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notesSlides/notesSlide1.xml" ContentType="application/vnd.openxmlformats-officedocument.presentationml.notesSlide+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tags/tag32.xml" ContentType="application/vnd.openxmlformats-officedocument.presentationml.tags+xml"/>
  <Override PartName="/ppt/tags/tag33.xml" ContentType="application/vnd.openxmlformats-officedocument.presentationml.tags+xml"/>
  <Override PartName="/ppt/tags/tag34.xml" ContentType="application/vnd.openxmlformats-officedocument.presentationml.tags+xml"/>
  <Override PartName="/ppt/tags/tag35.xml" ContentType="application/vnd.openxmlformats-officedocument.presentationml.tags+xml"/>
  <Override PartName="/ppt/tags/tag36.xml" ContentType="application/vnd.openxmlformats-officedocument.presentationml.tags+xml"/>
  <Override PartName="/ppt/tags/tag37.xml" ContentType="application/vnd.openxmlformats-officedocument.presentationml.tags+xml"/>
  <Override PartName="/ppt/tags/tag38.xml" ContentType="application/vnd.openxmlformats-officedocument.presentationml.tags+xml"/>
  <Override PartName="/ppt/tags/tag39.xml" ContentType="application/vnd.openxmlformats-officedocument.presentationml.tags+xml"/>
  <Override PartName="/ppt/tags/tag40.xml" ContentType="application/vnd.openxmlformats-officedocument.presentationml.tags+xml"/>
  <Override PartName="/ppt/tags/tag41.xml" ContentType="application/vnd.openxmlformats-officedocument.presentationml.tags+xml"/>
  <Override PartName="/ppt/tags/tag42.xml" ContentType="application/vnd.openxmlformats-officedocument.presentationml.tags+xml"/>
  <Override PartName="/ppt/tags/tag43.xml" ContentType="application/vnd.openxmlformats-officedocument.presentationml.tags+xml"/>
  <Override PartName="/ppt/tags/tag44.xml" ContentType="application/vnd.openxmlformats-officedocument.presentationml.tags+xml"/>
  <Override PartName="/ppt/tags/tag45.xml" ContentType="application/vnd.openxmlformats-officedocument.presentationml.tags+xml"/>
  <Override PartName="/ppt/notesSlides/notesSlide2.xml" ContentType="application/vnd.openxmlformats-officedocument.presentationml.notesSlide+xml"/>
  <Override PartName="/ppt/tags/tag46.xml" ContentType="application/vnd.openxmlformats-officedocument.presentationml.tags+xml"/>
  <Override PartName="/ppt/tags/tag47.xml" ContentType="application/vnd.openxmlformats-officedocument.presentationml.tags+xml"/>
  <Override PartName="/ppt/tags/tag48.xml" ContentType="application/vnd.openxmlformats-officedocument.presentationml.tags+xml"/>
  <Override PartName="/ppt/tags/tag49.xml" ContentType="application/vnd.openxmlformats-officedocument.presentationml.tags+xml"/>
  <Override PartName="/ppt/tags/tag50.xml" ContentType="application/vnd.openxmlformats-officedocument.presentationml.tags+xml"/>
  <Override PartName="/ppt/tags/tag51.xml" ContentType="application/vnd.openxmlformats-officedocument.presentationml.tags+xml"/>
  <Override PartName="/ppt/tags/tag52.xml" ContentType="application/vnd.openxmlformats-officedocument.presentationml.tags+xml"/>
  <Override PartName="/ppt/tags/tag53.xml" ContentType="application/vnd.openxmlformats-officedocument.presentationml.tags+xml"/>
  <Override PartName="/ppt/tags/tag54.xml" ContentType="application/vnd.openxmlformats-officedocument.presentationml.tags+xml"/>
  <Override PartName="/ppt/tags/tag55.xml" ContentType="application/vnd.openxmlformats-officedocument.presentationml.tags+xml"/>
  <Override PartName="/ppt/tags/tag56.xml" ContentType="application/vnd.openxmlformats-officedocument.presentationml.tags+xml"/>
  <Override PartName="/ppt/tags/tag57.xml" ContentType="application/vnd.openxmlformats-officedocument.presentationml.tags+xml"/>
  <Override PartName="/ppt/tags/tag58.xml" ContentType="application/vnd.openxmlformats-officedocument.presentationml.tags+xml"/>
  <Override PartName="/ppt/tags/tag59.xml" ContentType="application/vnd.openxmlformats-officedocument.presentationml.tags+xml"/>
  <Override PartName="/ppt/tags/tag60.xml" ContentType="application/vnd.openxmlformats-officedocument.presentationml.tags+xml"/>
  <Override PartName="/ppt/tags/tag61.xml" ContentType="application/vnd.openxmlformats-officedocument.presentationml.tags+xml"/>
  <Override PartName="/ppt/tags/tag62.xml" ContentType="application/vnd.openxmlformats-officedocument.presentationml.tags+xml"/>
  <Override PartName="/ppt/tags/tag63.xml" ContentType="application/vnd.openxmlformats-officedocument.presentationml.tags+xml"/>
  <Override PartName="/ppt/tags/tag64.xml" ContentType="application/vnd.openxmlformats-officedocument.presentationml.tags+xml"/>
  <Override PartName="/ppt/tags/tag65.xml" ContentType="application/vnd.openxmlformats-officedocument.presentationml.tags+xml"/>
  <Override PartName="/ppt/tags/tag66.xml" ContentType="application/vnd.openxmlformats-officedocument.presentationml.tags+xml"/>
  <Override PartName="/ppt/tags/tag67.xml" ContentType="application/vnd.openxmlformats-officedocument.presentationml.tags+xml"/>
  <Override PartName="/ppt/tags/tag68.xml" ContentType="application/vnd.openxmlformats-officedocument.presentationml.tags+xml"/>
  <Override PartName="/ppt/tags/tag69.xml" ContentType="application/vnd.openxmlformats-officedocument.presentationml.tags+xml"/>
  <Override PartName="/ppt/tags/tag70.xml" ContentType="application/vnd.openxmlformats-officedocument.presentationml.tags+xml"/>
  <Override PartName="/ppt/tags/tag71.xml" ContentType="application/vnd.openxmlformats-officedocument.presentationml.tags+xml"/>
  <Override PartName="/ppt/tags/tag72.xml" ContentType="application/vnd.openxmlformats-officedocument.presentationml.tags+xml"/>
  <Override PartName="/ppt/tags/tag73.xml" ContentType="application/vnd.openxmlformats-officedocument.presentationml.tags+xml"/>
  <Override PartName="/ppt/tags/tag74.xml" ContentType="application/vnd.openxmlformats-officedocument.presentationml.tags+xml"/>
  <Override PartName="/ppt/tags/tag75.xml" ContentType="application/vnd.openxmlformats-officedocument.presentationml.tags+xml"/>
  <Override PartName="/ppt/tags/tag76.xml" ContentType="application/vnd.openxmlformats-officedocument.presentationml.tags+xml"/>
  <Override PartName="/ppt/tags/tag77.xml" ContentType="application/vnd.openxmlformats-officedocument.presentationml.tags+xml"/>
  <Override PartName="/ppt/tags/tag78.xml" ContentType="application/vnd.openxmlformats-officedocument.presentationml.tags+xml"/>
  <Override PartName="/ppt/tags/tag79.xml" ContentType="application/vnd.openxmlformats-officedocument.presentationml.tags+xml"/>
  <Override PartName="/ppt/tags/tag80.xml" ContentType="application/vnd.openxmlformats-officedocument.presentationml.tags+xml"/>
  <Override PartName="/ppt/tags/tag81.xml" ContentType="application/vnd.openxmlformats-officedocument.presentationml.tags+xml"/>
  <Override PartName="/ppt/tags/tag82.xml" ContentType="application/vnd.openxmlformats-officedocument.presentationml.tags+xml"/>
  <Override PartName="/ppt/tags/tag83.xml" ContentType="application/vnd.openxmlformats-officedocument.presentationml.tags+xml"/>
  <Override PartName="/ppt/tags/tag84.xml" ContentType="application/vnd.openxmlformats-officedocument.presentationml.tags+xml"/>
  <Override PartName="/ppt/tags/tag85.xml" ContentType="application/vnd.openxmlformats-officedocument.presentationml.tags+xml"/>
  <Override PartName="/ppt/tags/tag86.xml" ContentType="application/vnd.openxmlformats-officedocument.presentationml.tags+xml"/>
  <Override PartName="/ppt/tags/tag87.xml" ContentType="application/vnd.openxmlformats-officedocument.presentationml.tags+xml"/>
  <Override PartName="/ppt/tags/tag88.xml" ContentType="application/vnd.openxmlformats-officedocument.presentationml.tags+xml"/>
  <Override PartName="/ppt/tags/tag89.xml" ContentType="application/vnd.openxmlformats-officedocument.presentationml.tags+xml"/>
  <Override PartName="/ppt/tags/tag90.xml" ContentType="application/vnd.openxmlformats-officedocument.presentationml.tags+xml"/>
  <Override PartName="/ppt/tags/tag91.xml" ContentType="application/vnd.openxmlformats-officedocument.presentationml.tags+xml"/>
  <Override PartName="/ppt/tags/tag92.xml" ContentType="application/vnd.openxmlformats-officedocument.presentationml.tags+xml"/>
  <Override PartName="/ppt/tags/tag93.xml" ContentType="application/vnd.openxmlformats-officedocument.presentationml.tags+xml"/>
  <Override PartName="/ppt/tags/tag94.xml" ContentType="application/vnd.openxmlformats-officedocument.presentationml.tags+xml"/>
  <Override PartName="/ppt/tags/tag95.xml" ContentType="application/vnd.openxmlformats-officedocument.presentationml.tags+xml"/>
  <Override PartName="/ppt/tags/tag96.xml" ContentType="application/vnd.openxmlformats-officedocument.presentationml.tags+xml"/>
  <Override PartName="/ppt/tags/tag97.xml" ContentType="application/vnd.openxmlformats-officedocument.presentationml.tags+xml"/>
  <Override PartName="/ppt/tags/tag98.xml" ContentType="application/vnd.openxmlformats-officedocument.presentationml.tags+xml"/>
  <Override PartName="/ppt/tags/tag99.xml" ContentType="application/vnd.openxmlformats-officedocument.presentationml.tags+xml"/>
  <Override PartName="/ppt/tags/tag100.xml" ContentType="application/vnd.openxmlformats-officedocument.presentationml.tags+xml"/>
  <Override PartName="/ppt/tags/tag101.xml" ContentType="application/vnd.openxmlformats-officedocument.presentationml.tags+xml"/>
  <Override PartName="/ppt/tags/tag102.xml" ContentType="application/vnd.openxmlformats-officedocument.presentationml.tags+xml"/>
  <Override PartName="/ppt/tags/tag103.xml" ContentType="application/vnd.openxmlformats-officedocument.presentationml.tags+xml"/>
  <Override PartName="/ppt/tags/tag104.xml" ContentType="application/vnd.openxmlformats-officedocument.presentationml.tags+xml"/>
  <Override PartName="/ppt/tags/tag105.xml" ContentType="application/vnd.openxmlformats-officedocument.presentationml.tags+xml"/>
  <Override PartName="/ppt/tags/tag106.xml" ContentType="application/vnd.openxmlformats-officedocument.presentationml.tags+xml"/>
  <Override PartName="/ppt/tags/tag107.xml" ContentType="application/vnd.openxmlformats-officedocument.presentationml.tags+xml"/>
  <Override PartName="/ppt/tags/tag108.xml" ContentType="application/vnd.openxmlformats-officedocument.presentationml.tags+xml"/>
  <Override PartName="/ppt/tags/tag109.xml" ContentType="application/vnd.openxmlformats-officedocument.presentationml.tags+xml"/>
  <Override PartName="/ppt/tags/tag110.xml" ContentType="application/vnd.openxmlformats-officedocument.presentationml.tags+xml"/>
  <Override PartName="/ppt/tags/tag111.xml" ContentType="application/vnd.openxmlformats-officedocument.presentationml.tags+xml"/>
  <Override PartName="/ppt/tags/tag112.xml" ContentType="application/vnd.openxmlformats-officedocument.presentationml.tags+xml"/>
  <Override PartName="/ppt/tags/tag113.xml" ContentType="application/vnd.openxmlformats-officedocument.presentationml.tags+xml"/>
  <Override PartName="/ppt/tags/tag114.xml" ContentType="application/vnd.openxmlformats-officedocument.presentationml.tags+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23.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24.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25.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26.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27.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28.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29.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30.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31.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32.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33.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34.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35.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36.xml" ContentType="application/vnd.openxmlformats-officedocument.drawingml.chart+xml"/>
  <Override PartName="/ppt/charts/style36.xml" ContentType="application/vnd.ms-office.chartstyle+xml"/>
  <Override PartName="/ppt/charts/colors36.xml" ContentType="application/vnd.ms-office.chartcolorstyle+xml"/>
  <Override PartName="/ppt/charts/chart37.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38.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39.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40.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41.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42.xml" ContentType="application/vnd.openxmlformats-officedocument.drawingml.chart+xml"/>
  <Override PartName="/ppt/charts/style42.xml" ContentType="application/vnd.ms-office.chartstyle+xml"/>
  <Override PartName="/ppt/charts/colors42.xml" ContentType="application/vnd.ms-office.chartcolorstyle+xml"/>
  <Override PartName="/ppt/charts/chart43.xml" ContentType="application/vnd.openxmlformats-officedocument.drawingml.chart+xml"/>
  <Override PartName="/ppt/charts/style43.xml" ContentType="application/vnd.ms-office.chartstyle+xml"/>
  <Override PartName="/ppt/charts/colors43.xml" ContentType="application/vnd.ms-office.chartcolorstyle+xml"/>
  <Override PartName="/ppt/charts/chart44.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45.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46.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47.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48.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49.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50.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51.xml" ContentType="application/vnd.openxmlformats-officedocument.drawingml.chart+xml"/>
  <Override PartName="/ppt/charts/chart52.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53.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54.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55.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56.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57.xml" ContentType="application/vnd.openxmlformats-officedocument.drawingml.chart+xml"/>
  <Override PartName="/ppt/charts/style56.xml" ContentType="application/vnd.ms-office.chartstyle+xml"/>
  <Override PartName="/ppt/charts/colors56.xml" ContentType="application/vnd.ms-office.chartcolorstyle+xml"/>
  <Override PartName="/ppt/theme/themeOverride1.xml" ContentType="application/vnd.openxmlformats-officedocument.themeOverride+xml"/>
  <Override PartName="/ppt/charts/chart58.xml" ContentType="application/vnd.openxmlformats-officedocument.drawingml.chart+xml"/>
  <Override PartName="/ppt/charts/style57.xml" ContentType="application/vnd.ms-office.chartstyle+xml"/>
  <Override PartName="/ppt/charts/colors57.xml" ContentType="application/vnd.ms-office.chartcolorstyle+xml"/>
  <Override PartName="/ppt/theme/themeOverride2.xml" ContentType="application/vnd.openxmlformats-officedocument.themeOverride+xml"/>
  <Override PartName="/ppt/charts/chart59.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60.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61.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62.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63.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64.xml" ContentType="application/vnd.openxmlformats-officedocument.drawingml.chart+xml"/>
  <Override PartName="/ppt/charts/style63.xml" ContentType="application/vnd.ms-office.chartstyle+xml"/>
  <Override PartName="/ppt/charts/colors63.xml" ContentType="application/vnd.ms-office.chartcolorstyle+xml"/>
  <Override PartName="/ppt/charts/chart65.xml" ContentType="application/vnd.openxmlformats-officedocument.drawingml.chart+xml"/>
  <Override PartName="/ppt/charts/style64.xml" ContentType="application/vnd.ms-office.chartstyle+xml"/>
  <Override PartName="/ppt/charts/colors64.xml" ContentType="application/vnd.ms-office.chartcolorstyle+xml"/>
  <Override PartName="/ppt/charts/chart66.xml" ContentType="application/vnd.openxmlformats-officedocument.drawingml.chart+xml"/>
  <Override PartName="/ppt/charts/style65.xml" ContentType="application/vnd.ms-office.chartstyle+xml"/>
  <Override PartName="/ppt/charts/colors65.xml" ContentType="application/vnd.ms-office.chartcolorstyle+xml"/>
  <Override PartName="/ppt/charts/chart67.xml" ContentType="application/vnd.openxmlformats-officedocument.drawingml.chart+xml"/>
  <Override PartName="/ppt/charts/style66.xml" ContentType="application/vnd.ms-office.chartstyle+xml"/>
  <Override PartName="/ppt/charts/colors66.xml" ContentType="application/vnd.ms-office.chartcolorstyle+xml"/>
  <Override PartName="/ppt/charts/chart68.xml" ContentType="application/vnd.openxmlformats-officedocument.drawingml.chart+xml"/>
  <Override PartName="/ppt/charts/style67.xml" ContentType="application/vnd.ms-office.chartstyle+xml"/>
  <Override PartName="/ppt/charts/colors67.xml" ContentType="application/vnd.ms-office.chartcolorstyle+xml"/>
  <Override PartName="/ppt/charts/chart69.xml" ContentType="application/vnd.openxmlformats-officedocument.drawingml.chart+xml"/>
  <Override PartName="/ppt/charts/style68.xml" ContentType="application/vnd.ms-office.chartstyle+xml"/>
  <Override PartName="/ppt/charts/colors68.xml" ContentType="application/vnd.ms-office.chartcolorstyle+xml"/>
  <Override PartName="/ppt/charts/chart70.xml" ContentType="application/vnd.openxmlformats-officedocument.drawingml.chart+xml"/>
  <Override PartName="/ppt/charts/style69.xml" ContentType="application/vnd.ms-office.chartstyle+xml"/>
  <Override PartName="/ppt/charts/colors69.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22"/>
  </p:notesMasterIdLst>
  <p:sldIdLst>
    <p:sldId id="256" r:id="rId2"/>
    <p:sldId id="2147375628" r:id="rId3"/>
    <p:sldId id="2147375623" r:id="rId4"/>
    <p:sldId id="2147375624" r:id="rId5"/>
    <p:sldId id="2147375625" r:id="rId6"/>
    <p:sldId id="2147375626" r:id="rId7"/>
    <p:sldId id="2147375627" r:id="rId8"/>
    <p:sldId id="2147375462" r:id="rId9"/>
    <p:sldId id="2147375463" r:id="rId10"/>
    <p:sldId id="2147375464" r:id="rId11"/>
    <p:sldId id="2147375465" r:id="rId12"/>
    <p:sldId id="2147375596" r:id="rId13"/>
    <p:sldId id="2147375595" r:id="rId14"/>
    <p:sldId id="2147375615" r:id="rId15"/>
    <p:sldId id="2147375629" r:id="rId16"/>
    <p:sldId id="267" r:id="rId17"/>
    <p:sldId id="268" r:id="rId18"/>
    <p:sldId id="269" r:id="rId19"/>
    <p:sldId id="270" r:id="rId20"/>
    <p:sldId id="2147375632" r:id="rId21"/>
    <p:sldId id="2147375419" r:id="rId22"/>
    <p:sldId id="2147375420" r:id="rId23"/>
    <p:sldId id="2147375421" r:id="rId24"/>
    <p:sldId id="2147375422" r:id="rId25"/>
    <p:sldId id="2147375395" r:id="rId26"/>
    <p:sldId id="2147375396" r:id="rId27"/>
    <p:sldId id="2147375619" r:id="rId28"/>
    <p:sldId id="2147375346" r:id="rId29"/>
    <p:sldId id="2147375292" r:id="rId30"/>
    <p:sldId id="2147375363" r:id="rId31"/>
    <p:sldId id="2147375381" r:id="rId32"/>
    <p:sldId id="2147375316" r:id="rId33"/>
    <p:sldId id="2147375382" r:id="rId34"/>
    <p:sldId id="2147375383" r:id="rId35"/>
    <p:sldId id="2147375378" r:id="rId36"/>
    <p:sldId id="2147375379" r:id="rId37"/>
    <p:sldId id="2147375631" r:id="rId38"/>
    <p:sldId id="2147375436" r:id="rId39"/>
    <p:sldId id="2147375437" r:id="rId40"/>
    <p:sldId id="2147375438" r:id="rId41"/>
    <p:sldId id="2147375439" r:id="rId42"/>
    <p:sldId id="2147375633" r:id="rId43"/>
    <p:sldId id="2147375441" r:id="rId44"/>
    <p:sldId id="2147375442" r:id="rId45"/>
    <p:sldId id="2147375443" r:id="rId46"/>
    <p:sldId id="2147375380" r:id="rId47"/>
    <p:sldId id="2147375390" r:id="rId48"/>
    <p:sldId id="2147375375" r:id="rId49"/>
    <p:sldId id="2147375376" r:id="rId50"/>
    <p:sldId id="2147375391" r:id="rId51"/>
    <p:sldId id="2147375347" r:id="rId52"/>
    <p:sldId id="2147375584" r:id="rId53"/>
    <p:sldId id="2147375630" r:id="rId54"/>
    <p:sldId id="278" r:id="rId55"/>
    <p:sldId id="2147375423" r:id="rId56"/>
    <p:sldId id="2147375542" r:id="rId57"/>
    <p:sldId id="2147375543" r:id="rId58"/>
    <p:sldId id="2147375662" r:id="rId59"/>
    <p:sldId id="2147375353" r:id="rId60"/>
    <p:sldId id="2147375634" r:id="rId61"/>
    <p:sldId id="271" r:id="rId62"/>
    <p:sldId id="275" r:id="rId63"/>
    <p:sldId id="276" r:id="rId64"/>
    <p:sldId id="277" r:id="rId65"/>
    <p:sldId id="2147375637" r:id="rId66"/>
    <p:sldId id="2147375611" r:id="rId67"/>
    <p:sldId id="2147375612" r:id="rId68"/>
    <p:sldId id="2147375613" r:id="rId69"/>
    <p:sldId id="2147375663" r:id="rId70"/>
    <p:sldId id="2147375635" r:id="rId71"/>
    <p:sldId id="2147375448" r:id="rId72"/>
    <p:sldId id="2147375449" r:id="rId73"/>
    <p:sldId id="2147375450" r:id="rId74"/>
    <p:sldId id="2147375636" r:id="rId75"/>
    <p:sldId id="2147375361" r:id="rId76"/>
    <p:sldId id="2147375291" r:id="rId77"/>
    <p:sldId id="2147375293" r:id="rId78"/>
    <p:sldId id="2147375362" r:id="rId79"/>
    <p:sldId id="2147375537" r:id="rId80"/>
    <p:sldId id="2147375541" r:id="rId81"/>
    <p:sldId id="2147375661" r:id="rId82"/>
    <p:sldId id="2147375385" r:id="rId83"/>
    <p:sldId id="2147375387" r:id="rId84"/>
    <p:sldId id="2147375435" r:id="rId85"/>
    <p:sldId id="2147375495" r:id="rId86"/>
    <p:sldId id="2147375384" r:id="rId87"/>
    <p:sldId id="2147375403" r:id="rId88"/>
    <p:sldId id="2147375404" r:id="rId89"/>
    <p:sldId id="2147375405" r:id="rId90"/>
    <p:sldId id="2147375377" r:id="rId91"/>
    <p:sldId id="2147375659" r:id="rId92"/>
    <p:sldId id="2147375500" r:id="rId93"/>
    <p:sldId id="2147375501" r:id="rId94"/>
    <p:sldId id="2147375340" r:id="rId95"/>
    <p:sldId id="2147375555" r:id="rId96"/>
    <p:sldId id="2147375558" r:id="rId97"/>
    <p:sldId id="2147375557" r:id="rId98"/>
    <p:sldId id="2147375660" r:id="rId99"/>
    <p:sldId id="2147375356" r:id="rId100"/>
    <p:sldId id="2147375424" r:id="rId101"/>
    <p:sldId id="2147375430" r:id="rId102"/>
    <p:sldId id="2147375431" r:id="rId103"/>
    <p:sldId id="2147375638" r:id="rId104"/>
    <p:sldId id="2147375360" r:id="rId105"/>
    <p:sldId id="2147375007" r:id="rId106"/>
    <p:sldId id="2147375366" r:id="rId107"/>
    <p:sldId id="2147375319" r:id="rId108"/>
    <p:sldId id="2147375318" r:id="rId109"/>
    <p:sldId id="2147375374" r:id="rId110"/>
    <p:sldId id="2147375323" r:id="rId111"/>
    <p:sldId id="2147375317" r:id="rId112"/>
    <p:sldId id="2147375502" r:id="rId113"/>
    <p:sldId id="2147375325" r:id="rId114"/>
    <p:sldId id="2147375343" r:id="rId115"/>
    <p:sldId id="2147375349" r:id="rId116"/>
    <p:sldId id="2147375407" r:id="rId117"/>
    <p:sldId id="2147375485" r:id="rId118"/>
    <p:sldId id="2147375493" r:id="rId119"/>
    <p:sldId id="2147375488" r:id="rId120"/>
    <p:sldId id="2147375490" r:id="rId121"/>
    <p:sldId id="2147375573" r:id="rId122"/>
    <p:sldId id="2147375639" r:id="rId123"/>
    <p:sldId id="2147375406" r:id="rId124"/>
    <p:sldId id="2147375509" r:id="rId125"/>
    <p:sldId id="2147375545" r:id="rId126"/>
    <p:sldId id="2147375412" r:id="rId127"/>
    <p:sldId id="2147375413" r:id="rId128"/>
    <p:sldId id="2147375298" r:id="rId129"/>
    <p:sldId id="2147375526" r:id="rId130"/>
    <p:sldId id="2147375527" r:id="rId131"/>
    <p:sldId id="2147375528" r:id="rId132"/>
    <p:sldId id="2147375529" r:id="rId133"/>
    <p:sldId id="2147375640" r:id="rId134"/>
    <p:sldId id="2147375368" r:id="rId135"/>
    <p:sldId id="2147375371" r:id="rId136"/>
    <p:sldId id="2147375372" r:id="rId137"/>
    <p:sldId id="2147375398" r:id="rId138"/>
    <p:sldId id="2147375321" r:id="rId139"/>
    <p:sldId id="2147375599" r:id="rId140"/>
    <p:sldId id="2147375606" r:id="rId141"/>
    <p:sldId id="2147375513" r:id="rId142"/>
    <p:sldId id="2147375510" r:id="rId143"/>
    <p:sldId id="2147375511" r:id="rId144"/>
    <p:sldId id="2147375641" r:id="rId145"/>
    <p:sldId id="2147375297" r:id="rId146"/>
    <p:sldId id="2147375364" r:id="rId147"/>
    <p:sldId id="2147375367" r:id="rId148"/>
    <p:sldId id="2147375137" r:id="rId149"/>
    <p:sldId id="2147375138" r:id="rId150"/>
    <p:sldId id="2147375139" r:id="rId151"/>
    <p:sldId id="2147375140" r:id="rId152"/>
    <p:sldId id="2147375454" r:id="rId153"/>
    <p:sldId id="2147375455" r:id="rId154"/>
    <p:sldId id="2147375456" r:id="rId155"/>
    <p:sldId id="2147375457" r:id="rId156"/>
    <p:sldId id="2147375458" r:id="rId157"/>
    <p:sldId id="2147375532" r:id="rId158"/>
    <p:sldId id="2147375642" r:id="rId159"/>
    <p:sldId id="2147375341" r:id="rId160"/>
    <p:sldId id="2147375288" r:id="rId161"/>
    <p:sldId id="2147375365" r:id="rId162"/>
    <p:sldId id="2147375334" r:id="rId163"/>
    <p:sldId id="2147375432" r:id="rId164"/>
    <p:sldId id="2147375433" r:id="rId165"/>
    <p:sldId id="2147375474" r:id="rId166"/>
    <p:sldId id="2147375479" r:id="rId167"/>
    <p:sldId id="2147375475" r:id="rId168"/>
    <p:sldId id="2147375486" r:id="rId169"/>
    <p:sldId id="2147375494" r:id="rId170"/>
    <p:sldId id="2147375487" r:id="rId171"/>
    <p:sldId id="2147375453" r:id="rId172"/>
    <p:sldId id="2147375506" r:id="rId173"/>
    <p:sldId id="2147375524" r:id="rId174"/>
    <p:sldId id="2147375525" r:id="rId175"/>
    <p:sldId id="2147375544" r:id="rId176"/>
    <p:sldId id="2147375643" r:id="rId177"/>
    <p:sldId id="2147375609" r:id="rId178"/>
    <p:sldId id="2147375608" r:id="rId179"/>
    <p:sldId id="2147375607" r:id="rId180"/>
    <p:sldId id="2147375644" r:id="rId181"/>
    <p:sldId id="2147375303" r:id="rId182"/>
    <p:sldId id="2147375616" r:id="rId183"/>
    <p:sldId id="2147375397" r:id="rId184"/>
    <p:sldId id="2147375294" r:id="rId185"/>
    <p:sldId id="2147375300" r:id="rId186"/>
    <p:sldId id="2147375446" r:id="rId187"/>
    <p:sldId id="2147375335" r:id="rId188"/>
    <p:sldId id="2147375447" r:id="rId189"/>
    <p:sldId id="2147375585" r:id="rId190"/>
    <p:sldId id="2147375618" r:id="rId191"/>
    <p:sldId id="2147375645" r:id="rId192"/>
    <p:sldId id="2147375355" r:id="rId193"/>
    <p:sldId id="2147375415" r:id="rId194"/>
    <p:sldId id="2147375418" r:id="rId195"/>
    <p:sldId id="2147375646" r:id="rId196"/>
    <p:sldId id="2147375388" r:id="rId197"/>
    <p:sldId id="2147375408" r:id="rId198"/>
    <p:sldId id="2147375302" r:id="rId199"/>
    <p:sldId id="2147375416" r:id="rId200"/>
    <p:sldId id="2147375426" r:id="rId201"/>
    <p:sldId id="2147375429" r:id="rId202"/>
    <p:sldId id="2147375427" r:id="rId203"/>
    <p:sldId id="2147375425" r:id="rId204"/>
    <p:sldId id="2147375434" r:id="rId205"/>
    <p:sldId id="2147375451" r:id="rId206"/>
    <p:sldId id="2147375459" r:id="rId207"/>
    <p:sldId id="2147375499" r:id="rId208"/>
    <p:sldId id="2147375647" r:id="rId209"/>
    <p:sldId id="2147375444" r:id="rId210"/>
    <p:sldId id="2147375540" r:id="rId211"/>
    <p:sldId id="2147375393" r:id="rId212"/>
    <p:sldId id="2147375394" r:id="rId213"/>
    <p:sldId id="2147375610" r:id="rId214"/>
    <p:sldId id="2147375445" r:id="rId215"/>
    <p:sldId id="2147375389" r:id="rId216"/>
    <p:sldId id="2147375414" r:id="rId217"/>
    <p:sldId id="2147375560" r:id="rId218"/>
    <p:sldId id="2147375559" r:id="rId219"/>
    <p:sldId id="2147375653" r:id="rId220"/>
    <p:sldId id="2147375400" r:id="rId221"/>
    <p:sldId id="2147375401" r:id="rId222"/>
    <p:sldId id="2147375602" r:id="rId223"/>
    <p:sldId id="2147375483" r:id="rId224"/>
    <p:sldId id="2147375603" r:id="rId225"/>
    <p:sldId id="2147375655" r:id="rId226"/>
    <p:sldId id="2147375476" r:id="rId227"/>
    <p:sldId id="2147375477" r:id="rId228"/>
    <p:sldId id="2147375460" r:id="rId229"/>
    <p:sldId id="2147375461" r:id="rId230"/>
    <p:sldId id="2147375305" r:id="rId231"/>
    <p:sldId id="2147375576" r:id="rId232"/>
    <p:sldId id="2147375586" r:id="rId233"/>
    <p:sldId id="2147375587" r:id="rId234"/>
    <p:sldId id="2147375588" r:id="rId235"/>
    <p:sldId id="2147375589" r:id="rId236"/>
    <p:sldId id="2147375600" r:id="rId237"/>
    <p:sldId id="2147375601" r:id="rId238"/>
    <p:sldId id="2147375289" r:id="rId239"/>
    <p:sldId id="2147375373" r:id="rId240"/>
    <p:sldId id="2147375498" r:id="rId241"/>
    <p:sldId id="2147375569" r:id="rId242"/>
    <p:sldId id="2147375570" r:id="rId243"/>
    <p:sldId id="2147375571" r:id="rId244"/>
    <p:sldId id="2147375572" r:id="rId245"/>
    <p:sldId id="2147375656" r:id="rId246"/>
    <p:sldId id="2147375466" r:id="rId247"/>
    <p:sldId id="2147375467" r:id="rId248"/>
    <p:sldId id="2147375471" r:id="rId249"/>
    <p:sldId id="2147375591" r:id="rId250"/>
    <p:sldId id="2147375592" r:id="rId251"/>
    <p:sldId id="2147375468" r:id="rId252"/>
    <p:sldId id="2147375590" r:id="rId253"/>
    <p:sldId id="2147375469" r:id="rId254"/>
    <p:sldId id="2147375470" r:id="rId255"/>
    <p:sldId id="2147375491" r:id="rId256"/>
    <p:sldId id="2147375492" r:id="rId257"/>
    <p:sldId id="2147375478" r:id="rId258"/>
    <p:sldId id="2147375472" r:id="rId259"/>
    <p:sldId id="2147375473" r:id="rId260"/>
    <p:sldId id="2147375480" r:id="rId261"/>
    <p:sldId id="2147375496" r:id="rId262"/>
    <p:sldId id="2147375497" r:id="rId263"/>
    <p:sldId id="2147375482" r:id="rId264"/>
    <p:sldId id="2147375505" r:id="rId265"/>
    <p:sldId id="2147375503" r:id="rId266"/>
    <p:sldId id="2147375504" r:id="rId267"/>
    <p:sldId id="2147375489" r:id="rId268"/>
    <p:sldId id="2147375484" r:id="rId269"/>
    <p:sldId id="2147375530" r:id="rId270"/>
    <p:sldId id="2147375512" r:id="rId271"/>
    <p:sldId id="2147375514" r:id="rId272"/>
    <p:sldId id="2147375515" r:id="rId273"/>
    <p:sldId id="2147375648" r:id="rId274"/>
    <p:sldId id="2147375516" r:id="rId275"/>
    <p:sldId id="2147375552" r:id="rId276"/>
    <p:sldId id="2147375547" r:id="rId277"/>
    <p:sldId id="2147375546" r:id="rId278"/>
    <p:sldId id="2147375517" r:id="rId279"/>
    <p:sldId id="2147375518" r:id="rId280"/>
    <p:sldId id="2147375604" r:id="rId281"/>
    <p:sldId id="2147375519" r:id="rId282"/>
    <p:sldId id="2147375520" r:id="rId283"/>
    <p:sldId id="2147375564" r:id="rId284"/>
    <p:sldId id="2147375565" r:id="rId285"/>
    <p:sldId id="2147375649" r:id="rId286"/>
    <p:sldId id="2147375580" r:id="rId287"/>
    <p:sldId id="2147375549" r:id="rId288"/>
    <p:sldId id="2147375593" r:id="rId289"/>
    <p:sldId id="2147375594" r:id="rId290"/>
    <p:sldId id="2147375561" r:id="rId291"/>
    <p:sldId id="2147375650" r:id="rId292"/>
    <p:sldId id="2147375581" r:id="rId293"/>
    <p:sldId id="2147375548" r:id="rId294"/>
    <p:sldId id="2147375550" r:id="rId295"/>
    <p:sldId id="2147375551" r:id="rId296"/>
    <p:sldId id="2147375605" r:id="rId297"/>
    <p:sldId id="2147375521" r:id="rId298"/>
    <p:sldId id="2147375522" r:id="rId299"/>
    <p:sldId id="2147375652" r:id="rId300"/>
    <p:sldId id="2147375523" r:id="rId301"/>
    <p:sldId id="2147375582" r:id="rId302"/>
    <p:sldId id="2147375311" r:id="rId303"/>
    <p:sldId id="2147375562" r:id="rId304"/>
    <p:sldId id="2147375651" r:id="rId305"/>
    <p:sldId id="2147375566" r:id="rId306"/>
    <p:sldId id="2147375567" r:id="rId307"/>
    <p:sldId id="2147375579" r:id="rId308"/>
    <p:sldId id="2147375620" r:id="rId309"/>
    <p:sldId id="2147375568" r:id="rId310"/>
    <p:sldId id="2147375654" r:id="rId311"/>
    <p:sldId id="2147375577" r:id="rId312"/>
    <p:sldId id="2147375578" r:id="rId313"/>
    <p:sldId id="2147375553" r:id="rId314"/>
    <p:sldId id="2147375554" r:id="rId315"/>
    <p:sldId id="2147375574" r:id="rId316"/>
    <p:sldId id="2147375598" r:id="rId317"/>
    <p:sldId id="2147375583" r:id="rId318"/>
    <p:sldId id="2147375575" r:id="rId319"/>
    <p:sldId id="2147375657" r:id="rId320"/>
    <p:sldId id="2147375658" r:id="rId321"/>
  </p:sldIdLst>
  <p:sldSz cx="9144000" cy="6858000" type="screen4x3"/>
  <p:notesSz cx="6858000" cy="9144000"/>
  <p:defaultTextStyle>
    <a:defPPr>
      <a:defRPr lang="en-US"/>
    </a:defPPr>
    <a:lvl1pPr marL="0" algn="l" defTabSz="914400" rtl="0" eaLnBrk="1" latinLnBrk="0" hangingPunct="1">
      <a:defRPr sz="1400" kern="1200">
        <a:solidFill>
          <a:schemeClr val="tx1"/>
        </a:solidFill>
        <a:latin typeface="+mn-lt"/>
        <a:ea typeface="+mn-ea"/>
        <a:cs typeface="+mn-cs"/>
      </a:defRPr>
    </a:lvl1pPr>
    <a:lvl2pPr marL="457200" algn="l" defTabSz="914400" rtl="0" eaLnBrk="1" latinLnBrk="0" hangingPunct="1">
      <a:defRPr sz="1400" kern="1200">
        <a:solidFill>
          <a:schemeClr val="tx1"/>
        </a:solidFill>
        <a:latin typeface="+mn-lt"/>
        <a:ea typeface="+mn-ea"/>
        <a:cs typeface="+mn-cs"/>
      </a:defRPr>
    </a:lvl2pPr>
    <a:lvl3pPr marL="914400" algn="l" defTabSz="914400" rtl="0" eaLnBrk="1" latinLnBrk="0" hangingPunct="1">
      <a:defRPr sz="1400" kern="1200">
        <a:solidFill>
          <a:schemeClr val="tx1"/>
        </a:solidFill>
        <a:latin typeface="+mn-lt"/>
        <a:ea typeface="+mn-ea"/>
        <a:cs typeface="+mn-cs"/>
      </a:defRPr>
    </a:lvl3pPr>
    <a:lvl4pPr marL="1371600" algn="l" defTabSz="914400" rtl="0" eaLnBrk="1" latinLnBrk="0" hangingPunct="1">
      <a:defRPr sz="1400" kern="1200">
        <a:solidFill>
          <a:schemeClr val="tx1"/>
        </a:solidFill>
        <a:latin typeface="+mn-lt"/>
        <a:ea typeface="+mn-ea"/>
        <a:cs typeface="+mn-cs"/>
      </a:defRPr>
    </a:lvl4pPr>
    <a:lvl5pPr marL="1828800" algn="l" defTabSz="914400" rtl="0" eaLnBrk="1" latinLnBrk="0" hangingPunct="1">
      <a:defRPr sz="1400" kern="1200">
        <a:solidFill>
          <a:schemeClr val="tx1"/>
        </a:solidFill>
        <a:latin typeface="+mn-lt"/>
        <a:ea typeface="+mn-ea"/>
        <a:cs typeface="+mn-cs"/>
      </a:defRPr>
    </a:lvl5pPr>
    <a:lvl6pPr marL="2286000" algn="l" defTabSz="914400" rtl="0" eaLnBrk="1" latinLnBrk="0" hangingPunct="1">
      <a:defRPr sz="1400" kern="1200">
        <a:solidFill>
          <a:schemeClr val="tx1"/>
        </a:solidFill>
        <a:latin typeface="+mn-lt"/>
        <a:ea typeface="+mn-ea"/>
        <a:cs typeface="+mn-cs"/>
      </a:defRPr>
    </a:lvl6pPr>
    <a:lvl7pPr marL="2743200" algn="l" defTabSz="914400" rtl="0" eaLnBrk="1" latinLnBrk="0" hangingPunct="1">
      <a:defRPr sz="1400" kern="1200">
        <a:solidFill>
          <a:schemeClr val="tx1"/>
        </a:solidFill>
        <a:latin typeface="+mn-lt"/>
        <a:ea typeface="+mn-ea"/>
        <a:cs typeface="+mn-cs"/>
      </a:defRPr>
    </a:lvl7pPr>
    <a:lvl8pPr marL="3200400" algn="l" defTabSz="914400" rtl="0" eaLnBrk="1" latinLnBrk="0" hangingPunct="1">
      <a:defRPr sz="1400" kern="1200">
        <a:solidFill>
          <a:schemeClr val="tx1"/>
        </a:solidFill>
        <a:latin typeface="+mn-lt"/>
        <a:ea typeface="+mn-ea"/>
        <a:cs typeface="+mn-cs"/>
      </a:defRPr>
    </a:lvl8pPr>
    <a:lvl9pPr marL="3657600" algn="l" defTabSz="914400" rtl="0" eaLnBrk="1" latinLnBrk="0" hangingPunct="1">
      <a:defRPr sz="1400" kern="1200">
        <a:solidFill>
          <a:schemeClr val="tx1"/>
        </a:solidFill>
        <a:latin typeface="+mn-lt"/>
        <a:ea typeface="+mn-ea"/>
        <a:cs typeface="+mn-cs"/>
      </a:defRPr>
    </a:lvl9pPr>
  </p:defaultTextStyle>
  <p:extLst>
    <p:ext uri="{521415D9-36F7-43E2-AB2F-B90AF26B5E84}">
      <p14:sectionLst xmlns:p14="http://schemas.microsoft.com/office/powerpoint/2010/main">
        <p14:section name="Cover Slides" id="{597E293A-921B-4099-87E2-15080F50E9E4}">
          <p14:sldIdLst>
            <p14:sldId id="256"/>
            <p14:sldId id="2147375628"/>
            <p14:sldId id="2147375623"/>
          </p14:sldIdLst>
        </p14:section>
        <p14:section name="Section Dividers" id="{5627EC6F-862B-4C3F-8E0D-11906AB317B2}">
          <p14:sldIdLst>
            <p14:sldId id="2147375624"/>
            <p14:sldId id="2147375625"/>
            <p14:sldId id="2147375626"/>
            <p14:sldId id="2147375627"/>
          </p14:sldIdLst>
        </p14:section>
        <p14:section name="Agenda Layouts" id="{CAC80C93-5C92-472F-A4D9-E1DA2C327397}">
          <p14:sldIdLst>
            <p14:sldId id="2147375462"/>
            <p14:sldId id="2147375463"/>
            <p14:sldId id="2147375464"/>
            <p14:sldId id="2147375465"/>
          </p14:sldIdLst>
        </p14:section>
        <p14:section name="Body Text &amp; Text-with-Image" id="{CC0BDC15-22C7-4955-B3FD-36883FCC3699}">
          <p14:sldIdLst>
            <p14:sldId id="2147375596"/>
            <p14:sldId id="2147375595"/>
            <p14:sldId id="2147375615"/>
          </p14:sldIdLst>
        </p14:section>
        <p14:section name="Column Slides" id="{0FFF5667-DBAB-44F3-AEC0-3FDEF1FBCA62}">
          <p14:sldIdLst>
            <p14:sldId id="2147375629"/>
            <p14:sldId id="267"/>
            <p14:sldId id="268"/>
            <p14:sldId id="269"/>
            <p14:sldId id="270"/>
            <p14:sldId id="2147375632"/>
            <p14:sldId id="2147375419"/>
            <p14:sldId id="2147375420"/>
            <p14:sldId id="2147375421"/>
            <p14:sldId id="2147375422"/>
            <p14:sldId id="2147375395"/>
            <p14:sldId id="2147375396"/>
            <p14:sldId id="2147375619"/>
            <p14:sldId id="2147375346"/>
            <p14:sldId id="2147375292"/>
            <p14:sldId id="2147375363"/>
            <p14:sldId id="2147375381"/>
            <p14:sldId id="2147375316"/>
            <p14:sldId id="2147375382"/>
            <p14:sldId id="2147375383"/>
            <p14:sldId id="2147375378"/>
            <p14:sldId id="2147375379"/>
          </p14:sldIdLst>
        </p14:section>
        <p14:section name="Row Slides" id="{4A5F0B54-C5A3-419F-A73D-9BA3884F6A6A}">
          <p14:sldIdLst>
            <p14:sldId id="2147375631"/>
            <p14:sldId id="2147375436"/>
            <p14:sldId id="2147375437"/>
            <p14:sldId id="2147375438"/>
            <p14:sldId id="2147375439"/>
            <p14:sldId id="2147375633"/>
            <p14:sldId id="2147375441"/>
            <p14:sldId id="2147375442"/>
            <p14:sldId id="2147375443"/>
            <p14:sldId id="2147375380"/>
            <p14:sldId id="2147375390"/>
            <p14:sldId id="2147375375"/>
            <p14:sldId id="2147375376"/>
            <p14:sldId id="2147375391"/>
            <p14:sldId id="2147375347"/>
            <p14:sldId id="2147375584"/>
          </p14:sldIdLst>
        </p14:section>
        <p14:section name="Icon Grids" id="{B13FFD0B-9924-4723-8C7F-1BAA63CBC430}">
          <p14:sldIdLst>
            <p14:sldId id="2147375630"/>
            <p14:sldId id="278"/>
            <p14:sldId id="2147375423"/>
            <p14:sldId id="2147375542"/>
            <p14:sldId id="2147375543"/>
            <p14:sldId id="2147375662"/>
            <p14:sldId id="2147375353"/>
          </p14:sldIdLst>
        </p14:section>
        <p14:section name="Chevron Layouts" id="{79E3C0C3-1858-4F8F-9C82-2C92EDF2F9BE}">
          <p14:sldIdLst>
            <p14:sldId id="2147375634"/>
            <p14:sldId id="271"/>
            <p14:sldId id="275"/>
            <p14:sldId id="276"/>
            <p14:sldId id="277"/>
            <p14:sldId id="2147375637"/>
            <p14:sldId id="2147375611"/>
            <p14:sldId id="2147375612"/>
            <p14:sldId id="2147375613"/>
            <p14:sldId id="2147375663"/>
            <p14:sldId id="2147375635"/>
            <p14:sldId id="2147375448"/>
            <p14:sldId id="2147375449"/>
            <p14:sldId id="2147375450"/>
          </p14:sldIdLst>
        </p14:section>
        <p14:section name="Numbered Lists &amp; Cards" id="{EFDCBEE3-37FA-4B12-BA38-316DCFA113F5}">
          <p14:sldIdLst>
            <p14:sldId id="2147375636"/>
            <p14:sldId id="2147375361"/>
            <p14:sldId id="2147375291"/>
            <p14:sldId id="2147375293"/>
            <p14:sldId id="2147375362"/>
            <p14:sldId id="2147375537"/>
            <p14:sldId id="2147375541"/>
          </p14:sldIdLst>
        </p14:section>
        <p14:section name="Tab/Panel Slides" id="{0B14E243-E684-4F70-8CA9-11C66694F44B}">
          <p14:sldIdLst>
            <p14:sldId id="2147375661"/>
            <p14:sldId id="2147375385"/>
            <p14:sldId id="2147375387"/>
            <p14:sldId id="2147375435"/>
            <p14:sldId id="2147375495"/>
            <p14:sldId id="2147375384"/>
            <p14:sldId id="2147375403"/>
            <p14:sldId id="2147375404"/>
            <p14:sldId id="2147375405"/>
            <p14:sldId id="2147375377"/>
          </p14:sldIdLst>
        </p14:section>
        <p14:section name="Card Grids &amp; Pricing" id="{799DA0C6-9619-49CE-9990-75C1DB220A04}">
          <p14:sldIdLst>
            <p14:sldId id="2147375659"/>
            <p14:sldId id="2147375500"/>
            <p14:sldId id="2147375501"/>
            <p14:sldId id="2147375340"/>
            <p14:sldId id="2147375555"/>
            <p14:sldId id="2147375558"/>
            <p14:sldId id="2147375557"/>
            <p14:sldId id="2147375660"/>
            <p14:sldId id="2147375356"/>
            <p14:sldId id="2147375424"/>
            <p14:sldId id="2147375430"/>
            <p14:sldId id="2147375431"/>
          </p14:sldIdLst>
        </p14:section>
        <p14:section name="Process &amp; Step Flows" id="{73CE102D-9306-4E9D-B4B2-BE96FCF7A1DA}">
          <p14:sldIdLst>
            <p14:sldId id="2147375638"/>
            <p14:sldId id="2147375360"/>
            <p14:sldId id="2147375007"/>
            <p14:sldId id="2147375366"/>
            <p14:sldId id="2147375319"/>
            <p14:sldId id="2147375318"/>
            <p14:sldId id="2147375374"/>
            <p14:sldId id="2147375323"/>
            <p14:sldId id="2147375317"/>
            <p14:sldId id="2147375502"/>
            <p14:sldId id="2147375325"/>
            <p14:sldId id="2147375343"/>
            <p14:sldId id="2147375349"/>
            <p14:sldId id="2147375407"/>
            <p14:sldId id="2147375485"/>
            <p14:sldId id="2147375493"/>
            <p14:sldId id="2147375488"/>
            <p14:sldId id="2147375490"/>
            <p14:sldId id="2147375573"/>
          </p14:sldIdLst>
        </p14:section>
        <p14:section name="Timelines" id="{1DFF422A-B7AF-4E21-A809-480F67F7E7A2}">
          <p14:sldIdLst>
            <p14:sldId id="2147375639"/>
            <p14:sldId id="2147375406"/>
            <p14:sldId id="2147375509"/>
            <p14:sldId id="2147375545"/>
            <p14:sldId id="2147375412"/>
            <p14:sldId id="2147375413"/>
            <p14:sldId id="2147375298"/>
            <p14:sldId id="2147375526"/>
            <p14:sldId id="2147375527"/>
            <p14:sldId id="2147375528"/>
            <p14:sldId id="2147375529"/>
          </p14:sldIdLst>
        </p14:section>
        <p14:section name="Pyramids &amp; Funnels" id="{B7792C04-94C5-4C81-B68C-6158C83BD5D4}">
          <p14:sldIdLst>
            <p14:sldId id="2147375640"/>
            <p14:sldId id="2147375368"/>
            <p14:sldId id="2147375371"/>
            <p14:sldId id="2147375372"/>
            <p14:sldId id="2147375398"/>
            <p14:sldId id="2147375321"/>
            <p14:sldId id="2147375599"/>
            <p14:sldId id="2147375606"/>
            <p14:sldId id="2147375513"/>
            <p14:sldId id="2147375510"/>
            <p14:sldId id="2147375511"/>
          </p14:sldIdLst>
        </p14:section>
        <p14:section name="Circular, Donut &amp; Radial Diagrams" id="{C9826DAD-A35C-484E-8607-A6DF15992F49}">
          <p14:sldIdLst>
            <p14:sldId id="2147375641"/>
            <p14:sldId id="2147375297"/>
            <p14:sldId id="2147375364"/>
            <p14:sldId id="2147375367"/>
            <p14:sldId id="2147375137"/>
            <p14:sldId id="2147375138"/>
            <p14:sldId id="2147375139"/>
            <p14:sldId id="2147375140"/>
            <p14:sldId id="2147375454"/>
            <p14:sldId id="2147375455"/>
            <p14:sldId id="2147375456"/>
            <p14:sldId id="2147375457"/>
            <p14:sldId id="2147375458"/>
            <p14:sldId id="2147375532"/>
          </p14:sldIdLst>
        </p14:section>
        <p14:section name="Concept &amp; Metaphor Graphics" id="{56D80F79-9AC3-44A0-A926-7E04ACE7C68D}">
          <p14:sldIdLst>
            <p14:sldId id="2147375642"/>
            <p14:sldId id="2147375341"/>
            <p14:sldId id="2147375288"/>
            <p14:sldId id="2147375365"/>
            <p14:sldId id="2147375334"/>
            <p14:sldId id="2147375432"/>
            <p14:sldId id="2147375433"/>
            <p14:sldId id="2147375474"/>
            <p14:sldId id="2147375479"/>
            <p14:sldId id="2147375475"/>
            <p14:sldId id="2147375486"/>
            <p14:sldId id="2147375494"/>
            <p14:sldId id="2147375487"/>
            <p14:sldId id="2147375453"/>
            <p14:sldId id="2147375506"/>
            <p14:sldId id="2147375524"/>
            <p14:sldId id="2147375525"/>
            <p14:sldId id="2147375544"/>
            <p14:sldId id="2147375643"/>
            <p14:sldId id="2147375609"/>
            <p14:sldId id="2147375608"/>
            <p14:sldId id="2147375607"/>
          </p14:sldIdLst>
        </p14:section>
        <p14:section name="Matrices, Quadrants &amp; SWOT" id="{A108E555-C05B-4C46-9552-011F09C4768F}">
          <p14:sldIdLst>
            <p14:sldId id="2147375644"/>
            <p14:sldId id="2147375303"/>
            <p14:sldId id="2147375616"/>
            <p14:sldId id="2147375397"/>
            <p14:sldId id="2147375294"/>
            <p14:sldId id="2147375300"/>
            <p14:sldId id="2147375446"/>
            <p14:sldId id="2147375335"/>
            <p14:sldId id="2147375447"/>
            <p14:sldId id="2147375585"/>
            <p14:sldId id="2147375618"/>
            <p14:sldId id="2147375645"/>
            <p14:sldId id="2147375355"/>
            <p14:sldId id="2147375415"/>
            <p14:sldId id="2147375418"/>
          </p14:sldIdLst>
        </p14:section>
        <p14:section name="Comparison Layouts" id="{8AA7E391-F5F9-4F8F-A0B2-223B74F3002C}">
          <p14:sldIdLst>
            <p14:sldId id="2147375646"/>
            <p14:sldId id="2147375388"/>
            <p14:sldId id="2147375408"/>
            <p14:sldId id="2147375302"/>
            <p14:sldId id="2147375416"/>
            <p14:sldId id="2147375426"/>
            <p14:sldId id="2147375429"/>
            <p14:sldId id="2147375427"/>
            <p14:sldId id="2147375425"/>
            <p14:sldId id="2147375434"/>
            <p14:sldId id="2147375451"/>
            <p14:sldId id="2147375459"/>
            <p14:sldId id="2147375499"/>
          </p14:sldIdLst>
        </p14:section>
        <p14:section name="Tables &amp; Data" id="{45519651-6D79-4BC5-AFF6-761BDC1B8AC3}">
          <p14:sldIdLst>
            <p14:sldId id="2147375647"/>
            <p14:sldId id="2147375444"/>
            <p14:sldId id="2147375540"/>
            <p14:sldId id="2147375393"/>
            <p14:sldId id="2147375394"/>
            <p14:sldId id="2147375610"/>
            <p14:sldId id="2147375445"/>
            <p14:sldId id="2147375389"/>
            <p14:sldId id="2147375414"/>
            <p14:sldId id="2147375560"/>
            <p14:sldId id="2147375559"/>
          </p14:sldIdLst>
        </p14:section>
        <p14:section name="Statistic / Big-Number Callouts" id="{314580C3-B993-4BAF-AD31-89FC1E0BCBA8}">
          <p14:sldIdLst>
            <p14:sldId id="2147375653"/>
            <p14:sldId id="2147375400"/>
            <p14:sldId id="2147375401"/>
            <p14:sldId id="2147375602"/>
            <p14:sldId id="2147375483"/>
            <p14:sldId id="2147375603"/>
          </p14:sldIdLst>
        </p14:section>
        <p14:section name="Team &amp; Org Charts" id="{6AAC9B2D-0A05-451E-B038-BE10AC061F99}">
          <p14:sldIdLst>
            <p14:sldId id="2147375655"/>
            <p14:sldId id="2147375476"/>
            <p14:sldId id="2147375477"/>
            <p14:sldId id="2147375460"/>
            <p14:sldId id="2147375461"/>
            <p14:sldId id="2147375305"/>
            <p14:sldId id="2147375576"/>
            <p14:sldId id="2147375586"/>
            <p14:sldId id="2147375587"/>
            <p14:sldId id="2147375588"/>
            <p14:sldId id="2147375589"/>
            <p14:sldId id="2147375600"/>
            <p14:sldId id="2147375601"/>
          </p14:sldIdLst>
        </p14:section>
        <p14:section name="Testimonials &amp; Quotes" id="{8DECFEE9-0BE5-4300-8240-9C44CB7B2D76}">
          <p14:sldIdLst>
            <p14:sldId id="2147375289"/>
            <p14:sldId id="2147375373"/>
            <p14:sldId id="2147375498"/>
            <p14:sldId id="2147375569"/>
            <p14:sldId id="2147375570"/>
            <p14:sldId id="2147375571"/>
            <p14:sldId id="2147375572"/>
          </p14:sldIdLst>
        </p14:section>
        <p14:section name="Image-Centric Layouts" id="{B6D29423-6359-4156-B92E-B3847A50FE0B}">
          <p14:sldIdLst>
            <p14:sldId id="2147375656"/>
            <p14:sldId id="2147375466"/>
            <p14:sldId id="2147375467"/>
            <p14:sldId id="2147375471"/>
            <p14:sldId id="2147375591"/>
            <p14:sldId id="2147375592"/>
            <p14:sldId id="2147375468"/>
            <p14:sldId id="2147375590"/>
            <p14:sldId id="2147375469"/>
            <p14:sldId id="2147375470"/>
            <p14:sldId id="2147375491"/>
            <p14:sldId id="2147375492"/>
            <p14:sldId id="2147375478"/>
            <p14:sldId id="2147375472"/>
            <p14:sldId id="2147375473"/>
            <p14:sldId id="2147375480"/>
            <p14:sldId id="2147375496"/>
            <p14:sldId id="2147375497"/>
            <p14:sldId id="2147375482"/>
            <p14:sldId id="2147375505"/>
            <p14:sldId id="2147375503"/>
            <p14:sldId id="2147375504"/>
            <p14:sldId id="2147375489"/>
            <p14:sldId id="2147375484"/>
            <p14:sldId id="2147375530"/>
            <p14:sldId id="2147375512"/>
            <p14:sldId id="2147375514"/>
            <p14:sldId id="2147375515"/>
          </p14:sldIdLst>
        </p14:section>
        <p14:section name="Charts &amp; Graphs" id="{0A6DCAD5-91A1-4D8F-A8D6-90CB9335BB53}">
          <p14:sldIdLst>
            <p14:sldId id="2147375648"/>
            <p14:sldId id="2147375516"/>
            <p14:sldId id="2147375552"/>
            <p14:sldId id="2147375547"/>
            <p14:sldId id="2147375546"/>
            <p14:sldId id="2147375517"/>
            <p14:sldId id="2147375518"/>
            <p14:sldId id="2147375604"/>
            <p14:sldId id="2147375519"/>
            <p14:sldId id="2147375520"/>
            <p14:sldId id="2147375564"/>
            <p14:sldId id="2147375565"/>
            <p14:sldId id="2147375649"/>
            <p14:sldId id="2147375580"/>
            <p14:sldId id="2147375549"/>
            <p14:sldId id="2147375593"/>
            <p14:sldId id="2147375594"/>
            <p14:sldId id="2147375561"/>
            <p14:sldId id="2147375650"/>
            <p14:sldId id="2147375581"/>
            <p14:sldId id="2147375548"/>
            <p14:sldId id="2147375550"/>
            <p14:sldId id="2147375551"/>
            <p14:sldId id="2147375605"/>
            <p14:sldId id="2147375521"/>
            <p14:sldId id="2147375522"/>
            <p14:sldId id="2147375652"/>
            <p14:sldId id="2147375523"/>
            <p14:sldId id="2147375582"/>
            <p14:sldId id="2147375311"/>
            <p14:sldId id="2147375562"/>
            <p14:sldId id="2147375651"/>
            <p14:sldId id="2147375566"/>
            <p14:sldId id="2147375567"/>
            <p14:sldId id="2147375579"/>
            <p14:sldId id="2147375620"/>
            <p14:sldId id="2147375568"/>
          </p14:sldIdLst>
        </p14:section>
        <p14:section name="Maps" id="{414619DC-46CA-4F22-BC88-916CDE7C9891}">
          <p14:sldIdLst>
            <p14:sldId id="2147375654"/>
            <p14:sldId id="2147375577"/>
            <p14:sldId id="2147375578"/>
            <p14:sldId id="2147375553"/>
            <p14:sldId id="2147375554"/>
            <p14:sldId id="2147375574"/>
            <p14:sldId id="2147375598"/>
            <p14:sldId id="2147375583"/>
            <p14:sldId id="2147375575"/>
          </p14:sldIdLst>
        </p14:section>
        <p14:section name="End Slides" id="{AD858764-0FE4-43F2-B102-3255E4DBDEA3}">
          <p14:sldIdLst>
            <p14:sldId id="2147375657"/>
            <p14:sldId id="2147375658"/>
          </p14:sldIdLst>
        </p14:section>
      </p14:sectionLst>
    </p:ex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Tom Lim" initials="TL" lastIdx="7" clrIdx="0">
    <p:extLst>
      <p:ext uri="{19B8F6BF-5375-455C-9EA6-DF929625EA0E}">
        <p15:presenceInfo xmlns:p15="http://schemas.microsoft.com/office/powerpoint/2012/main" userId="f1ac1520ab2d2ee2"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BE0100"/>
    <a:srgbClr val="460000"/>
    <a:srgbClr val="760000"/>
    <a:srgbClr val="FF9797"/>
    <a:srgbClr val="FEFEFE"/>
    <a:srgbClr val="E5E5E5"/>
    <a:srgbClr val="FFD5D5"/>
    <a:srgbClr val="616161"/>
    <a:srgbClr val="D8D8D8"/>
    <a:srgbClr val="9F9F9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3928" autoAdjust="0"/>
    <p:restoredTop sz="87858" autoAdjust="0"/>
  </p:normalViewPr>
  <p:slideViewPr>
    <p:cSldViewPr snapToGrid="0">
      <p:cViewPr varScale="1">
        <p:scale>
          <a:sx n="75" d="100"/>
          <a:sy n="75" d="100"/>
        </p:scale>
        <p:origin x="936" y="67"/>
      </p:cViewPr>
      <p:guideLst/>
    </p:cSldViewPr>
  </p:slideViewPr>
  <p:outlineViewPr>
    <p:cViewPr>
      <p:scale>
        <a:sx n="33" d="100"/>
        <a:sy n="33" d="100"/>
      </p:scale>
      <p:origin x="0" y="0"/>
    </p:cViewPr>
  </p:outlineViewPr>
  <p:notesTextViewPr>
    <p:cViewPr>
      <p:scale>
        <a:sx n="66" d="100"/>
        <a:sy n="66" d="100"/>
      </p:scale>
      <p:origin x="0" y="0"/>
    </p:cViewPr>
  </p:notesTextViewPr>
  <p:sorterViewPr>
    <p:cViewPr>
      <p:scale>
        <a:sx n="100" d="100"/>
        <a:sy n="100" d="100"/>
      </p:scale>
      <p:origin x="0" y="-12899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presProps" Target="presProps.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theme" Target="theme/theme1.xml"/><Relationship Id="rId65" Type="http://schemas.openxmlformats.org/officeDocument/2006/relationships/slide" Target="slides/slide64.xml"/><Relationship Id="rId130" Type="http://schemas.openxmlformats.org/officeDocument/2006/relationships/slide" Target="slides/slide129.xml"/><Relationship Id="rId172" Type="http://schemas.openxmlformats.org/officeDocument/2006/relationships/slide" Target="slides/slide171.xml"/><Relationship Id="rId228" Type="http://schemas.openxmlformats.org/officeDocument/2006/relationships/slide" Target="slides/slide227.xml"/><Relationship Id="rId281" Type="http://schemas.openxmlformats.org/officeDocument/2006/relationships/slide" Target="slides/slide280.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slide" Target="slides/slide305.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327" Type="http://schemas.openxmlformats.org/officeDocument/2006/relationships/tableStyles" Target="tableStyles.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17" Type="http://schemas.openxmlformats.org/officeDocument/2006/relationships/slide" Target="slides/slide316.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307" Type="http://schemas.openxmlformats.org/officeDocument/2006/relationships/slide" Target="slides/slide306.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notesMaster" Target="notesMasters/notesMaster1.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commentAuthors" Target="commentAuthors.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slide" Target="slides/slide302.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viewProps" Target="viewProps.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6" Type="http://schemas.openxmlformats.org/officeDocument/2006/relationships/slide" Target="slides/slide5.xml"/><Relationship Id="rId238" Type="http://schemas.openxmlformats.org/officeDocument/2006/relationships/slide" Target="slides/slide237.xml"/><Relationship Id="rId291" Type="http://schemas.openxmlformats.org/officeDocument/2006/relationships/slide" Target="slides/slide290.xml"/><Relationship Id="rId305" Type="http://schemas.openxmlformats.org/officeDocument/2006/relationships/slide" Target="slides/slide304.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7.xml"/><Relationship Id="rId1" Type="http://schemas.microsoft.com/office/2011/relationships/chartStyle" Target="style17.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8.xml"/><Relationship Id="rId1" Type="http://schemas.microsoft.com/office/2011/relationships/chartStyle" Target="style18.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9.xml"/><Relationship Id="rId1" Type="http://schemas.microsoft.com/office/2011/relationships/chartStyle" Target="style19.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20.xml"/><Relationship Id="rId1" Type="http://schemas.microsoft.com/office/2011/relationships/chartStyle" Target="style20.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1.xml"/><Relationship Id="rId1" Type="http://schemas.microsoft.com/office/2011/relationships/chartStyle" Target="style21.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2.xml"/><Relationship Id="rId1" Type="http://schemas.microsoft.com/office/2011/relationships/chartStyle" Target="style22.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3.xml"/><Relationship Id="rId1" Type="http://schemas.microsoft.com/office/2011/relationships/chartStyle" Target="style23.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4.xml"/><Relationship Id="rId1" Type="http://schemas.microsoft.com/office/2011/relationships/chartStyle" Target="style24.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25.xml"/><Relationship Id="rId1" Type="http://schemas.microsoft.com/office/2011/relationships/chartStyle" Target="style25.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26.xml"/><Relationship Id="rId1" Type="http://schemas.microsoft.com/office/2011/relationships/chartStyle" Target="style26.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27.xml"/><Relationship Id="rId1" Type="http://schemas.microsoft.com/office/2011/relationships/chartStyle" Target="style27.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28.xml"/><Relationship Id="rId1" Type="http://schemas.microsoft.com/office/2011/relationships/chartStyle" Target="style28.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29.xml"/><Relationship Id="rId1" Type="http://schemas.microsoft.com/office/2011/relationships/chartStyle" Target="style29.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30.xml"/><Relationship Id="rId1" Type="http://schemas.microsoft.com/office/2011/relationships/chartStyle" Target="style30.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31.xml"/><Relationship Id="rId1" Type="http://schemas.microsoft.com/office/2011/relationships/chartStyle" Target="style31.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32.xml"/><Relationship Id="rId1" Type="http://schemas.microsoft.com/office/2011/relationships/chartStyle" Target="style32.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33.xml"/><Relationship Id="rId1" Type="http://schemas.microsoft.com/office/2011/relationships/chartStyle" Target="style33.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34.xml"/><Relationship Id="rId1" Type="http://schemas.microsoft.com/office/2011/relationships/chartStyle" Target="style34.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35.xml"/><Relationship Id="rId1" Type="http://schemas.microsoft.com/office/2011/relationships/chartStyle" Target="style35.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36.xml"/><Relationship Id="rId1" Type="http://schemas.microsoft.com/office/2011/relationships/chartStyle" Target="style36.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37.xml"/><Relationship Id="rId1" Type="http://schemas.microsoft.com/office/2011/relationships/chartStyle" Target="style37.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38.xml"/><Relationship Id="rId1" Type="http://schemas.microsoft.com/office/2011/relationships/chartStyle" Target="style38.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39.xml"/><Relationship Id="rId1" Type="http://schemas.microsoft.com/office/2011/relationships/chartStyle" Target="style39.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40.xml"/><Relationship Id="rId1" Type="http://schemas.microsoft.com/office/2011/relationships/chartStyle" Target="style40.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41.xml"/><Relationship Id="rId1" Type="http://schemas.microsoft.com/office/2011/relationships/chartStyle" Target="style41.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42.xml"/><Relationship Id="rId1" Type="http://schemas.microsoft.com/office/2011/relationships/chartStyle" Target="style42.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43.xml"/><Relationship Id="rId1" Type="http://schemas.microsoft.com/office/2011/relationships/chartStyle" Target="style43.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44.xml"/><Relationship Id="rId1" Type="http://schemas.microsoft.com/office/2011/relationships/chartStyle" Target="style44.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45.xml"/><Relationship Id="rId1" Type="http://schemas.microsoft.com/office/2011/relationships/chartStyle" Target="style45.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46.xml"/><Relationship Id="rId1" Type="http://schemas.microsoft.com/office/2011/relationships/chartStyle" Target="style46.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47.xml"/><Relationship Id="rId1" Type="http://schemas.microsoft.com/office/2011/relationships/chartStyle" Target="style47.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48.xml"/><Relationship Id="rId1" Type="http://schemas.microsoft.com/office/2011/relationships/chartStyle" Target="style48.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49.xml"/><Relationship Id="rId1" Type="http://schemas.microsoft.com/office/2011/relationships/chartStyle" Target="style49.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50.xml"/><Relationship Id="rId1" Type="http://schemas.microsoft.com/office/2011/relationships/chartStyle" Target="style50.xml"/></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Excel_Worksheet50.xlsx"/></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51.xml"/><Relationship Id="rId1" Type="http://schemas.microsoft.com/office/2011/relationships/chartStyle" Target="style51.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52.xml"/><Relationship Id="rId1" Type="http://schemas.microsoft.com/office/2011/relationships/chartStyle" Target="style52.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53.xml"/><Relationship Id="rId1" Type="http://schemas.microsoft.com/office/2011/relationships/chartStyle" Target="style53.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54.xml"/><Relationship Id="rId1" Type="http://schemas.microsoft.com/office/2011/relationships/chartStyle" Target="style54.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55.xml"/><Relationship Id="rId1" Type="http://schemas.microsoft.com/office/2011/relationships/chartStyle" Target="style55.xml"/></Relationships>
</file>

<file path=ppt/charts/_rels/chart57.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56.xml"/><Relationship Id="rId1" Type="http://schemas.microsoft.com/office/2011/relationships/chartStyle" Target="style56.xml"/><Relationship Id="rId4" Type="http://schemas.openxmlformats.org/officeDocument/2006/relationships/package" Target="../embeddings/Microsoft_Excel_Worksheet56.xlsx"/></Relationships>
</file>

<file path=ppt/charts/_rels/chart58.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57.xml"/><Relationship Id="rId1" Type="http://schemas.microsoft.com/office/2011/relationships/chartStyle" Target="style57.xml"/><Relationship Id="rId4" Type="http://schemas.openxmlformats.org/officeDocument/2006/relationships/package" Target="../embeddings/Microsoft_Excel_Worksheet57.xlsx"/></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58.xml"/><Relationship Id="rId1" Type="http://schemas.microsoft.com/office/2011/relationships/chartStyle" Target="style58.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59.xml"/><Relationship Id="rId1" Type="http://schemas.microsoft.com/office/2011/relationships/chartStyle" Target="style59.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60.xml"/><Relationship Id="rId1" Type="http://schemas.microsoft.com/office/2011/relationships/chartStyle" Target="style60.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61.xml"/><Relationship Id="rId1" Type="http://schemas.microsoft.com/office/2011/relationships/chartStyle" Target="style61.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62.xml"/><Relationship Id="rId1" Type="http://schemas.microsoft.com/office/2011/relationships/chartStyle" Target="style62.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63.xml"/><Relationship Id="rId1" Type="http://schemas.microsoft.com/office/2011/relationships/chartStyle" Target="style63.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64.xml"/><Relationship Id="rId1" Type="http://schemas.microsoft.com/office/2011/relationships/chartStyle" Target="style64.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65.xml"/><Relationship Id="rId1" Type="http://schemas.microsoft.com/office/2011/relationships/chartStyle" Target="style65.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66.xml"/><Relationship Id="rId1" Type="http://schemas.microsoft.com/office/2011/relationships/chartStyle" Target="style66.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67.xml"/><Relationship Id="rId1" Type="http://schemas.microsoft.com/office/2011/relationships/chartStyle" Target="style67.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68.xml"/><Relationship Id="rId1" Type="http://schemas.microsoft.com/office/2011/relationships/chartStyle" Target="style68.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69.xml"/><Relationship Id="rId1" Type="http://schemas.microsoft.com/office/2011/relationships/chartStyle" Target="style69.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EEF-4921-AE58-088D1216B69F}"/>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EEF-4921-AE58-088D1216B69F}"/>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EEF-4921-AE58-088D1216B69F}"/>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32BC-4AD0-8CAF-7CDA8D19988C}"/>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32BC-4AD0-8CAF-7CDA8D19988C}"/>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32BC-4AD0-8CAF-7CDA8D19988C}"/>
            </c:ext>
          </c:extLst>
        </c:ser>
        <c:dLbls>
          <c:showLegendKey val="0"/>
          <c:showVal val="0"/>
          <c:showCatName val="0"/>
          <c:showSerName val="0"/>
          <c:showPercent val="0"/>
          <c:showBubbleSize val="0"/>
        </c:dLbls>
        <c:gapWidth val="150"/>
        <c:overlap val="100"/>
        <c:axId val="1760595455"/>
        <c:axId val="653273087"/>
      </c:barChart>
      <c:catAx>
        <c:axId val="176059545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653273087"/>
        <c:crosses val="autoZero"/>
        <c:auto val="1"/>
        <c:lblAlgn val="ctr"/>
        <c:lblOffset val="100"/>
        <c:noMultiLvlLbl val="0"/>
      </c:catAx>
      <c:valAx>
        <c:axId val="653273087"/>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176059545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32BC-4AD0-8CAF-7CDA8D19988C}"/>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32BC-4AD0-8CAF-7CDA8D19988C}"/>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32BC-4AD0-8CAF-7CDA8D19988C}"/>
            </c:ext>
          </c:extLst>
        </c:ser>
        <c:dLbls>
          <c:showLegendKey val="0"/>
          <c:showVal val="0"/>
          <c:showCatName val="0"/>
          <c:showSerName val="0"/>
          <c:showPercent val="0"/>
          <c:showBubbleSize val="0"/>
        </c:dLbls>
        <c:gapWidth val="150"/>
        <c:overlap val="100"/>
        <c:axId val="1760595455"/>
        <c:axId val="653273087"/>
      </c:barChart>
      <c:catAx>
        <c:axId val="176059545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653273087"/>
        <c:crosses val="autoZero"/>
        <c:auto val="1"/>
        <c:lblAlgn val="ctr"/>
        <c:lblOffset val="100"/>
        <c:noMultiLvlLbl val="0"/>
      </c:catAx>
      <c:valAx>
        <c:axId val="653273087"/>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6059545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Sheet1!$A$2:$A$3</c:f>
              <c:strCache>
                <c:ptCount val="2"/>
                <c:pt idx="0">
                  <c:v>Category 1</c:v>
                </c:pt>
                <c:pt idx="1">
                  <c:v>Category 2</c:v>
                </c:pt>
              </c:strCache>
            </c:strRef>
          </c:cat>
          <c:val>
            <c:numRef>
              <c:f>Sheet1!$B$2:$B$3</c:f>
              <c:numCache>
                <c:formatCode>General</c:formatCode>
                <c:ptCount val="2"/>
                <c:pt idx="0">
                  <c:v>4.3</c:v>
                </c:pt>
                <c:pt idx="1">
                  <c:v>4.3</c:v>
                </c:pt>
              </c:numCache>
            </c:numRef>
          </c:val>
          <c:extLst>
            <c:ext xmlns:c16="http://schemas.microsoft.com/office/drawing/2014/chart" uri="{C3380CC4-5D6E-409C-BE32-E72D297353CC}">
              <c16:uniqueId val="{00000000-B142-4C7C-8729-2D09AA09038F}"/>
            </c:ext>
          </c:extLst>
        </c:ser>
        <c:ser>
          <c:idx val="1"/>
          <c:order val="1"/>
          <c:tx>
            <c:strRef>
              <c:f>Sheet1!$C$1</c:f>
              <c:strCache>
                <c:ptCount val="1"/>
                <c:pt idx="0">
                  <c:v>Series 2</c:v>
                </c:pt>
              </c:strCache>
            </c:strRef>
          </c:tx>
          <c:spPr>
            <a:solidFill>
              <a:schemeClr val="accent2"/>
            </a:solidFill>
            <a:ln>
              <a:noFill/>
            </a:ln>
            <a:effectLst/>
          </c:spPr>
          <c:invertIfNegative val="0"/>
          <c:cat>
            <c:strRef>
              <c:f>Sheet1!$A$2:$A$3</c:f>
              <c:strCache>
                <c:ptCount val="2"/>
                <c:pt idx="0">
                  <c:v>Category 1</c:v>
                </c:pt>
                <c:pt idx="1">
                  <c:v>Category 2</c:v>
                </c:pt>
              </c:strCache>
            </c:strRef>
          </c:cat>
          <c:val>
            <c:numRef>
              <c:f>Sheet1!$C$2:$C$3</c:f>
              <c:numCache>
                <c:formatCode>General</c:formatCode>
                <c:ptCount val="2"/>
                <c:pt idx="0">
                  <c:v>2.4</c:v>
                </c:pt>
                <c:pt idx="1">
                  <c:v>2.4</c:v>
                </c:pt>
              </c:numCache>
            </c:numRef>
          </c:val>
          <c:extLst>
            <c:ext xmlns:c16="http://schemas.microsoft.com/office/drawing/2014/chart" uri="{C3380CC4-5D6E-409C-BE32-E72D297353CC}">
              <c16:uniqueId val="{00000001-B142-4C7C-8729-2D09AA09038F}"/>
            </c:ext>
          </c:extLst>
        </c:ser>
        <c:ser>
          <c:idx val="2"/>
          <c:order val="2"/>
          <c:tx>
            <c:strRef>
              <c:f>Sheet1!$D$1</c:f>
              <c:strCache>
                <c:ptCount val="1"/>
                <c:pt idx="0">
                  <c:v>Series 3</c:v>
                </c:pt>
              </c:strCache>
            </c:strRef>
          </c:tx>
          <c:spPr>
            <a:solidFill>
              <a:schemeClr val="accent3"/>
            </a:solidFill>
            <a:ln>
              <a:noFill/>
            </a:ln>
            <a:effectLst/>
          </c:spPr>
          <c:invertIfNegative val="0"/>
          <c:cat>
            <c:strRef>
              <c:f>Sheet1!$A$2:$A$3</c:f>
              <c:strCache>
                <c:ptCount val="2"/>
                <c:pt idx="0">
                  <c:v>Category 1</c:v>
                </c:pt>
                <c:pt idx="1">
                  <c:v>Category 2</c:v>
                </c:pt>
              </c:strCache>
            </c:strRef>
          </c:cat>
          <c:val>
            <c:numRef>
              <c:f>Sheet1!$D$2:$D$3</c:f>
              <c:numCache>
                <c:formatCode>General</c:formatCode>
                <c:ptCount val="2"/>
                <c:pt idx="0">
                  <c:v>2</c:v>
                </c:pt>
                <c:pt idx="1">
                  <c:v>2</c:v>
                </c:pt>
              </c:numCache>
            </c:numRef>
          </c:val>
          <c:extLst>
            <c:ext xmlns:c16="http://schemas.microsoft.com/office/drawing/2014/chart" uri="{C3380CC4-5D6E-409C-BE32-E72D297353CC}">
              <c16:uniqueId val="{00000002-B142-4C7C-8729-2D09AA09038F}"/>
            </c:ext>
          </c:extLst>
        </c:ser>
        <c:dLbls>
          <c:showLegendKey val="0"/>
          <c:showVal val="0"/>
          <c:showCatName val="0"/>
          <c:showSerName val="0"/>
          <c:showPercent val="0"/>
          <c:showBubbleSize val="0"/>
        </c:dLbls>
        <c:gapWidth val="61"/>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Sheet1!$A$2:$A$3</c:f>
              <c:strCache>
                <c:ptCount val="2"/>
                <c:pt idx="0">
                  <c:v>Category 1</c:v>
                </c:pt>
                <c:pt idx="1">
                  <c:v>Category 2</c:v>
                </c:pt>
              </c:strCache>
            </c:strRef>
          </c:cat>
          <c:val>
            <c:numRef>
              <c:f>Sheet1!$B$2:$B$3</c:f>
              <c:numCache>
                <c:formatCode>General</c:formatCode>
                <c:ptCount val="2"/>
                <c:pt idx="0">
                  <c:v>4.3</c:v>
                </c:pt>
                <c:pt idx="1">
                  <c:v>4.3</c:v>
                </c:pt>
              </c:numCache>
            </c:numRef>
          </c:val>
          <c:extLst>
            <c:ext xmlns:c16="http://schemas.microsoft.com/office/drawing/2014/chart" uri="{C3380CC4-5D6E-409C-BE32-E72D297353CC}">
              <c16:uniqueId val="{00000000-B142-4C7C-8729-2D09AA09038F}"/>
            </c:ext>
          </c:extLst>
        </c:ser>
        <c:ser>
          <c:idx val="1"/>
          <c:order val="1"/>
          <c:tx>
            <c:strRef>
              <c:f>Sheet1!$C$1</c:f>
              <c:strCache>
                <c:ptCount val="1"/>
                <c:pt idx="0">
                  <c:v>Series 2</c:v>
                </c:pt>
              </c:strCache>
            </c:strRef>
          </c:tx>
          <c:spPr>
            <a:solidFill>
              <a:schemeClr val="accent2"/>
            </a:solidFill>
            <a:ln>
              <a:noFill/>
            </a:ln>
            <a:effectLst/>
          </c:spPr>
          <c:invertIfNegative val="0"/>
          <c:cat>
            <c:strRef>
              <c:f>Sheet1!$A$2:$A$3</c:f>
              <c:strCache>
                <c:ptCount val="2"/>
                <c:pt idx="0">
                  <c:v>Category 1</c:v>
                </c:pt>
                <c:pt idx="1">
                  <c:v>Category 2</c:v>
                </c:pt>
              </c:strCache>
            </c:strRef>
          </c:cat>
          <c:val>
            <c:numRef>
              <c:f>Sheet1!$C$2:$C$3</c:f>
              <c:numCache>
                <c:formatCode>General</c:formatCode>
                <c:ptCount val="2"/>
                <c:pt idx="0">
                  <c:v>2.4</c:v>
                </c:pt>
                <c:pt idx="1">
                  <c:v>2.4</c:v>
                </c:pt>
              </c:numCache>
            </c:numRef>
          </c:val>
          <c:extLst>
            <c:ext xmlns:c16="http://schemas.microsoft.com/office/drawing/2014/chart" uri="{C3380CC4-5D6E-409C-BE32-E72D297353CC}">
              <c16:uniqueId val="{00000001-B142-4C7C-8729-2D09AA09038F}"/>
            </c:ext>
          </c:extLst>
        </c:ser>
        <c:ser>
          <c:idx val="2"/>
          <c:order val="2"/>
          <c:tx>
            <c:strRef>
              <c:f>Sheet1!$D$1</c:f>
              <c:strCache>
                <c:ptCount val="1"/>
                <c:pt idx="0">
                  <c:v>Series 3</c:v>
                </c:pt>
              </c:strCache>
            </c:strRef>
          </c:tx>
          <c:spPr>
            <a:solidFill>
              <a:schemeClr val="accent3"/>
            </a:solidFill>
            <a:ln>
              <a:noFill/>
            </a:ln>
            <a:effectLst/>
          </c:spPr>
          <c:invertIfNegative val="0"/>
          <c:cat>
            <c:strRef>
              <c:f>Sheet1!$A$2:$A$3</c:f>
              <c:strCache>
                <c:ptCount val="2"/>
                <c:pt idx="0">
                  <c:v>Category 1</c:v>
                </c:pt>
                <c:pt idx="1">
                  <c:v>Category 2</c:v>
                </c:pt>
              </c:strCache>
            </c:strRef>
          </c:cat>
          <c:val>
            <c:numRef>
              <c:f>Sheet1!$D$2:$D$3</c:f>
              <c:numCache>
                <c:formatCode>General</c:formatCode>
                <c:ptCount val="2"/>
                <c:pt idx="0">
                  <c:v>2</c:v>
                </c:pt>
                <c:pt idx="1">
                  <c:v>2</c:v>
                </c:pt>
              </c:numCache>
            </c:numRef>
          </c:val>
          <c:extLst>
            <c:ext xmlns:c16="http://schemas.microsoft.com/office/drawing/2014/chart" uri="{C3380CC4-5D6E-409C-BE32-E72D297353CC}">
              <c16:uniqueId val="{00000002-B142-4C7C-8729-2D09AA09038F}"/>
            </c:ext>
          </c:extLst>
        </c:ser>
        <c:dLbls>
          <c:showLegendKey val="0"/>
          <c:showVal val="0"/>
          <c:showCatName val="0"/>
          <c:showSerName val="0"/>
          <c:showPercent val="0"/>
          <c:showBubbleSize val="0"/>
        </c:dLbls>
        <c:gapWidth val="61"/>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5B10-48A8-834B-2E8B44522116}"/>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5B10-48A8-834B-2E8B44522116}"/>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5B10-48A8-834B-2E8B44522116}"/>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5B10-48A8-834B-2E8B44522116}"/>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5B10-48A8-834B-2E8B44522116}"/>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5B10-48A8-834B-2E8B44522116}"/>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76E4-4E86-86F5-37DD4207D3CB}"/>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76E4-4E86-86F5-37DD4207D3CB}"/>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76E4-4E86-86F5-37DD4207D3CB}"/>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76E4-4E86-86F5-37DD4207D3CB}"/>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76E4-4E86-86F5-37DD4207D3CB}"/>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76E4-4E86-86F5-37DD4207D3CB}"/>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76E4-4E86-86F5-37DD4207D3CB}"/>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76E4-4E86-86F5-37DD4207D3CB}"/>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76E4-4E86-86F5-37DD4207D3CB}"/>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76E4-4E86-86F5-37DD4207D3CB}"/>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76E4-4E86-86F5-37DD4207D3CB}"/>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76E4-4E86-86F5-37DD4207D3CB}"/>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Sheet1!$A$2:$A$3</c:f>
              <c:strCache>
                <c:ptCount val="2"/>
                <c:pt idx="0">
                  <c:v>Category 1</c:v>
                </c:pt>
                <c:pt idx="1">
                  <c:v>Category 2</c:v>
                </c:pt>
              </c:strCache>
            </c:strRef>
          </c:cat>
          <c:val>
            <c:numRef>
              <c:f>Sheet1!$B$2:$B$3</c:f>
              <c:numCache>
                <c:formatCode>General</c:formatCode>
                <c:ptCount val="2"/>
                <c:pt idx="0">
                  <c:v>4.3</c:v>
                </c:pt>
                <c:pt idx="1">
                  <c:v>4.3</c:v>
                </c:pt>
              </c:numCache>
            </c:numRef>
          </c:val>
          <c:extLst>
            <c:ext xmlns:c16="http://schemas.microsoft.com/office/drawing/2014/chart" uri="{C3380CC4-5D6E-409C-BE32-E72D297353CC}">
              <c16:uniqueId val="{00000000-B142-4C7C-8729-2D09AA09038F}"/>
            </c:ext>
          </c:extLst>
        </c:ser>
        <c:ser>
          <c:idx val="1"/>
          <c:order val="1"/>
          <c:tx>
            <c:strRef>
              <c:f>Sheet1!$C$1</c:f>
              <c:strCache>
                <c:ptCount val="1"/>
                <c:pt idx="0">
                  <c:v>Series 2</c:v>
                </c:pt>
              </c:strCache>
            </c:strRef>
          </c:tx>
          <c:spPr>
            <a:solidFill>
              <a:schemeClr val="accent2"/>
            </a:solidFill>
            <a:ln>
              <a:noFill/>
            </a:ln>
            <a:effectLst/>
          </c:spPr>
          <c:invertIfNegative val="0"/>
          <c:cat>
            <c:strRef>
              <c:f>Sheet1!$A$2:$A$3</c:f>
              <c:strCache>
                <c:ptCount val="2"/>
                <c:pt idx="0">
                  <c:v>Category 1</c:v>
                </c:pt>
                <c:pt idx="1">
                  <c:v>Category 2</c:v>
                </c:pt>
              </c:strCache>
            </c:strRef>
          </c:cat>
          <c:val>
            <c:numRef>
              <c:f>Sheet1!$C$2:$C$3</c:f>
              <c:numCache>
                <c:formatCode>General</c:formatCode>
                <c:ptCount val="2"/>
                <c:pt idx="0">
                  <c:v>2.4</c:v>
                </c:pt>
                <c:pt idx="1">
                  <c:v>2.4</c:v>
                </c:pt>
              </c:numCache>
            </c:numRef>
          </c:val>
          <c:extLst>
            <c:ext xmlns:c16="http://schemas.microsoft.com/office/drawing/2014/chart" uri="{C3380CC4-5D6E-409C-BE32-E72D297353CC}">
              <c16:uniqueId val="{00000001-B142-4C7C-8729-2D09AA09038F}"/>
            </c:ext>
          </c:extLst>
        </c:ser>
        <c:ser>
          <c:idx val="2"/>
          <c:order val="2"/>
          <c:tx>
            <c:strRef>
              <c:f>Sheet1!$D$1</c:f>
              <c:strCache>
                <c:ptCount val="1"/>
                <c:pt idx="0">
                  <c:v>Series 3</c:v>
                </c:pt>
              </c:strCache>
            </c:strRef>
          </c:tx>
          <c:spPr>
            <a:solidFill>
              <a:schemeClr val="accent3"/>
            </a:solidFill>
            <a:ln>
              <a:noFill/>
            </a:ln>
            <a:effectLst/>
          </c:spPr>
          <c:invertIfNegative val="0"/>
          <c:cat>
            <c:strRef>
              <c:f>Sheet1!$A$2:$A$3</c:f>
              <c:strCache>
                <c:ptCount val="2"/>
                <c:pt idx="0">
                  <c:v>Category 1</c:v>
                </c:pt>
                <c:pt idx="1">
                  <c:v>Category 2</c:v>
                </c:pt>
              </c:strCache>
            </c:strRef>
          </c:cat>
          <c:val>
            <c:numRef>
              <c:f>Sheet1!$D$2:$D$3</c:f>
              <c:numCache>
                <c:formatCode>General</c:formatCode>
                <c:ptCount val="2"/>
                <c:pt idx="0">
                  <c:v>2</c:v>
                </c:pt>
                <c:pt idx="1">
                  <c:v>2</c:v>
                </c:pt>
              </c:numCache>
            </c:numRef>
          </c:val>
          <c:extLst>
            <c:ext xmlns:c16="http://schemas.microsoft.com/office/drawing/2014/chart" uri="{C3380CC4-5D6E-409C-BE32-E72D297353CC}">
              <c16:uniqueId val="{00000002-B142-4C7C-8729-2D09AA09038F}"/>
            </c:ext>
          </c:extLst>
        </c:ser>
        <c:dLbls>
          <c:showLegendKey val="0"/>
          <c:showVal val="0"/>
          <c:showCatName val="0"/>
          <c:showSerName val="0"/>
          <c:showPercent val="0"/>
          <c:showBubbleSize val="0"/>
        </c:dLbls>
        <c:gapWidth val="61"/>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E16D-4109-8F4B-BE1DB7C8A34E}"/>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E16D-4109-8F4B-BE1DB7C8A34E}"/>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E16D-4109-8F4B-BE1DB7C8A34E}"/>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9A52-43FF-9712-79522CE81CED}"/>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9A52-43FF-9712-79522CE81CED}"/>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9A52-43FF-9712-79522CE81CED}"/>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Sheet1!$A$2:$A$3</c:f>
              <c:strCache>
                <c:ptCount val="2"/>
                <c:pt idx="0">
                  <c:v>Category 1</c:v>
                </c:pt>
                <c:pt idx="1">
                  <c:v>Category 2</c:v>
                </c:pt>
              </c:strCache>
            </c:strRef>
          </c:cat>
          <c:val>
            <c:numRef>
              <c:f>Sheet1!$B$2:$B$3</c:f>
              <c:numCache>
                <c:formatCode>General</c:formatCode>
                <c:ptCount val="2"/>
                <c:pt idx="0">
                  <c:v>4.3</c:v>
                </c:pt>
                <c:pt idx="1">
                  <c:v>4.3</c:v>
                </c:pt>
              </c:numCache>
            </c:numRef>
          </c:val>
          <c:extLst>
            <c:ext xmlns:c16="http://schemas.microsoft.com/office/drawing/2014/chart" uri="{C3380CC4-5D6E-409C-BE32-E72D297353CC}">
              <c16:uniqueId val="{00000000-B142-4C7C-8729-2D09AA09038F}"/>
            </c:ext>
          </c:extLst>
        </c:ser>
        <c:ser>
          <c:idx val="1"/>
          <c:order val="1"/>
          <c:tx>
            <c:strRef>
              <c:f>Sheet1!$C$1</c:f>
              <c:strCache>
                <c:ptCount val="1"/>
                <c:pt idx="0">
                  <c:v>Series 2</c:v>
                </c:pt>
              </c:strCache>
            </c:strRef>
          </c:tx>
          <c:spPr>
            <a:solidFill>
              <a:schemeClr val="accent2"/>
            </a:solidFill>
            <a:ln>
              <a:noFill/>
            </a:ln>
            <a:effectLst/>
          </c:spPr>
          <c:invertIfNegative val="0"/>
          <c:cat>
            <c:strRef>
              <c:f>Sheet1!$A$2:$A$3</c:f>
              <c:strCache>
                <c:ptCount val="2"/>
                <c:pt idx="0">
                  <c:v>Category 1</c:v>
                </c:pt>
                <c:pt idx="1">
                  <c:v>Category 2</c:v>
                </c:pt>
              </c:strCache>
            </c:strRef>
          </c:cat>
          <c:val>
            <c:numRef>
              <c:f>Sheet1!$C$2:$C$3</c:f>
              <c:numCache>
                <c:formatCode>General</c:formatCode>
                <c:ptCount val="2"/>
                <c:pt idx="0">
                  <c:v>2.4</c:v>
                </c:pt>
                <c:pt idx="1">
                  <c:v>2.4</c:v>
                </c:pt>
              </c:numCache>
            </c:numRef>
          </c:val>
          <c:extLst>
            <c:ext xmlns:c16="http://schemas.microsoft.com/office/drawing/2014/chart" uri="{C3380CC4-5D6E-409C-BE32-E72D297353CC}">
              <c16:uniqueId val="{00000001-B142-4C7C-8729-2D09AA09038F}"/>
            </c:ext>
          </c:extLst>
        </c:ser>
        <c:ser>
          <c:idx val="2"/>
          <c:order val="2"/>
          <c:tx>
            <c:strRef>
              <c:f>Sheet1!$D$1</c:f>
              <c:strCache>
                <c:ptCount val="1"/>
                <c:pt idx="0">
                  <c:v>Series 3</c:v>
                </c:pt>
              </c:strCache>
            </c:strRef>
          </c:tx>
          <c:spPr>
            <a:solidFill>
              <a:schemeClr val="accent3"/>
            </a:solidFill>
            <a:ln>
              <a:noFill/>
            </a:ln>
            <a:effectLst/>
          </c:spPr>
          <c:invertIfNegative val="0"/>
          <c:cat>
            <c:strRef>
              <c:f>Sheet1!$A$2:$A$3</c:f>
              <c:strCache>
                <c:ptCount val="2"/>
                <c:pt idx="0">
                  <c:v>Category 1</c:v>
                </c:pt>
                <c:pt idx="1">
                  <c:v>Category 2</c:v>
                </c:pt>
              </c:strCache>
            </c:strRef>
          </c:cat>
          <c:val>
            <c:numRef>
              <c:f>Sheet1!$D$2:$D$3</c:f>
              <c:numCache>
                <c:formatCode>General</c:formatCode>
                <c:ptCount val="2"/>
                <c:pt idx="0">
                  <c:v>2</c:v>
                </c:pt>
                <c:pt idx="1">
                  <c:v>2</c:v>
                </c:pt>
              </c:numCache>
            </c:numRef>
          </c:val>
          <c:extLst>
            <c:ext xmlns:c16="http://schemas.microsoft.com/office/drawing/2014/chart" uri="{C3380CC4-5D6E-409C-BE32-E72D297353CC}">
              <c16:uniqueId val="{00000002-B142-4C7C-8729-2D09AA09038F}"/>
            </c:ext>
          </c:extLst>
        </c:ser>
        <c:dLbls>
          <c:showLegendKey val="0"/>
          <c:showVal val="0"/>
          <c:showCatName val="0"/>
          <c:showSerName val="0"/>
          <c:showPercent val="0"/>
          <c:showBubbleSize val="0"/>
        </c:dLbls>
        <c:gapWidth val="61"/>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Sheet1!$A$2:$A$3</c:f>
              <c:strCache>
                <c:ptCount val="2"/>
                <c:pt idx="0">
                  <c:v>Category 1</c:v>
                </c:pt>
                <c:pt idx="1">
                  <c:v>Category 2</c:v>
                </c:pt>
              </c:strCache>
            </c:strRef>
          </c:cat>
          <c:val>
            <c:numRef>
              <c:f>Sheet1!$B$2:$B$3</c:f>
              <c:numCache>
                <c:formatCode>General</c:formatCode>
                <c:ptCount val="2"/>
                <c:pt idx="0">
                  <c:v>4.3</c:v>
                </c:pt>
                <c:pt idx="1">
                  <c:v>4.3</c:v>
                </c:pt>
              </c:numCache>
            </c:numRef>
          </c:val>
          <c:extLst>
            <c:ext xmlns:c16="http://schemas.microsoft.com/office/drawing/2014/chart" uri="{C3380CC4-5D6E-409C-BE32-E72D297353CC}">
              <c16:uniqueId val="{00000000-B142-4C7C-8729-2D09AA09038F}"/>
            </c:ext>
          </c:extLst>
        </c:ser>
        <c:ser>
          <c:idx val="1"/>
          <c:order val="1"/>
          <c:tx>
            <c:strRef>
              <c:f>Sheet1!$C$1</c:f>
              <c:strCache>
                <c:ptCount val="1"/>
                <c:pt idx="0">
                  <c:v>Series 2</c:v>
                </c:pt>
              </c:strCache>
            </c:strRef>
          </c:tx>
          <c:spPr>
            <a:solidFill>
              <a:schemeClr val="accent2"/>
            </a:solidFill>
            <a:ln>
              <a:noFill/>
            </a:ln>
            <a:effectLst/>
          </c:spPr>
          <c:invertIfNegative val="0"/>
          <c:cat>
            <c:strRef>
              <c:f>Sheet1!$A$2:$A$3</c:f>
              <c:strCache>
                <c:ptCount val="2"/>
                <c:pt idx="0">
                  <c:v>Category 1</c:v>
                </c:pt>
                <c:pt idx="1">
                  <c:v>Category 2</c:v>
                </c:pt>
              </c:strCache>
            </c:strRef>
          </c:cat>
          <c:val>
            <c:numRef>
              <c:f>Sheet1!$C$2:$C$3</c:f>
              <c:numCache>
                <c:formatCode>General</c:formatCode>
                <c:ptCount val="2"/>
                <c:pt idx="0">
                  <c:v>2.4</c:v>
                </c:pt>
                <c:pt idx="1">
                  <c:v>2.4</c:v>
                </c:pt>
              </c:numCache>
            </c:numRef>
          </c:val>
          <c:extLst>
            <c:ext xmlns:c16="http://schemas.microsoft.com/office/drawing/2014/chart" uri="{C3380CC4-5D6E-409C-BE32-E72D297353CC}">
              <c16:uniqueId val="{00000001-B142-4C7C-8729-2D09AA09038F}"/>
            </c:ext>
          </c:extLst>
        </c:ser>
        <c:ser>
          <c:idx val="2"/>
          <c:order val="2"/>
          <c:tx>
            <c:strRef>
              <c:f>Sheet1!$D$1</c:f>
              <c:strCache>
                <c:ptCount val="1"/>
                <c:pt idx="0">
                  <c:v>Series 3</c:v>
                </c:pt>
              </c:strCache>
            </c:strRef>
          </c:tx>
          <c:spPr>
            <a:solidFill>
              <a:schemeClr val="accent3"/>
            </a:solidFill>
            <a:ln>
              <a:noFill/>
            </a:ln>
            <a:effectLst/>
          </c:spPr>
          <c:invertIfNegative val="0"/>
          <c:cat>
            <c:strRef>
              <c:f>Sheet1!$A$2:$A$3</c:f>
              <c:strCache>
                <c:ptCount val="2"/>
                <c:pt idx="0">
                  <c:v>Category 1</c:v>
                </c:pt>
                <c:pt idx="1">
                  <c:v>Category 2</c:v>
                </c:pt>
              </c:strCache>
            </c:strRef>
          </c:cat>
          <c:val>
            <c:numRef>
              <c:f>Sheet1!$D$2:$D$3</c:f>
              <c:numCache>
                <c:formatCode>General</c:formatCode>
                <c:ptCount val="2"/>
                <c:pt idx="0">
                  <c:v>2</c:v>
                </c:pt>
                <c:pt idx="1">
                  <c:v>2</c:v>
                </c:pt>
              </c:numCache>
            </c:numRef>
          </c:val>
          <c:extLst>
            <c:ext xmlns:c16="http://schemas.microsoft.com/office/drawing/2014/chart" uri="{C3380CC4-5D6E-409C-BE32-E72D297353CC}">
              <c16:uniqueId val="{00000002-B142-4C7C-8729-2D09AA09038F}"/>
            </c:ext>
          </c:extLst>
        </c:ser>
        <c:dLbls>
          <c:showLegendKey val="0"/>
          <c:showVal val="0"/>
          <c:showCatName val="0"/>
          <c:showSerName val="0"/>
          <c:showPercent val="0"/>
          <c:showBubbleSize val="0"/>
        </c:dLbls>
        <c:gapWidth val="61"/>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Sheet1!$A$2:$A$3</c:f>
              <c:strCache>
                <c:ptCount val="2"/>
                <c:pt idx="0">
                  <c:v>Category 1</c:v>
                </c:pt>
                <c:pt idx="1">
                  <c:v>Category 2</c:v>
                </c:pt>
              </c:strCache>
            </c:strRef>
          </c:cat>
          <c:val>
            <c:numRef>
              <c:f>Sheet1!$B$2:$B$3</c:f>
              <c:numCache>
                <c:formatCode>General</c:formatCode>
                <c:ptCount val="2"/>
                <c:pt idx="0">
                  <c:v>4.3</c:v>
                </c:pt>
                <c:pt idx="1">
                  <c:v>4.3</c:v>
                </c:pt>
              </c:numCache>
            </c:numRef>
          </c:val>
          <c:extLst>
            <c:ext xmlns:c16="http://schemas.microsoft.com/office/drawing/2014/chart" uri="{C3380CC4-5D6E-409C-BE32-E72D297353CC}">
              <c16:uniqueId val="{00000000-B142-4C7C-8729-2D09AA09038F}"/>
            </c:ext>
          </c:extLst>
        </c:ser>
        <c:ser>
          <c:idx val="1"/>
          <c:order val="1"/>
          <c:tx>
            <c:strRef>
              <c:f>Sheet1!$C$1</c:f>
              <c:strCache>
                <c:ptCount val="1"/>
                <c:pt idx="0">
                  <c:v>Series 2</c:v>
                </c:pt>
              </c:strCache>
            </c:strRef>
          </c:tx>
          <c:spPr>
            <a:solidFill>
              <a:schemeClr val="accent2"/>
            </a:solidFill>
            <a:ln>
              <a:noFill/>
            </a:ln>
            <a:effectLst/>
          </c:spPr>
          <c:invertIfNegative val="0"/>
          <c:cat>
            <c:strRef>
              <c:f>Sheet1!$A$2:$A$3</c:f>
              <c:strCache>
                <c:ptCount val="2"/>
                <c:pt idx="0">
                  <c:v>Category 1</c:v>
                </c:pt>
                <c:pt idx="1">
                  <c:v>Category 2</c:v>
                </c:pt>
              </c:strCache>
            </c:strRef>
          </c:cat>
          <c:val>
            <c:numRef>
              <c:f>Sheet1!$C$2:$C$3</c:f>
              <c:numCache>
                <c:formatCode>General</c:formatCode>
                <c:ptCount val="2"/>
                <c:pt idx="0">
                  <c:v>2.4</c:v>
                </c:pt>
                <c:pt idx="1">
                  <c:v>2.4</c:v>
                </c:pt>
              </c:numCache>
            </c:numRef>
          </c:val>
          <c:extLst>
            <c:ext xmlns:c16="http://schemas.microsoft.com/office/drawing/2014/chart" uri="{C3380CC4-5D6E-409C-BE32-E72D297353CC}">
              <c16:uniqueId val="{00000001-B142-4C7C-8729-2D09AA09038F}"/>
            </c:ext>
          </c:extLst>
        </c:ser>
        <c:ser>
          <c:idx val="2"/>
          <c:order val="2"/>
          <c:tx>
            <c:strRef>
              <c:f>Sheet1!$D$1</c:f>
              <c:strCache>
                <c:ptCount val="1"/>
                <c:pt idx="0">
                  <c:v>Series 3</c:v>
                </c:pt>
              </c:strCache>
            </c:strRef>
          </c:tx>
          <c:spPr>
            <a:solidFill>
              <a:schemeClr val="accent3"/>
            </a:solidFill>
            <a:ln>
              <a:noFill/>
            </a:ln>
            <a:effectLst/>
          </c:spPr>
          <c:invertIfNegative val="0"/>
          <c:cat>
            <c:strRef>
              <c:f>Sheet1!$A$2:$A$3</c:f>
              <c:strCache>
                <c:ptCount val="2"/>
                <c:pt idx="0">
                  <c:v>Category 1</c:v>
                </c:pt>
                <c:pt idx="1">
                  <c:v>Category 2</c:v>
                </c:pt>
              </c:strCache>
            </c:strRef>
          </c:cat>
          <c:val>
            <c:numRef>
              <c:f>Sheet1!$D$2:$D$3</c:f>
              <c:numCache>
                <c:formatCode>General</c:formatCode>
                <c:ptCount val="2"/>
                <c:pt idx="0">
                  <c:v>2</c:v>
                </c:pt>
                <c:pt idx="1">
                  <c:v>2</c:v>
                </c:pt>
              </c:numCache>
            </c:numRef>
          </c:val>
          <c:extLst>
            <c:ext xmlns:c16="http://schemas.microsoft.com/office/drawing/2014/chart" uri="{C3380CC4-5D6E-409C-BE32-E72D297353CC}">
              <c16:uniqueId val="{00000002-B142-4C7C-8729-2D09AA09038F}"/>
            </c:ext>
          </c:extLst>
        </c:ser>
        <c:dLbls>
          <c:showLegendKey val="0"/>
          <c:showVal val="0"/>
          <c:showCatName val="0"/>
          <c:showSerName val="0"/>
          <c:showPercent val="0"/>
          <c:showBubbleSize val="0"/>
        </c:dLbls>
        <c:gapWidth val="61"/>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5B10-48A8-834B-2E8B44522116}"/>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5B10-48A8-834B-2E8B44522116}"/>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5B10-48A8-834B-2E8B44522116}"/>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50">
          <a:solidFill>
            <a:schemeClr val="tx1"/>
          </a:solidFill>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5B10-48A8-834B-2E8B44522116}"/>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5B10-48A8-834B-2E8B44522116}"/>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5B10-48A8-834B-2E8B44522116}"/>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50">
          <a:solidFill>
            <a:schemeClr val="tx1"/>
          </a:solidFill>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5B10-48A8-834B-2E8B44522116}"/>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5B10-48A8-834B-2E8B44522116}"/>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5B10-48A8-834B-2E8B44522116}"/>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50">
          <a:solidFill>
            <a:schemeClr val="tx1"/>
          </a:solidFill>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76E4-4E86-86F5-37DD4207D3CB}"/>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76E4-4E86-86F5-37DD4207D3CB}"/>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76E4-4E86-86F5-37DD4207D3CB}"/>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76E4-4E86-86F5-37DD4207D3CB}"/>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76E4-4E86-86F5-37DD4207D3CB}"/>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76E4-4E86-86F5-37DD4207D3CB}"/>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Sheet1!$A$2:$A$13</c:f>
              <c:strCache>
                <c:ptCount val="12"/>
                <c:pt idx="0">
                  <c:v>Category 1</c:v>
                </c:pt>
                <c:pt idx="1">
                  <c:v>Category 2</c:v>
                </c:pt>
                <c:pt idx="2">
                  <c:v>Category 3</c:v>
                </c:pt>
                <c:pt idx="3">
                  <c:v>Category 4</c:v>
                </c:pt>
                <c:pt idx="4">
                  <c:v>Category 5</c:v>
                </c:pt>
                <c:pt idx="5">
                  <c:v>Category 6</c:v>
                </c:pt>
                <c:pt idx="6">
                  <c:v>Category 7</c:v>
                </c:pt>
                <c:pt idx="7">
                  <c:v>Category 8</c:v>
                </c:pt>
                <c:pt idx="8">
                  <c:v>Category 9</c:v>
                </c:pt>
                <c:pt idx="9">
                  <c:v>Category 10</c:v>
                </c:pt>
                <c:pt idx="10">
                  <c:v>Category 11</c:v>
                </c:pt>
                <c:pt idx="11">
                  <c:v>Category 12</c:v>
                </c:pt>
              </c:strCache>
            </c:strRef>
          </c:cat>
          <c:val>
            <c:numRef>
              <c:f>Sheet1!$B$2:$B$13</c:f>
              <c:numCache>
                <c:formatCode>General</c:formatCode>
                <c:ptCount val="12"/>
                <c:pt idx="0">
                  <c:v>4.3</c:v>
                </c:pt>
                <c:pt idx="1">
                  <c:v>2.5</c:v>
                </c:pt>
                <c:pt idx="2">
                  <c:v>3.5</c:v>
                </c:pt>
                <c:pt idx="3">
                  <c:v>4.5</c:v>
                </c:pt>
                <c:pt idx="4">
                  <c:v>2.4</c:v>
                </c:pt>
                <c:pt idx="5">
                  <c:v>4.4000000000000004</c:v>
                </c:pt>
                <c:pt idx="6">
                  <c:v>1.8</c:v>
                </c:pt>
                <c:pt idx="7">
                  <c:v>2.8</c:v>
                </c:pt>
                <c:pt idx="8">
                  <c:v>2</c:v>
                </c:pt>
                <c:pt idx="9">
                  <c:v>2</c:v>
                </c:pt>
                <c:pt idx="10">
                  <c:v>3</c:v>
                </c:pt>
                <c:pt idx="11">
                  <c:v>5</c:v>
                </c:pt>
              </c:numCache>
            </c:numRef>
          </c:val>
          <c:extLst>
            <c:ext xmlns:c16="http://schemas.microsoft.com/office/drawing/2014/chart" uri="{C3380CC4-5D6E-409C-BE32-E72D297353CC}">
              <c16:uniqueId val="{00000000-4230-4435-8E6D-EAB33B05AF94}"/>
            </c:ext>
          </c:extLst>
        </c:ser>
        <c:dLbls>
          <c:showLegendKey val="0"/>
          <c:showVal val="0"/>
          <c:showCatName val="0"/>
          <c:showSerName val="0"/>
          <c:showPercent val="0"/>
          <c:showBubbleSize val="0"/>
        </c:dLbls>
        <c:gapWidth val="71"/>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76E4-4E86-86F5-37DD4207D3CB}"/>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76E4-4E86-86F5-37DD4207D3CB}"/>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76E4-4E86-86F5-37DD4207D3CB}"/>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76E4-4E86-86F5-37DD4207D3CB}"/>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76E4-4E86-86F5-37DD4207D3CB}"/>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76E4-4E86-86F5-37DD4207D3CB}"/>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76E4-4E86-86F5-37DD4207D3CB}"/>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76E4-4E86-86F5-37DD4207D3CB}"/>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76E4-4E86-86F5-37DD4207D3CB}"/>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76E4-4E86-86F5-37DD4207D3CB}"/>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76E4-4E86-86F5-37DD4207D3CB}"/>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76E4-4E86-86F5-37DD4207D3CB}"/>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E16D-4109-8F4B-BE1DB7C8A34E}"/>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E16D-4109-8F4B-BE1DB7C8A34E}"/>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E16D-4109-8F4B-BE1DB7C8A34E}"/>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50">
          <a:solidFill>
            <a:schemeClr val="tx1"/>
          </a:solidFill>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9A52-43FF-9712-79522CE81CED}"/>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9A52-43FF-9712-79522CE81CED}"/>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9A52-43FF-9712-79522CE81CED}"/>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50">
          <a:solidFill>
            <a:schemeClr val="tx1"/>
          </a:solidFill>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F059-4E71-8A5E-5F9503A2ED5F}"/>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F059-4E71-8A5E-5F9503A2ED5F}"/>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F059-4E71-8A5E-5F9503A2ED5F}"/>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50">
          <a:solidFill>
            <a:schemeClr val="tx1"/>
          </a:solidFill>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c:spPr>
          <c:dPt>
            <c:idx val="0"/>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1-C8C7-4608-889A-201ACAEADD2C}"/>
              </c:ext>
            </c:extLst>
          </c:dPt>
          <c:dPt>
            <c:idx val="1"/>
            <c:bubble3D val="0"/>
            <c:spPr>
              <a:solidFill>
                <a:schemeClr val="tx1"/>
              </a:solidFill>
              <a:ln w="19050">
                <a:solidFill>
                  <a:schemeClr val="lt1"/>
                </a:solidFill>
              </a:ln>
              <a:effectLst/>
            </c:spPr>
            <c:extLst>
              <c:ext xmlns:c16="http://schemas.microsoft.com/office/drawing/2014/chart" uri="{C3380CC4-5D6E-409C-BE32-E72D297353CC}">
                <c16:uniqueId val="{00000003-C8C7-4608-889A-201ACAEADD2C}"/>
              </c:ext>
            </c:extLst>
          </c:dPt>
          <c:dLbls>
            <c:dLbl>
              <c:idx val="0"/>
              <c:delete val="1"/>
              <c:extLst>
                <c:ext xmlns:c15="http://schemas.microsoft.com/office/drawing/2012/chart" uri="{CE6537A1-D6FC-4f65-9D91-7224C49458BB}"/>
                <c:ext xmlns:c16="http://schemas.microsoft.com/office/drawing/2014/chart" uri="{C3380CC4-5D6E-409C-BE32-E72D297353CC}">
                  <c16:uniqueId val="{00000001-C8C7-4608-889A-201ACAEADD2C}"/>
                </c:ext>
              </c:extLst>
            </c:dLbl>
            <c:dLbl>
              <c:idx val="1"/>
              <c:layout>
                <c:manualLayout>
                  <c:x val="0.25019735158121459"/>
                  <c:y val="-8.466143124920697E-2"/>
                </c:manualLayout>
              </c:layout>
              <c:tx>
                <c:rich>
                  <a:bodyPr/>
                  <a:lstStyle/>
                  <a:p>
                    <a:fld id="{FE9240D8-1C26-44D5-8DC3-7D0E855A63FC}" type="VALUE">
                      <a:rPr lang="en-US" sz="2700">
                        <a:solidFill>
                          <a:schemeClr val="tx1"/>
                        </a:solidFill>
                        <a:latin typeface="+mj-lt"/>
                      </a:rPr>
                      <a:pPr/>
                      <a:t>[VALUE]</a:t>
                    </a:fld>
                    <a:endParaRPr lang="en-PH"/>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C8C7-4608-889A-201ACAEADD2C}"/>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C8C7-4608-889A-201ACAEADD2C}"/>
            </c:ext>
          </c:extLst>
        </c:ser>
        <c:dLbls>
          <c:showLegendKey val="0"/>
          <c:showVal val="0"/>
          <c:showCatName val="0"/>
          <c:showSerName val="0"/>
          <c:showPercent val="0"/>
          <c:showBubbleSize val="0"/>
          <c:showLeaderLines val="0"/>
        </c:dLbls>
        <c:firstSliceAng val="0"/>
        <c:holeSize val="4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c:spPr>
          <c:dPt>
            <c:idx val="0"/>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1-DB9D-4275-A883-79C72DE2DDD6}"/>
              </c:ext>
            </c:extLst>
          </c:dPt>
          <c:dPt>
            <c:idx val="1"/>
            <c:bubble3D val="0"/>
            <c:spPr>
              <a:solidFill>
                <a:schemeClr val="tx1"/>
              </a:solidFill>
              <a:ln w="19050">
                <a:solidFill>
                  <a:schemeClr val="lt1"/>
                </a:solidFill>
              </a:ln>
              <a:effectLst/>
            </c:spPr>
            <c:extLst>
              <c:ext xmlns:c16="http://schemas.microsoft.com/office/drawing/2014/chart" uri="{C3380CC4-5D6E-409C-BE32-E72D297353CC}">
                <c16:uniqueId val="{00000003-DB9D-4275-A883-79C72DE2DDD6}"/>
              </c:ext>
            </c:extLst>
          </c:dPt>
          <c:dLbls>
            <c:dLbl>
              <c:idx val="0"/>
              <c:delete val="1"/>
              <c:extLst>
                <c:ext xmlns:c15="http://schemas.microsoft.com/office/drawing/2012/chart" uri="{CE6537A1-D6FC-4f65-9D91-7224C49458BB}"/>
                <c:ext xmlns:c16="http://schemas.microsoft.com/office/drawing/2014/chart" uri="{C3380CC4-5D6E-409C-BE32-E72D297353CC}">
                  <c16:uniqueId val="{00000001-DB9D-4275-A883-79C72DE2DDD6}"/>
                </c:ext>
              </c:extLst>
            </c:dLbl>
            <c:dLbl>
              <c:idx val="1"/>
              <c:layout>
                <c:manualLayout>
                  <c:x val="0.25372601936304018"/>
                  <c:y val="-9.3589032968508415E-2"/>
                </c:manualLayout>
              </c:layout>
              <c:tx>
                <c:rich>
                  <a:bodyPr/>
                  <a:lstStyle/>
                  <a:p>
                    <a:fld id="{FE9240D8-1C26-44D5-8DC3-7D0E855A63FC}" type="VALUE">
                      <a:rPr lang="en-US" sz="2700">
                        <a:solidFill>
                          <a:schemeClr val="tx1"/>
                        </a:solidFill>
                        <a:latin typeface="+mj-lt"/>
                      </a:rPr>
                      <a:pPr/>
                      <a:t>[VALUE]</a:t>
                    </a:fld>
                    <a:endParaRPr lang="en-PH"/>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DB9D-4275-A883-79C72DE2DDD6}"/>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DB9D-4275-A883-79C72DE2DDD6}"/>
            </c:ext>
          </c:extLst>
        </c:ser>
        <c:dLbls>
          <c:showLegendKey val="0"/>
          <c:showVal val="0"/>
          <c:showCatName val="0"/>
          <c:showSerName val="0"/>
          <c:showPercent val="0"/>
          <c:showBubbleSize val="0"/>
          <c:showLeaderLines val="0"/>
        </c:dLbls>
        <c:firstSliceAng val="0"/>
        <c:holeSize val="4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c:spPr>
          <c:dPt>
            <c:idx val="0"/>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1-3B89-40BB-B279-C35BF183A578}"/>
              </c:ext>
            </c:extLst>
          </c:dPt>
          <c:dPt>
            <c:idx val="1"/>
            <c:bubble3D val="0"/>
            <c:spPr>
              <a:solidFill>
                <a:schemeClr val="tx1"/>
              </a:solidFill>
              <a:ln w="19050">
                <a:solidFill>
                  <a:schemeClr val="lt1"/>
                </a:solidFill>
              </a:ln>
              <a:effectLst/>
            </c:spPr>
            <c:extLst>
              <c:ext xmlns:c16="http://schemas.microsoft.com/office/drawing/2014/chart" uri="{C3380CC4-5D6E-409C-BE32-E72D297353CC}">
                <c16:uniqueId val="{00000003-3B89-40BB-B279-C35BF183A578}"/>
              </c:ext>
            </c:extLst>
          </c:dPt>
          <c:dLbls>
            <c:dLbl>
              <c:idx val="0"/>
              <c:delete val="1"/>
              <c:extLst>
                <c:ext xmlns:c15="http://schemas.microsoft.com/office/drawing/2012/chart" uri="{CE6537A1-D6FC-4f65-9D91-7224C49458BB}"/>
                <c:ext xmlns:c16="http://schemas.microsoft.com/office/drawing/2014/chart" uri="{C3380CC4-5D6E-409C-BE32-E72D297353CC}">
                  <c16:uniqueId val="{00000001-3B89-40BB-B279-C35BF183A578}"/>
                </c:ext>
              </c:extLst>
            </c:dLbl>
            <c:dLbl>
              <c:idx val="1"/>
              <c:layout>
                <c:manualLayout>
                  <c:x val="0.25270215720872807"/>
                  <c:y val="-9.3589032968508415E-2"/>
                </c:manualLayout>
              </c:layout>
              <c:tx>
                <c:rich>
                  <a:bodyPr/>
                  <a:lstStyle/>
                  <a:p>
                    <a:fld id="{FE9240D8-1C26-44D5-8DC3-7D0E855A63FC}" type="VALUE">
                      <a:rPr lang="en-US" sz="2700">
                        <a:solidFill>
                          <a:schemeClr val="tx1"/>
                        </a:solidFill>
                        <a:latin typeface="+mj-lt"/>
                      </a:rPr>
                      <a:pPr/>
                      <a:t>[VALUE]</a:t>
                    </a:fld>
                    <a:endParaRPr lang="en-PH"/>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3B89-40BB-B279-C35BF183A578}"/>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3B89-40BB-B279-C35BF183A578}"/>
            </c:ext>
          </c:extLst>
        </c:ser>
        <c:dLbls>
          <c:showLegendKey val="0"/>
          <c:showVal val="0"/>
          <c:showCatName val="0"/>
          <c:showSerName val="0"/>
          <c:showPercent val="0"/>
          <c:showBubbleSize val="0"/>
          <c:showLeaderLines val="0"/>
        </c:dLbls>
        <c:firstSliceAng val="0"/>
        <c:holeSize val="4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Sheet1!$A$2:$A$13</c:f>
              <c:strCache>
                <c:ptCount val="12"/>
                <c:pt idx="0">
                  <c:v>Category 1</c:v>
                </c:pt>
                <c:pt idx="1">
                  <c:v>Category 2</c:v>
                </c:pt>
                <c:pt idx="2">
                  <c:v>Category 3</c:v>
                </c:pt>
                <c:pt idx="3">
                  <c:v>Category 4</c:v>
                </c:pt>
                <c:pt idx="4">
                  <c:v>Category 5</c:v>
                </c:pt>
                <c:pt idx="5">
                  <c:v>Category 6</c:v>
                </c:pt>
                <c:pt idx="6">
                  <c:v>Category 7</c:v>
                </c:pt>
                <c:pt idx="7">
                  <c:v>Category 8</c:v>
                </c:pt>
                <c:pt idx="8">
                  <c:v>Category 9</c:v>
                </c:pt>
                <c:pt idx="9">
                  <c:v>Category 10</c:v>
                </c:pt>
                <c:pt idx="10">
                  <c:v>Category 11</c:v>
                </c:pt>
                <c:pt idx="11">
                  <c:v>Category 12</c:v>
                </c:pt>
              </c:strCache>
            </c:strRef>
          </c:cat>
          <c:val>
            <c:numRef>
              <c:f>Sheet1!$B$2:$B$13</c:f>
              <c:numCache>
                <c:formatCode>General</c:formatCode>
                <c:ptCount val="12"/>
                <c:pt idx="0">
                  <c:v>4.3</c:v>
                </c:pt>
                <c:pt idx="1">
                  <c:v>2.5</c:v>
                </c:pt>
                <c:pt idx="2">
                  <c:v>3.5</c:v>
                </c:pt>
                <c:pt idx="3">
                  <c:v>4.5</c:v>
                </c:pt>
                <c:pt idx="4">
                  <c:v>2.4</c:v>
                </c:pt>
                <c:pt idx="5">
                  <c:v>4.4000000000000004</c:v>
                </c:pt>
                <c:pt idx="6">
                  <c:v>1.8</c:v>
                </c:pt>
                <c:pt idx="7">
                  <c:v>2.8</c:v>
                </c:pt>
                <c:pt idx="8">
                  <c:v>2</c:v>
                </c:pt>
                <c:pt idx="9">
                  <c:v>2</c:v>
                </c:pt>
                <c:pt idx="10">
                  <c:v>3</c:v>
                </c:pt>
                <c:pt idx="11">
                  <c:v>5</c:v>
                </c:pt>
              </c:numCache>
            </c:numRef>
          </c:val>
          <c:extLst>
            <c:ext xmlns:c16="http://schemas.microsoft.com/office/drawing/2014/chart" uri="{C3380CC4-5D6E-409C-BE32-E72D297353CC}">
              <c16:uniqueId val="{00000000-DEEF-4921-AE58-088D1216B69F}"/>
            </c:ext>
          </c:extLst>
        </c:ser>
        <c:dLbls>
          <c:showLegendKey val="0"/>
          <c:showVal val="0"/>
          <c:showCatName val="0"/>
          <c:showSerName val="0"/>
          <c:showPercent val="0"/>
          <c:showBubbleSize val="0"/>
        </c:dLbls>
        <c:gapWidth val="219"/>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c:spPr>
          <c:dPt>
            <c:idx val="0"/>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1-C8C7-4608-889A-201ACAEADD2C}"/>
              </c:ext>
            </c:extLst>
          </c:dPt>
          <c:dPt>
            <c:idx val="1"/>
            <c:bubble3D val="0"/>
            <c:spPr>
              <a:solidFill>
                <a:schemeClr val="accent1"/>
              </a:solidFill>
              <a:ln w="19050">
                <a:solidFill>
                  <a:schemeClr val="lt1"/>
                </a:solidFill>
              </a:ln>
              <a:effectLst/>
            </c:spPr>
            <c:extLst>
              <c:ext xmlns:c16="http://schemas.microsoft.com/office/drawing/2014/chart" uri="{C3380CC4-5D6E-409C-BE32-E72D297353CC}">
                <c16:uniqueId val="{00000003-C8C7-4608-889A-201ACAEADD2C}"/>
              </c:ext>
            </c:extLst>
          </c:dPt>
          <c:dLbls>
            <c:dLbl>
              <c:idx val="0"/>
              <c:delete val="1"/>
              <c:extLst>
                <c:ext xmlns:c15="http://schemas.microsoft.com/office/drawing/2012/chart" uri="{CE6537A1-D6FC-4f65-9D91-7224C49458BB}"/>
                <c:ext xmlns:c16="http://schemas.microsoft.com/office/drawing/2014/chart" uri="{C3380CC4-5D6E-409C-BE32-E72D297353CC}">
                  <c16:uniqueId val="{00000001-C8C7-4608-889A-201ACAEADD2C}"/>
                </c:ext>
              </c:extLst>
            </c:dLbl>
            <c:dLbl>
              <c:idx val="1"/>
              <c:layout>
                <c:manualLayout>
                  <c:x val="-0.1104245724585713"/>
                  <c:y val="-0.39266369056510664"/>
                </c:manualLayout>
              </c:layout>
              <c:tx>
                <c:rich>
                  <a:bodyPr/>
                  <a:lstStyle/>
                  <a:p>
                    <a:fld id="{FE9240D8-1C26-44D5-8DC3-7D0E855A63FC}" type="VALUE">
                      <a:rPr lang="en-US" sz="2700">
                        <a:solidFill>
                          <a:schemeClr val="tx1"/>
                        </a:solidFill>
                        <a:latin typeface="+mj-lt"/>
                      </a:rPr>
                      <a:pPr/>
                      <a:t>[VALUE]</a:t>
                    </a:fld>
                    <a:endParaRPr lang="en-PH"/>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C8C7-4608-889A-201ACAEADD2C}"/>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C8C7-4608-889A-201ACAEADD2C}"/>
            </c:ext>
          </c:extLst>
        </c:ser>
        <c:dLbls>
          <c:showLegendKey val="0"/>
          <c:showVal val="0"/>
          <c:showCatName val="0"/>
          <c:showSerName val="0"/>
          <c:showPercent val="0"/>
          <c:showBubbleSize val="0"/>
          <c:showLeaderLines val="0"/>
        </c:dLbls>
        <c:firstSliceAng val="0"/>
        <c:holeSize val="6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c:spPr>
          <c:dPt>
            <c:idx val="0"/>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1-DB9D-4275-A883-79C72DE2DDD6}"/>
              </c:ext>
            </c:extLst>
          </c:dPt>
          <c:dPt>
            <c:idx val="1"/>
            <c:bubble3D val="0"/>
            <c:spPr>
              <a:solidFill>
                <a:schemeClr val="accent1"/>
              </a:solidFill>
              <a:ln w="19050">
                <a:solidFill>
                  <a:schemeClr val="lt1"/>
                </a:solidFill>
              </a:ln>
              <a:effectLst/>
            </c:spPr>
            <c:extLst>
              <c:ext xmlns:c16="http://schemas.microsoft.com/office/drawing/2014/chart" uri="{C3380CC4-5D6E-409C-BE32-E72D297353CC}">
                <c16:uniqueId val="{00000003-DB9D-4275-A883-79C72DE2DDD6}"/>
              </c:ext>
            </c:extLst>
          </c:dPt>
          <c:dLbls>
            <c:dLbl>
              <c:idx val="0"/>
              <c:delete val="1"/>
              <c:extLst>
                <c:ext xmlns:c15="http://schemas.microsoft.com/office/drawing/2012/chart" uri="{CE6537A1-D6FC-4f65-9D91-7224C49458BB}"/>
                <c:ext xmlns:c16="http://schemas.microsoft.com/office/drawing/2014/chart" uri="{C3380CC4-5D6E-409C-BE32-E72D297353CC}">
                  <c16:uniqueId val="{00000001-DB9D-4275-A883-79C72DE2DDD6}"/>
                </c:ext>
              </c:extLst>
            </c:dLbl>
            <c:dLbl>
              <c:idx val="1"/>
              <c:layout>
                <c:manualLayout>
                  <c:x val="-0.1210111670511833"/>
                  <c:y val="-0.43283789830196312"/>
                </c:manualLayout>
              </c:layout>
              <c:tx>
                <c:rich>
                  <a:bodyPr/>
                  <a:lstStyle/>
                  <a:p>
                    <a:fld id="{FE9240D8-1C26-44D5-8DC3-7D0E855A63FC}" type="VALUE">
                      <a:rPr lang="en-US" sz="2700">
                        <a:solidFill>
                          <a:schemeClr val="tx1"/>
                        </a:solidFill>
                        <a:latin typeface="+mj-lt"/>
                      </a:rPr>
                      <a:pPr/>
                      <a:t>[VALUE]</a:t>
                    </a:fld>
                    <a:endParaRPr lang="en-PH"/>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DB9D-4275-A883-79C72DE2DDD6}"/>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DB9D-4275-A883-79C72DE2DDD6}"/>
            </c:ext>
          </c:extLst>
        </c:ser>
        <c:dLbls>
          <c:showLegendKey val="0"/>
          <c:showVal val="0"/>
          <c:showCatName val="0"/>
          <c:showSerName val="0"/>
          <c:showPercent val="0"/>
          <c:showBubbleSize val="0"/>
          <c:showLeaderLines val="0"/>
        </c:dLbls>
        <c:firstSliceAng val="0"/>
        <c:holeSize val="6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c:spPr>
          <c:dPt>
            <c:idx val="0"/>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1-3B89-40BB-B279-C35BF183A578}"/>
              </c:ext>
            </c:extLst>
          </c:dPt>
          <c:dPt>
            <c:idx val="1"/>
            <c:bubble3D val="0"/>
            <c:spPr>
              <a:solidFill>
                <a:schemeClr val="accent1"/>
              </a:solidFill>
              <a:ln w="19050">
                <a:solidFill>
                  <a:schemeClr val="lt1"/>
                </a:solidFill>
              </a:ln>
              <a:effectLst/>
            </c:spPr>
            <c:extLst>
              <c:ext xmlns:c16="http://schemas.microsoft.com/office/drawing/2014/chart" uri="{C3380CC4-5D6E-409C-BE32-E72D297353CC}">
                <c16:uniqueId val="{00000003-3B89-40BB-B279-C35BF183A578}"/>
              </c:ext>
            </c:extLst>
          </c:dPt>
          <c:dLbls>
            <c:dLbl>
              <c:idx val="0"/>
              <c:delete val="1"/>
              <c:extLst>
                <c:ext xmlns:c15="http://schemas.microsoft.com/office/drawing/2012/chart" uri="{CE6537A1-D6FC-4f65-9D91-7224C49458BB}"/>
                <c:ext xmlns:c16="http://schemas.microsoft.com/office/drawing/2014/chart" uri="{C3380CC4-5D6E-409C-BE32-E72D297353CC}">
                  <c16:uniqueId val="{00000001-3B89-40BB-B279-C35BF183A578}"/>
                </c:ext>
              </c:extLst>
            </c:dLbl>
            <c:dLbl>
              <c:idx val="1"/>
              <c:layout>
                <c:manualLayout>
                  <c:x val="-0.1104245724585713"/>
                  <c:y val="-0.41944649572301096"/>
                </c:manualLayout>
              </c:layout>
              <c:tx>
                <c:rich>
                  <a:bodyPr/>
                  <a:lstStyle/>
                  <a:p>
                    <a:fld id="{FE9240D8-1C26-44D5-8DC3-7D0E855A63FC}" type="VALUE">
                      <a:rPr lang="en-US" sz="2700">
                        <a:solidFill>
                          <a:schemeClr val="tx1"/>
                        </a:solidFill>
                        <a:latin typeface="+mj-lt"/>
                      </a:rPr>
                      <a:pPr/>
                      <a:t>[VALUE]</a:t>
                    </a:fld>
                    <a:endParaRPr lang="en-PH"/>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3B89-40BB-B279-C35BF183A578}"/>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3B89-40BB-B279-C35BF183A578}"/>
            </c:ext>
          </c:extLst>
        </c:ser>
        <c:dLbls>
          <c:showLegendKey val="0"/>
          <c:showVal val="0"/>
          <c:showCatName val="0"/>
          <c:showSerName val="0"/>
          <c:showPercent val="0"/>
          <c:showBubbleSize val="0"/>
          <c:showLeaderLines val="0"/>
        </c:dLbls>
        <c:firstSliceAng val="0"/>
        <c:holeSize val="6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c:spPr>
          <c:dPt>
            <c:idx val="0"/>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1-C12B-49E4-8C25-4A47F6F3F1ED}"/>
              </c:ext>
            </c:extLst>
          </c:dPt>
          <c:dPt>
            <c:idx val="1"/>
            <c:bubble3D val="0"/>
            <c:spPr>
              <a:solidFill>
                <a:schemeClr val="accent1"/>
              </a:solidFill>
              <a:ln w="19050">
                <a:solidFill>
                  <a:schemeClr val="lt1"/>
                </a:solidFill>
              </a:ln>
              <a:effectLst/>
            </c:spPr>
            <c:extLst>
              <c:ext xmlns:c16="http://schemas.microsoft.com/office/drawing/2014/chart" uri="{C3380CC4-5D6E-409C-BE32-E72D297353CC}">
                <c16:uniqueId val="{00000003-C12B-49E4-8C25-4A47F6F3F1ED}"/>
              </c:ext>
            </c:extLst>
          </c:dPt>
          <c:dLbls>
            <c:dLbl>
              <c:idx val="0"/>
              <c:delete val="1"/>
              <c:extLst>
                <c:ext xmlns:c15="http://schemas.microsoft.com/office/drawing/2012/chart" uri="{CE6537A1-D6FC-4f65-9D91-7224C49458BB}"/>
                <c:ext xmlns:c16="http://schemas.microsoft.com/office/drawing/2014/chart" uri="{C3380CC4-5D6E-409C-BE32-E72D297353CC}">
                  <c16:uniqueId val="{00000001-C12B-49E4-8C25-4A47F6F3F1ED}"/>
                </c:ext>
              </c:extLst>
            </c:dLbl>
            <c:dLbl>
              <c:idx val="1"/>
              <c:layout>
                <c:manualLayout>
                  <c:x val="0.25028457669529985"/>
                  <c:y val="-5.221568536001972E-2"/>
                </c:manualLayout>
              </c:layout>
              <c:tx>
                <c:rich>
                  <a:bodyPr/>
                  <a:lstStyle/>
                  <a:p>
                    <a:fld id="{FE9240D8-1C26-44D5-8DC3-7D0E855A63FC}" type="VALUE">
                      <a:rPr lang="en-US" sz="1500">
                        <a:latin typeface="+mj-lt"/>
                      </a:rPr>
                      <a:pPr/>
                      <a:t>[VALUE]</a:t>
                    </a:fld>
                    <a:endParaRPr lang="en-PH"/>
                  </a:p>
                </c:rich>
              </c:tx>
              <c:showLegendKey val="0"/>
              <c:showVal val="1"/>
              <c:showCatName val="0"/>
              <c:showSerName val="0"/>
              <c:showPercent val="0"/>
              <c:showBubbleSize val="0"/>
              <c:extLst>
                <c:ext xmlns:c15="http://schemas.microsoft.com/office/drawing/2012/chart" uri="{CE6537A1-D6FC-4f65-9D91-7224C49458BB}">
                  <c15:layout>
                    <c:manualLayout>
                      <c:w val="0.47368187919238725"/>
                      <c:h val="0.280865148217186"/>
                    </c:manualLayout>
                  </c15:layout>
                  <c15:dlblFieldTable/>
                  <c15:showDataLabelsRange val="0"/>
                </c:ext>
                <c:ext xmlns:c16="http://schemas.microsoft.com/office/drawing/2014/chart" uri="{C3380CC4-5D6E-409C-BE32-E72D297353CC}">
                  <c16:uniqueId val="{00000003-C12B-49E4-8C25-4A47F6F3F1ED}"/>
                </c:ext>
              </c:extLst>
            </c:dLbl>
            <c:spPr>
              <a:noFill/>
              <a:ln>
                <a:noFill/>
              </a:ln>
              <a:effectLst/>
            </c:spPr>
            <c:txPr>
              <a:bodyPr rot="0" spcFirstLastPara="1" vertOverflow="ellipsis" vert="horz" wrap="square" anchor="ctr" anchorCtr="1"/>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C12B-49E4-8C25-4A47F6F3F1ED}"/>
            </c:ext>
          </c:extLst>
        </c:ser>
        <c:dLbls>
          <c:showLegendKey val="0"/>
          <c:showVal val="0"/>
          <c:showCatName val="0"/>
          <c:showSerName val="0"/>
          <c:showPercent val="0"/>
          <c:showBubbleSize val="0"/>
          <c:showLeaderLines val="0"/>
        </c:dLbls>
        <c:firstSliceAng val="0"/>
        <c:holeSize val="52"/>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c:spPr>
          <c:dPt>
            <c:idx val="0"/>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1-7257-4895-956E-DA3E76C3A9C9}"/>
              </c:ext>
            </c:extLst>
          </c:dPt>
          <c:dPt>
            <c:idx val="1"/>
            <c:bubble3D val="0"/>
            <c:spPr>
              <a:solidFill>
                <a:schemeClr val="accent1"/>
              </a:solidFill>
              <a:ln w="19050">
                <a:solidFill>
                  <a:schemeClr val="lt1"/>
                </a:solidFill>
              </a:ln>
              <a:effectLst/>
            </c:spPr>
            <c:extLst>
              <c:ext xmlns:c16="http://schemas.microsoft.com/office/drawing/2014/chart" uri="{C3380CC4-5D6E-409C-BE32-E72D297353CC}">
                <c16:uniqueId val="{00000003-7257-4895-956E-DA3E76C3A9C9}"/>
              </c:ext>
            </c:extLst>
          </c:dPt>
          <c:dLbls>
            <c:dLbl>
              <c:idx val="0"/>
              <c:delete val="1"/>
              <c:extLst>
                <c:ext xmlns:c15="http://schemas.microsoft.com/office/drawing/2012/chart" uri="{CE6537A1-D6FC-4f65-9D91-7224C49458BB}"/>
                <c:ext xmlns:c16="http://schemas.microsoft.com/office/drawing/2014/chart" uri="{C3380CC4-5D6E-409C-BE32-E72D297353CC}">
                  <c16:uniqueId val="{00000001-7257-4895-956E-DA3E76C3A9C9}"/>
                </c:ext>
              </c:extLst>
            </c:dLbl>
            <c:dLbl>
              <c:idx val="1"/>
              <c:layout>
                <c:manualLayout>
                  <c:x val="0.23967040920540833"/>
                  <c:y val="-4.8960949836430442E-2"/>
                </c:manualLayout>
              </c:layout>
              <c:tx>
                <c:rich>
                  <a:bodyPr rot="0" spcFirstLastPara="1" vertOverflow="ellipsis" vert="horz" wrap="square" lIns="38100" tIns="19050" rIns="38100" bIns="19050" anchor="ctr" anchorCtr="1">
                    <a:noAutofit/>
                  </a:bodyPr>
                  <a:lstStyle/>
                  <a:p>
                    <a:pPr>
                      <a:defRPr sz="800" b="0" i="0" u="none" strike="noStrike" kern="1200" baseline="0">
                        <a:solidFill>
                          <a:schemeClr val="tx1">
                            <a:lumMod val="75000"/>
                            <a:lumOff val="25000"/>
                          </a:schemeClr>
                        </a:solidFill>
                        <a:latin typeface="+mn-lt"/>
                        <a:ea typeface="+mn-ea"/>
                        <a:cs typeface="+mn-cs"/>
                      </a:defRPr>
                    </a:pPr>
                    <a:fld id="{FE9240D8-1C26-44D5-8DC3-7D0E855A63FC}" type="VALUE">
                      <a:rPr lang="en-US" sz="1500">
                        <a:latin typeface="+mj-lt"/>
                      </a:rPr>
                      <a:pPr>
                        <a:defRPr sz="800"/>
                      </a:pPr>
                      <a:t>[VALUE]</a:t>
                    </a:fld>
                    <a:endParaRPr lang="en-PH"/>
                  </a:p>
                </c:rich>
              </c:tx>
              <c:spPr>
                <a:noFill/>
                <a:ln>
                  <a:noFill/>
                </a:ln>
                <a:effectLst/>
              </c:spPr>
              <c:txPr>
                <a:bodyPr rot="0" spcFirstLastPara="1" vertOverflow="ellipsis" vert="horz" wrap="square" lIns="38100" tIns="19050" rIns="38100" bIns="19050" anchor="ctr" anchorCtr="1">
                  <a:no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0.47368187919238725"/>
                      <c:h val="0.32642785793249846"/>
                    </c:manualLayout>
                  </c15:layout>
                  <c15:dlblFieldTable/>
                  <c15:showDataLabelsRange val="0"/>
                </c:ext>
                <c:ext xmlns:c16="http://schemas.microsoft.com/office/drawing/2014/chart" uri="{C3380CC4-5D6E-409C-BE32-E72D297353CC}">
                  <c16:uniqueId val="{00000003-7257-4895-956E-DA3E76C3A9C9}"/>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7257-4895-956E-DA3E76C3A9C9}"/>
            </c:ext>
          </c:extLst>
        </c:ser>
        <c:dLbls>
          <c:showLegendKey val="0"/>
          <c:showVal val="0"/>
          <c:showCatName val="0"/>
          <c:showSerName val="0"/>
          <c:showPercent val="0"/>
          <c:showBubbleSize val="0"/>
          <c:showLeaderLines val="0"/>
        </c:dLbls>
        <c:firstSliceAng val="0"/>
        <c:holeSize val="52"/>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c:spPr>
          <c:dPt>
            <c:idx val="0"/>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1-1CB4-4C69-8896-A39F114483D5}"/>
              </c:ext>
            </c:extLst>
          </c:dPt>
          <c:dPt>
            <c:idx val="1"/>
            <c:bubble3D val="0"/>
            <c:spPr>
              <a:solidFill>
                <a:schemeClr val="accent1"/>
              </a:solidFill>
              <a:ln w="19050">
                <a:solidFill>
                  <a:schemeClr val="lt1"/>
                </a:solidFill>
              </a:ln>
              <a:effectLst/>
            </c:spPr>
            <c:extLst>
              <c:ext xmlns:c16="http://schemas.microsoft.com/office/drawing/2014/chart" uri="{C3380CC4-5D6E-409C-BE32-E72D297353CC}">
                <c16:uniqueId val="{00000003-1CB4-4C69-8896-A39F114483D5}"/>
              </c:ext>
            </c:extLst>
          </c:dPt>
          <c:dLbls>
            <c:dLbl>
              <c:idx val="0"/>
              <c:delete val="1"/>
              <c:extLst>
                <c:ext xmlns:c15="http://schemas.microsoft.com/office/drawing/2012/chart" uri="{CE6537A1-D6FC-4f65-9D91-7224C49458BB}"/>
                <c:ext xmlns:c16="http://schemas.microsoft.com/office/drawing/2014/chart" uri="{C3380CC4-5D6E-409C-BE32-E72D297353CC}">
                  <c16:uniqueId val="{00000001-1CB4-4C69-8896-A39F114483D5}"/>
                </c:ext>
              </c:extLst>
            </c:dLbl>
            <c:dLbl>
              <c:idx val="1"/>
              <c:layout>
                <c:manualLayout>
                  <c:x val="0.23967082708601822"/>
                  <c:y val="-4.8960949836430387E-2"/>
                </c:manualLayout>
              </c:layout>
              <c:tx>
                <c:rich>
                  <a:bodyPr rot="0" spcFirstLastPara="1" vertOverflow="ellipsis" vert="horz" wrap="square" lIns="38100" tIns="19050" rIns="38100" bIns="19050" anchor="ctr" anchorCtr="1">
                    <a:noAutofit/>
                  </a:bodyPr>
                  <a:lstStyle/>
                  <a:p>
                    <a:pPr>
                      <a:defRPr sz="800" b="0" i="0" u="none" strike="noStrike" kern="1200" baseline="0">
                        <a:solidFill>
                          <a:schemeClr val="tx1">
                            <a:lumMod val="75000"/>
                            <a:lumOff val="25000"/>
                          </a:schemeClr>
                        </a:solidFill>
                        <a:latin typeface="+mn-lt"/>
                        <a:ea typeface="+mn-ea"/>
                        <a:cs typeface="+mn-cs"/>
                      </a:defRPr>
                    </a:pPr>
                    <a:fld id="{FE9240D8-1C26-44D5-8DC3-7D0E855A63FC}" type="VALUE">
                      <a:rPr lang="en-US" sz="1500">
                        <a:latin typeface="+mj-lt"/>
                      </a:rPr>
                      <a:pPr>
                        <a:defRPr sz="800"/>
                      </a:pPr>
                      <a:t>[VALUE]</a:t>
                    </a:fld>
                    <a:endParaRPr lang="en-PH"/>
                  </a:p>
                </c:rich>
              </c:tx>
              <c:spPr>
                <a:noFill/>
                <a:ln>
                  <a:noFill/>
                </a:ln>
                <a:effectLst/>
              </c:spPr>
              <c:txPr>
                <a:bodyPr rot="0" spcFirstLastPara="1" vertOverflow="ellipsis" vert="horz" wrap="square" lIns="38100" tIns="19050" rIns="38100" bIns="19050" anchor="ctr" anchorCtr="1">
                  <a:no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0.43122520923282132"/>
                      <c:h val="0.31340994087098062"/>
                    </c:manualLayout>
                  </c15:layout>
                  <c15:dlblFieldTable/>
                  <c15:showDataLabelsRange val="0"/>
                </c:ext>
                <c:ext xmlns:c16="http://schemas.microsoft.com/office/drawing/2014/chart" uri="{C3380CC4-5D6E-409C-BE32-E72D297353CC}">
                  <c16:uniqueId val="{00000003-1CB4-4C69-8896-A39F114483D5}"/>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1CB4-4C69-8896-A39F114483D5}"/>
            </c:ext>
          </c:extLst>
        </c:ser>
        <c:dLbls>
          <c:showLegendKey val="0"/>
          <c:showVal val="0"/>
          <c:showCatName val="0"/>
          <c:showSerName val="0"/>
          <c:showPercent val="0"/>
          <c:showBubbleSize val="0"/>
          <c:showLeaderLines val="0"/>
        </c:dLbls>
        <c:firstSliceAng val="0"/>
        <c:holeSize val="52"/>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c:spPr>
          <c:dPt>
            <c:idx val="0"/>
            <c:bubble3D val="0"/>
            <c:spPr>
              <a:solidFill>
                <a:schemeClr val="bg1">
                  <a:lumMod val="85000"/>
                </a:schemeClr>
              </a:solidFill>
              <a:ln w="19050">
                <a:solidFill>
                  <a:schemeClr val="lt1"/>
                </a:solidFill>
              </a:ln>
              <a:effectLst/>
            </c:spPr>
            <c:extLst>
              <c:ext xmlns:c16="http://schemas.microsoft.com/office/drawing/2014/chart" uri="{C3380CC4-5D6E-409C-BE32-E72D297353CC}">
                <c16:uniqueId val="{00000001-7257-4895-956E-DA3E76C3A9C9}"/>
              </c:ext>
            </c:extLst>
          </c:dPt>
          <c:dPt>
            <c:idx val="1"/>
            <c:bubble3D val="0"/>
            <c:spPr>
              <a:solidFill>
                <a:schemeClr val="accent1"/>
              </a:solidFill>
              <a:ln w="19050">
                <a:solidFill>
                  <a:schemeClr val="lt1"/>
                </a:solidFill>
              </a:ln>
              <a:effectLst/>
            </c:spPr>
            <c:extLst>
              <c:ext xmlns:c16="http://schemas.microsoft.com/office/drawing/2014/chart" uri="{C3380CC4-5D6E-409C-BE32-E72D297353CC}">
                <c16:uniqueId val="{00000003-7257-4895-956E-DA3E76C3A9C9}"/>
              </c:ext>
            </c:extLst>
          </c:dPt>
          <c:dLbls>
            <c:dLbl>
              <c:idx val="0"/>
              <c:delete val="1"/>
              <c:extLst>
                <c:ext xmlns:c15="http://schemas.microsoft.com/office/drawing/2012/chart" uri="{CE6537A1-D6FC-4f65-9D91-7224C49458BB}"/>
                <c:ext xmlns:c16="http://schemas.microsoft.com/office/drawing/2014/chart" uri="{C3380CC4-5D6E-409C-BE32-E72D297353CC}">
                  <c16:uniqueId val="{00000001-7257-4895-956E-DA3E76C3A9C9}"/>
                </c:ext>
              </c:extLst>
            </c:dLbl>
            <c:dLbl>
              <c:idx val="1"/>
              <c:layout>
                <c:manualLayout>
                  <c:x val="0.23967082708601822"/>
                  <c:y val="-5.2215429101809846E-2"/>
                </c:manualLayout>
              </c:layout>
              <c:tx>
                <c:rich>
                  <a:bodyPr rot="0" spcFirstLastPara="1" vertOverflow="ellipsis" vert="horz" wrap="square" lIns="38100" tIns="19050" rIns="38100" bIns="19050" anchor="ctr" anchorCtr="1">
                    <a:noAutofit/>
                  </a:bodyPr>
                  <a:lstStyle/>
                  <a:p>
                    <a:pPr>
                      <a:defRPr sz="800" b="0" i="0" u="none" strike="noStrike" kern="1200" baseline="0">
                        <a:solidFill>
                          <a:schemeClr val="tx1">
                            <a:lumMod val="75000"/>
                            <a:lumOff val="25000"/>
                          </a:schemeClr>
                        </a:solidFill>
                        <a:latin typeface="+mn-lt"/>
                        <a:ea typeface="+mn-ea"/>
                        <a:cs typeface="+mn-cs"/>
                      </a:defRPr>
                    </a:pPr>
                    <a:fld id="{FE9240D8-1C26-44D5-8DC3-7D0E855A63FC}" type="VALUE">
                      <a:rPr lang="en-US" sz="1500">
                        <a:latin typeface="+mj-lt"/>
                      </a:rPr>
                      <a:pPr>
                        <a:defRPr sz="800"/>
                      </a:pPr>
                      <a:t>[VALUE]</a:t>
                    </a:fld>
                    <a:endParaRPr lang="en-PH"/>
                  </a:p>
                </c:rich>
              </c:tx>
              <c:spPr>
                <a:noFill/>
                <a:ln>
                  <a:noFill/>
                </a:ln>
                <a:effectLst/>
              </c:spPr>
              <c:txPr>
                <a:bodyPr rot="0" spcFirstLastPara="1" vertOverflow="ellipsis" vert="horz" wrap="square" lIns="38100" tIns="19050" rIns="38100" bIns="19050" anchor="ctr" anchorCtr="1">
                  <a:no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extLst>
                <c:ext xmlns:c15="http://schemas.microsoft.com/office/drawing/2012/chart" uri="{CE6537A1-D6FC-4f65-9D91-7224C49458BB}">
                  <c15:layout>
                    <c:manualLayout>
                      <c:w val="0.36754020429347251"/>
                      <c:h val="0.22879347997111454"/>
                    </c:manualLayout>
                  </c15:layout>
                  <c15:dlblFieldTable/>
                  <c15:showDataLabelsRange val="0"/>
                </c:ext>
                <c:ext xmlns:c16="http://schemas.microsoft.com/office/drawing/2014/chart" uri="{C3380CC4-5D6E-409C-BE32-E72D297353CC}">
                  <c16:uniqueId val="{00000003-7257-4895-956E-DA3E76C3A9C9}"/>
                </c:ext>
              </c:extLst>
            </c:dLbl>
            <c:spPr>
              <a:noFill/>
              <a:ln>
                <a:noFill/>
              </a:ln>
              <a:effectLst/>
            </c:spPr>
            <c:txPr>
              <a:bodyPr rot="0" spcFirstLastPara="1" vertOverflow="ellipsis" vert="horz" wrap="square" lIns="38100" tIns="19050" rIns="38100" bIns="19050" anchor="ctr" anchorCtr="1">
                <a:spAutoFit/>
              </a:bodyPr>
              <a:lstStyle/>
              <a:p>
                <a:pPr>
                  <a:defRPr sz="8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extLst>
          </c:dLbls>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4-7257-4895-956E-DA3E76C3A9C9}"/>
            </c:ext>
          </c:extLst>
        </c:ser>
        <c:dLbls>
          <c:showLegendKey val="0"/>
          <c:showVal val="0"/>
          <c:showCatName val="0"/>
          <c:showSerName val="0"/>
          <c:showPercent val="0"/>
          <c:showBubbleSize val="0"/>
          <c:showLeaderLines val="0"/>
        </c:dLbls>
        <c:firstSliceAng val="0"/>
        <c:holeSize val="52"/>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Sheet1!$A$2:$A$3</c:f>
              <c:strCache>
                <c:ptCount val="2"/>
                <c:pt idx="0">
                  <c:v>Category 1</c:v>
                </c:pt>
                <c:pt idx="1">
                  <c:v>Category 2</c:v>
                </c:pt>
              </c:strCache>
            </c:strRef>
          </c:cat>
          <c:val>
            <c:numRef>
              <c:f>Sheet1!$B$2:$B$3</c:f>
              <c:numCache>
                <c:formatCode>General</c:formatCode>
                <c:ptCount val="2"/>
                <c:pt idx="0">
                  <c:v>4.3</c:v>
                </c:pt>
                <c:pt idx="1">
                  <c:v>4.3</c:v>
                </c:pt>
              </c:numCache>
            </c:numRef>
          </c:val>
          <c:extLst>
            <c:ext xmlns:c16="http://schemas.microsoft.com/office/drawing/2014/chart" uri="{C3380CC4-5D6E-409C-BE32-E72D297353CC}">
              <c16:uniqueId val="{00000000-B142-4C7C-8729-2D09AA09038F}"/>
            </c:ext>
          </c:extLst>
        </c:ser>
        <c:ser>
          <c:idx val="1"/>
          <c:order val="1"/>
          <c:tx>
            <c:strRef>
              <c:f>Sheet1!$C$1</c:f>
              <c:strCache>
                <c:ptCount val="1"/>
                <c:pt idx="0">
                  <c:v>Series 2</c:v>
                </c:pt>
              </c:strCache>
            </c:strRef>
          </c:tx>
          <c:spPr>
            <a:solidFill>
              <a:schemeClr val="accent2"/>
            </a:solidFill>
            <a:ln>
              <a:noFill/>
            </a:ln>
            <a:effectLst/>
          </c:spPr>
          <c:invertIfNegative val="0"/>
          <c:cat>
            <c:strRef>
              <c:f>Sheet1!$A$2:$A$3</c:f>
              <c:strCache>
                <c:ptCount val="2"/>
                <c:pt idx="0">
                  <c:v>Category 1</c:v>
                </c:pt>
                <c:pt idx="1">
                  <c:v>Category 2</c:v>
                </c:pt>
              </c:strCache>
            </c:strRef>
          </c:cat>
          <c:val>
            <c:numRef>
              <c:f>Sheet1!$C$2:$C$3</c:f>
              <c:numCache>
                <c:formatCode>General</c:formatCode>
                <c:ptCount val="2"/>
                <c:pt idx="0">
                  <c:v>2.4</c:v>
                </c:pt>
                <c:pt idx="1">
                  <c:v>2.4</c:v>
                </c:pt>
              </c:numCache>
            </c:numRef>
          </c:val>
          <c:extLst>
            <c:ext xmlns:c16="http://schemas.microsoft.com/office/drawing/2014/chart" uri="{C3380CC4-5D6E-409C-BE32-E72D297353CC}">
              <c16:uniqueId val="{00000001-B142-4C7C-8729-2D09AA09038F}"/>
            </c:ext>
          </c:extLst>
        </c:ser>
        <c:ser>
          <c:idx val="2"/>
          <c:order val="2"/>
          <c:tx>
            <c:strRef>
              <c:f>Sheet1!$D$1</c:f>
              <c:strCache>
                <c:ptCount val="1"/>
                <c:pt idx="0">
                  <c:v>Series 3</c:v>
                </c:pt>
              </c:strCache>
            </c:strRef>
          </c:tx>
          <c:spPr>
            <a:solidFill>
              <a:schemeClr val="accent3"/>
            </a:solidFill>
            <a:ln>
              <a:noFill/>
            </a:ln>
            <a:effectLst/>
          </c:spPr>
          <c:invertIfNegative val="0"/>
          <c:cat>
            <c:strRef>
              <c:f>Sheet1!$A$2:$A$3</c:f>
              <c:strCache>
                <c:ptCount val="2"/>
                <c:pt idx="0">
                  <c:v>Category 1</c:v>
                </c:pt>
                <c:pt idx="1">
                  <c:v>Category 2</c:v>
                </c:pt>
              </c:strCache>
            </c:strRef>
          </c:cat>
          <c:val>
            <c:numRef>
              <c:f>Sheet1!$D$2:$D$3</c:f>
              <c:numCache>
                <c:formatCode>General</c:formatCode>
                <c:ptCount val="2"/>
                <c:pt idx="0">
                  <c:v>2</c:v>
                </c:pt>
                <c:pt idx="1">
                  <c:v>2</c:v>
                </c:pt>
              </c:numCache>
            </c:numRef>
          </c:val>
          <c:extLst>
            <c:ext xmlns:c16="http://schemas.microsoft.com/office/drawing/2014/chart" uri="{C3380CC4-5D6E-409C-BE32-E72D297353CC}">
              <c16:uniqueId val="{00000002-B142-4C7C-8729-2D09AA09038F}"/>
            </c:ext>
          </c:extLst>
        </c:ser>
        <c:dLbls>
          <c:showLegendKey val="0"/>
          <c:showVal val="0"/>
          <c:showCatName val="0"/>
          <c:showSerName val="0"/>
          <c:showPercent val="0"/>
          <c:showBubbleSize val="0"/>
        </c:dLbls>
        <c:gapWidth val="61"/>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Sheet1!$A$2:$A$3</c:f>
              <c:strCache>
                <c:ptCount val="2"/>
                <c:pt idx="0">
                  <c:v>Category 1</c:v>
                </c:pt>
                <c:pt idx="1">
                  <c:v>Category 2</c:v>
                </c:pt>
              </c:strCache>
            </c:strRef>
          </c:cat>
          <c:val>
            <c:numRef>
              <c:f>Sheet1!$B$2:$B$3</c:f>
              <c:numCache>
                <c:formatCode>General</c:formatCode>
                <c:ptCount val="2"/>
                <c:pt idx="0">
                  <c:v>4.3</c:v>
                </c:pt>
                <c:pt idx="1">
                  <c:v>4.3</c:v>
                </c:pt>
              </c:numCache>
            </c:numRef>
          </c:val>
          <c:extLst>
            <c:ext xmlns:c16="http://schemas.microsoft.com/office/drawing/2014/chart" uri="{C3380CC4-5D6E-409C-BE32-E72D297353CC}">
              <c16:uniqueId val="{00000000-B142-4C7C-8729-2D09AA09038F}"/>
            </c:ext>
          </c:extLst>
        </c:ser>
        <c:ser>
          <c:idx val="1"/>
          <c:order val="1"/>
          <c:tx>
            <c:strRef>
              <c:f>Sheet1!$C$1</c:f>
              <c:strCache>
                <c:ptCount val="1"/>
                <c:pt idx="0">
                  <c:v>Series 2</c:v>
                </c:pt>
              </c:strCache>
            </c:strRef>
          </c:tx>
          <c:spPr>
            <a:solidFill>
              <a:schemeClr val="accent2"/>
            </a:solidFill>
            <a:ln>
              <a:noFill/>
            </a:ln>
            <a:effectLst/>
          </c:spPr>
          <c:invertIfNegative val="0"/>
          <c:cat>
            <c:strRef>
              <c:f>Sheet1!$A$2:$A$3</c:f>
              <c:strCache>
                <c:ptCount val="2"/>
                <c:pt idx="0">
                  <c:v>Category 1</c:v>
                </c:pt>
                <c:pt idx="1">
                  <c:v>Category 2</c:v>
                </c:pt>
              </c:strCache>
            </c:strRef>
          </c:cat>
          <c:val>
            <c:numRef>
              <c:f>Sheet1!$C$2:$C$3</c:f>
              <c:numCache>
                <c:formatCode>General</c:formatCode>
                <c:ptCount val="2"/>
                <c:pt idx="0">
                  <c:v>2.4</c:v>
                </c:pt>
                <c:pt idx="1">
                  <c:v>2.4</c:v>
                </c:pt>
              </c:numCache>
            </c:numRef>
          </c:val>
          <c:extLst>
            <c:ext xmlns:c16="http://schemas.microsoft.com/office/drawing/2014/chart" uri="{C3380CC4-5D6E-409C-BE32-E72D297353CC}">
              <c16:uniqueId val="{00000001-B142-4C7C-8729-2D09AA09038F}"/>
            </c:ext>
          </c:extLst>
        </c:ser>
        <c:ser>
          <c:idx val="2"/>
          <c:order val="2"/>
          <c:tx>
            <c:strRef>
              <c:f>Sheet1!$D$1</c:f>
              <c:strCache>
                <c:ptCount val="1"/>
                <c:pt idx="0">
                  <c:v>Series 3</c:v>
                </c:pt>
              </c:strCache>
            </c:strRef>
          </c:tx>
          <c:spPr>
            <a:solidFill>
              <a:schemeClr val="accent3"/>
            </a:solidFill>
            <a:ln>
              <a:noFill/>
            </a:ln>
            <a:effectLst/>
          </c:spPr>
          <c:invertIfNegative val="0"/>
          <c:cat>
            <c:strRef>
              <c:f>Sheet1!$A$2:$A$3</c:f>
              <c:strCache>
                <c:ptCount val="2"/>
                <c:pt idx="0">
                  <c:v>Category 1</c:v>
                </c:pt>
                <c:pt idx="1">
                  <c:v>Category 2</c:v>
                </c:pt>
              </c:strCache>
            </c:strRef>
          </c:cat>
          <c:val>
            <c:numRef>
              <c:f>Sheet1!$D$2:$D$3</c:f>
              <c:numCache>
                <c:formatCode>General</c:formatCode>
                <c:ptCount val="2"/>
                <c:pt idx="0">
                  <c:v>2</c:v>
                </c:pt>
                <c:pt idx="1">
                  <c:v>2</c:v>
                </c:pt>
              </c:numCache>
            </c:numRef>
          </c:val>
          <c:extLst>
            <c:ext xmlns:c16="http://schemas.microsoft.com/office/drawing/2014/chart" uri="{C3380CC4-5D6E-409C-BE32-E72D297353CC}">
              <c16:uniqueId val="{00000002-B142-4C7C-8729-2D09AA09038F}"/>
            </c:ext>
          </c:extLst>
        </c:ser>
        <c:dLbls>
          <c:showLegendKey val="0"/>
          <c:showVal val="0"/>
          <c:showCatName val="0"/>
          <c:showSerName val="0"/>
          <c:showPercent val="0"/>
          <c:showBubbleSize val="0"/>
        </c:dLbls>
        <c:gapWidth val="61"/>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Sheet1!$A$2:$A$3</c:f>
              <c:strCache>
                <c:ptCount val="2"/>
                <c:pt idx="0">
                  <c:v>Category 1</c:v>
                </c:pt>
                <c:pt idx="1">
                  <c:v>Category 2</c:v>
                </c:pt>
              </c:strCache>
            </c:strRef>
          </c:cat>
          <c:val>
            <c:numRef>
              <c:f>Sheet1!$B$2:$B$3</c:f>
              <c:numCache>
                <c:formatCode>General</c:formatCode>
                <c:ptCount val="2"/>
                <c:pt idx="0">
                  <c:v>4.3</c:v>
                </c:pt>
                <c:pt idx="1">
                  <c:v>4.3</c:v>
                </c:pt>
              </c:numCache>
            </c:numRef>
          </c:val>
          <c:extLst>
            <c:ext xmlns:c16="http://schemas.microsoft.com/office/drawing/2014/chart" uri="{C3380CC4-5D6E-409C-BE32-E72D297353CC}">
              <c16:uniqueId val="{00000000-B142-4C7C-8729-2D09AA09038F}"/>
            </c:ext>
          </c:extLst>
        </c:ser>
        <c:ser>
          <c:idx val="1"/>
          <c:order val="1"/>
          <c:tx>
            <c:strRef>
              <c:f>Sheet1!$C$1</c:f>
              <c:strCache>
                <c:ptCount val="1"/>
                <c:pt idx="0">
                  <c:v>Series 2</c:v>
                </c:pt>
              </c:strCache>
            </c:strRef>
          </c:tx>
          <c:spPr>
            <a:solidFill>
              <a:schemeClr val="accent2"/>
            </a:solidFill>
            <a:ln>
              <a:noFill/>
            </a:ln>
            <a:effectLst/>
          </c:spPr>
          <c:invertIfNegative val="0"/>
          <c:cat>
            <c:strRef>
              <c:f>Sheet1!$A$2:$A$3</c:f>
              <c:strCache>
                <c:ptCount val="2"/>
                <c:pt idx="0">
                  <c:v>Category 1</c:v>
                </c:pt>
                <c:pt idx="1">
                  <c:v>Category 2</c:v>
                </c:pt>
              </c:strCache>
            </c:strRef>
          </c:cat>
          <c:val>
            <c:numRef>
              <c:f>Sheet1!$C$2:$C$3</c:f>
              <c:numCache>
                <c:formatCode>General</c:formatCode>
                <c:ptCount val="2"/>
                <c:pt idx="0">
                  <c:v>2.4</c:v>
                </c:pt>
                <c:pt idx="1">
                  <c:v>2.4</c:v>
                </c:pt>
              </c:numCache>
            </c:numRef>
          </c:val>
          <c:extLst>
            <c:ext xmlns:c16="http://schemas.microsoft.com/office/drawing/2014/chart" uri="{C3380CC4-5D6E-409C-BE32-E72D297353CC}">
              <c16:uniqueId val="{00000001-B142-4C7C-8729-2D09AA09038F}"/>
            </c:ext>
          </c:extLst>
        </c:ser>
        <c:ser>
          <c:idx val="2"/>
          <c:order val="2"/>
          <c:tx>
            <c:strRef>
              <c:f>Sheet1!$D$1</c:f>
              <c:strCache>
                <c:ptCount val="1"/>
                <c:pt idx="0">
                  <c:v>Series 3</c:v>
                </c:pt>
              </c:strCache>
            </c:strRef>
          </c:tx>
          <c:spPr>
            <a:solidFill>
              <a:schemeClr val="accent3"/>
            </a:solidFill>
            <a:ln>
              <a:noFill/>
            </a:ln>
            <a:effectLst/>
          </c:spPr>
          <c:invertIfNegative val="0"/>
          <c:cat>
            <c:strRef>
              <c:f>Sheet1!$A$2:$A$3</c:f>
              <c:strCache>
                <c:ptCount val="2"/>
                <c:pt idx="0">
                  <c:v>Category 1</c:v>
                </c:pt>
                <c:pt idx="1">
                  <c:v>Category 2</c:v>
                </c:pt>
              </c:strCache>
            </c:strRef>
          </c:cat>
          <c:val>
            <c:numRef>
              <c:f>Sheet1!$D$2:$D$3</c:f>
              <c:numCache>
                <c:formatCode>General</c:formatCode>
                <c:ptCount val="2"/>
                <c:pt idx="0">
                  <c:v>2</c:v>
                </c:pt>
                <c:pt idx="1">
                  <c:v>2</c:v>
                </c:pt>
              </c:numCache>
            </c:numRef>
          </c:val>
          <c:extLst>
            <c:ext xmlns:c16="http://schemas.microsoft.com/office/drawing/2014/chart" uri="{C3380CC4-5D6E-409C-BE32-E72D297353CC}">
              <c16:uniqueId val="{00000002-B142-4C7C-8729-2D09AA09038F}"/>
            </c:ext>
          </c:extLst>
        </c:ser>
        <c:dLbls>
          <c:showLegendKey val="0"/>
          <c:showVal val="0"/>
          <c:showCatName val="0"/>
          <c:showSerName val="0"/>
          <c:showPercent val="0"/>
          <c:showBubbleSize val="0"/>
        </c:dLbls>
        <c:gapWidth val="61"/>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5C2D-4BF0-84CB-01641F252AA1}"/>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5C2D-4BF0-84CB-01641F252AA1}"/>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5C2D-4BF0-84CB-01641F252AA1}"/>
            </c:ext>
          </c:extLst>
        </c:ser>
        <c:dLbls>
          <c:showLegendKey val="0"/>
          <c:showVal val="0"/>
          <c:showCatName val="0"/>
          <c:showSerName val="0"/>
          <c:showPercent val="0"/>
          <c:showBubbleSize val="0"/>
        </c:dLbls>
        <c:gapWidth val="219"/>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11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100">
          <a:solidFill>
            <a:schemeClr val="tx1"/>
          </a:solidFill>
        </a:defRPr>
      </a:pPr>
      <a:endParaRPr lang="en-US"/>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Sheet1!$A$2:$A$3</c:f>
              <c:strCache>
                <c:ptCount val="2"/>
                <c:pt idx="0">
                  <c:v>Category 1</c:v>
                </c:pt>
                <c:pt idx="1">
                  <c:v>Category 2</c:v>
                </c:pt>
              </c:strCache>
            </c:strRef>
          </c:cat>
          <c:val>
            <c:numRef>
              <c:f>Sheet1!$B$2:$B$3</c:f>
              <c:numCache>
                <c:formatCode>General</c:formatCode>
                <c:ptCount val="2"/>
                <c:pt idx="0">
                  <c:v>4.3</c:v>
                </c:pt>
                <c:pt idx="1">
                  <c:v>4.3</c:v>
                </c:pt>
              </c:numCache>
            </c:numRef>
          </c:val>
          <c:extLst>
            <c:ext xmlns:c16="http://schemas.microsoft.com/office/drawing/2014/chart" uri="{C3380CC4-5D6E-409C-BE32-E72D297353CC}">
              <c16:uniqueId val="{00000000-B142-4C7C-8729-2D09AA09038F}"/>
            </c:ext>
          </c:extLst>
        </c:ser>
        <c:ser>
          <c:idx val="1"/>
          <c:order val="1"/>
          <c:tx>
            <c:strRef>
              <c:f>Sheet1!$C$1</c:f>
              <c:strCache>
                <c:ptCount val="1"/>
                <c:pt idx="0">
                  <c:v>Series 2</c:v>
                </c:pt>
              </c:strCache>
            </c:strRef>
          </c:tx>
          <c:spPr>
            <a:solidFill>
              <a:schemeClr val="accent2"/>
            </a:solidFill>
            <a:ln>
              <a:noFill/>
            </a:ln>
            <a:effectLst/>
          </c:spPr>
          <c:invertIfNegative val="0"/>
          <c:cat>
            <c:strRef>
              <c:f>Sheet1!$A$2:$A$3</c:f>
              <c:strCache>
                <c:ptCount val="2"/>
                <c:pt idx="0">
                  <c:v>Category 1</c:v>
                </c:pt>
                <c:pt idx="1">
                  <c:v>Category 2</c:v>
                </c:pt>
              </c:strCache>
            </c:strRef>
          </c:cat>
          <c:val>
            <c:numRef>
              <c:f>Sheet1!$C$2:$C$3</c:f>
              <c:numCache>
                <c:formatCode>General</c:formatCode>
                <c:ptCount val="2"/>
                <c:pt idx="0">
                  <c:v>2.4</c:v>
                </c:pt>
                <c:pt idx="1">
                  <c:v>2.4</c:v>
                </c:pt>
              </c:numCache>
            </c:numRef>
          </c:val>
          <c:extLst>
            <c:ext xmlns:c16="http://schemas.microsoft.com/office/drawing/2014/chart" uri="{C3380CC4-5D6E-409C-BE32-E72D297353CC}">
              <c16:uniqueId val="{00000001-B142-4C7C-8729-2D09AA09038F}"/>
            </c:ext>
          </c:extLst>
        </c:ser>
        <c:ser>
          <c:idx val="2"/>
          <c:order val="2"/>
          <c:tx>
            <c:strRef>
              <c:f>Sheet1!$D$1</c:f>
              <c:strCache>
                <c:ptCount val="1"/>
                <c:pt idx="0">
                  <c:v>Series 3</c:v>
                </c:pt>
              </c:strCache>
            </c:strRef>
          </c:tx>
          <c:spPr>
            <a:solidFill>
              <a:schemeClr val="accent3"/>
            </a:solidFill>
            <a:ln>
              <a:noFill/>
            </a:ln>
            <a:effectLst/>
          </c:spPr>
          <c:invertIfNegative val="0"/>
          <c:cat>
            <c:strRef>
              <c:f>Sheet1!$A$2:$A$3</c:f>
              <c:strCache>
                <c:ptCount val="2"/>
                <c:pt idx="0">
                  <c:v>Category 1</c:v>
                </c:pt>
                <c:pt idx="1">
                  <c:v>Category 2</c:v>
                </c:pt>
              </c:strCache>
            </c:strRef>
          </c:cat>
          <c:val>
            <c:numRef>
              <c:f>Sheet1!$D$2:$D$3</c:f>
              <c:numCache>
                <c:formatCode>General</c:formatCode>
                <c:ptCount val="2"/>
                <c:pt idx="0">
                  <c:v>2</c:v>
                </c:pt>
                <c:pt idx="1">
                  <c:v>2</c:v>
                </c:pt>
              </c:numCache>
            </c:numRef>
          </c:val>
          <c:extLst>
            <c:ext xmlns:c16="http://schemas.microsoft.com/office/drawing/2014/chart" uri="{C3380CC4-5D6E-409C-BE32-E72D297353CC}">
              <c16:uniqueId val="{00000002-B142-4C7C-8729-2D09AA09038F}"/>
            </c:ext>
          </c:extLst>
        </c:ser>
        <c:dLbls>
          <c:showLegendKey val="0"/>
          <c:showVal val="0"/>
          <c:showCatName val="0"/>
          <c:showSerName val="0"/>
          <c:showPercent val="0"/>
          <c:showBubbleSize val="0"/>
        </c:dLbls>
        <c:gapWidth val="61"/>
        <c:overlap val="100"/>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0">
          <a:solidFill>
            <a:schemeClr val="tx1"/>
          </a:solidFill>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20">
                <a:solidFill>
                  <a:schemeClr val="lt1"/>
                </a:solidFill>
              </a:ln>
              <a:effectLst/>
            </c:spPr>
            <c:extLst>
              <c:ext xmlns:c16="http://schemas.microsoft.com/office/drawing/2014/chart" uri="{C3380CC4-5D6E-409C-BE32-E72D297353CC}">
                <c16:uniqueId val="{00000001-0A5B-4489-B510-9C1D83AC1F27}"/>
              </c:ext>
            </c:extLst>
          </c:dPt>
          <c:dPt>
            <c:idx val="1"/>
            <c:bubble3D val="0"/>
            <c:spPr>
              <a:solidFill>
                <a:schemeClr val="accent2"/>
              </a:solidFill>
              <a:ln w="19020">
                <a:solidFill>
                  <a:schemeClr val="lt1"/>
                </a:solidFill>
              </a:ln>
              <a:effectLst/>
            </c:spPr>
            <c:extLst>
              <c:ext xmlns:c16="http://schemas.microsoft.com/office/drawing/2014/chart" uri="{C3380CC4-5D6E-409C-BE32-E72D297353CC}">
                <c16:uniqueId val="{00000003-0A5B-4489-B510-9C1D83AC1F27}"/>
              </c:ext>
            </c:extLst>
          </c:dPt>
          <c:dPt>
            <c:idx val="2"/>
            <c:bubble3D val="0"/>
            <c:spPr>
              <a:solidFill>
                <a:schemeClr val="accent3"/>
              </a:solidFill>
              <a:ln w="19020">
                <a:solidFill>
                  <a:schemeClr val="lt1"/>
                </a:solidFill>
              </a:ln>
              <a:effectLst/>
            </c:spPr>
            <c:extLst>
              <c:ext xmlns:c16="http://schemas.microsoft.com/office/drawing/2014/chart" uri="{C3380CC4-5D6E-409C-BE32-E72D297353CC}">
                <c16:uniqueId val="{00000005-0A5B-4489-B510-9C1D83AC1F27}"/>
              </c:ext>
            </c:extLst>
          </c:dPt>
          <c:dPt>
            <c:idx val="3"/>
            <c:bubble3D val="0"/>
            <c:spPr>
              <a:solidFill>
                <a:schemeClr val="accent4"/>
              </a:solidFill>
              <a:ln w="19020">
                <a:solidFill>
                  <a:schemeClr val="lt1"/>
                </a:solidFill>
              </a:ln>
              <a:effectLst/>
            </c:spPr>
            <c:extLst>
              <c:ext xmlns:c16="http://schemas.microsoft.com/office/drawing/2014/chart" uri="{C3380CC4-5D6E-409C-BE32-E72D297353CC}">
                <c16:uniqueId val="{00000007-0A5B-4489-B510-9C1D83AC1F27}"/>
              </c:ext>
            </c:extLst>
          </c:dPt>
          <c:cat>
            <c:strRef>
              <c:f>Sheet1!$A$2:$A$5</c:f>
              <c:strCache>
                <c:ptCount val="4"/>
                <c:pt idx="0">
                  <c:v>1st Qtr</c:v>
                </c:pt>
                <c:pt idx="1">
                  <c:v>2nd Qtr</c:v>
                </c:pt>
                <c:pt idx="2">
                  <c:v>3rd Qtr</c:v>
                </c:pt>
                <c:pt idx="3">
                  <c:v>4th Qtr</c:v>
                </c:pt>
              </c:strCache>
            </c:strRef>
          </c:cat>
          <c:val>
            <c:numRef>
              <c:f>Sheet1!$B$2:$B$5</c:f>
              <c:numCache>
                <c:formatCode>0%</c:formatCode>
                <c:ptCount val="4"/>
                <c:pt idx="0">
                  <c:v>0.15</c:v>
                </c:pt>
                <c:pt idx="1">
                  <c:v>0.2</c:v>
                </c:pt>
                <c:pt idx="2">
                  <c:v>0.3</c:v>
                </c:pt>
                <c:pt idx="3">
                  <c:v>0.2</c:v>
                </c:pt>
              </c:numCache>
            </c:numRef>
          </c:val>
          <c:extLst>
            <c:ext xmlns:c16="http://schemas.microsoft.com/office/drawing/2014/chart" uri="{C3380CC4-5D6E-409C-BE32-E72D297353CC}">
              <c16:uniqueId val="{00000008-0A5B-4489-B510-9C1D83AC1F27}"/>
            </c:ext>
          </c:extLst>
        </c:ser>
        <c:dLbls>
          <c:showLegendKey val="0"/>
          <c:showVal val="0"/>
          <c:showCatName val="0"/>
          <c:showSerName val="0"/>
          <c:showPercent val="0"/>
          <c:showBubbleSize val="0"/>
          <c:showLeaderLines val="1"/>
        </c:dLbls>
        <c:firstSliceAng val="0"/>
      </c:pieChart>
      <c:spPr>
        <a:noFill/>
        <a:ln w="25359">
          <a:noFill/>
        </a:ln>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E16D-4109-8F4B-BE1DB7C8A34E}"/>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E16D-4109-8F4B-BE1DB7C8A34E}"/>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E16D-4109-8F4B-BE1DB7C8A34E}"/>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solidFill>
            <a:schemeClr val="tx1"/>
          </a:solidFill>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9A52-43FF-9712-79522CE81CED}"/>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9A52-43FF-9712-79522CE81CED}"/>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9A52-43FF-9712-79522CE81CED}"/>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solidFill>
            <a:schemeClr val="tx1"/>
          </a:solidFill>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F059-4E71-8A5E-5F9503A2ED5F}"/>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F059-4E71-8A5E-5F9503A2ED5F}"/>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F059-4E71-8A5E-5F9503A2ED5F}"/>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solidFill>
            <a:schemeClr val="tx1"/>
          </a:solidFill>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c:f>
              <c:strCache>
                <c:ptCount val="1"/>
                <c:pt idx="0">
                  <c:v>Category 1</c:v>
                </c:pt>
              </c:strCache>
            </c:strRef>
          </c:cat>
          <c:val>
            <c:numRef>
              <c:f>Sheet1!$B$2</c:f>
              <c:numCache>
                <c:formatCode>General</c:formatCode>
                <c:ptCount val="1"/>
                <c:pt idx="0">
                  <c:v>4.3</c:v>
                </c:pt>
              </c:numCache>
            </c:numRef>
          </c:val>
          <c:extLst>
            <c:ext xmlns:c16="http://schemas.microsoft.com/office/drawing/2014/chart" uri="{C3380CC4-5D6E-409C-BE32-E72D297353CC}">
              <c16:uniqueId val="{00000000-F059-4E71-8A5E-5F9503A2ED5F}"/>
            </c:ext>
          </c:extLst>
        </c:ser>
        <c:ser>
          <c:idx val="1"/>
          <c:order val="1"/>
          <c:tx>
            <c:strRef>
              <c:f>Sheet1!$C$1</c:f>
              <c:strCache>
                <c:ptCount val="1"/>
                <c:pt idx="0">
                  <c:v>Series 2</c:v>
                </c:pt>
              </c:strCache>
            </c:strRef>
          </c:tx>
          <c:spPr>
            <a:solidFill>
              <a:schemeClr val="accent2"/>
            </a:solidFill>
            <a:ln>
              <a:noFill/>
            </a:ln>
            <a:effectLst/>
          </c:spPr>
          <c:invertIfNegative val="0"/>
          <c:cat>
            <c:strRef>
              <c:f>Sheet1!$A$2</c:f>
              <c:strCache>
                <c:ptCount val="1"/>
                <c:pt idx="0">
                  <c:v>Category 1</c:v>
                </c:pt>
              </c:strCache>
            </c:strRef>
          </c:cat>
          <c:val>
            <c:numRef>
              <c:f>Sheet1!$C$2</c:f>
              <c:numCache>
                <c:formatCode>General</c:formatCode>
                <c:ptCount val="1"/>
                <c:pt idx="0">
                  <c:v>2.4</c:v>
                </c:pt>
              </c:numCache>
            </c:numRef>
          </c:val>
          <c:extLst>
            <c:ext xmlns:c16="http://schemas.microsoft.com/office/drawing/2014/chart" uri="{C3380CC4-5D6E-409C-BE32-E72D297353CC}">
              <c16:uniqueId val="{00000001-F059-4E71-8A5E-5F9503A2ED5F}"/>
            </c:ext>
          </c:extLst>
        </c:ser>
        <c:ser>
          <c:idx val="2"/>
          <c:order val="2"/>
          <c:tx>
            <c:strRef>
              <c:f>Sheet1!$D$1</c:f>
              <c:strCache>
                <c:ptCount val="1"/>
                <c:pt idx="0">
                  <c:v>Series 3</c:v>
                </c:pt>
              </c:strCache>
            </c:strRef>
          </c:tx>
          <c:spPr>
            <a:solidFill>
              <a:schemeClr val="accent3"/>
            </a:solidFill>
            <a:ln>
              <a:noFill/>
            </a:ln>
            <a:effectLst/>
          </c:spPr>
          <c:invertIfNegative val="0"/>
          <c:cat>
            <c:strRef>
              <c:f>Sheet1!$A$2</c:f>
              <c:strCache>
                <c:ptCount val="1"/>
                <c:pt idx="0">
                  <c:v>Category 1</c:v>
                </c:pt>
              </c:strCache>
            </c:strRef>
          </c:cat>
          <c:val>
            <c:numRef>
              <c:f>Sheet1!$D$2</c:f>
              <c:numCache>
                <c:formatCode>General</c:formatCode>
                <c:ptCount val="1"/>
                <c:pt idx="0">
                  <c:v>2</c:v>
                </c:pt>
              </c:numCache>
            </c:numRef>
          </c:val>
          <c:extLst>
            <c:ext xmlns:c16="http://schemas.microsoft.com/office/drawing/2014/chart" uri="{C3380CC4-5D6E-409C-BE32-E72D297353CC}">
              <c16:uniqueId val="{00000002-F059-4E71-8A5E-5F9503A2ED5F}"/>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a:solidFill>
            <a:schemeClr val="tx1"/>
          </a:solidFill>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accent1"/>
              </a:solid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CF5A-40A1-A165-1C6083A0DB53}"/>
            </c:ext>
          </c:extLst>
        </c:ser>
        <c:ser>
          <c:idx val="1"/>
          <c:order val="1"/>
          <c:tx>
            <c:strRef>
              <c:f>Sheet1!$C$1</c:f>
              <c:strCache>
                <c:ptCount val="1"/>
                <c:pt idx="0">
                  <c:v>Series 2</c:v>
                </c:pt>
              </c:strCache>
            </c:strRef>
          </c:tx>
          <c:spPr>
            <a:solidFill>
              <a:schemeClr val="accent2"/>
            </a:solidFill>
            <a:ln>
              <a:solidFill>
                <a:schemeClr val="accent2"/>
              </a:solid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CF5A-40A1-A165-1C6083A0DB53}"/>
            </c:ext>
          </c:extLst>
        </c:ser>
        <c:ser>
          <c:idx val="2"/>
          <c:order val="2"/>
          <c:tx>
            <c:strRef>
              <c:f>Sheet1!$D$1</c:f>
              <c:strCache>
                <c:ptCount val="1"/>
                <c:pt idx="0">
                  <c:v>Series 3</c:v>
                </c:pt>
              </c:strCache>
            </c:strRef>
          </c:tx>
          <c:spPr>
            <a:solidFill>
              <a:schemeClr val="accent3"/>
            </a:solidFill>
            <a:ln>
              <a:solidFill>
                <a:schemeClr val="accent3"/>
              </a:solid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CF5A-40A1-A165-1C6083A0DB53}"/>
            </c:ext>
          </c:extLst>
        </c:ser>
        <c:dLbls>
          <c:showLegendKey val="0"/>
          <c:showVal val="0"/>
          <c:showCatName val="0"/>
          <c:showSerName val="0"/>
          <c:showPercent val="0"/>
          <c:showBubbleSize val="0"/>
        </c:dLbls>
        <c:gapWidth val="198"/>
        <c:axId val="1019445808"/>
        <c:axId val="509701792"/>
      </c:barChart>
      <c:catAx>
        <c:axId val="1019445808"/>
        <c:scaling>
          <c:orientation val="minMax"/>
        </c:scaling>
        <c:delete val="0"/>
        <c:axPos val="b"/>
        <c:numFmt formatCode="General" sourceLinked="1"/>
        <c:majorTickMark val="none"/>
        <c:minorTickMark val="none"/>
        <c:tickLblPos val="nextTo"/>
        <c:spPr>
          <a:noFill/>
          <a:ln w="9525" cap="flat" cmpd="sng" algn="ctr">
            <a:solidFill>
              <a:schemeClr val="accent6"/>
            </a:solidFill>
            <a:round/>
          </a:ln>
          <a:effectLst/>
        </c:spPr>
        <c:txPr>
          <a:bodyPr rot="-60000000" spcFirstLastPara="1" vertOverflow="ellipsis" vert="horz" wrap="square" anchor="ctr" anchorCtr="1"/>
          <a:lstStyle/>
          <a:p>
            <a:pPr>
              <a:defRPr sz="900" b="0" i="0" u="none" strike="noStrike" kern="1200" baseline="0">
                <a:solidFill>
                  <a:schemeClr val="tx1"/>
                </a:solidFill>
                <a:latin typeface="Arial"/>
                <a:ea typeface="Arial"/>
                <a:cs typeface="Arial"/>
              </a:defRPr>
            </a:pPr>
            <a:endParaRPr lang="en-US"/>
          </a:p>
        </c:txPr>
        <c:crossAx val="509701792"/>
        <c:crosses val="autoZero"/>
        <c:auto val="1"/>
        <c:lblAlgn val="ctr"/>
        <c:lblOffset val="100"/>
        <c:noMultiLvlLbl val="0"/>
      </c:catAx>
      <c:valAx>
        <c:axId val="509701792"/>
        <c:scaling>
          <c:orientation val="minMax"/>
        </c:scaling>
        <c:delete val="0"/>
        <c:axPos val="l"/>
        <c:numFmt formatCode="General" sourceLinked="1"/>
        <c:majorTickMark val="none"/>
        <c:minorTickMark val="none"/>
        <c:tickLblPos val="nextTo"/>
        <c:spPr>
          <a:noFill/>
          <a:ln w="9525">
            <a:solidFill>
              <a:schemeClr val="accent6"/>
            </a:solidFill>
          </a:ln>
          <a:effectLst/>
        </c:spPr>
        <c:txPr>
          <a:bodyPr rot="-60000000" spcFirstLastPara="1" vertOverflow="ellipsis" vert="horz" wrap="square" anchor="ctr" anchorCtr="1"/>
          <a:lstStyle/>
          <a:p>
            <a:pPr>
              <a:defRPr sz="900" b="0" i="0" u="none" strike="noStrike" kern="1200" baseline="0">
                <a:solidFill>
                  <a:schemeClr val="tx1"/>
                </a:solidFill>
                <a:latin typeface="Arial"/>
                <a:ea typeface="Arial"/>
                <a:cs typeface="Arial"/>
              </a:defRPr>
            </a:pPr>
            <a:endParaRPr lang="en-US"/>
          </a:p>
        </c:txPr>
        <c:crossAx val="101944580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baseline="0">
          <a:solidFill>
            <a:schemeClr val="tx1"/>
          </a:solidFill>
          <a:latin typeface="Arial"/>
          <a:ea typeface="Arial"/>
          <a:cs typeface="Arial"/>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3886125636338198"/>
          <c:y val="0.11269655343768857"/>
          <c:w val="0.80744110172032335"/>
          <c:h val="0.77460689312462283"/>
        </c:manualLayout>
      </c:layout>
      <c:barChart>
        <c:barDir val="bar"/>
        <c:grouping val="stacked"/>
        <c:varyColors val="0"/>
        <c:ser>
          <c:idx val="0"/>
          <c:order val="0"/>
          <c:tx>
            <c:strRef>
              <c:f>Sheet1!$B$1</c:f>
              <c:strCache>
                <c:ptCount val="1"/>
                <c:pt idx="0">
                  <c:v>Series 1</c:v>
                </c:pt>
              </c:strCache>
            </c:strRef>
          </c:tx>
          <c:spPr>
            <a:solidFill>
              <a:srgbClr val="2B4871"/>
            </a:solidFill>
            <a:ln>
              <a:solidFill>
                <a:srgbClr val="2B4871"/>
              </a:solidFill>
            </a:ln>
            <a:effectLst/>
          </c:spPr>
          <c:invertIfNegative val="0"/>
          <c:dPt>
            <c:idx val="0"/>
            <c:invertIfNegative val="0"/>
            <c:bubble3D val="0"/>
            <c:spPr>
              <a:solidFill>
                <a:srgbClr val="2B4871"/>
              </a:solidFill>
              <a:ln>
                <a:solidFill>
                  <a:srgbClr val="2B4871"/>
                </a:solidFill>
              </a:ln>
              <a:effectLst/>
            </c:spPr>
            <c:extLst>
              <c:ext xmlns:c16="http://schemas.microsoft.com/office/drawing/2014/chart" uri="{C3380CC4-5D6E-409C-BE32-E72D297353CC}">
                <c16:uniqueId val="{00000001-FF8A-4AAF-A925-D0565B0C8613}"/>
              </c:ext>
            </c:extLst>
          </c:dPt>
          <c:cat>
            <c:strRef>
              <c:f>Sheet1!$A$2</c:f>
              <c:strCache>
                <c:ptCount val="1"/>
                <c:pt idx="0">
                  <c:v>XX</c:v>
                </c:pt>
              </c:strCache>
            </c:strRef>
          </c:cat>
          <c:val>
            <c:numRef>
              <c:f>Sheet1!$B$2</c:f>
              <c:numCache>
                <c:formatCode>General</c:formatCode>
                <c:ptCount val="1"/>
                <c:pt idx="0">
                  <c:v>6</c:v>
                </c:pt>
              </c:numCache>
            </c:numRef>
          </c:val>
          <c:extLst>
            <c:ext xmlns:c16="http://schemas.microsoft.com/office/drawing/2014/chart" uri="{C3380CC4-5D6E-409C-BE32-E72D297353CC}">
              <c16:uniqueId val="{00000002-FF8A-4AAF-A925-D0565B0C8613}"/>
            </c:ext>
          </c:extLst>
        </c:ser>
        <c:ser>
          <c:idx val="1"/>
          <c:order val="1"/>
          <c:tx>
            <c:strRef>
              <c:f>Sheet1!$C$1</c:f>
              <c:strCache>
                <c:ptCount val="1"/>
                <c:pt idx="0">
                  <c:v>Series 2</c:v>
                </c:pt>
              </c:strCache>
            </c:strRef>
          </c:tx>
          <c:spPr>
            <a:solidFill>
              <a:schemeClr val="bg1">
                <a:lumMod val="95000"/>
              </a:schemeClr>
            </a:solidFill>
            <a:ln>
              <a:noFill/>
            </a:ln>
            <a:effectLst/>
          </c:spPr>
          <c:invertIfNegative val="0"/>
          <c:dPt>
            <c:idx val="0"/>
            <c:invertIfNegative val="0"/>
            <c:bubble3D val="0"/>
            <c:spPr>
              <a:solidFill>
                <a:schemeClr val="bg1">
                  <a:lumMod val="95000"/>
                </a:schemeClr>
              </a:solidFill>
              <a:ln>
                <a:noFill/>
              </a:ln>
              <a:effectLst/>
            </c:spPr>
            <c:extLst>
              <c:ext xmlns:c16="http://schemas.microsoft.com/office/drawing/2014/chart" uri="{C3380CC4-5D6E-409C-BE32-E72D297353CC}">
                <c16:uniqueId val="{00000004-FF8A-4AAF-A925-D0565B0C8613}"/>
              </c:ext>
            </c:extLst>
          </c:dPt>
          <c:cat>
            <c:strRef>
              <c:f>Sheet1!$A$2</c:f>
              <c:strCache>
                <c:ptCount val="1"/>
                <c:pt idx="0">
                  <c:v>XX</c:v>
                </c:pt>
              </c:strCache>
            </c:strRef>
          </c:cat>
          <c:val>
            <c:numRef>
              <c:f>Sheet1!$C$2</c:f>
              <c:numCache>
                <c:formatCode>General</c:formatCode>
                <c:ptCount val="1"/>
                <c:pt idx="0">
                  <c:v>2.4</c:v>
                </c:pt>
              </c:numCache>
            </c:numRef>
          </c:val>
          <c:extLst>
            <c:ext xmlns:c16="http://schemas.microsoft.com/office/drawing/2014/chart" uri="{C3380CC4-5D6E-409C-BE32-E72D297353CC}">
              <c16:uniqueId val="{00000005-FF8A-4AAF-A925-D0565B0C8613}"/>
            </c:ext>
          </c:extLst>
        </c:ser>
        <c:dLbls>
          <c:showLegendKey val="0"/>
          <c:showVal val="0"/>
          <c:showCatName val="0"/>
          <c:showSerName val="0"/>
          <c:showPercent val="0"/>
          <c:showBubbleSize val="0"/>
        </c:dLbls>
        <c:gapWidth val="80"/>
        <c:overlap val="100"/>
        <c:axId val="928040464"/>
        <c:axId val="509907296"/>
      </c:barChart>
      <c:catAx>
        <c:axId val="928040464"/>
        <c:scaling>
          <c:orientation val="minMax"/>
        </c:scaling>
        <c:delete val="0"/>
        <c:axPos val="l"/>
        <c:numFmt formatCode="General" sourceLinked="1"/>
        <c:majorTickMark val="none"/>
        <c:minorTickMark val="none"/>
        <c:tickLblPos val="nextTo"/>
        <c:spPr>
          <a:noFill/>
          <a:ln w="9525" cap="flat" cmpd="sng" algn="ctr">
            <a:solidFill>
              <a:srgbClr val="D9D9D9"/>
            </a:solidFill>
            <a:round/>
          </a:ln>
          <a:effectLst/>
        </c:spPr>
        <c:txPr>
          <a:bodyPr rot="-60000000" spcFirstLastPara="1" vertOverflow="ellipsis" vert="horz" wrap="square" anchor="ctr" anchorCtr="1"/>
          <a:lstStyle/>
          <a:p>
            <a:pPr>
              <a:defRPr sz="900" b="0" i="0" u="none" strike="noStrike" kern="1200" baseline="0">
                <a:solidFill>
                  <a:schemeClr val="tx1"/>
                </a:solidFill>
                <a:latin typeface="Arial"/>
                <a:ea typeface="Arial"/>
                <a:cs typeface="Arial"/>
              </a:defRPr>
            </a:pPr>
            <a:endParaRPr lang="en-US"/>
          </a:p>
        </c:txPr>
        <c:crossAx val="509907296"/>
        <c:crosses val="autoZero"/>
        <c:auto val="1"/>
        <c:lblAlgn val="ctr"/>
        <c:lblOffset val="100"/>
        <c:noMultiLvlLbl val="0"/>
      </c:catAx>
      <c:valAx>
        <c:axId val="509907296"/>
        <c:scaling>
          <c:orientation val="minMax"/>
        </c:scaling>
        <c:delete val="1"/>
        <c:axPos val="b"/>
        <c:numFmt formatCode="General" sourceLinked="1"/>
        <c:majorTickMark val="none"/>
        <c:minorTickMark val="none"/>
        <c:tickLblPos val="nextTo"/>
        <c:crossAx val="92804046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baseline="0">
          <a:solidFill>
            <a:schemeClr val="tx1"/>
          </a:solidFill>
          <a:latin typeface="Arial"/>
          <a:ea typeface="Arial"/>
          <a:cs typeface="Arial"/>
        </a:defRPr>
      </a:pPr>
      <a:endParaRPr lang="en-US"/>
    </a:p>
  </c:txPr>
  <c:externalData r:id="rId4">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3886125636338198"/>
          <c:y val="0.11269655343768857"/>
          <c:w val="0.80744110172032335"/>
          <c:h val="0.77460689312462283"/>
        </c:manualLayout>
      </c:layout>
      <c:barChart>
        <c:barDir val="bar"/>
        <c:grouping val="stacked"/>
        <c:varyColors val="0"/>
        <c:ser>
          <c:idx val="0"/>
          <c:order val="0"/>
          <c:tx>
            <c:strRef>
              <c:f>Sheet1!$B$1</c:f>
              <c:strCache>
                <c:ptCount val="1"/>
                <c:pt idx="0">
                  <c:v>Series 1</c:v>
                </c:pt>
              </c:strCache>
            </c:strRef>
          </c:tx>
          <c:spPr>
            <a:solidFill>
              <a:srgbClr val="2B4871"/>
            </a:solidFill>
            <a:ln>
              <a:solidFill>
                <a:srgbClr val="2B4871"/>
              </a:solidFill>
            </a:ln>
            <a:effectLst/>
          </c:spPr>
          <c:invertIfNegative val="0"/>
          <c:dPt>
            <c:idx val="0"/>
            <c:invertIfNegative val="0"/>
            <c:bubble3D val="0"/>
            <c:extLst>
              <c:ext xmlns:c16="http://schemas.microsoft.com/office/drawing/2014/chart" uri="{C3380CC4-5D6E-409C-BE32-E72D297353CC}">
                <c16:uniqueId val="{00000000-4A9F-4334-8CB6-19AD9C9B872F}"/>
              </c:ext>
            </c:extLst>
          </c:dPt>
          <c:cat>
            <c:strRef>
              <c:f>Sheet1!$A$2</c:f>
              <c:strCache>
                <c:ptCount val="1"/>
                <c:pt idx="0">
                  <c:v>XX</c:v>
                </c:pt>
              </c:strCache>
            </c:strRef>
          </c:cat>
          <c:val>
            <c:numRef>
              <c:f>Sheet1!$B$2</c:f>
              <c:numCache>
                <c:formatCode>General</c:formatCode>
                <c:ptCount val="1"/>
                <c:pt idx="0">
                  <c:v>7</c:v>
                </c:pt>
              </c:numCache>
            </c:numRef>
          </c:val>
          <c:extLst>
            <c:ext xmlns:c16="http://schemas.microsoft.com/office/drawing/2014/chart" uri="{C3380CC4-5D6E-409C-BE32-E72D297353CC}">
              <c16:uniqueId val="{00000001-4A9F-4334-8CB6-19AD9C9B872F}"/>
            </c:ext>
          </c:extLst>
        </c:ser>
        <c:ser>
          <c:idx val="1"/>
          <c:order val="1"/>
          <c:tx>
            <c:strRef>
              <c:f>Sheet1!$C$1</c:f>
              <c:strCache>
                <c:ptCount val="1"/>
                <c:pt idx="0">
                  <c:v>Series 2</c:v>
                </c:pt>
              </c:strCache>
            </c:strRef>
          </c:tx>
          <c:spPr>
            <a:solidFill>
              <a:schemeClr val="bg1">
                <a:lumMod val="95000"/>
              </a:schemeClr>
            </a:solidFill>
            <a:ln>
              <a:noFill/>
            </a:ln>
            <a:effectLst/>
          </c:spPr>
          <c:invertIfNegative val="0"/>
          <c:dPt>
            <c:idx val="0"/>
            <c:invertIfNegative val="0"/>
            <c:bubble3D val="0"/>
            <c:spPr>
              <a:solidFill>
                <a:schemeClr val="bg1">
                  <a:lumMod val="95000"/>
                </a:schemeClr>
              </a:solidFill>
              <a:ln>
                <a:noFill/>
              </a:ln>
              <a:effectLst/>
            </c:spPr>
            <c:extLst>
              <c:ext xmlns:c16="http://schemas.microsoft.com/office/drawing/2014/chart" uri="{C3380CC4-5D6E-409C-BE32-E72D297353CC}">
                <c16:uniqueId val="{00000003-4A9F-4334-8CB6-19AD9C9B872F}"/>
              </c:ext>
            </c:extLst>
          </c:dPt>
          <c:cat>
            <c:strRef>
              <c:f>Sheet1!$A$2</c:f>
              <c:strCache>
                <c:ptCount val="1"/>
                <c:pt idx="0">
                  <c:v>XX</c:v>
                </c:pt>
              </c:strCache>
            </c:strRef>
          </c:cat>
          <c:val>
            <c:numRef>
              <c:f>Sheet1!$C$2</c:f>
              <c:numCache>
                <c:formatCode>General</c:formatCode>
                <c:ptCount val="1"/>
                <c:pt idx="0">
                  <c:v>2.4</c:v>
                </c:pt>
              </c:numCache>
            </c:numRef>
          </c:val>
          <c:extLst>
            <c:ext xmlns:c16="http://schemas.microsoft.com/office/drawing/2014/chart" uri="{C3380CC4-5D6E-409C-BE32-E72D297353CC}">
              <c16:uniqueId val="{00000004-4A9F-4334-8CB6-19AD9C9B872F}"/>
            </c:ext>
          </c:extLst>
        </c:ser>
        <c:dLbls>
          <c:showLegendKey val="0"/>
          <c:showVal val="0"/>
          <c:showCatName val="0"/>
          <c:showSerName val="0"/>
          <c:showPercent val="0"/>
          <c:showBubbleSize val="0"/>
        </c:dLbls>
        <c:gapWidth val="80"/>
        <c:overlap val="100"/>
        <c:axId val="928040464"/>
        <c:axId val="509907296"/>
      </c:barChart>
      <c:catAx>
        <c:axId val="928040464"/>
        <c:scaling>
          <c:orientation val="minMax"/>
        </c:scaling>
        <c:delete val="0"/>
        <c:axPos val="l"/>
        <c:numFmt formatCode="General" sourceLinked="1"/>
        <c:majorTickMark val="none"/>
        <c:minorTickMark val="none"/>
        <c:tickLblPos val="nextTo"/>
        <c:spPr>
          <a:noFill/>
          <a:ln w="9525" cap="flat" cmpd="sng" algn="ctr">
            <a:solidFill>
              <a:srgbClr val="D9D9D9"/>
            </a:solidFill>
            <a:round/>
          </a:ln>
          <a:effectLst/>
        </c:spPr>
        <c:txPr>
          <a:bodyPr rot="-60000000" spcFirstLastPara="1" vertOverflow="ellipsis" vert="horz" wrap="square" anchor="ctr" anchorCtr="1"/>
          <a:lstStyle/>
          <a:p>
            <a:pPr>
              <a:defRPr sz="900" b="0" i="0" u="none" strike="noStrike" kern="1200" baseline="0">
                <a:solidFill>
                  <a:schemeClr val="tx1"/>
                </a:solidFill>
                <a:latin typeface="Arial"/>
                <a:ea typeface="Arial"/>
                <a:cs typeface="Arial"/>
              </a:defRPr>
            </a:pPr>
            <a:endParaRPr lang="en-US"/>
          </a:p>
        </c:txPr>
        <c:crossAx val="509907296"/>
        <c:crosses val="autoZero"/>
        <c:auto val="1"/>
        <c:lblAlgn val="ctr"/>
        <c:lblOffset val="100"/>
        <c:noMultiLvlLbl val="0"/>
      </c:catAx>
      <c:valAx>
        <c:axId val="509907296"/>
        <c:scaling>
          <c:orientation val="minMax"/>
        </c:scaling>
        <c:delete val="1"/>
        <c:axPos val="b"/>
        <c:numFmt formatCode="General" sourceLinked="1"/>
        <c:majorTickMark val="none"/>
        <c:minorTickMark val="none"/>
        <c:tickLblPos val="nextTo"/>
        <c:crossAx val="92804046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baseline="0">
          <a:solidFill>
            <a:schemeClr val="tx1"/>
          </a:solidFill>
          <a:latin typeface="Arial"/>
          <a:ea typeface="Arial"/>
          <a:cs typeface="Arial"/>
        </a:defRPr>
      </a:pPr>
      <a:endParaRPr lang="en-US"/>
    </a:p>
  </c:txPr>
  <c:externalData r:id="rId4">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accent1"/>
                </a:solidFill>
              </a:ln>
              <a:effectLst/>
            </c:spPr>
            <c:extLst>
              <c:ext xmlns:c16="http://schemas.microsoft.com/office/drawing/2014/chart" uri="{C3380CC4-5D6E-409C-BE32-E72D297353CC}">
                <c16:uniqueId val="{00000001-CAB5-4BF2-B71A-5801FEA4CA2A}"/>
              </c:ext>
            </c:extLst>
          </c:dPt>
          <c:dPt>
            <c:idx val="1"/>
            <c:bubble3D val="0"/>
            <c:spPr>
              <a:solidFill>
                <a:schemeClr val="accent2"/>
              </a:solidFill>
              <a:ln w="19050">
                <a:solidFill>
                  <a:schemeClr val="accent2"/>
                </a:solidFill>
              </a:ln>
              <a:effectLst/>
            </c:spPr>
            <c:extLst>
              <c:ext xmlns:c16="http://schemas.microsoft.com/office/drawing/2014/chart" uri="{C3380CC4-5D6E-409C-BE32-E72D297353CC}">
                <c16:uniqueId val="{00000003-CAB5-4BF2-B71A-5801FEA4CA2A}"/>
              </c:ext>
            </c:extLst>
          </c:dPt>
          <c:dPt>
            <c:idx val="2"/>
            <c:bubble3D val="0"/>
            <c:spPr>
              <a:solidFill>
                <a:schemeClr val="accent3"/>
              </a:solidFill>
              <a:ln w="19050">
                <a:solidFill>
                  <a:schemeClr val="accent3"/>
                </a:solidFill>
              </a:ln>
              <a:effectLst/>
            </c:spPr>
            <c:extLst>
              <c:ext xmlns:c16="http://schemas.microsoft.com/office/drawing/2014/chart" uri="{C3380CC4-5D6E-409C-BE32-E72D297353CC}">
                <c16:uniqueId val="{00000005-CAB5-4BF2-B71A-5801FEA4CA2A}"/>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CAB5-4BF2-B71A-5801FEA4CA2A}"/>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CAB5-4BF2-B71A-5801FEA4CA2A}"/>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CAB5-4BF2-B71A-5801FEA4CA2A}"/>
              </c:ext>
            </c:extLst>
          </c:dPt>
          <c:dPt>
            <c:idx val="6"/>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D-CAB5-4BF2-B71A-5801FEA4CA2A}"/>
              </c:ext>
            </c:extLst>
          </c:dPt>
          <c:dPt>
            <c:idx val="7"/>
            <c:bubble3D val="0"/>
            <c:spPr>
              <a:solidFill>
                <a:schemeClr val="accent2">
                  <a:lumMod val="60000"/>
                </a:schemeClr>
              </a:solidFill>
              <a:ln w="19050">
                <a:solidFill>
                  <a:schemeClr val="lt1"/>
                </a:solidFill>
              </a:ln>
              <a:effectLst/>
            </c:spPr>
            <c:extLst>
              <c:ext xmlns:c16="http://schemas.microsoft.com/office/drawing/2014/chart" uri="{C3380CC4-5D6E-409C-BE32-E72D297353CC}">
                <c16:uniqueId val="{0000000F-CAB5-4BF2-B71A-5801FEA4CA2A}"/>
              </c:ext>
            </c:extLst>
          </c:dPt>
          <c:dPt>
            <c:idx val="8"/>
            <c:bubble3D val="0"/>
            <c:spPr>
              <a:solidFill>
                <a:schemeClr val="accent3">
                  <a:lumMod val="60000"/>
                </a:schemeClr>
              </a:solidFill>
              <a:ln w="19050">
                <a:solidFill>
                  <a:schemeClr val="lt1"/>
                </a:solidFill>
              </a:ln>
              <a:effectLst/>
            </c:spPr>
            <c:extLst>
              <c:ext xmlns:c16="http://schemas.microsoft.com/office/drawing/2014/chart" uri="{C3380CC4-5D6E-409C-BE32-E72D297353CC}">
                <c16:uniqueId val="{00000011-CAB5-4BF2-B71A-5801FEA4CA2A}"/>
              </c:ext>
            </c:extLst>
          </c:dPt>
          <c:dPt>
            <c:idx val="9"/>
            <c:bubble3D val="0"/>
            <c:spPr>
              <a:solidFill>
                <a:schemeClr val="accent4">
                  <a:lumMod val="60000"/>
                </a:schemeClr>
              </a:solidFill>
              <a:ln w="19050">
                <a:solidFill>
                  <a:schemeClr val="lt1"/>
                </a:solidFill>
              </a:ln>
              <a:effectLst/>
            </c:spPr>
            <c:extLst>
              <c:ext xmlns:c16="http://schemas.microsoft.com/office/drawing/2014/chart" uri="{C3380CC4-5D6E-409C-BE32-E72D297353CC}">
                <c16:uniqueId val="{00000013-CAB5-4BF2-B71A-5801FEA4CA2A}"/>
              </c:ext>
            </c:extLst>
          </c:dPt>
          <c:dPt>
            <c:idx val="10"/>
            <c:bubble3D val="0"/>
            <c:spPr>
              <a:solidFill>
                <a:schemeClr val="accent5">
                  <a:lumMod val="60000"/>
                </a:schemeClr>
              </a:solidFill>
              <a:ln w="19050">
                <a:solidFill>
                  <a:schemeClr val="lt1"/>
                </a:solidFill>
              </a:ln>
              <a:effectLst/>
            </c:spPr>
            <c:extLst>
              <c:ext xmlns:c16="http://schemas.microsoft.com/office/drawing/2014/chart" uri="{C3380CC4-5D6E-409C-BE32-E72D297353CC}">
                <c16:uniqueId val="{00000015-CAB5-4BF2-B71A-5801FEA4CA2A}"/>
              </c:ext>
            </c:extLst>
          </c:dPt>
          <c:cat>
            <c:strRef>
              <c:f>Sheet1!$A$2:$A$12</c:f>
              <c:strCache>
                <c:ptCount val="3"/>
                <c:pt idx="0">
                  <c:v>xxx</c:v>
                </c:pt>
                <c:pt idx="1">
                  <c:v>xxx</c:v>
                </c:pt>
                <c:pt idx="2">
                  <c:v>xxx</c:v>
                </c:pt>
              </c:strCache>
            </c:strRef>
          </c:cat>
          <c:val>
            <c:numRef>
              <c:f>Sheet1!$B$2:$B$12</c:f>
              <c:numCache>
                <c:formatCode>General</c:formatCode>
                <c:ptCount val="11"/>
                <c:pt idx="0">
                  <c:v>8.1999999999999993</c:v>
                </c:pt>
                <c:pt idx="1">
                  <c:v>3.2</c:v>
                </c:pt>
                <c:pt idx="2">
                  <c:v>1.4</c:v>
                </c:pt>
              </c:numCache>
            </c:numRef>
          </c:val>
          <c:extLst>
            <c:ext xmlns:c16="http://schemas.microsoft.com/office/drawing/2014/chart" uri="{C3380CC4-5D6E-409C-BE32-E72D297353CC}">
              <c16:uniqueId val="{00000016-CAB5-4BF2-B71A-5801FEA4CA2A}"/>
            </c:ext>
          </c:extLst>
        </c:ser>
        <c:dLbls>
          <c:showLegendKey val="0"/>
          <c:showVal val="0"/>
          <c:showCatName val="0"/>
          <c:showSerName val="0"/>
          <c:showPercent val="0"/>
          <c:showBubbleSize val="0"/>
          <c:showLeaderLines val="1"/>
        </c:dLbls>
        <c:firstSliceAng val="0"/>
      </c:pieChart>
      <c:spPr>
        <a:noFill/>
        <a:ln>
          <a:noFill/>
        </a:ln>
        <a:effectLst/>
      </c:spPr>
    </c:plotArea>
    <c:legend>
      <c:legendPos val="r"/>
      <c:legendEntry>
        <c:idx val="3"/>
        <c:delete val="1"/>
      </c:legendEntry>
      <c:legendEntry>
        <c:idx val="4"/>
        <c:delete val="1"/>
      </c:legendEntry>
      <c:legendEntry>
        <c:idx val="5"/>
        <c:delete val="1"/>
      </c:legendEntry>
      <c:legendEntry>
        <c:idx val="6"/>
        <c:delete val="1"/>
      </c:legendEntry>
      <c:legendEntry>
        <c:idx val="7"/>
        <c:delete val="1"/>
      </c:legendEntry>
      <c:legendEntry>
        <c:idx val="8"/>
        <c:delete val="1"/>
      </c:legendEntry>
      <c:legendEntry>
        <c:idx val="9"/>
        <c:delete val="1"/>
      </c:legendEntry>
      <c:legendEntry>
        <c:idx val="10"/>
        <c:delete val="1"/>
      </c:legendEntry>
      <c:layout>
        <c:manualLayout>
          <c:xMode val="edge"/>
          <c:yMode val="edge"/>
          <c:x val="0.73746200583472044"/>
          <c:y val="5.2347337122514631E-2"/>
          <c:w val="0.20675987249462499"/>
          <c:h val="0.85173532751760461"/>
        </c:manualLayout>
      </c:layout>
      <c:overlay val="0"/>
      <c:spPr>
        <a:noFill/>
        <a:ln>
          <a:noFill/>
        </a:ln>
        <a:effectLst/>
      </c:spPr>
      <c:txPr>
        <a:bodyPr rot="0" spcFirstLastPara="1" vertOverflow="ellipsis" vert="horz" wrap="square" anchor="ctr" anchorCtr="1"/>
        <a:lstStyle/>
        <a:p>
          <a:pPr>
            <a:defRPr sz="100" b="0" i="0" u="none" strike="noStrike" kern="1200" baseline="0">
              <a:solidFill>
                <a:schemeClr val="tx1"/>
              </a:solidFill>
              <a:latin typeface="Arial"/>
              <a:ea typeface="Arial"/>
              <a:cs typeface="Arial"/>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 baseline="0">
          <a:solidFill>
            <a:schemeClr val="tx1"/>
          </a:solidFill>
          <a:latin typeface="Arial"/>
          <a:ea typeface="Arial"/>
          <a:cs typeface="Arial"/>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5F21-4E51-9AAF-2778D2DD6AC8}"/>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5F21-4E51-9AAF-2778D2DD6AC8}"/>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5F21-4E51-9AAF-2778D2DD6AC8}"/>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accent1"/>
              </a:solid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CF5A-40A1-A165-1C6083A0DB53}"/>
            </c:ext>
          </c:extLst>
        </c:ser>
        <c:ser>
          <c:idx val="1"/>
          <c:order val="1"/>
          <c:tx>
            <c:strRef>
              <c:f>Sheet1!$C$1</c:f>
              <c:strCache>
                <c:ptCount val="1"/>
                <c:pt idx="0">
                  <c:v>Series 2</c:v>
                </c:pt>
              </c:strCache>
            </c:strRef>
          </c:tx>
          <c:spPr>
            <a:solidFill>
              <a:schemeClr val="accent2"/>
            </a:solidFill>
            <a:ln>
              <a:solidFill>
                <a:schemeClr val="accent2"/>
              </a:solid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CF5A-40A1-A165-1C6083A0DB53}"/>
            </c:ext>
          </c:extLst>
        </c:ser>
        <c:ser>
          <c:idx val="2"/>
          <c:order val="2"/>
          <c:tx>
            <c:strRef>
              <c:f>Sheet1!$D$1</c:f>
              <c:strCache>
                <c:ptCount val="1"/>
                <c:pt idx="0">
                  <c:v>Series 3</c:v>
                </c:pt>
              </c:strCache>
            </c:strRef>
          </c:tx>
          <c:spPr>
            <a:solidFill>
              <a:schemeClr val="accent3"/>
            </a:solidFill>
            <a:ln>
              <a:solidFill>
                <a:schemeClr val="accent3"/>
              </a:solid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CF5A-40A1-A165-1C6083A0DB53}"/>
            </c:ext>
          </c:extLst>
        </c:ser>
        <c:dLbls>
          <c:showLegendKey val="0"/>
          <c:showVal val="0"/>
          <c:showCatName val="0"/>
          <c:showSerName val="0"/>
          <c:showPercent val="0"/>
          <c:showBubbleSize val="0"/>
        </c:dLbls>
        <c:gapWidth val="198"/>
        <c:axId val="1019445808"/>
        <c:axId val="509701792"/>
      </c:barChart>
      <c:catAx>
        <c:axId val="1019445808"/>
        <c:scaling>
          <c:orientation val="minMax"/>
        </c:scaling>
        <c:delete val="0"/>
        <c:axPos val="b"/>
        <c:numFmt formatCode="General" sourceLinked="1"/>
        <c:majorTickMark val="none"/>
        <c:minorTickMark val="none"/>
        <c:tickLblPos val="nextTo"/>
        <c:spPr>
          <a:noFill/>
          <a:ln w="9525" cap="flat" cmpd="sng" algn="ctr">
            <a:solidFill>
              <a:schemeClr val="accent6"/>
            </a:solidFill>
            <a:round/>
          </a:ln>
          <a:effectLst/>
        </c:spPr>
        <c:txPr>
          <a:bodyPr rot="-60000000" spcFirstLastPara="1" vertOverflow="ellipsis" vert="horz" wrap="square" anchor="ctr" anchorCtr="1"/>
          <a:lstStyle/>
          <a:p>
            <a:pPr>
              <a:defRPr sz="900" b="0" i="0" u="none" strike="noStrike" kern="1200" baseline="0">
                <a:solidFill>
                  <a:schemeClr val="tx1"/>
                </a:solidFill>
                <a:latin typeface="Arial"/>
                <a:ea typeface="Arial"/>
                <a:cs typeface="Arial"/>
              </a:defRPr>
            </a:pPr>
            <a:endParaRPr lang="en-US"/>
          </a:p>
        </c:txPr>
        <c:crossAx val="509701792"/>
        <c:crosses val="autoZero"/>
        <c:auto val="1"/>
        <c:lblAlgn val="ctr"/>
        <c:lblOffset val="100"/>
        <c:noMultiLvlLbl val="0"/>
      </c:catAx>
      <c:valAx>
        <c:axId val="509701792"/>
        <c:scaling>
          <c:orientation val="minMax"/>
        </c:scaling>
        <c:delete val="0"/>
        <c:axPos val="l"/>
        <c:numFmt formatCode="General" sourceLinked="1"/>
        <c:majorTickMark val="none"/>
        <c:minorTickMark val="none"/>
        <c:tickLblPos val="nextTo"/>
        <c:spPr>
          <a:noFill/>
          <a:ln w="9525">
            <a:solidFill>
              <a:schemeClr val="accent6"/>
            </a:solidFill>
          </a:ln>
          <a:effectLst/>
        </c:spPr>
        <c:txPr>
          <a:bodyPr rot="-60000000" spcFirstLastPara="1" vertOverflow="ellipsis" vert="horz" wrap="square" anchor="ctr" anchorCtr="1"/>
          <a:lstStyle/>
          <a:p>
            <a:pPr>
              <a:defRPr sz="900" b="0" i="0" u="none" strike="noStrike" kern="1200" baseline="0">
                <a:solidFill>
                  <a:schemeClr val="tx1"/>
                </a:solidFill>
                <a:latin typeface="Arial"/>
                <a:ea typeface="Arial"/>
                <a:cs typeface="Arial"/>
              </a:defRPr>
            </a:pPr>
            <a:endParaRPr lang="en-US"/>
          </a:p>
        </c:txPr>
        <c:crossAx val="101944580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baseline="0">
          <a:solidFill>
            <a:schemeClr val="tx1"/>
          </a:solidFill>
          <a:latin typeface="Arial"/>
          <a:ea typeface="Arial"/>
          <a:cs typeface="Arial"/>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accent1"/>
                </a:solidFill>
              </a:ln>
              <a:effectLst/>
            </c:spPr>
            <c:extLst>
              <c:ext xmlns:c16="http://schemas.microsoft.com/office/drawing/2014/chart" uri="{C3380CC4-5D6E-409C-BE32-E72D297353CC}">
                <c16:uniqueId val="{00000001-CAB5-4BF2-B71A-5801FEA4CA2A}"/>
              </c:ext>
            </c:extLst>
          </c:dPt>
          <c:dPt>
            <c:idx val="1"/>
            <c:bubble3D val="0"/>
            <c:spPr>
              <a:solidFill>
                <a:schemeClr val="accent2"/>
              </a:solidFill>
              <a:ln w="19050">
                <a:solidFill>
                  <a:schemeClr val="accent2"/>
                </a:solidFill>
              </a:ln>
              <a:effectLst/>
            </c:spPr>
            <c:extLst>
              <c:ext xmlns:c16="http://schemas.microsoft.com/office/drawing/2014/chart" uri="{C3380CC4-5D6E-409C-BE32-E72D297353CC}">
                <c16:uniqueId val="{00000003-CAB5-4BF2-B71A-5801FEA4CA2A}"/>
              </c:ext>
            </c:extLst>
          </c:dPt>
          <c:dPt>
            <c:idx val="2"/>
            <c:bubble3D val="0"/>
            <c:spPr>
              <a:solidFill>
                <a:schemeClr val="accent3"/>
              </a:solidFill>
              <a:ln w="19050">
                <a:solidFill>
                  <a:schemeClr val="accent3"/>
                </a:solidFill>
              </a:ln>
              <a:effectLst/>
            </c:spPr>
            <c:extLst>
              <c:ext xmlns:c16="http://schemas.microsoft.com/office/drawing/2014/chart" uri="{C3380CC4-5D6E-409C-BE32-E72D297353CC}">
                <c16:uniqueId val="{00000005-CAB5-4BF2-B71A-5801FEA4CA2A}"/>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CAB5-4BF2-B71A-5801FEA4CA2A}"/>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CAB5-4BF2-B71A-5801FEA4CA2A}"/>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CAB5-4BF2-B71A-5801FEA4CA2A}"/>
              </c:ext>
            </c:extLst>
          </c:dPt>
          <c:dPt>
            <c:idx val="6"/>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D-CAB5-4BF2-B71A-5801FEA4CA2A}"/>
              </c:ext>
            </c:extLst>
          </c:dPt>
          <c:dPt>
            <c:idx val="7"/>
            <c:bubble3D val="0"/>
            <c:spPr>
              <a:solidFill>
                <a:schemeClr val="accent2">
                  <a:lumMod val="60000"/>
                </a:schemeClr>
              </a:solidFill>
              <a:ln w="19050">
                <a:solidFill>
                  <a:schemeClr val="lt1"/>
                </a:solidFill>
              </a:ln>
              <a:effectLst/>
            </c:spPr>
            <c:extLst>
              <c:ext xmlns:c16="http://schemas.microsoft.com/office/drawing/2014/chart" uri="{C3380CC4-5D6E-409C-BE32-E72D297353CC}">
                <c16:uniqueId val="{0000000F-CAB5-4BF2-B71A-5801FEA4CA2A}"/>
              </c:ext>
            </c:extLst>
          </c:dPt>
          <c:dPt>
            <c:idx val="8"/>
            <c:bubble3D val="0"/>
            <c:spPr>
              <a:solidFill>
                <a:schemeClr val="accent3">
                  <a:lumMod val="60000"/>
                </a:schemeClr>
              </a:solidFill>
              <a:ln w="19050">
                <a:solidFill>
                  <a:schemeClr val="lt1"/>
                </a:solidFill>
              </a:ln>
              <a:effectLst/>
            </c:spPr>
            <c:extLst>
              <c:ext xmlns:c16="http://schemas.microsoft.com/office/drawing/2014/chart" uri="{C3380CC4-5D6E-409C-BE32-E72D297353CC}">
                <c16:uniqueId val="{00000011-CAB5-4BF2-B71A-5801FEA4CA2A}"/>
              </c:ext>
            </c:extLst>
          </c:dPt>
          <c:dPt>
            <c:idx val="9"/>
            <c:bubble3D val="0"/>
            <c:spPr>
              <a:solidFill>
                <a:schemeClr val="accent4">
                  <a:lumMod val="60000"/>
                </a:schemeClr>
              </a:solidFill>
              <a:ln w="19050">
                <a:solidFill>
                  <a:schemeClr val="lt1"/>
                </a:solidFill>
              </a:ln>
              <a:effectLst/>
            </c:spPr>
            <c:extLst>
              <c:ext xmlns:c16="http://schemas.microsoft.com/office/drawing/2014/chart" uri="{C3380CC4-5D6E-409C-BE32-E72D297353CC}">
                <c16:uniqueId val="{00000013-CAB5-4BF2-B71A-5801FEA4CA2A}"/>
              </c:ext>
            </c:extLst>
          </c:dPt>
          <c:dPt>
            <c:idx val="10"/>
            <c:bubble3D val="0"/>
            <c:spPr>
              <a:solidFill>
                <a:schemeClr val="accent5">
                  <a:lumMod val="60000"/>
                </a:schemeClr>
              </a:solidFill>
              <a:ln w="19050">
                <a:solidFill>
                  <a:schemeClr val="lt1"/>
                </a:solidFill>
              </a:ln>
              <a:effectLst/>
            </c:spPr>
            <c:extLst>
              <c:ext xmlns:c16="http://schemas.microsoft.com/office/drawing/2014/chart" uri="{C3380CC4-5D6E-409C-BE32-E72D297353CC}">
                <c16:uniqueId val="{00000015-CAB5-4BF2-B71A-5801FEA4CA2A}"/>
              </c:ext>
            </c:extLst>
          </c:dPt>
          <c:cat>
            <c:strRef>
              <c:f>Sheet1!$A$2:$A$12</c:f>
              <c:strCache>
                <c:ptCount val="3"/>
                <c:pt idx="0">
                  <c:v>xxx</c:v>
                </c:pt>
                <c:pt idx="1">
                  <c:v>xxx</c:v>
                </c:pt>
                <c:pt idx="2">
                  <c:v>xxx</c:v>
                </c:pt>
              </c:strCache>
            </c:strRef>
          </c:cat>
          <c:val>
            <c:numRef>
              <c:f>Sheet1!$B$2:$B$12</c:f>
              <c:numCache>
                <c:formatCode>General</c:formatCode>
                <c:ptCount val="11"/>
                <c:pt idx="0">
                  <c:v>8.1999999999999993</c:v>
                </c:pt>
                <c:pt idx="1">
                  <c:v>3.2</c:v>
                </c:pt>
                <c:pt idx="2">
                  <c:v>1.4</c:v>
                </c:pt>
              </c:numCache>
            </c:numRef>
          </c:val>
          <c:extLst>
            <c:ext xmlns:c16="http://schemas.microsoft.com/office/drawing/2014/chart" uri="{C3380CC4-5D6E-409C-BE32-E72D297353CC}">
              <c16:uniqueId val="{00000016-CAB5-4BF2-B71A-5801FEA4CA2A}"/>
            </c:ext>
          </c:extLst>
        </c:ser>
        <c:dLbls>
          <c:showLegendKey val="0"/>
          <c:showVal val="0"/>
          <c:showCatName val="0"/>
          <c:showSerName val="0"/>
          <c:showPercent val="0"/>
          <c:showBubbleSize val="0"/>
          <c:showLeaderLines val="1"/>
        </c:dLbls>
        <c:firstSliceAng val="0"/>
      </c:pieChart>
      <c:spPr>
        <a:noFill/>
        <a:ln>
          <a:noFill/>
        </a:ln>
        <a:effectLst/>
      </c:spPr>
    </c:plotArea>
    <c:legend>
      <c:legendPos val="r"/>
      <c:legendEntry>
        <c:idx val="3"/>
        <c:delete val="1"/>
      </c:legendEntry>
      <c:legendEntry>
        <c:idx val="4"/>
        <c:delete val="1"/>
      </c:legendEntry>
      <c:legendEntry>
        <c:idx val="5"/>
        <c:delete val="1"/>
      </c:legendEntry>
      <c:legendEntry>
        <c:idx val="6"/>
        <c:delete val="1"/>
      </c:legendEntry>
      <c:legendEntry>
        <c:idx val="7"/>
        <c:delete val="1"/>
      </c:legendEntry>
      <c:legendEntry>
        <c:idx val="8"/>
        <c:delete val="1"/>
      </c:legendEntry>
      <c:legendEntry>
        <c:idx val="9"/>
        <c:delete val="1"/>
      </c:legendEntry>
      <c:legendEntry>
        <c:idx val="10"/>
        <c:delete val="1"/>
      </c:legendEntry>
      <c:layout>
        <c:manualLayout>
          <c:xMode val="edge"/>
          <c:yMode val="edge"/>
          <c:x val="0.73746200583472044"/>
          <c:y val="5.2347337122514631E-2"/>
          <c:w val="0.20675987249462499"/>
          <c:h val="0.85173532751760461"/>
        </c:manualLayout>
      </c:layout>
      <c:overlay val="0"/>
      <c:spPr>
        <a:noFill/>
        <a:ln>
          <a:noFill/>
        </a:ln>
        <a:effectLst/>
      </c:spPr>
      <c:txPr>
        <a:bodyPr rot="0" spcFirstLastPara="1" vertOverflow="ellipsis" vert="horz" wrap="square" anchor="ctr" anchorCtr="1"/>
        <a:lstStyle/>
        <a:p>
          <a:pPr>
            <a:defRPr sz="100" b="0" i="0" u="none" strike="noStrike" kern="1200" baseline="0">
              <a:solidFill>
                <a:schemeClr val="tx1"/>
              </a:solidFill>
              <a:latin typeface="Arial"/>
              <a:ea typeface="Arial"/>
              <a:cs typeface="Arial"/>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 baseline="0">
          <a:solidFill>
            <a:schemeClr val="tx1"/>
          </a:solidFill>
          <a:latin typeface="Arial"/>
          <a:ea typeface="Arial"/>
          <a:cs typeface="Arial"/>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accent1"/>
              </a:solid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254-45C1-A003-E7E6B992D425}"/>
            </c:ext>
          </c:extLst>
        </c:ser>
        <c:ser>
          <c:idx val="1"/>
          <c:order val="1"/>
          <c:tx>
            <c:strRef>
              <c:f>Sheet1!$C$1</c:f>
              <c:strCache>
                <c:ptCount val="1"/>
                <c:pt idx="0">
                  <c:v>Series 2</c:v>
                </c:pt>
              </c:strCache>
            </c:strRef>
          </c:tx>
          <c:spPr>
            <a:solidFill>
              <a:schemeClr val="accent2"/>
            </a:solidFill>
            <a:ln>
              <a:solidFill>
                <a:schemeClr val="accent2"/>
              </a:solid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254-45C1-A003-E7E6B992D425}"/>
            </c:ext>
          </c:extLst>
        </c:ser>
        <c:ser>
          <c:idx val="2"/>
          <c:order val="2"/>
          <c:tx>
            <c:strRef>
              <c:f>Sheet1!$D$1</c:f>
              <c:strCache>
                <c:ptCount val="1"/>
                <c:pt idx="0">
                  <c:v>Series 3</c:v>
                </c:pt>
              </c:strCache>
            </c:strRef>
          </c:tx>
          <c:spPr>
            <a:solidFill>
              <a:schemeClr val="accent3"/>
            </a:solidFill>
            <a:ln>
              <a:solidFill>
                <a:schemeClr val="accent3"/>
              </a:solid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254-45C1-A003-E7E6B992D425}"/>
            </c:ext>
          </c:extLst>
        </c:ser>
        <c:dLbls>
          <c:showLegendKey val="0"/>
          <c:showVal val="0"/>
          <c:showCatName val="0"/>
          <c:showSerName val="0"/>
          <c:showPercent val="0"/>
          <c:showBubbleSize val="0"/>
        </c:dLbls>
        <c:gapWidth val="198"/>
        <c:axId val="1019445808"/>
        <c:axId val="509701792"/>
      </c:barChart>
      <c:catAx>
        <c:axId val="1019445808"/>
        <c:scaling>
          <c:orientation val="minMax"/>
        </c:scaling>
        <c:delete val="0"/>
        <c:axPos val="b"/>
        <c:numFmt formatCode="General" sourceLinked="1"/>
        <c:majorTickMark val="none"/>
        <c:minorTickMark val="none"/>
        <c:tickLblPos val="nextTo"/>
        <c:spPr>
          <a:noFill/>
          <a:ln w="9525" cap="flat" cmpd="sng" algn="ctr">
            <a:solidFill>
              <a:schemeClr val="accent6"/>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509701792"/>
        <c:crosses val="autoZero"/>
        <c:auto val="1"/>
        <c:lblAlgn val="ctr"/>
        <c:lblOffset val="100"/>
        <c:noMultiLvlLbl val="0"/>
      </c:catAx>
      <c:valAx>
        <c:axId val="509701792"/>
        <c:scaling>
          <c:orientation val="minMax"/>
        </c:scaling>
        <c:delete val="0"/>
        <c:axPos val="l"/>
        <c:numFmt formatCode="General" sourceLinked="1"/>
        <c:majorTickMark val="none"/>
        <c:minorTickMark val="none"/>
        <c:tickLblPos val="nextTo"/>
        <c:spPr>
          <a:noFill/>
          <a:ln w="9525">
            <a:solidFill>
              <a:schemeClr val="accent6"/>
            </a:solid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101944580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baseline="0">
          <a:solidFill>
            <a:schemeClr val="tx1"/>
          </a:solidFill>
          <a:latin typeface="+mn-lt"/>
          <a:ea typeface="Arial"/>
          <a:cs typeface="Arial"/>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accent1"/>
              </a:solid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254-45C1-A003-E7E6B992D425}"/>
            </c:ext>
          </c:extLst>
        </c:ser>
        <c:ser>
          <c:idx val="1"/>
          <c:order val="1"/>
          <c:tx>
            <c:strRef>
              <c:f>Sheet1!$C$1</c:f>
              <c:strCache>
                <c:ptCount val="1"/>
                <c:pt idx="0">
                  <c:v>Series 2</c:v>
                </c:pt>
              </c:strCache>
            </c:strRef>
          </c:tx>
          <c:spPr>
            <a:solidFill>
              <a:schemeClr val="accent2"/>
            </a:solidFill>
            <a:ln>
              <a:solidFill>
                <a:schemeClr val="accent2"/>
              </a:solid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254-45C1-A003-E7E6B992D425}"/>
            </c:ext>
          </c:extLst>
        </c:ser>
        <c:ser>
          <c:idx val="2"/>
          <c:order val="2"/>
          <c:tx>
            <c:strRef>
              <c:f>Sheet1!$D$1</c:f>
              <c:strCache>
                <c:ptCount val="1"/>
                <c:pt idx="0">
                  <c:v>Series 3</c:v>
                </c:pt>
              </c:strCache>
            </c:strRef>
          </c:tx>
          <c:spPr>
            <a:solidFill>
              <a:schemeClr val="accent3"/>
            </a:solidFill>
            <a:ln>
              <a:solidFill>
                <a:schemeClr val="accent3"/>
              </a:solid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254-45C1-A003-E7E6B992D425}"/>
            </c:ext>
          </c:extLst>
        </c:ser>
        <c:dLbls>
          <c:showLegendKey val="0"/>
          <c:showVal val="0"/>
          <c:showCatName val="0"/>
          <c:showSerName val="0"/>
          <c:showPercent val="0"/>
          <c:showBubbleSize val="0"/>
        </c:dLbls>
        <c:gapWidth val="198"/>
        <c:axId val="1019445808"/>
        <c:axId val="509701792"/>
      </c:barChart>
      <c:catAx>
        <c:axId val="1019445808"/>
        <c:scaling>
          <c:orientation val="minMax"/>
        </c:scaling>
        <c:delete val="0"/>
        <c:axPos val="b"/>
        <c:numFmt formatCode="General" sourceLinked="1"/>
        <c:majorTickMark val="none"/>
        <c:minorTickMark val="none"/>
        <c:tickLblPos val="nextTo"/>
        <c:spPr>
          <a:noFill/>
          <a:ln w="9525" cap="flat" cmpd="sng" algn="ctr">
            <a:solidFill>
              <a:schemeClr val="accent6"/>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509701792"/>
        <c:crosses val="autoZero"/>
        <c:auto val="1"/>
        <c:lblAlgn val="ctr"/>
        <c:lblOffset val="100"/>
        <c:noMultiLvlLbl val="0"/>
      </c:catAx>
      <c:valAx>
        <c:axId val="509701792"/>
        <c:scaling>
          <c:orientation val="minMax"/>
        </c:scaling>
        <c:delete val="0"/>
        <c:axPos val="l"/>
        <c:numFmt formatCode="General" sourceLinked="1"/>
        <c:majorTickMark val="none"/>
        <c:minorTickMark val="none"/>
        <c:tickLblPos val="nextTo"/>
        <c:spPr>
          <a:noFill/>
          <a:ln w="9525">
            <a:solidFill>
              <a:schemeClr val="accent6"/>
            </a:solid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101944580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baseline="0">
          <a:solidFill>
            <a:schemeClr val="tx1"/>
          </a:solidFill>
          <a:latin typeface="+mn-lt"/>
          <a:ea typeface="Arial"/>
          <a:cs typeface="Arial"/>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accent1"/>
              </a:solid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254-45C1-A003-E7E6B992D425}"/>
            </c:ext>
          </c:extLst>
        </c:ser>
        <c:ser>
          <c:idx val="1"/>
          <c:order val="1"/>
          <c:tx>
            <c:strRef>
              <c:f>Sheet1!$C$1</c:f>
              <c:strCache>
                <c:ptCount val="1"/>
                <c:pt idx="0">
                  <c:v>Series 2</c:v>
                </c:pt>
              </c:strCache>
            </c:strRef>
          </c:tx>
          <c:spPr>
            <a:solidFill>
              <a:schemeClr val="accent2"/>
            </a:solidFill>
            <a:ln>
              <a:solidFill>
                <a:schemeClr val="accent2"/>
              </a:solid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254-45C1-A003-E7E6B992D425}"/>
            </c:ext>
          </c:extLst>
        </c:ser>
        <c:ser>
          <c:idx val="2"/>
          <c:order val="2"/>
          <c:tx>
            <c:strRef>
              <c:f>Sheet1!$D$1</c:f>
              <c:strCache>
                <c:ptCount val="1"/>
                <c:pt idx="0">
                  <c:v>Series 3</c:v>
                </c:pt>
              </c:strCache>
            </c:strRef>
          </c:tx>
          <c:spPr>
            <a:solidFill>
              <a:schemeClr val="accent3"/>
            </a:solidFill>
            <a:ln>
              <a:solidFill>
                <a:schemeClr val="accent3"/>
              </a:solid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254-45C1-A003-E7E6B992D425}"/>
            </c:ext>
          </c:extLst>
        </c:ser>
        <c:dLbls>
          <c:showLegendKey val="0"/>
          <c:showVal val="0"/>
          <c:showCatName val="0"/>
          <c:showSerName val="0"/>
          <c:showPercent val="0"/>
          <c:showBubbleSize val="0"/>
        </c:dLbls>
        <c:gapWidth val="198"/>
        <c:axId val="1019445808"/>
        <c:axId val="509701792"/>
      </c:barChart>
      <c:catAx>
        <c:axId val="1019445808"/>
        <c:scaling>
          <c:orientation val="minMax"/>
        </c:scaling>
        <c:delete val="0"/>
        <c:axPos val="b"/>
        <c:numFmt formatCode="General" sourceLinked="1"/>
        <c:majorTickMark val="none"/>
        <c:minorTickMark val="none"/>
        <c:tickLblPos val="nextTo"/>
        <c:spPr>
          <a:noFill/>
          <a:ln w="9525" cap="flat" cmpd="sng" algn="ctr">
            <a:solidFill>
              <a:schemeClr val="accent6"/>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509701792"/>
        <c:crosses val="autoZero"/>
        <c:auto val="1"/>
        <c:lblAlgn val="ctr"/>
        <c:lblOffset val="100"/>
        <c:noMultiLvlLbl val="0"/>
      </c:catAx>
      <c:valAx>
        <c:axId val="509701792"/>
        <c:scaling>
          <c:orientation val="minMax"/>
        </c:scaling>
        <c:delete val="0"/>
        <c:axPos val="l"/>
        <c:numFmt formatCode="General" sourceLinked="1"/>
        <c:majorTickMark val="none"/>
        <c:minorTickMark val="none"/>
        <c:tickLblPos val="nextTo"/>
        <c:spPr>
          <a:noFill/>
          <a:ln w="9525">
            <a:solidFill>
              <a:schemeClr val="accent6"/>
            </a:solid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101944580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baseline="0">
          <a:solidFill>
            <a:schemeClr val="tx1"/>
          </a:solidFill>
          <a:latin typeface="+mn-lt"/>
          <a:ea typeface="Arial"/>
          <a:cs typeface="Arial"/>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accent1"/>
              </a:solid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254-45C1-A003-E7E6B992D425}"/>
            </c:ext>
          </c:extLst>
        </c:ser>
        <c:ser>
          <c:idx val="1"/>
          <c:order val="1"/>
          <c:tx>
            <c:strRef>
              <c:f>Sheet1!$C$1</c:f>
              <c:strCache>
                <c:ptCount val="1"/>
                <c:pt idx="0">
                  <c:v>Series 2</c:v>
                </c:pt>
              </c:strCache>
            </c:strRef>
          </c:tx>
          <c:spPr>
            <a:solidFill>
              <a:schemeClr val="accent2"/>
            </a:solidFill>
            <a:ln>
              <a:solidFill>
                <a:schemeClr val="accent2"/>
              </a:solid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254-45C1-A003-E7E6B992D425}"/>
            </c:ext>
          </c:extLst>
        </c:ser>
        <c:ser>
          <c:idx val="2"/>
          <c:order val="2"/>
          <c:tx>
            <c:strRef>
              <c:f>Sheet1!$D$1</c:f>
              <c:strCache>
                <c:ptCount val="1"/>
                <c:pt idx="0">
                  <c:v>Series 3</c:v>
                </c:pt>
              </c:strCache>
            </c:strRef>
          </c:tx>
          <c:spPr>
            <a:solidFill>
              <a:schemeClr val="accent3"/>
            </a:solidFill>
            <a:ln>
              <a:solidFill>
                <a:schemeClr val="accent3"/>
              </a:solid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254-45C1-A003-E7E6B992D425}"/>
            </c:ext>
          </c:extLst>
        </c:ser>
        <c:dLbls>
          <c:showLegendKey val="0"/>
          <c:showVal val="0"/>
          <c:showCatName val="0"/>
          <c:showSerName val="0"/>
          <c:showPercent val="0"/>
          <c:showBubbleSize val="0"/>
        </c:dLbls>
        <c:gapWidth val="198"/>
        <c:axId val="1019445808"/>
        <c:axId val="509701792"/>
      </c:barChart>
      <c:catAx>
        <c:axId val="1019445808"/>
        <c:scaling>
          <c:orientation val="minMax"/>
        </c:scaling>
        <c:delete val="0"/>
        <c:axPos val="b"/>
        <c:numFmt formatCode="General" sourceLinked="1"/>
        <c:majorTickMark val="none"/>
        <c:minorTickMark val="none"/>
        <c:tickLblPos val="nextTo"/>
        <c:spPr>
          <a:noFill/>
          <a:ln w="9525" cap="flat" cmpd="sng" algn="ctr">
            <a:solidFill>
              <a:schemeClr val="accent6"/>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509701792"/>
        <c:crosses val="autoZero"/>
        <c:auto val="1"/>
        <c:lblAlgn val="ctr"/>
        <c:lblOffset val="100"/>
        <c:noMultiLvlLbl val="0"/>
      </c:catAx>
      <c:valAx>
        <c:axId val="509701792"/>
        <c:scaling>
          <c:orientation val="minMax"/>
        </c:scaling>
        <c:delete val="0"/>
        <c:axPos val="l"/>
        <c:numFmt formatCode="General" sourceLinked="1"/>
        <c:majorTickMark val="none"/>
        <c:minorTickMark val="none"/>
        <c:tickLblPos val="nextTo"/>
        <c:spPr>
          <a:noFill/>
          <a:ln w="9525">
            <a:solidFill>
              <a:schemeClr val="accent6"/>
            </a:solid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101944580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baseline="0">
          <a:solidFill>
            <a:schemeClr val="tx1"/>
          </a:solidFill>
          <a:latin typeface="+mn-lt"/>
          <a:ea typeface="Arial"/>
          <a:cs typeface="Arial"/>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accent1"/>
              </a:solid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254-45C1-A003-E7E6B992D425}"/>
            </c:ext>
          </c:extLst>
        </c:ser>
        <c:ser>
          <c:idx val="1"/>
          <c:order val="1"/>
          <c:tx>
            <c:strRef>
              <c:f>Sheet1!$C$1</c:f>
              <c:strCache>
                <c:ptCount val="1"/>
                <c:pt idx="0">
                  <c:v>Series 2</c:v>
                </c:pt>
              </c:strCache>
            </c:strRef>
          </c:tx>
          <c:spPr>
            <a:solidFill>
              <a:schemeClr val="accent2"/>
            </a:solidFill>
            <a:ln>
              <a:solidFill>
                <a:schemeClr val="accent2"/>
              </a:solid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254-45C1-A003-E7E6B992D425}"/>
            </c:ext>
          </c:extLst>
        </c:ser>
        <c:ser>
          <c:idx val="2"/>
          <c:order val="2"/>
          <c:tx>
            <c:strRef>
              <c:f>Sheet1!$D$1</c:f>
              <c:strCache>
                <c:ptCount val="1"/>
                <c:pt idx="0">
                  <c:v>Series 3</c:v>
                </c:pt>
              </c:strCache>
            </c:strRef>
          </c:tx>
          <c:spPr>
            <a:solidFill>
              <a:schemeClr val="accent3"/>
            </a:solidFill>
            <a:ln>
              <a:solidFill>
                <a:schemeClr val="accent3"/>
              </a:solid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254-45C1-A003-E7E6B992D425}"/>
            </c:ext>
          </c:extLst>
        </c:ser>
        <c:dLbls>
          <c:showLegendKey val="0"/>
          <c:showVal val="0"/>
          <c:showCatName val="0"/>
          <c:showSerName val="0"/>
          <c:showPercent val="0"/>
          <c:showBubbleSize val="0"/>
        </c:dLbls>
        <c:gapWidth val="198"/>
        <c:axId val="1019445808"/>
        <c:axId val="509701792"/>
      </c:barChart>
      <c:catAx>
        <c:axId val="1019445808"/>
        <c:scaling>
          <c:orientation val="minMax"/>
        </c:scaling>
        <c:delete val="0"/>
        <c:axPos val="b"/>
        <c:numFmt formatCode="General" sourceLinked="1"/>
        <c:majorTickMark val="none"/>
        <c:minorTickMark val="none"/>
        <c:tickLblPos val="nextTo"/>
        <c:spPr>
          <a:noFill/>
          <a:ln w="9525" cap="flat" cmpd="sng" algn="ctr">
            <a:solidFill>
              <a:schemeClr val="accent6"/>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509701792"/>
        <c:crosses val="autoZero"/>
        <c:auto val="1"/>
        <c:lblAlgn val="ctr"/>
        <c:lblOffset val="100"/>
        <c:noMultiLvlLbl val="0"/>
      </c:catAx>
      <c:valAx>
        <c:axId val="509701792"/>
        <c:scaling>
          <c:orientation val="minMax"/>
        </c:scaling>
        <c:delete val="0"/>
        <c:axPos val="l"/>
        <c:numFmt formatCode="General" sourceLinked="1"/>
        <c:majorTickMark val="none"/>
        <c:minorTickMark val="none"/>
        <c:tickLblPos val="nextTo"/>
        <c:spPr>
          <a:noFill/>
          <a:ln w="9525">
            <a:solidFill>
              <a:schemeClr val="accent6"/>
            </a:solid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101944580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baseline="0">
          <a:solidFill>
            <a:schemeClr val="tx1"/>
          </a:solidFill>
          <a:latin typeface="+mn-lt"/>
          <a:ea typeface="Arial"/>
          <a:cs typeface="Arial"/>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accent1"/>
              </a:solid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254-45C1-A003-E7E6B992D425}"/>
            </c:ext>
          </c:extLst>
        </c:ser>
        <c:ser>
          <c:idx val="1"/>
          <c:order val="1"/>
          <c:tx>
            <c:strRef>
              <c:f>Sheet1!$C$1</c:f>
              <c:strCache>
                <c:ptCount val="1"/>
                <c:pt idx="0">
                  <c:v>Series 2</c:v>
                </c:pt>
              </c:strCache>
            </c:strRef>
          </c:tx>
          <c:spPr>
            <a:solidFill>
              <a:schemeClr val="accent2"/>
            </a:solidFill>
            <a:ln>
              <a:solidFill>
                <a:schemeClr val="accent2"/>
              </a:solid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254-45C1-A003-E7E6B992D425}"/>
            </c:ext>
          </c:extLst>
        </c:ser>
        <c:ser>
          <c:idx val="2"/>
          <c:order val="2"/>
          <c:tx>
            <c:strRef>
              <c:f>Sheet1!$D$1</c:f>
              <c:strCache>
                <c:ptCount val="1"/>
                <c:pt idx="0">
                  <c:v>Series 3</c:v>
                </c:pt>
              </c:strCache>
            </c:strRef>
          </c:tx>
          <c:spPr>
            <a:solidFill>
              <a:schemeClr val="accent3"/>
            </a:solidFill>
            <a:ln>
              <a:solidFill>
                <a:schemeClr val="accent3"/>
              </a:solid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254-45C1-A003-E7E6B992D425}"/>
            </c:ext>
          </c:extLst>
        </c:ser>
        <c:dLbls>
          <c:showLegendKey val="0"/>
          <c:showVal val="0"/>
          <c:showCatName val="0"/>
          <c:showSerName val="0"/>
          <c:showPercent val="0"/>
          <c:showBubbleSize val="0"/>
        </c:dLbls>
        <c:gapWidth val="198"/>
        <c:axId val="1019445808"/>
        <c:axId val="509701792"/>
      </c:barChart>
      <c:catAx>
        <c:axId val="1019445808"/>
        <c:scaling>
          <c:orientation val="minMax"/>
        </c:scaling>
        <c:delete val="0"/>
        <c:axPos val="b"/>
        <c:numFmt formatCode="General" sourceLinked="1"/>
        <c:majorTickMark val="none"/>
        <c:minorTickMark val="none"/>
        <c:tickLblPos val="nextTo"/>
        <c:spPr>
          <a:noFill/>
          <a:ln w="9525" cap="flat" cmpd="sng" algn="ctr">
            <a:solidFill>
              <a:schemeClr val="accent6"/>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509701792"/>
        <c:crosses val="autoZero"/>
        <c:auto val="1"/>
        <c:lblAlgn val="ctr"/>
        <c:lblOffset val="100"/>
        <c:noMultiLvlLbl val="0"/>
      </c:catAx>
      <c:valAx>
        <c:axId val="509701792"/>
        <c:scaling>
          <c:orientation val="minMax"/>
        </c:scaling>
        <c:delete val="0"/>
        <c:axPos val="l"/>
        <c:numFmt formatCode="General" sourceLinked="1"/>
        <c:majorTickMark val="none"/>
        <c:minorTickMark val="none"/>
        <c:tickLblPos val="nextTo"/>
        <c:spPr>
          <a:noFill/>
          <a:ln w="9525">
            <a:solidFill>
              <a:schemeClr val="accent6"/>
            </a:solid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101944580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baseline="0">
          <a:solidFill>
            <a:schemeClr val="tx1"/>
          </a:solidFill>
          <a:latin typeface="+mn-lt"/>
          <a:ea typeface="Arial"/>
          <a:cs typeface="Arial"/>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accent1"/>
              </a:solid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D254-45C1-A003-E7E6B992D425}"/>
            </c:ext>
          </c:extLst>
        </c:ser>
        <c:ser>
          <c:idx val="1"/>
          <c:order val="1"/>
          <c:tx>
            <c:strRef>
              <c:f>Sheet1!$C$1</c:f>
              <c:strCache>
                <c:ptCount val="1"/>
                <c:pt idx="0">
                  <c:v>Series 2</c:v>
                </c:pt>
              </c:strCache>
            </c:strRef>
          </c:tx>
          <c:spPr>
            <a:solidFill>
              <a:schemeClr val="accent2"/>
            </a:solidFill>
            <a:ln>
              <a:solidFill>
                <a:schemeClr val="accent2"/>
              </a:solid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D254-45C1-A003-E7E6B992D425}"/>
            </c:ext>
          </c:extLst>
        </c:ser>
        <c:ser>
          <c:idx val="2"/>
          <c:order val="2"/>
          <c:tx>
            <c:strRef>
              <c:f>Sheet1!$D$1</c:f>
              <c:strCache>
                <c:ptCount val="1"/>
                <c:pt idx="0">
                  <c:v>Series 3</c:v>
                </c:pt>
              </c:strCache>
            </c:strRef>
          </c:tx>
          <c:spPr>
            <a:solidFill>
              <a:schemeClr val="accent3"/>
            </a:solidFill>
            <a:ln>
              <a:solidFill>
                <a:schemeClr val="accent3"/>
              </a:solid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D254-45C1-A003-E7E6B992D425}"/>
            </c:ext>
          </c:extLst>
        </c:ser>
        <c:dLbls>
          <c:showLegendKey val="0"/>
          <c:showVal val="0"/>
          <c:showCatName val="0"/>
          <c:showSerName val="0"/>
          <c:showPercent val="0"/>
          <c:showBubbleSize val="0"/>
        </c:dLbls>
        <c:gapWidth val="198"/>
        <c:axId val="1019445808"/>
        <c:axId val="509701792"/>
      </c:barChart>
      <c:catAx>
        <c:axId val="1019445808"/>
        <c:scaling>
          <c:orientation val="minMax"/>
        </c:scaling>
        <c:delete val="0"/>
        <c:axPos val="b"/>
        <c:numFmt formatCode="General" sourceLinked="1"/>
        <c:majorTickMark val="none"/>
        <c:minorTickMark val="none"/>
        <c:tickLblPos val="nextTo"/>
        <c:spPr>
          <a:noFill/>
          <a:ln w="9525" cap="flat" cmpd="sng" algn="ctr">
            <a:solidFill>
              <a:schemeClr val="accent6"/>
            </a:solidFill>
            <a:round/>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509701792"/>
        <c:crosses val="autoZero"/>
        <c:auto val="1"/>
        <c:lblAlgn val="ctr"/>
        <c:lblOffset val="100"/>
        <c:noMultiLvlLbl val="0"/>
      </c:catAx>
      <c:valAx>
        <c:axId val="509701792"/>
        <c:scaling>
          <c:orientation val="minMax"/>
        </c:scaling>
        <c:delete val="0"/>
        <c:axPos val="l"/>
        <c:numFmt formatCode="General" sourceLinked="1"/>
        <c:majorTickMark val="none"/>
        <c:minorTickMark val="none"/>
        <c:tickLblPos val="nextTo"/>
        <c:spPr>
          <a:noFill/>
          <a:ln w="9525">
            <a:solidFill>
              <a:schemeClr val="accent6"/>
            </a:solidFill>
          </a:ln>
          <a:effectLst/>
        </c:spPr>
        <c:txPr>
          <a:bodyPr rot="-60000000" spcFirstLastPara="1" vertOverflow="ellipsis" vert="horz" wrap="square" anchor="ctr" anchorCtr="1"/>
          <a:lstStyle/>
          <a:p>
            <a:pPr>
              <a:defRPr sz="800" b="0" i="0" u="none" strike="noStrike" kern="1200" baseline="0">
                <a:solidFill>
                  <a:schemeClr val="tx1"/>
                </a:solidFill>
                <a:latin typeface="+mn-lt"/>
                <a:ea typeface="Arial"/>
                <a:cs typeface="Arial"/>
              </a:defRPr>
            </a:pPr>
            <a:endParaRPr lang="en-US"/>
          </a:p>
        </c:txPr>
        <c:crossAx val="101944580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800" baseline="0">
          <a:solidFill>
            <a:schemeClr val="tx1"/>
          </a:solidFill>
          <a:latin typeface="+mn-lt"/>
          <a:ea typeface="Arial"/>
          <a:cs typeface="Arial"/>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solidFill>
                <a:schemeClr val="accent1"/>
              </a:solid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CF5A-40A1-A165-1C6083A0DB53}"/>
            </c:ext>
          </c:extLst>
        </c:ser>
        <c:ser>
          <c:idx val="1"/>
          <c:order val="1"/>
          <c:tx>
            <c:strRef>
              <c:f>Sheet1!$C$1</c:f>
              <c:strCache>
                <c:ptCount val="1"/>
                <c:pt idx="0">
                  <c:v>Series 2</c:v>
                </c:pt>
              </c:strCache>
            </c:strRef>
          </c:tx>
          <c:spPr>
            <a:solidFill>
              <a:schemeClr val="accent2"/>
            </a:solidFill>
            <a:ln>
              <a:solidFill>
                <a:schemeClr val="accent2"/>
              </a:solid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CF5A-40A1-A165-1C6083A0DB53}"/>
            </c:ext>
          </c:extLst>
        </c:ser>
        <c:ser>
          <c:idx val="2"/>
          <c:order val="2"/>
          <c:tx>
            <c:strRef>
              <c:f>Sheet1!$D$1</c:f>
              <c:strCache>
                <c:ptCount val="1"/>
                <c:pt idx="0">
                  <c:v>Series 3</c:v>
                </c:pt>
              </c:strCache>
            </c:strRef>
          </c:tx>
          <c:spPr>
            <a:solidFill>
              <a:schemeClr val="accent3"/>
            </a:solidFill>
            <a:ln>
              <a:solidFill>
                <a:schemeClr val="accent3"/>
              </a:solid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CF5A-40A1-A165-1C6083A0DB53}"/>
            </c:ext>
          </c:extLst>
        </c:ser>
        <c:dLbls>
          <c:showLegendKey val="0"/>
          <c:showVal val="0"/>
          <c:showCatName val="0"/>
          <c:showSerName val="0"/>
          <c:showPercent val="0"/>
          <c:showBubbleSize val="0"/>
        </c:dLbls>
        <c:gapWidth val="198"/>
        <c:axId val="1019445808"/>
        <c:axId val="509701792"/>
      </c:barChart>
      <c:catAx>
        <c:axId val="1019445808"/>
        <c:scaling>
          <c:orientation val="minMax"/>
        </c:scaling>
        <c:delete val="0"/>
        <c:axPos val="b"/>
        <c:numFmt formatCode="General" sourceLinked="1"/>
        <c:majorTickMark val="none"/>
        <c:minorTickMark val="none"/>
        <c:tickLblPos val="nextTo"/>
        <c:spPr>
          <a:noFill/>
          <a:ln w="9525" cap="flat" cmpd="sng" algn="ctr">
            <a:solidFill>
              <a:schemeClr val="accent6"/>
            </a:solidFill>
            <a:round/>
          </a:ln>
          <a:effectLst/>
        </c:spPr>
        <c:txPr>
          <a:bodyPr rot="-60000000" spcFirstLastPara="1" vertOverflow="ellipsis" vert="horz" wrap="square" anchor="ctr" anchorCtr="1"/>
          <a:lstStyle/>
          <a:p>
            <a:pPr>
              <a:defRPr sz="900" b="0" i="0" u="none" strike="noStrike" kern="1200" baseline="0">
                <a:solidFill>
                  <a:schemeClr val="tx1"/>
                </a:solidFill>
                <a:latin typeface="Arial"/>
                <a:ea typeface="Arial"/>
                <a:cs typeface="Arial"/>
              </a:defRPr>
            </a:pPr>
            <a:endParaRPr lang="en-US"/>
          </a:p>
        </c:txPr>
        <c:crossAx val="509701792"/>
        <c:crosses val="autoZero"/>
        <c:auto val="1"/>
        <c:lblAlgn val="ctr"/>
        <c:lblOffset val="100"/>
        <c:noMultiLvlLbl val="0"/>
      </c:catAx>
      <c:valAx>
        <c:axId val="509701792"/>
        <c:scaling>
          <c:orientation val="minMax"/>
        </c:scaling>
        <c:delete val="0"/>
        <c:axPos val="l"/>
        <c:numFmt formatCode="General" sourceLinked="1"/>
        <c:majorTickMark val="none"/>
        <c:minorTickMark val="none"/>
        <c:tickLblPos val="nextTo"/>
        <c:spPr>
          <a:noFill/>
          <a:ln w="9525">
            <a:solidFill>
              <a:schemeClr val="accent6"/>
            </a:solidFill>
          </a:ln>
          <a:effectLst/>
        </c:spPr>
        <c:txPr>
          <a:bodyPr rot="-60000000" spcFirstLastPara="1" vertOverflow="ellipsis" vert="horz" wrap="square" anchor="ctr" anchorCtr="1"/>
          <a:lstStyle/>
          <a:p>
            <a:pPr>
              <a:defRPr sz="900" b="0" i="0" u="none" strike="noStrike" kern="1200" baseline="0">
                <a:solidFill>
                  <a:schemeClr val="tx1"/>
                </a:solidFill>
                <a:latin typeface="Arial"/>
                <a:ea typeface="Arial"/>
                <a:cs typeface="Arial"/>
              </a:defRPr>
            </a:pPr>
            <a:endParaRPr lang="en-US"/>
          </a:p>
        </c:txPr>
        <c:crossAx val="101944580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900" baseline="0">
          <a:solidFill>
            <a:schemeClr val="tx1"/>
          </a:solidFill>
          <a:latin typeface="Arial"/>
          <a:ea typeface="Arial"/>
          <a:cs typeface="Arial"/>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Sheet1!$A$2:$A$6</c:f>
              <c:strCache>
                <c:ptCount val="5"/>
                <c:pt idx="0">
                  <c:v>Jan</c:v>
                </c:pt>
                <c:pt idx="1">
                  <c:v>Apr</c:v>
                </c:pt>
                <c:pt idx="2">
                  <c:v>Jul</c:v>
                </c:pt>
                <c:pt idx="3">
                  <c:v>Oct</c:v>
                </c:pt>
                <c:pt idx="4">
                  <c:v>Dec</c:v>
                </c:pt>
              </c:strCache>
            </c:strRef>
          </c:cat>
          <c:val>
            <c:numRef>
              <c:f>Sheet1!$B$2:$B$6</c:f>
              <c:numCache>
                <c:formatCode>General</c:formatCode>
                <c:ptCount val="5"/>
                <c:pt idx="0">
                  <c:v>5000</c:v>
                </c:pt>
                <c:pt idx="1">
                  <c:v>12000</c:v>
                </c:pt>
                <c:pt idx="2">
                  <c:v>28000</c:v>
                </c:pt>
                <c:pt idx="3">
                  <c:v>52000</c:v>
                </c:pt>
                <c:pt idx="4">
                  <c:v>85000</c:v>
                </c:pt>
              </c:numCache>
            </c:numRef>
          </c:val>
          <c:extLst>
            <c:ext xmlns:c16="http://schemas.microsoft.com/office/drawing/2014/chart" uri="{C3380CC4-5D6E-409C-BE32-E72D297353CC}">
              <c16:uniqueId val="{00000000-50FB-48F0-A31A-AD131E301F70}"/>
            </c:ext>
          </c:extLst>
        </c:ser>
        <c:dLbls>
          <c:showLegendKey val="0"/>
          <c:showVal val="0"/>
          <c:showCatName val="0"/>
          <c:showSerName val="0"/>
          <c:showPercent val="0"/>
          <c:showBubbleSize val="0"/>
        </c:dLbls>
        <c:gapWidth val="49"/>
        <c:overlap val="79"/>
        <c:axId val="1008719583"/>
        <c:axId val="1008715007"/>
      </c:barChart>
      <c:catAx>
        <c:axId val="1008719583"/>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008715007"/>
        <c:crosses val="autoZero"/>
        <c:auto val="1"/>
        <c:lblAlgn val="ctr"/>
        <c:lblOffset val="100"/>
        <c:noMultiLvlLbl val="0"/>
      </c:catAx>
      <c:valAx>
        <c:axId val="1008715007"/>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0087195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dPt>
            <c:idx val="0"/>
            <c:bubble3D val="0"/>
            <c:spPr>
              <a:solidFill>
                <a:schemeClr val="accent1"/>
              </a:solidFill>
              <a:ln w="19050">
                <a:solidFill>
                  <a:schemeClr val="accent1"/>
                </a:solidFill>
              </a:ln>
              <a:effectLst/>
            </c:spPr>
            <c:extLst>
              <c:ext xmlns:c16="http://schemas.microsoft.com/office/drawing/2014/chart" uri="{C3380CC4-5D6E-409C-BE32-E72D297353CC}">
                <c16:uniqueId val="{00000001-CAB5-4BF2-B71A-5801FEA4CA2A}"/>
              </c:ext>
            </c:extLst>
          </c:dPt>
          <c:dPt>
            <c:idx val="1"/>
            <c:bubble3D val="0"/>
            <c:spPr>
              <a:solidFill>
                <a:schemeClr val="accent2"/>
              </a:solidFill>
              <a:ln w="19050">
                <a:solidFill>
                  <a:schemeClr val="accent2"/>
                </a:solidFill>
              </a:ln>
              <a:effectLst/>
            </c:spPr>
            <c:extLst>
              <c:ext xmlns:c16="http://schemas.microsoft.com/office/drawing/2014/chart" uri="{C3380CC4-5D6E-409C-BE32-E72D297353CC}">
                <c16:uniqueId val="{00000003-CAB5-4BF2-B71A-5801FEA4CA2A}"/>
              </c:ext>
            </c:extLst>
          </c:dPt>
          <c:dPt>
            <c:idx val="2"/>
            <c:bubble3D val="0"/>
            <c:spPr>
              <a:solidFill>
                <a:schemeClr val="accent3"/>
              </a:solidFill>
              <a:ln w="19050">
                <a:solidFill>
                  <a:schemeClr val="accent3"/>
                </a:solidFill>
              </a:ln>
              <a:effectLst/>
            </c:spPr>
            <c:extLst>
              <c:ext xmlns:c16="http://schemas.microsoft.com/office/drawing/2014/chart" uri="{C3380CC4-5D6E-409C-BE32-E72D297353CC}">
                <c16:uniqueId val="{00000005-CAB5-4BF2-B71A-5801FEA4CA2A}"/>
              </c:ext>
            </c:extLst>
          </c:dPt>
          <c:dPt>
            <c:idx val="3"/>
            <c:bubble3D val="0"/>
            <c:spPr>
              <a:solidFill>
                <a:schemeClr val="accent4"/>
              </a:solidFill>
              <a:ln w="19050">
                <a:solidFill>
                  <a:schemeClr val="lt1"/>
                </a:solidFill>
              </a:ln>
              <a:effectLst/>
            </c:spPr>
            <c:extLst>
              <c:ext xmlns:c16="http://schemas.microsoft.com/office/drawing/2014/chart" uri="{C3380CC4-5D6E-409C-BE32-E72D297353CC}">
                <c16:uniqueId val="{00000007-CAB5-4BF2-B71A-5801FEA4CA2A}"/>
              </c:ext>
            </c:extLst>
          </c:dPt>
          <c:dPt>
            <c:idx val="4"/>
            <c:bubble3D val="0"/>
            <c:spPr>
              <a:solidFill>
                <a:schemeClr val="accent5"/>
              </a:solidFill>
              <a:ln w="19050">
                <a:solidFill>
                  <a:schemeClr val="lt1"/>
                </a:solidFill>
              </a:ln>
              <a:effectLst/>
            </c:spPr>
            <c:extLst>
              <c:ext xmlns:c16="http://schemas.microsoft.com/office/drawing/2014/chart" uri="{C3380CC4-5D6E-409C-BE32-E72D297353CC}">
                <c16:uniqueId val="{00000009-CAB5-4BF2-B71A-5801FEA4CA2A}"/>
              </c:ext>
            </c:extLst>
          </c:dPt>
          <c:dPt>
            <c:idx val="5"/>
            <c:bubble3D val="0"/>
            <c:spPr>
              <a:solidFill>
                <a:schemeClr val="accent6"/>
              </a:solidFill>
              <a:ln w="19050">
                <a:solidFill>
                  <a:schemeClr val="lt1"/>
                </a:solidFill>
              </a:ln>
              <a:effectLst/>
            </c:spPr>
            <c:extLst>
              <c:ext xmlns:c16="http://schemas.microsoft.com/office/drawing/2014/chart" uri="{C3380CC4-5D6E-409C-BE32-E72D297353CC}">
                <c16:uniqueId val="{0000000B-CAB5-4BF2-B71A-5801FEA4CA2A}"/>
              </c:ext>
            </c:extLst>
          </c:dPt>
          <c:dPt>
            <c:idx val="6"/>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D-CAB5-4BF2-B71A-5801FEA4CA2A}"/>
              </c:ext>
            </c:extLst>
          </c:dPt>
          <c:dPt>
            <c:idx val="7"/>
            <c:bubble3D val="0"/>
            <c:spPr>
              <a:solidFill>
                <a:schemeClr val="accent2">
                  <a:lumMod val="60000"/>
                </a:schemeClr>
              </a:solidFill>
              <a:ln w="19050">
                <a:solidFill>
                  <a:schemeClr val="lt1"/>
                </a:solidFill>
              </a:ln>
              <a:effectLst/>
            </c:spPr>
            <c:extLst>
              <c:ext xmlns:c16="http://schemas.microsoft.com/office/drawing/2014/chart" uri="{C3380CC4-5D6E-409C-BE32-E72D297353CC}">
                <c16:uniqueId val="{0000000F-CAB5-4BF2-B71A-5801FEA4CA2A}"/>
              </c:ext>
            </c:extLst>
          </c:dPt>
          <c:dPt>
            <c:idx val="8"/>
            <c:bubble3D val="0"/>
            <c:spPr>
              <a:solidFill>
                <a:schemeClr val="accent3">
                  <a:lumMod val="60000"/>
                </a:schemeClr>
              </a:solidFill>
              <a:ln w="19050">
                <a:solidFill>
                  <a:schemeClr val="lt1"/>
                </a:solidFill>
              </a:ln>
              <a:effectLst/>
            </c:spPr>
            <c:extLst>
              <c:ext xmlns:c16="http://schemas.microsoft.com/office/drawing/2014/chart" uri="{C3380CC4-5D6E-409C-BE32-E72D297353CC}">
                <c16:uniqueId val="{00000011-CAB5-4BF2-B71A-5801FEA4CA2A}"/>
              </c:ext>
            </c:extLst>
          </c:dPt>
          <c:dPt>
            <c:idx val="9"/>
            <c:bubble3D val="0"/>
            <c:spPr>
              <a:solidFill>
                <a:schemeClr val="accent4">
                  <a:lumMod val="60000"/>
                </a:schemeClr>
              </a:solidFill>
              <a:ln w="19050">
                <a:solidFill>
                  <a:schemeClr val="lt1"/>
                </a:solidFill>
              </a:ln>
              <a:effectLst/>
            </c:spPr>
            <c:extLst>
              <c:ext xmlns:c16="http://schemas.microsoft.com/office/drawing/2014/chart" uri="{C3380CC4-5D6E-409C-BE32-E72D297353CC}">
                <c16:uniqueId val="{00000013-CAB5-4BF2-B71A-5801FEA4CA2A}"/>
              </c:ext>
            </c:extLst>
          </c:dPt>
          <c:dPt>
            <c:idx val="10"/>
            <c:bubble3D val="0"/>
            <c:spPr>
              <a:solidFill>
                <a:schemeClr val="accent5">
                  <a:lumMod val="60000"/>
                </a:schemeClr>
              </a:solidFill>
              <a:ln w="19050">
                <a:solidFill>
                  <a:schemeClr val="lt1"/>
                </a:solidFill>
              </a:ln>
              <a:effectLst/>
            </c:spPr>
            <c:extLst>
              <c:ext xmlns:c16="http://schemas.microsoft.com/office/drawing/2014/chart" uri="{C3380CC4-5D6E-409C-BE32-E72D297353CC}">
                <c16:uniqueId val="{00000015-CAB5-4BF2-B71A-5801FEA4CA2A}"/>
              </c:ext>
            </c:extLst>
          </c:dPt>
          <c:cat>
            <c:strRef>
              <c:f>Sheet1!$A$2:$A$12</c:f>
              <c:strCache>
                <c:ptCount val="3"/>
                <c:pt idx="0">
                  <c:v>xxx</c:v>
                </c:pt>
                <c:pt idx="1">
                  <c:v>xxx</c:v>
                </c:pt>
                <c:pt idx="2">
                  <c:v>xxx</c:v>
                </c:pt>
              </c:strCache>
            </c:strRef>
          </c:cat>
          <c:val>
            <c:numRef>
              <c:f>Sheet1!$B$2:$B$12</c:f>
              <c:numCache>
                <c:formatCode>General</c:formatCode>
                <c:ptCount val="11"/>
                <c:pt idx="0">
                  <c:v>8.1999999999999993</c:v>
                </c:pt>
                <c:pt idx="1">
                  <c:v>3.2</c:v>
                </c:pt>
                <c:pt idx="2">
                  <c:v>1.4</c:v>
                </c:pt>
              </c:numCache>
            </c:numRef>
          </c:val>
          <c:extLst>
            <c:ext xmlns:c16="http://schemas.microsoft.com/office/drawing/2014/chart" uri="{C3380CC4-5D6E-409C-BE32-E72D297353CC}">
              <c16:uniqueId val="{00000016-CAB5-4BF2-B71A-5801FEA4CA2A}"/>
            </c:ext>
          </c:extLst>
        </c:ser>
        <c:dLbls>
          <c:showLegendKey val="0"/>
          <c:showVal val="0"/>
          <c:showCatName val="0"/>
          <c:showSerName val="0"/>
          <c:showPercent val="0"/>
          <c:showBubbleSize val="0"/>
          <c:showLeaderLines val="1"/>
        </c:dLbls>
        <c:firstSliceAng val="0"/>
      </c:pieChart>
      <c:spPr>
        <a:noFill/>
        <a:ln>
          <a:noFill/>
        </a:ln>
        <a:effectLst/>
      </c:spPr>
    </c:plotArea>
    <c:legend>
      <c:legendPos val="r"/>
      <c:legendEntry>
        <c:idx val="3"/>
        <c:delete val="1"/>
      </c:legendEntry>
      <c:legendEntry>
        <c:idx val="4"/>
        <c:delete val="1"/>
      </c:legendEntry>
      <c:legendEntry>
        <c:idx val="5"/>
        <c:delete val="1"/>
      </c:legendEntry>
      <c:legendEntry>
        <c:idx val="6"/>
        <c:delete val="1"/>
      </c:legendEntry>
      <c:legendEntry>
        <c:idx val="7"/>
        <c:delete val="1"/>
      </c:legendEntry>
      <c:legendEntry>
        <c:idx val="8"/>
        <c:delete val="1"/>
      </c:legendEntry>
      <c:legendEntry>
        <c:idx val="9"/>
        <c:delete val="1"/>
      </c:legendEntry>
      <c:legendEntry>
        <c:idx val="10"/>
        <c:delete val="1"/>
      </c:legendEntry>
      <c:layout>
        <c:manualLayout>
          <c:xMode val="edge"/>
          <c:yMode val="edge"/>
          <c:x val="0.73746200583472044"/>
          <c:y val="5.2347337122514631E-2"/>
          <c:w val="0.20675987249462499"/>
          <c:h val="0.85173532751760461"/>
        </c:manualLayout>
      </c:layout>
      <c:overlay val="0"/>
      <c:spPr>
        <a:noFill/>
        <a:ln>
          <a:noFill/>
        </a:ln>
        <a:effectLst/>
      </c:spPr>
      <c:txPr>
        <a:bodyPr rot="0" spcFirstLastPara="1" vertOverflow="ellipsis" vert="horz" wrap="square" anchor="ctr" anchorCtr="1"/>
        <a:lstStyle/>
        <a:p>
          <a:pPr>
            <a:defRPr sz="100" b="0" i="0" u="none" strike="noStrike" kern="1200" baseline="0">
              <a:solidFill>
                <a:schemeClr val="tx1"/>
              </a:solidFill>
              <a:latin typeface="Arial"/>
              <a:ea typeface="Arial"/>
              <a:cs typeface="Arial"/>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00" baseline="0">
          <a:solidFill>
            <a:schemeClr val="tx1"/>
          </a:solidFill>
          <a:latin typeface="Arial"/>
          <a:ea typeface="Arial"/>
          <a:cs typeface="Arial"/>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4100-4B4D-9FF1-4AE86C56E80D}"/>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4100-4B4D-9FF1-4AE86C56E80D}"/>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4100-4B4D-9FF1-4AE86C56E80D}"/>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99BE-4000-A5EE-98DC4B87F4A6}"/>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99BE-4000-A5EE-98DC4B87F4A6}"/>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extLst>
            <c:ext xmlns:c16="http://schemas.microsoft.com/office/drawing/2014/chart" uri="{C3380CC4-5D6E-409C-BE32-E72D297353CC}">
              <c16:uniqueId val="{00000002-99BE-4000-A5EE-98DC4B87F4A6}"/>
            </c:ext>
          </c:extLst>
        </c:ser>
        <c:dLbls>
          <c:showLegendKey val="0"/>
          <c:showVal val="0"/>
          <c:showCatName val="0"/>
          <c:showSerName val="0"/>
          <c:showPercent val="0"/>
          <c:showBubbleSize val="0"/>
        </c:dLbls>
        <c:gapWidth val="219"/>
        <c:overlap val="-27"/>
        <c:axId val="171211535"/>
        <c:axId val="171216111"/>
      </c:barChart>
      <c:catAx>
        <c:axId val="171211535"/>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6111"/>
        <c:crosses val="autoZero"/>
        <c:auto val="1"/>
        <c:lblAlgn val="ctr"/>
        <c:lblOffset val="100"/>
        <c:noMultiLvlLbl val="0"/>
      </c:catAx>
      <c:valAx>
        <c:axId val="171216111"/>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crossAx val="171211535"/>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200">
          <a:solidFill>
            <a:schemeClr val="tx1"/>
          </a:solidFill>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PH" dirty="0"/>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47DFFFC-835A-4D25-B4FC-487490FC01E9}" type="datetimeFigureOut">
              <a:rPr lang="en-PH" smtClean="0"/>
              <a:t>30/06/2026</a:t>
            </a:fld>
            <a:endParaRPr lang="en-PH" dirty="0"/>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PH" dirty="0"/>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PH" dirty="0"/>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3E40A30-3DA9-489E-81E5-D3AF8FBFFF65}" type="slidenum">
              <a:rPr lang="en-PH" smtClean="0"/>
              <a:t>‹#›</a:t>
            </a:fld>
            <a:endParaRPr lang="en-PH" dirty="0"/>
          </a:p>
        </p:txBody>
      </p:sp>
    </p:spTree>
    <p:extLst>
      <p:ext uri="{BB962C8B-B14F-4D97-AF65-F5344CB8AC3E}">
        <p14:creationId xmlns:p14="http://schemas.microsoft.com/office/powerpoint/2010/main" val="81244721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txBody>
          <a:bodyPr/>
          <a:lstStyle/>
          <a:p>
            <a:endParaRPr lang="en-PH" dirty="0"/>
          </a:p>
        </p:txBody>
      </p:sp>
      <p:sp>
        <p:nvSpPr>
          <p:cNvPr id="3" name="Notes Placeholder 2"/>
          <p:cNvSpPr>
            <a:spLocks noGrp="1"/>
          </p:cNvSpPr>
          <p:nvPr>
            <p:ph type="body" idx="1"/>
          </p:nvPr>
        </p:nvSpPr>
        <p:spPr/>
        <p:txBody>
          <a:bodyPr/>
          <a:lstStyle/>
          <a:p>
            <a:endParaRPr lang="en-PH" dirty="0"/>
          </a:p>
        </p:txBody>
      </p:sp>
      <p:sp>
        <p:nvSpPr>
          <p:cNvPr id="4" name="Slide Number Placeholder 3"/>
          <p:cNvSpPr>
            <a:spLocks noGrp="1"/>
          </p:cNvSpPr>
          <p:nvPr>
            <p:ph type="sldNum" sz="quarter" idx="5"/>
          </p:nvPr>
        </p:nvSpPr>
        <p:spPr/>
        <p:txBody>
          <a:bodyPr/>
          <a:lstStyle/>
          <a:p>
            <a:fld id="{43E40A30-3DA9-489E-81E5-D3AF8FBFFF65}" type="slidenum">
              <a:rPr lang="en-PH" smtClean="0"/>
              <a:t>26</a:t>
            </a:fld>
            <a:endParaRPr lang="en-PH" dirty="0"/>
          </a:p>
        </p:txBody>
      </p:sp>
    </p:spTree>
    <p:extLst>
      <p:ext uri="{BB962C8B-B14F-4D97-AF65-F5344CB8AC3E}">
        <p14:creationId xmlns:p14="http://schemas.microsoft.com/office/powerpoint/2010/main" val="260987672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371600" y="1143000"/>
            <a:ext cx="4114800" cy="3086100"/>
          </a:xfrm>
        </p:spPr>
      </p:sp>
      <p:sp>
        <p:nvSpPr>
          <p:cNvPr id="3" name="Notes Placeholder 2"/>
          <p:cNvSpPr>
            <a:spLocks noGrp="1"/>
          </p:cNvSpPr>
          <p:nvPr>
            <p:ph type="body" idx="1"/>
          </p:nvPr>
        </p:nvSpPr>
        <p:spPr/>
        <p:txBody>
          <a:bodyPr/>
          <a:lstStyle/>
          <a:p>
            <a:endParaRPr lang="en-PH" dirty="0"/>
          </a:p>
        </p:txBody>
      </p:sp>
      <p:sp>
        <p:nvSpPr>
          <p:cNvPr id="4" name="Slide Number Placeholder 3"/>
          <p:cNvSpPr>
            <a:spLocks noGrp="1"/>
          </p:cNvSpPr>
          <p:nvPr>
            <p:ph type="sldNum" sz="quarter" idx="5"/>
          </p:nvPr>
        </p:nvSpPr>
        <p:spPr/>
        <p:txBody>
          <a:bodyPr/>
          <a:lstStyle/>
          <a:p>
            <a:fld id="{43E40A30-3DA9-489E-81E5-D3AF8FBFFF65}" type="slidenum">
              <a:rPr lang="en-PH" smtClean="0"/>
              <a:t>50</a:t>
            </a:fld>
            <a:endParaRPr lang="en-PH" dirty="0"/>
          </a:p>
        </p:txBody>
      </p:sp>
    </p:spTree>
    <p:extLst>
      <p:ext uri="{BB962C8B-B14F-4D97-AF65-F5344CB8AC3E}">
        <p14:creationId xmlns:p14="http://schemas.microsoft.com/office/powerpoint/2010/main" val="347281666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Slide I">
    <p:spTree>
      <p:nvGrpSpPr>
        <p:cNvPr id="1" name=""/>
        <p:cNvGrpSpPr/>
        <p:nvPr/>
      </p:nvGrpSpPr>
      <p:grpSpPr>
        <a:xfrm>
          <a:off x="0" y="0"/>
          <a:ext cx="0" cy="0"/>
          <a:chOff x="0" y="0"/>
          <a:chExt cx="0" cy="0"/>
        </a:xfrm>
      </p:grpSpPr>
      <p:sp>
        <p:nvSpPr>
          <p:cNvPr id="20" name="Rectangle 19">
            <a:extLst>
              <a:ext uri="{FF2B5EF4-FFF2-40B4-BE49-F238E27FC236}">
                <a16:creationId xmlns:a16="http://schemas.microsoft.com/office/drawing/2014/main" id="{6EDCA53D-938C-7668-3621-559A9B67D2BA}"/>
              </a:ext>
            </a:extLst>
          </p:cNvPr>
          <p:cNvSpPr/>
          <p:nvPr userDrawn="1"/>
        </p:nvSpPr>
        <p:spPr>
          <a:xfrm>
            <a:off x="5166360" y="1447801"/>
            <a:ext cx="214312" cy="4626327"/>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Rectangle 7">
            <a:extLst>
              <a:ext uri="{FF2B5EF4-FFF2-40B4-BE49-F238E27FC236}">
                <a16:creationId xmlns:a16="http://schemas.microsoft.com/office/drawing/2014/main" id="{17AD2FF8-78B8-C566-0085-7605FFBCBEFD}"/>
              </a:ext>
            </a:extLst>
          </p:cNvPr>
          <p:cNvSpPr/>
          <p:nvPr userDrawn="1"/>
        </p:nvSpPr>
        <p:spPr>
          <a:xfrm>
            <a:off x="-92" y="1447801"/>
            <a:ext cx="5166452" cy="4626328"/>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0BE7BCAF-725B-4FBB-8F26-0DC42F04EB64}"/>
              </a:ext>
            </a:extLst>
          </p:cNvPr>
          <p:cNvSpPr>
            <a:spLocks noGrp="1"/>
          </p:cNvSpPr>
          <p:nvPr userDrawn="1">
            <p:ph type="ctrTitle"/>
          </p:nvPr>
        </p:nvSpPr>
        <p:spPr>
          <a:xfrm>
            <a:off x="365761" y="2031961"/>
            <a:ext cx="4606290" cy="1631492"/>
          </a:xfrm>
        </p:spPr>
        <p:txBody>
          <a:bodyPr anchor="b">
            <a:normAutofit/>
          </a:bodyPr>
          <a:lstStyle>
            <a:lvl1pPr algn="l">
              <a:defRPr sz="3600" b="1">
                <a:solidFill>
                  <a:schemeClr val="bg1"/>
                </a:solidFill>
              </a:defRPr>
            </a:lvl1pPr>
          </a:lstStyle>
          <a:p>
            <a:r>
              <a:rPr lang="en-US" dirty="0"/>
              <a:t>Click to edit Master title style</a:t>
            </a:r>
            <a:endParaRPr lang="en-PH" dirty="0"/>
          </a:p>
        </p:txBody>
      </p:sp>
      <p:sp>
        <p:nvSpPr>
          <p:cNvPr id="3" name="Subtitle 2">
            <a:extLst>
              <a:ext uri="{FF2B5EF4-FFF2-40B4-BE49-F238E27FC236}">
                <a16:creationId xmlns:a16="http://schemas.microsoft.com/office/drawing/2014/main" id="{028DA843-9F6A-4D43-9BB4-73C0D8C538B4}"/>
              </a:ext>
            </a:extLst>
          </p:cNvPr>
          <p:cNvSpPr>
            <a:spLocks noGrp="1"/>
          </p:cNvSpPr>
          <p:nvPr userDrawn="1">
            <p:ph type="subTitle" idx="1"/>
          </p:nvPr>
        </p:nvSpPr>
        <p:spPr>
          <a:xfrm>
            <a:off x="365761" y="4077681"/>
            <a:ext cx="4606290" cy="788221"/>
          </a:xfrm>
        </p:spPr>
        <p:txBody>
          <a:bodyPr>
            <a:normAutofit/>
          </a:bodyPr>
          <a:lstStyle>
            <a:lvl1pPr marL="0" indent="0" algn="l">
              <a:buNone/>
              <a:defRPr sz="1500">
                <a:solidFill>
                  <a:schemeClr val="bg1"/>
                </a:solidFill>
              </a:defRPr>
            </a:lvl1pPr>
            <a:lvl2pPr marL="342900" indent="0" algn="ctr">
              <a:buNone/>
              <a:defRPr sz="1500"/>
            </a:lvl2pPr>
            <a:lvl3pPr marL="685800" indent="0" algn="ctr">
              <a:buNone/>
              <a:defRPr sz="140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PH" dirty="0"/>
          </a:p>
        </p:txBody>
      </p:sp>
      <p:sp>
        <p:nvSpPr>
          <p:cNvPr id="24" name="Text Placeholder 23">
            <a:extLst>
              <a:ext uri="{FF2B5EF4-FFF2-40B4-BE49-F238E27FC236}">
                <a16:creationId xmlns:a16="http://schemas.microsoft.com/office/drawing/2014/main" id="{1DBB808F-FFA9-468B-A9DE-AC1E676DE417}"/>
              </a:ext>
            </a:extLst>
          </p:cNvPr>
          <p:cNvSpPr>
            <a:spLocks noGrp="1"/>
          </p:cNvSpPr>
          <p:nvPr userDrawn="1">
            <p:ph type="body" sz="quarter" idx="10" hasCustomPrompt="1"/>
          </p:nvPr>
        </p:nvSpPr>
        <p:spPr>
          <a:xfrm>
            <a:off x="365761" y="5111555"/>
            <a:ext cx="2440211" cy="519112"/>
          </a:xfrm>
          <a:solidFill>
            <a:schemeClr val="accent1">
              <a:lumMod val="20000"/>
              <a:lumOff val="80000"/>
            </a:schemeClr>
          </a:solidFill>
        </p:spPr>
        <p:txBody>
          <a:bodyPr lIns="0" tIns="0" rIns="0" bIns="0" anchor="ctr">
            <a:normAutofit/>
          </a:bodyPr>
          <a:lstStyle>
            <a:lvl1pPr marL="0" indent="0" algn="ctr">
              <a:buNone/>
              <a:defRPr sz="1500" b="1"/>
            </a:lvl1pPr>
          </a:lstStyle>
          <a:p>
            <a:pPr lvl="0"/>
            <a:r>
              <a:rPr lang="en-US" dirty="0"/>
              <a:t>Presenter’s Name</a:t>
            </a:r>
          </a:p>
        </p:txBody>
      </p:sp>
      <p:sp>
        <p:nvSpPr>
          <p:cNvPr id="23" name="Rectangle 22">
            <a:extLst>
              <a:ext uri="{FF2B5EF4-FFF2-40B4-BE49-F238E27FC236}">
                <a16:creationId xmlns:a16="http://schemas.microsoft.com/office/drawing/2014/main" id="{D29D4C66-4235-999E-9B2F-A6024DD06B21}"/>
              </a:ext>
            </a:extLst>
          </p:cNvPr>
          <p:cNvSpPr/>
          <p:nvPr userDrawn="1"/>
        </p:nvSpPr>
        <p:spPr>
          <a:xfrm>
            <a:off x="365761" y="3812668"/>
            <a:ext cx="1136590" cy="11579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13" name="Picture Placeholder 12">
            <a:extLst>
              <a:ext uri="{FF2B5EF4-FFF2-40B4-BE49-F238E27FC236}">
                <a16:creationId xmlns:a16="http://schemas.microsoft.com/office/drawing/2014/main" id="{27E5A3B1-65B2-2DB3-65F5-85E5D170A3AE}"/>
              </a:ext>
            </a:extLst>
          </p:cNvPr>
          <p:cNvSpPr>
            <a:spLocks noGrp="1"/>
          </p:cNvSpPr>
          <p:nvPr>
            <p:ph type="pic" sz="quarter" idx="12"/>
          </p:nvPr>
        </p:nvSpPr>
        <p:spPr>
          <a:xfrm>
            <a:off x="0" y="0"/>
            <a:ext cx="9144000" cy="6858000"/>
          </a:xfrm>
          <a:custGeom>
            <a:avLst/>
            <a:gdLst>
              <a:gd name="csX0" fmla="*/ 0 w 12192000"/>
              <a:gd name="csY0" fmla="*/ 0 h 6858000"/>
              <a:gd name="csX1" fmla="*/ 12192000 w 12192000"/>
              <a:gd name="csY1" fmla="*/ 0 h 6858000"/>
              <a:gd name="csX2" fmla="*/ 12192000 w 12192000"/>
              <a:gd name="csY2" fmla="*/ 6858000 h 6858000"/>
              <a:gd name="csX3" fmla="*/ 0 w 12192000"/>
              <a:gd name="csY3" fmla="*/ 6858000 h 6858000"/>
              <a:gd name="csX4" fmla="*/ 0 w 12192000"/>
              <a:gd name="csY4" fmla="*/ 6050279 h 6858000"/>
              <a:gd name="csX5" fmla="*/ 7158974 w 12192000"/>
              <a:gd name="csY5" fmla="*/ 6050279 h 6858000"/>
              <a:gd name="csX6" fmla="*/ 7158974 w 12192000"/>
              <a:gd name="csY6" fmla="*/ 1463040 h 6858000"/>
              <a:gd name="csX7" fmla="*/ 0 w 12192000"/>
              <a:gd name="csY7" fmla="*/ 1463040 h 6858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192000" h="6858000">
                <a:moveTo>
                  <a:pt x="0" y="0"/>
                </a:moveTo>
                <a:lnTo>
                  <a:pt x="12192000" y="0"/>
                </a:lnTo>
                <a:lnTo>
                  <a:pt x="12192000" y="6858000"/>
                </a:lnTo>
                <a:lnTo>
                  <a:pt x="0" y="6858000"/>
                </a:lnTo>
                <a:lnTo>
                  <a:pt x="0" y="6050279"/>
                </a:lnTo>
                <a:lnTo>
                  <a:pt x="7158974" y="6050279"/>
                </a:lnTo>
                <a:lnTo>
                  <a:pt x="7158974" y="1463040"/>
                </a:lnTo>
                <a:lnTo>
                  <a:pt x="0" y="1463040"/>
                </a:lnTo>
                <a:close/>
              </a:path>
            </a:pathLst>
          </a:custGeom>
        </p:spPr>
        <p:txBody>
          <a:bodyPr wrap="square">
            <a:noAutofit/>
          </a:bodyPr>
          <a:lstStyle/>
          <a:p>
            <a:endParaRPr lang="en-PH" dirty="0"/>
          </a:p>
        </p:txBody>
      </p:sp>
    </p:spTree>
    <p:extLst>
      <p:ext uri="{BB962C8B-B14F-4D97-AF65-F5344CB8AC3E}">
        <p14:creationId xmlns:p14="http://schemas.microsoft.com/office/powerpoint/2010/main" val="291311814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LHS Image Slid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E3730320-7469-41CA-722A-78AD0ED49C39}"/>
              </a:ext>
            </a:extLst>
          </p:cNvPr>
          <p:cNvSpPr>
            <a:spLocks noGrp="1"/>
          </p:cNvSpPr>
          <p:nvPr>
            <p:ph type="pic" sz="quarter" idx="13"/>
          </p:nvPr>
        </p:nvSpPr>
        <p:spPr>
          <a:xfrm>
            <a:off x="1" y="0"/>
            <a:ext cx="3429321" cy="6858000"/>
          </a:xfrm>
        </p:spPr>
        <p:txBody>
          <a:bodyPr/>
          <a:lstStyle/>
          <a:p>
            <a:endParaRPr lang="en-PH" dirty="0"/>
          </a:p>
        </p:txBody>
      </p:sp>
      <p:sp>
        <p:nvSpPr>
          <p:cNvPr id="2" name="Title 1">
            <a:extLst>
              <a:ext uri="{FF2B5EF4-FFF2-40B4-BE49-F238E27FC236}">
                <a16:creationId xmlns:a16="http://schemas.microsoft.com/office/drawing/2014/main" id="{2EF21B94-1919-4CD7-9829-9D7C76D5FB5C}"/>
              </a:ext>
            </a:extLst>
          </p:cNvPr>
          <p:cNvSpPr>
            <a:spLocks noGrp="1"/>
          </p:cNvSpPr>
          <p:nvPr>
            <p:ph type="title"/>
          </p:nvPr>
        </p:nvSpPr>
        <p:spPr>
          <a:xfrm>
            <a:off x="3623310" y="365126"/>
            <a:ext cx="5299464" cy="578772"/>
          </a:xfrm>
        </p:spPr>
        <p:txBody>
          <a:bodyPr/>
          <a:lstStyle/>
          <a:p>
            <a:r>
              <a:rPr lang="en-US"/>
              <a:t>Click to edit Master title style</a:t>
            </a:r>
            <a:endParaRPr lang="en-PH"/>
          </a:p>
        </p:txBody>
      </p:sp>
      <p:sp>
        <p:nvSpPr>
          <p:cNvPr id="4" name="Footer Placeholder 3">
            <a:extLst>
              <a:ext uri="{FF2B5EF4-FFF2-40B4-BE49-F238E27FC236}">
                <a16:creationId xmlns:a16="http://schemas.microsoft.com/office/drawing/2014/main" id="{E6295578-25CB-45BE-92BB-3AD8B2635DA8}"/>
              </a:ext>
            </a:extLst>
          </p:cNvPr>
          <p:cNvSpPr>
            <a:spLocks noGrp="1"/>
          </p:cNvSpPr>
          <p:nvPr>
            <p:ph type="ftr" sz="quarter" idx="11"/>
          </p:nvPr>
        </p:nvSpPr>
        <p:spPr/>
        <p:txBody>
          <a:bodyPr/>
          <a:lstStyle/>
          <a:p>
            <a:endParaRPr lang="en-PH" dirty="0"/>
          </a:p>
        </p:txBody>
      </p:sp>
      <p:sp>
        <p:nvSpPr>
          <p:cNvPr id="5" name="Slide Number Placeholder 4">
            <a:extLst>
              <a:ext uri="{FF2B5EF4-FFF2-40B4-BE49-F238E27FC236}">
                <a16:creationId xmlns:a16="http://schemas.microsoft.com/office/drawing/2014/main" id="{9C5A81C4-4403-4667-8778-10BE93E477FE}"/>
              </a:ext>
            </a:extLst>
          </p:cNvPr>
          <p:cNvSpPr>
            <a:spLocks noGrp="1"/>
          </p:cNvSpPr>
          <p:nvPr>
            <p:ph type="sldNum" sz="quarter" idx="12"/>
          </p:nvPr>
        </p:nvSpPr>
        <p:spPr/>
        <p:txBody>
          <a:bodyPr/>
          <a:lstStyle/>
          <a:p>
            <a:fld id="{0643C082-6B26-4A67-AAC0-3138D6D4DA1D}" type="slidenum">
              <a:rPr lang="en-PH" smtClean="0"/>
              <a:t>‹#›</a:t>
            </a:fld>
            <a:endParaRPr lang="en-PH" dirty="0"/>
          </a:p>
        </p:txBody>
      </p:sp>
    </p:spTree>
    <p:extLst>
      <p:ext uri="{BB962C8B-B14F-4D97-AF65-F5344CB8AC3E}">
        <p14:creationId xmlns:p14="http://schemas.microsoft.com/office/powerpoint/2010/main" val="127504207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RHS Image Slid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E3730320-7469-41CA-722A-78AD0ED49C39}"/>
              </a:ext>
            </a:extLst>
          </p:cNvPr>
          <p:cNvSpPr>
            <a:spLocks noGrp="1"/>
          </p:cNvSpPr>
          <p:nvPr>
            <p:ph type="pic" sz="quarter" idx="13"/>
          </p:nvPr>
        </p:nvSpPr>
        <p:spPr>
          <a:xfrm>
            <a:off x="5714679" y="0"/>
            <a:ext cx="3429321" cy="6858000"/>
          </a:xfrm>
        </p:spPr>
        <p:txBody>
          <a:bodyPr/>
          <a:lstStyle/>
          <a:p>
            <a:endParaRPr lang="en-PH" dirty="0"/>
          </a:p>
        </p:txBody>
      </p:sp>
      <p:sp>
        <p:nvSpPr>
          <p:cNvPr id="4" name="Footer Placeholder 3">
            <a:extLst>
              <a:ext uri="{FF2B5EF4-FFF2-40B4-BE49-F238E27FC236}">
                <a16:creationId xmlns:a16="http://schemas.microsoft.com/office/drawing/2014/main" id="{E6295578-25CB-45BE-92BB-3AD8B2635DA8}"/>
              </a:ext>
            </a:extLst>
          </p:cNvPr>
          <p:cNvSpPr>
            <a:spLocks noGrp="1"/>
          </p:cNvSpPr>
          <p:nvPr>
            <p:ph type="ftr" sz="quarter" idx="11"/>
          </p:nvPr>
        </p:nvSpPr>
        <p:spPr>
          <a:xfrm>
            <a:off x="729033" y="6385929"/>
            <a:ext cx="4780227" cy="319344"/>
          </a:xfrm>
        </p:spPr>
        <p:txBody>
          <a:bodyPr/>
          <a:lstStyle/>
          <a:p>
            <a:endParaRPr lang="en-PH" dirty="0"/>
          </a:p>
        </p:txBody>
      </p:sp>
      <p:sp>
        <p:nvSpPr>
          <p:cNvPr id="5" name="Slide Number Placeholder 4">
            <a:extLst>
              <a:ext uri="{FF2B5EF4-FFF2-40B4-BE49-F238E27FC236}">
                <a16:creationId xmlns:a16="http://schemas.microsoft.com/office/drawing/2014/main" id="{9C5A81C4-4403-4667-8778-10BE93E477FE}"/>
              </a:ext>
            </a:extLst>
          </p:cNvPr>
          <p:cNvSpPr>
            <a:spLocks noGrp="1"/>
          </p:cNvSpPr>
          <p:nvPr>
            <p:ph type="sldNum" sz="quarter" idx="12"/>
          </p:nvPr>
        </p:nvSpPr>
        <p:spPr/>
        <p:txBody>
          <a:bodyPr/>
          <a:lstStyle/>
          <a:p>
            <a:fld id="{0643C082-6B26-4A67-AAC0-3138D6D4DA1D}" type="slidenum">
              <a:rPr lang="en-PH" smtClean="0"/>
              <a:t>‹#›</a:t>
            </a:fld>
            <a:endParaRPr lang="en-PH" dirty="0"/>
          </a:p>
        </p:txBody>
      </p:sp>
      <p:sp>
        <p:nvSpPr>
          <p:cNvPr id="3" name="Title 1">
            <a:extLst>
              <a:ext uri="{FF2B5EF4-FFF2-40B4-BE49-F238E27FC236}">
                <a16:creationId xmlns:a16="http://schemas.microsoft.com/office/drawing/2014/main" id="{185568A8-71EF-3765-C472-CE446AF6DA7E}"/>
              </a:ext>
            </a:extLst>
          </p:cNvPr>
          <p:cNvSpPr>
            <a:spLocks noGrp="1"/>
          </p:cNvSpPr>
          <p:nvPr>
            <p:ph type="title"/>
          </p:nvPr>
        </p:nvSpPr>
        <p:spPr>
          <a:xfrm>
            <a:off x="221226" y="365126"/>
            <a:ext cx="5288034" cy="578772"/>
          </a:xfrm>
        </p:spPr>
        <p:txBody>
          <a:bodyPr/>
          <a:lstStyle/>
          <a:p>
            <a:r>
              <a:rPr lang="en-US"/>
              <a:t>Click to edit Master title style</a:t>
            </a:r>
            <a:endParaRPr lang="en-PH"/>
          </a:p>
        </p:txBody>
      </p:sp>
      <p:cxnSp>
        <p:nvCxnSpPr>
          <p:cNvPr id="6" name="Straight Connector 5">
            <a:extLst>
              <a:ext uri="{FF2B5EF4-FFF2-40B4-BE49-F238E27FC236}">
                <a16:creationId xmlns:a16="http://schemas.microsoft.com/office/drawing/2014/main" id="{55D2F1B5-545B-C279-60CD-190E9B41EFB3}"/>
              </a:ext>
            </a:extLst>
          </p:cNvPr>
          <p:cNvCxnSpPr>
            <a:cxnSpLocks/>
          </p:cNvCxnSpPr>
          <p:nvPr userDrawn="1"/>
        </p:nvCxnSpPr>
        <p:spPr>
          <a:xfrm>
            <a:off x="0" y="6333490"/>
            <a:ext cx="5532120" cy="0"/>
          </a:xfrm>
          <a:prstGeom prst="line">
            <a:avLst/>
          </a:prstGeom>
          <a:ln>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035CDA0-0E52-A590-4BE2-0E166661B51C}"/>
              </a:ext>
            </a:extLst>
          </p:cNvPr>
          <p:cNvCxnSpPr>
            <a:cxnSpLocks/>
          </p:cNvCxnSpPr>
          <p:nvPr userDrawn="1"/>
        </p:nvCxnSpPr>
        <p:spPr>
          <a:xfrm flipV="1">
            <a:off x="648837" y="6385929"/>
            <a:ext cx="0" cy="313815"/>
          </a:xfrm>
          <a:prstGeom prst="line">
            <a:avLst/>
          </a:prstGeom>
          <a:ln>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2197312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B2D52D-7DAB-420A-9FCB-DA0A2673955B}"/>
              </a:ext>
            </a:extLst>
          </p:cNvPr>
          <p:cNvSpPr>
            <a:spLocks noGrp="1"/>
          </p:cNvSpPr>
          <p:nvPr>
            <p:ph type="title"/>
          </p:nvPr>
        </p:nvSpPr>
        <p:spPr/>
        <p:txBody>
          <a:bodyPr/>
          <a:lstStyle/>
          <a:p>
            <a:r>
              <a:rPr lang="en-US"/>
              <a:t>Click to edit Master title style</a:t>
            </a:r>
            <a:endParaRPr lang="en-PH"/>
          </a:p>
        </p:txBody>
      </p:sp>
      <p:sp>
        <p:nvSpPr>
          <p:cNvPr id="3" name="Content Placeholder 2">
            <a:extLst>
              <a:ext uri="{FF2B5EF4-FFF2-40B4-BE49-F238E27FC236}">
                <a16:creationId xmlns:a16="http://schemas.microsoft.com/office/drawing/2014/main" id="{93B49208-E428-40D3-AAE2-70C01705446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5" name="Footer Placeholder 4">
            <a:extLst>
              <a:ext uri="{FF2B5EF4-FFF2-40B4-BE49-F238E27FC236}">
                <a16:creationId xmlns:a16="http://schemas.microsoft.com/office/drawing/2014/main" id="{3428972B-E432-4D0C-9F67-F7AAD39B7360}"/>
              </a:ext>
            </a:extLst>
          </p:cNvPr>
          <p:cNvSpPr>
            <a:spLocks noGrp="1"/>
          </p:cNvSpPr>
          <p:nvPr>
            <p:ph type="ftr" sz="quarter" idx="11"/>
          </p:nvPr>
        </p:nvSpPr>
        <p:spPr/>
        <p:txBody>
          <a:bodyPr/>
          <a:lstStyle/>
          <a:p>
            <a:endParaRPr lang="en-PH" dirty="0"/>
          </a:p>
        </p:txBody>
      </p:sp>
      <p:sp>
        <p:nvSpPr>
          <p:cNvPr id="6" name="Slide Number Placeholder 5">
            <a:extLst>
              <a:ext uri="{FF2B5EF4-FFF2-40B4-BE49-F238E27FC236}">
                <a16:creationId xmlns:a16="http://schemas.microsoft.com/office/drawing/2014/main" id="{58D9F0BC-C79D-4D38-8534-BA46EC468922}"/>
              </a:ext>
            </a:extLst>
          </p:cNvPr>
          <p:cNvSpPr>
            <a:spLocks noGrp="1"/>
          </p:cNvSpPr>
          <p:nvPr>
            <p:ph type="sldNum" sz="quarter" idx="12"/>
          </p:nvPr>
        </p:nvSpPr>
        <p:spPr/>
        <p:txBody>
          <a:bodyPr/>
          <a:lstStyle/>
          <a:p>
            <a:fld id="{0643C082-6B26-4A67-AAC0-3138D6D4DA1D}" type="slidenum">
              <a:rPr lang="en-PH" smtClean="0"/>
              <a:t>‹#›</a:t>
            </a:fld>
            <a:endParaRPr lang="en-PH" dirty="0"/>
          </a:p>
        </p:txBody>
      </p:sp>
      <p:cxnSp>
        <p:nvCxnSpPr>
          <p:cNvPr id="7" name="Straight Connector 6">
            <a:extLst>
              <a:ext uri="{FF2B5EF4-FFF2-40B4-BE49-F238E27FC236}">
                <a16:creationId xmlns:a16="http://schemas.microsoft.com/office/drawing/2014/main" id="{8C9A776E-5014-499C-A5B1-46E433A2A795}"/>
              </a:ext>
            </a:extLst>
          </p:cNvPr>
          <p:cNvCxnSpPr/>
          <p:nvPr userDrawn="1"/>
        </p:nvCxnSpPr>
        <p:spPr>
          <a:xfrm>
            <a:off x="0" y="1081548"/>
            <a:ext cx="9144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CA5637C-1C78-47B4-B71A-CF78E2C59FCD}"/>
              </a:ext>
            </a:extLst>
          </p:cNvPr>
          <p:cNvCxnSpPr/>
          <p:nvPr userDrawn="1"/>
        </p:nvCxnSpPr>
        <p:spPr>
          <a:xfrm>
            <a:off x="0" y="6333490"/>
            <a:ext cx="9144000" cy="0"/>
          </a:xfrm>
          <a:prstGeom prst="line">
            <a:avLst/>
          </a:prstGeom>
          <a:ln>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33D9E301-4737-4A5B-93C0-905EBD820C5E}"/>
              </a:ext>
            </a:extLst>
          </p:cNvPr>
          <p:cNvCxnSpPr>
            <a:cxnSpLocks/>
          </p:cNvCxnSpPr>
          <p:nvPr userDrawn="1"/>
        </p:nvCxnSpPr>
        <p:spPr>
          <a:xfrm flipV="1">
            <a:off x="648837" y="6385929"/>
            <a:ext cx="0" cy="313815"/>
          </a:xfrm>
          <a:prstGeom prst="line">
            <a:avLst/>
          </a:prstGeom>
          <a:ln>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3082139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34AFF8BF-FB2C-40DE-B449-6A2CB43B6F54}"/>
              </a:ext>
            </a:extLst>
          </p:cNvPr>
          <p:cNvSpPr>
            <a:spLocks noGrp="1"/>
          </p:cNvSpPr>
          <p:nvPr>
            <p:ph type="ftr" sz="quarter" idx="11"/>
          </p:nvPr>
        </p:nvSpPr>
        <p:spPr/>
        <p:txBody>
          <a:bodyPr/>
          <a:lstStyle/>
          <a:p>
            <a:endParaRPr lang="en-PH" dirty="0"/>
          </a:p>
        </p:txBody>
      </p:sp>
      <p:sp>
        <p:nvSpPr>
          <p:cNvPr id="4" name="Slide Number Placeholder 3">
            <a:extLst>
              <a:ext uri="{FF2B5EF4-FFF2-40B4-BE49-F238E27FC236}">
                <a16:creationId xmlns:a16="http://schemas.microsoft.com/office/drawing/2014/main" id="{B75DFA23-2A08-4740-80A6-715BE3D68052}"/>
              </a:ext>
            </a:extLst>
          </p:cNvPr>
          <p:cNvSpPr>
            <a:spLocks noGrp="1"/>
          </p:cNvSpPr>
          <p:nvPr>
            <p:ph type="sldNum" sz="quarter" idx="12"/>
          </p:nvPr>
        </p:nvSpPr>
        <p:spPr/>
        <p:txBody>
          <a:bodyPr/>
          <a:lstStyle/>
          <a:p>
            <a:fld id="{0643C082-6B26-4A67-AAC0-3138D6D4DA1D}" type="slidenum">
              <a:rPr lang="en-PH" smtClean="0"/>
              <a:t>‹#›</a:t>
            </a:fld>
            <a:endParaRPr lang="en-PH" dirty="0"/>
          </a:p>
        </p:txBody>
      </p:sp>
    </p:spTree>
    <p:extLst>
      <p:ext uri="{BB962C8B-B14F-4D97-AF65-F5344CB8AC3E}">
        <p14:creationId xmlns:p14="http://schemas.microsoft.com/office/powerpoint/2010/main" val="128533966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End Slide I">
    <p:spTree>
      <p:nvGrpSpPr>
        <p:cNvPr id="1" name=""/>
        <p:cNvGrpSpPr/>
        <p:nvPr/>
      </p:nvGrpSpPr>
      <p:grpSpPr>
        <a:xfrm>
          <a:off x="0" y="0"/>
          <a:ext cx="0" cy="0"/>
          <a:chOff x="0" y="0"/>
          <a:chExt cx="0" cy="0"/>
        </a:xfrm>
      </p:grpSpPr>
      <p:sp>
        <p:nvSpPr>
          <p:cNvPr id="20" name="Rectangle 19">
            <a:extLst>
              <a:ext uri="{FF2B5EF4-FFF2-40B4-BE49-F238E27FC236}">
                <a16:creationId xmlns:a16="http://schemas.microsoft.com/office/drawing/2014/main" id="{6EDCA53D-938C-7668-3621-559A9B67D2BA}"/>
              </a:ext>
            </a:extLst>
          </p:cNvPr>
          <p:cNvSpPr/>
          <p:nvPr userDrawn="1"/>
        </p:nvSpPr>
        <p:spPr>
          <a:xfrm>
            <a:off x="5166360" y="1447801"/>
            <a:ext cx="214312" cy="4626327"/>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Rectangle 7">
            <a:extLst>
              <a:ext uri="{FF2B5EF4-FFF2-40B4-BE49-F238E27FC236}">
                <a16:creationId xmlns:a16="http://schemas.microsoft.com/office/drawing/2014/main" id="{17AD2FF8-78B8-C566-0085-7605FFBCBEFD}"/>
              </a:ext>
            </a:extLst>
          </p:cNvPr>
          <p:cNvSpPr/>
          <p:nvPr userDrawn="1"/>
        </p:nvSpPr>
        <p:spPr>
          <a:xfrm>
            <a:off x="-92" y="1447801"/>
            <a:ext cx="5166452" cy="4626328"/>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3" name="Picture Placeholder 12">
            <a:extLst>
              <a:ext uri="{FF2B5EF4-FFF2-40B4-BE49-F238E27FC236}">
                <a16:creationId xmlns:a16="http://schemas.microsoft.com/office/drawing/2014/main" id="{27E5A3B1-65B2-2DB3-65F5-85E5D170A3AE}"/>
              </a:ext>
            </a:extLst>
          </p:cNvPr>
          <p:cNvSpPr>
            <a:spLocks noGrp="1"/>
          </p:cNvSpPr>
          <p:nvPr>
            <p:ph type="pic" sz="quarter" idx="12"/>
          </p:nvPr>
        </p:nvSpPr>
        <p:spPr>
          <a:xfrm>
            <a:off x="0" y="0"/>
            <a:ext cx="9144000" cy="6858000"/>
          </a:xfrm>
          <a:custGeom>
            <a:avLst/>
            <a:gdLst>
              <a:gd name="csX0" fmla="*/ 0 w 12192000"/>
              <a:gd name="csY0" fmla="*/ 0 h 6858000"/>
              <a:gd name="csX1" fmla="*/ 12192000 w 12192000"/>
              <a:gd name="csY1" fmla="*/ 0 h 6858000"/>
              <a:gd name="csX2" fmla="*/ 12192000 w 12192000"/>
              <a:gd name="csY2" fmla="*/ 6858000 h 6858000"/>
              <a:gd name="csX3" fmla="*/ 0 w 12192000"/>
              <a:gd name="csY3" fmla="*/ 6858000 h 6858000"/>
              <a:gd name="csX4" fmla="*/ 0 w 12192000"/>
              <a:gd name="csY4" fmla="*/ 6050279 h 6858000"/>
              <a:gd name="csX5" fmla="*/ 7158974 w 12192000"/>
              <a:gd name="csY5" fmla="*/ 6050279 h 6858000"/>
              <a:gd name="csX6" fmla="*/ 7158974 w 12192000"/>
              <a:gd name="csY6" fmla="*/ 1463040 h 6858000"/>
              <a:gd name="csX7" fmla="*/ 0 w 12192000"/>
              <a:gd name="csY7" fmla="*/ 1463040 h 6858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192000" h="6858000">
                <a:moveTo>
                  <a:pt x="0" y="0"/>
                </a:moveTo>
                <a:lnTo>
                  <a:pt x="12192000" y="0"/>
                </a:lnTo>
                <a:lnTo>
                  <a:pt x="12192000" y="6858000"/>
                </a:lnTo>
                <a:lnTo>
                  <a:pt x="0" y="6858000"/>
                </a:lnTo>
                <a:lnTo>
                  <a:pt x="0" y="6050279"/>
                </a:lnTo>
                <a:lnTo>
                  <a:pt x="7158974" y="6050279"/>
                </a:lnTo>
                <a:lnTo>
                  <a:pt x="7158974" y="1463040"/>
                </a:lnTo>
                <a:lnTo>
                  <a:pt x="0" y="1463040"/>
                </a:lnTo>
                <a:close/>
              </a:path>
            </a:pathLst>
          </a:custGeom>
        </p:spPr>
        <p:txBody>
          <a:bodyPr wrap="square">
            <a:noAutofit/>
          </a:bodyPr>
          <a:lstStyle/>
          <a:p>
            <a:endParaRPr lang="en-PH" dirty="0"/>
          </a:p>
        </p:txBody>
      </p:sp>
      <p:sp>
        <p:nvSpPr>
          <p:cNvPr id="5" name="Rectangle 4">
            <a:extLst>
              <a:ext uri="{FF2B5EF4-FFF2-40B4-BE49-F238E27FC236}">
                <a16:creationId xmlns:a16="http://schemas.microsoft.com/office/drawing/2014/main" id="{D9A2BF8B-F9B1-1D2C-EF4A-50B8D44D4844}"/>
              </a:ext>
            </a:extLst>
          </p:cNvPr>
          <p:cNvSpPr/>
          <p:nvPr userDrawn="1"/>
        </p:nvSpPr>
        <p:spPr>
          <a:xfrm>
            <a:off x="1737083" y="4289226"/>
            <a:ext cx="1692194" cy="115797"/>
          </a:xfrm>
          <a:prstGeom prst="rect">
            <a:avLst/>
          </a:prstGeom>
          <a:solidFill>
            <a:schemeClr val="bg1">
              <a:lumMod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 name="TextBox 6">
            <a:extLst>
              <a:ext uri="{FF2B5EF4-FFF2-40B4-BE49-F238E27FC236}">
                <a16:creationId xmlns:a16="http://schemas.microsoft.com/office/drawing/2014/main" id="{B0CAFAB2-E7F1-AD71-8A5C-C10CDAA51D5B}"/>
              </a:ext>
            </a:extLst>
          </p:cNvPr>
          <p:cNvSpPr txBox="1"/>
          <p:nvPr userDrawn="1"/>
        </p:nvSpPr>
        <p:spPr>
          <a:xfrm>
            <a:off x="942586" y="3116907"/>
            <a:ext cx="3281187" cy="1015663"/>
          </a:xfrm>
          <a:prstGeom prst="rect">
            <a:avLst/>
          </a:prstGeom>
          <a:noFill/>
        </p:spPr>
        <p:txBody>
          <a:bodyPr wrap="none" rtlCol="0">
            <a:spAutoFit/>
          </a:bodyPr>
          <a:lstStyle/>
          <a:p>
            <a:r>
              <a:rPr lang="en-US" sz="4500" b="1" dirty="0">
                <a:solidFill>
                  <a:schemeClr val="bg1"/>
                </a:solidFill>
              </a:rPr>
              <a:t>Thank You!</a:t>
            </a:r>
            <a:endParaRPr lang="en-PH" sz="4500" b="1" dirty="0">
              <a:solidFill>
                <a:schemeClr val="bg1"/>
              </a:solidFill>
            </a:endParaRPr>
          </a:p>
        </p:txBody>
      </p:sp>
    </p:spTree>
    <p:extLst>
      <p:ext uri="{BB962C8B-B14F-4D97-AF65-F5344CB8AC3E}">
        <p14:creationId xmlns:p14="http://schemas.microsoft.com/office/powerpoint/2010/main" val="1682145491"/>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End Slide II">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D11F36EA-F938-45A8-A719-8C3521C0BD75}"/>
              </a:ext>
            </a:extLst>
          </p:cNvPr>
          <p:cNvSpPr/>
          <p:nvPr userDrawn="1"/>
        </p:nvSpPr>
        <p:spPr>
          <a:xfrm>
            <a:off x="0" y="0"/>
            <a:ext cx="9144000" cy="6858000"/>
          </a:xfrm>
          <a:prstGeom prst="rect">
            <a:avLst/>
          </a:prstGeom>
          <a:solidFill>
            <a:schemeClr val="bg1">
              <a:lumMod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1" name="Rectangle 20">
            <a:extLst>
              <a:ext uri="{FF2B5EF4-FFF2-40B4-BE49-F238E27FC236}">
                <a16:creationId xmlns:a16="http://schemas.microsoft.com/office/drawing/2014/main" id="{E3B802B1-FBF1-21E0-D06D-BD8FE81C4CDE}"/>
              </a:ext>
            </a:extLst>
          </p:cNvPr>
          <p:cNvSpPr/>
          <p:nvPr userDrawn="1"/>
        </p:nvSpPr>
        <p:spPr>
          <a:xfrm>
            <a:off x="3725903" y="3957261"/>
            <a:ext cx="1692194" cy="115797"/>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 name="TextBox 3">
            <a:extLst>
              <a:ext uri="{FF2B5EF4-FFF2-40B4-BE49-F238E27FC236}">
                <a16:creationId xmlns:a16="http://schemas.microsoft.com/office/drawing/2014/main" id="{EDEF9D60-9B39-2D9A-C224-663A860EDD07}"/>
              </a:ext>
            </a:extLst>
          </p:cNvPr>
          <p:cNvSpPr txBox="1"/>
          <p:nvPr userDrawn="1"/>
        </p:nvSpPr>
        <p:spPr>
          <a:xfrm>
            <a:off x="2931406" y="2784942"/>
            <a:ext cx="3281187" cy="1015663"/>
          </a:xfrm>
          <a:prstGeom prst="rect">
            <a:avLst/>
          </a:prstGeom>
          <a:noFill/>
        </p:spPr>
        <p:txBody>
          <a:bodyPr wrap="none" rtlCol="0">
            <a:spAutoFit/>
          </a:bodyPr>
          <a:lstStyle/>
          <a:p>
            <a:r>
              <a:rPr lang="en-US" sz="4500" b="1" dirty="0">
                <a:solidFill>
                  <a:schemeClr val="bg1"/>
                </a:solidFill>
              </a:rPr>
              <a:t>Thank You!</a:t>
            </a:r>
            <a:endParaRPr lang="en-PH" sz="4500" b="1" dirty="0">
              <a:solidFill>
                <a:schemeClr val="bg1"/>
              </a:solidFill>
            </a:endParaRPr>
          </a:p>
        </p:txBody>
      </p:sp>
    </p:spTree>
    <p:extLst>
      <p:ext uri="{BB962C8B-B14F-4D97-AF65-F5344CB8AC3E}">
        <p14:creationId xmlns:p14="http://schemas.microsoft.com/office/powerpoint/2010/main" val="4251328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Slide II">
    <p:spTree>
      <p:nvGrpSpPr>
        <p:cNvPr id="1" name=""/>
        <p:cNvGrpSpPr/>
        <p:nvPr/>
      </p:nvGrpSpPr>
      <p:grpSpPr>
        <a:xfrm>
          <a:off x="0" y="0"/>
          <a:ext cx="0" cy="0"/>
          <a:chOff x="0" y="0"/>
          <a:chExt cx="0" cy="0"/>
        </a:xfrm>
      </p:grpSpPr>
      <p:sp>
        <p:nvSpPr>
          <p:cNvPr id="20" name="Rectangle 19">
            <a:extLst>
              <a:ext uri="{FF2B5EF4-FFF2-40B4-BE49-F238E27FC236}">
                <a16:creationId xmlns:a16="http://schemas.microsoft.com/office/drawing/2014/main" id="{6EDCA53D-938C-7668-3621-559A9B67D2BA}"/>
              </a:ext>
            </a:extLst>
          </p:cNvPr>
          <p:cNvSpPr/>
          <p:nvPr userDrawn="1"/>
        </p:nvSpPr>
        <p:spPr>
          <a:xfrm>
            <a:off x="5166360" y="1447801"/>
            <a:ext cx="214312" cy="4626327"/>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Rectangle 7">
            <a:extLst>
              <a:ext uri="{FF2B5EF4-FFF2-40B4-BE49-F238E27FC236}">
                <a16:creationId xmlns:a16="http://schemas.microsoft.com/office/drawing/2014/main" id="{17AD2FF8-78B8-C566-0085-7605FFBCBEFD}"/>
              </a:ext>
            </a:extLst>
          </p:cNvPr>
          <p:cNvSpPr/>
          <p:nvPr userDrawn="1"/>
        </p:nvSpPr>
        <p:spPr>
          <a:xfrm>
            <a:off x="-92" y="1447801"/>
            <a:ext cx="5166452" cy="4626328"/>
          </a:xfrm>
          <a:prstGeom prst="rect">
            <a:avLst/>
          </a:prstGeom>
          <a:solidFill>
            <a:schemeClr val="bg1">
              <a:lumMod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0BE7BCAF-725B-4FBB-8F26-0DC42F04EB64}"/>
              </a:ext>
            </a:extLst>
          </p:cNvPr>
          <p:cNvSpPr>
            <a:spLocks noGrp="1"/>
          </p:cNvSpPr>
          <p:nvPr userDrawn="1">
            <p:ph type="ctrTitle"/>
          </p:nvPr>
        </p:nvSpPr>
        <p:spPr>
          <a:xfrm>
            <a:off x="365761" y="2031961"/>
            <a:ext cx="4606290" cy="1631492"/>
          </a:xfrm>
        </p:spPr>
        <p:txBody>
          <a:bodyPr anchor="b">
            <a:normAutofit/>
          </a:bodyPr>
          <a:lstStyle>
            <a:lvl1pPr algn="l">
              <a:defRPr sz="3600" b="1">
                <a:solidFill>
                  <a:schemeClr val="bg1"/>
                </a:solidFill>
              </a:defRPr>
            </a:lvl1pPr>
          </a:lstStyle>
          <a:p>
            <a:r>
              <a:rPr lang="en-US" dirty="0"/>
              <a:t>Click to edit Master title style</a:t>
            </a:r>
            <a:endParaRPr lang="en-PH" dirty="0"/>
          </a:p>
        </p:txBody>
      </p:sp>
      <p:sp>
        <p:nvSpPr>
          <p:cNvPr id="3" name="Subtitle 2">
            <a:extLst>
              <a:ext uri="{FF2B5EF4-FFF2-40B4-BE49-F238E27FC236}">
                <a16:creationId xmlns:a16="http://schemas.microsoft.com/office/drawing/2014/main" id="{028DA843-9F6A-4D43-9BB4-73C0D8C538B4}"/>
              </a:ext>
            </a:extLst>
          </p:cNvPr>
          <p:cNvSpPr>
            <a:spLocks noGrp="1"/>
          </p:cNvSpPr>
          <p:nvPr userDrawn="1">
            <p:ph type="subTitle" idx="1"/>
          </p:nvPr>
        </p:nvSpPr>
        <p:spPr>
          <a:xfrm>
            <a:off x="365761" y="4077681"/>
            <a:ext cx="4606290" cy="788221"/>
          </a:xfrm>
        </p:spPr>
        <p:txBody>
          <a:bodyPr lIns="0" tIns="0" rIns="0" bIns="0">
            <a:normAutofit/>
          </a:bodyPr>
          <a:lstStyle>
            <a:lvl1pPr marL="0" indent="0" algn="l">
              <a:buNone/>
              <a:defRPr sz="1500">
                <a:solidFill>
                  <a:schemeClr val="bg1"/>
                </a:solidFill>
              </a:defRPr>
            </a:lvl1pPr>
            <a:lvl2pPr marL="342900" indent="0" algn="ctr">
              <a:buNone/>
              <a:defRPr sz="1500"/>
            </a:lvl2pPr>
            <a:lvl3pPr marL="685800" indent="0" algn="ctr">
              <a:buNone/>
              <a:defRPr sz="140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PH" dirty="0"/>
          </a:p>
        </p:txBody>
      </p:sp>
      <p:sp>
        <p:nvSpPr>
          <p:cNvPr id="24" name="Text Placeholder 23">
            <a:extLst>
              <a:ext uri="{FF2B5EF4-FFF2-40B4-BE49-F238E27FC236}">
                <a16:creationId xmlns:a16="http://schemas.microsoft.com/office/drawing/2014/main" id="{1DBB808F-FFA9-468B-A9DE-AC1E676DE417}"/>
              </a:ext>
            </a:extLst>
          </p:cNvPr>
          <p:cNvSpPr>
            <a:spLocks noGrp="1"/>
          </p:cNvSpPr>
          <p:nvPr userDrawn="1">
            <p:ph type="body" sz="quarter" idx="10" hasCustomPrompt="1"/>
          </p:nvPr>
        </p:nvSpPr>
        <p:spPr>
          <a:xfrm>
            <a:off x="365761" y="5111555"/>
            <a:ext cx="2440211" cy="519112"/>
          </a:xfrm>
          <a:solidFill>
            <a:schemeClr val="accent1">
              <a:lumMod val="20000"/>
              <a:lumOff val="80000"/>
            </a:schemeClr>
          </a:solidFill>
        </p:spPr>
        <p:txBody>
          <a:bodyPr lIns="0" tIns="0" rIns="0" bIns="0" anchor="ctr">
            <a:normAutofit/>
          </a:bodyPr>
          <a:lstStyle>
            <a:lvl1pPr marL="0" indent="0" algn="ctr">
              <a:buNone/>
              <a:defRPr sz="1500" b="1"/>
            </a:lvl1pPr>
          </a:lstStyle>
          <a:p>
            <a:pPr lvl="0"/>
            <a:r>
              <a:rPr lang="en-US" dirty="0"/>
              <a:t>Presenter’s Name</a:t>
            </a:r>
          </a:p>
        </p:txBody>
      </p:sp>
      <p:sp>
        <p:nvSpPr>
          <p:cNvPr id="23" name="Rectangle 22">
            <a:extLst>
              <a:ext uri="{FF2B5EF4-FFF2-40B4-BE49-F238E27FC236}">
                <a16:creationId xmlns:a16="http://schemas.microsoft.com/office/drawing/2014/main" id="{D29D4C66-4235-999E-9B2F-A6024DD06B21}"/>
              </a:ext>
            </a:extLst>
          </p:cNvPr>
          <p:cNvSpPr/>
          <p:nvPr userDrawn="1"/>
        </p:nvSpPr>
        <p:spPr>
          <a:xfrm>
            <a:off x="365761" y="3812668"/>
            <a:ext cx="1136590" cy="11579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13" name="Picture Placeholder 12">
            <a:extLst>
              <a:ext uri="{FF2B5EF4-FFF2-40B4-BE49-F238E27FC236}">
                <a16:creationId xmlns:a16="http://schemas.microsoft.com/office/drawing/2014/main" id="{27E5A3B1-65B2-2DB3-65F5-85E5D170A3AE}"/>
              </a:ext>
            </a:extLst>
          </p:cNvPr>
          <p:cNvSpPr>
            <a:spLocks noGrp="1"/>
          </p:cNvSpPr>
          <p:nvPr>
            <p:ph type="pic" sz="quarter" idx="12"/>
          </p:nvPr>
        </p:nvSpPr>
        <p:spPr>
          <a:xfrm>
            <a:off x="0" y="0"/>
            <a:ext cx="9144000" cy="6858000"/>
          </a:xfrm>
          <a:custGeom>
            <a:avLst/>
            <a:gdLst>
              <a:gd name="csX0" fmla="*/ 0 w 12192000"/>
              <a:gd name="csY0" fmla="*/ 0 h 6858000"/>
              <a:gd name="csX1" fmla="*/ 12192000 w 12192000"/>
              <a:gd name="csY1" fmla="*/ 0 h 6858000"/>
              <a:gd name="csX2" fmla="*/ 12192000 w 12192000"/>
              <a:gd name="csY2" fmla="*/ 6858000 h 6858000"/>
              <a:gd name="csX3" fmla="*/ 0 w 12192000"/>
              <a:gd name="csY3" fmla="*/ 6858000 h 6858000"/>
              <a:gd name="csX4" fmla="*/ 0 w 12192000"/>
              <a:gd name="csY4" fmla="*/ 6050279 h 6858000"/>
              <a:gd name="csX5" fmla="*/ 7158974 w 12192000"/>
              <a:gd name="csY5" fmla="*/ 6050279 h 6858000"/>
              <a:gd name="csX6" fmla="*/ 7158974 w 12192000"/>
              <a:gd name="csY6" fmla="*/ 1463040 h 6858000"/>
              <a:gd name="csX7" fmla="*/ 0 w 12192000"/>
              <a:gd name="csY7" fmla="*/ 1463040 h 6858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192000" h="6858000">
                <a:moveTo>
                  <a:pt x="0" y="0"/>
                </a:moveTo>
                <a:lnTo>
                  <a:pt x="12192000" y="0"/>
                </a:lnTo>
                <a:lnTo>
                  <a:pt x="12192000" y="6858000"/>
                </a:lnTo>
                <a:lnTo>
                  <a:pt x="0" y="6858000"/>
                </a:lnTo>
                <a:lnTo>
                  <a:pt x="0" y="6050279"/>
                </a:lnTo>
                <a:lnTo>
                  <a:pt x="7158974" y="6050279"/>
                </a:lnTo>
                <a:lnTo>
                  <a:pt x="7158974" y="1463040"/>
                </a:lnTo>
                <a:lnTo>
                  <a:pt x="0" y="1463040"/>
                </a:lnTo>
                <a:close/>
              </a:path>
            </a:pathLst>
          </a:custGeom>
        </p:spPr>
        <p:txBody>
          <a:bodyPr wrap="square">
            <a:noAutofit/>
          </a:bodyPr>
          <a:lstStyle/>
          <a:p>
            <a:endParaRPr lang="en-PH" dirty="0"/>
          </a:p>
        </p:txBody>
      </p:sp>
    </p:spTree>
    <p:extLst>
      <p:ext uri="{BB962C8B-B14F-4D97-AF65-F5344CB8AC3E}">
        <p14:creationId xmlns:p14="http://schemas.microsoft.com/office/powerpoint/2010/main" val="299697779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ver Slide III">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D11F36EA-F938-45A8-A719-8C3521C0BD75}"/>
              </a:ext>
            </a:extLst>
          </p:cNvPr>
          <p:cNvSpPr/>
          <p:nvPr userDrawn="1"/>
        </p:nvSpPr>
        <p:spPr>
          <a:xfrm>
            <a:off x="0" y="3788728"/>
            <a:ext cx="9144000" cy="3069272"/>
          </a:xfrm>
          <a:prstGeom prst="rect">
            <a:avLst/>
          </a:prstGeom>
          <a:solidFill>
            <a:schemeClr val="bg1">
              <a:lumMod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4" name="Group 13">
            <a:extLst>
              <a:ext uri="{FF2B5EF4-FFF2-40B4-BE49-F238E27FC236}">
                <a16:creationId xmlns:a16="http://schemas.microsoft.com/office/drawing/2014/main" id="{9C9668CA-EB38-43CC-A5A3-12022C3149A6}"/>
              </a:ext>
            </a:extLst>
          </p:cNvPr>
          <p:cNvGrpSpPr/>
          <p:nvPr userDrawn="1"/>
        </p:nvGrpSpPr>
        <p:grpSpPr>
          <a:xfrm>
            <a:off x="3334948" y="51346"/>
            <a:ext cx="5809052" cy="6377824"/>
            <a:chOff x="3484946" y="-165101"/>
            <a:chExt cx="6155632" cy="6927707"/>
          </a:xfrm>
        </p:grpSpPr>
        <p:sp>
          <p:nvSpPr>
            <p:cNvPr id="15" name="Oval 6">
              <a:extLst>
                <a:ext uri="{FF2B5EF4-FFF2-40B4-BE49-F238E27FC236}">
                  <a16:creationId xmlns:a16="http://schemas.microsoft.com/office/drawing/2014/main" id="{588C88EE-16F8-42CC-9860-A4345A4CADF5}"/>
                </a:ext>
              </a:extLst>
            </p:cNvPr>
            <p:cNvSpPr/>
            <p:nvPr/>
          </p:nvSpPr>
          <p:spPr>
            <a:xfrm>
              <a:off x="5640598" y="-165101"/>
              <a:ext cx="3999980" cy="6858001"/>
            </a:xfrm>
            <a:custGeom>
              <a:avLst/>
              <a:gdLst>
                <a:gd name="connsiteX0" fmla="*/ 0 w 5852160"/>
                <a:gd name="connsiteY0" fmla="*/ 2042160 h 4084320"/>
                <a:gd name="connsiteX1" fmla="*/ 2926080 w 5852160"/>
                <a:gd name="connsiteY1" fmla="*/ 0 h 4084320"/>
                <a:gd name="connsiteX2" fmla="*/ 5852160 w 5852160"/>
                <a:gd name="connsiteY2" fmla="*/ 2042160 h 4084320"/>
                <a:gd name="connsiteX3" fmla="*/ 2926080 w 5852160"/>
                <a:gd name="connsiteY3" fmla="*/ 4084320 h 4084320"/>
                <a:gd name="connsiteX4" fmla="*/ 0 w 5852160"/>
                <a:gd name="connsiteY4" fmla="*/ 2042160 h 4084320"/>
                <a:gd name="connsiteX0" fmla="*/ 1254392 w 7106552"/>
                <a:gd name="connsiteY0" fmla="*/ 4480560 h 6522720"/>
                <a:gd name="connsiteX1" fmla="*/ 705752 w 7106552"/>
                <a:gd name="connsiteY1" fmla="*/ 0 h 6522720"/>
                <a:gd name="connsiteX2" fmla="*/ 7106552 w 7106552"/>
                <a:gd name="connsiteY2" fmla="*/ 4480560 h 6522720"/>
                <a:gd name="connsiteX3" fmla="*/ 4180472 w 7106552"/>
                <a:gd name="connsiteY3" fmla="*/ 6522720 h 6522720"/>
                <a:gd name="connsiteX4" fmla="*/ 1254392 w 7106552"/>
                <a:gd name="connsiteY4" fmla="*/ 4480560 h 6522720"/>
                <a:gd name="connsiteX0" fmla="*/ 1186668 w 7038828"/>
                <a:gd name="connsiteY0" fmla="*/ 4480560 h 8260080"/>
                <a:gd name="connsiteX1" fmla="*/ 638028 w 7038828"/>
                <a:gd name="connsiteY1" fmla="*/ 0 h 8260080"/>
                <a:gd name="connsiteX2" fmla="*/ 7038828 w 7038828"/>
                <a:gd name="connsiteY2" fmla="*/ 4480560 h 8260080"/>
                <a:gd name="connsiteX3" fmla="*/ 2009628 w 7038828"/>
                <a:gd name="connsiteY3" fmla="*/ 8260080 h 8260080"/>
                <a:gd name="connsiteX4" fmla="*/ 1186668 w 7038828"/>
                <a:gd name="connsiteY4" fmla="*/ 4480560 h 8260080"/>
                <a:gd name="connsiteX0" fmla="*/ 285750 w 7143750"/>
                <a:gd name="connsiteY0" fmla="*/ 4556795 h 8260166"/>
                <a:gd name="connsiteX1" fmla="*/ 742950 w 7143750"/>
                <a:gd name="connsiteY1" fmla="*/ 35 h 8260166"/>
                <a:gd name="connsiteX2" fmla="*/ 7143750 w 7143750"/>
                <a:gd name="connsiteY2" fmla="*/ 4480595 h 8260166"/>
                <a:gd name="connsiteX3" fmla="*/ 2114550 w 7143750"/>
                <a:gd name="connsiteY3" fmla="*/ 8260115 h 8260166"/>
                <a:gd name="connsiteX4" fmla="*/ 285750 w 7143750"/>
                <a:gd name="connsiteY4" fmla="*/ 4556795 h 8260166"/>
                <a:gd name="connsiteX0" fmla="*/ 4706202 w 6413082"/>
                <a:gd name="connsiteY0" fmla="*/ 4556795 h 8260166"/>
                <a:gd name="connsiteX1" fmla="*/ 12282 w 6413082"/>
                <a:gd name="connsiteY1" fmla="*/ 35 h 8260166"/>
                <a:gd name="connsiteX2" fmla="*/ 6413082 w 6413082"/>
                <a:gd name="connsiteY2" fmla="*/ 4480595 h 8260166"/>
                <a:gd name="connsiteX3" fmla="*/ 1383882 w 6413082"/>
                <a:gd name="connsiteY3" fmla="*/ 8260115 h 8260166"/>
                <a:gd name="connsiteX4" fmla="*/ 4706202 w 6413082"/>
                <a:gd name="connsiteY4" fmla="*/ 4556795 h 8260166"/>
                <a:gd name="connsiteX0" fmla="*/ 4183458 w 6423738"/>
                <a:gd name="connsiteY0" fmla="*/ 4556795 h 8260166"/>
                <a:gd name="connsiteX1" fmla="*/ 22938 w 6423738"/>
                <a:gd name="connsiteY1" fmla="*/ 35 h 8260166"/>
                <a:gd name="connsiteX2" fmla="*/ 6423738 w 6423738"/>
                <a:gd name="connsiteY2" fmla="*/ 4480595 h 8260166"/>
                <a:gd name="connsiteX3" fmla="*/ 1394538 w 6423738"/>
                <a:gd name="connsiteY3" fmla="*/ 8260115 h 8260166"/>
                <a:gd name="connsiteX4" fmla="*/ 4183458 w 6423738"/>
                <a:gd name="connsiteY4" fmla="*/ 4556795 h 8260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3738" h="8260166">
                  <a:moveTo>
                    <a:pt x="4183458" y="4556795"/>
                  </a:moveTo>
                  <a:cubicBezTo>
                    <a:pt x="3954858" y="3180115"/>
                    <a:pt x="-350442" y="12735"/>
                    <a:pt x="22938" y="35"/>
                  </a:cubicBezTo>
                  <a:cubicBezTo>
                    <a:pt x="396318" y="-12665"/>
                    <a:pt x="6423738" y="3352741"/>
                    <a:pt x="6423738" y="4480595"/>
                  </a:cubicBezTo>
                  <a:cubicBezTo>
                    <a:pt x="6423738" y="5608449"/>
                    <a:pt x="1767918" y="8247415"/>
                    <a:pt x="1394538" y="8260115"/>
                  </a:cubicBezTo>
                  <a:cubicBezTo>
                    <a:pt x="1021158" y="8272815"/>
                    <a:pt x="4412058" y="5933475"/>
                    <a:pt x="4183458" y="4556795"/>
                  </a:cubicBezTo>
                  <a:close/>
                </a:path>
              </a:pathLst>
            </a:custGeom>
            <a:solidFill>
              <a:schemeClr val="tx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6" name="Oval 6">
              <a:extLst>
                <a:ext uri="{FF2B5EF4-FFF2-40B4-BE49-F238E27FC236}">
                  <a16:creationId xmlns:a16="http://schemas.microsoft.com/office/drawing/2014/main" id="{15069DA8-5948-4976-9BA7-AA8E30016248}"/>
                </a:ext>
              </a:extLst>
            </p:cNvPr>
            <p:cNvSpPr/>
            <p:nvPr/>
          </p:nvSpPr>
          <p:spPr>
            <a:xfrm>
              <a:off x="3484946" y="-95395"/>
              <a:ext cx="3999980" cy="6858001"/>
            </a:xfrm>
            <a:custGeom>
              <a:avLst/>
              <a:gdLst>
                <a:gd name="connsiteX0" fmla="*/ 0 w 5852160"/>
                <a:gd name="connsiteY0" fmla="*/ 2042160 h 4084320"/>
                <a:gd name="connsiteX1" fmla="*/ 2926080 w 5852160"/>
                <a:gd name="connsiteY1" fmla="*/ 0 h 4084320"/>
                <a:gd name="connsiteX2" fmla="*/ 5852160 w 5852160"/>
                <a:gd name="connsiteY2" fmla="*/ 2042160 h 4084320"/>
                <a:gd name="connsiteX3" fmla="*/ 2926080 w 5852160"/>
                <a:gd name="connsiteY3" fmla="*/ 4084320 h 4084320"/>
                <a:gd name="connsiteX4" fmla="*/ 0 w 5852160"/>
                <a:gd name="connsiteY4" fmla="*/ 2042160 h 4084320"/>
                <a:gd name="connsiteX0" fmla="*/ 1254392 w 7106552"/>
                <a:gd name="connsiteY0" fmla="*/ 4480560 h 6522720"/>
                <a:gd name="connsiteX1" fmla="*/ 705752 w 7106552"/>
                <a:gd name="connsiteY1" fmla="*/ 0 h 6522720"/>
                <a:gd name="connsiteX2" fmla="*/ 7106552 w 7106552"/>
                <a:gd name="connsiteY2" fmla="*/ 4480560 h 6522720"/>
                <a:gd name="connsiteX3" fmla="*/ 4180472 w 7106552"/>
                <a:gd name="connsiteY3" fmla="*/ 6522720 h 6522720"/>
                <a:gd name="connsiteX4" fmla="*/ 1254392 w 7106552"/>
                <a:gd name="connsiteY4" fmla="*/ 4480560 h 6522720"/>
                <a:gd name="connsiteX0" fmla="*/ 1186668 w 7038828"/>
                <a:gd name="connsiteY0" fmla="*/ 4480560 h 8260080"/>
                <a:gd name="connsiteX1" fmla="*/ 638028 w 7038828"/>
                <a:gd name="connsiteY1" fmla="*/ 0 h 8260080"/>
                <a:gd name="connsiteX2" fmla="*/ 7038828 w 7038828"/>
                <a:gd name="connsiteY2" fmla="*/ 4480560 h 8260080"/>
                <a:gd name="connsiteX3" fmla="*/ 2009628 w 7038828"/>
                <a:gd name="connsiteY3" fmla="*/ 8260080 h 8260080"/>
                <a:gd name="connsiteX4" fmla="*/ 1186668 w 7038828"/>
                <a:gd name="connsiteY4" fmla="*/ 4480560 h 8260080"/>
                <a:gd name="connsiteX0" fmla="*/ 285750 w 7143750"/>
                <a:gd name="connsiteY0" fmla="*/ 4556795 h 8260166"/>
                <a:gd name="connsiteX1" fmla="*/ 742950 w 7143750"/>
                <a:gd name="connsiteY1" fmla="*/ 35 h 8260166"/>
                <a:gd name="connsiteX2" fmla="*/ 7143750 w 7143750"/>
                <a:gd name="connsiteY2" fmla="*/ 4480595 h 8260166"/>
                <a:gd name="connsiteX3" fmla="*/ 2114550 w 7143750"/>
                <a:gd name="connsiteY3" fmla="*/ 8260115 h 8260166"/>
                <a:gd name="connsiteX4" fmla="*/ 285750 w 7143750"/>
                <a:gd name="connsiteY4" fmla="*/ 4556795 h 8260166"/>
                <a:gd name="connsiteX0" fmla="*/ 4706202 w 6413082"/>
                <a:gd name="connsiteY0" fmla="*/ 4556795 h 8260166"/>
                <a:gd name="connsiteX1" fmla="*/ 12282 w 6413082"/>
                <a:gd name="connsiteY1" fmla="*/ 35 h 8260166"/>
                <a:gd name="connsiteX2" fmla="*/ 6413082 w 6413082"/>
                <a:gd name="connsiteY2" fmla="*/ 4480595 h 8260166"/>
                <a:gd name="connsiteX3" fmla="*/ 1383882 w 6413082"/>
                <a:gd name="connsiteY3" fmla="*/ 8260115 h 8260166"/>
                <a:gd name="connsiteX4" fmla="*/ 4706202 w 6413082"/>
                <a:gd name="connsiteY4" fmla="*/ 4556795 h 8260166"/>
                <a:gd name="connsiteX0" fmla="*/ 4183458 w 6423738"/>
                <a:gd name="connsiteY0" fmla="*/ 4556795 h 8260166"/>
                <a:gd name="connsiteX1" fmla="*/ 22938 w 6423738"/>
                <a:gd name="connsiteY1" fmla="*/ 35 h 8260166"/>
                <a:gd name="connsiteX2" fmla="*/ 6423738 w 6423738"/>
                <a:gd name="connsiteY2" fmla="*/ 4480595 h 8260166"/>
                <a:gd name="connsiteX3" fmla="*/ 1394538 w 6423738"/>
                <a:gd name="connsiteY3" fmla="*/ 8260115 h 8260166"/>
                <a:gd name="connsiteX4" fmla="*/ 4183458 w 6423738"/>
                <a:gd name="connsiteY4" fmla="*/ 4556795 h 8260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3738" h="8260166">
                  <a:moveTo>
                    <a:pt x="4183458" y="4556795"/>
                  </a:moveTo>
                  <a:cubicBezTo>
                    <a:pt x="3954858" y="3180115"/>
                    <a:pt x="-350442" y="12735"/>
                    <a:pt x="22938" y="35"/>
                  </a:cubicBezTo>
                  <a:cubicBezTo>
                    <a:pt x="396318" y="-12665"/>
                    <a:pt x="6423738" y="3352741"/>
                    <a:pt x="6423738" y="4480595"/>
                  </a:cubicBezTo>
                  <a:cubicBezTo>
                    <a:pt x="6423738" y="5608449"/>
                    <a:pt x="1767918" y="8247415"/>
                    <a:pt x="1394538" y="8260115"/>
                  </a:cubicBezTo>
                  <a:cubicBezTo>
                    <a:pt x="1021158" y="8272815"/>
                    <a:pt x="4412058" y="5933475"/>
                    <a:pt x="4183458" y="4556795"/>
                  </a:cubicBezTo>
                  <a:close/>
                </a:path>
              </a:pathLst>
            </a:custGeom>
            <a:solidFill>
              <a:schemeClr val="tx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2" name="Title 1">
            <a:extLst>
              <a:ext uri="{FF2B5EF4-FFF2-40B4-BE49-F238E27FC236}">
                <a16:creationId xmlns:a16="http://schemas.microsoft.com/office/drawing/2014/main" id="{0BE7BCAF-725B-4FBB-8F26-0DC42F04EB64}"/>
              </a:ext>
            </a:extLst>
          </p:cNvPr>
          <p:cNvSpPr>
            <a:spLocks noGrp="1"/>
          </p:cNvSpPr>
          <p:nvPr userDrawn="1">
            <p:ph type="ctrTitle"/>
          </p:nvPr>
        </p:nvSpPr>
        <p:spPr>
          <a:xfrm>
            <a:off x="216616" y="4013957"/>
            <a:ext cx="8701547" cy="1065697"/>
          </a:xfrm>
        </p:spPr>
        <p:txBody>
          <a:bodyPr anchor="b">
            <a:normAutofit/>
          </a:bodyPr>
          <a:lstStyle>
            <a:lvl1pPr algn="l">
              <a:defRPr sz="3300">
                <a:solidFill>
                  <a:schemeClr val="bg1"/>
                </a:solidFill>
              </a:defRPr>
            </a:lvl1pPr>
          </a:lstStyle>
          <a:p>
            <a:r>
              <a:rPr lang="en-US" dirty="0"/>
              <a:t>Click to edit Master title style</a:t>
            </a:r>
            <a:endParaRPr lang="en-PH" dirty="0"/>
          </a:p>
        </p:txBody>
      </p:sp>
      <p:sp>
        <p:nvSpPr>
          <p:cNvPr id="3" name="Subtitle 2">
            <a:extLst>
              <a:ext uri="{FF2B5EF4-FFF2-40B4-BE49-F238E27FC236}">
                <a16:creationId xmlns:a16="http://schemas.microsoft.com/office/drawing/2014/main" id="{028DA843-9F6A-4D43-9BB4-73C0D8C538B4}"/>
              </a:ext>
            </a:extLst>
          </p:cNvPr>
          <p:cNvSpPr>
            <a:spLocks noGrp="1"/>
          </p:cNvSpPr>
          <p:nvPr userDrawn="1">
            <p:ph type="subTitle" idx="1"/>
          </p:nvPr>
        </p:nvSpPr>
        <p:spPr>
          <a:xfrm>
            <a:off x="216616" y="5442762"/>
            <a:ext cx="8701547" cy="522819"/>
          </a:xfrm>
        </p:spPr>
        <p:txBody>
          <a:bodyPr lIns="0" tIns="0" rIns="0" bIns="0"/>
          <a:lstStyle>
            <a:lvl1pPr marL="0" indent="0" algn="l">
              <a:buNone/>
              <a:defRPr sz="1800">
                <a:solidFill>
                  <a:schemeClr val="bg1"/>
                </a:solidFill>
              </a:defRPr>
            </a:lvl1pPr>
            <a:lvl2pPr marL="342900" indent="0" algn="ctr">
              <a:buNone/>
              <a:defRPr sz="1500"/>
            </a:lvl2pPr>
            <a:lvl3pPr marL="685800" indent="0" algn="ctr">
              <a:buNone/>
              <a:defRPr sz="140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PH" dirty="0"/>
          </a:p>
        </p:txBody>
      </p:sp>
      <p:sp>
        <p:nvSpPr>
          <p:cNvPr id="24" name="Text Placeholder 23">
            <a:extLst>
              <a:ext uri="{FF2B5EF4-FFF2-40B4-BE49-F238E27FC236}">
                <a16:creationId xmlns:a16="http://schemas.microsoft.com/office/drawing/2014/main" id="{1DBB808F-FFA9-468B-A9DE-AC1E676DE417}"/>
              </a:ext>
            </a:extLst>
          </p:cNvPr>
          <p:cNvSpPr>
            <a:spLocks noGrp="1"/>
          </p:cNvSpPr>
          <p:nvPr userDrawn="1">
            <p:ph type="body" sz="quarter" idx="10" hasCustomPrompt="1"/>
          </p:nvPr>
        </p:nvSpPr>
        <p:spPr>
          <a:xfrm>
            <a:off x="216616" y="6106776"/>
            <a:ext cx="2135938" cy="322394"/>
          </a:xfrm>
          <a:solidFill>
            <a:schemeClr val="accent1">
              <a:lumMod val="20000"/>
              <a:lumOff val="80000"/>
            </a:schemeClr>
          </a:solidFill>
        </p:spPr>
        <p:txBody>
          <a:bodyPr lIns="0" tIns="0" rIns="0" bIns="0" anchor="ctr">
            <a:normAutofit/>
          </a:bodyPr>
          <a:lstStyle>
            <a:lvl1pPr marL="0" indent="0" algn="ctr">
              <a:buNone/>
              <a:defRPr sz="1400" b="1"/>
            </a:lvl1pPr>
          </a:lstStyle>
          <a:p>
            <a:pPr lvl="0"/>
            <a:r>
              <a:rPr lang="en-US" dirty="0"/>
              <a:t>Presenter’s Name</a:t>
            </a:r>
          </a:p>
        </p:txBody>
      </p:sp>
      <p:sp>
        <p:nvSpPr>
          <p:cNvPr id="9" name="Picture Placeholder 8">
            <a:extLst>
              <a:ext uri="{FF2B5EF4-FFF2-40B4-BE49-F238E27FC236}">
                <a16:creationId xmlns:a16="http://schemas.microsoft.com/office/drawing/2014/main" id="{20FDAA48-7A01-96FD-E719-0DFAC06DB14F}"/>
              </a:ext>
            </a:extLst>
          </p:cNvPr>
          <p:cNvSpPr>
            <a:spLocks noGrp="1"/>
          </p:cNvSpPr>
          <p:nvPr>
            <p:ph type="pic" sz="quarter" idx="12"/>
          </p:nvPr>
        </p:nvSpPr>
        <p:spPr>
          <a:xfrm>
            <a:off x="0" y="0"/>
            <a:ext cx="9144000" cy="3788728"/>
          </a:xfrm>
        </p:spPr>
        <p:txBody>
          <a:bodyPr/>
          <a:lstStyle/>
          <a:p>
            <a:endParaRPr lang="en-PH" dirty="0"/>
          </a:p>
        </p:txBody>
      </p:sp>
      <p:sp>
        <p:nvSpPr>
          <p:cNvPr id="21" name="Rectangle 20">
            <a:extLst>
              <a:ext uri="{FF2B5EF4-FFF2-40B4-BE49-F238E27FC236}">
                <a16:creationId xmlns:a16="http://schemas.microsoft.com/office/drawing/2014/main" id="{E3B802B1-FBF1-21E0-D06D-BD8FE81C4CDE}"/>
              </a:ext>
            </a:extLst>
          </p:cNvPr>
          <p:cNvSpPr/>
          <p:nvPr userDrawn="1"/>
        </p:nvSpPr>
        <p:spPr>
          <a:xfrm>
            <a:off x="216616" y="5209830"/>
            <a:ext cx="1692194" cy="115797"/>
          </a:xfrm>
          <a:prstGeom prst="rect">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Tree>
    <p:extLst>
      <p:ext uri="{BB962C8B-B14F-4D97-AF65-F5344CB8AC3E}">
        <p14:creationId xmlns:p14="http://schemas.microsoft.com/office/powerpoint/2010/main" val="152954412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Section Slide I">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2A152A1B-6FC0-02FC-FE23-8C9F370E787E}"/>
              </a:ext>
            </a:extLst>
          </p:cNvPr>
          <p:cNvSpPr/>
          <p:nvPr userDrawn="1"/>
        </p:nvSpPr>
        <p:spPr>
          <a:xfrm>
            <a:off x="204526" y="-52438"/>
            <a:ext cx="8939474" cy="617523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6" name="Group 15">
            <a:extLst>
              <a:ext uri="{FF2B5EF4-FFF2-40B4-BE49-F238E27FC236}">
                <a16:creationId xmlns:a16="http://schemas.microsoft.com/office/drawing/2014/main" id="{868A09AC-06B3-0232-F5CC-FF1DF084D4CE}"/>
              </a:ext>
            </a:extLst>
          </p:cNvPr>
          <p:cNvGrpSpPr/>
          <p:nvPr userDrawn="1"/>
        </p:nvGrpSpPr>
        <p:grpSpPr>
          <a:xfrm>
            <a:off x="1" y="-52438"/>
            <a:ext cx="648836" cy="6175233"/>
            <a:chOff x="1" y="-52438"/>
            <a:chExt cx="1176077" cy="6175233"/>
          </a:xfrm>
        </p:grpSpPr>
        <p:sp>
          <p:nvSpPr>
            <p:cNvPr id="9" name="Rectangle 8">
              <a:extLst>
                <a:ext uri="{FF2B5EF4-FFF2-40B4-BE49-F238E27FC236}">
                  <a16:creationId xmlns:a16="http://schemas.microsoft.com/office/drawing/2014/main" id="{1C5FBA9A-6E4A-A7D1-CB97-BBB39B9AD8D5}"/>
                </a:ext>
              </a:extLst>
            </p:cNvPr>
            <p:cNvSpPr/>
            <p:nvPr userDrawn="1"/>
          </p:nvSpPr>
          <p:spPr>
            <a:xfrm>
              <a:off x="94096" y="-52438"/>
              <a:ext cx="1081982" cy="6175233"/>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 name="Rectangle 6">
              <a:extLst>
                <a:ext uri="{FF2B5EF4-FFF2-40B4-BE49-F238E27FC236}">
                  <a16:creationId xmlns:a16="http://schemas.microsoft.com/office/drawing/2014/main" id="{3247421D-9161-EF54-6B0F-C6AE3B93B8E2}"/>
                </a:ext>
              </a:extLst>
            </p:cNvPr>
            <p:cNvSpPr/>
            <p:nvPr userDrawn="1"/>
          </p:nvSpPr>
          <p:spPr>
            <a:xfrm>
              <a:off x="1" y="-52438"/>
              <a:ext cx="971552" cy="6175233"/>
            </a:xfrm>
            <a:prstGeom prst="rect">
              <a:avLst/>
            </a:prstGeom>
            <a:solidFill>
              <a:schemeClr val="bg1">
                <a:lumMod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2" name="Title 1">
            <a:extLst>
              <a:ext uri="{FF2B5EF4-FFF2-40B4-BE49-F238E27FC236}">
                <a16:creationId xmlns:a16="http://schemas.microsoft.com/office/drawing/2014/main" id="{69A059A6-8BD7-0037-8708-1E32678ADEA9}"/>
              </a:ext>
            </a:extLst>
          </p:cNvPr>
          <p:cNvSpPr>
            <a:spLocks noGrp="1"/>
          </p:cNvSpPr>
          <p:nvPr userDrawn="1">
            <p:ph type="title"/>
          </p:nvPr>
        </p:nvSpPr>
        <p:spPr>
          <a:xfrm>
            <a:off x="1085850" y="1021081"/>
            <a:ext cx="6903721" cy="2555114"/>
          </a:xfrm>
        </p:spPr>
        <p:txBody>
          <a:bodyPr/>
          <a:lstStyle>
            <a:lvl1pPr>
              <a:defRPr sz="4500">
                <a:solidFill>
                  <a:schemeClr val="bg1"/>
                </a:solidFill>
              </a:defRPr>
            </a:lvl1pPr>
          </a:lstStyle>
          <a:p>
            <a:r>
              <a:rPr lang="en-US" dirty="0"/>
              <a:t>Click to edit Master title style</a:t>
            </a:r>
            <a:endParaRPr lang="en-PH" dirty="0"/>
          </a:p>
        </p:txBody>
      </p:sp>
      <p:sp>
        <p:nvSpPr>
          <p:cNvPr id="3" name="Footer Placeholder 2">
            <a:extLst>
              <a:ext uri="{FF2B5EF4-FFF2-40B4-BE49-F238E27FC236}">
                <a16:creationId xmlns:a16="http://schemas.microsoft.com/office/drawing/2014/main" id="{AF06F900-244E-6E52-F8CA-5D5E233CD958}"/>
              </a:ext>
            </a:extLst>
          </p:cNvPr>
          <p:cNvSpPr>
            <a:spLocks noGrp="1"/>
          </p:cNvSpPr>
          <p:nvPr userDrawn="1">
            <p:ph type="ftr" sz="quarter" idx="10"/>
          </p:nvPr>
        </p:nvSpPr>
        <p:spPr/>
        <p:txBody>
          <a:bodyPr/>
          <a:lstStyle/>
          <a:p>
            <a:endParaRPr lang="en-PH" dirty="0"/>
          </a:p>
        </p:txBody>
      </p:sp>
      <p:sp>
        <p:nvSpPr>
          <p:cNvPr id="4" name="Slide Number Placeholder 3">
            <a:extLst>
              <a:ext uri="{FF2B5EF4-FFF2-40B4-BE49-F238E27FC236}">
                <a16:creationId xmlns:a16="http://schemas.microsoft.com/office/drawing/2014/main" id="{0CF2E4CF-E7F2-B565-1A2A-549AD0CC083B}"/>
              </a:ext>
            </a:extLst>
          </p:cNvPr>
          <p:cNvSpPr>
            <a:spLocks noGrp="1"/>
          </p:cNvSpPr>
          <p:nvPr userDrawn="1">
            <p:ph type="sldNum" sz="quarter" idx="11"/>
          </p:nvPr>
        </p:nvSpPr>
        <p:spPr/>
        <p:txBody>
          <a:bodyPr/>
          <a:lstStyle/>
          <a:p>
            <a:fld id="{0643C082-6B26-4A67-AAC0-3138D6D4DA1D}" type="slidenum">
              <a:rPr lang="en-PH" smtClean="0"/>
              <a:pPr/>
              <a:t>‹#›</a:t>
            </a:fld>
            <a:endParaRPr lang="en-PH" dirty="0"/>
          </a:p>
        </p:txBody>
      </p:sp>
      <p:cxnSp>
        <p:nvCxnSpPr>
          <p:cNvPr id="5" name="Straight Connector 4">
            <a:extLst>
              <a:ext uri="{FF2B5EF4-FFF2-40B4-BE49-F238E27FC236}">
                <a16:creationId xmlns:a16="http://schemas.microsoft.com/office/drawing/2014/main" id="{4FBAAB2B-A375-23F9-ADE7-12A40267FF97}"/>
              </a:ext>
            </a:extLst>
          </p:cNvPr>
          <p:cNvCxnSpPr/>
          <p:nvPr userDrawn="1"/>
        </p:nvCxnSpPr>
        <p:spPr>
          <a:xfrm>
            <a:off x="0" y="6333490"/>
            <a:ext cx="9144000" cy="0"/>
          </a:xfrm>
          <a:prstGeom prst="line">
            <a:avLst/>
          </a:prstGeom>
          <a:ln>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80D97801-9D63-D546-C4B5-DB382B710F06}"/>
              </a:ext>
            </a:extLst>
          </p:cNvPr>
          <p:cNvCxnSpPr>
            <a:cxnSpLocks/>
          </p:cNvCxnSpPr>
          <p:nvPr userDrawn="1"/>
        </p:nvCxnSpPr>
        <p:spPr>
          <a:xfrm flipV="1">
            <a:off x="648837" y="6385929"/>
            <a:ext cx="0" cy="313815"/>
          </a:xfrm>
          <a:prstGeom prst="line">
            <a:avLst/>
          </a:prstGeom>
          <a:ln>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sp>
        <p:nvSpPr>
          <p:cNvPr id="15" name="Rectangle 14">
            <a:extLst>
              <a:ext uri="{FF2B5EF4-FFF2-40B4-BE49-F238E27FC236}">
                <a16:creationId xmlns:a16="http://schemas.microsoft.com/office/drawing/2014/main" id="{64F4508D-C1E8-6D5F-C9F8-833563596978}"/>
              </a:ext>
            </a:extLst>
          </p:cNvPr>
          <p:cNvSpPr/>
          <p:nvPr userDrawn="1"/>
        </p:nvSpPr>
        <p:spPr>
          <a:xfrm>
            <a:off x="1085850" y="3786889"/>
            <a:ext cx="1634490" cy="1676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9" name="Subtitle 2">
            <a:extLst>
              <a:ext uri="{FF2B5EF4-FFF2-40B4-BE49-F238E27FC236}">
                <a16:creationId xmlns:a16="http://schemas.microsoft.com/office/drawing/2014/main" id="{F7A32A84-546F-E879-22EA-F8DBA0528F1C}"/>
              </a:ext>
            </a:extLst>
          </p:cNvPr>
          <p:cNvSpPr>
            <a:spLocks noGrp="1"/>
          </p:cNvSpPr>
          <p:nvPr>
            <p:ph type="subTitle" idx="1"/>
          </p:nvPr>
        </p:nvSpPr>
        <p:spPr>
          <a:xfrm>
            <a:off x="1085850" y="4165224"/>
            <a:ext cx="6903720" cy="788221"/>
          </a:xfrm>
        </p:spPr>
        <p:txBody>
          <a:bodyPr>
            <a:normAutofit/>
          </a:bodyPr>
          <a:lstStyle>
            <a:lvl1pPr marL="0" indent="0" algn="l">
              <a:buNone/>
              <a:defRPr sz="1500">
                <a:solidFill>
                  <a:schemeClr val="bg1"/>
                </a:solidFill>
              </a:defRPr>
            </a:lvl1pPr>
            <a:lvl2pPr marL="342900" indent="0" algn="ctr">
              <a:buNone/>
              <a:defRPr sz="1500"/>
            </a:lvl2pPr>
            <a:lvl3pPr marL="685800" indent="0" algn="ctr">
              <a:buNone/>
              <a:defRPr sz="140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dirty="0"/>
              <a:t>Click to edit Master subtitle style</a:t>
            </a:r>
            <a:endParaRPr lang="en-PH" dirty="0"/>
          </a:p>
        </p:txBody>
      </p:sp>
    </p:spTree>
    <p:extLst>
      <p:ext uri="{BB962C8B-B14F-4D97-AF65-F5344CB8AC3E}">
        <p14:creationId xmlns:p14="http://schemas.microsoft.com/office/powerpoint/2010/main" val="201963285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Section Slide II">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AE3E48F8-EED5-C8C0-3FD3-2037CDA13935}"/>
              </a:ext>
            </a:extLst>
          </p:cNvPr>
          <p:cNvSpPr/>
          <p:nvPr userDrawn="1"/>
        </p:nvSpPr>
        <p:spPr>
          <a:xfrm>
            <a:off x="0" y="0"/>
            <a:ext cx="9144000" cy="685800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2" name="Group 11">
            <a:extLst>
              <a:ext uri="{FF2B5EF4-FFF2-40B4-BE49-F238E27FC236}">
                <a16:creationId xmlns:a16="http://schemas.microsoft.com/office/drawing/2014/main" id="{7809D389-8CC3-E7D8-8455-C1B36B4EDF78}"/>
              </a:ext>
            </a:extLst>
          </p:cNvPr>
          <p:cNvGrpSpPr/>
          <p:nvPr userDrawn="1"/>
        </p:nvGrpSpPr>
        <p:grpSpPr>
          <a:xfrm>
            <a:off x="0" y="3017520"/>
            <a:ext cx="2213548" cy="2146502"/>
            <a:chOff x="0" y="-52438"/>
            <a:chExt cx="2213548" cy="6910438"/>
          </a:xfrm>
        </p:grpSpPr>
        <p:sp>
          <p:nvSpPr>
            <p:cNvPr id="9" name="Rectangle 8">
              <a:extLst>
                <a:ext uri="{FF2B5EF4-FFF2-40B4-BE49-F238E27FC236}">
                  <a16:creationId xmlns:a16="http://schemas.microsoft.com/office/drawing/2014/main" id="{1C5FBA9A-6E4A-A7D1-CB97-BBB39B9AD8D5}"/>
                </a:ext>
              </a:extLst>
            </p:cNvPr>
            <p:cNvSpPr/>
            <p:nvPr userDrawn="1"/>
          </p:nvSpPr>
          <p:spPr>
            <a:xfrm>
              <a:off x="94096" y="-52438"/>
              <a:ext cx="2119452" cy="6910438"/>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 name="Rectangle 6">
              <a:extLst>
                <a:ext uri="{FF2B5EF4-FFF2-40B4-BE49-F238E27FC236}">
                  <a16:creationId xmlns:a16="http://schemas.microsoft.com/office/drawing/2014/main" id="{3247421D-9161-EF54-6B0F-C6AE3B93B8E2}"/>
                </a:ext>
              </a:extLst>
            </p:cNvPr>
            <p:cNvSpPr/>
            <p:nvPr userDrawn="1"/>
          </p:nvSpPr>
          <p:spPr>
            <a:xfrm>
              <a:off x="0" y="-52438"/>
              <a:ext cx="2009023" cy="6910438"/>
            </a:xfrm>
            <a:prstGeom prst="rect">
              <a:avLst/>
            </a:prstGeom>
            <a:solidFill>
              <a:schemeClr val="bg1">
                <a:lumMod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2" name="Title 1">
            <a:extLst>
              <a:ext uri="{FF2B5EF4-FFF2-40B4-BE49-F238E27FC236}">
                <a16:creationId xmlns:a16="http://schemas.microsoft.com/office/drawing/2014/main" id="{69A059A6-8BD7-0037-8708-1E32678ADEA9}"/>
              </a:ext>
            </a:extLst>
          </p:cNvPr>
          <p:cNvSpPr>
            <a:spLocks noGrp="1"/>
          </p:cNvSpPr>
          <p:nvPr userDrawn="1">
            <p:ph type="title"/>
          </p:nvPr>
        </p:nvSpPr>
        <p:spPr>
          <a:xfrm>
            <a:off x="2473081" y="3106622"/>
            <a:ext cx="6339449" cy="2070302"/>
          </a:xfrm>
        </p:spPr>
        <p:txBody>
          <a:bodyPr anchor="ctr">
            <a:normAutofit/>
          </a:bodyPr>
          <a:lstStyle>
            <a:lvl1pPr>
              <a:defRPr sz="4000">
                <a:solidFill>
                  <a:schemeClr val="bg1"/>
                </a:solidFill>
              </a:defRPr>
            </a:lvl1pPr>
          </a:lstStyle>
          <a:p>
            <a:r>
              <a:rPr lang="en-US" dirty="0"/>
              <a:t>Click to edit Master title style</a:t>
            </a:r>
            <a:endParaRPr lang="en-PH" dirty="0"/>
          </a:p>
        </p:txBody>
      </p:sp>
      <p:sp>
        <p:nvSpPr>
          <p:cNvPr id="11" name="Text Placeholder 10">
            <a:extLst>
              <a:ext uri="{FF2B5EF4-FFF2-40B4-BE49-F238E27FC236}">
                <a16:creationId xmlns:a16="http://schemas.microsoft.com/office/drawing/2014/main" id="{FAECD76E-46C2-FBF2-FEB4-242A0AC03C9A}"/>
              </a:ext>
            </a:extLst>
          </p:cNvPr>
          <p:cNvSpPr>
            <a:spLocks noGrp="1"/>
          </p:cNvSpPr>
          <p:nvPr>
            <p:ph type="body" sz="quarter" idx="12" hasCustomPrompt="1"/>
          </p:nvPr>
        </p:nvSpPr>
        <p:spPr>
          <a:xfrm>
            <a:off x="244416" y="3322987"/>
            <a:ext cx="1607244" cy="1570222"/>
          </a:xfrm>
        </p:spPr>
        <p:txBody>
          <a:bodyPr lIns="0" tIns="0" rIns="0" bIns="0" anchor="ctr">
            <a:noAutofit/>
          </a:bodyPr>
          <a:lstStyle>
            <a:lvl1pPr algn="ctr">
              <a:buNone/>
              <a:defRPr sz="7200" b="1">
                <a:solidFill>
                  <a:schemeClr val="bg1"/>
                </a:solidFill>
              </a:defRPr>
            </a:lvl1pPr>
          </a:lstStyle>
          <a:p>
            <a:pPr lvl="0"/>
            <a:r>
              <a:rPr lang="en-US" dirty="0"/>
              <a:t>XX</a:t>
            </a:r>
            <a:endParaRPr lang="en-PH" dirty="0"/>
          </a:p>
        </p:txBody>
      </p:sp>
    </p:spTree>
    <p:extLst>
      <p:ext uri="{BB962C8B-B14F-4D97-AF65-F5344CB8AC3E}">
        <p14:creationId xmlns:p14="http://schemas.microsoft.com/office/powerpoint/2010/main" val="284438364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Section Slide III">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D11F36EA-F938-45A8-A719-8C3521C0BD75}"/>
              </a:ext>
            </a:extLst>
          </p:cNvPr>
          <p:cNvSpPr/>
          <p:nvPr userDrawn="1"/>
        </p:nvSpPr>
        <p:spPr>
          <a:xfrm>
            <a:off x="0" y="3429000"/>
            <a:ext cx="9144000" cy="3429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8" name="Oval 6">
            <a:extLst>
              <a:ext uri="{FF2B5EF4-FFF2-40B4-BE49-F238E27FC236}">
                <a16:creationId xmlns:a16="http://schemas.microsoft.com/office/drawing/2014/main" id="{D7DE2820-1DC1-4D79-B629-27D315B0C5C7}"/>
              </a:ext>
            </a:extLst>
          </p:cNvPr>
          <p:cNvSpPr/>
          <p:nvPr/>
        </p:nvSpPr>
        <p:spPr>
          <a:xfrm>
            <a:off x="3257367" y="51346"/>
            <a:ext cx="6044300" cy="6715738"/>
          </a:xfrm>
          <a:custGeom>
            <a:avLst/>
            <a:gdLst>
              <a:gd name="connsiteX0" fmla="*/ 0 w 5852160"/>
              <a:gd name="connsiteY0" fmla="*/ 2042160 h 4084320"/>
              <a:gd name="connsiteX1" fmla="*/ 2926080 w 5852160"/>
              <a:gd name="connsiteY1" fmla="*/ 0 h 4084320"/>
              <a:gd name="connsiteX2" fmla="*/ 5852160 w 5852160"/>
              <a:gd name="connsiteY2" fmla="*/ 2042160 h 4084320"/>
              <a:gd name="connsiteX3" fmla="*/ 2926080 w 5852160"/>
              <a:gd name="connsiteY3" fmla="*/ 4084320 h 4084320"/>
              <a:gd name="connsiteX4" fmla="*/ 0 w 5852160"/>
              <a:gd name="connsiteY4" fmla="*/ 2042160 h 4084320"/>
              <a:gd name="connsiteX0" fmla="*/ 1254392 w 7106552"/>
              <a:gd name="connsiteY0" fmla="*/ 4480560 h 6522720"/>
              <a:gd name="connsiteX1" fmla="*/ 705752 w 7106552"/>
              <a:gd name="connsiteY1" fmla="*/ 0 h 6522720"/>
              <a:gd name="connsiteX2" fmla="*/ 7106552 w 7106552"/>
              <a:gd name="connsiteY2" fmla="*/ 4480560 h 6522720"/>
              <a:gd name="connsiteX3" fmla="*/ 4180472 w 7106552"/>
              <a:gd name="connsiteY3" fmla="*/ 6522720 h 6522720"/>
              <a:gd name="connsiteX4" fmla="*/ 1254392 w 7106552"/>
              <a:gd name="connsiteY4" fmla="*/ 4480560 h 6522720"/>
              <a:gd name="connsiteX0" fmla="*/ 1186668 w 7038828"/>
              <a:gd name="connsiteY0" fmla="*/ 4480560 h 8260080"/>
              <a:gd name="connsiteX1" fmla="*/ 638028 w 7038828"/>
              <a:gd name="connsiteY1" fmla="*/ 0 h 8260080"/>
              <a:gd name="connsiteX2" fmla="*/ 7038828 w 7038828"/>
              <a:gd name="connsiteY2" fmla="*/ 4480560 h 8260080"/>
              <a:gd name="connsiteX3" fmla="*/ 2009628 w 7038828"/>
              <a:gd name="connsiteY3" fmla="*/ 8260080 h 8260080"/>
              <a:gd name="connsiteX4" fmla="*/ 1186668 w 7038828"/>
              <a:gd name="connsiteY4" fmla="*/ 4480560 h 8260080"/>
              <a:gd name="connsiteX0" fmla="*/ 285750 w 7143750"/>
              <a:gd name="connsiteY0" fmla="*/ 4556795 h 8260166"/>
              <a:gd name="connsiteX1" fmla="*/ 742950 w 7143750"/>
              <a:gd name="connsiteY1" fmla="*/ 35 h 8260166"/>
              <a:gd name="connsiteX2" fmla="*/ 7143750 w 7143750"/>
              <a:gd name="connsiteY2" fmla="*/ 4480595 h 8260166"/>
              <a:gd name="connsiteX3" fmla="*/ 2114550 w 7143750"/>
              <a:gd name="connsiteY3" fmla="*/ 8260115 h 8260166"/>
              <a:gd name="connsiteX4" fmla="*/ 285750 w 7143750"/>
              <a:gd name="connsiteY4" fmla="*/ 4556795 h 8260166"/>
              <a:gd name="connsiteX0" fmla="*/ 4706202 w 6413082"/>
              <a:gd name="connsiteY0" fmla="*/ 4556795 h 8260166"/>
              <a:gd name="connsiteX1" fmla="*/ 12282 w 6413082"/>
              <a:gd name="connsiteY1" fmla="*/ 35 h 8260166"/>
              <a:gd name="connsiteX2" fmla="*/ 6413082 w 6413082"/>
              <a:gd name="connsiteY2" fmla="*/ 4480595 h 8260166"/>
              <a:gd name="connsiteX3" fmla="*/ 1383882 w 6413082"/>
              <a:gd name="connsiteY3" fmla="*/ 8260115 h 8260166"/>
              <a:gd name="connsiteX4" fmla="*/ 4706202 w 6413082"/>
              <a:gd name="connsiteY4" fmla="*/ 4556795 h 8260166"/>
              <a:gd name="connsiteX0" fmla="*/ 4183458 w 6423738"/>
              <a:gd name="connsiteY0" fmla="*/ 4556795 h 8260166"/>
              <a:gd name="connsiteX1" fmla="*/ 22938 w 6423738"/>
              <a:gd name="connsiteY1" fmla="*/ 35 h 8260166"/>
              <a:gd name="connsiteX2" fmla="*/ 6423738 w 6423738"/>
              <a:gd name="connsiteY2" fmla="*/ 4480595 h 8260166"/>
              <a:gd name="connsiteX3" fmla="*/ 1394538 w 6423738"/>
              <a:gd name="connsiteY3" fmla="*/ 8260115 h 8260166"/>
              <a:gd name="connsiteX4" fmla="*/ 4183458 w 6423738"/>
              <a:gd name="connsiteY4" fmla="*/ 4556795 h 8260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3738" h="8260166">
                <a:moveTo>
                  <a:pt x="4183458" y="4556795"/>
                </a:moveTo>
                <a:cubicBezTo>
                  <a:pt x="3954858" y="3180115"/>
                  <a:pt x="-350442" y="12735"/>
                  <a:pt x="22938" y="35"/>
                </a:cubicBezTo>
                <a:cubicBezTo>
                  <a:pt x="396318" y="-12665"/>
                  <a:pt x="6423738" y="3352741"/>
                  <a:pt x="6423738" y="4480595"/>
                </a:cubicBezTo>
                <a:cubicBezTo>
                  <a:pt x="6423738" y="5608449"/>
                  <a:pt x="1767918" y="8247415"/>
                  <a:pt x="1394538" y="8260115"/>
                </a:cubicBezTo>
                <a:cubicBezTo>
                  <a:pt x="1021158" y="8272815"/>
                  <a:pt x="4412058" y="5933475"/>
                  <a:pt x="4183458" y="4556795"/>
                </a:cubicBezTo>
                <a:close/>
              </a:path>
            </a:pathLst>
          </a:custGeom>
          <a:solidFill>
            <a:schemeClr val="bg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PH" dirty="0"/>
          </a:p>
        </p:txBody>
      </p:sp>
      <p:sp>
        <p:nvSpPr>
          <p:cNvPr id="9" name="Picture Placeholder 8">
            <a:extLst>
              <a:ext uri="{FF2B5EF4-FFF2-40B4-BE49-F238E27FC236}">
                <a16:creationId xmlns:a16="http://schemas.microsoft.com/office/drawing/2014/main" id="{20FDAA48-7A01-96FD-E719-0DFAC06DB14F}"/>
              </a:ext>
            </a:extLst>
          </p:cNvPr>
          <p:cNvSpPr>
            <a:spLocks noGrp="1"/>
          </p:cNvSpPr>
          <p:nvPr>
            <p:ph type="pic" sz="quarter" idx="12"/>
          </p:nvPr>
        </p:nvSpPr>
        <p:spPr>
          <a:xfrm>
            <a:off x="0" y="-1"/>
            <a:ext cx="9144000" cy="3429000"/>
          </a:xfrm>
        </p:spPr>
        <p:txBody>
          <a:bodyPr/>
          <a:lstStyle/>
          <a:p>
            <a:endParaRPr lang="en-PH" dirty="0"/>
          </a:p>
        </p:txBody>
      </p:sp>
      <p:grpSp>
        <p:nvGrpSpPr>
          <p:cNvPr id="26" name="Group 25">
            <a:extLst>
              <a:ext uri="{FF2B5EF4-FFF2-40B4-BE49-F238E27FC236}">
                <a16:creationId xmlns:a16="http://schemas.microsoft.com/office/drawing/2014/main" id="{8DED45B0-D3D3-A9C0-8A6F-7828818EEDCA}"/>
              </a:ext>
            </a:extLst>
          </p:cNvPr>
          <p:cNvGrpSpPr/>
          <p:nvPr userDrawn="1"/>
        </p:nvGrpSpPr>
        <p:grpSpPr>
          <a:xfrm>
            <a:off x="0" y="3947160"/>
            <a:ext cx="2213548" cy="2146502"/>
            <a:chOff x="0" y="-52438"/>
            <a:chExt cx="2213548" cy="6910438"/>
          </a:xfrm>
        </p:grpSpPr>
        <p:sp>
          <p:nvSpPr>
            <p:cNvPr id="27" name="Rectangle 26">
              <a:extLst>
                <a:ext uri="{FF2B5EF4-FFF2-40B4-BE49-F238E27FC236}">
                  <a16:creationId xmlns:a16="http://schemas.microsoft.com/office/drawing/2014/main" id="{2E3F7981-7F6B-346B-DA12-5857FF0E3617}"/>
                </a:ext>
              </a:extLst>
            </p:cNvPr>
            <p:cNvSpPr/>
            <p:nvPr userDrawn="1"/>
          </p:nvSpPr>
          <p:spPr>
            <a:xfrm>
              <a:off x="94096" y="-52438"/>
              <a:ext cx="2119452" cy="6910438"/>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8" name="Rectangle 27">
              <a:extLst>
                <a:ext uri="{FF2B5EF4-FFF2-40B4-BE49-F238E27FC236}">
                  <a16:creationId xmlns:a16="http://schemas.microsoft.com/office/drawing/2014/main" id="{87373938-9D7A-9801-39E4-94EAF429920C}"/>
                </a:ext>
              </a:extLst>
            </p:cNvPr>
            <p:cNvSpPr/>
            <p:nvPr userDrawn="1"/>
          </p:nvSpPr>
          <p:spPr>
            <a:xfrm>
              <a:off x="0" y="-52438"/>
              <a:ext cx="2009023" cy="6910438"/>
            </a:xfrm>
            <a:prstGeom prst="rect">
              <a:avLst/>
            </a:prstGeom>
            <a:solidFill>
              <a:schemeClr val="bg1">
                <a:lumMod val="1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29" name="Title 1">
            <a:extLst>
              <a:ext uri="{FF2B5EF4-FFF2-40B4-BE49-F238E27FC236}">
                <a16:creationId xmlns:a16="http://schemas.microsoft.com/office/drawing/2014/main" id="{E981230C-C3E7-2CDB-4236-27DD57D34023}"/>
              </a:ext>
            </a:extLst>
          </p:cNvPr>
          <p:cNvSpPr>
            <a:spLocks noGrp="1"/>
          </p:cNvSpPr>
          <p:nvPr>
            <p:ph type="title"/>
          </p:nvPr>
        </p:nvSpPr>
        <p:spPr>
          <a:xfrm>
            <a:off x="2473081" y="4036262"/>
            <a:ext cx="6339449" cy="2070302"/>
          </a:xfrm>
        </p:spPr>
        <p:txBody>
          <a:bodyPr anchor="ctr">
            <a:normAutofit/>
          </a:bodyPr>
          <a:lstStyle>
            <a:lvl1pPr>
              <a:defRPr sz="4000">
                <a:solidFill>
                  <a:schemeClr val="bg1"/>
                </a:solidFill>
              </a:defRPr>
            </a:lvl1pPr>
          </a:lstStyle>
          <a:p>
            <a:r>
              <a:rPr lang="en-US" dirty="0"/>
              <a:t>Click to edit Master title style</a:t>
            </a:r>
            <a:endParaRPr lang="en-PH" dirty="0"/>
          </a:p>
        </p:txBody>
      </p:sp>
      <p:sp>
        <p:nvSpPr>
          <p:cNvPr id="30" name="Text Placeholder 10">
            <a:extLst>
              <a:ext uri="{FF2B5EF4-FFF2-40B4-BE49-F238E27FC236}">
                <a16:creationId xmlns:a16="http://schemas.microsoft.com/office/drawing/2014/main" id="{4FB7E744-43A5-E4AF-F8BA-67A16DDC790E}"/>
              </a:ext>
            </a:extLst>
          </p:cNvPr>
          <p:cNvSpPr>
            <a:spLocks noGrp="1"/>
          </p:cNvSpPr>
          <p:nvPr>
            <p:ph type="body" sz="quarter" idx="13" hasCustomPrompt="1"/>
          </p:nvPr>
        </p:nvSpPr>
        <p:spPr>
          <a:xfrm>
            <a:off x="244416" y="4252627"/>
            <a:ext cx="1607244" cy="1570222"/>
          </a:xfrm>
        </p:spPr>
        <p:txBody>
          <a:bodyPr lIns="0" tIns="0" rIns="0" bIns="0" anchor="ctr">
            <a:noAutofit/>
          </a:bodyPr>
          <a:lstStyle>
            <a:lvl1pPr algn="ctr">
              <a:buNone/>
              <a:defRPr sz="7200" b="1">
                <a:solidFill>
                  <a:schemeClr val="bg1"/>
                </a:solidFill>
              </a:defRPr>
            </a:lvl1pPr>
          </a:lstStyle>
          <a:p>
            <a:pPr lvl="0"/>
            <a:r>
              <a:rPr lang="en-US" dirty="0"/>
              <a:t>XX</a:t>
            </a:r>
            <a:endParaRPr lang="en-PH" dirty="0"/>
          </a:p>
        </p:txBody>
      </p:sp>
    </p:spTree>
    <p:extLst>
      <p:ext uri="{BB962C8B-B14F-4D97-AF65-F5344CB8AC3E}">
        <p14:creationId xmlns:p14="http://schemas.microsoft.com/office/powerpoint/2010/main" val="159511547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Section Slide IV">
    <p:spTree>
      <p:nvGrpSpPr>
        <p:cNvPr id="1" name=""/>
        <p:cNvGrpSpPr/>
        <p:nvPr/>
      </p:nvGrpSpPr>
      <p:grpSpPr>
        <a:xfrm>
          <a:off x="0" y="0"/>
          <a:ext cx="0" cy="0"/>
          <a:chOff x="0" y="0"/>
          <a:chExt cx="0" cy="0"/>
        </a:xfrm>
      </p:grpSpPr>
      <p:sp>
        <p:nvSpPr>
          <p:cNvPr id="8" name="Rectangle 7">
            <a:extLst>
              <a:ext uri="{FF2B5EF4-FFF2-40B4-BE49-F238E27FC236}">
                <a16:creationId xmlns:a16="http://schemas.microsoft.com/office/drawing/2014/main" id="{D11F36EA-F938-45A8-A719-8C3521C0BD75}"/>
              </a:ext>
            </a:extLst>
          </p:cNvPr>
          <p:cNvSpPr/>
          <p:nvPr userDrawn="1"/>
        </p:nvSpPr>
        <p:spPr>
          <a:xfrm>
            <a:off x="0" y="3429000"/>
            <a:ext cx="9144000" cy="3429000"/>
          </a:xfrm>
          <a:prstGeom prst="rect">
            <a:avLst/>
          </a:prstGeom>
          <a:solidFill>
            <a:schemeClr val="bg1">
              <a:lumMod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8" name="Oval 6">
            <a:extLst>
              <a:ext uri="{FF2B5EF4-FFF2-40B4-BE49-F238E27FC236}">
                <a16:creationId xmlns:a16="http://schemas.microsoft.com/office/drawing/2014/main" id="{D7DE2820-1DC1-4D79-B629-27D315B0C5C7}"/>
              </a:ext>
            </a:extLst>
          </p:cNvPr>
          <p:cNvSpPr/>
          <p:nvPr/>
        </p:nvSpPr>
        <p:spPr>
          <a:xfrm>
            <a:off x="3257367" y="51346"/>
            <a:ext cx="6044300" cy="6715738"/>
          </a:xfrm>
          <a:custGeom>
            <a:avLst/>
            <a:gdLst>
              <a:gd name="connsiteX0" fmla="*/ 0 w 5852160"/>
              <a:gd name="connsiteY0" fmla="*/ 2042160 h 4084320"/>
              <a:gd name="connsiteX1" fmla="*/ 2926080 w 5852160"/>
              <a:gd name="connsiteY1" fmla="*/ 0 h 4084320"/>
              <a:gd name="connsiteX2" fmla="*/ 5852160 w 5852160"/>
              <a:gd name="connsiteY2" fmla="*/ 2042160 h 4084320"/>
              <a:gd name="connsiteX3" fmla="*/ 2926080 w 5852160"/>
              <a:gd name="connsiteY3" fmla="*/ 4084320 h 4084320"/>
              <a:gd name="connsiteX4" fmla="*/ 0 w 5852160"/>
              <a:gd name="connsiteY4" fmla="*/ 2042160 h 4084320"/>
              <a:gd name="connsiteX0" fmla="*/ 1254392 w 7106552"/>
              <a:gd name="connsiteY0" fmla="*/ 4480560 h 6522720"/>
              <a:gd name="connsiteX1" fmla="*/ 705752 w 7106552"/>
              <a:gd name="connsiteY1" fmla="*/ 0 h 6522720"/>
              <a:gd name="connsiteX2" fmla="*/ 7106552 w 7106552"/>
              <a:gd name="connsiteY2" fmla="*/ 4480560 h 6522720"/>
              <a:gd name="connsiteX3" fmla="*/ 4180472 w 7106552"/>
              <a:gd name="connsiteY3" fmla="*/ 6522720 h 6522720"/>
              <a:gd name="connsiteX4" fmla="*/ 1254392 w 7106552"/>
              <a:gd name="connsiteY4" fmla="*/ 4480560 h 6522720"/>
              <a:gd name="connsiteX0" fmla="*/ 1186668 w 7038828"/>
              <a:gd name="connsiteY0" fmla="*/ 4480560 h 8260080"/>
              <a:gd name="connsiteX1" fmla="*/ 638028 w 7038828"/>
              <a:gd name="connsiteY1" fmla="*/ 0 h 8260080"/>
              <a:gd name="connsiteX2" fmla="*/ 7038828 w 7038828"/>
              <a:gd name="connsiteY2" fmla="*/ 4480560 h 8260080"/>
              <a:gd name="connsiteX3" fmla="*/ 2009628 w 7038828"/>
              <a:gd name="connsiteY3" fmla="*/ 8260080 h 8260080"/>
              <a:gd name="connsiteX4" fmla="*/ 1186668 w 7038828"/>
              <a:gd name="connsiteY4" fmla="*/ 4480560 h 8260080"/>
              <a:gd name="connsiteX0" fmla="*/ 285750 w 7143750"/>
              <a:gd name="connsiteY0" fmla="*/ 4556795 h 8260166"/>
              <a:gd name="connsiteX1" fmla="*/ 742950 w 7143750"/>
              <a:gd name="connsiteY1" fmla="*/ 35 h 8260166"/>
              <a:gd name="connsiteX2" fmla="*/ 7143750 w 7143750"/>
              <a:gd name="connsiteY2" fmla="*/ 4480595 h 8260166"/>
              <a:gd name="connsiteX3" fmla="*/ 2114550 w 7143750"/>
              <a:gd name="connsiteY3" fmla="*/ 8260115 h 8260166"/>
              <a:gd name="connsiteX4" fmla="*/ 285750 w 7143750"/>
              <a:gd name="connsiteY4" fmla="*/ 4556795 h 8260166"/>
              <a:gd name="connsiteX0" fmla="*/ 4706202 w 6413082"/>
              <a:gd name="connsiteY0" fmla="*/ 4556795 h 8260166"/>
              <a:gd name="connsiteX1" fmla="*/ 12282 w 6413082"/>
              <a:gd name="connsiteY1" fmla="*/ 35 h 8260166"/>
              <a:gd name="connsiteX2" fmla="*/ 6413082 w 6413082"/>
              <a:gd name="connsiteY2" fmla="*/ 4480595 h 8260166"/>
              <a:gd name="connsiteX3" fmla="*/ 1383882 w 6413082"/>
              <a:gd name="connsiteY3" fmla="*/ 8260115 h 8260166"/>
              <a:gd name="connsiteX4" fmla="*/ 4706202 w 6413082"/>
              <a:gd name="connsiteY4" fmla="*/ 4556795 h 8260166"/>
              <a:gd name="connsiteX0" fmla="*/ 4183458 w 6423738"/>
              <a:gd name="connsiteY0" fmla="*/ 4556795 h 8260166"/>
              <a:gd name="connsiteX1" fmla="*/ 22938 w 6423738"/>
              <a:gd name="connsiteY1" fmla="*/ 35 h 8260166"/>
              <a:gd name="connsiteX2" fmla="*/ 6423738 w 6423738"/>
              <a:gd name="connsiteY2" fmla="*/ 4480595 h 8260166"/>
              <a:gd name="connsiteX3" fmla="*/ 1394538 w 6423738"/>
              <a:gd name="connsiteY3" fmla="*/ 8260115 h 8260166"/>
              <a:gd name="connsiteX4" fmla="*/ 4183458 w 6423738"/>
              <a:gd name="connsiteY4" fmla="*/ 4556795 h 8260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23738" h="8260166">
                <a:moveTo>
                  <a:pt x="4183458" y="4556795"/>
                </a:moveTo>
                <a:cubicBezTo>
                  <a:pt x="3954858" y="3180115"/>
                  <a:pt x="-350442" y="12735"/>
                  <a:pt x="22938" y="35"/>
                </a:cubicBezTo>
                <a:cubicBezTo>
                  <a:pt x="396318" y="-12665"/>
                  <a:pt x="6423738" y="3352741"/>
                  <a:pt x="6423738" y="4480595"/>
                </a:cubicBezTo>
                <a:cubicBezTo>
                  <a:pt x="6423738" y="5608449"/>
                  <a:pt x="1767918" y="8247415"/>
                  <a:pt x="1394538" y="8260115"/>
                </a:cubicBezTo>
                <a:cubicBezTo>
                  <a:pt x="1021158" y="8272815"/>
                  <a:pt x="4412058" y="5933475"/>
                  <a:pt x="4183458" y="4556795"/>
                </a:cubicBezTo>
                <a:close/>
              </a:path>
            </a:pathLst>
          </a:custGeom>
          <a:solidFill>
            <a:schemeClr val="bg1">
              <a:alpha val="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endParaRPr lang="en-PH" dirty="0"/>
          </a:p>
        </p:txBody>
      </p:sp>
      <p:sp>
        <p:nvSpPr>
          <p:cNvPr id="9" name="Picture Placeholder 8">
            <a:extLst>
              <a:ext uri="{FF2B5EF4-FFF2-40B4-BE49-F238E27FC236}">
                <a16:creationId xmlns:a16="http://schemas.microsoft.com/office/drawing/2014/main" id="{20FDAA48-7A01-96FD-E719-0DFAC06DB14F}"/>
              </a:ext>
            </a:extLst>
          </p:cNvPr>
          <p:cNvSpPr>
            <a:spLocks noGrp="1"/>
          </p:cNvSpPr>
          <p:nvPr>
            <p:ph type="pic" sz="quarter" idx="12"/>
          </p:nvPr>
        </p:nvSpPr>
        <p:spPr>
          <a:xfrm>
            <a:off x="0" y="-1"/>
            <a:ext cx="9144000" cy="3429000"/>
          </a:xfrm>
        </p:spPr>
        <p:txBody>
          <a:bodyPr/>
          <a:lstStyle/>
          <a:p>
            <a:endParaRPr lang="en-PH" dirty="0"/>
          </a:p>
        </p:txBody>
      </p:sp>
      <p:grpSp>
        <p:nvGrpSpPr>
          <p:cNvPr id="26" name="Group 25">
            <a:extLst>
              <a:ext uri="{FF2B5EF4-FFF2-40B4-BE49-F238E27FC236}">
                <a16:creationId xmlns:a16="http://schemas.microsoft.com/office/drawing/2014/main" id="{8DED45B0-D3D3-A9C0-8A6F-7828818EEDCA}"/>
              </a:ext>
            </a:extLst>
          </p:cNvPr>
          <p:cNvGrpSpPr/>
          <p:nvPr userDrawn="1"/>
        </p:nvGrpSpPr>
        <p:grpSpPr>
          <a:xfrm>
            <a:off x="0" y="3947160"/>
            <a:ext cx="2213548" cy="2146502"/>
            <a:chOff x="0" y="-52438"/>
            <a:chExt cx="2213548" cy="6910438"/>
          </a:xfrm>
        </p:grpSpPr>
        <p:sp>
          <p:nvSpPr>
            <p:cNvPr id="27" name="Rectangle 26">
              <a:extLst>
                <a:ext uri="{FF2B5EF4-FFF2-40B4-BE49-F238E27FC236}">
                  <a16:creationId xmlns:a16="http://schemas.microsoft.com/office/drawing/2014/main" id="{2E3F7981-7F6B-346B-DA12-5857FF0E3617}"/>
                </a:ext>
              </a:extLst>
            </p:cNvPr>
            <p:cNvSpPr/>
            <p:nvPr userDrawn="1"/>
          </p:nvSpPr>
          <p:spPr>
            <a:xfrm>
              <a:off x="94096" y="-52438"/>
              <a:ext cx="2119452" cy="6910438"/>
            </a:xfrm>
            <a:prstGeom prst="rect">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8" name="Rectangle 27">
              <a:extLst>
                <a:ext uri="{FF2B5EF4-FFF2-40B4-BE49-F238E27FC236}">
                  <a16:creationId xmlns:a16="http://schemas.microsoft.com/office/drawing/2014/main" id="{87373938-9D7A-9801-39E4-94EAF429920C}"/>
                </a:ext>
              </a:extLst>
            </p:cNvPr>
            <p:cNvSpPr/>
            <p:nvPr userDrawn="1"/>
          </p:nvSpPr>
          <p:spPr>
            <a:xfrm>
              <a:off x="0" y="-52438"/>
              <a:ext cx="2009023" cy="6910438"/>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29" name="Title 1">
            <a:extLst>
              <a:ext uri="{FF2B5EF4-FFF2-40B4-BE49-F238E27FC236}">
                <a16:creationId xmlns:a16="http://schemas.microsoft.com/office/drawing/2014/main" id="{E981230C-C3E7-2CDB-4236-27DD57D34023}"/>
              </a:ext>
            </a:extLst>
          </p:cNvPr>
          <p:cNvSpPr>
            <a:spLocks noGrp="1"/>
          </p:cNvSpPr>
          <p:nvPr>
            <p:ph type="title"/>
          </p:nvPr>
        </p:nvSpPr>
        <p:spPr>
          <a:xfrm>
            <a:off x="2473081" y="4036262"/>
            <a:ext cx="6339449" cy="2070302"/>
          </a:xfrm>
        </p:spPr>
        <p:txBody>
          <a:bodyPr anchor="ctr">
            <a:normAutofit/>
          </a:bodyPr>
          <a:lstStyle>
            <a:lvl1pPr>
              <a:defRPr sz="4000">
                <a:solidFill>
                  <a:schemeClr val="bg1"/>
                </a:solidFill>
              </a:defRPr>
            </a:lvl1pPr>
          </a:lstStyle>
          <a:p>
            <a:r>
              <a:rPr lang="en-US" dirty="0"/>
              <a:t>Click to edit Master title style</a:t>
            </a:r>
            <a:endParaRPr lang="en-PH" dirty="0"/>
          </a:p>
        </p:txBody>
      </p:sp>
      <p:sp>
        <p:nvSpPr>
          <p:cNvPr id="30" name="Text Placeholder 10">
            <a:extLst>
              <a:ext uri="{FF2B5EF4-FFF2-40B4-BE49-F238E27FC236}">
                <a16:creationId xmlns:a16="http://schemas.microsoft.com/office/drawing/2014/main" id="{4FB7E744-43A5-E4AF-F8BA-67A16DDC790E}"/>
              </a:ext>
            </a:extLst>
          </p:cNvPr>
          <p:cNvSpPr>
            <a:spLocks noGrp="1"/>
          </p:cNvSpPr>
          <p:nvPr>
            <p:ph type="body" sz="quarter" idx="13" hasCustomPrompt="1"/>
          </p:nvPr>
        </p:nvSpPr>
        <p:spPr>
          <a:xfrm>
            <a:off x="244416" y="4252627"/>
            <a:ext cx="1607244" cy="1570222"/>
          </a:xfrm>
        </p:spPr>
        <p:txBody>
          <a:bodyPr lIns="0" tIns="0" rIns="0" bIns="0" anchor="ctr">
            <a:noAutofit/>
          </a:bodyPr>
          <a:lstStyle>
            <a:lvl1pPr algn="ctr">
              <a:buNone/>
              <a:defRPr sz="7200" b="1">
                <a:solidFill>
                  <a:schemeClr val="bg1"/>
                </a:solidFill>
              </a:defRPr>
            </a:lvl1pPr>
          </a:lstStyle>
          <a:p>
            <a:pPr lvl="0"/>
            <a:r>
              <a:rPr lang="en-US" dirty="0"/>
              <a:t>XX</a:t>
            </a:r>
            <a:endParaRPr lang="en-PH" dirty="0"/>
          </a:p>
        </p:txBody>
      </p:sp>
    </p:spTree>
    <p:extLst>
      <p:ext uri="{BB962C8B-B14F-4D97-AF65-F5344CB8AC3E}">
        <p14:creationId xmlns:p14="http://schemas.microsoft.com/office/powerpoint/2010/main" val="418306721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B2D52D-7DAB-420A-9FCB-DA0A2673955B}"/>
              </a:ext>
            </a:extLst>
          </p:cNvPr>
          <p:cNvSpPr>
            <a:spLocks noGrp="1"/>
          </p:cNvSpPr>
          <p:nvPr>
            <p:ph type="title"/>
          </p:nvPr>
        </p:nvSpPr>
        <p:spPr/>
        <p:txBody>
          <a:bodyPr/>
          <a:lstStyle/>
          <a:p>
            <a:r>
              <a:rPr lang="en-US"/>
              <a:t>Click to edit Master title style</a:t>
            </a:r>
            <a:endParaRPr lang="en-PH"/>
          </a:p>
        </p:txBody>
      </p:sp>
      <p:sp>
        <p:nvSpPr>
          <p:cNvPr id="5" name="Footer Placeholder 4">
            <a:extLst>
              <a:ext uri="{FF2B5EF4-FFF2-40B4-BE49-F238E27FC236}">
                <a16:creationId xmlns:a16="http://schemas.microsoft.com/office/drawing/2014/main" id="{3428972B-E432-4D0C-9F67-F7AAD39B7360}"/>
              </a:ext>
            </a:extLst>
          </p:cNvPr>
          <p:cNvSpPr>
            <a:spLocks noGrp="1"/>
          </p:cNvSpPr>
          <p:nvPr>
            <p:ph type="ftr" sz="quarter" idx="11"/>
          </p:nvPr>
        </p:nvSpPr>
        <p:spPr/>
        <p:txBody>
          <a:bodyPr/>
          <a:lstStyle/>
          <a:p>
            <a:endParaRPr lang="en-PH" dirty="0"/>
          </a:p>
        </p:txBody>
      </p:sp>
      <p:sp>
        <p:nvSpPr>
          <p:cNvPr id="6" name="Slide Number Placeholder 5">
            <a:extLst>
              <a:ext uri="{FF2B5EF4-FFF2-40B4-BE49-F238E27FC236}">
                <a16:creationId xmlns:a16="http://schemas.microsoft.com/office/drawing/2014/main" id="{58D9F0BC-C79D-4D38-8534-BA46EC468922}"/>
              </a:ext>
            </a:extLst>
          </p:cNvPr>
          <p:cNvSpPr>
            <a:spLocks noGrp="1"/>
          </p:cNvSpPr>
          <p:nvPr>
            <p:ph type="sldNum" sz="quarter" idx="12"/>
          </p:nvPr>
        </p:nvSpPr>
        <p:spPr/>
        <p:txBody>
          <a:bodyPr/>
          <a:lstStyle/>
          <a:p>
            <a:fld id="{0643C082-6B26-4A67-AAC0-3138D6D4DA1D}" type="slidenum">
              <a:rPr lang="en-PH" smtClean="0"/>
              <a:t>‹#›</a:t>
            </a:fld>
            <a:endParaRPr lang="en-PH" dirty="0"/>
          </a:p>
        </p:txBody>
      </p:sp>
      <p:cxnSp>
        <p:nvCxnSpPr>
          <p:cNvPr id="7" name="Straight Connector 6">
            <a:extLst>
              <a:ext uri="{FF2B5EF4-FFF2-40B4-BE49-F238E27FC236}">
                <a16:creationId xmlns:a16="http://schemas.microsoft.com/office/drawing/2014/main" id="{8C9A776E-5014-499C-A5B1-46E433A2A795}"/>
              </a:ext>
            </a:extLst>
          </p:cNvPr>
          <p:cNvCxnSpPr/>
          <p:nvPr userDrawn="1"/>
        </p:nvCxnSpPr>
        <p:spPr>
          <a:xfrm>
            <a:off x="0" y="1081548"/>
            <a:ext cx="9144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2864DF5-7BF7-41F0-83F4-244BA5A8911A}"/>
              </a:ext>
            </a:extLst>
          </p:cNvPr>
          <p:cNvCxnSpPr/>
          <p:nvPr userDrawn="1"/>
        </p:nvCxnSpPr>
        <p:spPr>
          <a:xfrm>
            <a:off x="0" y="6333490"/>
            <a:ext cx="9144000" cy="0"/>
          </a:xfrm>
          <a:prstGeom prst="line">
            <a:avLst/>
          </a:prstGeom>
          <a:ln>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6433E34-D663-4437-B54C-DBA79398E4E5}"/>
              </a:ext>
            </a:extLst>
          </p:cNvPr>
          <p:cNvCxnSpPr>
            <a:cxnSpLocks/>
          </p:cNvCxnSpPr>
          <p:nvPr userDrawn="1"/>
        </p:nvCxnSpPr>
        <p:spPr>
          <a:xfrm flipV="1">
            <a:off x="648837" y="6385929"/>
            <a:ext cx="0" cy="313815"/>
          </a:xfrm>
          <a:prstGeom prst="line">
            <a:avLst/>
          </a:prstGeom>
          <a:ln>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44625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Only" preserve="1">
  <p:cSld name="Title Without Line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EF21B94-1919-4CD7-9829-9D7C76D5FB5C}"/>
              </a:ext>
            </a:extLst>
          </p:cNvPr>
          <p:cNvSpPr>
            <a:spLocks noGrp="1"/>
          </p:cNvSpPr>
          <p:nvPr>
            <p:ph type="title"/>
          </p:nvPr>
        </p:nvSpPr>
        <p:spPr/>
        <p:txBody>
          <a:bodyPr/>
          <a:lstStyle/>
          <a:p>
            <a:r>
              <a:rPr lang="en-US"/>
              <a:t>Click to edit Master title style</a:t>
            </a:r>
            <a:endParaRPr lang="en-PH"/>
          </a:p>
        </p:txBody>
      </p:sp>
      <p:sp>
        <p:nvSpPr>
          <p:cNvPr id="4" name="Footer Placeholder 3">
            <a:extLst>
              <a:ext uri="{FF2B5EF4-FFF2-40B4-BE49-F238E27FC236}">
                <a16:creationId xmlns:a16="http://schemas.microsoft.com/office/drawing/2014/main" id="{E6295578-25CB-45BE-92BB-3AD8B2635DA8}"/>
              </a:ext>
            </a:extLst>
          </p:cNvPr>
          <p:cNvSpPr>
            <a:spLocks noGrp="1"/>
          </p:cNvSpPr>
          <p:nvPr>
            <p:ph type="ftr" sz="quarter" idx="11"/>
          </p:nvPr>
        </p:nvSpPr>
        <p:spPr/>
        <p:txBody>
          <a:bodyPr/>
          <a:lstStyle/>
          <a:p>
            <a:endParaRPr lang="en-PH" dirty="0"/>
          </a:p>
        </p:txBody>
      </p:sp>
      <p:sp>
        <p:nvSpPr>
          <p:cNvPr id="5" name="Slide Number Placeholder 4">
            <a:extLst>
              <a:ext uri="{FF2B5EF4-FFF2-40B4-BE49-F238E27FC236}">
                <a16:creationId xmlns:a16="http://schemas.microsoft.com/office/drawing/2014/main" id="{9C5A81C4-4403-4667-8778-10BE93E477FE}"/>
              </a:ext>
            </a:extLst>
          </p:cNvPr>
          <p:cNvSpPr>
            <a:spLocks noGrp="1"/>
          </p:cNvSpPr>
          <p:nvPr>
            <p:ph type="sldNum" sz="quarter" idx="12"/>
          </p:nvPr>
        </p:nvSpPr>
        <p:spPr/>
        <p:txBody>
          <a:bodyPr/>
          <a:lstStyle/>
          <a:p>
            <a:fld id="{0643C082-6B26-4A67-AAC0-3138D6D4DA1D}" type="slidenum">
              <a:rPr lang="en-PH" smtClean="0"/>
              <a:t>‹#›</a:t>
            </a:fld>
            <a:endParaRPr lang="en-PH" dirty="0"/>
          </a:p>
        </p:txBody>
      </p:sp>
      <p:cxnSp>
        <p:nvCxnSpPr>
          <p:cNvPr id="6" name="Straight Connector 5">
            <a:extLst>
              <a:ext uri="{FF2B5EF4-FFF2-40B4-BE49-F238E27FC236}">
                <a16:creationId xmlns:a16="http://schemas.microsoft.com/office/drawing/2014/main" id="{5947DEA7-0D5C-E2CD-0EEA-51C7839441DD}"/>
              </a:ext>
            </a:extLst>
          </p:cNvPr>
          <p:cNvCxnSpPr/>
          <p:nvPr userDrawn="1"/>
        </p:nvCxnSpPr>
        <p:spPr>
          <a:xfrm>
            <a:off x="0" y="6333490"/>
            <a:ext cx="9144000" cy="0"/>
          </a:xfrm>
          <a:prstGeom prst="line">
            <a:avLst/>
          </a:prstGeom>
          <a:ln>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AD868AA-8EBC-18DF-C213-70C3D962CF51}"/>
              </a:ext>
            </a:extLst>
          </p:cNvPr>
          <p:cNvCxnSpPr>
            <a:cxnSpLocks/>
          </p:cNvCxnSpPr>
          <p:nvPr userDrawn="1"/>
        </p:nvCxnSpPr>
        <p:spPr>
          <a:xfrm flipV="1">
            <a:off x="648837" y="6385929"/>
            <a:ext cx="0" cy="313815"/>
          </a:xfrm>
          <a:prstGeom prst="line">
            <a:avLst/>
          </a:prstGeom>
          <a:ln>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6200764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9617663A-8AAC-40A3-84ED-DFFDD44190E9}"/>
              </a:ext>
            </a:extLst>
          </p:cNvPr>
          <p:cNvSpPr>
            <a:spLocks noGrp="1"/>
          </p:cNvSpPr>
          <p:nvPr>
            <p:ph type="title"/>
          </p:nvPr>
        </p:nvSpPr>
        <p:spPr>
          <a:xfrm>
            <a:off x="221226" y="365126"/>
            <a:ext cx="8701548" cy="578772"/>
          </a:xfrm>
          <a:prstGeom prst="rect">
            <a:avLst/>
          </a:prstGeom>
        </p:spPr>
        <p:txBody>
          <a:bodyPr vert="horz" lIns="0" tIns="0" rIns="0" bIns="0" rtlCol="0" anchor="b">
            <a:noAutofit/>
          </a:bodyPr>
          <a:lstStyle/>
          <a:p>
            <a:r>
              <a:rPr lang="en-US" dirty="0"/>
              <a:t>Click to edit Master title style</a:t>
            </a:r>
            <a:endParaRPr lang="en-PH" dirty="0"/>
          </a:p>
        </p:txBody>
      </p:sp>
      <p:sp>
        <p:nvSpPr>
          <p:cNvPr id="3" name="Text Placeholder 2">
            <a:extLst>
              <a:ext uri="{FF2B5EF4-FFF2-40B4-BE49-F238E27FC236}">
                <a16:creationId xmlns:a16="http://schemas.microsoft.com/office/drawing/2014/main" id="{0152B2AB-65C3-4311-8A6C-2926277A40DD}"/>
              </a:ext>
            </a:extLst>
          </p:cNvPr>
          <p:cNvSpPr>
            <a:spLocks noGrp="1"/>
          </p:cNvSpPr>
          <p:nvPr>
            <p:ph type="body" idx="1"/>
          </p:nvPr>
        </p:nvSpPr>
        <p:spPr>
          <a:xfrm>
            <a:off x="221226" y="1573163"/>
            <a:ext cx="8701548" cy="4463844"/>
          </a:xfrm>
          <a:prstGeom prst="rect">
            <a:avLst/>
          </a:prstGeom>
        </p:spPr>
        <p:txBody>
          <a:bodyPr vert="horz" lIns="68580" tIns="45720" rIns="6858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PH" dirty="0"/>
          </a:p>
        </p:txBody>
      </p:sp>
      <p:sp>
        <p:nvSpPr>
          <p:cNvPr id="5" name="Footer Placeholder 4">
            <a:extLst>
              <a:ext uri="{FF2B5EF4-FFF2-40B4-BE49-F238E27FC236}">
                <a16:creationId xmlns:a16="http://schemas.microsoft.com/office/drawing/2014/main" id="{81A4A96F-5880-411C-8DF2-19167064F212}"/>
              </a:ext>
            </a:extLst>
          </p:cNvPr>
          <p:cNvSpPr>
            <a:spLocks noGrp="1"/>
          </p:cNvSpPr>
          <p:nvPr>
            <p:ph type="ftr" sz="quarter" idx="3"/>
          </p:nvPr>
        </p:nvSpPr>
        <p:spPr>
          <a:xfrm>
            <a:off x="729033" y="6385929"/>
            <a:ext cx="8193741" cy="319344"/>
          </a:xfrm>
          <a:prstGeom prst="rect">
            <a:avLst/>
          </a:prstGeom>
        </p:spPr>
        <p:txBody>
          <a:bodyPr vert="horz" lIns="0" tIns="0" rIns="0" bIns="0" rtlCol="0" anchor="b"/>
          <a:lstStyle>
            <a:lvl1pPr algn="l">
              <a:defRPr sz="800">
                <a:solidFill>
                  <a:schemeClr val="tx1">
                    <a:tint val="75000"/>
                  </a:schemeClr>
                </a:solidFill>
              </a:defRPr>
            </a:lvl1pPr>
          </a:lstStyle>
          <a:p>
            <a:endParaRPr lang="en-PH" dirty="0"/>
          </a:p>
        </p:txBody>
      </p:sp>
      <p:sp>
        <p:nvSpPr>
          <p:cNvPr id="6" name="Slide Number Placeholder 5">
            <a:extLst>
              <a:ext uri="{FF2B5EF4-FFF2-40B4-BE49-F238E27FC236}">
                <a16:creationId xmlns:a16="http://schemas.microsoft.com/office/drawing/2014/main" id="{88562247-61AD-44F4-A29A-413FA8738101}"/>
              </a:ext>
            </a:extLst>
          </p:cNvPr>
          <p:cNvSpPr>
            <a:spLocks noGrp="1"/>
          </p:cNvSpPr>
          <p:nvPr>
            <p:ph type="sldNum" sz="quarter" idx="4"/>
          </p:nvPr>
        </p:nvSpPr>
        <p:spPr>
          <a:xfrm>
            <a:off x="216617" y="6385929"/>
            <a:ext cx="352024" cy="298862"/>
          </a:xfrm>
          <a:prstGeom prst="rect">
            <a:avLst/>
          </a:prstGeom>
        </p:spPr>
        <p:txBody>
          <a:bodyPr vert="horz" lIns="0" tIns="0" rIns="0" bIns="0" rtlCol="0" anchor="ctr"/>
          <a:lstStyle>
            <a:lvl1pPr algn="l">
              <a:defRPr sz="900" b="1">
                <a:solidFill>
                  <a:schemeClr val="accent1"/>
                </a:solidFill>
              </a:defRPr>
            </a:lvl1pPr>
          </a:lstStyle>
          <a:p>
            <a:fld id="{0643C082-6B26-4A67-AAC0-3138D6D4DA1D}" type="slidenum">
              <a:rPr lang="en-PH" smtClean="0"/>
              <a:pPr/>
              <a:t>‹#›</a:t>
            </a:fld>
            <a:endParaRPr lang="en-PH" dirty="0"/>
          </a:p>
        </p:txBody>
      </p:sp>
    </p:spTree>
    <p:extLst>
      <p:ext uri="{BB962C8B-B14F-4D97-AF65-F5344CB8AC3E}">
        <p14:creationId xmlns:p14="http://schemas.microsoft.com/office/powerpoint/2010/main" val="527973134"/>
      </p:ext>
    </p:extLst>
  </p:cSld>
  <p:clrMap bg1="lt1" tx1="dk1" bg2="lt2" tx2="dk2" accent1="accent1" accent2="accent2" accent3="accent3" accent4="accent4" accent5="accent5" accent6="accent6" hlink="hlink" folHlink="folHlink"/>
  <p:sldLayoutIdLst>
    <p:sldLayoutId id="2147483674" r:id="rId1"/>
    <p:sldLayoutId id="2147483675" r:id="rId2"/>
    <p:sldLayoutId id="2147483673" r:id="rId3"/>
    <p:sldLayoutId id="2147483677" r:id="rId4"/>
    <p:sldLayoutId id="2147483678" r:id="rId5"/>
    <p:sldLayoutId id="2147483679" r:id="rId6"/>
    <p:sldLayoutId id="2147483680" r:id="rId7"/>
    <p:sldLayoutId id="2147483650" r:id="rId8"/>
    <p:sldLayoutId id="2147483654" r:id="rId9"/>
    <p:sldLayoutId id="2147483681" r:id="rId10"/>
    <p:sldLayoutId id="2147483682" r:id="rId11"/>
    <p:sldLayoutId id="2147483664" r:id="rId12"/>
    <p:sldLayoutId id="2147483655" r:id="rId13"/>
    <p:sldLayoutId id="2147483685" r:id="rId14"/>
    <p:sldLayoutId id="2147483683" r:id="rId15"/>
  </p:sldLayoutIdLst>
  <p:txStyles>
    <p:titleStyle>
      <a:lvl1pPr algn="l" defTabSz="914400" rtl="0" eaLnBrk="1" latinLnBrk="0" hangingPunct="1">
        <a:lnSpc>
          <a:spcPct val="90000"/>
        </a:lnSpc>
        <a:spcBef>
          <a:spcPct val="0"/>
        </a:spcBef>
        <a:buNone/>
        <a:defRPr sz="2400" b="1" kern="1200">
          <a:solidFill>
            <a:schemeClr val="tx1"/>
          </a:solidFill>
          <a:latin typeface="+mj-lt"/>
          <a:ea typeface="+mj-ea"/>
          <a:cs typeface="+mj-cs"/>
        </a:defRPr>
      </a:lvl1pPr>
    </p:titleStyle>
    <p:body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p:bodyStyle>
    <p:other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04.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8.xml"/><Relationship Id="rId1" Type="http://schemas.openxmlformats.org/officeDocument/2006/relationships/tags" Target="../tags/tag62.xml"/><Relationship Id="rId4" Type="http://schemas.openxmlformats.org/officeDocument/2006/relationships/image" Target="../media/image8.emf"/></Relationships>
</file>

<file path=ppt/slides/_rels/slide105.xml.rels><?xml version="1.0" encoding="UTF-8" standalone="yes"?>
<Relationships xmlns="http://schemas.openxmlformats.org/package/2006/relationships"><Relationship Id="rId3" Type="http://schemas.openxmlformats.org/officeDocument/2006/relationships/oleObject" Target="../embeddings/oleObject1.bin"/><Relationship Id="rId2" Type="http://schemas.openxmlformats.org/officeDocument/2006/relationships/slideLayout" Target="../slideLayouts/slideLayout8.xml"/><Relationship Id="rId1" Type="http://schemas.openxmlformats.org/officeDocument/2006/relationships/tags" Target="../tags/tag63.xml"/><Relationship Id="rId4" Type="http://schemas.openxmlformats.org/officeDocument/2006/relationships/image" Target="../media/image8.emf"/></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8.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ags" Target="../tags/tag64.xml"/></Relationships>
</file>

<file path=ppt/slides/_rels/slide109.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ags" Target="../tags/tag6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4.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9.jpeg"/><Relationship Id="rId1" Type="http://schemas.openxmlformats.org/officeDocument/2006/relationships/slideLayout" Target="../slideLayouts/slideLayout8.xml"/><Relationship Id="rId5" Type="http://schemas.openxmlformats.org/officeDocument/2006/relationships/image" Target="../media/image12.jpeg"/><Relationship Id="rId4" Type="http://schemas.openxmlformats.org/officeDocument/2006/relationships/image" Target="../media/image11.jpeg"/></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8.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23.xml.rels><?xml version="1.0" encoding="UTF-8" standalone="yes"?>
<Relationships xmlns="http://schemas.openxmlformats.org/package/2006/relationships"><Relationship Id="rId2" Type="http://schemas.openxmlformats.org/officeDocument/2006/relationships/image" Target="../media/image14.svg"/><Relationship Id="rId1" Type="http://schemas.openxmlformats.org/officeDocument/2006/relationships/slideLayout" Target="../slideLayouts/slideLayout8.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11.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37.xml.rels><?xml version="1.0" encoding="UTF-8" standalone="yes"?>
<Relationships xmlns="http://schemas.openxmlformats.org/package/2006/relationships"><Relationship Id="rId3" Type="http://schemas.openxmlformats.org/officeDocument/2006/relationships/tags" Target="../tags/tag68.xml"/><Relationship Id="rId2" Type="http://schemas.openxmlformats.org/officeDocument/2006/relationships/tags" Target="../tags/tag67.xml"/><Relationship Id="rId1" Type="http://schemas.openxmlformats.org/officeDocument/2006/relationships/tags" Target="../tags/tag66.xml"/><Relationship Id="rId6" Type="http://schemas.openxmlformats.org/officeDocument/2006/relationships/slideLayout" Target="../slideLayouts/slideLayout8.xml"/><Relationship Id="rId5" Type="http://schemas.openxmlformats.org/officeDocument/2006/relationships/tags" Target="../tags/tag70.xml"/><Relationship Id="rId4" Type="http://schemas.openxmlformats.org/officeDocument/2006/relationships/tags" Target="../tags/tag69.xml"/></Relationships>
</file>

<file path=ppt/slides/_rels/slide138.xml.rels><?xml version="1.0" encoding="UTF-8" standalone="yes"?>
<Relationships xmlns="http://schemas.openxmlformats.org/package/2006/relationships"><Relationship Id="rId3" Type="http://schemas.openxmlformats.org/officeDocument/2006/relationships/tags" Target="../tags/tag73.xml"/><Relationship Id="rId2" Type="http://schemas.openxmlformats.org/officeDocument/2006/relationships/tags" Target="../tags/tag72.xml"/><Relationship Id="rId1" Type="http://schemas.openxmlformats.org/officeDocument/2006/relationships/tags" Target="../tags/tag71.xml"/><Relationship Id="rId4" Type="http://schemas.openxmlformats.org/officeDocument/2006/relationships/slideLayout" Target="../slideLayouts/slideLayout8.xml"/></Relationships>
</file>

<file path=ppt/slides/_rels/slide139.xml.rels><?xml version="1.0" encoding="UTF-8" standalone="yes"?>
<Relationships xmlns="http://schemas.openxmlformats.org/package/2006/relationships"><Relationship Id="rId3" Type="http://schemas.openxmlformats.org/officeDocument/2006/relationships/tags" Target="../tags/tag76.xml"/><Relationship Id="rId2" Type="http://schemas.openxmlformats.org/officeDocument/2006/relationships/tags" Target="../tags/tag75.xml"/><Relationship Id="rId1" Type="http://schemas.openxmlformats.org/officeDocument/2006/relationships/tags" Target="../tags/tag74.xml"/><Relationship Id="rId4"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10.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48.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Layout" Target="../slideLayouts/slideLayout8.xml"/><Relationship Id="rId1" Type="http://schemas.openxmlformats.org/officeDocument/2006/relationships/tags" Target="../tags/tag77.xml"/><Relationship Id="rId4" Type="http://schemas.openxmlformats.org/officeDocument/2006/relationships/image" Target="../media/image8.emf"/></Relationships>
</file>

<file path=ppt/slides/_rels/slide149.xml.rels><?xml version="1.0" encoding="UTF-8" standalone="yes"?>
<Relationships xmlns="http://schemas.openxmlformats.org/package/2006/relationships"><Relationship Id="rId3" Type="http://schemas.openxmlformats.org/officeDocument/2006/relationships/oleObject" Target="../embeddings/oleObject3.bin"/><Relationship Id="rId2" Type="http://schemas.openxmlformats.org/officeDocument/2006/relationships/slideLayout" Target="../slideLayouts/slideLayout8.xml"/><Relationship Id="rId1" Type="http://schemas.openxmlformats.org/officeDocument/2006/relationships/tags" Target="../tags/tag78.xml"/><Relationship Id="rId4" Type="http://schemas.openxmlformats.org/officeDocument/2006/relationships/image" Target="../media/image8.emf"/></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0.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Layout" Target="../slideLayouts/slideLayout8.xml"/><Relationship Id="rId1" Type="http://schemas.openxmlformats.org/officeDocument/2006/relationships/tags" Target="../tags/tag79.xml"/><Relationship Id="rId4" Type="http://schemas.openxmlformats.org/officeDocument/2006/relationships/image" Target="../media/image8.emf"/></Relationships>
</file>

<file path=ppt/slides/_rels/slide151.xml.rels><?xml version="1.0" encoding="UTF-8" standalone="yes"?>
<Relationships xmlns="http://schemas.openxmlformats.org/package/2006/relationships"><Relationship Id="rId3" Type="http://schemas.openxmlformats.org/officeDocument/2006/relationships/oleObject" Target="../embeddings/oleObject5.bin"/><Relationship Id="rId2" Type="http://schemas.openxmlformats.org/officeDocument/2006/relationships/slideLayout" Target="../slideLayouts/slideLayout8.xml"/><Relationship Id="rId1" Type="http://schemas.openxmlformats.org/officeDocument/2006/relationships/tags" Target="../tags/tag80.xml"/><Relationship Id="rId4" Type="http://schemas.openxmlformats.org/officeDocument/2006/relationships/image" Target="../media/image8.emf"/></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6.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8.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3.xml.rels><?xml version="1.0" encoding="UTF-8" standalone="yes"?>
<Relationships xmlns="http://schemas.openxmlformats.org/package/2006/relationships"><Relationship Id="rId3" Type="http://schemas.openxmlformats.org/officeDocument/2006/relationships/image" Target="../media/image17.svg"/><Relationship Id="rId2" Type="http://schemas.openxmlformats.org/officeDocument/2006/relationships/image" Target="../media/image16.svg"/><Relationship Id="rId1" Type="http://schemas.openxmlformats.org/officeDocument/2006/relationships/slideLayout" Target="../slideLayouts/slideLayout8.xml"/></Relationships>
</file>

<file path=ppt/slides/_rels/slide174.xml.rels><?xml version="1.0" encoding="UTF-8" standalone="yes"?>
<Relationships xmlns="http://schemas.openxmlformats.org/package/2006/relationships"><Relationship Id="rId3" Type="http://schemas.openxmlformats.org/officeDocument/2006/relationships/image" Target="../media/image19.svg"/><Relationship Id="rId2" Type="http://schemas.openxmlformats.org/officeDocument/2006/relationships/image" Target="../media/image18.svg"/><Relationship Id="rId1" Type="http://schemas.openxmlformats.org/officeDocument/2006/relationships/slideLayout" Target="../slideLayouts/slideLayout8.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87.xml.rels><?xml version="1.0" encoding="UTF-8" standalone="yes"?>
<Relationships xmlns="http://schemas.openxmlformats.org/package/2006/relationships"><Relationship Id="rId8" Type="http://schemas.openxmlformats.org/officeDocument/2006/relationships/tags" Target="../tags/tag88.xml"/><Relationship Id="rId3" Type="http://schemas.openxmlformats.org/officeDocument/2006/relationships/tags" Target="../tags/tag83.xml"/><Relationship Id="rId7" Type="http://schemas.openxmlformats.org/officeDocument/2006/relationships/tags" Target="../tags/tag87.xml"/><Relationship Id="rId2" Type="http://schemas.openxmlformats.org/officeDocument/2006/relationships/tags" Target="../tags/tag82.xml"/><Relationship Id="rId1" Type="http://schemas.openxmlformats.org/officeDocument/2006/relationships/tags" Target="../tags/tag81.xml"/><Relationship Id="rId6" Type="http://schemas.openxmlformats.org/officeDocument/2006/relationships/tags" Target="../tags/tag86.xml"/><Relationship Id="rId5" Type="http://schemas.openxmlformats.org/officeDocument/2006/relationships/tags" Target="../tags/tag85.xml"/><Relationship Id="rId4" Type="http://schemas.openxmlformats.org/officeDocument/2006/relationships/tags" Target="../tags/tag84.xml"/><Relationship Id="rId9" Type="http://schemas.openxmlformats.org/officeDocument/2006/relationships/slideLayout" Target="../slideLayouts/slideLayout8.xml"/></Relationships>
</file>

<file path=ppt/slides/_rels/slide188.xml.rels><?xml version="1.0" encoding="UTF-8" standalone="yes"?>
<Relationships xmlns="http://schemas.openxmlformats.org/package/2006/relationships"><Relationship Id="rId8" Type="http://schemas.openxmlformats.org/officeDocument/2006/relationships/tags" Target="../tags/tag96.xml"/><Relationship Id="rId3" Type="http://schemas.openxmlformats.org/officeDocument/2006/relationships/tags" Target="../tags/tag91.xml"/><Relationship Id="rId7" Type="http://schemas.openxmlformats.org/officeDocument/2006/relationships/tags" Target="../tags/tag95.xml"/><Relationship Id="rId2" Type="http://schemas.openxmlformats.org/officeDocument/2006/relationships/tags" Target="../tags/tag90.xml"/><Relationship Id="rId1" Type="http://schemas.openxmlformats.org/officeDocument/2006/relationships/tags" Target="../tags/tag89.xml"/><Relationship Id="rId6" Type="http://schemas.openxmlformats.org/officeDocument/2006/relationships/tags" Target="../tags/tag94.xml"/><Relationship Id="rId5" Type="http://schemas.openxmlformats.org/officeDocument/2006/relationships/tags" Target="../tags/tag93.xml"/><Relationship Id="rId4" Type="http://schemas.openxmlformats.org/officeDocument/2006/relationships/tags" Target="../tags/tag92.xml"/><Relationship Id="rId9" Type="http://schemas.openxmlformats.org/officeDocument/2006/relationships/slideLayout" Target="../slideLayouts/slideLayout8.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196.xml.rels><?xml version="1.0" encoding="UTF-8" standalone="yes"?>
<Relationships xmlns="http://schemas.openxmlformats.org/package/2006/relationships"><Relationship Id="rId8" Type="http://schemas.openxmlformats.org/officeDocument/2006/relationships/tags" Target="../tags/tag104.xml"/><Relationship Id="rId3" Type="http://schemas.openxmlformats.org/officeDocument/2006/relationships/tags" Target="../tags/tag99.xml"/><Relationship Id="rId7" Type="http://schemas.openxmlformats.org/officeDocument/2006/relationships/tags" Target="../tags/tag103.xml"/><Relationship Id="rId2" Type="http://schemas.openxmlformats.org/officeDocument/2006/relationships/tags" Target="../tags/tag98.xml"/><Relationship Id="rId1" Type="http://schemas.openxmlformats.org/officeDocument/2006/relationships/tags" Target="../tags/tag97.xml"/><Relationship Id="rId6" Type="http://schemas.openxmlformats.org/officeDocument/2006/relationships/tags" Target="../tags/tag102.xml"/><Relationship Id="rId5" Type="http://schemas.openxmlformats.org/officeDocument/2006/relationships/tags" Target="../tags/tag101.xml"/><Relationship Id="rId4" Type="http://schemas.openxmlformats.org/officeDocument/2006/relationships/tags" Target="../tags/tag100.xml"/><Relationship Id="rId9" Type="http://schemas.openxmlformats.org/officeDocument/2006/relationships/slideLayout" Target="../slideLayouts/slideLayout8.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99.xml.rels><?xml version="1.0" encoding="UTF-8" standalone="yes"?>
<Relationships xmlns="http://schemas.openxmlformats.org/package/2006/relationships"><Relationship Id="rId2" Type="http://schemas.openxmlformats.org/officeDocument/2006/relationships/image" Target="../media/image20.svg"/><Relationship Id="rId1" Type="http://schemas.openxmlformats.org/officeDocument/2006/relationships/slideLayout" Target="../slideLayouts/slideLayout8.xml"/></Relationships>
</file>

<file path=ppt/slides/_rels/slide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03.xml.rels><?xml version="1.0" encoding="UTF-8" standalone="yes"?>
<Relationships xmlns="http://schemas.openxmlformats.org/package/2006/relationships"><Relationship Id="rId2" Type="http://schemas.openxmlformats.org/officeDocument/2006/relationships/image" Target="../media/image21.svg"/><Relationship Id="rId1" Type="http://schemas.openxmlformats.org/officeDocument/2006/relationships/slideLayout" Target="../slideLayouts/slideLayout8.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05.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106.xml"/><Relationship Id="rId1" Type="http://schemas.openxmlformats.org/officeDocument/2006/relationships/tags" Target="../tags/tag105.xml"/></Relationships>
</file>

<file path=ppt/slides/_rels/slide206.xml.rels><?xml version="1.0" encoding="UTF-8" standalone="yes"?>
<Relationships xmlns="http://schemas.openxmlformats.org/package/2006/relationships"><Relationship Id="rId3" Type="http://schemas.openxmlformats.org/officeDocument/2006/relationships/tags" Target="../tags/tag109.xml"/><Relationship Id="rId2" Type="http://schemas.openxmlformats.org/officeDocument/2006/relationships/tags" Target="../tags/tag108.xml"/><Relationship Id="rId1" Type="http://schemas.openxmlformats.org/officeDocument/2006/relationships/tags" Target="../tags/tag107.xml"/><Relationship Id="rId4" Type="http://schemas.openxmlformats.org/officeDocument/2006/relationships/slideLayout" Target="../slideLayouts/slideLayout8.xml"/></Relationships>
</file>

<file path=ppt/slides/_rels/slide207.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image" Target="../media/image22.jpeg"/><Relationship Id="rId1" Type="http://schemas.openxmlformats.org/officeDocument/2006/relationships/slideLayout" Target="../slideLayouts/slideLayout8.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5.xml.rels><?xml version="1.0" encoding="UTF-8" standalone="yes"?>
<Relationships xmlns="http://schemas.openxmlformats.org/package/2006/relationships"><Relationship Id="rId3" Type="http://schemas.openxmlformats.org/officeDocument/2006/relationships/tags" Target="../tags/tag112.xml"/><Relationship Id="rId2" Type="http://schemas.openxmlformats.org/officeDocument/2006/relationships/tags" Target="../tags/tag111.xml"/><Relationship Id="rId1" Type="http://schemas.openxmlformats.org/officeDocument/2006/relationships/tags" Target="../tags/tag110.xml"/><Relationship Id="rId5" Type="http://schemas.openxmlformats.org/officeDocument/2006/relationships/slideLayout" Target="../slideLayouts/slideLayout8.xml"/><Relationship Id="rId4" Type="http://schemas.openxmlformats.org/officeDocument/2006/relationships/tags" Target="../tags/tag113.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7.xml.rels><?xml version="1.0" encoding="UTF-8" standalone="yes"?>
<Relationships xmlns="http://schemas.openxmlformats.org/package/2006/relationships"><Relationship Id="rId2" Type="http://schemas.openxmlformats.org/officeDocument/2006/relationships/slideLayout" Target="../slideLayouts/slideLayout8.xml"/><Relationship Id="rId1" Type="http://schemas.openxmlformats.org/officeDocument/2006/relationships/tags" Target="../tags/tag114.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8.xml"/></Relationships>
</file>

<file path=ppt/slides/_rels/slide223.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224.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8.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26.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8.xml"/></Relationships>
</file>

<file path=ppt/slides/_rels/slide227.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8.xml"/></Relationships>
</file>

<file path=ppt/slides/_rels/slide228.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8.xml"/></Relationships>
</file>

<file path=ppt/slides/_rels/slide229.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0.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6.png"/><Relationship Id="rId1" Type="http://schemas.openxmlformats.org/officeDocument/2006/relationships/slideLayout" Target="../slideLayouts/slideLayout8.xml"/></Relationships>
</file>

<file path=ppt/slides/_rels/slide231.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6.png"/><Relationship Id="rId1" Type="http://schemas.openxmlformats.org/officeDocument/2006/relationships/slideLayout" Target="../slideLayouts/slideLayout8.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8.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Layout" Target="../slideLayouts/slideLayout8.xml"/></Relationships>
</file>

<file path=ppt/slides/_rels/slide239.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13.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43.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8.xml"/></Relationships>
</file>

<file path=ppt/slides/_rels/slide244.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Layout" Target="../slideLayouts/slideLayout8.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6.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47.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48.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49.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8" Type="http://schemas.openxmlformats.org/officeDocument/2006/relationships/tags" Target="../tags/tag8.xml"/><Relationship Id="rId3" Type="http://schemas.openxmlformats.org/officeDocument/2006/relationships/tags" Target="../tags/tag3.xml"/><Relationship Id="rId7" Type="http://schemas.openxmlformats.org/officeDocument/2006/relationships/tags" Target="../tags/tag7.xml"/><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tags" Target="../tags/tag6.xml"/><Relationship Id="rId11" Type="http://schemas.openxmlformats.org/officeDocument/2006/relationships/slideLayout" Target="../slideLayouts/slideLayout8.xml"/><Relationship Id="rId5" Type="http://schemas.openxmlformats.org/officeDocument/2006/relationships/tags" Target="../tags/tag5.xml"/><Relationship Id="rId10" Type="http://schemas.openxmlformats.org/officeDocument/2006/relationships/tags" Target="../tags/tag10.xml"/><Relationship Id="rId4" Type="http://schemas.openxmlformats.org/officeDocument/2006/relationships/tags" Target="../tags/tag4.xml"/><Relationship Id="rId9" Type="http://schemas.openxmlformats.org/officeDocument/2006/relationships/tags" Target="../tags/tag9.xml"/></Relationships>
</file>

<file path=ppt/slides/_rels/slide250.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51.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52.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53.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54.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55.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56.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57.xml.rels><?xml version="1.0" encoding="UTF-8" standalone="yes"?>
<Relationships xmlns="http://schemas.openxmlformats.org/package/2006/relationships"><Relationship Id="rId2" Type="http://schemas.openxmlformats.org/officeDocument/2006/relationships/image" Target="../media/image29.jpg"/><Relationship Id="rId1" Type="http://schemas.openxmlformats.org/officeDocument/2006/relationships/slideLayout" Target="../slideLayouts/slideLayout8.xml"/></Relationships>
</file>

<file path=ppt/slides/_rels/slide258.xml.rels><?xml version="1.0" encoding="UTF-8" standalone="yes"?>
<Relationships xmlns="http://schemas.openxmlformats.org/package/2006/relationships"><Relationship Id="rId3" Type="http://schemas.openxmlformats.org/officeDocument/2006/relationships/image" Target="../media/image31.jpg"/><Relationship Id="rId2" Type="http://schemas.openxmlformats.org/officeDocument/2006/relationships/image" Target="../media/image30.jpg"/><Relationship Id="rId1" Type="http://schemas.openxmlformats.org/officeDocument/2006/relationships/slideLayout" Target="../slideLayouts/slideLayout9.xml"/><Relationship Id="rId4" Type="http://schemas.openxmlformats.org/officeDocument/2006/relationships/image" Target="../media/image32.jpeg"/></Relationships>
</file>

<file path=ppt/slides/_rels/slide259.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8" Type="http://schemas.openxmlformats.org/officeDocument/2006/relationships/tags" Target="../tags/tag18.xml"/><Relationship Id="rId13" Type="http://schemas.openxmlformats.org/officeDocument/2006/relationships/tags" Target="../tags/tag23.xml"/><Relationship Id="rId3" Type="http://schemas.openxmlformats.org/officeDocument/2006/relationships/tags" Target="../tags/tag13.xml"/><Relationship Id="rId7" Type="http://schemas.openxmlformats.org/officeDocument/2006/relationships/tags" Target="../tags/tag17.xml"/><Relationship Id="rId12" Type="http://schemas.openxmlformats.org/officeDocument/2006/relationships/tags" Target="../tags/tag22.xml"/><Relationship Id="rId17" Type="http://schemas.openxmlformats.org/officeDocument/2006/relationships/notesSlide" Target="../notesSlides/notesSlide1.xml"/><Relationship Id="rId2" Type="http://schemas.openxmlformats.org/officeDocument/2006/relationships/tags" Target="../tags/tag12.xml"/><Relationship Id="rId16" Type="http://schemas.openxmlformats.org/officeDocument/2006/relationships/slideLayout" Target="../slideLayouts/slideLayout8.xml"/><Relationship Id="rId1" Type="http://schemas.openxmlformats.org/officeDocument/2006/relationships/tags" Target="../tags/tag11.xml"/><Relationship Id="rId6" Type="http://schemas.openxmlformats.org/officeDocument/2006/relationships/tags" Target="../tags/tag16.xml"/><Relationship Id="rId11" Type="http://schemas.openxmlformats.org/officeDocument/2006/relationships/tags" Target="../tags/tag21.xml"/><Relationship Id="rId5" Type="http://schemas.openxmlformats.org/officeDocument/2006/relationships/tags" Target="../tags/tag15.xml"/><Relationship Id="rId15" Type="http://schemas.openxmlformats.org/officeDocument/2006/relationships/tags" Target="../tags/tag25.xml"/><Relationship Id="rId10" Type="http://schemas.openxmlformats.org/officeDocument/2006/relationships/tags" Target="../tags/tag20.xml"/><Relationship Id="rId4" Type="http://schemas.openxmlformats.org/officeDocument/2006/relationships/tags" Target="../tags/tag14.xml"/><Relationship Id="rId9" Type="http://schemas.openxmlformats.org/officeDocument/2006/relationships/tags" Target="../tags/tag19.xml"/><Relationship Id="rId14" Type="http://schemas.openxmlformats.org/officeDocument/2006/relationships/tags" Target="../tags/tag24.xml"/></Relationships>
</file>

<file path=ppt/slides/_rels/slide26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261.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26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263.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8.xml"/></Relationships>
</file>

<file path=ppt/slides/_rels/slide264.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8.xml"/></Relationships>
</file>

<file path=ppt/slides/_rels/slide265.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266.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267.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268.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269.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image" Target="../media/image33.jpeg"/><Relationship Id="rId1" Type="http://schemas.openxmlformats.org/officeDocument/2006/relationships/slideLayout" Target="../slideLayouts/slideLayout9.xml"/><Relationship Id="rId4" Type="http://schemas.openxmlformats.org/officeDocument/2006/relationships/image" Target="../media/image35.jpe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70.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271.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272.xml.rels><?xml version="1.0" encoding="UTF-8" standalone="yes"?>
<Relationships xmlns="http://schemas.openxmlformats.org/package/2006/relationships"><Relationship Id="rId2" Type="http://schemas.openxmlformats.org/officeDocument/2006/relationships/image" Target="../media/image15.jpg"/><Relationship Id="rId1" Type="http://schemas.openxmlformats.org/officeDocument/2006/relationships/slideLayout" Target="../slideLayouts/slideLayout9.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74.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8.xml"/></Relationships>
</file>

<file path=ppt/slides/_rels/slide275.xml.rels><?xml version="1.0" encoding="UTF-8" standalone="yes"?>
<Relationships xmlns="http://schemas.openxmlformats.org/package/2006/relationships"><Relationship Id="rId2" Type="http://schemas.openxmlformats.org/officeDocument/2006/relationships/chart" Target="../charts/chart2.xml"/><Relationship Id="rId1" Type="http://schemas.openxmlformats.org/officeDocument/2006/relationships/slideLayout" Target="../slideLayouts/slideLayout8.xml"/></Relationships>
</file>

<file path=ppt/slides/_rels/slide276.xml.rels><?xml version="1.0" encoding="UTF-8" standalone="yes"?>
<Relationships xmlns="http://schemas.openxmlformats.org/package/2006/relationships"><Relationship Id="rId2" Type="http://schemas.openxmlformats.org/officeDocument/2006/relationships/chart" Target="../charts/chart3.xml"/><Relationship Id="rId1" Type="http://schemas.openxmlformats.org/officeDocument/2006/relationships/slideLayout" Target="../slideLayouts/slideLayout8.xml"/></Relationships>
</file>

<file path=ppt/slides/_rels/slide277.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8.xml"/></Relationships>
</file>

<file path=ppt/slides/_rels/slide278.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8.xml"/></Relationships>
</file>

<file path=ppt/slides/_rels/slide279.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8.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80.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8.xml"/></Relationships>
</file>

<file path=ppt/slides/_rels/slide281.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8.xml"/></Relationships>
</file>

<file path=ppt/slides/_rels/slide282.xml.rels><?xml version="1.0" encoding="UTF-8" standalone="yes"?>
<Relationships xmlns="http://schemas.openxmlformats.org/package/2006/relationships"><Relationship Id="rId2" Type="http://schemas.openxmlformats.org/officeDocument/2006/relationships/chart" Target="../charts/chart9.xml"/><Relationship Id="rId1" Type="http://schemas.openxmlformats.org/officeDocument/2006/relationships/slideLayout" Target="../slideLayouts/slideLayout8.xml"/></Relationships>
</file>

<file path=ppt/slides/_rels/slide283.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8.xml"/></Relationships>
</file>

<file path=ppt/slides/_rels/slide284.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8.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6.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chart" Target="../charts/chart12.xml"/><Relationship Id="rId1" Type="http://schemas.openxmlformats.org/officeDocument/2006/relationships/slideLayout" Target="../slideLayouts/slideLayout8.xml"/></Relationships>
</file>

<file path=ppt/slides/_rels/slide287.xml.rels><?xml version="1.0" encoding="UTF-8" standalone="yes"?>
<Relationships xmlns="http://schemas.openxmlformats.org/package/2006/relationships"><Relationship Id="rId3" Type="http://schemas.openxmlformats.org/officeDocument/2006/relationships/chart" Target="../charts/chart15.xml"/><Relationship Id="rId2" Type="http://schemas.openxmlformats.org/officeDocument/2006/relationships/chart" Target="../charts/chart14.xml"/><Relationship Id="rId1" Type="http://schemas.openxmlformats.org/officeDocument/2006/relationships/slideLayout" Target="../slideLayouts/slideLayout8.xml"/></Relationships>
</file>

<file path=ppt/slides/_rels/slide288.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chart" Target="../charts/chart16.xml"/><Relationship Id="rId1" Type="http://schemas.openxmlformats.org/officeDocument/2006/relationships/slideLayout" Target="../slideLayouts/slideLayout8.xml"/></Relationships>
</file>

<file path=ppt/slides/_rels/slide289.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chart" Target="../charts/chart18.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90.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chart" Target="../charts/chart20.xml"/><Relationship Id="rId1" Type="http://schemas.openxmlformats.org/officeDocument/2006/relationships/slideLayout" Target="../slideLayouts/slideLayout8.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2.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chart" Target="../charts/chart22.xml"/><Relationship Id="rId1" Type="http://schemas.openxmlformats.org/officeDocument/2006/relationships/slideLayout" Target="../slideLayouts/slideLayout8.xml"/><Relationship Id="rId4" Type="http://schemas.openxmlformats.org/officeDocument/2006/relationships/chart" Target="../charts/chart24.xml"/></Relationships>
</file>

<file path=ppt/slides/_rels/slide293.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chart" Target="../charts/chart25.xml"/><Relationship Id="rId1" Type="http://schemas.openxmlformats.org/officeDocument/2006/relationships/slideLayout" Target="../slideLayouts/slideLayout8.xml"/><Relationship Id="rId4" Type="http://schemas.openxmlformats.org/officeDocument/2006/relationships/chart" Target="../charts/chart27.xml"/></Relationships>
</file>

<file path=ppt/slides/_rels/slide294.xml.rels><?xml version="1.0" encoding="UTF-8" standalone="yes"?>
<Relationships xmlns="http://schemas.openxmlformats.org/package/2006/relationships"><Relationship Id="rId3" Type="http://schemas.openxmlformats.org/officeDocument/2006/relationships/chart" Target="../charts/chart29.xml"/><Relationship Id="rId2" Type="http://schemas.openxmlformats.org/officeDocument/2006/relationships/chart" Target="../charts/chart28.xml"/><Relationship Id="rId1" Type="http://schemas.openxmlformats.org/officeDocument/2006/relationships/slideLayout" Target="../slideLayouts/slideLayout8.xml"/><Relationship Id="rId4" Type="http://schemas.openxmlformats.org/officeDocument/2006/relationships/chart" Target="../charts/chart30.xml"/></Relationships>
</file>

<file path=ppt/slides/_rels/slide295.xml.rels><?xml version="1.0" encoding="UTF-8" standalone="yes"?>
<Relationships xmlns="http://schemas.openxmlformats.org/package/2006/relationships"><Relationship Id="rId3" Type="http://schemas.openxmlformats.org/officeDocument/2006/relationships/chart" Target="../charts/chart32.xml"/><Relationship Id="rId2" Type="http://schemas.openxmlformats.org/officeDocument/2006/relationships/chart" Target="../charts/chart31.xml"/><Relationship Id="rId1" Type="http://schemas.openxmlformats.org/officeDocument/2006/relationships/slideLayout" Target="../slideLayouts/slideLayout8.xml"/><Relationship Id="rId4" Type="http://schemas.openxmlformats.org/officeDocument/2006/relationships/chart" Target="../charts/chart33.xml"/></Relationships>
</file>

<file path=ppt/slides/_rels/slide296.xml.rels><?xml version="1.0" encoding="UTF-8" standalone="yes"?>
<Relationships xmlns="http://schemas.openxmlformats.org/package/2006/relationships"><Relationship Id="rId3" Type="http://schemas.openxmlformats.org/officeDocument/2006/relationships/chart" Target="../charts/chart35.xml"/><Relationship Id="rId2" Type="http://schemas.openxmlformats.org/officeDocument/2006/relationships/chart" Target="../charts/chart34.xml"/><Relationship Id="rId1" Type="http://schemas.openxmlformats.org/officeDocument/2006/relationships/slideLayout" Target="../slideLayouts/slideLayout8.xml"/><Relationship Id="rId4" Type="http://schemas.openxmlformats.org/officeDocument/2006/relationships/chart" Target="../charts/chart36.xml"/></Relationships>
</file>

<file path=ppt/slides/_rels/slide297.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chart" Target="../charts/chart37.xml"/><Relationship Id="rId1" Type="http://schemas.openxmlformats.org/officeDocument/2006/relationships/slideLayout" Target="../slideLayouts/slideLayout8.xml"/><Relationship Id="rId4" Type="http://schemas.openxmlformats.org/officeDocument/2006/relationships/chart" Target="../charts/chart39.xml"/></Relationships>
</file>

<file path=ppt/slides/_rels/slide298.xml.rels><?xml version="1.0" encoding="UTF-8" standalone="yes"?>
<Relationships xmlns="http://schemas.openxmlformats.org/package/2006/relationships"><Relationship Id="rId3" Type="http://schemas.openxmlformats.org/officeDocument/2006/relationships/chart" Target="../charts/chart41.xml"/><Relationship Id="rId2" Type="http://schemas.openxmlformats.org/officeDocument/2006/relationships/chart" Target="../charts/chart40.xml"/><Relationship Id="rId1" Type="http://schemas.openxmlformats.org/officeDocument/2006/relationships/slideLayout" Target="../slideLayouts/slideLayout8.xml"/><Relationship Id="rId4" Type="http://schemas.openxmlformats.org/officeDocument/2006/relationships/chart" Target="../charts/chart42.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xml.rels><?xml version="1.0" encoding="UTF-8" standalone="yes"?>
<Relationships xmlns="http://schemas.openxmlformats.org/package/2006/relationships"><Relationship Id="rId2" Type="http://schemas.openxmlformats.org/officeDocument/2006/relationships/image" Target="../media/image2.jpg"/><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00.xml.rels><?xml version="1.0" encoding="UTF-8" standalone="yes"?>
<Relationships xmlns="http://schemas.openxmlformats.org/package/2006/relationships"><Relationship Id="rId3" Type="http://schemas.openxmlformats.org/officeDocument/2006/relationships/chart" Target="../charts/chart43.xml"/><Relationship Id="rId2" Type="http://schemas.openxmlformats.org/officeDocument/2006/relationships/image" Target="../media/image15.jpg"/><Relationship Id="rId1" Type="http://schemas.openxmlformats.org/officeDocument/2006/relationships/slideLayout" Target="../slideLayouts/slideLayout8.xml"/><Relationship Id="rId6" Type="http://schemas.openxmlformats.org/officeDocument/2006/relationships/chart" Target="../charts/chart46.xml"/><Relationship Id="rId5" Type="http://schemas.openxmlformats.org/officeDocument/2006/relationships/chart" Target="../charts/chart45.xml"/><Relationship Id="rId4" Type="http://schemas.openxmlformats.org/officeDocument/2006/relationships/chart" Target="../charts/chart44.xml"/></Relationships>
</file>

<file path=ppt/slides/_rels/slide301.xml.rels><?xml version="1.0" encoding="UTF-8" standalone="yes"?>
<Relationships xmlns="http://schemas.openxmlformats.org/package/2006/relationships"><Relationship Id="rId3" Type="http://schemas.openxmlformats.org/officeDocument/2006/relationships/chart" Target="../charts/chart48.xml"/><Relationship Id="rId2" Type="http://schemas.openxmlformats.org/officeDocument/2006/relationships/chart" Target="../charts/chart47.xml"/><Relationship Id="rId1" Type="http://schemas.openxmlformats.org/officeDocument/2006/relationships/slideLayout" Target="../slideLayouts/slideLayout8.xml"/><Relationship Id="rId5" Type="http://schemas.openxmlformats.org/officeDocument/2006/relationships/chart" Target="../charts/chart50.xml"/><Relationship Id="rId4" Type="http://schemas.openxmlformats.org/officeDocument/2006/relationships/chart" Target="../charts/chart49.xml"/></Relationships>
</file>

<file path=ppt/slides/_rels/slide302.xml.rels><?xml version="1.0" encoding="UTF-8" standalone="yes"?>
<Relationships xmlns="http://schemas.openxmlformats.org/package/2006/relationships"><Relationship Id="rId2" Type="http://schemas.openxmlformats.org/officeDocument/2006/relationships/chart" Target="../charts/chart51.xml"/><Relationship Id="rId1" Type="http://schemas.openxmlformats.org/officeDocument/2006/relationships/slideLayout" Target="../slideLayouts/slideLayout8.xml"/></Relationships>
</file>

<file path=ppt/slides/_rels/slide303.xml.rels><?xml version="1.0" encoding="UTF-8" standalone="yes"?>
<Relationships xmlns="http://schemas.openxmlformats.org/package/2006/relationships"><Relationship Id="rId3" Type="http://schemas.openxmlformats.org/officeDocument/2006/relationships/chart" Target="../charts/chart53.xml"/><Relationship Id="rId2" Type="http://schemas.openxmlformats.org/officeDocument/2006/relationships/chart" Target="../charts/chart52.xml"/><Relationship Id="rId1" Type="http://schemas.openxmlformats.org/officeDocument/2006/relationships/slideLayout" Target="../slideLayouts/slideLayout8.xml"/><Relationship Id="rId5" Type="http://schemas.openxmlformats.org/officeDocument/2006/relationships/chart" Target="../charts/chart55.xml"/><Relationship Id="rId4" Type="http://schemas.openxmlformats.org/officeDocument/2006/relationships/chart" Target="../charts/chart54.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05.xml.rels><?xml version="1.0" encoding="UTF-8" standalone="yes"?>
<Relationships xmlns="http://schemas.openxmlformats.org/package/2006/relationships"><Relationship Id="rId3" Type="http://schemas.openxmlformats.org/officeDocument/2006/relationships/chart" Target="../charts/chart57.xml"/><Relationship Id="rId2" Type="http://schemas.openxmlformats.org/officeDocument/2006/relationships/chart" Target="../charts/chart56.xml"/><Relationship Id="rId1" Type="http://schemas.openxmlformats.org/officeDocument/2006/relationships/slideLayout" Target="../slideLayouts/slideLayout8.xml"/><Relationship Id="rId5" Type="http://schemas.openxmlformats.org/officeDocument/2006/relationships/chart" Target="../charts/chart59.xml"/><Relationship Id="rId4" Type="http://schemas.openxmlformats.org/officeDocument/2006/relationships/chart" Target="../charts/chart58.xml"/></Relationships>
</file>

<file path=ppt/slides/_rels/slide306.xml.rels><?xml version="1.0" encoding="UTF-8" standalone="yes"?>
<Relationships xmlns="http://schemas.openxmlformats.org/package/2006/relationships"><Relationship Id="rId3" Type="http://schemas.openxmlformats.org/officeDocument/2006/relationships/chart" Target="../charts/chart61.xml"/><Relationship Id="rId2" Type="http://schemas.openxmlformats.org/officeDocument/2006/relationships/chart" Target="../charts/chart60.xml"/><Relationship Id="rId1" Type="http://schemas.openxmlformats.org/officeDocument/2006/relationships/slideLayout" Target="../slideLayouts/slideLayout8.xml"/></Relationships>
</file>

<file path=ppt/slides/_rels/slide307.xml.rels><?xml version="1.0" encoding="UTF-8" standalone="yes"?>
<Relationships xmlns="http://schemas.openxmlformats.org/package/2006/relationships"><Relationship Id="rId3" Type="http://schemas.openxmlformats.org/officeDocument/2006/relationships/chart" Target="../charts/chart63.xml"/><Relationship Id="rId2" Type="http://schemas.openxmlformats.org/officeDocument/2006/relationships/chart" Target="../charts/chart62.xml"/><Relationship Id="rId1" Type="http://schemas.openxmlformats.org/officeDocument/2006/relationships/slideLayout" Target="../slideLayouts/slideLayout8.xml"/><Relationship Id="rId5" Type="http://schemas.openxmlformats.org/officeDocument/2006/relationships/chart" Target="../charts/chart65.xml"/><Relationship Id="rId4" Type="http://schemas.openxmlformats.org/officeDocument/2006/relationships/chart" Target="../charts/chart64.xml"/></Relationships>
</file>

<file path=ppt/slides/_rels/slide308.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chart" Target="../charts/chart66.xml"/><Relationship Id="rId1" Type="http://schemas.openxmlformats.org/officeDocument/2006/relationships/slideLayout" Target="../slideLayouts/slideLayout8.xml"/><Relationship Id="rId4" Type="http://schemas.openxmlformats.org/officeDocument/2006/relationships/chart" Target="../charts/chart68.xml"/></Relationships>
</file>

<file path=ppt/slides/_rels/slide309.xml.rels><?xml version="1.0" encoding="UTF-8" standalone="yes"?>
<Relationships xmlns="http://schemas.openxmlformats.org/package/2006/relationships"><Relationship Id="rId3" Type="http://schemas.openxmlformats.org/officeDocument/2006/relationships/chart" Target="../charts/chart70.xml"/><Relationship Id="rId2" Type="http://schemas.openxmlformats.org/officeDocument/2006/relationships/chart" Target="../charts/chart69.xml"/><Relationship Id="rId1" Type="http://schemas.openxmlformats.org/officeDocument/2006/relationships/slideLayout" Target="../slideLayouts/slideLayout8.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13.xml.rels><?xml version="1.0" encoding="UTF-8" standalone="yes"?>
<Relationships xmlns="http://schemas.openxmlformats.org/package/2006/relationships"><Relationship Id="rId2" Type="http://schemas.openxmlformats.org/officeDocument/2006/relationships/image" Target="../media/image36.svg"/><Relationship Id="rId1" Type="http://schemas.openxmlformats.org/officeDocument/2006/relationships/slideLayout" Target="../slideLayouts/slideLayout8.xml"/></Relationships>
</file>

<file path=ppt/slides/_rels/slide314.xml.rels><?xml version="1.0" encoding="UTF-8" standalone="yes"?>
<Relationships xmlns="http://schemas.openxmlformats.org/package/2006/relationships"><Relationship Id="rId2" Type="http://schemas.openxmlformats.org/officeDocument/2006/relationships/image" Target="../media/image36.svg"/><Relationship Id="rId1" Type="http://schemas.openxmlformats.org/officeDocument/2006/relationships/slideLayout" Target="../slideLayouts/slideLayout8.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1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4.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5.xml.rels><?xml version="1.0" encoding="UTF-8" standalone="yes"?>
<Relationships xmlns="http://schemas.openxmlformats.org/package/2006/relationships"><Relationship Id="rId3" Type="http://schemas.openxmlformats.org/officeDocument/2006/relationships/tags" Target="../tags/tag28.xml"/><Relationship Id="rId7" Type="http://schemas.openxmlformats.org/officeDocument/2006/relationships/slideLayout" Target="../slideLayouts/slideLayout8.xml"/><Relationship Id="rId2" Type="http://schemas.openxmlformats.org/officeDocument/2006/relationships/tags" Target="../tags/tag27.xml"/><Relationship Id="rId1" Type="http://schemas.openxmlformats.org/officeDocument/2006/relationships/tags" Target="../tags/tag26.xml"/><Relationship Id="rId6" Type="http://schemas.openxmlformats.org/officeDocument/2006/relationships/tags" Target="../tags/tag31.xml"/><Relationship Id="rId5" Type="http://schemas.openxmlformats.org/officeDocument/2006/relationships/tags" Target="../tags/tag30.xml"/><Relationship Id="rId4" Type="http://schemas.openxmlformats.org/officeDocument/2006/relationships/tags" Target="../tags/tag29.xml"/></Relationships>
</file>

<file path=ppt/slides/_rels/slide36.xml.rels><?xml version="1.0" encoding="UTF-8" standalone="yes"?>
<Relationships xmlns="http://schemas.openxmlformats.org/package/2006/relationships"><Relationship Id="rId8" Type="http://schemas.openxmlformats.org/officeDocument/2006/relationships/tags" Target="../tags/tag39.xml"/><Relationship Id="rId3" Type="http://schemas.openxmlformats.org/officeDocument/2006/relationships/tags" Target="../tags/tag34.xml"/><Relationship Id="rId7" Type="http://schemas.openxmlformats.org/officeDocument/2006/relationships/tags" Target="../tags/tag38.xml"/><Relationship Id="rId2" Type="http://schemas.openxmlformats.org/officeDocument/2006/relationships/tags" Target="../tags/tag33.xml"/><Relationship Id="rId1" Type="http://schemas.openxmlformats.org/officeDocument/2006/relationships/tags" Target="../tags/tag32.xml"/><Relationship Id="rId6" Type="http://schemas.openxmlformats.org/officeDocument/2006/relationships/tags" Target="../tags/tag37.xml"/><Relationship Id="rId11" Type="http://schemas.openxmlformats.org/officeDocument/2006/relationships/slideLayout" Target="../slideLayouts/slideLayout8.xml"/><Relationship Id="rId5" Type="http://schemas.openxmlformats.org/officeDocument/2006/relationships/tags" Target="../tags/tag36.xml"/><Relationship Id="rId10" Type="http://schemas.openxmlformats.org/officeDocument/2006/relationships/tags" Target="../tags/tag41.xml"/><Relationship Id="rId4" Type="http://schemas.openxmlformats.org/officeDocument/2006/relationships/tags" Target="../tags/tag35.xml"/><Relationship Id="rId9" Type="http://schemas.openxmlformats.org/officeDocument/2006/relationships/tags" Target="../tags/tag40.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xml.rels><?xml version="1.0" encoding="UTF-8" standalone="yes"?>
<Relationships xmlns="http://schemas.openxmlformats.org/package/2006/relationships"><Relationship Id="rId2" Type="http://schemas.openxmlformats.org/officeDocument/2006/relationships/image" Target="../media/image3.jpeg"/><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7.xml.rels><?xml version="1.0" encoding="UTF-8" standalone="yes"?>
<Relationships xmlns="http://schemas.openxmlformats.org/package/2006/relationships"><Relationship Id="rId3" Type="http://schemas.openxmlformats.org/officeDocument/2006/relationships/tags" Target="../tags/tag44.xml"/><Relationship Id="rId2" Type="http://schemas.openxmlformats.org/officeDocument/2006/relationships/tags" Target="../tags/tag43.xml"/><Relationship Id="rId1" Type="http://schemas.openxmlformats.org/officeDocument/2006/relationships/tags" Target="../tags/tag42.xml"/><Relationship Id="rId5" Type="http://schemas.openxmlformats.org/officeDocument/2006/relationships/slideLayout" Target="../slideLayouts/slideLayout13.xml"/><Relationship Id="rId4" Type="http://schemas.openxmlformats.org/officeDocument/2006/relationships/tags" Target="../tags/tag45.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8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7.xml"/><Relationship Id="rId1" Type="http://schemas.openxmlformats.org/officeDocument/2006/relationships/tags" Target="../tags/tag46.xml"/></Relationships>
</file>

<file path=ppt/slides/_rels/slide83.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tags" Target="../tags/tag49.xml"/><Relationship Id="rId1" Type="http://schemas.openxmlformats.org/officeDocument/2006/relationships/tags" Target="../tags/tag48.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85.xml.rels><?xml version="1.0" encoding="UTF-8" standalone="yes"?>
<Relationships xmlns="http://schemas.openxmlformats.org/package/2006/relationships"><Relationship Id="rId2" Type="http://schemas.openxmlformats.org/officeDocument/2006/relationships/image" Target="../media/image7.jpg"/><Relationship Id="rId1" Type="http://schemas.openxmlformats.org/officeDocument/2006/relationships/slideLayout" Target="../slideLayouts/slideLayout8.xml"/></Relationships>
</file>

<file path=ppt/slides/_rels/slide86.xml.rels><?xml version="1.0" encoding="UTF-8" standalone="yes"?>
<Relationships xmlns="http://schemas.openxmlformats.org/package/2006/relationships"><Relationship Id="rId3" Type="http://schemas.openxmlformats.org/officeDocument/2006/relationships/tags" Target="../tags/tag52.xml"/><Relationship Id="rId2" Type="http://schemas.openxmlformats.org/officeDocument/2006/relationships/tags" Target="../tags/tag51.xml"/><Relationship Id="rId1" Type="http://schemas.openxmlformats.org/officeDocument/2006/relationships/tags" Target="../tags/tag50.xml"/><Relationship Id="rId4" Type="http://schemas.openxmlformats.org/officeDocument/2006/relationships/slideLayout" Target="../slideLayouts/slideLayout8.xml"/></Relationships>
</file>

<file path=ppt/slides/_rels/slide87.xml.rels><?xml version="1.0" encoding="UTF-8" standalone="yes"?>
<Relationships xmlns="http://schemas.openxmlformats.org/package/2006/relationships"><Relationship Id="rId3" Type="http://schemas.openxmlformats.org/officeDocument/2006/relationships/tags" Target="../tags/tag55.xml"/><Relationship Id="rId2" Type="http://schemas.openxmlformats.org/officeDocument/2006/relationships/tags" Target="../tags/tag54.xml"/><Relationship Id="rId1" Type="http://schemas.openxmlformats.org/officeDocument/2006/relationships/tags" Target="../tags/tag53.xml"/><Relationship Id="rId4" Type="http://schemas.openxmlformats.org/officeDocument/2006/relationships/slideLayout" Target="../slideLayouts/slideLayout8.xml"/></Relationships>
</file>

<file path=ppt/slides/_rels/slide88.xml.rels><?xml version="1.0" encoding="UTF-8" standalone="yes"?>
<Relationships xmlns="http://schemas.openxmlformats.org/package/2006/relationships"><Relationship Id="rId3" Type="http://schemas.openxmlformats.org/officeDocument/2006/relationships/tags" Target="../tags/tag58.xml"/><Relationship Id="rId2" Type="http://schemas.openxmlformats.org/officeDocument/2006/relationships/tags" Target="../tags/tag57.xml"/><Relationship Id="rId1" Type="http://schemas.openxmlformats.org/officeDocument/2006/relationships/tags" Target="../tags/tag56.xml"/><Relationship Id="rId4" Type="http://schemas.openxmlformats.org/officeDocument/2006/relationships/slideLayout" Target="../slideLayouts/slideLayout8.xml"/></Relationships>
</file>

<file path=ppt/slides/_rels/slide89.xml.rels><?xml version="1.0" encoding="UTF-8" standalone="yes"?>
<Relationships xmlns="http://schemas.openxmlformats.org/package/2006/relationships"><Relationship Id="rId3" Type="http://schemas.openxmlformats.org/officeDocument/2006/relationships/tags" Target="../tags/tag61.xml"/><Relationship Id="rId2" Type="http://schemas.openxmlformats.org/officeDocument/2006/relationships/tags" Target="../tags/tag60.xml"/><Relationship Id="rId1" Type="http://schemas.openxmlformats.org/officeDocument/2006/relationships/tags" Target="../tags/tag59.xml"/><Relationship Id="rId4" Type="http://schemas.openxmlformats.org/officeDocument/2006/relationships/slideLayout" Target="../slideLayouts/slideLayout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itle 17">
            <a:extLst>
              <a:ext uri="{FF2B5EF4-FFF2-40B4-BE49-F238E27FC236}">
                <a16:creationId xmlns:a16="http://schemas.microsoft.com/office/drawing/2014/main" id="{DA478B4C-BA2A-8F1D-D820-5B1643998827}"/>
              </a:ext>
            </a:extLst>
          </p:cNvPr>
          <p:cNvSpPr>
            <a:spLocks noGrp="1"/>
          </p:cNvSpPr>
          <p:nvPr>
            <p:ph type="ctrTitle"/>
          </p:nvPr>
        </p:nvSpPr>
        <p:spPr/>
        <p:txBody>
          <a:bodyPr>
            <a:normAutofit/>
          </a:bodyPr>
          <a:lstStyle/>
          <a:p>
            <a:r>
              <a:rPr lang="en-PH" dirty="0"/>
              <a:t>Business Case Template</a:t>
            </a:r>
          </a:p>
        </p:txBody>
      </p:sp>
      <p:sp>
        <p:nvSpPr>
          <p:cNvPr id="19" name="Subtitle 18">
            <a:extLst>
              <a:ext uri="{FF2B5EF4-FFF2-40B4-BE49-F238E27FC236}">
                <a16:creationId xmlns:a16="http://schemas.microsoft.com/office/drawing/2014/main" id="{A094D3DE-DA41-528A-D63C-5411099A4764}"/>
              </a:ext>
            </a:extLst>
          </p:cNvPr>
          <p:cNvSpPr>
            <a:spLocks noGrp="1"/>
          </p:cNvSpPr>
          <p:nvPr>
            <p:ph type="subTitle" idx="1"/>
          </p:nvPr>
        </p:nvSpPr>
        <p:spPr>
          <a:xfrm>
            <a:off x="365760" y="4077681"/>
            <a:ext cx="4789169" cy="788221"/>
          </a:xfrm>
        </p:spPr>
        <p:txBody>
          <a:bodyPr>
            <a:normAutofit/>
          </a:bodyPr>
          <a:lstStyle/>
          <a:p>
            <a:r>
              <a:rPr lang="en-US" sz="1400" dirty="0"/>
              <a:t>Ideal for evaluating opportunities, presenting analysis, assessing risks, and recommending the best course of action</a:t>
            </a:r>
            <a:endParaRPr lang="en-PH" sz="1400" dirty="0"/>
          </a:p>
        </p:txBody>
      </p:sp>
      <p:sp>
        <p:nvSpPr>
          <p:cNvPr id="68" name="Text Placeholder 67">
            <a:extLst>
              <a:ext uri="{FF2B5EF4-FFF2-40B4-BE49-F238E27FC236}">
                <a16:creationId xmlns:a16="http://schemas.microsoft.com/office/drawing/2014/main" id="{9214B06E-CF3F-FD90-766D-91712D319A39}"/>
              </a:ext>
            </a:extLst>
          </p:cNvPr>
          <p:cNvSpPr>
            <a:spLocks noGrp="1"/>
          </p:cNvSpPr>
          <p:nvPr>
            <p:ph type="body" sz="quarter" idx="10"/>
          </p:nvPr>
        </p:nvSpPr>
        <p:spPr/>
        <p:txBody>
          <a:bodyPr/>
          <a:lstStyle/>
          <a:p>
            <a:r>
              <a:rPr lang="en-US" dirty="0"/>
              <a:t>By SlideStart</a:t>
            </a:r>
            <a:endParaRPr lang="en-PH" dirty="0"/>
          </a:p>
        </p:txBody>
      </p:sp>
      <p:pic>
        <p:nvPicPr>
          <p:cNvPr id="29" name="Picture Placeholder 28">
            <a:extLst>
              <a:ext uri="{FF2B5EF4-FFF2-40B4-BE49-F238E27FC236}">
                <a16:creationId xmlns:a16="http://schemas.microsoft.com/office/drawing/2014/main" id="{0D441F90-6A4F-2729-93D1-4A16880476C4}"/>
              </a:ext>
            </a:extLst>
          </p:cNvPr>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t="7807" b="7807"/>
          <a:stretch/>
        </p:blipFill>
        <p:spPr/>
      </p:pic>
    </p:spTree>
    <p:extLst>
      <p:ext uri="{BB962C8B-B14F-4D97-AF65-F5344CB8AC3E}">
        <p14:creationId xmlns:p14="http://schemas.microsoft.com/office/powerpoint/2010/main" val="562284510"/>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5508572-88A6-4602-B7C2-B950B6CF7654}"/>
              </a:ext>
            </a:extLst>
          </p:cNvPr>
          <p:cNvSpPr/>
          <p:nvPr/>
        </p:nvSpPr>
        <p:spPr>
          <a:xfrm>
            <a:off x="0" y="0"/>
            <a:ext cx="2377440" cy="6858000"/>
          </a:xfrm>
          <a:prstGeom prst="rect">
            <a:avLst/>
          </a:prstGeom>
          <a:gradFill>
            <a:gsLst>
              <a:gs pos="0">
                <a:schemeClr val="accent1"/>
              </a:gs>
              <a:gs pos="100000">
                <a:schemeClr val="accent3"/>
              </a:gs>
            </a:gsLst>
            <a:lin ang="135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Rectangle 1">
            <a:extLst>
              <a:ext uri="{FF2B5EF4-FFF2-40B4-BE49-F238E27FC236}">
                <a16:creationId xmlns:a16="http://schemas.microsoft.com/office/drawing/2014/main" id="{2E66FE17-603A-4D86-A25D-62C06D9A8681}"/>
              </a:ext>
            </a:extLst>
          </p:cNvPr>
          <p:cNvSpPr/>
          <p:nvPr/>
        </p:nvSpPr>
        <p:spPr>
          <a:xfrm>
            <a:off x="154305" y="2882786"/>
            <a:ext cx="2068830" cy="10924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68580" tIns="91440" rIns="68580" bIns="91440" rtlCol="0" anchor="ctr">
            <a:noAutofit/>
          </a:bodyPr>
          <a:lstStyle/>
          <a:p>
            <a:pPr algn="ctr">
              <a:lnSpc>
                <a:spcPct val="95000"/>
              </a:lnSpc>
            </a:pPr>
            <a:r>
              <a:rPr lang="en-US" sz="2800" b="1" kern="0" dirty="0">
                <a:solidFill>
                  <a:schemeClr val="bg1"/>
                </a:solidFill>
              </a:rPr>
              <a:t>Agenda with Presenters and Timeline</a:t>
            </a:r>
          </a:p>
        </p:txBody>
      </p:sp>
      <p:graphicFrame>
        <p:nvGraphicFramePr>
          <p:cNvPr id="28" name="Table 36">
            <a:extLst>
              <a:ext uri="{FF2B5EF4-FFF2-40B4-BE49-F238E27FC236}">
                <a16:creationId xmlns:a16="http://schemas.microsoft.com/office/drawing/2014/main" id="{96DA6552-CA10-49EC-9C1B-479D818E6A75}"/>
              </a:ext>
            </a:extLst>
          </p:cNvPr>
          <p:cNvGraphicFramePr>
            <a:graphicFrameLocks noGrp="1"/>
          </p:cNvGraphicFramePr>
          <p:nvPr>
            <p:extLst>
              <p:ext uri="{D42A27DB-BD31-4B8C-83A1-F6EECF244321}">
                <p14:modId xmlns:p14="http://schemas.microsoft.com/office/powerpoint/2010/main" val="488343067"/>
              </p:ext>
            </p:extLst>
          </p:nvPr>
        </p:nvGraphicFramePr>
        <p:xfrm>
          <a:off x="2741431" y="990050"/>
          <a:ext cx="6025379" cy="5212078"/>
        </p:xfrm>
        <a:graphic>
          <a:graphicData uri="http://schemas.openxmlformats.org/drawingml/2006/table">
            <a:tbl>
              <a:tblPr firstRow="1">
                <a:tableStyleId>{2D5ABB26-0587-4C30-8999-92F81FD0307C}</a:tableStyleId>
              </a:tblPr>
              <a:tblGrid>
                <a:gridCol w="3324089">
                  <a:extLst>
                    <a:ext uri="{9D8B030D-6E8A-4147-A177-3AD203B41FA5}">
                      <a16:colId xmlns:a16="http://schemas.microsoft.com/office/drawing/2014/main" val="553819418"/>
                    </a:ext>
                  </a:extLst>
                </a:gridCol>
                <a:gridCol w="1112276">
                  <a:extLst>
                    <a:ext uri="{9D8B030D-6E8A-4147-A177-3AD203B41FA5}">
                      <a16:colId xmlns:a16="http://schemas.microsoft.com/office/drawing/2014/main" val="3688080977"/>
                    </a:ext>
                  </a:extLst>
                </a:gridCol>
                <a:gridCol w="1589014">
                  <a:extLst>
                    <a:ext uri="{9D8B030D-6E8A-4147-A177-3AD203B41FA5}">
                      <a16:colId xmlns:a16="http://schemas.microsoft.com/office/drawing/2014/main" val="2755117715"/>
                    </a:ext>
                  </a:extLst>
                </a:gridCol>
              </a:tblGrid>
              <a:tr h="550638">
                <a:tc>
                  <a:txBody>
                    <a:bodyPr/>
                    <a:lstStyle/>
                    <a:p>
                      <a:pPr marL="0" lvl="0" indent="0" algn="l" defTabSz="914400" rtl="0" eaLnBrk="1" fontAlgn="base" latinLnBrk="0" hangingPunct="1">
                        <a:lnSpc>
                          <a:spcPct val="100000"/>
                        </a:lnSpc>
                        <a:spcBef>
                          <a:spcPts val="0"/>
                        </a:spcBef>
                        <a:spcAft>
                          <a:spcPts val="0"/>
                        </a:spcAft>
                        <a:buFont typeface="Trebuchet MS" panose="020B0603020202020204" pitchFamily="34" charset="0"/>
                        <a:buChar char="​"/>
                      </a:pPr>
                      <a:r>
                        <a:rPr lang="en-US" sz="1200" b="1" i="0" u="none" dirty="0">
                          <a:solidFill>
                            <a:schemeClr val="tx1"/>
                          </a:solidFill>
                          <a:latin typeface="+mn-lt"/>
                        </a:rPr>
                        <a:t>Program topic</a:t>
                      </a:r>
                    </a:p>
                  </a:txBody>
                  <a:tcPr marL="0" marR="0" anchor="ctr">
                    <a:lnB w="57150" cap="flat" cmpd="sng" algn="ctr">
                      <a:solidFill>
                        <a:schemeClr val="accent1"/>
                      </a:solidFill>
                      <a:prstDash val="solid"/>
                      <a:round/>
                      <a:headEnd type="none" w="med" len="med"/>
                      <a:tailEnd type="none" w="med" len="med"/>
                    </a:lnB>
                  </a:tcPr>
                </a:tc>
                <a:tc>
                  <a:txBody>
                    <a:bodyPr/>
                    <a:lstStyle/>
                    <a:p>
                      <a:pPr marL="0" lvl="0" indent="0" algn="ctr" defTabSz="914400" rtl="0" eaLnBrk="1" fontAlgn="base" latinLnBrk="0" hangingPunct="1">
                        <a:lnSpc>
                          <a:spcPct val="100000"/>
                        </a:lnSpc>
                        <a:spcBef>
                          <a:spcPts val="0"/>
                        </a:spcBef>
                        <a:spcAft>
                          <a:spcPts val="0"/>
                        </a:spcAft>
                        <a:buFont typeface="Trebuchet MS" panose="020B0603020202020204" pitchFamily="34" charset="0"/>
                        <a:buChar char="​"/>
                      </a:pPr>
                      <a:r>
                        <a:rPr lang="en-US" sz="1200" b="1" i="0" u="none" dirty="0">
                          <a:solidFill>
                            <a:schemeClr val="tx1"/>
                          </a:solidFill>
                          <a:latin typeface="+mn-lt"/>
                        </a:rPr>
                        <a:t>Presenters</a:t>
                      </a:r>
                    </a:p>
                  </a:txBody>
                  <a:tcPr marL="0" marR="0" anchor="ctr">
                    <a:lnB w="57150" cap="flat" cmpd="sng" algn="ctr">
                      <a:solidFill>
                        <a:schemeClr val="accent1"/>
                      </a:solidFill>
                      <a:prstDash val="solid"/>
                      <a:round/>
                      <a:headEnd type="none" w="med" len="med"/>
                      <a:tailEnd type="none" w="med" len="med"/>
                    </a:lnB>
                  </a:tcPr>
                </a:tc>
                <a:tc>
                  <a:txBody>
                    <a:bodyPr/>
                    <a:lstStyle/>
                    <a:p>
                      <a:pPr marL="0" lvl="0" indent="0" algn="ctr" defTabSz="914400" rtl="0" eaLnBrk="1" fontAlgn="base" latinLnBrk="0" hangingPunct="1">
                        <a:lnSpc>
                          <a:spcPct val="100000"/>
                        </a:lnSpc>
                        <a:spcBef>
                          <a:spcPts val="0"/>
                        </a:spcBef>
                        <a:spcAft>
                          <a:spcPts val="0"/>
                        </a:spcAft>
                        <a:buFont typeface="Trebuchet MS" panose="020B0603020202020204" pitchFamily="34" charset="0"/>
                        <a:buChar char="​"/>
                      </a:pPr>
                      <a:r>
                        <a:rPr lang="en-US" sz="1200" b="1" i="0" u="none" dirty="0">
                          <a:solidFill>
                            <a:schemeClr val="tx1"/>
                          </a:solidFill>
                          <a:latin typeface="+mn-lt"/>
                        </a:rPr>
                        <a:t>Discussion timeline</a:t>
                      </a:r>
                    </a:p>
                  </a:txBody>
                  <a:tcPr marL="0" marR="0" anchor="ctr">
                    <a:lnB w="571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437486850"/>
                  </a:ext>
                </a:extLst>
              </a:tr>
              <a:tr h="466144">
                <a:tc>
                  <a:txBody>
                    <a:bodyPr/>
                    <a:lstStyle/>
                    <a:p>
                      <a:pPr marL="0" indent="0" algn="l" defTabSz="914400" rtl="0" eaLnBrk="1" fontAlgn="auto" latinLnBrk="0" hangingPunct="1">
                        <a:lnSpc>
                          <a:spcPct val="100000"/>
                        </a:lnSpc>
                        <a:spcBef>
                          <a:spcPts val="0"/>
                        </a:spcBef>
                        <a:spcAft>
                          <a:spcPts val="0"/>
                        </a:spcAft>
                        <a:buFont typeface="Trebuchet MS" panose="020B0603020202020204" pitchFamily="34" charset="0"/>
                        <a:buChar char="​"/>
                      </a:pPr>
                      <a:r>
                        <a:rPr lang="en-US" sz="1200" b="0" i="0" u="none" dirty="0">
                          <a:solidFill>
                            <a:schemeClr val="tx1"/>
                          </a:solidFill>
                          <a:latin typeface="+mn-lt"/>
                        </a:rPr>
                        <a:t>Lorem ipsum dolor sit amet, consectetur</a:t>
                      </a:r>
                    </a:p>
                  </a:txBody>
                  <a:tcPr marL="396000" marR="0" marT="27432" marB="27432" anchor="ctr">
                    <a:lnR w="57150" cap="flat" cmpd="sng" algn="ctr">
                      <a:noFill/>
                      <a:prstDash val="solid"/>
                      <a:round/>
                      <a:headEnd type="none" w="med" len="med"/>
                      <a:tailEnd type="none" w="med" len="med"/>
                    </a:lnR>
                    <a:lnT w="57150" cap="flat" cmpd="sng" algn="ctr">
                      <a:solidFill>
                        <a:schemeClr val="accent1"/>
                      </a:solidFill>
                      <a:prstDash val="solid"/>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lang="en-US" sz="1200" b="0" i="0" u="none" dirty="0">
                          <a:solidFill>
                            <a:schemeClr val="tx1"/>
                          </a:solidFill>
                          <a:latin typeface="+mn-lt"/>
                        </a:rPr>
                        <a:t>Lorem ipsum </a:t>
                      </a:r>
                    </a:p>
                  </a:txBody>
                  <a:tcPr marL="0" marR="0" marT="27432" marB="27432"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57150" cap="flat" cmpd="sng" algn="ctr">
                      <a:solidFill>
                        <a:schemeClr val="accent1"/>
                      </a:solidFill>
                      <a:prstDash val="solid"/>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lang="en-US" sz="1200" b="0" i="0" u="none" dirty="0">
                          <a:solidFill>
                            <a:schemeClr val="tx1"/>
                          </a:solidFill>
                          <a:latin typeface="+mn-lt"/>
                        </a:rPr>
                        <a:t>9:00 – 9:10 AM</a:t>
                      </a:r>
                    </a:p>
                  </a:txBody>
                  <a:tcPr marL="0" marR="0" marT="27432" marB="27432" anchor="ctr">
                    <a:lnL w="57150" cap="flat" cmpd="sng" algn="ctr">
                      <a:noFill/>
                      <a:prstDash val="solid"/>
                      <a:round/>
                      <a:headEnd type="none" w="med" len="med"/>
                      <a:tailEnd type="none" w="med" len="med"/>
                    </a:lnL>
                    <a:lnT w="57150" cap="flat" cmpd="sng" algn="ctr">
                      <a:solidFill>
                        <a:schemeClr val="accent1"/>
                      </a:solidFill>
                      <a:prstDash val="solid"/>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2611538392"/>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a:t>
                      </a:r>
                      <a:endParaRPr lang="en-US" sz="1200" b="0" i="0" u="none" dirty="0">
                        <a:solidFill>
                          <a:schemeClr val="tx1"/>
                        </a:solidFill>
                        <a:latin typeface="+mn-lt"/>
                      </a:endParaRPr>
                    </a:p>
                  </a:txBody>
                  <a:tcPr marL="0" marR="0" marT="27432" marB="27432"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L w="57150" cap="flat" cmpd="sng" algn="ctr">
                      <a:noFill/>
                      <a:prstDash val="solid"/>
                      <a:round/>
                      <a:headEnd type="none" w="med" len="med"/>
                      <a:tailEnd type="none" w="med" len="med"/>
                    </a:lnL>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2320971426"/>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algn="ct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a:t>
                      </a:r>
                      <a:endParaRPr lang="en-US" sz="1200" b="1" i="0" u="none" dirty="0">
                        <a:solidFill>
                          <a:schemeClr val="tx1"/>
                        </a:solidFill>
                        <a:latin typeface="+mn-lt"/>
                      </a:endParaRPr>
                    </a:p>
                  </a:txBody>
                  <a:tcPr marL="0" marR="0" marT="27432" marB="27432"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L w="57150" cap="flat" cmpd="sng" algn="ctr">
                      <a:noFill/>
                      <a:prstDash val="solid"/>
                      <a:round/>
                      <a:headEnd type="none" w="med" len="med"/>
                      <a:tailEnd type="none" w="med" len="med"/>
                    </a:lnL>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4041609827"/>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algn="ct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a:t>
                      </a:r>
                      <a:endParaRPr lang="en-US" sz="1200" b="0" i="0" u="none" dirty="0">
                        <a:solidFill>
                          <a:schemeClr val="tx1"/>
                        </a:solidFill>
                        <a:latin typeface="+mn-lt"/>
                      </a:endParaRPr>
                    </a:p>
                  </a:txBody>
                  <a:tcPr marL="0" marR="0" marT="27432" marB="27432"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L w="57150" cap="flat" cmpd="sng" algn="ctr">
                      <a:noFill/>
                      <a:prstDash val="solid"/>
                      <a:round/>
                      <a:headEnd type="none" w="med" len="med"/>
                      <a:tailEnd type="none" w="med" len="med"/>
                    </a:lnL>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3456613379"/>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a:t>
                      </a:r>
                      <a:endParaRPr lang="en-US" sz="1200" b="0" i="0" u="none" dirty="0">
                        <a:solidFill>
                          <a:schemeClr val="tx1"/>
                        </a:solidFill>
                        <a:latin typeface="+mn-lt"/>
                      </a:endParaRPr>
                    </a:p>
                  </a:txBody>
                  <a:tcPr marL="0" marR="0" marT="27432" marB="27432"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L w="57150" cap="flat" cmpd="sng" algn="ctr">
                      <a:noFill/>
                      <a:prstDash val="solid"/>
                      <a:round/>
                      <a:headEnd type="none" w="med" len="med"/>
                      <a:tailEnd type="none" w="med" len="med"/>
                    </a:lnL>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739117443"/>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a:t>
                      </a:r>
                      <a:endParaRPr lang="en-US" sz="1200" b="0" i="0" u="none" dirty="0">
                        <a:solidFill>
                          <a:schemeClr val="tx1"/>
                        </a:solidFill>
                        <a:latin typeface="+mn-lt"/>
                      </a:endParaRPr>
                    </a:p>
                  </a:txBody>
                  <a:tcPr marL="0" marR="0" marT="27432" marB="27432"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L w="57150" cap="flat" cmpd="sng" algn="ctr">
                      <a:noFill/>
                      <a:prstDash val="solid"/>
                      <a:round/>
                      <a:headEnd type="none" w="med" len="med"/>
                      <a:tailEnd type="none" w="med" len="med"/>
                    </a:lnL>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3108800334"/>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algn="ct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a:t>
                      </a:r>
                      <a:endParaRPr lang="en-US" sz="1200" b="0" i="0" u="none" dirty="0">
                        <a:solidFill>
                          <a:schemeClr val="tx1"/>
                        </a:solidFill>
                        <a:latin typeface="+mn-lt"/>
                      </a:endParaRPr>
                    </a:p>
                  </a:txBody>
                  <a:tcPr marL="0" marR="0" marT="27432" marB="27432"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L w="57150" cap="flat" cmpd="sng" algn="ctr">
                      <a:noFill/>
                      <a:prstDash val="solid"/>
                      <a:round/>
                      <a:headEnd type="none" w="med" len="med"/>
                      <a:tailEnd type="none" w="med" len="med"/>
                    </a:lnL>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785755436"/>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a:t>
                      </a:r>
                      <a:endParaRPr lang="en-US" sz="1200" b="0" i="0" u="none" dirty="0">
                        <a:solidFill>
                          <a:schemeClr val="tx1"/>
                        </a:solidFill>
                        <a:latin typeface="+mn-lt"/>
                      </a:endParaRPr>
                    </a:p>
                  </a:txBody>
                  <a:tcPr marL="0" marR="0" marT="27432" marB="27432"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L w="57150" cap="flat" cmpd="sng" algn="ctr">
                      <a:noFill/>
                      <a:prstDash val="solid"/>
                      <a:round/>
                      <a:headEnd type="none" w="med" len="med"/>
                      <a:tailEnd type="none" w="med" len="med"/>
                    </a:lnL>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1647135932"/>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a:t>
                      </a:r>
                      <a:endParaRPr lang="en-US" sz="1200" b="0" i="0" u="none" dirty="0">
                        <a:solidFill>
                          <a:schemeClr val="tx1"/>
                        </a:solidFill>
                        <a:latin typeface="+mn-lt"/>
                      </a:endParaRPr>
                    </a:p>
                  </a:txBody>
                  <a:tcPr marL="0" marR="0" marT="27432" marB="27432"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L w="57150" cap="flat" cmpd="sng" algn="ctr">
                      <a:noFill/>
                      <a:prstDash val="solid"/>
                      <a:round/>
                      <a:headEnd type="none" w="med" len="med"/>
                      <a:tailEnd type="none" w="med" len="med"/>
                    </a:lnL>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490517896"/>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solidFill>
                      <a:srgbClr val="FFFFFF"/>
                    </a:solid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a:t>
                      </a:r>
                      <a:endParaRPr lang="en-US" sz="1200" b="0" i="0" u="none" dirty="0">
                        <a:solidFill>
                          <a:schemeClr val="tx1"/>
                        </a:solidFill>
                        <a:latin typeface="+mn-lt"/>
                      </a:endParaRPr>
                    </a:p>
                  </a:txBody>
                  <a:tcPr marL="0" marR="0" marT="27432" marB="27432" anchor="ctr">
                    <a:lnL w="57150" cap="flat" cmpd="sng" algn="ctr">
                      <a:noFill/>
                      <a:prstDash val="solid"/>
                      <a:round/>
                      <a:headEnd type="none" w="med" len="med"/>
                      <a:tailEnd type="none" w="med" len="med"/>
                    </a:lnL>
                    <a:lnR w="57150" cap="flat" cmpd="sng" algn="ctr">
                      <a:noFill/>
                      <a:prstDash val="solid"/>
                      <a:round/>
                      <a:headEnd type="none" w="med" len="med"/>
                      <a:tailEnd type="none" w="med" len="med"/>
                    </a:lnR>
                    <a:lnT w="9525" cap="flat" cmpd="sng" algn="ctr">
                      <a:solidFill>
                        <a:srgbClr val="9A9A9A"/>
                      </a:solidFill>
                      <a:prstDash val="sysDot"/>
                      <a:round/>
                      <a:headEnd type="none" w="med" len="med"/>
                      <a:tailEnd type="none" w="med" len="med"/>
                    </a:lnT>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L w="57150" cap="flat" cmpd="sng" algn="ctr">
                      <a:noFill/>
                      <a:prstDash val="solid"/>
                      <a:round/>
                      <a:headEnd type="none" w="med" len="med"/>
                      <a:tailEnd type="none" w="med" len="med"/>
                    </a:lnL>
                    <a:lnT w="9525" cap="flat" cmpd="sng" algn="ctr">
                      <a:solidFill>
                        <a:srgbClr val="9A9A9A"/>
                      </a:solidFill>
                      <a:prstDash val="sysDot"/>
                      <a:round/>
                      <a:headEnd type="none" w="med" len="med"/>
                      <a:tailEnd type="none" w="med" len="med"/>
                    </a:lnT>
                    <a:solidFill>
                      <a:srgbClr val="FFFFFF"/>
                    </a:solidFill>
                  </a:tcPr>
                </a:tc>
                <a:extLst>
                  <a:ext uri="{0D108BD9-81ED-4DB2-BD59-A6C34878D82A}">
                    <a16:rowId xmlns:a16="http://schemas.microsoft.com/office/drawing/2014/main" val="3389249464"/>
                  </a:ext>
                </a:extLst>
              </a:tr>
            </a:tbl>
          </a:graphicData>
        </a:graphic>
      </p:graphicFrame>
      <p:grpSp>
        <p:nvGrpSpPr>
          <p:cNvPr id="40" name="Group 39">
            <a:extLst>
              <a:ext uri="{FF2B5EF4-FFF2-40B4-BE49-F238E27FC236}">
                <a16:creationId xmlns:a16="http://schemas.microsoft.com/office/drawing/2014/main" id="{E5F8846F-DC03-4FCB-A29B-D8D16B026E25}"/>
              </a:ext>
            </a:extLst>
          </p:cNvPr>
          <p:cNvGrpSpPr/>
          <p:nvPr/>
        </p:nvGrpSpPr>
        <p:grpSpPr>
          <a:xfrm>
            <a:off x="2715430" y="701237"/>
            <a:ext cx="349748" cy="349200"/>
            <a:chOff x="3071135" y="1760585"/>
            <a:chExt cx="475200" cy="633600"/>
          </a:xfrm>
        </p:grpSpPr>
        <p:sp>
          <p:nvSpPr>
            <p:cNvPr id="41" name="Accent">
              <a:extLst>
                <a:ext uri="{FF2B5EF4-FFF2-40B4-BE49-F238E27FC236}">
                  <a16:creationId xmlns:a16="http://schemas.microsoft.com/office/drawing/2014/main" id="{2EC98B80-BF75-4440-984D-49CD8AE9AB6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80E9074A-4549-44EA-9277-6CB967101BD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3" name="Group 42">
            <a:extLst>
              <a:ext uri="{FF2B5EF4-FFF2-40B4-BE49-F238E27FC236}">
                <a16:creationId xmlns:a16="http://schemas.microsoft.com/office/drawing/2014/main" id="{15B0E8E0-ECE8-470A-AB20-F8B8892E7CD1}"/>
              </a:ext>
            </a:extLst>
          </p:cNvPr>
          <p:cNvGrpSpPr/>
          <p:nvPr/>
        </p:nvGrpSpPr>
        <p:grpSpPr>
          <a:xfrm>
            <a:off x="6464470" y="701237"/>
            <a:ext cx="349748" cy="349200"/>
            <a:chOff x="3071135" y="1760585"/>
            <a:chExt cx="475200" cy="633600"/>
          </a:xfrm>
        </p:grpSpPr>
        <p:sp>
          <p:nvSpPr>
            <p:cNvPr id="44" name="Accent">
              <a:extLst>
                <a:ext uri="{FF2B5EF4-FFF2-40B4-BE49-F238E27FC236}">
                  <a16:creationId xmlns:a16="http://schemas.microsoft.com/office/drawing/2014/main" id="{43E20561-4022-422A-B196-A5DCD62ACF9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F438C12A-77B2-4E76-A7F2-56DE74D61D9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6" name="Group 45">
            <a:extLst>
              <a:ext uri="{FF2B5EF4-FFF2-40B4-BE49-F238E27FC236}">
                <a16:creationId xmlns:a16="http://schemas.microsoft.com/office/drawing/2014/main" id="{84B2BE2A-2F0E-4C85-AC19-01A6B99FF48A}"/>
              </a:ext>
            </a:extLst>
          </p:cNvPr>
          <p:cNvGrpSpPr/>
          <p:nvPr/>
        </p:nvGrpSpPr>
        <p:grpSpPr>
          <a:xfrm>
            <a:off x="7797970" y="701237"/>
            <a:ext cx="349748" cy="349200"/>
            <a:chOff x="3071135" y="1760585"/>
            <a:chExt cx="475200" cy="633600"/>
          </a:xfrm>
        </p:grpSpPr>
        <p:sp>
          <p:nvSpPr>
            <p:cNvPr id="47" name="Accent">
              <a:extLst>
                <a:ext uri="{FF2B5EF4-FFF2-40B4-BE49-F238E27FC236}">
                  <a16:creationId xmlns:a16="http://schemas.microsoft.com/office/drawing/2014/main" id="{62666055-48AB-414D-AA11-537B301B366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8" name="Outline">
              <a:extLst>
                <a:ext uri="{FF2B5EF4-FFF2-40B4-BE49-F238E27FC236}">
                  <a16:creationId xmlns:a16="http://schemas.microsoft.com/office/drawing/2014/main" id="{526F9811-7940-4268-BEB5-E6A5792C6E1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49" name="Rectangle 48">
            <a:extLst>
              <a:ext uri="{FF2B5EF4-FFF2-40B4-BE49-F238E27FC236}">
                <a16:creationId xmlns:a16="http://schemas.microsoft.com/office/drawing/2014/main" id="{8F3DE14C-A181-48C9-BE7B-DA541CDF1F4D}"/>
              </a:ext>
            </a:extLst>
          </p:cNvPr>
          <p:cNvSpPr/>
          <p:nvPr/>
        </p:nvSpPr>
        <p:spPr>
          <a:xfrm>
            <a:off x="6048268" y="1569216"/>
            <a:ext cx="35060" cy="4622521"/>
          </a:xfrm>
          <a:prstGeom prst="rect">
            <a:avLst/>
          </a:prstGeom>
          <a:gradFill flip="none" rotWithShape="1">
            <a:gsLst>
              <a:gs pos="23000">
                <a:schemeClr val="bg1">
                  <a:lumMod val="85000"/>
                </a:schemeClr>
              </a:gs>
              <a:gs pos="46900">
                <a:schemeClr val="bg1">
                  <a:lumMod val="95000"/>
                </a:schemeClr>
              </a:gs>
              <a:gs pos="0">
                <a:schemeClr val="bg1">
                  <a:lumMod val="75000"/>
                </a:schemeClr>
              </a:gs>
              <a:gs pos="100000">
                <a:schemeClr val="bg1"/>
              </a:gs>
            </a:gsLst>
            <a:lin ang="10800000" scaled="1"/>
            <a:tileRect/>
          </a:gra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50" name="Rectangle 49">
            <a:extLst>
              <a:ext uri="{FF2B5EF4-FFF2-40B4-BE49-F238E27FC236}">
                <a16:creationId xmlns:a16="http://schemas.microsoft.com/office/drawing/2014/main" id="{AA1F4A9A-D9FB-4F47-BD83-F65CAD882B68}"/>
              </a:ext>
            </a:extLst>
          </p:cNvPr>
          <p:cNvSpPr/>
          <p:nvPr/>
        </p:nvSpPr>
        <p:spPr>
          <a:xfrm>
            <a:off x="7162693" y="1569216"/>
            <a:ext cx="35060" cy="4622521"/>
          </a:xfrm>
          <a:prstGeom prst="rect">
            <a:avLst/>
          </a:prstGeom>
          <a:gradFill flip="none" rotWithShape="1">
            <a:gsLst>
              <a:gs pos="23000">
                <a:schemeClr val="bg1">
                  <a:lumMod val="85000"/>
                </a:schemeClr>
              </a:gs>
              <a:gs pos="46900">
                <a:schemeClr val="bg1">
                  <a:lumMod val="95000"/>
                </a:schemeClr>
              </a:gs>
              <a:gs pos="0">
                <a:schemeClr val="bg1">
                  <a:lumMod val="75000"/>
                </a:schemeClr>
              </a:gs>
              <a:gs pos="100000">
                <a:schemeClr val="bg1"/>
              </a:gs>
            </a:gsLst>
            <a:lin ang="10800000" scaled="1"/>
            <a:tileRect/>
          </a:gra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5" name="Oval 4">
            <a:extLst>
              <a:ext uri="{FF2B5EF4-FFF2-40B4-BE49-F238E27FC236}">
                <a16:creationId xmlns:a16="http://schemas.microsoft.com/office/drawing/2014/main" id="{82C4EABE-787F-4D2F-E8AD-C2AE7AE5F9DF}"/>
              </a:ext>
            </a:extLst>
          </p:cNvPr>
          <p:cNvSpPr/>
          <p:nvPr/>
        </p:nvSpPr>
        <p:spPr>
          <a:xfrm>
            <a:off x="2741431" y="1675184"/>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1</a:t>
            </a:r>
            <a:endParaRPr lang="en-PH" sz="1000" b="1" dirty="0">
              <a:solidFill>
                <a:schemeClr val="bg1"/>
              </a:solidFill>
            </a:endParaRPr>
          </a:p>
        </p:txBody>
      </p:sp>
      <p:sp>
        <p:nvSpPr>
          <p:cNvPr id="7" name="Oval 6">
            <a:extLst>
              <a:ext uri="{FF2B5EF4-FFF2-40B4-BE49-F238E27FC236}">
                <a16:creationId xmlns:a16="http://schemas.microsoft.com/office/drawing/2014/main" id="{C2D150A2-93A5-0F1F-31AC-586D8C87454B}"/>
              </a:ext>
            </a:extLst>
          </p:cNvPr>
          <p:cNvSpPr/>
          <p:nvPr/>
        </p:nvSpPr>
        <p:spPr>
          <a:xfrm>
            <a:off x="2741431" y="2141172"/>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2</a:t>
            </a:r>
            <a:endParaRPr lang="en-PH" sz="1000" b="1" dirty="0">
              <a:solidFill>
                <a:schemeClr val="bg1"/>
              </a:solidFill>
            </a:endParaRPr>
          </a:p>
        </p:txBody>
      </p:sp>
      <p:sp>
        <p:nvSpPr>
          <p:cNvPr id="9" name="Oval 8">
            <a:extLst>
              <a:ext uri="{FF2B5EF4-FFF2-40B4-BE49-F238E27FC236}">
                <a16:creationId xmlns:a16="http://schemas.microsoft.com/office/drawing/2014/main" id="{E42019C5-8F57-9B28-DCB8-D8DDE8755662}"/>
              </a:ext>
            </a:extLst>
          </p:cNvPr>
          <p:cNvSpPr/>
          <p:nvPr/>
        </p:nvSpPr>
        <p:spPr>
          <a:xfrm>
            <a:off x="2741431" y="2607160"/>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3</a:t>
            </a:r>
            <a:endParaRPr lang="en-PH" sz="1000" b="1" dirty="0">
              <a:solidFill>
                <a:schemeClr val="bg1"/>
              </a:solidFill>
            </a:endParaRPr>
          </a:p>
        </p:txBody>
      </p:sp>
      <p:sp>
        <p:nvSpPr>
          <p:cNvPr id="11" name="Oval 10">
            <a:extLst>
              <a:ext uri="{FF2B5EF4-FFF2-40B4-BE49-F238E27FC236}">
                <a16:creationId xmlns:a16="http://schemas.microsoft.com/office/drawing/2014/main" id="{3CB7ABB9-1153-7894-8EA4-3D1C86385EED}"/>
              </a:ext>
            </a:extLst>
          </p:cNvPr>
          <p:cNvSpPr/>
          <p:nvPr/>
        </p:nvSpPr>
        <p:spPr>
          <a:xfrm>
            <a:off x="2741431" y="3539136"/>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5</a:t>
            </a:r>
            <a:endParaRPr lang="en-PH" sz="1000" b="1" dirty="0">
              <a:solidFill>
                <a:schemeClr val="bg1"/>
              </a:solidFill>
            </a:endParaRPr>
          </a:p>
        </p:txBody>
      </p:sp>
      <p:sp>
        <p:nvSpPr>
          <p:cNvPr id="13" name="Oval 12">
            <a:extLst>
              <a:ext uri="{FF2B5EF4-FFF2-40B4-BE49-F238E27FC236}">
                <a16:creationId xmlns:a16="http://schemas.microsoft.com/office/drawing/2014/main" id="{CC56A090-CE20-C314-1258-348710A10112}"/>
              </a:ext>
            </a:extLst>
          </p:cNvPr>
          <p:cNvSpPr/>
          <p:nvPr/>
        </p:nvSpPr>
        <p:spPr>
          <a:xfrm>
            <a:off x="2741431" y="3073148"/>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4</a:t>
            </a:r>
            <a:endParaRPr lang="en-PH" sz="1000" b="1" dirty="0">
              <a:solidFill>
                <a:schemeClr val="bg1"/>
              </a:solidFill>
            </a:endParaRPr>
          </a:p>
        </p:txBody>
      </p:sp>
      <p:sp>
        <p:nvSpPr>
          <p:cNvPr id="15" name="Oval 14">
            <a:extLst>
              <a:ext uri="{FF2B5EF4-FFF2-40B4-BE49-F238E27FC236}">
                <a16:creationId xmlns:a16="http://schemas.microsoft.com/office/drawing/2014/main" id="{B48BB604-DCD9-3FA6-D218-180BB142A590}"/>
              </a:ext>
            </a:extLst>
          </p:cNvPr>
          <p:cNvSpPr/>
          <p:nvPr/>
        </p:nvSpPr>
        <p:spPr>
          <a:xfrm>
            <a:off x="2741431" y="4005124"/>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6</a:t>
            </a:r>
            <a:endParaRPr lang="en-PH" sz="1000" b="1" dirty="0">
              <a:solidFill>
                <a:schemeClr val="bg1"/>
              </a:solidFill>
            </a:endParaRPr>
          </a:p>
        </p:txBody>
      </p:sp>
      <p:sp>
        <p:nvSpPr>
          <p:cNvPr id="17" name="Oval 16">
            <a:extLst>
              <a:ext uri="{FF2B5EF4-FFF2-40B4-BE49-F238E27FC236}">
                <a16:creationId xmlns:a16="http://schemas.microsoft.com/office/drawing/2014/main" id="{0ECBCF53-246F-5FD9-0096-39BA8A949701}"/>
              </a:ext>
            </a:extLst>
          </p:cNvPr>
          <p:cNvSpPr/>
          <p:nvPr/>
        </p:nvSpPr>
        <p:spPr>
          <a:xfrm>
            <a:off x="2741431" y="4471112"/>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7</a:t>
            </a:r>
            <a:endParaRPr lang="en-PH" sz="1000" b="1" dirty="0">
              <a:solidFill>
                <a:schemeClr val="bg1"/>
              </a:solidFill>
            </a:endParaRPr>
          </a:p>
        </p:txBody>
      </p:sp>
      <p:sp>
        <p:nvSpPr>
          <p:cNvPr id="19" name="Oval 18">
            <a:extLst>
              <a:ext uri="{FF2B5EF4-FFF2-40B4-BE49-F238E27FC236}">
                <a16:creationId xmlns:a16="http://schemas.microsoft.com/office/drawing/2014/main" id="{47A4D622-13EA-0387-73D5-FF690D49C5E4}"/>
              </a:ext>
            </a:extLst>
          </p:cNvPr>
          <p:cNvSpPr/>
          <p:nvPr/>
        </p:nvSpPr>
        <p:spPr>
          <a:xfrm>
            <a:off x="2741431" y="4937100"/>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8</a:t>
            </a:r>
            <a:endParaRPr lang="en-PH" sz="1000" b="1" dirty="0">
              <a:solidFill>
                <a:schemeClr val="bg1"/>
              </a:solidFill>
            </a:endParaRPr>
          </a:p>
        </p:txBody>
      </p:sp>
      <p:sp>
        <p:nvSpPr>
          <p:cNvPr id="21" name="Oval 20">
            <a:extLst>
              <a:ext uri="{FF2B5EF4-FFF2-40B4-BE49-F238E27FC236}">
                <a16:creationId xmlns:a16="http://schemas.microsoft.com/office/drawing/2014/main" id="{108B268C-E851-58A5-FDE4-84883D7E4C5C}"/>
              </a:ext>
            </a:extLst>
          </p:cNvPr>
          <p:cNvSpPr/>
          <p:nvPr/>
        </p:nvSpPr>
        <p:spPr>
          <a:xfrm>
            <a:off x="2741431" y="5869076"/>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10</a:t>
            </a:r>
            <a:endParaRPr lang="en-PH" sz="1000" b="1" dirty="0">
              <a:solidFill>
                <a:schemeClr val="bg1"/>
              </a:solidFill>
            </a:endParaRPr>
          </a:p>
        </p:txBody>
      </p:sp>
      <p:sp>
        <p:nvSpPr>
          <p:cNvPr id="23" name="Oval 22">
            <a:extLst>
              <a:ext uri="{FF2B5EF4-FFF2-40B4-BE49-F238E27FC236}">
                <a16:creationId xmlns:a16="http://schemas.microsoft.com/office/drawing/2014/main" id="{184D48CE-A02C-F7EE-5C32-8A56213330EA}"/>
              </a:ext>
            </a:extLst>
          </p:cNvPr>
          <p:cNvSpPr/>
          <p:nvPr/>
        </p:nvSpPr>
        <p:spPr>
          <a:xfrm>
            <a:off x="2741431" y="5403088"/>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9</a:t>
            </a:r>
            <a:endParaRPr lang="en-PH" sz="1000" b="1" dirty="0">
              <a:solidFill>
                <a:schemeClr val="bg1"/>
              </a:solidFill>
            </a:endParaRPr>
          </a:p>
        </p:txBody>
      </p:sp>
    </p:spTree>
    <p:extLst>
      <p:ext uri="{BB962C8B-B14F-4D97-AF65-F5344CB8AC3E}">
        <p14:creationId xmlns:p14="http://schemas.microsoft.com/office/powerpoint/2010/main" val="3012101375"/>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Four-Tier Pricing Cards</a:t>
            </a:r>
          </a:p>
        </p:txBody>
      </p:sp>
      <p:sp>
        <p:nvSpPr>
          <p:cNvPr id="5" name="Rectangle: Rounded Corners 4">
            <a:extLst>
              <a:ext uri="{FF2B5EF4-FFF2-40B4-BE49-F238E27FC236}">
                <a16:creationId xmlns:a16="http://schemas.microsoft.com/office/drawing/2014/main" id="{8687E8E8-55C9-4334-A813-25B1A4E234E8}"/>
              </a:ext>
            </a:extLst>
          </p:cNvPr>
          <p:cNvSpPr/>
          <p:nvPr/>
        </p:nvSpPr>
        <p:spPr>
          <a:xfrm>
            <a:off x="376722" y="1921825"/>
            <a:ext cx="1938692" cy="3932236"/>
          </a:xfrm>
          <a:prstGeom prst="roundRect">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900" dirty="0">
              <a:solidFill>
                <a:srgbClr val="FFFFFF"/>
              </a:solidFill>
            </a:endParaRPr>
          </a:p>
        </p:txBody>
      </p:sp>
      <p:sp>
        <p:nvSpPr>
          <p:cNvPr id="7" name="Right Triangle 6">
            <a:extLst>
              <a:ext uri="{FF2B5EF4-FFF2-40B4-BE49-F238E27FC236}">
                <a16:creationId xmlns:a16="http://schemas.microsoft.com/office/drawing/2014/main" id="{EFEB8E33-0374-47CE-917E-4F45E67207A6}"/>
              </a:ext>
            </a:extLst>
          </p:cNvPr>
          <p:cNvSpPr/>
          <p:nvPr/>
        </p:nvSpPr>
        <p:spPr>
          <a:xfrm rot="5400000" flipV="1">
            <a:off x="206724" y="2549707"/>
            <a:ext cx="190210" cy="190430"/>
          </a:xfrm>
          <a:prstGeom prst="rtTriangle">
            <a:avLst/>
          </a:prstGeom>
          <a:solidFill>
            <a:schemeClr val="accent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kumimoji="1" lang="en-US" sz="900" dirty="0">
              <a:solidFill>
                <a:srgbClr val="FFFFFF"/>
              </a:solidFill>
            </a:endParaRPr>
          </a:p>
        </p:txBody>
      </p:sp>
      <p:sp>
        <p:nvSpPr>
          <p:cNvPr id="9" name="Rectangle: Rounded Corners 8">
            <a:extLst>
              <a:ext uri="{FF2B5EF4-FFF2-40B4-BE49-F238E27FC236}">
                <a16:creationId xmlns:a16="http://schemas.microsoft.com/office/drawing/2014/main" id="{81CE0BF6-8044-4990-AC23-07EDADFA8083}"/>
              </a:ext>
            </a:extLst>
          </p:cNvPr>
          <p:cNvSpPr/>
          <p:nvPr/>
        </p:nvSpPr>
        <p:spPr>
          <a:xfrm>
            <a:off x="201872" y="2119377"/>
            <a:ext cx="1425361" cy="506043"/>
          </a:xfrm>
          <a:prstGeom prst="roundRect">
            <a:avLst>
              <a:gd name="adj" fmla="val 25413"/>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Free</a:t>
            </a:r>
            <a:endParaRPr lang="en-PH" b="1" dirty="0"/>
          </a:p>
        </p:txBody>
      </p:sp>
      <p:sp>
        <p:nvSpPr>
          <p:cNvPr id="8" name="TextBox 7">
            <a:extLst>
              <a:ext uri="{FF2B5EF4-FFF2-40B4-BE49-F238E27FC236}">
                <a16:creationId xmlns:a16="http://schemas.microsoft.com/office/drawing/2014/main" id="{FCAF7A58-44D1-45B3-A5B3-3619B14A5E9D}"/>
              </a:ext>
            </a:extLst>
          </p:cNvPr>
          <p:cNvSpPr txBox="1"/>
          <p:nvPr/>
        </p:nvSpPr>
        <p:spPr>
          <a:xfrm>
            <a:off x="558994" y="3520550"/>
            <a:ext cx="1574148" cy="623693"/>
          </a:xfrm>
          <a:prstGeom prst="rect">
            <a:avLst/>
          </a:prstGeom>
          <a:noFill/>
        </p:spPr>
        <p:txBody>
          <a:bodyPr wrap="square" lIns="0" tIns="0" rIns="0" bIns="0">
            <a:normAutofit/>
          </a:bodyPr>
          <a:lstStyle/>
          <a:p>
            <a:pPr algn="ctr"/>
            <a:r>
              <a:rPr lang="en-US" sz="900" dirty="0"/>
              <a:t>Lorem ipsum dolor sit amet, consectetur adipiscing elit. Ut tempor, quam et mattis. Lorem ipsum dolor sit</a:t>
            </a:r>
          </a:p>
        </p:txBody>
      </p:sp>
      <p:sp>
        <p:nvSpPr>
          <p:cNvPr id="11" name="TextBox 10">
            <a:extLst>
              <a:ext uri="{FF2B5EF4-FFF2-40B4-BE49-F238E27FC236}">
                <a16:creationId xmlns:a16="http://schemas.microsoft.com/office/drawing/2014/main" id="{295D2BD6-D642-4C23-9C80-DAA6930B2518}"/>
              </a:ext>
            </a:extLst>
          </p:cNvPr>
          <p:cNvSpPr txBox="1"/>
          <p:nvPr/>
        </p:nvSpPr>
        <p:spPr>
          <a:xfrm>
            <a:off x="558994" y="2802795"/>
            <a:ext cx="1574148" cy="653258"/>
          </a:xfrm>
          <a:prstGeom prst="rect">
            <a:avLst/>
          </a:prstGeom>
          <a:noFill/>
        </p:spPr>
        <p:txBody>
          <a:bodyPr wrap="square" lIns="0" tIns="0" rIns="0" bIns="0" anchor="ctr">
            <a:noAutofit/>
          </a:bodyPr>
          <a:lstStyle/>
          <a:p>
            <a:pPr algn="ctr"/>
            <a:r>
              <a:rPr lang="en-US" sz="3000" b="1" dirty="0">
                <a:solidFill>
                  <a:schemeClr val="accent1">
                    <a:lumMod val="60000"/>
                    <a:lumOff val="40000"/>
                  </a:schemeClr>
                </a:solidFill>
              </a:rPr>
              <a:t>XXXX</a:t>
            </a:r>
          </a:p>
        </p:txBody>
      </p:sp>
      <p:sp>
        <p:nvSpPr>
          <p:cNvPr id="14" name="Oval 13">
            <a:extLst>
              <a:ext uri="{FF2B5EF4-FFF2-40B4-BE49-F238E27FC236}">
                <a16:creationId xmlns:a16="http://schemas.microsoft.com/office/drawing/2014/main" id="{C06CBB2F-13F3-4747-A72E-31B004FC445E}"/>
              </a:ext>
            </a:extLst>
          </p:cNvPr>
          <p:cNvSpPr/>
          <p:nvPr/>
        </p:nvSpPr>
        <p:spPr>
          <a:xfrm>
            <a:off x="558994" y="4463248"/>
            <a:ext cx="157662" cy="158400"/>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5" name="TextBox 14">
            <a:extLst>
              <a:ext uri="{FF2B5EF4-FFF2-40B4-BE49-F238E27FC236}">
                <a16:creationId xmlns:a16="http://schemas.microsoft.com/office/drawing/2014/main" id="{A91870BB-C03C-415C-B50C-E8E7E7C2E7C2}"/>
              </a:ext>
            </a:extLst>
          </p:cNvPr>
          <p:cNvSpPr txBox="1"/>
          <p:nvPr/>
        </p:nvSpPr>
        <p:spPr>
          <a:xfrm>
            <a:off x="785407" y="4439482"/>
            <a:ext cx="1347735" cy="205932"/>
          </a:xfrm>
          <a:prstGeom prst="rect">
            <a:avLst/>
          </a:prstGeom>
          <a:noFill/>
        </p:spPr>
        <p:txBody>
          <a:bodyPr wrap="square" lIns="0" tIns="0" rIns="0" bIns="0" anchor="ctr">
            <a:noAutofit/>
          </a:bodyPr>
          <a:lstStyle/>
          <a:p>
            <a:r>
              <a:rPr lang="en-US" sz="900" dirty="0"/>
              <a:t>Lorem ipsum dolor sit amet, </a:t>
            </a:r>
          </a:p>
        </p:txBody>
      </p:sp>
      <p:sp>
        <p:nvSpPr>
          <p:cNvPr id="25" name="Oval 24">
            <a:extLst>
              <a:ext uri="{FF2B5EF4-FFF2-40B4-BE49-F238E27FC236}">
                <a16:creationId xmlns:a16="http://schemas.microsoft.com/office/drawing/2014/main" id="{EF2177A8-C916-4C2B-A662-E8D29CF07C4B}"/>
              </a:ext>
            </a:extLst>
          </p:cNvPr>
          <p:cNvSpPr/>
          <p:nvPr/>
        </p:nvSpPr>
        <p:spPr>
          <a:xfrm>
            <a:off x="558994" y="4750865"/>
            <a:ext cx="157662" cy="158400"/>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26" name="TextBox 25">
            <a:extLst>
              <a:ext uri="{FF2B5EF4-FFF2-40B4-BE49-F238E27FC236}">
                <a16:creationId xmlns:a16="http://schemas.microsoft.com/office/drawing/2014/main" id="{E0D97BBA-0F20-46A0-8C8F-39ED1FA0D42D}"/>
              </a:ext>
            </a:extLst>
          </p:cNvPr>
          <p:cNvSpPr txBox="1"/>
          <p:nvPr/>
        </p:nvSpPr>
        <p:spPr>
          <a:xfrm>
            <a:off x="785407" y="4727099"/>
            <a:ext cx="1347735" cy="205932"/>
          </a:xfrm>
          <a:prstGeom prst="rect">
            <a:avLst/>
          </a:prstGeom>
          <a:noFill/>
        </p:spPr>
        <p:txBody>
          <a:bodyPr wrap="square" lIns="0" tIns="0" rIns="0" bIns="0" anchor="ctr">
            <a:noAutofit/>
          </a:bodyPr>
          <a:lstStyle/>
          <a:p>
            <a:r>
              <a:rPr lang="en-US" sz="900" dirty="0"/>
              <a:t>Lorem ipsum dolor sit amet, </a:t>
            </a:r>
          </a:p>
        </p:txBody>
      </p:sp>
      <p:sp>
        <p:nvSpPr>
          <p:cNvPr id="28" name="Oval 27">
            <a:extLst>
              <a:ext uri="{FF2B5EF4-FFF2-40B4-BE49-F238E27FC236}">
                <a16:creationId xmlns:a16="http://schemas.microsoft.com/office/drawing/2014/main" id="{772458AD-218B-4A02-862D-C244EAB6C317}"/>
              </a:ext>
            </a:extLst>
          </p:cNvPr>
          <p:cNvSpPr/>
          <p:nvPr/>
        </p:nvSpPr>
        <p:spPr>
          <a:xfrm>
            <a:off x="558994" y="5038482"/>
            <a:ext cx="157662" cy="158400"/>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29" name="TextBox 28">
            <a:extLst>
              <a:ext uri="{FF2B5EF4-FFF2-40B4-BE49-F238E27FC236}">
                <a16:creationId xmlns:a16="http://schemas.microsoft.com/office/drawing/2014/main" id="{BC0639FE-296F-4B46-B2D9-2F7DB525B072}"/>
              </a:ext>
            </a:extLst>
          </p:cNvPr>
          <p:cNvSpPr txBox="1"/>
          <p:nvPr/>
        </p:nvSpPr>
        <p:spPr>
          <a:xfrm>
            <a:off x="785407" y="5014716"/>
            <a:ext cx="1347735" cy="205932"/>
          </a:xfrm>
          <a:prstGeom prst="rect">
            <a:avLst/>
          </a:prstGeom>
          <a:noFill/>
        </p:spPr>
        <p:txBody>
          <a:bodyPr wrap="square" lIns="0" tIns="0" rIns="0" bIns="0" anchor="ctr">
            <a:noAutofit/>
          </a:bodyPr>
          <a:lstStyle/>
          <a:p>
            <a:r>
              <a:rPr lang="en-US" sz="900" dirty="0"/>
              <a:t>Lorem ipsum dolor sit amet, </a:t>
            </a:r>
          </a:p>
        </p:txBody>
      </p:sp>
      <p:sp>
        <p:nvSpPr>
          <p:cNvPr id="32" name="Oval 31">
            <a:extLst>
              <a:ext uri="{FF2B5EF4-FFF2-40B4-BE49-F238E27FC236}">
                <a16:creationId xmlns:a16="http://schemas.microsoft.com/office/drawing/2014/main" id="{7BA42CEE-00B1-4220-B7CF-9CF57FF4B712}"/>
              </a:ext>
            </a:extLst>
          </p:cNvPr>
          <p:cNvSpPr/>
          <p:nvPr/>
        </p:nvSpPr>
        <p:spPr>
          <a:xfrm>
            <a:off x="558994" y="5326098"/>
            <a:ext cx="157662" cy="158400"/>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33" name="TextBox 32">
            <a:extLst>
              <a:ext uri="{FF2B5EF4-FFF2-40B4-BE49-F238E27FC236}">
                <a16:creationId xmlns:a16="http://schemas.microsoft.com/office/drawing/2014/main" id="{BEB45135-99E3-42E6-B641-49363C7996E8}"/>
              </a:ext>
            </a:extLst>
          </p:cNvPr>
          <p:cNvSpPr txBox="1"/>
          <p:nvPr/>
        </p:nvSpPr>
        <p:spPr>
          <a:xfrm>
            <a:off x="785407" y="5302332"/>
            <a:ext cx="1347735" cy="205932"/>
          </a:xfrm>
          <a:prstGeom prst="rect">
            <a:avLst/>
          </a:prstGeom>
          <a:noFill/>
        </p:spPr>
        <p:txBody>
          <a:bodyPr wrap="square" lIns="0" tIns="0" rIns="0" bIns="0" anchor="ctr">
            <a:noAutofit/>
          </a:bodyPr>
          <a:lstStyle/>
          <a:p>
            <a:r>
              <a:rPr lang="en-US" sz="900" dirty="0"/>
              <a:t>Lorem ipsum dolor sit amet, </a:t>
            </a:r>
          </a:p>
        </p:txBody>
      </p:sp>
      <p:cxnSp>
        <p:nvCxnSpPr>
          <p:cNvPr id="35" name="Straight Connector 34">
            <a:extLst>
              <a:ext uri="{FF2B5EF4-FFF2-40B4-BE49-F238E27FC236}">
                <a16:creationId xmlns:a16="http://schemas.microsoft.com/office/drawing/2014/main" id="{DC41AB44-79E5-47B9-BFA2-EF3C3D568A4E}"/>
              </a:ext>
            </a:extLst>
          </p:cNvPr>
          <p:cNvCxnSpPr>
            <a:cxnSpLocks/>
          </p:cNvCxnSpPr>
          <p:nvPr/>
        </p:nvCxnSpPr>
        <p:spPr>
          <a:xfrm>
            <a:off x="475544" y="4237813"/>
            <a:ext cx="1741048" cy="0"/>
          </a:xfrm>
          <a:prstGeom prst="line">
            <a:avLst/>
          </a:prstGeom>
          <a:ln w="317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43" name="Rectangle: Rounded Corners 142">
            <a:extLst>
              <a:ext uri="{FF2B5EF4-FFF2-40B4-BE49-F238E27FC236}">
                <a16:creationId xmlns:a16="http://schemas.microsoft.com/office/drawing/2014/main" id="{381A8B1F-701F-49F5-83BD-75838C4BCEE5}"/>
              </a:ext>
            </a:extLst>
          </p:cNvPr>
          <p:cNvSpPr/>
          <p:nvPr/>
        </p:nvSpPr>
        <p:spPr>
          <a:xfrm>
            <a:off x="2579175" y="1921825"/>
            <a:ext cx="1938692" cy="3932236"/>
          </a:xfrm>
          <a:prstGeom prst="roundRect">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900" dirty="0">
              <a:solidFill>
                <a:srgbClr val="FFFFFF"/>
              </a:solidFill>
            </a:endParaRPr>
          </a:p>
        </p:txBody>
      </p:sp>
      <p:sp>
        <p:nvSpPr>
          <p:cNvPr id="144" name="Right Triangle 143">
            <a:extLst>
              <a:ext uri="{FF2B5EF4-FFF2-40B4-BE49-F238E27FC236}">
                <a16:creationId xmlns:a16="http://schemas.microsoft.com/office/drawing/2014/main" id="{D5FF0492-0D9E-48E1-99ED-A5FBA4E99736}"/>
              </a:ext>
            </a:extLst>
          </p:cNvPr>
          <p:cNvSpPr/>
          <p:nvPr/>
        </p:nvSpPr>
        <p:spPr>
          <a:xfrm rot="5400000" flipV="1">
            <a:off x="2409177" y="2549707"/>
            <a:ext cx="190210" cy="190430"/>
          </a:xfrm>
          <a:prstGeom prst="rtTriangle">
            <a:avLst/>
          </a:prstGeom>
          <a:solidFill>
            <a:schemeClr val="accent3"/>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kumimoji="1" lang="en-US" sz="900" dirty="0">
              <a:solidFill>
                <a:srgbClr val="FFFFFF"/>
              </a:solidFill>
            </a:endParaRPr>
          </a:p>
        </p:txBody>
      </p:sp>
      <p:sp>
        <p:nvSpPr>
          <p:cNvPr id="145" name="Rectangle: Rounded Corners 144">
            <a:extLst>
              <a:ext uri="{FF2B5EF4-FFF2-40B4-BE49-F238E27FC236}">
                <a16:creationId xmlns:a16="http://schemas.microsoft.com/office/drawing/2014/main" id="{F07FBF28-B3B9-4D80-982A-80927F1D1A64}"/>
              </a:ext>
            </a:extLst>
          </p:cNvPr>
          <p:cNvSpPr/>
          <p:nvPr/>
        </p:nvSpPr>
        <p:spPr>
          <a:xfrm>
            <a:off x="2404325" y="2119377"/>
            <a:ext cx="1425361" cy="506043"/>
          </a:xfrm>
          <a:prstGeom prst="roundRect">
            <a:avLst>
              <a:gd name="adj" fmla="val 2541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Basic</a:t>
            </a:r>
            <a:endParaRPr lang="en-PH" b="1" dirty="0"/>
          </a:p>
        </p:txBody>
      </p:sp>
      <p:sp>
        <p:nvSpPr>
          <p:cNvPr id="146" name="TextBox 145">
            <a:extLst>
              <a:ext uri="{FF2B5EF4-FFF2-40B4-BE49-F238E27FC236}">
                <a16:creationId xmlns:a16="http://schemas.microsoft.com/office/drawing/2014/main" id="{93282316-7275-4D24-8818-495445525C31}"/>
              </a:ext>
            </a:extLst>
          </p:cNvPr>
          <p:cNvSpPr txBox="1"/>
          <p:nvPr/>
        </p:nvSpPr>
        <p:spPr>
          <a:xfrm>
            <a:off x="2761447" y="3520550"/>
            <a:ext cx="1574148" cy="623693"/>
          </a:xfrm>
          <a:prstGeom prst="rect">
            <a:avLst/>
          </a:prstGeom>
          <a:noFill/>
        </p:spPr>
        <p:txBody>
          <a:bodyPr wrap="square" lIns="0" tIns="0" rIns="0" bIns="0">
            <a:normAutofit/>
          </a:bodyPr>
          <a:lstStyle/>
          <a:p>
            <a:pPr algn="ctr"/>
            <a:r>
              <a:rPr lang="en-US" sz="900" dirty="0"/>
              <a:t>Lorem ipsum dolor sit amet, consectetur adipiscing elit. Ut tempor, quam et mattis. Lorem ipsum dolor sit</a:t>
            </a:r>
          </a:p>
        </p:txBody>
      </p:sp>
      <p:sp>
        <p:nvSpPr>
          <p:cNvPr id="147" name="TextBox 146">
            <a:extLst>
              <a:ext uri="{FF2B5EF4-FFF2-40B4-BE49-F238E27FC236}">
                <a16:creationId xmlns:a16="http://schemas.microsoft.com/office/drawing/2014/main" id="{654686FD-3299-46E2-AC0C-F4D3FD8BD472}"/>
              </a:ext>
            </a:extLst>
          </p:cNvPr>
          <p:cNvSpPr txBox="1"/>
          <p:nvPr/>
        </p:nvSpPr>
        <p:spPr>
          <a:xfrm>
            <a:off x="2761447" y="2802795"/>
            <a:ext cx="1574148" cy="653258"/>
          </a:xfrm>
          <a:prstGeom prst="rect">
            <a:avLst/>
          </a:prstGeom>
          <a:noFill/>
        </p:spPr>
        <p:txBody>
          <a:bodyPr wrap="square" lIns="0" tIns="0" rIns="0" bIns="0" anchor="ctr">
            <a:noAutofit/>
          </a:bodyPr>
          <a:lstStyle/>
          <a:p>
            <a:pPr algn="ctr"/>
            <a:r>
              <a:rPr lang="en-US" sz="3000" b="1" dirty="0">
                <a:solidFill>
                  <a:schemeClr val="accent1"/>
                </a:solidFill>
              </a:rPr>
              <a:t>XXXX</a:t>
            </a:r>
          </a:p>
        </p:txBody>
      </p:sp>
      <p:sp>
        <p:nvSpPr>
          <p:cNvPr id="159" name="Oval 158">
            <a:extLst>
              <a:ext uri="{FF2B5EF4-FFF2-40B4-BE49-F238E27FC236}">
                <a16:creationId xmlns:a16="http://schemas.microsoft.com/office/drawing/2014/main" id="{B46DEF5B-FFC9-4EF3-8CA8-DA941742A64B}"/>
              </a:ext>
            </a:extLst>
          </p:cNvPr>
          <p:cNvSpPr/>
          <p:nvPr/>
        </p:nvSpPr>
        <p:spPr>
          <a:xfrm>
            <a:off x="2761448" y="4463248"/>
            <a:ext cx="157662" cy="158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60" name="TextBox 159">
            <a:extLst>
              <a:ext uri="{FF2B5EF4-FFF2-40B4-BE49-F238E27FC236}">
                <a16:creationId xmlns:a16="http://schemas.microsoft.com/office/drawing/2014/main" id="{AEF21236-77D2-4C62-81ED-C08691A7B27C}"/>
              </a:ext>
            </a:extLst>
          </p:cNvPr>
          <p:cNvSpPr txBox="1"/>
          <p:nvPr/>
        </p:nvSpPr>
        <p:spPr>
          <a:xfrm>
            <a:off x="2987860" y="4439482"/>
            <a:ext cx="1347735" cy="205932"/>
          </a:xfrm>
          <a:prstGeom prst="rect">
            <a:avLst/>
          </a:prstGeom>
          <a:noFill/>
        </p:spPr>
        <p:txBody>
          <a:bodyPr wrap="square" lIns="0" tIns="0" rIns="0" bIns="0" anchor="ctr">
            <a:noAutofit/>
          </a:bodyPr>
          <a:lstStyle/>
          <a:p>
            <a:r>
              <a:rPr lang="en-US" sz="900" dirty="0"/>
              <a:t>Lorem ipsum dolor sit amet, </a:t>
            </a:r>
          </a:p>
        </p:txBody>
      </p:sp>
      <p:sp>
        <p:nvSpPr>
          <p:cNvPr id="157" name="Oval 156">
            <a:extLst>
              <a:ext uri="{FF2B5EF4-FFF2-40B4-BE49-F238E27FC236}">
                <a16:creationId xmlns:a16="http://schemas.microsoft.com/office/drawing/2014/main" id="{436B4682-066D-4F33-B39E-CC9B2591B111}"/>
              </a:ext>
            </a:extLst>
          </p:cNvPr>
          <p:cNvSpPr/>
          <p:nvPr/>
        </p:nvSpPr>
        <p:spPr>
          <a:xfrm>
            <a:off x="2761448" y="4750865"/>
            <a:ext cx="157662" cy="158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58" name="TextBox 157">
            <a:extLst>
              <a:ext uri="{FF2B5EF4-FFF2-40B4-BE49-F238E27FC236}">
                <a16:creationId xmlns:a16="http://schemas.microsoft.com/office/drawing/2014/main" id="{5B6F7722-8E40-47B5-A783-205DFE05C4B1}"/>
              </a:ext>
            </a:extLst>
          </p:cNvPr>
          <p:cNvSpPr txBox="1"/>
          <p:nvPr/>
        </p:nvSpPr>
        <p:spPr>
          <a:xfrm>
            <a:off x="2987860" y="4727099"/>
            <a:ext cx="1347735" cy="205932"/>
          </a:xfrm>
          <a:prstGeom prst="rect">
            <a:avLst/>
          </a:prstGeom>
          <a:noFill/>
        </p:spPr>
        <p:txBody>
          <a:bodyPr wrap="square" lIns="0" tIns="0" rIns="0" bIns="0" anchor="ctr">
            <a:noAutofit/>
          </a:bodyPr>
          <a:lstStyle/>
          <a:p>
            <a:r>
              <a:rPr lang="en-US" sz="900" dirty="0"/>
              <a:t>Lorem ipsum dolor sit amet, </a:t>
            </a:r>
          </a:p>
        </p:txBody>
      </p:sp>
      <p:sp>
        <p:nvSpPr>
          <p:cNvPr id="155" name="Oval 154">
            <a:extLst>
              <a:ext uri="{FF2B5EF4-FFF2-40B4-BE49-F238E27FC236}">
                <a16:creationId xmlns:a16="http://schemas.microsoft.com/office/drawing/2014/main" id="{BE0CF8BD-A4B4-49F0-948F-0A2E59496817}"/>
              </a:ext>
            </a:extLst>
          </p:cNvPr>
          <p:cNvSpPr/>
          <p:nvPr/>
        </p:nvSpPr>
        <p:spPr>
          <a:xfrm>
            <a:off x="2761448" y="5038482"/>
            <a:ext cx="157662" cy="158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56" name="TextBox 155">
            <a:extLst>
              <a:ext uri="{FF2B5EF4-FFF2-40B4-BE49-F238E27FC236}">
                <a16:creationId xmlns:a16="http://schemas.microsoft.com/office/drawing/2014/main" id="{6A6F7BBB-73DF-4D6D-B07B-0C9A2E424C79}"/>
              </a:ext>
            </a:extLst>
          </p:cNvPr>
          <p:cNvSpPr txBox="1"/>
          <p:nvPr/>
        </p:nvSpPr>
        <p:spPr>
          <a:xfrm>
            <a:off x="2987860" y="5014716"/>
            <a:ext cx="1347735" cy="205932"/>
          </a:xfrm>
          <a:prstGeom prst="rect">
            <a:avLst/>
          </a:prstGeom>
          <a:noFill/>
        </p:spPr>
        <p:txBody>
          <a:bodyPr wrap="square" lIns="0" tIns="0" rIns="0" bIns="0" anchor="ctr">
            <a:noAutofit/>
          </a:bodyPr>
          <a:lstStyle/>
          <a:p>
            <a:r>
              <a:rPr lang="en-US" sz="900" dirty="0"/>
              <a:t>Lorem ipsum dolor sit amet, </a:t>
            </a:r>
          </a:p>
        </p:txBody>
      </p:sp>
      <p:sp>
        <p:nvSpPr>
          <p:cNvPr id="153" name="Oval 152">
            <a:extLst>
              <a:ext uri="{FF2B5EF4-FFF2-40B4-BE49-F238E27FC236}">
                <a16:creationId xmlns:a16="http://schemas.microsoft.com/office/drawing/2014/main" id="{809FDC9C-03B1-4F21-85C6-3E3E3019087C}"/>
              </a:ext>
            </a:extLst>
          </p:cNvPr>
          <p:cNvSpPr/>
          <p:nvPr/>
        </p:nvSpPr>
        <p:spPr>
          <a:xfrm>
            <a:off x="2761448" y="5326098"/>
            <a:ext cx="157662" cy="1584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54" name="TextBox 153">
            <a:extLst>
              <a:ext uri="{FF2B5EF4-FFF2-40B4-BE49-F238E27FC236}">
                <a16:creationId xmlns:a16="http://schemas.microsoft.com/office/drawing/2014/main" id="{954E4639-6D12-466B-B2ED-366E0579444E}"/>
              </a:ext>
            </a:extLst>
          </p:cNvPr>
          <p:cNvSpPr txBox="1"/>
          <p:nvPr/>
        </p:nvSpPr>
        <p:spPr>
          <a:xfrm>
            <a:off x="2987860" y="5302332"/>
            <a:ext cx="1347735" cy="205932"/>
          </a:xfrm>
          <a:prstGeom prst="rect">
            <a:avLst/>
          </a:prstGeom>
          <a:noFill/>
        </p:spPr>
        <p:txBody>
          <a:bodyPr wrap="square" lIns="0" tIns="0" rIns="0" bIns="0" anchor="ctr">
            <a:noAutofit/>
          </a:bodyPr>
          <a:lstStyle/>
          <a:p>
            <a:r>
              <a:rPr lang="en-US" sz="900" dirty="0"/>
              <a:t>Lorem ipsum dolor sit amet, </a:t>
            </a:r>
          </a:p>
        </p:txBody>
      </p:sp>
      <p:cxnSp>
        <p:nvCxnSpPr>
          <p:cNvPr id="152" name="Straight Connector 151">
            <a:extLst>
              <a:ext uri="{FF2B5EF4-FFF2-40B4-BE49-F238E27FC236}">
                <a16:creationId xmlns:a16="http://schemas.microsoft.com/office/drawing/2014/main" id="{76573044-E846-44B7-B7C1-D43A5D5370F3}"/>
              </a:ext>
            </a:extLst>
          </p:cNvPr>
          <p:cNvCxnSpPr>
            <a:cxnSpLocks/>
          </p:cNvCxnSpPr>
          <p:nvPr/>
        </p:nvCxnSpPr>
        <p:spPr>
          <a:xfrm>
            <a:off x="2677996" y="4237813"/>
            <a:ext cx="1741048" cy="0"/>
          </a:xfrm>
          <a:prstGeom prst="line">
            <a:avLst/>
          </a:prstGeom>
          <a:ln w="317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62" name="Rectangle: Rounded Corners 161">
            <a:extLst>
              <a:ext uri="{FF2B5EF4-FFF2-40B4-BE49-F238E27FC236}">
                <a16:creationId xmlns:a16="http://schemas.microsoft.com/office/drawing/2014/main" id="{3192E232-119D-46E3-8C9B-2F5A0C42A351}"/>
              </a:ext>
            </a:extLst>
          </p:cNvPr>
          <p:cNvSpPr/>
          <p:nvPr/>
        </p:nvSpPr>
        <p:spPr>
          <a:xfrm>
            <a:off x="4781628" y="1921825"/>
            <a:ext cx="1938692" cy="3932236"/>
          </a:xfrm>
          <a:prstGeom prst="roundRect">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900" dirty="0">
              <a:solidFill>
                <a:srgbClr val="FFFFFF"/>
              </a:solidFill>
            </a:endParaRPr>
          </a:p>
        </p:txBody>
      </p:sp>
      <p:sp>
        <p:nvSpPr>
          <p:cNvPr id="163" name="Right Triangle 162">
            <a:extLst>
              <a:ext uri="{FF2B5EF4-FFF2-40B4-BE49-F238E27FC236}">
                <a16:creationId xmlns:a16="http://schemas.microsoft.com/office/drawing/2014/main" id="{F6CDD26A-7951-4C87-B231-DAF333A2355A}"/>
              </a:ext>
            </a:extLst>
          </p:cNvPr>
          <p:cNvSpPr/>
          <p:nvPr/>
        </p:nvSpPr>
        <p:spPr>
          <a:xfrm rot="5400000" flipV="1">
            <a:off x="4611630" y="2549707"/>
            <a:ext cx="190210" cy="190430"/>
          </a:xfrm>
          <a:prstGeom prst="rtTriangle">
            <a:avLst/>
          </a:prstGeom>
          <a:solidFill>
            <a:schemeClr val="accent3"/>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kumimoji="1" lang="en-US" sz="900" dirty="0">
              <a:solidFill>
                <a:srgbClr val="FFFFFF"/>
              </a:solidFill>
            </a:endParaRPr>
          </a:p>
        </p:txBody>
      </p:sp>
      <p:sp>
        <p:nvSpPr>
          <p:cNvPr id="164" name="Rectangle: Rounded Corners 163">
            <a:extLst>
              <a:ext uri="{FF2B5EF4-FFF2-40B4-BE49-F238E27FC236}">
                <a16:creationId xmlns:a16="http://schemas.microsoft.com/office/drawing/2014/main" id="{33E29F7E-8A6A-4CD8-9FEB-137A00CAF1E5}"/>
              </a:ext>
            </a:extLst>
          </p:cNvPr>
          <p:cNvSpPr/>
          <p:nvPr/>
        </p:nvSpPr>
        <p:spPr>
          <a:xfrm>
            <a:off x="4606778" y="2119377"/>
            <a:ext cx="1425361" cy="506043"/>
          </a:xfrm>
          <a:prstGeom prst="roundRect">
            <a:avLst>
              <a:gd name="adj" fmla="val 2541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Pro</a:t>
            </a:r>
            <a:endParaRPr lang="en-PH" b="1" dirty="0"/>
          </a:p>
        </p:txBody>
      </p:sp>
      <p:sp>
        <p:nvSpPr>
          <p:cNvPr id="165" name="TextBox 164">
            <a:extLst>
              <a:ext uri="{FF2B5EF4-FFF2-40B4-BE49-F238E27FC236}">
                <a16:creationId xmlns:a16="http://schemas.microsoft.com/office/drawing/2014/main" id="{009416DF-F41A-4E2A-8CF7-7D1C52C7148E}"/>
              </a:ext>
            </a:extLst>
          </p:cNvPr>
          <p:cNvSpPr txBox="1"/>
          <p:nvPr/>
        </p:nvSpPr>
        <p:spPr>
          <a:xfrm>
            <a:off x="4963900" y="3520550"/>
            <a:ext cx="1574148" cy="623693"/>
          </a:xfrm>
          <a:prstGeom prst="rect">
            <a:avLst/>
          </a:prstGeom>
          <a:noFill/>
        </p:spPr>
        <p:txBody>
          <a:bodyPr wrap="square" lIns="0" tIns="0" rIns="0" bIns="0">
            <a:normAutofit/>
          </a:bodyPr>
          <a:lstStyle/>
          <a:p>
            <a:pPr algn="ctr"/>
            <a:r>
              <a:rPr lang="en-US" sz="900" dirty="0"/>
              <a:t>Lorem ipsum dolor sit amet, consectetur adipiscing elit. Ut tempor, quam et mattis. Lorem ipsum dolor sit</a:t>
            </a:r>
          </a:p>
        </p:txBody>
      </p:sp>
      <p:sp>
        <p:nvSpPr>
          <p:cNvPr id="166" name="TextBox 165">
            <a:extLst>
              <a:ext uri="{FF2B5EF4-FFF2-40B4-BE49-F238E27FC236}">
                <a16:creationId xmlns:a16="http://schemas.microsoft.com/office/drawing/2014/main" id="{4D50BE29-811E-4D96-A17B-D6B0C5262F5C}"/>
              </a:ext>
            </a:extLst>
          </p:cNvPr>
          <p:cNvSpPr txBox="1"/>
          <p:nvPr/>
        </p:nvSpPr>
        <p:spPr>
          <a:xfrm>
            <a:off x="4963900" y="2802795"/>
            <a:ext cx="1574148" cy="653258"/>
          </a:xfrm>
          <a:prstGeom prst="rect">
            <a:avLst/>
          </a:prstGeom>
          <a:noFill/>
        </p:spPr>
        <p:txBody>
          <a:bodyPr wrap="square" lIns="0" tIns="0" rIns="0" bIns="0" anchor="ctr">
            <a:noAutofit/>
          </a:bodyPr>
          <a:lstStyle/>
          <a:p>
            <a:pPr algn="ctr"/>
            <a:r>
              <a:rPr lang="en-US" sz="3000" b="1" dirty="0">
                <a:solidFill>
                  <a:schemeClr val="accent2"/>
                </a:solidFill>
              </a:rPr>
              <a:t>XXXX</a:t>
            </a:r>
          </a:p>
        </p:txBody>
      </p:sp>
      <p:sp>
        <p:nvSpPr>
          <p:cNvPr id="178" name="Oval 177">
            <a:extLst>
              <a:ext uri="{FF2B5EF4-FFF2-40B4-BE49-F238E27FC236}">
                <a16:creationId xmlns:a16="http://schemas.microsoft.com/office/drawing/2014/main" id="{C3CE83C3-29D8-4F2B-B78F-4E071415782C}"/>
              </a:ext>
            </a:extLst>
          </p:cNvPr>
          <p:cNvSpPr/>
          <p:nvPr/>
        </p:nvSpPr>
        <p:spPr>
          <a:xfrm>
            <a:off x="4963900" y="4463248"/>
            <a:ext cx="157662" cy="158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79" name="TextBox 178">
            <a:extLst>
              <a:ext uri="{FF2B5EF4-FFF2-40B4-BE49-F238E27FC236}">
                <a16:creationId xmlns:a16="http://schemas.microsoft.com/office/drawing/2014/main" id="{4B3CF182-12EA-4858-9CEE-7C438DF08610}"/>
              </a:ext>
            </a:extLst>
          </p:cNvPr>
          <p:cNvSpPr txBox="1"/>
          <p:nvPr/>
        </p:nvSpPr>
        <p:spPr>
          <a:xfrm>
            <a:off x="5190313" y="4439482"/>
            <a:ext cx="1347735" cy="205932"/>
          </a:xfrm>
          <a:prstGeom prst="rect">
            <a:avLst/>
          </a:prstGeom>
          <a:noFill/>
        </p:spPr>
        <p:txBody>
          <a:bodyPr wrap="square" lIns="0" tIns="0" rIns="0" bIns="0" anchor="ctr">
            <a:noAutofit/>
          </a:bodyPr>
          <a:lstStyle/>
          <a:p>
            <a:r>
              <a:rPr lang="en-US" sz="900" dirty="0"/>
              <a:t>Lorem ipsum dolor sit amet, </a:t>
            </a:r>
          </a:p>
        </p:txBody>
      </p:sp>
      <p:sp>
        <p:nvSpPr>
          <p:cNvPr id="176" name="Oval 175">
            <a:extLst>
              <a:ext uri="{FF2B5EF4-FFF2-40B4-BE49-F238E27FC236}">
                <a16:creationId xmlns:a16="http://schemas.microsoft.com/office/drawing/2014/main" id="{A2381A25-9B18-4AB7-9E0E-7F9EC9066BF5}"/>
              </a:ext>
            </a:extLst>
          </p:cNvPr>
          <p:cNvSpPr/>
          <p:nvPr/>
        </p:nvSpPr>
        <p:spPr>
          <a:xfrm>
            <a:off x="4963900" y="4750865"/>
            <a:ext cx="157662" cy="158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77" name="TextBox 176">
            <a:extLst>
              <a:ext uri="{FF2B5EF4-FFF2-40B4-BE49-F238E27FC236}">
                <a16:creationId xmlns:a16="http://schemas.microsoft.com/office/drawing/2014/main" id="{AA81076D-8E82-4BBD-8DEB-A86AD3C90DA8}"/>
              </a:ext>
            </a:extLst>
          </p:cNvPr>
          <p:cNvSpPr txBox="1"/>
          <p:nvPr/>
        </p:nvSpPr>
        <p:spPr>
          <a:xfrm>
            <a:off x="5190313" y="4727099"/>
            <a:ext cx="1347735" cy="205932"/>
          </a:xfrm>
          <a:prstGeom prst="rect">
            <a:avLst/>
          </a:prstGeom>
          <a:noFill/>
        </p:spPr>
        <p:txBody>
          <a:bodyPr wrap="square" lIns="0" tIns="0" rIns="0" bIns="0" anchor="ctr">
            <a:noAutofit/>
          </a:bodyPr>
          <a:lstStyle/>
          <a:p>
            <a:r>
              <a:rPr lang="en-US" sz="900" dirty="0"/>
              <a:t>Lorem ipsum dolor sit amet, </a:t>
            </a:r>
          </a:p>
        </p:txBody>
      </p:sp>
      <p:sp>
        <p:nvSpPr>
          <p:cNvPr id="174" name="Oval 173">
            <a:extLst>
              <a:ext uri="{FF2B5EF4-FFF2-40B4-BE49-F238E27FC236}">
                <a16:creationId xmlns:a16="http://schemas.microsoft.com/office/drawing/2014/main" id="{72C0DC38-3792-4E68-8E7D-5199F06FDA1F}"/>
              </a:ext>
            </a:extLst>
          </p:cNvPr>
          <p:cNvSpPr/>
          <p:nvPr/>
        </p:nvSpPr>
        <p:spPr>
          <a:xfrm>
            <a:off x="4963900" y="5038482"/>
            <a:ext cx="157662" cy="158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75" name="TextBox 174">
            <a:extLst>
              <a:ext uri="{FF2B5EF4-FFF2-40B4-BE49-F238E27FC236}">
                <a16:creationId xmlns:a16="http://schemas.microsoft.com/office/drawing/2014/main" id="{DF8406D5-D102-4CD8-A4FD-90D33E08B757}"/>
              </a:ext>
            </a:extLst>
          </p:cNvPr>
          <p:cNvSpPr txBox="1"/>
          <p:nvPr/>
        </p:nvSpPr>
        <p:spPr>
          <a:xfrm>
            <a:off x="5190313" y="5014716"/>
            <a:ext cx="1347735" cy="205932"/>
          </a:xfrm>
          <a:prstGeom prst="rect">
            <a:avLst/>
          </a:prstGeom>
          <a:noFill/>
        </p:spPr>
        <p:txBody>
          <a:bodyPr wrap="square" lIns="0" tIns="0" rIns="0" bIns="0" anchor="ctr">
            <a:noAutofit/>
          </a:bodyPr>
          <a:lstStyle/>
          <a:p>
            <a:r>
              <a:rPr lang="en-US" sz="900" dirty="0"/>
              <a:t>Lorem ipsum dolor sit amet, </a:t>
            </a:r>
          </a:p>
        </p:txBody>
      </p:sp>
      <p:sp>
        <p:nvSpPr>
          <p:cNvPr id="172" name="Oval 171">
            <a:extLst>
              <a:ext uri="{FF2B5EF4-FFF2-40B4-BE49-F238E27FC236}">
                <a16:creationId xmlns:a16="http://schemas.microsoft.com/office/drawing/2014/main" id="{AA214E69-F102-4153-A79B-67CDA5AEDFBE}"/>
              </a:ext>
            </a:extLst>
          </p:cNvPr>
          <p:cNvSpPr/>
          <p:nvPr/>
        </p:nvSpPr>
        <p:spPr>
          <a:xfrm>
            <a:off x="4963900" y="5326098"/>
            <a:ext cx="157662" cy="158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73" name="TextBox 172">
            <a:extLst>
              <a:ext uri="{FF2B5EF4-FFF2-40B4-BE49-F238E27FC236}">
                <a16:creationId xmlns:a16="http://schemas.microsoft.com/office/drawing/2014/main" id="{0F823F3D-0755-407F-8C51-D2410D5ADF0A}"/>
              </a:ext>
            </a:extLst>
          </p:cNvPr>
          <p:cNvSpPr txBox="1"/>
          <p:nvPr/>
        </p:nvSpPr>
        <p:spPr>
          <a:xfrm>
            <a:off x="5190313" y="5302332"/>
            <a:ext cx="1347735" cy="205932"/>
          </a:xfrm>
          <a:prstGeom prst="rect">
            <a:avLst/>
          </a:prstGeom>
          <a:noFill/>
        </p:spPr>
        <p:txBody>
          <a:bodyPr wrap="square" lIns="0" tIns="0" rIns="0" bIns="0" anchor="ctr">
            <a:noAutofit/>
          </a:bodyPr>
          <a:lstStyle/>
          <a:p>
            <a:r>
              <a:rPr lang="en-US" sz="900" dirty="0"/>
              <a:t>Lorem ipsum dolor sit amet, </a:t>
            </a:r>
          </a:p>
        </p:txBody>
      </p:sp>
      <p:cxnSp>
        <p:nvCxnSpPr>
          <p:cNvPr id="171" name="Straight Connector 170">
            <a:extLst>
              <a:ext uri="{FF2B5EF4-FFF2-40B4-BE49-F238E27FC236}">
                <a16:creationId xmlns:a16="http://schemas.microsoft.com/office/drawing/2014/main" id="{9D6587A0-AA97-47D7-96CC-01965620161B}"/>
              </a:ext>
            </a:extLst>
          </p:cNvPr>
          <p:cNvCxnSpPr>
            <a:cxnSpLocks/>
          </p:cNvCxnSpPr>
          <p:nvPr/>
        </p:nvCxnSpPr>
        <p:spPr>
          <a:xfrm>
            <a:off x="4880450" y="4237813"/>
            <a:ext cx="1741048" cy="0"/>
          </a:xfrm>
          <a:prstGeom prst="line">
            <a:avLst/>
          </a:prstGeom>
          <a:ln w="317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81" name="Rectangle: Rounded Corners 180">
            <a:extLst>
              <a:ext uri="{FF2B5EF4-FFF2-40B4-BE49-F238E27FC236}">
                <a16:creationId xmlns:a16="http://schemas.microsoft.com/office/drawing/2014/main" id="{FC9AF0D7-055B-4CD9-B2F2-5F72038B19E1}"/>
              </a:ext>
            </a:extLst>
          </p:cNvPr>
          <p:cNvSpPr/>
          <p:nvPr/>
        </p:nvSpPr>
        <p:spPr>
          <a:xfrm>
            <a:off x="6984082" y="1921825"/>
            <a:ext cx="1938692" cy="3932236"/>
          </a:xfrm>
          <a:prstGeom prst="roundRect">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900" dirty="0">
              <a:solidFill>
                <a:srgbClr val="FFFFFF"/>
              </a:solidFill>
            </a:endParaRPr>
          </a:p>
        </p:txBody>
      </p:sp>
      <p:sp>
        <p:nvSpPr>
          <p:cNvPr id="182" name="Right Triangle 181">
            <a:extLst>
              <a:ext uri="{FF2B5EF4-FFF2-40B4-BE49-F238E27FC236}">
                <a16:creationId xmlns:a16="http://schemas.microsoft.com/office/drawing/2014/main" id="{EDB0BA71-4C02-4B38-A33E-0332C7A97038}"/>
              </a:ext>
            </a:extLst>
          </p:cNvPr>
          <p:cNvSpPr/>
          <p:nvPr/>
        </p:nvSpPr>
        <p:spPr>
          <a:xfrm rot="5400000" flipV="1">
            <a:off x="6814084" y="2549707"/>
            <a:ext cx="190210" cy="190430"/>
          </a:xfrm>
          <a:prstGeom prst="rtTriangle">
            <a:avLst/>
          </a:prstGeom>
          <a:solidFill>
            <a:schemeClr val="accent2">
              <a:lumMod val="5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kumimoji="1" lang="en-US" sz="900" dirty="0">
              <a:solidFill>
                <a:srgbClr val="FFFFFF"/>
              </a:solidFill>
            </a:endParaRPr>
          </a:p>
        </p:txBody>
      </p:sp>
      <p:sp>
        <p:nvSpPr>
          <p:cNvPr id="183" name="Rectangle: Rounded Corners 182">
            <a:extLst>
              <a:ext uri="{FF2B5EF4-FFF2-40B4-BE49-F238E27FC236}">
                <a16:creationId xmlns:a16="http://schemas.microsoft.com/office/drawing/2014/main" id="{D61F425F-445C-4965-9B90-B6E2DAB6E968}"/>
              </a:ext>
            </a:extLst>
          </p:cNvPr>
          <p:cNvSpPr/>
          <p:nvPr/>
        </p:nvSpPr>
        <p:spPr>
          <a:xfrm>
            <a:off x="6809232" y="2119377"/>
            <a:ext cx="1425361" cy="506043"/>
          </a:xfrm>
          <a:prstGeom prst="roundRect">
            <a:avLst>
              <a:gd name="adj" fmla="val 2541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Premium+</a:t>
            </a:r>
            <a:endParaRPr lang="en-PH" b="1" dirty="0"/>
          </a:p>
        </p:txBody>
      </p:sp>
      <p:sp>
        <p:nvSpPr>
          <p:cNvPr id="184" name="TextBox 183">
            <a:extLst>
              <a:ext uri="{FF2B5EF4-FFF2-40B4-BE49-F238E27FC236}">
                <a16:creationId xmlns:a16="http://schemas.microsoft.com/office/drawing/2014/main" id="{B45F8596-6050-49FD-A64C-B9AE467F3CA1}"/>
              </a:ext>
            </a:extLst>
          </p:cNvPr>
          <p:cNvSpPr txBox="1"/>
          <p:nvPr/>
        </p:nvSpPr>
        <p:spPr>
          <a:xfrm>
            <a:off x="7166354" y="3520550"/>
            <a:ext cx="1574148" cy="623693"/>
          </a:xfrm>
          <a:prstGeom prst="rect">
            <a:avLst/>
          </a:prstGeom>
          <a:noFill/>
        </p:spPr>
        <p:txBody>
          <a:bodyPr wrap="square" lIns="0" tIns="0" rIns="0" bIns="0">
            <a:normAutofit/>
          </a:bodyPr>
          <a:lstStyle/>
          <a:p>
            <a:pPr algn="ctr"/>
            <a:r>
              <a:rPr lang="en-US" sz="900" dirty="0"/>
              <a:t>Lorem ipsum dolor sit amet, consectetur adipiscing elit. Ut tempor, quam et mattis. Lorem ipsum dolor sit</a:t>
            </a:r>
          </a:p>
        </p:txBody>
      </p:sp>
      <p:sp>
        <p:nvSpPr>
          <p:cNvPr id="185" name="TextBox 184">
            <a:extLst>
              <a:ext uri="{FF2B5EF4-FFF2-40B4-BE49-F238E27FC236}">
                <a16:creationId xmlns:a16="http://schemas.microsoft.com/office/drawing/2014/main" id="{A10EC901-DDC1-4E74-8857-14A7742A0349}"/>
              </a:ext>
            </a:extLst>
          </p:cNvPr>
          <p:cNvSpPr txBox="1"/>
          <p:nvPr/>
        </p:nvSpPr>
        <p:spPr>
          <a:xfrm>
            <a:off x="7166354" y="2802795"/>
            <a:ext cx="1574148" cy="653258"/>
          </a:xfrm>
          <a:prstGeom prst="rect">
            <a:avLst/>
          </a:prstGeom>
          <a:noFill/>
        </p:spPr>
        <p:txBody>
          <a:bodyPr wrap="square" lIns="0" tIns="0" rIns="0" bIns="0" anchor="ctr">
            <a:noAutofit/>
          </a:bodyPr>
          <a:lstStyle/>
          <a:p>
            <a:pPr algn="ctr"/>
            <a:r>
              <a:rPr lang="en-US" sz="3000" b="1" dirty="0">
                <a:solidFill>
                  <a:schemeClr val="accent3"/>
                </a:solidFill>
              </a:rPr>
              <a:t>XXXX</a:t>
            </a:r>
          </a:p>
        </p:txBody>
      </p:sp>
      <p:sp>
        <p:nvSpPr>
          <p:cNvPr id="197" name="Oval 196">
            <a:extLst>
              <a:ext uri="{FF2B5EF4-FFF2-40B4-BE49-F238E27FC236}">
                <a16:creationId xmlns:a16="http://schemas.microsoft.com/office/drawing/2014/main" id="{51D787DB-F68F-4465-AEAC-6F4DB5BD151C}"/>
              </a:ext>
            </a:extLst>
          </p:cNvPr>
          <p:cNvSpPr/>
          <p:nvPr/>
        </p:nvSpPr>
        <p:spPr>
          <a:xfrm>
            <a:off x="7166354" y="4463248"/>
            <a:ext cx="157662" cy="158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98" name="TextBox 197">
            <a:extLst>
              <a:ext uri="{FF2B5EF4-FFF2-40B4-BE49-F238E27FC236}">
                <a16:creationId xmlns:a16="http://schemas.microsoft.com/office/drawing/2014/main" id="{E81D442A-48EA-4247-BF7A-817C8BFAF0F4}"/>
              </a:ext>
            </a:extLst>
          </p:cNvPr>
          <p:cNvSpPr txBox="1"/>
          <p:nvPr/>
        </p:nvSpPr>
        <p:spPr>
          <a:xfrm>
            <a:off x="7392766" y="4439482"/>
            <a:ext cx="1347735" cy="205932"/>
          </a:xfrm>
          <a:prstGeom prst="rect">
            <a:avLst/>
          </a:prstGeom>
          <a:noFill/>
        </p:spPr>
        <p:txBody>
          <a:bodyPr wrap="square" lIns="0" tIns="0" rIns="0" bIns="0" anchor="ctr">
            <a:noAutofit/>
          </a:bodyPr>
          <a:lstStyle/>
          <a:p>
            <a:r>
              <a:rPr lang="en-US" sz="900" dirty="0"/>
              <a:t>Lorem ipsum dolor sit amet, </a:t>
            </a:r>
          </a:p>
        </p:txBody>
      </p:sp>
      <p:sp>
        <p:nvSpPr>
          <p:cNvPr id="195" name="Oval 194">
            <a:extLst>
              <a:ext uri="{FF2B5EF4-FFF2-40B4-BE49-F238E27FC236}">
                <a16:creationId xmlns:a16="http://schemas.microsoft.com/office/drawing/2014/main" id="{F0881141-8610-430C-B834-25BB2253666C}"/>
              </a:ext>
            </a:extLst>
          </p:cNvPr>
          <p:cNvSpPr/>
          <p:nvPr/>
        </p:nvSpPr>
        <p:spPr>
          <a:xfrm>
            <a:off x="7166354" y="4750865"/>
            <a:ext cx="157662" cy="158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96" name="TextBox 195">
            <a:extLst>
              <a:ext uri="{FF2B5EF4-FFF2-40B4-BE49-F238E27FC236}">
                <a16:creationId xmlns:a16="http://schemas.microsoft.com/office/drawing/2014/main" id="{64154BE3-9180-4091-BF51-EEEBE812021D}"/>
              </a:ext>
            </a:extLst>
          </p:cNvPr>
          <p:cNvSpPr txBox="1"/>
          <p:nvPr/>
        </p:nvSpPr>
        <p:spPr>
          <a:xfrm>
            <a:off x="7392766" y="4727099"/>
            <a:ext cx="1347735" cy="205932"/>
          </a:xfrm>
          <a:prstGeom prst="rect">
            <a:avLst/>
          </a:prstGeom>
          <a:noFill/>
        </p:spPr>
        <p:txBody>
          <a:bodyPr wrap="square" lIns="0" tIns="0" rIns="0" bIns="0" anchor="ctr">
            <a:noAutofit/>
          </a:bodyPr>
          <a:lstStyle/>
          <a:p>
            <a:r>
              <a:rPr lang="en-US" sz="900" dirty="0"/>
              <a:t>Lorem ipsum dolor sit amet, </a:t>
            </a:r>
          </a:p>
        </p:txBody>
      </p:sp>
      <p:sp>
        <p:nvSpPr>
          <p:cNvPr id="193" name="Oval 192">
            <a:extLst>
              <a:ext uri="{FF2B5EF4-FFF2-40B4-BE49-F238E27FC236}">
                <a16:creationId xmlns:a16="http://schemas.microsoft.com/office/drawing/2014/main" id="{7316DF28-A1A5-4AB4-9CA6-8C5EA0B5D164}"/>
              </a:ext>
            </a:extLst>
          </p:cNvPr>
          <p:cNvSpPr/>
          <p:nvPr/>
        </p:nvSpPr>
        <p:spPr>
          <a:xfrm>
            <a:off x="7166354" y="5038482"/>
            <a:ext cx="157662" cy="158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94" name="TextBox 193">
            <a:extLst>
              <a:ext uri="{FF2B5EF4-FFF2-40B4-BE49-F238E27FC236}">
                <a16:creationId xmlns:a16="http://schemas.microsoft.com/office/drawing/2014/main" id="{344CF31A-F297-4879-972A-D66D509C8FFD}"/>
              </a:ext>
            </a:extLst>
          </p:cNvPr>
          <p:cNvSpPr txBox="1"/>
          <p:nvPr/>
        </p:nvSpPr>
        <p:spPr>
          <a:xfrm>
            <a:off x="7392766" y="5014716"/>
            <a:ext cx="1347735" cy="205932"/>
          </a:xfrm>
          <a:prstGeom prst="rect">
            <a:avLst/>
          </a:prstGeom>
          <a:noFill/>
        </p:spPr>
        <p:txBody>
          <a:bodyPr wrap="square" lIns="0" tIns="0" rIns="0" bIns="0" anchor="ctr">
            <a:noAutofit/>
          </a:bodyPr>
          <a:lstStyle/>
          <a:p>
            <a:r>
              <a:rPr lang="en-US" sz="900" dirty="0"/>
              <a:t>Lorem ipsum dolor sit amet, </a:t>
            </a:r>
          </a:p>
        </p:txBody>
      </p:sp>
      <p:sp>
        <p:nvSpPr>
          <p:cNvPr id="191" name="Oval 190">
            <a:extLst>
              <a:ext uri="{FF2B5EF4-FFF2-40B4-BE49-F238E27FC236}">
                <a16:creationId xmlns:a16="http://schemas.microsoft.com/office/drawing/2014/main" id="{0A29A58A-E4A8-4763-A658-78094C4AB03F}"/>
              </a:ext>
            </a:extLst>
          </p:cNvPr>
          <p:cNvSpPr/>
          <p:nvPr/>
        </p:nvSpPr>
        <p:spPr>
          <a:xfrm>
            <a:off x="7166354" y="5326098"/>
            <a:ext cx="157662" cy="158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92" name="TextBox 191">
            <a:extLst>
              <a:ext uri="{FF2B5EF4-FFF2-40B4-BE49-F238E27FC236}">
                <a16:creationId xmlns:a16="http://schemas.microsoft.com/office/drawing/2014/main" id="{1FF999CB-A75D-4B8B-9FB1-F0EC3AB41EC9}"/>
              </a:ext>
            </a:extLst>
          </p:cNvPr>
          <p:cNvSpPr txBox="1"/>
          <p:nvPr/>
        </p:nvSpPr>
        <p:spPr>
          <a:xfrm>
            <a:off x="7392766" y="5302332"/>
            <a:ext cx="1347735" cy="205932"/>
          </a:xfrm>
          <a:prstGeom prst="rect">
            <a:avLst/>
          </a:prstGeom>
          <a:noFill/>
        </p:spPr>
        <p:txBody>
          <a:bodyPr wrap="square" lIns="0" tIns="0" rIns="0" bIns="0" anchor="ctr">
            <a:noAutofit/>
          </a:bodyPr>
          <a:lstStyle/>
          <a:p>
            <a:r>
              <a:rPr lang="en-US" sz="900" dirty="0"/>
              <a:t>Lorem ipsum dolor sit amet, </a:t>
            </a:r>
          </a:p>
        </p:txBody>
      </p:sp>
      <p:cxnSp>
        <p:nvCxnSpPr>
          <p:cNvPr id="190" name="Straight Connector 189">
            <a:extLst>
              <a:ext uri="{FF2B5EF4-FFF2-40B4-BE49-F238E27FC236}">
                <a16:creationId xmlns:a16="http://schemas.microsoft.com/office/drawing/2014/main" id="{DDB6CF65-98E8-4FAB-950F-25889EF1518D}"/>
              </a:ext>
            </a:extLst>
          </p:cNvPr>
          <p:cNvCxnSpPr>
            <a:cxnSpLocks/>
          </p:cNvCxnSpPr>
          <p:nvPr/>
        </p:nvCxnSpPr>
        <p:spPr>
          <a:xfrm>
            <a:off x="7082903" y="4237813"/>
            <a:ext cx="1741048" cy="0"/>
          </a:xfrm>
          <a:prstGeom prst="line">
            <a:avLst/>
          </a:prstGeom>
          <a:ln w="317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95293360"/>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tangle: Rounded Corners 32">
            <a:extLst>
              <a:ext uri="{FF2B5EF4-FFF2-40B4-BE49-F238E27FC236}">
                <a16:creationId xmlns:a16="http://schemas.microsoft.com/office/drawing/2014/main" id="{E5D2381C-F2AA-47AF-A5CA-549A99CA0A99}"/>
              </a:ext>
            </a:extLst>
          </p:cNvPr>
          <p:cNvSpPr/>
          <p:nvPr/>
        </p:nvSpPr>
        <p:spPr>
          <a:xfrm>
            <a:off x="3070860" y="1803400"/>
            <a:ext cx="1927868" cy="4297680"/>
          </a:xfrm>
          <a:prstGeom prst="roundRect">
            <a:avLst>
              <a:gd name="adj" fmla="val 10343"/>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900" dirty="0">
              <a:solidFill>
                <a:srgbClr val="FFFFFF"/>
              </a:solidFill>
            </a:endParaRPr>
          </a:p>
        </p:txBody>
      </p:sp>
      <p:sp>
        <p:nvSpPr>
          <p:cNvPr id="37" name="Rectangle: Rounded Corners 36">
            <a:extLst>
              <a:ext uri="{FF2B5EF4-FFF2-40B4-BE49-F238E27FC236}">
                <a16:creationId xmlns:a16="http://schemas.microsoft.com/office/drawing/2014/main" id="{C1AE412D-5C49-42F6-BDB1-2DCFBA1269B0}"/>
              </a:ext>
            </a:extLst>
          </p:cNvPr>
          <p:cNvSpPr/>
          <p:nvPr/>
        </p:nvSpPr>
        <p:spPr>
          <a:xfrm>
            <a:off x="5032883" y="1803400"/>
            <a:ext cx="1927868" cy="4297680"/>
          </a:xfrm>
          <a:prstGeom prst="roundRect">
            <a:avLst>
              <a:gd name="adj" fmla="val 10343"/>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900" dirty="0">
              <a:solidFill>
                <a:srgbClr val="FFFFFF"/>
              </a:solidFill>
            </a:endParaRPr>
          </a:p>
        </p:txBody>
      </p:sp>
      <p:sp>
        <p:nvSpPr>
          <p:cNvPr id="38" name="Rectangle: Rounded Corners 37">
            <a:extLst>
              <a:ext uri="{FF2B5EF4-FFF2-40B4-BE49-F238E27FC236}">
                <a16:creationId xmlns:a16="http://schemas.microsoft.com/office/drawing/2014/main" id="{FB817ADC-76D0-4AEA-9F2A-B1793EB6DCC9}"/>
              </a:ext>
            </a:extLst>
          </p:cNvPr>
          <p:cNvSpPr/>
          <p:nvPr/>
        </p:nvSpPr>
        <p:spPr>
          <a:xfrm>
            <a:off x="6994906" y="1803400"/>
            <a:ext cx="1927868" cy="4297680"/>
          </a:xfrm>
          <a:prstGeom prst="roundRect">
            <a:avLst>
              <a:gd name="adj" fmla="val 10343"/>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900" dirty="0">
              <a:solidFill>
                <a:srgbClr val="FFFFFF"/>
              </a:solidFill>
            </a:endParaRPr>
          </a:p>
        </p:txBody>
      </p:sp>
      <p:sp>
        <p:nvSpPr>
          <p:cNvPr id="2" name="Title 1">
            <a:extLst>
              <a:ext uri="{FF2B5EF4-FFF2-40B4-BE49-F238E27FC236}">
                <a16:creationId xmlns:a16="http://schemas.microsoft.com/office/drawing/2014/main" id="{89FB2497-5CAC-4388-A68C-88DABD185A11}"/>
              </a:ext>
            </a:extLst>
          </p:cNvPr>
          <p:cNvSpPr>
            <a:spLocks noGrp="1"/>
          </p:cNvSpPr>
          <p:nvPr>
            <p:ph type="title"/>
          </p:nvPr>
        </p:nvSpPr>
        <p:spPr>
          <a:xfrm>
            <a:off x="221226" y="365126"/>
            <a:ext cx="8701548" cy="578772"/>
          </a:xfrm>
        </p:spPr>
        <p:txBody>
          <a:bodyPr/>
          <a:lstStyle/>
          <a:p>
            <a:r>
              <a:rPr lang="en-US" dirty="0"/>
              <a:t>Three-Plan Pricing Comparison Table</a:t>
            </a:r>
          </a:p>
        </p:txBody>
      </p:sp>
      <p:sp>
        <p:nvSpPr>
          <p:cNvPr id="10" name="Rectangle 9">
            <a:extLst>
              <a:ext uri="{FF2B5EF4-FFF2-40B4-BE49-F238E27FC236}">
                <a16:creationId xmlns:a16="http://schemas.microsoft.com/office/drawing/2014/main" id="{EFCCF48F-1088-431E-8D8F-2C61FD73B15E}"/>
              </a:ext>
            </a:extLst>
          </p:cNvPr>
          <p:cNvSpPr/>
          <p:nvPr/>
        </p:nvSpPr>
        <p:spPr>
          <a:xfrm>
            <a:off x="221226" y="2694976"/>
            <a:ext cx="8701548" cy="541485"/>
          </a:xfrm>
          <a:prstGeom prst="rect">
            <a:avLst/>
          </a:prstGeom>
          <a:solidFill>
            <a:schemeClr val="bg2"/>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19" name="Rectangle 18">
            <a:extLst>
              <a:ext uri="{FF2B5EF4-FFF2-40B4-BE49-F238E27FC236}">
                <a16:creationId xmlns:a16="http://schemas.microsoft.com/office/drawing/2014/main" id="{8922040E-FB44-443B-B4A8-6DB713030721}"/>
              </a:ext>
            </a:extLst>
          </p:cNvPr>
          <p:cNvSpPr/>
          <p:nvPr/>
        </p:nvSpPr>
        <p:spPr>
          <a:xfrm>
            <a:off x="221226" y="3262024"/>
            <a:ext cx="8701548" cy="504689"/>
          </a:xfrm>
          <a:prstGeom prst="rect">
            <a:avLst/>
          </a:prstGeom>
          <a:solidFill>
            <a:schemeClr val="bg1"/>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22" name="Rectangle 21">
            <a:extLst>
              <a:ext uri="{FF2B5EF4-FFF2-40B4-BE49-F238E27FC236}">
                <a16:creationId xmlns:a16="http://schemas.microsoft.com/office/drawing/2014/main" id="{C24F0EAD-F7DF-47E4-AE74-2D69F35CE11E}"/>
              </a:ext>
            </a:extLst>
          </p:cNvPr>
          <p:cNvSpPr/>
          <p:nvPr/>
        </p:nvSpPr>
        <p:spPr>
          <a:xfrm>
            <a:off x="221226" y="3792276"/>
            <a:ext cx="8701548" cy="504689"/>
          </a:xfrm>
          <a:prstGeom prst="rect">
            <a:avLst/>
          </a:prstGeom>
          <a:solidFill>
            <a:schemeClr val="bg1">
              <a:lumMod val="95000"/>
            </a:schemeClr>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25" name="Rectangle 24">
            <a:extLst>
              <a:ext uri="{FF2B5EF4-FFF2-40B4-BE49-F238E27FC236}">
                <a16:creationId xmlns:a16="http://schemas.microsoft.com/office/drawing/2014/main" id="{3C9E8814-FCAD-4EF4-BAB7-D4907C3E2C49}"/>
              </a:ext>
            </a:extLst>
          </p:cNvPr>
          <p:cNvSpPr/>
          <p:nvPr/>
        </p:nvSpPr>
        <p:spPr>
          <a:xfrm>
            <a:off x="221226" y="4322528"/>
            <a:ext cx="8701548" cy="504689"/>
          </a:xfrm>
          <a:prstGeom prst="rect">
            <a:avLst/>
          </a:prstGeom>
          <a:solidFill>
            <a:schemeClr val="bg1"/>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28" name="Rectangle 27">
            <a:extLst>
              <a:ext uri="{FF2B5EF4-FFF2-40B4-BE49-F238E27FC236}">
                <a16:creationId xmlns:a16="http://schemas.microsoft.com/office/drawing/2014/main" id="{5B4C0897-D539-4EDE-87DE-8D77FF0FE30B}"/>
              </a:ext>
            </a:extLst>
          </p:cNvPr>
          <p:cNvSpPr/>
          <p:nvPr/>
        </p:nvSpPr>
        <p:spPr>
          <a:xfrm>
            <a:off x="221226" y="4852780"/>
            <a:ext cx="8701548" cy="504689"/>
          </a:xfrm>
          <a:prstGeom prst="rect">
            <a:avLst/>
          </a:prstGeom>
          <a:solidFill>
            <a:schemeClr val="bg1">
              <a:lumMod val="95000"/>
            </a:schemeClr>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31" name="Rectangle 30">
            <a:extLst>
              <a:ext uri="{FF2B5EF4-FFF2-40B4-BE49-F238E27FC236}">
                <a16:creationId xmlns:a16="http://schemas.microsoft.com/office/drawing/2014/main" id="{D270ADB4-F2B3-479A-BD6A-B5FC52DF55DC}"/>
              </a:ext>
            </a:extLst>
          </p:cNvPr>
          <p:cNvSpPr/>
          <p:nvPr/>
        </p:nvSpPr>
        <p:spPr>
          <a:xfrm>
            <a:off x="221226" y="5383031"/>
            <a:ext cx="8701548" cy="504689"/>
          </a:xfrm>
          <a:prstGeom prst="rect">
            <a:avLst/>
          </a:prstGeom>
          <a:solidFill>
            <a:schemeClr val="bg1"/>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11" name="Rectangle 10">
            <a:extLst>
              <a:ext uri="{FF2B5EF4-FFF2-40B4-BE49-F238E27FC236}">
                <a16:creationId xmlns:a16="http://schemas.microsoft.com/office/drawing/2014/main" id="{EC31A0E8-13D7-4FE3-B470-646E5D3FECAA}"/>
              </a:ext>
            </a:extLst>
          </p:cNvPr>
          <p:cNvSpPr/>
          <p:nvPr/>
        </p:nvSpPr>
        <p:spPr>
          <a:xfrm>
            <a:off x="324609" y="2809380"/>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20" name="Rectangle 19">
            <a:extLst>
              <a:ext uri="{FF2B5EF4-FFF2-40B4-BE49-F238E27FC236}">
                <a16:creationId xmlns:a16="http://schemas.microsoft.com/office/drawing/2014/main" id="{830DB7F5-DFED-4D4C-A5D4-A007CBE48537}"/>
              </a:ext>
            </a:extLst>
          </p:cNvPr>
          <p:cNvSpPr/>
          <p:nvPr/>
        </p:nvSpPr>
        <p:spPr>
          <a:xfrm>
            <a:off x="324609" y="3343311"/>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23" name="Rectangle 22">
            <a:extLst>
              <a:ext uri="{FF2B5EF4-FFF2-40B4-BE49-F238E27FC236}">
                <a16:creationId xmlns:a16="http://schemas.microsoft.com/office/drawing/2014/main" id="{ABA1520A-2954-4FCB-87D3-4F8904D700FE}"/>
              </a:ext>
            </a:extLst>
          </p:cNvPr>
          <p:cNvSpPr/>
          <p:nvPr/>
        </p:nvSpPr>
        <p:spPr>
          <a:xfrm>
            <a:off x="324609" y="3877242"/>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26" name="Rectangle 25">
            <a:extLst>
              <a:ext uri="{FF2B5EF4-FFF2-40B4-BE49-F238E27FC236}">
                <a16:creationId xmlns:a16="http://schemas.microsoft.com/office/drawing/2014/main" id="{90AE7EB3-7A3B-4AD1-9624-F157837045F3}"/>
              </a:ext>
            </a:extLst>
          </p:cNvPr>
          <p:cNvSpPr/>
          <p:nvPr/>
        </p:nvSpPr>
        <p:spPr>
          <a:xfrm>
            <a:off x="324609" y="4411173"/>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29" name="Rectangle 28">
            <a:extLst>
              <a:ext uri="{FF2B5EF4-FFF2-40B4-BE49-F238E27FC236}">
                <a16:creationId xmlns:a16="http://schemas.microsoft.com/office/drawing/2014/main" id="{73B9D8C2-AE25-4B41-B08B-22646BD3ACB7}"/>
              </a:ext>
            </a:extLst>
          </p:cNvPr>
          <p:cNvSpPr/>
          <p:nvPr/>
        </p:nvSpPr>
        <p:spPr>
          <a:xfrm>
            <a:off x="324609" y="4945104"/>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32" name="Rectangle 31">
            <a:extLst>
              <a:ext uri="{FF2B5EF4-FFF2-40B4-BE49-F238E27FC236}">
                <a16:creationId xmlns:a16="http://schemas.microsoft.com/office/drawing/2014/main" id="{74719CDB-AFA0-470A-9AE6-D25CFA65F1FD}"/>
              </a:ext>
            </a:extLst>
          </p:cNvPr>
          <p:cNvSpPr/>
          <p:nvPr/>
        </p:nvSpPr>
        <p:spPr>
          <a:xfrm>
            <a:off x="324609" y="5479036"/>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41" name="Rectangle: Rounded Corners 40">
            <a:extLst>
              <a:ext uri="{FF2B5EF4-FFF2-40B4-BE49-F238E27FC236}">
                <a16:creationId xmlns:a16="http://schemas.microsoft.com/office/drawing/2014/main" id="{1D4D9AF1-BEC8-4212-841E-9961ACCB49BD}"/>
              </a:ext>
            </a:extLst>
          </p:cNvPr>
          <p:cNvSpPr/>
          <p:nvPr/>
        </p:nvSpPr>
        <p:spPr>
          <a:xfrm>
            <a:off x="3331790" y="1623175"/>
            <a:ext cx="1406007" cy="312305"/>
          </a:xfrm>
          <a:prstGeom prst="roundRect">
            <a:avLst>
              <a:gd name="adj" fmla="val 4388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Basic</a:t>
            </a:r>
            <a:endParaRPr lang="en-PH" sz="1200" b="1" dirty="0"/>
          </a:p>
        </p:txBody>
      </p:sp>
      <p:sp>
        <p:nvSpPr>
          <p:cNvPr id="43" name="Rectangle: Rounded Corners 42">
            <a:extLst>
              <a:ext uri="{FF2B5EF4-FFF2-40B4-BE49-F238E27FC236}">
                <a16:creationId xmlns:a16="http://schemas.microsoft.com/office/drawing/2014/main" id="{3DA9A8A3-F377-41AD-B594-FE5B3E5DB4B4}"/>
              </a:ext>
            </a:extLst>
          </p:cNvPr>
          <p:cNvSpPr/>
          <p:nvPr/>
        </p:nvSpPr>
        <p:spPr>
          <a:xfrm>
            <a:off x="5293814" y="1623175"/>
            <a:ext cx="1406007" cy="312305"/>
          </a:xfrm>
          <a:prstGeom prst="roundRect">
            <a:avLst>
              <a:gd name="adj" fmla="val 4388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Pro</a:t>
            </a:r>
            <a:endParaRPr lang="en-PH" sz="1200" b="1" dirty="0"/>
          </a:p>
        </p:txBody>
      </p:sp>
      <p:sp>
        <p:nvSpPr>
          <p:cNvPr id="44" name="Rectangle: Rounded Corners 43">
            <a:extLst>
              <a:ext uri="{FF2B5EF4-FFF2-40B4-BE49-F238E27FC236}">
                <a16:creationId xmlns:a16="http://schemas.microsoft.com/office/drawing/2014/main" id="{131812C1-29AA-4213-97DC-C73270B4BEE1}"/>
              </a:ext>
            </a:extLst>
          </p:cNvPr>
          <p:cNvSpPr/>
          <p:nvPr/>
        </p:nvSpPr>
        <p:spPr>
          <a:xfrm>
            <a:off x="7255836" y="1623175"/>
            <a:ext cx="1406007" cy="312305"/>
          </a:xfrm>
          <a:prstGeom prst="roundRect">
            <a:avLst>
              <a:gd name="adj" fmla="val 4388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Premium</a:t>
            </a:r>
            <a:endParaRPr lang="en-PH" sz="1200" b="1" dirty="0"/>
          </a:p>
        </p:txBody>
      </p:sp>
      <p:sp>
        <p:nvSpPr>
          <p:cNvPr id="45" name="TextBox 44">
            <a:extLst>
              <a:ext uri="{FF2B5EF4-FFF2-40B4-BE49-F238E27FC236}">
                <a16:creationId xmlns:a16="http://schemas.microsoft.com/office/drawing/2014/main" id="{47E9E338-23D8-4778-ADC5-C8AE591F591F}"/>
              </a:ext>
            </a:extLst>
          </p:cNvPr>
          <p:cNvSpPr txBox="1"/>
          <p:nvPr/>
        </p:nvSpPr>
        <p:spPr>
          <a:xfrm>
            <a:off x="3247720" y="2081531"/>
            <a:ext cx="1574148" cy="469412"/>
          </a:xfrm>
          <a:prstGeom prst="rect">
            <a:avLst/>
          </a:prstGeom>
          <a:noFill/>
        </p:spPr>
        <p:txBody>
          <a:bodyPr wrap="square" lIns="0" tIns="0" rIns="0" bIns="0" anchor="ctr">
            <a:noAutofit/>
          </a:bodyPr>
          <a:lstStyle/>
          <a:p>
            <a:pPr algn="ctr"/>
            <a:r>
              <a:rPr lang="en-US" sz="2700" b="1" dirty="0">
                <a:solidFill>
                  <a:schemeClr val="accent1"/>
                </a:solidFill>
              </a:rPr>
              <a:t>XXXX</a:t>
            </a:r>
          </a:p>
        </p:txBody>
      </p:sp>
      <p:sp>
        <p:nvSpPr>
          <p:cNvPr id="46" name="TextBox 45">
            <a:extLst>
              <a:ext uri="{FF2B5EF4-FFF2-40B4-BE49-F238E27FC236}">
                <a16:creationId xmlns:a16="http://schemas.microsoft.com/office/drawing/2014/main" id="{8E132363-E4F0-4166-88E7-441A0CE21443}"/>
              </a:ext>
            </a:extLst>
          </p:cNvPr>
          <p:cNvSpPr txBox="1"/>
          <p:nvPr/>
        </p:nvSpPr>
        <p:spPr>
          <a:xfrm>
            <a:off x="5209743" y="2081531"/>
            <a:ext cx="1574148" cy="469412"/>
          </a:xfrm>
          <a:prstGeom prst="rect">
            <a:avLst/>
          </a:prstGeom>
          <a:noFill/>
        </p:spPr>
        <p:txBody>
          <a:bodyPr wrap="square" lIns="0" tIns="0" rIns="0" bIns="0" anchor="ctr">
            <a:noAutofit/>
          </a:bodyPr>
          <a:lstStyle/>
          <a:p>
            <a:pPr algn="ctr"/>
            <a:r>
              <a:rPr lang="en-US" sz="2700" b="1" dirty="0">
                <a:solidFill>
                  <a:schemeClr val="accent2"/>
                </a:solidFill>
              </a:rPr>
              <a:t>XXXX</a:t>
            </a:r>
          </a:p>
        </p:txBody>
      </p:sp>
      <p:sp>
        <p:nvSpPr>
          <p:cNvPr id="47" name="TextBox 46">
            <a:extLst>
              <a:ext uri="{FF2B5EF4-FFF2-40B4-BE49-F238E27FC236}">
                <a16:creationId xmlns:a16="http://schemas.microsoft.com/office/drawing/2014/main" id="{93E91D19-DB62-4619-8453-D5761BB4F7D5}"/>
              </a:ext>
            </a:extLst>
          </p:cNvPr>
          <p:cNvSpPr txBox="1"/>
          <p:nvPr/>
        </p:nvSpPr>
        <p:spPr>
          <a:xfrm>
            <a:off x="7171766" y="2081531"/>
            <a:ext cx="1574148" cy="469412"/>
          </a:xfrm>
          <a:prstGeom prst="rect">
            <a:avLst/>
          </a:prstGeom>
          <a:noFill/>
        </p:spPr>
        <p:txBody>
          <a:bodyPr wrap="square" lIns="0" tIns="0" rIns="0" bIns="0" anchor="ctr">
            <a:noAutofit/>
          </a:bodyPr>
          <a:lstStyle/>
          <a:p>
            <a:pPr algn="ctr"/>
            <a:r>
              <a:rPr lang="en-US" sz="2700" b="1" dirty="0">
                <a:solidFill>
                  <a:schemeClr val="accent3"/>
                </a:solidFill>
              </a:rPr>
              <a:t>XXXX</a:t>
            </a:r>
          </a:p>
        </p:txBody>
      </p:sp>
      <p:sp>
        <p:nvSpPr>
          <p:cNvPr id="49" name="Oval 48">
            <a:extLst>
              <a:ext uri="{FF2B5EF4-FFF2-40B4-BE49-F238E27FC236}">
                <a16:creationId xmlns:a16="http://schemas.microsoft.com/office/drawing/2014/main" id="{B0582DC0-20BA-4B86-96C1-C84DC46E00FF}"/>
              </a:ext>
            </a:extLst>
          </p:cNvPr>
          <p:cNvSpPr/>
          <p:nvPr/>
        </p:nvSpPr>
        <p:spPr>
          <a:xfrm>
            <a:off x="3196920" y="2860610"/>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50" name="TextBox 49">
            <a:extLst>
              <a:ext uri="{FF2B5EF4-FFF2-40B4-BE49-F238E27FC236}">
                <a16:creationId xmlns:a16="http://schemas.microsoft.com/office/drawing/2014/main" id="{514AFD81-D8CB-4346-80B6-2A303880B785}"/>
              </a:ext>
            </a:extLst>
          </p:cNvPr>
          <p:cNvSpPr txBox="1"/>
          <p:nvPr/>
        </p:nvSpPr>
        <p:spPr>
          <a:xfrm>
            <a:off x="3474133" y="2862752"/>
            <a:ext cx="1347735" cy="205932"/>
          </a:xfrm>
          <a:prstGeom prst="rect">
            <a:avLst/>
          </a:prstGeom>
          <a:noFill/>
        </p:spPr>
        <p:txBody>
          <a:bodyPr wrap="square" lIns="0" tIns="0" rIns="0" bIns="0" anchor="ctr">
            <a:noAutofit/>
          </a:bodyPr>
          <a:lstStyle/>
          <a:p>
            <a:r>
              <a:rPr lang="en-US" sz="1000" dirty="0"/>
              <a:t>Lorem ipsum dolor sit amet, </a:t>
            </a:r>
          </a:p>
        </p:txBody>
      </p:sp>
      <p:sp>
        <p:nvSpPr>
          <p:cNvPr id="53" name="Oval 52">
            <a:extLst>
              <a:ext uri="{FF2B5EF4-FFF2-40B4-BE49-F238E27FC236}">
                <a16:creationId xmlns:a16="http://schemas.microsoft.com/office/drawing/2014/main" id="{25E2BDE8-92B9-441C-9452-F665E3704D67}"/>
              </a:ext>
            </a:extLst>
          </p:cNvPr>
          <p:cNvSpPr/>
          <p:nvPr/>
        </p:nvSpPr>
        <p:spPr>
          <a:xfrm>
            <a:off x="5158943" y="2860610"/>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54" name="TextBox 53">
            <a:extLst>
              <a:ext uri="{FF2B5EF4-FFF2-40B4-BE49-F238E27FC236}">
                <a16:creationId xmlns:a16="http://schemas.microsoft.com/office/drawing/2014/main" id="{9C48140C-B17F-4605-8083-EED940E87758}"/>
              </a:ext>
            </a:extLst>
          </p:cNvPr>
          <p:cNvSpPr txBox="1"/>
          <p:nvPr/>
        </p:nvSpPr>
        <p:spPr>
          <a:xfrm>
            <a:off x="5436156" y="2862752"/>
            <a:ext cx="1347735" cy="205932"/>
          </a:xfrm>
          <a:prstGeom prst="rect">
            <a:avLst/>
          </a:prstGeom>
          <a:noFill/>
        </p:spPr>
        <p:txBody>
          <a:bodyPr wrap="square" lIns="0" tIns="0" rIns="0" bIns="0" anchor="ctr">
            <a:noAutofit/>
          </a:bodyPr>
          <a:lstStyle/>
          <a:p>
            <a:r>
              <a:rPr lang="en-US" sz="1000" dirty="0"/>
              <a:t>Lorem ipsum dolor sit amet, </a:t>
            </a:r>
          </a:p>
        </p:txBody>
      </p:sp>
      <p:sp>
        <p:nvSpPr>
          <p:cNvPr id="56" name="Oval 55">
            <a:extLst>
              <a:ext uri="{FF2B5EF4-FFF2-40B4-BE49-F238E27FC236}">
                <a16:creationId xmlns:a16="http://schemas.microsoft.com/office/drawing/2014/main" id="{466D58AD-9104-460E-93D6-B61CD9B68E13}"/>
              </a:ext>
            </a:extLst>
          </p:cNvPr>
          <p:cNvSpPr/>
          <p:nvPr/>
        </p:nvSpPr>
        <p:spPr>
          <a:xfrm>
            <a:off x="7120966" y="2860610"/>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57" name="TextBox 56">
            <a:extLst>
              <a:ext uri="{FF2B5EF4-FFF2-40B4-BE49-F238E27FC236}">
                <a16:creationId xmlns:a16="http://schemas.microsoft.com/office/drawing/2014/main" id="{A0A63DC1-8F79-4694-B0C0-7D3C34DBA05C}"/>
              </a:ext>
            </a:extLst>
          </p:cNvPr>
          <p:cNvSpPr txBox="1"/>
          <p:nvPr/>
        </p:nvSpPr>
        <p:spPr>
          <a:xfrm>
            <a:off x="7398179" y="2862752"/>
            <a:ext cx="1347735" cy="205932"/>
          </a:xfrm>
          <a:prstGeom prst="rect">
            <a:avLst/>
          </a:prstGeom>
          <a:noFill/>
        </p:spPr>
        <p:txBody>
          <a:bodyPr wrap="square" lIns="0" tIns="0" rIns="0" bIns="0" anchor="ctr">
            <a:noAutofit/>
          </a:bodyPr>
          <a:lstStyle/>
          <a:p>
            <a:r>
              <a:rPr lang="en-US" sz="1000" dirty="0"/>
              <a:t>Lorem ipsum dolor sit amet, </a:t>
            </a:r>
          </a:p>
        </p:txBody>
      </p:sp>
      <p:sp>
        <p:nvSpPr>
          <p:cNvPr id="59" name="Oval 58">
            <a:extLst>
              <a:ext uri="{FF2B5EF4-FFF2-40B4-BE49-F238E27FC236}">
                <a16:creationId xmlns:a16="http://schemas.microsoft.com/office/drawing/2014/main" id="{C5FE374A-B322-474D-8C26-5E3C2AC53774}"/>
              </a:ext>
            </a:extLst>
          </p:cNvPr>
          <p:cNvSpPr/>
          <p:nvPr/>
        </p:nvSpPr>
        <p:spPr>
          <a:xfrm>
            <a:off x="5158943" y="3394541"/>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60" name="TextBox 59">
            <a:extLst>
              <a:ext uri="{FF2B5EF4-FFF2-40B4-BE49-F238E27FC236}">
                <a16:creationId xmlns:a16="http://schemas.microsoft.com/office/drawing/2014/main" id="{F5D93772-1834-46AA-B4B9-98A1AB7FEBF6}"/>
              </a:ext>
            </a:extLst>
          </p:cNvPr>
          <p:cNvSpPr txBox="1"/>
          <p:nvPr/>
        </p:nvSpPr>
        <p:spPr>
          <a:xfrm>
            <a:off x="5436156" y="3396683"/>
            <a:ext cx="1347735" cy="205932"/>
          </a:xfrm>
          <a:prstGeom prst="rect">
            <a:avLst/>
          </a:prstGeom>
          <a:noFill/>
        </p:spPr>
        <p:txBody>
          <a:bodyPr wrap="square" lIns="0" tIns="0" rIns="0" bIns="0" anchor="ctr">
            <a:noAutofit/>
          </a:bodyPr>
          <a:lstStyle/>
          <a:p>
            <a:r>
              <a:rPr lang="en-US" sz="1000" dirty="0"/>
              <a:t>Lorem ipsum dolor sit amet, </a:t>
            </a:r>
          </a:p>
        </p:txBody>
      </p:sp>
      <p:sp>
        <p:nvSpPr>
          <p:cNvPr id="62" name="Oval 61">
            <a:extLst>
              <a:ext uri="{FF2B5EF4-FFF2-40B4-BE49-F238E27FC236}">
                <a16:creationId xmlns:a16="http://schemas.microsoft.com/office/drawing/2014/main" id="{ED97DA13-3A12-48A2-9709-E5FC82DADFA5}"/>
              </a:ext>
            </a:extLst>
          </p:cNvPr>
          <p:cNvSpPr/>
          <p:nvPr/>
        </p:nvSpPr>
        <p:spPr>
          <a:xfrm>
            <a:off x="7120966" y="3394541"/>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63" name="TextBox 62">
            <a:extLst>
              <a:ext uri="{FF2B5EF4-FFF2-40B4-BE49-F238E27FC236}">
                <a16:creationId xmlns:a16="http://schemas.microsoft.com/office/drawing/2014/main" id="{FE44867A-BAA8-46A8-A5E5-0E8715D276FA}"/>
              </a:ext>
            </a:extLst>
          </p:cNvPr>
          <p:cNvSpPr txBox="1"/>
          <p:nvPr/>
        </p:nvSpPr>
        <p:spPr>
          <a:xfrm>
            <a:off x="7398179" y="3396683"/>
            <a:ext cx="1347735" cy="205932"/>
          </a:xfrm>
          <a:prstGeom prst="rect">
            <a:avLst/>
          </a:prstGeom>
          <a:noFill/>
        </p:spPr>
        <p:txBody>
          <a:bodyPr wrap="square" lIns="0" tIns="0" rIns="0" bIns="0" anchor="ctr">
            <a:noAutofit/>
          </a:bodyPr>
          <a:lstStyle/>
          <a:p>
            <a:r>
              <a:rPr lang="en-US" sz="1000" dirty="0"/>
              <a:t>Lorem ipsum dolor sit amet, </a:t>
            </a:r>
          </a:p>
        </p:txBody>
      </p:sp>
      <p:sp>
        <p:nvSpPr>
          <p:cNvPr id="65" name="Oval 64">
            <a:extLst>
              <a:ext uri="{FF2B5EF4-FFF2-40B4-BE49-F238E27FC236}">
                <a16:creationId xmlns:a16="http://schemas.microsoft.com/office/drawing/2014/main" id="{240BC47B-B7D1-4031-99BF-39023913875B}"/>
              </a:ext>
            </a:extLst>
          </p:cNvPr>
          <p:cNvSpPr/>
          <p:nvPr/>
        </p:nvSpPr>
        <p:spPr>
          <a:xfrm>
            <a:off x="5158943" y="3928472"/>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66" name="TextBox 65">
            <a:extLst>
              <a:ext uri="{FF2B5EF4-FFF2-40B4-BE49-F238E27FC236}">
                <a16:creationId xmlns:a16="http://schemas.microsoft.com/office/drawing/2014/main" id="{A9328886-F536-4370-AA6D-FF0E6AE7C5C1}"/>
              </a:ext>
            </a:extLst>
          </p:cNvPr>
          <p:cNvSpPr txBox="1"/>
          <p:nvPr/>
        </p:nvSpPr>
        <p:spPr>
          <a:xfrm>
            <a:off x="5436156" y="3930614"/>
            <a:ext cx="1347735" cy="205932"/>
          </a:xfrm>
          <a:prstGeom prst="rect">
            <a:avLst/>
          </a:prstGeom>
          <a:noFill/>
        </p:spPr>
        <p:txBody>
          <a:bodyPr wrap="square" lIns="0" tIns="0" rIns="0" bIns="0" anchor="ctr">
            <a:noAutofit/>
          </a:bodyPr>
          <a:lstStyle/>
          <a:p>
            <a:r>
              <a:rPr lang="en-US" sz="1000" dirty="0"/>
              <a:t>Lorem ipsum dolor sit amet, </a:t>
            </a:r>
          </a:p>
        </p:txBody>
      </p:sp>
      <p:sp>
        <p:nvSpPr>
          <p:cNvPr id="68" name="Oval 67">
            <a:extLst>
              <a:ext uri="{FF2B5EF4-FFF2-40B4-BE49-F238E27FC236}">
                <a16:creationId xmlns:a16="http://schemas.microsoft.com/office/drawing/2014/main" id="{C597296C-EFD4-4594-9DBB-6B7A67E9DAEE}"/>
              </a:ext>
            </a:extLst>
          </p:cNvPr>
          <p:cNvSpPr/>
          <p:nvPr/>
        </p:nvSpPr>
        <p:spPr>
          <a:xfrm>
            <a:off x="7120966" y="3928472"/>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69" name="TextBox 68">
            <a:extLst>
              <a:ext uri="{FF2B5EF4-FFF2-40B4-BE49-F238E27FC236}">
                <a16:creationId xmlns:a16="http://schemas.microsoft.com/office/drawing/2014/main" id="{4674C603-DBC1-4B3C-AC23-A9FDCDFD7D68}"/>
              </a:ext>
            </a:extLst>
          </p:cNvPr>
          <p:cNvSpPr txBox="1"/>
          <p:nvPr/>
        </p:nvSpPr>
        <p:spPr>
          <a:xfrm>
            <a:off x="7398179" y="3930614"/>
            <a:ext cx="1347735" cy="205932"/>
          </a:xfrm>
          <a:prstGeom prst="rect">
            <a:avLst/>
          </a:prstGeom>
          <a:noFill/>
        </p:spPr>
        <p:txBody>
          <a:bodyPr wrap="square" lIns="0" tIns="0" rIns="0" bIns="0" anchor="ctr">
            <a:noAutofit/>
          </a:bodyPr>
          <a:lstStyle/>
          <a:p>
            <a:r>
              <a:rPr lang="en-US" sz="1000" dirty="0"/>
              <a:t>Lorem ipsum dolor sit amet, </a:t>
            </a:r>
          </a:p>
        </p:txBody>
      </p:sp>
      <p:sp>
        <p:nvSpPr>
          <p:cNvPr id="78" name="Oval 77">
            <a:extLst>
              <a:ext uri="{FF2B5EF4-FFF2-40B4-BE49-F238E27FC236}">
                <a16:creationId xmlns:a16="http://schemas.microsoft.com/office/drawing/2014/main" id="{E48EB98E-6398-4843-BE64-365037F1DFAE}"/>
              </a:ext>
            </a:extLst>
          </p:cNvPr>
          <p:cNvSpPr/>
          <p:nvPr/>
        </p:nvSpPr>
        <p:spPr>
          <a:xfrm>
            <a:off x="3196920" y="3394541"/>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79" name="TextBox 78">
            <a:extLst>
              <a:ext uri="{FF2B5EF4-FFF2-40B4-BE49-F238E27FC236}">
                <a16:creationId xmlns:a16="http://schemas.microsoft.com/office/drawing/2014/main" id="{307D4130-B7BC-4433-9A5A-E2470756A546}"/>
              </a:ext>
            </a:extLst>
          </p:cNvPr>
          <p:cNvSpPr txBox="1"/>
          <p:nvPr/>
        </p:nvSpPr>
        <p:spPr>
          <a:xfrm>
            <a:off x="3474133" y="3396683"/>
            <a:ext cx="1347735" cy="205932"/>
          </a:xfrm>
          <a:prstGeom prst="rect">
            <a:avLst/>
          </a:prstGeom>
          <a:noFill/>
        </p:spPr>
        <p:txBody>
          <a:bodyPr wrap="square" lIns="0" tIns="0" rIns="0" bIns="0" anchor="ctr">
            <a:noAutofit/>
          </a:bodyPr>
          <a:lstStyle/>
          <a:p>
            <a:r>
              <a:rPr lang="en-US" sz="1000" dirty="0"/>
              <a:t>Lorem ipsum dolor sit amet, </a:t>
            </a:r>
          </a:p>
        </p:txBody>
      </p:sp>
      <p:sp>
        <p:nvSpPr>
          <p:cNvPr id="81" name="Oval 80">
            <a:extLst>
              <a:ext uri="{FF2B5EF4-FFF2-40B4-BE49-F238E27FC236}">
                <a16:creationId xmlns:a16="http://schemas.microsoft.com/office/drawing/2014/main" id="{E593915D-5B1C-4496-883B-0D1D67AE7C90}"/>
              </a:ext>
            </a:extLst>
          </p:cNvPr>
          <p:cNvSpPr/>
          <p:nvPr/>
        </p:nvSpPr>
        <p:spPr>
          <a:xfrm>
            <a:off x="3196920" y="3928472"/>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82" name="TextBox 81">
            <a:extLst>
              <a:ext uri="{FF2B5EF4-FFF2-40B4-BE49-F238E27FC236}">
                <a16:creationId xmlns:a16="http://schemas.microsoft.com/office/drawing/2014/main" id="{B9AA16F0-B4F2-4218-B2B8-C741234C3F10}"/>
              </a:ext>
            </a:extLst>
          </p:cNvPr>
          <p:cNvSpPr txBox="1"/>
          <p:nvPr/>
        </p:nvSpPr>
        <p:spPr>
          <a:xfrm>
            <a:off x="3474133" y="3930614"/>
            <a:ext cx="1347735" cy="205932"/>
          </a:xfrm>
          <a:prstGeom prst="rect">
            <a:avLst/>
          </a:prstGeom>
          <a:noFill/>
        </p:spPr>
        <p:txBody>
          <a:bodyPr wrap="square" lIns="0" tIns="0" rIns="0" bIns="0" anchor="ctr">
            <a:noAutofit/>
          </a:bodyPr>
          <a:lstStyle/>
          <a:p>
            <a:r>
              <a:rPr lang="en-US" sz="1000" dirty="0"/>
              <a:t>Lorem ipsum dolor sit amet, </a:t>
            </a:r>
          </a:p>
        </p:txBody>
      </p:sp>
      <p:sp>
        <p:nvSpPr>
          <p:cNvPr id="84" name="Oval 83">
            <a:extLst>
              <a:ext uri="{FF2B5EF4-FFF2-40B4-BE49-F238E27FC236}">
                <a16:creationId xmlns:a16="http://schemas.microsoft.com/office/drawing/2014/main" id="{424C3741-1F58-47DC-8DAF-994ED993E2FD}"/>
              </a:ext>
            </a:extLst>
          </p:cNvPr>
          <p:cNvSpPr/>
          <p:nvPr/>
        </p:nvSpPr>
        <p:spPr>
          <a:xfrm>
            <a:off x="5158943" y="4462403"/>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85" name="TextBox 84">
            <a:extLst>
              <a:ext uri="{FF2B5EF4-FFF2-40B4-BE49-F238E27FC236}">
                <a16:creationId xmlns:a16="http://schemas.microsoft.com/office/drawing/2014/main" id="{72003D14-8210-4C9F-8AC9-DE7E85CBA03A}"/>
              </a:ext>
            </a:extLst>
          </p:cNvPr>
          <p:cNvSpPr txBox="1"/>
          <p:nvPr/>
        </p:nvSpPr>
        <p:spPr>
          <a:xfrm>
            <a:off x="5436156" y="4464545"/>
            <a:ext cx="1347735" cy="205932"/>
          </a:xfrm>
          <a:prstGeom prst="rect">
            <a:avLst/>
          </a:prstGeom>
          <a:noFill/>
        </p:spPr>
        <p:txBody>
          <a:bodyPr wrap="square" lIns="0" tIns="0" rIns="0" bIns="0" anchor="ctr">
            <a:noAutofit/>
          </a:bodyPr>
          <a:lstStyle/>
          <a:p>
            <a:r>
              <a:rPr lang="en-US" sz="1000" dirty="0"/>
              <a:t>Lorem ipsum dolor sit amet, </a:t>
            </a:r>
          </a:p>
        </p:txBody>
      </p:sp>
      <p:sp>
        <p:nvSpPr>
          <p:cNvPr id="87" name="Oval 86">
            <a:extLst>
              <a:ext uri="{FF2B5EF4-FFF2-40B4-BE49-F238E27FC236}">
                <a16:creationId xmlns:a16="http://schemas.microsoft.com/office/drawing/2014/main" id="{9C8ED46D-4D85-4E11-A236-F06565192782}"/>
              </a:ext>
            </a:extLst>
          </p:cNvPr>
          <p:cNvSpPr/>
          <p:nvPr/>
        </p:nvSpPr>
        <p:spPr>
          <a:xfrm>
            <a:off x="7120966" y="4462403"/>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88" name="TextBox 87">
            <a:extLst>
              <a:ext uri="{FF2B5EF4-FFF2-40B4-BE49-F238E27FC236}">
                <a16:creationId xmlns:a16="http://schemas.microsoft.com/office/drawing/2014/main" id="{A79C76B1-7E8E-482F-B20B-9AEC53631062}"/>
              </a:ext>
            </a:extLst>
          </p:cNvPr>
          <p:cNvSpPr txBox="1"/>
          <p:nvPr/>
        </p:nvSpPr>
        <p:spPr>
          <a:xfrm>
            <a:off x="7398179" y="4464545"/>
            <a:ext cx="1347735" cy="205932"/>
          </a:xfrm>
          <a:prstGeom prst="rect">
            <a:avLst/>
          </a:prstGeom>
          <a:noFill/>
        </p:spPr>
        <p:txBody>
          <a:bodyPr wrap="square" lIns="0" tIns="0" rIns="0" bIns="0" anchor="ctr">
            <a:noAutofit/>
          </a:bodyPr>
          <a:lstStyle/>
          <a:p>
            <a:r>
              <a:rPr lang="en-US" sz="1000" dirty="0"/>
              <a:t>Lorem ipsum dolor sit amet, </a:t>
            </a:r>
          </a:p>
        </p:txBody>
      </p:sp>
      <p:sp>
        <p:nvSpPr>
          <p:cNvPr id="90" name="Oval 89">
            <a:extLst>
              <a:ext uri="{FF2B5EF4-FFF2-40B4-BE49-F238E27FC236}">
                <a16:creationId xmlns:a16="http://schemas.microsoft.com/office/drawing/2014/main" id="{320FB123-6F73-405A-A469-F0122B2ABD1B}"/>
              </a:ext>
            </a:extLst>
          </p:cNvPr>
          <p:cNvSpPr/>
          <p:nvPr/>
        </p:nvSpPr>
        <p:spPr>
          <a:xfrm>
            <a:off x="3196920" y="4462403"/>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91" name="TextBox 90">
            <a:extLst>
              <a:ext uri="{FF2B5EF4-FFF2-40B4-BE49-F238E27FC236}">
                <a16:creationId xmlns:a16="http://schemas.microsoft.com/office/drawing/2014/main" id="{1C05E707-BD5F-49D7-B993-FDAFA6AD9122}"/>
              </a:ext>
            </a:extLst>
          </p:cNvPr>
          <p:cNvSpPr txBox="1"/>
          <p:nvPr/>
        </p:nvSpPr>
        <p:spPr>
          <a:xfrm>
            <a:off x="3474133" y="4464545"/>
            <a:ext cx="1347735" cy="205932"/>
          </a:xfrm>
          <a:prstGeom prst="rect">
            <a:avLst/>
          </a:prstGeom>
          <a:noFill/>
        </p:spPr>
        <p:txBody>
          <a:bodyPr wrap="square" lIns="0" tIns="0" rIns="0" bIns="0" anchor="ctr">
            <a:noAutofit/>
          </a:bodyPr>
          <a:lstStyle/>
          <a:p>
            <a:r>
              <a:rPr lang="en-US" sz="1000" dirty="0"/>
              <a:t>Lorem ipsum dolor sit amet, </a:t>
            </a:r>
          </a:p>
        </p:txBody>
      </p:sp>
      <p:sp>
        <p:nvSpPr>
          <p:cNvPr id="93" name="Oval 92">
            <a:extLst>
              <a:ext uri="{FF2B5EF4-FFF2-40B4-BE49-F238E27FC236}">
                <a16:creationId xmlns:a16="http://schemas.microsoft.com/office/drawing/2014/main" id="{C504B926-F92E-41AB-871F-9046C768332C}"/>
              </a:ext>
            </a:extLst>
          </p:cNvPr>
          <p:cNvSpPr/>
          <p:nvPr/>
        </p:nvSpPr>
        <p:spPr>
          <a:xfrm>
            <a:off x="5158943" y="4996334"/>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94" name="TextBox 93">
            <a:extLst>
              <a:ext uri="{FF2B5EF4-FFF2-40B4-BE49-F238E27FC236}">
                <a16:creationId xmlns:a16="http://schemas.microsoft.com/office/drawing/2014/main" id="{6A199035-3C47-4CDB-9621-BFC5BFB55C0B}"/>
              </a:ext>
            </a:extLst>
          </p:cNvPr>
          <p:cNvSpPr txBox="1"/>
          <p:nvPr/>
        </p:nvSpPr>
        <p:spPr>
          <a:xfrm>
            <a:off x="5436156" y="4998476"/>
            <a:ext cx="1347735" cy="205932"/>
          </a:xfrm>
          <a:prstGeom prst="rect">
            <a:avLst/>
          </a:prstGeom>
          <a:noFill/>
        </p:spPr>
        <p:txBody>
          <a:bodyPr wrap="square" lIns="0" tIns="0" rIns="0" bIns="0" anchor="ctr">
            <a:noAutofit/>
          </a:bodyPr>
          <a:lstStyle/>
          <a:p>
            <a:r>
              <a:rPr lang="en-US" sz="1000" dirty="0"/>
              <a:t>Lorem ipsum dolor sit amet, </a:t>
            </a:r>
          </a:p>
        </p:txBody>
      </p:sp>
      <p:sp>
        <p:nvSpPr>
          <p:cNvPr id="96" name="Oval 95">
            <a:extLst>
              <a:ext uri="{FF2B5EF4-FFF2-40B4-BE49-F238E27FC236}">
                <a16:creationId xmlns:a16="http://schemas.microsoft.com/office/drawing/2014/main" id="{CCC33B61-D9E3-488E-970A-083BFB793EA1}"/>
              </a:ext>
            </a:extLst>
          </p:cNvPr>
          <p:cNvSpPr/>
          <p:nvPr/>
        </p:nvSpPr>
        <p:spPr>
          <a:xfrm>
            <a:off x="7120966" y="4996334"/>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97" name="TextBox 96">
            <a:extLst>
              <a:ext uri="{FF2B5EF4-FFF2-40B4-BE49-F238E27FC236}">
                <a16:creationId xmlns:a16="http://schemas.microsoft.com/office/drawing/2014/main" id="{583ED808-9E3E-4582-8261-D0AA48EAE876}"/>
              </a:ext>
            </a:extLst>
          </p:cNvPr>
          <p:cNvSpPr txBox="1"/>
          <p:nvPr/>
        </p:nvSpPr>
        <p:spPr>
          <a:xfrm>
            <a:off x="7398179" y="4998476"/>
            <a:ext cx="1347735" cy="205932"/>
          </a:xfrm>
          <a:prstGeom prst="rect">
            <a:avLst/>
          </a:prstGeom>
          <a:noFill/>
        </p:spPr>
        <p:txBody>
          <a:bodyPr wrap="square" lIns="0" tIns="0" rIns="0" bIns="0" anchor="ctr">
            <a:noAutofit/>
          </a:bodyPr>
          <a:lstStyle/>
          <a:p>
            <a:r>
              <a:rPr lang="en-US" sz="1000" dirty="0"/>
              <a:t>Lorem ipsum dolor sit amet, </a:t>
            </a:r>
          </a:p>
        </p:txBody>
      </p:sp>
      <p:sp>
        <p:nvSpPr>
          <p:cNvPr id="99" name="Oval 98">
            <a:extLst>
              <a:ext uri="{FF2B5EF4-FFF2-40B4-BE49-F238E27FC236}">
                <a16:creationId xmlns:a16="http://schemas.microsoft.com/office/drawing/2014/main" id="{33CC3CAA-426D-472F-BE3A-1FF6676CB0C1}"/>
              </a:ext>
            </a:extLst>
          </p:cNvPr>
          <p:cNvSpPr/>
          <p:nvPr/>
        </p:nvSpPr>
        <p:spPr>
          <a:xfrm>
            <a:off x="3196920" y="4996334"/>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00" name="TextBox 99">
            <a:extLst>
              <a:ext uri="{FF2B5EF4-FFF2-40B4-BE49-F238E27FC236}">
                <a16:creationId xmlns:a16="http://schemas.microsoft.com/office/drawing/2014/main" id="{A5A4324D-1B91-4003-8A2D-571253B6727A}"/>
              </a:ext>
            </a:extLst>
          </p:cNvPr>
          <p:cNvSpPr txBox="1"/>
          <p:nvPr/>
        </p:nvSpPr>
        <p:spPr>
          <a:xfrm>
            <a:off x="3474133" y="4998476"/>
            <a:ext cx="1347735" cy="205932"/>
          </a:xfrm>
          <a:prstGeom prst="rect">
            <a:avLst/>
          </a:prstGeom>
          <a:noFill/>
        </p:spPr>
        <p:txBody>
          <a:bodyPr wrap="square" lIns="0" tIns="0" rIns="0" bIns="0" anchor="ctr">
            <a:noAutofit/>
          </a:bodyPr>
          <a:lstStyle/>
          <a:p>
            <a:r>
              <a:rPr lang="en-US" sz="1000" dirty="0"/>
              <a:t>Lorem ipsum dolor sit amet, </a:t>
            </a:r>
          </a:p>
        </p:txBody>
      </p:sp>
      <p:sp>
        <p:nvSpPr>
          <p:cNvPr id="112" name="Oval 111">
            <a:extLst>
              <a:ext uri="{FF2B5EF4-FFF2-40B4-BE49-F238E27FC236}">
                <a16:creationId xmlns:a16="http://schemas.microsoft.com/office/drawing/2014/main" id="{4C876949-3DD7-4DA4-99C0-1BDD0E1AE798}"/>
              </a:ext>
            </a:extLst>
          </p:cNvPr>
          <p:cNvSpPr/>
          <p:nvPr/>
        </p:nvSpPr>
        <p:spPr>
          <a:xfrm>
            <a:off x="5158943" y="5530267"/>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13" name="TextBox 112">
            <a:extLst>
              <a:ext uri="{FF2B5EF4-FFF2-40B4-BE49-F238E27FC236}">
                <a16:creationId xmlns:a16="http://schemas.microsoft.com/office/drawing/2014/main" id="{33EF7F8F-7446-4E5D-98DC-501B9626B1D5}"/>
              </a:ext>
            </a:extLst>
          </p:cNvPr>
          <p:cNvSpPr txBox="1"/>
          <p:nvPr/>
        </p:nvSpPr>
        <p:spPr>
          <a:xfrm>
            <a:off x="5436156" y="5532409"/>
            <a:ext cx="1347735" cy="205932"/>
          </a:xfrm>
          <a:prstGeom prst="rect">
            <a:avLst/>
          </a:prstGeom>
          <a:noFill/>
        </p:spPr>
        <p:txBody>
          <a:bodyPr wrap="square" lIns="0" tIns="0" rIns="0" bIns="0" anchor="ctr">
            <a:noAutofit/>
          </a:bodyPr>
          <a:lstStyle/>
          <a:p>
            <a:r>
              <a:rPr lang="en-US" sz="1000" dirty="0"/>
              <a:t>Lorem ipsum dolor sit amet, </a:t>
            </a:r>
          </a:p>
        </p:txBody>
      </p:sp>
      <p:sp>
        <p:nvSpPr>
          <p:cNvPr id="115" name="Oval 114">
            <a:extLst>
              <a:ext uri="{FF2B5EF4-FFF2-40B4-BE49-F238E27FC236}">
                <a16:creationId xmlns:a16="http://schemas.microsoft.com/office/drawing/2014/main" id="{E59E336F-D5F6-47C5-8850-149E51F64C3F}"/>
              </a:ext>
            </a:extLst>
          </p:cNvPr>
          <p:cNvSpPr/>
          <p:nvPr/>
        </p:nvSpPr>
        <p:spPr>
          <a:xfrm>
            <a:off x="7120966" y="5530267"/>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16" name="TextBox 115">
            <a:extLst>
              <a:ext uri="{FF2B5EF4-FFF2-40B4-BE49-F238E27FC236}">
                <a16:creationId xmlns:a16="http://schemas.microsoft.com/office/drawing/2014/main" id="{869DA900-DECD-4FE7-9A70-AF0CF34B5F0B}"/>
              </a:ext>
            </a:extLst>
          </p:cNvPr>
          <p:cNvSpPr txBox="1"/>
          <p:nvPr/>
        </p:nvSpPr>
        <p:spPr>
          <a:xfrm>
            <a:off x="7398179" y="5532409"/>
            <a:ext cx="1347735" cy="205932"/>
          </a:xfrm>
          <a:prstGeom prst="rect">
            <a:avLst/>
          </a:prstGeom>
          <a:noFill/>
        </p:spPr>
        <p:txBody>
          <a:bodyPr wrap="square" lIns="0" tIns="0" rIns="0" bIns="0" anchor="ctr">
            <a:noAutofit/>
          </a:bodyPr>
          <a:lstStyle/>
          <a:p>
            <a:r>
              <a:rPr lang="en-US" sz="1000" dirty="0"/>
              <a:t>Lorem ipsum dolor sit amet, </a:t>
            </a:r>
          </a:p>
        </p:txBody>
      </p:sp>
      <p:sp>
        <p:nvSpPr>
          <p:cNvPr id="118" name="Oval 117">
            <a:extLst>
              <a:ext uri="{FF2B5EF4-FFF2-40B4-BE49-F238E27FC236}">
                <a16:creationId xmlns:a16="http://schemas.microsoft.com/office/drawing/2014/main" id="{4F5CC521-D5F7-411B-AD65-7F1A356EB853}"/>
              </a:ext>
            </a:extLst>
          </p:cNvPr>
          <p:cNvSpPr/>
          <p:nvPr/>
        </p:nvSpPr>
        <p:spPr>
          <a:xfrm>
            <a:off x="3196920" y="5530267"/>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19" name="TextBox 118">
            <a:extLst>
              <a:ext uri="{FF2B5EF4-FFF2-40B4-BE49-F238E27FC236}">
                <a16:creationId xmlns:a16="http://schemas.microsoft.com/office/drawing/2014/main" id="{8EAEA2CA-EEFF-43CB-B050-800009BCB9A1}"/>
              </a:ext>
            </a:extLst>
          </p:cNvPr>
          <p:cNvSpPr txBox="1"/>
          <p:nvPr/>
        </p:nvSpPr>
        <p:spPr>
          <a:xfrm>
            <a:off x="3474133" y="5532409"/>
            <a:ext cx="1347735" cy="205932"/>
          </a:xfrm>
          <a:prstGeom prst="rect">
            <a:avLst/>
          </a:prstGeom>
          <a:noFill/>
        </p:spPr>
        <p:txBody>
          <a:bodyPr wrap="square" lIns="0" tIns="0" rIns="0" bIns="0" anchor="ctr">
            <a:noAutofit/>
          </a:bodyPr>
          <a:lstStyle/>
          <a:p>
            <a:r>
              <a:rPr lang="en-US" sz="1000" dirty="0"/>
              <a:t>Lorem ipsum dolor sit amet, </a:t>
            </a:r>
          </a:p>
        </p:txBody>
      </p:sp>
      <p:sp>
        <p:nvSpPr>
          <p:cNvPr id="120" name="Text Placeholder 19">
            <a:extLst>
              <a:ext uri="{FF2B5EF4-FFF2-40B4-BE49-F238E27FC236}">
                <a16:creationId xmlns:a16="http://schemas.microsoft.com/office/drawing/2014/main" id="{07A098F9-875F-47F5-AA2D-411AC8FF6950}"/>
              </a:ext>
            </a:extLst>
          </p:cNvPr>
          <p:cNvSpPr txBox="1">
            <a:spLocks/>
          </p:cNvSpPr>
          <p:nvPr/>
        </p:nvSpPr>
        <p:spPr>
          <a:xfrm>
            <a:off x="221227" y="1826459"/>
            <a:ext cx="2672774"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Section Title</a:t>
            </a:r>
          </a:p>
        </p:txBody>
      </p:sp>
      <p:cxnSp>
        <p:nvCxnSpPr>
          <p:cNvPr id="121" name="Straight Connector 120">
            <a:extLst>
              <a:ext uri="{FF2B5EF4-FFF2-40B4-BE49-F238E27FC236}">
                <a16:creationId xmlns:a16="http://schemas.microsoft.com/office/drawing/2014/main" id="{84554D15-733A-4745-8DEE-5599715838A8}"/>
              </a:ext>
            </a:extLst>
          </p:cNvPr>
          <p:cNvCxnSpPr>
            <a:cxnSpLocks/>
          </p:cNvCxnSpPr>
          <p:nvPr/>
        </p:nvCxnSpPr>
        <p:spPr>
          <a:xfrm>
            <a:off x="221458" y="2384602"/>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66607072"/>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tangle: Rounded Corners 32">
            <a:extLst>
              <a:ext uri="{FF2B5EF4-FFF2-40B4-BE49-F238E27FC236}">
                <a16:creationId xmlns:a16="http://schemas.microsoft.com/office/drawing/2014/main" id="{E5D2381C-F2AA-47AF-A5CA-549A99CA0A99}"/>
              </a:ext>
            </a:extLst>
          </p:cNvPr>
          <p:cNvSpPr/>
          <p:nvPr/>
        </p:nvSpPr>
        <p:spPr>
          <a:xfrm>
            <a:off x="3070860" y="1803400"/>
            <a:ext cx="1397858" cy="4297680"/>
          </a:xfrm>
          <a:prstGeom prst="roundRect">
            <a:avLst>
              <a:gd name="adj" fmla="val 10343"/>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800" dirty="0">
              <a:solidFill>
                <a:srgbClr val="FFFFFF"/>
              </a:solidFill>
            </a:endParaRPr>
          </a:p>
        </p:txBody>
      </p:sp>
      <p:sp>
        <p:nvSpPr>
          <p:cNvPr id="41" name="Rectangle: Rounded Corners 40">
            <a:extLst>
              <a:ext uri="{FF2B5EF4-FFF2-40B4-BE49-F238E27FC236}">
                <a16:creationId xmlns:a16="http://schemas.microsoft.com/office/drawing/2014/main" id="{1D4D9AF1-BEC8-4212-841E-9961ACCB49BD}"/>
              </a:ext>
            </a:extLst>
          </p:cNvPr>
          <p:cNvSpPr/>
          <p:nvPr/>
        </p:nvSpPr>
        <p:spPr>
          <a:xfrm>
            <a:off x="3260055" y="1623175"/>
            <a:ext cx="1019467" cy="312305"/>
          </a:xfrm>
          <a:prstGeom prst="roundRect">
            <a:avLst>
              <a:gd name="adj" fmla="val 43889"/>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Free</a:t>
            </a:r>
            <a:endParaRPr lang="en-PH" sz="1200" b="1" dirty="0"/>
          </a:p>
        </p:txBody>
      </p:sp>
      <p:sp>
        <p:nvSpPr>
          <p:cNvPr id="45" name="TextBox 44">
            <a:extLst>
              <a:ext uri="{FF2B5EF4-FFF2-40B4-BE49-F238E27FC236}">
                <a16:creationId xmlns:a16="http://schemas.microsoft.com/office/drawing/2014/main" id="{47E9E338-23D8-4778-ADC5-C8AE591F591F}"/>
              </a:ext>
            </a:extLst>
          </p:cNvPr>
          <p:cNvSpPr txBox="1"/>
          <p:nvPr/>
        </p:nvSpPr>
        <p:spPr>
          <a:xfrm>
            <a:off x="3199097" y="2081531"/>
            <a:ext cx="1141382" cy="469412"/>
          </a:xfrm>
          <a:prstGeom prst="rect">
            <a:avLst/>
          </a:prstGeom>
          <a:noFill/>
        </p:spPr>
        <p:txBody>
          <a:bodyPr wrap="square" lIns="0" tIns="0" rIns="0" bIns="0" anchor="ctr">
            <a:noAutofit/>
          </a:bodyPr>
          <a:lstStyle/>
          <a:p>
            <a:pPr algn="ctr"/>
            <a:r>
              <a:rPr lang="en-US" sz="1800" b="1" dirty="0">
                <a:solidFill>
                  <a:schemeClr val="accent1">
                    <a:lumMod val="60000"/>
                    <a:lumOff val="40000"/>
                  </a:schemeClr>
                </a:solidFill>
              </a:rPr>
              <a:t>XXXX</a:t>
            </a:r>
          </a:p>
        </p:txBody>
      </p:sp>
      <p:sp>
        <p:nvSpPr>
          <p:cNvPr id="37" name="Rectangle: Rounded Corners 36">
            <a:extLst>
              <a:ext uri="{FF2B5EF4-FFF2-40B4-BE49-F238E27FC236}">
                <a16:creationId xmlns:a16="http://schemas.microsoft.com/office/drawing/2014/main" id="{C1AE412D-5C49-42F6-BDB1-2DCFBA1269B0}"/>
              </a:ext>
            </a:extLst>
          </p:cNvPr>
          <p:cNvSpPr/>
          <p:nvPr/>
        </p:nvSpPr>
        <p:spPr>
          <a:xfrm>
            <a:off x="4555468" y="1803400"/>
            <a:ext cx="1397858" cy="4297680"/>
          </a:xfrm>
          <a:prstGeom prst="roundRect">
            <a:avLst>
              <a:gd name="adj" fmla="val 10343"/>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800" dirty="0">
              <a:solidFill>
                <a:srgbClr val="FFFFFF"/>
              </a:solidFill>
            </a:endParaRPr>
          </a:p>
        </p:txBody>
      </p:sp>
      <p:sp>
        <p:nvSpPr>
          <p:cNvPr id="43" name="Rectangle: Rounded Corners 42">
            <a:extLst>
              <a:ext uri="{FF2B5EF4-FFF2-40B4-BE49-F238E27FC236}">
                <a16:creationId xmlns:a16="http://schemas.microsoft.com/office/drawing/2014/main" id="{3DA9A8A3-F377-41AD-B594-FE5B3E5DB4B4}"/>
              </a:ext>
            </a:extLst>
          </p:cNvPr>
          <p:cNvSpPr/>
          <p:nvPr/>
        </p:nvSpPr>
        <p:spPr>
          <a:xfrm>
            <a:off x="4744663" y="1623175"/>
            <a:ext cx="1019467" cy="312305"/>
          </a:xfrm>
          <a:prstGeom prst="roundRect">
            <a:avLst>
              <a:gd name="adj" fmla="val 43889"/>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Basic</a:t>
            </a:r>
            <a:endParaRPr lang="en-PH" sz="1200" b="1" dirty="0"/>
          </a:p>
        </p:txBody>
      </p:sp>
      <p:sp>
        <p:nvSpPr>
          <p:cNvPr id="46" name="TextBox 45">
            <a:extLst>
              <a:ext uri="{FF2B5EF4-FFF2-40B4-BE49-F238E27FC236}">
                <a16:creationId xmlns:a16="http://schemas.microsoft.com/office/drawing/2014/main" id="{8E132363-E4F0-4166-88E7-441A0CE21443}"/>
              </a:ext>
            </a:extLst>
          </p:cNvPr>
          <p:cNvSpPr txBox="1"/>
          <p:nvPr/>
        </p:nvSpPr>
        <p:spPr>
          <a:xfrm>
            <a:off x="4683705" y="2081531"/>
            <a:ext cx="1141382" cy="469412"/>
          </a:xfrm>
          <a:prstGeom prst="rect">
            <a:avLst/>
          </a:prstGeom>
          <a:noFill/>
        </p:spPr>
        <p:txBody>
          <a:bodyPr wrap="square" lIns="0" tIns="0" rIns="0" bIns="0" anchor="ctr">
            <a:noAutofit/>
          </a:bodyPr>
          <a:lstStyle/>
          <a:p>
            <a:pPr algn="ctr"/>
            <a:r>
              <a:rPr lang="en-US" sz="1800" b="1" dirty="0">
                <a:solidFill>
                  <a:schemeClr val="accent1"/>
                </a:solidFill>
              </a:rPr>
              <a:t>XXXX</a:t>
            </a:r>
          </a:p>
        </p:txBody>
      </p:sp>
      <p:sp>
        <p:nvSpPr>
          <p:cNvPr id="38" name="Rectangle: Rounded Corners 37">
            <a:extLst>
              <a:ext uri="{FF2B5EF4-FFF2-40B4-BE49-F238E27FC236}">
                <a16:creationId xmlns:a16="http://schemas.microsoft.com/office/drawing/2014/main" id="{FB817ADC-76D0-4AEA-9F2A-B1793EB6DCC9}"/>
              </a:ext>
            </a:extLst>
          </p:cNvPr>
          <p:cNvSpPr/>
          <p:nvPr/>
        </p:nvSpPr>
        <p:spPr>
          <a:xfrm>
            <a:off x="6040076" y="1803400"/>
            <a:ext cx="1397858" cy="4297680"/>
          </a:xfrm>
          <a:prstGeom prst="roundRect">
            <a:avLst>
              <a:gd name="adj" fmla="val 10343"/>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800" dirty="0">
              <a:solidFill>
                <a:srgbClr val="FFFFFF"/>
              </a:solidFill>
            </a:endParaRPr>
          </a:p>
        </p:txBody>
      </p:sp>
      <p:sp>
        <p:nvSpPr>
          <p:cNvPr id="44" name="Rectangle: Rounded Corners 43">
            <a:extLst>
              <a:ext uri="{FF2B5EF4-FFF2-40B4-BE49-F238E27FC236}">
                <a16:creationId xmlns:a16="http://schemas.microsoft.com/office/drawing/2014/main" id="{131812C1-29AA-4213-97DC-C73270B4BEE1}"/>
              </a:ext>
            </a:extLst>
          </p:cNvPr>
          <p:cNvSpPr/>
          <p:nvPr/>
        </p:nvSpPr>
        <p:spPr>
          <a:xfrm>
            <a:off x="6229270" y="1623175"/>
            <a:ext cx="1019467" cy="312305"/>
          </a:xfrm>
          <a:prstGeom prst="roundRect">
            <a:avLst>
              <a:gd name="adj" fmla="val 43889"/>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Pro</a:t>
            </a:r>
            <a:endParaRPr lang="en-PH" sz="1200" b="1" dirty="0"/>
          </a:p>
        </p:txBody>
      </p:sp>
      <p:sp>
        <p:nvSpPr>
          <p:cNvPr id="47" name="TextBox 46">
            <a:extLst>
              <a:ext uri="{FF2B5EF4-FFF2-40B4-BE49-F238E27FC236}">
                <a16:creationId xmlns:a16="http://schemas.microsoft.com/office/drawing/2014/main" id="{93E91D19-DB62-4619-8453-D5761BB4F7D5}"/>
              </a:ext>
            </a:extLst>
          </p:cNvPr>
          <p:cNvSpPr txBox="1"/>
          <p:nvPr/>
        </p:nvSpPr>
        <p:spPr>
          <a:xfrm>
            <a:off x="6168313" y="2081531"/>
            <a:ext cx="1141382" cy="469412"/>
          </a:xfrm>
          <a:prstGeom prst="rect">
            <a:avLst/>
          </a:prstGeom>
          <a:noFill/>
        </p:spPr>
        <p:txBody>
          <a:bodyPr wrap="square" lIns="0" tIns="0" rIns="0" bIns="0" anchor="ctr">
            <a:noAutofit/>
          </a:bodyPr>
          <a:lstStyle/>
          <a:p>
            <a:pPr algn="ctr"/>
            <a:r>
              <a:rPr lang="en-US" sz="1800" b="1" dirty="0">
                <a:solidFill>
                  <a:schemeClr val="accent2"/>
                </a:solidFill>
              </a:rPr>
              <a:t>XXXX</a:t>
            </a:r>
          </a:p>
        </p:txBody>
      </p:sp>
      <p:sp>
        <p:nvSpPr>
          <p:cNvPr id="101" name="Rectangle: Rounded Corners 100">
            <a:extLst>
              <a:ext uri="{FF2B5EF4-FFF2-40B4-BE49-F238E27FC236}">
                <a16:creationId xmlns:a16="http://schemas.microsoft.com/office/drawing/2014/main" id="{E9FA3421-F711-467B-96C0-DD9E83254298}"/>
              </a:ext>
            </a:extLst>
          </p:cNvPr>
          <p:cNvSpPr/>
          <p:nvPr/>
        </p:nvSpPr>
        <p:spPr>
          <a:xfrm>
            <a:off x="7524685" y="1803400"/>
            <a:ext cx="1397858" cy="4297680"/>
          </a:xfrm>
          <a:prstGeom prst="roundRect">
            <a:avLst>
              <a:gd name="adj" fmla="val 10343"/>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800" dirty="0">
              <a:solidFill>
                <a:srgbClr val="FFFFFF"/>
              </a:solidFill>
            </a:endParaRPr>
          </a:p>
        </p:txBody>
      </p:sp>
      <p:sp>
        <p:nvSpPr>
          <p:cNvPr id="102" name="Rectangle: Rounded Corners 101">
            <a:extLst>
              <a:ext uri="{FF2B5EF4-FFF2-40B4-BE49-F238E27FC236}">
                <a16:creationId xmlns:a16="http://schemas.microsoft.com/office/drawing/2014/main" id="{031CECB7-BA08-44F2-9A2D-D355DB79B89E}"/>
              </a:ext>
            </a:extLst>
          </p:cNvPr>
          <p:cNvSpPr/>
          <p:nvPr/>
        </p:nvSpPr>
        <p:spPr>
          <a:xfrm>
            <a:off x="7713880" y="1623175"/>
            <a:ext cx="1019467" cy="312305"/>
          </a:xfrm>
          <a:prstGeom prst="roundRect">
            <a:avLst>
              <a:gd name="adj" fmla="val 4388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Premium</a:t>
            </a:r>
            <a:endParaRPr lang="en-PH" sz="1200" b="1" dirty="0"/>
          </a:p>
        </p:txBody>
      </p:sp>
      <p:sp>
        <p:nvSpPr>
          <p:cNvPr id="103" name="TextBox 102">
            <a:extLst>
              <a:ext uri="{FF2B5EF4-FFF2-40B4-BE49-F238E27FC236}">
                <a16:creationId xmlns:a16="http://schemas.microsoft.com/office/drawing/2014/main" id="{2F77C0C2-8F9B-44D2-BFC2-141F417C5925}"/>
              </a:ext>
            </a:extLst>
          </p:cNvPr>
          <p:cNvSpPr txBox="1"/>
          <p:nvPr/>
        </p:nvSpPr>
        <p:spPr>
          <a:xfrm>
            <a:off x="7652922" y="2081531"/>
            <a:ext cx="1141382" cy="469412"/>
          </a:xfrm>
          <a:prstGeom prst="rect">
            <a:avLst/>
          </a:prstGeom>
          <a:noFill/>
        </p:spPr>
        <p:txBody>
          <a:bodyPr wrap="square" lIns="0" tIns="0" rIns="0" bIns="0" anchor="ctr">
            <a:noAutofit/>
          </a:bodyPr>
          <a:lstStyle/>
          <a:p>
            <a:pPr algn="ctr"/>
            <a:r>
              <a:rPr lang="en-US" sz="1800" b="1" dirty="0">
                <a:solidFill>
                  <a:schemeClr val="accent3"/>
                </a:solidFill>
              </a:rPr>
              <a:t>XXXX</a:t>
            </a:r>
          </a:p>
        </p:txBody>
      </p:sp>
      <p:sp>
        <p:nvSpPr>
          <p:cNvPr id="2" name="Title 1">
            <a:extLst>
              <a:ext uri="{FF2B5EF4-FFF2-40B4-BE49-F238E27FC236}">
                <a16:creationId xmlns:a16="http://schemas.microsoft.com/office/drawing/2014/main" id="{89FB2497-5CAC-4388-A68C-88DABD185A11}"/>
              </a:ext>
            </a:extLst>
          </p:cNvPr>
          <p:cNvSpPr>
            <a:spLocks noGrp="1"/>
          </p:cNvSpPr>
          <p:nvPr>
            <p:ph type="title"/>
          </p:nvPr>
        </p:nvSpPr>
        <p:spPr>
          <a:xfrm>
            <a:off x="221226" y="365126"/>
            <a:ext cx="8701548" cy="578772"/>
          </a:xfrm>
        </p:spPr>
        <p:txBody>
          <a:bodyPr/>
          <a:lstStyle/>
          <a:p>
            <a:r>
              <a:rPr lang="en-US" dirty="0"/>
              <a:t>Four-Plan Pricing Comparison Table</a:t>
            </a:r>
          </a:p>
        </p:txBody>
      </p:sp>
      <p:sp>
        <p:nvSpPr>
          <p:cNvPr id="10" name="Rectangle 9">
            <a:extLst>
              <a:ext uri="{FF2B5EF4-FFF2-40B4-BE49-F238E27FC236}">
                <a16:creationId xmlns:a16="http://schemas.microsoft.com/office/drawing/2014/main" id="{EFCCF48F-1088-431E-8D8F-2C61FD73B15E}"/>
              </a:ext>
            </a:extLst>
          </p:cNvPr>
          <p:cNvSpPr/>
          <p:nvPr/>
        </p:nvSpPr>
        <p:spPr>
          <a:xfrm>
            <a:off x="221226" y="2694976"/>
            <a:ext cx="8701548" cy="541485"/>
          </a:xfrm>
          <a:prstGeom prst="rect">
            <a:avLst/>
          </a:prstGeom>
          <a:solidFill>
            <a:schemeClr val="bg2"/>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19" name="Rectangle 18">
            <a:extLst>
              <a:ext uri="{FF2B5EF4-FFF2-40B4-BE49-F238E27FC236}">
                <a16:creationId xmlns:a16="http://schemas.microsoft.com/office/drawing/2014/main" id="{8922040E-FB44-443B-B4A8-6DB713030721}"/>
              </a:ext>
            </a:extLst>
          </p:cNvPr>
          <p:cNvSpPr/>
          <p:nvPr/>
        </p:nvSpPr>
        <p:spPr>
          <a:xfrm>
            <a:off x="221226" y="3262024"/>
            <a:ext cx="8701548" cy="504689"/>
          </a:xfrm>
          <a:prstGeom prst="rect">
            <a:avLst/>
          </a:prstGeom>
          <a:solidFill>
            <a:schemeClr val="bg1"/>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22" name="Rectangle 21">
            <a:extLst>
              <a:ext uri="{FF2B5EF4-FFF2-40B4-BE49-F238E27FC236}">
                <a16:creationId xmlns:a16="http://schemas.microsoft.com/office/drawing/2014/main" id="{C24F0EAD-F7DF-47E4-AE74-2D69F35CE11E}"/>
              </a:ext>
            </a:extLst>
          </p:cNvPr>
          <p:cNvSpPr/>
          <p:nvPr/>
        </p:nvSpPr>
        <p:spPr>
          <a:xfrm>
            <a:off x="221226" y="3792276"/>
            <a:ext cx="8701548" cy="504689"/>
          </a:xfrm>
          <a:prstGeom prst="rect">
            <a:avLst/>
          </a:prstGeom>
          <a:solidFill>
            <a:schemeClr val="bg1">
              <a:lumMod val="95000"/>
            </a:schemeClr>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25" name="Rectangle 24">
            <a:extLst>
              <a:ext uri="{FF2B5EF4-FFF2-40B4-BE49-F238E27FC236}">
                <a16:creationId xmlns:a16="http://schemas.microsoft.com/office/drawing/2014/main" id="{3C9E8814-FCAD-4EF4-BAB7-D4907C3E2C49}"/>
              </a:ext>
            </a:extLst>
          </p:cNvPr>
          <p:cNvSpPr/>
          <p:nvPr/>
        </p:nvSpPr>
        <p:spPr>
          <a:xfrm>
            <a:off x="221226" y="4322528"/>
            <a:ext cx="8701548" cy="504689"/>
          </a:xfrm>
          <a:prstGeom prst="rect">
            <a:avLst/>
          </a:prstGeom>
          <a:solidFill>
            <a:schemeClr val="bg1"/>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28" name="Rectangle 27">
            <a:extLst>
              <a:ext uri="{FF2B5EF4-FFF2-40B4-BE49-F238E27FC236}">
                <a16:creationId xmlns:a16="http://schemas.microsoft.com/office/drawing/2014/main" id="{5B4C0897-D539-4EDE-87DE-8D77FF0FE30B}"/>
              </a:ext>
            </a:extLst>
          </p:cNvPr>
          <p:cNvSpPr/>
          <p:nvPr/>
        </p:nvSpPr>
        <p:spPr>
          <a:xfrm>
            <a:off x="221226" y="4852780"/>
            <a:ext cx="8701548" cy="504689"/>
          </a:xfrm>
          <a:prstGeom prst="rect">
            <a:avLst/>
          </a:prstGeom>
          <a:solidFill>
            <a:schemeClr val="bg1">
              <a:lumMod val="95000"/>
            </a:schemeClr>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31" name="Rectangle 30">
            <a:extLst>
              <a:ext uri="{FF2B5EF4-FFF2-40B4-BE49-F238E27FC236}">
                <a16:creationId xmlns:a16="http://schemas.microsoft.com/office/drawing/2014/main" id="{D270ADB4-F2B3-479A-BD6A-B5FC52DF55DC}"/>
              </a:ext>
            </a:extLst>
          </p:cNvPr>
          <p:cNvSpPr/>
          <p:nvPr/>
        </p:nvSpPr>
        <p:spPr>
          <a:xfrm>
            <a:off x="221226" y="5383031"/>
            <a:ext cx="8701548" cy="504689"/>
          </a:xfrm>
          <a:prstGeom prst="rect">
            <a:avLst/>
          </a:prstGeom>
          <a:solidFill>
            <a:schemeClr val="bg1"/>
          </a:solidFill>
          <a:ln w="9525">
            <a:solidFill>
              <a:schemeClr val="bg1">
                <a:lumMod val="90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solidFill>
                <a:schemeClr val="tx1"/>
              </a:solidFill>
            </a:endParaRPr>
          </a:p>
        </p:txBody>
      </p:sp>
      <p:sp>
        <p:nvSpPr>
          <p:cNvPr id="11" name="Rectangle 10">
            <a:extLst>
              <a:ext uri="{FF2B5EF4-FFF2-40B4-BE49-F238E27FC236}">
                <a16:creationId xmlns:a16="http://schemas.microsoft.com/office/drawing/2014/main" id="{EC31A0E8-13D7-4FE3-B470-646E5D3FECAA}"/>
              </a:ext>
            </a:extLst>
          </p:cNvPr>
          <p:cNvSpPr/>
          <p:nvPr/>
        </p:nvSpPr>
        <p:spPr>
          <a:xfrm>
            <a:off x="324609" y="2809380"/>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20" name="Rectangle 19">
            <a:extLst>
              <a:ext uri="{FF2B5EF4-FFF2-40B4-BE49-F238E27FC236}">
                <a16:creationId xmlns:a16="http://schemas.microsoft.com/office/drawing/2014/main" id="{830DB7F5-DFED-4D4C-A5D4-A007CBE48537}"/>
              </a:ext>
            </a:extLst>
          </p:cNvPr>
          <p:cNvSpPr/>
          <p:nvPr/>
        </p:nvSpPr>
        <p:spPr>
          <a:xfrm>
            <a:off x="324609" y="3343311"/>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23" name="Rectangle 22">
            <a:extLst>
              <a:ext uri="{FF2B5EF4-FFF2-40B4-BE49-F238E27FC236}">
                <a16:creationId xmlns:a16="http://schemas.microsoft.com/office/drawing/2014/main" id="{ABA1520A-2954-4FCB-87D3-4F8904D700FE}"/>
              </a:ext>
            </a:extLst>
          </p:cNvPr>
          <p:cNvSpPr/>
          <p:nvPr/>
        </p:nvSpPr>
        <p:spPr>
          <a:xfrm>
            <a:off x="324609" y="3877242"/>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26" name="Rectangle 25">
            <a:extLst>
              <a:ext uri="{FF2B5EF4-FFF2-40B4-BE49-F238E27FC236}">
                <a16:creationId xmlns:a16="http://schemas.microsoft.com/office/drawing/2014/main" id="{90AE7EB3-7A3B-4AD1-9624-F157837045F3}"/>
              </a:ext>
            </a:extLst>
          </p:cNvPr>
          <p:cNvSpPr/>
          <p:nvPr/>
        </p:nvSpPr>
        <p:spPr>
          <a:xfrm>
            <a:off x="324609" y="4411173"/>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29" name="Rectangle 28">
            <a:extLst>
              <a:ext uri="{FF2B5EF4-FFF2-40B4-BE49-F238E27FC236}">
                <a16:creationId xmlns:a16="http://schemas.microsoft.com/office/drawing/2014/main" id="{73B9D8C2-AE25-4B41-B08B-22646BD3ACB7}"/>
              </a:ext>
            </a:extLst>
          </p:cNvPr>
          <p:cNvSpPr/>
          <p:nvPr/>
        </p:nvSpPr>
        <p:spPr>
          <a:xfrm>
            <a:off x="324609" y="4945104"/>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32" name="Rectangle 31">
            <a:extLst>
              <a:ext uri="{FF2B5EF4-FFF2-40B4-BE49-F238E27FC236}">
                <a16:creationId xmlns:a16="http://schemas.microsoft.com/office/drawing/2014/main" id="{74719CDB-AFA0-470A-9AE6-D25CFA65F1FD}"/>
              </a:ext>
            </a:extLst>
          </p:cNvPr>
          <p:cNvSpPr/>
          <p:nvPr/>
        </p:nvSpPr>
        <p:spPr>
          <a:xfrm>
            <a:off x="324609" y="5479036"/>
            <a:ext cx="2525271" cy="312677"/>
          </a:xfrm>
          <a:prstGeom prst="rect">
            <a:avLst/>
          </a:prstGeom>
          <a:noFill/>
          <a:ln w="12700" cap="rnd" cmpd="sng">
            <a:noFill/>
            <a:prstDash val="solid"/>
            <a:round/>
            <a:headEnd/>
            <a:tailEnd/>
          </a:ln>
          <a:effectLst/>
        </p:spPr>
        <p:txBody>
          <a:bodyPr wrap="square" lIns="0" tIns="0" rIns="0" bIns="0" anchor="ctr" anchorCtr="0">
            <a:normAutofit/>
          </a:bodyPr>
          <a:lstStyle/>
          <a:p>
            <a:r>
              <a:rPr lang="en-US" sz="1000" b="1" dirty="0">
                <a:solidFill>
                  <a:schemeClr val="accent3"/>
                </a:solidFill>
                <a:latin typeface="+mn-lt"/>
              </a:rPr>
              <a:t>Text</a:t>
            </a:r>
          </a:p>
        </p:txBody>
      </p:sp>
      <p:sp>
        <p:nvSpPr>
          <p:cNvPr id="49" name="Oval 48">
            <a:extLst>
              <a:ext uri="{FF2B5EF4-FFF2-40B4-BE49-F238E27FC236}">
                <a16:creationId xmlns:a16="http://schemas.microsoft.com/office/drawing/2014/main" id="{B0582DC0-20BA-4B86-96C1-C84DC46E00FF}"/>
              </a:ext>
            </a:extLst>
          </p:cNvPr>
          <p:cNvSpPr/>
          <p:nvPr/>
        </p:nvSpPr>
        <p:spPr>
          <a:xfrm>
            <a:off x="3168617" y="2860610"/>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50" name="TextBox 49">
            <a:extLst>
              <a:ext uri="{FF2B5EF4-FFF2-40B4-BE49-F238E27FC236}">
                <a16:creationId xmlns:a16="http://schemas.microsoft.com/office/drawing/2014/main" id="{514AFD81-D8CB-4346-80B6-2A303880B785}"/>
              </a:ext>
            </a:extLst>
          </p:cNvPr>
          <p:cNvSpPr txBox="1"/>
          <p:nvPr/>
        </p:nvSpPr>
        <p:spPr>
          <a:xfrm>
            <a:off x="3425510" y="2798376"/>
            <a:ext cx="933650" cy="334684"/>
          </a:xfrm>
          <a:prstGeom prst="rect">
            <a:avLst/>
          </a:prstGeom>
          <a:noFill/>
        </p:spPr>
        <p:txBody>
          <a:bodyPr wrap="square" lIns="0" tIns="0" rIns="0" bIns="0" anchor="ctr">
            <a:noAutofit/>
          </a:bodyPr>
          <a:lstStyle/>
          <a:p>
            <a:r>
              <a:rPr lang="en-US" sz="1000" dirty="0"/>
              <a:t>Lorem ipsum dolor sit amet, </a:t>
            </a:r>
          </a:p>
        </p:txBody>
      </p:sp>
      <p:sp>
        <p:nvSpPr>
          <p:cNvPr id="78" name="Oval 77">
            <a:extLst>
              <a:ext uri="{FF2B5EF4-FFF2-40B4-BE49-F238E27FC236}">
                <a16:creationId xmlns:a16="http://schemas.microsoft.com/office/drawing/2014/main" id="{E48EB98E-6398-4843-BE64-365037F1DFAE}"/>
              </a:ext>
            </a:extLst>
          </p:cNvPr>
          <p:cNvSpPr/>
          <p:nvPr/>
        </p:nvSpPr>
        <p:spPr>
          <a:xfrm>
            <a:off x="3156603" y="3394541"/>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79" name="TextBox 78">
            <a:extLst>
              <a:ext uri="{FF2B5EF4-FFF2-40B4-BE49-F238E27FC236}">
                <a16:creationId xmlns:a16="http://schemas.microsoft.com/office/drawing/2014/main" id="{307D4130-B7BC-4433-9A5A-E2470756A546}"/>
              </a:ext>
            </a:extLst>
          </p:cNvPr>
          <p:cNvSpPr txBox="1"/>
          <p:nvPr/>
        </p:nvSpPr>
        <p:spPr>
          <a:xfrm>
            <a:off x="3413496" y="3339379"/>
            <a:ext cx="945664" cy="320540"/>
          </a:xfrm>
          <a:prstGeom prst="rect">
            <a:avLst/>
          </a:prstGeom>
          <a:noFill/>
        </p:spPr>
        <p:txBody>
          <a:bodyPr wrap="square" lIns="0" tIns="0" rIns="0" bIns="0" anchor="ctr">
            <a:normAutofit/>
          </a:bodyPr>
          <a:lstStyle/>
          <a:p>
            <a:r>
              <a:rPr lang="en-US" sz="1000" dirty="0"/>
              <a:t>Lorem ipsum dolor sit amet, </a:t>
            </a:r>
          </a:p>
        </p:txBody>
      </p:sp>
      <p:sp>
        <p:nvSpPr>
          <p:cNvPr id="120" name="Text Placeholder 19">
            <a:extLst>
              <a:ext uri="{FF2B5EF4-FFF2-40B4-BE49-F238E27FC236}">
                <a16:creationId xmlns:a16="http://schemas.microsoft.com/office/drawing/2014/main" id="{07A098F9-875F-47F5-AA2D-411AC8FF6950}"/>
              </a:ext>
            </a:extLst>
          </p:cNvPr>
          <p:cNvSpPr txBox="1">
            <a:spLocks/>
          </p:cNvSpPr>
          <p:nvPr/>
        </p:nvSpPr>
        <p:spPr>
          <a:xfrm>
            <a:off x="221227" y="1826459"/>
            <a:ext cx="2672774"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Section Title</a:t>
            </a:r>
          </a:p>
        </p:txBody>
      </p:sp>
      <p:cxnSp>
        <p:nvCxnSpPr>
          <p:cNvPr id="121" name="Straight Connector 120">
            <a:extLst>
              <a:ext uri="{FF2B5EF4-FFF2-40B4-BE49-F238E27FC236}">
                <a16:creationId xmlns:a16="http://schemas.microsoft.com/office/drawing/2014/main" id="{84554D15-733A-4745-8DEE-5599715838A8}"/>
              </a:ext>
            </a:extLst>
          </p:cNvPr>
          <p:cNvCxnSpPr>
            <a:cxnSpLocks/>
          </p:cNvCxnSpPr>
          <p:nvPr/>
        </p:nvCxnSpPr>
        <p:spPr>
          <a:xfrm>
            <a:off x="221458" y="2384602"/>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3" name="Oval 122">
            <a:extLst>
              <a:ext uri="{FF2B5EF4-FFF2-40B4-BE49-F238E27FC236}">
                <a16:creationId xmlns:a16="http://schemas.microsoft.com/office/drawing/2014/main" id="{84554C57-F1AC-45CC-BC88-A84732D453C0}"/>
              </a:ext>
            </a:extLst>
          </p:cNvPr>
          <p:cNvSpPr/>
          <p:nvPr/>
        </p:nvSpPr>
        <p:spPr>
          <a:xfrm>
            <a:off x="3168617" y="3928472"/>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24" name="TextBox 123">
            <a:extLst>
              <a:ext uri="{FF2B5EF4-FFF2-40B4-BE49-F238E27FC236}">
                <a16:creationId xmlns:a16="http://schemas.microsoft.com/office/drawing/2014/main" id="{FC08232C-F01B-402E-B547-DA999B01106E}"/>
              </a:ext>
            </a:extLst>
          </p:cNvPr>
          <p:cNvSpPr txBox="1"/>
          <p:nvPr/>
        </p:nvSpPr>
        <p:spPr>
          <a:xfrm>
            <a:off x="3425510" y="3866238"/>
            <a:ext cx="933650" cy="334684"/>
          </a:xfrm>
          <a:prstGeom prst="rect">
            <a:avLst/>
          </a:prstGeom>
          <a:noFill/>
        </p:spPr>
        <p:txBody>
          <a:bodyPr wrap="square" lIns="0" tIns="0" rIns="0" bIns="0" anchor="ctr">
            <a:noAutofit/>
          </a:bodyPr>
          <a:lstStyle/>
          <a:p>
            <a:r>
              <a:rPr lang="en-US" sz="1000" dirty="0"/>
              <a:t>Lorem ipsum dolor sit amet, </a:t>
            </a:r>
          </a:p>
        </p:txBody>
      </p:sp>
      <p:sp>
        <p:nvSpPr>
          <p:cNvPr id="126" name="Oval 125">
            <a:extLst>
              <a:ext uri="{FF2B5EF4-FFF2-40B4-BE49-F238E27FC236}">
                <a16:creationId xmlns:a16="http://schemas.microsoft.com/office/drawing/2014/main" id="{488B4FE2-8F9E-4B54-A26C-8A536A5EA9C4}"/>
              </a:ext>
            </a:extLst>
          </p:cNvPr>
          <p:cNvSpPr/>
          <p:nvPr/>
        </p:nvSpPr>
        <p:spPr>
          <a:xfrm>
            <a:off x="3156603" y="4462403"/>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27" name="TextBox 126">
            <a:extLst>
              <a:ext uri="{FF2B5EF4-FFF2-40B4-BE49-F238E27FC236}">
                <a16:creationId xmlns:a16="http://schemas.microsoft.com/office/drawing/2014/main" id="{F92D9C12-C8AB-4C9D-9D02-F5353A2C9987}"/>
              </a:ext>
            </a:extLst>
          </p:cNvPr>
          <p:cNvSpPr txBox="1"/>
          <p:nvPr/>
        </p:nvSpPr>
        <p:spPr>
          <a:xfrm>
            <a:off x="3413496" y="4407241"/>
            <a:ext cx="945664" cy="320540"/>
          </a:xfrm>
          <a:prstGeom prst="rect">
            <a:avLst/>
          </a:prstGeom>
          <a:noFill/>
        </p:spPr>
        <p:txBody>
          <a:bodyPr wrap="square" lIns="0" tIns="0" rIns="0" bIns="0" anchor="ctr">
            <a:normAutofit/>
          </a:bodyPr>
          <a:lstStyle/>
          <a:p>
            <a:r>
              <a:rPr lang="en-US" sz="1000" dirty="0"/>
              <a:t>Lorem ipsum dolor sit amet, </a:t>
            </a:r>
          </a:p>
        </p:txBody>
      </p:sp>
      <p:sp>
        <p:nvSpPr>
          <p:cNvPr id="129" name="Oval 128">
            <a:extLst>
              <a:ext uri="{FF2B5EF4-FFF2-40B4-BE49-F238E27FC236}">
                <a16:creationId xmlns:a16="http://schemas.microsoft.com/office/drawing/2014/main" id="{9BD55E89-464F-47F2-946D-2731B9531BF1}"/>
              </a:ext>
            </a:extLst>
          </p:cNvPr>
          <p:cNvSpPr/>
          <p:nvPr/>
        </p:nvSpPr>
        <p:spPr>
          <a:xfrm>
            <a:off x="3168617" y="4996334"/>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30" name="TextBox 129">
            <a:extLst>
              <a:ext uri="{FF2B5EF4-FFF2-40B4-BE49-F238E27FC236}">
                <a16:creationId xmlns:a16="http://schemas.microsoft.com/office/drawing/2014/main" id="{51991B2F-5624-4853-BFA9-001BC1C906B1}"/>
              </a:ext>
            </a:extLst>
          </p:cNvPr>
          <p:cNvSpPr txBox="1"/>
          <p:nvPr/>
        </p:nvSpPr>
        <p:spPr>
          <a:xfrm>
            <a:off x="3425510" y="4934100"/>
            <a:ext cx="933650" cy="334684"/>
          </a:xfrm>
          <a:prstGeom prst="rect">
            <a:avLst/>
          </a:prstGeom>
          <a:noFill/>
        </p:spPr>
        <p:txBody>
          <a:bodyPr wrap="square" lIns="0" tIns="0" rIns="0" bIns="0" anchor="ctr">
            <a:noAutofit/>
          </a:bodyPr>
          <a:lstStyle/>
          <a:p>
            <a:r>
              <a:rPr lang="en-US" sz="1000" dirty="0"/>
              <a:t>Lorem ipsum dolor sit amet, </a:t>
            </a:r>
          </a:p>
        </p:txBody>
      </p:sp>
      <p:sp>
        <p:nvSpPr>
          <p:cNvPr id="132" name="Oval 131">
            <a:extLst>
              <a:ext uri="{FF2B5EF4-FFF2-40B4-BE49-F238E27FC236}">
                <a16:creationId xmlns:a16="http://schemas.microsoft.com/office/drawing/2014/main" id="{22661F02-E0E0-4094-AB14-6B08ACF73D08}"/>
              </a:ext>
            </a:extLst>
          </p:cNvPr>
          <p:cNvSpPr/>
          <p:nvPr/>
        </p:nvSpPr>
        <p:spPr>
          <a:xfrm>
            <a:off x="3156603" y="5530267"/>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33" name="TextBox 132">
            <a:extLst>
              <a:ext uri="{FF2B5EF4-FFF2-40B4-BE49-F238E27FC236}">
                <a16:creationId xmlns:a16="http://schemas.microsoft.com/office/drawing/2014/main" id="{46D190FE-65A8-444E-BDF2-F6FC69EE7AC7}"/>
              </a:ext>
            </a:extLst>
          </p:cNvPr>
          <p:cNvSpPr txBox="1"/>
          <p:nvPr/>
        </p:nvSpPr>
        <p:spPr>
          <a:xfrm>
            <a:off x="3413496" y="5475105"/>
            <a:ext cx="945664" cy="320540"/>
          </a:xfrm>
          <a:prstGeom prst="rect">
            <a:avLst/>
          </a:prstGeom>
          <a:noFill/>
        </p:spPr>
        <p:txBody>
          <a:bodyPr wrap="square" lIns="0" tIns="0" rIns="0" bIns="0" anchor="ctr">
            <a:normAutofit/>
          </a:bodyPr>
          <a:lstStyle/>
          <a:p>
            <a:r>
              <a:rPr lang="en-US" sz="1000" dirty="0"/>
              <a:t>Lorem ipsum dolor sit amet, </a:t>
            </a:r>
          </a:p>
        </p:txBody>
      </p:sp>
      <p:sp>
        <p:nvSpPr>
          <p:cNvPr id="135" name="Oval 134">
            <a:extLst>
              <a:ext uri="{FF2B5EF4-FFF2-40B4-BE49-F238E27FC236}">
                <a16:creationId xmlns:a16="http://schemas.microsoft.com/office/drawing/2014/main" id="{5931B723-B7A6-4682-B42B-AB8457B95426}"/>
              </a:ext>
            </a:extLst>
          </p:cNvPr>
          <p:cNvSpPr/>
          <p:nvPr/>
        </p:nvSpPr>
        <p:spPr>
          <a:xfrm>
            <a:off x="4643885" y="2860610"/>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36" name="TextBox 135">
            <a:extLst>
              <a:ext uri="{FF2B5EF4-FFF2-40B4-BE49-F238E27FC236}">
                <a16:creationId xmlns:a16="http://schemas.microsoft.com/office/drawing/2014/main" id="{93500F05-E12C-47B8-9DD8-A66FB7620400}"/>
              </a:ext>
            </a:extLst>
          </p:cNvPr>
          <p:cNvSpPr txBox="1"/>
          <p:nvPr/>
        </p:nvSpPr>
        <p:spPr>
          <a:xfrm>
            <a:off x="4900778" y="2798376"/>
            <a:ext cx="933650" cy="334684"/>
          </a:xfrm>
          <a:prstGeom prst="rect">
            <a:avLst/>
          </a:prstGeom>
          <a:noFill/>
        </p:spPr>
        <p:txBody>
          <a:bodyPr wrap="square" lIns="0" tIns="0" rIns="0" bIns="0" anchor="ctr">
            <a:noAutofit/>
          </a:bodyPr>
          <a:lstStyle/>
          <a:p>
            <a:r>
              <a:rPr lang="en-US" sz="1000" dirty="0"/>
              <a:t>Lorem ipsum dolor sit amet, </a:t>
            </a:r>
          </a:p>
        </p:txBody>
      </p:sp>
      <p:sp>
        <p:nvSpPr>
          <p:cNvPr id="138" name="Oval 137">
            <a:extLst>
              <a:ext uri="{FF2B5EF4-FFF2-40B4-BE49-F238E27FC236}">
                <a16:creationId xmlns:a16="http://schemas.microsoft.com/office/drawing/2014/main" id="{8E070E7D-DBA5-4208-AF58-91E7A36C3D0B}"/>
              </a:ext>
            </a:extLst>
          </p:cNvPr>
          <p:cNvSpPr/>
          <p:nvPr/>
        </p:nvSpPr>
        <p:spPr>
          <a:xfrm>
            <a:off x="4637878" y="3394541"/>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39" name="TextBox 138">
            <a:extLst>
              <a:ext uri="{FF2B5EF4-FFF2-40B4-BE49-F238E27FC236}">
                <a16:creationId xmlns:a16="http://schemas.microsoft.com/office/drawing/2014/main" id="{416C1A69-AE9F-47F2-9EAB-F3FEFADDA7EA}"/>
              </a:ext>
            </a:extLst>
          </p:cNvPr>
          <p:cNvSpPr txBox="1"/>
          <p:nvPr/>
        </p:nvSpPr>
        <p:spPr>
          <a:xfrm>
            <a:off x="4894771" y="3339379"/>
            <a:ext cx="945664" cy="320540"/>
          </a:xfrm>
          <a:prstGeom prst="rect">
            <a:avLst/>
          </a:prstGeom>
          <a:noFill/>
        </p:spPr>
        <p:txBody>
          <a:bodyPr wrap="square" lIns="0" tIns="0" rIns="0" bIns="0" anchor="ctr">
            <a:normAutofit/>
          </a:bodyPr>
          <a:lstStyle/>
          <a:p>
            <a:r>
              <a:rPr lang="en-US" sz="1000" dirty="0"/>
              <a:t>Lorem ipsum dolor sit amet, </a:t>
            </a:r>
          </a:p>
        </p:txBody>
      </p:sp>
      <p:sp>
        <p:nvSpPr>
          <p:cNvPr id="141" name="Oval 140">
            <a:extLst>
              <a:ext uri="{FF2B5EF4-FFF2-40B4-BE49-F238E27FC236}">
                <a16:creationId xmlns:a16="http://schemas.microsoft.com/office/drawing/2014/main" id="{D03EE8C0-DF62-426C-9C4D-2E024890A7A3}"/>
              </a:ext>
            </a:extLst>
          </p:cNvPr>
          <p:cNvSpPr/>
          <p:nvPr/>
        </p:nvSpPr>
        <p:spPr>
          <a:xfrm>
            <a:off x="4643885" y="3928472"/>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42" name="TextBox 141">
            <a:extLst>
              <a:ext uri="{FF2B5EF4-FFF2-40B4-BE49-F238E27FC236}">
                <a16:creationId xmlns:a16="http://schemas.microsoft.com/office/drawing/2014/main" id="{7B14E697-EC15-4E2C-A238-CBD64DFD5644}"/>
              </a:ext>
            </a:extLst>
          </p:cNvPr>
          <p:cNvSpPr txBox="1"/>
          <p:nvPr/>
        </p:nvSpPr>
        <p:spPr>
          <a:xfrm>
            <a:off x="4900778" y="3866238"/>
            <a:ext cx="933650" cy="334684"/>
          </a:xfrm>
          <a:prstGeom prst="rect">
            <a:avLst/>
          </a:prstGeom>
          <a:noFill/>
        </p:spPr>
        <p:txBody>
          <a:bodyPr wrap="square" lIns="0" tIns="0" rIns="0" bIns="0" anchor="ctr">
            <a:noAutofit/>
          </a:bodyPr>
          <a:lstStyle/>
          <a:p>
            <a:r>
              <a:rPr lang="en-US" sz="1000" dirty="0"/>
              <a:t>Lorem ipsum dolor sit amet, </a:t>
            </a:r>
          </a:p>
        </p:txBody>
      </p:sp>
      <p:sp>
        <p:nvSpPr>
          <p:cNvPr id="144" name="Oval 143">
            <a:extLst>
              <a:ext uri="{FF2B5EF4-FFF2-40B4-BE49-F238E27FC236}">
                <a16:creationId xmlns:a16="http://schemas.microsoft.com/office/drawing/2014/main" id="{6AAF4ED6-8B21-429F-9318-C0E01F3955DE}"/>
              </a:ext>
            </a:extLst>
          </p:cNvPr>
          <p:cNvSpPr/>
          <p:nvPr/>
        </p:nvSpPr>
        <p:spPr>
          <a:xfrm>
            <a:off x="4637878" y="4462403"/>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45" name="TextBox 144">
            <a:extLst>
              <a:ext uri="{FF2B5EF4-FFF2-40B4-BE49-F238E27FC236}">
                <a16:creationId xmlns:a16="http://schemas.microsoft.com/office/drawing/2014/main" id="{971A0293-8AFD-49C0-9B8C-782D22938569}"/>
              </a:ext>
            </a:extLst>
          </p:cNvPr>
          <p:cNvSpPr txBox="1"/>
          <p:nvPr/>
        </p:nvSpPr>
        <p:spPr>
          <a:xfrm>
            <a:off x="4894771" y="4407241"/>
            <a:ext cx="945664" cy="320540"/>
          </a:xfrm>
          <a:prstGeom prst="rect">
            <a:avLst/>
          </a:prstGeom>
          <a:noFill/>
        </p:spPr>
        <p:txBody>
          <a:bodyPr wrap="square" lIns="0" tIns="0" rIns="0" bIns="0" anchor="ctr">
            <a:normAutofit/>
          </a:bodyPr>
          <a:lstStyle/>
          <a:p>
            <a:r>
              <a:rPr lang="en-US" sz="1000" dirty="0"/>
              <a:t>Lorem ipsum dolor sit amet, </a:t>
            </a:r>
          </a:p>
        </p:txBody>
      </p:sp>
      <p:sp>
        <p:nvSpPr>
          <p:cNvPr id="147" name="Oval 146">
            <a:extLst>
              <a:ext uri="{FF2B5EF4-FFF2-40B4-BE49-F238E27FC236}">
                <a16:creationId xmlns:a16="http://schemas.microsoft.com/office/drawing/2014/main" id="{E7DF50D2-FB1B-4BAB-8865-9C8831E74614}"/>
              </a:ext>
            </a:extLst>
          </p:cNvPr>
          <p:cNvSpPr/>
          <p:nvPr/>
        </p:nvSpPr>
        <p:spPr>
          <a:xfrm>
            <a:off x="4643885" y="4996334"/>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48" name="TextBox 147">
            <a:extLst>
              <a:ext uri="{FF2B5EF4-FFF2-40B4-BE49-F238E27FC236}">
                <a16:creationId xmlns:a16="http://schemas.microsoft.com/office/drawing/2014/main" id="{AF77D0A3-87D9-4BAF-913C-622C68E3E271}"/>
              </a:ext>
            </a:extLst>
          </p:cNvPr>
          <p:cNvSpPr txBox="1"/>
          <p:nvPr/>
        </p:nvSpPr>
        <p:spPr>
          <a:xfrm>
            <a:off x="4900778" y="4934100"/>
            <a:ext cx="933650" cy="334684"/>
          </a:xfrm>
          <a:prstGeom prst="rect">
            <a:avLst/>
          </a:prstGeom>
          <a:noFill/>
        </p:spPr>
        <p:txBody>
          <a:bodyPr wrap="square" lIns="0" tIns="0" rIns="0" bIns="0" anchor="ctr">
            <a:noAutofit/>
          </a:bodyPr>
          <a:lstStyle/>
          <a:p>
            <a:r>
              <a:rPr lang="en-US" sz="1000" dirty="0"/>
              <a:t>Lorem ipsum dolor sit amet, </a:t>
            </a:r>
          </a:p>
        </p:txBody>
      </p:sp>
      <p:sp>
        <p:nvSpPr>
          <p:cNvPr id="150" name="Oval 149">
            <a:extLst>
              <a:ext uri="{FF2B5EF4-FFF2-40B4-BE49-F238E27FC236}">
                <a16:creationId xmlns:a16="http://schemas.microsoft.com/office/drawing/2014/main" id="{6243F7EC-3E23-4D9E-9832-C75EDD5E69CD}"/>
              </a:ext>
            </a:extLst>
          </p:cNvPr>
          <p:cNvSpPr/>
          <p:nvPr/>
        </p:nvSpPr>
        <p:spPr>
          <a:xfrm>
            <a:off x="4637878" y="5530267"/>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51" name="TextBox 150">
            <a:extLst>
              <a:ext uri="{FF2B5EF4-FFF2-40B4-BE49-F238E27FC236}">
                <a16:creationId xmlns:a16="http://schemas.microsoft.com/office/drawing/2014/main" id="{509F539A-1823-4BFB-80F8-C616C7A391CA}"/>
              </a:ext>
            </a:extLst>
          </p:cNvPr>
          <p:cNvSpPr txBox="1"/>
          <p:nvPr/>
        </p:nvSpPr>
        <p:spPr>
          <a:xfrm>
            <a:off x="4894771" y="5475105"/>
            <a:ext cx="945664" cy="320540"/>
          </a:xfrm>
          <a:prstGeom prst="rect">
            <a:avLst/>
          </a:prstGeom>
          <a:noFill/>
        </p:spPr>
        <p:txBody>
          <a:bodyPr wrap="square" lIns="0" tIns="0" rIns="0" bIns="0" anchor="ctr">
            <a:normAutofit/>
          </a:bodyPr>
          <a:lstStyle/>
          <a:p>
            <a:r>
              <a:rPr lang="en-US" sz="1000" dirty="0"/>
              <a:t>Lorem ipsum dolor sit amet, </a:t>
            </a:r>
          </a:p>
        </p:txBody>
      </p:sp>
      <p:sp>
        <p:nvSpPr>
          <p:cNvPr id="153" name="Oval 152">
            <a:extLst>
              <a:ext uri="{FF2B5EF4-FFF2-40B4-BE49-F238E27FC236}">
                <a16:creationId xmlns:a16="http://schemas.microsoft.com/office/drawing/2014/main" id="{440811B3-3E83-4F08-B5D7-942B21AA7336}"/>
              </a:ext>
            </a:extLst>
          </p:cNvPr>
          <p:cNvSpPr/>
          <p:nvPr/>
        </p:nvSpPr>
        <p:spPr>
          <a:xfrm>
            <a:off x="6128493" y="2860610"/>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54" name="TextBox 153">
            <a:extLst>
              <a:ext uri="{FF2B5EF4-FFF2-40B4-BE49-F238E27FC236}">
                <a16:creationId xmlns:a16="http://schemas.microsoft.com/office/drawing/2014/main" id="{951D2950-EB5A-42BD-89FB-F3C254F86C96}"/>
              </a:ext>
            </a:extLst>
          </p:cNvPr>
          <p:cNvSpPr txBox="1"/>
          <p:nvPr/>
        </p:nvSpPr>
        <p:spPr>
          <a:xfrm>
            <a:off x="6385386" y="2798376"/>
            <a:ext cx="933650" cy="334684"/>
          </a:xfrm>
          <a:prstGeom prst="rect">
            <a:avLst/>
          </a:prstGeom>
          <a:noFill/>
        </p:spPr>
        <p:txBody>
          <a:bodyPr wrap="square" lIns="0" tIns="0" rIns="0" bIns="0" anchor="ctr">
            <a:noAutofit/>
          </a:bodyPr>
          <a:lstStyle/>
          <a:p>
            <a:r>
              <a:rPr lang="en-US" sz="1000" dirty="0"/>
              <a:t>Lorem ipsum dolor sit amet, </a:t>
            </a:r>
          </a:p>
        </p:txBody>
      </p:sp>
      <p:sp>
        <p:nvSpPr>
          <p:cNvPr id="156" name="Oval 155">
            <a:extLst>
              <a:ext uri="{FF2B5EF4-FFF2-40B4-BE49-F238E27FC236}">
                <a16:creationId xmlns:a16="http://schemas.microsoft.com/office/drawing/2014/main" id="{ADAAD94E-A01F-4263-971A-5949D643235B}"/>
              </a:ext>
            </a:extLst>
          </p:cNvPr>
          <p:cNvSpPr/>
          <p:nvPr/>
        </p:nvSpPr>
        <p:spPr>
          <a:xfrm>
            <a:off x="6122486" y="3394541"/>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57" name="TextBox 156">
            <a:extLst>
              <a:ext uri="{FF2B5EF4-FFF2-40B4-BE49-F238E27FC236}">
                <a16:creationId xmlns:a16="http://schemas.microsoft.com/office/drawing/2014/main" id="{B8D960E7-CEC3-4203-9792-7757F84C8F1A}"/>
              </a:ext>
            </a:extLst>
          </p:cNvPr>
          <p:cNvSpPr txBox="1"/>
          <p:nvPr/>
        </p:nvSpPr>
        <p:spPr>
          <a:xfrm>
            <a:off x="6379379" y="3339379"/>
            <a:ext cx="945664" cy="320540"/>
          </a:xfrm>
          <a:prstGeom prst="rect">
            <a:avLst/>
          </a:prstGeom>
          <a:noFill/>
        </p:spPr>
        <p:txBody>
          <a:bodyPr wrap="square" lIns="0" tIns="0" rIns="0" bIns="0" anchor="ctr">
            <a:normAutofit/>
          </a:bodyPr>
          <a:lstStyle/>
          <a:p>
            <a:r>
              <a:rPr lang="en-US" sz="1000" dirty="0"/>
              <a:t>Lorem ipsum dolor sit amet, </a:t>
            </a:r>
          </a:p>
        </p:txBody>
      </p:sp>
      <p:sp>
        <p:nvSpPr>
          <p:cNvPr id="159" name="Oval 158">
            <a:extLst>
              <a:ext uri="{FF2B5EF4-FFF2-40B4-BE49-F238E27FC236}">
                <a16:creationId xmlns:a16="http://schemas.microsoft.com/office/drawing/2014/main" id="{BABE5113-9C8F-4E64-A4FF-3208F92D4F89}"/>
              </a:ext>
            </a:extLst>
          </p:cNvPr>
          <p:cNvSpPr/>
          <p:nvPr/>
        </p:nvSpPr>
        <p:spPr>
          <a:xfrm>
            <a:off x="6128493" y="3928472"/>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60" name="TextBox 159">
            <a:extLst>
              <a:ext uri="{FF2B5EF4-FFF2-40B4-BE49-F238E27FC236}">
                <a16:creationId xmlns:a16="http://schemas.microsoft.com/office/drawing/2014/main" id="{0C1CD2C7-3DAB-441A-BB17-A005744935EE}"/>
              </a:ext>
            </a:extLst>
          </p:cNvPr>
          <p:cNvSpPr txBox="1"/>
          <p:nvPr/>
        </p:nvSpPr>
        <p:spPr>
          <a:xfrm>
            <a:off x="6385386" y="3866238"/>
            <a:ext cx="933650" cy="334684"/>
          </a:xfrm>
          <a:prstGeom prst="rect">
            <a:avLst/>
          </a:prstGeom>
          <a:noFill/>
        </p:spPr>
        <p:txBody>
          <a:bodyPr wrap="square" lIns="0" tIns="0" rIns="0" bIns="0" anchor="ctr">
            <a:noAutofit/>
          </a:bodyPr>
          <a:lstStyle/>
          <a:p>
            <a:r>
              <a:rPr lang="en-US" sz="1000" dirty="0"/>
              <a:t>Lorem ipsum dolor sit amet, </a:t>
            </a:r>
          </a:p>
        </p:txBody>
      </p:sp>
      <p:sp>
        <p:nvSpPr>
          <p:cNvPr id="162" name="Oval 161">
            <a:extLst>
              <a:ext uri="{FF2B5EF4-FFF2-40B4-BE49-F238E27FC236}">
                <a16:creationId xmlns:a16="http://schemas.microsoft.com/office/drawing/2014/main" id="{9B5E03D6-2E5D-42B3-86C7-E465C13C816E}"/>
              </a:ext>
            </a:extLst>
          </p:cNvPr>
          <p:cNvSpPr/>
          <p:nvPr/>
        </p:nvSpPr>
        <p:spPr>
          <a:xfrm>
            <a:off x="6122486" y="4462403"/>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63" name="TextBox 162">
            <a:extLst>
              <a:ext uri="{FF2B5EF4-FFF2-40B4-BE49-F238E27FC236}">
                <a16:creationId xmlns:a16="http://schemas.microsoft.com/office/drawing/2014/main" id="{831ED47E-8227-493E-8F4E-22BB04B38E01}"/>
              </a:ext>
            </a:extLst>
          </p:cNvPr>
          <p:cNvSpPr txBox="1"/>
          <p:nvPr/>
        </p:nvSpPr>
        <p:spPr>
          <a:xfrm>
            <a:off x="6379379" y="4407241"/>
            <a:ext cx="945664" cy="320540"/>
          </a:xfrm>
          <a:prstGeom prst="rect">
            <a:avLst/>
          </a:prstGeom>
          <a:noFill/>
        </p:spPr>
        <p:txBody>
          <a:bodyPr wrap="square" lIns="0" tIns="0" rIns="0" bIns="0" anchor="ctr">
            <a:normAutofit/>
          </a:bodyPr>
          <a:lstStyle/>
          <a:p>
            <a:r>
              <a:rPr lang="en-US" sz="1000" dirty="0"/>
              <a:t>Lorem ipsum dolor sit amet, </a:t>
            </a:r>
          </a:p>
        </p:txBody>
      </p:sp>
      <p:sp>
        <p:nvSpPr>
          <p:cNvPr id="165" name="Oval 164">
            <a:extLst>
              <a:ext uri="{FF2B5EF4-FFF2-40B4-BE49-F238E27FC236}">
                <a16:creationId xmlns:a16="http://schemas.microsoft.com/office/drawing/2014/main" id="{DFA19C46-A0A6-4716-A28B-C41362DEF6B6}"/>
              </a:ext>
            </a:extLst>
          </p:cNvPr>
          <p:cNvSpPr/>
          <p:nvPr/>
        </p:nvSpPr>
        <p:spPr>
          <a:xfrm>
            <a:off x="6128493" y="4996334"/>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66" name="TextBox 165">
            <a:extLst>
              <a:ext uri="{FF2B5EF4-FFF2-40B4-BE49-F238E27FC236}">
                <a16:creationId xmlns:a16="http://schemas.microsoft.com/office/drawing/2014/main" id="{80B10192-D44B-42CF-AC8B-B63708163FC9}"/>
              </a:ext>
            </a:extLst>
          </p:cNvPr>
          <p:cNvSpPr txBox="1"/>
          <p:nvPr/>
        </p:nvSpPr>
        <p:spPr>
          <a:xfrm>
            <a:off x="6385386" y="4934100"/>
            <a:ext cx="933650" cy="334684"/>
          </a:xfrm>
          <a:prstGeom prst="rect">
            <a:avLst/>
          </a:prstGeom>
          <a:noFill/>
        </p:spPr>
        <p:txBody>
          <a:bodyPr wrap="square" lIns="0" tIns="0" rIns="0" bIns="0" anchor="ctr">
            <a:noAutofit/>
          </a:bodyPr>
          <a:lstStyle/>
          <a:p>
            <a:r>
              <a:rPr lang="en-US" sz="1000" dirty="0"/>
              <a:t>Lorem ipsum dolor sit amet, </a:t>
            </a:r>
          </a:p>
        </p:txBody>
      </p:sp>
      <p:sp>
        <p:nvSpPr>
          <p:cNvPr id="168" name="Oval 167">
            <a:extLst>
              <a:ext uri="{FF2B5EF4-FFF2-40B4-BE49-F238E27FC236}">
                <a16:creationId xmlns:a16="http://schemas.microsoft.com/office/drawing/2014/main" id="{F2B70A78-0205-48EE-A2CC-044654A42A20}"/>
              </a:ext>
            </a:extLst>
          </p:cNvPr>
          <p:cNvSpPr/>
          <p:nvPr/>
        </p:nvSpPr>
        <p:spPr>
          <a:xfrm>
            <a:off x="6122486" y="5530267"/>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69" name="TextBox 168">
            <a:extLst>
              <a:ext uri="{FF2B5EF4-FFF2-40B4-BE49-F238E27FC236}">
                <a16:creationId xmlns:a16="http://schemas.microsoft.com/office/drawing/2014/main" id="{CD8F8F34-D485-4961-A528-13858DBE10DD}"/>
              </a:ext>
            </a:extLst>
          </p:cNvPr>
          <p:cNvSpPr txBox="1"/>
          <p:nvPr/>
        </p:nvSpPr>
        <p:spPr>
          <a:xfrm>
            <a:off x="6379379" y="5475105"/>
            <a:ext cx="945664" cy="320540"/>
          </a:xfrm>
          <a:prstGeom prst="rect">
            <a:avLst/>
          </a:prstGeom>
          <a:noFill/>
        </p:spPr>
        <p:txBody>
          <a:bodyPr wrap="square" lIns="0" tIns="0" rIns="0" bIns="0" anchor="ctr">
            <a:normAutofit/>
          </a:bodyPr>
          <a:lstStyle/>
          <a:p>
            <a:r>
              <a:rPr lang="en-US" sz="1000" dirty="0"/>
              <a:t>Lorem ipsum dolor sit amet, </a:t>
            </a:r>
          </a:p>
        </p:txBody>
      </p:sp>
      <p:sp>
        <p:nvSpPr>
          <p:cNvPr id="190" name="Oval 189">
            <a:extLst>
              <a:ext uri="{FF2B5EF4-FFF2-40B4-BE49-F238E27FC236}">
                <a16:creationId xmlns:a16="http://schemas.microsoft.com/office/drawing/2014/main" id="{F564C6B2-AD66-469A-A992-1D444BB2FEF4}"/>
              </a:ext>
            </a:extLst>
          </p:cNvPr>
          <p:cNvSpPr/>
          <p:nvPr/>
        </p:nvSpPr>
        <p:spPr>
          <a:xfrm>
            <a:off x="7613102" y="2860610"/>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91" name="TextBox 190">
            <a:extLst>
              <a:ext uri="{FF2B5EF4-FFF2-40B4-BE49-F238E27FC236}">
                <a16:creationId xmlns:a16="http://schemas.microsoft.com/office/drawing/2014/main" id="{2B3CC0A1-2A10-474D-A007-5B1D8F376ABB}"/>
              </a:ext>
            </a:extLst>
          </p:cNvPr>
          <p:cNvSpPr txBox="1"/>
          <p:nvPr/>
        </p:nvSpPr>
        <p:spPr>
          <a:xfrm>
            <a:off x="7869995" y="2798376"/>
            <a:ext cx="933650" cy="334684"/>
          </a:xfrm>
          <a:prstGeom prst="rect">
            <a:avLst/>
          </a:prstGeom>
          <a:noFill/>
        </p:spPr>
        <p:txBody>
          <a:bodyPr wrap="square" lIns="0" tIns="0" rIns="0" bIns="0" anchor="ctr">
            <a:noAutofit/>
          </a:bodyPr>
          <a:lstStyle/>
          <a:p>
            <a:r>
              <a:rPr lang="en-US" sz="1000" dirty="0"/>
              <a:t>Lorem ipsum dolor sit amet, </a:t>
            </a:r>
          </a:p>
        </p:txBody>
      </p:sp>
      <p:sp>
        <p:nvSpPr>
          <p:cNvPr id="193" name="Oval 192">
            <a:extLst>
              <a:ext uri="{FF2B5EF4-FFF2-40B4-BE49-F238E27FC236}">
                <a16:creationId xmlns:a16="http://schemas.microsoft.com/office/drawing/2014/main" id="{B7E44E29-E747-4092-9B9E-9F313A0EC6E0}"/>
              </a:ext>
            </a:extLst>
          </p:cNvPr>
          <p:cNvSpPr/>
          <p:nvPr/>
        </p:nvSpPr>
        <p:spPr>
          <a:xfrm>
            <a:off x="7607096" y="3394541"/>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94" name="TextBox 193">
            <a:extLst>
              <a:ext uri="{FF2B5EF4-FFF2-40B4-BE49-F238E27FC236}">
                <a16:creationId xmlns:a16="http://schemas.microsoft.com/office/drawing/2014/main" id="{A6059D19-0587-4492-9994-E6E116D20C2D}"/>
              </a:ext>
            </a:extLst>
          </p:cNvPr>
          <p:cNvSpPr txBox="1"/>
          <p:nvPr/>
        </p:nvSpPr>
        <p:spPr>
          <a:xfrm>
            <a:off x="7863989" y="3339379"/>
            <a:ext cx="945664" cy="320540"/>
          </a:xfrm>
          <a:prstGeom prst="rect">
            <a:avLst/>
          </a:prstGeom>
          <a:noFill/>
        </p:spPr>
        <p:txBody>
          <a:bodyPr wrap="square" lIns="0" tIns="0" rIns="0" bIns="0" anchor="ctr">
            <a:normAutofit/>
          </a:bodyPr>
          <a:lstStyle/>
          <a:p>
            <a:r>
              <a:rPr lang="en-US" sz="1000" dirty="0"/>
              <a:t>Lorem ipsum dolor sit amet, </a:t>
            </a:r>
          </a:p>
        </p:txBody>
      </p:sp>
      <p:sp>
        <p:nvSpPr>
          <p:cNvPr id="196" name="Oval 195">
            <a:extLst>
              <a:ext uri="{FF2B5EF4-FFF2-40B4-BE49-F238E27FC236}">
                <a16:creationId xmlns:a16="http://schemas.microsoft.com/office/drawing/2014/main" id="{A45D2034-DC7F-4154-9444-D1C177532311}"/>
              </a:ext>
            </a:extLst>
          </p:cNvPr>
          <p:cNvSpPr/>
          <p:nvPr/>
        </p:nvSpPr>
        <p:spPr>
          <a:xfrm>
            <a:off x="7613102" y="3928472"/>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197" name="TextBox 196">
            <a:extLst>
              <a:ext uri="{FF2B5EF4-FFF2-40B4-BE49-F238E27FC236}">
                <a16:creationId xmlns:a16="http://schemas.microsoft.com/office/drawing/2014/main" id="{F1FA13E4-DDA1-4852-900B-0FC31619597C}"/>
              </a:ext>
            </a:extLst>
          </p:cNvPr>
          <p:cNvSpPr txBox="1"/>
          <p:nvPr/>
        </p:nvSpPr>
        <p:spPr>
          <a:xfrm>
            <a:off x="7869995" y="3866238"/>
            <a:ext cx="933650" cy="334684"/>
          </a:xfrm>
          <a:prstGeom prst="rect">
            <a:avLst/>
          </a:prstGeom>
          <a:noFill/>
        </p:spPr>
        <p:txBody>
          <a:bodyPr wrap="square" lIns="0" tIns="0" rIns="0" bIns="0" anchor="ctr">
            <a:noAutofit/>
          </a:bodyPr>
          <a:lstStyle/>
          <a:p>
            <a:r>
              <a:rPr lang="en-US" sz="1000" dirty="0"/>
              <a:t>Lorem ipsum dolor sit amet, </a:t>
            </a:r>
          </a:p>
        </p:txBody>
      </p:sp>
      <p:sp>
        <p:nvSpPr>
          <p:cNvPr id="199" name="Oval 198">
            <a:extLst>
              <a:ext uri="{FF2B5EF4-FFF2-40B4-BE49-F238E27FC236}">
                <a16:creationId xmlns:a16="http://schemas.microsoft.com/office/drawing/2014/main" id="{B319D22C-B9B2-4D8F-9187-D28009E78A34}"/>
              </a:ext>
            </a:extLst>
          </p:cNvPr>
          <p:cNvSpPr/>
          <p:nvPr/>
        </p:nvSpPr>
        <p:spPr>
          <a:xfrm>
            <a:off x="7607096" y="4462403"/>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200" name="TextBox 199">
            <a:extLst>
              <a:ext uri="{FF2B5EF4-FFF2-40B4-BE49-F238E27FC236}">
                <a16:creationId xmlns:a16="http://schemas.microsoft.com/office/drawing/2014/main" id="{869B2DC0-3A6E-4F29-8382-6189BEBF7FF0}"/>
              </a:ext>
            </a:extLst>
          </p:cNvPr>
          <p:cNvSpPr txBox="1"/>
          <p:nvPr/>
        </p:nvSpPr>
        <p:spPr>
          <a:xfrm>
            <a:off x="7863989" y="4407241"/>
            <a:ext cx="945664" cy="320540"/>
          </a:xfrm>
          <a:prstGeom prst="rect">
            <a:avLst/>
          </a:prstGeom>
          <a:noFill/>
        </p:spPr>
        <p:txBody>
          <a:bodyPr wrap="square" lIns="0" tIns="0" rIns="0" bIns="0" anchor="ctr">
            <a:normAutofit/>
          </a:bodyPr>
          <a:lstStyle/>
          <a:p>
            <a:r>
              <a:rPr lang="en-US" sz="1000" dirty="0"/>
              <a:t>Lorem ipsum dolor sit amet, </a:t>
            </a:r>
          </a:p>
        </p:txBody>
      </p:sp>
      <p:sp>
        <p:nvSpPr>
          <p:cNvPr id="202" name="Oval 201">
            <a:extLst>
              <a:ext uri="{FF2B5EF4-FFF2-40B4-BE49-F238E27FC236}">
                <a16:creationId xmlns:a16="http://schemas.microsoft.com/office/drawing/2014/main" id="{511FACC6-1CCD-4A9A-A7D9-B469C2D29034}"/>
              </a:ext>
            </a:extLst>
          </p:cNvPr>
          <p:cNvSpPr/>
          <p:nvPr/>
        </p:nvSpPr>
        <p:spPr>
          <a:xfrm>
            <a:off x="7613102" y="4996334"/>
            <a:ext cx="208800" cy="210216"/>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203" name="TextBox 202">
            <a:extLst>
              <a:ext uri="{FF2B5EF4-FFF2-40B4-BE49-F238E27FC236}">
                <a16:creationId xmlns:a16="http://schemas.microsoft.com/office/drawing/2014/main" id="{90620F39-F7B6-42B4-A4E6-052281D709FA}"/>
              </a:ext>
            </a:extLst>
          </p:cNvPr>
          <p:cNvSpPr txBox="1"/>
          <p:nvPr/>
        </p:nvSpPr>
        <p:spPr>
          <a:xfrm>
            <a:off x="7869995" y="4934100"/>
            <a:ext cx="933650" cy="334684"/>
          </a:xfrm>
          <a:prstGeom prst="rect">
            <a:avLst/>
          </a:prstGeom>
          <a:noFill/>
        </p:spPr>
        <p:txBody>
          <a:bodyPr wrap="square" lIns="0" tIns="0" rIns="0" bIns="0" anchor="ctr">
            <a:noAutofit/>
          </a:bodyPr>
          <a:lstStyle/>
          <a:p>
            <a:r>
              <a:rPr lang="en-US" sz="1000" dirty="0"/>
              <a:t>Lorem ipsum dolor sit amet, </a:t>
            </a:r>
          </a:p>
        </p:txBody>
      </p:sp>
      <p:sp>
        <p:nvSpPr>
          <p:cNvPr id="205" name="Oval 204">
            <a:extLst>
              <a:ext uri="{FF2B5EF4-FFF2-40B4-BE49-F238E27FC236}">
                <a16:creationId xmlns:a16="http://schemas.microsoft.com/office/drawing/2014/main" id="{FB5FFEBC-3000-4053-8B80-28FCA448D430}"/>
              </a:ext>
            </a:extLst>
          </p:cNvPr>
          <p:cNvSpPr/>
          <p:nvPr/>
        </p:nvSpPr>
        <p:spPr>
          <a:xfrm>
            <a:off x="7607096" y="5530267"/>
            <a:ext cx="208800" cy="210216"/>
          </a:xfrm>
          <a:prstGeom prst="ellipse">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a:t>
            </a:r>
            <a:endParaRPr lang="en-PH" sz="1000" b="1" dirty="0"/>
          </a:p>
        </p:txBody>
      </p:sp>
      <p:sp>
        <p:nvSpPr>
          <p:cNvPr id="206" name="TextBox 205">
            <a:extLst>
              <a:ext uri="{FF2B5EF4-FFF2-40B4-BE49-F238E27FC236}">
                <a16:creationId xmlns:a16="http://schemas.microsoft.com/office/drawing/2014/main" id="{406DB2FD-EC6B-4957-89A3-ABFEF9424A97}"/>
              </a:ext>
            </a:extLst>
          </p:cNvPr>
          <p:cNvSpPr txBox="1"/>
          <p:nvPr/>
        </p:nvSpPr>
        <p:spPr>
          <a:xfrm>
            <a:off x="7863989" y="5475105"/>
            <a:ext cx="945664" cy="320540"/>
          </a:xfrm>
          <a:prstGeom prst="rect">
            <a:avLst/>
          </a:prstGeom>
          <a:noFill/>
        </p:spPr>
        <p:txBody>
          <a:bodyPr wrap="square" lIns="0" tIns="0" rIns="0" bIns="0" anchor="ctr">
            <a:normAutofit/>
          </a:bodyPr>
          <a:lstStyle/>
          <a:p>
            <a:r>
              <a:rPr lang="en-US" sz="1000" dirty="0"/>
              <a:t>Lorem ipsum dolor sit amet, </a:t>
            </a:r>
          </a:p>
        </p:txBody>
      </p:sp>
    </p:spTree>
    <p:extLst>
      <p:ext uri="{BB962C8B-B14F-4D97-AF65-F5344CB8AC3E}">
        <p14:creationId xmlns:p14="http://schemas.microsoft.com/office/powerpoint/2010/main" val="2911792451"/>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50832FA-C6D5-CF90-67E5-16B34607248A}"/>
              </a:ext>
            </a:extLst>
          </p:cNvPr>
          <p:cNvSpPr>
            <a:spLocks noGrp="1"/>
          </p:cNvSpPr>
          <p:nvPr>
            <p:ph type="title"/>
          </p:nvPr>
        </p:nvSpPr>
        <p:spPr/>
        <p:txBody>
          <a:bodyPr/>
          <a:lstStyle/>
          <a:p>
            <a:r>
              <a:rPr lang="en-US" dirty="0"/>
              <a:t>Process and Step Flows</a:t>
            </a:r>
            <a:endParaRPr lang="en-PH" dirty="0"/>
          </a:p>
        </p:txBody>
      </p:sp>
      <p:sp>
        <p:nvSpPr>
          <p:cNvPr id="4" name="Text Placeholder 3">
            <a:extLst>
              <a:ext uri="{FF2B5EF4-FFF2-40B4-BE49-F238E27FC236}">
                <a16:creationId xmlns:a16="http://schemas.microsoft.com/office/drawing/2014/main" id="{B9685828-3919-D2DB-323A-80A2FC2E1479}"/>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312819226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A5BDA1-25BD-D2F5-401A-7BFE69085190}"/>
            </a:ext>
          </a:extLst>
        </p:cNvPr>
        <p:cNvGrpSpPr/>
        <p:nvPr/>
      </p:nvGrpSpPr>
      <p:grpSpPr>
        <a:xfrm>
          <a:off x="0" y="0"/>
          <a:ext cx="0" cy="0"/>
          <a:chOff x="0" y="0"/>
          <a:chExt cx="0" cy="0"/>
        </a:xfrm>
      </p:grpSpPr>
      <p:sp>
        <p:nvSpPr>
          <p:cNvPr id="48" name="Freeform: Shape 47">
            <a:extLst>
              <a:ext uri="{FF2B5EF4-FFF2-40B4-BE49-F238E27FC236}">
                <a16:creationId xmlns:a16="http://schemas.microsoft.com/office/drawing/2014/main" id="{EDA371BE-5612-45B6-8297-BA227A27E76E}"/>
              </a:ext>
            </a:extLst>
          </p:cNvPr>
          <p:cNvSpPr>
            <a:spLocks/>
          </p:cNvSpPr>
          <p:nvPr/>
        </p:nvSpPr>
        <p:spPr>
          <a:xfrm flipV="1">
            <a:off x="1676400" y="5158024"/>
            <a:ext cx="814863" cy="232766"/>
          </a:xfrm>
          <a:custGeom>
            <a:avLst/>
            <a:gdLst>
              <a:gd name="connsiteX0" fmla="*/ 0 w 457200"/>
              <a:gd name="connsiteY0" fmla="*/ 285750 h 285750"/>
              <a:gd name="connsiteX1" fmla="*/ 123825 w 457200"/>
              <a:gd name="connsiteY1" fmla="*/ 0 h 285750"/>
              <a:gd name="connsiteX2" fmla="*/ 457200 w 457200"/>
              <a:gd name="connsiteY2" fmla="*/ 0 h 285750"/>
            </a:gdLst>
            <a:ahLst/>
            <a:cxnLst>
              <a:cxn ang="0">
                <a:pos x="connsiteX0" y="connsiteY0"/>
              </a:cxn>
              <a:cxn ang="0">
                <a:pos x="connsiteX1" y="connsiteY1"/>
              </a:cxn>
              <a:cxn ang="0">
                <a:pos x="connsiteX2" y="connsiteY2"/>
              </a:cxn>
            </a:cxnLst>
            <a:rect l="l" t="t" r="r" b="b"/>
            <a:pathLst>
              <a:path w="457200" h="285750">
                <a:moveTo>
                  <a:pt x="0" y="285750"/>
                </a:moveTo>
                <a:lnTo>
                  <a:pt x="123825" y="0"/>
                </a:lnTo>
                <a:lnTo>
                  <a:pt x="457200" y="0"/>
                </a:lnTo>
              </a:path>
            </a:pathLst>
          </a:custGeom>
          <a:noFill/>
          <a:ln w="9525">
            <a:solidFill>
              <a:schemeClr val="bg1">
                <a:lumMod val="50000"/>
              </a:schemeClr>
            </a:solidFill>
            <a:prstDash val="sysDash"/>
            <a:headEnd type="oval"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white"/>
              </a:solidFill>
              <a:effectLst/>
              <a:uLnTx/>
              <a:uFillTx/>
              <a:ea typeface="+mn-ea"/>
              <a:cs typeface="+mn-cs"/>
            </a:endParaRPr>
          </a:p>
        </p:txBody>
      </p:sp>
      <p:graphicFrame>
        <p:nvGraphicFramePr>
          <p:cNvPr id="20" name="think-cell data - do not delete" hidden="1">
            <a:extLst>
              <a:ext uri="{FF2B5EF4-FFF2-40B4-BE49-F238E27FC236}">
                <a16:creationId xmlns:a16="http://schemas.microsoft.com/office/drawing/2014/main" id="{271054BE-75C5-1CF1-3B0E-4F97BF0F9028}"/>
              </a:ext>
            </a:extLst>
          </p:cNvPr>
          <p:cNvGraphicFramePr>
            <a:graphicFrameLocks noChangeAspect="1"/>
          </p:cNvGraphicFramePr>
          <p:nvPr>
            <p:custDataLst>
              <p:tags r:id="rId1"/>
            </p:custDataLst>
          </p:nvPr>
        </p:nvGraphicFramePr>
        <p:xfrm>
          <a:off x="1191" y="1588"/>
          <a:ext cx="1191"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20" name="think-cell data - do not delete" hidden="1">
                        <a:extLst>
                          <a:ext uri="{FF2B5EF4-FFF2-40B4-BE49-F238E27FC236}">
                            <a16:creationId xmlns:a16="http://schemas.microsoft.com/office/drawing/2014/main" id="{271054BE-75C5-1CF1-3B0E-4F97BF0F9028}"/>
                          </a:ext>
                        </a:extLst>
                      </p:cNvPr>
                      <p:cNvPicPr/>
                      <p:nvPr/>
                    </p:nvPicPr>
                    <p:blipFill>
                      <a:blip r:embed="rId4"/>
                      <a:stretch>
                        <a:fillRect/>
                      </a:stretch>
                    </p:blipFill>
                    <p:spPr>
                      <a:xfrm>
                        <a:off x="1191" y="1588"/>
                        <a:ext cx="1191"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075E2A4-F97F-0318-946A-9157AE4D8C4C}"/>
              </a:ext>
            </a:extLst>
          </p:cNvPr>
          <p:cNvSpPr>
            <a:spLocks noGrp="1"/>
          </p:cNvSpPr>
          <p:nvPr>
            <p:ph type="title"/>
          </p:nvPr>
        </p:nvSpPr>
        <p:spPr/>
        <p:txBody>
          <a:bodyPr vert="horz"/>
          <a:lstStyle/>
          <a:p>
            <a:r>
              <a:rPr lang="en-US" dirty="0"/>
              <a:t>Curved Three-Step Process with Icons</a:t>
            </a:r>
          </a:p>
        </p:txBody>
      </p:sp>
      <p:sp>
        <p:nvSpPr>
          <p:cNvPr id="4" name="Slide Number Placeholder 3">
            <a:extLst>
              <a:ext uri="{FF2B5EF4-FFF2-40B4-BE49-F238E27FC236}">
                <a16:creationId xmlns:a16="http://schemas.microsoft.com/office/drawing/2014/main" id="{09ED467F-B413-8804-E920-B9DD93108CF2}"/>
              </a:ext>
            </a:extLst>
          </p:cNvPr>
          <p:cNvSpPr>
            <a:spLocks noGrp="1"/>
          </p:cNvSpPr>
          <p:nvPr>
            <p:ph type="sldNum" sz="quarter" idx="12"/>
          </p:nvPr>
        </p:nvSpPr>
        <p:spPr/>
        <p:txBody>
          <a:bodyPr/>
          <a:lstStyle/>
          <a:p>
            <a:fld id="{4145DBE5-F440-4DC1-86E2-EA4CF186D269}" type="slidenum">
              <a:rPr lang="en-US" smtClean="0"/>
              <a:pPr/>
              <a:t>104</a:t>
            </a:fld>
            <a:endParaRPr lang="en-US" dirty="0"/>
          </a:p>
        </p:txBody>
      </p:sp>
      <p:sp>
        <p:nvSpPr>
          <p:cNvPr id="6" name="Freeform: Shape 5">
            <a:extLst>
              <a:ext uri="{FF2B5EF4-FFF2-40B4-BE49-F238E27FC236}">
                <a16:creationId xmlns:a16="http://schemas.microsoft.com/office/drawing/2014/main" id="{92345ADA-B2D7-89C6-773F-1228E9628860}"/>
              </a:ext>
            </a:extLst>
          </p:cNvPr>
          <p:cNvSpPr/>
          <p:nvPr/>
        </p:nvSpPr>
        <p:spPr>
          <a:xfrm rot="5400000">
            <a:off x="-915787" y="2820935"/>
            <a:ext cx="3958392" cy="2126820"/>
          </a:xfrm>
          <a:custGeom>
            <a:avLst/>
            <a:gdLst>
              <a:gd name="connsiteX0" fmla="*/ 0 w 2970995"/>
              <a:gd name="connsiteY0" fmla="*/ 1560649 h 1560649"/>
              <a:gd name="connsiteX1" fmla="*/ 0 w 2970995"/>
              <a:gd name="connsiteY1" fmla="*/ 1560649 h 1560649"/>
              <a:gd name="connsiteX2" fmla="*/ 2820903 w 2970995"/>
              <a:gd name="connsiteY2" fmla="*/ 1558911 h 1560649"/>
              <a:gd name="connsiteX3" fmla="*/ 2135743 w 2970995"/>
              <a:gd name="connsiteY3" fmla="*/ 278443 h 1560649"/>
              <a:gd name="connsiteX4" fmla="*/ 1409492 w 2970995"/>
              <a:gd name="connsiteY4" fmla="*/ 77910 h 1560649"/>
              <a:gd name="connsiteX5" fmla="*/ 683489 w 2970995"/>
              <a:gd name="connsiteY5" fmla="*/ 279337 h 1560649"/>
              <a:gd name="connsiteX6" fmla="*/ 32901 w 2970995"/>
              <a:gd name="connsiteY6" fmla="*/ 1178572 h 1560649"/>
              <a:gd name="connsiteX7" fmla="*/ 3586 w 2970995"/>
              <a:gd name="connsiteY7" fmla="*/ 1366471 h 1560649"/>
              <a:gd name="connsiteX8" fmla="*/ 3761 w 2970995"/>
              <a:gd name="connsiteY8" fmla="*/ 1356982 h 1560649"/>
              <a:gd name="connsiteX9" fmla="*/ 719500 w 2970995"/>
              <a:gd name="connsiteY9" fmla="*/ 212011 h 1560649"/>
              <a:gd name="connsiteX10" fmla="*/ 1483651 w 2970995"/>
              <a:gd name="connsiteY10" fmla="*/ 0 h 1560649"/>
              <a:gd name="connsiteX11" fmla="*/ 2248063 w 2970995"/>
              <a:gd name="connsiteY11" fmla="*/ 211070 h 1560649"/>
              <a:gd name="connsiteX12" fmla="*/ 2969224 w 2970995"/>
              <a:gd name="connsiteY12" fmla="*/ 1558820 h 1560649"/>
              <a:gd name="connsiteX13" fmla="*/ 0 w 2970995"/>
              <a:gd name="connsiteY13" fmla="*/ 1560649 h 156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70995" h="1560649">
                <a:moveTo>
                  <a:pt x="0" y="1560649"/>
                </a:moveTo>
                <a:lnTo>
                  <a:pt x="0" y="1560649"/>
                </a:lnTo>
                <a:lnTo>
                  <a:pt x="2820903" y="1558911"/>
                </a:lnTo>
                <a:cubicBezTo>
                  <a:pt x="2846287" y="1038360"/>
                  <a:pt x="2582908" y="546141"/>
                  <a:pt x="2135743" y="278443"/>
                </a:cubicBezTo>
                <a:cubicBezTo>
                  <a:pt x="1912161" y="144594"/>
                  <a:pt x="1660806" y="77756"/>
                  <a:pt x="1409492" y="77910"/>
                </a:cubicBezTo>
                <a:cubicBezTo>
                  <a:pt x="1158178" y="78065"/>
                  <a:pt x="906906" y="145213"/>
                  <a:pt x="683489" y="279337"/>
                </a:cubicBezTo>
                <a:cubicBezTo>
                  <a:pt x="348363" y="480523"/>
                  <a:pt x="116772" y="807876"/>
                  <a:pt x="32901" y="1178572"/>
                </a:cubicBezTo>
                <a:lnTo>
                  <a:pt x="3586" y="1366471"/>
                </a:lnTo>
                <a:lnTo>
                  <a:pt x="3761" y="1356982"/>
                </a:lnTo>
                <a:cubicBezTo>
                  <a:pt x="44779" y="886862"/>
                  <a:pt x="307976" y="459061"/>
                  <a:pt x="719500" y="212011"/>
                </a:cubicBezTo>
                <a:cubicBezTo>
                  <a:pt x="954657" y="70839"/>
                  <a:pt x="1219132" y="163"/>
                  <a:pt x="1483651" y="0"/>
                </a:cubicBezTo>
                <a:cubicBezTo>
                  <a:pt x="1748170" y="-163"/>
                  <a:pt x="2012733" y="70188"/>
                  <a:pt x="2248063" y="211070"/>
                </a:cubicBezTo>
                <a:cubicBezTo>
                  <a:pt x="2718724" y="492834"/>
                  <a:pt x="2995942" y="1010917"/>
                  <a:pt x="2969224" y="1558820"/>
                </a:cubicBezTo>
                <a:lnTo>
                  <a:pt x="0" y="1560649"/>
                </a:lnTo>
                <a:close/>
              </a:path>
            </a:pathLst>
          </a:custGeom>
          <a:gradFill flip="none" rotWithShape="1">
            <a:gsLst>
              <a:gs pos="8000">
                <a:schemeClr val="accent1"/>
              </a:gs>
              <a:gs pos="100000">
                <a:schemeClr val="accent1">
                  <a:lumMod val="50000"/>
                </a:schemeClr>
              </a:gs>
            </a:gsLst>
            <a:lin ang="5400000" scaled="1"/>
            <a:tileRect/>
          </a:gradFill>
          <a:ln>
            <a:no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IN" sz="1000" b="0" i="0" u="none" strike="noStrike" kern="1200" cap="none" spc="0" normalizeH="0" baseline="0" noProof="0" dirty="0">
              <a:ln>
                <a:noFill/>
              </a:ln>
              <a:solidFill>
                <a:srgbClr val="000000"/>
              </a:solidFill>
              <a:effectLst/>
              <a:uLnTx/>
              <a:uFillTx/>
              <a:ea typeface="+mn-ea"/>
              <a:cs typeface="+mn-cs"/>
            </a:endParaRPr>
          </a:p>
        </p:txBody>
      </p:sp>
      <p:sp>
        <p:nvSpPr>
          <p:cNvPr id="8" name="Freeform: Shape 7">
            <a:extLst>
              <a:ext uri="{FF2B5EF4-FFF2-40B4-BE49-F238E27FC236}">
                <a16:creationId xmlns:a16="http://schemas.microsoft.com/office/drawing/2014/main" id="{DD933738-5432-2210-06FB-EE72303D9DD9}"/>
              </a:ext>
            </a:extLst>
          </p:cNvPr>
          <p:cNvSpPr>
            <a:spLocks/>
          </p:cNvSpPr>
          <p:nvPr/>
        </p:nvSpPr>
        <p:spPr>
          <a:xfrm>
            <a:off x="1640840" y="2419426"/>
            <a:ext cx="850423" cy="174247"/>
          </a:xfrm>
          <a:custGeom>
            <a:avLst/>
            <a:gdLst>
              <a:gd name="connsiteX0" fmla="*/ 0 w 457200"/>
              <a:gd name="connsiteY0" fmla="*/ 285750 h 285750"/>
              <a:gd name="connsiteX1" fmla="*/ 123825 w 457200"/>
              <a:gd name="connsiteY1" fmla="*/ 0 h 285750"/>
              <a:gd name="connsiteX2" fmla="*/ 457200 w 457200"/>
              <a:gd name="connsiteY2" fmla="*/ 0 h 285750"/>
            </a:gdLst>
            <a:ahLst/>
            <a:cxnLst>
              <a:cxn ang="0">
                <a:pos x="connsiteX0" y="connsiteY0"/>
              </a:cxn>
              <a:cxn ang="0">
                <a:pos x="connsiteX1" y="connsiteY1"/>
              </a:cxn>
              <a:cxn ang="0">
                <a:pos x="connsiteX2" y="connsiteY2"/>
              </a:cxn>
            </a:cxnLst>
            <a:rect l="l" t="t" r="r" b="b"/>
            <a:pathLst>
              <a:path w="457200" h="285750">
                <a:moveTo>
                  <a:pt x="0" y="285750"/>
                </a:moveTo>
                <a:lnTo>
                  <a:pt x="123825" y="0"/>
                </a:lnTo>
                <a:lnTo>
                  <a:pt x="457200" y="0"/>
                </a:lnTo>
              </a:path>
            </a:pathLst>
          </a:custGeom>
          <a:noFill/>
          <a:ln w="9525">
            <a:solidFill>
              <a:schemeClr val="bg1">
                <a:lumMod val="50000"/>
              </a:schemeClr>
            </a:solidFill>
            <a:prstDash val="sysDash"/>
            <a:headEnd type="oval"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white"/>
              </a:solidFill>
              <a:effectLst/>
              <a:uLnTx/>
              <a:uFillTx/>
              <a:ea typeface="+mn-ea"/>
              <a:cs typeface="+mn-cs"/>
            </a:endParaRPr>
          </a:p>
        </p:txBody>
      </p:sp>
      <p:sp>
        <p:nvSpPr>
          <p:cNvPr id="11" name="Freeform: Shape 10">
            <a:extLst>
              <a:ext uri="{FF2B5EF4-FFF2-40B4-BE49-F238E27FC236}">
                <a16:creationId xmlns:a16="http://schemas.microsoft.com/office/drawing/2014/main" id="{583B1CBE-40E4-655D-82CD-0C5A4A6D23C3}"/>
              </a:ext>
            </a:extLst>
          </p:cNvPr>
          <p:cNvSpPr>
            <a:spLocks/>
          </p:cNvSpPr>
          <p:nvPr/>
        </p:nvSpPr>
        <p:spPr>
          <a:xfrm>
            <a:off x="2126818" y="3935329"/>
            <a:ext cx="348857" cy="129213"/>
          </a:xfrm>
          <a:custGeom>
            <a:avLst/>
            <a:gdLst>
              <a:gd name="connsiteX0" fmla="*/ 0 w 457200"/>
              <a:gd name="connsiteY0" fmla="*/ 285750 h 285750"/>
              <a:gd name="connsiteX1" fmla="*/ 123825 w 457200"/>
              <a:gd name="connsiteY1" fmla="*/ 0 h 285750"/>
              <a:gd name="connsiteX2" fmla="*/ 457200 w 457200"/>
              <a:gd name="connsiteY2" fmla="*/ 0 h 285750"/>
            </a:gdLst>
            <a:ahLst/>
            <a:cxnLst>
              <a:cxn ang="0">
                <a:pos x="connsiteX0" y="connsiteY0"/>
              </a:cxn>
              <a:cxn ang="0">
                <a:pos x="connsiteX1" y="connsiteY1"/>
              </a:cxn>
              <a:cxn ang="0">
                <a:pos x="connsiteX2" y="connsiteY2"/>
              </a:cxn>
            </a:cxnLst>
            <a:rect l="l" t="t" r="r" b="b"/>
            <a:pathLst>
              <a:path w="457200" h="285750">
                <a:moveTo>
                  <a:pt x="0" y="285750"/>
                </a:moveTo>
                <a:lnTo>
                  <a:pt x="123825" y="0"/>
                </a:lnTo>
                <a:lnTo>
                  <a:pt x="457200" y="0"/>
                </a:lnTo>
              </a:path>
            </a:pathLst>
          </a:custGeom>
          <a:noFill/>
          <a:ln w="9525">
            <a:solidFill>
              <a:schemeClr val="bg1">
                <a:lumMod val="50000"/>
              </a:schemeClr>
            </a:solidFill>
            <a:prstDash val="sysDash"/>
            <a:headEnd type="oval"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white"/>
              </a:solidFill>
              <a:effectLst/>
              <a:uLnTx/>
              <a:uFillTx/>
              <a:ea typeface="+mn-ea"/>
              <a:cs typeface="+mn-cs"/>
            </a:endParaRPr>
          </a:p>
        </p:txBody>
      </p:sp>
      <p:sp>
        <p:nvSpPr>
          <p:cNvPr id="19" name="Rectangle 18">
            <a:extLst>
              <a:ext uri="{FF2B5EF4-FFF2-40B4-BE49-F238E27FC236}">
                <a16:creationId xmlns:a16="http://schemas.microsoft.com/office/drawing/2014/main" id="{2DC36197-E1D0-5972-4AEB-244812A86461}"/>
              </a:ext>
            </a:extLst>
          </p:cNvPr>
          <p:cNvSpPr/>
          <p:nvPr/>
        </p:nvSpPr>
        <p:spPr>
          <a:xfrm>
            <a:off x="281940" y="3396719"/>
            <a:ext cx="1241632" cy="10772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defTabSz="685800" rtl="0" eaLnBrk="1" fontAlgn="auto" latinLnBrk="0" hangingPunct="1">
              <a:lnSpc>
                <a:spcPct val="100000"/>
              </a:lnSpc>
              <a:spcBef>
                <a:spcPts val="0"/>
              </a:spcBef>
              <a:spcAft>
                <a:spcPts val="0"/>
              </a:spcAft>
              <a:buClrTx/>
              <a:buSzTx/>
              <a:buFontTx/>
              <a:buNone/>
              <a:tabLst/>
              <a:defRPr/>
            </a:pPr>
            <a:r>
              <a:rPr kumimoji="0" lang="da-DK" sz="1600" b="1" i="0" u="none" strike="noStrike" kern="1200" cap="none" spc="0" normalizeH="0" baseline="0" noProof="0" dirty="0">
                <a:ln>
                  <a:noFill/>
                </a:ln>
                <a:solidFill>
                  <a:schemeClr val="accent1"/>
                </a:solidFill>
                <a:effectLst/>
                <a:uLnTx/>
                <a:uFillTx/>
                <a:ea typeface="+mn-ea"/>
                <a:cs typeface="+mn-cs"/>
              </a:rPr>
              <a:t>Lorem ipsum</a:t>
            </a:r>
            <a:br>
              <a:rPr kumimoji="0" lang="da-DK" sz="1600" b="1" i="0" u="none" strike="noStrike" kern="1200" cap="none" spc="0" normalizeH="0" baseline="0" noProof="0" dirty="0">
                <a:ln>
                  <a:noFill/>
                </a:ln>
                <a:solidFill>
                  <a:schemeClr val="accent1"/>
                </a:solidFill>
                <a:effectLst/>
                <a:uLnTx/>
                <a:uFillTx/>
                <a:ea typeface="+mn-ea"/>
                <a:cs typeface="+mn-cs"/>
              </a:rPr>
            </a:br>
            <a:r>
              <a:rPr kumimoji="0" lang="da-DK" sz="1600" b="1" i="0" u="none" strike="noStrike" kern="1200" cap="none" spc="0" normalizeH="0" baseline="0" noProof="0" dirty="0">
                <a:ln>
                  <a:noFill/>
                </a:ln>
                <a:solidFill>
                  <a:schemeClr val="accent1"/>
                </a:solidFill>
                <a:effectLst/>
                <a:uLnTx/>
                <a:uFillTx/>
                <a:ea typeface="+mn-ea"/>
                <a:cs typeface="+mn-cs"/>
              </a:rPr>
              <a:t>dolor sit amet</a:t>
            </a:r>
          </a:p>
        </p:txBody>
      </p:sp>
      <p:sp>
        <p:nvSpPr>
          <p:cNvPr id="7" name="Rectangle: Rounded Corners 6">
            <a:extLst>
              <a:ext uri="{FF2B5EF4-FFF2-40B4-BE49-F238E27FC236}">
                <a16:creationId xmlns:a16="http://schemas.microsoft.com/office/drawing/2014/main" id="{776DD367-1103-E9C3-A922-2C36845564FD}"/>
              </a:ext>
            </a:extLst>
          </p:cNvPr>
          <p:cNvSpPr>
            <a:spLocks/>
          </p:cNvSpPr>
          <p:nvPr/>
        </p:nvSpPr>
        <p:spPr>
          <a:xfrm>
            <a:off x="2491263" y="1788979"/>
            <a:ext cx="6431511" cy="1301270"/>
          </a:xfrm>
          <a:prstGeom prst="roundRect">
            <a:avLst/>
          </a:prstGeom>
          <a:solidFill>
            <a:schemeClr val="bg1"/>
          </a:solidFill>
          <a:ln w="12700">
            <a:solidFill>
              <a:schemeClr val="bg1">
                <a:lumMod val="75000"/>
              </a:schemeClr>
            </a:solidFill>
          </a:ln>
        </p:spPr>
        <p:style>
          <a:lnRef idx="1">
            <a:schemeClr val="accent1"/>
          </a:lnRef>
          <a:fillRef idx="3">
            <a:schemeClr val="accent1"/>
          </a:fillRef>
          <a:effectRef idx="2">
            <a:schemeClr val="accent1"/>
          </a:effectRef>
          <a:fontRef idx="minor">
            <a:schemeClr val="lt1"/>
          </a:fontRef>
        </p:style>
        <p:txBody>
          <a:bodyPr lIns="891000" rIns="34290" rtlCol="0" anchor="ctr">
            <a:noAutofit/>
          </a:bodyPr>
          <a:lstStyle/>
          <a:p>
            <a:pPr marL="85725" marR="0" lvl="0" indent="0" algn="l" defTabSz="914240" rtl="0" eaLnBrk="1" fontAlgn="auto" latinLnBrk="0" hangingPunct="1">
              <a:lnSpc>
                <a:spcPct val="100000"/>
              </a:lnSpc>
              <a:spcBef>
                <a:spcPts val="300"/>
              </a:spcBef>
              <a:spcAft>
                <a:spcPts val="0"/>
              </a:spcAft>
              <a:buClrTx/>
              <a:buSzTx/>
              <a:buFontTx/>
              <a:buNone/>
              <a:tabLst/>
              <a:defRPr/>
            </a:pPr>
            <a:endParaRPr kumimoji="0" lang="en-US" sz="1200" b="1" i="0" u="none" strike="noStrike" kern="0" cap="none" spc="0" normalizeH="0" baseline="0" noProof="0" dirty="0">
              <a:ln>
                <a:noFill/>
              </a:ln>
              <a:solidFill>
                <a:srgbClr val="000000"/>
              </a:solidFill>
              <a:effectLst/>
              <a:uLnTx/>
              <a:uFillTx/>
              <a:ea typeface="+mn-ea"/>
              <a:cs typeface="+mn-cs"/>
            </a:endParaRPr>
          </a:p>
        </p:txBody>
      </p:sp>
      <p:sp>
        <p:nvSpPr>
          <p:cNvPr id="9" name="Oval 8">
            <a:extLst>
              <a:ext uri="{FF2B5EF4-FFF2-40B4-BE49-F238E27FC236}">
                <a16:creationId xmlns:a16="http://schemas.microsoft.com/office/drawing/2014/main" id="{7979AC2E-064F-AEEE-0361-CDCD8492CB0E}"/>
              </a:ext>
            </a:extLst>
          </p:cNvPr>
          <p:cNvSpPr/>
          <p:nvPr/>
        </p:nvSpPr>
        <p:spPr>
          <a:xfrm>
            <a:off x="2347842" y="2290214"/>
            <a:ext cx="298800" cy="298800"/>
          </a:xfrm>
          <a:prstGeom prst="ellipse">
            <a:avLst/>
          </a:prstGeom>
          <a:solidFill>
            <a:schemeClr val="accent1"/>
          </a:solidFill>
          <a:ln>
            <a:solidFill>
              <a:schemeClr val="accent1"/>
            </a:solid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1200" b="1" i="0" u="none" strike="noStrike" kern="0" cap="none" spc="0" normalizeH="0" baseline="0" noProof="0" dirty="0">
                <a:ln>
                  <a:noFill/>
                </a:ln>
                <a:solidFill>
                  <a:prstClr val="white"/>
                </a:solidFill>
                <a:effectLst/>
                <a:uLnTx/>
                <a:uFillTx/>
                <a:ea typeface="+mn-ea"/>
                <a:cs typeface="+mn-cs"/>
              </a:rPr>
              <a:t>1</a:t>
            </a:r>
            <a:endParaRPr kumimoji="0" lang="en-IN" sz="1200" b="1" i="0" u="none" strike="noStrike" kern="0" cap="none" spc="0" normalizeH="0" baseline="0" noProof="0" dirty="0">
              <a:ln>
                <a:noFill/>
              </a:ln>
              <a:solidFill>
                <a:prstClr val="white"/>
              </a:solidFill>
              <a:effectLst/>
              <a:uLnTx/>
              <a:uFillTx/>
              <a:ea typeface="+mn-ea"/>
              <a:cs typeface="+mn-cs"/>
            </a:endParaRPr>
          </a:p>
        </p:txBody>
      </p:sp>
      <p:sp>
        <p:nvSpPr>
          <p:cNvPr id="10" name="Rectangle: Rounded Corners 9">
            <a:extLst>
              <a:ext uri="{FF2B5EF4-FFF2-40B4-BE49-F238E27FC236}">
                <a16:creationId xmlns:a16="http://schemas.microsoft.com/office/drawing/2014/main" id="{396CF5C3-B96E-2A14-0CFB-D7EC293318A8}"/>
              </a:ext>
            </a:extLst>
          </p:cNvPr>
          <p:cNvSpPr>
            <a:spLocks/>
          </p:cNvSpPr>
          <p:nvPr/>
        </p:nvSpPr>
        <p:spPr>
          <a:xfrm>
            <a:off x="2491263" y="3268995"/>
            <a:ext cx="6431511" cy="1301270"/>
          </a:xfrm>
          <a:prstGeom prst="roundRect">
            <a:avLst/>
          </a:prstGeom>
          <a:solidFill>
            <a:schemeClr val="bg1"/>
          </a:solidFill>
          <a:ln w="12700">
            <a:solidFill>
              <a:schemeClr val="bg1">
                <a:lumMod val="75000"/>
              </a:schemeClr>
            </a:solidFill>
          </a:ln>
        </p:spPr>
        <p:style>
          <a:lnRef idx="1">
            <a:schemeClr val="accent1"/>
          </a:lnRef>
          <a:fillRef idx="3">
            <a:schemeClr val="accent1"/>
          </a:fillRef>
          <a:effectRef idx="2">
            <a:schemeClr val="accent1"/>
          </a:effectRef>
          <a:fontRef idx="minor">
            <a:schemeClr val="lt1"/>
          </a:fontRef>
        </p:style>
        <p:txBody>
          <a:bodyPr lIns="891000" rIns="34290" rtlCol="0" anchor="ctr">
            <a:noAutofit/>
          </a:bodyPr>
          <a:lstStyle/>
          <a:p>
            <a:pPr marL="85725" marR="0" lvl="0" indent="0" algn="l" defTabSz="914240" rtl="0" eaLnBrk="1" fontAlgn="auto" latinLnBrk="0" hangingPunct="1">
              <a:lnSpc>
                <a:spcPct val="100000"/>
              </a:lnSpc>
              <a:spcBef>
                <a:spcPts val="300"/>
              </a:spcBef>
              <a:spcAft>
                <a:spcPts val="0"/>
              </a:spcAft>
              <a:buClrTx/>
              <a:buSzTx/>
              <a:buFontTx/>
              <a:buNone/>
              <a:tabLst/>
              <a:defRPr/>
            </a:pPr>
            <a:endParaRPr kumimoji="0" lang="en-US" sz="1200" b="1" i="0" u="none" strike="noStrike" kern="0" cap="none" spc="0" normalizeH="0" baseline="0" noProof="0" dirty="0">
              <a:ln>
                <a:noFill/>
              </a:ln>
              <a:solidFill>
                <a:srgbClr val="000000"/>
              </a:solidFill>
              <a:effectLst/>
              <a:uLnTx/>
              <a:uFillTx/>
              <a:ea typeface="+mn-ea"/>
              <a:cs typeface="+mn-cs"/>
            </a:endParaRPr>
          </a:p>
        </p:txBody>
      </p:sp>
      <p:sp>
        <p:nvSpPr>
          <p:cNvPr id="12" name="Oval 11">
            <a:extLst>
              <a:ext uri="{FF2B5EF4-FFF2-40B4-BE49-F238E27FC236}">
                <a16:creationId xmlns:a16="http://schemas.microsoft.com/office/drawing/2014/main" id="{0BCCF80E-A704-09A1-92EA-02600846B666}"/>
              </a:ext>
            </a:extLst>
          </p:cNvPr>
          <p:cNvSpPr/>
          <p:nvPr/>
        </p:nvSpPr>
        <p:spPr>
          <a:xfrm>
            <a:off x="2347842" y="3770230"/>
            <a:ext cx="298800" cy="298800"/>
          </a:xfrm>
          <a:prstGeom prst="ellipse">
            <a:avLst/>
          </a:prstGeom>
          <a:solidFill>
            <a:schemeClr val="accent1"/>
          </a:solidFill>
          <a:ln>
            <a:solidFill>
              <a:schemeClr val="accent1"/>
            </a:solid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1200" b="1" i="0" u="none" strike="noStrike" kern="0" cap="none" spc="0" normalizeH="0" baseline="0" noProof="0" dirty="0">
                <a:ln>
                  <a:noFill/>
                </a:ln>
                <a:solidFill>
                  <a:prstClr val="white"/>
                </a:solidFill>
                <a:effectLst/>
                <a:uLnTx/>
                <a:uFillTx/>
                <a:ea typeface="+mn-ea"/>
                <a:cs typeface="+mn-cs"/>
              </a:rPr>
              <a:t>2</a:t>
            </a:r>
            <a:endParaRPr kumimoji="0" lang="en-IN" sz="1200" b="1" i="0" u="none" strike="noStrike" kern="0" cap="none" spc="0" normalizeH="0" baseline="0" noProof="0" dirty="0">
              <a:ln>
                <a:noFill/>
              </a:ln>
              <a:solidFill>
                <a:prstClr val="white"/>
              </a:solidFill>
              <a:effectLst/>
              <a:uLnTx/>
              <a:uFillTx/>
              <a:ea typeface="+mn-ea"/>
              <a:cs typeface="+mn-cs"/>
            </a:endParaRPr>
          </a:p>
        </p:txBody>
      </p:sp>
      <p:sp>
        <p:nvSpPr>
          <p:cNvPr id="13" name="Rectangle: Rounded Corners 12">
            <a:extLst>
              <a:ext uri="{FF2B5EF4-FFF2-40B4-BE49-F238E27FC236}">
                <a16:creationId xmlns:a16="http://schemas.microsoft.com/office/drawing/2014/main" id="{3D832554-FFBD-2907-AC24-D6E2B39ADF43}"/>
              </a:ext>
            </a:extLst>
          </p:cNvPr>
          <p:cNvSpPr>
            <a:spLocks/>
          </p:cNvSpPr>
          <p:nvPr/>
        </p:nvSpPr>
        <p:spPr>
          <a:xfrm>
            <a:off x="2491263" y="4749010"/>
            <a:ext cx="6431511" cy="1301270"/>
          </a:xfrm>
          <a:prstGeom prst="roundRect">
            <a:avLst/>
          </a:prstGeom>
          <a:solidFill>
            <a:schemeClr val="bg1"/>
          </a:solidFill>
          <a:ln w="12700">
            <a:solidFill>
              <a:schemeClr val="bg1">
                <a:lumMod val="75000"/>
              </a:schemeClr>
            </a:solidFill>
          </a:ln>
        </p:spPr>
        <p:style>
          <a:lnRef idx="1">
            <a:schemeClr val="accent1"/>
          </a:lnRef>
          <a:fillRef idx="3">
            <a:schemeClr val="accent1"/>
          </a:fillRef>
          <a:effectRef idx="2">
            <a:schemeClr val="accent1"/>
          </a:effectRef>
          <a:fontRef idx="minor">
            <a:schemeClr val="lt1"/>
          </a:fontRef>
        </p:style>
        <p:txBody>
          <a:bodyPr lIns="891000" rIns="34290" rtlCol="0" anchor="ctr">
            <a:noAutofit/>
          </a:bodyPr>
          <a:lstStyle/>
          <a:p>
            <a:pPr marL="85725" marR="0" lvl="0" indent="0" algn="l" defTabSz="914240" rtl="0" eaLnBrk="1" fontAlgn="auto" latinLnBrk="0" hangingPunct="1">
              <a:lnSpc>
                <a:spcPct val="100000"/>
              </a:lnSpc>
              <a:spcBef>
                <a:spcPts val="300"/>
              </a:spcBef>
              <a:spcAft>
                <a:spcPts val="0"/>
              </a:spcAft>
              <a:buClrTx/>
              <a:buSzTx/>
              <a:buFontTx/>
              <a:buNone/>
              <a:tabLst/>
              <a:defRPr/>
            </a:pPr>
            <a:endParaRPr kumimoji="0" lang="en-US" sz="1200" b="1" i="0" u="none" strike="noStrike" kern="0" cap="none" spc="0" normalizeH="0" baseline="0" noProof="0" dirty="0">
              <a:ln>
                <a:noFill/>
              </a:ln>
              <a:solidFill>
                <a:srgbClr val="000000"/>
              </a:solidFill>
              <a:effectLst/>
              <a:uLnTx/>
              <a:uFillTx/>
              <a:ea typeface="+mn-ea"/>
              <a:cs typeface="+mn-cs"/>
            </a:endParaRPr>
          </a:p>
        </p:txBody>
      </p:sp>
      <p:sp>
        <p:nvSpPr>
          <p:cNvPr id="15" name="Oval 14">
            <a:extLst>
              <a:ext uri="{FF2B5EF4-FFF2-40B4-BE49-F238E27FC236}">
                <a16:creationId xmlns:a16="http://schemas.microsoft.com/office/drawing/2014/main" id="{545704C7-3103-3437-F9FD-F709EA3153FC}"/>
              </a:ext>
            </a:extLst>
          </p:cNvPr>
          <p:cNvSpPr/>
          <p:nvPr/>
        </p:nvSpPr>
        <p:spPr>
          <a:xfrm>
            <a:off x="2347842" y="5250245"/>
            <a:ext cx="298800" cy="298800"/>
          </a:xfrm>
          <a:prstGeom prst="ellipse">
            <a:avLst/>
          </a:prstGeom>
          <a:solidFill>
            <a:schemeClr val="accent1"/>
          </a:solidFill>
          <a:ln>
            <a:solidFill>
              <a:schemeClr val="accent1"/>
            </a:solid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1200" b="1" i="0" u="none" strike="noStrike" kern="0" cap="none" spc="0" normalizeH="0" baseline="0" noProof="0" dirty="0">
                <a:ln>
                  <a:noFill/>
                </a:ln>
                <a:solidFill>
                  <a:prstClr val="white"/>
                </a:solidFill>
                <a:effectLst/>
                <a:uLnTx/>
                <a:uFillTx/>
                <a:ea typeface="+mn-ea"/>
                <a:cs typeface="+mn-cs"/>
              </a:rPr>
              <a:t>3</a:t>
            </a:r>
            <a:endParaRPr kumimoji="0" lang="en-IN" sz="1200" b="1" i="0" u="none" strike="noStrike" kern="0" cap="none" spc="0" normalizeH="0" baseline="0" noProof="0" dirty="0">
              <a:ln>
                <a:noFill/>
              </a:ln>
              <a:solidFill>
                <a:prstClr val="white"/>
              </a:solidFill>
              <a:effectLst/>
              <a:uLnTx/>
              <a:uFillTx/>
              <a:ea typeface="+mn-ea"/>
              <a:cs typeface="+mn-cs"/>
            </a:endParaRPr>
          </a:p>
        </p:txBody>
      </p:sp>
      <p:grpSp>
        <p:nvGrpSpPr>
          <p:cNvPr id="21" name="Group 20">
            <a:extLst>
              <a:ext uri="{FF2B5EF4-FFF2-40B4-BE49-F238E27FC236}">
                <a16:creationId xmlns:a16="http://schemas.microsoft.com/office/drawing/2014/main" id="{0ED0AFBF-BA35-4683-A010-A90487138A13}"/>
              </a:ext>
            </a:extLst>
          </p:cNvPr>
          <p:cNvGrpSpPr/>
          <p:nvPr/>
        </p:nvGrpSpPr>
        <p:grpSpPr>
          <a:xfrm>
            <a:off x="8051427" y="3559630"/>
            <a:ext cx="720000" cy="720000"/>
            <a:chOff x="3071135" y="1760585"/>
            <a:chExt cx="475200" cy="633600"/>
          </a:xfrm>
        </p:grpSpPr>
        <p:sp>
          <p:nvSpPr>
            <p:cNvPr id="22" name="Accent">
              <a:extLst>
                <a:ext uri="{FF2B5EF4-FFF2-40B4-BE49-F238E27FC236}">
                  <a16:creationId xmlns:a16="http://schemas.microsoft.com/office/drawing/2014/main" id="{39D17308-82E6-4C14-98B0-1D7D6245F82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3" name="Outline">
              <a:extLst>
                <a:ext uri="{FF2B5EF4-FFF2-40B4-BE49-F238E27FC236}">
                  <a16:creationId xmlns:a16="http://schemas.microsoft.com/office/drawing/2014/main" id="{55F7DD60-5B0E-4BCE-B2E0-E3352DFDE53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4" name="Group 23">
            <a:extLst>
              <a:ext uri="{FF2B5EF4-FFF2-40B4-BE49-F238E27FC236}">
                <a16:creationId xmlns:a16="http://schemas.microsoft.com/office/drawing/2014/main" id="{5990F9F7-73E5-42DE-86BD-00D41420BB6E}"/>
              </a:ext>
            </a:extLst>
          </p:cNvPr>
          <p:cNvGrpSpPr/>
          <p:nvPr/>
        </p:nvGrpSpPr>
        <p:grpSpPr>
          <a:xfrm>
            <a:off x="8051427" y="2079614"/>
            <a:ext cx="720000" cy="720000"/>
            <a:chOff x="3071135" y="1760585"/>
            <a:chExt cx="475200" cy="633600"/>
          </a:xfrm>
        </p:grpSpPr>
        <p:sp>
          <p:nvSpPr>
            <p:cNvPr id="25" name="Accent">
              <a:extLst>
                <a:ext uri="{FF2B5EF4-FFF2-40B4-BE49-F238E27FC236}">
                  <a16:creationId xmlns:a16="http://schemas.microsoft.com/office/drawing/2014/main" id="{649FD67B-9EA6-4FD1-BC82-0A117ED3CDA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6" name="Outline">
              <a:extLst>
                <a:ext uri="{FF2B5EF4-FFF2-40B4-BE49-F238E27FC236}">
                  <a16:creationId xmlns:a16="http://schemas.microsoft.com/office/drawing/2014/main" id="{D147469D-33D8-4536-B441-13168F0ADA1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7" name="Group 26">
            <a:extLst>
              <a:ext uri="{FF2B5EF4-FFF2-40B4-BE49-F238E27FC236}">
                <a16:creationId xmlns:a16="http://schemas.microsoft.com/office/drawing/2014/main" id="{5BB7E071-4403-4520-B0C8-E69EDAA6BBAB}"/>
              </a:ext>
            </a:extLst>
          </p:cNvPr>
          <p:cNvGrpSpPr/>
          <p:nvPr/>
        </p:nvGrpSpPr>
        <p:grpSpPr>
          <a:xfrm>
            <a:off x="8051427" y="5039645"/>
            <a:ext cx="720000" cy="720000"/>
            <a:chOff x="3071135" y="1760585"/>
            <a:chExt cx="475200" cy="633600"/>
          </a:xfrm>
        </p:grpSpPr>
        <p:sp>
          <p:nvSpPr>
            <p:cNvPr id="28" name="Accent">
              <a:extLst>
                <a:ext uri="{FF2B5EF4-FFF2-40B4-BE49-F238E27FC236}">
                  <a16:creationId xmlns:a16="http://schemas.microsoft.com/office/drawing/2014/main" id="{8199EF4B-2D36-44D8-9309-3F8933E728D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9" name="Outline">
              <a:extLst>
                <a:ext uri="{FF2B5EF4-FFF2-40B4-BE49-F238E27FC236}">
                  <a16:creationId xmlns:a16="http://schemas.microsoft.com/office/drawing/2014/main" id="{06977686-E131-4062-B75A-BDC37C2102F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34" name="TextBox 33">
            <a:extLst>
              <a:ext uri="{FF2B5EF4-FFF2-40B4-BE49-F238E27FC236}">
                <a16:creationId xmlns:a16="http://schemas.microsoft.com/office/drawing/2014/main" id="{C766C03D-510D-463E-9996-54E1CA67771B}"/>
              </a:ext>
            </a:extLst>
          </p:cNvPr>
          <p:cNvSpPr txBox="1"/>
          <p:nvPr/>
        </p:nvSpPr>
        <p:spPr>
          <a:xfrm>
            <a:off x="2788920" y="2029089"/>
            <a:ext cx="1272540" cy="821050"/>
          </a:xfrm>
          <a:prstGeom prst="rect">
            <a:avLst/>
          </a:prstGeom>
          <a:noFill/>
        </p:spPr>
        <p:txBody>
          <a:bodyPr wrap="square" lIns="0" tIns="0" rIns="0" bIns="0" anchor="ctr">
            <a:normAutofit/>
          </a:bodyPr>
          <a:lstStyle/>
          <a:p>
            <a:pPr>
              <a:lnSpc>
                <a:spcPct val="114000"/>
              </a:lnSpc>
            </a:pPr>
            <a:r>
              <a:rPr lang="da-DK" b="1" dirty="0"/>
              <a:t>Lorem ipsum</a:t>
            </a:r>
            <a:br>
              <a:rPr lang="da-DK" b="1" dirty="0"/>
            </a:br>
            <a:r>
              <a:rPr lang="da-DK" b="1" dirty="0"/>
              <a:t>dolor sit amet</a:t>
            </a:r>
            <a:endParaRPr lang="en-US" b="1" dirty="0"/>
          </a:p>
        </p:txBody>
      </p:sp>
      <p:sp>
        <p:nvSpPr>
          <p:cNvPr id="35" name="TextBox 34">
            <a:extLst>
              <a:ext uri="{FF2B5EF4-FFF2-40B4-BE49-F238E27FC236}">
                <a16:creationId xmlns:a16="http://schemas.microsoft.com/office/drawing/2014/main" id="{59FAB365-D14C-4F9F-9863-ACE4F315ED61}"/>
              </a:ext>
            </a:extLst>
          </p:cNvPr>
          <p:cNvSpPr txBox="1">
            <a:spLocks/>
          </p:cNvSpPr>
          <p:nvPr/>
        </p:nvSpPr>
        <p:spPr>
          <a:xfrm>
            <a:off x="4298926" y="1991362"/>
            <a:ext cx="3693335" cy="896503"/>
          </a:xfrm>
          <a:prstGeom prst="rect">
            <a:avLst/>
          </a:prstGeom>
          <a:noFill/>
        </p:spPr>
        <p:txBody>
          <a:bodyPr wrap="square" lIns="0" tIns="0" rIns="0" bIns="0">
            <a:noAutofit/>
          </a:bodyPr>
          <a:lstStyle/>
          <a:p>
            <a:pPr>
              <a:lnSpc>
                <a:spcPct val="114000"/>
              </a:lnSpc>
            </a:pPr>
            <a:r>
              <a:rPr lang="en-US" sz="1200" dirty="0"/>
              <a:t>Lorem ipsum dolor sit amet, consectetur adipiscing elit. Ut tempor, quam et mattis pulvinar, mauris ligula suscipit arcu, sed elementum diam leo at magna. Curabitur maximus sodales massa</a:t>
            </a:r>
          </a:p>
        </p:txBody>
      </p:sp>
      <p:cxnSp>
        <p:nvCxnSpPr>
          <p:cNvPr id="38" name="Straight Connector 37">
            <a:extLst>
              <a:ext uri="{FF2B5EF4-FFF2-40B4-BE49-F238E27FC236}">
                <a16:creationId xmlns:a16="http://schemas.microsoft.com/office/drawing/2014/main" id="{614CD9F3-BA0B-4354-8A26-4A38F3CFAC55}"/>
              </a:ext>
            </a:extLst>
          </p:cNvPr>
          <p:cNvCxnSpPr>
            <a:cxnSpLocks/>
          </p:cNvCxnSpPr>
          <p:nvPr/>
        </p:nvCxnSpPr>
        <p:spPr>
          <a:xfrm>
            <a:off x="4142093" y="2002137"/>
            <a:ext cx="0" cy="874952"/>
          </a:xfrm>
          <a:prstGeom prst="line">
            <a:avLst/>
          </a:prstGeom>
          <a:ln w="444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B1E1080D-5ADC-48BC-929A-9216F422EFEA}"/>
              </a:ext>
            </a:extLst>
          </p:cNvPr>
          <p:cNvSpPr txBox="1"/>
          <p:nvPr/>
        </p:nvSpPr>
        <p:spPr>
          <a:xfrm>
            <a:off x="2788920" y="3509105"/>
            <a:ext cx="1272540" cy="821050"/>
          </a:xfrm>
          <a:prstGeom prst="rect">
            <a:avLst/>
          </a:prstGeom>
          <a:noFill/>
        </p:spPr>
        <p:txBody>
          <a:bodyPr wrap="square" lIns="0" tIns="0" rIns="0" bIns="0" anchor="ctr">
            <a:normAutofit/>
          </a:bodyPr>
          <a:lstStyle/>
          <a:p>
            <a:pPr>
              <a:lnSpc>
                <a:spcPct val="114000"/>
              </a:lnSpc>
            </a:pPr>
            <a:r>
              <a:rPr lang="da-DK" b="1" dirty="0"/>
              <a:t>Lorem ipsum</a:t>
            </a:r>
            <a:br>
              <a:rPr lang="da-DK" b="1" dirty="0"/>
            </a:br>
            <a:r>
              <a:rPr lang="da-DK" b="1" dirty="0"/>
              <a:t>dolor sit amet</a:t>
            </a:r>
            <a:endParaRPr lang="en-US" b="1" dirty="0"/>
          </a:p>
        </p:txBody>
      </p:sp>
      <p:sp>
        <p:nvSpPr>
          <p:cNvPr id="40" name="TextBox 39">
            <a:extLst>
              <a:ext uri="{FF2B5EF4-FFF2-40B4-BE49-F238E27FC236}">
                <a16:creationId xmlns:a16="http://schemas.microsoft.com/office/drawing/2014/main" id="{C41DDA96-7A8F-42D0-9BA1-3896E3AF8E30}"/>
              </a:ext>
            </a:extLst>
          </p:cNvPr>
          <p:cNvSpPr txBox="1">
            <a:spLocks/>
          </p:cNvSpPr>
          <p:nvPr/>
        </p:nvSpPr>
        <p:spPr>
          <a:xfrm>
            <a:off x="4298926" y="3471377"/>
            <a:ext cx="3693335" cy="896503"/>
          </a:xfrm>
          <a:prstGeom prst="rect">
            <a:avLst/>
          </a:prstGeom>
          <a:noFill/>
        </p:spPr>
        <p:txBody>
          <a:bodyPr wrap="square" lIns="0" tIns="0" rIns="0" bIns="0">
            <a:noAutofit/>
          </a:bodyPr>
          <a:lstStyle/>
          <a:p>
            <a:pPr>
              <a:lnSpc>
                <a:spcPct val="114000"/>
              </a:lnSpc>
            </a:pPr>
            <a:r>
              <a:rPr lang="en-US" sz="1200" dirty="0"/>
              <a:t>Lorem ipsum dolor sit amet, consectetur adipiscing elit. Ut tempor, quam et mattis pulvinar, mauris ligula suscipit arcu, sed elementum diam leo at magna. Curabitur maximus sodales massa</a:t>
            </a:r>
          </a:p>
        </p:txBody>
      </p:sp>
      <p:cxnSp>
        <p:nvCxnSpPr>
          <p:cNvPr id="41" name="Straight Connector 40">
            <a:extLst>
              <a:ext uri="{FF2B5EF4-FFF2-40B4-BE49-F238E27FC236}">
                <a16:creationId xmlns:a16="http://schemas.microsoft.com/office/drawing/2014/main" id="{3363CB91-EF89-4A04-9166-BB72D35A68A1}"/>
              </a:ext>
            </a:extLst>
          </p:cNvPr>
          <p:cNvCxnSpPr>
            <a:cxnSpLocks/>
          </p:cNvCxnSpPr>
          <p:nvPr/>
        </p:nvCxnSpPr>
        <p:spPr>
          <a:xfrm>
            <a:off x="4142093" y="3482153"/>
            <a:ext cx="0" cy="874952"/>
          </a:xfrm>
          <a:prstGeom prst="line">
            <a:avLst/>
          </a:prstGeom>
          <a:ln w="444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5257A289-1AE4-4D6E-99A7-1CD965212D86}"/>
              </a:ext>
            </a:extLst>
          </p:cNvPr>
          <p:cNvSpPr txBox="1"/>
          <p:nvPr/>
        </p:nvSpPr>
        <p:spPr>
          <a:xfrm>
            <a:off x="2788920" y="4989120"/>
            <a:ext cx="1272540" cy="821050"/>
          </a:xfrm>
          <a:prstGeom prst="rect">
            <a:avLst/>
          </a:prstGeom>
          <a:noFill/>
        </p:spPr>
        <p:txBody>
          <a:bodyPr wrap="square" lIns="0" tIns="0" rIns="0" bIns="0" anchor="ctr">
            <a:normAutofit/>
          </a:bodyPr>
          <a:lstStyle/>
          <a:p>
            <a:pPr>
              <a:lnSpc>
                <a:spcPct val="114000"/>
              </a:lnSpc>
            </a:pPr>
            <a:r>
              <a:rPr lang="da-DK" b="1" dirty="0"/>
              <a:t>Lorem ipsum</a:t>
            </a:r>
            <a:br>
              <a:rPr lang="da-DK" b="1" dirty="0"/>
            </a:br>
            <a:r>
              <a:rPr lang="da-DK" b="1" dirty="0"/>
              <a:t>dolor sit amet</a:t>
            </a:r>
            <a:endParaRPr lang="en-US" b="1" dirty="0"/>
          </a:p>
        </p:txBody>
      </p:sp>
      <p:sp>
        <p:nvSpPr>
          <p:cNvPr id="43" name="TextBox 42">
            <a:extLst>
              <a:ext uri="{FF2B5EF4-FFF2-40B4-BE49-F238E27FC236}">
                <a16:creationId xmlns:a16="http://schemas.microsoft.com/office/drawing/2014/main" id="{812F6005-9D84-4A71-929C-0DAA634C0407}"/>
              </a:ext>
            </a:extLst>
          </p:cNvPr>
          <p:cNvSpPr txBox="1">
            <a:spLocks/>
          </p:cNvSpPr>
          <p:nvPr/>
        </p:nvSpPr>
        <p:spPr>
          <a:xfrm>
            <a:off x="4298926" y="4951393"/>
            <a:ext cx="3693335" cy="896503"/>
          </a:xfrm>
          <a:prstGeom prst="rect">
            <a:avLst/>
          </a:prstGeom>
          <a:noFill/>
        </p:spPr>
        <p:txBody>
          <a:bodyPr wrap="square" lIns="0" tIns="0" rIns="0" bIns="0">
            <a:noAutofit/>
          </a:bodyPr>
          <a:lstStyle/>
          <a:p>
            <a:pPr>
              <a:lnSpc>
                <a:spcPct val="114000"/>
              </a:lnSpc>
            </a:pPr>
            <a:r>
              <a:rPr lang="en-US" sz="1200" dirty="0"/>
              <a:t>Lorem ipsum dolor sit amet, consectetur adipiscing elit. Ut tempor, quam et mattis pulvinar, mauris ligula suscipit arcu, sed elementum diam leo at magna. Curabitur maximus sodales massa</a:t>
            </a:r>
          </a:p>
        </p:txBody>
      </p:sp>
      <p:cxnSp>
        <p:nvCxnSpPr>
          <p:cNvPr id="44" name="Straight Connector 43">
            <a:extLst>
              <a:ext uri="{FF2B5EF4-FFF2-40B4-BE49-F238E27FC236}">
                <a16:creationId xmlns:a16="http://schemas.microsoft.com/office/drawing/2014/main" id="{2B29D6FC-26DD-4ADF-B2CF-228570B983F3}"/>
              </a:ext>
            </a:extLst>
          </p:cNvPr>
          <p:cNvCxnSpPr>
            <a:cxnSpLocks/>
          </p:cNvCxnSpPr>
          <p:nvPr/>
        </p:nvCxnSpPr>
        <p:spPr>
          <a:xfrm>
            <a:off x="4142093" y="4962168"/>
            <a:ext cx="0" cy="874952"/>
          </a:xfrm>
          <a:prstGeom prst="line">
            <a:avLst/>
          </a:prstGeom>
          <a:ln w="444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46558404"/>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3A5BDA1-25BD-D2F5-401A-7BFE69085190}"/>
            </a:ext>
          </a:extLst>
        </p:cNvPr>
        <p:cNvGrpSpPr/>
        <p:nvPr/>
      </p:nvGrpSpPr>
      <p:grpSpPr>
        <a:xfrm>
          <a:off x="0" y="0"/>
          <a:ext cx="0" cy="0"/>
          <a:chOff x="0" y="0"/>
          <a:chExt cx="0" cy="0"/>
        </a:xfrm>
      </p:grpSpPr>
      <p:graphicFrame>
        <p:nvGraphicFramePr>
          <p:cNvPr id="20" name="think-cell data - do not delete" hidden="1">
            <a:extLst>
              <a:ext uri="{FF2B5EF4-FFF2-40B4-BE49-F238E27FC236}">
                <a16:creationId xmlns:a16="http://schemas.microsoft.com/office/drawing/2014/main" id="{271054BE-75C5-1CF1-3B0E-4F97BF0F9028}"/>
              </a:ext>
            </a:extLst>
          </p:cNvPr>
          <p:cNvGraphicFramePr>
            <a:graphicFrameLocks noChangeAspect="1"/>
          </p:cNvGraphicFramePr>
          <p:nvPr>
            <p:custDataLst>
              <p:tags r:id="rId1"/>
            </p:custDataLst>
          </p:nvPr>
        </p:nvGraphicFramePr>
        <p:xfrm>
          <a:off x="1191" y="1588"/>
          <a:ext cx="1191"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20" name="think-cell data - do not delete" hidden="1">
                        <a:extLst>
                          <a:ext uri="{FF2B5EF4-FFF2-40B4-BE49-F238E27FC236}">
                            <a16:creationId xmlns:a16="http://schemas.microsoft.com/office/drawing/2014/main" id="{271054BE-75C5-1CF1-3B0E-4F97BF0F9028}"/>
                          </a:ext>
                        </a:extLst>
                      </p:cNvPr>
                      <p:cNvPicPr/>
                      <p:nvPr/>
                    </p:nvPicPr>
                    <p:blipFill>
                      <a:blip r:embed="rId4"/>
                      <a:stretch>
                        <a:fillRect/>
                      </a:stretch>
                    </p:blipFill>
                    <p:spPr>
                      <a:xfrm>
                        <a:off x="1191" y="1588"/>
                        <a:ext cx="1191" cy="1588"/>
                      </a:xfrm>
                      <a:prstGeom prst="rect">
                        <a:avLst/>
                      </a:prstGeom>
                    </p:spPr>
                  </p:pic>
                </p:oleObj>
              </mc:Fallback>
            </mc:AlternateContent>
          </a:graphicData>
        </a:graphic>
      </p:graphicFrame>
      <p:sp>
        <p:nvSpPr>
          <p:cNvPr id="2" name="Title 1">
            <a:extLst>
              <a:ext uri="{FF2B5EF4-FFF2-40B4-BE49-F238E27FC236}">
                <a16:creationId xmlns:a16="http://schemas.microsoft.com/office/drawing/2014/main" id="{B075E2A4-F97F-0318-946A-9157AE4D8C4C}"/>
              </a:ext>
            </a:extLst>
          </p:cNvPr>
          <p:cNvSpPr>
            <a:spLocks noGrp="1"/>
          </p:cNvSpPr>
          <p:nvPr>
            <p:ph type="title"/>
          </p:nvPr>
        </p:nvSpPr>
        <p:spPr/>
        <p:txBody>
          <a:bodyPr vert="horz"/>
          <a:lstStyle/>
          <a:p>
            <a:r>
              <a:rPr lang="en-US" dirty="0"/>
              <a:t>Curved Four-Step Process with Icons</a:t>
            </a:r>
          </a:p>
        </p:txBody>
      </p:sp>
      <p:sp>
        <p:nvSpPr>
          <p:cNvPr id="4" name="Slide Number Placeholder 3">
            <a:extLst>
              <a:ext uri="{FF2B5EF4-FFF2-40B4-BE49-F238E27FC236}">
                <a16:creationId xmlns:a16="http://schemas.microsoft.com/office/drawing/2014/main" id="{09ED467F-B413-8804-E920-B9DD93108CF2}"/>
              </a:ext>
            </a:extLst>
          </p:cNvPr>
          <p:cNvSpPr>
            <a:spLocks noGrp="1"/>
          </p:cNvSpPr>
          <p:nvPr>
            <p:ph type="sldNum" sz="quarter" idx="12"/>
          </p:nvPr>
        </p:nvSpPr>
        <p:spPr/>
        <p:txBody>
          <a:bodyPr/>
          <a:lstStyle/>
          <a:p>
            <a:fld id="{4145DBE5-F440-4DC1-86E2-EA4CF186D269}" type="slidenum">
              <a:rPr lang="en-US" smtClean="0"/>
              <a:pPr/>
              <a:t>105</a:t>
            </a:fld>
            <a:endParaRPr lang="en-US" dirty="0"/>
          </a:p>
        </p:txBody>
      </p:sp>
      <p:sp>
        <p:nvSpPr>
          <p:cNvPr id="7" name="Rectangle: Rounded Corners 6">
            <a:extLst>
              <a:ext uri="{FF2B5EF4-FFF2-40B4-BE49-F238E27FC236}">
                <a16:creationId xmlns:a16="http://schemas.microsoft.com/office/drawing/2014/main" id="{776DD367-1103-E9C3-A922-2C36845564FD}"/>
              </a:ext>
            </a:extLst>
          </p:cNvPr>
          <p:cNvSpPr>
            <a:spLocks/>
          </p:cNvSpPr>
          <p:nvPr/>
        </p:nvSpPr>
        <p:spPr>
          <a:xfrm>
            <a:off x="2491263" y="1788979"/>
            <a:ext cx="6431511" cy="967067"/>
          </a:xfrm>
          <a:prstGeom prst="roundRect">
            <a:avLst/>
          </a:prstGeom>
          <a:solidFill>
            <a:schemeClr val="bg1"/>
          </a:solidFill>
          <a:ln w="12700">
            <a:solidFill>
              <a:schemeClr val="bg1">
                <a:lumMod val="75000"/>
              </a:schemeClr>
            </a:solidFill>
          </a:ln>
        </p:spPr>
        <p:style>
          <a:lnRef idx="1">
            <a:schemeClr val="accent1"/>
          </a:lnRef>
          <a:fillRef idx="3">
            <a:schemeClr val="accent1"/>
          </a:fillRef>
          <a:effectRef idx="2">
            <a:schemeClr val="accent1"/>
          </a:effectRef>
          <a:fontRef idx="minor">
            <a:schemeClr val="lt1"/>
          </a:fontRef>
        </p:style>
        <p:txBody>
          <a:bodyPr lIns="891000" rIns="34290" rtlCol="0" anchor="ctr">
            <a:noAutofit/>
          </a:bodyPr>
          <a:lstStyle/>
          <a:p>
            <a:pPr marL="85725" marR="0" lvl="0" indent="0" algn="l" defTabSz="914240" rtl="0" eaLnBrk="1" fontAlgn="auto" latinLnBrk="0" hangingPunct="1">
              <a:lnSpc>
                <a:spcPct val="100000"/>
              </a:lnSpc>
              <a:spcBef>
                <a:spcPts val="300"/>
              </a:spcBef>
              <a:spcAft>
                <a:spcPts val="0"/>
              </a:spcAft>
              <a:buClrTx/>
              <a:buSzTx/>
              <a:buFontTx/>
              <a:buNone/>
              <a:tabLst/>
              <a:defRPr/>
            </a:pPr>
            <a:endParaRPr kumimoji="0" lang="en-US" sz="1200" b="1" i="0" u="none" strike="noStrike" kern="0" cap="none" spc="0" normalizeH="0" baseline="0" noProof="0" dirty="0">
              <a:ln>
                <a:noFill/>
              </a:ln>
              <a:solidFill>
                <a:srgbClr val="000000"/>
              </a:solidFill>
              <a:effectLst/>
              <a:uLnTx/>
              <a:uFillTx/>
              <a:ea typeface="+mn-ea"/>
              <a:cs typeface="+mn-cs"/>
            </a:endParaRPr>
          </a:p>
        </p:txBody>
      </p:sp>
      <p:sp>
        <p:nvSpPr>
          <p:cNvPr id="8" name="Freeform: Shape 7">
            <a:extLst>
              <a:ext uri="{FF2B5EF4-FFF2-40B4-BE49-F238E27FC236}">
                <a16:creationId xmlns:a16="http://schemas.microsoft.com/office/drawing/2014/main" id="{DD933738-5432-2210-06FB-EE72303D9DD9}"/>
              </a:ext>
            </a:extLst>
          </p:cNvPr>
          <p:cNvSpPr>
            <a:spLocks/>
          </p:cNvSpPr>
          <p:nvPr/>
        </p:nvSpPr>
        <p:spPr>
          <a:xfrm>
            <a:off x="1516379" y="2282877"/>
            <a:ext cx="974884" cy="174247"/>
          </a:xfrm>
          <a:custGeom>
            <a:avLst/>
            <a:gdLst>
              <a:gd name="connsiteX0" fmla="*/ 0 w 457200"/>
              <a:gd name="connsiteY0" fmla="*/ 285750 h 285750"/>
              <a:gd name="connsiteX1" fmla="*/ 123825 w 457200"/>
              <a:gd name="connsiteY1" fmla="*/ 0 h 285750"/>
              <a:gd name="connsiteX2" fmla="*/ 457200 w 457200"/>
              <a:gd name="connsiteY2" fmla="*/ 0 h 285750"/>
            </a:gdLst>
            <a:ahLst/>
            <a:cxnLst>
              <a:cxn ang="0">
                <a:pos x="connsiteX0" y="connsiteY0"/>
              </a:cxn>
              <a:cxn ang="0">
                <a:pos x="connsiteX1" y="connsiteY1"/>
              </a:cxn>
              <a:cxn ang="0">
                <a:pos x="connsiteX2" y="connsiteY2"/>
              </a:cxn>
            </a:cxnLst>
            <a:rect l="l" t="t" r="r" b="b"/>
            <a:pathLst>
              <a:path w="457200" h="285750">
                <a:moveTo>
                  <a:pt x="0" y="285750"/>
                </a:moveTo>
                <a:lnTo>
                  <a:pt x="123825" y="0"/>
                </a:lnTo>
                <a:lnTo>
                  <a:pt x="457200" y="0"/>
                </a:lnTo>
              </a:path>
            </a:pathLst>
          </a:custGeom>
          <a:noFill/>
          <a:ln w="9525">
            <a:solidFill>
              <a:schemeClr val="bg1">
                <a:lumMod val="50000"/>
              </a:schemeClr>
            </a:solidFill>
            <a:prstDash val="sysDash"/>
            <a:headEnd type="oval"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white"/>
              </a:solidFill>
              <a:effectLst/>
              <a:uLnTx/>
              <a:uFillTx/>
              <a:ea typeface="+mn-ea"/>
              <a:cs typeface="+mn-cs"/>
            </a:endParaRPr>
          </a:p>
        </p:txBody>
      </p:sp>
      <p:sp>
        <p:nvSpPr>
          <p:cNvPr id="9" name="Oval 8">
            <a:extLst>
              <a:ext uri="{FF2B5EF4-FFF2-40B4-BE49-F238E27FC236}">
                <a16:creationId xmlns:a16="http://schemas.microsoft.com/office/drawing/2014/main" id="{7979AC2E-064F-AEEE-0361-CDCD8492CB0E}"/>
              </a:ext>
            </a:extLst>
          </p:cNvPr>
          <p:cNvSpPr/>
          <p:nvPr/>
        </p:nvSpPr>
        <p:spPr>
          <a:xfrm>
            <a:off x="2382567" y="2124662"/>
            <a:ext cx="295200" cy="295700"/>
          </a:xfrm>
          <a:prstGeom prst="ellipse">
            <a:avLst/>
          </a:prstGeom>
          <a:solidFill>
            <a:schemeClr val="accent1"/>
          </a:solidFill>
          <a:ln>
            <a:solidFill>
              <a:schemeClr val="accent1"/>
            </a:solid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ea typeface="+mn-ea"/>
                <a:cs typeface="+mn-cs"/>
              </a:rPr>
              <a:t>1</a:t>
            </a:r>
            <a:endParaRPr kumimoji="0" lang="en-IN" sz="800" b="1" i="0" u="none" strike="noStrike" kern="0" cap="none" spc="0" normalizeH="0" baseline="0" noProof="0" dirty="0">
              <a:ln>
                <a:noFill/>
              </a:ln>
              <a:solidFill>
                <a:prstClr val="white"/>
              </a:solidFill>
              <a:effectLst/>
              <a:uLnTx/>
              <a:uFillTx/>
              <a:ea typeface="+mn-ea"/>
              <a:cs typeface="+mn-cs"/>
            </a:endParaRPr>
          </a:p>
        </p:txBody>
      </p:sp>
      <p:sp>
        <p:nvSpPr>
          <p:cNvPr id="10" name="Rectangle: Rounded Corners 9">
            <a:extLst>
              <a:ext uri="{FF2B5EF4-FFF2-40B4-BE49-F238E27FC236}">
                <a16:creationId xmlns:a16="http://schemas.microsoft.com/office/drawing/2014/main" id="{396CF5C3-B96E-2A14-0CFB-D7EC293318A8}"/>
              </a:ext>
            </a:extLst>
          </p:cNvPr>
          <p:cNvSpPr>
            <a:spLocks/>
          </p:cNvSpPr>
          <p:nvPr/>
        </p:nvSpPr>
        <p:spPr>
          <a:xfrm>
            <a:off x="2491263" y="2888885"/>
            <a:ext cx="6431511" cy="967067"/>
          </a:xfrm>
          <a:prstGeom prst="roundRect">
            <a:avLst/>
          </a:prstGeom>
          <a:solidFill>
            <a:schemeClr val="bg1"/>
          </a:solidFill>
          <a:ln w="12700">
            <a:solidFill>
              <a:schemeClr val="bg1">
                <a:lumMod val="75000"/>
              </a:schemeClr>
            </a:solidFill>
          </a:ln>
        </p:spPr>
        <p:style>
          <a:lnRef idx="1">
            <a:schemeClr val="accent1"/>
          </a:lnRef>
          <a:fillRef idx="3">
            <a:schemeClr val="accent1"/>
          </a:fillRef>
          <a:effectRef idx="2">
            <a:schemeClr val="accent1"/>
          </a:effectRef>
          <a:fontRef idx="minor">
            <a:schemeClr val="lt1"/>
          </a:fontRef>
        </p:style>
        <p:txBody>
          <a:bodyPr lIns="891000" rIns="34290" rtlCol="0" anchor="ctr">
            <a:noAutofit/>
          </a:bodyPr>
          <a:lstStyle/>
          <a:p>
            <a:pPr marL="85725" marR="0" lvl="0" indent="0" algn="l" defTabSz="914240" rtl="0" eaLnBrk="1" fontAlgn="auto" latinLnBrk="0" hangingPunct="1">
              <a:lnSpc>
                <a:spcPct val="100000"/>
              </a:lnSpc>
              <a:spcBef>
                <a:spcPts val="300"/>
              </a:spcBef>
              <a:spcAft>
                <a:spcPts val="0"/>
              </a:spcAft>
              <a:buClrTx/>
              <a:buSzTx/>
              <a:buFontTx/>
              <a:buNone/>
              <a:tabLst/>
              <a:defRPr/>
            </a:pPr>
            <a:endParaRPr kumimoji="0" lang="en-US" sz="1200" b="1" i="0" u="none" strike="noStrike" kern="0" cap="none" spc="0" normalizeH="0" baseline="0" noProof="0" dirty="0">
              <a:ln>
                <a:noFill/>
              </a:ln>
              <a:solidFill>
                <a:srgbClr val="000000"/>
              </a:solidFill>
              <a:effectLst/>
              <a:uLnTx/>
              <a:uFillTx/>
              <a:ea typeface="+mn-ea"/>
              <a:cs typeface="+mn-cs"/>
            </a:endParaRPr>
          </a:p>
        </p:txBody>
      </p:sp>
      <p:sp>
        <p:nvSpPr>
          <p:cNvPr id="11" name="Freeform: Shape 10">
            <a:extLst>
              <a:ext uri="{FF2B5EF4-FFF2-40B4-BE49-F238E27FC236}">
                <a16:creationId xmlns:a16="http://schemas.microsoft.com/office/drawing/2014/main" id="{583B1CBE-40E4-655D-82CD-0C5A4A6D23C3}"/>
              </a:ext>
            </a:extLst>
          </p:cNvPr>
          <p:cNvSpPr>
            <a:spLocks/>
          </p:cNvSpPr>
          <p:nvPr/>
        </p:nvSpPr>
        <p:spPr>
          <a:xfrm>
            <a:off x="2091658" y="3369862"/>
            <a:ext cx="384018" cy="174247"/>
          </a:xfrm>
          <a:custGeom>
            <a:avLst/>
            <a:gdLst>
              <a:gd name="connsiteX0" fmla="*/ 0 w 457200"/>
              <a:gd name="connsiteY0" fmla="*/ 285750 h 285750"/>
              <a:gd name="connsiteX1" fmla="*/ 123825 w 457200"/>
              <a:gd name="connsiteY1" fmla="*/ 0 h 285750"/>
              <a:gd name="connsiteX2" fmla="*/ 457200 w 457200"/>
              <a:gd name="connsiteY2" fmla="*/ 0 h 285750"/>
            </a:gdLst>
            <a:ahLst/>
            <a:cxnLst>
              <a:cxn ang="0">
                <a:pos x="connsiteX0" y="connsiteY0"/>
              </a:cxn>
              <a:cxn ang="0">
                <a:pos x="connsiteX1" y="connsiteY1"/>
              </a:cxn>
              <a:cxn ang="0">
                <a:pos x="connsiteX2" y="connsiteY2"/>
              </a:cxn>
            </a:cxnLst>
            <a:rect l="l" t="t" r="r" b="b"/>
            <a:pathLst>
              <a:path w="457200" h="285750">
                <a:moveTo>
                  <a:pt x="0" y="285750"/>
                </a:moveTo>
                <a:lnTo>
                  <a:pt x="123825" y="0"/>
                </a:lnTo>
                <a:lnTo>
                  <a:pt x="457200" y="0"/>
                </a:lnTo>
              </a:path>
            </a:pathLst>
          </a:custGeom>
          <a:noFill/>
          <a:ln w="9525">
            <a:solidFill>
              <a:schemeClr val="bg1">
                <a:lumMod val="50000"/>
              </a:schemeClr>
            </a:solidFill>
            <a:prstDash val="sysDash"/>
            <a:headEnd type="oval"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white"/>
              </a:solidFill>
              <a:effectLst/>
              <a:uLnTx/>
              <a:uFillTx/>
              <a:ea typeface="+mn-ea"/>
              <a:cs typeface="+mn-cs"/>
            </a:endParaRPr>
          </a:p>
        </p:txBody>
      </p:sp>
      <p:sp>
        <p:nvSpPr>
          <p:cNvPr id="12" name="Oval 11">
            <a:extLst>
              <a:ext uri="{FF2B5EF4-FFF2-40B4-BE49-F238E27FC236}">
                <a16:creationId xmlns:a16="http://schemas.microsoft.com/office/drawing/2014/main" id="{0BCCF80E-A704-09A1-92EA-02600846B666}"/>
              </a:ext>
            </a:extLst>
          </p:cNvPr>
          <p:cNvSpPr/>
          <p:nvPr/>
        </p:nvSpPr>
        <p:spPr>
          <a:xfrm>
            <a:off x="2382567" y="3224568"/>
            <a:ext cx="295200" cy="295700"/>
          </a:xfrm>
          <a:prstGeom prst="ellipse">
            <a:avLst/>
          </a:prstGeom>
          <a:solidFill>
            <a:schemeClr val="accent1"/>
          </a:solidFill>
          <a:ln>
            <a:solidFill>
              <a:schemeClr val="accent1"/>
            </a:solid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ea typeface="+mn-ea"/>
                <a:cs typeface="+mn-cs"/>
              </a:rPr>
              <a:t>2</a:t>
            </a:r>
            <a:endParaRPr kumimoji="0" lang="en-IN" sz="800" b="1" i="0" u="none" strike="noStrike" kern="0" cap="none" spc="0" normalizeH="0" baseline="0" noProof="0" dirty="0">
              <a:ln>
                <a:noFill/>
              </a:ln>
              <a:solidFill>
                <a:prstClr val="white"/>
              </a:solidFill>
              <a:effectLst/>
              <a:uLnTx/>
              <a:uFillTx/>
              <a:ea typeface="+mn-ea"/>
              <a:cs typeface="+mn-cs"/>
            </a:endParaRPr>
          </a:p>
        </p:txBody>
      </p:sp>
      <p:sp>
        <p:nvSpPr>
          <p:cNvPr id="13" name="Rectangle: Rounded Corners 12">
            <a:extLst>
              <a:ext uri="{FF2B5EF4-FFF2-40B4-BE49-F238E27FC236}">
                <a16:creationId xmlns:a16="http://schemas.microsoft.com/office/drawing/2014/main" id="{3D832554-FFBD-2907-AC24-D6E2B39ADF43}"/>
              </a:ext>
            </a:extLst>
          </p:cNvPr>
          <p:cNvSpPr>
            <a:spLocks/>
          </p:cNvSpPr>
          <p:nvPr/>
        </p:nvSpPr>
        <p:spPr>
          <a:xfrm>
            <a:off x="2491263" y="3988791"/>
            <a:ext cx="6431511" cy="967067"/>
          </a:xfrm>
          <a:prstGeom prst="roundRect">
            <a:avLst/>
          </a:prstGeom>
          <a:solidFill>
            <a:schemeClr val="bg1"/>
          </a:solidFill>
          <a:ln w="12700">
            <a:solidFill>
              <a:schemeClr val="bg1">
                <a:lumMod val="75000"/>
              </a:schemeClr>
            </a:solidFill>
          </a:ln>
        </p:spPr>
        <p:style>
          <a:lnRef idx="1">
            <a:schemeClr val="accent1"/>
          </a:lnRef>
          <a:fillRef idx="3">
            <a:schemeClr val="accent1"/>
          </a:fillRef>
          <a:effectRef idx="2">
            <a:schemeClr val="accent1"/>
          </a:effectRef>
          <a:fontRef idx="minor">
            <a:schemeClr val="lt1"/>
          </a:fontRef>
        </p:style>
        <p:txBody>
          <a:bodyPr lIns="891000" rIns="34290" rtlCol="0" anchor="ctr">
            <a:noAutofit/>
          </a:bodyPr>
          <a:lstStyle/>
          <a:p>
            <a:pPr marL="85725" marR="0" lvl="0" indent="0" algn="l" defTabSz="914240" rtl="0" eaLnBrk="1" fontAlgn="auto" latinLnBrk="0" hangingPunct="1">
              <a:lnSpc>
                <a:spcPct val="100000"/>
              </a:lnSpc>
              <a:spcBef>
                <a:spcPts val="300"/>
              </a:spcBef>
              <a:spcAft>
                <a:spcPts val="0"/>
              </a:spcAft>
              <a:buClrTx/>
              <a:buSzTx/>
              <a:buFontTx/>
              <a:buNone/>
              <a:tabLst/>
              <a:defRPr/>
            </a:pPr>
            <a:endParaRPr kumimoji="0" lang="en-US" sz="1200" b="1" i="0" u="none" strike="noStrike" kern="0" cap="none" spc="0" normalizeH="0" baseline="0" noProof="0" dirty="0">
              <a:ln>
                <a:noFill/>
              </a:ln>
              <a:solidFill>
                <a:srgbClr val="000000"/>
              </a:solidFill>
              <a:effectLst/>
              <a:uLnTx/>
              <a:uFillTx/>
              <a:ea typeface="+mn-ea"/>
              <a:cs typeface="+mn-cs"/>
            </a:endParaRPr>
          </a:p>
        </p:txBody>
      </p:sp>
      <p:sp>
        <p:nvSpPr>
          <p:cNvPr id="14" name="Freeform: Shape 13">
            <a:extLst>
              <a:ext uri="{FF2B5EF4-FFF2-40B4-BE49-F238E27FC236}">
                <a16:creationId xmlns:a16="http://schemas.microsoft.com/office/drawing/2014/main" id="{AC477E5B-3B65-0F4A-4CEA-2953633BF627}"/>
              </a:ext>
            </a:extLst>
          </p:cNvPr>
          <p:cNvSpPr>
            <a:spLocks/>
          </p:cNvSpPr>
          <p:nvPr/>
        </p:nvSpPr>
        <p:spPr>
          <a:xfrm flipV="1">
            <a:off x="2091658" y="4239218"/>
            <a:ext cx="399605" cy="273438"/>
          </a:xfrm>
          <a:custGeom>
            <a:avLst/>
            <a:gdLst>
              <a:gd name="connsiteX0" fmla="*/ 0 w 457200"/>
              <a:gd name="connsiteY0" fmla="*/ 285750 h 285750"/>
              <a:gd name="connsiteX1" fmla="*/ 123825 w 457200"/>
              <a:gd name="connsiteY1" fmla="*/ 0 h 285750"/>
              <a:gd name="connsiteX2" fmla="*/ 457200 w 457200"/>
              <a:gd name="connsiteY2" fmla="*/ 0 h 285750"/>
            </a:gdLst>
            <a:ahLst/>
            <a:cxnLst>
              <a:cxn ang="0">
                <a:pos x="connsiteX0" y="connsiteY0"/>
              </a:cxn>
              <a:cxn ang="0">
                <a:pos x="connsiteX1" y="connsiteY1"/>
              </a:cxn>
              <a:cxn ang="0">
                <a:pos x="connsiteX2" y="connsiteY2"/>
              </a:cxn>
            </a:cxnLst>
            <a:rect l="l" t="t" r="r" b="b"/>
            <a:pathLst>
              <a:path w="457200" h="285750">
                <a:moveTo>
                  <a:pt x="0" y="285750"/>
                </a:moveTo>
                <a:lnTo>
                  <a:pt x="123825" y="0"/>
                </a:lnTo>
                <a:lnTo>
                  <a:pt x="457200" y="0"/>
                </a:lnTo>
              </a:path>
            </a:pathLst>
          </a:custGeom>
          <a:noFill/>
          <a:ln w="9525">
            <a:solidFill>
              <a:schemeClr val="bg1">
                <a:lumMod val="50000"/>
              </a:schemeClr>
            </a:solidFill>
            <a:prstDash val="sysDash"/>
            <a:headEnd type="oval"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white"/>
              </a:solidFill>
              <a:effectLst/>
              <a:uLnTx/>
              <a:uFillTx/>
              <a:ea typeface="+mn-ea"/>
              <a:cs typeface="+mn-cs"/>
            </a:endParaRPr>
          </a:p>
        </p:txBody>
      </p:sp>
      <p:sp>
        <p:nvSpPr>
          <p:cNvPr id="15" name="Oval 14">
            <a:extLst>
              <a:ext uri="{FF2B5EF4-FFF2-40B4-BE49-F238E27FC236}">
                <a16:creationId xmlns:a16="http://schemas.microsoft.com/office/drawing/2014/main" id="{545704C7-3103-3437-F9FD-F709EA3153FC}"/>
              </a:ext>
            </a:extLst>
          </p:cNvPr>
          <p:cNvSpPr/>
          <p:nvPr/>
        </p:nvSpPr>
        <p:spPr>
          <a:xfrm>
            <a:off x="2382567" y="4324474"/>
            <a:ext cx="295200" cy="295700"/>
          </a:xfrm>
          <a:prstGeom prst="ellipse">
            <a:avLst/>
          </a:prstGeom>
          <a:solidFill>
            <a:schemeClr val="accent1"/>
          </a:solidFill>
          <a:ln>
            <a:solidFill>
              <a:schemeClr val="accent1"/>
            </a:solid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ea typeface="+mn-ea"/>
                <a:cs typeface="+mn-cs"/>
              </a:rPr>
              <a:t>3</a:t>
            </a:r>
            <a:endParaRPr kumimoji="0" lang="en-IN" sz="800" b="1" i="0" u="none" strike="noStrike" kern="0" cap="none" spc="0" normalizeH="0" baseline="0" noProof="0" dirty="0">
              <a:ln>
                <a:noFill/>
              </a:ln>
              <a:solidFill>
                <a:prstClr val="white"/>
              </a:solidFill>
              <a:effectLst/>
              <a:uLnTx/>
              <a:uFillTx/>
              <a:ea typeface="+mn-ea"/>
              <a:cs typeface="+mn-cs"/>
            </a:endParaRPr>
          </a:p>
        </p:txBody>
      </p:sp>
      <p:sp>
        <p:nvSpPr>
          <p:cNvPr id="16" name="Rectangle: Rounded Corners 15">
            <a:extLst>
              <a:ext uri="{FF2B5EF4-FFF2-40B4-BE49-F238E27FC236}">
                <a16:creationId xmlns:a16="http://schemas.microsoft.com/office/drawing/2014/main" id="{57A207C1-D418-352D-2981-820B3D5CEF67}"/>
              </a:ext>
            </a:extLst>
          </p:cNvPr>
          <p:cNvSpPr>
            <a:spLocks/>
          </p:cNvSpPr>
          <p:nvPr/>
        </p:nvSpPr>
        <p:spPr>
          <a:xfrm>
            <a:off x="2491263" y="5088697"/>
            <a:ext cx="6431511" cy="967067"/>
          </a:xfrm>
          <a:prstGeom prst="roundRect">
            <a:avLst/>
          </a:prstGeom>
          <a:solidFill>
            <a:schemeClr val="bg1"/>
          </a:solidFill>
          <a:ln w="12700">
            <a:solidFill>
              <a:schemeClr val="bg1">
                <a:lumMod val="75000"/>
              </a:schemeClr>
            </a:solidFill>
          </a:ln>
        </p:spPr>
        <p:style>
          <a:lnRef idx="1">
            <a:schemeClr val="accent1"/>
          </a:lnRef>
          <a:fillRef idx="3">
            <a:schemeClr val="accent1"/>
          </a:fillRef>
          <a:effectRef idx="2">
            <a:schemeClr val="accent1"/>
          </a:effectRef>
          <a:fontRef idx="minor">
            <a:schemeClr val="lt1"/>
          </a:fontRef>
        </p:style>
        <p:txBody>
          <a:bodyPr lIns="891000" rIns="34290" rtlCol="0" anchor="ctr">
            <a:noAutofit/>
          </a:bodyPr>
          <a:lstStyle/>
          <a:p>
            <a:pPr marL="85725" marR="0" lvl="0" indent="0" algn="l" defTabSz="914240" rtl="0" eaLnBrk="1" fontAlgn="auto" latinLnBrk="0" hangingPunct="1">
              <a:lnSpc>
                <a:spcPct val="100000"/>
              </a:lnSpc>
              <a:spcBef>
                <a:spcPts val="300"/>
              </a:spcBef>
              <a:spcAft>
                <a:spcPts val="0"/>
              </a:spcAft>
              <a:buClrTx/>
              <a:buSzTx/>
              <a:buFontTx/>
              <a:buNone/>
              <a:tabLst/>
              <a:defRPr/>
            </a:pPr>
            <a:endParaRPr kumimoji="0" lang="en-US" sz="1200" b="1" i="0" u="none" strike="noStrike" kern="0" cap="none" spc="0" normalizeH="0" baseline="0" noProof="0" dirty="0">
              <a:ln>
                <a:noFill/>
              </a:ln>
              <a:solidFill>
                <a:srgbClr val="000000"/>
              </a:solidFill>
              <a:effectLst/>
              <a:uLnTx/>
              <a:uFillTx/>
              <a:ea typeface="+mn-ea"/>
              <a:cs typeface="+mn-cs"/>
            </a:endParaRPr>
          </a:p>
        </p:txBody>
      </p:sp>
      <p:sp>
        <p:nvSpPr>
          <p:cNvPr id="17" name="Freeform: Shape 16">
            <a:extLst>
              <a:ext uri="{FF2B5EF4-FFF2-40B4-BE49-F238E27FC236}">
                <a16:creationId xmlns:a16="http://schemas.microsoft.com/office/drawing/2014/main" id="{0EA8B4E2-6971-4931-E98A-7A7596A8F412}"/>
              </a:ext>
            </a:extLst>
          </p:cNvPr>
          <p:cNvSpPr>
            <a:spLocks/>
          </p:cNvSpPr>
          <p:nvPr/>
        </p:nvSpPr>
        <p:spPr>
          <a:xfrm flipV="1">
            <a:off x="1431464" y="5345074"/>
            <a:ext cx="1059800" cy="232766"/>
          </a:xfrm>
          <a:custGeom>
            <a:avLst/>
            <a:gdLst>
              <a:gd name="connsiteX0" fmla="*/ 0 w 457200"/>
              <a:gd name="connsiteY0" fmla="*/ 285750 h 285750"/>
              <a:gd name="connsiteX1" fmla="*/ 123825 w 457200"/>
              <a:gd name="connsiteY1" fmla="*/ 0 h 285750"/>
              <a:gd name="connsiteX2" fmla="*/ 457200 w 457200"/>
              <a:gd name="connsiteY2" fmla="*/ 0 h 285750"/>
            </a:gdLst>
            <a:ahLst/>
            <a:cxnLst>
              <a:cxn ang="0">
                <a:pos x="connsiteX0" y="connsiteY0"/>
              </a:cxn>
              <a:cxn ang="0">
                <a:pos x="connsiteX1" y="connsiteY1"/>
              </a:cxn>
              <a:cxn ang="0">
                <a:pos x="connsiteX2" y="connsiteY2"/>
              </a:cxn>
            </a:cxnLst>
            <a:rect l="l" t="t" r="r" b="b"/>
            <a:pathLst>
              <a:path w="457200" h="285750">
                <a:moveTo>
                  <a:pt x="0" y="285750"/>
                </a:moveTo>
                <a:lnTo>
                  <a:pt x="123825" y="0"/>
                </a:lnTo>
                <a:lnTo>
                  <a:pt x="457200" y="0"/>
                </a:lnTo>
              </a:path>
            </a:pathLst>
          </a:custGeom>
          <a:noFill/>
          <a:ln w="9525">
            <a:solidFill>
              <a:schemeClr val="bg1">
                <a:lumMod val="50000"/>
              </a:schemeClr>
            </a:solidFill>
            <a:prstDash val="sysDash"/>
            <a:headEnd type="oval"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prstClr val="white"/>
              </a:solidFill>
              <a:effectLst/>
              <a:uLnTx/>
              <a:uFillTx/>
              <a:ea typeface="+mn-ea"/>
              <a:cs typeface="+mn-cs"/>
            </a:endParaRPr>
          </a:p>
        </p:txBody>
      </p:sp>
      <p:sp>
        <p:nvSpPr>
          <p:cNvPr id="18" name="Oval 17">
            <a:extLst>
              <a:ext uri="{FF2B5EF4-FFF2-40B4-BE49-F238E27FC236}">
                <a16:creationId xmlns:a16="http://schemas.microsoft.com/office/drawing/2014/main" id="{2DC5F72A-BB97-03B2-CD38-E24ED6DD27DF}"/>
              </a:ext>
            </a:extLst>
          </p:cNvPr>
          <p:cNvSpPr/>
          <p:nvPr/>
        </p:nvSpPr>
        <p:spPr>
          <a:xfrm>
            <a:off x="2382567" y="5424380"/>
            <a:ext cx="295200" cy="295700"/>
          </a:xfrm>
          <a:prstGeom prst="ellipse">
            <a:avLst/>
          </a:prstGeom>
          <a:solidFill>
            <a:schemeClr val="accent1"/>
          </a:solidFill>
          <a:ln>
            <a:solidFill>
              <a:schemeClr val="accent1"/>
            </a:solid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800" b="1" i="0" u="none" strike="noStrike" kern="0" cap="none" spc="0" normalizeH="0" baseline="0" noProof="0" dirty="0">
                <a:ln>
                  <a:noFill/>
                </a:ln>
                <a:solidFill>
                  <a:prstClr val="white"/>
                </a:solidFill>
                <a:effectLst/>
                <a:uLnTx/>
                <a:uFillTx/>
                <a:ea typeface="+mn-ea"/>
                <a:cs typeface="+mn-cs"/>
              </a:rPr>
              <a:t>4</a:t>
            </a:r>
            <a:endParaRPr kumimoji="0" lang="en-IN" sz="800" b="1" i="0" u="none" strike="noStrike" kern="0" cap="none" spc="0" normalizeH="0" baseline="0" noProof="0" dirty="0">
              <a:ln>
                <a:noFill/>
              </a:ln>
              <a:solidFill>
                <a:prstClr val="white"/>
              </a:solidFill>
              <a:effectLst/>
              <a:uLnTx/>
              <a:uFillTx/>
              <a:ea typeface="+mn-ea"/>
              <a:cs typeface="+mn-cs"/>
            </a:endParaRPr>
          </a:p>
        </p:txBody>
      </p:sp>
      <p:grpSp>
        <p:nvGrpSpPr>
          <p:cNvPr id="21" name="Group 20">
            <a:extLst>
              <a:ext uri="{FF2B5EF4-FFF2-40B4-BE49-F238E27FC236}">
                <a16:creationId xmlns:a16="http://schemas.microsoft.com/office/drawing/2014/main" id="{0ED0AFBF-BA35-4683-A010-A90487138A13}"/>
              </a:ext>
            </a:extLst>
          </p:cNvPr>
          <p:cNvGrpSpPr/>
          <p:nvPr/>
        </p:nvGrpSpPr>
        <p:grpSpPr>
          <a:xfrm>
            <a:off x="8143319" y="3039290"/>
            <a:ext cx="666000" cy="666256"/>
            <a:chOff x="3071135" y="1760585"/>
            <a:chExt cx="475200" cy="633600"/>
          </a:xfrm>
        </p:grpSpPr>
        <p:sp>
          <p:nvSpPr>
            <p:cNvPr id="22" name="Accent">
              <a:extLst>
                <a:ext uri="{FF2B5EF4-FFF2-40B4-BE49-F238E27FC236}">
                  <a16:creationId xmlns:a16="http://schemas.microsoft.com/office/drawing/2014/main" id="{39D17308-82E6-4C14-98B0-1D7D6245F82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3" name="Outline">
              <a:extLst>
                <a:ext uri="{FF2B5EF4-FFF2-40B4-BE49-F238E27FC236}">
                  <a16:creationId xmlns:a16="http://schemas.microsoft.com/office/drawing/2014/main" id="{55F7DD60-5B0E-4BCE-B2E0-E3352DFDE53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4" name="Group 23">
            <a:extLst>
              <a:ext uri="{FF2B5EF4-FFF2-40B4-BE49-F238E27FC236}">
                <a16:creationId xmlns:a16="http://schemas.microsoft.com/office/drawing/2014/main" id="{5990F9F7-73E5-42DE-86BD-00D41420BB6E}"/>
              </a:ext>
            </a:extLst>
          </p:cNvPr>
          <p:cNvGrpSpPr/>
          <p:nvPr/>
        </p:nvGrpSpPr>
        <p:grpSpPr>
          <a:xfrm>
            <a:off x="8143319" y="1939384"/>
            <a:ext cx="666000" cy="666256"/>
            <a:chOff x="3071135" y="1760585"/>
            <a:chExt cx="475200" cy="633600"/>
          </a:xfrm>
        </p:grpSpPr>
        <p:sp>
          <p:nvSpPr>
            <p:cNvPr id="25" name="Accent">
              <a:extLst>
                <a:ext uri="{FF2B5EF4-FFF2-40B4-BE49-F238E27FC236}">
                  <a16:creationId xmlns:a16="http://schemas.microsoft.com/office/drawing/2014/main" id="{649FD67B-9EA6-4FD1-BC82-0A117ED3CDA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6" name="Outline">
              <a:extLst>
                <a:ext uri="{FF2B5EF4-FFF2-40B4-BE49-F238E27FC236}">
                  <a16:creationId xmlns:a16="http://schemas.microsoft.com/office/drawing/2014/main" id="{D147469D-33D8-4536-B441-13168F0ADA1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7" name="Group 26">
            <a:extLst>
              <a:ext uri="{FF2B5EF4-FFF2-40B4-BE49-F238E27FC236}">
                <a16:creationId xmlns:a16="http://schemas.microsoft.com/office/drawing/2014/main" id="{5BB7E071-4403-4520-B0C8-E69EDAA6BBAB}"/>
              </a:ext>
            </a:extLst>
          </p:cNvPr>
          <p:cNvGrpSpPr/>
          <p:nvPr/>
        </p:nvGrpSpPr>
        <p:grpSpPr>
          <a:xfrm>
            <a:off x="8143319" y="4139196"/>
            <a:ext cx="666000" cy="666256"/>
            <a:chOff x="3071135" y="1760585"/>
            <a:chExt cx="475200" cy="633600"/>
          </a:xfrm>
        </p:grpSpPr>
        <p:sp>
          <p:nvSpPr>
            <p:cNvPr id="28" name="Accent">
              <a:extLst>
                <a:ext uri="{FF2B5EF4-FFF2-40B4-BE49-F238E27FC236}">
                  <a16:creationId xmlns:a16="http://schemas.microsoft.com/office/drawing/2014/main" id="{8199EF4B-2D36-44D8-9309-3F8933E728D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9" name="Outline">
              <a:extLst>
                <a:ext uri="{FF2B5EF4-FFF2-40B4-BE49-F238E27FC236}">
                  <a16:creationId xmlns:a16="http://schemas.microsoft.com/office/drawing/2014/main" id="{06977686-E131-4062-B75A-BDC37C2102F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0" name="Group 29">
            <a:extLst>
              <a:ext uri="{FF2B5EF4-FFF2-40B4-BE49-F238E27FC236}">
                <a16:creationId xmlns:a16="http://schemas.microsoft.com/office/drawing/2014/main" id="{992DCDE3-1110-4B0A-AF05-87CC133B0329}"/>
              </a:ext>
            </a:extLst>
          </p:cNvPr>
          <p:cNvGrpSpPr/>
          <p:nvPr/>
        </p:nvGrpSpPr>
        <p:grpSpPr>
          <a:xfrm>
            <a:off x="8143319" y="5239102"/>
            <a:ext cx="666000" cy="666256"/>
            <a:chOff x="3071135" y="1760585"/>
            <a:chExt cx="475200" cy="633600"/>
          </a:xfrm>
        </p:grpSpPr>
        <p:sp>
          <p:nvSpPr>
            <p:cNvPr id="31" name="Accent">
              <a:extLst>
                <a:ext uri="{FF2B5EF4-FFF2-40B4-BE49-F238E27FC236}">
                  <a16:creationId xmlns:a16="http://schemas.microsoft.com/office/drawing/2014/main" id="{5AA2F094-42E1-4A11-863D-607D6E1FE08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2" name="Outline">
              <a:extLst>
                <a:ext uri="{FF2B5EF4-FFF2-40B4-BE49-F238E27FC236}">
                  <a16:creationId xmlns:a16="http://schemas.microsoft.com/office/drawing/2014/main" id="{3AF65882-71EC-468C-B754-0DA79F4B581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34" name="TextBox 33">
            <a:extLst>
              <a:ext uri="{FF2B5EF4-FFF2-40B4-BE49-F238E27FC236}">
                <a16:creationId xmlns:a16="http://schemas.microsoft.com/office/drawing/2014/main" id="{C766C03D-510D-463E-9996-54E1CA67771B}"/>
              </a:ext>
            </a:extLst>
          </p:cNvPr>
          <p:cNvSpPr txBox="1"/>
          <p:nvPr/>
        </p:nvSpPr>
        <p:spPr>
          <a:xfrm>
            <a:off x="2788920" y="1967422"/>
            <a:ext cx="1272540" cy="610181"/>
          </a:xfrm>
          <a:prstGeom prst="rect">
            <a:avLst/>
          </a:prstGeom>
          <a:noFill/>
        </p:spPr>
        <p:txBody>
          <a:bodyPr wrap="square" lIns="0" tIns="0" rIns="0" bIns="0" anchor="ctr">
            <a:normAutofit/>
          </a:bodyPr>
          <a:lstStyle/>
          <a:p>
            <a:pPr>
              <a:lnSpc>
                <a:spcPct val="114000"/>
              </a:lnSpc>
            </a:pPr>
            <a:r>
              <a:rPr lang="da-DK" sz="1100" b="1" dirty="0"/>
              <a:t>Lorem ipsum</a:t>
            </a:r>
            <a:br>
              <a:rPr lang="da-DK" sz="1100" b="1" dirty="0"/>
            </a:br>
            <a:r>
              <a:rPr lang="da-DK" sz="1100" b="1" dirty="0"/>
              <a:t>dolor sit amet</a:t>
            </a:r>
            <a:endParaRPr lang="en-US" sz="1100" b="1" dirty="0"/>
          </a:p>
        </p:txBody>
      </p:sp>
      <p:sp>
        <p:nvSpPr>
          <p:cNvPr id="35" name="TextBox 34">
            <a:extLst>
              <a:ext uri="{FF2B5EF4-FFF2-40B4-BE49-F238E27FC236}">
                <a16:creationId xmlns:a16="http://schemas.microsoft.com/office/drawing/2014/main" id="{59FAB365-D14C-4F9F-9863-ACE4F315ED61}"/>
              </a:ext>
            </a:extLst>
          </p:cNvPr>
          <p:cNvSpPr txBox="1">
            <a:spLocks/>
          </p:cNvSpPr>
          <p:nvPr/>
        </p:nvSpPr>
        <p:spPr>
          <a:xfrm>
            <a:off x="4298926" y="1939384"/>
            <a:ext cx="3693335" cy="666256"/>
          </a:xfrm>
          <a:prstGeom prst="rect">
            <a:avLst/>
          </a:prstGeom>
          <a:noFill/>
        </p:spPr>
        <p:txBody>
          <a:bodyPr wrap="square" lIns="0" tIns="0" rIns="0" bIns="0">
            <a:normAutofit lnSpcReduction="10000"/>
          </a:bodyPr>
          <a:lstStyle/>
          <a:p>
            <a:pPr>
              <a:lnSpc>
                <a:spcPct val="114000"/>
              </a:lnSpc>
            </a:pPr>
            <a:r>
              <a:rPr lang="en-US" sz="1050" dirty="0"/>
              <a:t>Lorem ipsum dolor sit amet, consectetur adipiscing elit. Ut tempor, quam et mattis pulvinar, mauris ligula suscipit arcu, sed elementum diam leo at magna. Curabitur maximus sodales massa</a:t>
            </a:r>
          </a:p>
        </p:txBody>
      </p:sp>
      <p:cxnSp>
        <p:nvCxnSpPr>
          <p:cNvPr id="38" name="Straight Connector 37">
            <a:extLst>
              <a:ext uri="{FF2B5EF4-FFF2-40B4-BE49-F238E27FC236}">
                <a16:creationId xmlns:a16="http://schemas.microsoft.com/office/drawing/2014/main" id="{614CD9F3-BA0B-4354-8A26-4A38F3CFAC55}"/>
              </a:ext>
            </a:extLst>
          </p:cNvPr>
          <p:cNvCxnSpPr>
            <a:cxnSpLocks/>
          </p:cNvCxnSpPr>
          <p:nvPr/>
        </p:nvCxnSpPr>
        <p:spPr>
          <a:xfrm>
            <a:off x="4142093" y="1947392"/>
            <a:ext cx="0" cy="650240"/>
          </a:xfrm>
          <a:prstGeom prst="line">
            <a:avLst/>
          </a:prstGeom>
          <a:ln w="444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B1E1080D-5ADC-48BC-929A-9216F422EFEA}"/>
              </a:ext>
            </a:extLst>
          </p:cNvPr>
          <p:cNvSpPr txBox="1"/>
          <p:nvPr/>
        </p:nvSpPr>
        <p:spPr>
          <a:xfrm>
            <a:off x="2788920" y="3067328"/>
            <a:ext cx="1272540" cy="610181"/>
          </a:xfrm>
          <a:prstGeom prst="rect">
            <a:avLst/>
          </a:prstGeom>
          <a:noFill/>
        </p:spPr>
        <p:txBody>
          <a:bodyPr wrap="square" lIns="0" tIns="0" rIns="0" bIns="0" anchor="ctr">
            <a:normAutofit/>
          </a:bodyPr>
          <a:lstStyle/>
          <a:p>
            <a:pPr>
              <a:lnSpc>
                <a:spcPct val="114000"/>
              </a:lnSpc>
            </a:pPr>
            <a:r>
              <a:rPr lang="da-DK" sz="1100" b="1" dirty="0"/>
              <a:t>Lorem ipsum</a:t>
            </a:r>
            <a:br>
              <a:rPr lang="da-DK" sz="1100" b="1" dirty="0"/>
            </a:br>
            <a:r>
              <a:rPr lang="da-DK" sz="1100" b="1" dirty="0"/>
              <a:t>dolor sit amet</a:t>
            </a:r>
            <a:endParaRPr lang="en-US" sz="1100" b="1" dirty="0"/>
          </a:p>
        </p:txBody>
      </p:sp>
      <p:sp>
        <p:nvSpPr>
          <p:cNvPr id="40" name="TextBox 39">
            <a:extLst>
              <a:ext uri="{FF2B5EF4-FFF2-40B4-BE49-F238E27FC236}">
                <a16:creationId xmlns:a16="http://schemas.microsoft.com/office/drawing/2014/main" id="{C41DDA96-7A8F-42D0-9BA1-3896E3AF8E30}"/>
              </a:ext>
            </a:extLst>
          </p:cNvPr>
          <p:cNvSpPr txBox="1">
            <a:spLocks/>
          </p:cNvSpPr>
          <p:nvPr/>
        </p:nvSpPr>
        <p:spPr>
          <a:xfrm>
            <a:off x="4298926" y="3039290"/>
            <a:ext cx="3693335" cy="666256"/>
          </a:xfrm>
          <a:prstGeom prst="rect">
            <a:avLst/>
          </a:prstGeom>
          <a:noFill/>
        </p:spPr>
        <p:txBody>
          <a:bodyPr wrap="square" lIns="0" tIns="0" rIns="0" bIns="0">
            <a:normAutofit lnSpcReduction="10000"/>
          </a:bodyPr>
          <a:lstStyle/>
          <a:p>
            <a:pPr>
              <a:lnSpc>
                <a:spcPct val="114000"/>
              </a:lnSpc>
            </a:pPr>
            <a:r>
              <a:rPr lang="en-US" sz="1050" dirty="0"/>
              <a:t>Lorem ipsum dolor sit amet, consectetur adipiscing elit. Ut tempor, quam et mattis pulvinar, mauris ligula suscipit arcu, sed elementum diam leo at magna. Curabitur maximus sodales massa</a:t>
            </a:r>
          </a:p>
        </p:txBody>
      </p:sp>
      <p:cxnSp>
        <p:nvCxnSpPr>
          <p:cNvPr id="41" name="Straight Connector 40">
            <a:extLst>
              <a:ext uri="{FF2B5EF4-FFF2-40B4-BE49-F238E27FC236}">
                <a16:creationId xmlns:a16="http://schemas.microsoft.com/office/drawing/2014/main" id="{3363CB91-EF89-4A04-9166-BB72D35A68A1}"/>
              </a:ext>
            </a:extLst>
          </p:cNvPr>
          <p:cNvCxnSpPr>
            <a:cxnSpLocks/>
          </p:cNvCxnSpPr>
          <p:nvPr/>
        </p:nvCxnSpPr>
        <p:spPr>
          <a:xfrm>
            <a:off x="4142093" y="3047298"/>
            <a:ext cx="0" cy="650240"/>
          </a:xfrm>
          <a:prstGeom prst="line">
            <a:avLst/>
          </a:prstGeom>
          <a:ln w="444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2" name="TextBox 41">
            <a:extLst>
              <a:ext uri="{FF2B5EF4-FFF2-40B4-BE49-F238E27FC236}">
                <a16:creationId xmlns:a16="http://schemas.microsoft.com/office/drawing/2014/main" id="{5257A289-1AE4-4D6E-99A7-1CD965212D86}"/>
              </a:ext>
            </a:extLst>
          </p:cNvPr>
          <p:cNvSpPr txBox="1"/>
          <p:nvPr/>
        </p:nvSpPr>
        <p:spPr>
          <a:xfrm>
            <a:off x="2788920" y="4167234"/>
            <a:ext cx="1272540" cy="610181"/>
          </a:xfrm>
          <a:prstGeom prst="rect">
            <a:avLst/>
          </a:prstGeom>
          <a:noFill/>
        </p:spPr>
        <p:txBody>
          <a:bodyPr wrap="square" lIns="0" tIns="0" rIns="0" bIns="0" anchor="ctr">
            <a:normAutofit/>
          </a:bodyPr>
          <a:lstStyle/>
          <a:p>
            <a:pPr>
              <a:lnSpc>
                <a:spcPct val="114000"/>
              </a:lnSpc>
            </a:pPr>
            <a:r>
              <a:rPr lang="da-DK" sz="1100" b="1" dirty="0"/>
              <a:t>Lorem ipsum</a:t>
            </a:r>
            <a:br>
              <a:rPr lang="da-DK" sz="1100" b="1" dirty="0"/>
            </a:br>
            <a:r>
              <a:rPr lang="da-DK" sz="1100" b="1" dirty="0"/>
              <a:t>dolor sit amet</a:t>
            </a:r>
            <a:endParaRPr lang="en-US" sz="1100" b="1" dirty="0"/>
          </a:p>
        </p:txBody>
      </p:sp>
      <p:sp>
        <p:nvSpPr>
          <p:cNvPr id="43" name="TextBox 42">
            <a:extLst>
              <a:ext uri="{FF2B5EF4-FFF2-40B4-BE49-F238E27FC236}">
                <a16:creationId xmlns:a16="http://schemas.microsoft.com/office/drawing/2014/main" id="{812F6005-9D84-4A71-929C-0DAA634C0407}"/>
              </a:ext>
            </a:extLst>
          </p:cNvPr>
          <p:cNvSpPr txBox="1">
            <a:spLocks/>
          </p:cNvSpPr>
          <p:nvPr/>
        </p:nvSpPr>
        <p:spPr>
          <a:xfrm>
            <a:off x="4298926" y="4139196"/>
            <a:ext cx="3693335" cy="666256"/>
          </a:xfrm>
          <a:prstGeom prst="rect">
            <a:avLst/>
          </a:prstGeom>
          <a:noFill/>
        </p:spPr>
        <p:txBody>
          <a:bodyPr wrap="square" lIns="0" tIns="0" rIns="0" bIns="0">
            <a:normAutofit lnSpcReduction="10000"/>
          </a:bodyPr>
          <a:lstStyle/>
          <a:p>
            <a:pPr>
              <a:lnSpc>
                <a:spcPct val="114000"/>
              </a:lnSpc>
            </a:pPr>
            <a:r>
              <a:rPr lang="en-US" sz="1050" dirty="0"/>
              <a:t>Lorem ipsum dolor sit amet, consectetur adipiscing elit. Ut tempor, quam et mattis pulvinar, mauris ligula suscipit arcu, sed elementum diam leo at magna. Curabitur maximus sodales massa</a:t>
            </a:r>
          </a:p>
        </p:txBody>
      </p:sp>
      <p:cxnSp>
        <p:nvCxnSpPr>
          <p:cNvPr id="44" name="Straight Connector 43">
            <a:extLst>
              <a:ext uri="{FF2B5EF4-FFF2-40B4-BE49-F238E27FC236}">
                <a16:creationId xmlns:a16="http://schemas.microsoft.com/office/drawing/2014/main" id="{2B29D6FC-26DD-4ADF-B2CF-228570B983F3}"/>
              </a:ext>
            </a:extLst>
          </p:cNvPr>
          <p:cNvCxnSpPr>
            <a:cxnSpLocks/>
          </p:cNvCxnSpPr>
          <p:nvPr/>
        </p:nvCxnSpPr>
        <p:spPr>
          <a:xfrm>
            <a:off x="4142093" y="4147204"/>
            <a:ext cx="0" cy="650240"/>
          </a:xfrm>
          <a:prstGeom prst="line">
            <a:avLst/>
          </a:prstGeom>
          <a:ln w="444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5" name="TextBox 44">
            <a:extLst>
              <a:ext uri="{FF2B5EF4-FFF2-40B4-BE49-F238E27FC236}">
                <a16:creationId xmlns:a16="http://schemas.microsoft.com/office/drawing/2014/main" id="{319FDC72-D980-4B50-BFA1-CC13C3790756}"/>
              </a:ext>
            </a:extLst>
          </p:cNvPr>
          <p:cNvSpPr txBox="1"/>
          <p:nvPr/>
        </p:nvSpPr>
        <p:spPr>
          <a:xfrm>
            <a:off x="2788920" y="5267140"/>
            <a:ext cx="1272540" cy="610181"/>
          </a:xfrm>
          <a:prstGeom prst="rect">
            <a:avLst/>
          </a:prstGeom>
          <a:noFill/>
        </p:spPr>
        <p:txBody>
          <a:bodyPr wrap="square" lIns="0" tIns="0" rIns="0" bIns="0" anchor="ctr">
            <a:normAutofit/>
          </a:bodyPr>
          <a:lstStyle/>
          <a:p>
            <a:pPr>
              <a:lnSpc>
                <a:spcPct val="114000"/>
              </a:lnSpc>
            </a:pPr>
            <a:r>
              <a:rPr lang="da-DK" sz="1100" b="1" dirty="0"/>
              <a:t>Lorem ipsum</a:t>
            </a:r>
            <a:br>
              <a:rPr lang="da-DK" sz="1100" b="1" dirty="0"/>
            </a:br>
            <a:r>
              <a:rPr lang="da-DK" sz="1100" b="1" dirty="0"/>
              <a:t>dolor sit amet</a:t>
            </a:r>
            <a:endParaRPr lang="en-US" sz="1100" b="1" dirty="0"/>
          </a:p>
        </p:txBody>
      </p:sp>
      <p:sp>
        <p:nvSpPr>
          <p:cNvPr id="46" name="TextBox 45">
            <a:extLst>
              <a:ext uri="{FF2B5EF4-FFF2-40B4-BE49-F238E27FC236}">
                <a16:creationId xmlns:a16="http://schemas.microsoft.com/office/drawing/2014/main" id="{138ADD7E-94B9-4212-B549-E0C8B226E525}"/>
              </a:ext>
            </a:extLst>
          </p:cNvPr>
          <p:cNvSpPr txBox="1">
            <a:spLocks/>
          </p:cNvSpPr>
          <p:nvPr/>
        </p:nvSpPr>
        <p:spPr>
          <a:xfrm>
            <a:off x="4298926" y="5239102"/>
            <a:ext cx="3693335" cy="666256"/>
          </a:xfrm>
          <a:prstGeom prst="rect">
            <a:avLst/>
          </a:prstGeom>
          <a:noFill/>
        </p:spPr>
        <p:txBody>
          <a:bodyPr wrap="square" lIns="0" tIns="0" rIns="0" bIns="0">
            <a:normAutofit lnSpcReduction="10000"/>
          </a:bodyPr>
          <a:lstStyle/>
          <a:p>
            <a:pPr>
              <a:lnSpc>
                <a:spcPct val="114000"/>
              </a:lnSpc>
            </a:pPr>
            <a:r>
              <a:rPr lang="en-US" sz="1050" dirty="0"/>
              <a:t>Lorem ipsum dolor sit amet, consectetur adipiscing elit. Ut tempor, quam et mattis pulvinar, mauris ligula suscipit arcu, sed elementum diam leo at magna. Curabitur maximus sodales massa</a:t>
            </a:r>
          </a:p>
        </p:txBody>
      </p:sp>
      <p:cxnSp>
        <p:nvCxnSpPr>
          <p:cNvPr id="47" name="Straight Connector 46">
            <a:extLst>
              <a:ext uri="{FF2B5EF4-FFF2-40B4-BE49-F238E27FC236}">
                <a16:creationId xmlns:a16="http://schemas.microsoft.com/office/drawing/2014/main" id="{2373D30F-12A1-4285-B4D2-53568190AFCB}"/>
              </a:ext>
            </a:extLst>
          </p:cNvPr>
          <p:cNvCxnSpPr>
            <a:cxnSpLocks/>
          </p:cNvCxnSpPr>
          <p:nvPr/>
        </p:nvCxnSpPr>
        <p:spPr>
          <a:xfrm>
            <a:off x="4142093" y="5247110"/>
            <a:ext cx="0" cy="650240"/>
          </a:xfrm>
          <a:prstGeom prst="line">
            <a:avLst/>
          </a:prstGeom>
          <a:ln w="444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 name="Freeform: Shape 4">
            <a:extLst>
              <a:ext uri="{FF2B5EF4-FFF2-40B4-BE49-F238E27FC236}">
                <a16:creationId xmlns:a16="http://schemas.microsoft.com/office/drawing/2014/main" id="{03E84323-531B-CB8D-DDB2-B5DA4D10BF94}"/>
              </a:ext>
            </a:extLst>
          </p:cNvPr>
          <p:cNvSpPr/>
          <p:nvPr/>
        </p:nvSpPr>
        <p:spPr>
          <a:xfrm rot="5400000">
            <a:off x="-915787" y="2820935"/>
            <a:ext cx="3958392" cy="2126820"/>
          </a:xfrm>
          <a:custGeom>
            <a:avLst/>
            <a:gdLst>
              <a:gd name="connsiteX0" fmla="*/ 0 w 2970995"/>
              <a:gd name="connsiteY0" fmla="*/ 1560649 h 1560649"/>
              <a:gd name="connsiteX1" fmla="*/ 0 w 2970995"/>
              <a:gd name="connsiteY1" fmla="*/ 1560649 h 1560649"/>
              <a:gd name="connsiteX2" fmla="*/ 2820903 w 2970995"/>
              <a:gd name="connsiteY2" fmla="*/ 1558911 h 1560649"/>
              <a:gd name="connsiteX3" fmla="*/ 2135743 w 2970995"/>
              <a:gd name="connsiteY3" fmla="*/ 278443 h 1560649"/>
              <a:gd name="connsiteX4" fmla="*/ 1409492 w 2970995"/>
              <a:gd name="connsiteY4" fmla="*/ 77910 h 1560649"/>
              <a:gd name="connsiteX5" fmla="*/ 683489 w 2970995"/>
              <a:gd name="connsiteY5" fmla="*/ 279337 h 1560649"/>
              <a:gd name="connsiteX6" fmla="*/ 32901 w 2970995"/>
              <a:gd name="connsiteY6" fmla="*/ 1178572 h 1560649"/>
              <a:gd name="connsiteX7" fmla="*/ 3586 w 2970995"/>
              <a:gd name="connsiteY7" fmla="*/ 1366471 h 1560649"/>
              <a:gd name="connsiteX8" fmla="*/ 3761 w 2970995"/>
              <a:gd name="connsiteY8" fmla="*/ 1356982 h 1560649"/>
              <a:gd name="connsiteX9" fmla="*/ 719500 w 2970995"/>
              <a:gd name="connsiteY9" fmla="*/ 212011 h 1560649"/>
              <a:gd name="connsiteX10" fmla="*/ 1483651 w 2970995"/>
              <a:gd name="connsiteY10" fmla="*/ 0 h 1560649"/>
              <a:gd name="connsiteX11" fmla="*/ 2248063 w 2970995"/>
              <a:gd name="connsiteY11" fmla="*/ 211070 h 1560649"/>
              <a:gd name="connsiteX12" fmla="*/ 2969224 w 2970995"/>
              <a:gd name="connsiteY12" fmla="*/ 1558820 h 1560649"/>
              <a:gd name="connsiteX13" fmla="*/ 0 w 2970995"/>
              <a:gd name="connsiteY13" fmla="*/ 1560649 h 1560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70995" h="1560649">
                <a:moveTo>
                  <a:pt x="0" y="1560649"/>
                </a:moveTo>
                <a:lnTo>
                  <a:pt x="0" y="1560649"/>
                </a:lnTo>
                <a:lnTo>
                  <a:pt x="2820903" y="1558911"/>
                </a:lnTo>
                <a:cubicBezTo>
                  <a:pt x="2846287" y="1038360"/>
                  <a:pt x="2582908" y="546141"/>
                  <a:pt x="2135743" y="278443"/>
                </a:cubicBezTo>
                <a:cubicBezTo>
                  <a:pt x="1912161" y="144594"/>
                  <a:pt x="1660806" y="77756"/>
                  <a:pt x="1409492" y="77910"/>
                </a:cubicBezTo>
                <a:cubicBezTo>
                  <a:pt x="1158178" y="78065"/>
                  <a:pt x="906906" y="145213"/>
                  <a:pt x="683489" y="279337"/>
                </a:cubicBezTo>
                <a:cubicBezTo>
                  <a:pt x="348363" y="480523"/>
                  <a:pt x="116772" y="807876"/>
                  <a:pt x="32901" y="1178572"/>
                </a:cubicBezTo>
                <a:lnTo>
                  <a:pt x="3586" y="1366471"/>
                </a:lnTo>
                <a:lnTo>
                  <a:pt x="3761" y="1356982"/>
                </a:lnTo>
                <a:cubicBezTo>
                  <a:pt x="44779" y="886862"/>
                  <a:pt x="307976" y="459061"/>
                  <a:pt x="719500" y="212011"/>
                </a:cubicBezTo>
                <a:cubicBezTo>
                  <a:pt x="954657" y="70839"/>
                  <a:pt x="1219132" y="163"/>
                  <a:pt x="1483651" y="0"/>
                </a:cubicBezTo>
                <a:cubicBezTo>
                  <a:pt x="1748170" y="-163"/>
                  <a:pt x="2012733" y="70188"/>
                  <a:pt x="2248063" y="211070"/>
                </a:cubicBezTo>
                <a:cubicBezTo>
                  <a:pt x="2718724" y="492834"/>
                  <a:pt x="2995942" y="1010917"/>
                  <a:pt x="2969224" y="1558820"/>
                </a:cubicBezTo>
                <a:lnTo>
                  <a:pt x="0" y="1560649"/>
                </a:lnTo>
                <a:close/>
              </a:path>
            </a:pathLst>
          </a:custGeom>
          <a:gradFill flip="none" rotWithShape="1">
            <a:gsLst>
              <a:gs pos="8000">
                <a:schemeClr val="accent1"/>
              </a:gs>
              <a:gs pos="100000">
                <a:schemeClr val="accent1">
                  <a:lumMod val="50000"/>
                </a:schemeClr>
              </a:gs>
            </a:gsLst>
            <a:lin ang="5400000" scaled="1"/>
            <a:tileRect/>
          </a:gradFill>
          <a:ln>
            <a:noFill/>
          </a:ln>
        </p:spPr>
        <p:style>
          <a:lnRef idx="1">
            <a:schemeClr val="accent1"/>
          </a:lnRef>
          <a:fillRef idx="0">
            <a:schemeClr val="accent1"/>
          </a:fillRef>
          <a:effectRef idx="0">
            <a:schemeClr val="accent1"/>
          </a:effectRef>
          <a:fontRef idx="minor">
            <a:schemeClr val="tx1"/>
          </a:fontRef>
        </p:style>
        <p:txBody>
          <a:bodyPr rtlCol="0" anchor="ctr"/>
          <a:lstStyle/>
          <a:p>
            <a:pPr marL="0" marR="0" lvl="0" indent="0" algn="ctr" defTabSz="685800" rtl="0" eaLnBrk="1" fontAlgn="auto" latinLnBrk="0" hangingPunct="1">
              <a:lnSpc>
                <a:spcPct val="100000"/>
              </a:lnSpc>
              <a:spcBef>
                <a:spcPts val="0"/>
              </a:spcBef>
              <a:spcAft>
                <a:spcPts val="0"/>
              </a:spcAft>
              <a:buClrTx/>
              <a:buSzTx/>
              <a:buFontTx/>
              <a:buNone/>
              <a:tabLst/>
              <a:defRPr/>
            </a:pPr>
            <a:endParaRPr kumimoji="0" lang="en-IN" sz="1000" b="0" i="0" u="none" strike="noStrike" kern="1200" cap="none" spc="0" normalizeH="0" baseline="0" noProof="0" dirty="0">
              <a:ln>
                <a:noFill/>
              </a:ln>
              <a:solidFill>
                <a:srgbClr val="000000"/>
              </a:solidFill>
              <a:effectLst/>
              <a:uLnTx/>
              <a:uFillTx/>
              <a:ea typeface="+mn-ea"/>
              <a:cs typeface="+mn-cs"/>
            </a:endParaRPr>
          </a:p>
        </p:txBody>
      </p:sp>
      <p:sp>
        <p:nvSpPr>
          <p:cNvPr id="36" name="Rectangle 35">
            <a:extLst>
              <a:ext uri="{FF2B5EF4-FFF2-40B4-BE49-F238E27FC236}">
                <a16:creationId xmlns:a16="http://schemas.microsoft.com/office/drawing/2014/main" id="{007E47B6-B344-A5EF-FF4F-8255E582883C}"/>
              </a:ext>
            </a:extLst>
          </p:cNvPr>
          <p:cNvSpPr/>
          <p:nvPr/>
        </p:nvSpPr>
        <p:spPr>
          <a:xfrm>
            <a:off x="281940" y="3396719"/>
            <a:ext cx="1241632" cy="107721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spAutoFit/>
          </a:bodyPr>
          <a:lstStyle/>
          <a:p>
            <a:pPr marL="0" marR="0" lvl="0" indent="0" defTabSz="685800" rtl="0" eaLnBrk="1" fontAlgn="auto" latinLnBrk="0" hangingPunct="1">
              <a:lnSpc>
                <a:spcPct val="100000"/>
              </a:lnSpc>
              <a:spcBef>
                <a:spcPts val="0"/>
              </a:spcBef>
              <a:spcAft>
                <a:spcPts val="0"/>
              </a:spcAft>
              <a:buClrTx/>
              <a:buSzTx/>
              <a:buFontTx/>
              <a:buNone/>
              <a:tabLst/>
              <a:defRPr/>
            </a:pPr>
            <a:r>
              <a:rPr kumimoji="0" lang="da-DK" sz="1600" b="1" i="0" u="none" strike="noStrike" kern="1200" cap="none" spc="0" normalizeH="0" baseline="0" noProof="0" dirty="0">
                <a:ln>
                  <a:noFill/>
                </a:ln>
                <a:solidFill>
                  <a:schemeClr val="accent1"/>
                </a:solidFill>
                <a:effectLst/>
                <a:uLnTx/>
                <a:uFillTx/>
                <a:ea typeface="+mn-ea"/>
                <a:cs typeface="+mn-cs"/>
              </a:rPr>
              <a:t>Lorem ipsum</a:t>
            </a:r>
            <a:br>
              <a:rPr kumimoji="0" lang="da-DK" sz="1600" b="1" i="0" u="none" strike="noStrike" kern="1200" cap="none" spc="0" normalizeH="0" baseline="0" noProof="0" dirty="0">
                <a:ln>
                  <a:noFill/>
                </a:ln>
                <a:solidFill>
                  <a:schemeClr val="accent1"/>
                </a:solidFill>
                <a:effectLst/>
                <a:uLnTx/>
                <a:uFillTx/>
                <a:ea typeface="+mn-ea"/>
                <a:cs typeface="+mn-cs"/>
              </a:rPr>
            </a:br>
            <a:r>
              <a:rPr kumimoji="0" lang="da-DK" sz="1600" b="1" i="0" u="none" strike="noStrike" kern="1200" cap="none" spc="0" normalizeH="0" baseline="0" noProof="0" dirty="0">
                <a:ln>
                  <a:noFill/>
                </a:ln>
                <a:solidFill>
                  <a:schemeClr val="accent1"/>
                </a:solidFill>
                <a:effectLst/>
                <a:uLnTx/>
                <a:uFillTx/>
                <a:ea typeface="+mn-ea"/>
                <a:cs typeface="+mn-cs"/>
              </a:rPr>
              <a:t>dolor sit amet</a:t>
            </a:r>
          </a:p>
        </p:txBody>
      </p:sp>
    </p:spTree>
    <p:extLst>
      <p:ext uri="{BB962C8B-B14F-4D97-AF65-F5344CB8AC3E}">
        <p14:creationId xmlns:p14="http://schemas.microsoft.com/office/powerpoint/2010/main" val="2917333091"/>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185F30F-6048-464D-BD3E-A0E262B07F8D}"/>
              </a:ext>
            </a:extLst>
          </p:cNvPr>
          <p:cNvSpPr>
            <a:spLocks noGrp="1"/>
          </p:cNvSpPr>
          <p:nvPr>
            <p:ph type="title"/>
          </p:nvPr>
        </p:nvSpPr>
        <p:spPr>
          <a:xfrm>
            <a:off x="221226" y="365126"/>
            <a:ext cx="8701548" cy="578772"/>
          </a:xfrm>
        </p:spPr>
        <p:txBody>
          <a:bodyPr/>
          <a:lstStyle/>
          <a:p>
            <a:r>
              <a:rPr lang="en-US" dirty="0"/>
              <a:t>Five-Step Diamond Arrow Process</a:t>
            </a:r>
          </a:p>
        </p:txBody>
      </p:sp>
      <p:sp>
        <p:nvSpPr>
          <p:cNvPr id="3" name="Freeform: Shape 2">
            <a:extLst>
              <a:ext uri="{FF2B5EF4-FFF2-40B4-BE49-F238E27FC236}">
                <a16:creationId xmlns:a16="http://schemas.microsoft.com/office/drawing/2014/main" id="{ECFA0A89-41FE-4914-B341-486B8AA12993}"/>
              </a:ext>
            </a:extLst>
          </p:cNvPr>
          <p:cNvSpPr/>
          <p:nvPr/>
        </p:nvSpPr>
        <p:spPr>
          <a:xfrm>
            <a:off x="6727635" y="2373644"/>
            <a:ext cx="2139008" cy="1859589"/>
          </a:xfrm>
          <a:custGeom>
            <a:avLst/>
            <a:gdLst>
              <a:gd name="connsiteX0" fmla="*/ 1235650 w 3119662"/>
              <a:gd name="connsiteY0" fmla="*/ 0 h 2471300"/>
              <a:gd name="connsiteX1" fmla="*/ 1601403 w 3119662"/>
              <a:gd name="connsiteY1" fmla="*/ 151500 h 2471300"/>
              <a:gd name="connsiteX2" fmla="*/ 2319800 w 3119662"/>
              <a:gd name="connsiteY2" fmla="*/ 869898 h 2471300"/>
              <a:gd name="connsiteX3" fmla="*/ 2386081 w 3119662"/>
              <a:gd name="connsiteY3" fmla="*/ 951040 h 2471300"/>
              <a:gd name="connsiteX4" fmla="*/ 2403404 w 3119662"/>
              <a:gd name="connsiteY4" fmla="*/ 983959 h 2471300"/>
              <a:gd name="connsiteX5" fmla="*/ 2579332 w 3119662"/>
              <a:gd name="connsiteY5" fmla="*/ 983959 h 2471300"/>
              <a:gd name="connsiteX6" fmla="*/ 2579332 w 3119662"/>
              <a:gd name="connsiteY6" fmla="*/ 732268 h 2471300"/>
              <a:gd name="connsiteX7" fmla="*/ 3119662 w 3119662"/>
              <a:gd name="connsiteY7" fmla="*/ 1235650 h 2471300"/>
              <a:gd name="connsiteX8" fmla="*/ 2579332 w 3119662"/>
              <a:gd name="connsiteY8" fmla="*/ 1739032 h 2471300"/>
              <a:gd name="connsiteX9" fmla="*/ 2579332 w 3119662"/>
              <a:gd name="connsiteY9" fmla="*/ 1487341 h 2471300"/>
              <a:gd name="connsiteX10" fmla="*/ 2403404 w 3119662"/>
              <a:gd name="connsiteY10" fmla="*/ 1487341 h 2471300"/>
              <a:gd name="connsiteX11" fmla="*/ 2386081 w 3119662"/>
              <a:gd name="connsiteY11" fmla="*/ 1520260 h 2471300"/>
              <a:gd name="connsiteX12" fmla="*/ 2319800 w 3119662"/>
              <a:gd name="connsiteY12" fmla="*/ 1601403 h 2471300"/>
              <a:gd name="connsiteX13" fmla="*/ 1601403 w 3119662"/>
              <a:gd name="connsiteY13" fmla="*/ 2319801 h 2471300"/>
              <a:gd name="connsiteX14" fmla="*/ 869897 w 3119662"/>
              <a:gd name="connsiteY14" fmla="*/ 2319801 h 2471300"/>
              <a:gd name="connsiteX15" fmla="*/ 151500 w 3119662"/>
              <a:gd name="connsiteY15" fmla="*/ 1601403 h 2471300"/>
              <a:gd name="connsiteX16" fmla="*/ 151500 w 3119662"/>
              <a:gd name="connsiteY16" fmla="*/ 869898 h 2471300"/>
              <a:gd name="connsiteX17" fmla="*/ 869897 w 3119662"/>
              <a:gd name="connsiteY17" fmla="*/ 151500 h 2471300"/>
              <a:gd name="connsiteX18" fmla="*/ 1235650 w 3119662"/>
              <a:gd name="connsiteY18" fmla="*/ 0 h 247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19662" h="2471300">
                <a:moveTo>
                  <a:pt x="1235650" y="0"/>
                </a:moveTo>
                <a:cubicBezTo>
                  <a:pt x="1368027" y="0"/>
                  <a:pt x="1500403" y="50500"/>
                  <a:pt x="1601403" y="151500"/>
                </a:cubicBezTo>
                <a:lnTo>
                  <a:pt x="2319800" y="869898"/>
                </a:lnTo>
                <a:cubicBezTo>
                  <a:pt x="2345050" y="895148"/>
                  <a:pt x="2367144" y="922359"/>
                  <a:pt x="2386081" y="951040"/>
                </a:cubicBezTo>
                <a:lnTo>
                  <a:pt x="2403404" y="983959"/>
                </a:lnTo>
                <a:lnTo>
                  <a:pt x="2579332" y="983959"/>
                </a:lnTo>
                <a:lnTo>
                  <a:pt x="2579332" y="732268"/>
                </a:lnTo>
                <a:lnTo>
                  <a:pt x="3119662" y="1235650"/>
                </a:lnTo>
                <a:lnTo>
                  <a:pt x="2579332" y="1739032"/>
                </a:lnTo>
                <a:lnTo>
                  <a:pt x="2579332" y="1487341"/>
                </a:lnTo>
                <a:lnTo>
                  <a:pt x="2403404" y="1487341"/>
                </a:lnTo>
                <a:lnTo>
                  <a:pt x="2386081" y="1520260"/>
                </a:lnTo>
                <a:cubicBezTo>
                  <a:pt x="2367144" y="1548942"/>
                  <a:pt x="2345050" y="1576153"/>
                  <a:pt x="2319800" y="1601403"/>
                </a:cubicBezTo>
                <a:lnTo>
                  <a:pt x="1601403" y="2319801"/>
                </a:lnTo>
                <a:cubicBezTo>
                  <a:pt x="1399403" y="2521800"/>
                  <a:pt x="1071897" y="2521800"/>
                  <a:pt x="869897" y="2319801"/>
                </a:cubicBezTo>
                <a:lnTo>
                  <a:pt x="151500" y="1601403"/>
                </a:lnTo>
                <a:cubicBezTo>
                  <a:pt x="-50500" y="1399403"/>
                  <a:pt x="-50500" y="1071897"/>
                  <a:pt x="151500" y="869898"/>
                </a:cubicBezTo>
                <a:lnTo>
                  <a:pt x="869897" y="151500"/>
                </a:lnTo>
                <a:cubicBezTo>
                  <a:pt x="970897" y="50500"/>
                  <a:pt x="1103274" y="0"/>
                  <a:pt x="1235650" y="0"/>
                </a:cubicBezTo>
                <a:close/>
              </a:path>
            </a:pathLst>
          </a:custGeom>
          <a:ln/>
          <a:effectLst/>
        </p:spPr>
        <p:style>
          <a:lnRef idx="0">
            <a:schemeClr val="accent5"/>
          </a:lnRef>
          <a:fillRef idx="3">
            <a:schemeClr val="accent5"/>
          </a:fillRef>
          <a:effectRef idx="3">
            <a:schemeClr val="accent5"/>
          </a:effectRef>
          <a:fontRef idx="minor">
            <a:schemeClr val="lt1"/>
          </a:fontRef>
        </p:style>
        <p:txBody>
          <a:bodyPr rot="0" spcFirstLastPara="0" vertOverflow="overflow" horzOverflow="overflow" vert="horz" wrap="square" lIns="68580" tIns="45720" rIns="274320" bIns="45720" numCol="1" spcCol="0" rtlCol="0" fromWordArt="0" anchor="ctr" anchorCtr="0" forceAA="0" compatLnSpc="1">
            <a:prstTxWarp prst="textNoShape">
              <a:avLst/>
            </a:prstTxWarp>
            <a:noAutofit/>
          </a:bodyPr>
          <a:lstStyle/>
          <a:p>
            <a:pPr algn="r"/>
            <a:r>
              <a:rPr lang="en-US" sz="1800" b="1" dirty="0">
                <a:solidFill>
                  <a:schemeClr val="bg1"/>
                </a:solidFill>
              </a:rPr>
              <a:t>05</a:t>
            </a:r>
          </a:p>
        </p:txBody>
      </p:sp>
      <p:sp>
        <p:nvSpPr>
          <p:cNvPr id="4" name="Freeform: Shape 3">
            <a:extLst>
              <a:ext uri="{FF2B5EF4-FFF2-40B4-BE49-F238E27FC236}">
                <a16:creationId xmlns:a16="http://schemas.microsoft.com/office/drawing/2014/main" id="{3D06C6BD-52C2-44AA-9A74-70145A67F1A1}"/>
              </a:ext>
            </a:extLst>
          </p:cNvPr>
          <p:cNvSpPr/>
          <p:nvPr/>
        </p:nvSpPr>
        <p:spPr>
          <a:xfrm>
            <a:off x="5027742" y="2373644"/>
            <a:ext cx="2139008" cy="1859589"/>
          </a:xfrm>
          <a:custGeom>
            <a:avLst/>
            <a:gdLst>
              <a:gd name="connsiteX0" fmla="*/ 1235650 w 3119662"/>
              <a:gd name="connsiteY0" fmla="*/ 0 h 2471300"/>
              <a:gd name="connsiteX1" fmla="*/ 1601403 w 3119662"/>
              <a:gd name="connsiteY1" fmla="*/ 151500 h 2471300"/>
              <a:gd name="connsiteX2" fmla="*/ 2319800 w 3119662"/>
              <a:gd name="connsiteY2" fmla="*/ 869898 h 2471300"/>
              <a:gd name="connsiteX3" fmla="*/ 2386081 w 3119662"/>
              <a:gd name="connsiteY3" fmla="*/ 951040 h 2471300"/>
              <a:gd name="connsiteX4" fmla="*/ 2403404 w 3119662"/>
              <a:gd name="connsiteY4" fmla="*/ 983959 h 2471300"/>
              <a:gd name="connsiteX5" fmla="*/ 2579332 w 3119662"/>
              <a:gd name="connsiteY5" fmla="*/ 983959 h 2471300"/>
              <a:gd name="connsiteX6" fmla="*/ 2579332 w 3119662"/>
              <a:gd name="connsiteY6" fmla="*/ 732268 h 2471300"/>
              <a:gd name="connsiteX7" fmla="*/ 3119662 w 3119662"/>
              <a:gd name="connsiteY7" fmla="*/ 1235650 h 2471300"/>
              <a:gd name="connsiteX8" fmla="*/ 2579332 w 3119662"/>
              <a:gd name="connsiteY8" fmla="*/ 1739032 h 2471300"/>
              <a:gd name="connsiteX9" fmla="*/ 2579332 w 3119662"/>
              <a:gd name="connsiteY9" fmla="*/ 1487341 h 2471300"/>
              <a:gd name="connsiteX10" fmla="*/ 2403404 w 3119662"/>
              <a:gd name="connsiteY10" fmla="*/ 1487341 h 2471300"/>
              <a:gd name="connsiteX11" fmla="*/ 2386081 w 3119662"/>
              <a:gd name="connsiteY11" fmla="*/ 1520260 h 2471300"/>
              <a:gd name="connsiteX12" fmla="*/ 2319800 w 3119662"/>
              <a:gd name="connsiteY12" fmla="*/ 1601403 h 2471300"/>
              <a:gd name="connsiteX13" fmla="*/ 1601403 w 3119662"/>
              <a:gd name="connsiteY13" fmla="*/ 2319801 h 2471300"/>
              <a:gd name="connsiteX14" fmla="*/ 869897 w 3119662"/>
              <a:gd name="connsiteY14" fmla="*/ 2319801 h 2471300"/>
              <a:gd name="connsiteX15" fmla="*/ 151500 w 3119662"/>
              <a:gd name="connsiteY15" fmla="*/ 1601403 h 2471300"/>
              <a:gd name="connsiteX16" fmla="*/ 151500 w 3119662"/>
              <a:gd name="connsiteY16" fmla="*/ 869898 h 2471300"/>
              <a:gd name="connsiteX17" fmla="*/ 869897 w 3119662"/>
              <a:gd name="connsiteY17" fmla="*/ 151500 h 2471300"/>
              <a:gd name="connsiteX18" fmla="*/ 1235650 w 3119662"/>
              <a:gd name="connsiteY18" fmla="*/ 0 h 247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19662" h="2471300">
                <a:moveTo>
                  <a:pt x="1235650" y="0"/>
                </a:moveTo>
                <a:cubicBezTo>
                  <a:pt x="1368027" y="0"/>
                  <a:pt x="1500403" y="50500"/>
                  <a:pt x="1601403" y="151500"/>
                </a:cubicBezTo>
                <a:lnTo>
                  <a:pt x="2319800" y="869898"/>
                </a:lnTo>
                <a:cubicBezTo>
                  <a:pt x="2345050" y="895148"/>
                  <a:pt x="2367144" y="922359"/>
                  <a:pt x="2386081" y="951040"/>
                </a:cubicBezTo>
                <a:lnTo>
                  <a:pt x="2403404" y="983959"/>
                </a:lnTo>
                <a:lnTo>
                  <a:pt x="2579332" y="983959"/>
                </a:lnTo>
                <a:lnTo>
                  <a:pt x="2579332" y="732268"/>
                </a:lnTo>
                <a:lnTo>
                  <a:pt x="3119662" y="1235650"/>
                </a:lnTo>
                <a:lnTo>
                  <a:pt x="2579332" y="1739032"/>
                </a:lnTo>
                <a:lnTo>
                  <a:pt x="2579332" y="1487341"/>
                </a:lnTo>
                <a:lnTo>
                  <a:pt x="2403404" y="1487341"/>
                </a:lnTo>
                <a:lnTo>
                  <a:pt x="2386081" y="1520260"/>
                </a:lnTo>
                <a:cubicBezTo>
                  <a:pt x="2367144" y="1548942"/>
                  <a:pt x="2345050" y="1576153"/>
                  <a:pt x="2319800" y="1601403"/>
                </a:cubicBezTo>
                <a:lnTo>
                  <a:pt x="1601403" y="2319801"/>
                </a:lnTo>
                <a:cubicBezTo>
                  <a:pt x="1399403" y="2521800"/>
                  <a:pt x="1071897" y="2521800"/>
                  <a:pt x="869897" y="2319801"/>
                </a:cubicBezTo>
                <a:lnTo>
                  <a:pt x="151500" y="1601403"/>
                </a:lnTo>
                <a:cubicBezTo>
                  <a:pt x="-50500" y="1399403"/>
                  <a:pt x="-50500" y="1071897"/>
                  <a:pt x="151500" y="869898"/>
                </a:cubicBezTo>
                <a:lnTo>
                  <a:pt x="869897" y="151500"/>
                </a:lnTo>
                <a:cubicBezTo>
                  <a:pt x="970897" y="50500"/>
                  <a:pt x="1103274" y="0"/>
                  <a:pt x="1235650" y="0"/>
                </a:cubicBezTo>
                <a:close/>
              </a:path>
            </a:pathLst>
          </a:custGeom>
          <a:ln/>
          <a:effectLst/>
        </p:spPr>
        <p:style>
          <a:lnRef idx="0">
            <a:schemeClr val="accent3"/>
          </a:lnRef>
          <a:fillRef idx="3">
            <a:schemeClr val="accent3"/>
          </a:fillRef>
          <a:effectRef idx="3">
            <a:schemeClr val="accent3"/>
          </a:effectRef>
          <a:fontRef idx="minor">
            <a:schemeClr val="lt1"/>
          </a:fontRef>
        </p:style>
        <p:txBody>
          <a:bodyPr rot="0" spcFirstLastPara="0" vertOverflow="overflow" horzOverflow="overflow" vert="horz" wrap="square" lIns="68580" tIns="45720" rIns="274320" bIns="45720" numCol="1" spcCol="0" rtlCol="0" fromWordArt="0" anchor="ctr" anchorCtr="0" forceAA="0" compatLnSpc="1">
            <a:prstTxWarp prst="textNoShape">
              <a:avLst/>
            </a:prstTxWarp>
            <a:noAutofit/>
          </a:bodyPr>
          <a:lstStyle/>
          <a:p>
            <a:pPr algn="r"/>
            <a:r>
              <a:rPr lang="en-US" sz="1800" b="1" dirty="0">
                <a:solidFill>
                  <a:schemeClr val="bg1"/>
                </a:solidFill>
              </a:rPr>
              <a:t>04</a:t>
            </a:r>
          </a:p>
        </p:txBody>
      </p:sp>
      <p:sp>
        <p:nvSpPr>
          <p:cNvPr id="5" name="Freeform: Shape 4">
            <a:extLst>
              <a:ext uri="{FF2B5EF4-FFF2-40B4-BE49-F238E27FC236}">
                <a16:creationId xmlns:a16="http://schemas.microsoft.com/office/drawing/2014/main" id="{17C50603-AB4C-471C-954E-97D1B972A460}"/>
              </a:ext>
            </a:extLst>
          </p:cNvPr>
          <p:cNvSpPr/>
          <p:nvPr/>
        </p:nvSpPr>
        <p:spPr>
          <a:xfrm>
            <a:off x="3452043" y="2373644"/>
            <a:ext cx="2139008" cy="1859589"/>
          </a:xfrm>
          <a:custGeom>
            <a:avLst/>
            <a:gdLst>
              <a:gd name="connsiteX0" fmla="*/ 1235650 w 3119662"/>
              <a:gd name="connsiteY0" fmla="*/ 0 h 2471300"/>
              <a:gd name="connsiteX1" fmla="*/ 1601403 w 3119662"/>
              <a:gd name="connsiteY1" fmla="*/ 151500 h 2471300"/>
              <a:gd name="connsiteX2" fmla="*/ 2319800 w 3119662"/>
              <a:gd name="connsiteY2" fmla="*/ 869898 h 2471300"/>
              <a:gd name="connsiteX3" fmla="*/ 2386081 w 3119662"/>
              <a:gd name="connsiteY3" fmla="*/ 951040 h 2471300"/>
              <a:gd name="connsiteX4" fmla="*/ 2403404 w 3119662"/>
              <a:gd name="connsiteY4" fmla="*/ 983959 h 2471300"/>
              <a:gd name="connsiteX5" fmla="*/ 2579332 w 3119662"/>
              <a:gd name="connsiteY5" fmla="*/ 983959 h 2471300"/>
              <a:gd name="connsiteX6" fmla="*/ 2579332 w 3119662"/>
              <a:gd name="connsiteY6" fmla="*/ 732268 h 2471300"/>
              <a:gd name="connsiteX7" fmla="*/ 3119662 w 3119662"/>
              <a:gd name="connsiteY7" fmla="*/ 1235650 h 2471300"/>
              <a:gd name="connsiteX8" fmla="*/ 2579332 w 3119662"/>
              <a:gd name="connsiteY8" fmla="*/ 1739032 h 2471300"/>
              <a:gd name="connsiteX9" fmla="*/ 2579332 w 3119662"/>
              <a:gd name="connsiteY9" fmla="*/ 1487341 h 2471300"/>
              <a:gd name="connsiteX10" fmla="*/ 2403404 w 3119662"/>
              <a:gd name="connsiteY10" fmla="*/ 1487341 h 2471300"/>
              <a:gd name="connsiteX11" fmla="*/ 2386081 w 3119662"/>
              <a:gd name="connsiteY11" fmla="*/ 1520260 h 2471300"/>
              <a:gd name="connsiteX12" fmla="*/ 2319800 w 3119662"/>
              <a:gd name="connsiteY12" fmla="*/ 1601403 h 2471300"/>
              <a:gd name="connsiteX13" fmla="*/ 1601403 w 3119662"/>
              <a:gd name="connsiteY13" fmla="*/ 2319801 h 2471300"/>
              <a:gd name="connsiteX14" fmla="*/ 869897 w 3119662"/>
              <a:gd name="connsiteY14" fmla="*/ 2319801 h 2471300"/>
              <a:gd name="connsiteX15" fmla="*/ 151500 w 3119662"/>
              <a:gd name="connsiteY15" fmla="*/ 1601403 h 2471300"/>
              <a:gd name="connsiteX16" fmla="*/ 151500 w 3119662"/>
              <a:gd name="connsiteY16" fmla="*/ 869898 h 2471300"/>
              <a:gd name="connsiteX17" fmla="*/ 869897 w 3119662"/>
              <a:gd name="connsiteY17" fmla="*/ 151500 h 2471300"/>
              <a:gd name="connsiteX18" fmla="*/ 1235650 w 3119662"/>
              <a:gd name="connsiteY18" fmla="*/ 0 h 247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19662" h="2471300">
                <a:moveTo>
                  <a:pt x="1235650" y="0"/>
                </a:moveTo>
                <a:cubicBezTo>
                  <a:pt x="1368027" y="0"/>
                  <a:pt x="1500403" y="50500"/>
                  <a:pt x="1601403" y="151500"/>
                </a:cubicBezTo>
                <a:lnTo>
                  <a:pt x="2319800" y="869898"/>
                </a:lnTo>
                <a:cubicBezTo>
                  <a:pt x="2345050" y="895148"/>
                  <a:pt x="2367144" y="922359"/>
                  <a:pt x="2386081" y="951040"/>
                </a:cubicBezTo>
                <a:lnTo>
                  <a:pt x="2403404" y="983959"/>
                </a:lnTo>
                <a:lnTo>
                  <a:pt x="2579332" y="983959"/>
                </a:lnTo>
                <a:lnTo>
                  <a:pt x="2579332" y="732268"/>
                </a:lnTo>
                <a:lnTo>
                  <a:pt x="3119662" y="1235650"/>
                </a:lnTo>
                <a:lnTo>
                  <a:pt x="2579332" y="1739032"/>
                </a:lnTo>
                <a:lnTo>
                  <a:pt x="2579332" y="1487341"/>
                </a:lnTo>
                <a:lnTo>
                  <a:pt x="2403404" y="1487341"/>
                </a:lnTo>
                <a:lnTo>
                  <a:pt x="2386081" y="1520260"/>
                </a:lnTo>
                <a:cubicBezTo>
                  <a:pt x="2367144" y="1548942"/>
                  <a:pt x="2345050" y="1576153"/>
                  <a:pt x="2319800" y="1601403"/>
                </a:cubicBezTo>
                <a:lnTo>
                  <a:pt x="1601403" y="2319801"/>
                </a:lnTo>
                <a:cubicBezTo>
                  <a:pt x="1399403" y="2521800"/>
                  <a:pt x="1071897" y="2521800"/>
                  <a:pt x="869897" y="2319801"/>
                </a:cubicBezTo>
                <a:lnTo>
                  <a:pt x="151500" y="1601403"/>
                </a:lnTo>
                <a:cubicBezTo>
                  <a:pt x="-50500" y="1399403"/>
                  <a:pt x="-50500" y="1071897"/>
                  <a:pt x="151500" y="869898"/>
                </a:cubicBezTo>
                <a:lnTo>
                  <a:pt x="869897" y="151500"/>
                </a:lnTo>
                <a:cubicBezTo>
                  <a:pt x="970897" y="50500"/>
                  <a:pt x="1103274" y="0"/>
                  <a:pt x="1235650" y="0"/>
                </a:cubicBezTo>
                <a:close/>
              </a:path>
            </a:pathLst>
          </a:custGeom>
          <a:ln/>
          <a:effectLst/>
        </p:spPr>
        <p:style>
          <a:lnRef idx="0">
            <a:schemeClr val="accent2"/>
          </a:lnRef>
          <a:fillRef idx="3">
            <a:schemeClr val="accent2"/>
          </a:fillRef>
          <a:effectRef idx="3">
            <a:schemeClr val="accent2"/>
          </a:effectRef>
          <a:fontRef idx="minor">
            <a:schemeClr val="lt1"/>
          </a:fontRef>
        </p:style>
        <p:txBody>
          <a:bodyPr rot="0" spcFirstLastPara="0" vertOverflow="overflow" horzOverflow="overflow" vert="horz" wrap="square" lIns="68580" tIns="45720" rIns="274320" bIns="45720" numCol="1" spcCol="0" rtlCol="0" fromWordArt="0" anchor="ctr" anchorCtr="0" forceAA="0" compatLnSpc="1">
            <a:prstTxWarp prst="textNoShape">
              <a:avLst/>
            </a:prstTxWarp>
            <a:noAutofit/>
          </a:bodyPr>
          <a:lstStyle/>
          <a:p>
            <a:pPr algn="r"/>
            <a:r>
              <a:rPr lang="en-US" sz="1800" b="1" dirty="0">
                <a:solidFill>
                  <a:schemeClr val="bg1"/>
                </a:solidFill>
              </a:rPr>
              <a:t>03</a:t>
            </a:r>
          </a:p>
        </p:txBody>
      </p:sp>
      <p:sp>
        <p:nvSpPr>
          <p:cNvPr id="6" name="Freeform: Shape 5">
            <a:extLst>
              <a:ext uri="{FF2B5EF4-FFF2-40B4-BE49-F238E27FC236}">
                <a16:creationId xmlns:a16="http://schemas.microsoft.com/office/drawing/2014/main" id="{9D239BEE-BDB5-41E6-BA58-B4835365976C}"/>
              </a:ext>
            </a:extLst>
          </p:cNvPr>
          <p:cNvSpPr/>
          <p:nvPr/>
        </p:nvSpPr>
        <p:spPr>
          <a:xfrm>
            <a:off x="1961726" y="2373644"/>
            <a:ext cx="2139008" cy="1859589"/>
          </a:xfrm>
          <a:custGeom>
            <a:avLst/>
            <a:gdLst>
              <a:gd name="connsiteX0" fmla="*/ 1235650 w 3119662"/>
              <a:gd name="connsiteY0" fmla="*/ 0 h 2471300"/>
              <a:gd name="connsiteX1" fmla="*/ 1601403 w 3119662"/>
              <a:gd name="connsiteY1" fmla="*/ 151500 h 2471300"/>
              <a:gd name="connsiteX2" fmla="*/ 2319800 w 3119662"/>
              <a:gd name="connsiteY2" fmla="*/ 869898 h 2471300"/>
              <a:gd name="connsiteX3" fmla="*/ 2386081 w 3119662"/>
              <a:gd name="connsiteY3" fmla="*/ 951040 h 2471300"/>
              <a:gd name="connsiteX4" fmla="*/ 2403404 w 3119662"/>
              <a:gd name="connsiteY4" fmla="*/ 983959 h 2471300"/>
              <a:gd name="connsiteX5" fmla="*/ 2579332 w 3119662"/>
              <a:gd name="connsiteY5" fmla="*/ 983959 h 2471300"/>
              <a:gd name="connsiteX6" fmla="*/ 2579332 w 3119662"/>
              <a:gd name="connsiteY6" fmla="*/ 732268 h 2471300"/>
              <a:gd name="connsiteX7" fmla="*/ 3119662 w 3119662"/>
              <a:gd name="connsiteY7" fmla="*/ 1235650 h 2471300"/>
              <a:gd name="connsiteX8" fmla="*/ 2579332 w 3119662"/>
              <a:gd name="connsiteY8" fmla="*/ 1739032 h 2471300"/>
              <a:gd name="connsiteX9" fmla="*/ 2579332 w 3119662"/>
              <a:gd name="connsiteY9" fmla="*/ 1487341 h 2471300"/>
              <a:gd name="connsiteX10" fmla="*/ 2403404 w 3119662"/>
              <a:gd name="connsiteY10" fmla="*/ 1487341 h 2471300"/>
              <a:gd name="connsiteX11" fmla="*/ 2386081 w 3119662"/>
              <a:gd name="connsiteY11" fmla="*/ 1520260 h 2471300"/>
              <a:gd name="connsiteX12" fmla="*/ 2319800 w 3119662"/>
              <a:gd name="connsiteY12" fmla="*/ 1601403 h 2471300"/>
              <a:gd name="connsiteX13" fmla="*/ 1601403 w 3119662"/>
              <a:gd name="connsiteY13" fmla="*/ 2319801 h 2471300"/>
              <a:gd name="connsiteX14" fmla="*/ 869897 w 3119662"/>
              <a:gd name="connsiteY14" fmla="*/ 2319801 h 2471300"/>
              <a:gd name="connsiteX15" fmla="*/ 151500 w 3119662"/>
              <a:gd name="connsiteY15" fmla="*/ 1601403 h 2471300"/>
              <a:gd name="connsiteX16" fmla="*/ 151500 w 3119662"/>
              <a:gd name="connsiteY16" fmla="*/ 869898 h 2471300"/>
              <a:gd name="connsiteX17" fmla="*/ 869897 w 3119662"/>
              <a:gd name="connsiteY17" fmla="*/ 151500 h 2471300"/>
              <a:gd name="connsiteX18" fmla="*/ 1235650 w 3119662"/>
              <a:gd name="connsiteY18" fmla="*/ 0 h 247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19662" h="2471300">
                <a:moveTo>
                  <a:pt x="1235650" y="0"/>
                </a:moveTo>
                <a:cubicBezTo>
                  <a:pt x="1368027" y="0"/>
                  <a:pt x="1500403" y="50500"/>
                  <a:pt x="1601403" y="151500"/>
                </a:cubicBezTo>
                <a:lnTo>
                  <a:pt x="2319800" y="869898"/>
                </a:lnTo>
                <a:cubicBezTo>
                  <a:pt x="2345050" y="895148"/>
                  <a:pt x="2367144" y="922359"/>
                  <a:pt x="2386081" y="951040"/>
                </a:cubicBezTo>
                <a:lnTo>
                  <a:pt x="2403404" y="983959"/>
                </a:lnTo>
                <a:lnTo>
                  <a:pt x="2579332" y="983959"/>
                </a:lnTo>
                <a:lnTo>
                  <a:pt x="2579332" y="732268"/>
                </a:lnTo>
                <a:lnTo>
                  <a:pt x="3119662" y="1235650"/>
                </a:lnTo>
                <a:lnTo>
                  <a:pt x="2579332" y="1739032"/>
                </a:lnTo>
                <a:lnTo>
                  <a:pt x="2579332" y="1487341"/>
                </a:lnTo>
                <a:lnTo>
                  <a:pt x="2403404" y="1487341"/>
                </a:lnTo>
                <a:lnTo>
                  <a:pt x="2386081" y="1520260"/>
                </a:lnTo>
                <a:cubicBezTo>
                  <a:pt x="2367144" y="1548942"/>
                  <a:pt x="2345050" y="1576153"/>
                  <a:pt x="2319800" y="1601403"/>
                </a:cubicBezTo>
                <a:lnTo>
                  <a:pt x="1601403" y="2319801"/>
                </a:lnTo>
                <a:cubicBezTo>
                  <a:pt x="1399403" y="2521800"/>
                  <a:pt x="1071897" y="2521800"/>
                  <a:pt x="869897" y="2319801"/>
                </a:cubicBezTo>
                <a:lnTo>
                  <a:pt x="151500" y="1601403"/>
                </a:lnTo>
                <a:cubicBezTo>
                  <a:pt x="-50500" y="1399403"/>
                  <a:pt x="-50500" y="1071897"/>
                  <a:pt x="151500" y="869898"/>
                </a:cubicBezTo>
                <a:lnTo>
                  <a:pt x="869897" y="151500"/>
                </a:lnTo>
                <a:cubicBezTo>
                  <a:pt x="970897" y="50500"/>
                  <a:pt x="1103274" y="0"/>
                  <a:pt x="1235650" y="0"/>
                </a:cubicBezTo>
                <a:close/>
              </a:path>
            </a:pathLst>
          </a:custGeom>
          <a:ln/>
          <a:effectLst/>
        </p:spPr>
        <p:style>
          <a:lnRef idx="0">
            <a:schemeClr val="accent6"/>
          </a:lnRef>
          <a:fillRef idx="3">
            <a:schemeClr val="accent6"/>
          </a:fillRef>
          <a:effectRef idx="3">
            <a:schemeClr val="accent6"/>
          </a:effectRef>
          <a:fontRef idx="minor">
            <a:schemeClr val="lt1"/>
          </a:fontRef>
        </p:style>
        <p:txBody>
          <a:bodyPr rot="0" spcFirstLastPara="0" vertOverflow="overflow" horzOverflow="overflow" vert="horz" wrap="square" lIns="68580" tIns="45720" rIns="274320" bIns="45720" numCol="1" spcCol="0" rtlCol="0" fromWordArt="0" anchor="ctr" anchorCtr="0" forceAA="0" compatLnSpc="1">
            <a:prstTxWarp prst="textNoShape">
              <a:avLst/>
            </a:prstTxWarp>
            <a:noAutofit/>
          </a:bodyPr>
          <a:lstStyle/>
          <a:p>
            <a:pPr algn="r"/>
            <a:r>
              <a:rPr lang="en-US" sz="1800" b="1" dirty="0">
                <a:solidFill>
                  <a:schemeClr val="bg1"/>
                </a:solidFill>
              </a:rPr>
              <a:t>02</a:t>
            </a:r>
          </a:p>
        </p:txBody>
      </p:sp>
      <p:sp>
        <p:nvSpPr>
          <p:cNvPr id="7" name="Freeform: Shape 6">
            <a:extLst>
              <a:ext uri="{FF2B5EF4-FFF2-40B4-BE49-F238E27FC236}">
                <a16:creationId xmlns:a16="http://schemas.microsoft.com/office/drawing/2014/main" id="{D4362376-0CC3-4A90-8FA0-5A51B5ED922E}"/>
              </a:ext>
            </a:extLst>
          </p:cNvPr>
          <p:cNvSpPr/>
          <p:nvPr/>
        </p:nvSpPr>
        <p:spPr>
          <a:xfrm>
            <a:off x="277357" y="2373644"/>
            <a:ext cx="2139008" cy="1859589"/>
          </a:xfrm>
          <a:custGeom>
            <a:avLst/>
            <a:gdLst>
              <a:gd name="connsiteX0" fmla="*/ 1235650 w 3119662"/>
              <a:gd name="connsiteY0" fmla="*/ 0 h 2471300"/>
              <a:gd name="connsiteX1" fmla="*/ 1601403 w 3119662"/>
              <a:gd name="connsiteY1" fmla="*/ 151500 h 2471300"/>
              <a:gd name="connsiteX2" fmla="*/ 2319800 w 3119662"/>
              <a:gd name="connsiteY2" fmla="*/ 869898 h 2471300"/>
              <a:gd name="connsiteX3" fmla="*/ 2386081 w 3119662"/>
              <a:gd name="connsiteY3" fmla="*/ 951040 h 2471300"/>
              <a:gd name="connsiteX4" fmla="*/ 2403404 w 3119662"/>
              <a:gd name="connsiteY4" fmla="*/ 983959 h 2471300"/>
              <a:gd name="connsiteX5" fmla="*/ 2579332 w 3119662"/>
              <a:gd name="connsiteY5" fmla="*/ 983959 h 2471300"/>
              <a:gd name="connsiteX6" fmla="*/ 2579332 w 3119662"/>
              <a:gd name="connsiteY6" fmla="*/ 732268 h 2471300"/>
              <a:gd name="connsiteX7" fmla="*/ 3119662 w 3119662"/>
              <a:gd name="connsiteY7" fmla="*/ 1235650 h 2471300"/>
              <a:gd name="connsiteX8" fmla="*/ 2579332 w 3119662"/>
              <a:gd name="connsiteY8" fmla="*/ 1739032 h 2471300"/>
              <a:gd name="connsiteX9" fmla="*/ 2579332 w 3119662"/>
              <a:gd name="connsiteY9" fmla="*/ 1487341 h 2471300"/>
              <a:gd name="connsiteX10" fmla="*/ 2403404 w 3119662"/>
              <a:gd name="connsiteY10" fmla="*/ 1487341 h 2471300"/>
              <a:gd name="connsiteX11" fmla="*/ 2386081 w 3119662"/>
              <a:gd name="connsiteY11" fmla="*/ 1520260 h 2471300"/>
              <a:gd name="connsiteX12" fmla="*/ 2319800 w 3119662"/>
              <a:gd name="connsiteY12" fmla="*/ 1601403 h 2471300"/>
              <a:gd name="connsiteX13" fmla="*/ 1601403 w 3119662"/>
              <a:gd name="connsiteY13" fmla="*/ 2319801 h 2471300"/>
              <a:gd name="connsiteX14" fmla="*/ 869897 w 3119662"/>
              <a:gd name="connsiteY14" fmla="*/ 2319801 h 2471300"/>
              <a:gd name="connsiteX15" fmla="*/ 151500 w 3119662"/>
              <a:gd name="connsiteY15" fmla="*/ 1601403 h 2471300"/>
              <a:gd name="connsiteX16" fmla="*/ 151500 w 3119662"/>
              <a:gd name="connsiteY16" fmla="*/ 869898 h 2471300"/>
              <a:gd name="connsiteX17" fmla="*/ 869897 w 3119662"/>
              <a:gd name="connsiteY17" fmla="*/ 151500 h 2471300"/>
              <a:gd name="connsiteX18" fmla="*/ 1235650 w 3119662"/>
              <a:gd name="connsiteY18" fmla="*/ 0 h 2471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119662" h="2471300">
                <a:moveTo>
                  <a:pt x="1235650" y="0"/>
                </a:moveTo>
                <a:cubicBezTo>
                  <a:pt x="1368027" y="0"/>
                  <a:pt x="1500403" y="50500"/>
                  <a:pt x="1601403" y="151500"/>
                </a:cubicBezTo>
                <a:lnTo>
                  <a:pt x="2319800" y="869898"/>
                </a:lnTo>
                <a:cubicBezTo>
                  <a:pt x="2345050" y="895148"/>
                  <a:pt x="2367144" y="922359"/>
                  <a:pt x="2386081" y="951040"/>
                </a:cubicBezTo>
                <a:lnTo>
                  <a:pt x="2403404" y="983959"/>
                </a:lnTo>
                <a:lnTo>
                  <a:pt x="2579332" y="983959"/>
                </a:lnTo>
                <a:lnTo>
                  <a:pt x="2579332" y="732268"/>
                </a:lnTo>
                <a:lnTo>
                  <a:pt x="3119662" y="1235650"/>
                </a:lnTo>
                <a:lnTo>
                  <a:pt x="2579332" y="1739032"/>
                </a:lnTo>
                <a:lnTo>
                  <a:pt x="2579332" y="1487341"/>
                </a:lnTo>
                <a:lnTo>
                  <a:pt x="2403404" y="1487341"/>
                </a:lnTo>
                <a:lnTo>
                  <a:pt x="2386081" y="1520260"/>
                </a:lnTo>
                <a:cubicBezTo>
                  <a:pt x="2367144" y="1548942"/>
                  <a:pt x="2345050" y="1576153"/>
                  <a:pt x="2319800" y="1601403"/>
                </a:cubicBezTo>
                <a:lnTo>
                  <a:pt x="1601403" y="2319801"/>
                </a:lnTo>
                <a:cubicBezTo>
                  <a:pt x="1399403" y="2521800"/>
                  <a:pt x="1071897" y="2521800"/>
                  <a:pt x="869897" y="2319801"/>
                </a:cubicBezTo>
                <a:lnTo>
                  <a:pt x="151500" y="1601403"/>
                </a:lnTo>
                <a:cubicBezTo>
                  <a:pt x="-50500" y="1399403"/>
                  <a:pt x="-50500" y="1071897"/>
                  <a:pt x="151500" y="869898"/>
                </a:cubicBezTo>
                <a:lnTo>
                  <a:pt x="869897" y="151500"/>
                </a:lnTo>
                <a:cubicBezTo>
                  <a:pt x="970897" y="50500"/>
                  <a:pt x="1103274" y="0"/>
                  <a:pt x="1235650" y="0"/>
                </a:cubicBezTo>
                <a:close/>
              </a:path>
            </a:pathLst>
          </a:custGeom>
          <a:ln/>
          <a:effectLst/>
        </p:spPr>
        <p:style>
          <a:lnRef idx="0">
            <a:schemeClr val="accent1"/>
          </a:lnRef>
          <a:fillRef idx="3">
            <a:schemeClr val="accent1"/>
          </a:fillRef>
          <a:effectRef idx="3">
            <a:schemeClr val="accent1"/>
          </a:effectRef>
          <a:fontRef idx="minor">
            <a:schemeClr val="lt1"/>
          </a:fontRef>
        </p:style>
        <p:txBody>
          <a:bodyPr lIns="68580" rIns="274320" rtlCol="0" anchor="ctr"/>
          <a:lstStyle/>
          <a:p>
            <a:pPr algn="r"/>
            <a:r>
              <a:rPr lang="en-US" sz="1800" b="1" dirty="0"/>
              <a:t>01</a:t>
            </a:r>
          </a:p>
        </p:txBody>
      </p:sp>
      <p:sp>
        <p:nvSpPr>
          <p:cNvPr id="14" name="TextBox 13">
            <a:extLst>
              <a:ext uri="{FF2B5EF4-FFF2-40B4-BE49-F238E27FC236}">
                <a16:creationId xmlns:a16="http://schemas.microsoft.com/office/drawing/2014/main" id="{6939213E-4FE1-4A43-A013-F390780DCD37}"/>
              </a:ext>
            </a:extLst>
          </p:cNvPr>
          <p:cNvSpPr txBox="1"/>
          <p:nvPr/>
        </p:nvSpPr>
        <p:spPr>
          <a:xfrm>
            <a:off x="354538" y="1957892"/>
            <a:ext cx="1410254" cy="325992"/>
          </a:xfrm>
          <a:prstGeom prst="rect">
            <a:avLst/>
          </a:prstGeom>
          <a:noFill/>
        </p:spPr>
        <p:txBody>
          <a:bodyPr wrap="square" lIns="0" rIns="0" rtlCol="0" anchor="b">
            <a:spAutoFit/>
          </a:bodyPr>
          <a:lstStyle/>
          <a:p>
            <a:pPr algn="ctr"/>
            <a:r>
              <a:rPr lang="en-US" b="1" dirty="0"/>
              <a:t>Heading</a:t>
            </a:r>
          </a:p>
        </p:txBody>
      </p:sp>
      <p:sp>
        <p:nvSpPr>
          <p:cNvPr id="15" name="TextBox 14">
            <a:extLst>
              <a:ext uri="{FF2B5EF4-FFF2-40B4-BE49-F238E27FC236}">
                <a16:creationId xmlns:a16="http://schemas.microsoft.com/office/drawing/2014/main" id="{1DAF7F47-5CBA-4C09-834B-5D359238B15F}"/>
              </a:ext>
            </a:extLst>
          </p:cNvPr>
          <p:cNvSpPr txBox="1"/>
          <p:nvPr/>
        </p:nvSpPr>
        <p:spPr>
          <a:xfrm>
            <a:off x="358281" y="4607187"/>
            <a:ext cx="1406510" cy="1417096"/>
          </a:xfrm>
          <a:prstGeom prst="rect">
            <a:avLst/>
          </a:prstGeom>
          <a:noFill/>
        </p:spPr>
        <p:txBody>
          <a:bodyPr wrap="square" lIns="0" rIns="0" rtlCol="0" anchor="t">
            <a:normAutofit/>
          </a:bodyPr>
          <a:lstStyle/>
          <a:p>
            <a:pPr algn="ctr"/>
            <a:r>
              <a:rPr lang="en-US" sz="1200" noProof="1"/>
              <a:t>Lorem ipsum dolor sit amet, consectetur adipiscing elit. Ut tempor, quam et mattis pulvinar, mauris ligula suscipit arcu</a:t>
            </a:r>
          </a:p>
        </p:txBody>
      </p:sp>
      <p:sp>
        <p:nvSpPr>
          <p:cNvPr id="17" name="TextBox 16">
            <a:extLst>
              <a:ext uri="{FF2B5EF4-FFF2-40B4-BE49-F238E27FC236}">
                <a16:creationId xmlns:a16="http://schemas.microsoft.com/office/drawing/2014/main" id="{67BCCBB0-76EF-4612-ADA0-FE076F3E9BFF}"/>
              </a:ext>
            </a:extLst>
          </p:cNvPr>
          <p:cNvSpPr txBox="1"/>
          <p:nvPr/>
        </p:nvSpPr>
        <p:spPr>
          <a:xfrm>
            <a:off x="1962022" y="1957892"/>
            <a:ext cx="1410254" cy="325992"/>
          </a:xfrm>
          <a:prstGeom prst="rect">
            <a:avLst/>
          </a:prstGeom>
          <a:noFill/>
        </p:spPr>
        <p:txBody>
          <a:bodyPr wrap="square" lIns="0" rIns="0" rtlCol="0" anchor="b">
            <a:spAutoFit/>
          </a:bodyPr>
          <a:lstStyle/>
          <a:p>
            <a:pPr algn="ctr"/>
            <a:r>
              <a:rPr lang="en-US" b="1" dirty="0"/>
              <a:t>Heading</a:t>
            </a:r>
          </a:p>
        </p:txBody>
      </p:sp>
      <p:sp>
        <p:nvSpPr>
          <p:cNvPr id="18" name="TextBox 17">
            <a:extLst>
              <a:ext uri="{FF2B5EF4-FFF2-40B4-BE49-F238E27FC236}">
                <a16:creationId xmlns:a16="http://schemas.microsoft.com/office/drawing/2014/main" id="{000EA6AD-B6AD-415F-9188-FB4BDE178CA4}"/>
              </a:ext>
            </a:extLst>
          </p:cNvPr>
          <p:cNvSpPr txBox="1"/>
          <p:nvPr/>
        </p:nvSpPr>
        <p:spPr>
          <a:xfrm>
            <a:off x="1965765" y="4607187"/>
            <a:ext cx="1406510" cy="1417096"/>
          </a:xfrm>
          <a:prstGeom prst="rect">
            <a:avLst/>
          </a:prstGeom>
          <a:noFill/>
        </p:spPr>
        <p:txBody>
          <a:bodyPr wrap="square" lIns="0" rIns="0" rtlCol="0" anchor="t">
            <a:normAutofit/>
          </a:bodyPr>
          <a:lstStyle/>
          <a:p>
            <a:pPr algn="ctr"/>
            <a:r>
              <a:rPr lang="en-US" sz="1200" noProof="1"/>
              <a:t>Lorem ipsum dolor sit amet, consectetur adipiscing elit. Ut tempor, quam et mattis pulvinar, mauris ligula suscipit arcu</a:t>
            </a:r>
          </a:p>
        </p:txBody>
      </p:sp>
      <p:sp>
        <p:nvSpPr>
          <p:cNvPr id="20" name="TextBox 19">
            <a:extLst>
              <a:ext uri="{FF2B5EF4-FFF2-40B4-BE49-F238E27FC236}">
                <a16:creationId xmlns:a16="http://schemas.microsoft.com/office/drawing/2014/main" id="{68930DFB-4BC8-4275-89D3-F7366DBA5CB3}"/>
              </a:ext>
            </a:extLst>
          </p:cNvPr>
          <p:cNvSpPr txBox="1"/>
          <p:nvPr/>
        </p:nvSpPr>
        <p:spPr>
          <a:xfrm>
            <a:off x="3569506" y="1957892"/>
            <a:ext cx="1410254" cy="325992"/>
          </a:xfrm>
          <a:prstGeom prst="rect">
            <a:avLst/>
          </a:prstGeom>
          <a:noFill/>
        </p:spPr>
        <p:txBody>
          <a:bodyPr wrap="square" lIns="0" rIns="0" rtlCol="0" anchor="b">
            <a:spAutoFit/>
          </a:bodyPr>
          <a:lstStyle/>
          <a:p>
            <a:pPr algn="ctr"/>
            <a:r>
              <a:rPr lang="en-US" b="1" dirty="0"/>
              <a:t>Heading</a:t>
            </a:r>
          </a:p>
        </p:txBody>
      </p:sp>
      <p:sp>
        <p:nvSpPr>
          <p:cNvPr id="21" name="TextBox 20">
            <a:extLst>
              <a:ext uri="{FF2B5EF4-FFF2-40B4-BE49-F238E27FC236}">
                <a16:creationId xmlns:a16="http://schemas.microsoft.com/office/drawing/2014/main" id="{F0D5C458-11CE-417E-BAB2-2BD7DF63BE62}"/>
              </a:ext>
            </a:extLst>
          </p:cNvPr>
          <p:cNvSpPr txBox="1"/>
          <p:nvPr/>
        </p:nvSpPr>
        <p:spPr>
          <a:xfrm>
            <a:off x="3573249" y="4607187"/>
            <a:ext cx="1406510" cy="1417096"/>
          </a:xfrm>
          <a:prstGeom prst="rect">
            <a:avLst/>
          </a:prstGeom>
          <a:noFill/>
        </p:spPr>
        <p:txBody>
          <a:bodyPr wrap="square" lIns="0" rIns="0" rtlCol="0" anchor="t">
            <a:normAutofit/>
          </a:bodyPr>
          <a:lstStyle/>
          <a:p>
            <a:pPr algn="ctr"/>
            <a:r>
              <a:rPr lang="en-US" sz="1200" noProof="1"/>
              <a:t>Lorem ipsum dolor sit amet, consectetur adipiscing elit. Ut tempor, quam et mattis pulvinar, mauris ligula suscipit arcu</a:t>
            </a:r>
          </a:p>
        </p:txBody>
      </p:sp>
      <p:sp>
        <p:nvSpPr>
          <p:cNvPr id="23" name="TextBox 22">
            <a:extLst>
              <a:ext uri="{FF2B5EF4-FFF2-40B4-BE49-F238E27FC236}">
                <a16:creationId xmlns:a16="http://schemas.microsoft.com/office/drawing/2014/main" id="{33DF63E7-1AA3-428D-BF49-C46384783D14}"/>
              </a:ext>
            </a:extLst>
          </p:cNvPr>
          <p:cNvSpPr txBox="1"/>
          <p:nvPr/>
        </p:nvSpPr>
        <p:spPr>
          <a:xfrm>
            <a:off x="5176989" y="1957892"/>
            <a:ext cx="1410254" cy="325992"/>
          </a:xfrm>
          <a:prstGeom prst="rect">
            <a:avLst/>
          </a:prstGeom>
          <a:noFill/>
        </p:spPr>
        <p:txBody>
          <a:bodyPr wrap="square" lIns="0" rIns="0" rtlCol="0" anchor="b">
            <a:spAutoFit/>
          </a:bodyPr>
          <a:lstStyle/>
          <a:p>
            <a:pPr algn="ctr"/>
            <a:r>
              <a:rPr lang="en-US" b="1" dirty="0"/>
              <a:t>Heading</a:t>
            </a:r>
          </a:p>
        </p:txBody>
      </p:sp>
      <p:sp>
        <p:nvSpPr>
          <p:cNvPr id="24" name="TextBox 23">
            <a:extLst>
              <a:ext uri="{FF2B5EF4-FFF2-40B4-BE49-F238E27FC236}">
                <a16:creationId xmlns:a16="http://schemas.microsoft.com/office/drawing/2014/main" id="{F758FA90-AF98-4837-B05C-5198D0B52675}"/>
              </a:ext>
            </a:extLst>
          </p:cNvPr>
          <p:cNvSpPr txBox="1"/>
          <p:nvPr/>
        </p:nvSpPr>
        <p:spPr>
          <a:xfrm>
            <a:off x="5180733" y="4607187"/>
            <a:ext cx="1406510" cy="1417096"/>
          </a:xfrm>
          <a:prstGeom prst="rect">
            <a:avLst/>
          </a:prstGeom>
          <a:noFill/>
        </p:spPr>
        <p:txBody>
          <a:bodyPr wrap="square" lIns="0" rIns="0" rtlCol="0" anchor="t">
            <a:normAutofit/>
          </a:bodyPr>
          <a:lstStyle/>
          <a:p>
            <a:pPr algn="ctr"/>
            <a:r>
              <a:rPr lang="en-US" sz="1200" noProof="1"/>
              <a:t>Lorem ipsum dolor sit amet, consectetur adipiscing elit. Ut tempor, quam et mattis pulvinar, mauris ligula suscipit arcu</a:t>
            </a:r>
          </a:p>
        </p:txBody>
      </p:sp>
      <p:sp>
        <p:nvSpPr>
          <p:cNvPr id="26" name="TextBox 25">
            <a:extLst>
              <a:ext uri="{FF2B5EF4-FFF2-40B4-BE49-F238E27FC236}">
                <a16:creationId xmlns:a16="http://schemas.microsoft.com/office/drawing/2014/main" id="{F54DE58C-AE0D-4FC3-933A-C6B7927F5E28}"/>
              </a:ext>
            </a:extLst>
          </p:cNvPr>
          <p:cNvSpPr txBox="1"/>
          <p:nvPr/>
        </p:nvSpPr>
        <p:spPr>
          <a:xfrm>
            <a:off x="6784474" y="1957892"/>
            <a:ext cx="1410254" cy="325992"/>
          </a:xfrm>
          <a:prstGeom prst="rect">
            <a:avLst/>
          </a:prstGeom>
          <a:noFill/>
        </p:spPr>
        <p:txBody>
          <a:bodyPr wrap="square" lIns="0" rIns="0" rtlCol="0" anchor="b">
            <a:spAutoFit/>
          </a:bodyPr>
          <a:lstStyle/>
          <a:p>
            <a:pPr algn="ctr"/>
            <a:r>
              <a:rPr lang="en-US" b="1" dirty="0"/>
              <a:t>Heading</a:t>
            </a:r>
          </a:p>
        </p:txBody>
      </p:sp>
      <p:sp>
        <p:nvSpPr>
          <p:cNvPr id="27" name="TextBox 26">
            <a:extLst>
              <a:ext uri="{FF2B5EF4-FFF2-40B4-BE49-F238E27FC236}">
                <a16:creationId xmlns:a16="http://schemas.microsoft.com/office/drawing/2014/main" id="{654E47BA-12EE-4EDE-9F9F-A061C85DAD63}"/>
              </a:ext>
            </a:extLst>
          </p:cNvPr>
          <p:cNvSpPr txBox="1"/>
          <p:nvPr/>
        </p:nvSpPr>
        <p:spPr>
          <a:xfrm>
            <a:off x="6788217" y="4607187"/>
            <a:ext cx="1406510" cy="1417096"/>
          </a:xfrm>
          <a:prstGeom prst="rect">
            <a:avLst/>
          </a:prstGeom>
          <a:noFill/>
        </p:spPr>
        <p:txBody>
          <a:bodyPr wrap="square" lIns="0" rIns="0" rtlCol="0" anchor="t">
            <a:normAutofit/>
          </a:bodyPr>
          <a:lstStyle/>
          <a:p>
            <a:pPr algn="ctr"/>
            <a:r>
              <a:rPr lang="en-US" sz="1200" noProof="1"/>
              <a:t>Lorem ipsum dolor sit amet, consectetur adipiscing elit. Ut tempor, quam et mattis pulvinar, mauris ligula suscipit arcu</a:t>
            </a:r>
          </a:p>
        </p:txBody>
      </p:sp>
      <p:grpSp>
        <p:nvGrpSpPr>
          <p:cNvPr id="29" name="Group 28">
            <a:extLst>
              <a:ext uri="{FF2B5EF4-FFF2-40B4-BE49-F238E27FC236}">
                <a16:creationId xmlns:a16="http://schemas.microsoft.com/office/drawing/2014/main" id="{EBF47BBF-A55F-41CE-970F-62C983EE015D}"/>
              </a:ext>
            </a:extLst>
          </p:cNvPr>
          <p:cNvGrpSpPr/>
          <p:nvPr/>
        </p:nvGrpSpPr>
        <p:grpSpPr>
          <a:xfrm>
            <a:off x="799619" y="2950424"/>
            <a:ext cx="705600" cy="706028"/>
            <a:chOff x="3071135" y="1760585"/>
            <a:chExt cx="475200" cy="633600"/>
          </a:xfrm>
          <a:solidFill>
            <a:schemeClr val="bg1"/>
          </a:solidFill>
        </p:grpSpPr>
        <p:sp>
          <p:nvSpPr>
            <p:cNvPr id="30" name="Accent">
              <a:extLst>
                <a:ext uri="{FF2B5EF4-FFF2-40B4-BE49-F238E27FC236}">
                  <a16:creationId xmlns:a16="http://schemas.microsoft.com/office/drawing/2014/main" id="{B9A9E953-82F4-48CD-BC82-96B942C66CB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1" name="Outline">
              <a:extLst>
                <a:ext uri="{FF2B5EF4-FFF2-40B4-BE49-F238E27FC236}">
                  <a16:creationId xmlns:a16="http://schemas.microsoft.com/office/drawing/2014/main" id="{C3B28A9D-3D17-406D-B2AE-CE675EAE02F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2" name="Group 31">
            <a:extLst>
              <a:ext uri="{FF2B5EF4-FFF2-40B4-BE49-F238E27FC236}">
                <a16:creationId xmlns:a16="http://schemas.microsoft.com/office/drawing/2014/main" id="{70887821-D2FE-451D-ABFB-55EC2B694C95}"/>
              </a:ext>
            </a:extLst>
          </p:cNvPr>
          <p:cNvGrpSpPr/>
          <p:nvPr/>
        </p:nvGrpSpPr>
        <p:grpSpPr>
          <a:xfrm>
            <a:off x="2479564" y="2950424"/>
            <a:ext cx="705600" cy="706028"/>
            <a:chOff x="3071135" y="1760585"/>
            <a:chExt cx="475200" cy="633600"/>
          </a:xfrm>
          <a:solidFill>
            <a:schemeClr val="bg1"/>
          </a:solidFill>
        </p:grpSpPr>
        <p:sp>
          <p:nvSpPr>
            <p:cNvPr id="33" name="Accent">
              <a:extLst>
                <a:ext uri="{FF2B5EF4-FFF2-40B4-BE49-F238E27FC236}">
                  <a16:creationId xmlns:a16="http://schemas.microsoft.com/office/drawing/2014/main" id="{904F7F8F-C7B2-497B-B80F-23FF2E05F7C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4" name="Outline">
              <a:extLst>
                <a:ext uri="{FF2B5EF4-FFF2-40B4-BE49-F238E27FC236}">
                  <a16:creationId xmlns:a16="http://schemas.microsoft.com/office/drawing/2014/main" id="{9D8EFF09-C360-4877-857B-1D0DDF02809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5" name="Group 34">
            <a:extLst>
              <a:ext uri="{FF2B5EF4-FFF2-40B4-BE49-F238E27FC236}">
                <a16:creationId xmlns:a16="http://schemas.microsoft.com/office/drawing/2014/main" id="{461589EC-7D17-40C5-A50F-77B096D2EAF5}"/>
              </a:ext>
            </a:extLst>
          </p:cNvPr>
          <p:cNvGrpSpPr/>
          <p:nvPr/>
        </p:nvGrpSpPr>
        <p:grpSpPr>
          <a:xfrm>
            <a:off x="4100734" y="2950424"/>
            <a:ext cx="705600" cy="706028"/>
            <a:chOff x="3071135" y="1760585"/>
            <a:chExt cx="475200" cy="633600"/>
          </a:xfrm>
          <a:solidFill>
            <a:schemeClr val="bg1"/>
          </a:solidFill>
        </p:grpSpPr>
        <p:sp>
          <p:nvSpPr>
            <p:cNvPr id="36" name="Accent">
              <a:extLst>
                <a:ext uri="{FF2B5EF4-FFF2-40B4-BE49-F238E27FC236}">
                  <a16:creationId xmlns:a16="http://schemas.microsoft.com/office/drawing/2014/main" id="{FD5D3D33-EAB5-4A7F-B397-69AD6B1C00A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7" name="Outline">
              <a:extLst>
                <a:ext uri="{FF2B5EF4-FFF2-40B4-BE49-F238E27FC236}">
                  <a16:creationId xmlns:a16="http://schemas.microsoft.com/office/drawing/2014/main" id="{08BFB394-53C4-4106-B7F0-0AE37E8D4EC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8" name="Group 37">
            <a:extLst>
              <a:ext uri="{FF2B5EF4-FFF2-40B4-BE49-F238E27FC236}">
                <a16:creationId xmlns:a16="http://schemas.microsoft.com/office/drawing/2014/main" id="{BCF72CE4-A992-48F1-BA70-AB30BE468AEE}"/>
              </a:ext>
            </a:extLst>
          </p:cNvPr>
          <p:cNvGrpSpPr/>
          <p:nvPr/>
        </p:nvGrpSpPr>
        <p:grpSpPr>
          <a:xfrm>
            <a:off x="5701916" y="2950424"/>
            <a:ext cx="705600" cy="706028"/>
            <a:chOff x="3071135" y="1760585"/>
            <a:chExt cx="475200" cy="633600"/>
          </a:xfrm>
          <a:solidFill>
            <a:schemeClr val="bg1"/>
          </a:solidFill>
        </p:grpSpPr>
        <p:sp>
          <p:nvSpPr>
            <p:cNvPr id="39" name="Accent">
              <a:extLst>
                <a:ext uri="{FF2B5EF4-FFF2-40B4-BE49-F238E27FC236}">
                  <a16:creationId xmlns:a16="http://schemas.microsoft.com/office/drawing/2014/main" id="{90F93519-1FDF-4DB4-8602-D190DDF7669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0" name="Outline">
              <a:extLst>
                <a:ext uri="{FF2B5EF4-FFF2-40B4-BE49-F238E27FC236}">
                  <a16:creationId xmlns:a16="http://schemas.microsoft.com/office/drawing/2014/main" id="{B5BD3C7C-383D-4AAD-8ACF-385FAF82B9D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1" name="Group 40">
            <a:extLst>
              <a:ext uri="{FF2B5EF4-FFF2-40B4-BE49-F238E27FC236}">
                <a16:creationId xmlns:a16="http://schemas.microsoft.com/office/drawing/2014/main" id="{B5D37D5C-5857-4159-84A0-D303F0556A15}"/>
              </a:ext>
            </a:extLst>
          </p:cNvPr>
          <p:cNvGrpSpPr/>
          <p:nvPr/>
        </p:nvGrpSpPr>
        <p:grpSpPr>
          <a:xfrm>
            <a:off x="7303098" y="2950424"/>
            <a:ext cx="705600" cy="706028"/>
            <a:chOff x="3071135" y="1760585"/>
            <a:chExt cx="475200" cy="633600"/>
          </a:xfrm>
        </p:grpSpPr>
        <p:sp>
          <p:nvSpPr>
            <p:cNvPr id="42" name="Accent">
              <a:extLst>
                <a:ext uri="{FF2B5EF4-FFF2-40B4-BE49-F238E27FC236}">
                  <a16:creationId xmlns:a16="http://schemas.microsoft.com/office/drawing/2014/main" id="{0D43E72B-CF80-425A-A266-E73A2862A2C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3" name="Outline">
              <a:extLst>
                <a:ext uri="{FF2B5EF4-FFF2-40B4-BE49-F238E27FC236}">
                  <a16:creationId xmlns:a16="http://schemas.microsoft.com/office/drawing/2014/main" id="{408F29C3-BC04-4FF7-BD02-BD2448238D0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cxnSp>
        <p:nvCxnSpPr>
          <p:cNvPr id="45" name="Straight Connector 44">
            <a:extLst>
              <a:ext uri="{FF2B5EF4-FFF2-40B4-BE49-F238E27FC236}">
                <a16:creationId xmlns:a16="http://schemas.microsoft.com/office/drawing/2014/main" id="{1467031B-F379-4DE8-BAA3-E3EFA501BD34}"/>
              </a:ext>
            </a:extLst>
          </p:cNvPr>
          <p:cNvCxnSpPr>
            <a:cxnSpLocks/>
          </p:cNvCxnSpPr>
          <p:nvPr/>
        </p:nvCxnSpPr>
        <p:spPr>
          <a:xfrm>
            <a:off x="496459" y="4485990"/>
            <a:ext cx="1126413" cy="0"/>
          </a:xfrm>
          <a:prstGeom prst="line">
            <a:avLst/>
          </a:prstGeom>
          <a:ln w="76200">
            <a:solidFill>
              <a:srgbClr val="C81818"/>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EB356572-6D83-4168-8474-336FBBC560DE}"/>
              </a:ext>
            </a:extLst>
          </p:cNvPr>
          <p:cNvCxnSpPr/>
          <p:nvPr/>
        </p:nvCxnSpPr>
        <p:spPr>
          <a:xfrm>
            <a:off x="2105814" y="4485990"/>
            <a:ext cx="1126413" cy="0"/>
          </a:xfrm>
          <a:prstGeom prst="line">
            <a:avLst/>
          </a:prstGeom>
          <a:ln w="76200">
            <a:solidFill>
              <a:srgbClr val="71717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B7C8425-754C-4DA2-BF23-3017EA5F20C2}"/>
              </a:ext>
            </a:extLst>
          </p:cNvPr>
          <p:cNvCxnSpPr/>
          <p:nvPr/>
        </p:nvCxnSpPr>
        <p:spPr>
          <a:xfrm>
            <a:off x="3713297" y="4485990"/>
            <a:ext cx="1126413" cy="0"/>
          </a:xfrm>
          <a:prstGeom prst="line">
            <a:avLst/>
          </a:prstGeom>
          <a:ln w="76200">
            <a:solidFill>
              <a:srgbClr val="822525"/>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75B1A0CA-40D4-441C-8EB4-3CBC5DF91295}"/>
              </a:ext>
            </a:extLst>
          </p:cNvPr>
          <p:cNvCxnSpPr/>
          <p:nvPr/>
        </p:nvCxnSpPr>
        <p:spPr>
          <a:xfrm>
            <a:off x="5320781" y="4485990"/>
            <a:ext cx="1126413" cy="0"/>
          </a:xfrm>
          <a:prstGeom prst="line">
            <a:avLst/>
          </a:prstGeom>
          <a:ln w="76200">
            <a:solidFill>
              <a:srgbClr val="5A2E2E"/>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9217731B-4E2E-4DFA-9E63-41C5982D15E9}"/>
              </a:ext>
            </a:extLst>
          </p:cNvPr>
          <p:cNvCxnSpPr>
            <a:cxnSpLocks/>
          </p:cNvCxnSpPr>
          <p:nvPr/>
        </p:nvCxnSpPr>
        <p:spPr>
          <a:xfrm>
            <a:off x="6928265" y="4485990"/>
            <a:ext cx="1126413" cy="0"/>
          </a:xfrm>
          <a:prstGeom prst="line">
            <a:avLst/>
          </a:prstGeom>
          <a:ln w="76200">
            <a:solidFill>
              <a:srgbClr val="FF9E9E"/>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49345748"/>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Five-Step Circular Process Flow</a:t>
            </a:r>
          </a:p>
        </p:txBody>
      </p:sp>
      <p:sp>
        <p:nvSpPr>
          <p:cNvPr id="38" name="TextBox 37">
            <a:extLst>
              <a:ext uri="{FF2B5EF4-FFF2-40B4-BE49-F238E27FC236}">
                <a16:creationId xmlns:a16="http://schemas.microsoft.com/office/drawing/2014/main" id="{CAE484B6-61D7-F6A0-7CBC-EFA7D712792E}"/>
              </a:ext>
            </a:extLst>
          </p:cNvPr>
          <p:cNvSpPr txBox="1"/>
          <p:nvPr/>
        </p:nvSpPr>
        <p:spPr>
          <a:xfrm>
            <a:off x="5015211" y="1607338"/>
            <a:ext cx="2281808" cy="901895"/>
          </a:xfrm>
          <a:prstGeom prst="rect">
            <a:avLst/>
          </a:prstGeom>
          <a:noFill/>
        </p:spPr>
        <p:txBody>
          <a:bodyPr wrap="square" lIns="109710" tIns="54855" rIns="109710" bIns="54855" rtlCol="0">
            <a:spAutoFit/>
          </a:bodyPr>
          <a:lstStyle/>
          <a:p>
            <a:pPr algn="ctr">
              <a:lnSpc>
                <a:spcPct val="110000"/>
              </a:lnSpc>
            </a:pPr>
            <a:r>
              <a:rPr lang="en-US" sz="1600" b="1" dirty="0">
                <a:solidFill>
                  <a:schemeClr val="accent4"/>
                </a:solidFill>
                <a:ea typeface="Open Sans Light" panose="020B0306030504020204" pitchFamily="34" charset="0"/>
                <a:cs typeface="Lato Light"/>
              </a:rPr>
              <a:t>Insert Text Here</a:t>
            </a:r>
            <a:br>
              <a:rPr lang="en-US" sz="1000" dirty="0">
                <a:solidFill>
                  <a:schemeClr val="tx2"/>
                </a:solidFill>
                <a:ea typeface="Open Sans Light" panose="020B0306030504020204" pitchFamily="34" charset="0"/>
                <a:cs typeface="Lato Light"/>
              </a:rPr>
            </a:br>
            <a:r>
              <a:rPr lang="en-US" sz="1050" dirty="0">
                <a:solidFill>
                  <a:schemeClr val="tx2"/>
                </a:solidFill>
                <a:ea typeface="Open Sans Light" panose="020B0306030504020204" pitchFamily="34" charset="0"/>
                <a:cs typeface="Lato Light"/>
              </a:rPr>
              <a:t> Insert your text here Insert your text here Insert your text here Insert your text here</a:t>
            </a:r>
          </a:p>
        </p:txBody>
      </p:sp>
      <p:sp>
        <p:nvSpPr>
          <p:cNvPr id="39" name="TextBox 38">
            <a:extLst>
              <a:ext uri="{FF2B5EF4-FFF2-40B4-BE49-F238E27FC236}">
                <a16:creationId xmlns:a16="http://schemas.microsoft.com/office/drawing/2014/main" id="{CCD54E63-3EAA-A941-B5B1-968D4C5EEF4D}"/>
              </a:ext>
            </a:extLst>
          </p:cNvPr>
          <p:cNvSpPr txBox="1"/>
          <p:nvPr/>
        </p:nvSpPr>
        <p:spPr>
          <a:xfrm>
            <a:off x="3438368" y="5008948"/>
            <a:ext cx="2202904" cy="901895"/>
          </a:xfrm>
          <a:prstGeom prst="rect">
            <a:avLst/>
          </a:prstGeom>
          <a:noFill/>
        </p:spPr>
        <p:txBody>
          <a:bodyPr wrap="square" lIns="109710" tIns="54855" rIns="109710" bIns="54855" rtlCol="0">
            <a:spAutoFit/>
          </a:bodyPr>
          <a:lstStyle/>
          <a:p>
            <a:pPr algn="ctr">
              <a:lnSpc>
                <a:spcPct val="110000"/>
              </a:lnSpc>
            </a:pPr>
            <a:r>
              <a:rPr lang="en-US" sz="1600" b="1" dirty="0">
                <a:solidFill>
                  <a:schemeClr val="accent3"/>
                </a:solidFill>
                <a:ea typeface="Open Sans Light" panose="020B0306030504020204" pitchFamily="34" charset="0"/>
                <a:cs typeface="Lato Light"/>
              </a:rPr>
              <a:t>Insert Text Here</a:t>
            </a:r>
            <a:br>
              <a:rPr lang="en-US" sz="1000" dirty="0">
                <a:solidFill>
                  <a:schemeClr val="tx2"/>
                </a:solidFill>
                <a:ea typeface="Open Sans Light" panose="020B0306030504020204" pitchFamily="34" charset="0"/>
                <a:cs typeface="Lato Light"/>
              </a:rPr>
            </a:br>
            <a:r>
              <a:rPr lang="en-US" sz="1050" dirty="0">
                <a:solidFill>
                  <a:schemeClr val="tx2"/>
                </a:solidFill>
                <a:ea typeface="Open Sans Light" panose="020B0306030504020204" pitchFamily="34" charset="0"/>
                <a:cs typeface="Lato Light"/>
              </a:rPr>
              <a:t> Insert your text here Insert your text here Insert your text here Insert your text here</a:t>
            </a:r>
          </a:p>
        </p:txBody>
      </p:sp>
      <p:sp>
        <p:nvSpPr>
          <p:cNvPr id="40" name="TextBox 39">
            <a:extLst>
              <a:ext uri="{FF2B5EF4-FFF2-40B4-BE49-F238E27FC236}">
                <a16:creationId xmlns:a16="http://schemas.microsoft.com/office/drawing/2014/main" id="{3E3E86CB-C63D-72B1-1328-D8510581DE3B}"/>
              </a:ext>
            </a:extLst>
          </p:cNvPr>
          <p:cNvSpPr txBox="1"/>
          <p:nvPr/>
        </p:nvSpPr>
        <p:spPr>
          <a:xfrm>
            <a:off x="1935885" y="1607338"/>
            <a:ext cx="2085950" cy="901895"/>
          </a:xfrm>
          <a:prstGeom prst="rect">
            <a:avLst/>
          </a:prstGeom>
          <a:noFill/>
        </p:spPr>
        <p:txBody>
          <a:bodyPr wrap="square" lIns="109710" tIns="54855" rIns="109710" bIns="54855" rtlCol="0">
            <a:spAutoFit/>
          </a:bodyPr>
          <a:lstStyle/>
          <a:p>
            <a:pPr algn="ctr">
              <a:lnSpc>
                <a:spcPct val="110000"/>
              </a:lnSpc>
            </a:pPr>
            <a:r>
              <a:rPr lang="en-US" sz="1600" b="1" dirty="0">
                <a:solidFill>
                  <a:schemeClr val="accent2"/>
                </a:solidFill>
                <a:ea typeface="Open Sans Light" panose="020B0306030504020204" pitchFamily="34" charset="0"/>
                <a:cs typeface="Lato Light"/>
              </a:rPr>
              <a:t>Insert Text Here</a:t>
            </a:r>
            <a:br>
              <a:rPr lang="en-US" sz="1050" dirty="0">
                <a:solidFill>
                  <a:schemeClr val="tx2"/>
                </a:solidFill>
                <a:ea typeface="Open Sans Light" panose="020B0306030504020204" pitchFamily="34" charset="0"/>
                <a:cs typeface="Lato Light"/>
              </a:rPr>
            </a:br>
            <a:r>
              <a:rPr lang="en-US" sz="1050" dirty="0">
                <a:solidFill>
                  <a:schemeClr val="tx2"/>
                </a:solidFill>
                <a:ea typeface="Open Sans Light" panose="020B0306030504020204" pitchFamily="34" charset="0"/>
                <a:cs typeface="Lato Light"/>
              </a:rPr>
              <a:t> Insert your text here Insert your text here Insert your text here Insert your text here</a:t>
            </a:r>
          </a:p>
        </p:txBody>
      </p:sp>
      <p:sp>
        <p:nvSpPr>
          <p:cNvPr id="41" name="TextBox 40">
            <a:extLst>
              <a:ext uri="{FF2B5EF4-FFF2-40B4-BE49-F238E27FC236}">
                <a16:creationId xmlns:a16="http://schemas.microsoft.com/office/drawing/2014/main" id="{13D58860-AA39-336E-3592-750C74E95664}"/>
              </a:ext>
            </a:extLst>
          </p:cNvPr>
          <p:cNvSpPr txBox="1"/>
          <p:nvPr/>
        </p:nvSpPr>
        <p:spPr>
          <a:xfrm>
            <a:off x="314544" y="5008948"/>
            <a:ext cx="2085950" cy="901895"/>
          </a:xfrm>
          <a:prstGeom prst="rect">
            <a:avLst/>
          </a:prstGeom>
          <a:noFill/>
        </p:spPr>
        <p:txBody>
          <a:bodyPr wrap="square" lIns="109710" tIns="54855" rIns="109710" bIns="54855" rtlCol="0">
            <a:spAutoFit/>
          </a:bodyPr>
          <a:lstStyle/>
          <a:p>
            <a:pPr algn="ctr">
              <a:lnSpc>
                <a:spcPct val="110000"/>
              </a:lnSpc>
            </a:pPr>
            <a:r>
              <a:rPr lang="en-US" sz="1600" b="1" dirty="0">
                <a:solidFill>
                  <a:schemeClr val="accent1"/>
                </a:solidFill>
                <a:ea typeface="Open Sans Light" panose="020B0306030504020204" pitchFamily="34" charset="0"/>
                <a:cs typeface="Lato Light"/>
              </a:rPr>
              <a:t>Insert Text Here</a:t>
            </a:r>
            <a:br>
              <a:rPr lang="en-US" sz="1050" dirty="0">
                <a:solidFill>
                  <a:schemeClr val="tx2"/>
                </a:solidFill>
                <a:ea typeface="Open Sans Light" panose="020B0306030504020204" pitchFamily="34" charset="0"/>
                <a:cs typeface="Lato Light"/>
              </a:rPr>
            </a:br>
            <a:r>
              <a:rPr lang="en-US" sz="1050" dirty="0">
                <a:solidFill>
                  <a:schemeClr val="tx2"/>
                </a:solidFill>
                <a:ea typeface="Open Sans Light" panose="020B0306030504020204" pitchFamily="34" charset="0"/>
                <a:cs typeface="Lato Light"/>
              </a:rPr>
              <a:t> Insert your text here Insert your text here Insert your text here Insert your text here</a:t>
            </a:r>
          </a:p>
        </p:txBody>
      </p:sp>
      <p:sp>
        <p:nvSpPr>
          <p:cNvPr id="42" name="TextBox 41">
            <a:extLst>
              <a:ext uri="{FF2B5EF4-FFF2-40B4-BE49-F238E27FC236}">
                <a16:creationId xmlns:a16="http://schemas.microsoft.com/office/drawing/2014/main" id="{F616AC21-4376-E3D5-3869-31B27B977DC6}"/>
              </a:ext>
            </a:extLst>
          </p:cNvPr>
          <p:cNvSpPr txBox="1"/>
          <p:nvPr/>
        </p:nvSpPr>
        <p:spPr>
          <a:xfrm>
            <a:off x="6594530" y="5008948"/>
            <a:ext cx="2234926" cy="901895"/>
          </a:xfrm>
          <a:prstGeom prst="rect">
            <a:avLst/>
          </a:prstGeom>
          <a:noFill/>
        </p:spPr>
        <p:txBody>
          <a:bodyPr wrap="square" lIns="109710" tIns="54855" rIns="109710" bIns="54855" rtlCol="0">
            <a:spAutoFit/>
          </a:bodyPr>
          <a:lstStyle/>
          <a:p>
            <a:pPr algn="ctr">
              <a:lnSpc>
                <a:spcPct val="110000"/>
              </a:lnSpc>
            </a:pPr>
            <a:r>
              <a:rPr lang="en-US" sz="1600" b="1" dirty="0">
                <a:solidFill>
                  <a:schemeClr val="accent5"/>
                </a:solidFill>
                <a:ea typeface="Open Sans Light" panose="020B0306030504020204" pitchFamily="34" charset="0"/>
                <a:cs typeface="Lato Light"/>
              </a:rPr>
              <a:t>Insert Text Here</a:t>
            </a:r>
            <a:br>
              <a:rPr lang="en-US" sz="1050" dirty="0">
                <a:solidFill>
                  <a:schemeClr val="tx2"/>
                </a:solidFill>
                <a:ea typeface="Open Sans Light" panose="020B0306030504020204" pitchFamily="34" charset="0"/>
                <a:cs typeface="Lato Light"/>
              </a:rPr>
            </a:br>
            <a:r>
              <a:rPr lang="en-US" sz="1050" dirty="0">
                <a:solidFill>
                  <a:schemeClr val="tx2"/>
                </a:solidFill>
                <a:ea typeface="Open Sans Light" panose="020B0306030504020204" pitchFamily="34" charset="0"/>
                <a:cs typeface="Lato Light"/>
              </a:rPr>
              <a:t> Insert your text here Insert your text here Insert your text here Insert your text here</a:t>
            </a:r>
          </a:p>
        </p:txBody>
      </p:sp>
      <p:sp>
        <p:nvSpPr>
          <p:cNvPr id="18" name="Arc 17">
            <a:extLst>
              <a:ext uri="{FF2B5EF4-FFF2-40B4-BE49-F238E27FC236}">
                <a16:creationId xmlns:a16="http://schemas.microsoft.com/office/drawing/2014/main" id="{EE9756F0-FCE8-02F2-9EF0-A490FB923FB5}"/>
              </a:ext>
            </a:extLst>
          </p:cNvPr>
          <p:cNvSpPr/>
          <p:nvPr/>
        </p:nvSpPr>
        <p:spPr>
          <a:xfrm rot="5400000">
            <a:off x="499078" y="2950940"/>
            <a:ext cx="1616298" cy="1616299"/>
          </a:xfrm>
          <a:prstGeom prst="arc">
            <a:avLst>
              <a:gd name="adj1" fmla="val 16200000"/>
              <a:gd name="adj2" fmla="val 5278363"/>
            </a:avLst>
          </a:prstGeom>
          <a:ln w="25400" cmpd="thickThin">
            <a:solidFill>
              <a:schemeClr val="bg1">
                <a:lumMod val="75000"/>
              </a:schemeClr>
            </a:solidFill>
            <a:prstDash val="sysDot"/>
            <a:head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160" dirty="0"/>
          </a:p>
        </p:txBody>
      </p:sp>
      <p:sp>
        <p:nvSpPr>
          <p:cNvPr id="19" name="Oval 18">
            <a:extLst>
              <a:ext uri="{FF2B5EF4-FFF2-40B4-BE49-F238E27FC236}">
                <a16:creationId xmlns:a16="http://schemas.microsoft.com/office/drawing/2014/main" id="{C46228C3-35A7-25BB-2112-0F80508FEFE9}"/>
              </a:ext>
            </a:extLst>
          </p:cNvPr>
          <p:cNvSpPr/>
          <p:nvPr/>
        </p:nvSpPr>
        <p:spPr>
          <a:xfrm>
            <a:off x="819129" y="3270992"/>
            <a:ext cx="976197" cy="976197"/>
          </a:xfrm>
          <a:prstGeom prst="ellipse">
            <a:avLst/>
          </a:prstGeom>
          <a:noFill/>
          <a:ln w="38100">
            <a:solidFill>
              <a:srgbClr val="BE01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60" dirty="0"/>
          </a:p>
        </p:txBody>
      </p:sp>
      <p:sp>
        <p:nvSpPr>
          <p:cNvPr id="20" name="Oval 19">
            <a:extLst>
              <a:ext uri="{FF2B5EF4-FFF2-40B4-BE49-F238E27FC236}">
                <a16:creationId xmlns:a16="http://schemas.microsoft.com/office/drawing/2014/main" id="{003ACA41-8367-D8C1-D4CD-313786697BCB}"/>
              </a:ext>
            </a:extLst>
          </p:cNvPr>
          <p:cNvSpPr/>
          <p:nvPr/>
        </p:nvSpPr>
        <p:spPr>
          <a:xfrm>
            <a:off x="932220" y="3384083"/>
            <a:ext cx="750015" cy="75001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60" dirty="0"/>
          </a:p>
        </p:txBody>
      </p:sp>
      <p:sp>
        <p:nvSpPr>
          <p:cNvPr id="26" name="Arc 25">
            <a:extLst>
              <a:ext uri="{FF2B5EF4-FFF2-40B4-BE49-F238E27FC236}">
                <a16:creationId xmlns:a16="http://schemas.microsoft.com/office/drawing/2014/main" id="{2A0C7879-159C-854E-66F5-FE95903D5982}"/>
              </a:ext>
            </a:extLst>
          </p:cNvPr>
          <p:cNvSpPr/>
          <p:nvPr/>
        </p:nvSpPr>
        <p:spPr>
          <a:xfrm rot="16200000" flipV="1">
            <a:off x="2115376" y="2950940"/>
            <a:ext cx="1616298" cy="1616299"/>
          </a:xfrm>
          <a:prstGeom prst="arc">
            <a:avLst>
              <a:gd name="adj1" fmla="val 16200000"/>
              <a:gd name="adj2" fmla="val 5278363"/>
            </a:avLst>
          </a:prstGeom>
          <a:ln w="25400" cmpd="thickThin">
            <a:solidFill>
              <a:schemeClr val="bg1">
                <a:lumMod val="75000"/>
              </a:schemeClr>
            </a:solidFill>
            <a:prstDash val="sysDot"/>
            <a:head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160" dirty="0"/>
          </a:p>
        </p:txBody>
      </p:sp>
      <p:sp>
        <p:nvSpPr>
          <p:cNvPr id="27" name="Oval 26">
            <a:extLst>
              <a:ext uri="{FF2B5EF4-FFF2-40B4-BE49-F238E27FC236}">
                <a16:creationId xmlns:a16="http://schemas.microsoft.com/office/drawing/2014/main" id="{09CF2878-AC55-F28B-2086-4D5CCDA1A7E3}"/>
              </a:ext>
            </a:extLst>
          </p:cNvPr>
          <p:cNvSpPr/>
          <p:nvPr/>
        </p:nvSpPr>
        <p:spPr>
          <a:xfrm>
            <a:off x="2435426" y="3270992"/>
            <a:ext cx="976197" cy="976197"/>
          </a:xfrm>
          <a:prstGeom prst="ellipse">
            <a:avLst/>
          </a:prstGeom>
          <a:noFill/>
          <a:ln w="38100">
            <a:solidFill>
              <a:srgbClr val="76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60" dirty="0"/>
          </a:p>
        </p:txBody>
      </p:sp>
      <p:sp>
        <p:nvSpPr>
          <p:cNvPr id="28" name="Oval 27">
            <a:extLst>
              <a:ext uri="{FF2B5EF4-FFF2-40B4-BE49-F238E27FC236}">
                <a16:creationId xmlns:a16="http://schemas.microsoft.com/office/drawing/2014/main" id="{4CC55458-E7EA-64F0-0101-FD86EAFBA842}"/>
              </a:ext>
            </a:extLst>
          </p:cNvPr>
          <p:cNvSpPr>
            <a:spLocks noChangeAspect="1"/>
          </p:cNvSpPr>
          <p:nvPr/>
        </p:nvSpPr>
        <p:spPr>
          <a:xfrm>
            <a:off x="2548517" y="3384083"/>
            <a:ext cx="750015" cy="7500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60" dirty="0"/>
          </a:p>
        </p:txBody>
      </p:sp>
      <p:sp>
        <p:nvSpPr>
          <p:cNvPr id="29" name="Arc 28">
            <a:extLst>
              <a:ext uri="{FF2B5EF4-FFF2-40B4-BE49-F238E27FC236}">
                <a16:creationId xmlns:a16="http://schemas.microsoft.com/office/drawing/2014/main" id="{9A39A17F-BF8F-085C-FBF0-611E40E9BC7B}"/>
              </a:ext>
            </a:extLst>
          </p:cNvPr>
          <p:cNvSpPr/>
          <p:nvPr/>
        </p:nvSpPr>
        <p:spPr>
          <a:xfrm rot="5400000">
            <a:off x="3731671" y="2950940"/>
            <a:ext cx="1616298" cy="1616299"/>
          </a:xfrm>
          <a:prstGeom prst="arc">
            <a:avLst>
              <a:gd name="adj1" fmla="val 16200000"/>
              <a:gd name="adj2" fmla="val 5278363"/>
            </a:avLst>
          </a:prstGeom>
          <a:ln w="25400" cmpd="thickThin">
            <a:solidFill>
              <a:schemeClr val="bg1">
                <a:lumMod val="75000"/>
              </a:schemeClr>
            </a:solidFill>
            <a:prstDash val="sysDot"/>
            <a:head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160" dirty="0"/>
          </a:p>
        </p:txBody>
      </p:sp>
      <p:sp>
        <p:nvSpPr>
          <p:cNvPr id="30" name="Oval 29">
            <a:extLst>
              <a:ext uri="{FF2B5EF4-FFF2-40B4-BE49-F238E27FC236}">
                <a16:creationId xmlns:a16="http://schemas.microsoft.com/office/drawing/2014/main" id="{86BDA66A-7988-8FB4-8627-1603E99F7260}"/>
              </a:ext>
            </a:extLst>
          </p:cNvPr>
          <p:cNvSpPr>
            <a:spLocks noChangeAspect="1"/>
          </p:cNvSpPr>
          <p:nvPr/>
        </p:nvSpPr>
        <p:spPr>
          <a:xfrm>
            <a:off x="4051721" y="3270992"/>
            <a:ext cx="976197" cy="976197"/>
          </a:xfrm>
          <a:prstGeom prst="ellipse">
            <a:avLst/>
          </a:prstGeom>
          <a:noFill/>
          <a:ln w="38100">
            <a:solidFill>
              <a:srgbClr val="46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60" dirty="0"/>
          </a:p>
        </p:txBody>
      </p:sp>
      <p:sp>
        <p:nvSpPr>
          <p:cNvPr id="31" name="Oval 30">
            <a:extLst>
              <a:ext uri="{FF2B5EF4-FFF2-40B4-BE49-F238E27FC236}">
                <a16:creationId xmlns:a16="http://schemas.microsoft.com/office/drawing/2014/main" id="{072511E1-4A0B-F1B3-A434-DC325E954070}"/>
              </a:ext>
            </a:extLst>
          </p:cNvPr>
          <p:cNvSpPr>
            <a:spLocks noChangeAspect="1"/>
          </p:cNvSpPr>
          <p:nvPr/>
        </p:nvSpPr>
        <p:spPr>
          <a:xfrm>
            <a:off x="4164812" y="3384083"/>
            <a:ext cx="750015" cy="7500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60" dirty="0"/>
          </a:p>
        </p:txBody>
      </p:sp>
      <p:sp>
        <p:nvSpPr>
          <p:cNvPr id="32" name="Arc 31">
            <a:extLst>
              <a:ext uri="{FF2B5EF4-FFF2-40B4-BE49-F238E27FC236}">
                <a16:creationId xmlns:a16="http://schemas.microsoft.com/office/drawing/2014/main" id="{FC921B93-C1AF-2A97-E2E8-F35A1E1488D3}"/>
              </a:ext>
            </a:extLst>
          </p:cNvPr>
          <p:cNvSpPr/>
          <p:nvPr/>
        </p:nvSpPr>
        <p:spPr>
          <a:xfrm rot="16200000" flipV="1">
            <a:off x="5347966" y="2950940"/>
            <a:ext cx="1616298" cy="1616299"/>
          </a:xfrm>
          <a:prstGeom prst="arc">
            <a:avLst>
              <a:gd name="adj1" fmla="val 16200000"/>
              <a:gd name="adj2" fmla="val 5278363"/>
            </a:avLst>
          </a:prstGeom>
          <a:ln w="25400" cmpd="thickThin">
            <a:solidFill>
              <a:schemeClr val="bg1">
                <a:lumMod val="75000"/>
              </a:schemeClr>
            </a:solidFill>
            <a:prstDash val="sysDot"/>
            <a:head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160" dirty="0"/>
          </a:p>
        </p:txBody>
      </p:sp>
      <p:sp>
        <p:nvSpPr>
          <p:cNvPr id="33" name="Oval 32">
            <a:extLst>
              <a:ext uri="{FF2B5EF4-FFF2-40B4-BE49-F238E27FC236}">
                <a16:creationId xmlns:a16="http://schemas.microsoft.com/office/drawing/2014/main" id="{021C7868-7277-45EE-A3F2-113A773DC1D9}"/>
              </a:ext>
            </a:extLst>
          </p:cNvPr>
          <p:cNvSpPr/>
          <p:nvPr/>
        </p:nvSpPr>
        <p:spPr>
          <a:xfrm>
            <a:off x="5668017" y="3270992"/>
            <a:ext cx="976197" cy="976197"/>
          </a:xfrm>
          <a:prstGeom prst="ellipse">
            <a:avLst/>
          </a:prstGeom>
          <a:noFill/>
          <a:ln w="38100">
            <a:solidFill>
              <a:srgbClr val="38556E"/>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60" dirty="0"/>
          </a:p>
        </p:txBody>
      </p:sp>
      <p:sp>
        <p:nvSpPr>
          <p:cNvPr id="34" name="Oval 33">
            <a:extLst>
              <a:ext uri="{FF2B5EF4-FFF2-40B4-BE49-F238E27FC236}">
                <a16:creationId xmlns:a16="http://schemas.microsoft.com/office/drawing/2014/main" id="{070F2A2D-062A-766E-BDF1-DB18D29D0A25}"/>
              </a:ext>
            </a:extLst>
          </p:cNvPr>
          <p:cNvSpPr>
            <a:spLocks noChangeAspect="1"/>
          </p:cNvSpPr>
          <p:nvPr/>
        </p:nvSpPr>
        <p:spPr>
          <a:xfrm>
            <a:off x="5781108" y="3384083"/>
            <a:ext cx="750015" cy="7500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60" dirty="0"/>
          </a:p>
        </p:txBody>
      </p:sp>
      <p:sp>
        <p:nvSpPr>
          <p:cNvPr id="35" name="Arc 34">
            <a:extLst>
              <a:ext uri="{FF2B5EF4-FFF2-40B4-BE49-F238E27FC236}">
                <a16:creationId xmlns:a16="http://schemas.microsoft.com/office/drawing/2014/main" id="{4B399926-B39A-A64B-8ADD-7092854AA891}"/>
              </a:ext>
            </a:extLst>
          </p:cNvPr>
          <p:cNvSpPr/>
          <p:nvPr/>
        </p:nvSpPr>
        <p:spPr>
          <a:xfrm rot="5400000">
            <a:off x="6964261" y="2950940"/>
            <a:ext cx="1616298" cy="1616299"/>
          </a:xfrm>
          <a:prstGeom prst="arc">
            <a:avLst>
              <a:gd name="adj1" fmla="val 16200000"/>
              <a:gd name="adj2" fmla="val 5278363"/>
            </a:avLst>
          </a:prstGeom>
          <a:ln w="25400" cmpd="thickThin">
            <a:solidFill>
              <a:schemeClr val="bg1">
                <a:lumMod val="75000"/>
              </a:schemeClr>
            </a:solidFill>
            <a:prstDash val="sysDot"/>
            <a:head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2160" dirty="0"/>
          </a:p>
        </p:txBody>
      </p:sp>
      <p:sp>
        <p:nvSpPr>
          <p:cNvPr id="36" name="Oval 35">
            <a:extLst>
              <a:ext uri="{FF2B5EF4-FFF2-40B4-BE49-F238E27FC236}">
                <a16:creationId xmlns:a16="http://schemas.microsoft.com/office/drawing/2014/main" id="{4593ACB2-E3CA-AE93-0682-B6052FFE08A5}"/>
              </a:ext>
            </a:extLst>
          </p:cNvPr>
          <p:cNvSpPr/>
          <p:nvPr/>
        </p:nvSpPr>
        <p:spPr>
          <a:xfrm>
            <a:off x="7284314" y="3270992"/>
            <a:ext cx="976197" cy="976197"/>
          </a:xfrm>
          <a:prstGeom prst="ellipse">
            <a:avLst/>
          </a:prstGeom>
          <a:noFill/>
          <a:ln w="38100">
            <a:solidFill>
              <a:srgbClr val="FF9797"/>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60" dirty="0"/>
          </a:p>
        </p:txBody>
      </p:sp>
      <p:sp>
        <p:nvSpPr>
          <p:cNvPr id="37" name="Oval 36">
            <a:extLst>
              <a:ext uri="{FF2B5EF4-FFF2-40B4-BE49-F238E27FC236}">
                <a16:creationId xmlns:a16="http://schemas.microsoft.com/office/drawing/2014/main" id="{460B95BC-48EE-6F43-BB56-402E9C38F5AB}"/>
              </a:ext>
            </a:extLst>
          </p:cNvPr>
          <p:cNvSpPr>
            <a:spLocks noChangeAspect="1"/>
          </p:cNvSpPr>
          <p:nvPr/>
        </p:nvSpPr>
        <p:spPr>
          <a:xfrm>
            <a:off x="7397404" y="3384083"/>
            <a:ext cx="750015" cy="7500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160" dirty="0"/>
          </a:p>
        </p:txBody>
      </p:sp>
      <p:grpSp>
        <p:nvGrpSpPr>
          <p:cNvPr id="43" name="Group 42">
            <a:extLst>
              <a:ext uri="{FF2B5EF4-FFF2-40B4-BE49-F238E27FC236}">
                <a16:creationId xmlns:a16="http://schemas.microsoft.com/office/drawing/2014/main" id="{BD078CB9-864E-F60D-E0D4-ABE69EC698EC}"/>
              </a:ext>
            </a:extLst>
          </p:cNvPr>
          <p:cNvGrpSpPr/>
          <p:nvPr/>
        </p:nvGrpSpPr>
        <p:grpSpPr>
          <a:xfrm>
            <a:off x="1098181" y="3550346"/>
            <a:ext cx="418093" cy="417487"/>
            <a:chOff x="4094847" y="1760585"/>
            <a:chExt cx="633600" cy="633600"/>
          </a:xfrm>
          <a:solidFill>
            <a:schemeClr val="bg1"/>
          </a:solidFill>
        </p:grpSpPr>
        <p:sp>
          <p:nvSpPr>
            <p:cNvPr id="44" name="Accent">
              <a:extLst>
                <a:ext uri="{FF2B5EF4-FFF2-40B4-BE49-F238E27FC236}">
                  <a16:creationId xmlns:a16="http://schemas.microsoft.com/office/drawing/2014/main" id="{100DAD80-B26B-6CAA-2F1E-5729CBD07D51}"/>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5" name="Outline">
              <a:extLst>
                <a:ext uri="{FF2B5EF4-FFF2-40B4-BE49-F238E27FC236}">
                  <a16:creationId xmlns:a16="http://schemas.microsoft.com/office/drawing/2014/main" id="{A306B323-E154-4A55-57BC-63C3BC9DD291}"/>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6" name="Group 45">
            <a:extLst>
              <a:ext uri="{FF2B5EF4-FFF2-40B4-BE49-F238E27FC236}">
                <a16:creationId xmlns:a16="http://schemas.microsoft.com/office/drawing/2014/main" id="{BA1BCB06-E752-8378-E581-30602F90FBE1}"/>
              </a:ext>
            </a:extLst>
          </p:cNvPr>
          <p:cNvGrpSpPr/>
          <p:nvPr/>
        </p:nvGrpSpPr>
        <p:grpSpPr>
          <a:xfrm>
            <a:off x="2714477" y="3550346"/>
            <a:ext cx="418093" cy="417487"/>
            <a:chOff x="4094847" y="1760585"/>
            <a:chExt cx="633600" cy="633600"/>
          </a:xfrm>
          <a:solidFill>
            <a:schemeClr val="bg1"/>
          </a:solidFill>
        </p:grpSpPr>
        <p:sp>
          <p:nvSpPr>
            <p:cNvPr id="47" name="Accent">
              <a:extLst>
                <a:ext uri="{FF2B5EF4-FFF2-40B4-BE49-F238E27FC236}">
                  <a16:creationId xmlns:a16="http://schemas.microsoft.com/office/drawing/2014/main" id="{7FF2C1FC-8CC2-421B-5ED4-31A95FED697B}"/>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8" name="Outline">
              <a:extLst>
                <a:ext uri="{FF2B5EF4-FFF2-40B4-BE49-F238E27FC236}">
                  <a16:creationId xmlns:a16="http://schemas.microsoft.com/office/drawing/2014/main" id="{EF0639CF-562C-4FE6-A425-EEBAD88B3DA1}"/>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9" name="Group 48">
            <a:extLst>
              <a:ext uri="{FF2B5EF4-FFF2-40B4-BE49-F238E27FC236}">
                <a16:creationId xmlns:a16="http://schemas.microsoft.com/office/drawing/2014/main" id="{631640F7-3AE7-8F17-5F5D-B8F0FDA9FB8A}"/>
              </a:ext>
            </a:extLst>
          </p:cNvPr>
          <p:cNvGrpSpPr/>
          <p:nvPr/>
        </p:nvGrpSpPr>
        <p:grpSpPr>
          <a:xfrm>
            <a:off x="4330773" y="3550346"/>
            <a:ext cx="418093" cy="417487"/>
            <a:chOff x="4094847" y="1760585"/>
            <a:chExt cx="633600" cy="633600"/>
          </a:xfrm>
          <a:solidFill>
            <a:schemeClr val="bg1"/>
          </a:solidFill>
        </p:grpSpPr>
        <p:sp>
          <p:nvSpPr>
            <p:cNvPr id="50" name="Accent">
              <a:extLst>
                <a:ext uri="{FF2B5EF4-FFF2-40B4-BE49-F238E27FC236}">
                  <a16:creationId xmlns:a16="http://schemas.microsoft.com/office/drawing/2014/main" id="{4ED8E8F4-1A2F-5774-1B2A-0F4A901AB328}"/>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1" name="Outline">
              <a:extLst>
                <a:ext uri="{FF2B5EF4-FFF2-40B4-BE49-F238E27FC236}">
                  <a16:creationId xmlns:a16="http://schemas.microsoft.com/office/drawing/2014/main" id="{70A665ED-834C-7939-6707-CD9FEB1C235D}"/>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58" name="Group 57">
            <a:extLst>
              <a:ext uri="{FF2B5EF4-FFF2-40B4-BE49-F238E27FC236}">
                <a16:creationId xmlns:a16="http://schemas.microsoft.com/office/drawing/2014/main" id="{FB30FDF7-2AE5-83E4-AE53-4E33C8656ADC}"/>
              </a:ext>
            </a:extLst>
          </p:cNvPr>
          <p:cNvGrpSpPr/>
          <p:nvPr/>
        </p:nvGrpSpPr>
        <p:grpSpPr>
          <a:xfrm>
            <a:off x="5947069" y="3550346"/>
            <a:ext cx="418093" cy="417487"/>
            <a:chOff x="4094847" y="1760585"/>
            <a:chExt cx="633600" cy="633600"/>
          </a:xfrm>
          <a:solidFill>
            <a:schemeClr val="bg1"/>
          </a:solidFill>
        </p:grpSpPr>
        <p:sp>
          <p:nvSpPr>
            <p:cNvPr id="59" name="Accent">
              <a:extLst>
                <a:ext uri="{FF2B5EF4-FFF2-40B4-BE49-F238E27FC236}">
                  <a16:creationId xmlns:a16="http://schemas.microsoft.com/office/drawing/2014/main" id="{BAFB9551-59F7-9ED2-1BEE-0D0FCF80F4D0}"/>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0" name="Outline">
              <a:extLst>
                <a:ext uri="{FF2B5EF4-FFF2-40B4-BE49-F238E27FC236}">
                  <a16:creationId xmlns:a16="http://schemas.microsoft.com/office/drawing/2014/main" id="{882770BC-B305-23E9-CF78-2C28F41C06C5}"/>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61" name="Group 60">
            <a:extLst>
              <a:ext uri="{FF2B5EF4-FFF2-40B4-BE49-F238E27FC236}">
                <a16:creationId xmlns:a16="http://schemas.microsoft.com/office/drawing/2014/main" id="{866F0C7D-1CCD-DA90-3C84-FAC6FEEAC775}"/>
              </a:ext>
            </a:extLst>
          </p:cNvPr>
          <p:cNvGrpSpPr/>
          <p:nvPr/>
        </p:nvGrpSpPr>
        <p:grpSpPr>
          <a:xfrm>
            <a:off x="7563365" y="3550346"/>
            <a:ext cx="418093" cy="417487"/>
            <a:chOff x="4094847" y="1760585"/>
            <a:chExt cx="633600" cy="633600"/>
          </a:xfrm>
          <a:solidFill>
            <a:schemeClr val="bg1"/>
          </a:solidFill>
        </p:grpSpPr>
        <p:sp>
          <p:nvSpPr>
            <p:cNvPr id="71" name="Accent">
              <a:extLst>
                <a:ext uri="{FF2B5EF4-FFF2-40B4-BE49-F238E27FC236}">
                  <a16:creationId xmlns:a16="http://schemas.microsoft.com/office/drawing/2014/main" id="{B60D4663-0BCF-5D77-E0DC-1C8C3523AADD}"/>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72" name="Outline">
              <a:extLst>
                <a:ext uri="{FF2B5EF4-FFF2-40B4-BE49-F238E27FC236}">
                  <a16:creationId xmlns:a16="http://schemas.microsoft.com/office/drawing/2014/main" id="{14245777-0FD8-7928-DD77-9A91C369A270}"/>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4277643858"/>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Four Converging Arrows Process</a:t>
            </a:r>
          </a:p>
        </p:txBody>
      </p:sp>
      <p:grpSp>
        <p:nvGrpSpPr>
          <p:cNvPr id="3" name="Group 2">
            <a:extLst>
              <a:ext uri="{FF2B5EF4-FFF2-40B4-BE49-F238E27FC236}">
                <a16:creationId xmlns:a16="http://schemas.microsoft.com/office/drawing/2014/main" id="{AD62EF0F-67FE-A119-A253-5D0F3EE659F7}"/>
              </a:ext>
            </a:extLst>
          </p:cNvPr>
          <p:cNvGrpSpPr/>
          <p:nvPr/>
        </p:nvGrpSpPr>
        <p:grpSpPr>
          <a:xfrm>
            <a:off x="557545" y="1798320"/>
            <a:ext cx="8287095" cy="4023053"/>
            <a:chOff x="703614" y="1257296"/>
            <a:chExt cx="10784774" cy="5235577"/>
          </a:xfrm>
        </p:grpSpPr>
        <p:grpSp>
          <p:nvGrpSpPr>
            <p:cNvPr id="8" name="ZenIcon1">
              <a:extLst>
                <a:ext uri="{FF2B5EF4-FFF2-40B4-BE49-F238E27FC236}">
                  <a16:creationId xmlns:a16="http://schemas.microsoft.com/office/drawing/2014/main" id="{A1641935-02D3-1A05-8492-584F2169FB53}"/>
                </a:ext>
              </a:extLst>
            </p:cNvPr>
            <p:cNvGrpSpPr>
              <a:grpSpLocks noChangeAspect="1"/>
            </p:cNvGrpSpPr>
            <p:nvPr>
              <p:custDataLst>
                <p:tags r:id="rId1"/>
              </p:custDataLst>
            </p:nvPr>
          </p:nvGrpSpPr>
          <p:grpSpPr>
            <a:xfrm>
              <a:off x="9202836" y="3133042"/>
              <a:ext cx="746055" cy="746057"/>
              <a:chOff x="5712408" y="975680"/>
              <a:chExt cx="671729" cy="639391"/>
            </a:xfrm>
          </p:grpSpPr>
          <p:sp>
            <p:nvSpPr>
              <p:cNvPr id="67" name="Freeform 26">
                <a:extLst>
                  <a:ext uri="{FF2B5EF4-FFF2-40B4-BE49-F238E27FC236}">
                    <a16:creationId xmlns:a16="http://schemas.microsoft.com/office/drawing/2014/main" id="{1E967B98-80F7-CB20-CBA9-BA7D154A463C}"/>
                  </a:ext>
                </a:extLst>
              </p:cNvPr>
              <p:cNvSpPr>
                <a:spLocks noEditPoints="1"/>
              </p:cNvSpPr>
              <p:nvPr/>
            </p:nvSpPr>
            <p:spPr bwMode="auto">
              <a:xfrm>
                <a:off x="5712408" y="975680"/>
                <a:ext cx="671729" cy="639391"/>
              </a:xfrm>
              <a:custGeom>
                <a:avLst/>
                <a:gdLst>
                  <a:gd name="T0" fmla="*/ 117 w 128"/>
                  <a:gd name="T1" fmla="*/ 0 h 122"/>
                  <a:gd name="T2" fmla="*/ 11 w 128"/>
                  <a:gd name="T3" fmla="*/ 0 h 122"/>
                  <a:gd name="T4" fmla="*/ 0 w 128"/>
                  <a:gd name="T5" fmla="*/ 11 h 122"/>
                  <a:gd name="T6" fmla="*/ 0 w 128"/>
                  <a:gd name="T7" fmla="*/ 93 h 122"/>
                  <a:gd name="T8" fmla="*/ 11 w 128"/>
                  <a:gd name="T9" fmla="*/ 104 h 122"/>
                  <a:gd name="T10" fmla="*/ 43 w 128"/>
                  <a:gd name="T11" fmla="*/ 104 h 122"/>
                  <a:gd name="T12" fmla="*/ 38 w 128"/>
                  <a:gd name="T13" fmla="*/ 110 h 122"/>
                  <a:gd name="T14" fmla="*/ 35 w 128"/>
                  <a:gd name="T15" fmla="*/ 113 h 122"/>
                  <a:gd name="T16" fmla="*/ 34 w 128"/>
                  <a:gd name="T17" fmla="*/ 118 h 122"/>
                  <a:gd name="T18" fmla="*/ 42 w 128"/>
                  <a:gd name="T19" fmla="*/ 122 h 122"/>
                  <a:gd name="T20" fmla="*/ 86 w 128"/>
                  <a:gd name="T21" fmla="*/ 122 h 122"/>
                  <a:gd name="T22" fmla="*/ 94 w 128"/>
                  <a:gd name="T23" fmla="*/ 118 h 122"/>
                  <a:gd name="T24" fmla="*/ 94 w 128"/>
                  <a:gd name="T25" fmla="*/ 113 h 122"/>
                  <a:gd name="T26" fmla="*/ 91 w 128"/>
                  <a:gd name="T27" fmla="*/ 110 h 122"/>
                  <a:gd name="T28" fmla="*/ 85 w 128"/>
                  <a:gd name="T29" fmla="*/ 104 h 122"/>
                  <a:gd name="T30" fmla="*/ 117 w 128"/>
                  <a:gd name="T31" fmla="*/ 104 h 122"/>
                  <a:gd name="T32" fmla="*/ 128 w 128"/>
                  <a:gd name="T33" fmla="*/ 93 h 122"/>
                  <a:gd name="T34" fmla="*/ 128 w 128"/>
                  <a:gd name="T35" fmla="*/ 11 h 122"/>
                  <a:gd name="T36" fmla="*/ 117 w 128"/>
                  <a:gd name="T37" fmla="*/ 0 h 122"/>
                  <a:gd name="T38" fmla="*/ 88 w 128"/>
                  <a:gd name="T39" fmla="*/ 113 h 122"/>
                  <a:gd name="T40" fmla="*/ 90 w 128"/>
                  <a:gd name="T41" fmla="*/ 116 h 122"/>
                  <a:gd name="T42" fmla="*/ 90 w 128"/>
                  <a:gd name="T43" fmla="*/ 116 h 122"/>
                  <a:gd name="T44" fmla="*/ 86 w 128"/>
                  <a:gd name="T45" fmla="*/ 118 h 122"/>
                  <a:gd name="T46" fmla="*/ 42 w 128"/>
                  <a:gd name="T47" fmla="*/ 118 h 122"/>
                  <a:gd name="T48" fmla="*/ 38 w 128"/>
                  <a:gd name="T49" fmla="*/ 116 h 122"/>
                  <a:gd name="T50" fmla="*/ 38 w 128"/>
                  <a:gd name="T51" fmla="*/ 116 h 122"/>
                  <a:gd name="T52" fmla="*/ 38 w 128"/>
                  <a:gd name="T53" fmla="*/ 116 h 122"/>
                  <a:gd name="T54" fmla="*/ 40 w 128"/>
                  <a:gd name="T55" fmla="*/ 113 h 122"/>
                  <a:gd name="T56" fmla="*/ 48 w 128"/>
                  <a:gd name="T57" fmla="*/ 104 h 122"/>
                  <a:gd name="T58" fmla="*/ 80 w 128"/>
                  <a:gd name="T59" fmla="*/ 104 h 122"/>
                  <a:gd name="T60" fmla="*/ 88 w 128"/>
                  <a:gd name="T61" fmla="*/ 113 h 122"/>
                  <a:gd name="T62" fmla="*/ 120 w 128"/>
                  <a:gd name="T63" fmla="*/ 93 h 122"/>
                  <a:gd name="T64" fmla="*/ 117 w 128"/>
                  <a:gd name="T65" fmla="*/ 96 h 122"/>
                  <a:gd name="T66" fmla="*/ 11 w 128"/>
                  <a:gd name="T67" fmla="*/ 96 h 122"/>
                  <a:gd name="T68" fmla="*/ 8 w 128"/>
                  <a:gd name="T69" fmla="*/ 93 h 122"/>
                  <a:gd name="T70" fmla="*/ 8 w 128"/>
                  <a:gd name="T71" fmla="*/ 11 h 122"/>
                  <a:gd name="T72" fmla="*/ 11 w 128"/>
                  <a:gd name="T73" fmla="*/ 8 h 122"/>
                  <a:gd name="T74" fmla="*/ 117 w 128"/>
                  <a:gd name="T75" fmla="*/ 8 h 122"/>
                  <a:gd name="T76" fmla="*/ 120 w 128"/>
                  <a:gd name="T77" fmla="*/ 11 h 122"/>
                  <a:gd name="T78" fmla="*/ 120 w 128"/>
                  <a:gd name="T79" fmla="*/ 9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8" h="122">
                    <a:moveTo>
                      <a:pt x="117" y="0"/>
                    </a:moveTo>
                    <a:cubicBezTo>
                      <a:pt x="11" y="0"/>
                      <a:pt x="11" y="0"/>
                      <a:pt x="11" y="0"/>
                    </a:cubicBezTo>
                    <a:cubicBezTo>
                      <a:pt x="5" y="0"/>
                      <a:pt x="0" y="5"/>
                      <a:pt x="0" y="11"/>
                    </a:cubicBezTo>
                    <a:cubicBezTo>
                      <a:pt x="0" y="93"/>
                      <a:pt x="0" y="93"/>
                      <a:pt x="0" y="93"/>
                    </a:cubicBezTo>
                    <a:cubicBezTo>
                      <a:pt x="0" y="99"/>
                      <a:pt x="5" y="104"/>
                      <a:pt x="11" y="104"/>
                    </a:cubicBezTo>
                    <a:cubicBezTo>
                      <a:pt x="43" y="104"/>
                      <a:pt x="43" y="104"/>
                      <a:pt x="43" y="104"/>
                    </a:cubicBezTo>
                    <a:cubicBezTo>
                      <a:pt x="42" y="106"/>
                      <a:pt x="39" y="109"/>
                      <a:pt x="38" y="110"/>
                    </a:cubicBezTo>
                    <a:cubicBezTo>
                      <a:pt x="36" y="111"/>
                      <a:pt x="35" y="112"/>
                      <a:pt x="35" y="113"/>
                    </a:cubicBezTo>
                    <a:cubicBezTo>
                      <a:pt x="34" y="114"/>
                      <a:pt x="33" y="116"/>
                      <a:pt x="34" y="118"/>
                    </a:cubicBezTo>
                    <a:cubicBezTo>
                      <a:pt x="35" y="120"/>
                      <a:pt x="37" y="122"/>
                      <a:pt x="42" y="122"/>
                    </a:cubicBezTo>
                    <a:cubicBezTo>
                      <a:pt x="86" y="122"/>
                      <a:pt x="86" y="122"/>
                      <a:pt x="86" y="122"/>
                    </a:cubicBezTo>
                    <a:cubicBezTo>
                      <a:pt x="91" y="122"/>
                      <a:pt x="93" y="120"/>
                      <a:pt x="94" y="118"/>
                    </a:cubicBezTo>
                    <a:cubicBezTo>
                      <a:pt x="95" y="116"/>
                      <a:pt x="95" y="114"/>
                      <a:pt x="94" y="113"/>
                    </a:cubicBezTo>
                    <a:cubicBezTo>
                      <a:pt x="93" y="112"/>
                      <a:pt x="92" y="111"/>
                      <a:pt x="91" y="110"/>
                    </a:cubicBezTo>
                    <a:cubicBezTo>
                      <a:pt x="89" y="109"/>
                      <a:pt x="87" y="106"/>
                      <a:pt x="85" y="104"/>
                    </a:cubicBezTo>
                    <a:cubicBezTo>
                      <a:pt x="117" y="104"/>
                      <a:pt x="117" y="104"/>
                      <a:pt x="117" y="104"/>
                    </a:cubicBezTo>
                    <a:cubicBezTo>
                      <a:pt x="123" y="104"/>
                      <a:pt x="128" y="99"/>
                      <a:pt x="128" y="93"/>
                    </a:cubicBezTo>
                    <a:cubicBezTo>
                      <a:pt x="128" y="11"/>
                      <a:pt x="128" y="11"/>
                      <a:pt x="128" y="11"/>
                    </a:cubicBezTo>
                    <a:cubicBezTo>
                      <a:pt x="128" y="5"/>
                      <a:pt x="123" y="0"/>
                      <a:pt x="117" y="0"/>
                    </a:cubicBezTo>
                    <a:close/>
                    <a:moveTo>
                      <a:pt x="88" y="113"/>
                    </a:moveTo>
                    <a:cubicBezTo>
                      <a:pt x="89" y="114"/>
                      <a:pt x="90" y="115"/>
                      <a:pt x="90" y="116"/>
                    </a:cubicBezTo>
                    <a:cubicBezTo>
                      <a:pt x="90" y="116"/>
                      <a:pt x="91" y="116"/>
                      <a:pt x="90" y="116"/>
                    </a:cubicBezTo>
                    <a:cubicBezTo>
                      <a:pt x="90" y="117"/>
                      <a:pt x="88" y="118"/>
                      <a:pt x="86" y="118"/>
                    </a:cubicBezTo>
                    <a:cubicBezTo>
                      <a:pt x="42" y="118"/>
                      <a:pt x="42" y="118"/>
                      <a:pt x="42" y="118"/>
                    </a:cubicBezTo>
                    <a:cubicBezTo>
                      <a:pt x="40" y="118"/>
                      <a:pt x="38" y="117"/>
                      <a:pt x="38" y="116"/>
                    </a:cubicBezTo>
                    <a:cubicBezTo>
                      <a:pt x="38" y="116"/>
                      <a:pt x="38" y="116"/>
                      <a:pt x="38" y="116"/>
                    </a:cubicBezTo>
                    <a:cubicBezTo>
                      <a:pt x="38" y="116"/>
                      <a:pt x="38" y="116"/>
                      <a:pt x="38" y="116"/>
                    </a:cubicBezTo>
                    <a:cubicBezTo>
                      <a:pt x="38" y="115"/>
                      <a:pt x="39" y="114"/>
                      <a:pt x="40" y="113"/>
                    </a:cubicBezTo>
                    <a:cubicBezTo>
                      <a:pt x="44" y="109"/>
                      <a:pt x="47" y="106"/>
                      <a:pt x="48" y="104"/>
                    </a:cubicBezTo>
                    <a:cubicBezTo>
                      <a:pt x="80" y="104"/>
                      <a:pt x="80" y="104"/>
                      <a:pt x="80" y="104"/>
                    </a:cubicBezTo>
                    <a:cubicBezTo>
                      <a:pt x="82" y="106"/>
                      <a:pt x="84" y="109"/>
                      <a:pt x="88" y="113"/>
                    </a:cubicBezTo>
                    <a:close/>
                    <a:moveTo>
                      <a:pt x="120" y="93"/>
                    </a:moveTo>
                    <a:cubicBezTo>
                      <a:pt x="120" y="95"/>
                      <a:pt x="119" y="96"/>
                      <a:pt x="117" y="96"/>
                    </a:cubicBezTo>
                    <a:cubicBezTo>
                      <a:pt x="11" y="96"/>
                      <a:pt x="11" y="96"/>
                      <a:pt x="11" y="96"/>
                    </a:cubicBezTo>
                    <a:cubicBezTo>
                      <a:pt x="9" y="96"/>
                      <a:pt x="8" y="95"/>
                      <a:pt x="8" y="93"/>
                    </a:cubicBezTo>
                    <a:cubicBezTo>
                      <a:pt x="8" y="11"/>
                      <a:pt x="8" y="11"/>
                      <a:pt x="8" y="11"/>
                    </a:cubicBezTo>
                    <a:cubicBezTo>
                      <a:pt x="8" y="9"/>
                      <a:pt x="9" y="8"/>
                      <a:pt x="11" y="8"/>
                    </a:cubicBezTo>
                    <a:cubicBezTo>
                      <a:pt x="117" y="8"/>
                      <a:pt x="117" y="8"/>
                      <a:pt x="117" y="8"/>
                    </a:cubicBezTo>
                    <a:cubicBezTo>
                      <a:pt x="119" y="8"/>
                      <a:pt x="120" y="9"/>
                      <a:pt x="120" y="11"/>
                    </a:cubicBezTo>
                    <a:lnTo>
                      <a:pt x="120" y="93"/>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sp>
            <p:nvSpPr>
              <p:cNvPr id="68" name="Freeform 27">
                <a:extLst>
                  <a:ext uri="{FF2B5EF4-FFF2-40B4-BE49-F238E27FC236}">
                    <a16:creationId xmlns:a16="http://schemas.microsoft.com/office/drawing/2014/main" id="{19D78CBF-EAC0-7BD0-A60B-7C9B3F5ECDF4}"/>
                  </a:ext>
                </a:extLst>
              </p:cNvPr>
              <p:cNvSpPr>
                <a:spLocks noEditPoints="1"/>
              </p:cNvSpPr>
              <p:nvPr/>
            </p:nvSpPr>
            <p:spPr bwMode="auto">
              <a:xfrm>
                <a:off x="5796917" y="1058042"/>
                <a:ext cx="502713" cy="338119"/>
              </a:xfrm>
              <a:custGeom>
                <a:avLst/>
                <a:gdLst>
                  <a:gd name="T0" fmla="*/ 89 w 96"/>
                  <a:gd name="T1" fmla="*/ 0 h 64"/>
                  <a:gd name="T2" fmla="*/ 7 w 96"/>
                  <a:gd name="T3" fmla="*/ 0 h 64"/>
                  <a:gd name="T4" fmla="*/ 0 w 96"/>
                  <a:gd name="T5" fmla="*/ 7 h 64"/>
                  <a:gd name="T6" fmla="*/ 0 w 96"/>
                  <a:gd name="T7" fmla="*/ 57 h 64"/>
                  <a:gd name="T8" fmla="*/ 7 w 96"/>
                  <a:gd name="T9" fmla="*/ 64 h 64"/>
                  <a:gd name="T10" fmla="*/ 89 w 96"/>
                  <a:gd name="T11" fmla="*/ 64 h 64"/>
                  <a:gd name="T12" fmla="*/ 96 w 96"/>
                  <a:gd name="T13" fmla="*/ 57 h 64"/>
                  <a:gd name="T14" fmla="*/ 96 w 96"/>
                  <a:gd name="T15" fmla="*/ 7 h 64"/>
                  <a:gd name="T16" fmla="*/ 89 w 96"/>
                  <a:gd name="T17" fmla="*/ 0 h 64"/>
                  <a:gd name="T18" fmla="*/ 92 w 96"/>
                  <a:gd name="T19" fmla="*/ 57 h 64"/>
                  <a:gd name="T20" fmla="*/ 89 w 96"/>
                  <a:gd name="T21" fmla="*/ 60 h 64"/>
                  <a:gd name="T22" fmla="*/ 7 w 96"/>
                  <a:gd name="T23" fmla="*/ 60 h 64"/>
                  <a:gd name="T24" fmla="*/ 4 w 96"/>
                  <a:gd name="T25" fmla="*/ 57 h 64"/>
                  <a:gd name="T26" fmla="*/ 4 w 96"/>
                  <a:gd name="T27" fmla="*/ 7 h 64"/>
                  <a:gd name="T28" fmla="*/ 7 w 96"/>
                  <a:gd name="T29" fmla="*/ 4 h 64"/>
                  <a:gd name="T30" fmla="*/ 89 w 96"/>
                  <a:gd name="T31" fmla="*/ 4 h 64"/>
                  <a:gd name="T32" fmla="*/ 92 w 96"/>
                  <a:gd name="T33" fmla="*/ 7 h 64"/>
                  <a:gd name="T34" fmla="*/ 92 w 96"/>
                  <a:gd name="T35" fmla="*/ 5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6" h="64">
                    <a:moveTo>
                      <a:pt x="89" y="0"/>
                    </a:moveTo>
                    <a:cubicBezTo>
                      <a:pt x="7" y="0"/>
                      <a:pt x="7" y="0"/>
                      <a:pt x="7" y="0"/>
                    </a:cubicBezTo>
                    <a:cubicBezTo>
                      <a:pt x="3" y="0"/>
                      <a:pt x="0" y="3"/>
                      <a:pt x="0" y="7"/>
                    </a:cubicBezTo>
                    <a:cubicBezTo>
                      <a:pt x="0" y="57"/>
                      <a:pt x="0" y="57"/>
                      <a:pt x="0" y="57"/>
                    </a:cubicBezTo>
                    <a:cubicBezTo>
                      <a:pt x="0" y="61"/>
                      <a:pt x="3" y="64"/>
                      <a:pt x="7" y="64"/>
                    </a:cubicBezTo>
                    <a:cubicBezTo>
                      <a:pt x="89" y="64"/>
                      <a:pt x="89" y="64"/>
                      <a:pt x="89" y="64"/>
                    </a:cubicBezTo>
                    <a:cubicBezTo>
                      <a:pt x="93" y="64"/>
                      <a:pt x="96" y="61"/>
                      <a:pt x="96" y="57"/>
                    </a:cubicBezTo>
                    <a:cubicBezTo>
                      <a:pt x="96" y="7"/>
                      <a:pt x="96" y="7"/>
                      <a:pt x="96" y="7"/>
                    </a:cubicBezTo>
                    <a:cubicBezTo>
                      <a:pt x="96" y="3"/>
                      <a:pt x="93" y="0"/>
                      <a:pt x="89" y="0"/>
                    </a:cubicBezTo>
                    <a:close/>
                    <a:moveTo>
                      <a:pt x="92" y="57"/>
                    </a:moveTo>
                    <a:cubicBezTo>
                      <a:pt x="92" y="59"/>
                      <a:pt x="91" y="60"/>
                      <a:pt x="89" y="60"/>
                    </a:cubicBezTo>
                    <a:cubicBezTo>
                      <a:pt x="7" y="60"/>
                      <a:pt x="7" y="60"/>
                      <a:pt x="7" y="60"/>
                    </a:cubicBezTo>
                    <a:cubicBezTo>
                      <a:pt x="5" y="60"/>
                      <a:pt x="4" y="59"/>
                      <a:pt x="4" y="57"/>
                    </a:cubicBezTo>
                    <a:cubicBezTo>
                      <a:pt x="4" y="7"/>
                      <a:pt x="4" y="7"/>
                      <a:pt x="4" y="7"/>
                    </a:cubicBezTo>
                    <a:cubicBezTo>
                      <a:pt x="4" y="5"/>
                      <a:pt x="5" y="4"/>
                      <a:pt x="7" y="4"/>
                    </a:cubicBezTo>
                    <a:cubicBezTo>
                      <a:pt x="89" y="4"/>
                      <a:pt x="89" y="4"/>
                      <a:pt x="89" y="4"/>
                    </a:cubicBezTo>
                    <a:cubicBezTo>
                      <a:pt x="91" y="4"/>
                      <a:pt x="92" y="5"/>
                      <a:pt x="92" y="7"/>
                    </a:cubicBezTo>
                    <a:lnTo>
                      <a:pt x="92" y="5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sp>
            <p:nvSpPr>
              <p:cNvPr id="69" name="Freeform 28">
                <a:extLst>
                  <a:ext uri="{FF2B5EF4-FFF2-40B4-BE49-F238E27FC236}">
                    <a16:creationId xmlns:a16="http://schemas.microsoft.com/office/drawing/2014/main" id="{CD517F0A-610F-E095-0118-3C0537720AF4}"/>
                  </a:ext>
                </a:extLst>
              </p:cNvPr>
              <p:cNvSpPr>
                <a:spLocks noEditPoints="1"/>
              </p:cNvSpPr>
              <p:nvPr/>
            </p:nvSpPr>
            <p:spPr bwMode="auto">
              <a:xfrm>
                <a:off x="6017937" y="1404831"/>
                <a:ext cx="62840" cy="65023"/>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sp>
            <p:nvSpPr>
              <p:cNvPr id="70" name="Freeform 29">
                <a:extLst>
                  <a:ext uri="{FF2B5EF4-FFF2-40B4-BE49-F238E27FC236}">
                    <a16:creationId xmlns:a16="http://schemas.microsoft.com/office/drawing/2014/main" id="{2BD75A36-E52C-04CE-92C2-D94AC3022873}"/>
                  </a:ext>
                </a:extLst>
              </p:cNvPr>
              <p:cNvSpPr>
                <a:spLocks/>
              </p:cNvSpPr>
              <p:nvPr/>
            </p:nvSpPr>
            <p:spPr bwMode="auto">
              <a:xfrm>
                <a:off x="5933429" y="1190255"/>
                <a:ext cx="84509" cy="88864"/>
              </a:xfrm>
              <a:custGeom>
                <a:avLst/>
                <a:gdLst>
                  <a:gd name="T0" fmla="*/ 0 w 39"/>
                  <a:gd name="T1" fmla="*/ 24 h 41"/>
                  <a:gd name="T2" fmla="*/ 39 w 39"/>
                  <a:gd name="T3" fmla="*/ 41 h 41"/>
                  <a:gd name="T4" fmla="*/ 39 w 39"/>
                  <a:gd name="T5" fmla="*/ 32 h 41"/>
                  <a:gd name="T6" fmla="*/ 12 w 39"/>
                  <a:gd name="T7" fmla="*/ 19 h 41"/>
                  <a:gd name="T8" fmla="*/ 39 w 39"/>
                  <a:gd name="T9" fmla="*/ 10 h 41"/>
                  <a:gd name="T10" fmla="*/ 39 w 39"/>
                  <a:gd name="T11" fmla="*/ 0 h 41"/>
                  <a:gd name="T12" fmla="*/ 0 w 39"/>
                  <a:gd name="T13" fmla="*/ 17 h 41"/>
                  <a:gd name="T14" fmla="*/ 0 w 39"/>
                  <a:gd name="T15" fmla="*/ 24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41">
                    <a:moveTo>
                      <a:pt x="0" y="24"/>
                    </a:moveTo>
                    <a:lnTo>
                      <a:pt x="39" y="41"/>
                    </a:lnTo>
                    <a:lnTo>
                      <a:pt x="39" y="32"/>
                    </a:lnTo>
                    <a:lnTo>
                      <a:pt x="12" y="19"/>
                    </a:lnTo>
                    <a:lnTo>
                      <a:pt x="39" y="10"/>
                    </a:lnTo>
                    <a:lnTo>
                      <a:pt x="39" y="0"/>
                    </a:lnTo>
                    <a:lnTo>
                      <a:pt x="0" y="17"/>
                    </a:lnTo>
                    <a:lnTo>
                      <a:pt x="0" y="24"/>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sp>
            <p:nvSpPr>
              <p:cNvPr id="71" name="Freeform 30">
                <a:extLst>
                  <a:ext uri="{FF2B5EF4-FFF2-40B4-BE49-F238E27FC236}">
                    <a16:creationId xmlns:a16="http://schemas.microsoft.com/office/drawing/2014/main" id="{078FB79A-799F-701E-6A95-9D7FBDCD2552}"/>
                  </a:ext>
                </a:extLst>
              </p:cNvPr>
              <p:cNvSpPr>
                <a:spLocks/>
              </p:cNvSpPr>
              <p:nvPr/>
            </p:nvSpPr>
            <p:spPr bwMode="auto">
              <a:xfrm>
                <a:off x="6026605" y="1175084"/>
                <a:ext cx="43337" cy="119208"/>
              </a:xfrm>
              <a:custGeom>
                <a:avLst/>
                <a:gdLst>
                  <a:gd name="T0" fmla="*/ 7 w 8"/>
                  <a:gd name="T1" fmla="*/ 0 h 23"/>
                  <a:gd name="T2" fmla="*/ 5 w 8"/>
                  <a:gd name="T3" fmla="*/ 0 h 23"/>
                  <a:gd name="T4" fmla="*/ 5 w 8"/>
                  <a:gd name="T5" fmla="*/ 2 h 23"/>
                  <a:gd name="T6" fmla="*/ 0 w 8"/>
                  <a:gd name="T7" fmla="*/ 20 h 23"/>
                  <a:gd name="T8" fmla="*/ 0 w 8"/>
                  <a:gd name="T9" fmla="*/ 22 h 23"/>
                  <a:gd name="T10" fmla="*/ 2 w 8"/>
                  <a:gd name="T11" fmla="*/ 23 h 23"/>
                  <a:gd name="T12" fmla="*/ 3 w 8"/>
                  <a:gd name="T13" fmla="*/ 23 h 23"/>
                  <a:gd name="T14" fmla="*/ 3 w 8"/>
                  <a:gd name="T15" fmla="*/ 22 h 23"/>
                  <a:gd name="T16" fmla="*/ 4 w 8"/>
                  <a:gd name="T17" fmla="*/ 21 h 23"/>
                  <a:gd name="T18" fmla="*/ 8 w 8"/>
                  <a:gd name="T19" fmla="*/ 3 h 23"/>
                  <a:gd name="T20" fmla="*/ 8 w 8"/>
                  <a:gd name="T21" fmla="*/ 1 h 23"/>
                  <a:gd name="T22" fmla="*/ 8 w 8"/>
                  <a:gd name="T23" fmla="*/ 0 h 23"/>
                  <a:gd name="T24" fmla="*/ 7 w 8"/>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23">
                    <a:moveTo>
                      <a:pt x="7" y="0"/>
                    </a:moveTo>
                    <a:cubicBezTo>
                      <a:pt x="6" y="0"/>
                      <a:pt x="6" y="0"/>
                      <a:pt x="5" y="0"/>
                    </a:cubicBezTo>
                    <a:cubicBezTo>
                      <a:pt x="5" y="0"/>
                      <a:pt x="5" y="1"/>
                      <a:pt x="5" y="2"/>
                    </a:cubicBezTo>
                    <a:cubicBezTo>
                      <a:pt x="0" y="20"/>
                      <a:pt x="0" y="20"/>
                      <a:pt x="0" y="20"/>
                    </a:cubicBezTo>
                    <a:cubicBezTo>
                      <a:pt x="0" y="21"/>
                      <a:pt x="0" y="22"/>
                      <a:pt x="0" y="22"/>
                    </a:cubicBezTo>
                    <a:cubicBezTo>
                      <a:pt x="0" y="23"/>
                      <a:pt x="1" y="23"/>
                      <a:pt x="2" y="23"/>
                    </a:cubicBezTo>
                    <a:cubicBezTo>
                      <a:pt x="2" y="23"/>
                      <a:pt x="2" y="23"/>
                      <a:pt x="3" y="23"/>
                    </a:cubicBezTo>
                    <a:cubicBezTo>
                      <a:pt x="3" y="23"/>
                      <a:pt x="3" y="22"/>
                      <a:pt x="3" y="22"/>
                    </a:cubicBezTo>
                    <a:cubicBezTo>
                      <a:pt x="3" y="22"/>
                      <a:pt x="3" y="21"/>
                      <a:pt x="4" y="21"/>
                    </a:cubicBezTo>
                    <a:cubicBezTo>
                      <a:pt x="8" y="3"/>
                      <a:pt x="8" y="3"/>
                      <a:pt x="8" y="3"/>
                    </a:cubicBezTo>
                    <a:cubicBezTo>
                      <a:pt x="8" y="2"/>
                      <a:pt x="8" y="1"/>
                      <a:pt x="8" y="1"/>
                    </a:cubicBezTo>
                    <a:cubicBezTo>
                      <a:pt x="8" y="0"/>
                      <a:pt x="8" y="0"/>
                      <a:pt x="8" y="0"/>
                    </a:cubicBezTo>
                    <a:cubicBezTo>
                      <a:pt x="8" y="0"/>
                      <a:pt x="7" y="0"/>
                      <a:pt x="7" y="0"/>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sp>
            <p:nvSpPr>
              <p:cNvPr id="72" name="Freeform 31">
                <a:extLst>
                  <a:ext uri="{FF2B5EF4-FFF2-40B4-BE49-F238E27FC236}">
                    <a16:creationId xmlns:a16="http://schemas.microsoft.com/office/drawing/2014/main" id="{BF51C0FC-EDA7-6B03-BBA0-13D1F66DDDAF}"/>
                  </a:ext>
                </a:extLst>
              </p:cNvPr>
              <p:cNvSpPr>
                <a:spLocks/>
              </p:cNvSpPr>
              <p:nvPr/>
            </p:nvSpPr>
            <p:spPr bwMode="auto">
              <a:xfrm>
                <a:off x="6080776" y="1190255"/>
                <a:ext cx="82341" cy="88864"/>
              </a:xfrm>
              <a:custGeom>
                <a:avLst/>
                <a:gdLst>
                  <a:gd name="T0" fmla="*/ 0 w 38"/>
                  <a:gd name="T1" fmla="*/ 10 h 41"/>
                  <a:gd name="T2" fmla="*/ 26 w 38"/>
                  <a:gd name="T3" fmla="*/ 19 h 41"/>
                  <a:gd name="T4" fmla="*/ 0 w 38"/>
                  <a:gd name="T5" fmla="*/ 32 h 41"/>
                  <a:gd name="T6" fmla="*/ 0 w 38"/>
                  <a:gd name="T7" fmla="*/ 41 h 41"/>
                  <a:gd name="T8" fmla="*/ 38 w 38"/>
                  <a:gd name="T9" fmla="*/ 24 h 41"/>
                  <a:gd name="T10" fmla="*/ 38 w 38"/>
                  <a:gd name="T11" fmla="*/ 17 h 41"/>
                  <a:gd name="T12" fmla="*/ 0 w 38"/>
                  <a:gd name="T13" fmla="*/ 0 h 41"/>
                  <a:gd name="T14" fmla="*/ 0 w 38"/>
                  <a:gd name="T15" fmla="*/ 1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41">
                    <a:moveTo>
                      <a:pt x="0" y="10"/>
                    </a:moveTo>
                    <a:lnTo>
                      <a:pt x="26" y="19"/>
                    </a:lnTo>
                    <a:lnTo>
                      <a:pt x="0" y="32"/>
                    </a:lnTo>
                    <a:lnTo>
                      <a:pt x="0" y="41"/>
                    </a:lnTo>
                    <a:lnTo>
                      <a:pt x="38" y="24"/>
                    </a:lnTo>
                    <a:lnTo>
                      <a:pt x="38" y="17"/>
                    </a:lnTo>
                    <a:lnTo>
                      <a:pt x="0" y="0"/>
                    </a:lnTo>
                    <a:lnTo>
                      <a:pt x="0" y="10"/>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grpSp>
        <p:grpSp>
          <p:nvGrpSpPr>
            <p:cNvPr id="9" name="Group 8">
              <a:extLst>
                <a:ext uri="{FF2B5EF4-FFF2-40B4-BE49-F238E27FC236}">
                  <a16:creationId xmlns:a16="http://schemas.microsoft.com/office/drawing/2014/main" id="{FFA6700A-63FA-4178-E731-F7E5C0B6E82F}"/>
                </a:ext>
              </a:extLst>
            </p:cNvPr>
            <p:cNvGrpSpPr/>
            <p:nvPr/>
          </p:nvGrpSpPr>
          <p:grpSpPr>
            <a:xfrm>
              <a:off x="703614" y="1257296"/>
              <a:ext cx="10784774" cy="5235577"/>
              <a:chOff x="703613" y="1257296"/>
              <a:chExt cx="10784776" cy="5235577"/>
            </a:xfrm>
            <a:gradFill flip="none" rotWithShape="1">
              <a:gsLst>
                <a:gs pos="52400">
                  <a:schemeClr val="accent1"/>
                </a:gs>
                <a:gs pos="0">
                  <a:schemeClr val="accent1">
                    <a:lumMod val="40000"/>
                    <a:lumOff val="60000"/>
                  </a:schemeClr>
                </a:gs>
                <a:gs pos="100000">
                  <a:schemeClr val="accent3"/>
                </a:gs>
              </a:gsLst>
              <a:lin ang="0" scaled="1"/>
              <a:tileRect/>
            </a:gradFill>
          </p:grpSpPr>
          <p:grpSp>
            <p:nvGrpSpPr>
              <p:cNvPr id="61" name="Group 60">
                <a:extLst>
                  <a:ext uri="{FF2B5EF4-FFF2-40B4-BE49-F238E27FC236}">
                    <a16:creationId xmlns:a16="http://schemas.microsoft.com/office/drawing/2014/main" id="{AD73CD3D-6417-5C51-D727-9AE5397B7F19}"/>
                  </a:ext>
                </a:extLst>
              </p:cNvPr>
              <p:cNvGrpSpPr/>
              <p:nvPr/>
            </p:nvGrpSpPr>
            <p:grpSpPr>
              <a:xfrm>
                <a:off x="703613" y="1990971"/>
                <a:ext cx="8262433" cy="4501902"/>
                <a:chOff x="703613" y="1990971"/>
                <a:chExt cx="8262433" cy="4501902"/>
              </a:xfrm>
              <a:grpFill/>
            </p:grpSpPr>
            <p:sp>
              <p:nvSpPr>
                <p:cNvPr id="63" name="Freeform: Shape 12">
                  <a:extLst>
                    <a:ext uri="{FF2B5EF4-FFF2-40B4-BE49-F238E27FC236}">
                      <a16:creationId xmlns:a16="http://schemas.microsoft.com/office/drawing/2014/main" id="{D62FDF24-F563-09D1-68E4-1722773C4049}"/>
                    </a:ext>
                  </a:extLst>
                </p:cNvPr>
                <p:cNvSpPr/>
                <p:nvPr/>
              </p:nvSpPr>
              <p:spPr>
                <a:xfrm rot="2732579" flipH="1">
                  <a:off x="6493616" y="4020444"/>
                  <a:ext cx="2472425" cy="2472434"/>
                </a:xfrm>
                <a:custGeom>
                  <a:avLst/>
                  <a:gdLst>
                    <a:gd name="connsiteX0" fmla="*/ 0 w 585787"/>
                    <a:gd name="connsiteY0" fmla="*/ 0 h 585789"/>
                    <a:gd name="connsiteX1" fmla="*/ 585787 w 585787"/>
                    <a:gd name="connsiteY1" fmla="*/ 0 h 585789"/>
                    <a:gd name="connsiteX2" fmla="*/ 585787 w 585787"/>
                    <a:gd name="connsiteY2" fmla="*/ 585789 h 585789"/>
                    <a:gd name="connsiteX3" fmla="*/ 467731 w 585787"/>
                    <a:gd name="connsiteY3" fmla="*/ 573888 h 585789"/>
                    <a:gd name="connsiteX4" fmla="*/ 0 w 585787"/>
                    <a:gd name="connsiteY4" fmla="*/ 1 h 585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787" h="585789">
                      <a:moveTo>
                        <a:pt x="0" y="0"/>
                      </a:moveTo>
                      <a:lnTo>
                        <a:pt x="585787" y="0"/>
                      </a:lnTo>
                      <a:lnTo>
                        <a:pt x="585787" y="585789"/>
                      </a:lnTo>
                      <a:lnTo>
                        <a:pt x="467731" y="573888"/>
                      </a:lnTo>
                      <a:cubicBezTo>
                        <a:pt x="200798" y="519266"/>
                        <a:pt x="0" y="283083"/>
                        <a:pt x="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64" name="Freeform: Shape 13">
                  <a:extLst>
                    <a:ext uri="{FF2B5EF4-FFF2-40B4-BE49-F238E27FC236}">
                      <a16:creationId xmlns:a16="http://schemas.microsoft.com/office/drawing/2014/main" id="{CDC24B3D-2402-85F5-31B9-4C4F218A2FD5}"/>
                    </a:ext>
                  </a:extLst>
                </p:cNvPr>
                <p:cNvSpPr/>
                <p:nvPr/>
              </p:nvSpPr>
              <p:spPr>
                <a:xfrm rot="13532579" flipH="1">
                  <a:off x="4566272" y="2056220"/>
                  <a:ext cx="2472425" cy="2472434"/>
                </a:xfrm>
                <a:custGeom>
                  <a:avLst/>
                  <a:gdLst>
                    <a:gd name="connsiteX0" fmla="*/ 0 w 585787"/>
                    <a:gd name="connsiteY0" fmla="*/ 0 h 585789"/>
                    <a:gd name="connsiteX1" fmla="*/ 585787 w 585787"/>
                    <a:gd name="connsiteY1" fmla="*/ 0 h 585789"/>
                    <a:gd name="connsiteX2" fmla="*/ 585787 w 585787"/>
                    <a:gd name="connsiteY2" fmla="*/ 585789 h 585789"/>
                    <a:gd name="connsiteX3" fmla="*/ 467731 w 585787"/>
                    <a:gd name="connsiteY3" fmla="*/ 573888 h 585789"/>
                    <a:gd name="connsiteX4" fmla="*/ 0 w 585787"/>
                    <a:gd name="connsiteY4" fmla="*/ 1 h 585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787" h="585789">
                      <a:moveTo>
                        <a:pt x="0" y="0"/>
                      </a:moveTo>
                      <a:lnTo>
                        <a:pt x="585787" y="0"/>
                      </a:lnTo>
                      <a:lnTo>
                        <a:pt x="585787" y="585789"/>
                      </a:lnTo>
                      <a:lnTo>
                        <a:pt x="467731" y="573888"/>
                      </a:lnTo>
                      <a:cubicBezTo>
                        <a:pt x="200798" y="519266"/>
                        <a:pt x="0" y="283083"/>
                        <a:pt x="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65" name="Freeform: Shape 14">
                  <a:extLst>
                    <a:ext uri="{FF2B5EF4-FFF2-40B4-BE49-F238E27FC236}">
                      <a16:creationId xmlns:a16="http://schemas.microsoft.com/office/drawing/2014/main" id="{4792F1F7-A06C-8B20-46BF-8A639FD9A2B6}"/>
                    </a:ext>
                  </a:extLst>
                </p:cNvPr>
                <p:cNvSpPr/>
                <p:nvPr/>
              </p:nvSpPr>
              <p:spPr>
                <a:xfrm rot="2732579" flipH="1">
                  <a:off x="2630960" y="3955192"/>
                  <a:ext cx="2472425" cy="2472434"/>
                </a:xfrm>
                <a:custGeom>
                  <a:avLst/>
                  <a:gdLst>
                    <a:gd name="connsiteX0" fmla="*/ 0 w 585787"/>
                    <a:gd name="connsiteY0" fmla="*/ 0 h 585789"/>
                    <a:gd name="connsiteX1" fmla="*/ 585787 w 585787"/>
                    <a:gd name="connsiteY1" fmla="*/ 0 h 585789"/>
                    <a:gd name="connsiteX2" fmla="*/ 585787 w 585787"/>
                    <a:gd name="connsiteY2" fmla="*/ 585789 h 585789"/>
                    <a:gd name="connsiteX3" fmla="*/ 467731 w 585787"/>
                    <a:gd name="connsiteY3" fmla="*/ 573888 h 585789"/>
                    <a:gd name="connsiteX4" fmla="*/ 0 w 585787"/>
                    <a:gd name="connsiteY4" fmla="*/ 1 h 585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787" h="585789">
                      <a:moveTo>
                        <a:pt x="0" y="0"/>
                      </a:moveTo>
                      <a:lnTo>
                        <a:pt x="585787" y="0"/>
                      </a:lnTo>
                      <a:lnTo>
                        <a:pt x="585787" y="585789"/>
                      </a:lnTo>
                      <a:lnTo>
                        <a:pt x="467731" y="573888"/>
                      </a:lnTo>
                      <a:cubicBezTo>
                        <a:pt x="200798" y="519266"/>
                        <a:pt x="0" y="283083"/>
                        <a:pt x="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66" name="Freeform: Shape 15">
                  <a:extLst>
                    <a:ext uri="{FF2B5EF4-FFF2-40B4-BE49-F238E27FC236}">
                      <a16:creationId xmlns:a16="http://schemas.microsoft.com/office/drawing/2014/main" id="{EBF4AB34-4261-7D5A-5A02-DEE6B88ADBDF}"/>
                    </a:ext>
                  </a:extLst>
                </p:cNvPr>
                <p:cNvSpPr/>
                <p:nvPr/>
              </p:nvSpPr>
              <p:spPr>
                <a:xfrm rot="13532579" flipH="1">
                  <a:off x="703617" y="1990967"/>
                  <a:ext cx="2472425" cy="2472434"/>
                </a:xfrm>
                <a:custGeom>
                  <a:avLst/>
                  <a:gdLst>
                    <a:gd name="connsiteX0" fmla="*/ 0 w 585787"/>
                    <a:gd name="connsiteY0" fmla="*/ 0 h 585789"/>
                    <a:gd name="connsiteX1" fmla="*/ 585787 w 585787"/>
                    <a:gd name="connsiteY1" fmla="*/ 0 h 585789"/>
                    <a:gd name="connsiteX2" fmla="*/ 585787 w 585787"/>
                    <a:gd name="connsiteY2" fmla="*/ 585789 h 585789"/>
                    <a:gd name="connsiteX3" fmla="*/ 467731 w 585787"/>
                    <a:gd name="connsiteY3" fmla="*/ 573888 h 585789"/>
                    <a:gd name="connsiteX4" fmla="*/ 0 w 585787"/>
                    <a:gd name="connsiteY4" fmla="*/ 1 h 585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787" h="585789">
                      <a:moveTo>
                        <a:pt x="0" y="0"/>
                      </a:moveTo>
                      <a:lnTo>
                        <a:pt x="585787" y="0"/>
                      </a:lnTo>
                      <a:lnTo>
                        <a:pt x="585787" y="585789"/>
                      </a:lnTo>
                      <a:lnTo>
                        <a:pt x="467731" y="573888"/>
                      </a:lnTo>
                      <a:cubicBezTo>
                        <a:pt x="200798" y="519266"/>
                        <a:pt x="0" y="283083"/>
                        <a:pt x="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sp>
            <p:nvSpPr>
              <p:cNvPr id="62" name="Arrow: Up 6">
                <a:extLst>
                  <a:ext uri="{FF2B5EF4-FFF2-40B4-BE49-F238E27FC236}">
                    <a16:creationId xmlns:a16="http://schemas.microsoft.com/office/drawing/2014/main" id="{57E6E0F2-0B14-A51E-DB9F-00126D70BEC4}"/>
                  </a:ext>
                </a:extLst>
              </p:cNvPr>
              <p:cNvSpPr/>
              <p:nvPr/>
            </p:nvSpPr>
            <p:spPr>
              <a:xfrm rot="2732579" flipH="1">
                <a:off x="8123932" y="1468177"/>
                <a:ext cx="3575338" cy="3153576"/>
              </a:xfrm>
              <a:prstGeom prst="upArrow">
                <a:avLst>
                  <a:gd name="adj1" fmla="val 68657"/>
                  <a:gd name="adj2"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sp>
          <p:nvSpPr>
            <p:cNvPr id="10" name="Shape4_20180321_155333">
              <a:extLst>
                <a:ext uri="{FF2B5EF4-FFF2-40B4-BE49-F238E27FC236}">
                  <a16:creationId xmlns:a16="http://schemas.microsoft.com/office/drawing/2014/main" id="{3445DC70-B2B4-FBDA-55E6-001724FE5287}"/>
                </a:ext>
              </a:extLst>
            </p:cNvPr>
            <p:cNvSpPr txBox="1">
              <a:spLocks/>
            </p:cNvSpPr>
            <p:nvPr/>
          </p:nvSpPr>
          <p:spPr>
            <a:xfrm>
              <a:off x="2910138" y="4777929"/>
              <a:ext cx="1878732" cy="1100623"/>
            </a:xfrm>
            <a:prstGeom prst="rect">
              <a:avLst/>
            </a:prstGeom>
            <a:noFill/>
          </p:spPr>
          <p:txBody>
            <a:bodyPr wrap="square" lIns="109710" tIns="54855" rIns="109710" bIns="54855" rtlCol="0">
              <a:spAutoFit/>
            </a:bodyPr>
            <a:lstStyle/>
            <a:p>
              <a:pPr algn="ctr">
                <a:lnSpc>
                  <a:spcPct val="110000"/>
                </a:lnSpc>
              </a:pPr>
              <a:r>
                <a:rPr lang="en-US" sz="1200" b="1" dirty="0">
                  <a:solidFill>
                    <a:schemeClr val="bg1"/>
                  </a:solidFill>
                  <a:ea typeface="Open Sans Light" panose="020B0306030504020204" pitchFamily="34" charset="0"/>
                  <a:cs typeface="Lato Light"/>
                </a:rPr>
                <a:t>Insert Text Here</a:t>
              </a:r>
              <a:br>
                <a:rPr lang="en-US" sz="800" dirty="0">
                  <a:solidFill>
                    <a:schemeClr val="bg1"/>
                  </a:solidFill>
                  <a:ea typeface="Open Sans Light" panose="020B0306030504020204" pitchFamily="34" charset="0"/>
                  <a:cs typeface="Lato Light"/>
                </a:rPr>
              </a:br>
              <a:r>
                <a:rPr lang="en-US" sz="800" dirty="0">
                  <a:solidFill>
                    <a:schemeClr val="bg1"/>
                  </a:solidFill>
                  <a:ea typeface="Open Sans Light" panose="020B0306030504020204" pitchFamily="34" charset="0"/>
                  <a:cs typeface="Lato Light"/>
                </a:rPr>
                <a:t> Insert your text here Insert your text here Insert your text here Insert your text here</a:t>
              </a:r>
            </a:p>
          </p:txBody>
        </p:sp>
        <p:sp>
          <p:nvSpPr>
            <p:cNvPr id="12" name="Shape4_20180321_155333">
              <a:extLst>
                <a:ext uri="{FF2B5EF4-FFF2-40B4-BE49-F238E27FC236}">
                  <a16:creationId xmlns:a16="http://schemas.microsoft.com/office/drawing/2014/main" id="{7DC7427A-4087-4A53-32FA-0A3E2C0619CE}"/>
                </a:ext>
              </a:extLst>
            </p:cNvPr>
            <p:cNvSpPr txBox="1">
              <a:spLocks/>
            </p:cNvSpPr>
            <p:nvPr/>
          </p:nvSpPr>
          <p:spPr>
            <a:xfrm>
              <a:off x="928972" y="2788092"/>
              <a:ext cx="1878732" cy="1100623"/>
            </a:xfrm>
            <a:prstGeom prst="rect">
              <a:avLst/>
            </a:prstGeom>
            <a:noFill/>
          </p:spPr>
          <p:txBody>
            <a:bodyPr wrap="square" lIns="109710" tIns="54855" rIns="109710" bIns="54855" rtlCol="0">
              <a:spAutoFit/>
            </a:bodyPr>
            <a:lstStyle/>
            <a:p>
              <a:pPr algn="ctr">
                <a:lnSpc>
                  <a:spcPct val="110000"/>
                </a:lnSpc>
              </a:pPr>
              <a:r>
                <a:rPr lang="en-US" sz="1200" b="1" dirty="0">
                  <a:solidFill>
                    <a:schemeClr val="bg1"/>
                  </a:solidFill>
                  <a:ea typeface="Open Sans Light" panose="020B0306030504020204" pitchFamily="34" charset="0"/>
                  <a:cs typeface="Lato Light"/>
                </a:rPr>
                <a:t>Insert Text Here</a:t>
              </a:r>
              <a:br>
                <a:rPr lang="en-US" sz="800" dirty="0">
                  <a:solidFill>
                    <a:schemeClr val="bg1"/>
                  </a:solidFill>
                  <a:ea typeface="Open Sans Light" panose="020B0306030504020204" pitchFamily="34" charset="0"/>
                  <a:cs typeface="Lato Light"/>
                </a:rPr>
              </a:br>
              <a:r>
                <a:rPr lang="en-US" sz="800" dirty="0">
                  <a:solidFill>
                    <a:schemeClr val="bg1"/>
                  </a:solidFill>
                  <a:ea typeface="Open Sans Light" panose="020B0306030504020204" pitchFamily="34" charset="0"/>
                  <a:cs typeface="Lato Light"/>
                </a:rPr>
                <a:t> Insert your text here Insert your text here Insert your text here Insert your text here</a:t>
              </a:r>
            </a:p>
          </p:txBody>
        </p:sp>
        <p:sp>
          <p:nvSpPr>
            <p:cNvPr id="13" name="Shape4_20180321_155333">
              <a:extLst>
                <a:ext uri="{FF2B5EF4-FFF2-40B4-BE49-F238E27FC236}">
                  <a16:creationId xmlns:a16="http://schemas.microsoft.com/office/drawing/2014/main" id="{50A77E52-E07F-9156-7B45-6360752D8E98}"/>
                </a:ext>
              </a:extLst>
            </p:cNvPr>
            <p:cNvSpPr txBox="1">
              <a:spLocks/>
            </p:cNvSpPr>
            <p:nvPr/>
          </p:nvSpPr>
          <p:spPr>
            <a:xfrm>
              <a:off x="4910235" y="2788092"/>
              <a:ext cx="1878732" cy="1100623"/>
            </a:xfrm>
            <a:prstGeom prst="rect">
              <a:avLst/>
            </a:prstGeom>
            <a:noFill/>
          </p:spPr>
          <p:txBody>
            <a:bodyPr wrap="square" lIns="109710" tIns="54855" rIns="109710" bIns="54855" rtlCol="0">
              <a:spAutoFit/>
            </a:bodyPr>
            <a:lstStyle/>
            <a:p>
              <a:pPr algn="ctr">
                <a:lnSpc>
                  <a:spcPct val="110000"/>
                </a:lnSpc>
              </a:pPr>
              <a:r>
                <a:rPr lang="en-US" sz="1200" b="1" dirty="0">
                  <a:solidFill>
                    <a:schemeClr val="bg1"/>
                  </a:solidFill>
                  <a:ea typeface="Open Sans Light" panose="020B0306030504020204" pitchFamily="34" charset="0"/>
                  <a:cs typeface="Lato Light"/>
                </a:rPr>
                <a:t>Insert Text Here</a:t>
              </a:r>
              <a:br>
                <a:rPr lang="en-US" sz="800" dirty="0">
                  <a:solidFill>
                    <a:schemeClr val="bg1"/>
                  </a:solidFill>
                  <a:ea typeface="Open Sans Light" panose="020B0306030504020204" pitchFamily="34" charset="0"/>
                  <a:cs typeface="Lato Light"/>
                </a:rPr>
              </a:br>
              <a:r>
                <a:rPr lang="en-US" sz="800" dirty="0">
                  <a:solidFill>
                    <a:schemeClr val="bg1"/>
                  </a:solidFill>
                  <a:ea typeface="Open Sans Light" panose="020B0306030504020204" pitchFamily="34" charset="0"/>
                  <a:cs typeface="Lato Light"/>
                </a:rPr>
                <a:t> Insert your text here Insert your text here Insert your text here Insert your text here</a:t>
              </a:r>
            </a:p>
          </p:txBody>
        </p:sp>
        <p:sp>
          <p:nvSpPr>
            <p:cNvPr id="14" name="Shape4_20180321_155333">
              <a:extLst>
                <a:ext uri="{FF2B5EF4-FFF2-40B4-BE49-F238E27FC236}">
                  <a16:creationId xmlns:a16="http://schemas.microsoft.com/office/drawing/2014/main" id="{27C0E041-638D-8FB1-6BD9-17C505B52E61}"/>
                </a:ext>
              </a:extLst>
            </p:cNvPr>
            <p:cNvSpPr txBox="1">
              <a:spLocks/>
            </p:cNvSpPr>
            <p:nvPr/>
          </p:nvSpPr>
          <p:spPr>
            <a:xfrm>
              <a:off x="6838440" y="4777929"/>
              <a:ext cx="1878732" cy="1100623"/>
            </a:xfrm>
            <a:prstGeom prst="rect">
              <a:avLst/>
            </a:prstGeom>
            <a:noFill/>
          </p:spPr>
          <p:txBody>
            <a:bodyPr wrap="square" lIns="109710" tIns="54855" rIns="109710" bIns="54855" rtlCol="0">
              <a:spAutoFit/>
            </a:bodyPr>
            <a:lstStyle/>
            <a:p>
              <a:pPr algn="ctr">
                <a:lnSpc>
                  <a:spcPct val="110000"/>
                </a:lnSpc>
              </a:pPr>
              <a:r>
                <a:rPr lang="en-US" sz="1200" b="1" dirty="0">
                  <a:solidFill>
                    <a:schemeClr val="bg1"/>
                  </a:solidFill>
                  <a:ea typeface="Open Sans Light" panose="020B0306030504020204" pitchFamily="34" charset="0"/>
                  <a:cs typeface="Lato Light"/>
                </a:rPr>
                <a:t>Insert Text Here</a:t>
              </a:r>
              <a:br>
                <a:rPr lang="en-US" sz="800" dirty="0">
                  <a:solidFill>
                    <a:schemeClr val="bg1"/>
                  </a:solidFill>
                  <a:ea typeface="Open Sans Light" panose="020B0306030504020204" pitchFamily="34" charset="0"/>
                  <a:cs typeface="Lato Light"/>
                </a:rPr>
              </a:br>
              <a:r>
                <a:rPr lang="en-US" sz="800" dirty="0">
                  <a:solidFill>
                    <a:schemeClr val="bg1"/>
                  </a:solidFill>
                  <a:ea typeface="Open Sans Light" panose="020B0306030504020204" pitchFamily="34" charset="0"/>
                  <a:cs typeface="Lato Light"/>
                </a:rPr>
                <a:t> Insert your text here Insert your text here Insert your text here Insert your text here</a:t>
              </a:r>
            </a:p>
          </p:txBody>
        </p:sp>
        <p:sp>
          <p:nvSpPr>
            <p:cNvPr id="15" name="Shape4_20180321_155333">
              <a:extLst>
                <a:ext uri="{FF2B5EF4-FFF2-40B4-BE49-F238E27FC236}">
                  <a16:creationId xmlns:a16="http://schemas.microsoft.com/office/drawing/2014/main" id="{C4FF76EA-6BFB-F4C6-5B6C-6AFC4BCC89AA}"/>
                </a:ext>
              </a:extLst>
            </p:cNvPr>
            <p:cNvSpPr txBox="1">
              <a:spLocks/>
            </p:cNvSpPr>
            <p:nvPr/>
          </p:nvSpPr>
          <p:spPr>
            <a:xfrm rot="2700000">
              <a:off x="8570732" y="2876093"/>
              <a:ext cx="1878733" cy="1100623"/>
            </a:xfrm>
            <a:prstGeom prst="rect">
              <a:avLst/>
            </a:prstGeom>
            <a:noFill/>
          </p:spPr>
          <p:txBody>
            <a:bodyPr wrap="square" lIns="109710" tIns="54855" rIns="109710" bIns="54855" rtlCol="0">
              <a:spAutoFit/>
            </a:bodyPr>
            <a:lstStyle/>
            <a:p>
              <a:pPr algn="ctr">
                <a:lnSpc>
                  <a:spcPct val="110000"/>
                </a:lnSpc>
              </a:pPr>
              <a:r>
                <a:rPr lang="en-US" sz="1200" b="1" dirty="0">
                  <a:solidFill>
                    <a:schemeClr val="bg1"/>
                  </a:solidFill>
                  <a:ea typeface="Open Sans Light" panose="020B0306030504020204" pitchFamily="34" charset="0"/>
                  <a:cs typeface="Lato Light"/>
                </a:rPr>
                <a:t>Insert Text Here</a:t>
              </a:r>
              <a:br>
                <a:rPr lang="en-US" sz="800" dirty="0">
                  <a:solidFill>
                    <a:schemeClr val="bg1"/>
                  </a:solidFill>
                  <a:ea typeface="Open Sans Light" panose="020B0306030504020204" pitchFamily="34" charset="0"/>
                  <a:cs typeface="Lato Light"/>
                </a:rPr>
              </a:br>
              <a:r>
                <a:rPr lang="en-US" sz="800" dirty="0">
                  <a:solidFill>
                    <a:schemeClr val="bg1"/>
                  </a:solidFill>
                  <a:ea typeface="Open Sans Light" panose="020B0306030504020204" pitchFamily="34" charset="0"/>
                  <a:cs typeface="Lato Light"/>
                </a:rPr>
                <a:t> Insert your text here Insert your text here Insert your text here Insert your text here</a:t>
              </a:r>
            </a:p>
          </p:txBody>
        </p:sp>
        <p:grpSp>
          <p:nvGrpSpPr>
            <p:cNvPr id="16" name="Group 15">
              <a:extLst>
                <a:ext uri="{FF2B5EF4-FFF2-40B4-BE49-F238E27FC236}">
                  <a16:creationId xmlns:a16="http://schemas.microsoft.com/office/drawing/2014/main" id="{C1945C06-6B0C-3FE3-DA68-1640BEA6BCD5}"/>
                </a:ext>
              </a:extLst>
            </p:cNvPr>
            <p:cNvGrpSpPr/>
            <p:nvPr/>
          </p:nvGrpSpPr>
          <p:grpSpPr>
            <a:xfrm>
              <a:off x="1539301" y="3750137"/>
              <a:ext cx="801056" cy="799894"/>
              <a:chOff x="4094847" y="1760585"/>
              <a:chExt cx="633600" cy="633600"/>
            </a:xfrm>
            <a:solidFill>
              <a:schemeClr val="bg1"/>
            </a:solidFill>
          </p:grpSpPr>
          <p:sp>
            <p:nvSpPr>
              <p:cNvPr id="37" name="Accent">
                <a:extLst>
                  <a:ext uri="{FF2B5EF4-FFF2-40B4-BE49-F238E27FC236}">
                    <a16:creationId xmlns:a16="http://schemas.microsoft.com/office/drawing/2014/main" id="{40A688E6-2639-B965-987B-D5433FDF07A9}"/>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45" name="Outline">
                <a:extLst>
                  <a:ext uri="{FF2B5EF4-FFF2-40B4-BE49-F238E27FC236}">
                    <a16:creationId xmlns:a16="http://schemas.microsoft.com/office/drawing/2014/main" id="{CCE1F098-2EEB-D1BD-6565-218B1112586C}"/>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nvGrpSpPr>
            <p:cNvPr id="24" name="Group 23">
              <a:extLst>
                <a:ext uri="{FF2B5EF4-FFF2-40B4-BE49-F238E27FC236}">
                  <a16:creationId xmlns:a16="http://schemas.microsoft.com/office/drawing/2014/main" id="{7976F881-D0D7-430C-3A69-7BF5DE8EA2D4}"/>
                </a:ext>
              </a:extLst>
            </p:cNvPr>
            <p:cNvGrpSpPr/>
            <p:nvPr/>
          </p:nvGrpSpPr>
          <p:grpSpPr>
            <a:xfrm>
              <a:off x="5401956" y="3750137"/>
              <a:ext cx="801056" cy="799894"/>
              <a:chOff x="4094847" y="1760585"/>
              <a:chExt cx="633600" cy="633600"/>
            </a:xfrm>
            <a:solidFill>
              <a:schemeClr val="bg1"/>
            </a:solidFill>
          </p:grpSpPr>
          <p:sp>
            <p:nvSpPr>
              <p:cNvPr id="34" name="Accent">
                <a:extLst>
                  <a:ext uri="{FF2B5EF4-FFF2-40B4-BE49-F238E27FC236}">
                    <a16:creationId xmlns:a16="http://schemas.microsoft.com/office/drawing/2014/main" id="{17DE03CF-97D1-0724-4A79-8B3D8A2DEAAF}"/>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35" name="Outline">
                <a:extLst>
                  <a:ext uri="{FF2B5EF4-FFF2-40B4-BE49-F238E27FC236}">
                    <a16:creationId xmlns:a16="http://schemas.microsoft.com/office/drawing/2014/main" id="{54216EF0-C37F-1F80-EF07-69E895588203}"/>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nvGrpSpPr>
            <p:cNvPr id="25" name="Group 24">
              <a:extLst>
                <a:ext uri="{FF2B5EF4-FFF2-40B4-BE49-F238E27FC236}">
                  <a16:creationId xmlns:a16="http://schemas.microsoft.com/office/drawing/2014/main" id="{7722F8E6-847E-6F35-3DA4-A02C05261D92}"/>
                </a:ext>
              </a:extLst>
            </p:cNvPr>
            <p:cNvGrpSpPr/>
            <p:nvPr/>
          </p:nvGrpSpPr>
          <p:grpSpPr>
            <a:xfrm>
              <a:off x="3466644" y="3921668"/>
              <a:ext cx="801056" cy="799894"/>
              <a:chOff x="4094847" y="1760585"/>
              <a:chExt cx="633600" cy="633600"/>
            </a:xfrm>
            <a:solidFill>
              <a:schemeClr val="bg1"/>
            </a:solidFill>
          </p:grpSpPr>
          <p:sp>
            <p:nvSpPr>
              <p:cNvPr id="32" name="Accent">
                <a:extLst>
                  <a:ext uri="{FF2B5EF4-FFF2-40B4-BE49-F238E27FC236}">
                    <a16:creationId xmlns:a16="http://schemas.microsoft.com/office/drawing/2014/main" id="{0AADDE61-3848-98E9-575F-9BBBA074C32E}"/>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33" name="Outline">
                <a:extLst>
                  <a:ext uri="{FF2B5EF4-FFF2-40B4-BE49-F238E27FC236}">
                    <a16:creationId xmlns:a16="http://schemas.microsoft.com/office/drawing/2014/main" id="{D7407D15-130C-D305-610E-68179A5D2E16}"/>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nvGrpSpPr>
            <p:cNvPr id="26" name="Group 25">
              <a:extLst>
                <a:ext uri="{FF2B5EF4-FFF2-40B4-BE49-F238E27FC236}">
                  <a16:creationId xmlns:a16="http://schemas.microsoft.com/office/drawing/2014/main" id="{B45B1639-9BE9-F91F-4993-6C4617A63014}"/>
                </a:ext>
              </a:extLst>
            </p:cNvPr>
            <p:cNvGrpSpPr/>
            <p:nvPr/>
          </p:nvGrpSpPr>
          <p:grpSpPr>
            <a:xfrm>
              <a:off x="7329298" y="3921668"/>
              <a:ext cx="801056" cy="799894"/>
              <a:chOff x="4094847" y="1760585"/>
              <a:chExt cx="633600" cy="633600"/>
            </a:xfrm>
            <a:solidFill>
              <a:schemeClr val="bg1"/>
            </a:solidFill>
          </p:grpSpPr>
          <p:sp>
            <p:nvSpPr>
              <p:cNvPr id="30" name="Accent">
                <a:extLst>
                  <a:ext uri="{FF2B5EF4-FFF2-40B4-BE49-F238E27FC236}">
                    <a16:creationId xmlns:a16="http://schemas.microsoft.com/office/drawing/2014/main" id="{281B28EE-4EF9-1AE7-EAF6-357AE4777C93}"/>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31" name="Outline">
                <a:extLst>
                  <a:ext uri="{FF2B5EF4-FFF2-40B4-BE49-F238E27FC236}">
                    <a16:creationId xmlns:a16="http://schemas.microsoft.com/office/drawing/2014/main" id="{1ADA5978-1C32-E938-EBD3-C295B5BA02D8}"/>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nvGrpSpPr>
            <p:cNvPr id="27" name="Group 26">
              <a:extLst>
                <a:ext uri="{FF2B5EF4-FFF2-40B4-BE49-F238E27FC236}">
                  <a16:creationId xmlns:a16="http://schemas.microsoft.com/office/drawing/2014/main" id="{4CEAB82B-A28C-6274-7257-EC160B3D0356}"/>
                </a:ext>
              </a:extLst>
            </p:cNvPr>
            <p:cNvGrpSpPr/>
            <p:nvPr/>
          </p:nvGrpSpPr>
          <p:grpSpPr>
            <a:xfrm>
              <a:off x="9833979" y="2279499"/>
              <a:ext cx="801056" cy="799894"/>
              <a:chOff x="4094847" y="1760585"/>
              <a:chExt cx="633600" cy="633600"/>
            </a:xfrm>
            <a:solidFill>
              <a:schemeClr val="bg1"/>
            </a:solidFill>
          </p:grpSpPr>
          <p:sp>
            <p:nvSpPr>
              <p:cNvPr id="28" name="Accent">
                <a:extLst>
                  <a:ext uri="{FF2B5EF4-FFF2-40B4-BE49-F238E27FC236}">
                    <a16:creationId xmlns:a16="http://schemas.microsoft.com/office/drawing/2014/main" id="{95DF40C2-F9C0-2EF2-249A-FC9928F139EF}"/>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29" name="Outline">
                <a:extLst>
                  <a:ext uri="{FF2B5EF4-FFF2-40B4-BE49-F238E27FC236}">
                    <a16:creationId xmlns:a16="http://schemas.microsoft.com/office/drawing/2014/main" id="{A3F53A4E-3800-288F-60DF-058F72C124D3}"/>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spTree>
    <p:extLst>
      <p:ext uri="{BB962C8B-B14F-4D97-AF65-F5344CB8AC3E}">
        <p14:creationId xmlns:p14="http://schemas.microsoft.com/office/powerpoint/2010/main" val="4031855692"/>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Four-Step Zigzag Arrow Process</a:t>
            </a:r>
          </a:p>
        </p:txBody>
      </p:sp>
      <p:grpSp>
        <p:nvGrpSpPr>
          <p:cNvPr id="4" name="ZenIcon1">
            <a:extLst>
              <a:ext uri="{FF2B5EF4-FFF2-40B4-BE49-F238E27FC236}">
                <a16:creationId xmlns:a16="http://schemas.microsoft.com/office/drawing/2014/main" id="{7A60E31B-5D3B-A9A4-F05C-490FC798617A}"/>
              </a:ext>
            </a:extLst>
          </p:cNvPr>
          <p:cNvGrpSpPr>
            <a:grpSpLocks noChangeAspect="1"/>
          </p:cNvGrpSpPr>
          <p:nvPr>
            <p:custDataLst>
              <p:tags r:id="rId1"/>
            </p:custDataLst>
          </p:nvPr>
        </p:nvGrpSpPr>
        <p:grpSpPr>
          <a:xfrm>
            <a:off x="7088406" y="3239656"/>
            <a:ext cx="573274" cy="573275"/>
            <a:chOff x="5712408" y="975680"/>
            <a:chExt cx="671729" cy="639391"/>
          </a:xfrm>
        </p:grpSpPr>
        <p:sp>
          <p:nvSpPr>
            <p:cNvPr id="44" name="Freeform 26">
              <a:extLst>
                <a:ext uri="{FF2B5EF4-FFF2-40B4-BE49-F238E27FC236}">
                  <a16:creationId xmlns:a16="http://schemas.microsoft.com/office/drawing/2014/main" id="{4151AE94-5AB8-4289-ACB3-D00A2BEF9A6D}"/>
                </a:ext>
              </a:extLst>
            </p:cNvPr>
            <p:cNvSpPr>
              <a:spLocks noEditPoints="1"/>
            </p:cNvSpPr>
            <p:nvPr/>
          </p:nvSpPr>
          <p:spPr bwMode="auto">
            <a:xfrm>
              <a:off x="5712408" y="975680"/>
              <a:ext cx="671729" cy="639391"/>
            </a:xfrm>
            <a:custGeom>
              <a:avLst/>
              <a:gdLst>
                <a:gd name="T0" fmla="*/ 117 w 128"/>
                <a:gd name="T1" fmla="*/ 0 h 122"/>
                <a:gd name="T2" fmla="*/ 11 w 128"/>
                <a:gd name="T3" fmla="*/ 0 h 122"/>
                <a:gd name="T4" fmla="*/ 0 w 128"/>
                <a:gd name="T5" fmla="*/ 11 h 122"/>
                <a:gd name="T6" fmla="*/ 0 w 128"/>
                <a:gd name="T7" fmla="*/ 93 h 122"/>
                <a:gd name="T8" fmla="*/ 11 w 128"/>
                <a:gd name="T9" fmla="*/ 104 h 122"/>
                <a:gd name="T10" fmla="*/ 43 w 128"/>
                <a:gd name="T11" fmla="*/ 104 h 122"/>
                <a:gd name="T12" fmla="*/ 38 w 128"/>
                <a:gd name="T13" fmla="*/ 110 h 122"/>
                <a:gd name="T14" fmla="*/ 35 w 128"/>
                <a:gd name="T15" fmla="*/ 113 h 122"/>
                <a:gd name="T16" fmla="*/ 34 w 128"/>
                <a:gd name="T17" fmla="*/ 118 h 122"/>
                <a:gd name="T18" fmla="*/ 42 w 128"/>
                <a:gd name="T19" fmla="*/ 122 h 122"/>
                <a:gd name="T20" fmla="*/ 86 w 128"/>
                <a:gd name="T21" fmla="*/ 122 h 122"/>
                <a:gd name="T22" fmla="*/ 94 w 128"/>
                <a:gd name="T23" fmla="*/ 118 h 122"/>
                <a:gd name="T24" fmla="*/ 94 w 128"/>
                <a:gd name="T25" fmla="*/ 113 h 122"/>
                <a:gd name="T26" fmla="*/ 91 w 128"/>
                <a:gd name="T27" fmla="*/ 110 h 122"/>
                <a:gd name="T28" fmla="*/ 85 w 128"/>
                <a:gd name="T29" fmla="*/ 104 h 122"/>
                <a:gd name="T30" fmla="*/ 117 w 128"/>
                <a:gd name="T31" fmla="*/ 104 h 122"/>
                <a:gd name="T32" fmla="*/ 128 w 128"/>
                <a:gd name="T33" fmla="*/ 93 h 122"/>
                <a:gd name="T34" fmla="*/ 128 w 128"/>
                <a:gd name="T35" fmla="*/ 11 h 122"/>
                <a:gd name="T36" fmla="*/ 117 w 128"/>
                <a:gd name="T37" fmla="*/ 0 h 122"/>
                <a:gd name="T38" fmla="*/ 88 w 128"/>
                <a:gd name="T39" fmla="*/ 113 h 122"/>
                <a:gd name="T40" fmla="*/ 90 w 128"/>
                <a:gd name="T41" fmla="*/ 116 h 122"/>
                <a:gd name="T42" fmla="*/ 90 w 128"/>
                <a:gd name="T43" fmla="*/ 116 h 122"/>
                <a:gd name="T44" fmla="*/ 86 w 128"/>
                <a:gd name="T45" fmla="*/ 118 h 122"/>
                <a:gd name="T46" fmla="*/ 42 w 128"/>
                <a:gd name="T47" fmla="*/ 118 h 122"/>
                <a:gd name="T48" fmla="*/ 38 w 128"/>
                <a:gd name="T49" fmla="*/ 116 h 122"/>
                <a:gd name="T50" fmla="*/ 38 w 128"/>
                <a:gd name="T51" fmla="*/ 116 h 122"/>
                <a:gd name="T52" fmla="*/ 38 w 128"/>
                <a:gd name="T53" fmla="*/ 116 h 122"/>
                <a:gd name="T54" fmla="*/ 40 w 128"/>
                <a:gd name="T55" fmla="*/ 113 h 122"/>
                <a:gd name="T56" fmla="*/ 48 w 128"/>
                <a:gd name="T57" fmla="*/ 104 h 122"/>
                <a:gd name="T58" fmla="*/ 80 w 128"/>
                <a:gd name="T59" fmla="*/ 104 h 122"/>
                <a:gd name="T60" fmla="*/ 88 w 128"/>
                <a:gd name="T61" fmla="*/ 113 h 122"/>
                <a:gd name="T62" fmla="*/ 120 w 128"/>
                <a:gd name="T63" fmla="*/ 93 h 122"/>
                <a:gd name="T64" fmla="*/ 117 w 128"/>
                <a:gd name="T65" fmla="*/ 96 h 122"/>
                <a:gd name="T66" fmla="*/ 11 w 128"/>
                <a:gd name="T67" fmla="*/ 96 h 122"/>
                <a:gd name="T68" fmla="*/ 8 w 128"/>
                <a:gd name="T69" fmla="*/ 93 h 122"/>
                <a:gd name="T70" fmla="*/ 8 w 128"/>
                <a:gd name="T71" fmla="*/ 11 h 122"/>
                <a:gd name="T72" fmla="*/ 11 w 128"/>
                <a:gd name="T73" fmla="*/ 8 h 122"/>
                <a:gd name="T74" fmla="*/ 117 w 128"/>
                <a:gd name="T75" fmla="*/ 8 h 122"/>
                <a:gd name="T76" fmla="*/ 120 w 128"/>
                <a:gd name="T77" fmla="*/ 11 h 122"/>
                <a:gd name="T78" fmla="*/ 120 w 128"/>
                <a:gd name="T79" fmla="*/ 9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8" h="122">
                  <a:moveTo>
                    <a:pt x="117" y="0"/>
                  </a:moveTo>
                  <a:cubicBezTo>
                    <a:pt x="11" y="0"/>
                    <a:pt x="11" y="0"/>
                    <a:pt x="11" y="0"/>
                  </a:cubicBezTo>
                  <a:cubicBezTo>
                    <a:pt x="5" y="0"/>
                    <a:pt x="0" y="5"/>
                    <a:pt x="0" y="11"/>
                  </a:cubicBezTo>
                  <a:cubicBezTo>
                    <a:pt x="0" y="93"/>
                    <a:pt x="0" y="93"/>
                    <a:pt x="0" y="93"/>
                  </a:cubicBezTo>
                  <a:cubicBezTo>
                    <a:pt x="0" y="99"/>
                    <a:pt x="5" y="104"/>
                    <a:pt x="11" y="104"/>
                  </a:cubicBezTo>
                  <a:cubicBezTo>
                    <a:pt x="43" y="104"/>
                    <a:pt x="43" y="104"/>
                    <a:pt x="43" y="104"/>
                  </a:cubicBezTo>
                  <a:cubicBezTo>
                    <a:pt x="42" y="106"/>
                    <a:pt x="39" y="109"/>
                    <a:pt x="38" y="110"/>
                  </a:cubicBezTo>
                  <a:cubicBezTo>
                    <a:pt x="36" y="111"/>
                    <a:pt x="35" y="112"/>
                    <a:pt x="35" y="113"/>
                  </a:cubicBezTo>
                  <a:cubicBezTo>
                    <a:pt x="34" y="114"/>
                    <a:pt x="33" y="116"/>
                    <a:pt x="34" y="118"/>
                  </a:cubicBezTo>
                  <a:cubicBezTo>
                    <a:pt x="35" y="120"/>
                    <a:pt x="37" y="122"/>
                    <a:pt x="42" y="122"/>
                  </a:cubicBezTo>
                  <a:cubicBezTo>
                    <a:pt x="86" y="122"/>
                    <a:pt x="86" y="122"/>
                    <a:pt x="86" y="122"/>
                  </a:cubicBezTo>
                  <a:cubicBezTo>
                    <a:pt x="91" y="122"/>
                    <a:pt x="93" y="120"/>
                    <a:pt x="94" y="118"/>
                  </a:cubicBezTo>
                  <a:cubicBezTo>
                    <a:pt x="95" y="116"/>
                    <a:pt x="95" y="114"/>
                    <a:pt x="94" y="113"/>
                  </a:cubicBezTo>
                  <a:cubicBezTo>
                    <a:pt x="93" y="112"/>
                    <a:pt x="92" y="111"/>
                    <a:pt x="91" y="110"/>
                  </a:cubicBezTo>
                  <a:cubicBezTo>
                    <a:pt x="89" y="109"/>
                    <a:pt x="87" y="106"/>
                    <a:pt x="85" y="104"/>
                  </a:cubicBezTo>
                  <a:cubicBezTo>
                    <a:pt x="117" y="104"/>
                    <a:pt x="117" y="104"/>
                    <a:pt x="117" y="104"/>
                  </a:cubicBezTo>
                  <a:cubicBezTo>
                    <a:pt x="123" y="104"/>
                    <a:pt x="128" y="99"/>
                    <a:pt x="128" y="93"/>
                  </a:cubicBezTo>
                  <a:cubicBezTo>
                    <a:pt x="128" y="11"/>
                    <a:pt x="128" y="11"/>
                    <a:pt x="128" y="11"/>
                  </a:cubicBezTo>
                  <a:cubicBezTo>
                    <a:pt x="128" y="5"/>
                    <a:pt x="123" y="0"/>
                    <a:pt x="117" y="0"/>
                  </a:cubicBezTo>
                  <a:close/>
                  <a:moveTo>
                    <a:pt x="88" y="113"/>
                  </a:moveTo>
                  <a:cubicBezTo>
                    <a:pt x="89" y="114"/>
                    <a:pt x="90" y="115"/>
                    <a:pt x="90" y="116"/>
                  </a:cubicBezTo>
                  <a:cubicBezTo>
                    <a:pt x="90" y="116"/>
                    <a:pt x="91" y="116"/>
                    <a:pt x="90" y="116"/>
                  </a:cubicBezTo>
                  <a:cubicBezTo>
                    <a:pt x="90" y="117"/>
                    <a:pt x="88" y="118"/>
                    <a:pt x="86" y="118"/>
                  </a:cubicBezTo>
                  <a:cubicBezTo>
                    <a:pt x="42" y="118"/>
                    <a:pt x="42" y="118"/>
                    <a:pt x="42" y="118"/>
                  </a:cubicBezTo>
                  <a:cubicBezTo>
                    <a:pt x="40" y="118"/>
                    <a:pt x="38" y="117"/>
                    <a:pt x="38" y="116"/>
                  </a:cubicBezTo>
                  <a:cubicBezTo>
                    <a:pt x="38" y="116"/>
                    <a:pt x="38" y="116"/>
                    <a:pt x="38" y="116"/>
                  </a:cubicBezTo>
                  <a:cubicBezTo>
                    <a:pt x="38" y="116"/>
                    <a:pt x="38" y="116"/>
                    <a:pt x="38" y="116"/>
                  </a:cubicBezTo>
                  <a:cubicBezTo>
                    <a:pt x="38" y="115"/>
                    <a:pt x="39" y="114"/>
                    <a:pt x="40" y="113"/>
                  </a:cubicBezTo>
                  <a:cubicBezTo>
                    <a:pt x="44" y="109"/>
                    <a:pt x="47" y="106"/>
                    <a:pt x="48" y="104"/>
                  </a:cubicBezTo>
                  <a:cubicBezTo>
                    <a:pt x="80" y="104"/>
                    <a:pt x="80" y="104"/>
                    <a:pt x="80" y="104"/>
                  </a:cubicBezTo>
                  <a:cubicBezTo>
                    <a:pt x="82" y="106"/>
                    <a:pt x="84" y="109"/>
                    <a:pt x="88" y="113"/>
                  </a:cubicBezTo>
                  <a:close/>
                  <a:moveTo>
                    <a:pt x="120" y="93"/>
                  </a:moveTo>
                  <a:cubicBezTo>
                    <a:pt x="120" y="95"/>
                    <a:pt x="119" y="96"/>
                    <a:pt x="117" y="96"/>
                  </a:cubicBezTo>
                  <a:cubicBezTo>
                    <a:pt x="11" y="96"/>
                    <a:pt x="11" y="96"/>
                    <a:pt x="11" y="96"/>
                  </a:cubicBezTo>
                  <a:cubicBezTo>
                    <a:pt x="9" y="96"/>
                    <a:pt x="8" y="95"/>
                    <a:pt x="8" y="93"/>
                  </a:cubicBezTo>
                  <a:cubicBezTo>
                    <a:pt x="8" y="11"/>
                    <a:pt x="8" y="11"/>
                    <a:pt x="8" y="11"/>
                  </a:cubicBezTo>
                  <a:cubicBezTo>
                    <a:pt x="8" y="9"/>
                    <a:pt x="9" y="8"/>
                    <a:pt x="11" y="8"/>
                  </a:cubicBezTo>
                  <a:cubicBezTo>
                    <a:pt x="117" y="8"/>
                    <a:pt x="117" y="8"/>
                    <a:pt x="117" y="8"/>
                  </a:cubicBezTo>
                  <a:cubicBezTo>
                    <a:pt x="119" y="8"/>
                    <a:pt x="120" y="9"/>
                    <a:pt x="120" y="11"/>
                  </a:cubicBezTo>
                  <a:lnTo>
                    <a:pt x="120" y="93"/>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sp>
          <p:nvSpPr>
            <p:cNvPr id="45" name="Freeform 27">
              <a:extLst>
                <a:ext uri="{FF2B5EF4-FFF2-40B4-BE49-F238E27FC236}">
                  <a16:creationId xmlns:a16="http://schemas.microsoft.com/office/drawing/2014/main" id="{01F4C3B3-7C9D-BD4B-DA20-C52A087039D9}"/>
                </a:ext>
              </a:extLst>
            </p:cNvPr>
            <p:cNvSpPr>
              <a:spLocks noEditPoints="1"/>
            </p:cNvSpPr>
            <p:nvPr/>
          </p:nvSpPr>
          <p:spPr bwMode="auto">
            <a:xfrm>
              <a:off x="5796917" y="1058042"/>
              <a:ext cx="502713" cy="338119"/>
            </a:xfrm>
            <a:custGeom>
              <a:avLst/>
              <a:gdLst>
                <a:gd name="T0" fmla="*/ 89 w 96"/>
                <a:gd name="T1" fmla="*/ 0 h 64"/>
                <a:gd name="T2" fmla="*/ 7 w 96"/>
                <a:gd name="T3" fmla="*/ 0 h 64"/>
                <a:gd name="T4" fmla="*/ 0 w 96"/>
                <a:gd name="T5" fmla="*/ 7 h 64"/>
                <a:gd name="T6" fmla="*/ 0 w 96"/>
                <a:gd name="T7" fmla="*/ 57 h 64"/>
                <a:gd name="T8" fmla="*/ 7 w 96"/>
                <a:gd name="T9" fmla="*/ 64 h 64"/>
                <a:gd name="T10" fmla="*/ 89 w 96"/>
                <a:gd name="T11" fmla="*/ 64 h 64"/>
                <a:gd name="T12" fmla="*/ 96 w 96"/>
                <a:gd name="T13" fmla="*/ 57 h 64"/>
                <a:gd name="T14" fmla="*/ 96 w 96"/>
                <a:gd name="T15" fmla="*/ 7 h 64"/>
                <a:gd name="T16" fmla="*/ 89 w 96"/>
                <a:gd name="T17" fmla="*/ 0 h 64"/>
                <a:gd name="T18" fmla="*/ 92 w 96"/>
                <a:gd name="T19" fmla="*/ 57 h 64"/>
                <a:gd name="T20" fmla="*/ 89 w 96"/>
                <a:gd name="T21" fmla="*/ 60 h 64"/>
                <a:gd name="T22" fmla="*/ 7 w 96"/>
                <a:gd name="T23" fmla="*/ 60 h 64"/>
                <a:gd name="T24" fmla="*/ 4 w 96"/>
                <a:gd name="T25" fmla="*/ 57 h 64"/>
                <a:gd name="T26" fmla="*/ 4 w 96"/>
                <a:gd name="T27" fmla="*/ 7 h 64"/>
                <a:gd name="T28" fmla="*/ 7 w 96"/>
                <a:gd name="T29" fmla="*/ 4 h 64"/>
                <a:gd name="T30" fmla="*/ 89 w 96"/>
                <a:gd name="T31" fmla="*/ 4 h 64"/>
                <a:gd name="T32" fmla="*/ 92 w 96"/>
                <a:gd name="T33" fmla="*/ 7 h 64"/>
                <a:gd name="T34" fmla="*/ 92 w 96"/>
                <a:gd name="T35" fmla="*/ 5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6" h="64">
                  <a:moveTo>
                    <a:pt x="89" y="0"/>
                  </a:moveTo>
                  <a:cubicBezTo>
                    <a:pt x="7" y="0"/>
                    <a:pt x="7" y="0"/>
                    <a:pt x="7" y="0"/>
                  </a:cubicBezTo>
                  <a:cubicBezTo>
                    <a:pt x="3" y="0"/>
                    <a:pt x="0" y="3"/>
                    <a:pt x="0" y="7"/>
                  </a:cubicBezTo>
                  <a:cubicBezTo>
                    <a:pt x="0" y="57"/>
                    <a:pt x="0" y="57"/>
                    <a:pt x="0" y="57"/>
                  </a:cubicBezTo>
                  <a:cubicBezTo>
                    <a:pt x="0" y="61"/>
                    <a:pt x="3" y="64"/>
                    <a:pt x="7" y="64"/>
                  </a:cubicBezTo>
                  <a:cubicBezTo>
                    <a:pt x="89" y="64"/>
                    <a:pt x="89" y="64"/>
                    <a:pt x="89" y="64"/>
                  </a:cubicBezTo>
                  <a:cubicBezTo>
                    <a:pt x="93" y="64"/>
                    <a:pt x="96" y="61"/>
                    <a:pt x="96" y="57"/>
                  </a:cubicBezTo>
                  <a:cubicBezTo>
                    <a:pt x="96" y="7"/>
                    <a:pt x="96" y="7"/>
                    <a:pt x="96" y="7"/>
                  </a:cubicBezTo>
                  <a:cubicBezTo>
                    <a:pt x="96" y="3"/>
                    <a:pt x="93" y="0"/>
                    <a:pt x="89" y="0"/>
                  </a:cubicBezTo>
                  <a:close/>
                  <a:moveTo>
                    <a:pt x="92" y="57"/>
                  </a:moveTo>
                  <a:cubicBezTo>
                    <a:pt x="92" y="59"/>
                    <a:pt x="91" y="60"/>
                    <a:pt x="89" y="60"/>
                  </a:cubicBezTo>
                  <a:cubicBezTo>
                    <a:pt x="7" y="60"/>
                    <a:pt x="7" y="60"/>
                    <a:pt x="7" y="60"/>
                  </a:cubicBezTo>
                  <a:cubicBezTo>
                    <a:pt x="5" y="60"/>
                    <a:pt x="4" y="59"/>
                    <a:pt x="4" y="57"/>
                  </a:cubicBezTo>
                  <a:cubicBezTo>
                    <a:pt x="4" y="7"/>
                    <a:pt x="4" y="7"/>
                    <a:pt x="4" y="7"/>
                  </a:cubicBezTo>
                  <a:cubicBezTo>
                    <a:pt x="4" y="5"/>
                    <a:pt x="5" y="4"/>
                    <a:pt x="7" y="4"/>
                  </a:cubicBezTo>
                  <a:cubicBezTo>
                    <a:pt x="89" y="4"/>
                    <a:pt x="89" y="4"/>
                    <a:pt x="89" y="4"/>
                  </a:cubicBezTo>
                  <a:cubicBezTo>
                    <a:pt x="91" y="4"/>
                    <a:pt x="92" y="5"/>
                    <a:pt x="92" y="7"/>
                  </a:cubicBezTo>
                  <a:lnTo>
                    <a:pt x="92" y="57"/>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sp>
          <p:nvSpPr>
            <p:cNvPr id="46" name="Freeform 28">
              <a:extLst>
                <a:ext uri="{FF2B5EF4-FFF2-40B4-BE49-F238E27FC236}">
                  <a16:creationId xmlns:a16="http://schemas.microsoft.com/office/drawing/2014/main" id="{7DE8FC32-541E-BA62-443B-8343C157E884}"/>
                </a:ext>
              </a:extLst>
            </p:cNvPr>
            <p:cNvSpPr>
              <a:spLocks noEditPoints="1"/>
            </p:cNvSpPr>
            <p:nvPr/>
          </p:nvSpPr>
          <p:spPr bwMode="auto">
            <a:xfrm>
              <a:off x="6017937" y="1404831"/>
              <a:ext cx="62840" cy="65023"/>
            </a:xfrm>
            <a:custGeom>
              <a:avLst/>
              <a:gdLst>
                <a:gd name="T0" fmla="*/ 6 w 12"/>
                <a:gd name="T1" fmla="*/ 0 h 12"/>
                <a:gd name="T2" fmla="*/ 0 w 12"/>
                <a:gd name="T3" fmla="*/ 6 h 12"/>
                <a:gd name="T4" fmla="*/ 6 w 12"/>
                <a:gd name="T5" fmla="*/ 12 h 12"/>
                <a:gd name="T6" fmla="*/ 12 w 12"/>
                <a:gd name="T7" fmla="*/ 6 h 12"/>
                <a:gd name="T8" fmla="*/ 6 w 12"/>
                <a:gd name="T9" fmla="*/ 0 h 12"/>
                <a:gd name="T10" fmla="*/ 6 w 12"/>
                <a:gd name="T11" fmla="*/ 8 h 12"/>
                <a:gd name="T12" fmla="*/ 4 w 12"/>
                <a:gd name="T13" fmla="*/ 6 h 12"/>
                <a:gd name="T14" fmla="*/ 6 w 12"/>
                <a:gd name="T15" fmla="*/ 4 h 12"/>
                <a:gd name="T16" fmla="*/ 8 w 12"/>
                <a:gd name="T17" fmla="*/ 6 h 12"/>
                <a:gd name="T18" fmla="*/ 6 w 12"/>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2">
                  <a:moveTo>
                    <a:pt x="6" y="0"/>
                  </a:moveTo>
                  <a:cubicBezTo>
                    <a:pt x="3" y="0"/>
                    <a:pt x="0" y="3"/>
                    <a:pt x="0" y="6"/>
                  </a:cubicBezTo>
                  <a:cubicBezTo>
                    <a:pt x="0" y="9"/>
                    <a:pt x="3" y="12"/>
                    <a:pt x="6" y="12"/>
                  </a:cubicBezTo>
                  <a:cubicBezTo>
                    <a:pt x="9" y="12"/>
                    <a:pt x="12" y="9"/>
                    <a:pt x="12" y="6"/>
                  </a:cubicBezTo>
                  <a:cubicBezTo>
                    <a:pt x="12" y="3"/>
                    <a:pt x="9" y="0"/>
                    <a:pt x="6" y="0"/>
                  </a:cubicBezTo>
                  <a:close/>
                  <a:moveTo>
                    <a:pt x="6" y="8"/>
                  </a:moveTo>
                  <a:cubicBezTo>
                    <a:pt x="5" y="8"/>
                    <a:pt x="4" y="7"/>
                    <a:pt x="4" y="6"/>
                  </a:cubicBezTo>
                  <a:cubicBezTo>
                    <a:pt x="4" y="5"/>
                    <a:pt x="5" y="4"/>
                    <a:pt x="6" y="4"/>
                  </a:cubicBezTo>
                  <a:cubicBezTo>
                    <a:pt x="7" y="4"/>
                    <a:pt x="8" y="5"/>
                    <a:pt x="8" y="6"/>
                  </a:cubicBezTo>
                  <a:cubicBezTo>
                    <a:pt x="8" y="7"/>
                    <a:pt x="7" y="8"/>
                    <a:pt x="6" y="8"/>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sp>
          <p:nvSpPr>
            <p:cNvPr id="47" name="Freeform 29">
              <a:extLst>
                <a:ext uri="{FF2B5EF4-FFF2-40B4-BE49-F238E27FC236}">
                  <a16:creationId xmlns:a16="http://schemas.microsoft.com/office/drawing/2014/main" id="{9F007638-95C9-965E-4953-5B1EA3E650B4}"/>
                </a:ext>
              </a:extLst>
            </p:cNvPr>
            <p:cNvSpPr>
              <a:spLocks/>
            </p:cNvSpPr>
            <p:nvPr/>
          </p:nvSpPr>
          <p:spPr bwMode="auto">
            <a:xfrm>
              <a:off x="5933429" y="1190255"/>
              <a:ext cx="84509" cy="88864"/>
            </a:xfrm>
            <a:custGeom>
              <a:avLst/>
              <a:gdLst>
                <a:gd name="T0" fmla="*/ 0 w 39"/>
                <a:gd name="T1" fmla="*/ 24 h 41"/>
                <a:gd name="T2" fmla="*/ 39 w 39"/>
                <a:gd name="T3" fmla="*/ 41 h 41"/>
                <a:gd name="T4" fmla="*/ 39 w 39"/>
                <a:gd name="T5" fmla="*/ 32 h 41"/>
                <a:gd name="T6" fmla="*/ 12 w 39"/>
                <a:gd name="T7" fmla="*/ 19 h 41"/>
                <a:gd name="T8" fmla="*/ 39 w 39"/>
                <a:gd name="T9" fmla="*/ 10 h 41"/>
                <a:gd name="T10" fmla="*/ 39 w 39"/>
                <a:gd name="T11" fmla="*/ 0 h 41"/>
                <a:gd name="T12" fmla="*/ 0 w 39"/>
                <a:gd name="T13" fmla="*/ 17 h 41"/>
                <a:gd name="T14" fmla="*/ 0 w 39"/>
                <a:gd name="T15" fmla="*/ 24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 h="41">
                  <a:moveTo>
                    <a:pt x="0" y="24"/>
                  </a:moveTo>
                  <a:lnTo>
                    <a:pt x="39" y="41"/>
                  </a:lnTo>
                  <a:lnTo>
                    <a:pt x="39" y="32"/>
                  </a:lnTo>
                  <a:lnTo>
                    <a:pt x="12" y="19"/>
                  </a:lnTo>
                  <a:lnTo>
                    <a:pt x="39" y="10"/>
                  </a:lnTo>
                  <a:lnTo>
                    <a:pt x="39" y="0"/>
                  </a:lnTo>
                  <a:lnTo>
                    <a:pt x="0" y="17"/>
                  </a:lnTo>
                  <a:lnTo>
                    <a:pt x="0" y="24"/>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sp>
          <p:nvSpPr>
            <p:cNvPr id="48" name="Freeform 30">
              <a:extLst>
                <a:ext uri="{FF2B5EF4-FFF2-40B4-BE49-F238E27FC236}">
                  <a16:creationId xmlns:a16="http://schemas.microsoft.com/office/drawing/2014/main" id="{D8A7974D-53C6-E8B8-EFEF-CC4837D79275}"/>
                </a:ext>
              </a:extLst>
            </p:cNvPr>
            <p:cNvSpPr>
              <a:spLocks/>
            </p:cNvSpPr>
            <p:nvPr/>
          </p:nvSpPr>
          <p:spPr bwMode="auto">
            <a:xfrm>
              <a:off x="6026605" y="1175084"/>
              <a:ext cx="43337" cy="119208"/>
            </a:xfrm>
            <a:custGeom>
              <a:avLst/>
              <a:gdLst>
                <a:gd name="T0" fmla="*/ 7 w 8"/>
                <a:gd name="T1" fmla="*/ 0 h 23"/>
                <a:gd name="T2" fmla="*/ 5 w 8"/>
                <a:gd name="T3" fmla="*/ 0 h 23"/>
                <a:gd name="T4" fmla="*/ 5 w 8"/>
                <a:gd name="T5" fmla="*/ 2 h 23"/>
                <a:gd name="T6" fmla="*/ 0 w 8"/>
                <a:gd name="T7" fmla="*/ 20 h 23"/>
                <a:gd name="T8" fmla="*/ 0 w 8"/>
                <a:gd name="T9" fmla="*/ 22 h 23"/>
                <a:gd name="T10" fmla="*/ 2 w 8"/>
                <a:gd name="T11" fmla="*/ 23 h 23"/>
                <a:gd name="T12" fmla="*/ 3 w 8"/>
                <a:gd name="T13" fmla="*/ 23 h 23"/>
                <a:gd name="T14" fmla="*/ 3 w 8"/>
                <a:gd name="T15" fmla="*/ 22 h 23"/>
                <a:gd name="T16" fmla="*/ 4 w 8"/>
                <a:gd name="T17" fmla="*/ 21 h 23"/>
                <a:gd name="T18" fmla="*/ 8 w 8"/>
                <a:gd name="T19" fmla="*/ 3 h 23"/>
                <a:gd name="T20" fmla="*/ 8 w 8"/>
                <a:gd name="T21" fmla="*/ 1 h 23"/>
                <a:gd name="T22" fmla="*/ 8 w 8"/>
                <a:gd name="T23" fmla="*/ 0 h 23"/>
                <a:gd name="T24" fmla="*/ 7 w 8"/>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23">
                  <a:moveTo>
                    <a:pt x="7" y="0"/>
                  </a:moveTo>
                  <a:cubicBezTo>
                    <a:pt x="6" y="0"/>
                    <a:pt x="6" y="0"/>
                    <a:pt x="5" y="0"/>
                  </a:cubicBezTo>
                  <a:cubicBezTo>
                    <a:pt x="5" y="0"/>
                    <a:pt x="5" y="1"/>
                    <a:pt x="5" y="2"/>
                  </a:cubicBezTo>
                  <a:cubicBezTo>
                    <a:pt x="0" y="20"/>
                    <a:pt x="0" y="20"/>
                    <a:pt x="0" y="20"/>
                  </a:cubicBezTo>
                  <a:cubicBezTo>
                    <a:pt x="0" y="21"/>
                    <a:pt x="0" y="22"/>
                    <a:pt x="0" y="22"/>
                  </a:cubicBezTo>
                  <a:cubicBezTo>
                    <a:pt x="0" y="23"/>
                    <a:pt x="1" y="23"/>
                    <a:pt x="2" y="23"/>
                  </a:cubicBezTo>
                  <a:cubicBezTo>
                    <a:pt x="2" y="23"/>
                    <a:pt x="2" y="23"/>
                    <a:pt x="3" y="23"/>
                  </a:cubicBezTo>
                  <a:cubicBezTo>
                    <a:pt x="3" y="23"/>
                    <a:pt x="3" y="22"/>
                    <a:pt x="3" y="22"/>
                  </a:cubicBezTo>
                  <a:cubicBezTo>
                    <a:pt x="3" y="22"/>
                    <a:pt x="3" y="21"/>
                    <a:pt x="4" y="21"/>
                  </a:cubicBezTo>
                  <a:cubicBezTo>
                    <a:pt x="8" y="3"/>
                    <a:pt x="8" y="3"/>
                    <a:pt x="8" y="3"/>
                  </a:cubicBezTo>
                  <a:cubicBezTo>
                    <a:pt x="8" y="2"/>
                    <a:pt x="8" y="1"/>
                    <a:pt x="8" y="1"/>
                  </a:cubicBezTo>
                  <a:cubicBezTo>
                    <a:pt x="8" y="0"/>
                    <a:pt x="8" y="0"/>
                    <a:pt x="8" y="0"/>
                  </a:cubicBezTo>
                  <a:cubicBezTo>
                    <a:pt x="8" y="0"/>
                    <a:pt x="7" y="0"/>
                    <a:pt x="7" y="0"/>
                  </a:cubicBez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sp>
          <p:nvSpPr>
            <p:cNvPr id="49" name="Freeform 31">
              <a:extLst>
                <a:ext uri="{FF2B5EF4-FFF2-40B4-BE49-F238E27FC236}">
                  <a16:creationId xmlns:a16="http://schemas.microsoft.com/office/drawing/2014/main" id="{6B1CD203-EC8D-028F-CCAE-3C3006D7C58F}"/>
                </a:ext>
              </a:extLst>
            </p:cNvPr>
            <p:cNvSpPr>
              <a:spLocks/>
            </p:cNvSpPr>
            <p:nvPr/>
          </p:nvSpPr>
          <p:spPr bwMode="auto">
            <a:xfrm>
              <a:off x="6080776" y="1190255"/>
              <a:ext cx="82341" cy="88864"/>
            </a:xfrm>
            <a:custGeom>
              <a:avLst/>
              <a:gdLst>
                <a:gd name="T0" fmla="*/ 0 w 38"/>
                <a:gd name="T1" fmla="*/ 10 h 41"/>
                <a:gd name="T2" fmla="*/ 26 w 38"/>
                <a:gd name="T3" fmla="*/ 19 h 41"/>
                <a:gd name="T4" fmla="*/ 0 w 38"/>
                <a:gd name="T5" fmla="*/ 32 h 41"/>
                <a:gd name="T6" fmla="*/ 0 w 38"/>
                <a:gd name="T7" fmla="*/ 41 h 41"/>
                <a:gd name="T8" fmla="*/ 38 w 38"/>
                <a:gd name="T9" fmla="*/ 24 h 41"/>
                <a:gd name="T10" fmla="*/ 38 w 38"/>
                <a:gd name="T11" fmla="*/ 17 h 41"/>
                <a:gd name="T12" fmla="*/ 0 w 38"/>
                <a:gd name="T13" fmla="*/ 0 h 41"/>
                <a:gd name="T14" fmla="*/ 0 w 38"/>
                <a:gd name="T15" fmla="*/ 10 h 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 h="41">
                  <a:moveTo>
                    <a:pt x="0" y="10"/>
                  </a:moveTo>
                  <a:lnTo>
                    <a:pt x="26" y="19"/>
                  </a:lnTo>
                  <a:lnTo>
                    <a:pt x="0" y="32"/>
                  </a:lnTo>
                  <a:lnTo>
                    <a:pt x="0" y="41"/>
                  </a:lnTo>
                  <a:lnTo>
                    <a:pt x="38" y="24"/>
                  </a:lnTo>
                  <a:lnTo>
                    <a:pt x="38" y="17"/>
                  </a:lnTo>
                  <a:lnTo>
                    <a:pt x="0" y="0"/>
                  </a:lnTo>
                  <a:lnTo>
                    <a:pt x="0" y="10"/>
                  </a:lnTo>
                  <a:close/>
                </a:path>
              </a:pathLst>
            </a:cu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45720" tIns="22860" rIns="45720" bIns="22860" numCol="1" anchor="t" anchorCtr="0" compatLnSpc="1">
              <a:prstTxWarp prst="textNoShape">
                <a:avLst/>
              </a:prstTxWarp>
            </a:bodyPr>
            <a:lstStyle/>
            <a:p>
              <a:endParaRPr lang="id-ID" sz="600" dirty="0">
                <a:solidFill>
                  <a:schemeClr val="bg1"/>
                </a:solidFill>
              </a:endParaRPr>
            </a:p>
          </p:txBody>
        </p:sp>
      </p:grpSp>
      <p:grpSp>
        <p:nvGrpSpPr>
          <p:cNvPr id="5" name="Group 4">
            <a:extLst>
              <a:ext uri="{FF2B5EF4-FFF2-40B4-BE49-F238E27FC236}">
                <a16:creationId xmlns:a16="http://schemas.microsoft.com/office/drawing/2014/main" id="{0CE97B01-2056-474A-6319-AA98F6E2BC36}"/>
              </a:ext>
            </a:extLst>
          </p:cNvPr>
          <p:cNvGrpSpPr/>
          <p:nvPr/>
        </p:nvGrpSpPr>
        <p:grpSpPr>
          <a:xfrm>
            <a:off x="557545" y="1798320"/>
            <a:ext cx="8287095" cy="4023053"/>
            <a:chOff x="703613" y="1257296"/>
            <a:chExt cx="10784776" cy="5235577"/>
          </a:xfrm>
          <a:gradFill flip="none" rotWithShape="1">
            <a:gsLst>
              <a:gs pos="52400">
                <a:schemeClr val="accent1"/>
              </a:gs>
              <a:gs pos="0">
                <a:schemeClr val="accent1">
                  <a:lumMod val="40000"/>
                  <a:lumOff val="60000"/>
                </a:schemeClr>
              </a:gs>
              <a:gs pos="100000">
                <a:schemeClr val="accent3"/>
              </a:gs>
            </a:gsLst>
            <a:lin ang="0" scaled="1"/>
            <a:tileRect/>
          </a:gradFill>
        </p:grpSpPr>
        <p:grpSp>
          <p:nvGrpSpPr>
            <p:cNvPr id="34" name="Group 33">
              <a:extLst>
                <a:ext uri="{FF2B5EF4-FFF2-40B4-BE49-F238E27FC236}">
                  <a16:creationId xmlns:a16="http://schemas.microsoft.com/office/drawing/2014/main" id="{A503953F-32CF-D98D-2792-0AB032DBE22B}"/>
                </a:ext>
              </a:extLst>
            </p:cNvPr>
            <p:cNvGrpSpPr/>
            <p:nvPr/>
          </p:nvGrpSpPr>
          <p:grpSpPr>
            <a:xfrm>
              <a:off x="703613" y="1990971"/>
              <a:ext cx="8262433" cy="4501902"/>
              <a:chOff x="703613" y="1990971"/>
              <a:chExt cx="8262433" cy="4501902"/>
            </a:xfrm>
            <a:grpFill/>
          </p:grpSpPr>
          <p:sp>
            <p:nvSpPr>
              <p:cNvPr id="36" name="Freeform: Shape 12">
                <a:extLst>
                  <a:ext uri="{FF2B5EF4-FFF2-40B4-BE49-F238E27FC236}">
                    <a16:creationId xmlns:a16="http://schemas.microsoft.com/office/drawing/2014/main" id="{113BE976-A414-0B98-4FB0-BC1247E1E8CB}"/>
                  </a:ext>
                </a:extLst>
              </p:cNvPr>
              <p:cNvSpPr/>
              <p:nvPr/>
            </p:nvSpPr>
            <p:spPr>
              <a:xfrm rot="2732579" flipH="1">
                <a:off x="6493616" y="4020444"/>
                <a:ext cx="2472425" cy="2472434"/>
              </a:xfrm>
              <a:custGeom>
                <a:avLst/>
                <a:gdLst>
                  <a:gd name="connsiteX0" fmla="*/ 0 w 585787"/>
                  <a:gd name="connsiteY0" fmla="*/ 0 h 585789"/>
                  <a:gd name="connsiteX1" fmla="*/ 585787 w 585787"/>
                  <a:gd name="connsiteY1" fmla="*/ 0 h 585789"/>
                  <a:gd name="connsiteX2" fmla="*/ 585787 w 585787"/>
                  <a:gd name="connsiteY2" fmla="*/ 585789 h 585789"/>
                  <a:gd name="connsiteX3" fmla="*/ 467731 w 585787"/>
                  <a:gd name="connsiteY3" fmla="*/ 573888 h 585789"/>
                  <a:gd name="connsiteX4" fmla="*/ 0 w 585787"/>
                  <a:gd name="connsiteY4" fmla="*/ 1 h 585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787" h="585789">
                    <a:moveTo>
                      <a:pt x="0" y="0"/>
                    </a:moveTo>
                    <a:lnTo>
                      <a:pt x="585787" y="0"/>
                    </a:lnTo>
                    <a:lnTo>
                      <a:pt x="585787" y="585789"/>
                    </a:lnTo>
                    <a:lnTo>
                      <a:pt x="467731" y="573888"/>
                    </a:lnTo>
                    <a:cubicBezTo>
                      <a:pt x="200798" y="519266"/>
                      <a:pt x="0" y="283083"/>
                      <a:pt x="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37" name="Freeform: Shape 13">
                <a:extLst>
                  <a:ext uri="{FF2B5EF4-FFF2-40B4-BE49-F238E27FC236}">
                    <a16:creationId xmlns:a16="http://schemas.microsoft.com/office/drawing/2014/main" id="{4DB79C85-A8A2-4AE4-13AE-219475BA58DA}"/>
                  </a:ext>
                </a:extLst>
              </p:cNvPr>
              <p:cNvSpPr/>
              <p:nvPr/>
            </p:nvSpPr>
            <p:spPr>
              <a:xfrm rot="13532579" flipH="1">
                <a:off x="4566272" y="2056220"/>
                <a:ext cx="2472425" cy="2472434"/>
              </a:xfrm>
              <a:custGeom>
                <a:avLst/>
                <a:gdLst>
                  <a:gd name="connsiteX0" fmla="*/ 0 w 585787"/>
                  <a:gd name="connsiteY0" fmla="*/ 0 h 585789"/>
                  <a:gd name="connsiteX1" fmla="*/ 585787 w 585787"/>
                  <a:gd name="connsiteY1" fmla="*/ 0 h 585789"/>
                  <a:gd name="connsiteX2" fmla="*/ 585787 w 585787"/>
                  <a:gd name="connsiteY2" fmla="*/ 585789 h 585789"/>
                  <a:gd name="connsiteX3" fmla="*/ 467731 w 585787"/>
                  <a:gd name="connsiteY3" fmla="*/ 573888 h 585789"/>
                  <a:gd name="connsiteX4" fmla="*/ 0 w 585787"/>
                  <a:gd name="connsiteY4" fmla="*/ 1 h 585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787" h="585789">
                    <a:moveTo>
                      <a:pt x="0" y="0"/>
                    </a:moveTo>
                    <a:lnTo>
                      <a:pt x="585787" y="0"/>
                    </a:lnTo>
                    <a:lnTo>
                      <a:pt x="585787" y="585789"/>
                    </a:lnTo>
                    <a:lnTo>
                      <a:pt x="467731" y="573888"/>
                    </a:lnTo>
                    <a:cubicBezTo>
                      <a:pt x="200798" y="519266"/>
                      <a:pt x="0" y="283083"/>
                      <a:pt x="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2" name="Freeform: Shape 14">
                <a:extLst>
                  <a:ext uri="{FF2B5EF4-FFF2-40B4-BE49-F238E27FC236}">
                    <a16:creationId xmlns:a16="http://schemas.microsoft.com/office/drawing/2014/main" id="{686451DD-8FB6-DD10-A791-369E7CF2907B}"/>
                  </a:ext>
                </a:extLst>
              </p:cNvPr>
              <p:cNvSpPr/>
              <p:nvPr/>
            </p:nvSpPr>
            <p:spPr>
              <a:xfrm rot="2732579" flipH="1">
                <a:off x="2630960" y="3955192"/>
                <a:ext cx="2472425" cy="2472434"/>
              </a:xfrm>
              <a:custGeom>
                <a:avLst/>
                <a:gdLst>
                  <a:gd name="connsiteX0" fmla="*/ 0 w 585787"/>
                  <a:gd name="connsiteY0" fmla="*/ 0 h 585789"/>
                  <a:gd name="connsiteX1" fmla="*/ 585787 w 585787"/>
                  <a:gd name="connsiteY1" fmla="*/ 0 h 585789"/>
                  <a:gd name="connsiteX2" fmla="*/ 585787 w 585787"/>
                  <a:gd name="connsiteY2" fmla="*/ 585789 h 585789"/>
                  <a:gd name="connsiteX3" fmla="*/ 467731 w 585787"/>
                  <a:gd name="connsiteY3" fmla="*/ 573888 h 585789"/>
                  <a:gd name="connsiteX4" fmla="*/ 0 w 585787"/>
                  <a:gd name="connsiteY4" fmla="*/ 1 h 585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787" h="585789">
                    <a:moveTo>
                      <a:pt x="0" y="0"/>
                    </a:moveTo>
                    <a:lnTo>
                      <a:pt x="585787" y="0"/>
                    </a:lnTo>
                    <a:lnTo>
                      <a:pt x="585787" y="585789"/>
                    </a:lnTo>
                    <a:lnTo>
                      <a:pt x="467731" y="573888"/>
                    </a:lnTo>
                    <a:cubicBezTo>
                      <a:pt x="200798" y="519266"/>
                      <a:pt x="0" y="283083"/>
                      <a:pt x="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sp>
            <p:nvSpPr>
              <p:cNvPr id="43" name="Freeform: Shape 15">
                <a:extLst>
                  <a:ext uri="{FF2B5EF4-FFF2-40B4-BE49-F238E27FC236}">
                    <a16:creationId xmlns:a16="http://schemas.microsoft.com/office/drawing/2014/main" id="{A7FCE60D-773C-5641-0A5D-8241111925FA}"/>
                  </a:ext>
                </a:extLst>
              </p:cNvPr>
              <p:cNvSpPr/>
              <p:nvPr/>
            </p:nvSpPr>
            <p:spPr>
              <a:xfrm rot="13532579" flipH="1">
                <a:off x="703617" y="1990967"/>
                <a:ext cx="2472425" cy="2472434"/>
              </a:xfrm>
              <a:custGeom>
                <a:avLst/>
                <a:gdLst>
                  <a:gd name="connsiteX0" fmla="*/ 0 w 585787"/>
                  <a:gd name="connsiteY0" fmla="*/ 0 h 585789"/>
                  <a:gd name="connsiteX1" fmla="*/ 585787 w 585787"/>
                  <a:gd name="connsiteY1" fmla="*/ 0 h 585789"/>
                  <a:gd name="connsiteX2" fmla="*/ 585787 w 585787"/>
                  <a:gd name="connsiteY2" fmla="*/ 585789 h 585789"/>
                  <a:gd name="connsiteX3" fmla="*/ 467731 w 585787"/>
                  <a:gd name="connsiteY3" fmla="*/ 573888 h 585789"/>
                  <a:gd name="connsiteX4" fmla="*/ 0 w 585787"/>
                  <a:gd name="connsiteY4" fmla="*/ 1 h 5857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5787" h="585789">
                    <a:moveTo>
                      <a:pt x="0" y="0"/>
                    </a:moveTo>
                    <a:lnTo>
                      <a:pt x="585787" y="0"/>
                    </a:lnTo>
                    <a:lnTo>
                      <a:pt x="585787" y="585789"/>
                    </a:lnTo>
                    <a:lnTo>
                      <a:pt x="467731" y="573888"/>
                    </a:lnTo>
                    <a:cubicBezTo>
                      <a:pt x="200798" y="519266"/>
                      <a:pt x="0" y="283083"/>
                      <a:pt x="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sp>
          <p:nvSpPr>
            <p:cNvPr id="35" name="Arrow: Up 6">
              <a:extLst>
                <a:ext uri="{FF2B5EF4-FFF2-40B4-BE49-F238E27FC236}">
                  <a16:creationId xmlns:a16="http://schemas.microsoft.com/office/drawing/2014/main" id="{A936F84C-2E75-8703-503C-0347F9CD21B7}"/>
                </a:ext>
              </a:extLst>
            </p:cNvPr>
            <p:cNvSpPr/>
            <p:nvPr/>
          </p:nvSpPr>
          <p:spPr>
            <a:xfrm rot="2732579" flipH="1">
              <a:off x="8123932" y="1468177"/>
              <a:ext cx="3575338" cy="3153576"/>
            </a:xfrm>
            <a:prstGeom prst="upArrow">
              <a:avLst>
                <a:gd name="adj1" fmla="val 68657"/>
                <a:gd name="adj2"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p>
          </p:txBody>
        </p:sp>
      </p:grpSp>
      <p:sp>
        <p:nvSpPr>
          <p:cNvPr id="6" name="Shape4_20180321_155333">
            <a:extLst>
              <a:ext uri="{FF2B5EF4-FFF2-40B4-BE49-F238E27FC236}">
                <a16:creationId xmlns:a16="http://schemas.microsoft.com/office/drawing/2014/main" id="{B90DEA47-E76F-AF0A-9A60-FEE7E6D3EAAD}"/>
              </a:ext>
            </a:extLst>
          </p:cNvPr>
          <p:cNvSpPr txBox="1">
            <a:spLocks/>
          </p:cNvSpPr>
          <p:nvPr/>
        </p:nvSpPr>
        <p:spPr>
          <a:xfrm>
            <a:off x="2253053" y="4270632"/>
            <a:ext cx="1443631" cy="845726"/>
          </a:xfrm>
          <a:prstGeom prst="rect">
            <a:avLst/>
          </a:prstGeom>
          <a:noFill/>
        </p:spPr>
        <p:txBody>
          <a:bodyPr wrap="square" lIns="109710" tIns="54855" rIns="109710" bIns="54855" rtlCol="0">
            <a:spAutoFit/>
          </a:bodyPr>
          <a:lstStyle/>
          <a:p>
            <a:pPr algn="ctr">
              <a:lnSpc>
                <a:spcPct val="110000"/>
              </a:lnSpc>
            </a:pPr>
            <a:r>
              <a:rPr lang="en-US" sz="1200" b="1" dirty="0">
                <a:solidFill>
                  <a:schemeClr val="bg1"/>
                </a:solidFill>
                <a:ea typeface="Open Sans Light" panose="020B0306030504020204" pitchFamily="34" charset="0"/>
                <a:cs typeface="Lato Light"/>
              </a:rPr>
              <a:t>Insert Text Here</a:t>
            </a:r>
            <a:br>
              <a:rPr lang="en-US" sz="800" dirty="0">
                <a:solidFill>
                  <a:schemeClr val="bg1"/>
                </a:solidFill>
                <a:ea typeface="Open Sans Light" panose="020B0306030504020204" pitchFamily="34" charset="0"/>
                <a:cs typeface="Lato Light"/>
              </a:rPr>
            </a:br>
            <a:r>
              <a:rPr lang="en-US" sz="800" dirty="0">
                <a:solidFill>
                  <a:schemeClr val="bg1"/>
                </a:solidFill>
                <a:ea typeface="Open Sans Light" panose="020B0306030504020204" pitchFamily="34" charset="0"/>
                <a:cs typeface="Lato Light"/>
              </a:rPr>
              <a:t> Insert your text here Insert your text here Insert your text here Insert your text here</a:t>
            </a:r>
          </a:p>
        </p:txBody>
      </p:sp>
      <p:sp>
        <p:nvSpPr>
          <p:cNvPr id="7" name="Shape4_20180321_155333">
            <a:extLst>
              <a:ext uri="{FF2B5EF4-FFF2-40B4-BE49-F238E27FC236}">
                <a16:creationId xmlns:a16="http://schemas.microsoft.com/office/drawing/2014/main" id="{C1D69BFC-F847-69FC-90B8-077281C1C2B1}"/>
              </a:ext>
            </a:extLst>
          </p:cNvPr>
          <p:cNvSpPr txBox="1">
            <a:spLocks/>
          </p:cNvSpPr>
          <p:nvPr/>
        </p:nvSpPr>
        <p:spPr>
          <a:xfrm>
            <a:off x="730712" y="3183281"/>
            <a:ext cx="1443631" cy="845726"/>
          </a:xfrm>
          <a:prstGeom prst="rect">
            <a:avLst/>
          </a:prstGeom>
          <a:noFill/>
        </p:spPr>
        <p:txBody>
          <a:bodyPr wrap="square" lIns="109710" tIns="54855" rIns="109710" bIns="54855" rtlCol="0">
            <a:spAutoFit/>
          </a:bodyPr>
          <a:lstStyle/>
          <a:p>
            <a:pPr algn="ctr">
              <a:lnSpc>
                <a:spcPct val="110000"/>
              </a:lnSpc>
            </a:pPr>
            <a:r>
              <a:rPr lang="en-US" sz="1200" b="1" dirty="0">
                <a:solidFill>
                  <a:schemeClr val="bg1"/>
                </a:solidFill>
                <a:ea typeface="Open Sans Light" panose="020B0306030504020204" pitchFamily="34" charset="0"/>
                <a:cs typeface="Lato Light"/>
              </a:rPr>
              <a:t>Insert Text Here</a:t>
            </a:r>
            <a:br>
              <a:rPr lang="en-US" sz="800" dirty="0">
                <a:solidFill>
                  <a:schemeClr val="bg1"/>
                </a:solidFill>
                <a:ea typeface="Open Sans Light" panose="020B0306030504020204" pitchFamily="34" charset="0"/>
                <a:cs typeface="Lato Light"/>
              </a:rPr>
            </a:br>
            <a:r>
              <a:rPr lang="en-US" sz="800" dirty="0">
                <a:solidFill>
                  <a:schemeClr val="bg1"/>
                </a:solidFill>
                <a:ea typeface="Open Sans Light" panose="020B0306030504020204" pitchFamily="34" charset="0"/>
                <a:cs typeface="Lato Light"/>
              </a:rPr>
              <a:t> Insert your text here Insert your text here Insert your text here Insert your text here</a:t>
            </a:r>
          </a:p>
        </p:txBody>
      </p:sp>
      <p:sp>
        <p:nvSpPr>
          <p:cNvPr id="8" name="Shape4_20180321_155333">
            <a:extLst>
              <a:ext uri="{FF2B5EF4-FFF2-40B4-BE49-F238E27FC236}">
                <a16:creationId xmlns:a16="http://schemas.microsoft.com/office/drawing/2014/main" id="{22B1CC0C-6C40-7180-DF3C-40AEE04FCEE2}"/>
              </a:ext>
            </a:extLst>
          </p:cNvPr>
          <p:cNvSpPr txBox="1">
            <a:spLocks/>
          </p:cNvSpPr>
          <p:nvPr/>
        </p:nvSpPr>
        <p:spPr>
          <a:xfrm>
            <a:off x="3789942" y="3183281"/>
            <a:ext cx="1443631" cy="845726"/>
          </a:xfrm>
          <a:prstGeom prst="rect">
            <a:avLst/>
          </a:prstGeom>
          <a:noFill/>
        </p:spPr>
        <p:txBody>
          <a:bodyPr wrap="square" lIns="109710" tIns="54855" rIns="109710" bIns="54855" rtlCol="0">
            <a:spAutoFit/>
          </a:bodyPr>
          <a:lstStyle/>
          <a:p>
            <a:pPr algn="ctr">
              <a:lnSpc>
                <a:spcPct val="110000"/>
              </a:lnSpc>
            </a:pPr>
            <a:r>
              <a:rPr lang="en-US" sz="1200" b="1" dirty="0">
                <a:solidFill>
                  <a:schemeClr val="bg1"/>
                </a:solidFill>
                <a:ea typeface="Open Sans Light" panose="020B0306030504020204" pitchFamily="34" charset="0"/>
                <a:cs typeface="Lato Light"/>
              </a:rPr>
              <a:t>Insert Text Here</a:t>
            </a:r>
            <a:br>
              <a:rPr lang="en-US" sz="800" dirty="0">
                <a:solidFill>
                  <a:schemeClr val="bg1"/>
                </a:solidFill>
                <a:ea typeface="Open Sans Light" panose="020B0306030504020204" pitchFamily="34" charset="0"/>
                <a:cs typeface="Lato Light"/>
              </a:rPr>
            </a:br>
            <a:r>
              <a:rPr lang="en-US" sz="800" dirty="0">
                <a:solidFill>
                  <a:schemeClr val="bg1"/>
                </a:solidFill>
                <a:ea typeface="Open Sans Light" panose="020B0306030504020204" pitchFamily="34" charset="0"/>
                <a:cs typeface="Lato Light"/>
              </a:rPr>
              <a:t> Insert your text here Insert your text here Insert your text here Insert your text here</a:t>
            </a:r>
          </a:p>
        </p:txBody>
      </p:sp>
      <p:sp>
        <p:nvSpPr>
          <p:cNvPr id="9" name="Shape4_20180321_155333">
            <a:extLst>
              <a:ext uri="{FF2B5EF4-FFF2-40B4-BE49-F238E27FC236}">
                <a16:creationId xmlns:a16="http://schemas.microsoft.com/office/drawing/2014/main" id="{F234108F-C5D8-50BF-00BA-872E529B3710}"/>
              </a:ext>
            </a:extLst>
          </p:cNvPr>
          <p:cNvSpPr txBox="1">
            <a:spLocks/>
          </p:cNvSpPr>
          <p:nvPr/>
        </p:nvSpPr>
        <p:spPr>
          <a:xfrm>
            <a:off x="5271588" y="4270632"/>
            <a:ext cx="1443631" cy="845726"/>
          </a:xfrm>
          <a:prstGeom prst="rect">
            <a:avLst/>
          </a:prstGeom>
          <a:noFill/>
        </p:spPr>
        <p:txBody>
          <a:bodyPr wrap="square" lIns="109710" tIns="54855" rIns="109710" bIns="54855" rtlCol="0">
            <a:spAutoFit/>
          </a:bodyPr>
          <a:lstStyle/>
          <a:p>
            <a:pPr algn="ctr">
              <a:lnSpc>
                <a:spcPct val="110000"/>
              </a:lnSpc>
            </a:pPr>
            <a:r>
              <a:rPr lang="en-US" sz="1200" b="1" dirty="0">
                <a:solidFill>
                  <a:schemeClr val="bg1"/>
                </a:solidFill>
                <a:ea typeface="Open Sans Light" panose="020B0306030504020204" pitchFamily="34" charset="0"/>
                <a:cs typeface="Lato Light"/>
              </a:rPr>
              <a:t>Insert Text Here</a:t>
            </a:r>
            <a:br>
              <a:rPr lang="en-US" sz="800" dirty="0">
                <a:solidFill>
                  <a:schemeClr val="bg1"/>
                </a:solidFill>
                <a:ea typeface="Open Sans Light" panose="020B0306030504020204" pitchFamily="34" charset="0"/>
                <a:cs typeface="Lato Light"/>
              </a:rPr>
            </a:br>
            <a:r>
              <a:rPr lang="en-US" sz="800" dirty="0">
                <a:solidFill>
                  <a:schemeClr val="bg1"/>
                </a:solidFill>
                <a:ea typeface="Open Sans Light" panose="020B0306030504020204" pitchFamily="34" charset="0"/>
                <a:cs typeface="Lato Light"/>
              </a:rPr>
              <a:t> Insert your text here Insert your text here Insert your text here Insert your text here</a:t>
            </a:r>
          </a:p>
        </p:txBody>
      </p:sp>
      <p:sp>
        <p:nvSpPr>
          <p:cNvPr id="10" name="Shape4_20180321_155333">
            <a:extLst>
              <a:ext uri="{FF2B5EF4-FFF2-40B4-BE49-F238E27FC236}">
                <a16:creationId xmlns:a16="http://schemas.microsoft.com/office/drawing/2014/main" id="{EB0EF4F1-1A83-3920-120D-2080C1E6C087}"/>
              </a:ext>
            </a:extLst>
          </p:cNvPr>
          <p:cNvSpPr txBox="1">
            <a:spLocks/>
          </p:cNvSpPr>
          <p:nvPr/>
        </p:nvSpPr>
        <p:spPr>
          <a:xfrm rot="2700000">
            <a:off x="6602693" y="3042215"/>
            <a:ext cx="1443631" cy="845726"/>
          </a:xfrm>
          <a:prstGeom prst="rect">
            <a:avLst/>
          </a:prstGeom>
          <a:noFill/>
        </p:spPr>
        <p:txBody>
          <a:bodyPr wrap="square" lIns="109710" tIns="54855" rIns="109710" bIns="54855" rtlCol="0">
            <a:spAutoFit/>
          </a:bodyPr>
          <a:lstStyle/>
          <a:p>
            <a:pPr algn="ctr">
              <a:lnSpc>
                <a:spcPct val="110000"/>
              </a:lnSpc>
            </a:pPr>
            <a:r>
              <a:rPr lang="en-US" sz="1200" b="1" dirty="0">
                <a:solidFill>
                  <a:schemeClr val="bg1"/>
                </a:solidFill>
                <a:ea typeface="Open Sans Light" panose="020B0306030504020204" pitchFamily="34" charset="0"/>
                <a:cs typeface="Lato Light"/>
              </a:rPr>
              <a:t>Insert Text Here</a:t>
            </a:r>
            <a:br>
              <a:rPr lang="en-US" sz="800" dirty="0">
                <a:solidFill>
                  <a:schemeClr val="bg1"/>
                </a:solidFill>
                <a:ea typeface="Open Sans Light" panose="020B0306030504020204" pitchFamily="34" charset="0"/>
                <a:cs typeface="Lato Light"/>
              </a:rPr>
            </a:br>
            <a:r>
              <a:rPr lang="en-US" sz="800" dirty="0">
                <a:solidFill>
                  <a:schemeClr val="bg1"/>
                </a:solidFill>
                <a:ea typeface="Open Sans Light" panose="020B0306030504020204" pitchFamily="34" charset="0"/>
                <a:cs typeface="Lato Light"/>
              </a:rPr>
              <a:t> Insert your text here Insert your text here Insert your text here Insert your text here</a:t>
            </a:r>
          </a:p>
        </p:txBody>
      </p:sp>
      <p:grpSp>
        <p:nvGrpSpPr>
          <p:cNvPr id="50" name="Group 49">
            <a:extLst>
              <a:ext uri="{FF2B5EF4-FFF2-40B4-BE49-F238E27FC236}">
                <a16:creationId xmlns:a16="http://schemas.microsoft.com/office/drawing/2014/main" id="{E45AF570-DEF7-249D-43C0-1F9D2C4CFFF1}"/>
              </a:ext>
            </a:extLst>
          </p:cNvPr>
          <p:cNvGrpSpPr/>
          <p:nvPr/>
        </p:nvGrpSpPr>
        <p:grpSpPr>
          <a:xfrm>
            <a:off x="1155734" y="2437578"/>
            <a:ext cx="593586" cy="593584"/>
            <a:chOff x="1671577" y="1813676"/>
            <a:chExt cx="857888" cy="857888"/>
          </a:xfrm>
        </p:grpSpPr>
        <p:sp>
          <p:nvSpPr>
            <p:cNvPr id="51" name="Oval 50">
              <a:extLst>
                <a:ext uri="{FF2B5EF4-FFF2-40B4-BE49-F238E27FC236}">
                  <a16:creationId xmlns:a16="http://schemas.microsoft.com/office/drawing/2014/main" id="{282FC229-3D62-74BF-EF07-E96C9482399E}"/>
                </a:ext>
              </a:extLst>
            </p:cNvPr>
            <p:cNvSpPr/>
            <p:nvPr/>
          </p:nvSpPr>
          <p:spPr>
            <a:xfrm>
              <a:off x="1671577" y="1813676"/>
              <a:ext cx="857888" cy="857888"/>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2" name="Group 51">
              <a:extLst>
                <a:ext uri="{FF2B5EF4-FFF2-40B4-BE49-F238E27FC236}">
                  <a16:creationId xmlns:a16="http://schemas.microsoft.com/office/drawing/2014/main" id="{940267B7-5D9B-E8C0-A48F-9A2E20E65F48}"/>
                </a:ext>
              </a:extLst>
            </p:cNvPr>
            <p:cNvGrpSpPr/>
            <p:nvPr/>
          </p:nvGrpSpPr>
          <p:grpSpPr>
            <a:xfrm>
              <a:off x="1824125" y="1966625"/>
              <a:ext cx="552792" cy="551990"/>
              <a:chOff x="4094847" y="1760585"/>
              <a:chExt cx="633600" cy="633600"/>
            </a:xfrm>
          </p:grpSpPr>
          <p:sp>
            <p:nvSpPr>
              <p:cNvPr id="53" name="Accent">
                <a:extLst>
                  <a:ext uri="{FF2B5EF4-FFF2-40B4-BE49-F238E27FC236}">
                    <a16:creationId xmlns:a16="http://schemas.microsoft.com/office/drawing/2014/main" id="{8ECBDCEE-0F67-92BE-9F4C-2068E89A1D81}"/>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4" name="Outline">
                <a:extLst>
                  <a:ext uri="{FF2B5EF4-FFF2-40B4-BE49-F238E27FC236}">
                    <a16:creationId xmlns:a16="http://schemas.microsoft.com/office/drawing/2014/main" id="{C5825795-9A8A-A510-914A-87140D1C36B5}"/>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55" name="Group 54">
            <a:extLst>
              <a:ext uri="{FF2B5EF4-FFF2-40B4-BE49-F238E27FC236}">
                <a16:creationId xmlns:a16="http://schemas.microsoft.com/office/drawing/2014/main" id="{99BCC052-B7A5-983C-F7FB-68E5340623C9}"/>
              </a:ext>
            </a:extLst>
          </p:cNvPr>
          <p:cNvGrpSpPr/>
          <p:nvPr/>
        </p:nvGrpSpPr>
        <p:grpSpPr>
          <a:xfrm>
            <a:off x="4178760" y="2437578"/>
            <a:ext cx="593586" cy="593584"/>
            <a:chOff x="1671577" y="1813676"/>
            <a:chExt cx="857888" cy="857888"/>
          </a:xfrm>
        </p:grpSpPr>
        <p:sp>
          <p:nvSpPr>
            <p:cNvPr id="56" name="Oval 55">
              <a:extLst>
                <a:ext uri="{FF2B5EF4-FFF2-40B4-BE49-F238E27FC236}">
                  <a16:creationId xmlns:a16="http://schemas.microsoft.com/office/drawing/2014/main" id="{40D0C607-A249-F521-9AAF-8ECF5B444E06}"/>
                </a:ext>
              </a:extLst>
            </p:cNvPr>
            <p:cNvSpPr/>
            <p:nvPr/>
          </p:nvSpPr>
          <p:spPr>
            <a:xfrm>
              <a:off x="1671577" y="1813676"/>
              <a:ext cx="857888" cy="857888"/>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7" name="Group 56">
              <a:extLst>
                <a:ext uri="{FF2B5EF4-FFF2-40B4-BE49-F238E27FC236}">
                  <a16:creationId xmlns:a16="http://schemas.microsoft.com/office/drawing/2014/main" id="{ED4A611E-387E-3730-630D-B65376F604B7}"/>
                </a:ext>
              </a:extLst>
            </p:cNvPr>
            <p:cNvGrpSpPr/>
            <p:nvPr/>
          </p:nvGrpSpPr>
          <p:grpSpPr>
            <a:xfrm>
              <a:off x="1824125" y="1966625"/>
              <a:ext cx="552792" cy="551990"/>
              <a:chOff x="4094847" y="1760585"/>
              <a:chExt cx="633600" cy="633600"/>
            </a:xfrm>
          </p:grpSpPr>
          <p:sp>
            <p:nvSpPr>
              <p:cNvPr id="58" name="Accent">
                <a:extLst>
                  <a:ext uri="{FF2B5EF4-FFF2-40B4-BE49-F238E27FC236}">
                    <a16:creationId xmlns:a16="http://schemas.microsoft.com/office/drawing/2014/main" id="{30B94C6E-DB18-730E-7D65-5E86E3376B6C}"/>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9" name="Outline">
                <a:extLst>
                  <a:ext uri="{FF2B5EF4-FFF2-40B4-BE49-F238E27FC236}">
                    <a16:creationId xmlns:a16="http://schemas.microsoft.com/office/drawing/2014/main" id="{1C6A7B18-6178-0FBB-651D-BD96E30FC470}"/>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60" name="Group 59">
            <a:extLst>
              <a:ext uri="{FF2B5EF4-FFF2-40B4-BE49-F238E27FC236}">
                <a16:creationId xmlns:a16="http://schemas.microsoft.com/office/drawing/2014/main" id="{65556DF6-A88C-D5E1-59E5-8FD25E687CE9}"/>
              </a:ext>
            </a:extLst>
          </p:cNvPr>
          <p:cNvGrpSpPr/>
          <p:nvPr/>
        </p:nvGrpSpPr>
        <p:grpSpPr>
          <a:xfrm>
            <a:off x="2678075" y="5131662"/>
            <a:ext cx="593586" cy="593584"/>
            <a:chOff x="1671577" y="1813676"/>
            <a:chExt cx="857888" cy="857888"/>
          </a:xfrm>
        </p:grpSpPr>
        <p:sp>
          <p:nvSpPr>
            <p:cNvPr id="61" name="Oval 60">
              <a:extLst>
                <a:ext uri="{FF2B5EF4-FFF2-40B4-BE49-F238E27FC236}">
                  <a16:creationId xmlns:a16="http://schemas.microsoft.com/office/drawing/2014/main" id="{25066847-276A-11E5-BE39-459C8EB12EDA}"/>
                </a:ext>
              </a:extLst>
            </p:cNvPr>
            <p:cNvSpPr/>
            <p:nvPr/>
          </p:nvSpPr>
          <p:spPr>
            <a:xfrm>
              <a:off x="1671577" y="1813676"/>
              <a:ext cx="857888" cy="857888"/>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62" name="Group 61">
              <a:extLst>
                <a:ext uri="{FF2B5EF4-FFF2-40B4-BE49-F238E27FC236}">
                  <a16:creationId xmlns:a16="http://schemas.microsoft.com/office/drawing/2014/main" id="{89B09869-CB9B-76DA-4454-E6513F4864B2}"/>
                </a:ext>
              </a:extLst>
            </p:cNvPr>
            <p:cNvGrpSpPr/>
            <p:nvPr/>
          </p:nvGrpSpPr>
          <p:grpSpPr>
            <a:xfrm>
              <a:off x="1824125" y="1966625"/>
              <a:ext cx="552792" cy="551990"/>
              <a:chOff x="4094847" y="1760585"/>
              <a:chExt cx="633600" cy="633600"/>
            </a:xfrm>
          </p:grpSpPr>
          <p:sp>
            <p:nvSpPr>
              <p:cNvPr id="63" name="Accent">
                <a:extLst>
                  <a:ext uri="{FF2B5EF4-FFF2-40B4-BE49-F238E27FC236}">
                    <a16:creationId xmlns:a16="http://schemas.microsoft.com/office/drawing/2014/main" id="{C4615B72-C5EA-7E7F-9A36-0145B9985080}"/>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4" name="Outline">
                <a:extLst>
                  <a:ext uri="{FF2B5EF4-FFF2-40B4-BE49-F238E27FC236}">
                    <a16:creationId xmlns:a16="http://schemas.microsoft.com/office/drawing/2014/main" id="{300378D0-F73D-ECC8-6248-AC76F03E4F88}"/>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65" name="Group 64">
            <a:extLst>
              <a:ext uri="{FF2B5EF4-FFF2-40B4-BE49-F238E27FC236}">
                <a16:creationId xmlns:a16="http://schemas.microsoft.com/office/drawing/2014/main" id="{06C7BE50-F281-AD18-DD71-4A16D6005A8C}"/>
              </a:ext>
            </a:extLst>
          </p:cNvPr>
          <p:cNvGrpSpPr/>
          <p:nvPr/>
        </p:nvGrpSpPr>
        <p:grpSpPr>
          <a:xfrm>
            <a:off x="5696610" y="5131662"/>
            <a:ext cx="593586" cy="593584"/>
            <a:chOff x="1671577" y="1813676"/>
            <a:chExt cx="857888" cy="857888"/>
          </a:xfrm>
        </p:grpSpPr>
        <p:sp>
          <p:nvSpPr>
            <p:cNvPr id="66" name="Oval 65">
              <a:extLst>
                <a:ext uri="{FF2B5EF4-FFF2-40B4-BE49-F238E27FC236}">
                  <a16:creationId xmlns:a16="http://schemas.microsoft.com/office/drawing/2014/main" id="{61AA5A80-8196-B643-707B-1903725F64BA}"/>
                </a:ext>
              </a:extLst>
            </p:cNvPr>
            <p:cNvSpPr/>
            <p:nvPr/>
          </p:nvSpPr>
          <p:spPr>
            <a:xfrm>
              <a:off x="1671577" y="1813676"/>
              <a:ext cx="857888" cy="857888"/>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67" name="Group 66">
              <a:extLst>
                <a:ext uri="{FF2B5EF4-FFF2-40B4-BE49-F238E27FC236}">
                  <a16:creationId xmlns:a16="http://schemas.microsoft.com/office/drawing/2014/main" id="{DC5A663B-C3F3-13AA-4F13-9A89E1917E7E}"/>
                </a:ext>
              </a:extLst>
            </p:cNvPr>
            <p:cNvGrpSpPr/>
            <p:nvPr/>
          </p:nvGrpSpPr>
          <p:grpSpPr>
            <a:xfrm>
              <a:off x="1824125" y="1966625"/>
              <a:ext cx="552792" cy="551990"/>
              <a:chOff x="4094847" y="1760585"/>
              <a:chExt cx="633600" cy="633600"/>
            </a:xfrm>
          </p:grpSpPr>
          <p:sp>
            <p:nvSpPr>
              <p:cNvPr id="69" name="Accent">
                <a:extLst>
                  <a:ext uri="{FF2B5EF4-FFF2-40B4-BE49-F238E27FC236}">
                    <a16:creationId xmlns:a16="http://schemas.microsoft.com/office/drawing/2014/main" id="{2DE11DEE-2424-3527-25DB-4FD507DBE425}"/>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0" name="Outline">
                <a:extLst>
                  <a:ext uri="{FF2B5EF4-FFF2-40B4-BE49-F238E27FC236}">
                    <a16:creationId xmlns:a16="http://schemas.microsoft.com/office/drawing/2014/main" id="{1B76D33B-2367-1109-E14B-B353AD69C935}"/>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71" name="Group 70">
            <a:extLst>
              <a:ext uri="{FF2B5EF4-FFF2-40B4-BE49-F238E27FC236}">
                <a16:creationId xmlns:a16="http://schemas.microsoft.com/office/drawing/2014/main" id="{53E19BB2-A443-5F35-1891-D3FAC6698884}"/>
              </a:ext>
            </a:extLst>
          </p:cNvPr>
          <p:cNvGrpSpPr/>
          <p:nvPr/>
        </p:nvGrpSpPr>
        <p:grpSpPr>
          <a:xfrm>
            <a:off x="7587453" y="2557215"/>
            <a:ext cx="593586" cy="593584"/>
            <a:chOff x="1671577" y="1813676"/>
            <a:chExt cx="857888" cy="857888"/>
          </a:xfrm>
        </p:grpSpPr>
        <p:sp>
          <p:nvSpPr>
            <p:cNvPr id="72" name="Oval 71">
              <a:extLst>
                <a:ext uri="{FF2B5EF4-FFF2-40B4-BE49-F238E27FC236}">
                  <a16:creationId xmlns:a16="http://schemas.microsoft.com/office/drawing/2014/main" id="{C8C6B1E0-FAA0-BF2A-B072-A23FFEE12B35}"/>
                </a:ext>
              </a:extLst>
            </p:cNvPr>
            <p:cNvSpPr/>
            <p:nvPr/>
          </p:nvSpPr>
          <p:spPr>
            <a:xfrm>
              <a:off x="1671577" y="1813676"/>
              <a:ext cx="857888" cy="857888"/>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00" name="Group 99">
              <a:extLst>
                <a:ext uri="{FF2B5EF4-FFF2-40B4-BE49-F238E27FC236}">
                  <a16:creationId xmlns:a16="http://schemas.microsoft.com/office/drawing/2014/main" id="{1BEACC17-6B73-7B84-6919-3BFBDFFBA977}"/>
                </a:ext>
              </a:extLst>
            </p:cNvPr>
            <p:cNvGrpSpPr/>
            <p:nvPr/>
          </p:nvGrpSpPr>
          <p:grpSpPr>
            <a:xfrm>
              <a:off x="1824125" y="1966625"/>
              <a:ext cx="552792" cy="551990"/>
              <a:chOff x="4094847" y="1760585"/>
              <a:chExt cx="633600" cy="633600"/>
            </a:xfrm>
          </p:grpSpPr>
          <p:sp>
            <p:nvSpPr>
              <p:cNvPr id="101" name="Accent">
                <a:extLst>
                  <a:ext uri="{FF2B5EF4-FFF2-40B4-BE49-F238E27FC236}">
                    <a16:creationId xmlns:a16="http://schemas.microsoft.com/office/drawing/2014/main" id="{6F36ABC9-415F-D6A2-C8C8-B5E633B858B3}"/>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02" name="Outline">
                <a:extLst>
                  <a:ext uri="{FF2B5EF4-FFF2-40B4-BE49-F238E27FC236}">
                    <a16:creationId xmlns:a16="http://schemas.microsoft.com/office/drawing/2014/main" id="{505B6A12-155B-CC7C-47C1-33B1A26B5712}"/>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109" name="Text Placeholder 19">
            <a:extLst>
              <a:ext uri="{FF2B5EF4-FFF2-40B4-BE49-F238E27FC236}">
                <a16:creationId xmlns:a16="http://schemas.microsoft.com/office/drawing/2014/main" id="{407F207D-CF5B-CCFD-C47B-27BAA3D5B96A}"/>
              </a:ext>
            </a:extLst>
          </p:cNvPr>
          <p:cNvSpPr txBox="1">
            <a:spLocks/>
          </p:cNvSpPr>
          <p:nvPr/>
        </p:nvSpPr>
        <p:spPr>
          <a:xfrm>
            <a:off x="221226" y="1351656"/>
            <a:ext cx="5547021" cy="428858"/>
          </a:xfrm>
          <a:prstGeom prst="rect">
            <a:avLst/>
          </a:prstGeom>
        </p:spPr>
        <p:txBody>
          <a:bodyPr lIns="0" tIns="0" rIns="0" bIns="0" anchor="b">
            <a:normAutofit/>
          </a:bodyPr>
          <a:lstStyle>
            <a:lvl1pPr marL="228600" indent="-228600" algn="l" defTabSz="914400" rtl="0" eaLnBrk="1" latinLnBrk="0" hangingPunct="1">
              <a:lnSpc>
                <a:spcPct val="90000"/>
              </a:lnSpc>
              <a:spcBef>
                <a:spcPts val="1000"/>
              </a:spcBef>
              <a:buClr>
                <a:schemeClr val="accent1"/>
              </a:buClr>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Clr>
                <a:schemeClr val="accent1"/>
              </a:buClr>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Clr>
                <a:schemeClr val="accent1"/>
              </a:buClr>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en-PH" sz="1600" b="1" dirty="0"/>
              <a:t>Lorem Ipsum</a:t>
            </a:r>
          </a:p>
        </p:txBody>
      </p:sp>
      <p:cxnSp>
        <p:nvCxnSpPr>
          <p:cNvPr id="110" name="Straight Connector 109">
            <a:extLst>
              <a:ext uri="{FF2B5EF4-FFF2-40B4-BE49-F238E27FC236}">
                <a16:creationId xmlns:a16="http://schemas.microsoft.com/office/drawing/2014/main" id="{B62D6CEC-3712-36BF-13AE-DB59AEDB4268}"/>
              </a:ext>
            </a:extLst>
          </p:cNvPr>
          <p:cNvCxnSpPr>
            <a:cxnSpLocks/>
          </p:cNvCxnSpPr>
          <p:nvPr/>
        </p:nvCxnSpPr>
        <p:spPr>
          <a:xfrm>
            <a:off x="221226" y="1909799"/>
            <a:ext cx="588643"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501502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5508572-88A6-4602-B7C2-B950B6CF7654}"/>
              </a:ext>
            </a:extLst>
          </p:cNvPr>
          <p:cNvSpPr/>
          <p:nvPr/>
        </p:nvSpPr>
        <p:spPr>
          <a:xfrm>
            <a:off x="0" y="0"/>
            <a:ext cx="2377440" cy="6858000"/>
          </a:xfrm>
          <a:prstGeom prst="rect">
            <a:avLst/>
          </a:prstGeom>
          <a:gradFill>
            <a:gsLst>
              <a:gs pos="0">
                <a:schemeClr val="accent1"/>
              </a:gs>
              <a:gs pos="100000">
                <a:schemeClr val="accent3"/>
              </a:gs>
            </a:gsLst>
            <a:lin ang="135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Rectangle 1">
            <a:extLst>
              <a:ext uri="{FF2B5EF4-FFF2-40B4-BE49-F238E27FC236}">
                <a16:creationId xmlns:a16="http://schemas.microsoft.com/office/drawing/2014/main" id="{2E66FE17-603A-4D86-A25D-62C06D9A8681}"/>
              </a:ext>
            </a:extLst>
          </p:cNvPr>
          <p:cNvSpPr/>
          <p:nvPr/>
        </p:nvSpPr>
        <p:spPr>
          <a:xfrm>
            <a:off x="154305" y="2882786"/>
            <a:ext cx="2068830" cy="109242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wrap="square" lIns="68580" tIns="91440" rIns="68580" bIns="91440" rtlCol="0" anchor="ctr">
            <a:noAutofit/>
          </a:bodyPr>
          <a:lstStyle/>
          <a:p>
            <a:pPr algn="ctr">
              <a:lnSpc>
                <a:spcPct val="95000"/>
              </a:lnSpc>
            </a:pPr>
            <a:r>
              <a:rPr lang="en-US" sz="2800" b="1" kern="0" dirty="0">
                <a:solidFill>
                  <a:schemeClr val="bg1"/>
                </a:solidFill>
              </a:rPr>
              <a:t>Agenda with Discussion Timeline</a:t>
            </a:r>
          </a:p>
        </p:txBody>
      </p:sp>
      <p:graphicFrame>
        <p:nvGraphicFramePr>
          <p:cNvPr id="28" name="Table 36">
            <a:extLst>
              <a:ext uri="{FF2B5EF4-FFF2-40B4-BE49-F238E27FC236}">
                <a16:creationId xmlns:a16="http://schemas.microsoft.com/office/drawing/2014/main" id="{96DA6552-CA10-49EC-9C1B-479D818E6A75}"/>
              </a:ext>
            </a:extLst>
          </p:cNvPr>
          <p:cNvGraphicFramePr>
            <a:graphicFrameLocks noGrp="1"/>
          </p:cNvGraphicFramePr>
          <p:nvPr>
            <p:extLst>
              <p:ext uri="{D42A27DB-BD31-4B8C-83A1-F6EECF244321}">
                <p14:modId xmlns:p14="http://schemas.microsoft.com/office/powerpoint/2010/main" val="67958003"/>
              </p:ext>
            </p:extLst>
          </p:nvPr>
        </p:nvGraphicFramePr>
        <p:xfrm>
          <a:off x="2741431" y="990050"/>
          <a:ext cx="6025379" cy="5212078"/>
        </p:xfrm>
        <a:graphic>
          <a:graphicData uri="http://schemas.openxmlformats.org/drawingml/2006/table">
            <a:tbl>
              <a:tblPr firstRow="1">
                <a:tableStyleId>{2D5ABB26-0587-4C30-8999-92F81FD0307C}</a:tableStyleId>
              </a:tblPr>
              <a:tblGrid>
                <a:gridCol w="4298870">
                  <a:extLst>
                    <a:ext uri="{9D8B030D-6E8A-4147-A177-3AD203B41FA5}">
                      <a16:colId xmlns:a16="http://schemas.microsoft.com/office/drawing/2014/main" val="553819418"/>
                    </a:ext>
                  </a:extLst>
                </a:gridCol>
                <a:gridCol w="1726509">
                  <a:extLst>
                    <a:ext uri="{9D8B030D-6E8A-4147-A177-3AD203B41FA5}">
                      <a16:colId xmlns:a16="http://schemas.microsoft.com/office/drawing/2014/main" val="3688080977"/>
                    </a:ext>
                  </a:extLst>
                </a:gridCol>
              </a:tblGrid>
              <a:tr h="550638">
                <a:tc>
                  <a:txBody>
                    <a:bodyPr/>
                    <a:lstStyle/>
                    <a:p>
                      <a:pPr marL="0" lvl="0" indent="0" algn="l" defTabSz="914400" rtl="0" eaLnBrk="1" fontAlgn="base" latinLnBrk="0" hangingPunct="1">
                        <a:lnSpc>
                          <a:spcPct val="100000"/>
                        </a:lnSpc>
                        <a:spcBef>
                          <a:spcPts val="0"/>
                        </a:spcBef>
                        <a:spcAft>
                          <a:spcPts val="0"/>
                        </a:spcAft>
                        <a:buFont typeface="Trebuchet MS" panose="020B0603020202020204" pitchFamily="34" charset="0"/>
                        <a:buChar char="​"/>
                      </a:pPr>
                      <a:r>
                        <a:rPr lang="en-US" sz="1200" b="1" i="0" u="none" dirty="0">
                          <a:solidFill>
                            <a:schemeClr val="tx1"/>
                          </a:solidFill>
                          <a:latin typeface="+mn-lt"/>
                        </a:rPr>
                        <a:t>Program topic</a:t>
                      </a:r>
                    </a:p>
                  </a:txBody>
                  <a:tcPr marL="0" marR="0" anchor="ctr">
                    <a:lnB w="57150" cap="flat" cmpd="sng" algn="ctr">
                      <a:solidFill>
                        <a:schemeClr val="accent1"/>
                      </a:solidFill>
                      <a:prstDash val="solid"/>
                      <a:round/>
                      <a:headEnd type="none" w="med" len="med"/>
                      <a:tailEnd type="none" w="med" len="med"/>
                    </a:lnB>
                  </a:tcPr>
                </a:tc>
                <a:tc>
                  <a:txBody>
                    <a:bodyPr/>
                    <a:lstStyle/>
                    <a:p>
                      <a:pPr marL="0" lvl="0" indent="0" algn="ctr" defTabSz="914400" rtl="0" eaLnBrk="1" fontAlgn="base" latinLnBrk="0" hangingPunct="1">
                        <a:lnSpc>
                          <a:spcPct val="100000"/>
                        </a:lnSpc>
                        <a:spcBef>
                          <a:spcPts val="0"/>
                        </a:spcBef>
                        <a:spcAft>
                          <a:spcPts val="0"/>
                        </a:spcAft>
                        <a:buFont typeface="Trebuchet MS" panose="020B0603020202020204" pitchFamily="34" charset="0"/>
                        <a:buChar char="​"/>
                      </a:pPr>
                      <a:r>
                        <a:rPr lang="en-US" sz="1200" b="1" i="0" u="none" dirty="0">
                          <a:solidFill>
                            <a:schemeClr val="tx1"/>
                          </a:solidFill>
                          <a:latin typeface="+mn-lt"/>
                        </a:rPr>
                        <a:t>Discussion timeline</a:t>
                      </a:r>
                    </a:p>
                  </a:txBody>
                  <a:tcPr marL="0" marR="0" anchor="ctr">
                    <a:lnB w="571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437486850"/>
                  </a:ext>
                </a:extLst>
              </a:tr>
              <a:tr h="466144">
                <a:tc>
                  <a:txBody>
                    <a:bodyPr/>
                    <a:lstStyle/>
                    <a:p>
                      <a:pPr marL="0" indent="0" algn="l" defTabSz="914400" rtl="0" eaLnBrk="1" fontAlgn="auto" latinLnBrk="0" hangingPunct="1">
                        <a:lnSpc>
                          <a:spcPct val="100000"/>
                        </a:lnSpc>
                        <a:spcBef>
                          <a:spcPts val="0"/>
                        </a:spcBef>
                        <a:spcAft>
                          <a:spcPts val="0"/>
                        </a:spcAft>
                        <a:buFont typeface="Trebuchet MS" panose="020B0603020202020204" pitchFamily="34" charset="0"/>
                        <a:buChar char="​"/>
                      </a:pPr>
                      <a:r>
                        <a:rPr lang="en-US" sz="1200" b="0" i="0" u="none" dirty="0">
                          <a:solidFill>
                            <a:schemeClr val="tx1"/>
                          </a:solidFill>
                          <a:latin typeface="+mn-lt"/>
                        </a:rPr>
                        <a:t>Lorem ipsum dolor sit amet, consectetur</a:t>
                      </a:r>
                    </a:p>
                  </a:txBody>
                  <a:tcPr marL="396000" marR="0" marT="27432" marB="27432" anchor="ctr">
                    <a:lnT w="57150" cap="flat" cmpd="sng" algn="ctr">
                      <a:solidFill>
                        <a:schemeClr val="accent1"/>
                      </a:solidFill>
                      <a:prstDash val="solid"/>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lang="en-US" sz="1200" b="0" i="0" u="none" dirty="0">
                          <a:solidFill>
                            <a:schemeClr val="tx1"/>
                          </a:solidFill>
                          <a:latin typeface="+mn-lt"/>
                        </a:rPr>
                        <a:t>9:00 – 9:10 AM</a:t>
                      </a:r>
                    </a:p>
                  </a:txBody>
                  <a:tcPr marL="0" marR="0" marT="27432" marB="27432" anchor="ctr">
                    <a:lnT w="57150" cap="flat" cmpd="sng" algn="ctr">
                      <a:solidFill>
                        <a:schemeClr val="accent1"/>
                      </a:solidFill>
                      <a:prstDash val="solid"/>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2611538392"/>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2320971426"/>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4041609827"/>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3456613379"/>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739117443"/>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3108800334"/>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785755436"/>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1647135932"/>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solidFill>
                      <a:srgbClr val="FFFFFF"/>
                    </a:solidFill>
                  </a:tcPr>
                </a:tc>
                <a:extLst>
                  <a:ext uri="{0D108BD9-81ED-4DB2-BD59-A6C34878D82A}">
                    <a16:rowId xmlns:a16="http://schemas.microsoft.com/office/drawing/2014/main" val="490517896"/>
                  </a:ext>
                </a:extLst>
              </a:tr>
              <a:tr h="466144">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Lorem ipsum dolor sit amet, consectetur</a:t>
                      </a:r>
                    </a:p>
                  </a:txBody>
                  <a:tcPr marL="396000" marR="0" marT="27432" marB="27432" anchor="ctr">
                    <a:lnT w="9525" cap="flat" cmpd="sng" algn="ctr">
                      <a:solidFill>
                        <a:srgbClr val="9A9A9A"/>
                      </a:solidFill>
                      <a:prstDash val="sysDot"/>
                      <a:round/>
                      <a:headEnd type="none" w="med" len="med"/>
                      <a:tailEnd type="none" w="med" len="med"/>
                    </a:lnT>
                    <a:solidFill>
                      <a:srgbClr val="FFFFFF"/>
                    </a:solidFill>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200" b="0" i="0" u="none" strike="noStrike" kern="1200" cap="none" spc="0" normalizeH="0" baseline="0" noProof="0" dirty="0">
                          <a:ln>
                            <a:noFill/>
                          </a:ln>
                          <a:solidFill>
                            <a:srgbClr val="262626"/>
                          </a:solidFill>
                          <a:effectLst/>
                          <a:uLnTx/>
                          <a:uFillTx/>
                          <a:latin typeface="Helvetica"/>
                          <a:ea typeface="+mn-ea"/>
                          <a:cs typeface="+mn-cs"/>
                        </a:rPr>
                        <a:t>9:00 – 9:10 AM</a:t>
                      </a:r>
                    </a:p>
                  </a:txBody>
                  <a:tcPr marL="0" marR="0" marT="27432" marB="27432" anchor="ctr">
                    <a:lnT w="9525" cap="flat" cmpd="sng" algn="ctr">
                      <a:solidFill>
                        <a:srgbClr val="9A9A9A"/>
                      </a:solidFill>
                      <a:prstDash val="sysDot"/>
                      <a:round/>
                      <a:headEnd type="none" w="med" len="med"/>
                      <a:tailEnd type="none" w="med" len="med"/>
                    </a:lnT>
                    <a:solidFill>
                      <a:srgbClr val="FFFFFF"/>
                    </a:solidFill>
                  </a:tcPr>
                </a:tc>
                <a:extLst>
                  <a:ext uri="{0D108BD9-81ED-4DB2-BD59-A6C34878D82A}">
                    <a16:rowId xmlns:a16="http://schemas.microsoft.com/office/drawing/2014/main" val="3389249464"/>
                  </a:ext>
                </a:extLst>
              </a:tr>
            </a:tbl>
          </a:graphicData>
        </a:graphic>
      </p:graphicFrame>
      <p:sp>
        <p:nvSpPr>
          <p:cNvPr id="30" name="Oval 29">
            <a:extLst>
              <a:ext uri="{FF2B5EF4-FFF2-40B4-BE49-F238E27FC236}">
                <a16:creationId xmlns:a16="http://schemas.microsoft.com/office/drawing/2014/main" id="{619105F9-6BA2-4BC3-8820-B4E12DF5BE6E}"/>
              </a:ext>
            </a:extLst>
          </p:cNvPr>
          <p:cNvSpPr/>
          <p:nvPr/>
        </p:nvSpPr>
        <p:spPr>
          <a:xfrm>
            <a:off x="2741431" y="1675184"/>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1</a:t>
            </a:r>
            <a:endParaRPr lang="en-PH" sz="1000" b="1" dirty="0">
              <a:solidFill>
                <a:schemeClr val="bg1"/>
              </a:solidFill>
            </a:endParaRPr>
          </a:p>
        </p:txBody>
      </p:sp>
      <p:sp>
        <p:nvSpPr>
          <p:cNvPr id="31" name="Oval 30">
            <a:extLst>
              <a:ext uri="{FF2B5EF4-FFF2-40B4-BE49-F238E27FC236}">
                <a16:creationId xmlns:a16="http://schemas.microsoft.com/office/drawing/2014/main" id="{A5EDD56B-0328-4614-90C5-54068F1199D8}"/>
              </a:ext>
            </a:extLst>
          </p:cNvPr>
          <p:cNvSpPr/>
          <p:nvPr/>
        </p:nvSpPr>
        <p:spPr>
          <a:xfrm>
            <a:off x="2741431" y="2141172"/>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2</a:t>
            </a:r>
            <a:endParaRPr lang="en-PH" sz="1000" b="1" dirty="0">
              <a:solidFill>
                <a:schemeClr val="bg1"/>
              </a:solidFill>
            </a:endParaRPr>
          </a:p>
        </p:txBody>
      </p:sp>
      <p:sp>
        <p:nvSpPr>
          <p:cNvPr id="32" name="Oval 31">
            <a:extLst>
              <a:ext uri="{FF2B5EF4-FFF2-40B4-BE49-F238E27FC236}">
                <a16:creationId xmlns:a16="http://schemas.microsoft.com/office/drawing/2014/main" id="{D91CDE2D-E313-46FA-8AA2-028B460A296F}"/>
              </a:ext>
            </a:extLst>
          </p:cNvPr>
          <p:cNvSpPr/>
          <p:nvPr/>
        </p:nvSpPr>
        <p:spPr>
          <a:xfrm>
            <a:off x="2741431" y="2607160"/>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3</a:t>
            </a:r>
            <a:endParaRPr lang="en-PH" sz="1000" b="1" dirty="0">
              <a:solidFill>
                <a:schemeClr val="bg1"/>
              </a:solidFill>
            </a:endParaRPr>
          </a:p>
        </p:txBody>
      </p:sp>
      <p:sp>
        <p:nvSpPr>
          <p:cNvPr id="33" name="Oval 32">
            <a:extLst>
              <a:ext uri="{FF2B5EF4-FFF2-40B4-BE49-F238E27FC236}">
                <a16:creationId xmlns:a16="http://schemas.microsoft.com/office/drawing/2014/main" id="{0D4D9368-7E1B-418C-9F7F-CEBB721DB558}"/>
              </a:ext>
            </a:extLst>
          </p:cNvPr>
          <p:cNvSpPr/>
          <p:nvPr/>
        </p:nvSpPr>
        <p:spPr>
          <a:xfrm>
            <a:off x="2741431" y="3539136"/>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5</a:t>
            </a:r>
            <a:endParaRPr lang="en-PH" sz="1000" b="1" dirty="0">
              <a:solidFill>
                <a:schemeClr val="bg1"/>
              </a:solidFill>
            </a:endParaRPr>
          </a:p>
        </p:txBody>
      </p:sp>
      <p:sp>
        <p:nvSpPr>
          <p:cNvPr id="34" name="Oval 33">
            <a:extLst>
              <a:ext uri="{FF2B5EF4-FFF2-40B4-BE49-F238E27FC236}">
                <a16:creationId xmlns:a16="http://schemas.microsoft.com/office/drawing/2014/main" id="{19E3C3DC-2869-4563-B5A0-A59EA471A538}"/>
              </a:ext>
            </a:extLst>
          </p:cNvPr>
          <p:cNvSpPr/>
          <p:nvPr/>
        </p:nvSpPr>
        <p:spPr>
          <a:xfrm>
            <a:off x="2741431" y="3073148"/>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4</a:t>
            </a:r>
            <a:endParaRPr lang="en-PH" sz="1000" b="1" dirty="0">
              <a:solidFill>
                <a:schemeClr val="bg1"/>
              </a:solidFill>
            </a:endParaRPr>
          </a:p>
        </p:txBody>
      </p:sp>
      <p:sp>
        <p:nvSpPr>
          <p:cNvPr id="35" name="Oval 34">
            <a:extLst>
              <a:ext uri="{FF2B5EF4-FFF2-40B4-BE49-F238E27FC236}">
                <a16:creationId xmlns:a16="http://schemas.microsoft.com/office/drawing/2014/main" id="{6C261E95-3A6D-4BE1-B629-3D3F13B84C9C}"/>
              </a:ext>
            </a:extLst>
          </p:cNvPr>
          <p:cNvSpPr/>
          <p:nvPr/>
        </p:nvSpPr>
        <p:spPr>
          <a:xfrm>
            <a:off x="2741431" y="4005124"/>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6</a:t>
            </a:r>
            <a:endParaRPr lang="en-PH" sz="1000" b="1" dirty="0">
              <a:solidFill>
                <a:schemeClr val="bg1"/>
              </a:solidFill>
            </a:endParaRPr>
          </a:p>
        </p:txBody>
      </p:sp>
      <p:sp>
        <p:nvSpPr>
          <p:cNvPr id="36" name="Oval 35">
            <a:extLst>
              <a:ext uri="{FF2B5EF4-FFF2-40B4-BE49-F238E27FC236}">
                <a16:creationId xmlns:a16="http://schemas.microsoft.com/office/drawing/2014/main" id="{6F6FD1AF-E25E-4124-A6FC-D041BFB0E18F}"/>
              </a:ext>
            </a:extLst>
          </p:cNvPr>
          <p:cNvSpPr/>
          <p:nvPr/>
        </p:nvSpPr>
        <p:spPr>
          <a:xfrm>
            <a:off x="2741431" y="4471112"/>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7</a:t>
            </a:r>
            <a:endParaRPr lang="en-PH" sz="1000" b="1" dirty="0">
              <a:solidFill>
                <a:schemeClr val="bg1"/>
              </a:solidFill>
            </a:endParaRPr>
          </a:p>
        </p:txBody>
      </p:sp>
      <p:sp>
        <p:nvSpPr>
          <p:cNvPr id="37" name="Oval 36">
            <a:extLst>
              <a:ext uri="{FF2B5EF4-FFF2-40B4-BE49-F238E27FC236}">
                <a16:creationId xmlns:a16="http://schemas.microsoft.com/office/drawing/2014/main" id="{5107D057-DF16-4BC4-918D-7ACF3378F3C2}"/>
              </a:ext>
            </a:extLst>
          </p:cNvPr>
          <p:cNvSpPr/>
          <p:nvPr/>
        </p:nvSpPr>
        <p:spPr>
          <a:xfrm>
            <a:off x="2741431" y="4937100"/>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8</a:t>
            </a:r>
            <a:endParaRPr lang="en-PH" sz="1000" b="1" dirty="0">
              <a:solidFill>
                <a:schemeClr val="bg1"/>
              </a:solidFill>
            </a:endParaRPr>
          </a:p>
        </p:txBody>
      </p:sp>
      <p:sp>
        <p:nvSpPr>
          <p:cNvPr id="38" name="Oval 37">
            <a:extLst>
              <a:ext uri="{FF2B5EF4-FFF2-40B4-BE49-F238E27FC236}">
                <a16:creationId xmlns:a16="http://schemas.microsoft.com/office/drawing/2014/main" id="{932DD39C-B37F-41B1-8FA0-0149491A9337}"/>
              </a:ext>
            </a:extLst>
          </p:cNvPr>
          <p:cNvSpPr/>
          <p:nvPr/>
        </p:nvSpPr>
        <p:spPr>
          <a:xfrm>
            <a:off x="2741431" y="5869076"/>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10</a:t>
            </a:r>
            <a:endParaRPr lang="en-PH" sz="1000" b="1" dirty="0">
              <a:solidFill>
                <a:schemeClr val="bg1"/>
              </a:solidFill>
            </a:endParaRPr>
          </a:p>
        </p:txBody>
      </p:sp>
      <p:sp>
        <p:nvSpPr>
          <p:cNvPr id="39" name="Oval 38">
            <a:extLst>
              <a:ext uri="{FF2B5EF4-FFF2-40B4-BE49-F238E27FC236}">
                <a16:creationId xmlns:a16="http://schemas.microsoft.com/office/drawing/2014/main" id="{31D5E077-17AC-45D1-BC88-E41BB2CCA98F}"/>
              </a:ext>
            </a:extLst>
          </p:cNvPr>
          <p:cNvSpPr/>
          <p:nvPr/>
        </p:nvSpPr>
        <p:spPr>
          <a:xfrm>
            <a:off x="2741431" y="5403088"/>
            <a:ext cx="222740" cy="2232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000" b="1" dirty="0">
                <a:solidFill>
                  <a:schemeClr val="bg1"/>
                </a:solidFill>
              </a:rPr>
              <a:t>9</a:t>
            </a:r>
            <a:endParaRPr lang="en-PH" sz="1000" b="1" dirty="0">
              <a:solidFill>
                <a:schemeClr val="bg1"/>
              </a:solidFill>
            </a:endParaRPr>
          </a:p>
        </p:txBody>
      </p:sp>
      <p:sp>
        <p:nvSpPr>
          <p:cNvPr id="24" name="Rectangle 23">
            <a:extLst>
              <a:ext uri="{FF2B5EF4-FFF2-40B4-BE49-F238E27FC236}">
                <a16:creationId xmlns:a16="http://schemas.microsoft.com/office/drawing/2014/main" id="{770C27F9-D84B-4050-BA43-95D39486B58D}"/>
              </a:ext>
            </a:extLst>
          </p:cNvPr>
          <p:cNvSpPr/>
          <p:nvPr/>
        </p:nvSpPr>
        <p:spPr>
          <a:xfrm>
            <a:off x="7030209" y="1579607"/>
            <a:ext cx="35060" cy="4622521"/>
          </a:xfrm>
          <a:prstGeom prst="rect">
            <a:avLst/>
          </a:prstGeom>
          <a:gradFill flip="none" rotWithShape="1">
            <a:gsLst>
              <a:gs pos="23000">
                <a:schemeClr val="bg1">
                  <a:lumMod val="85000"/>
                </a:schemeClr>
              </a:gs>
              <a:gs pos="46900">
                <a:schemeClr val="bg1">
                  <a:lumMod val="95000"/>
                </a:schemeClr>
              </a:gs>
              <a:gs pos="0">
                <a:schemeClr val="bg1">
                  <a:lumMod val="75000"/>
                </a:schemeClr>
              </a:gs>
              <a:gs pos="100000">
                <a:schemeClr val="bg1"/>
              </a:gs>
            </a:gsLst>
            <a:lin ang="10800000" scaled="1"/>
            <a:tileRect/>
          </a:gra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grpSp>
        <p:nvGrpSpPr>
          <p:cNvPr id="4" name="Group 3">
            <a:extLst>
              <a:ext uri="{FF2B5EF4-FFF2-40B4-BE49-F238E27FC236}">
                <a16:creationId xmlns:a16="http://schemas.microsoft.com/office/drawing/2014/main" id="{8D6121DE-BEF7-3F24-FDFD-8562B6D254C2}"/>
              </a:ext>
            </a:extLst>
          </p:cNvPr>
          <p:cNvGrpSpPr/>
          <p:nvPr/>
        </p:nvGrpSpPr>
        <p:grpSpPr>
          <a:xfrm>
            <a:off x="2715430" y="701237"/>
            <a:ext cx="349748" cy="349200"/>
            <a:chOff x="3071135" y="1760585"/>
            <a:chExt cx="475200" cy="633600"/>
          </a:xfrm>
        </p:grpSpPr>
        <p:sp>
          <p:nvSpPr>
            <p:cNvPr id="5" name="Accent">
              <a:extLst>
                <a:ext uri="{FF2B5EF4-FFF2-40B4-BE49-F238E27FC236}">
                  <a16:creationId xmlns:a16="http://schemas.microsoft.com/office/drawing/2014/main" id="{3B114365-554C-81BB-2E48-2E40907AF82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 name="Outline">
              <a:extLst>
                <a:ext uri="{FF2B5EF4-FFF2-40B4-BE49-F238E27FC236}">
                  <a16:creationId xmlns:a16="http://schemas.microsoft.com/office/drawing/2014/main" id="{C42E1FCC-61F4-D608-C695-74323FBB57E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0" name="Group 9">
            <a:extLst>
              <a:ext uri="{FF2B5EF4-FFF2-40B4-BE49-F238E27FC236}">
                <a16:creationId xmlns:a16="http://schemas.microsoft.com/office/drawing/2014/main" id="{FE754358-273F-9E71-68BD-AE608F8F023F}"/>
              </a:ext>
            </a:extLst>
          </p:cNvPr>
          <p:cNvGrpSpPr/>
          <p:nvPr/>
        </p:nvGrpSpPr>
        <p:grpSpPr>
          <a:xfrm>
            <a:off x="7711908" y="701237"/>
            <a:ext cx="349748" cy="349200"/>
            <a:chOff x="3071135" y="1760585"/>
            <a:chExt cx="475200" cy="633600"/>
          </a:xfrm>
        </p:grpSpPr>
        <p:sp>
          <p:nvSpPr>
            <p:cNvPr id="11" name="Accent">
              <a:extLst>
                <a:ext uri="{FF2B5EF4-FFF2-40B4-BE49-F238E27FC236}">
                  <a16:creationId xmlns:a16="http://schemas.microsoft.com/office/drawing/2014/main" id="{957B9287-720E-A879-E225-12CC0C4EF41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2" name="Outline">
              <a:extLst>
                <a:ext uri="{FF2B5EF4-FFF2-40B4-BE49-F238E27FC236}">
                  <a16:creationId xmlns:a16="http://schemas.microsoft.com/office/drawing/2014/main" id="{46CD81FA-B002-4339-61CF-134B9468BD6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839358103"/>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6" name="Group 125">
            <a:extLst>
              <a:ext uri="{FF2B5EF4-FFF2-40B4-BE49-F238E27FC236}">
                <a16:creationId xmlns:a16="http://schemas.microsoft.com/office/drawing/2014/main" id="{8BB41E84-1D1D-9197-0624-DF918A80F3D0}"/>
              </a:ext>
            </a:extLst>
          </p:cNvPr>
          <p:cNvGrpSpPr/>
          <p:nvPr/>
        </p:nvGrpSpPr>
        <p:grpSpPr>
          <a:xfrm>
            <a:off x="3649203" y="2004492"/>
            <a:ext cx="1845594" cy="3769066"/>
            <a:chOff x="5091882" y="1796665"/>
            <a:chExt cx="2008238" cy="4101216"/>
          </a:xfrm>
        </p:grpSpPr>
        <p:sp>
          <p:nvSpPr>
            <p:cNvPr id="91" name="Freeform 8">
              <a:extLst>
                <a:ext uri="{FF2B5EF4-FFF2-40B4-BE49-F238E27FC236}">
                  <a16:creationId xmlns:a16="http://schemas.microsoft.com/office/drawing/2014/main" id="{48D9CD1F-7CEF-6FB9-3A8E-BD221E240148}"/>
                </a:ext>
              </a:extLst>
            </p:cNvPr>
            <p:cNvSpPr/>
            <p:nvPr/>
          </p:nvSpPr>
          <p:spPr>
            <a:xfrm rot="2700000">
              <a:off x="5091884" y="1796663"/>
              <a:ext cx="1029091" cy="1029096"/>
            </a:xfrm>
            <a:custGeom>
              <a:avLst/>
              <a:gdLst>
                <a:gd name="connsiteX0" fmla="*/ 59274 w 1214203"/>
                <a:gd name="connsiteY0" fmla="*/ 59274 h 1214204"/>
                <a:gd name="connsiteX1" fmla="*/ 202371 w 1214203"/>
                <a:gd name="connsiteY1" fmla="*/ 0 h 1214204"/>
                <a:gd name="connsiteX2" fmla="*/ 1011832 w 1214203"/>
                <a:gd name="connsiteY2" fmla="*/ 1 h 1214204"/>
                <a:gd name="connsiteX3" fmla="*/ 1214203 w 1214203"/>
                <a:gd name="connsiteY3" fmla="*/ 202372 h 1214204"/>
                <a:gd name="connsiteX4" fmla="*/ 1214203 w 1214203"/>
                <a:gd name="connsiteY4" fmla="*/ 1011833 h 1214204"/>
                <a:gd name="connsiteX5" fmla="*/ 1011832 w 1214203"/>
                <a:gd name="connsiteY5" fmla="*/ 1214204 h 1214204"/>
                <a:gd name="connsiteX6" fmla="*/ 202371 w 1214203"/>
                <a:gd name="connsiteY6" fmla="*/ 1214204 h 1214204"/>
                <a:gd name="connsiteX7" fmla="*/ 0 w 1214203"/>
                <a:gd name="connsiteY7" fmla="*/ 1011833 h 1214204"/>
                <a:gd name="connsiteX8" fmla="*/ 0 w 1214203"/>
                <a:gd name="connsiteY8" fmla="*/ 202371 h 1214204"/>
                <a:gd name="connsiteX9" fmla="*/ 59274 w 1214203"/>
                <a:gd name="connsiteY9" fmla="*/ 59274 h 1214204"/>
                <a:gd name="connsiteX10" fmla="*/ 121790 w 1214203"/>
                <a:gd name="connsiteY10" fmla="*/ 121791 h 1214204"/>
                <a:gd name="connsiteX11" fmla="*/ 69281 w 1214203"/>
                <a:gd name="connsiteY11" fmla="*/ 248559 h 1214204"/>
                <a:gd name="connsiteX12" fmla="*/ 69281 w 1214203"/>
                <a:gd name="connsiteY12" fmla="*/ 965646 h 1214204"/>
                <a:gd name="connsiteX13" fmla="*/ 248556 w 1214203"/>
                <a:gd name="connsiteY13" fmla="*/ 1144922 h 1214204"/>
                <a:gd name="connsiteX14" fmla="*/ 965645 w 1214203"/>
                <a:gd name="connsiteY14" fmla="*/ 1144923 h 1214204"/>
                <a:gd name="connsiteX15" fmla="*/ 1144922 w 1214203"/>
                <a:gd name="connsiteY15" fmla="*/ 965646 h 1214204"/>
                <a:gd name="connsiteX16" fmla="*/ 1144920 w 1214203"/>
                <a:gd name="connsiteY16" fmla="*/ 248558 h 1214204"/>
                <a:gd name="connsiteX17" fmla="*/ 965644 w 1214203"/>
                <a:gd name="connsiteY17" fmla="*/ 69283 h 1214204"/>
                <a:gd name="connsiteX18" fmla="*/ 248558 w 1214203"/>
                <a:gd name="connsiteY18" fmla="*/ 69283 h 1214204"/>
                <a:gd name="connsiteX19" fmla="*/ 121790 w 1214203"/>
                <a:gd name="connsiteY19" fmla="*/ 121791 h 12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4203" h="1214204">
                  <a:moveTo>
                    <a:pt x="59274" y="59274"/>
                  </a:moveTo>
                  <a:cubicBezTo>
                    <a:pt x="95895" y="22652"/>
                    <a:pt x="146488" y="1"/>
                    <a:pt x="202371" y="0"/>
                  </a:cubicBezTo>
                  <a:lnTo>
                    <a:pt x="1011832" y="1"/>
                  </a:lnTo>
                  <a:cubicBezTo>
                    <a:pt x="1123598" y="0"/>
                    <a:pt x="1214203" y="90605"/>
                    <a:pt x="1214203" y="202372"/>
                  </a:cubicBezTo>
                  <a:lnTo>
                    <a:pt x="1214203" y="1011833"/>
                  </a:lnTo>
                  <a:cubicBezTo>
                    <a:pt x="1214202" y="1123599"/>
                    <a:pt x="1123597" y="1214204"/>
                    <a:pt x="1011832" y="1214204"/>
                  </a:cubicBezTo>
                  <a:lnTo>
                    <a:pt x="202371" y="1214204"/>
                  </a:lnTo>
                  <a:cubicBezTo>
                    <a:pt x="90605" y="1214204"/>
                    <a:pt x="0" y="1123599"/>
                    <a:pt x="0" y="1011833"/>
                  </a:cubicBezTo>
                  <a:lnTo>
                    <a:pt x="0" y="202371"/>
                  </a:lnTo>
                  <a:cubicBezTo>
                    <a:pt x="0" y="146489"/>
                    <a:pt x="22651" y="95896"/>
                    <a:pt x="59274" y="59274"/>
                  </a:cubicBezTo>
                  <a:close/>
                  <a:moveTo>
                    <a:pt x="121790" y="121791"/>
                  </a:moveTo>
                  <a:cubicBezTo>
                    <a:pt x="89348" y="154234"/>
                    <a:pt x="69281" y="199054"/>
                    <a:pt x="69281" y="248559"/>
                  </a:cubicBezTo>
                  <a:lnTo>
                    <a:pt x="69281" y="965646"/>
                  </a:lnTo>
                  <a:cubicBezTo>
                    <a:pt x="69280" y="1064656"/>
                    <a:pt x="149545" y="1144923"/>
                    <a:pt x="248556" y="1144922"/>
                  </a:cubicBezTo>
                  <a:lnTo>
                    <a:pt x="965645" y="1144923"/>
                  </a:lnTo>
                  <a:cubicBezTo>
                    <a:pt x="1064656" y="1144922"/>
                    <a:pt x="1144920" y="1064657"/>
                    <a:pt x="1144922" y="965646"/>
                  </a:cubicBezTo>
                  <a:lnTo>
                    <a:pt x="1144920" y="248558"/>
                  </a:lnTo>
                  <a:cubicBezTo>
                    <a:pt x="1144920" y="149548"/>
                    <a:pt x="1064655" y="69283"/>
                    <a:pt x="965644" y="69283"/>
                  </a:cubicBezTo>
                  <a:lnTo>
                    <a:pt x="248558" y="69283"/>
                  </a:lnTo>
                  <a:cubicBezTo>
                    <a:pt x="199052" y="69283"/>
                    <a:pt x="154232" y="89347"/>
                    <a:pt x="121790" y="12179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93" name="Freeform 7">
              <a:extLst>
                <a:ext uri="{FF2B5EF4-FFF2-40B4-BE49-F238E27FC236}">
                  <a16:creationId xmlns:a16="http://schemas.microsoft.com/office/drawing/2014/main" id="{12A96C86-8D08-522D-95AC-54A71E3E9387}"/>
                </a:ext>
              </a:extLst>
            </p:cNvPr>
            <p:cNvSpPr/>
            <p:nvPr/>
          </p:nvSpPr>
          <p:spPr>
            <a:xfrm rot="2700000">
              <a:off x="5233684" y="1938465"/>
              <a:ext cx="745486" cy="745491"/>
            </a:xfrm>
            <a:custGeom>
              <a:avLst/>
              <a:gdLst>
                <a:gd name="connsiteX0" fmla="*/ 42938 w 879584"/>
                <a:gd name="connsiteY0" fmla="*/ 42939 h 879585"/>
                <a:gd name="connsiteX1" fmla="*/ 146601 w 879584"/>
                <a:gd name="connsiteY1" fmla="*/ 1 h 879585"/>
                <a:gd name="connsiteX2" fmla="*/ 732983 w 879584"/>
                <a:gd name="connsiteY2" fmla="*/ 0 h 879585"/>
                <a:gd name="connsiteX3" fmla="*/ 879584 w 879584"/>
                <a:gd name="connsiteY3" fmla="*/ 146601 h 879585"/>
                <a:gd name="connsiteX4" fmla="*/ 879584 w 879584"/>
                <a:gd name="connsiteY4" fmla="*/ 732984 h 879585"/>
                <a:gd name="connsiteX5" fmla="*/ 732983 w 879584"/>
                <a:gd name="connsiteY5" fmla="*/ 879585 h 879585"/>
                <a:gd name="connsiteX6" fmla="*/ 146601 w 879584"/>
                <a:gd name="connsiteY6" fmla="*/ 879584 h 879585"/>
                <a:gd name="connsiteX7" fmla="*/ 0 w 879584"/>
                <a:gd name="connsiteY7" fmla="*/ 732983 h 879585"/>
                <a:gd name="connsiteX8" fmla="*/ 0 w 879584"/>
                <a:gd name="connsiteY8" fmla="*/ 146602 h 879585"/>
                <a:gd name="connsiteX9" fmla="*/ 42938 w 879584"/>
                <a:gd name="connsiteY9" fmla="*/ 42939 h 87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9584" h="879585">
                  <a:moveTo>
                    <a:pt x="42938" y="42939"/>
                  </a:moveTo>
                  <a:cubicBezTo>
                    <a:pt x="69468" y="16410"/>
                    <a:pt x="106119" y="1"/>
                    <a:pt x="146601" y="1"/>
                  </a:cubicBezTo>
                  <a:lnTo>
                    <a:pt x="732983" y="0"/>
                  </a:lnTo>
                  <a:cubicBezTo>
                    <a:pt x="813950" y="1"/>
                    <a:pt x="879584" y="65636"/>
                    <a:pt x="879584" y="146601"/>
                  </a:cubicBezTo>
                  <a:lnTo>
                    <a:pt x="879584" y="732984"/>
                  </a:lnTo>
                  <a:cubicBezTo>
                    <a:pt x="879584" y="813950"/>
                    <a:pt x="813949" y="879585"/>
                    <a:pt x="732983" y="879585"/>
                  </a:cubicBezTo>
                  <a:lnTo>
                    <a:pt x="146601" y="879584"/>
                  </a:lnTo>
                  <a:cubicBezTo>
                    <a:pt x="65635" y="879583"/>
                    <a:pt x="1" y="813950"/>
                    <a:pt x="0" y="732983"/>
                  </a:cubicBezTo>
                  <a:lnTo>
                    <a:pt x="0" y="146602"/>
                  </a:lnTo>
                  <a:cubicBezTo>
                    <a:pt x="0" y="106119"/>
                    <a:pt x="16408" y="69469"/>
                    <a:pt x="42938" y="4293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95" name="Freeform 18">
              <a:extLst>
                <a:ext uri="{FF2B5EF4-FFF2-40B4-BE49-F238E27FC236}">
                  <a16:creationId xmlns:a16="http://schemas.microsoft.com/office/drawing/2014/main" id="{C72CDEE7-F589-76B9-B72E-042B8394A42B}"/>
                </a:ext>
              </a:extLst>
            </p:cNvPr>
            <p:cNvSpPr/>
            <p:nvPr/>
          </p:nvSpPr>
          <p:spPr>
            <a:xfrm rot="2700000">
              <a:off x="5091884" y="3853567"/>
              <a:ext cx="1029091" cy="1029096"/>
            </a:xfrm>
            <a:custGeom>
              <a:avLst/>
              <a:gdLst>
                <a:gd name="connsiteX0" fmla="*/ 59274 w 1214203"/>
                <a:gd name="connsiteY0" fmla="*/ 59274 h 1214204"/>
                <a:gd name="connsiteX1" fmla="*/ 202371 w 1214203"/>
                <a:gd name="connsiteY1" fmla="*/ 0 h 1214204"/>
                <a:gd name="connsiteX2" fmla="*/ 1011832 w 1214203"/>
                <a:gd name="connsiteY2" fmla="*/ 1 h 1214204"/>
                <a:gd name="connsiteX3" fmla="*/ 1214203 w 1214203"/>
                <a:gd name="connsiteY3" fmla="*/ 202372 h 1214204"/>
                <a:gd name="connsiteX4" fmla="*/ 1214203 w 1214203"/>
                <a:gd name="connsiteY4" fmla="*/ 1011833 h 1214204"/>
                <a:gd name="connsiteX5" fmla="*/ 1011832 w 1214203"/>
                <a:gd name="connsiteY5" fmla="*/ 1214204 h 1214204"/>
                <a:gd name="connsiteX6" fmla="*/ 202371 w 1214203"/>
                <a:gd name="connsiteY6" fmla="*/ 1214204 h 1214204"/>
                <a:gd name="connsiteX7" fmla="*/ 0 w 1214203"/>
                <a:gd name="connsiteY7" fmla="*/ 1011833 h 1214204"/>
                <a:gd name="connsiteX8" fmla="*/ 0 w 1214203"/>
                <a:gd name="connsiteY8" fmla="*/ 202371 h 1214204"/>
                <a:gd name="connsiteX9" fmla="*/ 59274 w 1214203"/>
                <a:gd name="connsiteY9" fmla="*/ 59274 h 1214204"/>
                <a:gd name="connsiteX10" fmla="*/ 121790 w 1214203"/>
                <a:gd name="connsiteY10" fmla="*/ 121791 h 1214204"/>
                <a:gd name="connsiteX11" fmla="*/ 69281 w 1214203"/>
                <a:gd name="connsiteY11" fmla="*/ 248559 h 1214204"/>
                <a:gd name="connsiteX12" fmla="*/ 69281 w 1214203"/>
                <a:gd name="connsiteY12" fmla="*/ 965646 h 1214204"/>
                <a:gd name="connsiteX13" fmla="*/ 248556 w 1214203"/>
                <a:gd name="connsiteY13" fmla="*/ 1144922 h 1214204"/>
                <a:gd name="connsiteX14" fmla="*/ 965645 w 1214203"/>
                <a:gd name="connsiteY14" fmla="*/ 1144923 h 1214204"/>
                <a:gd name="connsiteX15" fmla="*/ 1144922 w 1214203"/>
                <a:gd name="connsiteY15" fmla="*/ 965646 h 1214204"/>
                <a:gd name="connsiteX16" fmla="*/ 1144920 w 1214203"/>
                <a:gd name="connsiteY16" fmla="*/ 248558 h 1214204"/>
                <a:gd name="connsiteX17" fmla="*/ 965644 w 1214203"/>
                <a:gd name="connsiteY17" fmla="*/ 69283 h 1214204"/>
                <a:gd name="connsiteX18" fmla="*/ 248558 w 1214203"/>
                <a:gd name="connsiteY18" fmla="*/ 69283 h 1214204"/>
                <a:gd name="connsiteX19" fmla="*/ 121790 w 1214203"/>
                <a:gd name="connsiteY19" fmla="*/ 121791 h 12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4203" h="1214204">
                  <a:moveTo>
                    <a:pt x="59274" y="59274"/>
                  </a:moveTo>
                  <a:cubicBezTo>
                    <a:pt x="95895" y="22652"/>
                    <a:pt x="146488" y="1"/>
                    <a:pt x="202371" y="0"/>
                  </a:cubicBezTo>
                  <a:lnTo>
                    <a:pt x="1011832" y="1"/>
                  </a:lnTo>
                  <a:cubicBezTo>
                    <a:pt x="1123598" y="0"/>
                    <a:pt x="1214203" y="90605"/>
                    <a:pt x="1214203" y="202372"/>
                  </a:cubicBezTo>
                  <a:lnTo>
                    <a:pt x="1214203" y="1011833"/>
                  </a:lnTo>
                  <a:cubicBezTo>
                    <a:pt x="1214202" y="1123599"/>
                    <a:pt x="1123597" y="1214204"/>
                    <a:pt x="1011832" y="1214204"/>
                  </a:cubicBezTo>
                  <a:lnTo>
                    <a:pt x="202371" y="1214204"/>
                  </a:lnTo>
                  <a:cubicBezTo>
                    <a:pt x="90605" y="1214204"/>
                    <a:pt x="0" y="1123599"/>
                    <a:pt x="0" y="1011833"/>
                  </a:cubicBezTo>
                  <a:lnTo>
                    <a:pt x="0" y="202371"/>
                  </a:lnTo>
                  <a:cubicBezTo>
                    <a:pt x="0" y="146489"/>
                    <a:pt x="22651" y="95896"/>
                    <a:pt x="59274" y="59274"/>
                  </a:cubicBezTo>
                  <a:close/>
                  <a:moveTo>
                    <a:pt x="121790" y="121791"/>
                  </a:moveTo>
                  <a:cubicBezTo>
                    <a:pt x="89348" y="154234"/>
                    <a:pt x="69281" y="199054"/>
                    <a:pt x="69281" y="248559"/>
                  </a:cubicBezTo>
                  <a:lnTo>
                    <a:pt x="69281" y="965646"/>
                  </a:lnTo>
                  <a:cubicBezTo>
                    <a:pt x="69280" y="1064656"/>
                    <a:pt x="149545" y="1144923"/>
                    <a:pt x="248556" y="1144922"/>
                  </a:cubicBezTo>
                  <a:lnTo>
                    <a:pt x="965645" y="1144923"/>
                  </a:lnTo>
                  <a:cubicBezTo>
                    <a:pt x="1064656" y="1144922"/>
                    <a:pt x="1144920" y="1064657"/>
                    <a:pt x="1144922" y="965646"/>
                  </a:cubicBezTo>
                  <a:lnTo>
                    <a:pt x="1144920" y="248558"/>
                  </a:lnTo>
                  <a:cubicBezTo>
                    <a:pt x="1144920" y="149548"/>
                    <a:pt x="1064655" y="69283"/>
                    <a:pt x="965644" y="69283"/>
                  </a:cubicBezTo>
                  <a:lnTo>
                    <a:pt x="248558" y="69283"/>
                  </a:lnTo>
                  <a:cubicBezTo>
                    <a:pt x="199052" y="69283"/>
                    <a:pt x="154232" y="89347"/>
                    <a:pt x="121790" y="121791"/>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97" name="Freeform 19">
              <a:extLst>
                <a:ext uri="{FF2B5EF4-FFF2-40B4-BE49-F238E27FC236}">
                  <a16:creationId xmlns:a16="http://schemas.microsoft.com/office/drawing/2014/main" id="{EB5D9601-1D59-8FFF-B9D9-1FC07F947910}"/>
                </a:ext>
              </a:extLst>
            </p:cNvPr>
            <p:cNvSpPr/>
            <p:nvPr/>
          </p:nvSpPr>
          <p:spPr>
            <a:xfrm rot="2700000">
              <a:off x="5233684" y="3995369"/>
              <a:ext cx="745486" cy="745491"/>
            </a:xfrm>
            <a:custGeom>
              <a:avLst/>
              <a:gdLst>
                <a:gd name="connsiteX0" fmla="*/ 42938 w 879584"/>
                <a:gd name="connsiteY0" fmla="*/ 42939 h 879585"/>
                <a:gd name="connsiteX1" fmla="*/ 146601 w 879584"/>
                <a:gd name="connsiteY1" fmla="*/ 1 h 879585"/>
                <a:gd name="connsiteX2" fmla="*/ 732983 w 879584"/>
                <a:gd name="connsiteY2" fmla="*/ 0 h 879585"/>
                <a:gd name="connsiteX3" fmla="*/ 879584 w 879584"/>
                <a:gd name="connsiteY3" fmla="*/ 146601 h 879585"/>
                <a:gd name="connsiteX4" fmla="*/ 879584 w 879584"/>
                <a:gd name="connsiteY4" fmla="*/ 732984 h 879585"/>
                <a:gd name="connsiteX5" fmla="*/ 732983 w 879584"/>
                <a:gd name="connsiteY5" fmla="*/ 879585 h 879585"/>
                <a:gd name="connsiteX6" fmla="*/ 146601 w 879584"/>
                <a:gd name="connsiteY6" fmla="*/ 879584 h 879585"/>
                <a:gd name="connsiteX7" fmla="*/ 0 w 879584"/>
                <a:gd name="connsiteY7" fmla="*/ 732983 h 879585"/>
                <a:gd name="connsiteX8" fmla="*/ 0 w 879584"/>
                <a:gd name="connsiteY8" fmla="*/ 146602 h 879585"/>
                <a:gd name="connsiteX9" fmla="*/ 42938 w 879584"/>
                <a:gd name="connsiteY9" fmla="*/ 42939 h 87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9584" h="879585">
                  <a:moveTo>
                    <a:pt x="42938" y="42939"/>
                  </a:moveTo>
                  <a:cubicBezTo>
                    <a:pt x="69468" y="16410"/>
                    <a:pt x="106119" y="1"/>
                    <a:pt x="146601" y="1"/>
                  </a:cubicBezTo>
                  <a:lnTo>
                    <a:pt x="732983" y="0"/>
                  </a:lnTo>
                  <a:cubicBezTo>
                    <a:pt x="813950" y="1"/>
                    <a:pt x="879584" y="65636"/>
                    <a:pt x="879584" y="146601"/>
                  </a:cubicBezTo>
                  <a:lnTo>
                    <a:pt x="879584" y="732984"/>
                  </a:lnTo>
                  <a:cubicBezTo>
                    <a:pt x="879584" y="813950"/>
                    <a:pt x="813949" y="879585"/>
                    <a:pt x="732983" y="879585"/>
                  </a:cubicBezTo>
                  <a:lnTo>
                    <a:pt x="146601" y="879584"/>
                  </a:lnTo>
                  <a:cubicBezTo>
                    <a:pt x="65635" y="879583"/>
                    <a:pt x="1" y="813950"/>
                    <a:pt x="0" y="732983"/>
                  </a:cubicBezTo>
                  <a:lnTo>
                    <a:pt x="0" y="146602"/>
                  </a:lnTo>
                  <a:cubicBezTo>
                    <a:pt x="0" y="106119"/>
                    <a:pt x="16408" y="69469"/>
                    <a:pt x="42938" y="4293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99" name="Rectangle 98">
              <a:extLst>
                <a:ext uri="{FF2B5EF4-FFF2-40B4-BE49-F238E27FC236}">
                  <a16:creationId xmlns:a16="http://schemas.microsoft.com/office/drawing/2014/main" id="{9FF12041-7C57-D6D1-82A2-1049544E9330}"/>
                </a:ext>
              </a:extLst>
            </p:cNvPr>
            <p:cNvSpPr/>
            <p:nvPr/>
          </p:nvSpPr>
          <p:spPr>
            <a:xfrm rot="2724070">
              <a:off x="5896163" y="2685033"/>
              <a:ext cx="430030" cy="25370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101" name="Freeform 166">
              <a:extLst>
                <a:ext uri="{FF2B5EF4-FFF2-40B4-BE49-F238E27FC236}">
                  <a16:creationId xmlns:a16="http://schemas.microsoft.com/office/drawing/2014/main" id="{CB5CFE13-1854-8A28-5047-0FF29FA29277}"/>
                </a:ext>
              </a:extLst>
            </p:cNvPr>
            <p:cNvSpPr>
              <a:spLocks/>
            </p:cNvSpPr>
            <p:nvPr/>
          </p:nvSpPr>
          <p:spPr bwMode="auto">
            <a:xfrm rot="13684439">
              <a:off x="5975294" y="2612109"/>
              <a:ext cx="231190" cy="386469"/>
            </a:xfrm>
            <a:custGeom>
              <a:avLst/>
              <a:gdLst>
                <a:gd name="T0" fmla="*/ 71 w 99"/>
                <a:gd name="T1" fmla="*/ 7 h 166"/>
                <a:gd name="T2" fmla="*/ 5 w 99"/>
                <a:gd name="T3" fmla="*/ 73 h 166"/>
                <a:gd name="T4" fmla="*/ 5 w 99"/>
                <a:gd name="T5" fmla="*/ 93 h 166"/>
                <a:gd name="T6" fmla="*/ 71 w 99"/>
                <a:gd name="T7" fmla="*/ 159 h 166"/>
                <a:gd name="T8" fmla="*/ 91 w 99"/>
                <a:gd name="T9" fmla="*/ 160 h 166"/>
                <a:gd name="T10" fmla="*/ 93 w 99"/>
                <a:gd name="T11" fmla="*/ 158 h 166"/>
                <a:gd name="T12" fmla="*/ 94 w 99"/>
                <a:gd name="T13" fmla="*/ 142 h 166"/>
                <a:gd name="T14" fmla="*/ 45 w 99"/>
                <a:gd name="T15" fmla="*/ 93 h 166"/>
                <a:gd name="T16" fmla="*/ 45 w 99"/>
                <a:gd name="T17" fmla="*/ 73 h 166"/>
                <a:gd name="T18" fmla="*/ 94 w 99"/>
                <a:gd name="T19" fmla="*/ 25 h 166"/>
                <a:gd name="T20" fmla="*/ 93 w 99"/>
                <a:gd name="T21" fmla="*/ 8 h 166"/>
                <a:gd name="T22" fmla="*/ 91 w 99"/>
                <a:gd name="T23" fmla="*/ 6 h 166"/>
                <a:gd name="T24" fmla="*/ 71 w 99"/>
                <a:gd name="T25" fmla="*/ 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166">
                  <a:moveTo>
                    <a:pt x="71" y="7"/>
                  </a:moveTo>
                  <a:cubicBezTo>
                    <a:pt x="5" y="73"/>
                    <a:pt x="5" y="73"/>
                    <a:pt x="5" y="73"/>
                  </a:cubicBezTo>
                  <a:cubicBezTo>
                    <a:pt x="0" y="79"/>
                    <a:pt x="0" y="88"/>
                    <a:pt x="5" y="93"/>
                  </a:cubicBezTo>
                  <a:cubicBezTo>
                    <a:pt x="71" y="159"/>
                    <a:pt x="71" y="159"/>
                    <a:pt x="71" y="159"/>
                  </a:cubicBezTo>
                  <a:cubicBezTo>
                    <a:pt x="77" y="165"/>
                    <a:pt x="85" y="166"/>
                    <a:pt x="91" y="160"/>
                  </a:cubicBezTo>
                  <a:cubicBezTo>
                    <a:pt x="93" y="158"/>
                    <a:pt x="93" y="158"/>
                    <a:pt x="93" y="158"/>
                  </a:cubicBezTo>
                  <a:cubicBezTo>
                    <a:pt x="98" y="152"/>
                    <a:pt x="99" y="146"/>
                    <a:pt x="94" y="142"/>
                  </a:cubicBezTo>
                  <a:cubicBezTo>
                    <a:pt x="78" y="126"/>
                    <a:pt x="62" y="109"/>
                    <a:pt x="45" y="93"/>
                  </a:cubicBezTo>
                  <a:cubicBezTo>
                    <a:pt x="40" y="88"/>
                    <a:pt x="40" y="79"/>
                    <a:pt x="45" y="73"/>
                  </a:cubicBezTo>
                  <a:cubicBezTo>
                    <a:pt x="62" y="57"/>
                    <a:pt x="78" y="41"/>
                    <a:pt x="94" y="25"/>
                  </a:cubicBezTo>
                  <a:cubicBezTo>
                    <a:pt x="99" y="20"/>
                    <a:pt x="98" y="14"/>
                    <a:pt x="93" y="8"/>
                  </a:cubicBezTo>
                  <a:cubicBezTo>
                    <a:pt x="91" y="6"/>
                    <a:pt x="91" y="6"/>
                    <a:pt x="91" y="6"/>
                  </a:cubicBezTo>
                  <a:cubicBezTo>
                    <a:pt x="85" y="0"/>
                    <a:pt x="77" y="1"/>
                    <a:pt x="71" y="7"/>
                  </a:cubicBezTo>
                  <a:close/>
                </a:path>
              </a:pathLst>
            </a:custGeom>
            <a:solidFill>
              <a:schemeClr val="bg1"/>
            </a:solidFill>
            <a:ln>
              <a:noFill/>
            </a:ln>
          </p:spPr>
          <p:txBody>
            <a:bodyPr vert="horz" wrap="square" lIns="45714" tIns="22857" rIns="45714" bIns="22857" numCol="1" anchor="t" anchorCtr="0" compatLnSpc="1">
              <a:prstTxWarp prst="textNoShape">
                <a:avLst/>
              </a:prstTxWarp>
            </a:bodyPr>
            <a:lstStyle/>
            <a:p>
              <a:endParaRPr lang="en-GB" sz="800" dirty="0"/>
            </a:p>
          </p:txBody>
        </p:sp>
        <p:sp>
          <p:nvSpPr>
            <p:cNvPr id="103" name="Rectangle 102">
              <a:extLst>
                <a:ext uri="{FF2B5EF4-FFF2-40B4-BE49-F238E27FC236}">
                  <a16:creationId xmlns:a16="http://schemas.microsoft.com/office/drawing/2014/main" id="{2D5CC86B-CA47-8746-7477-DA5A104A4112}"/>
                </a:ext>
              </a:extLst>
            </p:cNvPr>
            <p:cNvSpPr/>
            <p:nvPr/>
          </p:nvSpPr>
          <p:spPr>
            <a:xfrm rot="2724070">
              <a:off x="5896163" y="4741936"/>
              <a:ext cx="430030" cy="25370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105" name="Freeform 166">
              <a:extLst>
                <a:ext uri="{FF2B5EF4-FFF2-40B4-BE49-F238E27FC236}">
                  <a16:creationId xmlns:a16="http://schemas.microsoft.com/office/drawing/2014/main" id="{A553B6FC-1716-783A-4845-E3E85FF16E83}"/>
                </a:ext>
              </a:extLst>
            </p:cNvPr>
            <p:cNvSpPr>
              <a:spLocks/>
            </p:cNvSpPr>
            <p:nvPr/>
          </p:nvSpPr>
          <p:spPr bwMode="auto">
            <a:xfrm rot="13684439">
              <a:off x="5975294" y="4671688"/>
              <a:ext cx="231190" cy="386469"/>
            </a:xfrm>
            <a:custGeom>
              <a:avLst/>
              <a:gdLst>
                <a:gd name="T0" fmla="*/ 71 w 99"/>
                <a:gd name="T1" fmla="*/ 7 h 166"/>
                <a:gd name="T2" fmla="*/ 5 w 99"/>
                <a:gd name="T3" fmla="*/ 73 h 166"/>
                <a:gd name="T4" fmla="*/ 5 w 99"/>
                <a:gd name="T5" fmla="*/ 93 h 166"/>
                <a:gd name="T6" fmla="*/ 71 w 99"/>
                <a:gd name="T7" fmla="*/ 159 h 166"/>
                <a:gd name="T8" fmla="*/ 91 w 99"/>
                <a:gd name="T9" fmla="*/ 160 h 166"/>
                <a:gd name="T10" fmla="*/ 93 w 99"/>
                <a:gd name="T11" fmla="*/ 158 h 166"/>
                <a:gd name="T12" fmla="*/ 94 w 99"/>
                <a:gd name="T13" fmla="*/ 142 h 166"/>
                <a:gd name="T14" fmla="*/ 45 w 99"/>
                <a:gd name="T15" fmla="*/ 93 h 166"/>
                <a:gd name="T16" fmla="*/ 45 w 99"/>
                <a:gd name="T17" fmla="*/ 73 h 166"/>
                <a:gd name="T18" fmla="*/ 94 w 99"/>
                <a:gd name="T19" fmla="*/ 25 h 166"/>
                <a:gd name="T20" fmla="*/ 93 w 99"/>
                <a:gd name="T21" fmla="*/ 8 h 166"/>
                <a:gd name="T22" fmla="*/ 91 w 99"/>
                <a:gd name="T23" fmla="*/ 6 h 166"/>
                <a:gd name="T24" fmla="*/ 71 w 99"/>
                <a:gd name="T25" fmla="*/ 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166">
                  <a:moveTo>
                    <a:pt x="71" y="7"/>
                  </a:moveTo>
                  <a:cubicBezTo>
                    <a:pt x="5" y="73"/>
                    <a:pt x="5" y="73"/>
                    <a:pt x="5" y="73"/>
                  </a:cubicBezTo>
                  <a:cubicBezTo>
                    <a:pt x="0" y="79"/>
                    <a:pt x="0" y="88"/>
                    <a:pt x="5" y="93"/>
                  </a:cubicBezTo>
                  <a:cubicBezTo>
                    <a:pt x="71" y="159"/>
                    <a:pt x="71" y="159"/>
                    <a:pt x="71" y="159"/>
                  </a:cubicBezTo>
                  <a:cubicBezTo>
                    <a:pt x="77" y="165"/>
                    <a:pt x="85" y="166"/>
                    <a:pt x="91" y="160"/>
                  </a:cubicBezTo>
                  <a:cubicBezTo>
                    <a:pt x="93" y="158"/>
                    <a:pt x="93" y="158"/>
                    <a:pt x="93" y="158"/>
                  </a:cubicBezTo>
                  <a:cubicBezTo>
                    <a:pt x="98" y="152"/>
                    <a:pt x="99" y="146"/>
                    <a:pt x="94" y="142"/>
                  </a:cubicBezTo>
                  <a:cubicBezTo>
                    <a:pt x="78" y="126"/>
                    <a:pt x="62" y="109"/>
                    <a:pt x="45" y="93"/>
                  </a:cubicBezTo>
                  <a:cubicBezTo>
                    <a:pt x="40" y="88"/>
                    <a:pt x="40" y="79"/>
                    <a:pt x="45" y="73"/>
                  </a:cubicBezTo>
                  <a:cubicBezTo>
                    <a:pt x="62" y="57"/>
                    <a:pt x="78" y="41"/>
                    <a:pt x="94" y="25"/>
                  </a:cubicBezTo>
                  <a:cubicBezTo>
                    <a:pt x="99" y="20"/>
                    <a:pt x="98" y="14"/>
                    <a:pt x="93" y="8"/>
                  </a:cubicBezTo>
                  <a:cubicBezTo>
                    <a:pt x="91" y="6"/>
                    <a:pt x="91" y="6"/>
                    <a:pt x="91" y="6"/>
                  </a:cubicBezTo>
                  <a:cubicBezTo>
                    <a:pt x="85" y="0"/>
                    <a:pt x="77" y="1"/>
                    <a:pt x="71" y="7"/>
                  </a:cubicBezTo>
                  <a:close/>
                </a:path>
              </a:pathLst>
            </a:custGeom>
            <a:solidFill>
              <a:schemeClr val="bg1"/>
            </a:solidFill>
            <a:ln>
              <a:noFill/>
            </a:ln>
          </p:spPr>
          <p:txBody>
            <a:bodyPr vert="horz" wrap="square" lIns="45714" tIns="22857" rIns="45714" bIns="22857" numCol="1" anchor="t" anchorCtr="0" compatLnSpc="1">
              <a:prstTxWarp prst="textNoShape">
                <a:avLst/>
              </a:prstTxWarp>
            </a:bodyPr>
            <a:lstStyle/>
            <a:p>
              <a:endParaRPr lang="en-GB" sz="800" dirty="0"/>
            </a:p>
          </p:txBody>
        </p:sp>
        <p:sp>
          <p:nvSpPr>
            <p:cNvPr id="107" name="Rectangle 106">
              <a:extLst>
                <a:ext uri="{FF2B5EF4-FFF2-40B4-BE49-F238E27FC236}">
                  <a16:creationId xmlns:a16="http://schemas.microsoft.com/office/drawing/2014/main" id="{577E8B52-9109-F2DE-98D2-0215F75884B1}"/>
                </a:ext>
              </a:extLst>
            </p:cNvPr>
            <p:cNvSpPr/>
            <p:nvPr/>
          </p:nvSpPr>
          <p:spPr>
            <a:xfrm rot="8124070">
              <a:off x="5869885" y="3704329"/>
              <a:ext cx="430031" cy="25370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109" name="Freeform 166">
              <a:extLst>
                <a:ext uri="{FF2B5EF4-FFF2-40B4-BE49-F238E27FC236}">
                  <a16:creationId xmlns:a16="http://schemas.microsoft.com/office/drawing/2014/main" id="{25F95529-7C77-EC19-7C25-1941FA927F73}"/>
                </a:ext>
              </a:extLst>
            </p:cNvPr>
            <p:cNvSpPr>
              <a:spLocks/>
            </p:cNvSpPr>
            <p:nvPr/>
          </p:nvSpPr>
          <p:spPr bwMode="auto">
            <a:xfrm rot="7915561" flipH="1">
              <a:off x="5958127" y="3652536"/>
              <a:ext cx="231190" cy="386469"/>
            </a:xfrm>
            <a:custGeom>
              <a:avLst/>
              <a:gdLst>
                <a:gd name="T0" fmla="*/ 71 w 99"/>
                <a:gd name="T1" fmla="*/ 7 h 166"/>
                <a:gd name="T2" fmla="*/ 5 w 99"/>
                <a:gd name="T3" fmla="*/ 73 h 166"/>
                <a:gd name="T4" fmla="*/ 5 w 99"/>
                <a:gd name="T5" fmla="*/ 93 h 166"/>
                <a:gd name="T6" fmla="*/ 71 w 99"/>
                <a:gd name="T7" fmla="*/ 159 h 166"/>
                <a:gd name="T8" fmla="*/ 91 w 99"/>
                <a:gd name="T9" fmla="*/ 160 h 166"/>
                <a:gd name="T10" fmla="*/ 93 w 99"/>
                <a:gd name="T11" fmla="*/ 158 h 166"/>
                <a:gd name="T12" fmla="*/ 94 w 99"/>
                <a:gd name="T13" fmla="*/ 142 h 166"/>
                <a:gd name="T14" fmla="*/ 45 w 99"/>
                <a:gd name="T15" fmla="*/ 93 h 166"/>
                <a:gd name="T16" fmla="*/ 45 w 99"/>
                <a:gd name="T17" fmla="*/ 73 h 166"/>
                <a:gd name="T18" fmla="*/ 94 w 99"/>
                <a:gd name="T19" fmla="*/ 25 h 166"/>
                <a:gd name="T20" fmla="*/ 93 w 99"/>
                <a:gd name="T21" fmla="*/ 8 h 166"/>
                <a:gd name="T22" fmla="*/ 91 w 99"/>
                <a:gd name="T23" fmla="*/ 6 h 166"/>
                <a:gd name="T24" fmla="*/ 71 w 99"/>
                <a:gd name="T25" fmla="*/ 7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166">
                  <a:moveTo>
                    <a:pt x="71" y="7"/>
                  </a:moveTo>
                  <a:cubicBezTo>
                    <a:pt x="5" y="73"/>
                    <a:pt x="5" y="73"/>
                    <a:pt x="5" y="73"/>
                  </a:cubicBezTo>
                  <a:cubicBezTo>
                    <a:pt x="0" y="79"/>
                    <a:pt x="0" y="88"/>
                    <a:pt x="5" y="93"/>
                  </a:cubicBezTo>
                  <a:cubicBezTo>
                    <a:pt x="71" y="159"/>
                    <a:pt x="71" y="159"/>
                    <a:pt x="71" y="159"/>
                  </a:cubicBezTo>
                  <a:cubicBezTo>
                    <a:pt x="77" y="165"/>
                    <a:pt x="85" y="166"/>
                    <a:pt x="91" y="160"/>
                  </a:cubicBezTo>
                  <a:cubicBezTo>
                    <a:pt x="93" y="158"/>
                    <a:pt x="93" y="158"/>
                    <a:pt x="93" y="158"/>
                  </a:cubicBezTo>
                  <a:cubicBezTo>
                    <a:pt x="98" y="152"/>
                    <a:pt x="99" y="146"/>
                    <a:pt x="94" y="142"/>
                  </a:cubicBezTo>
                  <a:cubicBezTo>
                    <a:pt x="78" y="126"/>
                    <a:pt x="62" y="109"/>
                    <a:pt x="45" y="93"/>
                  </a:cubicBezTo>
                  <a:cubicBezTo>
                    <a:pt x="40" y="88"/>
                    <a:pt x="40" y="79"/>
                    <a:pt x="45" y="73"/>
                  </a:cubicBezTo>
                  <a:cubicBezTo>
                    <a:pt x="62" y="57"/>
                    <a:pt x="78" y="41"/>
                    <a:pt x="94" y="25"/>
                  </a:cubicBezTo>
                  <a:cubicBezTo>
                    <a:pt x="99" y="20"/>
                    <a:pt x="98" y="14"/>
                    <a:pt x="93" y="8"/>
                  </a:cubicBezTo>
                  <a:cubicBezTo>
                    <a:pt x="91" y="6"/>
                    <a:pt x="91" y="6"/>
                    <a:pt x="91" y="6"/>
                  </a:cubicBezTo>
                  <a:cubicBezTo>
                    <a:pt x="85" y="0"/>
                    <a:pt x="77" y="1"/>
                    <a:pt x="71" y="7"/>
                  </a:cubicBezTo>
                  <a:close/>
                </a:path>
              </a:pathLst>
            </a:custGeom>
            <a:solidFill>
              <a:schemeClr val="bg1"/>
            </a:solidFill>
            <a:ln>
              <a:noFill/>
            </a:ln>
          </p:spPr>
          <p:txBody>
            <a:bodyPr vert="horz" wrap="square" lIns="45714" tIns="22857" rIns="45714" bIns="22857" numCol="1" anchor="t" anchorCtr="0" compatLnSpc="1">
              <a:prstTxWarp prst="textNoShape">
                <a:avLst/>
              </a:prstTxWarp>
            </a:bodyPr>
            <a:lstStyle/>
            <a:p>
              <a:endParaRPr lang="en-GB" sz="800" dirty="0"/>
            </a:p>
          </p:txBody>
        </p:sp>
        <p:sp>
          <p:nvSpPr>
            <p:cNvPr id="111" name="Freeform 14">
              <a:extLst>
                <a:ext uri="{FF2B5EF4-FFF2-40B4-BE49-F238E27FC236}">
                  <a16:creationId xmlns:a16="http://schemas.microsoft.com/office/drawing/2014/main" id="{A8BA61FB-848A-1967-DB4F-1F5306D0D355}"/>
                </a:ext>
              </a:extLst>
            </p:cNvPr>
            <p:cNvSpPr/>
            <p:nvPr/>
          </p:nvSpPr>
          <p:spPr>
            <a:xfrm rot="8100000">
              <a:off x="6071027" y="2811884"/>
              <a:ext cx="1029093" cy="1029094"/>
            </a:xfrm>
            <a:custGeom>
              <a:avLst/>
              <a:gdLst>
                <a:gd name="connsiteX0" fmla="*/ 59274 w 1214203"/>
                <a:gd name="connsiteY0" fmla="*/ 59274 h 1214204"/>
                <a:gd name="connsiteX1" fmla="*/ 202371 w 1214203"/>
                <a:gd name="connsiteY1" fmla="*/ 0 h 1214204"/>
                <a:gd name="connsiteX2" fmla="*/ 1011832 w 1214203"/>
                <a:gd name="connsiteY2" fmla="*/ 1 h 1214204"/>
                <a:gd name="connsiteX3" fmla="*/ 1214203 w 1214203"/>
                <a:gd name="connsiteY3" fmla="*/ 202372 h 1214204"/>
                <a:gd name="connsiteX4" fmla="*/ 1214203 w 1214203"/>
                <a:gd name="connsiteY4" fmla="*/ 1011833 h 1214204"/>
                <a:gd name="connsiteX5" fmla="*/ 1011832 w 1214203"/>
                <a:gd name="connsiteY5" fmla="*/ 1214204 h 1214204"/>
                <a:gd name="connsiteX6" fmla="*/ 202371 w 1214203"/>
                <a:gd name="connsiteY6" fmla="*/ 1214204 h 1214204"/>
                <a:gd name="connsiteX7" fmla="*/ 0 w 1214203"/>
                <a:gd name="connsiteY7" fmla="*/ 1011833 h 1214204"/>
                <a:gd name="connsiteX8" fmla="*/ 0 w 1214203"/>
                <a:gd name="connsiteY8" fmla="*/ 202371 h 1214204"/>
                <a:gd name="connsiteX9" fmla="*/ 59274 w 1214203"/>
                <a:gd name="connsiteY9" fmla="*/ 59274 h 1214204"/>
                <a:gd name="connsiteX10" fmla="*/ 121790 w 1214203"/>
                <a:gd name="connsiteY10" fmla="*/ 121791 h 1214204"/>
                <a:gd name="connsiteX11" fmla="*/ 69281 w 1214203"/>
                <a:gd name="connsiteY11" fmla="*/ 248559 h 1214204"/>
                <a:gd name="connsiteX12" fmla="*/ 69281 w 1214203"/>
                <a:gd name="connsiteY12" fmla="*/ 965646 h 1214204"/>
                <a:gd name="connsiteX13" fmla="*/ 248556 w 1214203"/>
                <a:gd name="connsiteY13" fmla="*/ 1144922 h 1214204"/>
                <a:gd name="connsiteX14" fmla="*/ 965645 w 1214203"/>
                <a:gd name="connsiteY14" fmla="*/ 1144923 h 1214204"/>
                <a:gd name="connsiteX15" fmla="*/ 1144922 w 1214203"/>
                <a:gd name="connsiteY15" fmla="*/ 965646 h 1214204"/>
                <a:gd name="connsiteX16" fmla="*/ 1144920 w 1214203"/>
                <a:gd name="connsiteY16" fmla="*/ 248558 h 1214204"/>
                <a:gd name="connsiteX17" fmla="*/ 965644 w 1214203"/>
                <a:gd name="connsiteY17" fmla="*/ 69283 h 1214204"/>
                <a:gd name="connsiteX18" fmla="*/ 248558 w 1214203"/>
                <a:gd name="connsiteY18" fmla="*/ 69283 h 1214204"/>
                <a:gd name="connsiteX19" fmla="*/ 121790 w 1214203"/>
                <a:gd name="connsiteY19" fmla="*/ 121791 h 12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4203" h="1214204">
                  <a:moveTo>
                    <a:pt x="59274" y="59274"/>
                  </a:moveTo>
                  <a:cubicBezTo>
                    <a:pt x="95895" y="22652"/>
                    <a:pt x="146488" y="1"/>
                    <a:pt x="202371" y="0"/>
                  </a:cubicBezTo>
                  <a:lnTo>
                    <a:pt x="1011832" y="1"/>
                  </a:lnTo>
                  <a:cubicBezTo>
                    <a:pt x="1123598" y="0"/>
                    <a:pt x="1214203" y="90605"/>
                    <a:pt x="1214203" y="202372"/>
                  </a:cubicBezTo>
                  <a:lnTo>
                    <a:pt x="1214203" y="1011833"/>
                  </a:lnTo>
                  <a:cubicBezTo>
                    <a:pt x="1214202" y="1123599"/>
                    <a:pt x="1123597" y="1214204"/>
                    <a:pt x="1011832" y="1214204"/>
                  </a:cubicBezTo>
                  <a:lnTo>
                    <a:pt x="202371" y="1214204"/>
                  </a:lnTo>
                  <a:cubicBezTo>
                    <a:pt x="90605" y="1214204"/>
                    <a:pt x="0" y="1123599"/>
                    <a:pt x="0" y="1011833"/>
                  </a:cubicBezTo>
                  <a:lnTo>
                    <a:pt x="0" y="202371"/>
                  </a:lnTo>
                  <a:cubicBezTo>
                    <a:pt x="0" y="146489"/>
                    <a:pt x="22651" y="95896"/>
                    <a:pt x="59274" y="59274"/>
                  </a:cubicBezTo>
                  <a:close/>
                  <a:moveTo>
                    <a:pt x="121790" y="121791"/>
                  </a:moveTo>
                  <a:cubicBezTo>
                    <a:pt x="89348" y="154234"/>
                    <a:pt x="69281" y="199054"/>
                    <a:pt x="69281" y="248559"/>
                  </a:cubicBezTo>
                  <a:lnTo>
                    <a:pt x="69281" y="965646"/>
                  </a:lnTo>
                  <a:cubicBezTo>
                    <a:pt x="69280" y="1064656"/>
                    <a:pt x="149545" y="1144923"/>
                    <a:pt x="248556" y="1144922"/>
                  </a:cubicBezTo>
                  <a:lnTo>
                    <a:pt x="965645" y="1144923"/>
                  </a:lnTo>
                  <a:cubicBezTo>
                    <a:pt x="1064656" y="1144922"/>
                    <a:pt x="1144920" y="1064657"/>
                    <a:pt x="1144922" y="965646"/>
                  </a:cubicBezTo>
                  <a:lnTo>
                    <a:pt x="1144920" y="248558"/>
                  </a:lnTo>
                  <a:cubicBezTo>
                    <a:pt x="1144920" y="149548"/>
                    <a:pt x="1064655" y="69283"/>
                    <a:pt x="965644" y="69283"/>
                  </a:cubicBezTo>
                  <a:lnTo>
                    <a:pt x="248558" y="69283"/>
                  </a:lnTo>
                  <a:cubicBezTo>
                    <a:pt x="199052" y="69283"/>
                    <a:pt x="154232" y="89347"/>
                    <a:pt x="121790" y="12179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113" name="Freeform 15">
              <a:extLst>
                <a:ext uri="{FF2B5EF4-FFF2-40B4-BE49-F238E27FC236}">
                  <a16:creationId xmlns:a16="http://schemas.microsoft.com/office/drawing/2014/main" id="{EC04FB49-14DC-2D86-3760-F1CB9288AED2}"/>
                </a:ext>
              </a:extLst>
            </p:cNvPr>
            <p:cNvSpPr/>
            <p:nvPr/>
          </p:nvSpPr>
          <p:spPr>
            <a:xfrm rot="8100000">
              <a:off x="6212831" y="2953684"/>
              <a:ext cx="745488" cy="745489"/>
            </a:xfrm>
            <a:custGeom>
              <a:avLst/>
              <a:gdLst>
                <a:gd name="connsiteX0" fmla="*/ 42938 w 879584"/>
                <a:gd name="connsiteY0" fmla="*/ 42939 h 879585"/>
                <a:gd name="connsiteX1" fmla="*/ 146601 w 879584"/>
                <a:gd name="connsiteY1" fmla="*/ 1 h 879585"/>
                <a:gd name="connsiteX2" fmla="*/ 732983 w 879584"/>
                <a:gd name="connsiteY2" fmla="*/ 0 h 879585"/>
                <a:gd name="connsiteX3" fmla="*/ 879584 w 879584"/>
                <a:gd name="connsiteY3" fmla="*/ 146601 h 879585"/>
                <a:gd name="connsiteX4" fmla="*/ 879584 w 879584"/>
                <a:gd name="connsiteY4" fmla="*/ 732984 h 879585"/>
                <a:gd name="connsiteX5" fmla="*/ 732983 w 879584"/>
                <a:gd name="connsiteY5" fmla="*/ 879585 h 879585"/>
                <a:gd name="connsiteX6" fmla="*/ 146601 w 879584"/>
                <a:gd name="connsiteY6" fmla="*/ 879584 h 879585"/>
                <a:gd name="connsiteX7" fmla="*/ 0 w 879584"/>
                <a:gd name="connsiteY7" fmla="*/ 732983 h 879585"/>
                <a:gd name="connsiteX8" fmla="*/ 0 w 879584"/>
                <a:gd name="connsiteY8" fmla="*/ 146602 h 879585"/>
                <a:gd name="connsiteX9" fmla="*/ 42938 w 879584"/>
                <a:gd name="connsiteY9" fmla="*/ 42939 h 87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9584" h="879585">
                  <a:moveTo>
                    <a:pt x="42938" y="42939"/>
                  </a:moveTo>
                  <a:cubicBezTo>
                    <a:pt x="69468" y="16410"/>
                    <a:pt x="106119" y="1"/>
                    <a:pt x="146601" y="1"/>
                  </a:cubicBezTo>
                  <a:lnTo>
                    <a:pt x="732983" y="0"/>
                  </a:lnTo>
                  <a:cubicBezTo>
                    <a:pt x="813950" y="1"/>
                    <a:pt x="879584" y="65636"/>
                    <a:pt x="879584" y="146601"/>
                  </a:cubicBezTo>
                  <a:lnTo>
                    <a:pt x="879584" y="732984"/>
                  </a:lnTo>
                  <a:cubicBezTo>
                    <a:pt x="879584" y="813950"/>
                    <a:pt x="813949" y="879585"/>
                    <a:pt x="732983" y="879585"/>
                  </a:cubicBezTo>
                  <a:lnTo>
                    <a:pt x="146601" y="879584"/>
                  </a:lnTo>
                  <a:cubicBezTo>
                    <a:pt x="65635" y="879583"/>
                    <a:pt x="1" y="813950"/>
                    <a:pt x="0" y="732983"/>
                  </a:cubicBezTo>
                  <a:lnTo>
                    <a:pt x="0" y="146602"/>
                  </a:lnTo>
                  <a:cubicBezTo>
                    <a:pt x="0" y="106119"/>
                    <a:pt x="16408" y="69469"/>
                    <a:pt x="42938" y="4293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115" name="Freeform 22">
              <a:extLst>
                <a:ext uri="{FF2B5EF4-FFF2-40B4-BE49-F238E27FC236}">
                  <a16:creationId xmlns:a16="http://schemas.microsoft.com/office/drawing/2014/main" id="{8C13CE7B-069D-D81B-83E1-7E1678CA1843}"/>
                </a:ext>
              </a:extLst>
            </p:cNvPr>
            <p:cNvSpPr/>
            <p:nvPr/>
          </p:nvSpPr>
          <p:spPr>
            <a:xfrm rot="8100000">
              <a:off x="6071027" y="4868787"/>
              <a:ext cx="1029093" cy="1029094"/>
            </a:xfrm>
            <a:custGeom>
              <a:avLst/>
              <a:gdLst>
                <a:gd name="connsiteX0" fmla="*/ 59274 w 1214203"/>
                <a:gd name="connsiteY0" fmla="*/ 59274 h 1214204"/>
                <a:gd name="connsiteX1" fmla="*/ 202371 w 1214203"/>
                <a:gd name="connsiteY1" fmla="*/ 0 h 1214204"/>
                <a:gd name="connsiteX2" fmla="*/ 1011832 w 1214203"/>
                <a:gd name="connsiteY2" fmla="*/ 1 h 1214204"/>
                <a:gd name="connsiteX3" fmla="*/ 1214203 w 1214203"/>
                <a:gd name="connsiteY3" fmla="*/ 202372 h 1214204"/>
                <a:gd name="connsiteX4" fmla="*/ 1214203 w 1214203"/>
                <a:gd name="connsiteY4" fmla="*/ 1011833 h 1214204"/>
                <a:gd name="connsiteX5" fmla="*/ 1011832 w 1214203"/>
                <a:gd name="connsiteY5" fmla="*/ 1214204 h 1214204"/>
                <a:gd name="connsiteX6" fmla="*/ 202371 w 1214203"/>
                <a:gd name="connsiteY6" fmla="*/ 1214204 h 1214204"/>
                <a:gd name="connsiteX7" fmla="*/ 0 w 1214203"/>
                <a:gd name="connsiteY7" fmla="*/ 1011833 h 1214204"/>
                <a:gd name="connsiteX8" fmla="*/ 0 w 1214203"/>
                <a:gd name="connsiteY8" fmla="*/ 202371 h 1214204"/>
                <a:gd name="connsiteX9" fmla="*/ 59274 w 1214203"/>
                <a:gd name="connsiteY9" fmla="*/ 59274 h 1214204"/>
                <a:gd name="connsiteX10" fmla="*/ 121790 w 1214203"/>
                <a:gd name="connsiteY10" fmla="*/ 121791 h 1214204"/>
                <a:gd name="connsiteX11" fmla="*/ 69281 w 1214203"/>
                <a:gd name="connsiteY11" fmla="*/ 248559 h 1214204"/>
                <a:gd name="connsiteX12" fmla="*/ 69281 w 1214203"/>
                <a:gd name="connsiteY12" fmla="*/ 965646 h 1214204"/>
                <a:gd name="connsiteX13" fmla="*/ 248556 w 1214203"/>
                <a:gd name="connsiteY13" fmla="*/ 1144922 h 1214204"/>
                <a:gd name="connsiteX14" fmla="*/ 965645 w 1214203"/>
                <a:gd name="connsiteY14" fmla="*/ 1144923 h 1214204"/>
                <a:gd name="connsiteX15" fmla="*/ 1144922 w 1214203"/>
                <a:gd name="connsiteY15" fmla="*/ 965646 h 1214204"/>
                <a:gd name="connsiteX16" fmla="*/ 1144920 w 1214203"/>
                <a:gd name="connsiteY16" fmla="*/ 248558 h 1214204"/>
                <a:gd name="connsiteX17" fmla="*/ 965644 w 1214203"/>
                <a:gd name="connsiteY17" fmla="*/ 69283 h 1214204"/>
                <a:gd name="connsiteX18" fmla="*/ 248558 w 1214203"/>
                <a:gd name="connsiteY18" fmla="*/ 69283 h 1214204"/>
                <a:gd name="connsiteX19" fmla="*/ 121790 w 1214203"/>
                <a:gd name="connsiteY19" fmla="*/ 121791 h 1214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4203" h="1214204">
                  <a:moveTo>
                    <a:pt x="59274" y="59274"/>
                  </a:moveTo>
                  <a:cubicBezTo>
                    <a:pt x="95895" y="22652"/>
                    <a:pt x="146488" y="1"/>
                    <a:pt x="202371" y="0"/>
                  </a:cubicBezTo>
                  <a:lnTo>
                    <a:pt x="1011832" y="1"/>
                  </a:lnTo>
                  <a:cubicBezTo>
                    <a:pt x="1123598" y="0"/>
                    <a:pt x="1214203" y="90605"/>
                    <a:pt x="1214203" y="202372"/>
                  </a:cubicBezTo>
                  <a:lnTo>
                    <a:pt x="1214203" y="1011833"/>
                  </a:lnTo>
                  <a:cubicBezTo>
                    <a:pt x="1214202" y="1123599"/>
                    <a:pt x="1123597" y="1214204"/>
                    <a:pt x="1011832" y="1214204"/>
                  </a:cubicBezTo>
                  <a:lnTo>
                    <a:pt x="202371" y="1214204"/>
                  </a:lnTo>
                  <a:cubicBezTo>
                    <a:pt x="90605" y="1214204"/>
                    <a:pt x="0" y="1123599"/>
                    <a:pt x="0" y="1011833"/>
                  </a:cubicBezTo>
                  <a:lnTo>
                    <a:pt x="0" y="202371"/>
                  </a:lnTo>
                  <a:cubicBezTo>
                    <a:pt x="0" y="146489"/>
                    <a:pt x="22651" y="95896"/>
                    <a:pt x="59274" y="59274"/>
                  </a:cubicBezTo>
                  <a:close/>
                  <a:moveTo>
                    <a:pt x="121790" y="121791"/>
                  </a:moveTo>
                  <a:cubicBezTo>
                    <a:pt x="89348" y="154234"/>
                    <a:pt x="69281" y="199054"/>
                    <a:pt x="69281" y="248559"/>
                  </a:cubicBezTo>
                  <a:lnTo>
                    <a:pt x="69281" y="965646"/>
                  </a:lnTo>
                  <a:cubicBezTo>
                    <a:pt x="69280" y="1064656"/>
                    <a:pt x="149545" y="1144923"/>
                    <a:pt x="248556" y="1144922"/>
                  </a:cubicBezTo>
                  <a:lnTo>
                    <a:pt x="965645" y="1144923"/>
                  </a:lnTo>
                  <a:cubicBezTo>
                    <a:pt x="1064656" y="1144922"/>
                    <a:pt x="1144920" y="1064657"/>
                    <a:pt x="1144922" y="965646"/>
                  </a:cubicBezTo>
                  <a:lnTo>
                    <a:pt x="1144920" y="248558"/>
                  </a:lnTo>
                  <a:cubicBezTo>
                    <a:pt x="1144920" y="149548"/>
                    <a:pt x="1064655" y="69283"/>
                    <a:pt x="965644" y="69283"/>
                  </a:cubicBezTo>
                  <a:lnTo>
                    <a:pt x="248558" y="69283"/>
                  </a:lnTo>
                  <a:cubicBezTo>
                    <a:pt x="199052" y="69283"/>
                    <a:pt x="154232" y="89347"/>
                    <a:pt x="121790" y="121791"/>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117" name="Freeform 23">
              <a:extLst>
                <a:ext uri="{FF2B5EF4-FFF2-40B4-BE49-F238E27FC236}">
                  <a16:creationId xmlns:a16="http://schemas.microsoft.com/office/drawing/2014/main" id="{D1703E37-72CE-15AF-0C1F-5101F3D97F06}"/>
                </a:ext>
              </a:extLst>
            </p:cNvPr>
            <p:cNvSpPr/>
            <p:nvPr/>
          </p:nvSpPr>
          <p:spPr>
            <a:xfrm rot="8100000">
              <a:off x="6212831" y="5010590"/>
              <a:ext cx="745488" cy="745489"/>
            </a:xfrm>
            <a:custGeom>
              <a:avLst/>
              <a:gdLst>
                <a:gd name="connsiteX0" fmla="*/ 42938 w 879584"/>
                <a:gd name="connsiteY0" fmla="*/ 42939 h 879585"/>
                <a:gd name="connsiteX1" fmla="*/ 146601 w 879584"/>
                <a:gd name="connsiteY1" fmla="*/ 1 h 879585"/>
                <a:gd name="connsiteX2" fmla="*/ 732983 w 879584"/>
                <a:gd name="connsiteY2" fmla="*/ 0 h 879585"/>
                <a:gd name="connsiteX3" fmla="*/ 879584 w 879584"/>
                <a:gd name="connsiteY3" fmla="*/ 146601 h 879585"/>
                <a:gd name="connsiteX4" fmla="*/ 879584 w 879584"/>
                <a:gd name="connsiteY4" fmla="*/ 732984 h 879585"/>
                <a:gd name="connsiteX5" fmla="*/ 732983 w 879584"/>
                <a:gd name="connsiteY5" fmla="*/ 879585 h 879585"/>
                <a:gd name="connsiteX6" fmla="*/ 146601 w 879584"/>
                <a:gd name="connsiteY6" fmla="*/ 879584 h 879585"/>
                <a:gd name="connsiteX7" fmla="*/ 0 w 879584"/>
                <a:gd name="connsiteY7" fmla="*/ 732983 h 879585"/>
                <a:gd name="connsiteX8" fmla="*/ 0 w 879584"/>
                <a:gd name="connsiteY8" fmla="*/ 146602 h 879585"/>
                <a:gd name="connsiteX9" fmla="*/ 42938 w 879584"/>
                <a:gd name="connsiteY9" fmla="*/ 42939 h 8795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9584" h="879585">
                  <a:moveTo>
                    <a:pt x="42938" y="42939"/>
                  </a:moveTo>
                  <a:cubicBezTo>
                    <a:pt x="69468" y="16410"/>
                    <a:pt x="106119" y="1"/>
                    <a:pt x="146601" y="1"/>
                  </a:cubicBezTo>
                  <a:lnTo>
                    <a:pt x="732983" y="0"/>
                  </a:lnTo>
                  <a:cubicBezTo>
                    <a:pt x="813950" y="1"/>
                    <a:pt x="879584" y="65636"/>
                    <a:pt x="879584" y="146601"/>
                  </a:cubicBezTo>
                  <a:lnTo>
                    <a:pt x="879584" y="732984"/>
                  </a:lnTo>
                  <a:cubicBezTo>
                    <a:pt x="879584" y="813950"/>
                    <a:pt x="813949" y="879585"/>
                    <a:pt x="732983" y="879585"/>
                  </a:cubicBezTo>
                  <a:lnTo>
                    <a:pt x="146601" y="879584"/>
                  </a:lnTo>
                  <a:cubicBezTo>
                    <a:pt x="65635" y="879583"/>
                    <a:pt x="1" y="813950"/>
                    <a:pt x="0" y="732983"/>
                  </a:cubicBezTo>
                  <a:lnTo>
                    <a:pt x="0" y="146602"/>
                  </a:lnTo>
                  <a:cubicBezTo>
                    <a:pt x="0" y="106119"/>
                    <a:pt x="16408" y="69469"/>
                    <a:pt x="42938" y="42939"/>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p>
          </p:txBody>
        </p:sp>
        <p:sp>
          <p:nvSpPr>
            <p:cNvPr id="119" name="TextBox 118">
              <a:extLst>
                <a:ext uri="{FF2B5EF4-FFF2-40B4-BE49-F238E27FC236}">
                  <a16:creationId xmlns:a16="http://schemas.microsoft.com/office/drawing/2014/main" id="{FD86FA4B-1317-7DDB-5B9A-88C2FC25782C}"/>
                </a:ext>
              </a:extLst>
            </p:cNvPr>
            <p:cNvSpPr txBox="1">
              <a:spLocks/>
            </p:cNvSpPr>
            <p:nvPr/>
          </p:nvSpPr>
          <p:spPr>
            <a:xfrm>
              <a:off x="5446051" y="2137831"/>
              <a:ext cx="309193" cy="332888"/>
            </a:xfrm>
            <a:prstGeom prst="rect">
              <a:avLst/>
            </a:prstGeom>
            <a:noFill/>
          </p:spPr>
          <p:txBody>
            <a:bodyPr vert="horz" wrap="none" lIns="0" tIns="0" rIns="0" bIns="0" rtlCol="0">
              <a:spAutoFit/>
            </a:bodyPr>
            <a:lstStyle/>
            <a:p>
              <a:pPr>
                <a:buSzPct val="100000"/>
              </a:pPr>
              <a:r>
                <a:rPr lang="en-IN" sz="2400" b="1" dirty="0">
                  <a:solidFill>
                    <a:schemeClr val="bg1"/>
                  </a:solidFill>
                </a:rPr>
                <a:t>01</a:t>
              </a:r>
            </a:p>
          </p:txBody>
        </p:sp>
        <p:sp>
          <p:nvSpPr>
            <p:cNvPr id="121" name="TextBox 120">
              <a:extLst>
                <a:ext uri="{FF2B5EF4-FFF2-40B4-BE49-F238E27FC236}">
                  <a16:creationId xmlns:a16="http://schemas.microsoft.com/office/drawing/2014/main" id="{FDFCADC4-BCB1-F2C1-7523-98BA84185221}"/>
                </a:ext>
              </a:extLst>
            </p:cNvPr>
            <p:cNvSpPr txBox="1">
              <a:spLocks/>
            </p:cNvSpPr>
            <p:nvPr/>
          </p:nvSpPr>
          <p:spPr>
            <a:xfrm>
              <a:off x="6425199" y="3153049"/>
              <a:ext cx="309193" cy="332888"/>
            </a:xfrm>
            <a:prstGeom prst="rect">
              <a:avLst/>
            </a:prstGeom>
            <a:noFill/>
          </p:spPr>
          <p:txBody>
            <a:bodyPr vert="horz" wrap="none" lIns="0" tIns="0" rIns="0" bIns="0" rtlCol="0">
              <a:spAutoFit/>
            </a:bodyPr>
            <a:lstStyle/>
            <a:p>
              <a:pPr>
                <a:buSzPct val="100000"/>
              </a:pPr>
              <a:r>
                <a:rPr lang="en-IN" sz="2400" b="1" dirty="0">
                  <a:solidFill>
                    <a:schemeClr val="bg1"/>
                  </a:solidFill>
                </a:rPr>
                <a:t>02</a:t>
              </a:r>
            </a:p>
          </p:txBody>
        </p:sp>
        <p:sp>
          <p:nvSpPr>
            <p:cNvPr id="123" name="TextBox 122">
              <a:extLst>
                <a:ext uri="{FF2B5EF4-FFF2-40B4-BE49-F238E27FC236}">
                  <a16:creationId xmlns:a16="http://schemas.microsoft.com/office/drawing/2014/main" id="{072B8279-9215-7F96-0A8E-84012F14432C}"/>
                </a:ext>
              </a:extLst>
            </p:cNvPr>
            <p:cNvSpPr txBox="1">
              <a:spLocks/>
            </p:cNvSpPr>
            <p:nvPr/>
          </p:nvSpPr>
          <p:spPr>
            <a:xfrm>
              <a:off x="5446051" y="4194736"/>
              <a:ext cx="309193" cy="332888"/>
            </a:xfrm>
            <a:prstGeom prst="rect">
              <a:avLst/>
            </a:prstGeom>
            <a:noFill/>
          </p:spPr>
          <p:txBody>
            <a:bodyPr vert="horz" wrap="none" lIns="0" tIns="0" rIns="0" bIns="0" rtlCol="0">
              <a:spAutoFit/>
            </a:bodyPr>
            <a:lstStyle/>
            <a:p>
              <a:pPr>
                <a:buSzPct val="100000"/>
              </a:pPr>
              <a:r>
                <a:rPr lang="en-IN" sz="2400" b="1" dirty="0">
                  <a:solidFill>
                    <a:schemeClr val="bg1"/>
                  </a:solidFill>
                </a:rPr>
                <a:t>03</a:t>
              </a:r>
            </a:p>
          </p:txBody>
        </p:sp>
        <p:sp>
          <p:nvSpPr>
            <p:cNvPr id="125" name="TextBox 124">
              <a:extLst>
                <a:ext uri="{FF2B5EF4-FFF2-40B4-BE49-F238E27FC236}">
                  <a16:creationId xmlns:a16="http://schemas.microsoft.com/office/drawing/2014/main" id="{6240843E-A1E2-A4CE-94AB-07A68AD48811}"/>
                </a:ext>
              </a:extLst>
            </p:cNvPr>
            <p:cNvSpPr txBox="1">
              <a:spLocks/>
            </p:cNvSpPr>
            <p:nvPr/>
          </p:nvSpPr>
          <p:spPr>
            <a:xfrm>
              <a:off x="6425199" y="5209955"/>
              <a:ext cx="309193" cy="332888"/>
            </a:xfrm>
            <a:prstGeom prst="rect">
              <a:avLst/>
            </a:prstGeom>
            <a:noFill/>
          </p:spPr>
          <p:txBody>
            <a:bodyPr vert="horz" wrap="none" lIns="0" tIns="0" rIns="0" bIns="0" rtlCol="0">
              <a:spAutoFit/>
            </a:bodyPr>
            <a:lstStyle/>
            <a:p>
              <a:pPr>
                <a:buSzPct val="100000"/>
              </a:pPr>
              <a:r>
                <a:rPr lang="en-IN" sz="2400" b="1" dirty="0">
                  <a:solidFill>
                    <a:schemeClr val="bg1"/>
                  </a:solidFill>
                </a:rPr>
                <a:t>04</a:t>
              </a:r>
            </a:p>
          </p:txBody>
        </p:sp>
      </p:grpSp>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Four-Step Diamond Zigzag with Callouts</a:t>
            </a:r>
          </a:p>
        </p:txBody>
      </p:sp>
      <p:grpSp>
        <p:nvGrpSpPr>
          <p:cNvPr id="40" name="Group 39">
            <a:extLst>
              <a:ext uri="{FF2B5EF4-FFF2-40B4-BE49-F238E27FC236}">
                <a16:creationId xmlns:a16="http://schemas.microsoft.com/office/drawing/2014/main" id="{BFE3F353-929C-467F-92FA-A1E1376CE32C}"/>
              </a:ext>
            </a:extLst>
          </p:cNvPr>
          <p:cNvGrpSpPr/>
          <p:nvPr/>
        </p:nvGrpSpPr>
        <p:grpSpPr>
          <a:xfrm>
            <a:off x="221226" y="1540388"/>
            <a:ext cx="3178332" cy="1246876"/>
            <a:chOff x="221226" y="1583532"/>
            <a:chExt cx="3304090" cy="1457715"/>
          </a:xfrm>
        </p:grpSpPr>
        <p:sp>
          <p:nvSpPr>
            <p:cNvPr id="39" name="Rectangle: Rounded Corners 38">
              <a:extLst>
                <a:ext uri="{FF2B5EF4-FFF2-40B4-BE49-F238E27FC236}">
                  <a16:creationId xmlns:a16="http://schemas.microsoft.com/office/drawing/2014/main" id="{CEBD3B6E-5ACC-4DF5-B453-A5D0AED57AAD}"/>
                </a:ext>
              </a:extLst>
            </p:cNvPr>
            <p:cNvSpPr/>
            <p:nvPr/>
          </p:nvSpPr>
          <p:spPr>
            <a:xfrm>
              <a:off x="221226" y="1652979"/>
              <a:ext cx="3304090" cy="1388268"/>
            </a:xfrm>
            <a:prstGeom prst="roundRect">
              <a:avLst>
                <a:gd name="adj" fmla="val 50000"/>
              </a:avLst>
            </a:prstGeom>
            <a:solidFill>
              <a:schemeClr val="accent1">
                <a:lumMod val="20000"/>
                <a:lumOff val="8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4" name="Rectangle: Rounded Corners 33">
              <a:extLst>
                <a:ext uri="{FF2B5EF4-FFF2-40B4-BE49-F238E27FC236}">
                  <a16:creationId xmlns:a16="http://schemas.microsoft.com/office/drawing/2014/main" id="{53A819D6-DADA-4A22-A8B3-9706A4F836F3}"/>
                </a:ext>
              </a:extLst>
            </p:cNvPr>
            <p:cNvSpPr/>
            <p:nvPr/>
          </p:nvSpPr>
          <p:spPr>
            <a:xfrm>
              <a:off x="221226" y="1583532"/>
              <a:ext cx="3304090" cy="1388268"/>
            </a:xfrm>
            <a:prstGeom prst="roundRect">
              <a:avLst>
                <a:gd name="adj" fmla="val 50000"/>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5" name="Group 34">
              <a:extLst>
                <a:ext uri="{FF2B5EF4-FFF2-40B4-BE49-F238E27FC236}">
                  <a16:creationId xmlns:a16="http://schemas.microsoft.com/office/drawing/2014/main" id="{B464AF33-8E9C-4A2A-9266-8F75EC5E8ECA}"/>
                </a:ext>
              </a:extLst>
            </p:cNvPr>
            <p:cNvGrpSpPr/>
            <p:nvPr/>
          </p:nvGrpSpPr>
          <p:grpSpPr>
            <a:xfrm>
              <a:off x="520219" y="1783885"/>
              <a:ext cx="2814552" cy="987561"/>
              <a:chOff x="221226" y="1907849"/>
              <a:chExt cx="2895369" cy="1078011"/>
            </a:xfrm>
          </p:grpSpPr>
          <p:sp>
            <p:nvSpPr>
              <p:cNvPr id="36" name="Google Shape;1008;p21">
                <a:extLst>
                  <a:ext uri="{FF2B5EF4-FFF2-40B4-BE49-F238E27FC236}">
                    <a16:creationId xmlns:a16="http://schemas.microsoft.com/office/drawing/2014/main" id="{E00D9971-5E86-41C4-BBF7-20939CAB769B}"/>
                  </a:ext>
                </a:extLst>
              </p:cNvPr>
              <p:cNvSpPr txBox="1"/>
              <p:nvPr/>
            </p:nvSpPr>
            <p:spPr>
              <a:xfrm>
                <a:off x="221226" y="2330922"/>
                <a:ext cx="2895369" cy="654938"/>
              </a:xfrm>
              <a:prstGeom prst="rect">
                <a:avLst/>
              </a:prstGeom>
              <a:noFill/>
              <a:ln>
                <a:noFill/>
              </a:ln>
            </p:spPr>
            <p:txBody>
              <a:bodyPr spcFirstLastPara="1" wrap="square" lIns="0" tIns="0" rIns="0" bIns="0" anchor="t" anchorCtr="0">
                <a:noAutofit/>
              </a:bodyPr>
              <a:lstStyle/>
              <a:p>
                <a:r>
                  <a:rPr lang="en-US" sz="900" dirty="0">
                    <a:ea typeface="Calibri"/>
                    <a:cs typeface="Calibri"/>
                    <a:sym typeface="Calibri"/>
                  </a:rPr>
                  <a:t>Lorem ipsum dolor sit amet, consectetur adipiscing elit. Ut tempor, quam et mattis pulvinar, mauris ligula suscipit arcu, sed elementum</a:t>
                </a:r>
              </a:p>
            </p:txBody>
          </p:sp>
          <p:sp>
            <p:nvSpPr>
              <p:cNvPr id="37" name="Google Shape;1009;p21">
                <a:extLst>
                  <a:ext uri="{FF2B5EF4-FFF2-40B4-BE49-F238E27FC236}">
                    <a16:creationId xmlns:a16="http://schemas.microsoft.com/office/drawing/2014/main" id="{E2D4248A-1477-4F7F-AFD4-0C9D0C076A65}"/>
                  </a:ext>
                </a:extLst>
              </p:cNvPr>
              <p:cNvSpPr txBox="1"/>
              <p:nvPr/>
            </p:nvSpPr>
            <p:spPr>
              <a:xfrm>
                <a:off x="221226" y="1907849"/>
                <a:ext cx="2895369" cy="291209"/>
              </a:xfrm>
              <a:prstGeom prst="rect">
                <a:avLst/>
              </a:prstGeom>
              <a:noFill/>
              <a:ln>
                <a:noFill/>
              </a:ln>
            </p:spPr>
            <p:txBody>
              <a:bodyPr spcFirstLastPara="1" wrap="square" lIns="0" tIns="0" rIns="0" bIns="0" anchor="b" anchorCtr="0">
                <a:normAutofit/>
              </a:bodyPr>
              <a:lstStyle/>
              <a:p>
                <a:r>
                  <a:rPr lang="en-US" sz="900" b="1" dirty="0">
                    <a:ea typeface="Calibri"/>
                    <a:cs typeface="Calibri"/>
                    <a:sym typeface="Calibri"/>
                  </a:rPr>
                  <a:t>Lorem ipsum dolor </a:t>
                </a:r>
                <a:endParaRPr sz="900" dirty="0"/>
              </a:p>
            </p:txBody>
          </p:sp>
          <p:cxnSp>
            <p:nvCxnSpPr>
              <p:cNvPr id="38" name="Straight Connector 37">
                <a:extLst>
                  <a:ext uri="{FF2B5EF4-FFF2-40B4-BE49-F238E27FC236}">
                    <a16:creationId xmlns:a16="http://schemas.microsoft.com/office/drawing/2014/main" id="{CC336FEA-F294-4013-93D3-0D4EBA253113}"/>
                  </a:ext>
                </a:extLst>
              </p:cNvPr>
              <p:cNvCxnSpPr>
                <a:cxnSpLocks/>
              </p:cNvCxnSpPr>
              <p:nvPr/>
            </p:nvCxnSpPr>
            <p:spPr>
              <a:xfrm>
                <a:off x="221226" y="2248511"/>
                <a:ext cx="388620" cy="0"/>
              </a:xfrm>
              <a:prstGeom prst="line">
                <a:avLst/>
              </a:prstGeom>
              <a:ln w="41275">
                <a:solidFill>
                  <a:schemeClr val="accent1"/>
                </a:solidFill>
              </a:ln>
            </p:spPr>
            <p:style>
              <a:lnRef idx="1">
                <a:schemeClr val="accent1"/>
              </a:lnRef>
              <a:fillRef idx="0">
                <a:schemeClr val="accent1"/>
              </a:fillRef>
              <a:effectRef idx="0">
                <a:schemeClr val="accent1"/>
              </a:effectRef>
              <a:fontRef idx="minor">
                <a:schemeClr val="tx1"/>
              </a:fontRef>
            </p:style>
          </p:cxnSp>
        </p:grpSp>
      </p:grpSp>
      <p:grpSp>
        <p:nvGrpSpPr>
          <p:cNvPr id="41" name="Group 40">
            <a:extLst>
              <a:ext uri="{FF2B5EF4-FFF2-40B4-BE49-F238E27FC236}">
                <a16:creationId xmlns:a16="http://schemas.microsoft.com/office/drawing/2014/main" id="{DD5A2368-F5D5-4156-B890-6B05A5761CDC}"/>
              </a:ext>
            </a:extLst>
          </p:cNvPr>
          <p:cNvGrpSpPr/>
          <p:nvPr/>
        </p:nvGrpSpPr>
        <p:grpSpPr>
          <a:xfrm>
            <a:off x="221226" y="3526306"/>
            <a:ext cx="3178332" cy="1246876"/>
            <a:chOff x="221226" y="1583532"/>
            <a:chExt cx="3304090" cy="1457715"/>
          </a:xfrm>
        </p:grpSpPr>
        <p:sp>
          <p:nvSpPr>
            <p:cNvPr id="42" name="Rectangle: Rounded Corners 41">
              <a:extLst>
                <a:ext uri="{FF2B5EF4-FFF2-40B4-BE49-F238E27FC236}">
                  <a16:creationId xmlns:a16="http://schemas.microsoft.com/office/drawing/2014/main" id="{C157DFCC-23CE-4FD4-BC9B-9C4228CB3251}"/>
                </a:ext>
              </a:extLst>
            </p:cNvPr>
            <p:cNvSpPr/>
            <p:nvPr/>
          </p:nvSpPr>
          <p:spPr>
            <a:xfrm>
              <a:off x="221226" y="1652979"/>
              <a:ext cx="3304090" cy="1388268"/>
            </a:xfrm>
            <a:prstGeom prst="roundRect">
              <a:avLst>
                <a:gd name="adj" fmla="val 50000"/>
              </a:avLst>
            </a:prstGeom>
            <a:solidFill>
              <a:schemeClr val="accent4">
                <a:lumMod val="20000"/>
                <a:lumOff val="8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3" name="Rectangle: Rounded Corners 42">
              <a:extLst>
                <a:ext uri="{FF2B5EF4-FFF2-40B4-BE49-F238E27FC236}">
                  <a16:creationId xmlns:a16="http://schemas.microsoft.com/office/drawing/2014/main" id="{F570DF27-FFB1-492C-A957-5EC1AE3E8D1D}"/>
                </a:ext>
              </a:extLst>
            </p:cNvPr>
            <p:cNvSpPr/>
            <p:nvPr/>
          </p:nvSpPr>
          <p:spPr>
            <a:xfrm>
              <a:off x="221226" y="1583532"/>
              <a:ext cx="3304090" cy="1388268"/>
            </a:xfrm>
            <a:prstGeom prst="roundRect">
              <a:avLst>
                <a:gd name="adj" fmla="val 50000"/>
              </a:avLst>
            </a:prstGeom>
            <a:solidFill>
              <a:schemeClr val="bg1"/>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4" name="Group 43">
              <a:extLst>
                <a:ext uri="{FF2B5EF4-FFF2-40B4-BE49-F238E27FC236}">
                  <a16:creationId xmlns:a16="http://schemas.microsoft.com/office/drawing/2014/main" id="{93474350-5252-4057-8901-083BFA65FA24}"/>
                </a:ext>
              </a:extLst>
            </p:cNvPr>
            <p:cNvGrpSpPr/>
            <p:nvPr/>
          </p:nvGrpSpPr>
          <p:grpSpPr>
            <a:xfrm>
              <a:off x="520219" y="1783885"/>
              <a:ext cx="2814552" cy="987561"/>
              <a:chOff x="221226" y="1907849"/>
              <a:chExt cx="2895369" cy="1078011"/>
            </a:xfrm>
          </p:grpSpPr>
          <p:sp>
            <p:nvSpPr>
              <p:cNvPr id="45" name="Google Shape;1008;p21">
                <a:extLst>
                  <a:ext uri="{FF2B5EF4-FFF2-40B4-BE49-F238E27FC236}">
                    <a16:creationId xmlns:a16="http://schemas.microsoft.com/office/drawing/2014/main" id="{B80AB604-CA35-4C44-A4B0-1587FEB96DD7}"/>
                  </a:ext>
                </a:extLst>
              </p:cNvPr>
              <p:cNvSpPr txBox="1"/>
              <p:nvPr/>
            </p:nvSpPr>
            <p:spPr>
              <a:xfrm>
                <a:off x="221226" y="2330922"/>
                <a:ext cx="2895369" cy="654938"/>
              </a:xfrm>
              <a:prstGeom prst="rect">
                <a:avLst/>
              </a:prstGeom>
              <a:noFill/>
              <a:ln>
                <a:noFill/>
              </a:ln>
            </p:spPr>
            <p:txBody>
              <a:bodyPr spcFirstLastPara="1" wrap="square" lIns="0" tIns="0" rIns="0" bIns="0" anchor="t" anchorCtr="0">
                <a:noAutofit/>
              </a:bodyPr>
              <a:lstStyle/>
              <a:p>
                <a:r>
                  <a:rPr lang="en-US" sz="900" dirty="0">
                    <a:ea typeface="Calibri"/>
                    <a:cs typeface="Calibri"/>
                    <a:sym typeface="Calibri"/>
                  </a:rPr>
                  <a:t>Lorem ipsum dolor sit amet, consectetur adipiscing elit. Ut tempor, quam et mattis pulvinar, mauris ligula suscipit arcu, sed elementum</a:t>
                </a:r>
              </a:p>
            </p:txBody>
          </p:sp>
          <p:sp>
            <p:nvSpPr>
              <p:cNvPr id="46" name="Google Shape;1009;p21">
                <a:extLst>
                  <a:ext uri="{FF2B5EF4-FFF2-40B4-BE49-F238E27FC236}">
                    <a16:creationId xmlns:a16="http://schemas.microsoft.com/office/drawing/2014/main" id="{A2A271BD-9017-4250-B045-6E7294EF8A62}"/>
                  </a:ext>
                </a:extLst>
              </p:cNvPr>
              <p:cNvSpPr txBox="1"/>
              <p:nvPr/>
            </p:nvSpPr>
            <p:spPr>
              <a:xfrm>
                <a:off x="221226" y="1907849"/>
                <a:ext cx="2895369" cy="291209"/>
              </a:xfrm>
              <a:prstGeom prst="rect">
                <a:avLst/>
              </a:prstGeom>
              <a:noFill/>
              <a:ln>
                <a:noFill/>
              </a:ln>
            </p:spPr>
            <p:txBody>
              <a:bodyPr spcFirstLastPara="1" wrap="square" lIns="0" tIns="0" rIns="0" bIns="0" anchor="b" anchorCtr="0">
                <a:normAutofit/>
              </a:bodyPr>
              <a:lstStyle/>
              <a:p>
                <a:r>
                  <a:rPr lang="en-US" sz="900" b="1" dirty="0">
                    <a:ea typeface="Calibri"/>
                    <a:cs typeface="Calibri"/>
                    <a:sym typeface="Calibri"/>
                  </a:rPr>
                  <a:t>Lorem ipsum dolor </a:t>
                </a:r>
                <a:endParaRPr sz="900" dirty="0"/>
              </a:p>
            </p:txBody>
          </p:sp>
          <p:cxnSp>
            <p:nvCxnSpPr>
              <p:cNvPr id="47" name="Straight Connector 46">
                <a:extLst>
                  <a:ext uri="{FF2B5EF4-FFF2-40B4-BE49-F238E27FC236}">
                    <a16:creationId xmlns:a16="http://schemas.microsoft.com/office/drawing/2014/main" id="{1DC49341-520B-4B49-9A44-3D0502EE095D}"/>
                  </a:ext>
                </a:extLst>
              </p:cNvPr>
              <p:cNvCxnSpPr>
                <a:cxnSpLocks/>
              </p:cNvCxnSpPr>
              <p:nvPr/>
            </p:nvCxnSpPr>
            <p:spPr>
              <a:xfrm>
                <a:off x="221226" y="2248511"/>
                <a:ext cx="388620" cy="0"/>
              </a:xfrm>
              <a:prstGeom prst="line">
                <a:avLst/>
              </a:prstGeom>
              <a:ln w="41275">
                <a:solidFill>
                  <a:schemeClr val="accent4"/>
                </a:solidFill>
              </a:ln>
            </p:spPr>
            <p:style>
              <a:lnRef idx="1">
                <a:schemeClr val="accent1"/>
              </a:lnRef>
              <a:fillRef idx="0">
                <a:schemeClr val="accent1"/>
              </a:fillRef>
              <a:effectRef idx="0">
                <a:schemeClr val="accent1"/>
              </a:effectRef>
              <a:fontRef idx="minor">
                <a:schemeClr val="tx1"/>
              </a:fontRef>
            </p:style>
          </p:cxnSp>
        </p:grpSp>
      </p:grpSp>
      <p:grpSp>
        <p:nvGrpSpPr>
          <p:cNvPr id="48" name="Group 47">
            <a:extLst>
              <a:ext uri="{FF2B5EF4-FFF2-40B4-BE49-F238E27FC236}">
                <a16:creationId xmlns:a16="http://schemas.microsoft.com/office/drawing/2014/main" id="{4F062518-E4BC-421D-AD92-1634D612C089}"/>
              </a:ext>
            </a:extLst>
          </p:cNvPr>
          <p:cNvGrpSpPr/>
          <p:nvPr/>
        </p:nvGrpSpPr>
        <p:grpSpPr>
          <a:xfrm>
            <a:off x="5782130" y="2760317"/>
            <a:ext cx="3178332" cy="1246876"/>
            <a:chOff x="221226" y="1583532"/>
            <a:chExt cx="3304090" cy="1457715"/>
          </a:xfrm>
        </p:grpSpPr>
        <p:sp>
          <p:nvSpPr>
            <p:cNvPr id="49" name="Rectangle: Rounded Corners 48">
              <a:extLst>
                <a:ext uri="{FF2B5EF4-FFF2-40B4-BE49-F238E27FC236}">
                  <a16:creationId xmlns:a16="http://schemas.microsoft.com/office/drawing/2014/main" id="{ED822571-F979-432A-A545-19BBFCC805C3}"/>
                </a:ext>
              </a:extLst>
            </p:cNvPr>
            <p:cNvSpPr/>
            <p:nvPr/>
          </p:nvSpPr>
          <p:spPr>
            <a:xfrm>
              <a:off x="221226" y="1652979"/>
              <a:ext cx="3304090" cy="1388268"/>
            </a:xfrm>
            <a:prstGeom prst="roundRect">
              <a:avLst>
                <a:gd name="adj" fmla="val 50000"/>
              </a:avLst>
            </a:prstGeom>
            <a:solidFill>
              <a:schemeClr val="accent2">
                <a:lumMod val="20000"/>
                <a:lumOff val="8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0" name="Rectangle: Rounded Corners 49">
              <a:extLst>
                <a:ext uri="{FF2B5EF4-FFF2-40B4-BE49-F238E27FC236}">
                  <a16:creationId xmlns:a16="http://schemas.microsoft.com/office/drawing/2014/main" id="{3835AA02-1576-4FEF-B3AA-D1A8B3A5EF5A}"/>
                </a:ext>
              </a:extLst>
            </p:cNvPr>
            <p:cNvSpPr/>
            <p:nvPr/>
          </p:nvSpPr>
          <p:spPr>
            <a:xfrm>
              <a:off x="221226" y="1583532"/>
              <a:ext cx="3304090" cy="1388268"/>
            </a:xfrm>
            <a:prstGeom prst="roundRect">
              <a:avLst>
                <a:gd name="adj" fmla="val 50000"/>
              </a:avLst>
            </a:prstGeom>
            <a:solidFill>
              <a:schemeClr val="bg1"/>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1" name="Group 50">
              <a:extLst>
                <a:ext uri="{FF2B5EF4-FFF2-40B4-BE49-F238E27FC236}">
                  <a16:creationId xmlns:a16="http://schemas.microsoft.com/office/drawing/2014/main" id="{3080BA99-1267-4DD3-953C-E0710797CFC4}"/>
                </a:ext>
              </a:extLst>
            </p:cNvPr>
            <p:cNvGrpSpPr/>
            <p:nvPr/>
          </p:nvGrpSpPr>
          <p:grpSpPr>
            <a:xfrm>
              <a:off x="520219" y="1783885"/>
              <a:ext cx="2814552" cy="987561"/>
              <a:chOff x="221226" y="1907849"/>
              <a:chExt cx="2895369" cy="1078011"/>
            </a:xfrm>
          </p:grpSpPr>
          <p:sp>
            <p:nvSpPr>
              <p:cNvPr id="52" name="Google Shape;1008;p21">
                <a:extLst>
                  <a:ext uri="{FF2B5EF4-FFF2-40B4-BE49-F238E27FC236}">
                    <a16:creationId xmlns:a16="http://schemas.microsoft.com/office/drawing/2014/main" id="{03B84F98-7767-40A9-9707-A38A6005A162}"/>
                  </a:ext>
                </a:extLst>
              </p:cNvPr>
              <p:cNvSpPr txBox="1"/>
              <p:nvPr/>
            </p:nvSpPr>
            <p:spPr>
              <a:xfrm>
                <a:off x="221226" y="2330922"/>
                <a:ext cx="2895369" cy="654938"/>
              </a:xfrm>
              <a:prstGeom prst="rect">
                <a:avLst/>
              </a:prstGeom>
              <a:noFill/>
              <a:ln>
                <a:noFill/>
              </a:ln>
            </p:spPr>
            <p:txBody>
              <a:bodyPr spcFirstLastPara="1" wrap="square" lIns="0" tIns="0" rIns="0" bIns="0" anchor="t" anchorCtr="0">
                <a:noAutofit/>
              </a:bodyPr>
              <a:lstStyle/>
              <a:p>
                <a:r>
                  <a:rPr lang="en-US" sz="900" dirty="0">
                    <a:ea typeface="Calibri"/>
                    <a:cs typeface="Calibri"/>
                    <a:sym typeface="Calibri"/>
                  </a:rPr>
                  <a:t>Lorem ipsum dolor sit amet, consectetur adipiscing elit. Ut tempor, quam et mattis pulvinar, mauris ligula suscipit arcu, sed elementum</a:t>
                </a:r>
              </a:p>
            </p:txBody>
          </p:sp>
          <p:sp>
            <p:nvSpPr>
              <p:cNvPr id="53" name="Google Shape;1009;p21">
                <a:extLst>
                  <a:ext uri="{FF2B5EF4-FFF2-40B4-BE49-F238E27FC236}">
                    <a16:creationId xmlns:a16="http://schemas.microsoft.com/office/drawing/2014/main" id="{781F2E96-F6EC-44E8-9BE0-CE54FFE9197E}"/>
                  </a:ext>
                </a:extLst>
              </p:cNvPr>
              <p:cNvSpPr txBox="1"/>
              <p:nvPr/>
            </p:nvSpPr>
            <p:spPr>
              <a:xfrm>
                <a:off x="221226" y="1907849"/>
                <a:ext cx="2895369" cy="291209"/>
              </a:xfrm>
              <a:prstGeom prst="rect">
                <a:avLst/>
              </a:prstGeom>
              <a:noFill/>
              <a:ln>
                <a:noFill/>
              </a:ln>
            </p:spPr>
            <p:txBody>
              <a:bodyPr spcFirstLastPara="1" wrap="square" lIns="0" tIns="0" rIns="0" bIns="0" anchor="b" anchorCtr="0">
                <a:normAutofit/>
              </a:bodyPr>
              <a:lstStyle/>
              <a:p>
                <a:r>
                  <a:rPr lang="en-US" sz="900" b="1" dirty="0">
                    <a:ea typeface="Calibri"/>
                    <a:cs typeface="Calibri"/>
                    <a:sym typeface="Calibri"/>
                  </a:rPr>
                  <a:t>Lorem ipsum dolor </a:t>
                </a:r>
                <a:endParaRPr sz="900" dirty="0"/>
              </a:p>
            </p:txBody>
          </p:sp>
          <p:cxnSp>
            <p:nvCxnSpPr>
              <p:cNvPr id="54" name="Straight Connector 53">
                <a:extLst>
                  <a:ext uri="{FF2B5EF4-FFF2-40B4-BE49-F238E27FC236}">
                    <a16:creationId xmlns:a16="http://schemas.microsoft.com/office/drawing/2014/main" id="{F38F5FD0-E8A1-4857-8F53-70116EDD6403}"/>
                  </a:ext>
                </a:extLst>
              </p:cNvPr>
              <p:cNvCxnSpPr>
                <a:cxnSpLocks/>
              </p:cNvCxnSpPr>
              <p:nvPr/>
            </p:nvCxnSpPr>
            <p:spPr>
              <a:xfrm>
                <a:off x="221226" y="2248511"/>
                <a:ext cx="388620" cy="0"/>
              </a:xfrm>
              <a:prstGeom prst="line">
                <a:avLst/>
              </a:prstGeom>
              <a:ln w="41275">
                <a:solidFill>
                  <a:schemeClr val="accent2"/>
                </a:solidFill>
              </a:ln>
            </p:spPr>
            <p:style>
              <a:lnRef idx="1">
                <a:schemeClr val="accent1"/>
              </a:lnRef>
              <a:fillRef idx="0">
                <a:schemeClr val="accent1"/>
              </a:fillRef>
              <a:effectRef idx="0">
                <a:schemeClr val="accent1"/>
              </a:effectRef>
              <a:fontRef idx="minor">
                <a:schemeClr val="tx1"/>
              </a:fontRef>
            </p:style>
          </p:cxnSp>
        </p:grpSp>
      </p:grpSp>
      <p:grpSp>
        <p:nvGrpSpPr>
          <p:cNvPr id="55" name="Group 54">
            <a:extLst>
              <a:ext uri="{FF2B5EF4-FFF2-40B4-BE49-F238E27FC236}">
                <a16:creationId xmlns:a16="http://schemas.microsoft.com/office/drawing/2014/main" id="{B444486D-2ED1-4449-820A-E9D10DA8996B}"/>
              </a:ext>
            </a:extLst>
          </p:cNvPr>
          <p:cNvGrpSpPr/>
          <p:nvPr/>
        </p:nvGrpSpPr>
        <p:grpSpPr>
          <a:xfrm>
            <a:off x="5782130" y="4677245"/>
            <a:ext cx="3178332" cy="1246876"/>
            <a:chOff x="221226" y="1583532"/>
            <a:chExt cx="3304090" cy="1457715"/>
          </a:xfrm>
        </p:grpSpPr>
        <p:sp>
          <p:nvSpPr>
            <p:cNvPr id="56" name="Rectangle: Rounded Corners 55">
              <a:extLst>
                <a:ext uri="{FF2B5EF4-FFF2-40B4-BE49-F238E27FC236}">
                  <a16:creationId xmlns:a16="http://schemas.microsoft.com/office/drawing/2014/main" id="{2CE66E11-5E0D-4C2D-BBBC-A58812937E80}"/>
                </a:ext>
              </a:extLst>
            </p:cNvPr>
            <p:cNvSpPr/>
            <p:nvPr/>
          </p:nvSpPr>
          <p:spPr>
            <a:xfrm>
              <a:off x="221226" y="1652979"/>
              <a:ext cx="3304090" cy="1388268"/>
            </a:xfrm>
            <a:prstGeom prst="roundRect">
              <a:avLst>
                <a:gd name="adj" fmla="val 50000"/>
              </a:avLst>
            </a:prstGeom>
            <a:solidFill>
              <a:schemeClr val="accent5">
                <a:lumMod val="20000"/>
                <a:lumOff val="8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7" name="Rectangle: Rounded Corners 56">
              <a:extLst>
                <a:ext uri="{FF2B5EF4-FFF2-40B4-BE49-F238E27FC236}">
                  <a16:creationId xmlns:a16="http://schemas.microsoft.com/office/drawing/2014/main" id="{1CECF5B9-B7F8-4851-AF13-FA87A2FA4651}"/>
                </a:ext>
              </a:extLst>
            </p:cNvPr>
            <p:cNvSpPr/>
            <p:nvPr/>
          </p:nvSpPr>
          <p:spPr>
            <a:xfrm>
              <a:off x="221226" y="1583532"/>
              <a:ext cx="3304090" cy="1388268"/>
            </a:xfrm>
            <a:prstGeom prst="roundRect">
              <a:avLst>
                <a:gd name="adj" fmla="val 50000"/>
              </a:avLst>
            </a:prstGeom>
            <a:solidFill>
              <a:schemeClr val="bg1"/>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8" name="Group 57">
              <a:extLst>
                <a:ext uri="{FF2B5EF4-FFF2-40B4-BE49-F238E27FC236}">
                  <a16:creationId xmlns:a16="http://schemas.microsoft.com/office/drawing/2014/main" id="{B1B3A6FA-2EE1-4659-9AD5-BE8477D05407}"/>
                </a:ext>
              </a:extLst>
            </p:cNvPr>
            <p:cNvGrpSpPr/>
            <p:nvPr/>
          </p:nvGrpSpPr>
          <p:grpSpPr>
            <a:xfrm>
              <a:off x="520219" y="1783885"/>
              <a:ext cx="2814552" cy="987561"/>
              <a:chOff x="221226" y="1907849"/>
              <a:chExt cx="2895369" cy="1078011"/>
            </a:xfrm>
          </p:grpSpPr>
          <p:sp>
            <p:nvSpPr>
              <p:cNvPr id="59" name="Google Shape;1008;p21">
                <a:extLst>
                  <a:ext uri="{FF2B5EF4-FFF2-40B4-BE49-F238E27FC236}">
                    <a16:creationId xmlns:a16="http://schemas.microsoft.com/office/drawing/2014/main" id="{BB973C58-F850-49D8-9F3D-66CECAE27734}"/>
                  </a:ext>
                </a:extLst>
              </p:cNvPr>
              <p:cNvSpPr txBox="1"/>
              <p:nvPr/>
            </p:nvSpPr>
            <p:spPr>
              <a:xfrm>
                <a:off x="221226" y="2330922"/>
                <a:ext cx="2895369" cy="654938"/>
              </a:xfrm>
              <a:prstGeom prst="rect">
                <a:avLst/>
              </a:prstGeom>
              <a:noFill/>
              <a:ln>
                <a:noFill/>
              </a:ln>
            </p:spPr>
            <p:txBody>
              <a:bodyPr spcFirstLastPara="1" wrap="square" lIns="0" tIns="0" rIns="0" bIns="0" anchor="t" anchorCtr="0">
                <a:noAutofit/>
              </a:bodyPr>
              <a:lstStyle/>
              <a:p>
                <a:r>
                  <a:rPr lang="en-US" sz="900" dirty="0">
                    <a:ea typeface="Calibri"/>
                    <a:cs typeface="Calibri"/>
                    <a:sym typeface="Calibri"/>
                  </a:rPr>
                  <a:t>Lorem ipsum dolor sit amet, consectetur adipiscing elit. Ut tempor, quam et mattis pulvinar, mauris ligula suscipit arcu, sed elementum</a:t>
                </a:r>
              </a:p>
            </p:txBody>
          </p:sp>
          <p:sp>
            <p:nvSpPr>
              <p:cNvPr id="60" name="Google Shape;1009;p21">
                <a:extLst>
                  <a:ext uri="{FF2B5EF4-FFF2-40B4-BE49-F238E27FC236}">
                    <a16:creationId xmlns:a16="http://schemas.microsoft.com/office/drawing/2014/main" id="{D5FFC547-58A3-4CDC-8283-CC111C692AD2}"/>
                  </a:ext>
                </a:extLst>
              </p:cNvPr>
              <p:cNvSpPr txBox="1"/>
              <p:nvPr/>
            </p:nvSpPr>
            <p:spPr>
              <a:xfrm>
                <a:off x="221226" y="1907849"/>
                <a:ext cx="2895369" cy="291209"/>
              </a:xfrm>
              <a:prstGeom prst="rect">
                <a:avLst/>
              </a:prstGeom>
              <a:noFill/>
              <a:ln>
                <a:noFill/>
              </a:ln>
            </p:spPr>
            <p:txBody>
              <a:bodyPr spcFirstLastPara="1" wrap="square" lIns="0" tIns="0" rIns="0" bIns="0" anchor="b" anchorCtr="0">
                <a:normAutofit/>
              </a:bodyPr>
              <a:lstStyle/>
              <a:p>
                <a:r>
                  <a:rPr lang="en-US" sz="900" b="1" dirty="0">
                    <a:ea typeface="Calibri"/>
                    <a:cs typeface="Calibri"/>
                    <a:sym typeface="Calibri"/>
                  </a:rPr>
                  <a:t>Lorem ipsum dolor </a:t>
                </a:r>
                <a:endParaRPr sz="900" dirty="0"/>
              </a:p>
            </p:txBody>
          </p:sp>
          <p:cxnSp>
            <p:nvCxnSpPr>
              <p:cNvPr id="61" name="Straight Connector 60">
                <a:extLst>
                  <a:ext uri="{FF2B5EF4-FFF2-40B4-BE49-F238E27FC236}">
                    <a16:creationId xmlns:a16="http://schemas.microsoft.com/office/drawing/2014/main" id="{B81BB433-4430-4843-BF74-A0F61C41AED2}"/>
                  </a:ext>
                </a:extLst>
              </p:cNvPr>
              <p:cNvCxnSpPr>
                <a:cxnSpLocks/>
              </p:cNvCxnSpPr>
              <p:nvPr/>
            </p:nvCxnSpPr>
            <p:spPr>
              <a:xfrm>
                <a:off x="221226" y="2248511"/>
                <a:ext cx="388620" cy="0"/>
              </a:xfrm>
              <a:prstGeom prst="line">
                <a:avLst/>
              </a:prstGeom>
              <a:ln w="41275">
                <a:solidFill>
                  <a:schemeClr val="accent5"/>
                </a:solidFill>
              </a:ln>
            </p:spPr>
            <p:style>
              <a:lnRef idx="1">
                <a:schemeClr val="accent1"/>
              </a:lnRef>
              <a:fillRef idx="0">
                <a:schemeClr val="accent1"/>
              </a:fillRef>
              <a:effectRef idx="0">
                <a:schemeClr val="accent1"/>
              </a:effectRef>
              <a:fontRef idx="minor">
                <a:schemeClr val="tx1"/>
              </a:fontRef>
            </p:style>
          </p:cxnSp>
        </p:grpSp>
      </p:grpSp>
      <p:cxnSp>
        <p:nvCxnSpPr>
          <p:cNvPr id="63" name="Straight Connector 62">
            <a:extLst>
              <a:ext uri="{FF2B5EF4-FFF2-40B4-BE49-F238E27FC236}">
                <a16:creationId xmlns:a16="http://schemas.microsoft.com/office/drawing/2014/main" id="{88176205-070A-4BD7-8841-EE7AEB4B6B68}"/>
              </a:ext>
            </a:extLst>
          </p:cNvPr>
          <p:cNvCxnSpPr>
            <a:cxnSpLocks/>
            <a:stCxn id="34" idx="3"/>
          </p:cNvCxnSpPr>
          <p:nvPr/>
        </p:nvCxnSpPr>
        <p:spPr>
          <a:xfrm flipV="1">
            <a:off x="3399558" y="2129102"/>
            <a:ext cx="333277" cy="5023"/>
          </a:xfrm>
          <a:prstGeom prst="line">
            <a:avLst/>
          </a:prstGeom>
          <a:ln w="28575">
            <a:solidFill>
              <a:schemeClr val="tx1"/>
            </a:solidFill>
            <a:tailEnd type="diamond"/>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76C290A3-07D8-4040-B163-EBEC3951F03E}"/>
              </a:ext>
            </a:extLst>
          </p:cNvPr>
          <p:cNvCxnSpPr/>
          <p:nvPr/>
        </p:nvCxnSpPr>
        <p:spPr>
          <a:xfrm>
            <a:off x="3364079" y="4208348"/>
            <a:ext cx="207519" cy="0"/>
          </a:xfrm>
          <a:prstGeom prst="line">
            <a:avLst/>
          </a:prstGeom>
          <a:ln w="28575">
            <a:solidFill>
              <a:schemeClr val="tx1"/>
            </a:solidFill>
            <a:tailEnd type="diamond"/>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C4B8A6E4-0498-4516-95B8-5DBC4EAEF435}"/>
              </a:ext>
            </a:extLst>
          </p:cNvPr>
          <p:cNvCxnSpPr>
            <a:cxnSpLocks/>
          </p:cNvCxnSpPr>
          <p:nvPr/>
        </p:nvCxnSpPr>
        <p:spPr>
          <a:xfrm flipH="1">
            <a:off x="5599207" y="3383755"/>
            <a:ext cx="182923" cy="0"/>
          </a:xfrm>
          <a:prstGeom prst="line">
            <a:avLst/>
          </a:prstGeom>
          <a:ln w="28575">
            <a:solidFill>
              <a:schemeClr val="tx1"/>
            </a:solidFill>
            <a:tailEnd type="diamond"/>
          </a:ln>
        </p:spPr>
        <p:style>
          <a:lnRef idx="1">
            <a:schemeClr val="accent1"/>
          </a:lnRef>
          <a:fillRef idx="0">
            <a:schemeClr val="accent1"/>
          </a:fillRef>
          <a:effectRef idx="0">
            <a:schemeClr val="accent1"/>
          </a:effectRef>
          <a:fontRef idx="minor">
            <a:schemeClr val="tx1"/>
          </a:fontRef>
        </p:style>
      </p:cxnSp>
      <p:cxnSp>
        <p:nvCxnSpPr>
          <p:cNvPr id="67" name="Straight Connector 66">
            <a:extLst>
              <a:ext uri="{FF2B5EF4-FFF2-40B4-BE49-F238E27FC236}">
                <a16:creationId xmlns:a16="http://schemas.microsoft.com/office/drawing/2014/main" id="{A6DFED6D-E66B-4F26-B05A-3D0BD2228116}"/>
              </a:ext>
            </a:extLst>
          </p:cNvPr>
          <p:cNvCxnSpPr>
            <a:cxnSpLocks/>
          </p:cNvCxnSpPr>
          <p:nvPr/>
        </p:nvCxnSpPr>
        <p:spPr>
          <a:xfrm flipH="1">
            <a:off x="5599207" y="5278932"/>
            <a:ext cx="182923" cy="0"/>
          </a:xfrm>
          <a:prstGeom prst="line">
            <a:avLst/>
          </a:prstGeom>
          <a:ln w="28575">
            <a:solidFill>
              <a:schemeClr val="tx1"/>
            </a:solidFill>
            <a:tailEnd type="diamo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5511424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p:txBody>
          <a:bodyPr/>
          <a:lstStyle/>
          <a:p>
            <a:r>
              <a:rPr lang="en-US" dirty="0"/>
              <a:t>Four-Hexagon Process with Callouts</a:t>
            </a:r>
          </a:p>
        </p:txBody>
      </p:sp>
      <p:sp>
        <p:nvSpPr>
          <p:cNvPr id="9" name="Google Shape;2176;p36">
            <a:extLst>
              <a:ext uri="{FF2B5EF4-FFF2-40B4-BE49-F238E27FC236}">
                <a16:creationId xmlns:a16="http://schemas.microsoft.com/office/drawing/2014/main" id="{15AE9775-421B-8E39-49E7-8081B4F2F181}"/>
              </a:ext>
            </a:extLst>
          </p:cNvPr>
          <p:cNvSpPr txBox="1"/>
          <p:nvPr/>
        </p:nvSpPr>
        <p:spPr>
          <a:xfrm>
            <a:off x="1123875" y="4957226"/>
            <a:ext cx="1858571" cy="366993"/>
          </a:xfrm>
          <a:prstGeom prst="rect">
            <a:avLst/>
          </a:prstGeom>
          <a:noFill/>
          <a:ln>
            <a:noFill/>
          </a:ln>
        </p:spPr>
        <p:txBody>
          <a:bodyPr spcFirstLastPara="1" wrap="square" lIns="150125" tIns="75042" rIns="150125" bIns="75042" anchor="b" anchorCtr="0">
            <a:spAutoFit/>
          </a:bodyPr>
          <a:lstStyle/>
          <a:p>
            <a:pPr algn="ctr">
              <a:spcBef>
                <a:spcPct val="0"/>
              </a:spcBef>
              <a:spcAft>
                <a:spcPct val="0"/>
              </a:spcAft>
            </a:pPr>
            <a:r>
              <a:rPr lang="en-US" b="1" dirty="0">
                <a:cs typeface="Arial" panose="020B0604020202020204" pitchFamily="34" charset="0"/>
              </a:rPr>
              <a:t>Title</a:t>
            </a:r>
            <a:endParaRPr b="1" dirty="0">
              <a:cs typeface="Arial" panose="020B0604020202020204" pitchFamily="34" charset="0"/>
            </a:endParaRPr>
          </a:p>
        </p:txBody>
      </p:sp>
      <p:sp>
        <p:nvSpPr>
          <p:cNvPr id="10" name="Google Shape;2177;p36">
            <a:extLst>
              <a:ext uri="{FF2B5EF4-FFF2-40B4-BE49-F238E27FC236}">
                <a16:creationId xmlns:a16="http://schemas.microsoft.com/office/drawing/2014/main" id="{0C3F3E54-AF52-AEBD-15C4-08080297BD29}"/>
              </a:ext>
            </a:extLst>
          </p:cNvPr>
          <p:cNvSpPr txBox="1"/>
          <p:nvPr/>
        </p:nvSpPr>
        <p:spPr>
          <a:xfrm>
            <a:off x="728389" y="5252881"/>
            <a:ext cx="2649544" cy="705547"/>
          </a:xfrm>
          <a:prstGeom prst="rect">
            <a:avLst/>
          </a:prstGeom>
          <a:noFill/>
          <a:ln>
            <a:noFill/>
          </a:ln>
        </p:spPr>
        <p:txBody>
          <a:bodyPr spcFirstLastPara="1" wrap="square" lIns="150125" tIns="75042" rIns="150125" bIns="75042" anchor="t" anchorCtr="0">
            <a:spAutoFit/>
          </a:bodyPr>
          <a:lstStyle/>
          <a:p>
            <a:pPr algn="ctr">
              <a:spcBef>
                <a:spcPct val="0"/>
              </a:spcBef>
              <a:spcAft>
                <a:spcPct val="0"/>
              </a:spcAft>
            </a:pPr>
            <a:r>
              <a:rPr lang="en-US" sz="1200" dirty="0">
                <a:cs typeface="Arial" panose="020B0604020202020204" pitchFamily="34" charset="0"/>
              </a:rPr>
              <a:t>Lorem ipsum dolor sit amet, consectetur adipiscing elit. Ut tempor, quam et mattis</a:t>
            </a:r>
          </a:p>
        </p:txBody>
      </p:sp>
      <p:sp>
        <p:nvSpPr>
          <p:cNvPr id="11" name="Google Shape;2173;p36">
            <a:extLst>
              <a:ext uri="{FF2B5EF4-FFF2-40B4-BE49-F238E27FC236}">
                <a16:creationId xmlns:a16="http://schemas.microsoft.com/office/drawing/2014/main" id="{651787F3-C204-E4C1-C740-4029C56D1CA5}"/>
              </a:ext>
            </a:extLst>
          </p:cNvPr>
          <p:cNvSpPr/>
          <p:nvPr/>
        </p:nvSpPr>
        <p:spPr>
          <a:xfrm>
            <a:off x="4657703" y="3080052"/>
            <a:ext cx="2086604" cy="1511981"/>
          </a:xfrm>
          <a:custGeom>
            <a:avLst/>
            <a:gdLst>
              <a:gd name="connsiteX0" fmla="*/ 0 w 4292311"/>
              <a:gd name="connsiteY0" fmla="*/ 1227334 h 2013439"/>
              <a:gd name="connsiteX1" fmla="*/ 494034 w 4292311"/>
              <a:gd name="connsiteY1" fmla="*/ 2013439 h 2013439"/>
              <a:gd name="connsiteX2" fmla="*/ 1540319 w 4292311"/>
              <a:gd name="connsiteY2" fmla="*/ 1995854 h 2013439"/>
              <a:gd name="connsiteX3" fmla="*/ 2692111 w 4292311"/>
              <a:gd name="connsiteY3" fmla="*/ 0 h 2013439"/>
              <a:gd name="connsiteX4" fmla="*/ 3808734 w 4292311"/>
              <a:gd name="connsiteY4" fmla="*/ 8792 h 2013439"/>
              <a:gd name="connsiteX5" fmla="*/ 4292311 w 4292311"/>
              <a:gd name="connsiteY5" fmla="*/ 800100 h 2013439"/>
              <a:gd name="connsiteX0" fmla="*/ 0 w 4292311"/>
              <a:gd name="connsiteY0" fmla="*/ 1227334 h 2013439"/>
              <a:gd name="connsiteX1" fmla="*/ 494034 w 4292311"/>
              <a:gd name="connsiteY1" fmla="*/ 2013439 h 2013439"/>
              <a:gd name="connsiteX2" fmla="*/ 1625849 w 4292311"/>
              <a:gd name="connsiteY2" fmla="*/ 2002982 h 2013439"/>
              <a:gd name="connsiteX3" fmla="*/ 2692111 w 4292311"/>
              <a:gd name="connsiteY3" fmla="*/ 0 h 2013439"/>
              <a:gd name="connsiteX4" fmla="*/ 3808734 w 4292311"/>
              <a:gd name="connsiteY4" fmla="*/ 8792 h 2013439"/>
              <a:gd name="connsiteX5" fmla="*/ 4292311 w 4292311"/>
              <a:gd name="connsiteY5" fmla="*/ 800100 h 2013439"/>
              <a:gd name="connsiteX0" fmla="*/ 0 w 4292311"/>
              <a:gd name="connsiteY0" fmla="*/ 1218542 h 2004647"/>
              <a:gd name="connsiteX1" fmla="*/ 494034 w 4292311"/>
              <a:gd name="connsiteY1" fmla="*/ 2004647 h 2004647"/>
              <a:gd name="connsiteX2" fmla="*/ 1625849 w 4292311"/>
              <a:gd name="connsiteY2" fmla="*/ 1994190 h 2004647"/>
              <a:gd name="connsiteX3" fmla="*/ 2749131 w 4292311"/>
              <a:gd name="connsiteY3" fmla="*/ 12590 h 2004647"/>
              <a:gd name="connsiteX4" fmla="*/ 3808734 w 4292311"/>
              <a:gd name="connsiteY4" fmla="*/ 0 h 2004647"/>
              <a:gd name="connsiteX5" fmla="*/ 4292311 w 4292311"/>
              <a:gd name="connsiteY5" fmla="*/ 791308 h 2004647"/>
              <a:gd name="connsiteX0" fmla="*/ 0 w 4263801"/>
              <a:gd name="connsiteY0" fmla="*/ 1218542 h 2004647"/>
              <a:gd name="connsiteX1" fmla="*/ 494034 w 4263801"/>
              <a:gd name="connsiteY1" fmla="*/ 2004647 h 2004647"/>
              <a:gd name="connsiteX2" fmla="*/ 1625849 w 4263801"/>
              <a:gd name="connsiteY2" fmla="*/ 1994190 h 2004647"/>
              <a:gd name="connsiteX3" fmla="*/ 2749131 w 4263801"/>
              <a:gd name="connsiteY3" fmla="*/ 12590 h 2004647"/>
              <a:gd name="connsiteX4" fmla="*/ 3808734 w 4263801"/>
              <a:gd name="connsiteY4" fmla="*/ 0 h 2004647"/>
              <a:gd name="connsiteX5" fmla="*/ 4263801 w 4263801"/>
              <a:gd name="connsiteY5" fmla="*/ 791308 h 2004647"/>
              <a:gd name="connsiteX0" fmla="*/ 0 w 4221036"/>
              <a:gd name="connsiteY0" fmla="*/ 1218542 h 2004647"/>
              <a:gd name="connsiteX1" fmla="*/ 494034 w 4221036"/>
              <a:gd name="connsiteY1" fmla="*/ 2004647 h 2004647"/>
              <a:gd name="connsiteX2" fmla="*/ 1625849 w 4221036"/>
              <a:gd name="connsiteY2" fmla="*/ 1994190 h 2004647"/>
              <a:gd name="connsiteX3" fmla="*/ 2749131 w 4221036"/>
              <a:gd name="connsiteY3" fmla="*/ 12590 h 2004647"/>
              <a:gd name="connsiteX4" fmla="*/ 3808734 w 4221036"/>
              <a:gd name="connsiteY4" fmla="*/ 0 h 2004647"/>
              <a:gd name="connsiteX5" fmla="*/ 4221036 w 4221036"/>
              <a:gd name="connsiteY5" fmla="*/ 798435 h 2004647"/>
              <a:gd name="connsiteX0" fmla="*/ 0 w 4249546"/>
              <a:gd name="connsiteY0" fmla="*/ 1218542 h 2004647"/>
              <a:gd name="connsiteX1" fmla="*/ 494034 w 4249546"/>
              <a:gd name="connsiteY1" fmla="*/ 2004647 h 2004647"/>
              <a:gd name="connsiteX2" fmla="*/ 1625849 w 4249546"/>
              <a:gd name="connsiteY2" fmla="*/ 1994190 h 2004647"/>
              <a:gd name="connsiteX3" fmla="*/ 2749131 w 4249546"/>
              <a:gd name="connsiteY3" fmla="*/ 12590 h 2004647"/>
              <a:gd name="connsiteX4" fmla="*/ 3808734 w 4249546"/>
              <a:gd name="connsiteY4" fmla="*/ 0 h 2004647"/>
              <a:gd name="connsiteX5" fmla="*/ 4249546 w 4249546"/>
              <a:gd name="connsiteY5" fmla="*/ 798435 h 2004647"/>
              <a:gd name="connsiteX0" fmla="*/ 0 w 3808734"/>
              <a:gd name="connsiteY0" fmla="*/ 1218542 h 2004647"/>
              <a:gd name="connsiteX1" fmla="*/ 494034 w 3808734"/>
              <a:gd name="connsiteY1" fmla="*/ 2004647 h 2004647"/>
              <a:gd name="connsiteX2" fmla="*/ 1625849 w 3808734"/>
              <a:gd name="connsiteY2" fmla="*/ 1994190 h 2004647"/>
              <a:gd name="connsiteX3" fmla="*/ 2749131 w 3808734"/>
              <a:gd name="connsiteY3" fmla="*/ 12590 h 2004647"/>
              <a:gd name="connsiteX4" fmla="*/ 3808734 w 3808734"/>
              <a:gd name="connsiteY4" fmla="*/ 0 h 2004647"/>
              <a:gd name="connsiteX0" fmla="*/ 0 w 2749131"/>
              <a:gd name="connsiteY0" fmla="*/ 1205952 h 1992057"/>
              <a:gd name="connsiteX1" fmla="*/ 494034 w 2749131"/>
              <a:gd name="connsiteY1" fmla="*/ 1992057 h 1992057"/>
              <a:gd name="connsiteX2" fmla="*/ 1625849 w 2749131"/>
              <a:gd name="connsiteY2" fmla="*/ 1981600 h 1992057"/>
              <a:gd name="connsiteX3" fmla="*/ 2749131 w 2749131"/>
              <a:gd name="connsiteY3" fmla="*/ 0 h 1992057"/>
            </a:gdLst>
            <a:ahLst/>
            <a:cxnLst>
              <a:cxn ang="0">
                <a:pos x="connsiteX0" y="connsiteY0"/>
              </a:cxn>
              <a:cxn ang="0">
                <a:pos x="connsiteX1" y="connsiteY1"/>
              </a:cxn>
              <a:cxn ang="0">
                <a:pos x="connsiteX2" y="connsiteY2"/>
              </a:cxn>
              <a:cxn ang="0">
                <a:pos x="connsiteX3" y="connsiteY3"/>
              </a:cxn>
            </a:cxnLst>
            <a:rect l="l" t="t" r="r" b="b"/>
            <a:pathLst>
              <a:path w="2749131" h="1992057" extrusionOk="0">
                <a:moveTo>
                  <a:pt x="0" y="1205952"/>
                </a:moveTo>
                <a:lnTo>
                  <a:pt x="494034" y="1992057"/>
                </a:lnTo>
                <a:lnTo>
                  <a:pt x="1625849" y="1981600"/>
                </a:lnTo>
                <a:lnTo>
                  <a:pt x="2749131" y="0"/>
                </a:lnTo>
              </a:path>
            </a:pathLst>
          </a:custGeom>
          <a:noFill/>
          <a:ln w="165100" cap="flat" cmpd="sng">
            <a:solidFill>
              <a:schemeClr val="accent1">
                <a:lumMod val="100000"/>
              </a:schemeClr>
            </a:solidFill>
            <a:prstDash val="solid"/>
            <a:miter lim="800000"/>
            <a:headEnd type="none" w="sm" len="sm"/>
            <a:tailEnd type="none" w="sm" len="sm"/>
          </a:ln>
        </p:spPr>
        <p:txBody>
          <a:bodyPr spcFirstLastPara="1" wrap="square" lIns="150125" tIns="75042" rIns="150125" bIns="75042" anchor="ctr" anchorCtr="0">
            <a:noAutofit/>
          </a:bodyPr>
          <a:lstStyle/>
          <a:p>
            <a:pPr algn="ctr"/>
            <a:endParaRPr sz="1800" dirty="0">
              <a:solidFill>
                <a:schemeClr val="lt1"/>
              </a:solidFill>
              <a:cs typeface="Arial" panose="020B0604020202020204" pitchFamily="34" charset="0"/>
            </a:endParaRPr>
          </a:p>
        </p:txBody>
      </p:sp>
      <p:sp>
        <p:nvSpPr>
          <p:cNvPr id="12" name="Google Shape;2174;p36">
            <a:extLst>
              <a:ext uri="{FF2B5EF4-FFF2-40B4-BE49-F238E27FC236}">
                <a16:creationId xmlns:a16="http://schemas.microsoft.com/office/drawing/2014/main" id="{B33819DA-4F2D-4CFF-1538-580BAEFB1F69}"/>
              </a:ext>
            </a:extLst>
          </p:cNvPr>
          <p:cNvSpPr/>
          <p:nvPr/>
        </p:nvSpPr>
        <p:spPr>
          <a:xfrm rot="10800000">
            <a:off x="4665724" y="3063826"/>
            <a:ext cx="3306325" cy="1528210"/>
          </a:xfrm>
          <a:custGeom>
            <a:avLst/>
            <a:gdLst/>
            <a:ahLst/>
            <a:cxnLst/>
            <a:rect l="l" t="t" r="r" b="b"/>
            <a:pathLst>
              <a:path w="4356129" h="2013439" extrusionOk="0">
                <a:moveTo>
                  <a:pt x="2068988" y="754584"/>
                </a:moveTo>
                <a:lnTo>
                  <a:pt x="1679987" y="13518"/>
                </a:lnTo>
                <a:lnTo>
                  <a:pt x="567695" y="10105"/>
                </a:lnTo>
                <a:lnTo>
                  <a:pt x="0" y="964661"/>
                </a:lnTo>
                <a:lnTo>
                  <a:pt x="557852" y="2013439"/>
                </a:lnTo>
                <a:lnTo>
                  <a:pt x="1604137" y="1995854"/>
                </a:lnTo>
                <a:lnTo>
                  <a:pt x="2755929" y="0"/>
                </a:lnTo>
                <a:lnTo>
                  <a:pt x="3872552" y="8792"/>
                </a:lnTo>
                <a:lnTo>
                  <a:pt x="4356129" y="800100"/>
                </a:lnTo>
              </a:path>
            </a:pathLst>
          </a:custGeom>
          <a:noFill/>
          <a:ln w="165100" cap="flat" cmpd="sng">
            <a:solidFill>
              <a:schemeClr val="accent3"/>
            </a:solidFill>
            <a:prstDash val="solid"/>
            <a:miter lim="800000"/>
            <a:headEnd type="none" w="sm" len="sm"/>
            <a:tailEnd type="none" w="sm" len="sm"/>
          </a:ln>
        </p:spPr>
        <p:txBody>
          <a:bodyPr spcFirstLastPara="1" wrap="square" lIns="150125" tIns="75042" rIns="150125" bIns="75042" anchor="ctr" anchorCtr="0">
            <a:noAutofit/>
          </a:bodyPr>
          <a:lstStyle/>
          <a:p>
            <a:pPr algn="ctr"/>
            <a:endParaRPr sz="1800" dirty="0">
              <a:solidFill>
                <a:schemeClr val="lt1"/>
              </a:solidFill>
              <a:cs typeface="Arial" panose="020B0604020202020204" pitchFamily="34" charset="0"/>
            </a:endParaRPr>
          </a:p>
        </p:txBody>
      </p:sp>
      <p:sp>
        <p:nvSpPr>
          <p:cNvPr id="13" name="Google Shape;2171;p36">
            <a:extLst>
              <a:ext uri="{FF2B5EF4-FFF2-40B4-BE49-F238E27FC236}">
                <a16:creationId xmlns:a16="http://schemas.microsoft.com/office/drawing/2014/main" id="{12659EAD-B37F-4BF2-77BE-3B6EA620CBBE}"/>
              </a:ext>
            </a:extLst>
          </p:cNvPr>
          <p:cNvSpPr/>
          <p:nvPr/>
        </p:nvSpPr>
        <p:spPr>
          <a:xfrm>
            <a:off x="1209935" y="3063826"/>
            <a:ext cx="3306325" cy="1528210"/>
          </a:xfrm>
          <a:custGeom>
            <a:avLst/>
            <a:gdLst/>
            <a:ahLst/>
            <a:cxnLst/>
            <a:rect l="l" t="t" r="r" b="b"/>
            <a:pathLst>
              <a:path w="4356129" h="2013439" extrusionOk="0">
                <a:moveTo>
                  <a:pt x="2119229" y="714391"/>
                </a:moveTo>
                <a:lnTo>
                  <a:pt x="1679987" y="13518"/>
                </a:lnTo>
                <a:lnTo>
                  <a:pt x="567695" y="10105"/>
                </a:lnTo>
                <a:lnTo>
                  <a:pt x="0" y="964661"/>
                </a:lnTo>
                <a:lnTo>
                  <a:pt x="557852" y="2013439"/>
                </a:lnTo>
                <a:lnTo>
                  <a:pt x="1604137" y="1995854"/>
                </a:lnTo>
                <a:lnTo>
                  <a:pt x="2755929" y="0"/>
                </a:lnTo>
                <a:lnTo>
                  <a:pt x="3872552" y="8792"/>
                </a:lnTo>
                <a:lnTo>
                  <a:pt x="4356129" y="800100"/>
                </a:lnTo>
              </a:path>
            </a:pathLst>
          </a:custGeom>
          <a:noFill/>
          <a:ln w="165100" cap="flat" cmpd="sng">
            <a:solidFill>
              <a:schemeClr val="accent1"/>
            </a:solidFill>
            <a:prstDash val="solid"/>
            <a:miter lim="800000"/>
            <a:headEnd type="none" w="sm" len="sm"/>
            <a:tailEnd type="none" w="sm" len="sm"/>
          </a:ln>
        </p:spPr>
        <p:txBody>
          <a:bodyPr spcFirstLastPara="1" wrap="square" lIns="150125" tIns="75042" rIns="150125" bIns="75042" anchor="ctr" anchorCtr="0">
            <a:noAutofit/>
          </a:bodyPr>
          <a:lstStyle/>
          <a:p>
            <a:pPr algn="ctr"/>
            <a:endParaRPr sz="1800" dirty="0">
              <a:solidFill>
                <a:schemeClr val="lt1"/>
              </a:solidFill>
              <a:cs typeface="Arial" panose="020B0604020202020204" pitchFamily="34" charset="0"/>
            </a:endParaRPr>
          </a:p>
        </p:txBody>
      </p:sp>
      <p:sp>
        <p:nvSpPr>
          <p:cNvPr id="14" name="Google Shape;2172;p36">
            <a:extLst>
              <a:ext uri="{FF2B5EF4-FFF2-40B4-BE49-F238E27FC236}">
                <a16:creationId xmlns:a16="http://schemas.microsoft.com/office/drawing/2014/main" id="{B4881A64-C708-5789-1320-8452FE5E9978}"/>
              </a:ext>
            </a:extLst>
          </p:cNvPr>
          <p:cNvSpPr/>
          <p:nvPr/>
        </p:nvSpPr>
        <p:spPr>
          <a:xfrm>
            <a:off x="2952628" y="3063826"/>
            <a:ext cx="3263298" cy="1528210"/>
          </a:xfrm>
          <a:custGeom>
            <a:avLst/>
            <a:gdLst/>
            <a:ahLst/>
            <a:cxnLst/>
            <a:rect l="l" t="t" r="r" b="b"/>
            <a:pathLst>
              <a:path w="4299438" h="2013439" extrusionOk="0">
                <a:moveTo>
                  <a:pt x="0" y="1099040"/>
                </a:moveTo>
                <a:lnTo>
                  <a:pt x="501161" y="2013439"/>
                </a:lnTo>
                <a:lnTo>
                  <a:pt x="1547446" y="1995854"/>
                </a:lnTo>
                <a:lnTo>
                  <a:pt x="2699238" y="0"/>
                </a:lnTo>
                <a:lnTo>
                  <a:pt x="3815861" y="8792"/>
                </a:lnTo>
                <a:lnTo>
                  <a:pt x="4299438" y="800100"/>
                </a:lnTo>
              </a:path>
            </a:pathLst>
          </a:custGeom>
          <a:noFill/>
          <a:ln w="165100" cap="flat" cmpd="sng">
            <a:solidFill>
              <a:schemeClr val="accent2"/>
            </a:solidFill>
            <a:prstDash val="solid"/>
            <a:miter lim="800000"/>
            <a:headEnd type="none" w="sm" len="sm"/>
            <a:tailEnd type="none" w="sm" len="sm"/>
          </a:ln>
        </p:spPr>
        <p:txBody>
          <a:bodyPr spcFirstLastPara="1" wrap="square" lIns="150125" tIns="75042" rIns="150125" bIns="75042" anchor="ctr" anchorCtr="0">
            <a:noAutofit/>
          </a:bodyPr>
          <a:lstStyle/>
          <a:p>
            <a:pPr algn="ctr"/>
            <a:endParaRPr sz="1800" dirty="0">
              <a:solidFill>
                <a:schemeClr val="lt1"/>
              </a:solidFill>
              <a:cs typeface="Arial" panose="020B0604020202020204" pitchFamily="34" charset="0"/>
            </a:endParaRPr>
          </a:p>
        </p:txBody>
      </p:sp>
      <p:grpSp>
        <p:nvGrpSpPr>
          <p:cNvPr id="15" name="Group 14">
            <a:extLst>
              <a:ext uri="{FF2B5EF4-FFF2-40B4-BE49-F238E27FC236}">
                <a16:creationId xmlns:a16="http://schemas.microsoft.com/office/drawing/2014/main" id="{8C8A50C6-776A-6DAC-8502-775ECFC188BA}"/>
              </a:ext>
            </a:extLst>
          </p:cNvPr>
          <p:cNvGrpSpPr/>
          <p:nvPr/>
        </p:nvGrpSpPr>
        <p:grpSpPr>
          <a:xfrm>
            <a:off x="1575101" y="3383646"/>
            <a:ext cx="889862" cy="888570"/>
            <a:chOff x="4094847" y="1760585"/>
            <a:chExt cx="633600" cy="633600"/>
          </a:xfrm>
        </p:grpSpPr>
        <p:sp>
          <p:nvSpPr>
            <p:cNvPr id="16" name="Accent">
              <a:extLst>
                <a:ext uri="{FF2B5EF4-FFF2-40B4-BE49-F238E27FC236}">
                  <a16:creationId xmlns:a16="http://schemas.microsoft.com/office/drawing/2014/main" id="{1D872943-D258-1F5C-0C5A-9D9A7447EABD}"/>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200" dirty="0"/>
            </a:p>
          </p:txBody>
        </p:sp>
        <p:sp>
          <p:nvSpPr>
            <p:cNvPr id="17" name="Outline">
              <a:extLst>
                <a:ext uri="{FF2B5EF4-FFF2-40B4-BE49-F238E27FC236}">
                  <a16:creationId xmlns:a16="http://schemas.microsoft.com/office/drawing/2014/main" id="{4F4E8357-C048-3C60-F15A-15C6230C13DF}"/>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200" dirty="0"/>
            </a:p>
          </p:txBody>
        </p:sp>
      </p:grpSp>
      <p:grpSp>
        <p:nvGrpSpPr>
          <p:cNvPr id="18" name="Group 17">
            <a:extLst>
              <a:ext uri="{FF2B5EF4-FFF2-40B4-BE49-F238E27FC236}">
                <a16:creationId xmlns:a16="http://schemas.microsoft.com/office/drawing/2014/main" id="{FA4BDC0D-E255-880B-B82E-FC9A6F8361FE}"/>
              </a:ext>
            </a:extLst>
          </p:cNvPr>
          <p:cNvGrpSpPr/>
          <p:nvPr/>
        </p:nvGrpSpPr>
        <p:grpSpPr>
          <a:xfrm>
            <a:off x="3288361" y="3383646"/>
            <a:ext cx="889862" cy="888570"/>
            <a:chOff x="4094847" y="1760585"/>
            <a:chExt cx="633600" cy="633600"/>
          </a:xfrm>
        </p:grpSpPr>
        <p:sp>
          <p:nvSpPr>
            <p:cNvPr id="19" name="Accent">
              <a:extLst>
                <a:ext uri="{FF2B5EF4-FFF2-40B4-BE49-F238E27FC236}">
                  <a16:creationId xmlns:a16="http://schemas.microsoft.com/office/drawing/2014/main" id="{5E638DDA-7461-3B2E-6D46-D14E485F16D1}"/>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200" dirty="0"/>
            </a:p>
          </p:txBody>
        </p:sp>
        <p:sp>
          <p:nvSpPr>
            <p:cNvPr id="20" name="Outline">
              <a:extLst>
                <a:ext uri="{FF2B5EF4-FFF2-40B4-BE49-F238E27FC236}">
                  <a16:creationId xmlns:a16="http://schemas.microsoft.com/office/drawing/2014/main" id="{692FACC5-77C3-B9CD-B7F9-4406D26D1BC7}"/>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200" dirty="0"/>
            </a:p>
          </p:txBody>
        </p:sp>
      </p:grpSp>
      <p:grpSp>
        <p:nvGrpSpPr>
          <p:cNvPr id="21" name="Group 20">
            <a:extLst>
              <a:ext uri="{FF2B5EF4-FFF2-40B4-BE49-F238E27FC236}">
                <a16:creationId xmlns:a16="http://schemas.microsoft.com/office/drawing/2014/main" id="{3D25DF0D-CA5D-DAC0-D465-BA1637E1EF97}"/>
              </a:ext>
            </a:extLst>
          </p:cNvPr>
          <p:cNvGrpSpPr/>
          <p:nvPr/>
        </p:nvGrpSpPr>
        <p:grpSpPr>
          <a:xfrm>
            <a:off x="4985146" y="3383646"/>
            <a:ext cx="889862" cy="888570"/>
            <a:chOff x="4094847" y="1760585"/>
            <a:chExt cx="633600" cy="633600"/>
          </a:xfrm>
        </p:grpSpPr>
        <p:sp>
          <p:nvSpPr>
            <p:cNvPr id="22" name="Accent">
              <a:extLst>
                <a:ext uri="{FF2B5EF4-FFF2-40B4-BE49-F238E27FC236}">
                  <a16:creationId xmlns:a16="http://schemas.microsoft.com/office/drawing/2014/main" id="{F2B133D3-4AE9-D0B9-2E4A-64B7F3AD4087}"/>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200" dirty="0"/>
            </a:p>
          </p:txBody>
        </p:sp>
        <p:sp>
          <p:nvSpPr>
            <p:cNvPr id="23" name="Outline">
              <a:extLst>
                <a:ext uri="{FF2B5EF4-FFF2-40B4-BE49-F238E27FC236}">
                  <a16:creationId xmlns:a16="http://schemas.microsoft.com/office/drawing/2014/main" id="{25D81801-46FB-E5FD-7D23-C8B7CCEE22AD}"/>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200" dirty="0"/>
            </a:p>
          </p:txBody>
        </p:sp>
      </p:grpSp>
      <p:grpSp>
        <p:nvGrpSpPr>
          <p:cNvPr id="24" name="Group 23">
            <a:extLst>
              <a:ext uri="{FF2B5EF4-FFF2-40B4-BE49-F238E27FC236}">
                <a16:creationId xmlns:a16="http://schemas.microsoft.com/office/drawing/2014/main" id="{1D4873A5-072C-3953-9B4F-0DF1B669DA23}"/>
              </a:ext>
            </a:extLst>
          </p:cNvPr>
          <p:cNvGrpSpPr/>
          <p:nvPr/>
        </p:nvGrpSpPr>
        <p:grpSpPr>
          <a:xfrm>
            <a:off x="6690168" y="3383646"/>
            <a:ext cx="889862" cy="888570"/>
            <a:chOff x="4094847" y="1760585"/>
            <a:chExt cx="633600" cy="633600"/>
          </a:xfrm>
        </p:grpSpPr>
        <p:sp>
          <p:nvSpPr>
            <p:cNvPr id="25" name="Accent">
              <a:extLst>
                <a:ext uri="{FF2B5EF4-FFF2-40B4-BE49-F238E27FC236}">
                  <a16:creationId xmlns:a16="http://schemas.microsoft.com/office/drawing/2014/main" id="{BA4B1FD1-3EB1-6DAD-1F01-E143547E91C7}"/>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200" dirty="0"/>
            </a:p>
          </p:txBody>
        </p:sp>
        <p:sp>
          <p:nvSpPr>
            <p:cNvPr id="26" name="Outline">
              <a:extLst>
                <a:ext uri="{FF2B5EF4-FFF2-40B4-BE49-F238E27FC236}">
                  <a16:creationId xmlns:a16="http://schemas.microsoft.com/office/drawing/2014/main" id="{5C83E28B-825D-A98A-C354-D966E3E59A8A}"/>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200" dirty="0"/>
            </a:p>
          </p:txBody>
        </p:sp>
      </p:grpSp>
      <p:sp>
        <p:nvSpPr>
          <p:cNvPr id="27" name="Google Shape;2176;p36">
            <a:extLst>
              <a:ext uri="{FF2B5EF4-FFF2-40B4-BE49-F238E27FC236}">
                <a16:creationId xmlns:a16="http://schemas.microsoft.com/office/drawing/2014/main" id="{4CEDAD4C-D81E-6AE8-7E18-46BDE42D0DF5}"/>
              </a:ext>
            </a:extLst>
          </p:cNvPr>
          <p:cNvSpPr txBox="1"/>
          <p:nvPr/>
        </p:nvSpPr>
        <p:spPr>
          <a:xfrm>
            <a:off x="4490248" y="4957225"/>
            <a:ext cx="1858571" cy="366993"/>
          </a:xfrm>
          <a:prstGeom prst="rect">
            <a:avLst/>
          </a:prstGeom>
          <a:noFill/>
          <a:ln>
            <a:noFill/>
          </a:ln>
        </p:spPr>
        <p:txBody>
          <a:bodyPr spcFirstLastPara="1" wrap="square" lIns="150125" tIns="75042" rIns="150125" bIns="75042" anchor="b" anchorCtr="0">
            <a:spAutoFit/>
          </a:bodyPr>
          <a:lstStyle/>
          <a:p>
            <a:pPr algn="ctr">
              <a:spcBef>
                <a:spcPct val="0"/>
              </a:spcBef>
              <a:spcAft>
                <a:spcPct val="0"/>
              </a:spcAft>
            </a:pPr>
            <a:r>
              <a:rPr lang="en-US" b="1" dirty="0">
                <a:cs typeface="Arial" panose="020B0604020202020204" pitchFamily="34" charset="0"/>
              </a:rPr>
              <a:t>Title</a:t>
            </a:r>
            <a:endParaRPr b="1" dirty="0">
              <a:cs typeface="Arial" panose="020B0604020202020204" pitchFamily="34" charset="0"/>
            </a:endParaRPr>
          </a:p>
        </p:txBody>
      </p:sp>
      <p:sp>
        <p:nvSpPr>
          <p:cNvPr id="28" name="Google Shape;2177;p36">
            <a:extLst>
              <a:ext uri="{FF2B5EF4-FFF2-40B4-BE49-F238E27FC236}">
                <a16:creationId xmlns:a16="http://schemas.microsoft.com/office/drawing/2014/main" id="{02A19C64-5A21-D1F0-E610-A465BC287871}"/>
              </a:ext>
            </a:extLst>
          </p:cNvPr>
          <p:cNvSpPr txBox="1"/>
          <p:nvPr/>
        </p:nvSpPr>
        <p:spPr>
          <a:xfrm>
            <a:off x="4094763" y="5252881"/>
            <a:ext cx="2649544" cy="705547"/>
          </a:xfrm>
          <a:prstGeom prst="rect">
            <a:avLst/>
          </a:prstGeom>
          <a:noFill/>
          <a:ln>
            <a:noFill/>
          </a:ln>
        </p:spPr>
        <p:txBody>
          <a:bodyPr spcFirstLastPara="1" wrap="square" lIns="150125" tIns="75042" rIns="150125" bIns="75042" anchor="t" anchorCtr="0">
            <a:spAutoFit/>
          </a:bodyPr>
          <a:lstStyle/>
          <a:p>
            <a:pPr algn="ctr">
              <a:spcBef>
                <a:spcPct val="0"/>
              </a:spcBef>
              <a:spcAft>
                <a:spcPct val="0"/>
              </a:spcAft>
            </a:pPr>
            <a:r>
              <a:rPr lang="en-US" sz="1200" dirty="0">
                <a:cs typeface="Arial" panose="020B0604020202020204" pitchFamily="34" charset="0"/>
              </a:rPr>
              <a:t>Lorem ipsum dolor sit amet, consectetur adipiscing elit. Ut tempor, quam et mattis</a:t>
            </a:r>
          </a:p>
        </p:txBody>
      </p:sp>
      <p:sp>
        <p:nvSpPr>
          <p:cNvPr id="29" name="Google Shape;2176;p36">
            <a:extLst>
              <a:ext uri="{FF2B5EF4-FFF2-40B4-BE49-F238E27FC236}">
                <a16:creationId xmlns:a16="http://schemas.microsoft.com/office/drawing/2014/main" id="{63062845-F6FD-8662-3C49-A183A1F39D73}"/>
              </a:ext>
            </a:extLst>
          </p:cNvPr>
          <p:cNvSpPr txBox="1"/>
          <p:nvPr/>
        </p:nvSpPr>
        <p:spPr>
          <a:xfrm>
            <a:off x="6234110" y="1697434"/>
            <a:ext cx="1858571" cy="366993"/>
          </a:xfrm>
          <a:prstGeom prst="rect">
            <a:avLst/>
          </a:prstGeom>
          <a:noFill/>
          <a:ln>
            <a:noFill/>
          </a:ln>
        </p:spPr>
        <p:txBody>
          <a:bodyPr spcFirstLastPara="1" wrap="square" lIns="150125" tIns="75042" rIns="150125" bIns="75042" anchor="b" anchorCtr="0">
            <a:spAutoFit/>
          </a:bodyPr>
          <a:lstStyle/>
          <a:p>
            <a:pPr algn="ctr">
              <a:spcBef>
                <a:spcPct val="0"/>
              </a:spcBef>
              <a:spcAft>
                <a:spcPct val="0"/>
              </a:spcAft>
            </a:pPr>
            <a:r>
              <a:rPr lang="en-US" b="1" dirty="0">
                <a:cs typeface="Arial" panose="020B0604020202020204" pitchFamily="34" charset="0"/>
              </a:rPr>
              <a:t>Title</a:t>
            </a:r>
            <a:endParaRPr b="1" dirty="0">
              <a:cs typeface="Arial" panose="020B0604020202020204" pitchFamily="34" charset="0"/>
            </a:endParaRPr>
          </a:p>
        </p:txBody>
      </p:sp>
      <p:sp>
        <p:nvSpPr>
          <p:cNvPr id="30" name="Google Shape;2177;p36">
            <a:extLst>
              <a:ext uri="{FF2B5EF4-FFF2-40B4-BE49-F238E27FC236}">
                <a16:creationId xmlns:a16="http://schemas.microsoft.com/office/drawing/2014/main" id="{58179140-BD1C-910F-5D18-B333D902CD3E}"/>
              </a:ext>
            </a:extLst>
          </p:cNvPr>
          <p:cNvSpPr txBox="1"/>
          <p:nvPr/>
        </p:nvSpPr>
        <p:spPr>
          <a:xfrm>
            <a:off x="5838624" y="1993090"/>
            <a:ext cx="2649544" cy="705547"/>
          </a:xfrm>
          <a:prstGeom prst="rect">
            <a:avLst/>
          </a:prstGeom>
          <a:noFill/>
          <a:ln>
            <a:noFill/>
          </a:ln>
        </p:spPr>
        <p:txBody>
          <a:bodyPr spcFirstLastPara="1" wrap="square" lIns="150125" tIns="75042" rIns="150125" bIns="75042" anchor="t" anchorCtr="0">
            <a:spAutoFit/>
          </a:bodyPr>
          <a:lstStyle/>
          <a:p>
            <a:pPr algn="ctr">
              <a:spcBef>
                <a:spcPct val="0"/>
              </a:spcBef>
              <a:spcAft>
                <a:spcPct val="0"/>
              </a:spcAft>
            </a:pPr>
            <a:r>
              <a:rPr lang="en-US" sz="1200" dirty="0">
                <a:cs typeface="Arial" panose="020B0604020202020204" pitchFamily="34" charset="0"/>
              </a:rPr>
              <a:t>Lorem ipsum dolor sit amet, consectetur adipiscing elit. Ut tempor, quam et mattis</a:t>
            </a:r>
          </a:p>
        </p:txBody>
      </p:sp>
      <p:sp>
        <p:nvSpPr>
          <p:cNvPr id="31" name="Google Shape;2176;p36">
            <a:extLst>
              <a:ext uri="{FF2B5EF4-FFF2-40B4-BE49-F238E27FC236}">
                <a16:creationId xmlns:a16="http://schemas.microsoft.com/office/drawing/2014/main" id="{708A5D83-16D1-120A-AB64-98E23A288AEE}"/>
              </a:ext>
            </a:extLst>
          </p:cNvPr>
          <p:cNvSpPr txBox="1"/>
          <p:nvPr/>
        </p:nvSpPr>
        <p:spPr>
          <a:xfrm>
            <a:off x="2736613" y="1710372"/>
            <a:ext cx="1858571" cy="366993"/>
          </a:xfrm>
          <a:prstGeom prst="rect">
            <a:avLst/>
          </a:prstGeom>
          <a:noFill/>
          <a:ln>
            <a:noFill/>
          </a:ln>
        </p:spPr>
        <p:txBody>
          <a:bodyPr spcFirstLastPara="1" wrap="square" lIns="150125" tIns="75042" rIns="150125" bIns="75042" anchor="b" anchorCtr="0">
            <a:spAutoFit/>
          </a:bodyPr>
          <a:lstStyle/>
          <a:p>
            <a:pPr algn="ctr">
              <a:spcBef>
                <a:spcPct val="0"/>
              </a:spcBef>
              <a:spcAft>
                <a:spcPct val="0"/>
              </a:spcAft>
            </a:pPr>
            <a:r>
              <a:rPr lang="en-US" b="1" dirty="0">
                <a:cs typeface="Arial" panose="020B0604020202020204" pitchFamily="34" charset="0"/>
              </a:rPr>
              <a:t>Title</a:t>
            </a:r>
            <a:endParaRPr b="1" dirty="0">
              <a:cs typeface="Arial" panose="020B0604020202020204" pitchFamily="34" charset="0"/>
            </a:endParaRPr>
          </a:p>
        </p:txBody>
      </p:sp>
      <p:sp>
        <p:nvSpPr>
          <p:cNvPr id="32" name="Google Shape;2177;p36">
            <a:extLst>
              <a:ext uri="{FF2B5EF4-FFF2-40B4-BE49-F238E27FC236}">
                <a16:creationId xmlns:a16="http://schemas.microsoft.com/office/drawing/2014/main" id="{37E495BA-5673-9701-F718-EAB31E6A5C31}"/>
              </a:ext>
            </a:extLst>
          </p:cNvPr>
          <p:cNvSpPr txBox="1"/>
          <p:nvPr/>
        </p:nvSpPr>
        <p:spPr>
          <a:xfrm>
            <a:off x="2341127" y="2006028"/>
            <a:ext cx="2649544" cy="705547"/>
          </a:xfrm>
          <a:prstGeom prst="rect">
            <a:avLst/>
          </a:prstGeom>
          <a:noFill/>
          <a:ln>
            <a:noFill/>
          </a:ln>
        </p:spPr>
        <p:txBody>
          <a:bodyPr spcFirstLastPara="1" wrap="square" lIns="150125" tIns="75042" rIns="150125" bIns="75042" anchor="t" anchorCtr="0">
            <a:spAutoFit/>
          </a:bodyPr>
          <a:lstStyle/>
          <a:p>
            <a:pPr algn="ctr">
              <a:spcBef>
                <a:spcPct val="0"/>
              </a:spcBef>
              <a:spcAft>
                <a:spcPct val="0"/>
              </a:spcAft>
            </a:pPr>
            <a:r>
              <a:rPr lang="en-US" sz="1200" dirty="0">
                <a:cs typeface="Arial" panose="020B0604020202020204" pitchFamily="34" charset="0"/>
              </a:rPr>
              <a:t>Lorem ipsum dolor sit amet, consectetur adipiscing elit. Ut tempor, quam et mattis</a:t>
            </a:r>
          </a:p>
        </p:txBody>
      </p:sp>
      <p:sp>
        <p:nvSpPr>
          <p:cNvPr id="33" name="Rectangle 32">
            <a:extLst>
              <a:ext uri="{FF2B5EF4-FFF2-40B4-BE49-F238E27FC236}">
                <a16:creationId xmlns:a16="http://schemas.microsoft.com/office/drawing/2014/main" id="{1217045D-9D67-AA49-10F7-CC1DA641C4E3}"/>
              </a:ext>
            </a:extLst>
          </p:cNvPr>
          <p:cNvSpPr/>
          <p:nvPr/>
        </p:nvSpPr>
        <p:spPr>
          <a:xfrm>
            <a:off x="-1" y="3760766"/>
            <a:ext cx="1196507" cy="13433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dirty="0"/>
          </a:p>
        </p:txBody>
      </p:sp>
      <p:sp>
        <p:nvSpPr>
          <p:cNvPr id="52" name="Rectangle 51">
            <a:extLst>
              <a:ext uri="{FF2B5EF4-FFF2-40B4-BE49-F238E27FC236}">
                <a16:creationId xmlns:a16="http://schemas.microsoft.com/office/drawing/2014/main" id="{063E7BCB-AB2D-E414-9BD1-9F874014471E}"/>
              </a:ext>
            </a:extLst>
          </p:cNvPr>
          <p:cNvSpPr/>
          <p:nvPr/>
        </p:nvSpPr>
        <p:spPr>
          <a:xfrm>
            <a:off x="7908222" y="3760766"/>
            <a:ext cx="1246536" cy="13433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dirty="0"/>
          </a:p>
        </p:txBody>
      </p:sp>
    </p:spTree>
    <p:extLst>
      <p:ext uri="{BB962C8B-B14F-4D97-AF65-F5344CB8AC3E}">
        <p14:creationId xmlns:p14="http://schemas.microsoft.com/office/powerpoint/2010/main" val="197318583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7E9F22-81AC-46FB-8B56-898E252CC149}"/>
              </a:ext>
            </a:extLst>
          </p:cNvPr>
          <p:cNvSpPr>
            <a:spLocks noGrp="1"/>
          </p:cNvSpPr>
          <p:nvPr>
            <p:ph type="title"/>
          </p:nvPr>
        </p:nvSpPr>
        <p:spPr>
          <a:xfrm>
            <a:off x="221226" y="365126"/>
            <a:ext cx="8701548" cy="578772"/>
          </a:xfrm>
        </p:spPr>
        <p:txBody>
          <a:bodyPr/>
          <a:lstStyle/>
          <a:p>
            <a:r>
              <a:rPr lang="en-US" dirty="0"/>
              <a:t>Five-Diamond Icon Row with Callouts</a:t>
            </a:r>
          </a:p>
        </p:txBody>
      </p:sp>
      <p:sp>
        <p:nvSpPr>
          <p:cNvPr id="6" name="TextBox 5">
            <a:extLst>
              <a:ext uri="{FF2B5EF4-FFF2-40B4-BE49-F238E27FC236}">
                <a16:creationId xmlns:a16="http://schemas.microsoft.com/office/drawing/2014/main" id="{5A007ACB-84C5-44BB-A98A-66A8E7234807}"/>
              </a:ext>
            </a:extLst>
          </p:cNvPr>
          <p:cNvSpPr txBox="1"/>
          <p:nvPr/>
        </p:nvSpPr>
        <p:spPr>
          <a:xfrm>
            <a:off x="570790" y="4381150"/>
            <a:ext cx="1516381" cy="1795277"/>
          </a:xfrm>
          <a:prstGeom prst="rect">
            <a:avLst/>
          </a:prstGeom>
          <a:noFill/>
          <a:ln>
            <a:solidFill>
              <a:schemeClr val="tx1"/>
            </a:solidFill>
          </a:ln>
        </p:spPr>
        <p:txBody>
          <a:bodyPr wrap="square" lIns="68580" tIns="91440" rIns="68580" bIns="91440" rtlCol="0" anchor="t" anchorCtr="0">
            <a:noAutofit/>
          </a:bodyPr>
          <a:lstStyle/>
          <a:p>
            <a:pPr marL="0" marR="0" lvl="0" indent="0" algn="ctr" defTabSz="914400" rtl="0" eaLnBrk="1" fontAlgn="auto" latinLnBrk="0" hangingPunct="1">
              <a:lnSpc>
                <a:spcPct val="100000"/>
              </a:lnSpc>
              <a:buClrTx/>
              <a:buSzTx/>
              <a:buFont typeface="Arial" panose="020B0604020202020204" pitchFamily="34" charset="0"/>
              <a:buNone/>
              <a:tabLst/>
              <a:defRPr/>
            </a:pPr>
            <a:r>
              <a:rPr lang="en-GB" dirty="0">
                <a:sym typeface="Trebuchet MS" panose="020B0603020202020204" pitchFamily="34" charset="0"/>
              </a:rPr>
              <a:t>Lorem ipsum dolor sit amet, consectetur adipiscing elit. Ut tempor, quam et mattis</a:t>
            </a:r>
          </a:p>
        </p:txBody>
      </p:sp>
      <p:sp>
        <p:nvSpPr>
          <p:cNvPr id="56" name="TextBox 55">
            <a:extLst>
              <a:ext uri="{FF2B5EF4-FFF2-40B4-BE49-F238E27FC236}">
                <a16:creationId xmlns:a16="http://schemas.microsoft.com/office/drawing/2014/main" id="{3B6441BA-A54B-4C26-B46C-13CB8DB8ADC6}"/>
              </a:ext>
            </a:extLst>
          </p:cNvPr>
          <p:cNvSpPr txBox="1"/>
          <p:nvPr/>
        </p:nvSpPr>
        <p:spPr>
          <a:xfrm>
            <a:off x="2190394" y="4381150"/>
            <a:ext cx="1516381" cy="1795277"/>
          </a:xfrm>
          <a:prstGeom prst="rect">
            <a:avLst/>
          </a:prstGeom>
          <a:noFill/>
          <a:ln>
            <a:solidFill>
              <a:schemeClr val="tx1"/>
            </a:solidFill>
          </a:ln>
        </p:spPr>
        <p:txBody>
          <a:bodyPr wrap="square" lIns="68580" tIns="91440" rIns="68580" bIns="91440" rtlCol="0" anchor="t" anchorCtr="0">
            <a:noAutofit/>
          </a:bodyPr>
          <a:lstStyle/>
          <a:p>
            <a:pPr marL="0" marR="0" lvl="0" indent="0" algn="ctr" defTabSz="914400" rtl="0" eaLnBrk="1" fontAlgn="auto" latinLnBrk="0" hangingPunct="1">
              <a:lnSpc>
                <a:spcPct val="100000"/>
              </a:lnSpc>
              <a:buClrTx/>
              <a:buSzTx/>
              <a:buFont typeface="Arial" panose="020B0604020202020204" pitchFamily="34" charset="0"/>
              <a:buNone/>
              <a:tabLst/>
              <a:defRPr/>
            </a:pPr>
            <a:r>
              <a:rPr lang="en-GB" dirty="0">
                <a:sym typeface="Trebuchet MS" panose="020B0603020202020204" pitchFamily="34" charset="0"/>
              </a:rPr>
              <a:t>Lorem ipsum dolor sit amet, consectetur adipiscing elit. Ut tempor, quam et mattis</a:t>
            </a:r>
          </a:p>
        </p:txBody>
      </p:sp>
      <p:sp>
        <p:nvSpPr>
          <p:cNvPr id="60" name="TextBox 59">
            <a:extLst>
              <a:ext uri="{FF2B5EF4-FFF2-40B4-BE49-F238E27FC236}">
                <a16:creationId xmlns:a16="http://schemas.microsoft.com/office/drawing/2014/main" id="{BB9E8D7B-DA0B-4905-90DB-85D052245EAF}"/>
              </a:ext>
            </a:extLst>
          </p:cNvPr>
          <p:cNvSpPr txBox="1"/>
          <p:nvPr/>
        </p:nvSpPr>
        <p:spPr>
          <a:xfrm>
            <a:off x="3809999" y="4381150"/>
            <a:ext cx="1516381" cy="1795277"/>
          </a:xfrm>
          <a:prstGeom prst="rect">
            <a:avLst/>
          </a:prstGeom>
          <a:noFill/>
          <a:ln>
            <a:solidFill>
              <a:schemeClr val="tx1"/>
            </a:solidFill>
          </a:ln>
        </p:spPr>
        <p:txBody>
          <a:bodyPr wrap="square" lIns="68580" tIns="91440" rIns="68580" bIns="91440" rtlCol="0" anchor="t" anchorCtr="0">
            <a:noAutofit/>
          </a:bodyPr>
          <a:lstStyle/>
          <a:p>
            <a:pPr marL="0" marR="0" lvl="0" indent="0" algn="ctr" defTabSz="914400" rtl="0" eaLnBrk="1" fontAlgn="auto" latinLnBrk="0" hangingPunct="1">
              <a:lnSpc>
                <a:spcPct val="100000"/>
              </a:lnSpc>
              <a:buClrTx/>
              <a:buSzTx/>
              <a:buFont typeface="Arial" panose="020B0604020202020204" pitchFamily="34" charset="0"/>
              <a:buNone/>
              <a:tabLst/>
              <a:defRPr/>
            </a:pPr>
            <a:r>
              <a:rPr lang="en-GB" dirty="0">
                <a:sym typeface="Trebuchet MS" panose="020B0603020202020204" pitchFamily="34" charset="0"/>
              </a:rPr>
              <a:t>Lorem ipsum dolor sit amet, consectetur adipiscing elit. Ut tempor, quam et mattis</a:t>
            </a:r>
          </a:p>
        </p:txBody>
      </p:sp>
      <p:sp>
        <p:nvSpPr>
          <p:cNvPr id="63" name="TextBox 62">
            <a:extLst>
              <a:ext uri="{FF2B5EF4-FFF2-40B4-BE49-F238E27FC236}">
                <a16:creationId xmlns:a16="http://schemas.microsoft.com/office/drawing/2014/main" id="{AFC7F211-9118-49CF-985B-2CDDA985D45C}"/>
              </a:ext>
            </a:extLst>
          </p:cNvPr>
          <p:cNvSpPr txBox="1"/>
          <p:nvPr/>
        </p:nvSpPr>
        <p:spPr>
          <a:xfrm>
            <a:off x="5429604" y="4381150"/>
            <a:ext cx="1516381" cy="1795277"/>
          </a:xfrm>
          <a:prstGeom prst="rect">
            <a:avLst/>
          </a:prstGeom>
          <a:noFill/>
          <a:ln>
            <a:solidFill>
              <a:schemeClr val="tx1"/>
            </a:solidFill>
          </a:ln>
        </p:spPr>
        <p:txBody>
          <a:bodyPr wrap="square" lIns="68580" tIns="91440" rIns="68580" bIns="91440" rtlCol="0" anchor="t" anchorCtr="0">
            <a:noAutofit/>
          </a:bodyPr>
          <a:lstStyle/>
          <a:p>
            <a:pPr marL="0" marR="0" lvl="0" indent="0" algn="ctr" defTabSz="914400" rtl="0" eaLnBrk="1" fontAlgn="auto" latinLnBrk="0" hangingPunct="1">
              <a:lnSpc>
                <a:spcPct val="100000"/>
              </a:lnSpc>
              <a:buClrTx/>
              <a:buSzTx/>
              <a:buFont typeface="Arial" panose="020B0604020202020204" pitchFamily="34" charset="0"/>
              <a:buNone/>
              <a:tabLst/>
              <a:defRPr/>
            </a:pPr>
            <a:r>
              <a:rPr lang="en-GB" dirty="0">
                <a:sym typeface="Trebuchet MS" panose="020B0603020202020204" pitchFamily="34" charset="0"/>
              </a:rPr>
              <a:t>Lorem ipsum dolor sit amet, consectetur adipiscing elit. Ut tempor, quam et mattis</a:t>
            </a:r>
          </a:p>
        </p:txBody>
      </p:sp>
      <p:sp>
        <p:nvSpPr>
          <p:cNvPr id="66" name="TextBox 65">
            <a:extLst>
              <a:ext uri="{FF2B5EF4-FFF2-40B4-BE49-F238E27FC236}">
                <a16:creationId xmlns:a16="http://schemas.microsoft.com/office/drawing/2014/main" id="{A88D22B3-8018-4113-B819-19E11CFC1164}"/>
              </a:ext>
            </a:extLst>
          </p:cNvPr>
          <p:cNvSpPr txBox="1"/>
          <p:nvPr/>
        </p:nvSpPr>
        <p:spPr>
          <a:xfrm>
            <a:off x="7049210" y="4381150"/>
            <a:ext cx="1516381" cy="1795277"/>
          </a:xfrm>
          <a:prstGeom prst="rect">
            <a:avLst/>
          </a:prstGeom>
          <a:noFill/>
          <a:ln>
            <a:solidFill>
              <a:schemeClr val="tx1"/>
            </a:solidFill>
          </a:ln>
        </p:spPr>
        <p:txBody>
          <a:bodyPr wrap="square" lIns="68580" tIns="91440" rIns="68580" bIns="91440" rtlCol="0" anchor="t" anchorCtr="0">
            <a:noAutofit/>
          </a:bodyPr>
          <a:lstStyle/>
          <a:p>
            <a:pPr marL="0" marR="0" lvl="0" indent="0" algn="ctr" defTabSz="914400" rtl="0" eaLnBrk="1" fontAlgn="auto" latinLnBrk="0" hangingPunct="1">
              <a:lnSpc>
                <a:spcPct val="100000"/>
              </a:lnSpc>
              <a:buClrTx/>
              <a:buSzTx/>
              <a:buFont typeface="Arial" panose="020B0604020202020204" pitchFamily="34" charset="0"/>
              <a:buNone/>
              <a:tabLst/>
              <a:defRPr/>
            </a:pPr>
            <a:r>
              <a:rPr lang="en-GB" dirty="0">
                <a:sym typeface="Trebuchet MS" panose="020B0603020202020204" pitchFamily="34" charset="0"/>
              </a:rPr>
              <a:t>Lorem ipsum dolor sit amet, consectetur adipiscing elit. Ut tempor, quam et mattis</a:t>
            </a:r>
          </a:p>
        </p:txBody>
      </p:sp>
      <p:sp>
        <p:nvSpPr>
          <p:cNvPr id="84" name="Text Placeholder 19">
            <a:extLst>
              <a:ext uri="{FF2B5EF4-FFF2-40B4-BE49-F238E27FC236}">
                <a16:creationId xmlns:a16="http://schemas.microsoft.com/office/drawing/2014/main" id="{6E3DFD29-4170-4B2B-AB75-CCB591564230}"/>
              </a:ext>
            </a:extLst>
          </p:cNvPr>
          <p:cNvSpPr txBox="1">
            <a:spLocks/>
          </p:cNvSpPr>
          <p:nvPr/>
        </p:nvSpPr>
        <p:spPr>
          <a:xfrm>
            <a:off x="2026223" y="1319168"/>
            <a:ext cx="5091554"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500" b="1" dirty="0"/>
              <a:t>Lorem Ipsum</a:t>
            </a:r>
          </a:p>
        </p:txBody>
      </p:sp>
      <p:cxnSp>
        <p:nvCxnSpPr>
          <p:cNvPr id="85" name="Straight Connector 84">
            <a:extLst>
              <a:ext uri="{FF2B5EF4-FFF2-40B4-BE49-F238E27FC236}">
                <a16:creationId xmlns:a16="http://schemas.microsoft.com/office/drawing/2014/main" id="{529C34EB-F490-4A31-87ED-A972A1490ADD}"/>
              </a:ext>
            </a:extLst>
          </p:cNvPr>
          <p:cNvCxnSpPr>
            <a:cxnSpLocks/>
          </p:cNvCxnSpPr>
          <p:nvPr/>
        </p:nvCxnSpPr>
        <p:spPr>
          <a:xfrm>
            <a:off x="4351259" y="187731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36F86491-2311-0999-D2F2-950224FE0A42}"/>
              </a:ext>
            </a:extLst>
          </p:cNvPr>
          <p:cNvGrpSpPr/>
          <p:nvPr/>
        </p:nvGrpSpPr>
        <p:grpSpPr>
          <a:xfrm>
            <a:off x="398820" y="2451827"/>
            <a:ext cx="8346360" cy="1895800"/>
            <a:chOff x="630000" y="2123296"/>
            <a:chExt cx="10933350" cy="2483411"/>
          </a:xfrm>
        </p:grpSpPr>
        <p:sp>
          <p:nvSpPr>
            <p:cNvPr id="3" name="Freeform: Shape 2">
              <a:extLst>
                <a:ext uri="{FF2B5EF4-FFF2-40B4-BE49-F238E27FC236}">
                  <a16:creationId xmlns:a16="http://schemas.microsoft.com/office/drawing/2014/main" id="{9CBB6871-47DD-1AB1-E428-89D0A234EDA1}"/>
                </a:ext>
              </a:extLst>
            </p:cNvPr>
            <p:cNvSpPr/>
            <p:nvPr/>
          </p:nvSpPr>
          <p:spPr>
            <a:xfrm>
              <a:off x="630000" y="2123296"/>
              <a:ext cx="10933350" cy="2190753"/>
            </a:xfrm>
            <a:custGeom>
              <a:avLst/>
              <a:gdLst>
                <a:gd name="connsiteX0" fmla="*/ 10061661 w 11244530"/>
                <a:gd name="connsiteY0" fmla="*/ 0 h 2365737"/>
                <a:gd name="connsiteX1" fmla="*/ 10148672 w 11244530"/>
                <a:gd name="connsiteY1" fmla="*/ 36041 h 2365737"/>
                <a:gd name="connsiteX2" fmla="*/ 11208490 w 11244530"/>
                <a:gd name="connsiteY2" fmla="*/ 1095859 h 2365737"/>
                <a:gd name="connsiteX3" fmla="*/ 11208490 w 11244530"/>
                <a:gd name="connsiteY3" fmla="*/ 1269879 h 2365737"/>
                <a:gd name="connsiteX4" fmla="*/ 10148672 w 11244530"/>
                <a:gd name="connsiteY4" fmla="*/ 2329697 h 2365737"/>
                <a:gd name="connsiteX5" fmla="*/ 9974651 w 11244530"/>
                <a:gd name="connsiteY5" fmla="*/ 2329697 h 2365737"/>
                <a:gd name="connsiteX6" fmla="*/ 9073634 w 11244530"/>
                <a:gd name="connsiteY6" fmla="*/ 1428680 h 2365737"/>
                <a:gd name="connsiteX7" fmla="*/ 9197093 w 11244530"/>
                <a:gd name="connsiteY7" fmla="*/ 1305221 h 2365737"/>
                <a:gd name="connsiteX8" fmla="*/ 10040627 w 11244530"/>
                <a:gd name="connsiteY8" fmla="*/ 2148755 h 2365737"/>
                <a:gd name="connsiteX9" fmla="*/ 10084920 w 11244530"/>
                <a:gd name="connsiteY9" fmla="*/ 2148755 h 2365737"/>
                <a:gd name="connsiteX10" fmla="*/ 11027548 w 11244530"/>
                <a:gd name="connsiteY10" fmla="*/ 1206128 h 2365737"/>
                <a:gd name="connsiteX11" fmla="*/ 11027548 w 11244530"/>
                <a:gd name="connsiteY11" fmla="*/ 1161835 h 2365737"/>
                <a:gd name="connsiteX12" fmla="*/ 10084920 w 11244530"/>
                <a:gd name="connsiteY12" fmla="*/ 219207 h 2365737"/>
                <a:gd name="connsiteX13" fmla="*/ 10062774 w 11244530"/>
                <a:gd name="connsiteY13" fmla="*/ 210033 h 2365737"/>
                <a:gd name="connsiteX14" fmla="*/ 10040627 w 11244530"/>
                <a:gd name="connsiteY14" fmla="*/ 219207 h 2365737"/>
                <a:gd name="connsiteX15" fmla="*/ 9452862 w 11244530"/>
                <a:gd name="connsiteY15" fmla="*/ 806972 h 2365737"/>
                <a:gd name="connsiteX16" fmla="*/ 9451755 w 11244530"/>
                <a:gd name="connsiteY16" fmla="*/ 805864 h 2365737"/>
                <a:gd name="connsiteX17" fmla="*/ 8989711 w 11244530"/>
                <a:gd name="connsiteY17" fmla="*/ 1267908 h 2365737"/>
                <a:gd name="connsiteX18" fmla="*/ 8988403 w 11244530"/>
                <a:gd name="connsiteY18" fmla="*/ 1269879 h 2365737"/>
                <a:gd name="connsiteX19" fmla="*/ 7928585 w 11244530"/>
                <a:gd name="connsiteY19" fmla="*/ 2329697 h 2365737"/>
                <a:gd name="connsiteX20" fmla="*/ 7754564 w 11244530"/>
                <a:gd name="connsiteY20" fmla="*/ 2329697 h 2365737"/>
                <a:gd name="connsiteX21" fmla="*/ 6854919 w 11244530"/>
                <a:gd name="connsiteY21" fmla="*/ 1430050 h 2365737"/>
                <a:gd name="connsiteX22" fmla="*/ 6978376 w 11244530"/>
                <a:gd name="connsiteY22" fmla="*/ 1306591 h 2365737"/>
                <a:gd name="connsiteX23" fmla="*/ 7820540 w 11244530"/>
                <a:gd name="connsiteY23" fmla="*/ 2148755 h 2365737"/>
                <a:gd name="connsiteX24" fmla="*/ 7864833 w 11244530"/>
                <a:gd name="connsiteY24" fmla="*/ 2148755 h 2365737"/>
                <a:gd name="connsiteX25" fmla="*/ 8807461 w 11244530"/>
                <a:gd name="connsiteY25" fmla="*/ 1206128 h 2365737"/>
                <a:gd name="connsiteX26" fmla="*/ 8807863 w 11244530"/>
                <a:gd name="connsiteY26" fmla="*/ 1205155 h 2365737"/>
                <a:gd name="connsiteX27" fmla="*/ 8910234 w 11244530"/>
                <a:gd name="connsiteY27" fmla="*/ 1102784 h 2365737"/>
                <a:gd name="connsiteX28" fmla="*/ 8914833 w 11244530"/>
                <a:gd name="connsiteY28" fmla="*/ 1095859 h 2365737"/>
                <a:gd name="connsiteX29" fmla="*/ 9974651 w 11244530"/>
                <a:gd name="connsiteY29" fmla="*/ 36041 h 2365737"/>
                <a:gd name="connsiteX30" fmla="*/ 10061661 w 11244530"/>
                <a:gd name="connsiteY30" fmla="*/ 0 h 2365737"/>
                <a:gd name="connsiteX31" fmla="*/ 7841574 w 11244530"/>
                <a:gd name="connsiteY31" fmla="*/ 0 h 2365737"/>
                <a:gd name="connsiteX32" fmla="*/ 7928585 w 11244530"/>
                <a:gd name="connsiteY32" fmla="*/ 36041 h 2365737"/>
                <a:gd name="connsiteX33" fmla="*/ 8830434 w 11244530"/>
                <a:gd name="connsiteY33" fmla="*/ 937891 h 2365737"/>
                <a:gd name="connsiteX34" fmla="*/ 8706976 w 11244530"/>
                <a:gd name="connsiteY34" fmla="*/ 1061350 h 2365737"/>
                <a:gd name="connsiteX35" fmla="*/ 7864833 w 11244530"/>
                <a:gd name="connsiteY35" fmla="*/ 219207 h 2365737"/>
                <a:gd name="connsiteX36" fmla="*/ 7842688 w 11244530"/>
                <a:gd name="connsiteY36" fmla="*/ 210033 h 2365737"/>
                <a:gd name="connsiteX37" fmla="*/ 7820540 w 11244530"/>
                <a:gd name="connsiteY37" fmla="*/ 219207 h 2365737"/>
                <a:gd name="connsiteX38" fmla="*/ 6877913 w 11244530"/>
                <a:gd name="connsiteY38" fmla="*/ 1161835 h 2365737"/>
                <a:gd name="connsiteX39" fmla="*/ 6877541 w 11244530"/>
                <a:gd name="connsiteY39" fmla="*/ 1162735 h 2365737"/>
                <a:gd name="connsiteX40" fmla="*/ 6732572 w 11244530"/>
                <a:gd name="connsiteY40" fmla="*/ 1307704 h 2365737"/>
                <a:gd name="connsiteX41" fmla="*/ 6732131 w 11244530"/>
                <a:gd name="connsiteY41" fmla="*/ 1307262 h 2365737"/>
                <a:gd name="connsiteX42" fmla="*/ 5709696 w 11244530"/>
                <a:gd name="connsiteY42" fmla="*/ 2329697 h 2365737"/>
                <a:gd name="connsiteX43" fmla="*/ 5535676 w 11244530"/>
                <a:gd name="connsiteY43" fmla="*/ 2329697 h 2365737"/>
                <a:gd name="connsiteX44" fmla="*/ 4634621 w 11244530"/>
                <a:gd name="connsiteY44" fmla="*/ 1428642 h 2365737"/>
                <a:gd name="connsiteX45" fmla="*/ 4758079 w 11244530"/>
                <a:gd name="connsiteY45" fmla="*/ 1305183 h 2365737"/>
                <a:gd name="connsiteX46" fmla="*/ 5601651 w 11244530"/>
                <a:gd name="connsiteY46" fmla="*/ 2148755 h 2365737"/>
                <a:gd name="connsiteX47" fmla="*/ 5645944 w 11244530"/>
                <a:gd name="connsiteY47" fmla="*/ 2148755 h 2365737"/>
                <a:gd name="connsiteX48" fmla="*/ 6214284 w 11244530"/>
                <a:gd name="connsiteY48" fmla="*/ 1580415 h 2365737"/>
                <a:gd name="connsiteX49" fmla="*/ 6214771 w 11244530"/>
                <a:gd name="connsiteY49" fmla="*/ 1580902 h 2365737"/>
                <a:gd name="connsiteX50" fmla="*/ 6684730 w 11244530"/>
                <a:gd name="connsiteY50" fmla="*/ 1110943 h 2365737"/>
                <a:gd name="connsiteX51" fmla="*/ 6694748 w 11244530"/>
                <a:gd name="connsiteY51" fmla="*/ 1095859 h 2365737"/>
                <a:gd name="connsiteX52" fmla="*/ 7754564 w 11244530"/>
                <a:gd name="connsiteY52" fmla="*/ 36041 h 2365737"/>
                <a:gd name="connsiteX53" fmla="*/ 7841574 w 11244530"/>
                <a:gd name="connsiteY53" fmla="*/ 0 h 2365737"/>
                <a:gd name="connsiteX54" fmla="*/ 5622686 w 11244530"/>
                <a:gd name="connsiteY54" fmla="*/ 0 h 2365737"/>
                <a:gd name="connsiteX55" fmla="*/ 5709696 w 11244530"/>
                <a:gd name="connsiteY55" fmla="*/ 36041 h 2365737"/>
                <a:gd name="connsiteX56" fmla="*/ 6612318 w 11244530"/>
                <a:gd name="connsiteY56" fmla="*/ 938662 h 2365737"/>
                <a:gd name="connsiteX57" fmla="*/ 6488860 w 11244530"/>
                <a:gd name="connsiteY57" fmla="*/ 1062121 h 2365737"/>
                <a:gd name="connsiteX58" fmla="*/ 5645945 w 11244530"/>
                <a:gd name="connsiteY58" fmla="*/ 219207 h 2365737"/>
                <a:gd name="connsiteX59" fmla="*/ 5623799 w 11244530"/>
                <a:gd name="connsiteY59" fmla="*/ 210033 h 2365737"/>
                <a:gd name="connsiteX60" fmla="*/ 5601651 w 11244530"/>
                <a:gd name="connsiteY60" fmla="*/ 219207 h 2365737"/>
                <a:gd name="connsiteX61" fmla="*/ 5030920 w 11244530"/>
                <a:gd name="connsiteY61" fmla="*/ 789939 h 2365737"/>
                <a:gd name="connsiteX62" fmla="*/ 5029774 w 11244530"/>
                <a:gd name="connsiteY62" fmla="*/ 788793 h 2365737"/>
                <a:gd name="connsiteX63" fmla="*/ 4512274 w 11244530"/>
                <a:gd name="connsiteY63" fmla="*/ 1306295 h 2365737"/>
                <a:gd name="connsiteX64" fmla="*/ 4512222 w 11244530"/>
                <a:gd name="connsiteY64" fmla="*/ 1306243 h 2365737"/>
                <a:gd name="connsiteX65" fmla="*/ 3488769 w 11244530"/>
                <a:gd name="connsiteY65" fmla="*/ 2329697 h 2365737"/>
                <a:gd name="connsiteX66" fmla="*/ 3314749 w 11244530"/>
                <a:gd name="connsiteY66" fmla="*/ 2329696 h 2365737"/>
                <a:gd name="connsiteX67" fmla="*/ 2414267 w 11244530"/>
                <a:gd name="connsiteY67" fmla="*/ 1429215 h 2365737"/>
                <a:gd name="connsiteX68" fmla="*/ 2537726 w 11244530"/>
                <a:gd name="connsiteY68" fmla="*/ 1305756 h 2365737"/>
                <a:gd name="connsiteX69" fmla="*/ 3380724 w 11244530"/>
                <a:gd name="connsiteY69" fmla="*/ 2148755 h 2365737"/>
                <a:gd name="connsiteX70" fmla="*/ 3425017 w 11244530"/>
                <a:gd name="connsiteY70" fmla="*/ 2148755 h 2365737"/>
                <a:gd name="connsiteX71" fmla="*/ 4031068 w 11244530"/>
                <a:gd name="connsiteY71" fmla="*/ 1542704 h 2365737"/>
                <a:gd name="connsiteX72" fmla="*/ 4031165 w 11244530"/>
                <a:gd name="connsiteY72" fmla="*/ 1542802 h 2365737"/>
                <a:gd name="connsiteX73" fmla="*/ 4471410 w 11244530"/>
                <a:gd name="connsiteY73" fmla="*/ 1102559 h 2365737"/>
                <a:gd name="connsiteX74" fmla="*/ 4475858 w 11244530"/>
                <a:gd name="connsiteY74" fmla="*/ 1095859 h 2365737"/>
                <a:gd name="connsiteX75" fmla="*/ 5535676 w 11244530"/>
                <a:gd name="connsiteY75" fmla="*/ 36041 h 2365737"/>
                <a:gd name="connsiteX76" fmla="*/ 5622686 w 11244530"/>
                <a:gd name="connsiteY76" fmla="*/ 0 h 2365737"/>
                <a:gd name="connsiteX77" fmla="*/ 1182871 w 11244530"/>
                <a:gd name="connsiteY77" fmla="*/ 0 h 2365737"/>
                <a:gd name="connsiteX78" fmla="*/ 1269880 w 11244530"/>
                <a:gd name="connsiteY78" fmla="*/ 36041 h 2365737"/>
                <a:gd name="connsiteX79" fmla="*/ 2171666 w 11244530"/>
                <a:gd name="connsiteY79" fmla="*/ 937827 h 2365737"/>
                <a:gd name="connsiteX80" fmla="*/ 2048207 w 11244530"/>
                <a:gd name="connsiteY80" fmla="*/ 1061285 h 2365737"/>
                <a:gd name="connsiteX81" fmla="*/ 1206129 w 11244530"/>
                <a:gd name="connsiteY81" fmla="*/ 219207 h 2365737"/>
                <a:gd name="connsiteX82" fmla="*/ 1183982 w 11244530"/>
                <a:gd name="connsiteY82" fmla="*/ 210033 h 2365737"/>
                <a:gd name="connsiteX83" fmla="*/ 1161836 w 11244530"/>
                <a:gd name="connsiteY83" fmla="*/ 219207 h 2365737"/>
                <a:gd name="connsiteX84" fmla="*/ 219208 w 11244530"/>
                <a:gd name="connsiteY84" fmla="*/ 1161835 h 2365737"/>
                <a:gd name="connsiteX85" fmla="*/ 219208 w 11244530"/>
                <a:gd name="connsiteY85" fmla="*/ 1206128 h 2365737"/>
                <a:gd name="connsiteX86" fmla="*/ 1161835 w 11244530"/>
                <a:gd name="connsiteY86" fmla="*/ 2148755 h 2365737"/>
                <a:gd name="connsiteX87" fmla="*/ 1206129 w 11244530"/>
                <a:gd name="connsiteY87" fmla="*/ 2148755 h 2365737"/>
                <a:gd name="connsiteX88" fmla="*/ 2148756 w 11244530"/>
                <a:gd name="connsiteY88" fmla="*/ 1206127 h 2365737"/>
                <a:gd name="connsiteX89" fmla="*/ 2149249 w 11244530"/>
                <a:gd name="connsiteY89" fmla="*/ 1204938 h 2365737"/>
                <a:gd name="connsiteX90" fmla="*/ 2248215 w 11244530"/>
                <a:gd name="connsiteY90" fmla="*/ 1105972 h 2365737"/>
                <a:gd name="connsiteX91" fmla="*/ 2254932 w 11244530"/>
                <a:gd name="connsiteY91" fmla="*/ 1095859 h 2365737"/>
                <a:gd name="connsiteX92" fmla="*/ 3314749 w 11244530"/>
                <a:gd name="connsiteY92" fmla="*/ 36041 h 2365737"/>
                <a:gd name="connsiteX93" fmla="*/ 3401759 w 11244530"/>
                <a:gd name="connsiteY93" fmla="*/ 0 h 2365737"/>
                <a:gd name="connsiteX94" fmla="*/ 3488769 w 11244530"/>
                <a:gd name="connsiteY94" fmla="*/ 36041 h 2365737"/>
                <a:gd name="connsiteX95" fmla="*/ 4391002 w 11244530"/>
                <a:gd name="connsiteY95" fmla="*/ 938273 h 2365737"/>
                <a:gd name="connsiteX96" fmla="*/ 4267542 w 11244530"/>
                <a:gd name="connsiteY96" fmla="*/ 1061732 h 2365737"/>
                <a:gd name="connsiteX97" fmla="*/ 3425018 w 11244530"/>
                <a:gd name="connsiteY97" fmla="*/ 219207 h 2365737"/>
                <a:gd name="connsiteX98" fmla="*/ 3402872 w 11244530"/>
                <a:gd name="connsiteY98" fmla="*/ 210033 h 2365737"/>
                <a:gd name="connsiteX99" fmla="*/ 3380724 w 11244530"/>
                <a:gd name="connsiteY99" fmla="*/ 219207 h 2365737"/>
                <a:gd name="connsiteX100" fmla="*/ 2799381 w 11244530"/>
                <a:gd name="connsiteY100" fmla="*/ 800551 h 2365737"/>
                <a:gd name="connsiteX101" fmla="*/ 2798809 w 11244530"/>
                <a:gd name="connsiteY101" fmla="*/ 799979 h 2365737"/>
                <a:gd name="connsiteX102" fmla="*/ 2331260 w 11244530"/>
                <a:gd name="connsiteY102" fmla="*/ 1267528 h 2365737"/>
                <a:gd name="connsiteX103" fmla="*/ 2329698 w 11244530"/>
                <a:gd name="connsiteY103" fmla="*/ 1269879 h 2365737"/>
                <a:gd name="connsiteX104" fmla="*/ 1269881 w 11244530"/>
                <a:gd name="connsiteY104" fmla="*/ 2329696 h 2365737"/>
                <a:gd name="connsiteX105" fmla="*/ 1095860 w 11244530"/>
                <a:gd name="connsiteY105" fmla="*/ 2329697 h 2365737"/>
                <a:gd name="connsiteX106" fmla="*/ 36042 w 11244530"/>
                <a:gd name="connsiteY106" fmla="*/ 1269879 h 2365737"/>
                <a:gd name="connsiteX107" fmla="*/ 36042 w 11244530"/>
                <a:gd name="connsiteY107" fmla="*/ 1095859 h 2365737"/>
                <a:gd name="connsiteX108" fmla="*/ 1095860 w 11244530"/>
                <a:gd name="connsiteY108" fmla="*/ 36041 h 2365737"/>
                <a:gd name="connsiteX109" fmla="*/ 1182871 w 11244530"/>
                <a:gd name="connsiteY109" fmla="*/ 0 h 2365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11244530" h="2365737">
                  <a:moveTo>
                    <a:pt x="10061661" y="0"/>
                  </a:moveTo>
                  <a:cubicBezTo>
                    <a:pt x="10093153" y="0"/>
                    <a:pt x="10124644" y="12013"/>
                    <a:pt x="10148672" y="36041"/>
                  </a:cubicBezTo>
                  <a:lnTo>
                    <a:pt x="11208490" y="1095859"/>
                  </a:lnTo>
                  <a:cubicBezTo>
                    <a:pt x="11256544" y="1143913"/>
                    <a:pt x="11256544" y="1221825"/>
                    <a:pt x="11208490" y="1269879"/>
                  </a:cubicBezTo>
                  <a:lnTo>
                    <a:pt x="10148672" y="2329697"/>
                  </a:lnTo>
                  <a:cubicBezTo>
                    <a:pt x="10100617" y="2377751"/>
                    <a:pt x="10022706" y="2377751"/>
                    <a:pt x="9974651" y="2329697"/>
                  </a:cubicBezTo>
                  <a:lnTo>
                    <a:pt x="9073634" y="1428680"/>
                  </a:lnTo>
                  <a:lnTo>
                    <a:pt x="9197093" y="1305221"/>
                  </a:lnTo>
                  <a:lnTo>
                    <a:pt x="10040627" y="2148755"/>
                  </a:lnTo>
                  <a:cubicBezTo>
                    <a:pt x="10052858" y="2160986"/>
                    <a:pt x="10072689" y="2160987"/>
                    <a:pt x="10084920" y="2148755"/>
                  </a:cubicBezTo>
                  <a:lnTo>
                    <a:pt x="11027548" y="1206128"/>
                  </a:lnTo>
                  <a:cubicBezTo>
                    <a:pt x="11039779" y="1193895"/>
                    <a:pt x="11039779" y="1174065"/>
                    <a:pt x="11027548" y="1161835"/>
                  </a:cubicBezTo>
                  <a:lnTo>
                    <a:pt x="10084920" y="219207"/>
                  </a:lnTo>
                  <a:cubicBezTo>
                    <a:pt x="10078805" y="213091"/>
                    <a:pt x="10070790" y="210033"/>
                    <a:pt x="10062774" y="210033"/>
                  </a:cubicBezTo>
                  <a:cubicBezTo>
                    <a:pt x="10054758" y="210033"/>
                    <a:pt x="10046743" y="213091"/>
                    <a:pt x="10040627" y="219207"/>
                  </a:cubicBezTo>
                  <a:lnTo>
                    <a:pt x="9452862" y="806972"/>
                  </a:lnTo>
                  <a:lnTo>
                    <a:pt x="9451755" y="805864"/>
                  </a:lnTo>
                  <a:lnTo>
                    <a:pt x="8989711" y="1267908"/>
                  </a:lnTo>
                  <a:lnTo>
                    <a:pt x="8988403" y="1269879"/>
                  </a:lnTo>
                  <a:lnTo>
                    <a:pt x="7928585" y="2329697"/>
                  </a:lnTo>
                  <a:cubicBezTo>
                    <a:pt x="7880530" y="2377751"/>
                    <a:pt x="7802619" y="2377751"/>
                    <a:pt x="7754564" y="2329697"/>
                  </a:cubicBezTo>
                  <a:lnTo>
                    <a:pt x="6854919" y="1430050"/>
                  </a:lnTo>
                  <a:lnTo>
                    <a:pt x="6978376" y="1306591"/>
                  </a:lnTo>
                  <a:lnTo>
                    <a:pt x="7820540" y="2148755"/>
                  </a:lnTo>
                  <a:cubicBezTo>
                    <a:pt x="7832770" y="2160986"/>
                    <a:pt x="7852603" y="2160987"/>
                    <a:pt x="7864833" y="2148755"/>
                  </a:cubicBezTo>
                  <a:lnTo>
                    <a:pt x="8807461" y="1206128"/>
                  </a:lnTo>
                  <a:lnTo>
                    <a:pt x="8807863" y="1205155"/>
                  </a:lnTo>
                  <a:lnTo>
                    <a:pt x="8910234" y="1102784"/>
                  </a:lnTo>
                  <a:lnTo>
                    <a:pt x="8914833" y="1095859"/>
                  </a:lnTo>
                  <a:lnTo>
                    <a:pt x="9974651" y="36041"/>
                  </a:lnTo>
                  <a:cubicBezTo>
                    <a:pt x="9998679" y="12013"/>
                    <a:pt x="10030170" y="0"/>
                    <a:pt x="10061661" y="0"/>
                  </a:cubicBezTo>
                  <a:close/>
                  <a:moveTo>
                    <a:pt x="7841574" y="0"/>
                  </a:moveTo>
                  <a:cubicBezTo>
                    <a:pt x="7873066" y="0"/>
                    <a:pt x="7904559" y="12014"/>
                    <a:pt x="7928585" y="36041"/>
                  </a:cubicBezTo>
                  <a:lnTo>
                    <a:pt x="8830434" y="937891"/>
                  </a:lnTo>
                  <a:lnTo>
                    <a:pt x="8706976" y="1061350"/>
                  </a:lnTo>
                  <a:lnTo>
                    <a:pt x="7864833" y="219207"/>
                  </a:lnTo>
                  <a:cubicBezTo>
                    <a:pt x="7858717" y="213091"/>
                    <a:pt x="7850703" y="210033"/>
                    <a:pt x="7842688" y="210033"/>
                  </a:cubicBezTo>
                  <a:cubicBezTo>
                    <a:pt x="7834671" y="210033"/>
                    <a:pt x="7826656" y="213092"/>
                    <a:pt x="7820540" y="219207"/>
                  </a:cubicBezTo>
                  <a:lnTo>
                    <a:pt x="6877913" y="1161835"/>
                  </a:lnTo>
                  <a:lnTo>
                    <a:pt x="6877541" y="1162735"/>
                  </a:lnTo>
                  <a:lnTo>
                    <a:pt x="6732572" y="1307704"/>
                  </a:lnTo>
                  <a:lnTo>
                    <a:pt x="6732131" y="1307262"/>
                  </a:lnTo>
                  <a:lnTo>
                    <a:pt x="5709696" y="2329697"/>
                  </a:lnTo>
                  <a:cubicBezTo>
                    <a:pt x="5661642" y="2377751"/>
                    <a:pt x="5583730" y="2377751"/>
                    <a:pt x="5535676" y="2329697"/>
                  </a:cubicBezTo>
                  <a:lnTo>
                    <a:pt x="4634621" y="1428642"/>
                  </a:lnTo>
                  <a:lnTo>
                    <a:pt x="4758079" y="1305183"/>
                  </a:lnTo>
                  <a:lnTo>
                    <a:pt x="5601651" y="2148755"/>
                  </a:lnTo>
                  <a:cubicBezTo>
                    <a:pt x="5613883" y="2160987"/>
                    <a:pt x="5633714" y="2160987"/>
                    <a:pt x="5645944" y="2148755"/>
                  </a:cubicBezTo>
                  <a:lnTo>
                    <a:pt x="6214284" y="1580415"/>
                  </a:lnTo>
                  <a:lnTo>
                    <a:pt x="6214771" y="1580902"/>
                  </a:lnTo>
                  <a:lnTo>
                    <a:pt x="6684730" y="1110943"/>
                  </a:lnTo>
                  <a:lnTo>
                    <a:pt x="6694748" y="1095859"/>
                  </a:lnTo>
                  <a:lnTo>
                    <a:pt x="7754564" y="36041"/>
                  </a:lnTo>
                  <a:cubicBezTo>
                    <a:pt x="7778593" y="12013"/>
                    <a:pt x="7810084" y="0"/>
                    <a:pt x="7841574" y="0"/>
                  </a:cubicBezTo>
                  <a:close/>
                  <a:moveTo>
                    <a:pt x="5622686" y="0"/>
                  </a:moveTo>
                  <a:cubicBezTo>
                    <a:pt x="5654178" y="0"/>
                    <a:pt x="5685668" y="12013"/>
                    <a:pt x="5709696" y="36041"/>
                  </a:cubicBezTo>
                  <a:lnTo>
                    <a:pt x="6612318" y="938662"/>
                  </a:lnTo>
                  <a:lnTo>
                    <a:pt x="6488860" y="1062121"/>
                  </a:lnTo>
                  <a:lnTo>
                    <a:pt x="5645945" y="219207"/>
                  </a:lnTo>
                  <a:cubicBezTo>
                    <a:pt x="5639829" y="213091"/>
                    <a:pt x="5631814" y="210033"/>
                    <a:pt x="5623799" y="210033"/>
                  </a:cubicBezTo>
                  <a:cubicBezTo>
                    <a:pt x="5615783" y="210033"/>
                    <a:pt x="5607768" y="213091"/>
                    <a:pt x="5601651" y="219207"/>
                  </a:cubicBezTo>
                  <a:lnTo>
                    <a:pt x="5030920" y="789939"/>
                  </a:lnTo>
                  <a:lnTo>
                    <a:pt x="5029774" y="788793"/>
                  </a:lnTo>
                  <a:lnTo>
                    <a:pt x="4512274" y="1306295"/>
                  </a:lnTo>
                  <a:lnTo>
                    <a:pt x="4512222" y="1306243"/>
                  </a:lnTo>
                  <a:lnTo>
                    <a:pt x="3488769" y="2329697"/>
                  </a:lnTo>
                  <a:cubicBezTo>
                    <a:pt x="3440715" y="2377752"/>
                    <a:pt x="3362803" y="2377751"/>
                    <a:pt x="3314749" y="2329696"/>
                  </a:cubicBezTo>
                  <a:lnTo>
                    <a:pt x="2414267" y="1429215"/>
                  </a:lnTo>
                  <a:lnTo>
                    <a:pt x="2537726" y="1305756"/>
                  </a:lnTo>
                  <a:lnTo>
                    <a:pt x="3380724" y="2148755"/>
                  </a:lnTo>
                  <a:cubicBezTo>
                    <a:pt x="3392956" y="2160987"/>
                    <a:pt x="3412787" y="2160987"/>
                    <a:pt x="3425017" y="2148755"/>
                  </a:cubicBezTo>
                  <a:lnTo>
                    <a:pt x="4031068" y="1542704"/>
                  </a:lnTo>
                  <a:lnTo>
                    <a:pt x="4031165" y="1542802"/>
                  </a:lnTo>
                  <a:lnTo>
                    <a:pt x="4471410" y="1102559"/>
                  </a:lnTo>
                  <a:lnTo>
                    <a:pt x="4475858" y="1095859"/>
                  </a:lnTo>
                  <a:lnTo>
                    <a:pt x="5535676" y="36041"/>
                  </a:lnTo>
                  <a:cubicBezTo>
                    <a:pt x="5559704" y="12013"/>
                    <a:pt x="5591194" y="0"/>
                    <a:pt x="5622686" y="0"/>
                  </a:cubicBezTo>
                  <a:close/>
                  <a:moveTo>
                    <a:pt x="1182871" y="0"/>
                  </a:moveTo>
                  <a:cubicBezTo>
                    <a:pt x="1214362" y="0"/>
                    <a:pt x="1245853" y="12013"/>
                    <a:pt x="1269880" y="36041"/>
                  </a:cubicBezTo>
                  <a:lnTo>
                    <a:pt x="2171666" y="937827"/>
                  </a:lnTo>
                  <a:lnTo>
                    <a:pt x="2048207" y="1061285"/>
                  </a:lnTo>
                  <a:lnTo>
                    <a:pt x="1206129" y="219207"/>
                  </a:lnTo>
                  <a:cubicBezTo>
                    <a:pt x="1200013" y="213091"/>
                    <a:pt x="1191997" y="210033"/>
                    <a:pt x="1183982" y="210033"/>
                  </a:cubicBezTo>
                  <a:cubicBezTo>
                    <a:pt x="1175966" y="210033"/>
                    <a:pt x="1167952" y="213091"/>
                    <a:pt x="1161836" y="219207"/>
                  </a:cubicBezTo>
                  <a:lnTo>
                    <a:pt x="219208" y="1161835"/>
                  </a:lnTo>
                  <a:cubicBezTo>
                    <a:pt x="206976" y="1174066"/>
                    <a:pt x="206976" y="1193896"/>
                    <a:pt x="219208" y="1206128"/>
                  </a:cubicBezTo>
                  <a:lnTo>
                    <a:pt x="1161835" y="2148755"/>
                  </a:lnTo>
                  <a:cubicBezTo>
                    <a:pt x="1174067" y="2160987"/>
                    <a:pt x="1193897" y="2160987"/>
                    <a:pt x="1206129" y="2148755"/>
                  </a:cubicBezTo>
                  <a:lnTo>
                    <a:pt x="2148756" y="1206127"/>
                  </a:lnTo>
                  <a:lnTo>
                    <a:pt x="2149249" y="1204938"/>
                  </a:lnTo>
                  <a:lnTo>
                    <a:pt x="2248215" y="1105972"/>
                  </a:lnTo>
                  <a:lnTo>
                    <a:pt x="2254932" y="1095859"/>
                  </a:lnTo>
                  <a:lnTo>
                    <a:pt x="3314749" y="36041"/>
                  </a:lnTo>
                  <a:cubicBezTo>
                    <a:pt x="3338777" y="12013"/>
                    <a:pt x="3370268" y="0"/>
                    <a:pt x="3401759" y="0"/>
                  </a:cubicBezTo>
                  <a:cubicBezTo>
                    <a:pt x="3433250" y="0"/>
                    <a:pt x="3464741" y="12013"/>
                    <a:pt x="3488769" y="36041"/>
                  </a:cubicBezTo>
                  <a:lnTo>
                    <a:pt x="4391002" y="938273"/>
                  </a:lnTo>
                  <a:lnTo>
                    <a:pt x="4267542" y="1061732"/>
                  </a:lnTo>
                  <a:lnTo>
                    <a:pt x="3425018" y="219207"/>
                  </a:lnTo>
                  <a:cubicBezTo>
                    <a:pt x="3418902" y="213091"/>
                    <a:pt x="3410886" y="210033"/>
                    <a:pt x="3402872" y="210033"/>
                  </a:cubicBezTo>
                  <a:cubicBezTo>
                    <a:pt x="3394856" y="210033"/>
                    <a:pt x="3386841" y="213092"/>
                    <a:pt x="3380724" y="219207"/>
                  </a:cubicBezTo>
                  <a:lnTo>
                    <a:pt x="2799381" y="800551"/>
                  </a:lnTo>
                  <a:lnTo>
                    <a:pt x="2798809" y="799979"/>
                  </a:lnTo>
                  <a:lnTo>
                    <a:pt x="2331260" y="1267528"/>
                  </a:lnTo>
                  <a:lnTo>
                    <a:pt x="2329698" y="1269879"/>
                  </a:lnTo>
                  <a:lnTo>
                    <a:pt x="1269881" y="2329696"/>
                  </a:lnTo>
                  <a:cubicBezTo>
                    <a:pt x="1221826" y="2377751"/>
                    <a:pt x="1143914" y="2377751"/>
                    <a:pt x="1095860" y="2329697"/>
                  </a:cubicBezTo>
                  <a:lnTo>
                    <a:pt x="36042" y="1269879"/>
                  </a:lnTo>
                  <a:cubicBezTo>
                    <a:pt x="-12013" y="1221825"/>
                    <a:pt x="-12013" y="1143913"/>
                    <a:pt x="36042" y="1095859"/>
                  </a:cubicBezTo>
                  <a:lnTo>
                    <a:pt x="1095860" y="36041"/>
                  </a:lnTo>
                  <a:cubicBezTo>
                    <a:pt x="1119887" y="12013"/>
                    <a:pt x="1151378" y="0"/>
                    <a:pt x="118287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4" name="Rectangle: Rounded Corners 3">
              <a:extLst>
                <a:ext uri="{FF2B5EF4-FFF2-40B4-BE49-F238E27FC236}">
                  <a16:creationId xmlns:a16="http://schemas.microsoft.com/office/drawing/2014/main" id="{F2D49C66-007C-F962-0887-8850ECAEDF7A}"/>
                </a:ext>
              </a:extLst>
            </p:cNvPr>
            <p:cNvSpPr/>
            <p:nvPr/>
          </p:nvSpPr>
          <p:spPr>
            <a:xfrm rot="2700000">
              <a:off x="3446146" y="2731780"/>
              <a:ext cx="973780" cy="973780"/>
            </a:xfrm>
            <a:prstGeom prst="roundRect">
              <a:avLst>
                <a:gd name="adj" fmla="val 224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5" name="Rectangle: Rounded Corners 4">
              <a:extLst>
                <a:ext uri="{FF2B5EF4-FFF2-40B4-BE49-F238E27FC236}">
                  <a16:creationId xmlns:a16="http://schemas.microsoft.com/office/drawing/2014/main" id="{221C9DF9-CAD2-D167-9071-7627750F1BC5}"/>
                </a:ext>
              </a:extLst>
            </p:cNvPr>
            <p:cNvSpPr/>
            <p:nvPr/>
          </p:nvSpPr>
          <p:spPr>
            <a:xfrm rot="2700000">
              <a:off x="5600962" y="2731780"/>
              <a:ext cx="973780" cy="973780"/>
            </a:xfrm>
            <a:prstGeom prst="roundRect">
              <a:avLst>
                <a:gd name="adj" fmla="val 224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7" name="Rectangle: Rounded Corners 6">
              <a:extLst>
                <a:ext uri="{FF2B5EF4-FFF2-40B4-BE49-F238E27FC236}">
                  <a16:creationId xmlns:a16="http://schemas.microsoft.com/office/drawing/2014/main" id="{8788AE1C-4CCF-3DE6-3149-C7CCFADD6FB8}"/>
                </a:ext>
              </a:extLst>
            </p:cNvPr>
            <p:cNvSpPr/>
            <p:nvPr/>
          </p:nvSpPr>
          <p:spPr>
            <a:xfrm rot="2700000">
              <a:off x="7781826" y="2731780"/>
              <a:ext cx="973780" cy="973780"/>
            </a:xfrm>
            <a:prstGeom prst="roundRect">
              <a:avLst>
                <a:gd name="adj" fmla="val 224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8" name="Rectangle: Rounded Corners 7">
              <a:extLst>
                <a:ext uri="{FF2B5EF4-FFF2-40B4-BE49-F238E27FC236}">
                  <a16:creationId xmlns:a16="http://schemas.microsoft.com/office/drawing/2014/main" id="{65076EF8-A820-9E1D-2EB0-737D9AE6E003}"/>
                </a:ext>
              </a:extLst>
            </p:cNvPr>
            <p:cNvSpPr/>
            <p:nvPr/>
          </p:nvSpPr>
          <p:spPr>
            <a:xfrm rot="2700000">
              <a:off x="9952053" y="2731780"/>
              <a:ext cx="973780" cy="973780"/>
            </a:xfrm>
            <a:prstGeom prst="roundRect">
              <a:avLst>
                <a:gd name="adj" fmla="val 224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sp>
          <p:nvSpPr>
            <p:cNvPr id="9" name="Rectangle: Rounded Corners 8">
              <a:extLst>
                <a:ext uri="{FF2B5EF4-FFF2-40B4-BE49-F238E27FC236}">
                  <a16:creationId xmlns:a16="http://schemas.microsoft.com/office/drawing/2014/main" id="{269358B9-BFAB-161A-72A5-9E442A964B1A}"/>
                </a:ext>
              </a:extLst>
            </p:cNvPr>
            <p:cNvSpPr/>
            <p:nvPr/>
          </p:nvSpPr>
          <p:spPr>
            <a:xfrm rot="2700000">
              <a:off x="1264764" y="2731780"/>
              <a:ext cx="973780" cy="973780"/>
            </a:xfrm>
            <a:prstGeom prst="roundRect">
              <a:avLst>
                <a:gd name="adj" fmla="val 224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prstClr val="white"/>
                </a:solidFill>
              </a:endParaRPr>
            </a:p>
          </p:txBody>
        </p:sp>
        <p:cxnSp>
          <p:nvCxnSpPr>
            <p:cNvPr id="10" name="Straight Connector 9">
              <a:extLst>
                <a:ext uri="{FF2B5EF4-FFF2-40B4-BE49-F238E27FC236}">
                  <a16:creationId xmlns:a16="http://schemas.microsoft.com/office/drawing/2014/main" id="{196BF933-19A8-67DD-B226-0E62D00A33CF}"/>
                </a:ext>
              </a:extLst>
            </p:cNvPr>
            <p:cNvCxnSpPr>
              <a:cxnSpLocks/>
            </p:cNvCxnSpPr>
            <p:nvPr/>
          </p:nvCxnSpPr>
          <p:spPr>
            <a:xfrm rot="10800000" flipH="1">
              <a:off x="1771973" y="4280675"/>
              <a:ext cx="0" cy="326032"/>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97E6F7D5-2C65-7F00-1746-D769DCF4E9AE}"/>
                </a:ext>
              </a:extLst>
            </p:cNvPr>
            <p:cNvCxnSpPr>
              <a:cxnSpLocks/>
            </p:cNvCxnSpPr>
            <p:nvPr/>
          </p:nvCxnSpPr>
          <p:spPr>
            <a:xfrm rot="10800000" flipH="1">
              <a:off x="3931446" y="4280675"/>
              <a:ext cx="0" cy="326032"/>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2C25858-14DA-5511-54C7-5A594ECDEB51}"/>
                </a:ext>
              </a:extLst>
            </p:cNvPr>
            <p:cNvCxnSpPr>
              <a:cxnSpLocks/>
            </p:cNvCxnSpPr>
            <p:nvPr/>
          </p:nvCxnSpPr>
          <p:spPr>
            <a:xfrm rot="10800000" flipH="1">
              <a:off x="6090919" y="4280675"/>
              <a:ext cx="0" cy="326032"/>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322F681-C1F6-17D0-9C1B-9687228B9274}"/>
                </a:ext>
              </a:extLst>
            </p:cNvPr>
            <p:cNvCxnSpPr>
              <a:cxnSpLocks/>
            </p:cNvCxnSpPr>
            <p:nvPr/>
          </p:nvCxnSpPr>
          <p:spPr>
            <a:xfrm rot="10800000" flipH="1">
              <a:off x="8250392" y="4280675"/>
              <a:ext cx="0" cy="326032"/>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2ED98E5-A969-D1E5-2652-121798097E19}"/>
                </a:ext>
              </a:extLst>
            </p:cNvPr>
            <p:cNvCxnSpPr>
              <a:cxnSpLocks/>
            </p:cNvCxnSpPr>
            <p:nvPr/>
          </p:nvCxnSpPr>
          <p:spPr>
            <a:xfrm rot="10800000" flipH="1">
              <a:off x="10409866" y="4280675"/>
              <a:ext cx="0" cy="326032"/>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0B6A13F2-8286-C5DB-196C-9DAC6039C5CF}"/>
                </a:ext>
              </a:extLst>
            </p:cNvPr>
            <p:cNvGrpSpPr/>
            <p:nvPr/>
          </p:nvGrpSpPr>
          <p:grpSpPr>
            <a:xfrm>
              <a:off x="1399146" y="2866674"/>
              <a:ext cx="705016" cy="703992"/>
              <a:chOff x="4094847" y="1760585"/>
              <a:chExt cx="633600" cy="633600"/>
            </a:xfrm>
            <a:solidFill>
              <a:schemeClr val="bg1"/>
            </a:solidFill>
          </p:grpSpPr>
          <p:sp>
            <p:nvSpPr>
              <p:cNvPr id="16" name="Accent">
                <a:extLst>
                  <a:ext uri="{FF2B5EF4-FFF2-40B4-BE49-F238E27FC236}">
                    <a16:creationId xmlns:a16="http://schemas.microsoft.com/office/drawing/2014/main" id="{82049058-3217-8568-B2F8-D068CC2C85E6}"/>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17" name="Outline">
                <a:extLst>
                  <a:ext uri="{FF2B5EF4-FFF2-40B4-BE49-F238E27FC236}">
                    <a16:creationId xmlns:a16="http://schemas.microsoft.com/office/drawing/2014/main" id="{0D42D443-D050-3D39-36F5-763B54577E4B}"/>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18" name="Group 17">
              <a:extLst>
                <a:ext uri="{FF2B5EF4-FFF2-40B4-BE49-F238E27FC236}">
                  <a16:creationId xmlns:a16="http://schemas.microsoft.com/office/drawing/2014/main" id="{D228A6BA-60D9-3366-A862-70A9E3199EB8}"/>
                </a:ext>
              </a:extLst>
            </p:cNvPr>
            <p:cNvGrpSpPr/>
            <p:nvPr/>
          </p:nvGrpSpPr>
          <p:grpSpPr>
            <a:xfrm>
              <a:off x="3570968" y="2866674"/>
              <a:ext cx="705016" cy="703992"/>
              <a:chOff x="4094847" y="1760585"/>
              <a:chExt cx="633600" cy="633600"/>
            </a:xfrm>
            <a:solidFill>
              <a:schemeClr val="bg1"/>
            </a:solidFill>
          </p:grpSpPr>
          <p:sp>
            <p:nvSpPr>
              <p:cNvPr id="19" name="Accent">
                <a:extLst>
                  <a:ext uri="{FF2B5EF4-FFF2-40B4-BE49-F238E27FC236}">
                    <a16:creationId xmlns:a16="http://schemas.microsoft.com/office/drawing/2014/main" id="{8EC299F9-A0BE-F6F7-9162-C3152B3E3747}"/>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0" name="Outline">
                <a:extLst>
                  <a:ext uri="{FF2B5EF4-FFF2-40B4-BE49-F238E27FC236}">
                    <a16:creationId xmlns:a16="http://schemas.microsoft.com/office/drawing/2014/main" id="{9600AB44-5EC0-A8EB-FD3C-D2FCC44BDB6C}"/>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21" name="Group 20">
              <a:extLst>
                <a:ext uri="{FF2B5EF4-FFF2-40B4-BE49-F238E27FC236}">
                  <a16:creationId xmlns:a16="http://schemas.microsoft.com/office/drawing/2014/main" id="{194E08EE-4090-D0C0-495E-99D61FB6A839}"/>
                </a:ext>
              </a:extLst>
            </p:cNvPr>
            <p:cNvGrpSpPr/>
            <p:nvPr/>
          </p:nvGrpSpPr>
          <p:grpSpPr>
            <a:xfrm>
              <a:off x="5742790" y="2866674"/>
              <a:ext cx="705016" cy="703992"/>
              <a:chOff x="4094847" y="1760585"/>
              <a:chExt cx="633600" cy="633600"/>
            </a:xfrm>
            <a:solidFill>
              <a:schemeClr val="bg1"/>
            </a:solidFill>
          </p:grpSpPr>
          <p:sp>
            <p:nvSpPr>
              <p:cNvPr id="22" name="Accent">
                <a:extLst>
                  <a:ext uri="{FF2B5EF4-FFF2-40B4-BE49-F238E27FC236}">
                    <a16:creationId xmlns:a16="http://schemas.microsoft.com/office/drawing/2014/main" id="{2E5519E9-B435-9FA3-E547-11D8121A2611}"/>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9" name="Outline">
                <a:extLst>
                  <a:ext uri="{FF2B5EF4-FFF2-40B4-BE49-F238E27FC236}">
                    <a16:creationId xmlns:a16="http://schemas.microsoft.com/office/drawing/2014/main" id="{7C32C77F-A074-C7F3-31B2-7C7C38F8A3B6}"/>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0" name="Group 29">
              <a:extLst>
                <a:ext uri="{FF2B5EF4-FFF2-40B4-BE49-F238E27FC236}">
                  <a16:creationId xmlns:a16="http://schemas.microsoft.com/office/drawing/2014/main" id="{17BC0ED9-E284-571A-A5EA-3E48D9B875A0}"/>
                </a:ext>
              </a:extLst>
            </p:cNvPr>
            <p:cNvGrpSpPr/>
            <p:nvPr/>
          </p:nvGrpSpPr>
          <p:grpSpPr>
            <a:xfrm>
              <a:off x="7914612" y="2866674"/>
              <a:ext cx="705016" cy="703992"/>
              <a:chOff x="4094847" y="1760585"/>
              <a:chExt cx="633600" cy="633600"/>
            </a:xfrm>
            <a:solidFill>
              <a:schemeClr val="bg1"/>
            </a:solidFill>
          </p:grpSpPr>
          <p:sp>
            <p:nvSpPr>
              <p:cNvPr id="31" name="Accent">
                <a:extLst>
                  <a:ext uri="{FF2B5EF4-FFF2-40B4-BE49-F238E27FC236}">
                    <a16:creationId xmlns:a16="http://schemas.microsoft.com/office/drawing/2014/main" id="{C37FF4F0-8775-D100-8F74-D7B983A19EC2}"/>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2" name="Outline">
                <a:extLst>
                  <a:ext uri="{FF2B5EF4-FFF2-40B4-BE49-F238E27FC236}">
                    <a16:creationId xmlns:a16="http://schemas.microsoft.com/office/drawing/2014/main" id="{99906A5C-E4CE-DFDF-C882-B20D75C105FD}"/>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3" name="Group 32">
              <a:extLst>
                <a:ext uri="{FF2B5EF4-FFF2-40B4-BE49-F238E27FC236}">
                  <a16:creationId xmlns:a16="http://schemas.microsoft.com/office/drawing/2014/main" id="{77AFDA52-2318-1CA1-816A-BFEC5F737F7A}"/>
                </a:ext>
              </a:extLst>
            </p:cNvPr>
            <p:cNvGrpSpPr/>
            <p:nvPr/>
          </p:nvGrpSpPr>
          <p:grpSpPr>
            <a:xfrm>
              <a:off x="10086435" y="2866674"/>
              <a:ext cx="705016" cy="703992"/>
              <a:chOff x="4094847" y="1760585"/>
              <a:chExt cx="633600" cy="633600"/>
            </a:xfrm>
            <a:solidFill>
              <a:schemeClr val="bg1"/>
            </a:solidFill>
          </p:grpSpPr>
          <p:sp>
            <p:nvSpPr>
              <p:cNvPr id="34" name="Accent">
                <a:extLst>
                  <a:ext uri="{FF2B5EF4-FFF2-40B4-BE49-F238E27FC236}">
                    <a16:creationId xmlns:a16="http://schemas.microsoft.com/office/drawing/2014/main" id="{06197DDE-ABEF-BBD6-8A82-26EF4EF2F37A}"/>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5" name="Outline">
                <a:extLst>
                  <a:ext uri="{FF2B5EF4-FFF2-40B4-BE49-F238E27FC236}">
                    <a16:creationId xmlns:a16="http://schemas.microsoft.com/office/drawing/2014/main" id="{A41E6AE4-6EBC-1694-6084-53F5F2F8F9A2}"/>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Tree>
    <p:extLst>
      <p:ext uri="{BB962C8B-B14F-4D97-AF65-F5344CB8AC3E}">
        <p14:creationId xmlns:p14="http://schemas.microsoft.com/office/powerpoint/2010/main" val="3646771008"/>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Five-Step Circular Journey with Callouts</a:t>
            </a:r>
          </a:p>
        </p:txBody>
      </p:sp>
      <p:sp>
        <p:nvSpPr>
          <p:cNvPr id="62" name="TextBox 61">
            <a:extLst>
              <a:ext uri="{FF2B5EF4-FFF2-40B4-BE49-F238E27FC236}">
                <a16:creationId xmlns:a16="http://schemas.microsoft.com/office/drawing/2014/main" id="{304BDB11-1317-CA74-5C40-29F24B2D76E9}"/>
              </a:ext>
            </a:extLst>
          </p:cNvPr>
          <p:cNvSpPr txBox="1"/>
          <p:nvPr/>
        </p:nvSpPr>
        <p:spPr>
          <a:xfrm>
            <a:off x="373486" y="2592159"/>
            <a:ext cx="1899495" cy="1173164"/>
          </a:xfrm>
          <a:prstGeom prst="rect">
            <a:avLst/>
          </a:prstGeom>
          <a:noFill/>
        </p:spPr>
        <p:txBody>
          <a:bodyPr wrap="square" lIns="109710" tIns="54855" rIns="109710" bIns="54855" rtlCol="0">
            <a:normAutofit lnSpcReduction="10000"/>
          </a:bodyPr>
          <a:lstStyle/>
          <a:p>
            <a:pPr algn="r">
              <a:lnSpc>
                <a:spcPct val="110000"/>
              </a:lnSpc>
            </a:pPr>
            <a:r>
              <a:rPr lang="en-US" b="1" dirty="0">
                <a:ea typeface="Open Sans Light" panose="020B0306030504020204" pitchFamily="34" charset="0"/>
                <a:cs typeface="Lato Light"/>
              </a:rPr>
              <a:t>Insert Text Here</a:t>
            </a:r>
            <a:br>
              <a:rPr lang="en-US" sz="900" dirty="0">
                <a:ea typeface="Open Sans Light" panose="020B0306030504020204" pitchFamily="34" charset="0"/>
                <a:cs typeface="Lato Light"/>
              </a:rPr>
            </a:br>
            <a:r>
              <a:rPr lang="en-US" sz="900" dirty="0">
                <a:solidFill>
                  <a:schemeClr val="tx2"/>
                </a:solidFill>
                <a:ea typeface="Open Sans Light" panose="020B0306030504020204" pitchFamily="34" charset="0"/>
                <a:cs typeface="Lato Light"/>
              </a:rPr>
              <a:t> </a:t>
            </a:r>
            <a:r>
              <a:rPr lang="en-US" sz="1050" dirty="0">
                <a:ea typeface="Open Sans Light" panose="020B0306030504020204" pitchFamily="34" charset="0"/>
                <a:cs typeface="Lato Light"/>
              </a:rPr>
              <a:t>Lorem ipsum dolor sit amet, consectetur adipiscing elit. Ut tempor, quam et mattis. Lorem ipsum dolor sit amet, consectetur adipiscing elit</a:t>
            </a:r>
            <a:endParaRPr lang="en-US" sz="900" dirty="0">
              <a:solidFill>
                <a:schemeClr val="tx2"/>
              </a:solidFill>
              <a:ea typeface="Open Sans Light" panose="020B0306030504020204" pitchFamily="34" charset="0"/>
              <a:cs typeface="Lato Light"/>
            </a:endParaRPr>
          </a:p>
        </p:txBody>
      </p:sp>
      <p:sp>
        <p:nvSpPr>
          <p:cNvPr id="63" name="TextBox 62">
            <a:extLst>
              <a:ext uri="{FF2B5EF4-FFF2-40B4-BE49-F238E27FC236}">
                <a16:creationId xmlns:a16="http://schemas.microsoft.com/office/drawing/2014/main" id="{6BDD0920-7A78-D501-828D-A4BB81B19A9B}"/>
              </a:ext>
            </a:extLst>
          </p:cNvPr>
          <p:cNvSpPr txBox="1"/>
          <p:nvPr/>
        </p:nvSpPr>
        <p:spPr>
          <a:xfrm>
            <a:off x="1196531" y="4010261"/>
            <a:ext cx="1899495" cy="1946904"/>
          </a:xfrm>
          <a:prstGeom prst="rect">
            <a:avLst/>
          </a:prstGeom>
          <a:noFill/>
        </p:spPr>
        <p:txBody>
          <a:bodyPr wrap="square" lIns="109710" tIns="54855" rIns="109710" bIns="54855" rtlCol="0">
            <a:normAutofit/>
          </a:bodyPr>
          <a:lstStyle/>
          <a:p>
            <a:pPr algn="r">
              <a:lnSpc>
                <a:spcPct val="110000"/>
              </a:lnSpc>
            </a:pPr>
            <a:r>
              <a:rPr lang="en-US" b="1" dirty="0">
                <a:ea typeface="Open Sans Light" panose="020B0306030504020204" pitchFamily="34" charset="0"/>
                <a:cs typeface="Lato Light"/>
              </a:rPr>
              <a:t>Insert Text Here</a:t>
            </a:r>
            <a:br>
              <a:rPr lang="en-US" sz="900" dirty="0">
                <a:ea typeface="Open Sans Light" panose="020B0306030504020204" pitchFamily="34" charset="0"/>
                <a:cs typeface="Lato Light"/>
              </a:rPr>
            </a:br>
            <a:r>
              <a:rPr lang="en-US" sz="900" dirty="0">
                <a:solidFill>
                  <a:schemeClr val="tx2"/>
                </a:solidFill>
                <a:ea typeface="Open Sans Light" panose="020B0306030504020204" pitchFamily="34" charset="0"/>
                <a:cs typeface="Lato Light"/>
              </a:rPr>
              <a:t> </a:t>
            </a:r>
            <a:r>
              <a:rPr lang="en-US" sz="1050" dirty="0">
                <a:ea typeface="Open Sans Light" panose="020B0306030504020204" pitchFamily="34" charset="0"/>
                <a:cs typeface="Lato Light"/>
              </a:rPr>
              <a:t>Lorem ipsum dolor sit amet, consectetur adipiscing elit. Ut tempor, quam et mattis. Lorem ipsum dolor sit amet, consectetur adipiscing elit</a:t>
            </a:r>
            <a:endParaRPr lang="en-US" sz="900" dirty="0">
              <a:solidFill>
                <a:schemeClr val="tx2"/>
              </a:solidFill>
              <a:ea typeface="Open Sans Light" panose="020B0306030504020204" pitchFamily="34" charset="0"/>
              <a:cs typeface="Lato Light"/>
            </a:endParaRPr>
          </a:p>
        </p:txBody>
      </p:sp>
      <p:sp>
        <p:nvSpPr>
          <p:cNvPr id="64" name="TextBox 63">
            <a:extLst>
              <a:ext uri="{FF2B5EF4-FFF2-40B4-BE49-F238E27FC236}">
                <a16:creationId xmlns:a16="http://schemas.microsoft.com/office/drawing/2014/main" id="{4D4C30A0-2C70-60CD-DBB4-2CF42B55FCE3}"/>
              </a:ext>
            </a:extLst>
          </p:cNvPr>
          <p:cNvSpPr txBox="1"/>
          <p:nvPr/>
        </p:nvSpPr>
        <p:spPr>
          <a:xfrm>
            <a:off x="3389871" y="4698343"/>
            <a:ext cx="2273633" cy="1447197"/>
          </a:xfrm>
          <a:prstGeom prst="rect">
            <a:avLst/>
          </a:prstGeom>
          <a:noFill/>
        </p:spPr>
        <p:txBody>
          <a:bodyPr wrap="square" lIns="109710" tIns="54855" rIns="109710" bIns="54855" rtlCol="0">
            <a:normAutofit/>
          </a:bodyPr>
          <a:lstStyle/>
          <a:p>
            <a:pPr algn="ctr">
              <a:lnSpc>
                <a:spcPct val="110000"/>
              </a:lnSpc>
            </a:pPr>
            <a:r>
              <a:rPr lang="en-US" b="1" dirty="0">
                <a:ea typeface="Open Sans Light" panose="020B0306030504020204" pitchFamily="34" charset="0"/>
                <a:cs typeface="Lato Light"/>
              </a:rPr>
              <a:t>Insert Text Here</a:t>
            </a:r>
            <a:br>
              <a:rPr lang="en-US" sz="800" dirty="0">
                <a:ea typeface="Open Sans Light" panose="020B0306030504020204" pitchFamily="34" charset="0"/>
                <a:cs typeface="Lato Light"/>
              </a:rPr>
            </a:br>
            <a:r>
              <a:rPr lang="en-US" sz="800" dirty="0">
                <a:solidFill>
                  <a:schemeClr val="tx2"/>
                </a:solidFill>
                <a:ea typeface="Open Sans Light" panose="020B0306030504020204" pitchFamily="34" charset="0"/>
                <a:cs typeface="Lato Light"/>
              </a:rPr>
              <a:t> </a:t>
            </a:r>
            <a:r>
              <a:rPr lang="en-US" sz="1050" dirty="0">
                <a:ea typeface="Open Sans Light" panose="020B0306030504020204" pitchFamily="34" charset="0"/>
                <a:cs typeface="Lato Light"/>
              </a:rPr>
              <a:t>Lorem ipsum dolor sit amet, consectetur adipiscing elit. Ut tempor, quam et mattis. Lorem ipsum dolor sit amet, consectetur adipiscing elit</a:t>
            </a:r>
            <a:endParaRPr lang="en-US" sz="800" dirty="0">
              <a:solidFill>
                <a:schemeClr val="tx2"/>
              </a:solidFill>
              <a:ea typeface="Open Sans Light" panose="020B0306030504020204" pitchFamily="34" charset="0"/>
              <a:cs typeface="Lato Light"/>
            </a:endParaRPr>
          </a:p>
        </p:txBody>
      </p:sp>
      <p:sp>
        <p:nvSpPr>
          <p:cNvPr id="65" name="TextBox 64">
            <a:extLst>
              <a:ext uri="{FF2B5EF4-FFF2-40B4-BE49-F238E27FC236}">
                <a16:creationId xmlns:a16="http://schemas.microsoft.com/office/drawing/2014/main" id="{392B48B4-6A40-AAC5-F026-DAB76E3082A2}"/>
              </a:ext>
            </a:extLst>
          </p:cNvPr>
          <p:cNvSpPr txBox="1"/>
          <p:nvPr/>
        </p:nvSpPr>
        <p:spPr>
          <a:xfrm>
            <a:off x="6871020" y="2592159"/>
            <a:ext cx="1899495" cy="1173164"/>
          </a:xfrm>
          <a:prstGeom prst="rect">
            <a:avLst/>
          </a:prstGeom>
          <a:noFill/>
        </p:spPr>
        <p:txBody>
          <a:bodyPr wrap="square" lIns="109710" tIns="54855" rIns="109710" bIns="54855" rtlCol="0">
            <a:normAutofit lnSpcReduction="10000"/>
          </a:bodyPr>
          <a:lstStyle/>
          <a:p>
            <a:pPr>
              <a:lnSpc>
                <a:spcPct val="110000"/>
              </a:lnSpc>
            </a:pPr>
            <a:r>
              <a:rPr lang="en-US" b="1" dirty="0">
                <a:ea typeface="Open Sans Light" panose="020B0306030504020204" pitchFamily="34" charset="0"/>
                <a:cs typeface="Lato Light"/>
              </a:rPr>
              <a:t>Insert Text Here</a:t>
            </a:r>
            <a:br>
              <a:rPr lang="en-US" sz="900" dirty="0">
                <a:ea typeface="Open Sans Light" panose="020B0306030504020204" pitchFamily="34" charset="0"/>
                <a:cs typeface="Lato Light"/>
              </a:rPr>
            </a:br>
            <a:r>
              <a:rPr lang="en-US" sz="900" dirty="0">
                <a:solidFill>
                  <a:schemeClr val="tx2"/>
                </a:solidFill>
                <a:ea typeface="Open Sans Light" panose="020B0306030504020204" pitchFamily="34" charset="0"/>
                <a:cs typeface="Lato Light"/>
              </a:rPr>
              <a:t> </a:t>
            </a:r>
            <a:r>
              <a:rPr lang="en-US" sz="1050" dirty="0">
                <a:ea typeface="Open Sans Light" panose="020B0306030504020204" pitchFamily="34" charset="0"/>
                <a:cs typeface="Lato Light"/>
              </a:rPr>
              <a:t>Lorem ipsum dolor sit amet, consectetur adipiscing elit. Ut tempor, quam et mattis. Lorem ipsum dolor sit amet, consectetur adipiscing elit</a:t>
            </a:r>
            <a:endParaRPr lang="en-US" sz="900" dirty="0">
              <a:solidFill>
                <a:schemeClr val="tx2"/>
              </a:solidFill>
              <a:ea typeface="Open Sans Light" panose="020B0306030504020204" pitchFamily="34" charset="0"/>
              <a:cs typeface="Lato Light"/>
            </a:endParaRPr>
          </a:p>
        </p:txBody>
      </p:sp>
      <p:sp>
        <p:nvSpPr>
          <p:cNvPr id="66" name="TextBox 65">
            <a:extLst>
              <a:ext uri="{FF2B5EF4-FFF2-40B4-BE49-F238E27FC236}">
                <a16:creationId xmlns:a16="http://schemas.microsoft.com/office/drawing/2014/main" id="{39EFA4D6-060D-6B6D-B390-6C653AA88C91}"/>
              </a:ext>
            </a:extLst>
          </p:cNvPr>
          <p:cNvSpPr txBox="1"/>
          <p:nvPr/>
        </p:nvSpPr>
        <p:spPr>
          <a:xfrm>
            <a:off x="5901288" y="4010261"/>
            <a:ext cx="1899495" cy="1946904"/>
          </a:xfrm>
          <a:prstGeom prst="rect">
            <a:avLst/>
          </a:prstGeom>
          <a:noFill/>
        </p:spPr>
        <p:txBody>
          <a:bodyPr wrap="square" lIns="109710" tIns="54855" rIns="109710" bIns="54855" rtlCol="0">
            <a:normAutofit/>
          </a:bodyPr>
          <a:lstStyle/>
          <a:p>
            <a:pPr>
              <a:lnSpc>
                <a:spcPct val="110000"/>
              </a:lnSpc>
            </a:pPr>
            <a:r>
              <a:rPr lang="en-US" b="1" dirty="0">
                <a:ea typeface="Open Sans Light" panose="020B0306030504020204" pitchFamily="34" charset="0"/>
                <a:cs typeface="Lato Light"/>
              </a:rPr>
              <a:t>Insert Text Here</a:t>
            </a:r>
            <a:br>
              <a:rPr lang="en-US" sz="900" dirty="0">
                <a:ea typeface="Open Sans Light" panose="020B0306030504020204" pitchFamily="34" charset="0"/>
                <a:cs typeface="Lato Light"/>
              </a:rPr>
            </a:br>
            <a:r>
              <a:rPr lang="en-US" sz="900" dirty="0">
                <a:solidFill>
                  <a:schemeClr val="tx2"/>
                </a:solidFill>
                <a:ea typeface="Open Sans Light" panose="020B0306030504020204" pitchFamily="34" charset="0"/>
                <a:cs typeface="Lato Light"/>
              </a:rPr>
              <a:t> </a:t>
            </a:r>
            <a:r>
              <a:rPr lang="en-US" sz="1050" dirty="0">
                <a:ea typeface="Open Sans Light" panose="020B0306030504020204" pitchFamily="34" charset="0"/>
                <a:cs typeface="Lato Light"/>
              </a:rPr>
              <a:t>Lorem ipsum dolor sit amet, consectetur adipiscing elit. Ut tempor, quam et mattis. Lorem ipsum dolor sit amet, consectetur adipiscing elit</a:t>
            </a:r>
            <a:endParaRPr lang="en-US" sz="900" dirty="0">
              <a:solidFill>
                <a:schemeClr val="tx2"/>
              </a:solidFill>
              <a:ea typeface="Open Sans Light" panose="020B0306030504020204" pitchFamily="34" charset="0"/>
              <a:cs typeface="Lato Light"/>
            </a:endParaRPr>
          </a:p>
        </p:txBody>
      </p:sp>
      <p:grpSp>
        <p:nvGrpSpPr>
          <p:cNvPr id="71" name="Group 70">
            <a:extLst>
              <a:ext uri="{FF2B5EF4-FFF2-40B4-BE49-F238E27FC236}">
                <a16:creationId xmlns:a16="http://schemas.microsoft.com/office/drawing/2014/main" id="{1957CED6-E1DE-6DB2-49F2-B1F360B7650B}"/>
              </a:ext>
            </a:extLst>
          </p:cNvPr>
          <p:cNvGrpSpPr/>
          <p:nvPr/>
        </p:nvGrpSpPr>
        <p:grpSpPr>
          <a:xfrm>
            <a:off x="2128443" y="1841546"/>
            <a:ext cx="4887115" cy="2327604"/>
            <a:chOff x="2087393" y="1841546"/>
            <a:chExt cx="4887115" cy="2327604"/>
          </a:xfrm>
        </p:grpSpPr>
        <p:sp>
          <p:nvSpPr>
            <p:cNvPr id="14" name="AutoShape 18">
              <a:extLst>
                <a:ext uri="{FF2B5EF4-FFF2-40B4-BE49-F238E27FC236}">
                  <a16:creationId xmlns:a16="http://schemas.microsoft.com/office/drawing/2014/main" id="{B6CB83ED-FB1A-CB3D-2450-656B5EF73F02}"/>
                </a:ext>
              </a:extLst>
            </p:cNvPr>
            <p:cNvSpPr>
              <a:spLocks/>
            </p:cNvSpPr>
            <p:nvPr/>
          </p:nvSpPr>
          <p:spPr bwMode="auto">
            <a:xfrm rot="10800000">
              <a:off x="3251467" y="2133150"/>
              <a:ext cx="2559034" cy="857504"/>
            </a:xfrm>
            <a:custGeom>
              <a:avLst/>
              <a:gdLst>
                <a:gd name="T0" fmla="*/ 10800 w 21600"/>
                <a:gd name="T1" fmla="+- 0 12261 2923"/>
                <a:gd name="T2" fmla="*/ 12261 h 18677"/>
                <a:gd name="T3" fmla="*/ 10800 w 21600"/>
                <a:gd name="T4" fmla="+- 0 12261 2923"/>
                <a:gd name="T5" fmla="*/ 12261 h 18677"/>
                <a:gd name="T6" fmla="*/ 10800 w 21600"/>
                <a:gd name="T7" fmla="+- 0 12261 2923"/>
                <a:gd name="T8" fmla="*/ 12261 h 18677"/>
                <a:gd name="T9" fmla="*/ 10800 w 21600"/>
                <a:gd name="T10" fmla="+- 0 12261 2923"/>
                <a:gd name="T11" fmla="*/ 12261 h 18677"/>
              </a:gdLst>
              <a:ahLst/>
              <a:cxnLst>
                <a:cxn ang="0">
                  <a:pos x="T0" y="T2"/>
                </a:cxn>
                <a:cxn ang="0">
                  <a:pos x="T3" y="T5"/>
                </a:cxn>
                <a:cxn ang="0">
                  <a:pos x="T6" y="T8"/>
                </a:cxn>
                <a:cxn ang="0">
                  <a:pos x="T9" y="T11"/>
                </a:cxn>
              </a:cxnLst>
              <a:rect l="0" t="0" r="r" b="b"/>
              <a:pathLst>
                <a:path w="21600" h="18677">
                  <a:moveTo>
                    <a:pt x="0" y="18677"/>
                  </a:moveTo>
                  <a:cubicBezTo>
                    <a:pt x="565" y="14923"/>
                    <a:pt x="1448" y="11555"/>
                    <a:pt x="2560" y="8730"/>
                  </a:cubicBezTo>
                  <a:cubicBezTo>
                    <a:pt x="7135" y="-2897"/>
                    <a:pt x="14475" y="-2923"/>
                    <a:pt x="19040" y="8730"/>
                  </a:cubicBezTo>
                  <a:cubicBezTo>
                    <a:pt x="20185" y="11651"/>
                    <a:pt x="21048" y="15035"/>
                    <a:pt x="21600" y="18677"/>
                  </a:cubicBezTo>
                </a:path>
              </a:pathLst>
            </a:custGeom>
            <a:noFill/>
            <a:ln w="50800" cap="flat" cmpd="sng">
              <a:solidFill>
                <a:schemeClr val="accent6"/>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endParaRPr lang="en-US" altLang="en-US" sz="1600" dirty="0">
                <a:solidFill>
                  <a:schemeClr val="tx1">
                    <a:lumMod val="50000"/>
                  </a:schemeClr>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endParaRPr>
            </a:p>
          </p:txBody>
        </p:sp>
        <p:sp>
          <p:nvSpPr>
            <p:cNvPr id="15" name="Oval 19">
              <a:extLst>
                <a:ext uri="{FF2B5EF4-FFF2-40B4-BE49-F238E27FC236}">
                  <a16:creationId xmlns:a16="http://schemas.microsoft.com/office/drawing/2014/main" id="{895EC97A-AD1F-8D90-A3AB-6D129882A5F7}"/>
                </a:ext>
              </a:extLst>
            </p:cNvPr>
            <p:cNvSpPr>
              <a:spLocks/>
            </p:cNvSpPr>
            <p:nvPr/>
          </p:nvSpPr>
          <p:spPr bwMode="auto">
            <a:xfrm rot="10800000" flipV="1">
              <a:off x="4401080" y="2865113"/>
              <a:ext cx="259808" cy="259796"/>
            </a:xfrm>
            <a:prstGeom prst="ellipse">
              <a:avLst/>
            </a:prstGeom>
            <a:solidFill>
              <a:schemeClr val="accent3"/>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r>
                <a:rPr lang="en-US" altLang="en-US" sz="1600" dirty="0">
                  <a:solidFill>
                    <a:schemeClr val="bg1"/>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rPr>
                <a:t>3</a:t>
              </a:r>
            </a:p>
          </p:txBody>
        </p:sp>
        <p:sp>
          <p:nvSpPr>
            <p:cNvPr id="16" name="Oval 21">
              <a:extLst>
                <a:ext uri="{FF2B5EF4-FFF2-40B4-BE49-F238E27FC236}">
                  <a16:creationId xmlns:a16="http://schemas.microsoft.com/office/drawing/2014/main" id="{8E710657-D009-4A0B-5648-BDD2110FB047}"/>
                </a:ext>
              </a:extLst>
            </p:cNvPr>
            <p:cNvSpPr>
              <a:spLocks/>
            </p:cNvSpPr>
            <p:nvPr/>
          </p:nvSpPr>
          <p:spPr bwMode="auto">
            <a:xfrm rot="10800000" flipV="1">
              <a:off x="5207925" y="2602703"/>
              <a:ext cx="259808" cy="259796"/>
            </a:xfrm>
            <a:prstGeom prst="ellipse">
              <a:avLst/>
            </a:pr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r>
                <a:rPr lang="en-US" altLang="en-US" sz="1600" dirty="0">
                  <a:solidFill>
                    <a:schemeClr val="bg1"/>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rPr>
                <a:t>4</a:t>
              </a:r>
            </a:p>
          </p:txBody>
        </p:sp>
        <p:sp>
          <p:nvSpPr>
            <p:cNvPr id="17" name="Oval 23">
              <a:extLst>
                <a:ext uri="{FF2B5EF4-FFF2-40B4-BE49-F238E27FC236}">
                  <a16:creationId xmlns:a16="http://schemas.microsoft.com/office/drawing/2014/main" id="{2174189A-61F3-7B21-708A-20056A3B7B46}"/>
                </a:ext>
              </a:extLst>
            </p:cNvPr>
            <p:cNvSpPr>
              <a:spLocks/>
            </p:cNvSpPr>
            <p:nvPr/>
          </p:nvSpPr>
          <p:spPr bwMode="auto">
            <a:xfrm rot="10800000" flipV="1">
              <a:off x="3594235" y="2602703"/>
              <a:ext cx="259808" cy="259796"/>
            </a:xfrm>
            <a:prstGeom prst="ellipse">
              <a:avLst/>
            </a:pr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r>
                <a:rPr lang="en-US" altLang="en-US" sz="1600" dirty="0">
                  <a:solidFill>
                    <a:schemeClr val="bg1"/>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rPr>
                <a:t>2</a:t>
              </a:r>
            </a:p>
          </p:txBody>
        </p:sp>
        <p:sp>
          <p:nvSpPr>
            <p:cNvPr id="18" name="Oval 17">
              <a:extLst>
                <a:ext uri="{FF2B5EF4-FFF2-40B4-BE49-F238E27FC236}">
                  <a16:creationId xmlns:a16="http://schemas.microsoft.com/office/drawing/2014/main" id="{C6B31509-5BE6-9308-6099-C52CD8BFFCCA}"/>
                </a:ext>
              </a:extLst>
            </p:cNvPr>
            <p:cNvSpPr>
              <a:spLocks/>
            </p:cNvSpPr>
            <p:nvPr/>
          </p:nvSpPr>
          <p:spPr bwMode="auto">
            <a:xfrm rot="10800000" flipV="1">
              <a:off x="3096028" y="1919654"/>
              <a:ext cx="259808" cy="259796"/>
            </a:xfrm>
            <a:prstGeom prst="ellipse">
              <a:avLst/>
            </a:pr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r>
                <a:rPr lang="en-US" altLang="en-US" sz="1600" dirty="0">
                  <a:solidFill>
                    <a:schemeClr val="bg1"/>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rPr>
                <a:t>1</a:t>
              </a:r>
            </a:p>
          </p:txBody>
        </p:sp>
        <p:sp>
          <p:nvSpPr>
            <p:cNvPr id="19" name="Oval 27">
              <a:extLst>
                <a:ext uri="{FF2B5EF4-FFF2-40B4-BE49-F238E27FC236}">
                  <a16:creationId xmlns:a16="http://schemas.microsoft.com/office/drawing/2014/main" id="{B07A950D-AAEB-FE07-07FC-59D48269E891}"/>
                </a:ext>
              </a:extLst>
            </p:cNvPr>
            <p:cNvSpPr>
              <a:spLocks/>
            </p:cNvSpPr>
            <p:nvPr/>
          </p:nvSpPr>
          <p:spPr bwMode="auto">
            <a:xfrm rot="10800000" flipV="1">
              <a:off x="5706133" y="1919654"/>
              <a:ext cx="259808" cy="259796"/>
            </a:xfrm>
            <a:prstGeom prst="ellipse">
              <a:avLst/>
            </a:prstGeom>
            <a:solidFill>
              <a:schemeClr val="accent5"/>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r>
                <a:rPr lang="en-US" altLang="en-US" sz="1600" dirty="0">
                  <a:solidFill>
                    <a:schemeClr val="bg1"/>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rPr>
                <a:t>5</a:t>
              </a:r>
            </a:p>
          </p:txBody>
        </p:sp>
        <p:sp>
          <p:nvSpPr>
            <p:cNvPr id="20" name="AutoShape 31">
              <a:extLst>
                <a:ext uri="{FF2B5EF4-FFF2-40B4-BE49-F238E27FC236}">
                  <a16:creationId xmlns:a16="http://schemas.microsoft.com/office/drawing/2014/main" id="{D4465E23-F818-29C6-09BE-5BA1AC12B4DC}"/>
                </a:ext>
              </a:extLst>
            </p:cNvPr>
            <p:cNvSpPr>
              <a:spLocks/>
            </p:cNvSpPr>
            <p:nvPr/>
          </p:nvSpPr>
          <p:spPr bwMode="auto">
            <a:xfrm rot="10800000">
              <a:off x="4089990" y="3177915"/>
              <a:ext cx="881988" cy="991235"/>
            </a:xfrm>
            <a:custGeom>
              <a:avLst/>
              <a:gdLst>
                <a:gd name="T0" fmla="+- 0 10800 961"/>
                <a:gd name="T1" fmla="*/ T0 w 19679"/>
                <a:gd name="T2" fmla="*/ 10800 h 21600"/>
                <a:gd name="T3" fmla="+- 0 10800 961"/>
                <a:gd name="T4" fmla="*/ T3 w 19679"/>
                <a:gd name="T5" fmla="*/ 10800 h 21600"/>
                <a:gd name="T6" fmla="+- 0 10800 961"/>
                <a:gd name="T7" fmla="*/ T6 w 19679"/>
                <a:gd name="T8" fmla="*/ 10800 h 21600"/>
                <a:gd name="T9" fmla="+- 0 10800 961"/>
                <a:gd name="T10" fmla="*/ T9 w 19679"/>
                <a:gd name="T11" fmla="*/ 10800 h 21600"/>
              </a:gdLst>
              <a:ahLst/>
              <a:cxnLst>
                <a:cxn ang="0">
                  <a:pos x="T1" y="T2"/>
                </a:cxn>
                <a:cxn ang="0">
                  <a:pos x="T4" y="T5"/>
                </a:cxn>
                <a:cxn ang="0">
                  <a:pos x="T7" y="T8"/>
                </a:cxn>
                <a:cxn ang="0">
                  <a:pos x="T10" y="T11"/>
                </a:cxn>
              </a:cxnLst>
              <a:rect l="0" t="0" r="r" b="b"/>
              <a:pathLst>
                <a:path w="19679" h="21600">
                  <a:moveTo>
                    <a:pt x="9839" y="0"/>
                  </a:moveTo>
                  <a:cubicBezTo>
                    <a:pt x="7321" y="0"/>
                    <a:pt x="4803" y="937"/>
                    <a:pt x="2882" y="2813"/>
                  </a:cubicBezTo>
                  <a:cubicBezTo>
                    <a:pt x="-961" y="6566"/>
                    <a:pt x="-961" y="12653"/>
                    <a:pt x="2882" y="16406"/>
                  </a:cubicBezTo>
                  <a:cubicBezTo>
                    <a:pt x="4480" y="17967"/>
                    <a:pt x="6493" y="18867"/>
                    <a:pt x="8574" y="19129"/>
                  </a:cubicBezTo>
                  <a:lnTo>
                    <a:pt x="9839" y="21600"/>
                  </a:lnTo>
                  <a:lnTo>
                    <a:pt x="11104" y="19129"/>
                  </a:lnTo>
                  <a:cubicBezTo>
                    <a:pt x="13185" y="18867"/>
                    <a:pt x="15198" y="17967"/>
                    <a:pt x="16796" y="16406"/>
                  </a:cubicBezTo>
                  <a:cubicBezTo>
                    <a:pt x="20639" y="12653"/>
                    <a:pt x="20639" y="6566"/>
                    <a:pt x="16796" y="2813"/>
                  </a:cubicBezTo>
                  <a:cubicBezTo>
                    <a:pt x="14875" y="937"/>
                    <a:pt x="12357" y="0"/>
                    <a:pt x="9839" y="0"/>
                  </a:cubicBezTo>
                  <a:close/>
                  <a:moveTo>
                    <a:pt x="9839" y="2266"/>
                  </a:moveTo>
                  <a:cubicBezTo>
                    <a:pt x="11763" y="2266"/>
                    <a:pt x="13686" y="2983"/>
                    <a:pt x="15154" y="4417"/>
                  </a:cubicBezTo>
                  <a:cubicBezTo>
                    <a:pt x="18090" y="7284"/>
                    <a:pt x="18090" y="11935"/>
                    <a:pt x="15154" y="14802"/>
                  </a:cubicBezTo>
                  <a:cubicBezTo>
                    <a:pt x="12218" y="17670"/>
                    <a:pt x="7460" y="17670"/>
                    <a:pt x="4524" y="14802"/>
                  </a:cubicBezTo>
                  <a:cubicBezTo>
                    <a:pt x="1588" y="11935"/>
                    <a:pt x="1588" y="7284"/>
                    <a:pt x="4524" y="4417"/>
                  </a:cubicBezTo>
                  <a:cubicBezTo>
                    <a:pt x="5992" y="2983"/>
                    <a:pt x="7915" y="2266"/>
                    <a:pt x="9839" y="2266"/>
                  </a:cubicBezTo>
                  <a:close/>
                </a:path>
              </a:pathLst>
            </a:custGeom>
            <a:solidFill>
              <a:schemeClr val="accent3"/>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endParaRPr lang="en-US" altLang="en-US" sz="1600" dirty="0">
                <a:solidFill>
                  <a:schemeClr val="tx1">
                    <a:lumMod val="50000"/>
                  </a:schemeClr>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endParaRPr>
            </a:p>
          </p:txBody>
        </p:sp>
        <p:sp>
          <p:nvSpPr>
            <p:cNvPr id="21" name="AutoShape 32">
              <a:extLst>
                <a:ext uri="{FF2B5EF4-FFF2-40B4-BE49-F238E27FC236}">
                  <a16:creationId xmlns:a16="http://schemas.microsoft.com/office/drawing/2014/main" id="{B563F858-2F2F-834C-9D60-A8EDD063077D}"/>
                </a:ext>
              </a:extLst>
            </p:cNvPr>
            <p:cNvSpPr>
              <a:spLocks/>
            </p:cNvSpPr>
            <p:nvPr/>
          </p:nvSpPr>
          <p:spPr bwMode="auto">
            <a:xfrm rot="10800000">
              <a:off x="2856709" y="2884760"/>
              <a:ext cx="882191" cy="890691"/>
            </a:xfrm>
            <a:custGeom>
              <a:avLst/>
              <a:gdLst>
                <a:gd name="T0" fmla="+- 0 10800 792"/>
                <a:gd name="T1" fmla="*/ T0 w 20016"/>
                <a:gd name="T2" fmla="+- 0 10781 17"/>
                <a:gd name="T3" fmla="*/ 10781 h 21529"/>
                <a:gd name="T4" fmla="+- 0 10800 792"/>
                <a:gd name="T5" fmla="*/ T4 w 20016"/>
                <a:gd name="T6" fmla="+- 0 10781 17"/>
                <a:gd name="T7" fmla="*/ 10781 h 21529"/>
                <a:gd name="T8" fmla="+- 0 10800 792"/>
                <a:gd name="T9" fmla="*/ T8 w 20016"/>
                <a:gd name="T10" fmla="+- 0 10781 17"/>
                <a:gd name="T11" fmla="*/ 10781 h 21529"/>
                <a:gd name="T12" fmla="+- 0 10800 792"/>
                <a:gd name="T13" fmla="*/ T12 w 20016"/>
                <a:gd name="T14" fmla="+- 0 10781 17"/>
                <a:gd name="T15" fmla="*/ 10781 h 21529"/>
              </a:gdLst>
              <a:ahLst/>
              <a:cxnLst>
                <a:cxn ang="0">
                  <a:pos x="T1" y="T3"/>
                </a:cxn>
                <a:cxn ang="0">
                  <a:pos x="T5" y="T7"/>
                </a:cxn>
                <a:cxn ang="0">
                  <a:pos x="T9" y="T11"/>
                </a:cxn>
                <a:cxn ang="0">
                  <a:pos x="T13" y="T15"/>
                </a:cxn>
              </a:cxnLst>
              <a:rect l="0" t="0" r="r" b="b"/>
              <a:pathLst>
                <a:path w="20016" h="21529">
                  <a:moveTo>
                    <a:pt x="10331" y="5"/>
                  </a:moveTo>
                  <a:cubicBezTo>
                    <a:pt x="9667" y="-17"/>
                    <a:pt x="8989" y="33"/>
                    <a:pt x="8308" y="158"/>
                  </a:cubicBezTo>
                  <a:cubicBezTo>
                    <a:pt x="2862" y="1158"/>
                    <a:pt x="-792" y="6675"/>
                    <a:pt x="147" y="12476"/>
                  </a:cubicBezTo>
                  <a:cubicBezTo>
                    <a:pt x="538" y="14890"/>
                    <a:pt x="1668" y="16959"/>
                    <a:pt x="3240" y="18497"/>
                  </a:cubicBezTo>
                  <a:lnTo>
                    <a:pt x="2807" y="21529"/>
                  </a:lnTo>
                  <a:lnTo>
                    <a:pt x="5343" y="20080"/>
                  </a:lnTo>
                  <a:cubicBezTo>
                    <a:pt x="7229" y="21143"/>
                    <a:pt x="9442" y="21583"/>
                    <a:pt x="11708" y="21167"/>
                  </a:cubicBezTo>
                  <a:cubicBezTo>
                    <a:pt x="17154" y="20166"/>
                    <a:pt x="20808" y="14650"/>
                    <a:pt x="19869" y="8848"/>
                  </a:cubicBezTo>
                  <a:cubicBezTo>
                    <a:pt x="19399" y="5947"/>
                    <a:pt x="17869" y="3527"/>
                    <a:pt x="15777" y="1954"/>
                  </a:cubicBezTo>
                  <a:cubicBezTo>
                    <a:pt x="14207" y="774"/>
                    <a:pt x="12325" y="71"/>
                    <a:pt x="10331" y="5"/>
                  </a:cubicBezTo>
                  <a:close/>
                  <a:moveTo>
                    <a:pt x="10255" y="2519"/>
                  </a:moveTo>
                  <a:cubicBezTo>
                    <a:pt x="13809" y="2636"/>
                    <a:pt x="16915" y="5399"/>
                    <a:pt x="17543" y="9278"/>
                  </a:cubicBezTo>
                  <a:cubicBezTo>
                    <a:pt x="18260" y="13710"/>
                    <a:pt x="15469" y="17924"/>
                    <a:pt x="11308" y="18689"/>
                  </a:cubicBezTo>
                  <a:cubicBezTo>
                    <a:pt x="7147" y="19453"/>
                    <a:pt x="3191" y="16479"/>
                    <a:pt x="2473" y="12047"/>
                  </a:cubicBezTo>
                  <a:cubicBezTo>
                    <a:pt x="1756" y="7614"/>
                    <a:pt x="4547" y="3400"/>
                    <a:pt x="8708" y="2636"/>
                  </a:cubicBezTo>
                  <a:cubicBezTo>
                    <a:pt x="9228" y="2540"/>
                    <a:pt x="9747" y="2502"/>
                    <a:pt x="10255" y="2519"/>
                  </a:cubicBezTo>
                  <a:close/>
                </a:path>
              </a:pathLst>
            </a:cu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endParaRPr lang="en-US" altLang="en-US" sz="1600" dirty="0">
                <a:solidFill>
                  <a:schemeClr val="tx1">
                    <a:lumMod val="50000"/>
                  </a:schemeClr>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endParaRPr>
            </a:p>
          </p:txBody>
        </p:sp>
        <p:sp>
          <p:nvSpPr>
            <p:cNvPr id="22" name="AutoShape 33">
              <a:extLst>
                <a:ext uri="{FF2B5EF4-FFF2-40B4-BE49-F238E27FC236}">
                  <a16:creationId xmlns:a16="http://schemas.microsoft.com/office/drawing/2014/main" id="{C7C78368-C9EC-25E1-F769-E9B57898845A}"/>
                </a:ext>
              </a:extLst>
            </p:cNvPr>
            <p:cNvSpPr>
              <a:spLocks/>
            </p:cNvSpPr>
            <p:nvPr/>
          </p:nvSpPr>
          <p:spPr bwMode="auto">
            <a:xfrm rot="10800000">
              <a:off x="5330650" y="2883254"/>
              <a:ext cx="882154" cy="882069"/>
            </a:xfrm>
            <a:custGeom>
              <a:avLst/>
              <a:gdLst>
                <a:gd name="T0" fmla="+- 0 10800 687"/>
                <a:gd name="T1" fmla="*/ T0 w 20226"/>
                <a:gd name="T2" fmla="+- 0 10727 93"/>
                <a:gd name="T3" fmla="*/ 10727 h 21268"/>
                <a:gd name="T4" fmla="+- 0 10800 687"/>
                <a:gd name="T5" fmla="*/ T4 w 20226"/>
                <a:gd name="T6" fmla="+- 0 10727 93"/>
                <a:gd name="T7" fmla="*/ 10727 h 21268"/>
                <a:gd name="T8" fmla="+- 0 10800 687"/>
                <a:gd name="T9" fmla="*/ T8 w 20226"/>
                <a:gd name="T10" fmla="+- 0 10727 93"/>
                <a:gd name="T11" fmla="*/ 10727 h 21268"/>
                <a:gd name="T12" fmla="+- 0 10800 687"/>
                <a:gd name="T13" fmla="*/ T12 w 20226"/>
                <a:gd name="T14" fmla="+- 0 10727 93"/>
                <a:gd name="T15" fmla="*/ 10727 h 21268"/>
              </a:gdLst>
              <a:ahLst/>
              <a:cxnLst>
                <a:cxn ang="0">
                  <a:pos x="T1" y="T3"/>
                </a:cxn>
                <a:cxn ang="0">
                  <a:pos x="T5" y="T7"/>
                </a:cxn>
                <a:cxn ang="0">
                  <a:pos x="T9" y="T11"/>
                </a:cxn>
                <a:cxn ang="0">
                  <a:pos x="T13" y="T15"/>
                </a:cxn>
              </a:cxnLst>
              <a:rect l="0" t="0" r="r" b="b"/>
              <a:pathLst>
                <a:path w="20226" h="21268">
                  <a:moveTo>
                    <a:pt x="10512" y="9"/>
                  </a:moveTo>
                  <a:cubicBezTo>
                    <a:pt x="8123" y="-93"/>
                    <a:pt x="5858" y="702"/>
                    <a:pt x="4046" y="2130"/>
                  </a:cubicBezTo>
                  <a:cubicBezTo>
                    <a:pt x="1976" y="3763"/>
                    <a:pt x="497" y="6225"/>
                    <a:pt x="103" y="9132"/>
                  </a:cubicBezTo>
                  <a:cubicBezTo>
                    <a:pt x="-687" y="14945"/>
                    <a:pt x="3158" y="20331"/>
                    <a:pt x="8687" y="21162"/>
                  </a:cubicBezTo>
                  <a:cubicBezTo>
                    <a:pt x="10987" y="21507"/>
                    <a:pt x="13209" y="21001"/>
                    <a:pt x="15085" y="19883"/>
                  </a:cubicBezTo>
                  <a:lnTo>
                    <a:pt x="17685" y="21250"/>
                  </a:lnTo>
                  <a:lnTo>
                    <a:pt x="17163" y="18244"/>
                  </a:lnTo>
                  <a:cubicBezTo>
                    <a:pt x="18709" y="16662"/>
                    <a:pt x="19795" y="14560"/>
                    <a:pt x="20123" y="12142"/>
                  </a:cubicBezTo>
                  <a:cubicBezTo>
                    <a:pt x="20913" y="6328"/>
                    <a:pt x="17071" y="939"/>
                    <a:pt x="11543" y="108"/>
                  </a:cubicBezTo>
                  <a:cubicBezTo>
                    <a:pt x="11197" y="56"/>
                    <a:pt x="10853" y="24"/>
                    <a:pt x="10512" y="9"/>
                  </a:cubicBezTo>
                  <a:close/>
                  <a:moveTo>
                    <a:pt x="10418" y="2516"/>
                  </a:moveTo>
                  <a:cubicBezTo>
                    <a:pt x="10679" y="2527"/>
                    <a:pt x="10942" y="2555"/>
                    <a:pt x="11206" y="2594"/>
                  </a:cubicBezTo>
                  <a:cubicBezTo>
                    <a:pt x="15430" y="3229"/>
                    <a:pt x="18366" y="7342"/>
                    <a:pt x="17763" y="11784"/>
                  </a:cubicBezTo>
                  <a:cubicBezTo>
                    <a:pt x="17159" y="16226"/>
                    <a:pt x="13244" y="19313"/>
                    <a:pt x="9020" y="18679"/>
                  </a:cubicBezTo>
                  <a:cubicBezTo>
                    <a:pt x="4796" y="18045"/>
                    <a:pt x="1863" y="13928"/>
                    <a:pt x="2467" y="9486"/>
                  </a:cubicBezTo>
                  <a:cubicBezTo>
                    <a:pt x="3032" y="5321"/>
                    <a:pt x="6505" y="2349"/>
                    <a:pt x="10418" y="2516"/>
                  </a:cubicBezTo>
                  <a:close/>
                </a:path>
              </a:pathLst>
            </a:cu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endParaRPr lang="en-US" altLang="en-US" sz="1600" dirty="0">
                <a:solidFill>
                  <a:schemeClr val="tx1">
                    <a:lumMod val="50000"/>
                  </a:schemeClr>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endParaRPr>
            </a:p>
          </p:txBody>
        </p:sp>
        <p:sp>
          <p:nvSpPr>
            <p:cNvPr id="23" name="AutoShape 34">
              <a:extLst>
                <a:ext uri="{FF2B5EF4-FFF2-40B4-BE49-F238E27FC236}">
                  <a16:creationId xmlns:a16="http://schemas.microsoft.com/office/drawing/2014/main" id="{2F5CDC00-1A9B-949A-40D4-5AEB41875A3C}"/>
                </a:ext>
              </a:extLst>
            </p:cNvPr>
            <p:cNvSpPr>
              <a:spLocks/>
            </p:cNvSpPr>
            <p:nvPr/>
          </p:nvSpPr>
          <p:spPr bwMode="auto">
            <a:xfrm rot="10800000">
              <a:off x="6011358" y="1841546"/>
              <a:ext cx="963150" cy="882214"/>
            </a:xfrm>
            <a:custGeom>
              <a:avLst/>
              <a:gdLst>
                <a:gd name="T0" fmla="+- 0 10943 286"/>
                <a:gd name="T1" fmla="*/ T0 w 21314"/>
                <a:gd name="T2" fmla="+- 0 10114 50"/>
                <a:gd name="T3" fmla="*/ 10114 h 20129"/>
                <a:gd name="T4" fmla="+- 0 10943 286"/>
                <a:gd name="T5" fmla="*/ T4 w 21314"/>
                <a:gd name="T6" fmla="+- 0 10114 50"/>
                <a:gd name="T7" fmla="*/ 10114 h 20129"/>
                <a:gd name="T8" fmla="+- 0 10943 286"/>
                <a:gd name="T9" fmla="*/ T8 w 21314"/>
                <a:gd name="T10" fmla="+- 0 10114 50"/>
                <a:gd name="T11" fmla="*/ 10114 h 20129"/>
                <a:gd name="T12" fmla="+- 0 10943 286"/>
                <a:gd name="T13" fmla="*/ T12 w 21314"/>
                <a:gd name="T14" fmla="+- 0 10114 50"/>
                <a:gd name="T15" fmla="*/ 10114 h 20129"/>
              </a:gdLst>
              <a:ahLst/>
              <a:cxnLst>
                <a:cxn ang="0">
                  <a:pos x="T1" y="T3"/>
                </a:cxn>
                <a:cxn ang="0">
                  <a:pos x="T5" y="T7"/>
                </a:cxn>
                <a:cxn ang="0">
                  <a:pos x="T9" y="T11"/>
                </a:cxn>
                <a:cxn ang="0">
                  <a:pos x="T13" y="T15"/>
                </a:cxn>
              </a:cxnLst>
              <a:rect l="0" t="0" r="r" b="b"/>
              <a:pathLst>
                <a:path w="21314" h="20129">
                  <a:moveTo>
                    <a:pt x="10091" y="6"/>
                  </a:moveTo>
                  <a:cubicBezTo>
                    <a:pt x="8517" y="-50"/>
                    <a:pt x="6911" y="286"/>
                    <a:pt x="5404" y="1062"/>
                  </a:cubicBezTo>
                  <a:cubicBezTo>
                    <a:pt x="2992" y="2303"/>
                    <a:pt x="1297" y="4433"/>
                    <a:pt x="505" y="6876"/>
                  </a:cubicBezTo>
                  <a:cubicBezTo>
                    <a:pt x="-286" y="9319"/>
                    <a:pt x="-175" y="12074"/>
                    <a:pt x="1029" y="14560"/>
                  </a:cubicBezTo>
                  <a:cubicBezTo>
                    <a:pt x="3436" y="19532"/>
                    <a:pt x="9302" y="21550"/>
                    <a:pt x="14124" y="19068"/>
                  </a:cubicBezTo>
                  <a:cubicBezTo>
                    <a:pt x="16130" y="18035"/>
                    <a:pt x="17628" y="16381"/>
                    <a:pt x="18535" y="14450"/>
                  </a:cubicBezTo>
                  <a:lnTo>
                    <a:pt x="21314" y="14041"/>
                  </a:lnTo>
                  <a:lnTo>
                    <a:pt x="19331" y="11997"/>
                  </a:lnTo>
                  <a:cubicBezTo>
                    <a:pt x="19733" y="9891"/>
                    <a:pt x="19498" y="7641"/>
                    <a:pt x="18496" y="5572"/>
                  </a:cubicBezTo>
                  <a:cubicBezTo>
                    <a:pt x="16841" y="2154"/>
                    <a:pt x="13551" y="130"/>
                    <a:pt x="10091" y="6"/>
                  </a:cubicBezTo>
                  <a:close/>
                  <a:moveTo>
                    <a:pt x="10013" y="2379"/>
                  </a:moveTo>
                  <a:cubicBezTo>
                    <a:pt x="12656" y="2473"/>
                    <a:pt x="15171" y="4020"/>
                    <a:pt x="16435" y="6631"/>
                  </a:cubicBezTo>
                  <a:cubicBezTo>
                    <a:pt x="18275" y="10430"/>
                    <a:pt x="16778" y="15046"/>
                    <a:pt x="13094" y="16943"/>
                  </a:cubicBezTo>
                  <a:cubicBezTo>
                    <a:pt x="9409" y="18840"/>
                    <a:pt x="4929" y="17297"/>
                    <a:pt x="3089" y="13498"/>
                  </a:cubicBezTo>
                  <a:cubicBezTo>
                    <a:pt x="1250" y="9699"/>
                    <a:pt x="2746" y="5083"/>
                    <a:pt x="6431" y="3186"/>
                  </a:cubicBezTo>
                  <a:cubicBezTo>
                    <a:pt x="7582" y="2594"/>
                    <a:pt x="8811" y="2336"/>
                    <a:pt x="10013" y="2379"/>
                  </a:cubicBezTo>
                  <a:close/>
                </a:path>
              </a:pathLst>
            </a:custGeom>
            <a:solidFill>
              <a:schemeClr val="accent5"/>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endParaRPr lang="en-US" altLang="en-US" sz="1600" dirty="0">
                <a:solidFill>
                  <a:schemeClr val="tx1">
                    <a:lumMod val="50000"/>
                  </a:schemeClr>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endParaRPr>
            </a:p>
          </p:txBody>
        </p:sp>
        <p:sp>
          <p:nvSpPr>
            <p:cNvPr id="24" name="AutoShape 35">
              <a:extLst>
                <a:ext uri="{FF2B5EF4-FFF2-40B4-BE49-F238E27FC236}">
                  <a16:creationId xmlns:a16="http://schemas.microsoft.com/office/drawing/2014/main" id="{DD9E9F34-E9A8-D379-69D7-682873D9C44C}"/>
                </a:ext>
              </a:extLst>
            </p:cNvPr>
            <p:cNvSpPr>
              <a:spLocks/>
            </p:cNvSpPr>
            <p:nvPr/>
          </p:nvSpPr>
          <p:spPr bwMode="auto">
            <a:xfrm rot="10800000">
              <a:off x="2087393" y="1841637"/>
              <a:ext cx="963951" cy="882201"/>
            </a:xfrm>
            <a:custGeom>
              <a:avLst/>
              <a:gdLst>
                <a:gd name="T0" fmla="*/ 10655 w 21311"/>
                <a:gd name="T1" fmla="+- 0 10110 44"/>
                <a:gd name="T2" fmla="*/ 10110 h 20133"/>
                <a:gd name="T3" fmla="*/ 10655 w 21311"/>
                <a:gd name="T4" fmla="+- 0 10110 44"/>
                <a:gd name="T5" fmla="*/ 10110 h 20133"/>
                <a:gd name="T6" fmla="*/ 10655 w 21311"/>
                <a:gd name="T7" fmla="+- 0 10110 44"/>
                <a:gd name="T8" fmla="*/ 10110 h 20133"/>
                <a:gd name="T9" fmla="*/ 10655 w 21311"/>
                <a:gd name="T10" fmla="+- 0 10110 44"/>
                <a:gd name="T11" fmla="*/ 10110 h 20133"/>
              </a:gdLst>
              <a:ahLst/>
              <a:cxnLst>
                <a:cxn ang="0">
                  <a:pos x="T0" y="T2"/>
                </a:cxn>
                <a:cxn ang="0">
                  <a:pos x="T3" y="T5"/>
                </a:cxn>
                <a:cxn ang="0">
                  <a:pos x="T6" y="T8"/>
                </a:cxn>
                <a:cxn ang="0">
                  <a:pos x="T9" y="T11"/>
                </a:cxn>
              </a:cxnLst>
              <a:rect l="0" t="0" r="r" b="b"/>
              <a:pathLst>
                <a:path w="21311" h="20133">
                  <a:moveTo>
                    <a:pt x="11277" y="4"/>
                  </a:moveTo>
                  <a:cubicBezTo>
                    <a:pt x="7820" y="111"/>
                    <a:pt x="4524" y="2117"/>
                    <a:pt x="2854" y="5528"/>
                  </a:cubicBezTo>
                  <a:cubicBezTo>
                    <a:pt x="1844" y="7592"/>
                    <a:pt x="1599" y="9842"/>
                    <a:pt x="1991" y="11950"/>
                  </a:cubicBezTo>
                  <a:lnTo>
                    <a:pt x="0" y="13988"/>
                  </a:lnTo>
                  <a:lnTo>
                    <a:pt x="2773" y="14410"/>
                  </a:lnTo>
                  <a:cubicBezTo>
                    <a:pt x="3670" y="16347"/>
                    <a:pt x="5161" y="18007"/>
                    <a:pt x="7160" y="19049"/>
                  </a:cubicBezTo>
                  <a:cubicBezTo>
                    <a:pt x="11966" y="21556"/>
                    <a:pt x="17834" y="19566"/>
                    <a:pt x="20262" y="14605"/>
                  </a:cubicBezTo>
                  <a:cubicBezTo>
                    <a:pt x="21477" y="12124"/>
                    <a:pt x="21600" y="9373"/>
                    <a:pt x="20821" y="6926"/>
                  </a:cubicBezTo>
                  <a:cubicBezTo>
                    <a:pt x="20042" y="4479"/>
                    <a:pt x="18360" y="2337"/>
                    <a:pt x="15957" y="1084"/>
                  </a:cubicBezTo>
                  <a:cubicBezTo>
                    <a:pt x="14455" y="300"/>
                    <a:pt x="12849" y="-44"/>
                    <a:pt x="11277" y="4"/>
                  </a:cubicBezTo>
                  <a:close/>
                  <a:moveTo>
                    <a:pt x="11342" y="2381"/>
                  </a:moveTo>
                  <a:cubicBezTo>
                    <a:pt x="12543" y="2344"/>
                    <a:pt x="13770" y="2607"/>
                    <a:pt x="14917" y="3205"/>
                  </a:cubicBezTo>
                  <a:cubicBezTo>
                    <a:pt x="18590" y="5121"/>
                    <a:pt x="20062" y="9745"/>
                    <a:pt x="18207" y="13536"/>
                  </a:cubicBezTo>
                  <a:cubicBezTo>
                    <a:pt x="16352" y="17326"/>
                    <a:pt x="11871" y="18846"/>
                    <a:pt x="8199" y="16931"/>
                  </a:cubicBezTo>
                  <a:cubicBezTo>
                    <a:pt x="4527" y="15016"/>
                    <a:pt x="3054" y="10391"/>
                    <a:pt x="4910" y="6601"/>
                  </a:cubicBezTo>
                  <a:cubicBezTo>
                    <a:pt x="6185" y="3995"/>
                    <a:pt x="8701" y="2462"/>
                    <a:pt x="11342" y="2381"/>
                  </a:cubicBezTo>
                  <a:close/>
                </a:path>
              </a:pathLst>
            </a:cu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endParaRPr lang="en-US" altLang="en-US" sz="1600" dirty="0">
                <a:solidFill>
                  <a:schemeClr val="tx1">
                    <a:lumMod val="50000"/>
                  </a:schemeClr>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endParaRPr>
            </a:p>
          </p:txBody>
        </p:sp>
        <p:grpSp>
          <p:nvGrpSpPr>
            <p:cNvPr id="25" name="Group 24">
              <a:extLst>
                <a:ext uri="{FF2B5EF4-FFF2-40B4-BE49-F238E27FC236}">
                  <a16:creationId xmlns:a16="http://schemas.microsoft.com/office/drawing/2014/main" id="{A91AEFB8-9634-6B4E-9DC3-2883C8A3A844}"/>
                </a:ext>
              </a:extLst>
            </p:cNvPr>
            <p:cNvGrpSpPr/>
            <p:nvPr/>
          </p:nvGrpSpPr>
          <p:grpSpPr>
            <a:xfrm>
              <a:off x="2266872" y="2014211"/>
              <a:ext cx="537834" cy="537054"/>
              <a:chOff x="4094847" y="1760585"/>
              <a:chExt cx="633600" cy="633600"/>
            </a:xfrm>
          </p:grpSpPr>
          <p:sp>
            <p:nvSpPr>
              <p:cNvPr id="26" name="Accent">
                <a:extLst>
                  <a:ext uri="{FF2B5EF4-FFF2-40B4-BE49-F238E27FC236}">
                    <a16:creationId xmlns:a16="http://schemas.microsoft.com/office/drawing/2014/main" id="{858C1363-5E19-34E8-6B7A-441D07736D55}"/>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050" dirty="0"/>
              </a:p>
            </p:txBody>
          </p:sp>
          <p:sp>
            <p:nvSpPr>
              <p:cNvPr id="27" name="Outline">
                <a:extLst>
                  <a:ext uri="{FF2B5EF4-FFF2-40B4-BE49-F238E27FC236}">
                    <a16:creationId xmlns:a16="http://schemas.microsoft.com/office/drawing/2014/main" id="{1D3ACB2F-FCC4-4C41-0285-7FD2D937BC21}"/>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050" dirty="0"/>
              </a:p>
            </p:txBody>
          </p:sp>
        </p:grpSp>
        <p:grpSp>
          <p:nvGrpSpPr>
            <p:cNvPr id="28" name="Group 27">
              <a:extLst>
                <a:ext uri="{FF2B5EF4-FFF2-40B4-BE49-F238E27FC236}">
                  <a16:creationId xmlns:a16="http://schemas.microsoft.com/office/drawing/2014/main" id="{C216EF88-B50E-3A65-A60B-AFE7B4B35790}"/>
                </a:ext>
              </a:extLst>
            </p:cNvPr>
            <p:cNvGrpSpPr/>
            <p:nvPr/>
          </p:nvGrpSpPr>
          <p:grpSpPr>
            <a:xfrm>
              <a:off x="3025197" y="3061579"/>
              <a:ext cx="537834" cy="537054"/>
              <a:chOff x="4094847" y="1760585"/>
              <a:chExt cx="633600" cy="633600"/>
            </a:xfrm>
          </p:grpSpPr>
          <p:sp>
            <p:nvSpPr>
              <p:cNvPr id="29" name="Accent">
                <a:extLst>
                  <a:ext uri="{FF2B5EF4-FFF2-40B4-BE49-F238E27FC236}">
                    <a16:creationId xmlns:a16="http://schemas.microsoft.com/office/drawing/2014/main" id="{6F4E69C7-6E53-21AA-27E0-F66716D70CAD}"/>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050" dirty="0"/>
              </a:p>
            </p:txBody>
          </p:sp>
          <p:sp>
            <p:nvSpPr>
              <p:cNvPr id="30" name="Outline">
                <a:extLst>
                  <a:ext uri="{FF2B5EF4-FFF2-40B4-BE49-F238E27FC236}">
                    <a16:creationId xmlns:a16="http://schemas.microsoft.com/office/drawing/2014/main" id="{E91856EB-399B-CA92-635F-8922BE7A7E11}"/>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050" dirty="0"/>
              </a:p>
            </p:txBody>
          </p:sp>
        </p:grpSp>
        <p:grpSp>
          <p:nvGrpSpPr>
            <p:cNvPr id="53" name="Group 52">
              <a:extLst>
                <a:ext uri="{FF2B5EF4-FFF2-40B4-BE49-F238E27FC236}">
                  <a16:creationId xmlns:a16="http://schemas.microsoft.com/office/drawing/2014/main" id="{FE15B89B-CB86-C7B1-7AAC-45ADAA040FD2}"/>
                </a:ext>
              </a:extLst>
            </p:cNvPr>
            <p:cNvGrpSpPr/>
            <p:nvPr/>
          </p:nvGrpSpPr>
          <p:grpSpPr>
            <a:xfrm>
              <a:off x="4266769" y="3473207"/>
              <a:ext cx="537834" cy="537054"/>
              <a:chOff x="4094847" y="1760585"/>
              <a:chExt cx="633600" cy="633600"/>
            </a:xfrm>
          </p:grpSpPr>
          <p:sp>
            <p:nvSpPr>
              <p:cNvPr id="54" name="Accent">
                <a:extLst>
                  <a:ext uri="{FF2B5EF4-FFF2-40B4-BE49-F238E27FC236}">
                    <a16:creationId xmlns:a16="http://schemas.microsoft.com/office/drawing/2014/main" id="{85059C9D-D4FA-6E10-AFF6-43B79FD10EC9}"/>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050" dirty="0"/>
              </a:p>
            </p:txBody>
          </p:sp>
          <p:sp>
            <p:nvSpPr>
              <p:cNvPr id="55" name="Outline">
                <a:extLst>
                  <a:ext uri="{FF2B5EF4-FFF2-40B4-BE49-F238E27FC236}">
                    <a16:creationId xmlns:a16="http://schemas.microsoft.com/office/drawing/2014/main" id="{B376C1F9-1807-6E4E-AFEE-A0E515D1B366}"/>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050" dirty="0"/>
              </a:p>
            </p:txBody>
          </p:sp>
        </p:grpSp>
        <p:grpSp>
          <p:nvGrpSpPr>
            <p:cNvPr id="56" name="Group 55">
              <a:extLst>
                <a:ext uri="{FF2B5EF4-FFF2-40B4-BE49-F238E27FC236}">
                  <a16:creationId xmlns:a16="http://schemas.microsoft.com/office/drawing/2014/main" id="{7A56B197-AF4E-3F71-E67C-61F6DD6D5EFC}"/>
                </a:ext>
              </a:extLst>
            </p:cNvPr>
            <p:cNvGrpSpPr/>
            <p:nvPr/>
          </p:nvGrpSpPr>
          <p:grpSpPr>
            <a:xfrm>
              <a:off x="5502809" y="3055761"/>
              <a:ext cx="537834" cy="537054"/>
              <a:chOff x="4094847" y="1760585"/>
              <a:chExt cx="633600" cy="633600"/>
            </a:xfrm>
          </p:grpSpPr>
          <p:sp>
            <p:nvSpPr>
              <p:cNvPr id="57" name="Accent">
                <a:extLst>
                  <a:ext uri="{FF2B5EF4-FFF2-40B4-BE49-F238E27FC236}">
                    <a16:creationId xmlns:a16="http://schemas.microsoft.com/office/drawing/2014/main" id="{30C67181-95DF-8254-716D-1E091106838B}"/>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050" dirty="0"/>
              </a:p>
            </p:txBody>
          </p:sp>
          <p:sp>
            <p:nvSpPr>
              <p:cNvPr id="58" name="Outline">
                <a:extLst>
                  <a:ext uri="{FF2B5EF4-FFF2-40B4-BE49-F238E27FC236}">
                    <a16:creationId xmlns:a16="http://schemas.microsoft.com/office/drawing/2014/main" id="{C1C8AE8D-FBA4-6205-72C1-B6E29128306E}"/>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050" dirty="0"/>
              </a:p>
            </p:txBody>
          </p:sp>
        </p:grpSp>
        <p:grpSp>
          <p:nvGrpSpPr>
            <p:cNvPr id="59" name="Group 58">
              <a:extLst>
                <a:ext uri="{FF2B5EF4-FFF2-40B4-BE49-F238E27FC236}">
                  <a16:creationId xmlns:a16="http://schemas.microsoft.com/office/drawing/2014/main" id="{8B10F15C-D552-F699-4D15-10DEAB9D5FA3}"/>
                </a:ext>
              </a:extLst>
            </p:cNvPr>
            <p:cNvGrpSpPr/>
            <p:nvPr/>
          </p:nvGrpSpPr>
          <p:grpSpPr>
            <a:xfrm>
              <a:off x="6267134" y="2017326"/>
              <a:ext cx="537834" cy="537054"/>
              <a:chOff x="4094847" y="1760585"/>
              <a:chExt cx="633600" cy="633600"/>
            </a:xfrm>
          </p:grpSpPr>
          <p:sp>
            <p:nvSpPr>
              <p:cNvPr id="60" name="Accent">
                <a:extLst>
                  <a:ext uri="{FF2B5EF4-FFF2-40B4-BE49-F238E27FC236}">
                    <a16:creationId xmlns:a16="http://schemas.microsoft.com/office/drawing/2014/main" id="{7AA82D46-7895-9FBF-22CB-3DC28E46F116}"/>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050" dirty="0"/>
              </a:p>
            </p:txBody>
          </p:sp>
          <p:sp>
            <p:nvSpPr>
              <p:cNvPr id="61" name="Outline">
                <a:extLst>
                  <a:ext uri="{FF2B5EF4-FFF2-40B4-BE49-F238E27FC236}">
                    <a16:creationId xmlns:a16="http://schemas.microsoft.com/office/drawing/2014/main" id="{5F118087-266D-98D9-AF81-D7565A428F68}"/>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050" dirty="0"/>
              </a:p>
            </p:txBody>
          </p:sp>
        </p:grpSp>
        <p:sp>
          <p:nvSpPr>
            <p:cNvPr id="67" name="AutoShape 18">
              <a:extLst>
                <a:ext uri="{FF2B5EF4-FFF2-40B4-BE49-F238E27FC236}">
                  <a16:creationId xmlns:a16="http://schemas.microsoft.com/office/drawing/2014/main" id="{84DC2733-249F-EBAD-43A5-24AF462D7EBA}"/>
                </a:ext>
              </a:extLst>
            </p:cNvPr>
            <p:cNvSpPr>
              <a:spLocks/>
            </p:cNvSpPr>
            <p:nvPr/>
          </p:nvSpPr>
          <p:spPr bwMode="auto">
            <a:xfrm rot="10800000">
              <a:off x="3470660" y="2051262"/>
              <a:ext cx="2112053" cy="707725"/>
            </a:xfrm>
            <a:custGeom>
              <a:avLst/>
              <a:gdLst>
                <a:gd name="T0" fmla="*/ 10800 w 21600"/>
                <a:gd name="T1" fmla="+- 0 12261 2923"/>
                <a:gd name="T2" fmla="*/ 12261 h 18677"/>
                <a:gd name="T3" fmla="*/ 10800 w 21600"/>
                <a:gd name="T4" fmla="+- 0 12261 2923"/>
                <a:gd name="T5" fmla="*/ 12261 h 18677"/>
                <a:gd name="T6" fmla="*/ 10800 w 21600"/>
                <a:gd name="T7" fmla="+- 0 12261 2923"/>
                <a:gd name="T8" fmla="*/ 12261 h 18677"/>
                <a:gd name="T9" fmla="*/ 10800 w 21600"/>
                <a:gd name="T10" fmla="+- 0 12261 2923"/>
                <a:gd name="T11" fmla="*/ 12261 h 18677"/>
              </a:gdLst>
              <a:ahLst/>
              <a:cxnLst>
                <a:cxn ang="0">
                  <a:pos x="T0" y="T2"/>
                </a:cxn>
                <a:cxn ang="0">
                  <a:pos x="T3" y="T5"/>
                </a:cxn>
                <a:cxn ang="0">
                  <a:pos x="T6" y="T8"/>
                </a:cxn>
                <a:cxn ang="0">
                  <a:pos x="T9" y="T11"/>
                </a:cxn>
              </a:cxnLst>
              <a:rect l="0" t="0" r="r" b="b"/>
              <a:pathLst>
                <a:path w="21600" h="18677">
                  <a:moveTo>
                    <a:pt x="0" y="18677"/>
                  </a:moveTo>
                  <a:cubicBezTo>
                    <a:pt x="565" y="14923"/>
                    <a:pt x="1448" y="11555"/>
                    <a:pt x="2560" y="8730"/>
                  </a:cubicBezTo>
                  <a:cubicBezTo>
                    <a:pt x="7135" y="-2897"/>
                    <a:pt x="14475" y="-2923"/>
                    <a:pt x="19040" y="8730"/>
                  </a:cubicBezTo>
                  <a:cubicBezTo>
                    <a:pt x="20185" y="11651"/>
                    <a:pt x="21048" y="15035"/>
                    <a:pt x="21600" y="18677"/>
                  </a:cubicBezTo>
                </a:path>
              </a:pathLst>
            </a:custGeom>
            <a:noFill/>
            <a:ln w="50800" cap="flat" cmpd="sng">
              <a:solidFill>
                <a:schemeClr val="bg2">
                  <a:lumMod val="75000"/>
                </a:schemeClr>
              </a:solidFill>
              <a:prstDash val="sysDot"/>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lIns="50800" tIns="50800" rIns="50800" bIns="50800" anchor="ctr"/>
            <a:lstStyle/>
            <a:p>
              <a:endParaRPr lang="en-US" altLang="en-US" sz="1600" dirty="0">
                <a:solidFill>
                  <a:schemeClr val="tx1">
                    <a:lumMod val="50000"/>
                  </a:schemeClr>
                </a:solidFill>
                <a:latin typeface="Arial" panose="020B0604020202020204" pitchFamily="34" charset="0"/>
                <a:ea typeface="Helvetica Light" panose="020B0403020202020204" pitchFamily="34" charset="0"/>
                <a:cs typeface="Arial" panose="020B0604020202020204" pitchFamily="34" charset="0"/>
                <a:sym typeface="Helvetica Light" panose="020B0403020202020204" pitchFamily="34" charset="0"/>
              </a:endParaRPr>
            </a:p>
          </p:txBody>
        </p:sp>
        <p:sp>
          <p:nvSpPr>
            <p:cNvPr id="68" name="Title 1">
              <a:extLst>
                <a:ext uri="{FF2B5EF4-FFF2-40B4-BE49-F238E27FC236}">
                  <a16:creationId xmlns:a16="http://schemas.microsoft.com/office/drawing/2014/main" id="{543D8E3F-F3C3-8460-20A3-EE0868C7419E}"/>
                </a:ext>
              </a:extLst>
            </p:cNvPr>
            <p:cNvSpPr txBox="1">
              <a:spLocks/>
            </p:cNvSpPr>
            <p:nvPr/>
          </p:nvSpPr>
          <p:spPr>
            <a:xfrm>
              <a:off x="3846880" y="1974259"/>
              <a:ext cx="1366307" cy="458946"/>
            </a:xfrm>
            <a:prstGeom prst="rect">
              <a:avLst/>
            </a:prstGeom>
          </p:spPr>
          <p:txBody>
            <a:bodyPr>
              <a:noAutofit/>
            </a:bodyPr>
            <a:lstStyle>
              <a:lvl1pPr algn="l" defTabSz="1828434" rtl="0" eaLnBrk="1" latinLnBrk="0" hangingPunct="1">
                <a:lnSpc>
                  <a:spcPct val="90000"/>
                </a:lnSpc>
                <a:spcBef>
                  <a:spcPct val="0"/>
                </a:spcBef>
                <a:buNone/>
                <a:defRPr sz="6000" kern="1200">
                  <a:solidFill>
                    <a:schemeClr val="tx1"/>
                  </a:solidFill>
                  <a:latin typeface="+mj-lt"/>
                  <a:ea typeface="+mj-ea"/>
                  <a:cs typeface="+mj-cs"/>
                </a:defRPr>
              </a:lvl1pPr>
            </a:lstStyle>
            <a:p>
              <a:pPr algn="ctr" defTabSz="457152">
                <a:buClr>
                  <a:srgbClr val="0070C0"/>
                </a:buClr>
                <a:defRPr/>
              </a:pPr>
              <a:r>
                <a:rPr lang="en-IN" sz="1600" b="1" dirty="0">
                  <a:latin typeface="+mn-lt"/>
                  <a:ea typeface="Open Sans ExtraBold" charset="0"/>
                  <a:cs typeface="Open Sans ExtraBold" charset="0"/>
                </a:rPr>
                <a:t>INSERT</a:t>
              </a:r>
              <a:r>
                <a:rPr lang="en-IN" sz="1600" b="1" dirty="0">
                  <a:latin typeface="+mn-lt"/>
                </a:rPr>
                <a:t> </a:t>
              </a:r>
              <a:br>
                <a:rPr lang="en-IN" sz="1050" b="1" dirty="0">
                  <a:latin typeface="+mn-lt"/>
                </a:rPr>
              </a:br>
              <a:r>
                <a:rPr lang="en-IN" sz="800" dirty="0">
                  <a:latin typeface="+mn-lt"/>
                </a:rPr>
                <a:t>SUB-HEADING</a:t>
              </a:r>
              <a:endParaRPr lang="en-IN" sz="700" dirty="0">
                <a:latin typeface="+mn-lt"/>
              </a:endParaRPr>
            </a:p>
          </p:txBody>
        </p:sp>
      </p:grpSp>
    </p:spTree>
    <p:extLst>
      <p:ext uri="{BB962C8B-B14F-4D97-AF65-F5344CB8AC3E}">
        <p14:creationId xmlns:p14="http://schemas.microsoft.com/office/powerpoint/2010/main" val="1685778906"/>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p:txBody>
          <a:bodyPr/>
          <a:lstStyle/>
          <a:p>
            <a:r>
              <a:rPr lang="en-US" dirty="0"/>
              <a:t>Four-Step Image Process with Highlights</a:t>
            </a:r>
          </a:p>
        </p:txBody>
      </p:sp>
      <p:sp>
        <p:nvSpPr>
          <p:cNvPr id="4" name="Freeform: Shape 3">
            <a:extLst>
              <a:ext uri="{FF2B5EF4-FFF2-40B4-BE49-F238E27FC236}">
                <a16:creationId xmlns:a16="http://schemas.microsoft.com/office/drawing/2014/main" id="{5623C930-6B9D-44AE-A495-D7D4D735B878}"/>
              </a:ext>
            </a:extLst>
          </p:cNvPr>
          <p:cNvSpPr/>
          <p:nvPr/>
        </p:nvSpPr>
        <p:spPr>
          <a:xfrm>
            <a:off x="312516" y="5053259"/>
            <a:ext cx="2107363" cy="892340"/>
          </a:xfrm>
          <a:custGeom>
            <a:avLst/>
            <a:gdLst>
              <a:gd name="connsiteX0" fmla="*/ 0 w 2758155"/>
              <a:gd name="connsiteY0" fmla="*/ 0 h 215003"/>
              <a:gd name="connsiteX1" fmla="*/ 2758155 w 2758155"/>
              <a:gd name="connsiteY1" fmla="*/ 0 h 215003"/>
              <a:gd name="connsiteX2" fmla="*/ 2719485 w 2758155"/>
              <a:gd name="connsiteY2" fmla="*/ 215003 h 215003"/>
              <a:gd name="connsiteX3" fmla="*/ 0 w 2758155"/>
              <a:gd name="connsiteY3" fmla="*/ 215003 h 215003"/>
              <a:gd name="connsiteX4" fmla="*/ 0 w 2758155"/>
              <a:gd name="connsiteY4" fmla="*/ 0 h 215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8155" h="215003">
                <a:moveTo>
                  <a:pt x="0" y="0"/>
                </a:moveTo>
                <a:lnTo>
                  <a:pt x="2758155" y="0"/>
                </a:lnTo>
                <a:lnTo>
                  <a:pt x="2719485" y="215003"/>
                </a:lnTo>
                <a:lnTo>
                  <a:pt x="0" y="215003"/>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200" b="1" dirty="0">
                <a:solidFill>
                  <a:schemeClr val="bg1"/>
                </a:solidFill>
              </a:rPr>
              <a:t>Highlight</a:t>
            </a:r>
            <a:endParaRPr lang="en-PH" sz="1200" b="1" dirty="0">
              <a:solidFill>
                <a:schemeClr val="bg1"/>
              </a:solidFill>
            </a:endParaRPr>
          </a:p>
        </p:txBody>
      </p:sp>
      <p:sp>
        <p:nvSpPr>
          <p:cNvPr id="5" name="Freeform: Shape 4">
            <a:extLst>
              <a:ext uri="{FF2B5EF4-FFF2-40B4-BE49-F238E27FC236}">
                <a16:creationId xmlns:a16="http://schemas.microsoft.com/office/drawing/2014/main" id="{A725B158-3870-48F9-ABBF-F05D9D153A86}"/>
              </a:ext>
            </a:extLst>
          </p:cNvPr>
          <p:cNvSpPr/>
          <p:nvPr/>
        </p:nvSpPr>
        <p:spPr>
          <a:xfrm>
            <a:off x="2445541" y="5053259"/>
            <a:ext cx="2106959" cy="896133"/>
          </a:xfrm>
          <a:custGeom>
            <a:avLst/>
            <a:gdLst>
              <a:gd name="connsiteX0" fmla="*/ 40994 w 2757627"/>
              <a:gd name="connsiteY0" fmla="*/ 0 h 215917"/>
              <a:gd name="connsiteX1" fmla="*/ 2757627 w 2757627"/>
              <a:gd name="connsiteY1" fmla="*/ 0 h 215917"/>
              <a:gd name="connsiteX2" fmla="*/ 2716632 w 2757627"/>
              <a:gd name="connsiteY2" fmla="*/ 215917 h 215917"/>
              <a:gd name="connsiteX3" fmla="*/ 0 w 2757627"/>
              <a:gd name="connsiteY3" fmla="*/ 215917 h 215917"/>
              <a:gd name="connsiteX4" fmla="*/ 40994 w 2757627"/>
              <a:gd name="connsiteY4" fmla="*/ 0 h 215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7627" h="215917">
                <a:moveTo>
                  <a:pt x="40994" y="0"/>
                </a:moveTo>
                <a:lnTo>
                  <a:pt x="2757627" y="0"/>
                </a:lnTo>
                <a:lnTo>
                  <a:pt x="2716632" y="215917"/>
                </a:lnTo>
                <a:lnTo>
                  <a:pt x="0" y="215917"/>
                </a:lnTo>
                <a:lnTo>
                  <a:pt x="40994"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200" b="1" dirty="0">
                <a:solidFill>
                  <a:schemeClr val="bg1"/>
                </a:solidFill>
              </a:rPr>
              <a:t>Highlight</a:t>
            </a:r>
            <a:endParaRPr lang="en-PH" sz="1200" b="1" dirty="0">
              <a:solidFill>
                <a:schemeClr val="bg1"/>
              </a:solidFill>
            </a:endParaRPr>
          </a:p>
        </p:txBody>
      </p:sp>
      <p:sp>
        <p:nvSpPr>
          <p:cNvPr id="6" name="Freeform: Shape 5">
            <a:extLst>
              <a:ext uri="{FF2B5EF4-FFF2-40B4-BE49-F238E27FC236}">
                <a16:creationId xmlns:a16="http://schemas.microsoft.com/office/drawing/2014/main" id="{20088F62-0353-4FDB-97D4-EB1C7FC1141A}"/>
              </a:ext>
            </a:extLst>
          </p:cNvPr>
          <p:cNvSpPr/>
          <p:nvPr/>
        </p:nvSpPr>
        <p:spPr>
          <a:xfrm>
            <a:off x="4578758" y="5053259"/>
            <a:ext cx="2106958" cy="896133"/>
          </a:xfrm>
          <a:custGeom>
            <a:avLst/>
            <a:gdLst>
              <a:gd name="connsiteX0" fmla="*/ 40995 w 2757626"/>
              <a:gd name="connsiteY0" fmla="*/ 0 h 215917"/>
              <a:gd name="connsiteX1" fmla="*/ 2757626 w 2757626"/>
              <a:gd name="connsiteY1" fmla="*/ 0 h 215917"/>
              <a:gd name="connsiteX2" fmla="*/ 2716632 w 2757626"/>
              <a:gd name="connsiteY2" fmla="*/ 215917 h 215917"/>
              <a:gd name="connsiteX3" fmla="*/ 0 w 2757626"/>
              <a:gd name="connsiteY3" fmla="*/ 215917 h 215917"/>
              <a:gd name="connsiteX4" fmla="*/ 40995 w 2757626"/>
              <a:gd name="connsiteY4" fmla="*/ 0 h 215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7626" h="215917">
                <a:moveTo>
                  <a:pt x="40995" y="0"/>
                </a:moveTo>
                <a:lnTo>
                  <a:pt x="2757626" y="0"/>
                </a:lnTo>
                <a:lnTo>
                  <a:pt x="2716632" y="215917"/>
                </a:lnTo>
                <a:lnTo>
                  <a:pt x="0" y="215917"/>
                </a:lnTo>
                <a:lnTo>
                  <a:pt x="4099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200" b="1" dirty="0">
                <a:solidFill>
                  <a:schemeClr val="bg1"/>
                </a:solidFill>
              </a:rPr>
              <a:t>Highlight</a:t>
            </a:r>
            <a:endParaRPr lang="en-PH" sz="1200" b="1" dirty="0">
              <a:solidFill>
                <a:schemeClr val="bg1"/>
              </a:solidFill>
            </a:endParaRPr>
          </a:p>
        </p:txBody>
      </p:sp>
      <p:sp>
        <p:nvSpPr>
          <p:cNvPr id="7" name="Freeform: Shape 6">
            <a:extLst>
              <a:ext uri="{FF2B5EF4-FFF2-40B4-BE49-F238E27FC236}">
                <a16:creationId xmlns:a16="http://schemas.microsoft.com/office/drawing/2014/main" id="{60F923D1-F20B-4B41-AAB2-F3545A9EF115}"/>
              </a:ext>
            </a:extLst>
          </p:cNvPr>
          <p:cNvSpPr/>
          <p:nvPr/>
        </p:nvSpPr>
        <p:spPr>
          <a:xfrm>
            <a:off x="6711974" y="5053259"/>
            <a:ext cx="2106958" cy="896133"/>
          </a:xfrm>
          <a:custGeom>
            <a:avLst/>
            <a:gdLst>
              <a:gd name="connsiteX0" fmla="*/ 40994 w 2757626"/>
              <a:gd name="connsiteY0" fmla="*/ 0 h 215917"/>
              <a:gd name="connsiteX1" fmla="*/ 2757626 w 2757626"/>
              <a:gd name="connsiteY1" fmla="*/ 0 h 215917"/>
              <a:gd name="connsiteX2" fmla="*/ 2716632 w 2757626"/>
              <a:gd name="connsiteY2" fmla="*/ 215917 h 215917"/>
              <a:gd name="connsiteX3" fmla="*/ 0 w 2757626"/>
              <a:gd name="connsiteY3" fmla="*/ 215917 h 215917"/>
              <a:gd name="connsiteX4" fmla="*/ 40994 w 2757626"/>
              <a:gd name="connsiteY4" fmla="*/ 0 h 2159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7626" h="215917">
                <a:moveTo>
                  <a:pt x="40994" y="0"/>
                </a:moveTo>
                <a:lnTo>
                  <a:pt x="2757626" y="0"/>
                </a:lnTo>
                <a:lnTo>
                  <a:pt x="2716632" y="215917"/>
                </a:lnTo>
                <a:lnTo>
                  <a:pt x="0" y="215917"/>
                </a:lnTo>
                <a:lnTo>
                  <a:pt x="40994"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200" b="1" dirty="0">
                <a:solidFill>
                  <a:schemeClr val="bg1"/>
                </a:solidFill>
              </a:rPr>
              <a:t>Highlight</a:t>
            </a:r>
            <a:endParaRPr lang="en-PH" sz="1200" b="1" dirty="0">
              <a:solidFill>
                <a:schemeClr val="bg1"/>
              </a:solidFill>
            </a:endParaRPr>
          </a:p>
        </p:txBody>
      </p:sp>
      <p:sp>
        <p:nvSpPr>
          <p:cNvPr id="8" name="Freeform: Shape 7">
            <a:extLst>
              <a:ext uri="{FF2B5EF4-FFF2-40B4-BE49-F238E27FC236}">
                <a16:creationId xmlns:a16="http://schemas.microsoft.com/office/drawing/2014/main" id="{32AF2814-97EB-4CBE-A9DC-C1DF1A41D67E}"/>
              </a:ext>
            </a:extLst>
          </p:cNvPr>
          <p:cNvSpPr/>
          <p:nvPr/>
        </p:nvSpPr>
        <p:spPr>
          <a:xfrm>
            <a:off x="312516" y="3351720"/>
            <a:ext cx="2119312" cy="1614127"/>
          </a:xfrm>
          <a:custGeom>
            <a:avLst/>
            <a:gdLst>
              <a:gd name="connsiteX0" fmla="*/ 0 w 2773795"/>
              <a:gd name="connsiteY0" fmla="*/ 0 h 388913"/>
              <a:gd name="connsiteX1" fmla="*/ 2719485 w 2773795"/>
              <a:gd name="connsiteY1" fmla="*/ 0 h 388913"/>
              <a:gd name="connsiteX2" fmla="*/ 2773795 w 2773795"/>
              <a:gd name="connsiteY2" fmla="*/ 301958 h 388913"/>
              <a:gd name="connsiteX3" fmla="*/ 2758155 w 2773795"/>
              <a:gd name="connsiteY3" fmla="*/ 388913 h 388913"/>
              <a:gd name="connsiteX4" fmla="*/ 0 w 2773795"/>
              <a:gd name="connsiteY4" fmla="*/ 388913 h 388913"/>
              <a:gd name="connsiteX5" fmla="*/ 0 w 2773795"/>
              <a:gd name="connsiteY5" fmla="*/ 0 h 38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795" h="388913">
                <a:moveTo>
                  <a:pt x="0" y="0"/>
                </a:moveTo>
                <a:lnTo>
                  <a:pt x="2719485" y="0"/>
                </a:lnTo>
                <a:lnTo>
                  <a:pt x="2773795" y="301958"/>
                </a:lnTo>
                <a:lnTo>
                  <a:pt x="2758155" y="388913"/>
                </a:lnTo>
                <a:lnTo>
                  <a:pt x="0" y="388913"/>
                </a:lnTo>
                <a:lnTo>
                  <a:pt x="0" y="0"/>
                </a:ln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200" dirty="0">
                <a:solidFill>
                  <a:schemeClr val="tx1"/>
                </a:solidFill>
              </a:rPr>
              <a:t>Lorem ipsum dolor sit amet, consectetur adipiscing elit. Ut tempor, quam et mattis. Lorem ipsum dolor sit amet, consectetur adipiscing elit. Ut tempor, quam et mattis</a:t>
            </a:r>
          </a:p>
        </p:txBody>
      </p:sp>
      <p:sp>
        <p:nvSpPr>
          <p:cNvPr id="9" name="Freeform: Shape 8">
            <a:extLst>
              <a:ext uri="{FF2B5EF4-FFF2-40B4-BE49-F238E27FC236}">
                <a16:creationId xmlns:a16="http://schemas.microsoft.com/office/drawing/2014/main" id="{91635469-BF3F-444F-9F77-F2F0D2B955DD}"/>
              </a:ext>
            </a:extLst>
          </p:cNvPr>
          <p:cNvSpPr/>
          <p:nvPr/>
        </p:nvSpPr>
        <p:spPr>
          <a:xfrm>
            <a:off x="2445541" y="3351720"/>
            <a:ext cx="2119507" cy="1614127"/>
          </a:xfrm>
          <a:custGeom>
            <a:avLst/>
            <a:gdLst>
              <a:gd name="connsiteX0" fmla="*/ 0 w 2774049"/>
              <a:gd name="connsiteY0" fmla="*/ 0 h 388913"/>
              <a:gd name="connsiteX1" fmla="*/ 2716632 w 2774049"/>
              <a:gd name="connsiteY1" fmla="*/ 0 h 388913"/>
              <a:gd name="connsiteX2" fmla="*/ 2774049 w 2774049"/>
              <a:gd name="connsiteY2" fmla="*/ 302415 h 388913"/>
              <a:gd name="connsiteX3" fmla="*/ 2757627 w 2774049"/>
              <a:gd name="connsiteY3" fmla="*/ 388913 h 388913"/>
              <a:gd name="connsiteX4" fmla="*/ 40994 w 2774049"/>
              <a:gd name="connsiteY4" fmla="*/ 388913 h 388913"/>
              <a:gd name="connsiteX5" fmla="*/ 57417 w 2774049"/>
              <a:gd name="connsiteY5" fmla="*/ 302415 h 388913"/>
              <a:gd name="connsiteX6" fmla="*/ 0 w 2774049"/>
              <a:gd name="connsiteY6" fmla="*/ 0 h 38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74049" h="388913">
                <a:moveTo>
                  <a:pt x="0" y="0"/>
                </a:moveTo>
                <a:lnTo>
                  <a:pt x="2716632" y="0"/>
                </a:lnTo>
                <a:lnTo>
                  <a:pt x="2774049" y="302415"/>
                </a:lnTo>
                <a:lnTo>
                  <a:pt x="2757627" y="388913"/>
                </a:lnTo>
                <a:lnTo>
                  <a:pt x="40994" y="388913"/>
                </a:lnTo>
                <a:lnTo>
                  <a:pt x="57417" y="302415"/>
                </a:lnTo>
                <a:lnTo>
                  <a:pt x="0" y="0"/>
                </a:ln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200" dirty="0">
                <a:solidFill>
                  <a:schemeClr val="tx1"/>
                </a:solidFill>
              </a:rPr>
              <a:t>Lorem ipsum dolor sit amet, consectetur adipiscing elit. Ut tempor, quam et mattis. Lorem ipsum dolor sit amet, consectetur adipiscing elit. Ut tempor, quam et mattis</a:t>
            </a:r>
          </a:p>
        </p:txBody>
      </p:sp>
      <p:sp>
        <p:nvSpPr>
          <p:cNvPr id="10" name="Freeform: Shape 9">
            <a:extLst>
              <a:ext uri="{FF2B5EF4-FFF2-40B4-BE49-F238E27FC236}">
                <a16:creationId xmlns:a16="http://schemas.microsoft.com/office/drawing/2014/main" id="{884BF8D2-F10D-42E8-9508-EDD60A57496E}"/>
              </a:ext>
            </a:extLst>
          </p:cNvPr>
          <p:cNvSpPr/>
          <p:nvPr/>
        </p:nvSpPr>
        <p:spPr>
          <a:xfrm>
            <a:off x="4578759" y="3351720"/>
            <a:ext cx="2119507" cy="1614127"/>
          </a:xfrm>
          <a:custGeom>
            <a:avLst/>
            <a:gdLst>
              <a:gd name="connsiteX0" fmla="*/ 0 w 2774049"/>
              <a:gd name="connsiteY0" fmla="*/ 0 h 388913"/>
              <a:gd name="connsiteX1" fmla="*/ 2716632 w 2774049"/>
              <a:gd name="connsiteY1" fmla="*/ 0 h 388913"/>
              <a:gd name="connsiteX2" fmla="*/ 2774049 w 2774049"/>
              <a:gd name="connsiteY2" fmla="*/ 302415 h 388913"/>
              <a:gd name="connsiteX3" fmla="*/ 2757626 w 2774049"/>
              <a:gd name="connsiteY3" fmla="*/ 388913 h 388913"/>
              <a:gd name="connsiteX4" fmla="*/ 40995 w 2774049"/>
              <a:gd name="connsiteY4" fmla="*/ 388913 h 388913"/>
              <a:gd name="connsiteX5" fmla="*/ 57417 w 2774049"/>
              <a:gd name="connsiteY5" fmla="*/ 302415 h 388913"/>
              <a:gd name="connsiteX6" fmla="*/ 0 w 2774049"/>
              <a:gd name="connsiteY6" fmla="*/ 0 h 38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74049" h="388913">
                <a:moveTo>
                  <a:pt x="0" y="0"/>
                </a:moveTo>
                <a:lnTo>
                  <a:pt x="2716632" y="0"/>
                </a:lnTo>
                <a:lnTo>
                  <a:pt x="2774049" y="302415"/>
                </a:lnTo>
                <a:lnTo>
                  <a:pt x="2757626" y="388913"/>
                </a:lnTo>
                <a:lnTo>
                  <a:pt x="40995" y="388913"/>
                </a:lnTo>
                <a:lnTo>
                  <a:pt x="57417" y="302415"/>
                </a:lnTo>
                <a:lnTo>
                  <a:pt x="0" y="0"/>
                </a:ln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1200" dirty="0">
                <a:solidFill>
                  <a:schemeClr val="tx1"/>
                </a:solidFill>
              </a:rPr>
              <a:t>Lorem ipsum dolor sit amet, consectetur adipiscing elit. Ut tempor, quam et mattis. Lorem ipsum dolor sit amet, consectetur adipiscing elit. Ut tempor, quam et mattis</a:t>
            </a:r>
          </a:p>
        </p:txBody>
      </p:sp>
      <p:sp>
        <p:nvSpPr>
          <p:cNvPr id="11" name="Freeform: Shape 10">
            <a:extLst>
              <a:ext uri="{FF2B5EF4-FFF2-40B4-BE49-F238E27FC236}">
                <a16:creationId xmlns:a16="http://schemas.microsoft.com/office/drawing/2014/main" id="{6CF12A6F-EA4C-4B73-B679-891582E07725}"/>
              </a:ext>
            </a:extLst>
          </p:cNvPr>
          <p:cNvSpPr/>
          <p:nvPr/>
        </p:nvSpPr>
        <p:spPr>
          <a:xfrm>
            <a:off x="6711975" y="3351720"/>
            <a:ext cx="2119507" cy="1614127"/>
          </a:xfrm>
          <a:custGeom>
            <a:avLst/>
            <a:gdLst>
              <a:gd name="connsiteX0" fmla="*/ 0 w 2774049"/>
              <a:gd name="connsiteY0" fmla="*/ 0 h 388913"/>
              <a:gd name="connsiteX1" fmla="*/ 2716632 w 2774049"/>
              <a:gd name="connsiteY1" fmla="*/ 0 h 388913"/>
              <a:gd name="connsiteX2" fmla="*/ 2774049 w 2774049"/>
              <a:gd name="connsiteY2" fmla="*/ 302415 h 388913"/>
              <a:gd name="connsiteX3" fmla="*/ 2757626 w 2774049"/>
              <a:gd name="connsiteY3" fmla="*/ 388913 h 388913"/>
              <a:gd name="connsiteX4" fmla="*/ 40994 w 2774049"/>
              <a:gd name="connsiteY4" fmla="*/ 388913 h 388913"/>
              <a:gd name="connsiteX5" fmla="*/ 57417 w 2774049"/>
              <a:gd name="connsiteY5" fmla="*/ 302415 h 388913"/>
              <a:gd name="connsiteX6" fmla="*/ 0 w 2774049"/>
              <a:gd name="connsiteY6" fmla="*/ 0 h 388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74049" h="388913">
                <a:moveTo>
                  <a:pt x="0" y="0"/>
                </a:moveTo>
                <a:lnTo>
                  <a:pt x="2716632" y="0"/>
                </a:lnTo>
                <a:lnTo>
                  <a:pt x="2774049" y="302415"/>
                </a:lnTo>
                <a:lnTo>
                  <a:pt x="2757626" y="388913"/>
                </a:lnTo>
                <a:lnTo>
                  <a:pt x="40994" y="388913"/>
                </a:lnTo>
                <a:lnTo>
                  <a:pt x="57417" y="302415"/>
                </a:lnTo>
                <a:lnTo>
                  <a:pt x="0" y="0"/>
                </a:ln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it-IT" sz="1200" dirty="0">
                <a:solidFill>
                  <a:schemeClr val="tx1"/>
                </a:solidFill>
              </a:rPr>
              <a:t>Lorem ipsum dolor sit amet, consectetur adipiscing elit. Ut tempor, quam et mattis. Lorem ipsum dolor sit amet, consectetur adipiscing elit. Ut tempor, quam et mattis</a:t>
            </a:r>
          </a:p>
        </p:txBody>
      </p:sp>
      <p:pic>
        <p:nvPicPr>
          <p:cNvPr id="16" name="Picture 15">
            <a:extLst>
              <a:ext uri="{FF2B5EF4-FFF2-40B4-BE49-F238E27FC236}">
                <a16:creationId xmlns:a16="http://schemas.microsoft.com/office/drawing/2014/main" id="{18FB3A57-CAB4-421A-8710-6CF9930983E8}"/>
              </a:ext>
            </a:extLst>
          </p:cNvPr>
          <p:cNvPicPr preferRelativeResize="0">
            <a:picLocks noChangeArrowheads="1"/>
          </p:cNvPicPr>
          <p:nvPr/>
        </p:nvPicPr>
        <p:blipFill>
          <a:blip r:embed="rId2">
            <a:extLst>
              <a:ext uri="{28A0092B-C50C-407E-A947-70E740481C1C}">
                <a14:useLocalDpi xmlns:a14="http://schemas.microsoft.com/office/drawing/2010/main" val="0"/>
              </a:ext>
            </a:extLst>
          </a:blip>
          <a:srcRect l="20056" t="4949" r="27275" b="2919"/>
          <a:stretch>
            <a:fillRect/>
          </a:stretch>
        </p:blipFill>
        <p:spPr bwMode="auto">
          <a:xfrm>
            <a:off x="832172" y="1691405"/>
            <a:ext cx="1080000" cy="1080540"/>
          </a:xfrm>
          <a:custGeom>
            <a:avLst/>
            <a:gdLst>
              <a:gd name="connsiteX0" fmla="*/ 520265 w 1040530"/>
              <a:gd name="connsiteY0" fmla="*/ 0 h 1040530"/>
              <a:gd name="connsiteX1" fmla="*/ 1040530 w 1040530"/>
              <a:gd name="connsiteY1" fmla="*/ 520265 h 1040530"/>
              <a:gd name="connsiteX2" fmla="*/ 520265 w 1040530"/>
              <a:gd name="connsiteY2" fmla="*/ 1040530 h 1040530"/>
              <a:gd name="connsiteX3" fmla="*/ 0 w 1040530"/>
              <a:gd name="connsiteY3" fmla="*/ 520265 h 1040530"/>
              <a:gd name="connsiteX4" fmla="*/ 520265 w 1040530"/>
              <a:gd name="connsiteY4" fmla="*/ 0 h 1040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0530" h="1040530">
                <a:moveTo>
                  <a:pt x="520265" y="0"/>
                </a:moveTo>
                <a:cubicBezTo>
                  <a:pt x="807599" y="0"/>
                  <a:pt x="1040530" y="232931"/>
                  <a:pt x="1040530" y="520265"/>
                </a:cubicBezTo>
                <a:cubicBezTo>
                  <a:pt x="1040530" y="807599"/>
                  <a:pt x="807599" y="1040530"/>
                  <a:pt x="520265" y="1040530"/>
                </a:cubicBezTo>
                <a:cubicBezTo>
                  <a:pt x="232931" y="1040530"/>
                  <a:pt x="0" y="807599"/>
                  <a:pt x="0" y="520265"/>
                </a:cubicBezTo>
                <a:cubicBezTo>
                  <a:pt x="0" y="232931"/>
                  <a:pt x="232931" y="0"/>
                  <a:pt x="520265" y="0"/>
                </a:cubicBezTo>
                <a:close/>
              </a:path>
            </a:pathLst>
          </a:custGeom>
          <a:noFill/>
          <a:ln w="57150">
            <a:solidFill>
              <a:schemeClr val="tx1"/>
            </a:solidFill>
          </a:ln>
          <a:extLst>
            <a:ext uri="{909E8E84-426E-40DD-AFC4-6F175D3DCCD1}">
              <a14:hiddenFill xmlns:a14="http://schemas.microsoft.com/office/drawing/2010/main">
                <a:solidFill>
                  <a:srgbClr val="FFFFFF"/>
                </a:solidFill>
              </a14:hiddenFill>
            </a:ext>
          </a:extLst>
        </p:spPr>
      </p:pic>
      <p:pic>
        <p:nvPicPr>
          <p:cNvPr id="20" name="Picture 19" descr="Users can do online shopping on the internet. The concept of using a smartphone and credit card to purchase products from online stores and applications on the internet.">
            <a:extLst>
              <a:ext uri="{FF2B5EF4-FFF2-40B4-BE49-F238E27FC236}">
                <a16:creationId xmlns:a16="http://schemas.microsoft.com/office/drawing/2014/main" id="{308FBD25-21B2-4107-87A1-80AB0AE99331}"/>
              </a:ext>
            </a:extLst>
          </p:cNvPr>
          <p:cNvPicPr preferRelativeResize="0">
            <a:picLocks noChangeArrowheads="1"/>
          </p:cNvPicPr>
          <p:nvPr/>
        </p:nvPicPr>
        <p:blipFill>
          <a:blip r:embed="rId3">
            <a:extLst>
              <a:ext uri="{28A0092B-C50C-407E-A947-70E740481C1C}">
                <a14:useLocalDpi xmlns:a14="http://schemas.microsoft.com/office/drawing/2010/main" val="0"/>
              </a:ext>
            </a:extLst>
          </a:blip>
          <a:srcRect l="11946" t="6883" r="36156" b="10081"/>
          <a:stretch>
            <a:fillRect/>
          </a:stretch>
        </p:blipFill>
        <p:spPr bwMode="auto">
          <a:xfrm>
            <a:off x="2965357" y="1691405"/>
            <a:ext cx="1080000" cy="1080540"/>
          </a:xfrm>
          <a:custGeom>
            <a:avLst/>
            <a:gdLst>
              <a:gd name="connsiteX0" fmla="*/ 520265 w 1040530"/>
              <a:gd name="connsiteY0" fmla="*/ 0 h 1040530"/>
              <a:gd name="connsiteX1" fmla="*/ 1040530 w 1040530"/>
              <a:gd name="connsiteY1" fmla="*/ 520265 h 1040530"/>
              <a:gd name="connsiteX2" fmla="*/ 520265 w 1040530"/>
              <a:gd name="connsiteY2" fmla="*/ 1040530 h 1040530"/>
              <a:gd name="connsiteX3" fmla="*/ 0 w 1040530"/>
              <a:gd name="connsiteY3" fmla="*/ 520265 h 1040530"/>
              <a:gd name="connsiteX4" fmla="*/ 520265 w 1040530"/>
              <a:gd name="connsiteY4" fmla="*/ 0 h 1040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0530" h="1040530">
                <a:moveTo>
                  <a:pt x="520265" y="0"/>
                </a:moveTo>
                <a:cubicBezTo>
                  <a:pt x="807599" y="0"/>
                  <a:pt x="1040530" y="232931"/>
                  <a:pt x="1040530" y="520265"/>
                </a:cubicBezTo>
                <a:cubicBezTo>
                  <a:pt x="1040530" y="807599"/>
                  <a:pt x="807599" y="1040530"/>
                  <a:pt x="520265" y="1040530"/>
                </a:cubicBezTo>
                <a:cubicBezTo>
                  <a:pt x="232931" y="1040530"/>
                  <a:pt x="0" y="807599"/>
                  <a:pt x="0" y="520265"/>
                </a:cubicBezTo>
                <a:cubicBezTo>
                  <a:pt x="0" y="232931"/>
                  <a:pt x="232931" y="0"/>
                  <a:pt x="520265" y="0"/>
                </a:cubicBezTo>
                <a:close/>
              </a:path>
            </a:pathLst>
          </a:custGeom>
          <a:noFill/>
          <a:ln w="57150">
            <a:solidFill>
              <a:schemeClr val="tx1"/>
            </a:solidFill>
          </a:ln>
          <a:extLst>
            <a:ext uri="{909E8E84-426E-40DD-AFC4-6F175D3DCCD1}">
              <a14:hiddenFill xmlns:a14="http://schemas.microsoft.com/office/drawing/2010/main">
                <a:solidFill>
                  <a:srgbClr val="FFFFFF"/>
                </a:solidFill>
              </a14:hiddenFill>
            </a:ext>
          </a:extLst>
        </p:spPr>
      </p:pic>
      <p:pic>
        <p:nvPicPr>
          <p:cNvPr id="21" name="Picture 20" descr="Online merchants selling on social media via mobile phones.">
            <a:extLst>
              <a:ext uri="{FF2B5EF4-FFF2-40B4-BE49-F238E27FC236}">
                <a16:creationId xmlns:a16="http://schemas.microsoft.com/office/drawing/2014/main" id="{9256BAE2-1160-426D-8385-E16F03B06218}"/>
              </a:ext>
            </a:extLst>
          </p:cNvPr>
          <p:cNvPicPr preferRelativeResize="0">
            <a:picLocks noChangeArrowheads="1"/>
          </p:cNvPicPr>
          <p:nvPr/>
        </p:nvPicPr>
        <p:blipFill>
          <a:blip r:embed="rId4">
            <a:extLst>
              <a:ext uri="{28A0092B-C50C-407E-A947-70E740481C1C}">
                <a14:useLocalDpi xmlns:a14="http://schemas.microsoft.com/office/drawing/2010/main" val="0"/>
              </a:ext>
            </a:extLst>
          </a:blip>
          <a:srcRect l="20864" t="8768" r="20697" b="3546"/>
          <a:stretch>
            <a:fillRect/>
          </a:stretch>
        </p:blipFill>
        <p:spPr bwMode="auto">
          <a:xfrm>
            <a:off x="5098542" y="1691405"/>
            <a:ext cx="1080000" cy="1080540"/>
          </a:xfrm>
          <a:custGeom>
            <a:avLst/>
            <a:gdLst>
              <a:gd name="connsiteX0" fmla="*/ 520265 w 1040530"/>
              <a:gd name="connsiteY0" fmla="*/ 0 h 1040530"/>
              <a:gd name="connsiteX1" fmla="*/ 1040530 w 1040530"/>
              <a:gd name="connsiteY1" fmla="*/ 520265 h 1040530"/>
              <a:gd name="connsiteX2" fmla="*/ 520265 w 1040530"/>
              <a:gd name="connsiteY2" fmla="*/ 1040530 h 1040530"/>
              <a:gd name="connsiteX3" fmla="*/ 0 w 1040530"/>
              <a:gd name="connsiteY3" fmla="*/ 520265 h 1040530"/>
              <a:gd name="connsiteX4" fmla="*/ 520265 w 1040530"/>
              <a:gd name="connsiteY4" fmla="*/ 0 h 1040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0530" h="1040530">
                <a:moveTo>
                  <a:pt x="520265" y="0"/>
                </a:moveTo>
                <a:cubicBezTo>
                  <a:pt x="807599" y="0"/>
                  <a:pt x="1040530" y="232931"/>
                  <a:pt x="1040530" y="520265"/>
                </a:cubicBezTo>
                <a:cubicBezTo>
                  <a:pt x="1040530" y="807599"/>
                  <a:pt x="807599" y="1040530"/>
                  <a:pt x="520265" y="1040530"/>
                </a:cubicBezTo>
                <a:cubicBezTo>
                  <a:pt x="232931" y="1040530"/>
                  <a:pt x="0" y="807599"/>
                  <a:pt x="0" y="520265"/>
                </a:cubicBezTo>
                <a:cubicBezTo>
                  <a:pt x="0" y="232931"/>
                  <a:pt x="232931" y="0"/>
                  <a:pt x="520265" y="0"/>
                </a:cubicBezTo>
                <a:close/>
              </a:path>
            </a:pathLst>
          </a:custGeom>
          <a:noFill/>
          <a:ln w="57150">
            <a:solidFill>
              <a:schemeClr val="tx1"/>
            </a:solidFill>
          </a:ln>
          <a:extLst>
            <a:ext uri="{909E8E84-426E-40DD-AFC4-6F175D3DCCD1}">
              <a14:hiddenFill xmlns:a14="http://schemas.microsoft.com/office/drawing/2010/main">
                <a:solidFill>
                  <a:srgbClr val="FFFFFF"/>
                </a:solidFill>
              </a14:hiddenFill>
            </a:ext>
          </a:extLst>
        </p:spPr>
      </p:pic>
      <p:pic>
        <p:nvPicPr>
          <p:cNvPr id="22" name="Picture 21" descr="Virtual shopping experience with products displayed in a modern space">
            <a:extLst>
              <a:ext uri="{FF2B5EF4-FFF2-40B4-BE49-F238E27FC236}">
                <a16:creationId xmlns:a16="http://schemas.microsoft.com/office/drawing/2014/main" id="{452ED4A0-5F37-4E89-B180-6F061D0192F6}"/>
              </a:ext>
            </a:extLst>
          </p:cNvPr>
          <p:cNvPicPr preferRelativeResize="0">
            <a:picLocks noChangeArrowheads="1"/>
          </p:cNvPicPr>
          <p:nvPr/>
        </p:nvPicPr>
        <p:blipFill>
          <a:blip r:embed="rId5">
            <a:extLst>
              <a:ext uri="{28A0092B-C50C-407E-A947-70E740481C1C}">
                <a14:useLocalDpi xmlns:a14="http://schemas.microsoft.com/office/drawing/2010/main" val="0"/>
              </a:ext>
            </a:extLst>
          </a:blip>
          <a:srcRect l="24612" t="9392" r="29451" b="8952"/>
          <a:stretch>
            <a:fillRect/>
          </a:stretch>
        </p:blipFill>
        <p:spPr bwMode="auto">
          <a:xfrm>
            <a:off x="7231728" y="1691405"/>
            <a:ext cx="1080000" cy="1080540"/>
          </a:xfrm>
          <a:custGeom>
            <a:avLst/>
            <a:gdLst>
              <a:gd name="connsiteX0" fmla="*/ 520265 w 1040530"/>
              <a:gd name="connsiteY0" fmla="*/ 0 h 1040530"/>
              <a:gd name="connsiteX1" fmla="*/ 1040530 w 1040530"/>
              <a:gd name="connsiteY1" fmla="*/ 520265 h 1040530"/>
              <a:gd name="connsiteX2" fmla="*/ 520265 w 1040530"/>
              <a:gd name="connsiteY2" fmla="*/ 1040530 h 1040530"/>
              <a:gd name="connsiteX3" fmla="*/ 0 w 1040530"/>
              <a:gd name="connsiteY3" fmla="*/ 520265 h 1040530"/>
              <a:gd name="connsiteX4" fmla="*/ 520265 w 1040530"/>
              <a:gd name="connsiteY4" fmla="*/ 0 h 10405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0530" h="1040530">
                <a:moveTo>
                  <a:pt x="520265" y="0"/>
                </a:moveTo>
                <a:cubicBezTo>
                  <a:pt x="807599" y="0"/>
                  <a:pt x="1040530" y="232931"/>
                  <a:pt x="1040530" y="520265"/>
                </a:cubicBezTo>
                <a:cubicBezTo>
                  <a:pt x="1040530" y="807599"/>
                  <a:pt x="807599" y="1040530"/>
                  <a:pt x="520265" y="1040530"/>
                </a:cubicBezTo>
                <a:cubicBezTo>
                  <a:pt x="232931" y="1040530"/>
                  <a:pt x="0" y="807599"/>
                  <a:pt x="0" y="520265"/>
                </a:cubicBezTo>
                <a:cubicBezTo>
                  <a:pt x="0" y="232931"/>
                  <a:pt x="232931" y="0"/>
                  <a:pt x="520265" y="0"/>
                </a:cubicBezTo>
                <a:close/>
              </a:path>
            </a:pathLst>
          </a:custGeom>
          <a:noFill/>
          <a:ln w="57150">
            <a:solidFill>
              <a:schemeClr val="tx1"/>
            </a:solidFill>
          </a:ln>
          <a:extLst>
            <a:ext uri="{909E8E84-426E-40DD-AFC4-6F175D3DCCD1}">
              <a14:hiddenFill xmlns:a14="http://schemas.microsoft.com/office/drawing/2010/main">
                <a:solidFill>
                  <a:srgbClr val="FFFFFF"/>
                </a:solidFill>
              </a14:hiddenFill>
            </a:ext>
          </a:extLst>
        </p:spPr>
      </p:pic>
      <p:sp>
        <p:nvSpPr>
          <p:cNvPr id="25" name="Inhaltsplatzhalter 4">
            <a:extLst>
              <a:ext uri="{FF2B5EF4-FFF2-40B4-BE49-F238E27FC236}">
                <a16:creationId xmlns:a16="http://schemas.microsoft.com/office/drawing/2014/main" id="{87341FEF-35A9-45AA-9D4B-522FC5209C3B}"/>
              </a:ext>
            </a:extLst>
          </p:cNvPr>
          <p:cNvSpPr txBox="1">
            <a:spLocks/>
          </p:cNvSpPr>
          <p:nvPr/>
        </p:nvSpPr>
        <p:spPr>
          <a:xfrm flipH="1">
            <a:off x="585806" y="3003603"/>
            <a:ext cx="1572734" cy="246221"/>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n-lt"/>
              </a:rPr>
              <a:t>Title Goes Here</a:t>
            </a:r>
            <a:endParaRPr lang="en-US" sz="1000" dirty="0">
              <a:solidFill>
                <a:schemeClr val="accent1"/>
              </a:solidFill>
              <a:latin typeface="+mn-lt"/>
            </a:endParaRPr>
          </a:p>
        </p:txBody>
      </p:sp>
      <p:sp>
        <p:nvSpPr>
          <p:cNvPr id="26" name="Inhaltsplatzhalter 4">
            <a:extLst>
              <a:ext uri="{FF2B5EF4-FFF2-40B4-BE49-F238E27FC236}">
                <a16:creationId xmlns:a16="http://schemas.microsoft.com/office/drawing/2014/main" id="{A902D407-8166-408B-87D7-25ACF64D1E24}"/>
              </a:ext>
            </a:extLst>
          </p:cNvPr>
          <p:cNvSpPr txBox="1">
            <a:spLocks/>
          </p:cNvSpPr>
          <p:nvPr/>
        </p:nvSpPr>
        <p:spPr>
          <a:xfrm flipH="1">
            <a:off x="2718927" y="3003603"/>
            <a:ext cx="1572734" cy="246221"/>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n-lt"/>
              </a:rPr>
              <a:t>Title Goes Here</a:t>
            </a:r>
            <a:endParaRPr lang="en-US" sz="1000" dirty="0">
              <a:solidFill>
                <a:schemeClr val="accent1"/>
              </a:solidFill>
              <a:latin typeface="+mn-lt"/>
            </a:endParaRPr>
          </a:p>
        </p:txBody>
      </p:sp>
      <p:sp>
        <p:nvSpPr>
          <p:cNvPr id="30" name="Inhaltsplatzhalter 4">
            <a:extLst>
              <a:ext uri="{FF2B5EF4-FFF2-40B4-BE49-F238E27FC236}">
                <a16:creationId xmlns:a16="http://schemas.microsoft.com/office/drawing/2014/main" id="{B711082E-8364-4C67-9428-340DF66114F8}"/>
              </a:ext>
            </a:extLst>
          </p:cNvPr>
          <p:cNvSpPr txBox="1">
            <a:spLocks/>
          </p:cNvSpPr>
          <p:nvPr/>
        </p:nvSpPr>
        <p:spPr>
          <a:xfrm flipH="1">
            <a:off x="4852145" y="3003603"/>
            <a:ext cx="1572734" cy="246221"/>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n-lt"/>
              </a:rPr>
              <a:t>Title Goes Here</a:t>
            </a:r>
            <a:endParaRPr lang="en-US" sz="1000" dirty="0">
              <a:solidFill>
                <a:schemeClr val="accent1"/>
              </a:solidFill>
              <a:latin typeface="+mn-lt"/>
            </a:endParaRPr>
          </a:p>
        </p:txBody>
      </p:sp>
      <p:sp>
        <p:nvSpPr>
          <p:cNvPr id="31" name="Inhaltsplatzhalter 4">
            <a:extLst>
              <a:ext uri="{FF2B5EF4-FFF2-40B4-BE49-F238E27FC236}">
                <a16:creationId xmlns:a16="http://schemas.microsoft.com/office/drawing/2014/main" id="{184A4192-3951-438F-91A4-1B6B408D6CE7}"/>
              </a:ext>
            </a:extLst>
          </p:cNvPr>
          <p:cNvSpPr txBox="1">
            <a:spLocks/>
          </p:cNvSpPr>
          <p:nvPr/>
        </p:nvSpPr>
        <p:spPr>
          <a:xfrm flipH="1">
            <a:off x="6985361" y="3003603"/>
            <a:ext cx="1572734" cy="246221"/>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n-lt"/>
              </a:rPr>
              <a:t>Title Goes Here</a:t>
            </a:r>
            <a:endParaRPr lang="en-US" sz="1000" dirty="0">
              <a:solidFill>
                <a:schemeClr val="accent1"/>
              </a:solidFill>
              <a:latin typeface="+mn-lt"/>
            </a:endParaRPr>
          </a:p>
        </p:txBody>
      </p:sp>
      <p:grpSp>
        <p:nvGrpSpPr>
          <p:cNvPr id="15" name="Group 14">
            <a:extLst>
              <a:ext uri="{FF2B5EF4-FFF2-40B4-BE49-F238E27FC236}">
                <a16:creationId xmlns:a16="http://schemas.microsoft.com/office/drawing/2014/main" id="{55565F2A-DF73-40EB-ADA3-5904D04E5ABC}"/>
              </a:ext>
            </a:extLst>
          </p:cNvPr>
          <p:cNvGrpSpPr/>
          <p:nvPr/>
        </p:nvGrpSpPr>
        <p:grpSpPr>
          <a:xfrm>
            <a:off x="2252301" y="2082878"/>
            <a:ext cx="372927" cy="343064"/>
            <a:chOff x="2049569" y="1899658"/>
            <a:chExt cx="771266" cy="709504"/>
          </a:xfrm>
          <a:solidFill>
            <a:schemeClr val="bg1">
              <a:lumMod val="75000"/>
            </a:schemeClr>
          </a:solidFill>
        </p:grpSpPr>
        <p:sp>
          <p:nvSpPr>
            <p:cNvPr id="32" name="Chevron 10">
              <a:extLst>
                <a:ext uri="{FF2B5EF4-FFF2-40B4-BE49-F238E27FC236}">
                  <a16:creationId xmlns:a16="http://schemas.microsoft.com/office/drawing/2014/main" id="{971DE83F-FC5B-4FCC-B6BE-765EE7CEBE25}"/>
                </a:ext>
              </a:extLst>
            </p:cNvPr>
            <p:cNvSpPr/>
            <p:nvPr/>
          </p:nvSpPr>
          <p:spPr>
            <a:xfrm>
              <a:off x="2049569" y="1899658"/>
              <a:ext cx="407868" cy="709504"/>
            </a:xfrm>
            <a:prstGeom prst="chevr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solidFill>
                  <a:prstClr val="black"/>
                </a:solidFill>
              </a:endParaRPr>
            </a:p>
          </p:txBody>
        </p:sp>
        <p:sp>
          <p:nvSpPr>
            <p:cNvPr id="33" name="Chevron 11">
              <a:extLst>
                <a:ext uri="{FF2B5EF4-FFF2-40B4-BE49-F238E27FC236}">
                  <a16:creationId xmlns:a16="http://schemas.microsoft.com/office/drawing/2014/main" id="{06AF5D59-2953-4A57-98E7-ACF06151E02D}"/>
                </a:ext>
              </a:extLst>
            </p:cNvPr>
            <p:cNvSpPr/>
            <p:nvPr/>
          </p:nvSpPr>
          <p:spPr>
            <a:xfrm>
              <a:off x="2412968" y="1899658"/>
              <a:ext cx="407868" cy="709504"/>
            </a:xfrm>
            <a:prstGeom prst="chevr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solidFill>
                  <a:prstClr val="black"/>
                </a:solidFill>
              </a:endParaRPr>
            </a:p>
          </p:txBody>
        </p:sp>
      </p:grpSp>
      <p:grpSp>
        <p:nvGrpSpPr>
          <p:cNvPr id="34" name="Group 33">
            <a:extLst>
              <a:ext uri="{FF2B5EF4-FFF2-40B4-BE49-F238E27FC236}">
                <a16:creationId xmlns:a16="http://schemas.microsoft.com/office/drawing/2014/main" id="{0AE2683E-56B4-48AD-A33C-83DB33B75313}"/>
              </a:ext>
            </a:extLst>
          </p:cNvPr>
          <p:cNvGrpSpPr/>
          <p:nvPr/>
        </p:nvGrpSpPr>
        <p:grpSpPr>
          <a:xfrm>
            <a:off x="4385486" y="2082878"/>
            <a:ext cx="372927" cy="343064"/>
            <a:chOff x="2049569" y="1899658"/>
            <a:chExt cx="771266" cy="709504"/>
          </a:xfrm>
          <a:solidFill>
            <a:schemeClr val="bg1">
              <a:lumMod val="75000"/>
            </a:schemeClr>
          </a:solidFill>
        </p:grpSpPr>
        <p:sp>
          <p:nvSpPr>
            <p:cNvPr id="35" name="Chevron 10">
              <a:extLst>
                <a:ext uri="{FF2B5EF4-FFF2-40B4-BE49-F238E27FC236}">
                  <a16:creationId xmlns:a16="http://schemas.microsoft.com/office/drawing/2014/main" id="{B803DBEA-D597-4137-8A19-AD2FE4DA03B9}"/>
                </a:ext>
              </a:extLst>
            </p:cNvPr>
            <p:cNvSpPr/>
            <p:nvPr/>
          </p:nvSpPr>
          <p:spPr>
            <a:xfrm>
              <a:off x="2049569" y="1899658"/>
              <a:ext cx="407868" cy="709504"/>
            </a:xfrm>
            <a:prstGeom prst="chevr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solidFill>
                  <a:prstClr val="black"/>
                </a:solidFill>
              </a:endParaRPr>
            </a:p>
          </p:txBody>
        </p:sp>
        <p:sp>
          <p:nvSpPr>
            <p:cNvPr id="36" name="Chevron 11">
              <a:extLst>
                <a:ext uri="{FF2B5EF4-FFF2-40B4-BE49-F238E27FC236}">
                  <a16:creationId xmlns:a16="http://schemas.microsoft.com/office/drawing/2014/main" id="{504B3F27-34D3-4E7D-B210-AB8081948402}"/>
                </a:ext>
              </a:extLst>
            </p:cNvPr>
            <p:cNvSpPr/>
            <p:nvPr/>
          </p:nvSpPr>
          <p:spPr>
            <a:xfrm>
              <a:off x="2412968" y="1899658"/>
              <a:ext cx="407868" cy="709504"/>
            </a:xfrm>
            <a:prstGeom prst="chevr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solidFill>
                  <a:prstClr val="black"/>
                </a:solidFill>
              </a:endParaRPr>
            </a:p>
          </p:txBody>
        </p:sp>
      </p:grpSp>
      <p:grpSp>
        <p:nvGrpSpPr>
          <p:cNvPr id="37" name="Group 36">
            <a:extLst>
              <a:ext uri="{FF2B5EF4-FFF2-40B4-BE49-F238E27FC236}">
                <a16:creationId xmlns:a16="http://schemas.microsoft.com/office/drawing/2014/main" id="{3AB8EE2C-34BD-44BC-8B97-0B972403AB28}"/>
              </a:ext>
            </a:extLst>
          </p:cNvPr>
          <p:cNvGrpSpPr/>
          <p:nvPr/>
        </p:nvGrpSpPr>
        <p:grpSpPr>
          <a:xfrm>
            <a:off x="6518671" y="2082878"/>
            <a:ext cx="372927" cy="343064"/>
            <a:chOff x="2049569" y="1899658"/>
            <a:chExt cx="771266" cy="709504"/>
          </a:xfrm>
          <a:solidFill>
            <a:schemeClr val="bg1">
              <a:lumMod val="75000"/>
            </a:schemeClr>
          </a:solidFill>
        </p:grpSpPr>
        <p:sp>
          <p:nvSpPr>
            <p:cNvPr id="38" name="Chevron 10">
              <a:extLst>
                <a:ext uri="{FF2B5EF4-FFF2-40B4-BE49-F238E27FC236}">
                  <a16:creationId xmlns:a16="http://schemas.microsoft.com/office/drawing/2014/main" id="{737BEE73-40EE-4301-A492-2FA9DD67BA24}"/>
                </a:ext>
              </a:extLst>
            </p:cNvPr>
            <p:cNvSpPr/>
            <p:nvPr/>
          </p:nvSpPr>
          <p:spPr>
            <a:xfrm>
              <a:off x="2049569" y="1899658"/>
              <a:ext cx="407868" cy="709504"/>
            </a:xfrm>
            <a:prstGeom prst="chevr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solidFill>
                  <a:prstClr val="black"/>
                </a:solidFill>
              </a:endParaRPr>
            </a:p>
          </p:txBody>
        </p:sp>
        <p:sp>
          <p:nvSpPr>
            <p:cNvPr id="39" name="Chevron 11">
              <a:extLst>
                <a:ext uri="{FF2B5EF4-FFF2-40B4-BE49-F238E27FC236}">
                  <a16:creationId xmlns:a16="http://schemas.microsoft.com/office/drawing/2014/main" id="{3C11BA28-FA42-4497-9AB2-D536FBFE0ACC}"/>
                </a:ext>
              </a:extLst>
            </p:cNvPr>
            <p:cNvSpPr/>
            <p:nvPr/>
          </p:nvSpPr>
          <p:spPr>
            <a:xfrm>
              <a:off x="2412968" y="1899658"/>
              <a:ext cx="407868" cy="709504"/>
            </a:xfrm>
            <a:prstGeom prst="chevr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500" dirty="0">
                <a:solidFill>
                  <a:prstClr val="black"/>
                </a:solidFill>
              </a:endParaRPr>
            </a:p>
          </p:txBody>
        </p:sp>
      </p:grpSp>
    </p:spTree>
    <p:extLst>
      <p:ext uri="{BB962C8B-B14F-4D97-AF65-F5344CB8AC3E}">
        <p14:creationId xmlns:p14="http://schemas.microsoft.com/office/powerpoint/2010/main" val="2685939487"/>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Arrow: Right 35">
            <a:extLst>
              <a:ext uri="{FF2B5EF4-FFF2-40B4-BE49-F238E27FC236}">
                <a16:creationId xmlns:a16="http://schemas.microsoft.com/office/drawing/2014/main" id="{24526CD2-D569-4299-B640-DC03981EDE43}"/>
              </a:ext>
            </a:extLst>
          </p:cNvPr>
          <p:cNvSpPr/>
          <p:nvPr/>
        </p:nvSpPr>
        <p:spPr>
          <a:xfrm>
            <a:off x="0" y="5138876"/>
            <a:ext cx="8922774" cy="578772"/>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p:txBody>
          <a:bodyPr/>
          <a:lstStyle/>
          <a:p>
            <a:r>
              <a:rPr lang="en-US" dirty="0"/>
              <a:t>Five-Step Arrow Timeline with Labels</a:t>
            </a:r>
          </a:p>
        </p:txBody>
      </p:sp>
      <p:sp>
        <p:nvSpPr>
          <p:cNvPr id="13" name="TextBox 12">
            <a:extLst>
              <a:ext uri="{FF2B5EF4-FFF2-40B4-BE49-F238E27FC236}">
                <a16:creationId xmlns:a16="http://schemas.microsoft.com/office/drawing/2014/main" id="{4612A55B-82E1-4DA0-983E-556E28ED5B16}"/>
              </a:ext>
            </a:extLst>
          </p:cNvPr>
          <p:cNvSpPr txBox="1"/>
          <p:nvPr/>
        </p:nvSpPr>
        <p:spPr>
          <a:xfrm>
            <a:off x="312517" y="2569260"/>
            <a:ext cx="1545314" cy="2015936"/>
          </a:xfrm>
          <a:prstGeom prst="rect">
            <a:avLst/>
          </a:prstGeom>
          <a:noFill/>
        </p:spPr>
        <p:txBody>
          <a:bodyPr wrap="square" lIns="0" rIns="0" rtlCol="0">
            <a:spAutoFit/>
          </a:bodyPr>
          <a:lstStyle/>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a:t>
            </a:r>
            <a:r>
              <a:rPr kumimoji="0" lang="en-US" altLang="en-US" sz="1000" i="0" u="none" strike="noStrike" cap="none" normalizeH="0" baseline="0" dirty="0" err="1">
                <a:ln>
                  <a:noFill/>
                </a:ln>
                <a:effectLst/>
              </a:rPr>
              <a:t>mattis</a:t>
            </a:r>
            <a:endParaRPr kumimoji="0" lang="en-US" altLang="en-US" sz="1000" i="0" u="none" strike="noStrike" cap="none" normalizeH="0" baseline="0" dirty="0">
              <a:ln>
                <a:noFill/>
              </a:ln>
              <a:effectLst/>
            </a:endParaRPr>
          </a:p>
        </p:txBody>
      </p:sp>
      <p:sp>
        <p:nvSpPr>
          <p:cNvPr id="14" name="TextBox 13">
            <a:extLst>
              <a:ext uri="{FF2B5EF4-FFF2-40B4-BE49-F238E27FC236}">
                <a16:creationId xmlns:a16="http://schemas.microsoft.com/office/drawing/2014/main" id="{102EE078-AFD1-45F5-BD69-5A94C062E39E}"/>
              </a:ext>
            </a:extLst>
          </p:cNvPr>
          <p:cNvSpPr txBox="1"/>
          <p:nvPr/>
        </p:nvSpPr>
        <p:spPr>
          <a:xfrm>
            <a:off x="2055013" y="2569261"/>
            <a:ext cx="1545314" cy="2015936"/>
          </a:xfrm>
          <a:prstGeom prst="rect">
            <a:avLst/>
          </a:prstGeom>
          <a:noFill/>
        </p:spPr>
        <p:txBody>
          <a:bodyPr wrap="square" lIns="0" rIns="0" rtlCol="0">
            <a:spAutoFit/>
          </a:bodyPr>
          <a:lstStyle/>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p:txBody>
      </p:sp>
      <p:sp>
        <p:nvSpPr>
          <p:cNvPr id="15" name="TextBox 14">
            <a:extLst>
              <a:ext uri="{FF2B5EF4-FFF2-40B4-BE49-F238E27FC236}">
                <a16:creationId xmlns:a16="http://schemas.microsoft.com/office/drawing/2014/main" id="{A58F47E1-E17F-4AD2-B715-314042C477B0}"/>
              </a:ext>
            </a:extLst>
          </p:cNvPr>
          <p:cNvSpPr txBox="1"/>
          <p:nvPr/>
        </p:nvSpPr>
        <p:spPr>
          <a:xfrm>
            <a:off x="3798426" y="2569261"/>
            <a:ext cx="1545314" cy="2015936"/>
          </a:xfrm>
          <a:prstGeom prst="rect">
            <a:avLst/>
          </a:prstGeom>
          <a:noFill/>
        </p:spPr>
        <p:txBody>
          <a:bodyPr wrap="square" lIns="0" rIns="0" rtlCol="0">
            <a:spAutoFit/>
          </a:bodyPr>
          <a:lstStyle/>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p:txBody>
      </p:sp>
      <p:sp>
        <p:nvSpPr>
          <p:cNvPr id="16" name="TextBox 15">
            <a:extLst>
              <a:ext uri="{FF2B5EF4-FFF2-40B4-BE49-F238E27FC236}">
                <a16:creationId xmlns:a16="http://schemas.microsoft.com/office/drawing/2014/main" id="{442D2C54-732D-46A4-B336-CCF3BADC8DFD}"/>
              </a:ext>
            </a:extLst>
          </p:cNvPr>
          <p:cNvSpPr txBox="1"/>
          <p:nvPr/>
        </p:nvSpPr>
        <p:spPr>
          <a:xfrm>
            <a:off x="5542755" y="2569261"/>
            <a:ext cx="1545314" cy="2015936"/>
          </a:xfrm>
          <a:prstGeom prst="rect">
            <a:avLst/>
          </a:prstGeom>
          <a:noFill/>
        </p:spPr>
        <p:txBody>
          <a:bodyPr wrap="square" lIns="0" rIns="0" rtlCol="0">
            <a:spAutoFit/>
          </a:bodyPr>
          <a:lstStyle/>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p:txBody>
      </p:sp>
      <p:sp>
        <p:nvSpPr>
          <p:cNvPr id="17" name="TextBox 16">
            <a:extLst>
              <a:ext uri="{FF2B5EF4-FFF2-40B4-BE49-F238E27FC236}">
                <a16:creationId xmlns:a16="http://schemas.microsoft.com/office/drawing/2014/main" id="{9940EEA6-D527-40ED-9768-19D38ECC0FCD}"/>
              </a:ext>
            </a:extLst>
          </p:cNvPr>
          <p:cNvSpPr txBox="1"/>
          <p:nvPr/>
        </p:nvSpPr>
        <p:spPr>
          <a:xfrm>
            <a:off x="7286168" y="2569261"/>
            <a:ext cx="1545314" cy="2015936"/>
          </a:xfrm>
          <a:prstGeom prst="rect">
            <a:avLst/>
          </a:prstGeom>
          <a:noFill/>
        </p:spPr>
        <p:txBody>
          <a:bodyPr wrap="square" lIns="0" rIns="0" rtlCol="0">
            <a:spAutoFit/>
          </a:bodyPr>
          <a:lstStyle/>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p:txBody>
      </p:sp>
      <p:sp>
        <p:nvSpPr>
          <p:cNvPr id="21" name="TextBox 20">
            <a:extLst>
              <a:ext uri="{FF2B5EF4-FFF2-40B4-BE49-F238E27FC236}">
                <a16:creationId xmlns:a16="http://schemas.microsoft.com/office/drawing/2014/main" id="{6335F80D-4A19-4486-B483-AE2D04EBECE5}"/>
              </a:ext>
            </a:extLst>
          </p:cNvPr>
          <p:cNvSpPr txBox="1"/>
          <p:nvPr/>
        </p:nvSpPr>
        <p:spPr>
          <a:xfrm>
            <a:off x="329751" y="1980283"/>
            <a:ext cx="1528079" cy="459798"/>
          </a:xfrm>
          <a:prstGeom prst="roundRect">
            <a:avLst>
              <a:gd name="adj" fmla="val 50000"/>
            </a:avLst>
          </a:prstGeom>
          <a:solidFill>
            <a:schemeClr val="accent1"/>
          </a:solidFill>
        </p:spPr>
        <p:txBody>
          <a:bodyPr wrap="square" lIns="108000" rIns="108000" anchor="ctr">
            <a:noAutofit/>
          </a:bodyPr>
          <a:lstStyle/>
          <a:p>
            <a:pPr algn="ctr"/>
            <a:r>
              <a:rPr lang="en-US" sz="1000" b="1" dirty="0">
                <a:solidFill>
                  <a:schemeClr val="bg1"/>
                </a:solidFill>
              </a:rPr>
              <a:t>Mobile Commerce Expansion</a:t>
            </a:r>
            <a:endParaRPr lang="en-PH" sz="1000" b="1" dirty="0">
              <a:solidFill>
                <a:schemeClr val="bg1"/>
              </a:solidFill>
            </a:endParaRPr>
          </a:p>
        </p:txBody>
      </p:sp>
      <p:sp>
        <p:nvSpPr>
          <p:cNvPr id="22" name="TextBox 21">
            <a:extLst>
              <a:ext uri="{FF2B5EF4-FFF2-40B4-BE49-F238E27FC236}">
                <a16:creationId xmlns:a16="http://schemas.microsoft.com/office/drawing/2014/main" id="{7AE7CF91-40FC-4AB6-B1E8-CAF5728CDB8E}"/>
              </a:ext>
            </a:extLst>
          </p:cNvPr>
          <p:cNvSpPr txBox="1"/>
          <p:nvPr/>
        </p:nvSpPr>
        <p:spPr>
          <a:xfrm>
            <a:off x="2063630" y="1980283"/>
            <a:ext cx="1528079" cy="459798"/>
          </a:xfrm>
          <a:prstGeom prst="roundRect">
            <a:avLst>
              <a:gd name="adj" fmla="val 50000"/>
            </a:avLst>
          </a:prstGeom>
          <a:solidFill>
            <a:schemeClr val="accent1"/>
          </a:solidFill>
        </p:spPr>
        <p:txBody>
          <a:bodyPr wrap="square" lIns="108000" rIns="108000" anchor="ctr">
            <a:noAutofit/>
          </a:bodyPr>
          <a:lstStyle/>
          <a:p>
            <a:pPr algn="ctr"/>
            <a:r>
              <a:rPr lang="en-US" sz="1000" b="1" dirty="0">
                <a:solidFill>
                  <a:schemeClr val="bg1"/>
                </a:solidFill>
              </a:rPr>
              <a:t>Social Commerce Growth</a:t>
            </a:r>
            <a:endParaRPr lang="en-PH" sz="1000" b="1" dirty="0">
              <a:solidFill>
                <a:schemeClr val="bg1"/>
              </a:solidFill>
            </a:endParaRPr>
          </a:p>
        </p:txBody>
      </p:sp>
      <p:sp>
        <p:nvSpPr>
          <p:cNvPr id="23" name="TextBox 22">
            <a:extLst>
              <a:ext uri="{FF2B5EF4-FFF2-40B4-BE49-F238E27FC236}">
                <a16:creationId xmlns:a16="http://schemas.microsoft.com/office/drawing/2014/main" id="{E76B0C33-90F2-4AA3-B195-D19CB0B1B7CA}"/>
              </a:ext>
            </a:extLst>
          </p:cNvPr>
          <p:cNvSpPr txBox="1"/>
          <p:nvPr/>
        </p:nvSpPr>
        <p:spPr>
          <a:xfrm>
            <a:off x="3807044" y="1980283"/>
            <a:ext cx="1528079" cy="459798"/>
          </a:xfrm>
          <a:prstGeom prst="roundRect">
            <a:avLst>
              <a:gd name="adj" fmla="val 50000"/>
            </a:avLst>
          </a:prstGeom>
          <a:solidFill>
            <a:schemeClr val="accent1"/>
          </a:solidFill>
        </p:spPr>
        <p:txBody>
          <a:bodyPr wrap="square" lIns="108000" rIns="108000" anchor="ctr">
            <a:noAutofit/>
          </a:bodyPr>
          <a:lstStyle/>
          <a:p>
            <a:pPr algn="ctr"/>
            <a:r>
              <a:rPr lang="en-US" sz="1000" b="1" dirty="0">
                <a:solidFill>
                  <a:schemeClr val="bg1"/>
                </a:solidFill>
              </a:rPr>
              <a:t>Cross-Border Expansion</a:t>
            </a:r>
            <a:endParaRPr lang="en-PH" sz="1000" b="1" dirty="0">
              <a:solidFill>
                <a:schemeClr val="bg1"/>
              </a:solidFill>
            </a:endParaRPr>
          </a:p>
        </p:txBody>
      </p:sp>
      <p:sp>
        <p:nvSpPr>
          <p:cNvPr id="24" name="TextBox 23">
            <a:extLst>
              <a:ext uri="{FF2B5EF4-FFF2-40B4-BE49-F238E27FC236}">
                <a16:creationId xmlns:a16="http://schemas.microsoft.com/office/drawing/2014/main" id="{15AEEDE7-6A60-45C4-922C-BB27273CBA96}"/>
              </a:ext>
            </a:extLst>
          </p:cNvPr>
          <p:cNvSpPr txBox="1"/>
          <p:nvPr/>
        </p:nvSpPr>
        <p:spPr>
          <a:xfrm>
            <a:off x="5504078" y="1980283"/>
            <a:ext cx="1528079" cy="459798"/>
          </a:xfrm>
          <a:prstGeom prst="roundRect">
            <a:avLst>
              <a:gd name="adj" fmla="val 50000"/>
            </a:avLst>
          </a:prstGeom>
          <a:solidFill>
            <a:schemeClr val="accent1"/>
          </a:solidFill>
        </p:spPr>
        <p:txBody>
          <a:bodyPr wrap="square" lIns="108000" rIns="108000" anchor="ctr">
            <a:noAutofit/>
          </a:bodyPr>
          <a:lstStyle/>
          <a:p>
            <a:pPr algn="ctr"/>
            <a:r>
              <a:rPr lang="en-US" sz="1000" b="1" dirty="0">
                <a:solidFill>
                  <a:schemeClr val="bg1"/>
                </a:solidFill>
              </a:rPr>
              <a:t>AI &amp; Personalization</a:t>
            </a:r>
            <a:endParaRPr lang="en-PH" sz="1000" b="1" dirty="0">
              <a:solidFill>
                <a:schemeClr val="bg1"/>
              </a:solidFill>
            </a:endParaRPr>
          </a:p>
        </p:txBody>
      </p:sp>
      <p:sp>
        <p:nvSpPr>
          <p:cNvPr id="25" name="TextBox 24">
            <a:extLst>
              <a:ext uri="{FF2B5EF4-FFF2-40B4-BE49-F238E27FC236}">
                <a16:creationId xmlns:a16="http://schemas.microsoft.com/office/drawing/2014/main" id="{21F92B48-10BD-48F2-9B31-B9154A60D284}"/>
              </a:ext>
            </a:extLst>
          </p:cNvPr>
          <p:cNvSpPr txBox="1"/>
          <p:nvPr/>
        </p:nvSpPr>
        <p:spPr>
          <a:xfrm>
            <a:off x="7294786" y="1980283"/>
            <a:ext cx="1528079" cy="459798"/>
          </a:xfrm>
          <a:prstGeom prst="roundRect">
            <a:avLst>
              <a:gd name="adj" fmla="val 50000"/>
            </a:avLst>
          </a:prstGeom>
          <a:solidFill>
            <a:schemeClr val="accent1"/>
          </a:solidFill>
        </p:spPr>
        <p:txBody>
          <a:bodyPr wrap="square" lIns="108000" rIns="108000" anchor="ctr">
            <a:noAutofit/>
          </a:bodyPr>
          <a:lstStyle/>
          <a:p>
            <a:pPr algn="ctr"/>
            <a:r>
              <a:rPr lang="en-US" sz="1000" b="1" dirty="0">
                <a:solidFill>
                  <a:schemeClr val="bg1"/>
                </a:solidFill>
              </a:rPr>
              <a:t>Digital Payments &amp; Fintech Integration</a:t>
            </a:r>
            <a:endParaRPr lang="en-PH" sz="1000" b="1" dirty="0">
              <a:solidFill>
                <a:schemeClr val="bg1"/>
              </a:solidFill>
            </a:endParaRPr>
          </a:p>
        </p:txBody>
      </p:sp>
      <p:sp>
        <p:nvSpPr>
          <p:cNvPr id="26" name="Oval 25">
            <a:extLst>
              <a:ext uri="{FF2B5EF4-FFF2-40B4-BE49-F238E27FC236}">
                <a16:creationId xmlns:a16="http://schemas.microsoft.com/office/drawing/2014/main" id="{9CAA4BD5-A1A8-459A-B135-5D4F088F2448}"/>
              </a:ext>
            </a:extLst>
          </p:cNvPr>
          <p:cNvSpPr/>
          <p:nvPr/>
        </p:nvSpPr>
        <p:spPr>
          <a:xfrm>
            <a:off x="908390" y="1535302"/>
            <a:ext cx="370800" cy="370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dirty="0">
                <a:solidFill>
                  <a:schemeClr val="bg1"/>
                </a:solidFill>
                <a:latin typeface="+mj-lt"/>
              </a:rPr>
              <a:t>1</a:t>
            </a:r>
            <a:endParaRPr lang="en-PH" sz="1050" dirty="0">
              <a:solidFill>
                <a:schemeClr val="bg1"/>
              </a:solidFill>
              <a:latin typeface="+mj-lt"/>
            </a:endParaRPr>
          </a:p>
        </p:txBody>
      </p:sp>
      <p:sp>
        <p:nvSpPr>
          <p:cNvPr id="27" name="Oval 26">
            <a:extLst>
              <a:ext uri="{FF2B5EF4-FFF2-40B4-BE49-F238E27FC236}">
                <a16:creationId xmlns:a16="http://schemas.microsoft.com/office/drawing/2014/main" id="{C2C33906-A37D-43E4-B4C6-CE6C680A43B0}"/>
              </a:ext>
            </a:extLst>
          </p:cNvPr>
          <p:cNvSpPr/>
          <p:nvPr/>
        </p:nvSpPr>
        <p:spPr>
          <a:xfrm>
            <a:off x="2649649" y="1535302"/>
            <a:ext cx="370800" cy="370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dirty="0">
                <a:solidFill>
                  <a:schemeClr val="bg1"/>
                </a:solidFill>
                <a:latin typeface="+mj-lt"/>
              </a:rPr>
              <a:t>2</a:t>
            </a:r>
            <a:endParaRPr lang="en-PH" sz="1050" dirty="0">
              <a:solidFill>
                <a:schemeClr val="bg1"/>
              </a:solidFill>
              <a:latin typeface="+mj-lt"/>
            </a:endParaRPr>
          </a:p>
        </p:txBody>
      </p:sp>
      <p:sp>
        <p:nvSpPr>
          <p:cNvPr id="28" name="Oval 27">
            <a:extLst>
              <a:ext uri="{FF2B5EF4-FFF2-40B4-BE49-F238E27FC236}">
                <a16:creationId xmlns:a16="http://schemas.microsoft.com/office/drawing/2014/main" id="{A7A20E26-FA9C-473A-A370-529CE6E5BAE6}"/>
              </a:ext>
            </a:extLst>
          </p:cNvPr>
          <p:cNvSpPr/>
          <p:nvPr/>
        </p:nvSpPr>
        <p:spPr>
          <a:xfrm>
            <a:off x="4390908" y="1535302"/>
            <a:ext cx="370800" cy="370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dirty="0">
                <a:solidFill>
                  <a:schemeClr val="bg1"/>
                </a:solidFill>
                <a:latin typeface="+mj-lt"/>
              </a:rPr>
              <a:t>3</a:t>
            </a:r>
            <a:endParaRPr lang="en-PH" sz="1050" dirty="0">
              <a:solidFill>
                <a:schemeClr val="bg1"/>
              </a:solidFill>
              <a:latin typeface="+mj-lt"/>
            </a:endParaRPr>
          </a:p>
        </p:txBody>
      </p:sp>
      <p:sp>
        <p:nvSpPr>
          <p:cNvPr id="29" name="Oval 28">
            <a:extLst>
              <a:ext uri="{FF2B5EF4-FFF2-40B4-BE49-F238E27FC236}">
                <a16:creationId xmlns:a16="http://schemas.microsoft.com/office/drawing/2014/main" id="{48937C56-6C4D-442F-AEFB-8C99DF4BE20B}"/>
              </a:ext>
            </a:extLst>
          </p:cNvPr>
          <p:cNvSpPr/>
          <p:nvPr/>
        </p:nvSpPr>
        <p:spPr>
          <a:xfrm>
            <a:off x="6132167" y="1535302"/>
            <a:ext cx="370800" cy="370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dirty="0">
                <a:solidFill>
                  <a:schemeClr val="bg1"/>
                </a:solidFill>
                <a:latin typeface="+mj-lt"/>
              </a:rPr>
              <a:t>4</a:t>
            </a:r>
            <a:endParaRPr lang="en-PH" sz="1050" dirty="0">
              <a:solidFill>
                <a:schemeClr val="bg1"/>
              </a:solidFill>
              <a:latin typeface="+mj-lt"/>
            </a:endParaRPr>
          </a:p>
        </p:txBody>
      </p:sp>
      <p:sp>
        <p:nvSpPr>
          <p:cNvPr id="30" name="Oval 29">
            <a:extLst>
              <a:ext uri="{FF2B5EF4-FFF2-40B4-BE49-F238E27FC236}">
                <a16:creationId xmlns:a16="http://schemas.microsoft.com/office/drawing/2014/main" id="{DD578491-6FF3-494C-86F7-F8E6372211A7}"/>
              </a:ext>
            </a:extLst>
          </p:cNvPr>
          <p:cNvSpPr/>
          <p:nvPr/>
        </p:nvSpPr>
        <p:spPr>
          <a:xfrm>
            <a:off x="7873425" y="1535302"/>
            <a:ext cx="370800" cy="370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dirty="0">
                <a:solidFill>
                  <a:schemeClr val="bg1"/>
                </a:solidFill>
                <a:latin typeface="+mj-lt"/>
              </a:rPr>
              <a:t>5</a:t>
            </a:r>
            <a:endParaRPr lang="en-PH" sz="1050" dirty="0">
              <a:solidFill>
                <a:schemeClr val="bg1"/>
              </a:solidFill>
              <a:latin typeface="+mj-lt"/>
            </a:endParaRPr>
          </a:p>
        </p:txBody>
      </p:sp>
      <p:grpSp>
        <p:nvGrpSpPr>
          <p:cNvPr id="49" name="Group 48">
            <a:extLst>
              <a:ext uri="{FF2B5EF4-FFF2-40B4-BE49-F238E27FC236}">
                <a16:creationId xmlns:a16="http://schemas.microsoft.com/office/drawing/2014/main" id="{D7D09DB7-8383-0976-A979-6F96A09DB867}"/>
              </a:ext>
            </a:extLst>
          </p:cNvPr>
          <p:cNvGrpSpPr/>
          <p:nvPr/>
        </p:nvGrpSpPr>
        <p:grpSpPr>
          <a:xfrm>
            <a:off x="665639" y="5008727"/>
            <a:ext cx="839070" cy="839070"/>
            <a:chOff x="612244" y="4724659"/>
            <a:chExt cx="898564" cy="1198086"/>
          </a:xfrm>
        </p:grpSpPr>
        <p:sp>
          <p:nvSpPr>
            <p:cNvPr id="3" name="Rectangle: Rounded Corners 2">
              <a:extLst>
                <a:ext uri="{FF2B5EF4-FFF2-40B4-BE49-F238E27FC236}">
                  <a16:creationId xmlns:a16="http://schemas.microsoft.com/office/drawing/2014/main" id="{61412983-A62D-4521-9DC1-AF5066E1EE51}"/>
                </a:ext>
              </a:extLst>
            </p:cNvPr>
            <p:cNvSpPr/>
            <p:nvPr/>
          </p:nvSpPr>
          <p:spPr>
            <a:xfrm>
              <a:off x="612244" y="4724659"/>
              <a:ext cx="851268" cy="1135024"/>
            </a:xfrm>
            <a:prstGeom prst="roundRect">
              <a:avLst/>
            </a:prstGeom>
            <a:gradFill>
              <a:gsLst>
                <a:gs pos="0">
                  <a:schemeClr val="accent1"/>
                </a:gs>
                <a:gs pos="100000">
                  <a:schemeClr val="accent2"/>
                </a:gs>
              </a:gsLst>
              <a:lin ang="5400000" scaled="1"/>
            </a:gra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1" name="Rectangle: Rounded Corners 10">
              <a:extLst>
                <a:ext uri="{FF2B5EF4-FFF2-40B4-BE49-F238E27FC236}">
                  <a16:creationId xmlns:a16="http://schemas.microsoft.com/office/drawing/2014/main" id="{A91BDD9E-D625-487C-A771-D511F0B01207}"/>
                </a:ext>
              </a:extLst>
            </p:cNvPr>
            <p:cNvSpPr/>
            <p:nvPr/>
          </p:nvSpPr>
          <p:spPr>
            <a:xfrm>
              <a:off x="659540" y="4787721"/>
              <a:ext cx="851268" cy="1135024"/>
            </a:xfrm>
            <a:prstGeom prst="roundRect">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2" name="Group 31">
              <a:extLst>
                <a:ext uri="{FF2B5EF4-FFF2-40B4-BE49-F238E27FC236}">
                  <a16:creationId xmlns:a16="http://schemas.microsoft.com/office/drawing/2014/main" id="{C0292325-7759-414B-9C17-1F717517983D}"/>
                </a:ext>
              </a:extLst>
            </p:cNvPr>
            <p:cNvGrpSpPr/>
            <p:nvPr/>
          </p:nvGrpSpPr>
          <p:grpSpPr>
            <a:xfrm>
              <a:off x="786889" y="4957848"/>
              <a:ext cx="596570" cy="794770"/>
              <a:chOff x="3071135" y="1760585"/>
              <a:chExt cx="475200" cy="633600"/>
            </a:xfrm>
          </p:grpSpPr>
          <p:sp>
            <p:nvSpPr>
              <p:cNvPr id="33" name="Accent">
                <a:extLst>
                  <a:ext uri="{FF2B5EF4-FFF2-40B4-BE49-F238E27FC236}">
                    <a16:creationId xmlns:a16="http://schemas.microsoft.com/office/drawing/2014/main" id="{CA17FA28-8FB9-4D49-885D-EAD3B8A274F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4" name="Outline">
                <a:extLst>
                  <a:ext uri="{FF2B5EF4-FFF2-40B4-BE49-F238E27FC236}">
                    <a16:creationId xmlns:a16="http://schemas.microsoft.com/office/drawing/2014/main" id="{A5A21C37-16E2-479F-B375-83D5BF73B2D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8" name="Group 47">
            <a:extLst>
              <a:ext uri="{FF2B5EF4-FFF2-40B4-BE49-F238E27FC236}">
                <a16:creationId xmlns:a16="http://schemas.microsoft.com/office/drawing/2014/main" id="{110C2FF2-7E7E-F732-F1B2-A1048FB5059A}"/>
              </a:ext>
            </a:extLst>
          </p:cNvPr>
          <p:cNvGrpSpPr/>
          <p:nvPr/>
        </p:nvGrpSpPr>
        <p:grpSpPr>
          <a:xfrm>
            <a:off x="2409052" y="5008727"/>
            <a:ext cx="839070" cy="839070"/>
            <a:chOff x="2355658" y="4724659"/>
            <a:chExt cx="898563" cy="1198086"/>
          </a:xfrm>
        </p:grpSpPr>
        <p:sp>
          <p:nvSpPr>
            <p:cNvPr id="4" name="Rectangle: Rounded Corners 3">
              <a:extLst>
                <a:ext uri="{FF2B5EF4-FFF2-40B4-BE49-F238E27FC236}">
                  <a16:creationId xmlns:a16="http://schemas.microsoft.com/office/drawing/2014/main" id="{D2B89DE6-2AC7-4F2C-9716-9AC5BA2AAF5C}"/>
                </a:ext>
              </a:extLst>
            </p:cNvPr>
            <p:cNvSpPr/>
            <p:nvPr/>
          </p:nvSpPr>
          <p:spPr>
            <a:xfrm>
              <a:off x="2355658" y="4724659"/>
              <a:ext cx="851268" cy="1135024"/>
            </a:xfrm>
            <a:prstGeom prst="roundRect">
              <a:avLst/>
            </a:prstGeom>
            <a:gradFill>
              <a:gsLst>
                <a:gs pos="0">
                  <a:schemeClr val="accent1"/>
                </a:gs>
                <a:gs pos="100000">
                  <a:schemeClr val="accent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 name="Rectangle: Rounded Corners 11">
              <a:extLst>
                <a:ext uri="{FF2B5EF4-FFF2-40B4-BE49-F238E27FC236}">
                  <a16:creationId xmlns:a16="http://schemas.microsoft.com/office/drawing/2014/main" id="{052D072F-FE36-4672-9F89-F3880EF8A45D}"/>
                </a:ext>
              </a:extLst>
            </p:cNvPr>
            <p:cNvSpPr/>
            <p:nvPr/>
          </p:nvSpPr>
          <p:spPr>
            <a:xfrm>
              <a:off x="2402953" y="4787721"/>
              <a:ext cx="851268" cy="1135024"/>
            </a:xfrm>
            <a:prstGeom prst="roundRect">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5" name="Group 34">
              <a:extLst>
                <a:ext uri="{FF2B5EF4-FFF2-40B4-BE49-F238E27FC236}">
                  <a16:creationId xmlns:a16="http://schemas.microsoft.com/office/drawing/2014/main" id="{5820A069-E413-46F4-975C-D50003A03E77}"/>
                </a:ext>
              </a:extLst>
            </p:cNvPr>
            <p:cNvGrpSpPr/>
            <p:nvPr/>
          </p:nvGrpSpPr>
          <p:grpSpPr>
            <a:xfrm>
              <a:off x="2530302" y="4957848"/>
              <a:ext cx="596570" cy="794770"/>
              <a:chOff x="3071135" y="1760585"/>
              <a:chExt cx="475200" cy="633600"/>
            </a:xfrm>
          </p:grpSpPr>
          <p:sp>
            <p:nvSpPr>
              <p:cNvPr id="37" name="Accent">
                <a:extLst>
                  <a:ext uri="{FF2B5EF4-FFF2-40B4-BE49-F238E27FC236}">
                    <a16:creationId xmlns:a16="http://schemas.microsoft.com/office/drawing/2014/main" id="{6912A151-519A-4916-BCE0-0FEF002B908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8" name="Outline">
                <a:extLst>
                  <a:ext uri="{FF2B5EF4-FFF2-40B4-BE49-F238E27FC236}">
                    <a16:creationId xmlns:a16="http://schemas.microsoft.com/office/drawing/2014/main" id="{7095E0D3-4060-4FF0-8AC0-433282BEB4A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0" name="Group 9">
            <a:extLst>
              <a:ext uri="{FF2B5EF4-FFF2-40B4-BE49-F238E27FC236}">
                <a16:creationId xmlns:a16="http://schemas.microsoft.com/office/drawing/2014/main" id="{AA141C9F-0D83-4020-3386-5B7457D49BF9}"/>
              </a:ext>
            </a:extLst>
          </p:cNvPr>
          <p:cNvGrpSpPr/>
          <p:nvPr/>
        </p:nvGrpSpPr>
        <p:grpSpPr>
          <a:xfrm>
            <a:off x="4152465" y="5008727"/>
            <a:ext cx="839070" cy="839070"/>
            <a:chOff x="4099071" y="4724659"/>
            <a:chExt cx="898563" cy="1198086"/>
          </a:xfrm>
        </p:grpSpPr>
        <p:sp>
          <p:nvSpPr>
            <p:cNvPr id="5" name="Rectangle: Rounded Corners 4">
              <a:extLst>
                <a:ext uri="{FF2B5EF4-FFF2-40B4-BE49-F238E27FC236}">
                  <a16:creationId xmlns:a16="http://schemas.microsoft.com/office/drawing/2014/main" id="{AF6E35E2-4668-4CFE-AB6F-1715626B616A}"/>
                </a:ext>
              </a:extLst>
            </p:cNvPr>
            <p:cNvSpPr/>
            <p:nvPr/>
          </p:nvSpPr>
          <p:spPr>
            <a:xfrm>
              <a:off x="4099071" y="4724659"/>
              <a:ext cx="851268" cy="1135024"/>
            </a:xfrm>
            <a:prstGeom prst="roundRect">
              <a:avLst/>
            </a:prstGeom>
            <a:gradFill>
              <a:gsLst>
                <a:gs pos="0">
                  <a:schemeClr val="accent1"/>
                </a:gs>
                <a:gs pos="100000">
                  <a:schemeClr val="accent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8" name="Rectangle: Rounded Corners 17">
              <a:extLst>
                <a:ext uri="{FF2B5EF4-FFF2-40B4-BE49-F238E27FC236}">
                  <a16:creationId xmlns:a16="http://schemas.microsoft.com/office/drawing/2014/main" id="{2A6DEC49-DA09-4585-935A-56CCC80F84B3}"/>
                </a:ext>
              </a:extLst>
            </p:cNvPr>
            <p:cNvSpPr/>
            <p:nvPr/>
          </p:nvSpPr>
          <p:spPr>
            <a:xfrm>
              <a:off x="4146366" y="4787721"/>
              <a:ext cx="851268" cy="1135024"/>
            </a:xfrm>
            <a:prstGeom prst="roundRect">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9" name="Group 38">
              <a:extLst>
                <a:ext uri="{FF2B5EF4-FFF2-40B4-BE49-F238E27FC236}">
                  <a16:creationId xmlns:a16="http://schemas.microsoft.com/office/drawing/2014/main" id="{47EB5114-49AB-47C4-81D6-214ED9EA37F4}"/>
                </a:ext>
              </a:extLst>
            </p:cNvPr>
            <p:cNvGrpSpPr/>
            <p:nvPr/>
          </p:nvGrpSpPr>
          <p:grpSpPr>
            <a:xfrm>
              <a:off x="4273715" y="4957848"/>
              <a:ext cx="596570" cy="794770"/>
              <a:chOff x="3071135" y="1760585"/>
              <a:chExt cx="475200" cy="633600"/>
            </a:xfrm>
          </p:grpSpPr>
          <p:sp>
            <p:nvSpPr>
              <p:cNvPr id="40" name="Accent">
                <a:extLst>
                  <a:ext uri="{FF2B5EF4-FFF2-40B4-BE49-F238E27FC236}">
                    <a16:creationId xmlns:a16="http://schemas.microsoft.com/office/drawing/2014/main" id="{3D4A08F8-47EF-4A58-A2E7-D5CCE9D7E7F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1" name="Outline">
                <a:extLst>
                  <a:ext uri="{FF2B5EF4-FFF2-40B4-BE49-F238E27FC236}">
                    <a16:creationId xmlns:a16="http://schemas.microsoft.com/office/drawing/2014/main" id="{1C860991-E322-4701-99C6-20136079710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9" name="Group 8">
            <a:extLst>
              <a:ext uri="{FF2B5EF4-FFF2-40B4-BE49-F238E27FC236}">
                <a16:creationId xmlns:a16="http://schemas.microsoft.com/office/drawing/2014/main" id="{96DCDC5C-E0CF-948B-2ABF-7C1615B76CEA}"/>
              </a:ext>
            </a:extLst>
          </p:cNvPr>
          <p:cNvGrpSpPr/>
          <p:nvPr/>
        </p:nvGrpSpPr>
        <p:grpSpPr>
          <a:xfrm>
            <a:off x="5895878" y="5008727"/>
            <a:ext cx="839070" cy="839070"/>
            <a:chOff x="5842484" y="4724659"/>
            <a:chExt cx="898563" cy="1198086"/>
          </a:xfrm>
        </p:grpSpPr>
        <p:sp>
          <p:nvSpPr>
            <p:cNvPr id="6" name="Rectangle: Rounded Corners 5">
              <a:extLst>
                <a:ext uri="{FF2B5EF4-FFF2-40B4-BE49-F238E27FC236}">
                  <a16:creationId xmlns:a16="http://schemas.microsoft.com/office/drawing/2014/main" id="{8D05E1E8-76CA-436D-91E1-6FDC5C353EAA}"/>
                </a:ext>
              </a:extLst>
            </p:cNvPr>
            <p:cNvSpPr/>
            <p:nvPr/>
          </p:nvSpPr>
          <p:spPr>
            <a:xfrm>
              <a:off x="5842484" y="4724659"/>
              <a:ext cx="851268" cy="1135024"/>
            </a:xfrm>
            <a:prstGeom prst="roundRect">
              <a:avLst/>
            </a:prstGeom>
            <a:gradFill>
              <a:gsLst>
                <a:gs pos="0">
                  <a:schemeClr val="accent1"/>
                </a:gs>
                <a:gs pos="100000">
                  <a:schemeClr val="accent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9" name="Rectangle: Rounded Corners 18">
              <a:extLst>
                <a:ext uri="{FF2B5EF4-FFF2-40B4-BE49-F238E27FC236}">
                  <a16:creationId xmlns:a16="http://schemas.microsoft.com/office/drawing/2014/main" id="{3B97D566-C962-4BBC-9334-75CF3CE45D4A}"/>
                </a:ext>
              </a:extLst>
            </p:cNvPr>
            <p:cNvSpPr/>
            <p:nvPr/>
          </p:nvSpPr>
          <p:spPr>
            <a:xfrm>
              <a:off x="5889779" y="4787721"/>
              <a:ext cx="851268" cy="1135024"/>
            </a:xfrm>
            <a:prstGeom prst="roundRect">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2" name="Group 41">
              <a:extLst>
                <a:ext uri="{FF2B5EF4-FFF2-40B4-BE49-F238E27FC236}">
                  <a16:creationId xmlns:a16="http://schemas.microsoft.com/office/drawing/2014/main" id="{18C7EDA5-2E57-448D-B194-0740BAC2B643}"/>
                </a:ext>
              </a:extLst>
            </p:cNvPr>
            <p:cNvGrpSpPr/>
            <p:nvPr/>
          </p:nvGrpSpPr>
          <p:grpSpPr>
            <a:xfrm>
              <a:off x="6017128" y="4957848"/>
              <a:ext cx="596570" cy="794770"/>
              <a:chOff x="3071135" y="1760585"/>
              <a:chExt cx="475200" cy="633600"/>
            </a:xfrm>
          </p:grpSpPr>
          <p:sp>
            <p:nvSpPr>
              <p:cNvPr id="43" name="Accent">
                <a:extLst>
                  <a:ext uri="{FF2B5EF4-FFF2-40B4-BE49-F238E27FC236}">
                    <a16:creationId xmlns:a16="http://schemas.microsoft.com/office/drawing/2014/main" id="{56C1B27E-B566-4EDF-831A-2827FB49AB7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4" name="Outline">
                <a:extLst>
                  <a:ext uri="{FF2B5EF4-FFF2-40B4-BE49-F238E27FC236}">
                    <a16:creationId xmlns:a16="http://schemas.microsoft.com/office/drawing/2014/main" id="{112C3CF5-17C1-485C-99C8-FE15DD692A3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8" name="Group 7">
            <a:extLst>
              <a:ext uri="{FF2B5EF4-FFF2-40B4-BE49-F238E27FC236}">
                <a16:creationId xmlns:a16="http://schemas.microsoft.com/office/drawing/2014/main" id="{5860F16B-E0B2-D223-66CA-1A2CC4BE5694}"/>
              </a:ext>
            </a:extLst>
          </p:cNvPr>
          <p:cNvGrpSpPr/>
          <p:nvPr/>
        </p:nvGrpSpPr>
        <p:grpSpPr>
          <a:xfrm>
            <a:off x="7639290" y="5008727"/>
            <a:ext cx="839070" cy="839070"/>
            <a:chOff x="7585896" y="4724659"/>
            <a:chExt cx="898563" cy="1198086"/>
          </a:xfrm>
        </p:grpSpPr>
        <p:sp>
          <p:nvSpPr>
            <p:cNvPr id="7" name="Rectangle: Rounded Corners 6">
              <a:extLst>
                <a:ext uri="{FF2B5EF4-FFF2-40B4-BE49-F238E27FC236}">
                  <a16:creationId xmlns:a16="http://schemas.microsoft.com/office/drawing/2014/main" id="{1A6C56FF-954D-4207-B55A-211C18E0FAF7}"/>
                </a:ext>
              </a:extLst>
            </p:cNvPr>
            <p:cNvSpPr/>
            <p:nvPr/>
          </p:nvSpPr>
          <p:spPr>
            <a:xfrm>
              <a:off x="7585896" y="4724659"/>
              <a:ext cx="851268" cy="1135024"/>
            </a:xfrm>
            <a:prstGeom prst="roundRect">
              <a:avLst/>
            </a:prstGeom>
            <a:gradFill>
              <a:gsLst>
                <a:gs pos="0">
                  <a:schemeClr val="accent1"/>
                </a:gs>
                <a:gs pos="100000">
                  <a:schemeClr val="accent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0" name="Rectangle: Rounded Corners 19">
              <a:extLst>
                <a:ext uri="{FF2B5EF4-FFF2-40B4-BE49-F238E27FC236}">
                  <a16:creationId xmlns:a16="http://schemas.microsoft.com/office/drawing/2014/main" id="{B27DC9E4-174C-4FBE-AD79-CA01EA6E9534}"/>
                </a:ext>
              </a:extLst>
            </p:cNvPr>
            <p:cNvSpPr/>
            <p:nvPr/>
          </p:nvSpPr>
          <p:spPr>
            <a:xfrm>
              <a:off x="7633191" y="4787721"/>
              <a:ext cx="851268" cy="1135024"/>
            </a:xfrm>
            <a:prstGeom prst="roundRect">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5" name="Group 44">
              <a:extLst>
                <a:ext uri="{FF2B5EF4-FFF2-40B4-BE49-F238E27FC236}">
                  <a16:creationId xmlns:a16="http://schemas.microsoft.com/office/drawing/2014/main" id="{58AE0E76-E8C0-4DF8-ABF0-C69CEBF9B27F}"/>
                </a:ext>
              </a:extLst>
            </p:cNvPr>
            <p:cNvGrpSpPr/>
            <p:nvPr/>
          </p:nvGrpSpPr>
          <p:grpSpPr>
            <a:xfrm>
              <a:off x="7760540" y="4957848"/>
              <a:ext cx="596570" cy="794770"/>
              <a:chOff x="3071135" y="1760585"/>
              <a:chExt cx="475200" cy="633600"/>
            </a:xfrm>
          </p:grpSpPr>
          <p:sp>
            <p:nvSpPr>
              <p:cNvPr id="46" name="Accent">
                <a:extLst>
                  <a:ext uri="{FF2B5EF4-FFF2-40B4-BE49-F238E27FC236}">
                    <a16:creationId xmlns:a16="http://schemas.microsoft.com/office/drawing/2014/main" id="{322CFDCD-A35C-4657-A4A3-AA1DCD2F493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7" name="Outline">
                <a:extLst>
                  <a:ext uri="{FF2B5EF4-FFF2-40B4-BE49-F238E27FC236}">
                    <a16:creationId xmlns:a16="http://schemas.microsoft.com/office/drawing/2014/main" id="{B3A325A5-91EA-4F62-A446-5A7FDEA8F62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1852033883"/>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Arrow: Right 35">
            <a:extLst>
              <a:ext uri="{FF2B5EF4-FFF2-40B4-BE49-F238E27FC236}">
                <a16:creationId xmlns:a16="http://schemas.microsoft.com/office/drawing/2014/main" id="{24526CD2-D569-4299-B640-DC03981EDE43}"/>
              </a:ext>
            </a:extLst>
          </p:cNvPr>
          <p:cNvSpPr/>
          <p:nvPr/>
        </p:nvSpPr>
        <p:spPr>
          <a:xfrm>
            <a:off x="0" y="1996024"/>
            <a:ext cx="8922774" cy="578772"/>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p:txBody>
          <a:bodyPr/>
          <a:lstStyle/>
          <a:p>
            <a:r>
              <a:rPr lang="en-US" dirty="0"/>
              <a:t>Five-Step Arrow Process with Circles</a:t>
            </a:r>
          </a:p>
        </p:txBody>
      </p:sp>
      <p:sp>
        <p:nvSpPr>
          <p:cNvPr id="13" name="TextBox 12">
            <a:extLst>
              <a:ext uri="{FF2B5EF4-FFF2-40B4-BE49-F238E27FC236}">
                <a16:creationId xmlns:a16="http://schemas.microsoft.com/office/drawing/2014/main" id="{4612A55B-82E1-4DA0-983E-556E28ED5B16}"/>
              </a:ext>
            </a:extLst>
          </p:cNvPr>
          <p:cNvSpPr txBox="1"/>
          <p:nvPr/>
        </p:nvSpPr>
        <p:spPr>
          <a:xfrm>
            <a:off x="312517" y="3827406"/>
            <a:ext cx="1545314" cy="2015936"/>
          </a:xfrm>
          <a:prstGeom prst="rect">
            <a:avLst/>
          </a:prstGeom>
          <a:noFill/>
        </p:spPr>
        <p:txBody>
          <a:bodyPr wrap="square" lIns="0" rIns="0" rtlCol="0">
            <a:spAutoFit/>
          </a:bodyPr>
          <a:lstStyle/>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p:txBody>
      </p:sp>
      <p:sp>
        <p:nvSpPr>
          <p:cNvPr id="14" name="TextBox 13">
            <a:extLst>
              <a:ext uri="{FF2B5EF4-FFF2-40B4-BE49-F238E27FC236}">
                <a16:creationId xmlns:a16="http://schemas.microsoft.com/office/drawing/2014/main" id="{102EE078-AFD1-45F5-BD69-5A94C062E39E}"/>
              </a:ext>
            </a:extLst>
          </p:cNvPr>
          <p:cNvSpPr txBox="1"/>
          <p:nvPr/>
        </p:nvSpPr>
        <p:spPr>
          <a:xfrm>
            <a:off x="2055013" y="3827407"/>
            <a:ext cx="1545314" cy="2015936"/>
          </a:xfrm>
          <a:prstGeom prst="rect">
            <a:avLst/>
          </a:prstGeom>
          <a:noFill/>
        </p:spPr>
        <p:txBody>
          <a:bodyPr wrap="square" lIns="0" rIns="0" rtlCol="0">
            <a:spAutoFit/>
          </a:bodyPr>
          <a:lstStyle/>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p:txBody>
      </p:sp>
      <p:sp>
        <p:nvSpPr>
          <p:cNvPr id="15" name="TextBox 14">
            <a:extLst>
              <a:ext uri="{FF2B5EF4-FFF2-40B4-BE49-F238E27FC236}">
                <a16:creationId xmlns:a16="http://schemas.microsoft.com/office/drawing/2014/main" id="{A58F47E1-E17F-4AD2-B715-314042C477B0}"/>
              </a:ext>
            </a:extLst>
          </p:cNvPr>
          <p:cNvSpPr txBox="1"/>
          <p:nvPr/>
        </p:nvSpPr>
        <p:spPr>
          <a:xfrm>
            <a:off x="3798426" y="3827407"/>
            <a:ext cx="1545314" cy="2015936"/>
          </a:xfrm>
          <a:prstGeom prst="rect">
            <a:avLst/>
          </a:prstGeom>
          <a:noFill/>
        </p:spPr>
        <p:txBody>
          <a:bodyPr wrap="square" lIns="0" rIns="0" rtlCol="0">
            <a:spAutoFit/>
          </a:bodyPr>
          <a:lstStyle/>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p:txBody>
      </p:sp>
      <p:sp>
        <p:nvSpPr>
          <p:cNvPr id="16" name="TextBox 15">
            <a:extLst>
              <a:ext uri="{FF2B5EF4-FFF2-40B4-BE49-F238E27FC236}">
                <a16:creationId xmlns:a16="http://schemas.microsoft.com/office/drawing/2014/main" id="{442D2C54-732D-46A4-B336-CCF3BADC8DFD}"/>
              </a:ext>
            </a:extLst>
          </p:cNvPr>
          <p:cNvSpPr txBox="1"/>
          <p:nvPr/>
        </p:nvSpPr>
        <p:spPr>
          <a:xfrm>
            <a:off x="5542755" y="3827407"/>
            <a:ext cx="1545314" cy="2015936"/>
          </a:xfrm>
          <a:prstGeom prst="rect">
            <a:avLst/>
          </a:prstGeom>
          <a:noFill/>
        </p:spPr>
        <p:txBody>
          <a:bodyPr wrap="square" lIns="0" rIns="0" rtlCol="0">
            <a:spAutoFit/>
          </a:bodyPr>
          <a:lstStyle/>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p:txBody>
      </p:sp>
      <p:sp>
        <p:nvSpPr>
          <p:cNvPr id="17" name="TextBox 16">
            <a:extLst>
              <a:ext uri="{FF2B5EF4-FFF2-40B4-BE49-F238E27FC236}">
                <a16:creationId xmlns:a16="http://schemas.microsoft.com/office/drawing/2014/main" id="{9940EEA6-D527-40ED-9768-19D38ECC0FCD}"/>
              </a:ext>
            </a:extLst>
          </p:cNvPr>
          <p:cNvSpPr txBox="1"/>
          <p:nvPr/>
        </p:nvSpPr>
        <p:spPr>
          <a:xfrm>
            <a:off x="7286168" y="3827407"/>
            <a:ext cx="1545314" cy="2015936"/>
          </a:xfrm>
          <a:prstGeom prst="rect">
            <a:avLst/>
          </a:prstGeom>
          <a:noFill/>
        </p:spPr>
        <p:txBody>
          <a:bodyPr wrap="square" lIns="0" rIns="0" rtlCol="0">
            <a:spAutoFit/>
          </a:bodyPr>
          <a:lstStyle/>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a:p>
            <a:pPr marR="0" lvl="0" algn="ctr" defTabSz="914400" rtl="0" eaLnBrk="0" fontAlgn="base" latinLnBrk="0" hangingPunct="0">
              <a:lnSpc>
                <a:spcPct val="100000"/>
              </a:lnSpc>
              <a:spcBef>
                <a:spcPct val="0"/>
              </a:spcBef>
              <a:spcAft>
                <a:spcPts val="300"/>
              </a:spcAft>
              <a:buClrTx/>
              <a:buSzTx/>
              <a:tabLst/>
            </a:pPr>
            <a:r>
              <a:rPr kumimoji="0" lang="en-US" altLang="en-US" sz="1000" i="0" u="none" strike="noStrike" cap="none" normalizeH="0" baseline="0" dirty="0">
                <a:ln>
                  <a:noFill/>
                </a:ln>
                <a:effectLst/>
              </a:rPr>
              <a:t>Lorem ipsum dolor sit amet, consectetur adipiscing elit. Ut tempor, quam et mattis</a:t>
            </a:r>
          </a:p>
        </p:txBody>
      </p:sp>
      <p:sp>
        <p:nvSpPr>
          <p:cNvPr id="21" name="TextBox 20">
            <a:extLst>
              <a:ext uri="{FF2B5EF4-FFF2-40B4-BE49-F238E27FC236}">
                <a16:creationId xmlns:a16="http://schemas.microsoft.com/office/drawing/2014/main" id="{6335F80D-4A19-4486-B483-AE2D04EBECE5}"/>
              </a:ext>
            </a:extLst>
          </p:cNvPr>
          <p:cNvSpPr txBox="1"/>
          <p:nvPr/>
        </p:nvSpPr>
        <p:spPr>
          <a:xfrm>
            <a:off x="329751" y="3238429"/>
            <a:ext cx="1528079" cy="459798"/>
          </a:xfrm>
          <a:prstGeom prst="roundRect">
            <a:avLst>
              <a:gd name="adj" fmla="val 50000"/>
            </a:avLst>
          </a:prstGeom>
          <a:solidFill>
            <a:schemeClr val="accent1"/>
          </a:solidFill>
        </p:spPr>
        <p:txBody>
          <a:bodyPr wrap="square" lIns="108000" rIns="108000" anchor="ctr">
            <a:noAutofit/>
          </a:bodyPr>
          <a:lstStyle/>
          <a:p>
            <a:pPr algn="ctr"/>
            <a:r>
              <a:rPr lang="en-US" sz="1000" b="1" dirty="0">
                <a:solidFill>
                  <a:schemeClr val="bg1"/>
                </a:solidFill>
              </a:rPr>
              <a:t>Mobile Commerce Expansion</a:t>
            </a:r>
            <a:endParaRPr lang="en-PH" sz="1000" b="1" dirty="0">
              <a:solidFill>
                <a:schemeClr val="bg1"/>
              </a:solidFill>
            </a:endParaRPr>
          </a:p>
        </p:txBody>
      </p:sp>
      <p:sp>
        <p:nvSpPr>
          <p:cNvPr id="22" name="TextBox 21">
            <a:extLst>
              <a:ext uri="{FF2B5EF4-FFF2-40B4-BE49-F238E27FC236}">
                <a16:creationId xmlns:a16="http://schemas.microsoft.com/office/drawing/2014/main" id="{7AE7CF91-40FC-4AB6-B1E8-CAF5728CDB8E}"/>
              </a:ext>
            </a:extLst>
          </p:cNvPr>
          <p:cNvSpPr txBox="1"/>
          <p:nvPr/>
        </p:nvSpPr>
        <p:spPr>
          <a:xfrm>
            <a:off x="2063630" y="3238429"/>
            <a:ext cx="1528079" cy="459798"/>
          </a:xfrm>
          <a:prstGeom prst="roundRect">
            <a:avLst>
              <a:gd name="adj" fmla="val 50000"/>
            </a:avLst>
          </a:prstGeom>
          <a:solidFill>
            <a:schemeClr val="accent1"/>
          </a:solidFill>
        </p:spPr>
        <p:txBody>
          <a:bodyPr wrap="square" lIns="108000" rIns="108000" anchor="ctr">
            <a:noAutofit/>
          </a:bodyPr>
          <a:lstStyle/>
          <a:p>
            <a:pPr algn="ctr"/>
            <a:r>
              <a:rPr lang="en-US" sz="1000" b="1" dirty="0">
                <a:solidFill>
                  <a:schemeClr val="bg1"/>
                </a:solidFill>
              </a:rPr>
              <a:t>Social Commerce Growth</a:t>
            </a:r>
            <a:endParaRPr lang="en-PH" sz="1000" b="1" dirty="0">
              <a:solidFill>
                <a:schemeClr val="bg1"/>
              </a:solidFill>
            </a:endParaRPr>
          </a:p>
        </p:txBody>
      </p:sp>
      <p:sp>
        <p:nvSpPr>
          <p:cNvPr id="23" name="TextBox 22">
            <a:extLst>
              <a:ext uri="{FF2B5EF4-FFF2-40B4-BE49-F238E27FC236}">
                <a16:creationId xmlns:a16="http://schemas.microsoft.com/office/drawing/2014/main" id="{E76B0C33-90F2-4AA3-B195-D19CB0B1B7CA}"/>
              </a:ext>
            </a:extLst>
          </p:cNvPr>
          <p:cNvSpPr txBox="1"/>
          <p:nvPr/>
        </p:nvSpPr>
        <p:spPr>
          <a:xfrm>
            <a:off x="3807044" y="3238429"/>
            <a:ext cx="1528079" cy="459798"/>
          </a:xfrm>
          <a:prstGeom prst="roundRect">
            <a:avLst>
              <a:gd name="adj" fmla="val 50000"/>
            </a:avLst>
          </a:prstGeom>
          <a:solidFill>
            <a:schemeClr val="accent1"/>
          </a:solidFill>
        </p:spPr>
        <p:txBody>
          <a:bodyPr wrap="square" lIns="108000" rIns="108000" anchor="ctr">
            <a:noAutofit/>
          </a:bodyPr>
          <a:lstStyle/>
          <a:p>
            <a:pPr algn="ctr"/>
            <a:r>
              <a:rPr lang="en-US" sz="1000" b="1" dirty="0">
                <a:solidFill>
                  <a:schemeClr val="bg1"/>
                </a:solidFill>
              </a:rPr>
              <a:t>Cross-Border Expansion</a:t>
            </a:r>
            <a:endParaRPr lang="en-PH" sz="1000" b="1" dirty="0">
              <a:solidFill>
                <a:schemeClr val="bg1"/>
              </a:solidFill>
            </a:endParaRPr>
          </a:p>
        </p:txBody>
      </p:sp>
      <p:sp>
        <p:nvSpPr>
          <p:cNvPr id="24" name="TextBox 23">
            <a:extLst>
              <a:ext uri="{FF2B5EF4-FFF2-40B4-BE49-F238E27FC236}">
                <a16:creationId xmlns:a16="http://schemas.microsoft.com/office/drawing/2014/main" id="{15AEEDE7-6A60-45C4-922C-BB27273CBA96}"/>
              </a:ext>
            </a:extLst>
          </p:cNvPr>
          <p:cNvSpPr txBox="1"/>
          <p:nvPr/>
        </p:nvSpPr>
        <p:spPr>
          <a:xfrm>
            <a:off x="5504078" y="3238429"/>
            <a:ext cx="1528079" cy="459798"/>
          </a:xfrm>
          <a:prstGeom prst="roundRect">
            <a:avLst>
              <a:gd name="adj" fmla="val 50000"/>
            </a:avLst>
          </a:prstGeom>
          <a:solidFill>
            <a:schemeClr val="accent1"/>
          </a:solidFill>
        </p:spPr>
        <p:txBody>
          <a:bodyPr wrap="square" lIns="108000" rIns="108000" anchor="ctr">
            <a:noAutofit/>
          </a:bodyPr>
          <a:lstStyle/>
          <a:p>
            <a:pPr algn="ctr"/>
            <a:r>
              <a:rPr lang="en-US" sz="1000" b="1" dirty="0">
                <a:solidFill>
                  <a:schemeClr val="bg1"/>
                </a:solidFill>
              </a:rPr>
              <a:t>AI &amp; Personalization</a:t>
            </a:r>
            <a:endParaRPr lang="en-PH" sz="1000" b="1" dirty="0">
              <a:solidFill>
                <a:schemeClr val="bg1"/>
              </a:solidFill>
            </a:endParaRPr>
          </a:p>
        </p:txBody>
      </p:sp>
      <p:sp>
        <p:nvSpPr>
          <p:cNvPr id="25" name="TextBox 24">
            <a:extLst>
              <a:ext uri="{FF2B5EF4-FFF2-40B4-BE49-F238E27FC236}">
                <a16:creationId xmlns:a16="http://schemas.microsoft.com/office/drawing/2014/main" id="{21F92B48-10BD-48F2-9B31-B9154A60D284}"/>
              </a:ext>
            </a:extLst>
          </p:cNvPr>
          <p:cNvSpPr txBox="1"/>
          <p:nvPr/>
        </p:nvSpPr>
        <p:spPr>
          <a:xfrm>
            <a:off x="7294786" y="3238429"/>
            <a:ext cx="1528079" cy="459798"/>
          </a:xfrm>
          <a:prstGeom prst="roundRect">
            <a:avLst>
              <a:gd name="adj" fmla="val 50000"/>
            </a:avLst>
          </a:prstGeom>
          <a:solidFill>
            <a:schemeClr val="accent1"/>
          </a:solidFill>
        </p:spPr>
        <p:txBody>
          <a:bodyPr wrap="square" lIns="108000" rIns="108000" anchor="ctr">
            <a:noAutofit/>
          </a:bodyPr>
          <a:lstStyle/>
          <a:p>
            <a:pPr algn="ctr"/>
            <a:r>
              <a:rPr lang="en-US" sz="1000" b="1" dirty="0">
                <a:solidFill>
                  <a:schemeClr val="bg1"/>
                </a:solidFill>
              </a:rPr>
              <a:t>Digital Payments &amp; Fintech Integration</a:t>
            </a:r>
            <a:endParaRPr lang="en-PH" sz="1000" b="1" dirty="0">
              <a:solidFill>
                <a:schemeClr val="bg1"/>
              </a:solidFill>
            </a:endParaRPr>
          </a:p>
        </p:txBody>
      </p:sp>
      <p:grpSp>
        <p:nvGrpSpPr>
          <p:cNvPr id="8" name="Group 7">
            <a:extLst>
              <a:ext uri="{FF2B5EF4-FFF2-40B4-BE49-F238E27FC236}">
                <a16:creationId xmlns:a16="http://schemas.microsoft.com/office/drawing/2014/main" id="{A2D71C51-6BBA-F92D-7543-8CFFB602EF63}"/>
              </a:ext>
            </a:extLst>
          </p:cNvPr>
          <p:cNvGrpSpPr/>
          <p:nvPr/>
        </p:nvGrpSpPr>
        <p:grpSpPr>
          <a:xfrm>
            <a:off x="665639" y="1861888"/>
            <a:ext cx="839070" cy="839070"/>
            <a:chOff x="612244" y="4724659"/>
            <a:chExt cx="898564" cy="1198086"/>
          </a:xfrm>
        </p:grpSpPr>
        <p:sp>
          <p:nvSpPr>
            <p:cNvPr id="9" name="Rectangle: Rounded Corners 8">
              <a:extLst>
                <a:ext uri="{FF2B5EF4-FFF2-40B4-BE49-F238E27FC236}">
                  <a16:creationId xmlns:a16="http://schemas.microsoft.com/office/drawing/2014/main" id="{E088CEA5-639D-E29B-6996-D91DA589051A}"/>
                </a:ext>
              </a:extLst>
            </p:cNvPr>
            <p:cNvSpPr/>
            <p:nvPr/>
          </p:nvSpPr>
          <p:spPr>
            <a:xfrm>
              <a:off x="612244" y="4724659"/>
              <a:ext cx="851268" cy="1135024"/>
            </a:xfrm>
            <a:prstGeom prst="roundRect">
              <a:avLst/>
            </a:prstGeom>
            <a:gradFill>
              <a:gsLst>
                <a:gs pos="0">
                  <a:schemeClr val="accent1"/>
                </a:gs>
                <a:gs pos="100000">
                  <a:schemeClr val="accent2"/>
                </a:gs>
              </a:gsLst>
              <a:lin ang="5400000" scaled="1"/>
            </a:gra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0" name="Rectangle: Rounded Corners 9">
              <a:extLst>
                <a:ext uri="{FF2B5EF4-FFF2-40B4-BE49-F238E27FC236}">
                  <a16:creationId xmlns:a16="http://schemas.microsoft.com/office/drawing/2014/main" id="{EDBA52F3-2AC2-8B8C-1365-0AF2E922630E}"/>
                </a:ext>
              </a:extLst>
            </p:cNvPr>
            <p:cNvSpPr/>
            <p:nvPr/>
          </p:nvSpPr>
          <p:spPr>
            <a:xfrm>
              <a:off x="659540" y="4787721"/>
              <a:ext cx="851268" cy="1135024"/>
            </a:xfrm>
            <a:prstGeom prst="roundRect">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1" name="Group 30">
              <a:extLst>
                <a:ext uri="{FF2B5EF4-FFF2-40B4-BE49-F238E27FC236}">
                  <a16:creationId xmlns:a16="http://schemas.microsoft.com/office/drawing/2014/main" id="{AD824742-C7B0-3772-4252-418FD39D0DB2}"/>
                </a:ext>
              </a:extLst>
            </p:cNvPr>
            <p:cNvGrpSpPr/>
            <p:nvPr/>
          </p:nvGrpSpPr>
          <p:grpSpPr>
            <a:xfrm>
              <a:off x="786889" y="4957848"/>
              <a:ext cx="596570" cy="794770"/>
              <a:chOff x="3071135" y="1760585"/>
              <a:chExt cx="475200" cy="633600"/>
            </a:xfrm>
          </p:grpSpPr>
          <p:sp>
            <p:nvSpPr>
              <p:cNvPr id="48" name="Accent">
                <a:extLst>
                  <a:ext uri="{FF2B5EF4-FFF2-40B4-BE49-F238E27FC236}">
                    <a16:creationId xmlns:a16="http://schemas.microsoft.com/office/drawing/2014/main" id="{E452BFBB-80FD-24FA-3373-C4AC377E0C1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9" name="Outline">
                <a:extLst>
                  <a:ext uri="{FF2B5EF4-FFF2-40B4-BE49-F238E27FC236}">
                    <a16:creationId xmlns:a16="http://schemas.microsoft.com/office/drawing/2014/main" id="{3030C388-FBD4-EE8B-5C58-CCFA55672BD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50" name="Group 49">
            <a:extLst>
              <a:ext uri="{FF2B5EF4-FFF2-40B4-BE49-F238E27FC236}">
                <a16:creationId xmlns:a16="http://schemas.microsoft.com/office/drawing/2014/main" id="{80B4975E-503B-C37A-3DC6-457ED5D48AD9}"/>
              </a:ext>
            </a:extLst>
          </p:cNvPr>
          <p:cNvGrpSpPr/>
          <p:nvPr/>
        </p:nvGrpSpPr>
        <p:grpSpPr>
          <a:xfrm>
            <a:off x="2409052" y="1861888"/>
            <a:ext cx="839070" cy="839070"/>
            <a:chOff x="2355658" y="4724659"/>
            <a:chExt cx="898563" cy="1198086"/>
          </a:xfrm>
        </p:grpSpPr>
        <p:sp>
          <p:nvSpPr>
            <p:cNvPr id="51" name="Rectangle: Rounded Corners 50">
              <a:extLst>
                <a:ext uri="{FF2B5EF4-FFF2-40B4-BE49-F238E27FC236}">
                  <a16:creationId xmlns:a16="http://schemas.microsoft.com/office/drawing/2014/main" id="{7CA893B0-4DFC-7043-615E-5CC0D5025C1B}"/>
                </a:ext>
              </a:extLst>
            </p:cNvPr>
            <p:cNvSpPr/>
            <p:nvPr/>
          </p:nvSpPr>
          <p:spPr>
            <a:xfrm>
              <a:off x="2355658" y="4724659"/>
              <a:ext cx="851268" cy="1135024"/>
            </a:xfrm>
            <a:prstGeom prst="roundRect">
              <a:avLst/>
            </a:prstGeom>
            <a:gradFill>
              <a:gsLst>
                <a:gs pos="0">
                  <a:schemeClr val="accent1"/>
                </a:gs>
                <a:gs pos="100000">
                  <a:schemeClr val="accent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2" name="Rectangle: Rounded Corners 51">
              <a:extLst>
                <a:ext uri="{FF2B5EF4-FFF2-40B4-BE49-F238E27FC236}">
                  <a16:creationId xmlns:a16="http://schemas.microsoft.com/office/drawing/2014/main" id="{D34005DF-967D-A172-126C-B02FAD465B58}"/>
                </a:ext>
              </a:extLst>
            </p:cNvPr>
            <p:cNvSpPr/>
            <p:nvPr/>
          </p:nvSpPr>
          <p:spPr>
            <a:xfrm>
              <a:off x="2402953" y="4787721"/>
              <a:ext cx="851268" cy="1135024"/>
            </a:xfrm>
            <a:prstGeom prst="roundRect">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3" name="Group 52">
              <a:extLst>
                <a:ext uri="{FF2B5EF4-FFF2-40B4-BE49-F238E27FC236}">
                  <a16:creationId xmlns:a16="http://schemas.microsoft.com/office/drawing/2014/main" id="{B66F6936-3359-5840-7C98-C68A98EFB4DE}"/>
                </a:ext>
              </a:extLst>
            </p:cNvPr>
            <p:cNvGrpSpPr/>
            <p:nvPr/>
          </p:nvGrpSpPr>
          <p:grpSpPr>
            <a:xfrm>
              <a:off x="2530302" y="4957848"/>
              <a:ext cx="596570" cy="794770"/>
              <a:chOff x="3071135" y="1760585"/>
              <a:chExt cx="475200" cy="633600"/>
            </a:xfrm>
          </p:grpSpPr>
          <p:sp>
            <p:nvSpPr>
              <p:cNvPr id="54" name="Accent">
                <a:extLst>
                  <a:ext uri="{FF2B5EF4-FFF2-40B4-BE49-F238E27FC236}">
                    <a16:creationId xmlns:a16="http://schemas.microsoft.com/office/drawing/2014/main" id="{78885656-394C-E7B9-03A0-2142E81F0C9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5" name="Outline">
                <a:extLst>
                  <a:ext uri="{FF2B5EF4-FFF2-40B4-BE49-F238E27FC236}">
                    <a16:creationId xmlns:a16="http://schemas.microsoft.com/office/drawing/2014/main" id="{0633A4AA-EB60-32D5-32FD-FBDC7A8CFBD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56" name="Group 55">
            <a:extLst>
              <a:ext uri="{FF2B5EF4-FFF2-40B4-BE49-F238E27FC236}">
                <a16:creationId xmlns:a16="http://schemas.microsoft.com/office/drawing/2014/main" id="{79F071B8-D1A6-BD2A-10D9-FAA592203262}"/>
              </a:ext>
            </a:extLst>
          </p:cNvPr>
          <p:cNvGrpSpPr/>
          <p:nvPr/>
        </p:nvGrpSpPr>
        <p:grpSpPr>
          <a:xfrm>
            <a:off x="4152465" y="1861888"/>
            <a:ext cx="839070" cy="839070"/>
            <a:chOff x="4099071" y="4724659"/>
            <a:chExt cx="898563" cy="1198086"/>
          </a:xfrm>
        </p:grpSpPr>
        <p:sp>
          <p:nvSpPr>
            <p:cNvPr id="57" name="Rectangle: Rounded Corners 56">
              <a:extLst>
                <a:ext uri="{FF2B5EF4-FFF2-40B4-BE49-F238E27FC236}">
                  <a16:creationId xmlns:a16="http://schemas.microsoft.com/office/drawing/2014/main" id="{806FB653-4B28-FAE1-5516-F4102D95DD5A}"/>
                </a:ext>
              </a:extLst>
            </p:cNvPr>
            <p:cNvSpPr/>
            <p:nvPr/>
          </p:nvSpPr>
          <p:spPr>
            <a:xfrm>
              <a:off x="4099071" y="4724659"/>
              <a:ext cx="851268" cy="1135024"/>
            </a:xfrm>
            <a:prstGeom prst="roundRect">
              <a:avLst/>
            </a:prstGeom>
            <a:gradFill>
              <a:gsLst>
                <a:gs pos="0">
                  <a:schemeClr val="accent1"/>
                </a:gs>
                <a:gs pos="100000">
                  <a:schemeClr val="accent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8" name="Rectangle: Rounded Corners 57">
              <a:extLst>
                <a:ext uri="{FF2B5EF4-FFF2-40B4-BE49-F238E27FC236}">
                  <a16:creationId xmlns:a16="http://schemas.microsoft.com/office/drawing/2014/main" id="{1569AAF3-3A92-9834-1478-DE8F4A6220FA}"/>
                </a:ext>
              </a:extLst>
            </p:cNvPr>
            <p:cNvSpPr/>
            <p:nvPr/>
          </p:nvSpPr>
          <p:spPr>
            <a:xfrm>
              <a:off x="4146366" y="4787721"/>
              <a:ext cx="851268" cy="1135024"/>
            </a:xfrm>
            <a:prstGeom prst="roundRect">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9" name="Group 58">
              <a:extLst>
                <a:ext uri="{FF2B5EF4-FFF2-40B4-BE49-F238E27FC236}">
                  <a16:creationId xmlns:a16="http://schemas.microsoft.com/office/drawing/2014/main" id="{0278F47D-808B-AEAA-3E6D-941B8DFDDE2F}"/>
                </a:ext>
              </a:extLst>
            </p:cNvPr>
            <p:cNvGrpSpPr/>
            <p:nvPr/>
          </p:nvGrpSpPr>
          <p:grpSpPr>
            <a:xfrm>
              <a:off x="4273715" y="4957848"/>
              <a:ext cx="596570" cy="794770"/>
              <a:chOff x="3071135" y="1760585"/>
              <a:chExt cx="475200" cy="633600"/>
            </a:xfrm>
          </p:grpSpPr>
          <p:sp>
            <p:nvSpPr>
              <p:cNvPr id="60" name="Accent">
                <a:extLst>
                  <a:ext uri="{FF2B5EF4-FFF2-40B4-BE49-F238E27FC236}">
                    <a16:creationId xmlns:a16="http://schemas.microsoft.com/office/drawing/2014/main" id="{090B9FE3-98F9-B644-E6C2-6731953E55F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1" name="Outline">
                <a:extLst>
                  <a:ext uri="{FF2B5EF4-FFF2-40B4-BE49-F238E27FC236}">
                    <a16:creationId xmlns:a16="http://schemas.microsoft.com/office/drawing/2014/main" id="{7D812AC1-53E9-3AB6-E8F3-579D604B08E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62" name="Group 61">
            <a:extLst>
              <a:ext uri="{FF2B5EF4-FFF2-40B4-BE49-F238E27FC236}">
                <a16:creationId xmlns:a16="http://schemas.microsoft.com/office/drawing/2014/main" id="{6C593265-F356-A214-6AC0-1BD88EC4F198}"/>
              </a:ext>
            </a:extLst>
          </p:cNvPr>
          <p:cNvGrpSpPr/>
          <p:nvPr/>
        </p:nvGrpSpPr>
        <p:grpSpPr>
          <a:xfrm>
            <a:off x="5895878" y="1861888"/>
            <a:ext cx="839070" cy="839070"/>
            <a:chOff x="5842484" y="4724659"/>
            <a:chExt cx="898563" cy="1198086"/>
          </a:xfrm>
        </p:grpSpPr>
        <p:sp>
          <p:nvSpPr>
            <p:cNvPr id="63" name="Rectangle: Rounded Corners 62">
              <a:extLst>
                <a:ext uri="{FF2B5EF4-FFF2-40B4-BE49-F238E27FC236}">
                  <a16:creationId xmlns:a16="http://schemas.microsoft.com/office/drawing/2014/main" id="{845870FD-52E9-0EA9-9E55-DC961EC5A9EB}"/>
                </a:ext>
              </a:extLst>
            </p:cNvPr>
            <p:cNvSpPr/>
            <p:nvPr/>
          </p:nvSpPr>
          <p:spPr>
            <a:xfrm>
              <a:off x="5842484" y="4724659"/>
              <a:ext cx="851268" cy="1135024"/>
            </a:xfrm>
            <a:prstGeom prst="roundRect">
              <a:avLst/>
            </a:prstGeom>
            <a:gradFill>
              <a:gsLst>
                <a:gs pos="0">
                  <a:schemeClr val="accent1"/>
                </a:gs>
                <a:gs pos="100000">
                  <a:schemeClr val="accent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4" name="Rectangle: Rounded Corners 63">
              <a:extLst>
                <a:ext uri="{FF2B5EF4-FFF2-40B4-BE49-F238E27FC236}">
                  <a16:creationId xmlns:a16="http://schemas.microsoft.com/office/drawing/2014/main" id="{BC95847B-C076-F332-F63D-D187E70A88AF}"/>
                </a:ext>
              </a:extLst>
            </p:cNvPr>
            <p:cNvSpPr/>
            <p:nvPr/>
          </p:nvSpPr>
          <p:spPr>
            <a:xfrm>
              <a:off x="5889779" y="4787721"/>
              <a:ext cx="851268" cy="1135024"/>
            </a:xfrm>
            <a:prstGeom prst="roundRect">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65" name="Group 64">
              <a:extLst>
                <a:ext uri="{FF2B5EF4-FFF2-40B4-BE49-F238E27FC236}">
                  <a16:creationId xmlns:a16="http://schemas.microsoft.com/office/drawing/2014/main" id="{ADC87CE3-EA3E-5CDA-9683-D4877829453A}"/>
                </a:ext>
              </a:extLst>
            </p:cNvPr>
            <p:cNvGrpSpPr/>
            <p:nvPr/>
          </p:nvGrpSpPr>
          <p:grpSpPr>
            <a:xfrm>
              <a:off x="6017128" y="4957848"/>
              <a:ext cx="596570" cy="794770"/>
              <a:chOff x="3071135" y="1760585"/>
              <a:chExt cx="475200" cy="633600"/>
            </a:xfrm>
          </p:grpSpPr>
          <p:sp>
            <p:nvSpPr>
              <p:cNvPr id="66" name="Accent">
                <a:extLst>
                  <a:ext uri="{FF2B5EF4-FFF2-40B4-BE49-F238E27FC236}">
                    <a16:creationId xmlns:a16="http://schemas.microsoft.com/office/drawing/2014/main" id="{CB040B09-FC8D-24B3-8D47-78A7253DB9D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7" name="Outline">
                <a:extLst>
                  <a:ext uri="{FF2B5EF4-FFF2-40B4-BE49-F238E27FC236}">
                    <a16:creationId xmlns:a16="http://schemas.microsoft.com/office/drawing/2014/main" id="{D579D1D1-2C75-C3C3-DC3E-CCCE01E153B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68" name="Group 67">
            <a:extLst>
              <a:ext uri="{FF2B5EF4-FFF2-40B4-BE49-F238E27FC236}">
                <a16:creationId xmlns:a16="http://schemas.microsoft.com/office/drawing/2014/main" id="{CED98839-7180-25DA-A93B-1A780729A10C}"/>
              </a:ext>
            </a:extLst>
          </p:cNvPr>
          <p:cNvGrpSpPr/>
          <p:nvPr/>
        </p:nvGrpSpPr>
        <p:grpSpPr>
          <a:xfrm>
            <a:off x="7639290" y="1861888"/>
            <a:ext cx="839070" cy="839070"/>
            <a:chOff x="7585896" y="4724659"/>
            <a:chExt cx="898563" cy="1198086"/>
          </a:xfrm>
        </p:grpSpPr>
        <p:sp>
          <p:nvSpPr>
            <p:cNvPr id="69" name="Rectangle: Rounded Corners 68">
              <a:extLst>
                <a:ext uri="{FF2B5EF4-FFF2-40B4-BE49-F238E27FC236}">
                  <a16:creationId xmlns:a16="http://schemas.microsoft.com/office/drawing/2014/main" id="{0AF5C6CF-9DE9-1A74-CF2D-B67A55D3C232}"/>
                </a:ext>
              </a:extLst>
            </p:cNvPr>
            <p:cNvSpPr/>
            <p:nvPr/>
          </p:nvSpPr>
          <p:spPr>
            <a:xfrm>
              <a:off x="7585896" y="4724659"/>
              <a:ext cx="851268" cy="1135024"/>
            </a:xfrm>
            <a:prstGeom prst="roundRect">
              <a:avLst/>
            </a:prstGeom>
            <a:gradFill>
              <a:gsLst>
                <a:gs pos="0">
                  <a:schemeClr val="accent1"/>
                </a:gs>
                <a:gs pos="100000">
                  <a:schemeClr val="accent2"/>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0" name="Rectangle: Rounded Corners 69">
              <a:extLst>
                <a:ext uri="{FF2B5EF4-FFF2-40B4-BE49-F238E27FC236}">
                  <a16:creationId xmlns:a16="http://schemas.microsoft.com/office/drawing/2014/main" id="{9607C4E5-1F66-593D-31D0-A4148B3AA392}"/>
                </a:ext>
              </a:extLst>
            </p:cNvPr>
            <p:cNvSpPr/>
            <p:nvPr/>
          </p:nvSpPr>
          <p:spPr>
            <a:xfrm>
              <a:off x="7633191" y="4787721"/>
              <a:ext cx="851268" cy="1135024"/>
            </a:xfrm>
            <a:prstGeom prst="roundRect">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71" name="Group 70">
              <a:extLst>
                <a:ext uri="{FF2B5EF4-FFF2-40B4-BE49-F238E27FC236}">
                  <a16:creationId xmlns:a16="http://schemas.microsoft.com/office/drawing/2014/main" id="{170D797D-B37C-7070-35DD-18CC32C46A0D}"/>
                </a:ext>
              </a:extLst>
            </p:cNvPr>
            <p:cNvGrpSpPr/>
            <p:nvPr/>
          </p:nvGrpSpPr>
          <p:grpSpPr>
            <a:xfrm>
              <a:off x="7760540" y="4957848"/>
              <a:ext cx="596570" cy="794770"/>
              <a:chOff x="3071135" y="1760585"/>
              <a:chExt cx="475200" cy="633600"/>
            </a:xfrm>
          </p:grpSpPr>
          <p:sp>
            <p:nvSpPr>
              <p:cNvPr id="72" name="Accent">
                <a:extLst>
                  <a:ext uri="{FF2B5EF4-FFF2-40B4-BE49-F238E27FC236}">
                    <a16:creationId xmlns:a16="http://schemas.microsoft.com/office/drawing/2014/main" id="{FEF30743-B0BF-4F65-00E2-41B65B3141E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3" name="Outline">
                <a:extLst>
                  <a:ext uri="{FF2B5EF4-FFF2-40B4-BE49-F238E27FC236}">
                    <a16:creationId xmlns:a16="http://schemas.microsoft.com/office/drawing/2014/main" id="{2C429493-C127-ED38-6BA1-826902226CD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26" name="Oval 25">
            <a:extLst>
              <a:ext uri="{FF2B5EF4-FFF2-40B4-BE49-F238E27FC236}">
                <a16:creationId xmlns:a16="http://schemas.microsoft.com/office/drawing/2014/main" id="{9CAA4BD5-A1A8-459A-B135-5D4F088F2448}"/>
              </a:ext>
            </a:extLst>
          </p:cNvPr>
          <p:cNvSpPr/>
          <p:nvPr/>
        </p:nvSpPr>
        <p:spPr>
          <a:xfrm>
            <a:off x="614041" y="1832902"/>
            <a:ext cx="278286" cy="2782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dirty="0">
                <a:solidFill>
                  <a:schemeClr val="bg1"/>
                </a:solidFill>
                <a:latin typeface="+mj-lt"/>
              </a:rPr>
              <a:t>1</a:t>
            </a:r>
            <a:endParaRPr lang="en-PH" sz="1000" dirty="0">
              <a:solidFill>
                <a:schemeClr val="bg1"/>
              </a:solidFill>
              <a:latin typeface="+mj-lt"/>
            </a:endParaRPr>
          </a:p>
        </p:txBody>
      </p:sp>
      <p:sp>
        <p:nvSpPr>
          <p:cNvPr id="27" name="Oval 26">
            <a:extLst>
              <a:ext uri="{FF2B5EF4-FFF2-40B4-BE49-F238E27FC236}">
                <a16:creationId xmlns:a16="http://schemas.microsoft.com/office/drawing/2014/main" id="{C2C33906-A37D-43E4-B4C6-CE6C680A43B0}"/>
              </a:ext>
            </a:extLst>
          </p:cNvPr>
          <p:cNvSpPr/>
          <p:nvPr/>
        </p:nvSpPr>
        <p:spPr>
          <a:xfrm>
            <a:off x="2361549" y="1832902"/>
            <a:ext cx="278286" cy="2782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dirty="0">
                <a:solidFill>
                  <a:schemeClr val="bg1"/>
                </a:solidFill>
                <a:latin typeface="+mj-lt"/>
              </a:rPr>
              <a:t>2</a:t>
            </a:r>
            <a:endParaRPr lang="en-PH" sz="1000" dirty="0">
              <a:solidFill>
                <a:schemeClr val="bg1"/>
              </a:solidFill>
              <a:latin typeface="+mj-lt"/>
            </a:endParaRPr>
          </a:p>
        </p:txBody>
      </p:sp>
      <p:sp>
        <p:nvSpPr>
          <p:cNvPr id="28" name="Oval 27">
            <a:extLst>
              <a:ext uri="{FF2B5EF4-FFF2-40B4-BE49-F238E27FC236}">
                <a16:creationId xmlns:a16="http://schemas.microsoft.com/office/drawing/2014/main" id="{A7A20E26-FA9C-473A-A370-529CE6E5BAE6}"/>
              </a:ext>
            </a:extLst>
          </p:cNvPr>
          <p:cNvSpPr/>
          <p:nvPr/>
        </p:nvSpPr>
        <p:spPr>
          <a:xfrm>
            <a:off x="4109057" y="1832902"/>
            <a:ext cx="278286" cy="2782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dirty="0">
                <a:solidFill>
                  <a:schemeClr val="bg1"/>
                </a:solidFill>
                <a:latin typeface="+mj-lt"/>
              </a:rPr>
              <a:t>3</a:t>
            </a:r>
            <a:endParaRPr lang="en-PH" sz="1000" dirty="0">
              <a:solidFill>
                <a:schemeClr val="bg1"/>
              </a:solidFill>
              <a:latin typeface="+mj-lt"/>
            </a:endParaRPr>
          </a:p>
        </p:txBody>
      </p:sp>
      <p:sp>
        <p:nvSpPr>
          <p:cNvPr id="29" name="Oval 28">
            <a:extLst>
              <a:ext uri="{FF2B5EF4-FFF2-40B4-BE49-F238E27FC236}">
                <a16:creationId xmlns:a16="http://schemas.microsoft.com/office/drawing/2014/main" id="{48937C56-6C4D-442F-AEFB-8C99DF4BE20B}"/>
              </a:ext>
            </a:extLst>
          </p:cNvPr>
          <p:cNvSpPr/>
          <p:nvPr/>
        </p:nvSpPr>
        <p:spPr>
          <a:xfrm>
            <a:off x="5856565" y="1832902"/>
            <a:ext cx="278286" cy="2782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dirty="0">
                <a:solidFill>
                  <a:schemeClr val="bg1"/>
                </a:solidFill>
                <a:latin typeface="+mj-lt"/>
              </a:rPr>
              <a:t>4</a:t>
            </a:r>
            <a:endParaRPr lang="en-PH" sz="1000" dirty="0">
              <a:solidFill>
                <a:schemeClr val="bg1"/>
              </a:solidFill>
              <a:latin typeface="+mj-lt"/>
            </a:endParaRPr>
          </a:p>
        </p:txBody>
      </p:sp>
      <p:sp>
        <p:nvSpPr>
          <p:cNvPr id="30" name="Oval 29">
            <a:extLst>
              <a:ext uri="{FF2B5EF4-FFF2-40B4-BE49-F238E27FC236}">
                <a16:creationId xmlns:a16="http://schemas.microsoft.com/office/drawing/2014/main" id="{DD578491-6FF3-494C-86F7-F8E6372211A7}"/>
              </a:ext>
            </a:extLst>
          </p:cNvPr>
          <p:cNvSpPr/>
          <p:nvPr/>
        </p:nvSpPr>
        <p:spPr>
          <a:xfrm>
            <a:off x="7604073" y="1832902"/>
            <a:ext cx="278286" cy="2782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dirty="0">
                <a:solidFill>
                  <a:schemeClr val="bg1"/>
                </a:solidFill>
                <a:latin typeface="+mj-lt"/>
              </a:rPr>
              <a:t>5</a:t>
            </a:r>
            <a:endParaRPr lang="en-PH" sz="1000" dirty="0">
              <a:solidFill>
                <a:schemeClr val="bg1"/>
              </a:solidFill>
              <a:latin typeface="+mj-lt"/>
            </a:endParaRPr>
          </a:p>
        </p:txBody>
      </p:sp>
    </p:spTree>
    <p:extLst>
      <p:ext uri="{BB962C8B-B14F-4D97-AF65-F5344CB8AC3E}">
        <p14:creationId xmlns:p14="http://schemas.microsoft.com/office/powerpoint/2010/main" val="1632583123"/>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C44EDD-8A86-4512-866D-9047A490B969}"/>
              </a:ext>
            </a:extLst>
          </p:cNvPr>
          <p:cNvSpPr>
            <a:spLocks noGrp="1"/>
          </p:cNvSpPr>
          <p:nvPr>
            <p:ph type="title"/>
          </p:nvPr>
        </p:nvSpPr>
        <p:spPr/>
        <p:txBody>
          <a:bodyPr/>
          <a:lstStyle/>
          <a:p>
            <a:r>
              <a:rPr lang="en-US" dirty="0"/>
              <a:t>Three-Stage Growth Chevron Process</a:t>
            </a:r>
          </a:p>
        </p:txBody>
      </p:sp>
      <p:sp>
        <p:nvSpPr>
          <p:cNvPr id="4" name="TextBox 3">
            <a:extLst>
              <a:ext uri="{FF2B5EF4-FFF2-40B4-BE49-F238E27FC236}">
                <a16:creationId xmlns:a16="http://schemas.microsoft.com/office/drawing/2014/main" id="{DE5532A0-430F-47DD-9719-73B26C0BD664}"/>
              </a:ext>
            </a:extLst>
          </p:cNvPr>
          <p:cNvSpPr txBox="1"/>
          <p:nvPr/>
        </p:nvSpPr>
        <p:spPr>
          <a:xfrm>
            <a:off x="216618" y="4567837"/>
            <a:ext cx="2764054" cy="1238603"/>
          </a:xfrm>
          <a:prstGeom prst="rect">
            <a:avLst/>
          </a:prstGeom>
          <a:noFill/>
        </p:spPr>
        <p:txBody>
          <a:bodyPr wrap="square" lIns="0" tIns="0" rIns="0" bIns="0" rtlCol="0">
            <a:normAutofit fontScale="92500" lnSpcReduction="10000"/>
          </a:bodyPr>
          <a:lstStyle/>
          <a:p>
            <a:pPr marL="69056"/>
            <a:r>
              <a:rPr lang="en-US" sz="1600" dirty="0"/>
              <a:t>Lorem ipsum dolor sit amet, consectetur adipiscing elit. Ut tempor, quam et mattis pulvinar, mauris ligula suscipit arcu, sed elementum diam leo at magna. </a:t>
            </a:r>
            <a:endParaRPr lang="en-PH" sz="1600" dirty="0"/>
          </a:p>
        </p:txBody>
      </p:sp>
      <p:sp>
        <p:nvSpPr>
          <p:cNvPr id="5" name="TextBox 4">
            <a:extLst>
              <a:ext uri="{FF2B5EF4-FFF2-40B4-BE49-F238E27FC236}">
                <a16:creationId xmlns:a16="http://schemas.microsoft.com/office/drawing/2014/main" id="{A4B75F53-58C1-49DF-84BF-D49BEF12EBCC}"/>
              </a:ext>
            </a:extLst>
          </p:cNvPr>
          <p:cNvSpPr txBox="1"/>
          <p:nvPr/>
        </p:nvSpPr>
        <p:spPr>
          <a:xfrm>
            <a:off x="216617" y="3276600"/>
            <a:ext cx="2912905" cy="1075888"/>
          </a:xfrm>
          <a:prstGeom prst="homePlate">
            <a:avLst>
              <a:gd name="adj" fmla="val 30000"/>
            </a:avLst>
          </a:prstGeom>
          <a:solidFill>
            <a:schemeClr val="accent1"/>
          </a:solidFill>
          <a:ln>
            <a:noFill/>
          </a:ln>
        </p:spPr>
        <p:txBody>
          <a:bodyPr wrap="square" lIns="0" tIns="0" rIns="0" bIns="0" rtlCol="0" anchor="ctr">
            <a:normAutofit/>
          </a:bodyPr>
          <a:lstStyle/>
          <a:p>
            <a:pPr algn="ctr"/>
            <a:r>
              <a:rPr lang="en-US" sz="2100" b="1" dirty="0">
                <a:solidFill>
                  <a:schemeClr val="bg1"/>
                </a:solidFill>
              </a:rPr>
              <a:t>Header</a:t>
            </a:r>
            <a:endParaRPr lang="en-PH" sz="2100" b="1" dirty="0">
              <a:solidFill>
                <a:schemeClr val="bg1"/>
              </a:solidFill>
            </a:endParaRPr>
          </a:p>
        </p:txBody>
      </p:sp>
      <p:sp>
        <p:nvSpPr>
          <p:cNvPr id="9" name="TextBox 8">
            <a:extLst>
              <a:ext uri="{FF2B5EF4-FFF2-40B4-BE49-F238E27FC236}">
                <a16:creationId xmlns:a16="http://schemas.microsoft.com/office/drawing/2014/main" id="{7B8C191D-1118-4B39-9905-90843A17717C}"/>
              </a:ext>
            </a:extLst>
          </p:cNvPr>
          <p:cNvSpPr txBox="1"/>
          <p:nvPr/>
        </p:nvSpPr>
        <p:spPr>
          <a:xfrm>
            <a:off x="3110939" y="4567837"/>
            <a:ext cx="2764054" cy="1238603"/>
          </a:xfrm>
          <a:prstGeom prst="rect">
            <a:avLst/>
          </a:prstGeom>
          <a:noFill/>
        </p:spPr>
        <p:txBody>
          <a:bodyPr wrap="square" lIns="0" tIns="0" rIns="0" bIns="0" rtlCol="0">
            <a:normAutofit fontScale="92500" lnSpcReduction="10000"/>
          </a:bodyPr>
          <a:lstStyle/>
          <a:p>
            <a:pPr marL="69056"/>
            <a:r>
              <a:rPr lang="en-US" sz="1600" dirty="0"/>
              <a:t>Lorem ipsum dolor sit amet, consectetur adipiscing elit. Ut tempor, quam et mattis pulvinar, mauris ligula suscipit arcu, sed elementum diam leo at magna. </a:t>
            </a:r>
            <a:endParaRPr lang="en-PH" sz="1600" dirty="0"/>
          </a:p>
        </p:txBody>
      </p:sp>
      <p:sp>
        <p:nvSpPr>
          <p:cNvPr id="10" name="TextBox 9">
            <a:extLst>
              <a:ext uri="{FF2B5EF4-FFF2-40B4-BE49-F238E27FC236}">
                <a16:creationId xmlns:a16="http://schemas.microsoft.com/office/drawing/2014/main" id="{CD3E2560-B2E0-4BEE-AAEC-573931562C53}"/>
              </a:ext>
            </a:extLst>
          </p:cNvPr>
          <p:cNvSpPr txBox="1"/>
          <p:nvPr/>
        </p:nvSpPr>
        <p:spPr>
          <a:xfrm>
            <a:off x="3110939" y="3276601"/>
            <a:ext cx="2912905" cy="1075886"/>
          </a:xfrm>
          <a:prstGeom prst="chevron">
            <a:avLst>
              <a:gd name="adj" fmla="val 30000"/>
            </a:avLst>
          </a:prstGeom>
          <a:solidFill>
            <a:schemeClr val="accent2"/>
          </a:solidFill>
          <a:ln>
            <a:noFill/>
          </a:ln>
        </p:spPr>
        <p:txBody>
          <a:bodyPr wrap="square" lIns="0" tIns="0" rIns="0" bIns="0" rtlCol="0" anchor="ctr">
            <a:normAutofit/>
          </a:bodyPr>
          <a:lstStyle/>
          <a:p>
            <a:pPr algn="ctr"/>
            <a:r>
              <a:rPr lang="en-US" sz="2100" b="1" dirty="0">
                <a:solidFill>
                  <a:schemeClr val="bg1"/>
                </a:solidFill>
              </a:rPr>
              <a:t>Header</a:t>
            </a:r>
            <a:endParaRPr lang="en-PH" sz="2100" b="1" dirty="0">
              <a:solidFill>
                <a:schemeClr val="bg1"/>
              </a:solidFill>
            </a:endParaRPr>
          </a:p>
        </p:txBody>
      </p:sp>
      <p:sp>
        <p:nvSpPr>
          <p:cNvPr id="14" name="TextBox 13">
            <a:extLst>
              <a:ext uri="{FF2B5EF4-FFF2-40B4-BE49-F238E27FC236}">
                <a16:creationId xmlns:a16="http://schemas.microsoft.com/office/drawing/2014/main" id="{71722379-1C11-4201-938B-D5DE57FCC8AD}"/>
              </a:ext>
            </a:extLst>
          </p:cNvPr>
          <p:cNvSpPr txBox="1"/>
          <p:nvPr/>
        </p:nvSpPr>
        <p:spPr>
          <a:xfrm>
            <a:off x="6005260" y="4567837"/>
            <a:ext cx="2764054" cy="1238603"/>
          </a:xfrm>
          <a:prstGeom prst="rect">
            <a:avLst/>
          </a:prstGeom>
          <a:noFill/>
        </p:spPr>
        <p:txBody>
          <a:bodyPr wrap="square" lIns="0" tIns="0" rIns="0" bIns="0" rtlCol="0">
            <a:normAutofit fontScale="92500" lnSpcReduction="10000"/>
          </a:bodyPr>
          <a:lstStyle/>
          <a:p>
            <a:pPr marL="69056"/>
            <a:r>
              <a:rPr lang="en-US" sz="1600" dirty="0"/>
              <a:t>Lorem ipsum dolor sit amet, consectetur adipiscing elit. Ut tempor, quam et mattis pulvinar, mauris ligula suscipit arcu, sed elementum diam leo at magna. </a:t>
            </a:r>
            <a:endParaRPr lang="en-PH" sz="1600" dirty="0"/>
          </a:p>
        </p:txBody>
      </p:sp>
      <p:sp>
        <p:nvSpPr>
          <p:cNvPr id="15" name="TextBox 14">
            <a:extLst>
              <a:ext uri="{FF2B5EF4-FFF2-40B4-BE49-F238E27FC236}">
                <a16:creationId xmlns:a16="http://schemas.microsoft.com/office/drawing/2014/main" id="{D1162BFC-BF57-4996-A79E-6EFBF95ADD4B}"/>
              </a:ext>
            </a:extLst>
          </p:cNvPr>
          <p:cNvSpPr txBox="1"/>
          <p:nvPr/>
        </p:nvSpPr>
        <p:spPr>
          <a:xfrm>
            <a:off x="6005260" y="3276601"/>
            <a:ext cx="2912905" cy="1075886"/>
          </a:xfrm>
          <a:prstGeom prst="chevron">
            <a:avLst>
              <a:gd name="adj" fmla="val 30000"/>
            </a:avLst>
          </a:prstGeom>
          <a:solidFill>
            <a:schemeClr val="accent3"/>
          </a:solidFill>
          <a:ln>
            <a:noFill/>
          </a:ln>
        </p:spPr>
        <p:txBody>
          <a:bodyPr wrap="square" lIns="0" tIns="0" rIns="0" bIns="0" rtlCol="0" anchor="ctr">
            <a:normAutofit/>
          </a:bodyPr>
          <a:lstStyle/>
          <a:p>
            <a:pPr algn="ctr"/>
            <a:r>
              <a:rPr lang="en-US" sz="2100" b="1" dirty="0">
                <a:solidFill>
                  <a:schemeClr val="bg1"/>
                </a:solidFill>
              </a:rPr>
              <a:t>Header</a:t>
            </a:r>
            <a:endParaRPr lang="en-PH" sz="2100" b="1" dirty="0">
              <a:solidFill>
                <a:schemeClr val="bg1"/>
              </a:solidFill>
            </a:endParaRPr>
          </a:p>
        </p:txBody>
      </p:sp>
      <p:grpSp>
        <p:nvGrpSpPr>
          <p:cNvPr id="20" name="Group 19">
            <a:extLst>
              <a:ext uri="{FF2B5EF4-FFF2-40B4-BE49-F238E27FC236}">
                <a16:creationId xmlns:a16="http://schemas.microsoft.com/office/drawing/2014/main" id="{E5696588-3F5B-4EED-B9E5-9F71D53477B0}"/>
              </a:ext>
            </a:extLst>
          </p:cNvPr>
          <p:cNvGrpSpPr/>
          <p:nvPr/>
        </p:nvGrpSpPr>
        <p:grpSpPr>
          <a:xfrm>
            <a:off x="6687522" y="1250687"/>
            <a:ext cx="1655874" cy="2468758"/>
            <a:chOff x="4703776" y="1750131"/>
            <a:chExt cx="1864717" cy="2780125"/>
          </a:xfrm>
        </p:grpSpPr>
        <p:sp>
          <p:nvSpPr>
            <p:cNvPr id="21" name="Freeform 1472">
              <a:extLst>
                <a:ext uri="{FF2B5EF4-FFF2-40B4-BE49-F238E27FC236}">
                  <a16:creationId xmlns:a16="http://schemas.microsoft.com/office/drawing/2014/main" id="{68211347-58BB-40B6-B139-33F09C2BF3E8}"/>
                </a:ext>
              </a:extLst>
            </p:cNvPr>
            <p:cNvSpPr>
              <a:spLocks/>
            </p:cNvSpPr>
            <p:nvPr/>
          </p:nvSpPr>
          <p:spPr bwMode="auto">
            <a:xfrm>
              <a:off x="4789264" y="1983692"/>
              <a:ext cx="1779228" cy="2546564"/>
            </a:xfrm>
            <a:custGeom>
              <a:avLst/>
              <a:gdLst>
                <a:gd name="T0" fmla="*/ 570 w 658"/>
                <a:gd name="T1" fmla="*/ 552 h 667"/>
                <a:gd name="T2" fmla="*/ 408 w 658"/>
                <a:gd name="T3" fmla="*/ 548 h 667"/>
                <a:gd name="T4" fmla="*/ 266 w 658"/>
                <a:gd name="T5" fmla="*/ 485 h 667"/>
                <a:gd name="T6" fmla="*/ 269 w 658"/>
                <a:gd name="T7" fmla="*/ 323 h 667"/>
                <a:gd name="T8" fmla="*/ 380 w 658"/>
                <a:gd name="T9" fmla="*/ 240 h 667"/>
                <a:gd name="T10" fmla="*/ 552 w 658"/>
                <a:gd name="T11" fmla="*/ 235 h 667"/>
                <a:gd name="T12" fmla="*/ 561 w 658"/>
                <a:gd name="T13" fmla="*/ 231 h 667"/>
                <a:gd name="T14" fmla="*/ 491 w 658"/>
                <a:gd name="T15" fmla="*/ 230 h 667"/>
                <a:gd name="T16" fmla="*/ 306 w 658"/>
                <a:gd name="T17" fmla="*/ 255 h 667"/>
                <a:gd name="T18" fmla="*/ 346 w 658"/>
                <a:gd name="T19" fmla="*/ 59 h 667"/>
                <a:gd name="T20" fmla="*/ 280 w 658"/>
                <a:gd name="T21" fmla="*/ 75 h 667"/>
                <a:gd name="T22" fmla="*/ 256 w 658"/>
                <a:gd name="T23" fmla="*/ 19 h 667"/>
                <a:gd name="T24" fmla="*/ 246 w 658"/>
                <a:gd name="T25" fmla="*/ 15 h 667"/>
                <a:gd name="T26" fmla="*/ 272 w 658"/>
                <a:gd name="T27" fmla="*/ 67 h 667"/>
                <a:gd name="T28" fmla="*/ 156 w 658"/>
                <a:gd name="T29" fmla="*/ 49 h 667"/>
                <a:gd name="T30" fmla="*/ 265 w 658"/>
                <a:gd name="T31" fmla="*/ 291 h 667"/>
                <a:gd name="T32" fmla="*/ 201 w 658"/>
                <a:gd name="T33" fmla="*/ 220 h 667"/>
                <a:gd name="T34" fmla="*/ 121 w 658"/>
                <a:gd name="T35" fmla="*/ 179 h 667"/>
                <a:gd name="T36" fmla="*/ 31 w 658"/>
                <a:gd name="T37" fmla="*/ 172 h 667"/>
                <a:gd name="T38" fmla="*/ 135 w 658"/>
                <a:gd name="T39" fmla="*/ 191 h 667"/>
                <a:gd name="T40" fmla="*/ 210 w 658"/>
                <a:gd name="T41" fmla="*/ 238 h 667"/>
                <a:gd name="T42" fmla="*/ 248 w 658"/>
                <a:gd name="T43" fmla="*/ 338 h 667"/>
                <a:gd name="T44" fmla="*/ 212 w 658"/>
                <a:gd name="T45" fmla="*/ 524 h 667"/>
                <a:gd name="T46" fmla="*/ 122 w 658"/>
                <a:gd name="T47" fmla="*/ 526 h 667"/>
                <a:gd name="T48" fmla="*/ 63 w 658"/>
                <a:gd name="T49" fmla="*/ 524 h 667"/>
                <a:gd name="T50" fmla="*/ 16 w 658"/>
                <a:gd name="T51" fmla="*/ 529 h 667"/>
                <a:gd name="T52" fmla="*/ 15 w 658"/>
                <a:gd name="T53" fmla="*/ 530 h 667"/>
                <a:gd name="T54" fmla="*/ 64 w 658"/>
                <a:gd name="T55" fmla="*/ 526 h 667"/>
                <a:gd name="T56" fmla="*/ 120 w 658"/>
                <a:gd name="T57" fmla="*/ 530 h 667"/>
                <a:gd name="T58" fmla="*/ 195 w 658"/>
                <a:gd name="T59" fmla="*/ 535 h 667"/>
                <a:gd name="T60" fmla="*/ 180 w 658"/>
                <a:gd name="T61" fmla="*/ 560 h 667"/>
                <a:gd name="T62" fmla="*/ 152 w 658"/>
                <a:gd name="T63" fmla="*/ 568 h 667"/>
                <a:gd name="T64" fmla="*/ 135 w 658"/>
                <a:gd name="T65" fmla="*/ 578 h 667"/>
                <a:gd name="T66" fmla="*/ 176 w 658"/>
                <a:gd name="T67" fmla="*/ 566 h 667"/>
                <a:gd name="T68" fmla="*/ 186 w 658"/>
                <a:gd name="T69" fmla="*/ 565 h 667"/>
                <a:gd name="T70" fmla="*/ 218 w 658"/>
                <a:gd name="T71" fmla="*/ 602 h 667"/>
                <a:gd name="T72" fmla="*/ 213 w 658"/>
                <a:gd name="T73" fmla="*/ 606 h 667"/>
                <a:gd name="T74" fmla="*/ 201 w 658"/>
                <a:gd name="T75" fmla="*/ 621 h 667"/>
                <a:gd name="T76" fmla="*/ 218 w 658"/>
                <a:gd name="T77" fmla="*/ 606 h 667"/>
                <a:gd name="T78" fmla="*/ 239 w 658"/>
                <a:gd name="T79" fmla="*/ 607 h 667"/>
                <a:gd name="T80" fmla="*/ 234 w 658"/>
                <a:gd name="T81" fmla="*/ 637 h 667"/>
                <a:gd name="T82" fmla="*/ 239 w 658"/>
                <a:gd name="T83" fmla="*/ 634 h 667"/>
                <a:gd name="T84" fmla="*/ 247 w 658"/>
                <a:gd name="T85" fmla="*/ 628 h 667"/>
                <a:gd name="T86" fmla="*/ 248 w 658"/>
                <a:gd name="T87" fmla="*/ 629 h 667"/>
                <a:gd name="T88" fmla="*/ 259 w 658"/>
                <a:gd name="T89" fmla="*/ 661 h 667"/>
                <a:gd name="T90" fmla="*/ 256 w 658"/>
                <a:gd name="T91" fmla="*/ 623 h 667"/>
                <a:gd name="T92" fmla="*/ 254 w 658"/>
                <a:gd name="T93" fmla="*/ 618 h 667"/>
                <a:gd name="T94" fmla="*/ 271 w 658"/>
                <a:gd name="T95" fmla="*/ 596 h 667"/>
                <a:gd name="T96" fmla="*/ 303 w 658"/>
                <a:gd name="T97" fmla="*/ 603 h 667"/>
                <a:gd name="T98" fmla="*/ 303 w 658"/>
                <a:gd name="T99" fmla="*/ 602 h 667"/>
                <a:gd name="T100" fmla="*/ 272 w 658"/>
                <a:gd name="T101" fmla="*/ 591 h 667"/>
                <a:gd name="T102" fmla="*/ 263 w 658"/>
                <a:gd name="T103" fmla="*/ 538 h 667"/>
                <a:gd name="T104" fmla="*/ 283 w 658"/>
                <a:gd name="T105" fmla="*/ 547 h 667"/>
                <a:gd name="T106" fmla="*/ 330 w 658"/>
                <a:gd name="T107" fmla="*/ 559 h 667"/>
                <a:gd name="T108" fmla="*/ 285 w 658"/>
                <a:gd name="T109" fmla="*/ 538 h 667"/>
                <a:gd name="T110" fmla="*/ 282 w 658"/>
                <a:gd name="T111" fmla="*/ 537 h 667"/>
                <a:gd name="T112" fmla="*/ 356 w 658"/>
                <a:gd name="T113" fmla="*/ 551 h 667"/>
                <a:gd name="T114" fmla="*/ 463 w 658"/>
                <a:gd name="T115" fmla="*/ 557 h 667"/>
                <a:gd name="T116" fmla="*/ 642 w 658"/>
                <a:gd name="T117" fmla="*/ 56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8" h="667">
                  <a:moveTo>
                    <a:pt x="654" y="566"/>
                  </a:moveTo>
                  <a:cubicBezTo>
                    <a:pt x="651" y="567"/>
                    <a:pt x="647" y="568"/>
                    <a:pt x="642" y="568"/>
                  </a:cubicBezTo>
                  <a:cubicBezTo>
                    <a:pt x="636" y="569"/>
                    <a:pt x="630" y="570"/>
                    <a:pt x="622" y="569"/>
                  </a:cubicBezTo>
                  <a:cubicBezTo>
                    <a:pt x="619" y="568"/>
                    <a:pt x="615" y="567"/>
                    <a:pt x="611" y="566"/>
                  </a:cubicBezTo>
                  <a:cubicBezTo>
                    <a:pt x="607" y="564"/>
                    <a:pt x="604" y="561"/>
                    <a:pt x="599" y="559"/>
                  </a:cubicBezTo>
                  <a:cubicBezTo>
                    <a:pt x="591" y="555"/>
                    <a:pt x="580" y="553"/>
                    <a:pt x="570" y="552"/>
                  </a:cubicBezTo>
                  <a:cubicBezTo>
                    <a:pt x="559" y="550"/>
                    <a:pt x="548" y="550"/>
                    <a:pt x="536" y="550"/>
                  </a:cubicBezTo>
                  <a:cubicBezTo>
                    <a:pt x="513" y="549"/>
                    <a:pt x="488" y="550"/>
                    <a:pt x="463" y="550"/>
                  </a:cubicBezTo>
                  <a:cubicBezTo>
                    <a:pt x="457" y="550"/>
                    <a:pt x="451" y="550"/>
                    <a:pt x="445" y="550"/>
                  </a:cubicBezTo>
                  <a:cubicBezTo>
                    <a:pt x="438" y="550"/>
                    <a:pt x="432" y="550"/>
                    <a:pt x="426" y="549"/>
                  </a:cubicBezTo>
                  <a:cubicBezTo>
                    <a:pt x="423" y="549"/>
                    <a:pt x="420" y="549"/>
                    <a:pt x="417" y="548"/>
                  </a:cubicBezTo>
                  <a:cubicBezTo>
                    <a:pt x="414" y="548"/>
                    <a:pt x="411" y="548"/>
                    <a:pt x="408" y="548"/>
                  </a:cubicBezTo>
                  <a:cubicBezTo>
                    <a:pt x="402" y="547"/>
                    <a:pt x="397" y="546"/>
                    <a:pt x="391" y="545"/>
                  </a:cubicBezTo>
                  <a:cubicBezTo>
                    <a:pt x="380" y="544"/>
                    <a:pt x="369" y="542"/>
                    <a:pt x="358" y="540"/>
                  </a:cubicBezTo>
                  <a:cubicBezTo>
                    <a:pt x="348" y="537"/>
                    <a:pt x="338" y="535"/>
                    <a:pt x="329" y="533"/>
                  </a:cubicBezTo>
                  <a:cubicBezTo>
                    <a:pt x="323" y="531"/>
                    <a:pt x="318" y="530"/>
                    <a:pt x="313" y="529"/>
                  </a:cubicBezTo>
                  <a:cubicBezTo>
                    <a:pt x="306" y="525"/>
                    <a:pt x="278" y="509"/>
                    <a:pt x="274" y="506"/>
                  </a:cubicBezTo>
                  <a:cubicBezTo>
                    <a:pt x="272" y="503"/>
                    <a:pt x="267" y="493"/>
                    <a:pt x="266" y="485"/>
                  </a:cubicBezTo>
                  <a:cubicBezTo>
                    <a:pt x="265" y="478"/>
                    <a:pt x="256" y="470"/>
                    <a:pt x="255" y="460"/>
                  </a:cubicBezTo>
                  <a:cubicBezTo>
                    <a:pt x="254" y="450"/>
                    <a:pt x="253" y="438"/>
                    <a:pt x="253" y="426"/>
                  </a:cubicBezTo>
                  <a:cubicBezTo>
                    <a:pt x="252" y="414"/>
                    <a:pt x="253" y="400"/>
                    <a:pt x="254" y="386"/>
                  </a:cubicBezTo>
                  <a:cubicBezTo>
                    <a:pt x="255" y="372"/>
                    <a:pt x="258" y="357"/>
                    <a:pt x="262" y="343"/>
                  </a:cubicBezTo>
                  <a:cubicBezTo>
                    <a:pt x="264" y="336"/>
                    <a:pt x="266" y="329"/>
                    <a:pt x="269" y="323"/>
                  </a:cubicBezTo>
                  <a:cubicBezTo>
                    <a:pt x="269" y="323"/>
                    <a:pt x="269" y="323"/>
                    <a:pt x="269" y="323"/>
                  </a:cubicBezTo>
                  <a:cubicBezTo>
                    <a:pt x="269" y="323"/>
                    <a:pt x="269" y="323"/>
                    <a:pt x="269" y="323"/>
                  </a:cubicBezTo>
                  <a:cubicBezTo>
                    <a:pt x="272" y="315"/>
                    <a:pt x="276" y="307"/>
                    <a:pt x="281" y="300"/>
                  </a:cubicBezTo>
                  <a:cubicBezTo>
                    <a:pt x="289" y="287"/>
                    <a:pt x="300" y="275"/>
                    <a:pt x="313" y="265"/>
                  </a:cubicBezTo>
                  <a:cubicBezTo>
                    <a:pt x="326" y="256"/>
                    <a:pt x="341" y="249"/>
                    <a:pt x="357" y="245"/>
                  </a:cubicBezTo>
                  <a:cubicBezTo>
                    <a:pt x="361" y="244"/>
                    <a:pt x="365" y="243"/>
                    <a:pt x="369" y="242"/>
                  </a:cubicBezTo>
                  <a:cubicBezTo>
                    <a:pt x="373" y="241"/>
                    <a:pt x="377" y="241"/>
                    <a:pt x="380" y="240"/>
                  </a:cubicBezTo>
                  <a:cubicBezTo>
                    <a:pt x="388" y="239"/>
                    <a:pt x="396" y="239"/>
                    <a:pt x="404" y="238"/>
                  </a:cubicBezTo>
                  <a:cubicBezTo>
                    <a:pt x="420" y="237"/>
                    <a:pt x="435" y="237"/>
                    <a:pt x="450" y="237"/>
                  </a:cubicBezTo>
                  <a:cubicBezTo>
                    <a:pt x="464" y="237"/>
                    <a:pt x="478" y="236"/>
                    <a:pt x="491" y="236"/>
                  </a:cubicBezTo>
                  <a:cubicBezTo>
                    <a:pt x="513" y="236"/>
                    <a:pt x="531" y="235"/>
                    <a:pt x="546" y="235"/>
                  </a:cubicBezTo>
                  <a:cubicBezTo>
                    <a:pt x="546" y="235"/>
                    <a:pt x="546" y="235"/>
                    <a:pt x="546" y="235"/>
                  </a:cubicBezTo>
                  <a:cubicBezTo>
                    <a:pt x="546" y="235"/>
                    <a:pt x="548" y="235"/>
                    <a:pt x="552" y="235"/>
                  </a:cubicBezTo>
                  <a:cubicBezTo>
                    <a:pt x="554" y="235"/>
                    <a:pt x="556" y="235"/>
                    <a:pt x="559" y="235"/>
                  </a:cubicBezTo>
                  <a:cubicBezTo>
                    <a:pt x="559" y="235"/>
                    <a:pt x="560" y="235"/>
                    <a:pt x="560" y="235"/>
                  </a:cubicBezTo>
                  <a:cubicBezTo>
                    <a:pt x="561" y="235"/>
                    <a:pt x="561" y="235"/>
                    <a:pt x="561" y="235"/>
                  </a:cubicBezTo>
                  <a:cubicBezTo>
                    <a:pt x="560" y="235"/>
                    <a:pt x="561" y="235"/>
                    <a:pt x="561" y="235"/>
                  </a:cubicBezTo>
                  <a:cubicBezTo>
                    <a:pt x="561" y="234"/>
                    <a:pt x="563" y="237"/>
                    <a:pt x="562" y="231"/>
                  </a:cubicBezTo>
                  <a:cubicBezTo>
                    <a:pt x="560" y="230"/>
                    <a:pt x="561" y="231"/>
                    <a:pt x="561" y="231"/>
                  </a:cubicBezTo>
                  <a:cubicBezTo>
                    <a:pt x="560" y="231"/>
                    <a:pt x="560" y="231"/>
                    <a:pt x="560" y="231"/>
                  </a:cubicBezTo>
                  <a:cubicBezTo>
                    <a:pt x="560" y="231"/>
                    <a:pt x="560" y="231"/>
                    <a:pt x="560" y="231"/>
                  </a:cubicBezTo>
                  <a:cubicBezTo>
                    <a:pt x="560" y="231"/>
                    <a:pt x="560" y="231"/>
                    <a:pt x="560" y="231"/>
                  </a:cubicBezTo>
                  <a:cubicBezTo>
                    <a:pt x="559" y="231"/>
                    <a:pt x="558" y="231"/>
                    <a:pt x="557" y="231"/>
                  </a:cubicBezTo>
                  <a:cubicBezTo>
                    <a:pt x="555" y="230"/>
                    <a:pt x="554" y="230"/>
                    <a:pt x="552" y="230"/>
                  </a:cubicBezTo>
                  <a:cubicBezTo>
                    <a:pt x="537" y="230"/>
                    <a:pt x="516" y="230"/>
                    <a:pt x="491" y="230"/>
                  </a:cubicBezTo>
                  <a:cubicBezTo>
                    <a:pt x="478" y="229"/>
                    <a:pt x="464" y="229"/>
                    <a:pt x="450" y="229"/>
                  </a:cubicBezTo>
                  <a:cubicBezTo>
                    <a:pt x="435" y="229"/>
                    <a:pt x="420" y="229"/>
                    <a:pt x="404" y="229"/>
                  </a:cubicBezTo>
                  <a:cubicBezTo>
                    <a:pt x="396" y="229"/>
                    <a:pt x="388" y="229"/>
                    <a:pt x="379" y="230"/>
                  </a:cubicBezTo>
                  <a:cubicBezTo>
                    <a:pt x="375" y="231"/>
                    <a:pt x="371" y="231"/>
                    <a:pt x="367" y="232"/>
                  </a:cubicBezTo>
                  <a:cubicBezTo>
                    <a:pt x="363" y="233"/>
                    <a:pt x="358" y="234"/>
                    <a:pt x="354" y="234"/>
                  </a:cubicBezTo>
                  <a:cubicBezTo>
                    <a:pt x="338" y="239"/>
                    <a:pt x="321" y="245"/>
                    <a:pt x="306" y="255"/>
                  </a:cubicBezTo>
                  <a:cubicBezTo>
                    <a:pt x="295" y="263"/>
                    <a:pt x="285" y="272"/>
                    <a:pt x="276" y="283"/>
                  </a:cubicBezTo>
                  <a:cubicBezTo>
                    <a:pt x="277" y="278"/>
                    <a:pt x="278" y="272"/>
                    <a:pt x="279" y="267"/>
                  </a:cubicBezTo>
                  <a:cubicBezTo>
                    <a:pt x="281" y="254"/>
                    <a:pt x="282" y="240"/>
                    <a:pt x="284" y="227"/>
                  </a:cubicBezTo>
                  <a:cubicBezTo>
                    <a:pt x="285" y="214"/>
                    <a:pt x="286" y="200"/>
                    <a:pt x="287" y="187"/>
                  </a:cubicBezTo>
                  <a:cubicBezTo>
                    <a:pt x="301" y="167"/>
                    <a:pt x="346" y="104"/>
                    <a:pt x="350" y="59"/>
                  </a:cubicBezTo>
                  <a:cubicBezTo>
                    <a:pt x="346" y="59"/>
                    <a:pt x="346" y="59"/>
                    <a:pt x="346" y="59"/>
                  </a:cubicBezTo>
                  <a:cubicBezTo>
                    <a:pt x="343" y="99"/>
                    <a:pt x="304" y="156"/>
                    <a:pt x="287" y="180"/>
                  </a:cubicBezTo>
                  <a:cubicBezTo>
                    <a:pt x="287" y="168"/>
                    <a:pt x="288" y="157"/>
                    <a:pt x="287" y="146"/>
                  </a:cubicBezTo>
                  <a:cubicBezTo>
                    <a:pt x="287" y="139"/>
                    <a:pt x="287" y="132"/>
                    <a:pt x="287" y="126"/>
                  </a:cubicBezTo>
                  <a:cubicBezTo>
                    <a:pt x="286" y="119"/>
                    <a:pt x="286" y="112"/>
                    <a:pt x="285" y="105"/>
                  </a:cubicBezTo>
                  <a:cubicBezTo>
                    <a:pt x="284" y="99"/>
                    <a:pt x="283" y="92"/>
                    <a:pt x="282" y="85"/>
                  </a:cubicBezTo>
                  <a:cubicBezTo>
                    <a:pt x="281" y="82"/>
                    <a:pt x="281" y="79"/>
                    <a:pt x="280" y="75"/>
                  </a:cubicBezTo>
                  <a:cubicBezTo>
                    <a:pt x="279" y="72"/>
                    <a:pt x="278" y="69"/>
                    <a:pt x="277" y="65"/>
                  </a:cubicBezTo>
                  <a:cubicBezTo>
                    <a:pt x="276" y="62"/>
                    <a:pt x="276" y="59"/>
                    <a:pt x="275" y="56"/>
                  </a:cubicBezTo>
                  <a:cubicBezTo>
                    <a:pt x="271" y="46"/>
                    <a:pt x="271" y="46"/>
                    <a:pt x="271" y="46"/>
                  </a:cubicBezTo>
                  <a:cubicBezTo>
                    <a:pt x="270" y="43"/>
                    <a:pt x="268" y="40"/>
                    <a:pt x="267" y="37"/>
                  </a:cubicBezTo>
                  <a:cubicBezTo>
                    <a:pt x="265" y="34"/>
                    <a:pt x="263" y="31"/>
                    <a:pt x="262" y="28"/>
                  </a:cubicBezTo>
                  <a:cubicBezTo>
                    <a:pt x="260" y="25"/>
                    <a:pt x="258" y="22"/>
                    <a:pt x="256" y="19"/>
                  </a:cubicBezTo>
                  <a:cubicBezTo>
                    <a:pt x="254" y="17"/>
                    <a:pt x="251" y="14"/>
                    <a:pt x="249" y="12"/>
                  </a:cubicBezTo>
                  <a:cubicBezTo>
                    <a:pt x="246" y="9"/>
                    <a:pt x="243" y="7"/>
                    <a:pt x="241" y="5"/>
                  </a:cubicBezTo>
                  <a:cubicBezTo>
                    <a:pt x="238" y="3"/>
                    <a:pt x="235" y="2"/>
                    <a:pt x="232" y="0"/>
                  </a:cubicBezTo>
                  <a:cubicBezTo>
                    <a:pt x="230" y="3"/>
                    <a:pt x="230" y="3"/>
                    <a:pt x="230" y="3"/>
                  </a:cubicBezTo>
                  <a:cubicBezTo>
                    <a:pt x="233" y="5"/>
                    <a:pt x="236" y="7"/>
                    <a:pt x="238" y="8"/>
                  </a:cubicBezTo>
                  <a:cubicBezTo>
                    <a:pt x="241" y="11"/>
                    <a:pt x="243" y="13"/>
                    <a:pt x="246" y="15"/>
                  </a:cubicBezTo>
                  <a:cubicBezTo>
                    <a:pt x="248" y="17"/>
                    <a:pt x="250" y="20"/>
                    <a:pt x="252" y="22"/>
                  </a:cubicBezTo>
                  <a:cubicBezTo>
                    <a:pt x="254" y="25"/>
                    <a:pt x="256" y="27"/>
                    <a:pt x="258" y="30"/>
                  </a:cubicBezTo>
                  <a:cubicBezTo>
                    <a:pt x="259" y="33"/>
                    <a:pt x="261" y="36"/>
                    <a:pt x="262" y="39"/>
                  </a:cubicBezTo>
                  <a:cubicBezTo>
                    <a:pt x="264" y="42"/>
                    <a:pt x="265" y="45"/>
                    <a:pt x="266" y="48"/>
                  </a:cubicBezTo>
                  <a:cubicBezTo>
                    <a:pt x="269" y="57"/>
                    <a:pt x="269" y="57"/>
                    <a:pt x="269" y="57"/>
                  </a:cubicBezTo>
                  <a:cubicBezTo>
                    <a:pt x="270" y="61"/>
                    <a:pt x="271" y="64"/>
                    <a:pt x="272" y="67"/>
                  </a:cubicBezTo>
                  <a:cubicBezTo>
                    <a:pt x="273" y="70"/>
                    <a:pt x="273" y="73"/>
                    <a:pt x="274" y="77"/>
                  </a:cubicBezTo>
                  <a:cubicBezTo>
                    <a:pt x="275" y="80"/>
                    <a:pt x="275" y="83"/>
                    <a:pt x="276" y="86"/>
                  </a:cubicBezTo>
                  <a:cubicBezTo>
                    <a:pt x="277" y="93"/>
                    <a:pt x="278" y="100"/>
                    <a:pt x="278" y="106"/>
                  </a:cubicBezTo>
                  <a:cubicBezTo>
                    <a:pt x="279" y="110"/>
                    <a:pt x="279" y="114"/>
                    <a:pt x="279" y="119"/>
                  </a:cubicBezTo>
                  <a:cubicBezTo>
                    <a:pt x="214" y="111"/>
                    <a:pt x="159" y="47"/>
                    <a:pt x="159" y="47"/>
                  </a:cubicBezTo>
                  <a:cubicBezTo>
                    <a:pt x="156" y="49"/>
                    <a:pt x="156" y="49"/>
                    <a:pt x="156" y="49"/>
                  </a:cubicBezTo>
                  <a:cubicBezTo>
                    <a:pt x="156" y="50"/>
                    <a:pt x="213" y="115"/>
                    <a:pt x="280" y="123"/>
                  </a:cubicBezTo>
                  <a:cubicBezTo>
                    <a:pt x="280" y="124"/>
                    <a:pt x="280" y="125"/>
                    <a:pt x="280" y="126"/>
                  </a:cubicBezTo>
                  <a:cubicBezTo>
                    <a:pt x="280" y="133"/>
                    <a:pt x="280" y="139"/>
                    <a:pt x="280" y="146"/>
                  </a:cubicBezTo>
                  <a:cubicBezTo>
                    <a:pt x="280" y="173"/>
                    <a:pt x="278" y="199"/>
                    <a:pt x="275" y="226"/>
                  </a:cubicBezTo>
                  <a:cubicBezTo>
                    <a:pt x="273" y="239"/>
                    <a:pt x="271" y="252"/>
                    <a:pt x="269" y="266"/>
                  </a:cubicBezTo>
                  <a:cubicBezTo>
                    <a:pt x="268" y="274"/>
                    <a:pt x="266" y="282"/>
                    <a:pt x="265" y="291"/>
                  </a:cubicBezTo>
                  <a:cubicBezTo>
                    <a:pt x="264" y="290"/>
                    <a:pt x="263" y="289"/>
                    <a:pt x="263" y="288"/>
                  </a:cubicBezTo>
                  <a:cubicBezTo>
                    <a:pt x="260" y="282"/>
                    <a:pt x="256" y="277"/>
                    <a:pt x="252" y="272"/>
                  </a:cubicBezTo>
                  <a:cubicBezTo>
                    <a:pt x="249" y="267"/>
                    <a:pt x="245" y="263"/>
                    <a:pt x="241" y="258"/>
                  </a:cubicBezTo>
                  <a:cubicBezTo>
                    <a:pt x="237" y="253"/>
                    <a:pt x="233" y="249"/>
                    <a:pt x="229" y="245"/>
                  </a:cubicBezTo>
                  <a:cubicBezTo>
                    <a:pt x="224" y="240"/>
                    <a:pt x="220" y="236"/>
                    <a:pt x="215" y="232"/>
                  </a:cubicBezTo>
                  <a:cubicBezTo>
                    <a:pt x="211" y="228"/>
                    <a:pt x="206" y="224"/>
                    <a:pt x="201" y="220"/>
                  </a:cubicBezTo>
                  <a:cubicBezTo>
                    <a:pt x="194" y="215"/>
                    <a:pt x="194" y="215"/>
                    <a:pt x="194" y="215"/>
                  </a:cubicBezTo>
                  <a:cubicBezTo>
                    <a:pt x="186" y="210"/>
                    <a:pt x="186" y="210"/>
                    <a:pt x="186" y="210"/>
                  </a:cubicBezTo>
                  <a:cubicBezTo>
                    <a:pt x="181" y="207"/>
                    <a:pt x="176" y="203"/>
                    <a:pt x="171" y="200"/>
                  </a:cubicBezTo>
                  <a:cubicBezTo>
                    <a:pt x="166" y="197"/>
                    <a:pt x="160" y="195"/>
                    <a:pt x="155" y="192"/>
                  </a:cubicBezTo>
                  <a:cubicBezTo>
                    <a:pt x="149" y="190"/>
                    <a:pt x="143" y="187"/>
                    <a:pt x="138" y="185"/>
                  </a:cubicBezTo>
                  <a:cubicBezTo>
                    <a:pt x="132" y="183"/>
                    <a:pt x="126" y="181"/>
                    <a:pt x="121" y="179"/>
                  </a:cubicBezTo>
                  <a:cubicBezTo>
                    <a:pt x="115" y="178"/>
                    <a:pt x="109" y="176"/>
                    <a:pt x="103" y="175"/>
                  </a:cubicBezTo>
                  <a:cubicBezTo>
                    <a:pt x="97" y="174"/>
                    <a:pt x="91" y="172"/>
                    <a:pt x="85" y="172"/>
                  </a:cubicBezTo>
                  <a:cubicBezTo>
                    <a:pt x="79" y="171"/>
                    <a:pt x="73" y="170"/>
                    <a:pt x="67" y="169"/>
                  </a:cubicBezTo>
                  <a:cubicBezTo>
                    <a:pt x="61" y="169"/>
                    <a:pt x="55" y="169"/>
                    <a:pt x="49" y="168"/>
                  </a:cubicBezTo>
                  <a:cubicBezTo>
                    <a:pt x="43" y="168"/>
                    <a:pt x="37" y="168"/>
                    <a:pt x="31" y="168"/>
                  </a:cubicBezTo>
                  <a:cubicBezTo>
                    <a:pt x="31" y="172"/>
                    <a:pt x="31" y="172"/>
                    <a:pt x="31" y="172"/>
                  </a:cubicBezTo>
                  <a:cubicBezTo>
                    <a:pt x="37" y="172"/>
                    <a:pt x="43" y="172"/>
                    <a:pt x="49" y="173"/>
                  </a:cubicBezTo>
                  <a:cubicBezTo>
                    <a:pt x="55" y="173"/>
                    <a:pt x="61" y="173"/>
                    <a:pt x="67" y="174"/>
                  </a:cubicBezTo>
                  <a:cubicBezTo>
                    <a:pt x="73" y="175"/>
                    <a:pt x="78" y="176"/>
                    <a:pt x="84" y="177"/>
                  </a:cubicBezTo>
                  <a:cubicBezTo>
                    <a:pt x="90" y="178"/>
                    <a:pt x="96" y="179"/>
                    <a:pt x="102" y="180"/>
                  </a:cubicBezTo>
                  <a:cubicBezTo>
                    <a:pt x="107" y="182"/>
                    <a:pt x="113" y="184"/>
                    <a:pt x="119" y="185"/>
                  </a:cubicBezTo>
                  <a:cubicBezTo>
                    <a:pt x="124" y="187"/>
                    <a:pt x="130" y="189"/>
                    <a:pt x="135" y="191"/>
                  </a:cubicBezTo>
                  <a:cubicBezTo>
                    <a:pt x="141" y="193"/>
                    <a:pt x="146" y="196"/>
                    <a:pt x="152" y="198"/>
                  </a:cubicBezTo>
                  <a:cubicBezTo>
                    <a:pt x="157" y="201"/>
                    <a:pt x="162" y="204"/>
                    <a:pt x="167" y="207"/>
                  </a:cubicBezTo>
                  <a:cubicBezTo>
                    <a:pt x="172" y="210"/>
                    <a:pt x="177" y="213"/>
                    <a:pt x="182" y="216"/>
                  </a:cubicBezTo>
                  <a:cubicBezTo>
                    <a:pt x="189" y="221"/>
                    <a:pt x="189" y="221"/>
                    <a:pt x="189" y="221"/>
                  </a:cubicBezTo>
                  <a:cubicBezTo>
                    <a:pt x="196" y="227"/>
                    <a:pt x="196" y="227"/>
                    <a:pt x="196" y="227"/>
                  </a:cubicBezTo>
                  <a:cubicBezTo>
                    <a:pt x="201" y="230"/>
                    <a:pt x="205" y="234"/>
                    <a:pt x="210" y="238"/>
                  </a:cubicBezTo>
                  <a:cubicBezTo>
                    <a:pt x="214" y="242"/>
                    <a:pt x="218" y="246"/>
                    <a:pt x="222" y="251"/>
                  </a:cubicBezTo>
                  <a:cubicBezTo>
                    <a:pt x="226" y="255"/>
                    <a:pt x="230" y="259"/>
                    <a:pt x="234" y="264"/>
                  </a:cubicBezTo>
                  <a:cubicBezTo>
                    <a:pt x="238" y="269"/>
                    <a:pt x="241" y="273"/>
                    <a:pt x="245" y="278"/>
                  </a:cubicBezTo>
                  <a:cubicBezTo>
                    <a:pt x="248" y="283"/>
                    <a:pt x="251" y="288"/>
                    <a:pt x="254" y="293"/>
                  </a:cubicBezTo>
                  <a:cubicBezTo>
                    <a:pt x="257" y="297"/>
                    <a:pt x="259" y="302"/>
                    <a:pt x="261" y="306"/>
                  </a:cubicBezTo>
                  <a:cubicBezTo>
                    <a:pt x="255" y="317"/>
                    <a:pt x="251" y="327"/>
                    <a:pt x="248" y="338"/>
                  </a:cubicBezTo>
                  <a:cubicBezTo>
                    <a:pt x="243" y="354"/>
                    <a:pt x="239" y="370"/>
                    <a:pt x="238" y="384"/>
                  </a:cubicBezTo>
                  <a:cubicBezTo>
                    <a:pt x="236" y="399"/>
                    <a:pt x="235" y="413"/>
                    <a:pt x="235" y="426"/>
                  </a:cubicBezTo>
                  <a:cubicBezTo>
                    <a:pt x="235" y="439"/>
                    <a:pt x="235" y="451"/>
                    <a:pt x="236" y="462"/>
                  </a:cubicBezTo>
                  <a:cubicBezTo>
                    <a:pt x="237" y="472"/>
                    <a:pt x="234" y="481"/>
                    <a:pt x="235" y="489"/>
                  </a:cubicBezTo>
                  <a:cubicBezTo>
                    <a:pt x="236" y="496"/>
                    <a:pt x="234" y="505"/>
                    <a:pt x="231" y="508"/>
                  </a:cubicBezTo>
                  <a:cubicBezTo>
                    <a:pt x="229" y="511"/>
                    <a:pt x="219" y="519"/>
                    <a:pt x="212" y="524"/>
                  </a:cubicBezTo>
                  <a:cubicBezTo>
                    <a:pt x="207" y="525"/>
                    <a:pt x="201" y="526"/>
                    <a:pt x="194" y="528"/>
                  </a:cubicBezTo>
                  <a:cubicBezTo>
                    <a:pt x="183" y="530"/>
                    <a:pt x="170" y="533"/>
                    <a:pt x="157" y="534"/>
                  </a:cubicBezTo>
                  <a:cubicBezTo>
                    <a:pt x="150" y="534"/>
                    <a:pt x="143" y="535"/>
                    <a:pt x="137" y="533"/>
                  </a:cubicBezTo>
                  <a:cubicBezTo>
                    <a:pt x="135" y="533"/>
                    <a:pt x="134" y="532"/>
                    <a:pt x="132" y="531"/>
                  </a:cubicBezTo>
                  <a:cubicBezTo>
                    <a:pt x="127" y="529"/>
                    <a:pt x="127" y="529"/>
                    <a:pt x="127" y="529"/>
                  </a:cubicBezTo>
                  <a:cubicBezTo>
                    <a:pt x="126" y="528"/>
                    <a:pt x="124" y="527"/>
                    <a:pt x="122" y="526"/>
                  </a:cubicBezTo>
                  <a:cubicBezTo>
                    <a:pt x="120" y="526"/>
                    <a:pt x="119" y="525"/>
                    <a:pt x="117" y="524"/>
                  </a:cubicBezTo>
                  <a:cubicBezTo>
                    <a:pt x="113" y="523"/>
                    <a:pt x="110" y="522"/>
                    <a:pt x="106" y="522"/>
                  </a:cubicBezTo>
                  <a:cubicBezTo>
                    <a:pt x="100" y="521"/>
                    <a:pt x="100" y="521"/>
                    <a:pt x="100" y="521"/>
                  </a:cubicBezTo>
                  <a:cubicBezTo>
                    <a:pt x="95" y="521"/>
                    <a:pt x="95" y="521"/>
                    <a:pt x="95" y="521"/>
                  </a:cubicBezTo>
                  <a:cubicBezTo>
                    <a:pt x="88" y="520"/>
                    <a:pt x="80" y="521"/>
                    <a:pt x="73" y="522"/>
                  </a:cubicBezTo>
                  <a:cubicBezTo>
                    <a:pt x="70" y="522"/>
                    <a:pt x="67" y="523"/>
                    <a:pt x="63" y="524"/>
                  </a:cubicBezTo>
                  <a:cubicBezTo>
                    <a:pt x="60" y="525"/>
                    <a:pt x="57" y="525"/>
                    <a:pt x="54" y="526"/>
                  </a:cubicBezTo>
                  <a:cubicBezTo>
                    <a:pt x="51" y="527"/>
                    <a:pt x="48" y="527"/>
                    <a:pt x="45" y="528"/>
                  </a:cubicBezTo>
                  <a:cubicBezTo>
                    <a:pt x="42" y="528"/>
                    <a:pt x="39" y="529"/>
                    <a:pt x="37" y="529"/>
                  </a:cubicBezTo>
                  <a:cubicBezTo>
                    <a:pt x="34" y="529"/>
                    <a:pt x="31" y="529"/>
                    <a:pt x="29" y="529"/>
                  </a:cubicBezTo>
                  <a:cubicBezTo>
                    <a:pt x="26" y="529"/>
                    <a:pt x="24" y="530"/>
                    <a:pt x="22" y="530"/>
                  </a:cubicBezTo>
                  <a:cubicBezTo>
                    <a:pt x="20" y="529"/>
                    <a:pt x="17" y="529"/>
                    <a:pt x="16" y="529"/>
                  </a:cubicBezTo>
                  <a:cubicBezTo>
                    <a:pt x="14" y="529"/>
                    <a:pt x="12" y="529"/>
                    <a:pt x="10" y="529"/>
                  </a:cubicBezTo>
                  <a:cubicBezTo>
                    <a:pt x="7" y="528"/>
                    <a:pt x="5" y="528"/>
                    <a:pt x="3" y="528"/>
                  </a:cubicBezTo>
                  <a:cubicBezTo>
                    <a:pt x="1" y="527"/>
                    <a:pt x="0" y="527"/>
                    <a:pt x="0" y="527"/>
                  </a:cubicBezTo>
                  <a:cubicBezTo>
                    <a:pt x="0" y="527"/>
                    <a:pt x="1" y="527"/>
                    <a:pt x="3" y="528"/>
                  </a:cubicBezTo>
                  <a:cubicBezTo>
                    <a:pt x="5" y="528"/>
                    <a:pt x="7" y="529"/>
                    <a:pt x="10" y="529"/>
                  </a:cubicBezTo>
                  <a:cubicBezTo>
                    <a:pt x="12" y="529"/>
                    <a:pt x="14" y="530"/>
                    <a:pt x="15" y="530"/>
                  </a:cubicBezTo>
                  <a:cubicBezTo>
                    <a:pt x="17" y="530"/>
                    <a:pt x="19" y="530"/>
                    <a:pt x="22" y="530"/>
                  </a:cubicBezTo>
                  <a:cubicBezTo>
                    <a:pt x="24" y="530"/>
                    <a:pt x="26" y="530"/>
                    <a:pt x="29" y="530"/>
                  </a:cubicBezTo>
                  <a:cubicBezTo>
                    <a:pt x="31" y="530"/>
                    <a:pt x="34" y="530"/>
                    <a:pt x="37" y="530"/>
                  </a:cubicBezTo>
                  <a:cubicBezTo>
                    <a:pt x="40" y="530"/>
                    <a:pt x="42" y="530"/>
                    <a:pt x="45" y="529"/>
                  </a:cubicBezTo>
                  <a:cubicBezTo>
                    <a:pt x="48" y="529"/>
                    <a:pt x="51" y="529"/>
                    <a:pt x="54" y="528"/>
                  </a:cubicBezTo>
                  <a:cubicBezTo>
                    <a:pt x="58" y="527"/>
                    <a:pt x="61" y="527"/>
                    <a:pt x="64" y="526"/>
                  </a:cubicBezTo>
                  <a:cubicBezTo>
                    <a:pt x="67" y="525"/>
                    <a:pt x="70" y="524"/>
                    <a:pt x="74" y="524"/>
                  </a:cubicBezTo>
                  <a:cubicBezTo>
                    <a:pt x="81" y="523"/>
                    <a:pt x="88" y="523"/>
                    <a:pt x="95" y="524"/>
                  </a:cubicBezTo>
                  <a:cubicBezTo>
                    <a:pt x="100" y="524"/>
                    <a:pt x="100" y="524"/>
                    <a:pt x="100" y="524"/>
                  </a:cubicBezTo>
                  <a:cubicBezTo>
                    <a:pt x="105" y="525"/>
                    <a:pt x="105" y="525"/>
                    <a:pt x="105" y="525"/>
                  </a:cubicBezTo>
                  <a:cubicBezTo>
                    <a:pt x="109" y="526"/>
                    <a:pt x="112" y="527"/>
                    <a:pt x="116" y="528"/>
                  </a:cubicBezTo>
                  <a:cubicBezTo>
                    <a:pt x="117" y="529"/>
                    <a:pt x="119" y="530"/>
                    <a:pt x="120" y="530"/>
                  </a:cubicBezTo>
                  <a:cubicBezTo>
                    <a:pt x="122" y="531"/>
                    <a:pt x="124" y="531"/>
                    <a:pt x="125" y="532"/>
                  </a:cubicBezTo>
                  <a:cubicBezTo>
                    <a:pt x="130" y="535"/>
                    <a:pt x="130" y="535"/>
                    <a:pt x="130" y="535"/>
                  </a:cubicBezTo>
                  <a:cubicBezTo>
                    <a:pt x="131" y="536"/>
                    <a:pt x="133" y="537"/>
                    <a:pt x="135" y="538"/>
                  </a:cubicBezTo>
                  <a:cubicBezTo>
                    <a:pt x="139" y="539"/>
                    <a:pt x="143" y="539"/>
                    <a:pt x="146" y="539"/>
                  </a:cubicBezTo>
                  <a:cubicBezTo>
                    <a:pt x="150" y="540"/>
                    <a:pt x="154" y="540"/>
                    <a:pt x="157" y="539"/>
                  </a:cubicBezTo>
                  <a:cubicBezTo>
                    <a:pt x="171" y="539"/>
                    <a:pt x="184" y="537"/>
                    <a:pt x="195" y="535"/>
                  </a:cubicBezTo>
                  <a:cubicBezTo>
                    <a:pt x="206" y="533"/>
                    <a:pt x="215" y="531"/>
                    <a:pt x="221" y="529"/>
                  </a:cubicBezTo>
                  <a:cubicBezTo>
                    <a:pt x="223" y="529"/>
                    <a:pt x="224" y="529"/>
                    <a:pt x="225" y="528"/>
                  </a:cubicBezTo>
                  <a:cubicBezTo>
                    <a:pt x="216" y="535"/>
                    <a:pt x="205" y="544"/>
                    <a:pt x="194" y="552"/>
                  </a:cubicBezTo>
                  <a:cubicBezTo>
                    <a:pt x="190" y="554"/>
                    <a:pt x="187" y="557"/>
                    <a:pt x="183" y="558"/>
                  </a:cubicBezTo>
                  <a:cubicBezTo>
                    <a:pt x="183" y="559"/>
                    <a:pt x="182" y="559"/>
                    <a:pt x="181" y="559"/>
                  </a:cubicBezTo>
                  <a:cubicBezTo>
                    <a:pt x="181" y="559"/>
                    <a:pt x="180" y="560"/>
                    <a:pt x="180" y="560"/>
                  </a:cubicBezTo>
                  <a:cubicBezTo>
                    <a:pt x="180" y="560"/>
                    <a:pt x="180" y="560"/>
                    <a:pt x="180" y="560"/>
                  </a:cubicBezTo>
                  <a:cubicBezTo>
                    <a:pt x="180" y="560"/>
                    <a:pt x="180" y="560"/>
                    <a:pt x="180" y="560"/>
                  </a:cubicBezTo>
                  <a:cubicBezTo>
                    <a:pt x="179" y="560"/>
                    <a:pt x="179" y="560"/>
                    <a:pt x="179" y="560"/>
                  </a:cubicBezTo>
                  <a:cubicBezTo>
                    <a:pt x="178" y="560"/>
                    <a:pt x="177" y="560"/>
                    <a:pt x="176" y="560"/>
                  </a:cubicBezTo>
                  <a:cubicBezTo>
                    <a:pt x="174" y="560"/>
                    <a:pt x="174" y="561"/>
                    <a:pt x="173" y="561"/>
                  </a:cubicBezTo>
                  <a:cubicBezTo>
                    <a:pt x="165" y="563"/>
                    <a:pt x="158" y="565"/>
                    <a:pt x="152" y="568"/>
                  </a:cubicBezTo>
                  <a:cubicBezTo>
                    <a:pt x="149" y="569"/>
                    <a:pt x="146" y="570"/>
                    <a:pt x="144" y="572"/>
                  </a:cubicBezTo>
                  <a:cubicBezTo>
                    <a:pt x="142" y="573"/>
                    <a:pt x="140" y="574"/>
                    <a:pt x="138" y="575"/>
                  </a:cubicBezTo>
                  <a:cubicBezTo>
                    <a:pt x="137" y="576"/>
                    <a:pt x="137" y="576"/>
                    <a:pt x="136" y="576"/>
                  </a:cubicBezTo>
                  <a:cubicBezTo>
                    <a:pt x="136" y="577"/>
                    <a:pt x="135" y="577"/>
                    <a:pt x="135" y="578"/>
                  </a:cubicBezTo>
                  <a:cubicBezTo>
                    <a:pt x="134" y="579"/>
                    <a:pt x="134" y="579"/>
                    <a:pt x="134" y="579"/>
                  </a:cubicBezTo>
                  <a:cubicBezTo>
                    <a:pt x="134" y="579"/>
                    <a:pt x="134" y="579"/>
                    <a:pt x="135" y="578"/>
                  </a:cubicBezTo>
                  <a:cubicBezTo>
                    <a:pt x="135" y="578"/>
                    <a:pt x="136" y="577"/>
                    <a:pt x="136" y="577"/>
                  </a:cubicBezTo>
                  <a:cubicBezTo>
                    <a:pt x="137" y="577"/>
                    <a:pt x="138" y="576"/>
                    <a:pt x="139" y="576"/>
                  </a:cubicBezTo>
                  <a:cubicBezTo>
                    <a:pt x="140" y="575"/>
                    <a:pt x="142" y="574"/>
                    <a:pt x="145" y="573"/>
                  </a:cubicBezTo>
                  <a:cubicBezTo>
                    <a:pt x="147" y="572"/>
                    <a:pt x="150" y="571"/>
                    <a:pt x="153" y="571"/>
                  </a:cubicBezTo>
                  <a:cubicBezTo>
                    <a:pt x="159" y="569"/>
                    <a:pt x="166" y="567"/>
                    <a:pt x="173" y="567"/>
                  </a:cubicBezTo>
                  <a:cubicBezTo>
                    <a:pt x="174" y="567"/>
                    <a:pt x="175" y="566"/>
                    <a:pt x="176" y="566"/>
                  </a:cubicBezTo>
                  <a:cubicBezTo>
                    <a:pt x="177" y="566"/>
                    <a:pt x="178" y="566"/>
                    <a:pt x="179" y="566"/>
                  </a:cubicBezTo>
                  <a:cubicBezTo>
                    <a:pt x="180" y="567"/>
                    <a:pt x="180" y="567"/>
                    <a:pt x="180" y="567"/>
                  </a:cubicBezTo>
                  <a:cubicBezTo>
                    <a:pt x="180" y="567"/>
                    <a:pt x="180" y="567"/>
                    <a:pt x="180" y="567"/>
                  </a:cubicBezTo>
                  <a:cubicBezTo>
                    <a:pt x="181" y="567"/>
                    <a:pt x="181" y="567"/>
                    <a:pt x="181" y="567"/>
                  </a:cubicBezTo>
                  <a:cubicBezTo>
                    <a:pt x="182" y="567"/>
                    <a:pt x="182" y="566"/>
                    <a:pt x="183" y="566"/>
                  </a:cubicBezTo>
                  <a:cubicBezTo>
                    <a:pt x="184" y="566"/>
                    <a:pt x="185" y="566"/>
                    <a:pt x="186" y="565"/>
                  </a:cubicBezTo>
                  <a:cubicBezTo>
                    <a:pt x="191" y="564"/>
                    <a:pt x="194" y="562"/>
                    <a:pt x="198" y="560"/>
                  </a:cubicBezTo>
                  <a:cubicBezTo>
                    <a:pt x="211" y="554"/>
                    <a:pt x="224" y="546"/>
                    <a:pt x="234" y="540"/>
                  </a:cubicBezTo>
                  <a:cubicBezTo>
                    <a:pt x="234" y="549"/>
                    <a:pt x="234" y="559"/>
                    <a:pt x="234" y="569"/>
                  </a:cubicBezTo>
                  <a:cubicBezTo>
                    <a:pt x="234" y="570"/>
                    <a:pt x="233" y="572"/>
                    <a:pt x="232" y="575"/>
                  </a:cubicBezTo>
                  <a:cubicBezTo>
                    <a:pt x="229" y="581"/>
                    <a:pt x="226" y="589"/>
                    <a:pt x="221" y="597"/>
                  </a:cubicBezTo>
                  <a:cubicBezTo>
                    <a:pt x="220" y="599"/>
                    <a:pt x="219" y="600"/>
                    <a:pt x="218" y="602"/>
                  </a:cubicBezTo>
                  <a:cubicBezTo>
                    <a:pt x="218" y="602"/>
                    <a:pt x="217" y="603"/>
                    <a:pt x="217" y="603"/>
                  </a:cubicBezTo>
                  <a:cubicBezTo>
                    <a:pt x="217" y="603"/>
                    <a:pt x="217" y="603"/>
                    <a:pt x="217" y="604"/>
                  </a:cubicBezTo>
                  <a:cubicBezTo>
                    <a:pt x="217" y="604"/>
                    <a:pt x="217" y="604"/>
                    <a:pt x="217" y="604"/>
                  </a:cubicBezTo>
                  <a:cubicBezTo>
                    <a:pt x="216" y="604"/>
                    <a:pt x="216" y="604"/>
                    <a:pt x="216" y="604"/>
                  </a:cubicBezTo>
                  <a:cubicBezTo>
                    <a:pt x="216" y="604"/>
                    <a:pt x="216" y="604"/>
                    <a:pt x="216" y="604"/>
                  </a:cubicBezTo>
                  <a:cubicBezTo>
                    <a:pt x="215" y="605"/>
                    <a:pt x="214" y="605"/>
                    <a:pt x="213" y="606"/>
                  </a:cubicBezTo>
                  <a:cubicBezTo>
                    <a:pt x="210" y="609"/>
                    <a:pt x="208" y="612"/>
                    <a:pt x="205" y="614"/>
                  </a:cubicBezTo>
                  <a:cubicBezTo>
                    <a:pt x="203" y="617"/>
                    <a:pt x="202" y="619"/>
                    <a:pt x="201" y="621"/>
                  </a:cubicBezTo>
                  <a:cubicBezTo>
                    <a:pt x="200" y="622"/>
                    <a:pt x="200" y="623"/>
                    <a:pt x="200" y="623"/>
                  </a:cubicBezTo>
                  <a:cubicBezTo>
                    <a:pt x="200" y="624"/>
                    <a:pt x="200" y="624"/>
                    <a:pt x="200" y="624"/>
                  </a:cubicBezTo>
                  <a:cubicBezTo>
                    <a:pt x="200" y="624"/>
                    <a:pt x="200" y="624"/>
                    <a:pt x="200" y="623"/>
                  </a:cubicBezTo>
                  <a:cubicBezTo>
                    <a:pt x="200" y="623"/>
                    <a:pt x="200" y="622"/>
                    <a:pt x="201" y="621"/>
                  </a:cubicBezTo>
                  <a:cubicBezTo>
                    <a:pt x="202" y="620"/>
                    <a:pt x="204" y="618"/>
                    <a:pt x="206" y="615"/>
                  </a:cubicBezTo>
                  <a:cubicBezTo>
                    <a:pt x="209" y="613"/>
                    <a:pt x="212" y="610"/>
                    <a:pt x="215" y="608"/>
                  </a:cubicBezTo>
                  <a:cubicBezTo>
                    <a:pt x="216" y="607"/>
                    <a:pt x="217" y="607"/>
                    <a:pt x="217" y="607"/>
                  </a:cubicBezTo>
                  <a:cubicBezTo>
                    <a:pt x="218" y="606"/>
                    <a:pt x="218" y="606"/>
                    <a:pt x="218" y="606"/>
                  </a:cubicBezTo>
                  <a:cubicBezTo>
                    <a:pt x="218" y="606"/>
                    <a:pt x="218" y="606"/>
                    <a:pt x="218" y="606"/>
                  </a:cubicBezTo>
                  <a:cubicBezTo>
                    <a:pt x="218" y="606"/>
                    <a:pt x="218" y="606"/>
                    <a:pt x="218" y="606"/>
                  </a:cubicBezTo>
                  <a:cubicBezTo>
                    <a:pt x="219" y="606"/>
                    <a:pt x="219" y="606"/>
                    <a:pt x="219" y="606"/>
                  </a:cubicBezTo>
                  <a:cubicBezTo>
                    <a:pt x="220" y="605"/>
                    <a:pt x="220" y="605"/>
                    <a:pt x="221" y="604"/>
                  </a:cubicBezTo>
                  <a:cubicBezTo>
                    <a:pt x="222" y="602"/>
                    <a:pt x="223" y="601"/>
                    <a:pt x="225" y="599"/>
                  </a:cubicBezTo>
                  <a:cubicBezTo>
                    <a:pt x="229" y="593"/>
                    <a:pt x="232" y="587"/>
                    <a:pt x="235" y="582"/>
                  </a:cubicBezTo>
                  <a:cubicBezTo>
                    <a:pt x="236" y="585"/>
                    <a:pt x="236" y="589"/>
                    <a:pt x="236" y="592"/>
                  </a:cubicBezTo>
                  <a:cubicBezTo>
                    <a:pt x="237" y="597"/>
                    <a:pt x="238" y="602"/>
                    <a:pt x="239" y="607"/>
                  </a:cubicBezTo>
                  <a:cubicBezTo>
                    <a:pt x="240" y="612"/>
                    <a:pt x="241" y="617"/>
                    <a:pt x="244" y="622"/>
                  </a:cubicBezTo>
                  <a:cubicBezTo>
                    <a:pt x="244" y="622"/>
                    <a:pt x="244" y="622"/>
                    <a:pt x="244" y="622"/>
                  </a:cubicBezTo>
                  <a:cubicBezTo>
                    <a:pt x="243" y="625"/>
                    <a:pt x="242" y="627"/>
                    <a:pt x="240" y="630"/>
                  </a:cubicBezTo>
                  <a:cubicBezTo>
                    <a:pt x="240" y="631"/>
                    <a:pt x="239" y="632"/>
                    <a:pt x="239" y="632"/>
                  </a:cubicBezTo>
                  <a:cubicBezTo>
                    <a:pt x="239" y="633"/>
                    <a:pt x="238" y="633"/>
                    <a:pt x="237" y="634"/>
                  </a:cubicBezTo>
                  <a:cubicBezTo>
                    <a:pt x="236" y="635"/>
                    <a:pt x="235" y="636"/>
                    <a:pt x="234" y="637"/>
                  </a:cubicBezTo>
                  <a:cubicBezTo>
                    <a:pt x="233" y="638"/>
                    <a:pt x="233" y="639"/>
                    <a:pt x="232" y="640"/>
                  </a:cubicBezTo>
                  <a:cubicBezTo>
                    <a:pt x="232" y="640"/>
                    <a:pt x="232" y="641"/>
                    <a:pt x="232" y="641"/>
                  </a:cubicBezTo>
                  <a:cubicBezTo>
                    <a:pt x="232" y="641"/>
                    <a:pt x="232" y="640"/>
                    <a:pt x="233" y="640"/>
                  </a:cubicBezTo>
                  <a:cubicBezTo>
                    <a:pt x="233" y="639"/>
                    <a:pt x="234" y="638"/>
                    <a:pt x="235" y="638"/>
                  </a:cubicBezTo>
                  <a:cubicBezTo>
                    <a:pt x="236" y="637"/>
                    <a:pt x="237" y="636"/>
                    <a:pt x="238" y="635"/>
                  </a:cubicBezTo>
                  <a:cubicBezTo>
                    <a:pt x="238" y="635"/>
                    <a:pt x="239" y="634"/>
                    <a:pt x="239" y="634"/>
                  </a:cubicBezTo>
                  <a:cubicBezTo>
                    <a:pt x="239" y="634"/>
                    <a:pt x="239" y="634"/>
                    <a:pt x="240" y="634"/>
                  </a:cubicBezTo>
                  <a:cubicBezTo>
                    <a:pt x="240" y="634"/>
                    <a:pt x="240" y="633"/>
                    <a:pt x="240" y="633"/>
                  </a:cubicBezTo>
                  <a:cubicBezTo>
                    <a:pt x="241" y="633"/>
                    <a:pt x="241" y="632"/>
                    <a:pt x="242" y="631"/>
                  </a:cubicBezTo>
                  <a:cubicBezTo>
                    <a:pt x="243" y="629"/>
                    <a:pt x="245" y="627"/>
                    <a:pt x="246" y="626"/>
                  </a:cubicBezTo>
                  <a:cubicBezTo>
                    <a:pt x="246" y="626"/>
                    <a:pt x="246" y="626"/>
                    <a:pt x="246" y="626"/>
                  </a:cubicBezTo>
                  <a:cubicBezTo>
                    <a:pt x="246" y="627"/>
                    <a:pt x="247" y="627"/>
                    <a:pt x="247" y="628"/>
                  </a:cubicBezTo>
                  <a:cubicBezTo>
                    <a:pt x="248" y="629"/>
                    <a:pt x="248" y="629"/>
                    <a:pt x="248" y="629"/>
                  </a:cubicBezTo>
                  <a:cubicBezTo>
                    <a:pt x="248" y="629"/>
                    <a:pt x="248" y="629"/>
                    <a:pt x="248" y="629"/>
                  </a:cubicBezTo>
                  <a:cubicBezTo>
                    <a:pt x="248" y="629"/>
                    <a:pt x="248" y="628"/>
                    <a:pt x="248" y="628"/>
                  </a:cubicBezTo>
                  <a:cubicBezTo>
                    <a:pt x="248" y="629"/>
                    <a:pt x="248" y="629"/>
                    <a:pt x="248" y="629"/>
                  </a:cubicBezTo>
                  <a:cubicBezTo>
                    <a:pt x="248" y="629"/>
                    <a:pt x="248" y="629"/>
                    <a:pt x="248" y="629"/>
                  </a:cubicBezTo>
                  <a:cubicBezTo>
                    <a:pt x="248" y="629"/>
                    <a:pt x="248" y="629"/>
                    <a:pt x="248" y="629"/>
                  </a:cubicBezTo>
                  <a:cubicBezTo>
                    <a:pt x="249" y="630"/>
                    <a:pt x="250" y="631"/>
                    <a:pt x="251" y="631"/>
                  </a:cubicBezTo>
                  <a:cubicBezTo>
                    <a:pt x="251" y="632"/>
                    <a:pt x="252" y="633"/>
                    <a:pt x="252" y="634"/>
                  </a:cubicBezTo>
                  <a:cubicBezTo>
                    <a:pt x="254" y="637"/>
                    <a:pt x="256" y="640"/>
                    <a:pt x="257" y="643"/>
                  </a:cubicBezTo>
                  <a:cubicBezTo>
                    <a:pt x="259" y="650"/>
                    <a:pt x="258" y="656"/>
                    <a:pt x="258" y="660"/>
                  </a:cubicBezTo>
                  <a:cubicBezTo>
                    <a:pt x="257" y="665"/>
                    <a:pt x="256" y="667"/>
                    <a:pt x="256" y="667"/>
                  </a:cubicBezTo>
                  <a:cubicBezTo>
                    <a:pt x="256" y="667"/>
                    <a:pt x="257" y="665"/>
                    <a:pt x="259" y="661"/>
                  </a:cubicBezTo>
                  <a:cubicBezTo>
                    <a:pt x="260" y="657"/>
                    <a:pt x="262" y="651"/>
                    <a:pt x="262" y="643"/>
                  </a:cubicBezTo>
                  <a:cubicBezTo>
                    <a:pt x="262" y="639"/>
                    <a:pt x="261" y="634"/>
                    <a:pt x="259" y="630"/>
                  </a:cubicBezTo>
                  <a:cubicBezTo>
                    <a:pt x="259" y="629"/>
                    <a:pt x="258" y="627"/>
                    <a:pt x="258" y="626"/>
                  </a:cubicBezTo>
                  <a:cubicBezTo>
                    <a:pt x="257" y="625"/>
                    <a:pt x="257" y="624"/>
                    <a:pt x="256" y="623"/>
                  </a:cubicBezTo>
                  <a:cubicBezTo>
                    <a:pt x="256" y="623"/>
                    <a:pt x="256" y="623"/>
                    <a:pt x="256" y="623"/>
                  </a:cubicBezTo>
                  <a:cubicBezTo>
                    <a:pt x="256" y="623"/>
                    <a:pt x="256" y="623"/>
                    <a:pt x="256" y="623"/>
                  </a:cubicBezTo>
                  <a:cubicBezTo>
                    <a:pt x="256" y="623"/>
                    <a:pt x="256" y="623"/>
                    <a:pt x="256" y="623"/>
                  </a:cubicBezTo>
                  <a:cubicBezTo>
                    <a:pt x="256" y="623"/>
                    <a:pt x="255" y="622"/>
                    <a:pt x="255" y="622"/>
                  </a:cubicBezTo>
                  <a:cubicBezTo>
                    <a:pt x="255" y="622"/>
                    <a:pt x="255" y="622"/>
                    <a:pt x="255" y="622"/>
                  </a:cubicBezTo>
                  <a:cubicBezTo>
                    <a:pt x="255" y="622"/>
                    <a:pt x="255" y="622"/>
                    <a:pt x="255" y="622"/>
                  </a:cubicBezTo>
                  <a:cubicBezTo>
                    <a:pt x="255" y="622"/>
                    <a:pt x="255" y="621"/>
                    <a:pt x="255" y="621"/>
                  </a:cubicBezTo>
                  <a:cubicBezTo>
                    <a:pt x="254" y="620"/>
                    <a:pt x="254" y="619"/>
                    <a:pt x="254" y="618"/>
                  </a:cubicBezTo>
                  <a:cubicBezTo>
                    <a:pt x="253" y="615"/>
                    <a:pt x="253" y="610"/>
                    <a:pt x="253" y="606"/>
                  </a:cubicBezTo>
                  <a:cubicBezTo>
                    <a:pt x="253" y="601"/>
                    <a:pt x="253" y="596"/>
                    <a:pt x="254" y="592"/>
                  </a:cubicBezTo>
                  <a:cubicBezTo>
                    <a:pt x="254" y="589"/>
                    <a:pt x="254" y="587"/>
                    <a:pt x="254" y="584"/>
                  </a:cubicBezTo>
                  <a:cubicBezTo>
                    <a:pt x="256" y="586"/>
                    <a:pt x="258" y="588"/>
                    <a:pt x="260" y="590"/>
                  </a:cubicBezTo>
                  <a:cubicBezTo>
                    <a:pt x="262" y="591"/>
                    <a:pt x="265" y="593"/>
                    <a:pt x="267" y="594"/>
                  </a:cubicBezTo>
                  <a:cubicBezTo>
                    <a:pt x="268" y="595"/>
                    <a:pt x="270" y="595"/>
                    <a:pt x="271" y="596"/>
                  </a:cubicBezTo>
                  <a:cubicBezTo>
                    <a:pt x="273" y="596"/>
                    <a:pt x="273" y="596"/>
                    <a:pt x="273" y="596"/>
                  </a:cubicBezTo>
                  <a:cubicBezTo>
                    <a:pt x="273" y="596"/>
                    <a:pt x="273" y="596"/>
                    <a:pt x="273" y="596"/>
                  </a:cubicBezTo>
                  <a:cubicBezTo>
                    <a:pt x="274" y="596"/>
                    <a:pt x="274" y="596"/>
                    <a:pt x="274" y="596"/>
                  </a:cubicBezTo>
                  <a:cubicBezTo>
                    <a:pt x="274" y="596"/>
                    <a:pt x="274" y="596"/>
                    <a:pt x="274" y="596"/>
                  </a:cubicBezTo>
                  <a:cubicBezTo>
                    <a:pt x="275" y="597"/>
                    <a:pt x="275" y="597"/>
                    <a:pt x="275" y="597"/>
                  </a:cubicBezTo>
                  <a:cubicBezTo>
                    <a:pt x="285" y="599"/>
                    <a:pt x="295" y="601"/>
                    <a:pt x="303" y="603"/>
                  </a:cubicBezTo>
                  <a:cubicBezTo>
                    <a:pt x="307" y="605"/>
                    <a:pt x="310" y="606"/>
                    <a:pt x="312" y="607"/>
                  </a:cubicBezTo>
                  <a:cubicBezTo>
                    <a:pt x="313" y="607"/>
                    <a:pt x="313" y="608"/>
                    <a:pt x="314" y="608"/>
                  </a:cubicBezTo>
                  <a:cubicBezTo>
                    <a:pt x="314" y="608"/>
                    <a:pt x="314" y="609"/>
                    <a:pt x="314" y="609"/>
                  </a:cubicBezTo>
                  <a:cubicBezTo>
                    <a:pt x="314" y="609"/>
                    <a:pt x="314" y="608"/>
                    <a:pt x="314" y="608"/>
                  </a:cubicBezTo>
                  <a:cubicBezTo>
                    <a:pt x="314" y="607"/>
                    <a:pt x="313" y="607"/>
                    <a:pt x="312" y="606"/>
                  </a:cubicBezTo>
                  <a:cubicBezTo>
                    <a:pt x="310" y="605"/>
                    <a:pt x="307" y="604"/>
                    <a:pt x="303" y="602"/>
                  </a:cubicBezTo>
                  <a:cubicBezTo>
                    <a:pt x="296" y="599"/>
                    <a:pt x="286" y="596"/>
                    <a:pt x="276" y="593"/>
                  </a:cubicBezTo>
                  <a:cubicBezTo>
                    <a:pt x="275" y="593"/>
                    <a:pt x="275" y="593"/>
                    <a:pt x="275" y="593"/>
                  </a:cubicBezTo>
                  <a:cubicBezTo>
                    <a:pt x="275" y="592"/>
                    <a:pt x="275" y="592"/>
                    <a:pt x="275" y="592"/>
                  </a:cubicBezTo>
                  <a:cubicBezTo>
                    <a:pt x="275" y="592"/>
                    <a:pt x="275" y="592"/>
                    <a:pt x="275" y="592"/>
                  </a:cubicBezTo>
                  <a:cubicBezTo>
                    <a:pt x="274" y="592"/>
                    <a:pt x="274" y="592"/>
                    <a:pt x="274" y="592"/>
                  </a:cubicBezTo>
                  <a:cubicBezTo>
                    <a:pt x="272" y="591"/>
                    <a:pt x="272" y="591"/>
                    <a:pt x="272" y="591"/>
                  </a:cubicBezTo>
                  <a:cubicBezTo>
                    <a:pt x="271" y="591"/>
                    <a:pt x="270" y="590"/>
                    <a:pt x="269" y="590"/>
                  </a:cubicBezTo>
                  <a:cubicBezTo>
                    <a:pt x="267" y="589"/>
                    <a:pt x="265" y="587"/>
                    <a:pt x="264" y="586"/>
                  </a:cubicBezTo>
                  <a:cubicBezTo>
                    <a:pt x="261" y="582"/>
                    <a:pt x="258" y="579"/>
                    <a:pt x="256" y="576"/>
                  </a:cubicBezTo>
                  <a:cubicBezTo>
                    <a:pt x="256" y="576"/>
                    <a:pt x="256" y="575"/>
                    <a:pt x="256" y="575"/>
                  </a:cubicBezTo>
                  <a:cubicBezTo>
                    <a:pt x="258" y="562"/>
                    <a:pt x="261" y="549"/>
                    <a:pt x="263" y="539"/>
                  </a:cubicBezTo>
                  <a:cubicBezTo>
                    <a:pt x="263" y="539"/>
                    <a:pt x="263" y="538"/>
                    <a:pt x="263" y="538"/>
                  </a:cubicBezTo>
                  <a:cubicBezTo>
                    <a:pt x="264" y="538"/>
                    <a:pt x="265" y="539"/>
                    <a:pt x="265" y="539"/>
                  </a:cubicBezTo>
                  <a:cubicBezTo>
                    <a:pt x="268" y="541"/>
                    <a:pt x="271" y="543"/>
                    <a:pt x="274" y="544"/>
                  </a:cubicBezTo>
                  <a:cubicBezTo>
                    <a:pt x="276" y="545"/>
                    <a:pt x="278" y="546"/>
                    <a:pt x="279" y="546"/>
                  </a:cubicBezTo>
                  <a:cubicBezTo>
                    <a:pt x="281" y="547"/>
                    <a:pt x="281" y="547"/>
                    <a:pt x="281" y="547"/>
                  </a:cubicBezTo>
                  <a:cubicBezTo>
                    <a:pt x="282" y="547"/>
                    <a:pt x="282" y="547"/>
                    <a:pt x="282" y="547"/>
                  </a:cubicBezTo>
                  <a:cubicBezTo>
                    <a:pt x="283" y="547"/>
                    <a:pt x="283" y="547"/>
                    <a:pt x="283" y="547"/>
                  </a:cubicBezTo>
                  <a:cubicBezTo>
                    <a:pt x="283" y="547"/>
                    <a:pt x="283" y="547"/>
                    <a:pt x="283" y="547"/>
                  </a:cubicBezTo>
                  <a:cubicBezTo>
                    <a:pt x="284" y="547"/>
                    <a:pt x="284" y="547"/>
                    <a:pt x="284" y="547"/>
                  </a:cubicBezTo>
                  <a:cubicBezTo>
                    <a:pt x="296" y="549"/>
                    <a:pt x="308" y="551"/>
                    <a:pt x="317" y="554"/>
                  </a:cubicBezTo>
                  <a:cubicBezTo>
                    <a:pt x="321" y="555"/>
                    <a:pt x="325" y="556"/>
                    <a:pt x="327" y="557"/>
                  </a:cubicBezTo>
                  <a:cubicBezTo>
                    <a:pt x="328" y="557"/>
                    <a:pt x="329" y="558"/>
                    <a:pt x="330" y="558"/>
                  </a:cubicBezTo>
                  <a:cubicBezTo>
                    <a:pt x="330" y="559"/>
                    <a:pt x="330" y="559"/>
                    <a:pt x="330" y="559"/>
                  </a:cubicBezTo>
                  <a:cubicBezTo>
                    <a:pt x="330" y="559"/>
                    <a:pt x="330" y="559"/>
                    <a:pt x="330" y="558"/>
                  </a:cubicBezTo>
                  <a:cubicBezTo>
                    <a:pt x="329" y="558"/>
                    <a:pt x="329" y="557"/>
                    <a:pt x="328" y="556"/>
                  </a:cubicBezTo>
                  <a:cubicBezTo>
                    <a:pt x="325" y="555"/>
                    <a:pt x="322" y="553"/>
                    <a:pt x="318" y="551"/>
                  </a:cubicBezTo>
                  <a:cubicBezTo>
                    <a:pt x="309" y="547"/>
                    <a:pt x="298" y="543"/>
                    <a:pt x="286" y="538"/>
                  </a:cubicBezTo>
                  <a:cubicBezTo>
                    <a:pt x="285" y="538"/>
                    <a:pt x="285" y="538"/>
                    <a:pt x="285" y="538"/>
                  </a:cubicBezTo>
                  <a:cubicBezTo>
                    <a:pt x="285" y="538"/>
                    <a:pt x="285" y="538"/>
                    <a:pt x="285" y="538"/>
                  </a:cubicBezTo>
                  <a:cubicBezTo>
                    <a:pt x="285" y="538"/>
                    <a:pt x="285" y="538"/>
                    <a:pt x="285" y="538"/>
                  </a:cubicBezTo>
                  <a:cubicBezTo>
                    <a:pt x="286" y="538"/>
                    <a:pt x="285" y="538"/>
                    <a:pt x="285" y="538"/>
                  </a:cubicBezTo>
                  <a:cubicBezTo>
                    <a:pt x="285" y="538"/>
                    <a:pt x="285" y="538"/>
                    <a:pt x="285" y="538"/>
                  </a:cubicBezTo>
                  <a:cubicBezTo>
                    <a:pt x="285" y="538"/>
                    <a:pt x="285" y="538"/>
                    <a:pt x="285" y="538"/>
                  </a:cubicBezTo>
                  <a:cubicBezTo>
                    <a:pt x="284" y="538"/>
                    <a:pt x="284" y="538"/>
                    <a:pt x="284" y="538"/>
                  </a:cubicBezTo>
                  <a:cubicBezTo>
                    <a:pt x="282" y="537"/>
                    <a:pt x="282" y="537"/>
                    <a:pt x="282" y="537"/>
                  </a:cubicBezTo>
                  <a:cubicBezTo>
                    <a:pt x="281" y="536"/>
                    <a:pt x="280" y="535"/>
                    <a:pt x="279" y="535"/>
                  </a:cubicBezTo>
                  <a:cubicBezTo>
                    <a:pt x="278" y="534"/>
                    <a:pt x="277" y="533"/>
                    <a:pt x="276" y="532"/>
                  </a:cubicBezTo>
                  <a:cubicBezTo>
                    <a:pt x="278" y="532"/>
                    <a:pt x="280" y="533"/>
                    <a:pt x="282" y="534"/>
                  </a:cubicBezTo>
                  <a:cubicBezTo>
                    <a:pt x="288" y="535"/>
                    <a:pt x="294" y="537"/>
                    <a:pt x="301" y="539"/>
                  </a:cubicBezTo>
                  <a:cubicBezTo>
                    <a:pt x="309" y="541"/>
                    <a:pt x="317" y="543"/>
                    <a:pt x="326" y="545"/>
                  </a:cubicBezTo>
                  <a:cubicBezTo>
                    <a:pt x="336" y="547"/>
                    <a:pt x="346" y="549"/>
                    <a:pt x="356" y="551"/>
                  </a:cubicBezTo>
                  <a:cubicBezTo>
                    <a:pt x="367" y="552"/>
                    <a:pt x="378" y="554"/>
                    <a:pt x="390" y="555"/>
                  </a:cubicBezTo>
                  <a:cubicBezTo>
                    <a:pt x="396" y="556"/>
                    <a:pt x="401" y="556"/>
                    <a:pt x="408" y="557"/>
                  </a:cubicBezTo>
                  <a:cubicBezTo>
                    <a:pt x="411" y="557"/>
                    <a:pt x="414" y="557"/>
                    <a:pt x="417" y="557"/>
                  </a:cubicBezTo>
                  <a:cubicBezTo>
                    <a:pt x="420" y="557"/>
                    <a:pt x="423" y="558"/>
                    <a:pt x="426" y="558"/>
                  </a:cubicBezTo>
                  <a:cubicBezTo>
                    <a:pt x="432" y="558"/>
                    <a:pt x="438" y="558"/>
                    <a:pt x="445" y="558"/>
                  </a:cubicBezTo>
                  <a:cubicBezTo>
                    <a:pt x="451" y="558"/>
                    <a:pt x="457" y="557"/>
                    <a:pt x="463" y="557"/>
                  </a:cubicBezTo>
                  <a:cubicBezTo>
                    <a:pt x="488" y="556"/>
                    <a:pt x="513" y="555"/>
                    <a:pt x="536" y="554"/>
                  </a:cubicBezTo>
                  <a:cubicBezTo>
                    <a:pt x="548" y="554"/>
                    <a:pt x="559" y="554"/>
                    <a:pt x="569" y="555"/>
                  </a:cubicBezTo>
                  <a:cubicBezTo>
                    <a:pt x="580" y="556"/>
                    <a:pt x="590" y="557"/>
                    <a:pt x="598" y="561"/>
                  </a:cubicBezTo>
                  <a:cubicBezTo>
                    <a:pt x="602" y="563"/>
                    <a:pt x="606" y="566"/>
                    <a:pt x="610" y="567"/>
                  </a:cubicBezTo>
                  <a:cubicBezTo>
                    <a:pt x="614" y="569"/>
                    <a:pt x="618" y="570"/>
                    <a:pt x="622" y="570"/>
                  </a:cubicBezTo>
                  <a:cubicBezTo>
                    <a:pt x="630" y="571"/>
                    <a:pt x="636" y="570"/>
                    <a:pt x="642" y="569"/>
                  </a:cubicBezTo>
                  <a:cubicBezTo>
                    <a:pt x="647" y="568"/>
                    <a:pt x="651" y="567"/>
                    <a:pt x="654" y="566"/>
                  </a:cubicBezTo>
                  <a:cubicBezTo>
                    <a:pt x="657" y="566"/>
                    <a:pt x="658" y="565"/>
                    <a:pt x="658" y="565"/>
                  </a:cubicBezTo>
                  <a:cubicBezTo>
                    <a:pt x="658" y="565"/>
                    <a:pt x="657" y="566"/>
                    <a:pt x="654" y="566"/>
                  </a:cubicBezTo>
                  <a:close/>
                </a:path>
              </a:pathLst>
            </a:custGeom>
            <a:solidFill>
              <a:schemeClr val="accent2">
                <a:lumMod val="50000"/>
              </a:schemeClr>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2" name="Freeform 1476">
              <a:extLst>
                <a:ext uri="{FF2B5EF4-FFF2-40B4-BE49-F238E27FC236}">
                  <a16:creationId xmlns:a16="http://schemas.microsoft.com/office/drawing/2014/main" id="{69687222-959B-43A2-ACB8-8E4CF0C3E447}"/>
                </a:ext>
              </a:extLst>
            </p:cNvPr>
            <p:cNvSpPr>
              <a:spLocks/>
            </p:cNvSpPr>
            <p:nvPr/>
          </p:nvSpPr>
          <p:spPr bwMode="auto">
            <a:xfrm>
              <a:off x="5633462" y="2654237"/>
              <a:ext cx="157620" cy="278766"/>
            </a:xfrm>
            <a:custGeom>
              <a:avLst/>
              <a:gdLst>
                <a:gd name="T0" fmla="*/ 11 w 59"/>
                <a:gd name="T1" fmla="*/ 70 h 74"/>
                <a:gd name="T2" fmla="*/ 50 w 59"/>
                <a:gd name="T3" fmla="*/ 56 h 74"/>
                <a:gd name="T4" fmla="*/ 55 w 59"/>
                <a:gd name="T5" fmla="*/ 4 h 74"/>
                <a:gd name="T6" fmla="*/ 9 w 59"/>
                <a:gd name="T7" fmla="*/ 28 h 74"/>
                <a:gd name="T8" fmla="*/ 11 w 59"/>
                <a:gd name="T9" fmla="*/ 70 h 74"/>
              </a:gdLst>
              <a:ahLst/>
              <a:cxnLst>
                <a:cxn ang="0">
                  <a:pos x="T0" y="T1"/>
                </a:cxn>
                <a:cxn ang="0">
                  <a:pos x="T2" y="T3"/>
                </a:cxn>
                <a:cxn ang="0">
                  <a:pos x="T4" y="T5"/>
                </a:cxn>
                <a:cxn ang="0">
                  <a:pos x="T6" y="T7"/>
                </a:cxn>
                <a:cxn ang="0">
                  <a:pos x="T8" y="T9"/>
                </a:cxn>
              </a:cxnLst>
              <a:rect l="0" t="0" r="r" b="b"/>
              <a:pathLst>
                <a:path w="59" h="74">
                  <a:moveTo>
                    <a:pt x="11" y="70"/>
                  </a:moveTo>
                  <a:cubicBezTo>
                    <a:pt x="25" y="74"/>
                    <a:pt x="41" y="69"/>
                    <a:pt x="50" y="56"/>
                  </a:cubicBezTo>
                  <a:cubicBezTo>
                    <a:pt x="59" y="43"/>
                    <a:pt x="53" y="7"/>
                    <a:pt x="55" y="4"/>
                  </a:cubicBezTo>
                  <a:cubicBezTo>
                    <a:pt x="56" y="0"/>
                    <a:pt x="17" y="15"/>
                    <a:pt x="9" y="28"/>
                  </a:cubicBezTo>
                  <a:cubicBezTo>
                    <a:pt x="0" y="42"/>
                    <a:pt x="1" y="58"/>
                    <a:pt x="11" y="7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3" name="Freeform 1477">
              <a:extLst>
                <a:ext uri="{FF2B5EF4-FFF2-40B4-BE49-F238E27FC236}">
                  <a16:creationId xmlns:a16="http://schemas.microsoft.com/office/drawing/2014/main" id="{5AFCF32F-DB7D-4A04-8AA7-829F396F6CF8}"/>
                </a:ext>
              </a:extLst>
            </p:cNvPr>
            <p:cNvSpPr>
              <a:spLocks/>
            </p:cNvSpPr>
            <p:nvPr/>
          </p:nvSpPr>
          <p:spPr bwMode="auto">
            <a:xfrm>
              <a:off x="5817796" y="2541223"/>
              <a:ext cx="170977" cy="331505"/>
            </a:xfrm>
            <a:custGeom>
              <a:avLst/>
              <a:gdLst>
                <a:gd name="T0" fmla="*/ 17 w 64"/>
                <a:gd name="T1" fmla="*/ 85 h 87"/>
                <a:gd name="T2" fmla="*/ 57 w 64"/>
                <a:gd name="T3" fmla="*/ 62 h 87"/>
                <a:gd name="T4" fmla="*/ 52 w 64"/>
                <a:gd name="T5" fmla="*/ 4 h 87"/>
                <a:gd name="T6" fmla="*/ 7 w 64"/>
                <a:gd name="T7" fmla="*/ 40 h 87"/>
                <a:gd name="T8" fmla="*/ 17 w 64"/>
                <a:gd name="T9" fmla="*/ 85 h 87"/>
              </a:gdLst>
              <a:ahLst/>
              <a:cxnLst>
                <a:cxn ang="0">
                  <a:pos x="T0" y="T1"/>
                </a:cxn>
                <a:cxn ang="0">
                  <a:pos x="T2" y="T3"/>
                </a:cxn>
                <a:cxn ang="0">
                  <a:pos x="T4" y="T5"/>
                </a:cxn>
                <a:cxn ang="0">
                  <a:pos x="T6" y="T7"/>
                </a:cxn>
                <a:cxn ang="0">
                  <a:pos x="T8" y="T9"/>
                </a:cxn>
              </a:cxnLst>
              <a:rect l="0" t="0" r="r" b="b"/>
              <a:pathLst>
                <a:path w="64" h="87">
                  <a:moveTo>
                    <a:pt x="17" y="85"/>
                  </a:moveTo>
                  <a:cubicBezTo>
                    <a:pt x="34" y="87"/>
                    <a:pt x="50" y="78"/>
                    <a:pt x="57" y="62"/>
                  </a:cubicBezTo>
                  <a:cubicBezTo>
                    <a:pt x="64" y="46"/>
                    <a:pt x="51" y="8"/>
                    <a:pt x="52" y="4"/>
                  </a:cubicBezTo>
                  <a:cubicBezTo>
                    <a:pt x="53" y="0"/>
                    <a:pt x="14" y="24"/>
                    <a:pt x="7" y="40"/>
                  </a:cubicBezTo>
                  <a:cubicBezTo>
                    <a:pt x="0" y="56"/>
                    <a:pt x="5" y="74"/>
                    <a:pt x="17" y="8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4" name="Freeform 1478">
              <a:extLst>
                <a:ext uri="{FF2B5EF4-FFF2-40B4-BE49-F238E27FC236}">
                  <a16:creationId xmlns:a16="http://schemas.microsoft.com/office/drawing/2014/main" id="{96CBC6AB-9B94-4DC0-965B-BE08CC4F26B7}"/>
                </a:ext>
              </a:extLst>
            </p:cNvPr>
            <p:cNvSpPr>
              <a:spLocks/>
            </p:cNvSpPr>
            <p:nvPr/>
          </p:nvSpPr>
          <p:spPr bwMode="auto">
            <a:xfrm>
              <a:off x="5991446" y="2571360"/>
              <a:ext cx="176320" cy="301369"/>
            </a:xfrm>
            <a:custGeom>
              <a:avLst/>
              <a:gdLst>
                <a:gd name="T0" fmla="*/ 9 w 65"/>
                <a:gd name="T1" fmla="*/ 73 h 79"/>
                <a:gd name="T2" fmla="*/ 53 w 65"/>
                <a:gd name="T3" fmla="*/ 61 h 79"/>
                <a:gd name="T4" fmla="*/ 63 w 65"/>
                <a:gd name="T5" fmla="*/ 4 h 79"/>
                <a:gd name="T6" fmla="*/ 10 w 65"/>
                <a:gd name="T7" fmla="*/ 28 h 79"/>
                <a:gd name="T8" fmla="*/ 9 w 65"/>
                <a:gd name="T9" fmla="*/ 73 h 79"/>
              </a:gdLst>
              <a:ahLst/>
              <a:cxnLst>
                <a:cxn ang="0">
                  <a:pos x="T0" y="T1"/>
                </a:cxn>
                <a:cxn ang="0">
                  <a:pos x="T2" y="T3"/>
                </a:cxn>
                <a:cxn ang="0">
                  <a:pos x="T4" y="T5"/>
                </a:cxn>
                <a:cxn ang="0">
                  <a:pos x="T6" y="T7"/>
                </a:cxn>
                <a:cxn ang="0">
                  <a:pos x="T8" y="T9"/>
                </a:cxn>
              </a:cxnLst>
              <a:rect l="0" t="0" r="r" b="b"/>
              <a:pathLst>
                <a:path w="65" h="79">
                  <a:moveTo>
                    <a:pt x="9" y="73"/>
                  </a:moveTo>
                  <a:cubicBezTo>
                    <a:pt x="25" y="79"/>
                    <a:pt x="43" y="74"/>
                    <a:pt x="53" y="61"/>
                  </a:cubicBezTo>
                  <a:cubicBezTo>
                    <a:pt x="64" y="47"/>
                    <a:pt x="61" y="8"/>
                    <a:pt x="63" y="4"/>
                  </a:cubicBezTo>
                  <a:cubicBezTo>
                    <a:pt x="65" y="0"/>
                    <a:pt x="21" y="14"/>
                    <a:pt x="10" y="28"/>
                  </a:cubicBezTo>
                  <a:cubicBezTo>
                    <a:pt x="0" y="41"/>
                    <a:pt x="0" y="60"/>
                    <a:pt x="9" y="7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5" name="Freeform 1479">
              <a:extLst>
                <a:ext uri="{FF2B5EF4-FFF2-40B4-BE49-F238E27FC236}">
                  <a16:creationId xmlns:a16="http://schemas.microsoft.com/office/drawing/2014/main" id="{F63E443B-F607-4176-8BD2-C8DEBD93A9C1}"/>
                </a:ext>
              </a:extLst>
            </p:cNvPr>
            <p:cNvSpPr>
              <a:spLocks/>
            </p:cNvSpPr>
            <p:nvPr/>
          </p:nvSpPr>
          <p:spPr bwMode="auto">
            <a:xfrm>
              <a:off x="6295998" y="2737113"/>
              <a:ext cx="90832" cy="154453"/>
            </a:xfrm>
            <a:custGeom>
              <a:avLst/>
              <a:gdLst>
                <a:gd name="T0" fmla="*/ 5 w 34"/>
                <a:gd name="T1" fmla="*/ 38 h 41"/>
                <a:gd name="T2" fmla="*/ 28 w 34"/>
                <a:gd name="T3" fmla="*/ 31 h 41"/>
                <a:gd name="T4" fmla="*/ 33 w 34"/>
                <a:gd name="T5" fmla="*/ 2 h 41"/>
                <a:gd name="T6" fmla="*/ 5 w 34"/>
                <a:gd name="T7" fmla="*/ 14 h 41"/>
                <a:gd name="T8" fmla="*/ 5 w 34"/>
                <a:gd name="T9" fmla="*/ 38 h 41"/>
              </a:gdLst>
              <a:ahLst/>
              <a:cxnLst>
                <a:cxn ang="0">
                  <a:pos x="T0" y="T1"/>
                </a:cxn>
                <a:cxn ang="0">
                  <a:pos x="T2" y="T3"/>
                </a:cxn>
                <a:cxn ang="0">
                  <a:pos x="T4" y="T5"/>
                </a:cxn>
                <a:cxn ang="0">
                  <a:pos x="T6" y="T7"/>
                </a:cxn>
                <a:cxn ang="0">
                  <a:pos x="T8" y="T9"/>
                </a:cxn>
              </a:cxnLst>
              <a:rect l="0" t="0" r="r" b="b"/>
              <a:pathLst>
                <a:path w="34" h="41">
                  <a:moveTo>
                    <a:pt x="5" y="38"/>
                  </a:moveTo>
                  <a:cubicBezTo>
                    <a:pt x="13" y="41"/>
                    <a:pt x="22" y="39"/>
                    <a:pt x="28" y="31"/>
                  </a:cubicBezTo>
                  <a:cubicBezTo>
                    <a:pt x="33" y="24"/>
                    <a:pt x="32" y="4"/>
                    <a:pt x="33" y="2"/>
                  </a:cubicBezTo>
                  <a:cubicBezTo>
                    <a:pt x="34" y="0"/>
                    <a:pt x="11" y="7"/>
                    <a:pt x="5" y="14"/>
                  </a:cubicBezTo>
                  <a:cubicBezTo>
                    <a:pt x="0" y="21"/>
                    <a:pt x="0" y="31"/>
                    <a:pt x="5"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6" name="Freeform 1480">
              <a:extLst>
                <a:ext uri="{FF2B5EF4-FFF2-40B4-BE49-F238E27FC236}">
                  <a16:creationId xmlns:a16="http://schemas.microsoft.com/office/drawing/2014/main" id="{3F7CAA86-1141-48FE-998F-B2B48603CE6B}"/>
                </a:ext>
              </a:extLst>
            </p:cNvPr>
            <p:cNvSpPr>
              <a:spLocks/>
            </p:cNvSpPr>
            <p:nvPr/>
          </p:nvSpPr>
          <p:spPr bwMode="auto">
            <a:xfrm>
              <a:off x="5478514" y="1821707"/>
              <a:ext cx="181663" cy="320205"/>
            </a:xfrm>
            <a:custGeom>
              <a:avLst/>
              <a:gdLst>
                <a:gd name="T0" fmla="*/ 11 w 67"/>
                <a:gd name="T1" fmla="*/ 78 h 84"/>
                <a:gd name="T2" fmla="*/ 57 w 67"/>
                <a:gd name="T3" fmla="*/ 63 h 84"/>
                <a:gd name="T4" fmla="*/ 64 w 67"/>
                <a:gd name="T5" fmla="*/ 4 h 84"/>
                <a:gd name="T6" fmla="*/ 10 w 67"/>
                <a:gd name="T7" fmla="*/ 30 h 84"/>
                <a:gd name="T8" fmla="*/ 11 w 67"/>
                <a:gd name="T9" fmla="*/ 78 h 84"/>
              </a:gdLst>
              <a:ahLst/>
              <a:cxnLst>
                <a:cxn ang="0">
                  <a:pos x="T0" y="T1"/>
                </a:cxn>
                <a:cxn ang="0">
                  <a:pos x="T2" y="T3"/>
                </a:cxn>
                <a:cxn ang="0">
                  <a:pos x="T4" y="T5"/>
                </a:cxn>
                <a:cxn ang="0">
                  <a:pos x="T6" y="T7"/>
                </a:cxn>
                <a:cxn ang="0">
                  <a:pos x="T8" y="T9"/>
                </a:cxn>
              </a:cxnLst>
              <a:rect l="0" t="0" r="r" b="b"/>
              <a:pathLst>
                <a:path w="67" h="84">
                  <a:moveTo>
                    <a:pt x="11" y="78"/>
                  </a:moveTo>
                  <a:cubicBezTo>
                    <a:pt x="27" y="84"/>
                    <a:pt x="46" y="78"/>
                    <a:pt x="57" y="63"/>
                  </a:cubicBezTo>
                  <a:cubicBezTo>
                    <a:pt x="67" y="49"/>
                    <a:pt x="62" y="7"/>
                    <a:pt x="64" y="4"/>
                  </a:cubicBezTo>
                  <a:cubicBezTo>
                    <a:pt x="66" y="0"/>
                    <a:pt x="21" y="16"/>
                    <a:pt x="10" y="30"/>
                  </a:cubicBezTo>
                  <a:cubicBezTo>
                    <a:pt x="0" y="45"/>
                    <a:pt x="1" y="65"/>
                    <a:pt x="11" y="7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7" name="Freeform 1481">
              <a:extLst>
                <a:ext uri="{FF2B5EF4-FFF2-40B4-BE49-F238E27FC236}">
                  <a16:creationId xmlns:a16="http://schemas.microsoft.com/office/drawing/2014/main" id="{0E5D78CE-24D9-43EE-8E28-62D62D6177B2}"/>
                </a:ext>
              </a:extLst>
            </p:cNvPr>
            <p:cNvSpPr>
              <a:spLocks/>
            </p:cNvSpPr>
            <p:nvPr/>
          </p:nvSpPr>
          <p:spPr bwMode="auto">
            <a:xfrm>
              <a:off x="5537288" y="2164513"/>
              <a:ext cx="125562" cy="226026"/>
            </a:xfrm>
            <a:custGeom>
              <a:avLst/>
              <a:gdLst>
                <a:gd name="T0" fmla="*/ 10 w 46"/>
                <a:gd name="T1" fmla="*/ 57 h 59"/>
                <a:gd name="T2" fmla="*/ 40 w 46"/>
                <a:gd name="T3" fmla="*/ 44 h 59"/>
                <a:gd name="T4" fmla="*/ 41 w 46"/>
                <a:gd name="T5" fmla="*/ 2 h 59"/>
                <a:gd name="T6" fmla="*/ 6 w 46"/>
                <a:gd name="T7" fmla="*/ 24 h 59"/>
                <a:gd name="T8" fmla="*/ 10 w 46"/>
                <a:gd name="T9" fmla="*/ 57 h 59"/>
              </a:gdLst>
              <a:ahLst/>
              <a:cxnLst>
                <a:cxn ang="0">
                  <a:pos x="T0" y="T1"/>
                </a:cxn>
                <a:cxn ang="0">
                  <a:pos x="T2" y="T3"/>
                </a:cxn>
                <a:cxn ang="0">
                  <a:pos x="T4" y="T5"/>
                </a:cxn>
                <a:cxn ang="0">
                  <a:pos x="T6" y="T7"/>
                </a:cxn>
                <a:cxn ang="0">
                  <a:pos x="T8" y="T9"/>
                </a:cxn>
              </a:cxnLst>
              <a:rect l="0" t="0" r="r" b="b"/>
              <a:pathLst>
                <a:path w="46" h="59">
                  <a:moveTo>
                    <a:pt x="10" y="57"/>
                  </a:moveTo>
                  <a:cubicBezTo>
                    <a:pt x="21" y="59"/>
                    <a:pt x="34" y="54"/>
                    <a:pt x="40" y="44"/>
                  </a:cubicBezTo>
                  <a:cubicBezTo>
                    <a:pt x="46" y="33"/>
                    <a:pt x="40" y="5"/>
                    <a:pt x="41" y="2"/>
                  </a:cubicBezTo>
                  <a:cubicBezTo>
                    <a:pt x="42" y="0"/>
                    <a:pt x="12" y="14"/>
                    <a:pt x="6" y="24"/>
                  </a:cubicBezTo>
                  <a:cubicBezTo>
                    <a:pt x="0" y="35"/>
                    <a:pt x="2" y="48"/>
                    <a:pt x="10" y="5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8" name="Freeform 1482">
              <a:extLst>
                <a:ext uri="{FF2B5EF4-FFF2-40B4-BE49-F238E27FC236}">
                  <a16:creationId xmlns:a16="http://schemas.microsoft.com/office/drawing/2014/main" id="{90B74AD7-3537-45FE-85E1-6C16120D4D1E}"/>
                </a:ext>
              </a:extLst>
            </p:cNvPr>
            <p:cNvSpPr>
              <a:spLocks/>
            </p:cNvSpPr>
            <p:nvPr/>
          </p:nvSpPr>
          <p:spPr bwMode="auto">
            <a:xfrm>
              <a:off x="5614761" y="2435744"/>
              <a:ext cx="253795" cy="241095"/>
            </a:xfrm>
            <a:custGeom>
              <a:avLst/>
              <a:gdLst>
                <a:gd name="T0" fmla="*/ 0 w 94"/>
                <a:gd name="T1" fmla="*/ 40 h 63"/>
                <a:gd name="T2" fmla="*/ 44 w 94"/>
                <a:gd name="T3" fmla="*/ 59 h 63"/>
                <a:gd name="T4" fmla="*/ 90 w 94"/>
                <a:gd name="T5" fmla="*/ 20 h 63"/>
                <a:gd name="T6" fmla="*/ 32 w 94"/>
                <a:gd name="T7" fmla="*/ 4 h 63"/>
                <a:gd name="T8" fmla="*/ 0 w 94"/>
                <a:gd name="T9" fmla="*/ 40 h 63"/>
              </a:gdLst>
              <a:ahLst/>
              <a:cxnLst>
                <a:cxn ang="0">
                  <a:pos x="T0" y="T1"/>
                </a:cxn>
                <a:cxn ang="0">
                  <a:pos x="T2" y="T3"/>
                </a:cxn>
                <a:cxn ang="0">
                  <a:pos x="T4" y="T5"/>
                </a:cxn>
                <a:cxn ang="0">
                  <a:pos x="T6" y="T7"/>
                </a:cxn>
                <a:cxn ang="0">
                  <a:pos x="T8" y="T9"/>
                </a:cxn>
              </a:cxnLst>
              <a:rect l="0" t="0" r="r" b="b"/>
              <a:pathLst>
                <a:path w="94" h="63">
                  <a:moveTo>
                    <a:pt x="0" y="40"/>
                  </a:moveTo>
                  <a:cubicBezTo>
                    <a:pt x="9" y="55"/>
                    <a:pt x="27" y="63"/>
                    <a:pt x="44" y="59"/>
                  </a:cubicBezTo>
                  <a:cubicBezTo>
                    <a:pt x="62" y="55"/>
                    <a:pt x="86" y="21"/>
                    <a:pt x="90" y="20"/>
                  </a:cubicBezTo>
                  <a:cubicBezTo>
                    <a:pt x="94"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9" name="Freeform 1483">
              <a:extLst>
                <a:ext uri="{FF2B5EF4-FFF2-40B4-BE49-F238E27FC236}">
                  <a16:creationId xmlns:a16="http://schemas.microsoft.com/office/drawing/2014/main" id="{82B5DDAC-E4F6-4A17-A4AF-FCC03FAA5999}"/>
                </a:ext>
              </a:extLst>
            </p:cNvPr>
            <p:cNvSpPr>
              <a:spLocks/>
            </p:cNvSpPr>
            <p:nvPr/>
          </p:nvSpPr>
          <p:spPr bwMode="auto">
            <a:xfrm>
              <a:off x="5702922" y="2213486"/>
              <a:ext cx="256466" cy="244863"/>
            </a:xfrm>
            <a:custGeom>
              <a:avLst/>
              <a:gdLst>
                <a:gd name="T0" fmla="*/ 0 w 95"/>
                <a:gd name="T1" fmla="*/ 40 h 64"/>
                <a:gd name="T2" fmla="*/ 45 w 95"/>
                <a:gd name="T3" fmla="*/ 60 h 64"/>
                <a:gd name="T4" fmla="*/ 91 w 95"/>
                <a:gd name="T5" fmla="*/ 20 h 64"/>
                <a:gd name="T6" fmla="*/ 32 w 95"/>
                <a:gd name="T7" fmla="*/ 4 h 64"/>
                <a:gd name="T8" fmla="*/ 0 w 95"/>
                <a:gd name="T9" fmla="*/ 40 h 64"/>
              </a:gdLst>
              <a:ahLst/>
              <a:cxnLst>
                <a:cxn ang="0">
                  <a:pos x="T0" y="T1"/>
                </a:cxn>
                <a:cxn ang="0">
                  <a:pos x="T2" y="T3"/>
                </a:cxn>
                <a:cxn ang="0">
                  <a:pos x="T4" y="T5"/>
                </a:cxn>
                <a:cxn ang="0">
                  <a:pos x="T6" y="T7"/>
                </a:cxn>
                <a:cxn ang="0">
                  <a:pos x="T8" y="T9"/>
                </a:cxn>
              </a:cxnLst>
              <a:rect l="0" t="0" r="r" b="b"/>
              <a:pathLst>
                <a:path w="95" h="64">
                  <a:moveTo>
                    <a:pt x="0" y="40"/>
                  </a:moveTo>
                  <a:cubicBezTo>
                    <a:pt x="9" y="56"/>
                    <a:pt x="27" y="64"/>
                    <a:pt x="45" y="60"/>
                  </a:cubicBezTo>
                  <a:cubicBezTo>
                    <a:pt x="63" y="56"/>
                    <a:pt x="87" y="22"/>
                    <a:pt x="91" y="20"/>
                  </a:cubicBezTo>
                  <a:cubicBezTo>
                    <a:pt x="95"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0" name="Freeform 1484">
              <a:extLst>
                <a:ext uri="{FF2B5EF4-FFF2-40B4-BE49-F238E27FC236}">
                  <a16:creationId xmlns:a16="http://schemas.microsoft.com/office/drawing/2014/main" id="{D29695EA-0EE3-43FE-8756-55B695E56666}"/>
                </a:ext>
              </a:extLst>
            </p:cNvPr>
            <p:cNvSpPr>
              <a:spLocks/>
            </p:cNvSpPr>
            <p:nvPr/>
          </p:nvSpPr>
          <p:spPr bwMode="auto">
            <a:xfrm>
              <a:off x="5702922" y="2891566"/>
              <a:ext cx="205708" cy="271232"/>
            </a:xfrm>
            <a:custGeom>
              <a:avLst/>
              <a:gdLst>
                <a:gd name="T0" fmla="*/ 7 w 76"/>
                <a:gd name="T1" fmla="*/ 8 h 71"/>
                <a:gd name="T2" fmla="*/ 16 w 76"/>
                <a:gd name="T3" fmla="*/ 54 h 71"/>
                <a:gd name="T4" fmla="*/ 73 w 76"/>
                <a:gd name="T5" fmla="*/ 69 h 71"/>
                <a:gd name="T6" fmla="*/ 54 w 76"/>
                <a:gd name="T7" fmla="*/ 14 h 71"/>
                <a:gd name="T8" fmla="*/ 7 w 76"/>
                <a:gd name="T9" fmla="*/ 8 h 71"/>
              </a:gdLst>
              <a:ahLst/>
              <a:cxnLst>
                <a:cxn ang="0">
                  <a:pos x="T0" y="T1"/>
                </a:cxn>
                <a:cxn ang="0">
                  <a:pos x="T2" y="T3"/>
                </a:cxn>
                <a:cxn ang="0">
                  <a:pos x="T4" y="T5"/>
                </a:cxn>
                <a:cxn ang="0">
                  <a:pos x="T6" y="T7"/>
                </a:cxn>
                <a:cxn ang="0">
                  <a:pos x="T8" y="T9"/>
                </a:cxn>
              </a:cxnLst>
              <a:rect l="0" t="0" r="r" b="b"/>
              <a:pathLst>
                <a:path w="76" h="71">
                  <a:moveTo>
                    <a:pt x="7" y="8"/>
                  </a:moveTo>
                  <a:cubicBezTo>
                    <a:pt x="0" y="23"/>
                    <a:pt x="3" y="42"/>
                    <a:pt x="16" y="54"/>
                  </a:cubicBezTo>
                  <a:cubicBezTo>
                    <a:pt x="29" y="66"/>
                    <a:pt x="69" y="66"/>
                    <a:pt x="73" y="69"/>
                  </a:cubicBezTo>
                  <a:cubicBezTo>
                    <a:pt x="76" y="71"/>
                    <a:pt x="66" y="25"/>
                    <a:pt x="54" y="14"/>
                  </a:cubicBezTo>
                  <a:cubicBezTo>
                    <a:pt x="41" y="2"/>
                    <a:pt x="22" y="0"/>
                    <a:pt x="7" y="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1" name="Freeform 1485">
              <a:extLst>
                <a:ext uri="{FF2B5EF4-FFF2-40B4-BE49-F238E27FC236}">
                  <a16:creationId xmlns:a16="http://schemas.microsoft.com/office/drawing/2014/main" id="{8C0DF31B-6C7F-474D-A6B5-AF75FD35E2A2}"/>
                </a:ext>
              </a:extLst>
            </p:cNvPr>
            <p:cNvSpPr>
              <a:spLocks/>
            </p:cNvSpPr>
            <p:nvPr/>
          </p:nvSpPr>
          <p:spPr bwMode="auto">
            <a:xfrm>
              <a:off x="5916643" y="2876497"/>
              <a:ext cx="117547" cy="207192"/>
            </a:xfrm>
            <a:custGeom>
              <a:avLst/>
              <a:gdLst>
                <a:gd name="T0" fmla="*/ 8 w 43"/>
                <a:gd name="T1" fmla="*/ 3 h 54"/>
                <a:gd name="T2" fmla="*/ 6 w 43"/>
                <a:gd name="T3" fmla="*/ 34 h 54"/>
                <a:gd name="T4" fmla="*/ 41 w 43"/>
                <a:gd name="T5" fmla="*/ 52 h 54"/>
                <a:gd name="T6" fmla="*/ 37 w 43"/>
                <a:gd name="T7" fmla="*/ 14 h 54"/>
                <a:gd name="T8" fmla="*/ 8 w 43"/>
                <a:gd name="T9" fmla="*/ 3 h 54"/>
              </a:gdLst>
              <a:ahLst/>
              <a:cxnLst>
                <a:cxn ang="0">
                  <a:pos x="T0" y="T1"/>
                </a:cxn>
                <a:cxn ang="0">
                  <a:pos x="T2" y="T3"/>
                </a:cxn>
                <a:cxn ang="0">
                  <a:pos x="T4" y="T5"/>
                </a:cxn>
                <a:cxn ang="0">
                  <a:pos x="T6" y="T7"/>
                </a:cxn>
                <a:cxn ang="0">
                  <a:pos x="T8" y="T9"/>
                </a:cxn>
              </a:cxnLst>
              <a:rect l="0" t="0" r="r" b="b"/>
              <a:pathLst>
                <a:path w="43" h="54">
                  <a:moveTo>
                    <a:pt x="8" y="3"/>
                  </a:moveTo>
                  <a:cubicBezTo>
                    <a:pt x="1" y="12"/>
                    <a:pt x="0" y="24"/>
                    <a:pt x="6" y="34"/>
                  </a:cubicBezTo>
                  <a:cubicBezTo>
                    <a:pt x="13" y="44"/>
                    <a:pt x="39" y="50"/>
                    <a:pt x="41" y="52"/>
                  </a:cubicBezTo>
                  <a:cubicBezTo>
                    <a:pt x="43" y="54"/>
                    <a:pt x="43" y="24"/>
                    <a:pt x="37" y="14"/>
                  </a:cubicBezTo>
                  <a:cubicBezTo>
                    <a:pt x="30" y="4"/>
                    <a:pt x="19" y="0"/>
                    <a:pt x="8" y="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2" name="Freeform 1486">
              <a:extLst>
                <a:ext uri="{FF2B5EF4-FFF2-40B4-BE49-F238E27FC236}">
                  <a16:creationId xmlns:a16="http://schemas.microsoft.com/office/drawing/2014/main" id="{3F283D0F-014B-45F1-80FA-E768271508BB}"/>
                </a:ext>
              </a:extLst>
            </p:cNvPr>
            <p:cNvSpPr>
              <a:spLocks/>
            </p:cNvSpPr>
            <p:nvPr/>
          </p:nvSpPr>
          <p:spPr bwMode="auto">
            <a:xfrm>
              <a:off x="6285312" y="2865195"/>
              <a:ext cx="109533" cy="146918"/>
            </a:xfrm>
            <a:custGeom>
              <a:avLst/>
              <a:gdLst>
                <a:gd name="T0" fmla="*/ 4 w 41"/>
                <a:gd name="T1" fmla="*/ 4 h 38"/>
                <a:gd name="T2" fmla="*/ 9 w 41"/>
                <a:gd name="T3" fmla="*/ 29 h 38"/>
                <a:gd name="T4" fmla="*/ 39 w 41"/>
                <a:gd name="T5" fmla="*/ 37 h 38"/>
                <a:gd name="T6" fmla="*/ 29 w 41"/>
                <a:gd name="T7" fmla="*/ 7 h 38"/>
                <a:gd name="T8" fmla="*/ 4 w 41"/>
                <a:gd name="T9" fmla="*/ 4 h 38"/>
              </a:gdLst>
              <a:ahLst/>
              <a:cxnLst>
                <a:cxn ang="0">
                  <a:pos x="T0" y="T1"/>
                </a:cxn>
                <a:cxn ang="0">
                  <a:pos x="T2" y="T3"/>
                </a:cxn>
                <a:cxn ang="0">
                  <a:pos x="T4" y="T5"/>
                </a:cxn>
                <a:cxn ang="0">
                  <a:pos x="T6" y="T7"/>
                </a:cxn>
                <a:cxn ang="0">
                  <a:pos x="T8" y="T9"/>
                </a:cxn>
              </a:cxnLst>
              <a:rect l="0" t="0" r="r" b="b"/>
              <a:pathLst>
                <a:path w="41" h="38">
                  <a:moveTo>
                    <a:pt x="4" y="4"/>
                  </a:moveTo>
                  <a:cubicBezTo>
                    <a:pt x="0" y="12"/>
                    <a:pt x="2" y="22"/>
                    <a:pt x="9" y="29"/>
                  </a:cubicBezTo>
                  <a:cubicBezTo>
                    <a:pt x="16" y="35"/>
                    <a:pt x="37" y="35"/>
                    <a:pt x="39" y="37"/>
                  </a:cubicBezTo>
                  <a:cubicBezTo>
                    <a:pt x="41" y="38"/>
                    <a:pt x="36" y="14"/>
                    <a:pt x="29" y="7"/>
                  </a:cubicBezTo>
                  <a:cubicBezTo>
                    <a:pt x="22" y="1"/>
                    <a:pt x="12" y="0"/>
                    <a:pt x="4" y="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3" name="Freeform 1487">
              <a:extLst>
                <a:ext uri="{FF2B5EF4-FFF2-40B4-BE49-F238E27FC236}">
                  <a16:creationId xmlns:a16="http://schemas.microsoft.com/office/drawing/2014/main" id="{47DCDD47-7065-4B9D-8CDD-4A2F66906869}"/>
                </a:ext>
              </a:extLst>
            </p:cNvPr>
            <p:cNvSpPr>
              <a:spLocks/>
            </p:cNvSpPr>
            <p:nvPr/>
          </p:nvSpPr>
          <p:spPr bwMode="auto">
            <a:xfrm>
              <a:off x="6154407" y="2680608"/>
              <a:ext cx="114876" cy="192124"/>
            </a:xfrm>
            <a:custGeom>
              <a:avLst/>
              <a:gdLst>
                <a:gd name="T0" fmla="*/ 6 w 42"/>
                <a:gd name="T1" fmla="*/ 48 h 51"/>
                <a:gd name="T2" fmla="*/ 34 w 42"/>
                <a:gd name="T3" fmla="*/ 39 h 51"/>
                <a:gd name="T4" fmla="*/ 41 w 42"/>
                <a:gd name="T5" fmla="*/ 2 h 51"/>
                <a:gd name="T6" fmla="*/ 7 w 42"/>
                <a:gd name="T7" fmla="*/ 18 h 51"/>
                <a:gd name="T8" fmla="*/ 6 w 42"/>
                <a:gd name="T9" fmla="*/ 48 h 51"/>
              </a:gdLst>
              <a:ahLst/>
              <a:cxnLst>
                <a:cxn ang="0">
                  <a:pos x="T0" y="T1"/>
                </a:cxn>
                <a:cxn ang="0">
                  <a:pos x="T2" y="T3"/>
                </a:cxn>
                <a:cxn ang="0">
                  <a:pos x="T4" y="T5"/>
                </a:cxn>
                <a:cxn ang="0">
                  <a:pos x="T6" y="T7"/>
                </a:cxn>
                <a:cxn ang="0">
                  <a:pos x="T8" y="T9"/>
                </a:cxn>
              </a:cxnLst>
              <a:rect l="0" t="0" r="r" b="b"/>
              <a:pathLst>
                <a:path w="42" h="51">
                  <a:moveTo>
                    <a:pt x="6" y="48"/>
                  </a:moveTo>
                  <a:cubicBezTo>
                    <a:pt x="16" y="51"/>
                    <a:pt x="28" y="48"/>
                    <a:pt x="34" y="39"/>
                  </a:cubicBezTo>
                  <a:cubicBezTo>
                    <a:pt x="41" y="31"/>
                    <a:pt x="40" y="5"/>
                    <a:pt x="41" y="2"/>
                  </a:cubicBezTo>
                  <a:cubicBezTo>
                    <a:pt x="42" y="0"/>
                    <a:pt x="13" y="9"/>
                    <a:pt x="7" y="18"/>
                  </a:cubicBezTo>
                  <a:cubicBezTo>
                    <a:pt x="0" y="27"/>
                    <a:pt x="0" y="39"/>
                    <a:pt x="6"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4" name="Freeform 1488">
              <a:extLst>
                <a:ext uri="{FF2B5EF4-FFF2-40B4-BE49-F238E27FC236}">
                  <a16:creationId xmlns:a16="http://schemas.microsoft.com/office/drawing/2014/main" id="{DEDB0398-25F1-41E0-A171-4CBD34809BDD}"/>
                </a:ext>
              </a:extLst>
            </p:cNvPr>
            <p:cNvSpPr>
              <a:spLocks/>
            </p:cNvSpPr>
            <p:nvPr/>
          </p:nvSpPr>
          <p:spPr bwMode="auto">
            <a:xfrm>
              <a:off x="6090291" y="2865195"/>
              <a:ext cx="170977" cy="226026"/>
            </a:xfrm>
            <a:custGeom>
              <a:avLst/>
              <a:gdLst>
                <a:gd name="T0" fmla="*/ 6 w 63"/>
                <a:gd name="T1" fmla="*/ 7 h 59"/>
                <a:gd name="T2" fmla="*/ 13 w 63"/>
                <a:gd name="T3" fmla="*/ 45 h 59"/>
                <a:gd name="T4" fmla="*/ 60 w 63"/>
                <a:gd name="T5" fmla="*/ 57 h 59"/>
                <a:gd name="T6" fmla="*/ 44 w 63"/>
                <a:gd name="T7" fmla="*/ 11 h 59"/>
                <a:gd name="T8" fmla="*/ 6 w 63"/>
                <a:gd name="T9" fmla="*/ 7 h 59"/>
              </a:gdLst>
              <a:ahLst/>
              <a:cxnLst>
                <a:cxn ang="0">
                  <a:pos x="T0" y="T1"/>
                </a:cxn>
                <a:cxn ang="0">
                  <a:pos x="T2" y="T3"/>
                </a:cxn>
                <a:cxn ang="0">
                  <a:pos x="T4" y="T5"/>
                </a:cxn>
                <a:cxn ang="0">
                  <a:pos x="T6" y="T7"/>
                </a:cxn>
                <a:cxn ang="0">
                  <a:pos x="T8" y="T9"/>
                </a:cxn>
              </a:cxnLst>
              <a:rect l="0" t="0" r="r" b="b"/>
              <a:pathLst>
                <a:path w="63" h="59">
                  <a:moveTo>
                    <a:pt x="6" y="7"/>
                  </a:moveTo>
                  <a:cubicBezTo>
                    <a:pt x="0" y="20"/>
                    <a:pt x="2" y="35"/>
                    <a:pt x="13" y="45"/>
                  </a:cubicBezTo>
                  <a:cubicBezTo>
                    <a:pt x="24" y="55"/>
                    <a:pt x="57" y="55"/>
                    <a:pt x="60" y="57"/>
                  </a:cubicBezTo>
                  <a:cubicBezTo>
                    <a:pt x="63" y="59"/>
                    <a:pt x="55" y="21"/>
                    <a:pt x="44" y="11"/>
                  </a:cubicBezTo>
                  <a:cubicBezTo>
                    <a:pt x="33" y="2"/>
                    <a:pt x="18" y="0"/>
                    <a:pt x="6" y="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5" name="Freeform 1489">
              <a:extLst>
                <a:ext uri="{FF2B5EF4-FFF2-40B4-BE49-F238E27FC236}">
                  <a16:creationId xmlns:a16="http://schemas.microsoft.com/office/drawing/2014/main" id="{38B4E52C-F9AD-4F27-9EE8-CE49D9C83AE1}"/>
                </a:ext>
              </a:extLst>
            </p:cNvPr>
            <p:cNvSpPr>
              <a:spLocks/>
            </p:cNvSpPr>
            <p:nvPr/>
          </p:nvSpPr>
          <p:spPr bwMode="auto">
            <a:xfrm>
              <a:off x="5160604" y="2371705"/>
              <a:ext cx="162963" cy="384245"/>
            </a:xfrm>
            <a:custGeom>
              <a:avLst/>
              <a:gdLst>
                <a:gd name="T0" fmla="*/ 30 w 61"/>
                <a:gd name="T1" fmla="*/ 101 h 101"/>
                <a:gd name="T2" fmla="*/ 1 w 61"/>
                <a:gd name="T3" fmla="*/ 60 h 101"/>
                <a:gd name="T4" fmla="*/ 31 w 61"/>
                <a:gd name="T5" fmla="*/ 4 h 101"/>
                <a:gd name="T6" fmla="*/ 61 w 61"/>
                <a:gd name="T7" fmla="*/ 61 h 101"/>
                <a:gd name="T8" fmla="*/ 30 w 61"/>
                <a:gd name="T9" fmla="*/ 101 h 101"/>
              </a:gdLst>
              <a:ahLst/>
              <a:cxnLst>
                <a:cxn ang="0">
                  <a:pos x="T0" y="T1"/>
                </a:cxn>
                <a:cxn ang="0">
                  <a:pos x="T2" y="T3"/>
                </a:cxn>
                <a:cxn ang="0">
                  <a:pos x="T4" y="T5"/>
                </a:cxn>
                <a:cxn ang="0">
                  <a:pos x="T6" y="T7"/>
                </a:cxn>
                <a:cxn ang="0">
                  <a:pos x="T8" y="T9"/>
                </a:cxn>
              </a:cxnLst>
              <a:rect l="0" t="0" r="r" b="b"/>
              <a:pathLst>
                <a:path w="61" h="101">
                  <a:moveTo>
                    <a:pt x="30" y="101"/>
                  </a:moveTo>
                  <a:cubicBezTo>
                    <a:pt x="13" y="96"/>
                    <a:pt x="0" y="79"/>
                    <a:pt x="1" y="60"/>
                  </a:cubicBezTo>
                  <a:cubicBezTo>
                    <a:pt x="1" y="41"/>
                    <a:pt x="31" y="9"/>
                    <a:pt x="31" y="4"/>
                  </a:cubicBezTo>
                  <a:cubicBezTo>
                    <a:pt x="32" y="0"/>
                    <a:pt x="61" y="42"/>
                    <a:pt x="61" y="61"/>
                  </a:cubicBezTo>
                  <a:cubicBezTo>
                    <a:pt x="60" y="80"/>
                    <a:pt x="47" y="96"/>
                    <a:pt x="30" y="101"/>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6" name="Freeform 1490">
              <a:extLst>
                <a:ext uri="{FF2B5EF4-FFF2-40B4-BE49-F238E27FC236}">
                  <a16:creationId xmlns:a16="http://schemas.microsoft.com/office/drawing/2014/main" id="{7B9F9A04-EFBC-4D56-8B4A-203C6303061D}"/>
                </a:ext>
              </a:extLst>
            </p:cNvPr>
            <p:cNvSpPr>
              <a:spLocks/>
            </p:cNvSpPr>
            <p:nvPr/>
          </p:nvSpPr>
          <p:spPr bwMode="auto">
            <a:xfrm>
              <a:off x="4978941" y="2300129"/>
              <a:ext cx="187006" cy="369176"/>
            </a:xfrm>
            <a:custGeom>
              <a:avLst/>
              <a:gdLst>
                <a:gd name="T0" fmla="*/ 48 w 69"/>
                <a:gd name="T1" fmla="*/ 95 h 96"/>
                <a:gd name="T2" fmla="*/ 7 w 69"/>
                <a:gd name="T3" fmla="*/ 67 h 96"/>
                <a:gd name="T4" fmla="*/ 16 w 69"/>
                <a:gd name="T5" fmla="*/ 4 h 96"/>
                <a:gd name="T6" fmla="*/ 63 w 69"/>
                <a:gd name="T7" fmla="*/ 47 h 96"/>
                <a:gd name="T8" fmla="*/ 48 w 69"/>
                <a:gd name="T9" fmla="*/ 95 h 96"/>
              </a:gdLst>
              <a:ahLst/>
              <a:cxnLst>
                <a:cxn ang="0">
                  <a:pos x="T0" y="T1"/>
                </a:cxn>
                <a:cxn ang="0">
                  <a:pos x="T2" y="T3"/>
                </a:cxn>
                <a:cxn ang="0">
                  <a:pos x="T4" y="T5"/>
                </a:cxn>
                <a:cxn ang="0">
                  <a:pos x="T6" y="T7"/>
                </a:cxn>
                <a:cxn ang="0">
                  <a:pos x="T8" y="T9"/>
                </a:cxn>
              </a:cxnLst>
              <a:rect l="0" t="0" r="r" b="b"/>
              <a:pathLst>
                <a:path w="69" h="96">
                  <a:moveTo>
                    <a:pt x="48" y="95"/>
                  </a:moveTo>
                  <a:cubicBezTo>
                    <a:pt x="30" y="96"/>
                    <a:pt x="13" y="85"/>
                    <a:pt x="7" y="67"/>
                  </a:cubicBezTo>
                  <a:cubicBezTo>
                    <a:pt x="0" y="49"/>
                    <a:pt x="17" y="8"/>
                    <a:pt x="16" y="4"/>
                  </a:cubicBezTo>
                  <a:cubicBezTo>
                    <a:pt x="15" y="0"/>
                    <a:pt x="57" y="29"/>
                    <a:pt x="63" y="47"/>
                  </a:cubicBezTo>
                  <a:cubicBezTo>
                    <a:pt x="69" y="65"/>
                    <a:pt x="63" y="85"/>
                    <a:pt x="48" y="9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7" name="Freeform 1491">
              <a:extLst>
                <a:ext uri="{FF2B5EF4-FFF2-40B4-BE49-F238E27FC236}">
                  <a16:creationId xmlns:a16="http://schemas.microsoft.com/office/drawing/2014/main" id="{FDCA6AD9-2E68-4B71-AE45-B2C572122C99}"/>
                </a:ext>
              </a:extLst>
            </p:cNvPr>
            <p:cNvSpPr>
              <a:spLocks/>
            </p:cNvSpPr>
            <p:nvPr/>
          </p:nvSpPr>
          <p:spPr bwMode="auto">
            <a:xfrm>
              <a:off x="5206021" y="1750131"/>
              <a:ext cx="288524" cy="290068"/>
            </a:xfrm>
            <a:custGeom>
              <a:avLst/>
              <a:gdLst>
                <a:gd name="T0" fmla="*/ 89 w 107"/>
                <a:gd name="T1" fmla="*/ 2 h 76"/>
                <a:gd name="T2" fmla="*/ 71 w 107"/>
                <a:gd name="T3" fmla="*/ 23 h 76"/>
                <a:gd name="T4" fmla="*/ 64 w 107"/>
                <a:gd name="T5" fmla="*/ 18 h 76"/>
                <a:gd name="T6" fmla="*/ 4 w 107"/>
                <a:gd name="T7" fmla="*/ 15 h 76"/>
                <a:gd name="T8" fmla="*/ 35 w 107"/>
                <a:gd name="T9" fmla="*/ 67 h 76"/>
                <a:gd name="T10" fmla="*/ 80 w 107"/>
                <a:gd name="T11" fmla="*/ 65 h 76"/>
                <a:gd name="T12" fmla="*/ 83 w 107"/>
                <a:gd name="T13" fmla="*/ 66 h 76"/>
                <a:gd name="T14" fmla="*/ 105 w 107"/>
                <a:gd name="T15" fmla="*/ 41 h 76"/>
                <a:gd name="T16" fmla="*/ 89 w 107"/>
                <a:gd name="T17"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76">
                  <a:moveTo>
                    <a:pt x="89" y="2"/>
                  </a:moveTo>
                  <a:cubicBezTo>
                    <a:pt x="89" y="0"/>
                    <a:pt x="78" y="12"/>
                    <a:pt x="71" y="23"/>
                  </a:cubicBezTo>
                  <a:cubicBezTo>
                    <a:pt x="69" y="21"/>
                    <a:pt x="66" y="20"/>
                    <a:pt x="64" y="18"/>
                  </a:cubicBezTo>
                  <a:cubicBezTo>
                    <a:pt x="48" y="9"/>
                    <a:pt x="0" y="13"/>
                    <a:pt x="4" y="15"/>
                  </a:cubicBezTo>
                  <a:cubicBezTo>
                    <a:pt x="7" y="18"/>
                    <a:pt x="19" y="58"/>
                    <a:pt x="35" y="67"/>
                  </a:cubicBezTo>
                  <a:cubicBezTo>
                    <a:pt x="49" y="76"/>
                    <a:pt x="67" y="74"/>
                    <a:pt x="80" y="65"/>
                  </a:cubicBezTo>
                  <a:cubicBezTo>
                    <a:pt x="81" y="65"/>
                    <a:pt x="82" y="66"/>
                    <a:pt x="83" y="66"/>
                  </a:cubicBezTo>
                  <a:cubicBezTo>
                    <a:pt x="95" y="64"/>
                    <a:pt x="104" y="54"/>
                    <a:pt x="105" y="41"/>
                  </a:cubicBezTo>
                  <a:cubicBezTo>
                    <a:pt x="107" y="28"/>
                    <a:pt x="89" y="5"/>
                    <a:pt x="89" y="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8" name="Freeform 1492">
              <a:extLst>
                <a:ext uri="{FF2B5EF4-FFF2-40B4-BE49-F238E27FC236}">
                  <a16:creationId xmlns:a16="http://schemas.microsoft.com/office/drawing/2014/main" id="{D290B337-25DA-4957-B13C-AC50BC559126}"/>
                </a:ext>
              </a:extLst>
            </p:cNvPr>
            <p:cNvSpPr>
              <a:spLocks/>
            </p:cNvSpPr>
            <p:nvPr/>
          </p:nvSpPr>
          <p:spPr bwMode="auto">
            <a:xfrm>
              <a:off x="4989627" y="1923418"/>
              <a:ext cx="285853" cy="312671"/>
            </a:xfrm>
            <a:custGeom>
              <a:avLst/>
              <a:gdLst>
                <a:gd name="T0" fmla="*/ 104 w 106"/>
                <a:gd name="T1" fmla="*/ 37 h 82"/>
                <a:gd name="T2" fmla="*/ 79 w 106"/>
                <a:gd name="T3" fmla="*/ 2 h 82"/>
                <a:gd name="T4" fmla="*/ 67 w 106"/>
                <a:gd name="T5" fmla="*/ 26 h 82"/>
                <a:gd name="T6" fmla="*/ 64 w 106"/>
                <a:gd name="T7" fmla="*/ 23 h 82"/>
                <a:gd name="T8" fmla="*/ 3 w 106"/>
                <a:gd name="T9" fmla="*/ 21 h 82"/>
                <a:gd name="T10" fmla="*/ 35 w 106"/>
                <a:gd name="T11" fmla="*/ 72 h 82"/>
                <a:gd name="T12" fmla="*/ 82 w 106"/>
                <a:gd name="T13" fmla="*/ 68 h 82"/>
                <a:gd name="T14" fmla="*/ 83 w 106"/>
                <a:gd name="T15" fmla="*/ 66 h 82"/>
                <a:gd name="T16" fmla="*/ 88 w 106"/>
                <a:gd name="T17" fmla="*/ 67 h 82"/>
                <a:gd name="T18" fmla="*/ 104 w 106"/>
                <a:gd name="T19"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82">
                  <a:moveTo>
                    <a:pt x="104" y="37"/>
                  </a:moveTo>
                  <a:cubicBezTo>
                    <a:pt x="103" y="24"/>
                    <a:pt x="80" y="5"/>
                    <a:pt x="79" y="2"/>
                  </a:cubicBezTo>
                  <a:cubicBezTo>
                    <a:pt x="78" y="0"/>
                    <a:pt x="71" y="13"/>
                    <a:pt x="67" y="26"/>
                  </a:cubicBezTo>
                  <a:cubicBezTo>
                    <a:pt x="66" y="25"/>
                    <a:pt x="65" y="24"/>
                    <a:pt x="64" y="23"/>
                  </a:cubicBezTo>
                  <a:cubicBezTo>
                    <a:pt x="48" y="14"/>
                    <a:pt x="0" y="18"/>
                    <a:pt x="3" y="21"/>
                  </a:cubicBezTo>
                  <a:cubicBezTo>
                    <a:pt x="7" y="23"/>
                    <a:pt x="19" y="63"/>
                    <a:pt x="35" y="72"/>
                  </a:cubicBezTo>
                  <a:cubicBezTo>
                    <a:pt x="50" y="82"/>
                    <a:pt x="69" y="79"/>
                    <a:pt x="82" y="68"/>
                  </a:cubicBezTo>
                  <a:cubicBezTo>
                    <a:pt x="82" y="67"/>
                    <a:pt x="83" y="66"/>
                    <a:pt x="83" y="66"/>
                  </a:cubicBezTo>
                  <a:cubicBezTo>
                    <a:pt x="84" y="66"/>
                    <a:pt x="86" y="67"/>
                    <a:pt x="88" y="67"/>
                  </a:cubicBezTo>
                  <a:cubicBezTo>
                    <a:pt x="99" y="62"/>
                    <a:pt x="106" y="50"/>
                    <a:pt x="104" y="3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9" name="Freeform 1493">
              <a:extLst>
                <a:ext uri="{FF2B5EF4-FFF2-40B4-BE49-F238E27FC236}">
                  <a16:creationId xmlns:a16="http://schemas.microsoft.com/office/drawing/2014/main" id="{2AD6EF4F-206C-400F-8DFD-0D644E86F711}"/>
                </a:ext>
              </a:extLst>
            </p:cNvPr>
            <p:cNvSpPr>
              <a:spLocks/>
            </p:cNvSpPr>
            <p:nvPr/>
          </p:nvSpPr>
          <p:spPr bwMode="auto">
            <a:xfrm>
              <a:off x="4703776" y="2262458"/>
              <a:ext cx="291196" cy="561300"/>
            </a:xfrm>
            <a:custGeom>
              <a:avLst/>
              <a:gdLst>
                <a:gd name="T0" fmla="*/ 102 w 108"/>
                <a:gd name="T1" fmla="*/ 48 h 147"/>
                <a:gd name="T2" fmla="*/ 55 w 108"/>
                <a:gd name="T3" fmla="*/ 5 h 147"/>
                <a:gd name="T4" fmla="*/ 45 w 108"/>
                <a:gd name="T5" fmla="*/ 68 h 147"/>
                <a:gd name="T6" fmla="*/ 55 w 108"/>
                <a:gd name="T7" fmla="*/ 83 h 147"/>
                <a:gd name="T8" fmla="*/ 35 w 108"/>
                <a:gd name="T9" fmla="*/ 89 h 147"/>
                <a:gd name="T10" fmla="*/ 4 w 108"/>
                <a:gd name="T11" fmla="*/ 140 h 147"/>
                <a:gd name="T12" fmla="*/ 64 w 108"/>
                <a:gd name="T13" fmla="*/ 138 h 147"/>
                <a:gd name="T14" fmla="*/ 84 w 108"/>
                <a:gd name="T15" fmla="*/ 96 h 147"/>
                <a:gd name="T16" fmla="*/ 87 w 108"/>
                <a:gd name="T17" fmla="*/ 96 h 147"/>
                <a:gd name="T18" fmla="*/ 102 w 108"/>
                <a:gd name="T19" fmla="*/ 4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47">
                  <a:moveTo>
                    <a:pt x="102" y="48"/>
                  </a:moveTo>
                  <a:cubicBezTo>
                    <a:pt x="95" y="30"/>
                    <a:pt x="54" y="0"/>
                    <a:pt x="55" y="5"/>
                  </a:cubicBezTo>
                  <a:cubicBezTo>
                    <a:pt x="56" y="9"/>
                    <a:pt x="39" y="50"/>
                    <a:pt x="45" y="68"/>
                  </a:cubicBezTo>
                  <a:cubicBezTo>
                    <a:pt x="47" y="74"/>
                    <a:pt x="51" y="79"/>
                    <a:pt x="55" y="83"/>
                  </a:cubicBezTo>
                  <a:cubicBezTo>
                    <a:pt x="48" y="83"/>
                    <a:pt x="42" y="85"/>
                    <a:pt x="35" y="89"/>
                  </a:cubicBezTo>
                  <a:cubicBezTo>
                    <a:pt x="20" y="98"/>
                    <a:pt x="0" y="142"/>
                    <a:pt x="4" y="140"/>
                  </a:cubicBezTo>
                  <a:cubicBezTo>
                    <a:pt x="8" y="138"/>
                    <a:pt x="48" y="147"/>
                    <a:pt x="64" y="138"/>
                  </a:cubicBezTo>
                  <a:cubicBezTo>
                    <a:pt x="79" y="129"/>
                    <a:pt x="86" y="112"/>
                    <a:pt x="84" y="96"/>
                  </a:cubicBezTo>
                  <a:cubicBezTo>
                    <a:pt x="85" y="96"/>
                    <a:pt x="86" y="96"/>
                    <a:pt x="87" y="96"/>
                  </a:cubicBezTo>
                  <a:cubicBezTo>
                    <a:pt x="102" y="85"/>
                    <a:pt x="108" y="66"/>
                    <a:pt x="102"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0" name="Freeform 1494">
              <a:extLst>
                <a:ext uri="{FF2B5EF4-FFF2-40B4-BE49-F238E27FC236}">
                  <a16:creationId xmlns:a16="http://schemas.microsoft.com/office/drawing/2014/main" id="{DF63E50A-2ECA-4A54-9E07-D219428DFAD3}"/>
                </a:ext>
              </a:extLst>
            </p:cNvPr>
            <p:cNvSpPr>
              <a:spLocks/>
            </p:cNvSpPr>
            <p:nvPr/>
          </p:nvSpPr>
          <p:spPr bwMode="auto">
            <a:xfrm>
              <a:off x="5376998" y="2194650"/>
              <a:ext cx="170977" cy="188355"/>
            </a:xfrm>
            <a:custGeom>
              <a:avLst/>
              <a:gdLst>
                <a:gd name="T0" fmla="*/ 62 w 64"/>
                <a:gd name="T1" fmla="*/ 38 h 49"/>
                <a:gd name="T2" fmla="*/ 27 w 64"/>
                <a:gd name="T3" fmla="*/ 43 h 49"/>
                <a:gd name="T4" fmla="*/ 2 w 64"/>
                <a:gd name="T5" fmla="*/ 6 h 49"/>
                <a:gd name="T6" fmla="*/ 47 w 64"/>
                <a:gd name="T7" fmla="*/ 6 h 49"/>
                <a:gd name="T8" fmla="*/ 62 w 64"/>
                <a:gd name="T9" fmla="*/ 38 h 49"/>
              </a:gdLst>
              <a:ahLst/>
              <a:cxnLst>
                <a:cxn ang="0">
                  <a:pos x="T0" y="T1"/>
                </a:cxn>
                <a:cxn ang="0">
                  <a:pos x="T2" y="T3"/>
                </a:cxn>
                <a:cxn ang="0">
                  <a:pos x="T4" y="T5"/>
                </a:cxn>
                <a:cxn ang="0">
                  <a:pos x="T6" y="T7"/>
                </a:cxn>
                <a:cxn ang="0">
                  <a:pos x="T8" y="T9"/>
                </a:cxn>
              </a:cxnLst>
              <a:rect l="0" t="0" r="r" b="b"/>
              <a:pathLst>
                <a:path w="64" h="49">
                  <a:moveTo>
                    <a:pt x="62" y="38"/>
                  </a:moveTo>
                  <a:cubicBezTo>
                    <a:pt x="53" y="47"/>
                    <a:pt x="39" y="49"/>
                    <a:pt x="27" y="43"/>
                  </a:cubicBezTo>
                  <a:cubicBezTo>
                    <a:pt x="15" y="37"/>
                    <a:pt x="5" y="8"/>
                    <a:pt x="2" y="6"/>
                  </a:cubicBezTo>
                  <a:cubicBezTo>
                    <a:pt x="0" y="4"/>
                    <a:pt x="35" y="0"/>
                    <a:pt x="47" y="6"/>
                  </a:cubicBezTo>
                  <a:cubicBezTo>
                    <a:pt x="58" y="12"/>
                    <a:pt x="64" y="26"/>
                    <a:pt x="62"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1" name="Freeform 1495">
              <a:extLst>
                <a:ext uri="{FF2B5EF4-FFF2-40B4-BE49-F238E27FC236}">
                  <a16:creationId xmlns:a16="http://schemas.microsoft.com/office/drawing/2014/main" id="{DEADA72E-0619-4A8B-BEA0-CDBE85FC7E6B}"/>
                </a:ext>
              </a:extLst>
            </p:cNvPr>
            <p:cNvSpPr>
              <a:spLocks/>
            </p:cNvSpPr>
            <p:nvPr/>
          </p:nvSpPr>
          <p:spPr bwMode="auto">
            <a:xfrm>
              <a:off x="5307538" y="2017597"/>
              <a:ext cx="184335" cy="177055"/>
            </a:xfrm>
            <a:custGeom>
              <a:avLst/>
              <a:gdLst>
                <a:gd name="T0" fmla="*/ 68 w 68"/>
                <a:gd name="T1" fmla="*/ 32 h 47"/>
                <a:gd name="T2" fmla="*/ 34 w 68"/>
                <a:gd name="T3" fmla="*/ 44 h 47"/>
                <a:gd name="T4" fmla="*/ 3 w 68"/>
                <a:gd name="T5" fmla="*/ 12 h 47"/>
                <a:gd name="T6" fmla="*/ 46 w 68"/>
                <a:gd name="T7" fmla="*/ 4 h 47"/>
                <a:gd name="T8" fmla="*/ 68 w 68"/>
                <a:gd name="T9" fmla="*/ 32 h 47"/>
              </a:gdLst>
              <a:ahLst/>
              <a:cxnLst>
                <a:cxn ang="0">
                  <a:pos x="T0" y="T1"/>
                </a:cxn>
                <a:cxn ang="0">
                  <a:pos x="T2" y="T3"/>
                </a:cxn>
                <a:cxn ang="0">
                  <a:pos x="T4" y="T5"/>
                </a:cxn>
                <a:cxn ang="0">
                  <a:pos x="T6" y="T7"/>
                </a:cxn>
                <a:cxn ang="0">
                  <a:pos x="T8" y="T9"/>
                </a:cxn>
              </a:cxnLst>
              <a:rect l="0" t="0" r="r" b="b"/>
              <a:pathLst>
                <a:path w="68" h="47">
                  <a:moveTo>
                    <a:pt x="68" y="32"/>
                  </a:moveTo>
                  <a:cubicBezTo>
                    <a:pt x="60" y="42"/>
                    <a:pt x="47" y="47"/>
                    <a:pt x="34" y="44"/>
                  </a:cubicBezTo>
                  <a:cubicBezTo>
                    <a:pt x="22" y="40"/>
                    <a:pt x="6" y="14"/>
                    <a:pt x="3" y="12"/>
                  </a:cubicBezTo>
                  <a:cubicBezTo>
                    <a:pt x="0" y="11"/>
                    <a:pt x="34" y="0"/>
                    <a:pt x="46" y="4"/>
                  </a:cubicBezTo>
                  <a:cubicBezTo>
                    <a:pt x="59" y="7"/>
                    <a:pt x="67" y="19"/>
                    <a:pt x="68" y="3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2" name="Freeform 1496">
              <a:extLst>
                <a:ext uri="{FF2B5EF4-FFF2-40B4-BE49-F238E27FC236}">
                  <a16:creationId xmlns:a16="http://schemas.microsoft.com/office/drawing/2014/main" id="{E1815E97-462B-4171-8285-2C05F948A260}"/>
                </a:ext>
              </a:extLst>
            </p:cNvPr>
            <p:cNvSpPr>
              <a:spLocks/>
            </p:cNvSpPr>
            <p:nvPr/>
          </p:nvSpPr>
          <p:spPr bwMode="auto">
            <a:xfrm>
              <a:off x="5678878" y="1930952"/>
              <a:ext cx="144262" cy="286300"/>
            </a:xfrm>
            <a:custGeom>
              <a:avLst/>
              <a:gdLst>
                <a:gd name="T0" fmla="*/ 18 w 53"/>
                <a:gd name="T1" fmla="*/ 75 h 75"/>
                <a:gd name="T2" fmla="*/ 5 w 53"/>
                <a:gd name="T3" fmla="*/ 38 h 75"/>
                <a:gd name="T4" fmla="*/ 40 w 53"/>
                <a:gd name="T5" fmla="*/ 3 h 75"/>
                <a:gd name="T6" fmla="*/ 49 w 53"/>
                <a:gd name="T7" fmla="*/ 51 h 75"/>
                <a:gd name="T8" fmla="*/ 18 w 53"/>
                <a:gd name="T9" fmla="*/ 75 h 75"/>
              </a:gdLst>
              <a:ahLst/>
              <a:cxnLst>
                <a:cxn ang="0">
                  <a:pos x="T0" y="T1"/>
                </a:cxn>
                <a:cxn ang="0">
                  <a:pos x="T2" y="T3"/>
                </a:cxn>
                <a:cxn ang="0">
                  <a:pos x="T4" y="T5"/>
                </a:cxn>
                <a:cxn ang="0">
                  <a:pos x="T6" y="T7"/>
                </a:cxn>
                <a:cxn ang="0">
                  <a:pos x="T8" y="T9"/>
                </a:cxn>
              </a:cxnLst>
              <a:rect l="0" t="0" r="r" b="b"/>
              <a:pathLst>
                <a:path w="53" h="75">
                  <a:moveTo>
                    <a:pt x="18" y="75"/>
                  </a:moveTo>
                  <a:cubicBezTo>
                    <a:pt x="6" y="67"/>
                    <a:pt x="0" y="52"/>
                    <a:pt x="5" y="38"/>
                  </a:cubicBezTo>
                  <a:cubicBezTo>
                    <a:pt x="9" y="24"/>
                    <a:pt x="38" y="6"/>
                    <a:pt x="40" y="3"/>
                  </a:cubicBezTo>
                  <a:cubicBezTo>
                    <a:pt x="41" y="0"/>
                    <a:pt x="53" y="37"/>
                    <a:pt x="49" y="51"/>
                  </a:cubicBezTo>
                  <a:cubicBezTo>
                    <a:pt x="45" y="65"/>
                    <a:pt x="32" y="74"/>
                    <a:pt x="18" y="7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3" name="Freeform 1497">
              <a:extLst>
                <a:ext uri="{FF2B5EF4-FFF2-40B4-BE49-F238E27FC236}">
                  <a16:creationId xmlns:a16="http://schemas.microsoft.com/office/drawing/2014/main" id="{32B7A232-4260-4CC8-BEB7-A672EAB96749}"/>
                </a:ext>
              </a:extLst>
            </p:cNvPr>
            <p:cNvSpPr>
              <a:spLocks/>
            </p:cNvSpPr>
            <p:nvPr/>
          </p:nvSpPr>
          <p:spPr bwMode="auto">
            <a:xfrm>
              <a:off x="4954898" y="2680608"/>
              <a:ext cx="237766" cy="252397"/>
            </a:xfrm>
            <a:custGeom>
              <a:avLst/>
              <a:gdLst>
                <a:gd name="T0" fmla="*/ 84 w 88"/>
                <a:gd name="T1" fmla="*/ 14 h 67"/>
                <a:gd name="T2" fmla="*/ 65 w 88"/>
                <a:gd name="T3" fmla="*/ 58 h 67"/>
                <a:gd name="T4" fmla="*/ 4 w 88"/>
                <a:gd name="T5" fmla="*/ 60 h 67"/>
                <a:gd name="T6" fmla="*/ 36 w 88"/>
                <a:gd name="T7" fmla="*/ 9 h 67"/>
                <a:gd name="T8" fmla="*/ 84 w 88"/>
                <a:gd name="T9" fmla="*/ 14 h 67"/>
              </a:gdLst>
              <a:ahLst/>
              <a:cxnLst>
                <a:cxn ang="0">
                  <a:pos x="T0" y="T1"/>
                </a:cxn>
                <a:cxn ang="0">
                  <a:pos x="T2" y="T3"/>
                </a:cxn>
                <a:cxn ang="0">
                  <a:pos x="T4" y="T5"/>
                </a:cxn>
                <a:cxn ang="0">
                  <a:pos x="T6" y="T7"/>
                </a:cxn>
                <a:cxn ang="0">
                  <a:pos x="T8" y="T9"/>
                </a:cxn>
              </a:cxnLst>
              <a:rect l="0" t="0" r="r" b="b"/>
              <a:pathLst>
                <a:path w="88" h="67">
                  <a:moveTo>
                    <a:pt x="84" y="14"/>
                  </a:moveTo>
                  <a:cubicBezTo>
                    <a:pt x="88" y="31"/>
                    <a:pt x="80" y="49"/>
                    <a:pt x="65" y="58"/>
                  </a:cubicBezTo>
                  <a:cubicBezTo>
                    <a:pt x="49" y="67"/>
                    <a:pt x="8" y="59"/>
                    <a:pt x="4" y="60"/>
                  </a:cubicBezTo>
                  <a:cubicBezTo>
                    <a:pt x="0" y="62"/>
                    <a:pt x="20" y="18"/>
                    <a:pt x="36" y="9"/>
                  </a:cubicBezTo>
                  <a:cubicBezTo>
                    <a:pt x="52" y="0"/>
                    <a:pt x="71" y="3"/>
                    <a:pt x="84" y="1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4" name="Freeform 1498">
              <a:extLst>
                <a:ext uri="{FF2B5EF4-FFF2-40B4-BE49-F238E27FC236}">
                  <a16:creationId xmlns:a16="http://schemas.microsoft.com/office/drawing/2014/main" id="{6DC16C41-73F0-44CC-8278-C1CF450C1BDD}"/>
                </a:ext>
              </a:extLst>
            </p:cNvPr>
            <p:cNvSpPr>
              <a:spLocks/>
            </p:cNvSpPr>
            <p:nvPr/>
          </p:nvSpPr>
          <p:spPr bwMode="auto">
            <a:xfrm>
              <a:off x="5149918" y="2232321"/>
              <a:ext cx="149605" cy="165753"/>
            </a:xfrm>
            <a:custGeom>
              <a:avLst/>
              <a:gdLst>
                <a:gd name="T0" fmla="*/ 54 w 56"/>
                <a:gd name="T1" fmla="*/ 10 h 43"/>
                <a:gd name="T2" fmla="*/ 41 w 56"/>
                <a:gd name="T3" fmla="*/ 38 h 43"/>
                <a:gd name="T4" fmla="*/ 3 w 56"/>
                <a:gd name="T5" fmla="*/ 39 h 43"/>
                <a:gd name="T6" fmla="*/ 23 w 56"/>
                <a:gd name="T7" fmla="*/ 6 h 43"/>
                <a:gd name="T8" fmla="*/ 54 w 56"/>
                <a:gd name="T9" fmla="*/ 10 h 43"/>
              </a:gdLst>
              <a:ahLst/>
              <a:cxnLst>
                <a:cxn ang="0">
                  <a:pos x="T0" y="T1"/>
                </a:cxn>
                <a:cxn ang="0">
                  <a:pos x="T2" y="T3"/>
                </a:cxn>
                <a:cxn ang="0">
                  <a:pos x="T4" y="T5"/>
                </a:cxn>
                <a:cxn ang="0">
                  <a:pos x="T6" y="T7"/>
                </a:cxn>
                <a:cxn ang="0">
                  <a:pos x="T8" y="T9"/>
                </a:cxn>
              </a:cxnLst>
              <a:rect l="0" t="0" r="r" b="b"/>
              <a:pathLst>
                <a:path w="56" h="43">
                  <a:moveTo>
                    <a:pt x="54" y="10"/>
                  </a:moveTo>
                  <a:cubicBezTo>
                    <a:pt x="56" y="20"/>
                    <a:pt x="51" y="32"/>
                    <a:pt x="41" y="38"/>
                  </a:cubicBezTo>
                  <a:cubicBezTo>
                    <a:pt x="31" y="43"/>
                    <a:pt x="5" y="38"/>
                    <a:pt x="3" y="39"/>
                  </a:cubicBezTo>
                  <a:cubicBezTo>
                    <a:pt x="0" y="40"/>
                    <a:pt x="13" y="12"/>
                    <a:pt x="23" y="6"/>
                  </a:cubicBezTo>
                  <a:cubicBezTo>
                    <a:pt x="33" y="0"/>
                    <a:pt x="45" y="2"/>
                    <a:pt x="54" y="1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5" name="Freeform 1499">
              <a:extLst>
                <a:ext uri="{FF2B5EF4-FFF2-40B4-BE49-F238E27FC236}">
                  <a16:creationId xmlns:a16="http://schemas.microsoft.com/office/drawing/2014/main" id="{3B1D9943-D91C-45CA-B3DD-6149FC9BE0FF}"/>
                </a:ext>
              </a:extLst>
            </p:cNvPr>
            <p:cNvSpPr>
              <a:spLocks/>
            </p:cNvSpPr>
            <p:nvPr/>
          </p:nvSpPr>
          <p:spPr bwMode="auto">
            <a:xfrm>
              <a:off x="5315552" y="2390539"/>
              <a:ext cx="152277" cy="161987"/>
            </a:xfrm>
            <a:custGeom>
              <a:avLst/>
              <a:gdLst>
                <a:gd name="T0" fmla="*/ 54 w 56"/>
                <a:gd name="T1" fmla="*/ 9 h 43"/>
                <a:gd name="T2" fmla="*/ 41 w 56"/>
                <a:gd name="T3" fmla="*/ 38 h 43"/>
                <a:gd name="T4" fmla="*/ 3 w 56"/>
                <a:gd name="T5" fmla="*/ 39 h 43"/>
                <a:gd name="T6" fmla="*/ 23 w 56"/>
                <a:gd name="T7" fmla="*/ 6 h 43"/>
                <a:gd name="T8" fmla="*/ 54 w 56"/>
                <a:gd name="T9" fmla="*/ 9 h 43"/>
              </a:gdLst>
              <a:ahLst/>
              <a:cxnLst>
                <a:cxn ang="0">
                  <a:pos x="T0" y="T1"/>
                </a:cxn>
                <a:cxn ang="0">
                  <a:pos x="T2" y="T3"/>
                </a:cxn>
                <a:cxn ang="0">
                  <a:pos x="T4" y="T5"/>
                </a:cxn>
                <a:cxn ang="0">
                  <a:pos x="T6" y="T7"/>
                </a:cxn>
                <a:cxn ang="0">
                  <a:pos x="T8" y="T9"/>
                </a:cxn>
              </a:cxnLst>
              <a:rect l="0" t="0" r="r" b="b"/>
              <a:pathLst>
                <a:path w="56" h="43">
                  <a:moveTo>
                    <a:pt x="54" y="9"/>
                  </a:moveTo>
                  <a:cubicBezTo>
                    <a:pt x="56" y="20"/>
                    <a:pt x="51" y="32"/>
                    <a:pt x="41" y="38"/>
                  </a:cubicBezTo>
                  <a:cubicBezTo>
                    <a:pt x="31" y="43"/>
                    <a:pt x="6" y="38"/>
                    <a:pt x="3" y="39"/>
                  </a:cubicBezTo>
                  <a:cubicBezTo>
                    <a:pt x="0" y="40"/>
                    <a:pt x="13" y="12"/>
                    <a:pt x="23" y="6"/>
                  </a:cubicBezTo>
                  <a:cubicBezTo>
                    <a:pt x="33" y="0"/>
                    <a:pt x="46" y="2"/>
                    <a:pt x="54" y="9"/>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6" name="Freeform 1500">
              <a:extLst>
                <a:ext uri="{FF2B5EF4-FFF2-40B4-BE49-F238E27FC236}">
                  <a16:creationId xmlns:a16="http://schemas.microsoft.com/office/drawing/2014/main" id="{86E9A105-FA9B-408E-A614-9A1DED113C07}"/>
                </a:ext>
              </a:extLst>
            </p:cNvPr>
            <p:cNvSpPr>
              <a:spLocks/>
            </p:cNvSpPr>
            <p:nvPr/>
          </p:nvSpPr>
          <p:spPr bwMode="auto">
            <a:xfrm>
              <a:off x="5152590" y="2567594"/>
              <a:ext cx="349970" cy="546232"/>
            </a:xfrm>
            <a:custGeom>
              <a:avLst/>
              <a:gdLst>
                <a:gd name="T0" fmla="*/ 100 w 130"/>
                <a:gd name="T1" fmla="*/ 5 h 143"/>
                <a:gd name="T2" fmla="*/ 70 w 130"/>
                <a:gd name="T3" fmla="*/ 60 h 143"/>
                <a:gd name="T4" fmla="*/ 76 w 130"/>
                <a:gd name="T5" fmla="*/ 84 h 143"/>
                <a:gd name="T6" fmla="*/ 36 w 130"/>
                <a:gd name="T7" fmla="*/ 84 h 143"/>
                <a:gd name="T8" fmla="*/ 4 w 130"/>
                <a:gd name="T9" fmla="*/ 136 h 143"/>
                <a:gd name="T10" fmla="*/ 64 w 130"/>
                <a:gd name="T11" fmla="*/ 134 h 143"/>
                <a:gd name="T12" fmla="*/ 84 w 130"/>
                <a:gd name="T13" fmla="*/ 93 h 143"/>
                <a:gd name="T14" fmla="*/ 99 w 130"/>
                <a:gd name="T15" fmla="*/ 102 h 143"/>
                <a:gd name="T16" fmla="*/ 130 w 130"/>
                <a:gd name="T17" fmla="*/ 61 h 143"/>
                <a:gd name="T18" fmla="*/ 100 w 130"/>
                <a:gd name="T19" fmla="*/ 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43">
                  <a:moveTo>
                    <a:pt x="100" y="5"/>
                  </a:moveTo>
                  <a:cubicBezTo>
                    <a:pt x="100" y="9"/>
                    <a:pt x="70" y="41"/>
                    <a:pt x="70" y="60"/>
                  </a:cubicBezTo>
                  <a:cubicBezTo>
                    <a:pt x="69" y="69"/>
                    <a:pt x="72" y="77"/>
                    <a:pt x="76" y="84"/>
                  </a:cubicBezTo>
                  <a:cubicBezTo>
                    <a:pt x="64" y="77"/>
                    <a:pt x="49" y="77"/>
                    <a:pt x="36" y="84"/>
                  </a:cubicBezTo>
                  <a:cubicBezTo>
                    <a:pt x="20" y="93"/>
                    <a:pt x="0" y="137"/>
                    <a:pt x="4" y="136"/>
                  </a:cubicBezTo>
                  <a:cubicBezTo>
                    <a:pt x="8" y="134"/>
                    <a:pt x="49" y="143"/>
                    <a:pt x="64" y="134"/>
                  </a:cubicBezTo>
                  <a:cubicBezTo>
                    <a:pt x="79" y="125"/>
                    <a:pt x="86" y="109"/>
                    <a:pt x="84" y="93"/>
                  </a:cubicBezTo>
                  <a:cubicBezTo>
                    <a:pt x="89" y="97"/>
                    <a:pt x="94" y="100"/>
                    <a:pt x="99" y="102"/>
                  </a:cubicBezTo>
                  <a:cubicBezTo>
                    <a:pt x="116" y="97"/>
                    <a:pt x="129" y="81"/>
                    <a:pt x="130" y="61"/>
                  </a:cubicBezTo>
                  <a:cubicBezTo>
                    <a:pt x="130" y="42"/>
                    <a:pt x="101" y="0"/>
                    <a:pt x="100" y="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grpSp>
      <p:grpSp>
        <p:nvGrpSpPr>
          <p:cNvPr id="47" name="Group 46">
            <a:extLst>
              <a:ext uri="{FF2B5EF4-FFF2-40B4-BE49-F238E27FC236}">
                <a16:creationId xmlns:a16="http://schemas.microsoft.com/office/drawing/2014/main" id="{251BDF31-ED36-4D1B-8D6E-F5728C7A82AE}"/>
              </a:ext>
            </a:extLst>
          </p:cNvPr>
          <p:cNvGrpSpPr/>
          <p:nvPr/>
        </p:nvGrpSpPr>
        <p:grpSpPr>
          <a:xfrm>
            <a:off x="4059795" y="2024104"/>
            <a:ext cx="1041990" cy="1510788"/>
            <a:chOff x="2911905" y="2602552"/>
            <a:chExt cx="1173407" cy="1701332"/>
          </a:xfrm>
        </p:grpSpPr>
        <p:sp>
          <p:nvSpPr>
            <p:cNvPr id="48" name="Freeform 1472">
              <a:extLst>
                <a:ext uri="{FF2B5EF4-FFF2-40B4-BE49-F238E27FC236}">
                  <a16:creationId xmlns:a16="http://schemas.microsoft.com/office/drawing/2014/main" id="{E57CA5C9-74EF-42D4-999F-0BF4519EA56D}"/>
                </a:ext>
              </a:extLst>
            </p:cNvPr>
            <p:cNvSpPr>
              <a:spLocks/>
            </p:cNvSpPr>
            <p:nvPr/>
          </p:nvSpPr>
          <p:spPr bwMode="auto">
            <a:xfrm>
              <a:off x="2965700" y="2745482"/>
              <a:ext cx="1119612" cy="1558402"/>
            </a:xfrm>
            <a:custGeom>
              <a:avLst/>
              <a:gdLst>
                <a:gd name="T0" fmla="*/ 570 w 658"/>
                <a:gd name="T1" fmla="*/ 552 h 667"/>
                <a:gd name="T2" fmla="*/ 408 w 658"/>
                <a:gd name="T3" fmla="*/ 548 h 667"/>
                <a:gd name="T4" fmla="*/ 266 w 658"/>
                <a:gd name="T5" fmla="*/ 485 h 667"/>
                <a:gd name="T6" fmla="*/ 269 w 658"/>
                <a:gd name="T7" fmla="*/ 323 h 667"/>
                <a:gd name="T8" fmla="*/ 380 w 658"/>
                <a:gd name="T9" fmla="*/ 240 h 667"/>
                <a:gd name="T10" fmla="*/ 552 w 658"/>
                <a:gd name="T11" fmla="*/ 235 h 667"/>
                <a:gd name="T12" fmla="*/ 561 w 658"/>
                <a:gd name="T13" fmla="*/ 231 h 667"/>
                <a:gd name="T14" fmla="*/ 491 w 658"/>
                <a:gd name="T15" fmla="*/ 230 h 667"/>
                <a:gd name="T16" fmla="*/ 306 w 658"/>
                <a:gd name="T17" fmla="*/ 255 h 667"/>
                <a:gd name="T18" fmla="*/ 346 w 658"/>
                <a:gd name="T19" fmla="*/ 59 h 667"/>
                <a:gd name="T20" fmla="*/ 280 w 658"/>
                <a:gd name="T21" fmla="*/ 75 h 667"/>
                <a:gd name="T22" fmla="*/ 256 w 658"/>
                <a:gd name="T23" fmla="*/ 19 h 667"/>
                <a:gd name="T24" fmla="*/ 246 w 658"/>
                <a:gd name="T25" fmla="*/ 15 h 667"/>
                <a:gd name="T26" fmla="*/ 272 w 658"/>
                <a:gd name="T27" fmla="*/ 67 h 667"/>
                <a:gd name="T28" fmla="*/ 156 w 658"/>
                <a:gd name="T29" fmla="*/ 49 h 667"/>
                <a:gd name="T30" fmla="*/ 265 w 658"/>
                <a:gd name="T31" fmla="*/ 291 h 667"/>
                <a:gd name="T32" fmla="*/ 201 w 658"/>
                <a:gd name="T33" fmla="*/ 220 h 667"/>
                <a:gd name="T34" fmla="*/ 121 w 658"/>
                <a:gd name="T35" fmla="*/ 179 h 667"/>
                <a:gd name="T36" fmla="*/ 31 w 658"/>
                <a:gd name="T37" fmla="*/ 172 h 667"/>
                <a:gd name="T38" fmla="*/ 135 w 658"/>
                <a:gd name="T39" fmla="*/ 191 h 667"/>
                <a:gd name="T40" fmla="*/ 210 w 658"/>
                <a:gd name="T41" fmla="*/ 238 h 667"/>
                <a:gd name="T42" fmla="*/ 248 w 658"/>
                <a:gd name="T43" fmla="*/ 338 h 667"/>
                <a:gd name="T44" fmla="*/ 212 w 658"/>
                <a:gd name="T45" fmla="*/ 524 h 667"/>
                <a:gd name="T46" fmla="*/ 122 w 658"/>
                <a:gd name="T47" fmla="*/ 526 h 667"/>
                <a:gd name="T48" fmla="*/ 63 w 658"/>
                <a:gd name="T49" fmla="*/ 524 h 667"/>
                <a:gd name="T50" fmla="*/ 16 w 658"/>
                <a:gd name="T51" fmla="*/ 529 h 667"/>
                <a:gd name="T52" fmla="*/ 15 w 658"/>
                <a:gd name="T53" fmla="*/ 530 h 667"/>
                <a:gd name="T54" fmla="*/ 64 w 658"/>
                <a:gd name="T55" fmla="*/ 526 h 667"/>
                <a:gd name="T56" fmla="*/ 120 w 658"/>
                <a:gd name="T57" fmla="*/ 530 h 667"/>
                <a:gd name="T58" fmla="*/ 195 w 658"/>
                <a:gd name="T59" fmla="*/ 535 h 667"/>
                <a:gd name="T60" fmla="*/ 180 w 658"/>
                <a:gd name="T61" fmla="*/ 560 h 667"/>
                <a:gd name="T62" fmla="*/ 152 w 658"/>
                <a:gd name="T63" fmla="*/ 568 h 667"/>
                <a:gd name="T64" fmla="*/ 135 w 658"/>
                <a:gd name="T65" fmla="*/ 578 h 667"/>
                <a:gd name="T66" fmla="*/ 176 w 658"/>
                <a:gd name="T67" fmla="*/ 566 h 667"/>
                <a:gd name="T68" fmla="*/ 186 w 658"/>
                <a:gd name="T69" fmla="*/ 565 h 667"/>
                <a:gd name="T70" fmla="*/ 218 w 658"/>
                <a:gd name="T71" fmla="*/ 602 h 667"/>
                <a:gd name="T72" fmla="*/ 213 w 658"/>
                <a:gd name="T73" fmla="*/ 606 h 667"/>
                <a:gd name="T74" fmla="*/ 201 w 658"/>
                <a:gd name="T75" fmla="*/ 621 h 667"/>
                <a:gd name="T76" fmla="*/ 218 w 658"/>
                <a:gd name="T77" fmla="*/ 606 h 667"/>
                <a:gd name="T78" fmla="*/ 239 w 658"/>
                <a:gd name="T79" fmla="*/ 607 h 667"/>
                <a:gd name="T80" fmla="*/ 234 w 658"/>
                <a:gd name="T81" fmla="*/ 637 h 667"/>
                <a:gd name="T82" fmla="*/ 239 w 658"/>
                <a:gd name="T83" fmla="*/ 634 h 667"/>
                <a:gd name="T84" fmla="*/ 247 w 658"/>
                <a:gd name="T85" fmla="*/ 628 h 667"/>
                <a:gd name="T86" fmla="*/ 248 w 658"/>
                <a:gd name="T87" fmla="*/ 629 h 667"/>
                <a:gd name="T88" fmla="*/ 259 w 658"/>
                <a:gd name="T89" fmla="*/ 661 h 667"/>
                <a:gd name="T90" fmla="*/ 256 w 658"/>
                <a:gd name="T91" fmla="*/ 623 h 667"/>
                <a:gd name="T92" fmla="*/ 254 w 658"/>
                <a:gd name="T93" fmla="*/ 618 h 667"/>
                <a:gd name="T94" fmla="*/ 271 w 658"/>
                <a:gd name="T95" fmla="*/ 596 h 667"/>
                <a:gd name="T96" fmla="*/ 303 w 658"/>
                <a:gd name="T97" fmla="*/ 603 h 667"/>
                <a:gd name="T98" fmla="*/ 303 w 658"/>
                <a:gd name="T99" fmla="*/ 602 h 667"/>
                <a:gd name="T100" fmla="*/ 272 w 658"/>
                <a:gd name="T101" fmla="*/ 591 h 667"/>
                <a:gd name="T102" fmla="*/ 263 w 658"/>
                <a:gd name="T103" fmla="*/ 538 h 667"/>
                <a:gd name="T104" fmla="*/ 283 w 658"/>
                <a:gd name="T105" fmla="*/ 547 h 667"/>
                <a:gd name="T106" fmla="*/ 330 w 658"/>
                <a:gd name="T107" fmla="*/ 559 h 667"/>
                <a:gd name="T108" fmla="*/ 285 w 658"/>
                <a:gd name="T109" fmla="*/ 538 h 667"/>
                <a:gd name="T110" fmla="*/ 282 w 658"/>
                <a:gd name="T111" fmla="*/ 537 h 667"/>
                <a:gd name="T112" fmla="*/ 356 w 658"/>
                <a:gd name="T113" fmla="*/ 551 h 667"/>
                <a:gd name="T114" fmla="*/ 463 w 658"/>
                <a:gd name="T115" fmla="*/ 557 h 667"/>
                <a:gd name="T116" fmla="*/ 642 w 658"/>
                <a:gd name="T117" fmla="*/ 56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8" h="667">
                  <a:moveTo>
                    <a:pt x="654" y="566"/>
                  </a:moveTo>
                  <a:cubicBezTo>
                    <a:pt x="651" y="567"/>
                    <a:pt x="647" y="568"/>
                    <a:pt x="642" y="568"/>
                  </a:cubicBezTo>
                  <a:cubicBezTo>
                    <a:pt x="636" y="569"/>
                    <a:pt x="630" y="570"/>
                    <a:pt x="622" y="569"/>
                  </a:cubicBezTo>
                  <a:cubicBezTo>
                    <a:pt x="619" y="568"/>
                    <a:pt x="615" y="567"/>
                    <a:pt x="611" y="566"/>
                  </a:cubicBezTo>
                  <a:cubicBezTo>
                    <a:pt x="607" y="564"/>
                    <a:pt x="604" y="561"/>
                    <a:pt x="599" y="559"/>
                  </a:cubicBezTo>
                  <a:cubicBezTo>
                    <a:pt x="591" y="555"/>
                    <a:pt x="580" y="553"/>
                    <a:pt x="570" y="552"/>
                  </a:cubicBezTo>
                  <a:cubicBezTo>
                    <a:pt x="559" y="550"/>
                    <a:pt x="548" y="550"/>
                    <a:pt x="536" y="550"/>
                  </a:cubicBezTo>
                  <a:cubicBezTo>
                    <a:pt x="513" y="549"/>
                    <a:pt x="488" y="550"/>
                    <a:pt x="463" y="550"/>
                  </a:cubicBezTo>
                  <a:cubicBezTo>
                    <a:pt x="457" y="550"/>
                    <a:pt x="451" y="550"/>
                    <a:pt x="445" y="550"/>
                  </a:cubicBezTo>
                  <a:cubicBezTo>
                    <a:pt x="438" y="550"/>
                    <a:pt x="432" y="550"/>
                    <a:pt x="426" y="549"/>
                  </a:cubicBezTo>
                  <a:cubicBezTo>
                    <a:pt x="423" y="549"/>
                    <a:pt x="420" y="549"/>
                    <a:pt x="417" y="548"/>
                  </a:cubicBezTo>
                  <a:cubicBezTo>
                    <a:pt x="414" y="548"/>
                    <a:pt x="411" y="548"/>
                    <a:pt x="408" y="548"/>
                  </a:cubicBezTo>
                  <a:cubicBezTo>
                    <a:pt x="402" y="547"/>
                    <a:pt x="397" y="546"/>
                    <a:pt x="391" y="545"/>
                  </a:cubicBezTo>
                  <a:cubicBezTo>
                    <a:pt x="380" y="544"/>
                    <a:pt x="369" y="542"/>
                    <a:pt x="358" y="540"/>
                  </a:cubicBezTo>
                  <a:cubicBezTo>
                    <a:pt x="348" y="537"/>
                    <a:pt x="338" y="535"/>
                    <a:pt x="329" y="533"/>
                  </a:cubicBezTo>
                  <a:cubicBezTo>
                    <a:pt x="323" y="531"/>
                    <a:pt x="318" y="530"/>
                    <a:pt x="313" y="529"/>
                  </a:cubicBezTo>
                  <a:cubicBezTo>
                    <a:pt x="306" y="525"/>
                    <a:pt x="278" y="509"/>
                    <a:pt x="274" y="506"/>
                  </a:cubicBezTo>
                  <a:cubicBezTo>
                    <a:pt x="272" y="503"/>
                    <a:pt x="267" y="493"/>
                    <a:pt x="266" y="485"/>
                  </a:cubicBezTo>
                  <a:cubicBezTo>
                    <a:pt x="265" y="478"/>
                    <a:pt x="256" y="470"/>
                    <a:pt x="255" y="460"/>
                  </a:cubicBezTo>
                  <a:cubicBezTo>
                    <a:pt x="254" y="450"/>
                    <a:pt x="253" y="438"/>
                    <a:pt x="253" y="426"/>
                  </a:cubicBezTo>
                  <a:cubicBezTo>
                    <a:pt x="252" y="414"/>
                    <a:pt x="253" y="400"/>
                    <a:pt x="254" y="386"/>
                  </a:cubicBezTo>
                  <a:cubicBezTo>
                    <a:pt x="255" y="372"/>
                    <a:pt x="258" y="357"/>
                    <a:pt x="262" y="343"/>
                  </a:cubicBezTo>
                  <a:cubicBezTo>
                    <a:pt x="264" y="336"/>
                    <a:pt x="266" y="329"/>
                    <a:pt x="269" y="323"/>
                  </a:cubicBezTo>
                  <a:cubicBezTo>
                    <a:pt x="269" y="323"/>
                    <a:pt x="269" y="323"/>
                    <a:pt x="269" y="323"/>
                  </a:cubicBezTo>
                  <a:cubicBezTo>
                    <a:pt x="269" y="323"/>
                    <a:pt x="269" y="323"/>
                    <a:pt x="269" y="323"/>
                  </a:cubicBezTo>
                  <a:cubicBezTo>
                    <a:pt x="272" y="315"/>
                    <a:pt x="276" y="307"/>
                    <a:pt x="281" y="300"/>
                  </a:cubicBezTo>
                  <a:cubicBezTo>
                    <a:pt x="289" y="287"/>
                    <a:pt x="300" y="275"/>
                    <a:pt x="313" y="265"/>
                  </a:cubicBezTo>
                  <a:cubicBezTo>
                    <a:pt x="326" y="256"/>
                    <a:pt x="341" y="249"/>
                    <a:pt x="357" y="245"/>
                  </a:cubicBezTo>
                  <a:cubicBezTo>
                    <a:pt x="361" y="244"/>
                    <a:pt x="365" y="243"/>
                    <a:pt x="369" y="242"/>
                  </a:cubicBezTo>
                  <a:cubicBezTo>
                    <a:pt x="373" y="241"/>
                    <a:pt x="377" y="241"/>
                    <a:pt x="380" y="240"/>
                  </a:cubicBezTo>
                  <a:cubicBezTo>
                    <a:pt x="388" y="239"/>
                    <a:pt x="396" y="239"/>
                    <a:pt x="404" y="238"/>
                  </a:cubicBezTo>
                  <a:cubicBezTo>
                    <a:pt x="420" y="237"/>
                    <a:pt x="435" y="237"/>
                    <a:pt x="450" y="237"/>
                  </a:cubicBezTo>
                  <a:cubicBezTo>
                    <a:pt x="464" y="237"/>
                    <a:pt x="478" y="236"/>
                    <a:pt x="491" y="236"/>
                  </a:cubicBezTo>
                  <a:cubicBezTo>
                    <a:pt x="513" y="236"/>
                    <a:pt x="531" y="235"/>
                    <a:pt x="546" y="235"/>
                  </a:cubicBezTo>
                  <a:cubicBezTo>
                    <a:pt x="546" y="235"/>
                    <a:pt x="546" y="235"/>
                    <a:pt x="546" y="235"/>
                  </a:cubicBezTo>
                  <a:cubicBezTo>
                    <a:pt x="546" y="235"/>
                    <a:pt x="548" y="235"/>
                    <a:pt x="552" y="235"/>
                  </a:cubicBezTo>
                  <a:cubicBezTo>
                    <a:pt x="554" y="235"/>
                    <a:pt x="556" y="235"/>
                    <a:pt x="559" y="235"/>
                  </a:cubicBezTo>
                  <a:cubicBezTo>
                    <a:pt x="559" y="235"/>
                    <a:pt x="560" y="235"/>
                    <a:pt x="560" y="235"/>
                  </a:cubicBezTo>
                  <a:cubicBezTo>
                    <a:pt x="561" y="235"/>
                    <a:pt x="561" y="235"/>
                    <a:pt x="561" y="235"/>
                  </a:cubicBezTo>
                  <a:cubicBezTo>
                    <a:pt x="560" y="235"/>
                    <a:pt x="561" y="235"/>
                    <a:pt x="561" y="235"/>
                  </a:cubicBezTo>
                  <a:cubicBezTo>
                    <a:pt x="561" y="234"/>
                    <a:pt x="563" y="237"/>
                    <a:pt x="562" y="231"/>
                  </a:cubicBezTo>
                  <a:cubicBezTo>
                    <a:pt x="560" y="230"/>
                    <a:pt x="561" y="231"/>
                    <a:pt x="561" y="231"/>
                  </a:cubicBezTo>
                  <a:cubicBezTo>
                    <a:pt x="560" y="231"/>
                    <a:pt x="560" y="231"/>
                    <a:pt x="560" y="231"/>
                  </a:cubicBezTo>
                  <a:cubicBezTo>
                    <a:pt x="560" y="231"/>
                    <a:pt x="560" y="231"/>
                    <a:pt x="560" y="231"/>
                  </a:cubicBezTo>
                  <a:cubicBezTo>
                    <a:pt x="560" y="231"/>
                    <a:pt x="560" y="231"/>
                    <a:pt x="560" y="231"/>
                  </a:cubicBezTo>
                  <a:cubicBezTo>
                    <a:pt x="559" y="231"/>
                    <a:pt x="558" y="231"/>
                    <a:pt x="557" y="231"/>
                  </a:cubicBezTo>
                  <a:cubicBezTo>
                    <a:pt x="555" y="230"/>
                    <a:pt x="554" y="230"/>
                    <a:pt x="552" y="230"/>
                  </a:cubicBezTo>
                  <a:cubicBezTo>
                    <a:pt x="537" y="230"/>
                    <a:pt x="516" y="230"/>
                    <a:pt x="491" y="230"/>
                  </a:cubicBezTo>
                  <a:cubicBezTo>
                    <a:pt x="478" y="229"/>
                    <a:pt x="464" y="229"/>
                    <a:pt x="450" y="229"/>
                  </a:cubicBezTo>
                  <a:cubicBezTo>
                    <a:pt x="435" y="229"/>
                    <a:pt x="420" y="229"/>
                    <a:pt x="404" y="229"/>
                  </a:cubicBezTo>
                  <a:cubicBezTo>
                    <a:pt x="396" y="229"/>
                    <a:pt x="388" y="229"/>
                    <a:pt x="379" y="230"/>
                  </a:cubicBezTo>
                  <a:cubicBezTo>
                    <a:pt x="375" y="231"/>
                    <a:pt x="371" y="231"/>
                    <a:pt x="367" y="232"/>
                  </a:cubicBezTo>
                  <a:cubicBezTo>
                    <a:pt x="363" y="233"/>
                    <a:pt x="358" y="234"/>
                    <a:pt x="354" y="234"/>
                  </a:cubicBezTo>
                  <a:cubicBezTo>
                    <a:pt x="338" y="239"/>
                    <a:pt x="321" y="245"/>
                    <a:pt x="306" y="255"/>
                  </a:cubicBezTo>
                  <a:cubicBezTo>
                    <a:pt x="295" y="263"/>
                    <a:pt x="285" y="272"/>
                    <a:pt x="276" y="283"/>
                  </a:cubicBezTo>
                  <a:cubicBezTo>
                    <a:pt x="277" y="278"/>
                    <a:pt x="278" y="272"/>
                    <a:pt x="279" y="267"/>
                  </a:cubicBezTo>
                  <a:cubicBezTo>
                    <a:pt x="281" y="254"/>
                    <a:pt x="282" y="240"/>
                    <a:pt x="284" y="227"/>
                  </a:cubicBezTo>
                  <a:cubicBezTo>
                    <a:pt x="285" y="214"/>
                    <a:pt x="286" y="200"/>
                    <a:pt x="287" y="187"/>
                  </a:cubicBezTo>
                  <a:cubicBezTo>
                    <a:pt x="301" y="167"/>
                    <a:pt x="346" y="104"/>
                    <a:pt x="350" y="59"/>
                  </a:cubicBezTo>
                  <a:cubicBezTo>
                    <a:pt x="346" y="59"/>
                    <a:pt x="346" y="59"/>
                    <a:pt x="346" y="59"/>
                  </a:cubicBezTo>
                  <a:cubicBezTo>
                    <a:pt x="343" y="99"/>
                    <a:pt x="304" y="156"/>
                    <a:pt x="287" y="180"/>
                  </a:cubicBezTo>
                  <a:cubicBezTo>
                    <a:pt x="287" y="168"/>
                    <a:pt x="288" y="157"/>
                    <a:pt x="287" y="146"/>
                  </a:cubicBezTo>
                  <a:cubicBezTo>
                    <a:pt x="287" y="139"/>
                    <a:pt x="287" y="132"/>
                    <a:pt x="287" y="126"/>
                  </a:cubicBezTo>
                  <a:cubicBezTo>
                    <a:pt x="286" y="119"/>
                    <a:pt x="286" y="112"/>
                    <a:pt x="285" y="105"/>
                  </a:cubicBezTo>
                  <a:cubicBezTo>
                    <a:pt x="284" y="99"/>
                    <a:pt x="283" y="92"/>
                    <a:pt x="282" y="85"/>
                  </a:cubicBezTo>
                  <a:cubicBezTo>
                    <a:pt x="281" y="82"/>
                    <a:pt x="281" y="79"/>
                    <a:pt x="280" y="75"/>
                  </a:cubicBezTo>
                  <a:cubicBezTo>
                    <a:pt x="279" y="72"/>
                    <a:pt x="278" y="69"/>
                    <a:pt x="277" y="65"/>
                  </a:cubicBezTo>
                  <a:cubicBezTo>
                    <a:pt x="276" y="62"/>
                    <a:pt x="276" y="59"/>
                    <a:pt x="275" y="56"/>
                  </a:cubicBezTo>
                  <a:cubicBezTo>
                    <a:pt x="271" y="46"/>
                    <a:pt x="271" y="46"/>
                    <a:pt x="271" y="46"/>
                  </a:cubicBezTo>
                  <a:cubicBezTo>
                    <a:pt x="270" y="43"/>
                    <a:pt x="268" y="40"/>
                    <a:pt x="267" y="37"/>
                  </a:cubicBezTo>
                  <a:cubicBezTo>
                    <a:pt x="265" y="34"/>
                    <a:pt x="263" y="31"/>
                    <a:pt x="262" y="28"/>
                  </a:cubicBezTo>
                  <a:cubicBezTo>
                    <a:pt x="260" y="25"/>
                    <a:pt x="258" y="22"/>
                    <a:pt x="256" y="19"/>
                  </a:cubicBezTo>
                  <a:cubicBezTo>
                    <a:pt x="254" y="17"/>
                    <a:pt x="251" y="14"/>
                    <a:pt x="249" y="12"/>
                  </a:cubicBezTo>
                  <a:cubicBezTo>
                    <a:pt x="246" y="9"/>
                    <a:pt x="243" y="7"/>
                    <a:pt x="241" y="5"/>
                  </a:cubicBezTo>
                  <a:cubicBezTo>
                    <a:pt x="238" y="3"/>
                    <a:pt x="235" y="2"/>
                    <a:pt x="232" y="0"/>
                  </a:cubicBezTo>
                  <a:cubicBezTo>
                    <a:pt x="230" y="3"/>
                    <a:pt x="230" y="3"/>
                    <a:pt x="230" y="3"/>
                  </a:cubicBezTo>
                  <a:cubicBezTo>
                    <a:pt x="233" y="5"/>
                    <a:pt x="236" y="7"/>
                    <a:pt x="238" y="8"/>
                  </a:cubicBezTo>
                  <a:cubicBezTo>
                    <a:pt x="241" y="11"/>
                    <a:pt x="243" y="13"/>
                    <a:pt x="246" y="15"/>
                  </a:cubicBezTo>
                  <a:cubicBezTo>
                    <a:pt x="248" y="17"/>
                    <a:pt x="250" y="20"/>
                    <a:pt x="252" y="22"/>
                  </a:cubicBezTo>
                  <a:cubicBezTo>
                    <a:pt x="254" y="25"/>
                    <a:pt x="256" y="27"/>
                    <a:pt x="258" y="30"/>
                  </a:cubicBezTo>
                  <a:cubicBezTo>
                    <a:pt x="259" y="33"/>
                    <a:pt x="261" y="36"/>
                    <a:pt x="262" y="39"/>
                  </a:cubicBezTo>
                  <a:cubicBezTo>
                    <a:pt x="264" y="42"/>
                    <a:pt x="265" y="45"/>
                    <a:pt x="266" y="48"/>
                  </a:cubicBezTo>
                  <a:cubicBezTo>
                    <a:pt x="269" y="57"/>
                    <a:pt x="269" y="57"/>
                    <a:pt x="269" y="57"/>
                  </a:cubicBezTo>
                  <a:cubicBezTo>
                    <a:pt x="270" y="61"/>
                    <a:pt x="271" y="64"/>
                    <a:pt x="272" y="67"/>
                  </a:cubicBezTo>
                  <a:cubicBezTo>
                    <a:pt x="273" y="70"/>
                    <a:pt x="273" y="73"/>
                    <a:pt x="274" y="77"/>
                  </a:cubicBezTo>
                  <a:cubicBezTo>
                    <a:pt x="275" y="80"/>
                    <a:pt x="275" y="83"/>
                    <a:pt x="276" y="86"/>
                  </a:cubicBezTo>
                  <a:cubicBezTo>
                    <a:pt x="277" y="93"/>
                    <a:pt x="278" y="100"/>
                    <a:pt x="278" y="106"/>
                  </a:cubicBezTo>
                  <a:cubicBezTo>
                    <a:pt x="279" y="110"/>
                    <a:pt x="279" y="114"/>
                    <a:pt x="279" y="119"/>
                  </a:cubicBezTo>
                  <a:cubicBezTo>
                    <a:pt x="214" y="111"/>
                    <a:pt x="159" y="47"/>
                    <a:pt x="159" y="47"/>
                  </a:cubicBezTo>
                  <a:cubicBezTo>
                    <a:pt x="156" y="49"/>
                    <a:pt x="156" y="49"/>
                    <a:pt x="156" y="49"/>
                  </a:cubicBezTo>
                  <a:cubicBezTo>
                    <a:pt x="156" y="50"/>
                    <a:pt x="213" y="115"/>
                    <a:pt x="280" y="123"/>
                  </a:cubicBezTo>
                  <a:cubicBezTo>
                    <a:pt x="280" y="124"/>
                    <a:pt x="280" y="125"/>
                    <a:pt x="280" y="126"/>
                  </a:cubicBezTo>
                  <a:cubicBezTo>
                    <a:pt x="280" y="133"/>
                    <a:pt x="280" y="139"/>
                    <a:pt x="280" y="146"/>
                  </a:cubicBezTo>
                  <a:cubicBezTo>
                    <a:pt x="280" y="173"/>
                    <a:pt x="278" y="199"/>
                    <a:pt x="275" y="226"/>
                  </a:cubicBezTo>
                  <a:cubicBezTo>
                    <a:pt x="273" y="239"/>
                    <a:pt x="271" y="252"/>
                    <a:pt x="269" y="266"/>
                  </a:cubicBezTo>
                  <a:cubicBezTo>
                    <a:pt x="268" y="274"/>
                    <a:pt x="266" y="282"/>
                    <a:pt x="265" y="291"/>
                  </a:cubicBezTo>
                  <a:cubicBezTo>
                    <a:pt x="264" y="290"/>
                    <a:pt x="263" y="289"/>
                    <a:pt x="263" y="288"/>
                  </a:cubicBezTo>
                  <a:cubicBezTo>
                    <a:pt x="260" y="282"/>
                    <a:pt x="256" y="277"/>
                    <a:pt x="252" y="272"/>
                  </a:cubicBezTo>
                  <a:cubicBezTo>
                    <a:pt x="249" y="267"/>
                    <a:pt x="245" y="263"/>
                    <a:pt x="241" y="258"/>
                  </a:cubicBezTo>
                  <a:cubicBezTo>
                    <a:pt x="237" y="253"/>
                    <a:pt x="233" y="249"/>
                    <a:pt x="229" y="245"/>
                  </a:cubicBezTo>
                  <a:cubicBezTo>
                    <a:pt x="224" y="240"/>
                    <a:pt x="220" y="236"/>
                    <a:pt x="215" y="232"/>
                  </a:cubicBezTo>
                  <a:cubicBezTo>
                    <a:pt x="211" y="228"/>
                    <a:pt x="206" y="224"/>
                    <a:pt x="201" y="220"/>
                  </a:cubicBezTo>
                  <a:cubicBezTo>
                    <a:pt x="194" y="215"/>
                    <a:pt x="194" y="215"/>
                    <a:pt x="194" y="215"/>
                  </a:cubicBezTo>
                  <a:cubicBezTo>
                    <a:pt x="186" y="210"/>
                    <a:pt x="186" y="210"/>
                    <a:pt x="186" y="210"/>
                  </a:cubicBezTo>
                  <a:cubicBezTo>
                    <a:pt x="181" y="207"/>
                    <a:pt x="176" y="203"/>
                    <a:pt x="171" y="200"/>
                  </a:cubicBezTo>
                  <a:cubicBezTo>
                    <a:pt x="166" y="197"/>
                    <a:pt x="160" y="195"/>
                    <a:pt x="155" y="192"/>
                  </a:cubicBezTo>
                  <a:cubicBezTo>
                    <a:pt x="149" y="190"/>
                    <a:pt x="143" y="187"/>
                    <a:pt x="138" y="185"/>
                  </a:cubicBezTo>
                  <a:cubicBezTo>
                    <a:pt x="132" y="183"/>
                    <a:pt x="126" y="181"/>
                    <a:pt x="121" y="179"/>
                  </a:cubicBezTo>
                  <a:cubicBezTo>
                    <a:pt x="115" y="178"/>
                    <a:pt x="109" y="176"/>
                    <a:pt x="103" y="175"/>
                  </a:cubicBezTo>
                  <a:cubicBezTo>
                    <a:pt x="97" y="174"/>
                    <a:pt x="91" y="172"/>
                    <a:pt x="85" y="172"/>
                  </a:cubicBezTo>
                  <a:cubicBezTo>
                    <a:pt x="79" y="171"/>
                    <a:pt x="73" y="170"/>
                    <a:pt x="67" y="169"/>
                  </a:cubicBezTo>
                  <a:cubicBezTo>
                    <a:pt x="61" y="169"/>
                    <a:pt x="55" y="169"/>
                    <a:pt x="49" y="168"/>
                  </a:cubicBezTo>
                  <a:cubicBezTo>
                    <a:pt x="43" y="168"/>
                    <a:pt x="37" y="168"/>
                    <a:pt x="31" y="168"/>
                  </a:cubicBezTo>
                  <a:cubicBezTo>
                    <a:pt x="31" y="172"/>
                    <a:pt x="31" y="172"/>
                    <a:pt x="31" y="172"/>
                  </a:cubicBezTo>
                  <a:cubicBezTo>
                    <a:pt x="37" y="172"/>
                    <a:pt x="43" y="172"/>
                    <a:pt x="49" y="173"/>
                  </a:cubicBezTo>
                  <a:cubicBezTo>
                    <a:pt x="55" y="173"/>
                    <a:pt x="61" y="173"/>
                    <a:pt x="67" y="174"/>
                  </a:cubicBezTo>
                  <a:cubicBezTo>
                    <a:pt x="73" y="175"/>
                    <a:pt x="78" y="176"/>
                    <a:pt x="84" y="177"/>
                  </a:cubicBezTo>
                  <a:cubicBezTo>
                    <a:pt x="90" y="178"/>
                    <a:pt x="96" y="179"/>
                    <a:pt x="102" y="180"/>
                  </a:cubicBezTo>
                  <a:cubicBezTo>
                    <a:pt x="107" y="182"/>
                    <a:pt x="113" y="184"/>
                    <a:pt x="119" y="185"/>
                  </a:cubicBezTo>
                  <a:cubicBezTo>
                    <a:pt x="124" y="187"/>
                    <a:pt x="130" y="189"/>
                    <a:pt x="135" y="191"/>
                  </a:cubicBezTo>
                  <a:cubicBezTo>
                    <a:pt x="141" y="193"/>
                    <a:pt x="146" y="196"/>
                    <a:pt x="152" y="198"/>
                  </a:cubicBezTo>
                  <a:cubicBezTo>
                    <a:pt x="157" y="201"/>
                    <a:pt x="162" y="204"/>
                    <a:pt x="167" y="207"/>
                  </a:cubicBezTo>
                  <a:cubicBezTo>
                    <a:pt x="172" y="210"/>
                    <a:pt x="177" y="213"/>
                    <a:pt x="182" y="216"/>
                  </a:cubicBezTo>
                  <a:cubicBezTo>
                    <a:pt x="189" y="221"/>
                    <a:pt x="189" y="221"/>
                    <a:pt x="189" y="221"/>
                  </a:cubicBezTo>
                  <a:cubicBezTo>
                    <a:pt x="196" y="227"/>
                    <a:pt x="196" y="227"/>
                    <a:pt x="196" y="227"/>
                  </a:cubicBezTo>
                  <a:cubicBezTo>
                    <a:pt x="201" y="230"/>
                    <a:pt x="205" y="234"/>
                    <a:pt x="210" y="238"/>
                  </a:cubicBezTo>
                  <a:cubicBezTo>
                    <a:pt x="214" y="242"/>
                    <a:pt x="218" y="246"/>
                    <a:pt x="222" y="251"/>
                  </a:cubicBezTo>
                  <a:cubicBezTo>
                    <a:pt x="226" y="255"/>
                    <a:pt x="230" y="259"/>
                    <a:pt x="234" y="264"/>
                  </a:cubicBezTo>
                  <a:cubicBezTo>
                    <a:pt x="238" y="269"/>
                    <a:pt x="241" y="273"/>
                    <a:pt x="245" y="278"/>
                  </a:cubicBezTo>
                  <a:cubicBezTo>
                    <a:pt x="248" y="283"/>
                    <a:pt x="251" y="288"/>
                    <a:pt x="254" y="293"/>
                  </a:cubicBezTo>
                  <a:cubicBezTo>
                    <a:pt x="257" y="297"/>
                    <a:pt x="259" y="302"/>
                    <a:pt x="261" y="306"/>
                  </a:cubicBezTo>
                  <a:cubicBezTo>
                    <a:pt x="255" y="317"/>
                    <a:pt x="251" y="327"/>
                    <a:pt x="248" y="338"/>
                  </a:cubicBezTo>
                  <a:cubicBezTo>
                    <a:pt x="243" y="354"/>
                    <a:pt x="239" y="370"/>
                    <a:pt x="238" y="384"/>
                  </a:cubicBezTo>
                  <a:cubicBezTo>
                    <a:pt x="236" y="399"/>
                    <a:pt x="235" y="413"/>
                    <a:pt x="235" y="426"/>
                  </a:cubicBezTo>
                  <a:cubicBezTo>
                    <a:pt x="235" y="439"/>
                    <a:pt x="235" y="451"/>
                    <a:pt x="236" y="462"/>
                  </a:cubicBezTo>
                  <a:cubicBezTo>
                    <a:pt x="237" y="472"/>
                    <a:pt x="234" y="481"/>
                    <a:pt x="235" y="489"/>
                  </a:cubicBezTo>
                  <a:cubicBezTo>
                    <a:pt x="236" y="496"/>
                    <a:pt x="234" y="505"/>
                    <a:pt x="231" y="508"/>
                  </a:cubicBezTo>
                  <a:cubicBezTo>
                    <a:pt x="229" y="511"/>
                    <a:pt x="219" y="519"/>
                    <a:pt x="212" y="524"/>
                  </a:cubicBezTo>
                  <a:cubicBezTo>
                    <a:pt x="207" y="525"/>
                    <a:pt x="201" y="526"/>
                    <a:pt x="194" y="528"/>
                  </a:cubicBezTo>
                  <a:cubicBezTo>
                    <a:pt x="183" y="530"/>
                    <a:pt x="170" y="533"/>
                    <a:pt x="157" y="534"/>
                  </a:cubicBezTo>
                  <a:cubicBezTo>
                    <a:pt x="150" y="534"/>
                    <a:pt x="143" y="535"/>
                    <a:pt x="137" y="533"/>
                  </a:cubicBezTo>
                  <a:cubicBezTo>
                    <a:pt x="135" y="533"/>
                    <a:pt x="134" y="532"/>
                    <a:pt x="132" y="531"/>
                  </a:cubicBezTo>
                  <a:cubicBezTo>
                    <a:pt x="127" y="529"/>
                    <a:pt x="127" y="529"/>
                    <a:pt x="127" y="529"/>
                  </a:cubicBezTo>
                  <a:cubicBezTo>
                    <a:pt x="126" y="528"/>
                    <a:pt x="124" y="527"/>
                    <a:pt x="122" y="526"/>
                  </a:cubicBezTo>
                  <a:cubicBezTo>
                    <a:pt x="120" y="526"/>
                    <a:pt x="119" y="525"/>
                    <a:pt x="117" y="524"/>
                  </a:cubicBezTo>
                  <a:cubicBezTo>
                    <a:pt x="113" y="523"/>
                    <a:pt x="110" y="522"/>
                    <a:pt x="106" y="522"/>
                  </a:cubicBezTo>
                  <a:cubicBezTo>
                    <a:pt x="100" y="521"/>
                    <a:pt x="100" y="521"/>
                    <a:pt x="100" y="521"/>
                  </a:cubicBezTo>
                  <a:cubicBezTo>
                    <a:pt x="95" y="521"/>
                    <a:pt x="95" y="521"/>
                    <a:pt x="95" y="521"/>
                  </a:cubicBezTo>
                  <a:cubicBezTo>
                    <a:pt x="88" y="520"/>
                    <a:pt x="80" y="521"/>
                    <a:pt x="73" y="522"/>
                  </a:cubicBezTo>
                  <a:cubicBezTo>
                    <a:pt x="70" y="522"/>
                    <a:pt x="67" y="523"/>
                    <a:pt x="63" y="524"/>
                  </a:cubicBezTo>
                  <a:cubicBezTo>
                    <a:pt x="60" y="525"/>
                    <a:pt x="57" y="525"/>
                    <a:pt x="54" y="526"/>
                  </a:cubicBezTo>
                  <a:cubicBezTo>
                    <a:pt x="51" y="527"/>
                    <a:pt x="48" y="527"/>
                    <a:pt x="45" y="528"/>
                  </a:cubicBezTo>
                  <a:cubicBezTo>
                    <a:pt x="42" y="528"/>
                    <a:pt x="39" y="529"/>
                    <a:pt x="37" y="529"/>
                  </a:cubicBezTo>
                  <a:cubicBezTo>
                    <a:pt x="34" y="529"/>
                    <a:pt x="31" y="529"/>
                    <a:pt x="29" y="529"/>
                  </a:cubicBezTo>
                  <a:cubicBezTo>
                    <a:pt x="26" y="529"/>
                    <a:pt x="24" y="530"/>
                    <a:pt x="22" y="530"/>
                  </a:cubicBezTo>
                  <a:cubicBezTo>
                    <a:pt x="20" y="529"/>
                    <a:pt x="17" y="529"/>
                    <a:pt x="16" y="529"/>
                  </a:cubicBezTo>
                  <a:cubicBezTo>
                    <a:pt x="14" y="529"/>
                    <a:pt x="12" y="529"/>
                    <a:pt x="10" y="529"/>
                  </a:cubicBezTo>
                  <a:cubicBezTo>
                    <a:pt x="7" y="528"/>
                    <a:pt x="5" y="528"/>
                    <a:pt x="3" y="528"/>
                  </a:cubicBezTo>
                  <a:cubicBezTo>
                    <a:pt x="1" y="527"/>
                    <a:pt x="0" y="527"/>
                    <a:pt x="0" y="527"/>
                  </a:cubicBezTo>
                  <a:cubicBezTo>
                    <a:pt x="0" y="527"/>
                    <a:pt x="1" y="527"/>
                    <a:pt x="3" y="528"/>
                  </a:cubicBezTo>
                  <a:cubicBezTo>
                    <a:pt x="5" y="528"/>
                    <a:pt x="7" y="529"/>
                    <a:pt x="10" y="529"/>
                  </a:cubicBezTo>
                  <a:cubicBezTo>
                    <a:pt x="12" y="529"/>
                    <a:pt x="14" y="530"/>
                    <a:pt x="15" y="530"/>
                  </a:cubicBezTo>
                  <a:cubicBezTo>
                    <a:pt x="17" y="530"/>
                    <a:pt x="19" y="530"/>
                    <a:pt x="22" y="530"/>
                  </a:cubicBezTo>
                  <a:cubicBezTo>
                    <a:pt x="24" y="530"/>
                    <a:pt x="26" y="530"/>
                    <a:pt x="29" y="530"/>
                  </a:cubicBezTo>
                  <a:cubicBezTo>
                    <a:pt x="31" y="530"/>
                    <a:pt x="34" y="530"/>
                    <a:pt x="37" y="530"/>
                  </a:cubicBezTo>
                  <a:cubicBezTo>
                    <a:pt x="40" y="530"/>
                    <a:pt x="42" y="530"/>
                    <a:pt x="45" y="529"/>
                  </a:cubicBezTo>
                  <a:cubicBezTo>
                    <a:pt x="48" y="529"/>
                    <a:pt x="51" y="529"/>
                    <a:pt x="54" y="528"/>
                  </a:cubicBezTo>
                  <a:cubicBezTo>
                    <a:pt x="58" y="527"/>
                    <a:pt x="61" y="527"/>
                    <a:pt x="64" y="526"/>
                  </a:cubicBezTo>
                  <a:cubicBezTo>
                    <a:pt x="67" y="525"/>
                    <a:pt x="70" y="524"/>
                    <a:pt x="74" y="524"/>
                  </a:cubicBezTo>
                  <a:cubicBezTo>
                    <a:pt x="81" y="523"/>
                    <a:pt x="88" y="523"/>
                    <a:pt x="95" y="524"/>
                  </a:cubicBezTo>
                  <a:cubicBezTo>
                    <a:pt x="100" y="524"/>
                    <a:pt x="100" y="524"/>
                    <a:pt x="100" y="524"/>
                  </a:cubicBezTo>
                  <a:cubicBezTo>
                    <a:pt x="105" y="525"/>
                    <a:pt x="105" y="525"/>
                    <a:pt x="105" y="525"/>
                  </a:cubicBezTo>
                  <a:cubicBezTo>
                    <a:pt x="109" y="526"/>
                    <a:pt x="112" y="527"/>
                    <a:pt x="116" y="528"/>
                  </a:cubicBezTo>
                  <a:cubicBezTo>
                    <a:pt x="117" y="529"/>
                    <a:pt x="119" y="530"/>
                    <a:pt x="120" y="530"/>
                  </a:cubicBezTo>
                  <a:cubicBezTo>
                    <a:pt x="122" y="531"/>
                    <a:pt x="124" y="531"/>
                    <a:pt x="125" y="532"/>
                  </a:cubicBezTo>
                  <a:cubicBezTo>
                    <a:pt x="130" y="535"/>
                    <a:pt x="130" y="535"/>
                    <a:pt x="130" y="535"/>
                  </a:cubicBezTo>
                  <a:cubicBezTo>
                    <a:pt x="131" y="536"/>
                    <a:pt x="133" y="537"/>
                    <a:pt x="135" y="538"/>
                  </a:cubicBezTo>
                  <a:cubicBezTo>
                    <a:pt x="139" y="539"/>
                    <a:pt x="143" y="539"/>
                    <a:pt x="146" y="539"/>
                  </a:cubicBezTo>
                  <a:cubicBezTo>
                    <a:pt x="150" y="540"/>
                    <a:pt x="154" y="540"/>
                    <a:pt x="157" y="539"/>
                  </a:cubicBezTo>
                  <a:cubicBezTo>
                    <a:pt x="171" y="539"/>
                    <a:pt x="184" y="537"/>
                    <a:pt x="195" y="535"/>
                  </a:cubicBezTo>
                  <a:cubicBezTo>
                    <a:pt x="206" y="533"/>
                    <a:pt x="215" y="531"/>
                    <a:pt x="221" y="529"/>
                  </a:cubicBezTo>
                  <a:cubicBezTo>
                    <a:pt x="223" y="529"/>
                    <a:pt x="224" y="529"/>
                    <a:pt x="225" y="528"/>
                  </a:cubicBezTo>
                  <a:cubicBezTo>
                    <a:pt x="216" y="535"/>
                    <a:pt x="205" y="544"/>
                    <a:pt x="194" y="552"/>
                  </a:cubicBezTo>
                  <a:cubicBezTo>
                    <a:pt x="190" y="554"/>
                    <a:pt x="187" y="557"/>
                    <a:pt x="183" y="558"/>
                  </a:cubicBezTo>
                  <a:cubicBezTo>
                    <a:pt x="183" y="559"/>
                    <a:pt x="182" y="559"/>
                    <a:pt x="181" y="559"/>
                  </a:cubicBezTo>
                  <a:cubicBezTo>
                    <a:pt x="181" y="559"/>
                    <a:pt x="180" y="560"/>
                    <a:pt x="180" y="560"/>
                  </a:cubicBezTo>
                  <a:cubicBezTo>
                    <a:pt x="180" y="560"/>
                    <a:pt x="180" y="560"/>
                    <a:pt x="180" y="560"/>
                  </a:cubicBezTo>
                  <a:cubicBezTo>
                    <a:pt x="180" y="560"/>
                    <a:pt x="180" y="560"/>
                    <a:pt x="180" y="560"/>
                  </a:cubicBezTo>
                  <a:cubicBezTo>
                    <a:pt x="179" y="560"/>
                    <a:pt x="179" y="560"/>
                    <a:pt x="179" y="560"/>
                  </a:cubicBezTo>
                  <a:cubicBezTo>
                    <a:pt x="178" y="560"/>
                    <a:pt x="177" y="560"/>
                    <a:pt x="176" y="560"/>
                  </a:cubicBezTo>
                  <a:cubicBezTo>
                    <a:pt x="174" y="560"/>
                    <a:pt x="174" y="561"/>
                    <a:pt x="173" y="561"/>
                  </a:cubicBezTo>
                  <a:cubicBezTo>
                    <a:pt x="165" y="563"/>
                    <a:pt x="158" y="565"/>
                    <a:pt x="152" y="568"/>
                  </a:cubicBezTo>
                  <a:cubicBezTo>
                    <a:pt x="149" y="569"/>
                    <a:pt x="146" y="570"/>
                    <a:pt x="144" y="572"/>
                  </a:cubicBezTo>
                  <a:cubicBezTo>
                    <a:pt x="142" y="573"/>
                    <a:pt x="140" y="574"/>
                    <a:pt x="138" y="575"/>
                  </a:cubicBezTo>
                  <a:cubicBezTo>
                    <a:pt x="137" y="576"/>
                    <a:pt x="137" y="576"/>
                    <a:pt x="136" y="576"/>
                  </a:cubicBezTo>
                  <a:cubicBezTo>
                    <a:pt x="136" y="577"/>
                    <a:pt x="135" y="577"/>
                    <a:pt x="135" y="578"/>
                  </a:cubicBezTo>
                  <a:cubicBezTo>
                    <a:pt x="134" y="579"/>
                    <a:pt x="134" y="579"/>
                    <a:pt x="134" y="579"/>
                  </a:cubicBezTo>
                  <a:cubicBezTo>
                    <a:pt x="134" y="579"/>
                    <a:pt x="134" y="579"/>
                    <a:pt x="135" y="578"/>
                  </a:cubicBezTo>
                  <a:cubicBezTo>
                    <a:pt x="135" y="578"/>
                    <a:pt x="136" y="577"/>
                    <a:pt x="136" y="577"/>
                  </a:cubicBezTo>
                  <a:cubicBezTo>
                    <a:pt x="137" y="577"/>
                    <a:pt x="138" y="576"/>
                    <a:pt x="139" y="576"/>
                  </a:cubicBezTo>
                  <a:cubicBezTo>
                    <a:pt x="140" y="575"/>
                    <a:pt x="142" y="574"/>
                    <a:pt x="145" y="573"/>
                  </a:cubicBezTo>
                  <a:cubicBezTo>
                    <a:pt x="147" y="572"/>
                    <a:pt x="150" y="571"/>
                    <a:pt x="153" y="571"/>
                  </a:cubicBezTo>
                  <a:cubicBezTo>
                    <a:pt x="159" y="569"/>
                    <a:pt x="166" y="567"/>
                    <a:pt x="173" y="567"/>
                  </a:cubicBezTo>
                  <a:cubicBezTo>
                    <a:pt x="174" y="567"/>
                    <a:pt x="175" y="566"/>
                    <a:pt x="176" y="566"/>
                  </a:cubicBezTo>
                  <a:cubicBezTo>
                    <a:pt x="177" y="566"/>
                    <a:pt x="178" y="566"/>
                    <a:pt x="179" y="566"/>
                  </a:cubicBezTo>
                  <a:cubicBezTo>
                    <a:pt x="180" y="567"/>
                    <a:pt x="180" y="567"/>
                    <a:pt x="180" y="567"/>
                  </a:cubicBezTo>
                  <a:cubicBezTo>
                    <a:pt x="180" y="567"/>
                    <a:pt x="180" y="567"/>
                    <a:pt x="180" y="567"/>
                  </a:cubicBezTo>
                  <a:cubicBezTo>
                    <a:pt x="181" y="567"/>
                    <a:pt x="181" y="567"/>
                    <a:pt x="181" y="567"/>
                  </a:cubicBezTo>
                  <a:cubicBezTo>
                    <a:pt x="182" y="567"/>
                    <a:pt x="182" y="566"/>
                    <a:pt x="183" y="566"/>
                  </a:cubicBezTo>
                  <a:cubicBezTo>
                    <a:pt x="184" y="566"/>
                    <a:pt x="185" y="566"/>
                    <a:pt x="186" y="565"/>
                  </a:cubicBezTo>
                  <a:cubicBezTo>
                    <a:pt x="191" y="564"/>
                    <a:pt x="194" y="562"/>
                    <a:pt x="198" y="560"/>
                  </a:cubicBezTo>
                  <a:cubicBezTo>
                    <a:pt x="211" y="554"/>
                    <a:pt x="224" y="546"/>
                    <a:pt x="234" y="540"/>
                  </a:cubicBezTo>
                  <a:cubicBezTo>
                    <a:pt x="234" y="549"/>
                    <a:pt x="234" y="559"/>
                    <a:pt x="234" y="569"/>
                  </a:cubicBezTo>
                  <a:cubicBezTo>
                    <a:pt x="234" y="570"/>
                    <a:pt x="233" y="572"/>
                    <a:pt x="232" y="575"/>
                  </a:cubicBezTo>
                  <a:cubicBezTo>
                    <a:pt x="229" y="581"/>
                    <a:pt x="226" y="589"/>
                    <a:pt x="221" y="597"/>
                  </a:cubicBezTo>
                  <a:cubicBezTo>
                    <a:pt x="220" y="599"/>
                    <a:pt x="219" y="600"/>
                    <a:pt x="218" y="602"/>
                  </a:cubicBezTo>
                  <a:cubicBezTo>
                    <a:pt x="218" y="602"/>
                    <a:pt x="217" y="603"/>
                    <a:pt x="217" y="603"/>
                  </a:cubicBezTo>
                  <a:cubicBezTo>
                    <a:pt x="217" y="603"/>
                    <a:pt x="217" y="603"/>
                    <a:pt x="217" y="604"/>
                  </a:cubicBezTo>
                  <a:cubicBezTo>
                    <a:pt x="217" y="604"/>
                    <a:pt x="217" y="604"/>
                    <a:pt x="217" y="604"/>
                  </a:cubicBezTo>
                  <a:cubicBezTo>
                    <a:pt x="216" y="604"/>
                    <a:pt x="216" y="604"/>
                    <a:pt x="216" y="604"/>
                  </a:cubicBezTo>
                  <a:cubicBezTo>
                    <a:pt x="216" y="604"/>
                    <a:pt x="216" y="604"/>
                    <a:pt x="216" y="604"/>
                  </a:cubicBezTo>
                  <a:cubicBezTo>
                    <a:pt x="215" y="605"/>
                    <a:pt x="214" y="605"/>
                    <a:pt x="213" y="606"/>
                  </a:cubicBezTo>
                  <a:cubicBezTo>
                    <a:pt x="210" y="609"/>
                    <a:pt x="208" y="612"/>
                    <a:pt x="205" y="614"/>
                  </a:cubicBezTo>
                  <a:cubicBezTo>
                    <a:pt x="203" y="617"/>
                    <a:pt x="202" y="619"/>
                    <a:pt x="201" y="621"/>
                  </a:cubicBezTo>
                  <a:cubicBezTo>
                    <a:pt x="200" y="622"/>
                    <a:pt x="200" y="623"/>
                    <a:pt x="200" y="623"/>
                  </a:cubicBezTo>
                  <a:cubicBezTo>
                    <a:pt x="200" y="624"/>
                    <a:pt x="200" y="624"/>
                    <a:pt x="200" y="624"/>
                  </a:cubicBezTo>
                  <a:cubicBezTo>
                    <a:pt x="200" y="624"/>
                    <a:pt x="200" y="624"/>
                    <a:pt x="200" y="623"/>
                  </a:cubicBezTo>
                  <a:cubicBezTo>
                    <a:pt x="200" y="623"/>
                    <a:pt x="200" y="622"/>
                    <a:pt x="201" y="621"/>
                  </a:cubicBezTo>
                  <a:cubicBezTo>
                    <a:pt x="202" y="620"/>
                    <a:pt x="204" y="618"/>
                    <a:pt x="206" y="615"/>
                  </a:cubicBezTo>
                  <a:cubicBezTo>
                    <a:pt x="209" y="613"/>
                    <a:pt x="212" y="610"/>
                    <a:pt x="215" y="608"/>
                  </a:cubicBezTo>
                  <a:cubicBezTo>
                    <a:pt x="216" y="607"/>
                    <a:pt x="217" y="607"/>
                    <a:pt x="217" y="607"/>
                  </a:cubicBezTo>
                  <a:cubicBezTo>
                    <a:pt x="218" y="606"/>
                    <a:pt x="218" y="606"/>
                    <a:pt x="218" y="606"/>
                  </a:cubicBezTo>
                  <a:cubicBezTo>
                    <a:pt x="218" y="606"/>
                    <a:pt x="218" y="606"/>
                    <a:pt x="218" y="606"/>
                  </a:cubicBezTo>
                  <a:cubicBezTo>
                    <a:pt x="218" y="606"/>
                    <a:pt x="218" y="606"/>
                    <a:pt x="218" y="606"/>
                  </a:cubicBezTo>
                  <a:cubicBezTo>
                    <a:pt x="219" y="606"/>
                    <a:pt x="219" y="606"/>
                    <a:pt x="219" y="606"/>
                  </a:cubicBezTo>
                  <a:cubicBezTo>
                    <a:pt x="220" y="605"/>
                    <a:pt x="220" y="605"/>
                    <a:pt x="221" y="604"/>
                  </a:cubicBezTo>
                  <a:cubicBezTo>
                    <a:pt x="222" y="602"/>
                    <a:pt x="223" y="601"/>
                    <a:pt x="225" y="599"/>
                  </a:cubicBezTo>
                  <a:cubicBezTo>
                    <a:pt x="229" y="593"/>
                    <a:pt x="232" y="587"/>
                    <a:pt x="235" y="582"/>
                  </a:cubicBezTo>
                  <a:cubicBezTo>
                    <a:pt x="236" y="585"/>
                    <a:pt x="236" y="589"/>
                    <a:pt x="236" y="592"/>
                  </a:cubicBezTo>
                  <a:cubicBezTo>
                    <a:pt x="237" y="597"/>
                    <a:pt x="238" y="602"/>
                    <a:pt x="239" y="607"/>
                  </a:cubicBezTo>
                  <a:cubicBezTo>
                    <a:pt x="240" y="612"/>
                    <a:pt x="241" y="617"/>
                    <a:pt x="244" y="622"/>
                  </a:cubicBezTo>
                  <a:cubicBezTo>
                    <a:pt x="244" y="622"/>
                    <a:pt x="244" y="622"/>
                    <a:pt x="244" y="622"/>
                  </a:cubicBezTo>
                  <a:cubicBezTo>
                    <a:pt x="243" y="625"/>
                    <a:pt x="242" y="627"/>
                    <a:pt x="240" y="630"/>
                  </a:cubicBezTo>
                  <a:cubicBezTo>
                    <a:pt x="240" y="631"/>
                    <a:pt x="239" y="632"/>
                    <a:pt x="239" y="632"/>
                  </a:cubicBezTo>
                  <a:cubicBezTo>
                    <a:pt x="239" y="633"/>
                    <a:pt x="238" y="633"/>
                    <a:pt x="237" y="634"/>
                  </a:cubicBezTo>
                  <a:cubicBezTo>
                    <a:pt x="236" y="635"/>
                    <a:pt x="235" y="636"/>
                    <a:pt x="234" y="637"/>
                  </a:cubicBezTo>
                  <a:cubicBezTo>
                    <a:pt x="233" y="638"/>
                    <a:pt x="233" y="639"/>
                    <a:pt x="232" y="640"/>
                  </a:cubicBezTo>
                  <a:cubicBezTo>
                    <a:pt x="232" y="640"/>
                    <a:pt x="232" y="641"/>
                    <a:pt x="232" y="641"/>
                  </a:cubicBezTo>
                  <a:cubicBezTo>
                    <a:pt x="232" y="641"/>
                    <a:pt x="232" y="640"/>
                    <a:pt x="233" y="640"/>
                  </a:cubicBezTo>
                  <a:cubicBezTo>
                    <a:pt x="233" y="639"/>
                    <a:pt x="234" y="638"/>
                    <a:pt x="235" y="638"/>
                  </a:cubicBezTo>
                  <a:cubicBezTo>
                    <a:pt x="236" y="637"/>
                    <a:pt x="237" y="636"/>
                    <a:pt x="238" y="635"/>
                  </a:cubicBezTo>
                  <a:cubicBezTo>
                    <a:pt x="238" y="635"/>
                    <a:pt x="239" y="634"/>
                    <a:pt x="239" y="634"/>
                  </a:cubicBezTo>
                  <a:cubicBezTo>
                    <a:pt x="239" y="634"/>
                    <a:pt x="239" y="634"/>
                    <a:pt x="240" y="634"/>
                  </a:cubicBezTo>
                  <a:cubicBezTo>
                    <a:pt x="240" y="634"/>
                    <a:pt x="240" y="633"/>
                    <a:pt x="240" y="633"/>
                  </a:cubicBezTo>
                  <a:cubicBezTo>
                    <a:pt x="241" y="633"/>
                    <a:pt x="241" y="632"/>
                    <a:pt x="242" y="631"/>
                  </a:cubicBezTo>
                  <a:cubicBezTo>
                    <a:pt x="243" y="629"/>
                    <a:pt x="245" y="627"/>
                    <a:pt x="246" y="626"/>
                  </a:cubicBezTo>
                  <a:cubicBezTo>
                    <a:pt x="246" y="626"/>
                    <a:pt x="246" y="626"/>
                    <a:pt x="246" y="626"/>
                  </a:cubicBezTo>
                  <a:cubicBezTo>
                    <a:pt x="246" y="627"/>
                    <a:pt x="247" y="627"/>
                    <a:pt x="247" y="628"/>
                  </a:cubicBezTo>
                  <a:cubicBezTo>
                    <a:pt x="248" y="629"/>
                    <a:pt x="248" y="629"/>
                    <a:pt x="248" y="629"/>
                  </a:cubicBezTo>
                  <a:cubicBezTo>
                    <a:pt x="248" y="629"/>
                    <a:pt x="248" y="629"/>
                    <a:pt x="248" y="629"/>
                  </a:cubicBezTo>
                  <a:cubicBezTo>
                    <a:pt x="248" y="629"/>
                    <a:pt x="248" y="628"/>
                    <a:pt x="248" y="628"/>
                  </a:cubicBezTo>
                  <a:cubicBezTo>
                    <a:pt x="248" y="629"/>
                    <a:pt x="248" y="629"/>
                    <a:pt x="248" y="629"/>
                  </a:cubicBezTo>
                  <a:cubicBezTo>
                    <a:pt x="248" y="629"/>
                    <a:pt x="248" y="629"/>
                    <a:pt x="248" y="629"/>
                  </a:cubicBezTo>
                  <a:cubicBezTo>
                    <a:pt x="248" y="629"/>
                    <a:pt x="248" y="629"/>
                    <a:pt x="248" y="629"/>
                  </a:cubicBezTo>
                  <a:cubicBezTo>
                    <a:pt x="249" y="630"/>
                    <a:pt x="250" y="631"/>
                    <a:pt x="251" y="631"/>
                  </a:cubicBezTo>
                  <a:cubicBezTo>
                    <a:pt x="251" y="632"/>
                    <a:pt x="252" y="633"/>
                    <a:pt x="252" y="634"/>
                  </a:cubicBezTo>
                  <a:cubicBezTo>
                    <a:pt x="254" y="637"/>
                    <a:pt x="256" y="640"/>
                    <a:pt x="257" y="643"/>
                  </a:cubicBezTo>
                  <a:cubicBezTo>
                    <a:pt x="259" y="650"/>
                    <a:pt x="258" y="656"/>
                    <a:pt x="258" y="660"/>
                  </a:cubicBezTo>
                  <a:cubicBezTo>
                    <a:pt x="257" y="665"/>
                    <a:pt x="256" y="667"/>
                    <a:pt x="256" y="667"/>
                  </a:cubicBezTo>
                  <a:cubicBezTo>
                    <a:pt x="256" y="667"/>
                    <a:pt x="257" y="665"/>
                    <a:pt x="259" y="661"/>
                  </a:cubicBezTo>
                  <a:cubicBezTo>
                    <a:pt x="260" y="657"/>
                    <a:pt x="262" y="651"/>
                    <a:pt x="262" y="643"/>
                  </a:cubicBezTo>
                  <a:cubicBezTo>
                    <a:pt x="262" y="639"/>
                    <a:pt x="261" y="634"/>
                    <a:pt x="259" y="630"/>
                  </a:cubicBezTo>
                  <a:cubicBezTo>
                    <a:pt x="259" y="629"/>
                    <a:pt x="258" y="627"/>
                    <a:pt x="258" y="626"/>
                  </a:cubicBezTo>
                  <a:cubicBezTo>
                    <a:pt x="257" y="625"/>
                    <a:pt x="257" y="624"/>
                    <a:pt x="256" y="623"/>
                  </a:cubicBezTo>
                  <a:cubicBezTo>
                    <a:pt x="256" y="623"/>
                    <a:pt x="256" y="623"/>
                    <a:pt x="256" y="623"/>
                  </a:cubicBezTo>
                  <a:cubicBezTo>
                    <a:pt x="256" y="623"/>
                    <a:pt x="256" y="623"/>
                    <a:pt x="256" y="623"/>
                  </a:cubicBezTo>
                  <a:cubicBezTo>
                    <a:pt x="256" y="623"/>
                    <a:pt x="256" y="623"/>
                    <a:pt x="256" y="623"/>
                  </a:cubicBezTo>
                  <a:cubicBezTo>
                    <a:pt x="256" y="623"/>
                    <a:pt x="255" y="622"/>
                    <a:pt x="255" y="622"/>
                  </a:cubicBezTo>
                  <a:cubicBezTo>
                    <a:pt x="255" y="622"/>
                    <a:pt x="255" y="622"/>
                    <a:pt x="255" y="622"/>
                  </a:cubicBezTo>
                  <a:cubicBezTo>
                    <a:pt x="255" y="622"/>
                    <a:pt x="255" y="622"/>
                    <a:pt x="255" y="622"/>
                  </a:cubicBezTo>
                  <a:cubicBezTo>
                    <a:pt x="255" y="622"/>
                    <a:pt x="255" y="621"/>
                    <a:pt x="255" y="621"/>
                  </a:cubicBezTo>
                  <a:cubicBezTo>
                    <a:pt x="254" y="620"/>
                    <a:pt x="254" y="619"/>
                    <a:pt x="254" y="618"/>
                  </a:cubicBezTo>
                  <a:cubicBezTo>
                    <a:pt x="253" y="615"/>
                    <a:pt x="253" y="610"/>
                    <a:pt x="253" y="606"/>
                  </a:cubicBezTo>
                  <a:cubicBezTo>
                    <a:pt x="253" y="601"/>
                    <a:pt x="253" y="596"/>
                    <a:pt x="254" y="592"/>
                  </a:cubicBezTo>
                  <a:cubicBezTo>
                    <a:pt x="254" y="589"/>
                    <a:pt x="254" y="587"/>
                    <a:pt x="254" y="584"/>
                  </a:cubicBezTo>
                  <a:cubicBezTo>
                    <a:pt x="256" y="586"/>
                    <a:pt x="258" y="588"/>
                    <a:pt x="260" y="590"/>
                  </a:cubicBezTo>
                  <a:cubicBezTo>
                    <a:pt x="262" y="591"/>
                    <a:pt x="265" y="593"/>
                    <a:pt x="267" y="594"/>
                  </a:cubicBezTo>
                  <a:cubicBezTo>
                    <a:pt x="268" y="595"/>
                    <a:pt x="270" y="595"/>
                    <a:pt x="271" y="596"/>
                  </a:cubicBezTo>
                  <a:cubicBezTo>
                    <a:pt x="273" y="596"/>
                    <a:pt x="273" y="596"/>
                    <a:pt x="273" y="596"/>
                  </a:cubicBezTo>
                  <a:cubicBezTo>
                    <a:pt x="273" y="596"/>
                    <a:pt x="273" y="596"/>
                    <a:pt x="273" y="596"/>
                  </a:cubicBezTo>
                  <a:cubicBezTo>
                    <a:pt x="274" y="596"/>
                    <a:pt x="274" y="596"/>
                    <a:pt x="274" y="596"/>
                  </a:cubicBezTo>
                  <a:cubicBezTo>
                    <a:pt x="274" y="596"/>
                    <a:pt x="274" y="596"/>
                    <a:pt x="274" y="596"/>
                  </a:cubicBezTo>
                  <a:cubicBezTo>
                    <a:pt x="275" y="597"/>
                    <a:pt x="275" y="597"/>
                    <a:pt x="275" y="597"/>
                  </a:cubicBezTo>
                  <a:cubicBezTo>
                    <a:pt x="285" y="599"/>
                    <a:pt x="295" y="601"/>
                    <a:pt x="303" y="603"/>
                  </a:cubicBezTo>
                  <a:cubicBezTo>
                    <a:pt x="307" y="605"/>
                    <a:pt x="310" y="606"/>
                    <a:pt x="312" y="607"/>
                  </a:cubicBezTo>
                  <a:cubicBezTo>
                    <a:pt x="313" y="607"/>
                    <a:pt x="313" y="608"/>
                    <a:pt x="314" y="608"/>
                  </a:cubicBezTo>
                  <a:cubicBezTo>
                    <a:pt x="314" y="608"/>
                    <a:pt x="314" y="609"/>
                    <a:pt x="314" y="609"/>
                  </a:cubicBezTo>
                  <a:cubicBezTo>
                    <a:pt x="314" y="609"/>
                    <a:pt x="314" y="608"/>
                    <a:pt x="314" y="608"/>
                  </a:cubicBezTo>
                  <a:cubicBezTo>
                    <a:pt x="314" y="607"/>
                    <a:pt x="313" y="607"/>
                    <a:pt x="312" y="606"/>
                  </a:cubicBezTo>
                  <a:cubicBezTo>
                    <a:pt x="310" y="605"/>
                    <a:pt x="307" y="604"/>
                    <a:pt x="303" y="602"/>
                  </a:cubicBezTo>
                  <a:cubicBezTo>
                    <a:pt x="296" y="599"/>
                    <a:pt x="286" y="596"/>
                    <a:pt x="276" y="593"/>
                  </a:cubicBezTo>
                  <a:cubicBezTo>
                    <a:pt x="275" y="593"/>
                    <a:pt x="275" y="593"/>
                    <a:pt x="275" y="593"/>
                  </a:cubicBezTo>
                  <a:cubicBezTo>
                    <a:pt x="275" y="592"/>
                    <a:pt x="275" y="592"/>
                    <a:pt x="275" y="592"/>
                  </a:cubicBezTo>
                  <a:cubicBezTo>
                    <a:pt x="275" y="592"/>
                    <a:pt x="275" y="592"/>
                    <a:pt x="275" y="592"/>
                  </a:cubicBezTo>
                  <a:cubicBezTo>
                    <a:pt x="274" y="592"/>
                    <a:pt x="274" y="592"/>
                    <a:pt x="274" y="592"/>
                  </a:cubicBezTo>
                  <a:cubicBezTo>
                    <a:pt x="272" y="591"/>
                    <a:pt x="272" y="591"/>
                    <a:pt x="272" y="591"/>
                  </a:cubicBezTo>
                  <a:cubicBezTo>
                    <a:pt x="271" y="591"/>
                    <a:pt x="270" y="590"/>
                    <a:pt x="269" y="590"/>
                  </a:cubicBezTo>
                  <a:cubicBezTo>
                    <a:pt x="267" y="589"/>
                    <a:pt x="265" y="587"/>
                    <a:pt x="264" y="586"/>
                  </a:cubicBezTo>
                  <a:cubicBezTo>
                    <a:pt x="261" y="582"/>
                    <a:pt x="258" y="579"/>
                    <a:pt x="256" y="576"/>
                  </a:cubicBezTo>
                  <a:cubicBezTo>
                    <a:pt x="256" y="576"/>
                    <a:pt x="256" y="575"/>
                    <a:pt x="256" y="575"/>
                  </a:cubicBezTo>
                  <a:cubicBezTo>
                    <a:pt x="258" y="562"/>
                    <a:pt x="261" y="549"/>
                    <a:pt x="263" y="539"/>
                  </a:cubicBezTo>
                  <a:cubicBezTo>
                    <a:pt x="263" y="539"/>
                    <a:pt x="263" y="538"/>
                    <a:pt x="263" y="538"/>
                  </a:cubicBezTo>
                  <a:cubicBezTo>
                    <a:pt x="264" y="538"/>
                    <a:pt x="265" y="539"/>
                    <a:pt x="265" y="539"/>
                  </a:cubicBezTo>
                  <a:cubicBezTo>
                    <a:pt x="268" y="541"/>
                    <a:pt x="271" y="543"/>
                    <a:pt x="274" y="544"/>
                  </a:cubicBezTo>
                  <a:cubicBezTo>
                    <a:pt x="276" y="545"/>
                    <a:pt x="278" y="546"/>
                    <a:pt x="279" y="546"/>
                  </a:cubicBezTo>
                  <a:cubicBezTo>
                    <a:pt x="281" y="547"/>
                    <a:pt x="281" y="547"/>
                    <a:pt x="281" y="547"/>
                  </a:cubicBezTo>
                  <a:cubicBezTo>
                    <a:pt x="282" y="547"/>
                    <a:pt x="282" y="547"/>
                    <a:pt x="282" y="547"/>
                  </a:cubicBezTo>
                  <a:cubicBezTo>
                    <a:pt x="283" y="547"/>
                    <a:pt x="283" y="547"/>
                    <a:pt x="283" y="547"/>
                  </a:cubicBezTo>
                  <a:cubicBezTo>
                    <a:pt x="283" y="547"/>
                    <a:pt x="283" y="547"/>
                    <a:pt x="283" y="547"/>
                  </a:cubicBezTo>
                  <a:cubicBezTo>
                    <a:pt x="284" y="547"/>
                    <a:pt x="284" y="547"/>
                    <a:pt x="284" y="547"/>
                  </a:cubicBezTo>
                  <a:cubicBezTo>
                    <a:pt x="296" y="549"/>
                    <a:pt x="308" y="551"/>
                    <a:pt x="317" y="554"/>
                  </a:cubicBezTo>
                  <a:cubicBezTo>
                    <a:pt x="321" y="555"/>
                    <a:pt x="325" y="556"/>
                    <a:pt x="327" y="557"/>
                  </a:cubicBezTo>
                  <a:cubicBezTo>
                    <a:pt x="328" y="557"/>
                    <a:pt x="329" y="558"/>
                    <a:pt x="330" y="558"/>
                  </a:cubicBezTo>
                  <a:cubicBezTo>
                    <a:pt x="330" y="559"/>
                    <a:pt x="330" y="559"/>
                    <a:pt x="330" y="559"/>
                  </a:cubicBezTo>
                  <a:cubicBezTo>
                    <a:pt x="330" y="559"/>
                    <a:pt x="330" y="559"/>
                    <a:pt x="330" y="558"/>
                  </a:cubicBezTo>
                  <a:cubicBezTo>
                    <a:pt x="329" y="558"/>
                    <a:pt x="329" y="557"/>
                    <a:pt x="328" y="556"/>
                  </a:cubicBezTo>
                  <a:cubicBezTo>
                    <a:pt x="325" y="555"/>
                    <a:pt x="322" y="553"/>
                    <a:pt x="318" y="551"/>
                  </a:cubicBezTo>
                  <a:cubicBezTo>
                    <a:pt x="309" y="547"/>
                    <a:pt x="298" y="543"/>
                    <a:pt x="286" y="538"/>
                  </a:cubicBezTo>
                  <a:cubicBezTo>
                    <a:pt x="285" y="538"/>
                    <a:pt x="285" y="538"/>
                    <a:pt x="285" y="538"/>
                  </a:cubicBezTo>
                  <a:cubicBezTo>
                    <a:pt x="285" y="538"/>
                    <a:pt x="285" y="538"/>
                    <a:pt x="285" y="538"/>
                  </a:cubicBezTo>
                  <a:cubicBezTo>
                    <a:pt x="285" y="538"/>
                    <a:pt x="285" y="538"/>
                    <a:pt x="285" y="538"/>
                  </a:cubicBezTo>
                  <a:cubicBezTo>
                    <a:pt x="286" y="538"/>
                    <a:pt x="285" y="538"/>
                    <a:pt x="285" y="538"/>
                  </a:cubicBezTo>
                  <a:cubicBezTo>
                    <a:pt x="285" y="538"/>
                    <a:pt x="285" y="538"/>
                    <a:pt x="285" y="538"/>
                  </a:cubicBezTo>
                  <a:cubicBezTo>
                    <a:pt x="285" y="538"/>
                    <a:pt x="285" y="538"/>
                    <a:pt x="285" y="538"/>
                  </a:cubicBezTo>
                  <a:cubicBezTo>
                    <a:pt x="284" y="538"/>
                    <a:pt x="284" y="538"/>
                    <a:pt x="284" y="538"/>
                  </a:cubicBezTo>
                  <a:cubicBezTo>
                    <a:pt x="282" y="537"/>
                    <a:pt x="282" y="537"/>
                    <a:pt x="282" y="537"/>
                  </a:cubicBezTo>
                  <a:cubicBezTo>
                    <a:pt x="281" y="536"/>
                    <a:pt x="280" y="535"/>
                    <a:pt x="279" y="535"/>
                  </a:cubicBezTo>
                  <a:cubicBezTo>
                    <a:pt x="278" y="534"/>
                    <a:pt x="277" y="533"/>
                    <a:pt x="276" y="532"/>
                  </a:cubicBezTo>
                  <a:cubicBezTo>
                    <a:pt x="278" y="532"/>
                    <a:pt x="280" y="533"/>
                    <a:pt x="282" y="534"/>
                  </a:cubicBezTo>
                  <a:cubicBezTo>
                    <a:pt x="288" y="535"/>
                    <a:pt x="294" y="537"/>
                    <a:pt x="301" y="539"/>
                  </a:cubicBezTo>
                  <a:cubicBezTo>
                    <a:pt x="309" y="541"/>
                    <a:pt x="317" y="543"/>
                    <a:pt x="326" y="545"/>
                  </a:cubicBezTo>
                  <a:cubicBezTo>
                    <a:pt x="336" y="547"/>
                    <a:pt x="346" y="549"/>
                    <a:pt x="356" y="551"/>
                  </a:cubicBezTo>
                  <a:cubicBezTo>
                    <a:pt x="367" y="552"/>
                    <a:pt x="378" y="554"/>
                    <a:pt x="390" y="555"/>
                  </a:cubicBezTo>
                  <a:cubicBezTo>
                    <a:pt x="396" y="556"/>
                    <a:pt x="401" y="556"/>
                    <a:pt x="408" y="557"/>
                  </a:cubicBezTo>
                  <a:cubicBezTo>
                    <a:pt x="411" y="557"/>
                    <a:pt x="414" y="557"/>
                    <a:pt x="417" y="557"/>
                  </a:cubicBezTo>
                  <a:cubicBezTo>
                    <a:pt x="420" y="557"/>
                    <a:pt x="423" y="558"/>
                    <a:pt x="426" y="558"/>
                  </a:cubicBezTo>
                  <a:cubicBezTo>
                    <a:pt x="432" y="558"/>
                    <a:pt x="438" y="558"/>
                    <a:pt x="445" y="558"/>
                  </a:cubicBezTo>
                  <a:cubicBezTo>
                    <a:pt x="451" y="558"/>
                    <a:pt x="457" y="557"/>
                    <a:pt x="463" y="557"/>
                  </a:cubicBezTo>
                  <a:cubicBezTo>
                    <a:pt x="488" y="556"/>
                    <a:pt x="513" y="555"/>
                    <a:pt x="536" y="554"/>
                  </a:cubicBezTo>
                  <a:cubicBezTo>
                    <a:pt x="548" y="554"/>
                    <a:pt x="559" y="554"/>
                    <a:pt x="569" y="555"/>
                  </a:cubicBezTo>
                  <a:cubicBezTo>
                    <a:pt x="580" y="556"/>
                    <a:pt x="590" y="557"/>
                    <a:pt x="598" y="561"/>
                  </a:cubicBezTo>
                  <a:cubicBezTo>
                    <a:pt x="602" y="563"/>
                    <a:pt x="606" y="566"/>
                    <a:pt x="610" y="567"/>
                  </a:cubicBezTo>
                  <a:cubicBezTo>
                    <a:pt x="614" y="569"/>
                    <a:pt x="618" y="570"/>
                    <a:pt x="622" y="570"/>
                  </a:cubicBezTo>
                  <a:cubicBezTo>
                    <a:pt x="630" y="571"/>
                    <a:pt x="636" y="570"/>
                    <a:pt x="642" y="569"/>
                  </a:cubicBezTo>
                  <a:cubicBezTo>
                    <a:pt x="647" y="568"/>
                    <a:pt x="651" y="567"/>
                    <a:pt x="654" y="566"/>
                  </a:cubicBezTo>
                  <a:cubicBezTo>
                    <a:pt x="657" y="566"/>
                    <a:pt x="658" y="565"/>
                    <a:pt x="658" y="565"/>
                  </a:cubicBezTo>
                  <a:cubicBezTo>
                    <a:pt x="658" y="565"/>
                    <a:pt x="657" y="566"/>
                    <a:pt x="654" y="566"/>
                  </a:cubicBezTo>
                  <a:close/>
                </a:path>
              </a:pathLst>
            </a:custGeom>
            <a:solidFill>
              <a:schemeClr val="accent2">
                <a:lumMod val="50000"/>
              </a:schemeClr>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9" name="Freeform 1476">
              <a:extLst>
                <a:ext uri="{FF2B5EF4-FFF2-40B4-BE49-F238E27FC236}">
                  <a16:creationId xmlns:a16="http://schemas.microsoft.com/office/drawing/2014/main" id="{68FBF0C5-9C97-42A3-9C4E-EA080214DFCE}"/>
                </a:ext>
              </a:extLst>
            </p:cNvPr>
            <p:cNvSpPr>
              <a:spLocks/>
            </p:cNvSpPr>
            <p:nvPr/>
          </p:nvSpPr>
          <p:spPr bwMode="auto">
            <a:xfrm>
              <a:off x="3496928" y="3155831"/>
              <a:ext cx="99185" cy="170594"/>
            </a:xfrm>
            <a:custGeom>
              <a:avLst/>
              <a:gdLst>
                <a:gd name="T0" fmla="*/ 11 w 59"/>
                <a:gd name="T1" fmla="*/ 70 h 74"/>
                <a:gd name="T2" fmla="*/ 50 w 59"/>
                <a:gd name="T3" fmla="*/ 56 h 74"/>
                <a:gd name="T4" fmla="*/ 55 w 59"/>
                <a:gd name="T5" fmla="*/ 4 h 74"/>
                <a:gd name="T6" fmla="*/ 9 w 59"/>
                <a:gd name="T7" fmla="*/ 28 h 74"/>
                <a:gd name="T8" fmla="*/ 11 w 59"/>
                <a:gd name="T9" fmla="*/ 70 h 74"/>
              </a:gdLst>
              <a:ahLst/>
              <a:cxnLst>
                <a:cxn ang="0">
                  <a:pos x="T0" y="T1"/>
                </a:cxn>
                <a:cxn ang="0">
                  <a:pos x="T2" y="T3"/>
                </a:cxn>
                <a:cxn ang="0">
                  <a:pos x="T4" y="T5"/>
                </a:cxn>
                <a:cxn ang="0">
                  <a:pos x="T6" y="T7"/>
                </a:cxn>
                <a:cxn ang="0">
                  <a:pos x="T8" y="T9"/>
                </a:cxn>
              </a:cxnLst>
              <a:rect l="0" t="0" r="r" b="b"/>
              <a:pathLst>
                <a:path w="59" h="74">
                  <a:moveTo>
                    <a:pt x="11" y="70"/>
                  </a:moveTo>
                  <a:cubicBezTo>
                    <a:pt x="25" y="74"/>
                    <a:pt x="41" y="69"/>
                    <a:pt x="50" y="56"/>
                  </a:cubicBezTo>
                  <a:cubicBezTo>
                    <a:pt x="59" y="43"/>
                    <a:pt x="53" y="7"/>
                    <a:pt x="55" y="4"/>
                  </a:cubicBezTo>
                  <a:cubicBezTo>
                    <a:pt x="56" y="0"/>
                    <a:pt x="17" y="15"/>
                    <a:pt x="9" y="28"/>
                  </a:cubicBezTo>
                  <a:cubicBezTo>
                    <a:pt x="0" y="42"/>
                    <a:pt x="1" y="58"/>
                    <a:pt x="11" y="7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0" name="Freeform 1477">
              <a:extLst>
                <a:ext uri="{FF2B5EF4-FFF2-40B4-BE49-F238E27FC236}">
                  <a16:creationId xmlns:a16="http://schemas.microsoft.com/office/drawing/2014/main" id="{FA152AB3-137B-4AC6-BCC1-67F8075DCAB8}"/>
                </a:ext>
              </a:extLst>
            </p:cNvPr>
            <p:cNvSpPr>
              <a:spLocks/>
            </p:cNvSpPr>
            <p:nvPr/>
          </p:nvSpPr>
          <p:spPr bwMode="auto">
            <a:xfrm>
              <a:off x="3612922" y="3086671"/>
              <a:ext cx="107590" cy="202869"/>
            </a:xfrm>
            <a:custGeom>
              <a:avLst/>
              <a:gdLst>
                <a:gd name="T0" fmla="*/ 17 w 64"/>
                <a:gd name="T1" fmla="*/ 85 h 87"/>
                <a:gd name="T2" fmla="*/ 57 w 64"/>
                <a:gd name="T3" fmla="*/ 62 h 87"/>
                <a:gd name="T4" fmla="*/ 52 w 64"/>
                <a:gd name="T5" fmla="*/ 4 h 87"/>
                <a:gd name="T6" fmla="*/ 7 w 64"/>
                <a:gd name="T7" fmla="*/ 40 h 87"/>
                <a:gd name="T8" fmla="*/ 17 w 64"/>
                <a:gd name="T9" fmla="*/ 85 h 87"/>
              </a:gdLst>
              <a:ahLst/>
              <a:cxnLst>
                <a:cxn ang="0">
                  <a:pos x="T0" y="T1"/>
                </a:cxn>
                <a:cxn ang="0">
                  <a:pos x="T2" y="T3"/>
                </a:cxn>
                <a:cxn ang="0">
                  <a:pos x="T4" y="T5"/>
                </a:cxn>
                <a:cxn ang="0">
                  <a:pos x="T6" y="T7"/>
                </a:cxn>
                <a:cxn ang="0">
                  <a:pos x="T8" y="T9"/>
                </a:cxn>
              </a:cxnLst>
              <a:rect l="0" t="0" r="r" b="b"/>
              <a:pathLst>
                <a:path w="64" h="87">
                  <a:moveTo>
                    <a:pt x="17" y="85"/>
                  </a:moveTo>
                  <a:cubicBezTo>
                    <a:pt x="34" y="87"/>
                    <a:pt x="50" y="78"/>
                    <a:pt x="57" y="62"/>
                  </a:cubicBezTo>
                  <a:cubicBezTo>
                    <a:pt x="64" y="46"/>
                    <a:pt x="51" y="8"/>
                    <a:pt x="52" y="4"/>
                  </a:cubicBezTo>
                  <a:cubicBezTo>
                    <a:pt x="53" y="0"/>
                    <a:pt x="14" y="24"/>
                    <a:pt x="7" y="40"/>
                  </a:cubicBezTo>
                  <a:cubicBezTo>
                    <a:pt x="0" y="56"/>
                    <a:pt x="5" y="74"/>
                    <a:pt x="17" y="8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1" name="Freeform 1478">
              <a:extLst>
                <a:ext uri="{FF2B5EF4-FFF2-40B4-BE49-F238E27FC236}">
                  <a16:creationId xmlns:a16="http://schemas.microsoft.com/office/drawing/2014/main" id="{EC270A83-D59C-40D0-814D-01B08FE05CA3}"/>
                </a:ext>
              </a:extLst>
            </p:cNvPr>
            <p:cNvSpPr>
              <a:spLocks/>
            </p:cNvSpPr>
            <p:nvPr/>
          </p:nvSpPr>
          <p:spPr bwMode="auto">
            <a:xfrm>
              <a:off x="3722194" y="3105113"/>
              <a:ext cx="110953" cy="184426"/>
            </a:xfrm>
            <a:custGeom>
              <a:avLst/>
              <a:gdLst>
                <a:gd name="T0" fmla="*/ 9 w 65"/>
                <a:gd name="T1" fmla="*/ 73 h 79"/>
                <a:gd name="T2" fmla="*/ 53 w 65"/>
                <a:gd name="T3" fmla="*/ 61 h 79"/>
                <a:gd name="T4" fmla="*/ 63 w 65"/>
                <a:gd name="T5" fmla="*/ 4 h 79"/>
                <a:gd name="T6" fmla="*/ 10 w 65"/>
                <a:gd name="T7" fmla="*/ 28 h 79"/>
                <a:gd name="T8" fmla="*/ 9 w 65"/>
                <a:gd name="T9" fmla="*/ 73 h 79"/>
              </a:gdLst>
              <a:ahLst/>
              <a:cxnLst>
                <a:cxn ang="0">
                  <a:pos x="T0" y="T1"/>
                </a:cxn>
                <a:cxn ang="0">
                  <a:pos x="T2" y="T3"/>
                </a:cxn>
                <a:cxn ang="0">
                  <a:pos x="T4" y="T5"/>
                </a:cxn>
                <a:cxn ang="0">
                  <a:pos x="T6" y="T7"/>
                </a:cxn>
                <a:cxn ang="0">
                  <a:pos x="T8" y="T9"/>
                </a:cxn>
              </a:cxnLst>
              <a:rect l="0" t="0" r="r" b="b"/>
              <a:pathLst>
                <a:path w="65" h="79">
                  <a:moveTo>
                    <a:pt x="9" y="73"/>
                  </a:moveTo>
                  <a:cubicBezTo>
                    <a:pt x="25" y="79"/>
                    <a:pt x="43" y="74"/>
                    <a:pt x="53" y="61"/>
                  </a:cubicBezTo>
                  <a:cubicBezTo>
                    <a:pt x="64" y="47"/>
                    <a:pt x="61" y="8"/>
                    <a:pt x="63" y="4"/>
                  </a:cubicBezTo>
                  <a:cubicBezTo>
                    <a:pt x="65" y="0"/>
                    <a:pt x="21" y="14"/>
                    <a:pt x="10" y="28"/>
                  </a:cubicBezTo>
                  <a:cubicBezTo>
                    <a:pt x="0" y="41"/>
                    <a:pt x="0" y="60"/>
                    <a:pt x="9" y="7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2" name="Freeform 1479">
              <a:extLst>
                <a:ext uri="{FF2B5EF4-FFF2-40B4-BE49-F238E27FC236}">
                  <a16:creationId xmlns:a16="http://schemas.microsoft.com/office/drawing/2014/main" id="{6D674E07-11BC-481F-BF65-B84452A36D44}"/>
                </a:ext>
              </a:extLst>
            </p:cNvPr>
            <p:cNvSpPr>
              <a:spLocks/>
            </p:cNvSpPr>
            <p:nvPr/>
          </p:nvSpPr>
          <p:spPr bwMode="auto">
            <a:xfrm>
              <a:off x="3913840" y="3206548"/>
              <a:ext cx="57158" cy="94519"/>
            </a:xfrm>
            <a:custGeom>
              <a:avLst/>
              <a:gdLst>
                <a:gd name="T0" fmla="*/ 5 w 34"/>
                <a:gd name="T1" fmla="*/ 38 h 41"/>
                <a:gd name="T2" fmla="*/ 28 w 34"/>
                <a:gd name="T3" fmla="*/ 31 h 41"/>
                <a:gd name="T4" fmla="*/ 33 w 34"/>
                <a:gd name="T5" fmla="*/ 2 h 41"/>
                <a:gd name="T6" fmla="*/ 5 w 34"/>
                <a:gd name="T7" fmla="*/ 14 h 41"/>
                <a:gd name="T8" fmla="*/ 5 w 34"/>
                <a:gd name="T9" fmla="*/ 38 h 41"/>
              </a:gdLst>
              <a:ahLst/>
              <a:cxnLst>
                <a:cxn ang="0">
                  <a:pos x="T0" y="T1"/>
                </a:cxn>
                <a:cxn ang="0">
                  <a:pos x="T2" y="T3"/>
                </a:cxn>
                <a:cxn ang="0">
                  <a:pos x="T4" y="T5"/>
                </a:cxn>
                <a:cxn ang="0">
                  <a:pos x="T6" y="T7"/>
                </a:cxn>
                <a:cxn ang="0">
                  <a:pos x="T8" y="T9"/>
                </a:cxn>
              </a:cxnLst>
              <a:rect l="0" t="0" r="r" b="b"/>
              <a:pathLst>
                <a:path w="34" h="41">
                  <a:moveTo>
                    <a:pt x="5" y="38"/>
                  </a:moveTo>
                  <a:cubicBezTo>
                    <a:pt x="13" y="41"/>
                    <a:pt x="22" y="39"/>
                    <a:pt x="28" y="31"/>
                  </a:cubicBezTo>
                  <a:cubicBezTo>
                    <a:pt x="33" y="24"/>
                    <a:pt x="32" y="4"/>
                    <a:pt x="33" y="2"/>
                  </a:cubicBezTo>
                  <a:cubicBezTo>
                    <a:pt x="34" y="0"/>
                    <a:pt x="11" y="7"/>
                    <a:pt x="5" y="14"/>
                  </a:cubicBezTo>
                  <a:cubicBezTo>
                    <a:pt x="0" y="21"/>
                    <a:pt x="0" y="31"/>
                    <a:pt x="5"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3" name="Freeform 1480">
              <a:extLst>
                <a:ext uri="{FF2B5EF4-FFF2-40B4-BE49-F238E27FC236}">
                  <a16:creationId xmlns:a16="http://schemas.microsoft.com/office/drawing/2014/main" id="{36D98ECA-BF36-4003-BB13-6D31E4AB6495}"/>
                </a:ext>
              </a:extLst>
            </p:cNvPr>
            <p:cNvSpPr>
              <a:spLocks/>
            </p:cNvSpPr>
            <p:nvPr/>
          </p:nvSpPr>
          <p:spPr bwMode="auto">
            <a:xfrm>
              <a:off x="3399424" y="2646354"/>
              <a:ext cx="114315" cy="195954"/>
            </a:xfrm>
            <a:custGeom>
              <a:avLst/>
              <a:gdLst>
                <a:gd name="T0" fmla="*/ 11 w 67"/>
                <a:gd name="T1" fmla="*/ 78 h 84"/>
                <a:gd name="T2" fmla="*/ 57 w 67"/>
                <a:gd name="T3" fmla="*/ 63 h 84"/>
                <a:gd name="T4" fmla="*/ 64 w 67"/>
                <a:gd name="T5" fmla="*/ 4 h 84"/>
                <a:gd name="T6" fmla="*/ 10 w 67"/>
                <a:gd name="T7" fmla="*/ 30 h 84"/>
                <a:gd name="T8" fmla="*/ 11 w 67"/>
                <a:gd name="T9" fmla="*/ 78 h 84"/>
              </a:gdLst>
              <a:ahLst/>
              <a:cxnLst>
                <a:cxn ang="0">
                  <a:pos x="T0" y="T1"/>
                </a:cxn>
                <a:cxn ang="0">
                  <a:pos x="T2" y="T3"/>
                </a:cxn>
                <a:cxn ang="0">
                  <a:pos x="T4" y="T5"/>
                </a:cxn>
                <a:cxn ang="0">
                  <a:pos x="T6" y="T7"/>
                </a:cxn>
                <a:cxn ang="0">
                  <a:pos x="T8" y="T9"/>
                </a:cxn>
              </a:cxnLst>
              <a:rect l="0" t="0" r="r" b="b"/>
              <a:pathLst>
                <a:path w="67" h="84">
                  <a:moveTo>
                    <a:pt x="11" y="78"/>
                  </a:moveTo>
                  <a:cubicBezTo>
                    <a:pt x="27" y="84"/>
                    <a:pt x="46" y="78"/>
                    <a:pt x="57" y="63"/>
                  </a:cubicBezTo>
                  <a:cubicBezTo>
                    <a:pt x="67" y="49"/>
                    <a:pt x="62" y="7"/>
                    <a:pt x="64" y="4"/>
                  </a:cubicBezTo>
                  <a:cubicBezTo>
                    <a:pt x="66" y="0"/>
                    <a:pt x="21" y="16"/>
                    <a:pt x="10" y="30"/>
                  </a:cubicBezTo>
                  <a:cubicBezTo>
                    <a:pt x="0" y="45"/>
                    <a:pt x="1" y="65"/>
                    <a:pt x="11" y="7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4" name="Freeform 1481">
              <a:extLst>
                <a:ext uri="{FF2B5EF4-FFF2-40B4-BE49-F238E27FC236}">
                  <a16:creationId xmlns:a16="http://schemas.microsoft.com/office/drawing/2014/main" id="{02990E98-25DE-4566-9B54-6334F050E7C1}"/>
                </a:ext>
              </a:extLst>
            </p:cNvPr>
            <p:cNvSpPr>
              <a:spLocks/>
            </p:cNvSpPr>
            <p:nvPr/>
          </p:nvSpPr>
          <p:spPr bwMode="auto">
            <a:xfrm>
              <a:off x="3436408" y="2856138"/>
              <a:ext cx="79012" cy="138320"/>
            </a:xfrm>
            <a:custGeom>
              <a:avLst/>
              <a:gdLst>
                <a:gd name="T0" fmla="*/ 10 w 46"/>
                <a:gd name="T1" fmla="*/ 57 h 59"/>
                <a:gd name="T2" fmla="*/ 40 w 46"/>
                <a:gd name="T3" fmla="*/ 44 h 59"/>
                <a:gd name="T4" fmla="*/ 41 w 46"/>
                <a:gd name="T5" fmla="*/ 2 h 59"/>
                <a:gd name="T6" fmla="*/ 6 w 46"/>
                <a:gd name="T7" fmla="*/ 24 h 59"/>
                <a:gd name="T8" fmla="*/ 10 w 46"/>
                <a:gd name="T9" fmla="*/ 57 h 59"/>
              </a:gdLst>
              <a:ahLst/>
              <a:cxnLst>
                <a:cxn ang="0">
                  <a:pos x="T0" y="T1"/>
                </a:cxn>
                <a:cxn ang="0">
                  <a:pos x="T2" y="T3"/>
                </a:cxn>
                <a:cxn ang="0">
                  <a:pos x="T4" y="T5"/>
                </a:cxn>
                <a:cxn ang="0">
                  <a:pos x="T6" y="T7"/>
                </a:cxn>
                <a:cxn ang="0">
                  <a:pos x="T8" y="T9"/>
                </a:cxn>
              </a:cxnLst>
              <a:rect l="0" t="0" r="r" b="b"/>
              <a:pathLst>
                <a:path w="46" h="59">
                  <a:moveTo>
                    <a:pt x="10" y="57"/>
                  </a:moveTo>
                  <a:cubicBezTo>
                    <a:pt x="21" y="59"/>
                    <a:pt x="34" y="54"/>
                    <a:pt x="40" y="44"/>
                  </a:cubicBezTo>
                  <a:cubicBezTo>
                    <a:pt x="46" y="33"/>
                    <a:pt x="40" y="5"/>
                    <a:pt x="41" y="2"/>
                  </a:cubicBezTo>
                  <a:cubicBezTo>
                    <a:pt x="42" y="0"/>
                    <a:pt x="12" y="14"/>
                    <a:pt x="6" y="24"/>
                  </a:cubicBezTo>
                  <a:cubicBezTo>
                    <a:pt x="0" y="35"/>
                    <a:pt x="2" y="48"/>
                    <a:pt x="10" y="5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5" name="Freeform 1482">
              <a:extLst>
                <a:ext uri="{FF2B5EF4-FFF2-40B4-BE49-F238E27FC236}">
                  <a16:creationId xmlns:a16="http://schemas.microsoft.com/office/drawing/2014/main" id="{5FD742B3-2859-4899-BA26-F4920B3C6D47}"/>
                </a:ext>
              </a:extLst>
            </p:cNvPr>
            <p:cNvSpPr>
              <a:spLocks/>
            </p:cNvSpPr>
            <p:nvPr/>
          </p:nvSpPr>
          <p:spPr bwMode="auto">
            <a:xfrm>
              <a:off x="3485159" y="3022122"/>
              <a:ext cx="159705" cy="147541"/>
            </a:xfrm>
            <a:custGeom>
              <a:avLst/>
              <a:gdLst>
                <a:gd name="T0" fmla="*/ 0 w 94"/>
                <a:gd name="T1" fmla="*/ 40 h 63"/>
                <a:gd name="T2" fmla="*/ 44 w 94"/>
                <a:gd name="T3" fmla="*/ 59 h 63"/>
                <a:gd name="T4" fmla="*/ 90 w 94"/>
                <a:gd name="T5" fmla="*/ 20 h 63"/>
                <a:gd name="T6" fmla="*/ 32 w 94"/>
                <a:gd name="T7" fmla="*/ 4 h 63"/>
                <a:gd name="T8" fmla="*/ 0 w 94"/>
                <a:gd name="T9" fmla="*/ 40 h 63"/>
              </a:gdLst>
              <a:ahLst/>
              <a:cxnLst>
                <a:cxn ang="0">
                  <a:pos x="T0" y="T1"/>
                </a:cxn>
                <a:cxn ang="0">
                  <a:pos x="T2" y="T3"/>
                </a:cxn>
                <a:cxn ang="0">
                  <a:pos x="T4" y="T5"/>
                </a:cxn>
                <a:cxn ang="0">
                  <a:pos x="T6" y="T7"/>
                </a:cxn>
                <a:cxn ang="0">
                  <a:pos x="T8" y="T9"/>
                </a:cxn>
              </a:cxnLst>
              <a:rect l="0" t="0" r="r" b="b"/>
              <a:pathLst>
                <a:path w="94" h="63">
                  <a:moveTo>
                    <a:pt x="0" y="40"/>
                  </a:moveTo>
                  <a:cubicBezTo>
                    <a:pt x="9" y="55"/>
                    <a:pt x="27" y="63"/>
                    <a:pt x="44" y="59"/>
                  </a:cubicBezTo>
                  <a:cubicBezTo>
                    <a:pt x="62" y="55"/>
                    <a:pt x="86" y="21"/>
                    <a:pt x="90" y="20"/>
                  </a:cubicBezTo>
                  <a:cubicBezTo>
                    <a:pt x="94"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6" name="Freeform 1483">
              <a:extLst>
                <a:ext uri="{FF2B5EF4-FFF2-40B4-BE49-F238E27FC236}">
                  <a16:creationId xmlns:a16="http://schemas.microsoft.com/office/drawing/2014/main" id="{7056C6C9-53A0-49D5-9C62-F3E10A3247D2}"/>
                </a:ext>
              </a:extLst>
            </p:cNvPr>
            <p:cNvSpPr>
              <a:spLocks/>
            </p:cNvSpPr>
            <p:nvPr/>
          </p:nvSpPr>
          <p:spPr bwMode="auto">
            <a:xfrm>
              <a:off x="3540636" y="2886108"/>
              <a:ext cx="161386" cy="149847"/>
            </a:xfrm>
            <a:custGeom>
              <a:avLst/>
              <a:gdLst>
                <a:gd name="T0" fmla="*/ 0 w 95"/>
                <a:gd name="T1" fmla="*/ 40 h 64"/>
                <a:gd name="T2" fmla="*/ 45 w 95"/>
                <a:gd name="T3" fmla="*/ 60 h 64"/>
                <a:gd name="T4" fmla="*/ 91 w 95"/>
                <a:gd name="T5" fmla="*/ 20 h 64"/>
                <a:gd name="T6" fmla="*/ 32 w 95"/>
                <a:gd name="T7" fmla="*/ 4 h 64"/>
                <a:gd name="T8" fmla="*/ 0 w 95"/>
                <a:gd name="T9" fmla="*/ 40 h 64"/>
              </a:gdLst>
              <a:ahLst/>
              <a:cxnLst>
                <a:cxn ang="0">
                  <a:pos x="T0" y="T1"/>
                </a:cxn>
                <a:cxn ang="0">
                  <a:pos x="T2" y="T3"/>
                </a:cxn>
                <a:cxn ang="0">
                  <a:pos x="T4" y="T5"/>
                </a:cxn>
                <a:cxn ang="0">
                  <a:pos x="T6" y="T7"/>
                </a:cxn>
                <a:cxn ang="0">
                  <a:pos x="T8" y="T9"/>
                </a:cxn>
              </a:cxnLst>
              <a:rect l="0" t="0" r="r" b="b"/>
              <a:pathLst>
                <a:path w="95" h="64">
                  <a:moveTo>
                    <a:pt x="0" y="40"/>
                  </a:moveTo>
                  <a:cubicBezTo>
                    <a:pt x="9" y="56"/>
                    <a:pt x="27" y="64"/>
                    <a:pt x="45" y="60"/>
                  </a:cubicBezTo>
                  <a:cubicBezTo>
                    <a:pt x="63" y="56"/>
                    <a:pt x="87" y="22"/>
                    <a:pt x="91" y="20"/>
                  </a:cubicBezTo>
                  <a:cubicBezTo>
                    <a:pt x="95"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7" name="Freeform 1484">
              <a:extLst>
                <a:ext uri="{FF2B5EF4-FFF2-40B4-BE49-F238E27FC236}">
                  <a16:creationId xmlns:a16="http://schemas.microsoft.com/office/drawing/2014/main" id="{70D739FB-106B-47D1-8F21-4C3F638F42CD}"/>
                </a:ext>
              </a:extLst>
            </p:cNvPr>
            <p:cNvSpPr>
              <a:spLocks/>
            </p:cNvSpPr>
            <p:nvPr/>
          </p:nvSpPr>
          <p:spPr bwMode="auto">
            <a:xfrm>
              <a:off x="3540636" y="3301066"/>
              <a:ext cx="129446" cy="165984"/>
            </a:xfrm>
            <a:custGeom>
              <a:avLst/>
              <a:gdLst>
                <a:gd name="T0" fmla="*/ 7 w 76"/>
                <a:gd name="T1" fmla="*/ 8 h 71"/>
                <a:gd name="T2" fmla="*/ 16 w 76"/>
                <a:gd name="T3" fmla="*/ 54 h 71"/>
                <a:gd name="T4" fmla="*/ 73 w 76"/>
                <a:gd name="T5" fmla="*/ 69 h 71"/>
                <a:gd name="T6" fmla="*/ 54 w 76"/>
                <a:gd name="T7" fmla="*/ 14 h 71"/>
                <a:gd name="T8" fmla="*/ 7 w 76"/>
                <a:gd name="T9" fmla="*/ 8 h 71"/>
              </a:gdLst>
              <a:ahLst/>
              <a:cxnLst>
                <a:cxn ang="0">
                  <a:pos x="T0" y="T1"/>
                </a:cxn>
                <a:cxn ang="0">
                  <a:pos x="T2" y="T3"/>
                </a:cxn>
                <a:cxn ang="0">
                  <a:pos x="T4" y="T5"/>
                </a:cxn>
                <a:cxn ang="0">
                  <a:pos x="T6" y="T7"/>
                </a:cxn>
                <a:cxn ang="0">
                  <a:pos x="T8" y="T9"/>
                </a:cxn>
              </a:cxnLst>
              <a:rect l="0" t="0" r="r" b="b"/>
              <a:pathLst>
                <a:path w="76" h="71">
                  <a:moveTo>
                    <a:pt x="7" y="8"/>
                  </a:moveTo>
                  <a:cubicBezTo>
                    <a:pt x="0" y="23"/>
                    <a:pt x="3" y="42"/>
                    <a:pt x="16" y="54"/>
                  </a:cubicBezTo>
                  <a:cubicBezTo>
                    <a:pt x="29" y="66"/>
                    <a:pt x="69" y="66"/>
                    <a:pt x="73" y="69"/>
                  </a:cubicBezTo>
                  <a:cubicBezTo>
                    <a:pt x="76" y="71"/>
                    <a:pt x="66" y="25"/>
                    <a:pt x="54" y="14"/>
                  </a:cubicBezTo>
                  <a:cubicBezTo>
                    <a:pt x="41" y="2"/>
                    <a:pt x="22" y="0"/>
                    <a:pt x="7" y="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8" name="Freeform 1485">
              <a:extLst>
                <a:ext uri="{FF2B5EF4-FFF2-40B4-BE49-F238E27FC236}">
                  <a16:creationId xmlns:a16="http://schemas.microsoft.com/office/drawing/2014/main" id="{827B7BEE-BCCE-44C6-A442-A1F2DDD56EC0}"/>
                </a:ext>
              </a:extLst>
            </p:cNvPr>
            <p:cNvSpPr>
              <a:spLocks/>
            </p:cNvSpPr>
            <p:nvPr/>
          </p:nvSpPr>
          <p:spPr bwMode="auto">
            <a:xfrm>
              <a:off x="3675124" y="3291846"/>
              <a:ext cx="73968" cy="126794"/>
            </a:xfrm>
            <a:custGeom>
              <a:avLst/>
              <a:gdLst>
                <a:gd name="T0" fmla="*/ 8 w 43"/>
                <a:gd name="T1" fmla="*/ 3 h 54"/>
                <a:gd name="T2" fmla="*/ 6 w 43"/>
                <a:gd name="T3" fmla="*/ 34 h 54"/>
                <a:gd name="T4" fmla="*/ 41 w 43"/>
                <a:gd name="T5" fmla="*/ 52 h 54"/>
                <a:gd name="T6" fmla="*/ 37 w 43"/>
                <a:gd name="T7" fmla="*/ 14 h 54"/>
                <a:gd name="T8" fmla="*/ 8 w 43"/>
                <a:gd name="T9" fmla="*/ 3 h 54"/>
              </a:gdLst>
              <a:ahLst/>
              <a:cxnLst>
                <a:cxn ang="0">
                  <a:pos x="T0" y="T1"/>
                </a:cxn>
                <a:cxn ang="0">
                  <a:pos x="T2" y="T3"/>
                </a:cxn>
                <a:cxn ang="0">
                  <a:pos x="T4" y="T5"/>
                </a:cxn>
                <a:cxn ang="0">
                  <a:pos x="T6" y="T7"/>
                </a:cxn>
                <a:cxn ang="0">
                  <a:pos x="T8" y="T9"/>
                </a:cxn>
              </a:cxnLst>
              <a:rect l="0" t="0" r="r" b="b"/>
              <a:pathLst>
                <a:path w="43" h="54">
                  <a:moveTo>
                    <a:pt x="8" y="3"/>
                  </a:moveTo>
                  <a:cubicBezTo>
                    <a:pt x="1" y="12"/>
                    <a:pt x="0" y="24"/>
                    <a:pt x="6" y="34"/>
                  </a:cubicBezTo>
                  <a:cubicBezTo>
                    <a:pt x="13" y="44"/>
                    <a:pt x="39" y="50"/>
                    <a:pt x="41" y="52"/>
                  </a:cubicBezTo>
                  <a:cubicBezTo>
                    <a:pt x="43" y="54"/>
                    <a:pt x="43" y="24"/>
                    <a:pt x="37" y="14"/>
                  </a:cubicBezTo>
                  <a:cubicBezTo>
                    <a:pt x="30" y="4"/>
                    <a:pt x="19" y="0"/>
                    <a:pt x="8" y="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9" name="Freeform 1486">
              <a:extLst>
                <a:ext uri="{FF2B5EF4-FFF2-40B4-BE49-F238E27FC236}">
                  <a16:creationId xmlns:a16="http://schemas.microsoft.com/office/drawing/2014/main" id="{2083A3C6-13CE-4CF8-AE84-0974EC5F61B0}"/>
                </a:ext>
              </a:extLst>
            </p:cNvPr>
            <p:cNvSpPr>
              <a:spLocks/>
            </p:cNvSpPr>
            <p:nvPr/>
          </p:nvSpPr>
          <p:spPr bwMode="auto">
            <a:xfrm>
              <a:off x="3907116" y="3284929"/>
              <a:ext cx="68926" cy="89909"/>
            </a:xfrm>
            <a:custGeom>
              <a:avLst/>
              <a:gdLst>
                <a:gd name="T0" fmla="*/ 4 w 41"/>
                <a:gd name="T1" fmla="*/ 4 h 38"/>
                <a:gd name="T2" fmla="*/ 9 w 41"/>
                <a:gd name="T3" fmla="*/ 29 h 38"/>
                <a:gd name="T4" fmla="*/ 39 w 41"/>
                <a:gd name="T5" fmla="*/ 37 h 38"/>
                <a:gd name="T6" fmla="*/ 29 w 41"/>
                <a:gd name="T7" fmla="*/ 7 h 38"/>
                <a:gd name="T8" fmla="*/ 4 w 41"/>
                <a:gd name="T9" fmla="*/ 4 h 38"/>
              </a:gdLst>
              <a:ahLst/>
              <a:cxnLst>
                <a:cxn ang="0">
                  <a:pos x="T0" y="T1"/>
                </a:cxn>
                <a:cxn ang="0">
                  <a:pos x="T2" y="T3"/>
                </a:cxn>
                <a:cxn ang="0">
                  <a:pos x="T4" y="T5"/>
                </a:cxn>
                <a:cxn ang="0">
                  <a:pos x="T6" y="T7"/>
                </a:cxn>
                <a:cxn ang="0">
                  <a:pos x="T8" y="T9"/>
                </a:cxn>
              </a:cxnLst>
              <a:rect l="0" t="0" r="r" b="b"/>
              <a:pathLst>
                <a:path w="41" h="38">
                  <a:moveTo>
                    <a:pt x="4" y="4"/>
                  </a:moveTo>
                  <a:cubicBezTo>
                    <a:pt x="0" y="12"/>
                    <a:pt x="2" y="22"/>
                    <a:pt x="9" y="29"/>
                  </a:cubicBezTo>
                  <a:cubicBezTo>
                    <a:pt x="16" y="35"/>
                    <a:pt x="37" y="35"/>
                    <a:pt x="39" y="37"/>
                  </a:cubicBezTo>
                  <a:cubicBezTo>
                    <a:pt x="41" y="38"/>
                    <a:pt x="36" y="14"/>
                    <a:pt x="29" y="7"/>
                  </a:cubicBezTo>
                  <a:cubicBezTo>
                    <a:pt x="22" y="1"/>
                    <a:pt x="12" y="0"/>
                    <a:pt x="4" y="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0" name="Freeform 1487">
              <a:extLst>
                <a:ext uri="{FF2B5EF4-FFF2-40B4-BE49-F238E27FC236}">
                  <a16:creationId xmlns:a16="http://schemas.microsoft.com/office/drawing/2014/main" id="{9CB6FDEC-86A3-40A5-9B01-AE3630917DED}"/>
                </a:ext>
              </a:extLst>
            </p:cNvPr>
            <p:cNvSpPr>
              <a:spLocks/>
            </p:cNvSpPr>
            <p:nvPr/>
          </p:nvSpPr>
          <p:spPr bwMode="auto">
            <a:xfrm>
              <a:off x="3824741" y="3171969"/>
              <a:ext cx="72288" cy="117572"/>
            </a:xfrm>
            <a:custGeom>
              <a:avLst/>
              <a:gdLst>
                <a:gd name="T0" fmla="*/ 6 w 42"/>
                <a:gd name="T1" fmla="*/ 48 h 51"/>
                <a:gd name="T2" fmla="*/ 34 w 42"/>
                <a:gd name="T3" fmla="*/ 39 h 51"/>
                <a:gd name="T4" fmla="*/ 41 w 42"/>
                <a:gd name="T5" fmla="*/ 2 h 51"/>
                <a:gd name="T6" fmla="*/ 7 w 42"/>
                <a:gd name="T7" fmla="*/ 18 h 51"/>
                <a:gd name="T8" fmla="*/ 6 w 42"/>
                <a:gd name="T9" fmla="*/ 48 h 51"/>
              </a:gdLst>
              <a:ahLst/>
              <a:cxnLst>
                <a:cxn ang="0">
                  <a:pos x="T0" y="T1"/>
                </a:cxn>
                <a:cxn ang="0">
                  <a:pos x="T2" y="T3"/>
                </a:cxn>
                <a:cxn ang="0">
                  <a:pos x="T4" y="T5"/>
                </a:cxn>
                <a:cxn ang="0">
                  <a:pos x="T6" y="T7"/>
                </a:cxn>
                <a:cxn ang="0">
                  <a:pos x="T8" y="T9"/>
                </a:cxn>
              </a:cxnLst>
              <a:rect l="0" t="0" r="r" b="b"/>
              <a:pathLst>
                <a:path w="42" h="51">
                  <a:moveTo>
                    <a:pt x="6" y="48"/>
                  </a:moveTo>
                  <a:cubicBezTo>
                    <a:pt x="16" y="51"/>
                    <a:pt x="28" y="48"/>
                    <a:pt x="34" y="39"/>
                  </a:cubicBezTo>
                  <a:cubicBezTo>
                    <a:pt x="41" y="31"/>
                    <a:pt x="40" y="5"/>
                    <a:pt x="41" y="2"/>
                  </a:cubicBezTo>
                  <a:cubicBezTo>
                    <a:pt x="42" y="0"/>
                    <a:pt x="13" y="9"/>
                    <a:pt x="7" y="18"/>
                  </a:cubicBezTo>
                  <a:cubicBezTo>
                    <a:pt x="0" y="27"/>
                    <a:pt x="0" y="39"/>
                    <a:pt x="6"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1" name="Freeform 1488">
              <a:extLst>
                <a:ext uri="{FF2B5EF4-FFF2-40B4-BE49-F238E27FC236}">
                  <a16:creationId xmlns:a16="http://schemas.microsoft.com/office/drawing/2014/main" id="{0D78AEAD-E374-4054-95DB-E62FD003734E}"/>
                </a:ext>
              </a:extLst>
            </p:cNvPr>
            <p:cNvSpPr>
              <a:spLocks/>
            </p:cNvSpPr>
            <p:nvPr/>
          </p:nvSpPr>
          <p:spPr bwMode="auto">
            <a:xfrm>
              <a:off x="3784395" y="3284929"/>
              <a:ext cx="107590" cy="138320"/>
            </a:xfrm>
            <a:custGeom>
              <a:avLst/>
              <a:gdLst>
                <a:gd name="T0" fmla="*/ 6 w 63"/>
                <a:gd name="T1" fmla="*/ 7 h 59"/>
                <a:gd name="T2" fmla="*/ 13 w 63"/>
                <a:gd name="T3" fmla="*/ 45 h 59"/>
                <a:gd name="T4" fmla="*/ 60 w 63"/>
                <a:gd name="T5" fmla="*/ 57 h 59"/>
                <a:gd name="T6" fmla="*/ 44 w 63"/>
                <a:gd name="T7" fmla="*/ 11 h 59"/>
                <a:gd name="T8" fmla="*/ 6 w 63"/>
                <a:gd name="T9" fmla="*/ 7 h 59"/>
              </a:gdLst>
              <a:ahLst/>
              <a:cxnLst>
                <a:cxn ang="0">
                  <a:pos x="T0" y="T1"/>
                </a:cxn>
                <a:cxn ang="0">
                  <a:pos x="T2" y="T3"/>
                </a:cxn>
                <a:cxn ang="0">
                  <a:pos x="T4" y="T5"/>
                </a:cxn>
                <a:cxn ang="0">
                  <a:pos x="T6" y="T7"/>
                </a:cxn>
                <a:cxn ang="0">
                  <a:pos x="T8" y="T9"/>
                </a:cxn>
              </a:cxnLst>
              <a:rect l="0" t="0" r="r" b="b"/>
              <a:pathLst>
                <a:path w="63" h="59">
                  <a:moveTo>
                    <a:pt x="6" y="7"/>
                  </a:moveTo>
                  <a:cubicBezTo>
                    <a:pt x="0" y="20"/>
                    <a:pt x="2" y="35"/>
                    <a:pt x="13" y="45"/>
                  </a:cubicBezTo>
                  <a:cubicBezTo>
                    <a:pt x="24" y="55"/>
                    <a:pt x="57" y="55"/>
                    <a:pt x="60" y="57"/>
                  </a:cubicBezTo>
                  <a:cubicBezTo>
                    <a:pt x="63" y="59"/>
                    <a:pt x="55" y="21"/>
                    <a:pt x="44" y="11"/>
                  </a:cubicBezTo>
                  <a:cubicBezTo>
                    <a:pt x="33" y="2"/>
                    <a:pt x="18" y="0"/>
                    <a:pt x="6" y="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2" name="Freeform 1489">
              <a:extLst>
                <a:ext uri="{FF2B5EF4-FFF2-40B4-BE49-F238E27FC236}">
                  <a16:creationId xmlns:a16="http://schemas.microsoft.com/office/drawing/2014/main" id="{5804D570-AA11-4811-B519-FF46CCD392ED}"/>
                </a:ext>
              </a:extLst>
            </p:cNvPr>
            <p:cNvSpPr>
              <a:spLocks/>
            </p:cNvSpPr>
            <p:nvPr/>
          </p:nvSpPr>
          <p:spPr bwMode="auto">
            <a:xfrm>
              <a:off x="3199372" y="2982932"/>
              <a:ext cx="102548" cy="235143"/>
            </a:xfrm>
            <a:custGeom>
              <a:avLst/>
              <a:gdLst>
                <a:gd name="T0" fmla="*/ 30 w 61"/>
                <a:gd name="T1" fmla="*/ 101 h 101"/>
                <a:gd name="T2" fmla="*/ 1 w 61"/>
                <a:gd name="T3" fmla="*/ 60 h 101"/>
                <a:gd name="T4" fmla="*/ 31 w 61"/>
                <a:gd name="T5" fmla="*/ 4 h 101"/>
                <a:gd name="T6" fmla="*/ 61 w 61"/>
                <a:gd name="T7" fmla="*/ 61 h 101"/>
                <a:gd name="T8" fmla="*/ 30 w 61"/>
                <a:gd name="T9" fmla="*/ 101 h 101"/>
              </a:gdLst>
              <a:ahLst/>
              <a:cxnLst>
                <a:cxn ang="0">
                  <a:pos x="T0" y="T1"/>
                </a:cxn>
                <a:cxn ang="0">
                  <a:pos x="T2" y="T3"/>
                </a:cxn>
                <a:cxn ang="0">
                  <a:pos x="T4" y="T5"/>
                </a:cxn>
                <a:cxn ang="0">
                  <a:pos x="T6" y="T7"/>
                </a:cxn>
                <a:cxn ang="0">
                  <a:pos x="T8" y="T9"/>
                </a:cxn>
              </a:cxnLst>
              <a:rect l="0" t="0" r="r" b="b"/>
              <a:pathLst>
                <a:path w="61" h="101">
                  <a:moveTo>
                    <a:pt x="30" y="101"/>
                  </a:moveTo>
                  <a:cubicBezTo>
                    <a:pt x="13" y="96"/>
                    <a:pt x="0" y="79"/>
                    <a:pt x="1" y="60"/>
                  </a:cubicBezTo>
                  <a:cubicBezTo>
                    <a:pt x="1" y="41"/>
                    <a:pt x="31" y="9"/>
                    <a:pt x="31" y="4"/>
                  </a:cubicBezTo>
                  <a:cubicBezTo>
                    <a:pt x="32" y="0"/>
                    <a:pt x="61" y="42"/>
                    <a:pt x="61" y="61"/>
                  </a:cubicBezTo>
                  <a:cubicBezTo>
                    <a:pt x="60" y="80"/>
                    <a:pt x="47" y="96"/>
                    <a:pt x="30" y="101"/>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3" name="Freeform 1490">
              <a:extLst>
                <a:ext uri="{FF2B5EF4-FFF2-40B4-BE49-F238E27FC236}">
                  <a16:creationId xmlns:a16="http://schemas.microsoft.com/office/drawing/2014/main" id="{FD968E73-4F5E-4EEC-BB9D-4BC6BC20E33B}"/>
                </a:ext>
              </a:extLst>
            </p:cNvPr>
            <p:cNvSpPr>
              <a:spLocks/>
            </p:cNvSpPr>
            <p:nvPr/>
          </p:nvSpPr>
          <p:spPr bwMode="auto">
            <a:xfrm>
              <a:off x="3085058" y="2939130"/>
              <a:ext cx="117677" cy="225922"/>
            </a:xfrm>
            <a:custGeom>
              <a:avLst/>
              <a:gdLst>
                <a:gd name="T0" fmla="*/ 48 w 69"/>
                <a:gd name="T1" fmla="*/ 95 h 96"/>
                <a:gd name="T2" fmla="*/ 7 w 69"/>
                <a:gd name="T3" fmla="*/ 67 h 96"/>
                <a:gd name="T4" fmla="*/ 16 w 69"/>
                <a:gd name="T5" fmla="*/ 4 h 96"/>
                <a:gd name="T6" fmla="*/ 63 w 69"/>
                <a:gd name="T7" fmla="*/ 47 h 96"/>
                <a:gd name="T8" fmla="*/ 48 w 69"/>
                <a:gd name="T9" fmla="*/ 95 h 96"/>
              </a:gdLst>
              <a:ahLst/>
              <a:cxnLst>
                <a:cxn ang="0">
                  <a:pos x="T0" y="T1"/>
                </a:cxn>
                <a:cxn ang="0">
                  <a:pos x="T2" y="T3"/>
                </a:cxn>
                <a:cxn ang="0">
                  <a:pos x="T4" y="T5"/>
                </a:cxn>
                <a:cxn ang="0">
                  <a:pos x="T6" y="T7"/>
                </a:cxn>
                <a:cxn ang="0">
                  <a:pos x="T8" y="T9"/>
                </a:cxn>
              </a:cxnLst>
              <a:rect l="0" t="0" r="r" b="b"/>
              <a:pathLst>
                <a:path w="69" h="96">
                  <a:moveTo>
                    <a:pt x="48" y="95"/>
                  </a:moveTo>
                  <a:cubicBezTo>
                    <a:pt x="30" y="96"/>
                    <a:pt x="13" y="85"/>
                    <a:pt x="7" y="67"/>
                  </a:cubicBezTo>
                  <a:cubicBezTo>
                    <a:pt x="0" y="49"/>
                    <a:pt x="17" y="8"/>
                    <a:pt x="16" y="4"/>
                  </a:cubicBezTo>
                  <a:cubicBezTo>
                    <a:pt x="15" y="0"/>
                    <a:pt x="57" y="29"/>
                    <a:pt x="63" y="47"/>
                  </a:cubicBezTo>
                  <a:cubicBezTo>
                    <a:pt x="69" y="65"/>
                    <a:pt x="63" y="85"/>
                    <a:pt x="48" y="9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4" name="Freeform 1491">
              <a:extLst>
                <a:ext uri="{FF2B5EF4-FFF2-40B4-BE49-F238E27FC236}">
                  <a16:creationId xmlns:a16="http://schemas.microsoft.com/office/drawing/2014/main" id="{70661DBB-8F3D-4B5D-AEE7-D947E82CF0F5}"/>
                </a:ext>
              </a:extLst>
            </p:cNvPr>
            <p:cNvSpPr>
              <a:spLocks/>
            </p:cNvSpPr>
            <p:nvPr/>
          </p:nvSpPr>
          <p:spPr bwMode="auto">
            <a:xfrm>
              <a:off x="3227952" y="2602552"/>
              <a:ext cx="181558" cy="177511"/>
            </a:xfrm>
            <a:custGeom>
              <a:avLst/>
              <a:gdLst>
                <a:gd name="T0" fmla="*/ 89 w 107"/>
                <a:gd name="T1" fmla="*/ 2 h 76"/>
                <a:gd name="T2" fmla="*/ 71 w 107"/>
                <a:gd name="T3" fmla="*/ 23 h 76"/>
                <a:gd name="T4" fmla="*/ 64 w 107"/>
                <a:gd name="T5" fmla="*/ 18 h 76"/>
                <a:gd name="T6" fmla="*/ 4 w 107"/>
                <a:gd name="T7" fmla="*/ 15 h 76"/>
                <a:gd name="T8" fmla="*/ 35 w 107"/>
                <a:gd name="T9" fmla="*/ 67 h 76"/>
                <a:gd name="T10" fmla="*/ 80 w 107"/>
                <a:gd name="T11" fmla="*/ 65 h 76"/>
                <a:gd name="T12" fmla="*/ 83 w 107"/>
                <a:gd name="T13" fmla="*/ 66 h 76"/>
                <a:gd name="T14" fmla="*/ 105 w 107"/>
                <a:gd name="T15" fmla="*/ 41 h 76"/>
                <a:gd name="T16" fmla="*/ 89 w 107"/>
                <a:gd name="T17"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76">
                  <a:moveTo>
                    <a:pt x="89" y="2"/>
                  </a:moveTo>
                  <a:cubicBezTo>
                    <a:pt x="89" y="0"/>
                    <a:pt x="78" y="12"/>
                    <a:pt x="71" y="23"/>
                  </a:cubicBezTo>
                  <a:cubicBezTo>
                    <a:pt x="69" y="21"/>
                    <a:pt x="66" y="20"/>
                    <a:pt x="64" y="18"/>
                  </a:cubicBezTo>
                  <a:cubicBezTo>
                    <a:pt x="48" y="9"/>
                    <a:pt x="0" y="13"/>
                    <a:pt x="4" y="15"/>
                  </a:cubicBezTo>
                  <a:cubicBezTo>
                    <a:pt x="7" y="18"/>
                    <a:pt x="19" y="58"/>
                    <a:pt x="35" y="67"/>
                  </a:cubicBezTo>
                  <a:cubicBezTo>
                    <a:pt x="49" y="76"/>
                    <a:pt x="67" y="74"/>
                    <a:pt x="80" y="65"/>
                  </a:cubicBezTo>
                  <a:cubicBezTo>
                    <a:pt x="81" y="65"/>
                    <a:pt x="82" y="66"/>
                    <a:pt x="83" y="66"/>
                  </a:cubicBezTo>
                  <a:cubicBezTo>
                    <a:pt x="95" y="64"/>
                    <a:pt x="104" y="54"/>
                    <a:pt x="105" y="41"/>
                  </a:cubicBezTo>
                  <a:cubicBezTo>
                    <a:pt x="107" y="28"/>
                    <a:pt x="89" y="5"/>
                    <a:pt x="89" y="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5" name="Freeform 1492">
              <a:extLst>
                <a:ext uri="{FF2B5EF4-FFF2-40B4-BE49-F238E27FC236}">
                  <a16:creationId xmlns:a16="http://schemas.microsoft.com/office/drawing/2014/main" id="{F3FBF66B-A41A-4713-BB01-274C5CC10B73}"/>
                </a:ext>
              </a:extLst>
            </p:cNvPr>
            <p:cNvSpPr>
              <a:spLocks/>
            </p:cNvSpPr>
            <p:nvPr/>
          </p:nvSpPr>
          <p:spPr bwMode="auto">
            <a:xfrm>
              <a:off x="3091782" y="2708597"/>
              <a:ext cx="179878" cy="191343"/>
            </a:xfrm>
            <a:custGeom>
              <a:avLst/>
              <a:gdLst>
                <a:gd name="T0" fmla="*/ 104 w 106"/>
                <a:gd name="T1" fmla="*/ 37 h 82"/>
                <a:gd name="T2" fmla="*/ 79 w 106"/>
                <a:gd name="T3" fmla="*/ 2 h 82"/>
                <a:gd name="T4" fmla="*/ 67 w 106"/>
                <a:gd name="T5" fmla="*/ 26 h 82"/>
                <a:gd name="T6" fmla="*/ 64 w 106"/>
                <a:gd name="T7" fmla="*/ 23 h 82"/>
                <a:gd name="T8" fmla="*/ 3 w 106"/>
                <a:gd name="T9" fmla="*/ 21 h 82"/>
                <a:gd name="T10" fmla="*/ 35 w 106"/>
                <a:gd name="T11" fmla="*/ 72 h 82"/>
                <a:gd name="T12" fmla="*/ 82 w 106"/>
                <a:gd name="T13" fmla="*/ 68 h 82"/>
                <a:gd name="T14" fmla="*/ 83 w 106"/>
                <a:gd name="T15" fmla="*/ 66 h 82"/>
                <a:gd name="T16" fmla="*/ 88 w 106"/>
                <a:gd name="T17" fmla="*/ 67 h 82"/>
                <a:gd name="T18" fmla="*/ 104 w 106"/>
                <a:gd name="T19"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82">
                  <a:moveTo>
                    <a:pt x="104" y="37"/>
                  </a:moveTo>
                  <a:cubicBezTo>
                    <a:pt x="103" y="24"/>
                    <a:pt x="80" y="5"/>
                    <a:pt x="79" y="2"/>
                  </a:cubicBezTo>
                  <a:cubicBezTo>
                    <a:pt x="78" y="0"/>
                    <a:pt x="71" y="13"/>
                    <a:pt x="67" y="26"/>
                  </a:cubicBezTo>
                  <a:cubicBezTo>
                    <a:pt x="66" y="25"/>
                    <a:pt x="65" y="24"/>
                    <a:pt x="64" y="23"/>
                  </a:cubicBezTo>
                  <a:cubicBezTo>
                    <a:pt x="48" y="14"/>
                    <a:pt x="0" y="18"/>
                    <a:pt x="3" y="21"/>
                  </a:cubicBezTo>
                  <a:cubicBezTo>
                    <a:pt x="7" y="23"/>
                    <a:pt x="19" y="63"/>
                    <a:pt x="35" y="72"/>
                  </a:cubicBezTo>
                  <a:cubicBezTo>
                    <a:pt x="50" y="82"/>
                    <a:pt x="69" y="79"/>
                    <a:pt x="82" y="68"/>
                  </a:cubicBezTo>
                  <a:cubicBezTo>
                    <a:pt x="82" y="67"/>
                    <a:pt x="83" y="66"/>
                    <a:pt x="83" y="66"/>
                  </a:cubicBezTo>
                  <a:cubicBezTo>
                    <a:pt x="84" y="66"/>
                    <a:pt x="86" y="67"/>
                    <a:pt x="88" y="67"/>
                  </a:cubicBezTo>
                  <a:cubicBezTo>
                    <a:pt x="99" y="62"/>
                    <a:pt x="106" y="50"/>
                    <a:pt x="104" y="3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6" name="Freeform 1493">
              <a:extLst>
                <a:ext uri="{FF2B5EF4-FFF2-40B4-BE49-F238E27FC236}">
                  <a16:creationId xmlns:a16="http://schemas.microsoft.com/office/drawing/2014/main" id="{13654F97-EF5B-4A83-B073-95693B1FC8AA}"/>
                </a:ext>
              </a:extLst>
            </p:cNvPr>
            <p:cNvSpPr>
              <a:spLocks/>
            </p:cNvSpPr>
            <p:nvPr/>
          </p:nvSpPr>
          <p:spPr bwMode="auto">
            <a:xfrm>
              <a:off x="2911905" y="2916077"/>
              <a:ext cx="183240" cy="343495"/>
            </a:xfrm>
            <a:custGeom>
              <a:avLst/>
              <a:gdLst>
                <a:gd name="T0" fmla="*/ 102 w 108"/>
                <a:gd name="T1" fmla="*/ 48 h 147"/>
                <a:gd name="T2" fmla="*/ 55 w 108"/>
                <a:gd name="T3" fmla="*/ 5 h 147"/>
                <a:gd name="T4" fmla="*/ 45 w 108"/>
                <a:gd name="T5" fmla="*/ 68 h 147"/>
                <a:gd name="T6" fmla="*/ 55 w 108"/>
                <a:gd name="T7" fmla="*/ 83 h 147"/>
                <a:gd name="T8" fmla="*/ 35 w 108"/>
                <a:gd name="T9" fmla="*/ 89 h 147"/>
                <a:gd name="T10" fmla="*/ 4 w 108"/>
                <a:gd name="T11" fmla="*/ 140 h 147"/>
                <a:gd name="T12" fmla="*/ 64 w 108"/>
                <a:gd name="T13" fmla="*/ 138 h 147"/>
                <a:gd name="T14" fmla="*/ 84 w 108"/>
                <a:gd name="T15" fmla="*/ 96 h 147"/>
                <a:gd name="T16" fmla="*/ 87 w 108"/>
                <a:gd name="T17" fmla="*/ 96 h 147"/>
                <a:gd name="T18" fmla="*/ 102 w 108"/>
                <a:gd name="T19" fmla="*/ 4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47">
                  <a:moveTo>
                    <a:pt x="102" y="48"/>
                  </a:moveTo>
                  <a:cubicBezTo>
                    <a:pt x="95" y="30"/>
                    <a:pt x="54" y="0"/>
                    <a:pt x="55" y="5"/>
                  </a:cubicBezTo>
                  <a:cubicBezTo>
                    <a:pt x="56" y="9"/>
                    <a:pt x="39" y="50"/>
                    <a:pt x="45" y="68"/>
                  </a:cubicBezTo>
                  <a:cubicBezTo>
                    <a:pt x="47" y="74"/>
                    <a:pt x="51" y="79"/>
                    <a:pt x="55" y="83"/>
                  </a:cubicBezTo>
                  <a:cubicBezTo>
                    <a:pt x="48" y="83"/>
                    <a:pt x="42" y="85"/>
                    <a:pt x="35" y="89"/>
                  </a:cubicBezTo>
                  <a:cubicBezTo>
                    <a:pt x="20" y="98"/>
                    <a:pt x="0" y="142"/>
                    <a:pt x="4" y="140"/>
                  </a:cubicBezTo>
                  <a:cubicBezTo>
                    <a:pt x="8" y="138"/>
                    <a:pt x="48" y="147"/>
                    <a:pt x="64" y="138"/>
                  </a:cubicBezTo>
                  <a:cubicBezTo>
                    <a:pt x="79" y="129"/>
                    <a:pt x="86" y="112"/>
                    <a:pt x="84" y="96"/>
                  </a:cubicBezTo>
                  <a:cubicBezTo>
                    <a:pt x="85" y="96"/>
                    <a:pt x="86" y="96"/>
                    <a:pt x="87" y="96"/>
                  </a:cubicBezTo>
                  <a:cubicBezTo>
                    <a:pt x="102" y="85"/>
                    <a:pt x="108" y="66"/>
                    <a:pt x="102"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7" name="Freeform 1494">
              <a:extLst>
                <a:ext uri="{FF2B5EF4-FFF2-40B4-BE49-F238E27FC236}">
                  <a16:creationId xmlns:a16="http://schemas.microsoft.com/office/drawing/2014/main" id="{EFA18692-0E5E-4741-B29B-2D3F0B7E9388}"/>
                </a:ext>
              </a:extLst>
            </p:cNvPr>
            <p:cNvSpPr>
              <a:spLocks/>
            </p:cNvSpPr>
            <p:nvPr/>
          </p:nvSpPr>
          <p:spPr bwMode="auto">
            <a:xfrm>
              <a:off x="3335542" y="2874581"/>
              <a:ext cx="107590" cy="115266"/>
            </a:xfrm>
            <a:custGeom>
              <a:avLst/>
              <a:gdLst>
                <a:gd name="T0" fmla="*/ 62 w 64"/>
                <a:gd name="T1" fmla="*/ 38 h 49"/>
                <a:gd name="T2" fmla="*/ 27 w 64"/>
                <a:gd name="T3" fmla="*/ 43 h 49"/>
                <a:gd name="T4" fmla="*/ 2 w 64"/>
                <a:gd name="T5" fmla="*/ 6 h 49"/>
                <a:gd name="T6" fmla="*/ 47 w 64"/>
                <a:gd name="T7" fmla="*/ 6 h 49"/>
                <a:gd name="T8" fmla="*/ 62 w 64"/>
                <a:gd name="T9" fmla="*/ 38 h 49"/>
              </a:gdLst>
              <a:ahLst/>
              <a:cxnLst>
                <a:cxn ang="0">
                  <a:pos x="T0" y="T1"/>
                </a:cxn>
                <a:cxn ang="0">
                  <a:pos x="T2" y="T3"/>
                </a:cxn>
                <a:cxn ang="0">
                  <a:pos x="T4" y="T5"/>
                </a:cxn>
                <a:cxn ang="0">
                  <a:pos x="T6" y="T7"/>
                </a:cxn>
                <a:cxn ang="0">
                  <a:pos x="T8" y="T9"/>
                </a:cxn>
              </a:cxnLst>
              <a:rect l="0" t="0" r="r" b="b"/>
              <a:pathLst>
                <a:path w="64" h="49">
                  <a:moveTo>
                    <a:pt x="62" y="38"/>
                  </a:moveTo>
                  <a:cubicBezTo>
                    <a:pt x="53" y="47"/>
                    <a:pt x="39" y="49"/>
                    <a:pt x="27" y="43"/>
                  </a:cubicBezTo>
                  <a:cubicBezTo>
                    <a:pt x="15" y="37"/>
                    <a:pt x="5" y="8"/>
                    <a:pt x="2" y="6"/>
                  </a:cubicBezTo>
                  <a:cubicBezTo>
                    <a:pt x="0" y="4"/>
                    <a:pt x="35" y="0"/>
                    <a:pt x="47" y="6"/>
                  </a:cubicBezTo>
                  <a:cubicBezTo>
                    <a:pt x="58" y="12"/>
                    <a:pt x="64" y="26"/>
                    <a:pt x="62"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8" name="Freeform 1495">
              <a:extLst>
                <a:ext uri="{FF2B5EF4-FFF2-40B4-BE49-F238E27FC236}">
                  <a16:creationId xmlns:a16="http://schemas.microsoft.com/office/drawing/2014/main" id="{56FA7EF6-92BF-4EE0-8CD0-0718B1D94FC4}"/>
                </a:ext>
              </a:extLst>
            </p:cNvPr>
            <p:cNvSpPr>
              <a:spLocks/>
            </p:cNvSpPr>
            <p:nvPr/>
          </p:nvSpPr>
          <p:spPr bwMode="auto">
            <a:xfrm>
              <a:off x="3291833" y="2766231"/>
              <a:ext cx="115996" cy="108351"/>
            </a:xfrm>
            <a:custGeom>
              <a:avLst/>
              <a:gdLst>
                <a:gd name="T0" fmla="*/ 68 w 68"/>
                <a:gd name="T1" fmla="*/ 32 h 47"/>
                <a:gd name="T2" fmla="*/ 34 w 68"/>
                <a:gd name="T3" fmla="*/ 44 h 47"/>
                <a:gd name="T4" fmla="*/ 3 w 68"/>
                <a:gd name="T5" fmla="*/ 12 h 47"/>
                <a:gd name="T6" fmla="*/ 46 w 68"/>
                <a:gd name="T7" fmla="*/ 4 h 47"/>
                <a:gd name="T8" fmla="*/ 68 w 68"/>
                <a:gd name="T9" fmla="*/ 32 h 47"/>
              </a:gdLst>
              <a:ahLst/>
              <a:cxnLst>
                <a:cxn ang="0">
                  <a:pos x="T0" y="T1"/>
                </a:cxn>
                <a:cxn ang="0">
                  <a:pos x="T2" y="T3"/>
                </a:cxn>
                <a:cxn ang="0">
                  <a:pos x="T4" y="T5"/>
                </a:cxn>
                <a:cxn ang="0">
                  <a:pos x="T6" y="T7"/>
                </a:cxn>
                <a:cxn ang="0">
                  <a:pos x="T8" y="T9"/>
                </a:cxn>
              </a:cxnLst>
              <a:rect l="0" t="0" r="r" b="b"/>
              <a:pathLst>
                <a:path w="68" h="47">
                  <a:moveTo>
                    <a:pt x="68" y="32"/>
                  </a:moveTo>
                  <a:cubicBezTo>
                    <a:pt x="60" y="42"/>
                    <a:pt x="47" y="47"/>
                    <a:pt x="34" y="44"/>
                  </a:cubicBezTo>
                  <a:cubicBezTo>
                    <a:pt x="22" y="40"/>
                    <a:pt x="6" y="14"/>
                    <a:pt x="3" y="12"/>
                  </a:cubicBezTo>
                  <a:cubicBezTo>
                    <a:pt x="0" y="11"/>
                    <a:pt x="34" y="0"/>
                    <a:pt x="46" y="4"/>
                  </a:cubicBezTo>
                  <a:cubicBezTo>
                    <a:pt x="59" y="7"/>
                    <a:pt x="67" y="19"/>
                    <a:pt x="68" y="3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9" name="Freeform 1496">
              <a:extLst>
                <a:ext uri="{FF2B5EF4-FFF2-40B4-BE49-F238E27FC236}">
                  <a16:creationId xmlns:a16="http://schemas.microsoft.com/office/drawing/2014/main" id="{28E6551D-44B8-4701-9009-86173525C2CF}"/>
                </a:ext>
              </a:extLst>
            </p:cNvPr>
            <p:cNvSpPr>
              <a:spLocks/>
            </p:cNvSpPr>
            <p:nvPr/>
          </p:nvSpPr>
          <p:spPr bwMode="auto">
            <a:xfrm>
              <a:off x="3525506" y="2713208"/>
              <a:ext cx="90779" cy="175205"/>
            </a:xfrm>
            <a:custGeom>
              <a:avLst/>
              <a:gdLst>
                <a:gd name="T0" fmla="*/ 18 w 53"/>
                <a:gd name="T1" fmla="*/ 75 h 75"/>
                <a:gd name="T2" fmla="*/ 5 w 53"/>
                <a:gd name="T3" fmla="*/ 38 h 75"/>
                <a:gd name="T4" fmla="*/ 40 w 53"/>
                <a:gd name="T5" fmla="*/ 3 h 75"/>
                <a:gd name="T6" fmla="*/ 49 w 53"/>
                <a:gd name="T7" fmla="*/ 51 h 75"/>
                <a:gd name="T8" fmla="*/ 18 w 53"/>
                <a:gd name="T9" fmla="*/ 75 h 75"/>
              </a:gdLst>
              <a:ahLst/>
              <a:cxnLst>
                <a:cxn ang="0">
                  <a:pos x="T0" y="T1"/>
                </a:cxn>
                <a:cxn ang="0">
                  <a:pos x="T2" y="T3"/>
                </a:cxn>
                <a:cxn ang="0">
                  <a:pos x="T4" y="T5"/>
                </a:cxn>
                <a:cxn ang="0">
                  <a:pos x="T6" y="T7"/>
                </a:cxn>
                <a:cxn ang="0">
                  <a:pos x="T8" y="T9"/>
                </a:cxn>
              </a:cxnLst>
              <a:rect l="0" t="0" r="r" b="b"/>
              <a:pathLst>
                <a:path w="53" h="75">
                  <a:moveTo>
                    <a:pt x="18" y="75"/>
                  </a:moveTo>
                  <a:cubicBezTo>
                    <a:pt x="6" y="67"/>
                    <a:pt x="0" y="52"/>
                    <a:pt x="5" y="38"/>
                  </a:cubicBezTo>
                  <a:cubicBezTo>
                    <a:pt x="9" y="24"/>
                    <a:pt x="38" y="6"/>
                    <a:pt x="40" y="3"/>
                  </a:cubicBezTo>
                  <a:cubicBezTo>
                    <a:pt x="41" y="0"/>
                    <a:pt x="53" y="37"/>
                    <a:pt x="49" y="51"/>
                  </a:cubicBezTo>
                  <a:cubicBezTo>
                    <a:pt x="45" y="65"/>
                    <a:pt x="32" y="74"/>
                    <a:pt x="18" y="7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0" name="Freeform 1497">
              <a:extLst>
                <a:ext uri="{FF2B5EF4-FFF2-40B4-BE49-F238E27FC236}">
                  <a16:creationId xmlns:a16="http://schemas.microsoft.com/office/drawing/2014/main" id="{24EE43CD-35BD-40A6-9D60-17AF290686EA}"/>
                </a:ext>
              </a:extLst>
            </p:cNvPr>
            <p:cNvSpPr>
              <a:spLocks/>
            </p:cNvSpPr>
            <p:nvPr/>
          </p:nvSpPr>
          <p:spPr bwMode="auto">
            <a:xfrm>
              <a:off x="3069928" y="3171969"/>
              <a:ext cx="149618" cy="154458"/>
            </a:xfrm>
            <a:custGeom>
              <a:avLst/>
              <a:gdLst>
                <a:gd name="T0" fmla="*/ 84 w 88"/>
                <a:gd name="T1" fmla="*/ 14 h 67"/>
                <a:gd name="T2" fmla="*/ 65 w 88"/>
                <a:gd name="T3" fmla="*/ 58 h 67"/>
                <a:gd name="T4" fmla="*/ 4 w 88"/>
                <a:gd name="T5" fmla="*/ 60 h 67"/>
                <a:gd name="T6" fmla="*/ 36 w 88"/>
                <a:gd name="T7" fmla="*/ 9 h 67"/>
                <a:gd name="T8" fmla="*/ 84 w 88"/>
                <a:gd name="T9" fmla="*/ 14 h 67"/>
              </a:gdLst>
              <a:ahLst/>
              <a:cxnLst>
                <a:cxn ang="0">
                  <a:pos x="T0" y="T1"/>
                </a:cxn>
                <a:cxn ang="0">
                  <a:pos x="T2" y="T3"/>
                </a:cxn>
                <a:cxn ang="0">
                  <a:pos x="T4" y="T5"/>
                </a:cxn>
                <a:cxn ang="0">
                  <a:pos x="T6" y="T7"/>
                </a:cxn>
                <a:cxn ang="0">
                  <a:pos x="T8" y="T9"/>
                </a:cxn>
              </a:cxnLst>
              <a:rect l="0" t="0" r="r" b="b"/>
              <a:pathLst>
                <a:path w="88" h="67">
                  <a:moveTo>
                    <a:pt x="84" y="14"/>
                  </a:moveTo>
                  <a:cubicBezTo>
                    <a:pt x="88" y="31"/>
                    <a:pt x="80" y="49"/>
                    <a:pt x="65" y="58"/>
                  </a:cubicBezTo>
                  <a:cubicBezTo>
                    <a:pt x="49" y="67"/>
                    <a:pt x="8" y="59"/>
                    <a:pt x="4" y="60"/>
                  </a:cubicBezTo>
                  <a:cubicBezTo>
                    <a:pt x="0" y="62"/>
                    <a:pt x="20" y="18"/>
                    <a:pt x="36" y="9"/>
                  </a:cubicBezTo>
                  <a:cubicBezTo>
                    <a:pt x="52" y="0"/>
                    <a:pt x="71" y="3"/>
                    <a:pt x="84" y="1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1" name="Freeform 1498">
              <a:extLst>
                <a:ext uri="{FF2B5EF4-FFF2-40B4-BE49-F238E27FC236}">
                  <a16:creationId xmlns:a16="http://schemas.microsoft.com/office/drawing/2014/main" id="{16A17F25-EB85-4EE8-A0B2-3411B073D075}"/>
                </a:ext>
              </a:extLst>
            </p:cNvPr>
            <p:cNvSpPr>
              <a:spLocks/>
            </p:cNvSpPr>
            <p:nvPr/>
          </p:nvSpPr>
          <p:spPr bwMode="auto">
            <a:xfrm>
              <a:off x="3192648" y="2897634"/>
              <a:ext cx="94142" cy="101434"/>
            </a:xfrm>
            <a:custGeom>
              <a:avLst/>
              <a:gdLst>
                <a:gd name="T0" fmla="*/ 54 w 56"/>
                <a:gd name="T1" fmla="*/ 10 h 43"/>
                <a:gd name="T2" fmla="*/ 41 w 56"/>
                <a:gd name="T3" fmla="*/ 38 h 43"/>
                <a:gd name="T4" fmla="*/ 3 w 56"/>
                <a:gd name="T5" fmla="*/ 39 h 43"/>
                <a:gd name="T6" fmla="*/ 23 w 56"/>
                <a:gd name="T7" fmla="*/ 6 h 43"/>
                <a:gd name="T8" fmla="*/ 54 w 56"/>
                <a:gd name="T9" fmla="*/ 10 h 43"/>
              </a:gdLst>
              <a:ahLst/>
              <a:cxnLst>
                <a:cxn ang="0">
                  <a:pos x="T0" y="T1"/>
                </a:cxn>
                <a:cxn ang="0">
                  <a:pos x="T2" y="T3"/>
                </a:cxn>
                <a:cxn ang="0">
                  <a:pos x="T4" y="T5"/>
                </a:cxn>
                <a:cxn ang="0">
                  <a:pos x="T6" y="T7"/>
                </a:cxn>
                <a:cxn ang="0">
                  <a:pos x="T8" y="T9"/>
                </a:cxn>
              </a:cxnLst>
              <a:rect l="0" t="0" r="r" b="b"/>
              <a:pathLst>
                <a:path w="56" h="43">
                  <a:moveTo>
                    <a:pt x="54" y="10"/>
                  </a:moveTo>
                  <a:cubicBezTo>
                    <a:pt x="56" y="20"/>
                    <a:pt x="51" y="32"/>
                    <a:pt x="41" y="38"/>
                  </a:cubicBezTo>
                  <a:cubicBezTo>
                    <a:pt x="31" y="43"/>
                    <a:pt x="5" y="38"/>
                    <a:pt x="3" y="39"/>
                  </a:cubicBezTo>
                  <a:cubicBezTo>
                    <a:pt x="0" y="40"/>
                    <a:pt x="13" y="12"/>
                    <a:pt x="23" y="6"/>
                  </a:cubicBezTo>
                  <a:cubicBezTo>
                    <a:pt x="33" y="0"/>
                    <a:pt x="45" y="2"/>
                    <a:pt x="54" y="1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2" name="Freeform 1499">
              <a:extLst>
                <a:ext uri="{FF2B5EF4-FFF2-40B4-BE49-F238E27FC236}">
                  <a16:creationId xmlns:a16="http://schemas.microsoft.com/office/drawing/2014/main" id="{AFDBB4EF-8E98-4FAA-A34A-256BC6855DC9}"/>
                </a:ext>
              </a:extLst>
            </p:cNvPr>
            <p:cNvSpPr>
              <a:spLocks/>
            </p:cNvSpPr>
            <p:nvPr/>
          </p:nvSpPr>
          <p:spPr bwMode="auto">
            <a:xfrm>
              <a:off x="3296876" y="2994458"/>
              <a:ext cx="95823" cy="99130"/>
            </a:xfrm>
            <a:custGeom>
              <a:avLst/>
              <a:gdLst>
                <a:gd name="T0" fmla="*/ 54 w 56"/>
                <a:gd name="T1" fmla="*/ 9 h 43"/>
                <a:gd name="T2" fmla="*/ 41 w 56"/>
                <a:gd name="T3" fmla="*/ 38 h 43"/>
                <a:gd name="T4" fmla="*/ 3 w 56"/>
                <a:gd name="T5" fmla="*/ 39 h 43"/>
                <a:gd name="T6" fmla="*/ 23 w 56"/>
                <a:gd name="T7" fmla="*/ 6 h 43"/>
                <a:gd name="T8" fmla="*/ 54 w 56"/>
                <a:gd name="T9" fmla="*/ 9 h 43"/>
              </a:gdLst>
              <a:ahLst/>
              <a:cxnLst>
                <a:cxn ang="0">
                  <a:pos x="T0" y="T1"/>
                </a:cxn>
                <a:cxn ang="0">
                  <a:pos x="T2" y="T3"/>
                </a:cxn>
                <a:cxn ang="0">
                  <a:pos x="T4" y="T5"/>
                </a:cxn>
                <a:cxn ang="0">
                  <a:pos x="T6" y="T7"/>
                </a:cxn>
                <a:cxn ang="0">
                  <a:pos x="T8" y="T9"/>
                </a:cxn>
              </a:cxnLst>
              <a:rect l="0" t="0" r="r" b="b"/>
              <a:pathLst>
                <a:path w="56" h="43">
                  <a:moveTo>
                    <a:pt x="54" y="9"/>
                  </a:moveTo>
                  <a:cubicBezTo>
                    <a:pt x="56" y="20"/>
                    <a:pt x="51" y="32"/>
                    <a:pt x="41" y="38"/>
                  </a:cubicBezTo>
                  <a:cubicBezTo>
                    <a:pt x="31" y="43"/>
                    <a:pt x="6" y="38"/>
                    <a:pt x="3" y="39"/>
                  </a:cubicBezTo>
                  <a:cubicBezTo>
                    <a:pt x="0" y="40"/>
                    <a:pt x="13" y="12"/>
                    <a:pt x="23" y="6"/>
                  </a:cubicBezTo>
                  <a:cubicBezTo>
                    <a:pt x="33" y="0"/>
                    <a:pt x="46" y="2"/>
                    <a:pt x="54" y="9"/>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3" name="Freeform 1500">
              <a:extLst>
                <a:ext uri="{FF2B5EF4-FFF2-40B4-BE49-F238E27FC236}">
                  <a16:creationId xmlns:a16="http://schemas.microsoft.com/office/drawing/2014/main" id="{13F458E1-57BA-4BC1-91A2-27F46A8D535B}"/>
                </a:ext>
              </a:extLst>
            </p:cNvPr>
            <p:cNvSpPr>
              <a:spLocks/>
            </p:cNvSpPr>
            <p:nvPr/>
          </p:nvSpPr>
          <p:spPr bwMode="auto">
            <a:xfrm>
              <a:off x="3194330" y="3102809"/>
              <a:ext cx="220225" cy="334273"/>
            </a:xfrm>
            <a:custGeom>
              <a:avLst/>
              <a:gdLst>
                <a:gd name="T0" fmla="*/ 100 w 130"/>
                <a:gd name="T1" fmla="*/ 5 h 143"/>
                <a:gd name="T2" fmla="*/ 70 w 130"/>
                <a:gd name="T3" fmla="*/ 60 h 143"/>
                <a:gd name="T4" fmla="*/ 76 w 130"/>
                <a:gd name="T5" fmla="*/ 84 h 143"/>
                <a:gd name="T6" fmla="*/ 36 w 130"/>
                <a:gd name="T7" fmla="*/ 84 h 143"/>
                <a:gd name="T8" fmla="*/ 4 w 130"/>
                <a:gd name="T9" fmla="*/ 136 h 143"/>
                <a:gd name="T10" fmla="*/ 64 w 130"/>
                <a:gd name="T11" fmla="*/ 134 h 143"/>
                <a:gd name="T12" fmla="*/ 84 w 130"/>
                <a:gd name="T13" fmla="*/ 93 h 143"/>
                <a:gd name="T14" fmla="*/ 99 w 130"/>
                <a:gd name="T15" fmla="*/ 102 h 143"/>
                <a:gd name="T16" fmla="*/ 130 w 130"/>
                <a:gd name="T17" fmla="*/ 61 h 143"/>
                <a:gd name="T18" fmla="*/ 100 w 130"/>
                <a:gd name="T19" fmla="*/ 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43">
                  <a:moveTo>
                    <a:pt x="100" y="5"/>
                  </a:moveTo>
                  <a:cubicBezTo>
                    <a:pt x="100" y="9"/>
                    <a:pt x="70" y="41"/>
                    <a:pt x="70" y="60"/>
                  </a:cubicBezTo>
                  <a:cubicBezTo>
                    <a:pt x="69" y="69"/>
                    <a:pt x="72" y="77"/>
                    <a:pt x="76" y="84"/>
                  </a:cubicBezTo>
                  <a:cubicBezTo>
                    <a:pt x="64" y="77"/>
                    <a:pt x="49" y="77"/>
                    <a:pt x="36" y="84"/>
                  </a:cubicBezTo>
                  <a:cubicBezTo>
                    <a:pt x="20" y="93"/>
                    <a:pt x="0" y="137"/>
                    <a:pt x="4" y="136"/>
                  </a:cubicBezTo>
                  <a:cubicBezTo>
                    <a:pt x="8" y="134"/>
                    <a:pt x="49" y="143"/>
                    <a:pt x="64" y="134"/>
                  </a:cubicBezTo>
                  <a:cubicBezTo>
                    <a:pt x="79" y="125"/>
                    <a:pt x="86" y="109"/>
                    <a:pt x="84" y="93"/>
                  </a:cubicBezTo>
                  <a:cubicBezTo>
                    <a:pt x="89" y="97"/>
                    <a:pt x="94" y="100"/>
                    <a:pt x="99" y="102"/>
                  </a:cubicBezTo>
                  <a:cubicBezTo>
                    <a:pt x="116" y="97"/>
                    <a:pt x="129" y="81"/>
                    <a:pt x="130" y="61"/>
                  </a:cubicBezTo>
                  <a:cubicBezTo>
                    <a:pt x="130" y="42"/>
                    <a:pt x="101" y="0"/>
                    <a:pt x="100" y="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grpSp>
      <p:grpSp>
        <p:nvGrpSpPr>
          <p:cNvPr id="74" name="Group 73">
            <a:extLst>
              <a:ext uri="{FF2B5EF4-FFF2-40B4-BE49-F238E27FC236}">
                <a16:creationId xmlns:a16="http://schemas.microsoft.com/office/drawing/2014/main" id="{15233174-3D5A-458F-8945-30CEE172CD7C}"/>
              </a:ext>
            </a:extLst>
          </p:cNvPr>
          <p:cNvGrpSpPr/>
          <p:nvPr/>
        </p:nvGrpSpPr>
        <p:grpSpPr>
          <a:xfrm>
            <a:off x="1368748" y="2424442"/>
            <a:ext cx="608642" cy="1023140"/>
            <a:chOff x="1064827" y="3044178"/>
            <a:chExt cx="685403" cy="1152180"/>
          </a:xfrm>
        </p:grpSpPr>
        <p:sp>
          <p:nvSpPr>
            <p:cNvPr id="75" name="Freeform 1472">
              <a:extLst>
                <a:ext uri="{FF2B5EF4-FFF2-40B4-BE49-F238E27FC236}">
                  <a16:creationId xmlns:a16="http://schemas.microsoft.com/office/drawing/2014/main" id="{7CA5D3DC-649B-41FA-938E-B1C2085F4B95}"/>
                </a:ext>
              </a:extLst>
            </p:cNvPr>
            <p:cNvSpPr>
              <a:spLocks/>
            </p:cNvSpPr>
            <p:nvPr/>
          </p:nvSpPr>
          <p:spPr bwMode="auto">
            <a:xfrm>
              <a:off x="1096250" y="3140974"/>
              <a:ext cx="653980" cy="1055384"/>
            </a:xfrm>
            <a:custGeom>
              <a:avLst/>
              <a:gdLst>
                <a:gd name="T0" fmla="*/ 570 w 658"/>
                <a:gd name="T1" fmla="*/ 552 h 667"/>
                <a:gd name="T2" fmla="*/ 408 w 658"/>
                <a:gd name="T3" fmla="*/ 548 h 667"/>
                <a:gd name="T4" fmla="*/ 266 w 658"/>
                <a:gd name="T5" fmla="*/ 485 h 667"/>
                <a:gd name="T6" fmla="*/ 269 w 658"/>
                <a:gd name="T7" fmla="*/ 323 h 667"/>
                <a:gd name="T8" fmla="*/ 380 w 658"/>
                <a:gd name="T9" fmla="*/ 240 h 667"/>
                <a:gd name="T10" fmla="*/ 552 w 658"/>
                <a:gd name="T11" fmla="*/ 235 h 667"/>
                <a:gd name="T12" fmla="*/ 561 w 658"/>
                <a:gd name="T13" fmla="*/ 231 h 667"/>
                <a:gd name="T14" fmla="*/ 491 w 658"/>
                <a:gd name="T15" fmla="*/ 230 h 667"/>
                <a:gd name="T16" fmla="*/ 306 w 658"/>
                <a:gd name="T17" fmla="*/ 255 h 667"/>
                <a:gd name="T18" fmla="*/ 346 w 658"/>
                <a:gd name="T19" fmla="*/ 59 h 667"/>
                <a:gd name="T20" fmla="*/ 280 w 658"/>
                <a:gd name="T21" fmla="*/ 75 h 667"/>
                <a:gd name="T22" fmla="*/ 256 w 658"/>
                <a:gd name="T23" fmla="*/ 19 h 667"/>
                <a:gd name="T24" fmla="*/ 246 w 658"/>
                <a:gd name="T25" fmla="*/ 15 h 667"/>
                <a:gd name="T26" fmla="*/ 272 w 658"/>
                <a:gd name="T27" fmla="*/ 67 h 667"/>
                <a:gd name="T28" fmla="*/ 156 w 658"/>
                <a:gd name="T29" fmla="*/ 49 h 667"/>
                <a:gd name="T30" fmla="*/ 265 w 658"/>
                <a:gd name="T31" fmla="*/ 291 h 667"/>
                <a:gd name="T32" fmla="*/ 201 w 658"/>
                <a:gd name="T33" fmla="*/ 220 h 667"/>
                <a:gd name="T34" fmla="*/ 121 w 658"/>
                <a:gd name="T35" fmla="*/ 179 h 667"/>
                <a:gd name="T36" fmla="*/ 31 w 658"/>
                <a:gd name="T37" fmla="*/ 172 h 667"/>
                <a:gd name="T38" fmla="*/ 135 w 658"/>
                <a:gd name="T39" fmla="*/ 191 h 667"/>
                <a:gd name="T40" fmla="*/ 210 w 658"/>
                <a:gd name="T41" fmla="*/ 238 h 667"/>
                <a:gd name="T42" fmla="*/ 248 w 658"/>
                <a:gd name="T43" fmla="*/ 338 h 667"/>
                <a:gd name="T44" fmla="*/ 212 w 658"/>
                <a:gd name="T45" fmla="*/ 524 h 667"/>
                <a:gd name="T46" fmla="*/ 122 w 658"/>
                <a:gd name="T47" fmla="*/ 526 h 667"/>
                <a:gd name="T48" fmla="*/ 63 w 658"/>
                <a:gd name="T49" fmla="*/ 524 h 667"/>
                <a:gd name="T50" fmla="*/ 16 w 658"/>
                <a:gd name="T51" fmla="*/ 529 h 667"/>
                <a:gd name="T52" fmla="*/ 15 w 658"/>
                <a:gd name="T53" fmla="*/ 530 h 667"/>
                <a:gd name="T54" fmla="*/ 64 w 658"/>
                <a:gd name="T55" fmla="*/ 526 h 667"/>
                <a:gd name="T56" fmla="*/ 120 w 658"/>
                <a:gd name="T57" fmla="*/ 530 h 667"/>
                <a:gd name="T58" fmla="*/ 195 w 658"/>
                <a:gd name="T59" fmla="*/ 535 h 667"/>
                <a:gd name="T60" fmla="*/ 180 w 658"/>
                <a:gd name="T61" fmla="*/ 560 h 667"/>
                <a:gd name="T62" fmla="*/ 152 w 658"/>
                <a:gd name="T63" fmla="*/ 568 h 667"/>
                <a:gd name="T64" fmla="*/ 135 w 658"/>
                <a:gd name="T65" fmla="*/ 578 h 667"/>
                <a:gd name="T66" fmla="*/ 176 w 658"/>
                <a:gd name="T67" fmla="*/ 566 h 667"/>
                <a:gd name="T68" fmla="*/ 186 w 658"/>
                <a:gd name="T69" fmla="*/ 565 h 667"/>
                <a:gd name="T70" fmla="*/ 218 w 658"/>
                <a:gd name="T71" fmla="*/ 602 h 667"/>
                <a:gd name="T72" fmla="*/ 213 w 658"/>
                <a:gd name="T73" fmla="*/ 606 h 667"/>
                <a:gd name="T74" fmla="*/ 201 w 658"/>
                <a:gd name="T75" fmla="*/ 621 h 667"/>
                <a:gd name="T76" fmla="*/ 218 w 658"/>
                <a:gd name="T77" fmla="*/ 606 h 667"/>
                <a:gd name="T78" fmla="*/ 239 w 658"/>
                <a:gd name="T79" fmla="*/ 607 h 667"/>
                <a:gd name="T80" fmla="*/ 234 w 658"/>
                <a:gd name="T81" fmla="*/ 637 h 667"/>
                <a:gd name="T82" fmla="*/ 239 w 658"/>
                <a:gd name="T83" fmla="*/ 634 h 667"/>
                <a:gd name="T84" fmla="*/ 247 w 658"/>
                <a:gd name="T85" fmla="*/ 628 h 667"/>
                <a:gd name="T86" fmla="*/ 248 w 658"/>
                <a:gd name="T87" fmla="*/ 629 h 667"/>
                <a:gd name="T88" fmla="*/ 259 w 658"/>
                <a:gd name="T89" fmla="*/ 661 h 667"/>
                <a:gd name="T90" fmla="*/ 256 w 658"/>
                <a:gd name="T91" fmla="*/ 623 h 667"/>
                <a:gd name="T92" fmla="*/ 254 w 658"/>
                <a:gd name="T93" fmla="*/ 618 h 667"/>
                <a:gd name="T94" fmla="*/ 271 w 658"/>
                <a:gd name="T95" fmla="*/ 596 h 667"/>
                <a:gd name="T96" fmla="*/ 303 w 658"/>
                <a:gd name="T97" fmla="*/ 603 h 667"/>
                <a:gd name="T98" fmla="*/ 303 w 658"/>
                <a:gd name="T99" fmla="*/ 602 h 667"/>
                <a:gd name="T100" fmla="*/ 272 w 658"/>
                <a:gd name="T101" fmla="*/ 591 h 667"/>
                <a:gd name="T102" fmla="*/ 263 w 658"/>
                <a:gd name="T103" fmla="*/ 538 h 667"/>
                <a:gd name="T104" fmla="*/ 283 w 658"/>
                <a:gd name="T105" fmla="*/ 547 h 667"/>
                <a:gd name="T106" fmla="*/ 330 w 658"/>
                <a:gd name="T107" fmla="*/ 559 h 667"/>
                <a:gd name="T108" fmla="*/ 285 w 658"/>
                <a:gd name="T109" fmla="*/ 538 h 667"/>
                <a:gd name="T110" fmla="*/ 282 w 658"/>
                <a:gd name="T111" fmla="*/ 537 h 667"/>
                <a:gd name="T112" fmla="*/ 356 w 658"/>
                <a:gd name="T113" fmla="*/ 551 h 667"/>
                <a:gd name="T114" fmla="*/ 463 w 658"/>
                <a:gd name="T115" fmla="*/ 557 h 667"/>
                <a:gd name="T116" fmla="*/ 642 w 658"/>
                <a:gd name="T117" fmla="*/ 56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8" h="667">
                  <a:moveTo>
                    <a:pt x="654" y="566"/>
                  </a:moveTo>
                  <a:cubicBezTo>
                    <a:pt x="651" y="567"/>
                    <a:pt x="647" y="568"/>
                    <a:pt x="642" y="568"/>
                  </a:cubicBezTo>
                  <a:cubicBezTo>
                    <a:pt x="636" y="569"/>
                    <a:pt x="630" y="570"/>
                    <a:pt x="622" y="569"/>
                  </a:cubicBezTo>
                  <a:cubicBezTo>
                    <a:pt x="619" y="568"/>
                    <a:pt x="615" y="567"/>
                    <a:pt x="611" y="566"/>
                  </a:cubicBezTo>
                  <a:cubicBezTo>
                    <a:pt x="607" y="564"/>
                    <a:pt x="604" y="561"/>
                    <a:pt x="599" y="559"/>
                  </a:cubicBezTo>
                  <a:cubicBezTo>
                    <a:pt x="591" y="555"/>
                    <a:pt x="580" y="553"/>
                    <a:pt x="570" y="552"/>
                  </a:cubicBezTo>
                  <a:cubicBezTo>
                    <a:pt x="559" y="550"/>
                    <a:pt x="548" y="550"/>
                    <a:pt x="536" y="550"/>
                  </a:cubicBezTo>
                  <a:cubicBezTo>
                    <a:pt x="513" y="549"/>
                    <a:pt x="488" y="550"/>
                    <a:pt x="463" y="550"/>
                  </a:cubicBezTo>
                  <a:cubicBezTo>
                    <a:pt x="457" y="550"/>
                    <a:pt x="451" y="550"/>
                    <a:pt x="445" y="550"/>
                  </a:cubicBezTo>
                  <a:cubicBezTo>
                    <a:pt x="438" y="550"/>
                    <a:pt x="432" y="550"/>
                    <a:pt x="426" y="549"/>
                  </a:cubicBezTo>
                  <a:cubicBezTo>
                    <a:pt x="423" y="549"/>
                    <a:pt x="420" y="549"/>
                    <a:pt x="417" y="548"/>
                  </a:cubicBezTo>
                  <a:cubicBezTo>
                    <a:pt x="414" y="548"/>
                    <a:pt x="411" y="548"/>
                    <a:pt x="408" y="548"/>
                  </a:cubicBezTo>
                  <a:cubicBezTo>
                    <a:pt x="402" y="547"/>
                    <a:pt x="397" y="546"/>
                    <a:pt x="391" y="545"/>
                  </a:cubicBezTo>
                  <a:cubicBezTo>
                    <a:pt x="380" y="544"/>
                    <a:pt x="369" y="542"/>
                    <a:pt x="358" y="540"/>
                  </a:cubicBezTo>
                  <a:cubicBezTo>
                    <a:pt x="348" y="537"/>
                    <a:pt x="338" y="535"/>
                    <a:pt x="329" y="533"/>
                  </a:cubicBezTo>
                  <a:cubicBezTo>
                    <a:pt x="323" y="531"/>
                    <a:pt x="318" y="530"/>
                    <a:pt x="313" y="529"/>
                  </a:cubicBezTo>
                  <a:cubicBezTo>
                    <a:pt x="306" y="525"/>
                    <a:pt x="278" y="509"/>
                    <a:pt x="274" y="506"/>
                  </a:cubicBezTo>
                  <a:cubicBezTo>
                    <a:pt x="272" y="503"/>
                    <a:pt x="267" y="493"/>
                    <a:pt x="266" y="485"/>
                  </a:cubicBezTo>
                  <a:cubicBezTo>
                    <a:pt x="265" y="478"/>
                    <a:pt x="256" y="470"/>
                    <a:pt x="255" y="460"/>
                  </a:cubicBezTo>
                  <a:cubicBezTo>
                    <a:pt x="254" y="450"/>
                    <a:pt x="253" y="438"/>
                    <a:pt x="253" y="426"/>
                  </a:cubicBezTo>
                  <a:cubicBezTo>
                    <a:pt x="252" y="414"/>
                    <a:pt x="253" y="400"/>
                    <a:pt x="254" y="386"/>
                  </a:cubicBezTo>
                  <a:cubicBezTo>
                    <a:pt x="255" y="372"/>
                    <a:pt x="258" y="357"/>
                    <a:pt x="262" y="343"/>
                  </a:cubicBezTo>
                  <a:cubicBezTo>
                    <a:pt x="264" y="336"/>
                    <a:pt x="266" y="329"/>
                    <a:pt x="269" y="323"/>
                  </a:cubicBezTo>
                  <a:cubicBezTo>
                    <a:pt x="269" y="323"/>
                    <a:pt x="269" y="323"/>
                    <a:pt x="269" y="323"/>
                  </a:cubicBezTo>
                  <a:cubicBezTo>
                    <a:pt x="269" y="323"/>
                    <a:pt x="269" y="323"/>
                    <a:pt x="269" y="323"/>
                  </a:cubicBezTo>
                  <a:cubicBezTo>
                    <a:pt x="272" y="315"/>
                    <a:pt x="276" y="307"/>
                    <a:pt x="281" y="300"/>
                  </a:cubicBezTo>
                  <a:cubicBezTo>
                    <a:pt x="289" y="287"/>
                    <a:pt x="300" y="275"/>
                    <a:pt x="313" y="265"/>
                  </a:cubicBezTo>
                  <a:cubicBezTo>
                    <a:pt x="326" y="256"/>
                    <a:pt x="341" y="249"/>
                    <a:pt x="357" y="245"/>
                  </a:cubicBezTo>
                  <a:cubicBezTo>
                    <a:pt x="361" y="244"/>
                    <a:pt x="365" y="243"/>
                    <a:pt x="369" y="242"/>
                  </a:cubicBezTo>
                  <a:cubicBezTo>
                    <a:pt x="373" y="241"/>
                    <a:pt x="377" y="241"/>
                    <a:pt x="380" y="240"/>
                  </a:cubicBezTo>
                  <a:cubicBezTo>
                    <a:pt x="388" y="239"/>
                    <a:pt x="396" y="239"/>
                    <a:pt x="404" y="238"/>
                  </a:cubicBezTo>
                  <a:cubicBezTo>
                    <a:pt x="420" y="237"/>
                    <a:pt x="435" y="237"/>
                    <a:pt x="450" y="237"/>
                  </a:cubicBezTo>
                  <a:cubicBezTo>
                    <a:pt x="464" y="237"/>
                    <a:pt x="478" y="236"/>
                    <a:pt x="491" y="236"/>
                  </a:cubicBezTo>
                  <a:cubicBezTo>
                    <a:pt x="513" y="236"/>
                    <a:pt x="531" y="235"/>
                    <a:pt x="546" y="235"/>
                  </a:cubicBezTo>
                  <a:cubicBezTo>
                    <a:pt x="546" y="235"/>
                    <a:pt x="546" y="235"/>
                    <a:pt x="546" y="235"/>
                  </a:cubicBezTo>
                  <a:cubicBezTo>
                    <a:pt x="546" y="235"/>
                    <a:pt x="548" y="235"/>
                    <a:pt x="552" y="235"/>
                  </a:cubicBezTo>
                  <a:cubicBezTo>
                    <a:pt x="554" y="235"/>
                    <a:pt x="556" y="235"/>
                    <a:pt x="559" y="235"/>
                  </a:cubicBezTo>
                  <a:cubicBezTo>
                    <a:pt x="559" y="235"/>
                    <a:pt x="560" y="235"/>
                    <a:pt x="560" y="235"/>
                  </a:cubicBezTo>
                  <a:cubicBezTo>
                    <a:pt x="561" y="235"/>
                    <a:pt x="561" y="235"/>
                    <a:pt x="561" y="235"/>
                  </a:cubicBezTo>
                  <a:cubicBezTo>
                    <a:pt x="560" y="235"/>
                    <a:pt x="561" y="235"/>
                    <a:pt x="561" y="235"/>
                  </a:cubicBezTo>
                  <a:cubicBezTo>
                    <a:pt x="561" y="234"/>
                    <a:pt x="563" y="237"/>
                    <a:pt x="562" y="231"/>
                  </a:cubicBezTo>
                  <a:cubicBezTo>
                    <a:pt x="560" y="230"/>
                    <a:pt x="561" y="231"/>
                    <a:pt x="561" y="231"/>
                  </a:cubicBezTo>
                  <a:cubicBezTo>
                    <a:pt x="560" y="231"/>
                    <a:pt x="560" y="231"/>
                    <a:pt x="560" y="231"/>
                  </a:cubicBezTo>
                  <a:cubicBezTo>
                    <a:pt x="560" y="231"/>
                    <a:pt x="560" y="231"/>
                    <a:pt x="560" y="231"/>
                  </a:cubicBezTo>
                  <a:cubicBezTo>
                    <a:pt x="560" y="231"/>
                    <a:pt x="560" y="231"/>
                    <a:pt x="560" y="231"/>
                  </a:cubicBezTo>
                  <a:cubicBezTo>
                    <a:pt x="559" y="231"/>
                    <a:pt x="558" y="231"/>
                    <a:pt x="557" y="231"/>
                  </a:cubicBezTo>
                  <a:cubicBezTo>
                    <a:pt x="555" y="230"/>
                    <a:pt x="554" y="230"/>
                    <a:pt x="552" y="230"/>
                  </a:cubicBezTo>
                  <a:cubicBezTo>
                    <a:pt x="537" y="230"/>
                    <a:pt x="516" y="230"/>
                    <a:pt x="491" y="230"/>
                  </a:cubicBezTo>
                  <a:cubicBezTo>
                    <a:pt x="478" y="229"/>
                    <a:pt x="464" y="229"/>
                    <a:pt x="450" y="229"/>
                  </a:cubicBezTo>
                  <a:cubicBezTo>
                    <a:pt x="435" y="229"/>
                    <a:pt x="420" y="229"/>
                    <a:pt x="404" y="229"/>
                  </a:cubicBezTo>
                  <a:cubicBezTo>
                    <a:pt x="396" y="229"/>
                    <a:pt x="388" y="229"/>
                    <a:pt x="379" y="230"/>
                  </a:cubicBezTo>
                  <a:cubicBezTo>
                    <a:pt x="375" y="231"/>
                    <a:pt x="371" y="231"/>
                    <a:pt x="367" y="232"/>
                  </a:cubicBezTo>
                  <a:cubicBezTo>
                    <a:pt x="363" y="233"/>
                    <a:pt x="358" y="234"/>
                    <a:pt x="354" y="234"/>
                  </a:cubicBezTo>
                  <a:cubicBezTo>
                    <a:pt x="338" y="239"/>
                    <a:pt x="321" y="245"/>
                    <a:pt x="306" y="255"/>
                  </a:cubicBezTo>
                  <a:cubicBezTo>
                    <a:pt x="295" y="263"/>
                    <a:pt x="285" y="272"/>
                    <a:pt x="276" y="283"/>
                  </a:cubicBezTo>
                  <a:cubicBezTo>
                    <a:pt x="277" y="278"/>
                    <a:pt x="278" y="272"/>
                    <a:pt x="279" y="267"/>
                  </a:cubicBezTo>
                  <a:cubicBezTo>
                    <a:pt x="281" y="254"/>
                    <a:pt x="282" y="240"/>
                    <a:pt x="284" y="227"/>
                  </a:cubicBezTo>
                  <a:cubicBezTo>
                    <a:pt x="285" y="214"/>
                    <a:pt x="286" y="200"/>
                    <a:pt x="287" y="187"/>
                  </a:cubicBezTo>
                  <a:cubicBezTo>
                    <a:pt x="301" y="167"/>
                    <a:pt x="346" y="104"/>
                    <a:pt x="350" y="59"/>
                  </a:cubicBezTo>
                  <a:cubicBezTo>
                    <a:pt x="346" y="59"/>
                    <a:pt x="346" y="59"/>
                    <a:pt x="346" y="59"/>
                  </a:cubicBezTo>
                  <a:cubicBezTo>
                    <a:pt x="343" y="99"/>
                    <a:pt x="304" y="156"/>
                    <a:pt x="287" y="180"/>
                  </a:cubicBezTo>
                  <a:cubicBezTo>
                    <a:pt x="287" y="168"/>
                    <a:pt x="288" y="157"/>
                    <a:pt x="287" y="146"/>
                  </a:cubicBezTo>
                  <a:cubicBezTo>
                    <a:pt x="287" y="139"/>
                    <a:pt x="287" y="132"/>
                    <a:pt x="287" y="126"/>
                  </a:cubicBezTo>
                  <a:cubicBezTo>
                    <a:pt x="286" y="119"/>
                    <a:pt x="286" y="112"/>
                    <a:pt x="285" y="105"/>
                  </a:cubicBezTo>
                  <a:cubicBezTo>
                    <a:pt x="284" y="99"/>
                    <a:pt x="283" y="92"/>
                    <a:pt x="282" y="85"/>
                  </a:cubicBezTo>
                  <a:cubicBezTo>
                    <a:pt x="281" y="82"/>
                    <a:pt x="281" y="79"/>
                    <a:pt x="280" y="75"/>
                  </a:cubicBezTo>
                  <a:cubicBezTo>
                    <a:pt x="279" y="72"/>
                    <a:pt x="278" y="69"/>
                    <a:pt x="277" y="65"/>
                  </a:cubicBezTo>
                  <a:cubicBezTo>
                    <a:pt x="276" y="62"/>
                    <a:pt x="276" y="59"/>
                    <a:pt x="275" y="56"/>
                  </a:cubicBezTo>
                  <a:cubicBezTo>
                    <a:pt x="271" y="46"/>
                    <a:pt x="271" y="46"/>
                    <a:pt x="271" y="46"/>
                  </a:cubicBezTo>
                  <a:cubicBezTo>
                    <a:pt x="270" y="43"/>
                    <a:pt x="268" y="40"/>
                    <a:pt x="267" y="37"/>
                  </a:cubicBezTo>
                  <a:cubicBezTo>
                    <a:pt x="265" y="34"/>
                    <a:pt x="263" y="31"/>
                    <a:pt x="262" y="28"/>
                  </a:cubicBezTo>
                  <a:cubicBezTo>
                    <a:pt x="260" y="25"/>
                    <a:pt x="258" y="22"/>
                    <a:pt x="256" y="19"/>
                  </a:cubicBezTo>
                  <a:cubicBezTo>
                    <a:pt x="254" y="17"/>
                    <a:pt x="251" y="14"/>
                    <a:pt x="249" y="12"/>
                  </a:cubicBezTo>
                  <a:cubicBezTo>
                    <a:pt x="246" y="9"/>
                    <a:pt x="243" y="7"/>
                    <a:pt x="241" y="5"/>
                  </a:cubicBezTo>
                  <a:cubicBezTo>
                    <a:pt x="238" y="3"/>
                    <a:pt x="235" y="2"/>
                    <a:pt x="232" y="0"/>
                  </a:cubicBezTo>
                  <a:cubicBezTo>
                    <a:pt x="230" y="3"/>
                    <a:pt x="230" y="3"/>
                    <a:pt x="230" y="3"/>
                  </a:cubicBezTo>
                  <a:cubicBezTo>
                    <a:pt x="233" y="5"/>
                    <a:pt x="236" y="7"/>
                    <a:pt x="238" y="8"/>
                  </a:cubicBezTo>
                  <a:cubicBezTo>
                    <a:pt x="241" y="11"/>
                    <a:pt x="243" y="13"/>
                    <a:pt x="246" y="15"/>
                  </a:cubicBezTo>
                  <a:cubicBezTo>
                    <a:pt x="248" y="17"/>
                    <a:pt x="250" y="20"/>
                    <a:pt x="252" y="22"/>
                  </a:cubicBezTo>
                  <a:cubicBezTo>
                    <a:pt x="254" y="25"/>
                    <a:pt x="256" y="27"/>
                    <a:pt x="258" y="30"/>
                  </a:cubicBezTo>
                  <a:cubicBezTo>
                    <a:pt x="259" y="33"/>
                    <a:pt x="261" y="36"/>
                    <a:pt x="262" y="39"/>
                  </a:cubicBezTo>
                  <a:cubicBezTo>
                    <a:pt x="264" y="42"/>
                    <a:pt x="265" y="45"/>
                    <a:pt x="266" y="48"/>
                  </a:cubicBezTo>
                  <a:cubicBezTo>
                    <a:pt x="269" y="57"/>
                    <a:pt x="269" y="57"/>
                    <a:pt x="269" y="57"/>
                  </a:cubicBezTo>
                  <a:cubicBezTo>
                    <a:pt x="270" y="61"/>
                    <a:pt x="271" y="64"/>
                    <a:pt x="272" y="67"/>
                  </a:cubicBezTo>
                  <a:cubicBezTo>
                    <a:pt x="273" y="70"/>
                    <a:pt x="273" y="73"/>
                    <a:pt x="274" y="77"/>
                  </a:cubicBezTo>
                  <a:cubicBezTo>
                    <a:pt x="275" y="80"/>
                    <a:pt x="275" y="83"/>
                    <a:pt x="276" y="86"/>
                  </a:cubicBezTo>
                  <a:cubicBezTo>
                    <a:pt x="277" y="93"/>
                    <a:pt x="278" y="100"/>
                    <a:pt x="278" y="106"/>
                  </a:cubicBezTo>
                  <a:cubicBezTo>
                    <a:pt x="279" y="110"/>
                    <a:pt x="279" y="114"/>
                    <a:pt x="279" y="119"/>
                  </a:cubicBezTo>
                  <a:cubicBezTo>
                    <a:pt x="214" y="111"/>
                    <a:pt x="159" y="47"/>
                    <a:pt x="159" y="47"/>
                  </a:cubicBezTo>
                  <a:cubicBezTo>
                    <a:pt x="156" y="49"/>
                    <a:pt x="156" y="49"/>
                    <a:pt x="156" y="49"/>
                  </a:cubicBezTo>
                  <a:cubicBezTo>
                    <a:pt x="156" y="50"/>
                    <a:pt x="213" y="115"/>
                    <a:pt x="280" y="123"/>
                  </a:cubicBezTo>
                  <a:cubicBezTo>
                    <a:pt x="280" y="124"/>
                    <a:pt x="280" y="125"/>
                    <a:pt x="280" y="126"/>
                  </a:cubicBezTo>
                  <a:cubicBezTo>
                    <a:pt x="280" y="133"/>
                    <a:pt x="280" y="139"/>
                    <a:pt x="280" y="146"/>
                  </a:cubicBezTo>
                  <a:cubicBezTo>
                    <a:pt x="280" y="173"/>
                    <a:pt x="278" y="199"/>
                    <a:pt x="275" y="226"/>
                  </a:cubicBezTo>
                  <a:cubicBezTo>
                    <a:pt x="273" y="239"/>
                    <a:pt x="271" y="252"/>
                    <a:pt x="269" y="266"/>
                  </a:cubicBezTo>
                  <a:cubicBezTo>
                    <a:pt x="268" y="274"/>
                    <a:pt x="266" y="282"/>
                    <a:pt x="265" y="291"/>
                  </a:cubicBezTo>
                  <a:cubicBezTo>
                    <a:pt x="264" y="290"/>
                    <a:pt x="263" y="289"/>
                    <a:pt x="263" y="288"/>
                  </a:cubicBezTo>
                  <a:cubicBezTo>
                    <a:pt x="260" y="282"/>
                    <a:pt x="256" y="277"/>
                    <a:pt x="252" y="272"/>
                  </a:cubicBezTo>
                  <a:cubicBezTo>
                    <a:pt x="249" y="267"/>
                    <a:pt x="245" y="263"/>
                    <a:pt x="241" y="258"/>
                  </a:cubicBezTo>
                  <a:cubicBezTo>
                    <a:pt x="237" y="253"/>
                    <a:pt x="233" y="249"/>
                    <a:pt x="229" y="245"/>
                  </a:cubicBezTo>
                  <a:cubicBezTo>
                    <a:pt x="224" y="240"/>
                    <a:pt x="220" y="236"/>
                    <a:pt x="215" y="232"/>
                  </a:cubicBezTo>
                  <a:cubicBezTo>
                    <a:pt x="211" y="228"/>
                    <a:pt x="206" y="224"/>
                    <a:pt x="201" y="220"/>
                  </a:cubicBezTo>
                  <a:cubicBezTo>
                    <a:pt x="194" y="215"/>
                    <a:pt x="194" y="215"/>
                    <a:pt x="194" y="215"/>
                  </a:cubicBezTo>
                  <a:cubicBezTo>
                    <a:pt x="186" y="210"/>
                    <a:pt x="186" y="210"/>
                    <a:pt x="186" y="210"/>
                  </a:cubicBezTo>
                  <a:cubicBezTo>
                    <a:pt x="181" y="207"/>
                    <a:pt x="176" y="203"/>
                    <a:pt x="171" y="200"/>
                  </a:cubicBezTo>
                  <a:cubicBezTo>
                    <a:pt x="166" y="197"/>
                    <a:pt x="160" y="195"/>
                    <a:pt x="155" y="192"/>
                  </a:cubicBezTo>
                  <a:cubicBezTo>
                    <a:pt x="149" y="190"/>
                    <a:pt x="143" y="187"/>
                    <a:pt x="138" y="185"/>
                  </a:cubicBezTo>
                  <a:cubicBezTo>
                    <a:pt x="132" y="183"/>
                    <a:pt x="126" y="181"/>
                    <a:pt x="121" y="179"/>
                  </a:cubicBezTo>
                  <a:cubicBezTo>
                    <a:pt x="115" y="178"/>
                    <a:pt x="109" y="176"/>
                    <a:pt x="103" y="175"/>
                  </a:cubicBezTo>
                  <a:cubicBezTo>
                    <a:pt x="97" y="174"/>
                    <a:pt x="91" y="172"/>
                    <a:pt x="85" y="172"/>
                  </a:cubicBezTo>
                  <a:cubicBezTo>
                    <a:pt x="79" y="171"/>
                    <a:pt x="73" y="170"/>
                    <a:pt x="67" y="169"/>
                  </a:cubicBezTo>
                  <a:cubicBezTo>
                    <a:pt x="61" y="169"/>
                    <a:pt x="55" y="169"/>
                    <a:pt x="49" y="168"/>
                  </a:cubicBezTo>
                  <a:cubicBezTo>
                    <a:pt x="43" y="168"/>
                    <a:pt x="37" y="168"/>
                    <a:pt x="31" y="168"/>
                  </a:cubicBezTo>
                  <a:cubicBezTo>
                    <a:pt x="31" y="172"/>
                    <a:pt x="31" y="172"/>
                    <a:pt x="31" y="172"/>
                  </a:cubicBezTo>
                  <a:cubicBezTo>
                    <a:pt x="37" y="172"/>
                    <a:pt x="43" y="172"/>
                    <a:pt x="49" y="173"/>
                  </a:cubicBezTo>
                  <a:cubicBezTo>
                    <a:pt x="55" y="173"/>
                    <a:pt x="61" y="173"/>
                    <a:pt x="67" y="174"/>
                  </a:cubicBezTo>
                  <a:cubicBezTo>
                    <a:pt x="73" y="175"/>
                    <a:pt x="78" y="176"/>
                    <a:pt x="84" y="177"/>
                  </a:cubicBezTo>
                  <a:cubicBezTo>
                    <a:pt x="90" y="178"/>
                    <a:pt x="96" y="179"/>
                    <a:pt x="102" y="180"/>
                  </a:cubicBezTo>
                  <a:cubicBezTo>
                    <a:pt x="107" y="182"/>
                    <a:pt x="113" y="184"/>
                    <a:pt x="119" y="185"/>
                  </a:cubicBezTo>
                  <a:cubicBezTo>
                    <a:pt x="124" y="187"/>
                    <a:pt x="130" y="189"/>
                    <a:pt x="135" y="191"/>
                  </a:cubicBezTo>
                  <a:cubicBezTo>
                    <a:pt x="141" y="193"/>
                    <a:pt x="146" y="196"/>
                    <a:pt x="152" y="198"/>
                  </a:cubicBezTo>
                  <a:cubicBezTo>
                    <a:pt x="157" y="201"/>
                    <a:pt x="162" y="204"/>
                    <a:pt x="167" y="207"/>
                  </a:cubicBezTo>
                  <a:cubicBezTo>
                    <a:pt x="172" y="210"/>
                    <a:pt x="177" y="213"/>
                    <a:pt x="182" y="216"/>
                  </a:cubicBezTo>
                  <a:cubicBezTo>
                    <a:pt x="189" y="221"/>
                    <a:pt x="189" y="221"/>
                    <a:pt x="189" y="221"/>
                  </a:cubicBezTo>
                  <a:cubicBezTo>
                    <a:pt x="196" y="227"/>
                    <a:pt x="196" y="227"/>
                    <a:pt x="196" y="227"/>
                  </a:cubicBezTo>
                  <a:cubicBezTo>
                    <a:pt x="201" y="230"/>
                    <a:pt x="205" y="234"/>
                    <a:pt x="210" y="238"/>
                  </a:cubicBezTo>
                  <a:cubicBezTo>
                    <a:pt x="214" y="242"/>
                    <a:pt x="218" y="246"/>
                    <a:pt x="222" y="251"/>
                  </a:cubicBezTo>
                  <a:cubicBezTo>
                    <a:pt x="226" y="255"/>
                    <a:pt x="230" y="259"/>
                    <a:pt x="234" y="264"/>
                  </a:cubicBezTo>
                  <a:cubicBezTo>
                    <a:pt x="238" y="269"/>
                    <a:pt x="241" y="273"/>
                    <a:pt x="245" y="278"/>
                  </a:cubicBezTo>
                  <a:cubicBezTo>
                    <a:pt x="248" y="283"/>
                    <a:pt x="251" y="288"/>
                    <a:pt x="254" y="293"/>
                  </a:cubicBezTo>
                  <a:cubicBezTo>
                    <a:pt x="257" y="297"/>
                    <a:pt x="259" y="302"/>
                    <a:pt x="261" y="306"/>
                  </a:cubicBezTo>
                  <a:cubicBezTo>
                    <a:pt x="255" y="317"/>
                    <a:pt x="251" y="327"/>
                    <a:pt x="248" y="338"/>
                  </a:cubicBezTo>
                  <a:cubicBezTo>
                    <a:pt x="243" y="354"/>
                    <a:pt x="239" y="370"/>
                    <a:pt x="238" y="384"/>
                  </a:cubicBezTo>
                  <a:cubicBezTo>
                    <a:pt x="236" y="399"/>
                    <a:pt x="235" y="413"/>
                    <a:pt x="235" y="426"/>
                  </a:cubicBezTo>
                  <a:cubicBezTo>
                    <a:pt x="235" y="439"/>
                    <a:pt x="235" y="451"/>
                    <a:pt x="236" y="462"/>
                  </a:cubicBezTo>
                  <a:cubicBezTo>
                    <a:pt x="237" y="472"/>
                    <a:pt x="234" y="481"/>
                    <a:pt x="235" y="489"/>
                  </a:cubicBezTo>
                  <a:cubicBezTo>
                    <a:pt x="236" y="496"/>
                    <a:pt x="234" y="505"/>
                    <a:pt x="231" y="508"/>
                  </a:cubicBezTo>
                  <a:cubicBezTo>
                    <a:pt x="229" y="511"/>
                    <a:pt x="219" y="519"/>
                    <a:pt x="212" y="524"/>
                  </a:cubicBezTo>
                  <a:cubicBezTo>
                    <a:pt x="207" y="525"/>
                    <a:pt x="201" y="526"/>
                    <a:pt x="194" y="528"/>
                  </a:cubicBezTo>
                  <a:cubicBezTo>
                    <a:pt x="183" y="530"/>
                    <a:pt x="170" y="533"/>
                    <a:pt x="157" y="534"/>
                  </a:cubicBezTo>
                  <a:cubicBezTo>
                    <a:pt x="150" y="534"/>
                    <a:pt x="143" y="535"/>
                    <a:pt x="137" y="533"/>
                  </a:cubicBezTo>
                  <a:cubicBezTo>
                    <a:pt x="135" y="533"/>
                    <a:pt x="134" y="532"/>
                    <a:pt x="132" y="531"/>
                  </a:cubicBezTo>
                  <a:cubicBezTo>
                    <a:pt x="127" y="529"/>
                    <a:pt x="127" y="529"/>
                    <a:pt x="127" y="529"/>
                  </a:cubicBezTo>
                  <a:cubicBezTo>
                    <a:pt x="126" y="528"/>
                    <a:pt x="124" y="527"/>
                    <a:pt x="122" y="526"/>
                  </a:cubicBezTo>
                  <a:cubicBezTo>
                    <a:pt x="120" y="526"/>
                    <a:pt x="119" y="525"/>
                    <a:pt x="117" y="524"/>
                  </a:cubicBezTo>
                  <a:cubicBezTo>
                    <a:pt x="113" y="523"/>
                    <a:pt x="110" y="522"/>
                    <a:pt x="106" y="522"/>
                  </a:cubicBezTo>
                  <a:cubicBezTo>
                    <a:pt x="100" y="521"/>
                    <a:pt x="100" y="521"/>
                    <a:pt x="100" y="521"/>
                  </a:cubicBezTo>
                  <a:cubicBezTo>
                    <a:pt x="95" y="521"/>
                    <a:pt x="95" y="521"/>
                    <a:pt x="95" y="521"/>
                  </a:cubicBezTo>
                  <a:cubicBezTo>
                    <a:pt x="88" y="520"/>
                    <a:pt x="80" y="521"/>
                    <a:pt x="73" y="522"/>
                  </a:cubicBezTo>
                  <a:cubicBezTo>
                    <a:pt x="70" y="522"/>
                    <a:pt x="67" y="523"/>
                    <a:pt x="63" y="524"/>
                  </a:cubicBezTo>
                  <a:cubicBezTo>
                    <a:pt x="60" y="525"/>
                    <a:pt x="57" y="525"/>
                    <a:pt x="54" y="526"/>
                  </a:cubicBezTo>
                  <a:cubicBezTo>
                    <a:pt x="51" y="527"/>
                    <a:pt x="48" y="527"/>
                    <a:pt x="45" y="528"/>
                  </a:cubicBezTo>
                  <a:cubicBezTo>
                    <a:pt x="42" y="528"/>
                    <a:pt x="39" y="529"/>
                    <a:pt x="37" y="529"/>
                  </a:cubicBezTo>
                  <a:cubicBezTo>
                    <a:pt x="34" y="529"/>
                    <a:pt x="31" y="529"/>
                    <a:pt x="29" y="529"/>
                  </a:cubicBezTo>
                  <a:cubicBezTo>
                    <a:pt x="26" y="529"/>
                    <a:pt x="24" y="530"/>
                    <a:pt x="22" y="530"/>
                  </a:cubicBezTo>
                  <a:cubicBezTo>
                    <a:pt x="20" y="529"/>
                    <a:pt x="17" y="529"/>
                    <a:pt x="16" y="529"/>
                  </a:cubicBezTo>
                  <a:cubicBezTo>
                    <a:pt x="14" y="529"/>
                    <a:pt x="12" y="529"/>
                    <a:pt x="10" y="529"/>
                  </a:cubicBezTo>
                  <a:cubicBezTo>
                    <a:pt x="7" y="528"/>
                    <a:pt x="5" y="528"/>
                    <a:pt x="3" y="528"/>
                  </a:cubicBezTo>
                  <a:cubicBezTo>
                    <a:pt x="1" y="527"/>
                    <a:pt x="0" y="527"/>
                    <a:pt x="0" y="527"/>
                  </a:cubicBezTo>
                  <a:cubicBezTo>
                    <a:pt x="0" y="527"/>
                    <a:pt x="1" y="527"/>
                    <a:pt x="3" y="528"/>
                  </a:cubicBezTo>
                  <a:cubicBezTo>
                    <a:pt x="5" y="528"/>
                    <a:pt x="7" y="529"/>
                    <a:pt x="10" y="529"/>
                  </a:cubicBezTo>
                  <a:cubicBezTo>
                    <a:pt x="12" y="529"/>
                    <a:pt x="14" y="530"/>
                    <a:pt x="15" y="530"/>
                  </a:cubicBezTo>
                  <a:cubicBezTo>
                    <a:pt x="17" y="530"/>
                    <a:pt x="19" y="530"/>
                    <a:pt x="22" y="530"/>
                  </a:cubicBezTo>
                  <a:cubicBezTo>
                    <a:pt x="24" y="530"/>
                    <a:pt x="26" y="530"/>
                    <a:pt x="29" y="530"/>
                  </a:cubicBezTo>
                  <a:cubicBezTo>
                    <a:pt x="31" y="530"/>
                    <a:pt x="34" y="530"/>
                    <a:pt x="37" y="530"/>
                  </a:cubicBezTo>
                  <a:cubicBezTo>
                    <a:pt x="40" y="530"/>
                    <a:pt x="42" y="530"/>
                    <a:pt x="45" y="529"/>
                  </a:cubicBezTo>
                  <a:cubicBezTo>
                    <a:pt x="48" y="529"/>
                    <a:pt x="51" y="529"/>
                    <a:pt x="54" y="528"/>
                  </a:cubicBezTo>
                  <a:cubicBezTo>
                    <a:pt x="58" y="527"/>
                    <a:pt x="61" y="527"/>
                    <a:pt x="64" y="526"/>
                  </a:cubicBezTo>
                  <a:cubicBezTo>
                    <a:pt x="67" y="525"/>
                    <a:pt x="70" y="524"/>
                    <a:pt x="74" y="524"/>
                  </a:cubicBezTo>
                  <a:cubicBezTo>
                    <a:pt x="81" y="523"/>
                    <a:pt x="88" y="523"/>
                    <a:pt x="95" y="524"/>
                  </a:cubicBezTo>
                  <a:cubicBezTo>
                    <a:pt x="100" y="524"/>
                    <a:pt x="100" y="524"/>
                    <a:pt x="100" y="524"/>
                  </a:cubicBezTo>
                  <a:cubicBezTo>
                    <a:pt x="105" y="525"/>
                    <a:pt x="105" y="525"/>
                    <a:pt x="105" y="525"/>
                  </a:cubicBezTo>
                  <a:cubicBezTo>
                    <a:pt x="109" y="526"/>
                    <a:pt x="112" y="527"/>
                    <a:pt x="116" y="528"/>
                  </a:cubicBezTo>
                  <a:cubicBezTo>
                    <a:pt x="117" y="529"/>
                    <a:pt x="119" y="530"/>
                    <a:pt x="120" y="530"/>
                  </a:cubicBezTo>
                  <a:cubicBezTo>
                    <a:pt x="122" y="531"/>
                    <a:pt x="124" y="531"/>
                    <a:pt x="125" y="532"/>
                  </a:cubicBezTo>
                  <a:cubicBezTo>
                    <a:pt x="130" y="535"/>
                    <a:pt x="130" y="535"/>
                    <a:pt x="130" y="535"/>
                  </a:cubicBezTo>
                  <a:cubicBezTo>
                    <a:pt x="131" y="536"/>
                    <a:pt x="133" y="537"/>
                    <a:pt x="135" y="538"/>
                  </a:cubicBezTo>
                  <a:cubicBezTo>
                    <a:pt x="139" y="539"/>
                    <a:pt x="143" y="539"/>
                    <a:pt x="146" y="539"/>
                  </a:cubicBezTo>
                  <a:cubicBezTo>
                    <a:pt x="150" y="540"/>
                    <a:pt x="154" y="540"/>
                    <a:pt x="157" y="539"/>
                  </a:cubicBezTo>
                  <a:cubicBezTo>
                    <a:pt x="171" y="539"/>
                    <a:pt x="184" y="537"/>
                    <a:pt x="195" y="535"/>
                  </a:cubicBezTo>
                  <a:cubicBezTo>
                    <a:pt x="206" y="533"/>
                    <a:pt x="215" y="531"/>
                    <a:pt x="221" y="529"/>
                  </a:cubicBezTo>
                  <a:cubicBezTo>
                    <a:pt x="223" y="529"/>
                    <a:pt x="224" y="529"/>
                    <a:pt x="225" y="528"/>
                  </a:cubicBezTo>
                  <a:cubicBezTo>
                    <a:pt x="216" y="535"/>
                    <a:pt x="205" y="544"/>
                    <a:pt x="194" y="552"/>
                  </a:cubicBezTo>
                  <a:cubicBezTo>
                    <a:pt x="190" y="554"/>
                    <a:pt x="187" y="557"/>
                    <a:pt x="183" y="558"/>
                  </a:cubicBezTo>
                  <a:cubicBezTo>
                    <a:pt x="183" y="559"/>
                    <a:pt x="182" y="559"/>
                    <a:pt x="181" y="559"/>
                  </a:cubicBezTo>
                  <a:cubicBezTo>
                    <a:pt x="181" y="559"/>
                    <a:pt x="180" y="560"/>
                    <a:pt x="180" y="560"/>
                  </a:cubicBezTo>
                  <a:cubicBezTo>
                    <a:pt x="180" y="560"/>
                    <a:pt x="180" y="560"/>
                    <a:pt x="180" y="560"/>
                  </a:cubicBezTo>
                  <a:cubicBezTo>
                    <a:pt x="180" y="560"/>
                    <a:pt x="180" y="560"/>
                    <a:pt x="180" y="560"/>
                  </a:cubicBezTo>
                  <a:cubicBezTo>
                    <a:pt x="179" y="560"/>
                    <a:pt x="179" y="560"/>
                    <a:pt x="179" y="560"/>
                  </a:cubicBezTo>
                  <a:cubicBezTo>
                    <a:pt x="178" y="560"/>
                    <a:pt x="177" y="560"/>
                    <a:pt x="176" y="560"/>
                  </a:cubicBezTo>
                  <a:cubicBezTo>
                    <a:pt x="174" y="560"/>
                    <a:pt x="174" y="561"/>
                    <a:pt x="173" y="561"/>
                  </a:cubicBezTo>
                  <a:cubicBezTo>
                    <a:pt x="165" y="563"/>
                    <a:pt x="158" y="565"/>
                    <a:pt x="152" y="568"/>
                  </a:cubicBezTo>
                  <a:cubicBezTo>
                    <a:pt x="149" y="569"/>
                    <a:pt x="146" y="570"/>
                    <a:pt x="144" y="572"/>
                  </a:cubicBezTo>
                  <a:cubicBezTo>
                    <a:pt x="142" y="573"/>
                    <a:pt x="140" y="574"/>
                    <a:pt x="138" y="575"/>
                  </a:cubicBezTo>
                  <a:cubicBezTo>
                    <a:pt x="137" y="576"/>
                    <a:pt x="137" y="576"/>
                    <a:pt x="136" y="576"/>
                  </a:cubicBezTo>
                  <a:cubicBezTo>
                    <a:pt x="136" y="577"/>
                    <a:pt x="135" y="577"/>
                    <a:pt x="135" y="578"/>
                  </a:cubicBezTo>
                  <a:cubicBezTo>
                    <a:pt x="134" y="579"/>
                    <a:pt x="134" y="579"/>
                    <a:pt x="134" y="579"/>
                  </a:cubicBezTo>
                  <a:cubicBezTo>
                    <a:pt x="134" y="579"/>
                    <a:pt x="134" y="579"/>
                    <a:pt x="135" y="578"/>
                  </a:cubicBezTo>
                  <a:cubicBezTo>
                    <a:pt x="135" y="578"/>
                    <a:pt x="136" y="577"/>
                    <a:pt x="136" y="577"/>
                  </a:cubicBezTo>
                  <a:cubicBezTo>
                    <a:pt x="137" y="577"/>
                    <a:pt x="138" y="576"/>
                    <a:pt x="139" y="576"/>
                  </a:cubicBezTo>
                  <a:cubicBezTo>
                    <a:pt x="140" y="575"/>
                    <a:pt x="142" y="574"/>
                    <a:pt x="145" y="573"/>
                  </a:cubicBezTo>
                  <a:cubicBezTo>
                    <a:pt x="147" y="572"/>
                    <a:pt x="150" y="571"/>
                    <a:pt x="153" y="571"/>
                  </a:cubicBezTo>
                  <a:cubicBezTo>
                    <a:pt x="159" y="569"/>
                    <a:pt x="166" y="567"/>
                    <a:pt x="173" y="567"/>
                  </a:cubicBezTo>
                  <a:cubicBezTo>
                    <a:pt x="174" y="567"/>
                    <a:pt x="175" y="566"/>
                    <a:pt x="176" y="566"/>
                  </a:cubicBezTo>
                  <a:cubicBezTo>
                    <a:pt x="177" y="566"/>
                    <a:pt x="178" y="566"/>
                    <a:pt x="179" y="566"/>
                  </a:cubicBezTo>
                  <a:cubicBezTo>
                    <a:pt x="180" y="567"/>
                    <a:pt x="180" y="567"/>
                    <a:pt x="180" y="567"/>
                  </a:cubicBezTo>
                  <a:cubicBezTo>
                    <a:pt x="180" y="567"/>
                    <a:pt x="180" y="567"/>
                    <a:pt x="180" y="567"/>
                  </a:cubicBezTo>
                  <a:cubicBezTo>
                    <a:pt x="181" y="567"/>
                    <a:pt x="181" y="567"/>
                    <a:pt x="181" y="567"/>
                  </a:cubicBezTo>
                  <a:cubicBezTo>
                    <a:pt x="182" y="567"/>
                    <a:pt x="182" y="566"/>
                    <a:pt x="183" y="566"/>
                  </a:cubicBezTo>
                  <a:cubicBezTo>
                    <a:pt x="184" y="566"/>
                    <a:pt x="185" y="566"/>
                    <a:pt x="186" y="565"/>
                  </a:cubicBezTo>
                  <a:cubicBezTo>
                    <a:pt x="191" y="564"/>
                    <a:pt x="194" y="562"/>
                    <a:pt x="198" y="560"/>
                  </a:cubicBezTo>
                  <a:cubicBezTo>
                    <a:pt x="211" y="554"/>
                    <a:pt x="224" y="546"/>
                    <a:pt x="234" y="540"/>
                  </a:cubicBezTo>
                  <a:cubicBezTo>
                    <a:pt x="234" y="549"/>
                    <a:pt x="234" y="559"/>
                    <a:pt x="234" y="569"/>
                  </a:cubicBezTo>
                  <a:cubicBezTo>
                    <a:pt x="234" y="570"/>
                    <a:pt x="233" y="572"/>
                    <a:pt x="232" y="575"/>
                  </a:cubicBezTo>
                  <a:cubicBezTo>
                    <a:pt x="229" y="581"/>
                    <a:pt x="226" y="589"/>
                    <a:pt x="221" y="597"/>
                  </a:cubicBezTo>
                  <a:cubicBezTo>
                    <a:pt x="220" y="599"/>
                    <a:pt x="219" y="600"/>
                    <a:pt x="218" y="602"/>
                  </a:cubicBezTo>
                  <a:cubicBezTo>
                    <a:pt x="218" y="602"/>
                    <a:pt x="217" y="603"/>
                    <a:pt x="217" y="603"/>
                  </a:cubicBezTo>
                  <a:cubicBezTo>
                    <a:pt x="217" y="603"/>
                    <a:pt x="217" y="603"/>
                    <a:pt x="217" y="604"/>
                  </a:cubicBezTo>
                  <a:cubicBezTo>
                    <a:pt x="217" y="604"/>
                    <a:pt x="217" y="604"/>
                    <a:pt x="217" y="604"/>
                  </a:cubicBezTo>
                  <a:cubicBezTo>
                    <a:pt x="216" y="604"/>
                    <a:pt x="216" y="604"/>
                    <a:pt x="216" y="604"/>
                  </a:cubicBezTo>
                  <a:cubicBezTo>
                    <a:pt x="216" y="604"/>
                    <a:pt x="216" y="604"/>
                    <a:pt x="216" y="604"/>
                  </a:cubicBezTo>
                  <a:cubicBezTo>
                    <a:pt x="215" y="605"/>
                    <a:pt x="214" y="605"/>
                    <a:pt x="213" y="606"/>
                  </a:cubicBezTo>
                  <a:cubicBezTo>
                    <a:pt x="210" y="609"/>
                    <a:pt x="208" y="612"/>
                    <a:pt x="205" y="614"/>
                  </a:cubicBezTo>
                  <a:cubicBezTo>
                    <a:pt x="203" y="617"/>
                    <a:pt x="202" y="619"/>
                    <a:pt x="201" y="621"/>
                  </a:cubicBezTo>
                  <a:cubicBezTo>
                    <a:pt x="200" y="622"/>
                    <a:pt x="200" y="623"/>
                    <a:pt x="200" y="623"/>
                  </a:cubicBezTo>
                  <a:cubicBezTo>
                    <a:pt x="200" y="624"/>
                    <a:pt x="200" y="624"/>
                    <a:pt x="200" y="624"/>
                  </a:cubicBezTo>
                  <a:cubicBezTo>
                    <a:pt x="200" y="624"/>
                    <a:pt x="200" y="624"/>
                    <a:pt x="200" y="623"/>
                  </a:cubicBezTo>
                  <a:cubicBezTo>
                    <a:pt x="200" y="623"/>
                    <a:pt x="200" y="622"/>
                    <a:pt x="201" y="621"/>
                  </a:cubicBezTo>
                  <a:cubicBezTo>
                    <a:pt x="202" y="620"/>
                    <a:pt x="204" y="618"/>
                    <a:pt x="206" y="615"/>
                  </a:cubicBezTo>
                  <a:cubicBezTo>
                    <a:pt x="209" y="613"/>
                    <a:pt x="212" y="610"/>
                    <a:pt x="215" y="608"/>
                  </a:cubicBezTo>
                  <a:cubicBezTo>
                    <a:pt x="216" y="607"/>
                    <a:pt x="217" y="607"/>
                    <a:pt x="217" y="607"/>
                  </a:cubicBezTo>
                  <a:cubicBezTo>
                    <a:pt x="218" y="606"/>
                    <a:pt x="218" y="606"/>
                    <a:pt x="218" y="606"/>
                  </a:cubicBezTo>
                  <a:cubicBezTo>
                    <a:pt x="218" y="606"/>
                    <a:pt x="218" y="606"/>
                    <a:pt x="218" y="606"/>
                  </a:cubicBezTo>
                  <a:cubicBezTo>
                    <a:pt x="218" y="606"/>
                    <a:pt x="218" y="606"/>
                    <a:pt x="218" y="606"/>
                  </a:cubicBezTo>
                  <a:cubicBezTo>
                    <a:pt x="219" y="606"/>
                    <a:pt x="219" y="606"/>
                    <a:pt x="219" y="606"/>
                  </a:cubicBezTo>
                  <a:cubicBezTo>
                    <a:pt x="220" y="605"/>
                    <a:pt x="220" y="605"/>
                    <a:pt x="221" y="604"/>
                  </a:cubicBezTo>
                  <a:cubicBezTo>
                    <a:pt x="222" y="602"/>
                    <a:pt x="223" y="601"/>
                    <a:pt x="225" y="599"/>
                  </a:cubicBezTo>
                  <a:cubicBezTo>
                    <a:pt x="229" y="593"/>
                    <a:pt x="232" y="587"/>
                    <a:pt x="235" y="582"/>
                  </a:cubicBezTo>
                  <a:cubicBezTo>
                    <a:pt x="236" y="585"/>
                    <a:pt x="236" y="589"/>
                    <a:pt x="236" y="592"/>
                  </a:cubicBezTo>
                  <a:cubicBezTo>
                    <a:pt x="237" y="597"/>
                    <a:pt x="238" y="602"/>
                    <a:pt x="239" y="607"/>
                  </a:cubicBezTo>
                  <a:cubicBezTo>
                    <a:pt x="240" y="612"/>
                    <a:pt x="241" y="617"/>
                    <a:pt x="244" y="622"/>
                  </a:cubicBezTo>
                  <a:cubicBezTo>
                    <a:pt x="244" y="622"/>
                    <a:pt x="244" y="622"/>
                    <a:pt x="244" y="622"/>
                  </a:cubicBezTo>
                  <a:cubicBezTo>
                    <a:pt x="243" y="625"/>
                    <a:pt x="242" y="627"/>
                    <a:pt x="240" y="630"/>
                  </a:cubicBezTo>
                  <a:cubicBezTo>
                    <a:pt x="240" y="631"/>
                    <a:pt x="239" y="632"/>
                    <a:pt x="239" y="632"/>
                  </a:cubicBezTo>
                  <a:cubicBezTo>
                    <a:pt x="239" y="633"/>
                    <a:pt x="238" y="633"/>
                    <a:pt x="237" y="634"/>
                  </a:cubicBezTo>
                  <a:cubicBezTo>
                    <a:pt x="236" y="635"/>
                    <a:pt x="235" y="636"/>
                    <a:pt x="234" y="637"/>
                  </a:cubicBezTo>
                  <a:cubicBezTo>
                    <a:pt x="233" y="638"/>
                    <a:pt x="233" y="639"/>
                    <a:pt x="232" y="640"/>
                  </a:cubicBezTo>
                  <a:cubicBezTo>
                    <a:pt x="232" y="640"/>
                    <a:pt x="232" y="641"/>
                    <a:pt x="232" y="641"/>
                  </a:cubicBezTo>
                  <a:cubicBezTo>
                    <a:pt x="232" y="641"/>
                    <a:pt x="232" y="640"/>
                    <a:pt x="233" y="640"/>
                  </a:cubicBezTo>
                  <a:cubicBezTo>
                    <a:pt x="233" y="639"/>
                    <a:pt x="234" y="638"/>
                    <a:pt x="235" y="638"/>
                  </a:cubicBezTo>
                  <a:cubicBezTo>
                    <a:pt x="236" y="637"/>
                    <a:pt x="237" y="636"/>
                    <a:pt x="238" y="635"/>
                  </a:cubicBezTo>
                  <a:cubicBezTo>
                    <a:pt x="238" y="635"/>
                    <a:pt x="239" y="634"/>
                    <a:pt x="239" y="634"/>
                  </a:cubicBezTo>
                  <a:cubicBezTo>
                    <a:pt x="239" y="634"/>
                    <a:pt x="239" y="634"/>
                    <a:pt x="240" y="634"/>
                  </a:cubicBezTo>
                  <a:cubicBezTo>
                    <a:pt x="240" y="634"/>
                    <a:pt x="240" y="633"/>
                    <a:pt x="240" y="633"/>
                  </a:cubicBezTo>
                  <a:cubicBezTo>
                    <a:pt x="241" y="633"/>
                    <a:pt x="241" y="632"/>
                    <a:pt x="242" y="631"/>
                  </a:cubicBezTo>
                  <a:cubicBezTo>
                    <a:pt x="243" y="629"/>
                    <a:pt x="245" y="627"/>
                    <a:pt x="246" y="626"/>
                  </a:cubicBezTo>
                  <a:cubicBezTo>
                    <a:pt x="246" y="626"/>
                    <a:pt x="246" y="626"/>
                    <a:pt x="246" y="626"/>
                  </a:cubicBezTo>
                  <a:cubicBezTo>
                    <a:pt x="246" y="627"/>
                    <a:pt x="247" y="627"/>
                    <a:pt x="247" y="628"/>
                  </a:cubicBezTo>
                  <a:cubicBezTo>
                    <a:pt x="248" y="629"/>
                    <a:pt x="248" y="629"/>
                    <a:pt x="248" y="629"/>
                  </a:cubicBezTo>
                  <a:cubicBezTo>
                    <a:pt x="248" y="629"/>
                    <a:pt x="248" y="629"/>
                    <a:pt x="248" y="629"/>
                  </a:cubicBezTo>
                  <a:cubicBezTo>
                    <a:pt x="248" y="629"/>
                    <a:pt x="248" y="628"/>
                    <a:pt x="248" y="628"/>
                  </a:cubicBezTo>
                  <a:cubicBezTo>
                    <a:pt x="248" y="629"/>
                    <a:pt x="248" y="629"/>
                    <a:pt x="248" y="629"/>
                  </a:cubicBezTo>
                  <a:cubicBezTo>
                    <a:pt x="248" y="629"/>
                    <a:pt x="248" y="629"/>
                    <a:pt x="248" y="629"/>
                  </a:cubicBezTo>
                  <a:cubicBezTo>
                    <a:pt x="248" y="629"/>
                    <a:pt x="248" y="629"/>
                    <a:pt x="248" y="629"/>
                  </a:cubicBezTo>
                  <a:cubicBezTo>
                    <a:pt x="249" y="630"/>
                    <a:pt x="250" y="631"/>
                    <a:pt x="251" y="631"/>
                  </a:cubicBezTo>
                  <a:cubicBezTo>
                    <a:pt x="251" y="632"/>
                    <a:pt x="252" y="633"/>
                    <a:pt x="252" y="634"/>
                  </a:cubicBezTo>
                  <a:cubicBezTo>
                    <a:pt x="254" y="637"/>
                    <a:pt x="256" y="640"/>
                    <a:pt x="257" y="643"/>
                  </a:cubicBezTo>
                  <a:cubicBezTo>
                    <a:pt x="259" y="650"/>
                    <a:pt x="258" y="656"/>
                    <a:pt x="258" y="660"/>
                  </a:cubicBezTo>
                  <a:cubicBezTo>
                    <a:pt x="257" y="665"/>
                    <a:pt x="256" y="667"/>
                    <a:pt x="256" y="667"/>
                  </a:cubicBezTo>
                  <a:cubicBezTo>
                    <a:pt x="256" y="667"/>
                    <a:pt x="257" y="665"/>
                    <a:pt x="259" y="661"/>
                  </a:cubicBezTo>
                  <a:cubicBezTo>
                    <a:pt x="260" y="657"/>
                    <a:pt x="262" y="651"/>
                    <a:pt x="262" y="643"/>
                  </a:cubicBezTo>
                  <a:cubicBezTo>
                    <a:pt x="262" y="639"/>
                    <a:pt x="261" y="634"/>
                    <a:pt x="259" y="630"/>
                  </a:cubicBezTo>
                  <a:cubicBezTo>
                    <a:pt x="259" y="629"/>
                    <a:pt x="258" y="627"/>
                    <a:pt x="258" y="626"/>
                  </a:cubicBezTo>
                  <a:cubicBezTo>
                    <a:pt x="257" y="625"/>
                    <a:pt x="257" y="624"/>
                    <a:pt x="256" y="623"/>
                  </a:cubicBezTo>
                  <a:cubicBezTo>
                    <a:pt x="256" y="623"/>
                    <a:pt x="256" y="623"/>
                    <a:pt x="256" y="623"/>
                  </a:cubicBezTo>
                  <a:cubicBezTo>
                    <a:pt x="256" y="623"/>
                    <a:pt x="256" y="623"/>
                    <a:pt x="256" y="623"/>
                  </a:cubicBezTo>
                  <a:cubicBezTo>
                    <a:pt x="256" y="623"/>
                    <a:pt x="256" y="623"/>
                    <a:pt x="256" y="623"/>
                  </a:cubicBezTo>
                  <a:cubicBezTo>
                    <a:pt x="256" y="623"/>
                    <a:pt x="255" y="622"/>
                    <a:pt x="255" y="622"/>
                  </a:cubicBezTo>
                  <a:cubicBezTo>
                    <a:pt x="255" y="622"/>
                    <a:pt x="255" y="622"/>
                    <a:pt x="255" y="622"/>
                  </a:cubicBezTo>
                  <a:cubicBezTo>
                    <a:pt x="255" y="622"/>
                    <a:pt x="255" y="622"/>
                    <a:pt x="255" y="622"/>
                  </a:cubicBezTo>
                  <a:cubicBezTo>
                    <a:pt x="255" y="622"/>
                    <a:pt x="255" y="621"/>
                    <a:pt x="255" y="621"/>
                  </a:cubicBezTo>
                  <a:cubicBezTo>
                    <a:pt x="254" y="620"/>
                    <a:pt x="254" y="619"/>
                    <a:pt x="254" y="618"/>
                  </a:cubicBezTo>
                  <a:cubicBezTo>
                    <a:pt x="253" y="615"/>
                    <a:pt x="253" y="610"/>
                    <a:pt x="253" y="606"/>
                  </a:cubicBezTo>
                  <a:cubicBezTo>
                    <a:pt x="253" y="601"/>
                    <a:pt x="253" y="596"/>
                    <a:pt x="254" y="592"/>
                  </a:cubicBezTo>
                  <a:cubicBezTo>
                    <a:pt x="254" y="589"/>
                    <a:pt x="254" y="587"/>
                    <a:pt x="254" y="584"/>
                  </a:cubicBezTo>
                  <a:cubicBezTo>
                    <a:pt x="256" y="586"/>
                    <a:pt x="258" y="588"/>
                    <a:pt x="260" y="590"/>
                  </a:cubicBezTo>
                  <a:cubicBezTo>
                    <a:pt x="262" y="591"/>
                    <a:pt x="265" y="593"/>
                    <a:pt x="267" y="594"/>
                  </a:cubicBezTo>
                  <a:cubicBezTo>
                    <a:pt x="268" y="595"/>
                    <a:pt x="270" y="595"/>
                    <a:pt x="271" y="596"/>
                  </a:cubicBezTo>
                  <a:cubicBezTo>
                    <a:pt x="273" y="596"/>
                    <a:pt x="273" y="596"/>
                    <a:pt x="273" y="596"/>
                  </a:cubicBezTo>
                  <a:cubicBezTo>
                    <a:pt x="273" y="596"/>
                    <a:pt x="273" y="596"/>
                    <a:pt x="273" y="596"/>
                  </a:cubicBezTo>
                  <a:cubicBezTo>
                    <a:pt x="274" y="596"/>
                    <a:pt x="274" y="596"/>
                    <a:pt x="274" y="596"/>
                  </a:cubicBezTo>
                  <a:cubicBezTo>
                    <a:pt x="274" y="596"/>
                    <a:pt x="274" y="596"/>
                    <a:pt x="274" y="596"/>
                  </a:cubicBezTo>
                  <a:cubicBezTo>
                    <a:pt x="275" y="597"/>
                    <a:pt x="275" y="597"/>
                    <a:pt x="275" y="597"/>
                  </a:cubicBezTo>
                  <a:cubicBezTo>
                    <a:pt x="285" y="599"/>
                    <a:pt x="295" y="601"/>
                    <a:pt x="303" y="603"/>
                  </a:cubicBezTo>
                  <a:cubicBezTo>
                    <a:pt x="307" y="605"/>
                    <a:pt x="310" y="606"/>
                    <a:pt x="312" y="607"/>
                  </a:cubicBezTo>
                  <a:cubicBezTo>
                    <a:pt x="313" y="607"/>
                    <a:pt x="313" y="608"/>
                    <a:pt x="314" y="608"/>
                  </a:cubicBezTo>
                  <a:cubicBezTo>
                    <a:pt x="314" y="608"/>
                    <a:pt x="314" y="609"/>
                    <a:pt x="314" y="609"/>
                  </a:cubicBezTo>
                  <a:cubicBezTo>
                    <a:pt x="314" y="609"/>
                    <a:pt x="314" y="608"/>
                    <a:pt x="314" y="608"/>
                  </a:cubicBezTo>
                  <a:cubicBezTo>
                    <a:pt x="314" y="607"/>
                    <a:pt x="313" y="607"/>
                    <a:pt x="312" y="606"/>
                  </a:cubicBezTo>
                  <a:cubicBezTo>
                    <a:pt x="310" y="605"/>
                    <a:pt x="307" y="604"/>
                    <a:pt x="303" y="602"/>
                  </a:cubicBezTo>
                  <a:cubicBezTo>
                    <a:pt x="296" y="599"/>
                    <a:pt x="286" y="596"/>
                    <a:pt x="276" y="593"/>
                  </a:cubicBezTo>
                  <a:cubicBezTo>
                    <a:pt x="275" y="593"/>
                    <a:pt x="275" y="593"/>
                    <a:pt x="275" y="593"/>
                  </a:cubicBezTo>
                  <a:cubicBezTo>
                    <a:pt x="275" y="592"/>
                    <a:pt x="275" y="592"/>
                    <a:pt x="275" y="592"/>
                  </a:cubicBezTo>
                  <a:cubicBezTo>
                    <a:pt x="275" y="592"/>
                    <a:pt x="275" y="592"/>
                    <a:pt x="275" y="592"/>
                  </a:cubicBezTo>
                  <a:cubicBezTo>
                    <a:pt x="274" y="592"/>
                    <a:pt x="274" y="592"/>
                    <a:pt x="274" y="592"/>
                  </a:cubicBezTo>
                  <a:cubicBezTo>
                    <a:pt x="272" y="591"/>
                    <a:pt x="272" y="591"/>
                    <a:pt x="272" y="591"/>
                  </a:cubicBezTo>
                  <a:cubicBezTo>
                    <a:pt x="271" y="591"/>
                    <a:pt x="270" y="590"/>
                    <a:pt x="269" y="590"/>
                  </a:cubicBezTo>
                  <a:cubicBezTo>
                    <a:pt x="267" y="589"/>
                    <a:pt x="265" y="587"/>
                    <a:pt x="264" y="586"/>
                  </a:cubicBezTo>
                  <a:cubicBezTo>
                    <a:pt x="261" y="582"/>
                    <a:pt x="258" y="579"/>
                    <a:pt x="256" y="576"/>
                  </a:cubicBezTo>
                  <a:cubicBezTo>
                    <a:pt x="256" y="576"/>
                    <a:pt x="256" y="575"/>
                    <a:pt x="256" y="575"/>
                  </a:cubicBezTo>
                  <a:cubicBezTo>
                    <a:pt x="258" y="562"/>
                    <a:pt x="261" y="549"/>
                    <a:pt x="263" y="539"/>
                  </a:cubicBezTo>
                  <a:cubicBezTo>
                    <a:pt x="263" y="539"/>
                    <a:pt x="263" y="538"/>
                    <a:pt x="263" y="538"/>
                  </a:cubicBezTo>
                  <a:cubicBezTo>
                    <a:pt x="264" y="538"/>
                    <a:pt x="265" y="539"/>
                    <a:pt x="265" y="539"/>
                  </a:cubicBezTo>
                  <a:cubicBezTo>
                    <a:pt x="268" y="541"/>
                    <a:pt x="271" y="543"/>
                    <a:pt x="274" y="544"/>
                  </a:cubicBezTo>
                  <a:cubicBezTo>
                    <a:pt x="276" y="545"/>
                    <a:pt x="278" y="546"/>
                    <a:pt x="279" y="546"/>
                  </a:cubicBezTo>
                  <a:cubicBezTo>
                    <a:pt x="281" y="547"/>
                    <a:pt x="281" y="547"/>
                    <a:pt x="281" y="547"/>
                  </a:cubicBezTo>
                  <a:cubicBezTo>
                    <a:pt x="282" y="547"/>
                    <a:pt x="282" y="547"/>
                    <a:pt x="282" y="547"/>
                  </a:cubicBezTo>
                  <a:cubicBezTo>
                    <a:pt x="283" y="547"/>
                    <a:pt x="283" y="547"/>
                    <a:pt x="283" y="547"/>
                  </a:cubicBezTo>
                  <a:cubicBezTo>
                    <a:pt x="283" y="547"/>
                    <a:pt x="283" y="547"/>
                    <a:pt x="283" y="547"/>
                  </a:cubicBezTo>
                  <a:cubicBezTo>
                    <a:pt x="284" y="547"/>
                    <a:pt x="284" y="547"/>
                    <a:pt x="284" y="547"/>
                  </a:cubicBezTo>
                  <a:cubicBezTo>
                    <a:pt x="296" y="549"/>
                    <a:pt x="308" y="551"/>
                    <a:pt x="317" y="554"/>
                  </a:cubicBezTo>
                  <a:cubicBezTo>
                    <a:pt x="321" y="555"/>
                    <a:pt x="325" y="556"/>
                    <a:pt x="327" y="557"/>
                  </a:cubicBezTo>
                  <a:cubicBezTo>
                    <a:pt x="328" y="557"/>
                    <a:pt x="329" y="558"/>
                    <a:pt x="330" y="558"/>
                  </a:cubicBezTo>
                  <a:cubicBezTo>
                    <a:pt x="330" y="559"/>
                    <a:pt x="330" y="559"/>
                    <a:pt x="330" y="559"/>
                  </a:cubicBezTo>
                  <a:cubicBezTo>
                    <a:pt x="330" y="559"/>
                    <a:pt x="330" y="559"/>
                    <a:pt x="330" y="558"/>
                  </a:cubicBezTo>
                  <a:cubicBezTo>
                    <a:pt x="329" y="558"/>
                    <a:pt x="329" y="557"/>
                    <a:pt x="328" y="556"/>
                  </a:cubicBezTo>
                  <a:cubicBezTo>
                    <a:pt x="325" y="555"/>
                    <a:pt x="322" y="553"/>
                    <a:pt x="318" y="551"/>
                  </a:cubicBezTo>
                  <a:cubicBezTo>
                    <a:pt x="309" y="547"/>
                    <a:pt x="298" y="543"/>
                    <a:pt x="286" y="538"/>
                  </a:cubicBezTo>
                  <a:cubicBezTo>
                    <a:pt x="285" y="538"/>
                    <a:pt x="285" y="538"/>
                    <a:pt x="285" y="538"/>
                  </a:cubicBezTo>
                  <a:cubicBezTo>
                    <a:pt x="285" y="538"/>
                    <a:pt x="285" y="538"/>
                    <a:pt x="285" y="538"/>
                  </a:cubicBezTo>
                  <a:cubicBezTo>
                    <a:pt x="285" y="538"/>
                    <a:pt x="285" y="538"/>
                    <a:pt x="285" y="538"/>
                  </a:cubicBezTo>
                  <a:cubicBezTo>
                    <a:pt x="286" y="538"/>
                    <a:pt x="285" y="538"/>
                    <a:pt x="285" y="538"/>
                  </a:cubicBezTo>
                  <a:cubicBezTo>
                    <a:pt x="285" y="538"/>
                    <a:pt x="285" y="538"/>
                    <a:pt x="285" y="538"/>
                  </a:cubicBezTo>
                  <a:cubicBezTo>
                    <a:pt x="285" y="538"/>
                    <a:pt x="285" y="538"/>
                    <a:pt x="285" y="538"/>
                  </a:cubicBezTo>
                  <a:cubicBezTo>
                    <a:pt x="284" y="538"/>
                    <a:pt x="284" y="538"/>
                    <a:pt x="284" y="538"/>
                  </a:cubicBezTo>
                  <a:cubicBezTo>
                    <a:pt x="282" y="537"/>
                    <a:pt x="282" y="537"/>
                    <a:pt x="282" y="537"/>
                  </a:cubicBezTo>
                  <a:cubicBezTo>
                    <a:pt x="281" y="536"/>
                    <a:pt x="280" y="535"/>
                    <a:pt x="279" y="535"/>
                  </a:cubicBezTo>
                  <a:cubicBezTo>
                    <a:pt x="278" y="534"/>
                    <a:pt x="277" y="533"/>
                    <a:pt x="276" y="532"/>
                  </a:cubicBezTo>
                  <a:cubicBezTo>
                    <a:pt x="278" y="532"/>
                    <a:pt x="280" y="533"/>
                    <a:pt x="282" y="534"/>
                  </a:cubicBezTo>
                  <a:cubicBezTo>
                    <a:pt x="288" y="535"/>
                    <a:pt x="294" y="537"/>
                    <a:pt x="301" y="539"/>
                  </a:cubicBezTo>
                  <a:cubicBezTo>
                    <a:pt x="309" y="541"/>
                    <a:pt x="317" y="543"/>
                    <a:pt x="326" y="545"/>
                  </a:cubicBezTo>
                  <a:cubicBezTo>
                    <a:pt x="336" y="547"/>
                    <a:pt x="346" y="549"/>
                    <a:pt x="356" y="551"/>
                  </a:cubicBezTo>
                  <a:cubicBezTo>
                    <a:pt x="367" y="552"/>
                    <a:pt x="378" y="554"/>
                    <a:pt x="390" y="555"/>
                  </a:cubicBezTo>
                  <a:cubicBezTo>
                    <a:pt x="396" y="556"/>
                    <a:pt x="401" y="556"/>
                    <a:pt x="408" y="557"/>
                  </a:cubicBezTo>
                  <a:cubicBezTo>
                    <a:pt x="411" y="557"/>
                    <a:pt x="414" y="557"/>
                    <a:pt x="417" y="557"/>
                  </a:cubicBezTo>
                  <a:cubicBezTo>
                    <a:pt x="420" y="557"/>
                    <a:pt x="423" y="558"/>
                    <a:pt x="426" y="558"/>
                  </a:cubicBezTo>
                  <a:cubicBezTo>
                    <a:pt x="432" y="558"/>
                    <a:pt x="438" y="558"/>
                    <a:pt x="445" y="558"/>
                  </a:cubicBezTo>
                  <a:cubicBezTo>
                    <a:pt x="451" y="558"/>
                    <a:pt x="457" y="557"/>
                    <a:pt x="463" y="557"/>
                  </a:cubicBezTo>
                  <a:cubicBezTo>
                    <a:pt x="488" y="556"/>
                    <a:pt x="513" y="555"/>
                    <a:pt x="536" y="554"/>
                  </a:cubicBezTo>
                  <a:cubicBezTo>
                    <a:pt x="548" y="554"/>
                    <a:pt x="559" y="554"/>
                    <a:pt x="569" y="555"/>
                  </a:cubicBezTo>
                  <a:cubicBezTo>
                    <a:pt x="580" y="556"/>
                    <a:pt x="590" y="557"/>
                    <a:pt x="598" y="561"/>
                  </a:cubicBezTo>
                  <a:cubicBezTo>
                    <a:pt x="602" y="563"/>
                    <a:pt x="606" y="566"/>
                    <a:pt x="610" y="567"/>
                  </a:cubicBezTo>
                  <a:cubicBezTo>
                    <a:pt x="614" y="569"/>
                    <a:pt x="618" y="570"/>
                    <a:pt x="622" y="570"/>
                  </a:cubicBezTo>
                  <a:cubicBezTo>
                    <a:pt x="630" y="571"/>
                    <a:pt x="636" y="570"/>
                    <a:pt x="642" y="569"/>
                  </a:cubicBezTo>
                  <a:cubicBezTo>
                    <a:pt x="647" y="568"/>
                    <a:pt x="651" y="567"/>
                    <a:pt x="654" y="566"/>
                  </a:cubicBezTo>
                  <a:cubicBezTo>
                    <a:pt x="657" y="566"/>
                    <a:pt x="658" y="565"/>
                    <a:pt x="658" y="565"/>
                  </a:cubicBezTo>
                  <a:cubicBezTo>
                    <a:pt x="658" y="565"/>
                    <a:pt x="657" y="566"/>
                    <a:pt x="654" y="566"/>
                  </a:cubicBezTo>
                  <a:close/>
                </a:path>
              </a:pathLst>
            </a:custGeom>
            <a:solidFill>
              <a:schemeClr val="accent2">
                <a:lumMod val="50000"/>
              </a:schemeClr>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6" name="Freeform 1476">
              <a:extLst>
                <a:ext uri="{FF2B5EF4-FFF2-40B4-BE49-F238E27FC236}">
                  <a16:creationId xmlns:a16="http://schemas.microsoft.com/office/drawing/2014/main" id="{B08204E7-435A-4E74-9CC5-110EC1348B43}"/>
                </a:ext>
              </a:extLst>
            </p:cNvPr>
            <p:cNvSpPr>
              <a:spLocks/>
            </p:cNvSpPr>
            <p:nvPr/>
          </p:nvSpPr>
          <p:spPr bwMode="auto">
            <a:xfrm>
              <a:off x="1406546" y="3418871"/>
              <a:ext cx="57935" cy="115530"/>
            </a:xfrm>
            <a:custGeom>
              <a:avLst/>
              <a:gdLst>
                <a:gd name="T0" fmla="*/ 11 w 59"/>
                <a:gd name="T1" fmla="*/ 70 h 74"/>
                <a:gd name="T2" fmla="*/ 50 w 59"/>
                <a:gd name="T3" fmla="*/ 56 h 74"/>
                <a:gd name="T4" fmla="*/ 55 w 59"/>
                <a:gd name="T5" fmla="*/ 4 h 74"/>
                <a:gd name="T6" fmla="*/ 9 w 59"/>
                <a:gd name="T7" fmla="*/ 28 h 74"/>
                <a:gd name="T8" fmla="*/ 11 w 59"/>
                <a:gd name="T9" fmla="*/ 70 h 74"/>
              </a:gdLst>
              <a:ahLst/>
              <a:cxnLst>
                <a:cxn ang="0">
                  <a:pos x="T0" y="T1"/>
                </a:cxn>
                <a:cxn ang="0">
                  <a:pos x="T2" y="T3"/>
                </a:cxn>
                <a:cxn ang="0">
                  <a:pos x="T4" y="T5"/>
                </a:cxn>
                <a:cxn ang="0">
                  <a:pos x="T6" y="T7"/>
                </a:cxn>
                <a:cxn ang="0">
                  <a:pos x="T8" y="T9"/>
                </a:cxn>
              </a:cxnLst>
              <a:rect l="0" t="0" r="r" b="b"/>
              <a:pathLst>
                <a:path w="59" h="74">
                  <a:moveTo>
                    <a:pt x="11" y="70"/>
                  </a:moveTo>
                  <a:cubicBezTo>
                    <a:pt x="25" y="74"/>
                    <a:pt x="41" y="69"/>
                    <a:pt x="50" y="56"/>
                  </a:cubicBezTo>
                  <a:cubicBezTo>
                    <a:pt x="59" y="43"/>
                    <a:pt x="53" y="7"/>
                    <a:pt x="55" y="4"/>
                  </a:cubicBezTo>
                  <a:cubicBezTo>
                    <a:pt x="56" y="0"/>
                    <a:pt x="17" y="15"/>
                    <a:pt x="9" y="28"/>
                  </a:cubicBezTo>
                  <a:cubicBezTo>
                    <a:pt x="0" y="42"/>
                    <a:pt x="1" y="58"/>
                    <a:pt x="11" y="7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7" name="Freeform 1477">
              <a:extLst>
                <a:ext uri="{FF2B5EF4-FFF2-40B4-BE49-F238E27FC236}">
                  <a16:creationId xmlns:a16="http://schemas.microsoft.com/office/drawing/2014/main" id="{CCF86C93-FC93-44DF-81DA-CED4F9134002}"/>
                </a:ext>
              </a:extLst>
            </p:cNvPr>
            <p:cNvSpPr>
              <a:spLocks/>
            </p:cNvSpPr>
            <p:nvPr/>
          </p:nvSpPr>
          <p:spPr bwMode="auto">
            <a:xfrm>
              <a:off x="1474301" y="3372034"/>
              <a:ext cx="62845" cy="137387"/>
            </a:xfrm>
            <a:custGeom>
              <a:avLst/>
              <a:gdLst>
                <a:gd name="T0" fmla="*/ 17 w 64"/>
                <a:gd name="T1" fmla="*/ 85 h 87"/>
                <a:gd name="T2" fmla="*/ 57 w 64"/>
                <a:gd name="T3" fmla="*/ 62 h 87"/>
                <a:gd name="T4" fmla="*/ 52 w 64"/>
                <a:gd name="T5" fmla="*/ 4 h 87"/>
                <a:gd name="T6" fmla="*/ 7 w 64"/>
                <a:gd name="T7" fmla="*/ 40 h 87"/>
                <a:gd name="T8" fmla="*/ 17 w 64"/>
                <a:gd name="T9" fmla="*/ 85 h 87"/>
              </a:gdLst>
              <a:ahLst/>
              <a:cxnLst>
                <a:cxn ang="0">
                  <a:pos x="T0" y="T1"/>
                </a:cxn>
                <a:cxn ang="0">
                  <a:pos x="T2" y="T3"/>
                </a:cxn>
                <a:cxn ang="0">
                  <a:pos x="T4" y="T5"/>
                </a:cxn>
                <a:cxn ang="0">
                  <a:pos x="T6" y="T7"/>
                </a:cxn>
                <a:cxn ang="0">
                  <a:pos x="T8" y="T9"/>
                </a:cxn>
              </a:cxnLst>
              <a:rect l="0" t="0" r="r" b="b"/>
              <a:pathLst>
                <a:path w="64" h="87">
                  <a:moveTo>
                    <a:pt x="17" y="85"/>
                  </a:moveTo>
                  <a:cubicBezTo>
                    <a:pt x="34" y="87"/>
                    <a:pt x="50" y="78"/>
                    <a:pt x="57" y="62"/>
                  </a:cubicBezTo>
                  <a:cubicBezTo>
                    <a:pt x="64" y="46"/>
                    <a:pt x="51" y="8"/>
                    <a:pt x="52" y="4"/>
                  </a:cubicBezTo>
                  <a:cubicBezTo>
                    <a:pt x="53" y="0"/>
                    <a:pt x="14" y="24"/>
                    <a:pt x="7" y="40"/>
                  </a:cubicBezTo>
                  <a:cubicBezTo>
                    <a:pt x="0" y="56"/>
                    <a:pt x="5" y="74"/>
                    <a:pt x="17" y="8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8" name="Freeform 1478">
              <a:extLst>
                <a:ext uri="{FF2B5EF4-FFF2-40B4-BE49-F238E27FC236}">
                  <a16:creationId xmlns:a16="http://schemas.microsoft.com/office/drawing/2014/main" id="{81DA004D-3060-4963-A54F-71121DC25C05}"/>
                </a:ext>
              </a:extLst>
            </p:cNvPr>
            <p:cNvSpPr>
              <a:spLocks/>
            </p:cNvSpPr>
            <p:nvPr/>
          </p:nvSpPr>
          <p:spPr bwMode="auto">
            <a:xfrm>
              <a:off x="1538128" y="3384523"/>
              <a:ext cx="64809" cy="124898"/>
            </a:xfrm>
            <a:custGeom>
              <a:avLst/>
              <a:gdLst>
                <a:gd name="T0" fmla="*/ 9 w 65"/>
                <a:gd name="T1" fmla="*/ 73 h 79"/>
                <a:gd name="T2" fmla="*/ 53 w 65"/>
                <a:gd name="T3" fmla="*/ 61 h 79"/>
                <a:gd name="T4" fmla="*/ 63 w 65"/>
                <a:gd name="T5" fmla="*/ 4 h 79"/>
                <a:gd name="T6" fmla="*/ 10 w 65"/>
                <a:gd name="T7" fmla="*/ 28 h 79"/>
                <a:gd name="T8" fmla="*/ 9 w 65"/>
                <a:gd name="T9" fmla="*/ 73 h 79"/>
              </a:gdLst>
              <a:ahLst/>
              <a:cxnLst>
                <a:cxn ang="0">
                  <a:pos x="T0" y="T1"/>
                </a:cxn>
                <a:cxn ang="0">
                  <a:pos x="T2" y="T3"/>
                </a:cxn>
                <a:cxn ang="0">
                  <a:pos x="T4" y="T5"/>
                </a:cxn>
                <a:cxn ang="0">
                  <a:pos x="T6" y="T7"/>
                </a:cxn>
                <a:cxn ang="0">
                  <a:pos x="T8" y="T9"/>
                </a:cxn>
              </a:cxnLst>
              <a:rect l="0" t="0" r="r" b="b"/>
              <a:pathLst>
                <a:path w="65" h="79">
                  <a:moveTo>
                    <a:pt x="9" y="73"/>
                  </a:moveTo>
                  <a:cubicBezTo>
                    <a:pt x="25" y="79"/>
                    <a:pt x="43" y="74"/>
                    <a:pt x="53" y="61"/>
                  </a:cubicBezTo>
                  <a:cubicBezTo>
                    <a:pt x="64" y="47"/>
                    <a:pt x="61" y="8"/>
                    <a:pt x="63" y="4"/>
                  </a:cubicBezTo>
                  <a:cubicBezTo>
                    <a:pt x="65" y="0"/>
                    <a:pt x="21" y="14"/>
                    <a:pt x="10" y="28"/>
                  </a:cubicBezTo>
                  <a:cubicBezTo>
                    <a:pt x="0" y="41"/>
                    <a:pt x="0" y="60"/>
                    <a:pt x="9" y="7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9" name="Freeform 1479">
              <a:extLst>
                <a:ext uri="{FF2B5EF4-FFF2-40B4-BE49-F238E27FC236}">
                  <a16:creationId xmlns:a16="http://schemas.microsoft.com/office/drawing/2014/main" id="{FAB0A552-8CEA-427A-A026-116563098809}"/>
                </a:ext>
              </a:extLst>
            </p:cNvPr>
            <p:cNvSpPr>
              <a:spLocks/>
            </p:cNvSpPr>
            <p:nvPr/>
          </p:nvSpPr>
          <p:spPr bwMode="auto">
            <a:xfrm>
              <a:off x="1650070" y="3453218"/>
              <a:ext cx="33386" cy="64010"/>
            </a:xfrm>
            <a:custGeom>
              <a:avLst/>
              <a:gdLst>
                <a:gd name="T0" fmla="*/ 5 w 34"/>
                <a:gd name="T1" fmla="*/ 38 h 41"/>
                <a:gd name="T2" fmla="*/ 28 w 34"/>
                <a:gd name="T3" fmla="*/ 31 h 41"/>
                <a:gd name="T4" fmla="*/ 33 w 34"/>
                <a:gd name="T5" fmla="*/ 2 h 41"/>
                <a:gd name="T6" fmla="*/ 5 w 34"/>
                <a:gd name="T7" fmla="*/ 14 h 41"/>
                <a:gd name="T8" fmla="*/ 5 w 34"/>
                <a:gd name="T9" fmla="*/ 38 h 41"/>
              </a:gdLst>
              <a:ahLst/>
              <a:cxnLst>
                <a:cxn ang="0">
                  <a:pos x="T0" y="T1"/>
                </a:cxn>
                <a:cxn ang="0">
                  <a:pos x="T2" y="T3"/>
                </a:cxn>
                <a:cxn ang="0">
                  <a:pos x="T4" y="T5"/>
                </a:cxn>
                <a:cxn ang="0">
                  <a:pos x="T6" y="T7"/>
                </a:cxn>
                <a:cxn ang="0">
                  <a:pos x="T8" y="T9"/>
                </a:cxn>
              </a:cxnLst>
              <a:rect l="0" t="0" r="r" b="b"/>
              <a:pathLst>
                <a:path w="34" h="41">
                  <a:moveTo>
                    <a:pt x="5" y="38"/>
                  </a:moveTo>
                  <a:cubicBezTo>
                    <a:pt x="13" y="41"/>
                    <a:pt x="22" y="39"/>
                    <a:pt x="28" y="31"/>
                  </a:cubicBezTo>
                  <a:cubicBezTo>
                    <a:pt x="33" y="24"/>
                    <a:pt x="32" y="4"/>
                    <a:pt x="33" y="2"/>
                  </a:cubicBezTo>
                  <a:cubicBezTo>
                    <a:pt x="34" y="0"/>
                    <a:pt x="11" y="7"/>
                    <a:pt x="5" y="14"/>
                  </a:cubicBezTo>
                  <a:cubicBezTo>
                    <a:pt x="0" y="21"/>
                    <a:pt x="0" y="31"/>
                    <a:pt x="5"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0" name="Freeform 1480">
              <a:extLst>
                <a:ext uri="{FF2B5EF4-FFF2-40B4-BE49-F238E27FC236}">
                  <a16:creationId xmlns:a16="http://schemas.microsoft.com/office/drawing/2014/main" id="{2976ACC8-0BDD-47C3-9728-6EF7A5D28375}"/>
                </a:ext>
              </a:extLst>
            </p:cNvPr>
            <p:cNvSpPr>
              <a:spLocks/>
            </p:cNvSpPr>
            <p:nvPr/>
          </p:nvSpPr>
          <p:spPr bwMode="auto">
            <a:xfrm>
              <a:off x="1349594" y="3073842"/>
              <a:ext cx="66772" cy="132704"/>
            </a:xfrm>
            <a:custGeom>
              <a:avLst/>
              <a:gdLst>
                <a:gd name="T0" fmla="*/ 11 w 67"/>
                <a:gd name="T1" fmla="*/ 78 h 84"/>
                <a:gd name="T2" fmla="*/ 57 w 67"/>
                <a:gd name="T3" fmla="*/ 63 h 84"/>
                <a:gd name="T4" fmla="*/ 64 w 67"/>
                <a:gd name="T5" fmla="*/ 4 h 84"/>
                <a:gd name="T6" fmla="*/ 10 w 67"/>
                <a:gd name="T7" fmla="*/ 30 h 84"/>
                <a:gd name="T8" fmla="*/ 11 w 67"/>
                <a:gd name="T9" fmla="*/ 78 h 84"/>
              </a:gdLst>
              <a:ahLst/>
              <a:cxnLst>
                <a:cxn ang="0">
                  <a:pos x="T0" y="T1"/>
                </a:cxn>
                <a:cxn ang="0">
                  <a:pos x="T2" y="T3"/>
                </a:cxn>
                <a:cxn ang="0">
                  <a:pos x="T4" y="T5"/>
                </a:cxn>
                <a:cxn ang="0">
                  <a:pos x="T6" y="T7"/>
                </a:cxn>
                <a:cxn ang="0">
                  <a:pos x="T8" y="T9"/>
                </a:cxn>
              </a:cxnLst>
              <a:rect l="0" t="0" r="r" b="b"/>
              <a:pathLst>
                <a:path w="67" h="84">
                  <a:moveTo>
                    <a:pt x="11" y="78"/>
                  </a:moveTo>
                  <a:cubicBezTo>
                    <a:pt x="27" y="84"/>
                    <a:pt x="46" y="78"/>
                    <a:pt x="57" y="63"/>
                  </a:cubicBezTo>
                  <a:cubicBezTo>
                    <a:pt x="67" y="49"/>
                    <a:pt x="62" y="7"/>
                    <a:pt x="64" y="4"/>
                  </a:cubicBezTo>
                  <a:cubicBezTo>
                    <a:pt x="66" y="0"/>
                    <a:pt x="21" y="16"/>
                    <a:pt x="10" y="30"/>
                  </a:cubicBezTo>
                  <a:cubicBezTo>
                    <a:pt x="0" y="45"/>
                    <a:pt x="1" y="65"/>
                    <a:pt x="11" y="7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1" name="Freeform 1481">
              <a:extLst>
                <a:ext uri="{FF2B5EF4-FFF2-40B4-BE49-F238E27FC236}">
                  <a16:creationId xmlns:a16="http://schemas.microsoft.com/office/drawing/2014/main" id="{D46C6852-A7A9-4066-A2D6-0D54EDD68230}"/>
                </a:ext>
              </a:extLst>
            </p:cNvPr>
            <p:cNvSpPr>
              <a:spLocks/>
            </p:cNvSpPr>
            <p:nvPr/>
          </p:nvSpPr>
          <p:spPr bwMode="auto">
            <a:xfrm>
              <a:off x="1371196" y="3215912"/>
              <a:ext cx="46152" cy="93673"/>
            </a:xfrm>
            <a:custGeom>
              <a:avLst/>
              <a:gdLst>
                <a:gd name="T0" fmla="*/ 10 w 46"/>
                <a:gd name="T1" fmla="*/ 57 h 59"/>
                <a:gd name="T2" fmla="*/ 40 w 46"/>
                <a:gd name="T3" fmla="*/ 44 h 59"/>
                <a:gd name="T4" fmla="*/ 41 w 46"/>
                <a:gd name="T5" fmla="*/ 2 h 59"/>
                <a:gd name="T6" fmla="*/ 6 w 46"/>
                <a:gd name="T7" fmla="*/ 24 h 59"/>
                <a:gd name="T8" fmla="*/ 10 w 46"/>
                <a:gd name="T9" fmla="*/ 57 h 59"/>
              </a:gdLst>
              <a:ahLst/>
              <a:cxnLst>
                <a:cxn ang="0">
                  <a:pos x="T0" y="T1"/>
                </a:cxn>
                <a:cxn ang="0">
                  <a:pos x="T2" y="T3"/>
                </a:cxn>
                <a:cxn ang="0">
                  <a:pos x="T4" y="T5"/>
                </a:cxn>
                <a:cxn ang="0">
                  <a:pos x="T6" y="T7"/>
                </a:cxn>
                <a:cxn ang="0">
                  <a:pos x="T8" y="T9"/>
                </a:cxn>
              </a:cxnLst>
              <a:rect l="0" t="0" r="r" b="b"/>
              <a:pathLst>
                <a:path w="46" h="59">
                  <a:moveTo>
                    <a:pt x="10" y="57"/>
                  </a:moveTo>
                  <a:cubicBezTo>
                    <a:pt x="21" y="59"/>
                    <a:pt x="34" y="54"/>
                    <a:pt x="40" y="44"/>
                  </a:cubicBezTo>
                  <a:cubicBezTo>
                    <a:pt x="46" y="33"/>
                    <a:pt x="40" y="5"/>
                    <a:pt x="41" y="2"/>
                  </a:cubicBezTo>
                  <a:cubicBezTo>
                    <a:pt x="42" y="0"/>
                    <a:pt x="12" y="14"/>
                    <a:pt x="6" y="24"/>
                  </a:cubicBezTo>
                  <a:cubicBezTo>
                    <a:pt x="0" y="35"/>
                    <a:pt x="2" y="48"/>
                    <a:pt x="10" y="5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2" name="Freeform 1482">
              <a:extLst>
                <a:ext uri="{FF2B5EF4-FFF2-40B4-BE49-F238E27FC236}">
                  <a16:creationId xmlns:a16="http://schemas.microsoft.com/office/drawing/2014/main" id="{00F4CC0B-E909-4801-AD01-1E6AA005AA17}"/>
                </a:ext>
              </a:extLst>
            </p:cNvPr>
            <p:cNvSpPr>
              <a:spLocks/>
            </p:cNvSpPr>
            <p:nvPr/>
          </p:nvSpPr>
          <p:spPr bwMode="auto">
            <a:xfrm>
              <a:off x="1399672" y="3328320"/>
              <a:ext cx="93286" cy="99918"/>
            </a:xfrm>
            <a:custGeom>
              <a:avLst/>
              <a:gdLst>
                <a:gd name="T0" fmla="*/ 0 w 94"/>
                <a:gd name="T1" fmla="*/ 40 h 63"/>
                <a:gd name="T2" fmla="*/ 44 w 94"/>
                <a:gd name="T3" fmla="*/ 59 h 63"/>
                <a:gd name="T4" fmla="*/ 90 w 94"/>
                <a:gd name="T5" fmla="*/ 20 h 63"/>
                <a:gd name="T6" fmla="*/ 32 w 94"/>
                <a:gd name="T7" fmla="*/ 4 h 63"/>
                <a:gd name="T8" fmla="*/ 0 w 94"/>
                <a:gd name="T9" fmla="*/ 40 h 63"/>
              </a:gdLst>
              <a:ahLst/>
              <a:cxnLst>
                <a:cxn ang="0">
                  <a:pos x="T0" y="T1"/>
                </a:cxn>
                <a:cxn ang="0">
                  <a:pos x="T2" y="T3"/>
                </a:cxn>
                <a:cxn ang="0">
                  <a:pos x="T4" y="T5"/>
                </a:cxn>
                <a:cxn ang="0">
                  <a:pos x="T6" y="T7"/>
                </a:cxn>
                <a:cxn ang="0">
                  <a:pos x="T8" y="T9"/>
                </a:cxn>
              </a:cxnLst>
              <a:rect l="0" t="0" r="r" b="b"/>
              <a:pathLst>
                <a:path w="94" h="63">
                  <a:moveTo>
                    <a:pt x="0" y="40"/>
                  </a:moveTo>
                  <a:cubicBezTo>
                    <a:pt x="9" y="55"/>
                    <a:pt x="27" y="63"/>
                    <a:pt x="44" y="59"/>
                  </a:cubicBezTo>
                  <a:cubicBezTo>
                    <a:pt x="62" y="55"/>
                    <a:pt x="86" y="21"/>
                    <a:pt x="90" y="20"/>
                  </a:cubicBezTo>
                  <a:cubicBezTo>
                    <a:pt x="94"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3" name="Freeform 1483">
              <a:extLst>
                <a:ext uri="{FF2B5EF4-FFF2-40B4-BE49-F238E27FC236}">
                  <a16:creationId xmlns:a16="http://schemas.microsoft.com/office/drawing/2014/main" id="{4BC5FFA7-6EC3-4293-ABD3-66EA0DC15ED7}"/>
                </a:ext>
              </a:extLst>
            </p:cNvPr>
            <p:cNvSpPr>
              <a:spLocks/>
            </p:cNvSpPr>
            <p:nvPr/>
          </p:nvSpPr>
          <p:spPr bwMode="auto">
            <a:xfrm>
              <a:off x="1432077" y="3236208"/>
              <a:ext cx="94268" cy="101480"/>
            </a:xfrm>
            <a:custGeom>
              <a:avLst/>
              <a:gdLst>
                <a:gd name="T0" fmla="*/ 0 w 95"/>
                <a:gd name="T1" fmla="*/ 40 h 64"/>
                <a:gd name="T2" fmla="*/ 45 w 95"/>
                <a:gd name="T3" fmla="*/ 60 h 64"/>
                <a:gd name="T4" fmla="*/ 91 w 95"/>
                <a:gd name="T5" fmla="*/ 20 h 64"/>
                <a:gd name="T6" fmla="*/ 32 w 95"/>
                <a:gd name="T7" fmla="*/ 4 h 64"/>
                <a:gd name="T8" fmla="*/ 0 w 95"/>
                <a:gd name="T9" fmla="*/ 40 h 64"/>
              </a:gdLst>
              <a:ahLst/>
              <a:cxnLst>
                <a:cxn ang="0">
                  <a:pos x="T0" y="T1"/>
                </a:cxn>
                <a:cxn ang="0">
                  <a:pos x="T2" y="T3"/>
                </a:cxn>
                <a:cxn ang="0">
                  <a:pos x="T4" y="T5"/>
                </a:cxn>
                <a:cxn ang="0">
                  <a:pos x="T6" y="T7"/>
                </a:cxn>
                <a:cxn ang="0">
                  <a:pos x="T8" y="T9"/>
                </a:cxn>
              </a:cxnLst>
              <a:rect l="0" t="0" r="r" b="b"/>
              <a:pathLst>
                <a:path w="95" h="64">
                  <a:moveTo>
                    <a:pt x="0" y="40"/>
                  </a:moveTo>
                  <a:cubicBezTo>
                    <a:pt x="9" y="56"/>
                    <a:pt x="27" y="64"/>
                    <a:pt x="45" y="60"/>
                  </a:cubicBezTo>
                  <a:cubicBezTo>
                    <a:pt x="63" y="56"/>
                    <a:pt x="87" y="22"/>
                    <a:pt x="91" y="20"/>
                  </a:cubicBezTo>
                  <a:cubicBezTo>
                    <a:pt x="95"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4" name="Freeform 1484">
              <a:extLst>
                <a:ext uri="{FF2B5EF4-FFF2-40B4-BE49-F238E27FC236}">
                  <a16:creationId xmlns:a16="http://schemas.microsoft.com/office/drawing/2014/main" id="{467AD7A5-53E8-4742-908B-CC8E854EB0EE}"/>
                </a:ext>
              </a:extLst>
            </p:cNvPr>
            <p:cNvSpPr>
              <a:spLocks/>
            </p:cNvSpPr>
            <p:nvPr/>
          </p:nvSpPr>
          <p:spPr bwMode="auto">
            <a:xfrm>
              <a:off x="1432077" y="3517228"/>
              <a:ext cx="75610" cy="112408"/>
            </a:xfrm>
            <a:custGeom>
              <a:avLst/>
              <a:gdLst>
                <a:gd name="T0" fmla="*/ 7 w 76"/>
                <a:gd name="T1" fmla="*/ 8 h 71"/>
                <a:gd name="T2" fmla="*/ 16 w 76"/>
                <a:gd name="T3" fmla="*/ 54 h 71"/>
                <a:gd name="T4" fmla="*/ 73 w 76"/>
                <a:gd name="T5" fmla="*/ 69 h 71"/>
                <a:gd name="T6" fmla="*/ 54 w 76"/>
                <a:gd name="T7" fmla="*/ 14 h 71"/>
                <a:gd name="T8" fmla="*/ 7 w 76"/>
                <a:gd name="T9" fmla="*/ 8 h 71"/>
              </a:gdLst>
              <a:ahLst/>
              <a:cxnLst>
                <a:cxn ang="0">
                  <a:pos x="T0" y="T1"/>
                </a:cxn>
                <a:cxn ang="0">
                  <a:pos x="T2" y="T3"/>
                </a:cxn>
                <a:cxn ang="0">
                  <a:pos x="T4" y="T5"/>
                </a:cxn>
                <a:cxn ang="0">
                  <a:pos x="T6" y="T7"/>
                </a:cxn>
                <a:cxn ang="0">
                  <a:pos x="T8" y="T9"/>
                </a:cxn>
              </a:cxnLst>
              <a:rect l="0" t="0" r="r" b="b"/>
              <a:pathLst>
                <a:path w="76" h="71">
                  <a:moveTo>
                    <a:pt x="7" y="8"/>
                  </a:moveTo>
                  <a:cubicBezTo>
                    <a:pt x="0" y="23"/>
                    <a:pt x="3" y="42"/>
                    <a:pt x="16" y="54"/>
                  </a:cubicBezTo>
                  <a:cubicBezTo>
                    <a:pt x="29" y="66"/>
                    <a:pt x="69" y="66"/>
                    <a:pt x="73" y="69"/>
                  </a:cubicBezTo>
                  <a:cubicBezTo>
                    <a:pt x="76" y="71"/>
                    <a:pt x="66" y="25"/>
                    <a:pt x="54" y="14"/>
                  </a:cubicBezTo>
                  <a:cubicBezTo>
                    <a:pt x="41" y="2"/>
                    <a:pt x="22" y="0"/>
                    <a:pt x="7" y="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5" name="Freeform 1485">
              <a:extLst>
                <a:ext uri="{FF2B5EF4-FFF2-40B4-BE49-F238E27FC236}">
                  <a16:creationId xmlns:a16="http://schemas.microsoft.com/office/drawing/2014/main" id="{142DEF69-B1C7-4A79-917A-281141A72E22}"/>
                </a:ext>
              </a:extLst>
            </p:cNvPr>
            <p:cNvSpPr>
              <a:spLocks/>
            </p:cNvSpPr>
            <p:nvPr/>
          </p:nvSpPr>
          <p:spPr bwMode="auto">
            <a:xfrm>
              <a:off x="1510634" y="3510983"/>
              <a:ext cx="43206" cy="85868"/>
            </a:xfrm>
            <a:custGeom>
              <a:avLst/>
              <a:gdLst>
                <a:gd name="T0" fmla="*/ 8 w 43"/>
                <a:gd name="T1" fmla="*/ 3 h 54"/>
                <a:gd name="T2" fmla="*/ 6 w 43"/>
                <a:gd name="T3" fmla="*/ 34 h 54"/>
                <a:gd name="T4" fmla="*/ 41 w 43"/>
                <a:gd name="T5" fmla="*/ 52 h 54"/>
                <a:gd name="T6" fmla="*/ 37 w 43"/>
                <a:gd name="T7" fmla="*/ 14 h 54"/>
                <a:gd name="T8" fmla="*/ 8 w 43"/>
                <a:gd name="T9" fmla="*/ 3 h 54"/>
              </a:gdLst>
              <a:ahLst/>
              <a:cxnLst>
                <a:cxn ang="0">
                  <a:pos x="T0" y="T1"/>
                </a:cxn>
                <a:cxn ang="0">
                  <a:pos x="T2" y="T3"/>
                </a:cxn>
                <a:cxn ang="0">
                  <a:pos x="T4" y="T5"/>
                </a:cxn>
                <a:cxn ang="0">
                  <a:pos x="T6" y="T7"/>
                </a:cxn>
                <a:cxn ang="0">
                  <a:pos x="T8" y="T9"/>
                </a:cxn>
              </a:cxnLst>
              <a:rect l="0" t="0" r="r" b="b"/>
              <a:pathLst>
                <a:path w="43" h="54">
                  <a:moveTo>
                    <a:pt x="8" y="3"/>
                  </a:moveTo>
                  <a:cubicBezTo>
                    <a:pt x="1" y="12"/>
                    <a:pt x="0" y="24"/>
                    <a:pt x="6" y="34"/>
                  </a:cubicBezTo>
                  <a:cubicBezTo>
                    <a:pt x="13" y="44"/>
                    <a:pt x="39" y="50"/>
                    <a:pt x="41" y="52"/>
                  </a:cubicBezTo>
                  <a:cubicBezTo>
                    <a:pt x="43" y="54"/>
                    <a:pt x="43" y="24"/>
                    <a:pt x="37" y="14"/>
                  </a:cubicBezTo>
                  <a:cubicBezTo>
                    <a:pt x="30" y="4"/>
                    <a:pt x="19" y="0"/>
                    <a:pt x="8" y="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6" name="Freeform 1486">
              <a:extLst>
                <a:ext uri="{FF2B5EF4-FFF2-40B4-BE49-F238E27FC236}">
                  <a16:creationId xmlns:a16="http://schemas.microsoft.com/office/drawing/2014/main" id="{5D0BC6A9-9156-4E16-9D0C-421A61AB5548}"/>
                </a:ext>
              </a:extLst>
            </p:cNvPr>
            <p:cNvSpPr>
              <a:spLocks/>
            </p:cNvSpPr>
            <p:nvPr/>
          </p:nvSpPr>
          <p:spPr bwMode="auto">
            <a:xfrm>
              <a:off x="1646143" y="3506299"/>
              <a:ext cx="40261" cy="60888"/>
            </a:xfrm>
            <a:custGeom>
              <a:avLst/>
              <a:gdLst>
                <a:gd name="T0" fmla="*/ 4 w 41"/>
                <a:gd name="T1" fmla="*/ 4 h 38"/>
                <a:gd name="T2" fmla="*/ 9 w 41"/>
                <a:gd name="T3" fmla="*/ 29 h 38"/>
                <a:gd name="T4" fmla="*/ 39 w 41"/>
                <a:gd name="T5" fmla="*/ 37 h 38"/>
                <a:gd name="T6" fmla="*/ 29 w 41"/>
                <a:gd name="T7" fmla="*/ 7 h 38"/>
                <a:gd name="T8" fmla="*/ 4 w 41"/>
                <a:gd name="T9" fmla="*/ 4 h 38"/>
              </a:gdLst>
              <a:ahLst/>
              <a:cxnLst>
                <a:cxn ang="0">
                  <a:pos x="T0" y="T1"/>
                </a:cxn>
                <a:cxn ang="0">
                  <a:pos x="T2" y="T3"/>
                </a:cxn>
                <a:cxn ang="0">
                  <a:pos x="T4" y="T5"/>
                </a:cxn>
                <a:cxn ang="0">
                  <a:pos x="T6" y="T7"/>
                </a:cxn>
                <a:cxn ang="0">
                  <a:pos x="T8" y="T9"/>
                </a:cxn>
              </a:cxnLst>
              <a:rect l="0" t="0" r="r" b="b"/>
              <a:pathLst>
                <a:path w="41" h="38">
                  <a:moveTo>
                    <a:pt x="4" y="4"/>
                  </a:moveTo>
                  <a:cubicBezTo>
                    <a:pt x="0" y="12"/>
                    <a:pt x="2" y="22"/>
                    <a:pt x="9" y="29"/>
                  </a:cubicBezTo>
                  <a:cubicBezTo>
                    <a:pt x="16" y="35"/>
                    <a:pt x="37" y="35"/>
                    <a:pt x="39" y="37"/>
                  </a:cubicBezTo>
                  <a:cubicBezTo>
                    <a:pt x="41" y="38"/>
                    <a:pt x="36" y="14"/>
                    <a:pt x="29" y="7"/>
                  </a:cubicBezTo>
                  <a:cubicBezTo>
                    <a:pt x="22" y="1"/>
                    <a:pt x="12" y="0"/>
                    <a:pt x="4" y="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7" name="Freeform 1487">
              <a:extLst>
                <a:ext uri="{FF2B5EF4-FFF2-40B4-BE49-F238E27FC236}">
                  <a16:creationId xmlns:a16="http://schemas.microsoft.com/office/drawing/2014/main" id="{E0CE8236-FBC9-430C-83EB-028498EADBE1}"/>
                </a:ext>
              </a:extLst>
            </p:cNvPr>
            <p:cNvSpPr>
              <a:spLocks/>
            </p:cNvSpPr>
            <p:nvPr/>
          </p:nvSpPr>
          <p:spPr bwMode="auto">
            <a:xfrm>
              <a:off x="1598027" y="3429800"/>
              <a:ext cx="42224" cy="79623"/>
            </a:xfrm>
            <a:custGeom>
              <a:avLst/>
              <a:gdLst>
                <a:gd name="T0" fmla="*/ 6 w 42"/>
                <a:gd name="T1" fmla="*/ 48 h 51"/>
                <a:gd name="T2" fmla="*/ 34 w 42"/>
                <a:gd name="T3" fmla="*/ 39 h 51"/>
                <a:gd name="T4" fmla="*/ 41 w 42"/>
                <a:gd name="T5" fmla="*/ 2 h 51"/>
                <a:gd name="T6" fmla="*/ 7 w 42"/>
                <a:gd name="T7" fmla="*/ 18 h 51"/>
                <a:gd name="T8" fmla="*/ 6 w 42"/>
                <a:gd name="T9" fmla="*/ 48 h 51"/>
              </a:gdLst>
              <a:ahLst/>
              <a:cxnLst>
                <a:cxn ang="0">
                  <a:pos x="T0" y="T1"/>
                </a:cxn>
                <a:cxn ang="0">
                  <a:pos x="T2" y="T3"/>
                </a:cxn>
                <a:cxn ang="0">
                  <a:pos x="T4" y="T5"/>
                </a:cxn>
                <a:cxn ang="0">
                  <a:pos x="T6" y="T7"/>
                </a:cxn>
                <a:cxn ang="0">
                  <a:pos x="T8" y="T9"/>
                </a:cxn>
              </a:cxnLst>
              <a:rect l="0" t="0" r="r" b="b"/>
              <a:pathLst>
                <a:path w="42" h="51">
                  <a:moveTo>
                    <a:pt x="6" y="48"/>
                  </a:moveTo>
                  <a:cubicBezTo>
                    <a:pt x="16" y="51"/>
                    <a:pt x="28" y="48"/>
                    <a:pt x="34" y="39"/>
                  </a:cubicBezTo>
                  <a:cubicBezTo>
                    <a:pt x="41" y="31"/>
                    <a:pt x="40" y="5"/>
                    <a:pt x="41" y="2"/>
                  </a:cubicBezTo>
                  <a:cubicBezTo>
                    <a:pt x="42" y="0"/>
                    <a:pt x="13" y="9"/>
                    <a:pt x="7" y="18"/>
                  </a:cubicBezTo>
                  <a:cubicBezTo>
                    <a:pt x="0" y="27"/>
                    <a:pt x="0" y="39"/>
                    <a:pt x="6"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8" name="Freeform 1488">
              <a:extLst>
                <a:ext uri="{FF2B5EF4-FFF2-40B4-BE49-F238E27FC236}">
                  <a16:creationId xmlns:a16="http://schemas.microsoft.com/office/drawing/2014/main" id="{EACF5D71-68E9-45AA-A223-B77843CC59E7}"/>
                </a:ext>
              </a:extLst>
            </p:cNvPr>
            <p:cNvSpPr>
              <a:spLocks/>
            </p:cNvSpPr>
            <p:nvPr/>
          </p:nvSpPr>
          <p:spPr bwMode="auto">
            <a:xfrm>
              <a:off x="1574460" y="3506299"/>
              <a:ext cx="62845" cy="93673"/>
            </a:xfrm>
            <a:custGeom>
              <a:avLst/>
              <a:gdLst>
                <a:gd name="T0" fmla="*/ 6 w 63"/>
                <a:gd name="T1" fmla="*/ 7 h 59"/>
                <a:gd name="T2" fmla="*/ 13 w 63"/>
                <a:gd name="T3" fmla="*/ 45 h 59"/>
                <a:gd name="T4" fmla="*/ 60 w 63"/>
                <a:gd name="T5" fmla="*/ 57 h 59"/>
                <a:gd name="T6" fmla="*/ 44 w 63"/>
                <a:gd name="T7" fmla="*/ 11 h 59"/>
                <a:gd name="T8" fmla="*/ 6 w 63"/>
                <a:gd name="T9" fmla="*/ 7 h 59"/>
              </a:gdLst>
              <a:ahLst/>
              <a:cxnLst>
                <a:cxn ang="0">
                  <a:pos x="T0" y="T1"/>
                </a:cxn>
                <a:cxn ang="0">
                  <a:pos x="T2" y="T3"/>
                </a:cxn>
                <a:cxn ang="0">
                  <a:pos x="T4" y="T5"/>
                </a:cxn>
                <a:cxn ang="0">
                  <a:pos x="T6" y="T7"/>
                </a:cxn>
                <a:cxn ang="0">
                  <a:pos x="T8" y="T9"/>
                </a:cxn>
              </a:cxnLst>
              <a:rect l="0" t="0" r="r" b="b"/>
              <a:pathLst>
                <a:path w="63" h="59">
                  <a:moveTo>
                    <a:pt x="6" y="7"/>
                  </a:moveTo>
                  <a:cubicBezTo>
                    <a:pt x="0" y="20"/>
                    <a:pt x="2" y="35"/>
                    <a:pt x="13" y="45"/>
                  </a:cubicBezTo>
                  <a:cubicBezTo>
                    <a:pt x="24" y="55"/>
                    <a:pt x="57" y="55"/>
                    <a:pt x="60" y="57"/>
                  </a:cubicBezTo>
                  <a:cubicBezTo>
                    <a:pt x="63" y="59"/>
                    <a:pt x="55" y="21"/>
                    <a:pt x="44" y="11"/>
                  </a:cubicBezTo>
                  <a:cubicBezTo>
                    <a:pt x="33" y="2"/>
                    <a:pt x="18" y="0"/>
                    <a:pt x="6" y="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9" name="Freeform 1489">
              <a:extLst>
                <a:ext uri="{FF2B5EF4-FFF2-40B4-BE49-F238E27FC236}">
                  <a16:creationId xmlns:a16="http://schemas.microsoft.com/office/drawing/2014/main" id="{315EF313-11F0-415E-A088-26E325F68007}"/>
                </a:ext>
              </a:extLst>
            </p:cNvPr>
            <p:cNvSpPr>
              <a:spLocks/>
            </p:cNvSpPr>
            <p:nvPr/>
          </p:nvSpPr>
          <p:spPr bwMode="auto">
            <a:xfrm>
              <a:off x="1232740" y="3301780"/>
              <a:ext cx="59900" cy="159244"/>
            </a:xfrm>
            <a:custGeom>
              <a:avLst/>
              <a:gdLst>
                <a:gd name="T0" fmla="*/ 30 w 61"/>
                <a:gd name="T1" fmla="*/ 101 h 101"/>
                <a:gd name="T2" fmla="*/ 1 w 61"/>
                <a:gd name="T3" fmla="*/ 60 h 101"/>
                <a:gd name="T4" fmla="*/ 31 w 61"/>
                <a:gd name="T5" fmla="*/ 4 h 101"/>
                <a:gd name="T6" fmla="*/ 61 w 61"/>
                <a:gd name="T7" fmla="*/ 61 h 101"/>
                <a:gd name="T8" fmla="*/ 30 w 61"/>
                <a:gd name="T9" fmla="*/ 101 h 101"/>
              </a:gdLst>
              <a:ahLst/>
              <a:cxnLst>
                <a:cxn ang="0">
                  <a:pos x="T0" y="T1"/>
                </a:cxn>
                <a:cxn ang="0">
                  <a:pos x="T2" y="T3"/>
                </a:cxn>
                <a:cxn ang="0">
                  <a:pos x="T4" y="T5"/>
                </a:cxn>
                <a:cxn ang="0">
                  <a:pos x="T6" y="T7"/>
                </a:cxn>
                <a:cxn ang="0">
                  <a:pos x="T8" y="T9"/>
                </a:cxn>
              </a:cxnLst>
              <a:rect l="0" t="0" r="r" b="b"/>
              <a:pathLst>
                <a:path w="61" h="101">
                  <a:moveTo>
                    <a:pt x="30" y="101"/>
                  </a:moveTo>
                  <a:cubicBezTo>
                    <a:pt x="13" y="96"/>
                    <a:pt x="0" y="79"/>
                    <a:pt x="1" y="60"/>
                  </a:cubicBezTo>
                  <a:cubicBezTo>
                    <a:pt x="1" y="41"/>
                    <a:pt x="31" y="9"/>
                    <a:pt x="31" y="4"/>
                  </a:cubicBezTo>
                  <a:cubicBezTo>
                    <a:pt x="32" y="0"/>
                    <a:pt x="61" y="42"/>
                    <a:pt x="61" y="61"/>
                  </a:cubicBezTo>
                  <a:cubicBezTo>
                    <a:pt x="60" y="80"/>
                    <a:pt x="47" y="96"/>
                    <a:pt x="30" y="101"/>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0" name="Freeform 1490">
              <a:extLst>
                <a:ext uri="{FF2B5EF4-FFF2-40B4-BE49-F238E27FC236}">
                  <a16:creationId xmlns:a16="http://schemas.microsoft.com/office/drawing/2014/main" id="{27C72DBD-EA08-412C-9563-50DEC943C7D7}"/>
                </a:ext>
              </a:extLst>
            </p:cNvPr>
            <p:cNvSpPr>
              <a:spLocks/>
            </p:cNvSpPr>
            <p:nvPr/>
          </p:nvSpPr>
          <p:spPr bwMode="auto">
            <a:xfrm>
              <a:off x="1165967" y="3272116"/>
              <a:ext cx="68737" cy="153000"/>
            </a:xfrm>
            <a:custGeom>
              <a:avLst/>
              <a:gdLst>
                <a:gd name="T0" fmla="*/ 48 w 69"/>
                <a:gd name="T1" fmla="*/ 95 h 96"/>
                <a:gd name="T2" fmla="*/ 7 w 69"/>
                <a:gd name="T3" fmla="*/ 67 h 96"/>
                <a:gd name="T4" fmla="*/ 16 w 69"/>
                <a:gd name="T5" fmla="*/ 4 h 96"/>
                <a:gd name="T6" fmla="*/ 63 w 69"/>
                <a:gd name="T7" fmla="*/ 47 h 96"/>
                <a:gd name="T8" fmla="*/ 48 w 69"/>
                <a:gd name="T9" fmla="*/ 95 h 96"/>
              </a:gdLst>
              <a:ahLst/>
              <a:cxnLst>
                <a:cxn ang="0">
                  <a:pos x="T0" y="T1"/>
                </a:cxn>
                <a:cxn ang="0">
                  <a:pos x="T2" y="T3"/>
                </a:cxn>
                <a:cxn ang="0">
                  <a:pos x="T4" y="T5"/>
                </a:cxn>
                <a:cxn ang="0">
                  <a:pos x="T6" y="T7"/>
                </a:cxn>
                <a:cxn ang="0">
                  <a:pos x="T8" y="T9"/>
                </a:cxn>
              </a:cxnLst>
              <a:rect l="0" t="0" r="r" b="b"/>
              <a:pathLst>
                <a:path w="69" h="96">
                  <a:moveTo>
                    <a:pt x="48" y="95"/>
                  </a:moveTo>
                  <a:cubicBezTo>
                    <a:pt x="30" y="96"/>
                    <a:pt x="13" y="85"/>
                    <a:pt x="7" y="67"/>
                  </a:cubicBezTo>
                  <a:cubicBezTo>
                    <a:pt x="0" y="49"/>
                    <a:pt x="17" y="8"/>
                    <a:pt x="16" y="4"/>
                  </a:cubicBezTo>
                  <a:cubicBezTo>
                    <a:pt x="15" y="0"/>
                    <a:pt x="57" y="29"/>
                    <a:pt x="63" y="47"/>
                  </a:cubicBezTo>
                  <a:cubicBezTo>
                    <a:pt x="69" y="65"/>
                    <a:pt x="63" y="85"/>
                    <a:pt x="48" y="9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1" name="Freeform 1491">
              <a:extLst>
                <a:ext uri="{FF2B5EF4-FFF2-40B4-BE49-F238E27FC236}">
                  <a16:creationId xmlns:a16="http://schemas.microsoft.com/office/drawing/2014/main" id="{54622BEB-D960-4664-A31F-5A89B7A2EDD4}"/>
                </a:ext>
              </a:extLst>
            </p:cNvPr>
            <p:cNvSpPr>
              <a:spLocks/>
            </p:cNvSpPr>
            <p:nvPr/>
          </p:nvSpPr>
          <p:spPr bwMode="auto">
            <a:xfrm>
              <a:off x="1249434" y="3044178"/>
              <a:ext cx="106051" cy="120214"/>
            </a:xfrm>
            <a:custGeom>
              <a:avLst/>
              <a:gdLst>
                <a:gd name="T0" fmla="*/ 89 w 107"/>
                <a:gd name="T1" fmla="*/ 2 h 76"/>
                <a:gd name="T2" fmla="*/ 71 w 107"/>
                <a:gd name="T3" fmla="*/ 23 h 76"/>
                <a:gd name="T4" fmla="*/ 64 w 107"/>
                <a:gd name="T5" fmla="*/ 18 h 76"/>
                <a:gd name="T6" fmla="*/ 4 w 107"/>
                <a:gd name="T7" fmla="*/ 15 h 76"/>
                <a:gd name="T8" fmla="*/ 35 w 107"/>
                <a:gd name="T9" fmla="*/ 67 h 76"/>
                <a:gd name="T10" fmla="*/ 80 w 107"/>
                <a:gd name="T11" fmla="*/ 65 h 76"/>
                <a:gd name="T12" fmla="*/ 83 w 107"/>
                <a:gd name="T13" fmla="*/ 66 h 76"/>
                <a:gd name="T14" fmla="*/ 105 w 107"/>
                <a:gd name="T15" fmla="*/ 41 h 76"/>
                <a:gd name="T16" fmla="*/ 89 w 107"/>
                <a:gd name="T17"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76">
                  <a:moveTo>
                    <a:pt x="89" y="2"/>
                  </a:moveTo>
                  <a:cubicBezTo>
                    <a:pt x="89" y="0"/>
                    <a:pt x="78" y="12"/>
                    <a:pt x="71" y="23"/>
                  </a:cubicBezTo>
                  <a:cubicBezTo>
                    <a:pt x="69" y="21"/>
                    <a:pt x="66" y="20"/>
                    <a:pt x="64" y="18"/>
                  </a:cubicBezTo>
                  <a:cubicBezTo>
                    <a:pt x="48" y="9"/>
                    <a:pt x="0" y="13"/>
                    <a:pt x="4" y="15"/>
                  </a:cubicBezTo>
                  <a:cubicBezTo>
                    <a:pt x="7" y="18"/>
                    <a:pt x="19" y="58"/>
                    <a:pt x="35" y="67"/>
                  </a:cubicBezTo>
                  <a:cubicBezTo>
                    <a:pt x="49" y="76"/>
                    <a:pt x="67" y="74"/>
                    <a:pt x="80" y="65"/>
                  </a:cubicBezTo>
                  <a:cubicBezTo>
                    <a:pt x="81" y="65"/>
                    <a:pt x="82" y="66"/>
                    <a:pt x="83" y="66"/>
                  </a:cubicBezTo>
                  <a:cubicBezTo>
                    <a:pt x="95" y="64"/>
                    <a:pt x="104" y="54"/>
                    <a:pt x="105" y="41"/>
                  </a:cubicBezTo>
                  <a:cubicBezTo>
                    <a:pt x="107" y="28"/>
                    <a:pt x="89" y="5"/>
                    <a:pt x="89" y="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2" name="Freeform 1492">
              <a:extLst>
                <a:ext uri="{FF2B5EF4-FFF2-40B4-BE49-F238E27FC236}">
                  <a16:creationId xmlns:a16="http://schemas.microsoft.com/office/drawing/2014/main" id="{A0177F24-3ED2-4693-BCD0-F1F80359C739}"/>
                </a:ext>
              </a:extLst>
            </p:cNvPr>
            <p:cNvSpPr>
              <a:spLocks/>
            </p:cNvSpPr>
            <p:nvPr/>
          </p:nvSpPr>
          <p:spPr bwMode="auto">
            <a:xfrm>
              <a:off x="1169896" y="3115994"/>
              <a:ext cx="105069" cy="129582"/>
            </a:xfrm>
            <a:custGeom>
              <a:avLst/>
              <a:gdLst>
                <a:gd name="T0" fmla="*/ 104 w 106"/>
                <a:gd name="T1" fmla="*/ 37 h 82"/>
                <a:gd name="T2" fmla="*/ 79 w 106"/>
                <a:gd name="T3" fmla="*/ 2 h 82"/>
                <a:gd name="T4" fmla="*/ 67 w 106"/>
                <a:gd name="T5" fmla="*/ 26 h 82"/>
                <a:gd name="T6" fmla="*/ 64 w 106"/>
                <a:gd name="T7" fmla="*/ 23 h 82"/>
                <a:gd name="T8" fmla="*/ 3 w 106"/>
                <a:gd name="T9" fmla="*/ 21 h 82"/>
                <a:gd name="T10" fmla="*/ 35 w 106"/>
                <a:gd name="T11" fmla="*/ 72 h 82"/>
                <a:gd name="T12" fmla="*/ 82 w 106"/>
                <a:gd name="T13" fmla="*/ 68 h 82"/>
                <a:gd name="T14" fmla="*/ 83 w 106"/>
                <a:gd name="T15" fmla="*/ 66 h 82"/>
                <a:gd name="T16" fmla="*/ 88 w 106"/>
                <a:gd name="T17" fmla="*/ 67 h 82"/>
                <a:gd name="T18" fmla="*/ 104 w 106"/>
                <a:gd name="T19"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82">
                  <a:moveTo>
                    <a:pt x="104" y="37"/>
                  </a:moveTo>
                  <a:cubicBezTo>
                    <a:pt x="103" y="24"/>
                    <a:pt x="80" y="5"/>
                    <a:pt x="79" y="2"/>
                  </a:cubicBezTo>
                  <a:cubicBezTo>
                    <a:pt x="78" y="0"/>
                    <a:pt x="71" y="13"/>
                    <a:pt x="67" y="26"/>
                  </a:cubicBezTo>
                  <a:cubicBezTo>
                    <a:pt x="66" y="25"/>
                    <a:pt x="65" y="24"/>
                    <a:pt x="64" y="23"/>
                  </a:cubicBezTo>
                  <a:cubicBezTo>
                    <a:pt x="48" y="14"/>
                    <a:pt x="0" y="18"/>
                    <a:pt x="3" y="21"/>
                  </a:cubicBezTo>
                  <a:cubicBezTo>
                    <a:pt x="7" y="23"/>
                    <a:pt x="19" y="63"/>
                    <a:pt x="35" y="72"/>
                  </a:cubicBezTo>
                  <a:cubicBezTo>
                    <a:pt x="50" y="82"/>
                    <a:pt x="69" y="79"/>
                    <a:pt x="82" y="68"/>
                  </a:cubicBezTo>
                  <a:cubicBezTo>
                    <a:pt x="82" y="67"/>
                    <a:pt x="83" y="66"/>
                    <a:pt x="83" y="66"/>
                  </a:cubicBezTo>
                  <a:cubicBezTo>
                    <a:pt x="84" y="66"/>
                    <a:pt x="86" y="67"/>
                    <a:pt x="88" y="67"/>
                  </a:cubicBezTo>
                  <a:cubicBezTo>
                    <a:pt x="99" y="62"/>
                    <a:pt x="106" y="50"/>
                    <a:pt x="104" y="3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3" name="Freeform 1493">
              <a:extLst>
                <a:ext uri="{FF2B5EF4-FFF2-40B4-BE49-F238E27FC236}">
                  <a16:creationId xmlns:a16="http://schemas.microsoft.com/office/drawing/2014/main" id="{901EB653-DA09-4B32-92AF-BE72099DF596}"/>
                </a:ext>
              </a:extLst>
            </p:cNvPr>
            <p:cNvSpPr>
              <a:spLocks/>
            </p:cNvSpPr>
            <p:nvPr/>
          </p:nvSpPr>
          <p:spPr bwMode="auto">
            <a:xfrm>
              <a:off x="1064827" y="3256504"/>
              <a:ext cx="107033" cy="232622"/>
            </a:xfrm>
            <a:custGeom>
              <a:avLst/>
              <a:gdLst>
                <a:gd name="T0" fmla="*/ 102 w 108"/>
                <a:gd name="T1" fmla="*/ 48 h 147"/>
                <a:gd name="T2" fmla="*/ 55 w 108"/>
                <a:gd name="T3" fmla="*/ 5 h 147"/>
                <a:gd name="T4" fmla="*/ 45 w 108"/>
                <a:gd name="T5" fmla="*/ 68 h 147"/>
                <a:gd name="T6" fmla="*/ 55 w 108"/>
                <a:gd name="T7" fmla="*/ 83 h 147"/>
                <a:gd name="T8" fmla="*/ 35 w 108"/>
                <a:gd name="T9" fmla="*/ 89 h 147"/>
                <a:gd name="T10" fmla="*/ 4 w 108"/>
                <a:gd name="T11" fmla="*/ 140 h 147"/>
                <a:gd name="T12" fmla="*/ 64 w 108"/>
                <a:gd name="T13" fmla="*/ 138 h 147"/>
                <a:gd name="T14" fmla="*/ 84 w 108"/>
                <a:gd name="T15" fmla="*/ 96 h 147"/>
                <a:gd name="T16" fmla="*/ 87 w 108"/>
                <a:gd name="T17" fmla="*/ 96 h 147"/>
                <a:gd name="T18" fmla="*/ 102 w 108"/>
                <a:gd name="T19" fmla="*/ 4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47">
                  <a:moveTo>
                    <a:pt x="102" y="48"/>
                  </a:moveTo>
                  <a:cubicBezTo>
                    <a:pt x="95" y="30"/>
                    <a:pt x="54" y="0"/>
                    <a:pt x="55" y="5"/>
                  </a:cubicBezTo>
                  <a:cubicBezTo>
                    <a:pt x="56" y="9"/>
                    <a:pt x="39" y="50"/>
                    <a:pt x="45" y="68"/>
                  </a:cubicBezTo>
                  <a:cubicBezTo>
                    <a:pt x="47" y="74"/>
                    <a:pt x="51" y="79"/>
                    <a:pt x="55" y="83"/>
                  </a:cubicBezTo>
                  <a:cubicBezTo>
                    <a:pt x="48" y="83"/>
                    <a:pt x="42" y="85"/>
                    <a:pt x="35" y="89"/>
                  </a:cubicBezTo>
                  <a:cubicBezTo>
                    <a:pt x="20" y="98"/>
                    <a:pt x="0" y="142"/>
                    <a:pt x="4" y="140"/>
                  </a:cubicBezTo>
                  <a:cubicBezTo>
                    <a:pt x="8" y="138"/>
                    <a:pt x="48" y="147"/>
                    <a:pt x="64" y="138"/>
                  </a:cubicBezTo>
                  <a:cubicBezTo>
                    <a:pt x="79" y="129"/>
                    <a:pt x="86" y="112"/>
                    <a:pt x="84" y="96"/>
                  </a:cubicBezTo>
                  <a:cubicBezTo>
                    <a:pt x="85" y="96"/>
                    <a:pt x="86" y="96"/>
                    <a:pt x="87" y="96"/>
                  </a:cubicBezTo>
                  <a:cubicBezTo>
                    <a:pt x="102" y="85"/>
                    <a:pt x="108" y="66"/>
                    <a:pt x="102"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4" name="Freeform 1494">
              <a:extLst>
                <a:ext uri="{FF2B5EF4-FFF2-40B4-BE49-F238E27FC236}">
                  <a16:creationId xmlns:a16="http://schemas.microsoft.com/office/drawing/2014/main" id="{B9AAA955-CF74-4EAE-918B-5ED8C64772FC}"/>
                </a:ext>
              </a:extLst>
            </p:cNvPr>
            <p:cNvSpPr>
              <a:spLocks/>
            </p:cNvSpPr>
            <p:nvPr/>
          </p:nvSpPr>
          <p:spPr bwMode="auto">
            <a:xfrm>
              <a:off x="1312279" y="3228402"/>
              <a:ext cx="62845" cy="78061"/>
            </a:xfrm>
            <a:custGeom>
              <a:avLst/>
              <a:gdLst>
                <a:gd name="T0" fmla="*/ 62 w 64"/>
                <a:gd name="T1" fmla="*/ 38 h 49"/>
                <a:gd name="T2" fmla="*/ 27 w 64"/>
                <a:gd name="T3" fmla="*/ 43 h 49"/>
                <a:gd name="T4" fmla="*/ 2 w 64"/>
                <a:gd name="T5" fmla="*/ 6 h 49"/>
                <a:gd name="T6" fmla="*/ 47 w 64"/>
                <a:gd name="T7" fmla="*/ 6 h 49"/>
                <a:gd name="T8" fmla="*/ 62 w 64"/>
                <a:gd name="T9" fmla="*/ 38 h 49"/>
              </a:gdLst>
              <a:ahLst/>
              <a:cxnLst>
                <a:cxn ang="0">
                  <a:pos x="T0" y="T1"/>
                </a:cxn>
                <a:cxn ang="0">
                  <a:pos x="T2" y="T3"/>
                </a:cxn>
                <a:cxn ang="0">
                  <a:pos x="T4" y="T5"/>
                </a:cxn>
                <a:cxn ang="0">
                  <a:pos x="T6" y="T7"/>
                </a:cxn>
                <a:cxn ang="0">
                  <a:pos x="T8" y="T9"/>
                </a:cxn>
              </a:cxnLst>
              <a:rect l="0" t="0" r="r" b="b"/>
              <a:pathLst>
                <a:path w="64" h="49">
                  <a:moveTo>
                    <a:pt x="62" y="38"/>
                  </a:moveTo>
                  <a:cubicBezTo>
                    <a:pt x="53" y="47"/>
                    <a:pt x="39" y="49"/>
                    <a:pt x="27" y="43"/>
                  </a:cubicBezTo>
                  <a:cubicBezTo>
                    <a:pt x="15" y="37"/>
                    <a:pt x="5" y="8"/>
                    <a:pt x="2" y="6"/>
                  </a:cubicBezTo>
                  <a:cubicBezTo>
                    <a:pt x="0" y="4"/>
                    <a:pt x="35" y="0"/>
                    <a:pt x="47" y="6"/>
                  </a:cubicBezTo>
                  <a:cubicBezTo>
                    <a:pt x="58" y="12"/>
                    <a:pt x="64" y="26"/>
                    <a:pt x="62"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5" name="Freeform 1495">
              <a:extLst>
                <a:ext uri="{FF2B5EF4-FFF2-40B4-BE49-F238E27FC236}">
                  <a16:creationId xmlns:a16="http://schemas.microsoft.com/office/drawing/2014/main" id="{D4D812E8-8139-44D0-A0DB-658D46C7C2D7}"/>
                </a:ext>
              </a:extLst>
            </p:cNvPr>
            <p:cNvSpPr>
              <a:spLocks/>
            </p:cNvSpPr>
            <p:nvPr/>
          </p:nvSpPr>
          <p:spPr bwMode="auto">
            <a:xfrm>
              <a:off x="1286748" y="3155025"/>
              <a:ext cx="67755" cy="73378"/>
            </a:xfrm>
            <a:custGeom>
              <a:avLst/>
              <a:gdLst>
                <a:gd name="T0" fmla="*/ 68 w 68"/>
                <a:gd name="T1" fmla="*/ 32 h 47"/>
                <a:gd name="T2" fmla="*/ 34 w 68"/>
                <a:gd name="T3" fmla="*/ 44 h 47"/>
                <a:gd name="T4" fmla="*/ 3 w 68"/>
                <a:gd name="T5" fmla="*/ 12 h 47"/>
                <a:gd name="T6" fmla="*/ 46 w 68"/>
                <a:gd name="T7" fmla="*/ 4 h 47"/>
                <a:gd name="T8" fmla="*/ 68 w 68"/>
                <a:gd name="T9" fmla="*/ 32 h 47"/>
              </a:gdLst>
              <a:ahLst/>
              <a:cxnLst>
                <a:cxn ang="0">
                  <a:pos x="T0" y="T1"/>
                </a:cxn>
                <a:cxn ang="0">
                  <a:pos x="T2" y="T3"/>
                </a:cxn>
                <a:cxn ang="0">
                  <a:pos x="T4" y="T5"/>
                </a:cxn>
                <a:cxn ang="0">
                  <a:pos x="T6" y="T7"/>
                </a:cxn>
                <a:cxn ang="0">
                  <a:pos x="T8" y="T9"/>
                </a:cxn>
              </a:cxnLst>
              <a:rect l="0" t="0" r="r" b="b"/>
              <a:pathLst>
                <a:path w="68" h="47">
                  <a:moveTo>
                    <a:pt x="68" y="32"/>
                  </a:moveTo>
                  <a:cubicBezTo>
                    <a:pt x="60" y="42"/>
                    <a:pt x="47" y="47"/>
                    <a:pt x="34" y="44"/>
                  </a:cubicBezTo>
                  <a:cubicBezTo>
                    <a:pt x="22" y="40"/>
                    <a:pt x="6" y="14"/>
                    <a:pt x="3" y="12"/>
                  </a:cubicBezTo>
                  <a:cubicBezTo>
                    <a:pt x="0" y="11"/>
                    <a:pt x="34" y="0"/>
                    <a:pt x="46" y="4"/>
                  </a:cubicBezTo>
                  <a:cubicBezTo>
                    <a:pt x="59" y="7"/>
                    <a:pt x="67" y="19"/>
                    <a:pt x="68" y="3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6" name="Freeform 1496">
              <a:extLst>
                <a:ext uri="{FF2B5EF4-FFF2-40B4-BE49-F238E27FC236}">
                  <a16:creationId xmlns:a16="http://schemas.microsoft.com/office/drawing/2014/main" id="{DDDF525F-8C1D-4895-B406-3E3DB63F0879}"/>
                </a:ext>
              </a:extLst>
            </p:cNvPr>
            <p:cNvSpPr>
              <a:spLocks/>
            </p:cNvSpPr>
            <p:nvPr/>
          </p:nvSpPr>
          <p:spPr bwMode="auto">
            <a:xfrm>
              <a:off x="1423238" y="3119117"/>
              <a:ext cx="53026" cy="118653"/>
            </a:xfrm>
            <a:custGeom>
              <a:avLst/>
              <a:gdLst>
                <a:gd name="T0" fmla="*/ 18 w 53"/>
                <a:gd name="T1" fmla="*/ 75 h 75"/>
                <a:gd name="T2" fmla="*/ 5 w 53"/>
                <a:gd name="T3" fmla="*/ 38 h 75"/>
                <a:gd name="T4" fmla="*/ 40 w 53"/>
                <a:gd name="T5" fmla="*/ 3 h 75"/>
                <a:gd name="T6" fmla="*/ 49 w 53"/>
                <a:gd name="T7" fmla="*/ 51 h 75"/>
                <a:gd name="T8" fmla="*/ 18 w 53"/>
                <a:gd name="T9" fmla="*/ 75 h 75"/>
              </a:gdLst>
              <a:ahLst/>
              <a:cxnLst>
                <a:cxn ang="0">
                  <a:pos x="T0" y="T1"/>
                </a:cxn>
                <a:cxn ang="0">
                  <a:pos x="T2" y="T3"/>
                </a:cxn>
                <a:cxn ang="0">
                  <a:pos x="T4" y="T5"/>
                </a:cxn>
                <a:cxn ang="0">
                  <a:pos x="T6" y="T7"/>
                </a:cxn>
                <a:cxn ang="0">
                  <a:pos x="T8" y="T9"/>
                </a:cxn>
              </a:cxnLst>
              <a:rect l="0" t="0" r="r" b="b"/>
              <a:pathLst>
                <a:path w="53" h="75">
                  <a:moveTo>
                    <a:pt x="18" y="75"/>
                  </a:moveTo>
                  <a:cubicBezTo>
                    <a:pt x="6" y="67"/>
                    <a:pt x="0" y="52"/>
                    <a:pt x="5" y="38"/>
                  </a:cubicBezTo>
                  <a:cubicBezTo>
                    <a:pt x="9" y="24"/>
                    <a:pt x="38" y="6"/>
                    <a:pt x="40" y="3"/>
                  </a:cubicBezTo>
                  <a:cubicBezTo>
                    <a:pt x="41" y="0"/>
                    <a:pt x="53" y="37"/>
                    <a:pt x="49" y="51"/>
                  </a:cubicBezTo>
                  <a:cubicBezTo>
                    <a:pt x="45" y="65"/>
                    <a:pt x="32" y="74"/>
                    <a:pt x="18" y="7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7" name="Freeform 1497">
              <a:extLst>
                <a:ext uri="{FF2B5EF4-FFF2-40B4-BE49-F238E27FC236}">
                  <a16:creationId xmlns:a16="http://schemas.microsoft.com/office/drawing/2014/main" id="{F3296837-324F-4248-94AB-97C0E00A70D0}"/>
                </a:ext>
              </a:extLst>
            </p:cNvPr>
            <p:cNvSpPr>
              <a:spLocks/>
            </p:cNvSpPr>
            <p:nvPr/>
          </p:nvSpPr>
          <p:spPr bwMode="auto">
            <a:xfrm>
              <a:off x="1157130" y="3429800"/>
              <a:ext cx="87394" cy="104602"/>
            </a:xfrm>
            <a:custGeom>
              <a:avLst/>
              <a:gdLst>
                <a:gd name="T0" fmla="*/ 84 w 88"/>
                <a:gd name="T1" fmla="*/ 14 h 67"/>
                <a:gd name="T2" fmla="*/ 65 w 88"/>
                <a:gd name="T3" fmla="*/ 58 h 67"/>
                <a:gd name="T4" fmla="*/ 4 w 88"/>
                <a:gd name="T5" fmla="*/ 60 h 67"/>
                <a:gd name="T6" fmla="*/ 36 w 88"/>
                <a:gd name="T7" fmla="*/ 9 h 67"/>
                <a:gd name="T8" fmla="*/ 84 w 88"/>
                <a:gd name="T9" fmla="*/ 14 h 67"/>
              </a:gdLst>
              <a:ahLst/>
              <a:cxnLst>
                <a:cxn ang="0">
                  <a:pos x="T0" y="T1"/>
                </a:cxn>
                <a:cxn ang="0">
                  <a:pos x="T2" y="T3"/>
                </a:cxn>
                <a:cxn ang="0">
                  <a:pos x="T4" y="T5"/>
                </a:cxn>
                <a:cxn ang="0">
                  <a:pos x="T6" y="T7"/>
                </a:cxn>
                <a:cxn ang="0">
                  <a:pos x="T8" y="T9"/>
                </a:cxn>
              </a:cxnLst>
              <a:rect l="0" t="0" r="r" b="b"/>
              <a:pathLst>
                <a:path w="88" h="67">
                  <a:moveTo>
                    <a:pt x="84" y="14"/>
                  </a:moveTo>
                  <a:cubicBezTo>
                    <a:pt x="88" y="31"/>
                    <a:pt x="80" y="49"/>
                    <a:pt x="65" y="58"/>
                  </a:cubicBezTo>
                  <a:cubicBezTo>
                    <a:pt x="49" y="67"/>
                    <a:pt x="8" y="59"/>
                    <a:pt x="4" y="60"/>
                  </a:cubicBezTo>
                  <a:cubicBezTo>
                    <a:pt x="0" y="62"/>
                    <a:pt x="20" y="18"/>
                    <a:pt x="36" y="9"/>
                  </a:cubicBezTo>
                  <a:cubicBezTo>
                    <a:pt x="52" y="0"/>
                    <a:pt x="71" y="3"/>
                    <a:pt x="84" y="1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8" name="Freeform 1498">
              <a:extLst>
                <a:ext uri="{FF2B5EF4-FFF2-40B4-BE49-F238E27FC236}">
                  <a16:creationId xmlns:a16="http://schemas.microsoft.com/office/drawing/2014/main" id="{A663CFFE-4716-4EA4-B9D8-CDD3E7E016B3}"/>
                </a:ext>
              </a:extLst>
            </p:cNvPr>
            <p:cNvSpPr>
              <a:spLocks/>
            </p:cNvSpPr>
            <p:nvPr/>
          </p:nvSpPr>
          <p:spPr bwMode="auto">
            <a:xfrm>
              <a:off x="1228813" y="3244014"/>
              <a:ext cx="54989" cy="68694"/>
            </a:xfrm>
            <a:custGeom>
              <a:avLst/>
              <a:gdLst>
                <a:gd name="T0" fmla="*/ 54 w 56"/>
                <a:gd name="T1" fmla="*/ 10 h 43"/>
                <a:gd name="T2" fmla="*/ 41 w 56"/>
                <a:gd name="T3" fmla="*/ 38 h 43"/>
                <a:gd name="T4" fmla="*/ 3 w 56"/>
                <a:gd name="T5" fmla="*/ 39 h 43"/>
                <a:gd name="T6" fmla="*/ 23 w 56"/>
                <a:gd name="T7" fmla="*/ 6 h 43"/>
                <a:gd name="T8" fmla="*/ 54 w 56"/>
                <a:gd name="T9" fmla="*/ 10 h 43"/>
              </a:gdLst>
              <a:ahLst/>
              <a:cxnLst>
                <a:cxn ang="0">
                  <a:pos x="T0" y="T1"/>
                </a:cxn>
                <a:cxn ang="0">
                  <a:pos x="T2" y="T3"/>
                </a:cxn>
                <a:cxn ang="0">
                  <a:pos x="T4" y="T5"/>
                </a:cxn>
                <a:cxn ang="0">
                  <a:pos x="T6" y="T7"/>
                </a:cxn>
                <a:cxn ang="0">
                  <a:pos x="T8" y="T9"/>
                </a:cxn>
              </a:cxnLst>
              <a:rect l="0" t="0" r="r" b="b"/>
              <a:pathLst>
                <a:path w="56" h="43">
                  <a:moveTo>
                    <a:pt x="54" y="10"/>
                  </a:moveTo>
                  <a:cubicBezTo>
                    <a:pt x="56" y="20"/>
                    <a:pt x="51" y="32"/>
                    <a:pt x="41" y="38"/>
                  </a:cubicBezTo>
                  <a:cubicBezTo>
                    <a:pt x="31" y="43"/>
                    <a:pt x="5" y="38"/>
                    <a:pt x="3" y="39"/>
                  </a:cubicBezTo>
                  <a:cubicBezTo>
                    <a:pt x="0" y="40"/>
                    <a:pt x="13" y="12"/>
                    <a:pt x="23" y="6"/>
                  </a:cubicBezTo>
                  <a:cubicBezTo>
                    <a:pt x="33" y="0"/>
                    <a:pt x="45" y="2"/>
                    <a:pt x="54" y="1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9" name="Freeform 1499">
              <a:extLst>
                <a:ext uri="{FF2B5EF4-FFF2-40B4-BE49-F238E27FC236}">
                  <a16:creationId xmlns:a16="http://schemas.microsoft.com/office/drawing/2014/main" id="{CB77BB9E-8892-4743-8AC4-F8AD4F0F16AF}"/>
                </a:ext>
              </a:extLst>
            </p:cNvPr>
            <p:cNvSpPr>
              <a:spLocks/>
            </p:cNvSpPr>
            <p:nvPr/>
          </p:nvSpPr>
          <p:spPr bwMode="auto">
            <a:xfrm>
              <a:off x="1289694" y="3309585"/>
              <a:ext cx="55972" cy="67133"/>
            </a:xfrm>
            <a:custGeom>
              <a:avLst/>
              <a:gdLst>
                <a:gd name="T0" fmla="*/ 54 w 56"/>
                <a:gd name="T1" fmla="*/ 9 h 43"/>
                <a:gd name="T2" fmla="*/ 41 w 56"/>
                <a:gd name="T3" fmla="*/ 38 h 43"/>
                <a:gd name="T4" fmla="*/ 3 w 56"/>
                <a:gd name="T5" fmla="*/ 39 h 43"/>
                <a:gd name="T6" fmla="*/ 23 w 56"/>
                <a:gd name="T7" fmla="*/ 6 h 43"/>
                <a:gd name="T8" fmla="*/ 54 w 56"/>
                <a:gd name="T9" fmla="*/ 9 h 43"/>
              </a:gdLst>
              <a:ahLst/>
              <a:cxnLst>
                <a:cxn ang="0">
                  <a:pos x="T0" y="T1"/>
                </a:cxn>
                <a:cxn ang="0">
                  <a:pos x="T2" y="T3"/>
                </a:cxn>
                <a:cxn ang="0">
                  <a:pos x="T4" y="T5"/>
                </a:cxn>
                <a:cxn ang="0">
                  <a:pos x="T6" y="T7"/>
                </a:cxn>
                <a:cxn ang="0">
                  <a:pos x="T8" y="T9"/>
                </a:cxn>
              </a:cxnLst>
              <a:rect l="0" t="0" r="r" b="b"/>
              <a:pathLst>
                <a:path w="56" h="43">
                  <a:moveTo>
                    <a:pt x="54" y="9"/>
                  </a:moveTo>
                  <a:cubicBezTo>
                    <a:pt x="56" y="20"/>
                    <a:pt x="51" y="32"/>
                    <a:pt x="41" y="38"/>
                  </a:cubicBezTo>
                  <a:cubicBezTo>
                    <a:pt x="31" y="43"/>
                    <a:pt x="6" y="38"/>
                    <a:pt x="3" y="39"/>
                  </a:cubicBezTo>
                  <a:cubicBezTo>
                    <a:pt x="0" y="40"/>
                    <a:pt x="13" y="12"/>
                    <a:pt x="23" y="6"/>
                  </a:cubicBezTo>
                  <a:cubicBezTo>
                    <a:pt x="33" y="0"/>
                    <a:pt x="46" y="2"/>
                    <a:pt x="54" y="9"/>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100" name="Freeform 1500">
              <a:extLst>
                <a:ext uri="{FF2B5EF4-FFF2-40B4-BE49-F238E27FC236}">
                  <a16:creationId xmlns:a16="http://schemas.microsoft.com/office/drawing/2014/main" id="{D2DD0483-708A-4C9C-A435-07EE2BD5D890}"/>
                </a:ext>
              </a:extLst>
            </p:cNvPr>
            <p:cNvSpPr>
              <a:spLocks/>
            </p:cNvSpPr>
            <p:nvPr/>
          </p:nvSpPr>
          <p:spPr bwMode="auto">
            <a:xfrm>
              <a:off x="1229794" y="3382963"/>
              <a:ext cx="128636" cy="226377"/>
            </a:xfrm>
            <a:custGeom>
              <a:avLst/>
              <a:gdLst>
                <a:gd name="T0" fmla="*/ 100 w 130"/>
                <a:gd name="T1" fmla="*/ 5 h 143"/>
                <a:gd name="T2" fmla="*/ 70 w 130"/>
                <a:gd name="T3" fmla="*/ 60 h 143"/>
                <a:gd name="T4" fmla="*/ 76 w 130"/>
                <a:gd name="T5" fmla="*/ 84 h 143"/>
                <a:gd name="T6" fmla="*/ 36 w 130"/>
                <a:gd name="T7" fmla="*/ 84 h 143"/>
                <a:gd name="T8" fmla="*/ 4 w 130"/>
                <a:gd name="T9" fmla="*/ 136 h 143"/>
                <a:gd name="T10" fmla="*/ 64 w 130"/>
                <a:gd name="T11" fmla="*/ 134 h 143"/>
                <a:gd name="T12" fmla="*/ 84 w 130"/>
                <a:gd name="T13" fmla="*/ 93 h 143"/>
                <a:gd name="T14" fmla="*/ 99 w 130"/>
                <a:gd name="T15" fmla="*/ 102 h 143"/>
                <a:gd name="T16" fmla="*/ 130 w 130"/>
                <a:gd name="T17" fmla="*/ 61 h 143"/>
                <a:gd name="T18" fmla="*/ 100 w 130"/>
                <a:gd name="T19" fmla="*/ 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43">
                  <a:moveTo>
                    <a:pt x="100" y="5"/>
                  </a:moveTo>
                  <a:cubicBezTo>
                    <a:pt x="100" y="9"/>
                    <a:pt x="70" y="41"/>
                    <a:pt x="70" y="60"/>
                  </a:cubicBezTo>
                  <a:cubicBezTo>
                    <a:pt x="69" y="69"/>
                    <a:pt x="72" y="77"/>
                    <a:pt x="76" y="84"/>
                  </a:cubicBezTo>
                  <a:cubicBezTo>
                    <a:pt x="64" y="77"/>
                    <a:pt x="49" y="77"/>
                    <a:pt x="36" y="84"/>
                  </a:cubicBezTo>
                  <a:cubicBezTo>
                    <a:pt x="20" y="93"/>
                    <a:pt x="0" y="137"/>
                    <a:pt x="4" y="136"/>
                  </a:cubicBezTo>
                  <a:cubicBezTo>
                    <a:pt x="8" y="134"/>
                    <a:pt x="49" y="143"/>
                    <a:pt x="64" y="134"/>
                  </a:cubicBezTo>
                  <a:cubicBezTo>
                    <a:pt x="79" y="125"/>
                    <a:pt x="86" y="109"/>
                    <a:pt x="84" y="93"/>
                  </a:cubicBezTo>
                  <a:cubicBezTo>
                    <a:pt x="89" y="97"/>
                    <a:pt x="94" y="100"/>
                    <a:pt x="99" y="102"/>
                  </a:cubicBezTo>
                  <a:cubicBezTo>
                    <a:pt x="116" y="97"/>
                    <a:pt x="129" y="81"/>
                    <a:pt x="130" y="61"/>
                  </a:cubicBezTo>
                  <a:cubicBezTo>
                    <a:pt x="130" y="42"/>
                    <a:pt x="101" y="0"/>
                    <a:pt x="100" y="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grpSp>
      <p:grpSp>
        <p:nvGrpSpPr>
          <p:cNvPr id="3" name="Group 2">
            <a:extLst>
              <a:ext uri="{FF2B5EF4-FFF2-40B4-BE49-F238E27FC236}">
                <a16:creationId xmlns:a16="http://schemas.microsoft.com/office/drawing/2014/main" id="{A6EDCDE3-1E68-C603-811F-687F28717700}"/>
              </a:ext>
            </a:extLst>
          </p:cNvPr>
          <p:cNvGrpSpPr/>
          <p:nvPr/>
        </p:nvGrpSpPr>
        <p:grpSpPr>
          <a:xfrm>
            <a:off x="2980672" y="4567837"/>
            <a:ext cx="2901462" cy="1335252"/>
            <a:chOff x="2980672" y="4567837"/>
            <a:chExt cx="2901462" cy="1434378"/>
          </a:xfrm>
        </p:grpSpPr>
        <p:cxnSp>
          <p:nvCxnSpPr>
            <p:cNvPr id="102" name="Straight Connector 101">
              <a:extLst>
                <a:ext uri="{FF2B5EF4-FFF2-40B4-BE49-F238E27FC236}">
                  <a16:creationId xmlns:a16="http://schemas.microsoft.com/office/drawing/2014/main" id="{DFADA8E5-8E3C-4E3C-A03D-E2512EE17921}"/>
                </a:ext>
              </a:extLst>
            </p:cNvPr>
            <p:cNvCxnSpPr>
              <a:cxnSpLocks/>
            </p:cNvCxnSpPr>
            <p:nvPr/>
          </p:nvCxnSpPr>
          <p:spPr>
            <a:xfrm>
              <a:off x="2980672" y="4567837"/>
              <a:ext cx="0" cy="143437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B5DA7192-AE78-4EE8-8443-9CDC02D9BE87}"/>
                </a:ext>
              </a:extLst>
            </p:cNvPr>
            <p:cNvCxnSpPr>
              <a:cxnSpLocks/>
            </p:cNvCxnSpPr>
            <p:nvPr/>
          </p:nvCxnSpPr>
          <p:spPr>
            <a:xfrm>
              <a:off x="5882134" y="4567837"/>
              <a:ext cx="0" cy="1434378"/>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17042751"/>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Freeform: Shape 109">
            <a:extLst>
              <a:ext uri="{FF2B5EF4-FFF2-40B4-BE49-F238E27FC236}">
                <a16:creationId xmlns:a16="http://schemas.microsoft.com/office/drawing/2014/main" id="{2DE9C45A-1313-4DC9-90EE-B05412CC2CDD}"/>
              </a:ext>
            </a:extLst>
          </p:cNvPr>
          <p:cNvSpPr/>
          <p:nvPr/>
        </p:nvSpPr>
        <p:spPr>
          <a:xfrm>
            <a:off x="5953562" y="2956559"/>
            <a:ext cx="2949874" cy="3215641"/>
          </a:xfrm>
          <a:custGeom>
            <a:avLst/>
            <a:gdLst>
              <a:gd name="connsiteX0" fmla="*/ 0 w 3609975"/>
              <a:gd name="connsiteY0" fmla="*/ 542925 h 3781425"/>
              <a:gd name="connsiteX1" fmla="*/ 638175 w 3609975"/>
              <a:gd name="connsiteY1" fmla="*/ 0 h 3781425"/>
              <a:gd name="connsiteX2" fmla="*/ 3609975 w 3609975"/>
              <a:gd name="connsiteY2" fmla="*/ 0 h 3781425"/>
              <a:gd name="connsiteX3" fmla="*/ 3609975 w 3609975"/>
              <a:gd name="connsiteY3" fmla="*/ 3781425 h 3781425"/>
              <a:gd name="connsiteX4" fmla="*/ 9525 w 3609975"/>
              <a:gd name="connsiteY4" fmla="*/ 3781425 h 3781425"/>
              <a:gd name="connsiteX5" fmla="*/ 0 w 3609975"/>
              <a:gd name="connsiteY5" fmla="*/ 542925 h 378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09975" h="3781425">
                <a:moveTo>
                  <a:pt x="0" y="542925"/>
                </a:moveTo>
                <a:lnTo>
                  <a:pt x="638175" y="0"/>
                </a:lnTo>
                <a:lnTo>
                  <a:pt x="3609975" y="0"/>
                </a:lnTo>
                <a:lnTo>
                  <a:pt x="3609975" y="3781425"/>
                </a:lnTo>
                <a:lnTo>
                  <a:pt x="9525" y="3781425"/>
                </a:lnTo>
                <a:lnTo>
                  <a:pt x="0" y="542925"/>
                </a:lnTo>
                <a:close/>
              </a:path>
            </a:pathLst>
          </a:custGeom>
          <a:solidFill>
            <a:schemeClr val="accent1">
              <a:lumMod val="60000"/>
              <a:lumOff val="40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dirty="0">
              <a:solidFill>
                <a:srgbClr val="FFFFFF"/>
              </a:solidFill>
            </a:endParaRPr>
          </a:p>
        </p:txBody>
      </p:sp>
      <p:sp>
        <p:nvSpPr>
          <p:cNvPr id="111" name="Freeform: Shape 110">
            <a:extLst>
              <a:ext uri="{FF2B5EF4-FFF2-40B4-BE49-F238E27FC236}">
                <a16:creationId xmlns:a16="http://schemas.microsoft.com/office/drawing/2014/main" id="{7B5213CD-C8E8-457B-B9CC-4615D1F3925D}"/>
              </a:ext>
            </a:extLst>
          </p:cNvPr>
          <p:cNvSpPr/>
          <p:nvPr/>
        </p:nvSpPr>
        <p:spPr>
          <a:xfrm>
            <a:off x="3026852" y="3447232"/>
            <a:ext cx="2949874" cy="2745850"/>
          </a:xfrm>
          <a:custGeom>
            <a:avLst/>
            <a:gdLst>
              <a:gd name="connsiteX0" fmla="*/ 0 w 3638550"/>
              <a:gd name="connsiteY0" fmla="*/ 552450 h 3228975"/>
              <a:gd name="connsiteX1" fmla="*/ 685800 w 3638550"/>
              <a:gd name="connsiteY1" fmla="*/ 0 h 3228975"/>
              <a:gd name="connsiteX2" fmla="*/ 3638550 w 3638550"/>
              <a:gd name="connsiteY2" fmla="*/ 0 h 3228975"/>
              <a:gd name="connsiteX3" fmla="*/ 3638550 w 3638550"/>
              <a:gd name="connsiteY3" fmla="*/ 3228975 h 3228975"/>
              <a:gd name="connsiteX4" fmla="*/ 9525 w 3638550"/>
              <a:gd name="connsiteY4" fmla="*/ 3228975 h 3228975"/>
              <a:gd name="connsiteX5" fmla="*/ 9525 w 3638550"/>
              <a:gd name="connsiteY5" fmla="*/ 552450 h 3228975"/>
              <a:gd name="connsiteX6" fmla="*/ 695325 w 3638550"/>
              <a:gd name="connsiteY6" fmla="*/ 0 h 3228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38550" h="3228975">
                <a:moveTo>
                  <a:pt x="0" y="552450"/>
                </a:moveTo>
                <a:lnTo>
                  <a:pt x="685800" y="0"/>
                </a:lnTo>
                <a:lnTo>
                  <a:pt x="3638550" y="0"/>
                </a:lnTo>
                <a:lnTo>
                  <a:pt x="3638550" y="3228975"/>
                </a:lnTo>
                <a:lnTo>
                  <a:pt x="9525" y="3228975"/>
                </a:lnTo>
                <a:lnTo>
                  <a:pt x="9525" y="552450"/>
                </a:lnTo>
                <a:lnTo>
                  <a:pt x="695325" y="0"/>
                </a:lnTo>
              </a:path>
            </a:pathLst>
          </a:custGeom>
          <a:solidFill>
            <a:schemeClr val="accent1">
              <a:lumMod val="40000"/>
              <a:lumOff val="60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endParaRPr lang="en-US" dirty="0">
              <a:solidFill>
                <a:prstClr val="white"/>
              </a:solidFill>
            </a:endParaRPr>
          </a:p>
        </p:txBody>
      </p:sp>
      <p:sp>
        <p:nvSpPr>
          <p:cNvPr id="112" name="Freeform: Shape 111">
            <a:extLst>
              <a:ext uri="{FF2B5EF4-FFF2-40B4-BE49-F238E27FC236}">
                <a16:creationId xmlns:a16="http://schemas.microsoft.com/office/drawing/2014/main" id="{C77C0791-660B-4A03-97AF-59EA0BC5FB38}"/>
              </a:ext>
            </a:extLst>
          </p:cNvPr>
          <p:cNvSpPr/>
          <p:nvPr/>
        </p:nvSpPr>
        <p:spPr>
          <a:xfrm>
            <a:off x="221226" y="3948553"/>
            <a:ext cx="2821172" cy="2273245"/>
          </a:xfrm>
          <a:custGeom>
            <a:avLst/>
            <a:gdLst>
              <a:gd name="connsiteX0" fmla="*/ 521896 w 3479800"/>
              <a:gd name="connsiteY0" fmla="*/ 0 h 2673217"/>
              <a:gd name="connsiteX1" fmla="*/ 527050 w 3479800"/>
              <a:gd name="connsiteY1" fmla="*/ 0 h 2673217"/>
              <a:gd name="connsiteX2" fmla="*/ 3479800 w 3479800"/>
              <a:gd name="connsiteY2" fmla="*/ 0 h 2673217"/>
              <a:gd name="connsiteX3" fmla="*/ 3479800 w 3479800"/>
              <a:gd name="connsiteY3" fmla="*/ 2673217 h 2673217"/>
              <a:gd name="connsiteX4" fmla="*/ 527050 w 3479800"/>
              <a:gd name="connsiteY4" fmla="*/ 2673217 h 2673217"/>
              <a:gd name="connsiteX5" fmla="*/ 521896 w 3479800"/>
              <a:gd name="connsiteY5" fmla="*/ 2673217 h 2673217"/>
              <a:gd name="connsiteX6" fmla="*/ 0 w 3479800"/>
              <a:gd name="connsiteY6" fmla="*/ 2673217 h 2673217"/>
              <a:gd name="connsiteX7" fmla="*/ 0 w 3479800"/>
              <a:gd name="connsiteY7" fmla="*/ 455016 h 2673217"/>
              <a:gd name="connsiteX8" fmla="*/ 521896 w 3479800"/>
              <a:gd name="connsiteY8" fmla="*/ 4450 h 2673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9800" h="2673217">
                <a:moveTo>
                  <a:pt x="521896" y="0"/>
                </a:moveTo>
                <a:lnTo>
                  <a:pt x="527050" y="0"/>
                </a:lnTo>
                <a:lnTo>
                  <a:pt x="3479800" y="0"/>
                </a:lnTo>
                <a:lnTo>
                  <a:pt x="3479800" y="2673217"/>
                </a:lnTo>
                <a:lnTo>
                  <a:pt x="527050" y="2673217"/>
                </a:lnTo>
                <a:lnTo>
                  <a:pt x="521896" y="2673217"/>
                </a:lnTo>
                <a:lnTo>
                  <a:pt x="0" y="2673217"/>
                </a:lnTo>
                <a:lnTo>
                  <a:pt x="0" y="455016"/>
                </a:lnTo>
                <a:lnTo>
                  <a:pt x="521896" y="4450"/>
                </a:lnTo>
                <a:close/>
              </a:path>
            </a:pathLst>
          </a:custGeom>
          <a:solidFill>
            <a:schemeClr val="accent1">
              <a:lumMod val="20000"/>
              <a:lumOff val="80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dirty="0">
              <a:solidFill>
                <a:srgbClr val="575757"/>
              </a:solidFill>
            </a:endParaRPr>
          </a:p>
        </p:txBody>
      </p:sp>
      <p:sp>
        <p:nvSpPr>
          <p:cNvPr id="2" name="Title 1">
            <a:extLst>
              <a:ext uri="{FF2B5EF4-FFF2-40B4-BE49-F238E27FC236}">
                <a16:creationId xmlns:a16="http://schemas.microsoft.com/office/drawing/2014/main" id="{D5C44EDD-8A86-4512-866D-9047A490B969}"/>
              </a:ext>
            </a:extLst>
          </p:cNvPr>
          <p:cNvSpPr>
            <a:spLocks noGrp="1"/>
          </p:cNvSpPr>
          <p:nvPr>
            <p:ph type="title"/>
          </p:nvPr>
        </p:nvSpPr>
        <p:spPr/>
        <p:txBody>
          <a:bodyPr/>
          <a:lstStyle/>
          <a:p>
            <a:r>
              <a:rPr lang="en-US" dirty="0"/>
              <a:t>Three-Stage Growth Step Process</a:t>
            </a:r>
          </a:p>
        </p:txBody>
      </p:sp>
      <p:grpSp>
        <p:nvGrpSpPr>
          <p:cNvPr id="20" name="Group 19">
            <a:extLst>
              <a:ext uri="{FF2B5EF4-FFF2-40B4-BE49-F238E27FC236}">
                <a16:creationId xmlns:a16="http://schemas.microsoft.com/office/drawing/2014/main" id="{E5696588-3F5B-4EED-B9E5-9F71D53477B0}"/>
              </a:ext>
            </a:extLst>
          </p:cNvPr>
          <p:cNvGrpSpPr/>
          <p:nvPr/>
        </p:nvGrpSpPr>
        <p:grpSpPr>
          <a:xfrm>
            <a:off x="6861656" y="1208119"/>
            <a:ext cx="1472931" cy="2196006"/>
            <a:chOff x="4703776" y="1750131"/>
            <a:chExt cx="1864717" cy="2780125"/>
          </a:xfrm>
        </p:grpSpPr>
        <p:sp>
          <p:nvSpPr>
            <p:cNvPr id="21" name="Freeform 1472">
              <a:extLst>
                <a:ext uri="{FF2B5EF4-FFF2-40B4-BE49-F238E27FC236}">
                  <a16:creationId xmlns:a16="http://schemas.microsoft.com/office/drawing/2014/main" id="{68211347-58BB-40B6-B139-33F09C2BF3E8}"/>
                </a:ext>
              </a:extLst>
            </p:cNvPr>
            <p:cNvSpPr>
              <a:spLocks/>
            </p:cNvSpPr>
            <p:nvPr/>
          </p:nvSpPr>
          <p:spPr bwMode="auto">
            <a:xfrm>
              <a:off x="4789264" y="1983692"/>
              <a:ext cx="1779228" cy="2546564"/>
            </a:xfrm>
            <a:custGeom>
              <a:avLst/>
              <a:gdLst>
                <a:gd name="T0" fmla="*/ 570 w 658"/>
                <a:gd name="T1" fmla="*/ 552 h 667"/>
                <a:gd name="T2" fmla="*/ 408 w 658"/>
                <a:gd name="T3" fmla="*/ 548 h 667"/>
                <a:gd name="T4" fmla="*/ 266 w 658"/>
                <a:gd name="T5" fmla="*/ 485 h 667"/>
                <a:gd name="T6" fmla="*/ 269 w 658"/>
                <a:gd name="T7" fmla="*/ 323 h 667"/>
                <a:gd name="T8" fmla="*/ 380 w 658"/>
                <a:gd name="T9" fmla="*/ 240 h 667"/>
                <a:gd name="T10" fmla="*/ 552 w 658"/>
                <a:gd name="T11" fmla="*/ 235 h 667"/>
                <a:gd name="T12" fmla="*/ 561 w 658"/>
                <a:gd name="T13" fmla="*/ 231 h 667"/>
                <a:gd name="T14" fmla="*/ 491 w 658"/>
                <a:gd name="T15" fmla="*/ 230 h 667"/>
                <a:gd name="T16" fmla="*/ 306 w 658"/>
                <a:gd name="T17" fmla="*/ 255 h 667"/>
                <a:gd name="T18" fmla="*/ 346 w 658"/>
                <a:gd name="T19" fmla="*/ 59 h 667"/>
                <a:gd name="T20" fmla="*/ 280 w 658"/>
                <a:gd name="T21" fmla="*/ 75 h 667"/>
                <a:gd name="T22" fmla="*/ 256 w 658"/>
                <a:gd name="T23" fmla="*/ 19 h 667"/>
                <a:gd name="T24" fmla="*/ 246 w 658"/>
                <a:gd name="T25" fmla="*/ 15 h 667"/>
                <a:gd name="T26" fmla="*/ 272 w 658"/>
                <a:gd name="T27" fmla="*/ 67 h 667"/>
                <a:gd name="T28" fmla="*/ 156 w 658"/>
                <a:gd name="T29" fmla="*/ 49 h 667"/>
                <a:gd name="T30" fmla="*/ 265 w 658"/>
                <a:gd name="T31" fmla="*/ 291 h 667"/>
                <a:gd name="T32" fmla="*/ 201 w 658"/>
                <a:gd name="T33" fmla="*/ 220 h 667"/>
                <a:gd name="T34" fmla="*/ 121 w 658"/>
                <a:gd name="T35" fmla="*/ 179 h 667"/>
                <a:gd name="T36" fmla="*/ 31 w 658"/>
                <a:gd name="T37" fmla="*/ 172 h 667"/>
                <a:gd name="T38" fmla="*/ 135 w 658"/>
                <a:gd name="T39" fmla="*/ 191 h 667"/>
                <a:gd name="T40" fmla="*/ 210 w 658"/>
                <a:gd name="T41" fmla="*/ 238 h 667"/>
                <a:gd name="T42" fmla="*/ 248 w 658"/>
                <a:gd name="T43" fmla="*/ 338 h 667"/>
                <a:gd name="T44" fmla="*/ 212 w 658"/>
                <a:gd name="T45" fmla="*/ 524 h 667"/>
                <a:gd name="T46" fmla="*/ 122 w 658"/>
                <a:gd name="T47" fmla="*/ 526 h 667"/>
                <a:gd name="T48" fmla="*/ 63 w 658"/>
                <a:gd name="T49" fmla="*/ 524 h 667"/>
                <a:gd name="T50" fmla="*/ 16 w 658"/>
                <a:gd name="T51" fmla="*/ 529 h 667"/>
                <a:gd name="T52" fmla="*/ 15 w 658"/>
                <a:gd name="T53" fmla="*/ 530 h 667"/>
                <a:gd name="T54" fmla="*/ 64 w 658"/>
                <a:gd name="T55" fmla="*/ 526 h 667"/>
                <a:gd name="T56" fmla="*/ 120 w 658"/>
                <a:gd name="T57" fmla="*/ 530 h 667"/>
                <a:gd name="T58" fmla="*/ 195 w 658"/>
                <a:gd name="T59" fmla="*/ 535 h 667"/>
                <a:gd name="T60" fmla="*/ 180 w 658"/>
                <a:gd name="T61" fmla="*/ 560 h 667"/>
                <a:gd name="T62" fmla="*/ 152 w 658"/>
                <a:gd name="T63" fmla="*/ 568 h 667"/>
                <a:gd name="T64" fmla="*/ 135 w 658"/>
                <a:gd name="T65" fmla="*/ 578 h 667"/>
                <a:gd name="T66" fmla="*/ 176 w 658"/>
                <a:gd name="T67" fmla="*/ 566 h 667"/>
                <a:gd name="T68" fmla="*/ 186 w 658"/>
                <a:gd name="T69" fmla="*/ 565 h 667"/>
                <a:gd name="T70" fmla="*/ 218 w 658"/>
                <a:gd name="T71" fmla="*/ 602 h 667"/>
                <a:gd name="T72" fmla="*/ 213 w 658"/>
                <a:gd name="T73" fmla="*/ 606 h 667"/>
                <a:gd name="T74" fmla="*/ 201 w 658"/>
                <a:gd name="T75" fmla="*/ 621 h 667"/>
                <a:gd name="T76" fmla="*/ 218 w 658"/>
                <a:gd name="T77" fmla="*/ 606 h 667"/>
                <a:gd name="T78" fmla="*/ 239 w 658"/>
                <a:gd name="T79" fmla="*/ 607 h 667"/>
                <a:gd name="T80" fmla="*/ 234 w 658"/>
                <a:gd name="T81" fmla="*/ 637 h 667"/>
                <a:gd name="T82" fmla="*/ 239 w 658"/>
                <a:gd name="T83" fmla="*/ 634 h 667"/>
                <a:gd name="T84" fmla="*/ 247 w 658"/>
                <a:gd name="T85" fmla="*/ 628 h 667"/>
                <a:gd name="T86" fmla="*/ 248 w 658"/>
                <a:gd name="T87" fmla="*/ 629 h 667"/>
                <a:gd name="T88" fmla="*/ 259 w 658"/>
                <a:gd name="T89" fmla="*/ 661 h 667"/>
                <a:gd name="T90" fmla="*/ 256 w 658"/>
                <a:gd name="T91" fmla="*/ 623 h 667"/>
                <a:gd name="T92" fmla="*/ 254 w 658"/>
                <a:gd name="T93" fmla="*/ 618 h 667"/>
                <a:gd name="T94" fmla="*/ 271 w 658"/>
                <a:gd name="T95" fmla="*/ 596 h 667"/>
                <a:gd name="T96" fmla="*/ 303 w 658"/>
                <a:gd name="T97" fmla="*/ 603 h 667"/>
                <a:gd name="T98" fmla="*/ 303 w 658"/>
                <a:gd name="T99" fmla="*/ 602 h 667"/>
                <a:gd name="T100" fmla="*/ 272 w 658"/>
                <a:gd name="T101" fmla="*/ 591 h 667"/>
                <a:gd name="T102" fmla="*/ 263 w 658"/>
                <a:gd name="T103" fmla="*/ 538 h 667"/>
                <a:gd name="T104" fmla="*/ 283 w 658"/>
                <a:gd name="T105" fmla="*/ 547 h 667"/>
                <a:gd name="T106" fmla="*/ 330 w 658"/>
                <a:gd name="T107" fmla="*/ 559 h 667"/>
                <a:gd name="T108" fmla="*/ 285 w 658"/>
                <a:gd name="T109" fmla="*/ 538 h 667"/>
                <a:gd name="T110" fmla="*/ 282 w 658"/>
                <a:gd name="T111" fmla="*/ 537 h 667"/>
                <a:gd name="T112" fmla="*/ 356 w 658"/>
                <a:gd name="T113" fmla="*/ 551 h 667"/>
                <a:gd name="T114" fmla="*/ 463 w 658"/>
                <a:gd name="T115" fmla="*/ 557 h 667"/>
                <a:gd name="T116" fmla="*/ 642 w 658"/>
                <a:gd name="T117" fmla="*/ 56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8" h="667">
                  <a:moveTo>
                    <a:pt x="654" y="566"/>
                  </a:moveTo>
                  <a:cubicBezTo>
                    <a:pt x="651" y="567"/>
                    <a:pt x="647" y="568"/>
                    <a:pt x="642" y="568"/>
                  </a:cubicBezTo>
                  <a:cubicBezTo>
                    <a:pt x="636" y="569"/>
                    <a:pt x="630" y="570"/>
                    <a:pt x="622" y="569"/>
                  </a:cubicBezTo>
                  <a:cubicBezTo>
                    <a:pt x="619" y="568"/>
                    <a:pt x="615" y="567"/>
                    <a:pt x="611" y="566"/>
                  </a:cubicBezTo>
                  <a:cubicBezTo>
                    <a:pt x="607" y="564"/>
                    <a:pt x="604" y="561"/>
                    <a:pt x="599" y="559"/>
                  </a:cubicBezTo>
                  <a:cubicBezTo>
                    <a:pt x="591" y="555"/>
                    <a:pt x="580" y="553"/>
                    <a:pt x="570" y="552"/>
                  </a:cubicBezTo>
                  <a:cubicBezTo>
                    <a:pt x="559" y="550"/>
                    <a:pt x="548" y="550"/>
                    <a:pt x="536" y="550"/>
                  </a:cubicBezTo>
                  <a:cubicBezTo>
                    <a:pt x="513" y="549"/>
                    <a:pt x="488" y="550"/>
                    <a:pt x="463" y="550"/>
                  </a:cubicBezTo>
                  <a:cubicBezTo>
                    <a:pt x="457" y="550"/>
                    <a:pt x="451" y="550"/>
                    <a:pt x="445" y="550"/>
                  </a:cubicBezTo>
                  <a:cubicBezTo>
                    <a:pt x="438" y="550"/>
                    <a:pt x="432" y="550"/>
                    <a:pt x="426" y="549"/>
                  </a:cubicBezTo>
                  <a:cubicBezTo>
                    <a:pt x="423" y="549"/>
                    <a:pt x="420" y="549"/>
                    <a:pt x="417" y="548"/>
                  </a:cubicBezTo>
                  <a:cubicBezTo>
                    <a:pt x="414" y="548"/>
                    <a:pt x="411" y="548"/>
                    <a:pt x="408" y="548"/>
                  </a:cubicBezTo>
                  <a:cubicBezTo>
                    <a:pt x="402" y="547"/>
                    <a:pt x="397" y="546"/>
                    <a:pt x="391" y="545"/>
                  </a:cubicBezTo>
                  <a:cubicBezTo>
                    <a:pt x="380" y="544"/>
                    <a:pt x="369" y="542"/>
                    <a:pt x="358" y="540"/>
                  </a:cubicBezTo>
                  <a:cubicBezTo>
                    <a:pt x="348" y="537"/>
                    <a:pt x="338" y="535"/>
                    <a:pt x="329" y="533"/>
                  </a:cubicBezTo>
                  <a:cubicBezTo>
                    <a:pt x="323" y="531"/>
                    <a:pt x="318" y="530"/>
                    <a:pt x="313" y="529"/>
                  </a:cubicBezTo>
                  <a:cubicBezTo>
                    <a:pt x="306" y="525"/>
                    <a:pt x="278" y="509"/>
                    <a:pt x="274" y="506"/>
                  </a:cubicBezTo>
                  <a:cubicBezTo>
                    <a:pt x="272" y="503"/>
                    <a:pt x="267" y="493"/>
                    <a:pt x="266" y="485"/>
                  </a:cubicBezTo>
                  <a:cubicBezTo>
                    <a:pt x="265" y="478"/>
                    <a:pt x="256" y="470"/>
                    <a:pt x="255" y="460"/>
                  </a:cubicBezTo>
                  <a:cubicBezTo>
                    <a:pt x="254" y="450"/>
                    <a:pt x="253" y="438"/>
                    <a:pt x="253" y="426"/>
                  </a:cubicBezTo>
                  <a:cubicBezTo>
                    <a:pt x="252" y="414"/>
                    <a:pt x="253" y="400"/>
                    <a:pt x="254" y="386"/>
                  </a:cubicBezTo>
                  <a:cubicBezTo>
                    <a:pt x="255" y="372"/>
                    <a:pt x="258" y="357"/>
                    <a:pt x="262" y="343"/>
                  </a:cubicBezTo>
                  <a:cubicBezTo>
                    <a:pt x="264" y="336"/>
                    <a:pt x="266" y="329"/>
                    <a:pt x="269" y="323"/>
                  </a:cubicBezTo>
                  <a:cubicBezTo>
                    <a:pt x="269" y="323"/>
                    <a:pt x="269" y="323"/>
                    <a:pt x="269" y="323"/>
                  </a:cubicBezTo>
                  <a:cubicBezTo>
                    <a:pt x="269" y="323"/>
                    <a:pt x="269" y="323"/>
                    <a:pt x="269" y="323"/>
                  </a:cubicBezTo>
                  <a:cubicBezTo>
                    <a:pt x="272" y="315"/>
                    <a:pt x="276" y="307"/>
                    <a:pt x="281" y="300"/>
                  </a:cubicBezTo>
                  <a:cubicBezTo>
                    <a:pt x="289" y="287"/>
                    <a:pt x="300" y="275"/>
                    <a:pt x="313" y="265"/>
                  </a:cubicBezTo>
                  <a:cubicBezTo>
                    <a:pt x="326" y="256"/>
                    <a:pt x="341" y="249"/>
                    <a:pt x="357" y="245"/>
                  </a:cubicBezTo>
                  <a:cubicBezTo>
                    <a:pt x="361" y="244"/>
                    <a:pt x="365" y="243"/>
                    <a:pt x="369" y="242"/>
                  </a:cubicBezTo>
                  <a:cubicBezTo>
                    <a:pt x="373" y="241"/>
                    <a:pt x="377" y="241"/>
                    <a:pt x="380" y="240"/>
                  </a:cubicBezTo>
                  <a:cubicBezTo>
                    <a:pt x="388" y="239"/>
                    <a:pt x="396" y="239"/>
                    <a:pt x="404" y="238"/>
                  </a:cubicBezTo>
                  <a:cubicBezTo>
                    <a:pt x="420" y="237"/>
                    <a:pt x="435" y="237"/>
                    <a:pt x="450" y="237"/>
                  </a:cubicBezTo>
                  <a:cubicBezTo>
                    <a:pt x="464" y="237"/>
                    <a:pt x="478" y="236"/>
                    <a:pt x="491" y="236"/>
                  </a:cubicBezTo>
                  <a:cubicBezTo>
                    <a:pt x="513" y="236"/>
                    <a:pt x="531" y="235"/>
                    <a:pt x="546" y="235"/>
                  </a:cubicBezTo>
                  <a:cubicBezTo>
                    <a:pt x="546" y="235"/>
                    <a:pt x="546" y="235"/>
                    <a:pt x="546" y="235"/>
                  </a:cubicBezTo>
                  <a:cubicBezTo>
                    <a:pt x="546" y="235"/>
                    <a:pt x="548" y="235"/>
                    <a:pt x="552" y="235"/>
                  </a:cubicBezTo>
                  <a:cubicBezTo>
                    <a:pt x="554" y="235"/>
                    <a:pt x="556" y="235"/>
                    <a:pt x="559" y="235"/>
                  </a:cubicBezTo>
                  <a:cubicBezTo>
                    <a:pt x="559" y="235"/>
                    <a:pt x="560" y="235"/>
                    <a:pt x="560" y="235"/>
                  </a:cubicBezTo>
                  <a:cubicBezTo>
                    <a:pt x="561" y="235"/>
                    <a:pt x="561" y="235"/>
                    <a:pt x="561" y="235"/>
                  </a:cubicBezTo>
                  <a:cubicBezTo>
                    <a:pt x="560" y="235"/>
                    <a:pt x="561" y="235"/>
                    <a:pt x="561" y="235"/>
                  </a:cubicBezTo>
                  <a:cubicBezTo>
                    <a:pt x="561" y="234"/>
                    <a:pt x="563" y="237"/>
                    <a:pt x="562" y="231"/>
                  </a:cubicBezTo>
                  <a:cubicBezTo>
                    <a:pt x="560" y="230"/>
                    <a:pt x="561" y="231"/>
                    <a:pt x="561" y="231"/>
                  </a:cubicBezTo>
                  <a:cubicBezTo>
                    <a:pt x="560" y="231"/>
                    <a:pt x="560" y="231"/>
                    <a:pt x="560" y="231"/>
                  </a:cubicBezTo>
                  <a:cubicBezTo>
                    <a:pt x="560" y="231"/>
                    <a:pt x="560" y="231"/>
                    <a:pt x="560" y="231"/>
                  </a:cubicBezTo>
                  <a:cubicBezTo>
                    <a:pt x="560" y="231"/>
                    <a:pt x="560" y="231"/>
                    <a:pt x="560" y="231"/>
                  </a:cubicBezTo>
                  <a:cubicBezTo>
                    <a:pt x="559" y="231"/>
                    <a:pt x="558" y="231"/>
                    <a:pt x="557" y="231"/>
                  </a:cubicBezTo>
                  <a:cubicBezTo>
                    <a:pt x="555" y="230"/>
                    <a:pt x="554" y="230"/>
                    <a:pt x="552" y="230"/>
                  </a:cubicBezTo>
                  <a:cubicBezTo>
                    <a:pt x="537" y="230"/>
                    <a:pt x="516" y="230"/>
                    <a:pt x="491" y="230"/>
                  </a:cubicBezTo>
                  <a:cubicBezTo>
                    <a:pt x="478" y="229"/>
                    <a:pt x="464" y="229"/>
                    <a:pt x="450" y="229"/>
                  </a:cubicBezTo>
                  <a:cubicBezTo>
                    <a:pt x="435" y="229"/>
                    <a:pt x="420" y="229"/>
                    <a:pt x="404" y="229"/>
                  </a:cubicBezTo>
                  <a:cubicBezTo>
                    <a:pt x="396" y="229"/>
                    <a:pt x="388" y="229"/>
                    <a:pt x="379" y="230"/>
                  </a:cubicBezTo>
                  <a:cubicBezTo>
                    <a:pt x="375" y="231"/>
                    <a:pt x="371" y="231"/>
                    <a:pt x="367" y="232"/>
                  </a:cubicBezTo>
                  <a:cubicBezTo>
                    <a:pt x="363" y="233"/>
                    <a:pt x="358" y="234"/>
                    <a:pt x="354" y="234"/>
                  </a:cubicBezTo>
                  <a:cubicBezTo>
                    <a:pt x="338" y="239"/>
                    <a:pt x="321" y="245"/>
                    <a:pt x="306" y="255"/>
                  </a:cubicBezTo>
                  <a:cubicBezTo>
                    <a:pt x="295" y="263"/>
                    <a:pt x="285" y="272"/>
                    <a:pt x="276" y="283"/>
                  </a:cubicBezTo>
                  <a:cubicBezTo>
                    <a:pt x="277" y="278"/>
                    <a:pt x="278" y="272"/>
                    <a:pt x="279" y="267"/>
                  </a:cubicBezTo>
                  <a:cubicBezTo>
                    <a:pt x="281" y="254"/>
                    <a:pt x="282" y="240"/>
                    <a:pt x="284" y="227"/>
                  </a:cubicBezTo>
                  <a:cubicBezTo>
                    <a:pt x="285" y="214"/>
                    <a:pt x="286" y="200"/>
                    <a:pt x="287" y="187"/>
                  </a:cubicBezTo>
                  <a:cubicBezTo>
                    <a:pt x="301" y="167"/>
                    <a:pt x="346" y="104"/>
                    <a:pt x="350" y="59"/>
                  </a:cubicBezTo>
                  <a:cubicBezTo>
                    <a:pt x="346" y="59"/>
                    <a:pt x="346" y="59"/>
                    <a:pt x="346" y="59"/>
                  </a:cubicBezTo>
                  <a:cubicBezTo>
                    <a:pt x="343" y="99"/>
                    <a:pt x="304" y="156"/>
                    <a:pt x="287" y="180"/>
                  </a:cubicBezTo>
                  <a:cubicBezTo>
                    <a:pt x="287" y="168"/>
                    <a:pt x="288" y="157"/>
                    <a:pt x="287" y="146"/>
                  </a:cubicBezTo>
                  <a:cubicBezTo>
                    <a:pt x="287" y="139"/>
                    <a:pt x="287" y="132"/>
                    <a:pt x="287" y="126"/>
                  </a:cubicBezTo>
                  <a:cubicBezTo>
                    <a:pt x="286" y="119"/>
                    <a:pt x="286" y="112"/>
                    <a:pt x="285" y="105"/>
                  </a:cubicBezTo>
                  <a:cubicBezTo>
                    <a:pt x="284" y="99"/>
                    <a:pt x="283" y="92"/>
                    <a:pt x="282" y="85"/>
                  </a:cubicBezTo>
                  <a:cubicBezTo>
                    <a:pt x="281" y="82"/>
                    <a:pt x="281" y="79"/>
                    <a:pt x="280" y="75"/>
                  </a:cubicBezTo>
                  <a:cubicBezTo>
                    <a:pt x="279" y="72"/>
                    <a:pt x="278" y="69"/>
                    <a:pt x="277" y="65"/>
                  </a:cubicBezTo>
                  <a:cubicBezTo>
                    <a:pt x="276" y="62"/>
                    <a:pt x="276" y="59"/>
                    <a:pt x="275" y="56"/>
                  </a:cubicBezTo>
                  <a:cubicBezTo>
                    <a:pt x="271" y="46"/>
                    <a:pt x="271" y="46"/>
                    <a:pt x="271" y="46"/>
                  </a:cubicBezTo>
                  <a:cubicBezTo>
                    <a:pt x="270" y="43"/>
                    <a:pt x="268" y="40"/>
                    <a:pt x="267" y="37"/>
                  </a:cubicBezTo>
                  <a:cubicBezTo>
                    <a:pt x="265" y="34"/>
                    <a:pt x="263" y="31"/>
                    <a:pt x="262" y="28"/>
                  </a:cubicBezTo>
                  <a:cubicBezTo>
                    <a:pt x="260" y="25"/>
                    <a:pt x="258" y="22"/>
                    <a:pt x="256" y="19"/>
                  </a:cubicBezTo>
                  <a:cubicBezTo>
                    <a:pt x="254" y="17"/>
                    <a:pt x="251" y="14"/>
                    <a:pt x="249" y="12"/>
                  </a:cubicBezTo>
                  <a:cubicBezTo>
                    <a:pt x="246" y="9"/>
                    <a:pt x="243" y="7"/>
                    <a:pt x="241" y="5"/>
                  </a:cubicBezTo>
                  <a:cubicBezTo>
                    <a:pt x="238" y="3"/>
                    <a:pt x="235" y="2"/>
                    <a:pt x="232" y="0"/>
                  </a:cubicBezTo>
                  <a:cubicBezTo>
                    <a:pt x="230" y="3"/>
                    <a:pt x="230" y="3"/>
                    <a:pt x="230" y="3"/>
                  </a:cubicBezTo>
                  <a:cubicBezTo>
                    <a:pt x="233" y="5"/>
                    <a:pt x="236" y="7"/>
                    <a:pt x="238" y="8"/>
                  </a:cubicBezTo>
                  <a:cubicBezTo>
                    <a:pt x="241" y="11"/>
                    <a:pt x="243" y="13"/>
                    <a:pt x="246" y="15"/>
                  </a:cubicBezTo>
                  <a:cubicBezTo>
                    <a:pt x="248" y="17"/>
                    <a:pt x="250" y="20"/>
                    <a:pt x="252" y="22"/>
                  </a:cubicBezTo>
                  <a:cubicBezTo>
                    <a:pt x="254" y="25"/>
                    <a:pt x="256" y="27"/>
                    <a:pt x="258" y="30"/>
                  </a:cubicBezTo>
                  <a:cubicBezTo>
                    <a:pt x="259" y="33"/>
                    <a:pt x="261" y="36"/>
                    <a:pt x="262" y="39"/>
                  </a:cubicBezTo>
                  <a:cubicBezTo>
                    <a:pt x="264" y="42"/>
                    <a:pt x="265" y="45"/>
                    <a:pt x="266" y="48"/>
                  </a:cubicBezTo>
                  <a:cubicBezTo>
                    <a:pt x="269" y="57"/>
                    <a:pt x="269" y="57"/>
                    <a:pt x="269" y="57"/>
                  </a:cubicBezTo>
                  <a:cubicBezTo>
                    <a:pt x="270" y="61"/>
                    <a:pt x="271" y="64"/>
                    <a:pt x="272" y="67"/>
                  </a:cubicBezTo>
                  <a:cubicBezTo>
                    <a:pt x="273" y="70"/>
                    <a:pt x="273" y="73"/>
                    <a:pt x="274" y="77"/>
                  </a:cubicBezTo>
                  <a:cubicBezTo>
                    <a:pt x="275" y="80"/>
                    <a:pt x="275" y="83"/>
                    <a:pt x="276" y="86"/>
                  </a:cubicBezTo>
                  <a:cubicBezTo>
                    <a:pt x="277" y="93"/>
                    <a:pt x="278" y="100"/>
                    <a:pt x="278" y="106"/>
                  </a:cubicBezTo>
                  <a:cubicBezTo>
                    <a:pt x="279" y="110"/>
                    <a:pt x="279" y="114"/>
                    <a:pt x="279" y="119"/>
                  </a:cubicBezTo>
                  <a:cubicBezTo>
                    <a:pt x="214" y="111"/>
                    <a:pt x="159" y="47"/>
                    <a:pt x="159" y="47"/>
                  </a:cubicBezTo>
                  <a:cubicBezTo>
                    <a:pt x="156" y="49"/>
                    <a:pt x="156" y="49"/>
                    <a:pt x="156" y="49"/>
                  </a:cubicBezTo>
                  <a:cubicBezTo>
                    <a:pt x="156" y="50"/>
                    <a:pt x="213" y="115"/>
                    <a:pt x="280" y="123"/>
                  </a:cubicBezTo>
                  <a:cubicBezTo>
                    <a:pt x="280" y="124"/>
                    <a:pt x="280" y="125"/>
                    <a:pt x="280" y="126"/>
                  </a:cubicBezTo>
                  <a:cubicBezTo>
                    <a:pt x="280" y="133"/>
                    <a:pt x="280" y="139"/>
                    <a:pt x="280" y="146"/>
                  </a:cubicBezTo>
                  <a:cubicBezTo>
                    <a:pt x="280" y="173"/>
                    <a:pt x="278" y="199"/>
                    <a:pt x="275" y="226"/>
                  </a:cubicBezTo>
                  <a:cubicBezTo>
                    <a:pt x="273" y="239"/>
                    <a:pt x="271" y="252"/>
                    <a:pt x="269" y="266"/>
                  </a:cubicBezTo>
                  <a:cubicBezTo>
                    <a:pt x="268" y="274"/>
                    <a:pt x="266" y="282"/>
                    <a:pt x="265" y="291"/>
                  </a:cubicBezTo>
                  <a:cubicBezTo>
                    <a:pt x="264" y="290"/>
                    <a:pt x="263" y="289"/>
                    <a:pt x="263" y="288"/>
                  </a:cubicBezTo>
                  <a:cubicBezTo>
                    <a:pt x="260" y="282"/>
                    <a:pt x="256" y="277"/>
                    <a:pt x="252" y="272"/>
                  </a:cubicBezTo>
                  <a:cubicBezTo>
                    <a:pt x="249" y="267"/>
                    <a:pt x="245" y="263"/>
                    <a:pt x="241" y="258"/>
                  </a:cubicBezTo>
                  <a:cubicBezTo>
                    <a:pt x="237" y="253"/>
                    <a:pt x="233" y="249"/>
                    <a:pt x="229" y="245"/>
                  </a:cubicBezTo>
                  <a:cubicBezTo>
                    <a:pt x="224" y="240"/>
                    <a:pt x="220" y="236"/>
                    <a:pt x="215" y="232"/>
                  </a:cubicBezTo>
                  <a:cubicBezTo>
                    <a:pt x="211" y="228"/>
                    <a:pt x="206" y="224"/>
                    <a:pt x="201" y="220"/>
                  </a:cubicBezTo>
                  <a:cubicBezTo>
                    <a:pt x="194" y="215"/>
                    <a:pt x="194" y="215"/>
                    <a:pt x="194" y="215"/>
                  </a:cubicBezTo>
                  <a:cubicBezTo>
                    <a:pt x="186" y="210"/>
                    <a:pt x="186" y="210"/>
                    <a:pt x="186" y="210"/>
                  </a:cubicBezTo>
                  <a:cubicBezTo>
                    <a:pt x="181" y="207"/>
                    <a:pt x="176" y="203"/>
                    <a:pt x="171" y="200"/>
                  </a:cubicBezTo>
                  <a:cubicBezTo>
                    <a:pt x="166" y="197"/>
                    <a:pt x="160" y="195"/>
                    <a:pt x="155" y="192"/>
                  </a:cubicBezTo>
                  <a:cubicBezTo>
                    <a:pt x="149" y="190"/>
                    <a:pt x="143" y="187"/>
                    <a:pt x="138" y="185"/>
                  </a:cubicBezTo>
                  <a:cubicBezTo>
                    <a:pt x="132" y="183"/>
                    <a:pt x="126" y="181"/>
                    <a:pt x="121" y="179"/>
                  </a:cubicBezTo>
                  <a:cubicBezTo>
                    <a:pt x="115" y="178"/>
                    <a:pt x="109" y="176"/>
                    <a:pt x="103" y="175"/>
                  </a:cubicBezTo>
                  <a:cubicBezTo>
                    <a:pt x="97" y="174"/>
                    <a:pt x="91" y="172"/>
                    <a:pt x="85" y="172"/>
                  </a:cubicBezTo>
                  <a:cubicBezTo>
                    <a:pt x="79" y="171"/>
                    <a:pt x="73" y="170"/>
                    <a:pt x="67" y="169"/>
                  </a:cubicBezTo>
                  <a:cubicBezTo>
                    <a:pt x="61" y="169"/>
                    <a:pt x="55" y="169"/>
                    <a:pt x="49" y="168"/>
                  </a:cubicBezTo>
                  <a:cubicBezTo>
                    <a:pt x="43" y="168"/>
                    <a:pt x="37" y="168"/>
                    <a:pt x="31" y="168"/>
                  </a:cubicBezTo>
                  <a:cubicBezTo>
                    <a:pt x="31" y="172"/>
                    <a:pt x="31" y="172"/>
                    <a:pt x="31" y="172"/>
                  </a:cubicBezTo>
                  <a:cubicBezTo>
                    <a:pt x="37" y="172"/>
                    <a:pt x="43" y="172"/>
                    <a:pt x="49" y="173"/>
                  </a:cubicBezTo>
                  <a:cubicBezTo>
                    <a:pt x="55" y="173"/>
                    <a:pt x="61" y="173"/>
                    <a:pt x="67" y="174"/>
                  </a:cubicBezTo>
                  <a:cubicBezTo>
                    <a:pt x="73" y="175"/>
                    <a:pt x="78" y="176"/>
                    <a:pt x="84" y="177"/>
                  </a:cubicBezTo>
                  <a:cubicBezTo>
                    <a:pt x="90" y="178"/>
                    <a:pt x="96" y="179"/>
                    <a:pt x="102" y="180"/>
                  </a:cubicBezTo>
                  <a:cubicBezTo>
                    <a:pt x="107" y="182"/>
                    <a:pt x="113" y="184"/>
                    <a:pt x="119" y="185"/>
                  </a:cubicBezTo>
                  <a:cubicBezTo>
                    <a:pt x="124" y="187"/>
                    <a:pt x="130" y="189"/>
                    <a:pt x="135" y="191"/>
                  </a:cubicBezTo>
                  <a:cubicBezTo>
                    <a:pt x="141" y="193"/>
                    <a:pt x="146" y="196"/>
                    <a:pt x="152" y="198"/>
                  </a:cubicBezTo>
                  <a:cubicBezTo>
                    <a:pt x="157" y="201"/>
                    <a:pt x="162" y="204"/>
                    <a:pt x="167" y="207"/>
                  </a:cubicBezTo>
                  <a:cubicBezTo>
                    <a:pt x="172" y="210"/>
                    <a:pt x="177" y="213"/>
                    <a:pt x="182" y="216"/>
                  </a:cubicBezTo>
                  <a:cubicBezTo>
                    <a:pt x="189" y="221"/>
                    <a:pt x="189" y="221"/>
                    <a:pt x="189" y="221"/>
                  </a:cubicBezTo>
                  <a:cubicBezTo>
                    <a:pt x="196" y="227"/>
                    <a:pt x="196" y="227"/>
                    <a:pt x="196" y="227"/>
                  </a:cubicBezTo>
                  <a:cubicBezTo>
                    <a:pt x="201" y="230"/>
                    <a:pt x="205" y="234"/>
                    <a:pt x="210" y="238"/>
                  </a:cubicBezTo>
                  <a:cubicBezTo>
                    <a:pt x="214" y="242"/>
                    <a:pt x="218" y="246"/>
                    <a:pt x="222" y="251"/>
                  </a:cubicBezTo>
                  <a:cubicBezTo>
                    <a:pt x="226" y="255"/>
                    <a:pt x="230" y="259"/>
                    <a:pt x="234" y="264"/>
                  </a:cubicBezTo>
                  <a:cubicBezTo>
                    <a:pt x="238" y="269"/>
                    <a:pt x="241" y="273"/>
                    <a:pt x="245" y="278"/>
                  </a:cubicBezTo>
                  <a:cubicBezTo>
                    <a:pt x="248" y="283"/>
                    <a:pt x="251" y="288"/>
                    <a:pt x="254" y="293"/>
                  </a:cubicBezTo>
                  <a:cubicBezTo>
                    <a:pt x="257" y="297"/>
                    <a:pt x="259" y="302"/>
                    <a:pt x="261" y="306"/>
                  </a:cubicBezTo>
                  <a:cubicBezTo>
                    <a:pt x="255" y="317"/>
                    <a:pt x="251" y="327"/>
                    <a:pt x="248" y="338"/>
                  </a:cubicBezTo>
                  <a:cubicBezTo>
                    <a:pt x="243" y="354"/>
                    <a:pt x="239" y="370"/>
                    <a:pt x="238" y="384"/>
                  </a:cubicBezTo>
                  <a:cubicBezTo>
                    <a:pt x="236" y="399"/>
                    <a:pt x="235" y="413"/>
                    <a:pt x="235" y="426"/>
                  </a:cubicBezTo>
                  <a:cubicBezTo>
                    <a:pt x="235" y="439"/>
                    <a:pt x="235" y="451"/>
                    <a:pt x="236" y="462"/>
                  </a:cubicBezTo>
                  <a:cubicBezTo>
                    <a:pt x="237" y="472"/>
                    <a:pt x="234" y="481"/>
                    <a:pt x="235" y="489"/>
                  </a:cubicBezTo>
                  <a:cubicBezTo>
                    <a:pt x="236" y="496"/>
                    <a:pt x="234" y="505"/>
                    <a:pt x="231" y="508"/>
                  </a:cubicBezTo>
                  <a:cubicBezTo>
                    <a:pt x="229" y="511"/>
                    <a:pt x="219" y="519"/>
                    <a:pt x="212" y="524"/>
                  </a:cubicBezTo>
                  <a:cubicBezTo>
                    <a:pt x="207" y="525"/>
                    <a:pt x="201" y="526"/>
                    <a:pt x="194" y="528"/>
                  </a:cubicBezTo>
                  <a:cubicBezTo>
                    <a:pt x="183" y="530"/>
                    <a:pt x="170" y="533"/>
                    <a:pt x="157" y="534"/>
                  </a:cubicBezTo>
                  <a:cubicBezTo>
                    <a:pt x="150" y="534"/>
                    <a:pt x="143" y="535"/>
                    <a:pt x="137" y="533"/>
                  </a:cubicBezTo>
                  <a:cubicBezTo>
                    <a:pt x="135" y="533"/>
                    <a:pt x="134" y="532"/>
                    <a:pt x="132" y="531"/>
                  </a:cubicBezTo>
                  <a:cubicBezTo>
                    <a:pt x="127" y="529"/>
                    <a:pt x="127" y="529"/>
                    <a:pt x="127" y="529"/>
                  </a:cubicBezTo>
                  <a:cubicBezTo>
                    <a:pt x="126" y="528"/>
                    <a:pt x="124" y="527"/>
                    <a:pt x="122" y="526"/>
                  </a:cubicBezTo>
                  <a:cubicBezTo>
                    <a:pt x="120" y="526"/>
                    <a:pt x="119" y="525"/>
                    <a:pt x="117" y="524"/>
                  </a:cubicBezTo>
                  <a:cubicBezTo>
                    <a:pt x="113" y="523"/>
                    <a:pt x="110" y="522"/>
                    <a:pt x="106" y="522"/>
                  </a:cubicBezTo>
                  <a:cubicBezTo>
                    <a:pt x="100" y="521"/>
                    <a:pt x="100" y="521"/>
                    <a:pt x="100" y="521"/>
                  </a:cubicBezTo>
                  <a:cubicBezTo>
                    <a:pt x="95" y="521"/>
                    <a:pt x="95" y="521"/>
                    <a:pt x="95" y="521"/>
                  </a:cubicBezTo>
                  <a:cubicBezTo>
                    <a:pt x="88" y="520"/>
                    <a:pt x="80" y="521"/>
                    <a:pt x="73" y="522"/>
                  </a:cubicBezTo>
                  <a:cubicBezTo>
                    <a:pt x="70" y="522"/>
                    <a:pt x="67" y="523"/>
                    <a:pt x="63" y="524"/>
                  </a:cubicBezTo>
                  <a:cubicBezTo>
                    <a:pt x="60" y="525"/>
                    <a:pt x="57" y="525"/>
                    <a:pt x="54" y="526"/>
                  </a:cubicBezTo>
                  <a:cubicBezTo>
                    <a:pt x="51" y="527"/>
                    <a:pt x="48" y="527"/>
                    <a:pt x="45" y="528"/>
                  </a:cubicBezTo>
                  <a:cubicBezTo>
                    <a:pt x="42" y="528"/>
                    <a:pt x="39" y="529"/>
                    <a:pt x="37" y="529"/>
                  </a:cubicBezTo>
                  <a:cubicBezTo>
                    <a:pt x="34" y="529"/>
                    <a:pt x="31" y="529"/>
                    <a:pt x="29" y="529"/>
                  </a:cubicBezTo>
                  <a:cubicBezTo>
                    <a:pt x="26" y="529"/>
                    <a:pt x="24" y="530"/>
                    <a:pt x="22" y="530"/>
                  </a:cubicBezTo>
                  <a:cubicBezTo>
                    <a:pt x="20" y="529"/>
                    <a:pt x="17" y="529"/>
                    <a:pt x="16" y="529"/>
                  </a:cubicBezTo>
                  <a:cubicBezTo>
                    <a:pt x="14" y="529"/>
                    <a:pt x="12" y="529"/>
                    <a:pt x="10" y="529"/>
                  </a:cubicBezTo>
                  <a:cubicBezTo>
                    <a:pt x="7" y="528"/>
                    <a:pt x="5" y="528"/>
                    <a:pt x="3" y="528"/>
                  </a:cubicBezTo>
                  <a:cubicBezTo>
                    <a:pt x="1" y="527"/>
                    <a:pt x="0" y="527"/>
                    <a:pt x="0" y="527"/>
                  </a:cubicBezTo>
                  <a:cubicBezTo>
                    <a:pt x="0" y="527"/>
                    <a:pt x="1" y="527"/>
                    <a:pt x="3" y="528"/>
                  </a:cubicBezTo>
                  <a:cubicBezTo>
                    <a:pt x="5" y="528"/>
                    <a:pt x="7" y="529"/>
                    <a:pt x="10" y="529"/>
                  </a:cubicBezTo>
                  <a:cubicBezTo>
                    <a:pt x="12" y="529"/>
                    <a:pt x="14" y="530"/>
                    <a:pt x="15" y="530"/>
                  </a:cubicBezTo>
                  <a:cubicBezTo>
                    <a:pt x="17" y="530"/>
                    <a:pt x="19" y="530"/>
                    <a:pt x="22" y="530"/>
                  </a:cubicBezTo>
                  <a:cubicBezTo>
                    <a:pt x="24" y="530"/>
                    <a:pt x="26" y="530"/>
                    <a:pt x="29" y="530"/>
                  </a:cubicBezTo>
                  <a:cubicBezTo>
                    <a:pt x="31" y="530"/>
                    <a:pt x="34" y="530"/>
                    <a:pt x="37" y="530"/>
                  </a:cubicBezTo>
                  <a:cubicBezTo>
                    <a:pt x="40" y="530"/>
                    <a:pt x="42" y="530"/>
                    <a:pt x="45" y="529"/>
                  </a:cubicBezTo>
                  <a:cubicBezTo>
                    <a:pt x="48" y="529"/>
                    <a:pt x="51" y="529"/>
                    <a:pt x="54" y="528"/>
                  </a:cubicBezTo>
                  <a:cubicBezTo>
                    <a:pt x="58" y="527"/>
                    <a:pt x="61" y="527"/>
                    <a:pt x="64" y="526"/>
                  </a:cubicBezTo>
                  <a:cubicBezTo>
                    <a:pt x="67" y="525"/>
                    <a:pt x="70" y="524"/>
                    <a:pt x="74" y="524"/>
                  </a:cubicBezTo>
                  <a:cubicBezTo>
                    <a:pt x="81" y="523"/>
                    <a:pt x="88" y="523"/>
                    <a:pt x="95" y="524"/>
                  </a:cubicBezTo>
                  <a:cubicBezTo>
                    <a:pt x="100" y="524"/>
                    <a:pt x="100" y="524"/>
                    <a:pt x="100" y="524"/>
                  </a:cubicBezTo>
                  <a:cubicBezTo>
                    <a:pt x="105" y="525"/>
                    <a:pt x="105" y="525"/>
                    <a:pt x="105" y="525"/>
                  </a:cubicBezTo>
                  <a:cubicBezTo>
                    <a:pt x="109" y="526"/>
                    <a:pt x="112" y="527"/>
                    <a:pt x="116" y="528"/>
                  </a:cubicBezTo>
                  <a:cubicBezTo>
                    <a:pt x="117" y="529"/>
                    <a:pt x="119" y="530"/>
                    <a:pt x="120" y="530"/>
                  </a:cubicBezTo>
                  <a:cubicBezTo>
                    <a:pt x="122" y="531"/>
                    <a:pt x="124" y="531"/>
                    <a:pt x="125" y="532"/>
                  </a:cubicBezTo>
                  <a:cubicBezTo>
                    <a:pt x="130" y="535"/>
                    <a:pt x="130" y="535"/>
                    <a:pt x="130" y="535"/>
                  </a:cubicBezTo>
                  <a:cubicBezTo>
                    <a:pt x="131" y="536"/>
                    <a:pt x="133" y="537"/>
                    <a:pt x="135" y="538"/>
                  </a:cubicBezTo>
                  <a:cubicBezTo>
                    <a:pt x="139" y="539"/>
                    <a:pt x="143" y="539"/>
                    <a:pt x="146" y="539"/>
                  </a:cubicBezTo>
                  <a:cubicBezTo>
                    <a:pt x="150" y="540"/>
                    <a:pt x="154" y="540"/>
                    <a:pt x="157" y="539"/>
                  </a:cubicBezTo>
                  <a:cubicBezTo>
                    <a:pt x="171" y="539"/>
                    <a:pt x="184" y="537"/>
                    <a:pt x="195" y="535"/>
                  </a:cubicBezTo>
                  <a:cubicBezTo>
                    <a:pt x="206" y="533"/>
                    <a:pt x="215" y="531"/>
                    <a:pt x="221" y="529"/>
                  </a:cubicBezTo>
                  <a:cubicBezTo>
                    <a:pt x="223" y="529"/>
                    <a:pt x="224" y="529"/>
                    <a:pt x="225" y="528"/>
                  </a:cubicBezTo>
                  <a:cubicBezTo>
                    <a:pt x="216" y="535"/>
                    <a:pt x="205" y="544"/>
                    <a:pt x="194" y="552"/>
                  </a:cubicBezTo>
                  <a:cubicBezTo>
                    <a:pt x="190" y="554"/>
                    <a:pt x="187" y="557"/>
                    <a:pt x="183" y="558"/>
                  </a:cubicBezTo>
                  <a:cubicBezTo>
                    <a:pt x="183" y="559"/>
                    <a:pt x="182" y="559"/>
                    <a:pt x="181" y="559"/>
                  </a:cubicBezTo>
                  <a:cubicBezTo>
                    <a:pt x="181" y="559"/>
                    <a:pt x="180" y="560"/>
                    <a:pt x="180" y="560"/>
                  </a:cubicBezTo>
                  <a:cubicBezTo>
                    <a:pt x="180" y="560"/>
                    <a:pt x="180" y="560"/>
                    <a:pt x="180" y="560"/>
                  </a:cubicBezTo>
                  <a:cubicBezTo>
                    <a:pt x="180" y="560"/>
                    <a:pt x="180" y="560"/>
                    <a:pt x="180" y="560"/>
                  </a:cubicBezTo>
                  <a:cubicBezTo>
                    <a:pt x="179" y="560"/>
                    <a:pt x="179" y="560"/>
                    <a:pt x="179" y="560"/>
                  </a:cubicBezTo>
                  <a:cubicBezTo>
                    <a:pt x="178" y="560"/>
                    <a:pt x="177" y="560"/>
                    <a:pt x="176" y="560"/>
                  </a:cubicBezTo>
                  <a:cubicBezTo>
                    <a:pt x="174" y="560"/>
                    <a:pt x="174" y="561"/>
                    <a:pt x="173" y="561"/>
                  </a:cubicBezTo>
                  <a:cubicBezTo>
                    <a:pt x="165" y="563"/>
                    <a:pt x="158" y="565"/>
                    <a:pt x="152" y="568"/>
                  </a:cubicBezTo>
                  <a:cubicBezTo>
                    <a:pt x="149" y="569"/>
                    <a:pt x="146" y="570"/>
                    <a:pt x="144" y="572"/>
                  </a:cubicBezTo>
                  <a:cubicBezTo>
                    <a:pt x="142" y="573"/>
                    <a:pt x="140" y="574"/>
                    <a:pt x="138" y="575"/>
                  </a:cubicBezTo>
                  <a:cubicBezTo>
                    <a:pt x="137" y="576"/>
                    <a:pt x="137" y="576"/>
                    <a:pt x="136" y="576"/>
                  </a:cubicBezTo>
                  <a:cubicBezTo>
                    <a:pt x="136" y="577"/>
                    <a:pt x="135" y="577"/>
                    <a:pt x="135" y="578"/>
                  </a:cubicBezTo>
                  <a:cubicBezTo>
                    <a:pt x="134" y="579"/>
                    <a:pt x="134" y="579"/>
                    <a:pt x="134" y="579"/>
                  </a:cubicBezTo>
                  <a:cubicBezTo>
                    <a:pt x="134" y="579"/>
                    <a:pt x="134" y="579"/>
                    <a:pt x="135" y="578"/>
                  </a:cubicBezTo>
                  <a:cubicBezTo>
                    <a:pt x="135" y="578"/>
                    <a:pt x="136" y="577"/>
                    <a:pt x="136" y="577"/>
                  </a:cubicBezTo>
                  <a:cubicBezTo>
                    <a:pt x="137" y="577"/>
                    <a:pt x="138" y="576"/>
                    <a:pt x="139" y="576"/>
                  </a:cubicBezTo>
                  <a:cubicBezTo>
                    <a:pt x="140" y="575"/>
                    <a:pt x="142" y="574"/>
                    <a:pt x="145" y="573"/>
                  </a:cubicBezTo>
                  <a:cubicBezTo>
                    <a:pt x="147" y="572"/>
                    <a:pt x="150" y="571"/>
                    <a:pt x="153" y="571"/>
                  </a:cubicBezTo>
                  <a:cubicBezTo>
                    <a:pt x="159" y="569"/>
                    <a:pt x="166" y="567"/>
                    <a:pt x="173" y="567"/>
                  </a:cubicBezTo>
                  <a:cubicBezTo>
                    <a:pt x="174" y="567"/>
                    <a:pt x="175" y="566"/>
                    <a:pt x="176" y="566"/>
                  </a:cubicBezTo>
                  <a:cubicBezTo>
                    <a:pt x="177" y="566"/>
                    <a:pt x="178" y="566"/>
                    <a:pt x="179" y="566"/>
                  </a:cubicBezTo>
                  <a:cubicBezTo>
                    <a:pt x="180" y="567"/>
                    <a:pt x="180" y="567"/>
                    <a:pt x="180" y="567"/>
                  </a:cubicBezTo>
                  <a:cubicBezTo>
                    <a:pt x="180" y="567"/>
                    <a:pt x="180" y="567"/>
                    <a:pt x="180" y="567"/>
                  </a:cubicBezTo>
                  <a:cubicBezTo>
                    <a:pt x="181" y="567"/>
                    <a:pt x="181" y="567"/>
                    <a:pt x="181" y="567"/>
                  </a:cubicBezTo>
                  <a:cubicBezTo>
                    <a:pt x="182" y="567"/>
                    <a:pt x="182" y="566"/>
                    <a:pt x="183" y="566"/>
                  </a:cubicBezTo>
                  <a:cubicBezTo>
                    <a:pt x="184" y="566"/>
                    <a:pt x="185" y="566"/>
                    <a:pt x="186" y="565"/>
                  </a:cubicBezTo>
                  <a:cubicBezTo>
                    <a:pt x="191" y="564"/>
                    <a:pt x="194" y="562"/>
                    <a:pt x="198" y="560"/>
                  </a:cubicBezTo>
                  <a:cubicBezTo>
                    <a:pt x="211" y="554"/>
                    <a:pt x="224" y="546"/>
                    <a:pt x="234" y="540"/>
                  </a:cubicBezTo>
                  <a:cubicBezTo>
                    <a:pt x="234" y="549"/>
                    <a:pt x="234" y="559"/>
                    <a:pt x="234" y="569"/>
                  </a:cubicBezTo>
                  <a:cubicBezTo>
                    <a:pt x="234" y="570"/>
                    <a:pt x="233" y="572"/>
                    <a:pt x="232" y="575"/>
                  </a:cubicBezTo>
                  <a:cubicBezTo>
                    <a:pt x="229" y="581"/>
                    <a:pt x="226" y="589"/>
                    <a:pt x="221" y="597"/>
                  </a:cubicBezTo>
                  <a:cubicBezTo>
                    <a:pt x="220" y="599"/>
                    <a:pt x="219" y="600"/>
                    <a:pt x="218" y="602"/>
                  </a:cubicBezTo>
                  <a:cubicBezTo>
                    <a:pt x="218" y="602"/>
                    <a:pt x="217" y="603"/>
                    <a:pt x="217" y="603"/>
                  </a:cubicBezTo>
                  <a:cubicBezTo>
                    <a:pt x="217" y="603"/>
                    <a:pt x="217" y="603"/>
                    <a:pt x="217" y="604"/>
                  </a:cubicBezTo>
                  <a:cubicBezTo>
                    <a:pt x="217" y="604"/>
                    <a:pt x="217" y="604"/>
                    <a:pt x="217" y="604"/>
                  </a:cubicBezTo>
                  <a:cubicBezTo>
                    <a:pt x="216" y="604"/>
                    <a:pt x="216" y="604"/>
                    <a:pt x="216" y="604"/>
                  </a:cubicBezTo>
                  <a:cubicBezTo>
                    <a:pt x="216" y="604"/>
                    <a:pt x="216" y="604"/>
                    <a:pt x="216" y="604"/>
                  </a:cubicBezTo>
                  <a:cubicBezTo>
                    <a:pt x="215" y="605"/>
                    <a:pt x="214" y="605"/>
                    <a:pt x="213" y="606"/>
                  </a:cubicBezTo>
                  <a:cubicBezTo>
                    <a:pt x="210" y="609"/>
                    <a:pt x="208" y="612"/>
                    <a:pt x="205" y="614"/>
                  </a:cubicBezTo>
                  <a:cubicBezTo>
                    <a:pt x="203" y="617"/>
                    <a:pt x="202" y="619"/>
                    <a:pt x="201" y="621"/>
                  </a:cubicBezTo>
                  <a:cubicBezTo>
                    <a:pt x="200" y="622"/>
                    <a:pt x="200" y="623"/>
                    <a:pt x="200" y="623"/>
                  </a:cubicBezTo>
                  <a:cubicBezTo>
                    <a:pt x="200" y="624"/>
                    <a:pt x="200" y="624"/>
                    <a:pt x="200" y="624"/>
                  </a:cubicBezTo>
                  <a:cubicBezTo>
                    <a:pt x="200" y="624"/>
                    <a:pt x="200" y="624"/>
                    <a:pt x="200" y="623"/>
                  </a:cubicBezTo>
                  <a:cubicBezTo>
                    <a:pt x="200" y="623"/>
                    <a:pt x="200" y="622"/>
                    <a:pt x="201" y="621"/>
                  </a:cubicBezTo>
                  <a:cubicBezTo>
                    <a:pt x="202" y="620"/>
                    <a:pt x="204" y="618"/>
                    <a:pt x="206" y="615"/>
                  </a:cubicBezTo>
                  <a:cubicBezTo>
                    <a:pt x="209" y="613"/>
                    <a:pt x="212" y="610"/>
                    <a:pt x="215" y="608"/>
                  </a:cubicBezTo>
                  <a:cubicBezTo>
                    <a:pt x="216" y="607"/>
                    <a:pt x="217" y="607"/>
                    <a:pt x="217" y="607"/>
                  </a:cubicBezTo>
                  <a:cubicBezTo>
                    <a:pt x="218" y="606"/>
                    <a:pt x="218" y="606"/>
                    <a:pt x="218" y="606"/>
                  </a:cubicBezTo>
                  <a:cubicBezTo>
                    <a:pt x="218" y="606"/>
                    <a:pt x="218" y="606"/>
                    <a:pt x="218" y="606"/>
                  </a:cubicBezTo>
                  <a:cubicBezTo>
                    <a:pt x="218" y="606"/>
                    <a:pt x="218" y="606"/>
                    <a:pt x="218" y="606"/>
                  </a:cubicBezTo>
                  <a:cubicBezTo>
                    <a:pt x="219" y="606"/>
                    <a:pt x="219" y="606"/>
                    <a:pt x="219" y="606"/>
                  </a:cubicBezTo>
                  <a:cubicBezTo>
                    <a:pt x="220" y="605"/>
                    <a:pt x="220" y="605"/>
                    <a:pt x="221" y="604"/>
                  </a:cubicBezTo>
                  <a:cubicBezTo>
                    <a:pt x="222" y="602"/>
                    <a:pt x="223" y="601"/>
                    <a:pt x="225" y="599"/>
                  </a:cubicBezTo>
                  <a:cubicBezTo>
                    <a:pt x="229" y="593"/>
                    <a:pt x="232" y="587"/>
                    <a:pt x="235" y="582"/>
                  </a:cubicBezTo>
                  <a:cubicBezTo>
                    <a:pt x="236" y="585"/>
                    <a:pt x="236" y="589"/>
                    <a:pt x="236" y="592"/>
                  </a:cubicBezTo>
                  <a:cubicBezTo>
                    <a:pt x="237" y="597"/>
                    <a:pt x="238" y="602"/>
                    <a:pt x="239" y="607"/>
                  </a:cubicBezTo>
                  <a:cubicBezTo>
                    <a:pt x="240" y="612"/>
                    <a:pt x="241" y="617"/>
                    <a:pt x="244" y="622"/>
                  </a:cubicBezTo>
                  <a:cubicBezTo>
                    <a:pt x="244" y="622"/>
                    <a:pt x="244" y="622"/>
                    <a:pt x="244" y="622"/>
                  </a:cubicBezTo>
                  <a:cubicBezTo>
                    <a:pt x="243" y="625"/>
                    <a:pt x="242" y="627"/>
                    <a:pt x="240" y="630"/>
                  </a:cubicBezTo>
                  <a:cubicBezTo>
                    <a:pt x="240" y="631"/>
                    <a:pt x="239" y="632"/>
                    <a:pt x="239" y="632"/>
                  </a:cubicBezTo>
                  <a:cubicBezTo>
                    <a:pt x="239" y="633"/>
                    <a:pt x="238" y="633"/>
                    <a:pt x="237" y="634"/>
                  </a:cubicBezTo>
                  <a:cubicBezTo>
                    <a:pt x="236" y="635"/>
                    <a:pt x="235" y="636"/>
                    <a:pt x="234" y="637"/>
                  </a:cubicBezTo>
                  <a:cubicBezTo>
                    <a:pt x="233" y="638"/>
                    <a:pt x="233" y="639"/>
                    <a:pt x="232" y="640"/>
                  </a:cubicBezTo>
                  <a:cubicBezTo>
                    <a:pt x="232" y="640"/>
                    <a:pt x="232" y="641"/>
                    <a:pt x="232" y="641"/>
                  </a:cubicBezTo>
                  <a:cubicBezTo>
                    <a:pt x="232" y="641"/>
                    <a:pt x="232" y="640"/>
                    <a:pt x="233" y="640"/>
                  </a:cubicBezTo>
                  <a:cubicBezTo>
                    <a:pt x="233" y="639"/>
                    <a:pt x="234" y="638"/>
                    <a:pt x="235" y="638"/>
                  </a:cubicBezTo>
                  <a:cubicBezTo>
                    <a:pt x="236" y="637"/>
                    <a:pt x="237" y="636"/>
                    <a:pt x="238" y="635"/>
                  </a:cubicBezTo>
                  <a:cubicBezTo>
                    <a:pt x="238" y="635"/>
                    <a:pt x="239" y="634"/>
                    <a:pt x="239" y="634"/>
                  </a:cubicBezTo>
                  <a:cubicBezTo>
                    <a:pt x="239" y="634"/>
                    <a:pt x="239" y="634"/>
                    <a:pt x="240" y="634"/>
                  </a:cubicBezTo>
                  <a:cubicBezTo>
                    <a:pt x="240" y="634"/>
                    <a:pt x="240" y="633"/>
                    <a:pt x="240" y="633"/>
                  </a:cubicBezTo>
                  <a:cubicBezTo>
                    <a:pt x="241" y="633"/>
                    <a:pt x="241" y="632"/>
                    <a:pt x="242" y="631"/>
                  </a:cubicBezTo>
                  <a:cubicBezTo>
                    <a:pt x="243" y="629"/>
                    <a:pt x="245" y="627"/>
                    <a:pt x="246" y="626"/>
                  </a:cubicBezTo>
                  <a:cubicBezTo>
                    <a:pt x="246" y="626"/>
                    <a:pt x="246" y="626"/>
                    <a:pt x="246" y="626"/>
                  </a:cubicBezTo>
                  <a:cubicBezTo>
                    <a:pt x="246" y="627"/>
                    <a:pt x="247" y="627"/>
                    <a:pt x="247" y="628"/>
                  </a:cubicBezTo>
                  <a:cubicBezTo>
                    <a:pt x="248" y="629"/>
                    <a:pt x="248" y="629"/>
                    <a:pt x="248" y="629"/>
                  </a:cubicBezTo>
                  <a:cubicBezTo>
                    <a:pt x="248" y="629"/>
                    <a:pt x="248" y="629"/>
                    <a:pt x="248" y="629"/>
                  </a:cubicBezTo>
                  <a:cubicBezTo>
                    <a:pt x="248" y="629"/>
                    <a:pt x="248" y="628"/>
                    <a:pt x="248" y="628"/>
                  </a:cubicBezTo>
                  <a:cubicBezTo>
                    <a:pt x="248" y="629"/>
                    <a:pt x="248" y="629"/>
                    <a:pt x="248" y="629"/>
                  </a:cubicBezTo>
                  <a:cubicBezTo>
                    <a:pt x="248" y="629"/>
                    <a:pt x="248" y="629"/>
                    <a:pt x="248" y="629"/>
                  </a:cubicBezTo>
                  <a:cubicBezTo>
                    <a:pt x="248" y="629"/>
                    <a:pt x="248" y="629"/>
                    <a:pt x="248" y="629"/>
                  </a:cubicBezTo>
                  <a:cubicBezTo>
                    <a:pt x="249" y="630"/>
                    <a:pt x="250" y="631"/>
                    <a:pt x="251" y="631"/>
                  </a:cubicBezTo>
                  <a:cubicBezTo>
                    <a:pt x="251" y="632"/>
                    <a:pt x="252" y="633"/>
                    <a:pt x="252" y="634"/>
                  </a:cubicBezTo>
                  <a:cubicBezTo>
                    <a:pt x="254" y="637"/>
                    <a:pt x="256" y="640"/>
                    <a:pt x="257" y="643"/>
                  </a:cubicBezTo>
                  <a:cubicBezTo>
                    <a:pt x="259" y="650"/>
                    <a:pt x="258" y="656"/>
                    <a:pt x="258" y="660"/>
                  </a:cubicBezTo>
                  <a:cubicBezTo>
                    <a:pt x="257" y="665"/>
                    <a:pt x="256" y="667"/>
                    <a:pt x="256" y="667"/>
                  </a:cubicBezTo>
                  <a:cubicBezTo>
                    <a:pt x="256" y="667"/>
                    <a:pt x="257" y="665"/>
                    <a:pt x="259" y="661"/>
                  </a:cubicBezTo>
                  <a:cubicBezTo>
                    <a:pt x="260" y="657"/>
                    <a:pt x="262" y="651"/>
                    <a:pt x="262" y="643"/>
                  </a:cubicBezTo>
                  <a:cubicBezTo>
                    <a:pt x="262" y="639"/>
                    <a:pt x="261" y="634"/>
                    <a:pt x="259" y="630"/>
                  </a:cubicBezTo>
                  <a:cubicBezTo>
                    <a:pt x="259" y="629"/>
                    <a:pt x="258" y="627"/>
                    <a:pt x="258" y="626"/>
                  </a:cubicBezTo>
                  <a:cubicBezTo>
                    <a:pt x="257" y="625"/>
                    <a:pt x="257" y="624"/>
                    <a:pt x="256" y="623"/>
                  </a:cubicBezTo>
                  <a:cubicBezTo>
                    <a:pt x="256" y="623"/>
                    <a:pt x="256" y="623"/>
                    <a:pt x="256" y="623"/>
                  </a:cubicBezTo>
                  <a:cubicBezTo>
                    <a:pt x="256" y="623"/>
                    <a:pt x="256" y="623"/>
                    <a:pt x="256" y="623"/>
                  </a:cubicBezTo>
                  <a:cubicBezTo>
                    <a:pt x="256" y="623"/>
                    <a:pt x="256" y="623"/>
                    <a:pt x="256" y="623"/>
                  </a:cubicBezTo>
                  <a:cubicBezTo>
                    <a:pt x="256" y="623"/>
                    <a:pt x="255" y="622"/>
                    <a:pt x="255" y="622"/>
                  </a:cubicBezTo>
                  <a:cubicBezTo>
                    <a:pt x="255" y="622"/>
                    <a:pt x="255" y="622"/>
                    <a:pt x="255" y="622"/>
                  </a:cubicBezTo>
                  <a:cubicBezTo>
                    <a:pt x="255" y="622"/>
                    <a:pt x="255" y="622"/>
                    <a:pt x="255" y="622"/>
                  </a:cubicBezTo>
                  <a:cubicBezTo>
                    <a:pt x="255" y="622"/>
                    <a:pt x="255" y="621"/>
                    <a:pt x="255" y="621"/>
                  </a:cubicBezTo>
                  <a:cubicBezTo>
                    <a:pt x="254" y="620"/>
                    <a:pt x="254" y="619"/>
                    <a:pt x="254" y="618"/>
                  </a:cubicBezTo>
                  <a:cubicBezTo>
                    <a:pt x="253" y="615"/>
                    <a:pt x="253" y="610"/>
                    <a:pt x="253" y="606"/>
                  </a:cubicBezTo>
                  <a:cubicBezTo>
                    <a:pt x="253" y="601"/>
                    <a:pt x="253" y="596"/>
                    <a:pt x="254" y="592"/>
                  </a:cubicBezTo>
                  <a:cubicBezTo>
                    <a:pt x="254" y="589"/>
                    <a:pt x="254" y="587"/>
                    <a:pt x="254" y="584"/>
                  </a:cubicBezTo>
                  <a:cubicBezTo>
                    <a:pt x="256" y="586"/>
                    <a:pt x="258" y="588"/>
                    <a:pt x="260" y="590"/>
                  </a:cubicBezTo>
                  <a:cubicBezTo>
                    <a:pt x="262" y="591"/>
                    <a:pt x="265" y="593"/>
                    <a:pt x="267" y="594"/>
                  </a:cubicBezTo>
                  <a:cubicBezTo>
                    <a:pt x="268" y="595"/>
                    <a:pt x="270" y="595"/>
                    <a:pt x="271" y="596"/>
                  </a:cubicBezTo>
                  <a:cubicBezTo>
                    <a:pt x="273" y="596"/>
                    <a:pt x="273" y="596"/>
                    <a:pt x="273" y="596"/>
                  </a:cubicBezTo>
                  <a:cubicBezTo>
                    <a:pt x="273" y="596"/>
                    <a:pt x="273" y="596"/>
                    <a:pt x="273" y="596"/>
                  </a:cubicBezTo>
                  <a:cubicBezTo>
                    <a:pt x="274" y="596"/>
                    <a:pt x="274" y="596"/>
                    <a:pt x="274" y="596"/>
                  </a:cubicBezTo>
                  <a:cubicBezTo>
                    <a:pt x="274" y="596"/>
                    <a:pt x="274" y="596"/>
                    <a:pt x="274" y="596"/>
                  </a:cubicBezTo>
                  <a:cubicBezTo>
                    <a:pt x="275" y="597"/>
                    <a:pt x="275" y="597"/>
                    <a:pt x="275" y="597"/>
                  </a:cubicBezTo>
                  <a:cubicBezTo>
                    <a:pt x="285" y="599"/>
                    <a:pt x="295" y="601"/>
                    <a:pt x="303" y="603"/>
                  </a:cubicBezTo>
                  <a:cubicBezTo>
                    <a:pt x="307" y="605"/>
                    <a:pt x="310" y="606"/>
                    <a:pt x="312" y="607"/>
                  </a:cubicBezTo>
                  <a:cubicBezTo>
                    <a:pt x="313" y="607"/>
                    <a:pt x="313" y="608"/>
                    <a:pt x="314" y="608"/>
                  </a:cubicBezTo>
                  <a:cubicBezTo>
                    <a:pt x="314" y="608"/>
                    <a:pt x="314" y="609"/>
                    <a:pt x="314" y="609"/>
                  </a:cubicBezTo>
                  <a:cubicBezTo>
                    <a:pt x="314" y="609"/>
                    <a:pt x="314" y="608"/>
                    <a:pt x="314" y="608"/>
                  </a:cubicBezTo>
                  <a:cubicBezTo>
                    <a:pt x="314" y="607"/>
                    <a:pt x="313" y="607"/>
                    <a:pt x="312" y="606"/>
                  </a:cubicBezTo>
                  <a:cubicBezTo>
                    <a:pt x="310" y="605"/>
                    <a:pt x="307" y="604"/>
                    <a:pt x="303" y="602"/>
                  </a:cubicBezTo>
                  <a:cubicBezTo>
                    <a:pt x="296" y="599"/>
                    <a:pt x="286" y="596"/>
                    <a:pt x="276" y="593"/>
                  </a:cubicBezTo>
                  <a:cubicBezTo>
                    <a:pt x="275" y="593"/>
                    <a:pt x="275" y="593"/>
                    <a:pt x="275" y="593"/>
                  </a:cubicBezTo>
                  <a:cubicBezTo>
                    <a:pt x="275" y="592"/>
                    <a:pt x="275" y="592"/>
                    <a:pt x="275" y="592"/>
                  </a:cubicBezTo>
                  <a:cubicBezTo>
                    <a:pt x="275" y="592"/>
                    <a:pt x="275" y="592"/>
                    <a:pt x="275" y="592"/>
                  </a:cubicBezTo>
                  <a:cubicBezTo>
                    <a:pt x="274" y="592"/>
                    <a:pt x="274" y="592"/>
                    <a:pt x="274" y="592"/>
                  </a:cubicBezTo>
                  <a:cubicBezTo>
                    <a:pt x="272" y="591"/>
                    <a:pt x="272" y="591"/>
                    <a:pt x="272" y="591"/>
                  </a:cubicBezTo>
                  <a:cubicBezTo>
                    <a:pt x="271" y="591"/>
                    <a:pt x="270" y="590"/>
                    <a:pt x="269" y="590"/>
                  </a:cubicBezTo>
                  <a:cubicBezTo>
                    <a:pt x="267" y="589"/>
                    <a:pt x="265" y="587"/>
                    <a:pt x="264" y="586"/>
                  </a:cubicBezTo>
                  <a:cubicBezTo>
                    <a:pt x="261" y="582"/>
                    <a:pt x="258" y="579"/>
                    <a:pt x="256" y="576"/>
                  </a:cubicBezTo>
                  <a:cubicBezTo>
                    <a:pt x="256" y="576"/>
                    <a:pt x="256" y="575"/>
                    <a:pt x="256" y="575"/>
                  </a:cubicBezTo>
                  <a:cubicBezTo>
                    <a:pt x="258" y="562"/>
                    <a:pt x="261" y="549"/>
                    <a:pt x="263" y="539"/>
                  </a:cubicBezTo>
                  <a:cubicBezTo>
                    <a:pt x="263" y="539"/>
                    <a:pt x="263" y="538"/>
                    <a:pt x="263" y="538"/>
                  </a:cubicBezTo>
                  <a:cubicBezTo>
                    <a:pt x="264" y="538"/>
                    <a:pt x="265" y="539"/>
                    <a:pt x="265" y="539"/>
                  </a:cubicBezTo>
                  <a:cubicBezTo>
                    <a:pt x="268" y="541"/>
                    <a:pt x="271" y="543"/>
                    <a:pt x="274" y="544"/>
                  </a:cubicBezTo>
                  <a:cubicBezTo>
                    <a:pt x="276" y="545"/>
                    <a:pt x="278" y="546"/>
                    <a:pt x="279" y="546"/>
                  </a:cubicBezTo>
                  <a:cubicBezTo>
                    <a:pt x="281" y="547"/>
                    <a:pt x="281" y="547"/>
                    <a:pt x="281" y="547"/>
                  </a:cubicBezTo>
                  <a:cubicBezTo>
                    <a:pt x="282" y="547"/>
                    <a:pt x="282" y="547"/>
                    <a:pt x="282" y="547"/>
                  </a:cubicBezTo>
                  <a:cubicBezTo>
                    <a:pt x="283" y="547"/>
                    <a:pt x="283" y="547"/>
                    <a:pt x="283" y="547"/>
                  </a:cubicBezTo>
                  <a:cubicBezTo>
                    <a:pt x="283" y="547"/>
                    <a:pt x="283" y="547"/>
                    <a:pt x="283" y="547"/>
                  </a:cubicBezTo>
                  <a:cubicBezTo>
                    <a:pt x="284" y="547"/>
                    <a:pt x="284" y="547"/>
                    <a:pt x="284" y="547"/>
                  </a:cubicBezTo>
                  <a:cubicBezTo>
                    <a:pt x="296" y="549"/>
                    <a:pt x="308" y="551"/>
                    <a:pt x="317" y="554"/>
                  </a:cubicBezTo>
                  <a:cubicBezTo>
                    <a:pt x="321" y="555"/>
                    <a:pt x="325" y="556"/>
                    <a:pt x="327" y="557"/>
                  </a:cubicBezTo>
                  <a:cubicBezTo>
                    <a:pt x="328" y="557"/>
                    <a:pt x="329" y="558"/>
                    <a:pt x="330" y="558"/>
                  </a:cubicBezTo>
                  <a:cubicBezTo>
                    <a:pt x="330" y="559"/>
                    <a:pt x="330" y="559"/>
                    <a:pt x="330" y="559"/>
                  </a:cubicBezTo>
                  <a:cubicBezTo>
                    <a:pt x="330" y="559"/>
                    <a:pt x="330" y="559"/>
                    <a:pt x="330" y="558"/>
                  </a:cubicBezTo>
                  <a:cubicBezTo>
                    <a:pt x="329" y="558"/>
                    <a:pt x="329" y="557"/>
                    <a:pt x="328" y="556"/>
                  </a:cubicBezTo>
                  <a:cubicBezTo>
                    <a:pt x="325" y="555"/>
                    <a:pt x="322" y="553"/>
                    <a:pt x="318" y="551"/>
                  </a:cubicBezTo>
                  <a:cubicBezTo>
                    <a:pt x="309" y="547"/>
                    <a:pt x="298" y="543"/>
                    <a:pt x="286" y="538"/>
                  </a:cubicBezTo>
                  <a:cubicBezTo>
                    <a:pt x="285" y="538"/>
                    <a:pt x="285" y="538"/>
                    <a:pt x="285" y="538"/>
                  </a:cubicBezTo>
                  <a:cubicBezTo>
                    <a:pt x="285" y="538"/>
                    <a:pt x="285" y="538"/>
                    <a:pt x="285" y="538"/>
                  </a:cubicBezTo>
                  <a:cubicBezTo>
                    <a:pt x="285" y="538"/>
                    <a:pt x="285" y="538"/>
                    <a:pt x="285" y="538"/>
                  </a:cubicBezTo>
                  <a:cubicBezTo>
                    <a:pt x="286" y="538"/>
                    <a:pt x="285" y="538"/>
                    <a:pt x="285" y="538"/>
                  </a:cubicBezTo>
                  <a:cubicBezTo>
                    <a:pt x="285" y="538"/>
                    <a:pt x="285" y="538"/>
                    <a:pt x="285" y="538"/>
                  </a:cubicBezTo>
                  <a:cubicBezTo>
                    <a:pt x="285" y="538"/>
                    <a:pt x="285" y="538"/>
                    <a:pt x="285" y="538"/>
                  </a:cubicBezTo>
                  <a:cubicBezTo>
                    <a:pt x="284" y="538"/>
                    <a:pt x="284" y="538"/>
                    <a:pt x="284" y="538"/>
                  </a:cubicBezTo>
                  <a:cubicBezTo>
                    <a:pt x="282" y="537"/>
                    <a:pt x="282" y="537"/>
                    <a:pt x="282" y="537"/>
                  </a:cubicBezTo>
                  <a:cubicBezTo>
                    <a:pt x="281" y="536"/>
                    <a:pt x="280" y="535"/>
                    <a:pt x="279" y="535"/>
                  </a:cubicBezTo>
                  <a:cubicBezTo>
                    <a:pt x="278" y="534"/>
                    <a:pt x="277" y="533"/>
                    <a:pt x="276" y="532"/>
                  </a:cubicBezTo>
                  <a:cubicBezTo>
                    <a:pt x="278" y="532"/>
                    <a:pt x="280" y="533"/>
                    <a:pt x="282" y="534"/>
                  </a:cubicBezTo>
                  <a:cubicBezTo>
                    <a:pt x="288" y="535"/>
                    <a:pt x="294" y="537"/>
                    <a:pt x="301" y="539"/>
                  </a:cubicBezTo>
                  <a:cubicBezTo>
                    <a:pt x="309" y="541"/>
                    <a:pt x="317" y="543"/>
                    <a:pt x="326" y="545"/>
                  </a:cubicBezTo>
                  <a:cubicBezTo>
                    <a:pt x="336" y="547"/>
                    <a:pt x="346" y="549"/>
                    <a:pt x="356" y="551"/>
                  </a:cubicBezTo>
                  <a:cubicBezTo>
                    <a:pt x="367" y="552"/>
                    <a:pt x="378" y="554"/>
                    <a:pt x="390" y="555"/>
                  </a:cubicBezTo>
                  <a:cubicBezTo>
                    <a:pt x="396" y="556"/>
                    <a:pt x="401" y="556"/>
                    <a:pt x="408" y="557"/>
                  </a:cubicBezTo>
                  <a:cubicBezTo>
                    <a:pt x="411" y="557"/>
                    <a:pt x="414" y="557"/>
                    <a:pt x="417" y="557"/>
                  </a:cubicBezTo>
                  <a:cubicBezTo>
                    <a:pt x="420" y="557"/>
                    <a:pt x="423" y="558"/>
                    <a:pt x="426" y="558"/>
                  </a:cubicBezTo>
                  <a:cubicBezTo>
                    <a:pt x="432" y="558"/>
                    <a:pt x="438" y="558"/>
                    <a:pt x="445" y="558"/>
                  </a:cubicBezTo>
                  <a:cubicBezTo>
                    <a:pt x="451" y="558"/>
                    <a:pt x="457" y="557"/>
                    <a:pt x="463" y="557"/>
                  </a:cubicBezTo>
                  <a:cubicBezTo>
                    <a:pt x="488" y="556"/>
                    <a:pt x="513" y="555"/>
                    <a:pt x="536" y="554"/>
                  </a:cubicBezTo>
                  <a:cubicBezTo>
                    <a:pt x="548" y="554"/>
                    <a:pt x="559" y="554"/>
                    <a:pt x="569" y="555"/>
                  </a:cubicBezTo>
                  <a:cubicBezTo>
                    <a:pt x="580" y="556"/>
                    <a:pt x="590" y="557"/>
                    <a:pt x="598" y="561"/>
                  </a:cubicBezTo>
                  <a:cubicBezTo>
                    <a:pt x="602" y="563"/>
                    <a:pt x="606" y="566"/>
                    <a:pt x="610" y="567"/>
                  </a:cubicBezTo>
                  <a:cubicBezTo>
                    <a:pt x="614" y="569"/>
                    <a:pt x="618" y="570"/>
                    <a:pt x="622" y="570"/>
                  </a:cubicBezTo>
                  <a:cubicBezTo>
                    <a:pt x="630" y="571"/>
                    <a:pt x="636" y="570"/>
                    <a:pt x="642" y="569"/>
                  </a:cubicBezTo>
                  <a:cubicBezTo>
                    <a:pt x="647" y="568"/>
                    <a:pt x="651" y="567"/>
                    <a:pt x="654" y="566"/>
                  </a:cubicBezTo>
                  <a:cubicBezTo>
                    <a:pt x="657" y="566"/>
                    <a:pt x="658" y="565"/>
                    <a:pt x="658" y="565"/>
                  </a:cubicBezTo>
                  <a:cubicBezTo>
                    <a:pt x="658" y="565"/>
                    <a:pt x="657" y="566"/>
                    <a:pt x="654" y="566"/>
                  </a:cubicBezTo>
                  <a:close/>
                </a:path>
              </a:pathLst>
            </a:custGeom>
            <a:solidFill>
              <a:schemeClr val="accent2">
                <a:lumMod val="50000"/>
              </a:schemeClr>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2" name="Freeform 1476">
              <a:extLst>
                <a:ext uri="{FF2B5EF4-FFF2-40B4-BE49-F238E27FC236}">
                  <a16:creationId xmlns:a16="http://schemas.microsoft.com/office/drawing/2014/main" id="{69687222-959B-43A2-ACB8-8E4CF0C3E447}"/>
                </a:ext>
              </a:extLst>
            </p:cNvPr>
            <p:cNvSpPr>
              <a:spLocks/>
            </p:cNvSpPr>
            <p:nvPr/>
          </p:nvSpPr>
          <p:spPr bwMode="auto">
            <a:xfrm>
              <a:off x="5633462" y="2654237"/>
              <a:ext cx="157620" cy="278766"/>
            </a:xfrm>
            <a:custGeom>
              <a:avLst/>
              <a:gdLst>
                <a:gd name="T0" fmla="*/ 11 w 59"/>
                <a:gd name="T1" fmla="*/ 70 h 74"/>
                <a:gd name="T2" fmla="*/ 50 w 59"/>
                <a:gd name="T3" fmla="*/ 56 h 74"/>
                <a:gd name="T4" fmla="*/ 55 w 59"/>
                <a:gd name="T5" fmla="*/ 4 h 74"/>
                <a:gd name="T6" fmla="*/ 9 w 59"/>
                <a:gd name="T7" fmla="*/ 28 h 74"/>
                <a:gd name="T8" fmla="*/ 11 w 59"/>
                <a:gd name="T9" fmla="*/ 70 h 74"/>
              </a:gdLst>
              <a:ahLst/>
              <a:cxnLst>
                <a:cxn ang="0">
                  <a:pos x="T0" y="T1"/>
                </a:cxn>
                <a:cxn ang="0">
                  <a:pos x="T2" y="T3"/>
                </a:cxn>
                <a:cxn ang="0">
                  <a:pos x="T4" y="T5"/>
                </a:cxn>
                <a:cxn ang="0">
                  <a:pos x="T6" y="T7"/>
                </a:cxn>
                <a:cxn ang="0">
                  <a:pos x="T8" y="T9"/>
                </a:cxn>
              </a:cxnLst>
              <a:rect l="0" t="0" r="r" b="b"/>
              <a:pathLst>
                <a:path w="59" h="74">
                  <a:moveTo>
                    <a:pt x="11" y="70"/>
                  </a:moveTo>
                  <a:cubicBezTo>
                    <a:pt x="25" y="74"/>
                    <a:pt x="41" y="69"/>
                    <a:pt x="50" y="56"/>
                  </a:cubicBezTo>
                  <a:cubicBezTo>
                    <a:pt x="59" y="43"/>
                    <a:pt x="53" y="7"/>
                    <a:pt x="55" y="4"/>
                  </a:cubicBezTo>
                  <a:cubicBezTo>
                    <a:pt x="56" y="0"/>
                    <a:pt x="17" y="15"/>
                    <a:pt x="9" y="28"/>
                  </a:cubicBezTo>
                  <a:cubicBezTo>
                    <a:pt x="0" y="42"/>
                    <a:pt x="1" y="58"/>
                    <a:pt x="11" y="7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3" name="Freeform 1477">
              <a:extLst>
                <a:ext uri="{FF2B5EF4-FFF2-40B4-BE49-F238E27FC236}">
                  <a16:creationId xmlns:a16="http://schemas.microsoft.com/office/drawing/2014/main" id="{5AFCF32F-DB7D-4A04-8AA7-829F396F6CF8}"/>
                </a:ext>
              </a:extLst>
            </p:cNvPr>
            <p:cNvSpPr>
              <a:spLocks/>
            </p:cNvSpPr>
            <p:nvPr/>
          </p:nvSpPr>
          <p:spPr bwMode="auto">
            <a:xfrm>
              <a:off x="5817796" y="2541223"/>
              <a:ext cx="170977" cy="331505"/>
            </a:xfrm>
            <a:custGeom>
              <a:avLst/>
              <a:gdLst>
                <a:gd name="T0" fmla="*/ 17 w 64"/>
                <a:gd name="T1" fmla="*/ 85 h 87"/>
                <a:gd name="T2" fmla="*/ 57 w 64"/>
                <a:gd name="T3" fmla="*/ 62 h 87"/>
                <a:gd name="T4" fmla="*/ 52 w 64"/>
                <a:gd name="T5" fmla="*/ 4 h 87"/>
                <a:gd name="T6" fmla="*/ 7 w 64"/>
                <a:gd name="T7" fmla="*/ 40 h 87"/>
                <a:gd name="T8" fmla="*/ 17 w 64"/>
                <a:gd name="T9" fmla="*/ 85 h 87"/>
              </a:gdLst>
              <a:ahLst/>
              <a:cxnLst>
                <a:cxn ang="0">
                  <a:pos x="T0" y="T1"/>
                </a:cxn>
                <a:cxn ang="0">
                  <a:pos x="T2" y="T3"/>
                </a:cxn>
                <a:cxn ang="0">
                  <a:pos x="T4" y="T5"/>
                </a:cxn>
                <a:cxn ang="0">
                  <a:pos x="T6" y="T7"/>
                </a:cxn>
                <a:cxn ang="0">
                  <a:pos x="T8" y="T9"/>
                </a:cxn>
              </a:cxnLst>
              <a:rect l="0" t="0" r="r" b="b"/>
              <a:pathLst>
                <a:path w="64" h="87">
                  <a:moveTo>
                    <a:pt x="17" y="85"/>
                  </a:moveTo>
                  <a:cubicBezTo>
                    <a:pt x="34" y="87"/>
                    <a:pt x="50" y="78"/>
                    <a:pt x="57" y="62"/>
                  </a:cubicBezTo>
                  <a:cubicBezTo>
                    <a:pt x="64" y="46"/>
                    <a:pt x="51" y="8"/>
                    <a:pt x="52" y="4"/>
                  </a:cubicBezTo>
                  <a:cubicBezTo>
                    <a:pt x="53" y="0"/>
                    <a:pt x="14" y="24"/>
                    <a:pt x="7" y="40"/>
                  </a:cubicBezTo>
                  <a:cubicBezTo>
                    <a:pt x="0" y="56"/>
                    <a:pt x="5" y="74"/>
                    <a:pt x="17" y="8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4" name="Freeform 1478">
              <a:extLst>
                <a:ext uri="{FF2B5EF4-FFF2-40B4-BE49-F238E27FC236}">
                  <a16:creationId xmlns:a16="http://schemas.microsoft.com/office/drawing/2014/main" id="{96CBC6AB-9B94-4DC0-965B-BE08CC4F26B7}"/>
                </a:ext>
              </a:extLst>
            </p:cNvPr>
            <p:cNvSpPr>
              <a:spLocks/>
            </p:cNvSpPr>
            <p:nvPr/>
          </p:nvSpPr>
          <p:spPr bwMode="auto">
            <a:xfrm>
              <a:off x="5991446" y="2571360"/>
              <a:ext cx="176320" cy="301369"/>
            </a:xfrm>
            <a:custGeom>
              <a:avLst/>
              <a:gdLst>
                <a:gd name="T0" fmla="*/ 9 w 65"/>
                <a:gd name="T1" fmla="*/ 73 h 79"/>
                <a:gd name="T2" fmla="*/ 53 w 65"/>
                <a:gd name="T3" fmla="*/ 61 h 79"/>
                <a:gd name="T4" fmla="*/ 63 w 65"/>
                <a:gd name="T5" fmla="*/ 4 h 79"/>
                <a:gd name="T6" fmla="*/ 10 w 65"/>
                <a:gd name="T7" fmla="*/ 28 h 79"/>
                <a:gd name="T8" fmla="*/ 9 w 65"/>
                <a:gd name="T9" fmla="*/ 73 h 79"/>
              </a:gdLst>
              <a:ahLst/>
              <a:cxnLst>
                <a:cxn ang="0">
                  <a:pos x="T0" y="T1"/>
                </a:cxn>
                <a:cxn ang="0">
                  <a:pos x="T2" y="T3"/>
                </a:cxn>
                <a:cxn ang="0">
                  <a:pos x="T4" y="T5"/>
                </a:cxn>
                <a:cxn ang="0">
                  <a:pos x="T6" y="T7"/>
                </a:cxn>
                <a:cxn ang="0">
                  <a:pos x="T8" y="T9"/>
                </a:cxn>
              </a:cxnLst>
              <a:rect l="0" t="0" r="r" b="b"/>
              <a:pathLst>
                <a:path w="65" h="79">
                  <a:moveTo>
                    <a:pt x="9" y="73"/>
                  </a:moveTo>
                  <a:cubicBezTo>
                    <a:pt x="25" y="79"/>
                    <a:pt x="43" y="74"/>
                    <a:pt x="53" y="61"/>
                  </a:cubicBezTo>
                  <a:cubicBezTo>
                    <a:pt x="64" y="47"/>
                    <a:pt x="61" y="8"/>
                    <a:pt x="63" y="4"/>
                  </a:cubicBezTo>
                  <a:cubicBezTo>
                    <a:pt x="65" y="0"/>
                    <a:pt x="21" y="14"/>
                    <a:pt x="10" y="28"/>
                  </a:cubicBezTo>
                  <a:cubicBezTo>
                    <a:pt x="0" y="41"/>
                    <a:pt x="0" y="60"/>
                    <a:pt x="9" y="7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5" name="Freeform 1479">
              <a:extLst>
                <a:ext uri="{FF2B5EF4-FFF2-40B4-BE49-F238E27FC236}">
                  <a16:creationId xmlns:a16="http://schemas.microsoft.com/office/drawing/2014/main" id="{F63E443B-F607-4176-8BD2-C8DEBD93A9C1}"/>
                </a:ext>
              </a:extLst>
            </p:cNvPr>
            <p:cNvSpPr>
              <a:spLocks/>
            </p:cNvSpPr>
            <p:nvPr/>
          </p:nvSpPr>
          <p:spPr bwMode="auto">
            <a:xfrm>
              <a:off x="6295998" y="2737113"/>
              <a:ext cx="90832" cy="154453"/>
            </a:xfrm>
            <a:custGeom>
              <a:avLst/>
              <a:gdLst>
                <a:gd name="T0" fmla="*/ 5 w 34"/>
                <a:gd name="T1" fmla="*/ 38 h 41"/>
                <a:gd name="T2" fmla="*/ 28 w 34"/>
                <a:gd name="T3" fmla="*/ 31 h 41"/>
                <a:gd name="T4" fmla="*/ 33 w 34"/>
                <a:gd name="T5" fmla="*/ 2 h 41"/>
                <a:gd name="T6" fmla="*/ 5 w 34"/>
                <a:gd name="T7" fmla="*/ 14 h 41"/>
                <a:gd name="T8" fmla="*/ 5 w 34"/>
                <a:gd name="T9" fmla="*/ 38 h 41"/>
              </a:gdLst>
              <a:ahLst/>
              <a:cxnLst>
                <a:cxn ang="0">
                  <a:pos x="T0" y="T1"/>
                </a:cxn>
                <a:cxn ang="0">
                  <a:pos x="T2" y="T3"/>
                </a:cxn>
                <a:cxn ang="0">
                  <a:pos x="T4" y="T5"/>
                </a:cxn>
                <a:cxn ang="0">
                  <a:pos x="T6" y="T7"/>
                </a:cxn>
                <a:cxn ang="0">
                  <a:pos x="T8" y="T9"/>
                </a:cxn>
              </a:cxnLst>
              <a:rect l="0" t="0" r="r" b="b"/>
              <a:pathLst>
                <a:path w="34" h="41">
                  <a:moveTo>
                    <a:pt x="5" y="38"/>
                  </a:moveTo>
                  <a:cubicBezTo>
                    <a:pt x="13" y="41"/>
                    <a:pt x="22" y="39"/>
                    <a:pt x="28" y="31"/>
                  </a:cubicBezTo>
                  <a:cubicBezTo>
                    <a:pt x="33" y="24"/>
                    <a:pt x="32" y="4"/>
                    <a:pt x="33" y="2"/>
                  </a:cubicBezTo>
                  <a:cubicBezTo>
                    <a:pt x="34" y="0"/>
                    <a:pt x="11" y="7"/>
                    <a:pt x="5" y="14"/>
                  </a:cubicBezTo>
                  <a:cubicBezTo>
                    <a:pt x="0" y="21"/>
                    <a:pt x="0" y="31"/>
                    <a:pt x="5"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6" name="Freeform 1480">
              <a:extLst>
                <a:ext uri="{FF2B5EF4-FFF2-40B4-BE49-F238E27FC236}">
                  <a16:creationId xmlns:a16="http://schemas.microsoft.com/office/drawing/2014/main" id="{3F7CAA86-1141-48FE-998F-B2B48603CE6B}"/>
                </a:ext>
              </a:extLst>
            </p:cNvPr>
            <p:cNvSpPr>
              <a:spLocks/>
            </p:cNvSpPr>
            <p:nvPr/>
          </p:nvSpPr>
          <p:spPr bwMode="auto">
            <a:xfrm>
              <a:off x="5478514" y="1821707"/>
              <a:ext cx="181663" cy="320205"/>
            </a:xfrm>
            <a:custGeom>
              <a:avLst/>
              <a:gdLst>
                <a:gd name="T0" fmla="*/ 11 w 67"/>
                <a:gd name="T1" fmla="*/ 78 h 84"/>
                <a:gd name="T2" fmla="*/ 57 w 67"/>
                <a:gd name="T3" fmla="*/ 63 h 84"/>
                <a:gd name="T4" fmla="*/ 64 w 67"/>
                <a:gd name="T5" fmla="*/ 4 h 84"/>
                <a:gd name="T6" fmla="*/ 10 w 67"/>
                <a:gd name="T7" fmla="*/ 30 h 84"/>
                <a:gd name="T8" fmla="*/ 11 w 67"/>
                <a:gd name="T9" fmla="*/ 78 h 84"/>
              </a:gdLst>
              <a:ahLst/>
              <a:cxnLst>
                <a:cxn ang="0">
                  <a:pos x="T0" y="T1"/>
                </a:cxn>
                <a:cxn ang="0">
                  <a:pos x="T2" y="T3"/>
                </a:cxn>
                <a:cxn ang="0">
                  <a:pos x="T4" y="T5"/>
                </a:cxn>
                <a:cxn ang="0">
                  <a:pos x="T6" y="T7"/>
                </a:cxn>
                <a:cxn ang="0">
                  <a:pos x="T8" y="T9"/>
                </a:cxn>
              </a:cxnLst>
              <a:rect l="0" t="0" r="r" b="b"/>
              <a:pathLst>
                <a:path w="67" h="84">
                  <a:moveTo>
                    <a:pt x="11" y="78"/>
                  </a:moveTo>
                  <a:cubicBezTo>
                    <a:pt x="27" y="84"/>
                    <a:pt x="46" y="78"/>
                    <a:pt x="57" y="63"/>
                  </a:cubicBezTo>
                  <a:cubicBezTo>
                    <a:pt x="67" y="49"/>
                    <a:pt x="62" y="7"/>
                    <a:pt x="64" y="4"/>
                  </a:cubicBezTo>
                  <a:cubicBezTo>
                    <a:pt x="66" y="0"/>
                    <a:pt x="21" y="16"/>
                    <a:pt x="10" y="30"/>
                  </a:cubicBezTo>
                  <a:cubicBezTo>
                    <a:pt x="0" y="45"/>
                    <a:pt x="1" y="65"/>
                    <a:pt x="11" y="7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7" name="Freeform 1481">
              <a:extLst>
                <a:ext uri="{FF2B5EF4-FFF2-40B4-BE49-F238E27FC236}">
                  <a16:creationId xmlns:a16="http://schemas.microsoft.com/office/drawing/2014/main" id="{0E5D78CE-24D9-43EE-8E28-62D62D6177B2}"/>
                </a:ext>
              </a:extLst>
            </p:cNvPr>
            <p:cNvSpPr>
              <a:spLocks/>
            </p:cNvSpPr>
            <p:nvPr/>
          </p:nvSpPr>
          <p:spPr bwMode="auto">
            <a:xfrm>
              <a:off x="5537288" y="2164513"/>
              <a:ext cx="125562" cy="226026"/>
            </a:xfrm>
            <a:custGeom>
              <a:avLst/>
              <a:gdLst>
                <a:gd name="T0" fmla="*/ 10 w 46"/>
                <a:gd name="T1" fmla="*/ 57 h 59"/>
                <a:gd name="T2" fmla="*/ 40 w 46"/>
                <a:gd name="T3" fmla="*/ 44 h 59"/>
                <a:gd name="T4" fmla="*/ 41 w 46"/>
                <a:gd name="T5" fmla="*/ 2 h 59"/>
                <a:gd name="T6" fmla="*/ 6 w 46"/>
                <a:gd name="T7" fmla="*/ 24 h 59"/>
                <a:gd name="T8" fmla="*/ 10 w 46"/>
                <a:gd name="T9" fmla="*/ 57 h 59"/>
              </a:gdLst>
              <a:ahLst/>
              <a:cxnLst>
                <a:cxn ang="0">
                  <a:pos x="T0" y="T1"/>
                </a:cxn>
                <a:cxn ang="0">
                  <a:pos x="T2" y="T3"/>
                </a:cxn>
                <a:cxn ang="0">
                  <a:pos x="T4" y="T5"/>
                </a:cxn>
                <a:cxn ang="0">
                  <a:pos x="T6" y="T7"/>
                </a:cxn>
                <a:cxn ang="0">
                  <a:pos x="T8" y="T9"/>
                </a:cxn>
              </a:cxnLst>
              <a:rect l="0" t="0" r="r" b="b"/>
              <a:pathLst>
                <a:path w="46" h="59">
                  <a:moveTo>
                    <a:pt x="10" y="57"/>
                  </a:moveTo>
                  <a:cubicBezTo>
                    <a:pt x="21" y="59"/>
                    <a:pt x="34" y="54"/>
                    <a:pt x="40" y="44"/>
                  </a:cubicBezTo>
                  <a:cubicBezTo>
                    <a:pt x="46" y="33"/>
                    <a:pt x="40" y="5"/>
                    <a:pt x="41" y="2"/>
                  </a:cubicBezTo>
                  <a:cubicBezTo>
                    <a:pt x="42" y="0"/>
                    <a:pt x="12" y="14"/>
                    <a:pt x="6" y="24"/>
                  </a:cubicBezTo>
                  <a:cubicBezTo>
                    <a:pt x="0" y="35"/>
                    <a:pt x="2" y="48"/>
                    <a:pt x="10" y="5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8" name="Freeform 1482">
              <a:extLst>
                <a:ext uri="{FF2B5EF4-FFF2-40B4-BE49-F238E27FC236}">
                  <a16:creationId xmlns:a16="http://schemas.microsoft.com/office/drawing/2014/main" id="{90B74AD7-3537-45FE-85E1-6C16120D4D1E}"/>
                </a:ext>
              </a:extLst>
            </p:cNvPr>
            <p:cNvSpPr>
              <a:spLocks/>
            </p:cNvSpPr>
            <p:nvPr/>
          </p:nvSpPr>
          <p:spPr bwMode="auto">
            <a:xfrm>
              <a:off x="5614761" y="2435744"/>
              <a:ext cx="253795" cy="241095"/>
            </a:xfrm>
            <a:custGeom>
              <a:avLst/>
              <a:gdLst>
                <a:gd name="T0" fmla="*/ 0 w 94"/>
                <a:gd name="T1" fmla="*/ 40 h 63"/>
                <a:gd name="T2" fmla="*/ 44 w 94"/>
                <a:gd name="T3" fmla="*/ 59 h 63"/>
                <a:gd name="T4" fmla="*/ 90 w 94"/>
                <a:gd name="T5" fmla="*/ 20 h 63"/>
                <a:gd name="T6" fmla="*/ 32 w 94"/>
                <a:gd name="T7" fmla="*/ 4 h 63"/>
                <a:gd name="T8" fmla="*/ 0 w 94"/>
                <a:gd name="T9" fmla="*/ 40 h 63"/>
              </a:gdLst>
              <a:ahLst/>
              <a:cxnLst>
                <a:cxn ang="0">
                  <a:pos x="T0" y="T1"/>
                </a:cxn>
                <a:cxn ang="0">
                  <a:pos x="T2" y="T3"/>
                </a:cxn>
                <a:cxn ang="0">
                  <a:pos x="T4" y="T5"/>
                </a:cxn>
                <a:cxn ang="0">
                  <a:pos x="T6" y="T7"/>
                </a:cxn>
                <a:cxn ang="0">
                  <a:pos x="T8" y="T9"/>
                </a:cxn>
              </a:cxnLst>
              <a:rect l="0" t="0" r="r" b="b"/>
              <a:pathLst>
                <a:path w="94" h="63">
                  <a:moveTo>
                    <a:pt x="0" y="40"/>
                  </a:moveTo>
                  <a:cubicBezTo>
                    <a:pt x="9" y="55"/>
                    <a:pt x="27" y="63"/>
                    <a:pt x="44" y="59"/>
                  </a:cubicBezTo>
                  <a:cubicBezTo>
                    <a:pt x="62" y="55"/>
                    <a:pt x="86" y="21"/>
                    <a:pt x="90" y="20"/>
                  </a:cubicBezTo>
                  <a:cubicBezTo>
                    <a:pt x="94"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29" name="Freeform 1483">
              <a:extLst>
                <a:ext uri="{FF2B5EF4-FFF2-40B4-BE49-F238E27FC236}">
                  <a16:creationId xmlns:a16="http://schemas.microsoft.com/office/drawing/2014/main" id="{82B5DDAC-E4F6-4A17-A4AF-FCC03FAA5999}"/>
                </a:ext>
              </a:extLst>
            </p:cNvPr>
            <p:cNvSpPr>
              <a:spLocks/>
            </p:cNvSpPr>
            <p:nvPr/>
          </p:nvSpPr>
          <p:spPr bwMode="auto">
            <a:xfrm>
              <a:off x="5702922" y="2213486"/>
              <a:ext cx="256466" cy="244863"/>
            </a:xfrm>
            <a:custGeom>
              <a:avLst/>
              <a:gdLst>
                <a:gd name="T0" fmla="*/ 0 w 95"/>
                <a:gd name="T1" fmla="*/ 40 h 64"/>
                <a:gd name="T2" fmla="*/ 45 w 95"/>
                <a:gd name="T3" fmla="*/ 60 h 64"/>
                <a:gd name="T4" fmla="*/ 91 w 95"/>
                <a:gd name="T5" fmla="*/ 20 h 64"/>
                <a:gd name="T6" fmla="*/ 32 w 95"/>
                <a:gd name="T7" fmla="*/ 4 h 64"/>
                <a:gd name="T8" fmla="*/ 0 w 95"/>
                <a:gd name="T9" fmla="*/ 40 h 64"/>
              </a:gdLst>
              <a:ahLst/>
              <a:cxnLst>
                <a:cxn ang="0">
                  <a:pos x="T0" y="T1"/>
                </a:cxn>
                <a:cxn ang="0">
                  <a:pos x="T2" y="T3"/>
                </a:cxn>
                <a:cxn ang="0">
                  <a:pos x="T4" y="T5"/>
                </a:cxn>
                <a:cxn ang="0">
                  <a:pos x="T6" y="T7"/>
                </a:cxn>
                <a:cxn ang="0">
                  <a:pos x="T8" y="T9"/>
                </a:cxn>
              </a:cxnLst>
              <a:rect l="0" t="0" r="r" b="b"/>
              <a:pathLst>
                <a:path w="95" h="64">
                  <a:moveTo>
                    <a:pt x="0" y="40"/>
                  </a:moveTo>
                  <a:cubicBezTo>
                    <a:pt x="9" y="56"/>
                    <a:pt x="27" y="64"/>
                    <a:pt x="45" y="60"/>
                  </a:cubicBezTo>
                  <a:cubicBezTo>
                    <a:pt x="63" y="56"/>
                    <a:pt x="87" y="22"/>
                    <a:pt x="91" y="20"/>
                  </a:cubicBezTo>
                  <a:cubicBezTo>
                    <a:pt x="95"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0" name="Freeform 1484">
              <a:extLst>
                <a:ext uri="{FF2B5EF4-FFF2-40B4-BE49-F238E27FC236}">
                  <a16:creationId xmlns:a16="http://schemas.microsoft.com/office/drawing/2014/main" id="{D29695EA-0EE3-43FE-8756-55B695E56666}"/>
                </a:ext>
              </a:extLst>
            </p:cNvPr>
            <p:cNvSpPr>
              <a:spLocks/>
            </p:cNvSpPr>
            <p:nvPr/>
          </p:nvSpPr>
          <p:spPr bwMode="auto">
            <a:xfrm>
              <a:off x="5702922" y="2891566"/>
              <a:ext cx="205708" cy="271232"/>
            </a:xfrm>
            <a:custGeom>
              <a:avLst/>
              <a:gdLst>
                <a:gd name="T0" fmla="*/ 7 w 76"/>
                <a:gd name="T1" fmla="*/ 8 h 71"/>
                <a:gd name="T2" fmla="*/ 16 w 76"/>
                <a:gd name="T3" fmla="*/ 54 h 71"/>
                <a:gd name="T4" fmla="*/ 73 w 76"/>
                <a:gd name="T5" fmla="*/ 69 h 71"/>
                <a:gd name="T6" fmla="*/ 54 w 76"/>
                <a:gd name="T7" fmla="*/ 14 h 71"/>
                <a:gd name="T8" fmla="*/ 7 w 76"/>
                <a:gd name="T9" fmla="*/ 8 h 71"/>
              </a:gdLst>
              <a:ahLst/>
              <a:cxnLst>
                <a:cxn ang="0">
                  <a:pos x="T0" y="T1"/>
                </a:cxn>
                <a:cxn ang="0">
                  <a:pos x="T2" y="T3"/>
                </a:cxn>
                <a:cxn ang="0">
                  <a:pos x="T4" y="T5"/>
                </a:cxn>
                <a:cxn ang="0">
                  <a:pos x="T6" y="T7"/>
                </a:cxn>
                <a:cxn ang="0">
                  <a:pos x="T8" y="T9"/>
                </a:cxn>
              </a:cxnLst>
              <a:rect l="0" t="0" r="r" b="b"/>
              <a:pathLst>
                <a:path w="76" h="71">
                  <a:moveTo>
                    <a:pt x="7" y="8"/>
                  </a:moveTo>
                  <a:cubicBezTo>
                    <a:pt x="0" y="23"/>
                    <a:pt x="3" y="42"/>
                    <a:pt x="16" y="54"/>
                  </a:cubicBezTo>
                  <a:cubicBezTo>
                    <a:pt x="29" y="66"/>
                    <a:pt x="69" y="66"/>
                    <a:pt x="73" y="69"/>
                  </a:cubicBezTo>
                  <a:cubicBezTo>
                    <a:pt x="76" y="71"/>
                    <a:pt x="66" y="25"/>
                    <a:pt x="54" y="14"/>
                  </a:cubicBezTo>
                  <a:cubicBezTo>
                    <a:pt x="41" y="2"/>
                    <a:pt x="22" y="0"/>
                    <a:pt x="7" y="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1" name="Freeform 1485">
              <a:extLst>
                <a:ext uri="{FF2B5EF4-FFF2-40B4-BE49-F238E27FC236}">
                  <a16:creationId xmlns:a16="http://schemas.microsoft.com/office/drawing/2014/main" id="{8C0DF31B-6C7F-474D-A6B5-AF75FD35E2A2}"/>
                </a:ext>
              </a:extLst>
            </p:cNvPr>
            <p:cNvSpPr>
              <a:spLocks/>
            </p:cNvSpPr>
            <p:nvPr/>
          </p:nvSpPr>
          <p:spPr bwMode="auto">
            <a:xfrm>
              <a:off x="5916643" y="2876497"/>
              <a:ext cx="117547" cy="207192"/>
            </a:xfrm>
            <a:custGeom>
              <a:avLst/>
              <a:gdLst>
                <a:gd name="T0" fmla="*/ 8 w 43"/>
                <a:gd name="T1" fmla="*/ 3 h 54"/>
                <a:gd name="T2" fmla="*/ 6 w 43"/>
                <a:gd name="T3" fmla="*/ 34 h 54"/>
                <a:gd name="T4" fmla="*/ 41 w 43"/>
                <a:gd name="T5" fmla="*/ 52 h 54"/>
                <a:gd name="T6" fmla="*/ 37 w 43"/>
                <a:gd name="T7" fmla="*/ 14 h 54"/>
                <a:gd name="T8" fmla="*/ 8 w 43"/>
                <a:gd name="T9" fmla="*/ 3 h 54"/>
              </a:gdLst>
              <a:ahLst/>
              <a:cxnLst>
                <a:cxn ang="0">
                  <a:pos x="T0" y="T1"/>
                </a:cxn>
                <a:cxn ang="0">
                  <a:pos x="T2" y="T3"/>
                </a:cxn>
                <a:cxn ang="0">
                  <a:pos x="T4" y="T5"/>
                </a:cxn>
                <a:cxn ang="0">
                  <a:pos x="T6" y="T7"/>
                </a:cxn>
                <a:cxn ang="0">
                  <a:pos x="T8" y="T9"/>
                </a:cxn>
              </a:cxnLst>
              <a:rect l="0" t="0" r="r" b="b"/>
              <a:pathLst>
                <a:path w="43" h="54">
                  <a:moveTo>
                    <a:pt x="8" y="3"/>
                  </a:moveTo>
                  <a:cubicBezTo>
                    <a:pt x="1" y="12"/>
                    <a:pt x="0" y="24"/>
                    <a:pt x="6" y="34"/>
                  </a:cubicBezTo>
                  <a:cubicBezTo>
                    <a:pt x="13" y="44"/>
                    <a:pt x="39" y="50"/>
                    <a:pt x="41" y="52"/>
                  </a:cubicBezTo>
                  <a:cubicBezTo>
                    <a:pt x="43" y="54"/>
                    <a:pt x="43" y="24"/>
                    <a:pt x="37" y="14"/>
                  </a:cubicBezTo>
                  <a:cubicBezTo>
                    <a:pt x="30" y="4"/>
                    <a:pt x="19" y="0"/>
                    <a:pt x="8" y="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2" name="Freeform 1486">
              <a:extLst>
                <a:ext uri="{FF2B5EF4-FFF2-40B4-BE49-F238E27FC236}">
                  <a16:creationId xmlns:a16="http://schemas.microsoft.com/office/drawing/2014/main" id="{3F283D0F-014B-45F1-80FA-E768271508BB}"/>
                </a:ext>
              </a:extLst>
            </p:cNvPr>
            <p:cNvSpPr>
              <a:spLocks/>
            </p:cNvSpPr>
            <p:nvPr/>
          </p:nvSpPr>
          <p:spPr bwMode="auto">
            <a:xfrm>
              <a:off x="6285312" y="2865195"/>
              <a:ext cx="109533" cy="146918"/>
            </a:xfrm>
            <a:custGeom>
              <a:avLst/>
              <a:gdLst>
                <a:gd name="T0" fmla="*/ 4 w 41"/>
                <a:gd name="T1" fmla="*/ 4 h 38"/>
                <a:gd name="T2" fmla="*/ 9 w 41"/>
                <a:gd name="T3" fmla="*/ 29 h 38"/>
                <a:gd name="T4" fmla="*/ 39 w 41"/>
                <a:gd name="T5" fmla="*/ 37 h 38"/>
                <a:gd name="T6" fmla="*/ 29 w 41"/>
                <a:gd name="T7" fmla="*/ 7 h 38"/>
                <a:gd name="T8" fmla="*/ 4 w 41"/>
                <a:gd name="T9" fmla="*/ 4 h 38"/>
              </a:gdLst>
              <a:ahLst/>
              <a:cxnLst>
                <a:cxn ang="0">
                  <a:pos x="T0" y="T1"/>
                </a:cxn>
                <a:cxn ang="0">
                  <a:pos x="T2" y="T3"/>
                </a:cxn>
                <a:cxn ang="0">
                  <a:pos x="T4" y="T5"/>
                </a:cxn>
                <a:cxn ang="0">
                  <a:pos x="T6" y="T7"/>
                </a:cxn>
                <a:cxn ang="0">
                  <a:pos x="T8" y="T9"/>
                </a:cxn>
              </a:cxnLst>
              <a:rect l="0" t="0" r="r" b="b"/>
              <a:pathLst>
                <a:path w="41" h="38">
                  <a:moveTo>
                    <a:pt x="4" y="4"/>
                  </a:moveTo>
                  <a:cubicBezTo>
                    <a:pt x="0" y="12"/>
                    <a:pt x="2" y="22"/>
                    <a:pt x="9" y="29"/>
                  </a:cubicBezTo>
                  <a:cubicBezTo>
                    <a:pt x="16" y="35"/>
                    <a:pt x="37" y="35"/>
                    <a:pt x="39" y="37"/>
                  </a:cubicBezTo>
                  <a:cubicBezTo>
                    <a:pt x="41" y="38"/>
                    <a:pt x="36" y="14"/>
                    <a:pt x="29" y="7"/>
                  </a:cubicBezTo>
                  <a:cubicBezTo>
                    <a:pt x="22" y="1"/>
                    <a:pt x="12" y="0"/>
                    <a:pt x="4" y="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3" name="Freeform 1487">
              <a:extLst>
                <a:ext uri="{FF2B5EF4-FFF2-40B4-BE49-F238E27FC236}">
                  <a16:creationId xmlns:a16="http://schemas.microsoft.com/office/drawing/2014/main" id="{47DCDD47-7065-4B9D-8CDD-4A2F66906869}"/>
                </a:ext>
              </a:extLst>
            </p:cNvPr>
            <p:cNvSpPr>
              <a:spLocks/>
            </p:cNvSpPr>
            <p:nvPr/>
          </p:nvSpPr>
          <p:spPr bwMode="auto">
            <a:xfrm>
              <a:off x="6154407" y="2680608"/>
              <a:ext cx="114876" cy="192124"/>
            </a:xfrm>
            <a:custGeom>
              <a:avLst/>
              <a:gdLst>
                <a:gd name="T0" fmla="*/ 6 w 42"/>
                <a:gd name="T1" fmla="*/ 48 h 51"/>
                <a:gd name="T2" fmla="*/ 34 w 42"/>
                <a:gd name="T3" fmla="*/ 39 h 51"/>
                <a:gd name="T4" fmla="*/ 41 w 42"/>
                <a:gd name="T5" fmla="*/ 2 h 51"/>
                <a:gd name="T6" fmla="*/ 7 w 42"/>
                <a:gd name="T7" fmla="*/ 18 h 51"/>
                <a:gd name="T8" fmla="*/ 6 w 42"/>
                <a:gd name="T9" fmla="*/ 48 h 51"/>
              </a:gdLst>
              <a:ahLst/>
              <a:cxnLst>
                <a:cxn ang="0">
                  <a:pos x="T0" y="T1"/>
                </a:cxn>
                <a:cxn ang="0">
                  <a:pos x="T2" y="T3"/>
                </a:cxn>
                <a:cxn ang="0">
                  <a:pos x="T4" y="T5"/>
                </a:cxn>
                <a:cxn ang="0">
                  <a:pos x="T6" y="T7"/>
                </a:cxn>
                <a:cxn ang="0">
                  <a:pos x="T8" y="T9"/>
                </a:cxn>
              </a:cxnLst>
              <a:rect l="0" t="0" r="r" b="b"/>
              <a:pathLst>
                <a:path w="42" h="51">
                  <a:moveTo>
                    <a:pt x="6" y="48"/>
                  </a:moveTo>
                  <a:cubicBezTo>
                    <a:pt x="16" y="51"/>
                    <a:pt x="28" y="48"/>
                    <a:pt x="34" y="39"/>
                  </a:cubicBezTo>
                  <a:cubicBezTo>
                    <a:pt x="41" y="31"/>
                    <a:pt x="40" y="5"/>
                    <a:pt x="41" y="2"/>
                  </a:cubicBezTo>
                  <a:cubicBezTo>
                    <a:pt x="42" y="0"/>
                    <a:pt x="13" y="9"/>
                    <a:pt x="7" y="18"/>
                  </a:cubicBezTo>
                  <a:cubicBezTo>
                    <a:pt x="0" y="27"/>
                    <a:pt x="0" y="39"/>
                    <a:pt x="6"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4" name="Freeform 1488">
              <a:extLst>
                <a:ext uri="{FF2B5EF4-FFF2-40B4-BE49-F238E27FC236}">
                  <a16:creationId xmlns:a16="http://schemas.microsoft.com/office/drawing/2014/main" id="{DEDB0398-25F1-41E0-A171-4CBD34809BDD}"/>
                </a:ext>
              </a:extLst>
            </p:cNvPr>
            <p:cNvSpPr>
              <a:spLocks/>
            </p:cNvSpPr>
            <p:nvPr/>
          </p:nvSpPr>
          <p:spPr bwMode="auto">
            <a:xfrm>
              <a:off x="6090291" y="2865195"/>
              <a:ext cx="170977" cy="226026"/>
            </a:xfrm>
            <a:custGeom>
              <a:avLst/>
              <a:gdLst>
                <a:gd name="T0" fmla="*/ 6 w 63"/>
                <a:gd name="T1" fmla="*/ 7 h 59"/>
                <a:gd name="T2" fmla="*/ 13 w 63"/>
                <a:gd name="T3" fmla="*/ 45 h 59"/>
                <a:gd name="T4" fmla="*/ 60 w 63"/>
                <a:gd name="T5" fmla="*/ 57 h 59"/>
                <a:gd name="T6" fmla="*/ 44 w 63"/>
                <a:gd name="T7" fmla="*/ 11 h 59"/>
                <a:gd name="T8" fmla="*/ 6 w 63"/>
                <a:gd name="T9" fmla="*/ 7 h 59"/>
              </a:gdLst>
              <a:ahLst/>
              <a:cxnLst>
                <a:cxn ang="0">
                  <a:pos x="T0" y="T1"/>
                </a:cxn>
                <a:cxn ang="0">
                  <a:pos x="T2" y="T3"/>
                </a:cxn>
                <a:cxn ang="0">
                  <a:pos x="T4" y="T5"/>
                </a:cxn>
                <a:cxn ang="0">
                  <a:pos x="T6" y="T7"/>
                </a:cxn>
                <a:cxn ang="0">
                  <a:pos x="T8" y="T9"/>
                </a:cxn>
              </a:cxnLst>
              <a:rect l="0" t="0" r="r" b="b"/>
              <a:pathLst>
                <a:path w="63" h="59">
                  <a:moveTo>
                    <a:pt x="6" y="7"/>
                  </a:moveTo>
                  <a:cubicBezTo>
                    <a:pt x="0" y="20"/>
                    <a:pt x="2" y="35"/>
                    <a:pt x="13" y="45"/>
                  </a:cubicBezTo>
                  <a:cubicBezTo>
                    <a:pt x="24" y="55"/>
                    <a:pt x="57" y="55"/>
                    <a:pt x="60" y="57"/>
                  </a:cubicBezTo>
                  <a:cubicBezTo>
                    <a:pt x="63" y="59"/>
                    <a:pt x="55" y="21"/>
                    <a:pt x="44" y="11"/>
                  </a:cubicBezTo>
                  <a:cubicBezTo>
                    <a:pt x="33" y="2"/>
                    <a:pt x="18" y="0"/>
                    <a:pt x="6" y="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5" name="Freeform 1489">
              <a:extLst>
                <a:ext uri="{FF2B5EF4-FFF2-40B4-BE49-F238E27FC236}">
                  <a16:creationId xmlns:a16="http://schemas.microsoft.com/office/drawing/2014/main" id="{38B4E52C-F9AD-4F27-9EE8-CE49D9C83AE1}"/>
                </a:ext>
              </a:extLst>
            </p:cNvPr>
            <p:cNvSpPr>
              <a:spLocks/>
            </p:cNvSpPr>
            <p:nvPr/>
          </p:nvSpPr>
          <p:spPr bwMode="auto">
            <a:xfrm>
              <a:off x="5160604" y="2371705"/>
              <a:ext cx="162963" cy="384245"/>
            </a:xfrm>
            <a:custGeom>
              <a:avLst/>
              <a:gdLst>
                <a:gd name="T0" fmla="*/ 30 w 61"/>
                <a:gd name="T1" fmla="*/ 101 h 101"/>
                <a:gd name="T2" fmla="*/ 1 w 61"/>
                <a:gd name="T3" fmla="*/ 60 h 101"/>
                <a:gd name="T4" fmla="*/ 31 w 61"/>
                <a:gd name="T5" fmla="*/ 4 h 101"/>
                <a:gd name="T6" fmla="*/ 61 w 61"/>
                <a:gd name="T7" fmla="*/ 61 h 101"/>
                <a:gd name="T8" fmla="*/ 30 w 61"/>
                <a:gd name="T9" fmla="*/ 101 h 101"/>
              </a:gdLst>
              <a:ahLst/>
              <a:cxnLst>
                <a:cxn ang="0">
                  <a:pos x="T0" y="T1"/>
                </a:cxn>
                <a:cxn ang="0">
                  <a:pos x="T2" y="T3"/>
                </a:cxn>
                <a:cxn ang="0">
                  <a:pos x="T4" y="T5"/>
                </a:cxn>
                <a:cxn ang="0">
                  <a:pos x="T6" y="T7"/>
                </a:cxn>
                <a:cxn ang="0">
                  <a:pos x="T8" y="T9"/>
                </a:cxn>
              </a:cxnLst>
              <a:rect l="0" t="0" r="r" b="b"/>
              <a:pathLst>
                <a:path w="61" h="101">
                  <a:moveTo>
                    <a:pt x="30" y="101"/>
                  </a:moveTo>
                  <a:cubicBezTo>
                    <a:pt x="13" y="96"/>
                    <a:pt x="0" y="79"/>
                    <a:pt x="1" y="60"/>
                  </a:cubicBezTo>
                  <a:cubicBezTo>
                    <a:pt x="1" y="41"/>
                    <a:pt x="31" y="9"/>
                    <a:pt x="31" y="4"/>
                  </a:cubicBezTo>
                  <a:cubicBezTo>
                    <a:pt x="32" y="0"/>
                    <a:pt x="61" y="42"/>
                    <a:pt x="61" y="61"/>
                  </a:cubicBezTo>
                  <a:cubicBezTo>
                    <a:pt x="60" y="80"/>
                    <a:pt x="47" y="96"/>
                    <a:pt x="30" y="101"/>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6" name="Freeform 1490">
              <a:extLst>
                <a:ext uri="{FF2B5EF4-FFF2-40B4-BE49-F238E27FC236}">
                  <a16:creationId xmlns:a16="http://schemas.microsoft.com/office/drawing/2014/main" id="{7B9F9A04-EFBC-4D56-8B4A-203C6303061D}"/>
                </a:ext>
              </a:extLst>
            </p:cNvPr>
            <p:cNvSpPr>
              <a:spLocks/>
            </p:cNvSpPr>
            <p:nvPr/>
          </p:nvSpPr>
          <p:spPr bwMode="auto">
            <a:xfrm>
              <a:off x="4978941" y="2300129"/>
              <a:ext cx="187006" cy="369176"/>
            </a:xfrm>
            <a:custGeom>
              <a:avLst/>
              <a:gdLst>
                <a:gd name="T0" fmla="*/ 48 w 69"/>
                <a:gd name="T1" fmla="*/ 95 h 96"/>
                <a:gd name="T2" fmla="*/ 7 w 69"/>
                <a:gd name="T3" fmla="*/ 67 h 96"/>
                <a:gd name="T4" fmla="*/ 16 w 69"/>
                <a:gd name="T5" fmla="*/ 4 h 96"/>
                <a:gd name="T6" fmla="*/ 63 w 69"/>
                <a:gd name="T7" fmla="*/ 47 h 96"/>
                <a:gd name="T8" fmla="*/ 48 w 69"/>
                <a:gd name="T9" fmla="*/ 95 h 96"/>
              </a:gdLst>
              <a:ahLst/>
              <a:cxnLst>
                <a:cxn ang="0">
                  <a:pos x="T0" y="T1"/>
                </a:cxn>
                <a:cxn ang="0">
                  <a:pos x="T2" y="T3"/>
                </a:cxn>
                <a:cxn ang="0">
                  <a:pos x="T4" y="T5"/>
                </a:cxn>
                <a:cxn ang="0">
                  <a:pos x="T6" y="T7"/>
                </a:cxn>
                <a:cxn ang="0">
                  <a:pos x="T8" y="T9"/>
                </a:cxn>
              </a:cxnLst>
              <a:rect l="0" t="0" r="r" b="b"/>
              <a:pathLst>
                <a:path w="69" h="96">
                  <a:moveTo>
                    <a:pt x="48" y="95"/>
                  </a:moveTo>
                  <a:cubicBezTo>
                    <a:pt x="30" y="96"/>
                    <a:pt x="13" y="85"/>
                    <a:pt x="7" y="67"/>
                  </a:cubicBezTo>
                  <a:cubicBezTo>
                    <a:pt x="0" y="49"/>
                    <a:pt x="17" y="8"/>
                    <a:pt x="16" y="4"/>
                  </a:cubicBezTo>
                  <a:cubicBezTo>
                    <a:pt x="15" y="0"/>
                    <a:pt x="57" y="29"/>
                    <a:pt x="63" y="47"/>
                  </a:cubicBezTo>
                  <a:cubicBezTo>
                    <a:pt x="69" y="65"/>
                    <a:pt x="63" y="85"/>
                    <a:pt x="48" y="9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7" name="Freeform 1491">
              <a:extLst>
                <a:ext uri="{FF2B5EF4-FFF2-40B4-BE49-F238E27FC236}">
                  <a16:creationId xmlns:a16="http://schemas.microsoft.com/office/drawing/2014/main" id="{FDCA6AD9-2E68-4B71-AE45-B2C572122C99}"/>
                </a:ext>
              </a:extLst>
            </p:cNvPr>
            <p:cNvSpPr>
              <a:spLocks/>
            </p:cNvSpPr>
            <p:nvPr/>
          </p:nvSpPr>
          <p:spPr bwMode="auto">
            <a:xfrm>
              <a:off x="5206021" y="1750131"/>
              <a:ext cx="288524" cy="290068"/>
            </a:xfrm>
            <a:custGeom>
              <a:avLst/>
              <a:gdLst>
                <a:gd name="T0" fmla="*/ 89 w 107"/>
                <a:gd name="T1" fmla="*/ 2 h 76"/>
                <a:gd name="T2" fmla="*/ 71 w 107"/>
                <a:gd name="T3" fmla="*/ 23 h 76"/>
                <a:gd name="T4" fmla="*/ 64 w 107"/>
                <a:gd name="T5" fmla="*/ 18 h 76"/>
                <a:gd name="T6" fmla="*/ 4 w 107"/>
                <a:gd name="T7" fmla="*/ 15 h 76"/>
                <a:gd name="T8" fmla="*/ 35 w 107"/>
                <a:gd name="T9" fmla="*/ 67 h 76"/>
                <a:gd name="T10" fmla="*/ 80 w 107"/>
                <a:gd name="T11" fmla="*/ 65 h 76"/>
                <a:gd name="T12" fmla="*/ 83 w 107"/>
                <a:gd name="T13" fmla="*/ 66 h 76"/>
                <a:gd name="T14" fmla="*/ 105 w 107"/>
                <a:gd name="T15" fmla="*/ 41 h 76"/>
                <a:gd name="T16" fmla="*/ 89 w 107"/>
                <a:gd name="T17"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76">
                  <a:moveTo>
                    <a:pt x="89" y="2"/>
                  </a:moveTo>
                  <a:cubicBezTo>
                    <a:pt x="89" y="0"/>
                    <a:pt x="78" y="12"/>
                    <a:pt x="71" y="23"/>
                  </a:cubicBezTo>
                  <a:cubicBezTo>
                    <a:pt x="69" y="21"/>
                    <a:pt x="66" y="20"/>
                    <a:pt x="64" y="18"/>
                  </a:cubicBezTo>
                  <a:cubicBezTo>
                    <a:pt x="48" y="9"/>
                    <a:pt x="0" y="13"/>
                    <a:pt x="4" y="15"/>
                  </a:cubicBezTo>
                  <a:cubicBezTo>
                    <a:pt x="7" y="18"/>
                    <a:pt x="19" y="58"/>
                    <a:pt x="35" y="67"/>
                  </a:cubicBezTo>
                  <a:cubicBezTo>
                    <a:pt x="49" y="76"/>
                    <a:pt x="67" y="74"/>
                    <a:pt x="80" y="65"/>
                  </a:cubicBezTo>
                  <a:cubicBezTo>
                    <a:pt x="81" y="65"/>
                    <a:pt x="82" y="66"/>
                    <a:pt x="83" y="66"/>
                  </a:cubicBezTo>
                  <a:cubicBezTo>
                    <a:pt x="95" y="64"/>
                    <a:pt x="104" y="54"/>
                    <a:pt x="105" y="41"/>
                  </a:cubicBezTo>
                  <a:cubicBezTo>
                    <a:pt x="107" y="28"/>
                    <a:pt x="89" y="5"/>
                    <a:pt x="89" y="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8" name="Freeform 1492">
              <a:extLst>
                <a:ext uri="{FF2B5EF4-FFF2-40B4-BE49-F238E27FC236}">
                  <a16:creationId xmlns:a16="http://schemas.microsoft.com/office/drawing/2014/main" id="{D290B337-25DA-4957-B13C-AC50BC559126}"/>
                </a:ext>
              </a:extLst>
            </p:cNvPr>
            <p:cNvSpPr>
              <a:spLocks/>
            </p:cNvSpPr>
            <p:nvPr/>
          </p:nvSpPr>
          <p:spPr bwMode="auto">
            <a:xfrm>
              <a:off x="4989627" y="1923418"/>
              <a:ext cx="285853" cy="312671"/>
            </a:xfrm>
            <a:custGeom>
              <a:avLst/>
              <a:gdLst>
                <a:gd name="T0" fmla="*/ 104 w 106"/>
                <a:gd name="T1" fmla="*/ 37 h 82"/>
                <a:gd name="T2" fmla="*/ 79 w 106"/>
                <a:gd name="T3" fmla="*/ 2 h 82"/>
                <a:gd name="T4" fmla="*/ 67 w 106"/>
                <a:gd name="T5" fmla="*/ 26 h 82"/>
                <a:gd name="T6" fmla="*/ 64 w 106"/>
                <a:gd name="T7" fmla="*/ 23 h 82"/>
                <a:gd name="T8" fmla="*/ 3 w 106"/>
                <a:gd name="T9" fmla="*/ 21 h 82"/>
                <a:gd name="T10" fmla="*/ 35 w 106"/>
                <a:gd name="T11" fmla="*/ 72 h 82"/>
                <a:gd name="T12" fmla="*/ 82 w 106"/>
                <a:gd name="T13" fmla="*/ 68 h 82"/>
                <a:gd name="T14" fmla="*/ 83 w 106"/>
                <a:gd name="T15" fmla="*/ 66 h 82"/>
                <a:gd name="T16" fmla="*/ 88 w 106"/>
                <a:gd name="T17" fmla="*/ 67 h 82"/>
                <a:gd name="T18" fmla="*/ 104 w 106"/>
                <a:gd name="T19"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82">
                  <a:moveTo>
                    <a:pt x="104" y="37"/>
                  </a:moveTo>
                  <a:cubicBezTo>
                    <a:pt x="103" y="24"/>
                    <a:pt x="80" y="5"/>
                    <a:pt x="79" y="2"/>
                  </a:cubicBezTo>
                  <a:cubicBezTo>
                    <a:pt x="78" y="0"/>
                    <a:pt x="71" y="13"/>
                    <a:pt x="67" y="26"/>
                  </a:cubicBezTo>
                  <a:cubicBezTo>
                    <a:pt x="66" y="25"/>
                    <a:pt x="65" y="24"/>
                    <a:pt x="64" y="23"/>
                  </a:cubicBezTo>
                  <a:cubicBezTo>
                    <a:pt x="48" y="14"/>
                    <a:pt x="0" y="18"/>
                    <a:pt x="3" y="21"/>
                  </a:cubicBezTo>
                  <a:cubicBezTo>
                    <a:pt x="7" y="23"/>
                    <a:pt x="19" y="63"/>
                    <a:pt x="35" y="72"/>
                  </a:cubicBezTo>
                  <a:cubicBezTo>
                    <a:pt x="50" y="82"/>
                    <a:pt x="69" y="79"/>
                    <a:pt x="82" y="68"/>
                  </a:cubicBezTo>
                  <a:cubicBezTo>
                    <a:pt x="82" y="67"/>
                    <a:pt x="83" y="66"/>
                    <a:pt x="83" y="66"/>
                  </a:cubicBezTo>
                  <a:cubicBezTo>
                    <a:pt x="84" y="66"/>
                    <a:pt x="86" y="67"/>
                    <a:pt x="88" y="67"/>
                  </a:cubicBezTo>
                  <a:cubicBezTo>
                    <a:pt x="99" y="62"/>
                    <a:pt x="106" y="50"/>
                    <a:pt x="104" y="3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39" name="Freeform 1493">
              <a:extLst>
                <a:ext uri="{FF2B5EF4-FFF2-40B4-BE49-F238E27FC236}">
                  <a16:creationId xmlns:a16="http://schemas.microsoft.com/office/drawing/2014/main" id="{2AD6EF4F-206C-400F-8DFD-0D644E86F711}"/>
                </a:ext>
              </a:extLst>
            </p:cNvPr>
            <p:cNvSpPr>
              <a:spLocks/>
            </p:cNvSpPr>
            <p:nvPr/>
          </p:nvSpPr>
          <p:spPr bwMode="auto">
            <a:xfrm>
              <a:off x="4703776" y="2262458"/>
              <a:ext cx="291196" cy="561300"/>
            </a:xfrm>
            <a:custGeom>
              <a:avLst/>
              <a:gdLst>
                <a:gd name="T0" fmla="*/ 102 w 108"/>
                <a:gd name="T1" fmla="*/ 48 h 147"/>
                <a:gd name="T2" fmla="*/ 55 w 108"/>
                <a:gd name="T3" fmla="*/ 5 h 147"/>
                <a:gd name="T4" fmla="*/ 45 w 108"/>
                <a:gd name="T5" fmla="*/ 68 h 147"/>
                <a:gd name="T6" fmla="*/ 55 w 108"/>
                <a:gd name="T7" fmla="*/ 83 h 147"/>
                <a:gd name="T8" fmla="*/ 35 w 108"/>
                <a:gd name="T9" fmla="*/ 89 h 147"/>
                <a:gd name="T10" fmla="*/ 4 w 108"/>
                <a:gd name="T11" fmla="*/ 140 h 147"/>
                <a:gd name="T12" fmla="*/ 64 w 108"/>
                <a:gd name="T13" fmla="*/ 138 h 147"/>
                <a:gd name="T14" fmla="*/ 84 w 108"/>
                <a:gd name="T15" fmla="*/ 96 h 147"/>
                <a:gd name="T16" fmla="*/ 87 w 108"/>
                <a:gd name="T17" fmla="*/ 96 h 147"/>
                <a:gd name="T18" fmla="*/ 102 w 108"/>
                <a:gd name="T19" fmla="*/ 4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47">
                  <a:moveTo>
                    <a:pt x="102" y="48"/>
                  </a:moveTo>
                  <a:cubicBezTo>
                    <a:pt x="95" y="30"/>
                    <a:pt x="54" y="0"/>
                    <a:pt x="55" y="5"/>
                  </a:cubicBezTo>
                  <a:cubicBezTo>
                    <a:pt x="56" y="9"/>
                    <a:pt x="39" y="50"/>
                    <a:pt x="45" y="68"/>
                  </a:cubicBezTo>
                  <a:cubicBezTo>
                    <a:pt x="47" y="74"/>
                    <a:pt x="51" y="79"/>
                    <a:pt x="55" y="83"/>
                  </a:cubicBezTo>
                  <a:cubicBezTo>
                    <a:pt x="48" y="83"/>
                    <a:pt x="42" y="85"/>
                    <a:pt x="35" y="89"/>
                  </a:cubicBezTo>
                  <a:cubicBezTo>
                    <a:pt x="20" y="98"/>
                    <a:pt x="0" y="142"/>
                    <a:pt x="4" y="140"/>
                  </a:cubicBezTo>
                  <a:cubicBezTo>
                    <a:pt x="8" y="138"/>
                    <a:pt x="48" y="147"/>
                    <a:pt x="64" y="138"/>
                  </a:cubicBezTo>
                  <a:cubicBezTo>
                    <a:pt x="79" y="129"/>
                    <a:pt x="86" y="112"/>
                    <a:pt x="84" y="96"/>
                  </a:cubicBezTo>
                  <a:cubicBezTo>
                    <a:pt x="85" y="96"/>
                    <a:pt x="86" y="96"/>
                    <a:pt x="87" y="96"/>
                  </a:cubicBezTo>
                  <a:cubicBezTo>
                    <a:pt x="102" y="85"/>
                    <a:pt x="108" y="66"/>
                    <a:pt x="102"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0" name="Freeform 1494">
              <a:extLst>
                <a:ext uri="{FF2B5EF4-FFF2-40B4-BE49-F238E27FC236}">
                  <a16:creationId xmlns:a16="http://schemas.microsoft.com/office/drawing/2014/main" id="{DF63E50A-2ECA-4A54-9E07-D219428DFAD3}"/>
                </a:ext>
              </a:extLst>
            </p:cNvPr>
            <p:cNvSpPr>
              <a:spLocks/>
            </p:cNvSpPr>
            <p:nvPr/>
          </p:nvSpPr>
          <p:spPr bwMode="auto">
            <a:xfrm>
              <a:off x="5376998" y="2194650"/>
              <a:ext cx="170977" cy="188355"/>
            </a:xfrm>
            <a:custGeom>
              <a:avLst/>
              <a:gdLst>
                <a:gd name="T0" fmla="*/ 62 w 64"/>
                <a:gd name="T1" fmla="*/ 38 h 49"/>
                <a:gd name="T2" fmla="*/ 27 w 64"/>
                <a:gd name="T3" fmla="*/ 43 h 49"/>
                <a:gd name="T4" fmla="*/ 2 w 64"/>
                <a:gd name="T5" fmla="*/ 6 h 49"/>
                <a:gd name="T6" fmla="*/ 47 w 64"/>
                <a:gd name="T7" fmla="*/ 6 h 49"/>
                <a:gd name="T8" fmla="*/ 62 w 64"/>
                <a:gd name="T9" fmla="*/ 38 h 49"/>
              </a:gdLst>
              <a:ahLst/>
              <a:cxnLst>
                <a:cxn ang="0">
                  <a:pos x="T0" y="T1"/>
                </a:cxn>
                <a:cxn ang="0">
                  <a:pos x="T2" y="T3"/>
                </a:cxn>
                <a:cxn ang="0">
                  <a:pos x="T4" y="T5"/>
                </a:cxn>
                <a:cxn ang="0">
                  <a:pos x="T6" y="T7"/>
                </a:cxn>
                <a:cxn ang="0">
                  <a:pos x="T8" y="T9"/>
                </a:cxn>
              </a:cxnLst>
              <a:rect l="0" t="0" r="r" b="b"/>
              <a:pathLst>
                <a:path w="64" h="49">
                  <a:moveTo>
                    <a:pt x="62" y="38"/>
                  </a:moveTo>
                  <a:cubicBezTo>
                    <a:pt x="53" y="47"/>
                    <a:pt x="39" y="49"/>
                    <a:pt x="27" y="43"/>
                  </a:cubicBezTo>
                  <a:cubicBezTo>
                    <a:pt x="15" y="37"/>
                    <a:pt x="5" y="8"/>
                    <a:pt x="2" y="6"/>
                  </a:cubicBezTo>
                  <a:cubicBezTo>
                    <a:pt x="0" y="4"/>
                    <a:pt x="35" y="0"/>
                    <a:pt x="47" y="6"/>
                  </a:cubicBezTo>
                  <a:cubicBezTo>
                    <a:pt x="58" y="12"/>
                    <a:pt x="64" y="26"/>
                    <a:pt x="62"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1" name="Freeform 1495">
              <a:extLst>
                <a:ext uri="{FF2B5EF4-FFF2-40B4-BE49-F238E27FC236}">
                  <a16:creationId xmlns:a16="http://schemas.microsoft.com/office/drawing/2014/main" id="{DEADA72E-0619-4A8B-BEA0-CDBE85FC7E6B}"/>
                </a:ext>
              </a:extLst>
            </p:cNvPr>
            <p:cNvSpPr>
              <a:spLocks/>
            </p:cNvSpPr>
            <p:nvPr/>
          </p:nvSpPr>
          <p:spPr bwMode="auto">
            <a:xfrm>
              <a:off x="5307538" y="2017597"/>
              <a:ext cx="184335" cy="177055"/>
            </a:xfrm>
            <a:custGeom>
              <a:avLst/>
              <a:gdLst>
                <a:gd name="T0" fmla="*/ 68 w 68"/>
                <a:gd name="T1" fmla="*/ 32 h 47"/>
                <a:gd name="T2" fmla="*/ 34 w 68"/>
                <a:gd name="T3" fmla="*/ 44 h 47"/>
                <a:gd name="T4" fmla="*/ 3 w 68"/>
                <a:gd name="T5" fmla="*/ 12 h 47"/>
                <a:gd name="T6" fmla="*/ 46 w 68"/>
                <a:gd name="T7" fmla="*/ 4 h 47"/>
                <a:gd name="T8" fmla="*/ 68 w 68"/>
                <a:gd name="T9" fmla="*/ 32 h 47"/>
              </a:gdLst>
              <a:ahLst/>
              <a:cxnLst>
                <a:cxn ang="0">
                  <a:pos x="T0" y="T1"/>
                </a:cxn>
                <a:cxn ang="0">
                  <a:pos x="T2" y="T3"/>
                </a:cxn>
                <a:cxn ang="0">
                  <a:pos x="T4" y="T5"/>
                </a:cxn>
                <a:cxn ang="0">
                  <a:pos x="T6" y="T7"/>
                </a:cxn>
                <a:cxn ang="0">
                  <a:pos x="T8" y="T9"/>
                </a:cxn>
              </a:cxnLst>
              <a:rect l="0" t="0" r="r" b="b"/>
              <a:pathLst>
                <a:path w="68" h="47">
                  <a:moveTo>
                    <a:pt x="68" y="32"/>
                  </a:moveTo>
                  <a:cubicBezTo>
                    <a:pt x="60" y="42"/>
                    <a:pt x="47" y="47"/>
                    <a:pt x="34" y="44"/>
                  </a:cubicBezTo>
                  <a:cubicBezTo>
                    <a:pt x="22" y="40"/>
                    <a:pt x="6" y="14"/>
                    <a:pt x="3" y="12"/>
                  </a:cubicBezTo>
                  <a:cubicBezTo>
                    <a:pt x="0" y="11"/>
                    <a:pt x="34" y="0"/>
                    <a:pt x="46" y="4"/>
                  </a:cubicBezTo>
                  <a:cubicBezTo>
                    <a:pt x="59" y="7"/>
                    <a:pt x="67" y="19"/>
                    <a:pt x="68" y="3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2" name="Freeform 1496">
              <a:extLst>
                <a:ext uri="{FF2B5EF4-FFF2-40B4-BE49-F238E27FC236}">
                  <a16:creationId xmlns:a16="http://schemas.microsoft.com/office/drawing/2014/main" id="{E1815E97-462B-4171-8285-2C05F948A260}"/>
                </a:ext>
              </a:extLst>
            </p:cNvPr>
            <p:cNvSpPr>
              <a:spLocks/>
            </p:cNvSpPr>
            <p:nvPr/>
          </p:nvSpPr>
          <p:spPr bwMode="auto">
            <a:xfrm>
              <a:off x="5678878" y="1930952"/>
              <a:ext cx="144262" cy="286300"/>
            </a:xfrm>
            <a:custGeom>
              <a:avLst/>
              <a:gdLst>
                <a:gd name="T0" fmla="*/ 18 w 53"/>
                <a:gd name="T1" fmla="*/ 75 h 75"/>
                <a:gd name="T2" fmla="*/ 5 w 53"/>
                <a:gd name="T3" fmla="*/ 38 h 75"/>
                <a:gd name="T4" fmla="*/ 40 w 53"/>
                <a:gd name="T5" fmla="*/ 3 h 75"/>
                <a:gd name="T6" fmla="*/ 49 w 53"/>
                <a:gd name="T7" fmla="*/ 51 h 75"/>
                <a:gd name="T8" fmla="*/ 18 w 53"/>
                <a:gd name="T9" fmla="*/ 75 h 75"/>
              </a:gdLst>
              <a:ahLst/>
              <a:cxnLst>
                <a:cxn ang="0">
                  <a:pos x="T0" y="T1"/>
                </a:cxn>
                <a:cxn ang="0">
                  <a:pos x="T2" y="T3"/>
                </a:cxn>
                <a:cxn ang="0">
                  <a:pos x="T4" y="T5"/>
                </a:cxn>
                <a:cxn ang="0">
                  <a:pos x="T6" y="T7"/>
                </a:cxn>
                <a:cxn ang="0">
                  <a:pos x="T8" y="T9"/>
                </a:cxn>
              </a:cxnLst>
              <a:rect l="0" t="0" r="r" b="b"/>
              <a:pathLst>
                <a:path w="53" h="75">
                  <a:moveTo>
                    <a:pt x="18" y="75"/>
                  </a:moveTo>
                  <a:cubicBezTo>
                    <a:pt x="6" y="67"/>
                    <a:pt x="0" y="52"/>
                    <a:pt x="5" y="38"/>
                  </a:cubicBezTo>
                  <a:cubicBezTo>
                    <a:pt x="9" y="24"/>
                    <a:pt x="38" y="6"/>
                    <a:pt x="40" y="3"/>
                  </a:cubicBezTo>
                  <a:cubicBezTo>
                    <a:pt x="41" y="0"/>
                    <a:pt x="53" y="37"/>
                    <a:pt x="49" y="51"/>
                  </a:cubicBezTo>
                  <a:cubicBezTo>
                    <a:pt x="45" y="65"/>
                    <a:pt x="32" y="74"/>
                    <a:pt x="18" y="7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3" name="Freeform 1497">
              <a:extLst>
                <a:ext uri="{FF2B5EF4-FFF2-40B4-BE49-F238E27FC236}">
                  <a16:creationId xmlns:a16="http://schemas.microsoft.com/office/drawing/2014/main" id="{32B7A232-4260-4CC8-BEB7-A672EAB96749}"/>
                </a:ext>
              </a:extLst>
            </p:cNvPr>
            <p:cNvSpPr>
              <a:spLocks/>
            </p:cNvSpPr>
            <p:nvPr/>
          </p:nvSpPr>
          <p:spPr bwMode="auto">
            <a:xfrm>
              <a:off x="4954898" y="2680608"/>
              <a:ext cx="237766" cy="252397"/>
            </a:xfrm>
            <a:custGeom>
              <a:avLst/>
              <a:gdLst>
                <a:gd name="T0" fmla="*/ 84 w 88"/>
                <a:gd name="T1" fmla="*/ 14 h 67"/>
                <a:gd name="T2" fmla="*/ 65 w 88"/>
                <a:gd name="T3" fmla="*/ 58 h 67"/>
                <a:gd name="T4" fmla="*/ 4 w 88"/>
                <a:gd name="T5" fmla="*/ 60 h 67"/>
                <a:gd name="T6" fmla="*/ 36 w 88"/>
                <a:gd name="T7" fmla="*/ 9 h 67"/>
                <a:gd name="T8" fmla="*/ 84 w 88"/>
                <a:gd name="T9" fmla="*/ 14 h 67"/>
              </a:gdLst>
              <a:ahLst/>
              <a:cxnLst>
                <a:cxn ang="0">
                  <a:pos x="T0" y="T1"/>
                </a:cxn>
                <a:cxn ang="0">
                  <a:pos x="T2" y="T3"/>
                </a:cxn>
                <a:cxn ang="0">
                  <a:pos x="T4" y="T5"/>
                </a:cxn>
                <a:cxn ang="0">
                  <a:pos x="T6" y="T7"/>
                </a:cxn>
                <a:cxn ang="0">
                  <a:pos x="T8" y="T9"/>
                </a:cxn>
              </a:cxnLst>
              <a:rect l="0" t="0" r="r" b="b"/>
              <a:pathLst>
                <a:path w="88" h="67">
                  <a:moveTo>
                    <a:pt x="84" y="14"/>
                  </a:moveTo>
                  <a:cubicBezTo>
                    <a:pt x="88" y="31"/>
                    <a:pt x="80" y="49"/>
                    <a:pt x="65" y="58"/>
                  </a:cubicBezTo>
                  <a:cubicBezTo>
                    <a:pt x="49" y="67"/>
                    <a:pt x="8" y="59"/>
                    <a:pt x="4" y="60"/>
                  </a:cubicBezTo>
                  <a:cubicBezTo>
                    <a:pt x="0" y="62"/>
                    <a:pt x="20" y="18"/>
                    <a:pt x="36" y="9"/>
                  </a:cubicBezTo>
                  <a:cubicBezTo>
                    <a:pt x="52" y="0"/>
                    <a:pt x="71" y="3"/>
                    <a:pt x="84" y="1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4" name="Freeform 1498">
              <a:extLst>
                <a:ext uri="{FF2B5EF4-FFF2-40B4-BE49-F238E27FC236}">
                  <a16:creationId xmlns:a16="http://schemas.microsoft.com/office/drawing/2014/main" id="{6DC16C41-73F0-44CC-8278-C1CF450C1BDD}"/>
                </a:ext>
              </a:extLst>
            </p:cNvPr>
            <p:cNvSpPr>
              <a:spLocks/>
            </p:cNvSpPr>
            <p:nvPr/>
          </p:nvSpPr>
          <p:spPr bwMode="auto">
            <a:xfrm>
              <a:off x="5149918" y="2232321"/>
              <a:ext cx="149605" cy="165753"/>
            </a:xfrm>
            <a:custGeom>
              <a:avLst/>
              <a:gdLst>
                <a:gd name="T0" fmla="*/ 54 w 56"/>
                <a:gd name="T1" fmla="*/ 10 h 43"/>
                <a:gd name="T2" fmla="*/ 41 w 56"/>
                <a:gd name="T3" fmla="*/ 38 h 43"/>
                <a:gd name="T4" fmla="*/ 3 w 56"/>
                <a:gd name="T5" fmla="*/ 39 h 43"/>
                <a:gd name="T6" fmla="*/ 23 w 56"/>
                <a:gd name="T7" fmla="*/ 6 h 43"/>
                <a:gd name="T8" fmla="*/ 54 w 56"/>
                <a:gd name="T9" fmla="*/ 10 h 43"/>
              </a:gdLst>
              <a:ahLst/>
              <a:cxnLst>
                <a:cxn ang="0">
                  <a:pos x="T0" y="T1"/>
                </a:cxn>
                <a:cxn ang="0">
                  <a:pos x="T2" y="T3"/>
                </a:cxn>
                <a:cxn ang="0">
                  <a:pos x="T4" y="T5"/>
                </a:cxn>
                <a:cxn ang="0">
                  <a:pos x="T6" y="T7"/>
                </a:cxn>
                <a:cxn ang="0">
                  <a:pos x="T8" y="T9"/>
                </a:cxn>
              </a:cxnLst>
              <a:rect l="0" t="0" r="r" b="b"/>
              <a:pathLst>
                <a:path w="56" h="43">
                  <a:moveTo>
                    <a:pt x="54" y="10"/>
                  </a:moveTo>
                  <a:cubicBezTo>
                    <a:pt x="56" y="20"/>
                    <a:pt x="51" y="32"/>
                    <a:pt x="41" y="38"/>
                  </a:cubicBezTo>
                  <a:cubicBezTo>
                    <a:pt x="31" y="43"/>
                    <a:pt x="5" y="38"/>
                    <a:pt x="3" y="39"/>
                  </a:cubicBezTo>
                  <a:cubicBezTo>
                    <a:pt x="0" y="40"/>
                    <a:pt x="13" y="12"/>
                    <a:pt x="23" y="6"/>
                  </a:cubicBezTo>
                  <a:cubicBezTo>
                    <a:pt x="33" y="0"/>
                    <a:pt x="45" y="2"/>
                    <a:pt x="54" y="1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5" name="Freeform 1499">
              <a:extLst>
                <a:ext uri="{FF2B5EF4-FFF2-40B4-BE49-F238E27FC236}">
                  <a16:creationId xmlns:a16="http://schemas.microsoft.com/office/drawing/2014/main" id="{3B1D9943-D91C-45CA-B3DD-6149FC9BE0FF}"/>
                </a:ext>
              </a:extLst>
            </p:cNvPr>
            <p:cNvSpPr>
              <a:spLocks/>
            </p:cNvSpPr>
            <p:nvPr/>
          </p:nvSpPr>
          <p:spPr bwMode="auto">
            <a:xfrm>
              <a:off x="5315552" y="2390539"/>
              <a:ext cx="152277" cy="161987"/>
            </a:xfrm>
            <a:custGeom>
              <a:avLst/>
              <a:gdLst>
                <a:gd name="T0" fmla="*/ 54 w 56"/>
                <a:gd name="T1" fmla="*/ 9 h 43"/>
                <a:gd name="T2" fmla="*/ 41 w 56"/>
                <a:gd name="T3" fmla="*/ 38 h 43"/>
                <a:gd name="T4" fmla="*/ 3 w 56"/>
                <a:gd name="T5" fmla="*/ 39 h 43"/>
                <a:gd name="T6" fmla="*/ 23 w 56"/>
                <a:gd name="T7" fmla="*/ 6 h 43"/>
                <a:gd name="T8" fmla="*/ 54 w 56"/>
                <a:gd name="T9" fmla="*/ 9 h 43"/>
              </a:gdLst>
              <a:ahLst/>
              <a:cxnLst>
                <a:cxn ang="0">
                  <a:pos x="T0" y="T1"/>
                </a:cxn>
                <a:cxn ang="0">
                  <a:pos x="T2" y="T3"/>
                </a:cxn>
                <a:cxn ang="0">
                  <a:pos x="T4" y="T5"/>
                </a:cxn>
                <a:cxn ang="0">
                  <a:pos x="T6" y="T7"/>
                </a:cxn>
                <a:cxn ang="0">
                  <a:pos x="T8" y="T9"/>
                </a:cxn>
              </a:cxnLst>
              <a:rect l="0" t="0" r="r" b="b"/>
              <a:pathLst>
                <a:path w="56" h="43">
                  <a:moveTo>
                    <a:pt x="54" y="9"/>
                  </a:moveTo>
                  <a:cubicBezTo>
                    <a:pt x="56" y="20"/>
                    <a:pt x="51" y="32"/>
                    <a:pt x="41" y="38"/>
                  </a:cubicBezTo>
                  <a:cubicBezTo>
                    <a:pt x="31" y="43"/>
                    <a:pt x="6" y="38"/>
                    <a:pt x="3" y="39"/>
                  </a:cubicBezTo>
                  <a:cubicBezTo>
                    <a:pt x="0" y="40"/>
                    <a:pt x="13" y="12"/>
                    <a:pt x="23" y="6"/>
                  </a:cubicBezTo>
                  <a:cubicBezTo>
                    <a:pt x="33" y="0"/>
                    <a:pt x="46" y="2"/>
                    <a:pt x="54" y="9"/>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6" name="Freeform 1500">
              <a:extLst>
                <a:ext uri="{FF2B5EF4-FFF2-40B4-BE49-F238E27FC236}">
                  <a16:creationId xmlns:a16="http://schemas.microsoft.com/office/drawing/2014/main" id="{86E9A105-FA9B-408E-A614-9A1DED113C07}"/>
                </a:ext>
              </a:extLst>
            </p:cNvPr>
            <p:cNvSpPr>
              <a:spLocks/>
            </p:cNvSpPr>
            <p:nvPr/>
          </p:nvSpPr>
          <p:spPr bwMode="auto">
            <a:xfrm>
              <a:off x="5152590" y="2567594"/>
              <a:ext cx="349970" cy="546232"/>
            </a:xfrm>
            <a:custGeom>
              <a:avLst/>
              <a:gdLst>
                <a:gd name="T0" fmla="*/ 100 w 130"/>
                <a:gd name="T1" fmla="*/ 5 h 143"/>
                <a:gd name="T2" fmla="*/ 70 w 130"/>
                <a:gd name="T3" fmla="*/ 60 h 143"/>
                <a:gd name="T4" fmla="*/ 76 w 130"/>
                <a:gd name="T5" fmla="*/ 84 h 143"/>
                <a:gd name="T6" fmla="*/ 36 w 130"/>
                <a:gd name="T7" fmla="*/ 84 h 143"/>
                <a:gd name="T8" fmla="*/ 4 w 130"/>
                <a:gd name="T9" fmla="*/ 136 h 143"/>
                <a:gd name="T10" fmla="*/ 64 w 130"/>
                <a:gd name="T11" fmla="*/ 134 h 143"/>
                <a:gd name="T12" fmla="*/ 84 w 130"/>
                <a:gd name="T13" fmla="*/ 93 h 143"/>
                <a:gd name="T14" fmla="*/ 99 w 130"/>
                <a:gd name="T15" fmla="*/ 102 h 143"/>
                <a:gd name="T16" fmla="*/ 130 w 130"/>
                <a:gd name="T17" fmla="*/ 61 h 143"/>
                <a:gd name="T18" fmla="*/ 100 w 130"/>
                <a:gd name="T19" fmla="*/ 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43">
                  <a:moveTo>
                    <a:pt x="100" y="5"/>
                  </a:moveTo>
                  <a:cubicBezTo>
                    <a:pt x="100" y="9"/>
                    <a:pt x="70" y="41"/>
                    <a:pt x="70" y="60"/>
                  </a:cubicBezTo>
                  <a:cubicBezTo>
                    <a:pt x="69" y="69"/>
                    <a:pt x="72" y="77"/>
                    <a:pt x="76" y="84"/>
                  </a:cubicBezTo>
                  <a:cubicBezTo>
                    <a:pt x="64" y="77"/>
                    <a:pt x="49" y="77"/>
                    <a:pt x="36" y="84"/>
                  </a:cubicBezTo>
                  <a:cubicBezTo>
                    <a:pt x="20" y="93"/>
                    <a:pt x="0" y="137"/>
                    <a:pt x="4" y="136"/>
                  </a:cubicBezTo>
                  <a:cubicBezTo>
                    <a:pt x="8" y="134"/>
                    <a:pt x="49" y="143"/>
                    <a:pt x="64" y="134"/>
                  </a:cubicBezTo>
                  <a:cubicBezTo>
                    <a:pt x="79" y="125"/>
                    <a:pt x="86" y="109"/>
                    <a:pt x="84" y="93"/>
                  </a:cubicBezTo>
                  <a:cubicBezTo>
                    <a:pt x="89" y="97"/>
                    <a:pt x="94" y="100"/>
                    <a:pt x="99" y="102"/>
                  </a:cubicBezTo>
                  <a:cubicBezTo>
                    <a:pt x="116" y="97"/>
                    <a:pt x="129" y="81"/>
                    <a:pt x="130" y="61"/>
                  </a:cubicBezTo>
                  <a:cubicBezTo>
                    <a:pt x="130" y="42"/>
                    <a:pt x="101" y="0"/>
                    <a:pt x="100" y="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grpSp>
      <p:grpSp>
        <p:nvGrpSpPr>
          <p:cNvPr id="47" name="Group 46">
            <a:extLst>
              <a:ext uri="{FF2B5EF4-FFF2-40B4-BE49-F238E27FC236}">
                <a16:creationId xmlns:a16="http://schemas.microsoft.com/office/drawing/2014/main" id="{251BDF31-ED36-4D1B-8D6E-F5728C7A82AE}"/>
              </a:ext>
            </a:extLst>
          </p:cNvPr>
          <p:cNvGrpSpPr/>
          <p:nvPr/>
        </p:nvGrpSpPr>
        <p:grpSpPr>
          <a:xfrm>
            <a:off x="4092452" y="2398366"/>
            <a:ext cx="926870" cy="1343874"/>
            <a:chOff x="2911905" y="2602552"/>
            <a:chExt cx="1173407" cy="1701332"/>
          </a:xfrm>
        </p:grpSpPr>
        <p:sp>
          <p:nvSpPr>
            <p:cNvPr id="48" name="Freeform 1472">
              <a:extLst>
                <a:ext uri="{FF2B5EF4-FFF2-40B4-BE49-F238E27FC236}">
                  <a16:creationId xmlns:a16="http://schemas.microsoft.com/office/drawing/2014/main" id="{E57CA5C9-74EF-42D4-999F-0BF4519EA56D}"/>
                </a:ext>
              </a:extLst>
            </p:cNvPr>
            <p:cNvSpPr>
              <a:spLocks/>
            </p:cNvSpPr>
            <p:nvPr/>
          </p:nvSpPr>
          <p:spPr bwMode="auto">
            <a:xfrm>
              <a:off x="2965700" y="2745482"/>
              <a:ext cx="1119612" cy="1558402"/>
            </a:xfrm>
            <a:custGeom>
              <a:avLst/>
              <a:gdLst>
                <a:gd name="T0" fmla="*/ 570 w 658"/>
                <a:gd name="T1" fmla="*/ 552 h 667"/>
                <a:gd name="T2" fmla="*/ 408 w 658"/>
                <a:gd name="T3" fmla="*/ 548 h 667"/>
                <a:gd name="T4" fmla="*/ 266 w 658"/>
                <a:gd name="T5" fmla="*/ 485 h 667"/>
                <a:gd name="T6" fmla="*/ 269 w 658"/>
                <a:gd name="T7" fmla="*/ 323 h 667"/>
                <a:gd name="T8" fmla="*/ 380 w 658"/>
                <a:gd name="T9" fmla="*/ 240 h 667"/>
                <a:gd name="T10" fmla="*/ 552 w 658"/>
                <a:gd name="T11" fmla="*/ 235 h 667"/>
                <a:gd name="T12" fmla="*/ 561 w 658"/>
                <a:gd name="T13" fmla="*/ 231 h 667"/>
                <a:gd name="T14" fmla="*/ 491 w 658"/>
                <a:gd name="T15" fmla="*/ 230 h 667"/>
                <a:gd name="T16" fmla="*/ 306 w 658"/>
                <a:gd name="T17" fmla="*/ 255 h 667"/>
                <a:gd name="T18" fmla="*/ 346 w 658"/>
                <a:gd name="T19" fmla="*/ 59 h 667"/>
                <a:gd name="T20" fmla="*/ 280 w 658"/>
                <a:gd name="T21" fmla="*/ 75 h 667"/>
                <a:gd name="T22" fmla="*/ 256 w 658"/>
                <a:gd name="T23" fmla="*/ 19 h 667"/>
                <a:gd name="T24" fmla="*/ 246 w 658"/>
                <a:gd name="T25" fmla="*/ 15 h 667"/>
                <a:gd name="T26" fmla="*/ 272 w 658"/>
                <a:gd name="T27" fmla="*/ 67 h 667"/>
                <a:gd name="T28" fmla="*/ 156 w 658"/>
                <a:gd name="T29" fmla="*/ 49 h 667"/>
                <a:gd name="T30" fmla="*/ 265 w 658"/>
                <a:gd name="T31" fmla="*/ 291 h 667"/>
                <a:gd name="T32" fmla="*/ 201 w 658"/>
                <a:gd name="T33" fmla="*/ 220 h 667"/>
                <a:gd name="T34" fmla="*/ 121 w 658"/>
                <a:gd name="T35" fmla="*/ 179 h 667"/>
                <a:gd name="T36" fmla="*/ 31 w 658"/>
                <a:gd name="T37" fmla="*/ 172 h 667"/>
                <a:gd name="T38" fmla="*/ 135 w 658"/>
                <a:gd name="T39" fmla="*/ 191 h 667"/>
                <a:gd name="T40" fmla="*/ 210 w 658"/>
                <a:gd name="T41" fmla="*/ 238 h 667"/>
                <a:gd name="T42" fmla="*/ 248 w 658"/>
                <a:gd name="T43" fmla="*/ 338 h 667"/>
                <a:gd name="T44" fmla="*/ 212 w 658"/>
                <a:gd name="T45" fmla="*/ 524 h 667"/>
                <a:gd name="T46" fmla="*/ 122 w 658"/>
                <a:gd name="T47" fmla="*/ 526 h 667"/>
                <a:gd name="T48" fmla="*/ 63 w 658"/>
                <a:gd name="T49" fmla="*/ 524 h 667"/>
                <a:gd name="T50" fmla="*/ 16 w 658"/>
                <a:gd name="T51" fmla="*/ 529 h 667"/>
                <a:gd name="T52" fmla="*/ 15 w 658"/>
                <a:gd name="T53" fmla="*/ 530 h 667"/>
                <a:gd name="T54" fmla="*/ 64 w 658"/>
                <a:gd name="T55" fmla="*/ 526 h 667"/>
                <a:gd name="T56" fmla="*/ 120 w 658"/>
                <a:gd name="T57" fmla="*/ 530 h 667"/>
                <a:gd name="T58" fmla="*/ 195 w 658"/>
                <a:gd name="T59" fmla="*/ 535 h 667"/>
                <a:gd name="T60" fmla="*/ 180 w 658"/>
                <a:gd name="T61" fmla="*/ 560 h 667"/>
                <a:gd name="T62" fmla="*/ 152 w 658"/>
                <a:gd name="T63" fmla="*/ 568 h 667"/>
                <a:gd name="T64" fmla="*/ 135 w 658"/>
                <a:gd name="T65" fmla="*/ 578 h 667"/>
                <a:gd name="T66" fmla="*/ 176 w 658"/>
                <a:gd name="T67" fmla="*/ 566 h 667"/>
                <a:gd name="T68" fmla="*/ 186 w 658"/>
                <a:gd name="T69" fmla="*/ 565 h 667"/>
                <a:gd name="T70" fmla="*/ 218 w 658"/>
                <a:gd name="T71" fmla="*/ 602 h 667"/>
                <a:gd name="T72" fmla="*/ 213 w 658"/>
                <a:gd name="T73" fmla="*/ 606 h 667"/>
                <a:gd name="T74" fmla="*/ 201 w 658"/>
                <a:gd name="T75" fmla="*/ 621 h 667"/>
                <a:gd name="T76" fmla="*/ 218 w 658"/>
                <a:gd name="T77" fmla="*/ 606 h 667"/>
                <a:gd name="T78" fmla="*/ 239 w 658"/>
                <a:gd name="T79" fmla="*/ 607 h 667"/>
                <a:gd name="T80" fmla="*/ 234 w 658"/>
                <a:gd name="T81" fmla="*/ 637 h 667"/>
                <a:gd name="T82" fmla="*/ 239 w 658"/>
                <a:gd name="T83" fmla="*/ 634 h 667"/>
                <a:gd name="T84" fmla="*/ 247 w 658"/>
                <a:gd name="T85" fmla="*/ 628 h 667"/>
                <a:gd name="T86" fmla="*/ 248 w 658"/>
                <a:gd name="T87" fmla="*/ 629 h 667"/>
                <a:gd name="T88" fmla="*/ 259 w 658"/>
                <a:gd name="T89" fmla="*/ 661 h 667"/>
                <a:gd name="T90" fmla="*/ 256 w 658"/>
                <a:gd name="T91" fmla="*/ 623 h 667"/>
                <a:gd name="T92" fmla="*/ 254 w 658"/>
                <a:gd name="T93" fmla="*/ 618 h 667"/>
                <a:gd name="T94" fmla="*/ 271 w 658"/>
                <a:gd name="T95" fmla="*/ 596 h 667"/>
                <a:gd name="T96" fmla="*/ 303 w 658"/>
                <a:gd name="T97" fmla="*/ 603 h 667"/>
                <a:gd name="T98" fmla="*/ 303 w 658"/>
                <a:gd name="T99" fmla="*/ 602 h 667"/>
                <a:gd name="T100" fmla="*/ 272 w 658"/>
                <a:gd name="T101" fmla="*/ 591 h 667"/>
                <a:gd name="T102" fmla="*/ 263 w 658"/>
                <a:gd name="T103" fmla="*/ 538 h 667"/>
                <a:gd name="T104" fmla="*/ 283 w 658"/>
                <a:gd name="T105" fmla="*/ 547 h 667"/>
                <a:gd name="T106" fmla="*/ 330 w 658"/>
                <a:gd name="T107" fmla="*/ 559 h 667"/>
                <a:gd name="T108" fmla="*/ 285 w 658"/>
                <a:gd name="T109" fmla="*/ 538 h 667"/>
                <a:gd name="T110" fmla="*/ 282 w 658"/>
                <a:gd name="T111" fmla="*/ 537 h 667"/>
                <a:gd name="T112" fmla="*/ 356 w 658"/>
                <a:gd name="T113" fmla="*/ 551 h 667"/>
                <a:gd name="T114" fmla="*/ 463 w 658"/>
                <a:gd name="T115" fmla="*/ 557 h 667"/>
                <a:gd name="T116" fmla="*/ 642 w 658"/>
                <a:gd name="T117" fmla="*/ 56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8" h="667">
                  <a:moveTo>
                    <a:pt x="654" y="566"/>
                  </a:moveTo>
                  <a:cubicBezTo>
                    <a:pt x="651" y="567"/>
                    <a:pt x="647" y="568"/>
                    <a:pt x="642" y="568"/>
                  </a:cubicBezTo>
                  <a:cubicBezTo>
                    <a:pt x="636" y="569"/>
                    <a:pt x="630" y="570"/>
                    <a:pt x="622" y="569"/>
                  </a:cubicBezTo>
                  <a:cubicBezTo>
                    <a:pt x="619" y="568"/>
                    <a:pt x="615" y="567"/>
                    <a:pt x="611" y="566"/>
                  </a:cubicBezTo>
                  <a:cubicBezTo>
                    <a:pt x="607" y="564"/>
                    <a:pt x="604" y="561"/>
                    <a:pt x="599" y="559"/>
                  </a:cubicBezTo>
                  <a:cubicBezTo>
                    <a:pt x="591" y="555"/>
                    <a:pt x="580" y="553"/>
                    <a:pt x="570" y="552"/>
                  </a:cubicBezTo>
                  <a:cubicBezTo>
                    <a:pt x="559" y="550"/>
                    <a:pt x="548" y="550"/>
                    <a:pt x="536" y="550"/>
                  </a:cubicBezTo>
                  <a:cubicBezTo>
                    <a:pt x="513" y="549"/>
                    <a:pt x="488" y="550"/>
                    <a:pt x="463" y="550"/>
                  </a:cubicBezTo>
                  <a:cubicBezTo>
                    <a:pt x="457" y="550"/>
                    <a:pt x="451" y="550"/>
                    <a:pt x="445" y="550"/>
                  </a:cubicBezTo>
                  <a:cubicBezTo>
                    <a:pt x="438" y="550"/>
                    <a:pt x="432" y="550"/>
                    <a:pt x="426" y="549"/>
                  </a:cubicBezTo>
                  <a:cubicBezTo>
                    <a:pt x="423" y="549"/>
                    <a:pt x="420" y="549"/>
                    <a:pt x="417" y="548"/>
                  </a:cubicBezTo>
                  <a:cubicBezTo>
                    <a:pt x="414" y="548"/>
                    <a:pt x="411" y="548"/>
                    <a:pt x="408" y="548"/>
                  </a:cubicBezTo>
                  <a:cubicBezTo>
                    <a:pt x="402" y="547"/>
                    <a:pt x="397" y="546"/>
                    <a:pt x="391" y="545"/>
                  </a:cubicBezTo>
                  <a:cubicBezTo>
                    <a:pt x="380" y="544"/>
                    <a:pt x="369" y="542"/>
                    <a:pt x="358" y="540"/>
                  </a:cubicBezTo>
                  <a:cubicBezTo>
                    <a:pt x="348" y="537"/>
                    <a:pt x="338" y="535"/>
                    <a:pt x="329" y="533"/>
                  </a:cubicBezTo>
                  <a:cubicBezTo>
                    <a:pt x="323" y="531"/>
                    <a:pt x="318" y="530"/>
                    <a:pt x="313" y="529"/>
                  </a:cubicBezTo>
                  <a:cubicBezTo>
                    <a:pt x="306" y="525"/>
                    <a:pt x="278" y="509"/>
                    <a:pt x="274" y="506"/>
                  </a:cubicBezTo>
                  <a:cubicBezTo>
                    <a:pt x="272" y="503"/>
                    <a:pt x="267" y="493"/>
                    <a:pt x="266" y="485"/>
                  </a:cubicBezTo>
                  <a:cubicBezTo>
                    <a:pt x="265" y="478"/>
                    <a:pt x="256" y="470"/>
                    <a:pt x="255" y="460"/>
                  </a:cubicBezTo>
                  <a:cubicBezTo>
                    <a:pt x="254" y="450"/>
                    <a:pt x="253" y="438"/>
                    <a:pt x="253" y="426"/>
                  </a:cubicBezTo>
                  <a:cubicBezTo>
                    <a:pt x="252" y="414"/>
                    <a:pt x="253" y="400"/>
                    <a:pt x="254" y="386"/>
                  </a:cubicBezTo>
                  <a:cubicBezTo>
                    <a:pt x="255" y="372"/>
                    <a:pt x="258" y="357"/>
                    <a:pt x="262" y="343"/>
                  </a:cubicBezTo>
                  <a:cubicBezTo>
                    <a:pt x="264" y="336"/>
                    <a:pt x="266" y="329"/>
                    <a:pt x="269" y="323"/>
                  </a:cubicBezTo>
                  <a:cubicBezTo>
                    <a:pt x="269" y="323"/>
                    <a:pt x="269" y="323"/>
                    <a:pt x="269" y="323"/>
                  </a:cubicBezTo>
                  <a:cubicBezTo>
                    <a:pt x="269" y="323"/>
                    <a:pt x="269" y="323"/>
                    <a:pt x="269" y="323"/>
                  </a:cubicBezTo>
                  <a:cubicBezTo>
                    <a:pt x="272" y="315"/>
                    <a:pt x="276" y="307"/>
                    <a:pt x="281" y="300"/>
                  </a:cubicBezTo>
                  <a:cubicBezTo>
                    <a:pt x="289" y="287"/>
                    <a:pt x="300" y="275"/>
                    <a:pt x="313" y="265"/>
                  </a:cubicBezTo>
                  <a:cubicBezTo>
                    <a:pt x="326" y="256"/>
                    <a:pt x="341" y="249"/>
                    <a:pt x="357" y="245"/>
                  </a:cubicBezTo>
                  <a:cubicBezTo>
                    <a:pt x="361" y="244"/>
                    <a:pt x="365" y="243"/>
                    <a:pt x="369" y="242"/>
                  </a:cubicBezTo>
                  <a:cubicBezTo>
                    <a:pt x="373" y="241"/>
                    <a:pt x="377" y="241"/>
                    <a:pt x="380" y="240"/>
                  </a:cubicBezTo>
                  <a:cubicBezTo>
                    <a:pt x="388" y="239"/>
                    <a:pt x="396" y="239"/>
                    <a:pt x="404" y="238"/>
                  </a:cubicBezTo>
                  <a:cubicBezTo>
                    <a:pt x="420" y="237"/>
                    <a:pt x="435" y="237"/>
                    <a:pt x="450" y="237"/>
                  </a:cubicBezTo>
                  <a:cubicBezTo>
                    <a:pt x="464" y="237"/>
                    <a:pt x="478" y="236"/>
                    <a:pt x="491" y="236"/>
                  </a:cubicBezTo>
                  <a:cubicBezTo>
                    <a:pt x="513" y="236"/>
                    <a:pt x="531" y="235"/>
                    <a:pt x="546" y="235"/>
                  </a:cubicBezTo>
                  <a:cubicBezTo>
                    <a:pt x="546" y="235"/>
                    <a:pt x="546" y="235"/>
                    <a:pt x="546" y="235"/>
                  </a:cubicBezTo>
                  <a:cubicBezTo>
                    <a:pt x="546" y="235"/>
                    <a:pt x="548" y="235"/>
                    <a:pt x="552" y="235"/>
                  </a:cubicBezTo>
                  <a:cubicBezTo>
                    <a:pt x="554" y="235"/>
                    <a:pt x="556" y="235"/>
                    <a:pt x="559" y="235"/>
                  </a:cubicBezTo>
                  <a:cubicBezTo>
                    <a:pt x="559" y="235"/>
                    <a:pt x="560" y="235"/>
                    <a:pt x="560" y="235"/>
                  </a:cubicBezTo>
                  <a:cubicBezTo>
                    <a:pt x="561" y="235"/>
                    <a:pt x="561" y="235"/>
                    <a:pt x="561" y="235"/>
                  </a:cubicBezTo>
                  <a:cubicBezTo>
                    <a:pt x="560" y="235"/>
                    <a:pt x="561" y="235"/>
                    <a:pt x="561" y="235"/>
                  </a:cubicBezTo>
                  <a:cubicBezTo>
                    <a:pt x="561" y="234"/>
                    <a:pt x="563" y="237"/>
                    <a:pt x="562" y="231"/>
                  </a:cubicBezTo>
                  <a:cubicBezTo>
                    <a:pt x="560" y="230"/>
                    <a:pt x="561" y="231"/>
                    <a:pt x="561" y="231"/>
                  </a:cubicBezTo>
                  <a:cubicBezTo>
                    <a:pt x="560" y="231"/>
                    <a:pt x="560" y="231"/>
                    <a:pt x="560" y="231"/>
                  </a:cubicBezTo>
                  <a:cubicBezTo>
                    <a:pt x="560" y="231"/>
                    <a:pt x="560" y="231"/>
                    <a:pt x="560" y="231"/>
                  </a:cubicBezTo>
                  <a:cubicBezTo>
                    <a:pt x="560" y="231"/>
                    <a:pt x="560" y="231"/>
                    <a:pt x="560" y="231"/>
                  </a:cubicBezTo>
                  <a:cubicBezTo>
                    <a:pt x="559" y="231"/>
                    <a:pt x="558" y="231"/>
                    <a:pt x="557" y="231"/>
                  </a:cubicBezTo>
                  <a:cubicBezTo>
                    <a:pt x="555" y="230"/>
                    <a:pt x="554" y="230"/>
                    <a:pt x="552" y="230"/>
                  </a:cubicBezTo>
                  <a:cubicBezTo>
                    <a:pt x="537" y="230"/>
                    <a:pt x="516" y="230"/>
                    <a:pt x="491" y="230"/>
                  </a:cubicBezTo>
                  <a:cubicBezTo>
                    <a:pt x="478" y="229"/>
                    <a:pt x="464" y="229"/>
                    <a:pt x="450" y="229"/>
                  </a:cubicBezTo>
                  <a:cubicBezTo>
                    <a:pt x="435" y="229"/>
                    <a:pt x="420" y="229"/>
                    <a:pt x="404" y="229"/>
                  </a:cubicBezTo>
                  <a:cubicBezTo>
                    <a:pt x="396" y="229"/>
                    <a:pt x="388" y="229"/>
                    <a:pt x="379" y="230"/>
                  </a:cubicBezTo>
                  <a:cubicBezTo>
                    <a:pt x="375" y="231"/>
                    <a:pt x="371" y="231"/>
                    <a:pt x="367" y="232"/>
                  </a:cubicBezTo>
                  <a:cubicBezTo>
                    <a:pt x="363" y="233"/>
                    <a:pt x="358" y="234"/>
                    <a:pt x="354" y="234"/>
                  </a:cubicBezTo>
                  <a:cubicBezTo>
                    <a:pt x="338" y="239"/>
                    <a:pt x="321" y="245"/>
                    <a:pt x="306" y="255"/>
                  </a:cubicBezTo>
                  <a:cubicBezTo>
                    <a:pt x="295" y="263"/>
                    <a:pt x="285" y="272"/>
                    <a:pt x="276" y="283"/>
                  </a:cubicBezTo>
                  <a:cubicBezTo>
                    <a:pt x="277" y="278"/>
                    <a:pt x="278" y="272"/>
                    <a:pt x="279" y="267"/>
                  </a:cubicBezTo>
                  <a:cubicBezTo>
                    <a:pt x="281" y="254"/>
                    <a:pt x="282" y="240"/>
                    <a:pt x="284" y="227"/>
                  </a:cubicBezTo>
                  <a:cubicBezTo>
                    <a:pt x="285" y="214"/>
                    <a:pt x="286" y="200"/>
                    <a:pt x="287" y="187"/>
                  </a:cubicBezTo>
                  <a:cubicBezTo>
                    <a:pt x="301" y="167"/>
                    <a:pt x="346" y="104"/>
                    <a:pt x="350" y="59"/>
                  </a:cubicBezTo>
                  <a:cubicBezTo>
                    <a:pt x="346" y="59"/>
                    <a:pt x="346" y="59"/>
                    <a:pt x="346" y="59"/>
                  </a:cubicBezTo>
                  <a:cubicBezTo>
                    <a:pt x="343" y="99"/>
                    <a:pt x="304" y="156"/>
                    <a:pt x="287" y="180"/>
                  </a:cubicBezTo>
                  <a:cubicBezTo>
                    <a:pt x="287" y="168"/>
                    <a:pt x="288" y="157"/>
                    <a:pt x="287" y="146"/>
                  </a:cubicBezTo>
                  <a:cubicBezTo>
                    <a:pt x="287" y="139"/>
                    <a:pt x="287" y="132"/>
                    <a:pt x="287" y="126"/>
                  </a:cubicBezTo>
                  <a:cubicBezTo>
                    <a:pt x="286" y="119"/>
                    <a:pt x="286" y="112"/>
                    <a:pt x="285" y="105"/>
                  </a:cubicBezTo>
                  <a:cubicBezTo>
                    <a:pt x="284" y="99"/>
                    <a:pt x="283" y="92"/>
                    <a:pt x="282" y="85"/>
                  </a:cubicBezTo>
                  <a:cubicBezTo>
                    <a:pt x="281" y="82"/>
                    <a:pt x="281" y="79"/>
                    <a:pt x="280" y="75"/>
                  </a:cubicBezTo>
                  <a:cubicBezTo>
                    <a:pt x="279" y="72"/>
                    <a:pt x="278" y="69"/>
                    <a:pt x="277" y="65"/>
                  </a:cubicBezTo>
                  <a:cubicBezTo>
                    <a:pt x="276" y="62"/>
                    <a:pt x="276" y="59"/>
                    <a:pt x="275" y="56"/>
                  </a:cubicBezTo>
                  <a:cubicBezTo>
                    <a:pt x="271" y="46"/>
                    <a:pt x="271" y="46"/>
                    <a:pt x="271" y="46"/>
                  </a:cubicBezTo>
                  <a:cubicBezTo>
                    <a:pt x="270" y="43"/>
                    <a:pt x="268" y="40"/>
                    <a:pt x="267" y="37"/>
                  </a:cubicBezTo>
                  <a:cubicBezTo>
                    <a:pt x="265" y="34"/>
                    <a:pt x="263" y="31"/>
                    <a:pt x="262" y="28"/>
                  </a:cubicBezTo>
                  <a:cubicBezTo>
                    <a:pt x="260" y="25"/>
                    <a:pt x="258" y="22"/>
                    <a:pt x="256" y="19"/>
                  </a:cubicBezTo>
                  <a:cubicBezTo>
                    <a:pt x="254" y="17"/>
                    <a:pt x="251" y="14"/>
                    <a:pt x="249" y="12"/>
                  </a:cubicBezTo>
                  <a:cubicBezTo>
                    <a:pt x="246" y="9"/>
                    <a:pt x="243" y="7"/>
                    <a:pt x="241" y="5"/>
                  </a:cubicBezTo>
                  <a:cubicBezTo>
                    <a:pt x="238" y="3"/>
                    <a:pt x="235" y="2"/>
                    <a:pt x="232" y="0"/>
                  </a:cubicBezTo>
                  <a:cubicBezTo>
                    <a:pt x="230" y="3"/>
                    <a:pt x="230" y="3"/>
                    <a:pt x="230" y="3"/>
                  </a:cubicBezTo>
                  <a:cubicBezTo>
                    <a:pt x="233" y="5"/>
                    <a:pt x="236" y="7"/>
                    <a:pt x="238" y="8"/>
                  </a:cubicBezTo>
                  <a:cubicBezTo>
                    <a:pt x="241" y="11"/>
                    <a:pt x="243" y="13"/>
                    <a:pt x="246" y="15"/>
                  </a:cubicBezTo>
                  <a:cubicBezTo>
                    <a:pt x="248" y="17"/>
                    <a:pt x="250" y="20"/>
                    <a:pt x="252" y="22"/>
                  </a:cubicBezTo>
                  <a:cubicBezTo>
                    <a:pt x="254" y="25"/>
                    <a:pt x="256" y="27"/>
                    <a:pt x="258" y="30"/>
                  </a:cubicBezTo>
                  <a:cubicBezTo>
                    <a:pt x="259" y="33"/>
                    <a:pt x="261" y="36"/>
                    <a:pt x="262" y="39"/>
                  </a:cubicBezTo>
                  <a:cubicBezTo>
                    <a:pt x="264" y="42"/>
                    <a:pt x="265" y="45"/>
                    <a:pt x="266" y="48"/>
                  </a:cubicBezTo>
                  <a:cubicBezTo>
                    <a:pt x="269" y="57"/>
                    <a:pt x="269" y="57"/>
                    <a:pt x="269" y="57"/>
                  </a:cubicBezTo>
                  <a:cubicBezTo>
                    <a:pt x="270" y="61"/>
                    <a:pt x="271" y="64"/>
                    <a:pt x="272" y="67"/>
                  </a:cubicBezTo>
                  <a:cubicBezTo>
                    <a:pt x="273" y="70"/>
                    <a:pt x="273" y="73"/>
                    <a:pt x="274" y="77"/>
                  </a:cubicBezTo>
                  <a:cubicBezTo>
                    <a:pt x="275" y="80"/>
                    <a:pt x="275" y="83"/>
                    <a:pt x="276" y="86"/>
                  </a:cubicBezTo>
                  <a:cubicBezTo>
                    <a:pt x="277" y="93"/>
                    <a:pt x="278" y="100"/>
                    <a:pt x="278" y="106"/>
                  </a:cubicBezTo>
                  <a:cubicBezTo>
                    <a:pt x="279" y="110"/>
                    <a:pt x="279" y="114"/>
                    <a:pt x="279" y="119"/>
                  </a:cubicBezTo>
                  <a:cubicBezTo>
                    <a:pt x="214" y="111"/>
                    <a:pt x="159" y="47"/>
                    <a:pt x="159" y="47"/>
                  </a:cubicBezTo>
                  <a:cubicBezTo>
                    <a:pt x="156" y="49"/>
                    <a:pt x="156" y="49"/>
                    <a:pt x="156" y="49"/>
                  </a:cubicBezTo>
                  <a:cubicBezTo>
                    <a:pt x="156" y="50"/>
                    <a:pt x="213" y="115"/>
                    <a:pt x="280" y="123"/>
                  </a:cubicBezTo>
                  <a:cubicBezTo>
                    <a:pt x="280" y="124"/>
                    <a:pt x="280" y="125"/>
                    <a:pt x="280" y="126"/>
                  </a:cubicBezTo>
                  <a:cubicBezTo>
                    <a:pt x="280" y="133"/>
                    <a:pt x="280" y="139"/>
                    <a:pt x="280" y="146"/>
                  </a:cubicBezTo>
                  <a:cubicBezTo>
                    <a:pt x="280" y="173"/>
                    <a:pt x="278" y="199"/>
                    <a:pt x="275" y="226"/>
                  </a:cubicBezTo>
                  <a:cubicBezTo>
                    <a:pt x="273" y="239"/>
                    <a:pt x="271" y="252"/>
                    <a:pt x="269" y="266"/>
                  </a:cubicBezTo>
                  <a:cubicBezTo>
                    <a:pt x="268" y="274"/>
                    <a:pt x="266" y="282"/>
                    <a:pt x="265" y="291"/>
                  </a:cubicBezTo>
                  <a:cubicBezTo>
                    <a:pt x="264" y="290"/>
                    <a:pt x="263" y="289"/>
                    <a:pt x="263" y="288"/>
                  </a:cubicBezTo>
                  <a:cubicBezTo>
                    <a:pt x="260" y="282"/>
                    <a:pt x="256" y="277"/>
                    <a:pt x="252" y="272"/>
                  </a:cubicBezTo>
                  <a:cubicBezTo>
                    <a:pt x="249" y="267"/>
                    <a:pt x="245" y="263"/>
                    <a:pt x="241" y="258"/>
                  </a:cubicBezTo>
                  <a:cubicBezTo>
                    <a:pt x="237" y="253"/>
                    <a:pt x="233" y="249"/>
                    <a:pt x="229" y="245"/>
                  </a:cubicBezTo>
                  <a:cubicBezTo>
                    <a:pt x="224" y="240"/>
                    <a:pt x="220" y="236"/>
                    <a:pt x="215" y="232"/>
                  </a:cubicBezTo>
                  <a:cubicBezTo>
                    <a:pt x="211" y="228"/>
                    <a:pt x="206" y="224"/>
                    <a:pt x="201" y="220"/>
                  </a:cubicBezTo>
                  <a:cubicBezTo>
                    <a:pt x="194" y="215"/>
                    <a:pt x="194" y="215"/>
                    <a:pt x="194" y="215"/>
                  </a:cubicBezTo>
                  <a:cubicBezTo>
                    <a:pt x="186" y="210"/>
                    <a:pt x="186" y="210"/>
                    <a:pt x="186" y="210"/>
                  </a:cubicBezTo>
                  <a:cubicBezTo>
                    <a:pt x="181" y="207"/>
                    <a:pt x="176" y="203"/>
                    <a:pt x="171" y="200"/>
                  </a:cubicBezTo>
                  <a:cubicBezTo>
                    <a:pt x="166" y="197"/>
                    <a:pt x="160" y="195"/>
                    <a:pt x="155" y="192"/>
                  </a:cubicBezTo>
                  <a:cubicBezTo>
                    <a:pt x="149" y="190"/>
                    <a:pt x="143" y="187"/>
                    <a:pt x="138" y="185"/>
                  </a:cubicBezTo>
                  <a:cubicBezTo>
                    <a:pt x="132" y="183"/>
                    <a:pt x="126" y="181"/>
                    <a:pt x="121" y="179"/>
                  </a:cubicBezTo>
                  <a:cubicBezTo>
                    <a:pt x="115" y="178"/>
                    <a:pt x="109" y="176"/>
                    <a:pt x="103" y="175"/>
                  </a:cubicBezTo>
                  <a:cubicBezTo>
                    <a:pt x="97" y="174"/>
                    <a:pt x="91" y="172"/>
                    <a:pt x="85" y="172"/>
                  </a:cubicBezTo>
                  <a:cubicBezTo>
                    <a:pt x="79" y="171"/>
                    <a:pt x="73" y="170"/>
                    <a:pt x="67" y="169"/>
                  </a:cubicBezTo>
                  <a:cubicBezTo>
                    <a:pt x="61" y="169"/>
                    <a:pt x="55" y="169"/>
                    <a:pt x="49" y="168"/>
                  </a:cubicBezTo>
                  <a:cubicBezTo>
                    <a:pt x="43" y="168"/>
                    <a:pt x="37" y="168"/>
                    <a:pt x="31" y="168"/>
                  </a:cubicBezTo>
                  <a:cubicBezTo>
                    <a:pt x="31" y="172"/>
                    <a:pt x="31" y="172"/>
                    <a:pt x="31" y="172"/>
                  </a:cubicBezTo>
                  <a:cubicBezTo>
                    <a:pt x="37" y="172"/>
                    <a:pt x="43" y="172"/>
                    <a:pt x="49" y="173"/>
                  </a:cubicBezTo>
                  <a:cubicBezTo>
                    <a:pt x="55" y="173"/>
                    <a:pt x="61" y="173"/>
                    <a:pt x="67" y="174"/>
                  </a:cubicBezTo>
                  <a:cubicBezTo>
                    <a:pt x="73" y="175"/>
                    <a:pt x="78" y="176"/>
                    <a:pt x="84" y="177"/>
                  </a:cubicBezTo>
                  <a:cubicBezTo>
                    <a:pt x="90" y="178"/>
                    <a:pt x="96" y="179"/>
                    <a:pt x="102" y="180"/>
                  </a:cubicBezTo>
                  <a:cubicBezTo>
                    <a:pt x="107" y="182"/>
                    <a:pt x="113" y="184"/>
                    <a:pt x="119" y="185"/>
                  </a:cubicBezTo>
                  <a:cubicBezTo>
                    <a:pt x="124" y="187"/>
                    <a:pt x="130" y="189"/>
                    <a:pt x="135" y="191"/>
                  </a:cubicBezTo>
                  <a:cubicBezTo>
                    <a:pt x="141" y="193"/>
                    <a:pt x="146" y="196"/>
                    <a:pt x="152" y="198"/>
                  </a:cubicBezTo>
                  <a:cubicBezTo>
                    <a:pt x="157" y="201"/>
                    <a:pt x="162" y="204"/>
                    <a:pt x="167" y="207"/>
                  </a:cubicBezTo>
                  <a:cubicBezTo>
                    <a:pt x="172" y="210"/>
                    <a:pt x="177" y="213"/>
                    <a:pt x="182" y="216"/>
                  </a:cubicBezTo>
                  <a:cubicBezTo>
                    <a:pt x="189" y="221"/>
                    <a:pt x="189" y="221"/>
                    <a:pt x="189" y="221"/>
                  </a:cubicBezTo>
                  <a:cubicBezTo>
                    <a:pt x="196" y="227"/>
                    <a:pt x="196" y="227"/>
                    <a:pt x="196" y="227"/>
                  </a:cubicBezTo>
                  <a:cubicBezTo>
                    <a:pt x="201" y="230"/>
                    <a:pt x="205" y="234"/>
                    <a:pt x="210" y="238"/>
                  </a:cubicBezTo>
                  <a:cubicBezTo>
                    <a:pt x="214" y="242"/>
                    <a:pt x="218" y="246"/>
                    <a:pt x="222" y="251"/>
                  </a:cubicBezTo>
                  <a:cubicBezTo>
                    <a:pt x="226" y="255"/>
                    <a:pt x="230" y="259"/>
                    <a:pt x="234" y="264"/>
                  </a:cubicBezTo>
                  <a:cubicBezTo>
                    <a:pt x="238" y="269"/>
                    <a:pt x="241" y="273"/>
                    <a:pt x="245" y="278"/>
                  </a:cubicBezTo>
                  <a:cubicBezTo>
                    <a:pt x="248" y="283"/>
                    <a:pt x="251" y="288"/>
                    <a:pt x="254" y="293"/>
                  </a:cubicBezTo>
                  <a:cubicBezTo>
                    <a:pt x="257" y="297"/>
                    <a:pt x="259" y="302"/>
                    <a:pt x="261" y="306"/>
                  </a:cubicBezTo>
                  <a:cubicBezTo>
                    <a:pt x="255" y="317"/>
                    <a:pt x="251" y="327"/>
                    <a:pt x="248" y="338"/>
                  </a:cubicBezTo>
                  <a:cubicBezTo>
                    <a:pt x="243" y="354"/>
                    <a:pt x="239" y="370"/>
                    <a:pt x="238" y="384"/>
                  </a:cubicBezTo>
                  <a:cubicBezTo>
                    <a:pt x="236" y="399"/>
                    <a:pt x="235" y="413"/>
                    <a:pt x="235" y="426"/>
                  </a:cubicBezTo>
                  <a:cubicBezTo>
                    <a:pt x="235" y="439"/>
                    <a:pt x="235" y="451"/>
                    <a:pt x="236" y="462"/>
                  </a:cubicBezTo>
                  <a:cubicBezTo>
                    <a:pt x="237" y="472"/>
                    <a:pt x="234" y="481"/>
                    <a:pt x="235" y="489"/>
                  </a:cubicBezTo>
                  <a:cubicBezTo>
                    <a:pt x="236" y="496"/>
                    <a:pt x="234" y="505"/>
                    <a:pt x="231" y="508"/>
                  </a:cubicBezTo>
                  <a:cubicBezTo>
                    <a:pt x="229" y="511"/>
                    <a:pt x="219" y="519"/>
                    <a:pt x="212" y="524"/>
                  </a:cubicBezTo>
                  <a:cubicBezTo>
                    <a:pt x="207" y="525"/>
                    <a:pt x="201" y="526"/>
                    <a:pt x="194" y="528"/>
                  </a:cubicBezTo>
                  <a:cubicBezTo>
                    <a:pt x="183" y="530"/>
                    <a:pt x="170" y="533"/>
                    <a:pt x="157" y="534"/>
                  </a:cubicBezTo>
                  <a:cubicBezTo>
                    <a:pt x="150" y="534"/>
                    <a:pt x="143" y="535"/>
                    <a:pt x="137" y="533"/>
                  </a:cubicBezTo>
                  <a:cubicBezTo>
                    <a:pt x="135" y="533"/>
                    <a:pt x="134" y="532"/>
                    <a:pt x="132" y="531"/>
                  </a:cubicBezTo>
                  <a:cubicBezTo>
                    <a:pt x="127" y="529"/>
                    <a:pt x="127" y="529"/>
                    <a:pt x="127" y="529"/>
                  </a:cubicBezTo>
                  <a:cubicBezTo>
                    <a:pt x="126" y="528"/>
                    <a:pt x="124" y="527"/>
                    <a:pt x="122" y="526"/>
                  </a:cubicBezTo>
                  <a:cubicBezTo>
                    <a:pt x="120" y="526"/>
                    <a:pt x="119" y="525"/>
                    <a:pt x="117" y="524"/>
                  </a:cubicBezTo>
                  <a:cubicBezTo>
                    <a:pt x="113" y="523"/>
                    <a:pt x="110" y="522"/>
                    <a:pt x="106" y="522"/>
                  </a:cubicBezTo>
                  <a:cubicBezTo>
                    <a:pt x="100" y="521"/>
                    <a:pt x="100" y="521"/>
                    <a:pt x="100" y="521"/>
                  </a:cubicBezTo>
                  <a:cubicBezTo>
                    <a:pt x="95" y="521"/>
                    <a:pt x="95" y="521"/>
                    <a:pt x="95" y="521"/>
                  </a:cubicBezTo>
                  <a:cubicBezTo>
                    <a:pt x="88" y="520"/>
                    <a:pt x="80" y="521"/>
                    <a:pt x="73" y="522"/>
                  </a:cubicBezTo>
                  <a:cubicBezTo>
                    <a:pt x="70" y="522"/>
                    <a:pt x="67" y="523"/>
                    <a:pt x="63" y="524"/>
                  </a:cubicBezTo>
                  <a:cubicBezTo>
                    <a:pt x="60" y="525"/>
                    <a:pt x="57" y="525"/>
                    <a:pt x="54" y="526"/>
                  </a:cubicBezTo>
                  <a:cubicBezTo>
                    <a:pt x="51" y="527"/>
                    <a:pt x="48" y="527"/>
                    <a:pt x="45" y="528"/>
                  </a:cubicBezTo>
                  <a:cubicBezTo>
                    <a:pt x="42" y="528"/>
                    <a:pt x="39" y="529"/>
                    <a:pt x="37" y="529"/>
                  </a:cubicBezTo>
                  <a:cubicBezTo>
                    <a:pt x="34" y="529"/>
                    <a:pt x="31" y="529"/>
                    <a:pt x="29" y="529"/>
                  </a:cubicBezTo>
                  <a:cubicBezTo>
                    <a:pt x="26" y="529"/>
                    <a:pt x="24" y="530"/>
                    <a:pt x="22" y="530"/>
                  </a:cubicBezTo>
                  <a:cubicBezTo>
                    <a:pt x="20" y="529"/>
                    <a:pt x="17" y="529"/>
                    <a:pt x="16" y="529"/>
                  </a:cubicBezTo>
                  <a:cubicBezTo>
                    <a:pt x="14" y="529"/>
                    <a:pt x="12" y="529"/>
                    <a:pt x="10" y="529"/>
                  </a:cubicBezTo>
                  <a:cubicBezTo>
                    <a:pt x="7" y="528"/>
                    <a:pt x="5" y="528"/>
                    <a:pt x="3" y="528"/>
                  </a:cubicBezTo>
                  <a:cubicBezTo>
                    <a:pt x="1" y="527"/>
                    <a:pt x="0" y="527"/>
                    <a:pt x="0" y="527"/>
                  </a:cubicBezTo>
                  <a:cubicBezTo>
                    <a:pt x="0" y="527"/>
                    <a:pt x="1" y="527"/>
                    <a:pt x="3" y="528"/>
                  </a:cubicBezTo>
                  <a:cubicBezTo>
                    <a:pt x="5" y="528"/>
                    <a:pt x="7" y="529"/>
                    <a:pt x="10" y="529"/>
                  </a:cubicBezTo>
                  <a:cubicBezTo>
                    <a:pt x="12" y="529"/>
                    <a:pt x="14" y="530"/>
                    <a:pt x="15" y="530"/>
                  </a:cubicBezTo>
                  <a:cubicBezTo>
                    <a:pt x="17" y="530"/>
                    <a:pt x="19" y="530"/>
                    <a:pt x="22" y="530"/>
                  </a:cubicBezTo>
                  <a:cubicBezTo>
                    <a:pt x="24" y="530"/>
                    <a:pt x="26" y="530"/>
                    <a:pt x="29" y="530"/>
                  </a:cubicBezTo>
                  <a:cubicBezTo>
                    <a:pt x="31" y="530"/>
                    <a:pt x="34" y="530"/>
                    <a:pt x="37" y="530"/>
                  </a:cubicBezTo>
                  <a:cubicBezTo>
                    <a:pt x="40" y="530"/>
                    <a:pt x="42" y="530"/>
                    <a:pt x="45" y="529"/>
                  </a:cubicBezTo>
                  <a:cubicBezTo>
                    <a:pt x="48" y="529"/>
                    <a:pt x="51" y="529"/>
                    <a:pt x="54" y="528"/>
                  </a:cubicBezTo>
                  <a:cubicBezTo>
                    <a:pt x="58" y="527"/>
                    <a:pt x="61" y="527"/>
                    <a:pt x="64" y="526"/>
                  </a:cubicBezTo>
                  <a:cubicBezTo>
                    <a:pt x="67" y="525"/>
                    <a:pt x="70" y="524"/>
                    <a:pt x="74" y="524"/>
                  </a:cubicBezTo>
                  <a:cubicBezTo>
                    <a:pt x="81" y="523"/>
                    <a:pt x="88" y="523"/>
                    <a:pt x="95" y="524"/>
                  </a:cubicBezTo>
                  <a:cubicBezTo>
                    <a:pt x="100" y="524"/>
                    <a:pt x="100" y="524"/>
                    <a:pt x="100" y="524"/>
                  </a:cubicBezTo>
                  <a:cubicBezTo>
                    <a:pt x="105" y="525"/>
                    <a:pt x="105" y="525"/>
                    <a:pt x="105" y="525"/>
                  </a:cubicBezTo>
                  <a:cubicBezTo>
                    <a:pt x="109" y="526"/>
                    <a:pt x="112" y="527"/>
                    <a:pt x="116" y="528"/>
                  </a:cubicBezTo>
                  <a:cubicBezTo>
                    <a:pt x="117" y="529"/>
                    <a:pt x="119" y="530"/>
                    <a:pt x="120" y="530"/>
                  </a:cubicBezTo>
                  <a:cubicBezTo>
                    <a:pt x="122" y="531"/>
                    <a:pt x="124" y="531"/>
                    <a:pt x="125" y="532"/>
                  </a:cubicBezTo>
                  <a:cubicBezTo>
                    <a:pt x="130" y="535"/>
                    <a:pt x="130" y="535"/>
                    <a:pt x="130" y="535"/>
                  </a:cubicBezTo>
                  <a:cubicBezTo>
                    <a:pt x="131" y="536"/>
                    <a:pt x="133" y="537"/>
                    <a:pt x="135" y="538"/>
                  </a:cubicBezTo>
                  <a:cubicBezTo>
                    <a:pt x="139" y="539"/>
                    <a:pt x="143" y="539"/>
                    <a:pt x="146" y="539"/>
                  </a:cubicBezTo>
                  <a:cubicBezTo>
                    <a:pt x="150" y="540"/>
                    <a:pt x="154" y="540"/>
                    <a:pt x="157" y="539"/>
                  </a:cubicBezTo>
                  <a:cubicBezTo>
                    <a:pt x="171" y="539"/>
                    <a:pt x="184" y="537"/>
                    <a:pt x="195" y="535"/>
                  </a:cubicBezTo>
                  <a:cubicBezTo>
                    <a:pt x="206" y="533"/>
                    <a:pt x="215" y="531"/>
                    <a:pt x="221" y="529"/>
                  </a:cubicBezTo>
                  <a:cubicBezTo>
                    <a:pt x="223" y="529"/>
                    <a:pt x="224" y="529"/>
                    <a:pt x="225" y="528"/>
                  </a:cubicBezTo>
                  <a:cubicBezTo>
                    <a:pt x="216" y="535"/>
                    <a:pt x="205" y="544"/>
                    <a:pt x="194" y="552"/>
                  </a:cubicBezTo>
                  <a:cubicBezTo>
                    <a:pt x="190" y="554"/>
                    <a:pt x="187" y="557"/>
                    <a:pt x="183" y="558"/>
                  </a:cubicBezTo>
                  <a:cubicBezTo>
                    <a:pt x="183" y="559"/>
                    <a:pt x="182" y="559"/>
                    <a:pt x="181" y="559"/>
                  </a:cubicBezTo>
                  <a:cubicBezTo>
                    <a:pt x="181" y="559"/>
                    <a:pt x="180" y="560"/>
                    <a:pt x="180" y="560"/>
                  </a:cubicBezTo>
                  <a:cubicBezTo>
                    <a:pt x="180" y="560"/>
                    <a:pt x="180" y="560"/>
                    <a:pt x="180" y="560"/>
                  </a:cubicBezTo>
                  <a:cubicBezTo>
                    <a:pt x="180" y="560"/>
                    <a:pt x="180" y="560"/>
                    <a:pt x="180" y="560"/>
                  </a:cubicBezTo>
                  <a:cubicBezTo>
                    <a:pt x="179" y="560"/>
                    <a:pt x="179" y="560"/>
                    <a:pt x="179" y="560"/>
                  </a:cubicBezTo>
                  <a:cubicBezTo>
                    <a:pt x="178" y="560"/>
                    <a:pt x="177" y="560"/>
                    <a:pt x="176" y="560"/>
                  </a:cubicBezTo>
                  <a:cubicBezTo>
                    <a:pt x="174" y="560"/>
                    <a:pt x="174" y="561"/>
                    <a:pt x="173" y="561"/>
                  </a:cubicBezTo>
                  <a:cubicBezTo>
                    <a:pt x="165" y="563"/>
                    <a:pt x="158" y="565"/>
                    <a:pt x="152" y="568"/>
                  </a:cubicBezTo>
                  <a:cubicBezTo>
                    <a:pt x="149" y="569"/>
                    <a:pt x="146" y="570"/>
                    <a:pt x="144" y="572"/>
                  </a:cubicBezTo>
                  <a:cubicBezTo>
                    <a:pt x="142" y="573"/>
                    <a:pt x="140" y="574"/>
                    <a:pt x="138" y="575"/>
                  </a:cubicBezTo>
                  <a:cubicBezTo>
                    <a:pt x="137" y="576"/>
                    <a:pt x="137" y="576"/>
                    <a:pt x="136" y="576"/>
                  </a:cubicBezTo>
                  <a:cubicBezTo>
                    <a:pt x="136" y="577"/>
                    <a:pt x="135" y="577"/>
                    <a:pt x="135" y="578"/>
                  </a:cubicBezTo>
                  <a:cubicBezTo>
                    <a:pt x="134" y="579"/>
                    <a:pt x="134" y="579"/>
                    <a:pt x="134" y="579"/>
                  </a:cubicBezTo>
                  <a:cubicBezTo>
                    <a:pt x="134" y="579"/>
                    <a:pt x="134" y="579"/>
                    <a:pt x="135" y="578"/>
                  </a:cubicBezTo>
                  <a:cubicBezTo>
                    <a:pt x="135" y="578"/>
                    <a:pt x="136" y="577"/>
                    <a:pt x="136" y="577"/>
                  </a:cubicBezTo>
                  <a:cubicBezTo>
                    <a:pt x="137" y="577"/>
                    <a:pt x="138" y="576"/>
                    <a:pt x="139" y="576"/>
                  </a:cubicBezTo>
                  <a:cubicBezTo>
                    <a:pt x="140" y="575"/>
                    <a:pt x="142" y="574"/>
                    <a:pt x="145" y="573"/>
                  </a:cubicBezTo>
                  <a:cubicBezTo>
                    <a:pt x="147" y="572"/>
                    <a:pt x="150" y="571"/>
                    <a:pt x="153" y="571"/>
                  </a:cubicBezTo>
                  <a:cubicBezTo>
                    <a:pt x="159" y="569"/>
                    <a:pt x="166" y="567"/>
                    <a:pt x="173" y="567"/>
                  </a:cubicBezTo>
                  <a:cubicBezTo>
                    <a:pt x="174" y="567"/>
                    <a:pt x="175" y="566"/>
                    <a:pt x="176" y="566"/>
                  </a:cubicBezTo>
                  <a:cubicBezTo>
                    <a:pt x="177" y="566"/>
                    <a:pt x="178" y="566"/>
                    <a:pt x="179" y="566"/>
                  </a:cubicBezTo>
                  <a:cubicBezTo>
                    <a:pt x="180" y="567"/>
                    <a:pt x="180" y="567"/>
                    <a:pt x="180" y="567"/>
                  </a:cubicBezTo>
                  <a:cubicBezTo>
                    <a:pt x="180" y="567"/>
                    <a:pt x="180" y="567"/>
                    <a:pt x="180" y="567"/>
                  </a:cubicBezTo>
                  <a:cubicBezTo>
                    <a:pt x="181" y="567"/>
                    <a:pt x="181" y="567"/>
                    <a:pt x="181" y="567"/>
                  </a:cubicBezTo>
                  <a:cubicBezTo>
                    <a:pt x="182" y="567"/>
                    <a:pt x="182" y="566"/>
                    <a:pt x="183" y="566"/>
                  </a:cubicBezTo>
                  <a:cubicBezTo>
                    <a:pt x="184" y="566"/>
                    <a:pt x="185" y="566"/>
                    <a:pt x="186" y="565"/>
                  </a:cubicBezTo>
                  <a:cubicBezTo>
                    <a:pt x="191" y="564"/>
                    <a:pt x="194" y="562"/>
                    <a:pt x="198" y="560"/>
                  </a:cubicBezTo>
                  <a:cubicBezTo>
                    <a:pt x="211" y="554"/>
                    <a:pt x="224" y="546"/>
                    <a:pt x="234" y="540"/>
                  </a:cubicBezTo>
                  <a:cubicBezTo>
                    <a:pt x="234" y="549"/>
                    <a:pt x="234" y="559"/>
                    <a:pt x="234" y="569"/>
                  </a:cubicBezTo>
                  <a:cubicBezTo>
                    <a:pt x="234" y="570"/>
                    <a:pt x="233" y="572"/>
                    <a:pt x="232" y="575"/>
                  </a:cubicBezTo>
                  <a:cubicBezTo>
                    <a:pt x="229" y="581"/>
                    <a:pt x="226" y="589"/>
                    <a:pt x="221" y="597"/>
                  </a:cubicBezTo>
                  <a:cubicBezTo>
                    <a:pt x="220" y="599"/>
                    <a:pt x="219" y="600"/>
                    <a:pt x="218" y="602"/>
                  </a:cubicBezTo>
                  <a:cubicBezTo>
                    <a:pt x="218" y="602"/>
                    <a:pt x="217" y="603"/>
                    <a:pt x="217" y="603"/>
                  </a:cubicBezTo>
                  <a:cubicBezTo>
                    <a:pt x="217" y="603"/>
                    <a:pt x="217" y="603"/>
                    <a:pt x="217" y="604"/>
                  </a:cubicBezTo>
                  <a:cubicBezTo>
                    <a:pt x="217" y="604"/>
                    <a:pt x="217" y="604"/>
                    <a:pt x="217" y="604"/>
                  </a:cubicBezTo>
                  <a:cubicBezTo>
                    <a:pt x="216" y="604"/>
                    <a:pt x="216" y="604"/>
                    <a:pt x="216" y="604"/>
                  </a:cubicBezTo>
                  <a:cubicBezTo>
                    <a:pt x="216" y="604"/>
                    <a:pt x="216" y="604"/>
                    <a:pt x="216" y="604"/>
                  </a:cubicBezTo>
                  <a:cubicBezTo>
                    <a:pt x="215" y="605"/>
                    <a:pt x="214" y="605"/>
                    <a:pt x="213" y="606"/>
                  </a:cubicBezTo>
                  <a:cubicBezTo>
                    <a:pt x="210" y="609"/>
                    <a:pt x="208" y="612"/>
                    <a:pt x="205" y="614"/>
                  </a:cubicBezTo>
                  <a:cubicBezTo>
                    <a:pt x="203" y="617"/>
                    <a:pt x="202" y="619"/>
                    <a:pt x="201" y="621"/>
                  </a:cubicBezTo>
                  <a:cubicBezTo>
                    <a:pt x="200" y="622"/>
                    <a:pt x="200" y="623"/>
                    <a:pt x="200" y="623"/>
                  </a:cubicBezTo>
                  <a:cubicBezTo>
                    <a:pt x="200" y="624"/>
                    <a:pt x="200" y="624"/>
                    <a:pt x="200" y="624"/>
                  </a:cubicBezTo>
                  <a:cubicBezTo>
                    <a:pt x="200" y="624"/>
                    <a:pt x="200" y="624"/>
                    <a:pt x="200" y="623"/>
                  </a:cubicBezTo>
                  <a:cubicBezTo>
                    <a:pt x="200" y="623"/>
                    <a:pt x="200" y="622"/>
                    <a:pt x="201" y="621"/>
                  </a:cubicBezTo>
                  <a:cubicBezTo>
                    <a:pt x="202" y="620"/>
                    <a:pt x="204" y="618"/>
                    <a:pt x="206" y="615"/>
                  </a:cubicBezTo>
                  <a:cubicBezTo>
                    <a:pt x="209" y="613"/>
                    <a:pt x="212" y="610"/>
                    <a:pt x="215" y="608"/>
                  </a:cubicBezTo>
                  <a:cubicBezTo>
                    <a:pt x="216" y="607"/>
                    <a:pt x="217" y="607"/>
                    <a:pt x="217" y="607"/>
                  </a:cubicBezTo>
                  <a:cubicBezTo>
                    <a:pt x="218" y="606"/>
                    <a:pt x="218" y="606"/>
                    <a:pt x="218" y="606"/>
                  </a:cubicBezTo>
                  <a:cubicBezTo>
                    <a:pt x="218" y="606"/>
                    <a:pt x="218" y="606"/>
                    <a:pt x="218" y="606"/>
                  </a:cubicBezTo>
                  <a:cubicBezTo>
                    <a:pt x="218" y="606"/>
                    <a:pt x="218" y="606"/>
                    <a:pt x="218" y="606"/>
                  </a:cubicBezTo>
                  <a:cubicBezTo>
                    <a:pt x="219" y="606"/>
                    <a:pt x="219" y="606"/>
                    <a:pt x="219" y="606"/>
                  </a:cubicBezTo>
                  <a:cubicBezTo>
                    <a:pt x="220" y="605"/>
                    <a:pt x="220" y="605"/>
                    <a:pt x="221" y="604"/>
                  </a:cubicBezTo>
                  <a:cubicBezTo>
                    <a:pt x="222" y="602"/>
                    <a:pt x="223" y="601"/>
                    <a:pt x="225" y="599"/>
                  </a:cubicBezTo>
                  <a:cubicBezTo>
                    <a:pt x="229" y="593"/>
                    <a:pt x="232" y="587"/>
                    <a:pt x="235" y="582"/>
                  </a:cubicBezTo>
                  <a:cubicBezTo>
                    <a:pt x="236" y="585"/>
                    <a:pt x="236" y="589"/>
                    <a:pt x="236" y="592"/>
                  </a:cubicBezTo>
                  <a:cubicBezTo>
                    <a:pt x="237" y="597"/>
                    <a:pt x="238" y="602"/>
                    <a:pt x="239" y="607"/>
                  </a:cubicBezTo>
                  <a:cubicBezTo>
                    <a:pt x="240" y="612"/>
                    <a:pt x="241" y="617"/>
                    <a:pt x="244" y="622"/>
                  </a:cubicBezTo>
                  <a:cubicBezTo>
                    <a:pt x="244" y="622"/>
                    <a:pt x="244" y="622"/>
                    <a:pt x="244" y="622"/>
                  </a:cubicBezTo>
                  <a:cubicBezTo>
                    <a:pt x="243" y="625"/>
                    <a:pt x="242" y="627"/>
                    <a:pt x="240" y="630"/>
                  </a:cubicBezTo>
                  <a:cubicBezTo>
                    <a:pt x="240" y="631"/>
                    <a:pt x="239" y="632"/>
                    <a:pt x="239" y="632"/>
                  </a:cubicBezTo>
                  <a:cubicBezTo>
                    <a:pt x="239" y="633"/>
                    <a:pt x="238" y="633"/>
                    <a:pt x="237" y="634"/>
                  </a:cubicBezTo>
                  <a:cubicBezTo>
                    <a:pt x="236" y="635"/>
                    <a:pt x="235" y="636"/>
                    <a:pt x="234" y="637"/>
                  </a:cubicBezTo>
                  <a:cubicBezTo>
                    <a:pt x="233" y="638"/>
                    <a:pt x="233" y="639"/>
                    <a:pt x="232" y="640"/>
                  </a:cubicBezTo>
                  <a:cubicBezTo>
                    <a:pt x="232" y="640"/>
                    <a:pt x="232" y="641"/>
                    <a:pt x="232" y="641"/>
                  </a:cubicBezTo>
                  <a:cubicBezTo>
                    <a:pt x="232" y="641"/>
                    <a:pt x="232" y="640"/>
                    <a:pt x="233" y="640"/>
                  </a:cubicBezTo>
                  <a:cubicBezTo>
                    <a:pt x="233" y="639"/>
                    <a:pt x="234" y="638"/>
                    <a:pt x="235" y="638"/>
                  </a:cubicBezTo>
                  <a:cubicBezTo>
                    <a:pt x="236" y="637"/>
                    <a:pt x="237" y="636"/>
                    <a:pt x="238" y="635"/>
                  </a:cubicBezTo>
                  <a:cubicBezTo>
                    <a:pt x="238" y="635"/>
                    <a:pt x="239" y="634"/>
                    <a:pt x="239" y="634"/>
                  </a:cubicBezTo>
                  <a:cubicBezTo>
                    <a:pt x="239" y="634"/>
                    <a:pt x="239" y="634"/>
                    <a:pt x="240" y="634"/>
                  </a:cubicBezTo>
                  <a:cubicBezTo>
                    <a:pt x="240" y="634"/>
                    <a:pt x="240" y="633"/>
                    <a:pt x="240" y="633"/>
                  </a:cubicBezTo>
                  <a:cubicBezTo>
                    <a:pt x="241" y="633"/>
                    <a:pt x="241" y="632"/>
                    <a:pt x="242" y="631"/>
                  </a:cubicBezTo>
                  <a:cubicBezTo>
                    <a:pt x="243" y="629"/>
                    <a:pt x="245" y="627"/>
                    <a:pt x="246" y="626"/>
                  </a:cubicBezTo>
                  <a:cubicBezTo>
                    <a:pt x="246" y="626"/>
                    <a:pt x="246" y="626"/>
                    <a:pt x="246" y="626"/>
                  </a:cubicBezTo>
                  <a:cubicBezTo>
                    <a:pt x="246" y="627"/>
                    <a:pt x="247" y="627"/>
                    <a:pt x="247" y="628"/>
                  </a:cubicBezTo>
                  <a:cubicBezTo>
                    <a:pt x="248" y="629"/>
                    <a:pt x="248" y="629"/>
                    <a:pt x="248" y="629"/>
                  </a:cubicBezTo>
                  <a:cubicBezTo>
                    <a:pt x="248" y="629"/>
                    <a:pt x="248" y="629"/>
                    <a:pt x="248" y="629"/>
                  </a:cubicBezTo>
                  <a:cubicBezTo>
                    <a:pt x="248" y="629"/>
                    <a:pt x="248" y="628"/>
                    <a:pt x="248" y="628"/>
                  </a:cubicBezTo>
                  <a:cubicBezTo>
                    <a:pt x="248" y="629"/>
                    <a:pt x="248" y="629"/>
                    <a:pt x="248" y="629"/>
                  </a:cubicBezTo>
                  <a:cubicBezTo>
                    <a:pt x="248" y="629"/>
                    <a:pt x="248" y="629"/>
                    <a:pt x="248" y="629"/>
                  </a:cubicBezTo>
                  <a:cubicBezTo>
                    <a:pt x="248" y="629"/>
                    <a:pt x="248" y="629"/>
                    <a:pt x="248" y="629"/>
                  </a:cubicBezTo>
                  <a:cubicBezTo>
                    <a:pt x="249" y="630"/>
                    <a:pt x="250" y="631"/>
                    <a:pt x="251" y="631"/>
                  </a:cubicBezTo>
                  <a:cubicBezTo>
                    <a:pt x="251" y="632"/>
                    <a:pt x="252" y="633"/>
                    <a:pt x="252" y="634"/>
                  </a:cubicBezTo>
                  <a:cubicBezTo>
                    <a:pt x="254" y="637"/>
                    <a:pt x="256" y="640"/>
                    <a:pt x="257" y="643"/>
                  </a:cubicBezTo>
                  <a:cubicBezTo>
                    <a:pt x="259" y="650"/>
                    <a:pt x="258" y="656"/>
                    <a:pt x="258" y="660"/>
                  </a:cubicBezTo>
                  <a:cubicBezTo>
                    <a:pt x="257" y="665"/>
                    <a:pt x="256" y="667"/>
                    <a:pt x="256" y="667"/>
                  </a:cubicBezTo>
                  <a:cubicBezTo>
                    <a:pt x="256" y="667"/>
                    <a:pt x="257" y="665"/>
                    <a:pt x="259" y="661"/>
                  </a:cubicBezTo>
                  <a:cubicBezTo>
                    <a:pt x="260" y="657"/>
                    <a:pt x="262" y="651"/>
                    <a:pt x="262" y="643"/>
                  </a:cubicBezTo>
                  <a:cubicBezTo>
                    <a:pt x="262" y="639"/>
                    <a:pt x="261" y="634"/>
                    <a:pt x="259" y="630"/>
                  </a:cubicBezTo>
                  <a:cubicBezTo>
                    <a:pt x="259" y="629"/>
                    <a:pt x="258" y="627"/>
                    <a:pt x="258" y="626"/>
                  </a:cubicBezTo>
                  <a:cubicBezTo>
                    <a:pt x="257" y="625"/>
                    <a:pt x="257" y="624"/>
                    <a:pt x="256" y="623"/>
                  </a:cubicBezTo>
                  <a:cubicBezTo>
                    <a:pt x="256" y="623"/>
                    <a:pt x="256" y="623"/>
                    <a:pt x="256" y="623"/>
                  </a:cubicBezTo>
                  <a:cubicBezTo>
                    <a:pt x="256" y="623"/>
                    <a:pt x="256" y="623"/>
                    <a:pt x="256" y="623"/>
                  </a:cubicBezTo>
                  <a:cubicBezTo>
                    <a:pt x="256" y="623"/>
                    <a:pt x="256" y="623"/>
                    <a:pt x="256" y="623"/>
                  </a:cubicBezTo>
                  <a:cubicBezTo>
                    <a:pt x="256" y="623"/>
                    <a:pt x="255" y="622"/>
                    <a:pt x="255" y="622"/>
                  </a:cubicBezTo>
                  <a:cubicBezTo>
                    <a:pt x="255" y="622"/>
                    <a:pt x="255" y="622"/>
                    <a:pt x="255" y="622"/>
                  </a:cubicBezTo>
                  <a:cubicBezTo>
                    <a:pt x="255" y="622"/>
                    <a:pt x="255" y="622"/>
                    <a:pt x="255" y="622"/>
                  </a:cubicBezTo>
                  <a:cubicBezTo>
                    <a:pt x="255" y="622"/>
                    <a:pt x="255" y="621"/>
                    <a:pt x="255" y="621"/>
                  </a:cubicBezTo>
                  <a:cubicBezTo>
                    <a:pt x="254" y="620"/>
                    <a:pt x="254" y="619"/>
                    <a:pt x="254" y="618"/>
                  </a:cubicBezTo>
                  <a:cubicBezTo>
                    <a:pt x="253" y="615"/>
                    <a:pt x="253" y="610"/>
                    <a:pt x="253" y="606"/>
                  </a:cubicBezTo>
                  <a:cubicBezTo>
                    <a:pt x="253" y="601"/>
                    <a:pt x="253" y="596"/>
                    <a:pt x="254" y="592"/>
                  </a:cubicBezTo>
                  <a:cubicBezTo>
                    <a:pt x="254" y="589"/>
                    <a:pt x="254" y="587"/>
                    <a:pt x="254" y="584"/>
                  </a:cubicBezTo>
                  <a:cubicBezTo>
                    <a:pt x="256" y="586"/>
                    <a:pt x="258" y="588"/>
                    <a:pt x="260" y="590"/>
                  </a:cubicBezTo>
                  <a:cubicBezTo>
                    <a:pt x="262" y="591"/>
                    <a:pt x="265" y="593"/>
                    <a:pt x="267" y="594"/>
                  </a:cubicBezTo>
                  <a:cubicBezTo>
                    <a:pt x="268" y="595"/>
                    <a:pt x="270" y="595"/>
                    <a:pt x="271" y="596"/>
                  </a:cubicBezTo>
                  <a:cubicBezTo>
                    <a:pt x="273" y="596"/>
                    <a:pt x="273" y="596"/>
                    <a:pt x="273" y="596"/>
                  </a:cubicBezTo>
                  <a:cubicBezTo>
                    <a:pt x="273" y="596"/>
                    <a:pt x="273" y="596"/>
                    <a:pt x="273" y="596"/>
                  </a:cubicBezTo>
                  <a:cubicBezTo>
                    <a:pt x="274" y="596"/>
                    <a:pt x="274" y="596"/>
                    <a:pt x="274" y="596"/>
                  </a:cubicBezTo>
                  <a:cubicBezTo>
                    <a:pt x="274" y="596"/>
                    <a:pt x="274" y="596"/>
                    <a:pt x="274" y="596"/>
                  </a:cubicBezTo>
                  <a:cubicBezTo>
                    <a:pt x="275" y="597"/>
                    <a:pt x="275" y="597"/>
                    <a:pt x="275" y="597"/>
                  </a:cubicBezTo>
                  <a:cubicBezTo>
                    <a:pt x="285" y="599"/>
                    <a:pt x="295" y="601"/>
                    <a:pt x="303" y="603"/>
                  </a:cubicBezTo>
                  <a:cubicBezTo>
                    <a:pt x="307" y="605"/>
                    <a:pt x="310" y="606"/>
                    <a:pt x="312" y="607"/>
                  </a:cubicBezTo>
                  <a:cubicBezTo>
                    <a:pt x="313" y="607"/>
                    <a:pt x="313" y="608"/>
                    <a:pt x="314" y="608"/>
                  </a:cubicBezTo>
                  <a:cubicBezTo>
                    <a:pt x="314" y="608"/>
                    <a:pt x="314" y="609"/>
                    <a:pt x="314" y="609"/>
                  </a:cubicBezTo>
                  <a:cubicBezTo>
                    <a:pt x="314" y="609"/>
                    <a:pt x="314" y="608"/>
                    <a:pt x="314" y="608"/>
                  </a:cubicBezTo>
                  <a:cubicBezTo>
                    <a:pt x="314" y="607"/>
                    <a:pt x="313" y="607"/>
                    <a:pt x="312" y="606"/>
                  </a:cubicBezTo>
                  <a:cubicBezTo>
                    <a:pt x="310" y="605"/>
                    <a:pt x="307" y="604"/>
                    <a:pt x="303" y="602"/>
                  </a:cubicBezTo>
                  <a:cubicBezTo>
                    <a:pt x="296" y="599"/>
                    <a:pt x="286" y="596"/>
                    <a:pt x="276" y="593"/>
                  </a:cubicBezTo>
                  <a:cubicBezTo>
                    <a:pt x="275" y="593"/>
                    <a:pt x="275" y="593"/>
                    <a:pt x="275" y="593"/>
                  </a:cubicBezTo>
                  <a:cubicBezTo>
                    <a:pt x="275" y="592"/>
                    <a:pt x="275" y="592"/>
                    <a:pt x="275" y="592"/>
                  </a:cubicBezTo>
                  <a:cubicBezTo>
                    <a:pt x="275" y="592"/>
                    <a:pt x="275" y="592"/>
                    <a:pt x="275" y="592"/>
                  </a:cubicBezTo>
                  <a:cubicBezTo>
                    <a:pt x="274" y="592"/>
                    <a:pt x="274" y="592"/>
                    <a:pt x="274" y="592"/>
                  </a:cubicBezTo>
                  <a:cubicBezTo>
                    <a:pt x="272" y="591"/>
                    <a:pt x="272" y="591"/>
                    <a:pt x="272" y="591"/>
                  </a:cubicBezTo>
                  <a:cubicBezTo>
                    <a:pt x="271" y="591"/>
                    <a:pt x="270" y="590"/>
                    <a:pt x="269" y="590"/>
                  </a:cubicBezTo>
                  <a:cubicBezTo>
                    <a:pt x="267" y="589"/>
                    <a:pt x="265" y="587"/>
                    <a:pt x="264" y="586"/>
                  </a:cubicBezTo>
                  <a:cubicBezTo>
                    <a:pt x="261" y="582"/>
                    <a:pt x="258" y="579"/>
                    <a:pt x="256" y="576"/>
                  </a:cubicBezTo>
                  <a:cubicBezTo>
                    <a:pt x="256" y="576"/>
                    <a:pt x="256" y="575"/>
                    <a:pt x="256" y="575"/>
                  </a:cubicBezTo>
                  <a:cubicBezTo>
                    <a:pt x="258" y="562"/>
                    <a:pt x="261" y="549"/>
                    <a:pt x="263" y="539"/>
                  </a:cubicBezTo>
                  <a:cubicBezTo>
                    <a:pt x="263" y="539"/>
                    <a:pt x="263" y="538"/>
                    <a:pt x="263" y="538"/>
                  </a:cubicBezTo>
                  <a:cubicBezTo>
                    <a:pt x="264" y="538"/>
                    <a:pt x="265" y="539"/>
                    <a:pt x="265" y="539"/>
                  </a:cubicBezTo>
                  <a:cubicBezTo>
                    <a:pt x="268" y="541"/>
                    <a:pt x="271" y="543"/>
                    <a:pt x="274" y="544"/>
                  </a:cubicBezTo>
                  <a:cubicBezTo>
                    <a:pt x="276" y="545"/>
                    <a:pt x="278" y="546"/>
                    <a:pt x="279" y="546"/>
                  </a:cubicBezTo>
                  <a:cubicBezTo>
                    <a:pt x="281" y="547"/>
                    <a:pt x="281" y="547"/>
                    <a:pt x="281" y="547"/>
                  </a:cubicBezTo>
                  <a:cubicBezTo>
                    <a:pt x="282" y="547"/>
                    <a:pt x="282" y="547"/>
                    <a:pt x="282" y="547"/>
                  </a:cubicBezTo>
                  <a:cubicBezTo>
                    <a:pt x="283" y="547"/>
                    <a:pt x="283" y="547"/>
                    <a:pt x="283" y="547"/>
                  </a:cubicBezTo>
                  <a:cubicBezTo>
                    <a:pt x="283" y="547"/>
                    <a:pt x="283" y="547"/>
                    <a:pt x="283" y="547"/>
                  </a:cubicBezTo>
                  <a:cubicBezTo>
                    <a:pt x="284" y="547"/>
                    <a:pt x="284" y="547"/>
                    <a:pt x="284" y="547"/>
                  </a:cubicBezTo>
                  <a:cubicBezTo>
                    <a:pt x="296" y="549"/>
                    <a:pt x="308" y="551"/>
                    <a:pt x="317" y="554"/>
                  </a:cubicBezTo>
                  <a:cubicBezTo>
                    <a:pt x="321" y="555"/>
                    <a:pt x="325" y="556"/>
                    <a:pt x="327" y="557"/>
                  </a:cubicBezTo>
                  <a:cubicBezTo>
                    <a:pt x="328" y="557"/>
                    <a:pt x="329" y="558"/>
                    <a:pt x="330" y="558"/>
                  </a:cubicBezTo>
                  <a:cubicBezTo>
                    <a:pt x="330" y="559"/>
                    <a:pt x="330" y="559"/>
                    <a:pt x="330" y="559"/>
                  </a:cubicBezTo>
                  <a:cubicBezTo>
                    <a:pt x="330" y="559"/>
                    <a:pt x="330" y="559"/>
                    <a:pt x="330" y="558"/>
                  </a:cubicBezTo>
                  <a:cubicBezTo>
                    <a:pt x="329" y="558"/>
                    <a:pt x="329" y="557"/>
                    <a:pt x="328" y="556"/>
                  </a:cubicBezTo>
                  <a:cubicBezTo>
                    <a:pt x="325" y="555"/>
                    <a:pt x="322" y="553"/>
                    <a:pt x="318" y="551"/>
                  </a:cubicBezTo>
                  <a:cubicBezTo>
                    <a:pt x="309" y="547"/>
                    <a:pt x="298" y="543"/>
                    <a:pt x="286" y="538"/>
                  </a:cubicBezTo>
                  <a:cubicBezTo>
                    <a:pt x="285" y="538"/>
                    <a:pt x="285" y="538"/>
                    <a:pt x="285" y="538"/>
                  </a:cubicBezTo>
                  <a:cubicBezTo>
                    <a:pt x="285" y="538"/>
                    <a:pt x="285" y="538"/>
                    <a:pt x="285" y="538"/>
                  </a:cubicBezTo>
                  <a:cubicBezTo>
                    <a:pt x="285" y="538"/>
                    <a:pt x="285" y="538"/>
                    <a:pt x="285" y="538"/>
                  </a:cubicBezTo>
                  <a:cubicBezTo>
                    <a:pt x="286" y="538"/>
                    <a:pt x="285" y="538"/>
                    <a:pt x="285" y="538"/>
                  </a:cubicBezTo>
                  <a:cubicBezTo>
                    <a:pt x="285" y="538"/>
                    <a:pt x="285" y="538"/>
                    <a:pt x="285" y="538"/>
                  </a:cubicBezTo>
                  <a:cubicBezTo>
                    <a:pt x="285" y="538"/>
                    <a:pt x="285" y="538"/>
                    <a:pt x="285" y="538"/>
                  </a:cubicBezTo>
                  <a:cubicBezTo>
                    <a:pt x="284" y="538"/>
                    <a:pt x="284" y="538"/>
                    <a:pt x="284" y="538"/>
                  </a:cubicBezTo>
                  <a:cubicBezTo>
                    <a:pt x="282" y="537"/>
                    <a:pt x="282" y="537"/>
                    <a:pt x="282" y="537"/>
                  </a:cubicBezTo>
                  <a:cubicBezTo>
                    <a:pt x="281" y="536"/>
                    <a:pt x="280" y="535"/>
                    <a:pt x="279" y="535"/>
                  </a:cubicBezTo>
                  <a:cubicBezTo>
                    <a:pt x="278" y="534"/>
                    <a:pt x="277" y="533"/>
                    <a:pt x="276" y="532"/>
                  </a:cubicBezTo>
                  <a:cubicBezTo>
                    <a:pt x="278" y="532"/>
                    <a:pt x="280" y="533"/>
                    <a:pt x="282" y="534"/>
                  </a:cubicBezTo>
                  <a:cubicBezTo>
                    <a:pt x="288" y="535"/>
                    <a:pt x="294" y="537"/>
                    <a:pt x="301" y="539"/>
                  </a:cubicBezTo>
                  <a:cubicBezTo>
                    <a:pt x="309" y="541"/>
                    <a:pt x="317" y="543"/>
                    <a:pt x="326" y="545"/>
                  </a:cubicBezTo>
                  <a:cubicBezTo>
                    <a:pt x="336" y="547"/>
                    <a:pt x="346" y="549"/>
                    <a:pt x="356" y="551"/>
                  </a:cubicBezTo>
                  <a:cubicBezTo>
                    <a:pt x="367" y="552"/>
                    <a:pt x="378" y="554"/>
                    <a:pt x="390" y="555"/>
                  </a:cubicBezTo>
                  <a:cubicBezTo>
                    <a:pt x="396" y="556"/>
                    <a:pt x="401" y="556"/>
                    <a:pt x="408" y="557"/>
                  </a:cubicBezTo>
                  <a:cubicBezTo>
                    <a:pt x="411" y="557"/>
                    <a:pt x="414" y="557"/>
                    <a:pt x="417" y="557"/>
                  </a:cubicBezTo>
                  <a:cubicBezTo>
                    <a:pt x="420" y="557"/>
                    <a:pt x="423" y="558"/>
                    <a:pt x="426" y="558"/>
                  </a:cubicBezTo>
                  <a:cubicBezTo>
                    <a:pt x="432" y="558"/>
                    <a:pt x="438" y="558"/>
                    <a:pt x="445" y="558"/>
                  </a:cubicBezTo>
                  <a:cubicBezTo>
                    <a:pt x="451" y="558"/>
                    <a:pt x="457" y="557"/>
                    <a:pt x="463" y="557"/>
                  </a:cubicBezTo>
                  <a:cubicBezTo>
                    <a:pt x="488" y="556"/>
                    <a:pt x="513" y="555"/>
                    <a:pt x="536" y="554"/>
                  </a:cubicBezTo>
                  <a:cubicBezTo>
                    <a:pt x="548" y="554"/>
                    <a:pt x="559" y="554"/>
                    <a:pt x="569" y="555"/>
                  </a:cubicBezTo>
                  <a:cubicBezTo>
                    <a:pt x="580" y="556"/>
                    <a:pt x="590" y="557"/>
                    <a:pt x="598" y="561"/>
                  </a:cubicBezTo>
                  <a:cubicBezTo>
                    <a:pt x="602" y="563"/>
                    <a:pt x="606" y="566"/>
                    <a:pt x="610" y="567"/>
                  </a:cubicBezTo>
                  <a:cubicBezTo>
                    <a:pt x="614" y="569"/>
                    <a:pt x="618" y="570"/>
                    <a:pt x="622" y="570"/>
                  </a:cubicBezTo>
                  <a:cubicBezTo>
                    <a:pt x="630" y="571"/>
                    <a:pt x="636" y="570"/>
                    <a:pt x="642" y="569"/>
                  </a:cubicBezTo>
                  <a:cubicBezTo>
                    <a:pt x="647" y="568"/>
                    <a:pt x="651" y="567"/>
                    <a:pt x="654" y="566"/>
                  </a:cubicBezTo>
                  <a:cubicBezTo>
                    <a:pt x="657" y="566"/>
                    <a:pt x="658" y="565"/>
                    <a:pt x="658" y="565"/>
                  </a:cubicBezTo>
                  <a:cubicBezTo>
                    <a:pt x="658" y="565"/>
                    <a:pt x="657" y="566"/>
                    <a:pt x="654" y="566"/>
                  </a:cubicBezTo>
                  <a:close/>
                </a:path>
              </a:pathLst>
            </a:custGeom>
            <a:solidFill>
              <a:schemeClr val="accent2">
                <a:lumMod val="50000"/>
              </a:schemeClr>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9" name="Freeform 1476">
              <a:extLst>
                <a:ext uri="{FF2B5EF4-FFF2-40B4-BE49-F238E27FC236}">
                  <a16:creationId xmlns:a16="http://schemas.microsoft.com/office/drawing/2014/main" id="{68FBF0C5-9C97-42A3-9C4E-EA080214DFCE}"/>
                </a:ext>
              </a:extLst>
            </p:cNvPr>
            <p:cNvSpPr>
              <a:spLocks/>
            </p:cNvSpPr>
            <p:nvPr/>
          </p:nvSpPr>
          <p:spPr bwMode="auto">
            <a:xfrm>
              <a:off x="3496928" y="3155831"/>
              <a:ext cx="99185" cy="170594"/>
            </a:xfrm>
            <a:custGeom>
              <a:avLst/>
              <a:gdLst>
                <a:gd name="T0" fmla="*/ 11 w 59"/>
                <a:gd name="T1" fmla="*/ 70 h 74"/>
                <a:gd name="T2" fmla="*/ 50 w 59"/>
                <a:gd name="T3" fmla="*/ 56 h 74"/>
                <a:gd name="T4" fmla="*/ 55 w 59"/>
                <a:gd name="T5" fmla="*/ 4 h 74"/>
                <a:gd name="T6" fmla="*/ 9 w 59"/>
                <a:gd name="T7" fmla="*/ 28 h 74"/>
                <a:gd name="T8" fmla="*/ 11 w 59"/>
                <a:gd name="T9" fmla="*/ 70 h 74"/>
              </a:gdLst>
              <a:ahLst/>
              <a:cxnLst>
                <a:cxn ang="0">
                  <a:pos x="T0" y="T1"/>
                </a:cxn>
                <a:cxn ang="0">
                  <a:pos x="T2" y="T3"/>
                </a:cxn>
                <a:cxn ang="0">
                  <a:pos x="T4" y="T5"/>
                </a:cxn>
                <a:cxn ang="0">
                  <a:pos x="T6" y="T7"/>
                </a:cxn>
                <a:cxn ang="0">
                  <a:pos x="T8" y="T9"/>
                </a:cxn>
              </a:cxnLst>
              <a:rect l="0" t="0" r="r" b="b"/>
              <a:pathLst>
                <a:path w="59" h="74">
                  <a:moveTo>
                    <a:pt x="11" y="70"/>
                  </a:moveTo>
                  <a:cubicBezTo>
                    <a:pt x="25" y="74"/>
                    <a:pt x="41" y="69"/>
                    <a:pt x="50" y="56"/>
                  </a:cubicBezTo>
                  <a:cubicBezTo>
                    <a:pt x="59" y="43"/>
                    <a:pt x="53" y="7"/>
                    <a:pt x="55" y="4"/>
                  </a:cubicBezTo>
                  <a:cubicBezTo>
                    <a:pt x="56" y="0"/>
                    <a:pt x="17" y="15"/>
                    <a:pt x="9" y="28"/>
                  </a:cubicBezTo>
                  <a:cubicBezTo>
                    <a:pt x="0" y="42"/>
                    <a:pt x="1" y="58"/>
                    <a:pt x="11" y="7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0" name="Freeform 1477">
              <a:extLst>
                <a:ext uri="{FF2B5EF4-FFF2-40B4-BE49-F238E27FC236}">
                  <a16:creationId xmlns:a16="http://schemas.microsoft.com/office/drawing/2014/main" id="{FA152AB3-137B-4AC6-BCC1-67F8075DCAB8}"/>
                </a:ext>
              </a:extLst>
            </p:cNvPr>
            <p:cNvSpPr>
              <a:spLocks/>
            </p:cNvSpPr>
            <p:nvPr/>
          </p:nvSpPr>
          <p:spPr bwMode="auto">
            <a:xfrm>
              <a:off x="3612922" y="3086671"/>
              <a:ext cx="107590" cy="202869"/>
            </a:xfrm>
            <a:custGeom>
              <a:avLst/>
              <a:gdLst>
                <a:gd name="T0" fmla="*/ 17 w 64"/>
                <a:gd name="T1" fmla="*/ 85 h 87"/>
                <a:gd name="T2" fmla="*/ 57 w 64"/>
                <a:gd name="T3" fmla="*/ 62 h 87"/>
                <a:gd name="T4" fmla="*/ 52 w 64"/>
                <a:gd name="T5" fmla="*/ 4 h 87"/>
                <a:gd name="T6" fmla="*/ 7 w 64"/>
                <a:gd name="T7" fmla="*/ 40 h 87"/>
                <a:gd name="T8" fmla="*/ 17 w 64"/>
                <a:gd name="T9" fmla="*/ 85 h 87"/>
              </a:gdLst>
              <a:ahLst/>
              <a:cxnLst>
                <a:cxn ang="0">
                  <a:pos x="T0" y="T1"/>
                </a:cxn>
                <a:cxn ang="0">
                  <a:pos x="T2" y="T3"/>
                </a:cxn>
                <a:cxn ang="0">
                  <a:pos x="T4" y="T5"/>
                </a:cxn>
                <a:cxn ang="0">
                  <a:pos x="T6" y="T7"/>
                </a:cxn>
                <a:cxn ang="0">
                  <a:pos x="T8" y="T9"/>
                </a:cxn>
              </a:cxnLst>
              <a:rect l="0" t="0" r="r" b="b"/>
              <a:pathLst>
                <a:path w="64" h="87">
                  <a:moveTo>
                    <a:pt x="17" y="85"/>
                  </a:moveTo>
                  <a:cubicBezTo>
                    <a:pt x="34" y="87"/>
                    <a:pt x="50" y="78"/>
                    <a:pt x="57" y="62"/>
                  </a:cubicBezTo>
                  <a:cubicBezTo>
                    <a:pt x="64" y="46"/>
                    <a:pt x="51" y="8"/>
                    <a:pt x="52" y="4"/>
                  </a:cubicBezTo>
                  <a:cubicBezTo>
                    <a:pt x="53" y="0"/>
                    <a:pt x="14" y="24"/>
                    <a:pt x="7" y="40"/>
                  </a:cubicBezTo>
                  <a:cubicBezTo>
                    <a:pt x="0" y="56"/>
                    <a:pt x="5" y="74"/>
                    <a:pt x="17" y="8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1" name="Freeform 1478">
              <a:extLst>
                <a:ext uri="{FF2B5EF4-FFF2-40B4-BE49-F238E27FC236}">
                  <a16:creationId xmlns:a16="http://schemas.microsoft.com/office/drawing/2014/main" id="{EC270A83-D59C-40D0-814D-01B08FE05CA3}"/>
                </a:ext>
              </a:extLst>
            </p:cNvPr>
            <p:cNvSpPr>
              <a:spLocks/>
            </p:cNvSpPr>
            <p:nvPr/>
          </p:nvSpPr>
          <p:spPr bwMode="auto">
            <a:xfrm>
              <a:off x="3722194" y="3105113"/>
              <a:ext cx="110953" cy="184426"/>
            </a:xfrm>
            <a:custGeom>
              <a:avLst/>
              <a:gdLst>
                <a:gd name="T0" fmla="*/ 9 w 65"/>
                <a:gd name="T1" fmla="*/ 73 h 79"/>
                <a:gd name="T2" fmla="*/ 53 w 65"/>
                <a:gd name="T3" fmla="*/ 61 h 79"/>
                <a:gd name="T4" fmla="*/ 63 w 65"/>
                <a:gd name="T5" fmla="*/ 4 h 79"/>
                <a:gd name="T6" fmla="*/ 10 w 65"/>
                <a:gd name="T7" fmla="*/ 28 h 79"/>
                <a:gd name="T8" fmla="*/ 9 w 65"/>
                <a:gd name="T9" fmla="*/ 73 h 79"/>
              </a:gdLst>
              <a:ahLst/>
              <a:cxnLst>
                <a:cxn ang="0">
                  <a:pos x="T0" y="T1"/>
                </a:cxn>
                <a:cxn ang="0">
                  <a:pos x="T2" y="T3"/>
                </a:cxn>
                <a:cxn ang="0">
                  <a:pos x="T4" y="T5"/>
                </a:cxn>
                <a:cxn ang="0">
                  <a:pos x="T6" y="T7"/>
                </a:cxn>
                <a:cxn ang="0">
                  <a:pos x="T8" y="T9"/>
                </a:cxn>
              </a:cxnLst>
              <a:rect l="0" t="0" r="r" b="b"/>
              <a:pathLst>
                <a:path w="65" h="79">
                  <a:moveTo>
                    <a:pt x="9" y="73"/>
                  </a:moveTo>
                  <a:cubicBezTo>
                    <a:pt x="25" y="79"/>
                    <a:pt x="43" y="74"/>
                    <a:pt x="53" y="61"/>
                  </a:cubicBezTo>
                  <a:cubicBezTo>
                    <a:pt x="64" y="47"/>
                    <a:pt x="61" y="8"/>
                    <a:pt x="63" y="4"/>
                  </a:cubicBezTo>
                  <a:cubicBezTo>
                    <a:pt x="65" y="0"/>
                    <a:pt x="21" y="14"/>
                    <a:pt x="10" y="28"/>
                  </a:cubicBezTo>
                  <a:cubicBezTo>
                    <a:pt x="0" y="41"/>
                    <a:pt x="0" y="60"/>
                    <a:pt x="9" y="7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2" name="Freeform 1479">
              <a:extLst>
                <a:ext uri="{FF2B5EF4-FFF2-40B4-BE49-F238E27FC236}">
                  <a16:creationId xmlns:a16="http://schemas.microsoft.com/office/drawing/2014/main" id="{6D674E07-11BC-481F-BF65-B84452A36D44}"/>
                </a:ext>
              </a:extLst>
            </p:cNvPr>
            <p:cNvSpPr>
              <a:spLocks/>
            </p:cNvSpPr>
            <p:nvPr/>
          </p:nvSpPr>
          <p:spPr bwMode="auto">
            <a:xfrm>
              <a:off x="3913840" y="3206548"/>
              <a:ext cx="57158" cy="94519"/>
            </a:xfrm>
            <a:custGeom>
              <a:avLst/>
              <a:gdLst>
                <a:gd name="T0" fmla="*/ 5 w 34"/>
                <a:gd name="T1" fmla="*/ 38 h 41"/>
                <a:gd name="T2" fmla="*/ 28 w 34"/>
                <a:gd name="T3" fmla="*/ 31 h 41"/>
                <a:gd name="T4" fmla="*/ 33 w 34"/>
                <a:gd name="T5" fmla="*/ 2 h 41"/>
                <a:gd name="T6" fmla="*/ 5 w 34"/>
                <a:gd name="T7" fmla="*/ 14 h 41"/>
                <a:gd name="T8" fmla="*/ 5 w 34"/>
                <a:gd name="T9" fmla="*/ 38 h 41"/>
              </a:gdLst>
              <a:ahLst/>
              <a:cxnLst>
                <a:cxn ang="0">
                  <a:pos x="T0" y="T1"/>
                </a:cxn>
                <a:cxn ang="0">
                  <a:pos x="T2" y="T3"/>
                </a:cxn>
                <a:cxn ang="0">
                  <a:pos x="T4" y="T5"/>
                </a:cxn>
                <a:cxn ang="0">
                  <a:pos x="T6" y="T7"/>
                </a:cxn>
                <a:cxn ang="0">
                  <a:pos x="T8" y="T9"/>
                </a:cxn>
              </a:cxnLst>
              <a:rect l="0" t="0" r="r" b="b"/>
              <a:pathLst>
                <a:path w="34" h="41">
                  <a:moveTo>
                    <a:pt x="5" y="38"/>
                  </a:moveTo>
                  <a:cubicBezTo>
                    <a:pt x="13" y="41"/>
                    <a:pt x="22" y="39"/>
                    <a:pt x="28" y="31"/>
                  </a:cubicBezTo>
                  <a:cubicBezTo>
                    <a:pt x="33" y="24"/>
                    <a:pt x="32" y="4"/>
                    <a:pt x="33" y="2"/>
                  </a:cubicBezTo>
                  <a:cubicBezTo>
                    <a:pt x="34" y="0"/>
                    <a:pt x="11" y="7"/>
                    <a:pt x="5" y="14"/>
                  </a:cubicBezTo>
                  <a:cubicBezTo>
                    <a:pt x="0" y="21"/>
                    <a:pt x="0" y="31"/>
                    <a:pt x="5"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3" name="Freeform 1480">
              <a:extLst>
                <a:ext uri="{FF2B5EF4-FFF2-40B4-BE49-F238E27FC236}">
                  <a16:creationId xmlns:a16="http://schemas.microsoft.com/office/drawing/2014/main" id="{36D98ECA-BF36-4003-BB13-6D31E4AB6495}"/>
                </a:ext>
              </a:extLst>
            </p:cNvPr>
            <p:cNvSpPr>
              <a:spLocks/>
            </p:cNvSpPr>
            <p:nvPr/>
          </p:nvSpPr>
          <p:spPr bwMode="auto">
            <a:xfrm>
              <a:off x="3399424" y="2646354"/>
              <a:ext cx="114315" cy="195954"/>
            </a:xfrm>
            <a:custGeom>
              <a:avLst/>
              <a:gdLst>
                <a:gd name="T0" fmla="*/ 11 w 67"/>
                <a:gd name="T1" fmla="*/ 78 h 84"/>
                <a:gd name="T2" fmla="*/ 57 w 67"/>
                <a:gd name="T3" fmla="*/ 63 h 84"/>
                <a:gd name="T4" fmla="*/ 64 w 67"/>
                <a:gd name="T5" fmla="*/ 4 h 84"/>
                <a:gd name="T6" fmla="*/ 10 w 67"/>
                <a:gd name="T7" fmla="*/ 30 h 84"/>
                <a:gd name="T8" fmla="*/ 11 w 67"/>
                <a:gd name="T9" fmla="*/ 78 h 84"/>
              </a:gdLst>
              <a:ahLst/>
              <a:cxnLst>
                <a:cxn ang="0">
                  <a:pos x="T0" y="T1"/>
                </a:cxn>
                <a:cxn ang="0">
                  <a:pos x="T2" y="T3"/>
                </a:cxn>
                <a:cxn ang="0">
                  <a:pos x="T4" y="T5"/>
                </a:cxn>
                <a:cxn ang="0">
                  <a:pos x="T6" y="T7"/>
                </a:cxn>
                <a:cxn ang="0">
                  <a:pos x="T8" y="T9"/>
                </a:cxn>
              </a:cxnLst>
              <a:rect l="0" t="0" r="r" b="b"/>
              <a:pathLst>
                <a:path w="67" h="84">
                  <a:moveTo>
                    <a:pt x="11" y="78"/>
                  </a:moveTo>
                  <a:cubicBezTo>
                    <a:pt x="27" y="84"/>
                    <a:pt x="46" y="78"/>
                    <a:pt x="57" y="63"/>
                  </a:cubicBezTo>
                  <a:cubicBezTo>
                    <a:pt x="67" y="49"/>
                    <a:pt x="62" y="7"/>
                    <a:pt x="64" y="4"/>
                  </a:cubicBezTo>
                  <a:cubicBezTo>
                    <a:pt x="66" y="0"/>
                    <a:pt x="21" y="16"/>
                    <a:pt x="10" y="30"/>
                  </a:cubicBezTo>
                  <a:cubicBezTo>
                    <a:pt x="0" y="45"/>
                    <a:pt x="1" y="65"/>
                    <a:pt x="11" y="7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4" name="Freeform 1481">
              <a:extLst>
                <a:ext uri="{FF2B5EF4-FFF2-40B4-BE49-F238E27FC236}">
                  <a16:creationId xmlns:a16="http://schemas.microsoft.com/office/drawing/2014/main" id="{02990E98-25DE-4566-9B54-6334F050E7C1}"/>
                </a:ext>
              </a:extLst>
            </p:cNvPr>
            <p:cNvSpPr>
              <a:spLocks/>
            </p:cNvSpPr>
            <p:nvPr/>
          </p:nvSpPr>
          <p:spPr bwMode="auto">
            <a:xfrm>
              <a:off x="3436408" y="2856138"/>
              <a:ext cx="79012" cy="138320"/>
            </a:xfrm>
            <a:custGeom>
              <a:avLst/>
              <a:gdLst>
                <a:gd name="T0" fmla="*/ 10 w 46"/>
                <a:gd name="T1" fmla="*/ 57 h 59"/>
                <a:gd name="T2" fmla="*/ 40 w 46"/>
                <a:gd name="T3" fmla="*/ 44 h 59"/>
                <a:gd name="T4" fmla="*/ 41 w 46"/>
                <a:gd name="T5" fmla="*/ 2 h 59"/>
                <a:gd name="T6" fmla="*/ 6 w 46"/>
                <a:gd name="T7" fmla="*/ 24 h 59"/>
                <a:gd name="T8" fmla="*/ 10 w 46"/>
                <a:gd name="T9" fmla="*/ 57 h 59"/>
              </a:gdLst>
              <a:ahLst/>
              <a:cxnLst>
                <a:cxn ang="0">
                  <a:pos x="T0" y="T1"/>
                </a:cxn>
                <a:cxn ang="0">
                  <a:pos x="T2" y="T3"/>
                </a:cxn>
                <a:cxn ang="0">
                  <a:pos x="T4" y="T5"/>
                </a:cxn>
                <a:cxn ang="0">
                  <a:pos x="T6" y="T7"/>
                </a:cxn>
                <a:cxn ang="0">
                  <a:pos x="T8" y="T9"/>
                </a:cxn>
              </a:cxnLst>
              <a:rect l="0" t="0" r="r" b="b"/>
              <a:pathLst>
                <a:path w="46" h="59">
                  <a:moveTo>
                    <a:pt x="10" y="57"/>
                  </a:moveTo>
                  <a:cubicBezTo>
                    <a:pt x="21" y="59"/>
                    <a:pt x="34" y="54"/>
                    <a:pt x="40" y="44"/>
                  </a:cubicBezTo>
                  <a:cubicBezTo>
                    <a:pt x="46" y="33"/>
                    <a:pt x="40" y="5"/>
                    <a:pt x="41" y="2"/>
                  </a:cubicBezTo>
                  <a:cubicBezTo>
                    <a:pt x="42" y="0"/>
                    <a:pt x="12" y="14"/>
                    <a:pt x="6" y="24"/>
                  </a:cubicBezTo>
                  <a:cubicBezTo>
                    <a:pt x="0" y="35"/>
                    <a:pt x="2" y="48"/>
                    <a:pt x="10" y="5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5" name="Freeform 1482">
              <a:extLst>
                <a:ext uri="{FF2B5EF4-FFF2-40B4-BE49-F238E27FC236}">
                  <a16:creationId xmlns:a16="http://schemas.microsoft.com/office/drawing/2014/main" id="{5FD742B3-2859-4899-BA26-F4920B3C6D47}"/>
                </a:ext>
              </a:extLst>
            </p:cNvPr>
            <p:cNvSpPr>
              <a:spLocks/>
            </p:cNvSpPr>
            <p:nvPr/>
          </p:nvSpPr>
          <p:spPr bwMode="auto">
            <a:xfrm>
              <a:off x="3485159" y="3022122"/>
              <a:ext cx="159705" cy="147541"/>
            </a:xfrm>
            <a:custGeom>
              <a:avLst/>
              <a:gdLst>
                <a:gd name="T0" fmla="*/ 0 w 94"/>
                <a:gd name="T1" fmla="*/ 40 h 63"/>
                <a:gd name="T2" fmla="*/ 44 w 94"/>
                <a:gd name="T3" fmla="*/ 59 h 63"/>
                <a:gd name="T4" fmla="*/ 90 w 94"/>
                <a:gd name="T5" fmla="*/ 20 h 63"/>
                <a:gd name="T6" fmla="*/ 32 w 94"/>
                <a:gd name="T7" fmla="*/ 4 h 63"/>
                <a:gd name="T8" fmla="*/ 0 w 94"/>
                <a:gd name="T9" fmla="*/ 40 h 63"/>
              </a:gdLst>
              <a:ahLst/>
              <a:cxnLst>
                <a:cxn ang="0">
                  <a:pos x="T0" y="T1"/>
                </a:cxn>
                <a:cxn ang="0">
                  <a:pos x="T2" y="T3"/>
                </a:cxn>
                <a:cxn ang="0">
                  <a:pos x="T4" y="T5"/>
                </a:cxn>
                <a:cxn ang="0">
                  <a:pos x="T6" y="T7"/>
                </a:cxn>
                <a:cxn ang="0">
                  <a:pos x="T8" y="T9"/>
                </a:cxn>
              </a:cxnLst>
              <a:rect l="0" t="0" r="r" b="b"/>
              <a:pathLst>
                <a:path w="94" h="63">
                  <a:moveTo>
                    <a:pt x="0" y="40"/>
                  </a:moveTo>
                  <a:cubicBezTo>
                    <a:pt x="9" y="55"/>
                    <a:pt x="27" y="63"/>
                    <a:pt x="44" y="59"/>
                  </a:cubicBezTo>
                  <a:cubicBezTo>
                    <a:pt x="62" y="55"/>
                    <a:pt x="86" y="21"/>
                    <a:pt x="90" y="20"/>
                  </a:cubicBezTo>
                  <a:cubicBezTo>
                    <a:pt x="94"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6" name="Freeform 1483">
              <a:extLst>
                <a:ext uri="{FF2B5EF4-FFF2-40B4-BE49-F238E27FC236}">
                  <a16:creationId xmlns:a16="http://schemas.microsoft.com/office/drawing/2014/main" id="{7056C6C9-53A0-49D5-9C62-F3E10A3247D2}"/>
                </a:ext>
              </a:extLst>
            </p:cNvPr>
            <p:cNvSpPr>
              <a:spLocks/>
            </p:cNvSpPr>
            <p:nvPr/>
          </p:nvSpPr>
          <p:spPr bwMode="auto">
            <a:xfrm>
              <a:off x="3540636" y="2886108"/>
              <a:ext cx="161386" cy="149847"/>
            </a:xfrm>
            <a:custGeom>
              <a:avLst/>
              <a:gdLst>
                <a:gd name="T0" fmla="*/ 0 w 95"/>
                <a:gd name="T1" fmla="*/ 40 h 64"/>
                <a:gd name="T2" fmla="*/ 45 w 95"/>
                <a:gd name="T3" fmla="*/ 60 h 64"/>
                <a:gd name="T4" fmla="*/ 91 w 95"/>
                <a:gd name="T5" fmla="*/ 20 h 64"/>
                <a:gd name="T6" fmla="*/ 32 w 95"/>
                <a:gd name="T7" fmla="*/ 4 h 64"/>
                <a:gd name="T8" fmla="*/ 0 w 95"/>
                <a:gd name="T9" fmla="*/ 40 h 64"/>
              </a:gdLst>
              <a:ahLst/>
              <a:cxnLst>
                <a:cxn ang="0">
                  <a:pos x="T0" y="T1"/>
                </a:cxn>
                <a:cxn ang="0">
                  <a:pos x="T2" y="T3"/>
                </a:cxn>
                <a:cxn ang="0">
                  <a:pos x="T4" y="T5"/>
                </a:cxn>
                <a:cxn ang="0">
                  <a:pos x="T6" y="T7"/>
                </a:cxn>
                <a:cxn ang="0">
                  <a:pos x="T8" y="T9"/>
                </a:cxn>
              </a:cxnLst>
              <a:rect l="0" t="0" r="r" b="b"/>
              <a:pathLst>
                <a:path w="95" h="64">
                  <a:moveTo>
                    <a:pt x="0" y="40"/>
                  </a:moveTo>
                  <a:cubicBezTo>
                    <a:pt x="9" y="56"/>
                    <a:pt x="27" y="64"/>
                    <a:pt x="45" y="60"/>
                  </a:cubicBezTo>
                  <a:cubicBezTo>
                    <a:pt x="63" y="56"/>
                    <a:pt x="87" y="22"/>
                    <a:pt x="91" y="20"/>
                  </a:cubicBezTo>
                  <a:cubicBezTo>
                    <a:pt x="95"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7" name="Freeform 1484">
              <a:extLst>
                <a:ext uri="{FF2B5EF4-FFF2-40B4-BE49-F238E27FC236}">
                  <a16:creationId xmlns:a16="http://schemas.microsoft.com/office/drawing/2014/main" id="{70D739FB-106B-47D1-8F21-4C3F638F42CD}"/>
                </a:ext>
              </a:extLst>
            </p:cNvPr>
            <p:cNvSpPr>
              <a:spLocks/>
            </p:cNvSpPr>
            <p:nvPr/>
          </p:nvSpPr>
          <p:spPr bwMode="auto">
            <a:xfrm>
              <a:off x="3540636" y="3301066"/>
              <a:ext cx="129446" cy="165984"/>
            </a:xfrm>
            <a:custGeom>
              <a:avLst/>
              <a:gdLst>
                <a:gd name="T0" fmla="*/ 7 w 76"/>
                <a:gd name="T1" fmla="*/ 8 h 71"/>
                <a:gd name="T2" fmla="*/ 16 w 76"/>
                <a:gd name="T3" fmla="*/ 54 h 71"/>
                <a:gd name="T4" fmla="*/ 73 w 76"/>
                <a:gd name="T5" fmla="*/ 69 h 71"/>
                <a:gd name="T6" fmla="*/ 54 w 76"/>
                <a:gd name="T7" fmla="*/ 14 h 71"/>
                <a:gd name="T8" fmla="*/ 7 w 76"/>
                <a:gd name="T9" fmla="*/ 8 h 71"/>
              </a:gdLst>
              <a:ahLst/>
              <a:cxnLst>
                <a:cxn ang="0">
                  <a:pos x="T0" y="T1"/>
                </a:cxn>
                <a:cxn ang="0">
                  <a:pos x="T2" y="T3"/>
                </a:cxn>
                <a:cxn ang="0">
                  <a:pos x="T4" y="T5"/>
                </a:cxn>
                <a:cxn ang="0">
                  <a:pos x="T6" y="T7"/>
                </a:cxn>
                <a:cxn ang="0">
                  <a:pos x="T8" y="T9"/>
                </a:cxn>
              </a:cxnLst>
              <a:rect l="0" t="0" r="r" b="b"/>
              <a:pathLst>
                <a:path w="76" h="71">
                  <a:moveTo>
                    <a:pt x="7" y="8"/>
                  </a:moveTo>
                  <a:cubicBezTo>
                    <a:pt x="0" y="23"/>
                    <a:pt x="3" y="42"/>
                    <a:pt x="16" y="54"/>
                  </a:cubicBezTo>
                  <a:cubicBezTo>
                    <a:pt x="29" y="66"/>
                    <a:pt x="69" y="66"/>
                    <a:pt x="73" y="69"/>
                  </a:cubicBezTo>
                  <a:cubicBezTo>
                    <a:pt x="76" y="71"/>
                    <a:pt x="66" y="25"/>
                    <a:pt x="54" y="14"/>
                  </a:cubicBezTo>
                  <a:cubicBezTo>
                    <a:pt x="41" y="2"/>
                    <a:pt x="22" y="0"/>
                    <a:pt x="7" y="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8" name="Freeform 1485">
              <a:extLst>
                <a:ext uri="{FF2B5EF4-FFF2-40B4-BE49-F238E27FC236}">
                  <a16:creationId xmlns:a16="http://schemas.microsoft.com/office/drawing/2014/main" id="{827B7BEE-BCCE-44C6-A442-A1F2DDD56EC0}"/>
                </a:ext>
              </a:extLst>
            </p:cNvPr>
            <p:cNvSpPr>
              <a:spLocks/>
            </p:cNvSpPr>
            <p:nvPr/>
          </p:nvSpPr>
          <p:spPr bwMode="auto">
            <a:xfrm>
              <a:off x="3675124" y="3291846"/>
              <a:ext cx="73968" cy="126794"/>
            </a:xfrm>
            <a:custGeom>
              <a:avLst/>
              <a:gdLst>
                <a:gd name="T0" fmla="*/ 8 w 43"/>
                <a:gd name="T1" fmla="*/ 3 h 54"/>
                <a:gd name="T2" fmla="*/ 6 w 43"/>
                <a:gd name="T3" fmla="*/ 34 h 54"/>
                <a:gd name="T4" fmla="*/ 41 w 43"/>
                <a:gd name="T5" fmla="*/ 52 h 54"/>
                <a:gd name="T6" fmla="*/ 37 w 43"/>
                <a:gd name="T7" fmla="*/ 14 h 54"/>
                <a:gd name="T8" fmla="*/ 8 w 43"/>
                <a:gd name="T9" fmla="*/ 3 h 54"/>
              </a:gdLst>
              <a:ahLst/>
              <a:cxnLst>
                <a:cxn ang="0">
                  <a:pos x="T0" y="T1"/>
                </a:cxn>
                <a:cxn ang="0">
                  <a:pos x="T2" y="T3"/>
                </a:cxn>
                <a:cxn ang="0">
                  <a:pos x="T4" y="T5"/>
                </a:cxn>
                <a:cxn ang="0">
                  <a:pos x="T6" y="T7"/>
                </a:cxn>
                <a:cxn ang="0">
                  <a:pos x="T8" y="T9"/>
                </a:cxn>
              </a:cxnLst>
              <a:rect l="0" t="0" r="r" b="b"/>
              <a:pathLst>
                <a:path w="43" h="54">
                  <a:moveTo>
                    <a:pt x="8" y="3"/>
                  </a:moveTo>
                  <a:cubicBezTo>
                    <a:pt x="1" y="12"/>
                    <a:pt x="0" y="24"/>
                    <a:pt x="6" y="34"/>
                  </a:cubicBezTo>
                  <a:cubicBezTo>
                    <a:pt x="13" y="44"/>
                    <a:pt x="39" y="50"/>
                    <a:pt x="41" y="52"/>
                  </a:cubicBezTo>
                  <a:cubicBezTo>
                    <a:pt x="43" y="54"/>
                    <a:pt x="43" y="24"/>
                    <a:pt x="37" y="14"/>
                  </a:cubicBezTo>
                  <a:cubicBezTo>
                    <a:pt x="30" y="4"/>
                    <a:pt x="19" y="0"/>
                    <a:pt x="8" y="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59" name="Freeform 1486">
              <a:extLst>
                <a:ext uri="{FF2B5EF4-FFF2-40B4-BE49-F238E27FC236}">
                  <a16:creationId xmlns:a16="http://schemas.microsoft.com/office/drawing/2014/main" id="{2083A3C6-13CE-4CF8-AE84-0974EC5F61B0}"/>
                </a:ext>
              </a:extLst>
            </p:cNvPr>
            <p:cNvSpPr>
              <a:spLocks/>
            </p:cNvSpPr>
            <p:nvPr/>
          </p:nvSpPr>
          <p:spPr bwMode="auto">
            <a:xfrm>
              <a:off x="3907116" y="3284929"/>
              <a:ext cx="68926" cy="89909"/>
            </a:xfrm>
            <a:custGeom>
              <a:avLst/>
              <a:gdLst>
                <a:gd name="T0" fmla="*/ 4 w 41"/>
                <a:gd name="T1" fmla="*/ 4 h 38"/>
                <a:gd name="T2" fmla="*/ 9 w 41"/>
                <a:gd name="T3" fmla="*/ 29 h 38"/>
                <a:gd name="T4" fmla="*/ 39 w 41"/>
                <a:gd name="T5" fmla="*/ 37 h 38"/>
                <a:gd name="T6" fmla="*/ 29 w 41"/>
                <a:gd name="T7" fmla="*/ 7 h 38"/>
                <a:gd name="T8" fmla="*/ 4 w 41"/>
                <a:gd name="T9" fmla="*/ 4 h 38"/>
              </a:gdLst>
              <a:ahLst/>
              <a:cxnLst>
                <a:cxn ang="0">
                  <a:pos x="T0" y="T1"/>
                </a:cxn>
                <a:cxn ang="0">
                  <a:pos x="T2" y="T3"/>
                </a:cxn>
                <a:cxn ang="0">
                  <a:pos x="T4" y="T5"/>
                </a:cxn>
                <a:cxn ang="0">
                  <a:pos x="T6" y="T7"/>
                </a:cxn>
                <a:cxn ang="0">
                  <a:pos x="T8" y="T9"/>
                </a:cxn>
              </a:cxnLst>
              <a:rect l="0" t="0" r="r" b="b"/>
              <a:pathLst>
                <a:path w="41" h="38">
                  <a:moveTo>
                    <a:pt x="4" y="4"/>
                  </a:moveTo>
                  <a:cubicBezTo>
                    <a:pt x="0" y="12"/>
                    <a:pt x="2" y="22"/>
                    <a:pt x="9" y="29"/>
                  </a:cubicBezTo>
                  <a:cubicBezTo>
                    <a:pt x="16" y="35"/>
                    <a:pt x="37" y="35"/>
                    <a:pt x="39" y="37"/>
                  </a:cubicBezTo>
                  <a:cubicBezTo>
                    <a:pt x="41" y="38"/>
                    <a:pt x="36" y="14"/>
                    <a:pt x="29" y="7"/>
                  </a:cubicBezTo>
                  <a:cubicBezTo>
                    <a:pt x="22" y="1"/>
                    <a:pt x="12" y="0"/>
                    <a:pt x="4" y="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0" name="Freeform 1487">
              <a:extLst>
                <a:ext uri="{FF2B5EF4-FFF2-40B4-BE49-F238E27FC236}">
                  <a16:creationId xmlns:a16="http://schemas.microsoft.com/office/drawing/2014/main" id="{9CB6FDEC-86A3-40A5-9B01-AE3630917DED}"/>
                </a:ext>
              </a:extLst>
            </p:cNvPr>
            <p:cNvSpPr>
              <a:spLocks/>
            </p:cNvSpPr>
            <p:nvPr/>
          </p:nvSpPr>
          <p:spPr bwMode="auto">
            <a:xfrm>
              <a:off x="3824741" y="3171969"/>
              <a:ext cx="72288" cy="117572"/>
            </a:xfrm>
            <a:custGeom>
              <a:avLst/>
              <a:gdLst>
                <a:gd name="T0" fmla="*/ 6 w 42"/>
                <a:gd name="T1" fmla="*/ 48 h 51"/>
                <a:gd name="T2" fmla="*/ 34 w 42"/>
                <a:gd name="T3" fmla="*/ 39 h 51"/>
                <a:gd name="T4" fmla="*/ 41 w 42"/>
                <a:gd name="T5" fmla="*/ 2 h 51"/>
                <a:gd name="T6" fmla="*/ 7 w 42"/>
                <a:gd name="T7" fmla="*/ 18 h 51"/>
                <a:gd name="T8" fmla="*/ 6 w 42"/>
                <a:gd name="T9" fmla="*/ 48 h 51"/>
              </a:gdLst>
              <a:ahLst/>
              <a:cxnLst>
                <a:cxn ang="0">
                  <a:pos x="T0" y="T1"/>
                </a:cxn>
                <a:cxn ang="0">
                  <a:pos x="T2" y="T3"/>
                </a:cxn>
                <a:cxn ang="0">
                  <a:pos x="T4" y="T5"/>
                </a:cxn>
                <a:cxn ang="0">
                  <a:pos x="T6" y="T7"/>
                </a:cxn>
                <a:cxn ang="0">
                  <a:pos x="T8" y="T9"/>
                </a:cxn>
              </a:cxnLst>
              <a:rect l="0" t="0" r="r" b="b"/>
              <a:pathLst>
                <a:path w="42" h="51">
                  <a:moveTo>
                    <a:pt x="6" y="48"/>
                  </a:moveTo>
                  <a:cubicBezTo>
                    <a:pt x="16" y="51"/>
                    <a:pt x="28" y="48"/>
                    <a:pt x="34" y="39"/>
                  </a:cubicBezTo>
                  <a:cubicBezTo>
                    <a:pt x="41" y="31"/>
                    <a:pt x="40" y="5"/>
                    <a:pt x="41" y="2"/>
                  </a:cubicBezTo>
                  <a:cubicBezTo>
                    <a:pt x="42" y="0"/>
                    <a:pt x="13" y="9"/>
                    <a:pt x="7" y="18"/>
                  </a:cubicBezTo>
                  <a:cubicBezTo>
                    <a:pt x="0" y="27"/>
                    <a:pt x="0" y="39"/>
                    <a:pt x="6"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1" name="Freeform 1488">
              <a:extLst>
                <a:ext uri="{FF2B5EF4-FFF2-40B4-BE49-F238E27FC236}">
                  <a16:creationId xmlns:a16="http://schemas.microsoft.com/office/drawing/2014/main" id="{0D78AEAD-E374-4054-95DB-E62FD003734E}"/>
                </a:ext>
              </a:extLst>
            </p:cNvPr>
            <p:cNvSpPr>
              <a:spLocks/>
            </p:cNvSpPr>
            <p:nvPr/>
          </p:nvSpPr>
          <p:spPr bwMode="auto">
            <a:xfrm>
              <a:off x="3784395" y="3284929"/>
              <a:ext cx="107590" cy="138320"/>
            </a:xfrm>
            <a:custGeom>
              <a:avLst/>
              <a:gdLst>
                <a:gd name="T0" fmla="*/ 6 w 63"/>
                <a:gd name="T1" fmla="*/ 7 h 59"/>
                <a:gd name="T2" fmla="*/ 13 w 63"/>
                <a:gd name="T3" fmla="*/ 45 h 59"/>
                <a:gd name="T4" fmla="*/ 60 w 63"/>
                <a:gd name="T5" fmla="*/ 57 h 59"/>
                <a:gd name="T6" fmla="*/ 44 w 63"/>
                <a:gd name="T7" fmla="*/ 11 h 59"/>
                <a:gd name="T8" fmla="*/ 6 w 63"/>
                <a:gd name="T9" fmla="*/ 7 h 59"/>
              </a:gdLst>
              <a:ahLst/>
              <a:cxnLst>
                <a:cxn ang="0">
                  <a:pos x="T0" y="T1"/>
                </a:cxn>
                <a:cxn ang="0">
                  <a:pos x="T2" y="T3"/>
                </a:cxn>
                <a:cxn ang="0">
                  <a:pos x="T4" y="T5"/>
                </a:cxn>
                <a:cxn ang="0">
                  <a:pos x="T6" y="T7"/>
                </a:cxn>
                <a:cxn ang="0">
                  <a:pos x="T8" y="T9"/>
                </a:cxn>
              </a:cxnLst>
              <a:rect l="0" t="0" r="r" b="b"/>
              <a:pathLst>
                <a:path w="63" h="59">
                  <a:moveTo>
                    <a:pt x="6" y="7"/>
                  </a:moveTo>
                  <a:cubicBezTo>
                    <a:pt x="0" y="20"/>
                    <a:pt x="2" y="35"/>
                    <a:pt x="13" y="45"/>
                  </a:cubicBezTo>
                  <a:cubicBezTo>
                    <a:pt x="24" y="55"/>
                    <a:pt x="57" y="55"/>
                    <a:pt x="60" y="57"/>
                  </a:cubicBezTo>
                  <a:cubicBezTo>
                    <a:pt x="63" y="59"/>
                    <a:pt x="55" y="21"/>
                    <a:pt x="44" y="11"/>
                  </a:cubicBezTo>
                  <a:cubicBezTo>
                    <a:pt x="33" y="2"/>
                    <a:pt x="18" y="0"/>
                    <a:pt x="6" y="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2" name="Freeform 1489">
              <a:extLst>
                <a:ext uri="{FF2B5EF4-FFF2-40B4-BE49-F238E27FC236}">
                  <a16:creationId xmlns:a16="http://schemas.microsoft.com/office/drawing/2014/main" id="{5804D570-AA11-4811-B519-FF46CCD392ED}"/>
                </a:ext>
              </a:extLst>
            </p:cNvPr>
            <p:cNvSpPr>
              <a:spLocks/>
            </p:cNvSpPr>
            <p:nvPr/>
          </p:nvSpPr>
          <p:spPr bwMode="auto">
            <a:xfrm>
              <a:off x="3199372" y="2982932"/>
              <a:ext cx="102548" cy="235143"/>
            </a:xfrm>
            <a:custGeom>
              <a:avLst/>
              <a:gdLst>
                <a:gd name="T0" fmla="*/ 30 w 61"/>
                <a:gd name="T1" fmla="*/ 101 h 101"/>
                <a:gd name="T2" fmla="*/ 1 w 61"/>
                <a:gd name="T3" fmla="*/ 60 h 101"/>
                <a:gd name="T4" fmla="*/ 31 w 61"/>
                <a:gd name="T5" fmla="*/ 4 h 101"/>
                <a:gd name="T6" fmla="*/ 61 w 61"/>
                <a:gd name="T7" fmla="*/ 61 h 101"/>
                <a:gd name="T8" fmla="*/ 30 w 61"/>
                <a:gd name="T9" fmla="*/ 101 h 101"/>
              </a:gdLst>
              <a:ahLst/>
              <a:cxnLst>
                <a:cxn ang="0">
                  <a:pos x="T0" y="T1"/>
                </a:cxn>
                <a:cxn ang="0">
                  <a:pos x="T2" y="T3"/>
                </a:cxn>
                <a:cxn ang="0">
                  <a:pos x="T4" y="T5"/>
                </a:cxn>
                <a:cxn ang="0">
                  <a:pos x="T6" y="T7"/>
                </a:cxn>
                <a:cxn ang="0">
                  <a:pos x="T8" y="T9"/>
                </a:cxn>
              </a:cxnLst>
              <a:rect l="0" t="0" r="r" b="b"/>
              <a:pathLst>
                <a:path w="61" h="101">
                  <a:moveTo>
                    <a:pt x="30" y="101"/>
                  </a:moveTo>
                  <a:cubicBezTo>
                    <a:pt x="13" y="96"/>
                    <a:pt x="0" y="79"/>
                    <a:pt x="1" y="60"/>
                  </a:cubicBezTo>
                  <a:cubicBezTo>
                    <a:pt x="1" y="41"/>
                    <a:pt x="31" y="9"/>
                    <a:pt x="31" y="4"/>
                  </a:cubicBezTo>
                  <a:cubicBezTo>
                    <a:pt x="32" y="0"/>
                    <a:pt x="61" y="42"/>
                    <a:pt x="61" y="61"/>
                  </a:cubicBezTo>
                  <a:cubicBezTo>
                    <a:pt x="60" y="80"/>
                    <a:pt x="47" y="96"/>
                    <a:pt x="30" y="101"/>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3" name="Freeform 1490">
              <a:extLst>
                <a:ext uri="{FF2B5EF4-FFF2-40B4-BE49-F238E27FC236}">
                  <a16:creationId xmlns:a16="http://schemas.microsoft.com/office/drawing/2014/main" id="{FD968E73-4F5E-4EEC-BB9D-4BC6BC20E33B}"/>
                </a:ext>
              </a:extLst>
            </p:cNvPr>
            <p:cNvSpPr>
              <a:spLocks/>
            </p:cNvSpPr>
            <p:nvPr/>
          </p:nvSpPr>
          <p:spPr bwMode="auto">
            <a:xfrm>
              <a:off x="3085058" y="2939130"/>
              <a:ext cx="117677" cy="225922"/>
            </a:xfrm>
            <a:custGeom>
              <a:avLst/>
              <a:gdLst>
                <a:gd name="T0" fmla="*/ 48 w 69"/>
                <a:gd name="T1" fmla="*/ 95 h 96"/>
                <a:gd name="T2" fmla="*/ 7 w 69"/>
                <a:gd name="T3" fmla="*/ 67 h 96"/>
                <a:gd name="T4" fmla="*/ 16 w 69"/>
                <a:gd name="T5" fmla="*/ 4 h 96"/>
                <a:gd name="T6" fmla="*/ 63 w 69"/>
                <a:gd name="T7" fmla="*/ 47 h 96"/>
                <a:gd name="T8" fmla="*/ 48 w 69"/>
                <a:gd name="T9" fmla="*/ 95 h 96"/>
              </a:gdLst>
              <a:ahLst/>
              <a:cxnLst>
                <a:cxn ang="0">
                  <a:pos x="T0" y="T1"/>
                </a:cxn>
                <a:cxn ang="0">
                  <a:pos x="T2" y="T3"/>
                </a:cxn>
                <a:cxn ang="0">
                  <a:pos x="T4" y="T5"/>
                </a:cxn>
                <a:cxn ang="0">
                  <a:pos x="T6" y="T7"/>
                </a:cxn>
                <a:cxn ang="0">
                  <a:pos x="T8" y="T9"/>
                </a:cxn>
              </a:cxnLst>
              <a:rect l="0" t="0" r="r" b="b"/>
              <a:pathLst>
                <a:path w="69" h="96">
                  <a:moveTo>
                    <a:pt x="48" y="95"/>
                  </a:moveTo>
                  <a:cubicBezTo>
                    <a:pt x="30" y="96"/>
                    <a:pt x="13" y="85"/>
                    <a:pt x="7" y="67"/>
                  </a:cubicBezTo>
                  <a:cubicBezTo>
                    <a:pt x="0" y="49"/>
                    <a:pt x="17" y="8"/>
                    <a:pt x="16" y="4"/>
                  </a:cubicBezTo>
                  <a:cubicBezTo>
                    <a:pt x="15" y="0"/>
                    <a:pt x="57" y="29"/>
                    <a:pt x="63" y="47"/>
                  </a:cubicBezTo>
                  <a:cubicBezTo>
                    <a:pt x="69" y="65"/>
                    <a:pt x="63" y="85"/>
                    <a:pt x="48" y="9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4" name="Freeform 1491">
              <a:extLst>
                <a:ext uri="{FF2B5EF4-FFF2-40B4-BE49-F238E27FC236}">
                  <a16:creationId xmlns:a16="http://schemas.microsoft.com/office/drawing/2014/main" id="{70661DBB-8F3D-4B5D-AEE7-D947E82CF0F5}"/>
                </a:ext>
              </a:extLst>
            </p:cNvPr>
            <p:cNvSpPr>
              <a:spLocks/>
            </p:cNvSpPr>
            <p:nvPr/>
          </p:nvSpPr>
          <p:spPr bwMode="auto">
            <a:xfrm>
              <a:off x="3227952" y="2602552"/>
              <a:ext cx="181558" cy="177511"/>
            </a:xfrm>
            <a:custGeom>
              <a:avLst/>
              <a:gdLst>
                <a:gd name="T0" fmla="*/ 89 w 107"/>
                <a:gd name="T1" fmla="*/ 2 h 76"/>
                <a:gd name="T2" fmla="*/ 71 w 107"/>
                <a:gd name="T3" fmla="*/ 23 h 76"/>
                <a:gd name="T4" fmla="*/ 64 w 107"/>
                <a:gd name="T5" fmla="*/ 18 h 76"/>
                <a:gd name="T6" fmla="*/ 4 w 107"/>
                <a:gd name="T7" fmla="*/ 15 h 76"/>
                <a:gd name="T8" fmla="*/ 35 w 107"/>
                <a:gd name="T9" fmla="*/ 67 h 76"/>
                <a:gd name="T10" fmla="*/ 80 w 107"/>
                <a:gd name="T11" fmla="*/ 65 h 76"/>
                <a:gd name="T12" fmla="*/ 83 w 107"/>
                <a:gd name="T13" fmla="*/ 66 h 76"/>
                <a:gd name="T14" fmla="*/ 105 w 107"/>
                <a:gd name="T15" fmla="*/ 41 h 76"/>
                <a:gd name="T16" fmla="*/ 89 w 107"/>
                <a:gd name="T17"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76">
                  <a:moveTo>
                    <a:pt x="89" y="2"/>
                  </a:moveTo>
                  <a:cubicBezTo>
                    <a:pt x="89" y="0"/>
                    <a:pt x="78" y="12"/>
                    <a:pt x="71" y="23"/>
                  </a:cubicBezTo>
                  <a:cubicBezTo>
                    <a:pt x="69" y="21"/>
                    <a:pt x="66" y="20"/>
                    <a:pt x="64" y="18"/>
                  </a:cubicBezTo>
                  <a:cubicBezTo>
                    <a:pt x="48" y="9"/>
                    <a:pt x="0" y="13"/>
                    <a:pt x="4" y="15"/>
                  </a:cubicBezTo>
                  <a:cubicBezTo>
                    <a:pt x="7" y="18"/>
                    <a:pt x="19" y="58"/>
                    <a:pt x="35" y="67"/>
                  </a:cubicBezTo>
                  <a:cubicBezTo>
                    <a:pt x="49" y="76"/>
                    <a:pt x="67" y="74"/>
                    <a:pt x="80" y="65"/>
                  </a:cubicBezTo>
                  <a:cubicBezTo>
                    <a:pt x="81" y="65"/>
                    <a:pt x="82" y="66"/>
                    <a:pt x="83" y="66"/>
                  </a:cubicBezTo>
                  <a:cubicBezTo>
                    <a:pt x="95" y="64"/>
                    <a:pt x="104" y="54"/>
                    <a:pt x="105" y="41"/>
                  </a:cubicBezTo>
                  <a:cubicBezTo>
                    <a:pt x="107" y="28"/>
                    <a:pt x="89" y="5"/>
                    <a:pt x="89" y="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5" name="Freeform 1492">
              <a:extLst>
                <a:ext uri="{FF2B5EF4-FFF2-40B4-BE49-F238E27FC236}">
                  <a16:creationId xmlns:a16="http://schemas.microsoft.com/office/drawing/2014/main" id="{F3FBF66B-A41A-4713-BB01-274C5CC10B73}"/>
                </a:ext>
              </a:extLst>
            </p:cNvPr>
            <p:cNvSpPr>
              <a:spLocks/>
            </p:cNvSpPr>
            <p:nvPr/>
          </p:nvSpPr>
          <p:spPr bwMode="auto">
            <a:xfrm>
              <a:off x="3091782" y="2708597"/>
              <a:ext cx="179878" cy="191343"/>
            </a:xfrm>
            <a:custGeom>
              <a:avLst/>
              <a:gdLst>
                <a:gd name="T0" fmla="*/ 104 w 106"/>
                <a:gd name="T1" fmla="*/ 37 h 82"/>
                <a:gd name="T2" fmla="*/ 79 w 106"/>
                <a:gd name="T3" fmla="*/ 2 h 82"/>
                <a:gd name="T4" fmla="*/ 67 w 106"/>
                <a:gd name="T5" fmla="*/ 26 h 82"/>
                <a:gd name="T6" fmla="*/ 64 w 106"/>
                <a:gd name="T7" fmla="*/ 23 h 82"/>
                <a:gd name="T8" fmla="*/ 3 w 106"/>
                <a:gd name="T9" fmla="*/ 21 h 82"/>
                <a:gd name="T10" fmla="*/ 35 w 106"/>
                <a:gd name="T11" fmla="*/ 72 h 82"/>
                <a:gd name="T12" fmla="*/ 82 w 106"/>
                <a:gd name="T13" fmla="*/ 68 h 82"/>
                <a:gd name="T14" fmla="*/ 83 w 106"/>
                <a:gd name="T15" fmla="*/ 66 h 82"/>
                <a:gd name="T16" fmla="*/ 88 w 106"/>
                <a:gd name="T17" fmla="*/ 67 h 82"/>
                <a:gd name="T18" fmla="*/ 104 w 106"/>
                <a:gd name="T19"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82">
                  <a:moveTo>
                    <a:pt x="104" y="37"/>
                  </a:moveTo>
                  <a:cubicBezTo>
                    <a:pt x="103" y="24"/>
                    <a:pt x="80" y="5"/>
                    <a:pt x="79" y="2"/>
                  </a:cubicBezTo>
                  <a:cubicBezTo>
                    <a:pt x="78" y="0"/>
                    <a:pt x="71" y="13"/>
                    <a:pt x="67" y="26"/>
                  </a:cubicBezTo>
                  <a:cubicBezTo>
                    <a:pt x="66" y="25"/>
                    <a:pt x="65" y="24"/>
                    <a:pt x="64" y="23"/>
                  </a:cubicBezTo>
                  <a:cubicBezTo>
                    <a:pt x="48" y="14"/>
                    <a:pt x="0" y="18"/>
                    <a:pt x="3" y="21"/>
                  </a:cubicBezTo>
                  <a:cubicBezTo>
                    <a:pt x="7" y="23"/>
                    <a:pt x="19" y="63"/>
                    <a:pt x="35" y="72"/>
                  </a:cubicBezTo>
                  <a:cubicBezTo>
                    <a:pt x="50" y="82"/>
                    <a:pt x="69" y="79"/>
                    <a:pt x="82" y="68"/>
                  </a:cubicBezTo>
                  <a:cubicBezTo>
                    <a:pt x="82" y="67"/>
                    <a:pt x="83" y="66"/>
                    <a:pt x="83" y="66"/>
                  </a:cubicBezTo>
                  <a:cubicBezTo>
                    <a:pt x="84" y="66"/>
                    <a:pt x="86" y="67"/>
                    <a:pt x="88" y="67"/>
                  </a:cubicBezTo>
                  <a:cubicBezTo>
                    <a:pt x="99" y="62"/>
                    <a:pt x="106" y="50"/>
                    <a:pt x="104" y="3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6" name="Freeform 1493">
              <a:extLst>
                <a:ext uri="{FF2B5EF4-FFF2-40B4-BE49-F238E27FC236}">
                  <a16:creationId xmlns:a16="http://schemas.microsoft.com/office/drawing/2014/main" id="{13654F97-EF5B-4A83-B073-95693B1FC8AA}"/>
                </a:ext>
              </a:extLst>
            </p:cNvPr>
            <p:cNvSpPr>
              <a:spLocks/>
            </p:cNvSpPr>
            <p:nvPr/>
          </p:nvSpPr>
          <p:spPr bwMode="auto">
            <a:xfrm>
              <a:off x="2911905" y="2916077"/>
              <a:ext cx="183240" cy="343495"/>
            </a:xfrm>
            <a:custGeom>
              <a:avLst/>
              <a:gdLst>
                <a:gd name="T0" fmla="*/ 102 w 108"/>
                <a:gd name="T1" fmla="*/ 48 h 147"/>
                <a:gd name="T2" fmla="*/ 55 w 108"/>
                <a:gd name="T3" fmla="*/ 5 h 147"/>
                <a:gd name="T4" fmla="*/ 45 w 108"/>
                <a:gd name="T5" fmla="*/ 68 h 147"/>
                <a:gd name="T6" fmla="*/ 55 w 108"/>
                <a:gd name="T7" fmla="*/ 83 h 147"/>
                <a:gd name="T8" fmla="*/ 35 w 108"/>
                <a:gd name="T9" fmla="*/ 89 h 147"/>
                <a:gd name="T10" fmla="*/ 4 w 108"/>
                <a:gd name="T11" fmla="*/ 140 h 147"/>
                <a:gd name="T12" fmla="*/ 64 w 108"/>
                <a:gd name="T13" fmla="*/ 138 h 147"/>
                <a:gd name="T14" fmla="*/ 84 w 108"/>
                <a:gd name="T15" fmla="*/ 96 h 147"/>
                <a:gd name="T16" fmla="*/ 87 w 108"/>
                <a:gd name="T17" fmla="*/ 96 h 147"/>
                <a:gd name="T18" fmla="*/ 102 w 108"/>
                <a:gd name="T19" fmla="*/ 4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47">
                  <a:moveTo>
                    <a:pt x="102" y="48"/>
                  </a:moveTo>
                  <a:cubicBezTo>
                    <a:pt x="95" y="30"/>
                    <a:pt x="54" y="0"/>
                    <a:pt x="55" y="5"/>
                  </a:cubicBezTo>
                  <a:cubicBezTo>
                    <a:pt x="56" y="9"/>
                    <a:pt x="39" y="50"/>
                    <a:pt x="45" y="68"/>
                  </a:cubicBezTo>
                  <a:cubicBezTo>
                    <a:pt x="47" y="74"/>
                    <a:pt x="51" y="79"/>
                    <a:pt x="55" y="83"/>
                  </a:cubicBezTo>
                  <a:cubicBezTo>
                    <a:pt x="48" y="83"/>
                    <a:pt x="42" y="85"/>
                    <a:pt x="35" y="89"/>
                  </a:cubicBezTo>
                  <a:cubicBezTo>
                    <a:pt x="20" y="98"/>
                    <a:pt x="0" y="142"/>
                    <a:pt x="4" y="140"/>
                  </a:cubicBezTo>
                  <a:cubicBezTo>
                    <a:pt x="8" y="138"/>
                    <a:pt x="48" y="147"/>
                    <a:pt x="64" y="138"/>
                  </a:cubicBezTo>
                  <a:cubicBezTo>
                    <a:pt x="79" y="129"/>
                    <a:pt x="86" y="112"/>
                    <a:pt x="84" y="96"/>
                  </a:cubicBezTo>
                  <a:cubicBezTo>
                    <a:pt x="85" y="96"/>
                    <a:pt x="86" y="96"/>
                    <a:pt x="87" y="96"/>
                  </a:cubicBezTo>
                  <a:cubicBezTo>
                    <a:pt x="102" y="85"/>
                    <a:pt x="108" y="66"/>
                    <a:pt x="102"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7" name="Freeform 1494">
              <a:extLst>
                <a:ext uri="{FF2B5EF4-FFF2-40B4-BE49-F238E27FC236}">
                  <a16:creationId xmlns:a16="http://schemas.microsoft.com/office/drawing/2014/main" id="{EFA18692-0E5E-4741-B29B-2D3F0B7E9388}"/>
                </a:ext>
              </a:extLst>
            </p:cNvPr>
            <p:cNvSpPr>
              <a:spLocks/>
            </p:cNvSpPr>
            <p:nvPr/>
          </p:nvSpPr>
          <p:spPr bwMode="auto">
            <a:xfrm>
              <a:off x="3335542" y="2874581"/>
              <a:ext cx="107590" cy="115266"/>
            </a:xfrm>
            <a:custGeom>
              <a:avLst/>
              <a:gdLst>
                <a:gd name="T0" fmla="*/ 62 w 64"/>
                <a:gd name="T1" fmla="*/ 38 h 49"/>
                <a:gd name="T2" fmla="*/ 27 w 64"/>
                <a:gd name="T3" fmla="*/ 43 h 49"/>
                <a:gd name="T4" fmla="*/ 2 w 64"/>
                <a:gd name="T5" fmla="*/ 6 h 49"/>
                <a:gd name="T6" fmla="*/ 47 w 64"/>
                <a:gd name="T7" fmla="*/ 6 h 49"/>
                <a:gd name="T8" fmla="*/ 62 w 64"/>
                <a:gd name="T9" fmla="*/ 38 h 49"/>
              </a:gdLst>
              <a:ahLst/>
              <a:cxnLst>
                <a:cxn ang="0">
                  <a:pos x="T0" y="T1"/>
                </a:cxn>
                <a:cxn ang="0">
                  <a:pos x="T2" y="T3"/>
                </a:cxn>
                <a:cxn ang="0">
                  <a:pos x="T4" y="T5"/>
                </a:cxn>
                <a:cxn ang="0">
                  <a:pos x="T6" y="T7"/>
                </a:cxn>
                <a:cxn ang="0">
                  <a:pos x="T8" y="T9"/>
                </a:cxn>
              </a:cxnLst>
              <a:rect l="0" t="0" r="r" b="b"/>
              <a:pathLst>
                <a:path w="64" h="49">
                  <a:moveTo>
                    <a:pt x="62" y="38"/>
                  </a:moveTo>
                  <a:cubicBezTo>
                    <a:pt x="53" y="47"/>
                    <a:pt x="39" y="49"/>
                    <a:pt x="27" y="43"/>
                  </a:cubicBezTo>
                  <a:cubicBezTo>
                    <a:pt x="15" y="37"/>
                    <a:pt x="5" y="8"/>
                    <a:pt x="2" y="6"/>
                  </a:cubicBezTo>
                  <a:cubicBezTo>
                    <a:pt x="0" y="4"/>
                    <a:pt x="35" y="0"/>
                    <a:pt x="47" y="6"/>
                  </a:cubicBezTo>
                  <a:cubicBezTo>
                    <a:pt x="58" y="12"/>
                    <a:pt x="64" y="26"/>
                    <a:pt x="62"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8" name="Freeform 1495">
              <a:extLst>
                <a:ext uri="{FF2B5EF4-FFF2-40B4-BE49-F238E27FC236}">
                  <a16:creationId xmlns:a16="http://schemas.microsoft.com/office/drawing/2014/main" id="{56FA7EF6-92BF-4EE0-8CD0-0718B1D94FC4}"/>
                </a:ext>
              </a:extLst>
            </p:cNvPr>
            <p:cNvSpPr>
              <a:spLocks/>
            </p:cNvSpPr>
            <p:nvPr/>
          </p:nvSpPr>
          <p:spPr bwMode="auto">
            <a:xfrm>
              <a:off x="3291833" y="2766231"/>
              <a:ext cx="115996" cy="108351"/>
            </a:xfrm>
            <a:custGeom>
              <a:avLst/>
              <a:gdLst>
                <a:gd name="T0" fmla="*/ 68 w 68"/>
                <a:gd name="T1" fmla="*/ 32 h 47"/>
                <a:gd name="T2" fmla="*/ 34 w 68"/>
                <a:gd name="T3" fmla="*/ 44 h 47"/>
                <a:gd name="T4" fmla="*/ 3 w 68"/>
                <a:gd name="T5" fmla="*/ 12 h 47"/>
                <a:gd name="T6" fmla="*/ 46 w 68"/>
                <a:gd name="T7" fmla="*/ 4 h 47"/>
                <a:gd name="T8" fmla="*/ 68 w 68"/>
                <a:gd name="T9" fmla="*/ 32 h 47"/>
              </a:gdLst>
              <a:ahLst/>
              <a:cxnLst>
                <a:cxn ang="0">
                  <a:pos x="T0" y="T1"/>
                </a:cxn>
                <a:cxn ang="0">
                  <a:pos x="T2" y="T3"/>
                </a:cxn>
                <a:cxn ang="0">
                  <a:pos x="T4" y="T5"/>
                </a:cxn>
                <a:cxn ang="0">
                  <a:pos x="T6" y="T7"/>
                </a:cxn>
                <a:cxn ang="0">
                  <a:pos x="T8" y="T9"/>
                </a:cxn>
              </a:cxnLst>
              <a:rect l="0" t="0" r="r" b="b"/>
              <a:pathLst>
                <a:path w="68" h="47">
                  <a:moveTo>
                    <a:pt x="68" y="32"/>
                  </a:moveTo>
                  <a:cubicBezTo>
                    <a:pt x="60" y="42"/>
                    <a:pt x="47" y="47"/>
                    <a:pt x="34" y="44"/>
                  </a:cubicBezTo>
                  <a:cubicBezTo>
                    <a:pt x="22" y="40"/>
                    <a:pt x="6" y="14"/>
                    <a:pt x="3" y="12"/>
                  </a:cubicBezTo>
                  <a:cubicBezTo>
                    <a:pt x="0" y="11"/>
                    <a:pt x="34" y="0"/>
                    <a:pt x="46" y="4"/>
                  </a:cubicBezTo>
                  <a:cubicBezTo>
                    <a:pt x="59" y="7"/>
                    <a:pt x="67" y="19"/>
                    <a:pt x="68" y="3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9" name="Freeform 1496">
              <a:extLst>
                <a:ext uri="{FF2B5EF4-FFF2-40B4-BE49-F238E27FC236}">
                  <a16:creationId xmlns:a16="http://schemas.microsoft.com/office/drawing/2014/main" id="{28E6551D-44B8-4701-9009-86173525C2CF}"/>
                </a:ext>
              </a:extLst>
            </p:cNvPr>
            <p:cNvSpPr>
              <a:spLocks/>
            </p:cNvSpPr>
            <p:nvPr/>
          </p:nvSpPr>
          <p:spPr bwMode="auto">
            <a:xfrm>
              <a:off x="3525506" y="2713208"/>
              <a:ext cx="90779" cy="175205"/>
            </a:xfrm>
            <a:custGeom>
              <a:avLst/>
              <a:gdLst>
                <a:gd name="T0" fmla="*/ 18 w 53"/>
                <a:gd name="T1" fmla="*/ 75 h 75"/>
                <a:gd name="T2" fmla="*/ 5 w 53"/>
                <a:gd name="T3" fmla="*/ 38 h 75"/>
                <a:gd name="T4" fmla="*/ 40 w 53"/>
                <a:gd name="T5" fmla="*/ 3 h 75"/>
                <a:gd name="T6" fmla="*/ 49 w 53"/>
                <a:gd name="T7" fmla="*/ 51 h 75"/>
                <a:gd name="T8" fmla="*/ 18 w 53"/>
                <a:gd name="T9" fmla="*/ 75 h 75"/>
              </a:gdLst>
              <a:ahLst/>
              <a:cxnLst>
                <a:cxn ang="0">
                  <a:pos x="T0" y="T1"/>
                </a:cxn>
                <a:cxn ang="0">
                  <a:pos x="T2" y="T3"/>
                </a:cxn>
                <a:cxn ang="0">
                  <a:pos x="T4" y="T5"/>
                </a:cxn>
                <a:cxn ang="0">
                  <a:pos x="T6" y="T7"/>
                </a:cxn>
                <a:cxn ang="0">
                  <a:pos x="T8" y="T9"/>
                </a:cxn>
              </a:cxnLst>
              <a:rect l="0" t="0" r="r" b="b"/>
              <a:pathLst>
                <a:path w="53" h="75">
                  <a:moveTo>
                    <a:pt x="18" y="75"/>
                  </a:moveTo>
                  <a:cubicBezTo>
                    <a:pt x="6" y="67"/>
                    <a:pt x="0" y="52"/>
                    <a:pt x="5" y="38"/>
                  </a:cubicBezTo>
                  <a:cubicBezTo>
                    <a:pt x="9" y="24"/>
                    <a:pt x="38" y="6"/>
                    <a:pt x="40" y="3"/>
                  </a:cubicBezTo>
                  <a:cubicBezTo>
                    <a:pt x="41" y="0"/>
                    <a:pt x="53" y="37"/>
                    <a:pt x="49" y="51"/>
                  </a:cubicBezTo>
                  <a:cubicBezTo>
                    <a:pt x="45" y="65"/>
                    <a:pt x="32" y="74"/>
                    <a:pt x="18" y="7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0" name="Freeform 1497">
              <a:extLst>
                <a:ext uri="{FF2B5EF4-FFF2-40B4-BE49-F238E27FC236}">
                  <a16:creationId xmlns:a16="http://schemas.microsoft.com/office/drawing/2014/main" id="{24EE43CD-35BD-40A6-9D60-17AF290686EA}"/>
                </a:ext>
              </a:extLst>
            </p:cNvPr>
            <p:cNvSpPr>
              <a:spLocks/>
            </p:cNvSpPr>
            <p:nvPr/>
          </p:nvSpPr>
          <p:spPr bwMode="auto">
            <a:xfrm>
              <a:off x="3069928" y="3171969"/>
              <a:ext cx="149618" cy="154458"/>
            </a:xfrm>
            <a:custGeom>
              <a:avLst/>
              <a:gdLst>
                <a:gd name="T0" fmla="*/ 84 w 88"/>
                <a:gd name="T1" fmla="*/ 14 h 67"/>
                <a:gd name="T2" fmla="*/ 65 w 88"/>
                <a:gd name="T3" fmla="*/ 58 h 67"/>
                <a:gd name="T4" fmla="*/ 4 w 88"/>
                <a:gd name="T5" fmla="*/ 60 h 67"/>
                <a:gd name="T6" fmla="*/ 36 w 88"/>
                <a:gd name="T7" fmla="*/ 9 h 67"/>
                <a:gd name="T8" fmla="*/ 84 w 88"/>
                <a:gd name="T9" fmla="*/ 14 h 67"/>
              </a:gdLst>
              <a:ahLst/>
              <a:cxnLst>
                <a:cxn ang="0">
                  <a:pos x="T0" y="T1"/>
                </a:cxn>
                <a:cxn ang="0">
                  <a:pos x="T2" y="T3"/>
                </a:cxn>
                <a:cxn ang="0">
                  <a:pos x="T4" y="T5"/>
                </a:cxn>
                <a:cxn ang="0">
                  <a:pos x="T6" y="T7"/>
                </a:cxn>
                <a:cxn ang="0">
                  <a:pos x="T8" y="T9"/>
                </a:cxn>
              </a:cxnLst>
              <a:rect l="0" t="0" r="r" b="b"/>
              <a:pathLst>
                <a:path w="88" h="67">
                  <a:moveTo>
                    <a:pt x="84" y="14"/>
                  </a:moveTo>
                  <a:cubicBezTo>
                    <a:pt x="88" y="31"/>
                    <a:pt x="80" y="49"/>
                    <a:pt x="65" y="58"/>
                  </a:cubicBezTo>
                  <a:cubicBezTo>
                    <a:pt x="49" y="67"/>
                    <a:pt x="8" y="59"/>
                    <a:pt x="4" y="60"/>
                  </a:cubicBezTo>
                  <a:cubicBezTo>
                    <a:pt x="0" y="62"/>
                    <a:pt x="20" y="18"/>
                    <a:pt x="36" y="9"/>
                  </a:cubicBezTo>
                  <a:cubicBezTo>
                    <a:pt x="52" y="0"/>
                    <a:pt x="71" y="3"/>
                    <a:pt x="84" y="1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1" name="Freeform 1498">
              <a:extLst>
                <a:ext uri="{FF2B5EF4-FFF2-40B4-BE49-F238E27FC236}">
                  <a16:creationId xmlns:a16="http://schemas.microsoft.com/office/drawing/2014/main" id="{16A17F25-EB85-4EE8-A0B2-3411B073D075}"/>
                </a:ext>
              </a:extLst>
            </p:cNvPr>
            <p:cNvSpPr>
              <a:spLocks/>
            </p:cNvSpPr>
            <p:nvPr/>
          </p:nvSpPr>
          <p:spPr bwMode="auto">
            <a:xfrm>
              <a:off x="3192648" y="2897634"/>
              <a:ext cx="94142" cy="101434"/>
            </a:xfrm>
            <a:custGeom>
              <a:avLst/>
              <a:gdLst>
                <a:gd name="T0" fmla="*/ 54 w 56"/>
                <a:gd name="T1" fmla="*/ 10 h 43"/>
                <a:gd name="T2" fmla="*/ 41 w 56"/>
                <a:gd name="T3" fmla="*/ 38 h 43"/>
                <a:gd name="T4" fmla="*/ 3 w 56"/>
                <a:gd name="T5" fmla="*/ 39 h 43"/>
                <a:gd name="T6" fmla="*/ 23 w 56"/>
                <a:gd name="T7" fmla="*/ 6 h 43"/>
                <a:gd name="T8" fmla="*/ 54 w 56"/>
                <a:gd name="T9" fmla="*/ 10 h 43"/>
              </a:gdLst>
              <a:ahLst/>
              <a:cxnLst>
                <a:cxn ang="0">
                  <a:pos x="T0" y="T1"/>
                </a:cxn>
                <a:cxn ang="0">
                  <a:pos x="T2" y="T3"/>
                </a:cxn>
                <a:cxn ang="0">
                  <a:pos x="T4" y="T5"/>
                </a:cxn>
                <a:cxn ang="0">
                  <a:pos x="T6" y="T7"/>
                </a:cxn>
                <a:cxn ang="0">
                  <a:pos x="T8" y="T9"/>
                </a:cxn>
              </a:cxnLst>
              <a:rect l="0" t="0" r="r" b="b"/>
              <a:pathLst>
                <a:path w="56" h="43">
                  <a:moveTo>
                    <a:pt x="54" y="10"/>
                  </a:moveTo>
                  <a:cubicBezTo>
                    <a:pt x="56" y="20"/>
                    <a:pt x="51" y="32"/>
                    <a:pt x="41" y="38"/>
                  </a:cubicBezTo>
                  <a:cubicBezTo>
                    <a:pt x="31" y="43"/>
                    <a:pt x="5" y="38"/>
                    <a:pt x="3" y="39"/>
                  </a:cubicBezTo>
                  <a:cubicBezTo>
                    <a:pt x="0" y="40"/>
                    <a:pt x="13" y="12"/>
                    <a:pt x="23" y="6"/>
                  </a:cubicBezTo>
                  <a:cubicBezTo>
                    <a:pt x="33" y="0"/>
                    <a:pt x="45" y="2"/>
                    <a:pt x="54" y="1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2" name="Freeform 1499">
              <a:extLst>
                <a:ext uri="{FF2B5EF4-FFF2-40B4-BE49-F238E27FC236}">
                  <a16:creationId xmlns:a16="http://schemas.microsoft.com/office/drawing/2014/main" id="{AFDBB4EF-8E98-4FAA-A34A-256BC6855DC9}"/>
                </a:ext>
              </a:extLst>
            </p:cNvPr>
            <p:cNvSpPr>
              <a:spLocks/>
            </p:cNvSpPr>
            <p:nvPr/>
          </p:nvSpPr>
          <p:spPr bwMode="auto">
            <a:xfrm>
              <a:off x="3296876" y="2994458"/>
              <a:ext cx="95823" cy="99130"/>
            </a:xfrm>
            <a:custGeom>
              <a:avLst/>
              <a:gdLst>
                <a:gd name="T0" fmla="*/ 54 w 56"/>
                <a:gd name="T1" fmla="*/ 9 h 43"/>
                <a:gd name="T2" fmla="*/ 41 w 56"/>
                <a:gd name="T3" fmla="*/ 38 h 43"/>
                <a:gd name="T4" fmla="*/ 3 w 56"/>
                <a:gd name="T5" fmla="*/ 39 h 43"/>
                <a:gd name="T6" fmla="*/ 23 w 56"/>
                <a:gd name="T7" fmla="*/ 6 h 43"/>
                <a:gd name="T8" fmla="*/ 54 w 56"/>
                <a:gd name="T9" fmla="*/ 9 h 43"/>
              </a:gdLst>
              <a:ahLst/>
              <a:cxnLst>
                <a:cxn ang="0">
                  <a:pos x="T0" y="T1"/>
                </a:cxn>
                <a:cxn ang="0">
                  <a:pos x="T2" y="T3"/>
                </a:cxn>
                <a:cxn ang="0">
                  <a:pos x="T4" y="T5"/>
                </a:cxn>
                <a:cxn ang="0">
                  <a:pos x="T6" y="T7"/>
                </a:cxn>
                <a:cxn ang="0">
                  <a:pos x="T8" y="T9"/>
                </a:cxn>
              </a:cxnLst>
              <a:rect l="0" t="0" r="r" b="b"/>
              <a:pathLst>
                <a:path w="56" h="43">
                  <a:moveTo>
                    <a:pt x="54" y="9"/>
                  </a:moveTo>
                  <a:cubicBezTo>
                    <a:pt x="56" y="20"/>
                    <a:pt x="51" y="32"/>
                    <a:pt x="41" y="38"/>
                  </a:cubicBezTo>
                  <a:cubicBezTo>
                    <a:pt x="31" y="43"/>
                    <a:pt x="6" y="38"/>
                    <a:pt x="3" y="39"/>
                  </a:cubicBezTo>
                  <a:cubicBezTo>
                    <a:pt x="0" y="40"/>
                    <a:pt x="13" y="12"/>
                    <a:pt x="23" y="6"/>
                  </a:cubicBezTo>
                  <a:cubicBezTo>
                    <a:pt x="33" y="0"/>
                    <a:pt x="46" y="2"/>
                    <a:pt x="54" y="9"/>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3" name="Freeform 1500">
              <a:extLst>
                <a:ext uri="{FF2B5EF4-FFF2-40B4-BE49-F238E27FC236}">
                  <a16:creationId xmlns:a16="http://schemas.microsoft.com/office/drawing/2014/main" id="{13F458E1-57BA-4BC1-91A2-27F46A8D535B}"/>
                </a:ext>
              </a:extLst>
            </p:cNvPr>
            <p:cNvSpPr>
              <a:spLocks/>
            </p:cNvSpPr>
            <p:nvPr/>
          </p:nvSpPr>
          <p:spPr bwMode="auto">
            <a:xfrm>
              <a:off x="3194330" y="3102809"/>
              <a:ext cx="220225" cy="334273"/>
            </a:xfrm>
            <a:custGeom>
              <a:avLst/>
              <a:gdLst>
                <a:gd name="T0" fmla="*/ 100 w 130"/>
                <a:gd name="T1" fmla="*/ 5 h 143"/>
                <a:gd name="T2" fmla="*/ 70 w 130"/>
                <a:gd name="T3" fmla="*/ 60 h 143"/>
                <a:gd name="T4" fmla="*/ 76 w 130"/>
                <a:gd name="T5" fmla="*/ 84 h 143"/>
                <a:gd name="T6" fmla="*/ 36 w 130"/>
                <a:gd name="T7" fmla="*/ 84 h 143"/>
                <a:gd name="T8" fmla="*/ 4 w 130"/>
                <a:gd name="T9" fmla="*/ 136 h 143"/>
                <a:gd name="T10" fmla="*/ 64 w 130"/>
                <a:gd name="T11" fmla="*/ 134 h 143"/>
                <a:gd name="T12" fmla="*/ 84 w 130"/>
                <a:gd name="T13" fmla="*/ 93 h 143"/>
                <a:gd name="T14" fmla="*/ 99 w 130"/>
                <a:gd name="T15" fmla="*/ 102 h 143"/>
                <a:gd name="T16" fmla="*/ 130 w 130"/>
                <a:gd name="T17" fmla="*/ 61 h 143"/>
                <a:gd name="T18" fmla="*/ 100 w 130"/>
                <a:gd name="T19" fmla="*/ 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43">
                  <a:moveTo>
                    <a:pt x="100" y="5"/>
                  </a:moveTo>
                  <a:cubicBezTo>
                    <a:pt x="100" y="9"/>
                    <a:pt x="70" y="41"/>
                    <a:pt x="70" y="60"/>
                  </a:cubicBezTo>
                  <a:cubicBezTo>
                    <a:pt x="69" y="69"/>
                    <a:pt x="72" y="77"/>
                    <a:pt x="76" y="84"/>
                  </a:cubicBezTo>
                  <a:cubicBezTo>
                    <a:pt x="64" y="77"/>
                    <a:pt x="49" y="77"/>
                    <a:pt x="36" y="84"/>
                  </a:cubicBezTo>
                  <a:cubicBezTo>
                    <a:pt x="20" y="93"/>
                    <a:pt x="0" y="137"/>
                    <a:pt x="4" y="136"/>
                  </a:cubicBezTo>
                  <a:cubicBezTo>
                    <a:pt x="8" y="134"/>
                    <a:pt x="49" y="143"/>
                    <a:pt x="64" y="134"/>
                  </a:cubicBezTo>
                  <a:cubicBezTo>
                    <a:pt x="79" y="125"/>
                    <a:pt x="86" y="109"/>
                    <a:pt x="84" y="93"/>
                  </a:cubicBezTo>
                  <a:cubicBezTo>
                    <a:pt x="89" y="97"/>
                    <a:pt x="94" y="100"/>
                    <a:pt x="99" y="102"/>
                  </a:cubicBezTo>
                  <a:cubicBezTo>
                    <a:pt x="116" y="97"/>
                    <a:pt x="129" y="81"/>
                    <a:pt x="130" y="61"/>
                  </a:cubicBezTo>
                  <a:cubicBezTo>
                    <a:pt x="130" y="42"/>
                    <a:pt x="101" y="0"/>
                    <a:pt x="100" y="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grpSp>
      <p:grpSp>
        <p:nvGrpSpPr>
          <p:cNvPr id="74" name="Group 73">
            <a:extLst>
              <a:ext uri="{FF2B5EF4-FFF2-40B4-BE49-F238E27FC236}">
                <a16:creationId xmlns:a16="http://schemas.microsoft.com/office/drawing/2014/main" id="{15233174-3D5A-458F-8945-30CEE172CD7C}"/>
              </a:ext>
            </a:extLst>
          </p:cNvPr>
          <p:cNvGrpSpPr/>
          <p:nvPr/>
        </p:nvGrpSpPr>
        <p:grpSpPr>
          <a:xfrm>
            <a:off x="1504817" y="3303143"/>
            <a:ext cx="541398" cy="910102"/>
            <a:chOff x="1064827" y="3044178"/>
            <a:chExt cx="685403" cy="1152180"/>
          </a:xfrm>
        </p:grpSpPr>
        <p:sp>
          <p:nvSpPr>
            <p:cNvPr id="75" name="Freeform 1472">
              <a:extLst>
                <a:ext uri="{FF2B5EF4-FFF2-40B4-BE49-F238E27FC236}">
                  <a16:creationId xmlns:a16="http://schemas.microsoft.com/office/drawing/2014/main" id="{7CA5D3DC-649B-41FA-938E-B1C2085F4B95}"/>
                </a:ext>
              </a:extLst>
            </p:cNvPr>
            <p:cNvSpPr>
              <a:spLocks/>
            </p:cNvSpPr>
            <p:nvPr/>
          </p:nvSpPr>
          <p:spPr bwMode="auto">
            <a:xfrm>
              <a:off x="1096250" y="3140974"/>
              <a:ext cx="653980" cy="1055384"/>
            </a:xfrm>
            <a:custGeom>
              <a:avLst/>
              <a:gdLst>
                <a:gd name="T0" fmla="*/ 570 w 658"/>
                <a:gd name="T1" fmla="*/ 552 h 667"/>
                <a:gd name="T2" fmla="*/ 408 w 658"/>
                <a:gd name="T3" fmla="*/ 548 h 667"/>
                <a:gd name="T4" fmla="*/ 266 w 658"/>
                <a:gd name="T5" fmla="*/ 485 h 667"/>
                <a:gd name="T6" fmla="*/ 269 w 658"/>
                <a:gd name="T7" fmla="*/ 323 h 667"/>
                <a:gd name="T8" fmla="*/ 380 w 658"/>
                <a:gd name="T9" fmla="*/ 240 h 667"/>
                <a:gd name="T10" fmla="*/ 552 w 658"/>
                <a:gd name="T11" fmla="*/ 235 h 667"/>
                <a:gd name="T12" fmla="*/ 561 w 658"/>
                <a:gd name="T13" fmla="*/ 231 h 667"/>
                <a:gd name="T14" fmla="*/ 491 w 658"/>
                <a:gd name="T15" fmla="*/ 230 h 667"/>
                <a:gd name="T16" fmla="*/ 306 w 658"/>
                <a:gd name="T17" fmla="*/ 255 h 667"/>
                <a:gd name="T18" fmla="*/ 346 w 658"/>
                <a:gd name="T19" fmla="*/ 59 h 667"/>
                <a:gd name="T20" fmla="*/ 280 w 658"/>
                <a:gd name="T21" fmla="*/ 75 h 667"/>
                <a:gd name="T22" fmla="*/ 256 w 658"/>
                <a:gd name="T23" fmla="*/ 19 h 667"/>
                <a:gd name="T24" fmla="*/ 246 w 658"/>
                <a:gd name="T25" fmla="*/ 15 h 667"/>
                <a:gd name="T26" fmla="*/ 272 w 658"/>
                <a:gd name="T27" fmla="*/ 67 h 667"/>
                <a:gd name="T28" fmla="*/ 156 w 658"/>
                <a:gd name="T29" fmla="*/ 49 h 667"/>
                <a:gd name="T30" fmla="*/ 265 w 658"/>
                <a:gd name="T31" fmla="*/ 291 h 667"/>
                <a:gd name="T32" fmla="*/ 201 w 658"/>
                <a:gd name="T33" fmla="*/ 220 h 667"/>
                <a:gd name="T34" fmla="*/ 121 w 658"/>
                <a:gd name="T35" fmla="*/ 179 h 667"/>
                <a:gd name="T36" fmla="*/ 31 w 658"/>
                <a:gd name="T37" fmla="*/ 172 h 667"/>
                <a:gd name="T38" fmla="*/ 135 w 658"/>
                <a:gd name="T39" fmla="*/ 191 h 667"/>
                <a:gd name="T40" fmla="*/ 210 w 658"/>
                <a:gd name="T41" fmla="*/ 238 h 667"/>
                <a:gd name="T42" fmla="*/ 248 w 658"/>
                <a:gd name="T43" fmla="*/ 338 h 667"/>
                <a:gd name="T44" fmla="*/ 212 w 658"/>
                <a:gd name="T45" fmla="*/ 524 h 667"/>
                <a:gd name="T46" fmla="*/ 122 w 658"/>
                <a:gd name="T47" fmla="*/ 526 h 667"/>
                <a:gd name="T48" fmla="*/ 63 w 658"/>
                <a:gd name="T49" fmla="*/ 524 h 667"/>
                <a:gd name="T50" fmla="*/ 16 w 658"/>
                <a:gd name="T51" fmla="*/ 529 h 667"/>
                <a:gd name="T52" fmla="*/ 15 w 658"/>
                <a:gd name="T53" fmla="*/ 530 h 667"/>
                <a:gd name="T54" fmla="*/ 64 w 658"/>
                <a:gd name="T55" fmla="*/ 526 h 667"/>
                <a:gd name="T56" fmla="*/ 120 w 658"/>
                <a:gd name="T57" fmla="*/ 530 h 667"/>
                <a:gd name="T58" fmla="*/ 195 w 658"/>
                <a:gd name="T59" fmla="*/ 535 h 667"/>
                <a:gd name="T60" fmla="*/ 180 w 658"/>
                <a:gd name="T61" fmla="*/ 560 h 667"/>
                <a:gd name="T62" fmla="*/ 152 w 658"/>
                <a:gd name="T63" fmla="*/ 568 h 667"/>
                <a:gd name="T64" fmla="*/ 135 w 658"/>
                <a:gd name="T65" fmla="*/ 578 h 667"/>
                <a:gd name="T66" fmla="*/ 176 w 658"/>
                <a:gd name="T67" fmla="*/ 566 h 667"/>
                <a:gd name="T68" fmla="*/ 186 w 658"/>
                <a:gd name="T69" fmla="*/ 565 h 667"/>
                <a:gd name="T70" fmla="*/ 218 w 658"/>
                <a:gd name="T71" fmla="*/ 602 h 667"/>
                <a:gd name="T72" fmla="*/ 213 w 658"/>
                <a:gd name="T73" fmla="*/ 606 h 667"/>
                <a:gd name="T74" fmla="*/ 201 w 658"/>
                <a:gd name="T75" fmla="*/ 621 h 667"/>
                <a:gd name="T76" fmla="*/ 218 w 658"/>
                <a:gd name="T77" fmla="*/ 606 h 667"/>
                <a:gd name="T78" fmla="*/ 239 w 658"/>
                <a:gd name="T79" fmla="*/ 607 h 667"/>
                <a:gd name="T80" fmla="*/ 234 w 658"/>
                <a:gd name="T81" fmla="*/ 637 h 667"/>
                <a:gd name="T82" fmla="*/ 239 w 658"/>
                <a:gd name="T83" fmla="*/ 634 h 667"/>
                <a:gd name="T84" fmla="*/ 247 w 658"/>
                <a:gd name="T85" fmla="*/ 628 h 667"/>
                <a:gd name="T86" fmla="*/ 248 w 658"/>
                <a:gd name="T87" fmla="*/ 629 h 667"/>
                <a:gd name="T88" fmla="*/ 259 w 658"/>
                <a:gd name="T89" fmla="*/ 661 h 667"/>
                <a:gd name="T90" fmla="*/ 256 w 658"/>
                <a:gd name="T91" fmla="*/ 623 h 667"/>
                <a:gd name="T92" fmla="*/ 254 w 658"/>
                <a:gd name="T93" fmla="*/ 618 h 667"/>
                <a:gd name="T94" fmla="*/ 271 w 658"/>
                <a:gd name="T95" fmla="*/ 596 h 667"/>
                <a:gd name="T96" fmla="*/ 303 w 658"/>
                <a:gd name="T97" fmla="*/ 603 h 667"/>
                <a:gd name="T98" fmla="*/ 303 w 658"/>
                <a:gd name="T99" fmla="*/ 602 h 667"/>
                <a:gd name="T100" fmla="*/ 272 w 658"/>
                <a:gd name="T101" fmla="*/ 591 h 667"/>
                <a:gd name="T102" fmla="*/ 263 w 658"/>
                <a:gd name="T103" fmla="*/ 538 h 667"/>
                <a:gd name="T104" fmla="*/ 283 w 658"/>
                <a:gd name="T105" fmla="*/ 547 h 667"/>
                <a:gd name="T106" fmla="*/ 330 w 658"/>
                <a:gd name="T107" fmla="*/ 559 h 667"/>
                <a:gd name="T108" fmla="*/ 285 w 658"/>
                <a:gd name="T109" fmla="*/ 538 h 667"/>
                <a:gd name="T110" fmla="*/ 282 w 658"/>
                <a:gd name="T111" fmla="*/ 537 h 667"/>
                <a:gd name="T112" fmla="*/ 356 w 658"/>
                <a:gd name="T113" fmla="*/ 551 h 667"/>
                <a:gd name="T114" fmla="*/ 463 w 658"/>
                <a:gd name="T115" fmla="*/ 557 h 667"/>
                <a:gd name="T116" fmla="*/ 642 w 658"/>
                <a:gd name="T117" fmla="*/ 56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8" h="667">
                  <a:moveTo>
                    <a:pt x="654" y="566"/>
                  </a:moveTo>
                  <a:cubicBezTo>
                    <a:pt x="651" y="567"/>
                    <a:pt x="647" y="568"/>
                    <a:pt x="642" y="568"/>
                  </a:cubicBezTo>
                  <a:cubicBezTo>
                    <a:pt x="636" y="569"/>
                    <a:pt x="630" y="570"/>
                    <a:pt x="622" y="569"/>
                  </a:cubicBezTo>
                  <a:cubicBezTo>
                    <a:pt x="619" y="568"/>
                    <a:pt x="615" y="567"/>
                    <a:pt x="611" y="566"/>
                  </a:cubicBezTo>
                  <a:cubicBezTo>
                    <a:pt x="607" y="564"/>
                    <a:pt x="604" y="561"/>
                    <a:pt x="599" y="559"/>
                  </a:cubicBezTo>
                  <a:cubicBezTo>
                    <a:pt x="591" y="555"/>
                    <a:pt x="580" y="553"/>
                    <a:pt x="570" y="552"/>
                  </a:cubicBezTo>
                  <a:cubicBezTo>
                    <a:pt x="559" y="550"/>
                    <a:pt x="548" y="550"/>
                    <a:pt x="536" y="550"/>
                  </a:cubicBezTo>
                  <a:cubicBezTo>
                    <a:pt x="513" y="549"/>
                    <a:pt x="488" y="550"/>
                    <a:pt x="463" y="550"/>
                  </a:cubicBezTo>
                  <a:cubicBezTo>
                    <a:pt x="457" y="550"/>
                    <a:pt x="451" y="550"/>
                    <a:pt x="445" y="550"/>
                  </a:cubicBezTo>
                  <a:cubicBezTo>
                    <a:pt x="438" y="550"/>
                    <a:pt x="432" y="550"/>
                    <a:pt x="426" y="549"/>
                  </a:cubicBezTo>
                  <a:cubicBezTo>
                    <a:pt x="423" y="549"/>
                    <a:pt x="420" y="549"/>
                    <a:pt x="417" y="548"/>
                  </a:cubicBezTo>
                  <a:cubicBezTo>
                    <a:pt x="414" y="548"/>
                    <a:pt x="411" y="548"/>
                    <a:pt x="408" y="548"/>
                  </a:cubicBezTo>
                  <a:cubicBezTo>
                    <a:pt x="402" y="547"/>
                    <a:pt x="397" y="546"/>
                    <a:pt x="391" y="545"/>
                  </a:cubicBezTo>
                  <a:cubicBezTo>
                    <a:pt x="380" y="544"/>
                    <a:pt x="369" y="542"/>
                    <a:pt x="358" y="540"/>
                  </a:cubicBezTo>
                  <a:cubicBezTo>
                    <a:pt x="348" y="537"/>
                    <a:pt x="338" y="535"/>
                    <a:pt x="329" y="533"/>
                  </a:cubicBezTo>
                  <a:cubicBezTo>
                    <a:pt x="323" y="531"/>
                    <a:pt x="318" y="530"/>
                    <a:pt x="313" y="529"/>
                  </a:cubicBezTo>
                  <a:cubicBezTo>
                    <a:pt x="306" y="525"/>
                    <a:pt x="278" y="509"/>
                    <a:pt x="274" y="506"/>
                  </a:cubicBezTo>
                  <a:cubicBezTo>
                    <a:pt x="272" y="503"/>
                    <a:pt x="267" y="493"/>
                    <a:pt x="266" y="485"/>
                  </a:cubicBezTo>
                  <a:cubicBezTo>
                    <a:pt x="265" y="478"/>
                    <a:pt x="256" y="470"/>
                    <a:pt x="255" y="460"/>
                  </a:cubicBezTo>
                  <a:cubicBezTo>
                    <a:pt x="254" y="450"/>
                    <a:pt x="253" y="438"/>
                    <a:pt x="253" y="426"/>
                  </a:cubicBezTo>
                  <a:cubicBezTo>
                    <a:pt x="252" y="414"/>
                    <a:pt x="253" y="400"/>
                    <a:pt x="254" y="386"/>
                  </a:cubicBezTo>
                  <a:cubicBezTo>
                    <a:pt x="255" y="372"/>
                    <a:pt x="258" y="357"/>
                    <a:pt x="262" y="343"/>
                  </a:cubicBezTo>
                  <a:cubicBezTo>
                    <a:pt x="264" y="336"/>
                    <a:pt x="266" y="329"/>
                    <a:pt x="269" y="323"/>
                  </a:cubicBezTo>
                  <a:cubicBezTo>
                    <a:pt x="269" y="323"/>
                    <a:pt x="269" y="323"/>
                    <a:pt x="269" y="323"/>
                  </a:cubicBezTo>
                  <a:cubicBezTo>
                    <a:pt x="269" y="323"/>
                    <a:pt x="269" y="323"/>
                    <a:pt x="269" y="323"/>
                  </a:cubicBezTo>
                  <a:cubicBezTo>
                    <a:pt x="272" y="315"/>
                    <a:pt x="276" y="307"/>
                    <a:pt x="281" y="300"/>
                  </a:cubicBezTo>
                  <a:cubicBezTo>
                    <a:pt x="289" y="287"/>
                    <a:pt x="300" y="275"/>
                    <a:pt x="313" y="265"/>
                  </a:cubicBezTo>
                  <a:cubicBezTo>
                    <a:pt x="326" y="256"/>
                    <a:pt x="341" y="249"/>
                    <a:pt x="357" y="245"/>
                  </a:cubicBezTo>
                  <a:cubicBezTo>
                    <a:pt x="361" y="244"/>
                    <a:pt x="365" y="243"/>
                    <a:pt x="369" y="242"/>
                  </a:cubicBezTo>
                  <a:cubicBezTo>
                    <a:pt x="373" y="241"/>
                    <a:pt x="377" y="241"/>
                    <a:pt x="380" y="240"/>
                  </a:cubicBezTo>
                  <a:cubicBezTo>
                    <a:pt x="388" y="239"/>
                    <a:pt x="396" y="239"/>
                    <a:pt x="404" y="238"/>
                  </a:cubicBezTo>
                  <a:cubicBezTo>
                    <a:pt x="420" y="237"/>
                    <a:pt x="435" y="237"/>
                    <a:pt x="450" y="237"/>
                  </a:cubicBezTo>
                  <a:cubicBezTo>
                    <a:pt x="464" y="237"/>
                    <a:pt x="478" y="236"/>
                    <a:pt x="491" y="236"/>
                  </a:cubicBezTo>
                  <a:cubicBezTo>
                    <a:pt x="513" y="236"/>
                    <a:pt x="531" y="235"/>
                    <a:pt x="546" y="235"/>
                  </a:cubicBezTo>
                  <a:cubicBezTo>
                    <a:pt x="546" y="235"/>
                    <a:pt x="546" y="235"/>
                    <a:pt x="546" y="235"/>
                  </a:cubicBezTo>
                  <a:cubicBezTo>
                    <a:pt x="546" y="235"/>
                    <a:pt x="548" y="235"/>
                    <a:pt x="552" y="235"/>
                  </a:cubicBezTo>
                  <a:cubicBezTo>
                    <a:pt x="554" y="235"/>
                    <a:pt x="556" y="235"/>
                    <a:pt x="559" y="235"/>
                  </a:cubicBezTo>
                  <a:cubicBezTo>
                    <a:pt x="559" y="235"/>
                    <a:pt x="560" y="235"/>
                    <a:pt x="560" y="235"/>
                  </a:cubicBezTo>
                  <a:cubicBezTo>
                    <a:pt x="561" y="235"/>
                    <a:pt x="561" y="235"/>
                    <a:pt x="561" y="235"/>
                  </a:cubicBezTo>
                  <a:cubicBezTo>
                    <a:pt x="560" y="235"/>
                    <a:pt x="561" y="235"/>
                    <a:pt x="561" y="235"/>
                  </a:cubicBezTo>
                  <a:cubicBezTo>
                    <a:pt x="561" y="234"/>
                    <a:pt x="563" y="237"/>
                    <a:pt x="562" y="231"/>
                  </a:cubicBezTo>
                  <a:cubicBezTo>
                    <a:pt x="560" y="230"/>
                    <a:pt x="561" y="231"/>
                    <a:pt x="561" y="231"/>
                  </a:cubicBezTo>
                  <a:cubicBezTo>
                    <a:pt x="560" y="231"/>
                    <a:pt x="560" y="231"/>
                    <a:pt x="560" y="231"/>
                  </a:cubicBezTo>
                  <a:cubicBezTo>
                    <a:pt x="560" y="231"/>
                    <a:pt x="560" y="231"/>
                    <a:pt x="560" y="231"/>
                  </a:cubicBezTo>
                  <a:cubicBezTo>
                    <a:pt x="560" y="231"/>
                    <a:pt x="560" y="231"/>
                    <a:pt x="560" y="231"/>
                  </a:cubicBezTo>
                  <a:cubicBezTo>
                    <a:pt x="559" y="231"/>
                    <a:pt x="558" y="231"/>
                    <a:pt x="557" y="231"/>
                  </a:cubicBezTo>
                  <a:cubicBezTo>
                    <a:pt x="555" y="230"/>
                    <a:pt x="554" y="230"/>
                    <a:pt x="552" y="230"/>
                  </a:cubicBezTo>
                  <a:cubicBezTo>
                    <a:pt x="537" y="230"/>
                    <a:pt x="516" y="230"/>
                    <a:pt x="491" y="230"/>
                  </a:cubicBezTo>
                  <a:cubicBezTo>
                    <a:pt x="478" y="229"/>
                    <a:pt x="464" y="229"/>
                    <a:pt x="450" y="229"/>
                  </a:cubicBezTo>
                  <a:cubicBezTo>
                    <a:pt x="435" y="229"/>
                    <a:pt x="420" y="229"/>
                    <a:pt x="404" y="229"/>
                  </a:cubicBezTo>
                  <a:cubicBezTo>
                    <a:pt x="396" y="229"/>
                    <a:pt x="388" y="229"/>
                    <a:pt x="379" y="230"/>
                  </a:cubicBezTo>
                  <a:cubicBezTo>
                    <a:pt x="375" y="231"/>
                    <a:pt x="371" y="231"/>
                    <a:pt x="367" y="232"/>
                  </a:cubicBezTo>
                  <a:cubicBezTo>
                    <a:pt x="363" y="233"/>
                    <a:pt x="358" y="234"/>
                    <a:pt x="354" y="234"/>
                  </a:cubicBezTo>
                  <a:cubicBezTo>
                    <a:pt x="338" y="239"/>
                    <a:pt x="321" y="245"/>
                    <a:pt x="306" y="255"/>
                  </a:cubicBezTo>
                  <a:cubicBezTo>
                    <a:pt x="295" y="263"/>
                    <a:pt x="285" y="272"/>
                    <a:pt x="276" y="283"/>
                  </a:cubicBezTo>
                  <a:cubicBezTo>
                    <a:pt x="277" y="278"/>
                    <a:pt x="278" y="272"/>
                    <a:pt x="279" y="267"/>
                  </a:cubicBezTo>
                  <a:cubicBezTo>
                    <a:pt x="281" y="254"/>
                    <a:pt x="282" y="240"/>
                    <a:pt x="284" y="227"/>
                  </a:cubicBezTo>
                  <a:cubicBezTo>
                    <a:pt x="285" y="214"/>
                    <a:pt x="286" y="200"/>
                    <a:pt x="287" y="187"/>
                  </a:cubicBezTo>
                  <a:cubicBezTo>
                    <a:pt x="301" y="167"/>
                    <a:pt x="346" y="104"/>
                    <a:pt x="350" y="59"/>
                  </a:cubicBezTo>
                  <a:cubicBezTo>
                    <a:pt x="346" y="59"/>
                    <a:pt x="346" y="59"/>
                    <a:pt x="346" y="59"/>
                  </a:cubicBezTo>
                  <a:cubicBezTo>
                    <a:pt x="343" y="99"/>
                    <a:pt x="304" y="156"/>
                    <a:pt x="287" y="180"/>
                  </a:cubicBezTo>
                  <a:cubicBezTo>
                    <a:pt x="287" y="168"/>
                    <a:pt x="288" y="157"/>
                    <a:pt x="287" y="146"/>
                  </a:cubicBezTo>
                  <a:cubicBezTo>
                    <a:pt x="287" y="139"/>
                    <a:pt x="287" y="132"/>
                    <a:pt x="287" y="126"/>
                  </a:cubicBezTo>
                  <a:cubicBezTo>
                    <a:pt x="286" y="119"/>
                    <a:pt x="286" y="112"/>
                    <a:pt x="285" y="105"/>
                  </a:cubicBezTo>
                  <a:cubicBezTo>
                    <a:pt x="284" y="99"/>
                    <a:pt x="283" y="92"/>
                    <a:pt x="282" y="85"/>
                  </a:cubicBezTo>
                  <a:cubicBezTo>
                    <a:pt x="281" y="82"/>
                    <a:pt x="281" y="79"/>
                    <a:pt x="280" y="75"/>
                  </a:cubicBezTo>
                  <a:cubicBezTo>
                    <a:pt x="279" y="72"/>
                    <a:pt x="278" y="69"/>
                    <a:pt x="277" y="65"/>
                  </a:cubicBezTo>
                  <a:cubicBezTo>
                    <a:pt x="276" y="62"/>
                    <a:pt x="276" y="59"/>
                    <a:pt x="275" y="56"/>
                  </a:cubicBezTo>
                  <a:cubicBezTo>
                    <a:pt x="271" y="46"/>
                    <a:pt x="271" y="46"/>
                    <a:pt x="271" y="46"/>
                  </a:cubicBezTo>
                  <a:cubicBezTo>
                    <a:pt x="270" y="43"/>
                    <a:pt x="268" y="40"/>
                    <a:pt x="267" y="37"/>
                  </a:cubicBezTo>
                  <a:cubicBezTo>
                    <a:pt x="265" y="34"/>
                    <a:pt x="263" y="31"/>
                    <a:pt x="262" y="28"/>
                  </a:cubicBezTo>
                  <a:cubicBezTo>
                    <a:pt x="260" y="25"/>
                    <a:pt x="258" y="22"/>
                    <a:pt x="256" y="19"/>
                  </a:cubicBezTo>
                  <a:cubicBezTo>
                    <a:pt x="254" y="17"/>
                    <a:pt x="251" y="14"/>
                    <a:pt x="249" y="12"/>
                  </a:cubicBezTo>
                  <a:cubicBezTo>
                    <a:pt x="246" y="9"/>
                    <a:pt x="243" y="7"/>
                    <a:pt x="241" y="5"/>
                  </a:cubicBezTo>
                  <a:cubicBezTo>
                    <a:pt x="238" y="3"/>
                    <a:pt x="235" y="2"/>
                    <a:pt x="232" y="0"/>
                  </a:cubicBezTo>
                  <a:cubicBezTo>
                    <a:pt x="230" y="3"/>
                    <a:pt x="230" y="3"/>
                    <a:pt x="230" y="3"/>
                  </a:cubicBezTo>
                  <a:cubicBezTo>
                    <a:pt x="233" y="5"/>
                    <a:pt x="236" y="7"/>
                    <a:pt x="238" y="8"/>
                  </a:cubicBezTo>
                  <a:cubicBezTo>
                    <a:pt x="241" y="11"/>
                    <a:pt x="243" y="13"/>
                    <a:pt x="246" y="15"/>
                  </a:cubicBezTo>
                  <a:cubicBezTo>
                    <a:pt x="248" y="17"/>
                    <a:pt x="250" y="20"/>
                    <a:pt x="252" y="22"/>
                  </a:cubicBezTo>
                  <a:cubicBezTo>
                    <a:pt x="254" y="25"/>
                    <a:pt x="256" y="27"/>
                    <a:pt x="258" y="30"/>
                  </a:cubicBezTo>
                  <a:cubicBezTo>
                    <a:pt x="259" y="33"/>
                    <a:pt x="261" y="36"/>
                    <a:pt x="262" y="39"/>
                  </a:cubicBezTo>
                  <a:cubicBezTo>
                    <a:pt x="264" y="42"/>
                    <a:pt x="265" y="45"/>
                    <a:pt x="266" y="48"/>
                  </a:cubicBezTo>
                  <a:cubicBezTo>
                    <a:pt x="269" y="57"/>
                    <a:pt x="269" y="57"/>
                    <a:pt x="269" y="57"/>
                  </a:cubicBezTo>
                  <a:cubicBezTo>
                    <a:pt x="270" y="61"/>
                    <a:pt x="271" y="64"/>
                    <a:pt x="272" y="67"/>
                  </a:cubicBezTo>
                  <a:cubicBezTo>
                    <a:pt x="273" y="70"/>
                    <a:pt x="273" y="73"/>
                    <a:pt x="274" y="77"/>
                  </a:cubicBezTo>
                  <a:cubicBezTo>
                    <a:pt x="275" y="80"/>
                    <a:pt x="275" y="83"/>
                    <a:pt x="276" y="86"/>
                  </a:cubicBezTo>
                  <a:cubicBezTo>
                    <a:pt x="277" y="93"/>
                    <a:pt x="278" y="100"/>
                    <a:pt x="278" y="106"/>
                  </a:cubicBezTo>
                  <a:cubicBezTo>
                    <a:pt x="279" y="110"/>
                    <a:pt x="279" y="114"/>
                    <a:pt x="279" y="119"/>
                  </a:cubicBezTo>
                  <a:cubicBezTo>
                    <a:pt x="214" y="111"/>
                    <a:pt x="159" y="47"/>
                    <a:pt x="159" y="47"/>
                  </a:cubicBezTo>
                  <a:cubicBezTo>
                    <a:pt x="156" y="49"/>
                    <a:pt x="156" y="49"/>
                    <a:pt x="156" y="49"/>
                  </a:cubicBezTo>
                  <a:cubicBezTo>
                    <a:pt x="156" y="50"/>
                    <a:pt x="213" y="115"/>
                    <a:pt x="280" y="123"/>
                  </a:cubicBezTo>
                  <a:cubicBezTo>
                    <a:pt x="280" y="124"/>
                    <a:pt x="280" y="125"/>
                    <a:pt x="280" y="126"/>
                  </a:cubicBezTo>
                  <a:cubicBezTo>
                    <a:pt x="280" y="133"/>
                    <a:pt x="280" y="139"/>
                    <a:pt x="280" y="146"/>
                  </a:cubicBezTo>
                  <a:cubicBezTo>
                    <a:pt x="280" y="173"/>
                    <a:pt x="278" y="199"/>
                    <a:pt x="275" y="226"/>
                  </a:cubicBezTo>
                  <a:cubicBezTo>
                    <a:pt x="273" y="239"/>
                    <a:pt x="271" y="252"/>
                    <a:pt x="269" y="266"/>
                  </a:cubicBezTo>
                  <a:cubicBezTo>
                    <a:pt x="268" y="274"/>
                    <a:pt x="266" y="282"/>
                    <a:pt x="265" y="291"/>
                  </a:cubicBezTo>
                  <a:cubicBezTo>
                    <a:pt x="264" y="290"/>
                    <a:pt x="263" y="289"/>
                    <a:pt x="263" y="288"/>
                  </a:cubicBezTo>
                  <a:cubicBezTo>
                    <a:pt x="260" y="282"/>
                    <a:pt x="256" y="277"/>
                    <a:pt x="252" y="272"/>
                  </a:cubicBezTo>
                  <a:cubicBezTo>
                    <a:pt x="249" y="267"/>
                    <a:pt x="245" y="263"/>
                    <a:pt x="241" y="258"/>
                  </a:cubicBezTo>
                  <a:cubicBezTo>
                    <a:pt x="237" y="253"/>
                    <a:pt x="233" y="249"/>
                    <a:pt x="229" y="245"/>
                  </a:cubicBezTo>
                  <a:cubicBezTo>
                    <a:pt x="224" y="240"/>
                    <a:pt x="220" y="236"/>
                    <a:pt x="215" y="232"/>
                  </a:cubicBezTo>
                  <a:cubicBezTo>
                    <a:pt x="211" y="228"/>
                    <a:pt x="206" y="224"/>
                    <a:pt x="201" y="220"/>
                  </a:cubicBezTo>
                  <a:cubicBezTo>
                    <a:pt x="194" y="215"/>
                    <a:pt x="194" y="215"/>
                    <a:pt x="194" y="215"/>
                  </a:cubicBezTo>
                  <a:cubicBezTo>
                    <a:pt x="186" y="210"/>
                    <a:pt x="186" y="210"/>
                    <a:pt x="186" y="210"/>
                  </a:cubicBezTo>
                  <a:cubicBezTo>
                    <a:pt x="181" y="207"/>
                    <a:pt x="176" y="203"/>
                    <a:pt x="171" y="200"/>
                  </a:cubicBezTo>
                  <a:cubicBezTo>
                    <a:pt x="166" y="197"/>
                    <a:pt x="160" y="195"/>
                    <a:pt x="155" y="192"/>
                  </a:cubicBezTo>
                  <a:cubicBezTo>
                    <a:pt x="149" y="190"/>
                    <a:pt x="143" y="187"/>
                    <a:pt x="138" y="185"/>
                  </a:cubicBezTo>
                  <a:cubicBezTo>
                    <a:pt x="132" y="183"/>
                    <a:pt x="126" y="181"/>
                    <a:pt x="121" y="179"/>
                  </a:cubicBezTo>
                  <a:cubicBezTo>
                    <a:pt x="115" y="178"/>
                    <a:pt x="109" y="176"/>
                    <a:pt x="103" y="175"/>
                  </a:cubicBezTo>
                  <a:cubicBezTo>
                    <a:pt x="97" y="174"/>
                    <a:pt x="91" y="172"/>
                    <a:pt x="85" y="172"/>
                  </a:cubicBezTo>
                  <a:cubicBezTo>
                    <a:pt x="79" y="171"/>
                    <a:pt x="73" y="170"/>
                    <a:pt x="67" y="169"/>
                  </a:cubicBezTo>
                  <a:cubicBezTo>
                    <a:pt x="61" y="169"/>
                    <a:pt x="55" y="169"/>
                    <a:pt x="49" y="168"/>
                  </a:cubicBezTo>
                  <a:cubicBezTo>
                    <a:pt x="43" y="168"/>
                    <a:pt x="37" y="168"/>
                    <a:pt x="31" y="168"/>
                  </a:cubicBezTo>
                  <a:cubicBezTo>
                    <a:pt x="31" y="172"/>
                    <a:pt x="31" y="172"/>
                    <a:pt x="31" y="172"/>
                  </a:cubicBezTo>
                  <a:cubicBezTo>
                    <a:pt x="37" y="172"/>
                    <a:pt x="43" y="172"/>
                    <a:pt x="49" y="173"/>
                  </a:cubicBezTo>
                  <a:cubicBezTo>
                    <a:pt x="55" y="173"/>
                    <a:pt x="61" y="173"/>
                    <a:pt x="67" y="174"/>
                  </a:cubicBezTo>
                  <a:cubicBezTo>
                    <a:pt x="73" y="175"/>
                    <a:pt x="78" y="176"/>
                    <a:pt x="84" y="177"/>
                  </a:cubicBezTo>
                  <a:cubicBezTo>
                    <a:pt x="90" y="178"/>
                    <a:pt x="96" y="179"/>
                    <a:pt x="102" y="180"/>
                  </a:cubicBezTo>
                  <a:cubicBezTo>
                    <a:pt x="107" y="182"/>
                    <a:pt x="113" y="184"/>
                    <a:pt x="119" y="185"/>
                  </a:cubicBezTo>
                  <a:cubicBezTo>
                    <a:pt x="124" y="187"/>
                    <a:pt x="130" y="189"/>
                    <a:pt x="135" y="191"/>
                  </a:cubicBezTo>
                  <a:cubicBezTo>
                    <a:pt x="141" y="193"/>
                    <a:pt x="146" y="196"/>
                    <a:pt x="152" y="198"/>
                  </a:cubicBezTo>
                  <a:cubicBezTo>
                    <a:pt x="157" y="201"/>
                    <a:pt x="162" y="204"/>
                    <a:pt x="167" y="207"/>
                  </a:cubicBezTo>
                  <a:cubicBezTo>
                    <a:pt x="172" y="210"/>
                    <a:pt x="177" y="213"/>
                    <a:pt x="182" y="216"/>
                  </a:cubicBezTo>
                  <a:cubicBezTo>
                    <a:pt x="189" y="221"/>
                    <a:pt x="189" y="221"/>
                    <a:pt x="189" y="221"/>
                  </a:cubicBezTo>
                  <a:cubicBezTo>
                    <a:pt x="196" y="227"/>
                    <a:pt x="196" y="227"/>
                    <a:pt x="196" y="227"/>
                  </a:cubicBezTo>
                  <a:cubicBezTo>
                    <a:pt x="201" y="230"/>
                    <a:pt x="205" y="234"/>
                    <a:pt x="210" y="238"/>
                  </a:cubicBezTo>
                  <a:cubicBezTo>
                    <a:pt x="214" y="242"/>
                    <a:pt x="218" y="246"/>
                    <a:pt x="222" y="251"/>
                  </a:cubicBezTo>
                  <a:cubicBezTo>
                    <a:pt x="226" y="255"/>
                    <a:pt x="230" y="259"/>
                    <a:pt x="234" y="264"/>
                  </a:cubicBezTo>
                  <a:cubicBezTo>
                    <a:pt x="238" y="269"/>
                    <a:pt x="241" y="273"/>
                    <a:pt x="245" y="278"/>
                  </a:cubicBezTo>
                  <a:cubicBezTo>
                    <a:pt x="248" y="283"/>
                    <a:pt x="251" y="288"/>
                    <a:pt x="254" y="293"/>
                  </a:cubicBezTo>
                  <a:cubicBezTo>
                    <a:pt x="257" y="297"/>
                    <a:pt x="259" y="302"/>
                    <a:pt x="261" y="306"/>
                  </a:cubicBezTo>
                  <a:cubicBezTo>
                    <a:pt x="255" y="317"/>
                    <a:pt x="251" y="327"/>
                    <a:pt x="248" y="338"/>
                  </a:cubicBezTo>
                  <a:cubicBezTo>
                    <a:pt x="243" y="354"/>
                    <a:pt x="239" y="370"/>
                    <a:pt x="238" y="384"/>
                  </a:cubicBezTo>
                  <a:cubicBezTo>
                    <a:pt x="236" y="399"/>
                    <a:pt x="235" y="413"/>
                    <a:pt x="235" y="426"/>
                  </a:cubicBezTo>
                  <a:cubicBezTo>
                    <a:pt x="235" y="439"/>
                    <a:pt x="235" y="451"/>
                    <a:pt x="236" y="462"/>
                  </a:cubicBezTo>
                  <a:cubicBezTo>
                    <a:pt x="237" y="472"/>
                    <a:pt x="234" y="481"/>
                    <a:pt x="235" y="489"/>
                  </a:cubicBezTo>
                  <a:cubicBezTo>
                    <a:pt x="236" y="496"/>
                    <a:pt x="234" y="505"/>
                    <a:pt x="231" y="508"/>
                  </a:cubicBezTo>
                  <a:cubicBezTo>
                    <a:pt x="229" y="511"/>
                    <a:pt x="219" y="519"/>
                    <a:pt x="212" y="524"/>
                  </a:cubicBezTo>
                  <a:cubicBezTo>
                    <a:pt x="207" y="525"/>
                    <a:pt x="201" y="526"/>
                    <a:pt x="194" y="528"/>
                  </a:cubicBezTo>
                  <a:cubicBezTo>
                    <a:pt x="183" y="530"/>
                    <a:pt x="170" y="533"/>
                    <a:pt x="157" y="534"/>
                  </a:cubicBezTo>
                  <a:cubicBezTo>
                    <a:pt x="150" y="534"/>
                    <a:pt x="143" y="535"/>
                    <a:pt x="137" y="533"/>
                  </a:cubicBezTo>
                  <a:cubicBezTo>
                    <a:pt x="135" y="533"/>
                    <a:pt x="134" y="532"/>
                    <a:pt x="132" y="531"/>
                  </a:cubicBezTo>
                  <a:cubicBezTo>
                    <a:pt x="127" y="529"/>
                    <a:pt x="127" y="529"/>
                    <a:pt x="127" y="529"/>
                  </a:cubicBezTo>
                  <a:cubicBezTo>
                    <a:pt x="126" y="528"/>
                    <a:pt x="124" y="527"/>
                    <a:pt x="122" y="526"/>
                  </a:cubicBezTo>
                  <a:cubicBezTo>
                    <a:pt x="120" y="526"/>
                    <a:pt x="119" y="525"/>
                    <a:pt x="117" y="524"/>
                  </a:cubicBezTo>
                  <a:cubicBezTo>
                    <a:pt x="113" y="523"/>
                    <a:pt x="110" y="522"/>
                    <a:pt x="106" y="522"/>
                  </a:cubicBezTo>
                  <a:cubicBezTo>
                    <a:pt x="100" y="521"/>
                    <a:pt x="100" y="521"/>
                    <a:pt x="100" y="521"/>
                  </a:cubicBezTo>
                  <a:cubicBezTo>
                    <a:pt x="95" y="521"/>
                    <a:pt x="95" y="521"/>
                    <a:pt x="95" y="521"/>
                  </a:cubicBezTo>
                  <a:cubicBezTo>
                    <a:pt x="88" y="520"/>
                    <a:pt x="80" y="521"/>
                    <a:pt x="73" y="522"/>
                  </a:cubicBezTo>
                  <a:cubicBezTo>
                    <a:pt x="70" y="522"/>
                    <a:pt x="67" y="523"/>
                    <a:pt x="63" y="524"/>
                  </a:cubicBezTo>
                  <a:cubicBezTo>
                    <a:pt x="60" y="525"/>
                    <a:pt x="57" y="525"/>
                    <a:pt x="54" y="526"/>
                  </a:cubicBezTo>
                  <a:cubicBezTo>
                    <a:pt x="51" y="527"/>
                    <a:pt x="48" y="527"/>
                    <a:pt x="45" y="528"/>
                  </a:cubicBezTo>
                  <a:cubicBezTo>
                    <a:pt x="42" y="528"/>
                    <a:pt x="39" y="529"/>
                    <a:pt x="37" y="529"/>
                  </a:cubicBezTo>
                  <a:cubicBezTo>
                    <a:pt x="34" y="529"/>
                    <a:pt x="31" y="529"/>
                    <a:pt x="29" y="529"/>
                  </a:cubicBezTo>
                  <a:cubicBezTo>
                    <a:pt x="26" y="529"/>
                    <a:pt x="24" y="530"/>
                    <a:pt x="22" y="530"/>
                  </a:cubicBezTo>
                  <a:cubicBezTo>
                    <a:pt x="20" y="529"/>
                    <a:pt x="17" y="529"/>
                    <a:pt x="16" y="529"/>
                  </a:cubicBezTo>
                  <a:cubicBezTo>
                    <a:pt x="14" y="529"/>
                    <a:pt x="12" y="529"/>
                    <a:pt x="10" y="529"/>
                  </a:cubicBezTo>
                  <a:cubicBezTo>
                    <a:pt x="7" y="528"/>
                    <a:pt x="5" y="528"/>
                    <a:pt x="3" y="528"/>
                  </a:cubicBezTo>
                  <a:cubicBezTo>
                    <a:pt x="1" y="527"/>
                    <a:pt x="0" y="527"/>
                    <a:pt x="0" y="527"/>
                  </a:cubicBezTo>
                  <a:cubicBezTo>
                    <a:pt x="0" y="527"/>
                    <a:pt x="1" y="527"/>
                    <a:pt x="3" y="528"/>
                  </a:cubicBezTo>
                  <a:cubicBezTo>
                    <a:pt x="5" y="528"/>
                    <a:pt x="7" y="529"/>
                    <a:pt x="10" y="529"/>
                  </a:cubicBezTo>
                  <a:cubicBezTo>
                    <a:pt x="12" y="529"/>
                    <a:pt x="14" y="530"/>
                    <a:pt x="15" y="530"/>
                  </a:cubicBezTo>
                  <a:cubicBezTo>
                    <a:pt x="17" y="530"/>
                    <a:pt x="19" y="530"/>
                    <a:pt x="22" y="530"/>
                  </a:cubicBezTo>
                  <a:cubicBezTo>
                    <a:pt x="24" y="530"/>
                    <a:pt x="26" y="530"/>
                    <a:pt x="29" y="530"/>
                  </a:cubicBezTo>
                  <a:cubicBezTo>
                    <a:pt x="31" y="530"/>
                    <a:pt x="34" y="530"/>
                    <a:pt x="37" y="530"/>
                  </a:cubicBezTo>
                  <a:cubicBezTo>
                    <a:pt x="40" y="530"/>
                    <a:pt x="42" y="530"/>
                    <a:pt x="45" y="529"/>
                  </a:cubicBezTo>
                  <a:cubicBezTo>
                    <a:pt x="48" y="529"/>
                    <a:pt x="51" y="529"/>
                    <a:pt x="54" y="528"/>
                  </a:cubicBezTo>
                  <a:cubicBezTo>
                    <a:pt x="58" y="527"/>
                    <a:pt x="61" y="527"/>
                    <a:pt x="64" y="526"/>
                  </a:cubicBezTo>
                  <a:cubicBezTo>
                    <a:pt x="67" y="525"/>
                    <a:pt x="70" y="524"/>
                    <a:pt x="74" y="524"/>
                  </a:cubicBezTo>
                  <a:cubicBezTo>
                    <a:pt x="81" y="523"/>
                    <a:pt x="88" y="523"/>
                    <a:pt x="95" y="524"/>
                  </a:cubicBezTo>
                  <a:cubicBezTo>
                    <a:pt x="100" y="524"/>
                    <a:pt x="100" y="524"/>
                    <a:pt x="100" y="524"/>
                  </a:cubicBezTo>
                  <a:cubicBezTo>
                    <a:pt x="105" y="525"/>
                    <a:pt x="105" y="525"/>
                    <a:pt x="105" y="525"/>
                  </a:cubicBezTo>
                  <a:cubicBezTo>
                    <a:pt x="109" y="526"/>
                    <a:pt x="112" y="527"/>
                    <a:pt x="116" y="528"/>
                  </a:cubicBezTo>
                  <a:cubicBezTo>
                    <a:pt x="117" y="529"/>
                    <a:pt x="119" y="530"/>
                    <a:pt x="120" y="530"/>
                  </a:cubicBezTo>
                  <a:cubicBezTo>
                    <a:pt x="122" y="531"/>
                    <a:pt x="124" y="531"/>
                    <a:pt x="125" y="532"/>
                  </a:cubicBezTo>
                  <a:cubicBezTo>
                    <a:pt x="130" y="535"/>
                    <a:pt x="130" y="535"/>
                    <a:pt x="130" y="535"/>
                  </a:cubicBezTo>
                  <a:cubicBezTo>
                    <a:pt x="131" y="536"/>
                    <a:pt x="133" y="537"/>
                    <a:pt x="135" y="538"/>
                  </a:cubicBezTo>
                  <a:cubicBezTo>
                    <a:pt x="139" y="539"/>
                    <a:pt x="143" y="539"/>
                    <a:pt x="146" y="539"/>
                  </a:cubicBezTo>
                  <a:cubicBezTo>
                    <a:pt x="150" y="540"/>
                    <a:pt x="154" y="540"/>
                    <a:pt x="157" y="539"/>
                  </a:cubicBezTo>
                  <a:cubicBezTo>
                    <a:pt x="171" y="539"/>
                    <a:pt x="184" y="537"/>
                    <a:pt x="195" y="535"/>
                  </a:cubicBezTo>
                  <a:cubicBezTo>
                    <a:pt x="206" y="533"/>
                    <a:pt x="215" y="531"/>
                    <a:pt x="221" y="529"/>
                  </a:cubicBezTo>
                  <a:cubicBezTo>
                    <a:pt x="223" y="529"/>
                    <a:pt x="224" y="529"/>
                    <a:pt x="225" y="528"/>
                  </a:cubicBezTo>
                  <a:cubicBezTo>
                    <a:pt x="216" y="535"/>
                    <a:pt x="205" y="544"/>
                    <a:pt x="194" y="552"/>
                  </a:cubicBezTo>
                  <a:cubicBezTo>
                    <a:pt x="190" y="554"/>
                    <a:pt x="187" y="557"/>
                    <a:pt x="183" y="558"/>
                  </a:cubicBezTo>
                  <a:cubicBezTo>
                    <a:pt x="183" y="559"/>
                    <a:pt x="182" y="559"/>
                    <a:pt x="181" y="559"/>
                  </a:cubicBezTo>
                  <a:cubicBezTo>
                    <a:pt x="181" y="559"/>
                    <a:pt x="180" y="560"/>
                    <a:pt x="180" y="560"/>
                  </a:cubicBezTo>
                  <a:cubicBezTo>
                    <a:pt x="180" y="560"/>
                    <a:pt x="180" y="560"/>
                    <a:pt x="180" y="560"/>
                  </a:cubicBezTo>
                  <a:cubicBezTo>
                    <a:pt x="180" y="560"/>
                    <a:pt x="180" y="560"/>
                    <a:pt x="180" y="560"/>
                  </a:cubicBezTo>
                  <a:cubicBezTo>
                    <a:pt x="179" y="560"/>
                    <a:pt x="179" y="560"/>
                    <a:pt x="179" y="560"/>
                  </a:cubicBezTo>
                  <a:cubicBezTo>
                    <a:pt x="178" y="560"/>
                    <a:pt x="177" y="560"/>
                    <a:pt x="176" y="560"/>
                  </a:cubicBezTo>
                  <a:cubicBezTo>
                    <a:pt x="174" y="560"/>
                    <a:pt x="174" y="561"/>
                    <a:pt x="173" y="561"/>
                  </a:cubicBezTo>
                  <a:cubicBezTo>
                    <a:pt x="165" y="563"/>
                    <a:pt x="158" y="565"/>
                    <a:pt x="152" y="568"/>
                  </a:cubicBezTo>
                  <a:cubicBezTo>
                    <a:pt x="149" y="569"/>
                    <a:pt x="146" y="570"/>
                    <a:pt x="144" y="572"/>
                  </a:cubicBezTo>
                  <a:cubicBezTo>
                    <a:pt x="142" y="573"/>
                    <a:pt x="140" y="574"/>
                    <a:pt x="138" y="575"/>
                  </a:cubicBezTo>
                  <a:cubicBezTo>
                    <a:pt x="137" y="576"/>
                    <a:pt x="137" y="576"/>
                    <a:pt x="136" y="576"/>
                  </a:cubicBezTo>
                  <a:cubicBezTo>
                    <a:pt x="136" y="577"/>
                    <a:pt x="135" y="577"/>
                    <a:pt x="135" y="578"/>
                  </a:cubicBezTo>
                  <a:cubicBezTo>
                    <a:pt x="134" y="579"/>
                    <a:pt x="134" y="579"/>
                    <a:pt x="134" y="579"/>
                  </a:cubicBezTo>
                  <a:cubicBezTo>
                    <a:pt x="134" y="579"/>
                    <a:pt x="134" y="579"/>
                    <a:pt x="135" y="578"/>
                  </a:cubicBezTo>
                  <a:cubicBezTo>
                    <a:pt x="135" y="578"/>
                    <a:pt x="136" y="577"/>
                    <a:pt x="136" y="577"/>
                  </a:cubicBezTo>
                  <a:cubicBezTo>
                    <a:pt x="137" y="577"/>
                    <a:pt x="138" y="576"/>
                    <a:pt x="139" y="576"/>
                  </a:cubicBezTo>
                  <a:cubicBezTo>
                    <a:pt x="140" y="575"/>
                    <a:pt x="142" y="574"/>
                    <a:pt x="145" y="573"/>
                  </a:cubicBezTo>
                  <a:cubicBezTo>
                    <a:pt x="147" y="572"/>
                    <a:pt x="150" y="571"/>
                    <a:pt x="153" y="571"/>
                  </a:cubicBezTo>
                  <a:cubicBezTo>
                    <a:pt x="159" y="569"/>
                    <a:pt x="166" y="567"/>
                    <a:pt x="173" y="567"/>
                  </a:cubicBezTo>
                  <a:cubicBezTo>
                    <a:pt x="174" y="567"/>
                    <a:pt x="175" y="566"/>
                    <a:pt x="176" y="566"/>
                  </a:cubicBezTo>
                  <a:cubicBezTo>
                    <a:pt x="177" y="566"/>
                    <a:pt x="178" y="566"/>
                    <a:pt x="179" y="566"/>
                  </a:cubicBezTo>
                  <a:cubicBezTo>
                    <a:pt x="180" y="567"/>
                    <a:pt x="180" y="567"/>
                    <a:pt x="180" y="567"/>
                  </a:cubicBezTo>
                  <a:cubicBezTo>
                    <a:pt x="180" y="567"/>
                    <a:pt x="180" y="567"/>
                    <a:pt x="180" y="567"/>
                  </a:cubicBezTo>
                  <a:cubicBezTo>
                    <a:pt x="181" y="567"/>
                    <a:pt x="181" y="567"/>
                    <a:pt x="181" y="567"/>
                  </a:cubicBezTo>
                  <a:cubicBezTo>
                    <a:pt x="182" y="567"/>
                    <a:pt x="182" y="566"/>
                    <a:pt x="183" y="566"/>
                  </a:cubicBezTo>
                  <a:cubicBezTo>
                    <a:pt x="184" y="566"/>
                    <a:pt x="185" y="566"/>
                    <a:pt x="186" y="565"/>
                  </a:cubicBezTo>
                  <a:cubicBezTo>
                    <a:pt x="191" y="564"/>
                    <a:pt x="194" y="562"/>
                    <a:pt x="198" y="560"/>
                  </a:cubicBezTo>
                  <a:cubicBezTo>
                    <a:pt x="211" y="554"/>
                    <a:pt x="224" y="546"/>
                    <a:pt x="234" y="540"/>
                  </a:cubicBezTo>
                  <a:cubicBezTo>
                    <a:pt x="234" y="549"/>
                    <a:pt x="234" y="559"/>
                    <a:pt x="234" y="569"/>
                  </a:cubicBezTo>
                  <a:cubicBezTo>
                    <a:pt x="234" y="570"/>
                    <a:pt x="233" y="572"/>
                    <a:pt x="232" y="575"/>
                  </a:cubicBezTo>
                  <a:cubicBezTo>
                    <a:pt x="229" y="581"/>
                    <a:pt x="226" y="589"/>
                    <a:pt x="221" y="597"/>
                  </a:cubicBezTo>
                  <a:cubicBezTo>
                    <a:pt x="220" y="599"/>
                    <a:pt x="219" y="600"/>
                    <a:pt x="218" y="602"/>
                  </a:cubicBezTo>
                  <a:cubicBezTo>
                    <a:pt x="218" y="602"/>
                    <a:pt x="217" y="603"/>
                    <a:pt x="217" y="603"/>
                  </a:cubicBezTo>
                  <a:cubicBezTo>
                    <a:pt x="217" y="603"/>
                    <a:pt x="217" y="603"/>
                    <a:pt x="217" y="604"/>
                  </a:cubicBezTo>
                  <a:cubicBezTo>
                    <a:pt x="217" y="604"/>
                    <a:pt x="217" y="604"/>
                    <a:pt x="217" y="604"/>
                  </a:cubicBezTo>
                  <a:cubicBezTo>
                    <a:pt x="216" y="604"/>
                    <a:pt x="216" y="604"/>
                    <a:pt x="216" y="604"/>
                  </a:cubicBezTo>
                  <a:cubicBezTo>
                    <a:pt x="216" y="604"/>
                    <a:pt x="216" y="604"/>
                    <a:pt x="216" y="604"/>
                  </a:cubicBezTo>
                  <a:cubicBezTo>
                    <a:pt x="215" y="605"/>
                    <a:pt x="214" y="605"/>
                    <a:pt x="213" y="606"/>
                  </a:cubicBezTo>
                  <a:cubicBezTo>
                    <a:pt x="210" y="609"/>
                    <a:pt x="208" y="612"/>
                    <a:pt x="205" y="614"/>
                  </a:cubicBezTo>
                  <a:cubicBezTo>
                    <a:pt x="203" y="617"/>
                    <a:pt x="202" y="619"/>
                    <a:pt x="201" y="621"/>
                  </a:cubicBezTo>
                  <a:cubicBezTo>
                    <a:pt x="200" y="622"/>
                    <a:pt x="200" y="623"/>
                    <a:pt x="200" y="623"/>
                  </a:cubicBezTo>
                  <a:cubicBezTo>
                    <a:pt x="200" y="624"/>
                    <a:pt x="200" y="624"/>
                    <a:pt x="200" y="624"/>
                  </a:cubicBezTo>
                  <a:cubicBezTo>
                    <a:pt x="200" y="624"/>
                    <a:pt x="200" y="624"/>
                    <a:pt x="200" y="623"/>
                  </a:cubicBezTo>
                  <a:cubicBezTo>
                    <a:pt x="200" y="623"/>
                    <a:pt x="200" y="622"/>
                    <a:pt x="201" y="621"/>
                  </a:cubicBezTo>
                  <a:cubicBezTo>
                    <a:pt x="202" y="620"/>
                    <a:pt x="204" y="618"/>
                    <a:pt x="206" y="615"/>
                  </a:cubicBezTo>
                  <a:cubicBezTo>
                    <a:pt x="209" y="613"/>
                    <a:pt x="212" y="610"/>
                    <a:pt x="215" y="608"/>
                  </a:cubicBezTo>
                  <a:cubicBezTo>
                    <a:pt x="216" y="607"/>
                    <a:pt x="217" y="607"/>
                    <a:pt x="217" y="607"/>
                  </a:cubicBezTo>
                  <a:cubicBezTo>
                    <a:pt x="218" y="606"/>
                    <a:pt x="218" y="606"/>
                    <a:pt x="218" y="606"/>
                  </a:cubicBezTo>
                  <a:cubicBezTo>
                    <a:pt x="218" y="606"/>
                    <a:pt x="218" y="606"/>
                    <a:pt x="218" y="606"/>
                  </a:cubicBezTo>
                  <a:cubicBezTo>
                    <a:pt x="218" y="606"/>
                    <a:pt x="218" y="606"/>
                    <a:pt x="218" y="606"/>
                  </a:cubicBezTo>
                  <a:cubicBezTo>
                    <a:pt x="219" y="606"/>
                    <a:pt x="219" y="606"/>
                    <a:pt x="219" y="606"/>
                  </a:cubicBezTo>
                  <a:cubicBezTo>
                    <a:pt x="220" y="605"/>
                    <a:pt x="220" y="605"/>
                    <a:pt x="221" y="604"/>
                  </a:cubicBezTo>
                  <a:cubicBezTo>
                    <a:pt x="222" y="602"/>
                    <a:pt x="223" y="601"/>
                    <a:pt x="225" y="599"/>
                  </a:cubicBezTo>
                  <a:cubicBezTo>
                    <a:pt x="229" y="593"/>
                    <a:pt x="232" y="587"/>
                    <a:pt x="235" y="582"/>
                  </a:cubicBezTo>
                  <a:cubicBezTo>
                    <a:pt x="236" y="585"/>
                    <a:pt x="236" y="589"/>
                    <a:pt x="236" y="592"/>
                  </a:cubicBezTo>
                  <a:cubicBezTo>
                    <a:pt x="237" y="597"/>
                    <a:pt x="238" y="602"/>
                    <a:pt x="239" y="607"/>
                  </a:cubicBezTo>
                  <a:cubicBezTo>
                    <a:pt x="240" y="612"/>
                    <a:pt x="241" y="617"/>
                    <a:pt x="244" y="622"/>
                  </a:cubicBezTo>
                  <a:cubicBezTo>
                    <a:pt x="244" y="622"/>
                    <a:pt x="244" y="622"/>
                    <a:pt x="244" y="622"/>
                  </a:cubicBezTo>
                  <a:cubicBezTo>
                    <a:pt x="243" y="625"/>
                    <a:pt x="242" y="627"/>
                    <a:pt x="240" y="630"/>
                  </a:cubicBezTo>
                  <a:cubicBezTo>
                    <a:pt x="240" y="631"/>
                    <a:pt x="239" y="632"/>
                    <a:pt x="239" y="632"/>
                  </a:cubicBezTo>
                  <a:cubicBezTo>
                    <a:pt x="239" y="633"/>
                    <a:pt x="238" y="633"/>
                    <a:pt x="237" y="634"/>
                  </a:cubicBezTo>
                  <a:cubicBezTo>
                    <a:pt x="236" y="635"/>
                    <a:pt x="235" y="636"/>
                    <a:pt x="234" y="637"/>
                  </a:cubicBezTo>
                  <a:cubicBezTo>
                    <a:pt x="233" y="638"/>
                    <a:pt x="233" y="639"/>
                    <a:pt x="232" y="640"/>
                  </a:cubicBezTo>
                  <a:cubicBezTo>
                    <a:pt x="232" y="640"/>
                    <a:pt x="232" y="641"/>
                    <a:pt x="232" y="641"/>
                  </a:cubicBezTo>
                  <a:cubicBezTo>
                    <a:pt x="232" y="641"/>
                    <a:pt x="232" y="640"/>
                    <a:pt x="233" y="640"/>
                  </a:cubicBezTo>
                  <a:cubicBezTo>
                    <a:pt x="233" y="639"/>
                    <a:pt x="234" y="638"/>
                    <a:pt x="235" y="638"/>
                  </a:cubicBezTo>
                  <a:cubicBezTo>
                    <a:pt x="236" y="637"/>
                    <a:pt x="237" y="636"/>
                    <a:pt x="238" y="635"/>
                  </a:cubicBezTo>
                  <a:cubicBezTo>
                    <a:pt x="238" y="635"/>
                    <a:pt x="239" y="634"/>
                    <a:pt x="239" y="634"/>
                  </a:cubicBezTo>
                  <a:cubicBezTo>
                    <a:pt x="239" y="634"/>
                    <a:pt x="239" y="634"/>
                    <a:pt x="240" y="634"/>
                  </a:cubicBezTo>
                  <a:cubicBezTo>
                    <a:pt x="240" y="634"/>
                    <a:pt x="240" y="633"/>
                    <a:pt x="240" y="633"/>
                  </a:cubicBezTo>
                  <a:cubicBezTo>
                    <a:pt x="241" y="633"/>
                    <a:pt x="241" y="632"/>
                    <a:pt x="242" y="631"/>
                  </a:cubicBezTo>
                  <a:cubicBezTo>
                    <a:pt x="243" y="629"/>
                    <a:pt x="245" y="627"/>
                    <a:pt x="246" y="626"/>
                  </a:cubicBezTo>
                  <a:cubicBezTo>
                    <a:pt x="246" y="626"/>
                    <a:pt x="246" y="626"/>
                    <a:pt x="246" y="626"/>
                  </a:cubicBezTo>
                  <a:cubicBezTo>
                    <a:pt x="246" y="627"/>
                    <a:pt x="247" y="627"/>
                    <a:pt x="247" y="628"/>
                  </a:cubicBezTo>
                  <a:cubicBezTo>
                    <a:pt x="248" y="629"/>
                    <a:pt x="248" y="629"/>
                    <a:pt x="248" y="629"/>
                  </a:cubicBezTo>
                  <a:cubicBezTo>
                    <a:pt x="248" y="629"/>
                    <a:pt x="248" y="629"/>
                    <a:pt x="248" y="629"/>
                  </a:cubicBezTo>
                  <a:cubicBezTo>
                    <a:pt x="248" y="629"/>
                    <a:pt x="248" y="628"/>
                    <a:pt x="248" y="628"/>
                  </a:cubicBezTo>
                  <a:cubicBezTo>
                    <a:pt x="248" y="629"/>
                    <a:pt x="248" y="629"/>
                    <a:pt x="248" y="629"/>
                  </a:cubicBezTo>
                  <a:cubicBezTo>
                    <a:pt x="248" y="629"/>
                    <a:pt x="248" y="629"/>
                    <a:pt x="248" y="629"/>
                  </a:cubicBezTo>
                  <a:cubicBezTo>
                    <a:pt x="248" y="629"/>
                    <a:pt x="248" y="629"/>
                    <a:pt x="248" y="629"/>
                  </a:cubicBezTo>
                  <a:cubicBezTo>
                    <a:pt x="249" y="630"/>
                    <a:pt x="250" y="631"/>
                    <a:pt x="251" y="631"/>
                  </a:cubicBezTo>
                  <a:cubicBezTo>
                    <a:pt x="251" y="632"/>
                    <a:pt x="252" y="633"/>
                    <a:pt x="252" y="634"/>
                  </a:cubicBezTo>
                  <a:cubicBezTo>
                    <a:pt x="254" y="637"/>
                    <a:pt x="256" y="640"/>
                    <a:pt x="257" y="643"/>
                  </a:cubicBezTo>
                  <a:cubicBezTo>
                    <a:pt x="259" y="650"/>
                    <a:pt x="258" y="656"/>
                    <a:pt x="258" y="660"/>
                  </a:cubicBezTo>
                  <a:cubicBezTo>
                    <a:pt x="257" y="665"/>
                    <a:pt x="256" y="667"/>
                    <a:pt x="256" y="667"/>
                  </a:cubicBezTo>
                  <a:cubicBezTo>
                    <a:pt x="256" y="667"/>
                    <a:pt x="257" y="665"/>
                    <a:pt x="259" y="661"/>
                  </a:cubicBezTo>
                  <a:cubicBezTo>
                    <a:pt x="260" y="657"/>
                    <a:pt x="262" y="651"/>
                    <a:pt x="262" y="643"/>
                  </a:cubicBezTo>
                  <a:cubicBezTo>
                    <a:pt x="262" y="639"/>
                    <a:pt x="261" y="634"/>
                    <a:pt x="259" y="630"/>
                  </a:cubicBezTo>
                  <a:cubicBezTo>
                    <a:pt x="259" y="629"/>
                    <a:pt x="258" y="627"/>
                    <a:pt x="258" y="626"/>
                  </a:cubicBezTo>
                  <a:cubicBezTo>
                    <a:pt x="257" y="625"/>
                    <a:pt x="257" y="624"/>
                    <a:pt x="256" y="623"/>
                  </a:cubicBezTo>
                  <a:cubicBezTo>
                    <a:pt x="256" y="623"/>
                    <a:pt x="256" y="623"/>
                    <a:pt x="256" y="623"/>
                  </a:cubicBezTo>
                  <a:cubicBezTo>
                    <a:pt x="256" y="623"/>
                    <a:pt x="256" y="623"/>
                    <a:pt x="256" y="623"/>
                  </a:cubicBezTo>
                  <a:cubicBezTo>
                    <a:pt x="256" y="623"/>
                    <a:pt x="256" y="623"/>
                    <a:pt x="256" y="623"/>
                  </a:cubicBezTo>
                  <a:cubicBezTo>
                    <a:pt x="256" y="623"/>
                    <a:pt x="255" y="622"/>
                    <a:pt x="255" y="622"/>
                  </a:cubicBezTo>
                  <a:cubicBezTo>
                    <a:pt x="255" y="622"/>
                    <a:pt x="255" y="622"/>
                    <a:pt x="255" y="622"/>
                  </a:cubicBezTo>
                  <a:cubicBezTo>
                    <a:pt x="255" y="622"/>
                    <a:pt x="255" y="622"/>
                    <a:pt x="255" y="622"/>
                  </a:cubicBezTo>
                  <a:cubicBezTo>
                    <a:pt x="255" y="622"/>
                    <a:pt x="255" y="621"/>
                    <a:pt x="255" y="621"/>
                  </a:cubicBezTo>
                  <a:cubicBezTo>
                    <a:pt x="254" y="620"/>
                    <a:pt x="254" y="619"/>
                    <a:pt x="254" y="618"/>
                  </a:cubicBezTo>
                  <a:cubicBezTo>
                    <a:pt x="253" y="615"/>
                    <a:pt x="253" y="610"/>
                    <a:pt x="253" y="606"/>
                  </a:cubicBezTo>
                  <a:cubicBezTo>
                    <a:pt x="253" y="601"/>
                    <a:pt x="253" y="596"/>
                    <a:pt x="254" y="592"/>
                  </a:cubicBezTo>
                  <a:cubicBezTo>
                    <a:pt x="254" y="589"/>
                    <a:pt x="254" y="587"/>
                    <a:pt x="254" y="584"/>
                  </a:cubicBezTo>
                  <a:cubicBezTo>
                    <a:pt x="256" y="586"/>
                    <a:pt x="258" y="588"/>
                    <a:pt x="260" y="590"/>
                  </a:cubicBezTo>
                  <a:cubicBezTo>
                    <a:pt x="262" y="591"/>
                    <a:pt x="265" y="593"/>
                    <a:pt x="267" y="594"/>
                  </a:cubicBezTo>
                  <a:cubicBezTo>
                    <a:pt x="268" y="595"/>
                    <a:pt x="270" y="595"/>
                    <a:pt x="271" y="596"/>
                  </a:cubicBezTo>
                  <a:cubicBezTo>
                    <a:pt x="273" y="596"/>
                    <a:pt x="273" y="596"/>
                    <a:pt x="273" y="596"/>
                  </a:cubicBezTo>
                  <a:cubicBezTo>
                    <a:pt x="273" y="596"/>
                    <a:pt x="273" y="596"/>
                    <a:pt x="273" y="596"/>
                  </a:cubicBezTo>
                  <a:cubicBezTo>
                    <a:pt x="274" y="596"/>
                    <a:pt x="274" y="596"/>
                    <a:pt x="274" y="596"/>
                  </a:cubicBezTo>
                  <a:cubicBezTo>
                    <a:pt x="274" y="596"/>
                    <a:pt x="274" y="596"/>
                    <a:pt x="274" y="596"/>
                  </a:cubicBezTo>
                  <a:cubicBezTo>
                    <a:pt x="275" y="597"/>
                    <a:pt x="275" y="597"/>
                    <a:pt x="275" y="597"/>
                  </a:cubicBezTo>
                  <a:cubicBezTo>
                    <a:pt x="285" y="599"/>
                    <a:pt x="295" y="601"/>
                    <a:pt x="303" y="603"/>
                  </a:cubicBezTo>
                  <a:cubicBezTo>
                    <a:pt x="307" y="605"/>
                    <a:pt x="310" y="606"/>
                    <a:pt x="312" y="607"/>
                  </a:cubicBezTo>
                  <a:cubicBezTo>
                    <a:pt x="313" y="607"/>
                    <a:pt x="313" y="608"/>
                    <a:pt x="314" y="608"/>
                  </a:cubicBezTo>
                  <a:cubicBezTo>
                    <a:pt x="314" y="608"/>
                    <a:pt x="314" y="609"/>
                    <a:pt x="314" y="609"/>
                  </a:cubicBezTo>
                  <a:cubicBezTo>
                    <a:pt x="314" y="609"/>
                    <a:pt x="314" y="608"/>
                    <a:pt x="314" y="608"/>
                  </a:cubicBezTo>
                  <a:cubicBezTo>
                    <a:pt x="314" y="607"/>
                    <a:pt x="313" y="607"/>
                    <a:pt x="312" y="606"/>
                  </a:cubicBezTo>
                  <a:cubicBezTo>
                    <a:pt x="310" y="605"/>
                    <a:pt x="307" y="604"/>
                    <a:pt x="303" y="602"/>
                  </a:cubicBezTo>
                  <a:cubicBezTo>
                    <a:pt x="296" y="599"/>
                    <a:pt x="286" y="596"/>
                    <a:pt x="276" y="593"/>
                  </a:cubicBezTo>
                  <a:cubicBezTo>
                    <a:pt x="275" y="593"/>
                    <a:pt x="275" y="593"/>
                    <a:pt x="275" y="593"/>
                  </a:cubicBezTo>
                  <a:cubicBezTo>
                    <a:pt x="275" y="592"/>
                    <a:pt x="275" y="592"/>
                    <a:pt x="275" y="592"/>
                  </a:cubicBezTo>
                  <a:cubicBezTo>
                    <a:pt x="275" y="592"/>
                    <a:pt x="275" y="592"/>
                    <a:pt x="275" y="592"/>
                  </a:cubicBezTo>
                  <a:cubicBezTo>
                    <a:pt x="274" y="592"/>
                    <a:pt x="274" y="592"/>
                    <a:pt x="274" y="592"/>
                  </a:cubicBezTo>
                  <a:cubicBezTo>
                    <a:pt x="272" y="591"/>
                    <a:pt x="272" y="591"/>
                    <a:pt x="272" y="591"/>
                  </a:cubicBezTo>
                  <a:cubicBezTo>
                    <a:pt x="271" y="591"/>
                    <a:pt x="270" y="590"/>
                    <a:pt x="269" y="590"/>
                  </a:cubicBezTo>
                  <a:cubicBezTo>
                    <a:pt x="267" y="589"/>
                    <a:pt x="265" y="587"/>
                    <a:pt x="264" y="586"/>
                  </a:cubicBezTo>
                  <a:cubicBezTo>
                    <a:pt x="261" y="582"/>
                    <a:pt x="258" y="579"/>
                    <a:pt x="256" y="576"/>
                  </a:cubicBezTo>
                  <a:cubicBezTo>
                    <a:pt x="256" y="576"/>
                    <a:pt x="256" y="575"/>
                    <a:pt x="256" y="575"/>
                  </a:cubicBezTo>
                  <a:cubicBezTo>
                    <a:pt x="258" y="562"/>
                    <a:pt x="261" y="549"/>
                    <a:pt x="263" y="539"/>
                  </a:cubicBezTo>
                  <a:cubicBezTo>
                    <a:pt x="263" y="539"/>
                    <a:pt x="263" y="538"/>
                    <a:pt x="263" y="538"/>
                  </a:cubicBezTo>
                  <a:cubicBezTo>
                    <a:pt x="264" y="538"/>
                    <a:pt x="265" y="539"/>
                    <a:pt x="265" y="539"/>
                  </a:cubicBezTo>
                  <a:cubicBezTo>
                    <a:pt x="268" y="541"/>
                    <a:pt x="271" y="543"/>
                    <a:pt x="274" y="544"/>
                  </a:cubicBezTo>
                  <a:cubicBezTo>
                    <a:pt x="276" y="545"/>
                    <a:pt x="278" y="546"/>
                    <a:pt x="279" y="546"/>
                  </a:cubicBezTo>
                  <a:cubicBezTo>
                    <a:pt x="281" y="547"/>
                    <a:pt x="281" y="547"/>
                    <a:pt x="281" y="547"/>
                  </a:cubicBezTo>
                  <a:cubicBezTo>
                    <a:pt x="282" y="547"/>
                    <a:pt x="282" y="547"/>
                    <a:pt x="282" y="547"/>
                  </a:cubicBezTo>
                  <a:cubicBezTo>
                    <a:pt x="283" y="547"/>
                    <a:pt x="283" y="547"/>
                    <a:pt x="283" y="547"/>
                  </a:cubicBezTo>
                  <a:cubicBezTo>
                    <a:pt x="283" y="547"/>
                    <a:pt x="283" y="547"/>
                    <a:pt x="283" y="547"/>
                  </a:cubicBezTo>
                  <a:cubicBezTo>
                    <a:pt x="284" y="547"/>
                    <a:pt x="284" y="547"/>
                    <a:pt x="284" y="547"/>
                  </a:cubicBezTo>
                  <a:cubicBezTo>
                    <a:pt x="296" y="549"/>
                    <a:pt x="308" y="551"/>
                    <a:pt x="317" y="554"/>
                  </a:cubicBezTo>
                  <a:cubicBezTo>
                    <a:pt x="321" y="555"/>
                    <a:pt x="325" y="556"/>
                    <a:pt x="327" y="557"/>
                  </a:cubicBezTo>
                  <a:cubicBezTo>
                    <a:pt x="328" y="557"/>
                    <a:pt x="329" y="558"/>
                    <a:pt x="330" y="558"/>
                  </a:cubicBezTo>
                  <a:cubicBezTo>
                    <a:pt x="330" y="559"/>
                    <a:pt x="330" y="559"/>
                    <a:pt x="330" y="559"/>
                  </a:cubicBezTo>
                  <a:cubicBezTo>
                    <a:pt x="330" y="559"/>
                    <a:pt x="330" y="559"/>
                    <a:pt x="330" y="558"/>
                  </a:cubicBezTo>
                  <a:cubicBezTo>
                    <a:pt x="329" y="558"/>
                    <a:pt x="329" y="557"/>
                    <a:pt x="328" y="556"/>
                  </a:cubicBezTo>
                  <a:cubicBezTo>
                    <a:pt x="325" y="555"/>
                    <a:pt x="322" y="553"/>
                    <a:pt x="318" y="551"/>
                  </a:cubicBezTo>
                  <a:cubicBezTo>
                    <a:pt x="309" y="547"/>
                    <a:pt x="298" y="543"/>
                    <a:pt x="286" y="538"/>
                  </a:cubicBezTo>
                  <a:cubicBezTo>
                    <a:pt x="285" y="538"/>
                    <a:pt x="285" y="538"/>
                    <a:pt x="285" y="538"/>
                  </a:cubicBezTo>
                  <a:cubicBezTo>
                    <a:pt x="285" y="538"/>
                    <a:pt x="285" y="538"/>
                    <a:pt x="285" y="538"/>
                  </a:cubicBezTo>
                  <a:cubicBezTo>
                    <a:pt x="285" y="538"/>
                    <a:pt x="285" y="538"/>
                    <a:pt x="285" y="538"/>
                  </a:cubicBezTo>
                  <a:cubicBezTo>
                    <a:pt x="286" y="538"/>
                    <a:pt x="285" y="538"/>
                    <a:pt x="285" y="538"/>
                  </a:cubicBezTo>
                  <a:cubicBezTo>
                    <a:pt x="285" y="538"/>
                    <a:pt x="285" y="538"/>
                    <a:pt x="285" y="538"/>
                  </a:cubicBezTo>
                  <a:cubicBezTo>
                    <a:pt x="285" y="538"/>
                    <a:pt x="285" y="538"/>
                    <a:pt x="285" y="538"/>
                  </a:cubicBezTo>
                  <a:cubicBezTo>
                    <a:pt x="284" y="538"/>
                    <a:pt x="284" y="538"/>
                    <a:pt x="284" y="538"/>
                  </a:cubicBezTo>
                  <a:cubicBezTo>
                    <a:pt x="282" y="537"/>
                    <a:pt x="282" y="537"/>
                    <a:pt x="282" y="537"/>
                  </a:cubicBezTo>
                  <a:cubicBezTo>
                    <a:pt x="281" y="536"/>
                    <a:pt x="280" y="535"/>
                    <a:pt x="279" y="535"/>
                  </a:cubicBezTo>
                  <a:cubicBezTo>
                    <a:pt x="278" y="534"/>
                    <a:pt x="277" y="533"/>
                    <a:pt x="276" y="532"/>
                  </a:cubicBezTo>
                  <a:cubicBezTo>
                    <a:pt x="278" y="532"/>
                    <a:pt x="280" y="533"/>
                    <a:pt x="282" y="534"/>
                  </a:cubicBezTo>
                  <a:cubicBezTo>
                    <a:pt x="288" y="535"/>
                    <a:pt x="294" y="537"/>
                    <a:pt x="301" y="539"/>
                  </a:cubicBezTo>
                  <a:cubicBezTo>
                    <a:pt x="309" y="541"/>
                    <a:pt x="317" y="543"/>
                    <a:pt x="326" y="545"/>
                  </a:cubicBezTo>
                  <a:cubicBezTo>
                    <a:pt x="336" y="547"/>
                    <a:pt x="346" y="549"/>
                    <a:pt x="356" y="551"/>
                  </a:cubicBezTo>
                  <a:cubicBezTo>
                    <a:pt x="367" y="552"/>
                    <a:pt x="378" y="554"/>
                    <a:pt x="390" y="555"/>
                  </a:cubicBezTo>
                  <a:cubicBezTo>
                    <a:pt x="396" y="556"/>
                    <a:pt x="401" y="556"/>
                    <a:pt x="408" y="557"/>
                  </a:cubicBezTo>
                  <a:cubicBezTo>
                    <a:pt x="411" y="557"/>
                    <a:pt x="414" y="557"/>
                    <a:pt x="417" y="557"/>
                  </a:cubicBezTo>
                  <a:cubicBezTo>
                    <a:pt x="420" y="557"/>
                    <a:pt x="423" y="558"/>
                    <a:pt x="426" y="558"/>
                  </a:cubicBezTo>
                  <a:cubicBezTo>
                    <a:pt x="432" y="558"/>
                    <a:pt x="438" y="558"/>
                    <a:pt x="445" y="558"/>
                  </a:cubicBezTo>
                  <a:cubicBezTo>
                    <a:pt x="451" y="558"/>
                    <a:pt x="457" y="557"/>
                    <a:pt x="463" y="557"/>
                  </a:cubicBezTo>
                  <a:cubicBezTo>
                    <a:pt x="488" y="556"/>
                    <a:pt x="513" y="555"/>
                    <a:pt x="536" y="554"/>
                  </a:cubicBezTo>
                  <a:cubicBezTo>
                    <a:pt x="548" y="554"/>
                    <a:pt x="559" y="554"/>
                    <a:pt x="569" y="555"/>
                  </a:cubicBezTo>
                  <a:cubicBezTo>
                    <a:pt x="580" y="556"/>
                    <a:pt x="590" y="557"/>
                    <a:pt x="598" y="561"/>
                  </a:cubicBezTo>
                  <a:cubicBezTo>
                    <a:pt x="602" y="563"/>
                    <a:pt x="606" y="566"/>
                    <a:pt x="610" y="567"/>
                  </a:cubicBezTo>
                  <a:cubicBezTo>
                    <a:pt x="614" y="569"/>
                    <a:pt x="618" y="570"/>
                    <a:pt x="622" y="570"/>
                  </a:cubicBezTo>
                  <a:cubicBezTo>
                    <a:pt x="630" y="571"/>
                    <a:pt x="636" y="570"/>
                    <a:pt x="642" y="569"/>
                  </a:cubicBezTo>
                  <a:cubicBezTo>
                    <a:pt x="647" y="568"/>
                    <a:pt x="651" y="567"/>
                    <a:pt x="654" y="566"/>
                  </a:cubicBezTo>
                  <a:cubicBezTo>
                    <a:pt x="657" y="566"/>
                    <a:pt x="658" y="565"/>
                    <a:pt x="658" y="565"/>
                  </a:cubicBezTo>
                  <a:cubicBezTo>
                    <a:pt x="658" y="565"/>
                    <a:pt x="657" y="566"/>
                    <a:pt x="654" y="566"/>
                  </a:cubicBezTo>
                  <a:close/>
                </a:path>
              </a:pathLst>
            </a:custGeom>
            <a:solidFill>
              <a:schemeClr val="accent2">
                <a:lumMod val="50000"/>
              </a:schemeClr>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6" name="Freeform 1476">
              <a:extLst>
                <a:ext uri="{FF2B5EF4-FFF2-40B4-BE49-F238E27FC236}">
                  <a16:creationId xmlns:a16="http://schemas.microsoft.com/office/drawing/2014/main" id="{B08204E7-435A-4E74-9CC5-110EC1348B43}"/>
                </a:ext>
              </a:extLst>
            </p:cNvPr>
            <p:cNvSpPr>
              <a:spLocks/>
            </p:cNvSpPr>
            <p:nvPr/>
          </p:nvSpPr>
          <p:spPr bwMode="auto">
            <a:xfrm>
              <a:off x="1406546" y="3418871"/>
              <a:ext cx="57935" cy="115530"/>
            </a:xfrm>
            <a:custGeom>
              <a:avLst/>
              <a:gdLst>
                <a:gd name="T0" fmla="*/ 11 w 59"/>
                <a:gd name="T1" fmla="*/ 70 h 74"/>
                <a:gd name="T2" fmla="*/ 50 w 59"/>
                <a:gd name="T3" fmla="*/ 56 h 74"/>
                <a:gd name="T4" fmla="*/ 55 w 59"/>
                <a:gd name="T5" fmla="*/ 4 h 74"/>
                <a:gd name="T6" fmla="*/ 9 w 59"/>
                <a:gd name="T7" fmla="*/ 28 h 74"/>
                <a:gd name="T8" fmla="*/ 11 w 59"/>
                <a:gd name="T9" fmla="*/ 70 h 74"/>
              </a:gdLst>
              <a:ahLst/>
              <a:cxnLst>
                <a:cxn ang="0">
                  <a:pos x="T0" y="T1"/>
                </a:cxn>
                <a:cxn ang="0">
                  <a:pos x="T2" y="T3"/>
                </a:cxn>
                <a:cxn ang="0">
                  <a:pos x="T4" y="T5"/>
                </a:cxn>
                <a:cxn ang="0">
                  <a:pos x="T6" y="T7"/>
                </a:cxn>
                <a:cxn ang="0">
                  <a:pos x="T8" y="T9"/>
                </a:cxn>
              </a:cxnLst>
              <a:rect l="0" t="0" r="r" b="b"/>
              <a:pathLst>
                <a:path w="59" h="74">
                  <a:moveTo>
                    <a:pt x="11" y="70"/>
                  </a:moveTo>
                  <a:cubicBezTo>
                    <a:pt x="25" y="74"/>
                    <a:pt x="41" y="69"/>
                    <a:pt x="50" y="56"/>
                  </a:cubicBezTo>
                  <a:cubicBezTo>
                    <a:pt x="59" y="43"/>
                    <a:pt x="53" y="7"/>
                    <a:pt x="55" y="4"/>
                  </a:cubicBezTo>
                  <a:cubicBezTo>
                    <a:pt x="56" y="0"/>
                    <a:pt x="17" y="15"/>
                    <a:pt x="9" y="28"/>
                  </a:cubicBezTo>
                  <a:cubicBezTo>
                    <a:pt x="0" y="42"/>
                    <a:pt x="1" y="58"/>
                    <a:pt x="11" y="7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7" name="Freeform 1477">
              <a:extLst>
                <a:ext uri="{FF2B5EF4-FFF2-40B4-BE49-F238E27FC236}">
                  <a16:creationId xmlns:a16="http://schemas.microsoft.com/office/drawing/2014/main" id="{CCF86C93-FC93-44DF-81DA-CED4F9134002}"/>
                </a:ext>
              </a:extLst>
            </p:cNvPr>
            <p:cNvSpPr>
              <a:spLocks/>
            </p:cNvSpPr>
            <p:nvPr/>
          </p:nvSpPr>
          <p:spPr bwMode="auto">
            <a:xfrm>
              <a:off x="1474301" y="3372034"/>
              <a:ext cx="62845" cy="137387"/>
            </a:xfrm>
            <a:custGeom>
              <a:avLst/>
              <a:gdLst>
                <a:gd name="T0" fmla="*/ 17 w 64"/>
                <a:gd name="T1" fmla="*/ 85 h 87"/>
                <a:gd name="T2" fmla="*/ 57 w 64"/>
                <a:gd name="T3" fmla="*/ 62 h 87"/>
                <a:gd name="T4" fmla="*/ 52 w 64"/>
                <a:gd name="T5" fmla="*/ 4 h 87"/>
                <a:gd name="T6" fmla="*/ 7 w 64"/>
                <a:gd name="T7" fmla="*/ 40 h 87"/>
                <a:gd name="T8" fmla="*/ 17 w 64"/>
                <a:gd name="T9" fmla="*/ 85 h 87"/>
              </a:gdLst>
              <a:ahLst/>
              <a:cxnLst>
                <a:cxn ang="0">
                  <a:pos x="T0" y="T1"/>
                </a:cxn>
                <a:cxn ang="0">
                  <a:pos x="T2" y="T3"/>
                </a:cxn>
                <a:cxn ang="0">
                  <a:pos x="T4" y="T5"/>
                </a:cxn>
                <a:cxn ang="0">
                  <a:pos x="T6" y="T7"/>
                </a:cxn>
                <a:cxn ang="0">
                  <a:pos x="T8" y="T9"/>
                </a:cxn>
              </a:cxnLst>
              <a:rect l="0" t="0" r="r" b="b"/>
              <a:pathLst>
                <a:path w="64" h="87">
                  <a:moveTo>
                    <a:pt x="17" y="85"/>
                  </a:moveTo>
                  <a:cubicBezTo>
                    <a:pt x="34" y="87"/>
                    <a:pt x="50" y="78"/>
                    <a:pt x="57" y="62"/>
                  </a:cubicBezTo>
                  <a:cubicBezTo>
                    <a:pt x="64" y="46"/>
                    <a:pt x="51" y="8"/>
                    <a:pt x="52" y="4"/>
                  </a:cubicBezTo>
                  <a:cubicBezTo>
                    <a:pt x="53" y="0"/>
                    <a:pt x="14" y="24"/>
                    <a:pt x="7" y="40"/>
                  </a:cubicBezTo>
                  <a:cubicBezTo>
                    <a:pt x="0" y="56"/>
                    <a:pt x="5" y="74"/>
                    <a:pt x="17" y="8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8" name="Freeform 1478">
              <a:extLst>
                <a:ext uri="{FF2B5EF4-FFF2-40B4-BE49-F238E27FC236}">
                  <a16:creationId xmlns:a16="http://schemas.microsoft.com/office/drawing/2014/main" id="{81DA004D-3060-4963-A54F-71121DC25C05}"/>
                </a:ext>
              </a:extLst>
            </p:cNvPr>
            <p:cNvSpPr>
              <a:spLocks/>
            </p:cNvSpPr>
            <p:nvPr/>
          </p:nvSpPr>
          <p:spPr bwMode="auto">
            <a:xfrm>
              <a:off x="1538128" y="3384523"/>
              <a:ext cx="64809" cy="124898"/>
            </a:xfrm>
            <a:custGeom>
              <a:avLst/>
              <a:gdLst>
                <a:gd name="T0" fmla="*/ 9 w 65"/>
                <a:gd name="T1" fmla="*/ 73 h 79"/>
                <a:gd name="T2" fmla="*/ 53 w 65"/>
                <a:gd name="T3" fmla="*/ 61 h 79"/>
                <a:gd name="T4" fmla="*/ 63 w 65"/>
                <a:gd name="T5" fmla="*/ 4 h 79"/>
                <a:gd name="T6" fmla="*/ 10 w 65"/>
                <a:gd name="T7" fmla="*/ 28 h 79"/>
                <a:gd name="T8" fmla="*/ 9 w 65"/>
                <a:gd name="T9" fmla="*/ 73 h 79"/>
              </a:gdLst>
              <a:ahLst/>
              <a:cxnLst>
                <a:cxn ang="0">
                  <a:pos x="T0" y="T1"/>
                </a:cxn>
                <a:cxn ang="0">
                  <a:pos x="T2" y="T3"/>
                </a:cxn>
                <a:cxn ang="0">
                  <a:pos x="T4" y="T5"/>
                </a:cxn>
                <a:cxn ang="0">
                  <a:pos x="T6" y="T7"/>
                </a:cxn>
                <a:cxn ang="0">
                  <a:pos x="T8" y="T9"/>
                </a:cxn>
              </a:cxnLst>
              <a:rect l="0" t="0" r="r" b="b"/>
              <a:pathLst>
                <a:path w="65" h="79">
                  <a:moveTo>
                    <a:pt x="9" y="73"/>
                  </a:moveTo>
                  <a:cubicBezTo>
                    <a:pt x="25" y="79"/>
                    <a:pt x="43" y="74"/>
                    <a:pt x="53" y="61"/>
                  </a:cubicBezTo>
                  <a:cubicBezTo>
                    <a:pt x="64" y="47"/>
                    <a:pt x="61" y="8"/>
                    <a:pt x="63" y="4"/>
                  </a:cubicBezTo>
                  <a:cubicBezTo>
                    <a:pt x="65" y="0"/>
                    <a:pt x="21" y="14"/>
                    <a:pt x="10" y="28"/>
                  </a:cubicBezTo>
                  <a:cubicBezTo>
                    <a:pt x="0" y="41"/>
                    <a:pt x="0" y="60"/>
                    <a:pt x="9" y="7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79" name="Freeform 1479">
              <a:extLst>
                <a:ext uri="{FF2B5EF4-FFF2-40B4-BE49-F238E27FC236}">
                  <a16:creationId xmlns:a16="http://schemas.microsoft.com/office/drawing/2014/main" id="{FAB0A552-8CEA-427A-A026-116563098809}"/>
                </a:ext>
              </a:extLst>
            </p:cNvPr>
            <p:cNvSpPr>
              <a:spLocks/>
            </p:cNvSpPr>
            <p:nvPr/>
          </p:nvSpPr>
          <p:spPr bwMode="auto">
            <a:xfrm>
              <a:off x="1650070" y="3453218"/>
              <a:ext cx="33386" cy="64010"/>
            </a:xfrm>
            <a:custGeom>
              <a:avLst/>
              <a:gdLst>
                <a:gd name="T0" fmla="*/ 5 w 34"/>
                <a:gd name="T1" fmla="*/ 38 h 41"/>
                <a:gd name="T2" fmla="*/ 28 w 34"/>
                <a:gd name="T3" fmla="*/ 31 h 41"/>
                <a:gd name="T4" fmla="*/ 33 w 34"/>
                <a:gd name="T5" fmla="*/ 2 h 41"/>
                <a:gd name="T6" fmla="*/ 5 w 34"/>
                <a:gd name="T7" fmla="*/ 14 h 41"/>
                <a:gd name="T8" fmla="*/ 5 w 34"/>
                <a:gd name="T9" fmla="*/ 38 h 41"/>
              </a:gdLst>
              <a:ahLst/>
              <a:cxnLst>
                <a:cxn ang="0">
                  <a:pos x="T0" y="T1"/>
                </a:cxn>
                <a:cxn ang="0">
                  <a:pos x="T2" y="T3"/>
                </a:cxn>
                <a:cxn ang="0">
                  <a:pos x="T4" y="T5"/>
                </a:cxn>
                <a:cxn ang="0">
                  <a:pos x="T6" y="T7"/>
                </a:cxn>
                <a:cxn ang="0">
                  <a:pos x="T8" y="T9"/>
                </a:cxn>
              </a:cxnLst>
              <a:rect l="0" t="0" r="r" b="b"/>
              <a:pathLst>
                <a:path w="34" h="41">
                  <a:moveTo>
                    <a:pt x="5" y="38"/>
                  </a:moveTo>
                  <a:cubicBezTo>
                    <a:pt x="13" y="41"/>
                    <a:pt x="22" y="39"/>
                    <a:pt x="28" y="31"/>
                  </a:cubicBezTo>
                  <a:cubicBezTo>
                    <a:pt x="33" y="24"/>
                    <a:pt x="32" y="4"/>
                    <a:pt x="33" y="2"/>
                  </a:cubicBezTo>
                  <a:cubicBezTo>
                    <a:pt x="34" y="0"/>
                    <a:pt x="11" y="7"/>
                    <a:pt x="5" y="14"/>
                  </a:cubicBezTo>
                  <a:cubicBezTo>
                    <a:pt x="0" y="21"/>
                    <a:pt x="0" y="31"/>
                    <a:pt x="5"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0" name="Freeform 1480">
              <a:extLst>
                <a:ext uri="{FF2B5EF4-FFF2-40B4-BE49-F238E27FC236}">
                  <a16:creationId xmlns:a16="http://schemas.microsoft.com/office/drawing/2014/main" id="{2976ACC8-0BDD-47C3-9728-6EF7A5D28375}"/>
                </a:ext>
              </a:extLst>
            </p:cNvPr>
            <p:cNvSpPr>
              <a:spLocks/>
            </p:cNvSpPr>
            <p:nvPr/>
          </p:nvSpPr>
          <p:spPr bwMode="auto">
            <a:xfrm>
              <a:off x="1349594" y="3073842"/>
              <a:ext cx="66772" cy="132704"/>
            </a:xfrm>
            <a:custGeom>
              <a:avLst/>
              <a:gdLst>
                <a:gd name="T0" fmla="*/ 11 w 67"/>
                <a:gd name="T1" fmla="*/ 78 h 84"/>
                <a:gd name="T2" fmla="*/ 57 w 67"/>
                <a:gd name="T3" fmla="*/ 63 h 84"/>
                <a:gd name="T4" fmla="*/ 64 w 67"/>
                <a:gd name="T5" fmla="*/ 4 h 84"/>
                <a:gd name="T6" fmla="*/ 10 w 67"/>
                <a:gd name="T7" fmla="*/ 30 h 84"/>
                <a:gd name="T8" fmla="*/ 11 w 67"/>
                <a:gd name="T9" fmla="*/ 78 h 84"/>
              </a:gdLst>
              <a:ahLst/>
              <a:cxnLst>
                <a:cxn ang="0">
                  <a:pos x="T0" y="T1"/>
                </a:cxn>
                <a:cxn ang="0">
                  <a:pos x="T2" y="T3"/>
                </a:cxn>
                <a:cxn ang="0">
                  <a:pos x="T4" y="T5"/>
                </a:cxn>
                <a:cxn ang="0">
                  <a:pos x="T6" y="T7"/>
                </a:cxn>
                <a:cxn ang="0">
                  <a:pos x="T8" y="T9"/>
                </a:cxn>
              </a:cxnLst>
              <a:rect l="0" t="0" r="r" b="b"/>
              <a:pathLst>
                <a:path w="67" h="84">
                  <a:moveTo>
                    <a:pt x="11" y="78"/>
                  </a:moveTo>
                  <a:cubicBezTo>
                    <a:pt x="27" y="84"/>
                    <a:pt x="46" y="78"/>
                    <a:pt x="57" y="63"/>
                  </a:cubicBezTo>
                  <a:cubicBezTo>
                    <a:pt x="67" y="49"/>
                    <a:pt x="62" y="7"/>
                    <a:pt x="64" y="4"/>
                  </a:cubicBezTo>
                  <a:cubicBezTo>
                    <a:pt x="66" y="0"/>
                    <a:pt x="21" y="16"/>
                    <a:pt x="10" y="30"/>
                  </a:cubicBezTo>
                  <a:cubicBezTo>
                    <a:pt x="0" y="45"/>
                    <a:pt x="1" y="65"/>
                    <a:pt x="11" y="7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1" name="Freeform 1481">
              <a:extLst>
                <a:ext uri="{FF2B5EF4-FFF2-40B4-BE49-F238E27FC236}">
                  <a16:creationId xmlns:a16="http://schemas.microsoft.com/office/drawing/2014/main" id="{D46C6852-A7A9-4066-A2D6-0D54EDD68230}"/>
                </a:ext>
              </a:extLst>
            </p:cNvPr>
            <p:cNvSpPr>
              <a:spLocks/>
            </p:cNvSpPr>
            <p:nvPr/>
          </p:nvSpPr>
          <p:spPr bwMode="auto">
            <a:xfrm>
              <a:off x="1371196" y="3215912"/>
              <a:ext cx="46152" cy="93673"/>
            </a:xfrm>
            <a:custGeom>
              <a:avLst/>
              <a:gdLst>
                <a:gd name="T0" fmla="*/ 10 w 46"/>
                <a:gd name="T1" fmla="*/ 57 h 59"/>
                <a:gd name="T2" fmla="*/ 40 w 46"/>
                <a:gd name="T3" fmla="*/ 44 h 59"/>
                <a:gd name="T4" fmla="*/ 41 w 46"/>
                <a:gd name="T5" fmla="*/ 2 h 59"/>
                <a:gd name="T6" fmla="*/ 6 w 46"/>
                <a:gd name="T7" fmla="*/ 24 h 59"/>
                <a:gd name="T8" fmla="*/ 10 w 46"/>
                <a:gd name="T9" fmla="*/ 57 h 59"/>
              </a:gdLst>
              <a:ahLst/>
              <a:cxnLst>
                <a:cxn ang="0">
                  <a:pos x="T0" y="T1"/>
                </a:cxn>
                <a:cxn ang="0">
                  <a:pos x="T2" y="T3"/>
                </a:cxn>
                <a:cxn ang="0">
                  <a:pos x="T4" y="T5"/>
                </a:cxn>
                <a:cxn ang="0">
                  <a:pos x="T6" y="T7"/>
                </a:cxn>
                <a:cxn ang="0">
                  <a:pos x="T8" y="T9"/>
                </a:cxn>
              </a:cxnLst>
              <a:rect l="0" t="0" r="r" b="b"/>
              <a:pathLst>
                <a:path w="46" h="59">
                  <a:moveTo>
                    <a:pt x="10" y="57"/>
                  </a:moveTo>
                  <a:cubicBezTo>
                    <a:pt x="21" y="59"/>
                    <a:pt x="34" y="54"/>
                    <a:pt x="40" y="44"/>
                  </a:cubicBezTo>
                  <a:cubicBezTo>
                    <a:pt x="46" y="33"/>
                    <a:pt x="40" y="5"/>
                    <a:pt x="41" y="2"/>
                  </a:cubicBezTo>
                  <a:cubicBezTo>
                    <a:pt x="42" y="0"/>
                    <a:pt x="12" y="14"/>
                    <a:pt x="6" y="24"/>
                  </a:cubicBezTo>
                  <a:cubicBezTo>
                    <a:pt x="0" y="35"/>
                    <a:pt x="2" y="48"/>
                    <a:pt x="10" y="5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2" name="Freeform 1482">
              <a:extLst>
                <a:ext uri="{FF2B5EF4-FFF2-40B4-BE49-F238E27FC236}">
                  <a16:creationId xmlns:a16="http://schemas.microsoft.com/office/drawing/2014/main" id="{00F4CC0B-E909-4801-AD01-1E6AA005AA17}"/>
                </a:ext>
              </a:extLst>
            </p:cNvPr>
            <p:cNvSpPr>
              <a:spLocks/>
            </p:cNvSpPr>
            <p:nvPr/>
          </p:nvSpPr>
          <p:spPr bwMode="auto">
            <a:xfrm>
              <a:off x="1399672" y="3328320"/>
              <a:ext cx="93286" cy="99918"/>
            </a:xfrm>
            <a:custGeom>
              <a:avLst/>
              <a:gdLst>
                <a:gd name="T0" fmla="*/ 0 w 94"/>
                <a:gd name="T1" fmla="*/ 40 h 63"/>
                <a:gd name="T2" fmla="*/ 44 w 94"/>
                <a:gd name="T3" fmla="*/ 59 h 63"/>
                <a:gd name="T4" fmla="*/ 90 w 94"/>
                <a:gd name="T5" fmla="*/ 20 h 63"/>
                <a:gd name="T6" fmla="*/ 32 w 94"/>
                <a:gd name="T7" fmla="*/ 4 h 63"/>
                <a:gd name="T8" fmla="*/ 0 w 94"/>
                <a:gd name="T9" fmla="*/ 40 h 63"/>
              </a:gdLst>
              <a:ahLst/>
              <a:cxnLst>
                <a:cxn ang="0">
                  <a:pos x="T0" y="T1"/>
                </a:cxn>
                <a:cxn ang="0">
                  <a:pos x="T2" y="T3"/>
                </a:cxn>
                <a:cxn ang="0">
                  <a:pos x="T4" y="T5"/>
                </a:cxn>
                <a:cxn ang="0">
                  <a:pos x="T6" y="T7"/>
                </a:cxn>
                <a:cxn ang="0">
                  <a:pos x="T8" y="T9"/>
                </a:cxn>
              </a:cxnLst>
              <a:rect l="0" t="0" r="r" b="b"/>
              <a:pathLst>
                <a:path w="94" h="63">
                  <a:moveTo>
                    <a:pt x="0" y="40"/>
                  </a:moveTo>
                  <a:cubicBezTo>
                    <a:pt x="9" y="55"/>
                    <a:pt x="27" y="63"/>
                    <a:pt x="44" y="59"/>
                  </a:cubicBezTo>
                  <a:cubicBezTo>
                    <a:pt x="62" y="55"/>
                    <a:pt x="86" y="21"/>
                    <a:pt x="90" y="20"/>
                  </a:cubicBezTo>
                  <a:cubicBezTo>
                    <a:pt x="94"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3" name="Freeform 1483">
              <a:extLst>
                <a:ext uri="{FF2B5EF4-FFF2-40B4-BE49-F238E27FC236}">
                  <a16:creationId xmlns:a16="http://schemas.microsoft.com/office/drawing/2014/main" id="{4BC5FFA7-6EC3-4293-ABD3-66EA0DC15ED7}"/>
                </a:ext>
              </a:extLst>
            </p:cNvPr>
            <p:cNvSpPr>
              <a:spLocks/>
            </p:cNvSpPr>
            <p:nvPr/>
          </p:nvSpPr>
          <p:spPr bwMode="auto">
            <a:xfrm>
              <a:off x="1432077" y="3236208"/>
              <a:ext cx="94268" cy="101480"/>
            </a:xfrm>
            <a:custGeom>
              <a:avLst/>
              <a:gdLst>
                <a:gd name="T0" fmla="*/ 0 w 95"/>
                <a:gd name="T1" fmla="*/ 40 h 64"/>
                <a:gd name="T2" fmla="*/ 45 w 95"/>
                <a:gd name="T3" fmla="*/ 60 h 64"/>
                <a:gd name="T4" fmla="*/ 91 w 95"/>
                <a:gd name="T5" fmla="*/ 20 h 64"/>
                <a:gd name="T6" fmla="*/ 32 w 95"/>
                <a:gd name="T7" fmla="*/ 4 h 64"/>
                <a:gd name="T8" fmla="*/ 0 w 95"/>
                <a:gd name="T9" fmla="*/ 40 h 64"/>
              </a:gdLst>
              <a:ahLst/>
              <a:cxnLst>
                <a:cxn ang="0">
                  <a:pos x="T0" y="T1"/>
                </a:cxn>
                <a:cxn ang="0">
                  <a:pos x="T2" y="T3"/>
                </a:cxn>
                <a:cxn ang="0">
                  <a:pos x="T4" y="T5"/>
                </a:cxn>
                <a:cxn ang="0">
                  <a:pos x="T6" y="T7"/>
                </a:cxn>
                <a:cxn ang="0">
                  <a:pos x="T8" y="T9"/>
                </a:cxn>
              </a:cxnLst>
              <a:rect l="0" t="0" r="r" b="b"/>
              <a:pathLst>
                <a:path w="95" h="64">
                  <a:moveTo>
                    <a:pt x="0" y="40"/>
                  </a:moveTo>
                  <a:cubicBezTo>
                    <a:pt x="9" y="56"/>
                    <a:pt x="27" y="64"/>
                    <a:pt x="45" y="60"/>
                  </a:cubicBezTo>
                  <a:cubicBezTo>
                    <a:pt x="63" y="56"/>
                    <a:pt x="87" y="22"/>
                    <a:pt x="91" y="20"/>
                  </a:cubicBezTo>
                  <a:cubicBezTo>
                    <a:pt x="95" y="18"/>
                    <a:pt x="50" y="0"/>
                    <a:pt x="32" y="4"/>
                  </a:cubicBezTo>
                  <a:cubicBezTo>
                    <a:pt x="14" y="8"/>
                    <a:pt x="2" y="23"/>
                    <a:pt x="0" y="4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4" name="Freeform 1484">
              <a:extLst>
                <a:ext uri="{FF2B5EF4-FFF2-40B4-BE49-F238E27FC236}">
                  <a16:creationId xmlns:a16="http://schemas.microsoft.com/office/drawing/2014/main" id="{467AD7A5-53E8-4742-908B-CC8E854EB0EE}"/>
                </a:ext>
              </a:extLst>
            </p:cNvPr>
            <p:cNvSpPr>
              <a:spLocks/>
            </p:cNvSpPr>
            <p:nvPr/>
          </p:nvSpPr>
          <p:spPr bwMode="auto">
            <a:xfrm>
              <a:off x="1432077" y="3517228"/>
              <a:ext cx="75610" cy="112408"/>
            </a:xfrm>
            <a:custGeom>
              <a:avLst/>
              <a:gdLst>
                <a:gd name="T0" fmla="*/ 7 w 76"/>
                <a:gd name="T1" fmla="*/ 8 h 71"/>
                <a:gd name="T2" fmla="*/ 16 w 76"/>
                <a:gd name="T3" fmla="*/ 54 h 71"/>
                <a:gd name="T4" fmla="*/ 73 w 76"/>
                <a:gd name="T5" fmla="*/ 69 h 71"/>
                <a:gd name="T6" fmla="*/ 54 w 76"/>
                <a:gd name="T7" fmla="*/ 14 h 71"/>
                <a:gd name="T8" fmla="*/ 7 w 76"/>
                <a:gd name="T9" fmla="*/ 8 h 71"/>
              </a:gdLst>
              <a:ahLst/>
              <a:cxnLst>
                <a:cxn ang="0">
                  <a:pos x="T0" y="T1"/>
                </a:cxn>
                <a:cxn ang="0">
                  <a:pos x="T2" y="T3"/>
                </a:cxn>
                <a:cxn ang="0">
                  <a:pos x="T4" y="T5"/>
                </a:cxn>
                <a:cxn ang="0">
                  <a:pos x="T6" y="T7"/>
                </a:cxn>
                <a:cxn ang="0">
                  <a:pos x="T8" y="T9"/>
                </a:cxn>
              </a:cxnLst>
              <a:rect l="0" t="0" r="r" b="b"/>
              <a:pathLst>
                <a:path w="76" h="71">
                  <a:moveTo>
                    <a:pt x="7" y="8"/>
                  </a:moveTo>
                  <a:cubicBezTo>
                    <a:pt x="0" y="23"/>
                    <a:pt x="3" y="42"/>
                    <a:pt x="16" y="54"/>
                  </a:cubicBezTo>
                  <a:cubicBezTo>
                    <a:pt x="29" y="66"/>
                    <a:pt x="69" y="66"/>
                    <a:pt x="73" y="69"/>
                  </a:cubicBezTo>
                  <a:cubicBezTo>
                    <a:pt x="76" y="71"/>
                    <a:pt x="66" y="25"/>
                    <a:pt x="54" y="14"/>
                  </a:cubicBezTo>
                  <a:cubicBezTo>
                    <a:pt x="41" y="2"/>
                    <a:pt x="22" y="0"/>
                    <a:pt x="7" y="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5" name="Freeform 1485">
              <a:extLst>
                <a:ext uri="{FF2B5EF4-FFF2-40B4-BE49-F238E27FC236}">
                  <a16:creationId xmlns:a16="http://schemas.microsoft.com/office/drawing/2014/main" id="{142DEF69-B1C7-4A79-917A-281141A72E22}"/>
                </a:ext>
              </a:extLst>
            </p:cNvPr>
            <p:cNvSpPr>
              <a:spLocks/>
            </p:cNvSpPr>
            <p:nvPr/>
          </p:nvSpPr>
          <p:spPr bwMode="auto">
            <a:xfrm>
              <a:off x="1510634" y="3510983"/>
              <a:ext cx="43206" cy="85868"/>
            </a:xfrm>
            <a:custGeom>
              <a:avLst/>
              <a:gdLst>
                <a:gd name="T0" fmla="*/ 8 w 43"/>
                <a:gd name="T1" fmla="*/ 3 h 54"/>
                <a:gd name="T2" fmla="*/ 6 w 43"/>
                <a:gd name="T3" fmla="*/ 34 h 54"/>
                <a:gd name="T4" fmla="*/ 41 w 43"/>
                <a:gd name="T5" fmla="*/ 52 h 54"/>
                <a:gd name="T6" fmla="*/ 37 w 43"/>
                <a:gd name="T7" fmla="*/ 14 h 54"/>
                <a:gd name="T8" fmla="*/ 8 w 43"/>
                <a:gd name="T9" fmla="*/ 3 h 54"/>
              </a:gdLst>
              <a:ahLst/>
              <a:cxnLst>
                <a:cxn ang="0">
                  <a:pos x="T0" y="T1"/>
                </a:cxn>
                <a:cxn ang="0">
                  <a:pos x="T2" y="T3"/>
                </a:cxn>
                <a:cxn ang="0">
                  <a:pos x="T4" y="T5"/>
                </a:cxn>
                <a:cxn ang="0">
                  <a:pos x="T6" y="T7"/>
                </a:cxn>
                <a:cxn ang="0">
                  <a:pos x="T8" y="T9"/>
                </a:cxn>
              </a:cxnLst>
              <a:rect l="0" t="0" r="r" b="b"/>
              <a:pathLst>
                <a:path w="43" h="54">
                  <a:moveTo>
                    <a:pt x="8" y="3"/>
                  </a:moveTo>
                  <a:cubicBezTo>
                    <a:pt x="1" y="12"/>
                    <a:pt x="0" y="24"/>
                    <a:pt x="6" y="34"/>
                  </a:cubicBezTo>
                  <a:cubicBezTo>
                    <a:pt x="13" y="44"/>
                    <a:pt x="39" y="50"/>
                    <a:pt x="41" y="52"/>
                  </a:cubicBezTo>
                  <a:cubicBezTo>
                    <a:pt x="43" y="54"/>
                    <a:pt x="43" y="24"/>
                    <a:pt x="37" y="14"/>
                  </a:cubicBezTo>
                  <a:cubicBezTo>
                    <a:pt x="30" y="4"/>
                    <a:pt x="19" y="0"/>
                    <a:pt x="8" y="3"/>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6" name="Freeform 1486">
              <a:extLst>
                <a:ext uri="{FF2B5EF4-FFF2-40B4-BE49-F238E27FC236}">
                  <a16:creationId xmlns:a16="http://schemas.microsoft.com/office/drawing/2014/main" id="{5D0BC6A9-9156-4E16-9D0C-421A61AB5548}"/>
                </a:ext>
              </a:extLst>
            </p:cNvPr>
            <p:cNvSpPr>
              <a:spLocks/>
            </p:cNvSpPr>
            <p:nvPr/>
          </p:nvSpPr>
          <p:spPr bwMode="auto">
            <a:xfrm>
              <a:off x="1646143" y="3506299"/>
              <a:ext cx="40261" cy="60888"/>
            </a:xfrm>
            <a:custGeom>
              <a:avLst/>
              <a:gdLst>
                <a:gd name="T0" fmla="*/ 4 w 41"/>
                <a:gd name="T1" fmla="*/ 4 h 38"/>
                <a:gd name="T2" fmla="*/ 9 w 41"/>
                <a:gd name="T3" fmla="*/ 29 h 38"/>
                <a:gd name="T4" fmla="*/ 39 w 41"/>
                <a:gd name="T5" fmla="*/ 37 h 38"/>
                <a:gd name="T6" fmla="*/ 29 w 41"/>
                <a:gd name="T7" fmla="*/ 7 h 38"/>
                <a:gd name="T8" fmla="*/ 4 w 41"/>
                <a:gd name="T9" fmla="*/ 4 h 38"/>
              </a:gdLst>
              <a:ahLst/>
              <a:cxnLst>
                <a:cxn ang="0">
                  <a:pos x="T0" y="T1"/>
                </a:cxn>
                <a:cxn ang="0">
                  <a:pos x="T2" y="T3"/>
                </a:cxn>
                <a:cxn ang="0">
                  <a:pos x="T4" y="T5"/>
                </a:cxn>
                <a:cxn ang="0">
                  <a:pos x="T6" y="T7"/>
                </a:cxn>
                <a:cxn ang="0">
                  <a:pos x="T8" y="T9"/>
                </a:cxn>
              </a:cxnLst>
              <a:rect l="0" t="0" r="r" b="b"/>
              <a:pathLst>
                <a:path w="41" h="38">
                  <a:moveTo>
                    <a:pt x="4" y="4"/>
                  </a:moveTo>
                  <a:cubicBezTo>
                    <a:pt x="0" y="12"/>
                    <a:pt x="2" y="22"/>
                    <a:pt x="9" y="29"/>
                  </a:cubicBezTo>
                  <a:cubicBezTo>
                    <a:pt x="16" y="35"/>
                    <a:pt x="37" y="35"/>
                    <a:pt x="39" y="37"/>
                  </a:cubicBezTo>
                  <a:cubicBezTo>
                    <a:pt x="41" y="38"/>
                    <a:pt x="36" y="14"/>
                    <a:pt x="29" y="7"/>
                  </a:cubicBezTo>
                  <a:cubicBezTo>
                    <a:pt x="22" y="1"/>
                    <a:pt x="12" y="0"/>
                    <a:pt x="4" y="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7" name="Freeform 1487">
              <a:extLst>
                <a:ext uri="{FF2B5EF4-FFF2-40B4-BE49-F238E27FC236}">
                  <a16:creationId xmlns:a16="http://schemas.microsoft.com/office/drawing/2014/main" id="{E0CE8236-FBC9-430C-83EB-028498EADBE1}"/>
                </a:ext>
              </a:extLst>
            </p:cNvPr>
            <p:cNvSpPr>
              <a:spLocks/>
            </p:cNvSpPr>
            <p:nvPr/>
          </p:nvSpPr>
          <p:spPr bwMode="auto">
            <a:xfrm>
              <a:off x="1598027" y="3429800"/>
              <a:ext cx="42224" cy="79623"/>
            </a:xfrm>
            <a:custGeom>
              <a:avLst/>
              <a:gdLst>
                <a:gd name="T0" fmla="*/ 6 w 42"/>
                <a:gd name="T1" fmla="*/ 48 h 51"/>
                <a:gd name="T2" fmla="*/ 34 w 42"/>
                <a:gd name="T3" fmla="*/ 39 h 51"/>
                <a:gd name="T4" fmla="*/ 41 w 42"/>
                <a:gd name="T5" fmla="*/ 2 h 51"/>
                <a:gd name="T6" fmla="*/ 7 w 42"/>
                <a:gd name="T7" fmla="*/ 18 h 51"/>
                <a:gd name="T8" fmla="*/ 6 w 42"/>
                <a:gd name="T9" fmla="*/ 48 h 51"/>
              </a:gdLst>
              <a:ahLst/>
              <a:cxnLst>
                <a:cxn ang="0">
                  <a:pos x="T0" y="T1"/>
                </a:cxn>
                <a:cxn ang="0">
                  <a:pos x="T2" y="T3"/>
                </a:cxn>
                <a:cxn ang="0">
                  <a:pos x="T4" y="T5"/>
                </a:cxn>
                <a:cxn ang="0">
                  <a:pos x="T6" y="T7"/>
                </a:cxn>
                <a:cxn ang="0">
                  <a:pos x="T8" y="T9"/>
                </a:cxn>
              </a:cxnLst>
              <a:rect l="0" t="0" r="r" b="b"/>
              <a:pathLst>
                <a:path w="42" h="51">
                  <a:moveTo>
                    <a:pt x="6" y="48"/>
                  </a:moveTo>
                  <a:cubicBezTo>
                    <a:pt x="16" y="51"/>
                    <a:pt x="28" y="48"/>
                    <a:pt x="34" y="39"/>
                  </a:cubicBezTo>
                  <a:cubicBezTo>
                    <a:pt x="41" y="31"/>
                    <a:pt x="40" y="5"/>
                    <a:pt x="41" y="2"/>
                  </a:cubicBezTo>
                  <a:cubicBezTo>
                    <a:pt x="42" y="0"/>
                    <a:pt x="13" y="9"/>
                    <a:pt x="7" y="18"/>
                  </a:cubicBezTo>
                  <a:cubicBezTo>
                    <a:pt x="0" y="27"/>
                    <a:pt x="0" y="39"/>
                    <a:pt x="6"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8" name="Freeform 1488">
              <a:extLst>
                <a:ext uri="{FF2B5EF4-FFF2-40B4-BE49-F238E27FC236}">
                  <a16:creationId xmlns:a16="http://schemas.microsoft.com/office/drawing/2014/main" id="{EACF5D71-68E9-45AA-A223-B77843CC59E7}"/>
                </a:ext>
              </a:extLst>
            </p:cNvPr>
            <p:cNvSpPr>
              <a:spLocks/>
            </p:cNvSpPr>
            <p:nvPr/>
          </p:nvSpPr>
          <p:spPr bwMode="auto">
            <a:xfrm>
              <a:off x="1574460" y="3506299"/>
              <a:ext cx="62845" cy="93673"/>
            </a:xfrm>
            <a:custGeom>
              <a:avLst/>
              <a:gdLst>
                <a:gd name="T0" fmla="*/ 6 w 63"/>
                <a:gd name="T1" fmla="*/ 7 h 59"/>
                <a:gd name="T2" fmla="*/ 13 w 63"/>
                <a:gd name="T3" fmla="*/ 45 h 59"/>
                <a:gd name="T4" fmla="*/ 60 w 63"/>
                <a:gd name="T5" fmla="*/ 57 h 59"/>
                <a:gd name="T6" fmla="*/ 44 w 63"/>
                <a:gd name="T7" fmla="*/ 11 h 59"/>
                <a:gd name="T8" fmla="*/ 6 w 63"/>
                <a:gd name="T9" fmla="*/ 7 h 59"/>
              </a:gdLst>
              <a:ahLst/>
              <a:cxnLst>
                <a:cxn ang="0">
                  <a:pos x="T0" y="T1"/>
                </a:cxn>
                <a:cxn ang="0">
                  <a:pos x="T2" y="T3"/>
                </a:cxn>
                <a:cxn ang="0">
                  <a:pos x="T4" y="T5"/>
                </a:cxn>
                <a:cxn ang="0">
                  <a:pos x="T6" y="T7"/>
                </a:cxn>
                <a:cxn ang="0">
                  <a:pos x="T8" y="T9"/>
                </a:cxn>
              </a:cxnLst>
              <a:rect l="0" t="0" r="r" b="b"/>
              <a:pathLst>
                <a:path w="63" h="59">
                  <a:moveTo>
                    <a:pt x="6" y="7"/>
                  </a:moveTo>
                  <a:cubicBezTo>
                    <a:pt x="0" y="20"/>
                    <a:pt x="2" y="35"/>
                    <a:pt x="13" y="45"/>
                  </a:cubicBezTo>
                  <a:cubicBezTo>
                    <a:pt x="24" y="55"/>
                    <a:pt x="57" y="55"/>
                    <a:pt x="60" y="57"/>
                  </a:cubicBezTo>
                  <a:cubicBezTo>
                    <a:pt x="63" y="59"/>
                    <a:pt x="55" y="21"/>
                    <a:pt x="44" y="11"/>
                  </a:cubicBezTo>
                  <a:cubicBezTo>
                    <a:pt x="33" y="2"/>
                    <a:pt x="18" y="0"/>
                    <a:pt x="6" y="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9" name="Freeform 1489">
              <a:extLst>
                <a:ext uri="{FF2B5EF4-FFF2-40B4-BE49-F238E27FC236}">
                  <a16:creationId xmlns:a16="http://schemas.microsoft.com/office/drawing/2014/main" id="{315EF313-11F0-415E-A088-26E325F68007}"/>
                </a:ext>
              </a:extLst>
            </p:cNvPr>
            <p:cNvSpPr>
              <a:spLocks/>
            </p:cNvSpPr>
            <p:nvPr/>
          </p:nvSpPr>
          <p:spPr bwMode="auto">
            <a:xfrm>
              <a:off x="1232740" y="3301780"/>
              <a:ext cx="59900" cy="159244"/>
            </a:xfrm>
            <a:custGeom>
              <a:avLst/>
              <a:gdLst>
                <a:gd name="T0" fmla="*/ 30 w 61"/>
                <a:gd name="T1" fmla="*/ 101 h 101"/>
                <a:gd name="T2" fmla="*/ 1 w 61"/>
                <a:gd name="T3" fmla="*/ 60 h 101"/>
                <a:gd name="T4" fmla="*/ 31 w 61"/>
                <a:gd name="T5" fmla="*/ 4 h 101"/>
                <a:gd name="T6" fmla="*/ 61 w 61"/>
                <a:gd name="T7" fmla="*/ 61 h 101"/>
                <a:gd name="T8" fmla="*/ 30 w 61"/>
                <a:gd name="T9" fmla="*/ 101 h 101"/>
              </a:gdLst>
              <a:ahLst/>
              <a:cxnLst>
                <a:cxn ang="0">
                  <a:pos x="T0" y="T1"/>
                </a:cxn>
                <a:cxn ang="0">
                  <a:pos x="T2" y="T3"/>
                </a:cxn>
                <a:cxn ang="0">
                  <a:pos x="T4" y="T5"/>
                </a:cxn>
                <a:cxn ang="0">
                  <a:pos x="T6" y="T7"/>
                </a:cxn>
                <a:cxn ang="0">
                  <a:pos x="T8" y="T9"/>
                </a:cxn>
              </a:cxnLst>
              <a:rect l="0" t="0" r="r" b="b"/>
              <a:pathLst>
                <a:path w="61" h="101">
                  <a:moveTo>
                    <a:pt x="30" y="101"/>
                  </a:moveTo>
                  <a:cubicBezTo>
                    <a:pt x="13" y="96"/>
                    <a:pt x="0" y="79"/>
                    <a:pt x="1" y="60"/>
                  </a:cubicBezTo>
                  <a:cubicBezTo>
                    <a:pt x="1" y="41"/>
                    <a:pt x="31" y="9"/>
                    <a:pt x="31" y="4"/>
                  </a:cubicBezTo>
                  <a:cubicBezTo>
                    <a:pt x="32" y="0"/>
                    <a:pt x="61" y="42"/>
                    <a:pt x="61" y="61"/>
                  </a:cubicBezTo>
                  <a:cubicBezTo>
                    <a:pt x="60" y="80"/>
                    <a:pt x="47" y="96"/>
                    <a:pt x="30" y="101"/>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0" name="Freeform 1490">
              <a:extLst>
                <a:ext uri="{FF2B5EF4-FFF2-40B4-BE49-F238E27FC236}">
                  <a16:creationId xmlns:a16="http://schemas.microsoft.com/office/drawing/2014/main" id="{27C72DBD-EA08-412C-9563-50DEC943C7D7}"/>
                </a:ext>
              </a:extLst>
            </p:cNvPr>
            <p:cNvSpPr>
              <a:spLocks/>
            </p:cNvSpPr>
            <p:nvPr/>
          </p:nvSpPr>
          <p:spPr bwMode="auto">
            <a:xfrm>
              <a:off x="1165967" y="3272116"/>
              <a:ext cx="68737" cy="153000"/>
            </a:xfrm>
            <a:custGeom>
              <a:avLst/>
              <a:gdLst>
                <a:gd name="T0" fmla="*/ 48 w 69"/>
                <a:gd name="T1" fmla="*/ 95 h 96"/>
                <a:gd name="T2" fmla="*/ 7 w 69"/>
                <a:gd name="T3" fmla="*/ 67 h 96"/>
                <a:gd name="T4" fmla="*/ 16 w 69"/>
                <a:gd name="T5" fmla="*/ 4 h 96"/>
                <a:gd name="T6" fmla="*/ 63 w 69"/>
                <a:gd name="T7" fmla="*/ 47 h 96"/>
                <a:gd name="T8" fmla="*/ 48 w 69"/>
                <a:gd name="T9" fmla="*/ 95 h 96"/>
              </a:gdLst>
              <a:ahLst/>
              <a:cxnLst>
                <a:cxn ang="0">
                  <a:pos x="T0" y="T1"/>
                </a:cxn>
                <a:cxn ang="0">
                  <a:pos x="T2" y="T3"/>
                </a:cxn>
                <a:cxn ang="0">
                  <a:pos x="T4" y="T5"/>
                </a:cxn>
                <a:cxn ang="0">
                  <a:pos x="T6" y="T7"/>
                </a:cxn>
                <a:cxn ang="0">
                  <a:pos x="T8" y="T9"/>
                </a:cxn>
              </a:cxnLst>
              <a:rect l="0" t="0" r="r" b="b"/>
              <a:pathLst>
                <a:path w="69" h="96">
                  <a:moveTo>
                    <a:pt x="48" y="95"/>
                  </a:moveTo>
                  <a:cubicBezTo>
                    <a:pt x="30" y="96"/>
                    <a:pt x="13" y="85"/>
                    <a:pt x="7" y="67"/>
                  </a:cubicBezTo>
                  <a:cubicBezTo>
                    <a:pt x="0" y="49"/>
                    <a:pt x="17" y="8"/>
                    <a:pt x="16" y="4"/>
                  </a:cubicBezTo>
                  <a:cubicBezTo>
                    <a:pt x="15" y="0"/>
                    <a:pt x="57" y="29"/>
                    <a:pt x="63" y="47"/>
                  </a:cubicBezTo>
                  <a:cubicBezTo>
                    <a:pt x="69" y="65"/>
                    <a:pt x="63" y="85"/>
                    <a:pt x="48" y="9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1" name="Freeform 1491">
              <a:extLst>
                <a:ext uri="{FF2B5EF4-FFF2-40B4-BE49-F238E27FC236}">
                  <a16:creationId xmlns:a16="http://schemas.microsoft.com/office/drawing/2014/main" id="{54622BEB-D960-4664-A31F-5A89B7A2EDD4}"/>
                </a:ext>
              </a:extLst>
            </p:cNvPr>
            <p:cNvSpPr>
              <a:spLocks/>
            </p:cNvSpPr>
            <p:nvPr/>
          </p:nvSpPr>
          <p:spPr bwMode="auto">
            <a:xfrm>
              <a:off x="1249434" y="3044178"/>
              <a:ext cx="106051" cy="120214"/>
            </a:xfrm>
            <a:custGeom>
              <a:avLst/>
              <a:gdLst>
                <a:gd name="T0" fmla="*/ 89 w 107"/>
                <a:gd name="T1" fmla="*/ 2 h 76"/>
                <a:gd name="T2" fmla="*/ 71 w 107"/>
                <a:gd name="T3" fmla="*/ 23 h 76"/>
                <a:gd name="T4" fmla="*/ 64 w 107"/>
                <a:gd name="T5" fmla="*/ 18 h 76"/>
                <a:gd name="T6" fmla="*/ 4 w 107"/>
                <a:gd name="T7" fmla="*/ 15 h 76"/>
                <a:gd name="T8" fmla="*/ 35 w 107"/>
                <a:gd name="T9" fmla="*/ 67 h 76"/>
                <a:gd name="T10" fmla="*/ 80 w 107"/>
                <a:gd name="T11" fmla="*/ 65 h 76"/>
                <a:gd name="T12" fmla="*/ 83 w 107"/>
                <a:gd name="T13" fmla="*/ 66 h 76"/>
                <a:gd name="T14" fmla="*/ 105 w 107"/>
                <a:gd name="T15" fmla="*/ 41 h 76"/>
                <a:gd name="T16" fmla="*/ 89 w 107"/>
                <a:gd name="T17"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7" h="76">
                  <a:moveTo>
                    <a:pt x="89" y="2"/>
                  </a:moveTo>
                  <a:cubicBezTo>
                    <a:pt x="89" y="0"/>
                    <a:pt x="78" y="12"/>
                    <a:pt x="71" y="23"/>
                  </a:cubicBezTo>
                  <a:cubicBezTo>
                    <a:pt x="69" y="21"/>
                    <a:pt x="66" y="20"/>
                    <a:pt x="64" y="18"/>
                  </a:cubicBezTo>
                  <a:cubicBezTo>
                    <a:pt x="48" y="9"/>
                    <a:pt x="0" y="13"/>
                    <a:pt x="4" y="15"/>
                  </a:cubicBezTo>
                  <a:cubicBezTo>
                    <a:pt x="7" y="18"/>
                    <a:pt x="19" y="58"/>
                    <a:pt x="35" y="67"/>
                  </a:cubicBezTo>
                  <a:cubicBezTo>
                    <a:pt x="49" y="76"/>
                    <a:pt x="67" y="74"/>
                    <a:pt x="80" y="65"/>
                  </a:cubicBezTo>
                  <a:cubicBezTo>
                    <a:pt x="81" y="65"/>
                    <a:pt x="82" y="66"/>
                    <a:pt x="83" y="66"/>
                  </a:cubicBezTo>
                  <a:cubicBezTo>
                    <a:pt x="95" y="64"/>
                    <a:pt x="104" y="54"/>
                    <a:pt x="105" y="41"/>
                  </a:cubicBezTo>
                  <a:cubicBezTo>
                    <a:pt x="107" y="28"/>
                    <a:pt x="89" y="5"/>
                    <a:pt x="89" y="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2" name="Freeform 1492">
              <a:extLst>
                <a:ext uri="{FF2B5EF4-FFF2-40B4-BE49-F238E27FC236}">
                  <a16:creationId xmlns:a16="http://schemas.microsoft.com/office/drawing/2014/main" id="{A0177F24-3ED2-4693-BCD0-F1F80359C739}"/>
                </a:ext>
              </a:extLst>
            </p:cNvPr>
            <p:cNvSpPr>
              <a:spLocks/>
            </p:cNvSpPr>
            <p:nvPr/>
          </p:nvSpPr>
          <p:spPr bwMode="auto">
            <a:xfrm>
              <a:off x="1169896" y="3115994"/>
              <a:ext cx="105069" cy="129582"/>
            </a:xfrm>
            <a:custGeom>
              <a:avLst/>
              <a:gdLst>
                <a:gd name="T0" fmla="*/ 104 w 106"/>
                <a:gd name="T1" fmla="*/ 37 h 82"/>
                <a:gd name="T2" fmla="*/ 79 w 106"/>
                <a:gd name="T3" fmla="*/ 2 h 82"/>
                <a:gd name="T4" fmla="*/ 67 w 106"/>
                <a:gd name="T5" fmla="*/ 26 h 82"/>
                <a:gd name="T6" fmla="*/ 64 w 106"/>
                <a:gd name="T7" fmla="*/ 23 h 82"/>
                <a:gd name="T8" fmla="*/ 3 w 106"/>
                <a:gd name="T9" fmla="*/ 21 h 82"/>
                <a:gd name="T10" fmla="*/ 35 w 106"/>
                <a:gd name="T11" fmla="*/ 72 h 82"/>
                <a:gd name="T12" fmla="*/ 82 w 106"/>
                <a:gd name="T13" fmla="*/ 68 h 82"/>
                <a:gd name="T14" fmla="*/ 83 w 106"/>
                <a:gd name="T15" fmla="*/ 66 h 82"/>
                <a:gd name="T16" fmla="*/ 88 w 106"/>
                <a:gd name="T17" fmla="*/ 67 h 82"/>
                <a:gd name="T18" fmla="*/ 104 w 106"/>
                <a:gd name="T19" fmla="*/ 37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82">
                  <a:moveTo>
                    <a:pt x="104" y="37"/>
                  </a:moveTo>
                  <a:cubicBezTo>
                    <a:pt x="103" y="24"/>
                    <a:pt x="80" y="5"/>
                    <a:pt x="79" y="2"/>
                  </a:cubicBezTo>
                  <a:cubicBezTo>
                    <a:pt x="78" y="0"/>
                    <a:pt x="71" y="13"/>
                    <a:pt x="67" y="26"/>
                  </a:cubicBezTo>
                  <a:cubicBezTo>
                    <a:pt x="66" y="25"/>
                    <a:pt x="65" y="24"/>
                    <a:pt x="64" y="23"/>
                  </a:cubicBezTo>
                  <a:cubicBezTo>
                    <a:pt x="48" y="14"/>
                    <a:pt x="0" y="18"/>
                    <a:pt x="3" y="21"/>
                  </a:cubicBezTo>
                  <a:cubicBezTo>
                    <a:pt x="7" y="23"/>
                    <a:pt x="19" y="63"/>
                    <a:pt x="35" y="72"/>
                  </a:cubicBezTo>
                  <a:cubicBezTo>
                    <a:pt x="50" y="82"/>
                    <a:pt x="69" y="79"/>
                    <a:pt x="82" y="68"/>
                  </a:cubicBezTo>
                  <a:cubicBezTo>
                    <a:pt x="82" y="67"/>
                    <a:pt x="83" y="66"/>
                    <a:pt x="83" y="66"/>
                  </a:cubicBezTo>
                  <a:cubicBezTo>
                    <a:pt x="84" y="66"/>
                    <a:pt x="86" y="67"/>
                    <a:pt x="88" y="67"/>
                  </a:cubicBezTo>
                  <a:cubicBezTo>
                    <a:pt x="99" y="62"/>
                    <a:pt x="106" y="50"/>
                    <a:pt x="104" y="37"/>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3" name="Freeform 1493">
              <a:extLst>
                <a:ext uri="{FF2B5EF4-FFF2-40B4-BE49-F238E27FC236}">
                  <a16:creationId xmlns:a16="http://schemas.microsoft.com/office/drawing/2014/main" id="{901EB653-DA09-4B32-92AF-BE72099DF596}"/>
                </a:ext>
              </a:extLst>
            </p:cNvPr>
            <p:cNvSpPr>
              <a:spLocks/>
            </p:cNvSpPr>
            <p:nvPr/>
          </p:nvSpPr>
          <p:spPr bwMode="auto">
            <a:xfrm>
              <a:off x="1064827" y="3256504"/>
              <a:ext cx="107033" cy="232622"/>
            </a:xfrm>
            <a:custGeom>
              <a:avLst/>
              <a:gdLst>
                <a:gd name="T0" fmla="*/ 102 w 108"/>
                <a:gd name="T1" fmla="*/ 48 h 147"/>
                <a:gd name="T2" fmla="*/ 55 w 108"/>
                <a:gd name="T3" fmla="*/ 5 h 147"/>
                <a:gd name="T4" fmla="*/ 45 w 108"/>
                <a:gd name="T5" fmla="*/ 68 h 147"/>
                <a:gd name="T6" fmla="*/ 55 w 108"/>
                <a:gd name="T7" fmla="*/ 83 h 147"/>
                <a:gd name="T8" fmla="*/ 35 w 108"/>
                <a:gd name="T9" fmla="*/ 89 h 147"/>
                <a:gd name="T10" fmla="*/ 4 w 108"/>
                <a:gd name="T11" fmla="*/ 140 h 147"/>
                <a:gd name="T12" fmla="*/ 64 w 108"/>
                <a:gd name="T13" fmla="*/ 138 h 147"/>
                <a:gd name="T14" fmla="*/ 84 w 108"/>
                <a:gd name="T15" fmla="*/ 96 h 147"/>
                <a:gd name="T16" fmla="*/ 87 w 108"/>
                <a:gd name="T17" fmla="*/ 96 h 147"/>
                <a:gd name="T18" fmla="*/ 102 w 108"/>
                <a:gd name="T19" fmla="*/ 4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 h="147">
                  <a:moveTo>
                    <a:pt x="102" y="48"/>
                  </a:moveTo>
                  <a:cubicBezTo>
                    <a:pt x="95" y="30"/>
                    <a:pt x="54" y="0"/>
                    <a:pt x="55" y="5"/>
                  </a:cubicBezTo>
                  <a:cubicBezTo>
                    <a:pt x="56" y="9"/>
                    <a:pt x="39" y="50"/>
                    <a:pt x="45" y="68"/>
                  </a:cubicBezTo>
                  <a:cubicBezTo>
                    <a:pt x="47" y="74"/>
                    <a:pt x="51" y="79"/>
                    <a:pt x="55" y="83"/>
                  </a:cubicBezTo>
                  <a:cubicBezTo>
                    <a:pt x="48" y="83"/>
                    <a:pt x="42" y="85"/>
                    <a:pt x="35" y="89"/>
                  </a:cubicBezTo>
                  <a:cubicBezTo>
                    <a:pt x="20" y="98"/>
                    <a:pt x="0" y="142"/>
                    <a:pt x="4" y="140"/>
                  </a:cubicBezTo>
                  <a:cubicBezTo>
                    <a:pt x="8" y="138"/>
                    <a:pt x="48" y="147"/>
                    <a:pt x="64" y="138"/>
                  </a:cubicBezTo>
                  <a:cubicBezTo>
                    <a:pt x="79" y="129"/>
                    <a:pt x="86" y="112"/>
                    <a:pt x="84" y="96"/>
                  </a:cubicBezTo>
                  <a:cubicBezTo>
                    <a:pt x="85" y="96"/>
                    <a:pt x="86" y="96"/>
                    <a:pt x="87" y="96"/>
                  </a:cubicBezTo>
                  <a:cubicBezTo>
                    <a:pt x="102" y="85"/>
                    <a:pt x="108" y="66"/>
                    <a:pt x="102" y="4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4" name="Freeform 1494">
              <a:extLst>
                <a:ext uri="{FF2B5EF4-FFF2-40B4-BE49-F238E27FC236}">
                  <a16:creationId xmlns:a16="http://schemas.microsoft.com/office/drawing/2014/main" id="{B9AAA955-CF74-4EAE-918B-5ED8C64772FC}"/>
                </a:ext>
              </a:extLst>
            </p:cNvPr>
            <p:cNvSpPr>
              <a:spLocks/>
            </p:cNvSpPr>
            <p:nvPr/>
          </p:nvSpPr>
          <p:spPr bwMode="auto">
            <a:xfrm>
              <a:off x="1312279" y="3228402"/>
              <a:ext cx="62845" cy="78061"/>
            </a:xfrm>
            <a:custGeom>
              <a:avLst/>
              <a:gdLst>
                <a:gd name="T0" fmla="*/ 62 w 64"/>
                <a:gd name="T1" fmla="*/ 38 h 49"/>
                <a:gd name="T2" fmla="*/ 27 w 64"/>
                <a:gd name="T3" fmla="*/ 43 h 49"/>
                <a:gd name="T4" fmla="*/ 2 w 64"/>
                <a:gd name="T5" fmla="*/ 6 h 49"/>
                <a:gd name="T6" fmla="*/ 47 w 64"/>
                <a:gd name="T7" fmla="*/ 6 h 49"/>
                <a:gd name="T8" fmla="*/ 62 w 64"/>
                <a:gd name="T9" fmla="*/ 38 h 49"/>
              </a:gdLst>
              <a:ahLst/>
              <a:cxnLst>
                <a:cxn ang="0">
                  <a:pos x="T0" y="T1"/>
                </a:cxn>
                <a:cxn ang="0">
                  <a:pos x="T2" y="T3"/>
                </a:cxn>
                <a:cxn ang="0">
                  <a:pos x="T4" y="T5"/>
                </a:cxn>
                <a:cxn ang="0">
                  <a:pos x="T6" y="T7"/>
                </a:cxn>
                <a:cxn ang="0">
                  <a:pos x="T8" y="T9"/>
                </a:cxn>
              </a:cxnLst>
              <a:rect l="0" t="0" r="r" b="b"/>
              <a:pathLst>
                <a:path w="64" h="49">
                  <a:moveTo>
                    <a:pt x="62" y="38"/>
                  </a:moveTo>
                  <a:cubicBezTo>
                    <a:pt x="53" y="47"/>
                    <a:pt x="39" y="49"/>
                    <a:pt x="27" y="43"/>
                  </a:cubicBezTo>
                  <a:cubicBezTo>
                    <a:pt x="15" y="37"/>
                    <a:pt x="5" y="8"/>
                    <a:pt x="2" y="6"/>
                  </a:cubicBezTo>
                  <a:cubicBezTo>
                    <a:pt x="0" y="4"/>
                    <a:pt x="35" y="0"/>
                    <a:pt x="47" y="6"/>
                  </a:cubicBezTo>
                  <a:cubicBezTo>
                    <a:pt x="58" y="12"/>
                    <a:pt x="64" y="26"/>
                    <a:pt x="62" y="38"/>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5" name="Freeform 1495">
              <a:extLst>
                <a:ext uri="{FF2B5EF4-FFF2-40B4-BE49-F238E27FC236}">
                  <a16:creationId xmlns:a16="http://schemas.microsoft.com/office/drawing/2014/main" id="{D4D812E8-8139-44D0-A0DB-658D46C7C2D7}"/>
                </a:ext>
              </a:extLst>
            </p:cNvPr>
            <p:cNvSpPr>
              <a:spLocks/>
            </p:cNvSpPr>
            <p:nvPr/>
          </p:nvSpPr>
          <p:spPr bwMode="auto">
            <a:xfrm>
              <a:off x="1286748" y="3155025"/>
              <a:ext cx="67755" cy="73378"/>
            </a:xfrm>
            <a:custGeom>
              <a:avLst/>
              <a:gdLst>
                <a:gd name="T0" fmla="*/ 68 w 68"/>
                <a:gd name="T1" fmla="*/ 32 h 47"/>
                <a:gd name="T2" fmla="*/ 34 w 68"/>
                <a:gd name="T3" fmla="*/ 44 h 47"/>
                <a:gd name="T4" fmla="*/ 3 w 68"/>
                <a:gd name="T5" fmla="*/ 12 h 47"/>
                <a:gd name="T6" fmla="*/ 46 w 68"/>
                <a:gd name="T7" fmla="*/ 4 h 47"/>
                <a:gd name="T8" fmla="*/ 68 w 68"/>
                <a:gd name="T9" fmla="*/ 32 h 47"/>
              </a:gdLst>
              <a:ahLst/>
              <a:cxnLst>
                <a:cxn ang="0">
                  <a:pos x="T0" y="T1"/>
                </a:cxn>
                <a:cxn ang="0">
                  <a:pos x="T2" y="T3"/>
                </a:cxn>
                <a:cxn ang="0">
                  <a:pos x="T4" y="T5"/>
                </a:cxn>
                <a:cxn ang="0">
                  <a:pos x="T6" y="T7"/>
                </a:cxn>
                <a:cxn ang="0">
                  <a:pos x="T8" y="T9"/>
                </a:cxn>
              </a:cxnLst>
              <a:rect l="0" t="0" r="r" b="b"/>
              <a:pathLst>
                <a:path w="68" h="47">
                  <a:moveTo>
                    <a:pt x="68" y="32"/>
                  </a:moveTo>
                  <a:cubicBezTo>
                    <a:pt x="60" y="42"/>
                    <a:pt x="47" y="47"/>
                    <a:pt x="34" y="44"/>
                  </a:cubicBezTo>
                  <a:cubicBezTo>
                    <a:pt x="22" y="40"/>
                    <a:pt x="6" y="14"/>
                    <a:pt x="3" y="12"/>
                  </a:cubicBezTo>
                  <a:cubicBezTo>
                    <a:pt x="0" y="11"/>
                    <a:pt x="34" y="0"/>
                    <a:pt x="46" y="4"/>
                  </a:cubicBezTo>
                  <a:cubicBezTo>
                    <a:pt x="59" y="7"/>
                    <a:pt x="67" y="19"/>
                    <a:pt x="68" y="32"/>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6" name="Freeform 1496">
              <a:extLst>
                <a:ext uri="{FF2B5EF4-FFF2-40B4-BE49-F238E27FC236}">
                  <a16:creationId xmlns:a16="http://schemas.microsoft.com/office/drawing/2014/main" id="{DDDF525F-8C1D-4895-B406-3E3DB63F0879}"/>
                </a:ext>
              </a:extLst>
            </p:cNvPr>
            <p:cNvSpPr>
              <a:spLocks/>
            </p:cNvSpPr>
            <p:nvPr/>
          </p:nvSpPr>
          <p:spPr bwMode="auto">
            <a:xfrm>
              <a:off x="1423238" y="3119117"/>
              <a:ext cx="53026" cy="118653"/>
            </a:xfrm>
            <a:custGeom>
              <a:avLst/>
              <a:gdLst>
                <a:gd name="T0" fmla="*/ 18 w 53"/>
                <a:gd name="T1" fmla="*/ 75 h 75"/>
                <a:gd name="T2" fmla="*/ 5 w 53"/>
                <a:gd name="T3" fmla="*/ 38 h 75"/>
                <a:gd name="T4" fmla="*/ 40 w 53"/>
                <a:gd name="T5" fmla="*/ 3 h 75"/>
                <a:gd name="T6" fmla="*/ 49 w 53"/>
                <a:gd name="T7" fmla="*/ 51 h 75"/>
                <a:gd name="T8" fmla="*/ 18 w 53"/>
                <a:gd name="T9" fmla="*/ 75 h 75"/>
              </a:gdLst>
              <a:ahLst/>
              <a:cxnLst>
                <a:cxn ang="0">
                  <a:pos x="T0" y="T1"/>
                </a:cxn>
                <a:cxn ang="0">
                  <a:pos x="T2" y="T3"/>
                </a:cxn>
                <a:cxn ang="0">
                  <a:pos x="T4" y="T5"/>
                </a:cxn>
                <a:cxn ang="0">
                  <a:pos x="T6" y="T7"/>
                </a:cxn>
                <a:cxn ang="0">
                  <a:pos x="T8" y="T9"/>
                </a:cxn>
              </a:cxnLst>
              <a:rect l="0" t="0" r="r" b="b"/>
              <a:pathLst>
                <a:path w="53" h="75">
                  <a:moveTo>
                    <a:pt x="18" y="75"/>
                  </a:moveTo>
                  <a:cubicBezTo>
                    <a:pt x="6" y="67"/>
                    <a:pt x="0" y="52"/>
                    <a:pt x="5" y="38"/>
                  </a:cubicBezTo>
                  <a:cubicBezTo>
                    <a:pt x="9" y="24"/>
                    <a:pt x="38" y="6"/>
                    <a:pt x="40" y="3"/>
                  </a:cubicBezTo>
                  <a:cubicBezTo>
                    <a:pt x="41" y="0"/>
                    <a:pt x="53" y="37"/>
                    <a:pt x="49" y="51"/>
                  </a:cubicBezTo>
                  <a:cubicBezTo>
                    <a:pt x="45" y="65"/>
                    <a:pt x="32" y="74"/>
                    <a:pt x="18" y="7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7" name="Freeform 1497">
              <a:extLst>
                <a:ext uri="{FF2B5EF4-FFF2-40B4-BE49-F238E27FC236}">
                  <a16:creationId xmlns:a16="http://schemas.microsoft.com/office/drawing/2014/main" id="{F3296837-324F-4248-94AB-97C0E00A70D0}"/>
                </a:ext>
              </a:extLst>
            </p:cNvPr>
            <p:cNvSpPr>
              <a:spLocks/>
            </p:cNvSpPr>
            <p:nvPr/>
          </p:nvSpPr>
          <p:spPr bwMode="auto">
            <a:xfrm>
              <a:off x="1157130" y="3429800"/>
              <a:ext cx="87394" cy="104602"/>
            </a:xfrm>
            <a:custGeom>
              <a:avLst/>
              <a:gdLst>
                <a:gd name="T0" fmla="*/ 84 w 88"/>
                <a:gd name="T1" fmla="*/ 14 h 67"/>
                <a:gd name="T2" fmla="*/ 65 w 88"/>
                <a:gd name="T3" fmla="*/ 58 h 67"/>
                <a:gd name="T4" fmla="*/ 4 w 88"/>
                <a:gd name="T5" fmla="*/ 60 h 67"/>
                <a:gd name="T6" fmla="*/ 36 w 88"/>
                <a:gd name="T7" fmla="*/ 9 h 67"/>
                <a:gd name="T8" fmla="*/ 84 w 88"/>
                <a:gd name="T9" fmla="*/ 14 h 67"/>
              </a:gdLst>
              <a:ahLst/>
              <a:cxnLst>
                <a:cxn ang="0">
                  <a:pos x="T0" y="T1"/>
                </a:cxn>
                <a:cxn ang="0">
                  <a:pos x="T2" y="T3"/>
                </a:cxn>
                <a:cxn ang="0">
                  <a:pos x="T4" y="T5"/>
                </a:cxn>
                <a:cxn ang="0">
                  <a:pos x="T6" y="T7"/>
                </a:cxn>
                <a:cxn ang="0">
                  <a:pos x="T8" y="T9"/>
                </a:cxn>
              </a:cxnLst>
              <a:rect l="0" t="0" r="r" b="b"/>
              <a:pathLst>
                <a:path w="88" h="67">
                  <a:moveTo>
                    <a:pt x="84" y="14"/>
                  </a:moveTo>
                  <a:cubicBezTo>
                    <a:pt x="88" y="31"/>
                    <a:pt x="80" y="49"/>
                    <a:pt x="65" y="58"/>
                  </a:cubicBezTo>
                  <a:cubicBezTo>
                    <a:pt x="49" y="67"/>
                    <a:pt x="8" y="59"/>
                    <a:pt x="4" y="60"/>
                  </a:cubicBezTo>
                  <a:cubicBezTo>
                    <a:pt x="0" y="62"/>
                    <a:pt x="20" y="18"/>
                    <a:pt x="36" y="9"/>
                  </a:cubicBezTo>
                  <a:cubicBezTo>
                    <a:pt x="52" y="0"/>
                    <a:pt x="71" y="3"/>
                    <a:pt x="84" y="14"/>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8" name="Freeform 1498">
              <a:extLst>
                <a:ext uri="{FF2B5EF4-FFF2-40B4-BE49-F238E27FC236}">
                  <a16:creationId xmlns:a16="http://schemas.microsoft.com/office/drawing/2014/main" id="{A663CFFE-4716-4EA4-B9D8-CDD3E7E016B3}"/>
                </a:ext>
              </a:extLst>
            </p:cNvPr>
            <p:cNvSpPr>
              <a:spLocks/>
            </p:cNvSpPr>
            <p:nvPr/>
          </p:nvSpPr>
          <p:spPr bwMode="auto">
            <a:xfrm>
              <a:off x="1228813" y="3244014"/>
              <a:ext cx="54989" cy="68694"/>
            </a:xfrm>
            <a:custGeom>
              <a:avLst/>
              <a:gdLst>
                <a:gd name="T0" fmla="*/ 54 w 56"/>
                <a:gd name="T1" fmla="*/ 10 h 43"/>
                <a:gd name="T2" fmla="*/ 41 w 56"/>
                <a:gd name="T3" fmla="*/ 38 h 43"/>
                <a:gd name="T4" fmla="*/ 3 w 56"/>
                <a:gd name="T5" fmla="*/ 39 h 43"/>
                <a:gd name="T6" fmla="*/ 23 w 56"/>
                <a:gd name="T7" fmla="*/ 6 h 43"/>
                <a:gd name="T8" fmla="*/ 54 w 56"/>
                <a:gd name="T9" fmla="*/ 10 h 43"/>
              </a:gdLst>
              <a:ahLst/>
              <a:cxnLst>
                <a:cxn ang="0">
                  <a:pos x="T0" y="T1"/>
                </a:cxn>
                <a:cxn ang="0">
                  <a:pos x="T2" y="T3"/>
                </a:cxn>
                <a:cxn ang="0">
                  <a:pos x="T4" y="T5"/>
                </a:cxn>
                <a:cxn ang="0">
                  <a:pos x="T6" y="T7"/>
                </a:cxn>
                <a:cxn ang="0">
                  <a:pos x="T8" y="T9"/>
                </a:cxn>
              </a:cxnLst>
              <a:rect l="0" t="0" r="r" b="b"/>
              <a:pathLst>
                <a:path w="56" h="43">
                  <a:moveTo>
                    <a:pt x="54" y="10"/>
                  </a:moveTo>
                  <a:cubicBezTo>
                    <a:pt x="56" y="20"/>
                    <a:pt x="51" y="32"/>
                    <a:pt x="41" y="38"/>
                  </a:cubicBezTo>
                  <a:cubicBezTo>
                    <a:pt x="31" y="43"/>
                    <a:pt x="5" y="38"/>
                    <a:pt x="3" y="39"/>
                  </a:cubicBezTo>
                  <a:cubicBezTo>
                    <a:pt x="0" y="40"/>
                    <a:pt x="13" y="12"/>
                    <a:pt x="23" y="6"/>
                  </a:cubicBezTo>
                  <a:cubicBezTo>
                    <a:pt x="33" y="0"/>
                    <a:pt x="45" y="2"/>
                    <a:pt x="54" y="10"/>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99" name="Freeform 1499">
              <a:extLst>
                <a:ext uri="{FF2B5EF4-FFF2-40B4-BE49-F238E27FC236}">
                  <a16:creationId xmlns:a16="http://schemas.microsoft.com/office/drawing/2014/main" id="{CB77BB9E-8892-4743-8AC4-F8AD4F0F16AF}"/>
                </a:ext>
              </a:extLst>
            </p:cNvPr>
            <p:cNvSpPr>
              <a:spLocks/>
            </p:cNvSpPr>
            <p:nvPr/>
          </p:nvSpPr>
          <p:spPr bwMode="auto">
            <a:xfrm>
              <a:off x="1289694" y="3309585"/>
              <a:ext cx="55972" cy="67133"/>
            </a:xfrm>
            <a:custGeom>
              <a:avLst/>
              <a:gdLst>
                <a:gd name="T0" fmla="*/ 54 w 56"/>
                <a:gd name="T1" fmla="*/ 9 h 43"/>
                <a:gd name="T2" fmla="*/ 41 w 56"/>
                <a:gd name="T3" fmla="*/ 38 h 43"/>
                <a:gd name="T4" fmla="*/ 3 w 56"/>
                <a:gd name="T5" fmla="*/ 39 h 43"/>
                <a:gd name="T6" fmla="*/ 23 w 56"/>
                <a:gd name="T7" fmla="*/ 6 h 43"/>
                <a:gd name="T8" fmla="*/ 54 w 56"/>
                <a:gd name="T9" fmla="*/ 9 h 43"/>
              </a:gdLst>
              <a:ahLst/>
              <a:cxnLst>
                <a:cxn ang="0">
                  <a:pos x="T0" y="T1"/>
                </a:cxn>
                <a:cxn ang="0">
                  <a:pos x="T2" y="T3"/>
                </a:cxn>
                <a:cxn ang="0">
                  <a:pos x="T4" y="T5"/>
                </a:cxn>
                <a:cxn ang="0">
                  <a:pos x="T6" y="T7"/>
                </a:cxn>
                <a:cxn ang="0">
                  <a:pos x="T8" y="T9"/>
                </a:cxn>
              </a:cxnLst>
              <a:rect l="0" t="0" r="r" b="b"/>
              <a:pathLst>
                <a:path w="56" h="43">
                  <a:moveTo>
                    <a:pt x="54" y="9"/>
                  </a:moveTo>
                  <a:cubicBezTo>
                    <a:pt x="56" y="20"/>
                    <a:pt x="51" y="32"/>
                    <a:pt x="41" y="38"/>
                  </a:cubicBezTo>
                  <a:cubicBezTo>
                    <a:pt x="31" y="43"/>
                    <a:pt x="6" y="38"/>
                    <a:pt x="3" y="39"/>
                  </a:cubicBezTo>
                  <a:cubicBezTo>
                    <a:pt x="0" y="40"/>
                    <a:pt x="13" y="12"/>
                    <a:pt x="23" y="6"/>
                  </a:cubicBezTo>
                  <a:cubicBezTo>
                    <a:pt x="33" y="0"/>
                    <a:pt x="46" y="2"/>
                    <a:pt x="54" y="9"/>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100" name="Freeform 1500">
              <a:extLst>
                <a:ext uri="{FF2B5EF4-FFF2-40B4-BE49-F238E27FC236}">
                  <a16:creationId xmlns:a16="http://schemas.microsoft.com/office/drawing/2014/main" id="{D2DD0483-708A-4C9C-A435-07EE2BD5D890}"/>
                </a:ext>
              </a:extLst>
            </p:cNvPr>
            <p:cNvSpPr>
              <a:spLocks/>
            </p:cNvSpPr>
            <p:nvPr/>
          </p:nvSpPr>
          <p:spPr bwMode="auto">
            <a:xfrm>
              <a:off x="1229794" y="3382963"/>
              <a:ext cx="128636" cy="226377"/>
            </a:xfrm>
            <a:custGeom>
              <a:avLst/>
              <a:gdLst>
                <a:gd name="T0" fmla="*/ 100 w 130"/>
                <a:gd name="T1" fmla="*/ 5 h 143"/>
                <a:gd name="T2" fmla="*/ 70 w 130"/>
                <a:gd name="T3" fmla="*/ 60 h 143"/>
                <a:gd name="T4" fmla="*/ 76 w 130"/>
                <a:gd name="T5" fmla="*/ 84 h 143"/>
                <a:gd name="T6" fmla="*/ 36 w 130"/>
                <a:gd name="T7" fmla="*/ 84 h 143"/>
                <a:gd name="T8" fmla="*/ 4 w 130"/>
                <a:gd name="T9" fmla="*/ 136 h 143"/>
                <a:gd name="T10" fmla="*/ 64 w 130"/>
                <a:gd name="T11" fmla="*/ 134 h 143"/>
                <a:gd name="T12" fmla="*/ 84 w 130"/>
                <a:gd name="T13" fmla="*/ 93 h 143"/>
                <a:gd name="T14" fmla="*/ 99 w 130"/>
                <a:gd name="T15" fmla="*/ 102 h 143"/>
                <a:gd name="T16" fmla="*/ 130 w 130"/>
                <a:gd name="T17" fmla="*/ 61 h 143"/>
                <a:gd name="T18" fmla="*/ 100 w 130"/>
                <a:gd name="T19" fmla="*/ 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0" h="143">
                  <a:moveTo>
                    <a:pt x="100" y="5"/>
                  </a:moveTo>
                  <a:cubicBezTo>
                    <a:pt x="100" y="9"/>
                    <a:pt x="70" y="41"/>
                    <a:pt x="70" y="60"/>
                  </a:cubicBezTo>
                  <a:cubicBezTo>
                    <a:pt x="69" y="69"/>
                    <a:pt x="72" y="77"/>
                    <a:pt x="76" y="84"/>
                  </a:cubicBezTo>
                  <a:cubicBezTo>
                    <a:pt x="64" y="77"/>
                    <a:pt x="49" y="77"/>
                    <a:pt x="36" y="84"/>
                  </a:cubicBezTo>
                  <a:cubicBezTo>
                    <a:pt x="20" y="93"/>
                    <a:pt x="0" y="137"/>
                    <a:pt x="4" y="136"/>
                  </a:cubicBezTo>
                  <a:cubicBezTo>
                    <a:pt x="8" y="134"/>
                    <a:pt x="49" y="143"/>
                    <a:pt x="64" y="134"/>
                  </a:cubicBezTo>
                  <a:cubicBezTo>
                    <a:pt x="79" y="125"/>
                    <a:pt x="86" y="109"/>
                    <a:pt x="84" y="93"/>
                  </a:cubicBezTo>
                  <a:cubicBezTo>
                    <a:pt x="89" y="97"/>
                    <a:pt x="94" y="100"/>
                    <a:pt x="99" y="102"/>
                  </a:cubicBezTo>
                  <a:cubicBezTo>
                    <a:pt x="116" y="97"/>
                    <a:pt x="129" y="81"/>
                    <a:pt x="130" y="61"/>
                  </a:cubicBezTo>
                  <a:cubicBezTo>
                    <a:pt x="130" y="42"/>
                    <a:pt x="101" y="0"/>
                    <a:pt x="100" y="5"/>
                  </a:cubicBezTo>
                  <a:close/>
                </a:path>
              </a:pathLst>
            </a:custGeom>
            <a:solidFill>
              <a:schemeClr val="accent6"/>
            </a:solidFill>
            <a:ln>
              <a:noFill/>
            </a:ln>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grpSp>
      <p:sp>
        <p:nvSpPr>
          <p:cNvPr id="114" name="TextBox 113">
            <a:extLst>
              <a:ext uri="{FF2B5EF4-FFF2-40B4-BE49-F238E27FC236}">
                <a16:creationId xmlns:a16="http://schemas.microsoft.com/office/drawing/2014/main" id="{D88D5068-60B2-4303-84C8-E25C78FD53B8}"/>
              </a:ext>
            </a:extLst>
          </p:cNvPr>
          <p:cNvSpPr txBox="1"/>
          <p:nvPr/>
        </p:nvSpPr>
        <p:spPr>
          <a:xfrm>
            <a:off x="416315" y="4456302"/>
            <a:ext cx="2430994" cy="246221"/>
          </a:xfrm>
          <a:prstGeom prst="rect">
            <a:avLst/>
          </a:prstGeom>
          <a:noFill/>
        </p:spPr>
        <p:txBody>
          <a:bodyPr wrap="square" lIns="0" tIns="0" rIns="0" bIns="0">
            <a:spAutoFit/>
          </a:bodyPr>
          <a:lstStyle/>
          <a:p>
            <a:pPr algn="ctr"/>
            <a:r>
              <a:rPr lang="en-US" sz="1600" b="1" dirty="0"/>
              <a:t>Lorem ipsum dolor</a:t>
            </a:r>
          </a:p>
        </p:txBody>
      </p:sp>
      <p:sp>
        <p:nvSpPr>
          <p:cNvPr id="115" name="TextBox 114">
            <a:extLst>
              <a:ext uri="{FF2B5EF4-FFF2-40B4-BE49-F238E27FC236}">
                <a16:creationId xmlns:a16="http://schemas.microsoft.com/office/drawing/2014/main" id="{340E0BCA-A0EC-4D05-B9B1-11129B3279EE}"/>
              </a:ext>
            </a:extLst>
          </p:cNvPr>
          <p:cNvSpPr txBox="1"/>
          <p:nvPr/>
        </p:nvSpPr>
        <p:spPr>
          <a:xfrm>
            <a:off x="416315" y="4839287"/>
            <a:ext cx="2430994" cy="1279459"/>
          </a:xfrm>
          <a:prstGeom prst="rect">
            <a:avLst/>
          </a:prstGeom>
          <a:noFill/>
        </p:spPr>
        <p:txBody>
          <a:bodyPr vert="horz" wrap="square" lIns="0" tIns="0" rIns="0" bIns="0" rtlCol="0">
            <a:noAutofit/>
          </a:bodyPr>
          <a:lstStyle/>
          <a:p>
            <a:pPr algn="ctr"/>
            <a:r>
              <a:rPr lang="en-US" dirty="0"/>
              <a:t>Lorem ipsum dolor sit amet, consectetur adipiscing elit. Ut tempor, quam et mattis pulvinar, mauris ligula suscipit arcu, sed elementum diam leo at magna. </a:t>
            </a:r>
          </a:p>
        </p:txBody>
      </p:sp>
      <p:sp>
        <p:nvSpPr>
          <p:cNvPr id="117" name="TextBox 116">
            <a:extLst>
              <a:ext uri="{FF2B5EF4-FFF2-40B4-BE49-F238E27FC236}">
                <a16:creationId xmlns:a16="http://schemas.microsoft.com/office/drawing/2014/main" id="{77B4879F-8368-4720-83FC-116CC65391FA}"/>
              </a:ext>
            </a:extLst>
          </p:cNvPr>
          <p:cNvSpPr txBox="1"/>
          <p:nvPr/>
        </p:nvSpPr>
        <p:spPr>
          <a:xfrm>
            <a:off x="3286293" y="4043209"/>
            <a:ext cx="2430994" cy="246221"/>
          </a:xfrm>
          <a:prstGeom prst="rect">
            <a:avLst/>
          </a:prstGeom>
          <a:noFill/>
        </p:spPr>
        <p:txBody>
          <a:bodyPr wrap="square" lIns="0" tIns="0" rIns="0" bIns="0">
            <a:spAutoFit/>
          </a:bodyPr>
          <a:lstStyle/>
          <a:p>
            <a:pPr algn="ctr"/>
            <a:r>
              <a:rPr lang="en-US" sz="1600" b="1" dirty="0">
                <a:solidFill>
                  <a:schemeClr val="bg1"/>
                </a:solidFill>
              </a:rPr>
              <a:t>Lorem ipsum dolor</a:t>
            </a:r>
          </a:p>
        </p:txBody>
      </p:sp>
      <p:sp>
        <p:nvSpPr>
          <p:cNvPr id="118" name="TextBox 117">
            <a:extLst>
              <a:ext uri="{FF2B5EF4-FFF2-40B4-BE49-F238E27FC236}">
                <a16:creationId xmlns:a16="http://schemas.microsoft.com/office/drawing/2014/main" id="{A6E9F12F-2C45-47A3-9CB2-AEAC01D0A92C}"/>
              </a:ext>
            </a:extLst>
          </p:cNvPr>
          <p:cNvSpPr txBox="1"/>
          <p:nvPr/>
        </p:nvSpPr>
        <p:spPr>
          <a:xfrm>
            <a:off x="3286293" y="4426194"/>
            <a:ext cx="2430994" cy="1608212"/>
          </a:xfrm>
          <a:prstGeom prst="rect">
            <a:avLst/>
          </a:prstGeom>
          <a:noFill/>
        </p:spPr>
        <p:txBody>
          <a:bodyPr vert="horz" wrap="square" lIns="0" tIns="0" rIns="0" bIns="0" rtlCol="0">
            <a:noAutofit/>
          </a:bodyPr>
          <a:lstStyle/>
          <a:p>
            <a:pPr algn="ctr"/>
            <a:r>
              <a:rPr lang="en-US" dirty="0">
                <a:solidFill>
                  <a:schemeClr val="bg1"/>
                </a:solidFill>
              </a:rPr>
              <a:t>Lorem ipsum dolor sit amet, consectetur adipiscing elit. Ut tempor, quam et mattis pulvinar, mauris ligula suscipit arcu, sed elementum diam leo at magna. </a:t>
            </a:r>
          </a:p>
        </p:txBody>
      </p:sp>
      <p:sp>
        <p:nvSpPr>
          <p:cNvPr id="120" name="TextBox 119">
            <a:extLst>
              <a:ext uri="{FF2B5EF4-FFF2-40B4-BE49-F238E27FC236}">
                <a16:creationId xmlns:a16="http://schemas.microsoft.com/office/drawing/2014/main" id="{469E7EE9-E9FE-4241-BADB-AD4618B67E43}"/>
              </a:ext>
            </a:extLst>
          </p:cNvPr>
          <p:cNvSpPr txBox="1"/>
          <p:nvPr/>
        </p:nvSpPr>
        <p:spPr>
          <a:xfrm>
            <a:off x="6213002" y="3723272"/>
            <a:ext cx="2430994" cy="246221"/>
          </a:xfrm>
          <a:prstGeom prst="rect">
            <a:avLst/>
          </a:prstGeom>
          <a:noFill/>
        </p:spPr>
        <p:txBody>
          <a:bodyPr wrap="square" lIns="0" tIns="0" rIns="0" bIns="0">
            <a:spAutoFit/>
          </a:bodyPr>
          <a:lstStyle/>
          <a:p>
            <a:pPr algn="ctr"/>
            <a:r>
              <a:rPr lang="en-US" sz="1600" b="1" dirty="0">
                <a:solidFill>
                  <a:schemeClr val="bg1"/>
                </a:solidFill>
              </a:rPr>
              <a:t>Lorem ipsum dolor</a:t>
            </a:r>
          </a:p>
        </p:txBody>
      </p:sp>
      <p:sp>
        <p:nvSpPr>
          <p:cNvPr id="121" name="TextBox 120">
            <a:extLst>
              <a:ext uri="{FF2B5EF4-FFF2-40B4-BE49-F238E27FC236}">
                <a16:creationId xmlns:a16="http://schemas.microsoft.com/office/drawing/2014/main" id="{879CF19E-D7ED-48CA-8E5D-D66C91E0941F}"/>
              </a:ext>
            </a:extLst>
          </p:cNvPr>
          <p:cNvSpPr txBox="1"/>
          <p:nvPr/>
        </p:nvSpPr>
        <p:spPr>
          <a:xfrm>
            <a:off x="6213002" y="4106257"/>
            <a:ext cx="2430994" cy="1862829"/>
          </a:xfrm>
          <a:prstGeom prst="rect">
            <a:avLst/>
          </a:prstGeom>
          <a:noFill/>
        </p:spPr>
        <p:txBody>
          <a:bodyPr vert="horz" wrap="square" lIns="0" tIns="0" rIns="0" bIns="0" rtlCol="0">
            <a:noAutofit/>
          </a:bodyPr>
          <a:lstStyle/>
          <a:p>
            <a:pPr algn="ctr"/>
            <a:r>
              <a:rPr lang="en-US" dirty="0">
                <a:solidFill>
                  <a:schemeClr val="bg1"/>
                </a:solidFill>
              </a:rPr>
              <a:t>Lorem ipsum dolor sit amet, consectetur adipiscing elit. Ut tempor, quam et mattis pulvinar, mauris ligula suscipit arcu, sed elementum diam leo at magna. </a:t>
            </a:r>
          </a:p>
        </p:txBody>
      </p:sp>
    </p:spTree>
    <p:extLst>
      <p:ext uri="{BB962C8B-B14F-4D97-AF65-F5344CB8AC3E}">
        <p14:creationId xmlns:p14="http://schemas.microsoft.com/office/powerpoint/2010/main" val="982677955"/>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9968F1-758C-4D4C-BDCB-420F8395D78E}"/>
              </a:ext>
            </a:extLst>
          </p:cNvPr>
          <p:cNvSpPr>
            <a:spLocks noGrp="1"/>
          </p:cNvSpPr>
          <p:nvPr>
            <p:ph type="title"/>
          </p:nvPr>
        </p:nvSpPr>
        <p:spPr>
          <a:xfrm>
            <a:off x="221226" y="365126"/>
            <a:ext cx="8701548" cy="578772"/>
          </a:xfrm>
        </p:spPr>
        <p:txBody>
          <a:bodyPr/>
          <a:lstStyle/>
          <a:p>
            <a:r>
              <a:rPr lang="en-US" dirty="0"/>
              <a:t>Three-Step Circle Process with Footer</a:t>
            </a:r>
          </a:p>
        </p:txBody>
      </p:sp>
      <p:sp>
        <p:nvSpPr>
          <p:cNvPr id="6" name="Rectangle: Top Corners Rounded 5">
            <a:extLst>
              <a:ext uri="{FF2B5EF4-FFF2-40B4-BE49-F238E27FC236}">
                <a16:creationId xmlns:a16="http://schemas.microsoft.com/office/drawing/2014/main" id="{45947D35-D4FC-448C-B895-911CCD19F8CC}"/>
              </a:ext>
            </a:extLst>
          </p:cNvPr>
          <p:cNvSpPr/>
          <p:nvPr/>
        </p:nvSpPr>
        <p:spPr>
          <a:xfrm rot="5400000">
            <a:off x="4065208" y="1488214"/>
            <a:ext cx="571129" cy="8701547"/>
          </a:xfrm>
          <a:prstGeom prst="round2SameRect">
            <a:avLst>
              <a:gd name="adj1" fmla="val 25156"/>
              <a:gd name="adj2" fmla="val 0"/>
            </a:avLst>
          </a:prstGeom>
          <a:solidFill>
            <a:schemeClr val="tx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800" dirty="0">
              <a:solidFill>
                <a:srgbClr val="FFFFFF"/>
              </a:solidFill>
            </a:endParaRPr>
          </a:p>
        </p:txBody>
      </p:sp>
      <p:sp>
        <p:nvSpPr>
          <p:cNvPr id="17" name="Rectangle 16">
            <a:extLst>
              <a:ext uri="{FF2B5EF4-FFF2-40B4-BE49-F238E27FC236}">
                <a16:creationId xmlns:a16="http://schemas.microsoft.com/office/drawing/2014/main" id="{4A1F9C22-95AC-4826-B48B-ACA70E1C6B60}"/>
              </a:ext>
            </a:extLst>
          </p:cNvPr>
          <p:cNvSpPr/>
          <p:nvPr/>
        </p:nvSpPr>
        <p:spPr>
          <a:xfrm>
            <a:off x="507224" y="5561987"/>
            <a:ext cx="899100" cy="553998"/>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buFont typeface="Trebuchet MS" panose="020B0603020202020204" pitchFamily="34" charset="0"/>
              <a:buChar char="​"/>
            </a:pPr>
            <a:r>
              <a:rPr lang="en-US" sz="1200" b="1" noProof="0" dirty="0">
                <a:solidFill>
                  <a:schemeClr val="bg1"/>
                </a:solidFill>
              </a:rPr>
              <a:t>For </a:t>
            </a:r>
            <a:br>
              <a:rPr lang="en-US" sz="1200" b="1" noProof="0" dirty="0">
                <a:solidFill>
                  <a:schemeClr val="bg1"/>
                </a:solidFill>
              </a:rPr>
            </a:br>
            <a:r>
              <a:rPr lang="en-US" sz="1200" b="1" noProof="0" dirty="0">
                <a:solidFill>
                  <a:schemeClr val="bg1"/>
                </a:solidFill>
              </a:rPr>
              <a:t>discussion</a:t>
            </a:r>
          </a:p>
        </p:txBody>
      </p:sp>
      <p:sp>
        <p:nvSpPr>
          <p:cNvPr id="18" name="Rectangle 17">
            <a:extLst>
              <a:ext uri="{FF2B5EF4-FFF2-40B4-BE49-F238E27FC236}">
                <a16:creationId xmlns:a16="http://schemas.microsoft.com/office/drawing/2014/main" id="{2F63699A-BA1C-49CD-BC99-BB22392343C9}"/>
              </a:ext>
            </a:extLst>
          </p:cNvPr>
          <p:cNvSpPr/>
          <p:nvPr/>
        </p:nvSpPr>
        <p:spPr>
          <a:xfrm>
            <a:off x="1714933" y="5561987"/>
            <a:ext cx="5929313" cy="553998"/>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283500" lvl="1" indent="-189000">
              <a:buClr>
                <a:schemeClr val="bg1"/>
              </a:buClr>
              <a:buSzPct val="100000"/>
              <a:buFont typeface="Trebuchet MS" panose="020B0703020202090204" pitchFamily="34" charset="0"/>
              <a:buChar char="•"/>
            </a:pPr>
            <a:r>
              <a:rPr lang="en-US" sz="1200" noProof="0" dirty="0">
                <a:solidFill>
                  <a:schemeClr val="bg1"/>
                </a:solidFill>
              </a:rPr>
              <a:t>Lorem ipsum dolor sit amet, consectetur adipiscing elit. Ut tempor,</a:t>
            </a:r>
          </a:p>
          <a:p>
            <a:pPr marL="283500" lvl="1" indent="-189000">
              <a:buClr>
                <a:schemeClr val="bg1"/>
              </a:buClr>
              <a:buSzPct val="100000"/>
              <a:buFont typeface="Trebuchet MS" panose="020B0703020202090204" pitchFamily="34" charset="0"/>
              <a:buChar char="•"/>
            </a:pPr>
            <a:r>
              <a:rPr lang="en-US" sz="1200" noProof="0" dirty="0">
                <a:solidFill>
                  <a:schemeClr val="bg1"/>
                </a:solidFill>
              </a:rPr>
              <a:t>Lorem ipsum dolor sit amet, consectetur adipiscing elit. Ut tempor,  </a:t>
            </a:r>
          </a:p>
        </p:txBody>
      </p:sp>
      <p:sp>
        <p:nvSpPr>
          <p:cNvPr id="19" name="Rectangle 18">
            <a:extLst>
              <a:ext uri="{FF2B5EF4-FFF2-40B4-BE49-F238E27FC236}">
                <a16:creationId xmlns:a16="http://schemas.microsoft.com/office/drawing/2014/main" id="{9E3880D6-44C2-4D36-B1D8-D28901CE4447}"/>
              </a:ext>
            </a:extLst>
          </p:cNvPr>
          <p:cNvSpPr/>
          <p:nvPr/>
        </p:nvSpPr>
        <p:spPr>
          <a:xfrm>
            <a:off x="1596349" y="5561987"/>
            <a:ext cx="34289" cy="553998"/>
          </a:xfrm>
          <a:prstGeom prst="rect">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800" dirty="0">
              <a:solidFill>
                <a:srgbClr val="FFFFFF"/>
              </a:solidFill>
            </a:endParaRPr>
          </a:p>
        </p:txBody>
      </p:sp>
      <p:grpSp>
        <p:nvGrpSpPr>
          <p:cNvPr id="56" name="Group 55">
            <a:extLst>
              <a:ext uri="{FF2B5EF4-FFF2-40B4-BE49-F238E27FC236}">
                <a16:creationId xmlns:a16="http://schemas.microsoft.com/office/drawing/2014/main" id="{B47A607E-7A71-4584-A453-90D055D42283}"/>
              </a:ext>
            </a:extLst>
          </p:cNvPr>
          <p:cNvGrpSpPr/>
          <p:nvPr/>
        </p:nvGrpSpPr>
        <p:grpSpPr>
          <a:xfrm>
            <a:off x="216618" y="3587640"/>
            <a:ext cx="2509220" cy="1419089"/>
            <a:chOff x="216618" y="3495041"/>
            <a:chExt cx="2509220" cy="1419089"/>
          </a:xfrm>
        </p:grpSpPr>
        <p:sp>
          <p:nvSpPr>
            <p:cNvPr id="21" name="TextBox 20">
              <a:extLst>
                <a:ext uri="{FF2B5EF4-FFF2-40B4-BE49-F238E27FC236}">
                  <a16:creationId xmlns:a16="http://schemas.microsoft.com/office/drawing/2014/main" id="{848F31D4-4222-4576-A53C-2DF4300D3AA6}"/>
                </a:ext>
              </a:extLst>
            </p:cNvPr>
            <p:cNvSpPr txBox="1"/>
            <p:nvPr/>
          </p:nvSpPr>
          <p:spPr>
            <a:xfrm>
              <a:off x="216618" y="3495041"/>
              <a:ext cx="2509220" cy="440351"/>
            </a:xfrm>
            <a:prstGeom prst="rect">
              <a:avLst/>
            </a:prstGeom>
            <a:noFill/>
          </p:spPr>
          <p:txBody>
            <a:bodyPr wrap="square" lIns="0" tIns="0" rIns="0" bIns="0" rtlCol="0" anchor="b">
              <a:normAutofit/>
            </a:bodyPr>
            <a:lstStyle/>
            <a:p>
              <a:r>
                <a:rPr lang="en-US" b="1" dirty="0"/>
                <a:t>Lorem ipsum dolor sit amet,</a:t>
              </a:r>
              <a:endParaRPr lang="en-PH" b="1" dirty="0"/>
            </a:p>
          </p:txBody>
        </p:sp>
        <p:sp>
          <p:nvSpPr>
            <p:cNvPr id="49" name="TextBox 48">
              <a:extLst>
                <a:ext uri="{FF2B5EF4-FFF2-40B4-BE49-F238E27FC236}">
                  <a16:creationId xmlns:a16="http://schemas.microsoft.com/office/drawing/2014/main" id="{E85C0E9B-99F6-4CBE-955F-0C76434DFC7E}"/>
                </a:ext>
              </a:extLst>
            </p:cNvPr>
            <p:cNvSpPr txBox="1"/>
            <p:nvPr/>
          </p:nvSpPr>
          <p:spPr>
            <a:xfrm>
              <a:off x="216618" y="3988092"/>
              <a:ext cx="2509220" cy="926038"/>
            </a:xfrm>
            <a:prstGeom prst="rect">
              <a:avLst/>
            </a:prstGeom>
            <a:noFill/>
          </p:spPr>
          <p:txBody>
            <a:bodyPr wrap="square" lIns="0" tIns="0" rIns="0" bIns="0" rtlCol="0">
              <a:normAutofit/>
            </a:bodyPr>
            <a:lstStyle/>
            <a:p>
              <a:r>
                <a:rPr lang="en-US" sz="1200" dirty="0"/>
                <a:t>Lorem ipsum dolor sit amet,</a:t>
              </a:r>
              <a:br>
                <a:rPr lang="en-US" sz="1200" dirty="0"/>
              </a:br>
              <a:r>
                <a:rPr lang="en-US" sz="1200" dirty="0"/>
                <a:t>consectetur adipiscing elit. Ut tempor, quam et </a:t>
              </a:r>
              <a:r>
                <a:rPr lang="en-US" sz="1200" dirty="0" err="1"/>
                <a:t>mattis</a:t>
              </a:r>
              <a:r>
                <a:rPr lang="en-US" sz="1200" dirty="0"/>
                <a:t> pulvinar, mauris ligula suscipit arcu, sed elementum diam leo at</a:t>
              </a:r>
              <a:endParaRPr lang="en-PH" sz="1200" dirty="0"/>
            </a:p>
          </p:txBody>
        </p:sp>
      </p:grpSp>
      <p:sp>
        <p:nvSpPr>
          <p:cNvPr id="50" name="TextBox 49">
            <a:extLst>
              <a:ext uri="{FF2B5EF4-FFF2-40B4-BE49-F238E27FC236}">
                <a16:creationId xmlns:a16="http://schemas.microsoft.com/office/drawing/2014/main" id="{7517EB1E-EC47-498E-BD99-2EC14D5ADF0B}"/>
              </a:ext>
            </a:extLst>
          </p:cNvPr>
          <p:cNvSpPr txBox="1"/>
          <p:nvPr/>
        </p:nvSpPr>
        <p:spPr>
          <a:xfrm>
            <a:off x="3315086" y="3587640"/>
            <a:ext cx="2509220" cy="440351"/>
          </a:xfrm>
          <a:prstGeom prst="rect">
            <a:avLst/>
          </a:prstGeom>
          <a:noFill/>
        </p:spPr>
        <p:txBody>
          <a:bodyPr wrap="square" lIns="0" tIns="0" rIns="0" bIns="0" rtlCol="0" anchor="b">
            <a:normAutofit/>
          </a:bodyPr>
          <a:lstStyle/>
          <a:p>
            <a:r>
              <a:rPr lang="en-US" b="1" dirty="0"/>
              <a:t>Lorem ipsum dolor sit amet,</a:t>
            </a:r>
            <a:endParaRPr lang="en-PH" b="1" dirty="0"/>
          </a:p>
        </p:txBody>
      </p:sp>
      <p:sp>
        <p:nvSpPr>
          <p:cNvPr id="51" name="TextBox 50">
            <a:extLst>
              <a:ext uri="{FF2B5EF4-FFF2-40B4-BE49-F238E27FC236}">
                <a16:creationId xmlns:a16="http://schemas.microsoft.com/office/drawing/2014/main" id="{53DDE9AF-C35B-453B-8593-CFCB8377FBD1}"/>
              </a:ext>
            </a:extLst>
          </p:cNvPr>
          <p:cNvSpPr txBox="1"/>
          <p:nvPr/>
        </p:nvSpPr>
        <p:spPr>
          <a:xfrm>
            <a:off x="3315086" y="4080691"/>
            <a:ext cx="2509220" cy="926038"/>
          </a:xfrm>
          <a:prstGeom prst="rect">
            <a:avLst/>
          </a:prstGeom>
          <a:noFill/>
        </p:spPr>
        <p:txBody>
          <a:bodyPr wrap="square" lIns="0" tIns="0" rIns="0" bIns="0" rtlCol="0">
            <a:normAutofit/>
          </a:bodyPr>
          <a:lstStyle/>
          <a:p>
            <a:r>
              <a:rPr lang="en-US" sz="1200" dirty="0"/>
              <a:t>Lorem ipsum dolor sit amet,</a:t>
            </a:r>
            <a:br>
              <a:rPr lang="en-US" sz="1200" dirty="0"/>
            </a:br>
            <a:r>
              <a:rPr lang="en-US" sz="1200" dirty="0"/>
              <a:t>consectetur adipiscing elit. Ut tempor, quam et mattis pulvinar, mauris ligula suscipit arcu, sed elementum diam leo at</a:t>
            </a:r>
            <a:endParaRPr lang="en-PH" sz="1200" dirty="0"/>
          </a:p>
        </p:txBody>
      </p:sp>
      <p:sp>
        <p:nvSpPr>
          <p:cNvPr id="52" name="TextBox 51">
            <a:extLst>
              <a:ext uri="{FF2B5EF4-FFF2-40B4-BE49-F238E27FC236}">
                <a16:creationId xmlns:a16="http://schemas.microsoft.com/office/drawing/2014/main" id="{75625E01-D926-4D0F-8668-BAFAFAAD7F54}"/>
              </a:ext>
            </a:extLst>
          </p:cNvPr>
          <p:cNvSpPr txBox="1"/>
          <p:nvPr/>
        </p:nvSpPr>
        <p:spPr>
          <a:xfrm>
            <a:off x="6413554" y="3587640"/>
            <a:ext cx="2509220" cy="440351"/>
          </a:xfrm>
          <a:prstGeom prst="rect">
            <a:avLst/>
          </a:prstGeom>
          <a:noFill/>
        </p:spPr>
        <p:txBody>
          <a:bodyPr wrap="square" lIns="0" tIns="0" rIns="0" bIns="0" rtlCol="0" anchor="b">
            <a:normAutofit/>
          </a:bodyPr>
          <a:lstStyle/>
          <a:p>
            <a:r>
              <a:rPr lang="en-US" b="1" dirty="0"/>
              <a:t>Lorem ipsum dolor sit amet,</a:t>
            </a:r>
            <a:endParaRPr lang="en-PH" b="1" dirty="0"/>
          </a:p>
        </p:txBody>
      </p:sp>
      <p:sp>
        <p:nvSpPr>
          <p:cNvPr id="53" name="TextBox 52">
            <a:extLst>
              <a:ext uri="{FF2B5EF4-FFF2-40B4-BE49-F238E27FC236}">
                <a16:creationId xmlns:a16="http://schemas.microsoft.com/office/drawing/2014/main" id="{852E8C45-CDD7-4D65-BD70-F4DC1160A098}"/>
              </a:ext>
            </a:extLst>
          </p:cNvPr>
          <p:cNvSpPr txBox="1"/>
          <p:nvPr/>
        </p:nvSpPr>
        <p:spPr>
          <a:xfrm>
            <a:off x="6413554" y="4080691"/>
            <a:ext cx="2509220" cy="926038"/>
          </a:xfrm>
          <a:prstGeom prst="rect">
            <a:avLst/>
          </a:prstGeom>
          <a:noFill/>
        </p:spPr>
        <p:txBody>
          <a:bodyPr wrap="square" lIns="0" tIns="0" rIns="0" bIns="0" rtlCol="0">
            <a:normAutofit/>
          </a:bodyPr>
          <a:lstStyle/>
          <a:p>
            <a:r>
              <a:rPr lang="en-US" sz="1200" dirty="0"/>
              <a:t>Lorem ipsum dolor sit amet,</a:t>
            </a:r>
            <a:br>
              <a:rPr lang="en-US" sz="1200" dirty="0"/>
            </a:br>
            <a:r>
              <a:rPr lang="en-US" sz="1200" dirty="0"/>
              <a:t>consectetur adipiscing elit. Ut tempor, quam et mattis pulvinar, mauris ligula suscipit arcu, sed elementum diam leo at</a:t>
            </a:r>
            <a:endParaRPr lang="en-PH" sz="1200" dirty="0"/>
          </a:p>
        </p:txBody>
      </p:sp>
      <p:sp>
        <p:nvSpPr>
          <p:cNvPr id="57" name="Arrow: Right 56">
            <a:extLst>
              <a:ext uri="{FF2B5EF4-FFF2-40B4-BE49-F238E27FC236}">
                <a16:creationId xmlns:a16="http://schemas.microsoft.com/office/drawing/2014/main" id="{213ABD34-091A-4CDB-B7EC-0175E25CBAC1}"/>
              </a:ext>
            </a:extLst>
          </p:cNvPr>
          <p:cNvSpPr/>
          <p:nvPr/>
        </p:nvSpPr>
        <p:spPr>
          <a:xfrm>
            <a:off x="1557810" y="2592731"/>
            <a:ext cx="1580901" cy="283353"/>
          </a:xfrm>
          <a:prstGeom prst="rightArrow">
            <a:avLst/>
          </a:prstGeom>
          <a:solidFill>
            <a:schemeClr val="bg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9" name="Text Placeholder 19">
            <a:extLst>
              <a:ext uri="{FF2B5EF4-FFF2-40B4-BE49-F238E27FC236}">
                <a16:creationId xmlns:a16="http://schemas.microsoft.com/office/drawing/2014/main" id="{A54311E6-DC1C-4430-A366-E789B74CF874}"/>
              </a:ext>
            </a:extLst>
          </p:cNvPr>
          <p:cNvSpPr txBox="1">
            <a:spLocks/>
          </p:cNvSpPr>
          <p:nvPr/>
        </p:nvSpPr>
        <p:spPr>
          <a:xfrm>
            <a:off x="221226" y="1227310"/>
            <a:ext cx="54040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60" name="Straight Connector 59">
            <a:extLst>
              <a:ext uri="{FF2B5EF4-FFF2-40B4-BE49-F238E27FC236}">
                <a16:creationId xmlns:a16="http://schemas.microsoft.com/office/drawing/2014/main" id="{A091EA9D-F1D8-4D3A-8F5A-33CB1B09307A}"/>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 name="Teardrop 2">
            <a:extLst>
              <a:ext uri="{FF2B5EF4-FFF2-40B4-BE49-F238E27FC236}">
                <a16:creationId xmlns:a16="http://schemas.microsoft.com/office/drawing/2014/main" id="{0E8204D1-5C75-5DEE-F417-B9AFA2ACE026}"/>
              </a:ext>
            </a:extLst>
          </p:cNvPr>
          <p:cNvSpPr/>
          <p:nvPr/>
        </p:nvSpPr>
        <p:spPr>
          <a:xfrm rot="8100000">
            <a:off x="7867632" y="5228259"/>
            <a:ext cx="725753" cy="725753"/>
          </a:xfrm>
          <a:prstGeom prst="teardrop">
            <a:avLst/>
          </a:prstGeom>
          <a:solidFill>
            <a:schemeClr val="bg1"/>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tx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4" name="Teardrop 3">
            <a:extLst>
              <a:ext uri="{FF2B5EF4-FFF2-40B4-BE49-F238E27FC236}">
                <a16:creationId xmlns:a16="http://schemas.microsoft.com/office/drawing/2014/main" id="{90D0306D-DA8D-C4A8-2CC8-6BC17C1CE90F}"/>
              </a:ext>
            </a:extLst>
          </p:cNvPr>
          <p:cNvSpPr/>
          <p:nvPr/>
        </p:nvSpPr>
        <p:spPr>
          <a:xfrm rot="8100000">
            <a:off x="7918665" y="5279291"/>
            <a:ext cx="623689" cy="623689"/>
          </a:xfrm>
          <a:prstGeom prst="teardrop">
            <a:avLst/>
          </a:prstGeom>
          <a:solidFill>
            <a:schemeClr val="accent2"/>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5" name="Oval 4">
            <a:extLst>
              <a:ext uri="{FF2B5EF4-FFF2-40B4-BE49-F238E27FC236}">
                <a16:creationId xmlns:a16="http://schemas.microsoft.com/office/drawing/2014/main" id="{0BE19E9A-28ED-EB38-3C8D-34F3CCE4471B}"/>
              </a:ext>
            </a:extLst>
          </p:cNvPr>
          <p:cNvSpPr/>
          <p:nvPr/>
        </p:nvSpPr>
        <p:spPr>
          <a:xfrm>
            <a:off x="7953313" y="5304034"/>
            <a:ext cx="554391" cy="554391"/>
          </a:xfrm>
          <a:prstGeom prst="ellipse">
            <a:avLst/>
          </a:prstGeom>
          <a:solidFill>
            <a:schemeClr val="bg1"/>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tx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400" dirty="0">
              <a:solidFill>
                <a:srgbClr val="FFFFFF"/>
              </a:solidFill>
            </a:endParaRPr>
          </a:p>
        </p:txBody>
      </p:sp>
      <p:grpSp>
        <p:nvGrpSpPr>
          <p:cNvPr id="7" name="Group 6">
            <a:extLst>
              <a:ext uri="{FF2B5EF4-FFF2-40B4-BE49-F238E27FC236}">
                <a16:creationId xmlns:a16="http://schemas.microsoft.com/office/drawing/2014/main" id="{C3FC53C0-0AFD-0341-F6E5-AD2B3468B30B}"/>
              </a:ext>
            </a:extLst>
          </p:cNvPr>
          <p:cNvGrpSpPr/>
          <p:nvPr/>
        </p:nvGrpSpPr>
        <p:grpSpPr>
          <a:xfrm>
            <a:off x="8016408" y="5363580"/>
            <a:ext cx="435656" cy="435298"/>
            <a:chOff x="4094847" y="1760585"/>
            <a:chExt cx="633600" cy="633600"/>
          </a:xfrm>
        </p:grpSpPr>
        <p:sp>
          <p:nvSpPr>
            <p:cNvPr id="8" name="Accent">
              <a:extLst>
                <a:ext uri="{FF2B5EF4-FFF2-40B4-BE49-F238E27FC236}">
                  <a16:creationId xmlns:a16="http://schemas.microsoft.com/office/drawing/2014/main" id="{ED469EDC-1553-8FB3-3DD4-7AB16AA5250F}"/>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600" b="1" dirty="0"/>
            </a:p>
          </p:txBody>
        </p:sp>
        <p:sp>
          <p:nvSpPr>
            <p:cNvPr id="9" name="Outline">
              <a:extLst>
                <a:ext uri="{FF2B5EF4-FFF2-40B4-BE49-F238E27FC236}">
                  <a16:creationId xmlns:a16="http://schemas.microsoft.com/office/drawing/2014/main" id="{1B9E609A-2D56-80EE-7219-2955DA2454AC}"/>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600" b="1" dirty="0"/>
            </a:p>
          </p:txBody>
        </p:sp>
      </p:grpSp>
      <p:grpSp>
        <p:nvGrpSpPr>
          <p:cNvPr id="15" name="Group 14">
            <a:extLst>
              <a:ext uri="{FF2B5EF4-FFF2-40B4-BE49-F238E27FC236}">
                <a16:creationId xmlns:a16="http://schemas.microsoft.com/office/drawing/2014/main" id="{E6C846E9-BE47-877D-F50F-12140029528D}"/>
              </a:ext>
            </a:extLst>
          </p:cNvPr>
          <p:cNvGrpSpPr/>
          <p:nvPr/>
        </p:nvGrpSpPr>
        <p:grpSpPr>
          <a:xfrm>
            <a:off x="221226" y="2164028"/>
            <a:ext cx="1157906" cy="1157906"/>
            <a:chOff x="-1656959" y="2099468"/>
            <a:chExt cx="1287026" cy="1287026"/>
          </a:xfrm>
        </p:grpSpPr>
        <p:sp>
          <p:nvSpPr>
            <p:cNvPr id="10" name="Freeform: Shape 9">
              <a:extLst>
                <a:ext uri="{FF2B5EF4-FFF2-40B4-BE49-F238E27FC236}">
                  <a16:creationId xmlns:a16="http://schemas.microsoft.com/office/drawing/2014/main" id="{6C67E1BA-A342-800A-5EDD-5B84D39B840F}"/>
                </a:ext>
              </a:extLst>
            </p:cNvPr>
            <p:cNvSpPr/>
            <p:nvPr/>
          </p:nvSpPr>
          <p:spPr>
            <a:xfrm>
              <a:off x="-1643007" y="2876084"/>
              <a:ext cx="1259123" cy="510410"/>
            </a:xfrm>
            <a:custGeom>
              <a:avLst/>
              <a:gdLst>
                <a:gd name="connsiteX0" fmla="*/ 0 w 1777450"/>
                <a:gd name="connsiteY0" fmla="*/ 0 h 720524"/>
                <a:gd name="connsiteX1" fmla="*/ 1777450 w 1777450"/>
                <a:gd name="connsiteY1" fmla="*/ 0 h 720524"/>
                <a:gd name="connsiteX2" fmla="*/ 1756304 w 1777450"/>
                <a:gd name="connsiteY2" fmla="*/ 82241 h 720524"/>
                <a:gd name="connsiteX3" fmla="*/ 888725 w 1777450"/>
                <a:gd name="connsiteY3" fmla="*/ 720524 h 720524"/>
                <a:gd name="connsiteX4" fmla="*/ 21146 w 1777450"/>
                <a:gd name="connsiteY4" fmla="*/ 82241 h 720524"/>
                <a:gd name="connsiteX5" fmla="*/ 0 w 1777450"/>
                <a:gd name="connsiteY5" fmla="*/ 0 h 72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7450" h="720524">
                  <a:moveTo>
                    <a:pt x="0" y="0"/>
                  </a:moveTo>
                  <a:lnTo>
                    <a:pt x="1777450" y="0"/>
                  </a:lnTo>
                  <a:lnTo>
                    <a:pt x="1756304" y="82241"/>
                  </a:lnTo>
                  <a:cubicBezTo>
                    <a:pt x="1641288" y="452030"/>
                    <a:pt x="1296362" y="720524"/>
                    <a:pt x="888725" y="720524"/>
                  </a:cubicBezTo>
                  <a:cubicBezTo>
                    <a:pt x="481088" y="720524"/>
                    <a:pt x="136162" y="452030"/>
                    <a:pt x="21146" y="82241"/>
                  </a:cubicBez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b="1" dirty="0"/>
                <a:t>01</a:t>
              </a:r>
              <a:endParaRPr lang="en-PH" sz="2400" b="1" dirty="0"/>
            </a:p>
          </p:txBody>
        </p:sp>
        <p:sp>
          <p:nvSpPr>
            <p:cNvPr id="11" name="Freeform: Shape 10">
              <a:extLst>
                <a:ext uri="{FF2B5EF4-FFF2-40B4-BE49-F238E27FC236}">
                  <a16:creationId xmlns:a16="http://schemas.microsoft.com/office/drawing/2014/main" id="{0CC136EE-61E0-FBF4-C392-4D05D74D1DE2}"/>
                </a:ext>
              </a:extLst>
            </p:cNvPr>
            <p:cNvSpPr/>
            <p:nvPr/>
          </p:nvSpPr>
          <p:spPr>
            <a:xfrm>
              <a:off x="-1656959" y="2099468"/>
              <a:ext cx="1287026" cy="776616"/>
            </a:xfrm>
            <a:custGeom>
              <a:avLst/>
              <a:gdLst>
                <a:gd name="connsiteX0" fmla="*/ 908420 w 1816840"/>
                <a:gd name="connsiteY0" fmla="*/ 0 h 1096316"/>
                <a:gd name="connsiteX1" fmla="*/ 1816840 w 1816840"/>
                <a:gd name="connsiteY1" fmla="*/ 908420 h 1096316"/>
                <a:gd name="connsiteX2" fmla="*/ 1798384 w 1816840"/>
                <a:gd name="connsiteY2" fmla="*/ 1091498 h 1096316"/>
                <a:gd name="connsiteX3" fmla="*/ 1797145 w 1816840"/>
                <a:gd name="connsiteY3" fmla="*/ 1096316 h 1096316"/>
                <a:gd name="connsiteX4" fmla="*/ 19695 w 1816840"/>
                <a:gd name="connsiteY4" fmla="*/ 1096316 h 1096316"/>
                <a:gd name="connsiteX5" fmla="*/ 18456 w 1816840"/>
                <a:gd name="connsiteY5" fmla="*/ 1091498 h 1096316"/>
                <a:gd name="connsiteX6" fmla="*/ 0 w 1816840"/>
                <a:gd name="connsiteY6" fmla="*/ 908420 h 1096316"/>
                <a:gd name="connsiteX7" fmla="*/ 908420 w 1816840"/>
                <a:gd name="connsiteY7" fmla="*/ 0 h 109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840" h="1096316">
                  <a:moveTo>
                    <a:pt x="908420" y="0"/>
                  </a:moveTo>
                  <a:cubicBezTo>
                    <a:pt x="1410127" y="0"/>
                    <a:pt x="1816840" y="406713"/>
                    <a:pt x="1816840" y="908420"/>
                  </a:cubicBezTo>
                  <a:cubicBezTo>
                    <a:pt x="1816840" y="971134"/>
                    <a:pt x="1810485" y="1032363"/>
                    <a:pt x="1798384" y="1091498"/>
                  </a:cubicBezTo>
                  <a:lnTo>
                    <a:pt x="1797145" y="1096316"/>
                  </a:lnTo>
                  <a:lnTo>
                    <a:pt x="19695" y="1096316"/>
                  </a:lnTo>
                  <a:lnTo>
                    <a:pt x="18456" y="1091498"/>
                  </a:lnTo>
                  <a:cubicBezTo>
                    <a:pt x="6355" y="1032363"/>
                    <a:pt x="0" y="971134"/>
                    <a:pt x="0" y="908420"/>
                  </a:cubicBezTo>
                  <a:cubicBezTo>
                    <a:pt x="0" y="406713"/>
                    <a:pt x="406713" y="0"/>
                    <a:pt x="908420" y="0"/>
                  </a:cubicBez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b="1" dirty="0"/>
            </a:p>
          </p:txBody>
        </p:sp>
        <p:grpSp>
          <p:nvGrpSpPr>
            <p:cNvPr id="12" name="Group 11">
              <a:extLst>
                <a:ext uri="{FF2B5EF4-FFF2-40B4-BE49-F238E27FC236}">
                  <a16:creationId xmlns:a16="http://schemas.microsoft.com/office/drawing/2014/main" id="{95E5E0B3-7A3D-80D2-9876-001345580FBA}"/>
                </a:ext>
              </a:extLst>
            </p:cNvPr>
            <p:cNvGrpSpPr/>
            <p:nvPr/>
          </p:nvGrpSpPr>
          <p:grpSpPr>
            <a:xfrm>
              <a:off x="-1296845" y="2242521"/>
              <a:ext cx="566798" cy="566330"/>
              <a:chOff x="4094847" y="1760585"/>
              <a:chExt cx="633600" cy="633600"/>
            </a:xfrm>
          </p:grpSpPr>
          <p:sp>
            <p:nvSpPr>
              <p:cNvPr id="13" name="Accent">
                <a:extLst>
                  <a:ext uri="{FF2B5EF4-FFF2-40B4-BE49-F238E27FC236}">
                    <a16:creationId xmlns:a16="http://schemas.microsoft.com/office/drawing/2014/main" id="{396032BC-E7D7-3BD5-8E04-D34A857FE976}"/>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b="1" dirty="0"/>
              </a:p>
            </p:txBody>
          </p:sp>
          <p:sp>
            <p:nvSpPr>
              <p:cNvPr id="14" name="Outline">
                <a:extLst>
                  <a:ext uri="{FF2B5EF4-FFF2-40B4-BE49-F238E27FC236}">
                    <a16:creationId xmlns:a16="http://schemas.microsoft.com/office/drawing/2014/main" id="{AB5A495B-DCB1-9B84-55C7-57CC82572E5A}"/>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b="1" dirty="0"/>
              </a:p>
            </p:txBody>
          </p:sp>
        </p:grpSp>
      </p:grpSp>
      <p:grpSp>
        <p:nvGrpSpPr>
          <p:cNvPr id="16" name="Group 15">
            <a:extLst>
              <a:ext uri="{FF2B5EF4-FFF2-40B4-BE49-F238E27FC236}">
                <a16:creationId xmlns:a16="http://schemas.microsoft.com/office/drawing/2014/main" id="{D1AD9124-A38E-3C7B-63F7-D5B32E28452E}"/>
              </a:ext>
            </a:extLst>
          </p:cNvPr>
          <p:cNvGrpSpPr/>
          <p:nvPr/>
        </p:nvGrpSpPr>
        <p:grpSpPr>
          <a:xfrm>
            <a:off x="3317390" y="2164028"/>
            <a:ext cx="1157906" cy="1157906"/>
            <a:chOff x="-1656959" y="2099468"/>
            <a:chExt cx="1287026" cy="1287026"/>
          </a:xfrm>
        </p:grpSpPr>
        <p:sp>
          <p:nvSpPr>
            <p:cNvPr id="20" name="Freeform: Shape 19">
              <a:extLst>
                <a:ext uri="{FF2B5EF4-FFF2-40B4-BE49-F238E27FC236}">
                  <a16:creationId xmlns:a16="http://schemas.microsoft.com/office/drawing/2014/main" id="{59C60346-4C38-3D7B-3DC4-0613C6CE8A4B}"/>
                </a:ext>
              </a:extLst>
            </p:cNvPr>
            <p:cNvSpPr/>
            <p:nvPr/>
          </p:nvSpPr>
          <p:spPr>
            <a:xfrm>
              <a:off x="-1643007" y="2876084"/>
              <a:ext cx="1259123" cy="510410"/>
            </a:xfrm>
            <a:custGeom>
              <a:avLst/>
              <a:gdLst>
                <a:gd name="connsiteX0" fmla="*/ 0 w 1777450"/>
                <a:gd name="connsiteY0" fmla="*/ 0 h 720524"/>
                <a:gd name="connsiteX1" fmla="*/ 1777450 w 1777450"/>
                <a:gd name="connsiteY1" fmla="*/ 0 h 720524"/>
                <a:gd name="connsiteX2" fmla="*/ 1756304 w 1777450"/>
                <a:gd name="connsiteY2" fmla="*/ 82241 h 720524"/>
                <a:gd name="connsiteX3" fmla="*/ 888725 w 1777450"/>
                <a:gd name="connsiteY3" fmla="*/ 720524 h 720524"/>
                <a:gd name="connsiteX4" fmla="*/ 21146 w 1777450"/>
                <a:gd name="connsiteY4" fmla="*/ 82241 h 720524"/>
                <a:gd name="connsiteX5" fmla="*/ 0 w 1777450"/>
                <a:gd name="connsiteY5" fmla="*/ 0 h 72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7450" h="720524">
                  <a:moveTo>
                    <a:pt x="0" y="0"/>
                  </a:moveTo>
                  <a:lnTo>
                    <a:pt x="1777450" y="0"/>
                  </a:lnTo>
                  <a:lnTo>
                    <a:pt x="1756304" y="82241"/>
                  </a:lnTo>
                  <a:cubicBezTo>
                    <a:pt x="1641288" y="452030"/>
                    <a:pt x="1296362" y="720524"/>
                    <a:pt x="888725" y="720524"/>
                  </a:cubicBezTo>
                  <a:cubicBezTo>
                    <a:pt x="481088" y="720524"/>
                    <a:pt x="136162" y="452030"/>
                    <a:pt x="21146" y="82241"/>
                  </a:cubicBez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b="1" dirty="0"/>
                <a:t>02</a:t>
              </a:r>
              <a:endParaRPr lang="en-PH" sz="2400" b="1" dirty="0"/>
            </a:p>
          </p:txBody>
        </p:sp>
        <p:sp>
          <p:nvSpPr>
            <p:cNvPr id="22" name="Freeform: Shape 21">
              <a:extLst>
                <a:ext uri="{FF2B5EF4-FFF2-40B4-BE49-F238E27FC236}">
                  <a16:creationId xmlns:a16="http://schemas.microsoft.com/office/drawing/2014/main" id="{83C6B6EE-43DA-D4BA-B9B2-A4F58D821CCD}"/>
                </a:ext>
              </a:extLst>
            </p:cNvPr>
            <p:cNvSpPr/>
            <p:nvPr/>
          </p:nvSpPr>
          <p:spPr>
            <a:xfrm>
              <a:off x="-1656959" y="2099468"/>
              <a:ext cx="1287026" cy="776616"/>
            </a:xfrm>
            <a:custGeom>
              <a:avLst/>
              <a:gdLst>
                <a:gd name="connsiteX0" fmla="*/ 908420 w 1816840"/>
                <a:gd name="connsiteY0" fmla="*/ 0 h 1096316"/>
                <a:gd name="connsiteX1" fmla="*/ 1816840 w 1816840"/>
                <a:gd name="connsiteY1" fmla="*/ 908420 h 1096316"/>
                <a:gd name="connsiteX2" fmla="*/ 1798384 w 1816840"/>
                <a:gd name="connsiteY2" fmla="*/ 1091498 h 1096316"/>
                <a:gd name="connsiteX3" fmla="*/ 1797145 w 1816840"/>
                <a:gd name="connsiteY3" fmla="*/ 1096316 h 1096316"/>
                <a:gd name="connsiteX4" fmla="*/ 19695 w 1816840"/>
                <a:gd name="connsiteY4" fmla="*/ 1096316 h 1096316"/>
                <a:gd name="connsiteX5" fmla="*/ 18456 w 1816840"/>
                <a:gd name="connsiteY5" fmla="*/ 1091498 h 1096316"/>
                <a:gd name="connsiteX6" fmla="*/ 0 w 1816840"/>
                <a:gd name="connsiteY6" fmla="*/ 908420 h 1096316"/>
                <a:gd name="connsiteX7" fmla="*/ 908420 w 1816840"/>
                <a:gd name="connsiteY7" fmla="*/ 0 h 109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840" h="1096316">
                  <a:moveTo>
                    <a:pt x="908420" y="0"/>
                  </a:moveTo>
                  <a:cubicBezTo>
                    <a:pt x="1410127" y="0"/>
                    <a:pt x="1816840" y="406713"/>
                    <a:pt x="1816840" y="908420"/>
                  </a:cubicBezTo>
                  <a:cubicBezTo>
                    <a:pt x="1816840" y="971134"/>
                    <a:pt x="1810485" y="1032363"/>
                    <a:pt x="1798384" y="1091498"/>
                  </a:cubicBezTo>
                  <a:lnTo>
                    <a:pt x="1797145" y="1096316"/>
                  </a:lnTo>
                  <a:lnTo>
                    <a:pt x="19695" y="1096316"/>
                  </a:lnTo>
                  <a:lnTo>
                    <a:pt x="18456" y="1091498"/>
                  </a:lnTo>
                  <a:cubicBezTo>
                    <a:pt x="6355" y="1032363"/>
                    <a:pt x="0" y="971134"/>
                    <a:pt x="0" y="908420"/>
                  </a:cubicBezTo>
                  <a:cubicBezTo>
                    <a:pt x="0" y="406713"/>
                    <a:pt x="406713" y="0"/>
                    <a:pt x="908420" y="0"/>
                  </a:cubicBez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b="1" dirty="0"/>
            </a:p>
          </p:txBody>
        </p:sp>
        <p:grpSp>
          <p:nvGrpSpPr>
            <p:cNvPr id="23" name="Group 22">
              <a:extLst>
                <a:ext uri="{FF2B5EF4-FFF2-40B4-BE49-F238E27FC236}">
                  <a16:creationId xmlns:a16="http://schemas.microsoft.com/office/drawing/2014/main" id="{5F0CB27A-E55B-2A29-444B-86AC6A1CC707}"/>
                </a:ext>
              </a:extLst>
            </p:cNvPr>
            <p:cNvGrpSpPr/>
            <p:nvPr/>
          </p:nvGrpSpPr>
          <p:grpSpPr>
            <a:xfrm>
              <a:off x="-1296845" y="2242521"/>
              <a:ext cx="566798" cy="566330"/>
              <a:chOff x="4094847" y="1760585"/>
              <a:chExt cx="633600" cy="633600"/>
            </a:xfrm>
          </p:grpSpPr>
          <p:sp>
            <p:nvSpPr>
              <p:cNvPr id="24" name="Accent">
                <a:extLst>
                  <a:ext uri="{FF2B5EF4-FFF2-40B4-BE49-F238E27FC236}">
                    <a16:creationId xmlns:a16="http://schemas.microsoft.com/office/drawing/2014/main" id="{6D6A18A0-A45A-BB81-5DB6-C95B3FB58366}"/>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b="1" dirty="0"/>
              </a:p>
            </p:txBody>
          </p:sp>
          <p:sp>
            <p:nvSpPr>
              <p:cNvPr id="25" name="Outline">
                <a:extLst>
                  <a:ext uri="{FF2B5EF4-FFF2-40B4-BE49-F238E27FC236}">
                    <a16:creationId xmlns:a16="http://schemas.microsoft.com/office/drawing/2014/main" id="{0C07C7D9-8D7E-C435-9B3C-265458D211E8}"/>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b="1" dirty="0"/>
              </a:p>
            </p:txBody>
          </p:sp>
        </p:grpSp>
      </p:grpSp>
      <p:grpSp>
        <p:nvGrpSpPr>
          <p:cNvPr id="26" name="Group 25">
            <a:extLst>
              <a:ext uri="{FF2B5EF4-FFF2-40B4-BE49-F238E27FC236}">
                <a16:creationId xmlns:a16="http://schemas.microsoft.com/office/drawing/2014/main" id="{BF49A74F-4C34-29AD-536D-187087FB660C}"/>
              </a:ext>
            </a:extLst>
          </p:cNvPr>
          <p:cNvGrpSpPr/>
          <p:nvPr/>
        </p:nvGrpSpPr>
        <p:grpSpPr>
          <a:xfrm>
            <a:off x="6413554" y="2164028"/>
            <a:ext cx="1157906" cy="1157906"/>
            <a:chOff x="-1656959" y="2099468"/>
            <a:chExt cx="1287026" cy="1287026"/>
          </a:xfrm>
        </p:grpSpPr>
        <p:sp>
          <p:nvSpPr>
            <p:cNvPr id="27" name="Freeform: Shape 26">
              <a:extLst>
                <a:ext uri="{FF2B5EF4-FFF2-40B4-BE49-F238E27FC236}">
                  <a16:creationId xmlns:a16="http://schemas.microsoft.com/office/drawing/2014/main" id="{5FC9832A-5BBF-A18C-A7AF-6E5C2D7C1103}"/>
                </a:ext>
              </a:extLst>
            </p:cNvPr>
            <p:cNvSpPr/>
            <p:nvPr/>
          </p:nvSpPr>
          <p:spPr>
            <a:xfrm>
              <a:off x="-1643007" y="2876084"/>
              <a:ext cx="1259123" cy="510410"/>
            </a:xfrm>
            <a:custGeom>
              <a:avLst/>
              <a:gdLst>
                <a:gd name="connsiteX0" fmla="*/ 0 w 1777450"/>
                <a:gd name="connsiteY0" fmla="*/ 0 h 720524"/>
                <a:gd name="connsiteX1" fmla="*/ 1777450 w 1777450"/>
                <a:gd name="connsiteY1" fmla="*/ 0 h 720524"/>
                <a:gd name="connsiteX2" fmla="*/ 1756304 w 1777450"/>
                <a:gd name="connsiteY2" fmla="*/ 82241 h 720524"/>
                <a:gd name="connsiteX3" fmla="*/ 888725 w 1777450"/>
                <a:gd name="connsiteY3" fmla="*/ 720524 h 720524"/>
                <a:gd name="connsiteX4" fmla="*/ 21146 w 1777450"/>
                <a:gd name="connsiteY4" fmla="*/ 82241 h 720524"/>
                <a:gd name="connsiteX5" fmla="*/ 0 w 1777450"/>
                <a:gd name="connsiteY5" fmla="*/ 0 h 72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7450" h="720524">
                  <a:moveTo>
                    <a:pt x="0" y="0"/>
                  </a:moveTo>
                  <a:lnTo>
                    <a:pt x="1777450" y="0"/>
                  </a:lnTo>
                  <a:lnTo>
                    <a:pt x="1756304" y="82241"/>
                  </a:lnTo>
                  <a:cubicBezTo>
                    <a:pt x="1641288" y="452030"/>
                    <a:pt x="1296362" y="720524"/>
                    <a:pt x="888725" y="720524"/>
                  </a:cubicBezTo>
                  <a:cubicBezTo>
                    <a:pt x="481088" y="720524"/>
                    <a:pt x="136162" y="452030"/>
                    <a:pt x="21146" y="82241"/>
                  </a:cubicBez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b="1" dirty="0"/>
                <a:t>03</a:t>
              </a:r>
              <a:endParaRPr lang="en-PH" sz="2400" b="1" dirty="0"/>
            </a:p>
          </p:txBody>
        </p:sp>
        <p:sp>
          <p:nvSpPr>
            <p:cNvPr id="28" name="Freeform: Shape 27">
              <a:extLst>
                <a:ext uri="{FF2B5EF4-FFF2-40B4-BE49-F238E27FC236}">
                  <a16:creationId xmlns:a16="http://schemas.microsoft.com/office/drawing/2014/main" id="{9958C524-D0A6-9A3C-C89B-395D3CEABA0D}"/>
                </a:ext>
              </a:extLst>
            </p:cNvPr>
            <p:cNvSpPr/>
            <p:nvPr/>
          </p:nvSpPr>
          <p:spPr>
            <a:xfrm>
              <a:off x="-1656959" y="2099468"/>
              <a:ext cx="1287026" cy="776616"/>
            </a:xfrm>
            <a:custGeom>
              <a:avLst/>
              <a:gdLst>
                <a:gd name="connsiteX0" fmla="*/ 908420 w 1816840"/>
                <a:gd name="connsiteY0" fmla="*/ 0 h 1096316"/>
                <a:gd name="connsiteX1" fmla="*/ 1816840 w 1816840"/>
                <a:gd name="connsiteY1" fmla="*/ 908420 h 1096316"/>
                <a:gd name="connsiteX2" fmla="*/ 1798384 w 1816840"/>
                <a:gd name="connsiteY2" fmla="*/ 1091498 h 1096316"/>
                <a:gd name="connsiteX3" fmla="*/ 1797145 w 1816840"/>
                <a:gd name="connsiteY3" fmla="*/ 1096316 h 1096316"/>
                <a:gd name="connsiteX4" fmla="*/ 19695 w 1816840"/>
                <a:gd name="connsiteY4" fmla="*/ 1096316 h 1096316"/>
                <a:gd name="connsiteX5" fmla="*/ 18456 w 1816840"/>
                <a:gd name="connsiteY5" fmla="*/ 1091498 h 1096316"/>
                <a:gd name="connsiteX6" fmla="*/ 0 w 1816840"/>
                <a:gd name="connsiteY6" fmla="*/ 908420 h 1096316"/>
                <a:gd name="connsiteX7" fmla="*/ 908420 w 1816840"/>
                <a:gd name="connsiteY7" fmla="*/ 0 h 109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840" h="1096316">
                  <a:moveTo>
                    <a:pt x="908420" y="0"/>
                  </a:moveTo>
                  <a:cubicBezTo>
                    <a:pt x="1410127" y="0"/>
                    <a:pt x="1816840" y="406713"/>
                    <a:pt x="1816840" y="908420"/>
                  </a:cubicBezTo>
                  <a:cubicBezTo>
                    <a:pt x="1816840" y="971134"/>
                    <a:pt x="1810485" y="1032363"/>
                    <a:pt x="1798384" y="1091498"/>
                  </a:cubicBezTo>
                  <a:lnTo>
                    <a:pt x="1797145" y="1096316"/>
                  </a:lnTo>
                  <a:lnTo>
                    <a:pt x="19695" y="1096316"/>
                  </a:lnTo>
                  <a:lnTo>
                    <a:pt x="18456" y="1091498"/>
                  </a:lnTo>
                  <a:cubicBezTo>
                    <a:pt x="6355" y="1032363"/>
                    <a:pt x="0" y="971134"/>
                    <a:pt x="0" y="908420"/>
                  </a:cubicBezTo>
                  <a:cubicBezTo>
                    <a:pt x="0" y="406713"/>
                    <a:pt x="406713" y="0"/>
                    <a:pt x="908420" y="0"/>
                  </a:cubicBez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b="1" dirty="0"/>
            </a:p>
          </p:txBody>
        </p:sp>
        <p:grpSp>
          <p:nvGrpSpPr>
            <p:cNvPr id="31" name="Group 30">
              <a:extLst>
                <a:ext uri="{FF2B5EF4-FFF2-40B4-BE49-F238E27FC236}">
                  <a16:creationId xmlns:a16="http://schemas.microsoft.com/office/drawing/2014/main" id="{65741812-4140-0660-EC0C-94EEE3130226}"/>
                </a:ext>
              </a:extLst>
            </p:cNvPr>
            <p:cNvGrpSpPr/>
            <p:nvPr/>
          </p:nvGrpSpPr>
          <p:grpSpPr>
            <a:xfrm>
              <a:off x="-1296845" y="2242521"/>
              <a:ext cx="566798" cy="566330"/>
              <a:chOff x="4094847" y="1760585"/>
              <a:chExt cx="633600" cy="633600"/>
            </a:xfrm>
          </p:grpSpPr>
          <p:sp>
            <p:nvSpPr>
              <p:cNvPr id="34" name="Accent">
                <a:extLst>
                  <a:ext uri="{FF2B5EF4-FFF2-40B4-BE49-F238E27FC236}">
                    <a16:creationId xmlns:a16="http://schemas.microsoft.com/office/drawing/2014/main" id="{BDA8E129-BE6E-6361-FEEA-27CD507166AF}"/>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b="1" dirty="0"/>
              </a:p>
            </p:txBody>
          </p:sp>
          <p:sp>
            <p:nvSpPr>
              <p:cNvPr id="46" name="Outline">
                <a:extLst>
                  <a:ext uri="{FF2B5EF4-FFF2-40B4-BE49-F238E27FC236}">
                    <a16:creationId xmlns:a16="http://schemas.microsoft.com/office/drawing/2014/main" id="{C3A412AF-5845-3F49-2BAF-897C4DEBC7AF}"/>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b="1" dirty="0"/>
              </a:p>
            </p:txBody>
          </p:sp>
        </p:grpSp>
      </p:grpSp>
      <p:sp>
        <p:nvSpPr>
          <p:cNvPr id="61" name="Arrow: Right 60">
            <a:extLst>
              <a:ext uri="{FF2B5EF4-FFF2-40B4-BE49-F238E27FC236}">
                <a16:creationId xmlns:a16="http://schemas.microsoft.com/office/drawing/2014/main" id="{DA3AA4E9-E3F1-2F2A-F4C4-AADAC0023B87}"/>
              </a:ext>
            </a:extLst>
          </p:cNvPr>
          <p:cNvSpPr/>
          <p:nvPr/>
        </p:nvSpPr>
        <p:spPr>
          <a:xfrm>
            <a:off x="4653974" y="2592731"/>
            <a:ext cx="1580901" cy="283353"/>
          </a:xfrm>
          <a:prstGeom prst="rightArrow">
            <a:avLst/>
          </a:prstGeom>
          <a:solidFill>
            <a:schemeClr val="bg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Tree>
    <p:extLst>
      <p:ext uri="{BB962C8B-B14F-4D97-AF65-F5344CB8AC3E}">
        <p14:creationId xmlns:p14="http://schemas.microsoft.com/office/powerpoint/2010/main" val="3448131418"/>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BFE4D43-7CFB-4ED6-408A-0FEE85B6E6D4}"/>
              </a:ext>
            </a:extLst>
          </p:cNvPr>
          <p:cNvSpPr>
            <a:spLocks noGrp="1"/>
          </p:cNvSpPr>
          <p:nvPr>
            <p:ph type="title"/>
          </p:nvPr>
        </p:nvSpPr>
        <p:spPr/>
        <p:txBody>
          <a:bodyPr/>
          <a:lstStyle/>
          <a:p>
            <a:r>
              <a:rPr lang="en-US" dirty="0"/>
              <a:t>Two-Column Body Text (Bulleted)</a:t>
            </a:r>
          </a:p>
        </p:txBody>
      </p:sp>
      <p:sp>
        <p:nvSpPr>
          <p:cNvPr id="3" name="Text Placeholder 10">
            <a:extLst>
              <a:ext uri="{FF2B5EF4-FFF2-40B4-BE49-F238E27FC236}">
                <a16:creationId xmlns:a16="http://schemas.microsoft.com/office/drawing/2014/main" id="{D2B21F44-7F1F-0D32-F611-D907DA9BD037}"/>
              </a:ext>
            </a:extLst>
          </p:cNvPr>
          <p:cNvSpPr txBox="1">
            <a:spLocks/>
          </p:cNvSpPr>
          <p:nvPr/>
        </p:nvSpPr>
        <p:spPr>
          <a:xfrm>
            <a:off x="221226" y="2269018"/>
            <a:ext cx="8701548" cy="1266662"/>
          </a:xfrm>
          <a:prstGeom prst="rect">
            <a:avLst/>
          </a:prstGeom>
        </p:spPr>
        <p:txBody>
          <a:bodyPr lIns="0" tIns="0" rIns="0" bIns="0">
            <a:normAutofit/>
          </a:bodyPr>
          <a:lstStyle>
            <a:lvl1pPr marL="171450" indent="-171450" algn="l" defTabSz="914400" rtl="0" eaLnBrk="1" latinLnBrk="0" hangingPunct="1">
              <a:lnSpc>
                <a:spcPct val="90000"/>
              </a:lnSpc>
              <a:spcBef>
                <a:spcPts val="1000"/>
              </a:spcBef>
              <a:buClr>
                <a:srgbClr val="28B974"/>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dirty="0"/>
              <a:t>Lorem ipsum dolor sit amet, consectetur adipiscing elit. Curabitur purus dui, euismod quis placerat eget, venenatis nec nibh. Mauris sitAenean a elit justo. Vivamus laoreet, lorem id iaculis mattis, neque diam blandit nulla, et rhoncus diam augue placerat elit. Nullam vitae tincidunt libero. Sed id arcu metus. </a:t>
            </a:r>
          </a:p>
          <a:p>
            <a:pPr marL="406004" indent="-136922">
              <a:buClr>
                <a:schemeClr val="tx1"/>
              </a:buClr>
            </a:pPr>
            <a:r>
              <a:rPr lang="en-PH" sz="1200" dirty="0"/>
              <a:t>Aenean a elit justo. Vivamus laoreet, lorem id iaculis mattis, neque diam blandit nulla, et rhoncus diam augue placerat elit. Nullam vitae tincidunt libero. Sed id arcu metus.</a:t>
            </a:r>
          </a:p>
        </p:txBody>
      </p:sp>
      <p:sp>
        <p:nvSpPr>
          <p:cNvPr id="4" name="Text Placeholder 19">
            <a:extLst>
              <a:ext uri="{FF2B5EF4-FFF2-40B4-BE49-F238E27FC236}">
                <a16:creationId xmlns:a16="http://schemas.microsoft.com/office/drawing/2014/main" id="{86A4EA21-D306-C56C-23E3-51A068C4159C}"/>
              </a:ext>
            </a:extLst>
          </p:cNvPr>
          <p:cNvSpPr txBox="1">
            <a:spLocks/>
          </p:cNvSpPr>
          <p:nvPr/>
        </p:nvSpPr>
        <p:spPr>
          <a:xfrm>
            <a:off x="221226" y="1445954"/>
            <a:ext cx="870154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5" name="Straight Connector 4">
            <a:extLst>
              <a:ext uri="{FF2B5EF4-FFF2-40B4-BE49-F238E27FC236}">
                <a16:creationId xmlns:a16="http://schemas.microsoft.com/office/drawing/2014/main" id="{389AFBF6-6BFA-60F6-6FED-F1483FF610B3}"/>
              </a:ext>
            </a:extLst>
          </p:cNvPr>
          <p:cNvCxnSpPr>
            <a:cxnSpLocks/>
          </p:cNvCxnSpPr>
          <p:nvPr/>
        </p:nvCxnSpPr>
        <p:spPr>
          <a:xfrm>
            <a:off x="221458" y="2004097"/>
            <a:ext cx="71716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DBF8AD9-3F41-3116-93F5-38D9E54AB0B1}"/>
              </a:ext>
            </a:extLst>
          </p:cNvPr>
          <p:cNvCxnSpPr>
            <a:cxnSpLocks/>
          </p:cNvCxnSpPr>
          <p:nvPr/>
        </p:nvCxnSpPr>
        <p:spPr>
          <a:xfrm>
            <a:off x="221226" y="3707131"/>
            <a:ext cx="8701548"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0" name="Text Placeholder 10">
            <a:extLst>
              <a:ext uri="{FF2B5EF4-FFF2-40B4-BE49-F238E27FC236}">
                <a16:creationId xmlns:a16="http://schemas.microsoft.com/office/drawing/2014/main" id="{84F87E45-DCB4-1446-D427-E8662C15E400}"/>
              </a:ext>
            </a:extLst>
          </p:cNvPr>
          <p:cNvSpPr txBox="1">
            <a:spLocks/>
          </p:cNvSpPr>
          <p:nvPr/>
        </p:nvSpPr>
        <p:spPr>
          <a:xfrm>
            <a:off x="221226" y="3878582"/>
            <a:ext cx="8701548" cy="1266662"/>
          </a:xfrm>
          <a:prstGeom prst="rect">
            <a:avLst/>
          </a:prstGeom>
        </p:spPr>
        <p:txBody>
          <a:bodyPr lIns="0" tIns="0" rIns="0" bIns="0">
            <a:normAutofit/>
          </a:bodyPr>
          <a:lstStyle>
            <a:lvl1pPr marL="171450" indent="-171450" algn="l" defTabSz="914400" rtl="0" eaLnBrk="1" latinLnBrk="0" hangingPunct="1">
              <a:lnSpc>
                <a:spcPct val="90000"/>
              </a:lnSpc>
              <a:spcBef>
                <a:spcPts val="1000"/>
              </a:spcBef>
              <a:buClr>
                <a:srgbClr val="28B974"/>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dirty="0"/>
              <a:t>Lorem ipsum dolor sit amet, consectetur adipiscing elit. Curabitur purus dui, euismod quis placerat eget, venenatis nec nibh. Mauris sitAenean a elit justo. Vivamus laoreet, lorem id iaculis mattis, neque diam blandit nulla, et rhoncus diam augue placerat elit. Nullam vitae tincidunt libero. Sed id arcu metus. </a:t>
            </a:r>
          </a:p>
          <a:p>
            <a:pPr marL="406004" indent="-136922">
              <a:buClr>
                <a:schemeClr val="tx1"/>
              </a:buClr>
            </a:pPr>
            <a:r>
              <a:rPr lang="en-PH" sz="1200" dirty="0"/>
              <a:t>Aenean a elit justo. Vivamus laoreet, lorem id iaculis mattis, neque diam blandit nulla, et rhoncus diam augue placerat elit. Nullam vitae tincidunt libero. Sed id arcu metus.</a:t>
            </a:r>
          </a:p>
        </p:txBody>
      </p:sp>
      <p:cxnSp>
        <p:nvCxnSpPr>
          <p:cNvPr id="11" name="Straight Connector 10">
            <a:extLst>
              <a:ext uri="{FF2B5EF4-FFF2-40B4-BE49-F238E27FC236}">
                <a16:creationId xmlns:a16="http://schemas.microsoft.com/office/drawing/2014/main" id="{633EE7FA-AA17-2363-5C8C-5D7ABEC8E6D3}"/>
              </a:ext>
            </a:extLst>
          </p:cNvPr>
          <p:cNvCxnSpPr>
            <a:cxnSpLocks/>
          </p:cNvCxnSpPr>
          <p:nvPr/>
        </p:nvCxnSpPr>
        <p:spPr>
          <a:xfrm>
            <a:off x="221226" y="5316695"/>
            <a:ext cx="8701548"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 name="Text Placeholder 10">
            <a:extLst>
              <a:ext uri="{FF2B5EF4-FFF2-40B4-BE49-F238E27FC236}">
                <a16:creationId xmlns:a16="http://schemas.microsoft.com/office/drawing/2014/main" id="{770ECCA9-994D-6531-1072-D853A30B0C44}"/>
              </a:ext>
            </a:extLst>
          </p:cNvPr>
          <p:cNvSpPr txBox="1">
            <a:spLocks/>
          </p:cNvSpPr>
          <p:nvPr/>
        </p:nvSpPr>
        <p:spPr>
          <a:xfrm>
            <a:off x="221226" y="5488145"/>
            <a:ext cx="8701548" cy="440216"/>
          </a:xfrm>
          <a:prstGeom prst="rect">
            <a:avLst/>
          </a:prstGeom>
        </p:spPr>
        <p:txBody>
          <a:bodyPr lIns="0" tIns="0" rIns="0" bIns="0">
            <a:normAutofit/>
          </a:bodyPr>
          <a:lstStyle>
            <a:lvl1pPr marL="171450" indent="-171450" algn="l" defTabSz="914400" rtl="0" eaLnBrk="1" latinLnBrk="0" hangingPunct="1">
              <a:lnSpc>
                <a:spcPct val="90000"/>
              </a:lnSpc>
              <a:spcBef>
                <a:spcPts val="1000"/>
              </a:spcBef>
              <a:buClr>
                <a:srgbClr val="28B974"/>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Lorem ipsum dolor sit amet, consectetur adipiscing elit. Curabitur purus dui, euismod quis placerat eget, venenatis nec nibh. Mauris sitAenean a elit justo. </a:t>
            </a:r>
          </a:p>
        </p:txBody>
      </p:sp>
    </p:spTree>
    <p:extLst>
      <p:ext uri="{BB962C8B-B14F-4D97-AF65-F5344CB8AC3E}">
        <p14:creationId xmlns:p14="http://schemas.microsoft.com/office/powerpoint/2010/main" val="1121467439"/>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89968F1-758C-4D4C-BDCB-420F8395D78E}"/>
              </a:ext>
            </a:extLst>
          </p:cNvPr>
          <p:cNvSpPr>
            <a:spLocks noGrp="1"/>
          </p:cNvSpPr>
          <p:nvPr>
            <p:ph type="title"/>
          </p:nvPr>
        </p:nvSpPr>
        <p:spPr>
          <a:xfrm>
            <a:off x="221226" y="365126"/>
            <a:ext cx="8701548" cy="578772"/>
          </a:xfrm>
        </p:spPr>
        <p:txBody>
          <a:bodyPr/>
          <a:lstStyle/>
          <a:p>
            <a:r>
              <a:rPr lang="en-US" dirty="0"/>
              <a:t>Four-Step Circle Process with Footer</a:t>
            </a:r>
          </a:p>
        </p:txBody>
      </p:sp>
      <p:sp>
        <p:nvSpPr>
          <p:cNvPr id="21" name="TextBox 20">
            <a:extLst>
              <a:ext uri="{FF2B5EF4-FFF2-40B4-BE49-F238E27FC236}">
                <a16:creationId xmlns:a16="http://schemas.microsoft.com/office/drawing/2014/main" id="{848F31D4-4222-4576-A53C-2DF4300D3AA6}"/>
              </a:ext>
            </a:extLst>
          </p:cNvPr>
          <p:cNvSpPr txBox="1"/>
          <p:nvPr/>
        </p:nvSpPr>
        <p:spPr>
          <a:xfrm>
            <a:off x="216618" y="3587640"/>
            <a:ext cx="1946914" cy="440351"/>
          </a:xfrm>
          <a:prstGeom prst="rect">
            <a:avLst/>
          </a:prstGeom>
          <a:noFill/>
        </p:spPr>
        <p:txBody>
          <a:bodyPr wrap="square" lIns="0" tIns="0" rIns="0" bIns="0" rtlCol="0" anchor="b">
            <a:normAutofit/>
          </a:bodyPr>
          <a:lstStyle/>
          <a:p>
            <a:r>
              <a:rPr lang="en-US" sz="1200" b="1" dirty="0"/>
              <a:t>Lorem ipsum</a:t>
            </a:r>
            <a:br>
              <a:rPr lang="en-US" sz="1200" b="1" dirty="0"/>
            </a:br>
            <a:r>
              <a:rPr lang="en-US" sz="1200" b="1" dirty="0"/>
              <a:t>dolor sit amet,</a:t>
            </a:r>
            <a:endParaRPr lang="en-PH" sz="1200" b="1" dirty="0"/>
          </a:p>
        </p:txBody>
      </p:sp>
      <p:sp>
        <p:nvSpPr>
          <p:cNvPr id="49" name="TextBox 48">
            <a:extLst>
              <a:ext uri="{FF2B5EF4-FFF2-40B4-BE49-F238E27FC236}">
                <a16:creationId xmlns:a16="http://schemas.microsoft.com/office/drawing/2014/main" id="{E85C0E9B-99F6-4CBE-955F-0C76434DFC7E}"/>
              </a:ext>
            </a:extLst>
          </p:cNvPr>
          <p:cNvSpPr txBox="1"/>
          <p:nvPr/>
        </p:nvSpPr>
        <p:spPr>
          <a:xfrm>
            <a:off x="216618" y="4080690"/>
            <a:ext cx="1946914" cy="1058469"/>
          </a:xfrm>
          <a:prstGeom prst="rect">
            <a:avLst/>
          </a:prstGeom>
          <a:noFill/>
        </p:spPr>
        <p:txBody>
          <a:bodyPr wrap="square" lIns="0" tIns="0" rIns="0" bIns="0" rtlCol="0">
            <a:normAutofit/>
          </a:bodyPr>
          <a:lstStyle/>
          <a:p>
            <a:r>
              <a:rPr lang="en-US" sz="1100" dirty="0"/>
              <a:t>Lorem ipsum dolor sit amet,</a:t>
            </a:r>
            <a:br>
              <a:rPr lang="en-US" sz="1100" dirty="0"/>
            </a:br>
            <a:r>
              <a:rPr lang="en-US" sz="1100" dirty="0"/>
              <a:t>consectetur adipiscing elit. Ut tempor, quam et mattis pulvinar, mauris ligula suscipit arcu, sed elementum diam </a:t>
            </a:r>
            <a:r>
              <a:rPr lang="en-US" sz="1100" dirty="0" err="1"/>
              <a:t>leo</a:t>
            </a:r>
            <a:endParaRPr lang="en-PH" sz="1100" dirty="0"/>
          </a:p>
        </p:txBody>
      </p:sp>
      <p:sp>
        <p:nvSpPr>
          <p:cNvPr id="50" name="TextBox 49">
            <a:extLst>
              <a:ext uri="{FF2B5EF4-FFF2-40B4-BE49-F238E27FC236}">
                <a16:creationId xmlns:a16="http://schemas.microsoft.com/office/drawing/2014/main" id="{7517EB1E-EC47-498E-BD99-2EC14D5ADF0B}"/>
              </a:ext>
            </a:extLst>
          </p:cNvPr>
          <p:cNvSpPr txBox="1"/>
          <p:nvPr/>
        </p:nvSpPr>
        <p:spPr>
          <a:xfrm>
            <a:off x="2469699" y="3587640"/>
            <a:ext cx="1946914" cy="440351"/>
          </a:xfrm>
          <a:prstGeom prst="rect">
            <a:avLst/>
          </a:prstGeom>
          <a:noFill/>
        </p:spPr>
        <p:txBody>
          <a:bodyPr wrap="square" lIns="0" tIns="0" rIns="0" bIns="0" rtlCol="0" anchor="b">
            <a:normAutofit/>
          </a:bodyPr>
          <a:lstStyle/>
          <a:p>
            <a:r>
              <a:rPr lang="en-US" sz="1200" b="1" dirty="0"/>
              <a:t>Lorem ipsum</a:t>
            </a:r>
            <a:br>
              <a:rPr lang="en-US" sz="1200" b="1" dirty="0"/>
            </a:br>
            <a:r>
              <a:rPr lang="en-US" sz="1200" b="1" dirty="0"/>
              <a:t>dolor sit </a:t>
            </a:r>
            <a:r>
              <a:rPr lang="en-US" sz="1200" b="1" dirty="0" err="1"/>
              <a:t>amet</a:t>
            </a:r>
            <a:r>
              <a:rPr lang="en-US" sz="1200" b="1" dirty="0"/>
              <a:t>,</a:t>
            </a:r>
            <a:endParaRPr lang="en-PH" sz="1200" b="1" dirty="0"/>
          </a:p>
        </p:txBody>
      </p:sp>
      <p:sp>
        <p:nvSpPr>
          <p:cNvPr id="51" name="TextBox 50">
            <a:extLst>
              <a:ext uri="{FF2B5EF4-FFF2-40B4-BE49-F238E27FC236}">
                <a16:creationId xmlns:a16="http://schemas.microsoft.com/office/drawing/2014/main" id="{53DDE9AF-C35B-453B-8593-CFCB8377FBD1}"/>
              </a:ext>
            </a:extLst>
          </p:cNvPr>
          <p:cNvSpPr txBox="1"/>
          <p:nvPr/>
        </p:nvSpPr>
        <p:spPr>
          <a:xfrm>
            <a:off x="2469699" y="4080690"/>
            <a:ext cx="1946914" cy="1058469"/>
          </a:xfrm>
          <a:prstGeom prst="rect">
            <a:avLst/>
          </a:prstGeom>
          <a:noFill/>
        </p:spPr>
        <p:txBody>
          <a:bodyPr wrap="square" lIns="0" tIns="0" rIns="0" bIns="0" rtlCol="0">
            <a:normAutofit/>
          </a:bodyPr>
          <a:lstStyle/>
          <a:p>
            <a:r>
              <a:rPr lang="en-US" sz="1100" dirty="0"/>
              <a:t>Lorem ipsum dolor sit amet,</a:t>
            </a:r>
            <a:br>
              <a:rPr lang="en-US" sz="1100" dirty="0"/>
            </a:br>
            <a:r>
              <a:rPr lang="en-US" sz="1100" dirty="0"/>
              <a:t>consectetur adipiscing elit. Ut tempor, quam et mattis pulvinar, mauris ligula suscipit arcu, sed elementum diam le</a:t>
            </a:r>
            <a:endParaRPr lang="en-PH" sz="1100" dirty="0"/>
          </a:p>
        </p:txBody>
      </p:sp>
      <p:sp>
        <p:nvSpPr>
          <p:cNvPr id="52" name="TextBox 51">
            <a:extLst>
              <a:ext uri="{FF2B5EF4-FFF2-40B4-BE49-F238E27FC236}">
                <a16:creationId xmlns:a16="http://schemas.microsoft.com/office/drawing/2014/main" id="{75625E01-D926-4D0F-8668-BAFAFAAD7F54}"/>
              </a:ext>
            </a:extLst>
          </p:cNvPr>
          <p:cNvSpPr txBox="1"/>
          <p:nvPr/>
        </p:nvSpPr>
        <p:spPr>
          <a:xfrm>
            <a:off x="4722780" y="3587640"/>
            <a:ext cx="1946914" cy="440351"/>
          </a:xfrm>
          <a:prstGeom prst="rect">
            <a:avLst/>
          </a:prstGeom>
          <a:noFill/>
        </p:spPr>
        <p:txBody>
          <a:bodyPr wrap="square" lIns="0" tIns="0" rIns="0" bIns="0" rtlCol="0" anchor="b">
            <a:normAutofit/>
          </a:bodyPr>
          <a:lstStyle/>
          <a:p>
            <a:r>
              <a:rPr lang="en-US" sz="1200" b="1" dirty="0"/>
              <a:t>Lorem ipsum</a:t>
            </a:r>
            <a:br>
              <a:rPr lang="en-US" sz="1200" b="1" dirty="0"/>
            </a:br>
            <a:r>
              <a:rPr lang="en-US" sz="1200" b="1" dirty="0"/>
              <a:t>dolor sit </a:t>
            </a:r>
            <a:r>
              <a:rPr lang="en-US" sz="1200" b="1" dirty="0" err="1"/>
              <a:t>amet</a:t>
            </a:r>
            <a:r>
              <a:rPr lang="en-US" sz="1200" b="1" dirty="0"/>
              <a:t>,</a:t>
            </a:r>
            <a:endParaRPr lang="en-PH" sz="1200" b="1" dirty="0"/>
          </a:p>
        </p:txBody>
      </p:sp>
      <p:sp>
        <p:nvSpPr>
          <p:cNvPr id="53" name="TextBox 52">
            <a:extLst>
              <a:ext uri="{FF2B5EF4-FFF2-40B4-BE49-F238E27FC236}">
                <a16:creationId xmlns:a16="http://schemas.microsoft.com/office/drawing/2014/main" id="{852E8C45-CDD7-4D65-BD70-F4DC1160A098}"/>
              </a:ext>
            </a:extLst>
          </p:cNvPr>
          <p:cNvSpPr txBox="1"/>
          <p:nvPr/>
        </p:nvSpPr>
        <p:spPr>
          <a:xfrm>
            <a:off x="4722780" y="4080690"/>
            <a:ext cx="1946914" cy="1058469"/>
          </a:xfrm>
          <a:prstGeom prst="rect">
            <a:avLst/>
          </a:prstGeom>
          <a:noFill/>
        </p:spPr>
        <p:txBody>
          <a:bodyPr wrap="square" lIns="0" tIns="0" rIns="0" bIns="0" rtlCol="0">
            <a:normAutofit/>
          </a:bodyPr>
          <a:lstStyle/>
          <a:p>
            <a:r>
              <a:rPr lang="en-US" sz="1100" dirty="0"/>
              <a:t>Lorem ipsum dolor sit amet,</a:t>
            </a:r>
            <a:br>
              <a:rPr lang="en-US" sz="1100" dirty="0"/>
            </a:br>
            <a:r>
              <a:rPr lang="en-US" sz="1100" dirty="0"/>
              <a:t>consectetur adipiscing elit. Ut tempor, quam et mattis pulvinar, mauris ligula suscipit arcu, sed elementum diam </a:t>
            </a:r>
            <a:r>
              <a:rPr lang="en-US" sz="1100" dirty="0" err="1"/>
              <a:t>leo</a:t>
            </a:r>
            <a:endParaRPr lang="en-PH" sz="1100" dirty="0"/>
          </a:p>
        </p:txBody>
      </p:sp>
      <p:sp>
        <p:nvSpPr>
          <p:cNvPr id="57" name="Arrow: Right 56">
            <a:extLst>
              <a:ext uri="{FF2B5EF4-FFF2-40B4-BE49-F238E27FC236}">
                <a16:creationId xmlns:a16="http://schemas.microsoft.com/office/drawing/2014/main" id="{213ABD34-091A-4CDB-B7EC-0175E25CBAC1}"/>
              </a:ext>
            </a:extLst>
          </p:cNvPr>
          <p:cNvSpPr/>
          <p:nvPr/>
        </p:nvSpPr>
        <p:spPr>
          <a:xfrm>
            <a:off x="1454479" y="2592731"/>
            <a:ext cx="942944" cy="283353"/>
          </a:xfrm>
          <a:prstGeom prst="rightArrow">
            <a:avLst/>
          </a:prstGeom>
          <a:solidFill>
            <a:schemeClr val="bg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9" name="Text Placeholder 19">
            <a:extLst>
              <a:ext uri="{FF2B5EF4-FFF2-40B4-BE49-F238E27FC236}">
                <a16:creationId xmlns:a16="http://schemas.microsoft.com/office/drawing/2014/main" id="{A54311E6-DC1C-4430-A366-E789B74CF874}"/>
              </a:ext>
            </a:extLst>
          </p:cNvPr>
          <p:cNvSpPr txBox="1">
            <a:spLocks/>
          </p:cNvSpPr>
          <p:nvPr/>
        </p:nvSpPr>
        <p:spPr>
          <a:xfrm>
            <a:off x="221226" y="1227310"/>
            <a:ext cx="54040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60" name="Straight Connector 59">
            <a:extLst>
              <a:ext uri="{FF2B5EF4-FFF2-40B4-BE49-F238E27FC236}">
                <a16:creationId xmlns:a16="http://schemas.microsoft.com/office/drawing/2014/main" id="{A091EA9D-F1D8-4D3A-8F5A-33CB1B09307A}"/>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65" name="TextBox 64">
            <a:extLst>
              <a:ext uri="{FF2B5EF4-FFF2-40B4-BE49-F238E27FC236}">
                <a16:creationId xmlns:a16="http://schemas.microsoft.com/office/drawing/2014/main" id="{2E982A5A-4324-45EE-8481-AC6FB7A66CBD}"/>
              </a:ext>
            </a:extLst>
          </p:cNvPr>
          <p:cNvSpPr txBox="1"/>
          <p:nvPr/>
        </p:nvSpPr>
        <p:spPr>
          <a:xfrm>
            <a:off x="6975860" y="3587640"/>
            <a:ext cx="1946914" cy="440351"/>
          </a:xfrm>
          <a:prstGeom prst="rect">
            <a:avLst/>
          </a:prstGeom>
          <a:noFill/>
        </p:spPr>
        <p:txBody>
          <a:bodyPr wrap="square" lIns="0" tIns="0" rIns="0" bIns="0" rtlCol="0" anchor="b">
            <a:normAutofit/>
          </a:bodyPr>
          <a:lstStyle/>
          <a:p>
            <a:r>
              <a:rPr lang="en-US" sz="1200" b="1" dirty="0"/>
              <a:t>Lorem ipsum</a:t>
            </a:r>
            <a:br>
              <a:rPr lang="en-US" sz="1200" b="1" dirty="0"/>
            </a:br>
            <a:r>
              <a:rPr lang="en-US" sz="1200" b="1" dirty="0"/>
              <a:t>dolor sit </a:t>
            </a:r>
            <a:r>
              <a:rPr lang="en-US" sz="1200" b="1" dirty="0" err="1"/>
              <a:t>amet</a:t>
            </a:r>
            <a:r>
              <a:rPr lang="en-US" sz="1200" b="1" dirty="0"/>
              <a:t>,</a:t>
            </a:r>
            <a:endParaRPr lang="en-PH" sz="1200" b="1" dirty="0"/>
          </a:p>
        </p:txBody>
      </p:sp>
      <p:sp>
        <p:nvSpPr>
          <p:cNvPr id="66" name="TextBox 65">
            <a:extLst>
              <a:ext uri="{FF2B5EF4-FFF2-40B4-BE49-F238E27FC236}">
                <a16:creationId xmlns:a16="http://schemas.microsoft.com/office/drawing/2014/main" id="{AE76C188-6439-4392-A903-495B17028C90}"/>
              </a:ext>
            </a:extLst>
          </p:cNvPr>
          <p:cNvSpPr txBox="1"/>
          <p:nvPr/>
        </p:nvSpPr>
        <p:spPr>
          <a:xfrm>
            <a:off x="6975860" y="4080690"/>
            <a:ext cx="1946914" cy="1058469"/>
          </a:xfrm>
          <a:prstGeom prst="rect">
            <a:avLst/>
          </a:prstGeom>
          <a:noFill/>
        </p:spPr>
        <p:txBody>
          <a:bodyPr wrap="square" lIns="0" tIns="0" rIns="0" bIns="0" rtlCol="0">
            <a:normAutofit/>
          </a:bodyPr>
          <a:lstStyle/>
          <a:p>
            <a:r>
              <a:rPr lang="en-US" sz="1100" dirty="0"/>
              <a:t>Lorem ipsum dolor sit amet,</a:t>
            </a:r>
            <a:br>
              <a:rPr lang="en-US" sz="1100" dirty="0"/>
            </a:br>
            <a:r>
              <a:rPr lang="en-US" sz="1100" dirty="0"/>
              <a:t>consectetur adipiscing elit. Ut tempor, quam et mattis pulvinar, mauris ligula suscipit arcu, sed elementum diam </a:t>
            </a:r>
            <a:r>
              <a:rPr lang="en-US" sz="1100" dirty="0" err="1"/>
              <a:t>leo</a:t>
            </a:r>
            <a:endParaRPr lang="en-PH" sz="1100" dirty="0"/>
          </a:p>
        </p:txBody>
      </p:sp>
      <p:sp>
        <p:nvSpPr>
          <p:cNvPr id="3" name="Rectangle: Top Corners Rounded 2">
            <a:extLst>
              <a:ext uri="{FF2B5EF4-FFF2-40B4-BE49-F238E27FC236}">
                <a16:creationId xmlns:a16="http://schemas.microsoft.com/office/drawing/2014/main" id="{8A755319-6F8F-8305-A04B-7854C8BD1264}"/>
              </a:ext>
            </a:extLst>
          </p:cNvPr>
          <p:cNvSpPr/>
          <p:nvPr/>
        </p:nvSpPr>
        <p:spPr>
          <a:xfrm rot="5400000">
            <a:off x="4065208" y="1488214"/>
            <a:ext cx="571129" cy="8701547"/>
          </a:xfrm>
          <a:prstGeom prst="round2SameRect">
            <a:avLst>
              <a:gd name="adj1" fmla="val 25156"/>
              <a:gd name="adj2" fmla="val 0"/>
            </a:avLst>
          </a:prstGeom>
          <a:solidFill>
            <a:schemeClr val="tx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800" dirty="0">
              <a:solidFill>
                <a:srgbClr val="FFFFFF"/>
              </a:solidFill>
            </a:endParaRPr>
          </a:p>
        </p:txBody>
      </p:sp>
      <p:sp>
        <p:nvSpPr>
          <p:cNvPr id="4" name="Rectangle 3">
            <a:extLst>
              <a:ext uri="{FF2B5EF4-FFF2-40B4-BE49-F238E27FC236}">
                <a16:creationId xmlns:a16="http://schemas.microsoft.com/office/drawing/2014/main" id="{6E45F13E-FFB0-EDB3-EFE2-A2062810774E}"/>
              </a:ext>
            </a:extLst>
          </p:cNvPr>
          <p:cNvSpPr/>
          <p:nvPr/>
        </p:nvSpPr>
        <p:spPr>
          <a:xfrm>
            <a:off x="507224" y="5561987"/>
            <a:ext cx="899100" cy="553998"/>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r">
              <a:buFont typeface="Trebuchet MS" panose="020B0603020202020204" pitchFamily="34" charset="0"/>
              <a:buChar char="​"/>
            </a:pPr>
            <a:r>
              <a:rPr lang="en-US" sz="1200" b="1" noProof="0" dirty="0">
                <a:solidFill>
                  <a:schemeClr val="bg1"/>
                </a:solidFill>
              </a:rPr>
              <a:t>For </a:t>
            </a:r>
            <a:br>
              <a:rPr lang="en-US" sz="1200" b="1" noProof="0" dirty="0">
                <a:solidFill>
                  <a:schemeClr val="bg1"/>
                </a:solidFill>
              </a:rPr>
            </a:br>
            <a:r>
              <a:rPr lang="en-US" sz="1200" b="1" noProof="0" dirty="0">
                <a:solidFill>
                  <a:schemeClr val="bg1"/>
                </a:solidFill>
              </a:rPr>
              <a:t>discussion</a:t>
            </a:r>
          </a:p>
        </p:txBody>
      </p:sp>
      <p:sp>
        <p:nvSpPr>
          <p:cNvPr id="5" name="Rectangle 4">
            <a:extLst>
              <a:ext uri="{FF2B5EF4-FFF2-40B4-BE49-F238E27FC236}">
                <a16:creationId xmlns:a16="http://schemas.microsoft.com/office/drawing/2014/main" id="{2B99860A-3186-D376-8668-2A6BB4256420}"/>
              </a:ext>
            </a:extLst>
          </p:cNvPr>
          <p:cNvSpPr/>
          <p:nvPr/>
        </p:nvSpPr>
        <p:spPr>
          <a:xfrm>
            <a:off x="1714933" y="5561987"/>
            <a:ext cx="5929313" cy="553998"/>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283500" lvl="1" indent="-189000">
              <a:buClr>
                <a:schemeClr val="bg1"/>
              </a:buClr>
              <a:buSzPct val="100000"/>
              <a:buFont typeface="Trebuchet MS" panose="020B0703020202090204" pitchFamily="34" charset="0"/>
              <a:buChar char="•"/>
            </a:pPr>
            <a:r>
              <a:rPr lang="en-US" sz="1200" noProof="0" dirty="0">
                <a:solidFill>
                  <a:schemeClr val="bg1"/>
                </a:solidFill>
              </a:rPr>
              <a:t>Lorem ipsum dolor sit amet, consectetur adipiscing elit. Ut tempor,</a:t>
            </a:r>
          </a:p>
          <a:p>
            <a:pPr marL="283500" lvl="1" indent="-189000">
              <a:buClr>
                <a:schemeClr val="bg1"/>
              </a:buClr>
              <a:buSzPct val="100000"/>
              <a:buFont typeface="Trebuchet MS" panose="020B0703020202090204" pitchFamily="34" charset="0"/>
              <a:buChar char="•"/>
            </a:pPr>
            <a:r>
              <a:rPr lang="en-US" sz="1200" noProof="0" dirty="0">
                <a:solidFill>
                  <a:schemeClr val="bg1"/>
                </a:solidFill>
              </a:rPr>
              <a:t>Lorem ipsum dolor sit amet, consectetur adipiscing elit. Ut tempor,  </a:t>
            </a:r>
          </a:p>
        </p:txBody>
      </p:sp>
      <p:sp>
        <p:nvSpPr>
          <p:cNvPr id="7" name="Rectangle 6">
            <a:extLst>
              <a:ext uri="{FF2B5EF4-FFF2-40B4-BE49-F238E27FC236}">
                <a16:creationId xmlns:a16="http://schemas.microsoft.com/office/drawing/2014/main" id="{9293358E-9218-564F-8087-4621FD4D73F7}"/>
              </a:ext>
            </a:extLst>
          </p:cNvPr>
          <p:cNvSpPr/>
          <p:nvPr/>
        </p:nvSpPr>
        <p:spPr>
          <a:xfrm>
            <a:off x="1596349" y="5561987"/>
            <a:ext cx="34289" cy="553998"/>
          </a:xfrm>
          <a:prstGeom prst="rect">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800" dirty="0">
              <a:solidFill>
                <a:srgbClr val="FFFFFF"/>
              </a:solidFill>
            </a:endParaRPr>
          </a:p>
        </p:txBody>
      </p:sp>
      <p:grpSp>
        <p:nvGrpSpPr>
          <p:cNvPr id="12" name="Group 11">
            <a:extLst>
              <a:ext uri="{FF2B5EF4-FFF2-40B4-BE49-F238E27FC236}">
                <a16:creationId xmlns:a16="http://schemas.microsoft.com/office/drawing/2014/main" id="{B877131D-9E93-3318-EBB8-19CA2887E827}"/>
              </a:ext>
            </a:extLst>
          </p:cNvPr>
          <p:cNvGrpSpPr/>
          <p:nvPr/>
        </p:nvGrpSpPr>
        <p:grpSpPr>
          <a:xfrm>
            <a:off x="221226" y="2164028"/>
            <a:ext cx="1157906" cy="1157906"/>
            <a:chOff x="-1656959" y="2099468"/>
            <a:chExt cx="1287026" cy="1287026"/>
          </a:xfrm>
        </p:grpSpPr>
        <p:sp>
          <p:nvSpPr>
            <p:cNvPr id="13" name="Freeform: Shape 12">
              <a:extLst>
                <a:ext uri="{FF2B5EF4-FFF2-40B4-BE49-F238E27FC236}">
                  <a16:creationId xmlns:a16="http://schemas.microsoft.com/office/drawing/2014/main" id="{F5840BD2-2800-B446-EB84-90148F155068}"/>
                </a:ext>
              </a:extLst>
            </p:cNvPr>
            <p:cNvSpPr/>
            <p:nvPr/>
          </p:nvSpPr>
          <p:spPr>
            <a:xfrm>
              <a:off x="-1643007" y="2876084"/>
              <a:ext cx="1259123" cy="510410"/>
            </a:xfrm>
            <a:custGeom>
              <a:avLst/>
              <a:gdLst>
                <a:gd name="connsiteX0" fmla="*/ 0 w 1777450"/>
                <a:gd name="connsiteY0" fmla="*/ 0 h 720524"/>
                <a:gd name="connsiteX1" fmla="*/ 1777450 w 1777450"/>
                <a:gd name="connsiteY1" fmla="*/ 0 h 720524"/>
                <a:gd name="connsiteX2" fmla="*/ 1756304 w 1777450"/>
                <a:gd name="connsiteY2" fmla="*/ 82241 h 720524"/>
                <a:gd name="connsiteX3" fmla="*/ 888725 w 1777450"/>
                <a:gd name="connsiteY3" fmla="*/ 720524 h 720524"/>
                <a:gd name="connsiteX4" fmla="*/ 21146 w 1777450"/>
                <a:gd name="connsiteY4" fmla="*/ 82241 h 720524"/>
                <a:gd name="connsiteX5" fmla="*/ 0 w 1777450"/>
                <a:gd name="connsiteY5" fmla="*/ 0 h 72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7450" h="720524">
                  <a:moveTo>
                    <a:pt x="0" y="0"/>
                  </a:moveTo>
                  <a:lnTo>
                    <a:pt x="1777450" y="0"/>
                  </a:lnTo>
                  <a:lnTo>
                    <a:pt x="1756304" y="82241"/>
                  </a:lnTo>
                  <a:cubicBezTo>
                    <a:pt x="1641288" y="452030"/>
                    <a:pt x="1296362" y="720524"/>
                    <a:pt x="888725" y="720524"/>
                  </a:cubicBezTo>
                  <a:cubicBezTo>
                    <a:pt x="481088" y="720524"/>
                    <a:pt x="136162" y="452030"/>
                    <a:pt x="21146" y="82241"/>
                  </a:cubicBez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b="1" dirty="0"/>
                <a:t>01</a:t>
              </a:r>
              <a:endParaRPr lang="en-PH" sz="2400" b="1" dirty="0"/>
            </a:p>
          </p:txBody>
        </p:sp>
        <p:sp>
          <p:nvSpPr>
            <p:cNvPr id="20" name="Freeform: Shape 19">
              <a:extLst>
                <a:ext uri="{FF2B5EF4-FFF2-40B4-BE49-F238E27FC236}">
                  <a16:creationId xmlns:a16="http://schemas.microsoft.com/office/drawing/2014/main" id="{E835D9FE-6BE8-31CA-37EB-B465501BA26E}"/>
                </a:ext>
              </a:extLst>
            </p:cNvPr>
            <p:cNvSpPr/>
            <p:nvPr/>
          </p:nvSpPr>
          <p:spPr>
            <a:xfrm>
              <a:off x="-1656959" y="2099468"/>
              <a:ext cx="1287026" cy="776616"/>
            </a:xfrm>
            <a:custGeom>
              <a:avLst/>
              <a:gdLst>
                <a:gd name="connsiteX0" fmla="*/ 908420 w 1816840"/>
                <a:gd name="connsiteY0" fmla="*/ 0 h 1096316"/>
                <a:gd name="connsiteX1" fmla="*/ 1816840 w 1816840"/>
                <a:gd name="connsiteY1" fmla="*/ 908420 h 1096316"/>
                <a:gd name="connsiteX2" fmla="*/ 1798384 w 1816840"/>
                <a:gd name="connsiteY2" fmla="*/ 1091498 h 1096316"/>
                <a:gd name="connsiteX3" fmla="*/ 1797145 w 1816840"/>
                <a:gd name="connsiteY3" fmla="*/ 1096316 h 1096316"/>
                <a:gd name="connsiteX4" fmla="*/ 19695 w 1816840"/>
                <a:gd name="connsiteY4" fmla="*/ 1096316 h 1096316"/>
                <a:gd name="connsiteX5" fmla="*/ 18456 w 1816840"/>
                <a:gd name="connsiteY5" fmla="*/ 1091498 h 1096316"/>
                <a:gd name="connsiteX6" fmla="*/ 0 w 1816840"/>
                <a:gd name="connsiteY6" fmla="*/ 908420 h 1096316"/>
                <a:gd name="connsiteX7" fmla="*/ 908420 w 1816840"/>
                <a:gd name="connsiteY7" fmla="*/ 0 h 109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840" h="1096316">
                  <a:moveTo>
                    <a:pt x="908420" y="0"/>
                  </a:moveTo>
                  <a:cubicBezTo>
                    <a:pt x="1410127" y="0"/>
                    <a:pt x="1816840" y="406713"/>
                    <a:pt x="1816840" y="908420"/>
                  </a:cubicBezTo>
                  <a:cubicBezTo>
                    <a:pt x="1816840" y="971134"/>
                    <a:pt x="1810485" y="1032363"/>
                    <a:pt x="1798384" y="1091498"/>
                  </a:cubicBezTo>
                  <a:lnTo>
                    <a:pt x="1797145" y="1096316"/>
                  </a:lnTo>
                  <a:lnTo>
                    <a:pt x="19695" y="1096316"/>
                  </a:lnTo>
                  <a:lnTo>
                    <a:pt x="18456" y="1091498"/>
                  </a:lnTo>
                  <a:cubicBezTo>
                    <a:pt x="6355" y="1032363"/>
                    <a:pt x="0" y="971134"/>
                    <a:pt x="0" y="908420"/>
                  </a:cubicBezTo>
                  <a:cubicBezTo>
                    <a:pt x="0" y="406713"/>
                    <a:pt x="406713" y="0"/>
                    <a:pt x="908420" y="0"/>
                  </a:cubicBez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b="1" dirty="0"/>
            </a:p>
          </p:txBody>
        </p:sp>
        <p:grpSp>
          <p:nvGrpSpPr>
            <p:cNvPr id="22" name="Group 21">
              <a:extLst>
                <a:ext uri="{FF2B5EF4-FFF2-40B4-BE49-F238E27FC236}">
                  <a16:creationId xmlns:a16="http://schemas.microsoft.com/office/drawing/2014/main" id="{4BBEF4B9-4926-E242-7492-0C23658079D8}"/>
                </a:ext>
              </a:extLst>
            </p:cNvPr>
            <p:cNvGrpSpPr/>
            <p:nvPr/>
          </p:nvGrpSpPr>
          <p:grpSpPr>
            <a:xfrm>
              <a:off x="-1296845" y="2242521"/>
              <a:ext cx="566798" cy="566330"/>
              <a:chOff x="4094847" y="1760585"/>
              <a:chExt cx="633600" cy="633600"/>
            </a:xfrm>
          </p:grpSpPr>
          <p:sp>
            <p:nvSpPr>
              <p:cNvPr id="23" name="Accent">
                <a:extLst>
                  <a:ext uri="{FF2B5EF4-FFF2-40B4-BE49-F238E27FC236}">
                    <a16:creationId xmlns:a16="http://schemas.microsoft.com/office/drawing/2014/main" id="{AB6B562E-5F9D-8393-B430-E2D48556FF7F}"/>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b="1" dirty="0"/>
              </a:p>
            </p:txBody>
          </p:sp>
          <p:sp>
            <p:nvSpPr>
              <p:cNvPr id="24" name="Outline">
                <a:extLst>
                  <a:ext uri="{FF2B5EF4-FFF2-40B4-BE49-F238E27FC236}">
                    <a16:creationId xmlns:a16="http://schemas.microsoft.com/office/drawing/2014/main" id="{C7640768-7302-4E9E-798C-DBA8B3748B3D}"/>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b="1" dirty="0"/>
              </a:p>
            </p:txBody>
          </p:sp>
        </p:grpSp>
      </p:grpSp>
      <p:grpSp>
        <p:nvGrpSpPr>
          <p:cNvPr id="25" name="Group 24">
            <a:extLst>
              <a:ext uri="{FF2B5EF4-FFF2-40B4-BE49-F238E27FC236}">
                <a16:creationId xmlns:a16="http://schemas.microsoft.com/office/drawing/2014/main" id="{7516259D-C3A1-0FC0-E165-7D59F137556F}"/>
              </a:ext>
            </a:extLst>
          </p:cNvPr>
          <p:cNvGrpSpPr/>
          <p:nvPr/>
        </p:nvGrpSpPr>
        <p:grpSpPr>
          <a:xfrm>
            <a:off x="2472770" y="2164028"/>
            <a:ext cx="1157906" cy="1157906"/>
            <a:chOff x="-1656959" y="2099468"/>
            <a:chExt cx="1287026" cy="1287026"/>
          </a:xfrm>
        </p:grpSpPr>
        <p:sp>
          <p:nvSpPr>
            <p:cNvPr id="26" name="Freeform: Shape 25">
              <a:extLst>
                <a:ext uri="{FF2B5EF4-FFF2-40B4-BE49-F238E27FC236}">
                  <a16:creationId xmlns:a16="http://schemas.microsoft.com/office/drawing/2014/main" id="{CB24E427-723D-5821-3B9A-643A5FC6869F}"/>
                </a:ext>
              </a:extLst>
            </p:cNvPr>
            <p:cNvSpPr/>
            <p:nvPr/>
          </p:nvSpPr>
          <p:spPr>
            <a:xfrm>
              <a:off x="-1643007" y="2876084"/>
              <a:ext cx="1259123" cy="510410"/>
            </a:xfrm>
            <a:custGeom>
              <a:avLst/>
              <a:gdLst>
                <a:gd name="connsiteX0" fmla="*/ 0 w 1777450"/>
                <a:gd name="connsiteY0" fmla="*/ 0 h 720524"/>
                <a:gd name="connsiteX1" fmla="*/ 1777450 w 1777450"/>
                <a:gd name="connsiteY1" fmla="*/ 0 h 720524"/>
                <a:gd name="connsiteX2" fmla="*/ 1756304 w 1777450"/>
                <a:gd name="connsiteY2" fmla="*/ 82241 h 720524"/>
                <a:gd name="connsiteX3" fmla="*/ 888725 w 1777450"/>
                <a:gd name="connsiteY3" fmla="*/ 720524 h 720524"/>
                <a:gd name="connsiteX4" fmla="*/ 21146 w 1777450"/>
                <a:gd name="connsiteY4" fmla="*/ 82241 h 720524"/>
                <a:gd name="connsiteX5" fmla="*/ 0 w 1777450"/>
                <a:gd name="connsiteY5" fmla="*/ 0 h 72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7450" h="720524">
                  <a:moveTo>
                    <a:pt x="0" y="0"/>
                  </a:moveTo>
                  <a:lnTo>
                    <a:pt x="1777450" y="0"/>
                  </a:lnTo>
                  <a:lnTo>
                    <a:pt x="1756304" y="82241"/>
                  </a:lnTo>
                  <a:cubicBezTo>
                    <a:pt x="1641288" y="452030"/>
                    <a:pt x="1296362" y="720524"/>
                    <a:pt x="888725" y="720524"/>
                  </a:cubicBezTo>
                  <a:cubicBezTo>
                    <a:pt x="481088" y="720524"/>
                    <a:pt x="136162" y="452030"/>
                    <a:pt x="21146" y="82241"/>
                  </a:cubicBez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b="1" dirty="0"/>
                <a:t>02</a:t>
              </a:r>
              <a:endParaRPr lang="en-PH" sz="2400" b="1" dirty="0"/>
            </a:p>
          </p:txBody>
        </p:sp>
        <p:sp>
          <p:nvSpPr>
            <p:cNvPr id="27" name="Freeform: Shape 26">
              <a:extLst>
                <a:ext uri="{FF2B5EF4-FFF2-40B4-BE49-F238E27FC236}">
                  <a16:creationId xmlns:a16="http://schemas.microsoft.com/office/drawing/2014/main" id="{716D6659-FDDF-DE47-7705-998C9A87EB19}"/>
                </a:ext>
              </a:extLst>
            </p:cNvPr>
            <p:cNvSpPr/>
            <p:nvPr/>
          </p:nvSpPr>
          <p:spPr>
            <a:xfrm>
              <a:off x="-1656959" y="2099468"/>
              <a:ext cx="1287026" cy="776616"/>
            </a:xfrm>
            <a:custGeom>
              <a:avLst/>
              <a:gdLst>
                <a:gd name="connsiteX0" fmla="*/ 908420 w 1816840"/>
                <a:gd name="connsiteY0" fmla="*/ 0 h 1096316"/>
                <a:gd name="connsiteX1" fmla="*/ 1816840 w 1816840"/>
                <a:gd name="connsiteY1" fmla="*/ 908420 h 1096316"/>
                <a:gd name="connsiteX2" fmla="*/ 1798384 w 1816840"/>
                <a:gd name="connsiteY2" fmla="*/ 1091498 h 1096316"/>
                <a:gd name="connsiteX3" fmla="*/ 1797145 w 1816840"/>
                <a:gd name="connsiteY3" fmla="*/ 1096316 h 1096316"/>
                <a:gd name="connsiteX4" fmla="*/ 19695 w 1816840"/>
                <a:gd name="connsiteY4" fmla="*/ 1096316 h 1096316"/>
                <a:gd name="connsiteX5" fmla="*/ 18456 w 1816840"/>
                <a:gd name="connsiteY5" fmla="*/ 1091498 h 1096316"/>
                <a:gd name="connsiteX6" fmla="*/ 0 w 1816840"/>
                <a:gd name="connsiteY6" fmla="*/ 908420 h 1096316"/>
                <a:gd name="connsiteX7" fmla="*/ 908420 w 1816840"/>
                <a:gd name="connsiteY7" fmla="*/ 0 h 109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840" h="1096316">
                  <a:moveTo>
                    <a:pt x="908420" y="0"/>
                  </a:moveTo>
                  <a:cubicBezTo>
                    <a:pt x="1410127" y="0"/>
                    <a:pt x="1816840" y="406713"/>
                    <a:pt x="1816840" y="908420"/>
                  </a:cubicBezTo>
                  <a:cubicBezTo>
                    <a:pt x="1816840" y="971134"/>
                    <a:pt x="1810485" y="1032363"/>
                    <a:pt x="1798384" y="1091498"/>
                  </a:cubicBezTo>
                  <a:lnTo>
                    <a:pt x="1797145" y="1096316"/>
                  </a:lnTo>
                  <a:lnTo>
                    <a:pt x="19695" y="1096316"/>
                  </a:lnTo>
                  <a:lnTo>
                    <a:pt x="18456" y="1091498"/>
                  </a:lnTo>
                  <a:cubicBezTo>
                    <a:pt x="6355" y="1032363"/>
                    <a:pt x="0" y="971134"/>
                    <a:pt x="0" y="908420"/>
                  </a:cubicBezTo>
                  <a:cubicBezTo>
                    <a:pt x="0" y="406713"/>
                    <a:pt x="406713" y="0"/>
                    <a:pt x="908420" y="0"/>
                  </a:cubicBez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b="1" dirty="0"/>
            </a:p>
          </p:txBody>
        </p:sp>
        <p:grpSp>
          <p:nvGrpSpPr>
            <p:cNvPr id="28" name="Group 27">
              <a:extLst>
                <a:ext uri="{FF2B5EF4-FFF2-40B4-BE49-F238E27FC236}">
                  <a16:creationId xmlns:a16="http://schemas.microsoft.com/office/drawing/2014/main" id="{1E7E2687-3A53-0D7D-CB5A-C92AF6A6F84F}"/>
                </a:ext>
              </a:extLst>
            </p:cNvPr>
            <p:cNvGrpSpPr/>
            <p:nvPr/>
          </p:nvGrpSpPr>
          <p:grpSpPr>
            <a:xfrm>
              <a:off x="-1296845" y="2242521"/>
              <a:ext cx="566798" cy="566330"/>
              <a:chOff x="4094847" y="1760585"/>
              <a:chExt cx="633600" cy="633600"/>
            </a:xfrm>
          </p:grpSpPr>
          <p:sp>
            <p:nvSpPr>
              <p:cNvPr id="31" name="Accent">
                <a:extLst>
                  <a:ext uri="{FF2B5EF4-FFF2-40B4-BE49-F238E27FC236}">
                    <a16:creationId xmlns:a16="http://schemas.microsoft.com/office/drawing/2014/main" id="{7F1052DF-307D-5031-4838-F732C91C8086}"/>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b="1" dirty="0"/>
              </a:p>
            </p:txBody>
          </p:sp>
          <p:sp>
            <p:nvSpPr>
              <p:cNvPr id="34" name="Outline">
                <a:extLst>
                  <a:ext uri="{FF2B5EF4-FFF2-40B4-BE49-F238E27FC236}">
                    <a16:creationId xmlns:a16="http://schemas.microsoft.com/office/drawing/2014/main" id="{0F1183A9-1D0D-EC4A-BFD2-B140135D7147}"/>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b="1" dirty="0"/>
              </a:p>
            </p:txBody>
          </p:sp>
        </p:grpSp>
      </p:grpSp>
      <p:grpSp>
        <p:nvGrpSpPr>
          <p:cNvPr id="46" name="Group 45">
            <a:extLst>
              <a:ext uri="{FF2B5EF4-FFF2-40B4-BE49-F238E27FC236}">
                <a16:creationId xmlns:a16="http://schemas.microsoft.com/office/drawing/2014/main" id="{DE013938-CAD2-85EA-E9A6-E22DC85C7E6D}"/>
              </a:ext>
            </a:extLst>
          </p:cNvPr>
          <p:cNvGrpSpPr/>
          <p:nvPr/>
        </p:nvGrpSpPr>
        <p:grpSpPr>
          <a:xfrm>
            <a:off x="4724314" y="2164028"/>
            <a:ext cx="1157906" cy="1157906"/>
            <a:chOff x="-1656959" y="2099468"/>
            <a:chExt cx="1287026" cy="1287026"/>
          </a:xfrm>
        </p:grpSpPr>
        <p:sp>
          <p:nvSpPr>
            <p:cNvPr id="54" name="Freeform: Shape 53">
              <a:extLst>
                <a:ext uri="{FF2B5EF4-FFF2-40B4-BE49-F238E27FC236}">
                  <a16:creationId xmlns:a16="http://schemas.microsoft.com/office/drawing/2014/main" id="{3F31840D-AC51-5290-C74B-0CB0B1D0F78D}"/>
                </a:ext>
              </a:extLst>
            </p:cNvPr>
            <p:cNvSpPr/>
            <p:nvPr/>
          </p:nvSpPr>
          <p:spPr>
            <a:xfrm>
              <a:off x="-1643007" y="2876084"/>
              <a:ext cx="1259123" cy="510410"/>
            </a:xfrm>
            <a:custGeom>
              <a:avLst/>
              <a:gdLst>
                <a:gd name="connsiteX0" fmla="*/ 0 w 1777450"/>
                <a:gd name="connsiteY0" fmla="*/ 0 h 720524"/>
                <a:gd name="connsiteX1" fmla="*/ 1777450 w 1777450"/>
                <a:gd name="connsiteY1" fmla="*/ 0 h 720524"/>
                <a:gd name="connsiteX2" fmla="*/ 1756304 w 1777450"/>
                <a:gd name="connsiteY2" fmla="*/ 82241 h 720524"/>
                <a:gd name="connsiteX3" fmla="*/ 888725 w 1777450"/>
                <a:gd name="connsiteY3" fmla="*/ 720524 h 720524"/>
                <a:gd name="connsiteX4" fmla="*/ 21146 w 1777450"/>
                <a:gd name="connsiteY4" fmla="*/ 82241 h 720524"/>
                <a:gd name="connsiteX5" fmla="*/ 0 w 1777450"/>
                <a:gd name="connsiteY5" fmla="*/ 0 h 72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7450" h="720524">
                  <a:moveTo>
                    <a:pt x="0" y="0"/>
                  </a:moveTo>
                  <a:lnTo>
                    <a:pt x="1777450" y="0"/>
                  </a:lnTo>
                  <a:lnTo>
                    <a:pt x="1756304" y="82241"/>
                  </a:lnTo>
                  <a:cubicBezTo>
                    <a:pt x="1641288" y="452030"/>
                    <a:pt x="1296362" y="720524"/>
                    <a:pt x="888725" y="720524"/>
                  </a:cubicBezTo>
                  <a:cubicBezTo>
                    <a:pt x="481088" y="720524"/>
                    <a:pt x="136162" y="452030"/>
                    <a:pt x="21146" y="82241"/>
                  </a:cubicBez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b="1" dirty="0"/>
                <a:t>03</a:t>
              </a:r>
              <a:endParaRPr lang="en-PH" sz="2400" b="1" dirty="0"/>
            </a:p>
          </p:txBody>
        </p:sp>
        <p:sp>
          <p:nvSpPr>
            <p:cNvPr id="55" name="Freeform: Shape 54">
              <a:extLst>
                <a:ext uri="{FF2B5EF4-FFF2-40B4-BE49-F238E27FC236}">
                  <a16:creationId xmlns:a16="http://schemas.microsoft.com/office/drawing/2014/main" id="{58B8733C-5366-2ACE-3FAB-8940A7B7425B}"/>
                </a:ext>
              </a:extLst>
            </p:cNvPr>
            <p:cNvSpPr/>
            <p:nvPr/>
          </p:nvSpPr>
          <p:spPr>
            <a:xfrm>
              <a:off x="-1656959" y="2099468"/>
              <a:ext cx="1287026" cy="776616"/>
            </a:xfrm>
            <a:custGeom>
              <a:avLst/>
              <a:gdLst>
                <a:gd name="connsiteX0" fmla="*/ 908420 w 1816840"/>
                <a:gd name="connsiteY0" fmla="*/ 0 h 1096316"/>
                <a:gd name="connsiteX1" fmla="*/ 1816840 w 1816840"/>
                <a:gd name="connsiteY1" fmla="*/ 908420 h 1096316"/>
                <a:gd name="connsiteX2" fmla="*/ 1798384 w 1816840"/>
                <a:gd name="connsiteY2" fmla="*/ 1091498 h 1096316"/>
                <a:gd name="connsiteX3" fmla="*/ 1797145 w 1816840"/>
                <a:gd name="connsiteY3" fmla="*/ 1096316 h 1096316"/>
                <a:gd name="connsiteX4" fmla="*/ 19695 w 1816840"/>
                <a:gd name="connsiteY4" fmla="*/ 1096316 h 1096316"/>
                <a:gd name="connsiteX5" fmla="*/ 18456 w 1816840"/>
                <a:gd name="connsiteY5" fmla="*/ 1091498 h 1096316"/>
                <a:gd name="connsiteX6" fmla="*/ 0 w 1816840"/>
                <a:gd name="connsiteY6" fmla="*/ 908420 h 1096316"/>
                <a:gd name="connsiteX7" fmla="*/ 908420 w 1816840"/>
                <a:gd name="connsiteY7" fmla="*/ 0 h 109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840" h="1096316">
                  <a:moveTo>
                    <a:pt x="908420" y="0"/>
                  </a:moveTo>
                  <a:cubicBezTo>
                    <a:pt x="1410127" y="0"/>
                    <a:pt x="1816840" y="406713"/>
                    <a:pt x="1816840" y="908420"/>
                  </a:cubicBezTo>
                  <a:cubicBezTo>
                    <a:pt x="1816840" y="971134"/>
                    <a:pt x="1810485" y="1032363"/>
                    <a:pt x="1798384" y="1091498"/>
                  </a:cubicBezTo>
                  <a:lnTo>
                    <a:pt x="1797145" y="1096316"/>
                  </a:lnTo>
                  <a:lnTo>
                    <a:pt x="19695" y="1096316"/>
                  </a:lnTo>
                  <a:lnTo>
                    <a:pt x="18456" y="1091498"/>
                  </a:lnTo>
                  <a:cubicBezTo>
                    <a:pt x="6355" y="1032363"/>
                    <a:pt x="0" y="971134"/>
                    <a:pt x="0" y="908420"/>
                  </a:cubicBezTo>
                  <a:cubicBezTo>
                    <a:pt x="0" y="406713"/>
                    <a:pt x="406713" y="0"/>
                    <a:pt x="908420" y="0"/>
                  </a:cubicBez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b="1" dirty="0"/>
            </a:p>
          </p:txBody>
        </p:sp>
        <p:grpSp>
          <p:nvGrpSpPr>
            <p:cNvPr id="56" name="Group 55">
              <a:extLst>
                <a:ext uri="{FF2B5EF4-FFF2-40B4-BE49-F238E27FC236}">
                  <a16:creationId xmlns:a16="http://schemas.microsoft.com/office/drawing/2014/main" id="{BC8F2CAC-23F4-0F19-55A9-4CA8C9039DD2}"/>
                </a:ext>
              </a:extLst>
            </p:cNvPr>
            <p:cNvGrpSpPr/>
            <p:nvPr/>
          </p:nvGrpSpPr>
          <p:grpSpPr>
            <a:xfrm>
              <a:off x="-1296845" y="2242521"/>
              <a:ext cx="566798" cy="566330"/>
              <a:chOff x="4094847" y="1760585"/>
              <a:chExt cx="633600" cy="633600"/>
            </a:xfrm>
          </p:grpSpPr>
          <p:sp>
            <p:nvSpPr>
              <p:cNvPr id="58" name="Accent">
                <a:extLst>
                  <a:ext uri="{FF2B5EF4-FFF2-40B4-BE49-F238E27FC236}">
                    <a16:creationId xmlns:a16="http://schemas.microsoft.com/office/drawing/2014/main" id="{7376AC7E-CAEA-9011-06B3-0970F211DC2A}"/>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b="1" dirty="0"/>
              </a:p>
            </p:txBody>
          </p:sp>
          <p:sp>
            <p:nvSpPr>
              <p:cNvPr id="61" name="Outline">
                <a:extLst>
                  <a:ext uri="{FF2B5EF4-FFF2-40B4-BE49-F238E27FC236}">
                    <a16:creationId xmlns:a16="http://schemas.microsoft.com/office/drawing/2014/main" id="{BDA7D0F8-CDE9-A95B-0C64-E0BDA18587B9}"/>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b="1" dirty="0"/>
              </a:p>
            </p:txBody>
          </p:sp>
        </p:grpSp>
      </p:grpSp>
      <p:grpSp>
        <p:nvGrpSpPr>
          <p:cNvPr id="62" name="Group 61">
            <a:extLst>
              <a:ext uri="{FF2B5EF4-FFF2-40B4-BE49-F238E27FC236}">
                <a16:creationId xmlns:a16="http://schemas.microsoft.com/office/drawing/2014/main" id="{9880262C-8B8D-181B-6498-C7D3089BADA8}"/>
              </a:ext>
            </a:extLst>
          </p:cNvPr>
          <p:cNvGrpSpPr/>
          <p:nvPr/>
        </p:nvGrpSpPr>
        <p:grpSpPr>
          <a:xfrm>
            <a:off x="6975860" y="2164028"/>
            <a:ext cx="1157906" cy="1157906"/>
            <a:chOff x="-1656959" y="2099468"/>
            <a:chExt cx="1287026" cy="1287026"/>
          </a:xfrm>
        </p:grpSpPr>
        <p:sp>
          <p:nvSpPr>
            <p:cNvPr id="63" name="Freeform: Shape 62">
              <a:extLst>
                <a:ext uri="{FF2B5EF4-FFF2-40B4-BE49-F238E27FC236}">
                  <a16:creationId xmlns:a16="http://schemas.microsoft.com/office/drawing/2014/main" id="{33A45595-8A5D-555C-0E3D-B4272EF31C1A}"/>
                </a:ext>
              </a:extLst>
            </p:cNvPr>
            <p:cNvSpPr/>
            <p:nvPr/>
          </p:nvSpPr>
          <p:spPr>
            <a:xfrm>
              <a:off x="-1643007" y="2876084"/>
              <a:ext cx="1259123" cy="510410"/>
            </a:xfrm>
            <a:custGeom>
              <a:avLst/>
              <a:gdLst>
                <a:gd name="connsiteX0" fmla="*/ 0 w 1777450"/>
                <a:gd name="connsiteY0" fmla="*/ 0 h 720524"/>
                <a:gd name="connsiteX1" fmla="*/ 1777450 w 1777450"/>
                <a:gd name="connsiteY1" fmla="*/ 0 h 720524"/>
                <a:gd name="connsiteX2" fmla="*/ 1756304 w 1777450"/>
                <a:gd name="connsiteY2" fmla="*/ 82241 h 720524"/>
                <a:gd name="connsiteX3" fmla="*/ 888725 w 1777450"/>
                <a:gd name="connsiteY3" fmla="*/ 720524 h 720524"/>
                <a:gd name="connsiteX4" fmla="*/ 21146 w 1777450"/>
                <a:gd name="connsiteY4" fmla="*/ 82241 h 720524"/>
                <a:gd name="connsiteX5" fmla="*/ 0 w 1777450"/>
                <a:gd name="connsiteY5" fmla="*/ 0 h 720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77450" h="720524">
                  <a:moveTo>
                    <a:pt x="0" y="0"/>
                  </a:moveTo>
                  <a:lnTo>
                    <a:pt x="1777450" y="0"/>
                  </a:lnTo>
                  <a:lnTo>
                    <a:pt x="1756304" y="82241"/>
                  </a:lnTo>
                  <a:cubicBezTo>
                    <a:pt x="1641288" y="452030"/>
                    <a:pt x="1296362" y="720524"/>
                    <a:pt x="888725" y="720524"/>
                  </a:cubicBezTo>
                  <a:cubicBezTo>
                    <a:pt x="481088" y="720524"/>
                    <a:pt x="136162" y="452030"/>
                    <a:pt x="21146" y="82241"/>
                  </a:cubicBez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r>
                <a:rPr lang="en-US" sz="2400" b="1" dirty="0"/>
                <a:t>04</a:t>
              </a:r>
              <a:endParaRPr lang="en-PH" sz="2400" b="1" dirty="0"/>
            </a:p>
          </p:txBody>
        </p:sp>
        <p:sp>
          <p:nvSpPr>
            <p:cNvPr id="64" name="Freeform: Shape 63">
              <a:extLst>
                <a:ext uri="{FF2B5EF4-FFF2-40B4-BE49-F238E27FC236}">
                  <a16:creationId xmlns:a16="http://schemas.microsoft.com/office/drawing/2014/main" id="{C513A4B3-87E6-0903-7006-0DE7A2AD8043}"/>
                </a:ext>
              </a:extLst>
            </p:cNvPr>
            <p:cNvSpPr/>
            <p:nvPr/>
          </p:nvSpPr>
          <p:spPr>
            <a:xfrm>
              <a:off x="-1656959" y="2099468"/>
              <a:ext cx="1287026" cy="776616"/>
            </a:xfrm>
            <a:custGeom>
              <a:avLst/>
              <a:gdLst>
                <a:gd name="connsiteX0" fmla="*/ 908420 w 1816840"/>
                <a:gd name="connsiteY0" fmla="*/ 0 h 1096316"/>
                <a:gd name="connsiteX1" fmla="*/ 1816840 w 1816840"/>
                <a:gd name="connsiteY1" fmla="*/ 908420 h 1096316"/>
                <a:gd name="connsiteX2" fmla="*/ 1798384 w 1816840"/>
                <a:gd name="connsiteY2" fmla="*/ 1091498 h 1096316"/>
                <a:gd name="connsiteX3" fmla="*/ 1797145 w 1816840"/>
                <a:gd name="connsiteY3" fmla="*/ 1096316 h 1096316"/>
                <a:gd name="connsiteX4" fmla="*/ 19695 w 1816840"/>
                <a:gd name="connsiteY4" fmla="*/ 1096316 h 1096316"/>
                <a:gd name="connsiteX5" fmla="*/ 18456 w 1816840"/>
                <a:gd name="connsiteY5" fmla="*/ 1091498 h 1096316"/>
                <a:gd name="connsiteX6" fmla="*/ 0 w 1816840"/>
                <a:gd name="connsiteY6" fmla="*/ 908420 h 1096316"/>
                <a:gd name="connsiteX7" fmla="*/ 908420 w 1816840"/>
                <a:gd name="connsiteY7" fmla="*/ 0 h 109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16840" h="1096316">
                  <a:moveTo>
                    <a:pt x="908420" y="0"/>
                  </a:moveTo>
                  <a:cubicBezTo>
                    <a:pt x="1410127" y="0"/>
                    <a:pt x="1816840" y="406713"/>
                    <a:pt x="1816840" y="908420"/>
                  </a:cubicBezTo>
                  <a:cubicBezTo>
                    <a:pt x="1816840" y="971134"/>
                    <a:pt x="1810485" y="1032363"/>
                    <a:pt x="1798384" y="1091498"/>
                  </a:cubicBezTo>
                  <a:lnTo>
                    <a:pt x="1797145" y="1096316"/>
                  </a:lnTo>
                  <a:lnTo>
                    <a:pt x="19695" y="1096316"/>
                  </a:lnTo>
                  <a:lnTo>
                    <a:pt x="18456" y="1091498"/>
                  </a:lnTo>
                  <a:cubicBezTo>
                    <a:pt x="6355" y="1032363"/>
                    <a:pt x="0" y="971134"/>
                    <a:pt x="0" y="908420"/>
                  </a:cubicBezTo>
                  <a:cubicBezTo>
                    <a:pt x="0" y="406713"/>
                    <a:pt x="406713" y="0"/>
                    <a:pt x="908420" y="0"/>
                  </a:cubicBez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b="1" dirty="0"/>
            </a:p>
          </p:txBody>
        </p:sp>
        <p:grpSp>
          <p:nvGrpSpPr>
            <p:cNvPr id="67" name="Group 66">
              <a:extLst>
                <a:ext uri="{FF2B5EF4-FFF2-40B4-BE49-F238E27FC236}">
                  <a16:creationId xmlns:a16="http://schemas.microsoft.com/office/drawing/2014/main" id="{BF5F6C65-ADF9-FD27-1513-85523BE3FED5}"/>
                </a:ext>
              </a:extLst>
            </p:cNvPr>
            <p:cNvGrpSpPr/>
            <p:nvPr/>
          </p:nvGrpSpPr>
          <p:grpSpPr>
            <a:xfrm>
              <a:off x="-1296845" y="2242521"/>
              <a:ext cx="566798" cy="566330"/>
              <a:chOff x="4094847" y="1760585"/>
              <a:chExt cx="633600" cy="633600"/>
            </a:xfrm>
          </p:grpSpPr>
          <p:sp>
            <p:nvSpPr>
              <p:cNvPr id="75" name="Accent">
                <a:extLst>
                  <a:ext uri="{FF2B5EF4-FFF2-40B4-BE49-F238E27FC236}">
                    <a16:creationId xmlns:a16="http://schemas.microsoft.com/office/drawing/2014/main" id="{8C1AA613-379F-ACF7-BAF8-F094CB92F337}"/>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b="1" dirty="0"/>
              </a:p>
            </p:txBody>
          </p:sp>
          <p:sp>
            <p:nvSpPr>
              <p:cNvPr id="79" name="Outline">
                <a:extLst>
                  <a:ext uri="{FF2B5EF4-FFF2-40B4-BE49-F238E27FC236}">
                    <a16:creationId xmlns:a16="http://schemas.microsoft.com/office/drawing/2014/main" id="{06E31805-DC29-DF74-4A46-735E5D4763C9}"/>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b="1" dirty="0"/>
              </a:p>
            </p:txBody>
          </p:sp>
        </p:grpSp>
      </p:grpSp>
      <p:sp>
        <p:nvSpPr>
          <p:cNvPr id="80" name="Arrow: Right 79">
            <a:extLst>
              <a:ext uri="{FF2B5EF4-FFF2-40B4-BE49-F238E27FC236}">
                <a16:creationId xmlns:a16="http://schemas.microsoft.com/office/drawing/2014/main" id="{405CEADA-B909-69C8-604C-05DEF894865C}"/>
              </a:ext>
            </a:extLst>
          </p:cNvPr>
          <p:cNvSpPr/>
          <p:nvPr/>
        </p:nvSpPr>
        <p:spPr>
          <a:xfrm>
            <a:off x="3706023" y="2592731"/>
            <a:ext cx="942944" cy="283353"/>
          </a:xfrm>
          <a:prstGeom prst="rightArrow">
            <a:avLst/>
          </a:prstGeom>
          <a:solidFill>
            <a:schemeClr val="bg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1" name="Arrow: Right 80">
            <a:extLst>
              <a:ext uri="{FF2B5EF4-FFF2-40B4-BE49-F238E27FC236}">
                <a16:creationId xmlns:a16="http://schemas.microsoft.com/office/drawing/2014/main" id="{415A0B39-F135-592F-9FD3-97BA6D1E1200}"/>
              </a:ext>
            </a:extLst>
          </p:cNvPr>
          <p:cNvSpPr/>
          <p:nvPr/>
        </p:nvSpPr>
        <p:spPr>
          <a:xfrm>
            <a:off x="5957567" y="2592731"/>
            <a:ext cx="942944" cy="283353"/>
          </a:xfrm>
          <a:prstGeom prst="rightArrow">
            <a:avLst/>
          </a:prstGeom>
          <a:solidFill>
            <a:schemeClr val="bg1">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8" name="Teardrop 87">
            <a:extLst>
              <a:ext uri="{FF2B5EF4-FFF2-40B4-BE49-F238E27FC236}">
                <a16:creationId xmlns:a16="http://schemas.microsoft.com/office/drawing/2014/main" id="{BE5E0FED-5EC5-1E10-2318-E378D4235B74}"/>
              </a:ext>
            </a:extLst>
          </p:cNvPr>
          <p:cNvSpPr/>
          <p:nvPr/>
        </p:nvSpPr>
        <p:spPr>
          <a:xfrm rot="8100000">
            <a:off x="7867632" y="5228259"/>
            <a:ext cx="725753" cy="725753"/>
          </a:xfrm>
          <a:prstGeom prst="teardrop">
            <a:avLst/>
          </a:prstGeom>
          <a:solidFill>
            <a:schemeClr val="bg1"/>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tx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89" name="Teardrop 88">
            <a:extLst>
              <a:ext uri="{FF2B5EF4-FFF2-40B4-BE49-F238E27FC236}">
                <a16:creationId xmlns:a16="http://schemas.microsoft.com/office/drawing/2014/main" id="{A6556AC1-A8A0-D7F9-DE6C-26DC83C117C9}"/>
              </a:ext>
            </a:extLst>
          </p:cNvPr>
          <p:cNvSpPr/>
          <p:nvPr/>
        </p:nvSpPr>
        <p:spPr>
          <a:xfrm rot="8100000">
            <a:off x="7918665" y="5279291"/>
            <a:ext cx="623689" cy="623689"/>
          </a:xfrm>
          <a:prstGeom prst="teardrop">
            <a:avLst/>
          </a:prstGeom>
          <a:solidFill>
            <a:schemeClr val="accent2"/>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400" dirty="0">
              <a:solidFill>
                <a:srgbClr val="FFFFFF"/>
              </a:solidFill>
            </a:endParaRPr>
          </a:p>
        </p:txBody>
      </p:sp>
      <p:sp>
        <p:nvSpPr>
          <p:cNvPr id="90" name="Oval 89">
            <a:extLst>
              <a:ext uri="{FF2B5EF4-FFF2-40B4-BE49-F238E27FC236}">
                <a16:creationId xmlns:a16="http://schemas.microsoft.com/office/drawing/2014/main" id="{CA886FFD-4DAB-F5F1-BF20-CE36F5980A32}"/>
              </a:ext>
            </a:extLst>
          </p:cNvPr>
          <p:cNvSpPr/>
          <p:nvPr/>
        </p:nvSpPr>
        <p:spPr>
          <a:xfrm>
            <a:off x="7953313" y="5304034"/>
            <a:ext cx="554391" cy="554391"/>
          </a:xfrm>
          <a:prstGeom prst="ellipse">
            <a:avLst/>
          </a:prstGeom>
          <a:solidFill>
            <a:schemeClr val="bg1"/>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tx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400" dirty="0">
              <a:solidFill>
                <a:srgbClr val="FFFFFF"/>
              </a:solidFill>
            </a:endParaRPr>
          </a:p>
        </p:txBody>
      </p:sp>
      <p:grpSp>
        <p:nvGrpSpPr>
          <p:cNvPr id="91" name="Group 90">
            <a:extLst>
              <a:ext uri="{FF2B5EF4-FFF2-40B4-BE49-F238E27FC236}">
                <a16:creationId xmlns:a16="http://schemas.microsoft.com/office/drawing/2014/main" id="{19A2CD97-7995-33A2-0B10-7CF303D809C4}"/>
              </a:ext>
            </a:extLst>
          </p:cNvPr>
          <p:cNvGrpSpPr/>
          <p:nvPr/>
        </p:nvGrpSpPr>
        <p:grpSpPr>
          <a:xfrm>
            <a:off x="8016408" y="5363580"/>
            <a:ext cx="435656" cy="435298"/>
            <a:chOff x="4094847" y="1760585"/>
            <a:chExt cx="633600" cy="633600"/>
          </a:xfrm>
        </p:grpSpPr>
        <p:sp>
          <p:nvSpPr>
            <p:cNvPr id="92" name="Accent">
              <a:extLst>
                <a:ext uri="{FF2B5EF4-FFF2-40B4-BE49-F238E27FC236}">
                  <a16:creationId xmlns:a16="http://schemas.microsoft.com/office/drawing/2014/main" id="{09A9B44E-91AC-5607-0BE5-4DECF9D9FA8F}"/>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600" b="1" dirty="0"/>
            </a:p>
          </p:txBody>
        </p:sp>
        <p:sp>
          <p:nvSpPr>
            <p:cNvPr id="93" name="Outline">
              <a:extLst>
                <a:ext uri="{FF2B5EF4-FFF2-40B4-BE49-F238E27FC236}">
                  <a16:creationId xmlns:a16="http://schemas.microsoft.com/office/drawing/2014/main" id="{C438B35E-68CC-6E2C-1574-84686D5C7E53}"/>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600" b="1" dirty="0"/>
            </a:p>
          </p:txBody>
        </p:sp>
      </p:grpSp>
    </p:spTree>
    <p:extLst>
      <p:ext uri="{BB962C8B-B14F-4D97-AF65-F5344CB8AC3E}">
        <p14:creationId xmlns:p14="http://schemas.microsoft.com/office/powerpoint/2010/main" val="1692818126"/>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66E4458C-2793-8DDC-15F2-73C82BAF75D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61010" y="1597306"/>
            <a:ext cx="5918281" cy="5260694"/>
          </a:xfrm>
          <a:prstGeom prst="rect">
            <a:avLst/>
          </a:prstGeom>
        </p:spPr>
      </p:pic>
      <p:sp>
        <p:nvSpPr>
          <p:cNvPr id="2" name="Title 1">
            <a:extLst>
              <a:ext uri="{FF2B5EF4-FFF2-40B4-BE49-F238E27FC236}">
                <a16:creationId xmlns:a16="http://schemas.microsoft.com/office/drawing/2014/main" id="{CD035FB6-5BB4-6568-31A6-5A381265C3E8}"/>
              </a:ext>
            </a:extLst>
          </p:cNvPr>
          <p:cNvSpPr>
            <a:spLocks noGrp="1"/>
          </p:cNvSpPr>
          <p:nvPr>
            <p:ph type="title"/>
          </p:nvPr>
        </p:nvSpPr>
        <p:spPr>
          <a:xfrm>
            <a:off x="221226" y="365126"/>
            <a:ext cx="8701548" cy="578772"/>
          </a:xfrm>
        </p:spPr>
        <p:txBody>
          <a:bodyPr/>
          <a:lstStyle/>
          <a:p>
            <a:r>
              <a:rPr lang="en-US" dirty="0"/>
              <a:t>Roadmap Journey with Milestones</a:t>
            </a:r>
          </a:p>
        </p:txBody>
      </p:sp>
      <p:sp>
        <p:nvSpPr>
          <p:cNvPr id="50" name="TextBox 49">
            <a:extLst>
              <a:ext uri="{FF2B5EF4-FFF2-40B4-BE49-F238E27FC236}">
                <a16:creationId xmlns:a16="http://schemas.microsoft.com/office/drawing/2014/main" id="{2C5F2C5E-A45D-037B-BC72-04014EEDBB23}"/>
              </a:ext>
            </a:extLst>
          </p:cNvPr>
          <p:cNvSpPr txBox="1"/>
          <p:nvPr/>
        </p:nvSpPr>
        <p:spPr>
          <a:xfrm>
            <a:off x="200072" y="2565048"/>
            <a:ext cx="3302302" cy="578769"/>
          </a:xfrm>
          <a:prstGeom prst="rect">
            <a:avLst/>
          </a:prstGeom>
          <a:noFill/>
        </p:spPr>
        <p:txBody>
          <a:bodyPr wrap="square" lIns="0" tIns="0" rIns="0" bIns="0" rtlCol="0">
            <a:normAutofit/>
          </a:bodyPr>
          <a:lstStyle/>
          <a:p>
            <a:pPr marL="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 arcu</a:t>
            </a:r>
          </a:p>
        </p:txBody>
      </p:sp>
      <p:sp>
        <p:nvSpPr>
          <p:cNvPr id="52" name="Text Placeholder 19">
            <a:extLst>
              <a:ext uri="{FF2B5EF4-FFF2-40B4-BE49-F238E27FC236}">
                <a16:creationId xmlns:a16="http://schemas.microsoft.com/office/drawing/2014/main" id="{115D1AEC-D572-237B-A117-6A5FEB0D2723}"/>
              </a:ext>
            </a:extLst>
          </p:cNvPr>
          <p:cNvSpPr txBox="1">
            <a:spLocks/>
          </p:cNvSpPr>
          <p:nvPr/>
        </p:nvSpPr>
        <p:spPr>
          <a:xfrm>
            <a:off x="200070" y="2046058"/>
            <a:ext cx="3709606" cy="4074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00" b="1" dirty="0">
                <a:solidFill>
                  <a:schemeClr val="accent4"/>
                </a:solidFill>
              </a:rPr>
              <a:t>Lorem ipsum dolor sit amet</a:t>
            </a:r>
          </a:p>
        </p:txBody>
      </p:sp>
      <p:sp>
        <p:nvSpPr>
          <p:cNvPr id="53" name="TextBox 52">
            <a:extLst>
              <a:ext uri="{FF2B5EF4-FFF2-40B4-BE49-F238E27FC236}">
                <a16:creationId xmlns:a16="http://schemas.microsoft.com/office/drawing/2014/main" id="{DF611D2E-E75C-7874-633E-6DE6E1A03034}"/>
              </a:ext>
            </a:extLst>
          </p:cNvPr>
          <p:cNvSpPr txBox="1"/>
          <p:nvPr/>
        </p:nvSpPr>
        <p:spPr>
          <a:xfrm>
            <a:off x="200071" y="3898899"/>
            <a:ext cx="2028725" cy="969990"/>
          </a:xfrm>
          <a:prstGeom prst="rect">
            <a:avLst/>
          </a:prstGeom>
          <a:noFill/>
        </p:spPr>
        <p:txBody>
          <a:bodyPr wrap="square" lIns="0" tIns="0" rIns="0" bIns="0" rtlCol="0">
            <a:normAutofit/>
          </a:bodyPr>
          <a:lstStyle/>
          <a:p>
            <a:pPr marL="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 arcu</a:t>
            </a:r>
          </a:p>
        </p:txBody>
      </p:sp>
      <p:sp>
        <p:nvSpPr>
          <p:cNvPr id="54" name="Text Placeholder 19">
            <a:extLst>
              <a:ext uri="{FF2B5EF4-FFF2-40B4-BE49-F238E27FC236}">
                <a16:creationId xmlns:a16="http://schemas.microsoft.com/office/drawing/2014/main" id="{D25D31A6-CDB7-5DB8-1FFE-4DFC908BF29F}"/>
              </a:ext>
            </a:extLst>
          </p:cNvPr>
          <p:cNvSpPr txBox="1">
            <a:spLocks/>
          </p:cNvSpPr>
          <p:nvPr/>
        </p:nvSpPr>
        <p:spPr>
          <a:xfrm>
            <a:off x="200070" y="3379909"/>
            <a:ext cx="2346314" cy="4074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00" b="1" dirty="0">
                <a:solidFill>
                  <a:schemeClr val="accent2"/>
                </a:solidFill>
              </a:rPr>
              <a:t>Lorem ipsum dolor sit amet, </a:t>
            </a:r>
          </a:p>
        </p:txBody>
      </p:sp>
      <p:sp>
        <p:nvSpPr>
          <p:cNvPr id="56" name="TextBox 55">
            <a:extLst>
              <a:ext uri="{FF2B5EF4-FFF2-40B4-BE49-F238E27FC236}">
                <a16:creationId xmlns:a16="http://schemas.microsoft.com/office/drawing/2014/main" id="{9D4310B8-7566-A443-0E5E-95E15DF9930A}"/>
              </a:ext>
            </a:extLst>
          </p:cNvPr>
          <p:cNvSpPr txBox="1"/>
          <p:nvPr/>
        </p:nvSpPr>
        <p:spPr>
          <a:xfrm>
            <a:off x="5513607" y="5470060"/>
            <a:ext cx="3409167" cy="488970"/>
          </a:xfrm>
          <a:prstGeom prst="rect">
            <a:avLst/>
          </a:prstGeom>
          <a:noFill/>
        </p:spPr>
        <p:txBody>
          <a:bodyPr wrap="square" lIns="0" tIns="0" rIns="0" bIns="0" rtlCol="0">
            <a:normAutofit/>
          </a:bodyPr>
          <a:lstStyle/>
          <a:p>
            <a:pPr marL="0" lvl="1" algn="r">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 arcu</a:t>
            </a:r>
          </a:p>
        </p:txBody>
      </p:sp>
      <p:sp>
        <p:nvSpPr>
          <p:cNvPr id="57" name="Text Placeholder 19">
            <a:extLst>
              <a:ext uri="{FF2B5EF4-FFF2-40B4-BE49-F238E27FC236}">
                <a16:creationId xmlns:a16="http://schemas.microsoft.com/office/drawing/2014/main" id="{2D11502D-8CFB-7DD0-C391-46775BEDE019}"/>
              </a:ext>
            </a:extLst>
          </p:cNvPr>
          <p:cNvSpPr txBox="1">
            <a:spLocks/>
          </p:cNvSpPr>
          <p:nvPr/>
        </p:nvSpPr>
        <p:spPr>
          <a:xfrm>
            <a:off x="5129861" y="4951070"/>
            <a:ext cx="3792913" cy="4074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r">
              <a:buNone/>
            </a:pPr>
            <a:r>
              <a:rPr lang="en-PH" sz="1000" b="1" dirty="0">
                <a:solidFill>
                  <a:schemeClr val="accent1"/>
                </a:solidFill>
              </a:rPr>
              <a:t>Lorem ipsum dolor sit amet</a:t>
            </a:r>
          </a:p>
        </p:txBody>
      </p:sp>
      <p:sp>
        <p:nvSpPr>
          <p:cNvPr id="58" name="TextBox 57">
            <a:extLst>
              <a:ext uri="{FF2B5EF4-FFF2-40B4-BE49-F238E27FC236}">
                <a16:creationId xmlns:a16="http://schemas.microsoft.com/office/drawing/2014/main" id="{B72887DF-0500-211E-2F9F-73363BDDC17F}"/>
              </a:ext>
            </a:extLst>
          </p:cNvPr>
          <p:cNvSpPr txBox="1"/>
          <p:nvPr/>
        </p:nvSpPr>
        <p:spPr>
          <a:xfrm>
            <a:off x="6554164" y="3475909"/>
            <a:ext cx="2368609" cy="816313"/>
          </a:xfrm>
          <a:prstGeom prst="rect">
            <a:avLst/>
          </a:prstGeom>
          <a:noFill/>
        </p:spPr>
        <p:txBody>
          <a:bodyPr wrap="square" lIns="0" tIns="0" rIns="0" bIns="0" rtlCol="0">
            <a:normAutofit/>
          </a:bodyPr>
          <a:lstStyle/>
          <a:p>
            <a:pPr marL="0" lvl="1" algn="r">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 arcu</a:t>
            </a:r>
          </a:p>
        </p:txBody>
      </p:sp>
      <p:sp>
        <p:nvSpPr>
          <p:cNvPr id="59" name="Text Placeholder 19">
            <a:extLst>
              <a:ext uri="{FF2B5EF4-FFF2-40B4-BE49-F238E27FC236}">
                <a16:creationId xmlns:a16="http://schemas.microsoft.com/office/drawing/2014/main" id="{2325556A-F781-B949-82DA-586B8C074232}"/>
              </a:ext>
            </a:extLst>
          </p:cNvPr>
          <p:cNvSpPr txBox="1">
            <a:spLocks/>
          </p:cNvSpPr>
          <p:nvPr/>
        </p:nvSpPr>
        <p:spPr>
          <a:xfrm>
            <a:off x="6875362" y="2956920"/>
            <a:ext cx="2047412" cy="4074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r">
              <a:buNone/>
            </a:pPr>
            <a:r>
              <a:rPr lang="en-PH" sz="1000" b="1" dirty="0">
                <a:solidFill>
                  <a:schemeClr val="accent3"/>
                </a:solidFill>
              </a:rPr>
              <a:t>Lorem ipsum dolor sit amet, </a:t>
            </a:r>
          </a:p>
        </p:txBody>
      </p:sp>
      <p:sp>
        <p:nvSpPr>
          <p:cNvPr id="60" name="TextBox 59">
            <a:extLst>
              <a:ext uri="{FF2B5EF4-FFF2-40B4-BE49-F238E27FC236}">
                <a16:creationId xmlns:a16="http://schemas.microsoft.com/office/drawing/2014/main" id="{04D657FB-21B2-B73E-3E0F-38588548962F}"/>
              </a:ext>
            </a:extLst>
          </p:cNvPr>
          <p:cNvSpPr txBox="1"/>
          <p:nvPr/>
        </p:nvSpPr>
        <p:spPr>
          <a:xfrm>
            <a:off x="6371864" y="1971340"/>
            <a:ext cx="2550910" cy="816313"/>
          </a:xfrm>
          <a:prstGeom prst="rect">
            <a:avLst/>
          </a:prstGeom>
          <a:noFill/>
        </p:spPr>
        <p:txBody>
          <a:bodyPr wrap="square" lIns="0" tIns="0" rIns="0" bIns="0" rtlCol="0">
            <a:normAutofit/>
          </a:bodyPr>
          <a:lstStyle/>
          <a:p>
            <a:pPr marL="0" lvl="1" algn="r">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 arcu</a:t>
            </a:r>
          </a:p>
        </p:txBody>
      </p:sp>
      <p:sp>
        <p:nvSpPr>
          <p:cNvPr id="61" name="Text Placeholder 19">
            <a:extLst>
              <a:ext uri="{FF2B5EF4-FFF2-40B4-BE49-F238E27FC236}">
                <a16:creationId xmlns:a16="http://schemas.microsoft.com/office/drawing/2014/main" id="{F67F9B2B-0067-FF9C-95FC-CD389CE8191A}"/>
              </a:ext>
            </a:extLst>
          </p:cNvPr>
          <p:cNvSpPr txBox="1">
            <a:spLocks/>
          </p:cNvSpPr>
          <p:nvPr/>
        </p:nvSpPr>
        <p:spPr>
          <a:xfrm>
            <a:off x="6875362" y="1452351"/>
            <a:ext cx="2047412" cy="4074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r">
              <a:buNone/>
            </a:pPr>
            <a:r>
              <a:rPr lang="en-PH" sz="1000" b="1" dirty="0">
                <a:solidFill>
                  <a:schemeClr val="accent4">
                    <a:lumMod val="50000"/>
                  </a:schemeClr>
                </a:solidFill>
              </a:rPr>
              <a:t>Lorem ipsum dolor sit amet,</a:t>
            </a:r>
          </a:p>
        </p:txBody>
      </p:sp>
      <p:cxnSp>
        <p:nvCxnSpPr>
          <p:cNvPr id="63" name="Straight Connector 62">
            <a:extLst>
              <a:ext uri="{FF2B5EF4-FFF2-40B4-BE49-F238E27FC236}">
                <a16:creationId xmlns:a16="http://schemas.microsoft.com/office/drawing/2014/main" id="{955E7E68-1327-3536-CD0F-54028767F7C9}"/>
              </a:ext>
            </a:extLst>
          </p:cNvPr>
          <p:cNvCxnSpPr>
            <a:cxnSpLocks/>
          </p:cNvCxnSpPr>
          <p:nvPr/>
        </p:nvCxnSpPr>
        <p:spPr>
          <a:xfrm flipH="1">
            <a:off x="3463724" y="5414294"/>
            <a:ext cx="5434314" cy="0"/>
          </a:xfrm>
          <a:prstGeom prst="line">
            <a:avLst/>
          </a:prstGeom>
          <a:ln w="127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A67CDB6A-F6DB-8DAF-85B5-93EAF4925B38}"/>
              </a:ext>
            </a:extLst>
          </p:cNvPr>
          <p:cNvCxnSpPr>
            <a:cxnSpLocks/>
          </p:cNvCxnSpPr>
          <p:nvPr/>
        </p:nvCxnSpPr>
        <p:spPr>
          <a:xfrm flipH="1">
            <a:off x="5598160" y="3420144"/>
            <a:ext cx="3299878" cy="0"/>
          </a:xfrm>
          <a:prstGeom prst="line">
            <a:avLst/>
          </a:prstGeom>
          <a:ln w="127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0473D37C-5CFA-F84A-7728-AD96124D741E}"/>
              </a:ext>
            </a:extLst>
          </p:cNvPr>
          <p:cNvCxnSpPr>
            <a:cxnSpLocks/>
          </p:cNvCxnSpPr>
          <p:nvPr/>
        </p:nvCxnSpPr>
        <p:spPr>
          <a:xfrm>
            <a:off x="182301" y="2509282"/>
            <a:ext cx="5070419" cy="0"/>
          </a:xfrm>
          <a:prstGeom prst="line">
            <a:avLst/>
          </a:prstGeom>
          <a:ln w="127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8B6D4D42-4117-E71E-B0BE-6DB07EFA360B}"/>
              </a:ext>
            </a:extLst>
          </p:cNvPr>
          <p:cNvCxnSpPr>
            <a:cxnSpLocks/>
          </p:cNvCxnSpPr>
          <p:nvPr/>
        </p:nvCxnSpPr>
        <p:spPr>
          <a:xfrm>
            <a:off x="182301" y="3843133"/>
            <a:ext cx="3168570" cy="0"/>
          </a:xfrm>
          <a:prstGeom prst="line">
            <a:avLst/>
          </a:prstGeom>
          <a:ln w="127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F410DD5B-7431-8D84-6FB5-223317454F91}"/>
              </a:ext>
            </a:extLst>
          </p:cNvPr>
          <p:cNvCxnSpPr>
            <a:cxnSpLocks/>
          </p:cNvCxnSpPr>
          <p:nvPr/>
        </p:nvCxnSpPr>
        <p:spPr>
          <a:xfrm flipH="1">
            <a:off x="5923280" y="1915574"/>
            <a:ext cx="2974758" cy="0"/>
          </a:xfrm>
          <a:prstGeom prst="line">
            <a:avLst/>
          </a:prstGeom>
          <a:ln w="127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58633274-0C99-336F-0D94-ADC673F90732}"/>
              </a:ext>
            </a:extLst>
          </p:cNvPr>
          <p:cNvGrpSpPr/>
          <p:nvPr/>
        </p:nvGrpSpPr>
        <p:grpSpPr>
          <a:xfrm>
            <a:off x="2596803" y="4917440"/>
            <a:ext cx="860510" cy="1040016"/>
            <a:chOff x="2946728" y="4305302"/>
            <a:chExt cx="1059202" cy="1280158"/>
          </a:xfrm>
        </p:grpSpPr>
        <p:sp>
          <p:nvSpPr>
            <p:cNvPr id="5" name="Isosceles Triangle 4">
              <a:extLst>
                <a:ext uri="{FF2B5EF4-FFF2-40B4-BE49-F238E27FC236}">
                  <a16:creationId xmlns:a16="http://schemas.microsoft.com/office/drawing/2014/main" id="{F63DC747-9D54-C30B-CDC3-592EA575B422}"/>
                </a:ext>
              </a:extLst>
            </p:cNvPr>
            <p:cNvSpPr/>
            <p:nvPr/>
          </p:nvSpPr>
          <p:spPr>
            <a:xfrm flipV="1">
              <a:off x="2946728" y="5252675"/>
              <a:ext cx="1059202" cy="332785"/>
            </a:xfrm>
            <a:prstGeom prst="triangle">
              <a:avLst/>
            </a:prstGeom>
            <a:gradFill>
              <a:gsLst>
                <a:gs pos="0">
                  <a:srgbClr val="000000">
                    <a:alpha val="50000"/>
                  </a:srgbClr>
                </a:gs>
                <a:gs pos="100000">
                  <a:srgbClr val="000000">
                    <a:alpha val="0"/>
                  </a:srgbClr>
                </a:gs>
              </a:gsLst>
              <a:lin ang="5400000" scaled="1"/>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sp>
          <p:nvSpPr>
            <p:cNvPr id="6" name="Teardrop 5">
              <a:extLst>
                <a:ext uri="{FF2B5EF4-FFF2-40B4-BE49-F238E27FC236}">
                  <a16:creationId xmlns:a16="http://schemas.microsoft.com/office/drawing/2014/main" id="{5C25782F-9B99-C507-580D-721A171613E8}"/>
                </a:ext>
              </a:extLst>
            </p:cNvPr>
            <p:cNvSpPr/>
            <p:nvPr/>
          </p:nvSpPr>
          <p:spPr>
            <a:xfrm rot="8100000">
              <a:off x="2946728" y="4305302"/>
              <a:ext cx="1059202" cy="1059202"/>
            </a:xfrm>
            <a:prstGeom prst="teardrop">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srgbClr val="FFFFFF"/>
                </a:solidFill>
              </a:endParaRPr>
            </a:p>
          </p:txBody>
        </p:sp>
        <p:sp>
          <p:nvSpPr>
            <p:cNvPr id="8" name="Oval 7">
              <a:extLst>
                <a:ext uri="{FF2B5EF4-FFF2-40B4-BE49-F238E27FC236}">
                  <a16:creationId xmlns:a16="http://schemas.microsoft.com/office/drawing/2014/main" id="{E16DDBF6-2510-0290-4E80-413E5B6FD807}"/>
                </a:ext>
              </a:extLst>
            </p:cNvPr>
            <p:cNvSpPr/>
            <p:nvPr/>
          </p:nvSpPr>
          <p:spPr>
            <a:xfrm>
              <a:off x="3012919" y="4371499"/>
              <a:ext cx="926802" cy="926802"/>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srgbClr val="FFFFFF"/>
                </a:solidFill>
              </a:endParaRPr>
            </a:p>
          </p:txBody>
        </p:sp>
        <p:grpSp>
          <p:nvGrpSpPr>
            <p:cNvPr id="9" name="Group 8">
              <a:extLst>
                <a:ext uri="{FF2B5EF4-FFF2-40B4-BE49-F238E27FC236}">
                  <a16:creationId xmlns:a16="http://schemas.microsoft.com/office/drawing/2014/main" id="{87F3DDE1-AB90-5AC9-3CE6-A9FD20B56814}"/>
                </a:ext>
              </a:extLst>
            </p:cNvPr>
            <p:cNvGrpSpPr/>
            <p:nvPr/>
          </p:nvGrpSpPr>
          <p:grpSpPr>
            <a:xfrm>
              <a:off x="3153676" y="4512522"/>
              <a:ext cx="645288" cy="644756"/>
              <a:chOff x="4094847" y="1760585"/>
              <a:chExt cx="633600" cy="633600"/>
            </a:xfrm>
          </p:grpSpPr>
          <p:sp>
            <p:nvSpPr>
              <p:cNvPr id="10" name="Accent">
                <a:extLst>
                  <a:ext uri="{FF2B5EF4-FFF2-40B4-BE49-F238E27FC236}">
                    <a16:creationId xmlns:a16="http://schemas.microsoft.com/office/drawing/2014/main" id="{F15ED8EA-CAE2-00CD-DA09-7C00B818676F}"/>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600" b="1" dirty="0"/>
              </a:p>
            </p:txBody>
          </p:sp>
          <p:sp>
            <p:nvSpPr>
              <p:cNvPr id="11" name="Outline">
                <a:extLst>
                  <a:ext uri="{FF2B5EF4-FFF2-40B4-BE49-F238E27FC236}">
                    <a16:creationId xmlns:a16="http://schemas.microsoft.com/office/drawing/2014/main" id="{714FC03C-323F-044A-4E47-243559F5FD43}"/>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600" b="1" dirty="0"/>
              </a:p>
            </p:txBody>
          </p:sp>
        </p:grpSp>
      </p:grpSp>
      <p:grpSp>
        <p:nvGrpSpPr>
          <p:cNvPr id="12" name="Group 11">
            <a:extLst>
              <a:ext uri="{FF2B5EF4-FFF2-40B4-BE49-F238E27FC236}">
                <a16:creationId xmlns:a16="http://schemas.microsoft.com/office/drawing/2014/main" id="{3DA18080-46BE-EA47-D732-7732431FBE37}"/>
              </a:ext>
            </a:extLst>
          </p:cNvPr>
          <p:cNvGrpSpPr/>
          <p:nvPr/>
        </p:nvGrpSpPr>
        <p:grpSpPr>
          <a:xfrm>
            <a:off x="3393672" y="3479272"/>
            <a:ext cx="765698" cy="925426"/>
            <a:chOff x="2946728" y="4305302"/>
            <a:chExt cx="1059202" cy="1280158"/>
          </a:xfrm>
        </p:grpSpPr>
        <p:sp>
          <p:nvSpPr>
            <p:cNvPr id="13" name="Isosceles Triangle 12">
              <a:extLst>
                <a:ext uri="{FF2B5EF4-FFF2-40B4-BE49-F238E27FC236}">
                  <a16:creationId xmlns:a16="http://schemas.microsoft.com/office/drawing/2014/main" id="{6D20C6FB-FEF6-72FB-09BF-9EFA4FB3666D}"/>
                </a:ext>
              </a:extLst>
            </p:cNvPr>
            <p:cNvSpPr/>
            <p:nvPr/>
          </p:nvSpPr>
          <p:spPr>
            <a:xfrm flipV="1">
              <a:off x="2946728" y="5252675"/>
              <a:ext cx="1059202" cy="332785"/>
            </a:xfrm>
            <a:prstGeom prst="triangle">
              <a:avLst/>
            </a:prstGeom>
            <a:gradFill>
              <a:gsLst>
                <a:gs pos="0">
                  <a:srgbClr val="000000">
                    <a:alpha val="50000"/>
                  </a:srgbClr>
                </a:gs>
                <a:gs pos="100000">
                  <a:srgbClr val="000000">
                    <a:alpha val="0"/>
                  </a:srgbClr>
                </a:gs>
              </a:gsLst>
              <a:lin ang="5400000" scaled="1"/>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sp>
          <p:nvSpPr>
            <p:cNvPr id="19" name="Teardrop 18">
              <a:extLst>
                <a:ext uri="{FF2B5EF4-FFF2-40B4-BE49-F238E27FC236}">
                  <a16:creationId xmlns:a16="http://schemas.microsoft.com/office/drawing/2014/main" id="{EDA7E5CE-DDE8-63E2-A659-2A0AA6F67A40}"/>
                </a:ext>
              </a:extLst>
            </p:cNvPr>
            <p:cNvSpPr/>
            <p:nvPr/>
          </p:nvSpPr>
          <p:spPr>
            <a:xfrm rot="8100000">
              <a:off x="2946728" y="4305302"/>
              <a:ext cx="1059202" cy="1059202"/>
            </a:xfrm>
            <a:prstGeom prst="teardrop">
              <a:avLst/>
            </a:prstGeom>
            <a:solidFill>
              <a:schemeClr val="accent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srgbClr val="FFFFFF"/>
                </a:solidFill>
              </a:endParaRPr>
            </a:p>
          </p:txBody>
        </p:sp>
        <p:sp>
          <p:nvSpPr>
            <p:cNvPr id="49" name="Oval 48">
              <a:extLst>
                <a:ext uri="{FF2B5EF4-FFF2-40B4-BE49-F238E27FC236}">
                  <a16:creationId xmlns:a16="http://schemas.microsoft.com/office/drawing/2014/main" id="{894DF540-EA30-98B1-411B-7618A6109204}"/>
                </a:ext>
              </a:extLst>
            </p:cNvPr>
            <p:cNvSpPr/>
            <p:nvPr/>
          </p:nvSpPr>
          <p:spPr>
            <a:xfrm>
              <a:off x="3012919" y="4371499"/>
              <a:ext cx="926802" cy="926802"/>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srgbClr val="FFFFFF"/>
                </a:solidFill>
              </a:endParaRPr>
            </a:p>
          </p:txBody>
        </p:sp>
        <p:grpSp>
          <p:nvGrpSpPr>
            <p:cNvPr id="51" name="Group 50">
              <a:extLst>
                <a:ext uri="{FF2B5EF4-FFF2-40B4-BE49-F238E27FC236}">
                  <a16:creationId xmlns:a16="http://schemas.microsoft.com/office/drawing/2014/main" id="{A8227F8C-67A4-2BF1-0521-13E27B9384D1}"/>
                </a:ext>
              </a:extLst>
            </p:cNvPr>
            <p:cNvGrpSpPr/>
            <p:nvPr/>
          </p:nvGrpSpPr>
          <p:grpSpPr>
            <a:xfrm>
              <a:off x="3153676" y="4512522"/>
              <a:ext cx="645288" cy="644756"/>
              <a:chOff x="4094847" y="1760585"/>
              <a:chExt cx="633600" cy="633600"/>
            </a:xfrm>
          </p:grpSpPr>
          <p:sp>
            <p:nvSpPr>
              <p:cNvPr id="55" name="Accent">
                <a:extLst>
                  <a:ext uri="{FF2B5EF4-FFF2-40B4-BE49-F238E27FC236}">
                    <a16:creationId xmlns:a16="http://schemas.microsoft.com/office/drawing/2014/main" id="{A70E577A-408D-B7EB-0EBE-FA8856DEDC8D}"/>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600" b="1" dirty="0"/>
              </a:p>
            </p:txBody>
          </p:sp>
          <p:sp>
            <p:nvSpPr>
              <p:cNvPr id="62" name="Outline">
                <a:extLst>
                  <a:ext uri="{FF2B5EF4-FFF2-40B4-BE49-F238E27FC236}">
                    <a16:creationId xmlns:a16="http://schemas.microsoft.com/office/drawing/2014/main" id="{393AE79D-F4DB-7827-9A4B-DCAA0FF4DFAF}"/>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600" b="1" dirty="0"/>
              </a:p>
            </p:txBody>
          </p:sp>
        </p:grpSp>
      </p:grpSp>
      <p:grpSp>
        <p:nvGrpSpPr>
          <p:cNvPr id="64" name="Group 63">
            <a:extLst>
              <a:ext uri="{FF2B5EF4-FFF2-40B4-BE49-F238E27FC236}">
                <a16:creationId xmlns:a16="http://schemas.microsoft.com/office/drawing/2014/main" id="{642ABFC7-691D-C75A-6502-BDBE357E9A0F}"/>
              </a:ext>
            </a:extLst>
          </p:cNvPr>
          <p:cNvGrpSpPr/>
          <p:nvPr/>
        </p:nvGrpSpPr>
        <p:grpSpPr>
          <a:xfrm>
            <a:off x="4988463" y="2963178"/>
            <a:ext cx="667408" cy="806632"/>
            <a:chOff x="2946728" y="4305302"/>
            <a:chExt cx="1059202" cy="1280158"/>
          </a:xfrm>
        </p:grpSpPr>
        <p:sp>
          <p:nvSpPr>
            <p:cNvPr id="65" name="Isosceles Triangle 64">
              <a:extLst>
                <a:ext uri="{FF2B5EF4-FFF2-40B4-BE49-F238E27FC236}">
                  <a16:creationId xmlns:a16="http://schemas.microsoft.com/office/drawing/2014/main" id="{6EF03596-43DC-7DD6-2D1B-8B18CC079DF5}"/>
                </a:ext>
              </a:extLst>
            </p:cNvPr>
            <p:cNvSpPr/>
            <p:nvPr/>
          </p:nvSpPr>
          <p:spPr>
            <a:xfrm flipV="1">
              <a:off x="2946728" y="5252675"/>
              <a:ext cx="1059202" cy="332785"/>
            </a:xfrm>
            <a:prstGeom prst="triangle">
              <a:avLst/>
            </a:prstGeom>
            <a:gradFill>
              <a:gsLst>
                <a:gs pos="0">
                  <a:srgbClr val="000000">
                    <a:alpha val="50000"/>
                  </a:srgbClr>
                </a:gs>
                <a:gs pos="100000">
                  <a:srgbClr val="000000">
                    <a:alpha val="0"/>
                  </a:srgbClr>
                </a:gs>
              </a:gsLst>
              <a:lin ang="5400000" scaled="1"/>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sp>
          <p:nvSpPr>
            <p:cNvPr id="67" name="Teardrop 66">
              <a:extLst>
                <a:ext uri="{FF2B5EF4-FFF2-40B4-BE49-F238E27FC236}">
                  <a16:creationId xmlns:a16="http://schemas.microsoft.com/office/drawing/2014/main" id="{29474F14-064D-9A4E-2166-1C12F8C46797}"/>
                </a:ext>
              </a:extLst>
            </p:cNvPr>
            <p:cNvSpPr/>
            <p:nvPr/>
          </p:nvSpPr>
          <p:spPr>
            <a:xfrm rot="8100000">
              <a:off x="2946728" y="4305302"/>
              <a:ext cx="1059202" cy="1059202"/>
            </a:xfrm>
            <a:prstGeom prst="teardrop">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srgbClr val="FFFFFF"/>
                </a:solidFill>
              </a:endParaRPr>
            </a:p>
          </p:txBody>
        </p:sp>
        <p:sp>
          <p:nvSpPr>
            <p:cNvPr id="69" name="Oval 68">
              <a:extLst>
                <a:ext uri="{FF2B5EF4-FFF2-40B4-BE49-F238E27FC236}">
                  <a16:creationId xmlns:a16="http://schemas.microsoft.com/office/drawing/2014/main" id="{689E1E73-155C-B6F3-FF47-9ED1C5DCB80D}"/>
                </a:ext>
              </a:extLst>
            </p:cNvPr>
            <p:cNvSpPr/>
            <p:nvPr/>
          </p:nvSpPr>
          <p:spPr>
            <a:xfrm>
              <a:off x="3012919" y="4371499"/>
              <a:ext cx="926802" cy="926802"/>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srgbClr val="FFFFFF"/>
                </a:solidFill>
              </a:endParaRPr>
            </a:p>
          </p:txBody>
        </p:sp>
        <p:grpSp>
          <p:nvGrpSpPr>
            <p:cNvPr id="70" name="Group 69">
              <a:extLst>
                <a:ext uri="{FF2B5EF4-FFF2-40B4-BE49-F238E27FC236}">
                  <a16:creationId xmlns:a16="http://schemas.microsoft.com/office/drawing/2014/main" id="{16FD85A1-255F-7745-D4FB-5EA9B2E220EE}"/>
                </a:ext>
              </a:extLst>
            </p:cNvPr>
            <p:cNvGrpSpPr/>
            <p:nvPr/>
          </p:nvGrpSpPr>
          <p:grpSpPr>
            <a:xfrm>
              <a:off x="3153676" y="4512522"/>
              <a:ext cx="645288" cy="644756"/>
              <a:chOff x="4094847" y="1760585"/>
              <a:chExt cx="633600" cy="633600"/>
            </a:xfrm>
          </p:grpSpPr>
          <p:sp>
            <p:nvSpPr>
              <p:cNvPr id="71" name="Accent">
                <a:extLst>
                  <a:ext uri="{FF2B5EF4-FFF2-40B4-BE49-F238E27FC236}">
                    <a16:creationId xmlns:a16="http://schemas.microsoft.com/office/drawing/2014/main" id="{1B0453DD-A4AC-E620-C25D-FB17DF1BD334}"/>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600" b="1" dirty="0"/>
              </a:p>
            </p:txBody>
          </p:sp>
          <p:sp>
            <p:nvSpPr>
              <p:cNvPr id="73" name="Outline">
                <a:extLst>
                  <a:ext uri="{FF2B5EF4-FFF2-40B4-BE49-F238E27FC236}">
                    <a16:creationId xmlns:a16="http://schemas.microsoft.com/office/drawing/2014/main" id="{2F43ABB5-8B28-F739-C9C1-86DFBA2F94BE}"/>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600" b="1" dirty="0"/>
              </a:p>
            </p:txBody>
          </p:sp>
        </p:grpSp>
      </p:grpSp>
      <p:grpSp>
        <p:nvGrpSpPr>
          <p:cNvPr id="75" name="Group 74">
            <a:extLst>
              <a:ext uri="{FF2B5EF4-FFF2-40B4-BE49-F238E27FC236}">
                <a16:creationId xmlns:a16="http://schemas.microsoft.com/office/drawing/2014/main" id="{D488A28F-55F6-B24A-A741-ACCEA029FCD3}"/>
              </a:ext>
            </a:extLst>
          </p:cNvPr>
          <p:cNvGrpSpPr/>
          <p:nvPr/>
        </p:nvGrpSpPr>
        <p:grpSpPr>
          <a:xfrm>
            <a:off x="5234326" y="2178932"/>
            <a:ext cx="584006" cy="705834"/>
            <a:chOff x="2946728" y="4305302"/>
            <a:chExt cx="1059202" cy="1280158"/>
          </a:xfrm>
        </p:grpSpPr>
        <p:sp>
          <p:nvSpPr>
            <p:cNvPr id="76" name="Isosceles Triangle 75">
              <a:extLst>
                <a:ext uri="{FF2B5EF4-FFF2-40B4-BE49-F238E27FC236}">
                  <a16:creationId xmlns:a16="http://schemas.microsoft.com/office/drawing/2014/main" id="{436F7A80-E48C-9172-4FD8-DD208B433B1F}"/>
                </a:ext>
              </a:extLst>
            </p:cNvPr>
            <p:cNvSpPr/>
            <p:nvPr/>
          </p:nvSpPr>
          <p:spPr>
            <a:xfrm flipV="1">
              <a:off x="2946728" y="5252675"/>
              <a:ext cx="1059202" cy="332785"/>
            </a:xfrm>
            <a:prstGeom prst="triangle">
              <a:avLst/>
            </a:prstGeom>
            <a:gradFill>
              <a:gsLst>
                <a:gs pos="0">
                  <a:srgbClr val="000000">
                    <a:alpha val="50000"/>
                  </a:srgbClr>
                </a:gs>
                <a:gs pos="100000">
                  <a:srgbClr val="000000">
                    <a:alpha val="0"/>
                  </a:srgbClr>
                </a:gs>
              </a:gsLst>
              <a:lin ang="5400000" scaled="1"/>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sp>
          <p:nvSpPr>
            <p:cNvPr id="77" name="Teardrop 76">
              <a:extLst>
                <a:ext uri="{FF2B5EF4-FFF2-40B4-BE49-F238E27FC236}">
                  <a16:creationId xmlns:a16="http://schemas.microsoft.com/office/drawing/2014/main" id="{FE00115E-C07D-60A3-E5F3-0608BC5DF006}"/>
                </a:ext>
              </a:extLst>
            </p:cNvPr>
            <p:cNvSpPr/>
            <p:nvPr/>
          </p:nvSpPr>
          <p:spPr>
            <a:xfrm rot="8100000">
              <a:off x="2946728" y="4305302"/>
              <a:ext cx="1059202" cy="1059202"/>
            </a:xfrm>
            <a:prstGeom prst="teardrop">
              <a:avLst/>
            </a:prstGeom>
            <a:solidFill>
              <a:schemeClr val="accent4"/>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srgbClr val="FFFFFF"/>
                </a:solidFill>
              </a:endParaRPr>
            </a:p>
          </p:txBody>
        </p:sp>
        <p:sp>
          <p:nvSpPr>
            <p:cNvPr id="78" name="Oval 77">
              <a:extLst>
                <a:ext uri="{FF2B5EF4-FFF2-40B4-BE49-F238E27FC236}">
                  <a16:creationId xmlns:a16="http://schemas.microsoft.com/office/drawing/2014/main" id="{FA9656C1-3D1A-880A-06F2-7C53B9374261}"/>
                </a:ext>
              </a:extLst>
            </p:cNvPr>
            <p:cNvSpPr/>
            <p:nvPr/>
          </p:nvSpPr>
          <p:spPr>
            <a:xfrm>
              <a:off x="3012919" y="4371499"/>
              <a:ext cx="926802" cy="926802"/>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srgbClr val="FFFFFF"/>
                </a:solidFill>
              </a:endParaRPr>
            </a:p>
          </p:txBody>
        </p:sp>
        <p:grpSp>
          <p:nvGrpSpPr>
            <p:cNvPr id="79" name="Group 78">
              <a:extLst>
                <a:ext uri="{FF2B5EF4-FFF2-40B4-BE49-F238E27FC236}">
                  <a16:creationId xmlns:a16="http://schemas.microsoft.com/office/drawing/2014/main" id="{7FE85D51-F3FE-ADD8-0F36-84BBCF56EB90}"/>
                </a:ext>
              </a:extLst>
            </p:cNvPr>
            <p:cNvGrpSpPr/>
            <p:nvPr/>
          </p:nvGrpSpPr>
          <p:grpSpPr>
            <a:xfrm>
              <a:off x="3153676" y="4512522"/>
              <a:ext cx="645288" cy="644756"/>
              <a:chOff x="4094847" y="1760585"/>
              <a:chExt cx="633600" cy="633600"/>
            </a:xfrm>
          </p:grpSpPr>
          <p:sp>
            <p:nvSpPr>
              <p:cNvPr id="80" name="Accent">
                <a:extLst>
                  <a:ext uri="{FF2B5EF4-FFF2-40B4-BE49-F238E27FC236}">
                    <a16:creationId xmlns:a16="http://schemas.microsoft.com/office/drawing/2014/main" id="{A8DC11B6-757F-4A9A-09B0-16A2354D0474}"/>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600" b="1" dirty="0"/>
              </a:p>
            </p:txBody>
          </p:sp>
          <p:sp>
            <p:nvSpPr>
              <p:cNvPr id="81" name="Outline">
                <a:extLst>
                  <a:ext uri="{FF2B5EF4-FFF2-40B4-BE49-F238E27FC236}">
                    <a16:creationId xmlns:a16="http://schemas.microsoft.com/office/drawing/2014/main" id="{CA6C1CEA-4F33-872D-D59D-0DA517289F7E}"/>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600" b="1" dirty="0"/>
              </a:p>
            </p:txBody>
          </p:sp>
        </p:grpSp>
      </p:grpSp>
      <p:grpSp>
        <p:nvGrpSpPr>
          <p:cNvPr id="82" name="Group 81">
            <a:extLst>
              <a:ext uri="{FF2B5EF4-FFF2-40B4-BE49-F238E27FC236}">
                <a16:creationId xmlns:a16="http://schemas.microsoft.com/office/drawing/2014/main" id="{8C4D5ADD-A590-ED0A-8771-47C2CBEBAB36}"/>
              </a:ext>
            </a:extLst>
          </p:cNvPr>
          <p:cNvGrpSpPr/>
          <p:nvPr/>
        </p:nvGrpSpPr>
        <p:grpSpPr>
          <a:xfrm>
            <a:off x="5520676" y="1587198"/>
            <a:ext cx="446354" cy="539466"/>
            <a:chOff x="2946728" y="4305302"/>
            <a:chExt cx="1059202" cy="1280158"/>
          </a:xfrm>
        </p:grpSpPr>
        <p:sp>
          <p:nvSpPr>
            <p:cNvPr id="83" name="Isosceles Triangle 82">
              <a:extLst>
                <a:ext uri="{FF2B5EF4-FFF2-40B4-BE49-F238E27FC236}">
                  <a16:creationId xmlns:a16="http://schemas.microsoft.com/office/drawing/2014/main" id="{091BE202-73F3-4267-DB4F-8AA497545914}"/>
                </a:ext>
              </a:extLst>
            </p:cNvPr>
            <p:cNvSpPr/>
            <p:nvPr/>
          </p:nvSpPr>
          <p:spPr>
            <a:xfrm flipV="1">
              <a:off x="2946728" y="5252675"/>
              <a:ext cx="1059202" cy="332785"/>
            </a:xfrm>
            <a:prstGeom prst="triangle">
              <a:avLst/>
            </a:prstGeom>
            <a:gradFill>
              <a:gsLst>
                <a:gs pos="0">
                  <a:srgbClr val="000000">
                    <a:alpha val="50000"/>
                  </a:srgbClr>
                </a:gs>
                <a:gs pos="100000">
                  <a:srgbClr val="000000">
                    <a:alpha val="0"/>
                  </a:srgbClr>
                </a:gs>
              </a:gsLst>
              <a:lin ang="5400000" scaled="1"/>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sp>
          <p:nvSpPr>
            <p:cNvPr id="84" name="Teardrop 83">
              <a:extLst>
                <a:ext uri="{FF2B5EF4-FFF2-40B4-BE49-F238E27FC236}">
                  <a16:creationId xmlns:a16="http://schemas.microsoft.com/office/drawing/2014/main" id="{7A8191D1-E5E8-49B8-5558-E30BD946E214}"/>
                </a:ext>
              </a:extLst>
            </p:cNvPr>
            <p:cNvSpPr/>
            <p:nvPr/>
          </p:nvSpPr>
          <p:spPr>
            <a:xfrm rot="8100000">
              <a:off x="2946728" y="4305302"/>
              <a:ext cx="1059202" cy="1059202"/>
            </a:xfrm>
            <a:prstGeom prst="teardrop">
              <a:avLst/>
            </a:prstGeom>
            <a:solidFill>
              <a:schemeClr val="accent4">
                <a:lumMod val="50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srgbClr val="FFFFFF"/>
                </a:solidFill>
              </a:endParaRPr>
            </a:p>
          </p:txBody>
        </p:sp>
        <p:sp>
          <p:nvSpPr>
            <p:cNvPr id="85" name="Oval 84">
              <a:extLst>
                <a:ext uri="{FF2B5EF4-FFF2-40B4-BE49-F238E27FC236}">
                  <a16:creationId xmlns:a16="http://schemas.microsoft.com/office/drawing/2014/main" id="{35403FAE-8C03-6D17-4344-1952D2A80F10}"/>
                </a:ext>
              </a:extLst>
            </p:cNvPr>
            <p:cNvSpPr/>
            <p:nvPr/>
          </p:nvSpPr>
          <p:spPr>
            <a:xfrm>
              <a:off x="3012919" y="4371499"/>
              <a:ext cx="926802" cy="926802"/>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solidFill>
                  <a:srgbClr val="FFFFFF"/>
                </a:solidFill>
              </a:endParaRPr>
            </a:p>
          </p:txBody>
        </p:sp>
        <p:grpSp>
          <p:nvGrpSpPr>
            <p:cNvPr id="86" name="Group 85">
              <a:extLst>
                <a:ext uri="{FF2B5EF4-FFF2-40B4-BE49-F238E27FC236}">
                  <a16:creationId xmlns:a16="http://schemas.microsoft.com/office/drawing/2014/main" id="{8ED2CEEC-1790-EB0F-D78C-81F6F479B726}"/>
                </a:ext>
              </a:extLst>
            </p:cNvPr>
            <p:cNvGrpSpPr/>
            <p:nvPr/>
          </p:nvGrpSpPr>
          <p:grpSpPr>
            <a:xfrm>
              <a:off x="3153676" y="4512522"/>
              <a:ext cx="645288" cy="644756"/>
              <a:chOff x="4094847" y="1760585"/>
              <a:chExt cx="633600" cy="633600"/>
            </a:xfrm>
          </p:grpSpPr>
          <p:sp>
            <p:nvSpPr>
              <p:cNvPr id="87" name="Accent">
                <a:extLst>
                  <a:ext uri="{FF2B5EF4-FFF2-40B4-BE49-F238E27FC236}">
                    <a16:creationId xmlns:a16="http://schemas.microsoft.com/office/drawing/2014/main" id="{58C09181-1C5C-51D9-8843-8F52F6A129DE}"/>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600" b="1" dirty="0"/>
              </a:p>
            </p:txBody>
          </p:sp>
          <p:sp>
            <p:nvSpPr>
              <p:cNvPr id="88" name="Outline">
                <a:extLst>
                  <a:ext uri="{FF2B5EF4-FFF2-40B4-BE49-F238E27FC236}">
                    <a16:creationId xmlns:a16="http://schemas.microsoft.com/office/drawing/2014/main" id="{710F96B4-4A75-E51A-92D3-52AB0B5344FB}"/>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600" b="1" dirty="0"/>
              </a:p>
            </p:txBody>
          </p:sp>
        </p:grpSp>
      </p:grpSp>
    </p:spTree>
    <p:extLst>
      <p:ext uri="{BB962C8B-B14F-4D97-AF65-F5344CB8AC3E}">
        <p14:creationId xmlns:p14="http://schemas.microsoft.com/office/powerpoint/2010/main" val="2997394108"/>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181F7B4-1A33-EF3E-4779-9E60AD9D423C}"/>
              </a:ext>
            </a:extLst>
          </p:cNvPr>
          <p:cNvSpPr>
            <a:spLocks noGrp="1"/>
          </p:cNvSpPr>
          <p:nvPr>
            <p:ph type="title"/>
          </p:nvPr>
        </p:nvSpPr>
        <p:spPr/>
        <p:txBody>
          <a:bodyPr/>
          <a:lstStyle/>
          <a:p>
            <a:r>
              <a:rPr lang="en-US" dirty="0"/>
              <a:t>Timelines</a:t>
            </a:r>
            <a:endParaRPr lang="en-PH" dirty="0"/>
          </a:p>
        </p:txBody>
      </p:sp>
      <p:sp>
        <p:nvSpPr>
          <p:cNvPr id="4" name="Text Placeholder 3">
            <a:extLst>
              <a:ext uri="{FF2B5EF4-FFF2-40B4-BE49-F238E27FC236}">
                <a16:creationId xmlns:a16="http://schemas.microsoft.com/office/drawing/2014/main" id="{75623D19-77E4-E2A2-3CF2-84932366F491}"/>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4236775075"/>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18D87B-3E4D-4DB9-9643-2170911D7B81}"/>
              </a:ext>
            </a:extLst>
          </p:cNvPr>
          <p:cNvSpPr>
            <a:spLocks noGrp="1"/>
          </p:cNvSpPr>
          <p:nvPr>
            <p:ph type="title"/>
          </p:nvPr>
        </p:nvSpPr>
        <p:spPr>
          <a:xfrm>
            <a:off x="221226" y="365126"/>
            <a:ext cx="8701548" cy="578772"/>
          </a:xfrm>
        </p:spPr>
        <p:txBody>
          <a:bodyPr/>
          <a:lstStyle/>
          <a:p>
            <a:r>
              <a:rPr lang="en-US" dirty="0"/>
              <a:t>Horizontal Milestone Timeline with Callouts</a:t>
            </a:r>
          </a:p>
        </p:txBody>
      </p:sp>
      <p:sp>
        <p:nvSpPr>
          <p:cNvPr id="7" name="Rectangle: Rounded Corners 6">
            <a:extLst>
              <a:ext uri="{FF2B5EF4-FFF2-40B4-BE49-F238E27FC236}">
                <a16:creationId xmlns:a16="http://schemas.microsoft.com/office/drawing/2014/main" id="{A7433F5B-64DE-4DCC-BDFE-60845B3B68C9}"/>
              </a:ext>
            </a:extLst>
          </p:cNvPr>
          <p:cNvSpPr/>
          <p:nvPr/>
        </p:nvSpPr>
        <p:spPr>
          <a:xfrm>
            <a:off x="221225" y="3702740"/>
            <a:ext cx="2145944" cy="29644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486000" rtlCol="0" anchor="ctr"/>
          <a:lstStyle/>
          <a:p>
            <a:r>
              <a:rPr lang="en-PH" sz="1000" b="1" dirty="0"/>
              <a:t>XXXXXXXX</a:t>
            </a:r>
          </a:p>
        </p:txBody>
      </p:sp>
      <p:sp>
        <p:nvSpPr>
          <p:cNvPr id="8" name="Rectangle: Rounded Corners 7">
            <a:extLst>
              <a:ext uri="{FF2B5EF4-FFF2-40B4-BE49-F238E27FC236}">
                <a16:creationId xmlns:a16="http://schemas.microsoft.com/office/drawing/2014/main" id="{83234470-8D48-4324-828F-F1D06FE6172F}"/>
              </a:ext>
            </a:extLst>
          </p:cNvPr>
          <p:cNvSpPr/>
          <p:nvPr/>
        </p:nvSpPr>
        <p:spPr>
          <a:xfrm>
            <a:off x="1860124" y="3702740"/>
            <a:ext cx="2145944" cy="296445"/>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486000" rtlCol="0" anchor="ctr"/>
          <a:lstStyle/>
          <a:p>
            <a:r>
              <a:rPr lang="en-PH" sz="1000" b="1" dirty="0"/>
              <a:t>XXXXXXXX</a:t>
            </a:r>
          </a:p>
        </p:txBody>
      </p:sp>
      <p:sp>
        <p:nvSpPr>
          <p:cNvPr id="9" name="Rectangle: Rounded Corners 8">
            <a:extLst>
              <a:ext uri="{FF2B5EF4-FFF2-40B4-BE49-F238E27FC236}">
                <a16:creationId xmlns:a16="http://schemas.microsoft.com/office/drawing/2014/main" id="{B53699AF-0E77-4B88-AE37-E215B22743AD}"/>
              </a:ext>
            </a:extLst>
          </p:cNvPr>
          <p:cNvSpPr/>
          <p:nvPr/>
        </p:nvSpPr>
        <p:spPr>
          <a:xfrm>
            <a:off x="3499025" y="3702740"/>
            <a:ext cx="2145944" cy="29644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486000" rtlCol="0" anchor="ctr"/>
          <a:lstStyle/>
          <a:p>
            <a:r>
              <a:rPr lang="en-PH" sz="1000" b="1" dirty="0"/>
              <a:t>XXXXXXXX</a:t>
            </a:r>
          </a:p>
        </p:txBody>
      </p:sp>
      <p:sp>
        <p:nvSpPr>
          <p:cNvPr id="10" name="Rectangle: Rounded Corners 9">
            <a:extLst>
              <a:ext uri="{FF2B5EF4-FFF2-40B4-BE49-F238E27FC236}">
                <a16:creationId xmlns:a16="http://schemas.microsoft.com/office/drawing/2014/main" id="{62B6CA68-6971-47C5-B122-51C23951A624}"/>
              </a:ext>
            </a:extLst>
          </p:cNvPr>
          <p:cNvSpPr/>
          <p:nvPr/>
        </p:nvSpPr>
        <p:spPr>
          <a:xfrm>
            <a:off x="5137925" y="3702740"/>
            <a:ext cx="2145944" cy="29644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486000" rtlCol="0" anchor="ctr"/>
          <a:lstStyle/>
          <a:p>
            <a:r>
              <a:rPr lang="en-PH" sz="1000" b="1" dirty="0"/>
              <a:t>XXXXXXXX</a:t>
            </a:r>
          </a:p>
        </p:txBody>
      </p:sp>
      <p:sp>
        <p:nvSpPr>
          <p:cNvPr id="11" name="Rectangle: Rounded Corners 10">
            <a:extLst>
              <a:ext uri="{FF2B5EF4-FFF2-40B4-BE49-F238E27FC236}">
                <a16:creationId xmlns:a16="http://schemas.microsoft.com/office/drawing/2014/main" id="{651BD14E-4B07-4885-9288-945E74B7ACB9}"/>
              </a:ext>
            </a:extLst>
          </p:cNvPr>
          <p:cNvSpPr/>
          <p:nvPr/>
        </p:nvSpPr>
        <p:spPr>
          <a:xfrm>
            <a:off x="6776826" y="3702740"/>
            <a:ext cx="2145944" cy="296445"/>
          </a:xfrm>
          <a:prstGeom prst="roundRect">
            <a:avLst>
              <a:gd name="adj" fmla="val 50000"/>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486000" rtlCol="0" anchor="ctr"/>
          <a:lstStyle/>
          <a:p>
            <a:r>
              <a:rPr lang="en-PH" sz="1000" b="1" dirty="0"/>
              <a:t>XXXXXXXX</a:t>
            </a:r>
          </a:p>
        </p:txBody>
      </p:sp>
      <p:grpSp>
        <p:nvGrpSpPr>
          <p:cNvPr id="33" name="Group 32">
            <a:extLst>
              <a:ext uri="{FF2B5EF4-FFF2-40B4-BE49-F238E27FC236}">
                <a16:creationId xmlns:a16="http://schemas.microsoft.com/office/drawing/2014/main" id="{4DB5A640-3D82-8D71-EDB8-061127FF31A3}"/>
              </a:ext>
            </a:extLst>
          </p:cNvPr>
          <p:cNvGrpSpPr/>
          <p:nvPr/>
        </p:nvGrpSpPr>
        <p:grpSpPr>
          <a:xfrm>
            <a:off x="221226" y="3616066"/>
            <a:ext cx="471600" cy="469793"/>
            <a:chOff x="221226" y="3616066"/>
            <a:chExt cx="353700" cy="469793"/>
          </a:xfrm>
        </p:grpSpPr>
        <p:sp>
          <p:nvSpPr>
            <p:cNvPr id="12" name="Oval 11">
              <a:extLst>
                <a:ext uri="{FF2B5EF4-FFF2-40B4-BE49-F238E27FC236}">
                  <a16:creationId xmlns:a16="http://schemas.microsoft.com/office/drawing/2014/main" id="{4EDC4DF4-DF09-40FF-8DAF-D6E97A16DFF1}"/>
                </a:ext>
              </a:extLst>
            </p:cNvPr>
            <p:cNvSpPr/>
            <p:nvPr/>
          </p:nvSpPr>
          <p:spPr>
            <a:xfrm>
              <a:off x="221226" y="3616066"/>
              <a:ext cx="353700" cy="469793"/>
            </a:xfrm>
            <a:prstGeom prst="ellipse">
              <a:avLst/>
            </a:prstGeom>
            <a:solidFill>
              <a:schemeClr val="bg1"/>
            </a:solidFill>
            <a:ln w="635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17" name="Graphic 16" descr="Pin with solid fill">
              <a:extLst>
                <a:ext uri="{FF2B5EF4-FFF2-40B4-BE49-F238E27FC236}">
                  <a16:creationId xmlns:a16="http://schemas.microsoft.com/office/drawing/2014/main" id="{524FF566-A527-48C9-BEDE-335015D5E60C}"/>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284771" y="3689490"/>
              <a:ext cx="210890" cy="293137"/>
            </a:xfrm>
            <a:prstGeom prst="rect">
              <a:avLst/>
            </a:prstGeom>
          </p:spPr>
        </p:pic>
      </p:grpSp>
      <p:grpSp>
        <p:nvGrpSpPr>
          <p:cNvPr id="34" name="Group 33">
            <a:extLst>
              <a:ext uri="{FF2B5EF4-FFF2-40B4-BE49-F238E27FC236}">
                <a16:creationId xmlns:a16="http://schemas.microsoft.com/office/drawing/2014/main" id="{5A06F476-1AEF-8F15-89A0-A10770F3E7C7}"/>
              </a:ext>
            </a:extLst>
          </p:cNvPr>
          <p:cNvGrpSpPr/>
          <p:nvPr/>
        </p:nvGrpSpPr>
        <p:grpSpPr>
          <a:xfrm>
            <a:off x="1845409" y="3616066"/>
            <a:ext cx="471600" cy="469793"/>
            <a:chOff x="1845409" y="3616066"/>
            <a:chExt cx="353700" cy="469793"/>
          </a:xfrm>
        </p:grpSpPr>
        <p:sp>
          <p:nvSpPr>
            <p:cNvPr id="13" name="Oval 12">
              <a:extLst>
                <a:ext uri="{FF2B5EF4-FFF2-40B4-BE49-F238E27FC236}">
                  <a16:creationId xmlns:a16="http://schemas.microsoft.com/office/drawing/2014/main" id="{B1F414B2-9A7A-4D87-A847-1CEFA69DC34E}"/>
                </a:ext>
              </a:extLst>
            </p:cNvPr>
            <p:cNvSpPr/>
            <p:nvPr/>
          </p:nvSpPr>
          <p:spPr>
            <a:xfrm>
              <a:off x="1845409" y="3616066"/>
              <a:ext cx="353700" cy="469793"/>
            </a:xfrm>
            <a:prstGeom prst="ellipse">
              <a:avLst/>
            </a:prstGeom>
            <a:solidFill>
              <a:schemeClr val="bg1"/>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18" name="Graphic 17" descr="Pin with solid fill">
              <a:extLst>
                <a:ext uri="{FF2B5EF4-FFF2-40B4-BE49-F238E27FC236}">
                  <a16:creationId xmlns:a16="http://schemas.microsoft.com/office/drawing/2014/main" id="{B5D6BDD3-4718-4A23-8A3C-DB7B8962006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1901558" y="3689490"/>
              <a:ext cx="210890" cy="293137"/>
            </a:xfrm>
            <a:prstGeom prst="rect">
              <a:avLst/>
            </a:prstGeom>
          </p:spPr>
        </p:pic>
      </p:grpSp>
      <p:grpSp>
        <p:nvGrpSpPr>
          <p:cNvPr id="35" name="Group 34">
            <a:extLst>
              <a:ext uri="{FF2B5EF4-FFF2-40B4-BE49-F238E27FC236}">
                <a16:creationId xmlns:a16="http://schemas.microsoft.com/office/drawing/2014/main" id="{72F961B8-00A2-DCC1-DBBD-D594E81DCA11}"/>
              </a:ext>
            </a:extLst>
          </p:cNvPr>
          <p:cNvGrpSpPr/>
          <p:nvPr/>
        </p:nvGrpSpPr>
        <p:grpSpPr>
          <a:xfrm>
            <a:off x="3469591" y="3616066"/>
            <a:ext cx="471600" cy="469793"/>
            <a:chOff x="3469591" y="3616066"/>
            <a:chExt cx="353700" cy="469793"/>
          </a:xfrm>
        </p:grpSpPr>
        <p:sp>
          <p:nvSpPr>
            <p:cNvPr id="14" name="Oval 13">
              <a:extLst>
                <a:ext uri="{FF2B5EF4-FFF2-40B4-BE49-F238E27FC236}">
                  <a16:creationId xmlns:a16="http://schemas.microsoft.com/office/drawing/2014/main" id="{9A157B7F-95BB-4086-8F7C-86C2CDD44CD2}"/>
                </a:ext>
              </a:extLst>
            </p:cNvPr>
            <p:cNvSpPr/>
            <p:nvPr/>
          </p:nvSpPr>
          <p:spPr>
            <a:xfrm>
              <a:off x="3469591" y="3616066"/>
              <a:ext cx="353700" cy="469793"/>
            </a:xfrm>
            <a:prstGeom prst="ellipse">
              <a:avLst/>
            </a:prstGeom>
            <a:solidFill>
              <a:schemeClr val="bg1"/>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19" name="Graphic 18" descr="Pin with solid fill">
              <a:extLst>
                <a:ext uri="{FF2B5EF4-FFF2-40B4-BE49-F238E27FC236}">
                  <a16:creationId xmlns:a16="http://schemas.microsoft.com/office/drawing/2014/main" id="{0CE2D1BE-DF68-4549-8006-12558C4C948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3526468" y="3689490"/>
              <a:ext cx="210890" cy="293137"/>
            </a:xfrm>
            <a:prstGeom prst="rect">
              <a:avLst/>
            </a:prstGeom>
          </p:spPr>
        </p:pic>
      </p:grpSp>
      <p:grpSp>
        <p:nvGrpSpPr>
          <p:cNvPr id="36" name="Group 35">
            <a:extLst>
              <a:ext uri="{FF2B5EF4-FFF2-40B4-BE49-F238E27FC236}">
                <a16:creationId xmlns:a16="http://schemas.microsoft.com/office/drawing/2014/main" id="{BC255F6A-1DB3-9EF1-5C40-3B1E138B368F}"/>
              </a:ext>
            </a:extLst>
          </p:cNvPr>
          <p:cNvGrpSpPr/>
          <p:nvPr/>
        </p:nvGrpSpPr>
        <p:grpSpPr>
          <a:xfrm>
            <a:off x="5093772" y="3616066"/>
            <a:ext cx="471600" cy="469793"/>
            <a:chOff x="5093772" y="3616066"/>
            <a:chExt cx="353700" cy="469793"/>
          </a:xfrm>
        </p:grpSpPr>
        <p:sp>
          <p:nvSpPr>
            <p:cNvPr id="15" name="Oval 14">
              <a:extLst>
                <a:ext uri="{FF2B5EF4-FFF2-40B4-BE49-F238E27FC236}">
                  <a16:creationId xmlns:a16="http://schemas.microsoft.com/office/drawing/2014/main" id="{4FBDB910-9750-423A-9D33-F615BA9F447A}"/>
                </a:ext>
              </a:extLst>
            </p:cNvPr>
            <p:cNvSpPr/>
            <p:nvPr/>
          </p:nvSpPr>
          <p:spPr>
            <a:xfrm>
              <a:off x="5093772" y="3616066"/>
              <a:ext cx="353700" cy="469793"/>
            </a:xfrm>
            <a:prstGeom prst="ellipse">
              <a:avLst/>
            </a:prstGeom>
            <a:solidFill>
              <a:schemeClr val="bg1"/>
            </a:solidFill>
            <a:ln w="635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20" name="Graphic 19" descr="Pin with solid fill">
              <a:extLst>
                <a:ext uri="{FF2B5EF4-FFF2-40B4-BE49-F238E27FC236}">
                  <a16:creationId xmlns:a16="http://schemas.microsoft.com/office/drawing/2014/main" id="{E6FF1F72-9336-4247-8E33-6F3500B4DD1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5151379" y="3689490"/>
              <a:ext cx="210890" cy="293137"/>
            </a:xfrm>
            <a:prstGeom prst="rect">
              <a:avLst/>
            </a:prstGeom>
          </p:spPr>
        </p:pic>
      </p:grpSp>
      <p:grpSp>
        <p:nvGrpSpPr>
          <p:cNvPr id="37" name="Group 36">
            <a:extLst>
              <a:ext uri="{FF2B5EF4-FFF2-40B4-BE49-F238E27FC236}">
                <a16:creationId xmlns:a16="http://schemas.microsoft.com/office/drawing/2014/main" id="{B1D34D9A-E790-AC15-9903-7BA049C2AF21}"/>
              </a:ext>
            </a:extLst>
          </p:cNvPr>
          <p:cNvGrpSpPr/>
          <p:nvPr/>
        </p:nvGrpSpPr>
        <p:grpSpPr>
          <a:xfrm>
            <a:off x="6724120" y="3616066"/>
            <a:ext cx="471600" cy="469793"/>
            <a:chOff x="6724120" y="3616066"/>
            <a:chExt cx="353700" cy="469793"/>
          </a:xfrm>
        </p:grpSpPr>
        <p:sp>
          <p:nvSpPr>
            <p:cNvPr id="16" name="Oval 15">
              <a:extLst>
                <a:ext uri="{FF2B5EF4-FFF2-40B4-BE49-F238E27FC236}">
                  <a16:creationId xmlns:a16="http://schemas.microsoft.com/office/drawing/2014/main" id="{30E5B69B-DB29-4233-8B42-422E97FC7484}"/>
                </a:ext>
              </a:extLst>
            </p:cNvPr>
            <p:cNvSpPr/>
            <p:nvPr/>
          </p:nvSpPr>
          <p:spPr>
            <a:xfrm>
              <a:off x="6724120" y="3616066"/>
              <a:ext cx="353700" cy="469793"/>
            </a:xfrm>
            <a:prstGeom prst="ellipse">
              <a:avLst/>
            </a:prstGeom>
            <a:solidFill>
              <a:schemeClr val="bg1"/>
            </a:solidFill>
            <a:ln w="635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21" name="Graphic 20" descr="Pin with solid fill">
              <a:extLst>
                <a:ext uri="{FF2B5EF4-FFF2-40B4-BE49-F238E27FC236}">
                  <a16:creationId xmlns:a16="http://schemas.microsoft.com/office/drawing/2014/main" id="{F6E3ED39-B408-4A6B-B1E9-333BD738B7A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6784414" y="3689490"/>
              <a:ext cx="210890" cy="293137"/>
            </a:xfrm>
            <a:prstGeom prst="rect">
              <a:avLst/>
            </a:prstGeom>
          </p:spPr>
        </p:pic>
      </p:grpSp>
      <p:cxnSp>
        <p:nvCxnSpPr>
          <p:cNvPr id="22" name="Straight Connector 21">
            <a:extLst>
              <a:ext uri="{FF2B5EF4-FFF2-40B4-BE49-F238E27FC236}">
                <a16:creationId xmlns:a16="http://schemas.microsoft.com/office/drawing/2014/main" id="{6E51B66E-2F5F-46D2-9A5D-A9ADF4C40037}"/>
              </a:ext>
            </a:extLst>
          </p:cNvPr>
          <p:cNvCxnSpPr>
            <a:cxnSpLocks/>
          </p:cNvCxnSpPr>
          <p:nvPr/>
        </p:nvCxnSpPr>
        <p:spPr>
          <a:xfrm flipV="1">
            <a:off x="457026" y="1672850"/>
            <a:ext cx="0" cy="1943216"/>
          </a:xfrm>
          <a:prstGeom prst="line">
            <a:avLst/>
          </a:prstGeom>
          <a:ln w="15875">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D9D89182-69EA-41F8-8FBE-A0D3448B7CC3}"/>
              </a:ext>
            </a:extLst>
          </p:cNvPr>
          <p:cNvSpPr txBox="1"/>
          <p:nvPr/>
        </p:nvSpPr>
        <p:spPr>
          <a:xfrm>
            <a:off x="637901" y="1929779"/>
            <a:ext cx="1686389" cy="1077218"/>
          </a:xfrm>
          <a:prstGeom prst="rect">
            <a:avLst/>
          </a:prstGeom>
          <a:noFill/>
        </p:spPr>
        <p:txBody>
          <a:bodyPr wrap="square" lIns="0" tIns="0" rIns="0" bIns="0">
            <a:spAutoFit/>
          </a:bodyPr>
          <a:lstStyle/>
          <a:p>
            <a:r>
              <a:rPr lang="da-DK" sz="1000" b="1" dirty="0"/>
              <a:t>Lorem ipsum dolor sit amet</a:t>
            </a:r>
          </a:p>
          <a:p>
            <a:pPr marL="69056" indent="-69056">
              <a:buFont typeface="Arial" panose="020B0604020202020204" pitchFamily="34" charset="0"/>
              <a:buChar char="•"/>
            </a:pPr>
            <a:r>
              <a:rPr lang="en-US" sz="1000" dirty="0"/>
              <a:t>Lorem ipsum dolor sit amet, consectetur adipiscing elit. Ut tempor, quam et mattis</a:t>
            </a:r>
          </a:p>
          <a:p>
            <a:pPr marL="69056" indent="-69056">
              <a:buFont typeface="Arial" panose="020B0604020202020204" pitchFamily="34" charset="0"/>
              <a:buChar char="•"/>
            </a:pPr>
            <a:r>
              <a:rPr lang="en-US" sz="1000" dirty="0"/>
              <a:t>Lorem ipsum dolor sit amet, consectetur adipiscing elit. Ut tempor, quam et mattis</a:t>
            </a:r>
          </a:p>
        </p:txBody>
      </p:sp>
      <p:sp>
        <p:nvSpPr>
          <p:cNvPr id="24" name="TextBox 23">
            <a:extLst>
              <a:ext uri="{FF2B5EF4-FFF2-40B4-BE49-F238E27FC236}">
                <a16:creationId xmlns:a16="http://schemas.microsoft.com/office/drawing/2014/main" id="{1DE00875-7FFD-462D-B9C6-842A2E6FA078}"/>
              </a:ext>
            </a:extLst>
          </p:cNvPr>
          <p:cNvSpPr txBox="1"/>
          <p:nvPr/>
        </p:nvSpPr>
        <p:spPr>
          <a:xfrm>
            <a:off x="3842142" y="1929779"/>
            <a:ext cx="1700819" cy="1077218"/>
          </a:xfrm>
          <a:prstGeom prst="rect">
            <a:avLst/>
          </a:prstGeom>
          <a:noFill/>
        </p:spPr>
        <p:txBody>
          <a:bodyPr wrap="square" lIns="0" tIns="0" rIns="0" bIns="0">
            <a:spAutoFit/>
          </a:bodyPr>
          <a:lstStyle/>
          <a:p>
            <a:r>
              <a:rPr lang="da-DK" sz="1000" b="1" dirty="0"/>
              <a:t>Lorem ipsum dolor sit amet</a:t>
            </a:r>
          </a:p>
          <a:p>
            <a:pPr marL="69056" indent="-69056">
              <a:buFont typeface="Arial" panose="020B0604020202020204" pitchFamily="34" charset="0"/>
              <a:buChar char="•"/>
            </a:pPr>
            <a:r>
              <a:rPr lang="en-US" sz="1000" dirty="0"/>
              <a:t>Lorem ipsum dolor sit amet, consectetur adipiscing elit. Ut tempor, quam et mattis</a:t>
            </a:r>
          </a:p>
          <a:p>
            <a:pPr marL="69056" indent="-69056">
              <a:buFont typeface="Arial" panose="020B0604020202020204" pitchFamily="34" charset="0"/>
              <a:buChar char="•"/>
            </a:pPr>
            <a:r>
              <a:rPr lang="en-US" sz="1000" dirty="0"/>
              <a:t>Lorem ipsum dolor sit amet, consectetur adipiscing elit. Ut tempor, quam et mattis</a:t>
            </a:r>
          </a:p>
        </p:txBody>
      </p:sp>
      <p:sp>
        <p:nvSpPr>
          <p:cNvPr id="25" name="TextBox 24">
            <a:extLst>
              <a:ext uri="{FF2B5EF4-FFF2-40B4-BE49-F238E27FC236}">
                <a16:creationId xmlns:a16="http://schemas.microsoft.com/office/drawing/2014/main" id="{55A78753-4708-462F-A993-31941296958B}"/>
              </a:ext>
            </a:extLst>
          </p:cNvPr>
          <p:cNvSpPr txBox="1"/>
          <p:nvPr/>
        </p:nvSpPr>
        <p:spPr>
          <a:xfrm>
            <a:off x="7080692" y="1929779"/>
            <a:ext cx="1684194" cy="1077218"/>
          </a:xfrm>
          <a:prstGeom prst="rect">
            <a:avLst/>
          </a:prstGeom>
          <a:noFill/>
        </p:spPr>
        <p:txBody>
          <a:bodyPr wrap="square" lIns="0" tIns="0" rIns="0" bIns="0">
            <a:spAutoFit/>
          </a:bodyPr>
          <a:lstStyle/>
          <a:p>
            <a:r>
              <a:rPr lang="da-DK" sz="1000" b="1" dirty="0"/>
              <a:t>Lorem ipsum dolor sit amet</a:t>
            </a:r>
          </a:p>
          <a:p>
            <a:pPr marL="69056" indent="-69056">
              <a:buFont typeface="Arial" panose="020B0604020202020204" pitchFamily="34" charset="0"/>
              <a:buChar char="•"/>
            </a:pPr>
            <a:r>
              <a:rPr lang="en-US" sz="1000" dirty="0"/>
              <a:t>Lorem ipsum dolor sit amet, consectetur adipiscing elit. Ut tempor, quam et mattis</a:t>
            </a:r>
          </a:p>
          <a:p>
            <a:pPr marL="69056" indent="-69056">
              <a:buFont typeface="Arial" panose="020B0604020202020204" pitchFamily="34" charset="0"/>
              <a:buChar char="•"/>
            </a:pPr>
            <a:r>
              <a:rPr lang="en-US" sz="1000" dirty="0"/>
              <a:t>Lorem ipsum dolor sit amet, consectetur adipiscing elit. Ut tempor, quam et mattis</a:t>
            </a:r>
          </a:p>
        </p:txBody>
      </p:sp>
      <p:sp>
        <p:nvSpPr>
          <p:cNvPr id="26" name="TextBox 25">
            <a:extLst>
              <a:ext uri="{FF2B5EF4-FFF2-40B4-BE49-F238E27FC236}">
                <a16:creationId xmlns:a16="http://schemas.microsoft.com/office/drawing/2014/main" id="{5436C003-D871-4751-8185-A0ACD7206982}"/>
              </a:ext>
            </a:extLst>
          </p:cNvPr>
          <p:cNvSpPr txBox="1"/>
          <p:nvPr/>
        </p:nvSpPr>
        <p:spPr>
          <a:xfrm>
            <a:off x="642924" y="1672849"/>
            <a:ext cx="1625388" cy="184666"/>
          </a:xfrm>
          <a:prstGeom prst="rect">
            <a:avLst/>
          </a:prstGeom>
          <a:noFill/>
        </p:spPr>
        <p:txBody>
          <a:bodyPr wrap="square" lIns="0" tIns="0" rIns="0" bIns="0">
            <a:spAutoFit/>
          </a:bodyPr>
          <a:lstStyle/>
          <a:p>
            <a:r>
              <a:rPr lang="en-US" sz="1200" b="1" dirty="0">
                <a:solidFill>
                  <a:schemeClr val="accent1">
                    <a:lumMod val="40000"/>
                    <a:lumOff val="60000"/>
                  </a:schemeClr>
                </a:solidFill>
              </a:rPr>
              <a:t>Lorem ipsum dolor</a:t>
            </a:r>
          </a:p>
        </p:txBody>
      </p:sp>
      <p:sp>
        <p:nvSpPr>
          <p:cNvPr id="27" name="TextBox 26">
            <a:extLst>
              <a:ext uri="{FF2B5EF4-FFF2-40B4-BE49-F238E27FC236}">
                <a16:creationId xmlns:a16="http://schemas.microsoft.com/office/drawing/2014/main" id="{06A740FF-FF02-4B14-A71A-C2F31EE290AA}"/>
              </a:ext>
            </a:extLst>
          </p:cNvPr>
          <p:cNvSpPr txBox="1"/>
          <p:nvPr/>
        </p:nvSpPr>
        <p:spPr>
          <a:xfrm>
            <a:off x="3842142" y="1672849"/>
            <a:ext cx="2121298" cy="184666"/>
          </a:xfrm>
          <a:prstGeom prst="rect">
            <a:avLst/>
          </a:prstGeom>
          <a:noFill/>
        </p:spPr>
        <p:txBody>
          <a:bodyPr wrap="square" lIns="0" tIns="0" rIns="0" bIns="0">
            <a:spAutoFit/>
          </a:bodyPr>
          <a:lstStyle/>
          <a:p>
            <a:r>
              <a:rPr lang="en-US" sz="1200" b="1" dirty="0">
                <a:solidFill>
                  <a:schemeClr val="accent3"/>
                </a:solidFill>
              </a:rPr>
              <a:t>Lorem ipsum dolor</a:t>
            </a:r>
          </a:p>
        </p:txBody>
      </p:sp>
      <p:sp>
        <p:nvSpPr>
          <p:cNvPr id="28" name="TextBox 27">
            <a:extLst>
              <a:ext uri="{FF2B5EF4-FFF2-40B4-BE49-F238E27FC236}">
                <a16:creationId xmlns:a16="http://schemas.microsoft.com/office/drawing/2014/main" id="{603BE950-9A00-4639-ACA1-7300AD247801}"/>
              </a:ext>
            </a:extLst>
          </p:cNvPr>
          <p:cNvSpPr txBox="1"/>
          <p:nvPr/>
        </p:nvSpPr>
        <p:spPr>
          <a:xfrm>
            <a:off x="7080691" y="1672849"/>
            <a:ext cx="1684193" cy="184666"/>
          </a:xfrm>
          <a:prstGeom prst="rect">
            <a:avLst/>
          </a:prstGeom>
          <a:noFill/>
        </p:spPr>
        <p:txBody>
          <a:bodyPr wrap="square" lIns="0" tIns="0" rIns="0" bIns="0">
            <a:spAutoFit/>
          </a:bodyPr>
          <a:lstStyle/>
          <a:p>
            <a:r>
              <a:rPr lang="en-US" sz="1200" b="1" dirty="0">
                <a:solidFill>
                  <a:schemeClr val="accent2">
                    <a:lumMod val="50000"/>
                  </a:schemeClr>
                </a:solidFill>
              </a:rPr>
              <a:t>Lorem ipsum dolor</a:t>
            </a:r>
          </a:p>
        </p:txBody>
      </p:sp>
      <p:sp>
        <p:nvSpPr>
          <p:cNvPr id="29" name="TextBox 28">
            <a:extLst>
              <a:ext uri="{FF2B5EF4-FFF2-40B4-BE49-F238E27FC236}">
                <a16:creationId xmlns:a16="http://schemas.microsoft.com/office/drawing/2014/main" id="{29821803-ED49-4CA5-AB69-28602042DBCC}"/>
              </a:ext>
            </a:extLst>
          </p:cNvPr>
          <p:cNvSpPr txBox="1"/>
          <p:nvPr/>
        </p:nvSpPr>
        <p:spPr>
          <a:xfrm>
            <a:off x="2216753" y="4523020"/>
            <a:ext cx="1870551" cy="1077218"/>
          </a:xfrm>
          <a:prstGeom prst="rect">
            <a:avLst/>
          </a:prstGeom>
          <a:noFill/>
        </p:spPr>
        <p:txBody>
          <a:bodyPr wrap="square" lIns="0" tIns="0" rIns="0" bIns="0">
            <a:spAutoFit/>
          </a:bodyPr>
          <a:lstStyle/>
          <a:p>
            <a:r>
              <a:rPr lang="da-DK" sz="1000" b="1" dirty="0"/>
              <a:t>Lorem ipsum dolor sit amet</a:t>
            </a:r>
          </a:p>
          <a:p>
            <a:pPr marL="69056" indent="-69056">
              <a:buFont typeface="Arial" panose="020B0604020202020204" pitchFamily="34" charset="0"/>
              <a:buChar char="•"/>
            </a:pPr>
            <a:r>
              <a:rPr lang="en-US" sz="1000" dirty="0"/>
              <a:t>Lorem ipsum dolor sit amet, consectetur adipiscing elit. Ut tempor, quam et mattis</a:t>
            </a:r>
          </a:p>
          <a:p>
            <a:pPr marL="69056" indent="-69056">
              <a:buFont typeface="Arial" panose="020B0604020202020204" pitchFamily="34" charset="0"/>
              <a:buChar char="•"/>
            </a:pPr>
            <a:r>
              <a:rPr lang="en-US" sz="1000" dirty="0"/>
              <a:t>Lorem ipsum dolor sit amet, consectetur adipiscing elit. Ut tempor, quam et mattis</a:t>
            </a:r>
          </a:p>
        </p:txBody>
      </p:sp>
      <p:sp>
        <p:nvSpPr>
          <p:cNvPr id="30" name="TextBox 29">
            <a:extLst>
              <a:ext uri="{FF2B5EF4-FFF2-40B4-BE49-F238E27FC236}">
                <a16:creationId xmlns:a16="http://schemas.microsoft.com/office/drawing/2014/main" id="{A6FBF89F-13DB-47C4-A534-0B9607B8A05B}"/>
              </a:ext>
            </a:extLst>
          </p:cNvPr>
          <p:cNvSpPr txBox="1"/>
          <p:nvPr/>
        </p:nvSpPr>
        <p:spPr>
          <a:xfrm>
            <a:off x="2216753" y="4266090"/>
            <a:ext cx="1625388" cy="184666"/>
          </a:xfrm>
          <a:prstGeom prst="rect">
            <a:avLst/>
          </a:prstGeom>
          <a:noFill/>
        </p:spPr>
        <p:txBody>
          <a:bodyPr wrap="square" lIns="0" tIns="0" rIns="0" bIns="0">
            <a:spAutoFit/>
          </a:bodyPr>
          <a:lstStyle/>
          <a:p>
            <a:r>
              <a:rPr lang="en-US" sz="1200" b="1" dirty="0">
                <a:solidFill>
                  <a:schemeClr val="accent3"/>
                </a:solidFill>
              </a:rPr>
              <a:t>Lorem ipsum dolor</a:t>
            </a:r>
          </a:p>
        </p:txBody>
      </p:sp>
      <p:sp>
        <p:nvSpPr>
          <p:cNvPr id="31" name="TextBox 30">
            <a:extLst>
              <a:ext uri="{FF2B5EF4-FFF2-40B4-BE49-F238E27FC236}">
                <a16:creationId xmlns:a16="http://schemas.microsoft.com/office/drawing/2014/main" id="{8D859CAE-771D-410F-8158-F63559F887A5}"/>
              </a:ext>
            </a:extLst>
          </p:cNvPr>
          <p:cNvSpPr txBox="1"/>
          <p:nvPr/>
        </p:nvSpPr>
        <p:spPr>
          <a:xfrm>
            <a:off x="5466044" y="4562845"/>
            <a:ext cx="1813827" cy="1077218"/>
          </a:xfrm>
          <a:prstGeom prst="rect">
            <a:avLst/>
          </a:prstGeom>
          <a:noFill/>
        </p:spPr>
        <p:txBody>
          <a:bodyPr wrap="square" lIns="0" tIns="0" rIns="0" bIns="0">
            <a:spAutoFit/>
          </a:bodyPr>
          <a:lstStyle/>
          <a:p>
            <a:r>
              <a:rPr lang="da-DK" sz="1000" b="1" dirty="0"/>
              <a:t>Lorem ipsum dolor sit amet</a:t>
            </a:r>
          </a:p>
          <a:p>
            <a:pPr marL="69056" indent="-69056">
              <a:buFont typeface="Arial" panose="020B0604020202020204" pitchFamily="34" charset="0"/>
              <a:buChar char="•"/>
            </a:pPr>
            <a:r>
              <a:rPr lang="en-US" sz="1000" dirty="0"/>
              <a:t>Lorem ipsum dolor sit amet, consectetur adipiscing elit. Ut tempor, quam et mattis</a:t>
            </a:r>
          </a:p>
          <a:p>
            <a:pPr marL="69056" indent="-69056">
              <a:buFont typeface="Arial" panose="020B0604020202020204" pitchFamily="34" charset="0"/>
              <a:buChar char="•"/>
            </a:pPr>
            <a:r>
              <a:rPr lang="en-US" sz="1000" dirty="0"/>
              <a:t>Lorem ipsum dolor sit amet, consectetur adipiscing elit. Ut tempor, quam et mattis</a:t>
            </a:r>
          </a:p>
        </p:txBody>
      </p:sp>
      <p:sp>
        <p:nvSpPr>
          <p:cNvPr id="32" name="TextBox 31">
            <a:extLst>
              <a:ext uri="{FF2B5EF4-FFF2-40B4-BE49-F238E27FC236}">
                <a16:creationId xmlns:a16="http://schemas.microsoft.com/office/drawing/2014/main" id="{90F81E6C-AB36-44BA-8DB8-27129663137B}"/>
              </a:ext>
            </a:extLst>
          </p:cNvPr>
          <p:cNvSpPr txBox="1"/>
          <p:nvPr/>
        </p:nvSpPr>
        <p:spPr>
          <a:xfrm>
            <a:off x="5466045" y="4319086"/>
            <a:ext cx="2032921" cy="184666"/>
          </a:xfrm>
          <a:prstGeom prst="rect">
            <a:avLst/>
          </a:prstGeom>
          <a:noFill/>
        </p:spPr>
        <p:txBody>
          <a:bodyPr wrap="square" lIns="0" tIns="0" rIns="0" bIns="0">
            <a:spAutoFit/>
          </a:bodyPr>
          <a:lstStyle/>
          <a:p>
            <a:r>
              <a:rPr lang="en-US" sz="1200" b="1" dirty="0">
                <a:solidFill>
                  <a:schemeClr val="accent2"/>
                </a:solidFill>
              </a:rPr>
              <a:t>Lorem ipsum dolor</a:t>
            </a:r>
          </a:p>
        </p:txBody>
      </p:sp>
      <p:cxnSp>
        <p:nvCxnSpPr>
          <p:cNvPr id="3" name="Straight Connector 2">
            <a:extLst>
              <a:ext uri="{FF2B5EF4-FFF2-40B4-BE49-F238E27FC236}">
                <a16:creationId xmlns:a16="http://schemas.microsoft.com/office/drawing/2014/main" id="{4C6C595A-B427-4071-BC41-792014BAFC58}"/>
              </a:ext>
            </a:extLst>
          </p:cNvPr>
          <p:cNvCxnSpPr>
            <a:cxnSpLocks/>
          </p:cNvCxnSpPr>
          <p:nvPr/>
        </p:nvCxnSpPr>
        <p:spPr>
          <a:xfrm flipV="1">
            <a:off x="2081209" y="4099597"/>
            <a:ext cx="0" cy="1895967"/>
          </a:xfrm>
          <a:prstGeom prst="line">
            <a:avLst/>
          </a:prstGeom>
          <a:ln w="15875">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FC20F4D5-070F-4002-A6FC-62C7D0E91E7B}"/>
              </a:ext>
            </a:extLst>
          </p:cNvPr>
          <p:cNvCxnSpPr>
            <a:cxnSpLocks/>
          </p:cNvCxnSpPr>
          <p:nvPr/>
        </p:nvCxnSpPr>
        <p:spPr>
          <a:xfrm flipV="1">
            <a:off x="3705391" y="1663559"/>
            <a:ext cx="1" cy="1952508"/>
          </a:xfrm>
          <a:prstGeom prst="line">
            <a:avLst/>
          </a:prstGeom>
          <a:ln w="15875">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8EE8EF7F-E86C-4D5A-9530-A1F97B271BD1}"/>
              </a:ext>
            </a:extLst>
          </p:cNvPr>
          <p:cNvCxnSpPr>
            <a:cxnSpLocks/>
          </p:cNvCxnSpPr>
          <p:nvPr/>
        </p:nvCxnSpPr>
        <p:spPr>
          <a:xfrm flipV="1">
            <a:off x="5329572" y="4111929"/>
            <a:ext cx="1" cy="1952508"/>
          </a:xfrm>
          <a:prstGeom prst="line">
            <a:avLst/>
          </a:prstGeom>
          <a:ln w="15875">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226C87A4-C135-4174-865D-E4508EFC634D}"/>
              </a:ext>
            </a:extLst>
          </p:cNvPr>
          <p:cNvCxnSpPr>
            <a:cxnSpLocks/>
          </p:cNvCxnSpPr>
          <p:nvPr/>
        </p:nvCxnSpPr>
        <p:spPr>
          <a:xfrm flipV="1">
            <a:off x="6959920" y="1663559"/>
            <a:ext cx="1" cy="1952508"/>
          </a:xfrm>
          <a:prstGeom prst="line">
            <a:avLst/>
          </a:prstGeom>
          <a:ln w="15875">
            <a:solidFill>
              <a:schemeClr val="bg1">
                <a:lumMod val="75000"/>
              </a:schemeClr>
            </a:solidFill>
            <a:prstDash val="sysDot"/>
            <a:headEnd type="ova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0119881"/>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34EE0E-DE53-4CF9-97FE-134D2795DC3A}"/>
              </a:ext>
            </a:extLst>
          </p:cNvPr>
          <p:cNvSpPr>
            <a:spLocks noGrp="1"/>
          </p:cNvSpPr>
          <p:nvPr>
            <p:ph type="title"/>
          </p:nvPr>
        </p:nvSpPr>
        <p:spPr>
          <a:xfrm>
            <a:off x="221226" y="365126"/>
            <a:ext cx="8701548" cy="578772"/>
          </a:xfrm>
        </p:spPr>
        <p:txBody>
          <a:bodyPr/>
          <a:lstStyle/>
          <a:p>
            <a:r>
              <a:rPr lang="en-US" dirty="0"/>
              <a:t>Five-Row Phased Roadmap</a:t>
            </a:r>
          </a:p>
        </p:txBody>
      </p:sp>
      <p:sp>
        <p:nvSpPr>
          <p:cNvPr id="6" name="Text Placeholder 19">
            <a:extLst>
              <a:ext uri="{FF2B5EF4-FFF2-40B4-BE49-F238E27FC236}">
                <a16:creationId xmlns:a16="http://schemas.microsoft.com/office/drawing/2014/main" id="{AA5A6678-3177-4A22-BD09-712D9E2F15D6}"/>
              </a:ext>
            </a:extLst>
          </p:cNvPr>
          <p:cNvSpPr txBox="1">
            <a:spLocks/>
          </p:cNvSpPr>
          <p:nvPr/>
        </p:nvSpPr>
        <p:spPr>
          <a:xfrm>
            <a:off x="736129" y="1600200"/>
            <a:ext cx="1958094"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Phase 1:</a:t>
            </a:r>
            <a:br>
              <a:rPr lang="en-PH" sz="1400" b="1" dirty="0"/>
            </a:br>
            <a:r>
              <a:rPr lang="en-US" sz="1400" dirty="0"/>
              <a:t>Lorem ipsum dolor sit </a:t>
            </a:r>
            <a:endParaRPr lang="en-PH" sz="1400" b="1" dirty="0"/>
          </a:p>
        </p:txBody>
      </p:sp>
      <p:cxnSp>
        <p:nvCxnSpPr>
          <p:cNvPr id="8" name="Straight Connector 7">
            <a:extLst>
              <a:ext uri="{FF2B5EF4-FFF2-40B4-BE49-F238E27FC236}">
                <a16:creationId xmlns:a16="http://schemas.microsoft.com/office/drawing/2014/main" id="{5C125BC3-6666-4078-9763-F5BA5DFA8313}"/>
              </a:ext>
            </a:extLst>
          </p:cNvPr>
          <p:cNvCxnSpPr>
            <a:cxnSpLocks/>
          </p:cNvCxnSpPr>
          <p:nvPr/>
        </p:nvCxnSpPr>
        <p:spPr>
          <a:xfrm>
            <a:off x="736360" y="2252249"/>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Text Placeholder 19">
            <a:extLst>
              <a:ext uri="{FF2B5EF4-FFF2-40B4-BE49-F238E27FC236}">
                <a16:creationId xmlns:a16="http://schemas.microsoft.com/office/drawing/2014/main" id="{3832D90B-5B65-4850-9F4D-682F15A7D71A}"/>
              </a:ext>
            </a:extLst>
          </p:cNvPr>
          <p:cNvSpPr txBox="1">
            <a:spLocks/>
          </p:cNvSpPr>
          <p:nvPr/>
        </p:nvSpPr>
        <p:spPr>
          <a:xfrm>
            <a:off x="2812312" y="1600200"/>
            <a:ext cx="1958094"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Phase 2:</a:t>
            </a:r>
            <a:br>
              <a:rPr lang="en-PH" sz="1400" b="1" dirty="0"/>
            </a:br>
            <a:r>
              <a:rPr lang="en-US" sz="1400" dirty="0"/>
              <a:t>Lorem ipsum dolor sit </a:t>
            </a:r>
            <a:endParaRPr lang="en-PH" sz="1400" b="1" dirty="0"/>
          </a:p>
        </p:txBody>
      </p:sp>
      <p:cxnSp>
        <p:nvCxnSpPr>
          <p:cNvPr id="14" name="Straight Connector 13">
            <a:extLst>
              <a:ext uri="{FF2B5EF4-FFF2-40B4-BE49-F238E27FC236}">
                <a16:creationId xmlns:a16="http://schemas.microsoft.com/office/drawing/2014/main" id="{AD9EE884-C349-4EA8-9D03-6CBF2BF047E4}"/>
              </a:ext>
            </a:extLst>
          </p:cNvPr>
          <p:cNvCxnSpPr>
            <a:cxnSpLocks/>
          </p:cNvCxnSpPr>
          <p:nvPr/>
        </p:nvCxnSpPr>
        <p:spPr>
          <a:xfrm>
            <a:off x="2812544" y="2252249"/>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Text Placeholder 19">
            <a:extLst>
              <a:ext uri="{FF2B5EF4-FFF2-40B4-BE49-F238E27FC236}">
                <a16:creationId xmlns:a16="http://schemas.microsoft.com/office/drawing/2014/main" id="{431E41F9-8E2E-4D5C-8DCA-4F29214E74E8}"/>
              </a:ext>
            </a:extLst>
          </p:cNvPr>
          <p:cNvSpPr txBox="1">
            <a:spLocks/>
          </p:cNvSpPr>
          <p:nvPr/>
        </p:nvSpPr>
        <p:spPr>
          <a:xfrm>
            <a:off x="4888496" y="1600200"/>
            <a:ext cx="1958094"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Phase 3:</a:t>
            </a:r>
            <a:br>
              <a:rPr lang="en-PH" sz="1400" b="1" dirty="0"/>
            </a:br>
            <a:r>
              <a:rPr lang="en-US" sz="1400" dirty="0"/>
              <a:t>Lorem ipsum dolor sit </a:t>
            </a:r>
            <a:endParaRPr lang="en-PH" sz="1400" b="1" dirty="0"/>
          </a:p>
        </p:txBody>
      </p:sp>
      <p:cxnSp>
        <p:nvCxnSpPr>
          <p:cNvPr id="18" name="Straight Connector 17">
            <a:extLst>
              <a:ext uri="{FF2B5EF4-FFF2-40B4-BE49-F238E27FC236}">
                <a16:creationId xmlns:a16="http://schemas.microsoft.com/office/drawing/2014/main" id="{CD89ADC8-300B-41C9-81EF-BC8DA5991E89}"/>
              </a:ext>
            </a:extLst>
          </p:cNvPr>
          <p:cNvCxnSpPr>
            <a:cxnSpLocks/>
          </p:cNvCxnSpPr>
          <p:nvPr/>
        </p:nvCxnSpPr>
        <p:spPr>
          <a:xfrm>
            <a:off x="4888728" y="2252249"/>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 name="Text Placeholder 19">
            <a:extLst>
              <a:ext uri="{FF2B5EF4-FFF2-40B4-BE49-F238E27FC236}">
                <a16:creationId xmlns:a16="http://schemas.microsoft.com/office/drawing/2014/main" id="{08431AEF-BCBB-4466-B283-08BB33AD3C3F}"/>
              </a:ext>
            </a:extLst>
          </p:cNvPr>
          <p:cNvSpPr txBox="1">
            <a:spLocks/>
          </p:cNvSpPr>
          <p:nvPr/>
        </p:nvSpPr>
        <p:spPr>
          <a:xfrm>
            <a:off x="6964680" y="1600200"/>
            <a:ext cx="1958094"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Phase 4:</a:t>
            </a:r>
            <a:br>
              <a:rPr lang="en-PH" sz="1400" b="1" dirty="0"/>
            </a:br>
            <a:r>
              <a:rPr lang="en-US" sz="1400" dirty="0"/>
              <a:t>Lorem ipsum dolor sit </a:t>
            </a:r>
            <a:endParaRPr lang="en-PH" sz="1400" b="1" dirty="0"/>
          </a:p>
        </p:txBody>
      </p:sp>
      <p:cxnSp>
        <p:nvCxnSpPr>
          <p:cNvPr id="21" name="Straight Connector 20">
            <a:extLst>
              <a:ext uri="{FF2B5EF4-FFF2-40B4-BE49-F238E27FC236}">
                <a16:creationId xmlns:a16="http://schemas.microsoft.com/office/drawing/2014/main" id="{73EB5F68-4C62-4AAA-882D-18BF38B65B40}"/>
              </a:ext>
            </a:extLst>
          </p:cNvPr>
          <p:cNvCxnSpPr>
            <a:cxnSpLocks/>
          </p:cNvCxnSpPr>
          <p:nvPr/>
        </p:nvCxnSpPr>
        <p:spPr>
          <a:xfrm>
            <a:off x="6964912" y="2252249"/>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 name="Arrow: Pentagon 32">
            <a:extLst>
              <a:ext uri="{FF2B5EF4-FFF2-40B4-BE49-F238E27FC236}">
                <a16:creationId xmlns:a16="http://schemas.microsoft.com/office/drawing/2014/main" id="{6EEC7CFC-49FB-4143-AA95-E9A128A69730}"/>
              </a:ext>
            </a:extLst>
          </p:cNvPr>
          <p:cNvSpPr/>
          <p:nvPr/>
        </p:nvSpPr>
        <p:spPr>
          <a:xfrm>
            <a:off x="736129" y="2509521"/>
            <a:ext cx="8186645" cy="632583"/>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4" name="Arrow: Pentagon 33">
            <a:extLst>
              <a:ext uri="{FF2B5EF4-FFF2-40B4-BE49-F238E27FC236}">
                <a16:creationId xmlns:a16="http://schemas.microsoft.com/office/drawing/2014/main" id="{BA292F5E-49CE-442F-8398-62B27FF9C0FD}"/>
              </a:ext>
            </a:extLst>
          </p:cNvPr>
          <p:cNvSpPr/>
          <p:nvPr/>
        </p:nvSpPr>
        <p:spPr>
          <a:xfrm>
            <a:off x="736129" y="3245456"/>
            <a:ext cx="8186645" cy="632583"/>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5" name="Arrow: Pentagon 34">
            <a:extLst>
              <a:ext uri="{FF2B5EF4-FFF2-40B4-BE49-F238E27FC236}">
                <a16:creationId xmlns:a16="http://schemas.microsoft.com/office/drawing/2014/main" id="{2021CA81-3E8F-4D93-B2F6-7F84912E34BA}"/>
              </a:ext>
            </a:extLst>
          </p:cNvPr>
          <p:cNvSpPr/>
          <p:nvPr/>
        </p:nvSpPr>
        <p:spPr>
          <a:xfrm>
            <a:off x="736129" y="5453257"/>
            <a:ext cx="8186645" cy="632583"/>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6" name="Arrow: Pentagon 35">
            <a:extLst>
              <a:ext uri="{FF2B5EF4-FFF2-40B4-BE49-F238E27FC236}">
                <a16:creationId xmlns:a16="http://schemas.microsoft.com/office/drawing/2014/main" id="{55820119-5D91-49DC-A51E-2BA9D38F16B1}"/>
              </a:ext>
            </a:extLst>
          </p:cNvPr>
          <p:cNvSpPr/>
          <p:nvPr/>
        </p:nvSpPr>
        <p:spPr>
          <a:xfrm>
            <a:off x="736129" y="4717325"/>
            <a:ext cx="8186645" cy="632583"/>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7" name="Arrow: Pentagon 36">
            <a:extLst>
              <a:ext uri="{FF2B5EF4-FFF2-40B4-BE49-F238E27FC236}">
                <a16:creationId xmlns:a16="http://schemas.microsoft.com/office/drawing/2014/main" id="{D10475F1-0C9D-4139-9BB4-77E3583272C4}"/>
              </a:ext>
            </a:extLst>
          </p:cNvPr>
          <p:cNvSpPr/>
          <p:nvPr/>
        </p:nvSpPr>
        <p:spPr>
          <a:xfrm>
            <a:off x="736129" y="3981390"/>
            <a:ext cx="8186645" cy="632583"/>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2" name="Text Placeholder 19">
            <a:extLst>
              <a:ext uri="{FF2B5EF4-FFF2-40B4-BE49-F238E27FC236}">
                <a16:creationId xmlns:a16="http://schemas.microsoft.com/office/drawing/2014/main" id="{BD1B3959-2A7D-41C4-B7D1-33E6CD7BCAEA}"/>
              </a:ext>
            </a:extLst>
          </p:cNvPr>
          <p:cNvSpPr txBox="1">
            <a:spLocks/>
          </p:cNvSpPr>
          <p:nvPr/>
        </p:nvSpPr>
        <p:spPr>
          <a:xfrm>
            <a:off x="221226" y="2509520"/>
            <a:ext cx="407424" cy="632584"/>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b="1" dirty="0">
                <a:solidFill>
                  <a:schemeClr val="accent1"/>
                </a:solidFill>
              </a:rPr>
              <a:t>01</a:t>
            </a:r>
          </a:p>
        </p:txBody>
      </p:sp>
      <p:sp>
        <p:nvSpPr>
          <p:cNvPr id="23" name="Text Placeholder 19">
            <a:extLst>
              <a:ext uri="{FF2B5EF4-FFF2-40B4-BE49-F238E27FC236}">
                <a16:creationId xmlns:a16="http://schemas.microsoft.com/office/drawing/2014/main" id="{9CFDEB67-A705-4204-B63B-CEE980DC4FA2}"/>
              </a:ext>
            </a:extLst>
          </p:cNvPr>
          <p:cNvSpPr txBox="1">
            <a:spLocks/>
          </p:cNvSpPr>
          <p:nvPr/>
        </p:nvSpPr>
        <p:spPr>
          <a:xfrm>
            <a:off x="221226" y="3245454"/>
            <a:ext cx="407424" cy="632584"/>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b="1" dirty="0">
                <a:solidFill>
                  <a:schemeClr val="accent1"/>
                </a:solidFill>
              </a:rPr>
              <a:t>02</a:t>
            </a:r>
          </a:p>
        </p:txBody>
      </p:sp>
      <p:sp>
        <p:nvSpPr>
          <p:cNvPr id="24" name="Text Placeholder 19">
            <a:extLst>
              <a:ext uri="{FF2B5EF4-FFF2-40B4-BE49-F238E27FC236}">
                <a16:creationId xmlns:a16="http://schemas.microsoft.com/office/drawing/2014/main" id="{7A00F376-CAE2-4C65-9658-221F5607094D}"/>
              </a:ext>
            </a:extLst>
          </p:cNvPr>
          <p:cNvSpPr txBox="1">
            <a:spLocks/>
          </p:cNvSpPr>
          <p:nvPr/>
        </p:nvSpPr>
        <p:spPr>
          <a:xfrm>
            <a:off x="221226" y="3981389"/>
            <a:ext cx="407424" cy="632584"/>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b="1" dirty="0">
                <a:solidFill>
                  <a:schemeClr val="accent1"/>
                </a:solidFill>
              </a:rPr>
              <a:t>03</a:t>
            </a:r>
          </a:p>
        </p:txBody>
      </p:sp>
      <p:sp>
        <p:nvSpPr>
          <p:cNvPr id="25" name="Text Placeholder 19">
            <a:extLst>
              <a:ext uri="{FF2B5EF4-FFF2-40B4-BE49-F238E27FC236}">
                <a16:creationId xmlns:a16="http://schemas.microsoft.com/office/drawing/2014/main" id="{31353EC9-B04D-4291-AF64-55FB89102227}"/>
              </a:ext>
            </a:extLst>
          </p:cNvPr>
          <p:cNvSpPr txBox="1">
            <a:spLocks/>
          </p:cNvSpPr>
          <p:nvPr/>
        </p:nvSpPr>
        <p:spPr>
          <a:xfrm>
            <a:off x="221226" y="4717325"/>
            <a:ext cx="407424" cy="632584"/>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b="1" dirty="0">
                <a:solidFill>
                  <a:schemeClr val="accent1"/>
                </a:solidFill>
              </a:rPr>
              <a:t>04</a:t>
            </a:r>
          </a:p>
        </p:txBody>
      </p:sp>
      <p:sp>
        <p:nvSpPr>
          <p:cNvPr id="26" name="Text Placeholder 19">
            <a:extLst>
              <a:ext uri="{FF2B5EF4-FFF2-40B4-BE49-F238E27FC236}">
                <a16:creationId xmlns:a16="http://schemas.microsoft.com/office/drawing/2014/main" id="{DB2648A7-1D7B-4B2A-8781-10836A4FE5A0}"/>
              </a:ext>
            </a:extLst>
          </p:cNvPr>
          <p:cNvSpPr txBox="1">
            <a:spLocks/>
          </p:cNvSpPr>
          <p:nvPr/>
        </p:nvSpPr>
        <p:spPr>
          <a:xfrm>
            <a:off x="221226" y="5453256"/>
            <a:ext cx="407424" cy="632584"/>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b="1" dirty="0">
                <a:solidFill>
                  <a:schemeClr val="accent1"/>
                </a:solidFill>
              </a:rPr>
              <a:t>05</a:t>
            </a:r>
          </a:p>
        </p:txBody>
      </p:sp>
      <p:sp>
        <p:nvSpPr>
          <p:cNvPr id="28" name="Arrow: Pentagon 27">
            <a:extLst>
              <a:ext uri="{FF2B5EF4-FFF2-40B4-BE49-F238E27FC236}">
                <a16:creationId xmlns:a16="http://schemas.microsoft.com/office/drawing/2014/main" id="{9C82F3E5-FDEF-473F-A343-9E6A1AD92EE8}"/>
              </a:ext>
            </a:extLst>
          </p:cNvPr>
          <p:cNvSpPr/>
          <p:nvPr/>
        </p:nvSpPr>
        <p:spPr>
          <a:xfrm>
            <a:off x="2092124" y="2509521"/>
            <a:ext cx="2152891" cy="632583"/>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 dolor sit amet, consectetur adipiscing elit.</a:t>
            </a:r>
            <a:endParaRPr lang="en-PH" sz="1200" dirty="0"/>
          </a:p>
        </p:txBody>
      </p:sp>
      <p:sp>
        <p:nvSpPr>
          <p:cNvPr id="29" name="Arrow: Pentagon 28">
            <a:extLst>
              <a:ext uri="{FF2B5EF4-FFF2-40B4-BE49-F238E27FC236}">
                <a16:creationId xmlns:a16="http://schemas.microsoft.com/office/drawing/2014/main" id="{50F60975-579A-42C2-9778-1DDD2B600033}"/>
              </a:ext>
            </a:extLst>
          </p:cNvPr>
          <p:cNvSpPr/>
          <p:nvPr/>
        </p:nvSpPr>
        <p:spPr>
          <a:xfrm>
            <a:off x="736129" y="3245456"/>
            <a:ext cx="5288494" cy="632583"/>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 dolor sit amet, consectetur adipiscing elit.</a:t>
            </a:r>
            <a:endParaRPr lang="en-PH" sz="1200" dirty="0"/>
          </a:p>
        </p:txBody>
      </p:sp>
      <p:sp>
        <p:nvSpPr>
          <p:cNvPr id="30" name="Arrow: Pentagon 29">
            <a:extLst>
              <a:ext uri="{FF2B5EF4-FFF2-40B4-BE49-F238E27FC236}">
                <a16:creationId xmlns:a16="http://schemas.microsoft.com/office/drawing/2014/main" id="{F5A71CC4-FBB0-43D2-AFD5-F46CA1306A9C}"/>
              </a:ext>
            </a:extLst>
          </p:cNvPr>
          <p:cNvSpPr/>
          <p:nvPr/>
        </p:nvSpPr>
        <p:spPr>
          <a:xfrm>
            <a:off x="1510496" y="3981389"/>
            <a:ext cx="4323144" cy="632583"/>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 dolor sit amet, consectetur adipiscing elit.</a:t>
            </a:r>
            <a:endParaRPr lang="en-PH" sz="1200" dirty="0"/>
          </a:p>
        </p:txBody>
      </p:sp>
      <p:sp>
        <p:nvSpPr>
          <p:cNvPr id="31" name="Arrow: Pentagon 30">
            <a:extLst>
              <a:ext uri="{FF2B5EF4-FFF2-40B4-BE49-F238E27FC236}">
                <a16:creationId xmlns:a16="http://schemas.microsoft.com/office/drawing/2014/main" id="{1224A709-5E8D-4C48-BA06-74529BD1F7FB}"/>
              </a:ext>
            </a:extLst>
          </p:cNvPr>
          <p:cNvSpPr/>
          <p:nvPr/>
        </p:nvSpPr>
        <p:spPr>
          <a:xfrm>
            <a:off x="736129" y="4717322"/>
            <a:ext cx="7172274" cy="632583"/>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 dolor sit amet, consectetur adipiscing elit.</a:t>
            </a:r>
            <a:endParaRPr lang="en-PH" sz="1200" dirty="0"/>
          </a:p>
        </p:txBody>
      </p:sp>
      <p:sp>
        <p:nvSpPr>
          <p:cNvPr id="32" name="Arrow: Pentagon 31">
            <a:extLst>
              <a:ext uri="{FF2B5EF4-FFF2-40B4-BE49-F238E27FC236}">
                <a16:creationId xmlns:a16="http://schemas.microsoft.com/office/drawing/2014/main" id="{A1A76AE1-0C85-4C25-8B80-F0FF20BD7CAD}"/>
              </a:ext>
            </a:extLst>
          </p:cNvPr>
          <p:cNvSpPr/>
          <p:nvPr/>
        </p:nvSpPr>
        <p:spPr>
          <a:xfrm>
            <a:off x="736129" y="5453257"/>
            <a:ext cx="5913527" cy="632583"/>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dirty="0"/>
              <a:t>Lorem ipsum dolor sit amet, consectetur adipiscing elit.</a:t>
            </a:r>
            <a:endParaRPr lang="en-PH" sz="1200" dirty="0"/>
          </a:p>
        </p:txBody>
      </p:sp>
    </p:spTree>
    <p:extLst>
      <p:ext uri="{BB962C8B-B14F-4D97-AF65-F5344CB8AC3E}">
        <p14:creationId xmlns:p14="http://schemas.microsoft.com/office/powerpoint/2010/main" val="3376209492"/>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34EE0E-DE53-4CF9-97FE-134D2795DC3A}"/>
              </a:ext>
            </a:extLst>
          </p:cNvPr>
          <p:cNvSpPr>
            <a:spLocks noGrp="1"/>
          </p:cNvSpPr>
          <p:nvPr>
            <p:ph type="title"/>
          </p:nvPr>
        </p:nvSpPr>
        <p:spPr>
          <a:xfrm>
            <a:off x="221226" y="365126"/>
            <a:ext cx="8701548" cy="578772"/>
          </a:xfrm>
        </p:spPr>
        <p:txBody>
          <a:bodyPr/>
          <a:lstStyle/>
          <a:p>
            <a:r>
              <a:rPr lang="en-US" dirty="0"/>
              <a:t>Phased Roadmap</a:t>
            </a:r>
          </a:p>
        </p:txBody>
      </p:sp>
      <p:sp>
        <p:nvSpPr>
          <p:cNvPr id="6" name="Text Placeholder 19">
            <a:extLst>
              <a:ext uri="{FF2B5EF4-FFF2-40B4-BE49-F238E27FC236}">
                <a16:creationId xmlns:a16="http://schemas.microsoft.com/office/drawing/2014/main" id="{AA5A6678-3177-4A22-BD09-712D9E2F15D6}"/>
              </a:ext>
            </a:extLst>
          </p:cNvPr>
          <p:cNvSpPr txBox="1">
            <a:spLocks/>
          </p:cNvSpPr>
          <p:nvPr/>
        </p:nvSpPr>
        <p:spPr>
          <a:xfrm>
            <a:off x="736129" y="1600200"/>
            <a:ext cx="1958094"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Phase 1:</a:t>
            </a:r>
            <a:br>
              <a:rPr lang="en-PH" sz="1200" b="1" dirty="0"/>
            </a:br>
            <a:r>
              <a:rPr lang="en-US" sz="1200" dirty="0"/>
              <a:t>Lorem ipsum dolor sit </a:t>
            </a:r>
            <a:endParaRPr lang="en-PH" sz="1200" b="1" dirty="0"/>
          </a:p>
        </p:txBody>
      </p:sp>
      <p:cxnSp>
        <p:nvCxnSpPr>
          <p:cNvPr id="8" name="Straight Connector 7">
            <a:extLst>
              <a:ext uri="{FF2B5EF4-FFF2-40B4-BE49-F238E27FC236}">
                <a16:creationId xmlns:a16="http://schemas.microsoft.com/office/drawing/2014/main" id="{5C125BC3-6666-4078-9763-F5BA5DFA8313}"/>
              </a:ext>
            </a:extLst>
          </p:cNvPr>
          <p:cNvCxnSpPr>
            <a:cxnSpLocks/>
          </p:cNvCxnSpPr>
          <p:nvPr/>
        </p:nvCxnSpPr>
        <p:spPr>
          <a:xfrm>
            <a:off x="736360" y="2252249"/>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Text Placeholder 19">
            <a:extLst>
              <a:ext uri="{FF2B5EF4-FFF2-40B4-BE49-F238E27FC236}">
                <a16:creationId xmlns:a16="http://schemas.microsoft.com/office/drawing/2014/main" id="{3832D90B-5B65-4850-9F4D-682F15A7D71A}"/>
              </a:ext>
            </a:extLst>
          </p:cNvPr>
          <p:cNvSpPr txBox="1">
            <a:spLocks/>
          </p:cNvSpPr>
          <p:nvPr/>
        </p:nvSpPr>
        <p:spPr>
          <a:xfrm>
            <a:off x="2812312" y="1600200"/>
            <a:ext cx="1958094"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Phase 2:</a:t>
            </a:r>
            <a:br>
              <a:rPr lang="en-PH" sz="1200" b="1" dirty="0"/>
            </a:br>
            <a:r>
              <a:rPr lang="en-US" sz="1200" dirty="0"/>
              <a:t>Lorem ipsum dolor sit </a:t>
            </a:r>
            <a:endParaRPr lang="en-PH" sz="1200" b="1" dirty="0"/>
          </a:p>
        </p:txBody>
      </p:sp>
      <p:cxnSp>
        <p:nvCxnSpPr>
          <p:cNvPr id="14" name="Straight Connector 13">
            <a:extLst>
              <a:ext uri="{FF2B5EF4-FFF2-40B4-BE49-F238E27FC236}">
                <a16:creationId xmlns:a16="http://schemas.microsoft.com/office/drawing/2014/main" id="{AD9EE884-C349-4EA8-9D03-6CBF2BF047E4}"/>
              </a:ext>
            </a:extLst>
          </p:cNvPr>
          <p:cNvCxnSpPr>
            <a:cxnSpLocks/>
          </p:cNvCxnSpPr>
          <p:nvPr/>
        </p:nvCxnSpPr>
        <p:spPr>
          <a:xfrm>
            <a:off x="2812544" y="2252249"/>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Text Placeholder 19">
            <a:extLst>
              <a:ext uri="{FF2B5EF4-FFF2-40B4-BE49-F238E27FC236}">
                <a16:creationId xmlns:a16="http://schemas.microsoft.com/office/drawing/2014/main" id="{431E41F9-8E2E-4D5C-8DCA-4F29214E74E8}"/>
              </a:ext>
            </a:extLst>
          </p:cNvPr>
          <p:cNvSpPr txBox="1">
            <a:spLocks/>
          </p:cNvSpPr>
          <p:nvPr/>
        </p:nvSpPr>
        <p:spPr>
          <a:xfrm>
            <a:off x="4888496" y="1600200"/>
            <a:ext cx="1958094"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Phase 3:</a:t>
            </a:r>
            <a:br>
              <a:rPr lang="en-PH" sz="1200" b="1" dirty="0"/>
            </a:br>
            <a:r>
              <a:rPr lang="en-US" sz="1200" dirty="0"/>
              <a:t>Lorem ipsum dolor sit </a:t>
            </a:r>
            <a:endParaRPr lang="en-PH" sz="1200" b="1" dirty="0"/>
          </a:p>
        </p:txBody>
      </p:sp>
      <p:cxnSp>
        <p:nvCxnSpPr>
          <p:cNvPr id="18" name="Straight Connector 17">
            <a:extLst>
              <a:ext uri="{FF2B5EF4-FFF2-40B4-BE49-F238E27FC236}">
                <a16:creationId xmlns:a16="http://schemas.microsoft.com/office/drawing/2014/main" id="{CD89ADC8-300B-41C9-81EF-BC8DA5991E89}"/>
              </a:ext>
            </a:extLst>
          </p:cNvPr>
          <p:cNvCxnSpPr>
            <a:cxnSpLocks/>
          </p:cNvCxnSpPr>
          <p:nvPr/>
        </p:nvCxnSpPr>
        <p:spPr>
          <a:xfrm>
            <a:off x="4888728" y="2252249"/>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 name="Text Placeholder 19">
            <a:extLst>
              <a:ext uri="{FF2B5EF4-FFF2-40B4-BE49-F238E27FC236}">
                <a16:creationId xmlns:a16="http://schemas.microsoft.com/office/drawing/2014/main" id="{08431AEF-BCBB-4466-B283-08BB33AD3C3F}"/>
              </a:ext>
            </a:extLst>
          </p:cNvPr>
          <p:cNvSpPr txBox="1">
            <a:spLocks/>
          </p:cNvSpPr>
          <p:nvPr/>
        </p:nvSpPr>
        <p:spPr>
          <a:xfrm>
            <a:off x="6964680" y="1600200"/>
            <a:ext cx="1958094"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Phase 4:</a:t>
            </a:r>
            <a:br>
              <a:rPr lang="en-PH" sz="1200" b="1" dirty="0"/>
            </a:br>
            <a:r>
              <a:rPr lang="en-US" sz="1200" dirty="0"/>
              <a:t>Lorem ipsum dolor sit </a:t>
            </a:r>
            <a:endParaRPr lang="en-PH" sz="1200" b="1" dirty="0"/>
          </a:p>
        </p:txBody>
      </p:sp>
      <p:cxnSp>
        <p:nvCxnSpPr>
          <p:cNvPr id="21" name="Straight Connector 20">
            <a:extLst>
              <a:ext uri="{FF2B5EF4-FFF2-40B4-BE49-F238E27FC236}">
                <a16:creationId xmlns:a16="http://schemas.microsoft.com/office/drawing/2014/main" id="{73EB5F68-4C62-4AAA-882D-18BF38B65B40}"/>
              </a:ext>
            </a:extLst>
          </p:cNvPr>
          <p:cNvCxnSpPr>
            <a:cxnSpLocks/>
          </p:cNvCxnSpPr>
          <p:nvPr/>
        </p:nvCxnSpPr>
        <p:spPr>
          <a:xfrm>
            <a:off x="6964912" y="2252249"/>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 name="Arrow: Pentagon 32">
            <a:extLst>
              <a:ext uri="{FF2B5EF4-FFF2-40B4-BE49-F238E27FC236}">
                <a16:creationId xmlns:a16="http://schemas.microsoft.com/office/drawing/2014/main" id="{6EEC7CFC-49FB-4143-AA95-E9A128A69730}"/>
              </a:ext>
            </a:extLst>
          </p:cNvPr>
          <p:cNvSpPr/>
          <p:nvPr/>
        </p:nvSpPr>
        <p:spPr>
          <a:xfrm>
            <a:off x="736129" y="2657364"/>
            <a:ext cx="8186645" cy="397968"/>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dirty="0"/>
          </a:p>
        </p:txBody>
      </p:sp>
      <p:sp>
        <p:nvSpPr>
          <p:cNvPr id="22" name="Text Placeholder 19">
            <a:extLst>
              <a:ext uri="{FF2B5EF4-FFF2-40B4-BE49-F238E27FC236}">
                <a16:creationId xmlns:a16="http://schemas.microsoft.com/office/drawing/2014/main" id="{BD1B3959-2A7D-41C4-B7D1-33E6CD7BCAEA}"/>
              </a:ext>
            </a:extLst>
          </p:cNvPr>
          <p:cNvSpPr txBox="1">
            <a:spLocks/>
          </p:cNvSpPr>
          <p:nvPr/>
        </p:nvSpPr>
        <p:spPr>
          <a:xfrm>
            <a:off x="221226" y="2657363"/>
            <a:ext cx="407424" cy="397969"/>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800" b="1" dirty="0">
                <a:solidFill>
                  <a:schemeClr val="accent1"/>
                </a:solidFill>
              </a:rPr>
              <a:t>01</a:t>
            </a:r>
          </a:p>
        </p:txBody>
      </p:sp>
      <p:sp>
        <p:nvSpPr>
          <p:cNvPr id="28" name="Arrow: Pentagon 27">
            <a:extLst>
              <a:ext uri="{FF2B5EF4-FFF2-40B4-BE49-F238E27FC236}">
                <a16:creationId xmlns:a16="http://schemas.microsoft.com/office/drawing/2014/main" id="{9C82F3E5-FDEF-473F-A343-9E6A1AD92EE8}"/>
              </a:ext>
            </a:extLst>
          </p:cNvPr>
          <p:cNvSpPr/>
          <p:nvPr/>
        </p:nvSpPr>
        <p:spPr>
          <a:xfrm>
            <a:off x="2092124" y="2657364"/>
            <a:ext cx="2152891" cy="397968"/>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Lorem ipsum dolor sit amet, consectetur adipiscing elit.</a:t>
            </a:r>
            <a:endParaRPr lang="en-PH" sz="900" dirty="0"/>
          </a:p>
        </p:txBody>
      </p:sp>
      <p:sp>
        <p:nvSpPr>
          <p:cNvPr id="34" name="Arrow: Pentagon 33">
            <a:extLst>
              <a:ext uri="{FF2B5EF4-FFF2-40B4-BE49-F238E27FC236}">
                <a16:creationId xmlns:a16="http://schemas.microsoft.com/office/drawing/2014/main" id="{BA292F5E-49CE-442F-8398-62B27FF9C0FD}"/>
              </a:ext>
            </a:extLst>
          </p:cNvPr>
          <p:cNvSpPr/>
          <p:nvPr/>
        </p:nvSpPr>
        <p:spPr>
          <a:xfrm>
            <a:off x="736129" y="3116688"/>
            <a:ext cx="8186645" cy="397968"/>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dirty="0"/>
          </a:p>
        </p:txBody>
      </p:sp>
      <p:sp>
        <p:nvSpPr>
          <p:cNvPr id="23" name="Text Placeholder 19">
            <a:extLst>
              <a:ext uri="{FF2B5EF4-FFF2-40B4-BE49-F238E27FC236}">
                <a16:creationId xmlns:a16="http://schemas.microsoft.com/office/drawing/2014/main" id="{9CFDEB67-A705-4204-B63B-CEE980DC4FA2}"/>
              </a:ext>
            </a:extLst>
          </p:cNvPr>
          <p:cNvSpPr txBox="1">
            <a:spLocks/>
          </p:cNvSpPr>
          <p:nvPr/>
        </p:nvSpPr>
        <p:spPr>
          <a:xfrm>
            <a:off x="221226" y="3116688"/>
            <a:ext cx="407424" cy="397969"/>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800" b="1" dirty="0">
                <a:solidFill>
                  <a:schemeClr val="accent1"/>
                </a:solidFill>
              </a:rPr>
              <a:t>02</a:t>
            </a:r>
          </a:p>
        </p:txBody>
      </p:sp>
      <p:sp>
        <p:nvSpPr>
          <p:cNvPr id="29" name="Arrow: Pentagon 28">
            <a:extLst>
              <a:ext uri="{FF2B5EF4-FFF2-40B4-BE49-F238E27FC236}">
                <a16:creationId xmlns:a16="http://schemas.microsoft.com/office/drawing/2014/main" id="{50F60975-579A-42C2-9778-1DDD2B600033}"/>
              </a:ext>
            </a:extLst>
          </p:cNvPr>
          <p:cNvSpPr/>
          <p:nvPr/>
        </p:nvSpPr>
        <p:spPr>
          <a:xfrm>
            <a:off x="736129" y="3116688"/>
            <a:ext cx="5288494" cy="397968"/>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Lorem ipsum dolor sit amet, consectetur adipiscing elit.</a:t>
            </a:r>
            <a:endParaRPr lang="en-PH" sz="900" dirty="0"/>
          </a:p>
        </p:txBody>
      </p:sp>
      <p:sp>
        <p:nvSpPr>
          <p:cNvPr id="37" name="Arrow: Pentagon 36">
            <a:extLst>
              <a:ext uri="{FF2B5EF4-FFF2-40B4-BE49-F238E27FC236}">
                <a16:creationId xmlns:a16="http://schemas.microsoft.com/office/drawing/2014/main" id="{D10475F1-0C9D-4139-9BB4-77E3583272C4}"/>
              </a:ext>
            </a:extLst>
          </p:cNvPr>
          <p:cNvSpPr/>
          <p:nvPr/>
        </p:nvSpPr>
        <p:spPr>
          <a:xfrm>
            <a:off x="736129" y="3576014"/>
            <a:ext cx="8186645" cy="397968"/>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dirty="0"/>
          </a:p>
        </p:txBody>
      </p:sp>
      <p:sp>
        <p:nvSpPr>
          <p:cNvPr id="24" name="Text Placeholder 19">
            <a:extLst>
              <a:ext uri="{FF2B5EF4-FFF2-40B4-BE49-F238E27FC236}">
                <a16:creationId xmlns:a16="http://schemas.microsoft.com/office/drawing/2014/main" id="{7A00F376-CAE2-4C65-9658-221F5607094D}"/>
              </a:ext>
            </a:extLst>
          </p:cNvPr>
          <p:cNvSpPr txBox="1">
            <a:spLocks/>
          </p:cNvSpPr>
          <p:nvPr/>
        </p:nvSpPr>
        <p:spPr>
          <a:xfrm>
            <a:off x="221226" y="3576013"/>
            <a:ext cx="407424" cy="397969"/>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800" b="1" dirty="0">
                <a:solidFill>
                  <a:schemeClr val="accent1"/>
                </a:solidFill>
              </a:rPr>
              <a:t>03</a:t>
            </a:r>
          </a:p>
        </p:txBody>
      </p:sp>
      <p:sp>
        <p:nvSpPr>
          <p:cNvPr id="30" name="Arrow: Pentagon 29">
            <a:extLst>
              <a:ext uri="{FF2B5EF4-FFF2-40B4-BE49-F238E27FC236}">
                <a16:creationId xmlns:a16="http://schemas.microsoft.com/office/drawing/2014/main" id="{F5A71CC4-FBB0-43D2-AFD5-F46CA1306A9C}"/>
              </a:ext>
            </a:extLst>
          </p:cNvPr>
          <p:cNvSpPr/>
          <p:nvPr/>
        </p:nvSpPr>
        <p:spPr>
          <a:xfrm>
            <a:off x="1510496" y="3576013"/>
            <a:ext cx="4323144" cy="397968"/>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Lorem ipsum dolor sit amet, consectetur adipiscing elit.</a:t>
            </a:r>
            <a:endParaRPr lang="en-PH" sz="900" dirty="0"/>
          </a:p>
        </p:txBody>
      </p:sp>
      <p:sp>
        <p:nvSpPr>
          <p:cNvPr id="36" name="Arrow: Pentagon 35">
            <a:extLst>
              <a:ext uri="{FF2B5EF4-FFF2-40B4-BE49-F238E27FC236}">
                <a16:creationId xmlns:a16="http://schemas.microsoft.com/office/drawing/2014/main" id="{55820119-5D91-49DC-A51E-2BA9D38F16B1}"/>
              </a:ext>
            </a:extLst>
          </p:cNvPr>
          <p:cNvSpPr/>
          <p:nvPr/>
        </p:nvSpPr>
        <p:spPr>
          <a:xfrm>
            <a:off x="736129" y="4035340"/>
            <a:ext cx="8186645" cy="397968"/>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dirty="0"/>
          </a:p>
        </p:txBody>
      </p:sp>
      <p:sp>
        <p:nvSpPr>
          <p:cNvPr id="25" name="Text Placeholder 19">
            <a:extLst>
              <a:ext uri="{FF2B5EF4-FFF2-40B4-BE49-F238E27FC236}">
                <a16:creationId xmlns:a16="http://schemas.microsoft.com/office/drawing/2014/main" id="{31353EC9-B04D-4291-AF64-55FB89102227}"/>
              </a:ext>
            </a:extLst>
          </p:cNvPr>
          <p:cNvSpPr txBox="1">
            <a:spLocks/>
          </p:cNvSpPr>
          <p:nvPr/>
        </p:nvSpPr>
        <p:spPr>
          <a:xfrm>
            <a:off x="221226" y="4035340"/>
            <a:ext cx="407424" cy="397969"/>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800" b="1" dirty="0">
                <a:solidFill>
                  <a:schemeClr val="accent1"/>
                </a:solidFill>
              </a:rPr>
              <a:t>04</a:t>
            </a:r>
          </a:p>
        </p:txBody>
      </p:sp>
      <p:sp>
        <p:nvSpPr>
          <p:cNvPr id="31" name="Arrow: Pentagon 30">
            <a:extLst>
              <a:ext uri="{FF2B5EF4-FFF2-40B4-BE49-F238E27FC236}">
                <a16:creationId xmlns:a16="http://schemas.microsoft.com/office/drawing/2014/main" id="{1224A709-5E8D-4C48-BA06-74529BD1F7FB}"/>
              </a:ext>
            </a:extLst>
          </p:cNvPr>
          <p:cNvSpPr/>
          <p:nvPr/>
        </p:nvSpPr>
        <p:spPr>
          <a:xfrm>
            <a:off x="736129" y="4035338"/>
            <a:ext cx="7172274" cy="397968"/>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Lorem ipsum dolor sit amet, consectetur adipiscing elit.</a:t>
            </a:r>
            <a:endParaRPr lang="en-PH" sz="900" dirty="0"/>
          </a:p>
        </p:txBody>
      </p:sp>
      <p:sp>
        <p:nvSpPr>
          <p:cNvPr id="35" name="Arrow: Pentagon 34">
            <a:extLst>
              <a:ext uri="{FF2B5EF4-FFF2-40B4-BE49-F238E27FC236}">
                <a16:creationId xmlns:a16="http://schemas.microsoft.com/office/drawing/2014/main" id="{2021CA81-3E8F-4D93-B2F6-7F84912E34BA}"/>
              </a:ext>
            </a:extLst>
          </p:cNvPr>
          <p:cNvSpPr/>
          <p:nvPr/>
        </p:nvSpPr>
        <p:spPr>
          <a:xfrm>
            <a:off x="736129" y="4494666"/>
            <a:ext cx="8186645" cy="397968"/>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dirty="0"/>
          </a:p>
        </p:txBody>
      </p:sp>
      <p:sp>
        <p:nvSpPr>
          <p:cNvPr id="26" name="Text Placeholder 19">
            <a:extLst>
              <a:ext uri="{FF2B5EF4-FFF2-40B4-BE49-F238E27FC236}">
                <a16:creationId xmlns:a16="http://schemas.microsoft.com/office/drawing/2014/main" id="{DB2648A7-1D7B-4B2A-8781-10836A4FE5A0}"/>
              </a:ext>
            </a:extLst>
          </p:cNvPr>
          <p:cNvSpPr txBox="1">
            <a:spLocks/>
          </p:cNvSpPr>
          <p:nvPr/>
        </p:nvSpPr>
        <p:spPr>
          <a:xfrm>
            <a:off x="221226" y="4494665"/>
            <a:ext cx="407424" cy="397969"/>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800" b="1" dirty="0">
                <a:solidFill>
                  <a:schemeClr val="accent1"/>
                </a:solidFill>
              </a:rPr>
              <a:t>05</a:t>
            </a:r>
          </a:p>
        </p:txBody>
      </p:sp>
      <p:sp>
        <p:nvSpPr>
          <p:cNvPr id="32" name="Arrow: Pentagon 31">
            <a:extLst>
              <a:ext uri="{FF2B5EF4-FFF2-40B4-BE49-F238E27FC236}">
                <a16:creationId xmlns:a16="http://schemas.microsoft.com/office/drawing/2014/main" id="{A1A76AE1-0C85-4C25-8B80-F0FF20BD7CAD}"/>
              </a:ext>
            </a:extLst>
          </p:cNvPr>
          <p:cNvSpPr/>
          <p:nvPr/>
        </p:nvSpPr>
        <p:spPr>
          <a:xfrm>
            <a:off x="736129" y="4494666"/>
            <a:ext cx="5913527" cy="397968"/>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Lorem ipsum dolor sit amet, consectetur adipiscing elit.</a:t>
            </a:r>
            <a:endParaRPr lang="en-PH" sz="900" dirty="0"/>
          </a:p>
        </p:txBody>
      </p:sp>
      <p:sp>
        <p:nvSpPr>
          <p:cNvPr id="40" name="Arrow: Pentagon 39">
            <a:extLst>
              <a:ext uri="{FF2B5EF4-FFF2-40B4-BE49-F238E27FC236}">
                <a16:creationId xmlns:a16="http://schemas.microsoft.com/office/drawing/2014/main" id="{D1342779-B819-43BE-BC3C-048A1E5E3B8B}"/>
              </a:ext>
            </a:extLst>
          </p:cNvPr>
          <p:cNvSpPr/>
          <p:nvPr/>
        </p:nvSpPr>
        <p:spPr>
          <a:xfrm>
            <a:off x="736129" y="4953991"/>
            <a:ext cx="8186645" cy="397968"/>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dirty="0"/>
          </a:p>
        </p:txBody>
      </p:sp>
      <p:sp>
        <p:nvSpPr>
          <p:cNvPr id="41" name="Text Placeholder 19">
            <a:extLst>
              <a:ext uri="{FF2B5EF4-FFF2-40B4-BE49-F238E27FC236}">
                <a16:creationId xmlns:a16="http://schemas.microsoft.com/office/drawing/2014/main" id="{A127EEC3-6240-46B4-A309-B8C5A69CB371}"/>
              </a:ext>
            </a:extLst>
          </p:cNvPr>
          <p:cNvSpPr txBox="1">
            <a:spLocks/>
          </p:cNvSpPr>
          <p:nvPr/>
        </p:nvSpPr>
        <p:spPr>
          <a:xfrm>
            <a:off x="221226" y="4953990"/>
            <a:ext cx="407424" cy="397969"/>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800" b="1" dirty="0">
                <a:solidFill>
                  <a:schemeClr val="accent1"/>
                </a:solidFill>
              </a:rPr>
              <a:t>06</a:t>
            </a:r>
          </a:p>
        </p:txBody>
      </p:sp>
      <p:sp>
        <p:nvSpPr>
          <p:cNvPr id="44" name="Arrow: Pentagon 43">
            <a:extLst>
              <a:ext uri="{FF2B5EF4-FFF2-40B4-BE49-F238E27FC236}">
                <a16:creationId xmlns:a16="http://schemas.microsoft.com/office/drawing/2014/main" id="{F4DA7B7B-5C5E-4CEC-B4B1-47CFC2116924}"/>
              </a:ext>
            </a:extLst>
          </p:cNvPr>
          <p:cNvSpPr/>
          <p:nvPr/>
        </p:nvSpPr>
        <p:spPr>
          <a:xfrm>
            <a:off x="1510496" y="4953990"/>
            <a:ext cx="4323144" cy="397968"/>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Lorem ipsum dolor sit amet, consectetur adipiscing elit.</a:t>
            </a:r>
            <a:endParaRPr lang="en-PH" sz="900" dirty="0"/>
          </a:p>
        </p:txBody>
      </p:sp>
      <p:sp>
        <p:nvSpPr>
          <p:cNvPr id="39" name="Arrow: Pentagon 38">
            <a:extLst>
              <a:ext uri="{FF2B5EF4-FFF2-40B4-BE49-F238E27FC236}">
                <a16:creationId xmlns:a16="http://schemas.microsoft.com/office/drawing/2014/main" id="{C126FBD6-1F08-4525-BBB3-E1ADB154C7C2}"/>
              </a:ext>
            </a:extLst>
          </p:cNvPr>
          <p:cNvSpPr/>
          <p:nvPr/>
        </p:nvSpPr>
        <p:spPr>
          <a:xfrm>
            <a:off x="736129" y="5413317"/>
            <a:ext cx="8186645" cy="397968"/>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dirty="0"/>
          </a:p>
        </p:txBody>
      </p:sp>
      <p:sp>
        <p:nvSpPr>
          <p:cNvPr id="42" name="Text Placeholder 19">
            <a:extLst>
              <a:ext uri="{FF2B5EF4-FFF2-40B4-BE49-F238E27FC236}">
                <a16:creationId xmlns:a16="http://schemas.microsoft.com/office/drawing/2014/main" id="{3960E774-D62D-4841-BAE6-0C2021742611}"/>
              </a:ext>
            </a:extLst>
          </p:cNvPr>
          <p:cNvSpPr txBox="1">
            <a:spLocks/>
          </p:cNvSpPr>
          <p:nvPr/>
        </p:nvSpPr>
        <p:spPr>
          <a:xfrm>
            <a:off x="221226" y="5413317"/>
            <a:ext cx="407424" cy="397969"/>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800" b="1" dirty="0">
                <a:solidFill>
                  <a:schemeClr val="accent1"/>
                </a:solidFill>
              </a:rPr>
              <a:t>07</a:t>
            </a:r>
          </a:p>
        </p:txBody>
      </p:sp>
      <p:sp>
        <p:nvSpPr>
          <p:cNvPr id="45" name="Arrow: Pentagon 44">
            <a:extLst>
              <a:ext uri="{FF2B5EF4-FFF2-40B4-BE49-F238E27FC236}">
                <a16:creationId xmlns:a16="http://schemas.microsoft.com/office/drawing/2014/main" id="{2ECB4F98-6936-4C52-952C-4C01B263FEAB}"/>
              </a:ext>
            </a:extLst>
          </p:cNvPr>
          <p:cNvSpPr/>
          <p:nvPr/>
        </p:nvSpPr>
        <p:spPr>
          <a:xfrm>
            <a:off x="736129" y="5413315"/>
            <a:ext cx="7172274" cy="397968"/>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Lorem ipsum dolor sit amet, consectetur adipiscing elit.</a:t>
            </a:r>
            <a:endParaRPr lang="en-PH" sz="900" dirty="0"/>
          </a:p>
        </p:txBody>
      </p:sp>
      <p:sp>
        <p:nvSpPr>
          <p:cNvPr id="38" name="Arrow: Pentagon 37">
            <a:extLst>
              <a:ext uri="{FF2B5EF4-FFF2-40B4-BE49-F238E27FC236}">
                <a16:creationId xmlns:a16="http://schemas.microsoft.com/office/drawing/2014/main" id="{ECBEBF7D-61BE-494B-82FC-84B8D7F3A41F}"/>
              </a:ext>
            </a:extLst>
          </p:cNvPr>
          <p:cNvSpPr/>
          <p:nvPr/>
        </p:nvSpPr>
        <p:spPr>
          <a:xfrm>
            <a:off x="736129" y="5872642"/>
            <a:ext cx="8186645" cy="397968"/>
          </a:xfrm>
          <a:prstGeom prst="homePlate">
            <a:avLst>
              <a:gd name="adj" fmla="val 26117"/>
            </a:avLst>
          </a:prstGeom>
          <a:solidFill>
            <a:srgbClr val="F6F3F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dirty="0"/>
          </a:p>
        </p:txBody>
      </p:sp>
      <p:sp>
        <p:nvSpPr>
          <p:cNvPr id="43" name="Text Placeholder 19">
            <a:extLst>
              <a:ext uri="{FF2B5EF4-FFF2-40B4-BE49-F238E27FC236}">
                <a16:creationId xmlns:a16="http://schemas.microsoft.com/office/drawing/2014/main" id="{22F5284B-F850-4900-9539-6E5CE9F7338E}"/>
              </a:ext>
            </a:extLst>
          </p:cNvPr>
          <p:cNvSpPr txBox="1">
            <a:spLocks/>
          </p:cNvSpPr>
          <p:nvPr/>
        </p:nvSpPr>
        <p:spPr>
          <a:xfrm>
            <a:off x="221226" y="5872641"/>
            <a:ext cx="407424" cy="397969"/>
          </a:xfrm>
          <a:prstGeom prst="rect">
            <a:avLst/>
          </a:prstGeom>
          <a:ln>
            <a:solidFill>
              <a:schemeClr val="accent1"/>
            </a:solidFill>
          </a:ln>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800" b="1" dirty="0">
                <a:solidFill>
                  <a:schemeClr val="accent1"/>
                </a:solidFill>
              </a:rPr>
              <a:t>08</a:t>
            </a:r>
          </a:p>
        </p:txBody>
      </p:sp>
      <p:sp>
        <p:nvSpPr>
          <p:cNvPr id="46" name="Arrow: Pentagon 45">
            <a:extLst>
              <a:ext uri="{FF2B5EF4-FFF2-40B4-BE49-F238E27FC236}">
                <a16:creationId xmlns:a16="http://schemas.microsoft.com/office/drawing/2014/main" id="{95D2DFBB-8087-471D-ABE5-8C784128F834}"/>
              </a:ext>
            </a:extLst>
          </p:cNvPr>
          <p:cNvSpPr/>
          <p:nvPr/>
        </p:nvSpPr>
        <p:spPr>
          <a:xfrm>
            <a:off x="736129" y="5872642"/>
            <a:ext cx="5913527" cy="397968"/>
          </a:xfrm>
          <a:prstGeom prst="homePlate">
            <a:avLst>
              <a:gd name="adj" fmla="val 26117"/>
            </a:avLst>
          </a:prstGeom>
          <a:solidFill>
            <a:srgbClr val="B6B3B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t>Lorem ipsum dolor sit amet, consectetur adipiscing elit.</a:t>
            </a:r>
            <a:endParaRPr lang="en-PH" sz="900" dirty="0"/>
          </a:p>
        </p:txBody>
      </p:sp>
    </p:spTree>
    <p:extLst>
      <p:ext uri="{BB962C8B-B14F-4D97-AF65-F5344CB8AC3E}">
        <p14:creationId xmlns:p14="http://schemas.microsoft.com/office/powerpoint/2010/main" val="1865052963"/>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413B5F-57D8-4CC3-8504-A962CB822812}"/>
              </a:ext>
            </a:extLst>
          </p:cNvPr>
          <p:cNvSpPr>
            <a:spLocks noGrp="1"/>
          </p:cNvSpPr>
          <p:nvPr>
            <p:ph type="title"/>
          </p:nvPr>
        </p:nvSpPr>
        <p:spPr/>
        <p:txBody>
          <a:bodyPr/>
          <a:lstStyle/>
          <a:p>
            <a:r>
              <a:rPr lang="en-US" dirty="0"/>
              <a:t>Seven-Point Dated Timeline</a:t>
            </a:r>
          </a:p>
        </p:txBody>
      </p:sp>
      <p:sp>
        <p:nvSpPr>
          <p:cNvPr id="7" name="Arrow: Right 6">
            <a:extLst>
              <a:ext uri="{FF2B5EF4-FFF2-40B4-BE49-F238E27FC236}">
                <a16:creationId xmlns:a16="http://schemas.microsoft.com/office/drawing/2014/main" id="{F94B7231-4ABA-47B5-AA48-3B2889A4F531}"/>
              </a:ext>
            </a:extLst>
          </p:cNvPr>
          <p:cNvSpPr/>
          <p:nvPr/>
        </p:nvSpPr>
        <p:spPr>
          <a:xfrm>
            <a:off x="221226" y="1899920"/>
            <a:ext cx="8701548" cy="161400"/>
          </a:xfrm>
          <a:prstGeom prst="rightArrow">
            <a:avLst/>
          </a:prstGeom>
          <a:solidFill>
            <a:schemeClr val="bg1">
              <a:lumMod val="25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9" name="Rectangle: Single Corner Snipped 8">
            <a:extLst>
              <a:ext uri="{FF2B5EF4-FFF2-40B4-BE49-F238E27FC236}">
                <a16:creationId xmlns:a16="http://schemas.microsoft.com/office/drawing/2014/main" id="{B6EE9A7A-C5CD-4246-B5F8-BCC177046054}"/>
              </a:ext>
            </a:extLst>
          </p:cNvPr>
          <p:cNvSpPr/>
          <p:nvPr/>
        </p:nvSpPr>
        <p:spPr>
          <a:xfrm>
            <a:off x="297298" y="2969132"/>
            <a:ext cx="1161514" cy="2671965"/>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10" name="Right Triangle 9">
            <a:extLst>
              <a:ext uri="{FF2B5EF4-FFF2-40B4-BE49-F238E27FC236}">
                <a16:creationId xmlns:a16="http://schemas.microsoft.com/office/drawing/2014/main" id="{73FABCDF-6748-4556-B170-C617A4CB9223}"/>
              </a:ext>
            </a:extLst>
          </p:cNvPr>
          <p:cNvSpPr/>
          <p:nvPr/>
        </p:nvSpPr>
        <p:spPr>
          <a:xfrm>
            <a:off x="297298" y="5503927"/>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11" name="TextBox 10">
            <a:extLst>
              <a:ext uri="{FF2B5EF4-FFF2-40B4-BE49-F238E27FC236}">
                <a16:creationId xmlns:a16="http://schemas.microsoft.com/office/drawing/2014/main" id="{4251D685-9B96-4BBF-A895-D13A60F416E6}"/>
              </a:ext>
            </a:extLst>
          </p:cNvPr>
          <p:cNvSpPr txBox="1"/>
          <p:nvPr/>
        </p:nvSpPr>
        <p:spPr>
          <a:xfrm>
            <a:off x="297298" y="3157767"/>
            <a:ext cx="1161514" cy="351586"/>
          </a:xfrm>
          <a:prstGeom prst="rect">
            <a:avLst/>
          </a:prstGeom>
          <a:solidFill>
            <a:schemeClr val="accent1"/>
          </a:solidFill>
        </p:spPr>
        <p:txBody>
          <a:bodyPr wrap="square" lIns="0" tIns="0" rIns="0" bIns="0" anchor="ctr">
            <a:normAutofit/>
          </a:bodyPr>
          <a:lstStyle/>
          <a:p>
            <a:pPr algn="ctr"/>
            <a:r>
              <a:rPr lang="en-US" sz="1000" b="1" dirty="0">
                <a:solidFill>
                  <a:schemeClr val="bg1"/>
                </a:solidFill>
                <a:latin typeface="+mj-lt"/>
              </a:rPr>
              <a:t>Date</a:t>
            </a:r>
            <a:endParaRPr lang="en-PH" sz="700" dirty="0">
              <a:solidFill>
                <a:schemeClr val="bg1"/>
              </a:solidFill>
            </a:endParaRPr>
          </a:p>
        </p:txBody>
      </p:sp>
      <p:sp>
        <p:nvSpPr>
          <p:cNvPr id="12" name="TextBox 11">
            <a:extLst>
              <a:ext uri="{FF2B5EF4-FFF2-40B4-BE49-F238E27FC236}">
                <a16:creationId xmlns:a16="http://schemas.microsoft.com/office/drawing/2014/main" id="{1911F1F3-4DC9-4D83-95B8-506E168DEB2D}"/>
              </a:ext>
            </a:extLst>
          </p:cNvPr>
          <p:cNvSpPr txBox="1"/>
          <p:nvPr/>
        </p:nvSpPr>
        <p:spPr>
          <a:xfrm>
            <a:off x="372210" y="4572993"/>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13" name="TextBox 12">
            <a:extLst>
              <a:ext uri="{FF2B5EF4-FFF2-40B4-BE49-F238E27FC236}">
                <a16:creationId xmlns:a16="http://schemas.microsoft.com/office/drawing/2014/main" id="{6FE89938-8632-4AB7-82DB-D4A12485F7A1}"/>
              </a:ext>
            </a:extLst>
          </p:cNvPr>
          <p:cNvSpPr txBox="1"/>
          <p:nvPr/>
        </p:nvSpPr>
        <p:spPr>
          <a:xfrm>
            <a:off x="372210" y="4353019"/>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63" name="Group 62">
            <a:extLst>
              <a:ext uri="{FF2B5EF4-FFF2-40B4-BE49-F238E27FC236}">
                <a16:creationId xmlns:a16="http://schemas.microsoft.com/office/drawing/2014/main" id="{32A37599-1467-4B51-B3D2-D58C0928096E}"/>
              </a:ext>
            </a:extLst>
          </p:cNvPr>
          <p:cNvGrpSpPr/>
          <p:nvPr/>
        </p:nvGrpSpPr>
        <p:grpSpPr>
          <a:xfrm>
            <a:off x="593656" y="3687153"/>
            <a:ext cx="568800" cy="568298"/>
            <a:chOff x="3071135" y="1760585"/>
            <a:chExt cx="475200" cy="633600"/>
          </a:xfrm>
        </p:grpSpPr>
        <p:sp>
          <p:nvSpPr>
            <p:cNvPr id="64" name="Accent">
              <a:extLst>
                <a:ext uri="{FF2B5EF4-FFF2-40B4-BE49-F238E27FC236}">
                  <a16:creationId xmlns:a16="http://schemas.microsoft.com/office/drawing/2014/main" id="{EE44F3E4-B4CA-483C-863C-60BD034F647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5" name="Outline">
              <a:extLst>
                <a:ext uri="{FF2B5EF4-FFF2-40B4-BE49-F238E27FC236}">
                  <a16:creationId xmlns:a16="http://schemas.microsoft.com/office/drawing/2014/main" id="{73C34D7F-85EB-4F61-A604-09E0DF093A2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68" name="Rectangle: Single Corner Snipped 67">
            <a:extLst>
              <a:ext uri="{FF2B5EF4-FFF2-40B4-BE49-F238E27FC236}">
                <a16:creationId xmlns:a16="http://schemas.microsoft.com/office/drawing/2014/main" id="{44E17A20-F206-42AE-85C8-44BEF82A83BE}"/>
              </a:ext>
            </a:extLst>
          </p:cNvPr>
          <p:cNvSpPr/>
          <p:nvPr/>
        </p:nvSpPr>
        <p:spPr>
          <a:xfrm>
            <a:off x="1541292" y="2635333"/>
            <a:ext cx="1161514" cy="2671965"/>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69" name="Right Triangle 68">
            <a:extLst>
              <a:ext uri="{FF2B5EF4-FFF2-40B4-BE49-F238E27FC236}">
                <a16:creationId xmlns:a16="http://schemas.microsoft.com/office/drawing/2014/main" id="{1021A973-E7AD-4F2D-857B-D1108549CD5F}"/>
              </a:ext>
            </a:extLst>
          </p:cNvPr>
          <p:cNvSpPr/>
          <p:nvPr/>
        </p:nvSpPr>
        <p:spPr>
          <a:xfrm>
            <a:off x="1541292" y="5170128"/>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70" name="TextBox 69">
            <a:extLst>
              <a:ext uri="{FF2B5EF4-FFF2-40B4-BE49-F238E27FC236}">
                <a16:creationId xmlns:a16="http://schemas.microsoft.com/office/drawing/2014/main" id="{9F7534F3-94BC-49B9-857D-3D749ADDBE3E}"/>
              </a:ext>
            </a:extLst>
          </p:cNvPr>
          <p:cNvSpPr txBox="1"/>
          <p:nvPr/>
        </p:nvSpPr>
        <p:spPr>
          <a:xfrm>
            <a:off x="1541292" y="2823968"/>
            <a:ext cx="1161514" cy="351586"/>
          </a:xfrm>
          <a:prstGeom prst="rect">
            <a:avLst/>
          </a:prstGeom>
          <a:solidFill>
            <a:schemeClr val="accent1"/>
          </a:solidFill>
        </p:spPr>
        <p:txBody>
          <a:bodyPr wrap="square" lIns="0" tIns="0" rIns="0" bIns="0" anchor="ctr">
            <a:normAutofit/>
          </a:bodyPr>
          <a:lstStyle/>
          <a:p>
            <a:pPr algn="ctr"/>
            <a:r>
              <a:rPr lang="en-US" sz="1000" b="1" dirty="0">
                <a:solidFill>
                  <a:schemeClr val="bg1"/>
                </a:solidFill>
                <a:latin typeface="+mj-lt"/>
              </a:rPr>
              <a:t>Date</a:t>
            </a:r>
            <a:endParaRPr lang="en-PH" sz="700" dirty="0">
              <a:solidFill>
                <a:schemeClr val="bg1"/>
              </a:solidFill>
            </a:endParaRPr>
          </a:p>
        </p:txBody>
      </p:sp>
      <p:sp>
        <p:nvSpPr>
          <p:cNvPr id="71" name="TextBox 70">
            <a:extLst>
              <a:ext uri="{FF2B5EF4-FFF2-40B4-BE49-F238E27FC236}">
                <a16:creationId xmlns:a16="http://schemas.microsoft.com/office/drawing/2014/main" id="{D74F8E6B-4651-4C00-A064-47E336262A25}"/>
              </a:ext>
            </a:extLst>
          </p:cNvPr>
          <p:cNvSpPr txBox="1"/>
          <p:nvPr/>
        </p:nvSpPr>
        <p:spPr>
          <a:xfrm>
            <a:off x="1616204" y="4239194"/>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72" name="TextBox 71">
            <a:extLst>
              <a:ext uri="{FF2B5EF4-FFF2-40B4-BE49-F238E27FC236}">
                <a16:creationId xmlns:a16="http://schemas.microsoft.com/office/drawing/2014/main" id="{C4DBC0D9-A666-4706-A077-B3E4253130B8}"/>
              </a:ext>
            </a:extLst>
          </p:cNvPr>
          <p:cNvSpPr txBox="1"/>
          <p:nvPr/>
        </p:nvSpPr>
        <p:spPr>
          <a:xfrm>
            <a:off x="1616204" y="4019220"/>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73" name="Group 72">
            <a:extLst>
              <a:ext uri="{FF2B5EF4-FFF2-40B4-BE49-F238E27FC236}">
                <a16:creationId xmlns:a16="http://schemas.microsoft.com/office/drawing/2014/main" id="{A34EC7BA-FF76-4ECD-A134-6F5644312EF6}"/>
              </a:ext>
            </a:extLst>
          </p:cNvPr>
          <p:cNvGrpSpPr/>
          <p:nvPr/>
        </p:nvGrpSpPr>
        <p:grpSpPr>
          <a:xfrm>
            <a:off x="1837650" y="3353354"/>
            <a:ext cx="568800" cy="568298"/>
            <a:chOff x="3071135" y="1760585"/>
            <a:chExt cx="475200" cy="633600"/>
          </a:xfrm>
        </p:grpSpPr>
        <p:sp>
          <p:nvSpPr>
            <p:cNvPr id="74" name="Accent">
              <a:extLst>
                <a:ext uri="{FF2B5EF4-FFF2-40B4-BE49-F238E27FC236}">
                  <a16:creationId xmlns:a16="http://schemas.microsoft.com/office/drawing/2014/main" id="{14B9ADE7-1BFD-4DE8-BADA-32C1A3CEEB7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5" name="Outline">
              <a:extLst>
                <a:ext uri="{FF2B5EF4-FFF2-40B4-BE49-F238E27FC236}">
                  <a16:creationId xmlns:a16="http://schemas.microsoft.com/office/drawing/2014/main" id="{E97F362D-A2F2-4F2E-853F-25768B6B0AB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77" name="Rectangle: Single Corner Snipped 76">
            <a:extLst>
              <a:ext uri="{FF2B5EF4-FFF2-40B4-BE49-F238E27FC236}">
                <a16:creationId xmlns:a16="http://schemas.microsoft.com/office/drawing/2014/main" id="{7C8C09E6-B24C-43AA-99DC-2350DA3AE189}"/>
              </a:ext>
            </a:extLst>
          </p:cNvPr>
          <p:cNvSpPr/>
          <p:nvPr/>
        </p:nvSpPr>
        <p:spPr>
          <a:xfrm>
            <a:off x="2785286" y="2969132"/>
            <a:ext cx="1161514" cy="2671965"/>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78" name="Right Triangle 77">
            <a:extLst>
              <a:ext uri="{FF2B5EF4-FFF2-40B4-BE49-F238E27FC236}">
                <a16:creationId xmlns:a16="http://schemas.microsoft.com/office/drawing/2014/main" id="{1535529D-A0D2-40D7-AFA3-8E4AD0342E83}"/>
              </a:ext>
            </a:extLst>
          </p:cNvPr>
          <p:cNvSpPr/>
          <p:nvPr/>
        </p:nvSpPr>
        <p:spPr>
          <a:xfrm>
            <a:off x="2785286" y="5503927"/>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79" name="TextBox 78">
            <a:extLst>
              <a:ext uri="{FF2B5EF4-FFF2-40B4-BE49-F238E27FC236}">
                <a16:creationId xmlns:a16="http://schemas.microsoft.com/office/drawing/2014/main" id="{0701203C-EF16-4C02-82E8-0E9E3602AF1E}"/>
              </a:ext>
            </a:extLst>
          </p:cNvPr>
          <p:cNvSpPr txBox="1"/>
          <p:nvPr/>
        </p:nvSpPr>
        <p:spPr>
          <a:xfrm>
            <a:off x="2785286" y="3157767"/>
            <a:ext cx="1161514" cy="351586"/>
          </a:xfrm>
          <a:prstGeom prst="rect">
            <a:avLst/>
          </a:prstGeom>
          <a:solidFill>
            <a:schemeClr val="accent1"/>
          </a:solidFill>
        </p:spPr>
        <p:txBody>
          <a:bodyPr wrap="square" lIns="0" tIns="0" rIns="0" bIns="0" anchor="ctr">
            <a:normAutofit/>
          </a:bodyPr>
          <a:lstStyle/>
          <a:p>
            <a:pPr algn="ctr"/>
            <a:r>
              <a:rPr lang="en-US" sz="1000" b="1" dirty="0">
                <a:solidFill>
                  <a:schemeClr val="bg1"/>
                </a:solidFill>
                <a:latin typeface="+mj-lt"/>
              </a:rPr>
              <a:t>Date</a:t>
            </a:r>
            <a:endParaRPr lang="en-PH" sz="700" dirty="0">
              <a:solidFill>
                <a:schemeClr val="bg1"/>
              </a:solidFill>
            </a:endParaRPr>
          </a:p>
        </p:txBody>
      </p:sp>
      <p:sp>
        <p:nvSpPr>
          <p:cNvPr id="80" name="TextBox 79">
            <a:extLst>
              <a:ext uri="{FF2B5EF4-FFF2-40B4-BE49-F238E27FC236}">
                <a16:creationId xmlns:a16="http://schemas.microsoft.com/office/drawing/2014/main" id="{21424E0B-40E7-498F-8F74-833454BFF2F7}"/>
              </a:ext>
            </a:extLst>
          </p:cNvPr>
          <p:cNvSpPr txBox="1"/>
          <p:nvPr/>
        </p:nvSpPr>
        <p:spPr>
          <a:xfrm>
            <a:off x="2860198" y="4572993"/>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81" name="TextBox 80">
            <a:extLst>
              <a:ext uri="{FF2B5EF4-FFF2-40B4-BE49-F238E27FC236}">
                <a16:creationId xmlns:a16="http://schemas.microsoft.com/office/drawing/2014/main" id="{E5AABB0F-3F1E-4EDF-B0E0-A11AAB4EED27}"/>
              </a:ext>
            </a:extLst>
          </p:cNvPr>
          <p:cNvSpPr txBox="1"/>
          <p:nvPr/>
        </p:nvSpPr>
        <p:spPr>
          <a:xfrm>
            <a:off x="2860198" y="4353019"/>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82" name="Group 81">
            <a:extLst>
              <a:ext uri="{FF2B5EF4-FFF2-40B4-BE49-F238E27FC236}">
                <a16:creationId xmlns:a16="http://schemas.microsoft.com/office/drawing/2014/main" id="{3726DAE0-1EF6-4D86-8E4E-8159DE93601F}"/>
              </a:ext>
            </a:extLst>
          </p:cNvPr>
          <p:cNvGrpSpPr/>
          <p:nvPr/>
        </p:nvGrpSpPr>
        <p:grpSpPr>
          <a:xfrm>
            <a:off x="3081644" y="3687153"/>
            <a:ext cx="568800" cy="568298"/>
            <a:chOff x="3071135" y="1760585"/>
            <a:chExt cx="475200" cy="633600"/>
          </a:xfrm>
        </p:grpSpPr>
        <p:sp>
          <p:nvSpPr>
            <p:cNvPr id="83" name="Accent">
              <a:extLst>
                <a:ext uri="{FF2B5EF4-FFF2-40B4-BE49-F238E27FC236}">
                  <a16:creationId xmlns:a16="http://schemas.microsoft.com/office/drawing/2014/main" id="{2A784DB3-23AF-4F8F-8D7D-C01612726C3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4" name="Outline">
              <a:extLst>
                <a:ext uri="{FF2B5EF4-FFF2-40B4-BE49-F238E27FC236}">
                  <a16:creationId xmlns:a16="http://schemas.microsoft.com/office/drawing/2014/main" id="{A35AD8BB-4AA0-418A-9EE7-BB098CFB2CE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86" name="Rectangle: Single Corner Snipped 85">
            <a:extLst>
              <a:ext uri="{FF2B5EF4-FFF2-40B4-BE49-F238E27FC236}">
                <a16:creationId xmlns:a16="http://schemas.microsoft.com/office/drawing/2014/main" id="{DDB2BF69-8639-41A4-92FE-E607604C8533}"/>
              </a:ext>
            </a:extLst>
          </p:cNvPr>
          <p:cNvSpPr/>
          <p:nvPr/>
        </p:nvSpPr>
        <p:spPr>
          <a:xfrm>
            <a:off x="4029279" y="2635333"/>
            <a:ext cx="1161514" cy="2671965"/>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87" name="Right Triangle 86">
            <a:extLst>
              <a:ext uri="{FF2B5EF4-FFF2-40B4-BE49-F238E27FC236}">
                <a16:creationId xmlns:a16="http://schemas.microsoft.com/office/drawing/2014/main" id="{557932B6-E8E2-4458-B468-8F7F9928256A}"/>
              </a:ext>
            </a:extLst>
          </p:cNvPr>
          <p:cNvSpPr/>
          <p:nvPr/>
        </p:nvSpPr>
        <p:spPr>
          <a:xfrm>
            <a:off x="4029279" y="5170128"/>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88" name="TextBox 87">
            <a:extLst>
              <a:ext uri="{FF2B5EF4-FFF2-40B4-BE49-F238E27FC236}">
                <a16:creationId xmlns:a16="http://schemas.microsoft.com/office/drawing/2014/main" id="{B6D2970A-E510-44EA-B142-863051807DBA}"/>
              </a:ext>
            </a:extLst>
          </p:cNvPr>
          <p:cNvSpPr txBox="1"/>
          <p:nvPr/>
        </p:nvSpPr>
        <p:spPr>
          <a:xfrm>
            <a:off x="4029279" y="2823968"/>
            <a:ext cx="1161514" cy="351586"/>
          </a:xfrm>
          <a:prstGeom prst="rect">
            <a:avLst/>
          </a:prstGeom>
          <a:solidFill>
            <a:schemeClr val="accent1"/>
          </a:solidFill>
        </p:spPr>
        <p:txBody>
          <a:bodyPr wrap="square" lIns="0" tIns="0" rIns="0" bIns="0" anchor="ctr">
            <a:normAutofit/>
          </a:bodyPr>
          <a:lstStyle/>
          <a:p>
            <a:pPr algn="ctr"/>
            <a:r>
              <a:rPr lang="en-US" sz="1000" b="1" dirty="0">
                <a:solidFill>
                  <a:schemeClr val="bg1"/>
                </a:solidFill>
                <a:latin typeface="+mj-lt"/>
              </a:rPr>
              <a:t>Date</a:t>
            </a:r>
            <a:endParaRPr lang="en-PH" sz="700" dirty="0">
              <a:solidFill>
                <a:schemeClr val="bg1"/>
              </a:solidFill>
            </a:endParaRPr>
          </a:p>
        </p:txBody>
      </p:sp>
      <p:sp>
        <p:nvSpPr>
          <p:cNvPr id="89" name="TextBox 88">
            <a:extLst>
              <a:ext uri="{FF2B5EF4-FFF2-40B4-BE49-F238E27FC236}">
                <a16:creationId xmlns:a16="http://schemas.microsoft.com/office/drawing/2014/main" id="{87DC9FB4-5C50-4D02-899C-B799BAA2BF00}"/>
              </a:ext>
            </a:extLst>
          </p:cNvPr>
          <p:cNvSpPr txBox="1"/>
          <p:nvPr/>
        </p:nvSpPr>
        <p:spPr>
          <a:xfrm>
            <a:off x="4104191" y="4239194"/>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90" name="TextBox 89">
            <a:extLst>
              <a:ext uri="{FF2B5EF4-FFF2-40B4-BE49-F238E27FC236}">
                <a16:creationId xmlns:a16="http://schemas.microsoft.com/office/drawing/2014/main" id="{2A7D49F6-1557-4645-A752-D2D019E6DD09}"/>
              </a:ext>
            </a:extLst>
          </p:cNvPr>
          <p:cNvSpPr txBox="1"/>
          <p:nvPr/>
        </p:nvSpPr>
        <p:spPr>
          <a:xfrm>
            <a:off x="4104191" y="4019220"/>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91" name="Group 90">
            <a:extLst>
              <a:ext uri="{FF2B5EF4-FFF2-40B4-BE49-F238E27FC236}">
                <a16:creationId xmlns:a16="http://schemas.microsoft.com/office/drawing/2014/main" id="{BD7E366D-F22F-4B0C-90F3-819ECC11E782}"/>
              </a:ext>
            </a:extLst>
          </p:cNvPr>
          <p:cNvGrpSpPr/>
          <p:nvPr/>
        </p:nvGrpSpPr>
        <p:grpSpPr>
          <a:xfrm>
            <a:off x="4325638" y="3353354"/>
            <a:ext cx="568800" cy="568298"/>
            <a:chOff x="3071135" y="1760585"/>
            <a:chExt cx="475200" cy="633600"/>
          </a:xfrm>
        </p:grpSpPr>
        <p:sp>
          <p:nvSpPr>
            <p:cNvPr id="92" name="Accent">
              <a:extLst>
                <a:ext uri="{FF2B5EF4-FFF2-40B4-BE49-F238E27FC236}">
                  <a16:creationId xmlns:a16="http://schemas.microsoft.com/office/drawing/2014/main" id="{10EA9FC9-48FB-4F5D-AAE0-44E34BB66C6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3" name="Outline">
              <a:extLst>
                <a:ext uri="{FF2B5EF4-FFF2-40B4-BE49-F238E27FC236}">
                  <a16:creationId xmlns:a16="http://schemas.microsoft.com/office/drawing/2014/main" id="{EE57F0BA-345D-4B77-A2D2-3230439CC8C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95" name="Rectangle: Single Corner Snipped 94">
            <a:extLst>
              <a:ext uri="{FF2B5EF4-FFF2-40B4-BE49-F238E27FC236}">
                <a16:creationId xmlns:a16="http://schemas.microsoft.com/office/drawing/2014/main" id="{0FD59C50-0FC2-4723-92C1-4462E9D3004D}"/>
              </a:ext>
            </a:extLst>
          </p:cNvPr>
          <p:cNvSpPr/>
          <p:nvPr/>
        </p:nvSpPr>
        <p:spPr>
          <a:xfrm>
            <a:off x="5273272" y="2969132"/>
            <a:ext cx="1161514" cy="2671965"/>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96" name="Right Triangle 95">
            <a:extLst>
              <a:ext uri="{FF2B5EF4-FFF2-40B4-BE49-F238E27FC236}">
                <a16:creationId xmlns:a16="http://schemas.microsoft.com/office/drawing/2014/main" id="{AD89F9BA-8B1B-4829-AF27-A97E2E308E4F}"/>
              </a:ext>
            </a:extLst>
          </p:cNvPr>
          <p:cNvSpPr/>
          <p:nvPr/>
        </p:nvSpPr>
        <p:spPr>
          <a:xfrm>
            <a:off x="5273272" y="5503927"/>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97" name="TextBox 96">
            <a:extLst>
              <a:ext uri="{FF2B5EF4-FFF2-40B4-BE49-F238E27FC236}">
                <a16:creationId xmlns:a16="http://schemas.microsoft.com/office/drawing/2014/main" id="{8972ECC3-1953-4C1B-B71E-F20427E03B43}"/>
              </a:ext>
            </a:extLst>
          </p:cNvPr>
          <p:cNvSpPr txBox="1"/>
          <p:nvPr/>
        </p:nvSpPr>
        <p:spPr>
          <a:xfrm>
            <a:off x="5273272" y="3157767"/>
            <a:ext cx="1161514" cy="351586"/>
          </a:xfrm>
          <a:prstGeom prst="rect">
            <a:avLst/>
          </a:prstGeom>
          <a:solidFill>
            <a:schemeClr val="accent1"/>
          </a:solidFill>
        </p:spPr>
        <p:txBody>
          <a:bodyPr wrap="square" lIns="0" tIns="0" rIns="0" bIns="0" anchor="ctr">
            <a:normAutofit/>
          </a:bodyPr>
          <a:lstStyle/>
          <a:p>
            <a:pPr algn="ctr"/>
            <a:r>
              <a:rPr lang="en-US" sz="1000" b="1" dirty="0">
                <a:solidFill>
                  <a:schemeClr val="bg1"/>
                </a:solidFill>
                <a:latin typeface="+mj-lt"/>
              </a:rPr>
              <a:t>Date</a:t>
            </a:r>
            <a:endParaRPr lang="en-PH" sz="700" dirty="0">
              <a:solidFill>
                <a:schemeClr val="bg1"/>
              </a:solidFill>
            </a:endParaRPr>
          </a:p>
        </p:txBody>
      </p:sp>
      <p:sp>
        <p:nvSpPr>
          <p:cNvPr id="98" name="TextBox 97">
            <a:extLst>
              <a:ext uri="{FF2B5EF4-FFF2-40B4-BE49-F238E27FC236}">
                <a16:creationId xmlns:a16="http://schemas.microsoft.com/office/drawing/2014/main" id="{FF58A18A-B555-4FAB-A591-714453DE4E25}"/>
              </a:ext>
            </a:extLst>
          </p:cNvPr>
          <p:cNvSpPr txBox="1"/>
          <p:nvPr/>
        </p:nvSpPr>
        <p:spPr>
          <a:xfrm>
            <a:off x="5348184" y="4572993"/>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99" name="TextBox 98">
            <a:extLst>
              <a:ext uri="{FF2B5EF4-FFF2-40B4-BE49-F238E27FC236}">
                <a16:creationId xmlns:a16="http://schemas.microsoft.com/office/drawing/2014/main" id="{01774742-12D0-4557-A72F-0DAD48E97EB6}"/>
              </a:ext>
            </a:extLst>
          </p:cNvPr>
          <p:cNvSpPr txBox="1"/>
          <p:nvPr/>
        </p:nvSpPr>
        <p:spPr>
          <a:xfrm>
            <a:off x="5348184" y="4353019"/>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100" name="Group 99">
            <a:extLst>
              <a:ext uri="{FF2B5EF4-FFF2-40B4-BE49-F238E27FC236}">
                <a16:creationId xmlns:a16="http://schemas.microsoft.com/office/drawing/2014/main" id="{A59A30D9-9FBD-41DF-94F2-DDA5F8A35F14}"/>
              </a:ext>
            </a:extLst>
          </p:cNvPr>
          <p:cNvGrpSpPr/>
          <p:nvPr/>
        </p:nvGrpSpPr>
        <p:grpSpPr>
          <a:xfrm>
            <a:off x="5569632" y="3687153"/>
            <a:ext cx="568800" cy="568298"/>
            <a:chOff x="3071135" y="1760585"/>
            <a:chExt cx="475200" cy="633600"/>
          </a:xfrm>
        </p:grpSpPr>
        <p:sp>
          <p:nvSpPr>
            <p:cNvPr id="101" name="Accent">
              <a:extLst>
                <a:ext uri="{FF2B5EF4-FFF2-40B4-BE49-F238E27FC236}">
                  <a16:creationId xmlns:a16="http://schemas.microsoft.com/office/drawing/2014/main" id="{83AEB595-3317-4D3D-880F-99530E2967D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02" name="Outline">
              <a:extLst>
                <a:ext uri="{FF2B5EF4-FFF2-40B4-BE49-F238E27FC236}">
                  <a16:creationId xmlns:a16="http://schemas.microsoft.com/office/drawing/2014/main" id="{E2AFD0C9-A714-4A52-9936-EFC3CEFF6AC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104" name="Rectangle: Single Corner Snipped 103">
            <a:extLst>
              <a:ext uri="{FF2B5EF4-FFF2-40B4-BE49-F238E27FC236}">
                <a16:creationId xmlns:a16="http://schemas.microsoft.com/office/drawing/2014/main" id="{07DED03A-DEA8-4AC0-8B74-192D7F8B73F6}"/>
              </a:ext>
            </a:extLst>
          </p:cNvPr>
          <p:cNvSpPr/>
          <p:nvPr/>
        </p:nvSpPr>
        <p:spPr>
          <a:xfrm>
            <a:off x="6517266" y="2635333"/>
            <a:ext cx="1161514" cy="2671965"/>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105" name="Right Triangle 104">
            <a:extLst>
              <a:ext uri="{FF2B5EF4-FFF2-40B4-BE49-F238E27FC236}">
                <a16:creationId xmlns:a16="http://schemas.microsoft.com/office/drawing/2014/main" id="{E3508A34-704E-4164-8752-861C3037679F}"/>
              </a:ext>
            </a:extLst>
          </p:cNvPr>
          <p:cNvSpPr/>
          <p:nvPr/>
        </p:nvSpPr>
        <p:spPr>
          <a:xfrm>
            <a:off x="6517266" y="5170128"/>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106" name="TextBox 105">
            <a:extLst>
              <a:ext uri="{FF2B5EF4-FFF2-40B4-BE49-F238E27FC236}">
                <a16:creationId xmlns:a16="http://schemas.microsoft.com/office/drawing/2014/main" id="{AD00A671-C1B2-4412-B368-2C1296FF0166}"/>
              </a:ext>
            </a:extLst>
          </p:cNvPr>
          <p:cNvSpPr txBox="1"/>
          <p:nvPr/>
        </p:nvSpPr>
        <p:spPr>
          <a:xfrm>
            <a:off x="6517266" y="2823968"/>
            <a:ext cx="1161514" cy="351586"/>
          </a:xfrm>
          <a:prstGeom prst="rect">
            <a:avLst/>
          </a:prstGeom>
          <a:solidFill>
            <a:schemeClr val="accent1"/>
          </a:solidFill>
        </p:spPr>
        <p:txBody>
          <a:bodyPr wrap="square" lIns="0" tIns="0" rIns="0" bIns="0" anchor="ctr">
            <a:normAutofit/>
          </a:bodyPr>
          <a:lstStyle/>
          <a:p>
            <a:pPr algn="ctr"/>
            <a:r>
              <a:rPr lang="en-US" sz="1000" b="1" dirty="0">
                <a:solidFill>
                  <a:schemeClr val="bg1"/>
                </a:solidFill>
                <a:latin typeface="+mj-lt"/>
              </a:rPr>
              <a:t>Date</a:t>
            </a:r>
            <a:endParaRPr lang="en-PH" sz="700" dirty="0">
              <a:solidFill>
                <a:schemeClr val="bg1"/>
              </a:solidFill>
            </a:endParaRPr>
          </a:p>
        </p:txBody>
      </p:sp>
      <p:sp>
        <p:nvSpPr>
          <p:cNvPr id="107" name="TextBox 106">
            <a:extLst>
              <a:ext uri="{FF2B5EF4-FFF2-40B4-BE49-F238E27FC236}">
                <a16:creationId xmlns:a16="http://schemas.microsoft.com/office/drawing/2014/main" id="{168FF1BD-10E8-4657-A635-21BE5C495768}"/>
              </a:ext>
            </a:extLst>
          </p:cNvPr>
          <p:cNvSpPr txBox="1"/>
          <p:nvPr/>
        </p:nvSpPr>
        <p:spPr>
          <a:xfrm>
            <a:off x="6592178" y="4239194"/>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108" name="TextBox 107">
            <a:extLst>
              <a:ext uri="{FF2B5EF4-FFF2-40B4-BE49-F238E27FC236}">
                <a16:creationId xmlns:a16="http://schemas.microsoft.com/office/drawing/2014/main" id="{8F719B5A-6983-4216-A026-84CC87F3BD7C}"/>
              </a:ext>
            </a:extLst>
          </p:cNvPr>
          <p:cNvSpPr txBox="1"/>
          <p:nvPr/>
        </p:nvSpPr>
        <p:spPr>
          <a:xfrm>
            <a:off x="6592178" y="4019220"/>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109" name="Group 108">
            <a:extLst>
              <a:ext uri="{FF2B5EF4-FFF2-40B4-BE49-F238E27FC236}">
                <a16:creationId xmlns:a16="http://schemas.microsoft.com/office/drawing/2014/main" id="{0D9E291E-3936-46D2-9BC0-3289977D3A4C}"/>
              </a:ext>
            </a:extLst>
          </p:cNvPr>
          <p:cNvGrpSpPr/>
          <p:nvPr/>
        </p:nvGrpSpPr>
        <p:grpSpPr>
          <a:xfrm>
            <a:off x="6813626" y="3353354"/>
            <a:ext cx="568800" cy="568298"/>
            <a:chOff x="3071135" y="1760585"/>
            <a:chExt cx="475200" cy="633600"/>
          </a:xfrm>
        </p:grpSpPr>
        <p:sp>
          <p:nvSpPr>
            <p:cNvPr id="110" name="Accent">
              <a:extLst>
                <a:ext uri="{FF2B5EF4-FFF2-40B4-BE49-F238E27FC236}">
                  <a16:creationId xmlns:a16="http://schemas.microsoft.com/office/drawing/2014/main" id="{B6F49E6B-31D4-4304-B3C4-8A215A590E7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11" name="Outline">
              <a:extLst>
                <a:ext uri="{FF2B5EF4-FFF2-40B4-BE49-F238E27FC236}">
                  <a16:creationId xmlns:a16="http://schemas.microsoft.com/office/drawing/2014/main" id="{B3429C6C-506A-422B-BE32-8E2E7EAD525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113" name="Rectangle: Single Corner Snipped 112">
            <a:extLst>
              <a:ext uri="{FF2B5EF4-FFF2-40B4-BE49-F238E27FC236}">
                <a16:creationId xmlns:a16="http://schemas.microsoft.com/office/drawing/2014/main" id="{6C53BB79-7012-4288-A20C-C15ECD086E8F}"/>
              </a:ext>
            </a:extLst>
          </p:cNvPr>
          <p:cNvSpPr/>
          <p:nvPr/>
        </p:nvSpPr>
        <p:spPr>
          <a:xfrm>
            <a:off x="7761260" y="2969132"/>
            <a:ext cx="1161514" cy="2671965"/>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114" name="Right Triangle 113">
            <a:extLst>
              <a:ext uri="{FF2B5EF4-FFF2-40B4-BE49-F238E27FC236}">
                <a16:creationId xmlns:a16="http://schemas.microsoft.com/office/drawing/2014/main" id="{21420321-5CC0-420B-94D4-890472CDB2A9}"/>
              </a:ext>
            </a:extLst>
          </p:cNvPr>
          <p:cNvSpPr/>
          <p:nvPr/>
        </p:nvSpPr>
        <p:spPr>
          <a:xfrm>
            <a:off x="7761260" y="5503927"/>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115" name="TextBox 114">
            <a:extLst>
              <a:ext uri="{FF2B5EF4-FFF2-40B4-BE49-F238E27FC236}">
                <a16:creationId xmlns:a16="http://schemas.microsoft.com/office/drawing/2014/main" id="{45E99C0B-0F08-4BAD-B485-FE941C4B83CC}"/>
              </a:ext>
            </a:extLst>
          </p:cNvPr>
          <p:cNvSpPr txBox="1"/>
          <p:nvPr/>
        </p:nvSpPr>
        <p:spPr>
          <a:xfrm>
            <a:off x="7761260" y="3157767"/>
            <a:ext cx="1161514" cy="351586"/>
          </a:xfrm>
          <a:prstGeom prst="rect">
            <a:avLst/>
          </a:prstGeom>
          <a:solidFill>
            <a:schemeClr val="accent1"/>
          </a:solidFill>
        </p:spPr>
        <p:txBody>
          <a:bodyPr wrap="square" lIns="0" tIns="0" rIns="0" bIns="0" anchor="ctr">
            <a:normAutofit/>
          </a:bodyPr>
          <a:lstStyle/>
          <a:p>
            <a:pPr algn="ctr"/>
            <a:r>
              <a:rPr lang="en-US" sz="1000" b="1" dirty="0">
                <a:solidFill>
                  <a:schemeClr val="bg1"/>
                </a:solidFill>
                <a:latin typeface="+mj-lt"/>
              </a:rPr>
              <a:t>Date</a:t>
            </a:r>
            <a:endParaRPr lang="en-PH" sz="700" dirty="0">
              <a:solidFill>
                <a:schemeClr val="bg1"/>
              </a:solidFill>
            </a:endParaRPr>
          </a:p>
        </p:txBody>
      </p:sp>
      <p:sp>
        <p:nvSpPr>
          <p:cNvPr id="116" name="TextBox 115">
            <a:extLst>
              <a:ext uri="{FF2B5EF4-FFF2-40B4-BE49-F238E27FC236}">
                <a16:creationId xmlns:a16="http://schemas.microsoft.com/office/drawing/2014/main" id="{E6360012-2097-4F87-A9E7-E25460C523DC}"/>
              </a:ext>
            </a:extLst>
          </p:cNvPr>
          <p:cNvSpPr txBox="1"/>
          <p:nvPr/>
        </p:nvSpPr>
        <p:spPr>
          <a:xfrm>
            <a:off x="7836172" y="4572993"/>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117" name="TextBox 116">
            <a:extLst>
              <a:ext uri="{FF2B5EF4-FFF2-40B4-BE49-F238E27FC236}">
                <a16:creationId xmlns:a16="http://schemas.microsoft.com/office/drawing/2014/main" id="{13EDA6D3-54D3-4389-822E-CE9D308AD027}"/>
              </a:ext>
            </a:extLst>
          </p:cNvPr>
          <p:cNvSpPr txBox="1"/>
          <p:nvPr/>
        </p:nvSpPr>
        <p:spPr>
          <a:xfrm>
            <a:off x="7836172" y="4353019"/>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118" name="Group 117">
            <a:extLst>
              <a:ext uri="{FF2B5EF4-FFF2-40B4-BE49-F238E27FC236}">
                <a16:creationId xmlns:a16="http://schemas.microsoft.com/office/drawing/2014/main" id="{8BE7AAF9-05FE-450A-B3BE-7E57AF33DFE3}"/>
              </a:ext>
            </a:extLst>
          </p:cNvPr>
          <p:cNvGrpSpPr/>
          <p:nvPr/>
        </p:nvGrpSpPr>
        <p:grpSpPr>
          <a:xfrm>
            <a:off x="8057618" y="3687153"/>
            <a:ext cx="568800" cy="568298"/>
            <a:chOff x="3071135" y="1760585"/>
            <a:chExt cx="475200" cy="633600"/>
          </a:xfrm>
        </p:grpSpPr>
        <p:sp>
          <p:nvSpPr>
            <p:cNvPr id="119" name="Accent">
              <a:extLst>
                <a:ext uri="{FF2B5EF4-FFF2-40B4-BE49-F238E27FC236}">
                  <a16:creationId xmlns:a16="http://schemas.microsoft.com/office/drawing/2014/main" id="{A5D16222-74B5-4806-9A75-CC7795CF554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20" name="Outline">
              <a:extLst>
                <a:ext uri="{FF2B5EF4-FFF2-40B4-BE49-F238E27FC236}">
                  <a16:creationId xmlns:a16="http://schemas.microsoft.com/office/drawing/2014/main" id="{F061D5CC-747F-43EF-97C1-E5847FCA8C3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121" name="Oval 120">
            <a:extLst>
              <a:ext uri="{FF2B5EF4-FFF2-40B4-BE49-F238E27FC236}">
                <a16:creationId xmlns:a16="http://schemas.microsoft.com/office/drawing/2014/main" id="{C30BFA25-7588-49FA-BFFF-7C09984B21EC}"/>
              </a:ext>
            </a:extLst>
          </p:cNvPr>
          <p:cNvSpPr/>
          <p:nvPr/>
        </p:nvSpPr>
        <p:spPr>
          <a:xfrm>
            <a:off x="752055" y="1854991"/>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2" name="Oval 121">
            <a:extLst>
              <a:ext uri="{FF2B5EF4-FFF2-40B4-BE49-F238E27FC236}">
                <a16:creationId xmlns:a16="http://schemas.microsoft.com/office/drawing/2014/main" id="{A8977825-AF29-48EF-89ED-59344637C89F}"/>
              </a:ext>
            </a:extLst>
          </p:cNvPr>
          <p:cNvSpPr/>
          <p:nvPr/>
        </p:nvSpPr>
        <p:spPr>
          <a:xfrm>
            <a:off x="1996049" y="1854991"/>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3" name="Oval 122">
            <a:extLst>
              <a:ext uri="{FF2B5EF4-FFF2-40B4-BE49-F238E27FC236}">
                <a16:creationId xmlns:a16="http://schemas.microsoft.com/office/drawing/2014/main" id="{20814C17-E629-4375-9948-0CFE881DC6F7}"/>
              </a:ext>
            </a:extLst>
          </p:cNvPr>
          <p:cNvSpPr/>
          <p:nvPr/>
        </p:nvSpPr>
        <p:spPr>
          <a:xfrm>
            <a:off x="3240043" y="1854991"/>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4" name="Oval 123">
            <a:extLst>
              <a:ext uri="{FF2B5EF4-FFF2-40B4-BE49-F238E27FC236}">
                <a16:creationId xmlns:a16="http://schemas.microsoft.com/office/drawing/2014/main" id="{8BEC6155-F7BF-461F-80B2-F4E862598BBD}"/>
              </a:ext>
            </a:extLst>
          </p:cNvPr>
          <p:cNvSpPr/>
          <p:nvPr/>
        </p:nvSpPr>
        <p:spPr>
          <a:xfrm>
            <a:off x="4484037" y="1854991"/>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5" name="Oval 124">
            <a:extLst>
              <a:ext uri="{FF2B5EF4-FFF2-40B4-BE49-F238E27FC236}">
                <a16:creationId xmlns:a16="http://schemas.microsoft.com/office/drawing/2014/main" id="{1AB12C14-CC5E-4AB0-A52B-EF87DEAB7083}"/>
              </a:ext>
            </a:extLst>
          </p:cNvPr>
          <p:cNvSpPr/>
          <p:nvPr/>
        </p:nvSpPr>
        <p:spPr>
          <a:xfrm>
            <a:off x="5728031" y="1854991"/>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6" name="Oval 125">
            <a:extLst>
              <a:ext uri="{FF2B5EF4-FFF2-40B4-BE49-F238E27FC236}">
                <a16:creationId xmlns:a16="http://schemas.microsoft.com/office/drawing/2014/main" id="{487729C5-6CD9-4336-895D-015630C119F2}"/>
              </a:ext>
            </a:extLst>
          </p:cNvPr>
          <p:cNvSpPr/>
          <p:nvPr/>
        </p:nvSpPr>
        <p:spPr>
          <a:xfrm>
            <a:off x="6972025" y="1854991"/>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7" name="Oval 126">
            <a:extLst>
              <a:ext uri="{FF2B5EF4-FFF2-40B4-BE49-F238E27FC236}">
                <a16:creationId xmlns:a16="http://schemas.microsoft.com/office/drawing/2014/main" id="{C9D1847E-01A8-4927-9455-DB48B116423C}"/>
              </a:ext>
            </a:extLst>
          </p:cNvPr>
          <p:cNvSpPr/>
          <p:nvPr/>
        </p:nvSpPr>
        <p:spPr>
          <a:xfrm>
            <a:off x="8216017" y="1854991"/>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129" name="Straight Connector 128">
            <a:extLst>
              <a:ext uri="{FF2B5EF4-FFF2-40B4-BE49-F238E27FC236}">
                <a16:creationId xmlns:a16="http://schemas.microsoft.com/office/drawing/2014/main" id="{59DF3499-A1F4-45B5-BCD9-32A861EF4CBE}"/>
              </a:ext>
            </a:extLst>
          </p:cNvPr>
          <p:cNvCxnSpPr>
            <a:stCxn id="121" idx="4"/>
            <a:endCxn id="9" idx="3"/>
          </p:cNvCxnSpPr>
          <p:nvPr/>
        </p:nvCxnSpPr>
        <p:spPr>
          <a:xfrm>
            <a:off x="878055" y="2106249"/>
            <a:ext cx="0" cy="862883"/>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30" name="Straight Connector 129">
            <a:extLst>
              <a:ext uri="{FF2B5EF4-FFF2-40B4-BE49-F238E27FC236}">
                <a16:creationId xmlns:a16="http://schemas.microsoft.com/office/drawing/2014/main" id="{B15A6BBD-605E-45FB-8E36-602034C5ADDE}"/>
              </a:ext>
            </a:extLst>
          </p:cNvPr>
          <p:cNvCxnSpPr>
            <a:cxnSpLocks/>
            <a:stCxn id="122" idx="4"/>
            <a:endCxn id="68" idx="3"/>
          </p:cNvCxnSpPr>
          <p:nvPr/>
        </p:nvCxnSpPr>
        <p:spPr>
          <a:xfrm>
            <a:off x="2122049" y="2106249"/>
            <a:ext cx="0" cy="529084"/>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D70B3EB0-47EB-4368-B739-88F126A93B18}"/>
              </a:ext>
            </a:extLst>
          </p:cNvPr>
          <p:cNvCxnSpPr>
            <a:cxnSpLocks/>
            <a:stCxn id="123" idx="4"/>
            <a:endCxn id="77" idx="3"/>
          </p:cNvCxnSpPr>
          <p:nvPr/>
        </p:nvCxnSpPr>
        <p:spPr>
          <a:xfrm>
            <a:off x="3366043" y="2106249"/>
            <a:ext cx="0" cy="862883"/>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C53063BF-99CC-4F73-B108-34CB2114383F}"/>
              </a:ext>
            </a:extLst>
          </p:cNvPr>
          <p:cNvCxnSpPr>
            <a:cxnSpLocks/>
            <a:stCxn id="124" idx="4"/>
            <a:endCxn id="86" idx="3"/>
          </p:cNvCxnSpPr>
          <p:nvPr/>
        </p:nvCxnSpPr>
        <p:spPr>
          <a:xfrm flipH="1">
            <a:off x="4610036" y="2106249"/>
            <a:ext cx="1" cy="529084"/>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181FD6F8-14E3-4C72-800A-37391CE6F6B0}"/>
              </a:ext>
            </a:extLst>
          </p:cNvPr>
          <p:cNvCxnSpPr>
            <a:cxnSpLocks/>
            <a:stCxn id="125" idx="4"/>
            <a:endCxn id="95" idx="3"/>
          </p:cNvCxnSpPr>
          <p:nvPr/>
        </p:nvCxnSpPr>
        <p:spPr>
          <a:xfrm flipH="1">
            <a:off x="5854029" y="2106249"/>
            <a:ext cx="2" cy="862883"/>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0FFD9CB9-5800-4F8B-932F-EAD33BA21096}"/>
              </a:ext>
            </a:extLst>
          </p:cNvPr>
          <p:cNvCxnSpPr>
            <a:cxnSpLocks/>
            <a:stCxn id="126" idx="4"/>
            <a:endCxn id="104" idx="3"/>
          </p:cNvCxnSpPr>
          <p:nvPr/>
        </p:nvCxnSpPr>
        <p:spPr>
          <a:xfrm flipH="1">
            <a:off x="7098023" y="2106249"/>
            <a:ext cx="2" cy="529084"/>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A89FB720-CC7E-4386-B9B8-209082E3087D}"/>
              </a:ext>
            </a:extLst>
          </p:cNvPr>
          <p:cNvCxnSpPr>
            <a:cxnSpLocks/>
            <a:stCxn id="127" idx="4"/>
            <a:endCxn id="113" idx="3"/>
          </p:cNvCxnSpPr>
          <p:nvPr/>
        </p:nvCxnSpPr>
        <p:spPr>
          <a:xfrm>
            <a:off x="8342017" y="2106249"/>
            <a:ext cx="0" cy="862883"/>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143776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Rectangle: Single Corner Snipped 178">
            <a:extLst>
              <a:ext uri="{FF2B5EF4-FFF2-40B4-BE49-F238E27FC236}">
                <a16:creationId xmlns:a16="http://schemas.microsoft.com/office/drawing/2014/main" id="{F53DBD82-E5FF-425D-A4B8-F6F23C1C398D}"/>
              </a:ext>
            </a:extLst>
          </p:cNvPr>
          <p:cNvSpPr/>
          <p:nvPr/>
        </p:nvSpPr>
        <p:spPr>
          <a:xfrm>
            <a:off x="1537539" y="1515961"/>
            <a:ext cx="1161514" cy="1773400"/>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180" name="Right Triangle 179">
            <a:extLst>
              <a:ext uri="{FF2B5EF4-FFF2-40B4-BE49-F238E27FC236}">
                <a16:creationId xmlns:a16="http://schemas.microsoft.com/office/drawing/2014/main" id="{9E87D463-1C90-4EA4-B539-38CAEE2C62AB}"/>
              </a:ext>
            </a:extLst>
          </p:cNvPr>
          <p:cNvSpPr/>
          <p:nvPr/>
        </p:nvSpPr>
        <p:spPr>
          <a:xfrm>
            <a:off x="1537539" y="3157461"/>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181" name="TextBox 180">
            <a:extLst>
              <a:ext uri="{FF2B5EF4-FFF2-40B4-BE49-F238E27FC236}">
                <a16:creationId xmlns:a16="http://schemas.microsoft.com/office/drawing/2014/main" id="{7F53CC80-6F34-440D-89B4-41645720DE7E}"/>
              </a:ext>
            </a:extLst>
          </p:cNvPr>
          <p:cNvSpPr txBox="1"/>
          <p:nvPr/>
        </p:nvSpPr>
        <p:spPr>
          <a:xfrm>
            <a:off x="1612451" y="2325789"/>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182" name="TextBox 181">
            <a:extLst>
              <a:ext uri="{FF2B5EF4-FFF2-40B4-BE49-F238E27FC236}">
                <a16:creationId xmlns:a16="http://schemas.microsoft.com/office/drawing/2014/main" id="{29F8D157-8EA6-4A98-8B98-24D04CF9EFDF}"/>
              </a:ext>
            </a:extLst>
          </p:cNvPr>
          <p:cNvSpPr txBox="1"/>
          <p:nvPr/>
        </p:nvSpPr>
        <p:spPr>
          <a:xfrm>
            <a:off x="1612451" y="2105815"/>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183" name="Group 182">
            <a:extLst>
              <a:ext uri="{FF2B5EF4-FFF2-40B4-BE49-F238E27FC236}">
                <a16:creationId xmlns:a16="http://schemas.microsoft.com/office/drawing/2014/main" id="{EBE811A6-6599-4C1E-9671-585D70F2A89C}"/>
              </a:ext>
            </a:extLst>
          </p:cNvPr>
          <p:cNvGrpSpPr/>
          <p:nvPr/>
        </p:nvGrpSpPr>
        <p:grpSpPr>
          <a:xfrm>
            <a:off x="1875296" y="1583020"/>
            <a:ext cx="486000" cy="485356"/>
            <a:chOff x="3071135" y="1760585"/>
            <a:chExt cx="475200" cy="633600"/>
          </a:xfrm>
        </p:grpSpPr>
        <p:sp>
          <p:nvSpPr>
            <p:cNvPr id="184" name="Accent">
              <a:extLst>
                <a:ext uri="{FF2B5EF4-FFF2-40B4-BE49-F238E27FC236}">
                  <a16:creationId xmlns:a16="http://schemas.microsoft.com/office/drawing/2014/main" id="{20DF12D9-4CF0-4B2C-BC17-C8E9D3F8A66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85" name="Outline">
              <a:extLst>
                <a:ext uri="{FF2B5EF4-FFF2-40B4-BE49-F238E27FC236}">
                  <a16:creationId xmlns:a16="http://schemas.microsoft.com/office/drawing/2014/main" id="{06D90C60-86EE-40B8-A273-EA1E0278019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187" name="Rectangle: Single Corner Snipped 186">
            <a:extLst>
              <a:ext uri="{FF2B5EF4-FFF2-40B4-BE49-F238E27FC236}">
                <a16:creationId xmlns:a16="http://schemas.microsoft.com/office/drawing/2014/main" id="{02B44528-E1AC-4418-8CED-6FAE5094A498}"/>
              </a:ext>
            </a:extLst>
          </p:cNvPr>
          <p:cNvSpPr/>
          <p:nvPr/>
        </p:nvSpPr>
        <p:spPr>
          <a:xfrm>
            <a:off x="4029280" y="1515961"/>
            <a:ext cx="1161514" cy="1773400"/>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188" name="Right Triangle 187">
            <a:extLst>
              <a:ext uri="{FF2B5EF4-FFF2-40B4-BE49-F238E27FC236}">
                <a16:creationId xmlns:a16="http://schemas.microsoft.com/office/drawing/2014/main" id="{78F2C182-CFBC-4913-BFBF-959108070FC4}"/>
              </a:ext>
            </a:extLst>
          </p:cNvPr>
          <p:cNvSpPr/>
          <p:nvPr/>
        </p:nvSpPr>
        <p:spPr>
          <a:xfrm>
            <a:off x="4029280" y="3157461"/>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189" name="TextBox 188">
            <a:extLst>
              <a:ext uri="{FF2B5EF4-FFF2-40B4-BE49-F238E27FC236}">
                <a16:creationId xmlns:a16="http://schemas.microsoft.com/office/drawing/2014/main" id="{C796C660-2D80-4F8C-BBE0-8434C4461545}"/>
              </a:ext>
            </a:extLst>
          </p:cNvPr>
          <p:cNvSpPr txBox="1"/>
          <p:nvPr/>
        </p:nvSpPr>
        <p:spPr>
          <a:xfrm>
            <a:off x="4104192" y="2325789"/>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190" name="TextBox 189">
            <a:extLst>
              <a:ext uri="{FF2B5EF4-FFF2-40B4-BE49-F238E27FC236}">
                <a16:creationId xmlns:a16="http://schemas.microsoft.com/office/drawing/2014/main" id="{1B38079B-F93A-49D4-9B57-B75A8030EA54}"/>
              </a:ext>
            </a:extLst>
          </p:cNvPr>
          <p:cNvSpPr txBox="1"/>
          <p:nvPr/>
        </p:nvSpPr>
        <p:spPr>
          <a:xfrm>
            <a:off x="4104192" y="2105815"/>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191" name="Group 190">
            <a:extLst>
              <a:ext uri="{FF2B5EF4-FFF2-40B4-BE49-F238E27FC236}">
                <a16:creationId xmlns:a16="http://schemas.microsoft.com/office/drawing/2014/main" id="{06006A89-DED7-4EA3-A74D-3FF664CCC377}"/>
              </a:ext>
            </a:extLst>
          </p:cNvPr>
          <p:cNvGrpSpPr/>
          <p:nvPr/>
        </p:nvGrpSpPr>
        <p:grpSpPr>
          <a:xfrm>
            <a:off x="4367036" y="1583020"/>
            <a:ext cx="486000" cy="485356"/>
            <a:chOff x="3071135" y="1760585"/>
            <a:chExt cx="475200" cy="633600"/>
          </a:xfrm>
        </p:grpSpPr>
        <p:sp>
          <p:nvSpPr>
            <p:cNvPr id="192" name="Accent">
              <a:extLst>
                <a:ext uri="{FF2B5EF4-FFF2-40B4-BE49-F238E27FC236}">
                  <a16:creationId xmlns:a16="http://schemas.microsoft.com/office/drawing/2014/main" id="{0E2EAD80-1FC3-4067-9DFF-F0AD79D7EA8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93" name="Outline">
              <a:extLst>
                <a:ext uri="{FF2B5EF4-FFF2-40B4-BE49-F238E27FC236}">
                  <a16:creationId xmlns:a16="http://schemas.microsoft.com/office/drawing/2014/main" id="{386C2176-0192-48A0-8B2E-5E572A13271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195" name="Rectangle: Single Corner Snipped 194">
            <a:extLst>
              <a:ext uri="{FF2B5EF4-FFF2-40B4-BE49-F238E27FC236}">
                <a16:creationId xmlns:a16="http://schemas.microsoft.com/office/drawing/2014/main" id="{A2E09339-1725-4738-A925-BF534F4768FA}"/>
              </a:ext>
            </a:extLst>
          </p:cNvPr>
          <p:cNvSpPr/>
          <p:nvPr/>
        </p:nvSpPr>
        <p:spPr>
          <a:xfrm>
            <a:off x="6521020" y="1515961"/>
            <a:ext cx="1161514" cy="1773400"/>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196" name="Right Triangle 195">
            <a:extLst>
              <a:ext uri="{FF2B5EF4-FFF2-40B4-BE49-F238E27FC236}">
                <a16:creationId xmlns:a16="http://schemas.microsoft.com/office/drawing/2014/main" id="{289655D8-7C32-44BA-A39C-352019FFE408}"/>
              </a:ext>
            </a:extLst>
          </p:cNvPr>
          <p:cNvSpPr/>
          <p:nvPr/>
        </p:nvSpPr>
        <p:spPr>
          <a:xfrm>
            <a:off x="6521020" y="3157461"/>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197" name="TextBox 196">
            <a:extLst>
              <a:ext uri="{FF2B5EF4-FFF2-40B4-BE49-F238E27FC236}">
                <a16:creationId xmlns:a16="http://schemas.microsoft.com/office/drawing/2014/main" id="{1D5D0038-0BF1-4728-8DF0-D08D6AB5D2F2}"/>
              </a:ext>
            </a:extLst>
          </p:cNvPr>
          <p:cNvSpPr txBox="1"/>
          <p:nvPr/>
        </p:nvSpPr>
        <p:spPr>
          <a:xfrm>
            <a:off x="6595932" y="2325789"/>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198" name="TextBox 197">
            <a:extLst>
              <a:ext uri="{FF2B5EF4-FFF2-40B4-BE49-F238E27FC236}">
                <a16:creationId xmlns:a16="http://schemas.microsoft.com/office/drawing/2014/main" id="{93F0193C-C8B7-46FA-9A21-9F55C8B8EC42}"/>
              </a:ext>
            </a:extLst>
          </p:cNvPr>
          <p:cNvSpPr txBox="1"/>
          <p:nvPr/>
        </p:nvSpPr>
        <p:spPr>
          <a:xfrm>
            <a:off x="6595932" y="2105815"/>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199" name="Group 198">
            <a:extLst>
              <a:ext uri="{FF2B5EF4-FFF2-40B4-BE49-F238E27FC236}">
                <a16:creationId xmlns:a16="http://schemas.microsoft.com/office/drawing/2014/main" id="{75D67658-635E-4BEA-92F2-11221AD341C2}"/>
              </a:ext>
            </a:extLst>
          </p:cNvPr>
          <p:cNvGrpSpPr/>
          <p:nvPr/>
        </p:nvGrpSpPr>
        <p:grpSpPr>
          <a:xfrm>
            <a:off x="6858777" y="1583020"/>
            <a:ext cx="486000" cy="485356"/>
            <a:chOff x="3071135" y="1760585"/>
            <a:chExt cx="475200" cy="633600"/>
          </a:xfrm>
        </p:grpSpPr>
        <p:sp>
          <p:nvSpPr>
            <p:cNvPr id="200" name="Accent">
              <a:extLst>
                <a:ext uri="{FF2B5EF4-FFF2-40B4-BE49-F238E27FC236}">
                  <a16:creationId xmlns:a16="http://schemas.microsoft.com/office/drawing/2014/main" id="{74E7DD41-1243-4840-B0BC-3423CAAA478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01" name="Outline">
              <a:extLst>
                <a:ext uri="{FF2B5EF4-FFF2-40B4-BE49-F238E27FC236}">
                  <a16:creationId xmlns:a16="http://schemas.microsoft.com/office/drawing/2014/main" id="{5531082B-4B8F-4C72-89EA-B17483FC47A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04" name="Rectangle: Single Corner Snipped 203">
            <a:extLst>
              <a:ext uri="{FF2B5EF4-FFF2-40B4-BE49-F238E27FC236}">
                <a16:creationId xmlns:a16="http://schemas.microsoft.com/office/drawing/2014/main" id="{0E7B6C67-D003-46F9-BB23-E653DFB4AD88}"/>
              </a:ext>
            </a:extLst>
          </p:cNvPr>
          <p:cNvSpPr/>
          <p:nvPr/>
        </p:nvSpPr>
        <p:spPr>
          <a:xfrm>
            <a:off x="2784122" y="4258158"/>
            <a:ext cx="1161514" cy="1773400"/>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205" name="Right Triangle 204">
            <a:extLst>
              <a:ext uri="{FF2B5EF4-FFF2-40B4-BE49-F238E27FC236}">
                <a16:creationId xmlns:a16="http://schemas.microsoft.com/office/drawing/2014/main" id="{09A6B420-DF91-430A-B9D4-63703BDE76B3}"/>
              </a:ext>
            </a:extLst>
          </p:cNvPr>
          <p:cNvSpPr/>
          <p:nvPr/>
        </p:nvSpPr>
        <p:spPr>
          <a:xfrm>
            <a:off x="2784122" y="5899658"/>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206" name="TextBox 205">
            <a:extLst>
              <a:ext uri="{FF2B5EF4-FFF2-40B4-BE49-F238E27FC236}">
                <a16:creationId xmlns:a16="http://schemas.microsoft.com/office/drawing/2014/main" id="{65511CA0-0089-4C89-BC39-DC6EA1196CC1}"/>
              </a:ext>
            </a:extLst>
          </p:cNvPr>
          <p:cNvSpPr txBox="1"/>
          <p:nvPr/>
        </p:nvSpPr>
        <p:spPr>
          <a:xfrm>
            <a:off x="2859034" y="5067986"/>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207" name="TextBox 206">
            <a:extLst>
              <a:ext uri="{FF2B5EF4-FFF2-40B4-BE49-F238E27FC236}">
                <a16:creationId xmlns:a16="http://schemas.microsoft.com/office/drawing/2014/main" id="{EAE465F5-9FDE-4D53-998F-1716D3257FBF}"/>
              </a:ext>
            </a:extLst>
          </p:cNvPr>
          <p:cNvSpPr txBox="1"/>
          <p:nvPr/>
        </p:nvSpPr>
        <p:spPr>
          <a:xfrm>
            <a:off x="2859034" y="4848012"/>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208" name="Group 207">
            <a:extLst>
              <a:ext uri="{FF2B5EF4-FFF2-40B4-BE49-F238E27FC236}">
                <a16:creationId xmlns:a16="http://schemas.microsoft.com/office/drawing/2014/main" id="{28B249DA-1244-4944-8B49-C4725498D265}"/>
              </a:ext>
            </a:extLst>
          </p:cNvPr>
          <p:cNvGrpSpPr/>
          <p:nvPr/>
        </p:nvGrpSpPr>
        <p:grpSpPr>
          <a:xfrm>
            <a:off x="3121879" y="4325217"/>
            <a:ext cx="486000" cy="485356"/>
            <a:chOff x="3071135" y="1760585"/>
            <a:chExt cx="475200" cy="633600"/>
          </a:xfrm>
        </p:grpSpPr>
        <p:sp>
          <p:nvSpPr>
            <p:cNvPr id="209" name="Accent">
              <a:extLst>
                <a:ext uri="{FF2B5EF4-FFF2-40B4-BE49-F238E27FC236}">
                  <a16:creationId xmlns:a16="http://schemas.microsoft.com/office/drawing/2014/main" id="{EF5DBC80-C2F3-433C-8A3A-96100841A67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10" name="Outline">
              <a:extLst>
                <a:ext uri="{FF2B5EF4-FFF2-40B4-BE49-F238E27FC236}">
                  <a16:creationId xmlns:a16="http://schemas.microsoft.com/office/drawing/2014/main" id="{8A195C95-21A7-4D48-AB36-A7BD0BDDC76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12" name="Rectangle: Single Corner Snipped 211">
            <a:extLst>
              <a:ext uri="{FF2B5EF4-FFF2-40B4-BE49-F238E27FC236}">
                <a16:creationId xmlns:a16="http://schemas.microsoft.com/office/drawing/2014/main" id="{649464E0-E42E-437C-B2C0-417CC11C848A}"/>
              </a:ext>
            </a:extLst>
          </p:cNvPr>
          <p:cNvSpPr/>
          <p:nvPr/>
        </p:nvSpPr>
        <p:spPr>
          <a:xfrm>
            <a:off x="5270946" y="4258158"/>
            <a:ext cx="1161514" cy="1773400"/>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213" name="Right Triangle 212">
            <a:extLst>
              <a:ext uri="{FF2B5EF4-FFF2-40B4-BE49-F238E27FC236}">
                <a16:creationId xmlns:a16="http://schemas.microsoft.com/office/drawing/2014/main" id="{E0FC976A-307B-4D88-8815-BEB3A80106DC}"/>
              </a:ext>
            </a:extLst>
          </p:cNvPr>
          <p:cNvSpPr/>
          <p:nvPr/>
        </p:nvSpPr>
        <p:spPr>
          <a:xfrm>
            <a:off x="5270946" y="5899658"/>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214" name="TextBox 213">
            <a:extLst>
              <a:ext uri="{FF2B5EF4-FFF2-40B4-BE49-F238E27FC236}">
                <a16:creationId xmlns:a16="http://schemas.microsoft.com/office/drawing/2014/main" id="{F07F3CD3-D0A9-4811-ADD8-5801CC9E7936}"/>
              </a:ext>
            </a:extLst>
          </p:cNvPr>
          <p:cNvSpPr txBox="1"/>
          <p:nvPr/>
        </p:nvSpPr>
        <p:spPr>
          <a:xfrm>
            <a:off x="5345858" y="5067986"/>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215" name="TextBox 214">
            <a:extLst>
              <a:ext uri="{FF2B5EF4-FFF2-40B4-BE49-F238E27FC236}">
                <a16:creationId xmlns:a16="http://schemas.microsoft.com/office/drawing/2014/main" id="{7FD40F08-CB44-4394-BA9E-A73F2BCDBDD4}"/>
              </a:ext>
            </a:extLst>
          </p:cNvPr>
          <p:cNvSpPr txBox="1"/>
          <p:nvPr/>
        </p:nvSpPr>
        <p:spPr>
          <a:xfrm>
            <a:off x="5345858" y="4848012"/>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216" name="Group 215">
            <a:extLst>
              <a:ext uri="{FF2B5EF4-FFF2-40B4-BE49-F238E27FC236}">
                <a16:creationId xmlns:a16="http://schemas.microsoft.com/office/drawing/2014/main" id="{AD6EA9AE-2BAA-4DD4-9538-1E13EC975A72}"/>
              </a:ext>
            </a:extLst>
          </p:cNvPr>
          <p:cNvGrpSpPr/>
          <p:nvPr/>
        </p:nvGrpSpPr>
        <p:grpSpPr>
          <a:xfrm>
            <a:off x="5608703" y="4325217"/>
            <a:ext cx="486000" cy="485356"/>
            <a:chOff x="3071135" y="1760585"/>
            <a:chExt cx="475200" cy="633600"/>
          </a:xfrm>
        </p:grpSpPr>
        <p:sp>
          <p:nvSpPr>
            <p:cNvPr id="217" name="Accent">
              <a:extLst>
                <a:ext uri="{FF2B5EF4-FFF2-40B4-BE49-F238E27FC236}">
                  <a16:creationId xmlns:a16="http://schemas.microsoft.com/office/drawing/2014/main" id="{3C48E464-1F4E-4573-AD64-954991386F3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18" name="Outline">
              <a:extLst>
                <a:ext uri="{FF2B5EF4-FFF2-40B4-BE49-F238E27FC236}">
                  <a16:creationId xmlns:a16="http://schemas.microsoft.com/office/drawing/2014/main" id="{EBB8DA13-73F6-46D0-BC8A-09DEFFF9E49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20" name="Rectangle: Single Corner Snipped 219">
            <a:extLst>
              <a:ext uri="{FF2B5EF4-FFF2-40B4-BE49-F238E27FC236}">
                <a16:creationId xmlns:a16="http://schemas.microsoft.com/office/drawing/2014/main" id="{C01052AD-B2BA-489A-B3FE-CAFB11A4C273}"/>
              </a:ext>
            </a:extLst>
          </p:cNvPr>
          <p:cNvSpPr/>
          <p:nvPr/>
        </p:nvSpPr>
        <p:spPr>
          <a:xfrm>
            <a:off x="7757770" y="4258158"/>
            <a:ext cx="1161514" cy="1773400"/>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221" name="Right Triangle 220">
            <a:extLst>
              <a:ext uri="{FF2B5EF4-FFF2-40B4-BE49-F238E27FC236}">
                <a16:creationId xmlns:a16="http://schemas.microsoft.com/office/drawing/2014/main" id="{18A4E656-9171-4919-B18E-D1625CCBDF4F}"/>
              </a:ext>
            </a:extLst>
          </p:cNvPr>
          <p:cNvSpPr/>
          <p:nvPr/>
        </p:nvSpPr>
        <p:spPr>
          <a:xfrm>
            <a:off x="7757770" y="5899658"/>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222" name="TextBox 221">
            <a:extLst>
              <a:ext uri="{FF2B5EF4-FFF2-40B4-BE49-F238E27FC236}">
                <a16:creationId xmlns:a16="http://schemas.microsoft.com/office/drawing/2014/main" id="{3493BAA3-29B9-4144-A5A3-0E5923369909}"/>
              </a:ext>
            </a:extLst>
          </p:cNvPr>
          <p:cNvSpPr txBox="1"/>
          <p:nvPr/>
        </p:nvSpPr>
        <p:spPr>
          <a:xfrm>
            <a:off x="7832682" y="5067986"/>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223" name="TextBox 222">
            <a:extLst>
              <a:ext uri="{FF2B5EF4-FFF2-40B4-BE49-F238E27FC236}">
                <a16:creationId xmlns:a16="http://schemas.microsoft.com/office/drawing/2014/main" id="{25E4E4B4-A9C7-4CFD-ACEB-9E6B19B805DD}"/>
              </a:ext>
            </a:extLst>
          </p:cNvPr>
          <p:cNvSpPr txBox="1"/>
          <p:nvPr/>
        </p:nvSpPr>
        <p:spPr>
          <a:xfrm>
            <a:off x="7832682" y="4848012"/>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224" name="Group 223">
            <a:extLst>
              <a:ext uri="{FF2B5EF4-FFF2-40B4-BE49-F238E27FC236}">
                <a16:creationId xmlns:a16="http://schemas.microsoft.com/office/drawing/2014/main" id="{46A5E893-AB3C-487D-89C9-1FA96404C770}"/>
              </a:ext>
            </a:extLst>
          </p:cNvPr>
          <p:cNvGrpSpPr/>
          <p:nvPr/>
        </p:nvGrpSpPr>
        <p:grpSpPr>
          <a:xfrm>
            <a:off x="8095527" y="4325217"/>
            <a:ext cx="486000" cy="485356"/>
            <a:chOff x="3071135" y="1760585"/>
            <a:chExt cx="475200" cy="633600"/>
          </a:xfrm>
        </p:grpSpPr>
        <p:sp>
          <p:nvSpPr>
            <p:cNvPr id="225" name="Accent">
              <a:extLst>
                <a:ext uri="{FF2B5EF4-FFF2-40B4-BE49-F238E27FC236}">
                  <a16:creationId xmlns:a16="http://schemas.microsoft.com/office/drawing/2014/main" id="{5EB1A3F9-6AF6-43DE-A119-0210ABA5E25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26" name="Outline">
              <a:extLst>
                <a:ext uri="{FF2B5EF4-FFF2-40B4-BE49-F238E27FC236}">
                  <a16:creationId xmlns:a16="http://schemas.microsoft.com/office/drawing/2014/main" id="{5BA1BA15-6A54-4050-BD69-AB77866B411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 name="Title 1">
            <a:extLst>
              <a:ext uri="{FF2B5EF4-FFF2-40B4-BE49-F238E27FC236}">
                <a16:creationId xmlns:a16="http://schemas.microsoft.com/office/drawing/2014/main" id="{F5413B5F-57D8-4CC3-8504-A962CB822812}"/>
              </a:ext>
            </a:extLst>
          </p:cNvPr>
          <p:cNvSpPr>
            <a:spLocks noGrp="1"/>
          </p:cNvSpPr>
          <p:nvPr>
            <p:ph type="title"/>
          </p:nvPr>
        </p:nvSpPr>
        <p:spPr/>
        <p:txBody>
          <a:bodyPr/>
          <a:lstStyle/>
          <a:p>
            <a:r>
              <a:rPr lang="en-US" dirty="0"/>
              <a:t>Six-Point Dated Timeline (Alternating)</a:t>
            </a:r>
          </a:p>
        </p:txBody>
      </p:sp>
      <p:sp>
        <p:nvSpPr>
          <p:cNvPr id="7" name="Arrow: Right 6">
            <a:extLst>
              <a:ext uri="{FF2B5EF4-FFF2-40B4-BE49-F238E27FC236}">
                <a16:creationId xmlns:a16="http://schemas.microsoft.com/office/drawing/2014/main" id="{F94B7231-4ABA-47B5-AA48-3B2889A4F531}"/>
              </a:ext>
            </a:extLst>
          </p:cNvPr>
          <p:cNvSpPr/>
          <p:nvPr/>
        </p:nvSpPr>
        <p:spPr>
          <a:xfrm>
            <a:off x="221226" y="3708424"/>
            <a:ext cx="8701548" cy="161400"/>
          </a:xfrm>
          <a:prstGeom prst="rightArrow">
            <a:avLst/>
          </a:prstGeom>
          <a:solidFill>
            <a:schemeClr val="bg1">
              <a:lumMod val="25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1" name="TextBox 10">
            <a:extLst>
              <a:ext uri="{FF2B5EF4-FFF2-40B4-BE49-F238E27FC236}">
                <a16:creationId xmlns:a16="http://schemas.microsoft.com/office/drawing/2014/main" id="{4251D685-9B96-4BBF-A895-D13A60F416E6}"/>
              </a:ext>
            </a:extLst>
          </p:cNvPr>
          <p:cNvSpPr txBox="1"/>
          <p:nvPr/>
        </p:nvSpPr>
        <p:spPr>
          <a:xfrm>
            <a:off x="412669" y="3326844"/>
            <a:ext cx="951311" cy="268248"/>
          </a:xfrm>
          <a:prstGeom prst="roundRect">
            <a:avLst>
              <a:gd name="adj" fmla="val 50000"/>
            </a:avLst>
          </a:prstGeom>
          <a:noFill/>
          <a:ln>
            <a:noFill/>
          </a:ln>
        </p:spPr>
        <p:txBody>
          <a:bodyPr wrap="square" lIns="0" tIns="0" rIns="0" bIns="0" anchor="ctr">
            <a:normAutofit/>
          </a:bodyPr>
          <a:lstStyle/>
          <a:p>
            <a:pPr algn="ctr"/>
            <a:r>
              <a:rPr lang="en-US" sz="1000" b="1" dirty="0">
                <a:solidFill>
                  <a:schemeClr val="accent4"/>
                </a:solidFill>
                <a:latin typeface="+mj-lt"/>
              </a:rPr>
              <a:t>Date</a:t>
            </a:r>
            <a:endParaRPr lang="en-PH" sz="700" dirty="0">
              <a:solidFill>
                <a:schemeClr val="accent4"/>
              </a:solidFill>
            </a:endParaRPr>
          </a:p>
        </p:txBody>
      </p:sp>
      <p:sp>
        <p:nvSpPr>
          <p:cNvPr id="9" name="Rectangle: Single Corner Snipped 8">
            <a:extLst>
              <a:ext uri="{FF2B5EF4-FFF2-40B4-BE49-F238E27FC236}">
                <a16:creationId xmlns:a16="http://schemas.microsoft.com/office/drawing/2014/main" id="{B6EE9A7A-C5CD-4246-B5F8-BCC177046054}"/>
              </a:ext>
            </a:extLst>
          </p:cNvPr>
          <p:cNvSpPr/>
          <p:nvPr/>
        </p:nvSpPr>
        <p:spPr>
          <a:xfrm>
            <a:off x="297298" y="4258158"/>
            <a:ext cx="1161514" cy="1773400"/>
          </a:xfrm>
          <a:prstGeom prst="snip1Rect">
            <a:avLst>
              <a:gd name="adj" fmla="val 8519"/>
            </a:avLst>
          </a:prstGeom>
          <a:solidFill>
            <a:schemeClr val="bg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p>
            <a:pPr algn="ctr"/>
            <a:endParaRPr lang="en-PH" sz="1200" dirty="0">
              <a:solidFill>
                <a:schemeClr val="tx1"/>
              </a:solidFill>
            </a:endParaRPr>
          </a:p>
        </p:txBody>
      </p:sp>
      <p:sp>
        <p:nvSpPr>
          <p:cNvPr id="10" name="Right Triangle 9">
            <a:extLst>
              <a:ext uri="{FF2B5EF4-FFF2-40B4-BE49-F238E27FC236}">
                <a16:creationId xmlns:a16="http://schemas.microsoft.com/office/drawing/2014/main" id="{73FABCDF-6748-4556-B170-C617A4CB9223}"/>
              </a:ext>
            </a:extLst>
          </p:cNvPr>
          <p:cNvSpPr/>
          <p:nvPr/>
        </p:nvSpPr>
        <p:spPr>
          <a:xfrm>
            <a:off x="297298" y="5899658"/>
            <a:ext cx="124061" cy="137170"/>
          </a:xfrm>
          <a:prstGeom prst="rtTriangle">
            <a:avLst/>
          </a:prstGeom>
          <a:solidFill>
            <a:schemeClr val="accent1"/>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12" name="TextBox 11">
            <a:extLst>
              <a:ext uri="{FF2B5EF4-FFF2-40B4-BE49-F238E27FC236}">
                <a16:creationId xmlns:a16="http://schemas.microsoft.com/office/drawing/2014/main" id="{1911F1F3-4DC9-4D83-95B8-506E168DEB2D}"/>
              </a:ext>
            </a:extLst>
          </p:cNvPr>
          <p:cNvSpPr txBox="1"/>
          <p:nvPr/>
        </p:nvSpPr>
        <p:spPr>
          <a:xfrm>
            <a:off x="372210" y="5067986"/>
            <a:ext cx="1011692" cy="814658"/>
          </a:xfrm>
          <a:prstGeom prst="rect">
            <a:avLst/>
          </a:prstGeom>
          <a:noFill/>
        </p:spPr>
        <p:txBody>
          <a:bodyPr wrap="square" lIns="0" tIns="0" rIns="0" bIns="0">
            <a:normAutofit/>
          </a:bodyPr>
          <a:lstStyle/>
          <a:p>
            <a:pPr algn="ctr"/>
            <a:r>
              <a:rPr lang="en-US" sz="800" dirty="0"/>
              <a:t>Lorem ipsum dolor sit amet, consectetur adipiscing elit. Ut tempor, quam et mattis</a:t>
            </a:r>
          </a:p>
          <a:p>
            <a:pPr algn="ctr"/>
            <a:r>
              <a:rPr lang="en-US" sz="800" dirty="0"/>
              <a:t>Lorem ipsum dolor sit</a:t>
            </a:r>
          </a:p>
        </p:txBody>
      </p:sp>
      <p:sp>
        <p:nvSpPr>
          <p:cNvPr id="13" name="TextBox 12">
            <a:extLst>
              <a:ext uri="{FF2B5EF4-FFF2-40B4-BE49-F238E27FC236}">
                <a16:creationId xmlns:a16="http://schemas.microsoft.com/office/drawing/2014/main" id="{6FE89938-8632-4AB7-82DB-D4A12485F7A1}"/>
              </a:ext>
            </a:extLst>
          </p:cNvPr>
          <p:cNvSpPr txBox="1"/>
          <p:nvPr/>
        </p:nvSpPr>
        <p:spPr>
          <a:xfrm>
            <a:off x="372210" y="4848012"/>
            <a:ext cx="1011692" cy="184666"/>
          </a:xfrm>
          <a:prstGeom prst="rect">
            <a:avLst/>
          </a:prstGeom>
          <a:noFill/>
        </p:spPr>
        <p:txBody>
          <a:bodyPr wrap="square" lIns="0" tIns="0" rIns="0" bIns="0">
            <a:normAutofit/>
          </a:bodyPr>
          <a:lstStyle/>
          <a:p>
            <a:pPr algn="ctr"/>
            <a:r>
              <a:rPr lang="en-US" sz="900" b="1" dirty="0">
                <a:solidFill>
                  <a:schemeClr val="accent1"/>
                </a:solidFill>
              </a:rPr>
              <a:t>Lorem ipsum</a:t>
            </a:r>
          </a:p>
        </p:txBody>
      </p:sp>
      <p:grpSp>
        <p:nvGrpSpPr>
          <p:cNvPr id="63" name="Group 62">
            <a:extLst>
              <a:ext uri="{FF2B5EF4-FFF2-40B4-BE49-F238E27FC236}">
                <a16:creationId xmlns:a16="http://schemas.microsoft.com/office/drawing/2014/main" id="{32A37599-1467-4B51-B3D2-D58C0928096E}"/>
              </a:ext>
            </a:extLst>
          </p:cNvPr>
          <p:cNvGrpSpPr/>
          <p:nvPr/>
        </p:nvGrpSpPr>
        <p:grpSpPr>
          <a:xfrm>
            <a:off x="635055" y="4325217"/>
            <a:ext cx="486000" cy="485356"/>
            <a:chOff x="3071135" y="1760585"/>
            <a:chExt cx="475200" cy="633600"/>
          </a:xfrm>
        </p:grpSpPr>
        <p:sp>
          <p:nvSpPr>
            <p:cNvPr id="64" name="Accent">
              <a:extLst>
                <a:ext uri="{FF2B5EF4-FFF2-40B4-BE49-F238E27FC236}">
                  <a16:creationId xmlns:a16="http://schemas.microsoft.com/office/drawing/2014/main" id="{EE44F3E4-B4CA-483C-863C-60BD034F647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5" name="Outline">
              <a:extLst>
                <a:ext uri="{FF2B5EF4-FFF2-40B4-BE49-F238E27FC236}">
                  <a16:creationId xmlns:a16="http://schemas.microsoft.com/office/drawing/2014/main" id="{73C34D7F-85EB-4F61-A604-09E0DF093A2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121" name="Oval 120">
            <a:extLst>
              <a:ext uri="{FF2B5EF4-FFF2-40B4-BE49-F238E27FC236}">
                <a16:creationId xmlns:a16="http://schemas.microsoft.com/office/drawing/2014/main" id="{C30BFA25-7588-49FA-BFFF-7C09984B21EC}"/>
              </a:ext>
            </a:extLst>
          </p:cNvPr>
          <p:cNvSpPr/>
          <p:nvPr/>
        </p:nvSpPr>
        <p:spPr>
          <a:xfrm>
            <a:off x="752055" y="3663495"/>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2" name="Oval 121">
            <a:extLst>
              <a:ext uri="{FF2B5EF4-FFF2-40B4-BE49-F238E27FC236}">
                <a16:creationId xmlns:a16="http://schemas.microsoft.com/office/drawing/2014/main" id="{A8977825-AF29-48EF-89ED-59344637C89F}"/>
              </a:ext>
            </a:extLst>
          </p:cNvPr>
          <p:cNvSpPr/>
          <p:nvPr/>
        </p:nvSpPr>
        <p:spPr>
          <a:xfrm>
            <a:off x="1995467" y="3663495"/>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3" name="Oval 122">
            <a:extLst>
              <a:ext uri="{FF2B5EF4-FFF2-40B4-BE49-F238E27FC236}">
                <a16:creationId xmlns:a16="http://schemas.microsoft.com/office/drawing/2014/main" id="{20814C17-E629-4375-9948-0CFE881DC6F7}"/>
              </a:ext>
            </a:extLst>
          </p:cNvPr>
          <p:cNvSpPr/>
          <p:nvPr/>
        </p:nvSpPr>
        <p:spPr>
          <a:xfrm>
            <a:off x="3238879" y="3663495"/>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4" name="Oval 123">
            <a:extLst>
              <a:ext uri="{FF2B5EF4-FFF2-40B4-BE49-F238E27FC236}">
                <a16:creationId xmlns:a16="http://schemas.microsoft.com/office/drawing/2014/main" id="{8BEC6155-F7BF-461F-80B2-F4E862598BBD}"/>
              </a:ext>
            </a:extLst>
          </p:cNvPr>
          <p:cNvSpPr/>
          <p:nvPr/>
        </p:nvSpPr>
        <p:spPr>
          <a:xfrm>
            <a:off x="4482291" y="3663495"/>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5" name="Oval 124">
            <a:extLst>
              <a:ext uri="{FF2B5EF4-FFF2-40B4-BE49-F238E27FC236}">
                <a16:creationId xmlns:a16="http://schemas.microsoft.com/office/drawing/2014/main" id="{1AB12C14-CC5E-4AB0-A52B-EF87DEAB7083}"/>
              </a:ext>
            </a:extLst>
          </p:cNvPr>
          <p:cNvSpPr/>
          <p:nvPr/>
        </p:nvSpPr>
        <p:spPr>
          <a:xfrm>
            <a:off x="5725703" y="3663495"/>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6" name="Oval 125">
            <a:extLst>
              <a:ext uri="{FF2B5EF4-FFF2-40B4-BE49-F238E27FC236}">
                <a16:creationId xmlns:a16="http://schemas.microsoft.com/office/drawing/2014/main" id="{487729C5-6CD9-4336-895D-015630C119F2}"/>
              </a:ext>
            </a:extLst>
          </p:cNvPr>
          <p:cNvSpPr/>
          <p:nvPr/>
        </p:nvSpPr>
        <p:spPr>
          <a:xfrm>
            <a:off x="6969115" y="3663495"/>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7" name="Oval 126">
            <a:extLst>
              <a:ext uri="{FF2B5EF4-FFF2-40B4-BE49-F238E27FC236}">
                <a16:creationId xmlns:a16="http://schemas.microsoft.com/office/drawing/2014/main" id="{C9D1847E-01A8-4927-9455-DB48B116423C}"/>
              </a:ext>
            </a:extLst>
          </p:cNvPr>
          <p:cNvSpPr/>
          <p:nvPr/>
        </p:nvSpPr>
        <p:spPr>
          <a:xfrm>
            <a:off x="8212527" y="3663495"/>
            <a:ext cx="252000" cy="25125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129" name="Straight Connector 128">
            <a:extLst>
              <a:ext uri="{FF2B5EF4-FFF2-40B4-BE49-F238E27FC236}">
                <a16:creationId xmlns:a16="http://schemas.microsoft.com/office/drawing/2014/main" id="{59DF3499-A1F4-45B5-BCD9-32A861EF4CBE}"/>
              </a:ext>
            </a:extLst>
          </p:cNvPr>
          <p:cNvCxnSpPr>
            <a:cxnSpLocks/>
            <a:stCxn id="121" idx="4"/>
            <a:endCxn id="9" idx="3"/>
          </p:cNvCxnSpPr>
          <p:nvPr/>
        </p:nvCxnSpPr>
        <p:spPr>
          <a:xfrm>
            <a:off x="878055" y="3914753"/>
            <a:ext cx="0" cy="343405"/>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28" name="Straight Connector 127">
            <a:extLst>
              <a:ext uri="{FF2B5EF4-FFF2-40B4-BE49-F238E27FC236}">
                <a16:creationId xmlns:a16="http://schemas.microsoft.com/office/drawing/2014/main" id="{33980DB6-DC67-480D-8A2E-36764F59FD66}"/>
              </a:ext>
            </a:extLst>
          </p:cNvPr>
          <p:cNvCxnSpPr>
            <a:cxnSpLocks/>
          </p:cNvCxnSpPr>
          <p:nvPr/>
        </p:nvCxnSpPr>
        <p:spPr>
          <a:xfrm>
            <a:off x="3366043" y="3914751"/>
            <a:ext cx="0" cy="350989"/>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240FA69-3831-4B5D-8AE2-F8E3E09E7E39}"/>
              </a:ext>
            </a:extLst>
          </p:cNvPr>
          <p:cNvCxnSpPr>
            <a:cxnSpLocks/>
          </p:cNvCxnSpPr>
          <p:nvPr/>
        </p:nvCxnSpPr>
        <p:spPr>
          <a:xfrm>
            <a:off x="5861536" y="3914751"/>
            <a:ext cx="0" cy="350989"/>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32" name="Straight Connector 131">
            <a:extLst>
              <a:ext uri="{FF2B5EF4-FFF2-40B4-BE49-F238E27FC236}">
                <a16:creationId xmlns:a16="http://schemas.microsoft.com/office/drawing/2014/main" id="{0F7DD8D4-C0AD-4CC6-A3DF-9B5CDF4AFAB7}"/>
              </a:ext>
            </a:extLst>
          </p:cNvPr>
          <p:cNvCxnSpPr>
            <a:cxnSpLocks/>
          </p:cNvCxnSpPr>
          <p:nvPr/>
        </p:nvCxnSpPr>
        <p:spPr>
          <a:xfrm>
            <a:off x="8342017" y="3914751"/>
            <a:ext cx="0" cy="350989"/>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D988D28B-E9BF-4BC5-9A02-502AD3E6B7B8}"/>
              </a:ext>
            </a:extLst>
          </p:cNvPr>
          <p:cNvGrpSpPr/>
          <p:nvPr/>
        </p:nvGrpSpPr>
        <p:grpSpPr>
          <a:xfrm>
            <a:off x="2122049" y="3297037"/>
            <a:ext cx="4975974" cy="350989"/>
            <a:chOff x="2122049" y="3164957"/>
            <a:chExt cx="4975974" cy="475115"/>
          </a:xfrm>
        </p:grpSpPr>
        <p:cxnSp>
          <p:nvCxnSpPr>
            <p:cNvPr id="134" name="Straight Connector 133">
              <a:extLst>
                <a:ext uri="{FF2B5EF4-FFF2-40B4-BE49-F238E27FC236}">
                  <a16:creationId xmlns:a16="http://schemas.microsoft.com/office/drawing/2014/main" id="{4EB959FB-5BD4-444F-A097-217C368B2691}"/>
                </a:ext>
              </a:extLst>
            </p:cNvPr>
            <p:cNvCxnSpPr>
              <a:cxnSpLocks/>
            </p:cNvCxnSpPr>
            <p:nvPr/>
          </p:nvCxnSpPr>
          <p:spPr>
            <a:xfrm flipV="1">
              <a:off x="2122049" y="3164957"/>
              <a:ext cx="0" cy="475115"/>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35" name="Straight Connector 134">
              <a:extLst>
                <a:ext uri="{FF2B5EF4-FFF2-40B4-BE49-F238E27FC236}">
                  <a16:creationId xmlns:a16="http://schemas.microsoft.com/office/drawing/2014/main" id="{672DB2BB-DE96-4251-9C19-7DD54B6B0929}"/>
                </a:ext>
              </a:extLst>
            </p:cNvPr>
            <p:cNvCxnSpPr>
              <a:cxnSpLocks/>
            </p:cNvCxnSpPr>
            <p:nvPr/>
          </p:nvCxnSpPr>
          <p:spPr>
            <a:xfrm flipV="1">
              <a:off x="4610036" y="3164957"/>
              <a:ext cx="0" cy="475115"/>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8123E221-C847-4AFE-94F3-B7F362D0EEB2}"/>
                </a:ext>
              </a:extLst>
            </p:cNvPr>
            <p:cNvCxnSpPr>
              <a:cxnSpLocks/>
            </p:cNvCxnSpPr>
            <p:nvPr/>
          </p:nvCxnSpPr>
          <p:spPr>
            <a:xfrm flipV="1">
              <a:off x="7098023" y="3164957"/>
              <a:ext cx="0" cy="475115"/>
            </a:xfrm>
            <a:prstGeom prst="line">
              <a:avLst/>
            </a:prstGeom>
            <a:ln w="22225">
              <a:solidFill>
                <a:schemeClr val="bg1">
                  <a:lumMod val="50000"/>
                </a:schemeClr>
              </a:solidFill>
              <a:prstDash val="sysDot"/>
              <a:tailEnd type="oval"/>
            </a:ln>
          </p:spPr>
          <p:style>
            <a:lnRef idx="1">
              <a:schemeClr val="accent1"/>
            </a:lnRef>
            <a:fillRef idx="0">
              <a:schemeClr val="accent1"/>
            </a:fillRef>
            <a:effectRef idx="0">
              <a:schemeClr val="accent1"/>
            </a:effectRef>
            <a:fontRef idx="minor">
              <a:schemeClr val="tx1"/>
            </a:fontRef>
          </p:style>
        </p:cxnSp>
      </p:grpSp>
      <p:sp>
        <p:nvSpPr>
          <p:cNvPr id="165" name="TextBox 164">
            <a:extLst>
              <a:ext uri="{FF2B5EF4-FFF2-40B4-BE49-F238E27FC236}">
                <a16:creationId xmlns:a16="http://schemas.microsoft.com/office/drawing/2014/main" id="{237873D6-206E-492B-9652-3083A0683AA6}"/>
              </a:ext>
            </a:extLst>
          </p:cNvPr>
          <p:cNvSpPr txBox="1"/>
          <p:nvPr/>
        </p:nvSpPr>
        <p:spPr>
          <a:xfrm>
            <a:off x="2897233" y="3326844"/>
            <a:ext cx="951311" cy="268248"/>
          </a:xfrm>
          <a:prstGeom prst="roundRect">
            <a:avLst>
              <a:gd name="adj" fmla="val 50000"/>
            </a:avLst>
          </a:prstGeom>
          <a:noFill/>
          <a:ln>
            <a:noFill/>
          </a:ln>
        </p:spPr>
        <p:txBody>
          <a:bodyPr wrap="square" lIns="0" tIns="0" rIns="0" bIns="0" anchor="ctr">
            <a:normAutofit/>
          </a:bodyPr>
          <a:lstStyle/>
          <a:p>
            <a:pPr algn="ctr"/>
            <a:r>
              <a:rPr lang="en-US" sz="1000" b="1" dirty="0">
                <a:solidFill>
                  <a:schemeClr val="accent4"/>
                </a:solidFill>
                <a:latin typeface="+mj-lt"/>
              </a:rPr>
              <a:t>Date</a:t>
            </a:r>
            <a:endParaRPr lang="en-PH" sz="700" dirty="0">
              <a:solidFill>
                <a:schemeClr val="accent4"/>
              </a:solidFill>
            </a:endParaRPr>
          </a:p>
        </p:txBody>
      </p:sp>
      <p:sp>
        <p:nvSpPr>
          <p:cNvPr id="166" name="TextBox 165">
            <a:extLst>
              <a:ext uri="{FF2B5EF4-FFF2-40B4-BE49-F238E27FC236}">
                <a16:creationId xmlns:a16="http://schemas.microsoft.com/office/drawing/2014/main" id="{29140AD2-1F1F-458B-AEBD-3C106E5AB982}"/>
              </a:ext>
            </a:extLst>
          </p:cNvPr>
          <p:cNvSpPr txBox="1"/>
          <p:nvPr/>
        </p:nvSpPr>
        <p:spPr>
          <a:xfrm>
            <a:off x="5381797" y="3326844"/>
            <a:ext cx="951311" cy="268248"/>
          </a:xfrm>
          <a:prstGeom prst="roundRect">
            <a:avLst>
              <a:gd name="adj" fmla="val 50000"/>
            </a:avLst>
          </a:prstGeom>
          <a:noFill/>
          <a:ln>
            <a:noFill/>
          </a:ln>
        </p:spPr>
        <p:txBody>
          <a:bodyPr wrap="square" lIns="0" tIns="0" rIns="0" bIns="0" anchor="ctr">
            <a:normAutofit/>
          </a:bodyPr>
          <a:lstStyle/>
          <a:p>
            <a:pPr algn="ctr"/>
            <a:r>
              <a:rPr lang="en-US" sz="1000" b="1" dirty="0">
                <a:solidFill>
                  <a:schemeClr val="accent4"/>
                </a:solidFill>
                <a:latin typeface="+mj-lt"/>
              </a:rPr>
              <a:t>Date</a:t>
            </a:r>
            <a:endParaRPr lang="en-PH" sz="700" dirty="0">
              <a:solidFill>
                <a:schemeClr val="accent4"/>
              </a:solidFill>
            </a:endParaRPr>
          </a:p>
        </p:txBody>
      </p:sp>
      <p:sp>
        <p:nvSpPr>
          <p:cNvPr id="167" name="TextBox 166">
            <a:extLst>
              <a:ext uri="{FF2B5EF4-FFF2-40B4-BE49-F238E27FC236}">
                <a16:creationId xmlns:a16="http://schemas.microsoft.com/office/drawing/2014/main" id="{63418993-373D-4AE1-A2BC-F75D340F9332}"/>
              </a:ext>
            </a:extLst>
          </p:cNvPr>
          <p:cNvSpPr txBox="1"/>
          <p:nvPr/>
        </p:nvSpPr>
        <p:spPr>
          <a:xfrm>
            <a:off x="7866361" y="3326844"/>
            <a:ext cx="951311" cy="268248"/>
          </a:xfrm>
          <a:prstGeom prst="roundRect">
            <a:avLst>
              <a:gd name="adj" fmla="val 50000"/>
            </a:avLst>
          </a:prstGeom>
          <a:noFill/>
          <a:ln>
            <a:noFill/>
          </a:ln>
        </p:spPr>
        <p:txBody>
          <a:bodyPr wrap="square" lIns="0" tIns="0" rIns="0" bIns="0" anchor="ctr">
            <a:normAutofit/>
          </a:bodyPr>
          <a:lstStyle/>
          <a:p>
            <a:pPr algn="ctr"/>
            <a:r>
              <a:rPr lang="en-US" sz="1000" b="1" dirty="0">
                <a:solidFill>
                  <a:schemeClr val="accent4"/>
                </a:solidFill>
                <a:latin typeface="+mj-lt"/>
              </a:rPr>
              <a:t>Date</a:t>
            </a:r>
            <a:endParaRPr lang="en-PH" sz="700" dirty="0">
              <a:solidFill>
                <a:schemeClr val="accent4"/>
              </a:solidFill>
            </a:endParaRPr>
          </a:p>
        </p:txBody>
      </p:sp>
      <p:sp>
        <p:nvSpPr>
          <p:cNvPr id="168" name="TextBox 167">
            <a:extLst>
              <a:ext uri="{FF2B5EF4-FFF2-40B4-BE49-F238E27FC236}">
                <a16:creationId xmlns:a16="http://schemas.microsoft.com/office/drawing/2014/main" id="{7DB9085E-9671-4DA2-80E1-8AD6C08DE023}"/>
              </a:ext>
            </a:extLst>
          </p:cNvPr>
          <p:cNvSpPr txBox="1"/>
          <p:nvPr/>
        </p:nvSpPr>
        <p:spPr>
          <a:xfrm>
            <a:off x="1642641" y="3997495"/>
            <a:ext cx="951311" cy="268248"/>
          </a:xfrm>
          <a:prstGeom prst="roundRect">
            <a:avLst>
              <a:gd name="adj" fmla="val 50000"/>
            </a:avLst>
          </a:prstGeom>
          <a:noFill/>
          <a:ln>
            <a:noFill/>
          </a:ln>
        </p:spPr>
        <p:txBody>
          <a:bodyPr wrap="square" lIns="0" tIns="0" rIns="0" bIns="0" anchor="ctr">
            <a:normAutofit/>
          </a:bodyPr>
          <a:lstStyle/>
          <a:p>
            <a:pPr algn="ctr"/>
            <a:r>
              <a:rPr lang="en-US" sz="1000" b="1" dirty="0">
                <a:solidFill>
                  <a:schemeClr val="accent4"/>
                </a:solidFill>
                <a:latin typeface="+mj-lt"/>
              </a:rPr>
              <a:t>Date</a:t>
            </a:r>
            <a:endParaRPr lang="en-PH" sz="700" dirty="0">
              <a:solidFill>
                <a:schemeClr val="accent4"/>
              </a:solidFill>
            </a:endParaRPr>
          </a:p>
        </p:txBody>
      </p:sp>
      <p:sp>
        <p:nvSpPr>
          <p:cNvPr id="169" name="TextBox 168">
            <a:extLst>
              <a:ext uri="{FF2B5EF4-FFF2-40B4-BE49-F238E27FC236}">
                <a16:creationId xmlns:a16="http://schemas.microsoft.com/office/drawing/2014/main" id="{9EE2DF41-1664-4F26-B41D-1A14A230999E}"/>
              </a:ext>
            </a:extLst>
          </p:cNvPr>
          <p:cNvSpPr txBox="1"/>
          <p:nvPr/>
        </p:nvSpPr>
        <p:spPr>
          <a:xfrm>
            <a:off x="4134380" y="3997495"/>
            <a:ext cx="951311" cy="268248"/>
          </a:xfrm>
          <a:prstGeom prst="roundRect">
            <a:avLst>
              <a:gd name="adj" fmla="val 50000"/>
            </a:avLst>
          </a:prstGeom>
          <a:noFill/>
          <a:ln>
            <a:noFill/>
          </a:ln>
        </p:spPr>
        <p:txBody>
          <a:bodyPr wrap="square" lIns="0" tIns="0" rIns="0" bIns="0" anchor="ctr">
            <a:normAutofit/>
          </a:bodyPr>
          <a:lstStyle/>
          <a:p>
            <a:pPr algn="ctr"/>
            <a:r>
              <a:rPr lang="en-US" sz="1000" b="1" dirty="0">
                <a:solidFill>
                  <a:schemeClr val="accent4"/>
                </a:solidFill>
                <a:latin typeface="+mj-lt"/>
              </a:rPr>
              <a:t>Date</a:t>
            </a:r>
            <a:endParaRPr lang="en-PH" sz="700" dirty="0">
              <a:solidFill>
                <a:schemeClr val="accent4"/>
              </a:solidFill>
            </a:endParaRPr>
          </a:p>
        </p:txBody>
      </p:sp>
      <p:sp>
        <p:nvSpPr>
          <p:cNvPr id="170" name="TextBox 169">
            <a:extLst>
              <a:ext uri="{FF2B5EF4-FFF2-40B4-BE49-F238E27FC236}">
                <a16:creationId xmlns:a16="http://schemas.microsoft.com/office/drawing/2014/main" id="{B20371A9-EED5-4B16-AA64-3BC8CFCB1B33}"/>
              </a:ext>
            </a:extLst>
          </p:cNvPr>
          <p:cNvSpPr txBox="1"/>
          <p:nvPr/>
        </p:nvSpPr>
        <p:spPr>
          <a:xfrm>
            <a:off x="6621162" y="3997495"/>
            <a:ext cx="951311" cy="268248"/>
          </a:xfrm>
          <a:prstGeom prst="roundRect">
            <a:avLst>
              <a:gd name="adj" fmla="val 50000"/>
            </a:avLst>
          </a:prstGeom>
          <a:noFill/>
          <a:ln>
            <a:noFill/>
          </a:ln>
        </p:spPr>
        <p:txBody>
          <a:bodyPr wrap="square" lIns="0" tIns="0" rIns="0" bIns="0" anchor="ctr">
            <a:normAutofit/>
          </a:bodyPr>
          <a:lstStyle/>
          <a:p>
            <a:pPr algn="ctr"/>
            <a:r>
              <a:rPr lang="en-US" sz="1000" b="1" dirty="0">
                <a:solidFill>
                  <a:schemeClr val="accent4"/>
                </a:solidFill>
                <a:latin typeface="+mj-lt"/>
              </a:rPr>
              <a:t>Date</a:t>
            </a:r>
            <a:endParaRPr lang="en-PH" sz="700" dirty="0">
              <a:solidFill>
                <a:schemeClr val="accent4"/>
              </a:solidFill>
            </a:endParaRPr>
          </a:p>
        </p:txBody>
      </p:sp>
    </p:spTree>
    <p:extLst>
      <p:ext uri="{BB962C8B-B14F-4D97-AF65-F5344CB8AC3E}">
        <p14:creationId xmlns:p14="http://schemas.microsoft.com/office/powerpoint/2010/main" val="1267023157"/>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30681D2-8BE8-4965-967E-ED1E14B4B5DB}"/>
              </a:ext>
            </a:extLst>
          </p:cNvPr>
          <p:cNvSpPr>
            <a:spLocks noGrp="1"/>
          </p:cNvSpPr>
          <p:nvPr>
            <p:ph type="title"/>
          </p:nvPr>
        </p:nvSpPr>
        <p:spPr>
          <a:xfrm>
            <a:off x="221226" y="365126"/>
            <a:ext cx="8701548" cy="578772"/>
          </a:xfrm>
        </p:spPr>
        <p:txBody>
          <a:bodyPr/>
          <a:lstStyle/>
          <a:p>
            <a:r>
              <a:rPr lang="en-US" dirty="0"/>
              <a:t>Five-Step Vertical Timeline with Callouts</a:t>
            </a:r>
          </a:p>
        </p:txBody>
      </p:sp>
      <p:sp>
        <p:nvSpPr>
          <p:cNvPr id="18" name="Rectangle 17">
            <a:extLst>
              <a:ext uri="{FF2B5EF4-FFF2-40B4-BE49-F238E27FC236}">
                <a16:creationId xmlns:a16="http://schemas.microsoft.com/office/drawing/2014/main" id="{75D3290A-AB38-4B78-B393-53851BABA03D}"/>
              </a:ext>
            </a:extLst>
          </p:cNvPr>
          <p:cNvSpPr/>
          <p:nvPr/>
        </p:nvSpPr>
        <p:spPr>
          <a:xfrm rot="16200000">
            <a:off x="4136801" y="3760422"/>
            <a:ext cx="870398" cy="172774"/>
          </a:xfrm>
          <a:prstGeom prst="rect">
            <a:avLst/>
          </a:prstGeom>
          <a:solidFill>
            <a:schemeClr val="accent3"/>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400" b="1" i="0" u="none" strike="noStrike" kern="1200" cap="none" spc="0" normalizeH="0" baseline="0" noProof="0" dirty="0">
              <a:ln>
                <a:noFill/>
              </a:ln>
              <a:solidFill>
                <a:schemeClr val="tx1"/>
              </a:solidFill>
              <a:effectLst/>
              <a:uLnTx/>
              <a:uFillTx/>
              <a:ea typeface="+mn-ea"/>
              <a:cs typeface="Arial" panose="020B0604020202020204" pitchFamily="34" charset="0"/>
            </a:endParaRPr>
          </a:p>
        </p:txBody>
      </p:sp>
      <p:sp>
        <p:nvSpPr>
          <p:cNvPr id="19" name="Rectangle 18">
            <a:extLst>
              <a:ext uri="{FF2B5EF4-FFF2-40B4-BE49-F238E27FC236}">
                <a16:creationId xmlns:a16="http://schemas.microsoft.com/office/drawing/2014/main" id="{8B13FAC2-8614-45D4-BA4D-136DB7CB1632}"/>
              </a:ext>
            </a:extLst>
          </p:cNvPr>
          <p:cNvSpPr/>
          <p:nvPr/>
        </p:nvSpPr>
        <p:spPr>
          <a:xfrm rot="16200000">
            <a:off x="4136801" y="2889760"/>
            <a:ext cx="870398" cy="172774"/>
          </a:xfrm>
          <a:prstGeom prst="rect">
            <a:avLst/>
          </a:prstGeom>
          <a:solidFill>
            <a:schemeClr val="accent2"/>
          </a:solidFill>
          <a:ln cap="sq">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400" b="0" i="0" u="none" strike="noStrike" kern="1200" cap="none" spc="0" normalizeH="0" baseline="0" noProof="0" dirty="0">
              <a:ln>
                <a:noFill/>
              </a:ln>
              <a:solidFill>
                <a:schemeClr val="tx1"/>
              </a:solidFill>
              <a:effectLst/>
              <a:uLnTx/>
              <a:uFillTx/>
              <a:ea typeface="+mn-ea"/>
              <a:cs typeface="Arial" panose="020B0604020202020204" pitchFamily="34" charset="0"/>
            </a:endParaRPr>
          </a:p>
        </p:txBody>
      </p:sp>
      <p:sp>
        <p:nvSpPr>
          <p:cNvPr id="20" name="Oval 19">
            <a:extLst>
              <a:ext uri="{FF2B5EF4-FFF2-40B4-BE49-F238E27FC236}">
                <a16:creationId xmlns:a16="http://schemas.microsoft.com/office/drawing/2014/main" id="{134A9EC5-B972-4C58-AFBB-F6B8B6785259}"/>
              </a:ext>
            </a:extLst>
          </p:cNvPr>
          <p:cNvSpPr/>
          <p:nvPr/>
        </p:nvSpPr>
        <p:spPr>
          <a:xfrm>
            <a:off x="4430077" y="2834978"/>
            <a:ext cx="277200" cy="278397"/>
          </a:xfrm>
          <a:prstGeom prst="ellipse">
            <a:avLst/>
          </a:prstGeom>
          <a:solidFill>
            <a:schemeClr val="bg1"/>
          </a:solidFill>
          <a:ln w="285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schemeClr val="tx1"/>
                </a:solidFill>
                <a:effectLst/>
                <a:uLnTx/>
                <a:uFillTx/>
                <a:ea typeface="+mn-ea"/>
                <a:cs typeface="Arial" panose="020B0604020202020204" pitchFamily="34" charset="0"/>
              </a:rPr>
              <a:t>2</a:t>
            </a:r>
          </a:p>
        </p:txBody>
      </p:sp>
      <p:sp>
        <p:nvSpPr>
          <p:cNvPr id="21" name="Freeform: Shape 20">
            <a:extLst>
              <a:ext uri="{FF2B5EF4-FFF2-40B4-BE49-F238E27FC236}">
                <a16:creationId xmlns:a16="http://schemas.microsoft.com/office/drawing/2014/main" id="{A7FD2C00-E886-4DC2-AABC-01723077EFE0}"/>
              </a:ext>
            </a:extLst>
          </p:cNvPr>
          <p:cNvSpPr/>
          <p:nvPr/>
        </p:nvSpPr>
        <p:spPr>
          <a:xfrm rot="16200000">
            <a:off x="4136801" y="2019098"/>
            <a:ext cx="870398" cy="172774"/>
          </a:xfrm>
          <a:custGeom>
            <a:avLst/>
            <a:gdLst>
              <a:gd name="connsiteX0" fmla="*/ 0 w 5969418"/>
              <a:gd name="connsiteY0" fmla="*/ 0 h 852940"/>
              <a:gd name="connsiteX1" fmla="*/ 5542948 w 5969418"/>
              <a:gd name="connsiteY1" fmla="*/ 0 h 852940"/>
              <a:gd name="connsiteX2" fmla="*/ 5969418 w 5969418"/>
              <a:gd name="connsiteY2" fmla="*/ 426470 h 852940"/>
              <a:gd name="connsiteX3" fmla="*/ 5969417 w 5969418"/>
              <a:gd name="connsiteY3" fmla="*/ 426470 h 852940"/>
              <a:gd name="connsiteX4" fmla="*/ 5542947 w 5969418"/>
              <a:gd name="connsiteY4" fmla="*/ 852940 h 852940"/>
              <a:gd name="connsiteX5" fmla="*/ 0 w 5969418"/>
              <a:gd name="connsiteY5" fmla="*/ 852939 h 852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69418" h="852940">
                <a:moveTo>
                  <a:pt x="0" y="0"/>
                </a:moveTo>
                <a:lnTo>
                  <a:pt x="5542948" y="0"/>
                </a:lnTo>
                <a:cubicBezTo>
                  <a:pt x="5778481" y="0"/>
                  <a:pt x="5969418" y="190937"/>
                  <a:pt x="5969418" y="426470"/>
                </a:cubicBezTo>
                <a:lnTo>
                  <a:pt x="5969417" y="426470"/>
                </a:lnTo>
                <a:cubicBezTo>
                  <a:pt x="5969417" y="662003"/>
                  <a:pt x="5778480" y="852940"/>
                  <a:pt x="5542947" y="852940"/>
                </a:cubicBezTo>
                <a:lnTo>
                  <a:pt x="0" y="852939"/>
                </a:lnTo>
                <a:close/>
              </a:path>
            </a:pathLst>
          </a:custGeom>
          <a:solidFill>
            <a:schemeClr val="accent1"/>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400" b="1" i="0" u="none" strike="noStrike" kern="1200" cap="none" spc="0" normalizeH="0" baseline="0" noProof="0" dirty="0">
              <a:ln>
                <a:noFill/>
              </a:ln>
              <a:solidFill>
                <a:srgbClr val="000000"/>
              </a:solidFill>
              <a:effectLst/>
              <a:uLnTx/>
              <a:uFillTx/>
              <a:ea typeface="+mn-ea"/>
              <a:cs typeface="Arial" panose="020B0604020202020204" pitchFamily="34" charset="0"/>
            </a:endParaRPr>
          </a:p>
        </p:txBody>
      </p:sp>
      <p:sp>
        <p:nvSpPr>
          <p:cNvPr id="22" name="Oval 21">
            <a:extLst>
              <a:ext uri="{FF2B5EF4-FFF2-40B4-BE49-F238E27FC236}">
                <a16:creationId xmlns:a16="http://schemas.microsoft.com/office/drawing/2014/main" id="{D220967A-2C81-47A5-B662-4A8181F477FA}"/>
              </a:ext>
            </a:extLst>
          </p:cNvPr>
          <p:cNvSpPr/>
          <p:nvPr/>
        </p:nvSpPr>
        <p:spPr>
          <a:xfrm>
            <a:off x="4430077" y="3705813"/>
            <a:ext cx="277200" cy="278397"/>
          </a:xfrm>
          <a:prstGeom prst="ellipse">
            <a:avLst/>
          </a:prstGeom>
          <a:solidFill>
            <a:schemeClr val="bg1"/>
          </a:solidFill>
          <a:ln w="28575">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schemeClr val="tx1"/>
                </a:solidFill>
                <a:effectLst/>
                <a:uLnTx/>
                <a:uFillTx/>
                <a:ea typeface="+mn-ea"/>
                <a:cs typeface="Arial" panose="020B0604020202020204" pitchFamily="34" charset="0"/>
              </a:rPr>
              <a:t>3</a:t>
            </a:r>
          </a:p>
        </p:txBody>
      </p:sp>
      <p:sp>
        <p:nvSpPr>
          <p:cNvPr id="23" name="Oval 22">
            <a:extLst>
              <a:ext uri="{FF2B5EF4-FFF2-40B4-BE49-F238E27FC236}">
                <a16:creationId xmlns:a16="http://schemas.microsoft.com/office/drawing/2014/main" id="{1AACF2BC-4D1A-4CD4-A06E-70480E2ECFE1}"/>
              </a:ext>
            </a:extLst>
          </p:cNvPr>
          <p:cNvSpPr/>
          <p:nvPr/>
        </p:nvSpPr>
        <p:spPr>
          <a:xfrm>
            <a:off x="4430077" y="1962339"/>
            <a:ext cx="277200" cy="278397"/>
          </a:xfrm>
          <a:prstGeom prst="ellipse">
            <a:avLst/>
          </a:prstGeom>
          <a:solidFill>
            <a:schemeClr val="bg1"/>
          </a:solidFill>
          <a:ln w="28575">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schemeClr val="tx1"/>
                </a:solidFill>
                <a:effectLst/>
                <a:uLnTx/>
                <a:uFillTx/>
                <a:ea typeface="+mn-ea"/>
                <a:cs typeface="Arial" panose="020B0604020202020204" pitchFamily="34" charset="0"/>
              </a:rPr>
              <a:t>1</a:t>
            </a:r>
          </a:p>
        </p:txBody>
      </p:sp>
      <p:sp>
        <p:nvSpPr>
          <p:cNvPr id="24" name="Rectangle 23">
            <a:extLst>
              <a:ext uri="{FF2B5EF4-FFF2-40B4-BE49-F238E27FC236}">
                <a16:creationId xmlns:a16="http://schemas.microsoft.com/office/drawing/2014/main" id="{0F3DA42C-E189-418A-BB7A-0EDA07F5B60A}"/>
              </a:ext>
            </a:extLst>
          </p:cNvPr>
          <p:cNvSpPr/>
          <p:nvPr/>
        </p:nvSpPr>
        <p:spPr>
          <a:xfrm rot="16200000">
            <a:off x="4136801" y="4631084"/>
            <a:ext cx="870398" cy="172774"/>
          </a:xfrm>
          <a:prstGeom prst="rect">
            <a:avLst/>
          </a:prstGeom>
          <a:solidFill>
            <a:schemeClr val="accent4"/>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400" b="1" i="0" u="none" strike="noStrike" kern="1200" cap="none" spc="0" normalizeH="0" baseline="0" noProof="0" dirty="0">
              <a:ln>
                <a:noFill/>
              </a:ln>
              <a:solidFill>
                <a:schemeClr val="tx1"/>
              </a:solidFill>
              <a:effectLst/>
              <a:uLnTx/>
              <a:uFillTx/>
              <a:ea typeface="+mn-ea"/>
              <a:cs typeface="Arial" panose="020B0604020202020204" pitchFamily="34" charset="0"/>
            </a:endParaRPr>
          </a:p>
        </p:txBody>
      </p:sp>
      <p:sp>
        <p:nvSpPr>
          <p:cNvPr id="25" name="Oval 24">
            <a:extLst>
              <a:ext uri="{FF2B5EF4-FFF2-40B4-BE49-F238E27FC236}">
                <a16:creationId xmlns:a16="http://schemas.microsoft.com/office/drawing/2014/main" id="{105339E5-7B20-48E1-8BFF-9CE5A2F4EEE4}"/>
              </a:ext>
            </a:extLst>
          </p:cNvPr>
          <p:cNvSpPr/>
          <p:nvPr/>
        </p:nvSpPr>
        <p:spPr>
          <a:xfrm>
            <a:off x="4430077" y="4577614"/>
            <a:ext cx="277200" cy="278397"/>
          </a:xfrm>
          <a:prstGeom prst="ellipse">
            <a:avLst/>
          </a:prstGeom>
          <a:solidFill>
            <a:schemeClr val="bg1"/>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schemeClr val="tx1"/>
                </a:solidFill>
                <a:effectLst/>
                <a:uLnTx/>
                <a:uFillTx/>
                <a:ea typeface="+mn-ea"/>
                <a:cs typeface="Arial" panose="020B0604020202020204" pitchFamily="34" charset="0"/>
              </a:rPr>
              <a:t>4</a:t>
            </a:r>
          </a:p>
        </p:txBody>
      </p:sp>
      <p:sp>
        <p:nvSpPr>
          <p:cNvPr id="26" name="Freeform: Shape 25">
            <a:extLst>
              <a:ext uri="{FF2B5EF4-FFF2-40B4-BE49-F238E27FC236}">
                <a16:creationId xmlns:a16="http://schemas.microsoft.com/office/drawing/2014/main" id="{DA5CFD8B-C0ED-475E-8486-B3DAED7697F6}"/>
              </a:ext>
            </a:extLst>
          </p:cNvPr>
          <p:cNvSpPr/>
          <p:nvPr/>
        </p:nvSpPr>
        <p:spPr>
          <a:xfrm rot="5400000" flipV="1">
            <a:off x="4136801" y="5501746"/>
            <a:ext cx="870398" cy="172774"/>
          </a:xfrm>
          <a:custGeom>
            <a:avLst/>
            <a:gdLst>
              <a:gd name="connsiteX0" fmla="*/ 0 w 5969418"/>
              <a:gd name="connsiteY0" fmla="*/ 0 h 852940"/>
              <a:gd name="connsiteX1" fmla="*/ 5542948 w 5969418"/>
              <a:gd name="connsiteY1" fmla="*/ 0 h 852940"/>
              <a:gd name="connsiteX2" fmla="*/ 5969418 w 5969418"/>
              <a:gd name="connsiteY2" fmla="*/ 426470 h 852940"/>
              <a:gd name="connsiteX3" fmla="*/ 5969417 w 5969418"/>
              <a:gd name="connsiteY3" fmla="*/ 426470 h 852940"/>
              <a:gd name="connsiteX4" fmla="*/ 5542947 w 5969418"/>
              <a:gd name="connsiteY4" fmla="*/ 852940 h 852940"/>
              <a:gd name="connsiteX5" fmla="*/ 0 w 5969418"/>
              <a:gd name="connsiteY5" fmla="*/ 852939 h 852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69418" h="852940">
                <a:moveTo>
                  <a:pt x="0" y="0"/>
                </a:moveTo>
                <a:lnTo>
                  <a:pt x="5542948" y="0"/>
                </a:lnTo>
                <a:cubicBezTo>
                  <a:pt x="5778481" y="0"/>
                  <a:pt x="5969418" y="190937"/>
                  <a:pt x="5969418" y="426470"/>
                </a:cubicBezTo>
                <a:lnTo>
                  <a:pt x="5969417" y="426470"/>
                </a:lnTo>
                <a:cubicBezTo>
                  <a:pt x="5969417" y="662003"/>
                  <a:pt x="5778480" y="852940"/>
                  <a:pt x="5542947" y="852940"/>
                </a:cubicBezTo>
                <a:lnTo>
                  <a:pt x="0" y="852939"/>
                </a:lnTo>
                <a:close/>
              </a:path>
            </a:pathLst>
          </a:custGeom>
          <a:solidFill>
            <a:schemeClr val="accent5"/>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IN" sz="1200" b="0" i="0" u="none" strike="noStrike" kern="1200" cap="none" spc="0" normalizeH="0" baseline="0" noProof="0" dirty="0">
              <a:ln>
                <a:noFill/>
              </a:ln>
              <a:solidFill>
                <a:srgbClr val="000000"/>
              </a:solidFill>
              <a:effectLst/>
              <a:uLnTx/>
              <a:uFillTx/>
              <a:ea typeface="+mn-ea"/>
              <a:cs typeface="Arial" panose="020B0604020202020204" pitchFamily="34" charset="0"/>
            </a:endParaRPr>
          </a:p>
        </p:txBody>
      </p:sp>
      <p:sp>
        <p:nvSpPr>
          <p:cNvPr id="27" name="Oval 26">
            <a:extLst>
              <a:ext uri="{FF2B5EF4-FFF2-40B4-BE49-F238E27FC236}">
                <a16:creationId xmlns:a16="http://schemas.microsoft.com/office/drawing/2014/main" id="{41FBE21E-2974-46F3-A4A3-DE6BFB400A32}"/>
              </a:ext>
            </a:extLst>
          </p:cNvPr>
          <p:cNvSpPr/>
          <p:nvPr/>
        </p:nvSpPr>
        <p:spPr>
          <a:xfrm>
            <a:off x="4430077" y="5448933"/>
            <a:ext cx="277200" cy="278397"/>
          </a:xfrm>
          <a:prstGeom prst="ellipse">
            <a:avLst/>
          </a:prstGeom>
          <a:solidFill>
            <a:schemeClr val="bg1"/>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IN" sz="1400" b="1" i="0" u="none" strike="noStrike" kern="1200" cap="none" spc="0" normalizeH="0" baseline="0" noProof="0" dirty="0">
                <a:ln>
                  <a:noFill/>
                </a:ln>
                <a:solidFill>
                  <a:schemeClr val="tx1"/>
                </a:solidFill>
                <a:effectLst/>
                <a:uLnTx/>
                <a:uFillTx/>
                <a:ea typeface="+mn-ea"/>
                <a:cs typeface="Arial" panose="020B0604020202020204" pitchFamily="34" charset="0"/>
              </a:rPr>
              <a:t>5</a:t>
            </a:r>
          </a:p>
        </p:txBody>
      </p:sp>
      <p:sp>
        <p:nvSpPr>
          <p:cNvPr id="5" name="Double Bracket 4">
            <a:extLst>
              <a:ext uri="{FF2B5EF4-FFF2-40B4-BE49-F238E27FC236}">
                <a16:creationId xmlns:a16="http://schemas.microsoft.com/office/drawing/2014/main" id="{69E2F9F6-4696-4DF1-9738-FF90F1368ABC}"/>
              </a:ext>
            </a:extLst>
          </p:cNvPr>
          <p:cNvSpPr/>
          <p:nvPr/>
        </p:nvSpPr>
        <p:spPr>
          <a:xfrm>
            <a:off x="457157" y="1547272"/>
            <a:ext cx="3329984" cy="1106520"/>
          </a:xfrm>
          <a:prstGeom prst="bracketPair">
            <a:avLst/>
          </a:prstGeom>
          <a:solidFill>
            <a:schemeClr val="tx1">
              <a:lumMod val="10000"/>
              <a:lumOff val="90000"/>
              <a:alpha val="28000"/>
            </a:schemeClr>
          </a:solidFill>
          <a:ln w="5715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sz="2000" dirty="0"/>
          </a:p>
        </p:txBody>
      </p:sp>
      <p:grpSp>
        <p:nvGrpSpPr>
          <p:cNvPr id="7" name="Group 6">
            <a:extLst>
              <a:ext uri="{FF2B5EF4-FFF2-40B4-BE49-F238E27FC236}">
                <a16:creationId xmlns:a16="http://schemas.microsoft.com/office/drawing/2014/main" id="{EBED7154-3ED7-4837-82BC-29BEF6DE54E6}"/>
              </a:ext>
            </a:extLst>
          </p:cNvPr>
          <p:cNvGrpSpPr/>
          <p:nvPr/>
        </p:nvGrpSpPr>
        <p:grpSpPr>
          <a:xfrm>
            <a:off x="578446" y="1693304"/>
            <a:ext cx="3087405" cy="814456"/>
            <a:chOff x="532095" y="1501095"/>
            <a:chExt cx="3087405" cy="814456"/>
          </a:xfrm>
        </p:grpSpPr>
        <p:sp>
          <p:nvSpPr>
            <p:cNvPr id="33" name="Google Shape;158;p14">
              <a:extLst>
                <a:ext uri="{FF2B5EF4-FFF2-40B4-BE49-F238E27FC236}">
                  <a16:creationId xmlns:a16="http://schemas.microsoft.com/office/drawing/2014/main" id="{9F53352A-5C32-4658-B3C3-8161903F46EA}"/>
                </a:ext>
              </a:extLst>
            </p:cNvPr>
            <p:cNvSpPr txBox="1"/>
            <p:nvPr/>
          </p:nvSpPr>
          <p:spPr>
            <a:xfrm>
              <a:off x="532095" y="1501095"/>
              <a:ext cx="3087405" cy="247760"/>
            </a:xfrm>
            <a:prstGeom prst="rect">
              <a:avLst/>
            </a:prstGeom>
            <a:noFill/>
            <a:ln>
              <a:noFill/>
            </a:ln>
          </p:spPr>
          <p:txBody>
            <a:bodyPr spcFirstLastPara="1" wrap="square" lIns="0" tIns="0" rIns="0" bIns="0" anchor="b" anchorCtr="0">
              <a:normAutofit/>
            </a:bodyPr>
            <a:lstStyle/>
            <a:p>
              <a:pPr marL="0" marR="0" lvl="1" algn="ctr" rtl="0">
                <a:lnSpc>
                  <a:spcPct val="115000"/>
                </a:lnSpc>
                <a:spcBef>
                  <a:spcPts val="0"/>
                </a:spcBef>
                <a:spcAft>
                  <a:spcPts val="0"/>
                </a:spcAft>
                <a:buClr>
                  <a:srgbClr val="FFFFFF"/>
                </a:buClr>
                <a:buSzPts val="2100"/>
              </a:pPr>
              <a:r>
                <a:rPr lang="en-US" sz="1100" b="1" i="0" u="none" strike="noStrike" cap="none" dirty="0">
                  <a:solidFill>
                    <a:schemeClr val="accent1"/>
                  </a:solidFill>
                  <a:ea typeface="Arial"/>
                  <a:cs typeface="Arial"/>
                  <a:sym typeface="Arial"/>
                </a:rPr>
                <a:t>Lorem ipsum dolor </a:t>
              </a:r>
            </a:p>
          </p:txBody>
        </p:sp>
        <p:sp>
          <p:nvSpPr>
            <p:cNvPr id="34" name="Google Shape;158;p14">
              <a:extLst>
                <a:ext uri="{FF2B5EF4-FFF2-40B4-BE49-F238E27FC236}">
                  <a16:creationId xmlns:a16="http://schemas.microsoft.com/office/drawing/2014/main" id="{87EFA441-76D2-4EC5-A154-769FA5EA0804}"/>
                </a:ext>
              </a:extLst>
            </p:cNvPr>
            <p:cNvSpPr txBox="1"/>
            <p:nvPr/>
          </p:nvSpPr>
          <p:spPr>
            <a:xfrm>
              <a:off x="532095" y="1937027"/>
              <a:ext cx="3087405" cy="378524"/>
            </a:xfrm>
            <a:prstGeom prst="rect">
              <a:avLst/>
            </a:prstGeom>
            <a:noFill/>
            <a:ln>
              <a:noFill/>
            </a:ln>
          </p:spPr>
          <p:txBody>
            <a:bodyPr spcFirstLastPara="1" wrap="square" lIns="0" tIns="0" rIns="0" bIns="0" anchor="t" anchorCtr="0">
              <a:normAutofit fontScale="92500"/>
            </a:bodyPr>
            <a:lstStyle/>
            <a:p>
              <a:pPr marL="0" marR="0" lvl="1" algn="ctr" rtl="0">
                <a:lnSpc>
                  <a:spcPct val="115000"/>
                </a:lnSpc>
                <a:spcBef>
                  <a:spcPts val="0"/>
                </a:spcBef>
                <a:spcAft>
                  <a:spcPts val="0"/>
                </a:spcAft>
                <a:buClr>
                  <a:srgbClr val="FFFFFF"/>
                </a:buClr>
                <a:buSzPts val="2100"/>
              </a:pPr>
              <a:r>
                <a:rPr lang="en-US" sz="1000" b="0" i="0" u="none" strike="noStrike" cap="none" dirty="0">
                  <a:ea typeface="Arial"/>
                  <a:cs typeface="Arial"/>
                  <a:sym typeface="Arial"/>
                </a:rPr>
                <a:t>Lorem ipsum dolor sit amet, consectetur adipiscing elit. Ut tempor, quam et mattis. Ut tempor, quam et mattis. Lorem </a:t>
              </a:r>
              <a:endParaRPr sz="900" dirty="0"/>
            </a:p>
          </p:txBody>
        </p:sp>
        <p:sp>
          <p:nvSpPr>
            <p:cNvPr id="35" name="Rectangle 34">
              <a:extLst>
                <a:ext uri="{FF2B5EF4-FFF2-40B4-BE49-F238E27FC236}">
                  <a16:creationId xmlns:a16="http://schemas.microsoft.com/office/drawing/2014/main" id="{B9F1B196-64DF-41DD-AADA-329E6709E8F6}"/>
                </a:ext>
              </a:extLst>
            </p:cNvPr>
            <p:cNvSpPr/>
            <p:nvPr/>
          </p:nvSpPr>
          <p:spPr>
            <a:xfrm>
              <a:off x="1481344" y="1797985"/>
              <a:ext cx="1188907" cy="4571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grpSp>
      <p:sp>
        <p:nvSpPr>
          <p:cNvPr id="39" name="Double Bracket 38">
            <a:extLst>
              <a:ext uri="{FF2B5EF4-FFF2-40B4-BE49-F238E27FC236}">
                <a16:creationId xmlns:a16="http://schemas.microsoft.com/office/drawing/2014/main" id="{AB6E4A90-C0C4-4C9C-9FBE-0FE58D0E5ACC}"/>
              </a:ext>
            </a:extLst>
          </p:cNvPr>
          <p:cNvSpPr/>
          <p:nvPr/>
        </p:nvSpPr>
        <p:spPr>
          <a:xfrm>
            <a:off x="457157" y="3290748"/>
            <a:ext cx="3329984" cy="1106520"/>
          </a:xfrm>
          <a:prstGeom prst="bracketPair">
            <a:avLst/>
          </a:prstGeom>
          <a:solidFill>
            <a:schemeClr val="tx1">
              <a:lumMod val="10000"/>
              <a:lumOff val="90000"/>
              <a:alpha val="28000"/>
            </a:schemeClr>
          </a:solidFill>
          <a:ln w="57150">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sz="2000" dirty="0"/>
          </a:p>
        </p:txBody>
      </p:sp>
      <p:grpSp>
        <p:nvGrpSpPr>
          <p:cNvPr id="40" name="Group 39">
            <a:extLst>
              <a:ext uri="{FF2B5EF4-FFF2-40B4-BE49-F238E27FC236}">
                <a16:creationId xmlns:a16="http://schemas.microsoft.com/office/drawing/2014/main" id="{D546E284-30DF-4AB2-82BE-36D354D94BB1}"/>
              </a:ext>
            </a:extLst>
          </p:cNvPr>
          <p:cNvGrpSpPr/>
          <p:nvPr/>
        </p:nvGrpSpPr>
        <p:grpSpPr>
          <a:xfrm>
            <a:off x="578446" y="3436780"/>
            <a:ext cx="3087405" cy="814456"/>
            <a:chOff x="532095" y="1501095"/>
            <a:chExt cx="3087405" cy="814456"/>
          </a:xfrm>
        </p:grpSpPr>
        <p:sp>
          <p:nvSpPr>
            <p:cNvPr id="41" name="Google Shape;158;p14">
              <a:extLst>
                <a:ext uri="{FF2B5EF4-FFF2-40B4-BE49-F238E27FC236}">
                  <a16:creationId xmlns:a16="http://schemas.microsoft.com/office/drawing/2014/main" id="{2EE0F50C-F51A-46F0-803A-F6DB2F535E75}"/>
                </a:ext>
              </a:extLst>
            </p:cNvPr>
            <p:cNvSpPr txBox="1"/>
            <p:nvPr/>
          </p:nvSpPr>
          <p:spPr>
            <a:xfrm>
              <a:off x="532095" y="1501095"/>
              <a:ext cx="3087405" cy="247760"/>
            </a:xfrm>
            <a:prstGeom prst="rect">
              <a:avLst/>
            </a:prstGeom>
            <a:noFill/>
            <a:ln>
              <a:noFill/>
            </a:ln>
          </p:spPr>
          <p:txBody>
            <a:bodyPr spcFirstLastPara="1" wrap="square" lIns="0" tIns="0" rIns="0" bIns="0" anchor="b" anchorCtr="0">
              <a:normAutofit/>
            </a:bodyPr>
            <a:lstStyle/>
            <a:p>
              <a:pPr marL="0" marR="0" lvl="1" algn="ctr" rtl="0">
                <a:lnSpc>
                  <a:spcPct val="115000"/>
                </a:lnSpc>
                <a:spcBef>
                  <a:spcPts val="0"/>
                </a:spcBef>
                <a:spcAft>
                  <a:spcPts val="0"/>
                </a:spcAft>
                <a:buClr>
                  <a:srgbClr val="FFFFFF"/>
                </a:buClr>
                <a:buSzPts val="2100"/>
              </a:pPr>
              <a:r>
                <a:rPr lang="en-US" sz="1100" b="1" i="0" u="none" strike="noStrike" cap="none" dirty="0">
                  <a:solidFill>
                    <a:schemeClr val="accent3"/>
                  </a:solidFill>
                  <a:ea typeface="Arial"/>
                  <a:cs typeface="Arial"/>
                  <a:sym typeface="Arial"/>
                </a:rPr>
                <a:t>Lorem ipsum dolor </a:t>
              </a:r>
            </a:p>
          </p:txBody>
        </p:sp>
        <p:sp>
          <p:nvSpPr>
            <p:cNvPr id="42" name="Google Shape;158;p14">
              <a:extLst>
                <a:ext uri="{FF2B5EF4-FFF2-40B4-BE49-F238E27FC236}">
                  <a16:creationId xmlns:a16="http://schemas.microsoft.com/office/drawing/2014/main" id="{832873D1-BE34-4B4A-95A6-04EAE081D9E9}"/>
                </a:ext>
              </a:extLst>
            </p:cNvPr>
            <p:cNvSpPr txBox="1"/>
            <p:nvPr/>
          </p:nvSpPr>
          <p:spPr>
            <a:xfrm>
              <a:off x="532095" y="1937027"/>
              <a:ext cx="3087405" cy="378524"/>
            </a:xfrm>
            <a:prstGeom prst="rect">
              <a:avLst/>
            </a:prstGeom>
            <a:noFill/>
            <a:ln>
              <a:noFill/>
            </a:ln>
          </p:spPr>
          <p:txBody>
            <a:bodyPr spcFirstLastPara="1" wrap="square" lIns="0" tIns="0" rIns="0" bIns="0" anchor="t" anchorCtr="0">
              <a:normAutofit fontScale="92500"/>
            </a:bodyPr>
            <a:lstStyle/>
            <a:p>
              <a:pPr marL="0" marR="0" lvl="1" algn="ctr" rtl="0">
                <a:lnSpc>
                  <a:spcPct val="115000"/>
                </a:lnSpc>
                <a:spcBef>
                  <a:spcPts val="0"/>
                </a:spcBef>
                <a:spcAft>
                  <a:spcPts val="0"/>
                </a:spcAft>
                <a:buClr>
                  <a:srgbClr val="FFFFFF"/>
                </a:buClr>
                <a:buSzPts val="2100"/>
              </a:pPr>
              <a:r>
                <a:rPr lang="en-US" sz="1000" b="0" i="0" u="none" strike="noStrike" cap="none" dirty="0">
                  <a:ea typeface="Arial"/>
                  <a:cs typeface="Arial"/>
                  <a:sym typeface="Arial"/>
                </a:rPr>
                <a:t>Lorem ipsum dolor sit amet, consectetur adipiscing elit. Ut tempor, quam et mattis. Ut tempor, quam et mattis. Lorem </a:t>
              </a:r>
              <a:endParaRPr sz="900" dirty="0"/>
            </a:p>
          </p:txBody>
        </p:sp>
        <p:sp>
          <p:nvSpPr>
            <p:cNvPr id="43" name="Rectangle 42">
              <a:extLst>
                <a:ext uri="{FF2B5EF4-FFF2-40B4-BE49-F238E27FC236}">
                  <a16:creationId xmlns:a16="http://schemas.microsoft.com/office/drawing/2014/main" id="{F3D5D609-4CF5-4A78-8193-2943B6748255}"/>
                </a:ext>
              </a:extLst>
            </p:cNvPr>
            <p:cNvSpPr/>
            <p:nvPr/>
          </p:nvSpPr>
          <p:spPr>
            <a:xfrm>
              <a:off x="1481344" y="1797985"/>
              <a:ext cx="1188907" cy="4571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grpSp>
      <p:sp>
        <p:nvSpPr>
          <p:cNvPr id="45" name="Double Bracket 44">
            <a:extLst>
              <a:ext uri="{FF2B5EF4-FFF2-40B4-BE49-F238E27FC236}">
                <a16:creationId xmlns:a16="http://schemas.microsoft.com/office/drawing/2014/main" id="{8642E933-1C9B-4C87-A717-F22C22F97504}"/>
              </a:ext>
            </a:extLst>
          </p:cNvPr>
          <p:cNvSpPr/>
          <p:nvPr/>
        </p:nvSpPr>
        <p:spPr>
          <a:xfrm>
            <a:off x="457157" y="5034224"/>
            <a:ext cx="3329984" cy="1106520"/>
          </a:xfrm>
          <a:prstGeom prst="bracketPair">
            <a:avLst/>
          </a:prstGeom>
          <a:solidFill>
            <a:schemeClr val="tx1">
              <a:lumMod val="10000"/>
              <a:lumOff val="90000"/>
              <a:alpha val="28000"/>
            </a:schemeClr>
          </a:solidFill>
          <a:ln w="57150">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sz="2000" dirty="0"/>
          </a:p>
        </p:txBody>
      </p:sp>
      <p:grpSp>
        <p:nvGrpSpPr>
          <p:cNvPr id="46" name="Group 45">
            <a:extLst>
              <a:ext uri="{FF2B5EF4-FFF2-40B4-BE49-F238E27FC236}">
                <a16:creationId xmlns:a16="http://schemas.microsoft.com/office/drawing/2014/main" id="{BDCE57FA-CD11-4746-9889-5EEAFBF7EAEB}"/>
              </a:ext>
            </a:extLst>
          </p:cNvPr>
          <p:cNvGrpSpPr/>
          <p:nvPr/>
        </p:nvGrpSpPr>
        <p:grpSpPr>
          <a:xfrm>
            <a:off x="578446" y="5180256"/>
            <a:ext cx="3087405" cy="814456"/>
            <a:chOff x="532095" y="1501095"/>
            <a:chExt cx="3087405" cy="814456"/>
          </a:xfrm>
        </p:grpSpPr>
        <p:sp>
          <p:nvSpPr>
            <p:cNvPr id="47" name="Google Shape;158;p14">
              <a:extLst>
                <a:ext uri="{FF2B5EF4-FFF2-40B4-BE49-F238E27FC236}">
                  <a16:creationId xmlns:a16="http://schemas.microsoft.com/office/drawing/2014/main" id="{C38CDFF8-16F7-4BD8-AAF4-43B5773DD3DF}"/>
                </a:ext>
              </a:extLst>
            </p:cNvPr>
            <p:cNvSpPr txBox="1"/>
            <p:nvPr/>
          </p:nvSpPr>
          <p:spPr>
            <a:xfrm>
              <a:off x="532095" y="1501095"/>
              <a:ext cx="3087405" cy="247760"/>
            </a:xfrm>
            <a:prstGeom prst="rect">
              <a:avLst/>
            </a:prstGeom>
            <a:noFill/>
            <a:ln>
              <a:noFill/>
            </a:ln>
          </p:spPr>
          <p:txBody>
            <a:bodyPr spcFirstLastPara="1" wrap="square" lIns="0" tIns="0" rIns="0" bIns="0" anchor="b" anchorCtr="0">
              <a:normAutofit/>
            </a:bodyPr>
            <a:lstStyle/>
            <a:p>
              <a:pPr marL="0" marR="0" lvl="1" algn="ctr" rtl="0">
                <a:lnSpc>
                  <a:spcPct val="115000"/>
                </a:lnSpc>
                <a:spcBef>
                  <a:spcPts val="0"/>
                </a:spcBef>
                <a:spcAft>
                  <a:spcPts val="0"/>
                </a:spcAft>
                <a:buClr>
                  <a:srgbClr val="FFFFFF"/>
                </a:buClr>
                <a:buSzPts val="2100"/>
              </a:pPr>
              <a:r>
                <a:rPr lang="en-US" sz="1100" b="1" i="0" u="none" strike="noStrike" cap="none" dirty="0">
                  <a:solidFill>
                    <a:schemeClr val="accent5"/>
                  </a:solidFill>
                  <a:ea typeface="Arial"/>
                  <a:cs typeface="Arial"/>
                  <a:sym typeface="Arial"/>
                </a:rPr>
                <a:t>Lorem ipsum dolor </a:t>
              </a:r>
            </a:p>
          </p:txBody>
        </p:sp>
        <p:sp>
          <p:nvSpPr>
            <p:cNvPr id="48" name="Google Shape;158;p14">
              <a:extLst>
                <a:ext uri="{FF2B5EF4-FFF2-40B4-BE49-F238E27FC236}">
                  <a16:creationId xmlns:a16="http://schemas.microsoft.com/office/drawing/2014/main" id="{B4A7B1E5-4423-4081-BBB5-E61DFBBAB2A4}"/>
                </a:ext>
              </a:extLst>
            </p:cNvPr>
            <p:cNvSpPr txBox="1"/>
            <p:nvPr/>
          </p:nvSpPr>
          <p:spPr>
            <a:xfrm>
              <a:off x="532095" y="1937027"/>
              <a:ext cx="3087405" cy="378524"/>
            </a:xfrm>
            <a:prstGeom prst="rect">
              <a:avLst/>
            </a:prstGeom>
            <a:noFill/>
            <a:ln>
              <a:noFill/>
            </a:ln>
          </p:spPr>
          <p:txBody>
            <a:bodyPr spcFirstLastPara="1" wrap="square" lIns="0" tIns="0" rIns="0" bIns="0" anchor="t" anchorCtr="0">
              <a:normAutofit fontScale="92500"/>
            </a:bodyPr>
            <a:lstStyle/>
            <a:p>
              <a:pPr marL="0" marR="0" lvl="1" algn="ctr" rtl="0">
                <a:lnSpc>
                  <a:spcPct val="115000"/>
                </a:lnSpc>
                <a:spcBef>
                  <a:spcPts val="0"/>
                </a:spcBef>
                <a:spcAft>
                  <a:spcPts val="0"/>
                </a:spcAft>
                <a:buClr>
                  <a:srgbClr val="FFFFFF"/>
                </a:buClr>
                <a:buSzPts val="2100"/>
              </a:pPr>
              <a:r>
                <a:rPr lang="en-US" sz="1000" b="0" i="0" u="none" strike="noStrike" cap="none" dirty="0">
                  <a:ea typeface="Arial"/>
                  <a:cs typeface="Arial"/>
                  <a:sym typeface="Arial"/>
                </a:rPr>
                <a:t>Lorem ipsum dolor sit amet, consectetur adipiscing elit. Ut tempor, quam et mattis. Ut tempor, quam et mattis. Lorem </a:t>
              </a:r>
              <a:endParaRPr sz="900" dirty="0"/>
            </a:p>
          </p:txBody>
        </p:sp>
        <p:sp>
          <p:nvSpPr>
            <p:cNvPr id="49" name="Rectangle 48">
              <a:extLst>
                <a:ext uri="{FF2B5EF4-FFF2-40B4-BE49-F238E27FC236}">
                  <a16:creationId xmlns:a16="http://schemas.microsoft.com/office/drawing/2014/main" id="{00E80864-A569-4731-ACA0-8552E3576908}"/>
                </a:ext>
              </a:extLst>
            </p:cNvPr>
            <p:cNvSpPr/>
            <p:nvPr/>
          </p:nvSpPr>
          <p:spPr>
            <a:xfrm>
              <a:off x="1481344" y="1797985"/>
              <a:ext cx="1188907" cy="4571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grpSp>
      <p:sp>
        <p:nvSpPr>
          <p:cNvPr id="51" name="Double Bracket 50">
            <a:extLst>
              <a:ext uri="{FF2B5EF4-FFF2-40B4-BE49-F238E27FC236}">
                <a16:creationId xmlns:a16="http://schemas.microsoft.com/office/drawing/2014/main" id="{F4E79969-FD7D-4F21-8EA6-DDF9676167C7}"/>
              </a:ext>
            </a:extLst>
          </p:cNvPr>
          <p:cNvSpPr/>
          <p:nvPr/>
        </p:nvSpPr>
        <p:spPr>
          <a:xfrm>
            <a:off x="5341041" y="2419010"/>
            <a:ext cx="3329984" cy="1106520"/>
          </a:xfrm>
          <a:prstGeom prst="bracketPair">
            <a:avLst/>
          </a:prstGeom>
          <a:solidFill>
            <a:schemeClr val="tx1">
              <a:lumMod val="10000"/>
              <a:lumOff val="90000"/>
              <a:alpha val="28000"/>
            </a:schemeClr>
          </a:solidFill>
          <a:ln w="571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sz="2000" dirty="0"/>
          </a:p>
        </p:txBody>
      </p:sp>
      <p:grpSp>
        <p:nvGrpSpPr>
          <p:cNvPr id="52" name="Group 51">
            <a:extLst>
              <a:ext uri="{FF2B5EF4-FFF2-40B4-BE49-F238E27FC236}">
                <a16:creationId xmlns:a16="http://schemas.microsoft.com/office/drawing/2014/main" id="{E73ECBB6-27D7-49CB-B751-77868B598695}"/>
              </a:ext>
            </a:extLst>
          </p:cNvPr>
          <p:cNvGrpSpPr/>
          <p:nvPr/>
        </p:nvGrpSpPr>
        <p:grpSpPr>
          <a:xfrm>
            <a:off x="5462330" y="2565042"/>
            <a:ext cx="3087405" cy="814456"/>
            <a:chOff x="532095" y="1501095"/>
            <a:chExt cx="3087405" cy="814456"/>
          </a:xfrm>
        </p:grpSpPr>
        <p:sp>
          <p:nvSpPr>
            <p:cNvPr id="53" name="Google Shape;158;p14">
              <a:extLst>
                <a:ext uri="{FF2B5EF4-FFF2-40B4-BE49-F238E27FC236}">
                  <a16:creationId xmlns:a16="http://schemas.microsoft.com/office/drawing/2014/main" id="{0BE5AA96-89B4-45F9-8F39-065DA28D6092}"/>
                </a:ext>
              </a:extLst>
            </p:cNvPr>
            <p:cNvSpPr txBox="1"/>
            <p:nvPr/>
          </p:nvSpPr>
          <p:spPr>
            <a:xfrm>
              <a:off x="532095" y="1501095"/>
              <a:ext cx="3087405" cy="247760"/>
            </a:xfrm>
            <a:prstGeom prst="rect">
              <a:avLst/>
            </a:prstGeom>
            <a:noFill/>
            <a:ln>
              <a:noFill/>
            </a:ln>
          </p:spPr>
          <p:txBody>
            <a:bodyPr spcFirstLastPara="1" wrap="square" lIns="0" tIns="0" rIns="0" bIns="0" anchor="b" anchorCtr="0">
              <a:normAutofit/>
            </a:bodyPr>
            <a:lstStyle/>
            <a:p>
              <a:pPr marL="0" marR="0" lvl="1" algn="ctr" rtl="0">
                <a:lnSpc>
                  <a:spcPct val="115000"/>
                </a:lnSpc>
                <a:spcBef>
                  <a:spcPts val="0"/>
                </a:spcBef>
                <a:spcAft>
                  <a:spcPts val="0"/>
                </a:spcAft>
                <a:buClr>
                  <a:srgbClr val="FFFFFF"/>
                </a:buClr>
                <a:buSzPts val="2100"/>
              </a:pPr>
              <a:r>
                <a:rPr lang="en-US" sz="1100" b="1" i="0" u="none" strike="noStrike" cap="none" dirty="0">
                  <a:solidFill>
                    <a:schemeClr val="accent2"/>
                  </a:solidFill>
                  <a:ea typeface="Arial"/>
                  <a:cs typeface="Arial"/>
                  <a:sym typeface="Arial"/>
                </a:rPr>
                <a:t>Lorem ipsum dolor </a:t>
              </a:r>
            </a:p>
          </p:txBody>
        </p:sp>
        <p:sp>
          <p:nvSpPr>
            <p:cNvPr id="54" name="Google Shape;158;p14">
              <a:extLst>
                <a:ext uri="{FF2B5EF4-FFF2-40B4-BE49-F238E27FC236}">
                  <a16:creationId xmlns:a16="http://schemas.microsoft.com/office/drawing/2014/main" id="{26B2820A-39B3-461D-9CB7-C9370BE296F4}"/>
                </a:ext>
              </a:extLst>
            </p:cNvPr>
            <p:cNvSpPr txBox="1"/>
            <p:nvPr/>
          </p:nvSpPr>
          <p:spPr>
            <a:xfrm>
              <a:off x="532095" y="1937027"/>
              <a:ext cx="3087405" cy="378524"/>
            </a:xfrm>
            <a:prstGeom prst="rect">
              <a:avLst/>
            </a:prstGeom>
            <a:noFill/>
            <a:ln>
              <a:noFill/>
            </a:ln>
          </p:spPr>
          <p:txBody>
            <a:bodyPr spcFirstLastPara="1" wrap="square" lIns="0" tIns="0" rIns="0" bIns="0" anchor="t" anchorCtr="0">
              <a:normAutofit fontScale="92500"/>
            </a:bodyPr>
            <a:lstStyle/>
            <a:p>
              <a:pPr marL="0" marR="0" lvl="1" algn="ctr" rtl="0">
                <a:lnSpc>
                  <a:spcPct val="115000"/>
                </a:lnSpc>
                <a:spcBef>
                  <a:spcPts val="0"/>
                </a:spcBef>
                <a:spcAft>
                  <a:spcPts val="0"/>
                </a:spcAft>
                <a:buClr>
                  <a:srgbClr val="FFFFFF"/>
                </a:buClr>
                <a:buSzPts val="2100"/>
              </a:pPr>
              <a:r>
                <a:rPr lang="en-US" sz="1000" b="0" i="0" u="none" strike="noStrike" cap="none" dirty="0">
                  <a:ea typeface="Arial"/>
                  <a:cs typeface="Arial"/>
                  <a:sym typeface="Arial"/>
                </a:rPr>
                <a:t>Lorem ipsum dolor sit amet, consectetur adipiscing elit. Ut tempor, quam et mattis. Ut tempor, quam et mattis. Lorem </a:t>
              </a:r>
              <a:endParaRPr sz="900" dirty="0"/>
            </a:p>
          </p:txBody>
        </p:sp>
        <p:sp>
          <p:nvSpPr>
            <p:cNvPr id="55" name="Rectangle 54">
              <a:extLst>
                <a:ext uri="{FF2B5EF4-FFF2-40B4-BE49-F238E27FC236}">
                  <a16:creationId xmlns:a16="http://schemas.microsoft.com/office/drawing/2014/main" id="{01270387-9B84-4E48-8049-5717AD4C56E1}"/>
                </a:ext>
              </a:extLst>
            </p:cNvPr>
            <p:cNvSpPr/>
            <p:nvPr/>
          </p:nvSpPr>
          <p:spPr>
            <a:xfrm>
              <a:off x="1481344" y="1797985"/>
              <a:ext cx="1188907" cy="4571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grpSp>
      <p:sp>
        <p:nvSpPr>
          <p:cNvPr id="57" name="Double Bracket 56">
            <a:extLst>
              <a:ext uri="{FF2B5EF4-FFF2-40B4-BE49-F238E27FC236}">
                <a16:creationId xmlns:a16="http://schemas.microsoft.com/office/drawing/2014/main" id="{BD2543D2-C493-4974-861B-457C87596C75}"/>
              </a:ext>
            </a:extLst>
          </p:cNvPr>
          <p:cNvSpPr/>
          <p:nvPr/>
        </p:nvSpPr>
        <p:spPr>
          <a:xfrm>
            <a:off x="5341041" y="4162486"/>
            <a:ext cx="3329984" cy="1106520"/>
          </a:xfrm>
          <a:prstGeom prst="bracketPair">
            <a:avLst/>
          </a:prstGeom>
          <a:solidFill>
            <a:schemeClr val="tx1">
              <a:lumMod val="10000"/>
              <a:lumOff val="90000"/>
              <a:alpha val="28000"/>
            </a:schemeClr>
          </a:solidFill>
          <a:ln w="5715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sz="2000" dirty="0"/>
          </a:p>
        </p:txBody>
      </p:sp>
      <p:grpSp>
        <p:nvGrpSpPr>
          <p:cNvPr id="58" name="Group 57">
            <a:extLst>
              <a:ext uri="{FF2B5EF4-FFF2-40B4-BE49-F238E27FC236}">
                <a16:creationId xmlns:a16="http://schemas.microsoft.com/office/drawing/2014/main" id="{0DAA2DD3-8AEE-4A4E-959A-D65C338ABB83}"/>
              </a:ext>
            </a:extLst>
          </p:cNvPr>
          <p:cNvGrpSpPr/>
          <p:nvPr/>
        </p:nvGrpSpPr>
        <p:grpSpPr>
          <a:xfrm>
            <a:off x="5462330" y="4308518"/>
            <a:ext cx="3087405" cy="814456"/>
            <a:chOff x="532095" y="1501095"/>
            <a:chExt cx="3087405" cy="814456"/>
          </a:xfrm>
        </p:grpSpPr>
        <p:sp>
          <p:nvSpPr>
            <p:cNvPr id="59" name="Google Shape;158;p14">
              <a:extLst>
                <a:ext uri="{FF2B5EF4-FFF2-40B4-BE49-F238E27FC236}">
                  <a16:creationId xmlns:a16="http://schemas.microsoft.com/office/drawing/2014/main" id="{8F398366-3822-45DB-9D88-DB9160461274}"/>
                </a:ext>
              </a:extLst>
            </p:cNvPr>
            <p:cNvSpPr txBox="1"/>
            <p:nvPr/>
          </p:nvSpPr>
          <p:spPr>
            <a:xfrm>
              <a:off x="532095" y="1501095"/>
              <a:ext cx="3087405" cy="247760"/>
            </a:xfrm>
            <a:prstGeom prst="rect">
              <a:avLst/>
            </a:prstGeom>
            <a:noFill/>
            <a:ln>
              <a:noFill/>
            </a:ln>
          </p:spPr>
          <p:txBody>
            <a:bodyPr spcFirstLastPara="1" wrap="square" lIns="0" tIns="0" rIns="0" bIns="0" anchor="b" anchorCtr="0">
              <a:normAutofit/>
            </a:bodyPr>
            <a:lstStyle/>
            <a:p>
              <a:pPr marL="0" marR="0" lvl="1" algn="ctr" rtl="0">
                <a:lnSpc>
                  <a:spcPct val="115000"/>
                </a:lnSpc>
                <a:spcBef>
                  <a:spcPts val="0"/>
                </a:spcBef>
                <a:spcAft>
                  <a:spcPts val="0"/>
                </a:spcAft>
                <a:buClr>
                  <a:srgbClr val="FFFFFF"/>
                </a:buClr>
                <a:buSzPts val="2100"/>
              </a:pPr>
              <a:r>
                <a:rPr lang="en-US" sz="1100" b="1" i="0" u="none" strike="noStrike" cap="none" dirty="0">
                  <a:solidFill>
                    <a:schemeClr val="accent4"/>
                  </a:solidFill>
                  <a:ea typeface="Arial"/>
                  <a:cs typeface="Arial"/>
                  <a:sym typeface="Arial"/>
                </a:rPr>
                <a:t>Lorem ipsum dolor </a:t>
              </a:r>
            </a:p>
          </p:txBody>
        </p:sp>
        <p:sp>
          <p:nvSpPr>
            <p:cNvPr id="60" name="Google Shape;158;p14">
              <a:extLst>
                <a:ext uri="{FF2B5EF4-FFF2-40B4-BE49-F238E27FC236}">
                  <a16:creationId xmlns:a16="http://schemas.microsoft.com/office/drawing/2014/main" id="{247C75CF-5E7E-4767-89CA-46750092E035}"/>
                </a:ext>
              </a:extLst>
            </p:cNvPr>
            <p:cNvSpPr txBox="1"/>
            <p:nvPr/>
          </p:nvSpPr>
          <p:spPr>
            <a:xfrm>
              <a:off x="532095" y="1937027"/>
              <a:ext cx="3087405" cy="378524"/>
            </a:xfrm>
            <a:prstGeom prst="rect">
              <a:avLst/>
            </a:prstGeom>
            <a:noFill/>
            <a:ln>
              <a:noFill/>
            </a:ln>
          </p:spPr>
          <p:txBody>
            <a:bodyPr spcFirstLastPara="1" wrap="square" lIns="0" tIns="0" rIns="0" bIns="0" anchor="t" anchorCtr="0">
              <a:normAutofit fontScale="92500"/>
            </a:bodyPr>
            <a:lstStyle/>
            <a:p>
              <a:pPr marL="0" marR="0" lvl="1" algn="ctr" rtl="0">
                <a:lnSpc>
                  <a:spcPct val="115000"/>
                </a:lnSpc>
                <a:spcBef>
                  <a:spcPts val="0"/>
                </a:spcBef>
                <a:spcAft>
                  <a:spcPts val="0"/>
                </a:spcAft>
                <a:buClr>
                  <a:srgbClr val="FFFFFF"/>
                </a:buClr>
                <a:buSzPts val="2100"/>
              </a:pPr>
              <a:r>
                <a:rPr lang="en-US" sz="1000" b="0" i="0" u="none" strike="noStrike" cap="none" dirty="0">
                  <a:ea typeface="Arial"/>
                  <a:cs typeface="Arial"/>
                  <a:sym typeface="Arial"/>
                </a:rPr>
                <a:t>Lorem ipsum dolor sit amet, consectetur adipiscing elit. Ut tempor, quam et mattis. Ut tempor, quam et mattis. Lorem </a:t>
              </a:r>
              <a:endParaRPr sz="900" dirty="0"/>
            </a:p>
          </p:txBody>
        </p:sp>
        <p:sp>
          <p:nvSpPr>
            <p:cNvPr id="61" name="Rectangle 60">
              <a:extLst>
                <a:ext uri="{FF2B5EF4-FFF2-40B4-BE49-F238E27FC236}">
                  <a16:creationId xmlns:a16="http://schemas.microsoft.com/office/drawing/2014/main" id="{A325EF04-9ECE-493B-93BA-4126ABDE9D55}"/>
                </a:ext>
              </a:extLst>
            </p:cNvPr>
            <p:cNvSpPr/>
            <p:nvPr/>
          </p:nvSpPr>
          <p:spPr>
            <a:xfrm>
              <a:off x="1481344" y="1797985"/>
              <a:ext cx="1188907" cy="4571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grpSp>
      <p:cxnSp>
        <p:nvCxnSpPr>
          <p:cNvPr id="12" name="Straight Connector 11">
            <a:extLst>
              <a:ext uri="{FF2B5EF4-FFF2-40B4-BE49-F238E27FC236}">
                <a16:creationId xmlns:a16="http://schemas.microsoft.com/office/drawing/2014/main" id="{50F94CC9-1708-416A-A986-DCCAA0535DE9}"/>
              </a:ext>
            </a:extLst>
          </p:cNvPr>
          <p:cNvCxnSpPr>
            <a:cxnSpLocks/>
            <a:stCxn id="45" idx="3"/>
            <a:endCxn id="27" idx="2"/>
          </p:cNvCxnSpPr>
          <p:nvPr/>
        </p:nvCxnSpPr>
        <p:spPr>
          <a:xfrm>
            <a:off x="3787141" y="5587484"/>
            <a:ext cx="642936" cy="648"/>
          </a:xfrm>
          <a:prstGeom prst="line">
            <a:avLst/>
          </a:prstGeom>
          <a:ln w="1587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A541B00F-03C6-436E-816C-878A5929998E}"/>
              </a:ext>
            </a:extLst>
          </p:cNvPr>
          <p:cNvCxnSpPr/>
          <p:nvPr/>
        </p:nvCxnSpPr>
        <p:spPr>
          <a:xfrm>
            <a:off x="3787141" y="3822652"/>
            <a:ext cx="657538" cy="0"/>
          </a:xfrm>
          <a:prstGeom prst="line">
            <a:avLst/>
          </a:prstGeom>
          <a:ln w="1587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0348D2DD-87CB-41B0-A03D-C2AA6CA8A608}"/>
              </a:ext>
            </a:extLst>
          </p:cNvPr>
          <p:cNvCxnSpPr>
            <a:cxnSpLocks/>
            <a:stCxn id="5" idx="3"/>
            <a:endCxn id="23" idx="2"/>
          </p:cNvCxnSpPr>
          <p:nvPr/>
        </p:nvCxnSpPr>
        <p:spPr>
          <a:xfrm>
            <a:off x="3787141" y="2100532"/>
            <a:ext cx="642936" cy="1006"/>
          </a:xfrm>
          <a:prstGeom prst="line">
            <a:avLst/>
          </a:prstGeom>
          <a:ln w="1587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97D9A9F1-66AF-46B4-ACDC-6BA5BA8FAF4B}"/>
              </a:ext>
            </a:extLst>
          </p:cNvPr>
          <p:cNvCxnSpPr>
            <a:cxnSpLocks/>
          </p:cNvCxnSpPr>
          <p:nvPr/>
        </p:nvCxnSpPr>
        <p:spPr>
          <a:xfrm>
            <a:off x="4683503" y="2953075"/>
            <a:ext cx="657538" cy="0"/>
          </a:xfrm>
          <a:prstGeom prst="line">
            <a:avLst/>
          </a:prstGeom>
          <a:ln w="1587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6AFBCD22-681A-4D4B-9E51-D9F44E418FCB}"/>
              </a:ext>
            </a:extLst>
          </p:cNvPr>
          <p:cNvCxnSpPr>
            <a:cxnSpLocks/>
          </p:cNvCxnSpPr>
          <p:nvPr/>
        </p:nvCxnSpPr>
        <p:spPr>
          <a:xfrm>
            <a:off x="4683503" y="4682545"/>
            <a:ext cx="657538" cy="0"/>
          </a:xfrm>
          <a:prstGeom prst="line">
            <a:avLst/>
          </a:prstGeom>
          <a:ln w="15875"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0870093"/>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E40495-6CC3-4036-B071-B9A1872ADD1F}"/>
              </a:ext>
            </a:extLst>
          </p:cNvPr>
          <p:cNvSpPr>
            <a:spLocks noGrp="1"/>
          </p:cNvSpPr>
          <p:nvPr>
            <p:ph type="title"/>
          </p:nvPr>
        </p:nvSpPr>
        <p:spPr/>
        <p:txBody>
          <a:bodyPr/>
          <a:lstStyle/>
          <a:p>
            <a:r>
              <a:rPr lang="en-US" dirty="0"/>
              <a:t>Two-Point Dated Timeline</a:t>
            </a:r>
          </a:p>
        </p:txBody>
      </p:sp>
      <p:grpSp>
        <p:nvGrpSpPr>
          <p:cNvPr id="25" name="Group 24">
            <a:extLst>
              <a:ext uri="{FF2B5EF4-FFF2-40B4-BE49-F238E27FC236}">
                <a16:creationId xmlns:a16="http://schemas.microsoft.com/office/drawing/2014/main" id="{50C92B32-C3F0-425C-AF29-A0E23D97FA97}"/>
              </a:ext>
            </a:extLst>
          </p:cNvPr>
          <p:cNvGrpSpPr/>
          <p:nvPr/>
        </p:nvGrpSpPr>
        <p:grpSpPr>
          <a:xfrm>
            <a:off x="0" y="3376174"/>
            <a:ext cx="9144000" cy="248566"/>
            <a:chOff x="489501" y="3376174"/>
            <a:chExt cx="8164998" cy="248566"/>
          </a:xfrm>
        </p:grpSpPr>
        <p:sp>
          <p:nvSpPr>
            <p:cNvPr id="3" name="Rectangle 2">
              <a:extLst>
                <a:ext uri="{FF2B5EF4-FFF2-40B4-BE49-F238E27FC236}">
                  <a16:creationId xmlns:a16="http://schemas.microsoft.com/office/drawing/2014/main" id="{3DF77AD4-B024-436D-ADD9-F44F20754BE7}"/>
                </a:ext>
              </a:extLst>
            </p:cNvPr>
            <p:cNvSpPr/>
            <p:nvPr/>
          </p:nvSpPr>
          <p:spPr>
            <a:xfrm>
              <a:off x="489501" y="3376174"/>
              <a:ext cx="8164998" cy="248566"/>
            </a:xfrm>
            <a:prstGeom prst="rect">
              <a:avLst/>
            </a:prstGeom>
            <a:gradFill>
              <a:gsLst>
                <a:gs pos="0">
                  <a:schemeClr val="accent3"/>
                </a:gs>
                <a:gs pos="100000">
                  <a:schemeClr val="accent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4" name="Straight Connector 3">
              <a:extLst>
                <a:ext uri="{FF2B5EF4-FFF2-40B4-BE49-F238E27FC236}">
                  <a16:creationId xmlns:a16="http://schemas.microsoft.com/office/drawing/2014/main" id="{8E3CF11B-D34C-434D-80E5-96A1EC86C553}"/>
                </a:ext>
              </a:extLst>
            </p:cNvPr>
            <p:cNvCxnSpPr>
              <a:cxnSpLocks/>
            </p:cNvCxnSpPr>
            <p:nvPr/>
          </p:nvCxnSpPr>
          <p:spPr>
            <a:xfrm>
              <a:off x="489501" y="3500457"/>
              <a:ext cx="8164998" cy="0"/>
            </a:xfrm>
            <a:prstGeom prst="line">
              <a:avLst/>
            </a:prstGeom>
            <a:ln w="25400">
              <a:solidFill>
                <a:schemeClr val="bg2"/>
              </a:solidFill>
              <a:prstDash val="dash"/>
            </a:ln>
          </p:spPr>
          <p:style>
            <a:lnRef idx="1">
              <a:schemeClr val="accent1"/>
            </a:lnRef>
            <a:fillRef idx="0">
              <a:schemeClr val="accent1"/>
            </a:fillRef>
            <a:effectRef idx="0">
              <a:schemeClr val="accent1"/>
            </a:effectRef>
            <a:fontRef idx="minor">
              <a:schemeClr val="tx1"/>
            </a:fontRef>
          </p:style>
        </p:cxnSp>
      </p:grpSp>
      <p:sp>
        <p:nvSpPr>
          <p:cNvPr id="12" name="TextBox 11">
            <a:extLst>
              <a:ext uri="{FF2B5EF4-FFF2-40B4-BE49-F238E27FC236}">
                <a16:creationId xmlns:a16="http://schemas.microsoft.com/office/drawing/2014/main" id="{9DEF3ED8-2396-40ED-835D-2E2FDE6A1D35}"/>
              </a:ext>
            </a:extLst>
          </p:cNvPr>
          <p:cNvSpPr txBox="1"/>
          <p:nvPr/>
        </p:nvSpPr>
        <p:spPr>
          <a:xfrm>
            <a:off x="2022965" y="3269446"/>
            <a:ext cx="1189010" cy="462021"/>
          </a:xfrm>
          <a:prstGeom prst="roundRect">
            <a:avLst/>
          </a:prstGeom>
          <a:solidFill>
            <a:schemeClr val="accent1"/>
          </a:solidFill>
        </p:spPr>
        <p:txBody>
          <a:bodyPr wrap="square" rtlCol="0" anchor="ctr">
            <a:normAutofit/>
          </a:bodyPr>
          <a:lstStyle/>
          <a:p>
            <a:pPr algn="ctr"/>
            <a:r>
              <a:rPr lang="en-PH" b="1" dirty="0">
                <a:solidFill>
                  <a:schemeClr val="bg2"/>
                </a:solidFill>
              </a:rPr>
              <a:t>Date</a:t>
            </a:r>
          </a:p>
        </p:txBody>
      </p:sp>
      <p:sp>
        <p:nvSpPr>
          <p:cNvPr id="13" name="TextBox 12">
            <a:extLst>
              <a:ext uri="{FF2B5EF4-FFF2-40B4-BE49-F238E27FC236}">
                <a16:creationId xmlns:a16="http://schemas.microsoft.com/office/drawing/2014/main" id="{E9397E61-BCED-4487-A209-A9228710D4E7}"/>
              </a:ext>
            </a:extLst>
          </p:cNvPr>
          <p:cNvSpPr txBox="1"/>
          <p:nvPr/>
        </p:nvSpPr>
        <p:spPr>
          <a:xfrm>
            <a:off x="990600" y="4182433"/>
            <a:ext cx="3253740" cy="1969770"/>
          </a:xfrm>
          <a:prstGeom prst="rect">
            <a:avLst/>
          </a:prstGeom>
          <a:noFill/>
        </p:spPr>
        <p:txBody>
          <a:bodyPr wrap="square" rtlCol="0">
            <a:spAutoFit/>
          </a:bodyPr>
          <a:lstStyle/>
          <a:p>
            <a:pPr algn="ctr">
              <a:spcAft>
                <a:spcPts val="1200"/>
              </a:spcAft>
            </a:pPr>
            <a:r>
              <a:rPr lang="en-PH" b="1" dirty="0"/>
              <a:t>Lorem ipsum dolor sit amet</a:t>
            </a:r>
          </a:p>
          <a:p>
            <a:pPr algn="ctr">
              <a:spcAft>
                <a:spcPts val="1200"/>
              </a:spcAft>
            </a:pPr>
            <a:r>
              <a:rPr lang="en-PH" dirty="0"/>
              <a:t> consectetur adipiscing elit. Curabitur purus dui, euismod quis placerat eget, venenatis nec nibh. Mauris sit amet mollis enim. Donec cursus sagittis bibendum. Aenean a elit justo. Vivamus laoreet, lorem id iaculis mattis, neque diam blandit nulla, et</a:t>
            </a:r>
          </a:p>
        </p:txBody>
      </p:sp>
      <p:sp>
        <p:nvSpPr>
          <p:cNvPr id="14" name="TextBox 13">
            <a:extLst>
              <a:ext uri="{FF2B5EF4-FFF2-40B4-BE49-F238E27FC236}">
                <a16:creationId xmlns:a16="http://schemas.microsoft.com/office/drawing/2014/main" id="{0F09D41A-B70F-4A67-9A64-B5A11E0C97F6}"/>
              </a:ext>
            </a:extLst>
          </p:cNvPr>
          <p:cNvSpPr txBox="1"/>
          <p:nvPr/>
        </p:nvSpPr>
        <p:spPr>
          <a:xfrm>
            <a:off x="4899660" y="4182433"/>
            <a:ext cx="3253740" cy="1969770"/>
          </a:xfrm>
          <a:prstGeom prst="rect">
            <a:avLst/>
          </a:prstGeom>
          <a:noFill/>
        </p:spPr>
        <p:txBody>
          <a:bodyPr wrap="square" rtlCol="0">
            <a:spAutoFit/>
          </a:bodyPr>
          <a:lstStyle/>
          <a:p>
            <a:pPr algn="ctr">
              <a:spcAft>
                <a:spcPts val="1200"/>
              </a:spcAft>
            </a:pPr>
            <a:r>
              <a:rPr lang="en-PH" b="1" dirty="0"/>
              <a:t>Lorem ipsum dolor sit amet</a:t>
            </a:r>
          </a:p>
          <a:p>
            <a:pPr algn="ctr">
              <a:spcAft>
                <a:spcPts val="1200"/>
              </a:spcAft>
            </a:pPr>
            <a:r>
              <a:rPr lang="en-PH" dirty="0"/>
              <a:t> consectetur adipiscing elit. Curabitur purus dui, euismod quis placerat eget, venenatis nec nibh. Mauris sit amet mollis enim. Donec cursus sagittis bibendum. Aenean a elit justo. Vivamus laoreet, lorem id iaculis mattis, neque diam blandit nulla, et</a:t>
            </a:r>
          </a:p>
        </p:txBody>
      </p:sp>
      <p:sp>
        <p:nvSpPr>
          <p:cNvPr id="22" name="TextBox 21">
            <a:extLst>
              <a:ext uri="{FF2B5EF4-FFF2-40B4-BE49-F238E27FC236}">
                <a16:creationId xmlns:a16="http://schemas.microsoft.com/office/drawing/2014/main" id="{26709573-7758-48FF-BD38-B8CDE5942B50}"/>
              </a:ext>
            </a:extLst>
          </p:cNvPr>
          <p:cNvSpPr txBox="1"/>
          <p:nvPr/>
        </p:nvSpPr>
        <p:spPr>
          <a:xfrm>
            <a:off x="5932025" y="3269446"/>
            <a:ext cx="1189010" cy="462021"/>
          </a:xfrm>
          <a:prstGeom prst="roundRect">
            <a:avLst/>
          </a:prstGeom>
          <a:solidFill>
            <a:schemeClr val="accent1"/>
          </a:solidFill>
        </p:spPr>
        <p:txBody>
          <a:bodyPr wrap="square" rtlCol="0" anchor="ctr">
            <a:normAutofit/>
          </a:bodyPr>
          <a:lstStyle/>
          <a:p>
            <a:pPr algn="ctr"/>
            <a:r>
              <a:rPr lang="en-PH" b="1" dirty="0">
                <a:solidFill>
                  <a:schemeClr val="bg2"/>
                </a:solidFill>
              </a:rPr>
              <a:t>Date</a:t>
            </a:r>
          </a:p>
        </p:txBody>
      </p:sp>
      <p:cxnSp>
        <p:nvCxnSpPr>
          <p:cNvPr id="23" name="Straight Connector 22">
            <a:extLst>
              <a:ext uri="{FF2B5EF4-FFF2-40B4-BE49-F238E27FC236}">
                <a16:creationId xmlns:a16="http://schemas.microsoft.com/office/drawing/2014/main" id="{20CD4450-04CD-4719-87AF-0355DAF04394}"/>
              </a:ext>
            </a:extLst>
          </p:cNvPr>
          <p:cNvCxnSpPr>
            <a:cxnSpLocks/>
          </p:cNvCxnSpPr>
          <p:nvPr/>
        </p:nvCxnSpPr>
        <p:spPr>
          <a:xfrm>
            <a:off x="2617470"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56EDF54-31DC-47B8-9FC2-FD3307FB591E}"/>
              </a:ext>
            </a:extLst>
          </p:cNvPr>
          <p:cNvCxnSpPr>
            <a:cxnSpLocks/>
          </p:cNvCxnSpPr>
          <p:nvPr/>
        </p:nvCxnSpPr>
        <p:spPr>
          <a:xfrm>
            <a:off x="6526530"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D68969AB-0662-4179-9962-340E4194A613}"/>
              </a:ext>
            </a:extLst>
          </p:cNvPr>
          <p:cNvGrpSpPr/>
          <p:nvPr/>
        </p:nvGrpSpPr>
        <p:grpSpPr>
          <a:xfrm>
            <a:off x="1987470" y="1720864"/>
            <a:ext cx="1260000" cy="1260000"/>
            <a:chOff x="2022965" y="1674564"/>
            <a:chExt cx="1097559" cy="1463412"/>
          </a:xfrm>
        </p:grpSpPr>
        <p:grpSp>
          <p:nvGrpSpPr>
            <p:cNvPr id="32" name="Group 31">
              <a:extLst>
                <a:ext uri="{FF2B5EF4-FFF2-40B4-BE49-F238E27FC236}">
                  <a16:creationId xmlns:a16="http://schemas.microsoft.com/office/drawing/2014/main" id="{930CEE50-11DA-49EC-A254-DB7FE5F5B76D}"/>
                </a:ext>
              </a:extLst>
            </p:cNvPr>
            <p:cNvGrpSpPr/>
            <p:nvPr/>
          </p:nvGrpSpPr>
          <p:grpSpPr>
            <a:xfrm>
              <a:off x="2022965" y="1674564"/>
              <a:ext cx="1097559" cy="1463412"/>
              <a:chOff x="898628" y="1748501"/>
              <a:chExt cx="847818" cy="1130423"/>
            </a:xfrm>
          </p:grpSpPr>
          <p:sp>
            <p:nvSpPr>
              <p:cNvPr id="33" name="Oval 32">
                <a:extLst>
                  <a:ext uri="{FF2B5EF4-FFF2-40B4-BE49-F238E27FC236}">
                    <a16:creationId xmlns:a16="http://schemas.microsoft.com/office/drawing/2014/main" id="{4E7910D7-1CD0-4408-BB8D-3DE3B0C7E6D9}"/>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34" name="Oval 33">
                <a:extLst>
                  <a:ext uri="{FF2B5EF4-FFF2-40B4-BE49-F238E27FC236}">
                    <a16:creationId xmlns:a16="http://schemas.microsoft.com/office/drawing/2014/main" id="{28E7B1C7-8A78-4399-A7F7-300E42EC3524}"/>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35" name="Donut 82">
                <a:extLst>
                  <a:ext uri="{FF2B5EF4-FFF2-40B4-BE49-F238E27FC236}">
                    <a16:creationId xmlns:a16="http://schemas.microsoft.com/office/drawing/2014/main" id="{455AE211-CD5B-4515-8E9D-1213861A00BF}"/>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36" name="Oval 35">
                <a:extLst>
                  <a:ext uri="{FF2B5EF4-FFF2-40B4-BE49-F238E27FC236}">
                    <a16:creationId xmlns:a16="http://schemas.microsoft.com/office/drawing/2014/main" id="{A0F1B8A9-0904-4D78-A9C5-23F41464580D}"/>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37" name="Group 36">
              <a:extLst>
                <a:ext uri="{FF2B5EF4-FFF2-40B4-BE49-F238E27FC236}">
                  <a16:creationId xmlns:a16="http://schemas.microsoft.com/office/drawing/2014/main" id="{272BADD5-E9A0-46BE-8EA8-BC8DE9482A9D}"/>
                </a:ext>
              </a:extLst>
            </p:cNvPr>
            <p:cNvGrpSpPr/>
            <p:nvPr/>
          </p:nvGrpSpPr>
          <p:grpSpPr>
            <a:xfrm>
              <a:off x="2299322" y="2043340"/>
              <a:ext cx="544845" cy="725860"/>
              <a:chOff x="3071135" y="1760585"/>
              <a:chExt cx="475200" cy="633600"/>
            </a:xfrm>
          </p:grpSpPr>
          <p:sp>
            <p:nvSpPr>
              <p:cNvPr id="38" name="Accent">
                <a:extLst>
                  <a:ext uri="{FF2B5EF4-FFF2-40B4-BE49-F238E27FC236}">
                    <a16:creationId xmlns:a16="http://schemas.microsoft.com/office/drawing/2014/main" id="{CCDEAD8D-8176-414C-BD98-F3CE02A2A18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9" name="Outline">
                <a:extLst>
                  <a:ext uri="{FF2B5EF4-FFF2-40B4-BE49-F238E27FC236}">
                    <a16:creationId xmlns:a16="http://schemas.microsoft.com/office/drawing/2014/main" id="{D9DA8562-EF2A-4F73-95CD-EFF3B17951F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1" name="Group 40">
            <a:extLst>
              <a:ext uri="{FF2B5EF4-FFF2-40B4-BE49-F238E27FC236}">
                <a16:creationId xmlns:a16="http://schemas.microsoft.com/office/drawing/2014/main" id="{BAD71C97-BEE2-4749-B450-FBA35AD6BD87}"/>
              </a:ext>
            </a:extLst>
          </p:cNvPr>
          <p:cNvGrpSpPr/>
          <p:nvPr/>
        </p:nvGrpSpPr>
        <p:grpSpPr>
          <a:xfrm>
            <a:off x="5896530" y="1720864"/>
            <a:ext cx="1260000" cy="1260000"/>
            <a:chOff x="2022965" y="1674564"/>
            <a:chExt cx="1097559" cy="1463412"/>
          </a:xfrm>
        </p:grpSpPr>
        <p:grpSp>
          <p:nvGrpSpPr>
            <p:cNvPr id="42" name="Group 41">
              <a:extLst>
                <a:ext uri="{FF2B5EF4-FFF2-40B4-BE49-F238E27FC236}">
                  <a16:creationId xmlns:a16="http://schemas.microsoft.com/office/drawing/2014/main" id="{73BD4056-3093-41B6-944F-3CF6DAEFE72D}"/>
                </a:ext>
              </a:extLst>
            </p:cNvPr>
            <p:cNvGrpSpPr/>
            <p:nvPr/>
          </p:nvGrpSpPr>
          <p:grpSpPr>
            <a:xfrm>
              <a:off x="2022965" y="1674564"/>
              <a:ext cx="1097559" cy="1463412"/>
              <a:chOff x="898628" y="1748501"/>
              <a:chExt cx="847818" cy="1130423"/>
            </a:xfrm>
          </p:grpSpPr>
          <p:sp>
            <p:nvSpPr>
              <p:cNvPr id="46" name="Oval 45">
                <a:extLst>
                  <a:ext uri="{FF2B5EF4-FFF2-40B4-BE49-F238E27FC236}">
                    <a16:creationId xmlns:a16="http://schemas.microsoft.com/office/drawing/2014/main" id="{FB28B47C-6C31-442B-8D91-3F0C8186A905}"/>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47" name="Oval 46">
                <a:extLst>
                  <a:ext uri="{FF2B5EF4-FFF2-40B4-BE49-F238E27FC236}">
                    <a16:creationId xmlns:a16="http://schemas.microsoft.com/office/drawing/2014/main" id="{B3E2DB75-CB99-4D5E-84F0-B3FD4F15FF96}"/>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48" name="Donut 82">
                <a:extLst>
                  <a:ext uri="{FF2B5EF4-FFF2-40B4-BE49-F238E27FC236}">
                    <a16:creationId xmlns:a16="http://schemas.microsoft.com/office/drawing/2014/main" id="{3E409642-6662-44CB-89C7-AE532C116EEC}"/>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49" name="Oval 48">
                <a:extLst>
                  <a:ext uri="{FF2B5EF4-FFF2-40B4-BE49-F238E27FC236}">
                    <a16:creationId xmlns:a16="http://schemas.microsoft.com/office/drawing/2014/main" id="{85D0BA78-D017-4E63-B9F9-E7515350FB55}"/>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43" name="Group 42">
              <a:extLst>
                <a:ext uri="{FF2B5EF4-FFF2-40B4-BE49-F238E27FC236}">
                  <a16:creationId xmlns:a16="http://schemas.microsoft.com/office/drawing/2014/main" id="{109E472D-D1AA-43A7-8EBA-70868C4E9EC8}"/>
                </a:ext>
              </a:extLst>
            </p:cNvPr>
            <p:cNvGrpSpPr/>
            <p:nvPr/>
          </p:nvGrpSpPr>
          <p:grpSpPr>
            <a:xfrm>
              <a:off x="2299322" y="2043340"/>
              <a:ext cx="544845" cy="725860"/>
              <a:chOff x="3071135" y="1760585"/>
              <a:chExt cx="475200" cy="633600"/>
            </a:xfrm>
          </p:grpSpPr>
          <p:sp>
            <p:nvSpPr>
              <p:cNvPr id="44" name="Accent">
                <a:extLst>
                  <a:ext uri="{FF2B5EF4-FFF2-40B4-BE49-F238E27FC236}">
                    <a16:creationId xmlns:a16="http://schemas.microsoft.com/office/drawing/2014/main" id="{77E4AF24-6413-4D38-B1E9-73987D16E2D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A7051B2E-538B-4CDA-ABEC-CA2FA52CB85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579415539"/>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a:extLst>
              <a:ext uri="{FF2B5EF4-FFF2-40B4-BE49-F238E27FC236}">
                <a16:creationId xmlns:a16="http://schemas.microsoft.com/office/drawing/2014/main" id="{8CC247CB-309A-9CAC-A6D9-4F3FAD998AEB}"/>
              </a:ext>
            </a:extLst>
          </p:cNvPr>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l="5" r="5"/>
          <a:stretch>
            <a:fillRect/>
          </a:stretch>
        </p:blipFill>
        <p:spPr>
          <a:prstGeom prst="rect">
            <a:avLst/>
          </a:prstGeom>
        </p:spPr>
      </p:pic>
      <p:sp>
        <p:nvSpPr>
          <p:cNvPr id="3" name="Title 2">
            <a:extLst>
              <a:ext uri="{FF2B5EF4-FFF2-40B4-BE49-F238E27FC236}">
                <a16:creationId xmlns:a16="http://schemas.microsoft.com/office/drawing/2014/main" id="{80177DAF-C3FE-4016-CC00-15A4FFD2EF4B}"/>
              </a:ext>
            </a:extLst>
          </p:cNvPr>
          <p:cNvSpPr>
            <a:spLocks noGrp="1"/>
          </p:cNvSpPr>
          <p:nvPr>
            <p:ph type="title"/>
          </p:nvPr>
        </p:nvSpPr>
        <p:spPr/>
        <p:txBody>
          <a:bodyPr/>
          <a:lstStyle/>
          <a:p>
            <a:r>
              <a:rPr lang="en-US" dirty="0"/>
              <a:t>Body Text with Right Image</a:t>
            </a:r>
          </a:p>
        </p:txBody>
      </p:sp>
      <p:sp>
        <p:nvSpPr>
          <p:cNvPr id="6" name="Text Placeholder 10">
            <a:extLst>
              <a:ext uri="{FF2B5EF4-FFF2-40B4-BE49-F238E27FC236}">
                <a16:creationId xmlns:a16="http://schemas.microsoft.com/office/drawing/2014/main" id="{EB88C5E2-6074-1E9D-F66E-839217627A9D}"/>
              </a:ext>
            </a:extLst>
          </p:cNvPr>
          <p:cNvSpPr txBox="1">
            <a:spLocks/>
          </p:cNvSpPr>
          <p:nvPr/>
        </p:nvSpPr>
        <p:spPr>
          <a:xfrm>
            <a:off x="221226" y="2269017"/>
            <a:ext cx="5356614" cy="3953244"/>
          </a:xfrm>
          <a:prstGeom prst="rect">
            <a:avLst/>
          </a:prstGeom>
        </p:spPr>
        <p:txBody>
          <a:bodyPr lIns="0" tIns="0" rIns="0" bIns="0">
            <a:normAutofit/>
          </a:bodyPr>
          <a:lstStyle>
            <a:lvl1pPr marL="171450" indent="-171450" algn="l" defTabSz="914400" rtl="0" eaLnBrk="1" latinLnBrk="0" hangingPunct="1">
              <a:lnSpc>
                <a:spcPct val="90000"/>
              </a:lnSpc>
              <a:spcBef>
                <a:spcPts val="1000"/>
              </a:spcBef>
              <a:buClr>
                <a:srgbClr val="28B974"/>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dirty="0"/>
              <a:t>Lorem ipsum dolor sit amet, consectetur adipiscing elit. Curabitur purus dui, euismod quis placerat eget, venenatis nec nibh. Mauris sitAenean a elit justo. Vivamus laoreet, lorem id iaculis mattis, neque diam blandit nulla, et rhoncus diam augue placerat elit. Nullam vitae tincidunt libero. Sed id arcu metus. </a:t>
            </a:r>
          </a:p>
          <a:p>
            <a:pPr marL="406004" indent="-136922">
              <a:buClr>
                <a:schemeClr val="tx1"/>
              </a:buClr>
            </a:pPr>
            <a:r>
              <a:rPr lang="en-PH" sz="1200" dirty="0"/>
              <a:t>Aenean a elit justo. Vivamus laoreet, lorem id iaculis mattis, neque diam blandit nulla, et rhoncus diam augue placerat elit. Nullam vitae tincidunt libero. Sed id arcu metus.</a:t>
            </a:r>
          </a:p>
          <a:p>
            <a:pPr marL="406004" indent="-136922">
              <a:buClr>
                <a:schemeClr val="tx1"/>
              </a:buClr>
            </a:pPr>
            <a:r>
              <a:rPr lang="en-PH" sz="1200" dirty="0"/>
              <a:t>Aenean a elit justo. Vivamus laoreet, lorem id iaculis mattis, neque diam blandit nulla, et rhoncus diam augue placerat elit. Nullam vitae tincidunt libero. Sed id arcu metus.</a:t>
            </a:r>
          </a:p>
          <a:p>
            <a:pPr marL="406004" indent="-136922">
              <a:buClr>
                <a:schemeClr val="tx1"/>
              </a:buClr>
            </a:pPr>
            <a:r>
              <a:rPr lang="en-PH" sz="1200" dirty="0"/>
              <a:t>Aenean a elit justo. Vivamus laoreet, lorem id iaculis mattis, neque diam blandit nulla, et rhoncus diam augue placerat elit. Nullam vitae tincidunt libero. Sed id arcu metus.</a:t>
            </a:r>
          </a:p>
          <a:p>
            <a:pPr marL="406004" indent="-136922">
              <a:buClr>
                <a:schemeClr val="tx1"/>
              </a:buClr>
            </a:pPr>
            <a:r>
              <a:rPr lang="en-PH" sz="1200" dirty="0"/>
              <a:t>Aenean a elit justo. Vivamus laoreet, lorem id iaculis mattis, neque diam blandit nulla, et rhoncus diam augue placerat elit. Nullam vitae tincidunt libero. Sed id arcu metus.</a:t>
            </a:r>
          </a:p>
        </p:txBody>
      </p:sp>
      <p:sp>
        <p:nvSpPr>
          <p:cNvPr id="9" name="Text Placeholder 19">
            <a:extLst>
              <a:ext uri="{FF2B5EF4-FFF2-40B4-BE49-F238E27FC236}">
                <a16:creationId xmlns:a16="http://schemas.microsoft.com/office/drawing/2014/main" id="{C5CD40E0-3248-66F4-AD63-FDB80FE717DB}"/>
              </a:ext>
            </a:extLst>
          </p:cNvPr>
          <p:cNvSpPr txBox="1">
            <a:spLocks/>
          </p:cNvSpPr>
          <p:nvPr/>
        </p:nvSpPr>
        <p:spPr>
          <a:xfrm>
            <a:off x="221226" y="1445954"/>
            <a:ext cx="5356614"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10" name="Straight Connector 9">
            <a:extLst>
              <a:ext uri="{FF2B5EF4-FFF2-40B4-BE49-F238E27FC236}">
                <a16:creationId xmlns:a16="http://schemas.microsoft.com/office/drawing/2014/main" id="{67094390-F56F-8C3B-532F-896C5EE0F69A}"/>
              </a:ext>
            </a:extLst>
          </p:cNvPr>
          <p:cNvCxnSpPr>
            <a:cxnSpLocks/>
          </p:cNvCxnSpPr>
          <p:nvPr/>
        </p:nvCxnSpPr>
        <p:spPr>
          <a:xfrm>
            <a:off x="221458"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4974235"/>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E40495-6CC3-4036-B071-B9A1872ADD1F}"/>
              </a:ext>
            </a:extLst>
          </p:cNvPr>
          <p:cNvSpPr>
            <a:spLocks noGrp="1"/>
          </p:cNvSpPr>
          <p:nvPr>
            <p:ph type="title"/>
          </p:nvPr>
        </p:nvSpPr>
        <p:spPr>
          <a:xfrm>
            <a:off x="221226" y="365126"/>
            <a:ext cx="8701548" cy="578772"/>
          </a:xfrm>
        </p:spPr>
        <p:txBody>
          <a:bodyPr/>
          <a:lstStyle/>
          <a:p>
            <a:r>
              <a:rPr lang="en-US" dirty="0"/>
              <a:t>Three-Point Dated Timeline</a:t>
            </a:r>
          </a:p>
        </p:txBody>
      </p:sp>
      <p:grpSp>
        <p:nvGrpSpPr>
          <p:cNvPr id="25" name="Group 24">
            <a:extLst>
              <a:ext uri="{FF2B5EF4-FFF2-40B4-BE49-F238E27FC236}">
                <a16:creationId xmlns:a16="http://schemas.microsoft.com/office/drawing/2014/main" id="{50C92B32-C3F0-425C-AF29-A0E23D97FA97}"/>
              </a:ext>
            </a:extLst>
          </p:cNvPr>
          <p:cNvGrpSpPr/>
          <p:nvPr/>
        </p:nvGrpSpPr>
        <p:grpSpPr>
          <a:xfrm>
            <a:off x="0" y="3376174"/>
            <a:ext cx="9144000" cy="248566"/>
            <a:chOff x="489501" y="3376174"/>
            <a:chExt cx="8164998" cy="248566"/>
          </a:xfrm>
        </p:grpSpPr>
        <p:sp>
          <p:nvSpPr>
            <p:cNvPr id="3" name="Rectangle 2">
              <a:extLst>
                <a:ext uri="{FF2B5EF4-FFF2-40B4-BE49-F238E27FC236}">
                  <a16:creationId xmlns:a16="http://schemas.microsoft.com/office/drawing/2014/main" id="{3DF77AD4-B024-436D-ADD9-F44F20754BE7}"/>
                </a:ext>
              </a:extLst>
            </p:cNvPr>
            <p:cNvSpPr/>
            <p:nvPr/>
          </p:nvSpPr>
          <p:spPr>
            <a:xfrm>
              <a:off x="489501" y="3376174"/>
              <a:ext cx="8164998" cy="248566"/>
            </a:xfrm>
            <a:prstGeom prst="rect">
              <a:avLst/>
            </a:prstGeom>
            <a:gradFill>
              <a:gsLst>
                <a:gs pos="0">
                  <a:schemeClr val="accent3"/>
                </a:gs>
                <a:gs pos="100000">
                  <a:schemeClr val="accent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4" name="Straight Connector 3">
              <a:extLst>
                <a:ext uri="{FF2B5EF4-FFF2-40B4-BE49-F238E27FC236}">
                  <a16:creationId xmlns:a16="http://schemas.microsoft.com/office/drawing/2014/main" id="{8E3CF11B-D34C-434D-80E5-96A1EC86C553}"/>
                </a:ext>
              </a:extLst>
            </p:cNvPr>
            <p:cNvCxnSpPr>
              <a:cxnSpLocks/>
            </p:cNvCxnSpPr>
            <p:nvPr/>
          </p:nvCxnSpPr>
          <p:spPr>
            <a:xfrm>
              <a:off x="489501" y="3500457"/>
              <a:ext cx="8164998" cy="0"/>
            </a:xfrm>
            <a:prstGeom prst="line">
              <a:avLst/>
            </a:prstGeom>
            <a:ln w="25400">
              <a:solidFill>
                <a:schemeClr val="bg2"/>
              </a:solidFill>
              <a:prstDash val="dash"/>
            </a:ln>
          </p:spPr>
          <p:style>
            <a:lnRef idx="1">
              <a:schemeClr val="accent1"/>
            </a:lnRef>
            <a:fillRef idx="0">
              <a:schemeClr val="accent1"/>
            </a:fillRef>
            <a:effectRef idx="0">
              <a:schemeClr val="accent1"/>
            </a:effectRef>
            <a:fontRef idx="minor">
              <a:schemeClr val="tx1"/>
            </a:fontRef>
          </p:style>
        </p:cxnSp>
      </p:grpSp>
      <p:sp>
        <p:nvSpPr>
          <p:cNvPr id="12" name="TextBox 11">
            <a:extLst>
              <a:ext uri="{FF2B5EF4-FFF2-40B4-BE49-F238E27FC236}">
                <a16:creationId xmlns:a16="http://schemas.microsoft.com/office/drawing/2014/main" id="{9DEF3ED8-2396-40ED-835D-2E2FDE6A1D35}"/>
              </a:ext>
            </a:extLst>
          </p:cNvPr>
          <p:cNvSpPr txBox="1"/>
          <p:nvPr/>
        </p:nvSpPr>
        <p:spPr>
          <a:xfrm>
            <a:off x="1225946" y="3269446"/>
            <a:ext cx="858465" cy="462021"/>
          </a:xfrm>
          <a:prstGeom prst="roundRect">
            <a:avLst/>
          </a:prstGeom>
          <a:solidFill>
            <a:schemeClr val="accent1"/>
          </a:solidFill>
        </p:spPr>
        <p:txBody>
          <a:bodyPr wrap="square" rtlCol="0" anchor="ctr">
            <a:normAutofit/>
          </a:bodyPr>
          <a:lstStyle/>
          <a:p>
            <a:pPr algn="ctr"/>
            <a:r>
              <a:rPr lang="en-PH" b="1" dirty="0">
                <a:solidFill>
                  <a:schemeClr val="bg2"/>
                </a:solidFill>
              </a:rPr>
              <a:t>Date</a:t>
            </a:r>
          </a:p>
        </p:txBody>
      </p:sp>
      <p:sp>
        <p:nvSpPr>
          <p:cNvPr id="13" name="TextBox 12">
            <a:extLst>
              <a:ext uri="{FF2B5EF4-FFF2-40B4-BE49-F238E27FC236}">
                <a16:creationId xmlns:a16="http://schemas.microsoft.com/office/drawing/2014/main" id="{E9397E61-BCED-4487-A209-A9228710D4E7}"/>
              </a:ext>
            </a:extLst>
          </p:cNvPr>
          <p:cNvSpPr txBox="1"/>
          <p:nvPr/>
        </p:nvSpPr>
        <p:spPr>
          <a:xfrm>
            <a:off x="445625" y="4182433"/>
            <a:ext cx="2419106" cy="1908215"/>
          </a:xfrm>
          <a:prstGeom prst="rect">
            <a:avLst/>
          </a:prstGeom>
          <a:noFill/>
        </p:spPr>
        <p:txBody>
          <a:bodyPr wrap="square" rtlCol="0">
            <a:spAutoFit/>
          </a:bodyPr>
          <a:lstStyle/>
          <a:p>
            <a:pPr algn="ctr">
              <a:spcAft>
                <a:spcPts val="1200"/>
              </a:spcAft>
            </a:pPr>
            <a:r>
              <a:rPr lang="en-PH" sz="1200" b="1" dirty="0"/>
              <a:t>Lorem ipsum dolor sit amet</a:t>
            </a:r>
          </a:p>
          <a:p>
            <a:pPr algn="ctr">
              <a:spcAft>
                <a:spcPts val="1200"/>
              </a:spcAft>
            </a:pPr>
            <a:r>
              <a:rPr lang="en-PH" sz="1200" dirty="0"/>
              <a:t> consectetur adipiscing elit. Curabitur purus dui, euismod quis placerat eget, venenatis nec nibh. Mauris sit amet mollis enim. Donec cursus sagittis bibendum. Aenean a elit justo. Vivamus laoreet, lorem id iaculis mattis, neque diam blandit nulla, et</a:t>
            </a:r>
          </a:p>
        </p:txBody>
      </p:sp>
      <p:cxnSp>
        <p:nvCxnSpPr>
          <p:cNvPr id="23" name="Straight Connector 22">
            <a:extLst>
              <a:ext uri="{FF2B5EF4-FFF2-40B4-BE49-F238E27FC236}">
                <a16:creationId xmlns:a16="http://schemas.microsoft.com/office/drawing/2014/main" id="{20CD4450-04CD-4719-87AF-0355DAF04394}"/>
              </a:ext>
            </a:extLst>
          </p:cNvPr>
          <p:cNvCxnSpPr>
            <a:cxnSpLocks/>
          </p:cNvCxnSpPr>
          <p:nvPr/>
        </p:nvCxnSpPr>
        <p:spPr>
          <a:xfrm>
            <a:off x="1655178"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0F09D41A-B70F-4A67-9A64-B5A11E0C97F6}"/>
              </a:ext>
            </a:extLst>
          </p:cNvPr>
          <p:cNvSpPr txBox="1"/>
          <p:nvPr/>
        </p:nvSpPr>
        <p:spPr>
          <a:xfrm>
            <a:off x="3362447" y="4182433"/>
            <a:ext cx="2419106" cy="1908215"/>
          </a:xfrm>
          <a:prstGeom prst="rect">
            <a:avLst/>
          </a:prstGeom>
          <a:noFill/>
        </p:spPr>
        <p:txBody>
          <a:bodyPr wrap="square" rtlCol="0">
            <a:spAutoFit/>
          </a:bodyPr>
          <a:lstStyle/>
          <a:p>
            <a:pPr algn="ctr">
              <a:spcAft>
                <a:spcPts val="1200"/>
              </a:spcAft>
            </a:pPr>
            <a:r>
              <a:rPr lang="en-PH" sz="1200" b="1" dirty="0"/>
              <a:t>Lorem ipsum dolor sit amet</a:t>
            </a:r>
          </a:p>
          <a:p>
            <a:pPr algn="ctr">
              <a:spcAft>
                <a:spcPts val="1200"/>
              </a:spcAft>
            </a:pPr>
            <a:r>
              <a:rPr lang="en-PH" sz="1200" dirty="0"/>
              <a:t> consectetur adipiscing elit. Curabitur purus dui, euismod quis placerat eget, venenatis nec nibh. Mauris sit amet mollis enim. Donec cursus sagittis bibendum. Aenean a elit justo. Vivamus laoreet, lorem id iaculis mattis, neque diam blandit nulla, et</a:t>
            </a:r>
          </a:p>
        </p:txBody>
      </p:sp>
      <p:sp>
        <p:nvSpPr>
          <p:cNvPr id="22" name="TextBox 21">
            <a:extLst>
              <a:ext uri="{FF2B5EF4-FFF2-40B4-BE49-F238E27FC236}">
                <a16:creationId xmlns:a16="http://schemas.microsoft.com/office/drawing/2014/main" id="{26709573-7758-48FF-BD38-B8CDE5942B50}"/>
              </a:ext>
            </a:extLst>
          </p:cNvPr>
          <p:cNvSpPr txBox="1"/>
          <p:nvPr/>
        </p:nvSpPr>
        <p:spPr>
          <a:xfrm>
            <a:off x="4142768" y="3269446"/>
            <a:ext cx="858465" cy="462021"/>
          </a:xfrm>
          <a:prstGeom prst="roundRect">
            <a:avLst/>
          </a:prstGeom>
          <a:solidFill>
            <a:schemeClr val="accent1"/>
          </a:solidFill>
        </p:spPr>
        <p:txBody>
          <a:bodyPr wrap="square" rtlCol="0" anchor="ctr">
            <a:normAutofit/>
          </a:bodyPr>
          <a:lstStyle/>
          <a:p>
            <a:pPr algn="ctr"/>
            <a:r>
              <a:rPr lang="en-PH" b="1" dirty="0">
                <a:solidFill>
                  <a:schemeClr val="bg2"/>
                </a:solidFill>
              </a:rPr>
              <a:t>Date</a:t>
            </a:r>
          </a:p>
        </p:txBody>
      </p:sp>
      <p:cxnSp>
        <p:nvCxnSpPr>
          <p:cNvPr id="24" name="Straight Connector 23">
            <a:extLst>
              <a:ext uri="{FF2B5EF4-FFF2-40B4-BE49-F238E27FC236}">
                <a16:creationId xmlns:a16="http://schemas.microsoft.com/office/drawing/2014/main" id="{156EDF54-31DC-47B8-9FC2-FD3307FB591E}"/>
              </a:ext>
            </a:extLst>
          </p:cNvPr>
          <p:cNvCxnSpPr>
            <a:cxnSpLocks/>
          </p:cNvCxnSpPr>
          <p:nvPr/>
        </p:nvCxnSpPr>
        <p:spPr>
          <a:xfrm>
            <a:off x="4572000"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54311849-E17F-48F7-AEB9-BADC3A5237AD}"/>
              </a:ext>
            </a:extLst>
          </p:cNvPr>
          <p:cNvSpPr txBox="1"/>
          <p:nvPr/>
        </p:nvSpPr>
        <p:spPr>
          <a:xfrm>
            <a:off x="6279269" y="4182433"/>
            <a:ext cx="2419106" cy="1908215"/>
          </a:xfrm>
          <a:prstGeom prst="rect">
            <a:avLst/>
          </a:prstGeom>
          <a:noFill/>
        </p:spPr>
        <p:txBody>
          <a:bodyPr wrap="square" rtlCol="0">
            <a:spAutoFit/>
          </a:bodyPr>
          <a:lstStyle/>
          <a:p>
            <a:pPr algn="ctr">
              <a:spcAft>
                <a:spcPts val="1200"/>
              </a:spcAft>
            </a:pPr>
            <a:r>
              <a:rPr lang="en-PH" sz="1200" b="1" dirty="0"/>
              <a:t>Lorem ipsum dolor sit amet</a:t>
            </a:r>
          </a:p>
          <a:p>
            <a:pPr algn="ctr">
              <a:spcAft>
                <a:spcPts val="1200"/>
              </a:spcAft>
            </a:pPr>
            <a:r>
              <a:rPr lang="en-PH" sz="1200" dirty="0"/>
              <a:t> consectetur adipiscing elit. Curabitur purus dui, euismod quis placerat eget, venenatis nec nibh. Mauris sit amet mollis enim. Donec cursus sagittis bibendum. Aenean a elit justo. Vivamus laoreet, lorem id iaculis mattis, neque diam blandit nulla, et</a:t>
            </a:r>
          </a:p>
        </p:txBody>
      </p:sp>
      <p:sp>
        <p:nvSpPr>
          <p:cNvPr id="50" name="TextBox 49">
            <a:extLst>
              <a:ext uri="{FF2B5EF4-FFF2-40B4-BE49-F238E27FC236}">
                <a16:creationId xmlns:a16="http://schemas.microsoft.com/office/drawing/2014/main" id="{EED9FA17-E32F-465E-957F-095FC8B3E1F1}"/>
              </a:ext>
            </a:extLst>
          </p:cNvPr>
          <p:cNvSpPr txBox="1"/>
          <p:nvPr/>
        </p:nvSpPr>
        <p:spPr>
          <a:xfrm>
            <a:off x="7059590" y="3269446"/>
            <a:ext cx="858465" cy="462021"/>
          </a:xfrm>
          <a:prstGeom prst="roundRect">
            <a:avLst/>
          </a:prstGeom>
          <a:solidFill>
            <a:schemeClr val="accent1"/>
          </a:solidFill>
        </p:spPr>
        <p:txBody>
          <a:bodyPr wrap="square" rtlCol="0" anchor="ctr">
            <a:normAutofit/>
          </a:bodyPr>
          <a:lstStyle/>
          <a:p>
            <a:pPr algn="ctr"/>
            <a:r>
              <a:rPr lang="en-PH" b="1" dirty="0">
                <a:solidFill>
                  <a:schemeClr val="bg2"/>
                </a:solidFill>
              </a:rPr>
              <a:t>Date</a:t>
            </a:r>
          </a:p>
        </p:txBody>
      </p:sp>
      <p:cxnSp>
        <p:nvCxnSpPr>
          <p:cNvPr id="51" name="Straight Connector 50">
            <a:extLst>
              <a:ext uri="{FF2B5EF4-FFF2-40B4-BE49-F238E27FC236}">
                <a16:creationId xmlns:a16="http://schemas.microsoft.com/office/drawing/2014/main" id="{E07EE79E-03D0-4BAD-908A-809281607342}"/>
              </a:ext>
            </a:extLst>
          </p:cNvPr>
          <p:cNvCxnSpPr>
            <a:cxnSpLocks/>
          </p:cNvCxnSpPr>
          <p:nvPr/>
        </p:nvCxnSpPr>
        <p:spPr>
          <a:xfrm>
            <a:off x="7488822"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7402EE3B-B18F-D159-729D-F7E17E1A338E}"/>
              </a:ext>
            </a:extLst>
          </p:cNvPr>
          <p:cNvGrpSpPr/>
          <p:nvPr/>
        </p:nvGrpSpPr>
        <p:grpSpPr>
          <a:xfrm>
            <a:off x="3942000" y="1720864"/>
            <a:ext cx="1260000" cy="1260000"/>
            <a:chOff x="2022965" y="1674564"/>
            <a:chExt cx="1097559" cy="1463412"/>
          </a:xfrm>
        </p:grpSpPr>
        <p:grpSp>
          <p:nvGrpSpPr>
            <p:cNvPr id="6" name="Group 5">
              <a:extLst>
                <a:ext uri="{FF2B5EF4-FFF2-40B4-BE49-F238E27FC236}">
                  <a16:creationId xmlns:a16="http://schemas.microsoft.com/office/drawing/2014/main" id="{207E1870-C63B-320A-F96C-7985EED31DC9}"/>
                </a:ext>
              </a:extLst>
            </p:cNvPr>
            <p:cNvGrpSpPr/>
            <p:nvPr/>
          </p:nvGrpSpPr>
          <p:grpSpPr>
            <a:xfrm>
              <a:off x="2022965" y="1674564"/>
              <a:ext cx="1097559" cy="1463412"/>
              <a:chOff x="898628" y="1748501"/>
              <a:chExt cx="847818" cy="1130423"/>
            </a:xfrm>
          </p:grpSpPr>
          <p:sp>
            <p:nvSpPr>
              <p:cNvPr id="10" name="Oval 9">
                <a:extLst>
                  <a:ext uri="{FF2B5EF4-FFF2-40B4-BE49-F238E27FC236}">
                    <a16:creationId xmlns:a16="http://schemas.microsoft.com/office/drawing/2014/main" id="{584B8F66-FE35-6AF7-B260-1CE7C37C4617}"/>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1" name="Oval 10">
                <a:extLst>
                  <a:ext uri="{FF2B5EF4-FFF2-40B4-BE49-F238E27FC236}">
                    <a16:creationId xmlns:a16="http://schemas.microsoft.com/office/drawing/2014/main" id="{82428588-2942-4CC8-8515-89241DF6CBDA}"/>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5" name="Donut 82">
                <a:extLst>
                  <a:ext uri="{FF2B5EF4-FFF2-40B4-BE49-F238E27FC236}">
                    <a16:creationId xmlns:a16="http://schemas.microsoft.com/office/drawing/2014/main" id="{6BCEB420-FA3A-874A-4F70-FE1ECE9CEF66}"/>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6" name="Oval 15">
                <a:extLst>
                  <a:ext uri="{FF2B5EF4-FFF2-40B4-BE49-F238E27FC236}">
                    <a16:creationId xmlns:a16="http://schemas.microsoft.com/office/drawing/2014/main" id="{EBFD6ADD-D66E-9730-7B78-D0DCDF664E7F}"/>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7" name="Group 6">
              <a:extLst>
                <a:ext uri="{FF2B5EF4-FFF2-40B4-BE49-F238E27FC236}">
                  <a16:creationId xmlns:a16="http://schemas.microsoft.com/office/drawing/2014/main" id="{C5ADB37D-0A51-588F-5952-3CBE1B7B96E8}"/>
                </a:ext>
              </a:extLst>
            </p:cNvPr>
            <p:cNvGrpSpPr/>
            <p:nvPr/>
          </p:nvGrpSpPr>
          <p:grpSpPr>
            <a:xfrm>
              <a:off x="2299322" y="2043340"/>
              <a:ext cx="544845" cy="725860"/>
              <a:chOff x="3071135" y="1760585"/>
              <a:chExt cx="475200" cy="633600"/>
            </a:xfrm>
          </p:grpSpPr>
          <p:sp>
            <p:nvSpPr>
              <p:cNvPr id="8" name="Accent">
                <a:extLst>
                  <a:ext uri="{FF2B5EF4-FFF2-40B4-BE49-F238E27FC236}">
                    <a16:creationId xmlns:a16="http://schemas.microsoft.com/office/drawing/2014/main" id="{CEB2CA0F-9E76-501A-CE91-DDCC27B7DBD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 name="Outline">
                <a:extLst>
                  <a:ext uri="{FF2B5EF4-FFF2-40B4-BE49-F238E27FC236}">
                    <a16:creationId xmlns:a16="http://schemas.microsoft.com/office/drawing/2014/main" id="{9943BDEE-62EB-49C9-269A-607E0D0DE3B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7" name="Group 16">
            <a:extLst>
              <a:ext uri="{FF2B5EF4-FFF2-40B4-BE49-F238E27FC236}">
                <a16:creationId xmlns:a16="http://schemas.microsoft.com/office/drawing/2014/main" id="{84818440-C3DD-5ED9-30F7-366286D73FE1}"/>
              </a:ext>
            </a:extLst>
          </p:cNvPr>
          <p:cNvGrpSpPr/>
          <p:nvPr/>
        </p:nvGrpSpPr>
        <p:grpSpPr>
          <a:xfrm>
            <a:off x="6858822" y="1720864"/>
            <a:ext cx="1260000" cy="1260000"/>
            <a:chOff x="2022965" y="1674564"/>
            <a:chExt cx="1097559" cy="1463412"/>
          </a:xfrm>
        </p:grpSpPr>
        <p:grpSp>
          <p:nvGrpSpPr>
            <p:cNvPr id="18" name="Group 17">
              <a:extLst>
                <a:ext uri="{FF2B5EF4-FFF2-40B4-BE49-F238E27FC236}">
                  <a16:creationId xmlns:a16="http://schemas.microsoft.com/office/drawing/2014/main" id="{FE31336C-8B1B-0669-9573-DB5B6EC4A154}"/>
                </a:ext>
              </a:extLst>
            </p:cNvPr>
            <p:cNvGrpSpPr/>
            <p:nvPr/>
          </p:nvGrpSpPr>
          <p:grpSpPr>
            <a:xfrm>
              <a:off x="2022965" y="1674564"/>
              <a:ext cx="1097559" cy="1463412"/>
              <a:chOff x="898628" y="1748501"/>
              <a:chExt cx="847818" cy="1130423"/>
            </a:xfrm>
          </p:grpSpPr>
          <p:sp>
            <p:nvSpPr>
              <p:cNvPr id="26" name="Oval 25">
                <a:extLst>
                  <a:ext uri="{FF2B5EF4-FFF2-40B4-BE49-F238E27FC236}">
                    <a16:creationId xmlns:a16="http://schemas.microsoft.com/office/drawing/2014/main" id="{B53E6A29-B964-FE2D-84F8-BCF55A86BA44}"/>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27" name="Oval 26">
                <a:extLst>
                  <a:ext uri="{FF2B5EF4-FFF2-40B4-BE49-F238E27FC236}">
                    <a16:creationId xmlns:a16="http://schemas.microsoft.com/office/drawing/2014/main" id="{80C4E1A5-B9FA-BC61-6078-2B5FEC29F5C5}"/>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28" name="Donut 82">
                <a:extLst>
                  <a:ext uri="{FF2B5EF4-FFF2-40B4-BE49-F238E27FC236}">
                    <a16:creationId xmlns:a16="http://schemas.microsoft.com/office/drawing/2014/main" id="{BC47628A-488E-3F89-E0E1-7B7F037D10B0}"/>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29" name="Oval 28">
                <a:extLst>
                  <a:ext uri="{FF2B5EF4-FFF2-40B4-BE49-F238E27FC236}">
                    <a16:creationId xmlns:a16="http://schemas.microsoft.com/office/drawing/2014/main" id="{8701715C-493B-6C24-1EAB-78C286421E22}"/>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19" name="Group 18">
              <a:extLst>
                <a:ext uri="{FF2B5EF4-FFF2-40B4-BE49-F238E27FC236}">
                  <a16:creationId xmlns:a16="http://schemas.microsoft.com/office/drawing/2014/main" id="{A50A8209-022E-E8C3-E49F-09F8F1419D4B}"/>
                </a:ext>
              </a:extLst>
            </p:cNvPr>
            <p:cNvGrpSpPr/>
            <p:nvPr/>
          </p:nvGrpSpPr>
          <p:grpSpPr>
            <a:xfrm>
              <a:off x="2299322" y="2043340"/>
              <a:ext cx="544845" cy="725860"/>
              <a:chOff x="3071135" y="1760585"/>
              <a:chExt cx="475200" cy="633600"/>
            </a:xfrm>
          </p:grpSpPr>
          <p:sp>
            <p:nvSpPr>
              <p:cNvPr id="20" name="Accent">
                <a:extLst>
                  <a:ext uri="{FF2B5EF4-FFF2-40B4-BE49-F238E27FC236}">
                    <a16:creationId xmlns:a16="http://schemas.microsoft.com/office/drawing/2014/main" id="{C8545008-A552-226D-E091-244ADC2230F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1" name="Outline">
                <a:extLst>
                  <a:ext uri="{FF2B5EF4-FFF2-40B4-BE49-F238E27FC236}">
                    <a16:creationId xmlns:a16="http://schemas.microsoft.com/office/drawing/2014/main" id="{AA75BCDB-64FB-B6FA-5CF4-87D6CDE1887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30" name="Group 29">
            <a:extLst>
              <a:ext uri="{FF2B5EF4-FFF2-40B4-BE49-F238E27FC236}">
                <a16:creationId xmlns:a16="http://schemas.microsoft.com/office/drawing/2014/main" id="{9BD46472-9211-5A98-8267-EB2742764A72}"/>
              </a:ext>
            </a:extLst>
          </p:cNvPr>
          <p:cNvGrpSpPr/>
          <p:nvPr/>
        </p:nvGrpSpPr>
        <p:grpSpPr>
          <a:xfrm>
            <a:off x="1025178" y="1720864"/>
            <a:ext cx="1260000" cy="1260000"/>
            <a:chOff x="2022965" y="1674564"/>
            <a:chExt cx="1097559" cy="1463412"/>
          </a:xfrm>
        </p:grpSpPr>
        <p:grpSp>
          <p:nvGrpSpPr>
            <p:cNvPr id="61" name="Group 60">
              <a:extLst>
                <a:ext uri="{FF2B5EF4-FFF2-40B4-BE49-F238E27FC236}">
                  <a16:creationId xmlns:a16="http://schemas.microsoft.com/office/drawing/2014/main" id="{032EE033-03DE-8FDD-F8F2-E8D4BDD4EADA}"/>
                </a:ext>
              </a:extLst>
            </p:cNvPr>
            <p:cNvGrpSpPr/>
            <p:nvPr/>
          </p:nvGrpSpPr>
          <p:grpSpPr>
            <a:xfrm>
              <a:off x="2022965" y="1674564"/>
              <a:ext cx="1097559" cy="1463412"/>
              <a:chOff x="898628" y="1748501"/>
              <a:chExt cx="847818" cy="1130423"/>
            </a:xfrm>
          </p:grpSpPr>
          <p:sp>
            <p:nvSpPr>
              <p:cNvPr id="65" name="Oval 64">
                <a:extLst>
                  <a:ext uri="{FF2B5EF4-FFF2-40B4-BE49-F238E27FC236}">
                    <a16:creationId xmlns:a16="http://schemas.microsoft.com/office/drawing/2014/main" id="{4D8683C5-ED96-4411-F282-0F390F39285B}"/>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66" name="Oval 65">
                <a:extLst>
                  <a:ext uri="{FF2B5EF4-FFF2-40B4-BE49-F238E27FC236}">
                    <a16:creationId xmlns:a16="http://schemas.microsoft.com/office/drawing/2014/main" id="{8FD4F3EB-9380-AE2E-F288-A6C86845A0D8}"/>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67" name="Donut 82">
                <a:extLst>
                  <a:ext uri="{FF2B5EF4-FFF2-40B4-BE49-F238E27FC236}">
                    <a16:creationId xmlns:a16="http://schemas.microsoft.com/office/drawing/2014/main" id="{1A097D77-E984-7310-C0A9-3BB773277038}"/>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68" name="Oval 67">
                <a:extLst>
                  <a:ext uri="{FF2B5EF4-FFF2-40B4-BE49-F238E27FC236}">
                    <a16:creationId xmlns:a16="http://schemas.microsoft.com/office/drawing/2014/main" id="{B35588F9-1D9F-8F30-6404-D0A6432625EC}"/>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62" name="Group 61">
              <a:extLst>
                <a:ext uri="{FF2B5EF4-FFF2-40B4-BE49-F238E27FC236}">
                  <a16:creationId xmlns:a16="http://schemas.microsoft.com/office/drawing/2014/main" id="{1B116969-2B5B-CCCE-0F46-9146F7DFC46F}"/>
                </a:ext>
              </a:extLst>
            </p:cNvPr>
            <p:cNvGrpSpPr/>
            <p:nvPr/>
          </p:nvGrpSpPr>
          <p:grpSpPr>
            <a:xfrm>
              <a:off x="2299322" y="2043340"/>
              <a:ext cx="544845" cy="725860"/>
              <a:chOff x="3071135" y="1760585"/>
              <a:chExt cx="475200" cy="633600"/>
            </a:xfrm>
          </p:grpSpPr>
          <p:sp>
            <p:nvSpPr>
              <p:cNvPr id="63" name="Accent">
                <a:extLst>
                  <a:ext uri="{FF2B5EF4-FFF2-40B4-BE49-F238E27FC236}">
                    <a16:creationId xmlns:a16="http://schemas.microsoft.com/office/drawing/2014/main" id="{D6EA0C15-BC85-FB31-21DA-76DDB70551D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4" name="Outline">
                <a:extLst>
                  <a:ext uri="{FF2B5EF4-FFF2-40B4-BE49-F238E27FC236}">
                    <a16:creationId xmlns:a16="http://schemas.microsoft.com/office/drawing/2014/main" id="{DB1FF364-CF01-9597-8267-79BDBDA437E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816147526"/>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E40495-6CC3-4036-B071-B9A1872ADD1F}"/>
              </a:ext>
            </a:extLst>
          </p:cNvPr>
          <p:cNvSpPr>
            <a:spLocks noGrp="1"/>
          </p:cNvSpPr>
          <p:nvPr>
            <p:ph type="title"/>
          </p:nvPr>
        </p:nvSpPr>
        <p:spPr>
          <a:xfrm>
            <a:off x="221226" y="365126"/>
            <a:ext cx="8701548" cy="578772"/>
          </a:xfrm>
        </p:spPr>
        <p:txBody>
          <a:bodyPr/>
          <a:lstStyle/>
          <a:p>
            <a:r>
              <a:rPr lang="en-US" dirty="0"/>
              <a:t>Four-Point Dated Timeline</a:t>
            </a:r>
          </a:p>
        </p:txBody>
      </p:sp>
      <p:grpSp>
        <p:nvGrpSpPr>
          <p:cNvPr id="25" name="Group 24">
            <a:extLst>
              <a:ext uri="{FF2B5EF4-FFF2-40B4-BE49-F238E27FC236}">
                <a16:creationId xmlns:a16="http://schemas.microsoft.com/office/drawing/2014/main" id="{50C92B32-C3F0-425C-AF29-A0E23D97FA97}"/>
              </a:ext>
            </a:extLst>
          </p:cNvPr>
          <p:cNvGrpSpPr/>
          <p:nvPr/>
        </p:nvGrpSpPr>
        <p:grpSpPr>
          <a:xfrm>
            <a:off x="0" y="3376174"/>
            <a:ext cx="9144000" cy="248566"/>
            <a:chOff x="489501" y="3376174"/>
            <a:chExt cx="8164998" cy="248566"/>
          </a:xfrm>
        </p:grpSpPr>
        <p:sp>
          <p:nvSpPr>
            <p:cNvPr id="3" name="Rectangle 2">
              <a:extLst>
                <a:ext uri="{FF2B5EF4-FFF2-40B4-BE49-F238E27FC236}">
                  <a16:creationId xmlns:a16="http://schemas.microsoft.com/office/drawing/2014/main" id="{3DF77AD4-B024-436D-ADD9-F44F20754BE7}"/>
                </a:ext>
              </a:extLst>
            </p:cNvPr>
            <p:cNvSpPr/>
            <p:nvPr/>
          </p:nvSpPr>
          <p:spPr>
            <a:xfrm>
              <a:off x="489501" y="3376174"/>
              <a:ext cx="8164998" cy="248566"/>
            </a:xfrm>
            <a:prstGeom prst="rect">
              <a:avLst/>
            </a:prstGeom>
            <a:gradFill>
              <a:gsLst>
                <a:gs pos="0">
                  <a:schemeClr val="accent3"/>
                </a:gs>
                <a:gs pos="100000">
                  <a:schemeClr val="accent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4" name="Straight Connector 3">
              <a:extLst>
                <a:ext uri="{FF2B5EF4-FFF2-40B4-BE49-F238E27FC236}">
                  <a16:creationId xmlns:a16="http://schemas.microsoft.com/office/drawing/2014/main" id="{8E3CF11B-D34C-434D-80E5-96A1EC86C553}"/>
                </a:ext>
              </a:extLst>
            </p:cNvPr>
            <p:cNvCxnSpPr>
              <a:cxnSpLocks/>
            </p:cNvCxnSpPr>
            <p:nvPr/>
          </p:nvCxnSpPr>
          <p:spPr>
            <a:xfrm>
              <a:off x="489501" y="3500457"/>
              <a:ext cx="8164998" cy="0"/>
            </a:xfrm>
            <a:prstGeom prst="line">
              <a:avLst/>
            </a:prstGeom>
            <a:ln w="25400">
              <a:solidFill>
                <a:schemeClr val="bg2"/>
              </a:solidFill>
              <a:prstDash val="dash"/>
            </a:ln>
          </p:spPr>
          <p:style>
            <a:lnRef idx="1">
              <a:schemeClr val="accent1"/>
            </a:lnRef>
            <a:fillRef idx="0">
              <a:schemeClr val="accent1"/>
            </a:fillRef>
            <a:effectRef idx="0">
              <a:schemeClr val="accent1"/>
            </a:effectRef>
            <a:fontRef idx="minor">
              <a:schemeClr val="tx1"/>
            </a:fontRef>
          </p:style>
        </p:cxnSp>
      </p:grpSp>
      <p:sp>
        <p:nvSpPr>
          <p:cNvPr id="12" name="TextBox 11">
            <a:extLst>
              <a:ext uri="{FF2B5EF4-FFF2-40B4-BE49-F238E27FC236}">
                <a16:creationId xmlns:a16="http://schemas.microsoft.com/office/drawing/2014/main" id="{9DEF3ED8-2396-40ED-835D-2E2FDE6A1D35}"/>
              </a:ext>
            </a:extLst>
          </p:cNvPr>
          <p:cNvSpPr txBox="1"/>
          <p:nvPr/>
        </p:nvSpPr>
        <p:spPr>
          <a:xfrm>
            <a:off x="828950" y="3269446"/>
            <a:ext cx="699935" cy="462021"/>
          </a:xfrm>
          <a:prstGeom prst="roundRect">
            <a:avLst/>
          </a:prstGeom>
          <a:solidFill>
            <a:schemeClr val="accent1"/>
          </a:solidFill>
        </p:spPr>
        <p:txBody>
          <a:bodyPr wrap="square" rtlCol="0" anchor="ctr">
            <a:normAutofit/>
          </a:bodyPr>
          <a:lstStyle/>
          <a:p>
            <a:pPr algn="ctr"/>
            <a:r>
              <a:rPr lang="en-PH" sz="1200" b="1" dirty="0">
                <a:solidFill>
                  <a:schemeClr val="bg2"/>
                </a:solidFill>
              </a:rPr>
              <a:t>Date</a:t>
            </a:r>
          </a:p>
        </p:txBody>
      </p:sp>
      <p:sp>
        <p:nvSpPr>
          <p:cNvPr id="13" name="TextBox 12">
            <a:extLst>
              <a:ext uri="{FF2B5EF4-FFF2-40B4-BE49-F238E27FC236}">
                <a16:creationId xmlns:a16="http://schemas.microsoft.com/office/drawing/2014/main" id="{E9397E61-BCED-4487-A209-A9228710D4E7}"/>
              </a:ext>
            </a:extLst>
          </p:cNvPr>
          <p:cNvSpPr txBox="1"/>
          <p:nvPr/>
        </p:nvSpPr>
        <p:spPr>
          <a:xfrm>
            <a:off x="221226" y="4182433"/>
            <a:ext cx="1915382" cy="1981310"/>
          </a:xfrm>
          <a:prstGeom prst="rect">
            <a:avLst/>
          </a:prstGeom>
          <a:noFill/>
        </p:spPr>
        <p:txBody>
          <a:bodyPr wrap="square" rtlCol="0">
            <a:normAutofit/>
          </a:bodyPr>
          <a:lstStyle/>
          <a:p>
            <a:pPr algn="ctr">
              <a:spcAft>
                <a:spcPts val="1200"/>
              </a:spcAft>
            </a:pPr>
            <a:r>
              <a:rPr lang="en-PH" sz="1000" b="1" dirty="0"/>
              <a:t>Lorem ipsum dolor sit amet</a:t>
            </a:r>
          </a:p>
          <a:p>
            <a:pPr algn="ctr">
              <a:spcAft>
                <a:spcPts val="1200"/>
              </a:spcAft>
            </a:pPr>
            <a:r>
              <a:rPr lang="en-PH" sz="1000" dirty="0"/>
              <a:t> consectetur adipiscing elit. Curabitur purus dui, euismod quis placerat eget, venenatis nec nibh. Mauris sit amet mollis enim. Donec cursus sagittis bibendum. Aenean a elit justo. Vivamus laoreet, lorem id iaculis mattis, neque diam blandit nulla, et</a:t>
            </a:r>
          </a:p>
        </p:txBody>
      </p:sp>
      <p:cxnSp>
        <p:nvCxnSpPr>
          <p:cNvPr id="23" name="Straight Connector 22">
            <a:extLst>
              <a:ext uri="{FF2B5EF4-FFF2-40B4-BE49-F238E27FC236}">
                <a16:creationId xmlns:a16="http://schemas.microsoft.com/office/drawing/2014/main" id="{20CD4450-04CD-4719-87AF-0355DAF04394}"/>
              </a:ext>
            </a:extLst>
          </p:cNvPr>
          <p:cNvCxnSpPr>
            <a:cxnSpLocks/>
          </p:cNvCxnSpPr>
          <p:nvPr/>
        </p:nvCxnSpPr>
        <p:spPr>
          <a:xfrm>
            <a:off x="1178917"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0F09D41A-B70F-4A67-9A64-B5A11E0C97F6}"/>
              </a:ext>
            </a:extLst>
          </p:cNvPr>
          <p:cNvSpPr txBox="1"/>
          <p:nvPr/>
        </p:nvSpPr>
        <p:spPr>
          <a:xfrm>
            <a:off x="2483282" y="4182433"/>
            <a:ext cx="1915382" cy="1981310"/>
          </a:xfrm>
          <a:prstGeom prst="rect">
            <a:avLst/>
          </a:prstGeom>
          <a:noFill/>
        </p:spPr>
        <p:txBody>
          <a:bodyPr wrap="square" rtlCol="0">
            <a:normAutofit/>
          </a:bodyPr>
          <a:lstStyle/>
          <a:p>
            <a:pPr algn="ctr">
              <a:spcAft>
                <a:spcPts val="1200"/>
              </a:spcAft>
            </a:pPr>
            <a:r>
              <a:rPr lang="en-PH" sz="1000" b="1" dirty="0"/>
              <a:t>Lorem ipsum dolor sit amet</a:t>
            </a:r>
          </a:p>
          <a:p>
            <a:pPr algn="ctr">
              <a:spcAft>
                <a:spcPts val="1200"/>
              </a:spcAft>
            </a:pPr>
            <a:r>
              <a:rPr lang="en-PH" sz="1000" dirty="0"/>
              <a:t> consectetur adipiscing elit. Curabitur purus dui, euismod quis placerat eget, venenatis nec nibh. Mauris sit amet mollis enim. Donec cursus sagittis bibendum. Aenean a elit justo. Vivamus laoreet, lorem id iaculis mattis, neque diam blandit nulla, et</a:t>
            </a:r>
          </a:p>
        </p:txBody>
      </p:sp>
      <p:sp>
        <p:nvSpPr>
          <p:cNvPr id="22" name="TextBox 21">
            <a:extLst>
              <a:ext uri="{FF2B5EF4-FFF2-40B4-BE49-F238E27FC236}">
                <a16:creationId xmlns:a16="http://schemas.microsoft.com/office/drawing/2014/main" id="{26709573-7758-48FF-BD38-B8CDE5942B50}"/>
              </a:ext>
            </a:extLst>
          </p:cNvPr>
          <p:cNvSpPr txBox="1"/>
          <p:nvPr/>
        </p:nvSpPr>
        <p:spPr>
          <a:xfrm>
            <a:off x="3091005" y="3269446"/>
            <a:ext cx="699935" cy="462021"/>
          </a:xfrm>
          <a:prstGeom prst="roundRect">
            <a:avLst/>
          </a:prstGeom>
          <a:solidFill>
            <a:schemeClr val="accent1"/>
          </a:solidFill>
        </p:spPr>
        <p:txBody>
          <a:bodyPr wrap="square" rtlCol="0" anchor="ctr">
            <a:normAutofit/>
          </a:bodyPr>
          <a:lstStyle/>
          <a:p>
            <a:pPr algn="ctr"/>
            <a:r>
              <a:rPr lang="en-PH" sz="1200" b="1" dirty="0">
                <a:solidFill>
                  <a:schemeClr val="bg2"/>
                </a:solidFill>
              </a:rPr>
              <a:t>Date</a:t>
            </a:r>
          </a:p>
        </p:txBody>
      </p:sp>
      <p:cxnSp>
        <p:nvCxnSpPr>
          <p:cNvPr id="24" name="Straight Connector 23">
            <a:extLst>
              <a:ext uri="{FF2B5EF4-FFF2-40B4-BE49-F238E27FC236}">
                <a16:creationId xmlns:a16="http://schemas.microsoft.com/office/drawing/2014/main" id="{156EDF54-31DC-47B8-9FC2-FD3307FB591E}"/>
              </a:ext>
            </a:extLst>
          </p:cNvPr>
          <p:cNvCxnSpPr>
            <a:cxnSpLocks/>
          </p:cNvCxnSpPr>
          <p:nvPr/>
        </p:nvCxnSpPr>
        <p:spPr>
          <a:xfrm>
            <a:off x="3440973"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54311849-E17F-48F7-AEB9-BADC3A5237AD}"/>
              </a:ext>
            </a:extLst>
          </p:cNvPr>
          <p:cNvSpPr txBox="1"/>
          <p:nvPr/>
        </p:nvSpPr>
        <p:spPr>
          <a:xfrm>
            <a:off x="4745337" y="4182433"/>
            <a:ext cx="1915382" cy="1981310"/>
          </a:xfrm>
          <a:prstGeom prst="rect">
            <a:avLst/>
          </a:prstGeom>
          <a:noFill/>
        </p:spPr>
        <p:txBody>
          <a:bodyPr wrap="square" rtlCol="0">
            <a:normAutofit/>
          </a:bodyPr>
          <a:lstStyle/>
          <a:p>
            <a:pPr algn="ctr">
              <a:spcAft>
                <a:spcPts val="1200"/>
              </a:spcAft>
            </a:pPr>
            <a:r>
              <a:rPr lang="en-PH" sz="1000" b="1" dirty="0"/>
              <a:t>Lorem ipsum dolor sit amet</a:t>
            </a:r>
          </a:p>
          <a:p>
            <a:pPr algn="ctr">
              <a:spcAft>
                <a:spcPts val="1200"/>
              </a:spcAft>
            </a:pPr>
            <a:r>
              <a:rPr lang="en-PH" sz="1000" dirty="0"/>
              <a:t> consectetur adipiscing elit. Curabitur purus dui, euismod quis placerat eget, venenatis nec nibh. Mauris sit amet mollis enim. Donec cursus sagittis bibendum. Aenean a elit justo. Vivamus laoreet, lorem id iaculis mattis, neque diam blandit nulla, et</a:t>
            </a:r>
          </a:p>
        </p:txBody>
      </p:sp>
      <p:sp>
        <p:nvSpPr>
          <p:cNvPr id="50" name="TextBox 49">
            <a:extLst>
              <a:ext uri="{FF2B5EF4-FFF2-40B4-BE49-F238E27FC236}">
                <a16:creationId xmlns:a16="http://schemas.microsoft.com/office/drawing/2014/main" id="{EED9FA17-E32F-465E-957F-095FC8B3E1F1}"/>
              </a:ext>
            </a:extLst>
          </p:cNvPr>
          <p:cNvSpPr txBox="1"/>
          <p:nvPr/>
        </p:nvSpPr>
        <p:spPr>
          <a:xfrm>
            <a:off x="5353060" y="3269446"/>
            <a:ext cx="699935" cy="462021"/>
          </a:xfrm>
          <a:prstGeom prst="roundRect">
            <a:avLst/>
          </a:prstGeom>
          <a:solidFill>
            <a:schemeClr val="accent1"/>
          </a:solidFill>
        </p:spPr>
        <p:txBody>
          <a:bodyPr wrap="square" rtlCol="0" anchor="ctr">
            <a:normAutofit/>
          </a:bodyPr>
          <a:lstStyle/>
          <a:p>
            <a:pPr algn="ctr"/>
            <a:r>
              <a:rPr lang="en-PH" sz="1200" b="1" dirty="0">
                <a:solidFill>
                  <a:schemeClr val="bg2"/>
                </a:solidFill>
              </a:rPr>
              <a:t>Date</a:t>
            </a:r>
          </a:p>
        </p:txBody>
      </p:sp>
      <p:cxnSp>
        <p:nvCxnSpPr>
          <p:cNvPr id="51" name="Straight Connector 50">
            <a:extLst>
              <a:ext uri="{FF2B5EF4-FFF2-40B4-BE49-F238E27FC236}">
                <a16:creationId xmlns:a16="http://schemas.microsoft.com/office/drawing/2014/main" id="{E07EE79E-03D0-4BAD-908A-809281607342}"/>
              </a:ext>
            </a:extLst>
          </p:cNvPr>
          <p:cNvCxnSpPr>
            <a:cxnSpLocks/>
          </p:cNvCxnSpPr>
          <p:nvPr/>
        </p:nvCxnSpPr>
        <p:spPr>
          <a:xfrm>
            <a:off x="5703028"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5EE3BB36-E7BE-47FF-B638-0881164CA9DD}"/>
              </a:ext>
            </a:extLst>
          </p:cNvPr>
          <p:cNvSpPr txBox="1"/>
          <p:nvPr/>
        </p:nvSpPr>
        <p:spPr>
          <a:xfrm>
            <a:off x="7007392" y="4182433"/>
            <a:ext cx="1915382" cy="1981310"/>
          </a:xfrm>
          <a:prstGeom prst="rect">
            <a:avLst/>
          </a:prstGeom>
          <a:noFill/>
        </p:spPr>
        <p:txBody>
          <a:bodyPr wrap="square" rtlCol="0">
            <a:normAutofit/>
          </a:bodyPr>
          <a:lstStyle/>
          <a:p>
            <a:pPr algn="ctr">
              <a:spcAft>
                <a:spcPts val="1200"/>
              </a:spcAft>
            </a:pPr>
            <a:r>
              <a:rPr lang="en-PH" sz="1000" b="1" dirty="0"/>
              <a:t>Lorem ipsum dolor sit amet</a:t>
            </a:r>
          </a:p>
          <a:p>
            <a:pPr algn="ctr">
              <a:spcAft>
                <a:spcPts val="1200"/>
              </a:spcAft>
            </a:pPr>
            <a:r>
              <a:rPr lang="en-PH" sz="1000" dirty="0"/>
              <a:t> consectetur adipiscing elit. Curabitur purus dui, euismod quis placerat eget, venenatis nec nibh. Mauris sit amet mollis enim. Donec cursus sagittis bibendum. Aenean a elit justo. Vivamus laoreet, lorem id iaculis mattis, neque diam blandit nulla, et</a:t>
            </a:r>
          </a:p>
        </p:txBody>
      </p:sp>
      <p:sp>
        <p:nvSpPr>
          <p:cNvPr id="63" name="TextBox 62">
            <a:extLst>
              <a:ext uri="{FF2B5EF4-FFF2-40B4-BE49-F238E27FC236}">
                <a16:creationId xmlns:a16="http://schemas.microsoft.com/office/drawing/2014/main" id="{D7B82E20-A2CE-4E3D-A07D-EF62F79E7D4B}"/>
              </a:ext>
            </a:extLst>
          </p:cNvPr>
          <p:cNvSpPr txBox="1"/>
          <p:nvPr/>
        </p:nvSpPr>
        <p:spPr>
          <a:xfrm>
            <a:off x="7615115" y="3269446"/>
            <a:ext cx="699935" cy="462021"/>
          </a:xfrm>
          <a:prstGeom prst="roundRect">
            <a:avLst/>
          </a:prstGeom>
          <a:solidFill>
            <a:schemeClr val="accent1"/>
          </a:solidFill>
        </p:spPr>
        <p:txBody>
          <a:bodyPr wrap="square" rtlCol="0" anchor="ctr">
            <a:normAutofit/>
          </a:bodyPr>
          <a:lstStyle/>
          <a:p>
            <a:pPr algn="ctr"/>
            <a:r>
              <a:rPr lang="en-PH" sz="1200" b="1" dirty="0">
                <a:solidFill>
                  <a:schemeClr val="bg2"/>
                </a:solidFill>
              </a:rPr>
              <a:t>Date</a:t>
            </a:r>
          </a:p>
        </p:txBody>
      </p:sp>
      <p:cxnSp>
        <p:nvCxnSpPr>
          <p:cNvPr id="64" name="Straight Connector 63">
            <a:extLst>
              <a:ext uri="{FF2B5EF4-FFF2-40B4-BE49-F238E27FC236}">
                <a16:creationId xmlns:a16="http://schemas.microsoft.com/office/drawing/2014/main" id="{2D5DF7BA-1585-4040-9754-CE6D8F19CFB5}"/>
              </a:ext>
            </a:extLst>
          </p:cNvPr>
          <p:cNvCxnSpPr>
            <a:cxnSpLocks/>
          </p:cNvCxnSpPr>
          <p:nvPr/>
        </p:nvCxnSpPr>
        <p:spPr>
          <a:xfrm>
            <a:off x="7965083"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3480413D-5AC0-C603-2B6C-79D4A99919C2}"/>
              </a:ext>
            </a:extLst>
          </p:cNvPr>
          <p:cNvGrpSpPr/>
          <p:nvPr/>
        </p:nvGrpSpPr>
        <p:grpSpPr>
          <a:xfrm>
            <a:off x="2840789" y="1780498"/>
            <a:ext cx="1200366" cy="1200366"/>
            <a:chOff x="2022965" y="1674564"/>
            <a:chExt cx="1097559" cy="1463412"/>
          </a:xfrm>
        </p:grpSpPr>
        <p:grpSp>
          <p:nvGrpSpPr>
            <p:cNvPr id="6" name="Group 5">
              <a:extLst>
                <a:ext uri="{FF2B5EF4-FFF2-40B4-BE49-F238E27FC236}">
                  <a16:creationId xmlns:a16="http://schemas.microsoft.com/office/drawing/2014/main" id="{C3F4E275-08C7-2282-51A9-3E18BAD79DED}"/>
                </a:ext>
              </a:extLst>
            </p:cNvPr>
            <p:cNvGrpSpPr/>
            <p:nvPr/>
          </p:nvGrpSpPr>
          <p:grpSpPr>
            <a:xfrm>
              <a:off x="2022965" y="1674564"/>
              <a:ext cx="1097559" cy="1463412"/>
              <a:chOff x="898628" y="1748501"/>
              <a:chExt cx="847818" cy="1130423"/>
            </a:xfrm>
          </p:grpSpPr>
          <p:sp>
            <p:nvSpPr>
              <p:cNvPr id="10" name="Oval 9">
                <a:extLst>
                  <a:ext uri="{FF2B5EF4-FFF2-40B4-BE49-F238E27FC236}">
                    <a16:creationId xmlns:a16="http://schemas.microsoft.com/office/drawing/2014/main" id="{53F0F818-C871-D697-4F86-02D292FD009E}"/>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1" name="Oval 10">
                <a:extLst>
                  <a:ext uri="{FF2B5EF4-FFF2-40B4-BE49-F238E27FC236}">
                    <a16:creationId xmlns:a16="http://schemas.microsoft.com/office/drawing/2014/main" id="{5E08C0AD-B88B-C29B-27FF-A5339C49CB45}"/>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5" name="Donut 82">
                <a:extLst>
                  <a:ext uri="{FF2B5EF4-FFF2-40B4-BE49-F238E27FC236}">
                    <a16:creationId xmlns:a16="http://schemas.microsoft.com/office/drawing/2014/main" id="{C67B9D47-6BB9-E463-C89A-3540D1C5BB6F}"/>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6" name="Oval 15">
                <a:extLst>
                  <a:ext uri="{FF2B5EF4-FFF2-40B4-BE49-F238E27FC236}">
                    <a16:creationId xmlns:a16="http://schemas.microsoft.com/office/drawing/2014/main" id="{B9DD6F93-F433-B5CB-EC9D-CC73B390F830}"/>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7" name="Group 6">
              <a:extLst>
                <a:ext uri="{FF2B5EF4-FFF2-40B4-BE49-F238E27FC236}">
                  <a16:creationId xmlns:a16="http://schemas.microsoft.com/office/drawing/2014/main" id="{DA45135E-216F-EA86-F967-AE1693290ABA}"/>
                </a:ext>
              </a:extLst>
            </p:cNvPr>
            <p:cNvGrpSpPr/>
            <p:nvPr/>
          </p:nvGrpSpPr>
          <p:grpSpPr>
            <a:xfrm>
              <a:off x="2299322" y="2043340"/>
              <a:ext cx="544845" cy="725860"/>
              <a:chOff x="3071135" y="1760585"/>
              <a:chExt cx="475200" cy="633600"/>
            </a:xfrm>
          </p:grpSpPr>
          <p:sp>
            <p:nvSpPr>
              <p:cNvPr id="8" name="Accent">
                <a:extLst>
                  <a:ext uri="{FF2B5EF4-FFF2-40B4-BE49-F238E27FC236}">
                    <a16:creationId xmlns:a16="http://schemas.microsoft.com/office/drawing/2014/main" id="{C9AF2D98-526D-1EE7-CA19-C61B3B4B04D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 name="Outline">
                <a:extLst>
                  <a:ext uri="{FF2B5EF4-FFF2-40B4-BE49-F238E27FC236}">
                    <a16:creationId xmlns:a16="http://schemas.microsoft.com/office/drawing/2014/main" id="{6BA1E45C-89EF-33FE-550F-BB4AEC14DB8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7" name="Group 16">
            <a:extLst>
              <a:ext uri="{FF2B5EF4-FFF2-40B4-BE49-F238E27FC236}">
                <a16:creationId xmlns:a16="http://schemas.microsoft.com/office/drawing/2014/main" id="{59719489-6686-FA3F-5CC0-2FE9F30F8916}"/>
              </a:ext>
            </a:extLst>
          </p:cNvPr>
          <p:cNvGrpSpPr/>
          <p:nvPr/>
        </p:nvGrpSpPr>
        <p:grpSpPr>
          <a:xfrm>
            <a:off x="7364900" y="1780498"/>
            <a:ext cx="1200366" cy="1200366"/>
            <a:chOff x="2022965" y="1674564"/>
            <a:chExt cx="1097559" cy="1463412"/>
          </a:xfrm>
        </p:grpSpPr>
        <p:grpSp>
          <p:nvGrpSpPr>
            <p:cNvPr id="18" name="Group 17">
              <a:extLst>
                <a:ext uri="{FF2B5EF4-FFF2-40B4-BE49-F238E27FC236}">
                  <a16:creationId xmlns:a16="http://schemas.microsoft.com/office/drawing/2014/main" id="{DAB04F6F-9DBF-98A0-7176-45B8A7E197F4}"/>
                </a:ext>
              </a:extLst>
            </p:cNvPr>
            <p:cNvGrpSpPr/>
            <p:nvPr/>
          </p:nvGrpSpPr>
          <p:grpSpPr>
            <a:xfrm>
              <a:off x="2022965" y="1674564"/>
              <a:ext cx="1097559" cy="1463412"/>
              <a:chOff x="898628" y="1748501"/>
              <a:chExt cx="847818" cy="1130423"/>
            </a:xfrm>
          </p:grpSpPr>
          <p:sp>
            <p:nvSpPr>
              <p:cNvPr id="26" name="Oval 25">
                <a:extLst>
                  <a:ext uri="{FF2B5EF4-FFF2-40B4-BE49-F238E27FC236}">
                    <a16:creationId xmlns:a16="http://schemas.microsoft.com/office/drawing/2014/main" id="{38013D53-1B99-300D-9F46-A34D2D43F2F8}"/>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27" name="Oval 26">
                <a:extLst>
                  <a:ext uri="{FF2B5EF4-FFF2-40B4-BE49-F238E27FC236}">
                    <a16:creationId xmlns:a16="http://schemas.microsoft.com/office/drawing/2014/main" id="{781DE089-EB01-40B6-1EB2-BE892C924870}"/>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28" name="Donut 82">
                <a:extLst>
                  <a:ext uri="{FF2B5EF4-FFF2-40B4-BE49-F238E27FC236}">
                    <a16:creationId xmlns:a16="http://schemas.microsoft.com/office/drawing/2014/main" id="{01496CFF-BDB4-7902-69E3-0445956D3BB4}"/>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29" name="Oval 28">
                <a:extLst>
                  <a:ext uri="{FF2B5EF4-FFF2-40B4-BE49-F238E27FC236}">
                    <a16:creationId xmlns:a16="http://schemas.microsoft.com/office/drawing/2014/main" id="{BD05FEC8-EBD2-AC29-C52F-A9856068ACDC}"/>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19" name="Group 18">
              <a:extLst>
                <a:ext uri="{FF2B5EF4-FFF2-40B4-BE49-F238E27FC236}">
                  <a16:creationId xmlns:a16="http://schemas.microsoft.com/office/drawing/2014/main" id="{E15A6759-AEC9-3A76-10C4-54F16BEFC771}"/>
                </a:ext>
              </a:extLst>
            </p:cNvPr>
            <p:cNvGrpSpPr/>
            <p:nvPr/>
          </p:nvGrpSpPr>
          <p:grpSpPr>
            <a:xfrm>
              <a:off x="2299322" y="2043340"/>
              <a:ext cx="544845" cy="725860"/>
              <a:chOff x="3071135" y="1760585"/>
              <a:chExt cx="475200" cy="633600"/>
            </a:xfrm>
          </p:grpSpPr>
          <p:sp>
            <p:nvSpPr>
              <p:cNvPr id="20" name="Accent">
                <a:extLst>
                  <a:ext uri="{FF2B5EF4-FFF2-40B4-BE49-F238E27FC236}">
                    <a16:creationId xmlns:a16="http://schemas.microsoft.com/office/drawing/2014/main" id="{5772AB77-3137-5F6B-6A9B-0477D9DD0C5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1" name="Outline">
                <a:extLst>
                  <a:ext uri="{FF2B5EF4-FFF2-40B4-BE49-F238E27FC236}">
                    <a16:creationId xmlns:a16="http://schemas.microsoft.com/office/drawing/2014/main" id="{694474CE-81A8-5C12-5691-D37ECA84CD6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9" name="Group 48">
            <a:extLst>
              <a:ext uri="{FF2B5EF4-FFF2-40B4-BE49-F238E27FC236}">
                <a16:creationId xmlns:a16="http://schemas.microsoft.com/office/drawing/2014/main" id="{5AAA18BE-8AA0-07E3-4C40-46A3053796B5}"/>
              </a:ext>
            </a:extLst>
          </p:cNvPr>
          <p:cNvGrpSpPr/>
          <p:nvPr/>
        </p:nvGrpSpPr>
        <p:grpSpPr>
          <a:xfrm>
            <a:off x="578734" y="1780498"/>
            <a:ext cx="1200366" cy="1200366"/>
            <a:chOff x="2022965" y="1674564"/>
            <a:chExt cx="1097559" cy="1463412"/>
          </a:xfrm>
        </p:grpSpPr>
        <p:grpSp>
          <p:nvGrpSpPr>
            <p:cNvPr id="52" name="Group 51">
              <a:extLst>
                <a:ext uri="{FF2B5EF4-FFF2-40B4-BE49-F238E27FC236}">
                  <a16:creationId xmlns:a16="http://schemas.microsoft.com/office/drawing/2014/main" id="{A39C5A45-34D6-5101-56F6-728003D0FFB4}"/>
                </a:ext>
              </a:extLst>
            </p:cNvPr>
            <p:cNvGrpSpPr/>
            <p:nvPr/>
          </p:nvGrpSpPr>
          <p:grpSpPr>
            <a:xfrm>
              <a:off x="2022965" y="1674564"/>
              <a:ext cx="1097559" cy="1463412"/>
              <a:chOff x="898628" y="1748501"/>
              <a:chExt cx="847818" cy="1130423"/>
            </a:xfrm>
          </p:grpSpPr>
          <p:sp>
            <p:nvSpPr>
              <p:cNvPr id="56" name="Oval 55">
                <a:extLst>
                  <a:ext uri="{FF2B5EF4-FFF2-40B4-BE49-F238E27FC236}">
                    <a16:creationId xmlns:a16="http://schemas.microsoft.com/office/drawing/2014/main" id="{6CE1CFF4-0C10-C714-E757-F3008E75300E}"/>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57" name="Oval 56">
                <a:extLst>
                  <a:ext uri="{FF2B5EF4-FFF2-40B4-BE49-F238E27FC236}">
                    <a16:creationId xmlns:a16="http://schemas.microsoft.com/office/drawing/2014/main" id="{45989466-A7FE-D5A6-27EA-B2F1D79F0C4A}"/>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58" name="Donut 82">
                <a:extLst>
                  <a:ext uri="{FF2B5EF4-FFF2-40B4-BE49-F238E27FC236}">
                    <a16:creationId xmlns:a16="http://schemas.microsoft.com/office/drawing/2014/main" id="{AF9C3D8F-4C9A-A99E-8D27-F682E8A1F384}"/>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59" name="Oval 58">
                <a:extLst>
                  <a:ext uri="{FF2B5EF4-FFF2-40B4-BE49-F238E27FC236}">
                    <a16:creationId xmlns:a16="http://schemas.microsoft.com/office/drawing/2014/main" id="{4F8599A3-CC24-6B48-27DE-71A539F37C18}"/>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53" name="Group 52">
              <a:extLst>
                <a:ext uri="{FF2B5EF4-FFF2-40B4-BE49-F238E27FC236}">
                  <a16:creationId xmlns:a16="http://schemas.microsoft.com/office/drawing/2014/main" id="{CAD2FFE9-3665-68B4-273A-D3A75A1DF879}"/>
                </a:ext>
              </a:extLst>
            </p:cNvPr>
            <p:cNvGrpSpPr/>
            <p:nvPr/>
          </p:nvGrpSpPr>
          <p:grpSpPr>
            <a:xfrm>
              <a:off x="2299322" y="2043340"/>
              <a:ext cx="544845" cy="725860"/>
              <a:chOff x="3071135" y="1760585"/>
              <a:chExt cx="475200" cy="633600"/>
            </a:xfrm>
          </p:grpSpPr>
          <p:sp>
            <p:nvSpPr>
              <p:cNvPr id="54" name="Accent">
                <a:extLst>
                  <a:ext uri="{FF2B5EF4-FFF2-40B4-BE49-F238E27FC236}">
                    <a16:creationId xmlns:a16="http://schemas.microsoft.com/office/drawing/2014/main" id="{C56885A6-5A1B-E813-AE73-1697A823B1E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5" name="Outline">
                <a:extLst>
                  <a:ext uri="{FF2B5EF4-FFF2-40B4-BE49-F238E27FC236}">
                    <a16:creationId xmlns:a16="http://schemas.microsoft.com/office/drawing/2014/main" id="{7D0FC9B3-2513-DD38-3D6E-E989025A8EB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60" name="Group 59">
            <a:extLst>
              <a:ext uri="{FF2B5EF4-FFF2-40B4-BE49-F238E27FC236}">
                <a16:creationId xmlns:a16="http://schemas.microsoft.com/office/drawing/2014/main" id="{7CF099DE-B8DB-5687-25E2-F73E765D481A}"/>
              </a:ext>
            </a:extLst>
          </p:cNvPr>
          <p:cNvGrpSpPr/>
          <p:nvPr/>
        </p:nvGrpSpPr>
        <p:grpSpPr>
          <a:xfrm>
            <a:off x="5102844" y="1780498"/>
            <a:ext cx="1200366" cy="1200366"/>
            <a:chOff x="2022965" y="1674564"/>
            <a:chExt cx="1097559" cy="1463412"/>
          </a:xfrm>
        </p:grpSpPr>
        <p:grpSp>
          <p:nvGrpSpPr>
            <p:cNvPr id="61" name="Group 60">
              <a:extLst>
                <a:ext uri="{FF2B5EF4-FFF2-40B4-BE49-F238E27FC236}">
                  <a16:creationId xmlns:a16="http://schemas.microsoft.com/office/drawing/2014/main" id="{D8E23E8B-C4F6-85FE-FBF7-0318E10865F8}"/>
                </a:ext>
              </a:extLst>
            </p:cNvPr>
            <p:cNvGrpSpPr/>
            <p:nvPr/>
          </p:nvGrpSpPr>
          <p:grpSpPr>
            <a:xfrm>
              <a:off x="2022965" y="1674564"/>
              <a:ext cx="1097559" cy="1463412"/>
              <a:chOff x="898628" y="1748501"/>
              <a:chExt cx="847818" cy="1130423"/>
            </a:xfrm>
          </p:grpSpPr>
          <p:sp>
            <p:nvSpPr>
              <p:cNvPr id="95" name="Oval 94">
                <a:extLst>
                  <a:ext uri="{FF2B5EF4-FFF2-40B4-BE49-F238E27FC236}">
                    <a16:creationId xmlns:a16="http://schemas.microsoft.com/office/drawing/2014/main" id="{BD42CABB-0851-2885-7FB4-109B45356324}"/>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96" name="Oval 95">
                <a:extLst>
                  <a:ext uri="{FF2B5EF4-FFF2-40B4-BE49-F238E27FC236}">
                    <a16:creationId xmlns:a16="http://schemas.microsoft.com/office/drawing/2014/main" id="{D8268E08-8C7B-BBE3-A615-EF7D2A48A094}"/>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97" name="Donut 82">
                <a:extLst>
                  <a:ext uri="{FF2B5EF4-FFF2-40B4-BE49-F238E27FC236}">
                    <a16:creationId xmlns:a16="http://schemas.microsoft.com/office/drawing/2014/main" id="{C70CA4B5-8B80-EA99-0D2B-4A3D1156B78B}"/>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98" name="Oval 97">
                <a:extLst>
                  <a:ext uri="{FF2B5EF4-FFF2-40B4-BE49-F238E27FC236}">
                    <a16:creationId xmlns:a16="http://schemas.microsoft.com/office/drawing/2014/main" id="{F11F1725-72C7-5E3E-6356-92AF770296ED}"/>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92" name="Group 91">
              <a:extLst>
                <a:ext uri="{FF2B5EF4-FFF2-40B4-BE49-F238E27FC236}">
                  <a16:creationId xmlns:a16="http://schemas.microsoft.com/office/drawing/2014/main" id="{84C1A1A3-6F11-4502-9C16-CA964D4C34DE}"/>
                </a:ext>
              </a:extLst>
            </p:cNvPr>
            <p:cNvGrpSpPr/>
            <p:nvPr/>
          </p:nvGrpSpPr>
          <p:grpSpPr>
            <a:xfrm>
              <a:off x="2299322" y="2043340"/>
              <a:ext cx="544845" cy="725860"/>
              <a:chOff x="3071135" y="1760585"/>
              <a:chExt cx="475200" cy="633600"/>
            </a:xfrm>
          </p:grpSpPr>
          <p:sp>
            <p:nvSpPr>
              <p:cNvPr id="93" name="Accent">
                <a:extLst>
                  <a:ext uri="{FF2B5EF4-FFF2-40B4-BE49-F238E27FC236}">
                    <a16:creationId xmlns:a16="http://schemas.microsoft.com/office/drawing/2014/main" id="{CD795DEE-CFA9-4DB8-5C04-D5F4185218A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4" name="Outline">
                <a:extLst>
                  <a:ext uri="{FF2B5EF4-FFF2-40B4-BE49-F238E27FC236}">
                    <a16:creationId xmlns:a16="http://schemas.microsoft.com/office/drawing/2014/main" id="{EF084D6B-1FDC-B73B-CECF-5070BB76775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4234434761"/>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EE40495-6CC3-4036-B071-B9A1872ADD1F}"/>
              </a:ext>
            </a:extLst>
          </p:cNvPr>
          <p:cNvSpPr>
            <a:spLocks noGrp="1"/>
          </p:cNvSpPr>
          <p:nvPr>
            <p:ph type="title"/>
          </p:nvPr>
        </p:nvSpPr>
        <p:spPr>
          <a:xfrm>
            <a:off x="221226" y="365126"/>
            <a:ext cx="8701548" cy="578772"/>
          </a:xfrm>
        </p:spPr>
        <p:txBody>
          <a:bodyPr/>
          <a:lstStyle/>
          <a:p>
            <a:r>
              <a:rPr lang="en-US" dirty="0"/>
              <a:t>Five-Point Dated Timeline</a:t>
            </a:r>
          </a:p>
        </p:txBody>
      </p:sp>
      <p:grpSp>
        <p:nvGrpSpPr>
          <p:cNvPr id="25" name="Group 24">
            <a:extLst>
              <a:ext uri="{FF2B5EF4-FFF2-40B4-BE49-F238E27FC236}">
                <a16:creationId xmlns:a16="http://schemas.microsoft.com/office/drawing/2014/main" id="{50C92B32-C3F0-425C-AF29-A0E23D97FA97}"/>
              </a:ext>
            </a:extLst>
          </p:cNvPr>
          <p:cNvGrpSpPr/>
          <p:nvPr/>
        </p:nvGrpSpPr>
        <p:grpSpPr>
          <a:xfrm>
            <a:off x="0" y="3376174"/>
            <a:ext cx="9144000" cy="248566"/>
            <a:chOff x="489501" y="3376174"/>
            <a:chExt cx="8164998" cy="248566"/>
          </a:xfrm>
        </p:grpSpPr>
        <p:sp>
          <p:nvSpPr>
            <p:cNvPr id="3" name="Rectangle 2">
              <a:extLst>
                <a:ext uri="{FF2B5EF4-FFF2-40B4-BE49-F238E27FC236}">
                  <a16:creationId xmlns:a16="http://schemas.microsoft.com/office/drawing/2014/main" id="{3DF77AD4-B024-436D-ADD9-F44F20754BE7}"/>
                </a:ext>
              </a:extLst>
            </p:cNvPr>
            <p:cNvSpPr/>
            <p:nvPr/>
          </p:nvSpPr>
          <p:spPr>
            <a:xfrm>
              <a:off x="489501" y="3376174"/>
              <a:ext cx="8164998" cy="248566"/>
            </a:xfrm>
            <a:prstGeom prst="rect">
              <a:avLst/>
            </a:prstGeom>
            <a:gradFill>
              <a:gsLst>
                <a:gs pos="0">
                  <a:schemeClr val="accent3"/>
                </a:gs>
                <a:gs pos="100000">
                  <a:schemeClr val="accent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4" name="Straight Connector 3">
              <a:extLst>
                <a:ext uri="{FF2B5EF4-FFF2-40B4-BE49-F238E27FC236}">
                  <a16:creationId xmlns:a16="http://schemas.microsoft.com/office/drawing/2014/main" id="{8E3CF11B-D34C-434D-80E5-96A1EC86C553}"/>
                </a:ext>
              </a:extLst>
            </p:cNvPr>
            <p:cNvCxnSpPr>
              <a:cxnSpLocks/>
            </p:cNvCxnSpPr>
            <p:nvPr/>
          </p:nvCxnSpPr>
          <p:spPr>
            <a:xfrm>
              <a:off x="489501" y="3500457"/>
              <a:ext cx="8164998" cy="0"/>
            </a:xfrm>
            <a:prstGeom prst="line">
              <a:avLst/>
            </a:prstGeom>
            <a:ln w="25400">
              <a:solidFill>
                <a:schemeClr val="bg2"/>
              </a:solidFill>
              <a:prstDash val="dash"/>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6FE61BBE-23B8-4A29-BB05-99BECE09369B}"/>
              </a:ext>
            </a:extLst>
          </p:cNvPr>
          <p:cNvGrpSpPr/>
          <p:nvPr/>
        </p:nvGrpSpPr>
        <p:grpSpPr>
          <a:xfrm>
            <a:off x="221226" y="3269446"/>
            <a:ext cx="1610468" cy="2894297"/>
            <a:chOff x="221227" y="3269446"/>
            <a:chExt cx="1610468" cy="2894297"/>
          </a:xfrm>
        </p:grpSpPr>
        <p:sp>
          <p:nvSpPr>
            <p:cNvPr id="12" name="TextBox 11">
              <a:extLst>
                <a:ext uri="{FF2B5EF4-FFF2-40B4-BE49-F238E27FC236}">
                  <a16:creationId xmlns:a16="http://schemas.microsoft.com/office/drawing/2014/main" id="{9DEF3ED8-2396-40ED-835D-2E2FDE6A1D35}"/>
                </a:ext>
              </a:extLst>
            </p:cNvPr>
            <p:cNvSpPr txBox="1"/>
            <p:nvPr/>
          </p:nvSpPr>
          <p:spPr>
            <a:xfrm>
              <a:off x="732206" y="3269446"/>
              <a:ext cx="588511" cy="462021"/>
            </a:xfrm>
            <a:prstGeom prst="roundRect">
              <a:avLst/>
            </a:prstGeom>
            <a:solidFill>
              <a:schemeClr val="accent1"/>
            </a:solidFill>
          </p:spPr>
          <p:txBody>
            <a:bodyPr wrap="square" rtlCol="0" anchor="ctr">
              <a:normAutofit/>
            </a:bodyPr>
            <a:lstStyle/>
            <a:p>
              <a:pPr algn="ctr"/>
              <a:r>
                <a:rPr lang="en-PH" sz="1200" b="1" dirty="0">
                  <a:solidFill>
                    <a:schemeClr val="bg2"/>
                  </a:solidFill>
                </a:rPr>
                <a:t>Date</a:t>
              </a:r>
            </a:p>
          </p:txBody>
        </p:sp>
        <p:sp>
          <p:nvSpPr>
            <p:cNvPr id="13" name="TextBox 12">
              <a:extLst>
                <a:ext uri="{FF2B5EF4-FFF2-40B4-BE49-F238E27FC236}">
                  <a16:creationId xmlns:a16="http://schemas.microsoft.com/office/drawing/2014/main" id="{E9397E61-BCED-4487-A209-A9228710D4E7}"/>
                </a:ext>
              </a:extLst>
            </p:cNvPr>
            <p:cNvSpPr txBox="1"/>
            <p:nvPr/>
          </p:nvSpPr>
          <p:spPr>
            <a:xfrm>
              <a:off x="221227" y="4182433"/>
              <a:ext cx="1610468" cy="1981310"/>
            </a:xfrm>
            <a:prstGeom prst="rect">
              <a:avLst/>
            </a:prstGeom>
            <a:noFill/>
          </p:spPr>
          <p:txBody>
            <a:bodyPr wrap="square" rtlCol="0">
              <a:normAutofit/>
            </a:bodyPr>
            <a:lstStyle/>
            <a:p>
              <a:pPr algn="ctr">
                <a:spcAft>
                  <a:spcPts val="1200"/>
                </a:spcAft>
              </a:pPr>
              <a:r>
                <a:rPr lang="en-PH" sz="900" b="1" dirty="0"/>
                <a:t>Lorem ipsum dolor sit amet</a:t>
              </a:r>
            </a:p>
            <a:p>
              <a:pPr algn="ctr">
                <a:spcAft>
                  <a:spcPts val="1200"/>
                </a:spcAft>
              </a:pPr>
              <a:r>
                <a:rPr lang="en-PH" sz="900" dirty="0"/>
                <a:t> consectetur adipiscing elit. Curabitur purus dui, euismod quis placerat eget, venenatis nec nibh. Mauris sit amet mollis enim. Donec cursus sagittis bibendum. Aenean a elit justo. Vivamus laoreet, lorem id iaculis mattis, neque diam blandit nulla, et</a:t>
              </a:r>
            </a:p>
          </p:txBody>
        </p:sp>
        <p:cxnSp>
          <p:nvCxnSpPr>
            <p:cNvPr id="23" name="Straight Connector 22">
              <a:extLst>
                <a:ext uri="{FF2B5EF4-FFF2-40B4-BE49-F238E27FC236}">
                  <a16:creationId xmlns:a16="http://schemas.microsoft.com/office/drawing/2014/main" id="{20CD4450-04CD-4719-87AF-0355DAF04394}"/>
                </a:ext>
              </a:extLst>
            </p:cNvPr>
            <p:cNvCxnSpPr>
              <a:cxnSpLocks/>
            </p:cNvCxnSpPr>
            <p:nvPr/>
          </p:nvCxnSpPr>
          <p:spPr>
            <a:xfrm>
              <a:off x="1026460"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1" name="Group 10">
            <a:extLst>
              <a:ext uri="{FF2B5EF4-FFF2-40B4-BE49-F238E27FC236}">
                <a16:creationId xmlns:a16="http://schemas.microsoft.com/office/drawing/2014/main" id="{A981F7CE-C4D8-42E4-8E57-71A49ACB2313}"/>
              </a:ext>
            </a:extLst>
          </p:cNvPr>
          <p:cNvGrpSpPr/>
          <p:nvPr/>
        </p:nvGrpSpPr>
        <p:grpSpPr>
          <a:xfrm>
            <a:off x="1993996" y="3269446"/>
            <a:ext cx="1610468" cy="2894297"/>
            <a:chOff x="2483282" y="3269446"/>
            <a:chExt cx="1610468" cy="2894297"/>
          </a:xfrm>
        </p:grpSpPr>
        <p:sp>
          <p:nvSpPr>
            <p:cNvPr id="14" name="TextBox 13">
              <a:extLst>
                <a:ext uri="{FF2B5EF4-FFF2-40B4-BE49-F238E27FC236}">
                  <a16:creationId xmlns:a16="http://schemas.microsoft.com/office/drawing/2014/main" id="{0F09D41A-B70F-4A67-9A64-B5A11E0C97F6}"/>
                </a:ext>
              </a:extLst>
            </p:cNvPr>
            <p:cNvSpPr txBox="1"/>
            <p:nvPr/>
          </p:nvSpPr>
          <p:spPr>
            <a:xfrm>
              <a:off x="2483282" y="4182433"/>
              <a:ext cx="1610468" cy="1981310"/>
            </a:xfrm>
            <a:prstGeom prst="rect">
              <a:avLst/>
            </a:prstGeom>
            <a:noFill/>
          </p:spPr>
          <p:txBody>
            <a:bodyPr wrap="square" rtlCol="0">
              <a:normAutofit/>
            </a:bodyPr>
            <a:lstStyle/>
            <a:p>
              <a:pPr algn="ctr">
                <a:spcAft>
                  <a:spcPts val="1200"/>
                </a:spcAft>
              </a:pPr>
              <a:r>
                <a:rPr lang="en-PH" sz="900" b="1" dirty="0"/>
                <a:t>Lorem ipsum dolor sit amet</a:t>
              </a:r>
            </a:p>
            <a:p>
              <a:pPr algn="ctr">
                <a:spcAft>
                  <a:spcPts val="1200"/>
                </a:spcAft>
              </a:pPr>
              <a:r>
                <a:rPr lang="en-PH" sz="900" dirty="0"/>
                <a:t> consectetur adipiscing elit. Curabitur purus dui, euismod quis placerat eget, venenatis nec nibh. Mauris sit amet mollis enim. Donec cursus sagittis bibendum. Aenean a elit justo. Vivamus laoreet, lorem id iaculis mattis, neque diam blandit nulla, et</a:t>
              </a:r>
            </a:p>
          </p:txBody>
        </p:sp>
        <p:sp>
          <p:nvSpPr>
            <p:cNvPr id="22" name="TextBox 21">
              <a:extLst>
                <a:ext uri="{FF2B5EF4-FFF2-40B4-BE49-F238E27FC236}">
                  <a16:creationId xmlns:a16="http://schemas.microsoft.com/office/drawing/2014/main" id="{26709573-7758-48FF-BD38-B8CDE5942B50}"/>
                </a:ext>
              </a:extLst>
            </p:cNvPr>
            <p:cNvSpPr txBox="1"/>
            <p:nvPr/>
          </p:nvSpPr>
          <p:spPr>
            <a:xfrm>
              <a:off x="2994261" y="3269446"/>
              <a:ext cx="588511" cy="462021"/>
            </a:xfrm>
            <a:prstGeom prst="roundRect">
              <a:avLst/>
            </a:prstGeom>
            <a:solidFill>
              <a:schemeClr val="accent1"/>
            </a:solidFill>
          </p:spPr>
          <p:txBody>
            <a:bodyPr wrap="square" rtlCol="0" anchor="ctr">
              <a:normAutofit/>
            </a:bodyPr>
            <a:lstStyle/>
            <a:p>
              <a:pPr algn="ctr"/>
              <a:r>
                <a:rPr lang="en-PH" sz="1200" b="1" dirty="0">
                  <a:solidFill>
                    <a:schemeClr val="bg2"/>
                  </a:solidFill>
                </a:rPr>
                <a:t>Date</a:t>
              </a:r>
            </a:p>
          </p:txBody>
        </p:sp>
        <p:cxnSp>
          <p:nvCxnSpPr>
            <p:cNvPr id="24" name="Straight Connector 23">
              <a:extLst>
                <a:ext uri="{FF2B5EF4-FFF2-40B4-BE49-F238E27FC236}">
                  <a16:creationId xmlns:a16="http://schemas.microsoft.com/office/drawing/2014/main" id="{156EDF54-31DC-47B8-9FC2-FD3307FB591E}"/>
                </a:ext>
              </a:extLst>
            </p:cNvPr>
            <p:cNvCxnSpPr>
              <a:cxnSpLocks/>
            </p:cNvCxnSpPr>
            <p:nvPr/>
          </p:nvCxnSpPr>
          <p:spPr>
            <a:xfrm>
              <a:off x="3288516"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B84CFD18-7D42-4CB4-A81C-312DB41FAA26}"/>
              </a:ext>
            </a:extLst>
          </p:cNvPr>
          <p:cNvGrpSpPr/>
          <p:nvPr/>
        </p:nvGrpSpPr>
        <p:grpSpPr>
          <a:xfrm>
            <a:off x="3766766" y="3269446"/>
            <a:ext cx="1610468" cy="2894297"/>
            <a:chOff x="4745338" y="3269446"/>
            <a:chExt cx="1610468" cy="2894297"/>
          </a:xfrm>
        </p:grpSpPr>
        <p:sp>
          <p:nvSpPr>
            <p:cNvPr id="31" name="TextBox 30">
              <a:extLst>
                <a:ext uri="{FF2B5EF4-FFF2-40B4-BE49-F238E27FC236}">
                  <a16:creationId xmlns:a16="http://schemas.microsoft.com/office/drawing/2014/main" id="{54311849-E17F-48F7-AEB9-BADC3A5237AD}"/>
                </a:ext>
              </a:extLst>
            </p:cNvPr>
            <p:cNvSpPr txBox="1"/>
            <p:nvPr/>
          </p:nvSpPr>
          <p:spPr>
            <a:xfrm>
              <a:off x="4745338" y="4182433"/>
              <a:ext cx="1610468" cy="1981310"/>
            </a:xfrm>
            <a:prstGeom prst="rect">
              <a:avLst/>
            </a:prstGeom>
            <a:noFill/>
          </p:spPr>
          <p:txBody>
            <a:bodyPr wrap="square" rtlCol="0">
              <a:normAutofit/>
            </a:bodyPr>
            <a:lstStyle/>
            <a:p>
              <a:pPr algn="ctr">
                <a:spcAft>
                  <a:spcPts val="1200"/>
                </a:spcAft>
              </a:pPr>
              <a:r>
                <a:rPr lang="en-PH" sz="900" b="1" dirty="0"/>
                <a:t>Lorem ipsum dolor sit amet</a:t>
              </a:r>
            </a:p>
            <a:p>
              <a:pPr algn="ctr">
                <a:spcAft>
                  <a:spcPts val="1200"/>
                </a:spcAft>
              </a:pPr>
              <a:r>
                <a:rPr lang="en-PH" sz="900" dirty="0"/>
                <a:t> consectetur adipiscing elit. Curabitur purus dui, euismod quis placerat eget, venenatis nec nibh. Mauris sit amet mollis enim. Donec cursus sagittis bibendum. Aenean a elit justo. Vivamus laoreet, lorem id iaculis mattis, neque diam blandit nulla, et</a:t>
              </a:r>
            </a:p>
          </p:txBody>
        </p:sp>
        <p:sp>
          <p:nvSpPr>
            <p:cNvPr id="50" name="TextBox 49">
              <a:extLst>
                <a:ext uri="{FF2B5EF4-FFF2-40B4-BE49-F238E27FC236}">
                  <a16:creationId xmlns:a16="http://schemas.microsoft.com/office/drawing/2014/main" id="{EED9FA17-E32F-465E-957F-095FC8B3E1F1}"/>
                </a:ext>
              </a:extLst>
            </p:cNvPr>
            <p:cNvSpPr txBox="1"/>
            <p:nvPr/>
          </p:nvSpPr>
          <p:spPr>
            <a:xfrm>
              <a:off x="5256316" y="3269446"/>
              <a:ext cx="588511" cy="462021"/>
            </a:xfrm>
            <a:prstGeom prst="roundRect">
              <a:avLst/>
            </a:prstGeom>
            <a:solidFill>
              <a:schemeClr val="accent1"/>
            </a:solidFill>
          </p:spPr>
          <p:txBody>
            <a:bodyPr wrap="square" rtlCol="0" anchor="ctr">
              <a:normAutofit/>
            </a:bodyPr>
            <a:lstStyle/>
            <a:p>
              <a:pPr algn="ctr"/>
              <a:r>
                <a:rPr lang="en-PH" sz="1200" b="1" dirty="0">
                  <a:solidFill>
                    <a:schemeClr val="bg2"/>
                  </a:solidFill>
                </a:rPr>
                <a:t>Date</a:t>
              </a:r>
            </a:p>
          </p:txBody>
        </p:sp>
        <p:cxnSp>
          <p:nvCxnSpPr>
            <p:cNvPr id="51" name="Straight Connector 50">
              <a:extLst>
                <a:ext uri="{FF2B5EF4-FFF2-40B4-BE49-F238E27FC236}">
                  <a16:creationId xmlns:a16="http://schemas.microsoft.com/office/drawing/2014/main" id="{E07EE79E-03D0-4BAD-908A-809281607342}"/>
                </a:ext>
              </a:extLst>
            </p:cNvPr>
            <p:cNvCxnSpPr>
              <a:cxnSpLocks/>
            </p:cNvCxnSpPr>
            <p:nvPr/>
          </p:nvCxnSpPr>
          <p:spPr>
            <a:xfrm>
              <a:off x="5550572"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5D6647D5-16E0-4D2D-A33C-8B9467786068}"/>
              </a:ext>
            </a:extLst>
          </p:cNvPr>
          <p:cNvGrpSpPr/>
          <p:nvPr/>
        </p:nvGrpSpPr>
        <p:grpSpPr>
          <a:xfrm>
            <a:off x="7312306" y="3269446"/>
            <a:ext cx="1610468" cy="2894297"/>
            <a:chOff x="7007392" y="3269446"/>
            <a:chExt cx="1610468" cy="2894297"/>
          </a:xfrm>
        </p:grpSpPr>
        <p:sp>
          <p:nvSpPr>
            <p:cNvPr id="62" name="TextBox 61">
              <a:extLst>
                <a:ext uri="{FF2B5EF4-FFF2-40B4-BE49-F238E27FC236}">
                  <a16:creationId xmlns:a16="http://schemas.microsoft.com/office/drawing/2014/main" id="{5EE3BB36-E7BE-47FF-B638-0881164CA9DD}"/>
                </a:ext>
              </a:extLst>
            </p:cNvPr>
            <p:cNvSpPr txBox="1"/>
            <p:nvPr/>
          </p:nvSpPr>
          <p:spPr>
            <a:xfrm>
              <a:off x="7007392" y="4182433"/>
              <a:ext cx="1610468" cy="1981310"/>
            </a:xfrm>
            <a:prstGeom prst="rect">
              <a:avLst/>
            </a:prstGeom>
            <a:noFill/>
          </p:spPr>
          <p:txBody>
            <a:bodyPr wrap="square" rtlCol="0">
              <a:normAutofit/>
            </a:bodyPr>
            <a:lstStyle/>
            <a:p>
              <a:pPr algn="ctr">
                <a:spcAft>
                  <a:spcPts val="1200"/>
                </a:spcAft>
              </a:pPr>
              <a:r>
                <a:rPr lang="en-PH" sz="900" b="1" dirty="0"/>
                <a:t>Lorem ipsum dolor sit amet</a:t>
              </a:r>
            </a:p>
            <a:p>
              <a:pPr algn="ctr">
                <a:spcAft>
                  <a:spcPts val="1200"/>
                </a:spcAft>
              </a:pPr>
              <a:r>
                <a:rPr lang="en-PH" sz="900" dirty="0"/>
                <a:t> consectetur adipiscing elit. Curabitur purus dui, euismod quis placerat eget, venenatis nec nibh. Mauris sit amet mollis enim. Donec cursus sagittis bibendum. Aenean a elit justo. Vivamus laoreet, lorem id iaculis mattis, neque diam blandit nulla, et</a:t>
              </a:r>
            </a:p>
          </p:txBody>
        </p:sp>
        <p:sp>
          <p:nvSpPr>
            <p:cNvPr id="63" name="TextBox 62">
              <a:extLst>
                <a:ext uri="{FF2B5EF4-FFF2-40B4-BE49-F238E27FC236}">
                  <a16:creationId xmlns:a16="http://schemas.microsoft.com/office/drawing/2014/main" id="{D7B82E20-A2CE-4E3D-A07D-EF62F79E7D4B}"/>
                </a:ext>
              </a:extLst>
            </p:cNvPr>
            <p:cNvSpPr txBox="1"/>
            <p:nvPr/>
          </p:nvSpPr>
          <p:spPr>
            <a:xfrm>
              <a:off x="7518371" y="3269446"/>
              <a:ext cx="588511" cy="462021"/>
            </a:xfrm>
            <a:prstGeom prst="roundRect">
              <a:avLst/>
            </a:prstGeom>
            <a:solidFill>
              <a:schemeClr val="accent1"/>
            </a:solidFill>
          </p:spPr>
          <p:txBody>
            <a:bodyPr wrap="square" rtlCol="0" anchor="ctr">
              <a:normAutofit/>
            </a:bodyPr>
            <a:lstStyle/>
            <a:p>
              <a:pPr algn="ctr"/>
              <a:r>
                <a:rPr lang="en-PH" sz="1200" b="1" dirty="0">
                  <a:solidFill>
                    <a:schemeClr val="bg2"/>
                  </a:solidFill>
                </a:rPr>
                <a:t>Date</a:t>
              </a:r>
            </a:p>
          </p:txBody>
        </p:sp>
        <p:cxnSp>
          <p:nvCxnSpPr>
            <p:cNvPr id="64" name="Straight Connector 63">
              <a:extLst>
                <a:ext uri="{FF2B5EF4-FFF2-40B4-BE49-F238E27FC236}">
                  <a16:creationId xmlns:a16="http://schemas.microsoft.com/office/drawing/2014/main" id="{2D5DF7BA-1585-4040-9754-CE6D8F19CFB5}"/>
                </a:ext>
              </a:extLst>
            </p:cNvPr>
            <p:cNvCxnSpPr>
              <a:cxnSpLocks/>
            </p:cNvCxnSpPr>
            <p:nvPr/>
          </p:nvCxnSpPr>
          <p:spPr>
            <a:xfrm>
              <a:off x="7812626"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59" name="Group 58">
            <a:extLst>
              <a:ext uri="{FF2B5EF4-FFF2-40B4-BE49-F238E27FC236}">
                <a16:creationId xmlns:a16="http://schemas.microsoft.com/office/drawing/2014/main" id="{1E4E65D4-CBDF-4C35-BC3E-DE6585EB615A}"/>
              </a:ext>
            </a:extLst>
          </p:cNvPr>
          <p:cNvGrpSpPr/>
          <p:nvPr/>
        </p:nvGrpSpPr>
        <p:grpSpPr>
          <a:xfrm>
            <a:off x="5539535" y="3269446"/>
            <a:ext cx="1610468" cy="2894297"/>
            <a:chOff x="7007392" y="3269446"/>
            <a:chExt cx="1610468" cy="2894297"/>
          </a:xfrm>
        </p:grpSpPr>
        <p:sp>
          <p:nvSpPr>
            <p:cNvPr id="60" name="TextBox 59">
              <a:extLst>
                <a:ext uri="{FF2B5EF4-FFF2-40B4-BE49-F238E27FC236}">
                  <a16:creationId xmlns:a16="http://schemas.microsoft.com/office/drawing/2014/main" id="{25D172E3-BB7A-4065-80C6-CC9A2B3C0831}"/>
                </a:ext>
              </a:extLst>
            </p:cNvPr>
            <p:cNvSpPr txBox="1"/>
            <p:nvPr/>
          </p:nvSpPr>
          <p:spPr>
            <a:xfrm>
              <a:off x="7007392" y="4182433"/>
              <a:ext cx="1610468" cy="1981310"/>
            </a:xfrm>
            <a:prstGeom prst="rect">
              <a:avLst/>
            </a:prstGeom>
            <a:noFill/>
          </p:spPr>
          <p:txBody>
            <a:bodyPr wrap="square" rtlCol="0">
              <a:normAutofit/>
            </a:bodyPr>
            <a:lstStyle/>
            <a:p>
              <a:pPr algn="ctr">
                <a:spcAft>
                  <a:spcPts val="1200"/>
                </a:spcAft>
              </a:pPr>
              <a:r>
                <a:rPr lang="en-PH" sz="900" b="1" dirty="0"/>
                <a:t>Lorem ipsum dolor sit amet</a:t>
              </a:r>
            </a:p>
            <a:p>
              <a:pPr algn="ctr">
                <a:spcAft>
                  <a:spcPts val="1200"/>
                </a:spcAft>
              </a:pPr>
              <a:r>
                <a:rPr lang="en-PH" sz="900" dirty="0"/>
                <a:t> consectetur adipiscing elit. Curabitur purus dui, euismod quis placerat eget, venenatis nec nibh. Mauris sit amet mollis enim. Donec cursus sagittis bibendum. Aenean a elit justo. Vivamus laoreet, lorem id iaculis mattis, neque diam blandit nulla, et</a:t>
              </a:r>
            </a:p>
          </p:txBody>
        </p:sp>
        <p:sp>
          <p:nvSpPr>
            <p:cNvPr id="61" name="TextBox 60">
              <a:extLst>
                <a:ext uri="{FF2B5EF4-FFF2-40B4-BE49-F238E27FC236}">
                  <a16:creationId xmlns:a16="http://schemas.microsoft.com/office/drawing/2014/main" id="{72A49C67-EC1D-4642-8537-FA413F5A35BA}"/>
                </a:ext>
              </a:extLst>
            </p:cNvPr>
            <p:cNvSpPr txBox="1"/>
            <p:nvPr/>
          </p:nvSpPr>
          <p:spPr>
            <a:xfrm>
              <a:off x="7518371" y="3269446"/>
              <a:ext cx="588511" cy="462021"/>
            </a:xfrm>
            <a:prstGeom prst="roundRect">
              <a:avLst/>
            </a:prstGeom>
            <a:solidFill>
              <a:schemeClr val="accent1"/>
            </a:solidFill>
          </p:spPr>
          <p:txBody>
            <a:bodyPr wrap="square" rtlCol="0" anchor="ctr">
              <a:normAutofit/>
            </a:bodyPr>
            <a:lstStyle/>
            <a:p>
              <a:pPr algn="ctr"/>
              <a:r>
                <a:rPr lang="en-PH" sz="1200" b="1" dirty="0">
                  <a:solidFill>
                    <a:schemeClr val="bg2"/>
                  </a:solidFill>
                </a:rPr>
                <a:t>Date</a:t>
              </a:r>
            </a:p>
          </p:txBody>
        </p:sp>
        <p:cxnSp>
          <p:nvCxnSpPr>
            <p:cNvPr id="92" name="Straight Connector 91">
              <a:extLst>
                <a:ext uri="{FF2B5EF4-FFF2-40B4-BE49-F238E27FC236}">
                  <a16:creationId xmlns:a16="http://schemas.microsoft.com/office/drawing/2014/main" id="{57EF36A5-DE5A-4678-8090-709C948D272C}"/>
                </a:ext>
              </a:extLst>
            </p:cNvPr>
            <p:cNvCxnSpPr>
              <a:cxnSpLocks/>
            </p:cNvCxnSpPr>
            <p:nvPr/>
          </p:nvCxnSpPr>
          <p:spPr>
            <a:xfrm>
              <a:off x="7812626" y="3731467"/>
              <a:ext cx="0" cy="450966"/>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F38A5B5C-B5F7-AB3C-3FDC-7AEEBBFCBE8D}"/>
              </a:ext>
            </a:extLst>
          </p:cNvPr>
          <p:cNvGrpSpPr/>
          <p:nvPr/>
        </p:nvGrpSpPr>
        <p:grpSpPr>
          <a:xfrm>
            <a:off x="426277" y="1780498"/>
            <a:ext cx="1200366" cy="1200366"/>
            <a:chOff x="2022965" y="1674564"/>
            <a:chExt cx="1097559" cy="1463412"/>
          </a:xfrm>
        </p:grpSpPr>
        <p:grpSp>
          <p:nvGrpSpPr>
            <p:cNvPr id="26" name="Group 25">
              <a:extLst>
                <a:ext uri="{FF2B5EF4-FFF2-40B4-BE49-F238E27FC236}">
                  <a16:creationId xmlns:a16="http://schemas.microsoft.com/office/drawing/2014/main" id="{6B4E2DDE-E3A3-E2EB-F24C-6840FDE370BA}"/>
                </a:ext>
              </a:extLst>
            </p:cNvPr>
            <p:cNvGrpSpPr/>
            <p:nvPr/>
          </p:nvGrpSpPr>
          <p:grpSpPr>
            <a:xfrm>
              <a:off x="2022965" y="1674564"/>
              <a:ext cx="1097559" cy="1463412"/>
              <a:chOff x="898628" y="1748501"/>
              <a:chExt cx="847818" cy="1130423"/>
            </a:xfrm>
          </p:grpSpPr>
          <p:sp>
            <p:nvSpPr>
              <p:cNvPr id="30" name="Oval 29">
                <a:extLst>
                  <a:ext uri="{FF2B5EF4-FFF2-40B4-BE49-F238E27FC236}">
                    <a16:creationId xmlns:a16="http://schemas.microsoft.com/office/drawing/2014/main" id="{9527AFFD-0AE7-D310-EE73-39153F032532}"/>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41" name="Oval 40">
                <a:extLst>
                  <a:ext uri="{FF2B5EF4-FFF2-40B4-BE49-F238E27FC236}">
                    <a16:creationId xmlns:a16="http://schemas.microsoft.com/office/drawing/2014/main" id="{EFEC306C-3D55-FB90-2822-54CB619D1A24}"/>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42" name="Donut 82">
                <a:extLst>
                  <a:ext uri="{FF2B5EF4-FFF2-40B4-BE49-F238E27FC236}">
                    <a16:creationId xmlns:a16="http://schemas.microsoft.com/office/drawing/2014/main" id="{70DB4722-2350-3BAF-A17A-A5563ACC5034}"/>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43" name="Oval 42">
                <a:extLst>
                  <a:ext uri="{FF2B5EF4-FFF2-40B4-BE49-F238E27FC236}">
                    <a16:creationId xmlns:a16="http://schemas.microsoft.com/office/drawing/2014/main" id="{ABEF8BCF-B15F-2118-C408-C664AD32A3D8}"/>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27" name="Group 26">
              <a:extLst>
                <a:ext uri="{FF2B5EF4-FFF2-40B4-BE49-F238E27FC236}">
                  <a16:creationId xmlns:a16="http://schemas.microsoft.com/office/drawing/2014/main" id="{CA85F414-E182-B763-A2B4-5EAAFFE3493A}"/>
                </a:ext>
              </a:extLst>
            </p:cNvPr>
            <p:cNvGrpSpPr/>
            <p:nvPr/>
          </p:nvGrpSpPr>
          <p:grpSpPr>
            <a:xfrm>
              <a:off x="2299322" y="2043340"/>
              <a:ext cx="544845" cy="725860"/>
              <a:chOff x="3071135" y="1760585"/>
              <a:chExt cx="475200" cy="633600"/>
            </a:xfrm>
          </p:grpSpPr>
          <p:sp>
            <p:nvSpPr>
              <p:cNvPr id="28" name="Accent">
                <a:extLst>
                  <a:ext uri="{FF2B5EF4-FFF2-40B4-BE49-F238E27FC236}">
                    <a16:creationId xmlns:a16="http://schemas.microsoft.com/office/drawing/2014/main" id="{D6E3D11F-D390-C967-A6D3-3C708F24C48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9" name="Outline">
                <a:extLst>
                  <a:ext uri="{FF2B5EF4-FFF2-40B4-BE49-F238E27FC236}">
                    <a16:creationId xmlns:a16="http://schemas.microsoft.com/office/drawing/2014/main" id="{9ADE098A-615E-89B4-43EB-81706139BF1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4" name="Group 43">
            <a:extLst>
              <a:ext uri="{FF2B5EF4-FFF2-40B4-BE49-F238E27FC236}">
                <a16:creationId xmlns:a16="http://schemas.microsoft.com/office/drawing/2014/main" id="{9B3EC36D-1614-6827-D3DE-1F6F10E5C6FB}"/>
              </a:ext>
            </a:extLst>
          </p:cNvPr>
          <p:cNvGrpSpPr/>
          <p:nvPr/>
        </p:nvGrpSpPr>
        <p:grpSpPr>
          <a:xfrm>
            <a:off x="2199047" y="1780498"/>
            <a:ext cx="1200366" cy="1200366"/>
            <a:chOff x="2022965" y="1674564"/>
            <a:chExt cx="1097559" cy="1463412"/>
          </a:xfrm>
        </p:grpSpPr>
        <p:grpSp>
          <p:nvGrpSpPr>
            <p:cNvPr id="45" name="Group 44">
              <a:extLst>
                <a:ext uri="{FF2B5EF4-FFF2-40B4-BE49-F238E27FC236}">
                  <a16:creationId xmlns:a16="http://schemas.microsoft.com/office/drawing/2014/main" id="{03CD3E10-B470-E692-74A3-FFA7E5F9C90F}"/>
                </a:ext>
              </a:extLst>
            </p:cNvPr>
            <p:cNvGrpSpPr/>
            <p:nvPr/>
          </p:nvGrpSpPr>
          <p:grpSpPr>
            <a:xfrm>
              <a:off x="2022965" y="1674564"/>
              <a:ext cx="1097559" cy="1463412"/>
              <a:chOff x="898628" y="1748501"/>
              <a:chExt cx="847818" cy="1130423"/>
            </a:xfrm>
          </p:grpSpPr>
          <p:sp>
            <p:nvSpPr>
              <p:cNvPr id="49" name="Oval 48">
                <a:extLst>
                  <a:ext uri="{FF2B5EF4-FFF2-40B4-BE49-F238E27FC236}">
                    <a16:creationId xmlns:a16="http://schemas.microsoft.com/office/drawing/2014/main" id="{D57FEDD2-3086-FBA6-AB0B-EBCAF367CEFA}"/>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52" name="Oval 51">
                <a:extLst>
                  <a:ext uri="{FF2B5EF4-FFF2-40B4-BE49-F238E27FC236}">
                    <a16:creationId xmlns:a16="http://schemas.microsoft.com/office/drawing/2014/main" id="{1D3646C9-0CA1-FB2D-B1BE-0C2293434ECE}"/>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53" name="Donut 82">
                <a:extLst>
                  <a:ext uri="{FF2B5EF4-FFF2-40B4-BE49-F238E27FC236}">
                    <a16:creationId xmlns:a16="http://schemas.microsoft.com/office/drawing/2014/main" id="{DE262D7D-7817-3F71-3325-68E4D3361940}"/>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54" name="Oval 53">
                <a:extLst>
                  <a:ext uri="{FF2B5EF4-FFF2-40B4-BE49-F238E27FC236}">
                    <a16:creationId xmlns:a16="http://schemas.microsoft.com/office/drawing/2014/main" id="{C26959B6-FF45-D0C3-FB1A-F36DF5876FF2}"/>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46" name="Group 45">
              <a:extLst>
                <a:ext uri="{FF2B5EF4-FFF2-40B4-BE49-F238E27FC236}">
                  <a16:creationId xmlns:a16="http://schemas.microsoft.com/office/drawing/2014/main" id="{09740F43-774C-3B45-853F-4F20C0EBD3B9}"/>
                </a:ext>
              </a:extLst>
            </p:cNvPr>
            <p:cNvGrpSpPr/>
            <p:nvPr/>
          </p:nvGrpSpPr>
          <p:grpSpPr>
            <a:xfrm>
              <a:off x="2299322" y="2043340"/>
              <a:ext cx="544845" cy="725860"/>
              <a:chOff x="3071135" y="1760585"/>
              <a:chExt cx="475200" cy="633600"/>
            </a:xfrm>
          </p:grpSpPr>
          <p:sp>
            <p:nvSpPr>
              <p:cNvPr id="47" name="Accent">
                <a:extLst>
                  <a:ext uri="{FF2B5EF4-FFF2-40B4-BE49-F238E27FC236}">
                    <a16:creationId xmlns:a16="http://schemas.microsoft.com/office/drawing/2014/main" id="{9A9AD3E5-27A4-1E52-9F8C-0A61AE11F23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8" name="Outline">
                <a:extLst>
                  <a:ext uri="{FF2B5EF4-FFF2-40B4-BE49-F238E27FC236}">
                    <a16:creationId xmlns:a16="http://schemas.microsoft.com/office/drawing/2014/main" id="{9B10D55E-8A61-26A3-1A0F-CCCA44693EF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55" name="Group 54">
            <a:extLst>
              <a:ext uri="{FF2B5EF4-FFF2-40B4-BE49-F238E27FC236}">
                <a16:creationId xmlns:a16="http://schemas.microsoft.com/office/drawing/2014/main" id="{A5E54B73-C375-3083-9A0C-960EC413A7FF}"/>
              </a:ext>
            </a:extLst>
          </p:cNvPr>
          <p:cNvGrpSpPr/>
          <p:nvPr/>
        </p:nvGrpSpPr>
        <p:grpSpPr>
          <a:xfrm>
            <a:off x="3971817" y="1780498"/>
            <a:ext cx="1200366" cy="1200366"/>
            <a:chOff x="2022965" y="1674564"/>
            <a:chExt cx="1097559" cy="1463412"/>
          </a:xfrm>
        </p:grpSpPr>
        <p:grpSp>
          <p:nvGrpSpPr>
            <p:cNvPr id="56" name="Group 55">
              <a:extLst>
                <a:ext uri="{FF2B5EF4-FFF2-40B4-BE49-F238E27FC236}">
                  <a16:creationId xmlns:a16="http://schemas.microsoft.com/office/drawing/2014/main" id="{6C8F28BC-181A-D6D2-7276-235E1A239899}"/>
                </a:ext>
              </a:extLst>
            </p:cNvPr>
            <p:cNvGrpSpPr/>
            <p:nvPr/>
          </p:nvGrpSpPr>
          <p:grpSpPr>
            <a:xfrm>
              <a:off x="2022965" y="1674564"/>
              <a:ext cx="1097559" cy="1463412"/>
              <a:chOff x="898628" y="1748501"/>
              <a:chExt cx="847818" cy="1130423"/>
            </a:xfrm>
          </p:grpSpPr>
          <p:sp>
            <p:nvSpPr>
              <p:cNvPr id="103" name="Oval 102">
                <a:extLst>
                  <a:ext uri="{FF2B5EF4-FFF2-40B4-BE49-F238E27FC236}">
                    <a16:creationId xmlns:a16="http://schemas.microsoft.com/office/drawing/2014/main" id="{922A4716-6550-B548-0AE7-9ED4846903C7}"/>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04" name="Oval 103">
                <a:extLst>
                  <a:ext uri="{FF2B5EF4-FFF2-40B4-BE49-F238E27FC236}">
                    <a16:creationId xmlns:a16="http://schemas.microsoft.com/office/drawing/2014/main" id="{F8A2B43E-C033-4991-3FA9-7D2EA8308EB4}"/>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05" name="Donut 82">
                <a:extLst>
                  <a:ext uri="{FF2B5EF4-FFF2-40B4-BE49-F238E27FC236}">
                    <a16:creationId xmlns:a16="http://schemas.microsoft.com/office/drawing/2014/main" id="{6890BEB9-4275-6971-1C78-A982E7A2B86D}"/>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06" name="Oval 105">
                <a:extLst>
                  <a:ext uri="{FF2B5EF4-FFF2-40B4-BE49-F238E27FC236}">
                    <a16:creationId xmlns:a16="http://schemas.microsoft.com/office/drawing/2014/main" id="{E9224680-ED54-72BA-C4E1-935332C20E9B}"/>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57" name="Group 56">
              <a:extLst>
                <a:ext uri="{FF2B5EF4-FFF2-40B4-BE49-F238E27FC236}">
                  <a16:creationId xmlns:a16="http://schemas.microsoft.com/office/drawing/2014/main" id="{EA2712E8-F06F-543A-BD4C-71D4505BE60F}"/>
                </a:ext>
              </a:extLst>
            </p:cNvPr>
            <p:cNvGrpSpPr/>
            <p:nvPr/>
          </p:nvGrpSpPr>
          <p:grpSpPr>
            <a:xfrm>
              <a:off x="2299322" y="2043340"/>
              <a:ext cx="544845" cy="725860"/>
              <a:chOff x="3071135" y="1760585"/>
              <a:chExt cx="475200" cy="633600"/>
            </a:xfrm>
          </p:grpSpPr>
          <p:sp>
            <p:nvSpPr>
              <p:cNvPr id="58" name="Accent">
                <a:extLst>
                  <a:ext uri="{FF2B5EF4-FFF2-40B4-BE49-F238E27FC236}">
                    <a16:creationId xmlns:a16="http://schemas.microsoft.com/office/drawing/2014/main" id="{4C5C5B07-1986-61E3-E5FF-F06109B738D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02" name="Outline">
                <a:extLst>
                  <a:ext uri="{FF2B5EF4-FFF2-40B4-BE49-F238E27FC236}">
                    <a16:creationId xmlns:a16="http://schemas.microsoft.com/office/drawing/2014/main" id="{10777CF0-5867-0814-2B53-509CBFDC0E9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07" name="Group 106">
            <a:extLst>
              <a:ext uri="{FF2B5EF4-FFF2-40B4-BE49-F238E27FC236}">
                <a16:creationId xmlns:a16="http://schemas.microsoft.com/office/drawing/2014/main" id="{BD8E0207-9D82-1888-4069-004F95FF32C6}"/>
              </a:ext>
            </a:extLst>
          </p:cNvPr>
          <p:cNvGrpSpPr/>
          <p:nvPr/>
        </p:nvGrpSpPr>
        <p:grpSpPr>
          <a:xfrm>
            <a:off x="5744587" y="1780498"/>
            <a:ext cx="1200366" cy="1200366"/>
            <a:chOff x="2022965" y="1674564"/>
            <a:chExt cx="1097559" cy="1463412"/>
          </a:xfrm>
        </p:grpSpPr>
        <p:grpSp>
          <p:nvGrpSpPr>
            <p:cNvPr id="108" name="Group 107">
              <a:extLst>
                <a:ext uri="{FF2B5EF4-FFF2-40B4-BE49-F238E27FC236}">
                  <a16:creationId xmlns:a16="http://schemas.microsoft.com/office/drawing/2014/main" id="{1F44AF17-6E21-0BE6-F612-399C52852684}"/>
                </a:ext>
              </a:extLst>
            </p:cNvPr>
            <p:cNvGrpSpPr/>
            <p:nvPr/>
          </p:nvGrpSpPr>
          <p:grpSpPr>
            <a:xfrm>
              <a:off x="2022965" y="1674564"/>
              <a:ext cx="1097559" cy="1463412"/>
              <a:chOff x="898628" y="1748501"/>
              <a:chExt cx="847818" cy="1130423"/>
            </a:xfrm>
          </p:grpSpPr>
          <p:sp>
            <p:nvSpPr>
              <p:cNvPr id="112" name="Oval 111">
                <a:extLst>
                  <a:ext uri="{FF2B5EF4-FFF2-40B4-BE49-F238E27FC236}">
                    <a16:creationId xmlns:a16="http://schemas.microsoft.com/office/drawing/2014/main" id="{6744FE9B-BA90-7A38-03B1-DA9D12C98F39}"/>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13" name="Oval 112">
                <a:extLst>
                  <a:ext uri="{FF2B5EF4-FFF2-40B4-BE49-F238E27FC236}">
                    <a16:creationId xmlns:a16="http://schemas.microsoft.com/office/drawing/2014/main" id="{530FCDCA-C65F-D9A2-2E8C-E4EB97E02439}"/>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14" name="Donut 82">
                <a:extLst>
                  <a:ext uri="{FF2B5EF4-FFF2-40B4-BE49-F238E27FC236}">
                    <a16:creationId xmlns:a16="http://schemas.microsoft.com/office/drawing/2014/main" id="{D64E8F43-28DF-E5DB-6BFE-3E5ABE0CAA11}"/>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15" name="Oval 114">
                <a:extLst>
                  <a:ext uri="{FF2B5EF4-FFF2-40B4-BE49-F238E27FC236}">
                    <a16:creationId xmlns:a16="http://schemas.microsoft.com/office/drawing/2014/main" id="{5E8B9CE6-24C7-056E-F3A3-1A2587A8F28A}"/>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109" name="Group 108">
              <a:extLst>
                <a:ext uri="{FF2B5EF4-FFF2-40B4-BE49-F238E27FC236}">
                  <a16:creationId xmlns:a16="http://schemas.microsoft.com/office/drawing/2014/main" id="{096489B5-2D17-329A-77DE-5B6D88CC126E}"/>
                </a:ext>
              </a:extLst>
            </p:cNvPr>
            <p:cNvGrpSpPr/>
            <p:nvPr/>
          </p:nvGrpSpPr>
          <p:grpSpPr>
            <a:xfrm>
              <a:off x="2299322" y="2043340"/>
              <a:ext cx="544845" cy="725860"/>
              <a:chOff x="3071135" y="1760585"/>
              <a:chExt cx="475200" cy="633600"/>
            </a:xfrm>
          </p:grpSpPr>
          <p:sp>
            <p:nvSpPr>
              <p:cNvPr id="110" name="Accent">
                <a:extLst>
                  <a:ext uri="{FF2B5EF4-FFF2-40B4-BE49-F238E27FC236}">
                    <a16:creationId xmlns:a16="http://schemas.microsoft.com/office/drawing/2014/main" id="{534B8434-CFE6-969F-CBCD-3E894A7FECA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11" name="Outline">
                <a:extLst>
                  <a:ext uri="{FF2B5EF4-FFF2-40B4-BE49-F238E27FC236}">
                    <a16:creationId xmlns:a16="http://schemas.microsoft.com/office/drawing/2014/main" id="{7E2FC867-240F-B263-65F0-744C43FED01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16" name="Group 115">
            <a:extLst>
              <a:ext uri="{FF2B5EF4-FFF2-40B4-BE49-F238E27FC236}">
                <a16:creationId xmlns:a16="http://schemas.microsoft.com/office/drawing/2014/main" id="{7ED45948-154D-A4C0-E322-757CF15F0E4A}"/>
              </a:ext>
            </a:extLst>
          </p:cNvPr>
          <p:cNvGrpSpPr/>
          <p:nvPr/>
        </p:nvGrpSpPr>
        <p:grpSpPr>
          <a:xfrm>
            <a:off x="7517357" y="1780498"/>
            <a:ext cx="1200366" cy="1200366"/>
            <a:chOff x="2022965" y="1674564"/>
            <a:chExt cx="1097559" cy="1463412"/>
          </a:xfrm>
        </p:grpSpPr>
        <p:grpSp>
          <p:nvGrpSpPr>
            <p:cNvPr id="117" name="Group 116">
              <a:extLst>
                <a:ext uri="{FF2B5EF4-FFF2-40B4-BE49-F238E27FC236}">
                  <a16:creationId xmlns:a16="http://schemas.microsoft.com/office/drawing/2014/main" id="{0B9E2ABC-BA4F-2BC3-E215-E5CC030B7371}"/>
                </a:ext>
              </a:extLst>
            </p:cNvPr>
            <p:cNvGrpSpPr/>
            <p:nvPr/>
          </p:nvGrpSpPr>
          <p:grpSpPr>
            <a:xfrm>
              <a:off x="2022965" y="1674564"/>
              <a:ext cx="1097559" cy="1463412"/>
              <a:chOff x="898628" y="1748501"/>
              <a:chExt cx="847818" cy="1130423"/>
            </a:xfrm>
          </p:grpSpPr>
          <p:sp>
            <p:nvSpPr>
              <p:cNvPr id="121" name="Oval 120">
                <a:extLst>
                  <a:ext uri="{FF2B5EF4-FFF2-40B4-BE49-F238E27FC236}">
                    <a16:creationId xmlns:a16="http://schemas.microsoft.com/office/drawing/2014/main" id="{DD798FE6-6D51-FC98-4915-124CF5EF74A2}"/>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22" name="Oval 121">
                <a:extLst>
                  <a:ext uri="{FF2B5EF4-FFF2-40B4-BE49-F238E27FC236}">
                    <a16:creationId xmlns:a16="http://schemas.microsoft.com/office/drawing/2014/main" id="{4BA08C6E-9715-9FD2-E956-FAF4594FF6B0}"/>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23" name="Donut 82">
                <a:extLst>
                  <a:ext uri="{FF2B5EF4-FFF2-40B4-BE49-F238E27FC236}">
                    <a16:creationId xmlns:a16="http://schemas.microsoft.com/office/drawing/2014/main" id="{BD65DE85-7FC4-D3A9-CEEF-CA50A75F6005}"/>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124" name="Oval 123">
                <a:extLst>
                  <a:ext uri="{FF2B5EF4-FFF2-40B4-BE49-F238E27FC236}">
                    <a16:creationId xmlns:a16="http://schemas.microsoft.com/office/drawing/2014/main" id="{CCC6A2EC-24B8-60A4-9676-2540FA4FF880}"/>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118" name="Group 117">
              <a:extLst>
                <a:ext uri="{FF2B5EF4-FFF2-40B4-BE49-F238E27FC236}">
                  <a16:creationId xmlns:a16="http://schemas.microsoft.com/office/drawing/2014/main" id="{D2368AE7-FCAC-9D95-B857-4C29F7D91CC1}"/>
                </a:ext>
              </a:extLst>
            </p:cNvPr>
            <p:cNvGrpSpPr/>
            <p:nvPr/>
          </p:nvGrpSpPr>
          <p:grpSpPr>
            <a:xfrm>
              <a:off x="2299322" y="2043340"/>
              <a:ext cx="544845" cy="725860"/>
              <a:chOff x="3071135" y="1760585"/>
              <a:chExt cx="475200" cy="633600"/>
            </a:xfrm>
          </p:grpSpPr>
          <p:sp>
            <p:nvSpPr>
              <p:cNvPr id="119" name="Accent">
                <a:extLst>
                  <a:ext uri="{FF2B5EF4-FFF2-40B4-BE49-F238E27FC236}">
                    <a16:creationId xmlns:a16="http://schemas.microsoft.com/office/drawing/2014/main" id="{3584C5B2-5B34-6967-B44F-F894E021222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20" name="Outline">
                <a:extLst>
                  <a:ext uri="{FF2B5EF4-FFF2-40B4-BE49-F238E27FC236}">
                    <a16:creationId xmlns:a16="http://schemas.microsoft.com/office/drawing/2014/main" id="{24835B35-3A16-8AA9-FACE-2FF9BE8AD06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1264708206"/>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958F19E-B65C-3F6C-64A2-CE94799A2A33}"/>
              </a:ext>
            </a:extLst>
          </p:cNvPr>
          <p:cNvSpPr>
            <a:spLocks noGrp="1"/>
          </p:cNvSpPr>
          <p:nvPr>
            <p:ph type="title"/>
          </p:nvPr>
        </p:nvSpPr>
        <p:spPr/>
        <p:txBody>
          <a:bodyPr/>
          <a:lstStyle/>
          <a:p>
            <a:r>
              <a:rPr lang="en-US" dirty="0"/>
              <a:t>Pyramids and Funnels</a:t>
            </a:r>
            <a:endParaRPr lang="en-PH" dirty="0"/>
          </a:p>
        </p:txBody>
      </p:sp>
      <p:sp>
        <p:nvSpPr>
          <p:cNvPr id="4" name="Text Placeholder 3">
            <a:extLst>
              <a:ext uri="{FF2B5EF4-FFF2-40B4-BE49-F238E27FC236}">
                <a16:creationId xmlns:a16="http://schemas.microsoft.com/office/drawing/2014/main" id="{B13A2FDD-9497-0996-E0AA-220A9A513DA1}"/>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1533014281"/>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Rectangle 98">
            <a:extLst>
              <a:ext uri="{FF2B5EF4-FFF2-40B4-BE49-F238E27FC236}">
                <a16:creationId xmlns:a16="http://schemas.microsoft.com/office/drawing/2014/main" id="{4E1CB906-A742-43FB-A517-E89CC303C42D}"/>
              </a:ext>
            </a:extLst>
          </p:cNvPr>
          <p:cNvSpPr/>
          <p:nvPr/>
        </p:nvSpPr>
        <p:spPr>
          <a:xfrm>
            <a:off x="4771853" y="1881438"/>
            <a:ext cx="4098831" cy="424658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2F893C79-99D4-4FE7-8B91-69204BF04ACD}"/>
              </a:ext>
            </a:extLst>
          </p:cNvPr>
          <p:cNvSpPr>
            <a:spLocks noGrp="1"/>
          </p:cNvSpPr>
          <p:nvPr>
            <p:ph type="title"/>
          </p:nvPr>
        </p:nvSpPr>
        <p:spPr/>
        <p:txBody>
          <a:bodyPr/>
          <a:lstStyle/>
          <a:p>
            <a:r>
              <a:rPr lang="en-US" dirty="0"/>
              <a:t>Five-Level Pyramid with Numbered List</a:t>
            </a:r>
          </a:p>
        </p:txBody>
      </p:sp>
      <p:sp>
        <p:nvSpPr>
          <p:cNvPr id="30" name="Text Placeholder 19">
            <a:extLst>
              <a:ext uri="{FF2B5EF4-FFF2-40B4-BE49-F238E27FC236}">
                <a16:creationId xmlns:a16="http://schemas.microsoft.com/office/drawing/2014/main" id="{3056A636-6F76-420C-8360-D535B5A00C12}"/>
              </a:ext>
            </a:extLst>
          </p:cNvPr>
          <p:cNvSpPr txBox="1">
            <a:spLocks/>
          </p:cNvSpPr>
          <p:nvPr/>
        </p:nvSpPr>
        <p:spPr>
          <a:xfrm>
            <a:off x="4855949" y="1310766"/>
            <a:ext cx="3833745"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da-DK" sz="1400" b="1" dirty="0"/>
              <a:t>Lorem ipsum dolor sit amet</a:t>
            </a:r>
            <a:endParaRPr lang="en-PH" sz="1400" b="1" dirty="0"/>
          </a:p>
        </p:txBody>
      </p:sp>
      <p:cxnSp>
        <p:nvCxnSpPr>
          <p:cNvPr id="31" name="Straight Connector 30">
            <a:extLst>
              <a:ext uri="{FF2B5EF4-FFF2-40B4-BE49-F238E27FC236}">
                <a16:creationId xmlns:a16="http://schemas.microsoft.com/office/drawing/2014/main" id="{F58C1853-4F49-4BCA-91E2-1370C9A4A7A2}"/>
              </a:ext>
            </a:extLst>
          </p:cNvPr>
          <p:cNvCxnSpPr>
            <a:cxnSpLocks/>
          </p:cNvCxnSpPr>
          <p:nvPr/>
        </p:nvCxnSpPr>
        <p:spPr>
          <a:xfrm>
            <a:off x="4855948" y="1881438"/>
            <a:ext cx="3930641"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776FB2B7-4A49-485D-AB56-968461C22DE8}"/>
              </a:ext>
            </a:extLst>
          </p:cNvPr>
          <p:cNvSpPr/>
          <p:nvPr/>
        </p:nvSpPr>
        <p:spPr>
          <a:xfrm>
            <a:off x="438692" y="5360484"/>
            <a:ext cx="3388677" cy="698743"/>
          </a:xfrm>
          <a:prstGeom prst="rect">
            <a:avLst/>
          </a:prstGeom>
          <a:solidFill>
            <a:schemeClr val="accent5"/>
          </a:solidFill>
          <a:ln w="3175" cap="flat" cmpd="sng" algn="ctr">
            <a:solidFill>
              <a:sysClr val="window" lastClr="FFFFFF"/>
            </a:solidFill>
            <a:prstDash val="solid"/>
            <a:miter lim="800000"/>
          </a:ln>
          <a:effectLst/>
        </p:spPr>
        <p:txBody>
          <a:bodyPr rtlCol="0" anchor="ctr"/>
          <a:lstStyle/>
          <a:p>
            <a:pPr algn="ctr">
              <a:defRPr/>
            </a:pPr>
            <a:r>
              <a:rPr lang="en-US" sz="2400" kern="0" dirty="0">
                <a:solidFill>
                  <a:sysClr val="window" lastClr="FFFFFF"/>
                </a:solidFill>
                <a:cs typeface="Calibri"/>
              </a:rPr>
              <a:t>Lorem ipsum dolor </a:t>
            </a:r>
          </a:p>
        </p:txBody>
      </p:sp>
      <p:sp>
        <p:nvSpPr>
          <p:cNvPr id="4" name="Rectangle 338">
            <a:extLst>
              <a:ext uri="{FF2B5EF4-FFF2-40B4-BE49-F238E27FC236}">
                <a16:creationId xmlns:a16="http://schemas.microsoft.com/office/drawing/2014/main" id="{4304DCF2-0025-4605-83CC-D7EE15C4D820}"/>
              </a:ext>
            </a:extLst>
          </p:cNvPr>
          <p:cNvSpPr/>
          <p:nvPr/>
        </p:nvSpPr>
        <p:spPr>
          <a:xfrm>
            <a:off x="438692" y="4835309"/>
            <a:ext cx="3388677" cy="525176"/>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5"/>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5" name="Rectangle 4">
            <a:extLst>
              <a:ext uri="{FF2B5EF4-FFF2-40B4-BE49-F238E27FC236}">
                <a16:creationId xmlns:a16="http://schemas.microsoft.com/office/drawing/2014/main" id="{F9C9F4F7-EF9E-4F09-8E65-79AB957715BB}"/>
              </a:ext>
            </a:extLst>
          </p:cNvPr>
          <p:cNvSpPr/>
          <p:nvPr/>
        </p:nvSpPr>
        <p:spPr>
          <a:xfrm>
            <a:off x="724638" y="4343777"/>
            <a:ext cx="2816784" cy="580819"/>
          </a:xfrm>
          <a:prstGeom prst="rect">
            <a:avLst/>
          </a:prstGeom>
          <a:solidFill>
            <a:schemeClr val="accent1"/>
          </a:solidFill>
          <a:ln w="3175" cap="flat" cmpd="sng" algn="ctr">
            <a:solidFill>
              <a:sysClr val="window" lastClr="FFFFFF"/>
            </a:solidFill>
            <a:prstDash val="solid"/>
            <a:miter lim="800000"/>
          </a:ln>
          <a:effectLst/>
        </p:spPr>
        <p:txBody>
          <a:bodyPr rtlCol="0" anchor="ctr"/>
          <a:lstStyle/>
          <a:p>
            <a:pPr algn="ctr">
              <a:defRPr/>
            </a:pPr>
            <a:r>
              <a:rPr lang="en-US" sz="2100" kern="0" dirty="0">
                <a:solidFill>
                  <a:sysClr val="window" lastClr="FFFFFF"/>
                </a:solidFill>
                <a:cs typeface="Calibri"/>
              </a:rPr>
              <a:t>Lorem ipsum dolor </a:t>
            </a:r>
          </a:p>
        </p:txBody>
      </p:sp>
      <p:sp>
        <p:nvSpPr>
          <p:cNvPr id="6" name="Rectangle 338">
            <a:extLst>
              <a:ext uri="{FF2B5EF4-FFF2-40B4-BE49-F238E27FC236}">
                <a16:creationId xmlns:a16="http://schemas.microsoft.com/office/drawing/2014/main" id="{37A92971-3A03-4A2C-A3D1-D2339EB0E919}"/>
              </a:ext>
            </a:extLst>
          </p:cNvPr>
          <p:cNvSpPr/>
          <p:nvPr/>
        </p:nvSpPr>
        <p:spPr>
          <a:xfrm>
            <a:off x="724638" y="3907233"/>
            <a:ext cx="2816784" cy="436543"/>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1"/>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7" name="Rectangle 6">
            <a:extLst>
              <a:ext uri="{FF2B5EF4-FFF2-40B4-BE49-F238E27FC236}">
                <a16:creationId xmlns:a16="http://schemas.microsoft.com/office/drawing/2014/main" id="{3B7C389D-EB7F-4C1A-A152-F28DABB799E4}"/>
              </a:ext>
            </a:extLst>
          </p:cNvPr>
          <p:cNvSpPr/>
          <p:nvPr/>
        </p:nvSpPr>
        <p:spPr>
          <a:xfrm>
            <a:off x="1011489" y="3446530"/>
            <a:ext cx="2243081" cy="462523"/>
          </a:xfrm>
          <a:prstGeom prst="rect">
            <a:avLst/>
          </a:prstGeom>
          <a:solidFill>
            <a:schemeClr val="accent2"/>
          </a:solidFill>
          <a:ln w="3175" cap="flat" cmpd="sng" algn="ctr">
            <a:solidFill>
              <a:sysClr val="window" lastClr="FFFFFF"/>
            </a:solidFill>
            <a:prstDash val="solid"/>
            <a:miter lim="800000"/>
          </a:ln>
          <a:effectLst/>
        </p:spPr>
        <p:txBody>
          <a:bodyPr rtlCol="0" anchor="ctr"/>
          <a:lstStyle/>
          <a:p>
            <a:pPr algn="ctr">
              <a:defRPr/>
            </a:pPr>
            <a:r>
              <a:rPr lang="en-US" sz="1500" kern="0" dirty="0">
                <a:solidFill>
                  <a:sysClr val="window" lastClr="FFFFFF"/>
                </a:solidFill>
                <a:cs typeface="Calibri"/>
              </a:rPr>
              <a:t>Lorem ipsum dolor </a:t>
            </a:r>
          </a:p>
        </p:txBody>
      </p:sp>
      <p:sp>
        <p:nvSpPr>
          <p:cNvPr id="8" name="Rectangle 338">
            <a:extLst>
              <a:ext uri="{FF2B5EF4-FFF2-40B4-BE49-F238E27FC236}">
                <a16:creationId xmlns:a16="http://schemas.microsoft.com/office/drawing/2014/main" id="{32EA5898-36B9-417C-AF14-7156461F20E2}"/>
              </a:ext>
            </a:extLst>
          </p:cNvPr>
          <p:cNvSpPr/>
          <p:nvPr/>
        </p:nvSpPr>
        <p:spPr>
          <a:xfrm>
            <a:off x="1011489" y="3098897"/>
            <a:ext cx="2243081" cy="347631"/>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2"/>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9" name="Rectangle 8">
            <a:extLst>
              <a:ext uri="{FF2B5EF4-FFF2-40B4-BE49-F238E27FC236}">
                <a16:creationId xmlns:a16="http://schemas.microsoft.com/office/drawing/2014/main" id="{295A8969-7310-42D5-8B70-56B73822FF53}"/>
              </a:ext>
            </a:extLst>
          </p:cNvPr>
          <p:cNvSpPr/>
          <p:nvPr/>
        </p:nvSpPr>
        <p:spPr>
          <a:xfrm>
            <a:off x="1240185" y="2735084"/>
            <a:ext cx="1785692" cy="368208"/>
          </a:xfrm>
          <a:prstGeom prst="rect">
            <a:avLst/>
          </a:prstGeom>
          <a:solidFill>
            <a:schemeClr val="accent3"/>
          </a:solidFill>
          <a:ln w="3175" cap="flat" cmpd="sng" algn="ctr">
            <a:solidFill>
              <a:sysClr val="window" lastClr="FFFFFF"/>
            </a:solidFill>
            <a:prstDash val="solid"/>
            <a:miter lim="800000"/>
          </a:ln>
          <a:effectLst/>
        </p:spPr>
        <p:txBody>
          <a:bodyPr rtlCol="0" anchor="ctr"/>
          <a:lstStyle/>
          <a:p>
            <a:pPr algn="ctr">
              <a:defRPr/>
            </a:pPr>
            <a:r>
              <a:rPr lang="en-US" sz="1200" kern="0" dirty="0">
                <a:solidFill>
                  <a:sysClr val="window" lastClr="FFFFFF"/>
                </a:solidFill>
                <a:cs typeface="Calibri"/>
              </a:rPr>
              <a:t>Lorem ipsum dolor </a:t>
            </a:r>
          </a:p>
        </p:txBody>
      </p:sp>
      <p:sp>
        <p:nvSpPr>
          <p:cNvPr id="10" name="Rectangle 338">
            <a:extLst>
              <a:ext uri="{FF2B5EF4-FFF2-40B4-BE49-F238E27FC236}">
                <a16:creationId xmlns:a16="http://schemas.microsoft.com/office/drawing/2014/main" id="{704ED1D4-ECBF-4ED8-93F9-0242F6E6DF23}"/>
              </a:ext>
            </a:extLst>
          </p:cNvPr>
          <p:cNvSpPr/>
          <p:nvPr/>
        </p:nvSpPr>
        <p:spPr>
          <a:xfrm>
            <a:off x="1240185" y="2458339"/>
            <a:ext cx="1785692" cy="276746"/>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3"/>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11" name="Rectangle 10">
            <a:extLst>
              <a:ext uri="{FF2B5EF4-FFF2-40B4-BE49-F238E27FC236}">
                <a16:creationId xmlns:a16="http://schemas.microsoft.com/office/drawing/2014/main" id="{A362F2C6-F8F2-4081-BA12-4F077C181840}"/>
              </a:ext>
            </a:extLst>
          </p:cNvPr>
          <p:cNvSpPr/>
          <p:nvPr/>
        </p:nvSpPr>
        <p:spPr>
          <a:xfrm>
            <a:off x="1424652" y="2169806"/>
            <a:ext cx="1416755" cy="292134"/>
          </a:xfrm>
          <a:prstGeom prst="rect">
            <a:avLst/>
          </a:prstGeom>
          <a:solidFill>
            <a:schemeClr val="accent4"/>
          </a:solidFill>
          <a:ln w="3175" cap="flat" cmpd="sng" algn="ctr">
            <a:solidFill>
              <a:sysClr val="window" lastClr="FFFFFF"/>
            </a:solidFill>
            <a:prstDash val="solid"/>
            <a:miter lim="800000"/>
          </a:ln>
          <a:effectLst/>
        </p:spPr>
        <p:txBody>
          <a:bodyPr rtlCol="0" anchor="ctr"/>
          <a:lstStyle/>
          <a:p>
            <a:pPr algn="ctr">
              <a:defRPr/>
            </a:pPr>
            <a:r>
              <a:rPr lang="en-US" sz="1000" kern="0" dirty="0">
                <a:solidFill>
                  <a:sysClr val="window" lastClr="FFFFFF"/>
                </a:solidFill>
                <a:cs typeface="Calibri"/>
              </a:rPr>
              <a:t>Lorem ipsum dolor </a:t>
            </a:r>
          </a:p>
        </p:txBody>
      </p:sp>
      <p:sp>
        <p:nvSpPr>
          <p:cNvPr id="12" name="Rectangle 338">
            <a:extLst>
              <a:ext uri="{FF2B5EF4-FFF2-40B4-BE49-F238E27FC236}">
                <a16:creationId xmlns:a16="http://schemas.microsoft.com/office/drawing/2014/main" id="{F5AB4B81-ECDF-407D-AAB2-A7E6036CB043}"/>
              </a:ext>
            </a:extLst>
          </p:cNvPr>
          <p:cNvSpPr/>
          <p:nvPr/>
        </p:nvSpPr>
        <p:spPr>
          <a:xfrm>
            <a:off x="1424652" y="1950237"/>
            <a:ext cx="1416755" cy="219569"/>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4"/>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77" name="Oval 76">
            <a:extLst>
              <a:ext uri="{FF2B5EF4-FFF2-40B4-BE49-F238E27FC236}">
                <a16:creationId xmlns:a16="http://schemas.microsoft.com/office/drawing/2014/main" id="{0798354A-76E5-4306-BC07-AB6BBF7DCF18}"/>
              </a:ext>
            </a:extLst>
          </p:cNvPr>
          <p:cNvSpPr/>
          <p:nvPr/>
        </p:nvSpPr>
        <p:spPr>
          <a:xfrm>
            <a:off x="353707" y="5583159"/>
            <a:ext cx="252000" cy="253395"/>
          </a:xfrm>
          <a:prstGeom prst="ellipse">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5"/>
                </a:solidFill>
              </a:rPr>
              <a:t>1</a:t>
            </a:r>
            <a:endParaRPr lang="en-PH" sz="1000" dirty="0">
              <a:solidFill>
                <a:schemeClr val="accent5"/>
              </a:solidFill>
            </a:endParaRPr>
          </a:p>
        </p:txBody>
      </p:sp>
      <p:sp>
        <p:nvSpPr>
          <p:cNvPr id="78" name="Oval 77">
            <a:extLst>
              <a:ext uri="{FF2B5EF4-FFF2-40B4-BE49-F238E27FC236}">
                <a16:creationId xmlns:a16="http://schemas.microsoft.com/office/drawing/2014/main" id="{A10C0D33-83D0-40F3-AF83-D1879B2E286A}"/>
              </a:ext>
            </a:extLst>
          </p:cNvPr>
          <p:cNvSpPr/>
          <p:nvPr/>
        </p:nvSpPr>
        <p:spPr>
          <a:xfrm>
            <a:off x="630941" y="4507488"/>
            <a:ext cx="252000" cy="253395"/>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1"/>
                </a:solidFill>
              </a:rPr>
              <a:t>2</a:t>
            </a:r>
            <a:endParaRPr lang="en-PH" sz="1000" dirty="0">
              <a:solidFill>
                <a:schemeClr val="accent1"/>
              </a:solidFill>
            </a:endParaRPr>
          </a:p>
        </p:txBody>
      </p:sp>
      <p:sp>
        <p:nvSpPr>
          <p:cNvPr id="79" name="Oval 78">
            <a:extLst>
              <a:ext uri="{FF2B5EF4-FFF2-40B4-BE49-F238E27FC236}">
                <a16:creationId xmlns:a16="http://schemas.microsoft.com/office/drawing/2014/main" id="{0E4BF4A9-50A7-4C0E-B452-79F64183EF67}"/>
              </a:ext>
            </a:extLst>
          </p:cNvPr>
          <p:cNvSpPr/>
          <p:nvPr/>
        </p:nvSpPr>
        <p:spPr>
          <a:xfrm>
            <a:off x="914836" y="3551094"/>
            <a:ext cx="252000" cy="253395"/>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2"/>
                </a:solidFill>
              </a:rPr>
              <a:t>3</a:t>
            </a:r>
            <a:endParaRPr lang="en-PH" sz="1000" dirty="0">
              <a:solidFill>
                <a:schemeClr val="accent2"/>
              </a:solidFill>
            </a:endParaRPr>
          </a:p>
        </p:txBody>
      </p:sp>
      <p:sp>
        <p:nvSpPr>
          <p:cNvPr id="81" name="Oval 80">
            <a:extLst>
              <a:ext uri="{FF2B5EF4-FFF2-40B4-BE49-F238E27FC236}">
                <a16:creationId xmlns:a16="http://schemas.microsoft.com/office/drawing/2014/main" id="{CACEBC56-29A7-4F1E-976A-E40A2D93D016}"/>
              </a:ext>
            </a:extLst>
          </p:cNvPr>
          <p:cNvSpPr/>
          <p:nvPr/>
        </p:nvSpPr>
        <p:spPr>
          <a:xfrm>
            <a:off x="1114185" y="2792490"/>
            <a:ext cx="252000" cy="253395"/>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3"/>
                </a:solidFill>
              </a:rPr>
              <a:t>4</a:t>
            </a:r>
            <a:endParaRPr lang="en-PH" sz="1000" dirty="0">
              <a:solidFill>
                <a:schemeClr val="accent3"/>
              </a:solidFill>
            </a:endParaRPr>
          </a:p>
        </p:txBody>
      </p:sp>
      <p:sp>
        <p:nvSpPr>
          <p:cNvPr id="82" name="Oval 81">
            <a:extLst>
              <a:ext uri="{FF2B5EF4-FFF2-40B4-BE49-F238E27FC236}">
                <a16:creationId xmlns:a16="http://schemas.microsoft.com/office/drawing/2014/main" id="{7CD5FEF6-2B0A-4631-9485-66F1C21E03DD}"/>
              </a:ext>
            </a:extLst>
          </p:cNvPr>
          <p:cNvSpPr/>
          <p:nvPr/>
        </p:nvSpPr>
        <p:spPr>
          <a:xfrm>
            <a:off x="1283911" y="2108977"/>
            <a:ext cx="252000" cy="253395"/>
          </a:xfrm>
          <a:prstGeom prst="ellipse">
            <a:avLst/>
          </a:prstGeom>
          <a:solidFill>
            <a:schemeClr val="bg1"/>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4"/>
                </a:solidFill>
              </a:rPr>
              <a:t>5</a:t>
            </a:r>
            <a:endParaRPr lang="en-PH" sz="1000" dirty="0">
              <a:solidFill>
                <a:schemeClr val="accent4"/>
              </a:solidFill>
            </a:endParaRPr>
          </a:p>
        </p:txBody>
      </p:sp>
      <p:sp>
        <p:nvSpPr>
          <p:cNvPr id="83" name="Google Shape;1008;p21">
            <a:extLst>
              <a:ext uri="{FF2B5EF4-FFF2-40B4-BE49-F238E27FC236}">
                <a16:creationId xmlns:a16="http://schemas.microsoft.com/office/drawing/2014/main" id="{5903D906-1083-414A-86B9-FDDB59FDFF30}"/>
              </a:ext>
            </a:extLst>
          </p:cNvPr>
          <p:cNvSpPr txBox="1"/>
          <p:nvPr/>
        </p:nvSpPr>
        <p:spPr>
          <a:xfrm>
            <a:off x="5340582" y="2159676"/>
            <a:ext cx="3316148" cy="601130"/>
          </a:xfrm>
          <a:prstGeom prst="rect">
            <a:avLst/>
          </a:prstGeom>
          <a:noFill/>
          <a:ln>
            <a:noFill/>
          </a:ln>
        </p:spPr>
        <p:txBody>
          <a:bodyPr spcFirstLastPara="1" wrap="square" lIns="0" tIns="0" rIns="0" bIns="0" anchor="t" anchorCtr="0">
            <a:norm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85" name="Google Shape;1008;p21">
            <a:extLst>
              <a:ext uri="{FF2B5EF4-FFF2-40B4-BE49-F238E27FC236}">
                <a16:creationId xmlns:a16="http://schemas.microsoft.com/office/drawing/2014/main" id="{A0447691-CD07-4336-877A-18927448A870}"/>
              </a:ext>
            </a:extLst>
          </p:cNvPr>
          <p:cNvSpPr txBox="1"/>
          <p:nvPr/>
        </p:nvSpPr>
        <p:spPr>
          <a:xfrm>
            <a:off x="5340582" y="2941234"/>
            <a:ext cx="3316148" cy="628292"/>
          </a:xfrm>
          <a:prstGeom prst="rect">
            <a:avLst/>
          </a:prstGeom>
          <a:noFill/>
          <a:ln>
            <a:noFill/>
          </a:ln>
        </p:spPr>
        <p:txBody>
          <a:bodyPr spcFirstLastPara="1" wrap="square" lIns="0" tIns="0" rIns="0" bIns="0" anchor="t" anchorCtr="0">
            <a:norm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86" name="Google Shape;1008;p21">
            <a:extLst>
              <a:ext uri="{FF2B5EF4-FFF2-40B4-BE49-F238E27FC236}">
                <a16:creationId xmlns:a16="http://schemas.microsoft.com/office/drawing/2014/main" id="{32D168CF-F82C-491E-BF7C-9ED8BA5FF8CB}"/>
              </a:ext>
            </a:extLst>
          </p:cNvPr>
          <p:cNvSpPr txBox="1"/>
          <p:nvPr/>
        </p:nvSpPr>
        <p:spPr>
          <a:xfrm>
            <a:off x="5340582" y="3749954"/>
            <a:ext cx="3316148" cy="628292"/>
          </a:xfrm>
          <a:prstGeom prst="rect">
            <a:avLst/>
          </a:prstGeom>
          <a:noFill/>
          <a:ln>
            <a:noFill/>
          </a:ln>
        </p:spPr>
        <p:txBody>
          <a:bodyPr spcFirstLastPara="1" wrap="square" lIns="0" tIns="0" rIns="0" bIns="0" anchor="t" anchorCtr="0">
            <a:norm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87" name="Google Shape;1008;p21">
            <a:extLst>
              <a:ext uri="{FF2B5EF4-FFF2-40B4-BE49-F238E27FC236}">
                <a16:creationId xmlns:a16="http://schemas.microsoft.com/office/drawing/2014/main" id="{5EE55482-1EAD-4F1A-BB11-ED2725AB532C}"/>
              </a:ext>
            </a:extLst>
          </p:cNvPr>
          <p:cNvSpPr txBox="1"/>
          <p:nvPr/>
        </p:nvSpPr>
        <p:spPr>
          <a:xfrm>
            <a:off x="5340582" y="4558674"/>
            <a:ext cx="3316148" cy="628292"/>
          </a:xfrm>
          <a:prstGeom prst="rect">
            <a:avLst/>
          </a:prstGeom>
          <a:noFill/>
          <a:ln>
            <a:noFill/>
          </a:ln>
        </p:spPr>
        <p:txBody>
          <a:bodyPr spcFirstLastPara="1" wrap="square" lIns="0" tIns="0" rIns="0" bIns="0" anchor="t" anchorCtr="0">
            <a:norm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88" name="Google Shape;1008;p21">
            <a:extLst>
              <a:ext uri="{FF2B5EF4-FFF2-40B4-BE49-F238E27FC236}">
                <a16:creationId xmlns:a16="http://schemas.microsoft.com/office/drawing/2014/main" id="{4743026C-0259-40B5-9B91-9AA540D0A89F}"/>
              </a:ext>
            </a:extLst>
          </p:cNvPr>
          <p:cNvSpPr txBox="1"/>
          <p:nvPr/>
        </p:nvSpPr>
        <p:spPr>
          <a:xfrm>
            <a:off x="5340582" y="5367394"/>
            <a:ext cx="3316148" cy="628292"/>
          </a:xfrm>
          <a:prstGeom prst="rect">
            <a:avLst/>
          </a:prstGeom>
          <a:noFill/>
          <a:ln>
            <a:noFill/>
          </a:ln>
        </p:spPr>
        <p:txBody>
          <a:bodyPr spcFirstLastPara="1" wrap="square" lIns="0" tIns="0" rIns="0" bIns="0" anchor="t" anchorCtr="0">
            <a:norm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101" name="Google Shape;1008;p21">
            <a:extLst>
              <a:ext uri="{FF2B5EF4-FFF2-40B4-BE49-F238E27FC236}">
                <a16:creationId xmlns:a16="http://schemas.microsoft.com/office/drawing/2014/main" id="{A85F960A-9FEC-41BB-9524-1C0FA2449C99}"/>
              </a:ext>
            </a:extLst>
          </p:cNvPr>
          <p:cNvSpPr txBox="1"/>
          <p:nvPr/>
        </p:nvSpPr>
        <p:spPr>
          <a:xfrm>
            <a:off x="4977128" y="2159676"/>
            <a:ext cx="312256" cy="601130"/>
          </a:xfrm>
          <a:prstGeom prst="rect">
            <a:avLst/>
          </a:prstGeom>
          <a:noFill/>
          <a:ln>
            <a:noFill/>
          </a:ln>
        </p:spPr>
        <p:txBody>
          <a:bodyPr spcFirstLastPara="1" wrap="square" lIns="0" tIns="0" rIns="0" bIns="0" anchor="t" anchorCtr="0">
            <a:normAutofit/>
          </a:bodyPr>
          <a:lstStyle/>
          <a:p>
            <a:r>
              <a:rPr lang="en-US" sz="3300" b="1" dirty="0">
                <a:solidFill>
                  <a:srgbClr val="FF9797"/>
                </a:solidFill>
                <a:ea typeface="Calibri"/>
                <a:cs typeface="Calibri"/>
                <a:sym typeface="Calibri"/>
              </a:rPr>
              <a:t>1</a:t>
            </a:r>
          </a:p>
        </p:txBody>
      </p:sp>
      <p:sp>
        <p:nvSpPr>
          <p:cNvPr id="102" name="Google Shape;1008;p21">
            <a:extLst>
              <a:ext uri="{FF2B5EF4-FFF2-40B4-BE49-F238E27FC236}">
                <a16:creationId xmlns:a16="http://schemas.microsoft.com/office/drawing/2014/main" id="{239FE605-DCE2-4072-AC04-309E81CD08DB}"/>
              </a:ext>
            </a:extLst>
          </p:cNvPr>
          <p:cNvSpPr txBox="1"/>
          <p:nvPr/>
        </p:nvSpPr>
        <p:spPr>
          <a:xfrm>
            <a:off x="4977128" y="2968396"/>
            <a:ext cx="312256" cy="601130"/>
          </a:xfrm>
          <a:prstGeom prst="rect">
            <a:avLst/>
          </a:prstGeom>
          <a:noFill/>
          <a:ln>
            <a:noFill/>
          </a:ln>
        </p:spPr>
        <p:txBody>
          <a:bodyPr spcFirstLastPara="1" wrap="square" lIns="0" tIns="0" rIns="0" bIns="0" anchor="t" anchorCtr="0">
            <a:normAutofit/>
          </a:bodyPr>
          <a:lstStyle/>
          <a:p>
            <a:r>
              <a:rPr lang="en-US" sz="3300" b="1" dirty="0">
                <a:solidFill>
                  <a:schemeClr val="accent1"/>
                </a:solidFill>
                <a:ea typeface="Calibri"/>
                <a:cs typeface="Calibri"/>
                <a:sym typeface="Calibri"/>
              </a:rPr>
              <a:t>2</a:t>
            </a:r>
          </a:p>
        </p:txBody>
      </p:sp>
      <p:sp>
        <p:nvSpPr>
          <p:cNvPr id="103" name="Google Shape;1008;p21">
            <a:extLst>
              <a:ext uri="{FF2B5EF4-FFF2-40B4-BE49-F238E27FC236}">
                <a16:creationId xmlns:a16="http://schemas.microsoft.com/office/drawing/2014/main" id="{1CF60DB9-840A-46D3-99E7-ABD20A15B195}"/>
              </a:ext>
            </a:extLst>
          </p:cNvPr>
          <p:cNvSpPr txBox="1"/>
          <p:nvPr/>
        </p:nvSpPr>
        <p:spPr>
          <a:xfrm>
            <a:off x="4977128" y="3777116"/>
            <a:ext cx="312256" cy="601130"/>
          </a:xfrm>
          <a:prstGeom prst="rect">
            <a:avLst/>
          </a:prstGeom>
          <a:noFill/>
          <a:ln>
            <a:noFill/>
          </a:ln>
        </p:spPr>
        <p:txBody>
          <a:bodyPr spcFirstLastPara="1" wrap="square" lIns="0" tIns="0" rIns="0" bIns="0" anchor="t" anchorCtr="0">
            <a:normAutofit/>
          </a:bodyPr>
          <a:lstStyle/>
          <a:p>
            <a:r>
              <a:rPr lang="en-US" sz="3300" b="1" dirty="0">
                <a:solidFill>
                  <a:schemeClr val="accent2"/>
                </a:solidFill>
                <a:ea typeface="Calibri"/>
                <a:cs typeface="Calibri"/>
                <a:sym typeface="Calibri"/>
              </a:rPr>
              <a:t>3</a:t>
            </a:r>
          </a:p>
        </p:txBody>
      </p:sp>
      <p:sp>
        <p:nvSpPr>
          <p:cNvPr id="104" name="Google Shape;1008;p21">
            <a:extLst>
              <a:ext uri="{FF2B5EF4-FFF2-40B4-BE49-F238E27FC236}">
                <a16:creationId xmlns:a16="http://schemas.microsoft.com/office/drawing/2014/main" id="{C840FDAE-05AC-4AF0-8406-15C4DA392EB7}"/>
              </a:ext>
            </a:extLst>
          </p:cNvPr>
          <p:cNvSpPr txBox="1"/>
          <p:nvPr/>
        </p:nvSpPr>
        <p:spPr>
          <a:xfrm>
            <a:off x="4977128" y="4585836"/>
            <a:ext cx="312256" cy="601130"/>
          </a:xfrm>
          <a:prstGeom prst="rect">
            <a:avLst/>
          </a:prstGeom>
          <a:noFill/>
          <a:ln>
            <a:noFill/>
          </a:ln>
        </p:spPr>
        <p:txBody>
          <a:bodyPr spcFirstLastPara="1" wrap="square" lIns="0" tIns="0" rIns="0" bIns="0" anchor="t" anchorCtr="0">
            <a:normAutofit/>
          </a:bodyPr>
          <a:lstStyle/>
          <a:p>
            <a:r>
              <a:rPr lang="en-US" sz="3300" b="1" dirty="0">
                <a:solidFill>
                  <a:schemeClr val="accent3"/>
                </a:solidFill>
                <a:ea typeface="Calibri"/>
                <a:cs typeface="Calibri"/>
                <a:sym typeface="Calibri"/>
              </a:rPr>
              <a:t>4</a:t>
            </a:r>
          </a:p>
        </p:txBody>
      </p:sp>
      <p:sp>
        <p:nvSpPr>
          <p:cNvPr id="105" name="Google Shape;1008;p21">
            <a:extLst>
              <a:ext uri="{FF2B5EF4-FFF2-40B4-BE49-F238E27FC236}">
                <a16:creationId xmlns:a16="http://schemas.microsoft.com/office/drawing/2014/main" id="{C79369DE-112C-4C43-BEBD-7252AF0B49C6}"/>
              </a:ext>
            </a:extLst>
          </p:cNvPr>
          <p:cNvSpPr txBox="1"/>
          <p:nvPr/>
        </p:nvSpPr>
        <p:spPr>
          <a:xfrm>
            <a:off x="4977128" y="5394556"/>
            <a:ext cx="312256" cy="601130"/>
          </a:xfrm>
          <a:prstGeom prst="rect">
            <a:avLst/>
          </a:prstGeom>
          <a:noFill/>
          <a:ln>
            <a:noFill/>
          </a:ln>
        </p:spPr>
        <p:txBody>
          <a:bodyPr spcFirstLastPara="1" wrap="square" lIns="0" tIns="0" rIns="0" bIns="0" anchor="t" anchorCtr="0">
            <a:normAutofit/>
          </a:bodyPr>
          <a:lstStyle/>
          <a:p>
            <a:r>
              <a:rPr lang="en-US" sz="3300" b="1" dirty="0">
                <a:solidFill>
                  <a:schemeClr val="accent4"/>
                </a:solidFill>
                <a:ea typeface="Calibri"/>
                <a:cs typeface="Calibri"/>
                <a:sym typeface="Calibri"/>
              </a:rPr>
              <a:t>5</a:t>
            </a:r>
          </a:p>
        </p:txBody>
      </p:sp>
      <p:cxnSp>
        <p:nvCxnSpPr>
          <p:cNvPr id="108" name="Straight Connector 107">
            <a:extLst>
              <a:ext uri="{FF2B5EF4-FFF2-40B4-BE49-F238E27FC236}">
                <a16:creationId xmlns:a16="http://schemas.microsoft.com/office/drawing/2014/main" id="{596B4A5C-1560-43A0-9EE0-12B93E985D75}"/>
              </a:ext>
            </a:extLst>
          </p:cNvPr>
          <p:cNvCxnSpPr>
            <a:cxnSpLocks/>
          </p:cNvCxnSpPr>
          <p:nvPr/>
        </p:nvCxnSpPr>
        <p:spPr>
          <a:xfrm>
            <a:off x="4977128" y="2851020"/>
            <a:ext cx="3688281"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258D6D72-194F-4545-BCE0-717B04055F3D}"/>
              </a:ext>
            </a:extLst>
          </p:cNvPr>
          <p:cNvCxnSpPr/>
          <p:nvPr/>
        </p:nvCxnSpPr>
        <p:spPr>
          <a:xfrm>
            <a:off x="4977128" y="3659740"/>
            <a:ext cx="3688281"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CF620F19-BC68-484A-8F7A-2028B71F366D}"/>
              </a:ext>
            </a:extLst>
          </p:cNvPr>
          <p:cNvCxnSpPr/>
          <p:nvPr/>
        </p:nvCxnSpPr>
        <p:spPr>
          <a:xfrm>
            <a:off x="4977128" y="4468460"/>
            <a:ext cx="3688281"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79A69DEE-3069-4AF7-8471-D1205DC58C67}"/>
              </a:ext>
            </a:extLst>
          </p:cNvPr>
          <p:cNvCxnSpPr/>
          <p:nvPr/>
        </p:nvCxnSpPr>
        <p:spPr>
          <a:xfrm>
            <a:off x="4977128" y="5277180"/>
            <a:ext cx="3688281"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F6E8BAE6-7E09-4EAD-92F1-6AA66CBA4E35}"/>
              </a:ext>
            </a:extLst>
          </p:cNvPr>
          <p:cNvCxnSpPr>
            <a:cxnSpLocks/>
          </p:cNvCxnSpPr>
          <p:nvPr/>
        </p:nvCxnSpPr>
        <p:spPr>
          <a:xfrm>
            <a:off x="4192118" y="1608881"/>
            <a:ext cx="0" cy="4509714"/>
          </a:xfrm>
          <a:prstGeom prst="line">
            <a:avLst/>
          </a:prstGeom>
          <a:ln w="28575">
            <a:solidFill>
              <a:schemeClr val="bg1">
                <a:lumMod val="75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26" name="Group 125">
            <a:extLst>
              <a:ext uri="{FF2B5EF4-FFF2-40B4-BE49-F238E27FC236}">
                <a16:creationId xmlns:a16="http://schemas.microsoft.com/office/drawing/2014/main" id="{4F8A51F2-79CB-46F2-9196-B3FBEDC5F155}"/>
              </a:ext>
            </a:extLst>
          </p:cNvPr>
          <p:cNvGrpSpPr/>
          <p:nvPr/>
        </p:nvGrpSpPr>
        <p:grpSpPr>
          <a:xfrm>
            <a:off x="3896043" y="3475697"/>
            <a:ext cx="590742" cy="787656"/>
            <a:chOff x="3541420" y="1996757"/>
            <a:chExt cx="590742" cy="787656"/>
          </a:xfrm>
        </p:grpSpPr>
        <p:sp>
          <p:nvSpPr>
            <p:cNvPr id="124" name="Oval 123">
              <a:extLst>
                <a:ext uri="{FF2B5EF4-FFF2-40B4-BE49-F238E27FC236}">
                  <a16:creationId xmlns:a16="http://schemas.microsoft.com/office/drawing/2014/main" id="{878166CA-4FCF-4DF5-8B4C-6D26D40801D2}"/>
                </a:ext>
              </a:extLst>
            </p:cNvPr>
            <p:cNvSpPr/>
            <p:nvPr/>
          </p:nvSpPr>
          <p:spPr>
            <a:xfrm>
              <a:off x="3541420" y="1996757"/>
              <a:ext cx="590742" cy="7876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25" name="Group 124">
              <a:extLst>
                <a:ext uri="{FF2B5EF4-FFF2-40B4-BE49-F238E27FC236}">
                  <a16:creationId xmlns:a16="http://schemas.microsoft.com/office/drawing/2014/main" id="{20217D71-40BF-44F1-B23E-6E11F32ABD66}"/>
                </a:ext>
              </a:extLst>
            </p:cNvPr>
            <p:cNvGrpSpPr/>
            <p:nvPr/>
          </p:nvGrpSpPr>
          <p:grpSpPr>
            <a:xfrm>
              <a:off x="3659417" y="2197208"/>
              <a:ext cx="354747" cy="386754"/>
              <a:chOff x="3679790" y="2159676"/>
              <a:chExt cx="354747" cy="386754"/>
            </a:xfrm>
          </p:grpSpPr>
          <p:sp>
            <p:nvSpPr>
              <p:cNvPr id="122" name="Arrow: Chevron 121">
                <a:extLst>
                  <a:ext uri="{FF2B5EF4-FFF2-40B4-BE49-F238E27FC236}">
                    <a16:creationId xmlns:a16="http://schemas.microsoft.com/office/drawing/2014/main" id="{6F8AF139-4CEF-4F8B-85D9-352590744471}"/>
                  </a:ext>
                </a:extLst>
              </p:cNvPr>
              <p:cNvSpPr/>
              <p:nvPr/>
            </p:nvSpPr>
            <p:spPr>
              <a:xfrm>
                <a:off x="3827367" y="2159676"/>
                <a:ext cx="207170" cy="386754"/>
              </a:xfrm>
              <a:prstGeom prst="chevron">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123" name="Arrow: Chevron 122">
                <a:extLst>
                  <a:ext uri="{FF2B5EF4-FFF2-40B4-BE49-F238E27FC236}">
                    <a16:creationId xmlns:a16="http://schemas.microsoft.com/office/drawing/2014/main" id="{65D5BD07-152C-4306-9C73-9FFCFFE7BFDB}"/>
                  </a:ext>
                </a:extLst>
              </p:cNvPr>
              <p:cNvSpPr/>
              <p:nvPr/>
            </p:nvSpPr>
            <p:spPr>
              <a:xfrm>
                <a:off x="3679790" y="2159676"/>
                <a:ext cx="207170" cy="386754"/>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grpSp>
      </p:grpSp>
    </p:spTree>
    <p:extLst>
      <p:ext uri="{BB962C8B-B14F-4D97-AF65-F5344CB8AC3E}">
        <p14:creationId xmlns:p14="http://schemas.microsoft.com/office/powerpoint/2010/main" val="915769983"/>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Rectangle 98">
            <a:extLst>
              <a:ext uri="{FF2B5EF4-FFF2-40B4-BE49-F238E27FC236}">
                <a16:creationId xmlns:a16="http://schemas.microsoft.com/office/drawing/2014/main" id="{4E1CB906-A742-43FB-A517-E89CC303C42D}"/>
              </a:ext>
            </a:extLst>
          </p:cNvPr>
          <p:cNvSpPr/>
          <p:nvPr/>
        </p:nvSpPr>
        <p:spPr>
          <a:xfrm>
            <a:off x="4771853" y="1881438"/>
            <a:ext cx="4098831" cy="424658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2F893C79-99D4-4FE7-8B91-69204BF04ACD}"/>
              </a:ext>
            </a:extLst>
          </p:cNvPr>
          <p:cNvSpPr>
            <a:spLocks noGrp="1"/>
          </p:cNvSpPr>
          <p:nvPr>
            <p:ph type="title"/>
          </p:nvPr>
        </p:nvSpPr>
        <p:spPr/>
        <p:txBody>
          <a:bodyPr/>
          <a:lstStyle/>
          <a:p>
            <a:r>
              <a:rPr lang="en-US" dirty="0"/>
              <a:t>Four-Level Pyramid with Numbered List</a:t>
            </a:r>
          </a:p>
        </p:txBody>
      </p:sp>
      <p:sp>
        <p:nvSpPr>
          <p:cNvPr id="30" name="Text Placeholder 19">
            <a:extLst>
              <a:ext uri="{FF2B5EF4-FFF2-40B4-BE49-F238E27FC236}">
                <a16:creationId xmlns:a16="http://schemas.microsoft.com/office/drawing/2014/main" id="{3056A636-6F76-420C-8360-D535B5A00C12}"/>
              </a:ext>
            </a:extLst>
          </p:cNvPr>
          <p:cNvSpPr txBox="1">
            <a:spLocks/>
          </p:cNvSpPr>
          <p:nvPr/>
        </p:nvSpPr>
        <p:spPr>
          <a:xfrm>
            <a:off x="4855949" y="1310766"/>
            <a:ext cx="3833745"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da-DK" sz="1400" b="1" dirty="0"/>
              <a:t>Lorem ipsum dolor sit amet</a:t>
            </a:r>
            <a:endParaRPr lang="en-PH" sz="1400" b="1" dirty="0"/>
          </a:p>
        </p:txBody>
      </p:sp>
      <p:cxnSp>
        <p:nvCxnSpPr>
          <p:cNvPr id="31" name="Straight Connector 30">
            <a:extLst>
              <a:ext uri="{FF2B5EF4-FFF2-40B4-BE49-F238E27FC236}">
                <a16:creationId xmlns:a16="http://schemas.microsoft.com/office/drawing/2014/main" id="{F58C1853-4F49-4BCA-91E2-1370C9A4A7A2}"/>
              </a:ext>
            </a:extLst>
          </p:cNvPr>
          <p:cNvCxnSpPr>
            <a:cxnSpLocks/>
          </p:cNvCxnSpPr>
          <p:nvPr/>
        </p:nvCxnSpPr>
        <p:spPr>
          <a:xfrm>
            <a:off x="4855948" y="1881438"/>
            <a:ext cx="3930641"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776FB2B7-4A49-485D-AB56-968461C22DE8}"/>
              </a:ext>
            </a:extLst>
          </p:cNvPr>
          <p:cNvSpPr/>
          <p:nvPr/>
        </p:nvSpPr>
        <p:spPr>
          <a:xfrm>
            <a:off x="438691" y="5261888"/>
            <a:ext cx="3388676" cy="797339"/>
          </a:xfrm>
          <a:prstGeom prst="rect">
            <a:avLst/>
          </a:prstGeom>
          <a:solidFill>
            <a:schemeClr val="accent5"/>
          </a:solidFill>
          <a:ln w="3175" cap="flat" cmpd="sng" algn="ctr">
            <a:solidFill>
              <a:sysClr val="window" lastClr="FFFFFF"/>
            </a:solidFill>
            <a:prstDash val="solid"/>
            <a:miter lim="800000"/>
          </a:ln>
          <a:effectLst/>
        </p:spPr>
        <p:txBody>
          <a:bodyPr rtlCol="0" anchor="ctr"/>
          <a:lstStyle/>
          <a:p>
            <a:pPr algn="ctr">
              <a:defRPr/>
            </a:pPr>
            <a:r>
              <a:rPr lang="en-US" sz="2400" kern="0" dirty="0">
                <a:solidFill>
                  <a:sysClr val="window" lastClr="FFFFFF"/>
                </a:solidFill>
                <a:cs typeface="Calibri"/>
              </a:rPr>
              <a:t>Lorem ipsum dolor </a:t>
            </a:r>
          </a:p>
        </p:txBody>
      </p:sp>
      <p:sp>
        <p:nvSpPr>
          <p:cNvPr id="4" name="Rectangle 338">
            <a:extLst>
              <a:ext uri="{FF2B5EF4-FFF2-40B4-BE49-F238E27FC236}">
                <a16:creationId xmlns:a16="http://schemas.microsoft.com/office/drawing/2014/main" id="{4304DCF2-0025-4605-83CC-D7EE15C4D820}"/>
              </a:ext>
            </a:extLst>
          </p:cNvPr>
          <p:cNvSpPr/>
          <p:nvPr/>
        </p:nvSpPr>
        <p:spPr>
          <a:xfrm>
            <a:off x="438691" y="4662608"/>
            <a:ext cx="3388676" cy="599281"/>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5"/>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5" name="Rectangle 4">
            <a:extLst>
              <a:ext uri="{FF2B5EF4-FFF2-40B4-BE49-F238E27FC236}">
                <a16:creationId xmlns:a16="http://schemas.microsoft.com/office/drawing/2014/main" id="{F9C9F4F7-EF9E-4F09-8E65-79AB957715BB}"/>
              </a:ext>
            </a:extLst>
          </p:cNvPr>
          <p:cNvSpPr/>
          <p:nvPr/>
        </p:nvSpPr>
        <p:spPr>
          <a:xfrm>
            <a:off x="724636" y="4101719"/>
            <a:ext cx="2816783" cy="662775"/>
          </a:xfrm>
          <a:prstGeom prst="rect">
            <a:avLst/>
          </a:prstGeom>
          <a:solidFill>
            <a:schemeClr val="accent1"/>
          </a:solidFill>
          <a:ln w="3175" cap="flat" cmpd="sng" algn="ctr">
            <a:solidFill>
              <a:sysClr val="window" lastClr="FFFFFF"/>
            </a:solidFill>
            <a:prstDash val="solid"/>
            <a:miter lim="800000"/>
          </a:ln>
          <a:effectLst/>
        </p:spPr>
        <p:txBody>
          <a:bodyPr rtlCol="0" anchor="ctr"/>
          <a:lstStyle/>
          <a:p>
            <a:pPr algn="ctr">
              <a:defRPr/>
            </a:pPr>
            <a:r>
              <a:rPr lang="en-US" sz="2100" kern="0" dirty="0">
                <a:solidFill>
                  <a:sysClr val="window" lastClr="FFFFFF"/>
                </a:solidFill>
                <a:cs typeface="Calibri"/>
              </a:rPr>
              <a:t>Lorem ipsum dolor </a:t>
            </a:r>
          </a:p>
        </p:txBody>
      </p:sp>
      <p:sp>
        <p:nvSpPr>
          <p:cNvPr id="6" name="Rectangle 338">
            <a:extLst>
              <a:ext uri="{FF2B5EF4-FFF2-40B4-BE49-F238E27FC236}">
                <a16:creationId xmlns:a16="http://schemas.microsoft.com/office/drawing/2014/main" id="{37A92971-3A03-4A2C-A3D1-D2339EB0E919}"/>
              </a:ext>
            </a:extLst>
          </p:cNvPr>
          <p:cNvSpPr/>
          <p:nvPr/>
        </p:nvSpPr>
        <p:spPr>
          <a:xfrm>
            <a:off x="724636" y="3603577"/>
            <a:ext cx="2816783" cy="498141"/>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1"/>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7" name="Rectangle 6">
            <a:extLst>
              <a:ext uri="{FF2B5EF4-FFF2-40B4-BE49-F238E27FC236}">
                <a16:creationId xmlns:a16="http://schemas.microsoft.com/office/drawing/2014/main" id="{3B7C389D-EB7F-4C1A-A152-F28DABB799E4}"/>
              </a:ext>
            </a:extLst>
          </p:cNvPr>
          <p:cNvSpPr/>
          <p:nvPr/>
        </p:nvSpPr>
        <p:spPr>
          <a:xfrm>
            <a:off x="1011489" y="3077866"/>
            <a:ext cx="2243080" cy="527787"/>
          </a:xfrm>
          <a:prstGeom prst="rect">
            <a:avLst/>
          </a:prstGeom>
          <a:solidFill>
            <a:schemeClr val="accent2"/>
          </a:solidFill>
          <a:ln w="3175" cap="flat" cmpd="sng" algn="ctr">
            <a:solidFill>
              <a:sysClr val="window" lastClr="FFFFFF"/>
            </a:solidFill>
            <a:prstDash val="solid"/>
            <a:miter lim="800000"/>
          </a:ln>
          <a:effectLst/>
        </p:spPr>
        <p:txBody>
          <a:bodyPr rtlCol="0" anchor="ctr"/>
          <a:lstStyle/>
          <a:p>
            <a:pPr algn="ctr">
              <a:defRPr/>
            </a:pPr>
            <a:r>
              <a:rPr lang="en-US" sz="1500" kern="0" dirty="0">
                <a:solidFill>
                  <a:sysClr val="window" lastClr="FFFFFF"/>
                </a:solidFill>
                <a:cs typeface="Calibri"/>
              </a:rPr>
              <a:t>Lorem ipsum dolor </a:t>
            </a:r>
          </a:p>
        </p:txBody>
      </p:sp>
      <p:sp>
        <p:nvSpPr>
          <p:cNvPr id="8" name="Rectangle 338">
            <a:extLst>
              <a:ext uri="{FF2B5EF4-FFF2-40B4-BE49-F238E27FC236}">
                <a16:creationId xmlns:a16="http://schemas.microsoft.com/office/drawing/2014/main" id="{32EA5898-36B9-417C-AF14-7156461F20E2}"/>
              </a:ext>
            </a:extLst>
          </p:cNvPr>
          <p:cNvSpPr/>
          <p:nvPr/>
        </p:nvSpPr>
        <p:spPr>
          <a:xfrm>
            <a:off x="1011489" y="2681181"/>
            <a:ext cx="2243080" cy="396683"/>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2"/>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9" name="Rectangle 8">
            <a:extLst>
              <a:ext uri="{FF2B5EF4-FFF2-40B4-BE49-F238E27FC236}">
                <a16:creationId xmlns:a16="http://schemas.microsoft.com/office/drawing/2014/main" id="{295A8969-7310-42D5-8B70-56B73822FF53}"/>
              </a:ext>
            </a:extLst>
          </p:cNvPr>
          <p:cNvSpPr/>
          <p:nvPr/>
        </p:nvSpPr>
        <p:spPr>
          <a:xfrm>
            <a:off x="1240184" y="2266032"/>
            <a:ext cx="1785692" cy="420164"/>
          </a:xfrm>
          <a:prstGeom prst="rect">
            <a:avLst/>
          </a:prstGeom>
          <a:solidFill>
            <a:schemeClr val="accent3"/>
          </a:solidFill>
          <a:ln w="3175" cap="flat" cmpd="sng" algn="ctr">
            <a:solidFill>
              <a:sysClr val="window" lastClr="FFFFFF"/>
            </a:solidFill>
            <a:prstDash val="solid"/>
            <a:miter lim="800000"/>
          </a:ln>
          <a:effectLst/>
        </p:spPr>
        <p:txBody>
          <a:bodyPr rtlCol="0" anchor="ctr"/>
          <a:lstStyle/>
          <a:p>
            <a:pPr algn="ctr">
              <a:defRPr/>
            </a:pPr>
            <a:r>
              <a:rPr lang="en-US" sz="1200" kern="0" dirty="0">
                <a:solidFill>
                  <a:sysClr val="window" lastClr="FFFFFF"/>
                </a:solidFill>
                <a:cs typeface="Calibri"/>
              </a:rPr>
              <a:t>Lorem ipsum dolor </a:t>
            </a:r>
          </a:p>
        </p:txBody>
      </p:sp>
      <p:sp>
        <p:nvSpPr>
          <p:cNvPr id="10" name="Rectangle 338">
            <a:extLst>
              <a:ext uri="{FF2B5EF4-FFF2-40B4-BE49-F238E27FC236}">
                <a16:creationId xmlns:a16="http://schemas.microsoft.com/office/drawing/2014/main" id="{704ED1D4-ECBF-4ED8-93F9-0242F6E6DF23}"/>
              </a:ext>
            </a:extLst>
          </p:cNvPr>
          <p:cNvSpPr/>
          <p:nvPr/>
        </p:nvSpPr>
        <p:spPr>
          <a:xfrm>
            <a:off x="1240184" y="1950237"/>
            <a:ext cx="1785692" cy="315796"/>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3"/>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77" name="Oval 76">
            <a:extLst>
              <a:ext uri="{FF2B5EF4-FFF2-40B4-BE49-F238E27FC236}">
                <a16:creationId xmlns:a16="http://schemas.microsoft.com/office/drawing/2014/main" id="{0798354A-76E5-4306-BC07-AB6BBF7DCF18}"/>
              </a:ext>
            </a:extLst>
          </p:cNvPr>
          <p:cNvSpPr/>
          <p:nvPr/>
        </p:nvSpPr>
        <p:spPr>
          <a:xfrm>
            <a:off x="353708" y="5533860"/>
            <a:ext cx="252000" cy="253395"/>
          </a:xfrm>
          <a:prstGeom prst="ellipse">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5"/>
                </a:solidFill>
              </a:rPr>
              <a:t>1</a:t>
            </a:r>
            <a:endParaRPr lang="en-PH" sz="1000" dirty="0">
              <a:solidFill>
                <a:schemeClr val="accent5"/>
              </a:solidFill>
            </a:endParaRPr>
          </a:p>
        </p:txBody>
      </p:sp>
      <p:sp>
        <p:nvSpPr>
          <p:cNvPr id="78" name="Oval 77">
            <a:extLst>
              <a:ext uri="{FF2B5EF4-FFF2-40B4-BE49-F238E27FC236}">
                <a16:creationId xmlns:a16="http://schemas.microsoft.com/office/drawing/2014/main" id="{A10C0D33-83D0-40F3-AF83-D1879B2E286A}"/>
              </a:ext>
            </a:extLst>
          </p:cNvPr>
          <p:cNvSpPr/>
          <p:nvPr/>
        </p:nvSpPr>
        <p:spPr>
          <a:xfrm>
            <a:off x="630941" y="4306409"/>
            <a:ext cx="252000" cy="253395"/>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1"/>
                </a:solidFill>
              </a:rPr>
              <a:t>2</a:t>
            </a:r>
            <a:endParaRPr lang="en-PH" sz="1000" dirty="0">
              <a:solidFill>
                <a:schemeClr val="accent1"/>
              </a:solidFill>
            </a:endParaRPr>
          </a:p>
        </p:txBody>
      </p:sp>
      <p:sp>
        <p:nvSpPr>
          <p:cNvPr id="79" name="Oval 78">
            <a:extLst>
              <a:ext uri="{FF2B5EF4-FFF2-40B4-BE49-F238E27FC236}">
                <a16:creationId xmlns:a16="http://schemas.microsoft.com/office/drawing/2014/main" id="{0E4BF4A9-50A7-4C0E-B452-79F64183EF67}"/>
              </a:ext>
            </a:extLst>
          </p:cNvPr>
          <p:cNvSpPr/>
          <p:nvPr/>
        </p:nvSpPr>
        <p:spPr>
          <a:xfrm>
            <a:off x="914835" y="3215062"/>
            <a:ext cx="252000" cy="253395"/>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2"/>
                </a:solidFill>
              </a:rPr>
              <a:t>3</a:t>
            </a:r>
            <a:endParaRPr lang="en-PH" sz="1000" dirty="0">
              <a:solidFill>
                <a:schemeClr val="accent2"/>
              </a:solidFill>
            </a:endParaRPr>
          </a:p>
        </p:txBody>
      </p:sp>
      <p:sp>
        <p:nvSpPr>
          <p:cNvPr id="81" name="Oval 80">
            <a:extLst>
              <a:ext uri="{FF2B5EF4-FFF2-40B4-BE49-F238E27FC236}">
                <a16:creationId xmlns:a16="http://schemas.microsoft.com/office/drawing/2014/main" id="{CACEBC56-29A7-4F1E-976A-E40A2D93D016}"/>
              </a:ext>
            </a:extLst>
          </p:cNvPr>
          <p:cNvSpPr/>
          <p:nvPr/>
        </p:nvSpPr>
        <p:spPr>
          <a:xfrm>
            <a:off x="1136244" y="2349417"/>
            <a:ext cx="252000" cy="253395"/>
          </a:xfrm>
          <a:prstGeom prst="ellipse">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3"/>
                </a:solidFill>
              </a:rPr>
              <a:t>4</a:t>
            </a:r>
            <a:endParaRPr lang="en-PH" sz="1000" dirty="0">
              <a:solidFill>
                <a:schemeClr val="accent3"/>
              </a:solidFill>
            </a:endParaRPr>
          </a:p>
        </p:txBody>
      </p:sp>
      <p:sp>
        <p:nvSpPr>
          <p:cNvPr id="83" name="Google Shape;1008;p21">
            <a:extLst>
              <a:ext uri="{FF2B5EF4-FFF2-40B4-BE49-F238E27FC236}">
                <a16:creationId xmlns:a16="http://schemas.microsoft.com/office/drawing/2014/main" id="{5903D906-1083-414A-86B9-FDDB59FDFF30}"/>
              </a:ext>
            </a:extLst>
          </p:cNvPr>
          <p:cNvSpPr txBox="1"/>
          <p:nvPr/>
        </p:nvSpPr>
        <p:spPr>
          <a:xfrm>
            <a:off x="5340582" y="2159675"/>
            <a:ext cx="3316148" cy="736434"/>
          </a:xfrm>
          <a:prstGeom prst="rect">
            <a:avLst/>
          </a:prstGeom>
          <a:noFill/>
          <a:ln>
            <a:noFill/>
          </a:ln>
        </p:spPr>
        <p:txBody>
          <a:bodyPr spcFirstLastPara="1" wrap="square" lIns="0" tIns="0" rIns="0" bIns="0" anchor="ctr" anchorCtr="0">
            <a:norm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85" name="Google Shape;1008;p21">
            <a:extLst>
              <a:ext uri="{FF2B5EF4-FFF2-40B4-BE49-F238E27FC236}">
                <a16:creationId xmlns:a16="http://schemas.microsoft.com/office/drawing/2014/main" id="{A0447691-CD07-4336-877A-18927448A870}"/>
              </a:ext>
            </a:extLst>
          </p:cNvPr>
          <p:cNvSpPr txBox="1"/>
          <p:nvPr/>
        </p:nvSpPr>
        <p:spPr>
          <a:xfrm>
            <a:off x="5340582" y="3117149"/>
            <a:ext cx="3316148" cy="769710"/>
          </a:xfrm>
          <a:prstGeom prst="rect">
            <a:avLst/>
          </a:prstGeom>
          <a:noFill/>
          <a:ln>
            <a:noFill/>
          </a:ln>
        </p:spPr>
        <p:txBody>
          <a:bodyPr spcFirstLastPara="1" wrap="square" lIns="0" tIns="0" rIns="0" bIns="0" anchor="ctr" anchorCtr="0">
            <a:norm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86" name="Google Shape;1008;p21">
            <a:extLst>
              <a:ext uri="{FF2B5EF4-FFF2-40B4-BE49-F238E27FC236}">
                <a16:creationId xmlns:a16="http://schemas.microsoft.com/office/drawing/2014/main" id="{32D168CF-F82C-491E-BF7C-9ED8BA5FF8CB}"/>
              </a:ext>
            </a:extLst>
          </p:cNvPr>
          <p:cNvSpPr txBox="1"/>
          <p:nvPr/>
        </p:nvSpPr>
        <p:spPr>
          <a:xfrm>
            <a:off x="5340582" y="4107898"/>
            <a:ext cx="3316148" cy="769710"/>
          </a:xfrm>
          <a:prstGeom prst="rect">
            <a:avLst/>
          </a:prstGeom>
          <a:noFill/>
          <a:ln>
            <a:noFill/>
          </a:ln>
        </p:spPr>
        <p:txBody>
          <a:bodyPr spcFirstLastPara="1" wrap="square" lIns="0" tIns="0" rIns="0" bIns="0" anchor="ctr" anchorCtr="0">
            <a:norm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87" name="Google Shape;1008;p21">
            <a:extLst>
              <a:ext uri="{FF2B5EF4-FFF2-40B4-BE49-F238E27FC236}">
                <a16:creationId xmlns:a16="http://schemas.microsoft.com/office/drawing/2014/main" id="{5EE55482-1EAD-4F1A-BB11-ED2725AB532C}"/>
              </a:ext>
            </a:extLst>
          </p:cNvPr>
          <p:cNvSpPr txBox="1"/>
          <p:nvPr/>
        </p:nvSpPr>
        <p:spPr>
          <a:xfrm>
            <a:off x="5340582" y="5098648"/>
            <a:ext cx="3316148" cy="769710"/>
          </a:xfrm>
          <a:prstGeom prst="rect">
            <a:avLst/>
          </a:prstGeom>
          <a:noFill/>
          <a:ln>
            <a:noFill/>
          </a:ln>
        </p:spPr>
        <p:txBody>
          <a:bodyPr spcFirstLastPara="1" wrap="square" lIns="0" tIns="0" rIns="0" bIns="0" anchor="ctr" anchorCtr="0">
            <a:norm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101" name="Google Shape;1008;p21">
            <a:extLst>
              <a:ext uri="{FF2B5EF4-FFF2-40B4-BE49-F238E27FC236}">
                <a16:creationId xmlns:a16="http://schemas.microsoft.com/office/drawing/2014/main" id="{A85F960A-9FEC-41BB-9524-1C0FA2449C99}"/>
              </a:ext>
            </a:extLst>
          </p:cNvPr>
          <p:cNvSpPr txBox="1"/>
          <p:nvPr/>
        </p:nvSpPr>
        <p:spPr>
          <a:xfrm>
            <a:off x="4977128" y="2159675"/>
            <a:ext cx="312256" cy="736434"/>
          </a:xfrm>
          <a:prstGeom prst="rect">
            <a:avLst/>
          </a:prstGeom>
          <a:noFill/>
          <a:ln>
            <a:noFill/>
          </a:ln>
        </p:spPr>
        <p:txBody>
          <a:bodyPr spcFirstLastPara="1" wrap="square" lIns="0" tIns="0" rIns="0" bIns="0" anchor="ctr" anchorCtr="0">
            <a:normAutofit/>
          </a:bodyPr>
          <a:lstStyle/>
          <a:p>
            <a:r>
              <a:rPr lang="en-US" sz="3300" b="1" dirty="0">
                <a:solidFill>
                  <a:srgbClr val="FF9797"/>
                </a:solidFill>
                <a:ea typeface="Calibri"/>
                <a:cs typeface="Calibri"/>
                <a:sym typeface="Calibri"/>
              </a:rPr>
              <a:t>1</a:t>
            </a:r>
          </a:p>
        </p:txBody>
      </p:sp>
      <p:sp>
        <p:nvSpPr>
          <p:cNvPr id="102" name="Google Shape;1008;p21">
            <a:extLst>
              <a:ext uri="{FF2B5EF4-FFF2-40B4-BE49-F238E27FC236}">
                <a16:creationId xmlns:a16="http://schemas.microsoft.com/office/drawing/2014/main" id="{239FE605-DCE2-4072-AC04-309E81CD08DB}"/>
              </a:ext>
            </a:extLst>
          </p:cNvPr>
          <p:cNvSpPr txBox="1"/>
          <p:nvPr/>
        </p:nvSpPr>
        <p:spPr>
          <a:xfrm>
            <a:off x="4977128" y="3150425"/>
            <a:ext cx="312256" cy="736434"/>
          </a:xfrm>
          <a:prstGeom prst="rect">
            <a:avLst/>
          </a:prstGeom>
          <a:noFill/>
          <a:ln>
            <a:noFill/>
          </a:ln>
        </p:spPr>
        <p:txBody>
          <a:bodyPr spcFirstLastPara="1" wrap="square" lIns="0" tIns="0" rIns="0" bIns="0" anchor="ctr" anchorCtr="0">
            <a:normAutofit/>
          </a:bodyPr>
          <a:lstStyle/>
          <a:p>
            <a:r>
              <a:rPr lang="en-US" sz="3300" b="1" dirty="0">
                <a:solidFill>
                  <a:schemeClr val="accent1"/>
                </a:solidFill>
                <a:ea typeface="Calibri"/>
                <a:cs typeface="Calibri"/>
                <a:sym typeface="Calibri"/>
              </a:rPr>
              <a:t>2</a:t>
            </a:r>
          </a:p>
        </p:txBody>
      </p:sp>
      <p:sp>
        <p:nvSpPr>
          <p:cNvPr id="103" name="Google Shape;1008;p21">
            <a:extLst>
              <a:ext uri="{FF2B5EF4-FFF2-40B4-BE49-F238E27FC236}">
                <a16:creationId xmlns:a16="http://schemas.microsoft.com/office/drawing/2014/main" id="{1CF60DB9-840A-46D3-99E7-ABD20A15B195}"/>
              </a:ext>
            </a:extLst>
          </p:cNvPr>
          <p:cNvSpPr txBox="1"/>
          <p:nvPr/>
        </p:nvSpPr>
        <p:spPr>
          <a:xfrm>
            <a:off x="4977128" y="4141174"/>
            <a:ext cx="312256" cy="736434"/>
          </a:xfrm>
          <a:prstGeom prst="rect">
            <a:avLst/>
          </a:prstGeom>
          <a:noFill/>
          <a:ln>
            <a:noFill/>
          </a:ln>
        </p:spPr>
        <p:txBody>
          <a:bodyPr spcFirstLastPara="1" wrap="square" lIns="0" tIns="0" rIns="0" bIns="0" anchor="ctr" anchorCtr="0">
            <a:normAutofit/>
          </a:bodyPr>
          <a:lstStyle/>
          <a:p>
            <a:r>
              <a:rPr lang="en-US" sz="3300" b="1" dirty="0">
                <a:solidFill>
                  <a:schemeClr val="accent2"/>
                </a:solidFill>
                <a:ea typeface="Calibri"/>
                <a:cs typeface="Calibri"/>
                <a:sym typeface="Calibri"/>
              </a:rPr>
              <a:t>3</a:t>
            </a:r>
          </a:p>
        </p:txBody>
      </p:sp>
      <p:sp>
        <p:nvSpPr>
          <p:cNvPr id="104" name="Google Shape;1008;p21">
            <a:extLst>
              <a:ext uri="{FF2B5EF4-FFF2-40B4-BE49-F238E27FC236}">
                <a16:creationId xmlns:a16="http://schemas.microsoft.com/office/drawing/2014/main" id="{C840FDAE-05AC-4AF0-8406-15C4DA392EB7}"/>
              </a:ext>
            </a:extLst>
          </p:cNvPr>
          <p:cNvSpPr txBox="1"/>
          <p:nvPr/>
        </p:nvSpPr>
        <p:spPr>
          <a:xfrm>
            <a:off x="4977128" y="5131924"/>
            <a:ext cx="312256" cy="736434"/>
          </a:xfrm>
          <a:prstGeom prst="rect">
            <a:avLst/>
          </a:prstGeom>
          <a:noFill/>
          <a:ln>
            <a:noFill/>
          </a:ln>
        </p:spPr>
        <p:txBody>
          <a:bodyPr spcFirstLastPara="1" wrap="square" lIns="0" tIns="0" rIns="0" bIns="0" anchor="ctr" anchorCtr="0">
            <a:normAutofit/>
          </a:bodyPr>
          <a:lstStyle/>
          <a:p>
            <a:r>
              <a:rPr lang="en-US" sz="3300" b="1" dirty="0">
                <a:solidFill>
                  <a:schemeClr val="accent3"/>
                </a:solidFill>
                <a:ea typeface="Calibri"/>
                <a:cs typeface="Calibri"/>
                <a:sym typeface="Calibri"/>
              </a:rPr>
              <a:t>4</a:t>
            </a:r>
          </a:p>
        </p:txBody>
      </p:sp>
      <p:cxnSp>
        <p:nvCxnSpPr>
          <p:cNvPr id="108" name="Straight Connector 107">
            <a:extLst>
              <a:ext uri="{FF2B5EF4-FFF2-40B4-BE49-F238E27FC236}">
                <a16:creationId xmlns:a16="http://schemas.microsoft.com/office/drawing/2014/main" id="{596B4A5C-1560-43A0-9EE0-12B93E985D75}"/>
              </a:ext>
            </a:extLst>
          </p:cNvPr>
          <p:cNvCxnSpPr>
            <a:cxnSpLocks/>
          </p:cNvCxnSpPr>
          <p:nvPr/>
        </p:nvCxnSpPr>
        <p:spPr>
          <a:xfrm>
            <a:off x="4977128" y="3006629"/>
            <a:ext cx="3688281"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258D6D72-194F-4545-BCE0-717B04055F3D}"/>
              </a:ext>
            </a:extLst>
          </p:cNvPr>
          <p:cNvCxnSpPr/>
          <p:nvPr/>
        </p:nvCxnSpPr>
        <p:spPr>
          <a:xfrm>
            <a:off x="4977128" y="3997379"/>
            <a:ext cx="3688281"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10" name="Straight Connector 109">
            <a:extLst>
              <a:ext uri="{FF2B5EF4-FFF2-40B4-BE49-F238E27FC236}">
                <a16:creationId xmlns:a16="http://schemas.microsoft.com/office/drawing/2014/main" id="{CF620F19-BC68-484A-8F7A-2028B71F366D}"/>
              </a:ext>
            </a:extLst>
          </p:cNvPr>
          <p:cNvCxnSpPr/>
          <p:nvPr/>
        </p:nvCxnSpPr>
        <p:spPr>
          <a:xfrm>
            <a:off x="4977128" y="4988128"/>
            <a:ext cx="3688281"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F6E8BAE6-7E09-4EAD-92F1-6AA66CBA4E35}"/>
              </a:ext>
            </a:extLst>
          </p:cNvPr>
          <p:cNvCxnSpPr>
            <a:cxnSpLocks/>
          </p:cNvCxnSpPr>
          <p:nvPr/>
        </p:nvCxnSpPr>
        <p:spPr>
          <a:xfrm>
            <a:off x="4192118" y="1608881"/>
            <a:ext cx="0" cy="4509714"/>
          </a:xfrm>
          <a:prstGeom prst="line">
            <a:avLst/>
          </a:prstGeom>
          <a:ln w="28575">
            <a:solidFill>
              <a:schemeClr val="bg1">
                <a:lumMod val="75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26" name="Group 125">
            <a:extLst>
              <a:ext uri="{FF2B5EF4-FFF2-40B4-BE49-F238E27FC236}">
                <a16:creationId xmlns:a16="http://schemas.microsoft.com/office/drawing/2014/main" id="{4F8A51F2-79CB-46F2-9196-B3FBEDC5F155}"/>
              </a:ext>
            </a:extLst>
          </p:cNvPr>
          <p:cNvGrpSpPr/>
          <p:nvPr/>
        </p:nvGrpSpPr>
        <p:grpSpPr>
          <a:xfrm>
            <a:off x="3896043" y="3475697"/>
            <a:ext cx="590742" cy="787656"/>
            <a:chOff x="3541420" y="1996757"/>
            <a:chExt cx="590742" cy="787656"/>
          </a:xfrm>
        </p:grpSpPr>
        <p:sp>
          <p:nvSpPr>
            <p:cNvPr id="124" name="Oval 123">
              <a:extLst>
                <a:ext uri="{FF2B5EF4-FFF2-40B4-BE49-F238E27FC236}">
                  <a16:creationId xmlns:a16="http://schemas.microsoft.com/office/drawing/2014/main" id="{878166CA-4FCF-4DF5-8B4C-6D26D40801D2}"/>
                </a:ext>
              </a:extLst>
            </p:cNvPr>
            <p:cNvSpPr/>
            <p:nvPr/>
          </p:nvSpPr>
          <p:spPr>
            <a:xfrm>
              <a:off x="3541420" y="1996757"/>
              <a:ext cx="590742" cy="7876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25" name="Group 124">
              <a:extLst>
                <a:ext uri="{FF2B5EF4-FFF2-40B4-BE49-F238E27FC236}">
                  <a16:creationId xmlns:a16="http://schemas.microsoft.com/office/drawing/2014/main" id="{20217D71-40BF-44F1-B23E-6E11F32ABD66}"/>
                </a:ext>
              </a:extLst>
            </p:cNvPr>
            <p:cNvGrpSpPr/>
            <p:nvPr/>
          </p:nvGrpSpPr>
          <p:grpSpPr>
            <a:xfrm>
              <a:off x="3659417" y="2197208"/>
              <a:ext cx="354747" cy="386754"/>
              <a:chOff x="3679790" y="2159676"/>
              <a:chExt cx="354747" cy="386754"/>
            </a:xfrm>
          </p:grpSpPr>
          <p:sp>
            <p:nvSpPr>
              <p:cNvPr id="122" name="Arrow: Chevron 121">
                <a:extLst>
                  <a:ext uri="{FF2B5EF4-FFF2-40B4-BE49-F238E27FC236}">
                    <a16:creationId xmlns:a16="http://schemas.microsoft.com/office/drawing/2014/main" id="{6F8AF139-4CEF-4F8B-85D9-352590744471}"/>
                  </a:ext>
                </a:extLst>
              </p:cNvPr>
              <p:cNvSpPr/>
              <p:nvPr/>
            </p:nvSpPr>
            <p:spPr>
              <a:xfrm>
                <a:off x="3827367" y="2159676"/>
                <a:ext cx="207170" cy="386754"/>
              </a:xfrm>
              <a:prstGeom prst="chevron">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123" name="Arrow: Chevron 122">
                <a:extLst>
                  <a:ext uri="{FF2B5EF4-FFF2-40B4-BE49-F238E27FC236}">
                    <a16:creationId xmlns:a16="http://schemas.microsoft.com/office/drawing/2014/main" id="{65D5BD07-152C-4306-9C73-9FFCFFE7BFDB}"/>
                  </a:ext>
                </a:extLst>
              </p:cNvPr>
              <p:cNvSpPr/>
              <p:nvPr/>
            </p:nvSpPr>
            <p:spPr>
              <a:xfrm>
                <a:off x="3679790" y="2159676"/>
                <a:ext cx="207170" cy="386754"/>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grpSp>
      </p:grpSp>
    </p:spTree>
    <p:extLst>
      <p:ext uri="{BB962C8B-B14F-4D97-AF65-F5344CB8AC3E}">
        <p14:creationId xmlns:p14="http://schemas.microsoft.com/office/powerpoint/2010/main" val="649153339"/>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 name="Rectangle 98">
            <a:extLst>
              <a:ext uri="{FF2B5EF4-FFF2-40B4-BE49-F238E27FC236}">
                <a16:creationId xmlns:a16="http://schemas.microsoft.com/office/drawing/2014/main" id="{4E1CB906-A742-43FB-A517-E89CC303C42D}"/>
              </a:ext>
            </a:extLst>
          </p:cNvPr>
          <p:cNvSpPr/>
          <p:nvPr/>
        </p:nvSpPr>
        <p:spPr>
          <a:xfrm>
            <a:off x="4771853" y="1881438"/>
            <a:ext cx="4098831" cy="4246588"/>
          </a:xfrm>
          <a:prstGeom prst="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2F893C79-99D4-4FE7-8B91-69204BF04ACD}"/>
              </a:ext>
            </a:extLst>
          </p:cNvPr>
          <p:cNvSpPr>
            <a:spLocks noGrp="1"/>
          </p:cNvSpPr>
          <p:nvPr>
            <p:ph type="title"/>
          </p:nvPr>
        </p:nvSpPr>
        <p:spPr/>
        <p:txBody>
          <a:bodyPr/>
          <a:lstStyle/>
          <a:p>
            <a:r>
              <a:rPr lang="en-US" dirty="0"/>
              <a:t>Three-Level Pyramid with Numbered List</a:t>
            </a:r>
          </a:p>
        </p:txBody>
      </p:sp>
      <p:sp>
        <p:nvSpPr>
          <p:cNvPr id="30" name="Text Placeholder 19">
            <a:extLst>
              <a:ext uri="{FF2B5EF4-FFF2-40B4-BE49-F238E27FC236}">
                <a16:creationId xmlns:a16="http://schemas.microsoft.com/office/drawing/2014/main" id="{3056A636-6F76-420C-8360-D535B5A00C12}"/>
              </a:ext>
            </a:extLst>
          </p:cNvPr>
          <p:cNvSpPr txBox="1">
            <a:spLocks/>
          </p:cNvSpPr>
          <p:nvPr/>
        </p:nvSpPr>
        <p:spPr>
          <a:xfrm>
            <a:off x="4855949" y="1310766"/>
            <a:ext cx="3833745"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da-DK" sz="1600" b="1" dirty="0"/>
              <a:t>Lorem ipsum dolor sit amet</a:t>
            </a:r>
            <a:endParaRPr lang="en-PH" sz="1600" b="1" dirty="0"/>
          </a:p>
        </p:txBody>
      </p:sp>
      <p:cxnSp>
        <p:nvCxnSpPr>
          <p:cNvPr id="31" name="Straight Connector 30">
            <a:extLst>
              <a:ext uri="{FF2B5EF4-FFF2-40B4-BE49-F238E27FC236}">
                <a16:creationId xmlns:a16="http://schemas.microsoft.com/office/drawing/2014/main" id="{F58C1853-4F49-4BCA-91E2-1370C9A4A7A2}"/>
              </a:ext>
            </a:extLst>
          </p:cNvPr>
          <p:cNvCxnSpPr>
            <a:cxnSpLocks/>
          </p:cNvCxnSpPr>
          <p:nvPr/>
        </p:nvCxnSpPr>
        <p:spPr>
          <a:xfrm>
            <a:off x="4855948" y="1881438"/>
            <a:ext cx="3930641"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776FB2B7-4A49-485D-AB56-968461C22DE8}"/>
              </a:ext>
            </a:extLst>
          </p:cNvPr>
          <p:cNvSpPr/>
          <p:nvPr/>
        </p:nvSpPr>
        <p:spPr>
          <a:xfrm>
            <a:off x="438691" y="5089359"/>
            <a:ext cx="3388676" cy="969868"/>
          </a:xfrm>
          <a:prstGeom prst="rect">
            <a:avLst/>
          </a:prstGeom>
          <a:solidFill>
            <a:schemeClr val="accent5"/>
          </a:solidFill>
          <a:ln w="3175" cap="flat" cmpd="sng" algn="ctr">
            <a:solidFill>
              <a:sysClr val="window" lastClr="FFFFFF"/>
            </a:solidFill>
            <a:prstDash val="solid"/>
            <a:miter lim="800000"/>
          </a:ln>
          <a:effectLst/>
        </p:spPr>
        <p:txBody>
          <a:bodyPr rtlCol="0" anchor="ctr"/>
          <a:lstStyle/>
          <a:p>
            <a:pPr algn="ctr">
              <a:defRPr/>
            </a:pPr>
            <a:r>
              <a:rPr lang="en-US" sz="2400" kern="0" dirty="0">
                <a:solidFill>
                  <a:sysClr val="window" lastClr="FFFFFF"/>
                </a:solidFill>
                <a:cs typeface="Calibri"/>
              </a:rPr>
              <a:t>Lorem ipsum dolor </a:t>
            </a:r>
          </a:p>
        </p:txBody>
      </p:sp>
      <p:sp>
        <p:nvSpPr>
          <p:cNvPr id="4" name="Rectangle 338">
            <a:extLst>
              <a:ext uri="{FF2B5EF4-FFF2-40B4-BE49-F238E27FC236}">
                <a16:creationId xmlns:a16="http://schemas.microsoft.com/office/drawing/2014/main" id="{4304DCF2-0025-4605-83CC-D7EE15C4D820}"/>
              </a:ext>
            </a:extLst>
          </p:cNvPr>
          <p:cNvSpPr/>
          <p:nvPr/>
        </p:nvSpPr>
        <p:spPr>
          <a:xfrm>
            <a:off x="438691" y="4360407"/>
            <a:ext cx="3388676" cy="728954"/>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5"/>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5" name="Rectangle 4">
            <a:extLst>
              <a:ext uri="{FF2B5EF4-FFF2-40B4-BE49-F238E27FC236}">
                <a16:creationId xmlns:a16="http://schemas.microsoft.com/office/drawing/2014/main" id="{F9C9F4F7-EF9E-4F09-8E65-79AB957715BB}"/>
              </a:ext>
            </a:extLst>
          </p:cNvPr>
          <p:cNvSpPr/>
          <p:nvPr/>
        </p:nvSpPr>
        <p:spPr>
          <a:xfrm>
            <a:off x="724636" y="3678152"/>
            <a:ext cx="2816783" cy="806187"/>
          </a:xfrm>
          <a:prstGeom prst="rect">
            <a:avLst/>
          </a:prstGeom>
          <a:solidFill>
            <a:schemeClr val="accent1"/>
          </a:solidFill>
          <a:ln w="3175" cap="flat" cmpd="sng" algn="ctr">
            <a:solidFill>
              <a:sysClr val="window" lastClr="FFFFFF"/>
            </a:solidFill>
            <a:prstDash val="solid"/>
            <a:miter lim="800000"/>
          </a:ln>
          <a:effectLst/>
        </p:spPr>
        <p:txBody>
          <a:bodyPr rtlCol="0" anchor="ctr"/>
          <a:lstStyle/>
          <a:p>
            <a:pPr algn="ctr">
              <a:defRPr/>
            </a:pPr>
            <a:r>
              <a:rPr lang="en-US" sz="2100" kern="0" dirty="0">
                <a:solidFill>
                  <a:sysClr val="window" lastClr="FFFFFF"/>
                </a:solidFill>
                <a:cs typeface="Calibri"/>
              </a:rPr>
              <a:t>Lorem ipsum dolor </a:t>
            </a:r>
          </a:p>
        </p:txBody>
      </p:sp>
      <p:sp>
        <p:nvSpPr>
          <p:cNvPr id="6" name="Rectangle 338">
            <a:extLst>
              <a:ext uri="{FF2B5EF4-FFF2-40B4-BE49-F238E27FC236}">
                <a16:creationId xmlns:a16="http://schemas.microsoft.com/office/drawing/2014/main" id="{37A92971-3A03-4A2C-A3D1-D2339EB0E919}"/>
              </a:ext>
            </a:extLst>
          </p:cNvPr>
          <p:cNvSpPr/>
          <p:nvPr/>
        </p:nvSpPr>
        <p:spPr>
          <a:xfrm>
            <a:off x="724636" y="3072222"/>
            <a:ext cx="2816783" cy="605929"/>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1"/>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7" name="Rectangle 6">
            <a:extLst>
              <a:ext uri="{FF2B5EF4-FFF2-40B4-BE49-F238E27FC236}">
                <a16:creationId xmlns:a16="http://schemas.microsoft.com/office/drawing/2014/main" id="{3B7C389D-EB7F-4C1A-A152-F28DABB799E4}"/>
              </a:ext>
            </a:extLst>
          </p:cNvPr>
          <p:cNvSpPr/>
          <p:nvPr/>
        </p:nvSpPr>
        <p:spPr>
          <a:xfrm>
            <a:off x="1011489" y="2432757"/>
            <a:ext cx="2243080" cy="641990"/>
          </a:xfrm>
          <a:prstGeom prst="rect">
            <a:avLst/>
          </a:prstGeom>
          <a:solidFill>
            <a:schemeClr val="accent2"/>
          </a:solidFill>
          <a:ln w="3175" cap="flat" cmpd="sng" algn="ctr">
            <a:solidFill>
              <a:sysClr val="window" lastClr="FFFFFF"/>
            </a:solidFill>
            <a:prstDash val="solid"/>
            <a:miter lim="800000"/>
          </a:ln>
          <a:effectLst/>
        </p:spPr>
        <p:txBody>
          <a:bodyPr rtlCol="0" anchor="ctr"/>
          <a:lstStyle/>
          <a:p>
            <a:pPr algn="ctr">
              <a:defRPr/>
            </a:pPr>
            <a:r>
              <a:rPr lang="en-US" sz="1500" kern="0" dirty="0">
                <a:solidFill>
                  <a:sysClr val="window" lastClr="FFFFFF"/>
                </a:solidFill>
                <a:cs typeface="Calibri"/>
              </a:rPr>
              <a:t>Lorem ipsum dolor </a:t>
            </a:r>
          </a:p>
        </p:txBody>
      </p:sp>
      <p:sp>
        <p:nvSpPr>
          <p:cNvPr id="8" name="Rectangle 338">
            <a:extLst>
              <a:ext uri="{FF2B5EF4-FFF2-40B4-BE49-F238E27FC236}">
                <a16:creationId xmlns:a16="http://schemas.microsoft.com/office/drawing/2014/main" id="{32EA5898-36B9-417C-AF14-7156461F20E2}"/>
              </a:ext>
            </a:extLst>
          </p:cNvPr>
          <p:cNvSpPr/>
          <p:nvPr/>
        </p:nvSpPr>
        <p:spPr>
          <a:xfrm>
            <a:off x="1011489" y="1950237"/>
            <a:ext cx="2243080" cy="482518"/>
          </a:xfrm>
          <a:custGeom>
            <a:avLst/>
            <a:gdLst>
              <a:gd name="connsiteX0" fmla="*/ 0 w 6150405"/>
              <a:gd name="connsiteY0" fmla="*/ 0 h 585026"/>
              <a:gd name="connsiteX1" fmla="*/ 6150405 w 6150405"/>
              <a:gd name="connsiteY1" fmla="*/ 0 h 585026"/>
              <a:gd name="connsiteX2" fmla="*/ 6150405 w 6150405"/>
              <a:gd name="connsiteY2" fmla="*/ 585026 h 585026"/>
              <a:gd name="connsiteX3" fmla="*/ 0 w 6150405"/>
              <a:gd name="connsiteY3" fmla="*/ 585026 h 585026"/>
              <a:gd name="connsiteX4" fmla="*/ 0 w 6150405"/>
              <a:gd name="connsiteY4" fmla="*/ 0 h 585026"/>
              <a:gd name="connsiteX0" fmla="*/ 610567 w 6150405"/>
              <a:gd name="connsiteY0" fmla="*/ 8142 h 585026"/>
              <a:gd name="connsiteX1" fmla="*/ 6150405 w 6150405"/>
              <a:gd name="connsiteY1" fmla="*/ 0 h 585026"/>
              <a:gd name="connsiteX2" fmla="*/ 6150405 w 6150405"/>
              <a:gd name="connsiteY2" fmla="*/ 585026 h 585026"/>
              <a:gd name="connsiteX3" fmla="*/ 0 w 6150405"/>
              <a:gd name="connsiteY3" fmla="*/ 585026 h 585026"/>
              <a:gd name="connsiteX4" fmla="*/ 610567 w 6150405"/>
              <a:gd name="connsiteY4" fmla="*/ 8142 h 585026"/>
              <a:gd name="connsiteX0" fmla="*/ 610567 w 6150405"/>
              <a:gd name="connsiteY0" fmla="*/ 0 h 576884"/>
              <a:gd name="connsiteX1" fmla="*/ 5515416 w 6150405"/>
              <a:gd name="connsiteY1" fmla="*/ 0 h 576884"/>
              <a:gd name="connsiteX2" fmla="*/ 6150405 w 6150405"/>
              <a:gd name="connsiteY2" fmla="*/ 576884 h 576884"/>
              <a:gd name="connsiteX3" fmla="*/ 0 w 6150405"/>
              <a:gd name="connsiteY3" fmla="*/ 576884 h 576884"/>
              <a:gd name="connsiteX4" fmla="*/ 610567 w 6150405"/>
              <a:gd name="connsiteY4" fmla="*/ 0 h 5768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50405" h="576884">
                <a:moveTo>
                  <a:pt x="610567" y="0"/>
                </a:moveTo>
                <a:lnTo>
                  <a:pt x="5515416" y="0"/>
                </a:lnTo>
                <a:lnTo>
                  <a:pt x="6150405" y="576884"/>
                </a:lnTo>
                <a:lnTo>
                  <a:pt x="0" y="576884"/>
                </a:lnTo>
                <a:lnTo>
                  <a:pt x="610567" y="0"/>
                </a:lnTo>
                <a:close/>
              </a:path>
            </a:pathLst>
          </a:custGeom>
          <a:solidFill>
            <a:schemeClr val="accent2"/>
          </a:solidFill>
          <a:ln w="3175" cap="flat" cmpd="sng" algn="ctr">
            <a:solidFill>
              <a:sysClr val="window" lastClr="FFFFFF"/>
            </a:solidFill>
            <a:prstDash val="solid"/>
            <a:miter lim="800000"/>
          </a:ln>
          <a:effectLst/>
        </p:spPr>
        <p:txBody>
          <a:bodyPr rtlCol="0" anchor="ctr"/>
          <a:lstStyle/>
          <a:p>
            <a:pPr algn="ctr">
              <a:defRPr/>
            </a:pPr>
            <a:endParaRPr lang="en-US" kern="0" dirty="0">
              <a:solidFill>
                <a:sysClr val="window" lastClr="FFFFFF"/>
              </a:solidFill>
              <a:cs typeface="Calibri"/>
            </a:endParaRPr>
          </a:p>
        </p:txBody>
      </p:sp>
      <p:sp>
        <p:nvSpPr>
          <p:cNvPr id="77" name="Oval 76">
            <a:extLst>
              <a:ext uri="{FF2B5EF4-FFF2-40B4-BE49-F238E27FC236}">
                <a16:creationId xmlns:a16="http://schemas.microsoft.com/office/drawing/2014/main" id="{0798354A-76E5-4306-BC07-AB6BBF7DCF18}"/>
              </a:ext>
            </a:extLst>
          </p:cNvPr>
          <p:cNvSpPr/>
          <p:nvPr/>
        </p:nvSpPr>
        <p:spPr>
          <a:xfrm>
            <a:off x="353708" y="5447596"/>
            <a:ext cx="252000" cy="253395"/>
          </a:xfrm>
          <a:prstGeom prst="ellipse">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5"/>
                </a:solidFill>
              </a:rPr>
              <a:t>1</a:t>
            </a:r>
            <a:endParaRPr lang="en-PH" sz="1000" dirty="0">
              <a:solidFill>
                <a:schemeClr val="accent5"/>
              </a:solidFill>
            </a:endParaRPr>
          </a:p>
        </p:txBody>
      </p:sp>
      <p:sp>
        <p:nvSpPr>
          <p:cNvPr id="78" name="Oval 77">
            <a:extLst>
              <a:ext uri="{FF2B5EF4-FFF2-40B4-BE49-F238E27FC236}">
                <a16:creationId xmlns:a16="http://schemas.microsoft.com/office/drawing/2014/main" id="{A10C0D33-83D0-40F3-AF83-D1879B2E286A}"/>
              </a:ext>
            </a:extLst>
          </p:cNvPr>
          <p:cNvSpPr/>
          <p:nvPr/>
        </p:nvSpPr>
        <p:spPr>
          <a:xfrm>
            <a:off x="619366" y="3954548"/>
            <a:ext cx="252000" cy="253395"/>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1"/>
                </a:solidFill>
              </a:rPr>
              <a:t>2</a:t>
            </a:r>
            <a:endParaRPr lang="en-PH" sz="1000" dirty="0">
              <a:solidFill>
                <a:schemeClr val="accent1"/>
              </a:solidFill>
            </a:endParaRPr>
          </a:p>
        </p:txBody>
      </p:sp>
      <p:sp>
        <p:nvSpPr>
          <p:cNvPr id="79" name="Oval 78">
            <a:extLst>
              <a:ext uri="{FF2B5EF4-FFF2-40B4-BE49-F238E27FC236}">
                <a16:creationId xmlns:a16="http://schemas.microsoft.com/office/drawing/2014/main" id="{0E4BF4A9-50A7-4C0E-B452-79F64183EF67}"/>
              </a:ext>
            </a:extLst>
          </p:cNvPr>
          <p:cNvSpPr/>
          <p:nvPr/>
        </p:nvSpPr>
        <p:spPr>
          <a:xfrm>
            <a:off x="903260" y="2627055"/>
            <a:ext cx="252000" cy="253395"/>
          </a:xfrm>
          <a:prstGeom prst="ellipse">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accent2"/>
                </a:solidFill>
              </a:rPr>
              <a:t>3</a:t>
            </a:r>
            <a:endParaRPr lang="en-PH" sz="1000" dirty="0">
              <a:solidFill>
                <a:schemeClr val="accent2"/>
              </a:solidFill>
            </a:endParaRPr>
          </a:p>
        </p:txBody>
      </p:sp>
      <p:sp>
        <p:nvSpPr>
          <p:cNvPr id="83" name="Google Shape;1008;p21">
            <a:extLst>
              <a:ext uri="{FF2B5EF4-FFF2-40B4-BE49-F238E27FC236}">
                <a16:creationId xmlns:a16="http://schemas.microsoft.com/office/drawing/2014/main" id="{5903D906-1083-414A-86B9-FDDB59FDFF30}"/>
              </a:ext>
            </a:extLst>
          </p:cNvPr>
          <p:cNvSpPr txBox="1"/>
          <p:nvPr/>
        </p:nvSpPr>
        <p:spPr>
          <a:xfrm>
            <a:off x="5340582" y="2159676"/>
            <a:ext cx="3316148" cy="1004883"/>
          </a:xfrm>
          <a:prstGeom prst="rect">
            <a:avLst/>
          </a:prstGeom>
          <a:noFill/>
          <a:ln>
            <a:noFill/>
          </a:ln>
        </p:spPr>
        <p:txBody>
          <a:bodyPr spcFirstLastPara="1" wrap="square" lIns="0" tIns="0" rIns="0" bIns="0" anchor="ctr" anchorCtr="0">
            <a:normAutofit/>
          </a:bodyPr>
          <a:lstStyle/>
          <a:p>
            <a:r>
              <a:rPr lang="en-US" dirty="0">
                <a:ea typeface="Calibri"/>
                <a:cs typeface="Calibri"/>
                <a:sym typeface="Calibri"/>
              </a:rPr>
              <a:t>Lorem ipsum dolor sit amet, consectetur adipiscing elit. Ut tempor, quam et mattis pulvinar, mauris ligula suscipit arcu, sed elementum diam leo at</a:t>
            </a:r>
          </a:p>
        </p:txBody>
      </p:sp>
      <p:sp>
        <p:nvSpPr>
          <p:cNvPr id="85" name="Google Shape;1008;p21">
            <a:extLst>
              <a:ext uri="{FF2B5EF4-FFF2-40B4-BE49-F238E27FC236}">
                <a16:creationId xmlns:a16="http://schemas.microsoft.com/office/drawing/2014/main" id="{A0447691-CD07-4336-877A-18927448A870}"/>
              </a:ext>
            </a:extLst>
          </p:cNvPr>
          <p:cNvSpPr txBox="1"/>
          <p:nvPr/>
        </p:nvSpPr>
        <p:spPr>
          <a:xfrm>
            <a:off x="5340582" y="3466174"/>
            <a:ext cx="3316148" cy="1050289"/>
          </a:xfrm>
          <a:prstGeom prst="rect">
            <a:avLst/>
          </a:prstGeom>
          <a:noFill/>
          <a:ln>
            <a:noFill/>
          </a:ln>
        </p:spPr>
        <p:txBody>
          <a:bodyPr spcFirstLastPara="1" wrap="square" lIns="0" tIns="0" rIns="0" bIns="0" anchor="ctr" anchorCtr="0">
            <a:normAutofit/>
          </a:bodyPr>
          <a:lstStyle/>
          <a:p>
            <a:r>
              <a:rPr lang="en-US" dirty="0">
                <a:ea typeface="Calibri"/>
                <a:cs typeface="Calibri"/>
                <a:sym typeface="Calibri"/>
              </a:rPr>
              <a:t>Lorem ipsum dolor sit amet, consectetur adipiscing elit. Ut tempor, quam et mattis pulvinar, mauris ligula suscipit arcu, sed elementum diam leo at</a:t>
            </a:r>
          </a:p>
        </p:txBody>
      </p:sp>
      <p:sp>
        <p:nvSpPr>
          <p:cNvPr id="86" name="Google Shape;1008;p21">
            <a:extLst>
              <a:ext uri="{FF2B5EF4-FFF2-40B4-BE49-F238E27FC236}">
                <a16:creationId xmlns:a16="http://schemas.microsoft.com/office/drawing/2014/main" id="{32D168CF-F82C-491E-BF7C-9ED8BA5FF8CB}"/>
              </a:ext>
            </a:extLst>
          </p:cNvPr>
          <p:cNvSpPr txBox="1"/>
          <p:nvPr/>
        </p:nvSpPr>
        <p:spPr>
          <a:xfrm>
            <a:off x="5340582" y="4818077"/>
            <a:ext cx="3316148" cy="1050289"/>
          </a:xfrm>
          <a:prstGeom prst="rect">
            <a:avLst/>
          </a:prstGeom>
          <a:noFill/>
          <a:ln>
            <a:noFill/>
          </a:ln>
        </p:spPr>
        <p:txBody>
          <a:bodyPr spcFirstLastPara="1" wrap="square" lIns="0" tIns="0" rIns="0" bIns="0" anchor="ctr" anchorCtr="0">
            <a:normAutofit/>
          </a:bodyPr>
          <a:lstStyle/>
          <a:p>
            <a:r>
              <a:rPr lang="en-US" dirty="0">
                <a:ea typeface="Calibri"/>
                <a:cs typeface="Calibri"/>
                <a:sym typeface="Calibri"/>
              </a:rPr>
              <a:t>Lorem ipsum dolor sit amet, consectetur adipiscing elit. Ut tempor, quam et mattis pulvinar, mauris ligula suscipit arcu, sed elementum diam leo at</a:t>
            </a:r>
          </a:p>
        </p:txBody>
      </p:sp>
      <p:sp>
        <p:nvSpPr>
          <p:cNvPr id="101" name="Google Shape;1008;p21">
            <a:extLst>
              <a:ext uri="{FF2B5EF4-FFF2-40B4-BE49-F238E27FC236}">
                <a16:creationId xmlns:a16="http://schemas.microsoft.com/office/drawing/2014/main" id="{A85F960A-9FEC-41BB-9524-1C0FA2449C99}"/>
              </a:ext>
            </a:extLst>
          </p:cNvPr>
          <p:cNvSpPr txBox="1"/>
          <p:nvPr/>
        </p:nvSpPr>
        <p:spPr>
          <a:xfrm>
            <a:off x="4977128" y="2159676"/>
            <a:ext cx="312256" cy="1004883"/>
          </a:xfrm>
          <a:prstGeom prst="rect">
            <a:avLst/>
          </a:prstGeom>
          <a:noFill/>
          <a:ln>
            <a:noFill/>
          </a:ln>
        </p:spPr>
        <p:txBody>
          <a:bodyPr spcFirstLastPara="1" wrap="square" lIns="0" tIns="0" rIns="0" bIns="0" anchor="ctr" anchorCtr="0">
            <a:normAutofit/>
          </a:bodyPr>
          <a:lstStyle/>
          <a:p>
            <a:r>
              <a:rPr lang="en-US" sz="3600" b="1" dirty="0">
                <a:solidFill>
                  <a:srgbClr val="FF9797"/>
                </a:solidFill>
                <a:ea typeface="Calibri"/>
                <a:cs typeface="Calibri"/>
                <a:sym typeface="Calibri"/>
              </a:rPr>
              <a:t>1</a:t>
            </a:r>
          </a:p>
        </p:txBody>
      </p:sp>
      <p:sp>
        <p:nvSpPr>
          <p:cNvPr id="102" name="Google Shape;1008;p21">
            <a:extLst>
              <a:ext uri="{FF2B5EF4-FFF2-40B4-BE49-F238E27FC236}">
                <a16:creationId xmlns:a16="http://schemas.microsoft.com/office/drawing/2014/main" id="{239FE605-DCE2-4072-AC04-309E81CD08DB}"/>
              </a:ext>
            </a:extLst>
          </p:cNvPr>
          <p:cNvSpPr txBox="1"/>
          <p:nvPr/>
        </p:nvSpPr>
        <p:spPr>
          <a:xfrm>
            <a:off x="4977128" y="3511580"/>
            <a:ext cx="312256" cy="1004883"/>
          </a:xfrm>
          <a:prstGeom prst="rect">
            <a:avLst/>
          </a:prstGeom>
          <a:noFill/>
          <a:ln>
            <a:noFill/>
          </a:ln>
        </p:spPr>
        <p:txBody>
          <a:bodyPr spcFirstLastPara="1" wrap="square" lIns="0" tIns="0" rIns="0" bIns="0" anchor="ctr" anchorCtr="0">
            <a:normAutofit/>
          </a:bodyPr>
          <a:lstStyle/>
          <a:p>
            <a:r>
              <a:rPr lang="en-US" sz="3600" b="1" dirty="0">
                <a:solidFill>
                  <a:schemeClr val="accent1"/>
                </a:solidFill>
                <a:ea typeface="Calibri"/>
                <a:cs typeface="Calibri"/>
                <a:sym typeface="Calibri"/>
              </a:rPr>
              <a:t>2</a:t>
            </a:r>
          </a:p>
        </p:txBody>
      </p:sp>
      <p:sp>
        <p:nvSpPr>
          <p:cNvPr id="103" name="Google Shape;1008;p21">
            <a:extLst>
              <a:ext uri="{FF2B5EF4-FFF2-40B4-BE49-F238E27FC236}">
                <a16:creationId xmlns:a16="http://schemas.microsoft.com/office/drawing/2014/main" id="{1CF60DB9-840A-46D3-99E7-ABD20A15B195}"/>
              </a:ext>
            </a:extLst>
          </p:cNvPr>
          <p:cNvSpPr txBox="1"/>
          <p:nvPr/>
        </p:nvSpPr>
        <p:spPr>
          <a:xfrm>
            <a:off x="4977128" y="4863483"/>
            <a:ext cx="312256" cy="1004883"/>
          </a:xfrm>
          <a:prstGeom prst="rect">
            <a:avLst/>
          </a:prstGeom>
          <a:noFill/>
          <a:ln>
            <a:noFill/>
          </a:ln>
        </p:spPr>
        <p:txBody>
          <a:bodyPr spcFirstLastPara="1" wrap="square" lIns="0" tIns="0" rIns="0" bIns="0" anchor="ctr" anchorCtr="0">
            <a:normAutofit/>
          </a:bodyPr>
          <a:lstStyle/>
          <a:p>
            <a:r>
              <a:rPr lang="en-US" sz="3600" b="1" dirty="0">
                <a:solidFill>
                  <a:schemeClr val="accent2"/>
                </a:solidFill>
                <a:ea typeface="Calibri"/>
                <a:cs typeface="Calibri"/>
                <a:sym typeface="Calibri"/>
              </a:rPr>
              <a:t>3</a:t>
            </a:r>
          </a:p>
        </p:txBody>
      </p:sp>
      <p:cxnSp>
        <p:nvCxnSpPr>
          <p:cNvPr id="108" name="Straight Connector 107">
            <a:extLst>
              <a:ext uri="{FF2B5EF4-FFF2-40B4-BE49-F238E27FC236}">
                <a16:creationId xmlns:a16="http://schemas.microsoft.com/office/drawing/2014/main" id="{596B4A5C-1560-43A0-9EE0-12B93E985D75}"/>
              </a:ext>
            </a:extLst>
          </p:cNvPr>
          <p:cNvCxnSpPr>
            <a:cxnSpLocks/>
          </p:cNvCxnSpPr>
          <p:nvPr/>
        </p:nvCxnSpPr>
        <p:spPr>
          <a:xfrm>
            <a:off x="4977128" y="3315367"/>
            <a:ext cx="3688281"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09" name="Straight Connector 108">
            <a:extLst>
              <a:ext uri="{FF2B5EF4-FFF2-40B4-BE49-F238E27FC236}">
                <a16:creationId xmlns:a16="http://schemas.microsoft.com/office/drawing/2014/main" id="{258D6D72-194F-4545-BCE0-717B04055F3D}"/>
              </a:ext>
            </a:extLst>
          </p:cNvPr>
          <p:cNvCxnSpPr/>
          <p:nvPr/>
        </p:nvCxnSpPr>
        <p:spPr>
          <a:xfrm>
            <a:off x="4977128" y="4667271"/>
            <a:ext cx="3688281"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0" name="Straight Connector 119">
            <a:extLst>
              <a:ext uri="{FF2B5EF4-FFF2-40B4-BE49-F238E27FC236}">
                <a16:creationId xmlns:a16="http://schemas.microsoft.com/office/drawing/2014/main" id="{F6E8BAE6-7E09-4EAD-92F1-6AA66CBA4E35}"/>
              </a:ext>
            </a:extLst>
          </p:cNvPr>
          <p:cNvCxnSpPr>
            <a:cxnSpLocks/>
          </p:cNvCxnSpPr>
          <p:nvPr/>
        </p:nvCxnSpPr>
        <p:spPr>
          <a:xfrm>
            <a:off x="4192118" y="1608881"/>
            <a:ext cx="0" cy="4509714"/>
          </a:xfrm>
          <a:prstGeom prst="line">
            <a:avLst/>
          </a:prstGeom>
          <a:ln w="28575">
            <a:solidFill>
              <a:schemeClr val="bg1">
                <a:lumMod val="75000"/>
              </a:schemeClr>
            </a:solidFill>
            <a:headEnd type="oval"/>
            <a:tailEnd type="oval"/>
          </a:ln>
        </p:spPr>
        <p:style>
          <a:lnRef idx="1">
            <a:schemeClr val="accent1"/>
          </a:lnRef>
          <a:fillRef idx="0">
            <a:schemeClr val="accent1"/>
          </a:fillRef>
          <a:effectRef idx="0">
            <a:schemeClr val="accent1"/>
          </a:effectRef>
          <a:fontRef idx="minor">
            <a:schemeClr val="tx1"/>
          </a:fontRef>
        </p:style>
      </p:cxnSp>
      <p:grpSp>
        <p:nvGrpSpPr>
          <p:cNvPr id="126" name="Group 125">
            <a:extLst>
              <a:ext uri="{FF2B5EF4-FFF2-40B4-BE49-F238E27FC236}">
                <a16:creationId xmlns:a16="http://schemas.microsoft.com/office/drawing/2014/main" id="{4F8A51F2-79CB-46F2-9196-B3FBEDC5F155}"/>
              </a:ext>
            </a:extLst>
          </p:cNvPr>
          <p:cNvGrpSpPr/>
          <p:nvPr/>
        </p:nvGrpSpPr>
        <p:grpSpPr>
          <a:xfrm>
            <a:off x="3896043" y="3475697"/>
            <a:ext cx="590742" cy="787656"/>
            <a:chOff x="3541420" y="1996757"/>
            <a:chExt cx="590742" cy="787656"/>
          </a:xfrm>
        </p:grpSpPr>
        <p:sp>
          <p:nvSpPr>
            <p:cNvPr id="124" name="Oval 123">
              <a:extLst>
                <a:ext uri="{FF2B5EF4-FFF2-40B4-BE49-F238E27FC236}">
                  <a16:creationId xmlns:a16="http://schemas.microsoft.com/office/drawing/2014/main" id="{878166CA-4FCF-4DF5-8B4C-6D26D40801D2}"/>
                </a:ext>
              </a:extLst>
            </p:cNvPr>
            <p:cNvSpPr/>
            <p:nvPr/>
          </p:nvSpPr>
          <p:spPr>
            <a:xfrm>
              <a:off x="3541420" y="1996757"/>
              <a:ext cx="590742" cy="78765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25" name="Group 124">
              <a:extLst>
                <a:ext uri="{FF2B5EF4-FFF2-40B4-BE49-F238E27FC236}">
                  <a16:creationId xmlns:a16="http://schemas.microsoft.com/office/drawing/2014/main" id="{20217D71-40BF-44F1-B23E-6E11F32ABD66}"/>
                </a:ext>
              </a:extLst>
            </p:cNvPr>
            <p:cNvGrpSpPr/>
            <p:nvPr/>
          </p:nvGrpSpPr>
          <p:grpSpPr>
            <a:xfrm>
              <a:off x="3659417" y="2197208"/>
              <a:ext cx="354747" cy="386754"/>
              <a:chOff x="3679790" y="2159676"/>
              <a:chExt cx="354747" cy="386754"/>
            </a:xfrm>
          </p:grpSpPr>
          <p:sp>
            <p:nvSpPr>
              <p:cNvPr id="122" name="Arrow: Chevron 121">
                <a:extLst>
                  <a:ext uri="{FF2B5EF4-FFF2-40B4-BE49-F238E27FC236}">
                    <a16:creationId xmlns:a16="http://schemas.microsoft.com/office/drawing/2014/main" id="{6F8AF139-4CEF-4F8B-85D9-352590744471}"/>
                  </a:ext>
                </a:extLst>
              </p:cNvPr>
              <p:cNvSpPr/>
              <p:nvPr/>
            </p:nvSpPr>
            <p:spPr>
              <a:xfrm>
                <a:off x="3827367" y="2159676"/>
                <a:ext cx="207170" cy="386754"/>
              </a:xfrm>
              <a:prstGeom prst="chevron">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123" name="Arrow: Chevron 122">
                <a:extLst>
                  <a:ext uri="{FF2B5EF4-FFF2-40B4-BE49-F238E27FC236}">
                    <a16:creationId xmlns:a16="http://schemas.microsoft.com/office/drawing/2014/main" id="{65D5BD07-152C-4306-9C73-9FFCFFE7BFDB}"/>
                  </a:ext>
                </a:extLst>
              </p:cNvPr>
              <p:cNvSpPr/>
              <p:nvPr/>
            </p:nvSpPr>
            <p:spPr>
              <a:xfrm>
                <a:off x="3679790" y="2159676"/>
                <a:ext cx="207170" cy="386754"/>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grpSp>
      </p:grpSp>
    </p:spTree>
    <p:extLst>
      <p:ext uri="{BB962C8B-B14F-4D97-AF65-F5344CB8AC3E}">
        <p14:creationId xmlns:p14="http://schemas.microsoft.com/office/powerpoint/2010/main" val="3763338162"/>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7" name="Line">
            <a:extLst>
              <a:ext uri="{FF2B5EF4-FFF2-40B4-BE49-F238E27FC236}">
                <a16:creationId xmlns:a16="http://schemas.microsoft.com/office/drawing/2014/main" id="{125277D0-02DC-4189-AEEC-274774C0B703}"/>
              </a:ext>
            </a:extLst>
          </p:cNvPr>
          <p:cNvCxnSpPr/>
          <p:nvPr/>
        </p:nvCxnSpPr>
        <p:spPr>
          <a:xfrm flipH="1">
            <a:off x="1846866" y="1909185"/>
            <a:ext cx="27081" cy="4210131"/>
          </a:xfrm>
          <a:prstGeom prst="line">
            <a:avLst/>
          </a:prstGeom>
          <a:ln w="19050">
            <a:solidFill>
              <a:schemeClr val="bg1">
                <a:lumMod val="75000"/>
              </a:schemeClr>
            </a:solidFill>
            <a:prstDash val="sysDot"/>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8" name="Line">
            <a:extLst>
              <a:ext uri="{FF2B5EF4-FFF2-40B4-BE49-F238E27FC236}">
                <a16:creationId xmlns:a16="http://schemas.microsoft.com/office/drawing/2014/main" id="{86DA06D4-D380-4358-813C-E4C2C6EB6DBE}"/>
              </a:ext>
            </a:extLst>
          </p:cNvPr>
          <p:cNvCxnSpPr/>
          <p:nvPr/>
        </p:nvCxnSpPr>
        <p:spPr>
          <a:xfrm flipH="1">
            <a:off x="3567614" y="1909185"/>
            <a:ext cx="27081" cy="4210131"/>
          </a:xfrm>
          <a:prstGeom prst="line">
            <a:avLst/>
          </a:prstGeom>
          <a:ln w="19050">
            <a:solidFill>
              <a:schemeClr val="bg1">
                <a:lumMod val="75000"/>
              </a:schemeClr>
            </a:solidFill>
            <a:prstDash val="sysDot"/>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79" name="Line">
            <a:extLst>
              <a:ext uri="{FF2B5EF4-FFF2-40B4-BE49-F238E27FC236}">
                <a16:creationId xmlns:a16="http://schemas.microsoft.com/office/drawing/2014/main" id="{1FAAE414-A10E-4854-BC9F-64884B53F2FD}"/>
              </a:ext>
            </a:extLst>
          </p:cNvPr>
          <p:cNvCxnSpPr/>
          <p:nvPr/>
        </p:nvCxnSpPr>
        <p:spPr>
          <a:xfrm flipH="1">
            <a:off x="5288361" y="1909185"/>
            <a:ext cx="27081" cy="4210131"/>
          </a:xfrm>
          <a:prstGeom prst="line">
            <a:avLst/>
          </a:prstGeom>
          <a:ln w="19050">
            <a:solidFill>
              <a:schemeClr val="bg1">
                <a:lumMod val="75000"/>
              </a:schemeClr>
            </a:solidFill>
            <a:prstDash val="sysDot"/>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80" name="Line">
            <a:extLst>
              <a:ext uri="{FF2B5EF4-FFF2-40B4-BE49-F238E27FC236}">
                <a16:creationId xmlns:a16="http://schemas.microsoft.com/office/drawing/2014/main" id="{FE2088DB-2790-4EF8-B717-B6B3A471DC62}"/>
              </a:ext>
            </a:extLst>
          </p:cNvPr>
          <p:cNvCxnSpPr/>
          <p:nvPr/>
        </p:nvCxnSpPr>
        <p:spPr>
          <a:xfrm flipH="1">
            <a:off x="7009108" y="1909185"/>
            <a:ext cx="27081" cy="4210131"/>
          </a:xfrm>
          <a:prstGeom prst="line">
            <a:avLst/>
          </a:prstGeom>
          <a:ln w="19050">
            <a:solidFill>
              <a:schemeClr val="bg1">
                <a:lumMod val="75000"/>
              </a:schemeClr>
            </a:solidFill>
            <a:prstDash val="sysDot"/>
            <a:headEnd type="none" w="sm" len="sm"/>
            <a:tailEnd type="none" w="sm" len="sm"/>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1913CE4A-434C-4823-9EF3-8191547BDC47}"/>
              </a:ext>
            </a:extLst>
          </p:cNvPr>
          <p:cNvSpPr>
            <a:spLocks noGrp="1"/>
          </p:cNvSpPr>
          <p:nvPr>
            <p:ph type="title"/>
          </p:nvPr>
        </p:nvSpPr>
        <p:spPr/>
        <p:txBody>
          <a:bodyPr/>
          <a:lstStyle/>
          <a:p>
            <a:r>
              <a:rPr lang="en-US" dirty="0"/>
              <a:t>Funnel Dispersion with Five-Column Callouts</a:t>
            </a:r>
          </a:p>
        </p:txBody>
      </p:sp>
      <p:sp>
        <p:nvSpPr>
          <p:cNvPr id="3" name="Freeform 49">
            <a:extLst>
              <a:ext uri="{FF2B5EF4-FFF2-40B4-BE49-F238E27FC236}">
                <a16:creationId xmlns:a16="http://schemas.microsoft.com/office/drawing/2014/main" id="{FEC404E9-3A60-4225-AE30-8752BAC01ECF}"/>
              </a:ext>
            </a:extLst>
          </p:cNvPr>
          <p:cNvSpPr/>
          <p:nvPr>
            <p:custDataLst>
              <p:tags r:id="rId1"/>
            </p:custDataLst>
          </p:nvPr>
        </p:nvSpPr>
        <p:spPr bwMode="auto">
          <a:xfrm>
            <a:off x="1944560" y="1399919"/>
            <a:ext cx="1785810" cy="388938"/>
          </a:xfrm>
          <a:custGeom>
            <a:avLst/>
            <a:gdLst>
              <a:gd name="connsiteX0" fmla="*/ 0 w 1828800"/>
              <a:gd name="connsiteY0" fmla="*/ 0 h 914400"/>
              <a:gd name="connsiteX1" fmla="*/ 1664208 w 1828800"/>
              <a:gd name="connsiteY1" fmla="*/ 0 h 914400"/>
              <a:gd name="connsiteX2" fmla="*/ 1828800 w 1828800"/>
              <a:gd name="connsiteY2" fmla="*/ 457200 h 914400"/>
              <a:gd name="connsiteX3" fmla="*/ 1664208 w 1828800"/>
              <a:gd name="connsiteY3" fmla="*/ 914400 h 914400"/>
              <a:gd name="connsiteX4" fmla="*/ 0 w 1828800"/>
              <a:gd name="connsiteY4" fmla="*/ 914400 h 914400"/>
              <a:gd name="connsiteX5" fmla="*/ 0 w 1828800"/>
              <a:gd name="connsiteY5" fmla="*/ 457201 h 914400"/>
              <a:gd name="connsiteX0" fmla="*/ 0 w 1828800"/>
              <a:gd name="connsiteY0" fmla="*/ 0 h 914400"/>
              <a:gd name="connsiteX1" fmla="*/ 1749399 w 1828800"/>
              <a:gd name="connsiteY1" fmla="*/ 1 h 914400"/>
              <a:gd name="connsiteX2" fmla="*/ 1828800 w 1828800"/>
              <a:gd name="connsiteY2" fmla="*/ 457200 h 914400"/>
              <a:gd name="connsiteX3" fmla="*/ 1664208 w 1828800"/>
              <a:gd name="connsiteY3" fmla="*/ 914400 h 914400"/>
              <a:gd name="connsiteX4" fmla="*/ 0 w 1828800"/>
              <a:gd name="connsiteY4" fmla="*/ 914400 h 914400"/>
              <a:gd name="connsiteX5" fmla="*/ 0 w 1828800"/>
              <a:gd name="connsiteY5" fmla="*/ 457201 h 914400"/>
              <a:gd name="connsiteX0" fmla="*/ 0 w 1828800"/>
              <a:gd name="connsiteY0" fmla="*/ 0 h 914402"/>
              <a:gd name="connsiteX1" fmla="*/ 1749399 w 1828800"/>
              <a:gd name="connsiteY1" fmla="*/ 1 h 914402"/>
              <a:gd name="connsiteX2" fmla="*/ 1828800 w 1828800"/>
              <a:gd name="connsiteY2" fmla="*/ 457200 h 914402"/>
              <a:gd name="connsiteX3" fmla="*/ 1749399 w 1828800"/>
              <a:gd name="connsiteY3" fmla="*/ 914402 h 914402"/>
              <a:gd name="connsiteX4" fmla="*/ 0 w 1828800"/>
              <a:gd name="connsiteY4" fmla="*/ 914400 h 914402"/>
              <a:gd name="connsiteX5" fmla="*/ 0 w 1828800"/>
              <a:gd name="connsiteY5" fmla="*/ 457201 h 914402"/>
              <a:gd name="connsiteX0" fmla="*/ 0 w 1828800"/>
              <a:gd name="connsiteY0" fmla="*/ 0 h 914402"/>
              <a:gd name="connsiteX1" fmla="*/ 1749399 w 1828800"/>
              <a:gd name="connsiteY1" fmla="*/ 1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7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7 w 1828800"/>
              <a:gd name="connsiteY1" fmla="*/ 0 h 914402"/>
              <a:gd name="connsiteX2" fmla="*/ 1828800 w 1828800"/>
              <a:gd name="connsiteY2" fmla="*/ 457200 h 914402"/>
              <a:gd name="connsiteX3" fmla="*/ 1710267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7 w 1828800"/>
              <a:gd name="connsiteY1" fmla="*/ 0 h 914402"/>
              <a:gd name="connsiteX2" fmla="*/ 1828800 w 1828800"/>
              <a:gd name="connsiteY2" fmla="*/ 457200 h 914402"/>
              <a:gd name="connsiteX3" fmla="*/ 1710267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710267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185721 w 1828800"/>
              <a:gd name="connsiteY5" fmla="*/ 457202 h 914402"/>
              <a:gd name="connsiteX0" fmla="*/ 0 w 1828800"/>
              <a:gd name="connsiteY0" fmla="*/ 0 h 914402"/>
              <a:gd name="connsiteX1" fmla="*/ 1643078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185721 w 1828800"/>
              <a:gd name="connsiteY5" fmla="*/ 457202 h 914402"/>
              <a:gd name="connsiteX0" fmla="*/ 0 w 1828800"/>
              <a:gd name="connsiteY0" fmla="*/ 0 h 914402"/>
              <a:gd name="connsiteX1" fmla="*/ 1643078 w 1828800"/>
              <a:gd name="connsiteY1" fmla="*/ 0 h 914402"/>
              <a:gd name="connsiteX2" fmla="*/ 1828800 w 1828800"/>
              <a:gd name="connsiteY2" fmla="*/ 457200 h 914402"/>
              <a:gd name="connsiteX3" fmla="*/ 1643078 w 1828800"/>
              <a:gd name="connsiteY3" fmla="*/ 914402 h 914402"/>
              <a:gd name="connsiteX4" fmla="*/ 0 w 1828800"/>
              <a:gd name="connsiteY4" fmla="*/ 914400 h 914402"/>
              <a:gd name="connsiteX5" fmla="*/ 185721 w 1828800"/>
              <a:gd name="connsiteY5" fmla="*/ 457202 h 914402"/>
              <a:gd name="connsiteX0" fmla="*/ 0 w 1828800"/>
              <a:gd name="connsiteY0" fmla="*/ 0 h 914402"/>
              <a:gd name="connsiteX1" fmla="*/ 1643078 w 1828800"/>
              <a:gd name="connsiteY1" fmla="*/ 0 h 914402"/>
              <a:gd name="connsiteX2" fmla="*/ 1828800 w 1828800"/>
              <a:gd name="connsiteY2" fmla="*/ 457200 h 914402"/>
              <a:gd name="connsiteX3" fmla="*/ 1643078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3078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138491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138491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138491 w 1828800"/>
              <a:gd name="connsiteY5" fmla="*/ 457202 h 91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8800" h="914402">
                <a:moveTo>
                  <a:pt x="0" y="0"/>
                </a:moveTo>
                <a:lnTo>
                  <a:pt x="1690310" y="0"/>
                </a:lnTo>
                <a:lnTo>
                  <a:pt x="1828800" y="457200"/>
                </a:lnTo>
                <a:lnTo>
                  <a:pt x="1690310" y="914402"/>
                </a:lnTo>
                <a:lnTo>
                  <a:pt x="0" y="914400"/>
                </a:lnTo>
                <a:lnTo>
                  <a:pt x="138491" y="457202"/>
                </a:lnTo>
                <a:close/>
              </a:path>
            </a:pathLst>
          </a:custGeom>
          <a:solidFill>
            <a:srgbClr val="E14544"/>
          </a:solidFill>
          <a:ln w="9525">
            <a:noFill/>
            <a:round/>
            <a:headEnd/>
            <a:tailEnd/>
          </a:ln>
        </p:spPr>
        <p:txBody>
          <a:bodyPr wrap="none" rtlCol="0" anchor="ctr"/>
          <a:lstStyle/>
          <a:p>
            <a:pPr algn="ctr"/>
            <a:r>
              <a:rPr lang="en-US" sz="1000" dirty="0">
                <a:solidFill>
                  <a:schemeClr val="bg1"/>
                </a:solidFill>
                <a:latin typeface="Franklin Gothic Book" panose="020B0503020102020204" pitchFamily="34" charset="0"/>
                <a:sym typeface="Franklin Gothic Book" panose="020B0503020102020204" pitchFamily="34" charset="0"/>
              </a:rPr>
              <a:t>Lorem ipsum dolor</a:t>
            </a:r>
            <a:endParaRPr lang="en-US" sz="1000" b="1" dirty="0">
              <a:solidFill>
                <a:schemeClr val="bg1"/>
              </a:solidFill>
            </a:endParaRPr>
          </a:p>
        </p:txBody>
      </p:sp>
      <p:sp>
        <p:nvSpPr>
          <p:cNvPr id="4" name="Freeform 45">
            <a:extLst>
              <a:ext uri="{FF2B5EF4-FFF2-40B4-BE49-F238E27FC236}">
                <a16:creationId xmlns:a16="http://schemas.microsoft.com/office/drawing/2014/main" id="{7D968E4E-3850-4E4D-B757-AC34E0301B3C}"/>
              </a:ext>
            </a:extLst>
          </p:cNvPr>
          <p:cNvSpPr/>
          <p:nvPr>
            <p:custDataLst>
              <p:tags r:id="rId2"/>
            </p:custDataLst>
          </p:nvPr>
        </p:nvSpPr>
        <p:spPr bwMode="auto">
          <a:xfrm>
            <a:off x="3667895" y="1399919"/>
            <a:ext cx="1785810" cy="388938"/>
          </a:xfrm>
          <a:custGeom>
            <a:avLst/>
            <a:gdLst>
              <a:gd name="connsiteX0" fmla="*/ 0 w 1828800"/>
              <a:gd name="connsiteY0" fmla="*/ 0 h 914400"/>
              <a:gd name="connsiteX1" fmla="*/ 1664208 w 1828800"/>
              <a:gd name="connsiteY1" fmla="*/ 0 h 914400"/>
              <a:gd name="connsiteX2" fmla="*/ 1828800 w 1828800"/>
              <a:gd name="connsiteY2" fmla="*/ 457200 h 914400"/>
              <a:gd name="connsiteX3" fmla="*/ 1664208 w 1828800"/>
              <a:gd name="connsiteY3" fmla="*/ 914400 h 914400"/>
              <a:gd name="connsiteX4" fmla="*/ 0 w 1828800"/>
              <a:gd name="connsiteY4" fmla="*/ 914400 h 914400"/>
              <a:gd name="connsiteX5" fmla="*/ 0 w 1828800"/>
              <a:gd name="connsiteY5" fmla="*/ 457201 h 914400"/>
              <a:gd name="connsiteX0" fmla="*/ 0 w 1828800"/>
              <a:gd name="connsiteY0" fmla="*/ 0 h 914400"/>
              <a:gd name="connsiteX1" fmla="*/ 1749399 w 1828800"/>
              <a:gd name="connsiteY1" fmla="*/ 1 h 914400"/>
              <a:gd name="connsiteX2" fmla="*/ 1828800 w 1828800"/>
              <a:gd name="connsiteY2" fmla="*/ 457200 h 914400"/>
              <a:gd name="connsiteX3" fmla="*/ 1664208 w 1828800"/>
              <a:gd name="connsiteY3" fmla="*/ 914400 h 914400"/>
              <a:gd name="connsiteX4" fmla="*/ 0 w 1828800"/>
              <a:gd name="connsiteY4" fmla="*/ 914400 h 914400"/>
              <a:gd name="connsiteX5" fmla="*/ 0 w 1828800"/>
              <a:gd name="connsiteY5" fmla="*/ 457201 h 914400"/>
              <a:gd name="connsiteX0" fmla="*/ 0 w 1828800"/>
              <a:gd name="connsiteY0" fmla="*/ 0 h 914402"/>
              <a:gd name="connsiteX1" fmla="*/ 1749399 w 1828800"/>
              <a:gd name="connsiteY1" fmla="*/ 1 h 914402"/>
              <a:gd name="connsiteX2" fmla="*/ 1828800 w 1828800"/>
              <a:gd name="connsiteY2" fmla="*/ 457200 h 914402"/>
              <a:gd name="connsiteX3" fmla="*/ 1749399 w 1828800"/>
              <a:gd name="connsiteY3" fmla="*/ 914402 h 914402"/>
              <a:gd name="connsiteX4" fmla="*/ 0 w 1828800"/>
              <a:gd name="connsiteY4" fmla="*/ 914400 h 914402"/>
              <a:gd name="connsiteX5" fmla="*/ 0 w 1828800"/>
              <a:gd name="connsiteY5" fmla="*/ 457201 h 914402"/>
              <a:gd name="connsiteX0" fmla="*/ 0 w 1828800"/>
              <a:gd name="connsiteY0" fmla="*/ 0 h 914402"/>
              <a:gd name="connsiteX1" fmla="*/ 1749399 w 1828800"/>
              <a:gd name="connsiteY1" fmla="*/ 1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185721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185721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185721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09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09 w 1828800"/>
              <a:gd name="connsiteY1" fmla="*/ 0 h 914402"/>
              <a:gd name="connsiteX2" fmla="*/ 1828800 w 1828800"/>
              <a:gd name="connsiteY2" fmla="*/ 457200 h 914402"/>
              <a:gd name="connsiteX3" fmla="*/ 1690309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09 w 1828800"/>
              <a:gd name="connsiteY1" fmla="*/ 0 h 914402"/>
              <a:gd name="connsiteX2" fmla="*/ 1828800 w 1828800"/>
              <a:gd name="connsiteY2" fmla="*/ 457200 h 914402"/>
              <a:gd name="connsiteX3" fmla="*/ 1690309 w 1828800"/>
              <a:gd name="connsiteY3" fmla="*/ 914402 h 914402"/>
              <a:gd name="connsiteX4" fmla="*/ 0 w 1828800"/>
              <a:gd name="connsiteY4" fmla="*/ 914400 h 914402"/>
              <a:gd name="connsiteX5" fmla="*/ 138490 w 1828800"/>
              <a:gd name="connsiteY5" fmla="*/ 457202 h 914402"/>
              <a:gd name="connsiteX0" fmla="*/ 0 w 1828800"/>
              <a:gd name="connsiteY0" fmla="*/ 0 h 914402"/>
              <a:gd name="connsiteX1" fmla="*/ 1690309 w 1828800"/>
              <a:gd name="connsiteY1" fmla="*/ 0 h 914402"/>
              <a:gd name="connsiteX2" fmla="*/ 1828800 w 1828800"/>
              <a:gd name="connsiteY2" fmla="*/ 457200 h 914402"/>
              <a:gd name="connsiteX3" fmla="*/ 1690309 w 1828800"/>
              <a:gd name="connsiteY3" fmla="*/ 914402 h 914402"/>
              <a:gd name="connsiteX4" fmla="*/ 0 w 1828800"/>
              <a:gd name="connsiteY4" fmla="*/ 914400 h 914402"/>
              <a:gd name="connsiteX5" fmla="*/ 138490 w 1828800"/>
              <a:gd name="connsiteY5" fmla="*/ 457202 h 914402"/>
              <a:gd name="connsiteX0" fmla="*/ 0 w 1828800"/>
              <a:gd name="connsiteY0" fmla="*/ 0 h 914402"/>
              <a:gd name="connsiteX1" fmla="*/ 1690309 w 1828800"/>
              <a:gd name="connsiteY1" fmla="*/ 0 h 914402"/>
              <a:gd name="connsiteX2" fmla="*/ 1828800 w 1828800"/>
              <a:gd name="connsiteY2" fmla="*/ 457200 h 914402"/>
              <a:gd name="connsiteX3" fmla="*/ 1690309 w 1828800"/>
              <a:gd name="connsiteY3" fmla="*/ 914402 h 914402"/>
              <a:gd name="connsiteX4" fmla="*/ 0 w 1828800"/>
              <a:gd name="connsiteY4" fmla="*/ 914400 h 914402"/>
              <a:gd name="connsiteX5" fmla="*/ 138490 w 1828800"/>
              <a:gd name="connsiteY5" fmla="*/ 457202 h 91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8800" h="914402">
                <a:moveTo>
                  <a:pt x="0" y="0"/>
                </a:moveTo>
                <a:lnTo>
                  <a:pt x="1690309" y="0"/>
                </a:lnTo>
                <a:lnTo>
                  <a:pt x="1828800" y="457200"/>
                </a:lnTo>
                <a:lnTo>
                  <a:pt x="1690309" y="914402"/>
                </a:lnTo>
                <a:lnTo>
                  <a:pt x="0" y="914400"/>
                </a:lnTo>
                <a:lnTo>
                  <a:pt x="138490" y="457202"/>
                </a:lnTo>
                <a:close/>
              </a:path>
            </a:pathLst>
          </a:custGeom>
          <a:solidFill>
            <a:srgbClr val="C71312"/>
          </a:solidFill>
          <a:ln w="9525">
            <a:noFill/>
            <a:round/>
            <a:headEnd/>
            <a:tailEnd/>
          </a:ln>
        </p:spPr>
        <p:txBody>
          <a:bodyPr wrap="none" rtlCol="0" anchor="ctr"/>
          <a:lstStyle/>
          <a:p>
            <a:pPr algn="ctr"/>
            <a:r>
              <a:rPr lang="en-US" sz="1000" dirty="0">
                <a:solidFill>
                  <a:schemeClr val="bg1"/>
                </a:solidFill>
                <a:latin typeface="Franklin Gothic Book" panose="020B0503020102020204" pitchFamily="34" charset="0"/>
                <a:sym typeface="Franklin Gothic Book" panose="020B0503020102020204" pitchFamily="34" charset="0"/>
              </a:rPr>
              <a:t>Lorem ipsum dolor</a:t>
            </a:r>
            <a:endParaRPr lang="en-US" sz="1000" b="1" dirty="0">
              <a:solidFill>
                <a:schemeClr val="bg1"/>
              </a:solidFill>
            </a:endParaRPr>
          </a:p>
        </p:txBody>
      </p:sp>
      <p:sp>
        <p:nvSpPr>
          <p:cNvPr id="5" name="Freeform 43">
            <a:extLst>
              <a:ext uri="{FF2B5EF4-FFF2-40B4-BE49-F238E27FC236}">
                <a16:creationId xmlns:a16="http://schemas.microsoft.com/office/drawing/2014/main" id="{AB4C9E1F-29C2-4CB1-B477-91F357DD67B8}"/>
              </a:ext>
            </a:extLst>
          </p:cNvPr>
          <p:cNvSpPr/>
          <p:nvPr>
            <p:custDataLst>
              <p:tags r:id="rId3"/>
            </p:custDataLst>
          </p:nvPr>
        </p:nvSpPr>
        <p:spPr bwMode="auto">
          <a:xfrm>
            <a:off x="5391231" y="1399919"/>
            <a:ext cx="1785810" cy="388938"/>
          </a:xfrm>
          <a:custGeom>
            <a:avLst/>
            <a:gdLst>
              <a:gd name="connsiteX0" fmla="*/ 0 w 1828800"/>
              <a:gd name="connsiteY0" fmla="*/ 0 h 914400"/>
              <a:gd name="connsiteX1" fmla="*/ 1664208 w 1828800"/>
              <a:gd name="connsiteY1" fmla="*/ 0 h 914400"/>
              <a:gd name="connsiteX2" fmla="*/ 1828800 w 1828800"/>
              <a:gd name="connsiteY2" fmla="*/ 457200 h 914400"/>
              <a:gd name="connsiteX3" fmla="*/ 1664208 w 1828800"/>
              <a:gd name="connsiteY3" fmla="*/ 914400 h 914400"/>
              <a:gd name="connsiteX4" fmla="*/ 0 w 1828800"/>
              <a:gd name="connsiteY4" fmla="*/ 914400 h 914400"/>
              <a:gd name="connsiteX5" fmla="*/ 0 w 1828800"/>
              <a:gd name="connsiteY5" fmla="*/ 457201 h 914400"/>
              <a:gd name="connsiteX0" fmla="*/ 0 w 1828800"/>
              <a:gd name="connsiteY0" fmla="*/ 0 h 914400"/>
              <a:gd name="connsiteX1" fmla="*/ 1749399 w 1828800"/>
              <a:gd name="connsiteY1" fmla="*/ 1 h 914400"/>
              <a:gd name="connsiteX2" fmla="*/ 1828800 w 1828800"/>
              <a:gd name="connsiteY2" fmla="*/ 457200 h 914400"/>
              <a:gd name="connsiteX3" fmla="*/ 1664208 w 1828800"/>
              <a:gd name="connsiteY3" fmla="*/ 914400 h 914400"/>
              <a:gd name="connsiteX4" fmla="*/ 0 w 1828800"/>
              <a:gd name="connsiteY4" fmla="*/ 914400 h 914400"/>
              <a:gd name="connsiteX5" fmla="*/ 0 w 1828800"/>
              <a:gd name="connsiteY5" fmla="*/ 457201 h 914400"/>
              <a:gd name="connsiteX0" fmla="*/ 0 w 1828800"/>
              <a:gd name="connsiteY0" fmla="*/ 0 h 914402"/>
              <a:gd name="connsiteX1" fmla="*/ 1749399 w 1828800"/>
              <a:gd name="connsiteY1" fmla="*/ 1 h 914402"/>
              <a:gd name="connsiteX2" fmla="*/ 1828800 w 1828800"/>
              <a:gd name="connsiteY2" fmla="*/ 457200 h 914402"/>
              <a:gd name="connsiteX3" fmla="*/ 1749399 w 1828800"/>
              <a:gd name="connsiteY3" fmla="*/ 914402 h 914402"/>
              <a:gd name="connsiteX4" fmla="*/ 0 w 1828800"/>
              <a:gd name="connsiteY4" fmla="*/ 914400 h 914402"/>
              <a:gd name="connsiteX5" fmla="*/ 0 w 1828800"/>
              <a:gd name="connsiteY5" fmla="*/ 457201 h 914402"/>
              <a:gd name="connsiteX0" fmla="*/ 0 w 1828800"/>
              <a:gd name="connsiteY0" fmla="*/ 0 h 914402"/>
              <a:gd name="connsiteX1" fmla="*/ 1749399 w 1828800"/>
              <a:gd name="connsiteY1" fmla="*/ 1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185721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185721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185721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09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09 w 1828800"/>
              <a:gd name="connsiteY1" fmla="*/ 0 h 914402"/>
              <a:gd name="connsiteX2" fmla="*/ 1828800 w 1828800"/>
              <a:gd name="connsiteY2" fmla="*/ 457200 h 914402"/>
              <a:gd name="connsiteX3" fmla="*/ 1690309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09 w 1828800"/>
              <a:gd name="connsiteY1" fmla="*/ 0 h 914402"/>
              <a:gd name="connsiteX2" fmla="*/ 1828800 w 1828800"/>
              <a:gd name="connsiteY2" fmla="*/ 457200 h 914402"/>
              <a:gd name="connsiteX3" fmla="*/ 1690309 w 1828800"/>
              <a:gd name="connsiteY3" fmla="*/ 914402 h 914402"/>
              <a:gd name="connsiteX4" fmla="*/ 0 w 1828800"/>
              <a:gd name="connsiteY4" fmla="*/ 914400 h 914402"/>
              <a:gd name="connsiteX5" fmla="*/ 138490 w 1828800"/>
              <a:gd name="connsiteY5" fmla="*/ 457202 h 914402"/>
              <a:gd name="connsiteX0" fmla="*/ 0 w 1828800"/>
              <a:gd name="connsiteY0" fmla="*/ 0 h 914402"/>
              <a:gd name="connsiteX1" fmla="*/ 1690309 w 1828800"/>
              <a:gd name="connsiteY1" fmla="*/ 0 h 914402"/>
              <a:gd name="connsiteX2" fmla="*/ 1828800 w 1828800"/>
              <a:gd name="connsiteY2" fmla="*/ 457200 h 914402"/>
              <a:gd name="connsiteX3" fmla="*/ 1690309 w 1828800"/>
              <a:gd name="connsiteY3" fmla="*/ 914402 h 914402"/>
              <a:gd name="connsiteX4" fmla="*/ 0 w 1828800"/>
              <a:gd name="connsiteY4" fmla="*/ 914400 h 914402"/>
              <a:gd name="connsiteX5" fmla="*/ 138490 w 1828800"/>
              <a:gd name="connsiteY5" fmla="*/ 457202 h 914402"/>
              <a:gd name="connsiteX0" fmla="*/ 0 w 1828800"/>
              <a:gd name="connsiteY0" fmla="*/ 0 h 914402"/>
              <a:gd name="connsiteX1" fmla="*/ 1690309 w 1828800"/>
              <a:gd name="connsiteY1" fmla="*/ 0 h 914402"/>
              <a:gd name="connsiteX2" fmla="*/ 1828800 w 1828800"/>
              <a:gd name="connsiteY2" fmla="*/ 457200 h 914402"/>
              <a:gd name="connsiteX3" fmla="*/ 1690309 w 1828800"/>
              <a:gd name="connsiteY3" fmla="*/ 914402 h 914402"/>
              <a:gd name="connsiteX4" fmla="*/ 0 w 1828800"/>
              <a:gd name="connsiteY4" fmla="*/ 914400 h 914402"/>
              <a:gd name="connsiteX5" fmla="*/ 138490 w 1828800"/>
              <a:gd name="connsiteY5" fmla="*/ 457202 h 91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8800" h="914402">
                <a:moveTo>
                  <a:pt x="0" y="0"/>
                </a:moveTo>
                <a:lnTo>
                  <a:pt x="1690309" y="0"/>
                </a:lnTo>
                <a:lnTo>
                  <a:pt x="1828800" y="457200"/>
                </a:lnTo>
                <a:lnTo>
                  <a:pt x="1690309" y="914402"/>
                </a:lnTo>
                <a:lnTo>
                  <a:pt x="0" y="914400"/>
                </a:lnTo>
                <a:lnTo>
                  <a:pt x="138490" y="457202"/>
                </a:lnTo>
                <a:close/>
              </a:path>
            </a:pathLst>
          </a:custGeom>
          <a:solidFill>
            <a:srgbClr val="AE0100"/>
          </a:solidFill>
          <a:ln w="9525">
            <a:noFill/>
            <a:round/>
            <a:headEnd/>
            <a:tailEnd/>
          </a:ln>
        </p:spPr>
        <p:txBody>
          <a:bodyPr wrap="none" rtlCol="0" anchor="ctr"/>
          <a:lstStyle/>
          <a:p>
            <a:pPr algn="ctr"/>
            <a:r>
              <a:rPr lang="en-US" sz="1000" dirty="0">
                <a:solidFill>
                  <a:schemeClr val="bg1"/>
                </a:solidFill>
                <a:latin typeface="Franklin Gothic Book" panose="020B0503020102020204" pitchFamily="34" charset="0"/>
                <a:sym typeface="Franklin Gothic Book" panose="020B0503020102020204" pitchFamily="34" charset="0"/>
              </a:rPr>
              <a:t>Lorem ipsum dolor</a:t>
            </a:r>
            <a:endParaRPr lang="en-US" sz="1000" b="1" dirty="0">
              <a:solidFill>
                <a:schemeClr val="bg1"/>
              </a:solidFill>
            </a:endParaRPr>
          </a:p>
        </p:txBody>
      </p:sp>
      <p:sp>
        <p:nvSpPr>
          <p:cNvPr id="6" name="Freeform 47">
            <a:extLst>
              <a:ext uri="{FF2B5EF4-FFF2-40B4-BE49-F238E27FC236}">
                <a16:creationId xmlns:a16="http://schemas.microsoft.com/office/drawing/2014/main" id="{011F812E-CE9D-4A2B-BF25-5C038725ACCC}"/>
              </a:ext>
            </a:extLst>
          </p:cNvPr>
          <p:cNvSpPr/>
          <p:nvPr>
            <p:custDataLst>
              <p:tags r:id="rId4"/>
            </p:custDataLst>
          </p:nvPr>
        </p:nvSpPr>
        <p:spPr bwMode="auto">
          <a:xfrm>
            <a:off x="221225" y="1399919"/>
            <a:ext cx="1785810" cy="388938"/>
          </a:xfrm>
          <a:custGeom>
            <a:avLst/>
            <a:gdLst>
              <a:gd name="connsiteX0" fmla="*/ 0 w 1828800"/>
              <a:gd name="connsiteY0" fmla="*/ 0 h 914400"/>
              <a:gd name="connsiteX1" fmla="*/ 1664208 w 1828800"/>
              <a:gd name="connsiteY1" fmla="*/ 0 h 914400"/>
              <a:gd name="connsiteX2" fmla="*/ 1828800 w 1828800"/>
              <a:gd name="connsiteY2" fmla="*/ 457200 h 914400"/>
              <a:gd name="connsiteX3" fmla="*/ 1664208 w 1828800"/>
              <a:gd name="connsiteY3" fmla="*/ 914400 h 914400"/>
              <a:gd name="connsiteX4" fmla="*/ 0 w 1828800"/>
              <a:gd name="connsiteY4" fmla="*/ 914400 h 914400"/>
              <a:gd name="connsiteX5" fmla="*/ 0 w 1828800"/>
              <a:gd name="connsiteY5" fmla="*/ 457201 h 914400"/>
              <a:gd name="connsiteX0" fmla="*/ 0 w 1828800"/>
              <a:gd name="connsiteY0" fmla="*/ 0 h 914400"/>
              <a:gd name="connsiteX1" fmla="*/ 1749399 w 1828800"/>
              <a:gd name="connsiteY1" fmla="*/ 1 h 914400"/>
              <a:gd name="connsiteX2" fmla="*/ 1828800 w 1828800"/>
              <a:gd name="connsiteY2" fmla="*/ 457200 h 914400"/>
              <a:gd name="connsiteX3" fmla="*/ 1664208 w 1828800"/>
              <a:gd name="connsiteY3" fmla="*/ 914400 h 914400"/>
              <a:gd name="connsiteX4" fmla="*/ 0 w 1828800"/>
              <a:gd name="connsiteY4" fmla="*/ 914400 h 914400"/>
              <a:gd name="connsiteX5" fmla="*/ 0 w 1828800"/>
              <a:gd name="connsiteY5" fmla="*/ 457201 h 914400"/>
              <a:gd name="connsiteX0" fmla="*/ 0 w 1828800"/>
              <a:gd name="connsiteY0" fmla="*/ 0 h 914402"/>
              <a:gd name="connsiteX1" fmla="*/ 1749399 w 1828800"/>
              <a:gd name="connsiteY1" fmla="*/ 1 h 914402"/>
              <a:gd name="connsiteX2" fmla="*/ 1828800 w 1828800"/>
              <a:gd name="connsiteY2" fmla="*/ 457200 h 914402"/>
              <a:gd name="connsiteX3" fmla="*/ 1749399 w 1828800"/>
              <a:gd name="connsiteY3" fmla="*/ 914402 h 914402"/>
              <a:gd name="connsiteX4" fmla="*/ 0 w 1828800"/>
              <a:gd name="connsiteY4" fmla="*/ 914400 h 914402"/>
              <a:gd name="connsiteX5" fmla="*/ 0 w 1828800"/>
              <a:gd name="connsiteY5" fmla="*/ 457201 h 914402"/>
              <a:gd name="connsiteX0" fmla="*/ 0 w 1828800"/>
              <a:gd name="connsiteY0" fmla="*/ 0 h 914402"/>
              <a:gd name="connsiteX1" fmla="*/ 1749399 w 1828800"/>
              <a:gd name="connsiteY1" fmla="*/ 1 h 914402"/>
              <a:gd name="connsiteX2" fmla="*/ 1828800 w 1828800"/>
              <a:gd name="connsiteY2" fmla="*/ 457200 h 914402"/>
              <a:gd name="connsiteX3" fmla="*/ 1749399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1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76501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138490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138490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138490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0 w 1828800"/>
              <a:gd name="connsiteY5" fmla="*/ 457202 h 91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8800" h="914402">
                <a:moveTo>
                  <a:pt x="0" y="0"/>
                </a:moveTo>
                <a:lnTo>
                  <a:pt x="1690310" y="0"/>
                </a:lnTo>
                <a:lnTo>
                  <a:pt x="1828800" y="457200"/>
                </a:lnTo>
                <a:lnTo>
                  <a:pt x="1690310" y="914402"/>
                </a:lnTo>
                <a:lnTo>
                  <a:pt x="0" y="914400"/>
                </a:lnTo>
                <a:lnTo>
                  <a:pt x="0" y="457202"/>
                </a:lnTo>
                <a:close/>
              </a:path>
            </a:pathLst>
          </a:custGeom>
          <a:solidFill>
            <a:srgbClr val="F66F6E"/>
          </a:solidFill>
          <a:ln w="9525">
            <a:noFill/>
            <a:round/>
            <a:headEnd/>
            <a:tailEnd/>
          </a:ln>
        </p:spPr>
        <p:txBody>
          <a:bodyPr wrap="none" rtlCol="0" anchor="ctr"/>
          <a:lstStyle/>
          <a:p>
            <a:pPr algn="ctr"/>
            <a:r>
              <a:rPr lang="en-US" sz="1000" dirty="0">
                <a:solidFill>
                  <a:schemeClr val="bg1"/>
                </a:solidFill>
                <a:latin typeface="Franklin Gothic Book" panose="020B0503020102020204" pitchFamily="34" charset="0"/>
                <a:sym typeface="Franklin Gothic Book" panose="020B0503020102020204" pitchFamily="34" charset="0"/>
              </a:rPr>
              <a:t>Lorem ipsum dolor</a:t>
            </a:r>
            <a:endParaRPr lang="en-US" sz="1000" b="1" dirty="0">
              <a:solidFill>
                <a:schemeClr val="bg1"/>
              </a:solidFill>
            </a:endParaRPr>
          </a:p>
        </p:txBody>
      </p:sp>
      <p:sp>
        <p:nvSpPr>
          <p:cNvPr id="7" name="Freeform 52">
            <a:extLst>
              <a:ext uri="{FF2B5EF4-FFF2-40B4-BE49-F238E27FC236}">
                <a16:creationId xmlns:a16="http://schemas.microsoft.com/office/drawing/2014/main" id="{E4C61AA3-2EB6-4CFA-ACE9-6004E0B3ED07}"/>
              </a:ext>
            </a:extLst>
          </p:cNvPr>
          <p:cNvSpPr/>
          <p:nvPr>
            <p:custDataLst>
              <p:tags r:id="rId5"/>
            </p:custDataLst>
          </p:nvPr>
        </p:nvSpPr>
        <p:spPr bwMode="auto">
          <a:xfrm>
            <a:off x="7114564" y="1399919"/>
            <a:ext cx="1785810" cy="388938"/>
          </a:xfrm>
          <a:custGeom>
            <a:avLst/>
            <a:gdLst>
              <a:gd name="connsiteX0" fmla="*/ 0 w 1828800"/>
              <a:gd name="connsiteY0" fmla="*/ 0 h 914400"/>
              <a:gd name="connsiteX1" fmla="*/ 1664208 w 1828800"/>
              <a:gd name="connsiteY1" fmla="*/ 0 h 914400"/>
              <a:gd name="connsiteX2" fmla="*/ 1828800 w 1828800"/>
              <a:gd name="connsiteY2" fmla="*/ 457200 h 914400"/>
              <a:gd name="connsiteX3" fmla="*/ 1664208 w 1828800"/>
              <a:gd name="connsiteY3" fmla="*/ 914400 h 914400"/>
              <a:gd name="connsiteX4" fmla="*/ 0 w 1828800"/>
              <a:gd name="connsiteY4" fmla="*/ 914400 h 914400"/>
              <a:gd name="connsiteX5" fmla="*/ 0 w 1828800"/>
              <a:gd name="connsiteY5" fmla="*/ 457201 h 914400"/>
              <a:gd name="connsiteX0" fmla="*/ 0 w 1828800"/>
              <a:gd name="connsiteY0" fmla="*/ 0 h 914400"/>
              <a:gd name="connsiteX1" fmla="*/ 1749399 w 1828800"/>
              <a:gd name="connsiteY1" fmla="*/ 1 h 914400"/>
              <a:gd name="connsiteX2" fmla="*/ 1828800 w 1828800"/>
              <a:gd name="connsiteY2" fmla="*/ 457200 h 914400"/>
              <a:gd name="connsiteX3" fmla="*/ 1664208 w 1828800"/>
              <a:gd name="connsiteY3" fmla="*/ 914400 h 914400"/>
              <a:gd name="connsiteX4" fmla="*/ 0 w 1828800"/>
              <a:gd name="connsiteY4" fmla="*/ 914400 h 914400"/>
              <a:gd name="connsiteX5" fmla="*/ 0 w 1828800"/>
              <a:gd name="connsiteY5" fmla="*/ 457201 h 914400"/>
              <a:gd name="connsiteX0" fmla="*/ 0 w 1828800"/>
              <a:gd name="connsiteY0" fmla="*/ 0 h 914402"/>
              <a:gd name="connsiteX1" fmla="*/ 1749399 w 1828800"/>
              <a:gd name="connsiteY1" fmla="*/ 1 h 914402"/>
              <a:gd name="connsiteX2" fmla="*/ 1828800 w 1828800"/>
              <a:gd name="connsiteY2" fmla="*/ 457200 h 914402"/>
              <a:gd name="connsiteX3" fmla="*/ 1749399 w 1828800"/>
              <a:gd name="connsiteY3" fmla="*/ 914402 h 914402"/>
              <a:gd name="connsiteX4" fmla="*/ 0 w 1828800"/>
              <a:gd name="connsiteY4" fmla="*/ 914400 h 914402"/>
              <a:gd name="connsiteX5" fmla="*/ 0 w 1828800"/>
              <a:gd name="connsiteY5" fmla="*/ 457201 h 914402"/>
              <a:gd name="connsiteX0" fmla="*/ 0 w 1828800"/>
              <a:gd name="connsiteY0" fmla="*/ 0 h 914402"/>
              <a:gd name="connsiteX1" fmla="*/ 1749399 w 1828800"/>
              <a:gd name="connsiteY1" fmla="*/ 1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79401 w 1828800"/>
              <a:gd name="connsiteY5" fmla="*/ 457202 h 914402"/>
              <a:gd name="connsiteX0" fmla="*/ 0 w 1828800"/>
              <a:gd name="connsiteY0" fmla="*/ 0 h 914402"/>
              <a:gd name="connsiteX1" fmla="*/ 1749399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49399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118532 w 1828800"/>
              <a:gd name="connsiteY5" fmla="*/ 457202 h 914402"/>
              <a:gd name="connsiteX0" fmla="*/ 0 w 1828800"/>
              <a:gd name="connsiteY0" fmla="*/ 0 h 914402"/>
              <a:gd name="connsiteX1" fmla="*/ 1710268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710268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154534 w 1828800"/>
              <a:gd name="connsiteY5" fmla="*/ 457202 h 914402"/>
              <a:gd name="connsiteX0" fmla="*/ 0 w 1828800"/>
              <a:gd name="connsiteY0" fmla="*/ 0 h 914402"/>
              <a:gd name="connsiteX1" fmla="*/ 1674266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426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152299 w 1828800"/>
              <a:gd name="connsiteY5" fmla="*/ 457202 h 914402"/>
              <a:gd name="connsiteX0" fmla="*/ 0 w 1828800"/>
              <a:gd name="connsiteY0" fmla="*/ 0 h 914402"/>
              <a:gd name="connsiteX1" fmla="*/ 1676500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185722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76500 w 1828800"/>
              <a:gd name="connsiteY3" fmla="*/ 914402 h 914402"/>
              <a:gd name="connsiteX4" fmla="*/ 0 w 1828800"/>
              <a:gd name="connsiteY4" fmla="*/ 914400 h 914402"/>
              <a:gd name="connsiteX5" fmla="*/ 185722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185722 w 1828800"/>
              <a:gd name="connsiteY5" fmla="*/ 457202 h 914402"/>
              <a:gd name="connsiteX0" fmla="*/ 0 w 1828800"/>
              <a:gd name="connsiteY0" fmla="*/ 0 h 914402"/>
              <a:gd name="connsiteX1" fmla="*/ 1643079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1 w 1828800"/>
              <a:gd name="connsiteY1" fmla="*/ 0 h 914402"/>
              <a:gd name="connsiteX2" fmla="*/ 1828800 w 1828800"/>
              <a:gd name="connsiteY2" fmla="*/ 457200 h 914402"/>
              <a:gd name="connsiteX3" fmla="*/ 1643079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1 w 1828800"/>
              <a:gd name="connsiteY1" fmla="*/ 0 h 914402"/>
              <a:gd name="connsiteX2" fmla="*/ 1828800 w 1828800"/>
              <a:gd name="connsiteY2" fmla="*/ 457200 h 914402"/>
              <a:gd name="connsiteX3" fmla="*/ 1642611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1 w 1828800"/>
              <a:gd name="connsiteY1" fmla="*/ 0 h 914402"/>
              <a:gd name="connsiteX2" fmla="*/ 1828800 w 1828800"/>
              <a:gd name="connsiteY2" fmla="*/ 457200 h 914402"/>
              <a:gd name="connsiteX3" fmla="*/ 1642611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1 w 1828800"/>
              <a:gd name="connsiteY1" fmla="*/ 0 h 914402"/>
              <a:gd name="connsiteX2" fmla="*/ 1828800 w 1828800"/>
              <a:gd name="connsiteY2" fmla="*/ 457200 h 914402"/>
              <a:gd name="connsiteX3" fmla="*/ 1642611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1 w 1828800"/>
              <a:gd name="connsiteY1" fmla="*/ 0 h 914402"/>
              <a:gd name="connsiteX2" fmla="*/ 1828800 w 1828800"/>
              <a:gd name="connsiteY2" fmla="*/ 457200 h 914402"/>
              <a:gd name="connsiteX3" fmla="*/ 1642611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1 w 1828800"/>
              <a:gd name="connsiteY1" fmla="*/ 0 h 914402"/>
              <a:gd name="connsiteX2" fmla="*/ 1828800 w 1828800"/>
              <a:gd name="connsiteY2" fmla="*/ 457200 h 914402"/>
              <a:gd name="connsiteX3" fmla="*/ 1642611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1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86188 w 1828800"/>
              <a:gd name="connsiteY5" fmla="*/ 457202 h 914402"/>
              <a:gd name="connsiteX0" fmla="*/ 0 w 1828800"/>
              <a:gd name="connsiteY0" fmla="*/ 0 h 914402"/>
              <a:gd name="connsiteX1" fmla="*/ 1642612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42612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132875 w 1828800"/>
              <a:gd name="connsiteY5" fmla="*/ 457202 h 914402"/>
              <a:gd name="connsiteX0" fmla="*/ 0 w 1828800"/>
              <a:gd name="connsiteY0" fmla="*/ 0 h 914402"/>
              <a:gd name="connsiteX1" fmla="*/ 1695926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5926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0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138491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138491 w 1828800"/>
              <a:gd name="connsiteY5" fmla="*/ 457202 h 914402"/>
              <a:gd name="connsiteX0" fmla="*/ 0 w 1828800"/>
              <a:gd name="connsiteY0" fmla="*/ 0 h 914402"/>
              <a:gd name="connsiteX1" fmla="*/ 1690310 w 1828800"/>
              <a:gd name="connsiteY1" fmla="*/ 0 h 914402"/>
              <a:gd name="connsiteX2" fmla="*/ 1828800 w 1828800"/>
              <a:gd name="connsiteY2" fmla="*/ 457200 h 914402"/>
              <a:gd name="connsiteX3" fmla="*/ 1690310 w 1828800"/>
              <a:gd name="connsiteY3" fmla="*/ 914402 h 914402"/>
              <a:gd name="connsiteX4" fmla="*/ 0 w 1828800"/>
              <a:gd name="connsiteY4" fmla="*/ 914400 h 914402"/>
              <a:gd name="connsiteX5" fmla="*/ 138491 w 1828800"/>
              <a:gd name="connsiteY5" fmla="*/ 457202 h 91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28800" h="914402">
                <a:moveTo>
                  <a:pt x="0" y="0"/>
                </a:moveTo>
                <a:lnTo>
                  <a:pt x="1690310" y="0"/>
                </a:lnTo>
                <a:lnTo>
                  <a:pt x="1828800" y="457200"/>
                </a:lnTo>
                <a:lnTo>
                  <a:pt x="1690310" y="914402"/>
                </a:lnTo>
                <a:lnTo>
                  <a:pt x="0" y="914400"/>
                </a:lnTo>
                <a:lnTo>
                  <a:pt x="138491" y="457202"/>
                </a:lnTo>
                <a:close/>
              </a:path>
            </a:pathLst>
          </a:custGeom>
          <a:solidFill>
            <a:srgbClr val="790000"/>
          </a:solidFill>
          <a:ln w="9525">
            <a:noFill/>
            <a:round/>
            <a:headEnd/>
            <a:tailEnd/>
          </a:ln>
        </p:spPr>
        <p:txBody>
          <a:bodyPr wrap="none" rtlCol="0" anchor="ctr"/>
          <a:lstStyle/>
          <a:p>
            <a:pPr algn="ctr"/>
            <a:r>
              <a:rPr lang="en-US" sz="1000" dirty="0">
                <a:solidFill>
                  <a:schemeClr val="bg1"/>
                </a:solidFill>
                <a:latin typeface="Franklin Gothic Book" panose="020B0503020102020204" pitchFamily="34" charset="0"/>
                <a:sym typeface="Franklin Gothic Book" panose="020B0503020102020204" pitchFamily="34" charset="0"/>
              </a:rPr>
              <a:t>Lorem ipsum dolor</a:t>
            </a:r>
            <a:endParaRPr lang="en-US" sz="1000" b="1" dirty="0">
              <a:solidFill>
                <a:schemeClr val="bg1"/>
              </a:solidFill>
            </a:endParaRPr>
          </a:p>
        </p:txBody>
      </p:sp>
      <p:grpSp>
        <p:nvGrpSpPr>
          <p:cNvPr id="95" name="Group 94">
            <a:extLst>
              <a:ext uri="{FF2B5EF4-FFF2-40B4-BE49-F238E27FC236}">
                <a16:creationId xmlns:a16="http://schemas.microsoft.com/office/drawing/2014/main" id="{EF20DFC4-38B5-4AAA-93D0-CF4927CEB471}"/>
              </a:ext>
            </a:extLst>
          </p:cNvPr>
          <p:cNvGrpSpPr/>
          <p:nvPr/>
        </p:nvGrpSpPr>
        <p:grpSpPr>
          <a:xfrm>
            <a:off x="1148787" y="2244878"/>
            <a:ext cx="6846426" cy="2574911"/>
            <a:chOff x="1036574" y="1990819"/>
            <a:chExt cx="7070852" cy="3133960"/>
          </a:xfrm>
        </p:grpSpPr>
        <p:sp>
          <p:nvSpPr>
            <p:cNvPr id="8" name="Freeform 6">
              <a:extLst>
                <a:ext uri="{FF2B5EF4-FFF2-40B4-BE49-F238E27FC236}">
                  <a16:creationId xmlns:a16="http://schemas.microsoft.com/office/drawing/2014/main" id="{3E54809E-ED11-49EA-98CE-4181E4D3E3DC}"/>
                </a:ext>
              </a:extLst>
            </p:cNvPr>
            <p:cNvSpPr>
              <a:spLocks/>
            </p:cNvSpPr>
            <p:nvPr/>
          </p:nvSpPr>
          <p:spPr bwMode="gray">
            <a:xfrm>
              <a:off x="1121261" y="1990819"/>
              <a:ext cx="6974742" cy="1283823"/>
            </a:xfrm>
            <a:custGeom>
              <a:avLst/>
              <a:gdLst>
                <a:gd name="T0" fmla="*/ 0 w 4138"/>
                <a:gd name="T1" fmla="*/ 0 h 467"/>
                <a:gd name="T2" fmla="*/ 713 w 4138"/>
                <a:gd name="T3" fmla="*/ 185 h 467"/>
                <a:gd name="T4" fmla="*/ 1509 w 4138"/>
                <a:gd name="T5" fmla="*/ 321 h 467"/>
                <a:gd name="T6" fmla="*/ 2449 w 4138"/>
                <a:gd name="T7" fmla="*/ 401 h 467"/>
                <a:gd name="T8" fmla="*/ 4138 w 4138"/>
                <a:gd name="T9" fmla="*/ 467 h 467"/>
              </a:gdLst>
              <a:ahLst/>
              <a:cxnLst>
                <a:cxn ang="0">
                  <a:pos x="T0" y="T1"/>
                </a:cxn>
                <a:cxn ang="0">
                  <a:pos x="T2" y="T3"/>
                </a:cxn>
                <a:cxn ang="0">
                  <a:pos x="T4" y="T5"/>
                </a:cxn>
                <a:cxn ang="0">
                  <a:pos x="T6" y="T7"/>
                </a:cxn>
                <a:cxn ang="0">
                  <a:pos x="T8" y="T9"/>
                </a:cxn>
              </a:cxnLst>
              <a:rect l="0" t="0" r="r" b="b"/>
              <a:pathLst>
                <a:path w="4138" h="467">
                  <a:moveTo>
                    <a:pt x="0" y="0"/>
                  </a:moveTo>
                  <a:cubicBezTo>
                    <a:pt x="119" y="31"/>
                    <a:pt x="462" y="132"/>
                    <a:pt x="713" y="185"/>
                  </a:cubicBezTo>
                  <a:cubicBezTo>
                    <a:pt x="964" y="238"/>
                    <a:pt x="1220" y="285"/>
                    <a:pt x="1509" y="321"/>
                  </a:cubicBezTo>
                  <a:cubicBezTo>
                    <a:pt x="1798" y="357"/>
                    <a:pt x="2011" y="377"/>
                    <a:pt x="2449" y="401"/>
                  </a:cubicBezTo>
                  <a:cubicBezTo>
                    <a:pt x="2887" y="425"/>
                    <a:pt x="3786" y="453"/>
                    <a:pt x="4138" y="467"/>
                  </a:cubicBezTo>
                </a:path>
              </a:pathLst>
            </a:custGeom>
            <a:noFill/>
            <a:ln w="3175" cmpd="sng">
              <a:solidFill>
                <a:schemeClr val="accent1"/>
              </a:solidFill>
              <a:round/>
              <a:headEnd/>
              <a:tailEnd/>
            </a:ln>
            <a:effectLst/>
            <a:extLst>
              <a:ext uri="{909E8E84-426E-40DD-AFC4-6F175D3DCCD1}">
                <a14:hiddenFill xmlns:a14="http://schemas.microsoft.com/office/drawing/2010/main">
                  <a:solidFill>
                    <a:srgbClr val="C7E0F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00" dirty="0"/>
            </a:p>
          </p:txBody>
        </p:sp>
        <p:sp>
          <p:nvSpPr>
            <p:cNvPr id="9" name="Freeform 7">
              <a:extLst>
                <a:ext uri="{FF2B5EF4-FFF2-40B4-BE49-F238E27FC236}">
                  <a16:creationId xmlns:a16="http://schemas.microsoft.com/office/drawing/2014/main" id="{6B1CA3A3-AA03-4F3B-B118-1DC78C777FD9}"/>
                </a:ext>
              </a:extLst>
            </p:cNvPr>
            <p:cNvSpPr>
              <a:spLocks/>
            </p:cNvSpPr>
            <p:nvPr/>
          </p:nvSpPr>
          <p:spPr bwMode="gray">
            <a:xfrm flipV="1">
              <a:off x="1121261" y="3816213"/>
              <a:ext cx="6971688" cy="1308566"/>
            </a:xfrm>
            <a:custGeom>
              <a:avLst/>
              <a:gdLst>
                <a:gd name="T0" fmla="*/ 0 w 2552"/>
                <a:gd name="T1" fmla="*/ 0 h 616"/>
                <a:gd name="T2" fmla="*/ 968 w 2552"/>
                <a:gd name="T3" fmla="*/ 432 h 616"/>
                <a:gd name="T4" fmla="*/ 2552 w 2552"/>
                <a:gd name="T5" fmla="*/ 616 h 616"/>
              </a:gdLst>
              <a:ahLst/>
              <a:cxnLst>
                <a:cxn ang="0">
                  <a:pos x="T0" y="T1"/>
                </a:cxn>
                <a:cxn ang="0">
                  <a:pos x="T2" y="T3"/>
                </a:cxn>
                <a:cxn ang="0">
                  <a:pos x="T4" y="T5"/>
                </a:cxn>
              </a:cxnLst>
              <a:rect l="0" t="0" r="r" b="b"/>
              <a:pathLst>
                <a:path w="2552" h="616">
                  <a:moveTo>
                    <a:pt x="0" y="0"/>
                  </a:moveTo>
                  <a:cubicBezTo>
                    <a:pt x="271" y="164"/>
                    <a:pt x="543" y="329"/>
                    <a:pt x="968" y="432"/>
                  </a:cubicBezTo>
                  <a:cubicBezTo>
                    <a:pt x="1393" y="535"/>
                    <a:pt x="1972" y="575"/>
                    <a:pt x="2552" y="616"/>
                  </a:cubicBezTo>
                </a:path>
              </a:pathLst>
            </a:custGeom>
            <a:noFill/>
            <a:ln w="3175" cmpd="sng">
              <a:solidFill>
                <a:schemeClr val="accent1"/>
              </a:solidFill>
              <a:round/>
              <a:headEnd/>
              <a:tailEnd/>
            </a:ln>
            <a:effectLst/>
            <a:extLst>
              <a:ext uri="{909E8E84-426E-40DD-AFC4-6F175D3DCCD1}">
                <a14:hiddenFill xmlns:a14="http://schemas.microsoft.com/office/drawing/2010/main">
                  <a:solidFill>
                    <a:srgbClr val="C7E0FB"/>
                  </a:solid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en-US" sz="1000" dirty="0"/>
            </a:p>
          </p:txBody>
        </p:sp>
        <p:grpSp>
          <p:nvGrpSpPr>
            <p:cNvPr id="94" name="Group 93">
              <a:extLst>
                <a:ext uri="{FF2B5EF4-FFF2-40B4-BE49-F238E27FC236}">
                  <a16:creationId xmlns:a16="http://schemas.microsoft.com/office/drawing/2014/main" id="{F98506D0-D826-404B-9DDC-606CACBD3D15}"/>
                </a:ext>
              </a:extLst>
            </p:cNvPr>
            <p:cNvGrpSpPr/>
            <p:nvPr/>
          </p:nvGrpSpPr>
          <p:grpSpPr>
            <a:xfrm>
              <a:off x="1036574" y="2217806"/>
              <a:ext cx="7070852" cy="2751964"/>
              <a:chOff x="1036574" y="2217806"/>
              <a:chExt cx="7070852" cy="2751964"/>
            </a:xfrm>
            <a:gradFill flip="none" rotWithShape="1">
              <a:gsLst>
                <a:gs pos="0">
                  <a:schemeClr val="accent1">
                    <a:lumMod val="40000"/>
                    <a:lumOff val="60000"/>
                  </a:schemeClr>
                </a:gs>
                <a:gs pos="53700">
                  <a:schemeClr val="accent1"/>
                </a:gs>
                <a:gs pos="100000">
                  <a:schemeClr val="accent2"/>
                </a:gs>
              </a:gsLst>
              <a:lin ang="0" scaled="1"/>
              <a:tileRect/>
            </a:gradFill>
          </p:grpSpPr>
          <p:sp>
            <p:nvSpPr>
              <p:cNvPr id="10" name="Oval 9">
                <a:extLst>
                  <a:ext uri="{FF2B5EF4-FFF2-40B4-BE49-F238E27FC236}">
                    <a16:creationId xmlns:a16="http://schemas.microsoft.com/office/drawing/2014/main" id="{6964BC3E-2F90-4A71-B286-E3C50E04089E}"/>
                  </a:ext>
                </a:extLst>
              </p:cNvPr>
              <p:cNvSpPr/>
              <p:nvPr/>
            </p:nvSpPr>
            <p:spPr>
              <a:xfrm>
                <a:off x="6811048" y="3303423"/>
                <a:ext cx="379139" cy="50551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11" name="Oval 10">
                <a:extLst>
                  <a:ext uri="{FF2B5EF4-FFF2-40B4-BE49-F238E27FC236}">
                    <a16:creationId xmlns:a16="http://schemas.microsoft.com/office/drawing/2014/main" id="{E40D0B75-74FC-481A-9ED4-027F161A86B1}"/>
                  </a:ext>
                </a:extLst>
              </p:cNvPr>
              <p:cNvSpPr/>
              <p:nvPr/>
            </p:nvSpPr>
            <p:spPr>
              <a:xfrm>
                <a:off x="7269668" y="3303423"/>
                <a:ext cx="379139" cy="50551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12" name="Oval 11">
                <a:extLst>
                  <a:ext uri="{FF2B5EF4-FFF2-40B4-BE49-F238E27FC236}">
                    <a16:creationId xmlns:a16="http://schemas.microsoft.com/office/drawing/2014/main" id="{22FB9C11-A743-4B24-B7B8-123086AC0C5D}"/>
                  </a:ext>
                </a:extLst>
              </p:cNvPr>
              <p:cNvSpPr/>
              <p:nvPr/>
            </p:nvSpPr>
            <p:spPr>
              <a:xfrm>
                <a:off x="7728286" y="3303423"/>
                <a:ext cx="379139" cy="50551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13" name="Oval 12">
                <a:extLst>
                  <a:ext uri="{FF2B5EF4-FFF2-40B4-BE49-F238E27FC236}">
                    <a16:creationId xmlns:a16="http://schemas.microsoft.com/office/drawing/2014/main" id="{2E4E6073-3557-49E9-95B0-DDCBDB139E4B}"/>
                  </a:ext>
                </a:extLst>
              </p:cNvPr>
              <p:cNvSpPr/>
              <p:nvPr/>
            </p:nvSpPr>
            <p:spPr>
              <a:xfrm>
                <a:off x="5377615" y="3189039"/>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14" name="Oval 13">
                <a:extLst>
                  <a:ext uri="{FF2B5EF4-FFF2-40B4-BE49-F238E27FC236}">
                    <a16:creationId xmlns:a16="http://schemas.microsoft.com/office/drawing/2014/main" id="{602BCD80-488D-4F47-82F4-94AB6B1F0025}"/>
                  </a:ext>
                </a:extLst>
              </p:cNvPr>
              <p:cNvSpPr/>
              <p:nvPr/>
            </p:nvSpPr>
            <p:spPr>
              <a:xfrm>
                <a:off x="5836234" y="3189039"/>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15" name="Oval 14">
                <a:extLst>
                  <a:ext uri="{FF2B5EF4-FFF2-40B4-BE49-F238E27FC236}">
                    <a16:creationId xmlns:a16="http://schemas.microsoft.com/office/drawing/2014/main" id="{14A6B801-56DE-463B-B14D-43E344AE57E4}"/>
                  </a:ext>
                </a:extLst>
              </p:cNvPr>
              <p:cNvSpPr/>
              <p:nvPr/>
            </p:nvSpPr>
            <p:spPr>
              <a:xfrm>
                <a:off x="6379397" y="3224237"/>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16" name="Oval 15">
                <a:extLst>
                  <a:ext uri="{FF2B5EF4-FFF2-40B4-BE49-F238E27FC236}">
                    <a16:creationId xmlns:a16="http://schemas.microsoft.com/office/drawing/2014/main" id="{E9149DBD-0E14-491D-9109-7229A60EFB7B}"/>
                  </a:ext>
                </a:extLst>
              </p:cNvPr>
              <p:cNvSpPr/>
              <p:nvPr/>
            </p:nvSpPr>
            <p:spPr>
              <a:xfrm>
                <a:off x="5596562" y="3532258"/>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17" name="Oval 16">
                <a:extLst>
                  <a:ext uri="{FF2B5EF4-FFF2-40B4-BE49-F238E27FC236}">
                    <a16:creationId xmlns:a16="http://schemas.microsoft.com/office/drawing/2014/main" id="{B3A78220-A191-43CB-B072-1E7B86EEC596}"/>
                  </a:ext>
                </a:extLst>
              </p:cNvPr>
              <p:cNvSpPr/>
              <p:nvPr/>
            </p:nvSpPr>
            <p:spPr>
              <a:xfrm>
                <a:off x="6055181" y="3515050"/>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18" name="Oval 17">
                <a:extLst>
                  <a:ext uri="{FF2B5EF4-FFF2-40B4-BE49-F238E27FC236}">
                    <a16:creationId xmlns:a16="http://schemas.microsoft.com/office/drawing/2014/main" id="{620B9404-B793-4C06-946C-CE905C50C963}"/>
                  </a:ext>
                </a:extLst>
              </p:cNvPr>
              <p:cNvSpPr/>
              <p:nvPr/>
            </p:nvSpPr>
            <p:spPr>
              <a:xfrm>
                <a:off x="3934599" y="2987294"/>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19" name="Oval 18">
                <a:extLst>
                  <a:ext uri="{FF2B5EF4-FFF2-40B4-BE49-F238E27FC236}">
                    <a16:creationId xmlns:a16="http://schemas.microsoft.com/office/drawing/2014/main" id="{F0FEE651-C79B-4459-87B6-898D9751B529}"/>
                  </a:ext>
                </a:extLst>
              </p:cNvPr>
              <p:cNvSpPr/>
              <p:nvPr/>
            </p:nvSpPr>
            <p:spPr>
              <a:xfrm>
                <a:off x="4393219" y="3031429"/>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20" name="Oval 19">
                <a:extLst>
                  <a:ext uri="{FF2B5EF4-FFF2-40B4-BE49-F238E27FC236}">
                    <a16:creationId xmlns:a16="http://schemas.microsoft.com/office/drawing/2014/main" id="{778DC1A4-5376-4761-81EC-6A5516F55390}"/>
                  </a:ext>
                </a:extLst>
              </p:cNvPr>
              <p:cNvSpPr/>
              <p:nvPr/>
            </p:nvSpPr>
            <p:spPr>
              <a:xfrm>
                <a:off x="4851837" y="3149195"/>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21" name="Oval 20">
                <a:extLst>
                  <a:ext uri="{FF2B5EF4-FFF2-40B4-BE49-F238E27FC236}">
                    <a16:creationId xmlns:a16="http://schemas.microsoft.com/office/drawing/2014/main" id="{1C7F2ED6-8487-4A04-B4D3-619EF103E47C}"/>
                  </a:ext>
                </a:extLst>
              </p:cNvPr>
              <p:cNvSpPr/>
              <p:nvPr/>
            </p:nvSpPr>
            <p:spPr>
              <a:xfrm>
                <a:off x="4152010" y="3289028"/>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22" name="Oval 21">
                <a:extLst>
                  <a:ext uri="{FF2B5EF4-FFF2-40B4-BE49-F238E27FC236}">
                    <a16:creationId xmlns:a16="http://schemas.microsoft.com/office/drawing/2014/main" id="{86CCE5D1-9473-488C-9354-8B8F27F424EE}"/>
                  </a:ext>
                </a:extLst>
              </p:cNvPr>
              <p:cNvSpPr/>
              <p:nvPr/>
            </p:nvSpPr>
            <p:spPr>
              <a:xfrm>
                <a:off x="4577900" y="3377441"/>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23" name="Oval 22">
                <a:extLst>
                  <a:ext uri="{FF2B5EF4-FFF2-40B4-BE49-F238E27FC236}">
                    <a16:creationId xmlns:a16="http://schemas.microsoft.com/office/drawing/2014/main" id="{7D3033A8-0189-4315-A1AD-70FA9060DEA3}"/>
                  </a:ext>
                </a:extLst>
              </p:cNvPr>
              <p:cNvSpPr/>
              <p:nvPr/>
            </p:nvSpPr>
            <p:spPr>
              <a:xfrm>
                <a:off x="5004664" y="3587967"/>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24" name="Oval 23">
                <a:extLst>
                  <a:ext uri="{FF2B5EF4-FFF2-40B4-BE49-F238E27FC236}">
                    <a16:creationId xmlns:a16="http://schemas.microsoft.com/office/drawing/2014/main" id="{4DAC023B-F128-421A-B2EB-F275F5F25EFA}"/>
                  </a:ext>
                </a:extLst>
              </p:cNvPr>
              <p:cNvSpPr/>
              <p:nvPr/>
            </p:nvSpPr>
            <p:spPr>
              <a:xfrm>
                <a:off x="3969382" y="3695265"/>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25" name="Oval 24">
                <a:extLst>
                  <a:ext uri="{FF2B5EF4-FFF2-40B4-BE49-F238E27FC236}">
                    <a16:creationId xmlns:a16="http://schemas.microsoft.com/office/drawing/2014/main" id="{ECF25683-2BF4-461B-9D0C-921590FF023F}"/>
                  </a:ext>
                </a:extLst>
              </p:cNvPr>
              <p:cNvSpPr/>
              <p:nvPr/>
            </p:nvSpPr>
            <p:spPr>
              <a:xfrm>
                <a:off x="4345592" y="3658604"/>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26" name="Oval 25">
                <a:extLst>
                  <a:ext uri="{FF2B5EF4-FFF2-40B4-BE49-F238E27FC236}">
                    <a16:creationId xmlns:a16="http://schemas.microsoft.com/office/drawing/2014/main" id="{EBDD8097-FD96-4365-A5FD-9DC3E9143545}"/>
                  </a:ext>
                </a:extLst>
              </p:cNvPr>
              <p:cNvSpPr/>
              <p:nvPr/>
            </p:nvSpPr>
            <p:spPr>
              <a:xfrm>
                <a:off x="2501720" y="2695983"/>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27" name="Oval 26">
                <a:extLst>
                  <a:ext uri="{FF2B5EF4-FFF2-40B4-BE49-F238E27FC236}">
                    <a16:creationId xmlns:a16="http://schemas.microsoft.com/office/drawing/2014/main" id="{FD88DE6D-40C0-45F1-B4F7-8FDCCD2ADFAC}"/>
                  </a:ext>
                </a:extLst>
              </p:cNvPr>
              <p:cNvSpPr/>
              <p:nvPr/>
            </p:nvSpPr>
            <p:spPr>
              <a:xfrm>
                <a:off x="2985726" y="2860831"/>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28" name="Oval 27">
                <a:extLst>
                  <a:ext uri="{FF2B5EF4-FFF2-40B4-BE49-F238E27FC236}">
                    <a16:creationId xmlns:a16="http://schemas.microsoft.com/office/drawing/2014/main" id="{A9097250-2B0C-41BE-93F9-DA2D9A577406}"/>
                  </a:ext>
                </a:extLst>
              </p:cNvPr>
              <p:cNvSpPr/>
              <p:nvPr/>
            </p:nvSpPr>
            <p:spPr>
              <a:xfrm>
                <a:off x="3489397" y="2952275"/>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29" name="Oval 28">
                <a:extLst>
                  <a:ext uri="{FF2B5EF4-FFF2-40B4-BE49-F238E27FC236}">
                    <a16:creationId xmlns:a16="http://schemas.microsoft.com/office/drawing/2014/main" id="{A4928597-F63B-4AE2-82FB-2B538335F1D5}"/>
                  </a:ext>
                </a:extLst>
              </p:cNvPr>
              <p:cNvSpPr/>
              <p:nvPr/>
            </p:nvSpPr>
            <p:spPr>
              <a:xfrm>
                <a:off x="2744519" y="3289028"/>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30" name="Oval 29">
                <a:extLst>
                  <a:ext uri="{FF2B5EF4-FFF2-40B4-BE49-F238E27FC236}">
                    <a16:creationId xmlns:a16="http://schemas.microsoft.com/office/drawing/2014/main" id="{ABFA00D9-A120-4AFC-9B32-EDC25210A600}"/>
                  </a:ext>
                </a:extLst>
              </p:cNvPr>
              <p:cNvSpPr/>
              <p:nvPr/>
            </p:nvSpPr>
            <p:spPr>
              <a:xfrm>
                <a:off x="3170408" y="3377441"/>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31" name="Oval 30">
                <a:extLst>
                  <a:ext uri="{FF2B5EF4-FFF2-40B4-BE49-F238E27FC236}">
                    <a16:creationId xmlns:a16="http://schemas.microsoft.com/office/drawing/2014/main" id="{A32470B8-D99E-4A8E-8691-C9EE83132C27}"/>
                  </a:ext>
                </a:extLst>
              </p:cNvPr>
              <p:cNvSpPr/>
              <p:nvPr/>
            </p:nvSpPr>
            <p:spPr>
              <a:xfrm>
                <a:off x="3414107" y="3802599"/>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32" name="Oval 31">
                <a:extLst>
                  <a:ext uri="{FF2B5EF4-FFF2-40B4-BE49-F238E27FC236}">
                    <a16:creationId xmlns:a16="http://schemas.microsoft.com/office/drawing/2014/main" id="{C10F69DE-A081-458B-8678-E135CCE2A220}"/>
                  </a:ext>
                </a:extLst>
              </p:cNvPr>
              <p:cNvSpPr/>
              <p:nvPr/>
            </p:nvSpPr>
            <p:spPr>
              <a:xfrm>
                <a:off x="2561890" y="3893172"/>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33" name="Oval 32">
                <a:extLst>
                  <a:ext uri="{FF2B5EF4-FFF2-40B4-BE49-F238E27FC236}">
                    <a16:creationId xmlns:a16="http://schemas.microsoft.com/office/drawing/2014/main" id="{F83B8118-F32F-4370-88AA-40DA1DE191FC}"/>
                  </a:ext>
                </a:extLst>
              </p:cNvPr>
              <p:cNvSpPr/>
              <p:nvPr/>
            </p:nvSpPr>
            <p:spPr>
              <a:xfrm>
                <a:off x="2938100" y="3856513"/>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34" name="Oval 33">
                <a:extLst>
                  <a:ext uri="{FF2B5EF4-FFF2-40B4-BE49-F238E27FC236}">
                    <a16:creationId xmlns:a16="http://schemas.microsoft.com/office/drawing/2014/main" id="{33D2E696-61E3-4568-A3AF-2F9F4F4AB778}"/>
                  </a:ext>
                </a:extLst>
              </p:cNvPr>
              <p:cNvSpPr/>
              <p:nvPr/>
            </p:nvSpPr>
            <p:spPr>
              <a:xfrm>
                <a:off x="1036574" y="2232737"/>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35" name="Oval 34">
                <a:extLst>
                  <a:ext uri="{FF2B5EF4-FFF2-40B4-BE49-F238E27FC236}">
                    <a16:creationId xmlns:a16="http://schemas.microsoft.com/office/drawing/2014/main" id="{B7BA1E27-404A-46C4-A425-DAC0A2EC05FE}"/>
                  </a:ext>
                </a:extLst>
              </p:cNvPr>
              <p:cNvSpPr/>
              <p:nvPr/>
            </p:nvSpPr>
            <p:spPr>
              <a:xfrm>
                <a:off x="1475501" y="2441963"/>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36" name="Oval 35">
                <a:extLst>
                  <a:ext uri="{FF2B5EF4-FFF2-40B4-BE49-F238E27FC236}">
                    <a16:creationId xmlns:a16="http://schemas.microsoft.com/office/drawing/2014/main" id="{5D5929DA-7986-444A-AAF2-AD3EEC9569E9}"/>
                  </a:ext>
                </a:extLst>
              </p:cNvPr>
              <p:cNvSpPr/>
              <p:nvPr/>
            </p:nvSpPr>
            <p:spPr>
              <a:xfrm>
                <a:off x="1987970" y="2812585"/>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37" name="Oval 36">
                <a:extLst>
                  <a:ext uri="{FF2B5EF4-FFF2-40B4-BE49-F238E27FC236}">
                    <a16:creationId xmlns:a16="http://schemas.microsoft.com/office/drawing/2014/main" id="{FE1E64C0-DFB5-411F-9600-37912CFA8105}"/>
                  </a:ext>
                </a:extLst>
              </p:cNvPr>
              <p:cNvSpPr/>
              <p:nvPr/>
            </p:nvSpPr>
            <p:spPr>
              <a:xfrm>
                <a:off x="1036574" y="3002472"/>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38" name="Oval 37">
                <a:extLst>
                  <a:ext uri="{FF2B5EF4-FFF2-40B4-BE49-F238E27FC236}">
                    <a16:creationId xmlns:a16="http://schemas.microsoft.com/office/drawing/2014/main" id="{872049D8-4FBD-40E2-8FF7-BF2CC58DB764}"/>
                  </a:ext>
                </a:extLst>
              </p:cNvPr>
              <p:cNvSpPr/>
              <p:nvPr/>
            </p:nvSpPr>
            <p:spPr>
              <a:xfrm>
                <a:off x="1475501" y="3090886"/>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39" name="Oval 38">
                <a:extLst>
                  <a:ext uri="{FF2B5EF4-FFF2-40B4-BE49-F238E27FC236}">
                    <a16:creationId xmlns:a16="http://schemas.microsoft.com/office/drawing/2014/main" id="{DE8E63C4-7C59-4733-9372-B3FBF56F16F1}"/>
                  </a:ext>
                </a:extLst>
              </p:cNvPr>
              <p:cNvSpPr/>
              <p:nvPr/>
            </p:nvSpPr>
            <p:spPr>
              <a:xfrm>
                <a:off x="2145503" y="3427624"/>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40" name="Oval 39">
                <a:extLst>
                  <a:ext uri="{FF2B5EF4-FFF2-40B4-BE49-F238E27FC236}">
                    <a16:creationId xmlns:a16="http://schemas.microsoft.com/office/drawing/2014/main" id="{8E2FABE3-0865-4486-BCDF-41CC59471B10}"/>
                  </a:ext>
                </a:extLst>
              </p:cNvPr>
              <p:cNvSpPr/>
              <p:nvPr/>
            </p:nvSpPr>
            <p:spPr>
              <a:xfrm>
                <a:off x="1036574" y="4469240"/>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41" name="Oval 40">
                <a:extLst>
                  <a:ext uri="{FF2B5EF4-FFF2-40B4-BE49-F238E27FC236}">
                    <a16:creationId xmlns:a16="http://schemas.microsoft.com/office/drawing/2014/main" id="{77F53B28-6267-4DFD-A7C3-38F71DD1E622}"/>
                  </a:ext>
                </a:extLst>
              </p:cNvPr>
              <p:cNvSpPr/>
              <p:nvPr/>
            </p:nvSpPr>
            <p:spPr>
              <a:xfrm>
                <a:off x="1475501" y="4432577"/>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42" name="Oval 41">
                <a:extLst>
                  <a:ext uri="{FF2B5EF4-FFF2-40B4-BE49-F238E27FC236}">
                    <a16:creationId xmlns:a16="http://schemas.microsoft.com/office/drawing/2014/main" id="{741B0CCA-A65B-4D90-93C6-C8C205B96743}"/>
                  </a:ext>
                </a:extLst>
              </p:cNvPr>
              <p:cNvSpPr/>
              <p:nvPr/>
            </p:nvSpPr>
            <p:spPr>
              <a:xfrm>
                <a:off x="1993072" y="4098470"/>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43" name="Oval 42">
                <a:extLst>
                  <a:ext uri="{FF2B5EF4-FFF2-40B4-BE49-F238E27FC236}">
                    <a16:creationId xmlns:a16="http://schemas.microsoft.com/office/drawing/2014/main" id="{583E674D-23A0-4B57-A8C8-542F92619611}"/>
                  </a:ext>
                </a:extLst>
              </p:cNvPr>
              <p:cNvSpPr/>
              <p:nvPr/>
            </p:nvSpPr>
            <p:spPr>
              <a:xfrm>
                <a:off x="1036574" y="3874981"/>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IN" sz="1000" dirty="0"/>
              </a:p>
            </p:txBody>
          </p:sp>
          <p:sp>
            <p:nvSpPr>
              <p:cNvPr id="44" name="Oval 43">
                <a:extLst>
                  <a:ext uri="{FF2B5EF4-FFF2-40B4-BE49-F238E27FC236}">
                    <a16:creationId xmlns:a16="http://schemas.microsoft.com/office/drawing/2014/main" id="{6E1AE944-17B4-47DD-BFB0-CE1F2689BD4E}"/>
                  </a:ext>
                </a:extLst>
              </p:cNvPr>
              <p:cNvSpPr/>
              <p:nvPr/>
            </p:nvSpPr>
            <p:spPr>
              <a:xfrm>
                <a:off x="1475501" y="3764362"/>
                <a:ext cx="305655" cy="407539"/>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45" name="Oval 44">
                <a:extLst>
                  <a:ext uri="{FF2B5EF4-FFF2-40B4-BE49-F238E27FC236}">
                    <a16:creationId xmlns:a16="http://schemas.microsoft.com/office/drawing/2014/main" id="{746805E6-35C8-45EC-92AE-7906E1173CDD}"/>
                  </a:ext>
                </a:extLst>
              </p:cNvPr>
              <p:cNvSpPr>
                <a:spLocks/>
              </p:cNvSpPr>
              <p:nvPr/>
            </p:nvSpPr>
            <p:spPr>
              <a:xfrm>
                <a:off x="1272384" y="3508350"/>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46" name="Oval 45">
                <a:extLst>
                  <a:ext uri="{FF2B5EF4-FFF2-40B4-BE49-F238E27FC236}">
                    <a16:creationId xmlns:a16="http://schemas.microsoft.com/office/drawing/2014/main" id="{4DC6B169-EBE2-4117-89E5-ECBC729477A9}"/>
                  </a:ext>
                </a:extLst>
              </p:cNvPr>
              <p:cNvSpPr/>
              <p:nvPr/>
            </p:nvSpPr>
            <p:spPr>
              <a:xfrm>
                <a:off x="2833589" y="2733146"/>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47" name="Oval 46">
                <a:extLst>
                  <a:ext uri="{FF2B5EF4-FFF2-40B4-BE49-F238E27FC236}">
                    <a16:creationId xmlns:a16="http://schemas.microsoft.com/office/drawing/2014/main" id="{FCF5042F-9039-42D5-84D8-419E8AFF42C0}"/>
                  </a:ext>
                </a:extLst>
              </p:cNvPr>
              <p:cNvSpPr/>
              <p:nvPr/>
            </p:nvSpPr>
            <p:spPr>
              <a:xfrm>
                <a:off x="2582036" y="3559031"/>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48" name="Oval 47">
                <a:extLst>
                  <a:ext uri="{FF2B5EF4-FFF2-40B4-BE49-F238E27FC236}">
                    <a16:creationId xmlns:a16="http://schemas.microsoft.com/office/drawing/2014/main" id="{2C772D41-D1C4-4B01-92CB-7585C2CD6965}"/>
                  </a:ext>
                </a:extLst>
              </p:cNvPr>
              <p:cNvSpPr/>
              <p:nvPr/>
            </p:nvSpPr>
            <p:spPr>
              <a:xfrm>
                <a:off x="4752049" y="3783308"/>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49" name="Oval 48">
                <a:extLst>
                  <a:ext uri="{FF2B5EF4-FFF2-40B4-BE49-F238E27FC236}">
                    <a16:creationId xmlns:a16="http://schemas.microsoft.com/office/drawing/2014/main" id="{EF0B6B0A-28F3-4D9C-8FB6-2D985EE5EC3B}"/>
                  </a:ext>
                </a:extLst>
              </p:cNvPr>
              <p:cNvSpPr/>
              <p:nvPr/>
            </p:nvSpPr>
            <p:spPr>
              <a:xfrm>
                <a:off x="6500308" y="3635438"/>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50" name="Oval 49">
                <a:extLst>
                  <a:ext uri="{FF2B5EF4-FFF2-40B4-BE49-F238E27FC236}">
                    <a16:creationId xmlns:a16="http://schemas.microsoft.com/office/drawing/2014/main" id="{8FDD4CBB-1D21-4AEA-8CD4-634826F36412}"/>
                  </a:ext>
                </a:extLst>
              </p:cNvPr>
              <p:cNvSpPr/>
              <p:nvPr/>
            </p:nvSpPr>
            <p:spPr>
              <a:xfrm>
                <a:off x="1859548" y="2524648"/>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000" dirty="0"/>
              </a:p>
            </p:txBody>
          </p:sp>
          <p:sp>
            <p:nvSpPr>
              <p:cNvPr id="51" name="Oval 50">
                <a:extLst>
                  <a:ext uri="{FF2B5EF4-FFF2-40B4-BE49-F238E27FC236}">
                    <a16:creationId xmlns:a16="http://schemas.microsoft.com/office/drawing/2014/main" id="{22F43A83-22F6-444E-8263-C8856E05C9E2}"/>
                  </a:ext>
                </a:extLst>
              </p:cNvPr>
              <p:cNvSpPr>
                <a:spLocks/>
              </p:cNvSpPr>
              <p:nvPr/>
            </p:nvSpPr>
            <p:spPr>
              <a:xfrm>
                <a:off x="1751354" y="4158592"/>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IN" sz="1000" dirty="0"/>
              </a:p>
            </p:txBody>
          </p:sp>
          <p:sp>
            <p:nvSpPr>
              <p:cNvPr id="52" name="Oval 51">
                <a:extLst>
                  <a:ext uri="{FF2B5EF4-FFF2-40B4-BE49-F238E27FC236}">
                    <a16:creationId xmlns:a16="http://schemas.microsoft.com/office/drawing/2014/main" id="{21E68256-AC90-467C-9CC7-EE350D7629AB}"/>
                  </a:ext>
                </a:extLst>
              </p:cNvPr>
              <p:cNvSpPr>
                <a:spLocks/>
              </p:cNvSpPr>
              <p:nvPr/>
            </p:nvSpPr>
            <p:spPr>
              <a:xfrm>
                <a:off x="1919283" y="3751067"/>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IN" sz="1000" dirty="0"/>
              </a:p>
            </p:txBody>
          </p:sp>
          <p:sp>
            <p:nvSpPr>
              <p:cNvPr id="53" name="Oval 52">
                <a:extLst>
                  <a:ext uri="{FF2B5EF4-FFF2-40B4-BE49-F238E27FC236}">
                    <a16:creationId xmlns:a16="http://schemas.microsoft.com/office/drawing/2014/main" id="{A3010C2B-5D88-4E99-A7EF-FB4C61E3A972}"/>
                  </a:ext>
                </a:extLst>
              </p:cNvPr>
              <p:cNvSpPr>
                <a:spLocks/>
              </p:cNvSpPr>
              <p:nvPr/>
            </p:nvSpPr>
            <p:spPr>
              <a:xfrm>
                <a:off x="1880746" y="3209060"/>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IN" sz="1000" dirty="0"/>
              </a:p>
            </p:txBody>
          </p:sp>
          <p:sp>
            <p:nvSpPr>
              <p:cNvPr id="54" name="Oval 53">
                <a:extLst>
                  <a:ext uri="{FF2B5EF4-FFF2-40B4-BE49-F238E27FC236}">
                    <a16:creationId xmlns:a16="http://schemas.microsoft.com/office/drawing/2014/main" id="{DB21C0FD-F9CC-4966-9342-3825392E7271}"/>
                  </a:ext>
                </a:extLst>
              </p:cNvPr>
              <p:cNvSpPr>
                <a:spLocks/>
              </p:cNvSpPr>
              <p:nvPr/>
            </p:nvSpPr>
            <p:spPr>
              <a:xfrm>
                <a:off x="1287995" y="2744856"/>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55" name="Oval 54">
                <a:extLst>
                  <a:ext uri="{FF2B5EF4-FFF2-40B4-BE49-F238E27FC236}">
                    <a16:creationId xmlns:a16="http://schemas.microsoft.com/office/drawing/2014/main" id="{407A5058-7D90-492B-AF8A-73488F1FC84B}"/>
                  </a:ext>
                </a:extLst>
              </p:cNvPr>
              <p:cNvSpPr>
                <a:spLocks/>
              </p:cNvSpPr>
              <p:nvPr/>
            </p:nvSpPr>
            <p:spPr>
              <a:xfrm>
                <a:off x="1450230" y="4188525"/>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56" name="Oval 55">
                <a:extLst>
                  <a:ext uri="{FF2B5EF4-FFF2-40B4-BE49-F238E27FC236}">
                    <a16:creationId xmlns:a16="http://schemas.microsoft.com/office/drawing/2014/main" id="{E8F0C893-7CA7-4088-A578-6FCB0BB59D13}"/>
                  </a:ext>
                </a:extLst>
              </p:cNvPr>
              <p:cNvSpPr>
                <a:spLocks/>
              </p:cNvSpPr>
              <p:nvPr/>
            </p:nvSpPr>
            <p:spPr>
              <a:xfrm>
                <a:off x="1701754" y="3519003"/>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57" name="Oval 56">
                <a:extLst>
                  <a:ext uri="{FF2B5EF4-FFF2-40B4-BE49-F238E27FC236}">
                    <a16:creationId xmlns:a16="http://schemas.microsoft.com/office/drawing/2014/main" id="{D36CB1E2-EA62-43CB-956A-D929066EB4B4}"/>
                  </a:ext>
                </a:extLst>
              </p:cNvPr>
              <p:cNvSpPr>
                <a:spLocks/>
              </p:cNvSpPr>
              <p:nvPr/>
            </p:nvSpPr>
            <p:spPr>
              <a:xfrm>
                <a:off x="1373246" y="2217806"/>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58" name="Oval 57">
                <a:extLst>
                  <a:ext uri="{FF2B5EF4-FFF2-40B4-BE49-F238E27FC236}">
                    <a16:creationId xmlns:a16="http://schemas.microsoft.com/office/drawing/2014/main" id="{8EDE4CCE-B439-4C3E-9D68-74BCE097DECA}"/>
                  </a:ext>
                </a:extLst>
              </p:cNvPr>
              <p:cNvSpPr>
                <a:spLocks/>
              </p:cNvSpPr>
              <p:nvPr/>
            </p:nvSpPr>
            <p:spPr>
              <a:xfrm>
                <a:off x="1716422" y="2862969"/>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59" name="Oval 58">
                <a:extLst>
                  <a:ext uri="{FF2B5EF4-FFF2-40B4-BE49-F238E27FC236}">
                    <a16:creationId xmlns:a16="http://schemas.microsoft.com/office/drawing/2014/main" id="{7AB2DEAE-6DA8-4580-8963-204B36C087CE}"/>
                  </a:ext>
                </a:extLst>
              </p:cNvPr>
              <p:cNvSpPr>
                <a:spLocks/>
              </p:cNvSpPr>
              <p:nvPr/>
            </p:nvSpPr>
            <p:spPr>
              <a:xfrm>
                <a:off x="1852083" y="4469484"/>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IN" sz="1000" dirty="0"/>
              </a:p>
            </p:txBody>
          </p:sp>
          <p:sp>
            <p:nvSpPr>
              <p:cNvPr id="60" name="Oval 59">
                <a:extLst>
                  <a:ext uri="{FF2B5EF4-FFF2-40B4-BE49-F238E27FC236}">
                    <a16:creationId xmlns:a16="http://schemas.microsoft.com/office/drawing/2014/main" id="{BB56FEC8-7C45-4A6C-9197-770FC82FD56B}"/>
                  </a:ext>
                </a:extLst>
              </p:cNvPr>
              <p:cNvSpPr>
                <a:spLocks/>
              </p:cNvSpPr>
              <p:nvPr/>
            </p:nvSpPr>
            <p:spPr>
              <a:xfrm>
                <a:off x="1317853" y="4738512"/>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61" name="Oval 60">
                <a:extLst>
                  <a:ext uri="{FF2B5EF4-FFF2-40B4-BE49-F238E27FC236}">
                    <a16:creationId xmlns:a16="http://schemas.microsoft.com/office/drawing/2014/main" id="{419B04AA-6AC4-4356-A230-8856005CD8A9}"/>
                  </a:ext>
                </a:extLst>
              </p:cNvPr>
              <p:cNvSpPr>
                <a:spLocks/>
              </p:cNvSpPr>
              <p:nvPr/>
            </p:nvSpPr>
            <p:spPr>
              <a:xfrm>
                <a:off x="3518050" y="3452873"/>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IN" sz="1000" dirty="0"/>
              </a:p>
            </p:txBody>
          </p:sp>
          <p:sp>
            <p:nvSpPr>
              <p:cNvPr id="62" name="Oval 61">
                <a:extLst>
                  <a:ext uri="{FF2B5EF4-FFF2-40B4-BE49-F238E27FC236}">
                    <a16:creationId xmlns:a16="http://schemas.microsoft.com/office/drawing/2014/main" id="{E70A77C0-FE19-49E9-98A2-F1598648E67A}"/>
                  </a:ext>
                </a:extLst>
              </p:cNvPr>
              <p:cNvSpPr>
                <a:spLocks/>
              </p:cNvSpPr>
              <p:nvPr/>
            </p:nvSpPr>
            <p:spPr>
              <a:xfrm>
                <a:off x="5350275" y="3695265"/>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IN" sz="1000" dirty="0"/>
              </a:p>
            </p:txBody>
          </p:sp>
          <p:sp>
            <p:nvSpPr>
              <p:cNvPr id="63" name="Oval 62">
                <a:extLst>
                  <a:ext uri="{FF2B5EF4-FFF2-40B4-BE49-F238E27FC236}">
                    <a16:creationId xmlns:a16="http://schemas.microsoft.com/office/drawing/2014/main" id="{8E6F975D-3F1B-47CC-91B8-76A2C33550F0}"/>
                  </a:ext>
                </a:extLst>
              </p:cNvPr>
              <p:cNvSpPr>
                <a:spLocks/>
              </p:cNvSpPr>
              <p:nvPr/>
            </p:nvSpPr>
            <p:spPr>
              <a:xfrm>
                <a:off x="5130930" y="3325478"/>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IN" sz="1000" dirty="0"/>
              </a:p>
            </p:txBody>
          </p:sp>
          <p:sp>
            <p:nvSpPr>
              <p:cNvPr id="64" name="Oval 63">
                <a:extLst>
                  <a:ext uri="{FF2B5EF4-FFF2-40B4-BE49-F238E27FC236}">
                    <a16:creationId xmlns:a16="http://schemas.microsoft.com/office/drawing/2014/main" id="{88D2C9B3-CA46-4F09-9379-8ABBECF19D37}"/>
                  </a:ext>
                </a:extLst>
              </p:cNvPr>
              <p:cNvSpPr>
                <a:spLocks/>
              </p:cNvSpPr>
              <p:nvPr/>
            </p:nvSpPr>
            <p:spPr>
              <a:xfrm>
                <a:off x="6173921" y="3256467"/>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IN" sz="1000" dirty="0"/>
              </a:p>
            </p:txBody>
          </p:sp>
          <p:sp>
            <p:nvSpPr>
              <p:cNvPr id="65" name="Oval 64">
                <a:extLst>
                  <a:ext uri="{FF2B5EF4-FFF2-40B4-BE49-F238E27FC236}">
                    <a16:creationId xmlns:a16="http://schemas.microsoft.com/office/drawing/2014/main" id="{8BDB973F-6638-4809-A98B-AAC5E635C0DE}"/>
                  </a:ext>
                </a:extLst>
              </p:cNvPr>
              <p:cNvSpPr>
                <a:spLocks/>
              </p:cNvSpPr>
              <p:nvPr/>
            </p:nvSpPr>
            <p:spPr>
              <a:xfrm>
                <a:off x="1959723" y="3444987"/>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66" name="Oval 65">
                <a:extLst>
                  <a:ext uri="{FF2B5EF4-FFF2-40B4-BE49-F238E27FC236}">
                    <a16:creationId xmlns:a16="http://schemas.microsoft.com/office/drawing/2014/main" id="{67360EDB-6BE6-4485-B342-FF209CED7082}"/>
                  </a:ext>
                </a:extLst>
              </p:cNvPr>
              <p:cNvSpPr>
                <a:spLocks/>
              </p:cNvSpPr>
              <p:nvPr/>
            </p:nvSpPr>
            <p:spPr>
              <a:xfrm>
                <a:off x="1068266" y="3513865"/>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67" name="Oval 66">
                <a:extLst>
                  <a:ext uri="{FF2B5EF4-FFF2-40B4-BE49-F238E27FC236}">
                    <a16:creationId xmlns:a16="http://schemas.microsoft.com/office/drawing/2014/main" id="{293E324A-6DE1-4909-9050-19E5D053A0AB}"/>
                  </a:ext>
                </a:extLst>
              </p:cNvPr>
              <p:cNvSpPr>
                <a:spLocks/>
              </p:cNvSpPr>
              <p:nvPr/>
            </p:nvSpPr>
            <p:spPr>
              <a:xfrm>
                <a:off x="1094196" y="2672963"/>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68" name="Oval 67">
                <a:extLst>
                  <a:ext uri="{FF2B5EF4-FFF2-40B4-BE49-F238E27FC236}">
                    <a16:creationId xmlns:a16="http://schemas.microsoft.com/office/drawing/2014/main" id="{891F7984-13B2-4F24-A80E-C6A1DFE7F662}"/>
                  </a:ext>
                </a:extLst>
              </p:cNvPr>
              <p:cNvSpPr>
                <a:spLocks/>
              </p:cNvSpPr>
              <p:nvPr/>
            </p:nvSpPr>
            <p:spPr>
              <a:xfrm>
                <a:off x="2236599" y="3879876"/>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69" name="Oval 68">
                <a:extLst>
                  <a:ext uri="{FF2B5EF4-FFF2-40B4-BE49-F238E27FC236}">
                    <a16:creationId xmlns:a16="http://schemas.microsoft.com/office/drawing/2014/main" id="{C07BA288-AF06-4CFA-8795-6B8690CB7A06}"/>
                  </a:ext>
                </a:extLst>
              </p:cNvPr>
              <p:cNvSpPr>
                <a:spLocks/>
              </p:cNvSpPr>
              <p:nvPr/>
            </p:nvSpPr>
            <p:spPr>
              <a:xfrm>
                <a:off x="2312923" y="4316948"/>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70" name="Oval 69">
                <a:extLst>
                  <a:ext uri="{FF2B5EF4-FFF2-40B4-BE49-F238E27FC236}">
                    <a16:creationId xmlns:a16="http://schemas.microsoft.com/office/drawing/2014/main" id="{50797B2B-F111-400A-8F7B-32F1E09D0E04}"/>
                  </a:ext>
                </a:extLst>
              </p:cNvPr>
              <p:cNvSpPr>
                <a:spLocks/>
              </p:cNvSpPr>
              <p:nvPr/>
            </p:nvSpPr>
            <p:spPr>
              <a:xfrm>
                <a:off x="2300276" y="3049432"/>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71" name="Oval 70">
                <a:extLst>
                  <a:ext uri="{FF2B5EF4-FFF2-40B4-BE49-F238E27FC236}">
                    <a16:creationId xmlns:a16="http://schemas.microsoft.com/office/drawing/2014/main" id="{177AF4C7-0364-44BC-8CD5-8536A985D04E}"/>
                  </a:ext>
                </a:extLst>
              </p:cNvPr>
              <p:cNvSpPr>
                <a:spLocks/>
              </p:cNvSpPr>
              <p:nvPr/>
            </p:nvSpPr>
            <p:spPr>
              <a:xfrm>
                <a:off x="2182610" y="2553340"/>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72" name="Oval 71">
                <a:extLst>
                  <a:ext uri="{FF2B5EF4-FFF2-40B4-BE49-F238E27FC236}">
                    <a16:creationId xmlns:a16="http://schemas.microsoft.com/office/drawing/2014/main" id="{9131AE51-0EDD-463D-BDBE-A8C41F0C17C7}"/>
                  </a:ext>
                </a:extLst>
              </p:cNvPr>
              <p:cNvSpPr>
                <a:spLocks/>
              </p:cNvSpPr>
              <p:nvPr/>
            </p:nvSpPr>
            <p:spPr>
              <a:xfrm>
                <a:off x="2775394" y="3027136"/>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IN" sz="1000" dirty="0"/>
              </a:p>
            </p:txBody>
          </p:sp>
          <p:sp>
            <p:nvSpPr>
              <p:cNvPr id="73" name="Oval 72">
                <a:extLst>
                  <a:ext uri="{FF2B5EF4-FFF2-40B4-BE49-F238E27FC236}">
                    <a16:creationId xmlns:a16="http://schemas.microsoft.com/office/drawing/2014/main" id="{B7767727-63DA-4982-9A14-8FFCD98FDBD0}"/>
                  </a:ext>
                </a:extLst>
              </p:cNvPr>
              <p:cNvSpPr>
                <a:spLocks/>
              </p:cNvSpPr>
              <p:nvPr/>
            </p:nvSpPr>
            <p:spPr>
              <a:xfrm>
                <a:off x="2544388" y="3207712"/>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74" name="Oval 73">
                <a:extLst>
                  <a:ext uri="{FF2B5EF4-FFF2-40B4-BE49-F238E27FC236}">
                    <a16:creationId xmlns:a16="http://schemas.microsoft.com/office/drawing/2014/main" id="{11A8BA46-553A-4872-8644-795286287C45}"/>
                  </a:ext>
                </a:extLst>
              </p:cNvPr>
              <p:cNvSpPr>
                <a:spLocks/>
              </p:cNvSpPr>
              <p:nvPr/>
            </p:nvSpPr>
            <p:spPr>
              <a:xfrm>
                <a:off x="1253473" y="4271934"/>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sp>
            <p:nvSpPr>
              <p:cNvPr id="75" name="Oval 74">
                <a:extLst>
                  <a:ext uri="{FF2B5EF4-FFF2-40B4-BE49-F238E27FC236}">
                    <a16:creationId xmlns:a16="http://schemas.microsoft.com/office/drawing/2014/main" id="{2CCF6FA7-A4F3-410D-944F-161D7C4787F8}"/>
                  </a:ext>
                </a:extLst>
              </p:cNvPr>
              <p:cNvSpPr>
                <a:spLocks/>
              </p:cNvSpPr>
              <p:nvPr/>
            </p:nvSpPr>
            <p:spPr>
              <a:xfrm>
                <a:off x="3705391" y="3659098"/>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IN" sz="1000" dirty="0"/>
              </a:p>
            </p:txBody>
          </p:sp>
          <p:sp>
            <p:nvSpPr>
              <p:cNvPr id="76" name="Oval 75">
                <a:extLst>
                  <a:ext uri="{FF2B5EF4-FFF2-40B4-BE49-F238E27FC236}">
                    <a16:creationId xmlns:a16="http://schemas.microsoft.com/office/drawing/2014/main" id="{C304CA8C-960F-4F74-B55E-C15109D57866}"/>
                  </a:ext>
                </a:extLst>
              </p:cNvPr>
              <p:cNvSpPr>
                <a:spLocks/>
              </p:cNvSpPr>
              <p:nvPr/>
            </p:nvSpPr>
            <p:spPr>
              <a:xfrm>
                <a:off x="2782607" y="3711102"/>
                <a:ext cx="173444" cy="231258"/>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7210" tIns="44807" rIns="67210" bIns="44807" numCol="1" spcCol="0" rtlCol="0" fromWordArt="0" anchor="ctr" anchorCtr="0" forceAA="0" compatLnSpc="1">
                <a:prstTxWarp prst="textNoShape">
                  <a:avLst/>
                </a:prstTxWarp>
                <a:noAutofit/>
              </a:bodyPr>
              <a:lstStyle/>
              <a:p>
                <a:pPr algn="ctr"/>
                <a:endParaRPr lang="en-IN" sz="1000" dirty="0"/>
              </a:p>
            </p:txBody>
          </p:sp>
        </p:grpSp>
      </p:grpSp>
      <p:sp>
        <p:nvSpPr>
          <p:cNvPr id="86" name="Inhaltsplatzhalter 4">
            <a:extLst>
              <a:ext uri="{FF2B5EF4-FFF2-40B4-BE49-F238E27FC236}">
                <a16:creationId xmlns:a16="http://schemas.microsoft.com/office/drawing/2014/main" id="{225259DF-15E5-4CFD-BB62-96329A01C9E4}"/>
              </a:ext>
            </a:extLst>
          </p:cNvPr>
          <p:cNvSpPr txBox="1">
            <a:spLocks/>
          </p:cNvSpPr>
          <p:nvPr/>
        </p:nvSpPr>
        <p:spPr>
          <a:xfrm flipH="1">
            <a:off x="265870" y="5251247"/>
            <a:ext cx="1509308" cy="738664"/>
          </a:xfrm>
          <a:prstGeom prst="rect">
            <a:avLst/>
          </a:prstGeom>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gn="ctr">
              <a:lnSpc>
                <a:spcPct val="100000"/>
              </a:lnSpc>
              <a:spcAft>
                <a:spcPts val="1200"/>
              </a:spcAft>
              <a:buNone/>
            </a:pPr>
            <a:r>
              <a:rPr lang="en-US" sz="900" dirty="0">
                <a:solidFill>
                  <a:schemeClr val="tx1"/>
                </a:solidFill>
                <a:latin typeface="+mn-lt"/>
              </a:rPr>
              <a:t>This is a sample text. You simply add your own text and description here. This text is fully editable. </a:t>
            </a:r>
          </a:p>
        </p:txBody>
      </p:sp>
      <p:sp>
        <p:nvSpPr>
          <p:cNvPr id="87" name="Inhaltsplatzhalter 4">
            <a:extLst>
              <a:ext uri="{FF2B5EF4-FFF2-40B4-BE49-F238E27FC236}">
                <a16:creationId xmlns:a16="http://schemas.microsoft.com/office/drawing/2014/main" id="{782086CC-3E51-43A8-8F74-6856D9D20901}"/>
              </a:ext>
            </a:extLst>
          </p:cNvPr>
          <p:cNvSpPr txBox="1">
            <a:spLocks/>
          </p:cNvSpPr>
          <p:nvPr/>
        </p:nvSpPr>
        <p:spPr>
          <a:xfrm flipH="1">
            <a:off x="1966126" y="5251247"/>
            <a:ext cx="1509308" cy="738664"/>
          </a:xfrm>
          <a:prstGeom prst="rect">
            <a:avLst/>
          </a:prstGeom>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gn="ctr">
              <a:lnSpc>
                <a:spcPct val="100000"/>
              </a:lnSpc>
              <a:spcAft>
                <a:spcPts val="1200"/>
              </a:spcAft>
              <a:buNone/>
            </a:pPr>
            <a:r>
              <a:rPr lang="en-US" sz="900" dirty="0">
                <a:solidFill>
                  <a:schemeClr val="tx1"/>
                </a:solidFill>
                <a:latin typeface="+mn-lt"/>
              </a:rPr>
              <a:t>This is a sample text. You simply add your own text and description here. This text is fully editable. </a:t>
            </a:r>
          </a:p>
        </p:txBody>
      </p:sp>
      <p:sp>
        <p:nvSpPr>
          <p:cNvPr id="88" name="Inhaltsplatzhalter 4">
            <a:extLst>
              <a:ext uri="{FF2B5EF4-FFF2-40B4-BE49-F238E27FC236}">
                <a16:creationId xmlns:a16="http://schemas.microsoft.com/office/drawing/2014/main" id="{C7E63E54-84DE-4F96-AC7B-107A9E8807E3}"/>
              </a:ext>
            </a:extLst>
          </p:cNvPr>
          <p:cNvSpPr txBox="1">
            <a:spLocks/>
          </p:cNvSpPr>
          <p:nvPr/>
        </p:nvSpPr>
        <p:spPr>
          <a:xfrm flipH="1">
            <a:off x="3686874" y="5251247"/>
            <a:ext cx="1509308" cy="738664"/>
          </a:xfrm>
          <a:prstGeom prst="rect">
            <a:avLst/>
          </a:prstGeom>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gn="ctr">
              <a:lnSpc>
                <a:spcPct val="100000"/>
              </a:lnSpc>
              <a:spcAft>
                <a:spcPts val="1200"/>
              </a:spcAft>
              <a:buNone/>
            </a:pPr>
            <a:r>
              <a:rPr lang="en-US" sz="900" dirty="0">
                <a:solidFill>
                  <a:schemeClr val="tx1"/>
                </a:solidFill>
                <a:latin typeface="+mn-lt"/>
              </a:rPr>
              <a:t>This is a sample text. You simply add your own text and description here. This text is fully editable. </a:t>
            </a:r>
          </a:p>
        </p:txBody>
      </p:sp>
      <p:sp>
        <p:nvSpPr>
          <p:cNvPr id="89" name="Inhaltsplatzhalter 4">
            <a:extLst>
              <a:ext uri="{FF2B5EF4-FFF2-40B4-BE49-F238E27FC236}">
                <a16:creationId xmlns:a16="http://schemas.microsoft.com/office/drawing/2014/main" id="{EAACEFCB-5F69-440F-8D7E-2B6C761E0785}"/>
              </a:ext>
            </a:extLst>
          </p:cNvPr>
          <p:cNvSpPr txBox="1">
            <a:spLocks/>
          </p:cNvSpPr>
          <p:nvPr/>
        </p:nvSpPr>
        <p:spPr>
          <a:xfrm flipH="1">
            <a:off x="5407622" y="5251247"/>
            <a:ext cx="1509308" cy="738664"/>
          </a:xfrm>
          <a:prstGeom prst="rect">
            <a:avLst/>
          </a:prstGeom>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gn="ctr">
              <a:lnSpc>
                <a:spcPct val="100000"/>
              </a:lnSpc>
              <a:spcAft>
                <a:spcPts val="1200"/>
              </a:spcAft>
              <a:buNone/>
            </a:pPr>
            <a:r>
              <a:rPr lang="en-US" sz="900" dirty="0">
                <a:solidFill>
                  <a:schemeClr val="tx1"/>
                </a:solidFill>
                <a:latin typeface="+mn-lt"/>
              </a:rPr>
              <a:t>This is a sample text. You simply dd your own text and description here. This text is fully editable. </a:t>
            </a:r>
          </a:p>
        </p:txBody>
      </p:sp>
      <p:sp>
        <p:nvSpPr>
          <p:cNvPr id="90" name="Inhaltsplatzhalter 4">
            <a:extLst>
              <a:ext uri="{FF2B5EF4-FFF2-40B4-BE49-F238E27FC236}">
                <a16:creationId xmlns:a16="http://schemas.microsoft.com/office/drawing/2014/main" id="{BC4B68A7-3BAD-4EF1-8876-D498A9E6764B}"/>
              </a:ext>
            </a:extLst>
          </p:cNvPr>
          <p:cNvSpPr txBox="1">
            <a:spLocks/>
          </p:cNvSpPr>
          <p:nvPr/>
        </p:nvSpPr>
        <p:spPr>
          <a:xfrm flipH="1">
            <a:off x="7140608" y="5251247"/>
            <a:ext cx="1509308" cy="738664"/>
          </a:xfrm>
          <a:prstGeom prst="rect">
            <a:avLst/>
          </a:prstGeom>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gn="ctr">
              <a:lnSpc>
                <a:spcPct val="100000"/>
              </a:lnSpc>
              <a:spcAft>
                <a:spcPts val="1200"/>
              </a:spcAft>
              <a:buNone/>
            </a:pPr>
            <a:r>
              <a:rPr lang="en-US" sz="900" dirty="0">
                <a:solidFill>
                  <a:schemeClr val="tx1"/>
                </a:solidFill>
                <a:latin typeface="+mn-lt"/>
              </a:rPr>
              <a:t>This is a sample text. You simply add your own text and description here. This text is fully editable. </a:t>
            </a:r>
          </a:p>
        </p:txBody>
      </p:sp>
    </p:spTree>
    <p:extLst>
      <p:ext uri="{BB962C8B-B14F-4D97-AF65-F5344CB8AC3E}">
        <p14:creationId xmlns:p14="http://schemas.microsoft.com/office/powerpoint/2010/main" val="3266532698"/>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 name="Group 56">
            <a:extLst>
              <a:ext uri="{FF2B5EF4-FFF2-40B4-BE49-F238E27FC236}">
                <a16:creationId xmlns:a16="http://schemas.microsoft.com/office/drawing/2014/main" id="{667817DB-F9CD-4F26-B4E3-317555C43458}"/>
              </a:ext>
            </a:extLst>
          </p:cNvPr>
          <p:cNvGrpSpPr/>
          <p:nvPr/>
        </p:nvGrpSpPr>
        <p:grpSpPr>
          <a:xfrm>
            <a:off x="2651892" y="2193640"/>
            <a:ext cx="1709530" cy="3170123"/>
            <a:chOff x="2651892" y="2160653"/>
            <a:chExt cx="1709530" cy="3170123"/>
          </a:xfrm>
        </p:grpSpPr>
        <p:sp>
          <p:nvSpPr>
            <p:cNvPr id="40" name="Rectangle 39">
              <a:extLst>
                <a:ext uri="{FF2B5EF4-FFF2-40B4-BE49-F238E27FC236}">
                  <a16:creationId xmlns:a16="http://schemas.microsoft.com/office/drawing/2014/main" id="{A34A59C2-16E2-45D5-8E20-43AB4A881487}"/>
                </a:ext>
              </a:extLst>
            </p:cNvPr>
            <p:cNvSpPr/>
            <p:nvPr/>
          </p:nvSpPr>
          <p:spPr>
            <a:xfrm>
              <a:off x="3141464" y="3703343"/>
              <a:ext cx="1008061" cy="103693"/>
            </a:xfrm>
            <a:prstGeom prst="rect">
              <a:avLst/>
            </a:prstGeom>
            <a:solidFill>
              <a:schemeClr val="bg2"/>
            </a:solidFill>
            <a:ln>
              <a:noFill/>
            </a:ln>
          </p:spPr>
          <p:txBody>
            <a:bodyPr vert="horz" wrap="square" lIns="34290" tIns="22860" rIns="34290" bIns="22860" numCol="1" anchor="t" anchorCtr="0" compatLnSpc="1">
              <a:prstTxWarp prst="textNoShape">
                <a:avLst/>
              </a:prstTxWarp>
            </a:bodyPr>
            <a:lstStyle/>
            <a:p>
              <a:endParaRPr lang="en-PH" sz="1300" dirty="0">
                <a:solidFill>
                  <a:schemeClr val="tx1"/>
                </a:solidFill>
              </a:endParaRPr>
            </a:p>
          </p:txBody>
        </p:sp>
        <p:sp>
          <p:nvSpPr>
            <p:cNvPr id="5" name="Freeform 7">
              <a:extLst>
                <a:ext uri="{FF2B5EF4-FFF2-40B4-BE49-F238E27FC236}">
                  <a16:creationId xmlns:a16="http://schemas.microsoft.com/office/drawing/2014/main" id="{17402A4F-F2D3-40DD-869D-D3ED8198C5D1}"/>
                </a:ext>
              </a:extLst>
            </p:cNvPr>
            <p:cNvSpPr>
              <a:spLocks/>
            </p:cNvSpPr>
            <p:nvPr/>
          </p:nvSpPr>
          <p:spPr bwMode="auto">
            <a:xfrm rot="16200000">
              <a:off x="2991154" y="1821391"/>
              <a:ext cx="1031006" cy="1709530"/>
            </a:xfrm>
            <a:custGeom>
              <a:avLst/>
              <a:gdLst>
                <a:gd name="T0" fmla="*/ 170 w 176"/>
                <a:gd name="T1" fmla="*/ 0 h 219"/>
                <a:gd name="T2" fmla="*/ 164 w 176"/>
                <a:gd name="T3" fmla="*/ 6 h 219"/>
                <a:gd name="T4" fmla="*/ 164 w 176"/>
                <a:gd name="T5" fmla="*/ 96 h 219"/>
                <a:gd name="T6" fmla="*/ 150 w 176"/>
                <a:gd name="T7" fmla="*/ 128 h 219"/>
                <a:gd name="T8" fmla="*/ 123 w 176"/>
                <a:gd name="T9" fmla="*/ 143 h 219"/>
                <a:gd name="T10" fmla="*/ 65 w 176"/>
                <a:gd name="T11" fmla="*/ 143 h 219"/>
                <a:gd name="T12" fmla="*/ 8 w 176"/>
                <a:gd name="T13" fmla="*/ 179 h 219"/>
                <a:gd name="T14" fmla="*/ 0 w 176"/>
                <a:gd name="T15" fmla="*/ 213 h 219"/>
                <a:gd name="T16" fmla="*/ 6 w 176"/>
                <a:gd name="T17" fmla="*/ 219 h 219"/>
                <a:gd name="T18" fmla="*/ 6 w 176"/>
                <a:gd name="T19" fmla="*/ 219 h 219"/>
                <a:gd name="T20" fmla="*/ 12 w 176"/>
                <a:gd name="T21" fmla="*/ 213 h 219"/>
                <a:gd name="T22" fmla="*/ 20 w 176"/>
                <a:gd name="T23" fmla="*/ 184 h 219"/>
                <a:gd name="T24" fmla="*/ 65 w 176"/>
                <a:gd name="T25" fmla="*/ 156 h 219"/>
                <a:gd name="T26" fmla="*/ 124 w 176"/>
                <a:gd name="T27" fmla="*/ 156 h 219"/>
                <a:gd name="T28" fmla="*/ 125 w 176"/>
                <a:gd name="T29" fmla="*/ 156 h 219"/>
                <a:gd name="T30" fmla="*/ 159 w 176"/>
                <a:gd name="T31" fmla="*/ 137 h 219"/>
                <a:gd name="T32" fmla="*/ 176 w 176"/>
                <a:gd name="T33" fmla="*/ 96 h 219"/>
                <a:gd name="T34" fmla="*/ 176 w 176"/>
                <a:gd name="T35" fmla="*/ 6 h 219"/>
                <a:gd name="T36" fmla="*/ 170 w 176"/>
                <a:gd name="T37"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6" h="219">
                  <a:moveTo>
                    <a:pt x="170" y="0"/>
                  </a:moveTo>
                  <a:cubicBezTo>
                    <a:pt x="167" y="0"/>
                    <a:pt x="164" y="3"/>
                    <a:pt x="164" y="6"/>
                  </a:cubicBezTo>
                  <a:cubicBezTo>
                    <a:pt x="164" y="96"/>
                    <a:pt x="164" y="96"/>
                    <a:pt x="164" y="96"/>
                  </a:cubicBezTo>
                  <a:cubicBezTo>
                    <a:pt x="164" y="108"/>
                    <a:pt x="159" y="120"/>
                    <a:pt x="150" y="128"/>
                  </a:cubicBezTo>
                  <a:cubicBezTo>
                    <a:pt x="140" y="138"/>
                    <a:pt x="126" y="142"/>
                    <a:pt x="123" y="143"/>
                  </a:cubicBezTo>
                  <a:cubicBezTo>
                    <a:pt x="65" y="143"/>
                    <a:pt x="65" y="143"/>
                    <a:pt x="65" y="143"/>
                  </a:cubicBezTo>
                  <a:cubicBezTo>
                    <a:pt x="32" y="143"/>
                    <a:pt x="16" y="162"/>
                    <a:pt x="8" y="179"/>
                  </a:cubicBezTo>
                  <a:cubicBezTo>
                    <a:pt x="0" y="195"/>
                    <a:pt x="0" y="212"/>
                    <a:pt x="0" y="213"/>
                  </a:cubicBezTo>
                  <a:cubicBezTo>
                    <a:pt x="0" y="216"/>
                    <a:pt x="2" y="219"/>
                    <a:pt x="6" y="219"/>
                  </a:cubicBezTo>
                  <a:cubicBezTo>
                    <a:pt x="6" y="219"/>
                    <a:pt x="6" y="219"/>
                    <a:pt x="6" y="219"/>
                  </a:cubicBezTo>
                  <a:cubicBezTo>
                    <a:pt x="9" y="219"/>
                    <a:pt x="12" y="217"/>
                    <a:pt x="12" y="213"/>
                  </a:cubicBezTo>
                  <a:cubicBezTo>
                    <a:pt x="12" y="213"/>
                    <a:pt x="13" y="198"/>
                    <a:pt x="20" y="184"/>
                  </a:cubicBezTo>
                  <a:cubicBezTo>
                    <a:pt x="29" y="165"/>
                    <a:pt x="44" y="156"/>
                    <a:pt x="65" y="156"/>
                  </a:cubicBezTo>
                  <a:cubicBezTo>
                    <a:pt x="124" y="156"/>
                    <a:pt x="124" y="156"/>
                    <a:pt x="124" y="156"/>
                  </a:cubicBezTo>
                  <a:cubicBezTo>
                    <a:pt x="124" y="156"/>
                    <a:pt x="125" y="156"/>
                    <a:pt x="125" y="156"/>
                  </a:cubicBezTo>
                  <a:cubicBezTo>
                    <a:pt x="126" y="155"/>
                    <a:pt x="145" y="151"/>
                    <a:pt x="159" y="137"/>
                  </a:cubicBezTo>
                  <a:cubicBezTo>
                    <a:pt x="170" y="127"/>
                    <a:pt x="176" y="111"/>
                    <a:pt x="176" y="96"/>
                  </a:cubicBezTo>
                  <a:cubicBezTo>
                    <a:pt x="176" y="6"/>
                    <a:pt x="176" y="6"/>
                    <a:pt x="176" y="6"/>
                  </a:cubicBezTo>
                  <a:cubicBezTo>
                    <a:pt x="176" y="3"/>
                    <a:pt x="174" y="0"/>
                    <a:pt x="170" y="0"/>
                  </a:cubicBezTo>
                  <a:close/>
                </a:path>
              </a:pathLst>
            </a:custGeom>
            <a:solidFill>
              <a:schemeClr val="bg2"/>
            </a:solidFill>
            <a:ln>
              <a:noFill/>
            </a:ln>
          </p:spPr>
          <p:txBody>
            <a:bodyPr vert="horz" wrap="square" lIns="34290" tIns="22860" rIns="34290" bIns="22860" numCol="1" anchor="t" anchorCtr="0" compatLnSpc="1">
              <a:prstTxWarp prst="textNoShape">
                <a:avLst/>
              </a:prstTxWarp>
            </a:bodyPr>
            <a:lstStyle/>
            <a:p>
              <a:endParaRPr lang="th-TH" sz="1300"/>
            </a:p>
          </p:txBody>
        </p:sp>
        <p:sp>
          <p:nvSpPr>
            <p:cNvPr id="6" name="Freeform 8">
              <a:extLst>
                <a:ext uri="{FF2B5EF4-FFF2-40B4-BE49-F238E27FC236}">
                  <a16:creationId xmlns:a16="http://schemas.microsoft.com/office/drawing/2014/main" id="{AC8A40CB-1E6B-4485-97E4-4D78A1DDA817}"/>
                </a:ext>
              </a:extLst>
            </p:cNvPr>
            <p:cNvSpPr>
              <a:spLocks/>
            </p:cNvSpPr>
            <p:nvPr/>
          </p:nvSpPr>
          <p:spPr bwMode="auto">
            <a:xfrm rot="16200000">
              <a:off x="2991154" y="3960508"/>
              <a:ext cx="1031006" cy="1709530"/>
            </a:xfrm>
            <a:custGeom>
              <a:avLst/>
              <a:gdLst>
                <a:gd name="T0" fmla="*/ 111 w 176"/>
                <a:gd name="T1" fmla="*/ 143 h 219"/>
                <a:gd name="T2" fmla="*/ 53 w 176"/>
                <a:gd name="T3" fmla="*/ 143 h 219"/>
                <a:gd name="T4" fmla="*/ 26 w 176"/>
                <a:gd name="T5" fmla="*/ 128 h 219"/>
                <a:gd name="T6" fmla="*/ 12 w 176"/>
                <a:gd name="T7" fmla="*/ 96 h 219"/>
                <a:gd name="T8" fmla="*/ 12 w 176"/>
                <a:gd name="T9" fmla="*/ 6 h 219"/>
                <a:gd name="T10" fmla="*/ 6 w 176"/>
                <a:gd name="T11" fmla="*/ 0 h 219"/>
                <a:gd name="T12" fmla="*/ 0 w 176"/>
                <a:gd name="T13" fmla="*/ 6 h 219"/>
                <a:gd name="T14" fmla="*/ 0 w 176"/>
                <a:gd name="T15" fmla="*/ 96 h 219"/>
                <a:gd name="T16" fmla="*/ 17 w 176"/>
                <a:gd name="T17" fmla="*/ 137 h 219"/>
                <a:gd name="T18" fmla="*/ 51 w 176"/>
                <a:gd name="T19" fmla="*/ 156 h 219"/>
                <a:gd name="T20" fmla="*/ 52 w 176"/>
                <a:gd name="T21" fmla="*/ 156 h 219"/>
                <a:gd name="T22" fmla="*/ 111 w 176"/>
                <a:gd name="T23" fmla="*/ 156 h 219"/>
                <a:gd name="T24" fmla="*/ 156 w 176"/>
                <a:gd name="T25" fmla="*/ 184 h 219"/>
                <a:gd name="T26" fmla="*/ 164 w 176"/>
                <a:gd name="T27" fmla="*/ 213 h 219"/>
                <a:gd name="T28" fmla="*/ 170 w 176"/>
                <a:gd name="T29" fmla="*/ 219 h 219"/>
                <a:gd name="T30" fmla="*/ 170 w 176"/>
                <a:gd name="T31" fmla="*/ 219 h 219"/>
                <a:gd name="T32" fmla="*/ 176 w 176"/>
                <a:gd name="T33" fmla="*/ 213 h 219"/>
                <a:gd name="T34" fmla="*/ 168 w 176"/>
                <a:gd name="T35" fmla="*/ 179 h 219"/>
                <a:gd name="T36" fmla="*/ 111 w 176"/>
                <a:gd name="T37" fmla="*/ 14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6" h="219">
                  <a:moveTo>
                    <a:pt x="111" y="143"/>
                  </a:moveTo>
                  <a:cubicBezTo>
                    <a:pt x="53" y="143"/>
                    <a:pt x="53" y="143"/>
                    <a:pt x="53" y="143"/>
                  </a:cubicBezTo>
                  <a:cubicBezTo>
                    <a:pt x="50" y="142"/>
                    <a:pt x="36" y="138"/>
                    <a:pt x="26" y="128"/>
                  </a:cubicBezTo>
                  <a:cubicBezTo>
                    <a:pt x="17" y="120"/>
                    <a:pt x="12" y="108"/>
                    <a:pt x="12" y="96"/>
                  </a:cubicBezTo>
                  <a:cubicBezTo>
                    <a:pt x="12" y="6"/>
                    <a:pt x="12" y="6"/>
                    <a:pt x="12" y="6"/>
                  </a:cubicBezTo>
                  <a:cubicBezTo>
                    <a:pt x="12" y="3"/>
                    <a:pt x="9" y="0"/>
                    <a:pt x="6" y="0"/>
                  </a:cubicBezTo>
                  <a:cubicBezTo>
                    <a:pt x="2" y="0"/>
                    <a:pt x="0" y="3"/>
                    <a:pt x="0" y="6"/>
                  </a:cubicBezTo>
                  <a:cubicBezTo>
                    <a:pt x="0" y="96"/>
                    <a:pt x="0" y="96"/>
                    <a:pt x="0" y="96"/>
                  </a:cubicBezTo>
                  <a:cubicBezTo>
                    <a:pt x="0" y="111"/>
                    <a:pt x="6" y="127"/>
                    <a:pt x="17" y="137"/>
                  </a:cubicBezTo>
                  <a:cubicBezTo>
                    <a:pt x="31" y="151"/>
                    <a:pt x="50" y="155"/>
                    <a:pt x="51" y="156"/>
                  </a:cubicBezTo>
                  <a:cubicBezTo>
                    <a:pt x="51" y="156"/>
                    <a:pt x="52" y="156"/>
                    <a:pt x="52" y="156"/>
                  </a:cubicBezTo>
                  <a:cubicBezTo>
                    <a:pt x="111" y="156"/>
                    <a:pt x="111" y="156"/>
                    <a:pt x="111" y="156"/>
                  </a:cubicBezTo>
                  <a:cubicBezTo>
                    <a:pt x="132" y="156"/>
                    <a:pt x="148" y="165"/>
                    <a:pt x="156" y="184"/>
                  </a:cubicBezTo>
                  <a:cubicBezTo>
                    <a:pt x="163" y="198"/>
                    <a:pt x="164" y="213"/>
                    <a:pt x="164" y="213"/>
                  </a:cubicBezTo>
                  <a:cubicBezTo>
                    <a:pt x="164" y="217"/>
                    <a:pt x="167" y="219"/>
                    <a:pt x="170" y="219"/>
                  </a:cubicBezTo>
                  <a:cubicBezTo>
                    <a:pt x="170" y="219"/>
                    <a:pt x="170" y="219"/>
                    <a:pt x="170" y="219"/>
                  </a:cubicBezTo>
                  <a:cubicBezTo>
                    <a:pt x="174" y="219"/>
                    <a:pt x="176" y="216"/>
                    <a:pt x="176" y="213"/>
                  </a:cubicBezTo>
                  <a:cubicBezTo>
                    <a:pt x="176" y="212"/>
                    <a:pt x="176" y="195"/>
                    <a:pt x="168" y="179"/>
                  </a:cubicBezTo>
                  <a:cubicBezTo>
                    <a:pt x="160" y="162"/>
                    <a:pt x="144" y="143"/>
                    <a:pt x="111" y="143"/>
                  </a:cubicBezTo>
                  <a:close/>
                </a:path>
              </a:pathLst>
            </a:custGeom>
            <a:solidFill>
              <a:schemeClr val="bg2"/>
            </a:solidFill>
            <a:ln>
              <a:noFill/>
            </a:ln>
          </p:spPr>
          <p:txBody>
            <a:bodyPr vert="horz" wrap="square" lIns="34290" tIns="22860" rIns="34290" bIns="22860" numCol="1" anchor="t" anchorCtr="0" compatLnSpc="1">
              <a:prstTxWarp prst="textNoShape">
                <a:avLst/>
              </a:prstTxWarp>
            </a:bodyPr>
            <a:lstStyle/>
            <a:p>
              <a:endParaRPr lang="th-TH" sz="1300"/>
            </a:p>
          </p:txBody>
        </p:sp>
      </p:grpSp>
      <p:grpSp>
        <p:nvGrpSpPr>
          <p:cNvPr id="18" name="Group 17">
            <a:extLst>
              <a:ext uri="{FF2B5EF4-FFF2-40B4-BE49-F238E27FC236}">
                <a16:creationId xmlns:a16="http://schemas.microsoft.com/office/drawing/2014/main" id="{E49D8E64-B980-0CD9-4CA1-F06185084CA0}"/>
              </a:ext>
            </a:extLst>
          </p:cNvPr>
          <p:cNvGrpSpPr/>
          <p:nvPr/>
        </p:nvGrpSpPr>
        <p:grpSpPr>
          <a:xfrm>
            <a:off x="4093977" y="2340714"/>
            <a:ext cx="2612266" cy="2941222"/>
            <a:chOff x="5530308" y="1915593"/>
            <a:chExt cx="3411351" cy="3840936"/>
          </a:xfrm>
        </p:grpSpPr>
        <p:sp>
          <p:nvSpPr>
            <p:cNvPr id="10" name="Oval 6">
              <a:extLst>
                <a:ext uri="{FF2B5EF4-FFF2-40B4-BE49-F238E27FC236}">
                  <a16:creationId xmlns:a16="http://schemas.microsoft.com/office/drawing/2014/main" id="{FAA9410D-4C9E-226C-3FB0-D87BC91B483D}"/>
                </a:ext>
              </a:extLst>
            </p:cNvPr>
            <p:cNvSpPr>
              <a:spLocks noChangeArrowheads="1"/>
            </p:cNvSpPr>
            <p:nvPr/>
          </p:nvSpPr>
          <p:spPr bwMode="auto">
            <a:xfrm rot="16200000">
              <a:off x="3793240" y="3652661"/>
              <a:ext cx="3840936" cy="366800"/>
            </a:xfrm>
            <a:prstGeom prst="ellipse">
              <a:avLst/>
            </a:prstGeom>
            <a:solidFill>
              <a:schemeClr val="accent2"/>
            </a:solidFill>
            <a:ln>
              <a:noFill/>
            </a:ln>
          </p:spPr>
          <p:txBody>
            <a:bodyPr vert="horz" wrap="square" lIns="45720" tIns="22860" rIns="45720" bIns="22860" numCol="1" anchor="t" anchorCtr="0" compatLnSpc="1">
              <a:prstTxWarp prst="textNoShape">
                <a:avLst/>
              </a:prstTxWarp>
            </a:bodyPr>
            <a:lstStyle/>
            <a:p>
              <a:endParaRPr lang="th-TH" sz="1677"/>
            </a:p>
          </p:txBody>
        </p:sp>
        <p:sp>
          <p:nvSpPr>
            <p:cNvPr id="15" name="Freeform 9">
              <a:extLst>
                <a:ext uri="{FF2B5EF4-FFF2-40B4-BE49-F238E27FC236}">
                  <a16:creationId xmlns:a16="http://schemas.microsoft.com/office/drawing/2014/main" id="{5F083310-800A-2E45-1F61-FE26B6493B5C}"/>
                </a:ext>
              </a:extLst>
            </p:cNvPr>
            <p:cNvSpPr>
              <a:spLocks/>
            </p:cNvSpPr>
            <p:nvPr/>
          </p:nvSpPr>
          <p:spPr bwMode="auto">
            <a:xfrm rot="16200000">
              <a:off x="4605047" y="3066662"/>
              <a:ext cx="3840936" cy="1538798"/>
            </a:xfrm>
            <a:custGeom>
              <a:avLst/>
              <a:gdLst>
                <a:gd name="T0" fmla="*/ 138 w 492"/>
                <a:gd name="T1" fmla="*/ 194 h 197"/>
                <a:gd name="T2" fmla="*/ 251 w 492"/>
                <a:gd name="T3" fmla="*/ 197 h 197"/>
                <a:gd name="T4" fmla="*/ 354 w 492"/>
                <a:gd name="T5" fmla="*/ 194 h 197"/>
                <a:gd name="T6" fmla="*/ 492 w 492"/>
                <a:gd name="T7" fmla="*/ 47 h 197"/>
                <a:gd name="T8" fmla="*/ 492 w 492"/>
                <a:gd name="T9" fmla="*/ 1 h 197"/>
                <a:gd name="T10" fmla="*/ 491 w 492"/>
                <a:gd name="T11" fmla="*/ 1 h 197"/>
                <a:gd name="T12" fmla="*/ 246 w 492"/>
                <a:gd name="T13" fmla="*/ 22 h 197"/>
                <a:gd name="T14" fmla="*/ 1 w 492"/>
                <a:gd name="T15" fmla="*/ 0 h 197"/>
                <a:gd name="T16" fmla="*/ 0 w 492"/>
                <a:gd name="T17" fmla="*/ 0 h 197"/>
                <a:gd name="T18" fmla="*/ 0 w 492"/>
                <a:gd name="T19" fmla="*/ 46 h 197"/>
                <a:gd name="T20" fmla="*/ 138 w 492"/>
                <a:gd name="T21" fmla="*/ 19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2" h="197">
                  <a:moveTo>
                    <a:pt x="138" y="194"/>
                  </a:moveTo>
                  <a:cubicBezTo>
                    <a:pt x="174" y="196"/>
                    <a:pt x="212" y="197"/>
                    <a:pt x="251" y="197"/>
                  </a:cubicBezTo>
                  <a:cubicBezTo>
                    <a:pt x="286" y="197"/>
                    <a:pt x="321" y="196"/>
                    <a:pt x="354" y="194"/>
                  </a:cubicBezTo>
                  <a:cubicBezTo>
                    <a:pt x="388" y="125"/>
                    <a:pt x="436" y="72"/>
                    <a:pt x="492" y="47"/>
                  </a:cubicBezTo>
                  <a:cubicBezTo>
                    <a:pt x="492" y="1"/>
                    <a:pt x="492" y="1"/>
                    <a:pt x="492" y="1"/>
                  </a:cubicBezTo>
                  <a:cubicBezTo>
                    <a:pt x="491" y="1"/>
                    <a:pt x="491" y="1"/>
                    <a:pt x="491" y="1"/>
                  </a:cubicBezTo>
                  <a:cubicBezTo>
                    <a:pt x="475" y="13"/>
                    <a:pt x="372" y="22"/>
                    <a:pt x="246" y="22"/>
                  </a:cubicBezTo>
                  <a:cubicBezTo>
                    <a:pt x="117" y="22"/>
                    <a:pt x="12" y="12"/>
                    <a:pt x="1" y="0"/>
                  </a:cubicBezTo>
                  <a:cubicBezTo>
                    <a:pt x="0" y="0"/>
                    <a:pt x="0" y="0"/>
                    <a:pt x="0" y="0"/>
                  </a:cubicBezTo>
                  <a:cubicBezTo>
                    <a:pt x="0" y="46"/>
                    <a:pt x="0" y="46"/>
                    <a:pt x="0" y="46"/>
                  </a:cubicBezTo>
                  <a:cubicBezTo>
                    <a:pt x="56" y="71"/>
                    <a:pt x="105" y="124"/>
                    <a:pt x="138" y="194"/>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endParaRPr lang="th-TH" sz="1677" dirty="0"/>
            </a:p>
          </p:txBody>
        </p:sp>
        <p:sp>
          <p:nvSpPr>
            <p:cNvPr id="17" name="Freeform 10">
              <a:extLst>
                <a:ext uri="{FF2B5EF4-FFF2-40B4-BE49-F238E27FC236}">
                  <a16:creationId xmlns:a16="http://schemas.microsoft.com/office/drawing/2014/main" id="{2FE087A0-6A54-5FB2-C5A0-A26A4789FF9A}"/>
                </a:ext>
              </a:extLst>
            </p:cNvPr>
            <p:cNvSpPr>
              <a:spLocks/>
            </p:cNvSpPr>
            <p:nvPr/>
          </p:nvSpPr>
          <p:spPr bwMode="auto">
            <a:xfrm rot="16200000">
              <a:off x="7262970" y="3000572"/>
              <a:ext cx="1686399" cy="1670978"/>
            </a:xfrm>
            <a:custGeom>
              <a:avLst/>
              <a:gdLst>
                <a:gd name="T0" fmla="*/ 216 w 216"/>
                <a:gd name="T1" fmla="*/ 1 h 214"/>
                <a:gd name="T2" fmla="*/ 113 w 216"/>
                <a:gd name="T3" fmla="*/ 3 h 214"/>
                <a:gd name="T4" fmla="*/ 0 w 216"/>
                <a:gd name="T5" fmla="*/ 0 h 214"/>
                <a:gd name="T6" fmla="*/ 47 w 216"/>
                <a:gd name="T7" fmla="*/ 205 h 214"/>
                <a:gd name="T8" fmla="*/ 47 w 216"/>
                <a:gd name="T9" fmla="*/ 207 h 214"/>
                <a:gd name="T10" fmla="*/ 108 w 216"/>
                <a:gd name="T11" fmla="*/ 214 h 214"/>
                <a:gd name="T12" fmla="*/ 169 w 216"/>
                <a:gd name="T13" fmla="*/ 207 h 214"/>
                <a:gd name="T14" fmla="*/ 169 w 216"/>
                <a:gd name="T15" fmla="*/ 206 h 214"/>
                <a:gd name="T16" fmla="*/ 169 w 216"/>
                <a:gd name="T17" fmla="*/ 206 h 214"/>
                <a:gd name="T18" fmla="*/ 216 w 216"/>
                <a:gd name="T19" fmla="*/ 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4">
                  <a:moveTo>
                    <a:pt x="216" y="1"/>
                  </a:moveTo>
                  <a:cubicBezTo>
                    <a:pt x="183" y="2"/>
                    <a:pt x="148" y="3"/>
                    <a:pt x="113" y="3"/>
                  </a:cubicBezTo>
                  <a:cubicBezTo>
                    <a:pt x="74" y="3"/>
                    <a:pt x="36" y="2"/>
                    <a:pt x="0" y="0"/>
                  </a:cubicBezTo>
                  <a:cubicBezTo>
                    <a:pt x="28" y="59"/>
                    <a:pt x="45" y="129"/>
                    <a:pt x="47" y="205"/>
                  </a:cubicBezTo>
                  <a:cubicBezTo>
                    <a:pt x="47" y="205"/>
                    <a:pt x="47" y="206"/>
                    <a:pt x="47" y="207"/>
                  </a:cubicBezTo>
                  <a:cubicBezTo>
                    <a:pt x="47" y="211"/>
                    <a:pt x="74" y="214"/>
                    <a:pt x="108" y="214"/>
                  </a:cubicBezTo>
                  <a:cubicBezTo>
                    <a:pt x="142" y="214"/>
                    <a:pt x="169" y="211"/>
                    <a:pt x="169" y="207"/>
                  </a:cubicBezTo>
                  <a:cubicBezTo>
                    <a:pt x="169" y="206"/>
                    <a:pt x="169" y="206"/>
                    <a:pt x="169" y="206"/>
                  </a:cubicBezTo>
                  <a:cubicBezTo>
                    <a:pt x="169" y="206"/>
                    <a:pt x="169" y="206"/>
                    <a:pt x="169" y="206"/>
                  </a:cubicBezTo>
                  <a:cubicBezTo>
                    <a:pt x="171" y="130"/>
                    <a:pt x="188" y="59"/>
                    <a:pt x="216" y="1"/>
                  </a:cubicBezTo>
                  <a:close/>
                </a:path>
              </a:pathLst>
            </a:custGeom>
            <a:solidFill>
              <a:schemeClr val="accent3"/>
            </a:solidFill>
            <a:ln>
              <a:noFill/>
            </a:ln>
          </p:spPr>
          <p:txBody>
            <a:bodyPr vert="horz" wrap="square" lIns="45720" tIns="22860" rIns="45720" bIns="22860" numCol="1" anchor="t" anchorCtr="0" compatLnSpc="1">
              <a:prstTxWarp prst="textNoShape">
                <a:avLst/>
              </a:prstTxWarp>
            </a:bodyPr>
            <a:lstStyle/>
            <a:p>
              <a:endParaRPr lang="th-TH" sz="1677"/>
            </a:p>
          </p:txBody>
        </p:sp>
      </p:grpSp>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p:txBody>
          <a:bodyPr/>
          <a:lstStyle/>
          <a:p>
            <a:r>
              <a:rPr lang="en-US" dirty="0"/>
              <a:t>Horizontal Funnel with Three Callouts</a:t>
            </a:r>
          </a:p>
        </p:txBody>
      </p:sp>
      <p:sp>
        <p:nvSpPr>
          <p:cNvPr id="9" name="Freeform 7">
            <a:extLst>
              <a:ext uri="{FF2B5EF4-FFF2-40B4-BE49-F238E27FC236}">
                <a16:creationId xmlns:a16="http://schemas.microsoft.com/office/drawing/2014/main" id="{970D5D81-6FC0-4BB7-AFFB-B119B73DA89A}"/>
              </a:ext>
            </a:extLst>
          </p:cNvPr>
          <p:cNvSpPr>
            <a:spLocks/>
          </p:cNvSpPr>
          <p:nvPr/>
        </p:nvSpPr>
        <p:spPr bwMode="auto">
          <a:xfrm rot="10800000" flipH="1">
            <a:off x="6706244" y="3575902"/>
            <a:ext cx="1031006" cy="496034"/>
          </a:xfrm>
          <a:prstGeom prst="rightArrow">
            <a:avLst>
              <a:gd name="adj1" fmla="val 17945"/>
              <a:gd name="adj2" fmla="val 52492"/>
            </a:avLst>
          </a:prstGeom>
          <a:solidFill>
            <a:schemeClr val="bg1">
              <a:lumMod val="95000"/>
            </a:schemeClr>
          </a:solidFill>
          <a:ln>
            <a:noFill/>
          </a:ln>
        </p:spPr>
        <p:txBody>
          <a:bodyPr vert="horz" wrap="square" lIns="34290" tIns="22860" rIns="34290" bIns="22860" numCol="1" anchor="t" anchorCtr="0" compatLnSpc="1">
            <a:prstTxWarp prst="textNoShape">
              <a:avLst/>
            </a:prstTxWarp>
          </a:bodyPr>
          <a:lstStyle/>
          <a:p>
            <a:endParaRPr lang="th-TH" sz="1300"/>
          </a:p>
        </p:txBody>
      </p:sp>
      <p:sp>
        <p:nvSpPr>
          <p:cNvPr id="12" name="Inhaltsplatzhalter 4">
            <a:extLst>
              <a:ext uri="{FF2B5EF4-FFF2-40B4-BE49-F238E27FC236}">
                <a16:creationId xmlns:a16="http://schemas.microsoft.com/office/drawing/2014/main" id="{644B590A-73DC-4A9F-B5B8-083186631FE6}"/>
              </a:ext>
            </a:extLst>
          </p:cNvPr>
          <p:cNvSpPr txBox="1">
            <a:spLocks/>
          </p:cNvSpPr>
          <p:nvPr/>
        </p:nvSpPr>
        <p:spPr>
          <a:xfrm flipH="1">
            <a:off x="233501" y="1661972"/>
            <a:ext cx="1847833" cy="830997"/>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tx1"/>
                </a:solidFill>
                <a:latin typeface="+mn-lt"/>
              </a:rPr>
              <a:t>TITLE GOES HERE</a:t>
            </a:r>
            <a:br>
              <a:rPr lang="en-US" sz="1100" b="1" dirty="0">
                <a:solidFill>
                  <a:schemeClr val="tx1"/>
                </a:solidFill>
                <a:latin typeface="+mn-lt"/>
              </a:rPr>
            </a:br>
            <a:r>
              <a:rPr lang="en-US" sz="1000" dirty="0">
                <a:solidFill>
                  <a:schemeClr val="tx1"/>
                </a:solidFill>
                <a:latin typeface="+mn-lt"/>
              </a:rPr>
              <a:t>This is a sample text. You simply add your own text and description here. This text is fully editable. </a:t>
            </a:r>
          </a:p>
        </p:txBody>
      </p:sp>
      <p:sp>
        <p:nvSpPr>
          <p:cNvPr id="13" name="Inhaltsplatzhalter 4">
            <a:extLst>
              <a:ext uri="{FF2B5EF4-FFF2-40B4-BE49-F238E27FC236}">
                <a16:creationId xmlns:a16="http://schemas.microsoft.com/office/drawing/2014/main" id="{638553F2-D134-4215-A610-097B699CBEE2}"/>
              </a:ext>
            </a:extLst>
          </p:cNvPr>
          <p:cNvSpPr txBox="1">
            <a:spLocks/>
          </p:cNvSpPr>
          <p:nvPr/>
        </p:nvSpPr>
        <p:spPr>
          <a:xfrm flipH="1">
            <a:off x="221225" y="5064435"/>
            <a:ext cx="1859033" cy="830997"/>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tx1"/>
                </a:solidFill>
                <a:latin typeface="+mn-lt"/>
              </a:rPr>
              <a:t>TITLE GOES HERE</a:t>
            </a:r>
            <a:br>
              <a:rPr lang="en-US" sz="1100" b="1" dirty="0">
                <a:solidFill>
                  <a:schemeClr val="tx1"/>
                </a:solidFill>
                <a:latin typeface="+mn-lt"/>
              </a:rPr>
            </a:br>
            <a:r>
              <a:rPr lang="en-US" sz="1000" dirty="0">
                <a:solidFill>
                  <a:schemeClr val="tx1"/>
                </a:solidFill>
                <a:latin typeface="+mn-lt"/>
              </a:rPr>
              <a:t>This is a sample text. You simply add your own text and description here. This text is fully editable. </a:t>
            </a:r>
          </a:p>
        </p:txBody>
      </p:sp>
      <p:sp>
        <p:nvSpPr>
          <p:cNvPr id="14" name="Inhaltsplatzhalter 4">
            <a:extLst>
              <a:ext uri="{FF2B5EF4-FFF2-40B4-BE49-F238E27FC236}">
                <a16:creationId xmlns:a16="http://schemas.microsoft.com/office/drawing/2014/main" id="{40A560DB-5656-4879-802A-6224801C7A96}"/>
              </a:ext>
            </a:extLst>
          </p:cNvPr>
          <p:cNvSpPr txBox="1">
            <a:spLocks/>
          </p:cNvSpPr>
          <p:nvPr/>
        </p:nvSpPr>
        <p:spPr>
          <a:xfrm flipH="1">
            <a:off x="7001123" y="3040094"/>
            <a:ext cx="1909375" cy="1292662"/>
          </a:xfrm>
          <a:prstGeom prst="rect">
            <a:avLst/>
          </a:prstGeom>
          <a:solidFill>
            <a:schemeClr val="bg1"/>
          </a:solidFill>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gn="ctr">
              <a:lnSpc>
                <a:spcPct val="100000"/>
              </a:lnSpc>
              <a:spcAft>
                <a:spcPts val="1200"/>
              </a:spcAft>
              <a:buNone/>
            </a:pPr>
            <a:r>
              <a:rPr lang="en-US" sz="1800" b="1" dirty="0">
                <a:solidFill>
                  <a:schemeClr val="accent1"/>
                </a:solidFill>
                <a:latin typeface="+mn-lt"/>
              </a:rPr>
              <a:t>TITLE GOES HERE</a:t>
            </a:r>
            <a:br>
              <a:rPr lang="en-US" sz="1500" b="1" dirty="0">
                <a:solidFill>
                  <a:schemeClr val="accent2"/>
                </a:solidFill>
                <a:latin typeface="+mn-lt"/>
              </a:rPr>
            </a:br>
            <a:r>
              <a:rPr lang="en-US" sz="1200" dirty="0">
                <a:solidFill>
                  <a:schemeClr val="tx1"/>
                </a:solidFill>
                <a:latin typeface="+mn-lt"/>
              </a:rPr>
              <a:t>This is a sample text. You simply add your own text and description here. This text is fully editable. </a:t>
            </a:r>
          </a:p>
        </p:txBody>
      </p:sp>
      <p:sp>
        <p:nvSpPr>
          <p:cNvPr id="41" name="Inhaltsplatzhalter 4">
            <a:extLst>
              <a:ext uri="{FF2B5EF4-FFF2-40B4-BE49-F238E27FC236}">
                <a16:creationId xmlns:a16="http://schemas.microsoft.com/office/drawing/2014/main" id="{6FC75C45-F5B3-4C07-B932-B2C39FD024E2}"/>
              </a:ext>
            </a:extLst>
          </p:cNvPr>
          <p:cNvSpPr txBox="1">
            <a:spLocks/>
          </p:cNvSpPr>
          <p:nvPr/>
        </p:nvSpPr>
        <p:spPr>
          <a:xfrm flipH="1">
            <a:off x="233501" y="3363204"/>
            <a:ext cx="1847833" cy="830997"/>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tx1"/>
                </a:solidFill>
                <a:latin typeface="+mn-lt"/>
              </a:rPr>
              <a:t>TITLE GOES HERE</a:t>
            </a:r>
            <a:br>
              <a:rPr lang="en-US" sz="1100" b="1" dirty="0">
                <a:solidFill>
                  <a:schemeClr val="tx1"/>
                </a:solidFill>
                <a:latin typeface="+mn-lt"/>
              </a:rPr>
            </a:br>
            <a:r>
              <a:rPr lang="en-US" sz="1000" dirty="0">
                <a:solidFill>
                  <a:schemeClr val="tx1"/>
                </a:solidFill>
                <a:latin typeface="+mn-lt"/>
              </a:rPr>
              <a:t>This is a sample text. You simply add your own text and description here. This text is fully editable. </a:t>
            </a:r>
          </a:p>
        </p:txBody>
      </p:sp>
      <p:grpSp>
        <p:nvGrpSpPr>
          <p:cNvPr id="19" name="Group 18">
            <a:extLst>
              <a:ext uri="{FF2B5EF4-FFF2-40B4-BE49-F238E27FC236}">
                <a16:creationId xmlns:a16="http://schemas.microsoft.com/office/drawing/2014/main" id="{8D34DD22-13D0-3FDC-6D90-5B9C60F5D856}"/>
              </a:ext>
            </a:extLst>
          </p:cNvPr>
          <p:cNvGrpSpPr/>
          <p:nvPr/>
        </p:nvGrpSpPr>
        <p:grpSpPr>
          <a:xfrm>
            <a:off x="2458985" y="1753134"/>
            <a:ext cx="957600" cy="956008"/>
            <a:chOff x="2458986" y="1703639"/>
            <a:chExt cx="716343" cy="956008"/>
          </a:xfrm>
        </p:grpSpPr>
        <p:sp>
          <p:nvSpPr>
            <p:cNvPr id="42" name="Oval 41">
              <a:extLst>
                <a:ext uri="{FF2B5EF4-FFF2-40B4-BE49-F238E27FC236}">
                  <a16:creationId xmlns:a16="http://schemas.microsoft.com/office/drawing/2014/main" id="{AC24F5D0-A0FC-4F8A-AA32-D59F04B7CA83}"/>
                </a:ext>
              </a:extLst>
            </p:cNvPr>
            <p:cNvSpPr/>
            <p:nvPr>
              <p:custDataLst>
                <p:tags r:id="rId3"/>
              </p:custDataLst>
            </p:nvPr>
          </p:nvSpPr>
          <p:spPr>
            <a:xfrm>
              <a:off x="2458986" y="1703639"/>
              <a:ext cx="716343" cy="956008"/>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43" name="Group 42">
              <a:extLst>
                <a:ext uri="{FF2B5EF4-FFF2-40B4-BE49-F238E27FC236}">
                  <a16:creationId xmlns:a16="http://schemas.microsoft.com/office/drawing/2014/main" id="{B2A590FC-7E0C-4FEF-AE69-DB195D9BE8C9}"/>
                </a:ext>
              </a:extLst>
            </p:cNvPr>
            <p:cNvGrpSpPr/>
            <p:nvPr/>
          </p:nvGrpSpPr>
          <p:grpSpPr>
            <a:xfrm>
              <a:off x="2551381" y="1827567"/>
              <a:ext cx="531553" cy="708153"/>
              <a:chOff x="3071135" y="1760585"/>
              <a:chExt cx="475200" cy="633600"/>
            </a:xfrm>
          </p:grpSpPr>
          <p:sp>
            <p:nvSpPr>
              <p:cNvPr id="44" name="Accent">
                <a:extLst>
                  <a:ext uri="{FF2B5EF4-FFF2-40B4-BE49-F238E27FC236}">
                    <a16:creationId xmlns:a16="http://schemas.microsoft.com/office/drawing/2014/main" id="{70C451C1-EF56-40FA-8D84-6F05A0A41FF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F62CE1D2-8A84-4EB7-BC46-3CB58BED035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7" name="Group 46">
            <a:extLst>
              <a:ext uri="{FF2B5EF4-FFF2-40B4-BE49-F238E27FC236}">
                <a16:creationId xmlns:a16="http://schemas.microsoft.com/office/drawing/2014/main" id="{B107A679-509A-4322-8D0A-BC16C9C30799}"/>
              </a:ext>
            </a:extLst>
          </p:cNvPr>
          <p:cNvGrpSpPr/>
          <p:nvPr/>
        </p:nvGrpSpPr>
        <p:grpSpPr>
          <a:xfrm>
            <a:off x="2458985" y="3309634"/>
            <a:ext cx="957600" cy="956008"/>
            <a:chOff x="4363780" y="826671"/>
            <a:chExt cx="955951" cy="1275782"/>
          </a:xfrm>
        </p:grpSpPr>
        <p:sp>
          <p:nvSpPr>
            <p:cNvPr id="48" name="Oval 47">
              <a:extLst>
                <a:ext uri="{FF2B5EF4-FFF2-40B4-BE49-F238E27FC236}">
                  <a16:creationId xmlns:a16="http://schemas.microsoft.com/office/drawing/2014/main" id="{B4FC0822-A917-48F3-882B-23160BB3DEE5}"/>
                </a:ext>
              </a:extLst>
            </p:cNvPr>
            <p:cNvSpPr/>
            <p:nvPr>
              <p:custDataLst>
                <p:tags r:id="rId2"/>
              </p:custDataLst>
            </p:nvPr>
          </p:nvSpPr>
          <p:spPr>
            <a:xfrm>
              <a:off x="4363780" y="826671"/>
              <a:ext cx="955951" cy="1275782"/>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49" name="Group 48">
              <a:extLst>
                <a:ext uri="{FF2B5EF4-FFF2-40B4-BE49-F238E27FC236}">
                  <a16:creationId xmlns:a16="http://schemas.microsoft.com/office/drawing/2014/main" id="{B8F3E60F-AB0E-480F-9A02-65462D6D0089}"/>
                </a:ext>
              </a:extLst>
            </p:cNvPr>
            <p:cNvGrpSpPr/>
            <p:nvPr/>
          </p:nvGrpSpPr>
          <p:grpSpPr>
            <a:xfrm>
              <a:off x="4487080" y="992051"/>
              <a:ext cx="709350" cy="945022"/>
              <a:chOff x="3071135" y="1760585"/>
              <a:chExt cx="475200" cy="633600"/>
            </a:xfrm>
          </p:grpSpPr>
          <p:sp>
            <p:nvSpPr>
              <p:cNvPr id="50" name="Accent">
                <a:extLst>
                  <a:ext uri="{FF2B5EF4-FFF2-40B4-BE49-F238E27FC236}">
                    <a16:creationId xmlns:a16="http://schemas.microsoft.com/office/drawing/2014/main" id="{456331C9-1054-4892-8953-28B01A45146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1" name="Outline">
                <a:extLst>
                  <a:ext uri="{FF2B5EF4-FFF2-40B4-BE49-F238E27FC236}">
                    <a16:creationId xmlns:a16="http://schemas.microsoft.com/office/drawing/2014/main" id="{0AE76CE5-7049-41E7-95B4-72328408BC4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52" name="Group 51">
            <a:extLst>
              <a:ext uri="{FF2B5EF4-FFF2-40B4-BE49-F238E27FC236}">
                <a16:creationId xmlns:a16="http://schemas.microsoft.com/office/drawing/2014/main" id="{6D20486C-A136-441A-A4E9-55A2441D9355}"/>
              </a:ext>
            </a:extLst>
          </p:cNvPr>
          <p:cNvGrpSpPr/>
          <p:nvPr/>
        </p:nvGrpSpPr>
        <p:grpSpPr>
          <a:xfrm>
            <a:off x="2458985" y="4866135"/>
            <a:ext cx="957600" cy="956008"/>
            <a:chOff x="4363780" y="826671"/>
            <a:chExt cx="955951" cy="1275782"/>
          </a:xfrm>
        </p:grpSpPr>
        <p:sp>
          <p:nvSpPr>
            <p:cNvPr id="53" name="Oval 52">
              <a:extLst>
                <a:ext uri="{FF2B5EF4-FFF2-40B4-BE49-F238E27FC236}">
                  <a16:creationId xmlns:a16="http://schemas.microsoft.com/office/drawing/2014/main" id="{A4440223-ECDD-47F5-88D9-201587D4EC24}"/>
                </a:ext>
              </a:extLst>
            </p:cNvPr>
            <p:cNvSpPr/>
            <p:nvPr>
              <p:custDataLst>
                <p:tags r:id="rId1"/>
              </p:custDataLst>
            </p:nvPr>
          </p:nvSpPr>
          <p:spPr>
            <a:xfrm>
              <a:off x="4363780" y="826671"/>
              <a:ext cx="955951" cy="1275782"/>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54" name="Group 53">
              <a:extLst>
                <a:ext uri="{FF2B5EF4-FFF2-40B4-BE49-F238E27FC236}">
                  <a16:creationId xmlns:a16="http://schemas.microsoft.com/office/drawing/2014/main" id="{434853BC-9544-4B48-83E5-4964F3A0B0A4}"/>
                </a:ext>
              </a:extLst>
            </p:cNvPr>
            <p:cNvGrpSpPr/>
            <p:nvPr/>
          </p:nvGrpSpPr>
          <p:grpSpPr>
            <a:xfrm>
              <a:off x="4487080" y="992051"/>
              <a:ext cx="709350" cy="945022"/>
              <a:chOff x="3071135" y="1760585"/>
              <a:chExt cx="475200" cy="633600"/>
            </a:xfrm>
          </p:grpSpPr>
          <p:sp>
            <p:nvSpPr>
              <p:cNvPr id="55" name="Accent">
                <a:extLst>
                  <a:ext uri="{FF2B5EF4-FFF2-40B4-BE49-F238E27FC236}">
                    <a16:creationId xmlns:a16="http://schemas.microsoft.com/office/drawing/2014/main" id="{7E9E0014-6F4E-4C8D-86AC-1AC65B437BD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6" name="Outline">
                <a:extLst>
                  <a:ext uri="{FF2B5EF4-FFF2-40B4-BE49-F238E27FC236}">
                    <a16:creationId xmlns:a16="http://schemas.microsoft.com/office/drawing/2014/main" id="{DAC81A10-BB23-4062-928A-1FC320FF83A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1971268822"/>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7F49A5-8769-44C5-C372-CDAF23151E21}"/>
            </a:ext>
          </a:extLst>
        </p:cNvPr>
        <p:cNvGrpSpPr/>
        <p:nvPr/>
      </p:nvGrpSpPr>
      <p:grpSpPr>
        <a:xfrm>
          <a:off x="0" y="0"/>
          <a:ext cx="0" cy="0"/>
          <a:chOff x="0" y="0"/>
          <a:chExt cx="0" cy="0"/>
        </a:xfrm>
      </p:grpSpPr>
      <p:sp>
        <p:nvSpPr>
          <p:cNvPr id="46" name="Rectangle 19">
            <a:extLst>
              <a:ext uri="{FF2B5EF4-FFF2-40B4-BE49-F238E27FC236}">
                <a16:creationId xmlns:a16="http://schemas.microsoft.com/office/drawing/2014/main" id="{0D4E7BFB-DB35-F68F-0688-83B089840195}"/>
              </a:ext>
            </a:extLst>
          </p:cNvPr>
          <p:cNvSpPr/>
          <p:nvPr/>
        </p:nvSpPr>
        <p:spPr>
          <a:xfrm>
            <a:off x="6359126" y="1764525"/>
            <a:ext cx="1254341" cy="2055841"/>
          </a:xfrm>
          <a:prstGeom prst="roundRect">
            <a:avLst>
              <a:gd name="adj" fmla="val 1493"/>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t" anchorCtr="0" forceAA="0" compatLnSpc="1">
            <a:prstTxWarp prst="textNoShape">
              <a:avLst/>
            </a:prstTxWarp>
            <a:noAutofit/>
          </a:bodyPr>
          <a:lstStyle/>
          <a:p>
            <a:endParaRPr lang="en-US" sz="900" dirty="0">
              <a:solidFill>
                <a:schemeClr val="tx1"/>
              </a:solidFill>
            </a:endParaRPr>
          </a:p>
        </p:txBody>
      </p:sp>
      <p:sp>
        <p:nvSpPr>
          <p:cNvPr id="59" name="Rectangle 19">
            <a:extLst>
              <a:ext uri="{FF2B5EF4-FFF2-40B4-BE49-F238E27FC236}">
                <a16:creationId xmlns:a16="http://schemas.microsoft.com/office/drawing/2014/main" id="{37B99AF6-A300-5314-1339-6F266865D4E3}"/>
              </a:ext>
            </a:extLst>
          </p:cNvPr>
          <p:cNvSpPr/>
          <p:nvPr/>
        </p:nvSpPr>
        <p:spPr>
          <a:xfrm>
            <a:off x="6431280" y="1853350"/>
            <a:ext cx="2369070" cy="3995919"/>
          </a:xfrm>
          <a:prstGeom prst="roundRect">
            <a:avLst>
              <a:gd name="adj" fmla="val 1493"/>
            </a:avLst>
          </a:prstGeom>
          <a:solidFill>
            <a:schemeClr val="bg1"/>
          </a:solidFill>
          <a:ln w="9525" cap="rnd" cmpd="sng" algn="ctr">
            <a:solidFill>
              <a:schemeClr val="tx2"/>
            </a:solidFill>
            <a:prstDash val="solid"/>
            <a:round/>
            <a:headEnd type="none" w="med" len="med"/>
            <a:tailEnd type="none" w="med" len="med"/>
          </a:ln>
          <a:effectLst>
            <a:outerShdw blurRad="50800" dist="38100" dir="189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t" anchorCtr="0" forceAA="0" compatLnSpc="1">
            <a:prstTxWarp prst="textNoShape">
              <a:avLst/>
            </a:prstTxWarp>
            <a:noAutofit/>
          </a:bodyPr>
          <a:lstStyle/>
          <a:p>
            <a:endParaRPr lang="en-US" sz="900" dirty="0">
              <a:solidFill>
                <a:schemeClr val="tx1"/>
              </a:solidFill>
            </a:endParaRPr>
          </a:p>
        </p:txBody>
      </p:sp>
      <p:cxnSp>
        <p:nvCxnSpPr>
          <p:cNvPr id="16" name="Straight Connector 15">
            <a:extLst>
              <a:ext uri="{FF2B5EF4-FFF2-40B4-BE49-F238E27FC236}">
                <a16:creationId xmlns:a16="http://schemas.microsoft.com/office/drawing/2014/main" id="{329D0FAB-0CCA-63DB-43D3-4B5922C0F64B}"/>
              </a:ext>
            </a:extLst>
          </p:cNvPr>
          <p:cNvCxnSpPr>
            <a:cxnSpLocks/>
          </p:cNvCxnSpPr>
          <p:nvPr/>
        </p:nvCxnSpPr>
        <p:spPr>
          <a:xfrm>
            <a:off x="259080" y="4623271"/>
            <a:ext cx="390144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3E2719A-BD86-00F1-9670-F6222BD065D2}"/>
              </a:ext>
            </a:extLst>
          </p:cNvPr>
          <p:cNvSpPr>
            <a:spLocks noGrp="1"/>
          </p:cNvSpPr>
          <p:nvPr>
            <p:ph type="title"/>
          </p:nvPr>
        </p:nvSpPr>
        <p:spPr>
          <a:xfrm>
            <a:off x="221226" y="365126"/>
            <a:ext cx="8701548" cy="578772"/>
          </a:xfrm>
        </p:spPr>
        <p:txBody>
          <a:bodyPr/>
          <a:lstStyle/>
          <a:p>
            <a:r>
              <a:rPr lang="en-US" dirty="0"/>
              <a:t>Vertical Funnel with Numbered Callouts</a:t>
            </a:r>
          </a:p>
        </p:txBody>
      </p:sp>
      <p:sp>
        <p:nvSpPr>
          <p:cNvPr id="14" name="Inhaltsplatzhalter 4">
            <a:extLst>
              <a:ext uri="{FF2B5EF4-FFF2-40B4-BE49-F238E27FC236}">
                <a16:creationId xmlns:a16="http://schemas.microsoft.com/office/drawing/2014/main" id="{2F33FBC4-FB98-E654-14B3-F0891205CE3B}"/>
              </a:ext>
            </a:extLst>
          </p:cNvPr>
          <p:cNvSpPr txBox="1">
            <a:spLocks/>
          </p:cNvSpPr>
          <p:nvPr/>
        </p:nvSpPr>
        <p:spPr>
          <a:xfrm flipH="1">
            <a:off x="418596" y="3436950"/>
            <a:ext cx="2179824" cy="954107"/>
          </a:xfrm>
          <a:prstGeom prst="rect">
            <a:avLst/>
          </a:prstGeom>
          <a:noFill/>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500" b="1" dirty="0">
                <a:solidFill>
                  <a:schemeClr val="accent1"/>
                </a:solidFill>
                <a:latin typeface="+mn-lt"/>
              </a:rPr>
              <a:t>TITLE GOES HERE</a:t>
            </a:r>
            <a:br>
              <a:rPr lang="en-US" sz="1400" b="1" dirty="0">
                <a:solidFill>
                  <a:schemeClr val="accent2"/>
                </a:solidFill>
                <a:latin typeface="+mn-lt"/>
              </a:rPr>
            </a:br>
            <a:r>
              <a:rPr lang="en-US" sz="1000" dirty="0">
                <a:solidFill>
                  <a:schemeClr val="tx1"/>
                </a:solidFill>
                <a:latin typeface="+mn-lt"/>
              </a:rPr>
              <a:t>This is a sample text. You simply add your own text and description here. This text is fully</a:t>
            </a:r>
          </a:p>
        </p:txBody>
      </p:sp>
      <p:sp>
        <p:nvSpPr>
          <p:cNvPr id="11" name="Inhaltsplatzhalter 4">
            <a:extLst>
              <a:ext uri="{FF2B5EF4-FFF2-40B4-BE49-F238E27FC236}">
                <a16:creationId xmlns:a16="http://schemas.microsoft.com/office/drawing/2014/main" id="{D3273168-8848-F0E6-A770-33BDD73ADF43}"/>
              </a:ext>
            </a:extLst>
          </p:cNvPr>
          <p:cNvSpPr txBox="1">
            <a:spLocks/>
          </p:cNvSpPr>
          <p:nvPr/>
        </p:nvSpPr>
        <p:spPr>
          <a:xfrm flipH="1">
            <a:off x="418596" y="4767441"/>
            <a:ext cx="2179824" cy="954107"/>
          </a:xfrm>
          <a:prstGeom prst="rect">
            <a:avLst/>
          </a:prstGeom>
          <a:noFill/>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500" b="1" dirty="0">
                <a:solidFill>
                  <a:srgbClr val="460000"/>
                </a:solidFill>
                <a:latin typeface="+mn-lt"/>
              </a:rPr>
              <a:t>TITLE GOES HERE</a:t>
            </a:r>
            <a:br>
              <a:rPr lang="en-US" sz="1400" b="1" dirty="0">
                <a:solidFill>
                  <a:schemeClr val="accent2"/>
                </a:solidFill>
                <a:latin typeface="+mn-lt"/>
              </a:rPr>
            </a:br>
            <a:r>
              <a:rPr lang="en-US" sz="1000" dirty="0">
                <a:solidFill>
                  <a:schemeClr val="tx1"/>
                </a:solidFill>
                <a:latin typeface="+mn-lt"/>
              </a:rPr>
              <a:t>This is a sample text. You simply add your own text and description here. This text is fully</a:t>
            </a:r>
          </a:p>
        </p:txBody>
      </p:sp>
      <p:grpSp>
        <p:nvGrpSpPr>
          <p:cNvPr id="10" name="Group 9">
            <a:extLst>
              <a:ext uri="{FF2B5EF4-FFF2-40B4-BE49-F238E27FC236}">
                <a16:creationId xmlns:a16="http://schemas.microsoft.com/office/drawing/2014/main" id="{C050F0A3-83AF-C7ED-4E91-26D2D2395B0A}"/>
              </a:ext>
            </a:extLst>
          </p:cNvPr>
          <p:cNvGrpSpPr/>
          <p:nvPr/>
        </p:nvGrpSpPr>
        <p:grpSpPr>
          <a:xfrm>
            <a:off x="3147366" y="2201633"/>
            <a:ext cx="1013154" cy="1011836"/>
            <a:chOff x="2458986" y="1703639"/>
            <a:chExt cx="716343" cy="956008"/>
          </a:xfrm>
        </p:grpSpPr>
        <p:sp>
          <p:nvSpPr>
            <p:cNvPr id="42" name="Oval 41">
              <a:extLst>
                <a:ext uri="{FF2B5EF4-FFF2-40B4-BE49-F238E27FC236}">
                  <a16:creationId xmlns:a16="http://schemas.microsoft.com/office/drawing/2014/main" id="{C33EFC8F-F314-A1A4-6F41-4BDDC576B5BB}"/>
                </a:ext>
              </a:extLst>
            </p:cNvPr>
            <p:cNvSpPr/>
            <p:nvPr>
              <p:custDataLst>
                <p:tags r:id="rId3"/>
              </p:custDataLst>
            </p:nvPr>
          </p:nvSpPr>
          <p:spPr>
            <a:xfrm>
              <a:off x="2458986" y="1703639"/>
              <a:ext cx="716343" cy="956008"/>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43" name="Group 42">
              <a:extLst>
                <a:ext uri="{FF2B5EF4-FFF2-40B4-BE49-F238E27FC236}">
                  <a16:creationId xmlns:a16="http://schemas.microsoft.com/office/drawing/2014/main" id="{5F18D011-977F-F2CD-DF1D-1F089D556C43}"/>
                </a:ext>
              </a:extLst>
            </p:cNvPr>
            <p:cNvGrpSpPr/>
            <p:nvPr/>
          </p:nvGrpSpPr>
          <p:grpSpPr>
            <a:xfrm>
              <a:off x="2551381" y="1827567"/>
              <a:ext cx="531553" cy="708153"/>
              <a:chOff x="3071135" y="1760585"/>
              <a:chExt cx="475200" cy="633600"/>
            </a:xfrm>
          </p:grpSpPr>
          <p:sp>
            <p:nvSpPr>
              <p:cNvPr id="44" name="Accent">
                <a:extLst>
                  <a:ext uri="{FF2B5EF4-FFF2-40B4-BE49-F238E27FC236}">
                    <a16:creationId xmlns:a16="http://schemas.microsoft.com/office/drawing/2014/main" id="{AACB85A5-BA26-7E97-44C8-30F780E0ACC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B294E2F4-9CBF-D47F-C478-C8585384416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18" name="Oval 17">
            <a:extLst>
              <a:ext uri="{FF2B5EF4-FFF2-40B4-BE49-F238E27FC236}">
                <a16:creationId xmlns:a16="http://schemas.microsoft.com/office/drawing/2014/main" id="{6B0BFD0C-7A26-DF4D-375C-9514477B0E87}"/>
              </a:ext>
            </a:extLst>
          </p:cNvPr>
          <p:cNvSpPr/>
          <p:nvPr/>
        </p:nvSpPr>
        <p:spPr>
          <a:xfrm>
            <a:off x="2954957" y="2183920"/>
            <a:ext cx="414000" cy="413828"/>
          </a:xfrm>
          <a:prstGeom prst="ellipse">
            <a:avLst/>
          </a:prstGeom>
          <a:ln>
            <a:solidFill>
              <a:srgbClr val="FEFE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1</a:t>
            </a:r>
            <a:endParaRPr lang="en-PH" dirty="0"/>
          </a:p>
        </p:txBody>
      </p:sp>
      <p:grpSp>
        <p:nvGrpSpPr>
          <p:cNvPr id="65" name="Group 64">
            <a:extLst>
              <a:ext uri="{FF2B5EF4-FFF2-40B4-BE49-F238E27FC236}">
                <a16:creationId xmlns:a16="http://schemas.microsoft.com/office/drawing/2014/main" id="{F49FC7E1-B424-F767-AAD3-5375117D78B6}"/>
              </a:ext>
            </a:extLst>
          </p:cNvPr>
          <p:cNvGrpSpPr/>
          <p:nvPr/>
        </p:nvGrpSpPr>
        <p:grpSpPr>
          <a:xfrm>
            <a:off x="6613060" y="2343231"/>
            <a:ext cx="1994882" cy="830997"/>
            <a:chOff x="6613060" y="2198125"/>
            <a:chExt cx="1994882" cy="830997"/>
          </a:xfrm>
        </p:grpSpPr>
        <p:sp>
          <p:nvSpPr>
            <p:cNvPr id="12" name="Inhaltsplatzhalter 4">
              <a:extLst>
                <a:ext uri="{FF2B5EF4-FFF2-40B4-BE49-F238E27FC236}">
                  <a16:creationId xmlns:a16="http://schemas.microsoft.com/office/drawing/2014/main" id="{9E590498-10C7-BD0C-9A6E-15FE5C314634}"/>
                </a:ext>
              </a:extLst>
            </p:cNvPr>
            <p:cNvSpPr txBox="1">
              <a:spLocks/>
            </p:cNvSpPr>
            <p:nvPr/>
          </p:nvSpPr>
          <p:spPr>
            <a:xfrm flipH="1">
              <a:off x="7035207" y="2236597"/>
              <a:ext cx="1572734" cy="754053"/>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200" b="1" dirty="0">
                  <a:solidFill>
                    <a:schemeClr val="tx1"/>
                  </a:solidFill>
                  <a:latin typeface="+mn-lt"/>
                </a:rPr>
                <a:t>TITLE GOES HERE</a:t>
              </a:r>
              <a:br>
                <a:rPr lang="en-US" sz="1000" b="1" dirty="0">
                  <a:solidFill>
                    <a:schemeClr val="tx1"/>
                  </a:solidFill>
                  <a:latin typeface="+mn-lt"/>
                </a:rPr>
              </a:br>
              <a:r>
                <a:rPr lang="en-US" sz="800" dirty="0">
                  <a:solidFill>
                    <a:schemeClr val="tx1"/>
                  </a:solidFill>
                  <a:latin typeface="+mn-lt"/>
                </a:rPr>
                <a:t>This is a sample text. You simply add your own text and description here. This text is fully editable. </a:t>
              </a:r>
            </a:p>
          </p:txBody>
        </p:sp>
        <p:sp>
          <p:nvSpPr>
            <p:cNvPr id="61" name="Inhaltsplatzhalter 4">
              <a:extLst>
                <a:ext uri="{FF2B5EF4-FFF2-40B4-BE49-F238E27FC236}">
                  <a16:creationId xmlns:a16="http://schemas.microsoft.com/office/drawing/2014/main" id="{A69DA05E-F956-2D79-4E0E-9A2BAE4B733D}"/>
                </a:ext>
              </a:extLst>
            </p:cNvPr>
            <p:cNvSpPr txBox="1">
              <a:spLocks/>
            </p:cNvSpPr>
            <p:nvPr/>
          </p:nvSpPr>
          <p:spPr>
            <a:xfrm flipH="1">
              <a:off x="6613060" y="2198125"/>
              <a:ext cx="229738" cy="830997"/>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4000" b="1" dirty="0">
                  <a:solidFill>
                    <a:schemeClr val="accent1"/>
                  </a:solidFill>
                  <a:latin typeface="+mn-lt"/>
                </a:rPr>
                <a:t>1</a:t>
              </a:r>
              <a:endParaRPr lang="en-US" sz="3000" dirty="0">
                <a:solidFill>
                  <a:schemeClr val="accent1"/>
                </a:solidFill>
                <a:latin typeface="+mn-lt"/>
              </a:endParaRPr>
            </a:p>
          </p:txBody>
        </p:sp>
      </p:grpSp>
      <p:grpSp>
        <p:nvGrpSpPr>
          <p:cNvPr id="64" name="Group 63">
            <a:extLst>
              <a:ext uri="{FF2B5EF4-FFF2-40B4-BE49-F238E27FC236}">
                <a16:creationId xmlns:a16="http://schemas.microsoft.com/office/drawing/2014/main" id="{2A143522-8564-5899-C031-93F301ADF638}"/>
              </a:ext>
            </a:extLst>
          </p:cNvPr>
          <p:cNvGrpSpPr/>
          <p:nvPr/>
        </p:nvGrpSpPr>
        <p:grpSpPr>
          <a:xfrm>
            <a:off x="6613060" y="3435811"/>
            <a:ext cx="1994882" cy="830997"/>
            <a:chOff x="6613060" y="3283658"/>
            <a:chExt cx="1994882" cy="830997"/>
          </a:xfrm>
        </p:grpSpPr>
        <p:sp>
          <p:nvSpPr>
            <p:cNvPr id="41" name="Inhaltsplatzhalter 4">
              <a:extLst>
                <a:ext uri="{FF2B5EF4-FFF2-40B4-BE49-F238E27FC236}">
                  <a16:creationId xmlns:a16="http://schemas.microsoft.com/office/drawing/2014/main" id="{8E73F79E-BC0B-47F7-0D8B-C476D40453DE}"/>
                </a:ext>
              </a:extLst>
            </p:cNvPr>
            <p:cNvSpPr txBox="1">
              <a:spLocks/>
            </p:cNvSpPr>
            <p:nvPr/>
          </p:nvSpPr>
          <p:spPr>
            <a:xfrm flipH="1">
              <a:off x="7035207" y="3322130"/>
              <a:ext cx="1572734" cy="754053"/>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200" b="1" dirty="0">
                  <a:solidFill>
                    <a:schemeClr val="tx1"/>
                  </a:solidFill>
                  <a:latin typeface="+mn-lt"/>
                </a:rPr>
                <a:t>TITLE GOES HERE</a:t>
              </a:r>
              <a:br>
                <a:rPr lang="en-US" sz="1000" b="1" dirty="0">
                  <a:solidFill>
                    <a:schemeClr val="tx1"/>
                  </a:solidFill>
                  <a:latin typeface="+mn-lt"/>
                </a:rPr>
              </a:br>
              <a:r>
                <a:rPr lang="en-US" sz="800" dirty="0">
                  <a:solidFill>
                    <a:schemeClr val="tx1"/>
                  </a:solidFill>
                  <a:latin typeface="+mn-lt"/>
                </a:rPr>
                <a:t>This is a sample text. You simply add your own text and description here. This text is fully editable. </a:t>
              </a:r>
            </a:p>
          </p:txBody>
        </p:sp>
        <p:sp>
          <p:nvSpPr>
            <p:cNvPr id="62" name="Inhaltsplatzhalter 4">
              <a:extLst>
                <a:ext uri="{FF2B5EF4-FFF2-40B4-BE49-F238E27FC236}">
                  <a16:creationId xmlns:a16="http://schemas.microsoft.com/office/drawing/2014/main" id="{43E805BC-47FF-6D90-99C9-435D1EEBB632}"/>
                </a:ext>
              </a:extLst>
            </p:cNvPr>
            <p:cNvSpPr txBox="1">
              <a:spLocks/>
            </p:cNvSpPr>
            <p:nvPr/>
          </p:nvSpPr>
          <p:spPr>
            <a:xfrm flipH="1">
              <a:off x="6613060" y="3283658"/>
              <a:ext cx="229738" cy="830997"/>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4000" b="1" dirty="0">
                  <a:solidFill>
                    <a:schemeClr val="accent1"/>
                  </a:solidFill>
                  <a:latin typeface="+mn-lt"/>
                </a:rPr>
                <a:t>2</a:t>
              </a:r>
              <a:endParaRPr lang="en-US" sz="3000" dirty="0">
                <a:solidFill>
                  <a:schemeClr val="accent1"/>
                </a:solidFill>
                <a:latin typeface="+mn-lt"/>
              </a:endParaRPr>
            </a:p>
          </p:txBody>
        </p:sp>
      </p:grpSp>
      <p:grpSp>
        <p:nvGrpSpPr>
          <p:cNvPr id="66" name="Group 65">
            <a:extLst>
              <a:ext uri="{FF2B5EF4-FFF2-40B4-BE49-F238E27FC236}">
                <a16:creationId xmlns:a16="http://schemas.microsoft.com/office/drawing/2014/main" id="{5E6ADFAD-A52D-8BFF-F4B9-2C79EA354551}"/>
              </a:ext>
            </a:extLst>
          </p:cNvPr>
          <p:cNvGrpSpPr/>
          <p:nvPr/>
        </p:nvGrpSpPr>
        <p:grpSpPr>
          <a:xfrm>
            <a:off x="6613060" y="4528391"/>
            <a:ext cx="1994882" cy="830997"/>
            <a:chOff x="6613060" y="4625090"/>
            <a:chExt cx="1994882" cy="830997"/>
          </a:xfrm>
        </p:grpSpPr>
        <p:sp>
          <p:nvSpPr>
            <p:cNvPr id="13" name="Inhaltsplatzhalter 4">
              <a:extLst>
                <a:ext uri="{FF2B5EF4-FFF2-40B4-BE49-F238E27FC236}">
                  <a16:creationId xmlns:a16="http://schemas.microsoft.com/office/drawing/2014/main" id="{46B9F717-AAD5-D8FB-C05A-F4D73C2C4353}"/>
                </a:ext>
              </a:extLst>
            </p:cNvPr>
            <p:cNvSpPr txBox="1">
              <a:spLocks/>
            </p:cNvSpPr>
            <p:nvPr/>
          </p:nvSpPr>
          <p:spPr>
            <a:xfrm flipH="1">
              <a:off x="7025674" y="4663562"/>
              <a:ext cx="1582267" cy="754053"/>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200" b="1" dirty="0">
                  <a:solidFill>
                    <a:schemeClr val="tx1"/>
                  </a:solidFill>
                  <a:latin typeface="+mn-lt"/>
                </a:rPr>
                <a:t>TITLE GOES HERE</a:t>
              </a:r>
              <a:br>
                <a:rPr lang="en-US" sz="1000" b="1" dirty="0">
                  <a:solidFill>
                    <a:schemeClr val="tx1"/>
                  </a:solidFill>
                  <a:latin typeface="+mn-lt"/>
                </a:rPr>
              </a:br>
              <a:r>
                <a:rPr lang="en-US" sz="800" dirty="0">
                  <a:solidFill>
                    <a:schemeClr val="tx1"/>
                  </a:solidFill>
                  <a:latin typeface="+mn-lt"/>
                </a:rPr>
                <a:t>This is a sample text. You simply add your own text and description here. This text is fully editable. </a:t>
              </a:r>
            </a:p>
          </p:txBody>
        </p:sp>
        <p:sp>
          <p:nvSpPr>
            <p:cNvPr id="63" name="Inhaltsplatzhalter 4">
              <a:extLst>
                <a:ext uri="{FF2B5EF4-FFF2-40B4-BE49-F238E27FC236}">
                  <a16:creationId xmlns:a16="http://schemas.microsoft.com/office/drawing/2014/main" id="{AB7B49F6-E285-41BA-443D-43249E531CAC}"/>
                </a:ext>
              </a:extLst>
            </p:cNvPr>
            <p:cNvSpPr txBox="1">
              <a:spLocks/>
            </p:cNvSpPr>
            <p:nvPr/>
          </p:nvSpPr>
          <p:spPr>
            <a:xfrm flipH="1">
              <a:off x="6613060" y="4625090"/>
              <a:ext cx="229738" cy="830997"/>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4000" b="1" dirty="0">
                  <a:solidFill>
                    <a:schemeClr val="accent1"/>
                  </a:solidFill>
                  <a:latin typeface="+mn-lt"/>
                </a:rPr>
                <a:t>3</a:t>
              </a:r>
              <a:endParaRPr lang="en-US" sz="3000" dirty="0">
                <a:solidFill>
                  <a:schemeClr val="accent1"/>
                </a:solidFill>
                <a:latin typeface="+mn-lt"/>
              </a:endParaRPr>
            </a:p>
          </p:txBody>
        </p:sp>
      </p:grpSp>
      <p:grpSp>
        <p:nvGrpSpPr>
          <p:cNvPr id="5" name="Group 4">
            <a:extLst>
              <a:ext uri="{FF2B5EF4-FFF2-40B4-BE49-F238E27FC236}">
                <a16:creationId xmlns:a16="http://schemas.microsoft.com/office/drawing/2014/main" id="{305DE142-E075-BA1F-CD4D-CD53828D3067}"/>
              </a:ext>
            </a:extLst>
          </p:cNvPr>
          <p:cNvGrpSpPr/>
          <p:nvPr/>
        </p:nvGrpSpPr>
        <p:grpSpPr>
          <a:xfrm rot="5400000">
            <a:off x="3046795" y="2946114"/>
            <a:ext cx="2612266" cy="3264061"/>
            <a:chOff x="5530308" y="1915593"/>
            <a:chExt cx="3411351" cy="3840936"/>
          </a:xfrm>
        </p:grpSpPr>
        <p:sp>
          <p:nvSpPr>
            <p:cNvPr id="6" name="Oval 6">
              <a:extLst>
                <a:ext uri="{FF2B5EF4-FFF2-40B4-BE49-F238E27FC236}">
                  <a16:creationId xmlns:a16="http://schemas.microsoft.com/office/drawing/2014/main" id="{91E6BE06-FA96-75A7-9E80-1F7099E781B1}"/>
                </a:ext>
              </a:extLst>
            </p:cNvPr>
            <p:cNvSpPr>
              <a:spLocks noChangeArrowheads="1"/>
            </p:cNvSpPr>
            <p:nvPr/>
          </p:nvSpPr>
          <p:spPr bwMode="auto">
            <a:xfrm rot="16200000">
              <a:off x="3793240" y="3652661"/>
              <a:ext cx="3840936" cy="366800"/>
            </a:xfrm>
            <a:prstGeom prst="ellipse">
              <a:avLst/>
            </a:prstGeom>
            <a:solidFill>
              <a:schemeClr val="accent2"/>
            </a:solidFill>
            <a:ln>
              <a:noFill/>
            </a:ln>
          </p:spPr>
          <p:txBody>
            <a:bodyPr vert="horz" wrap="square" lIns="45720" tIns="22860" rIns="45720" bIns="22860" numCol="1" anchor="t" anchorCtr="0" compatLnSpc="1">
              <a:prstTxWarp prst="textNoShape">
                <a:avLst/>
              </a:prstTxWarp>
            </a:bodyPr>
            <a:lstStyle/>
            <a:p>
              <a:endParaRPr lang="th-TH" sz="1677"/>
            </a:p>
          </p:txBody>
        </p:sp>
        <p:sp>
          <p:nvSpPr>
            <p:cNvPr id="9" name="Freeform 9">
              <a:extLst>
                <a:ext uri="{FF2B5EF4-FFF2-40B4-BE49-F238E27FC236}">
                  <a16:creationId xmlns:a16="http://schemas.microsoft.com/office/drawing/2014/main" id="{5C32AC83-21B9-02C5-112F-ABEAA3DBD2F2}"/>
                </a:ext>
              </a:extLst>
            </p:cNvPr>
            <p:cNvSpPr>
              <a:spLocks/>
            </p:cNvSpPr>
            <p:nvPr/>
          </p:nvSpPr>
          <p:spPr bwMode="auto">
            <a:xfrm rot="16200000">
              <a:off x="4605047" y="3066662"/>
              <a:ext cx="3840936" cy="1538798"/>
            </a:xfrm>
            <a:custGeom>
              <a:avLst/>
              <a:gdLst>
                <a:gd name="T0" fmla="*/ 138 w 492"/>
                <a:gd name="T1" fmla="*/ 194 h 197"/>
                <a:gd name="T2" fmla="*/ 251 w 492"/>
                <a:gd name="T3" fmla="*/ 197 h 197"/>
                <a:gd name="T4" fmla="*/ 354 w 492"/>
                <a:gd name="T5" fmla="*/ 194 h 197"/>
                <a:gd name="T6" fmla="*/ 492 w 492"/>
                <a:gd name="T7" fmla="*/ 47 h 197"/>
                <a:gd name="T8" fmla="*/ 492 w 492"/>
                <a:gd name="T9" fmla="*/ 1 h 197"/>
                <a:gd name="T10" fmla="*/ 491 w 492"/>
                <a:gd name="T11" fmla="*/ 1 h 197"/>
                <a:gd name="T12" fmla="*/ 246 w 492"/>
                <a:gd name="T13" fmla="*/ 22 h 197"/>
                <a:gd name="T14" fmla="*/ 1 w 492"/>
                <a:gd name="T15" fmla="*/ 0 h 197"/>
                <a:gd name="T16" fmla="*/ 0 w 492"/>
                <a:gd name="T17" fmla="*/ 0 h 197"/>
                <a:gd name="T18" fmla="*/ 0 w 492"/>
                <a:gd name="T19" fmla="*/ 46 h 197"/>
                <a:gd name="T20" fmla="*/ 138 w 492"/>
                <a:gd name="T21" fmla="*/ 194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2" h="197">
                  <a:moveTo>
                    <a:pt x="138" y="194"/>
                  </a:moveTo>
                  <a:cubicBezTo>
                    <a:pt x="174" y="196"/>
                    <a:pt x="212" y="197"/>
                    <a:pt x="251" y="197"/>
                  </a:cubicBezTo>
                  <a:cubicBezTo>
                    <a:pt x="286" y="197"/>
                    <a:pt x="321" y="196"/>
                    <a:pt x="354" y="194"/>
                  </a:cubicBezTo>
                  <a:cubicBezTo>
                    <a:pt x="388" y="125"/>
                    <a:pt x="436" y="72"/>
                    <a:pt x="492" y="47"/>
                  </a:cubicBezTo>
                  <a:cubicBezTo>
                    <a:pt x="492" y="1"/>
                    <a:pt x="492" y="1"/>
                    <a:pt x="492" y="1"/>
                  </a:cubicBezTo>
                  <a:cubicBezTo>
                    <a:pt x="491" y="1"/>
                    <a:pt x="491" y="1"/>
                    <a:pt x="491" y="1"/>
                  </a:cubicBezTo>
                  <a:cubicBezTo>
                    <a:pt x="475" y="13"/>
                    <a:pt x="372" y="22"/>
                    <a:pt x="246" y="22"/>
                  </a:cubicBezTo>
                  <a:cubicBezTo>
                    <a:pt x="117" y="22"/>
                    <a:pt x="12" y="12"/>
                    <a:pt x="1" y="0"/>
                  </a:cubicBezTo>
                  <a:cubicBezTo>
                    <a:pt x="0" y="0"/>
                    <a:pt x="0" y="0"/>
                    <a:pt x="0" y="0"/>
                  </a:cubicBezTo>
                  <a:cubicBezTo>
                    <a:pt x="0" y="46"/>
                    <a:pt x="0" y="46"/>
                    <a:pt x="0" y="46"/>
                  </a:cubicBezTo>
                  <a:cubicBezTo>
                    <a:pt x="56" y="71"/>
                    <a:pt x="105" y="124"/>
                    <a:pt x="138" y="194"/>
                  </a:cubicBezTo>
                  <a:close/>
                </a:path>
              </a:pathLst>
            </a:custGeom>
            <a:solidFill>
              <a:schemeClr val="accent1"/>
            </a:solidFill>
            <a:ln>
              <a:noFill/>
            </a:ln>
          </p:spPr>
          <p:txBody>
            <a:bodyPr vert="horz" wrap="square" lIns="45720" tIns="22860" rIns="45720" bIns="22860" numCol="1" anchor="t" anchorCtr="0" compatLnSpc="1">
              <a:prstTxWarp prst="textNoShape">
                <a:avLst/>
              </a:prstTxWarp>
            </a:bodyPr>
            <a:lstStyle/>
            <a:p>
              <a:endParaRPr lang="th-TH" sz="1677" dirty="0"/>
            </a:p>
          </p:txBody>
        </p:sp>
        <p:sp>
          <p:nvSpPr>
            <p:cNvPr id="15" name="Freeform 10">
              <a:extLst>
                <a:ext uri="{FF2B5EF4-FFF2-40B4-BE49-F238E27FC236}">
                  <a16:creationId xmlns:a16="http://schemas.microsoft.com/office/drawing/2014/main" id="{E881EED3-DE5A-7D49-3DB6-646C2C17A2BD}"/>
                </a:ext>
              </a:extLst>
            </p:cNvPr>
            <p:cNvSpPr>
              <a:spLocks/>
            </p:cNvSpPr>
            <p:nvPr/>
          </p:nvSpPr>
          <p:spPr bwMode="auto">
            <a:xfrm rot="16200000">
              <a:off x="7262970" y="3000572"/>
              <a:ext cx="1686399" cy="1670978"/>
            </a:xfrm>
            <a:custGeom>
              <a:avLst/>
              <a:gdLst>
                <a:gd name="T0" fmla="*/ 216 w 216"/>
                <a:gd name="T1" fmla="*/ 1 h 214"/>
                <a:gd name="T2" fmla="*/ 113 w 216"/>
                <a:gd name="T3" fmla="*/ 3 h 214"/>
                <a:gd name="T4" fmla="*/ 0 w 216"/>
                <a:gd name="T5" fmla="*/ 0 h 214"/>
                <a:gd name="T6" fmla="*/ 47 w 216"/>
                <a:gd name="T7" fmla="*/ 205 h 214"/>
                <a:gd name="T8" fmla="*/ 47 w 216"/>
                <a:gd name="T9" fmla="*/ 207 h 214"/>
                <a:gd name="T10" fmla="*/ 108 w 216"/>
                <a:gd name="T11" fmla="*/ 214 h 214"/>
                <a:gd name="T12" fmla="*/ 169 w 216"/>
                <a:gd name="T13" fmla="*/ 207 h 214"/>
                <a:gd name="T14" fmla="*/ 169 w 216"/>
                <a:gd name="T15" fmla="*/ 206 h 214"/>
                <a:gd name="T16" fmla="*/ 169 w 216"/>
                <a:gd name="T17" fmla="*/ 206 h 214"/>
                <a:gd name="T18" fmla="*/ 216 w 216"/>
                <a:gd name="T19" fmla="*/ 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6" h="214">
                  <a:moveTo>
                    <a:pt x="216" y="1"/>
                  </a:moveTo>
                  <a:cubicBezTo>
                    <a:pt x="183" y="2"/>
                    <a:pt x="148" y="3"/>
                    <a:pt x="113" y="3"/>
                  </a:cubicBezTo>
                  <a:cubicBezTo>
                    <a:pt x="74" y="3"/>
                    <a:pt x="36" y="2"/>
                    <a:pt x="0" y="0"/>
                  </a:cubicBezTo>
                  <a:cubicBezTo>
                    <a:pt x="28" y="59"/>
                    <a:pt x="45" y="129"/>
                    <a:pt x="47" y="205"/>
                  </a:cubicBezTo>
                  <a:cubicBezTo>
                    <a:pt x="47" y="205"/>
                    <a:pt x="47" y="206"/>
                    <a:pt x="47" y="207"/>
                  </a:cubicBezTo>
                  <a:cubicBezTo>
                    <a:pt x="47" y="211"/>
                    <a:pt x="74" y="214"/>
                    <a:pt x="108" y="214"/>
                  </a:cubicBezTo>
                  <a:cubicBezTo>
                    <a:pt x="142" y="214"/>
                    <a:pt x="169" y="211"/>
                    <a:pt x="169" y="207"/>
                  </a:cubicBezTo>
                  <a:cubicBezTo>
                    <a:pt x="169" y="206"/>
                    <a:pt x="169" y="206"/>
                    <a:pt x="169" y="206"/>
                  </a:cubicBezTo>
                  <a:cubicBezTo>
                    <a:pt x="169" y="206"/>
                    <a:pt x="169" y="206"/>
                    <a:pt x="169" y="206"/>
                  </a:cubicBezTo>
                  <a:cubicBezTo>
                    <a:pt x="171" y="130"/>
                    <a:pt x="188" y="59"/>
                    <a:pt x="216" y="1"/>
                  </a:cubicBezTo>
                  <a:close/>
                </a:path>
              </a:pathLst>
            </a:custGeom>
            <a:solidFill>
              <a:schemeClr val="accent3"/>
            </a:solidFill>
            <a:ln>
              <a:noFill/>
            </a:ln>
          </p:spPr>
          <p:txBody>
            <a:bodyPr vert="horz" wrap="square" lIns="45720" tIns="22860" rIns="45720" bIns="22860" numCol="1" anchor="t" anchorCtr="0" compatLnSpc="1">
              <a:prstTxWarp prst="textNoShape">
                <a:avLst/>
              </a:prstTxWarp>
            </a:bodyPr>
            <a:lstStyle/>
            <a:p>
              <a:endParaRPr lang="th-TH" sz="1677"/>
            </a:p>
          </p:txBody>
        </p:sp>
      </p:grpSp>
      <p:grpSp>
        <p:nvGrpSpPr>
          <p:cNvPr id="17" name="Group 16">
            <a:extLst>
              <a:ext uri="{FF2B5EF4-FFF2-40B4-BE49-F238E27FC236}">
                <a16:creationId xmlns:a16="http://schemas.microsoft.com/office/drawing/2014/main" id="{11E41992-BF1C-E09F-A872-90149350A9C9}"/>
              </a:ext>
            </a:extLst>
          </p:cNvPr>
          <p:cNvGrpSpPr/>
          <p:nvPr/>
        </p:nvGrpSpPr>
        <p:grpSpPr>
          <a:xfrm>
            <a:off x="4026860" y="1582665"/>
            <a:ext cx="776634" cy="775624"/>
            <a:chOff x="2458986" y="1703639"/>
            <a:chExt cx="716343" cy="956008"/>
          </a:xfrm>
        </p:grpSpPr>
        <p:sp>
          <p:nvSpPr>
            <p:cNvPr id="34" name="Oval 33">
              <a:extLst>
                <a:ext uri="{FF2B5EF4-FFF2-40B4-BE49-F238E27FC236}">
                  <a16:creationId xmlns:a16="http://schemas.microsoft.com/office/drawing/2014/main" id="{06CDA13E-643B-CD5B-A7DE-FFD4221EC269}"/>
                </a:ext>
              </a:extLst>
            </p:cNvPr>
            <p:cNvSpPr/>
            <p:nvPr>
              <p:custDataLst>
                <p:tags r:id="rId2"/>
              </p:custDataLst>
            </p:nvPr>
          </p:nvSpPr>
          <p:spPr>
            <a:xfrm>
              <a:off x="2458986" y="1703639"/>
              <a:ext cx="716343" cy="956008"/>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35" name="Group 34">
              <a:extLst>
                <a:ext uri="{FF2B5EF4-FFF2-40B4-BE49-F238E27FC236}">
                  <a16:creationId xmlns:a16="http://schemas.microsoft.com/office/drawing/2014/main" id="{01FBBF5D-5143-6DAD-A623-5CAC3A98FFB9}"/>
                </a:ext>
              </a:extLst>
            </p:cNvPr>
            <p:cNvGrpSpPr/>
            <p:nvPr/>
          </p:nvGrpSpPr>
          <p:grpSpPr>
            <a:xfrm>
              <a:off x="2551381" y="1827567"/>
              <a:ext cx="531553" cy="708153"/>
              <a:chOff x="3071135" y="1760585"/>
              <a:chExt cx="475200" cy="633600"/>
            </a:xfrm>
          </p:grpSpPr>
          <p:sp>
            <p:nvSpPr>
              <p:cNvPr id="36" name="Accent">
                <a:extLst>
                  <a:ext uri="{FF2B5EF4-FFF2-40B4-BE49-F238E27FC236}">
                    <a16:creationId xmlns:a16="http://schemas.microsoft.com/office/drawing/2014/main" id="{5F5DAF75-7B59-9621-0237-A929E35F10F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7" name="Outline">
                <a:extLst>
                  <a:ext uri="{FF2B5EF4-FFF2-40B4-BE49-F238E27FC236}">
                    <a16:creationId xmlns:a16="http://schemas.microsoft.com/office/drawing/2014/main" id="{EE1DA1A3-583A-624A-A4E9-538AD8AFF97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38" name="Group 37">
            <a:extLst>
              <a:ext uri="{FF2B5EF4-FFF2-40B4-BE49-F238E27FC236}">
                <a16:creationId xmlns:a16="http://schemas.microsoft.com/office/drawing/2014/main" id="{BA13819C-A97F-42BA-A073-20F2676B7EB3}"/>
              </a:ext>
            </a:extLst>
          </p:cNvPr>
          <p:cNvGrpSpPr/>
          <p:nvPr/>
        </p:nvGrpSpPr>
        <p:grpSpPr>
          <a:xfrm>
            <a:off x="4383179" y="2445759"/>
            <a:ext cx="947744" cy="946512"/>
            <a:chOff x="2458986" y="1703639"/>
            <a:chExt cx="716343" cy="956008"/>
          </a:xfrm>
        </p:grpSpPr>
        <p:sp>
          <p:nvSpPr>
            <p:cNvPr id="39" name="Oval 38">
              <a:extLst>
                <a:ext uri="{FF2B5EF4-FFF2-40B4-BE49-F238E27FC236}">
                  <a16:creationId xmlns:a16="http://schemas.microsoft.com/office/drawing/2014/main" id="{11FB40BF-8070-342B-F3FA-D4121D1EF8EF}"/>
                </a:ext>
              </a:extLst>
            </p:cNvPr>
            <p:cNvSpPr/>
            <p:nvPr>
              <p:custDataLst>
                <p:tags r:id="rId1"/>
              </p:custDataLst>
            </p:nvPr>
          </p:nvSpPr>
          <p:spPr>
            <a:xfrm>
              <a:off x="2458986" y="1703639"/>
              <a:ext cx="716343" cy="956008"/>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40" name="Group 39">
              <a:extLst>
                <a:ext uri="{FF2B5EF4-FFF2-40B4-BE49-F238E27FC236}">
                  <a16:creationId xmlns:a16="http://schemas.microsoft.com/office/drawing/2014/main" id="{82576F31-17AD-02F7-5006-8F0CFF5F5D08}"/>
                </a:ext>
              </a:extLst>
            </p:cNvPr>
            <p:cNvGrpSpPr/>
            <p:nvPr/>
          </p:nvGrpSpPr>
          <p:grpSpPr>
            <a:xfrm>
              <a:off x="2551381" y="1827567"/>
              <a:ext cx="531553" cy="708153"/>
              <a:chOff x="3071135" y="1760585"/>
              <a:chExt cx="475200" cy="633600"/>
            </a:xfrm>
          </p:grpSpPr>
          <p:sp>
            <p:nvSpPr>
              <p:cNvPr id="47" name="Accent">
                <a:extLst>
                  <a:ext uri="{FF2B5EF4-FFF2-40B4-BE49-F238E27FC236}">
                    <a16:creationId xmlns:a16="http://schemas.microsoft.com/office/drawing/2014/main" id="{A38E37B7-0E45-92CC-998F-112C1F5C3BA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8" name="Outline">
                <a:extLst>
                  <a:ext uri="{FF2B5EF4-FFF2-40B4-BE49-F238E27FC236}">
                    <a16:creationId xmlns:a16="http://schemas.microsoft.com/office/drawing/2014/main" id="{E38E91C4-7BB2-DB6F-61E4-1D50E9D70E1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49" name="Oval 48">
            <a:extLst>
              <a:ext uri="{FF2B5EF4-FFF2-40B4-BE49-F238E27FC236}">
                <a16:creationId xmlns:a16="http://schemas.microsoft.com/office/drawing/2014/main" id="{9DD29421-A749-612E-AB43-654BDF20BA33}"/>
              </a:ext>
            </a:extLst>
          </p:cNvPr>
          <p:cNvSpPr/>
          <p:nvPr/>
        </p:nvSpPr>
        <p:spPr>
          <a:xfrm>
            <a:off x="3883954" y="1453872"/>
            <a:ext cx="414000" cy="413828"/>
          </a:xfrm>
          <a:prstGeom prst="ellipse">
            <a:avLst/>
          </a:prstGeom>
          <a:ln>
            <a:solidFill>
              <a:srgbClr val="FEFE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2</a:t>
            </a:r>
            <a:endParaRPr lang="en-PH" dirty="0"/>
          </a:p>
        </p:txBody>
      </p:sp>
      <p:sp>
        <p:nvSpPr>
          <p:cNvPr id="50" name="Oval 49">
            <a:extLst>
              <a:ext uri="{FF2B5EF4-FFF2-40B4-BE49-F238E27FC236}">
                <a16:creationId xmlns:a16="http://schemas.microsoft.com/office/drawing/2014/main" id="{627CD443-2FB5-E4F0-5560-4DE890887370}"/>
              </a:ext>
            </a:extLst>
          </p:cNvPr>
          <p:cNvSpPr/>
          <p:nvPr/>
        </p:nvSpPr>
        <p:spPr>
          <a:xfrm>
            <a:off x="5074736" y="2413360"/>
            <a:ext cx="414000" cy="413828"/>
          </a:xfrm>
          <a:prstGeom prst="ellipse">
            <a:avLst/>
          </a:prstGeom>
          <a:ln>
            <a:solidFill>
              <a:srgbClr val="FEFEFE"/>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3</a:t>
            </a:r>
            <a:endParaRPr lang="en-PH" dirty="0"/>
          </a:p>
        </p:txBody>
      </p:sp>
    </p:spTree>
    <p:extLst>
      <p:ext uri="{BB962C8B-B14F-4D97-AF65-F5344CB8AC3E}">
        <p14:creationId xmlns:p14="http://schemas.microsoft.com/office/powerpoint/2010/main" val="2413377712"/>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5833BB-2C05-A11F-1336-68CCF8D3D455}"/>
            </a:ext>
          </a:extLst>
        </p:cNvPr>
        <p:cNvGrpSpPr/>
        <p:nvPr/>
      </p:nvGrpSpPr>
      <p:grpSpPr>
        <a:xfrm>
          <a:off x="0" y="0"/>
          <a:ext cx="0" cy="0"/>
          <a:chOff x="0" y="0"/>
          <a:chExt cx="0" cy="0"/>
        </a:xfrm>
      </p:grpSpPr>
      <p:pic>
        <p:nvPicPr>
          <p:cNvPr id="11" name="Picture Placeholder 10">
            <a:extLst>
              <a:ext uri="{FF2B5EF4-FFF2-40B4-BE49-F238E27FC236}">
                <a16:creationId xmlns:a16="http://schemas.microsoft.com/office/drawing/2014/main" id="{A48473A0-243A-B864-CBE8-464F29ADF520}"/>
              </a:ext>
            </a:extLst>
          </p:cNvPr>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a:stretch>
            <a:fillRect/>
          </a:stretch>
        </p:blipFill>
        <p:spPr>
          <a:prstGeom prst="rect">
            <a:avLst/>
          </a:prstGeom>
        </p:spPr>
      </p:pic>
      <p:sp>
        <p:nvSpPr>
          <p:cNvPr id="4" name="Title 3">
            <a:extLst>
              <a:ext uri="{FF2B5EF4-FFF2-40B4-BE49-F238E27FC236}">
                <a16:creationId xmlns:a16="http://schemas.microsoft.com/office/drawing/2014/main" id="{DC9AB0E8-2559-BD57-AF32-1365BF851DF9}"/>
              </a:ext>
            </a:extLst>
          </p:cNvPr>
          <p:cNvSpPr>
            <a:spLocks noGrp="1"/>
          </p:cNvSpPr>
          <p:nvPr>
            <p:ph type="title"/>
          </p:nvPr>
        </p:nvSpPr>
        <p:spPr/>
        <p:txBody>
          <a:bodyPr/>
          <a:lstStyle/>
          <a:p>
            <a:r>
              <a:rPr lang="en-US" dirty="0"/>
              <a:t>Body Text with Left Image</a:t>
            </a:r>
          </a:p>
        </p:txBody>
      </p:sp>
      <p:sp>
        <p:nvSpPr>
          <p:cNvPr id="6" name="Text Placeholder 10">
            <a:extLst>
              <a:ext uri="{FF2B5EF4-FFF2-40B4-BE49-F238E27FC236}">
                <a16:creationId xmlns:a16="http://schemas.microsoft.com/office/drawing/2014/main" id="{26DA0D32-878B-1260-82F3-47C1AA32F9F5}"/>
              </a:ext>
            </a:extLst>
          </p:cNvPr>
          <p:cNvSpPr txBox="1">
            <a:spLocks/>
          </p:cNvSpPr>
          <p:nvPr/>
        </p:nvSpPr>
        <p:spPr>
          <a:xfrm>
            <a:off x="3698636" y="2269017"/>
            <a:ext cx="5063468" cy="3953244"/>
          </a:xfrm>
          <a:prstGeom prst="rect">
            <a:avLst/>
          </a:prstGeom>
        </p:spPr>
        <p:txBody>
          <a:bodyPr lIns="0" tIns="0" rIns="0" bIns="0">
            <a:normAutofit/>
          </a:bodyPr>
          <a:lstStyle>
            <a:lvl1pPr marL="171450" indent="-171450" algn="l" defTabSz="914400" rtl="0" eaLnBrk="1" latinLnBrk="0" hangingPunct="1">
              <a:lnSpc>
                <a:spcPct val="90000"/>
              </a:lnSpc>
              <a:spcBef>
                <a:spcPts val="1000"/>
              </a:spcBef>
              <a:buClr>
                <a:srgbClr val="28B974"/>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dirty="0"/>
              <a:t>Lorem ipsum dolor sit amet, consectetur adipiscing elit. Curabitur purus dui, euismod quis placerat eget, venenatis nec nibh. Mauris sitAenean a elit justo. Vivamus laoreet, lorem id iaculis mattis, neque diam blandit nulla, et rhoncus diam augue placerat elit. Nullam vitae tincidunt libero. Sed id arcu metus. </a:t>
            </a:r>
          </a:p>
          <a:p>
            <a:pPr marL="406004" indent="-136922">
              <a:buClr>
                <a:schemeClr val="tx1"/>
              </a:buClr>
            </a:pPr>
            <a:r>
              <a:rPr lang="en-PH" sz="1200" dirty="0"/>
              <a:t>Aenean a elit justo. Vivamus laoreet, lorem id iaculis mattis, neque diam blandit nulla, et rhoncus diam augue placerat elit. Nullam vitae tincidunt libero. Sed id arcu metus.</a:t>
            </a:r>
          </a:p>
          <a:p>
            <a:pPr marL="406004" indent="-136922">
              <a:buClr>
                <a:schemeClr val="tx1"/>
              </a:buClr>
            </a:pPr>
            <a:r>
              <a:rPr lang="en-PH" sz="1200" dirty="0"/>
              <a:t>Aenean a elit justo. Vivamus laoreet, lorem id iaculis mattis, neque diam blandit nulla, et rhoncus diam augue placerat elit. Nullam vitae tincidunt libero. Sed id arcu metus.</a:t>
            </a:r>
          </a:p>
          <a:p>
            <a:pPr marL="406004" indent="-136922">
              <a:buClr>
                <a:schemeClr val="tx1"/>
              </a:buClr>
            </a:pPr>
            <a:r>
              <a:rPr lang="en-PH" sz="1200" dirty="0"/>
              <a:t>Aenean a elit justo. Vivamus laoreet, lorem id iaculis mattis, neque diam blandit nulla, et rhoncus diam augue placerat elit. Nullam vitae tincidunt libero. Sed id arcu metus.</a:t>
            </a:r>
          </a:p>
          <a:p>
            <a:pPr marL="406004" indent="-136922">
              <a:buClr>
                <a:schemeClr val="tx1"/>
              </a:buClr>
            </a:pPr>
            <a:r>
              <a:rPr lang="en-PH" sz="1200" dirty="0"/>
              <a:t>Aenean a elit justo. Vivamus laoreet, lorem id iaculis mattis, neque diam blandit nulla, et rhoncus diam augue placerat elit. Nullam vitae tincidunt libero. Sed id arcu metus.</a:t>
            </a:r>
          </a:p>
        </p:txBody>
      </p:sp>
      <p:sp>
        <p:nvSpPr>
          <p:cNvPr id="9" name="Text Placeholder 19">
            <a:extLst>
              <a:ext uri="{FF2B5EF4-FFF2-40B4-BE49-F238E27FC236}">
                <a16:creationId xmlns:a16="http://schemas.microsoft.com/office/drawing/2014/main" id="{090F3454-B0C9-1C81-40D4-310A4D0E402C}"/>
              </a:ext>
            </a:extLst>
          </p:cNvPr>
          <p:cNvSpPr txBox="1">
            <a:spLocks/>
          </p:cNvSpPr>
          <p:nvPr/>
        </p:nvSpPr>
        <p:spPr>
          <a:xfrm>
            <a:off x="3698636" y="1445954"/>
            <a:ext cx="506346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10" name="Straight Connector 9">
            <a:extLst>
              <a:ext uri="{FF2B5EF4-FFF2-40B4-BE49-F238E27FC236}">
                <a16:creationId xmlns:a16="http://schemas.microsoft.com/office/drawing/2014/main" id="{69BD888D-D005-CBBC-E858-8EEC8D949AA6}"/>
              </a:ext>
            </a:extLst>
          </p:cNvPr>
          <p:cNvCxnSpPr>
            <a:cxnSpLocks/>
          </p:cNvCxnSpPr>
          <p:nvPr/>
        </p:nvCxnSpPr>
        <p:spPr>
          <a:xfrm>
            <a:off x="3698868"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4990932"/>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13ECCC5-5EB1-4190-2BD5-24DB1383C5B7}"/>
              </a:ext>
            </a:extLst>
          </p:cNvPr>
          <p:cNvSpPr>
            <a:spLocks noGrp="1"/>
          </p:cNvSpPr>
          <p:nvPr>
            <p:ph type="title"/>
          </p:nvPr>
        </p:nvSpPr>
        <p:spPr/>
        <p:txBody>
          <a:bodyPr/>
          <a:lstStyle/>
          <a:p>
            <a:r>
              <a:rPr lang="en-US" dirty="0"/>
              <a:t>Three-Level Inverted Funnel</a:t>
            </a:r>
          </a:p>
        </p:txBody>
      </p:sp>
      <p:sp>
        <p:nvSpPr>
          <p:cNvPr id="4" name="Arrow: Pentagon 3">
            <a:extLst>
              <a:ext uri="{FF2B5EF4-FFF2-40B4-BE49-F238E27FC236}">
                <a16:creationId xmlns:a16="http://schemas.microsoft.com/office/drawing/2014/main" id="{017B5961-4DF6-A8FD-E113-41A65D0B54B5}"/>
              </a:ext>
            </a:extLst>
          </p:cNvPr>
          <p:cNvSpPr/>
          <p:nvPr/>
        </p:nvSpPr>
        <p:spPr>
          <a:xfrm>
            <a:off x="2040038" y="5098715"/>
            <a:ext cx="6667018" cy="1054926"/>
          </a:xfrm>
          <a:prstGeom prst="homePlate">
            <a:avLst>
              <a:gd name="adj" fmla="val 10000"/>
            </a:avLst>
          </a:prstGeom>
          <a:solidFill>
            <a:schemeClr val="bg1">
              <a:lumMod val="90000"/>
              <a:alpha val="74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 name="Arrow: Pentagon 5">
            <a:extLst>
              <a:ext uri="{FF2B5EF4-FFF2-40B4-BE49-F238E27FC236}">
                <a16:creationId xmlns:a16="http://schemas.microsoft.com/office/drawing/2014/main" id="{E10EC807-6809-1246-C829-8B2E25DDBDCD}"/>
              </a:ext>
            </a:extLst>
          </p:cNvPr>
          <p:cNvSpPr/>
          <p:nvPr/>
        </p:nvSpPr>
        <p:spPr>
          <a:xfrm>
            <a:off x="2040038" y="2559589"/>
            <a:ext cx="6667018" cy="1054926"/>
          </a:xfrm>
          <a:prstGeom prst="homePlate">
            <a:avLst>
              <a:gd name="adj" fmla="val 10000"/>
            </a:avLst>
          </a:prstGeom>
          <a:solidFill>
            <a:schemeClr val="bg1">
              <a:lumMod val="90000"/>
              <a:alpha val="74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Arrow: Pentagon 7">
            <a:extLst>
              <a:ext uri="{FF2B5EF4-FFF2-40B4-BE49-F238E27FC236}">
                <a16:creationId xmlns:a16="http://schemas.microsoft.com/office/drawing/2014/main" id="{C18EACBE-979A-DD70-FCA7-A57F2E3BB3F3}"/>
              </a:ext>
            </a:extLst>
          </p:cNvPr>
          <p:cNvSpPr/>
          <p:nvPr/>
        </p:nvSpPr>
        <p:spPr>
          <a:xfrm>
            <a:off x="2040038" y="3858942"/>
            <a:ext cx="6667018" cy="1054926"/>
          </a:xfrm>
          <a:prstGeom prst="homePlate">
            <a:avLst>
              <a:gd name="adj" fmla="val 10000"/>
            </a:avLst>
          </a:prstGeom>
          <a:solidFill>
            <a:schemeClr val="bg1">
              <a:lumMod val="90000"/>
              <a:alpha val="74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0" name="TextBox 9">
            <a:extLst>
              <a:ext uri="{FF2B5EF4-FFF2-40B4-BE49-F238E27FC236}">
                <a16:creationId xmlns:a16="http://schemas.microsoft.com/office/drawing/2014/main" id="{5529C96C-6BAD-9B3D-B3B4-422BA2CF02F3}"/>
              </a:ext>
            </a:extLst>
          </p:cNvPr>
          <p:cNvSpPr txBox="1"/>
          <p:nvPr/>
        </p:nvSpPr>
        <p:spPr>
          <a:xfrm>
            <a:off x="2699796" y="5210680"/>
            <a:ext cx="5839412" cy="738664"/>
          </a:xfrm>
          <a:prstGeom prst="rect">
            <a:avLst/>
          </a:prstGeom>
          <a:noFill/>
        </p:spPr>
        <p:txBody>
          <a:bodyPr wrap="square">
            <a:spAutoFit/>
          </a:bodyPr>
          <a:lstStyle/>
          <a:p>
            <a:r>
              <a:rPr lang="en-US" dirty="0"/>
              <a:t>Lorem ipsum dolor sit amet,</a:t>
            </a:r>
            <a:br>
              <a:rPr lang="en-US" dirty="0"/>
            </a:br>
            <a:r>
              <a:rPr lang="en-US" dirty="0"/>
              <a:t>consectetur adipiscing elit. Ut tempor, quam et mattis pulvinar, mauris ligula suscipit arcu, sed elementum diam leo at</a:t>
            </a:r>
          </a:p>
        </p:txBody>
      </p:sp>
      <p:sp>
        <p:nvSpPr>
          <p:cNvPr id="12" name="TextBox 11">
            <a:extLst>
              <a:ext uri="{FF2B5EF4-FFF2-40B4-BE49-F238E27FC236}">
                <a16:creationId xmlns:a16="http://schemas.microsoft.com/office/drawing/2014/main" id="{4F42D62D-DC72-57DA-E14D-1BA1ABF6ED3C}"/>
              </a:ext>
            </a:extLst>
          </p:cNvPr>
          <p:cNvSpPr txBox="1"/>
          <p:nvPr/>
        </p:nvSpPr>
        <p:spPr>
          <a:xfrm>
            <a:off x="3712798" y="2671554"/>
            <a:ext cx="4826410" cy="954107"/>
          </a:xfrm>
          <a:prstGeom prst="rect">
            <a:avLst/>
          </a:prstGeom>
          <a:noFill/>
        </p:spPr>
        <p:txBody>
          <a:bodyPr wrap="square">
            <a:spAutoFit/>
          </a:bodyPr>
          <a:lstStyle/>
          <a:p>
            <a:r>
              <a:rPr lang="en-US" dirty="0"/>
              <a:t>Lorem ipsum dolor sit amet,</a:t>
            </a:r>
            <a:br>
              <a:rPr lang="en-US" dirty="0"/>
            </a:br>
            <a:r>
              <a:rPr lang="en-US" dirty="0"/>
              <a:t>consectetur adipiscing elit. Ut tempor, quam et mattis pulvinar, mauris ligula suscipit arcu, sed elementum diam leo at</a:t>
            </a:r>
          </a:p>
        </p:txBody>
      </p:sp>
      <p:sp>
        <p:nvSpPr>
          <p:cNvPr id="14" name="TextBox 13">
            <a:extLst>
              <a:ext uri="{FF2B5EF4-FFF2-40B4-BE49-F238E27FC236}">
                <a16:creationId xmlns:a16="http://schemas.microsoft.com/office/drawing/2014/main" id="{028982E7-8A1B-BF45-4AF9-A3B3D2984E74}"/>
              </a:ext>
            </a:extLst>
          </p:cNvPr>
          <p:cNvSpPr txBox="1"/>
          <p:nvPr/>
        </p:nvSpPr>
        <p:spPr>
          <a:xfrm>
            <a:off x="3177251" y="3970907"/>
            <a:ext cx="5361957" cy="738664"/>
          </a:xfrm>
          <a:prstGeom prst="rect">
            <a:avLst/>
          </a:prstGeom>
          <a:noFill/>
        </p:spPr>
        <p:txBody>
          <a:bodyPr wrap="square">
            <a:spAutoFit/>
          </a:bodyPr>
          <a:lstStyle/>
          <a:p>
            <a:r>
              <a:rPr lang="en-US" dirty="0"/>
              <a:t>Lorem ipsum dolor sit amet,</a:t>
            </a:r>
            <a:br>
              <a:rPr lang="en-US" dirty="0"/>
            </a:br>
            <a:r>
              <a:rPr lang="en-US" dirty="0"/>
              <a:t>consectetur adipiscing elit. Ut tempor, quam et mattis pulvinar, mauris ligula suscipit arcu, sed elementum diam leo at</a:t>
            </a:r>
          </a:p>
        </p:txBody>
      </p:sp>
      <p:sp>
        <p:nvSpPr>
          <p:cNvPr id="16" name="Freeform: Shape 15">
            <a:extLst>
              <a:ext uri="{FF2B5EF4-FFF2-40B4-BE49-F238E27FC236}">
                <a16:creationId xmlns:a16="http://schemas.microsoft.com/office/drawing/2014/main" id="{F129311C-4F2F-EDC1-6E0D-BAA2FB83A548}"/>
              </a:ext>
            </a:extLst>
          </p:cNvPr>
          <p:cNvSpPr/>
          <p:nvPr/>
        </p:nvSpPr>
        <p:spPr>
          <a:xfrm>
            <a:off x="1580340" y="5077420"/>
            <a:ext cx="968438" cy="1054926"/>
          </a:xfrm>
          <a:custGeom>
            <a:avLst/>
            <a:gdLst>
              <a:gd name="connsiteX0" fmla="*/ 0 w 1193057"/>
              <a:gd name="connsiteY0" fmla="*/ 0 h 726531"/>
              <a:gd name="connsiteX1" fmla="*/ 1193057 w 1193057"/>
              <a:gd name="connsiteY1" fmla="*/ 0 h 726531"/>
              <a:gd name="connsiteX2" fmla="*/ 771669 w 1193057"/>
              <a:gd name="connsiteY2" fmla="*/ 726531 h 726531"/>
              <a:gd name="connsiteX3" fmla="*/ 421389 w 1193057"/>
              <a:gd name="connsiteY3" fmla="*/ 726531 h 726531"/>
              <a:gd name="connsiteX4" fmla="*/ 0 w 1193057"/>
              <a:gd name="connsiteY4" fmla="*/ 0 h 726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3057" h="726531">
                <a:moveTo>
                  <a:pt x="0" y="0"/>
                </a:moveTo>
                <a:lnTo>
                  <a:pt x="1193057" y="0"/>
                </a:lnTo>
                <a:lnTo>
                  <a:pt x="771669" y="726531"/>
                </a:lnTo>
                <a:lnTo>
                  <a:pt x="421389" y="726531"/>
                </a:lnTo>
                <a:lnTo>
                  <a:pt x="0" y="0"/>
                </a:ln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18" name="Freeform: Shape 17">
            <a:extLst>
              <a:ext uri="{FF2B5EF4-FFF2-40B4-BE49-F238E27FC236}">
                <a16:creationId xmlns:a16="http://schemas.microsoft.com/office/drawing/2014/main" id="{E207ABC9-55E9-4DAD-9A16-0056E5C73BD0}"/>
              </a:ext>
            </a:extLst>
          </p:cNvPr>
          <p:cNvSpPr/>
          <p:nvPr/>
        </p:nvSpPr>
        <p:spPr>
          <a:xfrm flipV="1">
            <a:off x="1025430" y="3845913"/>
            <a:ext cx="2078260" cy="1074620"/>
          </a:xfrm>
          <a:custGeom>
            <a:avLst/>
            <a:gdLst>
              <a:gd name="connsiteX0" fmla="*/ 720573 w 3092690"/>
              <a:gd name="connsiteY0" fmla="*/ 0 h 1242367"/>
              <a:gd name="connsiteX1" fmla="*/ 2372117 w 3092690"/>
              <a:gd name="connsiteY1" fmla="*/ 0 h 1242367"/>
              <a:gd name="connsiteX2" fmla="*/ 3092690 w 3092690"/>
              <a:gd name="connsiteY2" fmla="*/ 1242367 h 1242367"/>
              <a:gd name="connsiteX3" fmla="*/ 0 w 3092690"/>
              <a:gd name="connsiteY3" fmla="*/ 1242367 h 1242367"/>
              <a:gd name="connsiteX4" fmla="*/ 720573 w 3092690"/>
              <a:gd name="connsiteY4" fmla="*/ 0 h 1242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2690" h="1242367">
                <a:moveTo>
                  <a:pt x="720573" y="0"/>
                </a:moveTo>
                <a:lnTo>
                  <a:pt x="2372117" y="0"/>
                </a:lnTo>
                <a:lnTo>
                  <a:pt x="3092690" y="1242367"/>
                </a:lnTo>
                <a:lnTo>
                  <a:pt x="0" y="1242367"/>
                </a:lnTo>
                <a:lnTo>
                  <a:pt x="720573"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900" dirty="0"/>
          </a:p>
        </p:txBody>
      </p:sp>
      <p:sp>
        <p:nvSpPr>
          <p:cNvPr id="20" name="Freeform: Shape 19">
            <a:extLst>
              <a:ext uri="{FF2B5EF4-FFF2-40B4-BE49-F238E27FC236}">
                <a16:creationId xmlns:a16="http://schemas.microsoft.com/office/drawing/2014/main" id="{590D8969-1492-E517-F21F-15AB62A26AF1}"/>
              </a:ext>
            </a:extLst>
          </p:cNvPr>
          <p:cNvSpPr/>
          <p:nvPr/>
        </p:nvSpPr>
        <p:spPr>
          <a:xfrm flipV="1">
            <a:off x="436944" y="2539895"/>
            <a:ext cx="3255233" cy="1074620"/>
          </a:xfrm>
          <a:custGeom>
            <a:avLst/>
            <a:gdLst>
              <a:gd name="connsiteX0" fmla="*/ 720573 w 4844160"/>
              <a:gd name="connsiteY0" fmla="*/ 0 h 1242367"/>
              <a:gd name="connsiteX1" fmla="*/ 4123587 w 4844160"/>
              <a:gd name="connsiteY1" fmla="*/ 0 h 1242367"/>
              <a:gd name="connsiteX2" fmla="*/ 4844160 w 4844160"/>
              <a:gd name="connsiteY2" fmla="*/ 1242367 h 1242367"/>
              <a:gd name="connsiteX3" fmla="*/ 0 w 4844160"/>
              <a:gd name="connsiteY3" fmla="*/ 1242367 h 1242367"/>
              <a:gd name="connsiteX4" fmla="*/ 720573 w 4844160"/>
              <a:gd name="connsiteY4" fmla="*/ 0 h 1242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4160" h="1242367">
                <a:moveTo>
                  <a:pt x="720573" y="0"/>
                </a:moveTo>
                <a:lnTo>
                  <a:pt x="4123587" y="0"/>
                </a:lnTo>
                <a:lnTo>
                  <a:pt x="4844160" y="1242367"/>
                </a:lnTo>
                <a:lnTo>
                  <a:pt x="0" y="1242367"/>
                </a:lnTo>
                <a:lnTo>
                  <a:pt x="720573"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900" dirty="0"/>
          </a:p>
        </p:txBody>
      </p:sp>
      <p:sp>
        <p:nvSpPr>
          <p:cNvPr id="22" name="Oval 21">
            <a:extLst>
              <a:ext uri="{FF2B5EF4-FFF2-40B4-BE49-F238E27FC236}">
                <a16:creationId xmlns:a16="http://schemas.microsoft.com/office/drawing/2014/main" id="{84B833F8-9625-0B12-A254-321EC3C701AA}"/>
              </a:ext>
            </a:extLst>
          </p:cNvPr>
          <p:cNvSpPr/>
          <p:nvPr/>
        </p:nvSpPr>
        <p:spPr>
          <a:xfrm>
            <a:off x="436945" y="2392680"/>
            <a:ext cx="3255233" cy="294427"/>
          </a:xfrm>
          <a:prstGeom prst="ellipse">
            <a:avLst/>
          </a:prstGeom>
          <a:solidFill>
            <a:schemeClr val="accent2"/>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4" name="Oval 23">
            <a:extLst>
              <a:ext uri="{FF2B5EF4-FFF2-40B4-BE49-F238E27FC236}">
                <a16:creationId xmlns:a16="http://schemas.microsoft.com/office/drawing/2014/main" id="{307D4CE4-A181-8D23-D11F-8255F33AA24C}"/>
              </a:ext>
            </a:extLst>
          </p:cNvPr>
          <p:cNvSpPr/>
          <p:nvPr/>
        </p:nvSpPr>
        <p:spPr>
          <a:xfrm>
            <a:off x="1025430" y="3688802"/>
            <a:ext cx="2078260" cy="294427"/>
          </a:xfrm>
          <a:prstGeom prst="ellipse">
            <a:avLst/>
          </a:prstGeom>
          <a:solidFill>
            <a:schemeClr val="accent3"/>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6" name="Oval 25">
            <a:extLst>
              <a:ext uri="{FF2B5EF4-FFF2-40B4-BE49-F238E27FC236}">
                <a16:creationId xmlns:a16="http://schemas.microsoft.com/office/drawing/2014/main" id="{77883C64-C58A-2149-6EC1-F6D142F972E7}"/>
              </a:ext>
            </a:extLst>
          </p:cNvPr>
          <p:cNvSpPr/>
          <p:nvPr/>
        </p:nvSpPr>
        <p:spPr>
          <a:xfrm>
            <a:off x="1586528" y="4976959"/>
            <a:ext cx="956065" cy="200920"/>
          </a:xfrm>
          <a:prstGeom prst="ellipse">
            <a:avLst/>
          </a:prstGeom>
          <a:solidFill>
            <a:schemeClr val="accent4">
              <a:lumMod val="50000"/>
            </a:schemeClr>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8" name="TextBox 27">
            <a:extLst>
              <a:ext uri="{FF2B5EF4-FFF2-40B4-BE49-F238E27FC236}">
                <a16:creationId xmlns:a16="http://schemas.microsoft.com/office/drawing/2014/main" id="{5267B87E-DB5C-276E-E393-5FC91DDE3B85}"/>
              </a:ext>
            </a:extLst>
          </p:cNvPr>
          <p:cNvSpPr txBox="1"/>
          <p:nvPr/>
        </p:nvSpPr>
        <p:spPr>
          <a:xfrm>
            <a:off x="1665261" y="5303013"/>
            <a:ext cx="749552" cy="738664"/>
          </a:xfrm>
          <a:prstGeom prst="rect">
            <a:avLst/>
          </a:prstGeom>
          <a:noFill/>
        </p:spPr>
        <p:txBody>
          <a:bodyPr wrap="square">
            <a:spAutoFit/>
          </a:bodyPr>
          <a:lstStyle/>
          <a:p>
            <a:pPr algn="ctr"/>
            <a:r>
              <a:rPr lang="en-US" sz="1000" b="1" dirty="0">
                <a:solidFill>
                  <a:schemeClr val="bg1"/>
                </a:solidFill>
              </a:rPr>
              <a:t>Lorem ipsum dolor</a:t>
            </a:r>
            <a:endParaRPr lang="en-US" sz="1000" dirty="0">
              <a:solidFill>
                <a:schemeClr val="bg1"/>
              </a:solidFill>
            </a:endParaRPr>
          </a:p>
        </p:txBody>
      </p:sp>
      <p:sp>
        <p:nvSpPr>
          <p:cNvPr id="30" name="TextBox 29">
            <a:extLst>
              <a:ext uri="{FF2B5EF4-FFF2-40B4-BE49-F238E27FC236}">
                <a16:creationId xmlns:a16="http://schemas.microsoft.com/office/drawing/2014/main" id="{31DE69CA-97EF-00A1-5687-DAD1DBDB273C}"/>
              </a:ext>
            </a:extLst>
          </p:cNvPr>
          <p:cNvSpPr txBox="1"/>
          <p:nvPr/>
        </p:nvSpPr>
        <p:spPr>
          <a:xfrm>
            <a:off x="1328771" y="2888445"/>
            <a:ext cx="1471580" cy="584775"/>
          </a:xfrm>
          <a:prstGeom prst="rect">
            <a:avLst/>
          </a:prstGeom>
          <a:noFill/>
        </p:spPr>
        <p:txBody>
          <a:bodyPr wrap="square">
            <a:spAutoFit/>
          </a:bodyPr>
          <a:lstStyle/>
          <a:p>
            <a:pPr algn="ctr"/>
            <a:r>
              <a:rPr lang="en-US" sz="1200" b="1" dirty="0">
                <a:solidFill>
                  <a:schemeClr val="bg1"/>
                </a:solidFill>
              </a:rPr>
              <a:t>Lorem ipsum dolor sit</a:t>
            </a:r>
            <a:endParaRPr lang="en-US" sz="1200" dirty="0">
              <a:solidFill>
                <a:schemeClr val="bg1"/>
              </a:solidFill>
            </a:endParaRPr>
          </a:p>
        </p:txBody>
      </p:sp>
      <p:sp>
        <p:nvSpPr>
          <p:cNvPr id="32" name="TextBox 31">
            <a:extLst>
              <a:ext uri="{FF2B5EF4-FFF2-40B4-BE49-F238E27FC236}">
                <a16:creationId xmlns:a16="http://schemas.microsoft.com/office/drawing/2014/main" id="{7CB2BC15-4A8E-54A8-16B8-7748BC04827A}"/>
              </a:ext>
            </a:extLst>
          </p:cNvPr>
          <p:cNvSpPr txBox="1"/>
          <p:nvPr/>
        </p:nvSpPr>
        <p:spPr>
          <a:xfrm>
            <a:off x="1431640" y="4209704"/>
            <a:ext cx="1265840" cy="584775"/>
          </a:xfrm>
          <a:prstGeom prst="rect">
            <a:avLst/>
          </a:prstGeom>
          <a:noFill/>
        </p:spPr>
        <p:txBody>
          <a:bodyPr wrap="square">
            <a:spAutoFit/>
          </a:bodyPr>
          <a:lstStyle/>
          <a:p>
            <a:pPr algn="ctr"/>
            <a:r>
              <a:rPr lang="en-US" sz="1200" b="1" dirty="0">
                <a:solidFill>
                  <a:schemeClr val="bg1"/>
                </a:solidFill>
              </a:rPr>
              <a:t>Lorem ipsum dolor sit</a:t>
            </a:r>
            <a:endParaRPr lang="en-US" sz="1200" dirty="0">
              <a:solidFill>
                <a:schemeClr val="bg1"/>
              </a:solidFill>
            </a:endParaRPr>
          </a:p>
        </p:txBody>
      </p:sp>
      <p:sp>
        <p:nvSpPr>
          <p:cNvPr id="33" name="Text Placeholder 19">
            <a:extLst>
              <a:ext uri="{FF2B5EF4-FFF2-40B4-BE49-F238E27FC236}">
                <a16:creationId xmlns:a16="http://schemas.microsoft.com/office/drawing/2014/main" id="{49BCAB67-F212-90D6-EB88-7D8A61FEC487}"/>
              </a:ext>
            </a:extLst>
          </p:cNvPr>
          <p:cNvSpPr txBox="1">
            <a:spLocks/>
          </p:cNvSpPr>
          <p:nvPr/>
        </p:nvSpPr>
        <p:spPr>
          <a:xfrm>
            <a:off x="221226" y="1492145"/>
            <a:ext cx="54040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34" name="Straight Connector 33">
            <a:extLst>
              <a:ext uri="{FF2B5EF4-FFF2-40B4-BE49-F238E27FC236}">
                <a16:creationId xmlns:a16="http://schemas.microsoft.com/office/drawing/2014/main" id="{416145DD-D415-6FD0-9FC2-684997AFEBC3}"/>
              </a:ext>
            </a:extLst>
          </p:cNvPr>
          <p:cNvCxnSpPr>
            <a:cxnSpLocks/>
          </p:cNvCxnSpPr>
          <p:nvPr/>
        </p:nvCxnSpPr>
        <p:spPr>
          <a:xfrm>
            <a:off x="221458" y="2050288"/>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32622930"/>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7D3B8F-86DB-4BAB-BE03-828E96BCC082}"/>
              </a:ext>
            </a:extLst>
          </p:cNvPr>
          <p:cNvSpPr>
            <a:spLocks noGrp="1"/>
          </p:cNvSpPr>
          <p:nvPr>
            <p:ph type="title"/>
          </p:nvPr>
        </p:nvSpPr>
        <p:spPr/>
        <p:txBody>
          <a:bodyPr/>
          <a:lstStyle/>
          <a:p>
            <a:r>
              <a:rPr lang="en-US" dirty="0"/>
              <a:t>Three-Level Pyramid with Callouts</a:t>
            </a:r>
          </a:p>
        </p:txBody>
      </p:sp>
      <p:sp>
        <p:nvSpPr>
          <p:cNvPr id="3" name="Freeform: Shape 2">
            <a:extLst>
              <a:ext uri="{FF2B5EF4-FFF2-40B4-BE49-F238E27FC236}">
                <a16:creationId xmlns:a16="http://schemas.microsoft.com/office/drawing/2014/main" id="{DFC339F1-CF65-419E-B8C7-C8E3224E64B5}"/>
              </a:ext>
            </a:extLst>
          </p:cNvPr>
          <p:cNvSpPr/>
          <p:nvPr/>
        </p:nvSpPr>
        <p:spPr>
          <a:xfrm>
            <a:off x="1635419" y="2004272"/>
            <a:ext cx="985711" cy="1133001"/>
          </a:xfrm>
          <a:custGeom>
            <a:avLst/>
            <a:gdLst>
              <a:gd name="connsiteX0" fmla="*/ 720573 w 1441146"/>
              <a:gd name="connsiteY0" fmla="*/ 0 h 1242367"/>
              <a:gd name="connsiteX1" fmla="*/ 1441146 w 1441146"/>
              <a:gd name="connsiteY1" fmla="*/ 1242367 h 1242367"/>
              <a:gd name="connsiteX2" fmla="*/ 0 w 1441146"/>
              <a:gd name="connsiteY2" fmla="*/ 1242367 h 1242367"/>
              <a:gd name="connsiteX3" fmla="*/ 720573 w 1441146"/>
              <a:gd name="connsiteY3" fmla="*/ 0 h 1242367"/>
            </a:gdLst>
            <a:ahLst/>
            <a:cxnLst>
              <a:cxn ang="0">
                <a:pos x="connsiteX0" y="connsiteY0"/>
              </a:cxn>
              <a:cxn ang="0">
                <a:pos x="connsiteX1" y="connsiteY1"/>
              </a:cxn>
              <a:cxn ang="0">
                <a:pos x="connsiteX2" y="connsiteY2"/>
              </a:cxn>
              <a:cxn ang="0">
                <a:pos x="connsiteX3" y="connsiteY3"/>
              </a:cxn>
            </a:cxnLst>
            <a:rect l="l" t="t" r="r" b="b"/>
            <a:pathLst>
              <a:path w="1441146" h="1242367">
                <a:moveTo>
                  <a:pt x="720573" y="0"/>
                </a:moveTo>
                <a:lnTo>
                  <a:pt x="1441146" y="1242367"/>
                </a:lnTo>
                <a:lnTo>
                  <a:pt x="0" y="1242367"/>
                </a:lnTo>
                <a:lnTo>
                  <a:pt x="720573" y="0"/>
                </a:lnTo>
                <a:close/>
              </a:path>
            </a:pathLst>
          </a:cu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4" name="Freeform: Shape 3">
            <a:extLst>
              <a:ext uri="{FF2B5EF4-FFF2-40B4-BE49-F238E27FC236}">
                <a16:creationId xmlns:a16="http://schemas.microsoft.com/office/drawing/2014/main" id="{EB7BAFB9-7B34-43D8-9348-3D0AA6421E06}"/>
              </a:ext>
            </a:extLst>
          </p:cNvPr>
          <p:cNvSpPr/>
          <p:nvPr/>
        </p:nvSpPr>
        <p:spPr>
          <a:xfrm>
            <a:off x="1070610" y="3302684"/>
            <a:ext cx="2115329" cy="1133001"/>
          </a:xfrm>
          <a:custGeom>
            <a:avLst/>
            <a:gdLst>
              <a:gd name="connsiteX0" fmla="*/ 720573 w 3092690"/>
              <a:gd name="connsiteY0" fmla="*/ 0 h 1242367"/>
              <a:gd name="connsiteX1" fmla="*/ 2372117 w 3092690"/>
              <a:gd name="connsiteY1" fmla="*/ 0 h 1242367"/>
              <a:gd name="connsiteX2" fmla="*/ 3092690 w 3092690"/>
              <a:gd name="connsiteY2" fmla="*/ 1242367 h 1242367"/>
              <a:gd name="connsiteX3" fmla="*/ 0 w 3092690"/>
              <a:gd name="connsiteY3" fmla="*/ 1242367 h 1242367"/>
              <a:gd name="connsiteX4" fmla="*/ 720573 w 3092690"/>
              <a:gd name="connsiteY4" fmla="*/ 0 h 1242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2690" h="1242367">
                <a:moveTo>
                  <a:pt x="720573" y="0"/>
                </a:moveTo>
                <a:lnTo>
                  <a:pt x="2372117" y="0"/>
                </a:lnTo>
                <a:lnTo>
                  <a:pt x="3092690" y="1242367"/>
                </a:lnTo>
                <a:lnTo>
                  <a:pt x="0" y="1242367"/>
                </a:lnTo>
                <a:lnTo>
                  <a:pt x="720573" y="0"/>
                </a:lnTo>
                <a:close/>
              </a:path>
            </a:pathLst>
          </a:cu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5" name="Freeform: Shape 4">
            <a:extLst>
              <a:ext uri="{FF2B5EF4-FFF2-40B4-BE49-F238E27FC236}">
                <a16:creationId xmlns:a16="http://schemas.microsoft.com/office/drawing/2014/main" id="{042321C4-A500-4D34-89DF-CCDA4A1A202B}"/>
              </a:ext>
            </a:extLst>
          </p:cNvPr>
          <p:cNvSpPr/>
          <p:nvPr/>
        </p:nvSpPr>
        <p:spPr>
          <a:xfrm>
            <a:off x="471627" y="4679655"/>
            <a:ext cx="3313294" cy="1133001"/>
          </a:xfrm>
          <a:custGeom>
            <a:avLst/>
            <a:gdLst>
              <a:gd name="connsiteX0" fmla="*/ 720573 w 4844160"/>
              <a:gd name="connsiteY0" fmla="*/ 0 h 1242367"/>
              <a:gd name="connsiteX1" fmla="*/ 4123587 w 4844160"/>
              <a:gd name="connsiteY1" fmla="*/ 0 h 1242367"/>
              <a:gd name="connsiteX2" fmla="*/ 4844160 w 4844160"/>
              <a:gd name="connsiteY2" fmla="*/ 1242367 h 1242367"/>
              <a:gd name="connsiteX3" fmla="*/ 0 w 4844160"/>
              <a:gd name="connsiteY3" fmla="*/ 1242367 h 1242367"/>
              <a:gd name="connsiteX4" fmla="*/ 720573 w 4844160"/>
              <a:gd name="connsiteY4" fmla="*/ 0 h 1242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4160" h="1242367">
                <a:moveTo>
                  <a:pt x="720573" y="0"/>
                </a:moveTo>
                <a:lnTo>
                  <a:pt x="4123587" y="0"/>
                </a:lnTo>
                <a:lnTo>
                  <a:pt x="4844160" y="1242367"/>
                </a:lnTo>
                <a:lnTo>
                  <a:pt x="0" y="1242367"/>
                </a:lnTo>
                <a:lnTo>
                  <a:pt x="720573" y="0"/>
                </a:lnTo>
                <a:close/>
              </a:path>
            </a:pathLst>
          </a:cu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6" name="Freeform: Shape 5">
            <a:extLst>
              <a:ext uri="{FF2B5EF4-FFF2-40B4-BE49-F238E27FC236}">
                <a16:creationId xmlns:a16="http://schemas.microsoft.com/office/drawing/2014/main" id="{6490CBC8-7612-4BC2-AAA6-B536EC6EA682}"/>
              </a:ext>
            </a:extLst>
          </p:cNvPr>
          <p:cNvSpPr/>
          <p:nvPr/>
        </p:nvSpPr>
        <p:spPr>
          <a:xfrm>
            <a:off x="1532501" y="2004272"/>
            <a:ext cx="985711" cy="1133001"/>
          </a:xfrm>
          <a:custGeom>
            <a:avLst/>
            <a:gdLst>
              <a:gd name="connsiteX0" fmla="*/ 720573 w 1441146"/>
              <a:gd name="connsiteY0" fmla="*/ 0 h 1242367"/>
              <a:gd name="connsiteX1" fmla="*/ 1441146 w 1441146"/>
              <a:gd name="connsiteY1" fmla="*/ 1242367 h 1242367"/>
              <a:gd name="connsiteX2" fmla="*/ 0 w 1441146"/>
              <a:gd name="connsiteY2" fmla="*/ 1242367 h 1242367"/>
              <a:gd name="connsiteX3" fmla="*/ 720573 w 1441146"/>
              <a:gd name="connsiteY3" fmla="*/ 0 h 1242367"/>
            </a:gdLst>
            <a:ahLst/>
            <a:cxnLst>
              <a:cxn ang="0">
                <a:pos x="connsiteX0" y="connsiteY0"/>
              </a:cxn>
              <a:cxn ang="0">
                <a:pos x="connsiteX1" y="connsiteY1"/>
              </a:cxn>
              <a:cxn ang="0">
                <a:pos x="connsiteX2" y="connsiteY2"/>
              </a:cxn>
              <a:cxn ang="0">
                <a:pos x="connsiteX3" y="connsiteY3"/>
              </a:cxn>
            </a:cxnLst>
            <a:rect l="l" t="t" r="r" b="b"/>
            <a:pathLst>
              <a:path w="1441146" h="1242367">
                <a:moveTo>
                  <a:pt x="720573" y="0"/>
                </a:moveTo>
                <a:lnTo>
                  <a:pt x="1441146" y="1242367"/>
                </a:lnTo>
                <a:lnTo>
                  <a:pt x="0" y="1242367"/>
                </a:lnTo>
                <a:lnTo>
                  <a:pt x="720573"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7" name="Freeform: Shape 6">
            <a:extLst>
              <a:ext uri="{FF2B5EF4-FFF2-40B4-BE49-F238E27FC236}">
                <a16:creationId xmlns:a16="http://schemas.microsoft.com/office/drawing/2014/main" id="{DF49DB8D-13C4-48CF-A789-1430AF9EE75E}"/>
              </a:ext>
            </a:extLst>
          </p:cNvPr>
          <p:cNvSpPr/>
          <p:nvPr/>
        </p:nvSpPr>
        <p:spPr>
          <a:xfrm>
            <a:off x="967693" y="3302684"/>
            <a:ext cx="2115329" cy="1133001"/>
          </a:xfrm>
          <a:custGeom>
            <a:avLst/>
            <a:gdLst>
              <a:gd name="connsiteX0" fmla="*/ 720573 w 3092690"/>
              <a:gd name="connsiteY0" fmla="*/ 0 h 1242367"/>
              <a:gd name="connsiteX1" fmla="*/ 2372117 w 3092690"/>
              <a:gd name="connsiteY1" fmla="*/ 0 h 1242367"/>
              <a:gd name="connsiteX2" fmla="*/ 3092690 w 3092690"/>
              <a:gd name="connsiteY2" fmla="*/ 1242367 h 1242367"/>
              <a:gd name="connsiteX3" fmla="*/ 0 w 3092690"/>
              <a:gd name="connsiteY3" fmla="*/ 1242367 h 1242367"/>
              <a:gd name="connsiteX4" fmla="*/ 720573 w 3092690"/>
              <a:gd name="connsiteY4" fmla="*/ 0 h 1242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92690" h="1242367">
                <a:moveTo>
                  <a:pt x="720573" y="0"/>
                </a:moveTo>
                <a:lnTo>
                  <a:pt x="2372117" y="0"/>
                </a:lnTo>
                <a:lnTo>
                  <a:pt x="3092690" y="1242367"/>
                </a:lnTo>
                <a:lnTo>
                  <a:pt x="0" y="1242367"/>
                </a:lnTo>
                <a:lnTo>
                  <a:pt x="720573"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8" name="Freeform: Shape 7">
            <a:extLst>
              <a:ext uri="{FF2B5EF4-FFF2-40B4-BE49-F238E27FC236}">
                <a16:creationId xmlns:a16="http://schemas.microsoft.com/office/drawing/2014/main" id="{E2C497E7-8CC4-4B6E-A493-7E7D7C3E18CC}"/>
              </a:ext>
            </a:extLst>
          </p:cNvPr>
          <p:cNvSpPr/>
          <p:nvPr/>
        </p:nvSpPr>
        <p:spPr>
          <a:xfrm>
            <a:off x="368710" y="4679655"/>
            <a:ext cx="3313294" cy="1133001"/>
          </a:xfrm>
          <a:custGeom>
            <a:avLst/>
            <a:gdLst>
              <a:gd name="connsiteX0" fmla="*/ 720573 w 4844160"/>
              <a:gd name="connsiteY0" fmla="*/ 0 h 1242367"/>
              <a:gd name="connsiteX1" fmla="*/ 4123587 w 4844160"/>
              <a:gd name="connsiteY1" fmla="*/ 0 h 1242367"/>
              <a:gd name="connsiteX2" fmla="*/ 4844160 w 4844160"/>
              <a:gd name="connsiteY2" fmla="*/ 1242367 h 1242367"/>
              <a:gd name="connsiteX3" fmla="*/ 0 w 4844160"/>
              <a:gd name="connsiteY3" fmla="*/ 1242367 h 1242367"/>
              <a:gd name="connsiteX4" fmla="*/ 720573 w 4844160"/>
              <a:gd name="connsiteY4" fmla="*/ 0 h 1242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4160" h="1242367">
                <a:moveTo>
                  <a:pt x="720573" y="0"/>
                </a:moveTo>
                <a:lnTo>
                  <a:pt x="4123587" y="0"/>
                </a:lnTo>
                <a:lnTo>
                  <a:pt x="4844160" y="1242367"/>
                </a:lnTo>
                <a:lnTo>
                  <a:pt x="0" y="1242367"/>
                </a:lnTo>
                <a:lnTo>
                  <a:pt x="720573"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12" name="TextBox 11">
            <a:extLst>
              <a:ext uri="{FF2B5EF4-FFF2-40B4-BE49-F238E27FC236}">
                <a16:creationId xmlns:a16="http://schemas.microsoft.com/office/drawing/2014/main" id="{3C063706-B10B-4D13-8303-0A8283DCD8D5}"/>
              </a:ext>
            </a:extLst>
          </p:cNvPr>
          <p:cNvSpPr txBox="1"/>
          <p:nvPr/>
        </p:nvSpPr>
        <p:spPr>
          <a:xfrm>
            <a:off x="3411639" y="2143994"/>
            <a:ext cx="5363650" cy="890026"/>
          </a:xfrm>
          <a:prstGeom prst="rect">
            <a:avLst/>
          </a:prstGeom>
          <a:noFill/>
        </p:spPr>
        <p:txBody>
          <a:bodyPr wrap="square" lIns="0" tIns="0" rIns="0" bIns="0" rtlCol="0" anchor="ctr">
            <a:normAutofit/>
          </a:bodyPr>
          <a:lstStyle/>
          <a:p>
            <a:r>
              <a:rPr lang="en-US" sz="1050" b="1" dirty="0"/>
              <a:t>Lorem ipsum dolor sit amet</a:t>
            </a:r>
          </a:p>
          <a:p>
            <a:r>
              <a:rPr lang="en-US" sz="1000" dirty="0"/>
              <a:t>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a:t>
            </a:r>
          </a:p>
        </p:txBody>
      </p:sp>
      <p:sp>
        <p:nvSpPr>
          <p:cNvPr id="13" name="Rectangle 12">
            <a:extLst>
              <a:ext uri="{FF2B5EF4-FFF2-40B4-BE49-F238E27FC236}">
                <a16:creationId xmlns:a16="http://schemas.microsoft.com/office/drawing/2014/main" id="{7D5774E1-E2A8-4721-8AA2-D7D75C15DB98}"/>
              </a:ext>
            </a:extLst>
          </p:cNvPr>
          <p:cNvSpPr/>
          <p:nvPr/>
        </p:nvSpPr>
        <p:spPr>
          <a:xfrm>
            <a:off x="3264061" y="2143994"/>
            <a:ext cx="52086" cy="89002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14" name="Straight Connector 13">
            <a:extLst>
              <a:ext uri="{FF2B5EF4-FFF2-40B4-BE49-F238E27FC236}">
                <a16:creationId xmlns:a16="http://schemas.microsoft.com/office/drawing/2014/main" id="{0D62C13F-FEE5-4BFC-A45B-A3906B241E51}"/>
              </a:ext>
            </a:extLst>
          </p:cNvPr>
          <p:cNvCxnSpPr>
            <a:cxnSpLocks/>
            <a:endCxn id="13" idx="1"/>
          </p:cNvCxnSpPr>
          <p:nvPr/>
        </p:nvCxnSpPr>
        <p:spPr>
          <a:xfrm>
            <a:off x="2271251" y="2589007"/>
            <a:ext cx="992810"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BD8B925E-CF76-4C08-B157-872983DF41BD}"/>
              </a:ext>
            </a:extLst>
          </p:cNvPr>
          <p:cNvSpPr txBox="1"/>
          <p:nvPr/>
        </p:nvSpPr>
        <p:spPr>
          <a:xfrm>
            <a:off x="4038650" y="3424171"/>
            <a:ext cx="4736640" cy="890026"/>
          </a:xfrm>
          <a:prstGeom prst="rect">
            <a:avLst/>
          </a:prstGeom>
          <a:noFill/>
        </p:spPr>
        <p:txBody>
          <a:bodyPr wrap="square" lIns="0" tIns="0" rIns="0" bIns="0" rtlCol="0" anchor="ctr">
            <a:normAutofit/>
          </a:bodyPr>
          <a:lstStyle/>
          <a:p>
            <a:r>
              <a:rPr lang="en-US" sz="1050" b="1" dirty="0"/>
              <a:t>Lorem ipsum dolor sit amet</a:t>
            </a:r>
          </a:p>
          <a:p>
            <a:r>
              <a:rPr lang="en-US" sz="1000" dirty="0"/>
              <a:t>consectetur adipiscing elit. Ut tempor, quam et mattis pulvinar, mauris ligula suscipit arcu, sed elementum diam leo at magna. Curabitur maximus sodales massa, eu bibendum dui bibendum vel. Suspendisse potenti. Aliquam et lorem elementum, venenatis turpis sed, </a:t>
            </a:r>
          </a:p>
        </p:txBody>
      </p:sp>
      <p:sp>
        <p:nvSpPr>
          <p:cNvPr id="16" name="Rectangle 15">
            <a:extLst>
              <a:ext uri="{FF2B5EF4-FFF2-40B4-BE49-F238E27FC236}">
                <a16:creationId xmlns:a16="http://schemas.microsoft.com/office/drawing/2014/main" id="{72839589-9CA3-41C1-B258-93A0471D1E36}"/>
              </a:ext>
            </a:extLst>
          </p:cNvPr>
          <p:cNvSpPr/>
          <p:nvPr/>
        </p:nvSpPr>
        <p:spPr>
          <a:xfrm>
            <a:off x="3908323" y="3424171"/>
            <a:ext cx="45998" cy="89002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17" name="Straight Connector 16">
            <a:extLst>
              <a:ext uri="{FF2B5EF4-FFF2-40B4-BE49-F238E27FC236}">
                <a16:creationId xmlns:a16="http://schemas.microsoft.com/office/drawing/2014/main" id="{4B51B464-AF11-41CC-B075-A2002273041B}"/>
              </a:ext>
            </a:extLst>
          </p:cNvPr>
          <p:cNvCxnSpPr>
            <a:cxnSpLocks/>
          </p:cNvCxnSpPr>
          <p:nvPr/>
        </p:nvCxnSpPr>
        <p:spPr>
          <a:xfrm>
            <a:off x="2809568" y="3819371"/>
            <a:ext cx="1098755"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E76D2F18-5B52-4653-862A-258EB16809E0}"/>
              </a:ext>
            </a:extLst>
          </p:cNvPr>
          <p:cNvSpPr txBox="1"/>
          <p:nvPr/>
        </p:nvSpPr>
        <p:spPr>
          <a:xfrm>
            <a:off x="4419016" y="4754125"/>
            <a:ext cx="4356274" cy="890026"/>
          </a:xfrm>
          <a:prstGeom prst="rect">
            <a:avLst/>
          </a:prstGeom>
          <a:noFill/>
        </p:spPr>
        <p:txBody>
          <a:bodyPr wrap="square" lIns="0" tIns="0" rIns="0" bIns="0" rtlCol="0" anchor="ctr">
            <a:normAutofit/>
          </a:bodyPr>
          <a:lstStyle/>
          <a:p>
            <a:r>
              <a:rPr lang="en-US" sz="1050" b="1" dirty="0"/>
              <a:t>Lorem ipsum dolor sit amet</a:t>
            </a:r>
          </a:p>
          <a:p>
            <a:r>
              <a:rPr lang="en-US" sz="1000" dirty="0"/>
              <a:t>consectetur adipiscing elit. Ut tempor, quam et mattis pulvinar, mauris ligula suscipit arcu, sed elementum diam leo at magna. Curabitur maximus sodales massa, eu bibendum dui bibendum vel. Suspendisse potenti. Aliquam et lorem elementum, </a:t>
            </a:r>
          </a:p>
        </p:txBody>
      </p:sp>
      <p:sp>
        <p:nvSpPr>
          <p:cNvPr id="19" name="Rectangle 18">
            <a:extLst>
              <a:ext uri="{FF2B5EF4-FFF2-40B4-BE49-F238E27FC236}">
                <a16:creationId xmlns:a16="http://schemas.microsoft.com/office/drawing/2014/main" id="{EDFEBC6E-3D21-40A8-A1D0-508C25CA675D}"/>
              </a:ext>
            </a:extLst>
          </p:cNvPr>
          <p:cNvSpPr/>
          <p:nvPr/>
        </p:nvSpPr>
        <p:spPr>
          <a:xfrm>
            <a:off x="4299154" y="4754125"/>
            <a:ext cx="42304" cy="890026"/>
          </a:xfrm>
          <a:prstGeom prst="rect">
            <a:avLst/>
          </a:prstGeom>
          <a:solidFill>
            <a:srgbClr val="F752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20" name="Straight Connector 19">
            <a:extLst>
              <a:ext uri="{FF2B5EF4-FFF2-40B4-BE49-F238E27FC236}">
                <a16:creationId xmlns:a16="http://schemas.microsoft.com/office/drawing/2014/main" id="{5229F416-A63F-45BE-9F70-4FD1DB621197}"/>
              </a:ext>
            </a:extLst>
          </p:cNvPr>
          <p:cNvCxnSpPr>
            <a:cxnSpLocks/>
          </p:cNvCxnSpPr>
          <p:nvPr/>
        </p:nvCxnSpPr>
        <p:spPr>
          <a:xfrm>
            <a:off x="3414251" y="5199138"/>
            <a:ext cx="88249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070071BB-7C1D-4631-AB54-F33135CA9709}"/>
              </a:ext>
            </a:extLst>
          </p:cNvPr>
          <p:cNvGrpSpPr/>
          <p:nvPr/>
        </p:nvGrpSpPr>
        <p:grpSpPr>
          <a:xfrm>
            <a:off x="1751757" y="2512460"/>
            <a:ext cx="547200" cy="546254"/>
            <a:chOff x="3071135" y="1760585"/>
            <a:chExt cx="475200" cy="633600"/>
          </a:xfrm>
          <a:solidFill>
            <a:schemeClr val="bg1"/>
          </a:solidFill>
        </p:grpSpPr>
        <p:sp>
          <p:nvSpPr>
            <p:cNvPr id="22" name="Accent">
              <a:extLst>
                <a:ext uri="{FF2B5EF4-FFF2-40B4-BE49-F238E27FC236}">
                  <a16:creationId xmlns:a16="http://schemas.microsoft.com/office/drawing/2014/main" id="{5C21B7AB-6D3F-47EC-9D94-2BC95269ABA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23" name="Outline">
              <a:extLst>
                <a:ext uri="{FF2B5EF4-FFF2-40B4-BE49-F238E27FC236}">
                  <a16:creationId xmlns:a16="http://schemas.microsoft.com/office/drawing/2014/main" id="{424AD126-C841-49EC-82D5-508A10166F8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24" name="Group 23">
            <a:extLst>
              <a:ext uri="{FF2B5EF4-FFF2-40B4-BE49-F238E27FC236}">
                <a16:creationId xmlns:a16="http://schemas.microsoft.com/office/drawing/2014/main" id="{E86F276D-4291-4134-8ACE-8B921F990DB4}"/>
              </a:ext>
            </a:extLst>
          </p:cNvPr>
          <p:cNvGrpSpPr/>
          <p:nvPr/>
        </p:nvGrpSpPr>
        <p:grpSpPr>
          <a:xfrm>
            <a:off x="1751757" y="3596057"/>
            <a:ext cx="547200" cy="546254"/>
            <a:chOff x="3071135" y="1760585"/>
            <a:chExt cx="475200" cy="633600"/>
          </a:xfrm>
          <a:solidFill>
            <a:schemeClr val="bg1"/>
          </a:solidFill>
        </p:grpSpPr>
        <p:sp>
          <p:nvSpPr>
            <p:cNvPr id="25" name="Accent">
              <a:extLst>
                <a:ext uri="{FF2B5EF4-FFF2-40B4-BE49-F238E27FC236}">
                  <a16:creationId xmlns:a16="http://schemas.microsoft.com/office/drawing/2014/main" id="{8EA80FBF-BC8E-462F-B2E4-8B2547D190C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26" name="Outline">
              <a:extLst>
                <a:ext uri="{FF2B5EF4-FFF2-40B4-BE49-F238E27FC236}">
                  <a16:creationId xmlns:a16="http://schemas.microsoft.com/office/drawing/2014/main" id="{6D4E6AC7-D339-4AC9-981E-B261A26F33B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27" name="Group 26">
            <a:extLst>
              <a:ext uri="{FF2B5EF4-FFF2-40B4-BE49-F238E27FC236}">
                <a16:creationId xmlns:a16="http://schemas.microsoft.com/office/drawing/2014/main" id="{EBAB1398-B56B-4828-A5FC-626B6B949999}"/>
              </a:ext>
            </a:extLst>
          </p:cNvPr>
          <p:cNvGrpSpPr/>
          <p:nvPr/>
        </p:nvGrpSpPr>
        <p:grpSpPr>
          <a:xfrm>
            <a:off x="1751757" y="4973028"/>
            <a:ext cx="547200" cy="546254"/>
            <a:chOff x="3071135" y="1760585"/>
            <a:chExt cx="475200" cy="633600"/>
          </a:xfrm>
          <a:solidFill>
            <a:schemeClr val="bg1"/>
          </a:solidFill>
        </p:grpSpPr>
        <p:sp>
          <p:nvSpPr>
            <p:cNvPr id="28" name="Accent">
              <a:extLst>
                <a:ext uri="{FF2B5EF4-FFF2-40B4-BE49-F238E27FC236}">
                  <a16:creationId xmlns:a16="http://schemas.microsoft.com/office/drawing/2014/main" id="{92535BB0-A48B-49B4-8C72-6B0C478AEE7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29" name="Outline">
              <a:extLst>
                <a:ext uri="{FF2B5EF4-FFF2-40B4-BE49-F238E27FC236}">
                  <a16:creationId xmlns:a16="http://schemas.microsoft.com/office/drawing/2014/main" id="{BE653DAD-EC16-4ECF-B417-E1171C4440D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sp>
        <p:nvSpPr>
          <p:cNvPr id="30" name="Text Placeholder 19">
            <a:extLst>
              <a:ext uri="{FF2B5EF4-FFF2-40B4-BE49-F238E27FC236}">
                <a16:creationId xmlns:a16="http://schemas.microsoft.com/office/drawing/2014/main" id="{C7431B38-1D9E-4E11-8100-DA85873077AA}"/>
              </a:ext>
            </a:extLst>
          </p:cNvPr>
          <p:cNvSpPr txBox="1">
            <a:spLocks/>
          </p:cNvSpPr>
          <p:nvPr/>
        </p:nvSpPr>
        <p:spPr>
          <a:xfrm>
            <a:off x="221226" y="1227310"/>
            <a:ext cx="54040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31" name="Straight Connector 30">
            <a:extLst>
              <a:ext uri="{FF2B5EF4-FFF2-40B4-BE49-F238E27FC236}">
                <a16:creationId xmlns:a16="http://schemas.microsoft.com/office/drawing/2014/main" id="{52290355-9782-4F4D-A281-9C26C8FE1544}"/>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23438399"/>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7D3B8F-86DB-4BAB-BE03-828E96BCC082}"/>
              </a:ext>
            </a:extLst>
          </p:cNvPr>
          <p:cNvSpPr>
            <a:spLocks noGrp="1"/>
          </p:cNvSpPr>
          <p:nvPr>
            <p:ph type="title"/>
          </p:nvPr>
        </p:nvSpPr>
        <p:spPr/>
        <p:txBody>
          <a:bodyPr/>
          <a:lstStyle/>
          <a:p>
            <a:r>
              <a:rPr lang="en-US" dirty="0"/>
              <a:t>Four-Level Pyramid with Callouts</a:t>
            </a:r>
          </a:p>
        </p:txBody>
      </p:sp>
      <p:sp>
        <p:nvSpPr>
          <p:cNvPr id="3" name="Freeform: Shape 2">
            <a:extLst>
              <a:ext uri="{FF2B5EF4-FFF2-40B4-BE49-F238E27FC236}">
                <a16:creationId xmlns:a16="http://schemas.microsoft.com/office/drawing/2014/main" id="{75A23782-F2C9-4D40-B240-D911A1DDA174}"/>
              </a:ext>
            </a:extLst>
          </p:cNvPr>
          <p:cNvSpPr/>
          <p:nvPr/>
        </p:nvSpPr>
        <p:spPr>
          <a:xfrm>
            <a:off x="1755844" y="2004272"/>
            <a:ext cx="735674" cy="844988"/>
          </a:xfrm>
          <a:custGeom>
            <a:avLst/>
            <a:gdLst>
              <a:gd name="connsiteX0" fmla="*/ 537401 w 1074802"/>
              <a:gd name="connsiteY0" fmla="*/ 0 h 926553"/>
              <a:gd name="connsiteX1" fmla="*/ 1074802 w 1074802"/>
              <a:gd name="connsiteY1" fmla="*/ 926553 h 926553"/>
              <a:gd name="connsiteX2" fmla="*/ 0 w 1074802"/>
              <a:gd name="connsiteY2" fmla="*/ 926553 h 926553"/>
              <a:gd name="connsiteX3" fmla="*/ 537401 w 1074802"/>
              <a:gd name="connsiteY3" fmla="*/ 0 h 926553"/>
            </a:gdLst>
            <a:ahLst/>
            <a:cxnLst>
              <a:cxn ang="0">
                <a:pos x="connsiteX0" y="connsiteY0"/>
              </a:cxn>
              <a:cxn ang="0">
                <a:pos x="connsiteX1" y="connsiteY1"/>
              </a:cxn>
              <a:cxn ang="0">
                <a:pos x="connsiteX2" y="connsiteY2"/>
              </a:cxn>
              <a:cxn ang="0">
                <a:pos x="connsiteX3" y="connsiteY3"/>
              </a:cxn>
            </a:cxnLst>
            <a:rect l="l" t="t" r="r" b="b"/>
            <a:pathLst>
              <a:path w="1074802" h="926553">
                <a:moveTo>
                  <a:pt x="537401" y="0"/>
                </a:moveTo>
                <a:lnTo>
                  <a:pt x="1074802" y="926553"/>
                </a:lnTo>
                <a:lnTo>
                  <a:pt x="0" y="926553"/>
                </a:lnTo>
                <a:lnTo>
                  <a:pt x="537401" y="0"/>
                </a:lnTo>
                <a:close/>
              </a:path>
            </a:pathLst>
          </a:custGeom>
          <a:solidFill>
            <a:srgbClr val="C9C9C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4" name="Freeform: Shape 3">
            <a:extLst>
              <a:ext uri="{FF2B5EF4-FFF2-40B4-BE49-F238E27FC236}">
                <a16:creationId xmlns:a16="http://schemas.microsoft.com/office/drawing/2014/main" id="{53F44C7E-B2A4-430D-9E0F-60B51C3F32CC}"/>
              </a:ext>
            </a:extLst>
          </p:cNvPr>
          <p:cNvSpPr/>
          <p:nvPr/>
        </p:nvSpPr>
        <p:spPr>
          <a:xfrm>
            <a:off x="1325804" y="2992152"/>
            <a:ext cx="1595756" cy="844989"/>
          </a:xfrm>
          <a:custGeom>
            <a:avLst/>
            <a:gdLst>
              <a:gd name="connsiteX0" fmla="*/ 537401 w 2331360"/>
              <a:gd name="connsiteY0" fmla="*/ 0 h 926554"/>
              <a:gd name="connsiteX1" fmla="*/ 1793959 w 2331360"/>
              <a:gd name="connsiteY1" fmla="*/ 0 h 926554"/>
              <a:gd name="connsiteX2" fmla="*/ 2331360 w 2331360"/>
              <a:gd name="connsiteY2" fmla="*/ 926554 h 926554"/>
              <a:gd name="connsiteX3" fmla="*/ 0 w 2331360"/>
              <a:gd name="connsiteY3" fmla="*/ 926554 h 926554"/>
              <a:gd name="connsiteX4" fmla="*/ 537401 w 2331360"/>
              <a:gd name="connsiteY4" fmla="*/ 0 h 926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360" h="926554">
                <a:moveTo>
                  <a:pt x="537401" y="0"/>
                </a:moveTo>
                <a:lnTo>
                  <a:pt x="1793959" y="0"/>
                </a:lnTo>
                <a:lnTo>
                  <a:pt x="2331360" y="926554"/>
                </a:lnTo>
                <a:lnTo>
                  <a:pt x="0" y="926554"/>
                </a:lnTo>
                <a:lnTo>
                  <a:pt x="537401" y="0"/>
                </a:lnTo>
                <a:close/>
              </a:path>
            </a:pathLst>
          </a:custGeom>
          <a:solidFill>
            <a:srgbClr val="C9C9C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5" name="Freeform: Shape 4">
            <a:extLst>
              <a:ext uri="{FF2B5EF4-FFF2-40B4-BE49-F238E27FC236}">
                <a16:creationId xmlns:a16="http://schemas.microsoft.com/office/drawing/2014/main" id="{0F8672AB-17EF-4E10-AA13-25CE959AB6DE}"/>
              </a:ext>
            </a:extLst>
          </p:cNvPr>
          <p:cNvSpPr/>
          <p:nvPr/>
        </p:nvSpPr>
        <p:spPr>
          <a:xfrm>
            <a:off x="895762" y="3980034"/>
            <a:ext cx="2455838" cy="844989"/>
          </a:xfrm>
          <a:custGeom>
            <a:avLst/>
            <a:gdLst>
              <a:gd name="connsiteX0" fmla="*/ 537401 w 3587918"/>
              <a:gd name="connsiteY0" fmla="*/ 0 h 926554"/>
              <a:gd name="connsiteX1" fmla="*/ 3050517 w 3587918"/>
              <a:gd name="connsiteY1" fmla="*/ 0 h 926554"/>
              <a:gd name="connsiteX2" fmla="*/ 3587918 w 3587918"/>
              <a:gd name="connsiteY2" fmla="*/ 926554 h 926554"/>
              <a:gd name="connsiteX3" fmla="*/ 0 w 3587918"/>
              <a:gd name="connsiteY3" fmla="*/ 926554 h 926554"/>
              <a:gd name="connsiteX4" fmla="*/ 537401 w 3587918"/>
              <a:gd name="connsiteY4" fmla="*/ 0 h 926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918" h="926554">
                <a:moveTo>
                  <a:pt x="537401" y="0"/>
                </a:moveTo>
                <a:lnTo>
                  <a:pt x="3050517" y="0"/>
                </a:lnTo>
                <a:lnTo>
                  <a:pt x="3587918" y="926554"/>
                </a:lnTo>
                <a:lnTo>
                  <a:pt x="0" y="926554"/>
                </a:lnTo>
                <a:lnTo>
                  <a:pt x="537401" y="0"/>
                </a:lnTo>
                <a:close/>
              </a:path>
            </a:pathLst>
          </a:custGeom>
          <a:solidFill>
            <a:srgbClr val="C9C9C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6" name="Freeform: Shape 5">
            <a:extLst>
              <a:ext uri="{FF2B5EF4-FFF2-40B4-BE49-F238E27FC236}">
                <a16:creationId xmlns:a16="http://schemas.microsoft.com/office/drawing/2014/main" id="{57D1A33E-469E-4DDF-B297-0382B29018C7}"/>
              </a:ext>
            </a:extLst>
          </p:cNvPr>
          <p:cNvSpPr/>
          <p:nvPr/>
        </p:nvSpPr>
        <p:spPr>
          <a:xfrm>
            <a:off x="465830" y="4967917"/>
            <a:ext cx="3315704" cy="844739"/>
          </a:xfrm>
          <a:custGeom>
            <a:avLst/>
            <a:gdLst>
              <a:gd name="connsiteX0" fmla="*/ 537243 w 4844160"/>
              <a:gd name="connsiteY0" fmla="*/ 0 h 926280"/>
              <a:gd name="connsiteX1" fmla="*/ 4306918 w 4844160"/>
              <a:gd name="connsiteY1" fmla="*/ 0 h 926280"/>
              <a:gd name="connsiteX2" fmla="*/ 4844160 w 4844160"/>
              <a:gd name="connsiteY2" fmla="*/ 926280 h 926280"/>
              <a:gd name="connsiteX3" fmla="*/ 0 w 4844160"/>
              <a:gd name="connsiteY3" fmla="*/ 926280 h 926280"/>
              <a:gd name="connsiteX4" fmla="*/ 537243 w 4844160"/>
              <a:gd name="connsiteY4" fmla="*/ 0 h 926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4160" h="926280">
                <a:moveTo>
                  <a:pt x="537243" y="0"/>
                </a:moveTo>
                <a:lnTo>
                  <a:pt x="4306918" y="0"/>
                </a:lnTo>
                <a:lnTo>
                  <a:pt x="4844160" y="926280"/>
                </a:lnTo>
                <a:lnTo>
                  <a:pt x="0" y="926280"/>
                </a:lnTo>
                <a:lnTo>
                  <a:pt x="537243" y="0"/>
                </a:lnTo>
                <a:close/>
              </a:path>
            </a:pathLst>
          </a:custGeom>
          <a:solidFill>
            <a:srgbClr val="C9C9C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7" name="Freeform: Shape 6">
            <a:extLst>
              <a:ext uri="{FF2B5EF4-FFF2-40B4-BE49-F238E27FC236}">
                <a16:creationId xmlns:a16="http://schemas.microsoft.com/office/drawing/2014/main" id="{B829B65A-0127-40A0-8E07-C3822D9AB5E3}"/>
              </a:ext>
            </a:extLst>
          </p:cNvPr>
          <p:cNvSpPr/>
          <p:nvPr/>
        </p:nvSpPr>
        <p:spPr>
          <a:xfrm>
            <a:off x="1656316" y="2012861"/>
            <a:ext cx="735674" cy="844988"/>
          </a:xfrm>
          <a:custGeom>
            <a:avLst/>
            <a:gdLst>
              <a:gd name="connsiteX0" fmla="*/ 537401 w 1074802"/>
              <a:gd name="connsiteY0" fmla="*/ 0 h 926553"/>
              <a:gd name="connsiteX1" fmla="*/ 1074802 w 1074802"/>
              <a:gd name="connsiteY1" fmla="*/ 926553 h 926553"/>
              <a:gd name="connsiteX2" fmla="*/ 0 w 1074802"/>
              <a:gd name="connsiteY2" fmla="*/ 926553 h 926553"/>
              <a:gd name="connsiteX3" fmla="*/ 537401 w 1074802"/>
              <a:gd name="connsiteY3" fmla="*/ 0 h 926553"/>
            </a:gdLst>
            <a:ahLst/>
            <a:cxnLst>
              <a:cxn ang="0">
                <a:pos x="connsiteX0" y="connsiteY0"/>
              </a:cxn>
              <a:cxn ang="0">
                <a:pos x="connsiteX1" y="connsiteY1"/>
              </a:cxn>
              <a:cxn ang="0">
                <a:pos x="connsiteX2" y="connsiteY2"/>
              </a:cxn>
              <a:cxn ang="0">
                <a:pos x="connsiteX3" y="connsiteY3"/>
              </a:cxn>
            </a:cxnLst>
            <a:rect l="l" t="t" r="r" b="b"/>
            <a:pathLst>
              <a:path w="1074802" h="926553">
                <a:moveTo>
                  <a:pt x="537401" y="0"/>
                </a:moveTo>
                <a:lnTo>
                  <a:pt x="1074802" y="926553"/>
                </a:lnTo>
                <a:lnTo>
                  <a:pt x="0" y="926553"/>
                </a:lnTo>
                <a:lnTo>
                  <a:pt x="53740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8" name="Freeform: Shape 7">
            <a:extLst>
              <a:ext uri="{FF2B5EF4-FFF2-40B4-BE49-F238E27FC236}">
                <a16:creationId xmlns:a16="http://schemas.microsoft.com/office/drawing/2014/main" id="{9B164C7F-0611-4B48-AB2C-D3EE44013182}"/>
              </a:ext>
            </a:extLst>
          </p:cNvPr>
          <p:cNvSpPr/>
          <p:nvPr/>
        </p:nvSpPr>
        <p:spPr>
          <a:xfrm>
            <a:off x="1226276" y="2992152"/>
            <a:ext cx="1595756" cy="844989"/>
          </a:xfrm>
          <a:custGeom>
            <a:avLst/>
            <a:gdLst>
              <a:gd name="connsiteX0" fmla="*/ 537401 w 2331360"/>
              <a:gd name="connsiteY0" fmla="*/ 0 h 926554"/>
              <a:gd name="connsiteX1" fmla="*/ 1793959 w 2331360"/>
              <a:gd name="connsiteY1" fmla="*/ 0 h 926554"/>
              <a:gd name="connsiteX2" fmla="*/ 2331360 w 2331360"/>
              <a:gd name="connsiteY2" fmla="*/ 926554 h 926554"/>
              <a:gd name="connsiteX3" fmla="*/ 0 w 2331360"/>
              <a:gd name="connsiteY3" fmla="*/ 926554 h 926554"/>
              <a:gd name="connsiteX4" fmla="*/ 537401 w 2331360"/>
              <a:gd name="connsiteY4" fmla="*/ 0 h 926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1360" h="926554">
                <a:moveTo>
                  <a:pt x="537401" y="0"/>
                </a:moveTo>
                <a:lnTo>
                  <a:pt x="1793959" y="0"/>
                </a:lnTo>
                <a:lnTo>
                  <a:pt x="2331360" y="926554"/>
                </a:lnTo>
                <a:lnTo>
                  <a:pt x="0" y="926554"/>
                </a:lnTo>
                <a:lnTo>
                  <a:pt x="537401"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9" name="Freeform: Shape 8">
            <a:extLst>
              <a:ext uri="{FF2B5EF4-FFF2-40B4-BE49-F238E27FC236}">
                <a16:creationId xmlns:a16="http://schemas.microsoft.com/office/drawing/2014/main" id="{78C4C3C7-AAD5-463A-9B98-0A3254286793}"/>
              </a:ext>
            </a:extLst>
          </p:cNvPr>
          <p:cNvSpPr/>
          <p:nvPr/>
        </p:nvSpPr>
        <p:spPr>
          <a:xfrm>
            <a:off x="796234" y="3980034"/>
            <a:ext cx="2455838" cy="844989"/>
          </a:xfrm>
          <a:custGeom>
            <a:avLst/>
            <a:gdLst>
              <a:gd name="connsiteX0" fmla="*/ 537401 w 3587918"/>
              <a:gd name="connsiteY0" fmla="*/ 0 h 926554"/>
              <a:gd name="connsiteX1" fmla="*/ 3050517 w 3587918"/>
              <a:gd name="connsiteY1" fmla="*/ 0 h 926554"/>
              <a:gd name="connsiteX2" fmla="*/ 3587918 w 3587918"/>
              <a:gd name="connsiteY2" fmla="*/ 926554 h 926554"/>
              <a:gd name="connsiteX3" fmla="*/ 0 w 3587918"/>
              <a:gd name="connsiteY3" fmla="*/ 926554 h 926554"/>
              <a:gd name="connsiteX4" fmla="*/ 537401 w 3587918"/>
              <a:gd name="connsiteY4" fmla="*/ 0 h 9265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918" h="926554">
                <a:moveTo>
                  <a:pt x="537401" y="0"/>
                </a:moveTo>
                <a:lnTo>
                  <a:pt x="3050517" y="0"/>
                </a:lnTo>
                <a:lnTo>
                  <a:pt x="3587918" y="926554"/>
                </a:lnTo>
                <a:lnTo>
                  <a:pt x="0" y="926554"/>
                </a:lnTo>
                <a:lnTo>
                  <a:pt x="537401"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10" name="Freeform: Shape 9">
            <a:extLst>
              <a:ext uri="{FF2B5EF4-FFF2-40B4-BE49-F238E27FC236}">
                <a16:creationId xmlns:a16="http://schemas.microsoft.com/office/drawing/2014/main" id="{53D4FCE3-CB93-4DA5-B722-6A7EA73BF39A}"/>
              </a:ext>
            </a:extLst>
          </p:cNvPr>
          <p:cNvSpPr/>
          <p:nvPr/>
        </p:nvSpPr>
        <p:spPr>
          <a:xfrm>
            <a:off x="366302" y="4967917"/>
            <a:ext cx="3315704" cy="844739"/>
          </a:xfrm>
          <a:custGeom>
            <a:avLst/>
            <a:gdLst>
              <a:gd name="connsiteX0" fmla="*/ 537243 w 4844160"/>
              <a:gd name="connsiteY0" fmla="*/ 0 h 926280"/>
              <a:gd name="connsiteX1" fmla="*/ 4306918 w 4844160"/>
              <a:gd name="connsiteY1" fmla="*/ 0 h 926280"/>
              <a:gd name="connsiteX2" fmla="*/ 4844160 w 4844160"/>
              <a:gd name="connsiteY2" fmla="*/ 926280 h 926280"/>
              <a:gd name="connsiteX3" fmla="*/ 0 w 4844160"/>
              <a:gd name="connsiteY3" fmla="*/ 926280 h 926280"/>
              <a:gd name="connsiteX4" fmla="*/ 537243 w 4844160"/>
              <a:gd name="connsiteY4" fmla="*/ 0 h 926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4160" h="926280">
                <a:moveTo>
                  <a:pt x="537243" y="0"/>
                </a:moveTo>
                <a:lnTo>
                  <a:pt x="4306918" y="0"/>
                </a:lnTo>
                <a:lnTo>
                  <a:pt x="4844160" y="926280"/>
                </a:lnTo>
                <a:lnTo>
                  <a:pt x="0" y="926280"/>
                </a:lnTo>
                <a:lnTo>
                  <a:pt x="537243"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15" name="TextBox 14">
            <a:extLst>
              <a:ext uri="{FF2B5EF4-FFF2-40B4-BE49-F238E27FC236}">
                <a16:creationId xmlns:a16="http://schemas.microsoft.com/office/drawing/2014/main" id="{E4A4EA94-E673-461C-A74F-AC981B6EB780}"/>
              </a:ext>
            </a:extLst>
          </p:cNvPr>
          <p:cNvSpPr txBox="1"/>
          <p:nvPr/>
        </p:nvSpPr>
        <p:spPr>
          <a:xfrm>
            <a:off x="3134080" y="2074134"/>
            <a:ext cx="5641210" cy="722443"/>
          </a:xfrm>
          <a:prstGeom prst="rect">
            <a:avLst/>
          </a:prstGeom>
          <a:noFill/>
        </p:spPr>
        <p:txBody>
          <a:bodyPr wrap="square" lIns="0" tIns="0" rIns="0" bIns="0" rtlCol="0" anchor="ctr">
            <a:normAutofit/>
          </a:bodyPr>
          <a:lstStyle/>
          <a:p>
            <a:r>
              <a:rPr lang="en-US" sz="1000" b="1" dirty="0"/>
              <a:t>Lorem ipsum dolor sit amet</a:t>
            </a:r>
          </a:p>
          <a:p>
            <a:r>
              <a:rPr lang="en-US" sz="900" dirty="0"/>
              <a: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p>
        </p:txBody>
      </p:sp>
      <p:sp>
        <p:nvSpPr>
          <p:cNvPr id="16" name="Rectangle 15">
            <a:extLst>
              <a:ext uri="{FF2B5EF4-FFF2-40B4-BE49-F238E27FC236}">
                <a16:creationId xmlns:a16="http://schemas.microsoft.com/office/drawing/2014/main" id="{0C3E4CFB-9575-4701-AE40-A1D9FE42EDAE}"/>
              </a:ext>
            </a:extLst>
          </p:cNvPr>
          <p:cNvSpPr/>
          <p:nvPr/>
        </p:nvSpPr>
        <p:spPr>
          <a:xfrm>
            <a:off x="2978864" y="2074134"/>
            <a:ext cx="54782" cy="72244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17" name="Straight Connector 16">
            <a:extLst>
              <a:ext uri="{FF2B5EF4-FFF2-40B4-BE49-F238E27FC236}">
                <a16:creationId xmlns:a16="http://schemas.microsoft.com/office/drawing/2014/main" id="{0931209B-232C-459F-B0C8-E68FAECFB0B5}"/>
              </a:ext>
            </a:extLst>
          </p:cNvPr>
          <p:cNvCxnSpPr>
            <a:cxnSpLocks/>
            <a:endCxn id="16" idx="1"/>
          </p:cNvCxnSpPr>
          <p:nvPr/>
        </p:nvCxnSpPr>
        <p:spPr>
          <a:xfrm flipV="1">
            <a:off x="2226962" y="2435356"/>
            <a:ext cx="751903" cy="21338"/>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285F8B29-50A9-4A4E-8F20-426239ED7891}"/>
              </a:ext>
            </a:extLst>
          </p:cNvPr>
          <p:cNvSpPr txBox="1"/>
          <p:nvPr/>
        </p:nvSpPr>
        <p:spPr>
          <a:xfrm>
            <a:off x="3638677" y="3037394"/>
            <a:ext cx="5136612" cy="722443"/>
          </a:xfrm>
          <a:prstGeom prst="rect">
            <a:avLst/>
          </a:prstGeom>
          <a:noFill/>
        </p:spPr>
        <p:txBody>
          <a:bodyPr wrap="square" lIns="0" tIns="0" rIns="0" bIns="0" rtlCol="0" anchor="ctr">
            <a:normAutofit/>
          </a:bodyPr>
          <a:lstStyle/>
          <a:p>
            <a:r>
              <a:rPr lang="en-US" sz="1000" b="1" dirty="0"/>
              <a:t>Lorem ipsum dolor sit amet</a:t>
            </a:r>
          </a:p>
          <a:p>
            <a:r>
              <a:rPr lang="en-US" sz="900" dirty="0"/>
              <a:t>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p>
        </p:txBody>
      </p:sp>
      <p:sp>
        <p:nvSpPr>
          <p:cNvPr id="19" name="Rectangle 18">
            <a:extLst>
              <a:ext uri="{FF2B5EF4-FFF2-40B4-BE49-F238E27FC236}">
                <a16:creationId xmlns:a16="http://schemas.microsoft.com/office/drawing/2014/main" id="{18201FE0-BF8F-4D40-AD8E-5E9BCC02CED7}"/>
              </a:ext>
            </a:extLst>
          </p:cNvPr>
          <p:cNvSpPr/>
          <p:nvPr/>
        </p:nvSpPr>
        <p:spPr>
          <a:xfrm>
            <a:off x="3501607" y="3037394"/>
            <a:ext cx="48378" cy="7224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20" name="Straight Connector 19">
            <a:extLst>
              <a:ext uri="{FF2B5EF4-FFF2-40B4-BE49-F238E27FC236}">
                <a16:creationId xmlns:a16="http://schemas.microsoft.com/office/drawing/2014/main" id="{82020A86-1570-4933-BC9E-46B78D4B89B8}"/>
              </a:ext>
            </a:extLst>
          </p:cNvPr>
          <p:cNvCxnSpPr>
            <a:cxnSpLocks/>
          </p:cNvCxnSpPr>
          <p:nvPr/>
        </p:nvCxnSpPr>
        <p:spPr>
          <a:xfrm>
            <a:off x="2632635" y="3401705"/>
            <a:ext cx="899604"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30DF8200-0A6D-4C59-B397-5731982EA71E}"/>
              </a:ext>
            </a:extLst>
          </p:cNvPr>
          <p:cNvSpPr txBox="1"/>
          <p:nvPr/>
        </p:nvSpPr>
        <p:spPr>
          <a:xfrm>
            <a:off x="3979732" y="4004658"/>
            <a:ext cx="4795557" cy="722443"/>
          </a:xfrm>
          <a:prstGeom prst="rect">
            <a:avLst/>
          </a:prstGeom>
          <a:noFill/>
        </p:spPr>
        <p:txBody>
          <a:bodyPr wrap="square" lIns="0" tIns="0" rIns="0" bIns="0" rtlCol="0" anchor="ctr">
            <a:normAutofit/>
          </a:bodyPr>
          <a:lstStyle/>
          <a:p>
            <a:r>
              <a:rPr lang="en-US" sz="1050" b="1" dirty="0"/>
              <a:t>Lorem ipsum dolor sit amet</a:t>
            </a:r>
          </a:p>
          <a:p>
            <a:r>
              <a:rPr lang="en-US" sz="900" dirty="0"/>
              <a:t>consectetur adipiscing elit. Ut tempor, quam et mattis pulvinar, mauris ligula suscipit arcu, sed elementum diam leo at magna. Curabitur maximus sodales massa, eu bibendum dui bibendum vel. Suspendisse potenti. Aliquam et lorem elementum</a:t>
            </a:r>
          </a:p>
        </p:txBody>
      </p:sp>
      <p:sp>
        <p:nvSpPr>
          <p:cNvPr id="22" name="Rectangle 21">
            <a:extLst>
              <a:ext uri="{FF2B5EF4-FFF2-40B4-BE49-F238E27FC236}">
                <a16:creationId xmlns:a16="http://schemas.microsoft.com/office/drawing/2014/main" id="{6C70C0BD-98CE-48C1-9920-2B9F193AE098}"/>
              </a:ext>
            </a:extLst>
          </p:cNvPr>
          <p:cNvSpPr/>
          <p:nvPr/>
        </p:nvSpPr>
        <p:spPr>
          <a:xfrm>
            <a:off x="3853670" y="4000654"/>
            <a:ext cx="44493" cy="722443"/>
          </a:xfrm>
          <a:prstGeom prst="rect">
            <a:avLst/>
          </a:prstGeom>
          <a:solidFill>
            <a:srgbClr val="F752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3" name="TextBox 22">
            <a:extLst>
              <a:ext uri="{FF2B5EF4-FFF2-40B4-BE49-F238E27FC236}">
                <a16:creationId xmlns:a16="http://schemas.microsoft.com/office/drawing/2014/main" id="{9817F8D6-1934-4118-8144-A4FD39632444}"/>
              </a:ext>
            </a:extLst>
          </p:cNvPr>
          <p:cNvSpPr txBox="1"/>
          <p:nvPr/>
        </p:nvSpPr>
        <p:spPr>
          <a:xfrm>
            <a:off x="4461879" y="4971921"/>
            <a:ext cx="4313410" cy="722443"/>
          </a:xfrm>
          <a:prstGeom prst="rect">
            <a:avLst/>
          </a:prstGeom>
          <a:noFill/>
        </p:spPr>
        <p:txBody>
          <a:bodyPr wrap="square" lIns="0" tIns="0" rIns="0" bIns="0" rtlCol="0" anchor="ctr">
            <a:normAutofit/>
          </a:bodyPr>
          <a:lstStyle/>
          <a:p>
            <a:r>
              <a:rPr lang="en-US" sz="1050" b="1" dirty="0"/>
              <a:t>Lorem ipsum dolor sit amet</a:t>
            </a:r>
          </a:p>
          <a:p>
            <a:r>
              <a:rPr lang="en-US" sz="900" dirty="0"/>
              <a:t>consectetur adipiscing elit. Ut tempor, quam et mattis pulvinar, mauris ligula suscipit arcu, sed elementum diam leo at magna. Curabitur maximus sodales massa, eu bibendum dui bibendum vel. Suspendisse potenti. Aliquam et lorem elementum, venenatis</a:t>
            </a:r>
          </a:p>
        </p:txBody>
      </p:sp>
      <p:sp>
        <p:nvSpPr>
          <p:cNvPr id="24" name="Rectangle 23">
            <a:extLst>
              <a:ext uri="{FF2B5EF4-FFF2-40B4-BE49-F238E27FC236}">
                <a16:creationId xmlns:a16="http://schemas.microsoft.com/office/drawing/2014/main" id="{F760A61F-65EC-429C-9CB9-8C475237CC6B}"/>
              </a:ext>
            </a:extLst>
          </p:cNvPr>
          <p:cNvSpPr/>
          <p:nvPr/>
        </p:nvSpPr>
        <p:spPr>
          <a:xfrm>
            <a:off x="4343400" y="4967917"/>
            <a:ext cx="41816" cy="722443"/>
          </a:xfrm>
          <a:prstGeom prst="rect">
            <a:avLst/>
          </a:prstGeom>
          <a:solidFill>
            <a:srgbClr val="F7CA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25" name="Straight Connector 24">
            <a:extLst>
              <a:ext uri="{FF2B5EF4-FFF2-40B4-BE49-F238E27FC236}">
                <a16:creationId xmlns:a16="http://schemas.microsoft.com/office/drawing/2014/main" id="{9385626D-E924-43B0-966A-83CF2863FF9E}"/>
              </a:ext>
            </a:extLst>
          </p:cNvPr>
          <p:cNvCxnSpPr>
            <a:cxnSpLocks/>
          </p:cNvCxnSpPr>
          <p:nvPr/>
        </p:nvCxnSpPr>
        <p:spPr>
          <a:xfrm>
            <a:off x="3051805" y="4404595"/>
            <a:ext cx="804898"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5509D765-E0A5-41E6-A51C-C6BD561B6338}"/>
              </a:ext>
            </a:extLst>
          </p:cNvPr>
          <p:cNvCxnSpPr>
            <a:cxnSpLocks/>
          </p:cNvCxnSpPr>
          <p:nvPr/>
        </p:nvCxnSpPr>
        <p:spPr>
          <a:xfrm>
            <a:off x="3495713" y="5387821"/>
            <a:ext cx="847687"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381B77AE-9B8D-42BA-B64B-CABB66B1A0A8}"/>
              </a:ext>
            </a:extLst>
          </p:cNvPr>
          <p:cNvGrpSpPr/>
          <p:nvPr/>
        </p:nvGrpSpPr>
        <p:grpSpPr>
          <a:xfrm>
            <a:off x="1813553" y="2390019"/>
            <a:ext cx="421200" cy="419398"/>
            <a:chOff x="3071135" y="1760585"/>
            <a:chExt cx="475200" cy="633600"/>
          </a:xfrm>
          <a:solidFill>
            <a:schemeClr val="bg1"/>
          </a:solidFill>
        </p:grpSpPr>
        <p:sp>
          <p:nvSpPr>
            <p:cNvPr id="28" name="Accent">
              <a:extLst>
                <a:ext uri="{FF2B5EF4-FFF2-40B4-BE49-F238E27FC236}">
                  <a16:creationId xmlns:a16="http://schemas.microsoft.com/office/drawing/2014/main" id="{559A48AE-BF37-46BD-9D00-59B82B7CF43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29" name="Outline">
              <a:extLst>
                <a:ext uri="{FF2B5EF4-FFF2-40B4-BE49-F238E27FC236}">
                  <a16:creationId xmlns:a16="http://schemas.microsoft.com/office/drawing/2014/main" id="{9C6D66A7-F757-4894-A58B-60091DB8D15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30" name="Group 29">
            <a:extLst>
              <a:ext uri="{FF2B5EF4-FFF2-40B4-BE49-F238E27FC236}">
                <a16:creationId xmlns:a16="http://schemas.microsoft.com/office/drawing/2014/main" id="{A07E4A4C-EA40-4BE0-9F10-555FA8139AC4}"/>
              </a:ext>
            </a:extLst>
          </p:cNvPr>
          <p:cNvGrpSpPr/>
          <p:nvPr/>
        </p:nvGrpSpPr>
        <p:grpSpPr>
          <a:xfrm>
            <a:off x="1813553" y="3235007"/>
            <a:ext cx="421200" cy="419398"/>
            <a:chOff x="3071135" y="1760585"/>
            <a:chExt cx="475200" cy="633600"/>
          </a:xfrm>
          <a:solidFill>
            <a:schemeClr val="bg1"/>
          </a:solidFill>
        </p:grpSpPr>
        <p:sp>
          <p:nvSpPr>
            <p:cNvPr id="31" name="Accent">
              <a:extLst>
                <a:ext uri="{FF2B5EF4-FFF2-40B4-BE49-F238E27FC236}">
                  <a16:creationId xmlns:a16="http://schemas.microsoft.com/office/drawing/2014/main" id="{FDA12F73-8584-4E90-83CB-509F7255510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32" name="Outline">
              <a:extLst>
                <a:ext uri="{FF2B5EF4-FFF2-40B4-BE49-F238E27FC236}">
                  <a16:creationId xmlns:a16="http://schemas.microsoft.com/office/drawing/2014/main" id="{DB81F2F5-25F1-481A-BBF4-3DF43E176D4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33" name="Group 32">
            <a:extLst>
              <a:ext uri="{FF2B5EF4-FFF2-40B4-BE49-F238E27FC236}">
                <a16:creationId xmlns:a16="http://schemas.microsoft.com/office/drawing/2014/main" id="{E78260CD-10E1-4DC5-98FD-CF0A13A96147}"/>
              </a:ext>
            </a:extLst>
          </p:cNvPr>
          <p:cNvGrpSpPr/>
          <p:nvPr/>
        </p:nvGrpSpPr>
        <p:grpSpPr>
          <a:xfrm>
            <a:off x="1813553" y="4192829"/>
            <a:ext cx="421200" cy="419398"/>
            <a:chOff x="3071135" y="1760585"/>
            <a:chExt cx="475200" cy="633600"/>
          </a:xfrm>
          <a:solidFill>
            <a:schemeClr val="bg1"/>
          </a:solidFill>
        </p:grpSpPr>
        <p:sp>
          <p:nvSpPr>
            <p:cNvPr id="34" name="Accent">
              <a:extLst>
                <a:ext uri="{FF2B5EF4-FFF2-40B4-BE49-F238E27FC236}">
                  <a16:creationId xmlns:a16="http://schemas.microsoft.com/office/drawing/2014/main" id="{DAB10D6E-B6F1-47E3-B214-5AFF5274ADE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35" name="Outline">
              <a:extLst>
                <a:ext uri="{FF2B5EF4-FFF2-40B4-BE49-F238E27FC236}">
                  <a16:creationId xmlns:a16="http://schemas.microsoft.com/office/drawing/2014/main" id="{751F347B-D9F1-4EBA-8164-D3C1F078B0E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36" name="Group 35">
            <a:extLst>
              <a:ext uri="{FF2B5EF4-FFF2-40B4-BE49-F238E27FC236}">
                <a16:creationId xmlns:a16="http://schemas.microsoft.com/office/drawing/2014/main" id="{51B19629-121E-4966-907D-2001C108E3F7}"/>
              </a:ext>
            </a:extLst>
          </p:cNvPr>
          <p:cNvGrpSpPr/>
          <p:nvPr/>
        </p:nvGrpSpPr>
        <p:grpSpPr>
          <a:xfrm>
            <a:off x="1813553" y="5180587"/>
            <a:ext cx="421200" cy="419398"/>
            <a:chOff x="3071135" y="1760585"/>
            <a:chExt cx="475200" cy="633600"/>
          </a:xfrm>
          <a:solidFill>
            <a:schemeClr val="bg1"/>
          </a:solidFill>
        </p:grpSpPr>
        <p:sp>
          <p:nvSpPr>
            <p:cNvPr id="37" name="Accent">
              <a:extLst>
                <a:ext uri="{FF2B5EF4-FFF2-40B4-BE49-F238E27FC236}">
                  <a16:creationId xmlns:a16="http://schemas.microsoft.com/office/drawing/2014/main" id="{62AC4933-FE63-4784-BA9D-3196B9617A3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38" name="Outline">
              <a:extLst>
                <a:ext uri="{FF2B5EF4-FFF2-40B4-BE49-F238E27FC236}">
                  <a16:creationId xmlns:a16="http://schemas.microsoft.com/office/drawing/2014/main" id="{1FC942F2-CB56-473F-9D70-5A1774AD736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sp>
        <p:nvSpPr>
          <p:cNvPr id="39" name="Text Placeholder 19">
            <a:extLst>
              <a:ext uri="{FF2B5EF4-FFF2-40B4-BE49-F238E27FC236}">
                <a16:creationId xmlns:a16="http://schemas.microsoft.com/office/drawing/2014/main" id="{5EFD616A-6CAA-4F7F-B99C-77B7D3B6D12A}"/>
              </a:ext>
            </a:extLst>
          </p:cNvPr>
          <p:cNvSpPr txBox="1">
            <a:spLocks/>
          </p:cNvSpPr>
          <p:nvPr/>
        </p:nvSpPr>
        <p:spPr>
          <a:xfrm>
            <a:off x="221226" y="1227310"/>
            <a:ext cx="54040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40" name="Straight Connector 39">
            <a:extLst>
              <a:ext uri="{FF2B5EF4-FFF2-40B4-BE49-F238E27FC236}">
                <a16:creationId xmlns:a16="http://schemas.microsoft.com/office/drawing/2014/main" id="{3E65D763-8244-48B8-B5F9-176D630ECF36}"/>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86655740"/>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7D3B8F-86DB-4BAB-BE03-828E96BCC082}"/>
              </a:ext>
            </a:extLst>
          </p:cNvPr>
          <p:cNvSpPr>
            <a:spLocks noGrp="1"/>
          </p:cNvSpPr>
          <p:nvPr>
            <p:ph type="title"/>
          </p:nvPr>
        </p:nvSpPr>
        <p:spPr/>
        <p:txBody>
          <a:bodyPr/>
          <a:lstStyle/>
          <a:p>
            <a:r>
              <a:rPr lang="en-US" dirty="0"/>
              <a:t>Five-Level Pyramid with Callouts</a:t>
            </a:r>
          </a:p>
        </p:txBody>
      </p:sp>
      <p:sp>
        <p:nvSpPr>
          <p:cNvPr id="3" name="Freeform: Shape 2">
            <a:extLst>
              <a:ext uri="{FF2B5EF4-FFF2-40B4-BE49-F238E27FC236}">
                <a16:creationId xmlns:a16="http://schemas.microsoft.com/office/drawing/2014/main" id="{1BB02676-C2E2-4D19-80E5-6E0AE32C3AC5}"/>
              </a:ext>
            </a:extLst>
          </p:cNvPr>
          <p:cNvSpPr/>
          <p:nvPr/>
        </p:nvSpPr>
        <p:spPr>
          <a:xfrm>
            <a:off x="1823606" y="1995684"/>
            <a:ext cx="583976" cy="672262"/>
          </a:xfrm>
          <a:custGeom>
            <a:avLst/>
            <a:gdLst>
              <a:gd name="connsiteX0" fmla="*/ 426587 w 853175"/>
              <a:gd name="connsiteY0" fmla="*/ 0 h 735495"/>
              <a:gd name="connsiteX1" fmla="*/ 426588 w 853175"/>
              <a:gd name="connsiteY1" fmla="*/ 0 h 735495"/>
              <a:gd name="connsiteX2" fmla="*/ 853175 w 853175"/>
              <a:gd name="connsiteY2" fmla="*/ 735495 h 735495"/>
              <a:gd name="connsiteX3" fmla="*/ 0 w 853175"/>
              <a:gd name="connsiteY3" fmla="*/ 735495 h 735495"/>
              <a:gd name="connsiteX4" fmla="*/ 426587 w 853175"/>
              <a:gd name="connsiteY4" fmla="*/ 0 h 73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175" h="735495">
                <a:moveTo>
                  <a:pt x="426587" y="0"/>
                </a:moveTo>
                <a:lnTo>
                  <a:pt x="426588" y="0"/>
                </a:lnTo>
                <a:lnTo>
                  <a:pt x="853175" y="735495"/>
                </a:lnTo>
                <a:lnTo>
                  <a:pt x="0" y="735495"/>
                </a:lnTo>
                <a:lnTo>
                  <a:pt x="426587" y="0"/>
                </a:lnTo>
                <a:close/>
              </a:path>
            </a:pathLst>
          </a:custGeom>
          <a:solidFill>
            <a:srgbClr val="C9C9C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4" name="Freeform: Shape 3">
            <a:extLst>
              <a:ext uri="{FF2B5EF4-FFF2-40B4-BE49-F238E27FC236}">
                <a16:creationId xmlns:a16="http://schemas.microsoft.com/office/drawing/2014/main" id="{02D62739-E9B7-46C6-B780-49F768E1765D}"/>
              </a:ext>
            </a:extLst>
          </p:cNvPr>
          <p:cNvSpPr/>
          <p:nvPr/>
        </p:nvSpPr>
        <p:spPr>
          <a:xfrm>
            <a:off x="1482139" y="2781862"/>
            <a:ext cx="1266909" cy="672262"/>
          </a:xfrm>
          <a:custGeom>
            <a:avLst/>
            <a:gdLst>
              <a:gd name="connsiteX0" fmla="*/ 426588 w 1850922"/>
              <a:gd name="connsiteY0" fmla="*/ 0 h 735495"/>
              <a:gd name="connsiteX1" fmla="*/ 1424335 w 1850922"/>
              <a:gd name="connsiteY1" fmla="*/ 0 h 735495"/>
              <a:gd name="connsiteX2" fmla="*/ 1850922 w 1850922"/>
              <a:gd name="connsiteY2" fmla="*/ 735495 h 735495"/>
              <a:gd name="connsiteX3" fmla="*/ 0 w 1850922"/>
              <a:gd name="connsiteY3" fmla="*/ 735495 h 735495"/>
              <a:gd name="connsiteX4" fmla="*/ 426588 w 1850922"/>
              <a:gd name="connsiteY4" fmla="*/ 0 h 73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0922" h="735495">
                <a:moveTo>
                  <a:pt x="426588" y="0"/>
                </a:moveTo>
                <a:lnTo>
                  <a:pt x="1424335" y="0"/>
                </a:lnTo>
                <a:lnTo>
                  <a:pt x="1850922" y="735495"/>
                </a:lnTo>
                <a:lnTo>
                  <a:pt x="0" y="735495"/>
                </a:lnTo>
                <a:lnTo>
                  <a:pt x="426588" y="0"/>
                </a:lnTo>
                <a:close/>
              </a:path>
            </a:pathLst>
          </a:custGeom>
          <a:solidFill>
            <a:srgbClr val="C9C9C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5" name="Freeform: Shape 4">
            <a:extLst>
              <a:ext uri="{FF2B5EF4-FFF2-40B4-BE49-F238E27FC236}">
                <a16:creationId xmlns:a16="http://schemas.microsoft.com/office/drawing/2014/main" id="{9D5DF5D3-A2FC-4813-B643-F3CB9DDF31A8}"/>
              </a:ext>
            </a:extLst>
          </p:cNvPr>
          <p:cNvSpPr/>
          <p:nvPr/>
        </p:nvSpPr>
        <p:spPr>
          <a:xfrm>
            <a:off x="1140673" y="3568039"/>
            <a:ext cx="1949840" cy="672262"/>
          </a:xfrm>
          <a:custGeom>
            <a:avLst/>
            <a:gdLst>
              <a:gd name="connsiteX0" fmla="*/ 426588 w 2848668"/>
              <a:gd name="connsiteY0" fmla="*/ 0 h 735495"/>
              <a:gd name="connsiteX1" fmla="*/ 2422081 w 2848668"/>
              <a:gd name="connsiteY1" fmla="*/ 0 h 735495"/>
              <a:gd name="connsiteX2" fmla="*/ 2848668 w 2848668"/>
              <a:gd name="connsiteY2" fmla="*/ 735495 h 735495"/>
              <a:gd name="connsiteX3" fmla="*/ 0 w 2848668"/>
              <a:gd name="connsiteY3" fmla="*/ 735495 h 735495"/>
              <a:gd name="connsiteX4" fmla="*/ 426588 w 2848668"/>
              <a:gd name="connsiteY4" fmla="*/ 0 h 73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668" h="735495">
                <a:moveTo>
                  <a:pt x="426588" y="0"/>
                </a:moveTo>
                <a:lnTo>
                  <a:pt x="2422081" y="0"/>
                </a:lnTo>
                <a:lnTo>
                  <a:pt x="2848668" y="735495"/>
                </a:lnTo>
                <a:lnTo>
                  <a:pt x="0" y="735495"/>
                </a:lnTo>
                <a:lnTo>
                  <a:pt x="426588" y="0"/>
                </a:lnTo>
                <a:close/>
              </a:path>
            </a:pathLst>
          </a:custGeom>
          <a:solidFill>
            <a:srgbClr val="C9C9C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6" name="Freeform: Shape 5">
            <a:extLst>
              <a:ext uri="{FF2B5EF4-FFF2-40B4-BE49-F238E27FC236}">
                <a16:creationId xmlns:a16="http://schemas.microsoft.com/office/drawing/2014/main" id="{74689EEE-2CB9-4AF3-AC39-8E4530FD5D4B}"/>
              </a:ext>
            </a:extLst>
          </p:cNvPr>
          <p:cNvSpPr/>
          <p:nvPr/>
        </p:nvSpPr>
        <p:spPr>
          <a:xfrm>
            <a:off x="799208" y="4354217"/>
            <a:ext cx="2632772" cy="672262"/>
          </a:xfrm>
          <a:custGeom>
            <a:avLst/>
            <a:gdLst>
              <a:gd name="connsiteX0" fmla="*/ 426587 w 3846414"/>
              <a:gd name="connsiteY0" fmla="*/ 0 h 735495"/>
              <a:gd name="connsiteX1" fmla="*/ 3419827 w 3846414"/>
              <a:gd name="connsiteY1" fmla="*/ 0 h 735495"/>
              <a:gd name="connsiteX2" fmla="*/ 3846414 w 3846414"/>
              <a:gd name="connsiteY2" fmla="*/ 735495 h 735495"/>
              <a:gd name="connsiteX3" fmla="*/ 0 w 3846414"/>
              <a:gd name="connsiteY3" fmla="*/ 735495 h 735495"/>
              <a:gd name="connsiteX4" fmla="*/ 426587 w 3846414"/>
              <a:gd name="connsiteY4" fmla="*/ 0 h 73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6414" h="735495">
                <a:moveTo>
                  <a:pt x="426587" y="0"/>
                </a:moveTo>
                <a:lnTo>
                  <a:pt x="3419827" y="0"/>
                </a:lnTo>
                <a:lnTo>
                  <a:pt x="3846414" y="735495"/>
                </a:lnTo>
                <a:lnTo>
                  <a:pt x="0" y="735495"/>
                </a:lnTo>
                <a:lnTo>
                  <a:pt x="426587" y="0"/>
                </a:lnTo>
                <a:close/>
              </a:path>
            </a:pathLst>
          </a:custGeom>
          <a:solidFill>
            <a:srgbClr val="C9C9C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7" name="Freeform: Shape 6">
            <a:extLst>
              <a:ext uri="{FF2B5EF4-FFF2-40B4-BE49-F238E27FC236}">
                <a16:creationId xmlns:a16="http://schemas.microsoft.com/office/drawing/2014/main" id="{596990BC-2F7E-45B1-8C71-A7E6586A40D9}"/>
              </a:ext>
            </a:extLst>
          </p:cNvPr>
          <p:cNvSpPr/>
          <p:nvPr/>
        </p:nvSpPr>
        <p:spPr>
          <a:xfrm>
            <a:off x="457742" y="5140395"/>
            <a:ext cx="3315704" cy="672261"/>
          </a:xfrm>
          <a:custGeom>
            <a:avLst/>
            <a:gdLst>
              <a:gd name="connsiteX0" fmla="*/ 426587 w 4844160"/>
              <a:gd name="connsiteY0" fmla="*/ 0 h 735494"/>
              <a:gd name="connsiteX1" fmla="*/ 4417574 w 4844160"/>
              <a:gd name="connsiteY1" fmla="*/ 0 h 735494"/>
              <a:gd name="connsiteX2" fmla="*/ 4844160 w 4844160"/>
              <a:gd name="connsiteY2" fmla="*/ 735494 h 735494"/>
              <a:gd name="connsiteX3" fmla="*/ 0 w 4844160"/>
              <a:gd name="connsiteY3" fmla="*/ 735494 h 735494"/>
              <a:gd name="connsiteX4" fmla="*/ 426587 w 4844160"/>
              <a:gd name="connsiteY4" fmla="*/ 0 h 735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4160" h="735494">
                <a:moveTo>
                  <a:pt x="426587" y="0"/>
                </a:moveTo>
                <a:lnTo>
                  <a:pt x="4417574" y="0"/>
                </a:lnTo>
                <a:lnTo>
                  <a:pt x="4844160" y="735494"/>
                </a:lnTo>
                <a:lnTo>
                  <a:pt x="0" y="735494"/>
                </a:lnTo>
                <a:lnTo>
                  <a:pt x="426587" y="0"/>
                </a:lnTo>
                <a:close/>
              </a:path>
            </a:pathLst>
          </a:custGeom>
          <a:solidFill>
            <a:srgbClr val="C9C9C9"/>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8" name="Freeform: Shape 7">
            <a:extLst>
              <a:ext uri="{FF2B5EF4-FFF2-40B4-BE49-F238E27FC236}">
                <a16:creationId xmlns:a16="http://schemas.microsoft.com/office/drawing/2014/main" id="{40BE77E4-212C-4A85-881B-15A0E0B97740}"/>
              </a:ext>
            </a:extLst>
          </p:cNvPr>
          <p:cNvSpPr/>
          <p:nvPr/>
        </p:nvSpPr>
        <p:spPr>
          <a:xfrm>
            <a:off x="1732166" y="1995684"/>
            <a:ext cx="583976" cy="672262"/>
          </a:xfrm>
          <a:custGeom>
            <a:avLst/>
            <a:gdLst>
              <a:gd name="connsiteX0" fmla="*/ 426587 w 853175"/>
              <a:gd name="connsiteY0" fmla="*/ 0 h 735495"/>
              <a:gd name="connsiteX1" fmla="*/ 426588 w 853175"/>
              <a:gd name="connsiteY1" fmla="*/ 0 h 735495"/>
              <a:gd name="connsiteX2" fmla="*/ 853175 w 853175"/>
              <a:gd name="connsiteY2" fmla="*/ 735495 h 735495"/>
              <a:gd name="connsiteX3" fmla="*/ 0 w 853175"/>
              <a:gd name="connsiteY3" fmla="*/ 735495 h 735495"/>
              <a:gd name="connsiteX4" fmla="*/ 426587 w 853175"/>
              <a:gd name="connsiteY4" fmla="*/ 0 h 73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53175" h="735495">
                <a:moveTo>
                  <a:pt x="426587" y="0"/>
                </a:moveTo>
                <a:lnTo>
                  <a:pt x="426588" y="0"/>
                </a:lnTo>
                <a:lnTo>
                  <a:pt x="853175" y="735495"/>
                </a:lnTo>
                <a:lnTo>
                  <a:pt x="0" y="735495"/>
                </a:lnTo>
                <a:lnTo>
                  <a:pt x="426587"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9" name="Freeform: Shape 8">
            <a:extLst>
              <a:ext uri="{FF2B5EF4-FFF2-40B4-BE49-F238E27FC236}">
                <a16:creationId xmlns:a16="http://schemas.microsoft.com/office/drawing/2014/main" id="{8C0ADF9E-65C6-4BB0-8EA9-F01B1568D486}"/>
              </a:ext>
            </a:extLst>
          </p:cNvPr>
          <p:cNvSpPr/>
          <p:nvPr/>
        </p:nvSpPr>
        <p:spPr>
          <a:xfrm>
            <a:off x="1390699" y="2781862"/>
            <a:ext cx="1266909" cy="672262"/>
          </a:xfrm>
          <a:custGeom>
            <a:avLst/>
            <a:gdLst>
              <a:gd name="connsiteX0" fmla="*/ 426588 w 1850922"/>
              <a:gd name="connsiteY0" fmla="*/ 0 h 735495"/>
              <a:gd name="connsiteX1" fmla="*/ 1424335 w 1850922"/>
              <a:gd name="connsiteY1" fmla="*/ 0 h 735495"/>
              <a:gd name="connsiteX2" fmla="*/ 1850922 w 1850922"/>
              <a:gd name="connsiteY2" fmla="*/ 735495 h 735495"/>
              <a:gd name="connsiteX3" fmla="*/ 0 w 1850922"/>
              <a:gd name="connsiteY3" fmla="*/ 735495 h 735495"/>
              <a:gd name="connsiteX4" fmla="*/ 426588 w 1850922"/>
              <a:gd name="connsiteY4" fmla="*/ 0 h 73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0922" h="735495">
                <a:moveTo>
                  <a:pt x="426588" y="0"/>
                </a:moveTo>
                <a:lnTo>
                  <a:pt x="1424335" y="0"/>
                </a:lnTo>
                <a:lnTo>
                  <a:pt x="1850922" y="735495"/>
                </a:lnTo>
                <a:lnTo>
                  <a:pt x="0" y="735495"/>
                </a:lnTo>
                <a:lnTo>
                  <a:pt x="426588"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10" name="Freeform: Shape 9">
            <a:extLst>
              <a:ext uri="{FF2B5EF4-FFF2-40B4-BE49-F238E27FC236}">
                <a16:creationId xmlns:a16="http://schemas.microsoft.com/office/drawing/2014/main" id="{C7F8A891-7368-43ED-9C30-CB2B0BFE547D}"/>
              </a:ext>
            </a:extLst>
          </p:cNvPr>
          <p:cNvSpPr/>
          <p:nvPr/>
        </p:nvSpPr>
        <p:spPr>
          <a:xfrm>
            <a:off x="1049233" y="3568039"/>
            <a:ext cx="1949840" cy="672262"/>
          </a:xfrm>
          <a:custGeom>
            <a:avLst/>
            <a:gdLst>
              <a:gd name="connsiteX0" fmla="*/ 426588 w 2848668"/>
              <a:gd name="connsiteY0" fmla="*/ 0 h 735495"/>
              <a:gd name="connsiteX1" fmla="*/ 2422081 w 2848668"/>
              <a:gd name="connsiteY1" fmla="*/ 0 h 735495"/>
              <a:gd name="connsiteX2" fmla="*/ 2848668 w 2848668"/>
              <a:gd name="connsiteY2" fmla="*/ 735495 h 735495"/>
              <a:gd name="connsiteX3" fmla="*/ 0 w 2848668"/>
              <a:gd name="connsiteY3" fmla="*/ 735495 h 735495"/>
              <a:gd name="connsiteX4" fmla="*/ 426588 w 2848668"/>
              <a:gd name="connsiteY4" fmla="*/ 0 h 73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48668" h="735495">
                <a:moveTo>
                  <a:pt x="426588" y="0"/>
                </a:moveTo>
                <a:lnTo>
                  <a:pt x="2422081" y="0"/>
                </a:lnTo>
                <a:lnTo>
                  <a:pt x="2848668" y="735495"/>
                </a:lnTo>
                <a:lnTo>
                  <a:pt x="0" y="735495"/>
                </a:lnTo>
                <a:lnTo>
                  <a:pt x="42658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11" name="Freeform: Shape 10">
            <a:extLst>
              <a:ext uri="{FF2B5EF4-FFF2-40B4-BE49-F238E27FC236}">
                <a16:creationId xmlns:a16="http://schemas.microsoft.com/office/drawing/2014/main" id="{8BD0D055-C114-489F-8367-FD71C05B7FA1}"/>
              </a:ext>
            </a:extLst>
          </p:cNvPr>
          <p:cNvSpPr/>
          <p:nvPr/>
        </p:nvSpPr>
        <p:spPr>
          <a:xfrm>
            <a:off x="707768" y="4354217"/>
            <a:ext cx="2632772" cy="672262"/>
          </a:xfrm>
          <a:custGeom>
            <a:avLst/>
            <a:gdLst>
              <a:gd name="connsiteX0" fmla="*/ 426587 w 3846414"/>
              <a:gd name="connsiteY0" fmla="*/ 0 h 735495"/>
              <a:gd name="connsiteX1" fmla="*/ 3419827 w 3846414"/>
              <a:gd name="connsiteY1" fmla="*/ 0 h 735495"/>
              <a:gd name="connsiteX2" fmla="*/ 3846414 w 3846414"/>
              <a:gd name="connsiteY2" fmla="*/ 735495 h 735495"/>
              <a:gd name="connsiteX3" fmla="*/ 0 w 3846414"/>
              <a:gd name="connsiteY3" fmla="*/ 735495 h 735495"/>
              <a:gd name="connsiteX4" fmla="*/ 426587 w 3846414"/>
              <a:gd name="connsiteY4" fmla="*/ 0 h 735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6414" h="735495">
                <a:moveTo>
                  <a:pt x="426587" y="0"/>
                </a:moveTo>
                <a:lnTo>
                  <a:pt x="3419827" y="0"/>
                </a:lnTo>
                <a:lnTo>
                  <a:pt x="3846414" y="735495"/>
                </a:lnTo>
                <a:lnTo>
                  <a:pt x="0" y="735495"/>
                </a:lnTo>
                <a:lnTo>
                  <a:pt x="42658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12" name="Freeform: Shape 11">
            <a:extLst>
              <a:ext uri="{FF2B5EF4-FFF2-40B4-BE49-F238E27FC236}">
                <a16:creationId xmlns:a16="http://schemas.microsoft.com/office/drawing/2014/main" id="{F65C0320-2F6C-42D0-B6B5-92EE62247C13}"/>
              </a:ext>
            </a:extLst>
          </p:cNvPr>
          <p:cNvSpPr/>
          <p:nvPr/>
        </p:nvSpPr>
        <p:spPr>
          <a:xfrm>
            <a:off x="366302" y="5140395"/>
            <a:ext cx="3315704" cy="672261"/>
          </a:xfrm>
          <a:custGeom>
            <a:avLst/>
            <a:gdLst>
              <a:gd name="connsiteX0" fmla="*/ 426587 w 4844160"/>
              <a:gd name="connsiteY0" fmla="*/ 0 h 735494"/>
              <a:gd name="connsiteX1" fmla="*/ 4417574 w 4844160"/>
              <a:gd name="connsiteY1" fmla="*/ 0 h 735494"/>
              <a:gd name="connsiteX2" fmla="*/ 4844160 w 4844160"/>
              <a:gd name="connsiteY2" fmla="*/ 735494 h 735494"/>
              <a:gd name="connsiteX3" fmla="*/ 0 w 4844160"/>
              <a:gd name="connsiteY3" fmla="*/ 735494 h 735494"/>
              <a:gd name="connsiteX4" fmla="*/ 426587 w 4844160"/>
              <a:gd name="connsiteY4" fmla="*/ 0 h 7354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44160" h="735494">
                <a:moveTo>
                  <a:pt x="426587" y="0"/>
                </a:moveTo>
                <a:lnTo>
                  <a:pt x="4417574" y="0"/>
                </a:lnTo>
                <a:lnTo>
                  <a:pt x="4844160" y="735494"/>
                </a:lnTo>
                <a:lnTo>
                  <a:pt x="0" y="735494"/>
                </a:lnTo>
                <a:lnTo>
                  <a:pt x="42658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rmAutofit/>
          </a:bodyPr>
          <a:lstStyle/>
          <a:p>
            <a:pPr algn="ctr"/>
            <a:endParaRPr lang="en-PH" dirty="0"/>
          </a:p>
        </p:txBody>
      </p:sp>
      <p:sp>
        <p:nvSpPr>
          <p:cNvPr id="16" name="TextBox 15">
            <a:extLst>
              <a:ext uri="{FF2B5EF4-FFF2-40B4-BE49-F238E27FC236}">
                <a16:creationId xmlns:a16="http://schemas.microsoft.com/office/drawing/2014/main" id="{7C399A22-3988-4CAE-9155-ED09A05BA2F6}"/>
              </a:ext>
            </a:extLst>
          </p:cNvPr>
          <p:cNvSpPr txBox="1"/>
          <p:nvPr/>
        </p:nvSpPr>
        <p:spPr>
          <a:xfrm>
            <a:off x="2812823" y="2005655"/>
            <a:ext cx="5962466" cy="643733"/>
          </a:xfrm>
          <a:prstGeom prst="rect">
            <a:avLst/>
          </a:prstGeom>
          <a:noFill/>
        </p:spPr>
        <p:txBody>
          <a:bodyPr wrap="square" lIns="0" tIns="0" rIns="0" bIns="0" rtlCol="0" anchor="ctr">
            <a:normAutofit/>
          </a:bodyPr>
          <a:lstStyle/>
          <a:p>
            <a:r>
              <a:rPr lang="en-US" sz="900" b="1" dirty="0"/>
              <a:t>Lorem ipsum dolor sit amet</a:t>
            </a:r>
          </a:p>
          <a:p>
            <a:r>
              <a:rPr lang="en-US" sz="900" dirty="0"/>
              <a: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p>
        </p:txBody>
      </p:sp>
      <p:sp>
        <p:nvSpPr>
          <p:cNvPr id="17" name="Rectangle 16">
            <a:extLst>
              <a:ext uri="{FF2B5EF4-FFF2-40B4-BE49-F238E27FC236}">
                <a16:creationId xmlns:a16="http://schemas.microsoft.com/office/drawing/2014/main" id="{29968C94-4956-42E1-8FB4-845A675F8585}"/>
              </a:ext>
            </a:extLst>
          </p:cNvPr>
          <p:cNvSpPr/>
          <p:nvPr/>
        </p:nvSpPr>
        <p:spPr>
          <a:xfrm>
            <a:off x="2657608" y="2005655"/>
            <a:ext cx="54782" cy="643733"/>
          </a:xfrm>
          <a:prstGeom prst="rect">
            <a:avLst/>
          </a:prstGeom>
          <a:solidFill>
            <a:srgbClr val="6A0A1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18" name="Straight Connector 17">
            <a:extLst>
              <a:ext uri="{FF2B5EF4-FFF2-40B4-BE49-F238E27FC236}">
                <a16:creationId xmlns:a16="http://schemas.microsoft.com/office/drawing/2014/main" id="{213D3FCF-C7DF-485B-A874-44AD61F2C3AE}"/>
              </a:ext>
            </a:extLst>
          </p:cNvPr>
          <p:cNvCxnSpPr>
            <a:cxnSpLocks/>
          </p:cNvCxnSpPr>
          <p:nvPr/>
        </p:nvCxnSpPr>
        <p:spPr>
          <a:xfrm>
            <a:off x="2158514" y="2327522"/>
            <a:ext cx="493246"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231152E4-1A9F-4B7E-8EE3-FF130ACDDE91}"/>
              </a:ext>
            </a:extLst>
          </p:cNvPr>
          <p:cNvSpPr txBox="1"/>
          <p:nvPr/>
        </p:nvSpPr>
        <p:spPr>
          <a:xfrm>
            <a:off x="3101494" y="2783730"/>
            <a:ext cx="5673796" cy="643733"/>
          </a:xfrm>
          <a:prstGeom prst="rect">
            <a:avLst/>
          </a:prstGeom>
          <a:noFill/>
        </p:spPr>
        <p:txBody>
          <a:bodyPr wrap="square" lIns="0" tIns="0" rIns="0" bIns="0" rtlCol="0" anchor="ctr">
            <a:normAutofit/>
          </a:bodyPr>
          <a:lstStyle/>
          <a:p>
            <a:r>
              <a:rPr lang="en-US" sz="900" b="1" dirty="0"/>
              <a:t>Lorem ipsum dolor sit amet</a:t>
            </a:r>
          </a:p>
          <a:p>
            <a:r>
              <a:rPr lang="en-US" sz="900" dirty="0"/>
              <a: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p>
        </p:txBody>
      </p:sp>
      <p:sp>
        <p:nvSpPr>
          <p:cNvPr id="20" name="Rectangle 19">
            <a:extLst>
              <a:ext uri="{FF2B5EF4-FFF2-40B4-BE49-F238E27FC236}">
                <a16:creationId xmlns:a16="http://schemas.microsoft.com/office/drawing/2014/main" id="{1A1FAA23-4A4B-40DE-8A97-DE02D3884367}"/>
              </a:ext>
            </a:extLst>
          </p:cNvPr>
          <p:cNvSpPr/>
          <p:nvPr/>
        </p:nvSpPr>
        <p:spPr>
          <a:xfrm>
            <a:off x="2964423" y="2783730"/>
            <a:ext cx="48378" cy="643733"/>
          </a:xfrm>
          <a:prstGeom prst="rect">
            <a:avLst/>
          </a:prstGeom>
          <a:solidFill>
            <a:srgbClr val="8D0D2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21" name="Straight Connector 20">
            <a:extLst>
              <a:ext uri="{FF2B5EF4-FFF2-40B4-BE49-F238E27FC236}">
                <a16:creationId xmlns:a16="http://schemas.microsoft.com/office/drawing/2014/main" id="{4374BAD5-E7CA-459E-B26C-78E5A3F493DB}"/>
              </a:ext>
            </a:extLst>
          </p:cNvPr>
          <p:cNvCxnSpPr>
            <a:cxnSpLocks/>
          </p:cNvCxnSpPr>
          <p:nvPr/>
        </p:nvCxnSpPr>
        <p:spPr>
          <a:xfrm>
            <a:off x="2478617" y="3096905"/>
            <a:ext cx="481753"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A41372CB-CCB4-408E-B0ED-37342DE518E0}"/>
              </a:ext>
            </a:extLst>
          </p:cNvPr>
          <p:cNvSpPr txBox="1"/>
          <p:nvPr/>
        </p:nvSpPr>
        <p:spPr>
          <a:xfrm>
            <a:off x="3457908" y="3564721"/>
            <a:ext cx="5317382" cy="643733"/>
          </a:xfrm>
          <a:prstGeom prst="rect">
            <a:avLst/>
          </a:prstGeom>
          <a:noFill/>
        </p:spPr>
        <p:txBody>
          <a:bodyPr wrap="square" lIns="0" tIns="0" rIns="0" bIns="0" rtlCol="0" anchor="ctr">
            <a:noAutofit/>
          </a:bodyPr>
          <a:lstStyle/>
          <a:p>
            <a:r>
              <a:rPr lang="en-US" sz="900" b="1" dirty="0"/>
              <a:t>Lorem ipsum dolor sit amet</a:t>
            </a:r>
          </a:p>
          <a:p>
            <a:r>
              <a:rPr lang="en-US" sz="900" dirty="0"/>
              <a:t>consectetur adipiscing elit. Ut tempor, quam et mattis pulvinar, mauris ligula suscipit arcu, sed elementum diam leo at magna. Curabitur maximus sodales massa, eu bibendum dui bibendum vel. Suspendisse potenti. Aliquam et lorem elementum, venenatis turpis sed, maximus lacus. Integer </a:t>
            </a:r>
            <a:r>
              <a:rPr lang="en-US" sz="900" dirty="0" err="1"/>
              <a:t>eu</a:t>
            </a:r>
            <a:endParaRPr lang="en-US" sz="900" dirty="0"/>
          </a:p>
        </p:txBody>
      </p:sp>
      <p:sp>
        <p:nvSpPr>
          <p:cNvPr id="23" name="Rectangle 22">
            <a:extLst>
              <a:ext uri="{FF2B5EF4-FFF2-40B4-BE49-F238E27FC236}">
                <a16:creationId xmlns:a16="http://schemas.microsoft.com/office/drawing/2014/main" id="{72F2FF88-DEEB-471F-9CBF-770AFC7E83BE}"/>
              </a:ext>
            </a:extLst>
          </p:cNvPr>
          <p:cNvSpPr/>
          <p:nvPr/>
        </p:nvSpPr>
        <p:spPr>
          <a:xfrm>
            <a:off x="3331845" y="3561805"/>
            <a:ext cx="44493" cy="643733"/>
          </a:xfrm>
          <a:prstGeom prst="rect">
            <a:avLst/>
          </a:prstGeom>
          <a:solidFill>
            <a:srgbClr val="DC143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4" name="TextBox 23">
            <a:extLst>
              <a:ext uri="{FF2B5EF4-FFF2-40B4-BE49-F238E27FC236}">
                <a16:creationId xmlns:a16="http://schemas.microsoft.com/office/drawing/2014/main" id="{88E0B72F-D47A-4C33-AFF1-8E124B31A01D}"/>
              </a:ext>
            </a:extLst>
          </p:cNvPr>
          <p:cNvSpPr txBox="1"/>
          <p:nvPr/>
        </p:nvSpPr>
        <p:spPr>
          <a:xfrm>
            <a:off x="3749685" y="4345713"/>
            <a:ext cx="5025604" cy="643733"/>
          </a:xfrm>
          <a:prstGeom prst="rect">
            <a:avLst/>
          </a:prstGeom>
          <a:noFill/>
        </p:spPr>
        <p:txBody>
          <a:bodyPr wrap="square" lIns="0" tIns="0" rIns="0" bIns="0" rtlCol="0" anchor="ctr">
            <a:noAutofit/>
          </a:bodyPr>
          <a:lstStyle/>
          <a:p>
            <a:r>
              <a:rPr lang="en-US" sz="900" b="1" dirty="0"/>
              <a:t>Lorem ipsum dolor sit amet</a:t>
            </a:r>
          </a:p>
          <a:p>
            <a:r>
              <a:rPr lang="en-US" sz="900" dirty="0"/>
              <a:t>consectetur adipiscing elit. Ut tempor, quam et mattis pulvinar, mauris ligula suscipit arcu, sed elementum diam leo at magna. Curabitur maximus sodales massa, eu bibendum dui bibendum vel. Suspendisse potenti. Aliquam et lorem elementum, venenatis turpis sed, maximus lacus. Integer </a:t>
            </a:r>
            <a:r>
              <a:rPr lang="en-US" sz="900" dirty="0" err="1"/>
              <a:t>eu</a:t>
            </a:r>
            <a:endParaRPr lang="en-US" sz="900" dirty="0"/>
          </a:p>
        </p:txBody>
      </p:sp>
      <p:sp>
        <p:nvSpPr>
          <p:cNvPr id="25" name="Rectangle 24">
            <a:extLst>
              <a:ext uri="{FF2B5EF4-FFF2-40B4-BE49-F238E27FC236}">
                <a16:creationId xmlns:a16="http://schemas.microsoft.com/office/drawing/2014/main" id="{B000AF13-06EB-47ED-B04C-51C498D77557}"/>
              </a:ext>
            </a:extLst>
          </p:cNvPr>
          <p:cNvSpPr/>
          <p:nvPr/>
        </p:nvSpPr>
        <p:spPr>
          <a:xfrm>
            <a:off x="3631206" y="4342796"/>
            <a:ext cx="41816" cy="643733"/>
          </a:xfrm>
          <a:prstGeom prst="rect">
            <a:avLst/>
          </a:prstGeom>
          <a:solidFill>
            <a:srgbClr val="F7527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26" name="Straight Connector 25">
            <a:extLst>
              <a:ext uri="{FF2B5EF4-FFF2-40B4-BE49-F238E27FC236}">
                <a16:creationId xmlns:a16="http://schemas.microsoft.com/office/drawing/2014/main" id="{0B449962-B8E3-4AF9-8DDD-1A52EFB30375}"/>
              </a:ext>
            </a:extLst>
          </p:cNvPr>
          <p:cNvCxnSpPr>
            <a:cxnSpLocks/>
          </p:cNvCxnSpPr>
          <p:nvPr/>
        </p:nvCxnSpPr>
        <p:spPr>
          <a:xfrm>
            <a:off x="2833779" y="3855955"/>
            <a:ext cx="498066"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B888FD1B-20BF-4B28-9009-0F18E56EE264}"/>
              </a:ext>
            </a:extLst>
          </p:cNvPr>
          <p:cNvCxnSpPr>
            <a:cxnSpLocks/>
          </p:cNvCxnSpPr>
          <p:nvPr/>
        </p:nvCxnSpPr>
        <p:spPr>
          <a:xfrm>
            <a:off x="3171898" y="4671541"/>
            <a:ext cx="46284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E76815C-64CC-4F0A-B329-8D6E2360987D}"/>
              </a:ext>
            </a:extLst>
          </p:cNvPr>
          <p:cNvCxnSpPr>
            <a:cxnSpLocks/>
          </p:cNvCxnSpPr>
          <p:nvPr/>
        </p:nvCxnSpPr>
        <p:spPr>
          <a:xfrm>
            <a:off x="3516891" y="5441161"/>
            <a:ext cx="462842"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C1B7980A-54CB-4E9B-B5EA-AAB42BC1D899}"/>
              </a:ext>
            </a:extLst>
          </p:cNvPr>
          <p:cNvSpPr txBox="1"/>
          <p:nvPr/>
        </p:nvSpPr>
        <p:spPr>
          <a:xfrm>
            <a:off x="4103237" y="5126704"/>
            <a:ext cx="4672052" cy="643733"/>
          </a:xfrm>
          <a:prstGeom prst="rect">
            <a:avLst/>
          </a:prstGeom>
          <a:noFill/>
        </p:spPr>
        <p:txBody>
          <a:bodyPr wrap="square" lIns="0" tIns="0" rIns="0" bIns="0" rtlCol="0" anchor="ctr">
            <a:noAutofit/>
          </a:bodyPr>
          <a:lstStyle/>
          <a:p>
            <a:r>
              <a:rPr lang="en-US" sz="900" b="1" dirty="0"/>
              <a:t>Lorem ipsum dolor sit amet</a:t>
            </a:r>
          </a:p>
          <a:p>
            <a:r>
              <a:rPr lang="en-US" sz="900" dirty="0"/>
              <a:t>consectetur adipiscing elit. Ut tempor, quam et mattis pulvinar, mauris ligula suscipit arcu, sed elementum diam leo at magna. Curabitur maximus sodales massa, eu bibendum dui bibendum vel. Suspendisse potenti. Aliquam et lorem elementum, venenatis turpis sed, </a:t>
            </a:r>
          </a:p>
        </p:txBody>
      </p:sp>
      <p:sp>
        <p:nvSpPr>
          <p:cNvPr id="32" name="Rectangle 31">
            <a:extLst>
              <a:ext uri="{FF2B5EF4-FFF2-40B4-BE49-F238E27FC236}">
                <a16:creationId xmlns:a16="http://schemas.microsoft.com/office/drawing/2014/main" id="{652BDEA3-CACC-4758-829A-A10888468428}"/>
              </a:ext>
            </a:extLst>
          </p:cNvPr>
          <p:cNvSpPr/>
          <p:nvPr/>
        </p:nvSpPr>
        <p:spPr>
          <a:xfrm>
            <a:off x="3984758" y="5123787"/>
            <a:ext cx="41816" cy="643733"/>
          </a:xfrm>
          <a:prstGeom prst="rect">
            <a:avLst/>
          </a:prstGeom>
          <a:solidFill>
            <a:srgbClr val="F7CAC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3" name="Group 32">
            <a:extLst>
              <a:ext uri="{FF2B5EF4-FFF2-40B4-BE49-F238E27FC236}">
                <a16:creationId xmlns:a16="http://schemas.microsoft.com/office/drawing/2014/main" id="{B1CBD838-C5B9-481F-ABD7-FC4464BA493E}"/>
              </a:ext>
            </a:extLst>
          </p:cNvPr>
          <p:cNvGrpSpPr/>
          <p:nvPr/>
        </p:nvGrpSpPr>
        <p:grpSpPr>
          <a:xfrm>
            <a:off x="1831554" y="2244581"/>
            <a:ext cx="385200" cy="383310"/>
            <a:chOff x="3071135" y="1760585"/>
            <a:chExt cx="475200" cy="633600"/>
          </a:xfrm>
          <a:solidFill>
            <a:schemeClr val="bg1"/>
          </a:solidFill>
        </p:grpSpPr>
        <p:sp>
          <p:nvSpPr>
            <p:cNvPr id="34" name="Accent">
              <a:extLst>
                <a:ext uri="{FF2B5EF4-FFF2-40B4-BE49-F238E27FC236}">
                  <a16:creationId xmlns:a16="http://schemas.microsoft.com/office/drawing/2014/main" id="{CC2E4C2C-0439-44A1-8BE8-C578A6DC10F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35" name="Outline">
              <a:extLst>
                <a:ext uri="{FF2B5EF4-FFF2-40B4-BE49-F238E27FC236}">
                  <a16:creationId xmlns:a16="http://schemas.microsoft.com/office/drawing/2014/main" id="{61E3B479-D6DB-4D20-A41F-2FD43EBAD83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36" name="Group 35">
            <a:extLst>
              <a:ext uri="{FF2B5EF4-FFF2-40B4-BE49-F238E27FC236}">
                <a16:creationId xmlns:a16="http://schemas.microsoft.com/office/drawing/2014/main" id="{7411C962-8776-4237-B2F8-D23D439AA41E}"/>
              </a:ext>
            </a:extLst>
          </p:cNvPr>
          <p:cNvGrpSpPr/>
          <p:nvPr/>
        </p:nvGrpSpPr>
        <p:grpSpPr>
          <a:xfrm>
            <a:off x="1813554" y="2908294"/>
            <a:ext cx="421200" cy="419398"/>
            <a:chOff x="3071135" y="1760585"/>
            <a:chExt cx="475200" cy="633600"/>
          </a:xfrm>
          <a:solidFill>
            <a:schemeClr val="bg1"/>
          </a:solidFill>
        </p:grpSpPr>
        <p:sp>
          <p:nvSpPr>
            <p:cNvPr id="37" name="Accent">
              <a:extLst>
                <a:ext uri="{FF2B5EF4-FFF2-40B4-BE49-F238E27FC236}">
                  <a16:creationId xmlns:a16="http://schemas.microsoft.com/office/drawing/2014/main" id="{EA6EDE88-7EBC-4B76-8018-08FBAF8D7A3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38" name="Outline">
              <a:extLst>
                <a:ext uri="{FF2B5EF4-FFF2-40B4-BE49-F238E27FC236}">
                  <a16:creationId xmlns:a16="http://schemas.microsoft.com/office/drawing/2014/main" id="{7F0370D3-C24F-4376-9B5A-B1C9D6E57DB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39" name="Group 38">
            <a:extLst>
              <a:ext uri="{FF2B5EF4-FFF2-40B4-BE49-F238E27FC236}">
                <a16:creationId xmlns:a16="http://schemas.microsoft.com/office/drawing/2014/main" id="{9612997E-DFC3-4694-B048-69CF572C8386}"/>
              </a:ext>
            </a:extLst>
          </p:cNvPr>
          <p:cNvGrpSpPr/>
          <p:nvPr/>
        </p:nvGrpSpPr>
        <p:grpSpPr>
          <a:xfrm>
            <a:off x="1813554" y="3694471"/>
            <a:ext cx="421200" cy="419398"/>
            <a:chOff x="3071135" y="1760585"/>
            <a:chExt cx="475200" cy="633600"/>
          </a:xfrm>
          <a:solidFill>
            <a:schemeClr val="bg1"/>
          </a:solidFill>
        </p:grpSpPr>
        <p:sp>
          <p:nvSpPr>
            <p:cNvPr id="40" name="Accent">
              <a:extLst>
                <a:ext uri="{FF2B5EF4-FFF2-40B4-BE49-F238E27FC236}">
                  <a16:creationId xmlns:a16="http://schemas.microsoft.com/office/drawing/2014/main" id="{F96CB19E-8055-466C-A996-22133662D9B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41" name="Outline">
              <a:extLst>
                <a:ext uri="{FF2B5EF4-FFF2-40B4-BE49-F238E27FC236}">
                  <a16:creationId xmlns:a16="http://schemas.microsoft.com/office/drawing/2014/main" id="{12AA71D7-DA1E-4DA1-8D09-0B6CBC3C5F4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43" name="Group 42">
            <a:extLst>
              <a:ext uri="{FF2B5EF4-FFF2-40B4-BE49-F238E27FC236}">
                <a16:creationId xmlns:a16="http://schemas.microsoft.com/office/drawing/2014/main" id="{65C01C8D-D92F-40D9-AA50-C9B9BF19F1F3}"/>
              </a:ext>
            </a:extLst>
          </p:cNvPr>
          <p:cNvGrpSpPr/>
          <p:nvPr/>
        </p:nvGrpSpPr>
        <p:grpSpPr>
          <a:xfrm>
            <a:off x="1813554" y="4480649"/>
            <a:ext cx="421200" cy="419398"/>
            <a:chOff x="3071135" y="1760585"/>
            <a:chExt cx="475200" cy="633600"/>
          </a:xfrm>
          <a:solidFill>
            <a:schemeClr val="bg1"/>
          </a:solidFill>
        </p:grpSpPr>
        <p:sp>
          <p:nvSpPr>
            <p:cNvPr id="44" name="Accent">
              <a:extLst>
                <a:ext uri="{FF2B5EF4-FFF2-40B4-BE49-F238E27FC236}">
                  <a16:creationId xmlns:a16="http://schemas.microsoft.com/office/drawing/2014/main" id="{249120FE-8ED3-421C-9E79-4A31632F499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45" name="Outline">
              <a:extLst>
                <a:ext uri="{FF2B5EF4-FFF2-40B4-BE49-F238E27FC236}">
                  <a16:creationId xmlns:a16="http://schemas.microsoft.com/office/drawing/2014/main" id="{1FF31D1D-C87B-4BAF-BFE3-ECD59B47EF3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46" name="Group 45">
            <a:extLst>
              <a:ext uri="{FF2B5EF4-FFF2-40B4-BE49-F238E27FC236}">
                <a16:creationId xmlns:a16="http://schemas.microsoft.com/office/drawing/2014/main" id="{6DDC196C-E5CB-4665-834D-660A6462DD99}"/>
              </a:ext>
            </a:extLst>
          </p:cNvPr>
          <p:cNvGrpSpPr/>
          <p:nvPr/>
        </p:nvGrpSpPr>
        <p:grpSpPr>
          <a:xfrm>
            <a:off x="1813554" y="5266826"/>
            <a:ext cx="421200" cy="419398"/>
            <a:chOff x="3071135" y="1760585"/>
            <a:chExt cx="475200" cy="633600"/>
          </a:xfrm>
          <a:solidFill>
            <a:schemeClr val="bg1"/>
          </a:solidFill>
        </p:grpSpPr>
        <p:sp>
          <p:nvSpPr>
            <p:cNvPr id="47" name="Accent">
              <a:extLst>
                <a:ext uri="{FF2B5EF4-FFF2-40B4-BE49-F238E27FC236}">
                  <a16:creationId xmlns:a16="http://schemas.microsoft.com/office/drawing/2014/main" id="{C61B5CAE-AF48-4A47-9E90-2BB7760029D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48" name="Outline">
              <a:extLst>
                <a:ext uri="{FF2B5EF4-FFF2-40B4-BE49-F238E27FC236}">
                  <a16:creationId xmlns:a16="http://schemas.microsoft.com/office/drawing/2014/main" id="{70184494-0616-47B5-8D4C-F96E8DFB62F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sp>
        <p:nvSpPr>
          <p:cNvPr id="49" name="Text Placeholder 19">
            <a:extLst>
              <a:ext uri="{FF2B5EF4-FFF2-40B4-BE49-F238E27FC236}">
                <a16:creationId xmlns:a16="http://schemas.microsoft.com/office/drawing/2014/main" id="{F2757878-A360-452D-8758-CCA6C8F416A1}"/>
              </a:ext>
            </a:extLst>
          </p:cNvPr>
          <p:cNvSpPr txBox="1">
            <a:spLocks/>
          </p:cNvSpPr>
          <p:nvPr/>
        </p:nvSpPr>
        <p:spPr>
          <a:xfrm>
            <a:off x="221226" y="1227310"/>
            <a:ext cx="54040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50" name="Straight Connector 49">
            <a:extLst>
              <a:ext uri="{FF2B5EF4-FFF2-40B4-BE49-F238E27FC236}">
                <a16:creationId xmlns:a16="http://schemas.microsoft.com/office/drawing/2014/main" id="{1D5F125A-35B7-4782-96A7-B98E8C5FC359}"/>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056369"/>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5D22DB2-CF4C-CB87-55EA-AED679420687}"/>
              </a:ext>
            </a:extLst>
          </p:cNvPr>
          <p:cNvSpPr>
            <a:spLocks noGrp="1"/>
          </p:cNvSpPr>
          <p:nvPr>
            <p:ph type="title"/>
          </p:nvPr>
        </p:nvSpPr>
        <p:spPr/>
        <p:txBody>
          <a:bodyPr/>
          <a:lstStyle/>
          <a:p>
            <a:r>
              <a:rPr lang="en-US" dirty="0"/>
              <a:t>Circular Graphics and Elements</a:t>
            </a:r>
            <a:endParaRPr lang="en-PH" dirty="0"/>
          </a:p>
        </p:txBody>
      </p:sp>
      <p:sp>
        <p:nvSpPr>
          <p:cNvPr id="4" name="Text Placeholder 3">
            <a:extLst>
              <a:ext uri="{FF2B5EF4-FFF2-40B4-BE49-F238E27FC236}">
                <a16:creationId xmlns:a16="http://schemas.microsoft.com/office/drawing/2014/main" id="{FA3A85C6-D2F1-D326-176D-D72BA449A09C}"/>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3747598218"/>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60556EE-7FA4-4F2A-841C-767F730D0A55}"/>
              </a:ext>
            </a:extLst>
          </p:cNvPr>
          <p:cNvSpPr>
            <a:spLocks noGrp="1"/>
          </p:cNvSpPr>
          <p:nvPr>
            <p:ph type="title"/>
          </p:nvPr>
        </p:nvSpPr>
        <p:spPr>
          <a:xfrm>
            <a:off x="221226" y="365126"/>
            <a:ext cx="8701548" cy="578772"/>
          </a:xfrm>
        </p:spPr>
        <p:txBody>
          <a:bodyPr/>
          <a:lstStyle/>
          <a:p>
            <a:r>
              <a:rPr lang="en-US" dirty="0"/>
              <a:t>Three-Item List with Concentric Arc Graphic</a:t>
            </a:r>
          </a:p>
        </p:txBody>
      </p:sp>
      <p:sp>
        <p:nvSpPr>
          <p:cNvPr id="3" name="Google Shape;986;p21">
            <a:extLst>
              <a:ext uri="{FF2B5EF4-FFF2-40B4-BE49-F238E27FC236}">
                <a16:creationId xmlns:a16="http://schemas.microsoft.com/office/drawing/2014/main" id="{D64E5B16-C738-4125-8A7A-8B2A9145DAFD}"/>
              </a:ext>
            </a:extLst>
          </p:cNvPr>
          <p:cNvSpPr/>
          <p:nvPr/>
        </p:nvSpPr>
        <p:spPr>
          <a:xfrm flipH="1">
            <a:off x="7344138" y="3897325"/>
            <a:ext cx="782789" cy="2183899"/>
          </a:xfrm>
          <a:custGeom>
            <a:avLst/>
            <a:gdLst/>
            <a:ahLst/>
            <a:cxnLst/>
            <a:rect l="l" t="t" r="r" b="b"/>
            <a:pathLst>
              <a:path w="1708838" h="3575610" extrusionOk="0">
                <a:moveTo>
                  <a:pt x="1708838" y="0"/>
                </a:moveTo>
                <a:lnTo>
                  <a:pt x="1708838" y="1464288"/>
                </a:lnTo>
                <a:lnTo>
                  <a:pt x="1684228" y="1465531"/>
                </a:lnTo>
                <a:cubicBezTo>
                  <a:pt x="1149457" y="1519840"/>
                  <a:pt x="732144" y="1971472"/>
                  <a:pt x="732144" y="2520571"/>
                </a:cubicBezTo>
                <a:cubicBezTo>
                  <a:pt x="732144" y="3033064"/>
                  <a:pt x="1095670" y="3460651"/>
                  <a:pt x="1578928" y="3559540"/>
                </a:cubicBezTo>
                <a:lnTo>
                  <a:pt x="1684217" y="3575610"/>
                </a:lnTo>
                <a:lnTo>
                  <a:pt x="1609370" y="3571830"/>
                </a:lnTo>
                <a:cubicBezTo>
                  <a:pt x="705411" y="3480028"/>
                  <a:pt x="0" y="2716606"/>
                  <a:pt x="0" y="1788426"/>
                </a:cubicBezTo>
                <a:cubicBezTo>
                  <a:pt x="0" y="860247"/>
                  <a:pt x="705411" y="96825"/>
                  <a:pt x="1609370" y="5022"/>
                </a:cubicBezTo>
                <a:lnTo>
                  <a:pt x="1708838" y="0"/>
                </a:lnTo>
                <a:close/>
              </a:path>
            </a:pathLst>
          </a:custGeom>
          <a:solidFill>
            <a:schemeClr val="accent1">
              <a:lumMod val="60000"/>
              <a:lumOff val="40000"/>
            </a:schemeClr>
          </a:solidFill>
          <a:ln>
            <a:solidFill>
              <a:schemeClr val="bg1"/>
            </a:solidFill>
          </a:ln>
        </p:spPr>
        <p:txBody>
          <a:bodyPr spcFirstLastPara="1" wrap="square" lIns="144755" tIns="96478" rIns="144755" bIns="96478" anchor="ctr" anchorCtr="0">
            <a:noAutofit/>
          </a:bodyPr>
          <a:lstStyle/>
          <a:p>
            <a:pPr algn="ctr"/>
            <a:endParaRPr sz="1200" dirty="0">
              <a:solidFill>
                <a:schemeClr val="lt1"/>
              </a:solidFill>
              <a:ea typeface="Calibri"/>
              <a:cs typeface="Calibri"/>
              <a:sym typeface="Calibri"/>
            </a:endParaRPr>
          </a:p>
        </p:txBody>
      </p:sp>
      <p:sp>
        <p:nvSpPr>
          <p:cNvPr id="4" name="Google Shape;987;p21">
            <a:extLst>
              <a:ext uri="{FF2B5EF4-FFF2-40B4-BE49-F238E27FC236}">
                <a16:creationId xmlns:a16="http://schemas.microsoft.com/office/drawing/2014/main" id="{631AF3BE-0BA6-44EC-8D2F-40999A2D1654}"/>
              </a:ext>
            </a:extLst>
          </p:cNvPr>
          <p:cNvSpPr/>
          <p:nvPr/>
        </p:nvSpPr>
        <p:spPr>
          <a:xfrm flipH="1">
            <a:off x="7344138" y="4791680"/>
            <a:ext cx="447407" cy="1290307"/>
          </a:xfrm>
          <a:custGeom>
            <a:avLst/>
            <a:gdLst/>
            <a:ahLst/>
            <a:cxnLst/>
            <a:rect l="l" t="t" r="r" b="b"/>
            <a:pathLst>
              <a:path w="976694" h="2112565" extrusionOk="0">
                <a:moveTo>
                  <a:pt x="976694" y="0"/>
                </a:moveTo>
                <a:lnTo>
                  <a:pt x="976694" y="2112565"/>
                </a:lnTo>
                <a:lnTo>
                  <a:pt x="952073" y="2111322"/>
                </a:lnTo>
                <a:lnTo>
                  <a:pt x="846784" y="2095252"/>
                </a:lnTo>
                <a:cubicBezTo>
                  <a:pt x="363526" y="1996363"/>
                  <a:pt x="0" y="1568776"/>
                  <a:pt x="0" y="1056283"/>
                </a:cubicBezTo>
                <a:cubicBezTo>
                  <a:pt x="0" y="507184"/>
                  <a:pt x="417313" y="55552"/>
                  <a:pt x="952084" y="1243"/>
                </a:cubicBezTo>
                <a:lnTo>
                  <a:pt x="976694" y="0"/>
                </a:lnTo>
                <a:close/>
              </a:path>
            </a:pathLst>
          </a:custGeom>
          <a:solidFill>
            <a:schemeClr val="accent2">
              <a:lumMod val="20000"/>
              <a:lumOff val="80000"/>
            </a:schemeClr>
          </a:solidFill>
          <a:ln>
            <a:solidFill>
              <a:schemeClr val="bg1"/>
            </a:solidFill>
          </a:ln>
        </p:spPr>
        <p:txBody>
          <a:bodyPr spcFirstLastPara="1" wrap="square" lIns="144755" tIns="96478" rIns="144755" bIns="96478" anchor="ctr" anchorCtr="0">
            <a:noAutofit/>
          </a:bodyPr>
          <a:lstStyle/>
          <a:p>
            <a:pPr algn="ctr"/>
            <a:endParaRPr sz="1200" dirty="0">
              <a:solidFill>
                <a:schemeClr val="lt1"/>
              </a:solidFill>
              <a:ea typeface="Calibri"/>
              <a:cs typeface="Calibri"/>
              <a:sym typeface="Calibri"/>
            </a:endParaRPr>
          </a:p>
        </p:txBody>
      </p:sp>
      <p:sp>
        <p:nvSpPr>
          <p:cNvPr id="5" name="Google Shape;988;p21">
            <a:extLst>
              <a:ext uri="{FF2B5EF4-FFF2-40B4-BE49-F238E27FC236}">
                <a16:creationId xmlns:a16="http://schemas.microsoft.com/office/drawing/2014/main" id="{9C358261-034D-43D9-9B23-5326F1CC9F0E}"/>
              </a:ext>
            </a:extLst>
          </p:cNvPr>
          <p:cNvSpPr/>
          <p:nvPr/>
        </p:nvSpPr>
        <p:spPr>
          <a:xfrm flipH="1">
            <a:off x="7344137" y="3018017"/>
            <a:ext cx="1117041" cy="3075995"/>
          </a:xfrm>
          <a:custGeom>
            <a:avLst/>
            <a:gdLst/>
            <a:ahLst/>
            <a:cxnLst/>
            <a:rect l="l" t="t" r="r" b="b"/>
            <a:pathLst>
              <a:path w="2438513" h="5036201" extrusionOk="0">
                <a:moveTo>
                  <a:pt x="2438513" y="0"/>
                </a:moveTo>
                <a:lnTo>
                  <a:pt x="2438513" y="1439657"/>
                </a:lnTo>
                <a:lnTo>
                  <a:pt x="2339045" y="1444679"/>
                </a:lnTo>
                <a:cubicBezTo>
                  <a:pt x="1435086" y="1536482"/>
                  <a:pt x="729675" y="2299904"/>
                  <a:pt x="729675" y="3228083"/>
                </a:cubicBezTo>
                <a:cubicBezTo>
                  <a:pt x="729675" y="4156263"/>
                  <a:pt x="1435086" y="4919685"/>
                  <a:pt x="2339045" y="5011487"/>
                </a:cubicBezTo>
                <a:lnTo>
                  <a:pt x="2413892" y="5015267"/>
                </a:lnTo>
                <a:lnTo>
                  <a:pt x="2413903" y="5015268"/>
                </a:lnTo>
                <a:lnTo>
                  <a:pt x="2438513" y="5016511"/>
                </a:lnTo>
                <a:lnTo>
                  <a:pt x="2438513" y="5036201"/>
                </a:lnTo>
                <a:lnTo>
                  <a:pt x="2264439" y="5027410"/>
                </a:lnTo>
                <a:cubicBezTo>
                  <a:pt x="992538" y="4898242"/>
                  <a:pt x="0" y="3824081"/>
                  <a:pt x="0" y="2518100"/>
                </a:cubicBezTo>
                <a:cubicBezTo>
                  <a:pt x="0" y="1212120"/>
                  <a:pt x="992538" y="137958"/>
                  <a:pt x="2264439" y="8790"/>
                </a:cubicBezTo>
                <a:lnTo>
                  <a:pt x="2438513" y="0"/>
                </a:lnTo>
                <a:close/>
              </a:path>
            </a:pathLst>
          </a:custGeom>
          <a:solidFill>
            <a:schemeClr val="accent1"/>
          </a:solidFill>
          <a:ln>
            <a:solidFill>
              <a:schemeClr val="bg1"/>
            </a:solidFill>
          </a:ln>
        </p:spPr>
        <p:txBody>
          <a:bodyPr spcFirstLastPara="1" wrap="square" lIns="144755" tIns="96478" rIns="144755" bIns="96478" anchor="ctr" anchorCtr="0">
            <a:noAutofit/>
          </a:bodyPr>
          <a:lstStyle/>
          <a:p>
            <a:pPr algn="ctr"/>
            <a:endParaRPr sz="1200" dirty="0">
              <a:solidFill>
                <a:schemeClr val="lt1"/>
              </a:solidFill>
              <a:ea typeface="Calibri"/>
              <a:cs typeface="Calibri"/>
              <a:sym typeface="Calibri"/>
            </a:endParaRPr>
          </a:p>
        </p:txBody>
      </p:sp>
      <p:sp>
        <p:nvSpPr>
          <p:cNvPr id="9" name="Google Shape;992;p21">
            <a:extLst>
              <a:ext uri="{FF2B5EF4-FFF2-40B4-BE49-F238E27FC236}">
                <a16:creationId xmlns:a16="http://schemas.microsoft.com/office/drawing/2014/main" id="{A2268200-CA2F-4751-8A71-755C214096A3}"/>
              </a:ext>
            </a:extLst>
          </p:cNvPr>
          <p:cNvSpPr/>
          <p:nvPr/>
        </p:nvSpPr>
        <p:spPr>
          <a:xfrm flipH="1">
            <a:off x="7344138" y="1788391"/>
            <a:ext cx="1578637" cy="4304049"/>
          </a:xfrm>
          <a:custGeom>
            <a:avLst/>
            <a:gdLst/>
            <a:ahLst/>
            <a:cxnLst/>
            <a:rect l="l" t="t" r="r" b="b"/>
            <a:pathLst>
              <a:path w="2438513" h="5036201" extrusionOk="0">
                <a:moveTo>
                  <a:pt x="2438513" y="0"/>
                </a:moveTo>
                <a:lnTo>
                  <a:pt x="2438513" y="1439657"/>
                </a:lnTo>
                <a:lnTo>
                  <a:pt x="2339045" y="1444679"/>
                </a:lnTo>
                <a:cubicBezTo>
                  <a:pt x="1435086" y="1536482"/>
                  <a:pt x="729675" y="2299904"/>
                  <a:pt x="729675" y="3228083"/>
                </a:cubicBezTo>
                <a:cubicBezTo>
                  <a:pt x="729675" y="4156263"/>
                  <a:pt x="1435086" y="4919685"/>
                  <a:pt x="2339045" y="5011487"/>
                </a:cubicBezTo>
                <a:lnTo>
                  <a:pt x="2413892" y="5015267"/>
                </a:lnTo>
                <a:lnTo>
                  <a:pt x="2413903" y="5015268"/>
                </a:lnTo>
                <a:lnTo>
                  <a:pt x="2438513" y="5016511"/>
                </a:lnTo>
                <a:lnTo>
                  <a:pt x="2438513" y="5036201"/>
                </a:lnTo>
                <a:lnTo>
                  <a:pt x="2264439" y="5027410"/>
                </a:lnTo>
                <a:cubicBezTo>
                  <a:pt x="992538" y="4898242"/>
                  <a:pt x="0" y="3824081"/>
                  <a:pt x="0" y="2518100"/>
                </a:cubicBezTo>
                <a:cubicBezTo>
                  <a:pt x="0" y="1212120"/>
                  <a:pt x="992538" y="137958"/>
                  <a:pt x="2264439" y="8790"/>
                </a:cubicBezTo>
                <a:lnTo>
                  <a:pt x="2438513" y="0"/>
                </a:lnTo>
                <a:close/>
              </a:path>
            </a:pathLst>
          </a:custGeom>
          <a:solidFill>
            <a:schemeClr val="accent2"/>
          </a:solidFill>
          <a:ln>
            <a:solidFill>
              <a:schemeClr val="bg1"/>
            </a:solidFill>
          </a:ln>
        </p:spPr>
        <p:txBody>
          <a:bodyPr spcFirstLastPara="1" wrap="square" lIns="144755" tIns="96478" rIns="144755" bIns="96478" anchor="ctr" anchorCtr="0">
            <a:noAutofit/>
          </a:bodyPr>
          <a:lstStyle/>
          <a:p>
            <a:pPr algn="ctr"/>
            <a:endParaRPr sz="1200" dirty="0">
              <a:solidFill>
                <a:schemeClr val="lt1"/>
              </a:solidFill>
              <a:ea typeface="Calibri"/>
              <a:cs typeface="Calibri"/>
              <a:sym typeface="Calibri"/>
            </a:endParaRPr>
          </a:p>
        </p:txBody>
      </p:sp>
      <p:grpSp>
        <p:nvGrpSpPr>
          <p:cNvPr id="58" name="Group 57">
            <a:extLst>
              <a:ext uri="{FF2B5EF4-FFF2-40B4-BE49-F238E27FC236}">
                <a16:creationId xmlns:a16="http://schemas.microsoft.com/office/drawing/2014/main" id="{147A69CA-998F-459B-B7EC-BE684C1DFF7F}"/>
              </a:ext>
            </a:extLst>
          </p:cNvPr>
          <p:cNvGrpSpPr/>
          <p:nvPr/>
        </p:nvGrpSpPr>
        <p:grpSpPr>
          <a:xfrm>
            <a:off x="221226" y="2175384"/>
            <a:ext cx="666000" cy="666256"/>
            <a:chOff x="3071135" y="1760585"/>
            <a:chExt cx="475200" cy="633600"/>
          </a:xfrm>
        </p:grpSpPr>
        <p:sp>
          <p:nvSpPr>
            <p:cNvPr id="59" name="Accent">
              <a:extLst>
                <a:ext uri="{FF2B5EF4-FFF2-40B4-BE49-F238E27FC236}">
                  <a16:creationId xmlns:a16="http://schemas.microsoft.com/office/drawing/2014/main" id="{6D82181C-C174-4D96-BC85-7C3A2F0464C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0" name="Outline">
              <a:extLst>
                <a:ext uri="{FF2B5EF4-FFF2-40B4-BE49-F238E27FC236}">
                  <a16:creationId xmlns:a16="http://schemas.microsoft.com/office/drawing/2014/main" id="{75A5A815-F11F-40AC-AE9D-6C218F9CA4D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61" name="Google Shape;1008;p21">
            <a:extLst>
              <a:ext uri="{FF2B5EF4-FFF2-40B4-BE49-F238E27FC236}">
                <a16:creationId xmlns:a16="http://schemas.microsoft.com/office/drawing/2014/main" id="{0E969134-2585-47C2-8139-52A80686BBA6}"/>
              </a:ext>
            </a:extLst>
          </p:cNvPr>
          <p:cNvSpPr txBox="1"/>
          <p:nvPr/>
        </p:nvSpPr>
        <p:spPr>
          <a:xfrm>
            <a:off x="1005840" y="2489437"/>
            <a:ext cx="6043142" cy="461224"/>
          </a:xfrm>
          <a:prstGeom prst="rect">
            <a:avLst/>
          </a:prstGeom>
          <a:noFill/>
          <a:ln>
            <a:noFill/>
          </a:ln>
        </p:spPr>
        <p:txBody>
          <a:bodyPr spcFirstLastPara="1" wrap="square" lIns="0" tIns="0" rIns="0" bIns="0" anchor="t" anchorCtr="0">
            <a:noAutofit/>
          </a:bodyPr>
          <a:lstStyle/>
          <a:p>
            <a:r>
              <a:rPr lang="en-US" sz="1200" dirty="0">
                <a:ea typeface="Calibri"/>
                <a:cs typeface="Calibri"/>
                <a:sym typeface="Calibri"/>
              </a:rPr>
              <a:t>Lorem ipsum dolor sit amet, consectetur adipiscing elit. Ut tempor, quam et mattis pulvinar, mauris ligula suscipit arcu, sed elementum diam leo at magna. Curabitur maximus sodales massa</a:t>
            </a:r>
          </a:p>
        </p:txBody>
      </p:sp>
      <p:sp>
        <p:nvSpPr>
          <p:cNvPr id="62" name="Google Shape;1009;p21">
            <a:extLst>
              <a:ext uri="{FF2B5EF4-FFF2-40B4-BE49-F238E27FC236}">
                <a16:creationId xmlns:a16="http://schemas.microsoft.com/office/drawing/2014/main" id="{31C72B6D-7938-47E3-88CD-811980E98953}"/>
              </a:ext>
            </a:extLst>
          </p:cNvPr>
          <p:cNvSpPr txBox="1"/>
          <p:nvPr/>
        </p:nvSpPr>
        <p:spPr>
          <a:xfrm>
            <a:off x="1005840" y="2066364"/>
            <a:ext cx="6043142" cy="291209"/>
          </a:xfrm>
          <a:prstGeom prst="rect">
            <a:avLst/>
          </a:prstGeom>
          <a:noFill/>
          <a:ln>
            <a:noFill/>
          </a:ln>
        </p:spPr>
        <p:txBody>
          <a:bodyPr spcFirstLastPara="1" wrap="square" lIns="0" tIns="0" rIns="0" bIns="0" anchor="b" anchorCtr="0">
            <a:normAutofit/>
          </a:bodyPr>
          <a:lstStyle/>
          <a:p>
            <a:r>
              <a:rPr lang="en-US" sz="1200" b="1" dirty="0">
                <a:ea typeface="Calibri"/>
                <a:cs typeface="Calibri"/>
                <a:sym typeface="Calibri"/>
              </a:rPr>
              <a:t>Lorem ipsum dolor </a:t>
            </a:r>
            <a:endParaRPr sz="1200" dirty="0"/>
          </a:p>
        </p:txBody>
      </p:sp>
      <p:cxnSp>
        <p:nvCxnSpPr>
          <p:cNvPr id="64" name="Straight Connector 63">
            <a:extLst>
              <a:ext uri="{FF2B5EF4-FFF2-40B4-BE49-F238E27FC236}">
                <a16:creationId xmlns:a16="http://schemas.microsoft.com/office/drawing/2014/main" id="{21D4EB36-F4CC-4CDD-A434-8EFC5388CBCE}"/>
              </a:ext>
            </a:extLst>
          </p:cNvPr>
          <p:cNvCxnSpPr>
            <a:cxnSpLocks/>
          </p:cNvCxnSpPr>
          <p:nvPr/>
        </p:nvCxnSpPr>
        <p:spPr>
          <a:xfrm>
            <a:off x="1005840" y="2407026"/>
            <a:ext cx="388620" cy="0"/>
          </a:xfrm>
          <a:prstGeom prst="line">
            <a:avLst/>
          </a:prstGeom>
          <a:ln w="41275">
            <a:solidFill>
              <a:srgbClr val="760000"/>
            </a:solidFill>
          </a:ln>
        </p:spPr>
        <p:style>
          <a:lnRef idx="1">
            <a:schemeClr val="accent1"/>
          </a:lnRef>
          <a:fillRef idx="0">
            <a:schemeClr val="accent1"/>
          </a:fillRef>
          <a:effectRef idx="0">
            <a:schemeClr val="accent1"/>
          </a:effectRef>
          <a:fontRef idx="minor">
            <a:schemeClr val="tx1"/>
          </a:fontRef>
        </p:style>
      </p:cxnSp>
      <p:grpSp>
        <p:nvGrpSpPr>
          <p:cNvPr id="66" name="Group 65">
            <a:extLst>
              <a:ext uri="{FF2B5EF4-FFF2-40B4-BE49-F238E27FC236}">
                <a16:creationId xmlns:a16="http://schemas.microsoft.com/office/drawing/2014/main" id="{E2983787-3473-48B5-9BE9-C191646B6D68}"/>
              </a:ext>
            </a:extLst>
          </p:cNvPr>
          <p:cNvGrpSpPr/>
          <p:nvPr/>
        </p:nvGrpSpPr>
        <p:grpSpPr>
          <a:xfrm>
            <a:off x="221226" y="3158830"/>
            <a:ext cx="666000" cy="666256"/>
            <a:chOff x="3071135" y="1760585"/>
            <a:chExt cx="475200" cy="633600"/>
          </a:xfrm>
        </p:grpSpPr>
        <p:sp>
          <p:nvSpPr>
            <p:cNvPr id="67" name="Accent">
              <a:extLst>
                <a:ext uri="{FF2B5EF4-FFF2-40B4-BE49-F238E27FC236}">
                  <a16:creationId xmlns:a16="http://schemas.microsoft.com/office/drawing/2014/main" id="{0EF24D82-353D-4DB5-BF30-C2C053A6407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8" name="Outline">
              <a:extLst>
                <a:ext uri="{FF2B5EF4-FFF2-40B4-BE49-F238E27FC236}">
                  <a16:creationId xmlns:a16="http://schemas.microsoft.com/office/drawing/2014/main" id="{71EC8A8A-40EF-4FEB-9155-56071FDADEA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70" name="Google Shape;1008;p21">
            <a:extLst>
              <a:ext uri="{FF2B5EF4-FFF2-40B4-BE49-F238E27FC236}">
                <a16:creationId xmlns:a16="http://schemas.microsoft.com/office/drawing/2014/main" id="{C9DA6E42-A4DF-405E-AAD2-8968E8A470A4}"/>
              </a:ext>
            </a:extLst>
          </p:cNvPr>
          <p:cNvSpPr txBox="1"/>
          <p:nvPr/>
        </p:nvSpPr>
        <p:spPr>
          <a:xfrm>
            <a:off x="1005840" y="3472883"/>
            <a:ext cx="6043142" cy="461224"/>
          </a:xfrm>
          <a:prstGeom prst="rect">
            <a:avLst/>
          </a:prstGeom>
          <a:noFill/>
          <a:ln>
            <a:noFill/>
          </a:ln>
        </p:spPr>
        <p:txBody>
          <a:bodyPr spcFirstLastPara="1" wrap="square" lIns="0" tIns="0" rIns="0" bIns="0" anchor="t" anchorCtr="0">
            <a:noAutofit/>
          </a:bodyPr>
          <a:lstStyle/>
          <a:p>
            <a:r>
              <a:rPr lang="en-US" sz="1200" dirty="0">
                <a:ea typeface="Calibri"/>
                <a:cs typeface="Calibri"/>
                <a:sym typeface="Calibri"/>
              </a:rPr>
              <a:t>Lorem ipsum dolor sit amet, consectetur adipiscing elit. Ut tempor, quam et mattis pulvinar, mauris ligula suscipit arcu, sed elementum diam leo at magna. Curabitur maximus sodales massa</a:t>
            </a:r>
          </a:p>
        </p:txBody>
      </p:sp>
      <p:sp>
        <p:nvSpPr>
          <p:cNvPr id="71" name="Google Shape;1009;p21">
            <a:extLst>
              <a:ext uri="{FF2B5EF4-FFF2-40B4-BE49-F238E27FC236}">
                <a16:creationId xmlns:a16="http://schemas.microsoft.com/office/drawing/2014/main" id="{C492E984-5B80-4195-A7B2-CBDE2DA9B467}"/>
              </a:ext>
            </a:extLst>
          </p:cNvPr>
          <p:cNvSpPr txBox="1"/>
          <p:nvPr/>
        </p:nvSpPr>
        <p:spPr>
          <a:xfrm>
            <a:off x="1005840" y="3049810"/>
            <a:ext cx="6043142" cy="291209"/>
          </a:xfrm>
          <a:prstGeom prst="rect">
            <a:avLst/>
          </a:prstGeom>
          <a:noFill/>
          <a:ln>
            <a:noFill/>
          </a:ln>
        </p:spPr>
        <p:txBody>
          <a:bodyPr spcFirstLastPara="1" wrap="square" lIns="0" tIns="0" rIns="0" bIns="0" anchor="b" anchorCtr="0">
            <a:normAutofit/>
          </a:bodyPr>
          <a:lstStyle/>
          <a:p>
            <a:r>
              <a:rPr lang="en-US" sz="1200" b="1" dirty="0">
                <a:ea typeface="Calibri"/>
                <a:cs typeface="Calibri"/>
                <a:sym typeface="Calibri"/>
              </a:rPr>
              <a:t>Lorem ipsum dolor </a:t>
            </a:r>
            <a:endParaRPr sz="1200" dirty="0"/>
          </a:p>
        </p:txBody>
      </p:sp>
      <p:cxnSp>
        <p:nvCxnSpPr>
          <p:cNvPr id="72" name="Straight Connector 71">
            <a:extLst>
              <a:ext uri="{FF2B5EF4-FFF2-40B4-BE49-F238E27FC236}">
                <a16:creationId xmlns:a16="http://schemas.microsoft.com/office/drawing/2014/main" id="{CB7F8827-B1D5-4B6A-90B9-A0A6F75FE9F3}"/>
              </a:ext>
            </a:extLst>
          </p:cNvPr>
          <p:cNvCxnSpPr>
            <a:cxnSpLocks/>
          </p:cNvCxnSpPr>
          <p:nvPr/>
        </p:nvCxnSpPr>
        <p:spPr>
          <a:xfrm>
            <a:off x="1005840" y="3390472"/>
            <a:ext cx="388620" cy="0"/>
          </a:xfrm>
          <a:prstGeom prst="line">
            <a:avLst/>
          </a:prstGeom>
          <a:ln w="41275"/>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392DDAD7-F002-4D95-9C17-5F5BE7B155A7}"/>
              </a:ext>
            </a:extLst>
          </p:cNvPr>
          <p:cNvGrpSpPr/>
          <p:nvPr/>
        </p:nvGrpSpPr>
        <p:grpSpPr>
          <a:xfrm>
            <a:off x="221226" y="4142276"/>
            <a:ext cx="666000" cy="666256"/>
            <a:chOff x="3071135" y="1760585"/>
            <a:chExt cx="475200" cy="633600"/>
          </a:xfrm>
        </p:grpSpPr>
        <p:sp>
          <p:nvSpPr>
            <p:cNvPr id="81" name="Accent">
              <a:extLst>
                <a:ext uri="{FF2B5EF4-FFF2-40B4-BE49-F238E27FC236}">
                  <a16:creationId xmlns:a16="http://schemas.microsoft.com/office/drawing/2014/main" id="{F2D88C63-CE7A-4160-A68D-D159EAA9688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2" name="Outline">
              <a:extLst>
                <a:ext uri="{FF2B5EF4-FFF2-40B4-BE49-F238E27FC236}">
                  <a16:creationId xmlns:a16="http://schemas.microsoft.com/office/drawing/2014/main" id="{9BF797A4-701E-475A-9613-E3272E47B10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78" name="Google Shape;1008;p21">
            <a:extLst>
              <a:ext uri="{FF2B5EF4-FFF2-40B4-BE49-F238E27FC236}">
                <a16:creationId xmlns:a16="http://schemas.microsoft.com/office/drawing/2014/main" id="{6C403F2F-7577-4E9D-9C72-21ABE1213E98}"/>
              </a:ext>
            </a:extLst>
          </p:cNvPr>
          <p:cNvSpPr txBox="1"/>
          <p:nvPr/>
        </p:nvSpPr>
        <p:spPr>
          <a:xfrm>
            <a:off x="1005840" y="4456329"/>
            <a:ext cx="6043142" cy="461224"/>
          </a:xfrm>
          <a:prstGeom prst="rect">
            <a:avLst/>
          </a:prstGeom>
          <a:noFill/>
          <a:ln>
            <a:noFill/>
          </a:ln>
        </p:spPr>
        <p:txBody>
          <a:bodyPr spcFirstLastPara="1" wrap="square" lIns="0" tIns="0" rIns="0" bIns="0" anchor="t" anchorCtr="0">
            <a:noAutofit/>
          </a:bodyPr>
          <a:lstStyle/>
          <a:p>
            <a:r>
              <a:rPr lang="en-US" sz="1200" dirty="0">
                <a:ea typeface="Calibri"/>
                <a:cs typeface="Calibri"/>
                <a:sym typeface="Calibri"/>
              </a:rPr>
              <a:t>Lorem ipsum dolor sit amet, consectetur adipiscing elit. Ut tempor, quam et mattis pulvinar, mauris ligula suscipit arcu, sed elementum diam leo at magna. Curabitur maximus sodales massa</a:t>
            </a:r>
          </a:p>
        </p:txBody>
      </p:sp>
      <p:sp>
        <p:nvSpPr>
          <p:cNvPr id="79" name="Google Shape;1009;p21">
            <a:extLst>
              <a:ext uri="{FF2B5EF4-FFF2-40B4-BE49-F238E27FC236}">
                <a16:creationId xmlns:a16="http://schemas.microsoft.com/office/drawing/2014/main" id="{1E89C86F-ABDE-4482-B3C5-81C8AD9CFF8F}"/>
              </a:ext>
            </a:extLst>
          </p:cNvPr>
          <p:cNvSpPr txBox="1"/>
          <p:nvPr/>
        </p:nvSpPr>
        <p:spPr>
          <a:xfrm>
            <a:off x="1005840" y="4033256"/>
            <a:ext cx="6043142" cy="291209"/>
          </a:xfrm>
          <a:prstGeom prst="rect">
            <a:avLst/>
          </a:prstGeom>
          <a:noFill/>
          <a:ln>
            <a:noFill/>
          </a:ln>
        </p:spPr>
        <p:txBody>
          <a:bodyPr spcFirstLastPara="1" wrap="square" lIns="0" tIns="0" rIns="0" bIns="0" anchor="b" anchorCtr="0">
            <a:normAutofit/>
          </a:bodyPr>
          <a:lstStyle/>
          <a:p>
            <a:r>
              <a:rPr lang="en-US" sz="1200" b="1" dirty="0">
                <a:ea typeface="Calibri"/>
                <a:cs typeface="Calibri"/>
                <a:sym typeface="Calibri"/>
              </a:rPr>
              <a:t>Lorem ipsum dolor </a:t>
            </a:r>
            <a:endParaRPr sz="1200" dirty="0"/>
          </a:p>
        </p:txBody>
      </p:sp>
      <p:cxnSp>
        <p:nvCxnSpPr>
          <p:cNvPr id="80" name="Straight Connector 79">
            <a:extLst>
              <a:ext uri="{FF2B5EF4-FFF2-40B4-BE49-F238E27FC236}">
                <a16:creationId xmlns:a16="http://schemas.microsoft.com/office/drawing/2014/main" id="{97A1E914-A8C2-4422-B828-95CD888DDDF5}"/>
              </a:ext>
            </a:extLst>
          </p:cNvPr>
          <p:cNvCxnSpPr>
            <a:cxnSpLocks/>
          </p:cNvCxnSpPr>
          <p:nvPr/>
        </p:nvCxnSpPr>
        <p:spPr>
          <a:xfrm>
            <a:off x="1005840" y="4373918"/>
            <a:ext cx="388620" cy="0"/>
          </a:xfrm>
          <a:prstGeom prst="line">
            <a:avLst/>
          </a:prstGeom>
          <a:ln w="41275">
            <a:solidFill>
              <a:srgbClr val="FF403F"/>
            </a:solidFill>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406B643E-0F1C-4DCD-B7C5-DEBD5380603F}"/>
              </a:ext>
            </a:extLst>
          </p:cNvPr>
          <p:cNvGrpSpPr/>
          <p:nvPr/>
        </p:nvGrpSpPr>
        <p:grpSpPr>
          <a:xfrm>
            <a:off x="221226" y="5125721"/>
            <a:ext cx="666000" cy="666256"/>
            <a:chOff x="3071135" y="1760585"/>
            <a:chExt cx="475200" cy="633600"/>
          </a:xfrm>
        </p:grpSpPr>
        <p:sp>
          <p:nvSpPr>
            <p:cNvPr id="89" name="Accent">
              <a:extLst>
                <a:ext uri="{FF2B5EF4-FFF2-40B4-BE49-F238E27FC236}">
                  <a16:creationId xmlns:a16="http://schemas.microsoft.com/office/drawing/2014/main" id="{38BE02E4-7C37-4837-9990-9EEC0177984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0" name="Outline">
              <a:extLst>
                <a:ext uri="{FF2B5EF4-FFF2-40B4-BE49-F238E27FC236}">
                  <a16:creationId xmlns:a16="http://schemas.microsoft.com/office/drawing/2014/main" id="{13398572-357B-47BF-8359-3DCBF44E951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86" name="Google Shape;1008;p21">
            <a:extLst>
              <a:ext uri="{FF2B5EF4-FFF2-40B4-BE49-F238E27FC236}">
                <a16:creationId xmlns:a16="http://schemas.microsoft.com/office/drawing/2014/main" id="{4FF7B5DA-D8B7-40B3-902C-794E8CA6B930}"/>
              </a:ext>
            </a:extLst>
          </p:cNvPr>
          <p:cNvSpPr txBox="1"/>
          <p:nvPr/>
        </p:nvSpPr>
        <p:spPr>
          <a:xfrm>
            <a:off x="1005840" y="5439774"/>
            <a:ext cx="6043142" cy="461224"/>
          </a:xfrm>
          <a:prstGeom prst="rect">
            <a:avLst/>
          </a:prstGeom>
          <a:noFill/>
          <a:ln>
            <a:noFill/>
          </a:ln>
        </p:spPr>
        <p:txBody>
          <a:bodyPr spcFirstLastPara="1" wrap="square" lIns="0" tIns="0" rIns="0" bIns="0" anchor="t" anchorCtr="0">
            <a:noAutofit/>
          </a:bodyPr>
          <a:lstStyle/>
          <a:p>
            <a:r>
              <a:rPr lang="en-US" sz="1200" dirty="0">
                <a:ea typeface="Calibri"/>
                <a:cs typeface="Calibri"/>
                <a:sym typeface="Calibri"/>
              </a:rPr>
              <a:t>Lorem ipsum dolor sit amet, consectetur adipiscing elit. Ut tempor, quam et mattis pulvinar, mauris ligula suscipit arcu, sed elementum diam leo at magna. Curabitur maximus sodales massa</a:t>
            </a:r>
          </a:p>
        </p:txBody>
      </p:sp>
      <p:sp>
        <p:nvSpPr>
          <p:cNvPr id="87" name="Google Shape;1009;p21">
            <a:extLst>
              <a:ext uri="{FF2B5EF4-FFF2-40B4-BE49-F238E27FC236}">
                <a16:creationId xmlns:a16="http://schemas.microsoft.com/office/drawing/2014/main" id="{5EE9860F-A27E-4ADD-B513-2D81ABDD2A19}"/>
              </a:ext>
            </a:extLst>
          </p:cNvPr>
          <p:cNvSpPr txBox="1"/>
          <p:nvPr/>
        </p:nvSpPr>
        <p:spPr>
          <a:xfrm>
            <a:off x="1005840" y="5016701"/>
            <a:ext cx="6043142" cy="291209"/>
          </a:xfrm>
          <a:prstGeom prst="rect">
            <a:avLst/>
          </a:prstGeom>
          <a:noFill/>
          <a:ln>
            <a:noFill/>
          </a:ln>
        </p:spPr>
        <p:txBody>
          <a:bodyPr spcFirstLastPara="1" wrap="square" lIns="0" tIns="0" rIns="0" bIns="0" anchor="b" anchorCtr="0">
            <a:normAutofit/>
          </a:bodyPr>
          <a:lstStyle/>
          <a:p>
            <a:r>
              <a:rPr lang="en-US" sz="1200" b="1" dirty="0">
                <a:ea typeface="Calibri"/>
                <a:cs typeface="Calibri"/>
                <a:sym typeface="Calibri"/>
              </a:rPr>
              <a:t>Lorem ipsum dolor </a:t>
            </a:r>
            <a:endParaRPr sz="1200" dirty="0"/>
          </a:p>
        </p:txBody>
      </p:sp>
      <p:cxnSp>
        <p:nvCxnSpPr>
          <p:cNvPr id="88" name="Straight Connector 87">
            <a:extLst>
              <a:ext uri="{FF2B5EF4-FFF2-40B4-BE49-F238E27FC236}">
                <a16:creationId xmlns:a16="http://schemas.microsoft.com/office/drawing/2014/main" id="{5C802E75-6A35-4107-BCAD-45B0FE8ACFE5}"/>
              </a:ext>
            </a:extLst>
          </p:cNvPr>
          <p:cNvCxnSpPr>
            <a:cxnSpLocks/>
          </p:cNvCxnSpPr>
          <p:nvPr/>
        </p:nvCxnSpPr>
        <p:spPr>
          <a:xfrm>
            <a:off x="1005840" y="5357363"/>
            <a:ext cx="388620" cy="0"/>
          </a:xfrm>
          <a:prstGeom prst="line">
            <a:avLst/>
          </a:prstGeom>
          <a:ln w="41275">
            <a:solidFill>
              <a:srgbClr val="FFB1B1"/>
            </a:solidFil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D500ADA7-232D-4370-BAF3-DB30381FACAD}"/>
              </a:ext>
            </a:extLst>
          </p:cNvPr>
          <p:cNvCxnSpPr>
            <a:cxnSpLocks/>
          </p:cNvCxnSpPr>
          <p:nvPr/>
        </p:nvCxnSpPr>
        <p:spPr>
          <a:xfrm>
            <a:off x="6699189" y="2720049"/>
            <a:ext cx="644948"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00" name="Straight Connector 99">
            <a:extLst>
              <a:ext uri="{FF2B5EF4-FFF2-40B4-BE49-F238E27FC236}">
                <a16:creationId xmlns:a16="http://schemas.microsoft.com/office/drawing/2014/main" id="{BFCA17CB-E430-4D90-99EB-E7C12DBD63B2}"/>
              </a:ext>
            </a:extLst>
          </p:cNvPr>
          <p:cNvCxnSpPr>
            <a:cxnSpLocks/>
          </p:cNvCxnSpPr>
          <p:nvPr/>
        </p:nvCxnSpPr>
        <p:spPr>
          <a:xfrm flipV="1">
            <a:off x="6699189" y="3703495"/>
            <a:ext cx="644948"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DC127EF3-18E2-4A10-BD2F-4D2C2F5DE7CD}"/>
              </a:ext>
            </a:extLst>
          </p:cNvPr>
          <p:cNvCxnSpPr>
            <a:cxnSpLocks/>
          </p:cNvCxnSpPr>
          <p:nvPr/>
        </p:nvCxnSpPr>
        <p:spPr>
          <a:xfrm flipV="1">
            <a:off x="6699189" y="4686941"/>
            <a:ext cx="644948"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02" name="Straight Connector 101">
            <a:extLst>
              <a:ext uri="{FF2B5EF4-FFF2-40B4-BE49-F238E27FC236}">
                <a16:creationId xmlns:a16="http://schemas.microsoft.com/office/drawing/2014/main" id="{02CEF39C-166E-47F1-9A06-19094B1C60CA}"/>
              </a:ext>
            </a:extLst>
          </p:cNvPr>
          <p:cNvCxnSpPr>
            <a:cxnSpLocks/>
          </p:cNvCxnSpPr>
          <p:nvPr/>
        </p:nvCxnSpPr>
        <p:spPr>
          <a:xfrm flipV="1">
            <a:off x="6699189" y="5670386"/>
            <a:ext cx="644948"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103" name="TextBox 102">
            <a:extLst>
              <a:ext uri="{FF2B5EF4-FFF2-40B4-BE49-F238E27FC236}">
                <a16:creationId xmlns:a16="http://schemas.microsoft.com/office/drawing/2014/main" id="{43D556AD-25A0-499A-835B-CFF237CC2687}"/>
              </a:ext>
            </a:extLst>
          </p:cNvPr>
          <p:cNvSpPr txBox="1"/>
          <p:nvPr/>
        </p:nvSpPr>
        <p:spPr>
          <a:xfrm rot="5400000">
            <a:off x="7341361" y="3344662"/>
            <a:ext cx="398186" cy="369332"/>
          </a:xfrm>
          <a:prstGeom prst="rect">
            <a:avLst/>
          </a:prstGeom>
          <a:noFill/>
        </p:spPr>
        <p:txBody>
          <a:bodyPr wrap="none" rtlCol="0">
            <a:spAutoFit/>
          </a:bodyPr>
          <a:lstStyle/>
          <a:p>
            <a:r>
              <a:rPr lang="en-PH" dirty="0">
                <a:solidFill>
                  <a:schemeClr val="bg1"/>
                </a:solidFill>
              </a:rPr>
              <a:t>xxx</a:t>
            </a:r>
          </a:p>
        </p:txBody>
      </p:sp>
      <p:sp>
        <p:nvSpPr>
          <p:cNvPr id="104" name="TextBox 103">
            <a:extLst>
              <a:ext uri="{FF2B5EF4-FFF2-40B4-BE49-F238E27FC236}">
                <a16:creationId xmlns:a16="http://schemas.microsoft.com/office/drawing/2014/main" id="{0D792F99-02E1-413B-AECF-C64FA599628B}"/>
              </a:ext>
            </a:extLst>
          </p:cNvPr>
          <p:cNvSpPr txBox="1"/>
          <p:nvPr/>
        </p:nvSpPr>
        <p:spPr>
          <a:xfrm rot="5400000">
            <a:off x="7341361" y="2318609"/>
            <a:ext cx="398186" cy="369332"/>
          </a:xfrm>
          <a:prstGeom prst="rect">
            <a:avLst/>
          </a:prstGeom>
          <a:noFill/>
        </p:spPr>
        <p:txBody>
          <a:bodyPr wrap="none" rtlCol="0">
            <a:spAutoFit/>
          </a:bodyPr>
          <a:lstStyle/>
          <a:p>
            <a:r>
              <a:rPr lang="en-PH" dirty="0">
                <a:solidFill>
                  <a:schemeClr val="bg1"/>
                </a:solidFill>
              </a:rPr>
              <a:t>xxx</a:t>
            </a:r>
          </a:p>
        </p:txBody>
      </p:sp>
      <p:sp>
        <p:nvSpPr>
          <p:cNvPr id="105" name="TextBox 104">
            <a:extLst>
              <a:ext uri="{FF2B5EF4-FFF2-40B4-BE49-F238E27FC236}">
                <a16:creationId xmlns:a16="http://schemas.microsoft.com/office/drawing/2014/main" id="{7540EEAF-2599-4924-849F-07A190A850C2}"/>
              </a:ext>
            </a:extLst>
          </p:cNvPr>
          <p:cNvSpPr txBox="1"/>
          <p:nvPr/>
        </p:nvSpPr>
        <p:spPr>
          <a:xfrm rot="5400000">
            <a:off x="7341361" y="4244642"/>
            <a:ext cx="398186" cy="369332"/>
          </a:xfrm>
          <a:prstGeom prst="rect">
            <a:avLst/>
          </a:prstGeom>
          <a:noFill/>
        </p:spPr>
        <p:txBody>
          <a:bodyPr wrap="none" rtlCol="0">
            <a:spAutoFit/>
          </a:bodyPr>
          <a:lstStyle/>
          <a:p>
            <a:r>
              <a:rPr lang="en-PH" dirty="0"/>
              <a:t>xxx</a:t>
            </a:r>
          </a:p>
        </p:txBody>
      </p:sp>
      <p:sp>
        <p:nvSpPr>
          <p:cNvPr id="106" name="TextBox 105">
            <a:extLst>
              <a:ext uri="{FF2B5EF4-FFF2-40B4-BE49-F238E27FC236}">
                <a16:creationId xmlns:a16="http://schemas.microsoft.com/office/drawing/2014/main" id="{96CFDD15-7669-4C80-8693-EC535A019241}"/>
              </a:ext>
            </a:extLst>
          </p:cNvPr>
          <p:cNvSpPr txBox="1"/>
          <p:nvPr/>
        </p:nvSpPr>
        <p:spPr>
          <a:xfrm rot="5400000">
            <a:off x="7341361" y="5274183"/>
            <a:ext cx="398186" cy="369332"/>
          </a:xfrm>
          <a:prstGeom prst="rect">
            <a:avLst/>
          </a:prstGeom>
          <a:noFill/>
        </p:spPr>
        <p:txBody>
          <a:bodyPr wrap="none" rtlCol="0">
            <a:spAutoFit/>
          </a:bodyPr>
          <a:lstStyle/>
          <a:p>
            <a:r>
              <a:rPr lang="en-PH" dirty="0"/>
              <a:t>xxx</a:t>
            </a:r>
          </a:p>
        </p:txBody>
      </p:sp>
    </p:spTree>
    <p:extLst>
      <p:ext uri="{BB962C8B-B14F-4D97-AF65-F5344CB8AC3E}">
        <p14:creationId xmlns:p14="http://schemas.microsoft.com/office/powerpoint/2010/main" val="3973971717"/>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276291-A577-4A73-A97B-78B9BB01E4CE}"/>
              </a:ext>
            </a:extLst>
          </p:cNvPr>
          <p:cNvSpPr>
            <a:spLocks noGrp="1"/>
          </p:cNvSpPr>
          <p:nvPr>
            <p:ph type="title"/>
          </p:nvPr>
        </p:nvSpPr>
        <p:spPr>
          <a:xfrm>
            <a:off x="221226" y="365126"/>
            <a:ext cx="8701548" cy="578772"/>
          </a:xfrm>
        </p:spPr>
        <p:txBody>
          <a:bodyPr/>
          <a:lstStyle/>
          <a:p>
            <a:r>
              <a:rPr lang="en-US" dirty="0"/>
              <a:t>Radial Segment Wheel with Four Callouts</a:t>
            </a:r>
          </a:p>
        </p:txBody>
      </p:sp>
      <p:grpSp>
        <p:nvGrpSpPr>
          <p:cNvPr id="34" name="Group 33">
            <a:extLst>
              <a:ext uri="{FF2B5EF4-FFF2-40B4-BE49-F238E27FC236}">
                <a16:creationId xmlns:a16="http://schemas.microsoft.com/office/drawing/2014/main" id="{754EB8D4-8310-4AAC-87A7-6E1F72D9DC97}"/>
              </a:ext>
            </a:extLst>
          </p:cNvPr>
          <p:cNvGrpSpPr/>
          <p:nvPr/>
        </p:nvGrpSpPr>
        <p:grpSpPr>
          <a:xfrm>
            <a:off x="221226" y="1846949"/>
            <a:ext cx="2895369" cy="1078011"/>
            <a:chOff x="221226" y="1907849"/>
            <a:chExt cx="2895369" cy="1078011"/>
          </a:xfrm>
        </p:grpSpPr>
        <p:sp>
          <p:nvSpPr>
            <p:cNvPr id="22" name="Google Shape;1008;p21">
              <a:extLst>
                <a:ext uri="{FF2B5EF4-FFF2-40B4-BE49-F238E27FC236}">
                  <a16:creationId xmlns:a16="http://schemas.microsoft.com/office/drawing/2014/main" id="{9D7A2533-0AA5-43B6-B7AB-E1F7D5E04336}"/>
                </a:ext>
              </a:extLst>
            </p:cNvPr>
            <p:cNvSpPr txBox="1"/>
            <p:nvPr/>
          </p:nvSpPr>
          <p:spPr>
            <a:xfrm>
              <a:off x="221226" y="2330922"/>
              <a:ext cx="2895369" cy="654938"/>
            </a:xfrm>
            <a:prstGeom prst="rect">
              <a:avLst/>
            </a:prstGeom>
            <a:noFill/>
            <a:ln>
              <a:noFill/>
            </a:ln>
          </p:spPr>
          <p:txBody>
            <a:bodyPr spcFirstLastPara="1" wrap="square" lIns="0" tIns="0" rIns="0" bIns="0" anchor="t" anchorCtr="0">
              <a:normAutofit/>
            </a:bodyPr>
            <a:lstStyle/>
            <a:p>
              <a:r>
                <a:rPr lang="en-US" sz="1000" dirty="0">
                  <a:ea typeface="Calibri"/>
                  <a:cs typeface="Calibri"/>
                  <a:sym typeface="Calibri"/>
                </a:rPr>
                <a:t>Lorem ipsum dolor sit amet, consectetur adipiscing elit. Ut tempor, quam et mattis pulvinar, mauris ligula suscipit arcu, sed elementum diam leo at magna. </a:t>
              </a:r>
            </a:p>
          </p:txBody>
        </p:sp>
        <p:sp>
          <p:nvSpPr>
            <p:cNvPr id="23" name="Google Shape;1009;p21">
              <a:extLst>
                <a:ext uri="{FF2B5EF4-FFF2-40B4-BE49-F238E27FC236}">
                  <a16:creationId xmlns:a16="http://schemas.microsoft.com/office/drawing/2014/main" id="{97CC4CE0-60B0-4163-93A0-CAAD0BEDB93A}"/>
                </a:ext>
              </a:extLst>
            </p:cNvPr>
            <p:cNvSpPr txBox="1"/>
            <p:nvPr/>
          </p:nvSpPr>
          <p:spPr>
            <a:xfrm>
              <a:off x="221226" y="1907849"/>
              <a:ext cx="2895369" cy="291209"/>
            </a:xfrm>
            <a:prstGeom prst="rect">
              <a:avLst/>
            </a:prstGeom>
            <a:noFill/>
            <a:ln>
              <a:noFill/>
            </a:ln>
          </p:spPr>
          <p:txBody>
            <a:bodyPr spcFirstLastPara="1" wrap="square" lIns="0" tIns="0" rIns="0" bIns="0" anchor="b" anchorCtr="0">
              <a:normAutofit/>
            </a:bodyPr>
            <a:lstStyle/>
            <a:p>
              <a:r>
                <a:rPr lang="en-US" sz="1000" b="1" dirty="0">
                  <a:ea typeface="Calibri"/>
                  <a:cs typeface="Calibri"/>
                  <a:sym typeface="Calibri"/>
                </a:rPr>
                <a:t>Lorem ipsum dolor </a:t>
              </a:r>
              <a:endParaRPr sz="1000" dirty="0"/>
            </a:p>
          </p:txBody>
        </p:sp>
        <p:cxnSp>
          <p:nvCxnSpPr>
            <p:cNvPr id="24" name="Straight Connector 23">
              <a:extLst>
                <a:ext uri="{FF2B5EF4-FFF2-40B4-BE49-F238E27FC236}">
                  <a16:creationId xmlns:a16="http://schemas.microsoft.com/office/drawing/2014/main" id="{8E712D7A-7936-4462-AC71-FFDCA0954A5A}"/>
                </a:ext>
              </a:extLst>
            </p:cNvPr>
            <p:cNvCxnSpPr>
              <a:cxnSpLocks/>
            </p:cNvCxnSpPr>
            <p:nvPr/>
          </p:nvCxnSpPr>
          <p:spPr>
            <a:xfrm>
              <a:off x="221226" y="2248511"/>
              <a:ext cx="388620" cy="0"/>
            </a:xfrm>
            <a:prstGeom prst="line">
              <a:avLst/>
            </a:prstGeom>
            <a:ln w="41275">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26" name="Google Shape;1008;p21">
            <a:extLst>
              <a:ext uri="{FF2B5EF4-FFF2-40B4-BE49-F238E27FC236}">
                <a16:creationId xmlns:a16="http://schemas.microsoft.com/office/drawing/2014/main" id="{466A0F6F-EB1D-4925-877C-E607CEC11C92}"/>
              </a:ext>
            </a:extLst>
          </p:cNvPr>
          <p:cNvSpPr txBox="1"/>
          <p:nvPr/>
        </p:nvSpPr>
        <p:spPr>
          <a:xfrm>
            <a:off x="221226" y="3647844"/>
            <a:ext cx="2752681" cy="654938"/>
          </a:xfrm>
          <a:prstGeom prst="rect">
            <a:avLst/>
          </a:prstGeom>
          <a:noFill/>
          <a:ln>
            <a:noFill/>
          </a:ln>
        </p:spPr>
        <p:txBody>
          <a:bodyPr spcFirstLastPara="1" wrap="square" lIns="0" tIns="0" rIns="0" bIns="0" anchor="t" anchorCtr="0">
            <a:normAutofit/>
          </a:bodyPr>
          <a:lstStyle/>
          <a:p>
            <a:r>
              <a:rPr lang="en-US" sz="1000" dirty="0">
                <a:ea typeface="Calibri"/>
                <a:cs typeface="Calibri"/>
                <a:sym typeface="Calibri"/>
              </a:rPr>
              <a:t>Lorem ipsum dolor sit amet, consectetur adipiscing elit. Ut tempor, quam et mattis pulvinar, mauris ligula suscipit arcu, sed elementum diam leo at magna. </a:t>
            </a:r>
          </a:p>
        </p:txBody>
      </p:sp>
      <p:sp>
        <p:nvSpPr>
          <p:cNvPr id="27" name="Google Shape;1009;p21">
            <a:extLst>
              <a:ext uri="{FF2B5EF4-FFF2-40B4-BE49-F238E27FC236}">
                <a16:creationId xmlns:a16="http://schemas.microsoft.com/office/drawing/2014/main" id="{F23BF381-09C2-484E-9918-3BB7520CC245}"/>
              </a:ext>
            </a:extLst>
          </p:cNvPr>
          <p:cNvSpPr txBox="1"/>
          <p:nvPr/>
        </p:nvSpPr>
        <p:spPr>
          <a:xfrm>
            <a:off x="221226" y="3224771"/>
            <a:ext cx="2752681" cy="291209"/>
          </a:xfrm>
          <a:prstGeom prst="rect">
            <a:avLst/>
          </a:prstGeom>
          <a:noFill/>
          <a:ln>
            <a:noFill/>
          </a:ln>
        </p:spPr>
        <p:txBody>
          <a:bodyPr spcFirstLastPara="1" wrap="square" lIns="0" tIns="0" rIns="0" bIns="0" anchor="b" anchorCtr="0">
            <a:normAutofit/>
          </a:bodyPr>
          <a:lstStyle/>
          <a:p>
            <a:r>
              <a:rPr lang="en-US" sz="1000" b="1" dirty="0">
                <a:ea typeface="Calibri"/>
                <a:cs typeface="Calibri"/>
                <a:sym typeface="Calibri"/>
              </a:rPr>
              <a:t>Lorem ipsum dolor </a:t>
            </a:r>
            <a:endParaRPr sz="1000" dirty="0"/>
          </a:p>
        </p:txBody>
      </p:sp>
      <p:cxnSp>
        <p:nvCxnSpPr>
          <p:cNvPr id="28" name="Straight Connector 27">
            <a:extLst>
              <a:ext uri="{FF2B5EF4-FFF2-40B4-BE49-F238E27FC236}">
                <a16:creationId xmlns:a16="http://schemas.microsoft.com/office/drawing/2014/main" id="{EA641547-59E6-4A9F-AA22-78FF2DB3A1FE}"/>
              </a:ext>
            </a:extLst>
          </p:cNvPr>
          <p:cNvCxnSpPr>
            <a:cxnSpLocks/>
          </p:cNvCxnSpPr>
          <p:nvPr/>
        </p:nvCxnSpPr>
        <p:spPr>
          <a:xfrm>
            <a:off x="221226" y="3565433"/>
            <a:ext cx="388620" cy="0"/>
          </a:xfrm>
          <a:prstGeom prst="line">
            <a:avLst/>
          </a:prstGeom>
          <a:ln w="41275">
            <a:solidFill>
              <a:srgbClr val="460000"/>
            </a:solidFill>
          </a:ln>
        </p:spPr>
        <p:style>
          <a:lnRef idx="1">
            <a:schemeClr val="accent1"/>
          </a:lnRef>
          <a:fillRef idx="0">
            <a:schemeClr val="accent1"/>
          </a:fillRef>
          <a:effectRef idx="0">
            <a:schemeClr val="accent1"/>
          </a:effectRef>
          <a:fontRef idx="minor">
            <a:schemeClr val="tx1"/>
          </a:fontRef>
        </p:style>
      </p:cxnSp>
      <p:grpSp>
        <p:nvGrpSpPr>
          <p:cNvPr id="32" name="Group 31">
            <a:extLst>
              <a:ext uri="{FF2B5EF4-FFF2-40B4-BE49-F238E27FC236}">
                <a16:creationId xmlns:a16="http://schemas.microsoft.com/office/drawing/2014/main" id="{81C34117-4896-4883-9F70-6866A85F2ADC}"/>
              </a:ext>
            </a:extLst>
          </p:cNvPr>
          <p:cNvGrpSpPr/>
          <p:nvPr/>
        </p:nvGrpSpPr>
        <p:grpSpPr>
          <a:xfrm>
            <a:off x="221226" y="4718340"/>
            <a:ext cx="2895369" cy="1078011"/>
            <a:chOff x="221226" y="4894987"/>
            <a:chExt cx="2895369" cy="1078011"/>
          </a:xfrm>
        </p:grpSpPr>
        <p:sp>
          <p:nvSpPr>
            <p:cNvPr id="29" name="Google Shape;1008;p21">
              <a:extLst>
                <a:ext uri="{FF2B5EF4-FFF2-40B4-BE49-F238E27FC236}">
                  <a16:creationId xmlns:a16="http://schemas.microsoft.com/office/drawing/2014/main" id="{9E162593-D9E6-489D-B6E4-C4FC725A9735}"/>
                </a:ext>
              </a:extLst>
            </p:cNvPr>
            <p:cNvSpPr txBox="1"/>
            <p:nvPr/>
          </p:nvSpPr>
          <p:spPr>
            <a:xfrm>
              <a:off x="221226" y="5318060"/>
              <a:ext cx="2895369" cy="654938"/>
            </a:xfrm>
            <a:prstGeom prst="rect">
              <a:avLst/>
            </a:prstGeom>
            <a:noFill/>
            <a:ln>
              <a:noFill/>
            </a:ln>
          </p:spPr>
          <p:txBody>
            <a:bodyPr spcFirstLastPara="1" wrap="square" lIns="0" tIns="0" rIns="0" bIns="0" anchor="t" anchorCtr="0">
              <a:normAutofit/>
            </a:bodyPr>
            <a:lstStyle/>
            <a:p>
              <a:r>
                <a:rPr lang="en-US" sz="1000" dirty="0">
                  <a:ea typeface="Calibri"/>
                  <a:cs typeface="Calibri"/>
                  <a:sym typeface="Calibri"/>
                </a:rPr>
                <a:t>Lorem ipsum dolor sit amet, consectetur adipiscing elit. Ut tempor, quam et mattis pulvinar, mauris ligula suscipit arcu, sed elementum diam leo at magna. </a:t>
              </a:r>
            </a:p>
          </p:txBody>
        </p:sp>
        <p:sp>
          <p:nvSpPr>
            <p:cNvPr id="30" name="Google Shape;1009;p21">
              <a:extLst>
                <a:ext uri="{FF2B5EF4-FFF2-40B4-BE49-F238E27FC236}">
                  <a16:creationId xmlns:a16="http://schemas.microsoft.com/office/drawing/2014/main" id="{9FC80419-70A4-45FF-8B4D-BFF34D1279D2}"/>
                </a:ext>
              </a:extLst>
            </p:cNvPr>
            <p:cNvSpPr txBox="1"/>
            <p:nvPr/>
          </p:nvSpPr>
          <p:spPr>
            <a:xfrm>
              <a:off x="221226" y="4894987"/>
              <a:ext cx="2895369" cy="291209"/>
            </a:xfrm>
            <a:prstGeom prst="rect">
              <a:avLst/>
            </a:prstGeom>
            <a:noFill/>
            <a:ln>
              <a:noFill/>
            </a:ln>
          </p:spPr>
          <p:txBody>
            <a:bodyPr spcFirstLastPara="1" wrap="square" lIns="0" tIns="0" rIns="0" bIns="0" anchor="b" anchorCtr="0">
              <a:normAutofit/>
            </a:bodyPr>
            <a:lstStyle/>
            <a:p>
              <a:r>
                <a:rPr lang="en-US" sz="1000" b="1" dirty="0">
                  <a:ea typeface="Calibri"/>
                  <a:cs typeface="Calibri"/>
                  <a:sym typeface="Calibri"/>
                </a:rPr>
                <a:t>Lorem ipsum dolor </a:t>
              </a:r>
              <a:endParaRPr sz="1000" dirty="0"/>
            </a:p>
          </p:txBody>
        </p:sp>
        <p:cxnSp>
          <p:nvCxnSpPr>
            <p:cNvPr id="31" name="Straight Connector 30">
              <a:extLst>
                <a:ext uri="{FF2B5EF4-FFF2-40B4-BE49-F238E27FC236}">
                  <a16:creationId xmlns:a16="http://schemas.microsoft.com/office/drawing/2014/main" id="{2EE0A26E-4552-4D53-9830-7C06062A266B}"/>
                </a:ext>
              </a:extLst>
            </p:cNvPr>
            <p:cNvCxnSpPr>
              <a:cxnSpLocks/>
            </p:cNvCxnSpPr>
            <p:nvPr/>
          </p:nvCxnSpPr>
          <p:spPr>
            <a:xfrm>
              <a:off x="221226" y="5235649"/>
              <a:ext cx="388620" cy="0"/>
            </a:xfrm>
            <a:prstGeom prst="line">
              <a:avLst/>
            </a:prstGeom>
            <a:ln w="41275">
              <a:solidFill>
                <a:srgbClr val="38556E"/>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5831BDD1-E75E-44A4-999D-610DD1FFEED6}"/>
              </a:ext>
            </a:extLst>
          </p:cNvPr>
          <p:cNvGrpSpPr/>
          <p:nvPr/>
        </p:nvGrpSpPr>
        <p:grpSpPr>
          <a:xfrm>
            <a:off x="6029641" y="2587905"/>
            <a:ext cx="2895369" cy="1078011"/>
            <a:chOff x="221226" y="3284396"/>
            <a:chExt cx="2895369" cy="1078011"/>
          </a:xfrm>
        </p:grpSpPr>
        <p:sp>
          <p:nvSpPr>
            <p:cNvPr id="37" name="Google Shape;1008;p21">
              <a:extLst>
                <a:ext uri="{FF2B5EF4-FFF2-40B4-BE49-F238E27FC236}">
                  <a16:creationId xmlns:a16="http://schemas.microsoft.com/office/drawing/2014/main" id="{B1509314-50AB-4EDE-B36F-E82B151CEFFD}"/>
                </a:ext>
              </a:extLst>
            </p:cNvPr>
            <p:cNvSpPr txBox="1"/>
            <p:nvPr/>
          </p:nvSpPr>
          <p:spPr>
            <a:xfrm>
              <a:off x="221226" y="3707469"/>
              <a:ext cx="2895369" cy="654938"/>
            </a:xfrm>
            <a:prstGeom prst="rect">
              <a:avLst/>
            </a:prstGeom>
            <a:noFill/>
            <a:ln>
              <a:noFill/>
            </a:ln>
          </p:spPr>
          <p:txBody>
            <a:bodyPr spcFirstLastPara="1" wrap="square" lIns="0" tIns="0" rIns="0" bIns="0" anchor="t" anchorCtr="0">
              <a:normAutofit/>
            </a:bodyPr>
            <a:lstStyle/>
            <a:p>
              <a:r>
                <a:rPr lang="en-US" sz="1000" dirty="0">
                  <a:ea typeface="Calibri"/>
                  <a:cs typeface="Calibri"/>
                  <a:sym typeface="Calibri"/>
                </a:rPr>
                <a:t>Lorem ipsum dolor sit amet, consectetur adipiscing elit. Ut tempor, quam et mattis pulvinar, mauris ligula suscipit arcu, sed elementum diam leo at magna. </a:t>
              </a:r>
            </a:p>
          </p:txBody>
        </p:sp>
        <p:sp>
          <p:nvSpPr>
            <p:cNvPr id="38" name="Google Shape;1009;p21">
              <a:extLst>
                <a:ext uri="{FF2B5EF4-FFF2-40B4-BE49-F238E27FC236}">
                  <a16:creationId xmlns:a16="http://schemas.microsoft.com/office/drawing/2014/main" id="{D4F72CD4-8F9A-40D2-81ED-99ADFE816D64}"/>
                </a:ext>
              </a:extLst>
            </p:cNvPr>
            <p:cNvSpPr txBox="1"/>
            <p:nvPr/>
          </p:nvSpPr>
          <p:spPr>
            <a:xfrm>
              <a:off x="221226" y="3284396"/>
              <a:ext cx="2895369" cy="291209"/>
            </a:xfrm>
            <a:prstGeom prst="rect">
              <a:avLst/>
            </a:prstGeom>
            <a:noFill/>
            <a:ln>
              <a:noFill/>
            </a:ln>
          </p:spPr>
          <p:txBody>
            <a:bodyPr spcFirstLastPara="1" wrap="square" lIns="0" tIns="0" rIns="0" bIns="0" anchor="b" anchorCtr="0">
              <a:normAutofit/>
            </a:bodyPr>
            <a:lstStyle/>
            <a:p>
              <a:r>
                <a:rPr lang="en-US" sz="1000" b="1" dirty="0">
                  <a:ea typeface="Calibri"/>
                  <a:cs typeface="Calibri"/>
                  <a:sym typeface="Calibri"/>
                </a:rPr>
                <a:t>Lorem ipsum dolor </a:t>
              </a:r>
              <a:endParaRPr sz="1000" dirty="0"/>
            </a:p>
          </p:txBody>
        </p:sp>
        <p:cxnSp>
          <p:nvCxnSpPr>
            <p:cNvPr id="39" name="Straight Connector 38">
              <a:extLst>
                <a:ext uri="{FF2B5EF4-FFF2-40B4-BE49-F238E27FC236}">
                  <a16:creationId xmlns:a16="http://schemas.microsoft.com/office/drawing/2014/main" id="{C4D08B61-DB5F-414D-872E-5A64EB4E400E}"/>
                </a:ext>
              </a:extLst>
            </p:cNvPr>
            <p:cNvCxnSpPr>
              <a:cxnSpLocks/>
            </p:cNvCxnSpPr>
            <p:nvPr/>
          </p:nvCxnSpPr>
          <p:spPr>
            <a:xfrm>
              <a:off x="221226" y="3625058"/>
              <a:ext cx="388620" cy="0"/>
            </a:xfrm>
            <a:prstGeom prst="line">
              <a:avLst/>
            </a:prstGeom>
            <a:ln w="41275">
              <a:solidFill>
                <a:srgbClr val="760000"/>
              </a:solidFill>
            </a:ln>
          </p:spPr>
          <p:style>
            <a:lnRef idx="1">
              <a:schemeClr val="accent1"/>
            </a:lnRef>
            <a:fillRef idx="0">
              <a:schemeClr val="accent1"/>
            </a:fillRef>
            <a:effectRef idx="0">
              <a:schemeClr val="accent1"/>
            </a:effectRef>
            <a:fontRef idx="minor">
              <a:schemeClr val="tx1"/>
            </a:fontRef>
          </p:style>
        </p:cxnSp>
      </p:grpSp>
      <p:grpSp>
        <p:nvGrpSpPr>
          <p:cNvPr id="40" name="Group 39">
            <a:extLst>
              <a:ext uri="{FF2B5EF4-FFF2-40B4-BE49-F238E27FC236}">
                <a16:creationId xmlns:a16="http://schemas.microsoft.com/office/drawing/2014/main" id="{5E6407BA-E19B-4E0C-A207-559E378888FD}"/>
              </a:ext>
            </a:extLst>
          </p:cNvPr>
          <p:cNvGrpSpPr/>
          <p:nvPr/>
        </p:nvGrpSpPr>
        <p:grpSpPr>
          <a:xfrm>
            <a:off x="6029641" y="4081474"/>
            <a:ext cx="2895369" cy="1078011"/>
            <a:chOff x="221226" y="4894987"/>
            <a:chExt cx="2895369" cy="1078011"/>
          </a:xfrm>
        </p:grpSpPr>
        <p:sp>
          <p:nvSpPr>
            <p:cNvPr id="41" name="Google Shape;1008;p21">
              <a:extLst>
                <a:ext uri="{FF2B5EF4-FFF2-40B4-BE49-F238E27FC236}">
                  <a16:creationId xmlns:a16="http://schemas.microsoft.com/office/drawing/2014/main" id="{ECB16860-35EA-401B-A82E-3FE187831FCB}"/>
                </a:ext>
              </a:extLst>
            </p:cNvPr>
            <p:cNvSpPr txBox="1"/>
            <p:nvPr/>
          </p:nvSpPr>
          <p:spPr>
            <a:xfrm>
              <a:off x="221226" y="5318060"/>
              <a:ext cx="2895369" cy="654938"/>
            </a:xfrm>
            <a:prstGeom prst="rect">
              <a:avLst/>
            </a:prstGeom>
            <a:noFill/>
            <a:ln>
              <a:noFill/>
            </a:ln>
          </p:spPr>
          <p:txBody>
            <a:bodyPr spcFirstLastPara="1" wrap="square" lIns="0" tIns="0" rIns="0" bIns="0" anchor="t" anchorCtr="0">
              <a:normAutofit/>
            </a:bodyPr>
            <a:lstStyle/>
            <a:p>
              <a:r>
                <a:rPr lang="en-US" sz="1000" dirty="0">
                  <a:ea typeface="Calibri"/>
                  <a:cs typeface="Calibri"/>
                  <a:sym typeface="Calibri"/>
                </a:rPr>
                <a:t>Lorem ipsum dolor sit amet, consectetur adipiscing elit. Ut tempor, quam et mattis pulvinar, mauris ligula suscipit arcu, sed elementum diam leo at magna. </a:t>
              </a:r>
            </a:p>
          </p:txBody>
        </p:sp>
        <p:sp>
          <p:nvSpPr>
            <p:cNvPr id="42" name="Google Shape;1009;p21">
              <a:extLst>
                <a:ext uri="{FF2B5EF4-FFF2-40B4-BE49-F238E27FC236}">
                  <a16:creationId xmlns:a16="http://schemas.microsoft.com/office/drawing/2014/main" id="{393F7FE8-81C6-4620-965B-BED7D4483528}"/>
                </a:ext>
              </a:extLst>
            </p:cNvPr>
            <p:cNvSpPr txBox="1"/>
            <p:nvPr/>
          </p:nvSpPr>
          <p:spPr>
            <a:xfrm>
              <a:off x="221226" y="4894987"/>
              <a:ext cx="2895369" cy="291209"/>
            </a:xfrm>
            <a:prstGeom prst="rect">
              <a:avLst/>
            </a:prstGeom>
            <a:noFill/>
            <a:ln>
              <a:noFill/>
            </a:ln>
          </p:spPr>
          <p:txBody>
            <a:bodyPr spcFirstLastPara="1" wrap="square" lIns="0" tIns="0" rIns="0" bIns="0" anchor="b" anchorCtr="0">
              <a:normAutofit/>
            </a:bodyPr>
            <a:lstStyle/>
            <a:p>
              <a:r>
                <a:rPr lang="en-US" sz="1000" b="1" dirty="0">
                  <a:ea typeface="Calibri"/>
                  <a:cs typeface="Calibri"/>
                  <a:sym typeface="Calibri"/>
                </a:rPr>
                <a:t>Lorem ipsum dolor </a:t>
              </a:r>
              <a:endParaRPr sz="1000" dirty="0"/>
            </a:p>
          </p:txBody>
        </p:sp>
        <p:cxnSp>
          <p:nvCxnSpPr>
            <p:cNvPr id="43" name="Straight Connector 42">
              <a:extLst>
                <a:ext uri="{FF2B5EF4-FFF2-40B4-BE49-F238E27FC236}">
                  <a16:creationId xmlns:a16="http://schemas.microsoft.com/office/drawing/2014/main" id="{10562133-5B20-4662-AB13-AD74D8BE2C94}"/>
                </a:ext>
              </a:extLst>
            </p:cNvPr>
            <p:cNvCxnSpPr>
              <a:cxnSpLocks/>
            </p:cNvCxnSpPr>
            <p:nvPr/>
          </p:nvCxnSpPr>
          <p:spPr>
            <a:xfrm>
              <a:off x="221226" y="5235649"/>
              <a:ext cx="388620" cy="0"/>
            </a:xfrm>
            <a:prstGeom prst="line">
              <a:avLst/>
            </a:prstGeom>
            <a:ln w="41275">
              <a:solidFill>
                <a:srgbClr val="FF9797"/>
              </a:solidFill>
            </a:ln>
          </p:spPr>
          <p:style>
            <a:lnRef idx="1">
              <a:schemeClr val="accent1"/>
            </a:lnRef>
            <a:fillRef idx="0">
              <a:schemeClr val="accent1"/>
            </a:fillRef>
            <a:effectRef idx="0">
              <a:schemeClr val="accent1"/>
            </a:effectRef>
            <a:fontRef idx="minor">
              <a:schemeClr val="tx1"/>
            </a:fontRef>
          </p:style>
        </p:cxnSp>
      </p:grpSp>
      <p:cxnSp>
        <p:nvCxnSpPr>
          <p:cNvPr id="47" name="Straight Connector 46">
            <a:extLst>
              <a:ext uri="{FF2B5EF4-FFF2-40B4-BE49-F238E27FC236}">
                <a16:creationId xmlns:a16="http://schemas.microsoft.com/office/drawing/2014/main" id="{4BC82BEF-57D8-4B5E-8E1E-F7C979B03C38}"/>
              </a:ext>
            </a:extLst>
          </p:cNvPr>
          <p:cNvCxnSpPr>
            <a:cxnSpLocks/>
          </p:cNvCxnSpPr>
          <p:nvPr/>
        </p:nvCxnSpPr>
        <p:spPr>
          <a:xfrm>
            <a:off x="2708476" y="3938154"/>
            <a:ext cx="526838" cy="0"/>
          </a:xfrm>
          <a:prstGeom prst="line">
            <a:avLst/>
          </a:prstGeom>
          <a:ln w="2540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7903130-98FC-4FD5-AC34-C48C0D8B3D48}"/>
              </a:ext>
            </a:extLst>
          </p:cNvPr>
          <p:cNvCxnSpPr>
            <a:cxnSpLocks/>
          </p:cNvCxnSpPr>
          <p:nvPr/>
        </p:nvCxnSpPr>
        <p:spPr>
          <a:xfrm>
            <a:off x="3184723" y="5190719"/>
            <a:ext cx="831692" cy="0"/>
          </a:xfrm>
          <a:prstGeom prst="line">
            <a:avLst/>
          </a:prstGeom>
          <a:ln w="2540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4E45B101-B1BE-473D-AFDA-4F5189583810}"/>
              </a:ext>
            </a:extLst>
          </p:cNvPr>
          <p:cNvCxnSpPr>
            <a:cxnSpLocks/>
          </p:cNvCxnSpPr>
          <p:nvPr/>
        </p:nvCxnSpPr>
        <p:spPr>
          <a:xfrm>
            <a:off x="5683170" y="4623201"/>
            <a:ext cx="264725" cy="0"/>
          </a:xfrm>
          <a:prstGeom prst="line">
            <a:avLst/>
          </a:prstGeom>
          <a:ln w="25400">
            <a:solidFill>
              <a:schemeClr val="bg1">
                <a:lumMod val="75000"/>
              </a:schemeClr>
            </a:solidFill>
            <a:headEnd type="ova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0214B9C5-1715-1979-6FA8-EBA1705E8CFA}"/>
              </a:ext>
            </a:extLst>
          </p:cNvPr>
          <p:cNvGrpSpPr/>
          <p:nvPr/>
        </p:nvGrpSpPr>
        <p:grpSpPr>
          <a:xfrm rot="4138057">
            <a:off x="3229622" y="2559161"/>
            <a:ext cx="2684756" cy="2684756"/>
            <a:chOff x="7064375" y="667203"/>
            <a:chExt cx="4567238" cy="4567238"/>
          </a:xfrm>
        </p:grpSpPr>
        <p:sp>
          <p:nvSpPr>
            <p:cNvPr id="16" name="Freeform 7">
              <a:extLst>
                <a:ext uri="{FF2B5EF4-FFF2-40B4-BE49-F238E27FC236}">
                  <a16:creationId xmlns:a16="http://schemas.microsoft.com/office/drawing/2014/main" id="{F3C6E22A-A9C2-F96B-2754-D938CB28E61D}"/>
                </a:ext>
              </a:extLst>
            </p:cNvPr>
            <p:cNvSpPr>
              <a:spLocks/>
            </p:cNvSpPr>
            <p:nvPr/>
          </p:nvSpPr>
          <p:spPr bwMode="auto">
            <a:xfrm>
              <a:off x="7659688" y="667203"/>
              <a:ext cx="2568575" cy="1311275"/>
            </a:xfrm>
            <a:custGeom>
              <a:avLst/>
              <a:gdLst>
                <a:gd name="T0" fmla="*/ 4051 w 6471"/>
                <a:gd name="T1" fmla="*/ 2690 h 3301"/>
                <a:gd name="T2" fmla="*/ 4182 w 6471"/>
                <a:gd name="T3" fmla="*/ 2642 h 3301"/>
                <a:gd name="T4" fmla="*/ 4263 w 6471"/>
                <a:gd name="T5" fmla="*/ 2631 h 3301"/>
                <a:gd name="T6" fmla="*/ 4093 w 6471"/>
                <a:gd name="T7" fmla="*/ 2441 h 3301"/>
                <a:gd name="T8" fmla="*/ 3988 w 6471"/>
                <a:gd name="T9" fmla="*/ 2297 h 3301"/>
                <a:gd name="T10" fmla="*/ 3841 w 6471"/>
                <a:gd name="T11" fmla="*/ 2062 h 3301"/>
                <a:gd name="T12" fmla="*/ 3551 w 6471"/>
                <a:gd name="T13" fmla="*/ 1549 h 3301"/>
                <a:gd name="T14" fmla="*/ 3272 w 6471"/>
                <a:gd name="T15" fmla="*/ 1023 h 3301"/>
                <a:gd name="T16" fmla="*/ 3191 w 6471"/>
                <a:gd name="T17" fmla="*/ 646 h 3301"/>
                <a:gd name="T18" fmla="*/ 3594 w 6471"/>
                <a:gd name="T19" fmla="*/ 579 h 3301"/>
                <a:gd name="T20" fmla="*/ 4001 w 6471"/>
                <a:gd name="T21" fmla="*/ 546 h 3301"/>
                <a:gd name="T22" fmla="*/ 4409 w 6471"/>
                <a:gd name="T23" fmla="*/ 543 h 3301"/>
                <a:gd name="T24" fmla="*/ 4715 w 6471"/>
                <a:gd name="T25" fmla="*/ 561 h 3301"/>
                <a:gd name="T26" fmla="*/ 5011 w 6471"/>
                <a:gd name="T27" fmla="*/ 592 h 3301"/>
                <a:gd name="T28" fmla="*/ 5401 w 6471"/>
                <a:gd name="T29" fmla="*/ 659 h 3301"/>
                <a:gd name="T30" fmla="*/ 5786 w 6471"/>
                <a:gd name="T31" fmla="*/ 751 h 3301"/>
                <a:gd name="T32" fmla="*/ 6163 w 6471"/>
                <a:gd name="T33" fmla="*/ 871 h 3301"/>
                <a:gd name="T34" fmla="*/ 6259 w 6471"/>
                <a:gd name="T35" fmla="*/ 898 h 3301"/>
                <a:gd name="T36" fmla="*/ 6277 w 6471"/>
                <a:gd name="T37" fmla="*/ 906 h 3301"/>
                <a:gd name="T38" fmla="*/ 6378 w 6471"/>
                <a:gd name="T39" fmla="*/ 367 h 3301"/>
                <a:gd name="T40" fmla="*/ 6002 w 6471"/>
                <a:gd name="T41" fmla="*/ 245 h 3301"/>
                <a:gd name="T42" fmla="*/ 5618 w 6471"/>
                <a:gd name="T43" fmla="*/ 148 h 3301"/>
                <a:gd name="T44" fmla="*/ 5132 w 6471"/>
                <a:gd name="T45" fmla="*/ 61 h 3301"/>
                <a:gd name="T46" fmla="*/ 4834 w 6471"/>
                <a:gd name="T47" fmla="*/ 29 h 3301"/>
                <a:gd name="T48" fmla="*/ 4427 w 6471"/>
                <a:gd name="T49" fmla="*/ 3 h 3301"/>
                <a:gd name="T50" fmla="*/ 4019 w 6471"/>
                <a:gd name="T51" fmla="*/ 4 h 3301"/>
                <a:gd name="T52" fmla="*/ 3612 w 6471"/>
                <a:gd name="T53" fmla="*/ 34 h 3301"/>
                <a:gd name="T54" fmla="*/ 3309 w 6471"/>
                <a:gd name="T55" fmla="*/ 74 h 3301"/>
                <a:gd name="T56" fmla="*/ 3030 w 6471"/>
                <a:gd name="T57" fmla="*/ 126 h 3301"/>
                <a:gd name="T58" fmla="*/ 2663 w 6471"/>
                <a:gd name="T59" fmla="*/ 218 h 3301"/>
                <a:gd name="T60" fmla="*/ 2303 w 6471"/>
                <a:gd name="T61" fmla="*/ 334 h 3301"/>
                <a:gd name="T62" fmla="*/ 1952 w 6471"/>
                <a:gd name="T63" fmla="*/ 474 h 3301"/>
                <a:gd name="T64" fmla="*/ 1702 w 6471"/>
                <a:gd name="T65" fmla="*/ 590 h 3301"/>
                <a:gd name="T66" fmla="*/ 1077 w 6471"/>
                <a:gd name="T67" fmla="*/ 951 h 3301"/>
                <a:gd name="T68" fmla="*/ 637 w 6471"/>
                <a:gd name="T69" fmla="*/ 1269 h 3301"/>
                <a:gd name="T70" fmla="*/ 229 w 6471"/>
                <a:gd name="T71" fmla="*/ 1607 h 3301"/>
                <a:gd name="T72" fmla="*/ 0 w 6471"/>
                <a:gd name="T73" fmla="*/ 1826 h 3301"/>
                <a:gd name="T74" fmla="*/ 387 w 6471"/>
                <a:gd name="T75" fmla="*/ 2202 h 3301"/>
                <a:gd name="T76" fmla="*/ 570 w 6471"/>
                <a:gd name="T77" fmla="*/ 2027 h 3301"/>
                <a:gd name="T78" fmla="*/ 893 w 6471"/>
                <a:gd name="T79" fmla="*/ 1755 h 3301"/>
                <a:gd name="T80" fmla="*/ 1317 w 6471"/>
                <a:gd name="T81" fmla="*/ 1439 h 3301"/>
                <a:gd name="T82" fmla="*/ 1572 w 6471"/>
                <a:gd name="T83" fmla="*/ 1275 h 3301"/>
                <a:gd name="T84" fmla="*/ 1904 w 6471"/>
                <a:gd name="T85" fmla="*/ 1093 h 3301"/>
                <a:gd name="T86" fmla="*/ 2519 w 6471"/>
                <a:gd name="T87" fmla="*/ 2076 h 3301"/>
                <a:gd name="T88" fmla="*/ 2825 w 6471"/>
                <a:gd name="T89" fmla="*/ 2540 h 3301"/>
                <a:gd name="T90" fmla="*/ 3069 w 6471"/>
                <a:gd name="T91" fmla="*/ 2887 h 3301"/>
                <a:gd name="T92" fmla="*/ 3122 w 6471"/>
                <a:gd name="T93" fmla="*/ 2953 h 3301"/>
                <a:gd name="T94" fmla="*/ 3366 w 6471"/>
                <a:gd name="T95" fmla="*/ 3217 h 3301"/>
                <a:gd name="T96" fmla="*/ 3473 w 6471"/>
                <a:gd name="T97" fmla="*/ 3242 h 3301"/>
                <a:gd name="T98" fmla="*/ 3598 w 6471"/>
                <a:gd name="T99" fmla="*/ 3036 h 3301"/>
                <a:gd name="T100" fmla="*/ 3756 w 6471"/>
                <a:gd name="T101" fmla="*/ 2879 h 3301"/>
                <a:gd name="T102" fmla="*/ 3952 w 6471"/>
                <a:gd name="T103" fmla="*/ 2744 h 3301"/>
                <a:gd name="T104" fmla="*/ 4045 w 6471"/>
                <a:gd name="T105" fmla="*/ 2692 h 3301"/>
                <a:gd name="T106" fmla="*/ 4014 w 6471"/>
                <a:gd name="T107" fmla="*/ 2710 h 3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471" h="3301">
                  <a:moveTo>
                    <a:pt x="4014" y="2710"/>
                  </a:moveTo>
                  <a:lnTo>
                    <a:pt x="4051" y="2690"/>
                  </a:lnTo>
                  <a:lnTo>
                    <a:pt x="4120" y="2660"/>
                  </a:lnTo>
                  <a:lnTo>
                    <a:pt x="4182" y="2642"/>
                  </a:lnTo>
                  <a:lnTo>
                    <a:pt x="4238" y="2633"/>
                  </a:lnTo>
                  <a:lnTo>
                    <a:pt x="4263" y="2631"/>
                  </a:lnTo>
                  <a:lnTo>
                    <a:pt x="4204" y="2569"/>
                  </a:lnTo>
                  <a:lnTo>
                    <a:pt x="4093" y="2441"/>
                  </a:lnTo>
                  <a:lnTo>
                    <a:pt x="4041" y="2373"/>
                  </a:lnTo>
                  <a:lnTo>
                    <a:pt x="3988" y="2297"/>
                  </a:lnTo>
                  <a:lnTo>
                    <a:pt x="3889" y="2141"/>
                  </a:lnTo>
                  <a:lnTo>
                    <a:pt x="3841" y="2062"/>
                  </a:lnTo>
                  <a:lnTo>
                    <a:pt x="3742" y="1892"/>
                  </a:lnTo>
                  <a:lnTo>
                    <a:pt x="3551" y="1549"/>
                  </a:lnTo>
                  <a:lnTo>
                    <a:pt x="3459" y="1377"/>
                  </a:lnTo>
                  <a:lnTo>
                    <a:pt x="3272" y="1023"/>
                  </a:lnTo>
                  <a:lnTo>
                    <a:pt x="3091" y="668"/>
                  </a:lnTo>
                  <a:lnTo>
                    <a:pt x="3191" y="646"/>
                  </a:lnTo>
                  <a:lnTo>
                    <a:pt x="3392" y="608"/>
                  </a:lnTo>
                  <a:lnTo>
                    <a:pt x="3594" y="579"/>
                  </a:lnTo>
                  <a:lnTo>
                    <a:pt x="3797" y="559"/>
                  </a:lnTo>
                  <a:lnTo>
                    <a:pt x="4001" y="546"/>
                  </a:lnTo>
                  <a:lnTo>
                    <a:pt x="4206" y="541"/>
                  </a:lnTo>
                  <a:lnTo>
                    <a:pt x="4409" y="543"/>
                  </a:lnTo>
                  <a:lnTo>
                    <a:pt x="4614" y="554"/>
                  </a:lnTo>
                  <a:lnTo>
                    <a:pt x="4715" y="561"/>
                  </a:lnTo>
                  <a:lnTo>
                    <a:pt x="4814" y="570"/>
                  </a:lnTo>
                  <a:lnTo>
                    <a:pt x="5011" y="592"/>
                  </a:lnTo>
                  <a:lnTo>
                    <a:pt x="5206" y="622"/>
                  </a:lnTo>
                  <a:lnTo>
                    <a:pt x="5401" y="659"/>
                  </a:lnTo>
                  <a:lnTo>
                    <a:pt x="5594" y="701"/>
                  </a:lnTo>
                  <a:lnTo>
                    <a:pt x="5786" y="751"/>
                  </a:lnTo>
                  <a:lnTo>
                    <a:pt x="5976" y="808"/>
                  </a:lnTo>
                  <a:lnTo>
                    <a:pt x="6163" y="871"/>
                  </a:lnTo>
                  <a:lnTo>
                    <a:pt x="6256" y="906"/>
                  </a:lnTo>
                  <a:lnTo>
                    <a:pt x="6259" y="898"/>
                  </a:lnTo>
                  <a:lnTo>
                    <a:pt x="6268" y="902"/>
                  </a:lnTo>
                  <a:lnTo>
                    <a:pt x="6277" y="906"/>
                  </a:lnTo>
                  <a:lnTo>
                    <a:pt x="6471" y="402"/>
                  </a:lnTo>
                  <a:lnTo>
                    <a:pt x="6378" y="367"/>
                  </a:lnTo>
                  <a:lnTo>
                    <a:pt x="6191" y="302"/>
                  </a:lnTo>
                  <a:lnTo>
                    <a:pt x="6002" y="245"/>
                  </a:lnTo>
                  <a:lnTo>
                    <a:pt x="5812" y="193"/>
                  </a:lnTo>
                  <a:lnTo>
                    <a:pt x="5618" y="148"/>
                  </a:lnTo>
                  <a:lnTo>
                    <a:pt x="5424" y="109"/>
                  </a:lnTo>
                  <a:lnTo>
                    <a:pt x="5132" y="61"/>
                  </a:lnTo>
                  <a:lnTo>
                    <a:pt x="4935" y="39"/>
                  </a:lnTo>
                  <a:lnTo>
                    <a:pt x="4834" y="29"/>
                  </a:lnTo>
                  <a:lnTo>
                    <a:pt x="4631" y="13"/>
                  </a:lnTo>
                  <a:lnTo>
                    <a:pt x="4427" y="3"/>
                  </a:lnTo>
                  <a:lnTo>
                    <a:pt x="4222" y="0"/>
                  </a:lnTo>
                  <a:lnTo>
                    <a:pt x="4019" y="4"/>
                  </a:lnTo>
                  <a:lnTo>
                    <a:pt x="3816" y="16"/>
                  </a:lnTo>
                  <a:lnTo>
                    <a:pt x="3612" y="34"/>
                  </a:lnTo>
                  <a:lnTo>
                    <a:pt x="3410" y="58"/>
                  </a:lnTo>
                  <a:lnTo>
                    <a:pt x="3309" y="74"/>
                  </a:lnTo>
                  <a:lnTo>
                    <a:pt x="3215" y="90"/>
                  </a:lnTo>
                  <a:lnTo>
                    <a:pt x="3030" y="126"/>
                  </a:lnTo>
                  <a:lnTo>
                    <a:pt x="2846" y="170"/>
                  </a:lnTo>
                  <a:lnTo>
                    <a:pt x="2663" y="218"/>
                  </a:lnTo>
                  <a:lnTo>
                    <a:pt x="2482" y="274"/>
                  </a:lnTo>
                  <a:lnTo>
                    <a:pt x="2303" y="334"/>
                  </a:lnTo>
                  <a:lnTo>
                    <a:pt x="2125" y="402"/>
                  </a:lnTo>
                  <a:lnTo>
                    <a:pt x="1952" y="474"/>
                  </a:lnTo>
                  <a:lnTo>
                    <a:pt x="1865" y="513"/>
                  </a:lnTo>
                  <a:lnTo>
                    <a:pt x="1702" y="590"/>
                  </a:lnTo>
                  <a:lnTo>
                    <a:pt x="1383" y="761"/>
                  </a:lnTo>
                  <a:lnTo>
                    <a:pt x="1077" y="951"/>
                  </a:lnTo>
                  <a:lnTo>
                    <a:pt x="781" y="1159"/>
                  </a:lnTo>
                  <a:lnTo>
                    <a:pt x="637" y="1269"/>
                  </a:lnTo>
                  <a:lnTo>
                    <a:pt x="471" y="1400"/>
                  </a:lnTo>
                  <a:lnTo>
                    <a:pt x="229" y="1607"/>
                  </a:lnTo>
                  <a:lnTo>
                    <a:pt x="75" y="1751"/>
                  </a:lnTo>
                  <a:lnTo>
                    <a:pt x="0" y="1826"/>
                  </a:lnTo>
                  <a:lnTo>
                    <a:pt x="377" y="2192"/>
                  </a:lnTo>
                  <a:lnTo>
                    <a:pt x="387" y="2202"/>
                  </a:lnTo>
                  <a:lnTo>
                    <a:pt x="447" y="2143"/>
                  </a:lnTo>
                  <a:lnTo>
                    <a:pt x="570" y="2027"/>
                  </a:lnTo>
                  <a:lnTo>
                    <a:pt x="762" y="1861"/>
                  </a:lnTo>
                  <a:lnTo>
                    <a:pt x="893" y="1755"/>
                  </a:lnTo>
                  <a:lnTo>
                    <a:pt x="1031" y="1646"/>
                  </a:lnTo>
                  <a:lnTo>
                    <a:pt x="1317" y="1439"/>
                  </a:lnTo>
                  <a:lnTo>
                    <a:pt x="1464" y="1343"/>
                  </a:lnTo>
                  <a:lnTo>
                    <a:pt x="1572" y="1275"/>
                  </a:lnTo>
                  <a:lnTo>
                    <a:pt x="1792" y="1151"/>
                  </a:lnTo>
                  <a:lnTo>
                    <a:pt x="1904" y="1093"/>
                  </a:lnTo>
                  <a:lnTo>
                    <a:pt x="2107" y="1422"/>
                  </a:lnTo>
                  <a:lnTo>
                    <a:pt x="2519" y="2076"/>
                  </a:lnTo>
                  <a:lnTo>
                    <a:pt x="2732" y="2399"/>
                  </a:lnTo>
                  <a:lnTo>
                    <a:pt x="2825" y="2540"/>
                  </a:lnTo>
                  <a:lnTo>
                    <a:pt x="2969" y="2750"/>
                  </a:lnTo>
                  <a:lnTo>
                    <a:pt x="3069" y="2887"/>
                  </a:lnTo>
                  <a:lnTo>
                    <a:pt x="3122" y="2953"/>
                  </a:lnTo>
                  <a:lnTo>
                    <a:pt x="3122" y="2953"/>
                  </a:lnTo>
                  <a:lnTo>
                    <a:pt x="3199" y="3045"/>
                  </a:lnTo>
                  <a:lnTo>
                    <a:pt x="3366" y="3217"/>
                  </a:lnTo>
                  <a:lnTo>
                    <a:pt x="3451" y="3301"/>
                  </a:lnTo>
                  <a:lnTo>
                    <a:pt x="3473" y="3242"/>
                  </a:lnTo>
                  <a:lnTo>
                    <a:pt x="3529" y="3132"/>
                  </a:lnTo>
                  <a:lnTo>
                    <a:pt x="3598" y="3036"/>
                  </a:lnTo>
                  <a:lnTo>
                    <a:pt x="3674" y="2951"/>
                  </a:lnTo>
                  <a:lnTo>
                    <a:pt x="3756" y="2879"/>
                  </a:lnTo>
                  <a:lnTo>
                    <a:pt x="3836" y="2818"/>
                  </a:lnTo>
                  <a:lnTo>
                    <a:pt x="3952" y="2744"/>
                  </a:lnTo>
                  <a:lnTo>
                    <a:pt x="4014" y="2710"/>
                  </a:lnTo>
                  <a:lnTo>
                    <a:pt x="4045" y="2692"/>
                  </a:lnTo>
                  <a:lnTo>
                    <a:pt x="3950" y="2745"/>
                  </a:lnTo>
                  <a:lnTo>
                    <a:pt x="4014" y="271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7" name="Freeform 8">
              <a:extLst>
                <a:ext uri="{FF2B5EF4-FFF2-40B4-BE49-F238E27FC236}">
                  <a16:creationId xmlns:a16="http://schemas.microsoft.com/office/drawing/2014/main" id="{528D4EBD-012B-0A02-B437-C6FCE383CA2D}"/>
                </a:ext>
              </a:extLst>
            </p:cNvPr>
            <p:cNvSpPr>
              <a:spLocks/>
            </p:cNvSpPr>
            <p:nvPr/>
          </p:nvSpPr>
          <p:spPr bwMode="auto">
            <a:xfrm>
              <a:off x="9566275" y="2256291"/>
              <a:ext cx="1074738" cy="1042988"/>
            </a:xfrm>
            <a:custGeom>
              <a:avLst/>
              <a:gdLst>
                <a:gd name="T0" fmla="*/ 398 w 2708"/>
                <a:gd name="T1" fmla="*/ 366 h 2629"/>
                <a:gd name="T2" fmla="*/ 0 w 2708"/>
                <a:gd name="T3" fmla="*/ 541 h 2629"/>
                <a:gd name="T4" fmla="*/ 557 w 2708"/>
                <a:gd name="T5" fmla="*/ 1033 h 2629"/>
                <a:gd name="T6" fmla="*/ 507 w 2708"/>
                <a:gd name="T7" fmla="*/ 1180 h 2629"/>
                <a:gd name="T8" fmla="*/ 494 w 2708"/>
                <a:gd name="T9" fmla="*/ 1389 h 2629"/>
                <a:gd name="T10" fmla="*/ 542 w 2708"/>
                <a:gd name="T11" fmla="*/ 1594 h 2629"/>
                <a:gd name="T12" fmla="*/ 656 w 2708"/>
                <a:gd name="T13" fmla="*/ 1775 h 2629"/>
                <a:gd name="T14" fmla="*/ 806 w 2708"/>
                <a:gd name="T15" fmla="*/ 1916 h 2629"/>
                <a:gd name="T16" fmla="*/ 1202 w 2708"/>
                <a:gd name="T17" fmla="*/ 2282 h 2629"/>
                <a:gd name="T18" fmla="*/ 1521 w 2708"/>
                <a:gd name="T19" fmla="*/ 2578 h 2629"/>
                <a:gd name="T20" fmla="*/ 1614 w 2708"/>
                <a:gd name="T21" fmla="*/ 2622 h 2629"/>
                <a:gd name="T22" fmla="*/ 1780 w 2708"/>
                <a:gd name="T23" fmla="*/ 2616 h 2629"/>
                <a:gd name="T24" fmla="*/ 1847 w 2708"/>
                <a:gd name="T25" fmla="*/ 2587 h 2629"/>
                <a:gd name="T26" fmla="*/ 1898 w 2708"/>
                <a:gd name="T27" fmla="*/ 2524 h 2629"/>
                <a:gd name="T28" fmla="*/ 1909 w 2708"/>
                <a:gd name="T29" fmla="*/ 2444 h 2629"/>
                <a:gd name="T30" fmla="*/ 1911 w 2708"/>
                <a:gd name="T31" fmla="*/ 2357 h 2629"/>
                <a:gd name="T32" fmla="*/ 1937 w 2708"/>
                <a:gd name="T33" fmla="*/ 2320 h 2629"/>
                <a:gd name="T34" fmla="*/ 2007 w 2708"/>
                <a:gd name="T35" fmla="*/ 2299 h 2629"/>
                <a:gd name="T36" fmla="*/ 2100 w 2708"/>
                <a:gd name="T37" fmla="*/ 2265 h 2629"/>
                <a:gd name="T38" fmla="*/ 2169 w 2708"/>
                <a:gd name="T39" fmla="*/ 2200 h 2629"/>
                <a:gd name="T40" fmla="*/ 2183 w 2708"/>
                <a:gd name="T41" fmla="*/ 2149 h 2629"/>
                <a:gd name="T42" fmla="*/ 2184 w 2708"/>
                <a:gd name="T43" fmla="*/ 2044 h 2629"/>
                <a:gd name="T44" fmla="*/ 2200 w 2708"/>
                <a:gd name="T45" fmla="*/ 1996 h 2629"/>
                <a:gd name="T46" fmla="*/ 2246 w 2708"/>
                <a:gd name="T47" fmla="*/ 1962 h 2629"/>
                <a:gd name="T48" fmla="*/ 2357 w 2708"/>
                <a:gd name="T49" fmla="*/ 1937 h 2629"/>
                <a:gd name="T50" fmla="*/ 2401 w 2708"/>
                <a:gd name="T51" fmla="*/ 1918 h 2629"/>
                <a:gd name="T52" fmla="*/ 2446 w 2708"/>
                <a:gd name="T53" fmla="*/ 1874 h 2629"/>
                <a:gd name="T54" fmla="*/ 2463 w 2708"/>
                <a:gd name="T55" fmla="*/ 1828 h 2629"/>
                <a:gd name="T56" fmla="*/ 2471 w 2708"/>
                <a:gd name="T57" fmla="*/ 1700 h 2629"/>
                <a:gd name="T58" fmla="*/ 2476 w 2708"/>
                <a:gd name="T59" fmla="*/ 1644 h 2629"/>
                <a:gd name="T60" fmla="*/ 2496 w 2708"/>
                <a:gd name="T61" fmla="*/ 1618 h 2629"/>
                <a:gd name="T62" fmla="*/ 2568 w 2708"/>
                <a:gd name="T63" fmla="*/ 1598 h 2629"/>
                <a:gd name="T64" fmla="*/ 2609 w 2708"/>
                <a:gd name="T65" fmla="*/ 1582 h 2629"/>
                <a:gd name="T66" fmla="*/ 2666 w 2708"/>
                <a:gd name="T67" fmla="*/ 1535 h 2629"/>
                <a:gd name="T68" fmla="*/ 2704 w 2708"/>
                <a:gd name="T69" fmla="*/ 1456 h 2629"/>
                <a:gd name="T70" fmla="*/ 2701 w 2708"/>
                <a:gd name="T71" fmla="*/ 1346 h 2629"/>
                <a:gd name="T72" fmla="*/ 2659 w 2708"/>
                <a:gd name="T73" fmla="*/ 1244 h 2629"/>
                <a:gd name="T74" fmla="*/ 2616 w 2708"/>
                <a:gd name="T75" fmla="*/ 1192 h 2629"/>
                <a:gd name="T76" fmla="*/ 2437 w 2708"/>
                <a:gd name="T77" fmla="*/ 1008 h 2629"/>
                <a:gd name="T78" fmla="*/ 2480 w 2708"/>
                <a:gd name="T79" fmla="*/ 976 h 2629"/>
                <a:gd name="T80" fmla="*/ 2495 w 2708"/>
                <a:gd name="T81" fmla="*/ 907 h 2629"/>
                <a:gd name="T82" fmla="*/ 2474 w 2708"/>
                <a:gd name="T83" fmla="*/ 823 h 2629"/>
                <a:gd name="T84" fmla="*/ 2424 w 2708"/>
                <a:gd name="T85" fmla="*/ 728 h 2629"/>
                <a:gd name="T86" fmla="*/ 2310 w 2708"/>
                <a:gd name="T87" fmla="*/ 591 h 2629"/>
                <a:gd name="T88" fmla="*/ 2139 w 2708"/>
                <a:gd name="T89" fmla="*/ 440 h 2629"/>
                <a:gd name="T90" fmla="*/ 1872 w 2708"/>
                <a:gd name="T91" fmla="*/ 300 h 2629"/>
                <a:gd name="T92" fmla="*/ 1758 w 2708"/>
                <a:gd name="T93" fmla="*/ 268 h 2629"/>
                <a:gd name="T94" fmla="*/ 1633 w 2708"/>
                <a:gd name="T95" fmla="*/ 250 h 2629"/>
                <a:gd name="T96" fmla="*/ 1638 w 2708"/>
                <a:gd name="T97" fmla="*/ 242 h 2629"/>
                <a:gd name="T98" fmla="*/ 1505 w 2708"/>
                <a:gd name="T99" fmla="*/ 247 h 2629"/>
                <a:gd name="T100" fmla="*/ 1323 w 2708"/>
                <a:gd name="T101" fmla="*/ 286 h 2629"/>
                <a:gd name="T102" fmla="*/ 1266 w 2708"/>
                <a:gd name="T103" fmla="*/ 294 h 2629"/>
                <a:gd name="T104" fmla="*/ 1212 w 2708"/>
                <a:gd name="T105" fmla="*/ 247 h 2629"/>
                <a:gd name="T106" fmla="*/ 928 w 2708"/>
                <a:gd name="T107" fmla="*/ 0 h 2629"/>
                <a:gd name="T108" fmla="*/ 892 w 2708"/>
                <a:gd name="T109" fmla="*/ 92 h 2629"/>
                <a:gd name="T110" fmla="*/ 804 w 2708"/>
                <a:gd name="T111" fmla="*/ 185 h 2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8" h="2629">
                  <a:moveTo>
                    <a:pt x="777" y="199"/>
                  </a:moveTo>
                  <a:lnTo>
                    <a:pt x="398" y="366"/>
                  </a:lnTo>
                  <a:lnTo>
                    <a:pt x="163" y="470"/>
                  </a:lnTo>
                  <a:lnTo>
                    <a:pt x="0" y="541"/>
                  </a:lnTo>
                  <a:lnTo>
                    <a:pt x="278" y="788"/>
                  </a:lnTo>
                  <a:lnTo>
                    <a:pt x="557" y="1033"/>
                  </a:lnTo>
                  <a:lnTo>
                    <a:pt x="537" y="1080"/>
                  </a:lnTo>
                  <a:lnTo>
                    <a:pt x="507" y="1180"/>
                  </a:lnTo>
                  <a:lnTo>
                    <a:pt x="493" y="1284"/>
                  </a:lnTo>
                  <a:lnTo>
                    <a:pt x="494" y="1389"/>
                  </a:lnTo>
                  <a:lnTo>
                    <a:pt x="510" y="1493"/>
                  </a:lnTo>
                  <a:lnTo>
                    <a:pt x="542" y="1594"/>
                  </a:lnTo>
                  <a:lnTo>
                    <a:pt x="591" y="1688"/>
                  </a:lnTo>
                  <a:lnTo>
                    <a:pt x="656" y="1775"/>
                  </a:lnTo>
                  <a:lnTo>
                    <a:pt x="695" y="1813"/>
                  </a:lnTo>
                  <a:lnTo>
                    <a:pt x="806" y="1916"/>
                  </a:lnTo>
                  <a:lnTo>
                    <a:pt x="1014" y="2108"/>
                  </a:lnTo>
                  <a:lnTo>
                    <a:pt x="1202" y="2282"/>
                  </a:lnTo>
                  <a:lnTo>
                    <a:pt x="1505" y="2563"/>
                  </a:lnTo>
                  <a:lnTo>
                    <a:pt x="1521" y="2578"/>
                  </a:lnTo>
                  <a:lnTo>
                    <a:pt x="1556" y="2598"/>
                  </a:lnTo>
                  <a:lnTo>
                    <a:pt x="1614" y="2622"/>
                  </a:lnTo>
                  <a:lnTo>
                    <a:pt x="1697" y="2629"/>
                  </a:lnTo>
                  <a:lnTo>
                    <a:pt x="1780" y="2616"/>
                  </a:lnTo>
                  <a:lnTo>
                    <a:pt x="1816" y="2602"/>
                  </a:lnTo>
                  <a:lnTo>
                    <a:pt x="1847" y="2587"/>
                  </a:lnTo>
                  <a:lnTo>
                    <a:pt x="1882" y="2553"/>
                  </a:lnTo>
                  <a:lnTo>
                    <a:pt x="1898" y="2524"/>
                  </a:lnTo>
                  <a:lnTo>
                    <a:pt x="1902" y="2508"/>
                  </a:lnTo>
                  <a:lnTo>
                    <a:pt x="1909" y="2444"/>
                  </a:lnTo>
                  <a:lnTo>
                    <a:pt x="1909" y="2381"/>
                  </a:lnTo>
                  <a:lnTo>
                    <a:pt x="1911" y="2357"/>
                  </a:lnTo>
                  <a:lnTo>
                    <a:pt x="1921" y="2333"/>
                  </a:lnTo>
                  <a:lnTo>
                    <a:pt x="1937" y="2320"/>
                  </a:lnTo>
                  <a:lnTo>
                    <a:pt x="1948" y="2316"/>
                  </a:lnTo>
                  <a:lnTo>
                    <a:pt x="2007" y="2299"/>
                  </a:lnTo>
                  <a:lnTo>
                    <a:pt x="2066" y="2281"/>
                  </a:lnTo>
                  <a:lnTo>
                    <a:pt x="2100" y="2265"/>
                  </a:lnTo>
                  <a:lnTo>
                    <a:pt x="2145" y="2230"/>
                  </a:lnTo>
                  <a:lnTo>
                    <a:pt x="2169" y="2200"/>
                  </a:lnTo>
                  <a:lnTo>
                    <a:pt x="2175" y="2183"/>
                  </a:lnTo>
                  <a:lnTo>
                    <a:pt x="2183" y="2149"/>
                  </a:lnTo>
                  <a:lnTo>
                    <a:pt x="2183" y="2079"/>
                  </a:lnTo>
                  <a:lnTo>
                    <a:pt x="2184" y="2044"/>
                  </a:lnTo>
                  <a:lnTo>
                    <a:pt x="2187" y="2024"/>
                  </a:lnTo>
                  <a:lnTo>
                    <a:pt x="2200" y="1996"/>
                  </a:lnTo>
                  <a:lnTo>
                    <a:pt x="2220" y="1975"/>
                  </a:lnTo>
                  <a:lnTo>
                    <a:pt x="2246" y="1962"/>
                  </a:lnTo>
                  <a:lnTo>
                    <a:pt x="2292" y="1950"/>
                  </a:lnTo>
                  <a:lnTo>
                    <a:pt x="2357" y="1937"/>
                  </a:lnTo>
                  <a:lnTo>
                    <a:pt x="2385" y="1926"/>
                  </a:lnTo>
                  <a:lnTo>
                    <a:pt x="2401" y="1918"/>
                  </a:lnTo>
                  <a:lnTo>
                    <a:pt x="2427" y="1898"/>
                  </a:lnTo>
                  <a:lnTo>
                    <a:pt x="2446" y="1874"/>
                  </a:lnTo>
                  <a:lnTo>
                    <a:pt x="2459" y="1845"/>
                  </a:lnTo>
                  <a:lnTo>
                    <a:pt x="2463" y="1828"/>
                  </a:lnTo>
                  <a:lnTo>
                    <a:pt x="2471" y="1765"/>
                  </a:lnTo>
                  <a:lnTo>
                    <a:pt x="2471" y="1700"/>
                  </a:lnTo>
                  <a:lnTo>
                    <a:pt x="2471" y="1678"/>
                  </a:lnTo>
                  <a:lnTo>
                    <a:pt x="2476" y="1644"/>
                  </a:lnTo>
                  <a:lnTo>
                    <a:pt x="2487" y="1625"/>
                  </a:lnTo>
                  <a:lnTo>
                    <a:pt x="2496" y="1618"/>
                  </a:lnTo>
                  <a:lnTo>
                    <a:pt x="2519" y="1607"/>
                  </a:lnTo>
                  <a:lnTo>
                    <a:pt x="2568" y="1598"/>
                  </a:lnTo>
                  <a:lnTo>
                    <a:pt x="2591" y="1590"/>
                  </a:lnTo>
                  <a:lnTo>
                    <a:pt x="2609" y="1582"/>
                  </a:lnTo>
                  <a:lnTo>
                    <a:pt x="2640" y="1560"/>
                  </a:lnTo>
                  <a:lnTo>
                    <a:pt x="2666" y="1535"/>
                  </a:lnTo>
                  <a:lnTo>
                    <a:pt x="2686" y="1506"/>
                  </a:lnTo>
                  <a:lnTo>
                    <a:pt x="2704" y="1456"/>
                  </a:lnTo>
                  <a:lnTo>
                    <a:pt x="2708" y="1384"/>
                  </a:lnTo>
                  <a:lnTo>
                    <a:pt x="2701" y="1346"/>
                  </a:lnTo>
                  <a:lnTo>
                    <a:pt x="2690" y="1303"/>
                  </a:lnTo>
                  <a:lnTo>
                    <a:pt x="2659" y="1244"/>
                  </a:lnTo>
                  <a:lnTo>
                    <a:pt x="2631" y="1208"/>
                  </a:lnTo>
                  <a:lnTo>
                    <a:pt x="2616" y="1192"/>
                  </a:lnTo>
                  <a:lnTo>
                    <a:pt x="2420" y="1011"/>
                  </a:lnTo>
                  <a:lnTo>
                    <a:pt x="2437" y="1008"/>
                  </a:lnTo>
                  <a:lnTo>
                    <a:pt x="2463" y="995"/>
                  </a:lnTo>
                  <a:lnTo>
                    <a:pt x="2480" y="976"/>
                  </a:lnTo>
                  <a:lnTo>
                    <a:pt x="2490" y="951"/>
                  </a:lnTo>
                  <a:lnTo>
                    <a:pt x="2495" y="907"/>
                  </a:lnTo>
                  <a:lnTo>
                    <a:pt x="2484" y="847"/>
                  </a:lnTo>
                  <a:lnTo>
                    <a:pt x="2474" y="823"/>
                  </a:lnTo>
                  <a:lnTo>
                    <a:pt x="2460" y="790"/>
                  </a:lnTo>
                  <a:lnTo>
                    <a:pt x="2424" y="728"/>
                  </a:lnTo>
                  <a:lnTo>
                    <a:pt x="2358" y="642"/>
                  </a:lnTo>
                  <a:lnTo>
                    <a:pt x="2310" y="591"/>
                  </a:lnTo>
                  <a:lnTo>
                    <a:pt x="2257" y="536"/>
                  </a:lnTo>
                  <a:lnTo>
                    <a:pt x="2139" y="440"/>
                  </a:lnTo>
                  <a:lnTo>
                    <a:pt x="2010" y="361"/>
                  </a:lnTo>
                  <a:lnTo>
                    <a:pt x="1872" y="300"/>
                  </a:lnTo>
                  <a:lnTo>
                    <a:pt x="1798" y="278"/>
                  </a:lnTo>
                  <a:lnTo>
                    <a:pt x="1758" y="268"/>
                  </a:lnTo>
                  <a:lnTo>
                    <a:pt x="1675" y="254"/>
                  </a:lnTo>
                  <a:lnTo>
                    <a:pt x="1633" y="250"/>
                  </a:lnTo>
                  <a:lnTo>
                    <a:pt x="1636" y="246"/>
                  </a:lnTo>
                  <a:lnTo>
                    <a:pt x="1638" y="242"/>
                  </a:lnTo>
                  <a:lnTo>
                    <a:pt x="1594" y="241"/>
                  </a:lnTo>
                  <a:lnTo>
                    <a:pt x="1505" y="247"/>
                  </a:lnTo>
                  <a:lnTo>
                    <a:pt x="1414" y="261"/>
                  </a:lnTo>
                  <a:lnTo>
                    <a:pt x="1323" y="286"/>
                  </a:lnTo>
                  <a:lnTo>
                    <a:pt x="1278" y="304"/>
                  </a:lnTo>
                  <a:lnTo>
                    <a:pt x="1266" y="294"/>
                  </a:lnTo>
                  <a:lnTo>
                    <a:pt x="1212" y="247"/>
                  </a:lnTo>
                  <a:lnTo>
                    <a:pt x="1212" y="247"/>
                  </a:lnTo>
                  <a:lnTo>
                    <a:pt x="1102" y="151"/>
                  </a:lnTo>
                  <a:lnTo>
                    <a:pt x="928" y="0"/>
                  </a:lnTo>
                  <a:lnTo>
                    <a:pt x="919" y="32"/>
                  </a:lnTo>
                  <a:lnTo>
                    <a:pt x="892" y="92"/>
                  </a:lnTo>
                  <a:lnTo>
                    <a:pt x="853" y="145"/>
                  </a:lnTo>
                  <a:lnTo>
                    <a:pt x="804" y="185"/>
                  </a:lnTo>
                  <a:lnTo>
                    <a:pt x="777" y="19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9">
              <a:extLst>
                <a:ext uri="{FF2B5EF4-FFF2-40B4-BE49-F238E27FC236}">
                  <a16:creationId xmlns:a16="http://schemas.microsoft.com/office/drawing/2014/main" id="{F9CF050E-8663-8304-E058-B040B2FA1C29}"/>
                </a:ext>
              </a:extLst>
            </p:cNvPr>
            <p:cNvSpPr>
              <a:spLocks/>
            </p:cNvSpPr>
            <p:nvPr/>
          </p:nvSpPr>
          <p:spPr bwMode="auto">
            <a:xfrm>
              <a:off x="7064375" y="1562553"/>
              <a:ext cx="1243013" cy="2536825"/>
            </a:xfrm>
            <a:custGeom>
              <a:avLst/>
              <a:gdLst>
                <a:gd name="T0" fmla="*/ 2838 w 3136"/>
                <a:gd name="T1" fmla="*/ 2432 h 6388"/>
                <a:gd name="T2" fmla="*/ 2836 w 3136"/>
                <a:gd name="T3" fmla="*/ 2269 h 6388"/>
                <a:gd name="T4" fmla="*/ 2855 w 3136"/>
                <a:gd name="T5" fmla="*/ 2185 h 6388"/>
                <a:gd name="T6" fmla="*/ 2497 w 3136"/>
                <a:gd name="T7" fmla="*/ 2315 h 6388"/>
                <a:gd name="T8" fmla="*/ 2275 w 3136"/>
                <a:gd name="T9" fmla="*/ 2372 h 6388"/>
                <a:gd name="T10" fmla="*/ 1831 w 3136"/>
                <a:gd name="T11" fmla="*/ 2436 h 6388"/>
                <a:gd name="T12" fmla="*/ 1418 w 3136"/>
                <a:gd name="T13" fmla="*/ 2479 h 6388"/>
                <a:gd name="T14" fmla="*/ 629 w 3136"/>
                <a:gd name="T15" fmla="*/ 2539 h 6388"/>
                <a:gd name="T16" fmla="*/ 689 w 3136"/>
                <a:gd name="T17" fmla="*/ 2259 h 6388"/>
                <a:gd name="T18" fmla="*/ 792 w 3136"/>
                <a:gd name="T19" fmla="*/ 1891 h 6388"/>
                <a:gd name="T20" fmla="*/ 923 w 3136"/>
                <a:gd name="T21" fmla="*/ 1532 h 6388"/>
                <a:gd name="T22" fmla="*/ 1080 w 3136"/>
                <a:gd name="T23" fmla="*/ 1183 h 6388"/>
                <a:gd name="T24" fmla="*/ 1177 w 3136"/>
                <a:gd name="T25" fmla="*/ 998 h 6388"/>
                <a:gd name="T26" fmla="*/ 1413 w 3136"/>
                <a:gd name="T27" fmla="*/ 606 h 6388"/>
                <a:gd name="T28" fmla="*/ 1613 w 3136"/>
                <a:gd name="T29" fmla="*/ 328 h 6388"/>
                <a:gd name="T30" fmla="*/ 1072 w 3136"/>
                <a:gd name="T31" fmla="*/ 149 h 6388"/>
                <a:gd name="T32" fmla="*/ 678 w 3136"/>
                <a:gd name="T33" fmla="*/ 782 h 6388"/>
                <a:gd name="T34" fmla="*/ 476 w 3136"/>
                <a:gd name="T35" fmla="*/ 1204 h 6388"/>
                <a:gd name="T36" fmla="*/ 402 w 3136"/>
                <a:gd name="T37" fmla="*/ 1380 h 6388"/>
                <a:gd name="T38" fmla="*/ 270 w 3136"/>
                <a:gd name="T39" fmla="*/ 1749 h 6388"/>
                <a:gd name="T40" fmla="*/ 164 w 3136"/>
                <a:gd name="T41" fmla="*/ 2128 h 6388"/>
                <a:gd name="T42" fmla="*/ 83 w 3136"/>
                <a:gd name="T43" fmla="*/ 2513 h 6388"/>
                <a:gd name="T44" fmla="*/ 41 w 3136"/>
                <a:gd name="T45" fmla="*/ 2803 h 6388"/>
                <a:gd name="T46" fmla="*/ 12 w 3136"/>
                <a:gd name="T47" fmla="*/ 3117 h 6388"/>
                <a:gd name="T48" fmla="*/ 0 w 3136"/>
                <a:gd name="T49" fmla="*/ 3534 h 6388"/>
                <a:gd name="T50" fmla="*/ 19 w 3136"/>
                <a:gd name="T51" fmla="*/ 3953 h 6388"/>
                <a:gd name="T52" fmla="*/ 68 w 3136"/>
                <a:gd name="T53" fmla="*/ 4368 h 6388"/>
                <a:gd name="T54" fmla="*/ 102 w 3136"/>
                <a:gd name="T55" fmla="*/ 4567 h 6388"/>
                <a:gd name="T56" fmla="*/ 187 w 3136"/>
                <a:gd name="T57" fmla="*/ 4947 h 6388"/>
                <a:gd name="T58" fmla="*/ 297 w 3136"/>
                <a:gd name="T59" fmla="*/ 5320 h 6388"/>
                <a:gd name="T60" fmla="*/ 433 w 3136"/>
                <a:gd name="T61" fmla="*/ 5686 h 6388"/>
                <a:gd name="T62" fmla="*/ 551 w 3136"/>
                <a:gd name="T63" fmla="*/ 5953 h 6388"/>
                <a:gd name="T64" fmla="*/ 719 w 3136"/>
                <a:gd name="T65" fmla="*/ 6281 h 6388"/>
                <a:gd name="T66" fmla="*/ 1246 w 3136"/>
                <a:gd name="T67" fmla="*/ 6116 h 6388"/>
                <a:gd name="T68" fmla="*/ 1107 w 3136"/>
                <a:gd name="T69" fmla="*/ 5862 h 6388"/>
                <a:gd name="T70" fmla="*/ 945 w 3136"/>
                <a:gd name="T71" fmla="*/ 5511 h 6388"/>
                <a:gd name="T72" fmla="*/ 809 w 3136"/>
                <a:gd name="T73" fmla="*/ 5149 h 6388"/>
                <a:gd name="T74" fmla="*/ 702 w 3136"/>
                <a:gd name="T75" fmla="*/ 4778 h 6388"/>
                <a:gd name="T76" fmla="*/ 654 w 3136"/>
                <a:gd name="T77" fmla="*/ 4572 h 6388"/>
                <a:gd name="T78" fmla="*/ 579 w 3136"/>
                <a:gd name="T79" fmla="*/ 4120 h 6388"/>
                <a:gd name="T80" fmla="*/ 549 w 3136"/>
                <a:gd name="T81" fmla="*/ 3778 h 6388"/>
                <a:gd name="T82" fmla="*/ 1663 w 3136"/>
                <a:gd name="T83" fmla="*/ 3603 h 6388"/>
                <a:gd name="T84" fmla="*/ 2156 w 3136"/>
                <a:gd name="T85" fmla="*/ 3512 h 6388"/>
                <a:gd name="T86" fmla="*/ 2523 w 3136"/>
                <a:gd name="T87" fmla="*/ 3427 h 6388"/>
                <a:gd name="T88" fmla="*/ 2750 w 3136"/>
                <a:gd name="T89" fmla="*/ 3351 h 6388"/>
                <a:gd name="T90" fmla="*/ 3120 w 3136"/>
                <a:gd name="T91" fmla="*/ 3200 h 6388"/>
                <a:gd name="T92" fmla="*/ 3100 w 3136"/>
                <a:gd name="T93" fmla="*/ 3166 h 6388"/>
                <a:gd name="T94" fmla="*/ 2988 w 3136"/>
                <a:gd name="T95" fmla="*/ 3046 h 6388"/>
                <a:gd name="T96" fmla="*/ 2917 w 3136"/>
                <a:gd name="T97" fmla="*/ 2889 h 6388"/>
                <a:gd name="T98" fmla="*/ 2861 w 3136"/>
                <a:gd name="T99" fmla="*/ 2623 h 6388"/>
                <a:gd name="T100" fmla="*/ 2840 w 3136"/>
                <a:gd name="T101" fmla="*/ 2462 h 6388"/>
                <a:gd name="T102" fmla="*/ 2843 w 3136"/>
                <a:gd name="T103" fmla="*/ 2484 h 6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36" h="6388">
                  <a:moveTo>
                    <a:pt x="2843" y="2484"/>
                  </a:moveTo>
                  <a:lnTo>
                    <a:pt x="2838" y="2432"/>
                  </a:lnTo>
                  <a:lnTo>
                    <a:pt x="2834" y="2343"/>
                  </a:lnTo>
                  <a:lnTo>
                    <a:pt x="2836" y="2269"/>
                  </a:lnTo>
                  <a:lnTo>
                    <a:pt x="2847" y="2210"/>
                  </a:lnTo>
                  <a:lnTo>
                    <a:pt x="2855" y="2185"/>
                  </a:lnTo>
                  <a:lnTo>
                    <a:pt x="2712" y="2241"/>
                  </a:lnTo>
                  <a:lnTo>
                    <a:pt x="2497" y="2315"/>
                  </a:lnTo>
                  <a:lnTo>
                    <a:pt x="2349" y="2356"/>
                  </a:lnTo>
                  <a:lnTo>
                    <a:pt x="2275" y="2372"/>
                  </a:lnTo>
                  <a:lnTo>
                    <a:pt x="2127" y="2397"/>
                  </a:lnTo>
                  <a:lnTo>
                    <a:pt x="1831" y="2436"/>
                  </a:lnTo>
                  <a:lnTo>
                    <a:pt x="1682" y="2453"/>
                  </a:lnTo>
                  <a:lnTo>
                    <a:pt x="1418" y="2479"/>
                  </a:lnTo>
                  <a:lnTo>
                    <a:pt x="892" y="2521"/>
                  </a:lnTo>
                  <a:lnTo>
                    <a:pt x="629" y="2539"/>
                  </a:lnTo>
                  <a:lnTo>
                    <a:pt x="647" y="2445"/>
                  </a:lnTo>
                  <a:lnTo>
                    <a:pt x="689" y="2259"/>
                  </a:lnTo>
                  <a:lnTo>
                    <a:pt x="738" y="2073"/>
                  </a:lnTo>
                  <a:lnTo>
                    <a:pt x="792" y="1891"/>
                  </a:lnTo>
                  <a:lnTo>
                    <a:pt x="855" y="1711"/>
                  </a:lnTo>
                  <a:lnTo>
                    <a:pt x="923" y="1532"/>
                  </a:lnTo>
                  <a:lnTo>
                    <a:pt x="999" y="1357"/>
                  </a:lnTo>
                  <a:lnTo>
                    <a:pt x="1080" y="1183"/>
                  </a:lnTo>
                  <a:lnTo>
                    <a:pt x="1124" y="1099"/>
                  </a:lnTo>
                  <a:lnTo>
                    <a:pt x="1177" y="998"/>
                  </a:lnTo>
                  <a:lnTo>
                    <a:pt x="1291" y="799"/>
                  </a:lnTo>
                  <a:lnTo>
                    <a:pt x="1413" y="606"/>
                  </a:lnTo>
                  <a:lnTo>
                    <a:pt x="1544" y="418"/>
                  </a:lnTo>
                  <a:lnTo>
                    <a:pt x="1613" y="328"/>
                  </a:lnTo>
                  <a:lnTo>
                    <a:pt x="1184" y="0"/>
                  </a:lnTo>
                  <a:lnTo>
                    <a:pt x="1072" y="149"/>
                  </a:lnTo>
                  <a:lnTo>
                    <a:pt x="865" y="460"/>
                  </a:lnTo>
                  <a:lnTo>
                    <a:pt x="678" y="782"/>
                  </a:lnTo>
                  <a:lnTo>
                    <a:pt x="553" y="1033"/>
                  </a:lnTo>
                  <a:lnTo>
                    <a:pt x="476" y="1204"/>
                  </a:lnTo>
                  <a:lnTo>
                    <a:pt x="440" y="1289"/>
                  </a:lnTo>
                  <a:lnTo>
                    <a:pt x="402" y="1380"/>
                  </a:lnTo>
                  <a:lnTo>
                    <a:pt x="334" y="1564"/>
                  </a:lnTo>
                  <a:lnTo>
                    <a:pt x="270" y="1749"/>
                  </a:lnTo>
                  <a:lnTo>
                    <a:pt x="214" y="1939"/>
                  </a:lnTo>
                  <a:lnTo>
                    <a:pt x="164" y="2128"/>
                  </a:lnTo>
                  <a:lnTo>
                    <a:pt x="121" y="2320"/>
                  </a:lnTo>
                  <a:lnTo>
                    <a:pt x="83" y="2513"/>
                  </a:lnTo>
                  <a:lnTo>
                    <a:pt x="54" y="2706"/>
                  </a:lnTo>
                  <a:lnTo>
                    <a:pt x="41" y="2803"/>
                  </a:lnTo>
                  <a:lnTo>
                    <a:pt x="29" y="2908"/>
                  </a:lnTo>
                  <a:lnTo>
                    <a:pt x="12" y="3117"/>
                  </a:lnTo>
                  <a:lnTo>
                    <a:pt x="2" y="3326"/>
                  </a:lnTo>
                  <a:lnTo>
                    <a:pt x="0" y="3534"/>
                  </a:lnTo>
                  <a:lnTo>
                    <a:pt x="6" y="3744"/>
                  </a:lnTo>
                  <a:lnTo>
                    <a:pt x="19" y="3953"/>
                  </a:lnTo>
                  <a:lnTo>
                    <a:pt x="39" y="4160"/>
                  </a:lnTo>
                  <a:lnTo>
                    <a:pt x="68" y="4368"/>
                  </a:lnTo>
                  <a:lnTo>
                    <a:pt x="85" y="4471"/>
                  </a:lnTo>
                  <a:lnTo>
                    <a:pt x="102" y="4567"/>
                  </a:lnTo>
                  <a:lnTo>
                    <a:pt x="142" y="4758"/>
                  </a:lnTo>
                  <a:lnTo>
                    <a:pt x="187" y="4947"/>
                  </a:lnTo>
                  <a:lnTo>
                    <a:pt x="239" y="5135"/>
                  </a:lnTo>
                  <a:lnTo>
                    <a:pt x="297" y="5320"/>
                  </a:lnTo>
                  <a:lnTo>
                    <a:pt x="362" y="5504"/>
                  </a:lnTo>
                  <a:lnTo>
                    <a:pt x="433" y="5686"/>
                  </a:lnTo>
                  <a:lnTo>
                    <a:pt x="510" y="5865"/>
                  </a:lnTo>
                  <a:lnTo>
                    <a:pt x="551" y="5953"/>
                  </a:lnTo>
                  <a:lnTo>
                    <a:pt x="604" y="6064"/>
                  </a:lnTo>
                  <a:lnTo>
                    <a:pt x="719" y="6281"/>
                  </a:lnTo>
                  <a:lnTo>
                    <a:pt x="779" y="6388"/>
                  </a:lnTo>
                  <a:lnTo>
                    <a:pt x="1246" y="6116"/>
                  </a:lnTo>
                  <a:lnTo>
                    <a:pt x="1198" y="6033"/>
                  </a:lnTo>
                  <a:lnTo>
                    <a:pt x="1107" y="5862"/>
                  </a:lnTo>
                  <a:lnTo>
                    <a:pt x="1023" y="5688"/>
                  </a:lnTo>
                  <a:lnTo>
                    <a:pt x="945" y="5511"/>
                  </a:lnTo>
                  <a:lnTo>
                    <a:pt x="874" y="5332"/>
                  </a:lnTo>
                  <a:lnTo>
                    <a:pt x="809" y="5149"/>
                  </a:lnTo>
                  <a:lnTo>
                    <a:pt x="752" y="4965"/>
                  </a:lnTo>
                  <a:lnTo>
                    <a:pt x="702" y="4778"/>
                  </a:lnTo>
                  <a:lnTo>
                    <a:pt x="678" y="4684"/>
                  </a:lnTo>
                  <a:lnTo>
                    <a:pt x="654" y="4572"/>
                  </a:lnTo>
                  <a:lnTo>
                    <a:pt x="611" y="4347"/>
                  </a:lnTo>
                  <a:lnTo>
                    <a:pt x="579" y="4120"/>
                  </a:lnTo>
                  <a:lnTo>
                    <a:pt x="555" y="3892"/>
                  </a:lnTo>
                  <a:lnTo>
                    <a:pt x="549" y="3778"/>
                  </a:lnTo>
                  <a:lnTo>
                    <a:pt x="921" y="3722"/>
                  </a:lnTo>
                  <a:lnTo>
                    <a:pt x="1663" y="3603"/>
                  </a:lnTo>
                  <a:lnTo>
                    <a:pt x="2034" y="3535"/>
                  </a:lnTo>
                  <a:lnTo>
                    <a:pt x="2156" y="3512"/>
                  </a:lnTo>
                  <a:lnTo>
                    <a:pt x="2401" y="3459"/>
                  </a:lnTo>
                  <a:lnTo>
                    <a:pt x="2523" y="3427"/>
                  </a:lnTo>
                  <a:lnTo>
                    <a:pt x="2599" y="3403"/>
                  </a:lnTo>
                  <a:lnTo>
                    <a:pt x="2750" y="3351"/>
                  </a:lnTo>
                  <a:lnTo>
                    <a:pt x="2974" y="3262"/>
                  </a:lnTo>
                  <a:lnTo>
                    <a:pt x="3120" y="3200"/>
                  </a:lnTo>
                  <a:lnTo>
                    <a:pt x="3136" y="3192"/>
                  </a:lnTo>
                  <a:lnTo>
                    <a:pt x="3100" y="3166"/>
                  </a:lnTo>
                  <a:lnTo>
                    <a:pt x="3037" y="3109"/>
                  </a:lnTo>
                  <a:lnTo>
                    <a:pt x="2988" y="3046"/>
                  </a:lnTo>
                  <a:lnTo>
                    <a:pt x="2948" y="2973"/>
                  </a:lnTo>
                  <a:lnTo>
                    <a:pt x="2917" y="2889"/>
                  </a:lnTo>
                  <a:lnTo>
                    <a:pt x="2891" y="2793"/>
                  </a:lnTo>
                  <a:lnTo>
                    <a:pt x="2861" y="2623"/>
                  </a:lnTo>
                  <a:lnTo>
                    <a:pt x="2843" y="2484"/>
                  </a:lnTo>
                  <a:lnTo>
                    <a:pt x="2840" y="2462"/>
                  </a:lnTo>
                  <a:lnTo>
                    <a:pt x="2865" y="2661"/>
                  </a:lnTo>
                  <a:lnTo>
                    <a:pt x="2843" y="248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9" name="Freeform 10">
              <a:extLst>
                <a:ext uri="{FF2B5EF4-FFF2-40B4-BE49-F238E27FC236}">
                  <a16:creationId xmlns:a16="http://schemas.microsoft.com/office/drawing/2014/main" id="{B30E52FA-3E84-FAC6-7BB6-3BCD8E437AB8}"/>
                </a:ext>
              </a:extLst>
            </p:cNvPr>
            <p:cNvSpPr>
              <a:spLocks/>
            </p:cNvSpPr>
            <p:nvPr/>
          </p:nvSpPr>
          <p:spPr bwMode="auto">
            <a:xfrm>
              <a:off x="8929688" y="1705428"/>
              <a:ext cx="1008063" cy="828675"/>
            </a:xfrm>
            <a:custGeom>
              <a:avLst/>
              <a:gdLst>
                <a:gd name="T0" fmla="*/ 124 w 2539"/>
                <a:gd name="T1" fmla="*/ 1836 h 2085"/>
                <a:gd name="T2" fmla="*/ 506 w 2539"/>
                <a:gd name="T3" fmla="*/ 1892 h 2085"/>
                <a:gd name="T4" fmla="*/ 633 w 2539"/>
                <a:gd name="T5" fmla="*/ 1886 h 2085"/>
                <a:gd name="T6" fmla="*/ 803 w 2539"/>
                <a:gd name="T7" fmla="*/ 2007 h 2085"/>
                <a:gd name="T8" fmla="*/ 1003 w 2539"/>
                <a:gd name="T9" fmla="*/ 2075 h 2085"/>
                <a:gd name="T10" fmla="*/ 1214 w 2539"/>
                <a:gd name="T11" fmla="*/ 2077 h 2085"/>
                <a:gd name="T12" fmla="*/ 1370 w 2539"/>
                <a:gd name="T13" fmla="*/ 2032 h 2085"/>
                <a:gd name="T14" fmla="*/ 1767 w 2539"/>
                <a:gd name="T15" fmla="*/ 1857 h 2085"/>
                <a:gd name="T16" fmla="*/ 2381 w 2539"/>
                <a:gd name="T17" fmla="*/ 1586 h 2085"/>
                <a:gd name="T18" fmla="*/ 2434 w 2539"/>
                <a:gd name="T19" fmla="*/ 1554 h 2085"/>
                <a:gd name="T20" fmla="*/ 2489 w 2539"/>
                <a:gd name="T21" fmla="*/ 1490 h 2085"/>
                <a:gd name="T22" fmla="*/ 2539 w 2539"/>
                <a:gd name="T23" fmla="*/ 1352 h 2085"/>
                <a:gd name="T24" fmla="*/ 2537 w 2539"/>
                <a:gd name="T25" fmla="*/ 1293 h 2085"/>
                <a:gd name="T26" fmla="*/ 2515 w 2539"/>
                <a:gd name="T27" fmla="*/ 1230 h 2085"/>
                <a:gd name="T28" fmla="*/ 2479 w 2539"/>
                <a:gd name="T29" fmla="*/ 1195 h 2085"/>
                <a:gd name="T30" fmla="*/ 2371 w 2539"/>
                <a:gd name="T31" fmla="*/ 1143 h 2085"/>
                <a:gd name="T32" fmla="*/ 2333 w 2539"/>
                <a:gd name="T33" fmla="*/ 1110 h 2085"/>
                <a:gd name="T34" fmla="*/ 2329 w 2539"/>
                <a:gd name="T35" fmla="*/ 1078 h 2085"/>
                <a:gd name="T36" fmla="*/ 2343 w 2539"/>
                <a:gd name="T37" fmla="*/ 963 h 2085"/>
                <a:gd name="T38" fmla="*/ 2339 w 2539"/>
                <a:gd name="T39" fmla="*/ 904 h 2085"/>
                <a:gd name="T40" fmla="*/ 2313 w 2539"/>
                <a:gd name="T41" fmla="*/ 838 h 2085"/>
                <a:gd name="T42" fmla="*/ 2272 w 2539"/>
                <a:gd name="T43" fmla="*/ 802 h 2085"/>
                <a:gd name="T44" fmla="*/ 2164 w 2539"/>
                <a:gd name="T45" fmla="*/ 751 h 2085"/>
                <a:gd name="T46" fmla="*/ 2130 w 2539"/>
                <a:gd name="T47" fmla="*/ 716 h 2085"/>
                <a:gd name="T48" fmla="*/ 2123 w 2539"/>
                <a:gd name="T49" fmla="*/ 657 h 2085"/>
                <a:gd name="T50" fmla="*/ 2145 w 2539"/>
                <a:gd name="T51" fmla="*/ 540 h 2085"/>
                <a:gd name="T52" fmla="*/ 2141 w 2539"/>
                <a:gd name="T53" fmla="*/ 493 h 2085"/>
                <a:gd name="T54" fmla="*/ 2103 w 2539"/>
                <a:gd name="T55" fmla="*/ 429 h 2085"/>
                <a:gd name="T56" fmla="*/ 1967 w 2539"/>
                <a:gd name="T57" fmla="*/ 356 h 2085"/>
                <a:gd name="T58" fmla="*/ 1922 w 2539"/>
                <a:gd name="T59" fmla="*/ 329 h 2085"/>
                <a:gd name="T60" fmla="*/ 1906 w 2539"/>
                <a:gd name="T61" fmla="*/ 302 h 2085"/>
                <a:gd name="T62" fmla="*/ 1915 w 2539"/>
                <a:gd name="T63" fmla="*/ 233 h 2085"/>
                <a:gd name="T64" fmla="*/ 1918 w 2539"/>
                <a:gd name="T65" fmla="*/ 191 h 2085"/>
                <a:gd name="T66" fmla="*/ 1897 w 2539"/>
                <a:gd name="T67" fmla="*/ 111 h 2085"/>
                <a:gd name="T68" fmla="*/ 1802 w 2539"/>
                <a:gd name="T69" fmla="*/ 23 h 2085"/>
                <a:gd name="T70" fmla="*/ 1744 w 2539"/>
                <a:gd name="T71" fmla="*/ 6 h 2085"/>
                <a:gd name="T72" fmla="*/ 1639 w 2539"/>
                <a:gd name="T73" fmla="*/ 1 h 2085"/>
                <a:gd name="T74" fmla="*/ 1563 w 2539"/>
                <a:gd name="T75" fmla="*/ 22 h 2085"/>
                <a:gd name="T76" fmla="*/ 1239 w 2539"/>
                <a:gd name="T77" fmla="*/ 153 h 2085"/>
                <a:gd name="T78" fmla="*/ 1232 w 2539"/>
                <a:gd name="T79" fmla="*/ 101 h 2085"/>
                <a:gd name="T80" fmla="*/ 1189 w 2539"/>
                <a:gd name="T81" fmla="*/ 50 h 2085"/>
                <a:gd name="T82" fmla="*/ 1116 w 2539"/>
                <a:gd name="T83" fmla="*/ 19 h 2085"/>
                <a:gd name="T84" fmla="*/ 998 w 2539"/>
                <a:gd name="T85" fmla="*/ 22 h 2085"/>
                <a:gd name="T86" fmla="*/ 846 w 2539"/>
                <a:gd name="T87" fmla="*/ 77 h 2085"/>
                <a:gd name="T88" fmla="*/ 758 w 2539"/>
                <a:gd name="T89" fmla="*/ 125 h 2085"/>
                <a:gd name="T90" fmla="*/ 553 w 2539"/>
                <a:gd name="T91" fmla="*/ 265 h 2085"/>
                <a:gd name="T92" fmla="*/ 421 w 2539"/>
                <a:gd name="T93" fmla="*/ 395 h 2085"/>
                <a:gd name="T94" fmla="*/ 303 w 2539"/>
                <a:gd name="T95" fmla="*/ 566 h 2085"/>
                <a:gd name="T96" fmla="*/ 226 w 2539"/>
                <a:gd name="T97" fmla="*/ 793 h 2085"/>
                <a:gd name="T98" fmla="*/ 216 w 2539"/>
                <a:gd name="T99" fmla="*/ 898 h 2085"/>
                <a:gd name="T100" fmla="*/ 0 w 2539"/>
                <a:gd name="T101" fmla="*/ 1002 h 2085"/>
                <a:gd name="T102" fmla="*/ 45 w 2539"/>
                <a:gd name="T103" fmla="*/ 1059 h 2085"/>
                <a:gd name="T104" fmla="*/ 79 w 2539"/>
                <a:gd name="T105" fmla="*/ 1145 h 2085"/>
                <a:gd name="T106" fmla="*/ 107 w 2539"/>
                <a:gd name="T107" fmla="*/ 1581 h 2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9" h="2085">
                  <a:moveTo>
                    <a:pt x="107" y="1581"/>
                  </a:moveTo>
                  <a:lnTo>
                    <a:pt x="124" y="1836"/>
                  </a:lnTo>
                  <a:lnTo>
                    <a:pt x="138" y="2066"/>
                  </a:lnTo>
                  <a:lnTo>
                    <a:pt x="506" y="1892"/>
                  </a:lnTo>
                  <a:lnTo>
                    <a:pt x="598" y="1848"/>
                  </a:lnTo>
                  <a:lnTo>
                    <a:pt x="633" y="1886"/>
                  </a:lnTo>
                  <a:lnTo>
                    <a:pt x="714" y="1953"/>
                  </a:lnTo>
                  <a:lnTo>
                    <a:pt x="803" y="2007"/>
                  </a:lnTo>
                  <a:lnTo>
                    <a:pt x="900" y="2048"/>
                  </a:lnTo>
                  <a:lnTo>
                    <a:pt x="1003" y="2075"/>
                  </a:lnTo>
                  <a:lnTo>
                    <a:pt x="1108" y="2085"/>
                  </a:lnTo>
                  <a:lnTo>
                    <a:pt x="1214" y="2077"/>
                  </a:lnTo>
                  <a:lnTo>
                    <a:pt x="1319" y="2053"/>
                  </a:lnTo>
                  <a:lnTo>
                    <a:pt x="1370" y="2032"/>
                  </a:lnTo>
                  <a:lnTo>
                    <a:pt x="1604" y="1928"/>
                  </a:lnTo>
                  <a:lnTo>
                    <a:pt x="1767" y="1857"/>
                  </a:lnTo>
                  <a:lnTo>
                    <a:pt x="2002" y="1753"/>
                  </a:lnTo>
                  <a:lnTo>
                    <a:pt x="2381" y="1586"/>
                  </a:lnTo>
                  <a:lnTo>
                    <a:pt x="2400" y="1577"/>
                  </a:lnTo>
                  <a:lnTo>
                    <a:pt x="2434" y="1554"/>
                  </a:lnTo>
                  <a:lnTo>
                    <a:pt x="2463" y="1524"/>
                  </a:lnTo>
                  <a:lnTo>
                    <a:pt x="2489" y="1490"/>
                  </a:lnTo>
                  <a:lnTo>
                    <a:pt x="2519" y="1433"/>
                  </a:lnTo>
                  <a:lnTo>
                    <a:pt x="2539" y="1352"/>
                  </a:lnTo>
                  <a:lnTo>
                    <a:pt x="2539" y="1311"/>
                  </a:lnTo>
                  <a:lnTo>
                    <a:pt x="2537" y="1293"/>
                  </a:lnTo>
                  <a:lnTo>
                    <a:pt x="2530" y="1260"/>
                  </a:lnTo>
                  <a:lnTo>
                    <a:pt x="2515" y="1230"/>
                  </a:lnTo>
                  <a:lnTo>
                    <a:pt x="2493" y="1205"/>
                  </a:lnTo>
                  <a:lnTo>
                    <a:pt x="2479" y="1195"/>
                  </a:lnTo>
                  <a:lnTo>
                    <a:pt x="2426" y="1166"/>
                  </a:lnTo>
                  <a:lnTo>
                    <a:pt x="2371" y="1143"/>
                  </a:lnTo>
                  <a:lnTo>
                    <a:pt x="2351" y="1131"/>
                  </a:lnTo>
                  <a:lnTo>
                    <a:pt x="2333" y="1110"/>
                  </a:lnTo>
                  <a:lnTo>
                    <a:pt x="2329" y="1091"/>
                  </a:lnTo>
                  <a:lnTo>
                    <a:pt x="2329" y="1078"/>
                  </a:lnTo>
                  <a:lnTo>
                    <a:pt x="2334" y="1039"/>
                  </a:lnTo>
                  <a:lnTo>
                    <a:pt x="2343" y="963"/>
                  </a:lnTo>
                  <a:lnTo>
                    <a:pt x="2342" y="923"/>
                  </a:lnTo>
                  <a:lnTo>
                    <a:pt x="2339" y="904"/>
                  </a:lnTo>
                  <a:lnTo>
                    <a:pt x="2329" y="869"/>
                  </a:lnTo>
                  <a:lnTo>
                    <a:pt x="2313" y="838"/>
                  </a:lnTo>
                  <a:lnTo>
                    <a:pt x="2289" y="812"/>
                  </a:lnTo>
                  <a:lnTo>
                    <a:pt x="2272" y="802"/>
                  </a:lnTo>
                  <a:lnTo>
                    <a:pt x="2217" y="777"/>
                  </a:lnTo>
                  <a:lnTo>
                    <a:pt x="2164" y="751"/>
                  </a:lnTo>
                  <a:lnTo>
                    <a:pt x="2149" y="741"/>
                  </a:lnTo>
                  <a:lnTo>
                    <a:pt x="2130" y="716"/>
                  </a:lnTo>
                  <a:lnTo>
                    <a:pt x="2123" y="688"/>
                  </a:lnTo>
                  <a:lnTo>
                    <a:pt x="2123" y="657"/>
                  </a:lnTo>
                  <a:lnTo>
                    <a:pt x="2132" y="608"/>
                  </a:lnTo>
                  <a:lnTo>
                    <a:pt x="2145" y="540"/>
                  </a:lnTo>
                  <a:lnTo>
                    <a:pt x="2143" y="510"/>
                  </a:lnTo>
                  <a:lnTo>
                    <a:pt x="2141" y="493"/>
                  </a:lnTo>
                  <a:lnTo>
                    <a:pt x="2130" y="464"/>
                  </a:lnTo>
                  <a:lnTo>
                    <a:pt x="2103" y="429"/>
                  </a:lnTo>
                  <a:lnTo>
                    <a:pt x="2025" y="381"/>
                  </a:lnTo>
                  <a:lnTo>
                    <a:pt x="1967" y="356"/>
                  </a:lnTo>
                  <a:lnTo>
                    <a:pt x="1949" y="347"/>
                  </a:lnTo>
                  <a:lnTo>
                    <a:pt x="1922" y="329"/>
                  </a:lnTo>
                  <a:lnTo>
                    <a:pt x="1909" y="312"/>
                  </a:lnTo>
                  <a:lnTo>
                    <a:pt x="1906" y="302"/>
                  </a:lnTo>
                  <a:lnTo>
                    <a:pt x="1905" y="278"/>
                  </a:lnTo>
                  <a:lnTo>
                    <a:pt x="1915" y="233"/>
                  </a:lnTo>
                  <a:lnTo>
                    <a:pt x="1918" y="210"/>
                  </a:lnTo>
                  <a:lnTo>
                    <a:pt x="1918" y="191"/>
                  </a:lnTo>
                  <a:lnTo>
                    <a:pt x="1914" y="158"/>
                  </a:lnTo>
                  <a:lnTo>
                    <a:pt x="1897" y="111"/>
                  </a:lnTo>
                  <a:lnTo>
                    <a:pt x="1858" y="59"/>
                  </a:lnTo>
                  <a:lnTo>
                    <a:pt x="1802" y="23"/>
                  </a:lnTo>
                  <a:lnTo>
                    <a:pt x="1769" y="13"/>
                  </a:lnTo>
                  <a:lnTo>
                    <a:pt x="1744" y="6"/>
                  </a:lnTo>
                  <a:lnTo>
                    <a:pt x="1692" y="0"/>
                  </a:lnTo>
                  <a:lnTo>
                    <a:pt x="1639" y="1"/>
                  </a:lnTo>
                  <a:lnTo>
                    <a:pt x="1587" y="13"/>
                  </a:lnTo>
                  <a:lnTo>
                    <a:pt x="1563" y="22"/>
                  </a:lnTo>
                  <a:lnTo>
                    <a:pt x="1236" y="167"/>
                  </a:lnTo>
                  <a:lnTo>
                    <a:pt x="1239" y="153"/>
                  </a:lnTo>
                  <a:lnTo>
                    <a:pt x="1240" y="125"/>
                  </a:lnTo>
                  <a:lnTo>
                    <a:pt x="1232" y="101"/>
                  </a:lnTo>
                  <a:lnTo>
                    <a:pt x="1218" y="79"/>
                  </a:lnTo>
                  <a:lnTo>
                    <a:pt x="1189" y="50"/>
                  </a:lnTo>
                  <a:lnTo>
                    <a:pt x="1140" y="26"/>
                  </a:lnTo>
                  <a:lnTo>
                    <a:pt x="1116" y="19"/>
                  </a:lnTo>
                  <a:lnTo>
                    <a:pt x="1077" y="14"/>
                  </a:lnTo>
                  <a:lnTo>
                    <a:pt x="998" y="22"/>
                  </a:lnTo>
                  <a:lnTo>
                    <a:pt x="920" y="44"/>
                  </a:lnTo>
                  <a:lnTo>
                    <a:pt x="846" y="77"/>
                  </a:lnTo>
                  <a:lnTo>
                    <a:pt x="811" y="96"/>
                  </a:lnTo>
                  <a:lnTo>
                    <a:pt x="758" y="125"/>
                  </a:lnTo>
                  <a:lnTo>
                    <a:pt x="653" y="191"/>
                  </a:lnTo>
                  <a:lnTo>
                    <a:pt x="553" y="265"/>
                  </a:lnTo>
                  <a:lnTo>
                    <a:pt x="462" y="348"/>
                  </a:lnTo>
                  <a:lnTo>
                    <a:pt x="421" y="395"/>
                  </a:lnTo>
                  <a:lnTo>
                    <a:pt x="375" y="448"/>
                  </a:lnTo>
                  <a:lnTo>
                    <a:pt x="303" y="566"/>
                  </a:lnTo>
                  <a:lnTo>
                    <a:pt x="250" y="693"/>
                  </a:lnTo>
                  <a:lnTo>
                    <a:pt x="226" y="793"/>
                  </a:lnTo>
                  <a:lnTo>
                    <a:pt x="217" y="863"/>
                  </a:lnTo>
                  <a:lnTo>
                    <a:pt x="216" y="898"/>
                  </a:lnTo>
                  <a:lnTo>
                    <a:pt x="176" y="917"/>
                  </a:lnTo>
                  <a:lnTo>
                    <a:pt x="0" y="1002"/>
                  </a:lnTo>
                  <a:lnTo>
                    <a:pt x="16" y="1020"/>
                  </a:lnTo>
                  <a:lnTo>
                    <a:pt x="45" y="1059"/>
                  </a:lnTo>
                  <a:lnTo>
                    <a:pt x="66" y="1101"/>
                  </a:lnTo>
                  <a:lnTo>
                    <a:pt x="79" y="1145"/>
                  </a:lnTo>
                  <a:lnTo>
                    <a:pt x="81" y="1167"/>
                  </a:lnTo>
                  <a:lnTo>
                    <a:pt x="107" y="158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11">
              <a:extLst>
                <a:ext uri="{FF2B5EF4-FFF2-40B4-BE49-F238E27FC236}">
                  <a16:creationId xmlns:a16="http://schemas.microsoft.com/office/drawing/2014/main" id="{3F5E28F8-6C62-FEF6-DF2E-5CDA2EA570ED}"/>
                </a:ext>
              </a:extLst>
            </p:cNvPr>
            <p:cNvSpPr>
              <a:spLocks/>
            </p:cNvSpPr>
            <p:nvPr/>
          </p:nvSpPr>
          <p:spPr bwMode="auto">
            <a:xfrm>
              <a:off x="8474075" y="3894591"/>
              <a:ext cx="9525" cy="11113"/>
            </a:xfrm>
            <a:custGeom>
              <a:avLst/>
              <a:gdLst>
                <a:gd name="T0" fmla="*/ 24 w 24"/>
                <a:gd name="T1" fmla="*/ 3 h 29"/>
                <a:gd name="T2" fmla="*/ 1 w 24"/>
                <a:gd name="T3" fmla="*/ 0 h 29"/>
                <a:gd name="T4" fmla="*/ 0 w 24"/>
                <a:gd name="T5" fmla="*/ 15 h 29"/>
                <a:gd name="T6" fmla="*/ 0 w 24"/>
                <a:gd name="T7" fmla="*/ 29 h 29"/>
                <a:gd name="T8" fmla="*/ 12 w 24"/>
                <a:gd name="T9" fmla="*/ 15 h 29"/>
                <a:gd name="T10" fmla="*/ 24 w 24"/>
                <a:gd name="T11" fmla="*/ 3 h 29"/>
              </a:gdLst>
              <a:ahLst/>
              <a:cxnLst>
                <a:cxn ang="0">
                  <a:pos x="T0" y="T1"/>
                </a:cxn>
                <a:cxn ang="0">
                  <a:pos x="T2" y="T3"/>
                </a:cxn>
                <a:cxn ang="0">
                  <a:pos x="T4" y="T5"/>
                </a:cxn>
                <a:cxn ang="0">
                  <a:pos x="T6" y="T7"/>
                </a:cxn>
                <a:cxn ang="0">
                  <a:pos x="T8" y="T9"/>
                </a:cxn>
                <a:cxn ang="0">
                  <a:pos x="T10" y="T11"/>
                </a:cxn>
              </a:cxnLst>
              <a:rect l="0" t="0" r="r" b="b"/>
              <a:pathLst>
                <a:path w="24" h="29">
                  <a:moveTo>
                    <a:pt x="24" y="3"/>
                  </a:moveTo>
                  <a:lnTo>
                    <a:pt x="1" y="0"/>
                  </a:lnTo>
                  <a:lnTo>
                    <a:pt x="0" y="15"/>
                  </a:lnTo>
                  <a:lnTo>
                    <a:pt x="0" y="29"/>
                  </a:lnTo>
                  <a:lnTo>
                    <a:pt x="12" y="15"/>
                  </a:lnTo>
                  <a:lnTo>
                    <a:pt x="24" y="3"/>
                  </a:lnTo>
                  <a:close/>
                </a:path>
              </a:pathLst>
            </a:custGeom>
            <a:solidFill>
              <a:srgbClr val="EA71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1" name="Freeform 12">
              <a:extLst>
                <a:ext uri="{FF2B5EF4-FFF2-40B4-BE49-F238E27FC236}">
                  <a16:creationId xmlns:a16="http://schemas.microsoft.com/office/drawing/2014/main" id="{EE36F454-E94C-1A89-624E-D58A43CFD306}"/>
                </a:ext>
              </a:extLst>
            </p:cNvPr>
            <p:cNvSpPr>
              <a:spLocks/>
            </p:cNvSpPr>
            <p:nvPr/>
          </p:nvSpPr>
          <p:spPr bwMode="auto">
            <a:xfrm>
              <a:off x="8188325" y="2068966"/>
              <a:ext cx="801688" cy="1173163"/>
            </a:xfrm>
            <a:custGeom>
              <a:avLst/>
              <a:gdLst>
                <a:gd name="T0" fmla="*/ 1215 w 2023"/>
                <a:gd name="T1" fmla="*/ 2890 h 2956"/>
                <a:gd name="T2" fmla="*/ 1665 w 2023"/>
                <a:gd name="T3" fmla="*/ 2956 h 2956"/>
                <a:gd name="T4" fmla="*/ 1583 w 2023"/>
                <a:gd name="T5" fmla="*/ 2016 h 2956"/>
                <a:gd name="T6" fmla="*/ 1721 w 2023"/>
                <a:gd name="T7" fmla="*/ 1943 h 2956"/>
                <a:gd name="T8" fmla="*/ 1875 w 2023"/>
                <a:gd name="T9" fmla="*/ 1800 h 2956"/>
                <a:gd name="T10" fmla="*/ 1980 w 2023"/>
                <a:gd name="T11" fmla="*/ 1619 h 2956"/>
                <a:gd name="T12" fmla="*/ 2023 w 2023"/>
                <a:gd name="T13" fmla="*/ 1409 h 2956"/>
                <a:gd name="T14" fmla="*/ 2007 w 2023"/>
                <a:gd name="T15" fmla="*/ 1150 h 2956"/>
                <a:gd name="T16" fmla="*/ 1976 w 2023"/>
                <a:gd name="T17" fmla="*/ 665 h 2956"/>
                <a:gd name="T18" fmla="*/ 1948 w 2023"/>
                <a:gd name="T19" fmla="*/ 231 h 2956"/>
                <a:gd name="T20" fmla="*/ 1919 w 2023"/>
                <a:gd name="T21" fmla="*/ 149 h 2956"/>
                <a:gd name="T22" fmla="*/ 1865 w 2023"/>
                <a:gd name="T23" fmla="*/ 79 h 2956"/>
                <a:gd name="T24" fmla="*/ 1792 w 2023"/>
                <a:gd name="T25" fmla="*/ 27 h 2956"/>
                <a:gd name="T26" fmla="*/ 1732 w 2023"/>
                <a:gd name="T27" fmla="*/ 5 h 2956"/>
                <a:gd name="T28" fmla="*/ 1682 w 2023"/>
                <a:gd name="T29" fmla="*/ 0 h 2956"/>
                <a:gd name="T30" fmla="*/ 1622 w 2023"/>
                <a:gd name="T31" fmla="*/ 21 h 2956"/>
                <a:gd name="T32" fmla="*/ 1563 w 2023"/>
                <a:gd name="T33" fmla="*/ 75 h 2956"/>
                <a:gd name="T34" fmla="*/ 1510 w 2023"/>
                <a:gd name="T35" fmla="*/ 126 h 2956"/>
                <a:gd name="T36" fmla="*/ 1464 w 2023"/>
                <a:gd name="T37" fmla="*/ 130 h 2956"/>
                <a:gd name="T38" fmla="*/ 1415 w 2023"/>
                <a:gd name="T39" fmla="*/ 105 h 2956"/>
                <a:gd name="T40" fmla="*/ 1327 w 2023"/>
                <a:gd name="T41" fmla="*/ 64 h 2956"/>
                <a:gd name="T42" fmla="*/ 1240 w 2023"/>
                <a:gd name="T43" fmla="*/ 54 h 2956"/>
                <a:gd name="T44" fmla="*/ 1192 w 2023"/>
                <a:gd name="T45" fmla="*/ 73 h 2956"/>
                <a:gd name="T46" fmla="*/ 1105 w 2023"/>
                <a:gd name="T47" fmla="*/ 157 h 2956"/>
                <a:gd name="T48" fmla="*/ 1051 w 2023"/>
                <a:gd name="T49" fmla="*/ 188 h 2956"/>
                <a:gd name="T50" fmla="*/ 1012 w 2023"/>
                <a:gd name="T51" fmla="*/ 184 h 2956"/>
                <a:gd name="T52" fmla="*/ 935 w 2023"/>
                <a:gd name="T53" fmla="*/ 140 h 2956"/>
                <a:gd name="T54" fmla="*/ 882 w 2023"/>
                <a:gd name="T55" fmla="*/ 110 h 2956"/>
                <a:gd name="T56" fmla="*/ 801 w 2023"/>
                <a:gd name="T57" fmla="*/ 101 h 2956"/>
                <a:gd name="T58" fmla="*/ 756 w 2023"/>
                <a:gd name="T59" fmla="*/ 119 h 2956"/>
                <a:gd name="T60" fmla="*/ 684 w 2023"/>
                <a:gd name="T61" fmla="*/ 184 h 2956"/>
                <a:gd name="T62" fmla="*/ 636 w 2023"/>
                <a:gd name="T63" fmla="*/ 233 h 2956"/>
                <a:gd name="T64" fmla="*/ 602 w 2023"/>
                <a:gd name="T65" fmla="*/ 254 h 2956"/>
                <a:gd name="T66" fmla="*/ 574 w 2023"/>
                <a:gd name="T67" fmla="*/ 254 h 2956"/>
                <a:gd name="T68" fmla="*/ 534 w 2023"/>
                <a:gd name="T69" fmla="*/ 231 h 2956"/>
                <a:gd name="T70" fmla="*/ 445 w 2023"/>
                <a:gd name="T71" fmla="*/ 198 h 2956"/>
                <a:gd name="T72" fmla="*/ 325 w 2023"/>
                <a:gd name="T73" fmla="*/ 223 h 2956"/>
                <a:gd name="T74" fmla="*/ 276 w 2023"/>
                <a:gd name="T75" fmla="*/ 264 h 2956"/>
                <a:gd name="T76" fmla="*/ 212 w 2023"/>
                <a:gd name="T77" fmla="*/ 382 h 2956"/>
                <a:gd name="T78" fmla="*/ 200 w 2023"/>
                <a:gd name="T79" fmla="*/ 481 h 2956"/>
                <a:gd name="T80" fmla="*/ 191 w 2023"/>
                <a:gd name="T81" fmla="*/ 785 h 2956"/>
                <a:gd name="T82" fmla="*/ 117 w 2023"/>
                <a:gd name="T83" fmla="*/ 795 h 2956"/>
                <a:gd name="T84" fmla="*/ 90 w 2023"/>
                <a:gd name="T85" fmla="*/ 809 h 2956"/>
                <a:gd name="T86" fmla="*/ 40 w 2023"/>
                <a:gd name="T87" fmla="*/ 865 h 2956"/>
                <a:gd name="T88" fmla="*/ 5 w 2023"/>
                <a:gd name="T89" fmla="*/ 984 h 2956"/>
                <a:gd name="T90" fmla="*/ 0 w 2023"/>
                <a:gd name="T91" fmla="*/ 1056 h 2956"/>
                <a:gd name="T92" fmla="*/ 18 w 2023"/>
                <a:gd name="T93" fmla="*/ 1277 h 2956"/>
                <a:gd name="T94" fmla="*/ 41 w 2023"/>
                <a:gd name="T95" fmla="*/ 1434 h 2956"/>
                <a:gd name="T96" fmla="*/ 92 w 2023"/>
                <a:gd name="T97" fmla="*/ 1637 h 2956"/>
                <a:gd name="T98" fmla="*/ 130 w 2023"/>
                <a:gd name="T99" fmla="*/ 1728 h 2956"/>
                <a:gd name="T100" fmla="*/ 206 w 2023"/>
                <a:gd name="T101" fmla="*/ 1834 h 2956"/>
                <a:gd name="T102" fmla="*/ 264 w 2023"/>
                <a:gd name="T103" fmla="*/ 1890 h 2956"/>
                <a:gd name="T104" fmla="*/ 470 w 2023"/>
                <a:gd name="T105" fmla="*/ 2010 h 2956"/>
                <a:gd name="T106" fmla="*/ 576 w 2023"/>
                <a:gd name="T107" fmla="*/ 2225 h 2956"/>
                <a:gd name="T108" fmla="*/ 654 w 2023"/>
                <a:gd name="T109" fmla="*/ 2858 h 2956"/>
                <a:gd name="T110" fmla="*/ 741 w 2023"/>
                <a:gd name="T111" fmla="*/ 2829 h 2956"/>
                <a:gd name="T112" fmla="*/ 806 w 2023"/>
                <a:gd name="T113" fmla="*/ 2829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23" h="2956">
                  <a:moveTo>
                    <a:pt x="806" y="2829"/>
                  </a:moveTo>
                  <a:lnTo>
                    <a:pt x="1215" y="2890"/>
                  </a:lnTo>
                  <a:lnTo>
                    <a:pt x="1469" y="2928"/>
                  </a:lnTo>
                  <a:lnTo>
                    <a:pt x="1665" y="2956"/>
                  </a:lnTo>
                  <a:lnTo>
                    <a:pt x="1603" y="2222"/>
                  </a:lnTo>
                  <a:lnTo>
                    <a:pt x="1583" y="2016"/>
                  </a:lnTo>
                  <a:lnTo>
                    <a:pt x="1630" y="1995"/>
                  </a:lnTo>
                  <a:lnTo>
                    <a:pt x="1721" y="1943"/>
                  </a:lnTo>
                  <a:lnTo>
                    <a:pt x="1802" y="1877"/>
                  </a:lnTo>
                  <a:lnTo>
                    <a:pt x="1875" y="1800"/>
                  </a:lnTo>
                  <a:lnTo>
                    <a:pt x="1935" y="1714"/>
                  </a:lnTo>
                  <a:lnTo>
                    <a:pt x="1980" y="1619"/>
                  </a:lnTo>
                  <a:lnTo>
                    <a:pt x="2010" y="1516"/>
                  </a:lnTo>
                  <a:lnTo>
                    <a:pt x="2023" y="1409"/>
                  </a:lnTo>
                  <a:lnTo>
                    <a:pt x="2020" y="1354"/>
                  </a:lnTo>
                  <a:lnTo>
                    <a:pt x="2007" y="1150"/>
                  </a:lnTo>
                  <a:lnTo>
                    <a:pt x="1993" y="920"/>
                  </a:lnTo>
                  <a:lnTo>
                    <a:pt x="1976" y="665"/>
                  </a:lnTo>
                  <a:lnTo>
                    <a:pt x="1950" y="251"/>
                  </a:lnTo>
                  <a:lnTo>
                    <a:pt x="1948" y="231"/>
                  </a:lnTo>
                  <a:lnTo>
                    <a:pt x="1937" y="189"/>
                  </a:lnTo>
                  <a:lnTo>
                    <a:pt x="1919" y="149"/>
                  </a:lnTo>
                  <a:lnTo>
                    <a:pt x="1894" y="113"/>
                  </a:lnTo>
                  <a:lnTo>
                    <a:pt x="1865" y="79"/>
                  </a:lnTo>
                  <a:lnTo>
                    <a:pt x="1830" y="51"/>
                  </a:lnTo>
                  <a:lnTo>
                    <a:pt x="1792" y="27"/>
                  </a:lnTo>
                  <a:lnTo>
                    <a:pt x="1753" y="10"/>
                  </a:lnTo>
                  <a:lnTo>
                    <a:pt x="1732" y="5"/>
                  </a:lnTo>
                  <a:lnTo>
                    <a:pt x="1716" y="1"/>
                  </a:lnTo>
                  <a:lnTo>
                    <a:pt x="1682" y="0"/>
                  </a:lnTo>
                  <a:lnTo>
                    <a:pt x="1652" y="5"/>
                  </a:lnTo>
                  <a:lnTo>
                    <a:pt x="1622" y="21"/>
                  </a:lnTo>
                  <a:lnTo>
                    <a:pt x="1608" y="31"/>
                  </a:lnTo>
                  <a:lnTo>
                    <a:pt x="1563" y="75"/>
                  </a:lnTo>
                  <a:lnTo>
                    <a:pt x="1519" y="118"/>
                  </a:lnTo>
                  <a:lnTo>
                    <a:pt x="1510" y="126"/>
                  </a:lnTo>
                  <a:lnTo>
                    <a:pt x="1491" y="132"/>
                  </a:lnTo>
                  <a:lnTo>
                    <a:pt x="1464" y="130"/>
                  </a:lnTo>
                  <a:lnTo>
                    <a:pt x="1445" y="121"/>
                  </a:lnTo>
                  <a:lnTo>
                    <a:pt x="1415" y="105"/>
                  </a:lnTo>
                  <a:lnTo>
                    <a:pt x="1358" y="74"/>
                  </a:lnTo>
                  <a:lnTo>
                    <a:pt x="1327" y="64"/>
                  </a:lnTo>
                  <a:lnTo>
                    <a:pt x="1292" y="54"/>
                  </a:lnTo>
                  <a:lnTo>
                    <a:pt x="1240" y="54"/>
                  </a:lnTo>
                  <a:lnTo>
                    <a:pt x="1208" y="64"/>
                  </a:lnTo>
                  <a:lnTo>
                    <a:pt x="1192" y="73"/>
                  </a:lnTo>
                  <a:lnTo>
                    <a:pt x="1147" y="111"/>
                  </a:lnTo>
                  <a:lnTo>
                    <a:pt x="1105" y="157"/>
                  </a:lnTo>
                  <a:lnTo>
                    <a:pt x="1086" y="174"/>
                  </a:lnTo>
                  <a:lnTo>
                    <a:pt x="1051" y="188"/>
                  </a:lnTo>
                  <a:lnTo>
                    <a:pt x="1025" y="188"/>
                  </a:lnTo>
                  <a:lnTo>
                    <a:pt x="1012" y="184"/>
                  </a:lnTo>
                  <a:lnTo>
                    <a:pt x="985" y="174"/>
                  </a:lnTo>
                  <a:lnTo>
                    <a:pt x="935" y="140"/>
                  </a:lnTo>
                  <a:lnTo>
                    <a:pt x="911" y="124"/>
                  </a:lnTo>
                  <a:lnTo>
                    <a:pt x="882" y="110"/>
                  </a:lnTo>
                  <a:lnTo>
                    <a:pt x="833" y="99"/>
                  </a:lnTo>
                  <a:lnTo>
                    <a:pt x="801" y="101"/>
                  </a:lnTo>
                  <a:lnTo>
                    <a:pt x="785" y="105"/>
                  </a:lnTo>
                  <a:lnTo>
                    <a:pt x="756" y="119"/>
                  </a:lnTo>
                  <a:lnTo>
                    <a:pt x="706" y="162"/>
                  </a:lnTo>
                  <a:lnTo>
                    <a:pt x="684" y="184"/>
                  </a:lnTo>
                  <a:lnTo>
                    <a:pt x="666" y="204"/>
                  </a:lnTo>
                  <a:lnTo>
                    <a:pt x="636" y="233"/>
                  </a:lnTo>
                  <a:lnTo>
                    <a:pt x="614" y="250"/>
                  </a:lnTo>
                  <a:lnTo>
                    <a:pt x="602" y="254"/>
                  </a:lnTo>
                  <a:lnTo>
                    <a:pt x="592" y="257"/>
                  </a:lnTo>
                  <a:lnTo>
                    <a:pt x="574" y="254"/>
                  </a:lnTo>
                  <a:lnTo>
                    <a:pt x="549" y="241"/>
                  </a:lnTo>
                  <a:lnTo>
                    <a:pt x="534" y="231"/>
                  </a:lnTo>
                  <a:lnTo>
                    <a:pt x="505" y="215"/>
                  </a:lnTo>
                  <a:lnTo>
                    <a:pt x="445" y="198"/>
                  </a:lnTo>
                  <a:lnTo>
                    <a:pt x="383" y="201"/>
                  </a:lnTo>
                  <a:lnTo>
                    <a:pt x="325" y="223"/>
                  </a:lnTo>
                  <a:lnTo>
                    <a:pt x="299" y="242"/>
                  </a:lnTo>
                  <a:lnTo>
                    <a:pt x="276" y="264"/>
                  </a:lnTo>
                  <a:lnTo>
                    <a:pt x="238" y="320"/>
                  </a:lnTo>
                  <a:lnTo>
                    <a:pt x="212" y="382"/>
                  </a:lnTo>
                  <a:lnTo>
                    <a:pt x="199" y="448"/>
                  </a:lnTo>
                  <a:lnTo>
                    <a:pt x="200" y="481"/>
                  </a:lnTo>
                  <a:lnTo>
                    <a:pt x="220" y="793"/>
                  </a:lnTo>
                  <a:lnTo>
                    <a:pt x="191" y="785"/>
                  </a:lnTo>
                  <a:lnTo>
                    <a:pt x="146" y="787"/>
                  </a:lnTo>
                  <a:lnTo>
                    <a:pt x="117" y="795"/>
                  </a:lnTo>
                  <a:lnTo>
                    <a:pt x="103" y="801"/>
                  </a:lnTo>
                  <a:lnTo>
                    <a:pt x="90" y="809"/>
                  </a:lnTo>
                  <a:lnTo>
                    <a:pt x="67" y="828"/>
                  </a:lnTo>
                  <a:lnTo>
                    <a:pt x="40" y="865"/>
                  </a:lnTo>
                  <a:lnTo>
                    <a:pt x="16" y="922"/>
                  </a:lnTo>
                  <a:lnTo>
                    <a:pt x="5" y="984"/>
                  </a:lnTo>
                  <a:lnTo>
                    <a:pt x="2" y="1014"/>
                  </a:lnTo>
                  <a:lnTo>
                    <a:pt x="0" y="1056"/>
                  </a:lnTo>
                  <a:lnTo>
                    <a:pt x="3" y="1145"/>
                  </a:lnTo>
                  <a:lnTo>
                    <a:pt x="18" y="1277"/>
                  </a:lnTo>
                  <a:lnTo>
                    <a:pt x="31" y="1365"/>
                  </a:lnTo>
                  <a:lnTo>
                    <a:pt x="41" y="1434"/>
                  </a:lnTo>
                  <a:lnTo>
                    <a:pt x="71" y="1570"/>
                  </a:lnTo>
                  <a:lnTo>
                    <a:pt x="92" y="1637"/>
                  </a:lnTo>
                  <a:lnTo>
                    <a:pt x="103" y="1668"/>
                  </a:lnTo>
                  <a:lnTo>
                    <a:pt x="130" y="1728"/>
                  </a:lnTo>
                  <a:lnTo>
                    <a:pt x="164" y="1784"/>
                  </a:lnTo>
                  <a:lnTo>
                    <a:pt x="206" y="1834"/>
                  </a:lnTo>
                  <a:lnTo>
                    <a:pt x="229" y="1857"/>
                  </a:lnTo>
                  <a:lnTo>
                    <a:pt x="264" y="1890"/>
                  </a:lnTo>
                  <a:lnTo>
                    <a:pt x="343" y="1944"/>
                  </a:lnTo>
                  <a:lnTo>
                    <a:pt x="470" y="2010"/>
                  </a:lnTo>
                  <a:lnTo>
                    <a:pt x="558" y="2047"/>
                  </a:lnTo>
                  <a:lnTo>
                    <a:pt x="576" y="2225"/>
                  </a:lnTo>
                  <a:lnTo>
                    <a:pt x="633" y="2868"/>
                  </a:lnTo>
                  <a:lnTo>
                    <a:pt x="654" y="2858"/>
                  </a:lnTo>
                  <a:lnTo>
                    <a:pt x="697" y="2840"/>
                  </a:lnTo>
                  <a:lnTo>
                    <a:pt x="741" y="2829"/>
                  </a:lnTo>
                  <a:lnTo>
                    <a:pt x="785" y="2827"/>
                  </a:lnTo>
                  <a:lnTo>
                    <a:pt x="806" y="282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13">
              <a:extLst>
                <a:ext uri="{FF2B5EF4-FFF2-40B4-BE49-F238E27FC236}">
                  <a16:creationId xmlns:a16="http://schemas.microsoft.com/office/drawing/2014/main" id="{F7846372-2E85-95D8-F9D7-C5908C41E8DE}"/>
                </a:ext>
              </a:extLst>
            </p:cNvPr>
            <p:cNvSpPr>
              <a:spLocks/>
            </p:cNvSpPr>
            <p:nvPr/>
          </p:nvSpPr>
          <p:spPr bwMode="auto">
            <a:xfrm>
              <a:off x="7470775" y="3953328"/>
              <a:ext cx="2335213" cy="1281113"/>
            </a:xfrm>
            <a:custGeom>
              <a:avLst/>
              <a:gdLst>
                <a:gd name="T0" fmla="*/ 3068 w 5886"/>
                <a:gd name="T1" fmla="*/ 175 h 3230"/>
                <a:gd name="T2" fmla="*/ 2826 w 5886"/>
                <a:gd name="T3" fmla="*/ 143 h 3230"/>
                <a:gd name="T4" fmla="*/ 2661 w 5886"/>
                <a:gd name="T5" fmla="*/ 96 h 3230"/>
                <a:gd name="T6" fmla="*/ 2563 w 5886"/>
                <a:gd name="T7" fmla="*/ 43 h 3230"/>
                <a:gd name="T8" fmla="*/ 2524 w 5886"/>
                <a:gd name="T9" fmla="*/ 0 h 3230"/>
                <a:gd name="T10" fmla="*/ 2503 w 5886"/>
                <a:gd name="T11" fmla="*/ 183 h 3230"/>
                <a:gd name="T12" fmla="*/ 2441 w 5886"/>
                <a:gd name="T13" fmla="*/ 483 h 3230"/>
                <a:gd name="T14" fmla="*/ 2310 w 5886"/>
                <a:gd name="T15" fmla="*/ 1008 h 3230"/>
                <a:gd name="T16" fmla="*/ 2156 w 5886"/>
                <a:gd name="T17" fmla="*/ 1564 h 3230"/>
                <a:gd name="T18" fmla="*/ 1928 w 5886"/>
                <a:gd name="T19" fmla="*/ 1873 h 3230"/>
                <a:gd name="T20" fmla="*/ 1483 w 5886"/>
                <a:gd name="T21" fmla="*/ 1557 h 3230"/>
                <a:gd name="T22" fmla="*/ 1072 w 5886"/>
                <a:gd name="T23" fmla="*/ 1192 h 3230"/>
                <a:gd name="T24" fmla="*/ 698 w 5886"/>
                <a:gd name="T25" fmla="*/ 782 h 3230"/>
                <a:gd name="T26" fmla="*/ 444 w 5886"/>
                <a:gd name="T27" fmla="*/ 444 h 3230"/>
                <a:gd name="T28" fmla="*/ 0 w 5886"/>
                <a:gd name="T29" fmla="*/ 752 h 3230"/>
                <a:gd name="T30" fmla="*/ 302 w 5886"/>
                <a:gd name="T31" fmla="*/ 1150 h 3230"/>
                <a:gd name="T32" fmla="*/ 756 w 5886"/>
                <a:gd name="T33" fmla="*/ 1639 h 3230"/>
                <a:gd name="T34" fmla="*/ 1001 w 5886"/>
                <a:gd name="T35" fmla="*/ 1859 h 3230"/>
                <a:gd name="T36" fmla="*/ 1522 w 5886"/>
                <a:gd name="T37" fmla="*/ 2254 h 3230"/>
                <a:gd name="T38" fmla="*/ 1941 w 5886"/>
                <a:gd name="T39" fmla="*/ 2508 h 3230"/>
                <a:gd name="T40" fmla="*/ 2375 w 5886"/>
                <a:gd name="T41" fmla="*/ 2728 h 3230"/>
                <a:gd name="T42" fmla="*/ 2980 w 5886"/>
                <a:gd name="T43" fmla="*/ 2960 h 3230"/>
                <a:gd name="T44" fmla="*/ 3294 w 5886"/>
                <a:gd name="T45" fmla="*/ 3049 h 3230"/>
                <a:gd name="T46" fmla="*/ 3933 w 5886"/>
                <a:gd name="T47" fmla="*/ 3176 h 3230"/>
                <a:gd name="T48" fmla="*/ 4420 w 5886"/>
                <a:gd name="T49" fmla="*/ 3223 h 3230"/>
                <a:gd name="T50" fmla="*/ 4972 w 5886"/>
                <a:gd name="T51" fmla="*/ 3227 h 3230"/>
                <a:gd name="T52" fmla="*/ 5705 w 5886"/>
                <a:gd name="T53" fmla="*/ 3149 h 3230"/>
                <a:gd name="T54" fmla="*/ 5779 w 5886"/>
                <a:gd name="T55" fmla="*/ 2585 h 3230"/>
                <a:gd name="T56" fmla="*/ 5758 w 5886"/>
                <a:gd name="T57" fmla="*/ 2589 h 3230"/>
                <a:gd name="T58" fmla="*/ 5654 w 5886"/>
                <a:gd name="T59" fmla="*/ 2606 h 3230"/>
                <a:gd name="T60" fmla="*/ 5241 w 5886"/>
                <a:gd name="T61" fmla="*/ 2664 h 3230"/>
                <a:gd name="T62" fmla="*/ 4823 w 5886"/>
                <a:gd name="T63" fmla="*/ 2690 h 3230"/>
                <a:gd name="T64" fmla="*/ 4406 w 5886"/>
                <a:gd name="T65" fmla="*/ 2681 h 3230"/>
                <a:gd name="T66" fmla="*/ 4094 w 5886"/>
                <a:gd name="T67" fmla="*/ 2652 h 3230"/>
                <a:gd name="T68" fmla="*/ 3751 w 5886"/>
                <a:gd name="T69" fmla="*/ 2598 h 3230"/>
                <a:gd name="T70" fmla="*/ 3302 w 5886"/>
                <a:gd name="T71" fmla="*/ 2492 h 3230"/>
                <a:gd name="T72" fmla="*/ 3267 w 5886"/>
                <a:gd name="T73" fmla="*/ 2098 h 3230"/>
                <a:gd name="T74" fmla="*/ 3477 w 5886"/>
                <a:gd name="T75" fmla="*/ 1013 h 3230"/>
                <a:gd name="T76" fmla="*/ 3563 w 5886"/>
                <a:gd name="T77" fmla="*/ 476 h 3230"/>
                <a:gd name="T78" fmla="*/ 3586 w 5886"/>
                <a:gd name="T79" fmla="*/ 151 h 3230"/>
                <a:gd name="T80" fmla="*/ 3396 w 5886"/>
                <a:gd name="T81" fmla="*/ 181 h 3230"/>
                <a:gd name="T82" fmla="*/ 3144 w 5886"/>
                <a:gd name="T83" fmla="*/ 181 h 3230"/>
                <a:gd name="T84" fmla="*/ 3144 w 5886"/>
                <a:gd name="T85" fmla="*/ 181 h 3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886" h="3230">
                  <a:moveTo>
                    <a:pt x="3144" y="181"/>
                  </a:moveTo>
                  <a:lnTo>
                    <a:pt x="3068" y="175"/>
                  </a:lnTo>
                  <a:lnTo>
                    <a:pt x="2936" y="161"/>
                  </a:lnTo>
                  <a:lnTo>
                    <a:pt x="2826" y="143"/>
                  </a:lnTo>
                  <a:lnTo>
                    <a:pt x="2735" y="121"/>
                  </a:lnTo>
                  <a:lnTo>
                    <a:pt x="2661" y="96"/>
                  </a:lnTo>
                  <a:lnTo>
                    <a:pt x="2606" y="70"/>
                  </a:lnTo>
                  <a:lnTo>
                    <a:pt x="2563" y="43"/>
                  </a:lnTo>
                  <a:lnTo>
                    <a:pt x="2534" y="15"/>
                  </a:lnTo>
                  <a:lnTo>
                    <a:pt x="2524" y="0"/>
                  </a:lnTo>
                  <a:lnTo>
                    <a:pt x="2520" y="61"/>
                  </a:lnTo>
                  <a:lnTo>
                    <a:pt x="2503" y="183"/>
                  </a:lnTo>
                  <a:lnTo>
                    <a:pt x="2468" y="363"/>
                  </a:lnTo>
                  <a:lnTo>
                    <a:pt x="2441" y="483"/>
                  </a:lnTo>
                  <a:lnTo>
                    <a:pt x="2401" y="659"/>
                  </a:lnTo>
                  <a:lnTo>
                    <a:pt x="2310" y="1008"/>
                  </a:lnTo>
                  <a:lnTo>
                    <a:pt x="2263" y="1181"/>
                  </a:lnTo>
                  <a:lnTo>
                    <a:pt x="2156" y="1564"/>
                  </a:lnTo>
                  <a:lnTo>
                    <a:pt x="2043" y="1945"/>
                  </a:lnTo>
                  <a:lnTo>
                    <a:pt x="1928" y="1873"/>
                  </a:lnTo>
                  <a:lnTo>
                    <a:pt x="1702" y="1722"/>
                  </a:lnTo>
                  <a:lnTo>
                    <a:pt x="1483" y="1557"/>
                  </a:lnTo>
                  <a:lnTo>
                    <a:pt x="1273" y="1381"/>
                  </a:lnTo>
                  <a:lnTo>
                    <a:pt x="1072" y="1192"/>
                  </a:lnTo>
                  <a:lnTo>
                    <a:pt x="880" y="992"/>
                  </a:lnTo>
                  <a:lnTo>
                    <a:pt x="698" y="782"/>
                  </a:lnTo>
                  <a:lnTo>
                    <a:pt x="525" y="559"/>
                  </a:lnTo>
                  <a:lnTo>
                    <a:pt x="444" y="444"/>
                  </a:lnTo>
                  <a:lnTo>
                    <a:pt x="429" y="454"/>
                  </a:lnTo>
                  <a:lnTo>
                    <a:pt x="0" y="752"/>
                  </a:lnTo>
                  <a:lnTo>
                    <a:pt x="96" y="888"/>
                  </a:lnTo>
                  <a:lnTo>
                    <a:pt x="302" y="1150"/>
                  </a:lnTo>
                  <a:lnTo>
                    <a:pt x="521" y="1402"/>
                  </a:lnTo>
                  <a:lnTo>
                    <a:pt x="756" y="1639"/>
                  </a:lnTo>
                  <a:lnTo>
                    <a:pt x="879" y="1752"/>
                  </a:lnTo>
                  <a:lnTo>
                    <a:pt x="1001" y="1859"/>
                  </a:lnTo>
                  <a:lnTo>
                    <a:pt x="1256" y="2064"/>
                  </a:lnTo>
                  <a:lnTo>
                    <a:pt x="1522" y="2254"/>
                  </a:lnTo>
                  <a:lnTo>
                    <a:pt x="1798" y="2428"/>
                  </a:lnTo>
                  <a:lnTo>
                    <a:pt x="1941" y="2508"/>
                  </a:lnTo>
                  <a:lnTo>
                    <a:pt x="2083" y="2586"/>
                  </a:lnTo>
                  <a:lnTo>
                    <a:pt x="2375" y="2728"/>
                  </a:lnTo>
                  <a:lnTo>
                    <a:pt x="2674" y="2852"/>
                  </a:lnTo>
                  <a:lnTo>
                    <a:pt x="2980" y="2960"/>
                  </a:lnTo>
                  <a:lnTo>
                    <a:pt x="3136" y="3006"/>
                  </a:lnTo>
                  <a:lnTo>
                    <a:pt x="3294" y="3049"/>
                  </a:lnTo>
                  <a:lnTo>
                    <a:pt x="3611" y="3122"/>
                  </a:lnTo>
                  <a:lnTo>
                    <a:pt x="3933" y="3176"/>
                  </a:lnTo>
                  <a:lnTo>
                    <a:pt x="4257" y="3212"/>
                  </a:lnTo>
                  <a:lnTo>
                    <a:pt x="4420" y="3223"/>
                  </a:lnTo>
                  <a:lnTo>
                    <a:pt x="4604" y="3230"/>
                  </a:lnTo>
                  <a:lnTo>
                    <a:pt x="4972" y="3227"/>
                  </a:lnTo>
                  <a:lnTo>
                    <a:pt x="5340" y="3199"/>
                  </a:lnTo>
                  <a:lnTo>
                    <a:pt x="5705" y="3149"/>
                  </a:lnTo>
                  <a:lnTo>
                    <a:pt x="5886" y="3114"/>
                  </a:lnTo>
                  <a:lnTo>
                    <a:pt x="5779" y="2585"/>
                  </a:lnTo>
                  <a:lnTo>
                    <a:pt x="5768" y="2588"/>
                  </a:lnTo>
                  <a:lnTo>
                    <a:pt x="5758" y="2589"/>
                  </a:lnTo>
                  <a:lnTo>
                    <a:pt x="5757" y="2585"/>
                  </a:lnTo>
                  <a:lnTo>
                    <a:pt x="5654" y="2606"/>
                  </a:lnTo>
                  <a:lnTo>
                    <a:pt x="5448" y="2639"/>
                  </a:lnTo>
                  <a:lnTo>
                    <a:pt x="5241" y="2664"/>
                  </a:lnTo>
                  <a:lnTo>
                    <a:pt x="5032" y="2681"/>
                  </a:lnTo>
                  <a:lnTo>
                    <a:pt x="4823" y="2690"/>
                  </a:lnTo>
                  <a:lnTo>
                    <a:pt x="4615" y="2690"/>
                  </a:lnTo>
                  <a:lnTo>
                    <a:pt x="4406" y="2681"/>
                  </a:lnTo>
                  <a:lnTo>
                    <a:pt x="4197" y="2664"/>
                  </a:lnTo>
                  <a:lnTo>
                    <a:pt x="4094" y="2652"/>
                  </a:lnTo>
                  <a:lnTo>
                    <a:pt x="3978" y="2637"/>
                  </a:lnTo>
                  <a:lnTo>
                    <a:pt x="3751" y="2598"/>
                  </a:lnTo>
                  <a:lnTo>
                    <a:pt x="3526" y="2550"/>
                  </a:lnTo>
                  <a:lnTo>
                    <a:pt x="3302" y="2492"/>
                  </a:lnTo>
                  <a:lnTo>
                    <a:pt x="3191" y="2458"/>
                  </a:lnTo>
                  <a:lnTo>
                    <a:pt x="3267" y="2098"/>
                  </a:lnTo>
                  <a:lnTo>
                    <a:pt x="3411" y="1376"/>
                  </a:lnTo>
                  <a:lnTo>
                    <a:pt x="3477" y="1013"/>
                  </a:lnTo>
                  <a:lnTo>
                    <a:pt x="3516" y="799"/>
                  </a:lnTo>
                  <a:lnTo>
                    <a:pt x="3563" y="476"/>
                  </a:lnTo>
                  <a:lnTo>
                    <a:pt x="3583" y="260"/>
                  </a:lnTo>
                  <a:lnTo>
                    <a:pt x="3586" y="151"/>
                  </a:lnTo>
                  <a:lnTo>
                    <a:pt x="3521" y="165"/>
                  </a:lnTo>
                  <a:lnTo>
                    <a:pt x="3396" y="181"/>
                  </a:lnTo>
                  <a:lnTo>
                    <a:pt x="3229" y="186"/>
                  </a:lnTo>
                  <a:lnTo>
                    <a:pt x="3144" y="181"/>
                  </a:lnTo>
                  <a:lnTo>
                    <a:pt x="2950" y="169"/>
                  </a:lnTo>
                  <a:lnTo>
                    <a:pt x="3144" y="181"/>
                  </a:lnTo>
                  <a:lnTo>
                    <a:pt x="3144" y="18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35" name="Freeform 14">
              <a:extLst>
                <a:ext uri="{FF2B5EF4-FFF2-40B4-BE49-F238E27FC236}">
                  <a16:creationId xmlns:a16="http://schemas.microsoft.com/office/drawing/2014/main" id="{BDE19226-CBB1-374B-7342-69BA734C8B74}"/>
                </a:ext>
              </a:extLst>
            </p:cNvPr>
            <p:cNvSpPr>
              <a:spLocks/>
            </p:cNvSpPr>
            <p:nvPr/>
          </p:nvSpPr>
          <p:spPr bwMode="auto">
            <a:xfrm>
              <a:off x="8353425" y="3191328"/>
              <a:ext cx="1082675" cy="835025"/>
            </a:xfrm>
            <a:custGeom>
              <a:avLst/>
              <a:gdLst>
                <a:gd name="T0" fmla="*/ 2599 w 2727"/>
                <a:gd name="T1" fmla="*/ 1076 h 2105"/>
                <a:gd name="T2" fmla="*/ 2181 w 2727"/>
                <a:gd name="T3" fmla="*/ 748 h 2105"/>
                <a:gd name="T4" fmla="*/ 2026 w 2727"/>
                <a:gd name="T5" fmla="*/ 680 h 2105"/>
                <a:gd name="T6" fmla="*/ 1947 w 2727"/>
                <a:gd name="T7" fmla="*/ 487 h 2105"/>
                <a:gd name="T8" fmla="*/ 1814 w 2727"/>
                <a:gd name="T9" fmla="*/ 324 h 2105"/>
                <a:gd name="T10" fmla="*/ 1638 w 2727"/>
                <a:gd name="T11" fmla="*/ 209 h 2105"/>
                <a:gd name="T12" fmla="*/ 1481 w 2727"/>
                <a:gd name="T13" fmla="*/ 164 h 2105"/>
                <a:gd name="T14" fmla="*/ 1052 w 2727"/>
                <a:gd name="T15" fmla="*/ 101 h 2105"/>
                <a:gd name="T16" fmla="*/ 389 w 2727"/>
                <a:gd name="T17" fmla="*/ 2 h 2105"/>
                <a:gd name="T18" fmla="*/ 325 w 2727"/>
                <a:gd name="T19" fmla="*/ 1 h 2105"/>
                <a:gd name="T20" fmla="*/ 242 w 2727"/>
                <a:gd name="T21" fmla="*/ 27 h 2105"/>
                <a:gd name="T22" fmla="*/ 168 w 2727"/>
                <a:gd name="T23" fmla="*/ 75 h 2105"/>
                <a:gd name="T24" fmla="*/ 113 w 2727"/>
                <a:gd name="T25" fmla="*/ 141 h 2105"/>
                <a:gd name="T26" fmla="*/ 96 w 2727"/>
                <a:gd name="T27" fmla="*/ 176 h 2105"/>
                <a:gd name="T28" fmla="*/ 85 w 2727"/>
                <a:gd name="T29" fmla="*/ 238 h 2105"/>
                <a:gd name="T30" fmla="*/ 100 w 2727"/>
                <a:gd name="T31" fmla="*/ 286 h 2105"/>
                <a:gd name="T32" fmla="*/ 167 w 2727"/>
                <a:gd name="T33" fmla="*/ 395 h 2105"/>
                <a:gd name="T34" fmla="*/ 176 w 2727"/>
                <a:gd name="T35" fmla="*/ 424 h 2105"/>
                <a:gd name="T36" fmla="*/ 157 w 2727"/>
                <a:gd name="T37" fmla="*/ 466 h 2105"/>
                <a:gd name="T38" fmla="*/ 80 w 2727"/>
                <a:gd name="T39" fmla="*/ 561 h 2105"/>
                <a:gd name="T40" fmla="*/ 48 w 2727"/>
                <a:gd name="T41" fmla="*/ 644 h 2105"/>
                <a:gd name="T42" fmla="*/ 52 w 2727"/>
                <a:gd name="T43" fmla="*/ 696 h 2105"/>
                <a:gd name="T44" fmla="*/ 100 w 2727"/>
                <a:gd name="T45" fmla="*/ 780 h 2105"/>
                <a:gd name="T46" fmla="*/ 131 w 2727"/>
                <a:gd name="T47" fmla="*/ 831 h 2105"/>
                <a:gd name="T48" fmla="*/ 132 w 2727"/>
                <a:gd name="T49" fmla="*/ 896 h 2105"/>
                <a:gd name="T50" fmla="*/ 88 w 2727"/>
                <a:gd name="T51" fmla="*/ 951 h 2105"/>
                <a:gd name="T52" fmla="*/ 27 w 2727"/>
                <a:gd name="T53" fmla="*/ 1015 h 2105"/>
                <a:gd name="T54" fmla="*/ 0 w 2727"/>
                <a:gd name="T55" fmla="*/ 1090 h 2105"/>
                <a:gd name="T56" fmla="*/ 8 w 2727"/>
                <a:gd name="T57" fmla="*/ 1137 h 2105"/>
                <a:gd name="T58" fmla="*/ 54 w 2727"/>
                <a:gd name="T59" fmla="*/ 1221 h 2105"/>
                <a:gd name="T60" fmla="*/ 101 w 2727"/>
                <a:gd name="T61" fmla="*/ 1292 h 2105"/>
                <a:gd name="T62" fmla="*/ 109 w 2727"/>
                <a:gd name="T63" fmla="*/ 1327 h 2105"/>
                <a:gd name="T64" fmla="*/ 87 w 2727"/>
                <a:gd name="T65" fmla="*/ 1367 h 2105"/>
                <a:gd name="T66" fmla="*/ 52 w 2727"/>
                <a:gd name="T67" fmla="*/ 1405 h 2105"/>
                <a:gd name="T68" fmla="*/ 10 w 2727"/>
                <a:gd name="T69" fmla="*/ 1523 h 2105"/>
                <a:gd name="T70" fmla="*/ 35 w 2727"/>
                <a:gd name="T71" fmla="*/ 1616 h 2105"/>
                <a:gd name="T72" fmla="*/ 97 w 2727"/>
                <a:gd name="T73" fmla="*/ 1691 h 2105"/>
                <a:gd name="T74" fmla="*/ 214 w 2727"/>
                <a:gd name="T75" fmla="*/ 1755 h 2105"/>
                <a:gd name="T76" fmla="*/ 304 w 2727"/>
                <a:gd name="T77" fmla="*/ 1770 h 2105"/>
                <a:gd name="T78" fmla="*/ 311 w 2727"/>
                <a:gd name="T79" fmla="*/ 1787 h 2105"/>
                <a:gd name="T80" fmla="*/ 281 w 2727"/>
                <a:gd name="T81" fmla="*/ 1862 h 2105"/>
                <a:gd name="T82" fmla="*/ 299 w 2727"/>
                <a:gd name="T83" fmla="*/ 1921 h 2105"/>
                <a:gd name="T84" fmla="*/ 336 w 2727"/>
                <a:gd name="T85" fmla="*/ 1960 h 2105"/>
                <a:gd name="T86" fmla="*/ 444 w 2727"/>
                <a:gd name="T87" fmla="*/ 2019 h 2105"/>
                <a:gd name="T88" fmla="*/ 552 w 2727"/>
                <a:gd name="T89" fmla="*/ 2052 h 2105"/>
                <a:gd name="T90" fmla="*/ 762 w 2727"/>
                <a:gd name="T91" fmla="*/ 2087 h 2105"/>
                <a:gd name="T92" fmla="*/ 1019 w 2727"/>
                <a:gd name="T93" fmla="*/ 2105 h 2105"/>
                <a:gd name="T94" fmla="*/ 1160 w 2727"/>
                <a:gd name="T95" fmla="*/ 2101 h 2105"/>
                <a:gd name="T96" fmla="*/ 1376 w 2727"/>
                <a:gd name="T97" fmla="*/ 2066 h 2105"/>
                <a:gd name="T98" fmla="*/ 1531 w 2727"/>
                <a:gd name="T99" fmla="*/ 2010 h 2105"/>
                <a:gd name="T100" fmla="*/ 1669 w 2727"/>
                <a:gd name="T101" fmla="*/ 1930 h 2105"/>
                <a:gd name="T102" fmla="*/ 1821 w 2727"/>
                <a:gd name="T103" fmla="*/ 1783 h 2105"/>
                <a:gd name="T104" fmla="*/ 1936 w 2727"/>
                <a:gd name="T105" fmla="*/ 1748 h 2105"/>
                <a:gd name="T106" fmla="*/ 2278 w 2727"/>
                <a:gd name="T107" fmla="*/ 1759 h 2105"/>
                <a:gd name="T108" fmla="*/ 2301 w 2727"/>
                <a:gd name="T109" fmla="*/ 1676 h 2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27" h="2105">
                  <a:moveTo>
                    <a:pt x="2486" y="1304"/>
                  </a:moveTo>
                  <a:lnTo>
                    <a:pt x="2599" y="1076"/>
                  </a:lnTo>
                  <a:lnTo>
                    <a:pt x="2727" y="816"/>
                  </a:lnTo>
                  <a:lnTo>
                    <a:pt x="2181" y="748"/>
                  </a:lnTo>
                  <a:lnTo>
                    <a:pt x="2036" y="731"/>
                  </a:lnTo>
                  <a:lnTo>
                    <a:pt x="2026" y="680"/>
                  </a:lnTo>
                  <a:lnTo>
                    <a:pt x="1995" y="581"/>
                  </a:lnTo>
                  <a:lnTo>
                    <a:pt x="1947" y="487"/>
                  </a:lnTo>
                  <a:lnTo>
                    <a:pt x="1887" y="400"/>
                  </a:lnTo>
                  <a:lnTo>
                    <a:pt x="1814" y="324"/>
                  </a:lnTo>
                  <a:lnTo>
                    <a:pt x="1732" y="259"/>
                  </a:lnTo>
                  <a:lnTo>
                    <a:pt x="1638" y="209"/>
                  </a:lnTo>
                  <a:lnTo>
                    <a:pt x="1536" y="174"/>
                  </a:lnTo>
                  <a:lnTo>
                    <a:pt x="1481" y="164"/>
                  </a:lnTo>
                  <a:lnTo>
                    <a:pt x="1248" y="129"/>
                  </a:lnTo>
                  <a:lnTo>
                    <a:pt x="1052" y="101"/>
                  </a:lnTo>
                  <a:lnTo>
                    <a:pt x="798" y="63"/>
                  </a:lnTo>
                  <a:lnTo>
                    <a:pt x="389" y="2"/>
                  </a:lnTo>
                  <a:lnTo>
                    <a:pt x="368" y="0"/>
                  </a:lnTo>
                  <a:lnTo>
                    <a:pt x="325" y="1"/>
                  </a:lnTo>
                  <a:lnTo>
                    <a:pt x="282" y="10"/>
                  </a:lnTo>
                  <a:lnTo>
                    <a:pt x="242" y="27"/>
                  </a:lnTo>
                  <a:lnTo>
                    <a:pt x="203" y="49"/>
                  </a:lnTo>
                  <a:lnTo>
                    <a:pt x="168" y="75"/>
                  </a:lnTo>
                  <a:lnTo>
                    <a:pt x="139" y="106"/>
                  </a:lnTo>
                  <a:lnTo>
                    <a:pt x="113" y="141"/>
                  </a:lnTo>
                  <a:lnTo>
                    <a:pt x="104" y="159"/>
                  </a:lnTo>
                  <a:lnTo>
                    <a:pt x="96" y="176"/>
                  </a:lnTo>
                  <a:lnTo>
                    <a:pt x="87" y="207"/>
                  </a:lnTo>
                  <a:lnTo>
                    <a:pt x="85" y="238"/>
                  </a:lnTo>
                  <a:lnTo>
                    <a:pt x="93" y="271"/>
                  </a:lnTo>
                  <a:lnTo>
                    <a:pt x="100" y="286"/>
                  </a:lnTo>
                  <a:lnTo>
                    <a:pt x="133" y="341"/>
                  </a:lnTo>
                  <a:lnTo>
                    <a:pt x="167" y="395"/>
                  </a:lnTo>
                  <a:lnTo>
                    <a:pt x="172" y="406"/>
                  </a:lnTo>
                  <a:lnTo>
                    <a:pt x="176" y="424"/>
                  </a:lnTo>
                  <a:lnTo>
                    <a:pt x="170" y="448"/>
                  </a:lnTo>
                  <a:lnTo>
                    <a:pt x="157" y="466"/>
                  </a:lnTo>
                  <a:lnTo>
                    <a:pt x="117" y="512"/>
                  </a:lnTo>
                  <a:lnTo>
                    <a:pt x="80" y="561"/>
                  </a:lnTo>
                  <a:lnTo>
                    <a:pt x="63" y="592"/>
                  </a:lnTo>
                  <a:lnTo>
                    <a:pt x="48" y="644"/>
                  </a:lnTo>
                  <a:lnTo>
                    <a:pt x="47" y="679"/>
                  </a:lnTo>
                  <a:lnTo>
                    <a:pt x="52" y="696"/>
                  </a:lnTo>
                  <a:lnTo>
                    <a:pt x="63" y="726"/>
                  </a:lnTo>
                  <a:lnTo>
                    <a:pt x="100" y="780"/>
                  </a:lnTo>
                  <a:lnTo>
                    <a:pt x="118" y="806"/>
                  </a:lnTo>
                  <a:lnTo>
                    <a:pt x="131" y="831"/>
                  </a:lnTo>
                  <a:lnTo>
                    <a:pt x="137" y="870"/>
                  </a:lnTo>
                  <a:lnTo>
                    <a:pt x="132" y="896"/>
                  </a:lnTo>
                  <a:lnTo>
                    <a:pt x="124" y="907"/>
                  </a:lnTo>
                  <a:lnTo>
                    <a:pt x="88" y="951"/>
                  </a:lnTo>
                  <a:lnTo>
                    <a:pt x="48" y="990"/>
                  </a:lnTo>
                  <a:lnTo>
                    <a:pt x="27" y="1015"/>
                  </a:lnTo>
                  <a:lnTo>
                    <a:pt x="6" y="1059"/>
                  </a:lnTo>
                  <a:lnTo>
                    <a:pt x="0" y="1090"/>
                  </a:lnTo>
                  <a:lnTo>
                    <a:pt x="1" y="1105"/>
                  </a:lnTo>
                  <a:lnTo>
                    <a:pt x="8" y="1137"/>
                  </a:lnTo>
                  <a:lnTo>
                    <a:pt x="37" y="1195"/>
                  </a:lnTo>
                  <a:lnTo>
                    <a:pt x="54" y="1221"/>
                  </a:lnTo>
                  <a:lnTo>
                    <a:pt x="70" y="1243"/>
                  </a:lnTo>
                  <a:lnTo>
                    <a:pt x="101" y="1292"/>
                  </a:lnTo>
                  <a:lnTo>
                    <a:pt x="109" y="1318"/>
                  </a:lnTo>
                  <a:lnTo>
                    <a:pt x="109" y="1327"/>
                  </a:lnTo>
                  <a:lnTo>
                    <a:pt x="104" y="1345"/>
                  </a:lnTo>
                  <a:lnTo>
                    <a:pt x="87" y="1367"/>
                  </a:lnTo>
                  <a:lnTo>
                    <a:pt x="74" y="1380"/>
                  </a:lnTo>
                  <a:lnTo>
                    <a:pt x="52" y="1405"/>
                  </a:lnTo>
                  <a:lnTo>
                    <a:pt x="22" y="1462"/>
                  </a:lnTo>
                  <a:lnTo>
                    <a:pt x="10" y="1523"/>
                  </a:lnTo>
                  <a:lnTo>
                    <a:pt x="19" y="1586"/>
                  </a:lnTo>
                  <a:lnTo>
                    <a:pt x="35" y="1616"/>
                  </a:lnTo>
                  <a:lnTo>
                    <a:pt x="52" y="1643"/>
                  </a:lnTo>
                  <a:lnTo>
                    <a:pt x="97" y="1691"/>
                  </a:lnTo>
                  <a:lnTo>
                    <a:pt x="153" y="1730"/>
                  </a:lnTo>
                  <a:lnTo>
                    <a:pt x="214" y="1755"/>
                  </a:lnTo>
                  <a:lnTo>
                    <a:pt x="246" y="1761"/>
                  </a:lnTo>
                  <a:lnTo>
                    <a:pt x="304" y="1770"/>
                  </a:lnTo>
                  <a:lnTo>
                    <a:pt x="327" y="1773"/>
                  </a:lnTo>
                  <a:lnTo>
                    <a:pt x="311" y="1787"/>
                  </a:lnTo>
                  <a:lnTo>
                    <a:pt x="289" y="1824"/>
                  </a:lnTo>
                  <a:lnTo>
                    <a:pt x="281" y="1862"/>
                  </a:lnTo>
                  <a:lnTo>
                    <a:pt x="289" y="1903"/>
                  </a:lnTo>
                  <a:lnTo>
                    <a:pt x="299" y="1921"/>
                  </a:lnTo>
                  <a:lnTo>
                    <a:pt x="315" y="1943"/>
                  </a:lnTo>
                  <a:lnTo>
                    <a:pt x="336" y="1960"/>
                  </a:lnTo>
                  <a:lnTo>
                    <a:pt x="368" y="1984"/>
                  </a:lnTo>
                  <a:lnTo>
                    <a:pt x="444" y="2019"/>
                  </a:lnTo>
                  <a:lnTo>
                    <a:pt x="483" y="2032"/>
                  </a:lnTo>
                  <a:lnTo>
                    <a:pt x="552" y="2052"/>
                  </a:lnTo>
                  <a:lnTo>
                    <a:pt x="692" y="2078"/>
                  </a:lnTo>
                  <a:lnTo>
                    <a:pt x="762" y="2087"/>
                  </a:lnTo>
                  <a:lnTo>
                    <a:pt x="848" y="2096"/>
                  </a:lnTo>
                  <a:lnTo>
                    <a:pt x="1019" y="2105"/>
                  </a:lnTo>
                  <a:lnTo>
                    <a:pt x="1105" y="2104"/>
                  </a:lnTo>
                  <a:lnTo>
                    <a:pt x="1160" y="2101"/>
                  </a:lnTo>
                  <a:lnTo>
                    <a:pt x="1269" y="2088"/>
                  </a:lnTo>
                  <a:lnTo>
                    <a:pt x="1376" y="2066"/>
                  </a:lnTo>
                  <a:lnTo>
                    <a:pt x="1481" y="2032"/>
                  </a:lnTo>
                  <a:lnTo>
                    <a:pt x="1531" y="2010"/>
                  </a:lnTo>
                  <a:lnTo>
                    <a:pt x="1580" y="1987"/>
                  </a:lnTo>
                  <a:lnTo>
                    <a:pt x="1669" y="1930"/>
                  </a:lnTo>
                  <a:lnTo>
                    <a:pt x="1750" y="1862"/>
                  </a:lnTo>
                  <a:lnTo>
                    <a:pt x="1821" y="1783"/>
                  </a:lnTo>
                  <a:lnTo>
                    <a:pt x="1852" y="1739"/>
                  </a:lnTo>
                  <a:lnTo>
                    <a:pt x="1936" y="1748"/>
                  </a:lnTo>
                  <a:lnTo>
                    <a:pt x="2278" y="1789"/>
                  </a:lnTo>
                  <a:lnTo>
                    <a:pt x="2278" y="1759"/>
                  </a:lnTo>
                  <a:lnTo>
                    <a:pt x="2290" y="1702"/>
                  </a:lnTo>
                  <a:lnTo>
                    <a:pt x="2301" y="1676"/>
                  </a:lnTo>
                  <a:lnTo>
                    <a:pt x="2486" y="1304"/>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4" name="Freeform 15">
              <a:extLst>
                <a:ext uri="{FF2B5EF4-FFF2-40B4-BE49-F238E27FC236}">
                  <a16:creationId xmlns:a16="http://schemas.microsoft.com/office/drawing/2014/main" id="{D50D4056-5D82-4D46-FD02-BEB45E7D8809}"/>
                </a:ext>
              </a:extLst>
            </p:cNvPr>
            <p:cNvSpPr>
              <a:spLocks/>
            </p:cNvSpPr>
            <p:nvPr/>
          </p:nvSpPr>
          <p:spPr bwMode="auto">
            <a:xfrm>
              <a:off x="10213975" y="924378"/>
              <a:ext cx="1409700" cy="1978025"/>
            </a:xfrm>
            <a:custGeom>
              <a:avLst/>
              <a:gdLst>
                <a:gd name="T0" fmla="*/ 674 w 3553"/>
                <a:gd name="T1" fmla="*/ 3945 h 4986"/>
                <a:gd name="T2" fmla="*/ 817 w 3553"/>
                <a:gd name="T3" fmla="*/ 4128 h 4986"/>
                <a:gd name="T4" fmla="*/ 858 w 3553"/>
                <a:gd name="T5" fmla="*/ 4230 h 4986"/>
                <a:gd name="T6" fmla="*/ 966 w 3553"/>
                <a:gd name="T7" fmla="*/ 4064 h 4986"/>
                <a:gd name="T8" fmla="*/ 1085 w 3553"/>
                <a:gd name="T9" fmla="*/ 3915 h 4986"/>
                <a:gd name="T10" fmla="*/ 1281 w 3553"/>
                <a:gd name="T11" fmla="*/ 3699 h 4986"/>
                <a:gd name="T12" fmla="*/ 1635 w 3553"/>
                <a:gd name="T13" fmla="*/ 3337 h 4986"/>
                <a:gd name="T14" fmla="*/ 2193 w 3553"/>
                <a:gd name="T15" fmla="*/ 2793 h 4986"/>
                <a:gd name="T16" fmla="*/ 2428 w 3553"/>
                <a:gd name="T17" fmla="*/ 2701 h 4986"/>
                <a:gd name="T18" fmla="*/ 2595 w 3553"/>
                <a:gd name="T19" fmla="*/ 3053 h 4986"/>
                <a:gd name="T20" fmla="*/ 2734 w 3553"/>
                <a:gd name="T21" fmla="*/ 3419 h 4986"/>
                <a:gd name="T22" fmla="*/ 2847 w 3553"/>
                <a:gd name="T23" fmla="*/ 3793 h 4986"/>
                <a:gd name="T24" fmla="*/ 2911 w 3553"/>
                <a:gd name="T25" fmla="*/ 4078 h 4986"/>
                <a:gd name="T26" fmla="*/ 2968 w 3553"/>
                <a:gd name="T27" fmla="*/ 4417 h 4986"/>
                <a:gd name="T28" fmla="*/ 3010 w 3553"/>
                <a:gd name="T29" fmla="*/ 4872 h 4986"/>
                <a:gd name="T30" fmla="*/ 3553 w 3553"/>
                <a:gd name="T31" fmla="*/ 4973 h 4986"/>
                <a:gd name="T32" fmla="*/ 3539 w 3553"/>
                <a:gd name="T33" fmla="*/ 4666 h 4986"/>
                <a:gd name="T34" fmla="*/ 3492 w 3553"/>
                <a:gd name="T35" fmla="*/ 4259 h 4986"/>
                <a:gd name="T36" fmla="*/ 3417 w 3553"/>
                <a:gd name="T37" fmla="*/ 3857 h 4986"/>
                <a:gd name="T38" fmla="*/ 3314 w 3553"/>
                <a:gd name="T39" fmla="*/ 3460 h 4986"/>
                <a:gd name="T40" fmla="*/ 3255 w 3553"/>
                <a:gd name="T41" fmla="*/ 3271 h 4986"/>
                <a:gd name="T42" fmla="*/ 3119 w 3553"/>
                <a:gd name="T43" fmla="*/ 2908 h 4986"/>
                <a:gd name="T44" fmla="*/ 2959 w 3553"/>
                <a:gd name="T45" fmla="*/ 2556 h 4986"/>
                <a:gd name="T46" fmla="*/ 2778 w 3553"/>
                <a:gd name="T47" fmla="*/ 2215 h 4986"/>
                <a:gd name="T48" fmla="*/ 2625 w 3553"/>
                <a:gd name="T49" fmla="*/ 1967 h 4986"/>
                <a:gd name="T50" fmla="*/ 2463 w 3553"/>
                <a:gd name="T51" fmla="*/ 1730 h 4986"/>
                <a:gd name="T52" fmla="*/ 2228 w 3553"/>
                <a:gd name="T53" fmla="*/ 1428 h 4986"/>
                <a:gd name="T54" fmla="*/ 1974 w 3553"/>
                <a:gd name="T55" fmla="*/ 1141 h 4986"/>
                <a:gd name="T56" fmla="*/ 1702 w 3553"/>
                <a:gd name="T57" fmla="*/ 873 h 4986"/>
                <a:gd name="T58" fmla="*/ 1496 w 3553"/>
                <a:gd name="T59" fmla="*/ 692 h 4986"/>
                <a:gd name="T60" fmla="*/ 921 w 3553"/>
                <a:gd name="T61" fmla="*/ 268 h 4986"/>
                <a:gd name="T62" fmla="*/ 457 w 3553"/>
                <a:gd name="T63" fmla="*/ 0 h 4986"/>
                <a:gd name="T64" fmla="*/ 309 w 3553"/>
                <a:gd name="T65" fmla="*/ 534 h 4986"/>
                <a:gd name="T66" fmla="*/ 703 w 3553"/>
                <a:gd name="T67" fmla="*/ 772 h 4986"/>
                <a:gd name="T68" fmla="*/ 1070 w 3553"/>
                <a:gd name="T69" fmla="*/ 1042 h 4986"/>
                <a:gd name="T70" fmla="*/ 1410 w 3553"/>
                <a:gd name="T71" fmla="*/ 1341 h 4986"/>
                <a:gd name="T72" fmla="*/ 1646 w 3553"/>
                <a:gd name="T73" fmla="*/ 1583 h 4986"/>
                <a:gd name="T74" fmla="*/ 926 w 3553"/>
                <a:gd name="T75" fmla="*/ 2396 h 4986"/>
                <a:gd name="T76" fmla="*/ 519 w 3553"/>
                <a:gd name="T77" fmla="*/ 2870 h 4986"/>
                <a:gd name="T78" fmla="*/ 123 w 3553"/>
                <a:gd name="T79" fmla="*/ 3394 h 4986"/>
                <a:gd name="T80" fmla="*/ 29 w 3553"/>
                <a:gd name="T81" fmla="*/ 3557 h 4986"/>
                <a:gd name="T82" fmla="*/ 53 w 3553"/>
                <a:gd name="T83" fmla="*/ 3612 h 4986"/>
                <a:gd name="T84" fmla="*/ 247 w 3553"/>
                <a:gd name="T85" fmla="*/ 3661 h 4986"/>
                <a:gd name="T86" fmla="*/ 451 w 3553"/>
                <a:gd name="T87" fmla="*/ 3761 h 4986"/>
                <a:gd name="T88" fmla="*/ 620 w 3553"/>
                <a:gd name="T89" fmla="*/ 3891 h 4986"/>
                <a:gd name="T90" fmla="*/ 585 w 3553"/>
                <a:gd name="T91" fmla="*/ 3858 h 4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53" h="4986">
                  <a:moveTo>
                    <a:pt x="620" y="3891"/>
                  </a:moveTo>
                  <a:lnTo>
                    <a:pt x="674" y="3945"/>
                  </a:lnTo>
                  <a:lnTo>
                    <a:pt x="760" y="4043"/>
                  </a:lnTo>
                  <a:lnTo>
                    <a:pt x="817" y="4128"/>
                  </a:lnTo>
                  <a:lnTo>
                    <a:pt x="851" y="4200"/>
                  </a:lnTo>
                  <a:lnTo>
                    <a:pt x="858" y="4230"/>
                  </a:lnTo>
                  <a:lnTo>
                    <a:pt x="893" y="4174"/>
                  </a:lnTo>
                  <a:lnTo>
                    <a:pt x="966" y="4064"/>
                  </a:lnTo>
                  <a:lnTo>
                    <a:pt x="1006" y="4012"/>
                  </a:lnTo>
                  <a:lnTo>
                    <a:pt x="1085" y="3915"/>
                  </a:lnTo>
                  <a:lnTo>
                    <a:pt x="1167" y="3823"/>
                  </a:lnTo>
                  <a:lnTo>
                    <a:pt x="1281" y="3699"/>
                  </a:lnTo>
                  <a:lnTo>
                    <a:pt x="1515" y="3456"/>
                  </a:lnTo>
                  <a:lnTo>
                    <a:pt x="1635" y="3337"/>
                  </a:lnTo>
                  <a:lnTo>
                    <a:pt x="1819" y="3154"/>
                  </a:lnTo>
                  <a:lnTo>
                    <a:pt x="2193" y="2793"/>
                  </a:lnTo>
                  <a:lnTo>
                    <a:pt x="2383" y="2614"/>
                  </a:lnTo>
                  <a:lnTo>
                    <a:pt x="2428" y="2701"/>
                  </a:lnTo>
                  <a:lnTo>
                    <a:pt x="2515" y="2876"/>
                  </a:lnTo>
                  <a:lnTo>
                    <a:pt x="2595" y="3053"/>
                  </a:lnTo>
                  <a:lnTo>
                    <a:pt x="2668" y="3235"/>
                  </a:lnTo>
                  <a:lnTo>
                    <a:pt x="2734" y="3419"/>
                  </a:lnTo>
                  <a:lnTo>
                    <a:pt x="2793" y="3604"/>
                  </a:lnTo>
                  <a:lnTo>
                    <a:pt x="2847" y="3793"/>
                  </a:lnTo>
                  <a:lnTo>
                    <a:pt x="2892" y="3983"/>
                  </a:lnTo>
                  <a:lnTo>
                    <a:pt x="2911" y="4078"/>
                  </a:lnTo>
                  <a:lnTo>
                    <a:pt x="2933" y="4191"/>
                  </a:lnTo>
                  <a:lnTo>
                    <a:pt x="2968" y="4417"/>
                  </a:lnTo>
                  <a:lnTo>
                    <a:pt x="2994" y="4644"/>
                  </a:lnTo>
                  <a:lnTo>
                    <a:pt x="3010" y="4872"/>
                  </a:lnTo>
                  <a:lnTo>
                    <a:pt x="3014" y="4986"/>
                  </a:lnTo>
                  <a:lnTo>
                    <a:pt x="3553" y="4973"/>
                  </a:lnTo>
                  <a:lnTo>
                    <a:pt x="3550" y="4870"/>
                  </a:lnTo>
                  <a:lnTo>
                    <a:pt x="3539" y="4666"/>
                  </a:lnTo>
                  <a:lnTo>
                    <a:pt x="3519" y="4462"/>
                  </a:lnTo>
                  <a:lnTo>
                    <a:pt x="3492" y="4259"/>
                  </a:lnTo>
                  <a:lnTo>
                    <a:pt x="3458" y="4058"/>
                  </a:lnTo>
                  <a:lnTo>
                    <a:pt x="3417" y="3857"/>
                  </a:lnTo>
                  <a:lnTo>
                    <a:pt x="3369" y="3657"/>
                  </a:lnTo>
                  <a:lnTo>
                    <a:pt x="3314" y="3460"/>
                  </a:lnTo>
                  <a:lnTo>
                    <a:pt x="3285" y="3363"/>
                  </a:lnTo>
                  <a:lnTo>
                    <a:pt x="3255" y="3271"/>
                  </a:lnTo>
                  <a:lnTo>
                    <a:pt x="3190" y="3088"/>
                  </a:lnTo>
                  <a:lnTo>
                    <a:pt x="3119" y="2908"/>
                  </a:lnTo>
                  <a:lnTo>
                    <a:pt x="3042" y="2730"/>
                  </a:lnTo>
                  <a:lnTo>
                    <a:pt x="2959" y="2556"/>
                  </a:lnTo>
                  <a:lnTo>
                    <a:pt x="2871" y="2383"/>
                  </a:lnTo>
                  <a:lnTo>
                    <a:pt x="2778" y="2215"/>
                  </a:lnTo>
                  <a:lnTo>
                    <a:pt x="2678" y="2049"/>
                  </a:lnTo>
                  <a:lnTo>
                    <a:pt x="2625" y="1967"/>
                  </a:lnTo>
                  <a:lnTo>
                    <a:pt x="2573" y="1888"/>
                  </a:lnTo>
                  <a:lnTo>
                    <a:pt x="2463" y="1730"/>
                  </a:lnTo>
                  <a:lnTo>
                    <a:pt x="2349" y="1577"/>
                  </a:lnTo>
                  <a:lnTo>
                    <a:pt x="2228" y="1428"/>
                  </a:lnTo>
                  <a:lnTo>
                    <a:pt x="2104" y="1283"/>
                  </a:lnTo>
                  <a:lnTo>
                    <a:pt x="1974" y="1141"/>
                  </a:lnTo>
                  <a:lnTo>
                    <a:pt x="1839" y="1005"/>
                  </a:lnTo>
                  <a:lnTo>
                    <a:pt x="1702" y="873"/>
                  </a:lnTo>
                  <a:lnTo>
                    <a:pt x="1631" y="810"/>
                  </a:lnTo>
                  <a:lnTo>
                    <a:pt x="1496" y="692"/>
                  </a:lnTo>
                  <a:lnTo>
                    <a:pt x="1215" y="471"/>
                  </a:lnTo>
                  <a:lnTo>
                    <a:pt x="921" y="268"/>
                  </a:lnTo>
                  <a:lnTo>
                    <a:pt x="613" y="84"/>
                  </a:lnTo>
                  <a:lnTo>
                    <a:pt x="457" y="0"/>
                  </a:lnTo>
                  <a:lnTo>
                    <a:pt x="206" y="479"/>
                  </a:lnTo>
                  <a:lnTo>
                    <a:pt x="309" y="534"/>
                  </a:lnTo>
                  <a:lnTo>
                    <a:pt x="508" y="649"/>
                  </a:lnTo>
                  <a:lnTo>
                    <a:pt x="703" y="772"/>
                  </a:lnTo>
                  <a:lnTo>
                    <a:pt x="889" y="903"/>
                  </a:lnTo>
                  <a:lnTo>
                    <a:pt x="1070" y="1042"/>
                  </a:lnTo>
                  <a:lnTo>
                    <a:pt x="1243" y="1188"/>
                  </a:lnTo>
                  <a:lnTo>
                    <a:pt x="1410" y="1341"/>
                  </a:lnTo>
                  <a:lnTo>
                    <a:pt x="1570" y="1500"/>
                  </a:lnTo>
                  <a:lnTo>
                    <a:pt x="1646" y="1583"/>
                  </a:lnTo>
                  <a:lnTo>
                    <a:pt x="1405" y="1853"/>
                  </a:lnTo>
                  <a:lnTo>
                    <a:pt x="926" y="2396"/>
                  </a:lnTo>
                  <a:lnTo>
                    <a:pt x="690" y="2671"/>
                  </a:lnTo>
                  <a:lnTo>
                    <a:pt x="519" y="2870"/>
                  </a:lnTo>
                  <a:lnTo>
                    <a:pt x="272" y="3179"/>
                  </a:lnTo>
                  <a:lnTo>
                    <a:pt x="123" y="3394"/>
                  </a:lnTo>
                  <a:lnTo>
                    <a:pt x="56" y="3507"/>
                  </a:lnTo>
                  <a:lnTo>
                    <a:pt x="29" y="3557"/>
                  </a:lnTo>
                  <a:lnTo>
                    <a:pt x="0" y="3607"/>
                  </a:lnTo>
                  <a:lnTo>
                    <a:pt x="53" y="3612"/>
                  </a:lnTo>
                  <a:lnTo>
                    <a:pt x="153" y="3631"/>
                  </a:lnTo>
                  <a:lnTo>
                    <a:pt x="247" y="3661"/>
                  </a:lnTo>
                  <a:lnTo>
                    <a:pt x="335" y="3697"/>
                  </a:lnTo>
                  <a:lnTo>
                    <a:pt x="451" y="3761"/>
                  </a:lnTo>
                  <a:lnTo>
                    <a:pt x="576" y="3850"/>
                  </a:lnTo>
                  <a:lnTo>
                    <a:pt x="620" y="3891"/>
                  </a:lnTo>
                  <a:lnTo>
                    <a:pt x="683" y="3951"/>
                  </a:lnTo>
                  <a:lnTo>
                    <a:pt x="585" y="3858"/>
                  </a:lnTo>
                  <a:lnTo>
                    <a:pt x="620" y="389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6" name="Freeform 16">
              <a:extLst>
                <a:ext uri="{FF2B5EF4-FFF2-40B4-BE49-F238E27FC236}">
                  <a16:creationId xmlns:a16="http://schemas.microsoft.com/office/drawing/2014/main" id="{4227A481-EF5D-360C-6C98-60343CF0DA92}"/>
                </a:ext>
              </a:extLst>
            </p:cNvPr>
            <p:cNvSpPr>
              <a:spLocks/>
            </p:cNvSpPr>
            <p:nvPr/>
          </p:nvSpPr>
          <p:spPr bwMode="auto">
            <a:xfrm>
              <a:off x="9256713" y="3016703"/>
              <a:ext cx="946150" cy="1171575"/>
            </a:xfrm>
            <a:custGeom>
              <a:avLst/>
              <a:gdLst>
                <a:gd name="T0" fmla="*/ 2213 w 2384"/>
                <a:gd name="T1" fmla="*/ 2144 h 2952"/>
                <a:gd name="T2" fmla="*/ 2277 w 2384"/>
                <a:gd name="T3" fmla="*/ 1858 h 2952"/>
                <a:gd name="T4" fmla="*/ 2285 w 2384"/>
                <a:gd name="T5" fmla="*/ 1727 h 2952"/>
                <a:gd name="T6" fmla="*/ 2265 w 2384"/>
                <a:gd name="T7" fmla="*/ 1548 h 2952"/>
                <a:gd name="T8" fmla="*/ 2220 w 2384"/>
                <a:gd name="T9" fmla="*/ 1413 h 2952"/>
                <a:gd name="T10" fmla="*/ 2149 w 2384"/>
                <a:gd name="T11" fmla="*/ 1288 h 2952"/>
                <a:gd name="T12" fmla="*/ 2179 w 2384"/>
                <a:gd name="T13" fmla="*/ 1142 h 2952"/>
                <a:gd name="T14" fmla="*/ 2355 w 2384"/>
                <a:gd name="T15" fmla="*/ 691 h 2952"/>
                <a:gd name="T16" fmla="*/ 2284 w 2384"/>
                <a:gd name="T17" fmla="*/ 647 h 2952"/>
                <a:gd name="T18" fmla="*/ 1793 w 2384"/>
                <a:gd name="T19" fmla="*/ 192 h 2952"/>
                <a:gd name="T20" fmla="*/ 1301 w 2384"/>
                <a:gd name="T21" fmla="*/ 606 h 2952"/>
                <a:gd name="T22" fmla="*/ 1173 w 2384"/>
                <a:gd name="T23" fmla="*/ 767 h 2952"/>
                <a:gd name="T24" fmla="*/ 966 w 2384"/>
                <a:gd name="T25" fmla="*/ 782 h 2952"/>
                <a:gd name="T26" fmla="*/ 770 w 2384"/>
                <a:gd name="T27" fmla="*/ 859 h 2952"/>
                <a:gd name="T28" fmla="*/ 605 w 2384"/>
                <a:gd name="T29" fmla="*/ 991 h 2952"/>
                <a:gd name="T30" fmla="*/ 515 w 2384"/>
                <a:gd name="T31" fmla="*/ 1127 h 2952"/>
                <a:gd name="T32" fmla="*/ 322 w 2384"/>
                <a:gd name="T33" fmla="*/ 1516 h 2952"/>
                <a:gd name="T34" fmla="*/ 24 w 2384"/>
                <a:gd name="T35" fmla="*/ 2116 h 2952"/>
                <a:gd name="T36" fmla="*/ 4 w 2384"/>
                <a:gd name="T37" fmla="*/ 2174 h 2952"/>
                <a:gd name="T38" fmla="*/ 14 w 2384"/>
                <a:gd name="T39" fmla="*/ 2319 h 2952"/>
                <a:gd name="T40" fmla="*/ 77 w 2384"/>
                <a:gd name="T41" fmla="*/ 2426 h 2952"/>
                <a:gd name="T42" fmla="*/ 143 w 2384"/>
                <a:gd name="T43" fmla="*/ 2474 h 2952"/>
                <a:gd name="T44" fmla="*/ 191 w 2384"/>
                <a:gd name="T45" fmla="*/ 2480 h 2952"/>
                <a:gd name="T46" fmla="*/ 318 w 2384"/>
                <a:gd name="T47" fmla="*/ 2450 h 2952"/>
                <a:gd name="T48" fmla="*/ 366 w 2384"/>
                <a:gd name="T49" fmla="*/ 2450 h 2952"/>
                <a:gd name="T50" fmla="*/ 388 w 2384"/>
                <a:gd name="T51" fmla="*/ 2471 h 2952"/>
                <a:gd name="T52" fmla="*/ 449 w 2384"/>
                <a:gd name="T53" fmla="*/ 2566 h 2952"/>
                <a:gd name="T54" fmla="*/ 513 w 2384"/>
                <a:gd name="T55" fmla="*/ 2629 h 2952"/>
                <a:gd name="T56" fmla="*/ 563 w 2384"/>
                <a:gd name="T57" fmla="*/ 2648 h 2952"/>
                <a:gd name="T58" fmla="*/ 615 w 2384"/>
                <a:gd name="T59" fmla="*/ 2647 h 2952"/>
                <a:gd name="T60" fmla="*/ 700 w 2384"/>
                <a:gd name="T61" fmla="*/ 2623 h 2952"/>
                <a:gd name="T62" fmla="*/ 743 w 2384"/>
                <a:gd name="T63" fmla="*/ 2617 h 2952"/>
                <a:gd name="T64" fmla="*/ 795 w 2384"/>
                <a:gd name="T65" fmla="*/ 2636 h 2952"/>
                <a:gd name="T66" fmla="*/ 823 w 2384"/>
                <a:gd name="T67" fmla="*/ 2671 h 2952"/>
                <a:gd name="T68" fmla="*/ 863 w 2384"/>
                <a:gd name="T69" fmla="*/ 2750 h 2952"/>
                <a:gd name="T70" fmla="*/ 919 w 2384"/>
                <a:gd name="T71" fmla="*/ 2809 h 2952"/>
                <a:gd name="T72" fmla="*/ 964 w 2384"/>
                <a:gd name="T73" fmla="*/ 2826 h 2952"/>
                <a:gd name="T74" fmla="*/ 1060 w 2384"/>
                <a:gd name="T75" fmla="*/ 2816 h 2952"/>
                <a:gd name="T76" fmla="*/ 1116 w 2384"/>
                <a:gd name="T77" fmla="*/ 2799 h 2952"/>
                <a:gd name="T78" fmla="*/ 1184 w 2384"/>
                <a:gd name="T79" fmla="*/ 2786 h 2952"/>
                <a:gd name="T80" fmla="*/ 1206 w 2384"/>
                <a:gd name="T81" fmla="*/ 2792 h 2952"/>
                <a:gd name="T82" fmla="*/ 1237 w 2384"/>
                <a:gd name="T83" fmla="*/ 2834 h 2952"/>
                <a:gd name="T84" fmla="*/ 1255 w 2384"/>
                <a:gd name="T85" fmla="*/ 2869 h 2952"/>
                <a:gd name="T86" fmla="*/ 1305 w 2384"/>
                <a:gd name="T87" fmla="*/ 2919 h 2952"/>
                <a:gd name="T88" fmla="*/ 1369 w 2384"/>
                <a:gd name="T89" fmla="*/ 2947 h 2952"/>
                <a:gd name="T90" fmla="*/ 1439 w 2384"/>
                <a:gd name="T91" fmla="*/ 2950 h 2952"/>
                <a:gd name="T92" fmla="*/ 1492 w 2384"/>
                <a:gd name="T93" fmla="*/ 2936 h 2952"/>
                <a:gd name="T94" fmla="*/ 1565 w 2384"/>
                <a:gd name="T95" fmla="*/ 2897 h 2952"/>
                <a:gd name="T96" fmla="*/ 1641 w 2384"/>
                <a:gd name="T97" fmla="*/ 2817 h 2952"/>
                <a:gd name="T98" fmla="*/ 1801 w 2384"/>
                <a:gd name="T99" fmla="*/ 2498 h 2952"/>
                <a:gd name="T100" fmla="*/ 1832 w 2384"/>
                <a:gd name="T101" fmla="*/ 2536 h 2952"/>
                <a:gd name="T102" fmla="*/ 1894 w 2384"/>
                <a:gd name="T103" fmla="*/ 2559 h 2952"/>
                <a:gd name="T104" fmla="*/ 1929 w 2384"/>
                <a:gd name="T105" fmla="*/ 2560 h 2952"/>
                <a:gd name="T106" fmla="*/ 2017 w 2384"/>
                <a:gd name="T107" fmla="*/ 2532 h 2952"/>
                <a:gd name="T108" fmla="*/ 2074 w 2384"/>
                <a:gd name="T109" fmla="*/ 2485 h 2952"/>
                <a:gd name="T110" fmla="*/ 2150 w 2384"/>
                <a:gd name="T111" fmla="*/ 2362 h 2952"/>
                <a:gd name="T112" fmla="*/ 2183 w 2384"/>
                <a:gd name="T113" fmla="*/ 2258 h 2952"/>
                <a:gd name="T114" fmla="*/ 2169 w 2384"/>
                <a:gd name="T115" fmla="*/ 2317 h 2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84" h="2952">
                  <a:moveTo>
                    <a:pt x="2183" y="2258"/>
                  </a:moveTo>
                  <a:lnTo>
                    <a:pt x="2213" y="2144"/>
                  </a:lnTo>
                  <a:lnTo>
                    <a:pt x="2257" y="1975"/>
                  </a:lnTo>
                  <a:lnTo>
                    <a:pt x="2277" y="1858"/>
                  </a:lnTo>
                  <a:lnTo>
                    <a:pt x="2283" y="1800"/>
                  </a:lnTo>
                  <a:lnTo>
                    <a:pt x="2285" y="1727"/>
                  </a:lnTo>
                  <a:lnTo>
                    <a:pt x="2277" y="1619"/>
                  </a:lnTo>
                  <a:lnTo>
                    <a:pt x="2265" y="1548"/>
                  </a:lnTo>
                  <a:lnTo>
                    <a:pt x="2245" y="1479"/>
                  </a:lnTo>
                  <a:lnTo>
                    <a:pt x="2220" y="1413"/>
                  </a:lnTo>
                  <a:lnTo>
                    <a:pt x="2188" y="1348"/>
                  </a:lnTo>
                  <a:lnTo>
                    <a:pt x="2149" y="1288"/>
                  </a:lnTo>
                  <a:lnTo>
                    <a:pt x="2127" y="1258"/>
                  </a:lnTo>
                  <a:lnTo>
                    <a:pt x="2179" y="1142"/>
                  </a:lnTo>
                  <a:lnTo>
                    <a:pt x="2384" y="700"/>
                  </a:lnTo>
                  <a:lnTo>
                    <a:pt x="2355" y="691"/>
                  </a:lnTo>
                  <a:lnTo>
                    <a:pt x="2306" y="665"/>
                  </a:lnTo>
                  <a:lnTo>
                    <a:pt x="2284" y="647"/>
                  </a:lnTo>
                  <a:lnTo>
                    <a:pt x="1981" y="366"/>
                  </a:lnTo>
                  <a:lnTo>
                    <a:pt x="1793" y="192"/>
                  </a:lnTo>
                  <a:lnTo>
                    <a:pt x="1585" y="0"/>
                  </a:lnTo>
                  <a:lnTo>
                    <a:pt x="1301" y="606"/>
                  </a:lnTo>
                  <a:lnTo>
                    <a:pt x="1225" y="773"/>
                  </a:lnTo>
                  <a:lnTo>
                    <a:pt x="1173" y="767"/>
                  </a:lnTo>
                  <a:lnTo>
                    <a:pt x="1069" y="767"/>
                  </a:lnTo>
                  <a:lnTo>
                    <a:pt x="966" y="782"/>
                  </a:lnTo>
                  <a:lnTo>
                    <a:pt x="865" y="813"/>
                  </a:lnTo>
                  <a:lnTo>
                    <a:pt x="770" y="859"/>
                  </a:lnTo>
                  <a:lnTo>
                    <a:pt x="682" y="917"/>
                  </a:lnTo>
                  <a:lnTo>
                    <a:pt x="605" y="991"/>
                  </a:lnTo>
                  <a:lnTo>
                    <a:pt x="541" y="1078"/>
                  </a:lnTo>
                  <a:lnTo>
                    <a:pt x="515" y="1127"/>
                  </a:lnTo>
                  <a:lnTo>
                    <a:pt x="450" y="1256"/>
                  </a:lnTo>
                  <a:lnTo>
                    <a:pt x="322" y="1516"/>
                  </a:lnTo>
                  <a:lnTo>
                    <a:pt x="209" y="1744"/>
                  </a:lnTo>
                  <a:lnTo>
                    <a:pt x="24" y="2116"/>
                  </a:lnTo>
                  <a:lnTo>
                    <a:pt x="16" y="2134"/>
                  </a:lnTo>
                  <a:lnTo>
                    <a:pt x="4" y="2174"/>
                  </a:lnTo>
                  <a:lnTo>
                    <a:pt x="0" y="2236"/>
                  </a:lnTo>
                  <a:lnTo>
                    <a:pt x="14" y="2319"/>
                  </a:lnTo>
                  <a:lnTo>
                    <a:pt x="51" y="2394"/>
                  </a:lnTo>
                  <a:lnTo>
                    <a:pt x="77" y="2426"/>
                  </a:lnTo>
                  <a:lnTo>
                    <a:pt x="100" y="2450"/>
                  </a:lnTo>
                  <a:lnTo>
                    <a:pt x="143" y="2474"/>
                  </a:lnTo>
                  <a:lnTo>
                    <a:pt x="174" y="2481"/>
                  </a:lnTo>
                  <a:lnTo>
                    <a:pt x="191" y="2480"/>
                  </a:lnTo>
                  <a:lnTo>
                    <a:pt x="256" y="2468"/>
                  </a:lnTo>
                  <a:lnTo>
                    <a:pt x="318" y="2450"/>
                  </a:lnTo>
                  <a:lnTo>
                    <a:pt x="340" y="2446"/>
                  </a:lnTo>
                  <a:lnTo>
                    <a:pt x="366" y="2450"/>
                  </a:lnTo>
                  <a:lnTo>
                    <a:pt x="381" y="2462"/>
                  </a:lnTo>
                  <a:lnTo>
                    <a:pt x="388" y="2471"/>
                  </a:lnTo>
                  <a:lnTo>
                    <a:pt x="418" y="2519"/>
                  </a:lnTo>
                  <a:lnTo>
                    <a:pt x="449" y="2566"/>
                  </a:lnTo>
                  <a:lnTo>
                    <a:pt x="471" y="2593"/>
                  </a:lnTo>
                  <a:lnTo>
                    <a:pt x="513" y="2629"/>
                  </a:lnTo>
                  <a:lnTo>
                    <a:pt x="546" y="2645"/>
                  </a:lnTo>
                  <a:lnTo>
                    <a:pt x="563" y="2648"/>
                  </a:lnTo>
                  <a:lnTo>
                    <a:pt x="580" y="2651"/>
                  </a:lnTo>
                  <a:lnTo>
                    <a:pt x="615" y="2647"/>
                  </a:lnTo>
                  <a:lnTo>
                    <a:pt x="666" y="2633"/>
                  </a:lnTo>
                  <a:lnTo>
                    <a:pt x="700" y="2623"/>
                  </a:lnTo>
                  <a:lnTo>
                    <a:pt x="714" y="2620"/>
                  </a:lnTo>
                  <a:lnTo>
                    <a:pt x="743" y="2617"/>
                  </a:lnTo>
                  <a:lnTo>
                    <a:pt x="770" y="2621"/>
                  </a:lnTo>
                  <a:lnTo>
                    <a:pt x="795" y="2636"/>
                  </a:lnTo>
                  <a:lnTo>
                    <a:pt x="805" y="2647"/>
                  </a:lnTo>
                  <a:lnTo>
                    <a:pt x="823" y="2671"/>
                  </a:lnTo>
                  <a:lnTo>
                    <a:pt x="849" y="2725"/>
                  </a:lnTo>
                  <a:lnTo>
                    <a:pt x="863" y="2750"/>
                  </a:lnTo>
                  <a:lnTo>
                    <a:pt x="882" y="2777"/>
                  </a:lnTo>
                  <a:lnTo>
                    <a:pt x="919" y="2809"/>
                  </a:lnTo>
                  <a:lnTo>
                    <a:pt x="948" y="2823"/>
                  </a:lnTo>
                  <a:lnTo>
                    <a:pt x="964" y="2826"/>
                  </a:lnTo>
                  <a:lnTo>
                    <a:pt x="997" y="2827"/>
                  </a:lnTo>
                  <a:lnTo>
                    <a:pt x="1060" y="2816"/>
                  </a:lnTo>
                  <a:lnTo>
                    <a:pt x="1092" y="2807"/>
                  </a:lnTo>
                  <a:lnTo>
                    <a:pt x="1116" y="2799"/>
                  </a:lnTo>
                  <a:lnTo>
                    <a:pt x="1156" y="2788"/>
                  </a:lnTo>
                  <a:lnTo>
                    <a:pt x="1184" y="2786"/>
                  </a:lnTo>
                  <a:lnTo>
                    <a:pt x="1195" y="2788"/>
                  </a:lnTo>
                  <a:lnTo>
                    <a:pt x="1206" y="2792"/>
                  </a:lnTo>
                  <a:lnTo>
                    <a:pt x="1220" y="2807"/>
                  </a:lnTo>
                  <a:lnTo>
                    <a:pt x="1237" y="2834"/>
                  </a:lnTo>
                  <a:lnTo>
                    <a:pt x="1246" y="2852"/>
                  </a:lnTo>
                  <a:lnTo>
                    <a:pt x="1255" y="2869"/>
                  </a:lnTo>
                  <a:lnTo>
                    <a:pt x="1278" y="2897"/>
                  </a:lnTo>
                  <a:lnTo>
                    <a:pt x="1305" y="2919"/>
                  </a:lnTo>
                  <a:lnTo>
                    <a:pt x="1336" y="2936"/>
                  </a:lnTo>
                  <a:lnTo>
                    <a:pt x="1369" y="2947"/>
                  </a:lnTo>
                  <a:lnTo>
                    <a:pt x="1404" y="2952"/>
                  </a:lnTo>
                  <a:lnTo>
                    <a:pt x="1439" y="2950"/>
                  </a:lnTo>
                  <a:lnTo>
                    <a:pt x="1475" y="2943"/>
                  </a:lnTo>
                  <a:lnTo>
                    <a:pt x="1492" y="2936"/>
                  </a:lnTo>
                  <a:lnTo>
                    <a:pt x="1517" y="2926"/>
                  </a:lnTo>
                  <a:lnTo>
                    <a:pt x="1565" y="2897"/>
                  </a:lnTo>
                  <a:lnTo>
                    <a:pt x="1606" y="2860"/>
                  </a:lnTo>
                  <a:lnTo>
                    <a:pt x="1641" y="2817"/>
                  </a:lnTo>
                  <a:lnTo>
                    <a:pt x="1654" y="2794"/>
                  </a:lnTo>
                  <a:lnTo>
                    <a:pt x="1801" y="2498"/>
                  </a:lnTo>
                  <a:lnTo>
                    <a:pt x="1808" y="2514"/>
                  </a:lnTo>
                  <a:lnTo>
                    <a:pt x="1832" y="2536"/>
                  </a:lnTo>
                  <a:lnTo>
                    <a:pt x="1861" y="2551"/>
                  </a:lnTo>
                  <a:lnTo>
                    <a:pt x="1894" y="2559"/>
                  </a:lnTo>
                  <a:lnTo>
                    <a:pt x="1909" y="2560"/>
                  </a:lnTo>
                  <a:lnTo>
                    <a:pt x="1929" y="2560"/>
                  </a:lnTo>
                  <a:lnTo>
                    <a:pt x="1965" y="2554"/>
                  </a:lnTo>
                  <a:lnTo>
                    <a:pt x="2017" y="2532"/>
                  </a:lnTo>
                  <a:lnTo>
                    <a:pt x="2047" y="2510"/>
                  </a:lnTo>
                  <a:lnTo>
                    <a:pt x="2074" y="2485"/>
                  </a:lnTo>
                  <a:lnTo>
                    <a:pt x="2117" y="2427"/>
                  </a:lnTo>
                  <a:lnTo>
                    <a:pt x="2150" y="2362"/>
                  </a:lnTo>
                  <a:lnTo>
                    <a:pt x="2174" y="2292"/>
                  </a:lnTo>
                  <a:lnTo>
                    <a:pt x="2183" y="2258"/>
                  </a:lnTo>
                  <a:lnTo>
                    <a:pt x="2197" y="2200"/>
                  </a:lnTo>
                  <a:lnTo>
                    <a:pt x="2169" y="2317"/>
                  </a:lnTo>
                  <a:lnTo>
                    <a:pt x="2183" y="225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8" name="Freeform 17">
              <a:extLst>
                <a:ext uri="{FF2B5EF4-FFF2-40B4-BE49-F238E27FC236}">
                  <a16:creationId xmlns:a16="http://schemas.microsoft.com/office/drawing/2014/main" id="{4AA7EC24-3CF5-7040-C08B-528EB26A8CAD}"/>
                </a:ext>
              </a:extLst>
            </p:cNvPr>
            <p:cNvSpPr>
              <a:spLocks/>
            </p:cNvSpPr>
            <p:nvPr/>
          </p:nvSpPr>
          <p:spPr bwMode="auto">
            <a:xfrm>
              <a:off x="9896475" y="3050041"/>
              <a:ext cx="1735138" cy="2100263"/>
            </a:xfrm>
            <a:custGeom>
              <a:avLst/>
              <a:gdLst>
                <a:gd name="T0" fmla="*/ 3832 w 4372"/>
                <a:gd name="T1" fmla="*/ 0 h 5292"/>
                <a:gd name="T2" fmla="*/ 3802 w 4372"/>
                <a:gd name="T3" fmla="*/ 151 h 5292"/>
                <a:gd name="T4" fmla="*/ 3714 w 4372"/>
                <a:gd name="T5" fmla="*/ 751 h 5292"/>
                <a:gd name="T6" fmla="*/ 3550 w 4372"/>
                <a:gd name="T7" fmla="*/ 1343 h 5292"/>
                <a:gd name="T8" fmla="*/ 3313 w 4372"/>
                <a:gd name="T9" fmla="*/ 1918 h 5292"/>
                <a:gd name="T10" fmla="*/ 3089 w 4372"/>
                <a:gd name="T11" fmla="*/ 2333 h 5292"/>
                <a:gd name="T12" fmla="*/ 2061 w 4372"/>
                <a:gd name="T13" fmla="*/ 1887 h 5292"/>
                <a:gd name="T14" fmla="*/ 1593 w 4372"/>
                <a:gd name="T15" fmla="*/ 1698 h 5292"/>
                <a:gd name="T16" fmla="*/ 1220 w 4372"/>
                <a:gd name="T17" fmla="*/ 1562 h 5292"/>
                <a:gd name="T18" fmla="*/ 1007 w 4372"/>
                <a:gd name="T19" fmla="*/ 1504 h 5292"/>
                <a:gd name="T20" fmla="*/ 647 w 4372"/>
                <a:gd name="T21" fmla="*/ 1434 h 5292"/>
                <a:gd name="T22" fmla="*/ 669 w 4372"/>
                <a:gd name="T23" fmla="*/ 1550 h 5292"/>
                <a:gd name="T24" fmla="*/ 672 w 4372"/>
                <a:gd name="T25" fmla="*/ 1706 h 5292"/>
                <a:gd name="T26" fmla="*/ 628 w 4372"/>
                <a:gd name="T27" fmla="*/ 1975 h 5292"/>
                <a:gd name="T28" fmla="*/ 593 w 4372"/>
                <a:gd name="T29" fmla="*/ 2104 h 5292"/>
                <a:gd name="T30" fmla="*/ 529 w 4372"/>
                <a:gd name="T31" fmla="*/ 2302 h 5292"/>
                <a:gd name="T32" fmla="*/ 467 w 4372"/>
                <a:gd name="T33" fmla="*/ 2399 h 5292"/>
                <a:gd name="T34" fmla="*/ 399 w 4372"/>
                <a:gd name="T35" fmla="*/ 2452 h 5292"/>
                <a:gd name="T36" fmla="*/ 631 w 4372"/>
                <a:gd name="T37" fmla="*/ 2508 h 5292"/>
                <a:gd name="T38" fmla="*/ 817 w 4372"/>
                <a:gd name="T39" fmla="*/ 2572 h 5292"/>
                <a:gd name="T40" fmla="*/ 1076 w 4372"/>
                <a:gd name="T41" fmla="*/ 2684 h 5292"/>
                <a:gd name="T42" fmla="*/ 1525 w 4372"/>
                <a:gd name="T43" fmla="*/ 2905 h 5292"/>
                <a:gd name="T44" fmla="*/ 2129 w 4372"/>
                <a:gd name="T45" fmla="*/ 3221 h 5292"/>
                <a:gd name="T46" fmla="*/ 2205 w 4372"/>
                <a:gd name="T47" fmla="*/ 3453 h 5292"/>
                <a:gd name="T48" fmla="*/ 1677 w 4372"/>
                <a:gd name="T49" fmla="*/ 3908 h 5292"/>
                <a:gd name="T50" fmla="*/ 1101 w 4372"/>
                <a:gd name="T51" fmla="*/ 4293 h 5292"/>
                <a:gd name="T52" fmla="*/ 484 w 4372"/>
                <a:gd name="T53" fmla="*/ 4600 h 5292"/>
                <a:gd name="T54" fmla="*/ 0 w 4372"/>
                <a:gd name="T55" fmla="*/ 4776 h 5292"/>
                <a:gd name="T56" fmla="*/ 170 w 4372"/>
                <a:gd name="T57" fmla="*/ 5288 h 5292"/>
                <a:gd name="T58" fmla="*/ 182 w 4372"/>
                <a:gd name="T59" fmla="*/ 5292 h 5292"/>
                <a:gd name="T60" fmla="*/ 689 w 4372"/>
                <a:gd name="T61" fmla="*/ 5109 h 5292"/>
                <a:gd name="T62" fmla="*/ 1333 w 4372"/>
                <a:gd name="T63" fmla="*/ 4796 h 5292"/>
                <a:gd name="T64" fmla="*/ 1639 w 4372"/>
                <a:gd name="T65" fmla="*/ 4613 h 5292"/>
                <a:gd name="T66" fmla="*/ 2209 w 4372"/>
                <a:gd name="T67" fmla="*/ 4197 h 5292"/>
                <a:gd name="T68" fmla="*/ 2603 w 4372"/>
                <a:gd name="T69" fmla="*/ 3843 h 5292"/>
                <a:gd name="T70" fmla="*/ 2997 w 4372"/>
                <a:gd name="T71" fmla="*/ 3423 h 5292"/>
                <a:gd name="T72" fmla="*/ 3401 w 4372"/>
                <a:gd name="T73" fmla="*/ 2887 h 5292"/>
                <a:gd name="T74" fmla="*/ 3556 w 4372"/>
                <a:gd name="T75" fmla="*/ 2644 h 5292"/>
                <a:gd name="T76" fmla="*/ 3699 w 4372"/>
                <a:gd name="T77" fmla="*/ 2395 h 5292"/>
                <a:gd name="T78" fmla="*/ 3872 w 4372"/>
                <a:gd name="T79" fmla="*/ 2052 h 5292"/>
                <a:gd name="T80" fmla="*/ 4020 w 4372"/>
                <a:gd name="T81" fmla="*/ 1698 h 5292"/>
                <a:gd name="T82" fmla="*/ 4144 w 4372"/>
                <a:gd name="T83" fmla="*/ 1334 h 5292"/>
                <a:gd name="T84" fmla="*/ 4211 w 4372"/>
                <a:gd name="T85" fmla="*/ 1093 h 5292"/>
                <a:gd name="T86" fmla="*/ 4331 w 4372"/>
                <a:gd name="T87" fmla="*/ 486 h 5292"/>
                <a:gd name="T88" fmla="*/ 4372 w 4372"/>
                <a:gd name="T89" fmla="*/ 25 h 5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72" h="5292">
                  <a:moveTo>
                    <a:pt x="3832" y="0"/>
                  </a:moveTo>
                  <a:lnTo>
                    <a:pt x="3832" y="0"/>
                  </a:lnTo>
                  <a:lnTo>
                    <a:pt x="3811" y="0"/>
                  </a:lnTo>
                  <a:lnTo>
                    <a:pt x="3802" y="151"/>
                  </a:lnTo>
                  <a:lnTo>
                    <a:pt x="3768" y="451"/>
                  </a:lnTo>
                  <a:lnTo>
                    <a:pt x="3714" y="751"/>
                  </a:lnTo>
                  <a:lnTo>
                    <a:pt x="3641" y="1047"/>
                  </a:lnTo>
                  <a:lnTo>
                    <a:pt x="3550" y="1343"/>
                  </a:lnTo>
                  <a:lnTo>
                    <a:pt x="3440" y="1633"/>
                  </a:lnTo>
                  <a:lnTo>
                    <a:pt x="3313" y="1918"/>
                  </a:lnTo>
                  <a:lnTo>
                    <a:pt x="3168" y="2197"/>
                  </a:lnTo>
                  <a:lnTo>
                    <a:pt x="3089" y="2333"/>
                  </a:lnTo>
                  <a:lnTo>
                    <a:pt x="2748" y="2182"/>
                  </a:lnTo>
                  <a:lnTo>
                    <a:pt x="2061" y="1887"/>
                  </a:lnTo>
                  <a:lnTo>
                    <a:pt x="1716" y="1746"/>
                  </a:lnTo>
                  <a:lnTo>
                    <a:pt x="1593" y="1698"/>
                  </a:lnTo>
                  <a:lnTo>
                    <a:pt x="1346" y="1603"/>
                  </a:lnTo>
                  <a:lnTo>
                    <a:pt x="1220" y="1562"/>
                  </a:lnTo>
                  <a:lnTo>
                    <a:pt x="1150" y="1540"/>
                  </a:lnTo>
                  <a:lnTo>
                    <a:pt x="1007" y="1504"/>
                  </a:lnTo>
                  <a:lnTo>
                    <a:pt x="791" y="1460"/>
                  </a:lnTo>
                  <a:lnTo>
                    <a:pt x="647" y="1434"/>
                  </a:lnTo>
                  <a:lnTo>
                    <a:pt x="656" y="1473"/>
                  </a:lnTo>
                  <a:lnTo>
                    <a:pt x="669" y="1550"/>
                  </a:lnTo>
                  <a:lnTo>
                    <a:pt x="673" y="1628"/>
                  </a:lnTo>
                  <a:lnTo>
                    <a:pt x="672" y="1706"/>
                  </a:lnTo>
                  <a:lnTo>
                    <a:pt x="660" y="1821"/>
                  </a:lnTo>
                  <a:lnTo>
                    <a:pt x="628" y="1975"/>
                  </a:lnTo>
                  <a:lnTo>
                    <a:pt x="607" y="2051"/>
                  </a:lnTo>
                  <a:lnTo>
                    <a:pt x="593" y="2104"/>
                  </a:lnTo>
                  <a:lnTo>
                    <a:pt x="561" y="2219"/>
                  </a:lnTo>
                  <a:lnTo>
                    <a:pt x="529" y="2302"/>
                  </a:lnTo>
                  <a:lnTo>
                    <a:pt x="502" y="2353"/>
                  </a:lnTo>
                  <a:lnTo>
                    <a:pt x="467" y="2399"/>
                  </a:lnTo>
                  <a:lnTo>
                    <a:pt x="424" y="2437"/>
                  </a:lnTo>
                  <a:lnTo>
                    <a:pt x="399" y="2452"/>
                  </a:lnTo>
                  <a:lnTo>
                    <a:pt x="476" y="2469"/>
                  </a:lnTo>
                  <a:lnTo>
                    <a:pt x="631" y="2508"/>
                  </a:lnTo>
                  <a:lnTo>
                    <a:pt x="707" y="2531"/>
                  </a:lnTo>
                  <a:lnTo>
                    <a:pt x="817" y="2572"/>
                  </a:lnTo>
                  <a:lnTo>
                    <a:pt x="924" y="2618"/>
                  </a:lnTo>
                  <a:lnTo>
                    <a:pt x="1076" y="2684"/>
                  </a:lnTo>
                  <a:lnTo>
                    <a:pt x="1377" y="2830"/>
                  </a:lnTo>
                  <a:lnTo>
                    <a:pt x="1525" y="2905"/>
                  </a:lnTo>
                  <a:lnTo>
                    <a:pt x="1727" y="3008"/>
                  </a:lnTo>
                  <a:lnTo>
                    <a:pt x="2129" y="3221"/>
                  </a:lnTo>
                  <a:lnTo>
                    <a:pt x="2328" y="3329"/>
                  </a:lnTo>
                  <a:lnTo>
                    <a:pt x="2205" y="3453"/>
                  </a:lnTo>
                  <a:lnTo>
                    <a:pt x="1948" y="3689"/>
                  </a:lnTo>
                  <a:lnTo>
                    <a:pt x="1677" y="3908"/>
                  </a:lnTo>
                  <a:lnTo>
                    <a:pt x="1395" y="4109"/>
                  </a:lnTo>
                  <a:lnTo>
                    <a:pt x="1101" y="4293"/>
                  </a:lnTo>
                  <a:lnTo>
                    <a:pt x="796" y="4456"/>
                  </a:lnTo>
                  <a:lnTo>
                    <a:pt x="484" y="4600"/>
                  </a:lnTo>
                  <a:lnTo>
                    <a:pt x="164" y="4723"/>
                  </a:lnTo>
                  <a:lnTo>
                    <a:pt x="0" y="4776"/>
                  </a:lnTo>
                  <a:lnTo>
                    <a:pt x="160" y="5292"/>
                  </a:lnTo>
                  <a:lnTo>
                    <a:pt x="170" y="5288"/>
                  </a:lnTo>
                  <a:lnTo>
                    <a:pt x="180" y="5286"/>
                  </a:lnTo>
                  <a:lnTo>
                    <a:pt x="182" y="5292"/>
                  </a:lnTo>
                  <a:lnTo>
                    <a:pt x="353" y="5237"/>
                  </a:lnTo>
                  <a:lnTo>
                    <a:pt x="689" y="5109"/>
                  </a:lnTo>
                  <a:lnTo>
                    <a:pt x="1015" y="4963"/>
                  </a:lnTo>
                  <a:lnTo>
                    <a:pt x="1333" y="4796"/>
                  </a:lnTo>
                  <a:lnTo>
                    <a:pt x="1488" y="4705"/>
                  </a:lnTo>
                  <a:lnTo>
                    <a:pt x="1639" y="4613"/>
                  </a:lnTo>
                  <a:lnTo>
                    <a:pt x="1930" y="4413"/>
                  </a:lnTo>
                  <a:lnTo>
                    <a:pt x="2209" y="4197"/>
                  </a:lnTo>
                  <a:lnTo>
                    <a:pt x="2476" y="3965"/>
                  </a:lnTo>
                  <a:lnTo>
                    <a:pt x="2603" y="3843"/>
                  </a:lnTo>
                  <a:lnTo>
                    <a:pt x="2739" y="3707"/>
                  </a:lnTo>
                  <a:lnTo>
                    <a:pt x="2997" y="3423"/>
                  </a:lnTo>
                  <a:lnTo>
                    <a:pt x="3235" y="3123"/>
                  </a:lnTo>
                  <a:lnTo>
                    <a:pt x="3401" y="2887"/>
                  </a:lnTo>
                  <a:lnTo>
                    <a:pt x="3506" y="2726"/>
                  </a:lnTo>
                  <a:lnTo>
                    <a:pt x="3556" y="2644"/>
                  </a:lnTo>
                  <a:lnTo>
                    <a:pt x="3606" y="2563"/>
                  </a:lnTo>
                  <a:lnTo>
                    <a:pt x="3699" y="2395"/>
                  </a:lnTo>
                  <a:lnTo>
                    <a:pt x="3788" y="2224"/>
                  </a:lnTo>
                  <a:lnTo>
                    <a:pt x="3872" y="2052"/>
                  </a:lnTo>
                  <a:lnTo>
                    <a:pt x="3948" y="1876"/>
                  </a:lnTo>
                  <a:lnTo>
                    <a:pt x="4020" y="1698"/>
                  </a:lnTo>
                  <a:lnTo>
                    <a:pt x="4084" y="1517"/>
                  </a:lnTo>
                  <a:lnTo>
                    <a:pt x="4144" y="1334"/>
                  </a:lnTo>
                  <a:lnTo>
                    <a:pt x="4171" y="1242"/>
                  </a:lnTo>
                  <a:lnTo>
                    <a:pt x="4211" y="1093"/>
                  </a:lnTo>
                  <a:lnTo>
                    <a:pt x="4280" y="792"/>
                  </a:lnTo>
                  <a:lnTo>
                    <a:pt x="4331" y="486"/>
                  </a:lnTo>
                  <a:lnTo>
                    <a:pt x="4363" y="179"/>
                  </a:lnTo>
                  <a:lnTo>
                    <a:pt x="4372" y="25"/>
                  </a:lnTo>
                  <a:lnTo>
                    <a:pt x="3832"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grpSp>
      <p:cxnSp>
        <p:nvCxnSpPr>
          <p:cNvPr id="45" name="Straight Connector 44">
            <a:extLst>
              <a:ext uri="{FF2B5EF4-FFF2-40B4-BE49-F238E27FC236}">
                <a16:creationId xmlns:a16="http://schemas.microsoft.com/office/drawing/2014/main" id="{6552DC08-3E1F-4C7A-A456-3E89E220D9C4}"/>
              </a:ext>
            </a:extLst>
          </p:cNvPr>
          <p:cNvCxnSpPr>
            <a:cxnSpLocks/>
          </p:cNvCxnSpPr>
          <p:nvPr/>
        </p:nvCxnSpPr>
        <p:spPr>
          <a:xfrm>
            <a:off x="3231482" y="2630347"/>
            <a:ext cx="935404" cy="0"/>
          </a:xfrm>
          <a:prstGeom prst="line">
            <a:avLst/>
          </a:prstGeom>
          <a:ln w="2540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9A47949F-CC58-4987-AF6B-92536DF2A2E0}"/>
              </a:ext>
            </a:extLst>
          </p:cNvPr>
          <p:cNvCxnSpPr>
            <a:cxnSpLocks/>
          </p:cNvCxnSpPr>
          <p:nvPr/>
        </p:nvCxnSpPr>
        <p:spPr>
          <a:xfrm>
            <a:off x="5717894" y="3199646"/>
            <a:ext cx="230001" cy="0"/>
          </a:xfrm>
          <a:prstGeom prst="line">
            <a:avLst/>
          </a:prstGeom>
          <a:ln w="25400">
            <a:solidFill>
              <a:schemeClr val="bg1">
                <a:lumMod val="75000"/>
              </a:schemeClr>
            </a:solidFill>
            <a:head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32259311"/>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4276291-A577-4A73-A97B-78B9BB01E4CE}"/>
              </a:ext>
            </a:extLst>
          </p:cNvPr>
          <p:cNvSpPr>
            <a:spLocks noGrp="1"/>
          </p:cNvSpPr>
          <p:nvPr>
            <p:ph type="title"/>
          </p:nvPr>
        </p:nvSpPr>
        <p:spPr>
          <a:xfrm>
            <a:off x="221226" y="365126"/>
            <a:ext cx="8701548" cy="578772"/>
          </a:xfrm>
        </p:spPr>
        <p:txBody>
          <a:bodyPr/>
          <a:lstStyle/>
          <a:p>
            <a:r>
              <a:rPr lang="en-US" dirty="0"/>
              <a:t>Radial Wheel with Five-Step List</a:t>
            </a:r>
          </a:p>
        </p:txBody>
      </p:sp>
      <p:sp>
        <p:nvSpPr>
          <p:cNvPr id="55" name="Google Shape;1008;p21">
            <a:extLst>
              <a:ext uri="{FF2B5EF4-FFF2-40B4-BE49-F238E27FC236}">
                <a16:creationId xmlns:a16="http://schemas.microsoft.com/office/drawing/2014/main" id="{F3B242C0-BB8F-46F0-93F1-99B11C421121}"/>
              </a:ext>
            </a:extLst>
          </p:cNvPr>
          <p:cNvSpPr txBox="1"/>
          <p:nvPr/>
        </p:nvSpPr>
        <p:spPr>
          <a:xfrm>
            <a:off x="4135771" y="2594187"/>
            <a:ext cx="4787002" cy="403188"/>
          </a:xfrm>
          <a:prstGeom prst="rect">
            <a:avLst/>
          </a:prstGeom>
          <a:noFill/>
          <a:ln>
            <a:noFill/>
          </a:ln>
        </p:spPr>
        <p:txBody>
          <a:bodyPr spcFirstLastPara="1" wrap="square" lIns="0" tIns="0" rIns="0" bIns="0" anchor="t" anchorCtr="0">
            <a:no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56" name="Google Shape;1009;p21">
            <a:extLst>
              <a:ext uri="{FF2B5EF4-FFF2-40B4-BE49-F238E27FC236}">
                <a16:creationId xmlns:a16="http://schemas.microsoft.com/office/drawing/2014/main" id="{23AC46B4-E852-4616-B247-177B015CDA10}"/>
              </a:ext>
            </a:extLst>
          </p:cNvPr>
          <p:cNvSpPr txBox="1"/>
          <p:nvPr/>
        </p:nvSpPr>
        <p:spPr>
          <a:xfrm>
            <a:off x="4135771" y="2274143"/>
            <a:ext cx="4787002" cy="291209"/>
          </a:xfrm>
          <a:prstGeom prst="rect">
            <a:avLst/>
          </a:prstGeom>
          <a:noFill/>
          <a:ln>
            <a:noFill/>
          </a:ln>
        </p:spPr>
        <p:txBody>
          <a:bodyPr spcFirstLastPara="1" wrap="square" lIns="0" tIns="0" rIns="0" bIns="0" anchor="b" anchorCtr="0">
            <a:normAutofit/>
          </a:bodyPr>
          <a:lstStyle/>
          <a:p>
            <a:r>
              <a:rPr lang="en-US" sz="1100" b="1" dirty="0">
                <a:ea typeface="Calibri"/>
                <a:cs typeface="Calibri"/>
                <a:sym typeface="Calibri"/>
              </a:rPr>
              <a:t>Lorem ipsum dolor </a:t>
            </a:r>
            <a:endParaRPr sz="1100" dirty="0"/>
          </a:p>
        </p:txBody>
      </p:sp>
      <p:cxnSp>
        <p:nvCxnSpPr>
          <p:cNvPr id="19" name="Straight Connector 18">
            <a:extLst>
              <a:ext uri="{FF2B5EF4-FFF2-40B4-BE49-F238E27FC236}">
                <a16:creationId xmlns:a16="http://schemas.microsoft.com/office/drawing/2014/main" id="{89ED2C99-EFB7-41C5-A3E6-A1C12476EADE}"/>
              </a:ext>
            </a:extLst>
          </p:cNvPr>
          <p:cNvCxnSpPr>
            <a:cxnSpLocks/>
          </p:cNvCxnSpPr>
          <p:nvPr/>
        </p:nvCxnSpPr>
        <p:spPr>
          <a:xfrm>
            <a:off x="3934649" y="3026984"/>
            <a:ext cx="498812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21F4EF2E-6B7D-4778-A24A-29EB3F08D903}"/>
              </a:ext>
            </a:extLst>
          </p:cNvPr>
          <p:cNvCxnSpPr>
            <a:cxnSpLocks/>
          </p:cNvCxnSpPr>
          <p:nvPr/>
        </p:nvCxnSpPr>
        <p:spPr>
          <a:xfrm>
            <a:off x="3934649" y="3809433"/>
            <a:ext cx="498812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5CC9DCB4-462F-41C9-99AF-02971F932666}"/>
              </a:ext>
            </a:extLst>
          </p:cNvPr>
          <p:cNvCxnSpPr>
            <a:cxnSpLocks/>
          </p:cNvCxnSpPr>
          <p:nvPr/>
        </p:nvCxnSpPr>
        <p:spPr>
          <a:xfrm>
            <a:off x="3934649" y="4591882"/>
            <a:ext cx="498812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CCE188F9-FC81-4B0C-BADC-9DE2A69937DA}"/>
              </a:ext>
            </a:extLst>
          </p:cNvPr>
          <p:cNvCxnSpPr>
            <a:cxnSpLocks/>
          </p:cNvCxnSpPr>
          <p:nvPr/>
        </p:nvCxnSpPr>
        <p:spPr>
          <a:xfrm>
            <a:off x="3934649" y="5374331"/>
            <a:ext cx="498812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62" name="Google Shape;1008;p21">
            <a:extLst>
              <a:ext uri="{FF2B5EF4-FFF2-40B4-BE49-F238E27FC236}">
                <a16:creationId xmlns:a16="http://schemas.microsoft.com/office/drawing/2014/main" id="{60123B47-48F7-4E04-A9AD-A5037C611981}"/>
              </a:ext>
            </a:extLst>
          </p:cNvPr>
          <p:cNvSpPr txBox="1"/>
          <p:nvPr/>
        </p:nvSpPr>
        <p:spPr>
          <a:xfrm>
            <a:off x="4135771" y="3376636"/>
            <a:ext cx="4787002" cy="403188"/>
          </a:xfrm>
          <a:prstGeom prst="rect">
            <a:avLst/>
          </a:prstGeom>
          <a:noFill/>
          <a:ln>
            <a:noFill/>
          </a:ln>
        </p:spPr>
        <p:txBody>
          <a:bodyPr spcFirstLastPara="1" wrap="square" lIns="0" tIns="0" rIns="0" bIns="0" anchor="t" anchorCtr="0">
            <a:no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63" name="Google Shape;1009;p21">
            <a:extLst>
              <a:ext uri="{FF2B5EF4-FFF2-40B4-BE49-F238E27FC236}">
                <a16:creationId xmlns:a16="http://schemas.microsoft.com/office/drawing/2014/main" id="{ED534F8A-E882-43AF-AE8B-B08584B6D5FC}"/>
              </a:ext>
            </a:extLst>
          </p:cNvPr>
          <p:cNvSpPr txBox="1"/>
          <p:nvPr/>
        </p:nvSpPr>
        <p:spPr>
          <a:xfrm>
            <a:off x="4135771" y="3056592"/>
            <a:ext cx="4787002" cy="291209"/>
          </a:xfrm>
          <a:prstGeom prst="rect">
            <a:avLst/>
          </a:prstGeom>
          <a:noFill/>
          <a:ln>
            <a:noFill/>
          </a:ln>
        </p:spPr>
        <p:txBody>
          <a:bodyPr spcFirstLastPara="1" wrap="square" lIns="0" tIns="0" rIns="0" bIns="0" anchor="b" anchorCtr="0">
            <a:normAutofit/>
          </a:bodyPr>
          <a:lstStyle/>
          <a:p>
            <a:r>
              <a:rPr lang="en-US" sz="1100" b="1" dirty="0">
                <a:ea typeface="Calibri"/>
                <a:cs typeface="Calibri"/>
                <a:sym typeface="Calibri"/>
              </a:rPr>
              <a:t>Lorem ipsum dolor </a:t>
            </a:r>
            <a:endParaRPr sz="1100" dirty="0"/>
          </a:p>
        </p:txBody>
      </p:sp>
      <p:sp>
        <p:nvSpPr>
          <p:cNvPr id="65" name="Google Shape;1008;p21">
            <a:extLst>
              <a:ext uri="{FF2B5EF4-FFF2-40B4-BE49-F238E27FC236}">
                <a16:creationId xmlns:a16="http://schemas.microsoft.com/office/drawing/2014/main" id="{D23CBDD8-1D25-4118-84EE-E400F2E5A4A6}"/>
              </a:ext>
            </a:extLst>
          </p:cNvPr>
          <p:cNvSpPr txBox="1"/>
          <p:nvPr/>
        </p:nvSpPr>
        <p:spPr>
          <a:xfrm>
            <a:off x="4135771" y="4159084"/>
            <a:ext cx="4787002" cy="403188"/>
          </a:xfrm>
          <a:prstGeom prst="rect">
            <a:avLst/>
          </a:prstGeom>
          <a:noFill/>
          <a:ln>
            <a:noFill/>
          </a:ln>
        </p:spPr>
        <p:txBody>
          <a:bodyPr spcFirstLastPara="1" wrap="square" lIns="0" tIns="0" rIns="0" bIns="0" anchor="t" anchorCtr="0">
            <a:no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66" name="Google Shape;1009;p21">
            <a:extLst>
              <a:ext uri="{FF2B5EF4-FFF2-40B4-BE49-F238E27FC236}">
                <a16:creationId xmlns:a16="http://schemas.microsoft.com/office/drawing/2014/main" id="{E0917BE5-145A-4D84-995F-45E836121E32}"/>
              </a:ext>
            </a:extLst>
          </p:cNvPr>
          <p:cNvSpPr txBox="1"/>
          <p:nvPr/>
        </p:nvSpPr>
        <p:spPr>
          <a:xfrm>
            <a:off x="4135771" y="3839040"/>
            <a:ext cx="4787002" cy="291209"/>
          </a:xfrm>
          <a:prstGeom prst="rect">
            <a:avLst/>
          </a:prstGeom>
          <a:noFill/>
          <a:ln>
            <a:noFill/>
          </a:ln>
        </p:spPr>
        <p:txBody>
          <a:bodyPr spcFirstLastPara="1" wrap="square" lIns="0" tIns="0" rIns="0" bIns="0" anchor="b" anchorCtr="0">
            <a:normAutofit/>
          </a:bodyPr>
          <a:lstStyle/>
          <a:p>
            <a:r>
              <a:rPr lang="en-US" sz="1100" b="1" dirty="0">
                <a:ea typeface="Calibri"/>
                <a:cs typeface="Calibri"/>
                <a:sym typeface="Calibri"/>
              </a:rPr>
              <a:t>Lorem ipsum dolor </a:t>
            </a:r>
            <a:endParaRPr sz="1100" dirty="0"/>
          </a:p>
        </p:txBody>
      </p:sp>
      <p:sp>
        <p:nvSpPr>
          <p:cNvPr id="68" name="Google Shape;1008;p21">
            <a:extLst>
              <a:ext uri="{FF2B5EF4-FFF2-40B4-BE49-F238E27FC236}">
                <a16:creationId xmlns:a16="http://schemas.microsoft.com/office/drawing/2014/main" id="{349821FC-3BF2-4E2F-A3FA-67A927BC081F}"/>
              </a:ext>
            </a:extLst>
          </p:cNvPr>
          <p:cNvSpPr txBox="1"/>
          <p:nvPr/>
        </p:nvSpPr>
        <p:spPr>
          <a:xfrm>
            <a:off x="4135771" y="4941532"/>
            <a:ext cx="4787002" cy="403188"/>
          </a:xfrm>
          <a:prstGeom prst="rect">
            <a:avLst/>
          </a:prstGeom>
          <a:noFill/>
          <a:ln>
            <a:noFill/>
          </a:ln>
        </p:spPr>
        <p:txBody>
          <a:bodyPr spcFirstLastPara="1" wrap="square" lIns="0" tIns="0" rIns="0" bIns="0" anchor="t" anchorCtr="0">
            <a:no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69" name="Google Shape;1009;p21">
            <a:extLst>
              <a:ext uri="{FF2B5EF4-FFF2-40B4-BE49-F238E27FC236}">
                <a16:creationId xmlns:a16="http://schemas.microsoft.com/office/drawing/2014/main" id="{ED274932-F714-4D79-AAAC-E07C4236AD31}"/>
              </a:ext>
            </a:extLst>
          </p:cNvPr>
          <p:cNvSpPr txBox="1"/>
          <p:nvPr/>
        </p:nvSpPr>
        <p:spPr>
          <a:xfrm>
            <a:off x="4135771" y="4621488"/>
            <a:ext cx="4787002" cy="291209"/>
          </a:xfrm>
          <a:prstGeom prst="rect">
            <a:avLst/>
          </a:prstGeom>
          <a:noFill/>
          <a:ln>
            <a:noFill/>
          </a:ln>
        </p:spPr>
        <p:txBody>
          <a:bodyPr spcFirstLastPara="1" wrap="square" lIns="0" tIns="0" rIns="0" bIns="0" anchor="b" anchorCtr="0">
            <a:normAutofit/>
          </a:bodyPr>
          <a:lstStyle/>
          <a:p>
            <a:r>
              <a:rPr lang="en-US" sz="1100" b="1" dirty="0">
                <a:ea typeface="Calibri"/>
                <a:cs typeface="Calibri"/>
                <a:sym typeface="Calibri"/>
              </a:rPr>
              <a:t>Lorem ipsum dolor </a:t>
            </a:r>
            <a:endParaRPr sz="1100" dirty="0"/>
          </a:p>
        </p:txBody>
      </p:sp>
      <p:sp>
        <p:nvSpPr>
          <p:cNvPr id="71" name="Google Shape;1008;p21">
            <a:extLst>
              <a:ext uri="{FF2B5EF4-FFF2-40B4-BE49-F238E27FC236}">
                <a16:creationId xmlns:a16="http://schemas.microsoft.com/office/drawing/2014/main" id="{E66CBA6A-4B89-4FB1-8D13-45F3E5BA7A94}"/>
              </a:ext>
            </a:extLst>
          </p:cNvPr>
          <p:cNvSpPr txBox="1"/>
          <p:nvPr/>
        </p:nvSpPr>
        <p:spPr>
          <a:xfrm>
            <a:off x="4135771" y="5723981"/>
            <a:ext cx="4787002" cy="403188"/>
          </a:xfrm>
          <a:prstGeom prst="rect">
            <a:avLst/>
          </a:prstGeom>
          <a:noFill/>
          <a:ln>
            <a:noFill/>
          </a:ln>
        </p:spPr>
        <p:txBody>
          <a:bodyPr spcFirstLastPara="1" wrap="square" lIns="0" tIns="0" rIns="0" bIns="0" anchor="t" anchorCtr="0">
            <a:noAutofit/>
          </a:bodyPr>
          <a:lstStyle/>
          <a:p>
            <a:r>
              <a:rPr lang="en-US" sz="1100" dirty="0">
                <a:ea typeface="Calibri"/>
                <a:cs typeface="Calibri"/>
                <a:sym typeface="Calibri"/>
              </a:rPr>
              <a:t>Lorem ipsum dolor sit amet, consectetur adipiscing elit. Ut tempor, quam et mattis pulvinar, mauris ligula suscipit arcu, sed elementum diam leo at</a:t>
            </a:r>
          </a:p>
        </p:txBody>
      </p:sp>
      <p:sp>
        <p:nvSpPr>
          <p:cNvPr id="72" name="Google Shape;1009;p21">
            <a:extLst>
              <a:ext uri="{FF2B5EF4-FFF2-40B4-BE49-F238E27FC236}">
                <a16:creationId xmlns:a16="http://schemas.microsoft.com/office/drawing/2014/main" id="{53AD73DE-ACC4-402F-AAB3-F292A1C90CF8}"/>
              </a:ext>
            </a:extLst>
          </p:cNvPr>
          <p:cNvSpPr txBox="1"/>
          <p:nvPr/>
        </p:nvSpPr>
        <p:spPr>
          <a:xfrm>
            <a:off x="4135771" y="5403937"/>
            <a:ext cx="4787002" cy="291209"/>
          </a:xfrm>
          <a:prstGeom prst="rect">
            <a:avLst/>
          </a:prstGeom>
          <a:noFill/>
          <a:ln>
            <a:noFill/>
          </a:ln>
        </p:spPr>
        <p:txBody>
          <a:bodyPr spcFirstLastPara="1" wrap="square" lIns="0" tIns="0" rIns="0" bIns="0" anchor="b" anchorCtr="0">
            <a:normAutofit/>
          </a:bodyPr>
          <a:lstStyle/>
          <a:p>
            <a:r>
              <a:rPr lang="en-US" sz="1100" b="1" dirty="0">
                <a:ea typeface="Calibri"/>
                <a:cs typeface="Calibri"/>
                <a:sym typeface="Calibri"/>
              </a:rPr>
              <a:t>Lorem ipsum dolor </a:t>
            </a:r>
            <a:endParaRPr sz="1100" dirty="0"/>
          </a:p>
        </p:txBody>
      </p:sp>
      <p:sp>
        <p:nvSpPr>
          <p:cNvPr id="15" name="Rectangle 14">
            <a:extLst>
              <a:ext uri="{FF2B5EF4-FFF2-40B4-BE49-F238E27FC236}">
                <a16:creationId xmlns:a16="http://schemas.microsoft.com/office/drawing/2014/main" id="{A5AB96D2-0AB9-4EFD-8768-CD45B7ECE0C4}"/>
              </a:ext>
            </a:extLst>
          </p:cNvPr>
          <p:cNvSpPr/>
          <p:nvPr/>
        </p:nvSpPr>
        <p:spPr>
          <a:xfrm>
            <a:off x="3622132" y="2244535"/>
            <a:ext cx="338560" cy="78244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800" b="1" dirty="0"/>
              <a:t>1</a:t>
            </a:r>
          </a:p>
        </p:txBody>
      </p:sp>
      <p:sp>
        <p:nvSpPr>
          <p:cNvPr id="44" name="Rectangle 43">
            <a:extLst>
              <a:ext uri="{FF2B5EF4-FFF2-40B4-BE49-F238E27FC236}">
                <a16:creationId xmlns:a16="http://schemas.microsoft.com/office/drawing/2014/main" id="{3670F9C8-BC0A-458F-A689-CC0C7F15D2FC}"/>
              </a:ext>
            </a:extLst>
          </p:cNvPr>
          <p:cNvSpPr/>
          <p:nvPr/>
        </p:nvSpPr>
        <p:spPr>
          <a:xfrm>
            <a:off x="3622132" y="3026984"/>
            <a:ext cx="338560" cy="78244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800" b="1" dirty="0"/>
              <a:t>2</a:t>
            </a:r>
          </a:p>
        </p:txBody>
      </p:sp>
      <p:sp>
        <p:nvSpPr>
          <p:cNvPr id="48" name="Rectangle 47">
            <a:extLst>
              <a:ext uri="{FF2B5EF4-FFF2-40B4-BE49-F238E27FC236}">
                <a16:creationId xmlns:a16="http://schemas.microsoft.com/office/drawing/2014/main" id="{909B1861-FA31-439E-8133-82FAB151E102}"/>
              </a:ext>
            </a:extLst>
          </p:cNvPr>
          <p:cNvSpPr/>
          <p:nvPr/>
        </p:nvSpPr>
        <p:spPr>
          <a:xfrm>
            <a:off x="3622132" y="3809433"/>
            <a:ext cx="338560" cy="78244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800" b="1" dirty="0"/>
              <a:t>3</a:t>
            </a:r>
          </a:p>
        </p:txBody>
      </p:sp>
      <p:sp>
        <p:nvSpPr>
          <p:cNvPr id="50" name="Rectangle 49">
            <a:extLst>
              <a:ext uri="{FF2B5EF4-FFF2-40B4-BE49-F238E27FC236}">
                <a16:creationId xmlns:a16="http://schemas.microsoft.com/office/drawing/2014/main" id="{E541E3A8-C1A5-4DCB-86E2-ED0AE0780D15}"/>
              </a:ext>
            </a:extLst>
          </p:cNvPr>
          <p:cNvSpPr/>
          <p:nvPr/>
        </p:nvSpPr>
        <p:spPr>
          <a:xfrm>
            <a:off x="3622132" y="4591882"/>
            <a:ext cx="338560" cy="78244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800" b="1" dirty="0"/>
              <a:t>4</a:t>
            </a:r>
          </a:p>
        </p:txBody>
      </p:sp>
      <p:sp>
        <p:nvSpPr>
          <p:cNvPr id="52" name="Rectangle 51">
            <a:extLst>
              <a:ext uri="{FF2B5EF4-FFF2-40B4-BE49-F238E27FC236}">
                <a16:creationId xmlns:a16="http://schemas.microsoft.com/office/drawing/2014/main" id="{AFB7C829-94A6-4C76-872C-42A5083EA718}"/>
              </a:ext>
            </a:extLst>
          </p:cNvPr>
          <p:cNvSpPr/>
          <p:nvPr/>
        </p:nvSpPr>
        <p:spPr>
          <a:xfrm>
            <a:off x="3622132" y="5374329"/>
            <a:ext cx="338560" cy="782449"/>
          </a:xfrm>
          <a:prstGeom prst="rect">
            <a:avLst/>
          </a:prstGeom>
          <a:solidFill>
            <a:srgbClr val="46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800" b="1" dirty="0"/>
              <a:t>5</a:t>
            </a:r>
          </a:p>
        </p:txBody>
      </p:sp>
      <p:sp>
        <p:nvSpPr>
          <p:cNvPr id="74" name="Rectangle 73">
            <a:extLst>
              <a:ext uri="{FF2B5EF4-FFF2-40B4-BE49-F238E27FC236}">
                <a16:creationId xmlns:a16="http://schemas.microsoft.com/office/drawing/2014/main" id="{C1246468-1B1C-4BC9-B289-92099237A12E}"/>
              </a:ext>
            </a:extLst>
          </p:cNvPr>
          <p:cNvSpPr/>
          <p:nvPr/>
        </p:nvSpPr>
        <p:spPr>
          <a:xfrm>
            <a:off x="2493818" y="3866145"/>
            <a:ext cx="218209" cy="65278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76" name="Connector: Elbow 75">
            <a:extLst>
              <a:ext uri="{FF2B5EF4-FFF2-40B4-BE49-F238E27FC236}">
                <a16:creationId xmlns:a16="http://schemas.microsoft.com/office/drawing/2014/main" id="{B2247958-A095-4AEB-8ED1-5EC0CCA00D24}"/>
              </a:ext>
            </a:extLst>
          </p:cNvPr>
          <p:cNvCxnSpPr>
            <a:stCxn id="74" idx="3"/>
            <a:endCxn id="15" idx="1"/>
          </p:cNvCxnSpPr>
          <p:nvPr/>
        </p:nvCxnSpPr>
        <p:spPr>
          <a:xfrm flipV="1">
            <a:off x="2712027" y="2635760"/>
            <a:ext cx="910106" cy="1556779"/>
          </a:xfrm>
          <a:prstGeom prst="bentConnector3">
            <a:avLst/>
          </a:prstGeom>
          <a:ln w="38100">
            <a:solidFill>
              <a:schemeClr val="bg1">
                <a:lumMod val="75000"/>
              </a:schemeClr>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8" name="Connector: Elbow 77">
            <a:extLst>
              <a:ext uri="{FF2B5EF4-FFF2-40B4-BE49-F238E27FC236}">
                <a16:creationId xmlns:a16="http://schemas.microsoft.com/office/drawing/2014/main" id="{7D8E32FD-320D-4427-9E9D-CB91C8208573}"/>
              </a:ext>
            </a:extLst>
          </p:cNvPr>
          <p:cNvCxnSpPr>
            <a:stCxn id="74" idx="3"/>
            <a:endCxn id="52" idx="1"/>
          </p:cNvCxnSpPr>
          <p:nvPr/>
        </p:nvCxnSpPr>
        <p:spPr>
          <a:xfrm>
            <a:off x="2712027" y="4192539"/>
            <a:ext cx="910106" cy="1573015"/>
          </a:xfrm>
          <a:prstGeom prst="bentConnector3">
            <a:avLst/>
          </a:prstGeom>
          <a:ln w="38100">
            <a:solidFill>
              <a:schemeClr val="bg1">
                <a:lumMod val="75000"/>
              </a:schemeClr>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0" name="Connector: Elbow 79">
            <a:extLst>
              <a:ext uri="{FF2B5EF4-FFF2-40B4-BE49-F238E27FC236}">
                <a16:creationId xmlns:a16="http://schemas.microsoft.com/office/drawing/2014/main" id="{8B3549EB-C8FA-49CB-845B-E5C947C70CE3}"/>
              </a:ext>
            </a:extLst>
          </p:cNvPr>
          <p:cNvCxnSpPr>
            <a:stCxn id="74" idx="3"/>
            <a:endCxn id="50" idx="1"/>
          </p:cNvCxnSpPr>
          <p:nvPr/>
        </p:nvCxnSpPr>
        <p:spPr>
          <a:xfrm>
            <a:off x="2712027" y="4192539"/>
            <a:ext cx="910106" cy="790568"/>
          </a:xfrm>
          <a:prstGeom prst="bentConnector3">
            <a:avLst/>
          </a:prstGeom>
          <a:ln w="38100">
            <a:solidFill>
              <a:schemeClr val="bg1">
                <a:lumMod val="75000"/>
              </a:schemeClr>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2" name="Connector: Elbow 81">
            <a:extLst>
              <a:ext uri="{FF2B5EF4-FFF2-40B4-BE49-F238E27FC236}">
                <a16:creationId xmlns:a16="http://schemas.microsoft.com/office/drawing/2014/main" id="{3BD7CBCE-6BA6-4265-A629-FFD65A74C1C9}"/>
              </a:ext>
            </a:extLst>
          </p:cNvPr>
          <p:cNvCxnSpPr>
            <a:stCxn id="74" idx="3"/>
            <a:endCxn id="44" idx="1"/>
          </p:cNvCxnSpPr>
          <p:nvPr/>
        </p:nvCxnSpPr>
        <p:spPr>
          <a:xfrm flipV="1">
            <a:off x="2712027" y="3418209"/>
            <a:ext cx="910106" cy="774330"/>
          </a:xfrm>
          <a:prstGeom prst="bentConnector3">
            <a:avLst/>
          </a:prstGeom>
          <a:ln w="38100">
            <a:solidFill>
              <a:schemeClr val="bg1">
                <a:lumMod val="75000"/>
              </a:schemeClr>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31328F1C-7040-44A2-A3B3-BBCB2184DB70}"/>
              </a:ext>
            </a:extLst>
          </p:cNvPr>
          <p:cNvCxnSpPr>
            <a:stCxn id="74" idx="3"/>
            <a:endCxn id="48" idx="1"/>
          </p:cNvCxnSpPr>
          <p:nvPr/>
        </p:nvCxnSpPr>
        <p:spPr>
          <a:xfrm>
            <a:off x="2712027" y="4192539"/>
            <a:ext cx="910106" cy="8119"/>
          </a:xfrm>
          <a:prstGeom prst="line">
            <a:avLst/>
          </a:prstGeom>
          <a:ln w="38100">
            <a:solidFill>
              <a:schemeClr val="bg1">
                <a:lumMod val="75000"/>
              </a:schemeClr>
            </a:solidFill>
            <a:tailEnd type="triangle" w="lg" len="med"/>
          </a:ln>
        </p:spPr>
        <p:style>
          <a:lnRef idx="1">
            <a:schemeClr val="accent1"/>
          </a:lnRef>
          <a:fillRef idx="0">
            <a:schemeClr val="accent1"/>
          </a:fillRef>
          <a:effectRef idx="0">
            <a:schemeClr val="accent1"/>
          </a:effectRef>
          <a:fontRef idx="minor">
            <a:schemeClr val="tx1"/>
          </a:fontRef>
        </p:style>
      </p:cxnSp>
      <p:sp>
        <p:nvSpPr>
          <p:cNvPr id="85" name="Text Placeholder 19">
            <a:extLst>
              <a:ext uri="{FF2B5EF4-FFF2-40B4-BE49-F238E27FC236}">
                <a16:creationId xmlns:a16="http://schemas.microsoft.com/office/drawing/2014/main" id="{904226EE-61C2-4818-922A-37EF572DA555}"/>
              </a:ext>
            </a:extLst>
          </p:cNvPr>
          <p:cNvSpPr txBox="1">
            <a:spLocks/>
          </p:cNvSpPr>
          <p:nvPr/>
        </p:nvSpPr>
        <p:spPr>
          <a:xfrm>
            <a:off x="3622132" y="1457670"/>
            <a:ext cx="5300641"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86" name="Straight Connector 85">
            <a:extLst>
              <a:ext uri="{FF2B5EF4-FFF2-40B4-BE49-F238E27FC236}">
                <a16:creationId xmlns:a16="http://schemas.microsoft.com/office/drawing/2014/main" id="{EB661B46-0024-4C19-A559-E24B705A550F}"/>
              </a:ext>
            </a:extLst>
          </p:cNvPr>
          <p:cNvCxnSpPr>
            <a:cxnSpLocks/>
          </p:cNvCxnSpPr>
          <p:nvPr/>
        </p:nvCxnSpPr>
        <p:spPr>
          <a:xfrm>
            <a:off x="3622364" y="201581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87" name="Text Placeholder 19">
            <a:extLst>
              <a:ext uri="{FF2B5EF4-FFF2-40B4-BE49-F238E27FC236}">
                <a16:creationId xmlns:a16="http://schemas.microsoft.com/office/drawing/2014/main" id="{B0CA64DE-4103-474E-BE33-4F244E3BBE97}"/>
              </a:ext>
            </a:extLst>
          </p:cNvPr>
          <p:cNvSpPr txBox="1">
            <a:spLocks/>
          </p:cNvSpPr>
          <p:nvPr/>
        </p:nvSpPr>
        <p:spPr>
          <a:xfrm>
            <a:off x="221226" y="1457670"/>
            <a:ext cx="2896047"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88" name="Straight Connector 87">
            <a:extLst>
              <a:ext uri="{FF2B5EF4-FFF2-40B4-BE49-F238E27FC236}">
                <a16:creationId xmlns:a16="http://schemas.microsoft.com/office/drawing/2014/main" id="{F8F0E8E2-D249-49FB-8EA0-8FF2B8BD9C18}"/>
              </a:ext>
            </a:extLst>
          </p:cNvPr>
          <p:cNvCxnSpPr>
            <a:cxnSpLocks/>
          </p:cNvCxnSpPr>
          <p:nvPr/>
        </p:nvCxnSpPr>
        <p:spPr>
          <a:xfrm>
            <a:off x="221457" y="201581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7068C9F5-102E-AE84-9670-A035D4C4C3ED}"/>
              </a:ext>
            </a:extLst>
          </p:cNvPr>
          <p:cNvGrpSpPr/>
          <p:nvPr/>
        </p:nvGrpSpPr>
        <p:grpSpPr>
          <a:xfrm rot="4138057">
            <a:off x="316062" y="2947147"/>
            <a:ext cx="2343054" cy="2343054"/>
            <a:chOff x="7064375" y="667203"/>
            <a:chExt cx="4567238" cy="4567238"/>
          </a:xfrm>
        </p:grpSpPr>
        <p:sp>
          <p:nvSpPr>
            <p:cNvPr id="17" name="Freeform 7">
              <a:extLst>
                <a:ext uri="{FF2B5EF4-FFF2-40B4-BE49-F238E27FC236}">
                  <a16:creationId xmlns:a16="http://schemas.microsoft.com/office/drawing/2014/main" id="{E9D57669-93BC-3FE3-B753-6446482F30CE}"/>
                </a:ext>
              </a:extLst>
            </p:cNvPr>
            <p:cNvSpPr>
              <a:spLocks/>
            </p:cNvSpPr>
            <p:nvPr/>
          </p:nvSpPr>
          <p:spPr bwMode="auto">
            <a:xfrm>
              <a:off x="7659688" y="667203"/>
              <a:ext cx="2568575" cy="1311275"/>
            </a:xfrm>
            <a:custGeom>
              <a:avLst/>
              <a:gdLst>
                <a:gd name="T0" fmla="*/ 4051 w 6471"/>
                <a:gd name="T1" fmla="*/ 2690 h 3301"/>
                <a:gd name="T2" fmla="*/ 4182 w 6471"/>
                <a:gd name="T3" fmla="*/ 2642 h 3301"/>
                <a:gd name="T4" fmla="*/ 4263 w 6471"/>
                <a:gd name="T5" fmla="*/ 2631 h 3301"/>
                <a:gd name="T6" fmla="*/ 4093 w 6471"/>
                <a:gd name="T7" fmla="*/ 2441 h 3301"/>
                <a:gd name="T8" fmla="*/ 3988 w 6471"/>
                <a:gd name="T9" fmla="*/ 2297 h 3301"/>
                <a:gd name="T10" fmla="*/ 3841 w 6471"/>
                <a:gd name="T11" fmla="*/ 2062 h 3301"/>
                <a:gd name="T12" fmla="*/ 3551 w 6471"/>
                <a:gd name="T13" fmla="*/ 1549 h 3301"/>
                <a:gd name="T14" fmla="*/ 3272 w 6471"/>
                <a:gd name="T15" fmla="*/ 1023 h 3301"/>
                <a:gd name="T16" fmla="*/ 3191 w 6471"/>
                <a:gd name="T17" fmla="*/ 646 h 3301"/>
                <a:gd name="T18" fmla="*/ 3594 w 6471"/>
                <a:gd name="T19" fmla="*/ 579 h 3301"/>
                <a:gd name="T20" fmla="*/ 4001 w 6471"/>
                <a:gd name="T21" fmla="*/ 546 h 3301"/>
                <a:gd name="T22" fmla="*/ 4409 w 6471"/>
                <a:gd name="T23" fmla="*/ 543 h 3301"/>
                <a:gd name="T24" fmla="*/ 4715 w 6471"/>
                <a:gd name="T25" fmla="*/ 561 h 3301"/>
                <a:gd name="T26" fmla="*/ 5011 w 6471"/>
                <a:gd name="T27" fmla="*/ 592 h 3301"/>
                <a:gd name="T28" fmla="*/ 5401 w 6471"/>
                <a:gd name="T29" fmla="*/ 659 h 3301"/>
                <a:gd name="T30" fmla="*/ 5786 w 6471"/>
                <a:gd name="T31" fmla="*/ 751 h 3301"/>
                <a:gd name="T32" fmla="*/ 6163 w 6471"/>
                <a:gd name="T33" fmla="*/ 871 h 3301"/>
                <a:gd name="T34" fmla="*/ 6259 w 6471"/>
                <a:gd name="T35" fmla="*/ 898 h 3301"/>
                <a:gd name="T36" fmla="*/ 6277 w 6471"/>
                <a:gd name="T37" fmla="*/ 906 h 3301"/>
                <a:gd name="T38" fmla="*/ 6378 w 6471"/>
                <a:gd name="T39" fmla="*/ 367 h 3301"/>
                <a:gd name="T40" fmla="*/ 6002 w 6471"/>
                <a:gd name="T41" fmla="*/ 245 h 3301"/>
                <a:gd name="T42" fmla="*/ 5618 w 6471"/>
                <a:gd name="T43" fmla="*/ 148 h 3301"/>
                <a:gd name="T44" fmla="*/ 5132 w 6471"/>
                <a:gd name="T45" fmla="*/ 61 h 3301"/>
                <a:gd name="T46" fmla="*/ 4834 w 6471"/>
                <a:gd name="T47" fmla="*/ 29 h 3301"/>
                <a:gd name="T48" fmla="*/ 4427 w 6471"/>
                <a:gd name="T49" fmla="*/ 3 h 3301"/>
                <a:gd name="T50" fmla="*/ 4019 w 6471"/>
                <a:gd name="T51" fmla="*/ 4 h 3301"/>
                <a:gd name="T52" fmla="*/ 3612 w 6471"/>
                <a:gd name="T53" fmla="*/ 34 h 3301"/>
                <a:gd name="T54" fmla="*/ 3309 w 6471"/>
                <a:gd name="T55" fmla="*/ 74 h 3301"/>
                <a:gd name="T56" fmla="*/ 3030 w 6471"/>
                <a:gd name="T57" fmla="*/ 126 h 3301"/>
                <a:gd name="T58" fmla="*/ 2663 w 6471"/>
                <a:gd name="T59" fmla="*/ 218 h 3301"/>
                <a:gd name="T60" fmla="*/ 2303 w 6471"/>
                <a:gd name="T61" fmla="*/ 334 h 3301"/>
                <a:gd name="T62" fmla="*/ 1952 w 6471"/>
                <a:gd name="T63" fmla="*/ 474 h 3301"/>
                <a:gd name="T64" fmla="*/ 1702 w 6471"/>
                <a:gd name="T65" fmla="*/ 590 h 3301"/>
                <a:gd name="T66" fmla="*/ 1077 w 6471"/>
                <a:gd name="T67" fmla="*/ 951 h 3301"/>
                <a:gd name="T68" fmla="*/ 637 w 6471"/>
                <a:gd name="T69" fmla="*/ 1269 h 3301"/>
                <a:gd name="T70" fmla="*/ 229 w 6471"/>
                <a:gd name="T71" fmla="*/ 1607 h 3301"/>
                <a:gd name="T72" fmla="*/ 0 w 6471"/>
                <a:gd name="T73" fmla="*/ 1826 h 3301"/>
                <a:gd name="T74" fmla="*/ 387 w 6471"/>
                <a:gd name="T75" fmla="*/ 2202 h 3301"/>
                <a:gd name="T76" fmla="*/ 570 w 6471"/>
                <a:gd name="T77" fmla="*/ 2027 h 3301"/>
                <a:gd name="T78" fmla="*/ 893 w 6471"/>
                <a:gd name="T79" fmla="*/ 1755 h 3301"/>
                <a:gd name="T80" fmla="*/ 1317 w 6471"/>
                <a:gd name="T81" fmla="*/ 1439 h 3301"/>
                <a:gd name="T82" fmla="*/ 1572 w 6471"/>
                <a:gd name="T83" fmla="*/ 1275 h 3301"/>
                <a:gd name="T84" fmla="*/ 1904 w 6471"/>
                <a:gd name="T85" fmla="*/ 1093 h 3301"/>
                <a:gd name="T86" fmla="*/ 2519 w 6471"/>
                <a:gd name="T87" fmla="*/ 2076 h 3301"/>
                <a:gd name="T88" fmla="*/ 2825 w 6471"/>
                <a:gd name="T89" fmla="*/ 2540 h 3301"/>
                <a:gd name="T90" fmla="*/ 3069 w 6471"/>
                <a:gd name="T91" fmla="*/ 2887 h 3301"/>
                <a:gd name="T92" fmla="*/ 3122 w 6471"/>
                <a:gd name="T93" fmla="*/ 2953 h 3301"/>
                <a:gd name="T94" fmla="*/ 3366 w 6471"/>
                <a:gd name="T95" fmla="*/ 3217 h 3301"/>
                <a:gd name="T96" fmla="*/ 3473 w 6471"/>
                <a:gd name="T97" fmla="*/ 3242 h 3301"/>
                <a:gd name="T98" fmla="*/ 3598 w 6471"/>
                <a:gd name="T99" fmla="*/ 3036 h 3301"/>
                <a:gd name="T100" fmla="*/ 3756 w 6471"/>
                <a:gd name="T101" fmla="*/ 2879 h 3301"/>
                <a:gd name="T102" fmla="*/ 3952 w 6471"/>
                <a:gd name="T103" fmla="*/ 2744 h 3301"/>
                <a:gd name="T104" fmla="*/ 4045 w 6471"/>
                <a:gd name="T105" fmla="*/ 2692 h 3301"/>
                <a:gd name="T106" fmla="*/ 4014 w 6471"/>
                <a:gd name="T107" fmla="*/ 2710 h 3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471" h="3301">
                  <a:moveTo>
                    <a:pt x="4014" y="2710"/>
                  </a:moveTo>
                  <a:lnTo>
                    <a:pt x="4051" y="2690"/>
                  </a:lnTo>
                  <a:lnTo>
                    <a:pt x="4120" y="2660"/>
                  </a:lnTo>
                  <a:lnTo>
                    <a:pt x="4182" y="2642"/>
                  </a:lnTo>
                  <a:lnTo>
                    <a:pt x="4238" y="2633"/>
                  </a:lnTo>
                  <a:lnTo>
                    <a:pt x="4263" y="2631"/>
                  </a:lnTo>
                  <a:lnTo>
                    <a:pt x="4204" y="2569"/>
                  </a:lnTo>
                  <a:lnTo>
                    <a:pt x="4093" y="2441"/>
                  </a:lnTo>
                  <a:lnTo>
                    <a:pt x="4041" y="2373"/>
                  </a:lnTo>
                  <a:lnTo>
                    <a:pt x="3988" y="2297"/>
                  </a:lnTo>
                  <a:lnTo>
                    <a:pt x="3889" y="2141"/>
                  </a:lnTo>
                  <a:lnTo>
                    <a:pt x="3841" y="2062"/>
                  </a:lnTo>
                  <a:lnTo>
                    <a:pt x="3742" y="1892"/>
                  </a:lnTo>
                  <a:lnTo>
                    <a:pt x="3551" y="1549"/>
                  </a:lnTo>
                  <a:lnTo>
                    <a:pt x="3459" y="1377"/>
                  </a:lnTo>
                  <a:lnTo>
                    <a:pt x="3272" y="1023"/>
                  </a:lnTo>
                  <a:lnTo>
                    <a:pt x="3091" y="668"/>
                  </a:lnTo>
                  <a:lnTo>
                    <a:pt x="3191" y="646"/>
                  </a:lnTo>
                  <a:lnTo>
                    <a:pt x="3392" y="608"/>
                  </a:lnTo>
                  <a:lnTo>
                    <a:pt x="3594" y="579"/>
                  </a:lnTo>
                  <a:lnTo>
                    <a:pt x="3797" y="559"/>
                  </a:lnTo>
                  <a:lnTo>
                    <a:pt x="4001" y="546"/>
                  </a:lnTo>
                  <a:lnTo>
                    <a:pt x="4206" y="541"/>
                  </a:lnTo>
                  <a:lnTo>
                    <a:pt x="4409" y="543"/>
                  </a:lnTo>
                  <a:lnTo>
                    <a:pt x="4614" y="554"/>
                  </a:lnTo>
                  <a:lnTo>
                    <a:pt x="4715" y="561"/>
                  </a:lnTo>
                  <a:lnTo>
                    <a:pt x="4814" y="570"/>
                  </a:lnTo>
                  <a:lnTo>
                    <a:pt x="5011" y="592"/>
                  </a:lnTo>
                  <a:lnTo>
                    <a:pt x="5206" y="622"/>
                  </a:lnTo>
                  <a:lnTo>
                    <a:pt x="5401" y="659"/>
                  </a:lnTo>
                  <a:lnTo>
                    <a:pt x="5594" y="701"/>
                  </a:lnTo>
                  <a:lnTo>
                    <a:pt x="5786" y="751"/>
                  </a:lnTo>
                  <a:lnTo>
                    <a:pt x="5976" y="808"/>
                  </a:lnTo>
                  <a:lnTo>
                    <a:pt x="6163" y="871"/>
                  </a:lnTo>
                  <a:lnTo>
                    <a:pt x="6256" y="906"/>
                  </a:lnTo>
                  <a:lnTo>
                    <a:pt x="6259" y="898"/>
                  </a:lnTo>
                  <a:lnTo>
                    <a:pt x="6268" y="902"/>
                  </a:lnTo>
                  <a:lnTo>
                    <a:pt x="6277" y="906"/>
                  </a:lnTo>
                  <a:lnTo>
                    <a:pt x="6471" y="402"/>
                  </a:lnTo>
                  <a:lnTo>
                    <a:pt x="6378" y="367"/>
                  </a:lnTo>
                  <a:lnTo>
                    <a:pt x="6191" y="302"/>
                  </a:lnTo>
                  <a:lnTo>
                    <a:pt x="6002" y="245"/>
                  </a:lnTo>
                  <a:lnTo>
                    <a:pt x="5812" y="193"/>
                  </a:lnTo>
                  <a:lnTo>
                    <a:pt x="5618" y="148"/>
                  </a:lnTo>
                  <a:lnTo>
                    <a:pt x="5424" y="109"/>
                  </a:lnTo>
                  <a:lnTo>
                    <a:pt x="5132" y="61"/>
                  </a:lnTo>
                  <a:lnTo>
                    <a:pt x="4935" y="39"/>
                  </a:lnTo>
                  <a:lnTo>
                    <a:pt x="4834" y="29"/>
                  </a:lnTo>
                  <a:lnTo>
                    <a:pt x="4631" y="13"/>
                  </a:lnTo>
                  <a:lnTo>
                    <a:pt x="4427" y="3"/>
                  </a:lnTo>
                  <a:lnTo>
                    <a:pt x="4222" y="0"/>
                  </a:lnTo>
                  <a:lnTo>
                    <a:pt x="4019" y="4"/>
                  </a:lnTo>
                  <a:lnTo>
                    <a:pt x="3816" y="16"/>
                  </a:lnTo>
                  <a:lnTo>
                    <a:pt x="3612" y="34"/>
                  </a:lnTo>
                  <a:lnTo>
                    <a:pt x="3410" y="58"/>
                  </a:lnTo>
                  <a:lnTo>
                    <a:pt x="3309" y="74"/>
                  </a:lnTo>
                  <a:lnTo>
                    <a:pt x="3215" y="90"/>
                  </a:lnTo>
                  <a:lnTo>
                    <a:pt x="3030" y="126"/>
                  </a:lnTo>
                  <a:lnTo>
                    <a:pt x="2846" y="170"/>
                  </a:lnTo>
                  <a:lnTo>
                    <a:pt x="2663" y="218"/>
                  </a:lnTo>
                  <a:lnTo>
                    <a:pt x="2482" y="274"/>
                  </a:lnTo>
                  <a:lnTo>
                    <a:pt x="2303" y="334"/>
                  </a:lnTo>
                  <a:lnTo>
                    <a:pt x="2125" y="402"/>
                  </a:lnTo>
                  <a:lnTo>
                    <a:pt x="1952" y="474"/>
                  </a:lnTo>
                  <a:lnTo>
                    <a:pt x="1865" y="513"/>
                  </a:lnTo>
                  <a:lnTo>
                    <a:pt x="1702" y="590"/>
                  </a:lnTo>
                  <a:lnTo>
                    <a:pt x="1383" y="761"/>
                  </a:lnTo>
                  <a:lnTo>
                    <a:pt x="1077" y="951"/>
                  </a:lnTo>
                  <a:lnTo>
                    <a:pt x="781" y="1159"/>
                  </a:lnTo>
                  <a:lnTo>
                    <a:pt x="637" y="1269"/>
                  </a:lnTo>
                  <a:lnTo>
                    <a:pt x="471" y="1400"/>
                  </a:lnTo>
                  <a:lnTo>
                    <a:pt x="229" y="1607"/>
                  </a:lnTo>
                  <a:lnTo>
                    <a:pt x="75" y="1751"/>
                  </a:lnTo>
                  <a:lnTo>
                    <a:pt x="0" y="1826"/>
                  </a:lnTo>
                  <a:lnTo>
                    <a:pt x="377" y="2192"/>
                  </a:lnTo>
                  <a:lnTo>
                    <a:pt x="387" y="2202"/>
                  </a:lnTo>
                  <a:lnTo>
                    <a:pt x="447" y="2143"/>
                  </a:lnTo>
                  <a:lnTo>
                    <a:pt x="570" y="2027"/>
                  </a:lnTo>
                  <a:lnTo>
                    <a:pt x="762" y="1861"/>
                  </a:lnTo>
                  <a:lnTo>
                    <a:pt x="893" y="1755"/>
                  </a:lnTo>
                  <a:lnTo>
                    <a:pt x="1031" y="1646"/>
                  </a:lnTo>
                  <a:lnTo>
                    <a:pt x="1317" y="1439"/>
                  </a:lnTo>
                  <a:lnTo>
                    <a:pt x="1464" y="1343"/>
                  </a:lnTo>
                  <a:lnTo>
                    <a:pt x="1572" y="1275"/>
                  </a:lnTo>
                  <a:lnTo>
                    <a:pt x="1792" y="1151"/>
                  </a:lnTo>
                  <a:lnTo>
                    <a:pt x="1904" y="1093"/>
                  </a:lnTo>
                  <a:lnTo>
                    <a:pt x="2107" y="1422"/>
                  </a:lnTo>
                  <a:lnTo>
                    <a:pt x="2519" y="2076"/>
                  </a:lnTo>
                  <a:lnTo>
                    <a:pt x="2732" y="2399"/>
                  </a:lnTo>
                  <a:lnTo>
                    <a:pt x="2825" y="2540"/>
                  </a:lnTo>
                  <a:lnTo>
                    <a:pt x="2969" y="2750"/>
                  </a:lnTo>
                  <a:lnTo>
                    <a:pt x="3069" y="2887"/>
                  </a:lnTo>
                  <a:lnTo>
                    <a:pt x="3122" y="2953"/>
                  </a:lnTo>
                  <a:lnTo>
                    <a:pt x="3122" y="2953"/>
                  </a:lnTo>
                  <a:lnTo>
                    <a:pt x="3199" y="3045"/>
                  </a:lnTo>
                  <a:lnTo>
                    <a:pt x="3366" y="3217"/>
                  </a:lnTo>
                  <a:lnTo>
                    <a:pt x="3451" y="3301"/>
                  </a:lnTo>
                  <a:lnTo>
                    <a:pt x="3473" y="3242"/>
                  </a:lnTo>
                  <a:lnTo>
                    <a:pt x="3529" y="3132"/>
                  </a:lnTo>
                  <a:lnTo>
                    <a:pt x="3598" y="3036"/>
                  </a:lnTo>
                  <a:lnTo>
                    <a:pt x="3674" y="2951"/>
                  </a:lnTo>
                  <a:lnTo>
                    <a:pt x="3756" y="2879"/>
                  </a:lnTo>
                  <a:lnTo>
                    <a:pt x="3836" y="2818"/>
                  </a:lnTo>
                  <a:lnTo>
                    <a:pt x="3952" y="2744"/>
                  </a:lnTo>
                  <a:lnTo>
                    <a:pt x="4014" y="2710"/>
                  </a:lnTo>
                  <a:lnTo>
                    <a:pt x="4045" y="2692"/>
                  </a:lnTo>
                  <a:lnTo>
                    <a:pt x="3950" y="2745"/>
                  </a:lnTo>
                  <a:lnTo>
                    <a:pt x="4014" y="271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18" name="Freeform 8">
              <a:extLst>
                <a:ext uri="{FF2B5EF4-FFF2-40B4-BE49-F238E27FC236}">
                  <a16:creationId xmlns:a16="http://schemas.microsoft.com/office/drawing/2014/main" id="{CF64179C-5936-51FC-8A10-1969F701AE0C}"/>
                </a:ext>
              </a:extLst>
            </p:cNvPr>
            <p:cNvSpPr>
              <a:spLocks/>
            </p:cNvSpPr>
            <p:nvPr/>
          </p:nvSpPr>
          <p:spPr bwMode="auto">
            <a:xfrm>
              <a:off x="9566275" y="2256291"/>
              <a:ext cx="1074738" cy="1042988"/>
            </a:xfrm>
            <a:custGeom>
              <a:avLst/>
              <a:gdLst>
                <a:gd name="T0" fmla="*/ 398 w 2708"/>
                <a:gd name="T1" fmla="*/ 366 h 2629"/>
                <a:gd name="T2" fmla="*/ 0 w 2708"/>
                <a:gd name="T3" fmla="*/ 541 h 2629"/>
                <a:gd name="T4" fmla="*/ 557 w 2708"/>
                <a:gd name="T5" fmla="*/ 1033 h 2629"/>
                <a:gd name="T6" fmla="*/ 507 w 2708"/>
                <a:gd name="T7" fmla="*/ 1180 h 2629"/>
                <a:gd name="T8" fmla="*/ 494 w 2708"/>
                <a:gd name="T9" fmla="*/ 1389 h 2629"/>
                <a:gd name="T10" fmla="*/ 542 w 2708"/>
                <a:gd name="T11" fmla="*/ 1594 h 2629"/>
                <a:gd name="T12" fmla="*/ 656 w 2708"/>
                <a:gd name="T13" fmla="*/ 1775 h 2629"/>
                <a:gd name="T14" fmla="*/ 806 w 2708"/>
                <a:gd name="T15" fmla="*/ 1916 h 2629"/>
                <a:gd name="T16" fmla="*/ 1202 w 2708"/>
                <a:gd name="T17" fmla="*/ 2282 h 2629"/>
                <a:gd name="T18" fmla="*/ 1521 w 2708"/>
                <a:gd name="T19" fmla="*/ 2578 h 2629"/>
                <a:gd name="T20" fmla="*/ 1614 w 2708"/>
                <a:gd name="T21" fmla="*/ 2622 h 2629"/>
                <a:gd name="T22" fmla="*/ 1780 w 2708"/>
                <a:gd name="T23" fmla="*/ 2616 h 2629"/>
                <a:gd name="T24" fmla="*/ 1847 w 2708"/>
                <a:gd name="T25" fmla="*/ 2587 h 2629"/>
                <a:gd name="T26" fmla="*/ 1898 w 2708"/>
                <a:gd name="T27" fmla="*/ 2524 h 2629"/>
                <a:gd name="T28" fmla="*/ 1909 w 2708"/>
                <a:gd name="T29" fmla="*/ 2444 h 2629"/>
                <a:gd name="T30" fmla="*/ 1911 w 2708"/>
                <a:gd name="T31" fmla="*/ 2357 h 2629"/>
                <a:gd name="T32" fmla="*/ 1937 w 2708"/>
                <a:gd name="T33" fmla="*/ 2320 h 2629"/>
                <a:gd name="T34" fmla="*/ 2007 w 2708"/>
                <a:gd name="T35" fmla="*/ 2299 h 2629"/>
                <a:gd name="T36" fmla="*/ 2100 w 2708"/>
                <a:gd name="T37" fmla="*/ 2265 h 2629"/>
                <a:gd name="T38" fmla="*/ 2169 w 2708"/>
                <a:gd name="T39" fmla="*/ 2200 h 2629"/>
                <a:gd name="T40" fmla="*/ 2183 w 2708"/>
                <a:gd name="T41" fmla="*/ 2149 h 2629"/>
                <a:gd name="T42" fmla="*/ 2184 w 2708"/>
                <a:gd name="T43" fmla="*/ 2044 h 2629"/>
                <a:gd name="T44" fmla="*/ 2200 w 2708"/>
                <a:gd name="T45" fmla="*/ 1996 h 2629"/>
                <a:gd name="T46" fmla="*/ 2246 w 2708"/>
                <a:gd name="T47" fmla="*/ 1962 h 2629"/>
                <a:gd name="T48" fmla="*/ 2357 w 2708"/>
                <a:gd name="T49" fmla="*/ 1937 h 2629"/>
                <a:gd name="T50" fmla="*/ 2401 w 2708"/>
                <a:gd name="T51" fmla="*/ 1918 h 2629"/>
                <a:gd name="T52" fmla="*/ 2446 w 2708"/>
                <a:gd name="T53" fmla="*/ 1874 h 2629"/>
                <a:gd name="T54" fmla="*/ 2463 w 2708"/>
                <a:gd name="T55" fmla="*/ 1828 h 2629"/>
                <a:gd name="T56" fmla="*/ 2471 w 2708"/>
                <a:gd name="T57" fmla="*/ 1700 h 2629"/>
                <a:gd name="T58" fmla="*/ 2476 w 2708"/>
                <a:gd name="T59" fmla="*/ 1644 h 2629"/>
                <a:gd name="T60" fmla="*/ 2496 w 2708"/>
                <a:gd name="T61" fmla="*/ 1618 h 2629"/>
                <a:gd name="T62" fmla="*/ 2568 w 2708"/>
                <a:gd name="T63" fmla="*/ 1598 h 2629"/>
                <a:gd name="T64" fmla="*/ 2609 w 2708"/>
                <a:gd name="T65" fmla="*/ 1582 h 2629"/>
                <a:gd name="T66" fmla="*/ 2666 w 2708"/>
                <a:gd name="T67" fmla="*/ 1535 h 2629"/>
                <a:gd name="T68" fmla="*/ 2704 w 2708"/>
                <a:gd name="T69" fmla="*/ 1456 h 2629"/>
                <a:gd name="T70" fmla="*/ 2701 w 2708"/>
                <a:gd name="T71" fmla="*/ 1346 h 2629"/>
                <a:gd name="T72" fmla="*/ 2659 w 2708"/>
                <a:gd name="T73" fmla="*/ 1244 h 2629"/>
                <a:gd name="T74" fmla="*/ 2616 w 2708"/>
                <a:gd name="T75" fmla="*/ 1192 h 2629"/>
                <a:gd name="T76" fmla="*/ 2437 w 2708"/>
                <a:gd name="T77" fmla="*/ 1008 h 2629"/>
                <a:gd name="T78" fmla="*/ 2480 w 2708"/>
                <a:gd name="T79" fmla="*/ 976 h 2629"/>
                <a:gd name="T80" fmla="*/ 2495 w 2708"/>
                <a:gd name="T81" fmla="*/ 907 h 2629"/>
                <a:gd name="T82" fmla="*/ 2474 w 2708"/>
                <a:gd name="T83" fmla="*/ 823 h 2629"/>
                <a:gd name="T84" fmla="*/ 2424 w 2708"/>
                <a:gd name="T85" fmla="*/ 728 h 2629"/>
                <a:gd name="T86" fmla="*/ 2310 w 2708"/>
                <a:gd name="T87" fmla="*/ 591 h 2629"/>
                <a:gd name="T88" fmla="*/ 2139 w 2708"/>
                <a:gd name="T89" fmla="*/ 440 h 2629"/>
                <a:gd name="T90" fmla="*/ 1872 w 2708"/>
                <a:gd name="T91" fmla="*/ 300 h 2629"/>
                <a:gd name="T92" fmla="*/ 1758 w 2708"/>
                <a:gd name="T93" fmla="*/ 268 h 2629"/>
                <a:gd name="T94" fmla="*/ 1633 w 2708"/>
                <a:gd name="T95" fmla="*/ 250 h 2629"/>
                <a:gd name="T96" fmla="*/ 1638 w 2708"/>
                <a:gd name="T97" fmla="*/ 242 h 2629"/>
                <a:gd name="T98" fmla="*/ 1505 w 2708"/>
                <a:gd name="T99" fmla="*/ 247 h 2629"/>
                <a:gd name="T100" fmla="*/ 1323 w 2708"/>
                <a:gd name="T101" fmla="*/ 286 h 2629"/>
                <a:gd name="T102" fmla="*/ 1266 w 2708"/>
                <a:gd name="T103" fmla="*/ 294 h 2629"/>
                <a:gd name="T104" fmla="*/ 1212 w 2708"/>
                <a:gd name="T105" fmla="*/ 247 h 2629"/>
                <a:gd name="T106" fmla="*/ 928 w 2708"/>
                <a:gd name="T107" fmla="*/ 0 h 2629"/>
                <a:gd name="T108" fmla="*/ 892 w 2708"/>
                <a:gd name="T109" fmla="*/ 92 h 2629"/>
                <a:gd name="T110" fmla="*/ 804 w 2708"/>
                <a:gd name="T111" fmla="*/ 185 h 2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8" h="2629">
                  <a:moveTo>
                    <a:pt x="777" y="199"/>
                  </a:moveTo>
                  <a:lnTo>
                    <a:pt x="398" y="366"/>
                  </a:lnTo>
                  <a:lnTo>
                    <a:pt x="163" y="470"/>
                  </a:lnTo>
                  <a:lnTo>
                    <a:pt x="0" y="541"/>
                  </a:lnTo>
                  <a:lnTo>
                    <a:pt x="278" y="788"/>
                  </a:lnTo>
                  <a:lnTo>
                    <a:pt x="557" y="1033"/>
                  </a:lnTo>
                  <a:lnTo>
                    <a:pt x="537" y="1080"/>
                  </a:lnTo>
                  <a:lnTo>
                    <a:pt x="507" y="1180"/>
                  </a:lnTo>
                  <a:lnTo>
                    <a:pt x="493" y="1284"/>
                  </a:lnTo>
                  <a:lnTo>
                    <a:pt x="494" y="1389"/>
                  </a:lnTo>
                  <a:lnTo>
                    <a:pt x="510" y="1493"/>
                  </a:lnTo>
                  <a:lnTo>
                    <a:pt x="542" y="1594"/>
                  </a:lnTo>
                  <a:lnTo>
                    <a:pt x="591" y="1688"/>
                  </a:lnTo>
                  <a:lnTo>
                    <a:pt x="656" y="1775"/>
                  </a:lnTo>
                  <a:lnTo>
                    <a:pt x="695" y="1813"/>
                  </a:lnTo>
                  <a:lnTo>
                    <a:pt x="806" y="1916"/>
                  </a:lnTo>
                  <a:lnTo>
                    <a:pt x="1014" y="2108"/>
                  </a:lnTo>
                  <a:lnTo>
                    <a:pt x="1202" y="2282"/>
                  </a:lnTo>
                  <a:lnTo>
                    <a:pt x="1505" y="2563"/>
                  </a:lnTo>
                  <a:lnTo>
                    <a:pt x="1521" y="2578"/>
                  </a:lnTo>
                  <a:lnTo>
                    <a:pt x="1556" y="2598"/>
                  </a:lnTo>
                  <a:lnTo>
                    <a:pt x="1614" y="2622"/>
                  </a:lnTo>
                  <a:lnTo>
                    <a:pt x="1697" y="2629"/>
                  </a:lnTo>
                  <a:lnTo>
                    <a:pt x="1780" y="2616"/>
                  </a:lnTo>
                  <a:lnTo>
                    <a:pt x="1816" y="2602"/>
                  </a:lnTo>
                  <a:lnTo>
                    <a:pt x="1847" y="2587"/>
                  </a:lnTo>
                  <a:lnTo>
                    <a:pt x="1882" y="2553"/>
                  </a:lnTo>
                  <a:lnTo>
                    <a:pt x="1898" y="2524"/>
                  </a:lnTo>
                  <a:lnTo>
                    <a:pt x="1902" y="2508"/>
                  </a:lnTo>
                  <a:lnTo>
                    <a:pt x="1909" y="2444"/>
                  </a:lnTo>
                  <a:lnTo>
                    <a:pt x="1909" y="2381"/>
                  </a:lnTo>
                  <a:lnTo>
                    <a:pt x="1911" y="2357"/>
                  </a:lnTo>
                  <a:lnTo>
                    <a:pt x="1921" y="2333"/>
                  </a:lnTo>
                  <a:lnTo>
                    <a:pt x="1937" y="2320"/>
                  </a:lnTo>
                  <a:lnTo>
                    <a:pt x="1948" y="2316"/>
                  </a:lnTo>
                  <a:lnTo>
                    <a:pt x="2007" y="2299"/>
                  </a:lnTo>
                  <a:lnTo>
                    <a:pt x="2066" y="2281"/>
                  </a:lnTo>
                  <a:lnTo>
                    <a:pt x="2100" y="2265"/>
                  </a:lnTo>
                  <a:lnTo>
                    <a:pt x="2145" y="2230"/>
                  </a:lnTo>
                  <a:lnTo>
                    <a:pt x="2169" y="2200"/>
                  </a:lnTo>
                  <a:lnTo>
                    <a:pt x="2175" y="2183"/>
                  </a:lnTo>
                  <a:lnTo>
                    <a:pt x="2183" y="2149"/>
                  </a:lnTo>
                  <a:lnTo>
                    <a:pt x="2183" y="2079"/>
                  </a:lnTo>
                  <a:lnTo>
                    <a:pt x="2184" y="2044"/>
                  </a:lnTo>
                  <a:lnTo>
                    <a:pt x="2187" y="2024"/>
                  </a:lnTo>
                  <a:lnTo>
                    <a:pt x="2200" y="1996"/>
                  </a:lnTo>
                  <a:lnTo>
                    <a:pt x="2220" y="1975"/>
                  </a:lnTo>
                  <a:lnTo>
                    <a:pt x="2246" y="1962"/>
                  </a:lnTo>
                  <a:lnTo>
                    <a:pt x="2292" y="1950"/>
                  </a:lnTo>
                  <a:lnTo>
                    <a:pt x="2357" y="1937"/>
                  </a:lnTo>
                  <a:lnTo>
                    <a:pt x="2385" y="1926"/>
                  </a:lnTo>
                  <a:lnTo>
                    <a:pt x="2401" y="1918"/>
                  </a:lnTo>
                  <a:lnTo>
                    <a:pt x="2427" y="1898"/>
                  </a:lnTo>
                  <a:lnTo>
                    <a:pt x="2446" y="1874"/>
                  </a:lnTo>
                  <a:lnTo>
                    <a:pt x="2459" y="1845"/>
                  </a:lnTo>
                  <a:lnTo>
                    <a:pt x="2463" y="1828"/>
                  </a:lnTo>
                  <a:lnTo>
                    <a:pt x="2471" y="1765"/>
                  </a:lnTo>
                  <a:lnTo>
                    <a:pt x="2471" y="1700"/>
                  </a:lnTo>
                  <a:lnTo>
                    <a:pt x="2471" y="1678"/>
                  </a:lnTo>
                  <a:lnTo>
                    <a:pt x="2476" y="1644"/>
                  </a:lnTo>
                  <a:lnTo>
                    <a:pt x="2487" y="1625"/>
                  </a:lnTo>
                  <a:lnTo>
                    <a:pt x="2496" y="1618"/>
                  </a:lnTo>
                  <a:lnTo>
                    <a:pt x="2519" y="1607"/>
                  </a:lnTo>
                  <a:lnTo>
                    <a:pt x="2568" y="1598"/>
                  </a:lnTo>
                  <a:lnTo>
                    <a:pt x="2591" y="1590"/>
                  </a:lnTo>
                  <a:lnTo>
                    <a:pt x="2609" y="1582"/>
                  </a:lnTo>
                  <a:lnTo>
                    <a:pt x="2640" y="1560"/>
                  </a:lnTo>
                  <a:lnTo>
                    <a:pt x="2666" y="1535"/>
                  </a:lnTo>
                  <a:lnTo>
                    <a:pt x="2686" y="1506"/>
                  </a:lnTo>
                  <a:lnTo>
                    <a:pt x="2704" y="1456"/>
                  </a:lnTo>
                  <a:lnTo>
                    <a:pt x="2708" y="1384"/>
                  </a:lnTo>
                  <a:lnTo>
                    <a:pt x="2701" y="1346"/>
                  </a:lnTo>
                  <a:lnTo>
                    <a:pt x="2690" y="1303"/>
                  </a:lnTo>
                  <a:lnTo>
                    <a:pt x="2659" y="1244"/>
                  </a:lnTo>
                  <a:lnTo>
                    <a:pt x="2631" y="1208"/>
                  </a:lnTo>
                  <a:lnTo>
                    <a:pt x="2616" y="1192"/>
                  </a:lnTo>
                  <a:lnTo>
                    <a:pt x="2420" y="1011"/>
                  </a:lnTo>
                  <a:lnTo>
                    <a:pt x="2437" y="1008"/>
                  </a:lnTo>
                  <a:lnTo>
                    <a:pt x="2463" y="995"/>
                  </a:lnTo>
                  <a:lnTo>
                    <a:pt x="2480" y="976"/>
                  </a:lnTo>
                  <a:lnTo>
                    <a:pt x="2490" y="951"/>
                  </a:lnTo>
                  <a:lnTo>
                    <a:pt x="2495" y="907"/>
                  </a:lnTo>
                  <a:lnTo>
                    <a:pt x="2484" y="847"/>
                  </a:lnTo>
                  <a:lnTo>
                    <a:pt x="2474" y="823"/>
                  </a:lnTo>
                  <a:lnTo>
                    <a:pt x="2460" y="790"/>
                  </a:lnTo>
                  <a:lnTo>
                    <a:pt x="2424" y="728"/>
                  </a:lnTo>
                  <a:lnTo>
                    <a:pt x="2358" y="642"/>
                  </a:lnTo>
                  <a:lnTo>
                    <a:pt x="2310" y="591"/>
                  </a:lnTo>
                  <a:lnTo>
                    <a:pt x="2257" y="536"/>
                  </a:lnTo>
                  <a:lnTo>
                    <a:pt x="2139" y="440"/>
                  </a:lnTo>
                  <a:lnTo>
                    <a:pt x="2010" y="361"/>
                  </a:lnTo>
                  <a:lnTo>
                    <a:pt x="1872" y="300"/>
                  </a:lnTo>
                  <a:lnTo>
                    <a:pt x="1798" y="278"/>
                  </a:lnTo>
                  <a:lnTo>
                    <a:pt x="1758" y="268"/>
                  </a:lnTo>
                  <a:lnTo>
                    <a:pt x="1675" y="254"/>
                  </a:lnTo>
                  <a:lnTo>
                    <a:pt x="1633" y="250"/>
                  </a:lnTo>
                  <a:lnTo>
                    <a:pt x="1636" y="246"/>
                  </a:lnTo>
                  <a:lnTo>
                    <a:pt x="1638" y="242"/>
                  </a:lnTo>
                  <a:lnTo>
                    <a:pt x="1594" y="241"/>
                  </a:lnTo>
                  <a:lnTo>
                    <a:pt x="1505" y="247"/>
                  </a:lnTo>
                  <a:lnTo>
                    <a:pt x="1414" y="261"/>
                  </a:lnTo>
                  <a:lnTo>
                    <a:pt x="1323" y="286"/>
                  </a:lnTo>
                  <a:lnTo>
                    <a:pt x="1278" y="304"/>
                  </a:lnTo>
                  <a:lnTo>
                    <a:pt x="1266" y="294"/>
                  </a:lnTo>
                  <a:lnTo>
                    <a:pt x="1212" y="247"/>
                  </a:lnTo>
                  <a:lnTo>
                    <a:pt x="1212" y="247"/>
                  </a:lnTo>
                  <a:lnTo>
                    <a:pt x="1102" y="151"/>
                  </a:lnTo>
                  <a:lnTo>
                    <a:pt x="928" y="0"/>
                  </a:lnTo>
                  <a:lnTo>
                    <a:pt x="919" y="32"/>
                  </a:lnTo>
                  <a:lnTo>
                    <a:pt x="892" y="92"/>
                  </a:lnTo>
                  <a:lnTo>
                    <a:pt x="853" y="145"/>
                  </a:lnTo>
                  <a:lnTo>
                    <a:pt x="804" y="185"/>
                  </a:lnTo>
                  <a:lnTo>
                    <a:pt x="777" y="19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0" name="Freeform 9">
              <a:extLst>
                <a:ext uri="{FF2B5EF4-FFF2-40B4-BE49-F238E27FC236}">
                  <a16:creationId xmlns:a16="http://schemas.microsoft.com/office/drawing/2014/main" id="{BAE69766-2537-C8A4-E773-A367206AAA46}"/>
                </a:ext>
              </a:extLst>
            </p:cNvPr>
            <p:cNvSpPr>
              <a:spLocks/>
            </p:cNvSpPr>
            <p:nvPr/>
          </p:nvSpPr>
          <p:spPr bwMode="auto">
            <a:xfrm>
              <a:off x="7064375" y="1562553"/>
              <a:ext cx="1243013" cy="2536825"/>
            </a:xfrm>
            <a:custGeom>
              <a:avLst/>
              <a:gdLst>
                <a:gd name="T0" fmla="*/ 2838 w 3136"/>
                <a:gd name="T1" fmla="*/ 2432 h 6388"/>
                <a:gd name="T2" fmla="*/ 2836 w 3136"/>
                <a:gd name="T3" fmla="*/ 2269 h 6388"/>
                <a:gd name="T4" fmla="*/ 2855 w 3136"/>
                <a:gd name="T5" fmla="*/ 2185 h 6388"/>
                <a:gd name="T6" fmla="*/ 2497 w 3136"/>
                <a:gd name="T7" fmla="*/ 2315 h 6388"/>
                <a:gd name="T8" fmla="*/ 2275 w 3136"/>
                <a:gd name="T9" fmla="*/ 2372 h 6388"/>
                <a:gd name="T10" fmla="*/ 1831 w 3136"/>
                <a:gd name="T11" fmla="*/ 2436 h 6388"/>
                <a:gd name="T12" fmla="*/ 1418 w 3136"/>
                <a:gd name="T13" fmla="*/ 2479 h 6388"/>
                <a:gd name="T14" fmla="*/ 629 w 3136"/>
                <a:gd name="T15" fmla="*/ 2539 h 6388"/>
                <a:gd name="T16" fmla="*/ 689 w 3136"/>
                <a:gd name="T17" fmla="*/ 2259 h 6388"/>
                <a:gd name="T18" fmla="*/ 792 w 3136"/>
                <a:gd name="T19" fmla="*/ 1891 h 6388"/>
                <a:gd name="T20" fmla="*/ 923 w 3136"/>
                <a:gd name="T21" fmla="*/ 1532 h 6388"/>
                <a:gd name="T22" fmla="*/ 1080 w 3136"/>
                <a:gd name="T23" fmla="*/ 1183 h 6388"/>
                <a:gd name="T24" fmla="*/ 1177 w 3136"/>
                <a:gd name="T25" fmla="*/ 998 h 6388"/>
                <a:gd name="T26" fmla="*/ 1413 w 3136"/>
                <a:gd name="T27" fmla="*/ 606 h 6388"/>
                <a:gd name="T28" fmla="*/ 1613 w 3136"/>
                <a:gd name="T29" fmla="*/ 328 h 6388"/>
                <a:gd name="T30" fmla="*/ 1072 w 3136"/>
                <a:gd name="T31" fmla="*/ 149 h 6388"/>
                <a:gd name="T32" fmla="*/ 678 w 3136"/>
                <a:gd name="T33" fmla="*/ 782 h 6388"/>
                <a:gd name="T34" fmla="*/ 476 w 3136"/>
                <a:gd name="T35" fmla="*/ 1204 h 6388"/>
                <a:gd name="T36" fmla="*/ 402 w 3136"/>
                <a:gd name="T37" fmla="*/ 1380 h 6388"/>
                <a:gd name="T38" fmla="*/ 270 w 3136"/>
                <a:gd name="T39" fmla="*/ 1749 h 6388"/>
                <a:gd name="T40" fmla="*/ 164 w 3136"/>
                <a:gd name="T41" fmla="*/ 2128 h 6388"/>
                <a:gd name="T42" fmla="*/ 83 w 3136"/>
                <a:gd name="T43" fmla="*/ 2513 h 6388"/>
                <a:gd name="T44" fmla="*/ 41 w 3136"/>
                <a:gd name="T45" fmla="*/ 2803 h 6388"/>
                <a:gd name="T46" fmla="*/ 12 w 3136"/>
                <a:gd name="T47" fmla="*/ 3117 h 6388"/>
                <a:gd name="T48" fmla="*/ 0 w 3136"/>
                <a:gd name="T49" fmla="*/ 3534 h 6388"/>
                <a:gd name="T50" fmla="*/ 19 w 3136"/>
                <a:gd name="T51" fmla="*/ 3953 h 6388"/>
                <a:gd name="T52" fmla="*/ 68 w 3136"/>
                <a:gd name="T53" fmla="*/ 4368 h 6388"/>
                <a:gd name="T54" fmla="*/ 102 w 3136"/>
                <a:gd name="T55" fmla="*/ 4567 h 6388"/>
                <a:gd name="T56" fmla="*/ 187 w 3136"/>
                <a:gd name="T57" fmla="*/ 4947 h 6388"/>
                <a:gd name="T58" fmla="*/ 297 w 3136"/>
                <a:gd name="T59" fmla="*/ 5320 h 6388"/>
                <a:gd name="T60" fmla="*/ 433 w 3136"/>
                <a:gd name="T61" fmla="*/ 5686 h 6388"/>
                <a:gd name="T62" fmla="*/ 551 w 3136"/>
                <a:gd name="T63" fmla="*/ 5953 h 6388"/>
                <a:gd name="T64" fmla="*/ 719 w 3136"/>
                <a:gd name="T65" fmla="*/ 6281 h 6388"/>
                <a:gd name="T66" fmla="*/ 1246 w 3136"/>
                <a:gd name="T67" fmla="*/ 6116 h 6388"/>
                <a:gd name="T68" fmla="*/ 1107 w 3136"/>
                <a:gd name="T69" fmla="*/ 5862 h 6388"/>
                <a:gd name="T70" fmla="*/ 945 w 3136"/>
                <a:gd name="T71" fmla="*/ 5511 h 6388"/>
                <a:gd name="T72" fmla="*/ 809 w 3136"/>
                <a:gd name="T73" fmla="*/ 5149 h 6388"/>
                <a:gd name="T74" fmla="*/ 702 w 3136"/>
                <a:gd name="T75" fmla="*/ 4778 h 6388"/>
                <a:gd name="T76" fmla="*/ 654 w 3136"/>
                <a:gd name="T77" fmla="*/ 4572 h 6388"/>
                <a:gd name="T78" fmla="*/ 579 w 3136"/>
                <a:gd name="T79" fmla="*/ 4120 h 6388"/>
                <a:gd name="T80" fmla="*/ 549 w 3136"/>
                <a:gd name="T81" fmla="*/ 3778 h 6388"/>
                <a:gd name="T82" fmla="*/ 1663 w 3136"/>
                <a:gd name="T83" fmla="*/ 3603 h 6388"/>
                <a:gd name="T84" fmla="*/ 2156 w 3136"/>
                <a:gd name="T85" fmla="*/ 3512 h 6388"/>
                <a:gd name="T86" fmla="*/ 2523 w 3136"/>
                <a:gd name="T87" fmla="*/ 3427 h 6388"/>
                <a:gd name="T88" fmla="*/ 2750 w 3136"/>
                <a:gd name="T89" fmla="*/ 3351 h 6388"/>
                <a:gd name="T90" fmla="*/ 3120 w 3136"/>
                <a:gd name="T91" fmla="*/ 3200 h 6388"/>
                <a:gd name="T92" fmla="*/ 3100 w 3136"/>
                <a:gd name="T93" fmla="*/ 3166 h 6388"/>
                <a:gd name="T94" fmla="*/ 2988 w 3136"/>
                <a:gd name="T95" fmla="*/ 3046 h 6388"/>
                <a:gd name="T96" fmla="*/ 2917 w 3136"/>
                <a:gd name="T97" fmla="*/ 2889 h 6388"/>
                <a:gd name="T98" fmla="*/ 2861 w 3136"/>
                <a:gd name="T99" fmla="*/ 2623 h 6388"/>
                <a:gd name="T100" fmla="*/ 2840 w 3136"/>
                <a:gd name="T101" fmla="*/ 2462 h 6388"/>
                <a:gd name="T102" fmla="*/ 2843 w 3136"/>
                <a:gd name="T103" fmla="*/ 2484 h 6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36" h="6388">
                  <a:moveTo>
                    <a:pt x="2843" y="2484"/>
                  </a:moveTo>
                  <a:lnTo>
                    <a:pt x="2838" y="2432"/>
                  </a:lnTo>
                  <a:lnTo>
                    <a:pt x="2834" y="2343"/>
                  </a:lnTo>
                  <a:lnTo>
                    <a:pt x="2836" y="2269"/>
                  </a:lnTo>
                  <a:lnTo>
                    <a:pt x="2847" y="2210"/>
                  </a:lnTo>
                  <a:lnTo>
                    <a:pt x="2855" y="2185"/>
                  </a:lnTo>
                  <a:lnTo>
                    <a:pt x="2712" y="2241"/>
                  </a:lnTo>
                  <a:lnTo>
                    <a:pt x="2497" y="2315"/>
                  </a:lnTo>
                  <a:lnTo>
                    <a:pt x="2349" y="2356"/>
                  </a:lnTo>
                  <a:lnTo>
                    <a:pt x="2275" y="2372"/>
                  </a:lnTo>
                  <a:lnTo>
                    <a:pt x="2127" y="2397"/>
                  </a:lnTo>
                  <a:lnTo>
                    <a:pt x="1831" y="2436"/>
                  </a:lnTo>
                  <a:lnTo>
                    <a:pt x="1682" y="2453"/>
                  </a:lnTo>
                  <a:lnTo>
                    <a:pt x="1418" y="2479"/>
                  </a:lnTo>
                  <a:lnTo>
                    <a:pt x="892" y="2521"/>
                  </a:lnTo>
                  <a:lnTo>
                    <a:pt x="629" y="2539"/>
                  </a:lnTo>
                  <a:lnTo>
                    <a:pt x="647" y="2445"/>
                  </a:lnTo>
                  <a:lnTo>
                    <a:pt x="689" y="2259"/>
                  </a:lnTo>
                  <a:lnTo>
                    <a:pt x="738" y="2073"/>
                  </a:lnTo>
                  <a:lnTo>
                    <a:pt x="792" y="1891"/>
                  </a:lnTo>
                  <a:lnTo>
                    <a:pt x="855" y="1711"/>
                  </a:lnTo>
                  <a:lnTo>
                    <a:pt x="923" y="1532"/>
                  </a:lnTo>
                  <a:lnTo>
                    <a:pt x="999" y="1357"/>
                  </a:lnTo>
                  <a:lnTo>
                    <a:pt x="1080" y="1183"/>
                  </a:lnTo>
                  <a:lnTo>
                    <a:pt x="1124" y="1099"/>
                  </a:lnTo>
                  <a:lnTo>
                    <a:pt x="1177" y="998"/>
                  </a:lnTo>
                  <a:lnTo>
                    <a:pt x="1291" y="799"/>
                  </a:lnTo>
                  <a:lnTo>
                    <a:pt x="1413" y="606"/>
                  </a:lnTo>
                  <a:lnTo>
                    <a:pt x="1544" y="418"/>
                  </a:lnTo>
                  <a:lnTo>
                    <a:pt x="1613" y="328"/>
                  </a:lnTo>
                  <a:lnTo>
                    <a:pt x="1184" y="0"/>
                  </a:lnTo>
                  <a:lnTo>
                    <a:pt x="1072" y="149"/>
                  </a:lnTo>
                  <a:lnTo>
                    <a:pt x="865" y="460"/>
                  </a:lnTo>
                  <a:lnTo>
                    <a:pt x="678" y="782"/>
                  </a:lnTo>
                  <a:lnTo>
                    <a:pt x="553" y="1033"/>
                  </a:lnTo>
                  <a:lnTo>
                    <a:pt x="476" y="1204"/>
                  </a:lnTo>
                  <a:lnTo>
                    <a:pt x="440" y="1289"/>
                  </a:lnTo>
                  <a:lnTo>
                    <a:pt x="402" y="1380"/>
                  </a:lnTo>
                  <a:lnTo>
                    <a:pt x="334" y="1564"/>
                  </a:lnTo>
                  <a:lnTo>
                    <a:pt x="270" y="1749"/>
                  </a:lnTo>
                  <a:lnTo>
                    <a:pt x="214" y="1939"/>
                  </a:lnTo>
                  <a:lnTo>
                    <a:pt x="164" y="2128"/>
                  </a:lnTo>
                  <a:lnTo>
                    <a:pt x="121" y="2320"/>
                  </a:lnTo>
                  <a:lnTo>
                    <a:pt x="83" y="2513"/>
                  </a:lnTo>
                  <a:lnTo>
                    <a:pt x="54" y="2706"/>
                  </a:lnTo>
                  <a:lnTo>
                    <a:pt x="41" y="2803"/>
                  </a:lnTo>
                  <a:lnTo>
                    <a:pt x="29" y="2908"/>
                  </a:lnTo>
                  <a:lnTo>
                    <a:pt x="12" y="3117"/>
                  </a:lnTo>
                  <a:lnTo>
                    <a:pt x="2" y="3326"/>
                  </a:lnTo>
                  <a:lnTo>
                    <a:pt x="0" y="3534"/>
                  </a:lnTo>
                  <a:lnTo>
                    <a:pt x="6" y="3744"/>
                  </a:lnTo>
                  <a:lnTo>
                    <a:pt x="19" y="3953"/>
                  </a:lnTo>
                  <a:lnTo>
                    <a:pt x="39" y="4160"/>
                  </a:lnTo>
                  <a:lnTo>
                    <a:pt x="68" y="4368"/>
                  </a:lnTo>
                  <a:lnTo>
                    <a:pt x="85" y="4471"/>
                  </a:lnTo>
                  <a:lnTo>
                    <a:pt x="102" y="4567"/>
                  </a:lnTo>
                  <a:lnTo>
                    <a:pt x="142" y="4758"/>
                  </a:lnTo>
                  <a:lnTo>
                    <a:pt x="187" y="4947"/>
                  </a:lnTo>
                  <a:lnTo>
                    <a:pt x="239" y="5135"/>
                  </a:lnTo>
                  <a:lnTo>
                    <a:pt x="297" y="5320"/>
                  </a:lnTo>
                  <a:lnTo>
                    <a:pt x="362" y="5504"/>
                  </a:lnTo>
                  <a:lnTo>
                    <a:pt x="433" y="5686"/>
                  </a:lnTo>
                  <a:lnTo>
                    <a:pt x="510" y="5865"/>
                  </a:lnTo>
                  <a:lnTo>
                    <a:pt x="551" y="5953"/>
                  </a:lnTo>
                  <a:lnTo>
                    <a:pt x="604" y="6064"/>
                  </a:lnTo>
                  <a:lnTo>
                    <a:pt x="719" y="6281"/>
                  </a:lnTo>
                  <a:lnTo>
                    <a:pt x="779" y="6388"/>
                  </a:lnTo>
                  <a:lnTo>
                    <a:pt x="1246" y="6116"/>
                  </a:lnTo>
                  <a:lnTo>
                    <a:pt x="1198" y="6033"/>
                  </a:lnTo>
                  <a:lnTo>
                    <a:pt x="1107" y="5862"/>
                  </a:lnTo>
                  <a:lnTo>
                    <a:pt x="1023" y="5688"/>
                  </a:lnTo>
                  <a:lnTo>
                    <a:pt x="945" y="5511"/>
                  </a:lnTo>
                  <a:lnTo>
                    <a:pt x="874" y="5332"/>
                  </a:lnTo>
                  <a:lnTo>
                    <a:pt x="809" y="5149"/>
                  </a:lnTo>
                  <a:lnTo>
                    <a:pt x="752" y="4965"/>
                  </a:lnTo>
                  <a:lnTo>
                    <a:pt x="702" y="4778"/>
                  </a:lnTo>
                  <a:lnTo>
                    <a:pt x="678" y="4684"/>
                  </a:lnTo>
                  <a:lnTo>
                    <a:pt x="654" y="4572"/>
                  </a:lnTo>
                  <a:lnTo>
                    <a:pt x="611" y="4347"/>
                  </a:lnTo>
                  <a:lnTo>
                    <a:pt x="579" y="4120"/>
                  </a:lnTo>
                  <a:lnTo>
                    <a:pt x="555" y="3892"/>
                  </a:lnTo>
                  <a:lnTo>
                    <a:pt x="549" y="3778"/>
                  </a:lnTo>
                  <a:lnTo>
                    <a:pt x="921" y="3722"/>
                  </a:lnTo>
                  <a:lnTo>
                    <a:pt x="1663" y="3603"/>
                  </a:lnTo>
                  <a:lnTo>
                    <a:pt x="2034" y="3535"/>
                  </a:lnTo>
                  <a:lnTo>
                    <a:pt x="2156" y="3512"/>
                  </a:lnTo>
                  <a:lnTo>
                    <a:pt x="2401" y="3459"/>
                  </a:lnTo>
                  <a:lnTo>
                    <a:pt x="2523" y="3427"/>
                  </a:lnTo>
                  <a:lnTo>
                    <a:pt x="2599" y="3403"/>
                  </a:lnTo>
                  <a:lnTo>
                    <a:pt x="2750" y="3351"/>
                  </a:lnTo>
                  <a:lnTo>
                    <a:pt x="2974" y="3262"/>
                  </a:lnTo>
                  <a:lnTo>
                    <a:pt x="3120" y="3200"/>
                  </a:lnTo>
                  <a:lnTo>
                    <a:pt x="3136" y="3192"/>
                  </a:lnTo>
                  <a:lnTo>
                    <a:pt x="3100" y="3166"/>
                  </a:lnTo>
                  <a:lnTo>
                    <a:pt x="3037" y="3109"/>
                  </a:lnTo>
                  <a:lnTo>
                    <a:pt x="2988" y="3046"/>
                  </a:lnTo>
                  <a:lnTo>
                    <a:pt x="2948" y="2973"/>
                  </a:lnTo>
                  <a:lnTo>
                    <a:pt x="2917" y="2889"/>
                  </a:lnTo>
                  <a:lnTo>
                    <a:pt x="2891" y="2793"/>
                  </a:lnTo>
                  <a:lnTo>
                    <a:pt x="2861" y="2623"/>
                  </a:lnTo>
                  <a:lnTo>
                    <a:pt x="2843" y="2484"/>
                  </a:lnTo>
                  <a:lnTo>
                    <a:pt x="2840" y="2462"/>
                  </a:lnTo>
                  <a:lnTo>
                    <a:pt x="2865" y="2661"/>
                  </a:lnTo>
                  <a:lnTo>
                    <a:pt x="2843" y="248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1" name="Freeform 10">
              <a:extLst>
                <a:ext uri="{FF2B5EF4-FFF2-40B4-BE49-F238E27FC236}">
                  <a16:creationId xmlns:a16="http://schemas.microsoft.com/office/drawing/2014/main" id="{42A6A248-9B3D-7D6F-1CF8-C1195308E5B7}"/>
                </a:ext>
              </a:extLst>
            </p:cNvPr>
            <p:cNvSpPr>
              <a:spLocks/>
            </p:cNvSpPr>
            <p:nvPr/>
          </p:nvSpPr>
          <p:spPr bwMode="auto">
            <a:xfrm>
              <a:off x="8929688" y="1705428"/>
              <a:ext cx="1008063" cy="828675"/>
            </a:xfrm>
            <a:custGeom>
              <a:avLst/>
              <a:gdLst>
                <a:gd name="T0" fmla="*/ 124 w 2539"/>
                <a:gd name="T1" fmla="*/ 1836 h 2085"/>
                <a:gd name="T2" fmla="*/ 506 w 2539"/>
                <a:gd name="T3" fmla="*/ 1892 h 2085"/>
                <a:gd name="T4" fmla="*/ 633 w 2539"/>
                <a:gd name="T5" fmla="*/ 1886 h 2085"/>
                <a:gd name="T6" fmla="*/ 803 w 2539"/>
                <a:gd name="T7" fmla="*/ 2007 h 2085"/>
                <a:gd name="T8" fmla="*/ 1003 w 2539"/>
                <a:gd name="T9" fmla="*/ 2075 h 2085"/>
                <a:gd name="T10" fmla="*/ 1214 w 2539"/>
                <a:gd name="T11" fmla="*/ 2077 h 2085"/>
                <a:gd name="T12" fmla="*/ 1370 w 2539"/>
                <a:gd name="T13" fmla="*/ 2032 h 2085"/>
                <a:gd name="T14" fmla="*/ 1767 w 2539"/>
                <a:gd name="T15" fmla="*/ 1857 h 2085"/>
                <a:gd name="T16" fmla="*/ 2381 w 2539"/>
                <a:gd name="T17" fmla="*/ 1586 h 2085"/>
                <a:gd name="T18" fmla="*/ 2434 w 2539"/>
                <a:gd name="T19" fmla="*/ 1554 h 2085"/>
                <a:gd name="T20" fmla="*/ 2489 w 2539"/>
                <a:gd name="T21" fmla="*/ 1490 h 2085"/>
                <a:gd name="T22" fmla="*/ 2539 w 2539"/>
                <a:gd name="T23" fmla="*/ 1352 h 2085"/>
                <a:gd name="T24" fmla="*/ 2537 w 2539"/>
                <a:gd name="T25" fmla="*/ 1293 h 2085"/>
                <a:gd name="T26" fmla="*/ 2515 w 2539"/>
                <a:gd name="T27" fmla="*/ 1230 h 2085"/>
                <a:gd name="T28" fmla="*/ 2479 w 2539"/>
                <a:gd name="T29" fmla="*/ 1195 h 2085"/>
                <a:gd name="T30" fmla="*/ 2371 w 2539"/>
                <a:gd name="T31" fmla="*/ 1143 h 2085"/>
                <a:gd name="T32" fmla="*/ 2333 w 2539"/>
                <a:gd name="T33" fmla="*/ 1110 h 2085"/>
                <a:gd name="T34" fmla="*/ 2329 w 2539"/>
                <a:gd name="T35" fmla="*/ 1078 h 2085"/>
                <a:gd name="T36" fmla="*/ 2343 w 2539"/>
                <a:gd name="T37" fmla="*/ 963 h 2085"/>
                <a:gd name="T38" fmla="*/ 2339 w 2539"/>
                <a:gd name="T39" fmla="*/ 904 h 2085"/>
                <a:gd name="T40" fmla="*/ 2313 w 2539"/>
                <a:gd name="T41" fmla="*/ 838 h 2085"/>
                <a:gd name="T42" fmla="*/ 2272 w 2539"/>
                <a:gd name="T43" fmla="*/ 802 h 2085"/>
                <a:gd name="T44" fmla="*/ 2164 w 2539"/>
                <a:gd name="T45" fmla="*/ 751 h 2085"/>
                <a:gd name="T46" fmla="*/ 2130 w 2539"/>
                <a:gd name="T47" fmla="*/ 716 h 2085"/>
                <a:gd name="T48" fmla="*/ 2123 w 2539"/>
                <a:gd name="T49" fmla="*/ 657 h 2085"/>
                <a:gd name="T50" fmla="*/ 2145 w 2539"/>
                <a:gd name="T51" fmla="*/ 540 h 2085"/>
                <a:gd name="T52" fmla="*/ 2141 w 2539"/>
                <a:gd name="T53" fmla="*/ 493 h 2085"/>
                <a:gd name="T54" fmla="*/ 2103 w 2539"/>
                <a:gd name="T55" fmla="*/ 429 h 2085"/>
                <a:gd name="T56" fmla="*/ 1967 w 2539"/>
                <a:gd name="T57" fmla="*/ 356 h 2085"/>
                <a:gd name="T58" fmla="*/ 1922 w 2539"/>
                <a:gd name="T59" fmla="*/ 329 h 2085"/>
                <a:gd name="T60" fmla="*/ 1906 w 2539"/>
                <a:gd name="T61" fmla="*/ 302 h 2085"/>
                <a:gd name="T62" fmla="*/ 1915 w 2539"/>
                <a:gd name="T63" fmla="*/ 233 h 2085"/>
                <a:gd name="T64" fmla="*/ 1918 w 2539"/>
                <a:gd name="T65" fmla="*/ 191 h 2085"/>
                <a:gd name="T66" fmla="*/ 1897 w 2539"/>
                <a:gd name="T67" fmla="*/ 111 h 2085"/>
                <a:gd name="T68" fmla="*/ 1802 w 2539"/>
                <a:gd name="T69" fmla="*/ 23 h 2085"/>
                <a:gd name="T70" fmla="*/ 1744 w 2539"/>
                <a:gd name="T71" fmla="*/ 6 h 2085"/>
                <a:gd name="T72" fmla="*/ 1639 w 2539"/>
                <a:gd name="T73" fmla="*/ 1 h 2085"/>
                <a:gd name="T74" fmla="*/ 1563 w 2539"/>
                <a:gd name="T75" fmla="*/ 22 h 2085"/>
                <a:gd name="T76" fmla="*/ 1239 w 2539"/>
                <a:gd name="T77" fmla="*/ 153 h 2085"/>
                <a:gd name="T78" fmla="*/ 1232 w 2539"/>
                <a:gd name="T79" fmla="*/ 101 h 2085"/>
                <a:gd name="T80" fmla="*/ 1189 w 2539"/>
                <a:gd name="T81" fmla="*/ 50 h 2085"/>
                <a:gd name="T82" fmla="*/ 1116 w 2539"/>
                <a:gd name="T83" fmla="*/ 19 h 2085"/>
                <a:gd name="T84" fmla="*/ 998 w 2539"/>
                <a:gd name="T85" fmla="*/ 22 h 2085"/>
                <a:gd name="T86" fmla="*/ 846 w 2539"/>
                <a:gd name="T87" fmla="*/ 77 h 2085"/>
                <a:gd name="T88" fmla="*/ 758 w 2539"/>
                <a:gd name="T89" fmla="*/ 125 h 2085"/>
                <a:gd name="T90" fmla="*/ 553 w 2539"/>
                <a:gd name="T91" fmla="*/ 265 h 2085"/>
                <a:gd name="T92" fmla="*/ 421 w 2539"/>
                <a:gd name="T93" fmla="*/ 395 h 2085"/>
                <a:gd name="T94" fmla="*/ 303 w 2539"/>
                <a:gd name="T95" fmla="*/ 566 h 2085"/>
                <a:gd name="T96" fmla="*/ 226 w 2539"/>
                <a:gd name="T97" fmla="*/ 793 h 2085"/>
                <a:gd name="T98" fmla="*/ 216 w 2539"/>
                <a:gd name="T99" fmla="*/ 898 h 2085"/>
                <a:gd name="T100" fmla="*/ 0 w 2539"/>
                <a:gd name="T101" fmla="*/ 1002 h 2085"/>
                <a:gd name="T102" fmla="*/ 45 w 2539"/>
                <a:gd name="T103" fmla="*/ 1059 h 2085"/>
                <a:gd name="T104" fmla="*/ 79 w 2539"/>
                <a:gd name="T105" fmla="*/ 1145 h 2085"/>
                <a:gd name="T106" fmla="*/ 107 w 2539"/>
                <a:gd name="T107" fmla="*/ 1581 h 2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39" h="2085">
                  <a:moveTo>
                    <a:pt x="107" y="1581"/>
                  </a:moveTo>
                  <a:lnTo>
                    <a:pt x="124" y="1836"/>
                  </a:lnTo>
                  <a:lnTo>
                    <a:pt x="138" y="2066"/>
                  </a:lnTo>
                  <a:lnTo>
                    <a:pt x="506" y="1892"/>
                  </a:lnTo>
                  <a:lnTo>
                    <a:pt x="598" y="1848"/>
                  </a:lnTo>
                  <a:lnTo>
                    <a:pt x="633" y="1886"/>
                  </a:lnTo>
                  <a:lnTo>
                    <a:pt x="714" y="1953"/>
                  </a:lnTo>
                  <a:lnTo>
                    <a:pt x="803" y="2007"/>
                  </a:lnTo>
                  <a:lnTo>
                    <a:pt x="900" y="2048"/>
                  </a:lnTo>
                  <a:lnTo>
                    <a:pt x="1003" y="2075"/>
                  </a:lnTo>
                  <a:lnTo>
                    <a:pt x="1108" y="2085"/>
                  </a:lnTo>
                  <a:lnTo>
                    <a:pt x="1214" y="2077"/>
                  </a:lnTo>
                  <a:lnTo>
                    <a:pt x="1319" y="2053"/>
                  </a:lnTo>
                  <a:lnTo>
                    <a:pt x="1370" y="2032"/>
                  </a:lnTo>
                  <a:lnTo>
                    <a:pt x="1604" y="1928"/>
                  </a:lnTo>
                  <a:lnTo>
                    <a:pt x="1767" y="1857"/>
                  </a:lnTo>
                  <a:lnTo>
                    <a:pt x="2002" y="1753"/>
                  </a:lnTo>
                  <a:lnTo>
                    <a:pt x="2381" y="1586"/>
                  </a:lnTo>
                  <a:lnTo>
                    <a:pt x="2400" y="1577"/>
                  </a:lnTo>
                  <a:lnTo>
                    <a:pt x="2434" y="1554"/>
                  </a:lnTo>
                  <a:lnTo>
                    <a:pt x="2463" y="1524"/>
                  </a:lnTo>
                  <a:lnTo>
                    <a:pt x="2489" y="1490"/>
                  </a:lnTo>
                  <a:lnTo>
                    <a:pt x="2519" y="1433"/>
                  </a:lnTo>
                  <a:lnTo>
                    <a:pt x="2539" y="1352"/>
                  </a:lnTo>
                  <a:lnTo>
                    <a:pt x="2539" y="1311"/>
                  </a:lnTo>
                  <a:lnTo>
                    <a:pt x="2537" y="1293"/>
                  </a:lnTo>
                  <a:lnTo>
                    <a:pt x="2530" y="1260"/>
                  </a:lnTo>
                  <a:lnTo>
                    <a:pt x="2515" y="1230"/>
                  </a:lnTo>
                  <a:lnTo>
                    <a:pt x="2493" y="1205"/>
                  </a:lnTo>
                  <a:lnTo>
                    <a:pt x="2479" y="1195"/>
                  </a:lnTo>
                  <a:lnTo>
                    <a:pt x="2426" y="1166"/>
                  </a:lnTo>
                  <a:lnTo>
                    <a:pt x="2371" y="1143"/>
                  </a:lnTo>
                  <a:lnTo>
                    <a:pt x="2351" y="1131"/>
                  </a:lnTo>
                  <a:lnTo>
                    <a:pt x="2333" y="1110"/>
                  </a:lnTo>
                  <a:lnTo>
                    <a:pt x="2329" y="1091"/>
                  </a:lnTo>
                  <a:lnTo>
                    <a:pt x="2329" y="1078"/>
                  </a:lnTo>
                  <a:lnTo>
                    <a:pt x="2334" y="1039"/>
                  </a:lnTo>
                  <a:lnTo>
                    <a:pt x="2343" y="963"/>
                  </a:lnTo>
                  <a:lnTo>
                    <a:pt x="2342" y="923"/>
                  </a:lnTo>
                  <a:lnTo>
                    <a:pt x="2339" y="904"/>
                  </a:lnTo>
                  <a:lnTo>
                    <a:pt x="2329" y="869"/>
                  </a:lnTo>
                  <a:lnTo>
                    <a:pt x="2313" y="838"/>
                  </a:lnTo>
                  <a:lnTo>
                    <a:pt x="2289" y="812"/>
                  </a:lnTo>
                  <a:lnTo>
                    <a:pt x="2272" y="802"/>
                  </a:lnTo>
                  <a:lnTo>
                    <a:pt x="2217" y="777"/>
                  </a:lnTo>
                  <a:lnTo>
                    <a:pt x="2164" y="751"/>
                  </a:lnTo>
                  <a:lnTo>
                    <a:pt x="2149" y="741"/>
                  </a:lnTo>
                  <a:lnTo>
                    <a:pt x="2130" y="716"/>
                  </a:lnTo>
                  <a:lnTo>
                    <a:pt x="2123" y="688"/>
                  </a:lnTo>
                  <a:lnTo>
                    <a:pt x="2123" y="657"/>
                  </a:lnTo>
                  <a:lnTo>
                    <a:pt x="2132" y="608"/>
                  </a:lnTo>
                  <a:lnTo>
                    <a:pt x="2145" y="540"/>
                  </a:lnTo>
                  <a:lnTo>
                    <a:pt x="2143" y="510"/>
                  </a:lnTo>
                  <a:lnTo>
                    <a:pt x="2141" y="493"/>
                  </a:lnTo>
                  <a:lnTo>
                    <a:pt x="2130" y="464"/>
                  </a:lnTo>
                  <a:lnTo>
                    <a:pt x="2103" y="429"/>
                  </a:lnTo>
                  <a:lnTo>
                    <a:pt x="2025" y="381"/>
                  </a:lnTo>
                  <a:lnTo>
                    <a:pt x="1967" y="356"/>
                  </a:lnTo>
                  <a:lnTo>
                    <a:pt x="1949" y="347"/>
                  </a:lnTo>
                  <a:lnTo>
                    <a:pt x="1922" y="329"/>
                  </a:lnTo>
                  <a:lnTo>
                    <a:pt x="1909" y="312"/>
                  </a:lnTo>
                  <a:lnTo>
                    <a:pt x="1906" y="302"/>
                  </a:lnTo>
                  <a:lnTo>
                    <a:pt x="1905" y="278"/>
                  </a:lnTo>
                  <a:lnTo>
                    <a:pt x="1915" y="233"/>
                  </a:lnTo>
                  <a:lnTo>
                    <a:pt x="1918" y="210"/>
                  </a:lnTo>
                  <a:lnTo>
                    <a:pt x="1918" y="191"/>
                  </a:lnTo>
                  <a:lnTo>
                    <a:pt x="1914" y="158"/>
                  </a:lnTo>
                  <a:lnTo>
                    <a:pt x="1897" y="111"/>
                  </a:lnTo>
                  <a:lnTo>
                    <a:pt x="1858" y="59"/>
                  </a:lnTo>
                  <a:lnTo>
                    <a:pt x="1802" y="23"/>
                  </a:lnTo>
                  <a:lnTo>
                    <a:pt x="1769" y="13"/>
                  </a:lnTo>
                  <a:lnTo>
                    <a:pt x="1744" y="6"/>
                  </a:lnTo>
                  <a:lnTo>
                    <a:pt x="1692" y="0"/>
                  </a:lnTo>
                  <a:lnTo>
                    <a:pt x="1639" y="1"/>
                  </a:lnTo>
                  <a:lnTo>
                    <a:pt x="1587" y="13"/>
                  </a:lnTo>
                  <a:lnTo>
                    <a:pt x="1563" y="22"/>
                  </a:lnTo>
                  <a:lnTo>
                    <a:pt x="1236" y="167"/>
                  </a:lnTo>
                  <a:lnTo>
                    <a:pt x="1239" y="153"/>
                  </a:lnTo>
                  <a:lnTo>
                    <a:pt x="1240" y="125"/>
                  </a:lnTo>
                  <a:lnTo>
                    <a:pt x="1232" y="101"/>
                  </a:lnTo>
                  <a:lnTo>
                    <a:pt x="1218" y="79"/>
                  </a:lnTo>
                  <a:lnTo>
                    <a:pt x="1189" y="50"/>
                  </a:lnTo>
                  <a:lnTo>
                    <a:pt x="1140" y="26"/>
                  </a:lnTo>
                  <a:lnTo>
                    <a:pt x="1116" y="19"/>
                  </a:lnTo>
                  <a:lnTo>
                    <a:pt x="1077" y="14"/>
                  </a:lnTo>
                  <a:lnTo>
                    <a:pt x="998" y="22"/>
                  </a:lnTo>
                  <a:lnTo>
                    <a:pt x="920" y="44"/>
                  </a:lnTo>
                  <a:lnTo>
                    <a:pt x="846" y="77"/>
                  </a:lnTo>
                  <a:lnTo>
                    <a:pt x="811" y="96"/>
                  </a:lnTo>
                  <a:lnTo>
                    <a:pt x="758" y="125"/>
                  </a:lnTo>
                  <a:lnTo>
                    <a:pt x="653" y="191"/>
                  </a:lnTo>
                  <a:lnTo>
                    <a:pt x="553" y="265"/>
                  </a:lnTo>
                  <a:lnTo>
                    <a:pt x="462" y="348"/>
                  </a:lnTo>
                  <a:lnTo>
                    <a:pt x="421" y="395"/>
                  </a:lnTo>
                  <a:lnTo>
                    <a:pt x="375" y="448"/>
                  </a:lnTo>
                  <a:lnTo>
                    <a:pt x="303" y="566"/>
                  </a:lnTo>
                  <a:lnTo>
                    <a:pt x="250" y="693"/>
                  </a:lnTo>
                  <a:lnTo>
                    <a:pt x="226" y="793"/>
                  </a:lnTo>
                  <a:lnTo>
                    <a:pt x="217" y="863"/>
                  </a:lnTo>
                  <a:lnTo>
                    <a:pt x="216" y="898"/>
                  </a:lnTo>
                  <a:lnTo>
                    <a:pt x="176" y="917"/>
                  </a:lnTo>
                  <a:lnTo>
                    <a:pt x="0" y="1002"/>
                  </a:lnTo>
                  <a:lnTo>
                    <a:pt x="16" y="1020"/>
                  </a:lnTo>
                  <a:lnTo>
                    <a:pt x="45" y="1059"/>
                  </a:lnTo>
                  <a:lnTo>
                    <a:pt x="66" y="1101"/>
                  </a:lnTo>
                  <a:lnTo>
                    <a:pt x="79" y="1145"/>
                  </a:lnTo>
                  <a:lnTo>
                    <a:pt x="81" y="1167"/>
                  </a:lnTo>
                  <a:lnTo>
                    <a:pt x="107" y="158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2" name="Freeform 11">
              <a:extLst>
                <a:ext uri="{FF2B5EF4-FFF2-40B4-BE49-F238E27FC236}">
                  <a16:creationId xmlns:a16="http://schemas.microsoft.com/office/drawing/2014/main" id="{DCE283EF-C314-D7AD-E3B4-1385C249C0B4}"/>
                </a:ext>
              </a:extLst>
            </p:cNvPr>
            <p:cNvSpPr>
              <a:spLocks/>
            </p:cNvSpPr>
            <p:nvPr/>
          </p:nvSpPr>
          <p:spPr bwMode="auto">
            <a:xfrm>
              <a:off x="8474075" y="3894591"/>
              <a:ext cx="9525" cy="11113"/>
            </a:xfrm>
            <a:custGeom>
              <a:avLst/>
              <a:gdLst>
                <a:gd name="T0" fmla="*/ 24 w 24"/>
                <a:gd name="T1" fmla="*/ 3 h 29"/>
                <a:gd name="T2" fmla="*/ 1 w 24"/>
                <a:gd name="T3" fmla="*/ 0 h 29"/>
                <a:gd name="T4" fmla="*/ 0 w 24"/>
                <a:gd name="T5" fmla="*/ 15 h 29"/>
                <a:gd name="T6" fmla="*/ 0 w 24"/>
                <a:gd name="T7" fmla="*/ 29 h 29"/>
                <a:gd name="T8" fmla="*/ 12 w 24"/>
                <a:gd name="T9" fmla="*/ 15 h 29"/>
                <a:gd name="T10" fmla="*/ 24 w 24"/>
                <a:gd name="T11" fmla="*/ 3 h 29"/>
              </a:gdLst>
              <a:ahLst/>
              <a:cxnLst>
                <a:cxn ang="0">
                  <a:pos x="T0" y="T1"/>
                </a:cxn>
                <a:cxn ang="0">
                  <a:pos x="T2" y="T3"/>
                </a:cxn>
                <a:cxn ang="0">
                  <a:pos x="T4" y="T5"/>
                </a:cxn>
                <a:cxn ang="0">
                  <a:pos x="T6" y="T7"/>
                </a:cxn>
                <a:cxn ang="0">
                  <a:pos x="T8" y="T9"/>
                </a:cxn>
                <a:cxn ang="0">
                  <a:pos x="T10" y="T11"/>
                </a:cxn>
              </a:cxnLst>
              <a:rect l="0" t="0" r="r" b="b"/>
              <a:pathLst>
                <a:path w="24" h="29">
                  <a:moveTo>
                    <a:pt x="24" y="3"/>
                  </a:moveTo>
                  <a:lnTo>
                    <a:pt x="1" y="0"/>
                  </a:lnTo>
                  <a:lnTo>
                    <a:pt x="0" y="15"/>
                  </a:lnTo>
                  <a:lnTo>
                    <a:pt x="0" y="29"/>
                  </a:lnTo>
                  <a:lnTo>
                    <a:pt x="12" y="15"/>
                  </a:lnTo>
                  <a:lnTo>
                    <a:pt x="24" y="3"/>
                  </a:lnTo>
                  <a:close/>
                </a:path>
              </a:pathLst>
            </a:custGeom>
            <a:solidFill>
              <a:srgbClr val="EA71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23" name="Freeform 12">
              <a:extLst>
                <a:ext uri="{FF2B5EF4-FFF2-40B4-BE49-F238E27FC236}">
                  <a16:creationId xmlns:a16="http://schemas.microsoft.com/office/drawing/2014/main" id="{2234EC58-4093-E848-1C13-3A2B988702EA}"/>
                </a:ext>
              </a:extLst>
            </p:cNvPr>
            <p:cNvSpPr>
              <a:spLocks/>
            </p:cNvSpPr>
            <p:nvPr/>
          </p:nvSpPr>
          <p:spPr bwMode="auto">
            <a:xfrm>
              <a:off x="8188325" y="2068966"/>
              <a:ext cx="801688" cy="1173163"/>
            </a:xfrm>
            <a:custGeom>
              <a:avLst/>
              <a:gdLst>
                <a:gd name="T0" fmla="*/ 1215 w 2023"/>
                <a:gd name="T1" fmla="*/ 2890 h 2956"/>
                <a:gd name="T2" fmla="*/ 1665 w 2023"/>
                <a:gd name="T3" fmla="*/ 2956 h 2956"/>
                <a:gd name="T4" fmla="*/ 1583 w 2023"/>
                <a:gd name="T5" fmla="*/ 2016 h 2956"/>
                <a:gd name="T6" fmla="*/ 1721 w 2023"/>
                <a:gd name="T7" fmla="*/ 1943 h 2956"/>
                <a:gd name="T8" fmla="*/ 1875 w 2023"/>
                <a:gd name="T9" fmla="*/ 1800 h 2956"/>
                <a:gd name="T10" fmla="*/ 1980 w 2023"/>
                <a:gd name="T11" fmla="*/ 1619 h 2956"/>
                <a:gd name="T12" fmla="*/ 2023 w 2023"/>
                <a:gd name="T13" fmla="*/ 1409 h 2956"/>
                <a:gd name="T14" fmla="*/ 2007 w 2023"/>
                <a:gd name="T15" fmla="*/ 1150 h 2956"/>
                <a:gd name="T16" fmla="*/ 1976 w 2023"/>
                <a:gd name="T17" fmla="*/ 665 h 2956"/>
                <a:gd name="T18" fmla="*/ 1948 w 2023"/>
                <a:gd name="T19" fmla="*/ 231 h 2956"/>
                <a:gd name="T20" fmla="*/ 1919 w 2023"/>
                <a:gd name="T21" fmla="*/ 149 h 2956"/>
                <a:gd name="T22" fmla="*/ 1865 w 2023"/>
                <a:gd name="T23" fmla="*/ 79 h 2956"/>
                <a:gd name="T24" fmla="*/ 1792 w 2023"/>
                <a:gd name="T25" fmla="*/ 27 h 2956"/>
                <a:gd name="T26" fmla="*/ 1732 w 2023"/>
                <a:gd name="T27" fmla="*/ 5 h 2956"/>
                <a:gd name="T28" fmla="*/ 1682 w 2023"/>
                <a:gd name="T29" fmla="*/ 0 h 2956"/>
                <a:gd name="T30" fmla="*/ 1622 w 2023"/>
                <a:gd name="T31" fmla="*/ 21 h 2956"/>
                <a:gd name="T32" fmla="*/ 1563 w 2023"/>
                <a:gd name="T33" fmla="*/ 75 h 2956"/>
                <a:gd name="T34" fmla="*/ 1510 w 2023"/>
                <a:gd name="T35" fmla="*/ 126 h 2956"/>
                <a:gd name="T36" fmla="*/ 1464 w 2023"/>
                <a:gd name="T37" fmla="*/ 130 h 2956"/>
                <a:gd name="T38" fmla="*/ 1415 w 2023"/>
                <a:gd name="T39" fmla="*/ 105 h 2956"/>
                <a:gd name="T40" fmla="*/ 1327 w 2023"/>
                <a:gd name="T41" fmla="*/ 64 h 2956"/>
                <a:gd name="T42" fmla="*/ 1240 w 2023"/>
                <a:gd name="T43" fmla="*/ 54 h 2956"/>
                <a:gd name="T44" fmla="*/ 1192 w 2023"/>
                <a:gd name="T45" fmla="*/ 73 h 2956"/>
                <a:gd name="T46" fmla="*/ 1105 w 2023"/>
                <a:gd name="T47" fmla="*/ 157 h 2956"/>
                <a:gd name="T48" fmla="*/ 1051 w 2023"/>
                <a:gd name="T49" fmla="*/ 188 h 2956"/>
                <a:gd name="T50" fmla="*/ 1012 w 2023"/>
                <a:gd name="T51" fmla="*/ 184 h 2956"/>
                <a:gd name="T52" fmla="*/ 935 w 2023"/>
                <a:gd name="T53" fmla="*/ 140 h 2956"/>
                <a:gd name="T54" fmla="*/ 882 w 2023"/>
                <a:gd name="T55" fmla="*/ 110 h 2956"/>
                <a:gd name="T56" fmla="*/ 801 w 2023"/>
                <a:gd name="T57" fmla="*/ 101 h 2956"/>
                <a:gd name="T58" fmla="*/ 756 w 2023"/>
                <a:gd name="T59" fmla="*/ 119 h 2956"/>
                <a:gd name="T60" fmla="*/ 684 w 2023"/>
                <a:gd name="T61" fmla="*/ 184 h 2956"/>
                <a:gd name="T62" fmla="*/ 636 w 2023"/>
                <a:gd name="T63" fmla="*/ 233 h 2956"/>
                <a:gd name="T64" fmla="*/ 602 w 2023"/>
                <a:gd name="T65" fmla="*/ 254 h 2956"/>
                <a:gd name="T66" fmla="*/ 574 w 2023"/>
                <a:gd name="T67" fmla="*/ 254 h 2956"/>
                <a:gd name="T68" fmla="*/ 534 w 2023"/>
                <a:gd name="T69" fmla="*/ 231 h 2956"/>
                <a:gd name="T70" fmla="*/ 445 w 2023"/>
                <a:gd name="T71" fmla="*/ 198 h 2956"/>
                <a:gd name="T72" fmla="*/ 325 w 2023"/>
                <a:gd name="T73" fmla="*/ 223 h 2956"/>
                <a:gd name="T74" fmla="*/ 276 w 2023"/>
                <a:gd name="T75" fmla="*/ 264 h 2956"/>
                <a:gd name="T76" fmla="*/ 212 w 2023"/>
                <a:gd name="T77" fmla="*/ 382 h 2956"/>
                <a:gd name="T78" fmla="*/ 200 w 2023"/>
                <a:gd name="T79" fmla="*/ 481 h 2956"/>
                <a:gd name="T80" fmla="*/ 191 w 2023"/>
                <a:gd name="T81" fmla="*/ 785 h 2956"/>
                <a:gd name="T82" fmla="*/ 117 w 2023"/>
                <a:gd name="T83" fmla="*/ 795 h 2956"/>
                <a:gd name="T84" fmla="*/ 90 w 2023"/>
                <a:gd name="T85" fmla="*/ 809 h 2956"/>
                <a:gd name="T86" fmla="*/ 40 w 2023"/>
                <a:gd name="T87" fmla="*/ 865 h 2956"/>
                <a:gd name="T88" fmla="*/ 5 w 2023"/>
                <a:gd name="T89" fmla="*/ 984 h 2956"/>
                <a:gd name="T90" fmla="*/ 0 w 2023"/>
                <a:gd name="T91" fmla="*/ 1056 h 2956"/>
                <a:gd name="T92" fmla="*/ 18 w 2023"/>
                <a:gd name="T93" fmla="*/ 1277 h 2956"/>
                <a:gd name="T94" fmla="*/ 41 w 2023"/>
                <a:gd name="T95" fmla="*/ 1434 h 2956"/>
                <a:gd name="T96" fmla="*/ 92 w 2023"/>
                <a:gd name="T97" fmla="*/ 1637 h 2956"/>
                <a:gd name="T98" fmla="*/ 130 w 2023"/>
                <a:gd name="T99" fmla="*/ 1728 h 2956"/>
                <a:gd name="T100" fmla="*/ 206 w 2023"/>
                <a:gd name="T101" fmla="*/ 1834 h 2956"/>
                <a:gd name="T102" fmla="*/ 264 w 2023"/>
                <a:gd name="T103" fmla="*/ 1890 h 2956"/>
                <a:gd name="T104" fmla="*/ 470 w 2023"/>
                <a:gd name="T105" fmla="*/ 2010 h 2956"/>
                <a:gd name="T106" fmla="*/ 576 w 2023"/>
                <a:gd name="T107" fmla="*/ 2225 h 2956"/>
                <a:gd name="T108" fmla="*/ 654 w 2023"/>
                <a:gd name="T109" fmla="*/ 2858 h 2956"/>
                <a:gd name="T110" fmla="*/ 741 w 2023"/>
                <a:gd name="T111" fmla="*/ 2829 h 2956"/>
                <a:gd name="T112" fmla="*/ 806 w 2023"/>
                <a:gd name="T113" fmla="*/ 2829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23" h="2956">
                  <a:moveTo>
                    <a:pt x="806" y="2829"/>
                  </a:moveTo>
                  <a:lnTo>
                    <a:pt x="1215" y="2890"/>
                  </a:lnTo>
                  <a:lnTo>
                    <a:pt x="1469" y="2928"/>
                  </a:lnTo>
                  <a:lnTo>
                    <a:pt x="1665" y="2956"/>
                  </a:lnTo>
                  <a:lnTo>
                    <a:pt x="1603" y="2222"/>
                  </a:lnTo>
                  <a:lnTo>
                    <a:pt x="1583" y="2016"/>
                  </a:lnTo>
                  <a:lnTo>
                    <a:pt x="1630" y="1995"/>
                  </a:lnTo>
                  <a:lnTo>
                    <a:pt x="1721" y="1943"/>
                  </a:lnTo>
                  <a:lnTo>
                    <a:pt x="1802" y="1877"/>
                  </a:lnTo>
                  <a:lnTo>
                    <a:pt x="1875" y="1800"/>
                  </a:lnTo>
                  <a:lnTo>
                    <a:pt x="1935" y="1714"/>
                  </a:lnTo>
                  <a:lnTo>
                    <a:pt x="1980" y="1619"/>
                  </a:lnTo>
                  <a:lnTo>
                    <a:pt x="2010" y="1516"/>
                  </a:lnTo>
                  <a:lnTo>
                    <a:pt x="2023" y="1409"/>
                  </a:lnTo>
                  <a:lnTo>
                    <a:pt x="2020" y="1354"/>
                  </a:lnTo>
                  <a:lnTo>
                    <a:pt x="2007" y="1150"/>
                  </a:lnTo>
                  <a:lnTo>
                    <a:pt x="1993" y="920"/>
                  </a:lnTo>
                  <a:lnTo>
                    <a:pt x="1976" y="665"/>
                  </a:lnTo>
                  <a:lnTo>
                    <a:pt x="1950" y="251"/>
                  </a:lnTo>
                  <a:lnTo>
                    <a:pt x="1948" y="231"/>
                  </a:lnTo>
                  <a:lnTo>
                    <a:pt x="1937" y="189"/>
                  </a:lnTo>
                  <a:lnTo>
                    <a:pt x="1919" y="149"/>
                  </a:lnTo>
                  <a:lnTo>
                    <a:pt x="1894" y="113"/>
                  </a:lnTo>
                  <a:lnTo>
                    <a:pt x="1865" y="79"/>
                  </a:lnTo>
                  <a:lnTo>
                    <a:pt x="1830" y="51"/>
                  </a:lnTo>
                  <a:lnTo>
                    <a:pt x="1792" y="27"/>
                  </a:lnTo>
                  <a:lnTo>
                    <a:pt x="1753" y="10"/>
                  </a:lnTo>
                  <a:lnTo>
                    <a:pt x="1732" y="5"/>
                  </a:lnTo>
                  <a:lnTo>
                    <a:pt x="1716" y="1"/>
                  </a:lnTo>
                  <a:lnTo>
                    <a:pt x="1682" y="0"/>
                  </a:lnTo>
                  <a:lnTo>
                    <a:pt x="1652" y="5"/>
                  </a:lnTo>
                  <a:lnTo>
                    <a:pt x="1622" y="21"/>
                  </a:lnTo>
                  <a:lnTo>
                    <a:pt x="1608" y="31"/>
                  </a:lnTo>
                  <a:lnTo>
                    <a:pt x="1563" y="75"/>
                  </a:lnTo>
                  <a:lnTo>
                    <a:pt x="1519" y="118"/>
                  </a:lnTo>
                  <a:lnTo>
                    <a:pt x="1510" y="126"/>
                  </a:lnTo>
                  <a:lnTo>
                    <a:pt x="1491" y="132"/>
                  </a:lnTo>
                  <a:lnTo>
                    <a:pt x="1464" y="130"/>
                  </a:lnTo>
                  <a:lnTo>
                    <a:pt x="1445" y="121"/>
                  </a:lnTo>
                  <a:lnTo>
                    <a:pt x="1415" y="105"/>
                  </a:lnTo>
                  <a:lnTo>
                    <a:pt x="1358" y="74"/>
                  </a:lnTo>
                  <a:lnTo>
                    <a:pt x="1327" y="64"/>
                  </a:lnTo>
                  <a:lnTo>
                    <a:pt x="1292" y="54"/>
                  </a:lnTo>
                  <a:lnTo>
                    <a:pt x="1240" y="54"/>
                  </a:lnTo>
                  <a:lnTo>
                    <a:pt x="1208" y="64"/>
                  </a:lnTo>
                  <a:lnTo>
                    <a:pt x="1192" y="73"/>
                  </a:lnTo>
                  <a:lnTo>
                    <a:pt x="1147" y="111"/>
                  </a:lnTo>
                  <a:lnTo>
                    <a:pt x="1105" y="157"/>
                  </a:lnTo>
                  <a:lnTo>
                    <a:pt x="1086" y="174"/>
                  </a:lnTo>
                  <a:lnTo>
                    <a:pt x="1051" y="188"/>
                  </a:lnTo>
                  <a:lnTo>
                    <a:pt x="1025" y="188"/>
                  </a:lnTo>
                  <a:lnTo>
                    <a:pt x="1012" y="184"/>
                  </a:lnTo>
                  <a:lnTo>
                    <a:pt x="985" y="174"/>
                  </a:lnTo>
                  <a:lnTo>
                    <a:pt x="935" y="140"/>
                  </a:lnTo>
                  <a:lnTo>
                    <a:pt x="911" y="124"/>
                  </a:lnTo>
                  <a:lnTo>
                    <a:pt x="882" y="110"/>
                  </a:lnTo>
                  <a:lnTo>
                    <a:pt x="833" y="99"/>
                  </a:lnTo>
                  <a:lnTo>
                    <a:pt x="801" y="101"/>
                  </a:lnTo>
                  <a:lnTo>
                    <a:pt x="785" y="105"/>
                  </a:lnTo>
                  <a:lnTo>
                    <a:pt x="756" y="119"/>
                  </a:lnTo>
                  <a:lnTo>
                    <a:pt x="706" y="162"/>
                  </a:lnTo>
                  <a:lnTo>
                    <a:pt x="684" y="184"/>
                  </a:lnTo>
                  <a:lnTo>
                    <a:pt x="666" y="204"/>
                  </a:lnTo>
                  <a:lnTo>
                    <a:pt x="636" y="233"/>
                  </a:lnTo>
                  <a:lnTo>
                    <a:pt x="614" y="250"/>
                  </a:lnTo>
                  <a:lnTo>
                    <a:pt x="602" y="254"/>
                  </a:lnTo>
                  <a:lnTo>
                    <a:pt x="592" y="257"/>
                  </a:lnTo>
                  <a:lnTo>
                    <a:pt x="574" y="254"/>
                  </a:lnTo>
                  <a:lnTo>
                    <a:pt x="549" y="241"/>
                  </a:lnTo>
                  <a:lnTo>
                    <a:pt x="534" y="231"/>
                  </a:lnTo>
                  <a:lnTo>
                    <a:pt x="505" y="215"/>
                  </a:lnTo>
                  <a:lnTo>
                    <a:pt x="445" y="198"/>
                  </a:lnTo>
                  <a:lnTo>
                    <a:pt x="383" y="201"/>
                  </a:lnTo>
                  <a:lnTo>
                    <a:pt x="325" y="223"/>
                  </a:lnTo>
                  <a:lnTo>
                    <a:pt x="299" y="242"/>
                  </a:lnTo>
                  <a:lnTo>
                    <a:pt x="276" y="264"/>
                  </a:lnTo>
                  <a:lnTo>
                    <a:pt x="238" y="320"/>
                  </a:lnTo>
                  <a:lnTo>
                    <a:pt x="212" y="382"/>
                  </a:lnTo>
                  <a:lnTo>
                    <a:pt x="199" y="448"/>
                  </a:lnTo>
                  <a:lnTo>
                    <a:pt x="200" y="481"/>
                  </a:lnTo>
                  <a:lnTo>
                    <a:pt x="220" y="793"/>
                  </a:lnTo>
                  <a:lnTo>
                    <a:pt x="191" y="785"/>
                  </a:lnTo>
                  <a:lnTo>
                    <a:pt x="146" y="787"/>
                  </a:lnTo>
                  <a:lnTo>
                    <a:pt x="117" y="795"/>
                  </a:lnTo>
                  <a:lnTo>
                    <a:pt x="103" y="801"/>
                  </a:lnTo>
                  <a:lnTo>
                    <a:pt x="90" y="809"/>
                  </a:lnTo>
                  <a:lnTo>
                    <a:pt x="67" y="828"/>
                  </a:lnTo>
                  <a:lnTo>
                    <a:pt x="40" y="865"/>
                  </a:lnTo>
                  <a:lnTo>
                    <a:pt x="16" y="922"/>
                  </a:lnTo>
                  <a:lnTo>
                    <a:pt x="5" y="984"/>
                  </a:lnTo>
                  <a:lnTo>
                    <a:pt x="2" y="1014"/>
                  </a:lnTo>
                  <a:lnTo>
                    <a:pt x="0" y="1056"/>
                  </a:lnTo>
                  <a:lnTo>
                    <a:pt x="3" y="1145"/>
                  </a:lnTo>
                  <a:lnTo>
                    <a:pt x="18" y="1277"/>
                  </a:lnTo>
                  <a:lnTo>
                    <a:pt x="31" y="1365"/>
                  </a:lnTo>
                  <a:lnTo>
                    <a:pt x="41" y="1434"/>
                  </a:lnTo>
                  <a:lnTo>
                    <a:pt x="71" y="1570"/>
                  </a:lnTo>
                  <a:lnTo>
                    <a:pt x="92" y="1637"/>
                  </a:lnTo>
                  <a:lnTo>
                    <a:pt x="103" y="1668"/>
                  </a:lnTo>
                  <a:lnTo>
                    <a:pt x="130" y="1728"/>
                  </a:lnTo>
                  <a:lnTo>
                    <a:pt x="164" y="1784"/>
                  </a:lnTo>
                  <a:lnTo>
                    <a:pt x="206" y="1834"/>
                  </a:lnTo>
                  <a:lnTo>
                    <a:pt x="229" y="1857"/>
                  </a:lnTo>
                  <a:lnTo>
                    <a:pt x="264" y="1890"/>
                  </a:lnTo>
                  <a:lnTo>
                    <a:pt x="343" y="1944"/>
                  </a:lnTo>
                  <a:lnTo>
                    <a:pt x="470" y="2010"/>
                  </a:lnTo>
                  <a:lnTo>
                    <a:pt x="558" y="2047"/>
                  </a:lnTo>
                  <a:lnTo>
                    <a:pt x="576" y="2225"/>
                  </a:lnTo>
                  <a:lnTo>
                    <a:pt x="633" y="2868"/>
                  </a:lnTo>
                  <a:lnTo>
                    <a:pt x="654" y="2858"/>
                  </a:lnTo>
                  <a:lnTo>
                    <a:pt x="697" y="2840"/>
                  </a:lnTo>
                  <a:lnTo>
                    <a:pt x="741" y="2829"/>
                  </a:lnTo>
                  <a:lnTo>
                    <a:pt x="785" y="2827"/>
                  </a:lnTo>
                  <a:lnTo>
                    <a:pt x="806" y="282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4" name="Freeform 13">
              <a:extLst>
                <a:ext uri="{FF2B5EF4-FFF2-40B4-BE49-F238E27FC236}">
                  <a16:creationId xmlns:a16="http://schemas.microsoft.com/office/drawing/2014/main" id="{E0231E6F-ECF4-E1E4-CF2F-545921D5161D}"/>
                </a:ext>
              </a:extLst>
            </p:cNvPr>
            <p:cNvSpPr>
              <a:spLocks/>
            </p:cNvSpPr>
            <p:nvPr/>
          </p:nvSpPr>
          <p:spPr bwMode="auto">
            <a:xfrm>
              <a:off x="7470775" y="3953328"/>
              <a:ext cx="2335213" cy="1281113"/>
            </a:xfrm>
            <a:custGeom>
              <a:avLst/>
              <a:gdLst>
                <a:gd name="T0" fmla="*/ 3068 w 5886"/>
                <a:gd name="T1" fmla="*/ 175 h 3230"/>
                <a:gd name="T2" fmla="*/ 2826 w 5886"/>
                <a:gd name="T3" fmla="*/ 143 h 3230"/>
                <a:gd name="T4" fmla="*/ 2661 w 5886"/>
                <a:gd name="T5" fmla="*/ 96 h 3230"/>
                <a:gd name="T6" fmla="*/ 2563 w 5886"/>
                <a:gd name="T7" fmla="*/ 43 h 3230"/>
                <a:gd name="T8" fmla="*/ 2524 w 5886"/>
                <a:gd name="T9" fmla="*/ 0 h 3230"/>
                <a:gd name="T10" fmla="*/ 2503 w 5886"/>
                <a:gd name="T11" fmla="*/ 183 h 3230"/>
                <a:gd name="T12" fmla="*/ 2441 w 5886"/>
                <a:gd name="T13" fmla="*/ 483 h 3230"/>
                <a:gd name="T14" fmla="*/ 2310 w 5886"/>
                <a:gd name="T15" fmla="*/ 1008 h 3230"/>
                <a:gd name="T16" fmla="*/ 2156 w 5886"/>
                <a:gd name="T17" fmla="*/ 1564 h 3230"/>
                <a:gd name="T18" fmla="*/ 1928 w 5886"/>
                <a:gd name="T19" fmla="*/ 1873 h 3230"/>
                <a:gd name="T20" fmla="*/ 1483 w 5886"/>
                <a:gd name="T21" fmla="*/ 1557 h 3230"/>
                <a:gd name="T22" fmla="*/ 1072 w 5886"/>
                <a:gd name="T23" fmla="*/ 1192 h 3230"/>
                <a:gd name="T24" fmla="*/ 698 w 5886"/>
                <a:gd name="T25" fmla="*/ 782 h 3230"/>
                <a:gd name="T26" fmla="*/ 444 w 5886"/>
                <a:gd name="T27" fmla="*/ 444 h 3230"/>
                <a:gd name="T28" fmla="*/ 0 w 5886"/>
                <a:gd name="T29" fmla="*/ 752 h 3230"/>
                <a:gd name="T30" fmla="*/ 302 w 5886"/>
                <a:gd name="T31" fmla="*/ 1150 h 3230"/>
                <a:gd name="T32" fmla="*/ 756 w 5886"/>
                <a:gd name="T33" fmla="*/ 1639 h 3230"/>
                <a:gd name="T34" fmla="*/ 1001 w 5886"/>
                <a:gd name="T35" fmla="*/ 1859 h 3230"/>
                <a:gd name="T36" fmla="*/ 1522 w 5886"/>
                <a:gd name="T37" fmla="*/ 2254 h 3230"/>
                <a:gd name="T38" fmla="*/ 1941 w 5886"/>
                <a:gd name="T39" fmla="*/ 2508 h 3230"/>
                <a:gd name="T40" fmla="*/ 2375 w 5886"/>
                <a:gd name="T41" fmla="*/ 2728 h 3230"/>
                <a:gd name="T42" fmla="*/ 2980 w 5886"/>
                <a:gd name="T43" fmla="*/ 2960 h 3230"/>
                <a:gd name="T44" fmla="*/ 3294 w 5886"/>
                <a:gd name="T45" fmla="*/ 3049 h 3230"/>
                <a:gd name="T46" fmla="*/ 3933 w 5886"/>
                <a:gd name="T47" fmla="*/ 3176 h 3230"/>
                <a:gd name="T48" fmla="*/ 4420 w 5886"/>
                <a:gd name="T49" fmla="*/ 3223 h 3230"/>
                <a:gd name="T50" fmla="*/ 4972 w 5886"/>
                <a:gd name="T51" fmla="*/ 3227 h 3230"/>
                <a:gd name="T52" fmla="*/ 5705 w 5886"/>
                <a:gd name="T53" fmla="*/ 3149 h 3230"/>
                <a:gd name="T54" fmla="*/ 5779 w 5886"/>
                <a:gd name="T55" fmla="*/ 2585 h 3230"/>
                <a:gd name="T56" fmla="*/ 5758 w 5886"/>
                <a:gd name="T57" fmla="*/ 2589 h 3230"/>
                <a:gd name="T58" fmla="*/ 5654 w 5886"/>
                <a:gd name="T59" fmla="*/ 2606 h 3230"/>
                <a:gd name="T60" fmla="*/ 5241 w 5886"/>
                <a:gd name="T61" fmla="*/ 2664 h 3230"/>
                <a:gd name="T62" fmla="*/ 4823 w 5886"/>
                <a:gd name="T63" fmla="*/ 2690 h 3230"/>
                <a:gd name="T64" fmla="*/ 4406 w 5886"/>
                <a:gd name="T65" fmla="*/ 2681 h 3230"/>
                <a:gd name="T66" fmla="*/ 4094 w 5886"/>
                <a:gd name="T67" fmla="*/ 2652 h 3230"/>
                <a:gd name="T68" fmla="*/ 3751 w 5886"/>
                <a:gd name="T69" fmla="*/ 2598 h 3230"/>
                <a:gd name="T70" fmla="*/ 3302 w 5886"/>
                <a:gd name="T71" fmla="*/ 2492 h 3230"/>
                <a:gd name="T72" fmla="*/ 3267 w 5886"/>
                <a:gd name="T73" fmla="*/ 2098 h 3230"/>
                <a:gd name="T74" fmla="*/ 3477 w 5886"/>
                <a:gd name="T75" fmla="*/ 1013 h 3230"/>
                <a:gd name="T76" fmla="*/ 3563 w 5886"/>
                <a:gd name="T77" fmla="*/ 476 h 3230"/>
                <a:gd name="T78" fmla="*/ 3586 w 5886"/>
                <a:gd name="T79" fmla="*/ 151 h 3230"/>
                <a:gd name="T80" fmla="*/ 3396 w 5886"/>
                <a:gd name="T81" fmla="*/ 181 h 3230"/>
                <a:gd name="T82" fmla="*/ 3144 w 5886"/>
                <a:gd name="T83" fmla="*/ 181 h 3230"/>
                <a:gd name="T84" fmla="*/ 3144 w 5886"/>
                <a:gd name="T85" fmla="*/ 181 h 3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886" h="3230">
                  <a:moveTo>
                    <a:pt x="3144" y="181"/>
                  </a:moveTo>
                  <a:lnTo>
                    <a:pt x="3068" y="175"/>
                  </a:lnTo>
                  <a:lnTo>
                    <a:pt x="2936" y="161"/>
                  </a:lnTo>
                  <a:lnTo>
                    <a:pt x="2826" y="143"/>
                  </a:lnTo>
                  <a:lnTo>
                    <a:pt x="2735" y="121"/>
                  </a:lnTo>
                  <a:lnTo>
                    <a:pt x="2661" y="96"/>
                  </a:lnTo>
                  <a:lnTo>
                    <a:pt x="2606" y="70"/>
                  </a:lnTo>
                  <a:lnTo>
                    <a:pt x="2563" y="43"/>
                  </a:lnTo>
                  <a:lnTo>
                    <a:pt x="2534" y="15"/>
                  </a:lnTo>
                  <a:lnTo>
                    <a:pt x="2524" y="0"/>
                  </a:lnTo>
                  <a:lnTo>
                    <a:pt x="2520" y="61"/>
                  </a:lnTo>
                  <a:lnTo>
                    <a:pt x="2503" y="183"/>
                  </a:lnTo>
                  <a:lnTo>
                    <a:pt x="2468" y="363"/>
                  </a:lnTo>
                  <a:lnTo>
                    <a:pt x="2441" y="483"/>
                  </a:lnTo>
                  <a:lnTo>
                    <a:pt x="2401" y="659"/>
                  </a:lnTo>
                  <a:lnTo>
                    <a:pt x="2310" y="1008"/>
                  </a:lnTo>
                  <a:lnTo>
                    <a:pt x="2263" y="1181"/>
                  </a:lnTo>
                  <a:lnTo>
                    <a:pt x="2156" y="1564"/>
                  </a:lnTo>
                  <a:lnTo>
                    <a:pt x="2043" y="1945"/>
                  </a:lnTo>
                  <a:lnTo>
                    <a:pt x="1928" y="1873"/>
                  </a:lnTo>
                  <a:lnTo>
                    <a:pt x="1702" y="1722"/>
                  </a:lnTo>
                  <a:lnTo>
                    <a:pt x="1483" y="1557"/>
                  </a:lnTo>
                  <a:lnTo>
                    <a:pt x="1273" y="1381"/>
                  </a:lnTo>
                  <a:lnTo>
                    <a:pt x="1072" y="1192"/>
                  </a:lnTo>
                  <a:lnTo>
                    <a:pt x="880" y="992"/>
                  </a:lnTo>
                  <a:lnTo>
                    <a:pt x="698" y="782"/>
                  </a:lnTo>
                  <a:lnTo>
                    <a:pt x="525" y="559"/>
                  </a:lnTo>
                  <a:lnTo>
                    <a:pt x="444" y="444"/>
                  </a:lnTo>
                  <a:lnTo>
                    <a:pt x="429" y="454"/>
                  </a:lnTo>
                  <a:lnTo>
                    <a:pt x="0" y="752"/>
                  </a:lnTo>
                  <a:lnTo>
                    <a:pt x="96" y="888"/>
                  </a:lnTo>
                  <a:lnTo>
                    <a:pt x="302" y="1150"/>
                  </a:lnTo>
                  <a:lnTo>
                    <a:pt x="521" y="1402"/>
                  </a:lnTo>
                  <a:lnTo>
                    <a:pt x="756" y="1639"/>
                  </a:lnTo>
                  <a:lnTo>
                    <a:pt x="879" y="1752"/>
                  </a:lnTo>
                  <a:lnTo>
                    <a:pt x="1001" y="1859"/>
                  </a:lnTo>
                  <a:lnTo>
                    <a:pt x="1256" y="2064"/>
                  </a:lnTo>
                  <a:lnTo>
                    <a:pt x="1522" y="2254"/>
                  </a:lnTo>
                  <a:lnTo>
                    <a:pt x="1798" y="2428"/>
                  </a:lnTo>
                  <a:lnTo>
                    <a:pt x="1941" y="2508"/>
                  </a:lnTo>
                  <a:lnTo>
                    <a:pt x="2083" y="2586"/>
                  </a:lnTo>
                  <a:lnTo>
                    <a:pt x="2375" y="2728"/>
                  </a:lnTo>
                  <a:lnTo>
                    <a:pt x="2674" y="2852"/>
                  </a:lnTo>
                  <a:lnTo>
                    <a:pt x="2980" y="2960"/>
                  </a:lnTo>
                  <a:lnTo>
                    <a:pt x="3136" y="3006"/>
                  </a:lnTo>
                  <a:lnTo>
                    <a:pt x="3294" y="3049"/>
                  </a:lnTo>
                  <a:lnTo>
                    <a:pt x="3611" y="3122"/>
                  </a:lnTo>
                  <a:lnTo>
                    <a:pt x="3933" y="3176"/>
                  </a:lnTo>
                  <a:lnTo>
                    <a:pt x="4257" y="3212"/>
                  </a:lnTo>
                  <a:lnTo>
                    <a:pt x="4420" y="3223"/>
                  </a:lnTo>
                  <a:lnTo>
                    <a:pt x="4604" y="3230"/>
                  </a:lnTo>
                  <a:lnTo>
                    <a:pt x="4972" y="3227"/>
                  </a:lnTo>
                  <a:lnTo>
                    <a:pt x="5340" y="3199"/>
                  </a:lnTo>
                  <a:lnTo>
                    <a:pt x="5705" y="3149"/>
                  </a:lnTo>
                  <a:lnTo>
                    <a:pt x="5886" y="3114"/>
                  </a:lnTo>
                  <a:lnTo>
                    <a:pt x="5779" y="2585"/>
                  </a:lnTo>
                  <a:lnTo>
                    <a:pt x="5768" y="2588"/>
                  </a:lnTo>
                  <a:lnTo>
                    <a:pt x="5758" y="2589"/>
                  </a:lnTo>
                  <a:lnTo>
                    <a:pt x="5757" y="2585"/>
                  </a:lnTo>
                  <a:lnTo>
                    <a:pt x="5654" y="2606"/>
                  </a:lnTo>
                  <a:lnTo>
                    <a:pt x="5448" y="2639"/>
                  </a:lnTo>
                  <a:lnTo>
                    <a:pt x="5241" y="2664"/>
                  </a:lnTo>
                  <a:lnTo>
                    <a:pt x="5032" y="2681"/>
                  </a:lnTo>
                  <a:lnTo>
                    <a:pt x="4823" y="2690"/>
                  </a:lnTo>
                  <a:lnTo>
                    <a:pt x="4615" y="2690"/>
                  </a:lnTo>
                  <a:lnTo>
                    <a:pt x="4406" y="2681"/>
                  </a:lnTo>
                  <a:lnTo>
                    <a:pt x="4197" y="2664"/>
                  </a:lnTo>
                  <a:lnTo>
                    <a:pt x="4094" y="2652"/>
                  </a:lnTo>
                  <a:lnTo>
                    <a:pt x="3978" y="2637"/>
                  </a:lnTo>
                  <a:lnTo>
                    <a:pt x="3751" y="2598"/>
                  </a:lnTo>
                  <a:lnTo>
                    <a:pt x="3526" y="2550"/>
                  </a:lnTo>
                  <a:lnTo>
                    <a:pt x="3302" y="2492"/>
                  </a:lnTo>
                  <a:lnTo>
                    <a:pt x="3191" y="2458"/>
                  </a:lnTo>
                  <a:lnTo>
                    <a:pt x="3267" y="2098"/>
                  </a:lnTo>
                  <a:lnTo>
                    <a:pt x="3411" y="1376"/>
                  </a:lnTo>
                  <a:lnTo>
                    <a:pt x="3477" y="1013"/>
                  </a:lnTo>
                  <a:lnTo>
                    <a:pt x="3516" y="799"/>
                  </a:lnTo>
                  <a:lnTo>
                    <a:pt x="3563" y="476"/>
                  </a:lnTo>
                  <a:lnTo>
                    <a:pt x="3583" y="260"/>
                  </a:lnTo>
                  <a:lnTo>
                    <a:pt x="3586" y="151"/>
                  </a:lnTo>
                  <a:lnTo>
                    <a:pt x="3521" y="165"/>
                  </a:lnTo>
                  <a:lnTo>
                    <a:pt x="3396" y="181"/>
                  </a:lnTo>
                  <a:lnTo>
                    <a:pt x="3229" y="186"/>
                  </a:lnTo>
                  <a:lnTo>
                    <a:pt x="3144" y="181"/>
                  </a:lnTo>
                  <a:lnTo>
                    <a:pt x="2950" y="169"/>
                  </a:lnTo>
                  <a:lnTo>
                    <a:pt x="3144" y="181"/>
                  </a:lnTo>
                  <a:lnTo>
                    <a:pt x="3144" y="18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Freeform 14">
              <a:extLst>
                <a:ext uri="{FF2B5EF4-FFF2-40B4-BE49-F238E27FC236}">
                  <a16:creationId xmlns:a16="http://schemas.microsoft.com/office/drawing/2014/main" id="{D339AC25-A261-FDEC-ABAB-D8DF0AFA529A}"/>
                </a:ext>
              </a:extLst>
            </p:cNvPr>
            <p:cNvSpPr>
              <a:spLocks/>
            </p:cNvSpPr>
            <p:nvPr/>
          </p:nvSpPr>
          <p:spPr bwMode="auto">
            <a:xfrm>
              <a:off x="8353425" y="3191328"/>
              <a:ext cx="1082675" cy="835025"/>
            </a:xfrm>
            <a:custGeom>
              <a:avLst/>
              <a:gdLst>
                <a:gd name="T0" fmla="*/ 2599 w 2727"/>
                <a:gd name="T1" fmla="*/ 1076 h 2105"/>
                <a:gd name="T2" fmla="*/ 2181 w 2727"/>
                <a:gd name="T3" fmla="*/ 748 h 2105"/>
                <a:gd name="T4" fmla="*/ 2026 w 2727"/>
                <a:gd name="T5" fmla="*/ 680 h 2105"/>
                <a:gd name="T6" fmla="*/ 1947 w 2727"/>
                <a:gd name="T7" fmla="*/ 487 h 2105"/>
                <a:gd name="T8" fmla="*/ 1814 w 2727"/>
                <a:gd name="T9" fmla="*/ 324 h 2105"/>
                <a:gd name="T10" fmla="*/ 1638 w 2727"/>
                <a:gd name="T11" fmla="*/ 209 h 2105"/>
                <a:gd name="T12" fmla="*/ 1481 w 2727"/>
                <a:gd name="T13" fmla="*/ 164 h 2105"/>
                <a:gd name="T14" fmla="*/ 1052 w 2727"/>
                <a:gd name="T15" fmla="*/ 101 h 2105"/>
                <a:gd name="T16" fmla="*/ 389 w 2727"/>
                <a:gd name="T17" fmla="*/ 2 h 2105"/>
                <a:gd name="T18" fmla="*/ 325 w 2727"/>
                <a:gd name="T19" fmla="*/ 1 h 2105"/>
                <a:gd name="T20" fmla="*/ 242 w 2727"/>
                <a:gd name="T21" fmla="*/ 27 h 2105"/>
                <a:gd name="T22" fmla="*/ 168 w 2727"/>
                <a:gd name="T23" fmla="*/ 75 h 2105"/>
                <a:gd name="T24" fmla="*/ 113 w 2727"/>
                <a:gd name="T25" fmla="*/ 141 h 2105"/>
                <a:gd name="T26" fmla="*/ 96 w 2727"/>
                <a:gd name="T27" fmla="*/ 176 h 2105"/>
                <a:gd name="T28" fmla="*/ 85 w 2727"/>
                <a:gd name="T29" fmla="*/ 238 h 2105"/>
                <a:gd name="T30" fmla="*/ 100 w 2727"/>
                <a:gd name="T31" fmla="*/ 286 h 2105"/>
                <a:gd name="T32" fmla="*/ 167 w 2727"/>
                <a:gd name="T33" fmla="*/ 395 h 2105"/>
                <a:gd name="T34" fmla="*/ 176 w 2727"/>
                <a:gd name="T35" fmla="*/ 424 h 2105"/>
                <a:gd name="T36" fmla="*/ 157 w 2727"/>
                <a:gd name="T37" fmla="*/ 466 h 2105"/>
                <a:gd name="T38" fmla="*/ 80 w 2727"/>
                <a:gd name="T39" fmla="*/ 561 h 2105"/>
                <a:gd name="T40" fmla="*/ 48 w 2727"/>
                <a:gd name="T41" fmla="*/ 644 h 2105"/>
                <a:gd name="T42" fmla="*/ 52 w 2727"/>
                <a:gd name="T43" fmla="*/ 696 h 2105"/>
                <a:gd name="T44" fmla="*/ 100 w 2727"/>
                <a:gd name="T45" fmla="*/ 780 h 2105"/>
                <a:gd name="T46" fmla="*/ 131 w 2727"/>
                <a:gd name="T47" fmla="*/ 831 h 2105"/>
                <a:gd name="T48" fmla="*/ 132 w 2727"/>
                <a:gd name="T49" fmla="*/ 896 h 2105"/>
                <a:gd name="T50" fmla="*/ 88 w 2727"/>
                <a:gd name="T51" fmla="*/ 951 h 2105"/>
                <a:gd name="T52" fmla="*/ 27 w 2727"/>
                <a:gd name="T53" fmla="*/ 1015 h 2105"/>
                <a:gd name="T54" fmla="*/ 0 w 2727"/>
                <a:gd name="T55" fmla="*/ 1090 h 2105"/>
                <a:gd name="T56" fmla="*/ 8 w 2727"/>
                <a:gd name="T57" fmla="*/ 1137 h 2105"/>
                <a:gd name="T58" fmla="*/ 54 w 2727"/>
                <a:gd name="T59" fmla="*/ 1221 h 2105"/>
                <a:gd name="T60" fmla="*/ 101 w 2727"/>
                <a:gd name="T61" fmla="*/ 1292 h 2105"/>
                <a:gd name="T62" fmla="*/ 109 w 2727"/>
                <a:gd name="T63" fmla="*/ 1327 h 2105"/>
                <a:gd name="T64" fmla="*/ 87 w 2727"/>
                <a:gd name="T65" fmla="*/ 1367 h 2105"/>
                <a:gd name="T66" fmla="*/ 52 w 2727"/>
                <a:gd name="T67" fmla="*/ 1405 h 2105"/>
                <a:gd name="T68" fmla="*/ 10 w 2727"/>
                <a:gd name="T69" fmla="*/ 1523 h 2105"/>
                <a:gd name="T70" fmla="*/ 35 w 2727"/>
                <a:gd name="T71" fmla="*/ 1616 h 2105"/>
                <a:gd name="T72" fmla="*/ 97 w 2727"/>
                <a:gd name="T73" fmla="*/ 1691 h 2105"/>
                <a:gd name="T74" fmla="*/ 214 w 2727"/>
                <a:gd name="T75" fmla="*/ 1755 h 2105"/>
                <a:gd name="T76" fmla="*/ 304 w 2727"/>
                <a:gd name="T77" fmla="*/ 1770 h 2105"/>
                <a:gd name="T78" fmla="*/ 311 w 2727"/>
                <a:gd name="T79" fmla="*/ 1787 h 2105"/>
                <a:gd name="T80" fmla="*/ 281 w 2727"/>
                <a:gd name="T81" fmla="*/ 1862 h 2105"/>
                <a:gd name="T82" fmla="*/ 299 w 2727"/>
                <a:gd name="T83" fmla="*/ 1921 h 2105"/>
                <a:gd name="T84" fmla="*/ 336 w 2727"/>
                <a:gd name="T85" fmla="*/ 1960 h 2105"/>
                <a:gd name="T86" fmla="*/ 444 w 2727"/>
                <a:gd name="T87" fmla="*/ 2019 h 2105"/>
                <a:gd name="T88" fmla="*/ 552 w 2727"/>
                <a:gd name="T89" fmla="*/ 2052 h 2105"/>
                <a:gd name="T90" fmla="*/ 762 w 2727"/>
                <a:gd name="T91" fmla="*/ 2087 h 2105"/>
                <a:gd name="T92" fmla="*/ 1019 w 2727"/>
                <a:gd name="T93" fmla="*/ 2105 h 2105"/>
                <a:gd name="T94" fmla="*/ 1160 w 2727"/>
                <a:gd name="T95" fmla="*/ 2101 h 2105"/>
                <a:gd name="T96" fmla="*/ 1376 w 2727"/>
                <a:gd name="T97" fmla="*/ 2066 h 2105"/>
                <a:gd name="T98" fmla="*/ 1531 w 2727"/>
                <a:gd name="T99" fmla="*/ 2010 h 2105"/>
                <a:gd name="T100" fmla="*/ 1669 w 2727"/>
                <a:gd name="T101" fmla="*/ 1930 h 2105"/>
                <a:gd name="T102" fmla="*/ 1821 w 2727"/>
                <a:gd name="T103" fmla="*/ 1783 h 2105"/>
                <a:gd name="T104" fmla="*/ 1936 w 2727"/>
                <a:gd name="T105" fmla="*/ 1748 h 2105"/>
                <a:gd name="T106" fmla="*/ 2278 w 2727"/>
                <a:gd name="T107" fmla="*/ 1759 h 2105"/>
                <a:gd name="T108" fmla="*/ 2301 w 2727"/>
                <a:gd name="T109" fmla="*/ 1676 h 2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27" h="2105">
                  <a:moveTo>
                    <a:pt x="2486" y="1304"/>
                  </a:moveTo>
                  <a:lnTo>
                    <a:pt x="2599" y="1076"/>
                  </a:lnTo>
                  <a:lnTo>
                    <a:pt x="2727" y="816"/>
                  </a:lnTo>
                  <a:lnTo>
                    <a:pt x="2181" y="748"/>
                  </a:lnTo>
                  <a:lnTo>
                    <a:pt x="2036" y="731"/>
                  </a:lnTo>
                  <a:lnTo>
                    <a:pt x="2026" y="680"/>
                  </a:lnTo>
                  <a:lnTo>
                    <a:pt x="1995" y="581"/>
                  </a:lnTo>
                  <a:lnTo>
                    <a:pt x="1947" y="487"/>
                  </a:lnTo>
                  <a:lnTo>
                    <a:pt x="1887" y="400"/>
                  </a:lnTo>
                  <a:lnTo>
                    <a:pt x="1814" y="324"/>
                  </a:lnTo>
                  <a:lnTo>
                    <a:pt x="1732" y="259"/>
                  </a:lnTo>
                  <a:lnTo>
                    <a:pt x="1638" y="209"/>
                  </a:lnTo>
                  <a:lnTo>
                    <a:pt x="1536" y="174"/>
                  </a:lnTo>
                  <a:lnTo>
                    <a:pt x="1481" y="164"/>
                  </a:lnTo>
                  <a:lnTo>
                    <a:pt x="1248" y="129"/>
                  </a:lnTo>
                  <a:lnTo>
                    <a:pt x="1052" y="101"/>
                  </a:lnTo>
                  <a:lnTo>
                    <a:pt x="798" y="63"/>
                  </a:lnTo>
                  <a:lnTo>
                    <a:pt x="389" y="2"/>
                  </a:lnTo>
                  <a:lnTo>
                    <a:pt x="368" y="0"/>
                  </a:lnTo>
                  <a:lnTo>
                    <a:pt x="325" y="1"/>
                  </a:lnTo>
                  <a:lnTo>
                    <a:pt x="282" y="10"/>
                  </a:lnTo>
                  <a:lnTo>
                    <a:pt x="242" y="27"/>
                  </a:lnTo>
                  <a:lnTo>
                    <a:pt x="203" y="49"/>
                  </a:lnTo>
                  <a:lnTo>
                    <a:pt x="168" y="75"/>
                  </a:lnTo>
                  <a:lnTo>
                    <a:pt x="139" y="106"/>
                  </a:lnTo>
                  <a:lnTo>
                    <a:pt x="113" y="141"/>
                  </a:lnTo>
                  <a:lnTo>
                    <a:pt x="104" y="159"/>
                  </a:lnTo>
                  <a:lnTo>
                    <a:pt x="96" y="176"/>
                  </a:lnTo>
                  <a:lnTo>
                    <a:pt x="87" y="207"/>
                  </a:lnTo>
                  <a:lnTo>
                    <a:pt x="85" y="238"/>
                  </a:lnTo>
                  <a:lnTo>
                    <a:pt x="93" y="271"/>
                  </a:lnTo>
                  <a:lnTo>
                    <a:pt x="100" y="286"/>
                  </a:lnTo>
                  <a:lnTo>
                    <a:pt x="133" y="341"/>
                  </a:lnTo>
                  <a:lnTo>
                    <a:pt x="167" y="395"/>
                  </a:lnTo>
                  <a:lnTo>
                    <a:pt x="172" y="406"/>
                  </a:lnTo>
                  <a:lnTo>
                    <a:pt x="176" y="424"/>
                  </a:lnTo>
                  <a:lnTo>
                    <a:pt x="170" y="448"/>
                  </a:lnTo>
                  <a:lnTo>
                    <a:pt x="157" y="466"/>
                  </a:lnTo>
                  <a:lnTo>
                    <a:pt x="117" y="512"/>
                  </a:lnTo>
                  <a:lnTo>
                    <a:pt x="80" y="561"/>
                  </a:lnTo>
                  <a:lnTo>
                    <a:pt x="63" y="592"/>
                  </a:lnTo>
                  <a:lnTo>
                    <a:pt x="48" y="644"/>
                  </a:lnTo>
                  <a:lnTo>
                    <a:pt x="47" y="679"/>
                  </a:lnTo>
                  <a:lnTo>
                    <a:pt x="52" y="696"/>
                  </a:lnTo>
                  <a:lnTo>
                    <a:pt x="63" y="726"/>
                  </a:lnTo>
                  <a:lnTo>
                    <a:pt x="100" y="780"/>
                  </a:lnTo>
                  <a:lnTo>
                    <a:pt x="118" y="806"/>
                  </a:lnTo>
                  <a:lnTo>
                    <a:pt x="131" y="831"/>
                  </a:lnTo>
                  <a:lnTo>
                    <a:pt x="137" y="870"/>
                  </a:lnTo>
                  <a:lnTo>
                    <a:pt x="132" y="896"/>
                  </a:lnTo>
                  <a:lnTo>
                    <a:pt x="124" y="907"/>
                  </a:lnTo>
                  <a:lnTo>
                    <a:pt x="88" y="951"/>
                  </a:lnTo>
                  <a:lnTo>
                    <a:pt x="48" y="990"/>
                  </a:lnTo>
                  <a:lnTo>
                    <a:pt x="27" y="1015"/>
                  </a:lnTo>
                  <a:lnTo>
                    <a:pt x="6" y="1059"/>
                  </a:lnTo>
                  <a:lnTo>
                    <a:pt x="0" y="1090"/>
                  </a:lnTo>
                  <a:lnTo>
                    <a:pt x="1" y="1105"/>
                  </a:lnTo>
                  <a:lnTo>
                    <a:pt x="8" y="1137"/>
                  </a:lnTo>
                  <a:lnTo>
                    <a:pt x="37" y="1195"/>
                  </a:lnTo>
                  <a:lnTo>
                    <a:pt x="54" y="1221"/>
                  </a:lnTo>
                  <a:lnTo>
                    <a:pt x="70" y="1243"/>
                  </a:lnTo>
                  <a:lnTo>
                    <a:pt x="101" y="1292"/>
                  </a:lnTo>
                  <a:lnTo>
                    <a:pt x="109" y="1318"/>
                  </a:lnTo>
                  <a:lnTo>
                    <a:pt x="109" y="1327"/>
                  </a:lnTo>
                  <a:lnTo>
                    <a:pt x="104" y="1345"/>
                  </a:lnTo>
                  <a:lnTo>
                    <a:pt x="87" y="1367"/>
                  </a:lnTo>
                  <a:lnTo>
                    <a:pt x="74" y="1380"/>
                  </a:lnTo>
                  <a:lnTo>
                    <a:pt x="52" y="1405"/>
                  </a:lnTo>
                  <a:lnTo>
                    <a:pt x="22" y="1462"/>
                  </a:lnTo>
                  <a:lnTo>
                    <a:pt x="10" y="1523"/>
                  </a:lnTo>
                  <a:lnTo>
                    <a:pt x="19" y="1586"/>
                  </a:lnTo>
                  <a:lnTo>
                    <a:pt x="35" y="1616"/>
                  </a:lnTo>
                  <a:lnTo>
                    <a:pt x="52" y="1643"/>
                  </a:lnTo>
                  <a:lnTo>
                    <a:pt x="97" y="1691"/>
                  </a:lnTo>
                  <a:lnTo>
                    <a:pt x="153" y="1730"/>
                  </a:lnTo>
                  <a:lnTo>
                    <a:pt x="214" y="1755"/>
                  </a:lnTo>
                  <a:lnTo>
                    <a:pt x="246" y="1761"/>
                  </a:lnTo>
                  <a:lnTo>
                    <a:pt x="304" y="1770"/>
                  </a:lnTo>
                  <a:lnTo>
                    <a:pt x="327" y="1773"/>
                  </a:lnTo>
                  <a:lnTo>
                    <a:pt x="311" y="1787"/>
                  </a:lnTo>
                  <a:lnTo>
                    <a:pt x="289" y="1824"/>
                  </a:lnTo>
                  <a:lnTo>
                    <a:pt x="281" y="1862"/>
                  </a:lnTo>
                  <a:lnTo>
                    <a:pt x="289" y="1903"/>
                  </a:lnTo>
                  <a:lnTo>
                    <a:pt x="299" y="1921"/>
                  </a:lnTo>
                  <a:lnTo>
                    <a:pt x="315" y="1943"/>
                  </a:lnTo>
                  <a:lnTo>
                    <a:pt x="336" y="1960"/>
                  </a:lnTo>
                  <a:lnTo>
                    <a:pt x="368" y="1984"/>
                  </a:lnTo>
                  <a:lnTo>
                    <a:pt x="444" y="2019"/>
                  </a:lnTo>
                  <a:lnTo>
                    <a:pt x="483" y="2032"/>
                  </a:lnTo>
                  <a:lnTo>
                    <a:pt x="552" y="2052"/>
                  </a:lnTo>
                  <a:lnTo>
                    <a:pt x="692" y="2078"/>
                  </a:lnTo>
                  <a:lnTo>
                    <a:pt x="762" y="2087"/>
                  </a:lnTo>
                  <a:lnTo>
                    <a:pt x="848" y="2096"/>
                  </a:lnTo>
                  <a:lnTo>
                    <a:pt x="1019" y="2105"/>
                  </a:lnTo>
                  <a:lnTo>
                    <a:pt x="1105" y="2104"/>
                  </a:lnTo>
                  <a:lnTo>
                    <a:pt x="1160" y="2101"/>
                  </a:lnTo>
                  <a:lnTo>
                    <a:pt x="1269" y="2088"/>
                  </a:lnTo>
                  <a:lnTo>
                    <a:pt x="1376" y="2066"/>
                  </a:lnTo>
                  <a:lnTo>
                    <a:pt x="1481" y="2032"/>
                  </a:lnTo>
                  <a:lnTo>
                    <a:pt x="1531" y="2010"/>
                  </a:lnTo>
                  <a:lnTo>
                    <a:pt x="1580" y="1987"/>
                  </a:lnTo>
                  <a:lnTo>
                    <a:pt x="1669" y="1930"/>
                  </a:lnTo>
                  <a:lnTo>
                    <a:pt x="1750" y="1862"/>
                  </a:lnTo>
                  <a:lnTo>
                    <a:pt x="1821" y="1783"/>
                  </a:lnTo>
                  <a:lnTo>
                    <a:pt x="1852" y="1739"/>
                  </a:lnTo>
                  <a:lnTo>
                    <a:pt x="1936" y="1748"/>
                  </a:lnTo>
                  <a:lnTo>
                    <a:pt x="2278" y="1789"/>
                  </a:lnTo>
                  <a:lnTo>
                    <a:pt x="2278" y="1759"/>
                  </a:lnTo>
                  <a:lnTo>
                    <a:pt x="2290" y="1702"/>
                  </a:lnTo>
                  <a:lnTo>
                    <a:pt x="2301" y="1676"/>
                  </a:lnTo>
                  <a:lnTo>
                    <a:pt x="2486" y="1304"/>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6" name="Freeform 15">
              <a:extLst>
                <a:ext uri="{FF2B5EF4-FFF2-40B4-BE49-F238E27FC236}">
                  <a16:creationId xmlns:a16="http://schemas.microsoft.com/office/drawing/2014/main" id="{F65AA855-6BD2-5AB4-044F-08C3069A591A}"/>
                </a:ext>
              </a:extLst>
            </p:cNvPr>
            <p:cNvSpPr>
              <a:spLocks/>
            </p:cNvSpPr>
            <p:nvPr/>
          </p:nvSpPr>
          <p:spPr bwMode="auto">
            <a:xfrm>
              <a:off x="10213975" y="924378"/>
              <a:ext cx="1409700" cy="1978025"/>
            </a:xfrm>
            <a:custGeom>
              <a:avLst/>
              <a:gdLst>
                <a:gd name="T0" fmla="*/ 674 w 3553"/>
                <a:gd name="T1" fmla="*/ 3945 h 4986"/>
                <a:gd name="T2" fmla="*/ 817 w 3553"/>
                <a:gd name="T3" fmla="*/ 4128 h 4986"/>
                <a:gd name="T4" fmla="*/ 858 w 3553"/>
                <a:gd name="T5" fmla="*/ 4230 h 4986"/>
                <a:gd name="T6" fmla="*/ 966 w 3553"/>
                <a:gd name="T7" fmla="*/ 4064 h 4986"/>
                <a:gd name="T8" fmla="*/ 1085 w 3553"/>
                <a:gd name="T9" fmla="*/ 3915 h 4986"/>
                <a:gd name="T10" fmla="*/ 1281 w 3553"/>
                <a:gd name="T11" fmla="*/ 3699 h 4986"/>
                <a:gd name="T12" fmla="*/ 1635 w 3553"/>
                <a:gd name="T13" fmla="*/ 3337 h 4986"/>
                <a:gd name="T14" fmla="*/ 2193 w 3553"/>
                <a:gd name="T15" fmla="*/ 2793 h 4986"/>
                <a:gd name="T16" fmla="*/ 2428 w 3553"/>
                <a:gd name="T17" fmla="*/ 2701 h 4986"/>
                <a:gd name="T18" fmla="*/ 2595 w 3553"/>
                <a:gd name="T19" fmla="*/ 3053 h 4986"/>
                <a:gd name="T20" fmla="*/ 2734 w 3553"/>
                <a:gd name="T21" fmla="*/ 3419 h 4986"/>
                <a:gd name="T22" fmla="*/ 2847 w 3553"/>
                <a:gd name="T23" fmla="*/ 3793 h 4986"/>
                <a:gd name="T24" fmla="*/ 2911 w 3553"/>
                <a:gd name="T25" fmla="*/ 4078 h 4986"/>
                <a:gd name="T26" fmla="*/ 2968 w 3553"/>
                <a:gd name="T27" fmla="*/ 4417 h 4986"/>
                <a:gd name="T28" fmla="*/ 3010 w 3553"/>
                <a:gd name="T29" fmla="*/ 4872 h 4986"/>
                <a:gd name="T30" fmla="*/ 3553 w 3553"/>
                <a:gd name="T31" fmla="*/ 4973 h 4986"/>
                <a:gd name="T32" fmla="*/ 3539 w 3553"/>
                <a:gd name="T33" fmla="*/ 4666 h 4986"/>
                <a:gd name="T34" fmla="*/ 3492 w 3553"/>
                <a:gd name="T35" fmla="*/ 4259 h 4986"/>
                <a:gd name="T36" fmla="*/ 3417 w 3553"/>
                <a:gd name="T37" fmla="*/ 3857 h 4986"/>
                <a:gd name="T38" fmla="*/ 3314 w 3553"/>
                <a:gd name="T39" fmla="*/ 3460 h 4986"/>
                <a:gd name="T40" fmla="*/ 3255 w 3553"/>
                <a:gd name="T41" fmla="*/ 3271 h 4986"/>
                <a:gd name="T42" fmla="*/ 3119 w 3553"/>
                <a:gd name="T43" fmla="*/ 2908 h 4986"/>
                <a:gd name="T44" fmla="*/ 2959 w 3553"/>
                <a:gd name="T45" fmla="*/ 2556 h 4986"/>
                <a:gd name="T46" fmla="*/ 2778 w 3553"/>
                <a:gd name="T47" fmla="*/ 2215 h 4986"/>
                <a:gd name="T48" fmla="*/ 2625 w 3553"/>
                <a:gd name="T49" fmla="*/ 1967 h 4986"/>
                <a:gd name="T50" fmla="*/ 2463 w 3553"/>
                <a:gd name="T51" fmla="*/ 1730 h 4986"/>
                <a:gd name="T52" fmla="*/ 2228 w 3553"/>
                <a:gd name="T53" fmla="*/ 1428 h 4986"/>
                <a:gd name="T54" fmla="*/ 1974 w 3553"/>
                <a:gd name="T55" fmla="*/ 1141 h 4986"/>
                <a:gd name="T56" fmla="*/ 1702 w 3553"/>
                <a:gd name="T57" fmla="*/ 873 h 4986"/>
                <a:gd name="T58" fmla="*/ 1496 w 3553"/>
                <a:gd name="T59" fmla="*/ 692 h 4986"/>
                <a:gd name="T60" fmla="*/ 921 w 3553"/>
                <a:gd name="T61" fmla="*/ 268 h 4986"/>
                <a:gd name="T62" fmla="*/ 457 w 3553"/>
                <a:gd name="T63" fmla="*/ 0 h 4986"/>
                <a:gd name="T64" fmla="*/ 309 w 3553"/>
                <a:gd name="T65" fmla="*/ 534 h 4986"/>
                <a:gd name="T66" fmla="*/ 703 w 3553"/>
                <a:gd name="T67" fmla="*/ 772 h 4986"/>
                <a:gd name="T68" fmla="*/ 1070 w 3553"/>
                <a:gd name="T69" fmla="*/ 1042 h 4986"/>
                <a:gd name="T70" fmla="*/ 1410 w 3553"/>
                <a:gd name="T71" fmla="*/ 1341 h 4986"/>
                <a:gd name="T72" fmla="*/ 1646 w 3553"/>
                <a:gd name="T73" fmla="*/ 1583 h 4986"/>
                <a:gd name="T74" fmla="*/ 926 w 3553"/>
                <a:gd name="T75" fmla="*/ 2396 h 4986"/>
                <a:gd name="T76" fmla="*/ 519 w 3553"/>
                <a:gd name="T77" fmla="*/ 2870 h 4986"/>
                <a:gd name="T78" fmla="*/ 123 w 3553"/>
                <a:gd name="T79" fmla="*/ 3394 h 4986"/>
                <a:gd name="T80" fmla="*/ 29 w 3553"/>
                <a:gd name="T81" fmla="*/ 3557 h 4986"/>
                <a:gd name="T82" fmla="*/ 53 w 3553"/>
                <a:gd name="T83" fmla="*/ 3612 h 4986"/>
                <a:gd name="T84" fmla="*/ 247 w 3553"/>
                <a:gd name="T85" fmla="*/ 3661 h 4986"/>
                <a:gd name="T86" fmla="*/ 451 w 3553"/>
                <a:gd name="T87" fmla="*/ 3761 h 4986"/>
                <a:gd name="T88" fmla="*/ 620 w 3553"/>
                <a:gd name="T89" fmla="*/ 3891 h 4986"/>
                <a:gd name="T90" fmla="*/ 585 w 3553"/>
                <a:gd name="T91" fmla="*/ 3858 h 4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53" h="4986">
                  <a:moveTo>
                    <a:pt x="620" y="3891"/>
                  </a:moveTo>
                  <a:lnTo>
                    <a:pt x="674" y="3945"/>
                  </a:lnTo>
                  <a:lnTo>
                    <a:pt x="760" y="4043"/>
                  </a:lnTo>
                  <a:lnTo>
                    <a:pt x="817" y="4128"/>
                  </a:lnTo>
                  <a:lnTo>
                    <a:pt x="851" y="4200"/>
                  </a:lnTo>
                  <a:lnTo>
                    <a:pt x="858" y="4230"/>
                  </a:lnTo>
                  <a:lnTo>
                    <a:pt x="893" y="4174"/>
                  </a:lnTo>
                  <a:lnTo>
                    <a:pt x="966" y="4064"/>
                  </a:lnTo>
                  <a:lnTo>
                    <a:pt x="1006" y="4012"/>
                  </a:lnTo>
                  <a:lnTo>
                    <a:pt x="1085" y="3915"/>
                  </a:lnTo>
                  <a:lnTo>
                    <a:pt x="1167" y="3823"/>
                  </a:lnTo>
                  <a:lnTo>
                    <a:pt x="1281" y="3699"/>
                  </a:lnTo>
                  <a:lnTo>
                    <a:pt x="1515" y="3456"/>
                  </a:lnTo>
                  <a:lnTo>
                    <a:pt x="1635" y="3337"/>
                  </a:lnTo>
                  <a:lnTo>
                    <a:pt x="1819" y="3154"/>
                  </a:lnTo>
                  <a:lnTo>
                    <a:pt x="2193" y="2793"/>
                  </a:lnTo>
                  <a:lnTo>
                    <a:pt x="2383" y="2614"/>
                  </a:lnTo>
                  <a:lnTo>
                    <a:pt x="2428" y="2701"/>
                  </a:lnTo>
                  <a:lnTo>
                    <a:pt x="2515" y="2876"/>
                  </a:lnTo>
                  <a:lnTo>
                    <a:pt x="2595" y="3053"/>
                  </a:lnTo>
                  <a:lnTo>
                    <a:pt x="2668" y="3235"/>
                  </a:lnTo>
                  <a:lnTo>
                    <a:pt x="2734" y="3419"/>
                  </a:lnTo>
                  <a:lnTo>
                    <a:pt x="2793" y="3604"/>
                  </a:lnTo>
                  <a:lnTo>
                    <a:pt x="2847" y="3793"/>
                  </a:lnTo>
                  <a:lnTo>
                    <a:pt x="2892" y="3983"/>
                  </a:lnTo>
                  <a:lnTo>
                    <a:pt x="2911" y="4078"/>
                  </a:lnTo>
                  <a:lnTo>
                    <a:pt x="2933" y="4191"/>
                  </a:lnTo>
                  <a:lnTo>
                    <a:pt x="2968" y="4417"/>
                  </a:lnTo>
                  <a:lnTo>
                    <a:pt x="2994" y="4644"/>
                  </a:lnTo>
                  <a:lnTo>
                    <a:pt x="3010" y="4872"/>
                  </a:lnTo>
                  <a:lnTo>
                    <a:pt x="3014" y="4986"/>
                  </a:lnTo>
                  <a:lnTo>
                    <a:pt x="3553" y="4973"/>
                  </a:lnTo>
                  <a:lnTo>
                    <a:pt x="3550" y="4870"/>
                  </a:lnTo>
                  <a:lnTo>
                    <a:pt x="3539" y="4666"/>
                  </a:lnTo>
                  <a:lnTo>
                    <a:pt x="3519" y="4462"/>
                  </a:lnTo>
                  <a:lnTo>
                    <a:pt x="3492" y="4259"/>
                  </a:lnTo>
                  <a:lnTo>
                    <a:pt x="3458" y="4058"/>
                  </a:lnTo>
                  <a:lnTo>
                    <a:pt x="3417" y="3857"/>
                  </a:lnTo>
                  <a:lnTo>
                    <a:pt x="3369" y="3657"/>
                  </a:lnTo>
                  <a:lnTo>
                    <a:pt x="3314" y="3460"/>
                  </a:lnTo>
                  <a:lnTo>
                    <a:pt x="3285" y="3363"/>
                  </a:lnTo>
                  <a:lnTo>
                    <a:pt x="3255" y="3271"/>
                  </a:lnTo>
                  <a:lnTo>
                    <a:pt x="3190" y="3088"/>
                  </a:lnTo>
                  <a:lnTo>
                    <a:pt x="3119" y="2908"/>
                  </a:lnTo>
                  <a:lnTo>
                    <a:pt x="3042" y="2730"/>
                  </a:lnTo>
                  <a:lnTo>
                    <a:pt x="2959" y="2556"/>
                  </a:lnTo>
                  <a:lnTo>
                    <a:pt x="2871" y="2383"/>
                  </a:lnTo>
                  <a:lnTo>
                    <a:pt x="2778" y="2215"/>
                  </a:lnTo>
                  <a:lnTo>
                    <a:pt x="2678" y="2049"/>
                  </a:lnTo>
                  <a:lnTo>
                    <a:pt x="2625" y="1967"/>
                  </a:lnTo>
                  <a:lnTo>
                    <a:pt x="2573" y="1888"/>
                  </a:lnTo>
                  <a:lnTo>
                    <a:pt x="2463" y="1730"/>
                  </a:lnTo>
                  <a:lnTo>
                    <a:pt x="2349" y="1577"/>
                  </a:lnTo>
                  <a:lnTo>
                    <a:pt x="2228" y="1428"/>
                  </a:lnTo>
                  <a:lnTo>
                    <a:pt x="2104" y="1283"/>
                  </a:lnTo>
                  <a:lnTo>
                    <a:pt x="1974" y="1141"/>
                  </a:lnTo>
                  <a:lnTo>
                    <a:pt x="1839" y="1005"/>
                  </a:lnTo>
                  <a:lnTo>
                    <a:pt x="1702" y="873"/>
                  </a:lnTo>
                  <a:lnTo>
                    <a:pt x="1631" y="810"/>
                  </a:lnTo>
                  <a:lnTo>
                    <a:pt x="1496" y="692"/>
                  </a:lnTo>
                  <a:lnTo>
                    <a:pt x="1215" y="471"/>
                  </a:lnTo>
                  <a:lnTo>
                    <a:pt x="921" y="268"/>
                  </a:lnTo>
                  <a:lnTo>
                    <a:pt x="613" y="84"/>
                  </a:lnTo>
                  <a:lnTo>
                    <a:pt x="457" y="0"/>
                  </a:lnTo>
                  <a:lnTo>
                    <a:pt x="206" y="479"/>
                  </a:lnTo>
                  <a:lnTo>
                    <a:pt x="309" y="534"/>
                  </a:lnTo>
                  <a:lnTo>
                    <a:pt x="508" y="649"/>
                  </a:lnTo>
                  <a:lnTo>
                    <a:pt x="703" y="772"/>
                  </a:lnTo>
                  <a:lnTo>
                    <a:pt x="889" y="903"/>
                  </a:lnTo>
                  <a:lnTo>
                    <a:pt x="1070" y="1042"/>
                  </a:lnTo>
                  <a:lnTo>
                    <a:pt x="1243" y="1188"/>
                  </a:lnTo>
                  <a:lnTo>
                    <a:pt x="1410" y="1341"/>
                  </a:lnTo>
                  <a:lnTo>
                    <a:pt x="1570" y="1500"/>
                  </a:lnTo>
                  <a:lnTo>
                    <a:pt x="1646" y="1583"/>
                  </a:lnTo>
                  <a:lnTo>
                    <a:pt x="1405" y="1853"/>
                  </a:lnTo>
                  <a:lnTo>
                    <a:pt x="926" y="2396"/>
                  </a:lnTo>
                  <a:lnTo>
                    <a:pt x="690" y="2671"/>
                  </a:lnTo>
                  <a:lnTo>
                    <a:pt x="519" y="2870"/>
                  </a:lnTo>
                  <a:lnTo>
                    <a:pt x="272" y="3179"/>
                  </a:lnTo>
                  <a:lnTo>
                    <a:pt x="123" y="3394"/>
                  </a:lnTo>
                  <a:lnTo>
                    <a:pt x="56" y="3507"/>
                  </a:lnTo>
                  <a:lnTo>
                    <a:pt x="29" y="3557"/>
                  </a:lnTo>
                  <a:lnTo>
                    <a:pt x="0" y="3607"/>
                  </a:lnTo>
                  <a:lnTo>
                    <a:pt x="53" y="3612"/>
                  </a:lnTo>
                  <a:lnTo>
                    <a:pt x="153" y="3631"/>
                  </a:lnTo>
                  <a:lnTo>
                    <a:pt x="247" y="3661"/>
                  </a:lnTo>
                  <a:lnTo>
                    <a:pt x="335" y="3697"/>
                  </a:lnTo>
                  <a:lnTo>
                    <a:pt x="451" y="3761"/>
                  </a:lnTo>
                  <a:lnTo>
                    <a:pt x="576" y="3850"/>
                  </a:lnTo>
                  <a:lnTo>
                    <a:pt x="620" y="3891"/>
                  </a:lnTo>
                  <a:lnTo>
                    <a:pt x="683" y="3951"/>
                  </a:lnTo>
                  <a:lnTo>
                    <a:pt x="585" y="3858"/>
                  </a:lnTo>
                  <a:lnTo>
                    <a:pt x="620" y="3891"/>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7" name="Freeform 16">
              <a:extLst>
                <a:ext uri="{FF2B5EF4-FFF2-40B4-BE49-F238E27FC236}">
                  <a16:creationId xmlns:a16="http://schemas.microsoft.com/office/drawing/2014/main" id="{8C2436E5-9FD2-9503-3F67-E00C0F0DE2BC}"/>
                </a:ext>
              </a:extLst>
            </p:cNvPr>
            <p:cNvSpPr>
              <a:spLocks/>
            </p:cNvSpPr>
            <p:nvPr/>
          </p:nvSpPr>
          <p:spPr bwMode="auto">
            <a:xfrm>
              <a:off x="9256713" y="3016703"/>
              <a:ext cx="946150" cy="1171575"/>
            </a:xfrm>
            <a:custGeom>
              <a:avLst/>
              <a:gdLst>
                <a:gd name="T0" fmla="*/ 2213 w 2384"/>
                <a:gd name="T1" fmla="*/ 2144 h 2952"/>
                <a:gd name="T2" fmla="*/ 2277 w 2384"/>
                <a:gd name="T3" fmla="*/ 1858 h 2952"/>
                <a:gd name="T4" fmla="*/ 2285 w 2384"/>
                <a:gd name="T5" fmla="*/ 1727 h 2952"/>
                <a:gd name="T6" fmla="*/ 2265 w 2384"/>
                <a:gd name="T7" fmla="*/ 1548 h 2952"/>
                <a:gd name="T8" fmla="*/ 2220 w 2384"/>
                <a:gd name="T9" fmla="*/ 1413 h 2952"/>
                <a:gd name="T10" fmla="*/ 2149 w 2384"/>
                <a:gd name="T11" fmla="*/ 1288 h 2952"/>
                <a:gd name="T12" fmla="*/ 2179 w 2384"/>
                <a:gd name="T13" fmla="*/ 1142 h 2952"/>
                <a:gd name="T14" fmla="*/ 2355 w 2384"/>
                <a:gd name="T15" fmla="*/ 691 h 2952"/>
                <a:gd name="T16" fmla="*/ 2284 w 2384"/>
                <a:gd name="T17" fmla="*/ 647 h 2952"/>
                <a:gd name="T18" fmla="*/ 1793 w 2384"/>
                <a:gd name="T19" fmla="*/ 192 h 2952"/>
                <a:gd name="T20" fmla="*/ 1301 w 2384"/>
                <a:gd name="T21" fmla="*/ 606 h 2952"/>
                <a:gd name="T22" fmla="*/ 1173 w 2384"/>
                <a:gd name="T23" fmla="*/ 767 h 2952"/>
                <a:gd name="T24" fmla="*/ 966 w 2384"/>
                <a:gd name="T25" fmla="*/ 782 h 2952"/>
                <a:gd name="T26" fmla="*/ 770 w 2384"/>
                <a:gd name="T27" fmla="*/ 859 h 2952"/>
                <a:gd name="T28" fmla="*/ 605 w 2384"/>
                <a:gd name="T29" fmla="*/ 991 h 2952"/>
                <a:gd name="T30" fmla="*/ 515 w 2384"/>
                <a:gd name="T31" fmla="*/ 1127 h 2952"/>
                <a:gd name="T32" fmla="*/ 322 w 2384"/>
                <a:gd name="T33" fmla="*/ 1516 h 2952"/>
                <a:gd name="T34" fmla="*/ 24 w 2384"/>
                <a:gd name="T35" fmla="*/ 2116 h 2952"/>
                <a:gd name="T36" fmla="*/ 4 w 2384"/>
                <a:gd name="T37" fmla="*/ 2174 h 2952"/>
                <a:gd name="T38" fmla="*/ 14 w 2384"/>
                <a:gd name="T39" fmla="*/ 2319 h 2952"/>
                <a:gd name="T40" fmla="*/ 77 w 2384"/>
                <a:gd name="T41" fmla="*/ 2426 h 2952"/>
                <a:gd name="T42" fmla="*/ 143 w 2384"/>
                <a:gd name="T43" fmla="*/ 2474 h 2952"/>
                <a:gd name="T44" fmla="*/ 191 w 2384"/>
                <a:gd name="T45" fmla="*/ 2480 h 2952"/>
                <a:gd name="T46" fmla="*/ 318 w 2384"/>
                <a:gd name="T47" fmla="*/ 2450 h 2952"/>
                <a:gd name="T48" fmla="*/ 366 w 2384"/>
                <a:gd name="T49" fmla="*/ 2450 h 2952"/>
                <a:gd name="T50" fmla="*/ 388 w 2384"/>
                <a:gd name="T51" fmla="*/ 2471 h 2952"/>
                <a:gd name="T52" fmla="*/ 449 w 2384"/>
                <a:gd name="T53" fmla="*/ 2566 h 2952"/>
                <a:gd name="T54" fmla="*/ 513 w 2384"/>
                <a:gd name="T55" fmla="*/ 2629 h 2952"/>
                <a:gd name="T56" fmla="*/ 563 w 2384"/>
                <a:gd name="T57" fmla="*/ 2648 h 2952"/>
                <a:gd name="T58" fmla="*/ 615 w 2384"/>
                <a:gd name="T59" fmla="*/ 2647 h 2952"/>
                <a:gd name="T60" fmla="*/ 700 w 2384"/>
                <a:gd name="T61" fmla="*/ 2623 h 2952"/>
                <a:gd name="T62" fmla="*/ 743 w 2384"/>
                <a:gd name="T63" fmla="*/ 2617 h 2952"/>
                <a:gd name="T64" fmla="*/ 795 w 2384"/>
                <a:gd name="T65" fmla="*/ 2636 h 2952"/>
                <a:gd name="T66" fmla="*/ 823 w 2384"/>
                <a:gd name="T67" fmla="*/ 2671 h 2952"/>
                <a:gd name="T68" fmla="*/ 863 w 2384"/>
                <a:gd name="T69" fmla="*/ 2750 h 2952"/>
                <a:gd name="T70" fmla="*/ 919 w 2384"/>
                <a:gd name="T71" fmla="*/ 2809 h 2952"/>
                <a:gd name="T72" fmla="*/ 964 w 2384"/>
                <a:gd name="T73" fmla="*/ 2826 h 2952"/>
                <a:gd name="T74" fmla="*/ 1060 w 2384"/>
                <a:gd name="T75" fmla="*/ 2816 h 2952"/>
                <a:gd name="T76" fmla="*/ 1116 w 2384"/>
                <a:gd name="T77" fmla="*/ 2799 h 2952"/>
                <a:gd name="T78" fmla="*/ 1184 w 2384"/>
                <a:gd name="T79" fmla="*/ 2786 h 2952"/>
                <a:gd name="T80" fmla="*/ 1206 w 2384"/>
                <a:gd name="T81" fmla="*/ 2792 h 2952"/>
                <a:gd name="T82" fmla="*/ 1237 w 2384"/>
                <a:gd name="T83" fmla="*/ 2834 h 2952"/>
                <a:gd name="T84" fmla="*/ 1255 w 2384"/>
                <a:gd name="T85" fmla="*/ 2869 h 2952"/>
                <a:gd name="T86" fmla="*/ 1305 w 2384"/>
                <a:gd name="T87" fmla="*/ 2919 h 2952"/>
                <a:gd name="T88" fmla="*/ 1369 w 2384"/>
                <a:gd name="T89" fmla="*/ 2947 h 2952"/>
                <a:gd name="T90" fmla="*/ 1439 w 2384"/>
                <a:gd name="T91" fmla="*/ 2950 h 2952"/>
                <a:gd name="T92" fmla="*/ 1492 w 2384"/>
                <a:gd name="T93" fmla="*/ 2936 h 2952"/>
                <a:gd name="T94" fmla="*/ 1565 w 2384"/>
                <a:gd name="T95" fmla="*/ 2897 h 2952"/>
                <a:gd name="T96" fmla="*/ 1641 w 2384"/>
                <a:gd name="T97" fmla="*/ 2817 h 2952"/>
                <a:gd name="T98" fmla="*/ 1801 w 2384"/>
                <a:gd name="T99" fmla="*/ 2498 h 2952"/>
                <a:gd name="T100" fmla="*/ 1832 w 2384"/>
                <a:gd name="T101" fmla="*/ 2536 h 2952"/>
                <a:gd name="T102" fmla="*/ 1894 w 2384"/>
                <a:gd name="T103" fmla="*/ 2559 h 2952"/>
                <a:gd name="T104" fmla="*/ 1929 w 2384"/>
                <a:gd name="T105" fmla="*/ 2560 h 2952"/>
                <a:gd name="T106" fmla="*/ 2017 w 2384"/>
                <a:gd name="T107" fmla="*/ 2532 h 2952"/>
                <a:gd name="T108" fmla="*/ 2074 w 2384"/>
                <a:gd name="T109" fmla="*/ 2485 h 2952"/>
                <a:gd name="T110" fmla="*/ 2150 w 2384"/>
                <a:gd name="T111" fmla="*/ 2362 h 2952"/>
                <a:gd name="T112" fmla="*/ 2183 w 2384"/>
                <a:gd name="T113" fmla="*/ 2258 h 2952"/>
                <a:gd name="T114" fmla="*/ 2169 w 2384"/>
                <a:gd name="T115" fmla="*/ 2317 h 2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84" h="2952">
                  <a:moveTo>
                    <a:pt x="2183" y="2258"/>
                  </a:moveTo>
                  <a:lnTo>
                    <a:pt x="2213" y="2144"/>
                  </a:lnTo>
                  <a:lnTo>
                    <a:pt x="2257" y="1975"/>
                  </a:lnTo>
                  <a:lnTo>
                    <a:pt x="2277" y="1858"/>
                  </a:lnTo>
                  <a:lnTo>
                    <a:pt x="2283" y="1800"/>
                  </a:lnTo>
                  <a:lnTo>
                    <a:pt x="2285" y="1727"/>
                  </a:lnTo>
                  <a:lnTo>
                    <a:pt x="2277" y="1619"/>
                  </a:lnTo>
                  <a:lnTo>
                    <a:pt x="2265" y="1548"/>
                  </a:lnTo>
                  <a:lnTo>
                    <a:pt x="2245" y="1479"/>
                  </a:lnTo>
                  <a:lnTo>
                    <a:pt x="2220" y="1413"/>
                  </a:lnTo>
                  <a:lnTo>
                    <a:pt x="2188" y="1348"/>
                  </a:lnTo>
                  <a:lnTo>
                    <a:pt x="2149" y="1288"/>
                  </a:lnTo>
                  <a:lnTo>
                    <a:pt x="2127" y="1258"/>
                  </a:lnTo>
                  <a:lnTo>
                    <a:pt x="2179" y="1142"/>
                  </a:lnTo>
                  <a:lnTo>
                    <a:pt x="2384" y="700"/>
                  </a:lnTo>
                  <a:lnTo>
                    <a:pt x="2355" y="691"/>
                  </a:lnTo>
                  <a:lnTo>
                    <a:pt x="2306" y="665"/>
                  </a:lnTo>
                  <a:lnTo>
                    <a:pt x="2284" y="647"/>
                  </a:lnTo>
                  <a:lnTo>
                    <a:pt x="1981" y="366"/>
                  </a:lnTo>
                  <a:lnTo>
                    <a:pt x="1793" y="192"/>
                  </a:lnTo>
                  <a:lnTo>
                    <a:pt x="1585" y="0"/>
                  </a:lnTo>
                  <a:lnTo>
                    <a:pt x="1301" y="606"/>
                  </a:lnTo>
                  <a:lnTo>
                    <a:pt x="1225" y="773"/>
                  </a:lnTo>
                  <a:lnTo>
                    <a:pt x="1173" y="767"/>
                  </a:lnTo>
                  <a:lnTo>
                    <a:pt x="1069" y="767"/>
                  </a:lnTo>
                  <a:lnTo>
                    <a:pt x="966" y="782"/>
                  </a:lnTo>
                  <a:lnTo>
                    <a:pt x="865" y="813"/>
                  </a:lnTo>
                  <a:lnTo>
                    <a:pt x="770" y="859"/>
                  </a:lnTo>
                  <a:lnTo>
                    <a:pt x="682" y="917"/>
                  </a:lnTo>
                  <a:lnTo>
                    <a:pt x="605" y="991"/>
                  </a:lnTo>
                  <a:lnTo>
                    <a:pt x="541" y="1078"/>
                  </a:lnTo>
                  <a:lnTo>
                    <a:pt x="515" y="1127"/>
                  </a:lnTo>
                  <a:lnTo>
                    <a:pt x="450" y="1256"/>
                  </a:lnTo>
                  <a:lnTo>
                    <a:pt x="322" y="1516"/>
                  </a:lnTo>
                  <a:lnTo>
                    <a:pt x="209" y="1744"/>
                  </a:lnTo>
                  <a:lnTo>
                    <a:pt x="24" y="2116"/>
                  </a:lnTo>
                  <a:lnTo>
                    <a:pt x="16" y="2134"/>
                  </a:lnTo>
                  <a:lnTo>
                    <a:pt x="4" y="2174"/>
                  </a:lnTo>
                  <a:lnTo>
                    <a:pt x="0" y="2236"/>
                  </a:lnTo>
                  <a:lnTo>
                    <a:pt x="14" y="2319"/>
                  </a:lnTo>
                  <a:lnTo>
                    <a:pt x="51" y="2394"/>
                  </a:lnTo>
                  <a:lnTo>
                    <a:pt x="77" y="2426"/>
                  </a:lnTo>
                  <a:lnTo>
                    <a:pt x="100" y="2450"/>
                  </a:lnTo>
                  <a:lnTo>
                    <a:pt x="143" y="2474"/>
                  </a:lnTo>
                  <a:lnTo>
                    <a:pt x="174" y="2481"/>
                  </a:lnTo>
                  <a:lnTo>
                    <a:pt x="191" y="2480"/>
                  </a:lnTo>
                  <a:lnTo>
                    <a:pt x="256" y="2468"/>
                  </a:lnTo>
                  <a:lnTo>
                    <a:pt x="318" y="2450"/>
                  </a:lnTo>
                  <a:lnTo>
                    <a:pt x="340" y="2446"/>
                  </a:lnTo>
                  <a:lnTo>
                    <a:pt x="366" y="2450"/>
                  </a:lnTo>
                  <a:lnTo>
                    <a:pt x="381" y="2462"/>
                  </a:lnTo>
                  <a:lnTo>
                    <a:pt x="388" y="2471"/>
                  </a:lnTo>
                  <a:lnTo>
                    <a:pt x="418" y="2519"/>
                  </a:lnTo>
                  <a:lnTo>
                    <a:pt x="449" y="2566"/>
                  </a:lnTo>
                  <a:lnTo>
                    <a:pt x="471" y="2593"/>
                  </a:lnTo>
                  <a:lnTo>
                    <a:pt x="513" y="2629"/>
                  </a:lnTo>
                  <a:lnTo>
                    <a:pt x="546" y="2645"/>
                  </a:lnTo>
                  <a:lnTo>
                    <a:pt x="563" y="2648"/>
                  </a:lnTo>
                  <a:lnTo>
                    <a:pt x="580" y="2651"/>
                  </a:lnTo>
                  <a:lnTo>
                    <a:pt x="615" y="2647"/>
                  </a:lnTo>
                  <a:lnTo>
                    <a:pt x="666" y="2633"/>
                  </a:lnTo>
                  <a:lnTo>
                    <a:pt x="700" y="2623"/>
                  </a:lnTo>
                  <a:lnTo>
                    <a:pt x="714" y="2620"/>
                  </a:lnTo>
                  <a:lnTo>
                    <a:pt x="743" y="2617"/>
                  </a:lnTo>
                  <a:lnTo>
                    <a:pt x="770" y="2621"/>
                  </a:lnTo>
                  <a:lnTo>
                    <a:pt x="795" y="2636"/>
                  </a:lnTo>
                  <a:lnTo>
                    <a:pt x="805" y="2647"/>
                  </a:lnTo>
                  <a:lnTo>
                    <a:pt x="823" y="2671"/>
                  </a:lnTo>
                  <a:lnTo>
                    <a:pt x="849" y="2725"/>
                  </a:lnTo>
                  <a:lnTo>
                    <a:pt x="863" y="2750"/>
                  </a:lnTo>
                  <a:lnTo>
                    <a:pt x="882" y="2777"/>
                  </a:lnTo>
                  <a:lnTo>
                    <a:pt x="919" y="2809"/>
                  </a:lnTo>
                  <a:lnTo>
                    <a:pt x="948" y="2823"/>
                  </a:lnTo>
                  <a:lnTo>
                    <a:pt x="964" y="2826"/>
                  </a:lnTo>
                  <a:lnTo>
                    <a:pt x="997" y="2827"/>
                  </a:lnTo>
                  <a:lnTo>
                    <a:pt x="1060" y="2816"/>
                  </a:lnTo>
                  <a:lnTo>
                    <a:pt x="1092" y="2807"/>
                  </a:lnTo>
                  <a:lnTo>
                    <a:pt x="1116" y="2799"/>
                  </a:lnTo>
                  <a:lnTo>
                    <a:pt x="1156" y="2788"/>
                  </a:lnTo>
                  <a:lnTo>
                    <a:pt x="1184" y="2786"/>
                  </a:lnTo>
                  <a:lnTo>
                    <a:pt x="1195" y="2788"/>
                  </a:lnTo>
                  <a:lnTo>
                    <a:pt x="1206" y="2792"/>
                  </a:lnTo>
                  <a:lnTo>
                    <a:pt x="1220" y="2807"/>
                  </a:lnTo>
                  <a:lnTo>
                    <a:pt x="1237" y="2834"/>
                  </a:lnTo>
                  <a:lnTo>
                    <a:pt x="1246" y="2852"/>
                  </a:lnTo>
                  <a:lnTo>
                    <a:pt x="1255" y="2869"/>
                  </a:lnTo>
                  <a:lnTo>
                    <a:pt x="1278" y="2897"/>
                  </a:lnTo>
                  <a:lnTo>
                    <a:pt x="1305" y="2919"/>
                  </a:lnTo>
                  <a:lnTo>
                    <a:pt x="1336" y="2936"/>
                  </a:lnTo>
                  <a:lnTo>
                    <a:pt x="1369" y="2947"/>
                  </a:lnTo>
                  <a:lnTo>
                    <a:pt x="1404" y="2952"/>
                  </a:lnTo>
                  <a:lnTo>
                    <a:pt x="1439" y="2950"/>
                  </a:lnTo>
                  <a:lnTo>
                    <a:pt x="1475" y="2943"/>
                  </a:lnTo>
                  <a:lnTo>
                    <a:pt x="1492" y="2936"/>
                  </a:lnTo>
                  <a:lnTo>
                    <a:pt x="1517" y="2926"/>
                  </a:lnTo>
                  <a:lnTo>
                    <a:pt x="1565" y="2897"/>
                  </a:lnTo>
                  <a:lnTo>
                    <a:pt x="1606" y="2860"/>
                  </a:lnTo>
                  <a:lnTo>
                    <a:pt x="1641" y="2817"/>
                  </a:lnTo>
                  <a:lnTo>
                    <a:pt x="1654" y="2794"/>
                  </a:lnTo>
                  <a:lnTo>
                    <a:pt x="1801" y="2498"/>
                  </a:lnTo>
                  <a:lnTo>
                    <a:pt x="1808" y="2514"/>
                  </a:lnTo>
                  <a:lnTo>
                    <a:pt x="1832" y="2536"/>
                  </a:lnTo>
                  <a:lnTo>
                    <a:pt x="1861" y="2551"/>
                  </a:lnTo>
                  <a:lnTo>
                    <a:pt x="1894" y="2559"/>
                  </a:lnTo>
                  <a:lnTo>
                    <a:pt x="1909" y="2560"/>
                  </a:lnTo>
                  <a:lnTo>
                    <a:pt x="1929" y="2560"/>
                  </a:lnTo>
                  <a:lnTo>
                    <a:pt x="1965" y="2554"/>
                  </a:lnTo>
                  <a:lnTo>
                    <a:pt x="2017" y="2532"/>
                  </a:lnTo>
                  <a:lnTo>
                    <a:pt x="2047" y="2510"/>
                  </a:lnTo>
                  <a:lnTo>
                    <a:pt x="2074" y="2485"/>
                  </a:lnTo>
                  <a:lnTo>
                    <a:pt x="2117" y="2427"/>
                  </a:lnTo>
                  <a:lnTo>
                    <a:pt x="2150" y="2362"/>
                  </a:lnTo>
                  <a:lnTo>
                    <a:pt x="2174" y="2292"/>
                  </a:lnTo>
                  <a:lnTo>
                    <a:pt x="2183" y="2258"/>
                  </a:lnTo>
                  <a:lnTo>
                    <a:pt x="2197" y="2200"/>
                  </a:lnTo>
                  <a:lnTo>
                    <a:pt x="2169" y="2317"/>
                  </a:lnTo>
                  <a:lnTo>
                    <a:pt x="2183" y="225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8" name="Freeform 17">
              <a:extLst>
                <a:ext uri="{FF2B5EF4-FFF2-40B4-BE49-F238E27FC236}">
                  <a16:creationId xmlns:a16="http://schemas.microsoft.com/office/drawing/2014/main" id="{8A75E22E-2FEE-3FEB-C034-745899B74AC3}"/>
                </a:ext>
              </a:extLst>
            </p:cNvPr>
            <p:cNvSpPr>
              <a:spLocks/>
            </p:cNvSpPr>
            <p:nvPr/>
          </p:nvSpPr>
          <p:spPr bwMode="auto">
            <a:xfrm>
              <a:off x="9896475" y="3050041"/>
              <a:ext cx="1735138" cy="2100263"/>
            </a:xfrm>
            <a:custGeom>
              <a:avLst/>
              <a:gdLst>
                <a:gd name="T0" fmla="*/ 3832 w 4372"/>
                <a:gd name="T1" fmla="*/ 0 h 5292"/>
                <a:gd name="T2" fmla="*/ 3802 w 4372"/>
                <a:gd name="T3" fmla="*/ 151 h 5292"/>
                <a:gd name="T4" fmla="*/ 3714 w 4372"/>
                <a:gd name="T5" fmla="*/ 751 h 5292"/>
                <a:gd name="T6" fmla="*/ 3550 w 4372"/>
                <a:gd name="T7" fmla="*/ 1343 h 5292"/>
                <a:gd name="T8" fmla="*/ 3313 w 4372"/>
                <a:gd name="T9" fmla="*/ 1918 h 5292"/>
                <a:gd name="T10" fmla="*/ 3089 w 4372"/>
                <a:gd name="T11" fmla="*/ 2333 h 5292"/>
                <a:gd name="T12" fmla="*/ 2061 w 4372"/>
                <a:gd name="T13" fmla="*/ 1887 h 5292"/>
                <a:gd name="T14" fmla="*/ 1593 w 4372"/>
                <a:gd name="T15" fmla="*/ 1698 h 5292"/>
                <a:gd name="T16" fmla="*/ 1220 w 4372"/>
                <a:gd name="T17" fmla="*/ 1562 h 5292"/>
                <a:gd name="T18" fmla="*/ 1007 w 4372"/>
                <a:gd name="T19" fmla="*/ 1504 h 5292"/>
                <a:gd name="T20" fmla="*/ 647 w 4372"/>
                <a:gd name="T21" fmla="*/ 1434 h 5292"/>
                <a:gd name="T22" fmla="*/ 669 w 4372"/>
                <a:gd name="T23" fmla="*/ 1550 h 5292"/>
                <a:gd name="T24" fmla="*/ 672 w 4372"/>
                <a:gd name="T25" fmla="*/ 1706 h 5292"/>
                <a:gd name="T26" fmla="*/ 628 w 4372"/>
                <a:gd name="T27" fmla="*/ 1975 h 5292"/>
                <a:gd name="T28" fmla="*/ 593 w 4372"/>
                <a:gd name="T29" fmla="*/ 2104 h 5292"/>
                <a:gd name="T30" fmla="*/ 529 w 4372"/>
                <a:gd name="T31" fmla="*/ 2302 h 5292"/>
                <a:gd name="T32" fmla="*/ 467 w 4372"/>
                <a:gd name="T33" fmla="*/ 2399 h 5292"/>
                <a:gd name="T34" fmla="*/ 399 w 4372"/>
                <a:gd name="T35" fmla="*/ 2452 h 5292"/>
                <a:gd name="T36" fmla="*/ 631 w 4372"/>
                <a:gd name="T37" fmla="*/ 2508 h 5292"/>
                <a:gd name="T38" fmla="*/ 817 w 4372"/>
                <a:gd name="T39" fmla="*/ 2572 h 5292"/>
                <a:gd name="T40" fmla="*/ 1076 w 4372"/>
                <a:gd name="T41" fmla="*/ 2684 h 5292"/>
                <a:gd name="T42" fmla="*/ 1525 w 4372"/>
                <a:gd name="T43" fmla="*/ 2905 h 5292"/>
                <a:gd name="T44" fmla="*/ 2129 w 4372"/>
                <a:gd name="T45" fmla="*/ 3221 h 5292"/>
                <a:gd name="T46" fmla="*/ 2205 w 4372"/>
                <a:gd name="T47" fmla="*/ 3453 h 5292"/>
                <a:gd name="T48" fmla="*/ 1677 w 4372"/>
                <a:gd name="T49" fmla="*/ 3908 h 5292"/>
                <a:gd name="T50" fmla="*/ 1101 w 4372"/>
                <a:gd name="T51" fmla="*/ 4293 h 5292"/>
                <a:gd name="T52" fmla="*/ 484 w 4372"/>
                <a:gd name="T53" fmla="*/ 4600 h 5292"/>
                <a:gd name="T54" fmla="*/ 0 w 4372"/>
                <a:gd name="T55" fmla="*/ 4776 h 5292"/>
                <a:gd name="T56" fmla="*/ 170 w 4372"/>
                <a:gd name="T57" fmla="*/ 5288 h 5292"/>
                <a:gd name="T58" fmla="*/ 182 w 4372"/>
                <a:gd name="T59" fmla="*/ 5292 h 5292"/>
                <a:gd name="T60" fmla="*/ 689 w 4372"/>
                <a:gd name="T61" fmla="*/ 5109 h 5292"/>
                <a:gd name="T62" fmla="*/ 1333 w 4372"/>
                <a:gd name="T63" fmla="*/ 4796 h 5292"/>
                <a:gd name="T64" fmla="*/ 1639 w 4372"/>
                <a:gd name="T65" fmla="*/ 4613 h 5292"/>
                <a:gd name="T66" fmla="*/ 2209 w 4372"/>
                <a:gd name="T67" fmla="*/ 4197 h 5292"/>
                <a:gd name="T68" fmla="*/ 2603 w 4372"/>
                <a:gd name="T69" fmla="*/ 3843 h 5292"/>
                <a:gd name="T70" fmla="*/ 2997 w 4372"/>
                <a:gd name="T71" fmla="*/ 3423 h 5292"/>
                <a:gd name="T72" fmla="*/ 3401 w 4372"/>
                <a:gd name="T73" fmla="*/ 2887 h 5292"/>
                <a:gd name="T74" fmla="*/ 3556 w 4372"/>
                <a:gd name="T75" fmla="*/ 2644 h 5292"/>
                <a:gd name="T76" fmla="*/ 3699 w 4372"/>
                <a:gd name="T77" fmla="*/ 2395 h 5292"/>
                <a:gd name="T78" fmla="*/ 3872 w 4372"/>
                <a:gd name="T79" fmla="*/ 2052 h 5292"/>
                <a:gd name="T80" fmla="*/ 4020 w 4372"/>
                <a:gd name="T81" fmla="*/ 1698 h 5292"/>
                <a:gd name="T82" fmla="*/ 4144 w 4372"/>
                <a:gd name="T83" fmla="*/ 1334 h 5292"/>
                <a:gd name="T84" fmla="*/ 4211 w 4372"/>
                <a:gd name="T85" fmla="*/ 1093 h 5292"/>
                <a:gd name="T86" fmla="*/ 4331 w 4372"/>
                <a:gd name="T87" fmla="*/ 486 h 5292"/>
                <a:gd name="T88" fmla="*/ 4372 w 4372"/>
                <a:gd name="T89" fmla="*/ 25 h 5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72" h="5292">
                  <a:moveTo>
                    <a:pt x="3832" y="0"/>
                  </a:moveTo>
                  <a:lnTo>
                    <a:pt x="3832" y="0"/>
                  </a:lnTo>
                  <a:lnTo>
                    <a:pt x="3811" y="0"/>
                  </a:lnTo>
                  <a:lnTo>
                    <a:pt x="3802" y="151"/>
                  </a:lnTo>
                  <a:lnTo>
                    <a:pt x="3768" y="451"/>
                  </a:lnTo>
                  <a:lnTo>
                    <a:pt x="3714" y="751"/>
                  </a:lnTo>
                  <a:lnTo>
                    <a:pt x="3641" y="1047"/>
                  </a:lnTo>
                  <a:lnTo>
                    <a:pt x="3550" y="1343"/>
                  </a:lnTo>
                  <a:lnTo>
                    <a:pt x="3440" y="1633"/>
                  </a:lnTo>
                  <a:lnTo>
                    <a:pt x="3313" y="1918"/>
                  </a:lnTo>
                  <a:lnTo>
                    <a:pt x="3168" y="2197"/>
                  </a:lnTo>
                  <a:lnTo>
                    <a:pt x="3089" y="2333"/>
                  </a:lnTo>
                  <a:lnTo>
                    <a:pt x="2748" y="2182"/>
                  </a:lnTo>
                  <a:lnTo>
                    <a:pt x="2061" y="1887"/>
                  </a:lnTo>
                  <a:lnTo>
                    <a:pt x="1716" y="1746"/>
                  </a:lnTo>
                  <a:lnTo>
                    <a:pt x="1593" y="1698"/>
                  </a:lnTo>
                  <a:lnTo>
                    <a:pt x="1346" y="1603"/>
                  </a:lnTo>
                  <a:lnTo>
                    <a:pt x="1220" y="1562"/>
                  </a:lnTo>
                  <a:lnTo>
                    <a:pt x="1150" y="1540"/>
                  </a:lnTo>
                  <a:lnTo>
                    <a:pt x="1007" y="1504"/>
                  </a:lnTo>
                  <a:lnTo>
                    <a:pt x="791" y="1460"/>
                  </a:lnTo>
                  <a:lnTo>
                    <a:pt x="647" y="1434"/>
                  </a:lnTo>
                  <a:lnTo>
                    <a:pt x="656" y="1473"/>
                  </a:lnTo>
                  <a:lnTo>
                    <a:pt x="669" y="1550"/>
                  </a:lnTo>
                  <a:lnTo>
                    <a:pt x="673" y="1628"/>
                  </a:lnTo>
                  <a:lnTo>
                    <a:pt x="672" y="1706"/>
                  </a:lnTo>
                  <a:lnTo>
                    <a:pt x="660" y="1821"/>
                  </a:lnTo>
                  <a:lnTo>
                    <a:pt x="628" y="1975"/>
                  </a:lnTo>
                  <a:lnTo>
                    <a:pt x="607" y="2051"/>
                  </a:lnTo>
                  <a:lnTo>
                    <a:pt x="593" y="2104"/>
                  </a:lnTo>
                  <a:lnTo>
                    <a:pt x="561" y="2219"/>
                  </a:lnTo>
                  <a:lnTo>
                    <a:pt x="529" y="2302"/>
                  </a:lnTo>
                  <a:lnTo>
                    <a:pt x="502" y="2353"/>
                  </a:lnTo>
                  <a:lnTo>
                    <a:pt x="467" y="2399"/>
                  </a:lnTo>
                  <a:lnTo>
                    <a:pt x="424" y="2437"/>
                  </a:lnTo>
                  <a:lnTo>
                    <a:pt x="399" y="2452"/>
                  </a:lnTo>
                  <a:lnTo>
                    <a:pt x="476" y="2469"/>
                  </a:lnTo>
                  <a:lnTo>
                    <a:pt x="631" y="2508"/>
                  </a:lnTo>
                  <a:lnTo>
                    <a:pt x="707" y="2531"/>
                  </a:lnTo>
                  <a:lnTo>
                    <a:pt x="817" y="2572"/>
                  </a:lnTo>
                  <a:lnTo>
                    <a:pt x="924" y="2618"/>
                  </a:lnTo>
                  <a:lnTo>
                    <a:pt x="1076" y="2684"/>
                  </a:lnTo>
                  <a:lnTo>
                    <a:pt x="1377" y="2830"/>
                  </a:lnTo>
                  <a:lnTo>
                    <a:pt x="1525" y="2905"/>
                  </a:lnTo>
                  <a:lnTo>
                    <a:pt x="1727" y="3008"/>
                  </a:lnTo>
                  <a:lnTo>
                    <a:pt x="2129" y="3221"/>
                  </a:lnTo>
                  <a:lnTo>
                    <a:pt x="2328" y="3329"/>
                  </a:lnTo>
                  <a:lnTo>
                    <a:pt x="2205" y="3453"/>
                  </a:lnTo>
                  <a:lnTo>
                    <a:pt x="1948" y="3689"/>
                  </a:lnTo>
                  <a:lnTo>
                    <a:pt x="1677" y="3908"/>
                  </a:lnTo>
                  <a:lnTo>
                    <a:pt x="1395" y="4109"/>
                  </a:lnTo>
                  <a:lnTo>
                    <a:pt x="1101" y="4293"/>
                  </a:lnTo>
                  <a:lnTo>
                    <a:pt x="796" y="4456"/>
                  </a:lnTo>
                  <a:lnTo>
                    <a:pt x="484" y="4600"/>
                  </a:lnTo>
                  <a:lnTo>
                    <a:pt x="164" y="4723"/>
                  </a:lnTo>
                  <a:lnTo>
                    <a:pt x="0" y="4776"/>
                  </a:lnTo>
                  <a:lnTo>
                    <a:pt x="160" y="5292"/>
                  </a:lnTo>
                  <a:lnTo>
                    <a:pt x="170" y="5288"/>
                  </a:lnTo>
                  <a:lnTo>
                    <a:pt x="180" y="5286"/>
                  </a:lnTo>
                  <a:lnTo>
                    <a:pt x="182" y="5292"/>
                  </a:lnTo>
                  <a:lnTo>
                    <a:pt x="353" y="5237"/>
                  </a:lnTo>
                  <a:lnTo>
                    <a:pt x="689" y="5109"/>
                  </a:lnTo>
                  <a:lnTo>
                    <a:pt x="1015" y="4963"/>
                  </a:lnTo>
                  <a:lnTo>
                    <a:pt x="1333" y="4796"/>
                  </a:lnTo>
                  <a:lnTo>
                    <a:pt x="1488" y="4705"/>
                  </a:lnTo>
                  <a:lnTo>
                    <a:pt x="1639" y="4613"/>
                  </a:lnTo>
                  <a:lnTo>
                    <a:pt x="1930" y="4413"/>
                  </a:lnTo>
                  <a:lnTo>
                    <a:pt x="2209" y="4197"/>
                  </a:lnTo>
                  <a:lnTo>
                    <a:pt x="2476" y="3965"/>
                  </a:lnTo>
                  <a:lnTo>
                    <a:pt x="2603" y="3843"/>
                  </a:lnTo>
                  <a:lnTo>
                    <a:pt x="2739" y="3707"/>
                  </a:lnTo>
                  <a:lnTo>
                    <a:pt x="2997" y="3423"/>
                  </a:lnTo>
                  <a:lnTo>
                    <a:pt x="3235" y="3123"/>
                  </a:lnTo>
                  <a:lnTo>
                    <a:pt x="3401" y="2887"/>
                  </a:lnTo>
                  <a:lnTo>
                    <a:pt x="3506" y="2726"/>
                  </a:lnTo>
                  <a:lnTo>
                    <a:pt x="3556" y="2644"/>
                  </a:lnTo>
                  <a:lnTo>
                    <a:pt x="3606" y="2563"/>
                  </a:lnTo>
                  <a:lnTo>
                    <a:pt x="3699" y="2395"/>
                  </a:lnTo>
                  <a:lnTo>
                    <a:pt x="3788" y="2224"/>
                  </a:lnTo>
                  <a:lnTo>
                    <a:pt x="3872" y="2052"/>
                  </a:lnTo>
                  <a:lnTo>
                    <a:pt x="3948" y="1876"/>
                  </a:lnTo>
                  <a:lnTo>
                    <a:pt x="4020" y="1698"/>
                  </a:lnTo>
                  <a:lnTo>
                    <a:pt x="4084" y="1517"/>
                  </a:lnTo>
                  <a:lnTo>
                    <a:pt x="4144" y="1334"/>
                  </a:lnTo>
                  <a:lnTo>
                    <a:pt x="4171" y="1242"/>
                  </a:lnTo>
                  <a:lnTo>
                    <a:pt x="4211" y="1093"/>
                  </a:lnTo>
                  <a:lnTo>
                    <a:pt x="4280" y="792"/>
                  </a:lnTo>
                  <a:lnTo>
                    <a:pt x="4331" y="486"/>
                  </a:lnTo>
                  <a:lnTo>
                    <a:pt x="4363" y="179"/>
                  </a:lnTo>
                  <a:lnTo>
                    <a:pt x="4372" y="25"/>
                  </a:lnTo>
                  <a:lnTo>
                    <a:pt x="3832"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775387463"/>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FB4DC6E-5D8B-3CCD-CD3E-5AB0CE136C0A}"/>
            </a:ext>
          </a:extLst>
        </p:cNvPr>
        <p:cNvGrpSpPr/>
        <p:nvPr/>
      </p:nvGrpSpPr>
      <p:grpSpPr>
        <a:xfrm>
          <a:off x="0" y="0"/>
          <a:ext cx="0" cy="0"/>
          <a:chOff x="0" y="0"/>
          <a:chExt cx="0" cy="0"/>
        </a:xfrm>
      </p:grpSpPr>
      <p:grpSp>
        <p:nvGrpSpPr>
          <p:cNvPr id="8" name="Group 7">
            <a:extLst>
              <a:ext uri="{FF2B5EF4-FFF2-40B4-BE49-F238E27FC236}">
                <a16:creationId xmlns:a16="http://schemas.microsoft.com/office/drawing/2014/main" id="{F1B5CD43-D16D-1E52-49D0-5CEFD7B49AA8}"/>
              </a:ext>
            </a:extLst>
          </p:cNvPr>
          <p:cNvGrpSpPr/>
          <p:nvPr/>
        </p:nvGrpSpPr>
        <p:grpSpPr>
          <a:xfrm>
            <a:off x="1706880" y="3150768"/>
            <a:ext cx="5730240" cy="2868958"/>
            <a:chOff x="2676219" y="2215525"/>
            <a:chExt cx="6666123" cy="3337357"/>
          </a:xfrm>
        </p:grpSpPr>
        <p:sp>
          <p:nvSpPr>
            <p:cNvPr id="9" name="Freeform: Shape 8">
              <a:extLst>
                <a:ext uri="{FF2B5EF4-FFF2-40B4-BE49-F238E27FC236}">
                  <a16:creationId xmlns:a16="http://schemas.microsoft.com/office/drawing/2014/main" id="{BFB674A2-1A22-E626-74F3-9351BE921AD9}"/>
                </a:ext>
              </a:extLst>
            </p:cNvPr>
            <p:cNvSpPr/>
            <p:nvPr/>
          </p:nvSpPr>
          <p:spPr>
            <a:xfrm>
              <a:off x="2676219" y="2215525"/>
              <a:ext cx="3319126" cy="3337357"/>
            </a:xfrm>
            <a:custGeom>
              <a:avLst/>
              <a:gdLst>
                <a:gd name="connsiteX0" fmla="*/ 3233437 w 3253051"/>
                <a:gd name="connsiteY0" fmla="*/ 0 h 3270919"/>
                <a:gd name="connsiteX1" fmla="*/ 3253051 w 3253051"/>
                <a:gd name="connsiteY1" fmla="*/ 425 h 3270919"/>
                <a:gd name="connsiteX2" fmla="*/ 3253051 w 3253051"/>
                <a:gd name="connsiteY2" fmla="*/ 967944 h 3270919"/>
                <a:gd name="connsiteX3" fmla="*/ 3243366 w 3253051"/>
                <a:gd name="connsiteY3" fmla="*/ 967736 h 3270919"/>
                <a:gd name="connsiteX4" fmla="*/ 2109135 w 3253051"/>
                <a:gd name="connsiteY4" fmla="*/ 1275498 h 3270919"/>
                <a:gd name="connsiteX5" fmla="*/ 1737235 w 3253051"/>
                <a:gd name="connsiteY5" fmla="*/ 1541146 h 3270919"/>
                <a:gd name="connsiteX6" fmla="*/ 1665341 w 3253051"/>
                <a:gd name="connsiteY6" fmla="*/ 1608534 h 3270919"/>
                <a:gd name="connsiteX7" fmla="*/ 2011894 w 3253051"/>
                <a:gd name="connsiteY7" fmla="*/ 2070605 h 3270919"/>
                <a:gd name="connsiteX8" fmla="*/ 1464636 w 3253051"/>
                <a:gd name="connsiteY8" fmla="*/ 1827379 h 3270919"/>
                <a:gd name="connsiteX9" fmla="*/ 1430904 w 3253051"/>
                <a:gd name="connsiteY9" fmla="*/ 1868570 h 3270919"/>
                <a:gd name="connsiteX10" fmla="*/ 967964 w 3253051"/>
                <a:gd name="connsiteY10" fmla="*/ 3259080 h 3270919"/>
                <a:gd name="connsiteX11" fmla="*/ 250 w 3253051"/>
                <a:gd name="connsiteY11" fmla="*/ 3270919 h 3270919"/>
                <a:gd name="connsiteX12" fmla="*/ 1616097 w 3253051"/>
                <a:gd name="connsiteY12" fmla="*/ 442662 h 3270919"/>
                <a:gd name="connsiteX13" fmla="*/ 3233437 w 3253051"/>
                <a:gd name="connsiteY13" fmla="*/ 0 h 3270919"/>
                <a:gd name="connsiteX0" fmla="*/ 3233437 w 3253051"/>
                <a:gd name="connsiteY0" fmla="*/ 0 h 3270919"/>
                <a:gd name="connsiteX1" fmla="*/ 3253051 w 3253051"/>
                <a:gd name="connsiteY1" fmla="*/ 425 h 3270919"/>
                <a:gd name="connsiteX2" fmla="*/ 3253051 w 3253051"/>
                <a:gd name="connsiteY2" fmla="*/ 967944 h 3270919"/>
                <a:gd name="connsiteX3" fmla="*/ 3243366 w 3253051"/>
                <a:gd name="connsiteY3" fmla="*/ 967736 h 3270919"/>
                <a:gd name="connsiteX4" fmla="*/ 2109135 w 3253051"/>
                <a:gd name="connsiteY4" fmla="*/ 1275498 h 3270919"/>
                <a:gd name="connsiteX5" fmla="*/ 1737235 w 3253051"/>
                <a:gd name="connsiteY5" fmla="*/ 1541146 h 3270919"/>
                <a:gd name="connsiteX6" fmla="*/ 1665341 w 3253051"/>
                <a:gd name="connsiteY6" fmla="*/ 1608534 h 3270919"/>
                <a:gd name="connsiteX7" fmla="*/ 1464636 w 3253051"/>
                <a:gd name="connsiteY7" fmla="*/ 1827379 h 3270919"/>
                <a:gd name="connsiteX8" fmla="*/ 1430904 w 3253051"/>
                <a:gd name="connsiteY8" fmla="*/ 1868570 h 3270919"/>
                <a:gd name="connsiteX9" fmla="*/ 967964 w 3253051"/>
                <a:gd name="connsiteY9" fmla="*/ 3259080 h 3270919"/>
                <a:gd name="connsiteX10" fmla="*/ 250 w 3253051"/>
                <a:gd name="connsiteY10" fmla="*/ 3270919 h 3270919"/>
                <a:gd name="connsiteX11" fmla="*/ 1616097 w 3253051"/>
                <a:gd name="connsiteY11" fmla="*/ 442662 h 3270919"/>
                <a:gd name="connsiteX12" fmla="*/ 3233437 w 3253051"/>
                <a:gd name="connsiteY12" fmla="*/ 0 h 3270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53051" h="3270919">
                  <a:moveTo>
                    <a:pt x="3233437" y="0"/>
                  </a:moveTo>
                  <a:lnTo>
                    <a:pt x="3253051" y="425"/>
                  </a:lnTo>
                  <a:lnTo>
                    <a:pt x="3253051" y="967944"/>
                  </a:lnTo>
                  <a:lnTo>
                    <a:pt x="3243366" y="967736"/>
                  </a:lnTo>
                  <a:cubicBezTo>
                    <a:pt x="2850988" y="971668"/>
                    <a:pt x="2459631" y="1074389"/>
                    <a:pt x="2109135" y="1275498"/>
                  </a:cubicBezTo>
                  <a:cubicBezTo>
                    <a:pt x="1974972" y="1352479"/>
                    <a:pt x="1850640" y="1441664"/>
                    <a:pt x="1737235" y="1541146"/>
                  </a:cubicBezTo>
                  <a:lnTo>
                    <a:pt x="1665341" y="1608534"/>
                  </a:lnTo>
                  <a:lnTo>
                    <a:pt x="1464636" y="1827379"/>
                  </a:lnTo>
                  <a:lnTo>
                    <a:pt x="1430904" y="1868570"/>
                  </a:lnTo>
                  <a:cubicBezTo>
                    <a:pt x="1129404" y="2262452"/>
                    <a:pt x="961532" y="2749523"/>
                    <a:pt x="967964" y="3259080"/>
                  </a:cubicBezTo>
                  <a:lnTo>
                    <a:pt x="250" y="3270919"/>
                  </a:lnTo>
                  <a:cubicBezTo>
                    <a:pt x="-14274" y="2109424"/>
                    <a:pt x="602653" y="1029601"/>
                    <a:pt x="1616097" y="442662"/>
                  </a:cubicBezTo>
                  <a:cubicBezTo>
                    <a:pt x="2115564" y="153395"/>
                    <a:pt x="2673767" y="5648"/>
                    <a:pt x="323343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15" dirty="0"/>
            </a:p>
          </p:txBody>
        </p:sp>
        <p:sp>
          <p:nvSpPr>
            <p:cNvPr id="10" name="Freeform: Shape 9">
              <a:extLst>
                <a:ext uri="{FF2B5EF4-FFF2-40B4-BE49-F238E27FC236}">
                  <a16:creationId xmlns:a16="http://schemas.microsoft.com/office/drawing/2014/main" id="{8581344F-73ED-3675-7239-69A01484ACD6}"/>
                </a:ext>
              </a:extLst>
            </p:cNvPr>
            <p:cNvSpPr/>
            <p:nvPr/>
          </p:nvSpPr>
          <p:spPr>
            <a:xfrm flipH="1">
              <a:off x="6051320" y="2217171"/>
              <a:ext cx="3291022" cy="3275502"/>
            </a:xfrm>
            <a:custGeom>
              <a:avLst/>
              <a:gdLst>
                <a:gd name="connsiteX0" fmla="*/ 3225506 w 3225506"/>
                <a:gd name="connsiteY0" fmla="*/ 0 h 3210295"/>
                <a:gd name="connsiteX1" fmla="*/ 3090151 w 3225506"/>
                <a:gd name="connsiteY1" fmla="*/ 2931 h 3210295"/>
                <a:gd name="connsiteX2" fmla="*/ 1673849 w 3225506"/>
                <a:gd name="connsiteY2" fmla="*/ 408316 h 3210295"/>
                <a:gd name="connsiteX3" fmla="*/ 0 w 3225506"/>
                <a:gd name="connsiteY3" fmla="*/ 3202277 h 3210295"/>
                <a:gd name="connsiteX4" fmla="*/ 967755 w 3225506"/>
                <a:gd name="connsiteY4" fmla="*/ 3210295 h 3210295"/>
                <a:gd name="connsiteX5" fmla="*/ 1370736 w 3225506"/>
                <a:gd name="connsiteY5" fmla="*/ 1949183 h 3210295"/>
                <a:gd name="connsiteX6" fmla="*/ 1454829 w 3225506"/>
                <a:gd name="connsiteY6" fmla="*/ 1836516 h 3210295"/>
                <a:gd name="connsiteX7" fmla="*/ 2010556 w 3225506"/>
                <a:gd name="connsiteY7" fmla="*/ 2083506 h 3210295"/>
                <a:gd name="connsiteX8" fmla="*/ 1657601 w 3225506"/>
                <a:gd name="connsiteY8" fmla="*/ 1612899 h 3210295"/>
                <a:gd name="connsiteX9" fmla="*/ 1660759 w 3225506"/>
                <a:gd name="connsiteY9" fmla="*/ 1609657 h 3210295"/>
                <a:gd name="connsiteX10" fmla="*/ 2149696 w 3225506"/>
                <a:gd name="connsiteY10" fmla="*/ 1251090 h 3210295"/>
                <a:gd name="connsiteX11" fmla="*/ 3142943 w 3225506"/>
                <a:gd name="connsiteY11" fmla="*/ 969280 h 3210295"/>
                <a:gd name="connsiteX12" fmla="*/ 3225506 w 3225506"/>
                <a:gd name="connsiteY12" fmla="*/ 967508 h 3210295"/>
                <a:gd name="connsiteX0" fmla="*/ 3225506 w 3225506"/>
                <a:gd name="connsiteY0" fmla="*/ 0 h 3210295"/>
                <a:gd name="connsiteX1" fmla="*/ 3090151 w 3225506"/>
                <a:gd name="connsiteY1" fmla="*/ 2931 h 3210295"/>
                <a:gd name="connsiteX2" fmla="*/ 1673849 w 3225506"/>
                <a:gd name="connsiteY2" fmla="*/ 408316 h 3210295"/>
                <a:gd name="connsiteX3" fmla="*/ 0 w 3225506"/>
                <a:gd name="connsiteY3" fmla="*/ 3202277 h 3210295"/>
                <a:gd name="connsiteX4" fmla="*/ 967755 w 3225506"/>
                <a:gd name="connsiteY4" fmla="*/ 3210295 h 3210295"/>
                <a:gd name="connsiteX5" fmla="*/ 1370736 w 3225506"/>
                <a:gd name="connsiteY5" fmla="*/ 1949183 h 3210295"/>
                <a:gd name="connsiteX6" fmla="*/ 1454829 w 3225506"/>
                <a:gd name="connsiteY6" fmla="*/ 1836516 h 3210295"/>
                <a:gd name="connsiteX7" fmla="*/ 1657601 w 3225506"/>
                <a:gd name="connsiteY7" fmla="*/ 1612899 h 3210295"/>
                <a:gd name="connsiteX8" fmla="*/ 1660759 w 3225506"/>
                <a:gd name="connsiteY8" fmla="*/ 1609657 h 3210295"/>
                <a:gd name="connsiteX9" fmla="*/ 2149696 w 3225506"/>
                <a:gd name="connsiteY9" fmla="*/ 1251090 h 3210295"/>
                <a:gd name="connsiteX10" fmla="*/ 3142943 w 3225506"/>
                <a:gd name="connsiteY10" fmla="*/ 969280 h 3210295"/>
                <a:gd name="connsiteX11" fmla="*/ 3225506 w 3225506"/>
                <a:gd name="connsiteY11" fmla="*/ 967508 h 3210295"/>
                <a:gd name="connsiteX12" fmla="*/ 3225506 w 3225506"/>
                <a:gd name="connsiteY12" fmla="*/ 0 h 3210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25506" h="3210295">
                  <a:moveTo>
                    <a:pt x="3225506" y="0"/>
                  </a:moveTo>
                  <a:lnTo>
                    <a:pt x="3090151" y="2931"/>
                  </a:lnTo>
                  <a:cubicBezTo>
                    <a:pt x="2600902" y="29081"/>
                    <a:pt x="2116013" y="164080"/>
                    <a:pt x="1673849" y="408316"/>
                  </a:cubicBezTo>
                  <a:cubicBezTo>
                    <a:pt x="648853" y="974488"/>
                    <a:pt x="9836" y="2041125"/>
                    <a:pt x="0" y="3202277"/>
                  </a:cubicBezTo>
                  <a:lnTo>
                    <a:pt x="967755" y="3210295"/>
                  </a:lnTo>
                  <a:cubicBezTo>
                    <a:pt x="971674" y="2751895"/>
                    <a:pt x="1116228" y="2314571"/>
                    <a:pt x="1370736" y="1949183"/>
                  </a:cubicBezTo>
                  <a:lnTo>
                    <a:pt x="1454829" y="1836516"/>
                  </a:lnTo>
                  <a:lnTo>
                    <a:pt x="1657601" y="1612899"/>
                  </a:lnTo>
                  <a:lnTo>
                    <a:pt x="1660759" y="1609657"/>
                  </a:lnTo>
                  <a:cubicBezTo>
                    <a:pt x="1804937" y="1471088"/>
                    <a:pt x="1968814" y="1350077"/>
                    <a:pt x="2149696" y="1251090"/>
                  </a:cubicBezTo>
                  <a:cubicBezTo>
                    <a:pt x="2459954" y="1081302"/>
                    <a:pt x="2799933" y="987454"/>
                    <a:pt x="3142943" y="969280"/>
                  </a:cubicBezTo>
                  <a:lnTo>
                    <a:pt x="3225506" y="967508"/>
                  </a:lnTo>
                  <a:lnTo>
                    <a:pt x="322550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715" dirty="0"/>
            </a:p>
          </p:txBody>
        </p:sp>
      </p:grpSp>
      <p:graphicFrame>
        <p:nvGraphicFramePr>
          <p:cNvPr id="2" name="think-cell data - do not delete" hidden="1">
            <a:extLst>
              <a:ext uri="{FF2B5EF4-FFF2-40B4-BE49-F238E27FC236}">
                <a16:creationId xmlns:a16="http://schemas.microsoft.com/office/drawing/2014/main" id="{4A54EE32-835D-2005-37DA-7807B76A58C9}"/>
              </a:ext>
            </a:extLst>
          </p:cNvPr>
          <p:cNvGraphicFramePr>
            <a:graphicFrameLocks noChangeAspect="1"/>
          </p:cNvGraphicFramePr>
          <p:nvPr>
            <p:custDataLst>
              <p:tags r:id="rId1"/>
            </p:custDataLst>
          </p:nvPr>
        </p:nvGraphicFramePr>
        <p:xfrm>
          <a:off x="1191" y="1588"/>
          <a:ext cx="1191"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2" name="think-cell data - do not delete" hidden="1">
                        <a:extLst>
                          <a:ext uri="{FF2B5EF4-FFF2-40B4-BE49-F238E27FC236}">
                            <a16:creationId xmlns:a16="http://schemas.microsoft.com/office/drawing/2014/main" id="{4A54EE32-835D-2005-37DA-7807B76A58C9}"/>
                          </a:ext>
                        </a:extLst>
                      </p:cNvPr>
                      <p:cNvPicPr/>
                      <p:nvPr/>
                    </p:nvPicPr>
                    <p:blipFill>
                      <a:blip r:embed="rId4"/>
                      <a:stretch>
                        <a:fillRect/>
                      </a:stretch>
                    </p:blipFill>
                    <p:spPr>
                      <a:xfrm>
                        <a:off x="1191" y="1588"/>
                        <a:ext cx="1191" cy="1588"/>
                      </a:xfrm>
                      <a:prstGeom prst="rect">
                        <a:avLst/>
                      </a:prstGeom>
                    </p:spPr>
                  </p:pic>
                </p:oleObj>
              </mc:Fallback>
            </mc:AlternateContent>
          </a:graphicData>
        </a:graphic>
      </p:graphicFrame>
      <p:sp>
        <p:nvSpPr>
          <p:cNvPr id="4" name="Title 3">
            <a:extLst>
              <a:ext uri="{FF2B5EF4-FFF2-40B4-BE49-F238E27FC236}">
                <a16:creationId xmlns:a16="http://schemas.microsoft.com/office/drawing/2014/main" id="{F96523E3-06FA-69C2-4EAA-1460B5538DED}"/>
              </a:ext>
            </a:extLst>
          </p:cNvPr>
          <p:cNvSpPr>
            <a:spLocks noGrp="1"/>
          </p:cNvSpPr>
          <p:nvPr>
            <p:ph type="title"/>
          </p:nvPr>
        </p:nvSpPr>
        <p:spPr>
          <a:xfrm>
            <a:off x="221456" y="365125"/>
            <a:ext cx="8701088" cy="579438"/>
          </a:xfrm>
        </p:spPr>
        <p:txBody>
          <a:bodyPr vert="horz"/>
          <a:lstStyle/>
          <a:p>
            <a:r>
              <a:rPr lang="en-US" dirty="0"/>
              <a:t>Two-Segment Semicircle Diagram</a:t>
            </a:r>
          </a:p>
        </p:txBody>
      </p:sp>
      <p:sp>
        <p:nvSpPr>
          <p:cNvPr id="3" name="Slide Number Placeholder 2">
            <a:extLst>
              <a:ext uri="{FF2B5EF4-FFF2-40B4-BE49-F238E27FC236}">
                <a16:creationId xmlns:a16="http://schemas.microsoft.com/office/drawing/2014/main" id="{A6B2C383-A90F-C2DD-DDB0-E300C0C44885}"/>
              </a:ext>
            </a:extLst>
          </p:cNvPr>
          <p:cNvSpPr>
            <a:spLocks noGrp="1"/>
          </p:cNvSpPr>
          <p:nvPr>
            <p:ph type="sldNum" sz="quarter" idx="12"/>
          </p:nvPr>
        </p:nvSpPr>
        <p:spPr>
          <a:xfrm>
            <a:off x="216617" y="6385929"/>
            <a:ext cx="352024" cy="298862"/>
          </a:xfrm>
        </p:spPr>
        <p:txBody>
          <a:bodyPr/>
          <a:lstStyle/>
          <a:p>
            <a:fld id="{4145DBE5-F440-4DC1-86E2-EA4CF186D269}" type="slidenum">
              <a:rPr lang="en-US" smtClean="0"/>
              <a:pPr/>
              <a:t>148</a:t>
            </a:fld>
            <a:endParaRPr lang="en-US" dirty="0"/>
          </a:p>
        </p:txBody>
      </p:sp>
      <p:sp>
        <p:nvSpPr>
          <p:cNvPr id="20" name="Title 1">
            <a:extLst>
              <a:ext uri="{FF2B5EF4-FFF2-40B4-BE49-F238E27FC236}">
                <a16:creationId xmlns:a16="http://schemas.microsoft.com/office/drawing/2014/main" id="{655651B2-F006-DD13-3004-872A8D7FF3F5}"/>
              </a:ext>
            </a:extLst>
          </p:cNvPr>
          <p:cNvSpPr txBox="1">
            <a:spLocks/>
          </p:cNvSpPr>
          <p:nvPr/>
        </p:nvSpPr>
        <p:spPr>
          <a:xfrm>
            <a:off x="3291949" y="4995950"/>
            <a:ext cx="2457324" cy="855556"/>
          </a:xfrm>
          <a:prstGeom prst="rect">
            <a:avLst/>
          </a:prstGeom>
        </p:spPr>
        <p:txBody>
          <a:bodyPr/>
          <a:lstStyle>
            <a:lvl1pPr algn="l" defTabSz="1828434" rtl="0" eaLnBrk="1" latinLnBrk="0" hangingPunct="1">
              <a:lnSpc>
                <a:spcPct val="90000"/>
              </a:lnSpc>
              <a:spcBef>
                <a:spcPct val="0"/>
              </a:spcBef>
              <a:buNone/>
              <a:defRPr sz="4500" kern="1200">
                <a:solidFill>
                  <a:schemeClr val="tx1"/>
                </a:solidFill>
                <a:latin typeface="+mj-lt"/>
                <a:ea typeface="+mj-ea"/>
                <a:cs typeface="+mj-cs"/>
              </a:defRPr>
            </a:lvl1pPr>
          </a:lstStyle>
          <a:p>
            <a:pPr algn="ctr" defTabSz="457152">
              <a:buClr>
                <a:srgbClr val="0070C0"/>
              </a:buClr>
              <a:defRPr/>
            </a:pPr>
            <a:r>
              <a:rPr lang="en-IN" sz="2800" b="1" dirty="0">
                <a:latin typeface="+mn-lt"/>
                <a:ea typeface="Open Sans ExtraBold" charset="0"/>
                <a:cs typeface="Open Sans ExtraBold" charset="0"/>
              </a:rPr>
              <a:t>INSERT</a:t>
            </a:r>
            <a:r>
              <a:rPr lang="en-IN" sz="2800" b="1" dirty="0">
                <a:latin typeface="+mn-lt"/>
              </a:rPr>
              <a:t> </a:t>
            </a:r>
            <a:br>
              <a:rPr lang="en-IN" sz="1600" b="1" dirty="0">
                <a:latin typeface="+mn-lt"/>
              </a:rPr>
            </a:br>
            <a:r>
              <a:rPr lang="en-IN" sz="1400" dirty="0">
                <a:latin typeface="+mn-lt"/>
              </a:rPr>
              <a:t>SUB-HEADING</a:t>
            </a:r>
            <a:endParaRPr lang="en-IN" sz="1000" dirty="0">
              <a:latin typeface="+mn-lt"/>
            </a:endParaRPr>
          </a:p>
        </p:txBody>
      </p:sp>
      <p:grpSp>
        <p:nvGrpSpPr>
          <p:cNvPr id="11" name="Group 10">
            <a:extLst>
              <a:ext uri="{FF2B5EF4-FFF2-40B4-BE49-F238E27FC236}">
                <a16:creationId xmlns:a16="http://schemas.microsoft.com/office/drawing/2014/main" id="{FFD795D0-862A-EF64-14CA-31A3F70EEB6B}"/>
              </a:ext>
            </a:extLst>
          </p:cNvPr>
          <p:cNvGrpSpPr/>
          <p:nvPr/>
        </p:nvGrpSpPr>
        <p:grpSpPr>
          <a:xfrm>
            <a:off x="2263008" y="3428998"/>
            <a:ext cx="934642" cy="936000"/>
            <a:chOff x="2351572" y="3150768"/>
            <a:chExt cx="934642" cy="1246190"/>
          </a:xfrm>
        </p:grpSpPr>
        <p:sp>
          <p:nvSpPr>
            <p:cNvPr id="21" name="Oval 20">
              <a:extLst>
                <a:ext uri="{FF2B5EF4-FFF2-40B4-BE49-F238E27FC236}">
                  <a16:creationId xmlns:a16="http://schemas.microsoft.com/office/drawing/2014/main" id="{CF2C9888-D16A-4C4C-8C4B-5DD644D12894}"/>
                </a:ext>
              </a:extLst>
            </p:cNvPr>
            <p:cNvSpPr/>
            <p:nvPr/>
          </p:nvSpPr>
          <p:spPr>
            <a:xfrm>
              <a:off x="2351572" y="3150768"/>
              <a:ext cx="934642" cy="1246190"/>
            </a:xfrm>
            <a:prstGeom prst="ellipse">
              <a:avLst/>
            </a:prstGeom>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3" name="Oval 22">
              <a:extLst>
                <a:ext uri="{FF2B5EF4-FFF2-40B4-BE49-F238E27FC236}">
                  <a16:creationId xmlns:a16="http://schemas.microsoft.com/office/drawing/2014/main" id="{0F462FBB-213D-4888-85D0-B831F87F88DD}"/>
                </a:ext>
              </a:extLst>
            </p:cNvPr>
            <p:cNvSpPr/>
            <p:nvPr/>
          </p:nvSpPr>
          <p:spPr>
            <a:xfrm>
              <a:off x="2460869" y="3296498"/>
              <a:ext cx="716046" cy="954728"/>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4" name="Group 23">
              <a:extLst>
                <a:ext uri="{FF2B5EF4-FFF2-40B4-BE49-F238E27FC236}">
                  <a16:creationId xmlns:a16="http://schemas.microsoft.com/office/drawing/2014/main" id="{587CAD32-1475-45F0-8526-B82FD926B27B}"/>
                </a:ext>
              </a:extLst>
            </p:cNvPr>
            <p:cNvGrpSpPr/>
            <p:nvPr/>
          </p:nvGrpSpPr>
          <p:grpSpPr>
            <a:xfrm>
              <a:off x="2503030" y="3353325"/>
              <a:ext cx="631724" cy="841074"/>
              <a:chOff x="3071135" y="1760585"/>
              <a:chExt cx="475200" cy="633600"/>
            </a:xfrm>
          </p:grpSpPr>
          <p:sp>
            <p:nvSpPr>
              <p:cNvPr id="25" name="Accent">
                <a:extLst>
                  <a:ext uri="{FF2B5EF4-FFF2-40B4-BE49-F238E27FC236}">
                    <a16:creationId xmlns:a16="http://schemas.microsoft.com/office/drawing/2014/main" id="{C40D0F2F-E74E-46BF-910D-938EF081A9F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6" name="Outline">
                <a:extLst>
                  <a:ext uri="{FF2B5EF4-FFF2-40B4-BE49-F238E27FC236}">
                    <a16:creationId xmlns:a16="http://schemas.microsoft.com/office/drawing/2014/main" id="{ACFB4FDE-B35E-4290-96FA-09D9453196F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2" name="Group 11">
            <a:extLst>
              <a:ext uri="{FF2B5EF4-FFF2-40B4-BE49-F238E27FC236}">
                <a16:creationId xmlns:a16="http://schemas.microsoft.com/office/drawing/2014/main" id="{871EC82A-6FB3-2BF3-1E7F-F8E251DF8845}"/>
              </a:ext>
            </a:extLst>
          </p:cNvPr>
          <p:cNvGrpSpPr/>
          <p:nvPr/>
        </p:nvGrpSpPr>
        <p:grpSpPr>
          <a:xfrm>
            <a:off x="5946350" y="3428998"/>
            <a:ext cx="934642" cy="936000"/>
            <a:chOff x="5837299" y="3150768"/>
            <a:chExt cx="934642" cy="1246190"/>
          </a:xfrm>
        </p:grpSpPr>
        <p:sp>
          <p:nvSpPr>
            <p:cNvPr id="27" name="Oval 26">
              <a:extLst>
                <a:ext uri="{FF2B5EF4-FFF2-40B4-BE49-F238E27FC236}">
                  <a16:creationId xmlns:a16="http://schemas.microsoft.com/office/drawing/2014/main" id="{D3659BA5-9634-4AE6-96FE-28D5E38C2AC9}"/>
                </a:ext>
              </a:extLst>
            </p:cNvPr>
            <p:cNvSpPr/>
            <p:nvPr/>
          </p:nvSpPr>
          <p:spPr>
            <a:xfrm>
              <a:off x="5837299" y="3150768"/>
              <a:ext cx="934642" cy="1246190"/>
            </a:xfrm>
            <a:prstGeom prst="ellipse">
              <a:avLst/>
            </a:prstGeom>
            <a:solidFill>
              <a:schemeClr val="accent2"/>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8" name="Oval 27">
              <a:extLst>
                <a:ext uri="{FF2B5EF4-FFF2-40B4-BE49-F238E27FC236}">
                  <a16:creationId xmlns:a16="http://schemas.microsoft.com/office/drawing/2014/main" id="{778AD628-11E6-42FC-ABA3-C293F591A347}"/>
                </a:ext>
              </a:extLst>
            </p:cNvPr>
            <p:cNvSpPr/>
            <p:nvPr/>
          </p:nvSpPr>
          <p:spPr>
            <a:xfrm>
              <a:off x="5946596" y="3296498"/>
              <a:ext cx="716046" cy="954728"/>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9" name="Group 28">
              <a:extLst>
                <a:ext uri="{FF2B5EF4-FFF2-40B4-BE49-F238E27FC236}">
                  <a16:creationId xmlns:a16="http://schemas.microsoft.com/office/drawing/2014/main" id="{BF76A9AE-F87F-4996-80F6-0E18F947AACC}"/>
                </a:ext>
              </a:extLst>
            </p:cNvPr>
            <p:cNvGrpSpPr/>
            <p:nvPr/>
          </p:nvGrpSpPr>
          <p:grpSpPr>
            <a:xfrm>
              <a:off x="5988758" y="3353325"/>
              <a:ext cx="631724" cy="841074"/>
              <a:chOff x="3071135" y="1760585"/>
              <a:chExt cx="475200" cy="633600"/>
            </a:xfrm>
          </p:grpSpPr>
          <p:sp>
            <p:nvSpPr>
              <p:cNvPr id="30" name="Accent">
                <a:extLst>
                  <a:ext uri="{FF2B5EF4-FFF2-40B4-BE49-F238E27FC236}">
                    <a16:creationId xmlns:a16="http://schemas.microsoft.com/office/drawing/2014/main" id="{E560E081-00C6-49ED-892B-D4F606A669B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1" name="Outline">
                <a:extLst>
                  <a:ext uri="{FF2B5EF4-FFF2-40B4-BE49-F238E27FC236}">
                    <a16:creationId xmlns:a16="http://schemas.microsoft.com/office/drawing/2014/main" id="{6F525E31-1C92-43B6-A391-11F2737FDFF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40" name="TextBox 39">
            <a:extLst>
              <a:ext uri="{FF2B5EF4-FFF2-40B4-BE49-F238E27FC236}">
                <a16:creationId xmlns:a16="http://schemas.microsoft.com/office/drawing/2014/main" id="{4C3613D9-DD1F-40CC-86E8-D04F42C6709E}"/>
              </a:ext>
            </a:extLst>
          </p:cNvPr>
          <p:cNvSpPr txBox="1"/>
          <p:nvPr/>
        </p:nvSpPr>
        <p:spPr>
          <a:xfrm>
            <a:off x="221457" y="1836103"/>
            <a:ext cx="2853141" cy="1454487"/>
          </a:xfrm>
          <a:prstGeom prst="rect">
            <a:avLst/>
          </a:prstGeom>
          <a:noFill/>
        </p:spPr>
        <p:txBody>
          <a:bodyPr wrap="square" lIns="82282" tIns="54855" rIns="82282" bIns="54855" rtlCol="0">
            <a:normAutofit/>
          </a:bodyPr>
          <a:lstStyle/>
          <a:p>
            <a:pPr algn="r">
              <a:lnSpc>
                <a:spcPct val="110000"/>
              </a:lnSpc>
            </a:pPr>
            <a:r>
              <a:rPr lang="en-US" sz="1800" b="1" dirty="0">
                <a:solidFill>
                  <a:schemeClr val="accent1"/>
                </a:solidFill>
                <a:ea typeface="Open Sans Light" panose="020B0306030504020204" pitchFamily="34" charset="0"/>
                <a:cs typeface="Lato Light"/>
              </a:rPr>
              <a:t>Insert Text Here</a:t>
            </a:r>
            <a:br>
              <a:rPr lang="en-US" sz="900" dirty="0">
                <a:solidFill>
                  <a:schemeClr val="accent2"/>
                </a:solidFill>
                <a:ea typeface="Open Sans Light" panose="020B0306030504020204" pitchFamily="34" charset="0"/>
                <a:cs typeface="Lato Light"/>
              </a:rPr>
            </a:br>
            <a:r>
              <a:rPr lang="en-US" sz="900" dirty="0">
                <a:solidFill>
                  <a:schemeClr val="tx2"/>
                </a:solidFill>
                <a:ea typeface="Open Sans Light" panose="020B0306030504020204" pitchFamily="34" charset="0"/>
                <a:cs typeface="Lato Light"/>
              </a:rPr>
              <a:t> </a:t>
            </a:r>
            <a:r>
              <a:rPr lang="en-US" sz="12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gn="r">
              <a:lnSpc>
                <a:spcPct val="110000"/>
              </a:lnSpc>
            </a:pPr>
            <a:endParaRPr lang="en-US" sz="900" dirty="0">
              <a:solidFill>
                <a:schemeClr val="tx2"/>
              </a:solidFill>
              <a:ea typeface="Open Sans Light" panose="020B0306030504020204" pitchFamily="34" charset="0"/>
              <a:cs typeface="Lato Light"/>
            </a:endParaRPr>
          </a:p>
        </p:txBody>
      </p:sp>
      <p:sp>
        <p:nvSpPr>
          <p:cNvPr id="41" name="TextBox 40">
            <a:extLst>
              <a:ext uri="{FF2B5EF4-FFF2-40B4-BE49-F238E27FC236}">
                <a16:creationId xmlns:a16="http://schemas.microsoft.com/office/drawing/2014/main" id="{6D2A7A6A-8F1E-40D0-960F-BFAB407CD65C}"/>
              </a:ext>
            </a:extLst>
          </p:cNvPr>
          <p:cNvSpPr txBox="1"/>
          <p:nvPr/>
        </p:nvSpPr>
        <p:spPr>
          <a:xfrm>
            <a:off x="6097809" y="1836103"/>
            <a:ext cx="2853141" cy="1454487"/>
          </a:xfrm>
          <a:prstGeom prst="rect">
            <a:avLst/>
          </a:prstGeom>
          <a:noFill/>
        </p:spPr>
        <p:txBody>
          <a:bodyPr wrap="square" lIns="82282" tIns="54855" rIns="82282" bIns="54855" rtlCol="0">
            <a:normAutofit/>
          </a:bodyPr>
          <a:lstStyle/>
          <a:p>
            <a:pPr>
              <a:lnSpc>
                <a:spcPct val="110000"/>
              </a:lnSpc>
            </a:pPr>
            <a:r>
              <a:rPr lang="en-US" sz="1800" b="1" dirty="0">
                <a:solidFill>
                  <a:schemeClr val="accent1"/>
                </a:solidFill>
                <a:ea typeface="Open Sans Light" panose="020B0306030504020204" pitchFamily="34" charset="0"/>
                <a:cs typeface="Lato Light"/>
              </a:rPr>
              <a:t>Insert Text Here</a:t>
            </a:r>
            <a:br>
              <a:rPr lang="en-US" sz="900" dirty="0">
                <a:solidFill>
                  <a:schemeClr val="accent2"/>
                </a:solidFill>
                <a:ea typeface="Open Sans Light" panose="020B0306030504020204" pitchFamily="34" charset="0"/>
                <a:cs typeface="Lato Light"/>
              </a:rPr>
            </a:br>
            <a:r>
              <a:rPr lang="en-US" sz="900" dirty="0">
                <a:solidFill>
                  <a:schemeClr val="tx2"/>
                </a:solidFill>
                <a:ea typeface="Open Sans Light" panose="020B0306030504020204" pitchFamily="34" charset="0"/>
                <a:cs typeface="Lato Light"/>
              </a:rPr>
              <a:t> </a:t>
            </a:r>
            <a:r>
              <a:rPr lang="en-US" sz="12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nSpc>
                <a:spcPct val="110000"/>
              </a:lnSpc>
            </a:pPr>
            <a:endParaRPr lang="en-US" sz="900" dirty="0">
              <a:solidFill>
                <a:schemeClr val="tx2"/>
              </a:solidFill>
              <a:ea typeface="Open Sans Light" panose="020B0306030504020204" pitchFamily="34" charset="0"/>
              <a:cs typeface="Lato Light"/>
            </a:endParaRPr>
          </a:p>
        </p:txBody>
      </p:sp>
    </p:spTree>
    <p:extLst>
      <p:ext uri="{BB962C8B-B14F-4D97-AF65-F5344CB8AC3E}">
        <p14:creationId xmlns:p14="http://schemas.microsoft.com/office/powerpoint/2010/main" val="430664979"/>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24EC5DB-A6D0-FC80-E4D3-6A560594ADE7}"/>
            </a:ext>
          </a:extLst>
        </p:cNvPr>
        <p:cNvGrpSpPr/>
        <p:nvPr/>
      </p:nvGrpSpPr>
      <p:grpSpPr>
        <a:xfrm>
          <a:off x="0" y="0"/>
          <a:ext cx="0" cy="0"/>
          <a:chOff x="0" y="0"/>
          <a:chExt cx="0" cy="0"/>
        </a:xfrm>
      </p:grpSpPr>
      <p:graphicFrame>
        <p:nvGraphicFramePr>
          <p:cNvPr id="2" name="think-cell data - do not delete" hidden="1">
            <a:extLst>
              <a:ext uri="{FF2B5EF4-FFF2-40B4-BE49-F238E27FC236}">
                <a16:creationId xmlns:a16="http://schemas.microsoft.com/office/drawing/2014/main" id="{AF3BC2DB-3C2B-7434-C0C1-C047AA2AC0A9}"/>
              </a:ext>
            </a:extLst>
          </p:cNvPr>
          <p:cNvGraphicFramePr>
            <a:graphicFrameLocks noChangeAspect="1"/>
          </p:cNvGraphicFramePr>
          <p:nvPr>
            <p:custDataLst>
              <p:tags r:id="rId1"/>
            </p:custDataLst>
          </p:nvPr>
        </p:nvGraphicFramePr>
        <p:xfrm>
          <a:off x="1191" y="1588"/>
          <a:ext cx="1191"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2" name="think-cell data - do not delete" hidden="1">
                        <a:extLst>
                          <a:ext uri="{FF2B5EF4-FFF2-40B4-BE49-F238E27FC236}">
                            <a16:creationId xmlns:a16="http://schemas.microsoft.com/office/drawing/2014/main" id="{AF3BC2DB-3C2B-7434-C0C1-C047AA2AC0A9}"/>
                          </a:ext>
                        </a:extLst>
                      </p:cNvPr>
                      <p:cNvPicPr/>
                      <p:nvPr/>
                    </p:nvPicPr>
                    <p:blipFill>
                      <a:blip r:embed="rId4"/>
                      <a:stretch>
                        <a:fillRect/>
                      </a:stretch>
                    </p:blipFill>
                    <p:spPr>
                      <a:xfrm>
                        <a:off x="1191" y="1588"/>
                        <a:ext cx="1191" cy="1588"/>
                      </a:xfrm>
                      <a:prstGeom prst="rect">
                        <a:avLst/>
                      </a:prstGeom>
                    </p:spPr>
                  </p:pic>
                </p:oleObj>
              </mc:Fallback>
            </mc:AlternateContent>
          </a:graphicData>
        </a:graphic>
      </p:graphicFrame>
      <p:sp>
        <p:nvSpPr>
          <p:cNvPr id="4" name="Title 3">
            <a:extLst>
              <a:ext uri="{FF2B5EF4-FFF2-40B4-BE49-F238E27FC236}">
                <a16:creationId xmlns:a16="http://schemas.microsoft.com/office/drawing/2014/main" id="{66AC2401-23E9-6CB3-7DC1-33620E2B73A5}"/>
              </a:ext>
            </a:extLst>
          </p:cNvPr>
          <p:cNvSpPr>
            <a:spLocks noGrp="1"/>
          </p:cNvSpPr>
          <p:nvPr>
            <p:ph type="title"/>
          </p:nvPr>
        </p:nvSpPr>
        <p:spPr>
          <a:xfrm>
            <a:off x="221226" y="365126"/>
            <a:ext cx="8701548" cy="578772"/>
          </a:xfrm>
        </p:spPr>
        <p:txBody>
          <a:bodyPr vert="horz"/>
          <a:lstStyle/>
          <a:p>
            <a:r>
              <a:rPr lang="en-US" dirty="0"/>
              <a:t>Three-Segment Semicircle Diagram</a:t>
            </a:r>
          </a:p>
        </p:txBody>
      </p:sp>
      <p:sp>
        <p:nvSpPr>
          <p:cNvPr id="3" name="Slide Number Placeholder 2">
            <a:extLst>
              <a:ext uri="{FF2B5EF4-FFF2-40B4-BE49-F238E27FC236}">
                <a16:creationId xmlns:a16="http://schemas.microsoft.com/office/drawing/2014/main" id="{5FFCB336-F616-186E-A08B-A7EF2703957C}"/>
              </a:ext>
            </a:extLst>
          </p:cNvPr>
          <p:cNvSpPr>
            <a:spLocks noGrp="1"/>
          </p:cNvSpPr>
          <p:nvPr>
            <p:ph type="sldNum" sz="quarter" idx="12"/>
          </p:nvPr>
        </p:nvSpPr>
        <p:spPr/>
        <p:txBody>
          <a:bodyPr/>
          <a:lstStyle/>
          <a:p>
            <a:fld id="{4145DBE5-F440-4DC1-86E2-EA4CF186D269}" type="slidenum">
              <a:rPr lang="en-US" smtClean="0"/>
              <a:pPr/>
              <a:t>149</a:t>
            </a:fld>
            <a:endParaRPr lang="en-US" dirty="0"/>
          </a:p>
        </p:txBody>
      </p:sp>
      <p:sp>
        <p:nvSpPr>
          <p:cNvPr id="41" name="TextBox 40">
            <a:extLst>
              <a:ext uri="{FF2B5EF4-FFF2-40B4-BE49-F238E27FC236}">
                <a16:creationId xmlns:a16="http://schemas.microsoft.com/office/drawing/2014/main" id="{3161D656-17A1-4D71-B6F5-7F8856548EE2}"/>
              </a:ext>
            </a:extLst>
          </p:cNvPr>
          <p:cNvSpPr txBox="1"/>
          <p:nvPr/>
        </p:nvSpPr>
        <p:spPr>
          <a:xfrm>
            <a:off x="216616" y="2783322"/>
            <a:ext cx="2115767" cy="1308639"/>
          </a:xfrm>
          <a:prstGeom prst="rect">
            <a:avLst/>
          </a:prstGeom>
          <a:noFill/>
        </p:spPr>
        <p:txBody>
          <a:bodyPr wrap="square" lIns="82282" tIns="54855" rIns="82282" bIns="54855" rtlCol="0">
            <a:normAutofit/>
          </a:bodyPr>
          <a:lstStyle/>
          <a:p>
            <a:pPr algn="r">
              <a:lnSpc>
                <a:spcPct val="110000"/>
              </a:lnSpc>
            </a:pPr>
            <a:r>
              <a:rPr lang="en-US" sz="1500" b="1" dirty="0">
                <a:solidFill>
                  <a:schemeClr val="accent1"/>
                </a:solidFill>
                <a:ea typeface="Open Sans Light" panose="020B0306030504020204" pitchFamily="34" charset="0"/>
                <a:cs typeface="Lato Light"/>
              </a:rPr>
              <a:t>Insert Text Here</a:t>
            </a:r>
            <a:br>
              <a:rPr lang="en-US" sz="800" dirty="0">
                <a:solidFill>
                  <a:schemeClr val="accent2"/>
                </a:solidFill>
                <a:ea typeface="Open Sans Light" panose="020B0306030504020204" pitchFamily="34" charset="0"/>
                <a:cs typeface="Lato Light"/>
              </a:rPr>
            </a:br>
            <a:r>
              <a:rPr lang="en-US" sz="800" dirty="0">
                <a:solidFill>
                  <a:schemeClr val="tx2"/>
                </a:solidFill>
                <a:ea typeface="Open Sans Light" panose="020B0306030504020204" pitchFamily="34" charset="0"/>
                <a:cs typeface="Lato Light"/>
              </a:rPr>
              <a:t> </a:t>
            </a:r>
            <a:r>
              <a:rPr lang="en-US" sz="1000" dirty="0">
                <a:ea typeface="Open Sans Light" panose="020B0306030504020204" pitchFamily="34" charset="0"/>
                <a:cs typeface="Lato Light"/>
              </a:rPr>
              <a:t>Lorem ipsum dolor sit amet, consectetur adipiscing elit. Ut tempor, quam et mattis. Lorem ipsum dolor sit amet, consectetur adipiscing elit. Ut tempor, </a:t>
            </a:r>
            <a:r>
              <a:rPr lang="en-US" sz="1000" dirty="0" err="1">
                <a:ea typeface="Open Sans Light" panose="020B0306030504020204" pitchFamily="34" charset="0"/>
                <a:cs typeface="Lato Light"/>
              </a:rPr>
              <a:t>quam</a:t>
            </a:r>
            <a:r>
              <a:rPr lang="en-US" sz="1000" dirty="0">
                <a:ea typeface="Open Sans Light" panose="020B0306030504020204" pitchFamily="34" charset="0"/>
                <a:cs typeface="Lato Light"/>
              </a:rPr>
              <a:t> et</a:t>
            </a:r>
            <a:endParaRPr lang="en-US" sz="800" dirty="0">
              <a:solidFill>
                <a:schemeClr val="tx2"/>
              </a:solidFill>
              <a:ea typeface="Open Sans Light" panose="020B0306030504020204" pitchFamily="34" charset="0"/>
              <a:cs typeface="Lato Light"/>
            </a:endParaRPr>
          </a:p>
        </p:txBody>
      </p:sp>
      <p:sp>
        <p:nvSpPr>
          <p:cNvPr id="42" name="TextBox 41">
            <a:extLst>
              <a:ext uri="{FF2B5EF4-FFF2-40B4-BE49-F238E27FC236}">
                <a16:creationId xmlns:a16="http://schemas.microsoft.com/office/drawing/2014/main" id="{FE216EFD-2E5A-4406-8A41-352016D6BDF1}"/>
              </a:ext>
            </a:extLst>
          </p:cNvPr>
          <p:cNvSpPr txBox="1"/>
          <p:nvPr/>
        </p:nvSpPr>
        <p:spPr>
          <a:xfrm>
            <a:off x="6945521" y="2783322"/>
            <a:ext cx="2115767" cy="1308639"/>
          </a:xfrm>
          <a:prstGeom prst="rect">
            <a:avLst/>
          </a:prstGeom>
          <a:noFill/>
        </p:spPr>
        <p:txBody>
          <a:bodyPr wrap="square" lIns="82282" tIns="54855" rIns="82282" bIns="54855" rtlCol="0">
            <a:normAutofit/>
          </a:bodyPr>
          <a:lstStyle/>
          <a:p>
            <a:pPr>
              <a:lnSpc>
                <a:spcPct val="110000"/>
              </a:lnSpc>
            </a:pPr>
            <a:r>
              <a:rPr lang="en-US" sz="1500" b="1" dirty="0">
                <a:solidFill>
                  <a:srgbClr val="460000"/>
                </a:solidFill>
                <a:ea typeface="Open Sans Light" panose="020B0306030504020204" pitchFamily="34" charset="0"/>
                <a:cs typeface="Lato Light"/>
              </a:rPr>
              <a:t>Insert Text Here</a:t>
            </a:r>
            <a:br>
              <a:rPr lang="en-US" sz="800" dirty="0">
                <a:solidFill>
                  <a:srgbClr val="460000"/>
                </a:solidFill>
                <a:ea typeface="Open Sans Light" panose="020B0306030504020204" pitchFamily="34" charset="0"/>
                <a:cs typeface="Lato Light"/>
              </a:rPr>
            </a:br>
            <a:r>
              <a:rPr lang="en-US" sz="800" dirty="0">
                <a:solidFill>
                  <a:schemeClr val="tx2"/>
                </a:solidFill>
                <a:ea typeface="Open Sans Light" panose="020B0306030504020204" pitchFamily="34" charset="0"/>
                <a:cs typeface="Lato Light"/>
              </a:rPr>
              <a:t> </a:t>
            </a:r>
            <a:r>
              <a:rPr lang="en-US" sz="1000" dirty="0">
                <a:ea typeface="Open Sans Light" panose="020B0306030504020204" pitchFamily="34" charset="0"/>
                <a:cs typeface="Lato Light"/>
              </a:rPr>
              <a:t>Lorem ipsum dolor sit amet, consectetur adipiscing elit. Ut tempor, quam et mattis. Lorem ipsum dolor sit amet, consectetur adipiscing elit. Ut tempor, </a:t>
            </a:r>
            <a:r>
              <a:rPr lang="en-US" sz="1000" dirty="0" err="1">
                <a:ea typeface="Open Sans Light" panose="020B0306030504020204" pitchFamily="34" charset="0"/>
                <a:cs typeface="Lato Light"/>
              </a:rPr>
              <a:t>quam</a:t>
            </a:r>
            <a:r>
              <a:rPr lang="en-US" sz="1000" dirty="0">
                <a:ea typeface="Open Sans Light" panose="020B0306030504020204" pitchFamily="34" charset="0"/>
                <a:cs typeface="Lato Light"/>
              </a:rPr>
              <a:t> et</a:t>
            </a:r>
            <a:endParaRPr lang="en-US" sz="800" dirty="0">
              <a:solidFill>
                <a:schemeClr val="tx2"/>
              </a:solidFill>
              <a:ea typeface="Open Sans Light" panose="020B0306030504020204" pitchFamily="34" charset="0"/>
              <a:cs typeface="Lato Light"/>
            </a:endParaRPr>
          </a:p>
        </p:txBody>
      </p:sp>
      <p:sp>
        <p:nvSpPr>
          <p:cNvPr id="43" name="TextBox 42">
            <a:extLst>
              <a:ext uri="{FF2B5EF4-FFF2-40B4-BE49-F238E27FC236}">
                <a16:creationId xmlns:a16="http://schemas.microsoft.com/office/drawing/2014/main" id="{08CEC21F-8FD2-42F4-8786-213C3598395B}"/>
              </a:ext>
            </a:extLst>
          </p:cNvPr>
          <p:cNvSpPr txBox="1"/>
          <p:nvPr/>
        </p:nvSpPr>
        <p:spPr>
          <a:xfrm>
            <a:off x="3087065" y="1480284"/>
            <a:ext cx="2969871" cy="1111702"/>
          </a:xfrm>
          <a:prstGeom prst="rect">
            <a:avLst/>
          </a:prstGeom>
          <a:noFill/>
        </p:spPr>
        <p:txBody>
          <a:bodyPr wrap="square" lIns="82282" tIns="54855" rIns="82282" bIns="54855" rtlCol="0">
            <a:normAutofit/>
          </a:bodyPr>
          <a:lstStyle/>
          <a:p>
            <a:pPr algn="ctr">
              <a:lnSpc>
                <a:spcPct val="110000"/>
              </a:lnSpc>
            </a:pPr>
            <a:r>
              <a:rPr lang="en-US" sz="1500" b="1" dirty="0">
                <a:solidFill>
                  <a:schemeClr val="accent2"/>
                </a:solidFill>
                <a:ea typeface="Open Sans Light" panose="020B0306030504020204" pitchFamily="34" charset="0"/>
                <a:cs typeface="Lato Light"/>
              </a:rPr>
              <a:t>Insert Text Here</a:t>
            </a:r>
            <a:br>
              <a:rPr lang="en-US" sz="800" dirty="0">
                <a:solidFill>
                  <a:srgbClr val="460000"/>
                </a:solidFill>
                <a:ea typeface="Open Sans Light" panose="020B0306030504020204" pitchFamily="34" charset="0"/>
                <a:cs typeface="Lato Light"/>
              </a:rPr>
            </a:br>
            <a:r>
              <a:rPr lang="en-US" sz="800" dirty="0">
                <a:solidFill>
                  <a:schemeClr val="tx2"/>
                </a:solidFill>
                <a:ea typeface="Open Sans Light" panose="020B0306030504020204" pitchFamily="34" charset="0"/>
                <a:cs typeface="Lato Light"/>
              </a:rPr>
              <a:t> </a:t>
            </a:r>
            <a:r>
              <a:rPr lang="en-US" sz="10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gn="ctr">
              <a:lnSpc>
                <a:spcPct val="110000"/>
              </a:lnSpc>
            </a:pPr>
            <a:endParaRPr lang="en-US" sz="800" dirty="0">
              <a:solidFill>
                <a:schemeClr val="tx2"/>
              </a:solidFill>
              <a:ea typeface="Open Sans Light" panose="020B0306030504020204" pitchFamily="34" charset="0"/>
              <a:cs typeface="Lato Light"/>
            </a:endParaRPr>
          </a:p>
        </p:txBody>
      </p:sp>
      <p:grpSp>
        <p:nvGrpSpPr>
          <p:cNvPr id="9" name="Group 8">
            <a:extLst>
              <a:ext uri="{FF2B5EF4-FFF2-40B4-BE49-F238E27FC236}">
                <a16:creationId xmlns:a16="http://schemas.microsoft.com/office/drawing/2014/main" id="{31A81A90-AAA4-2324-9413-2D5015725AFE}"/>
              </a:ext>
            </a:extLst>
          </p:cNvPr>
          <p:cNvGrpSpPr/>
          <p:nvPr/>
        </p:nvGrpSpPr>
        <p:grpSpPr>
          <a:xfrm>
            <a:off x="1706400" y="3150526"/>
            <a:ext cx="5731200" cy="2869200"/>
            <a:chOff x="2676219" y="2776999"/>
            <a:chExt cx="6533422" cy="3271087"/>
          </a:xfrm>
        </p:grpSpPr>
        <p:sp>
          <p:nvSpPr>
            <p:cNvPr id="10" name="Freeform: Shape 9">
              <a:extLst>
                <a:ext uri="{FF2B5EF4-FFF2-40B4-BE49-F238E27FC236}">
                  <a16:creationId xmlns:a16="http://schemas.microsoft.com/office/drawing/2014/main" id="{BB9F40D4-0A00-F33B-5BD2-1316E79F77A9}"/>
                </a:ext>
              </a:extLst>
            </p:cNvPr>
            <p:cNvSpPr/>
            <p:nvPr/>
          </p:nvSpPr>
          <p:spPr>
            <a:xfrm>
              <a:off x="4219418" y="2776999"/>
              <a:ext cx="3614853" cy="1366981"/>
            </a:xfrm>
            <a:custGeom>
              <a:avLst/>
              <a:gdLst>
                <a:gd name="connsiteX0" fmla="*/ 1690239 w 3614853"/>
                <a:gd name="connsiteY0" fmla="*/ 168 h 1475687"/>
                <a:gd name="connsiteX1" fmla="*/ 3316374 w 3614853"/>
                <a:gd name="connsiteY1" fmla="*/ 410097 h 1475687"/>
                <a:gd name="connsiteX2" fmla="*/ 3503978 w 3614853"/>
                <a:gd name="connsiteY2" fmla="*/ 522020 h 1475687"/>
                <a:gd name="connsiteX3" fmla="*/ 3614853 w 3614853"/>
                <a:gd name="connsiteY3" fmla="*/ 598585 h 1475687"/>
                <a:gd name="connsiteX4" fmla="*/ 3025256 w 3614853"/>
                <a:gd name="connsiteY4" fmla="*/ 1366981 h 1475687"/>
                <a:gd name="connsiteX5" fmla="*/ 2972958 w 3614853"/>
                <a:gd name="connsiteY5" fmla="*/ 1331171 h 1475687"/>
                <a:gd name="connsiteX6" fmla="*/ 2840527 w 3614853"/>
                <a:gd name="connsiteY6" fmla="*/ 1252871 h 1475687"/>
                <a:gd name="connsiteX7" fmla="*/ 1911553 w 3614853"/>
                <a:gd name="connsiteY7" fmla="*/ 975356 h 1475687"/>
                <a:gd name="connsiteX8" fmla="*/ 1831809 w 3614853"/>
                <a:gd name="connsiteY8" fmla="*/ 971287 h 1475687"/>
                <a:gd name="connsiteX9" fmla="*/ 1745953 w 3614853"/>
                <a:gd name="connsiteY9" fmla="*/ 1475687 h 1475687"/>
                <a:gd name="connsiteX10" fmla="*/ 1600391 w 3614853"/>
                <a:gd name="connsiteY10" fmla="*/ 971815 h 1475687"/>
                <a:gd name="connsiteX11" fmla="*/ 1498141 w 3614853"/>
                <a:gd name="connsiteY11" fmla="*/ 978685 h 1475687"/>
                <a:gd name="connsiteX12" fmla="*/ 699210 w 3614853"/>
                <a:gd name="connsiteY12" fmla="*/ 1204863 h 1475687"/>
                <a:gd name="connsiteX13" fmla="*/ 593056 w 3614853"/>
                <a:gd name="connsiteY13" fmla="*/ 1261259 h 1475687"/>
                <a:gd name="connsiteX14" fmla="*/ 0 w 3614853"/>
                <a:gd name="connsiteY14" fmla="*/ 488355 h 1475687"/>
                <a:gd name="connsiteX15" fmla="*/ 72899 w 3614853"/>
                <a:gd name="connsiteY15" fmla="*/ 442830 h 1475687"/>
                <a:gd name="connsiteX16" fmla="*/ 1690239 w 3614853"/>
                <a:gd name="connsiteY16" fmla="*/ 168 h 1475687"/>
                <a:gd name="connsiteX0" fmla="*/ 1690239 w 3614853"/>
                <a:gd name="connsiteY0" fmla="*/ 168 h 1366981"/>
                <a:gd name="connsiteX1" fmla="*/ 3316374 w 3614853"/>
                <a:gd name="connsiteY1" fmla="*/ 410097 h 1366981"/>
                <a:gd name="connsiteX2" fmla="*/ 3503978 w 3614853"/>
                <a:gd name="connsiteY2" fmla="*/ 522020 h 1366981"/>
                <a:gd name="connsiteX3" fmla="*/ 3614853 w 3614853"/>
                <a:gd name="connsiteY3" fmla="*/ 598585 h 1366981"/>
                <a:gd name="connsiteX4" fmla="*/ 3025256 w 3614853"/>
                <a:gd name="connsiteY4" fmla="*/ 1366981 h 1366981"/>
                <a:gd name="connsiteX5" fmla="*/ 2972958 w 3614853"/>
                <a:gd name="connsiteY5" fmla="*/ 1331171 h 1366981"/>
                <a:gd name="connsiteX6" fmla="*/ 2840527 w 3614853"/>
                <a:gd name="connsiteY6" fmla="*/ 1252871 h 1366981"/>
                <a:gd name="connsiteX7" fmla="*/ 1911553 w 3614853"/>
                <a:gd name="connsiteY7" fmla="*/ 975356 h 1366981"/>
                <a:gd name="connsiteX8" fmla="*/ 1831809 w 3614853"/>
                <a:gd name="connsiteY8" fmla="*/ 971287 h 1366981"/>
                <a:gd name="connsiteX9" fmla="*/ 1600391 w 3614853"/>
                <a:gd name="connsiteY9" fmla="*/ 971815 h 1366981"/>
                <a:gd name="connsiteX10" fmla="*/ 1498141 w 3614853"/>
                <a:gd name="connsiteY10" fmla="*/ 978685 h 1366981"/>
                <a:gd name="connsiteX11" fmla="*/ 699210 w 3614853"/>
                <a:gd name="connsiteY11" fmla="*/ 1204863 h 1366981"/>
                <a:gd name="connsiteX12" fmla="*/ 593056 w 3614853"/>
                <a:gd name="connsiteY12" fmla="*/ 1261259 h 1366981"/>
                <a:gd name="connsiteX13" fmla="*/ 0 w 3614853"/>
                <a:gd name="connsiteY13" fmla="*/ 488355 h 1366981"/>
                <a:gd name="connsiteX14" fmla="*/ 72899 w 3614853"/>
                <a:gd name="connsiteY14" fmla="*/ 442830 h 1366981"/>
                <a:gd name="connsiteX15" fmla="*/ 1690239 w 3614853"/>
                <a:gd name="connsiteY15" fmla="*/ 168 h 1366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14853" h="1366981">
                  <a:moveTo>
                    <a:pt x="1690239" y="168"/>
                  </a:moveTo>
                  <a:cubicBezTo>
                    <a:pt x="2249909" y="-5480"/>
                    <a:pt x="2811044" y="130970"/>
                    <a:pt x="3316374" y="410097"/>
                  </a:cubicBezTo>
                  <a:cubicBezTo>
                    <a:pt x="3380436" y="445483"/>
                    <a:pt x="3442991" y="482824"/>
                    <a:pt x="3503978" y="522020"/>
                  </a:cubicBezTo>
                  <a:lnTo>
                    <a:pt x="3614853" y="598585"/>
                  </a:lnTo>
                  <a:lnTo>
                    <a:pt x="3025256" y="1366981"/>
                  </a:lnTo>
                  <a:lnTo>
                    <a:pt x="2972958" y="1331171"/>
                  </a:lnTo>
                  <a:cubicBezTo>
                    <a:pt x="2929906" y="1303741"/>
                    <a:pt x="2885748" y="1277618"/>
                    <a:pt x="2840527" y="1252871"/>
                  </a:cubicBezTo>
                  <a:cubicBezTo>
                    <a:pt x="2549660" y="1093695"/>
                    <a:pt x="2232671" y="1001263"/>
                    <a:pt x="1911553" y="975356"/>
                  </a:cubicBezTo>
                  <a:lnTo>
                    <a:pt x="1831809" y="971287"/>
                  </a:lnTo>
                  <a:lnTo>
                    <a:pt x="1600391" y="971815"/>
                  </a:lnTo>
                  <a:lnTo>
                    <a:pt x="1498141" y="978685"/>
                  </a:lnTo>
                  <a:cubicBezTo>
                    <a:pt x="1223324" y="1005318"/>
                    <a:pt x="952398" y="1080757"/>
                    <a:pt x="699210" y="1204863"/>
                  </a:cubicBezTo>
                  <a:lnTo>
                    <a:pt x="593056" y="1261259"/>
                  </a:lnTo>
                  <a:lnTo>
                    <a:pt x="0" y="488355"/>
                  </a:lnTo>
                  <a:lnTo>
                    <a:pt x="72899" y="442830"/>
                  </a:lnTo>
                  <a:cubicBezTo>
                    <a:pt x="572366" y="153563"/>
                    <a:pt x="1130569" y="5816"/>
                    <a:pt x="1690239" y="16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1" name="Freeform: Shape 10">
              <a:extLst>
                <a:ext uri="{FF2B5EF4-FFF2-40B4-BE49-F238E27FC236}">
                  <a16:creationId xmlns:a16="http://schemas.microsoft.com/office/drawing/2014/main" id="{C39BBAD5-80CA-2111-72D1-ED4888652751}"/>
                </a:ext>
              </a:extLst>
            </p:cNvPr>
            <p:cNvSpPr/>
            <p:nvPr/>
          </p:nvSpPr>
          <p:spPr>
            <a:xfrm>
              <a:off x="2676219" y="3294549"/>
              <a:ext cx="2088130" cy="2753537"/>
            </a:xfrm>
            <a:custGeom>
              <a:avLst/>
              <a:gdLst>
                <a:gd name="connsiteX0" fmla="*/ 1496445 w 2088130"/>
                <a:gd name="connsiteY0" fmla="*/ 0 h 2753537"/>
                <a:gd name="connsiteX1" fmla="*/ 2088130 w 2088130"/>
                <a:gd name="connsiteY1" fmla="*/ 771116 h 2753537"/>
                <a:gd name="connsiteX2" fmla="*/ 1978290 w 2088130"/>
                <a:gd name="connsiteY2" fmla="*/ 839094 h 2753537"/>
                <a:gd name="connsiteX3" fmla="*/ 967964 w 2088130"/>
                <a:gd name="connsiteY3" fmla="*/ 2741698 h 2753537"/>
                <a:gd name="connsiteX4" fmla="*/ 250 w 2088130"/>
                <a:gd name="connsiteY4" fmla="*/ 2753537 h 2753537"/>
                <a:gd name="connsiteX5" fmla="*/ 1430780 w 2088130"/>
                <a:gd name="connsiteY5" fmla="*/ 41007 h 2753537"/>
                <a:gd name="connsiteX6" fmla="*/ 1496445 w 2088130"/>
                <a:gd name="connsiteY6" fmla="*/ 0 h 2753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88130" h="2753537">
                  <a:moveTo>
                    <a:pt x="1496445" y="0"/>
                  </a:moveTo>
                  <a:lnTo>
                    <a:pt x="2088130" y="771116"/>
                  </a:lnTo>
                  <a:lnTo>
                    <a:pt x="1978290" y="839094"/>
                  </a:lnTo>
                  <a:cubicBezTo>
                    <a:pt x="1340852" y="1263621"/>
                    <a:pt x="958316" y="1977363"/>
                    <a:pt x="967964" y="2741698"/>
                  </a:cubicBezTo>
                  <a:lnTo>
                    <a:pt x="250" y="2753537"/>
                  </a:lnTo>
                  <a:cubicBezTo>
                    <a:pt x="-13366" y="1664636"/>
                    <a:pt x="528004" y="647516"/>
                    <a:pt x="1430780" y="41007"/>
                  </a:cubicBezTo>
                  <a:lnTo>
                    <a:pt x="1496445"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2" name="Freeform: Shape 11">
              <a:extLst>
                <a:ext uri="{FF2B5EF4-FFF2-40B4-BE49-F238E27FC236}">
                  <a16:creationId xmlns:a16="http://schemas.microsoft.com/office/drawing/2014/main" id="{BBB5D67C-E22B-C03C-4AF1-A33DC83DF4C4}"/>
                </a:ext>
              </a:extLst>
            </p:cNvPr>
            <p:cNvSpPr/>
            <p:nvPr/>
          </p:nvSpPr>
          <p:spPr>
            <a:xfrm>
              <a:off x="7290010" y="3406798"/>
              <a:ext cx="1919631" cy="2582276"/>
            </a:xfrm>
            <a:custGeom>
              <a:avLst/>
              <a:gdLst>
                <a:gd name="connsiteX0" fmla="*/ 589464 w 1919631"/>
                <a:gd name="connsiteY0" fmla="*/ 0 h 2582276"/>
                <a:gd name="connsiteX1" fmla="*/ 611588 w 1919631"/>
                <a:gd name="connsiteY1" fmla="*/ 15278 h 2582276"/>
                <a:gd name="connsiteX2" fmla="*/ 1919631 w 1919631"/>
                <a:gd name="connsiteY2" fmla="*/ 2574258 h 2582276"/>
                <a:gd name="connsiteX3" fmla="*/ 951876 w 1919631"/>
                <a:gd name="connsiteY3" fmla="*/ 2582276 h 2582276"/>
                <a:gd name="connsiteX4" fmla="*/ 885302 w 1919631"/>
                <a:gd name="connsiteY4" fmla="*/ 2060030 h 2582276"/>
                <a:gd name="connsiteX5" fmla="*/ 815786 w 1919631"/>
                <a:gd name="connsiteY5" fmla="*/ 1838011 h 2582276"/>
                <a:gd name="connsiteX6" fmla="*/ 171636 w 1919631"/>
                <a:gd name="connsiteY6" fmla="*/ 1874735 h 2582276"/>
                <a:gd name="connsiteX7" fmla="*/ 685996 w 1919631"/>
                <a:gd name="connsiteY7" fmla="*/ 1547927 h 2582276"/>
                <a:gd name="connsiteX8" fmla="*/ 569849 w 1919631"/>
                <a:gd name="connsiteY8" fmla="*/ 1351779 h 2582276"/>
                <a:gd name="connsiteX9" fmla="*/ 28168 w 1919631"/>
                <a:gd name="connsiteY9" fmla="*/ 787511 h 2582276"/>
                <a:gd name="connsiteX10" fmla="*/ 0 w 1919631"/>
                <a:gd name="connsiteY10" fmla="*/ 768223 h 2582276"/>
                <a:gd name="connsiteX0" fmla="*/ 589464 w 1919631"/>
                <a:gd name="connsiteY0" fmla="*/ 0 h 2582276"/>
                <a:gd name="connsiteX1" fmla="*/ 611588 w 1919631"/>
                <a:gd name="connsiteY1" fmla="*/ 15278 h 2582276"/>
                <a:gd name="connsiteX2" fmla="*/ 1919631 w 1919631"/>
                <a:gd name="connsiteY2" fmla="*/ 2574258 h 2582276"/>
                <a:gd name="connsiteX3" fmla="*/ 951876 w 1919631"/>
                <a:gd name="connsiteY3" fmla="*/ 2582276 h 2582276"/>
                <a:gd name="connsiteX4" fmla="*/ 885302 w 1919631"/>
                <a:gd name="connsiteY4" fmla="*/ 2060030 h 2582276"/>
                <a:gd name="connsiteX5" fmla="*/ 815786 w 1919631"/>
                <a:gd name="connsiteY5" fmla="*/ 1838011 h 2582276"/>
                <a:gd name="connsiteX6" fmla="*/ 685996 w 1919631"/>
                <a:gd name="connsiteY6" fmla="*/ 1547927 h 2582276"/>
                <a:gd name="connsiteX7" fmla="*/ 569849 w 1919631"/>
                <a:gd name="connsiteY7" fmla="*/ 1351779 h 2582276"/>
                <a:gd name="connsiteX8" fmla="*/ 28168 w 1919631"/>
                <a:gd name="connsiteY8" fmla="*/ 787511 h 2582276"/>
                <a:gd name="connsiteX9" fmla="*/ 0 w 1919631"/>
                <a:gd name="connsiteY9" fmla="*/ 768223 h 2582276"/>
                <a:gd name="connsiteX10" fmla="*/ 589464 w 1919631"/>
                <a:gd name="connsiteY10" fmla="*/ 0 h 258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19631" h="2582276">
                  <a:moveTo>
                    <a:pt x="589464" y="0"/>
                  </a:moveTo>
                  <a:lnTo>
                    <a:pt x="611588" y="15278"/>
                  </a:lnTo>
                  <a:cubicBezTo>
                    <a:pt x="1420701" y="614605"/>
                    <a:pt x="1911025" y="1558250"/>
                    <a:pt x="1919631" y="2574258"/>
                  </a:cubicBezTo>
                  <a:lnTo>
                    <a:pt x="951876" y="2582276"/>
                  </a:lnTo>
                  <a:cubicBezTo>
                    <a:pt x="950352" y="2404010"/>
                    <a:pt x="927559" y="2228931"/>
                    <a:pt x="885302" y="2060030"/>
                  </a:cubicBezTo>
                  <a:lnTo>
                    <a:pt x="815786" y="1838011"/>
                  </a:lnTo>
                  <a:lnTo>
                    <a:pt x="685996" y="1547927"/>
                  </a:lnTo>
                  <a:lnTo>
                    <a:pt x="569849" y="1351779"/>
                  </a:lnTo>
                  <a:cubicBezTo>
                    <a:pt x="424964" y="1136327"/>
                    <a:pt x="242373" y="944873"/>
                    <a:pt x="28168" y="787511"/>
                  </a:cubicBezTo>
                  <a:lnTo>
                    <a:pt x="0" y="768223"/>
                  </a:lnTo>
                  <a:lnTo>
                    <a:pt x="589464"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sp>
        <p:nvSpPr>
          <p:cNvPr id="16" name="Title 1">
            <a:extLst>
              <a:ext uri="{FF2B5EF4-FFF2-40B4-BE49-F238E27FC236}">
                <a16:creationId xmlns:a16="http://schemas.microsoft.com/office/drawing/2014/main" id="{1683FD3F-3593-006C-AEA6-FCAF4BD1C973}"/>
              </a:ext>
            </a:extLst>
          </p:cNvPr>
          <p:cNvSpPr txBox="1">
            <a:spLocks/>
          </p:cNvSpPr>
          <p:nvPr/>
        </p:nvSpPr>
        <p:spPr>
          <a:xfrm>
            <a:off x="3291949" y="4995950"/>
            <a:ext cx="2457324" cy="855556"/>
          </a:xfrm>
          <a:prstGeom prst="rect">
            <a:avLst/>
          </a:prstGeom>
        </p:spPr>
        <p:txBody>
          <a:bodyPr/>
          <a:lstStyle>
            <a:lvl1pPr algn="l" defTabSz="1828434" rtl="0" eaLnBrk="1" latinLnBrk="0" hangingPunct="1">
              <a:lnSpc>
                <a:spcPct val="90000"/>
              </a:lnSpc>
              <a:spcBef>
                <a:spcPct val="0"/>
              </a:spcBef>
              <a:buNone/>
              <a:defRPr sz="4500" kern="1200">
                <a:solidFill>
                  <a:schemeClr val="tx1"/>
                </a:solidFill>
                <a:latin typeface="+mj-lt"/>
                <a:ea typeface="+mj-ea"/>
                <a:cs typeface="+mj-cs"/>
              </a:defRPr>
            </a:lvl1pPr>
          </a:lstStyle>
          <a:p>
            <a:pPr algn="ctr" defTabSz="457152">
              <a:buClr>
                <a:srgbClr val="0070C0"/>
              </a:buClr>
              <a:defRPr/>
            </a:pPr>
            <a:r>
              <a:rPr lang="en-IN" sz="2800" b="1" dirty="0">
                <a:latin typeface="+mn-lt"/>
                <a:ea typeface="Open Sans ExtraBold" charset="0"/>
                <a:cs typeface="Open Sans ExtraBold" charset="0"/>
              </a:rPr>
              <a:t>INSERT</a:t>
            </a:r>
            <a:r>
              <a:rPr lang="en-IN" sz="2800" b="1" dirty="0">
                <a:latin typeface="+mn-lt"/>
              </a:rPr>
              <a:t> </a:t>
            </a:r>
            <a:br>
              <a:rPr lang="en-IN" sz="1600" b="1" dirty="0">
                <a:latin typeface="+mn-lt"/>
              </a:rPr>
            </a:br>
            <a:r>
              <a:rPr lang="en-IN" sz="1400" dirty="0">
                <a:latin typeface="+mn-lt"/>
              </a:rPr>
              <a:t>SUB-HEADING</a:t>
            </a:r>
            <a:endParaRPr lang="en-IN" sz="1000" dirty="0">
              <a:latin typeface="+mn-lt"/>
            </a:endParaRPr>
          </a:p>
        </p:txBody>
      </p:sp>
      <p:grpSp>
        <p:nvGrpSpPr>
          <p:cNvPr id="18" name="Group 17">
            <a:extLst>
              <a:ext uri="{FF2B5EF4-FFF2-40B4-BE49-F238E27FC236}">
                <a16:creationId xmlns:a16="http://schemas.microsoft.com/office/drawing/2014/main" id="{E293956F-E3D6-E662-363C-CBB13860852F}"/>
              </a:ext>
            </a:extLst>
          </p:cNvPr>
          <p:cNvGrpSpPr/>
          <p:nvPr/>
        </p:nvGrpSpPr>
        <p:grpSpPr>
          <a:xfrm>
            <a:off x="1549201" y="4201419"/>
            <a:ext cx="934642" cy="936000"/>
            <a:chOff x="1928109" y="3972835"/>
            <a:chExt cx="934642" cy="1246190"/>
          </a:xfrm>
        </p:grpSpPr>
        <p:sp>
          <p:nvSpPr>
            <p:cNvPr id="26" name="Oval 25">
              <a:extLst>
                <a:ext uri="{FF2B5EF4-FFF2-40B4-BE49-F238E27FC236}">
                  <a16:creationId xmlns:a16="http://schemas.microsoft.com/office/drawing/2014/main" id="{427915EA-48D8-4AAA-A9FC-AB1BFBE5B6DC}"/>
                </a:ext>
              </a:extLst>
            </p:cNvPr>
            <p:cNvSpPr/>
            <p:nvPr/>
          </p:nvSpPr>
          <p:spPr>
            <a:xfrm>
              <a:off x="1928109" y="3972835"/>
              <a:ext cx="934642" cy="1246190"/>
            </a:xfrm>
            <a:prstGeom prst="ellipse">
              <a:avLst/>
            </a:prstGeom>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7" name="Oval 26">
              <a:extLst>
                <a:ext uri="{FF2B5EF4-FFF2-40B4-BE49-F238E27FC236}">
                  <a16:creationId xmlns:a16="http://schemas.microsoft.com/office/drawing/2014/main" id="{C7083646-9FC7-42DA-92A0-53F7D70959FF}"/>
                </a:ext>
              </a:extLst>
            </p:cNvPr>
            <p:cNvSpPr/>
            <p:nvPr/>
          </p:nvSpPr>
          <p:spPr>
            <a:xfrm>
              <a:off x="2037406" y="4118565"/>
              <a:ext cx="716046" cy="954728"/>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8" name="Group 27">
              <a:extLst>
                <a:ext uri="{FF2B5EF4-FFF2-40B4-BE49-F238E27FC236}">
                  <a16:creationId xmlns:a16="http://schemas.microsoft.com/office/drawing/2014/main" id="{F21B3B90-43A9-4D46-BDCC-AAD7FAE37C18}"/>
                </a:ext>
              </a:extLst>
            </p:cNvPr>
            <p:cNvGrpSpPr/>
            <p:nvPr/>
          </p:nvGrpSpPr>
          <p:grpSpPr>
            <a:xfrm>
              <a:off x="2079568" y="4175392"/>
              <a:ext cx="631724" cy="841074"/>
              <a:chOff x="3071135" y="1760585"/>
              <a:chExt cx="475200" cy="633600"/>
            </a:xfrm>
          </p:grpSpPr>
          <p:sp>
            <p:nvSpPr>
              <p:cNvPr id="29" name="Accent">
                <a:extLst>
                  <a:ext uri="{FF2B5EF4-FFF2-40B4-BE49-F238E27FC236}">
                    <a16:creationId xmlns:a16="http://schemas.microsoft.com/office/drawing/2014/main" id="{407B5073-0FF5-40BC-A7A9-7407616FF1F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0" name="Outline">
                <a:extLst>
                  <a:ext uri="{FF2B5EF4-FFF2-40B4-BE49-F238E27FC236}">
                    <a16:creationId xmlns:a16="http://schemas.microsoft.com/office/drawing/2014/main" id="{FF78D5E6-51E7-4C66-916B-EFB6CA8FFD9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9" name="Group 18">
            <a:extLst>
              <a:ext uri="{FF2B5EF4-FFF2-40B4-BE49-F238E27FC236}">
                <a16:creationId xmlns:a16="http://schemas.microsoft.com/office/drawing/2014/main" id="{66CE1888-4ABC-DE35-0DF0-61C99CF3F2F9}"/>
              </a:ext>
            </a:extLst>
          </p:cNvPr>
          <p:cNvGrpSpPr/>
          <p:nvPr/>
        </p:nvGrpSpPr>
        <p:grpSpPr>
          <a:xfrm>
            <a:off x="6550860" y="4201419"/>
            <a:ext cx="934642" cy="936000"/>
            <a:chOff x="6322561" y="3972835"/>
            <a:chExt cx="934642" cy="1246190"/>
          </a:xfrm>
        </p:grpSpPr>
        <p:sp>
          <p:nvSpPr>
            <p:cNvPr id="36" name="Oval 35">
              <a:extLst>
                <a:ext uri="{FF2B5EF4-FFF2-40B4-BE49-F238E27FC236}">
                  <a16:creationId xmlns:a16="http://schemas.microsoft.com/office/drawing/2014/main" id="{4FCE9437-E6E6-43A0-8CCC-E545D77153F2}"/>
                </a:ext>
              </a:extLst>
            </p:cNvPr>
            <p:cNvSpPr/>
            <p:nvPr/>
          </p:nvSpPr>
          <p:spPr>
            <a:xfrm>
              <a:off x="6322561" y="3972835"/>
              <a:ext cx="934642" cy="1246190"/>
            </a:xfrm>
            <a:prstGeom prst="ellipse">
              <a:avLst/>
            </a:prstGeom>
            <a:solidFill>
              <a:schemeClr val="accent3"/>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7" name="Oval 36">
              <a:extLst>
                <a:ext uri="{FF2B5EF4-FFF2-40B4-BE49-F238E27FC236}">
                  <a16:creationId xmlns:a16="http://schemas.microsoft.com/office/drawing/2014/main" id="{6DAB939C-D92F-47E3-A152-96E9950FB5BF}"/>
                </a:ext>
              </a:extLst>
            </p:cNvPr>
            <p:cNvSpPr/>
            <p:nvPr/>
          </p:nvSpPr>
          <p:spPr>
            <a:xfrm>
              <a:off x="6431859" y="4118565"/>
              <a:ext cx="716046" cy="954728"/>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8" name="Group 37">
              <a:extLst>
                <a:ext uri="{FF2B5EF4-FFF2-40B4-BE49-F238E27FC236}">
                  <a16:creationId xmlns:a16="http://schemas.microsoft.com/office/drawing/2014/main" id="{0E76F0CD-61FB-4BC2-8C05-2D86A47C55E8}"/>
                </a:ext>
              </a:extLst>
            </p:cNvPr>
            <p:cNvGrpSpPr/>
            <p:nvPr/>
          </p:nvGrpSpPr>
          <p:grpSpPr>
            <a:xfrm>
              <a:off x="6474020" y="4175392"/>
              <a:ext cx="631724" cy="841074"/>
              <a:chOff x="3071135" y="1760585"/>
              <a:chExt cx="475200" cy="633600"/>
            </a:xfrm>
          </p:grpSpPr>
          <p:sp>
            <p:nvSpPr>
              <p:cNvPr id="39" name="Accent">
                <a:extLst>
                  <a:ext uri="{FF2B5EF4-FFF2-40B4-BE49-F238E27FC236}">
                    <a16:creationId xmlns:a16="http://schemas.microsoft.com/office/drawing/2014/main" id="{3461E15E-A036-4544-A49F-AE6DB32755B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0" name="Outline">
                <a:extLst>
                  <a:ext uri="{FF2B5EF4-FFF2-40B4-BE49-F238E27FC236}">
                    <a16:creationId xmlns:a16="http://schemas.microsoft.com/office/drawing/2014/main" id="{C6E5AB5F-62FF-432D-8FE0-CBD4FBC537D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7" name="Group 16">
            <a:extLst>
              <a:ext uri="{FF2B5EF4-FFF2-40B4-BE49-F238E27FC236}">
                <a16:creationId xmlns:a16="http://schemas.microsoft.com/office/drawing/2014/main" id="{012B2215-8765-3A40-EDF1-0F1448C94FCB}"/>
              </a:ext>
            </a:extLst>
          </p:cNvPr>
          <p:cNvGrpSpPr/>
          <p:nvPr/>
        </p:nvGrpSpPr>
        <p:grpSpPr>
          <a:xfrm>
            <a:off x="4104679" y="2682526"/>
            <a:ext cx="934642" cy="936000"/>
            <a:chOff x="4104679" y="2251560"/>
            <a:chExt cx="934642" cy="1246190"/>
          </a:xfrm>
        </p:grpSpPr>
        <p:sp>
          <p:nvSpPr>
            <p:cNvPr id="31" name="Oval 30">
              <a:extLst>
                <a:ext uri="{FF2B5EF4-FFF2-40B4-BE49-F238E27FC236}">
                  <a16:creationId xmlns:a16="http://schemas.microsoft.com/office/drawing/2014/main" id="{FBF8C550-0B7B-4630-90CB-3308D41DFF74}"/>
                </a:ext>
              </a:extLst>
            </p:cNvPr>
            <p:cNvSpPr/>
            <p:nvPr/>
          </p:nvSpPr>
          <p:spPr>
            <a:xfrm>
              <a:off x="4104679" y="2251560"/>
              <a:ext cx="934642" cy="1246190"/>
            </a:xfrm>
            <a:prstGeom prst="ellipse">
              <a:avLst/>
            </a:prstGeom>
            <a:solidFill>
              <a:schemeClr val="accent2"/>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2" name="Oval 31">
              <a:extLst>
                <a:ext uri="{FF2B5EF4-FFF2-40B4-BE49-F238E27FC236}">
                  <a16:creationId xmlns:a16="http://schemas.microsoft.com/office/drawing/2014/main" id="{8DCC92EA-1B39-430C-A705-E63C65BBF7D7}"/>
                </a:ext>
              </a:extLst>
            </p:cNvPr>
            <p:cNvSpPr/>
            <p:nvPr/>
          </p:nvSpPr>
          <p:spPr>
            <a:xfrm>
              <a:off x="4213977" y="2397290"/>
              <a:ext cx="716046" cy="954728"/>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3" name="Group 32">
              <a:extLst>
                <a:ext uri="{FF2B5EF4-FFF2-40B4-BE49-F238E27FC236}">
                  <a16:creationId xmlns:a16="http://schemas.microsoft.com/office/drawing/2014/main" id="{32CB301B-81C3-4FEA-A6DE-C9676E384391}"/>
                </a:ext>
              </a:extLst>
            </p:cNvPr>
            <p:cNvGrpSpPr/>
            <p:nvPr/>
          </p:nvGrpSpPr>
          <p:grpSpPr>
            <a:xfrm>
              <a:off x="4256138" y="2454117"/>
              <a:ext cx="631724" cy="841074"/>
              <a:chOff x="3071135" y="1760585"/>
              <a:chExt cx="475200" cy="633600"/>
            </a:xfrm>
          </p:grpSpPr>
          <p:sp>
            <p:nvSpPr>
              <p:cNvPr id="34" name="Accent">
                <a:extLst>
                  <a:ext uri="{FF2B5EF4-FFF2-40B4-BE49-F238E27FC236}">
                    <a16:creationId xmlns:a16="http://schemas.microsoft.com/office/drawing/2014/main" id="{D1A55607-FFD2-4AB0-8AFB-C7531F5D668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5" name="Outline">
                <a:extLst>
                  <a:ext uri="{FF2B5EF4-FFF2-40B4-BE49-F238E27FC236}">
                    <a16:creationId xmlns:a16="http://schemas.microsoft.com/office/drawing/2014/main" id="{4267F72E-E192-42C3-9ADF-9F98BE3C247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235684893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01239705-6004-1AD1-4D48-7DE2E513BC97}"/>
              </a:ext>
            </a:extLst>
          </p:cNvPr>
          <p:cNvSpPr>
            <a:spLocks noGrp="1"/>
          </p:cNvSpPr>
          <p:nvPr>
            <p:ph type="title"/>
          </p:nvPr>
        </p:nvSpPr>
        <p:spPr/>
        <p:txBody>
          <a:bodyPr/>
          <a:lstStyle/>
          <a:p>
            <a:r>
              <a:rPr lang="en-US" dirty="0"/>
              <a:t>Column Slides</a:t>
            </a:r>
            <a:endParaRPr lang="en-PH" dirty="0"/>
          </a:p>
        </p:txBody>
      </p:sp>
      <p:sp>
        <p:nvSpPr>
          <p:cNvPr id="6" name="Text Placeholder 5">
            <a:extLst>
              <a:ext uri="{FF2B5EF4-FFF2-40B4-BE49-F238E27FC236}">
                <a16:creationId xmlns:a16="http://schemas.microsoft.com/office/drawing/2014/main" id="{CEDD1DB4-5543-F1B1-64D2-E5DA66901157}"/>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2714157798"/>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E1307FE-90C8-A365-33A6-F4FC0EBFB62D}"/>
            </a:ext>
          </a:extLst>
        </p:cNvPr>
        <p:cNvGrpSpPr/>
        <p:nvPr/>
      </p:nvGrpSpPr>
      <p:grpSpPr>
        <a:xfrm>
          <a:off x="0" y="0"/>
          <a:ext cx="0" cy="0"/>
          <a:chOff x="0" y="0"/>
          <a:chExt cx="0" cy="0"/>
        </a:xfrm>
      </p:grpSpPr>
      <p:grpSp>
        <p:nvGrpSpPr>
          <p:cNvPr id="19" name="Group 18">
            <a:extLst>
              <a:ext uri="{FF2B5EF4-FFF2-40B4-BE49-F238E27FC236}">
                <a16:creationId xmlns:a16="http://schemas.microsoft.com/office/drawing/2014/main" id="{54EE2CAA-D988-8C8C-43FF-3DE6FB0C46A5}"/>
              </a:ext>
            </a:extLst>
          </p:cNvPr>
          <p:cNvGrpSpPr/>
          <p:nvPr/>
        </p:nvGrpSpPr>
        <p:grpSpPr>
          <a:xfrm>
            <a:off x="1706400" y="3150526"/>
            <a:ext cx="5731200" cy="2869200"/>
            <a:chOff x="2829290" y="2777167"/>
            <a:chExt cx="6533421" cy="3270919"/>
          </a:xfrm>
        </p:grpSpPr>
        <p:sp>
          <p:nvSpPr>
            <p:cNvPr id="12" name="Freeform: Shape 11">
              <a:extLst>
                <a:ext uri="{FF2B5EF4-FFF2-40B4-BE49-F238E27FC236}">
                  <a16:creationId xmlns:a16="http://schemas.microsoft.com/office/drawing/2014/main" id="{E04C0048-3DA2-94D5-C585-08F0B4CA99B8}"/>
                </a:ext>
              </a:extLst>
            </p:cNvPr>
            <p:cNvSpPr/>
            <p:nvPr/>
          </p:nvSpPr>
          <p:spPr>
            <a:xfrm>
              <a:off x="3641313" y="2777167"/>
              <a:ext cx="2441029" cy="1741319"/>
            </a:xfrm>
            <a:custGeom>
              <a:avLst/>
              <a:gdLst>
                <a:gd name="connsiteX0" fmla="*/ 2421415 w 2441029"/>
                <a:gd name="connsiteY0" fmla="*/ 0 h 1741319"/>
                <a:gd name="connsiteX1" fmla="*/ 2441029 w 2441029"/>
                <a:gd name="connsiteY1" fmla="*/ 425 h 1741319"/>
                <a:gd name="connsiteX2" fmla="*/ 2441029 w 2441029"/>
                <a:gd name="connsiteY2" fmla="*/ 967944 h 1741319"/>
                <a:gd name="connsiteX3" fmla="*/ 2431344 w 2441029"/>
                <a:gd name="connsiteY3" fmla="*/ 967736 h 1741319"/>
                <a:gd name="connsiteX4" fmla="*/ 1706559 w 2441029"/>
                <a:gd name="connsiteY4" fmla="*/ 1090779 h 1741319"/>
                <a:gd name="connsiteX5" fmla="*/ 1573435 w 2441029"/>
                <a:gd name="connsiteY5" fmla="*/ 1140716 h 1741319"/>
                <a:gd name="connsiteX6" fmla="*/ 1789964 w 2441029"/>
                <a:gd name="connsiteY6" fmla="*/ 1613922 h 1741319"/>
                <a:gd name="connsiteX7" fmla="*/ 1315207 w 2441029"/>
                <a:gd name="connsiteY7" fmla="*/ 1265886 h 1741319"/>
                <a:gd name="connsiteX8" fmla="*/ 1297113 w 2441029"/>
                <a:gd name="connsiteY8" fmla="*/ 1275498 h 1741319"/>
                <a:gd name="connsiteX9" fmla="*/ 815492 w 2441029"/>
                <a:gd name="connsiteY9" fmla="*/ 1643989 h 1741319"/>
                <a:gd name="connsiteX10" fmla="*/ 724478 w 2441029"/>
                <a:gd name="connsiteY10" fmla="*/ 1741319 h 1741319"/>
                <a:gd name="connsiteX11" fmla="*/ 0 w 2441029"/>
                <a:gd name="connsiteY11" fmla="*/ 1100318 h 1741319"/>
                <a:gd name="connsiteX12" fmla="*/ 122010 w 2441029"/>
                <a:gd name="connsiteY12" fmla="*/ 968857 h 1741319"/>
                <a:gd name="connsiteX13" fmla="*/ 804075 w 2441029"/>
                <a:gd name="connsiteY13" fmla="*/ 442662 h 1741319"/>
                <a:gd name="connsiteX14" fmla="*/ 2421415 w 2441029"/>
                <a:gd name="connsiteY14" fmla="*/ 0 h 1741319"/>
                <a:gd name="connsiteX0" fmla="*/ 2421415 w 2441029"/>
                <a:gd name="connsiteY0" fmla="*/ 0 h 1741319"/>
                <a:gd name="connsiteX1" fmla="*/ 2441029 w 2441029"/>
                <a:gd name="connsiteY1" fmla="*/ 425 h 1741319"/>
                <a:gd name="connsiteX2" fmla="*/ 2441029 w 2441029"/>
                <a:gd name="connsiteY2" fmla="*/ 967944 h 1741319"/>
                <a:gd name="connsiteX3" fmla="*/ 2431344 w 2441029"/>
                <a:gd name="connsiteY3" fmla="*/ 967736 h 1741319"/>
                <a:gd name="connsiteX4" fmla="*/ 1706559 w 2441029"/>
                <a:gd name="connsiteY4" fmla="*/ 1090779 h 1741319"/>
                <a:gd name="connsiteX5" fmla="*/ 1573435 w 2441029"/>
                <a:gd name="connsiteY5" fmla="*/ 1140716 h 1741319"/>
                <a:gd name="connsiteX6" fmla="*/ 1315207 w 2441029"/>
                <a:gd name="connsiteY6" fmla="*/ 1265886 h 1741319"/>
                <a:gd name="connsiteX7" fmla="*/ 1297113 w 2441029"/>
                <a:gd name="connsiteY7" fmla="*/ 1275498 h 1741319"/>
                <a:gd name="connsiteX8" fmla="*/ 815492 w 2441029"/>
                <a:gd name="connsiteY8" fmla="*/ 1643989 h 1741319"/>
                <a:gd name="connsiteX9" fmla="*/ 724478 w 2441029"/>
                <a:gd name="connsiteY9" fmla="*/ 1741319 h 1741319"/>
                <a:gd name="connsiteX10" fmla="*/ 0 w 2441029"/>
                <a:gd name="connsiteY10" fmla="*/ 1100318 h 1741319"/>
                <a:gd name="connsiteX11" fmla="*/ 122010 w 2441029"/>
                <a:gd name="connsiteY11" fmla="*/ 968857 h 1741319"/>
                <a:gd name="connsiteX12" fmla="*/ 804075 w 2441029"/>
                <a:gd name="connsiteY12" fmla="*/ 442662 h 1741319"/>
                <a:gd name="connsiteX13" fmla="*/ 2421415 w 2441029"/>
                <a:gd name="connsiteY13" fmla="*/ 0 h 17413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41029" h="1741319">
                  <a:moveTo>
                    <a:pt x="2421415" y="0"/>
                  </a:moveTo>
                  <a:lnTo>
                    <a:pt x="2441029" y="425"/>
                  </a:lnTo>
                  <a:lnTo>
                    <a:pt x="2441029" y="967944"/>
                  </a:lnTo>
                  <a:lnTo>
                    <a:pt x="2431344" y="967736"/>
                  </a:lnTo>
                  <a:cubicBezTo>
                    <a:pt x="2186108" y="970194"/>
                    <a:pt x="1941271" y="1011241"/>
                    <a:pt x="1706559" y="1090779"/>
                  </a:cubicBezTo>
                  <a:lnTo>
                    <a:pt x="1573435" y="1140716"/>
                  </a:lnTo>
                  <a:lnTo>
                    <a:pt x="1315207" y="1265886"/>
                  </a:lnTo>
                  <a:lnTo>
                    <a:pt x="1297113" y="1275498"/>
                  </a:lnTo>
                  <a:cubicBezTo>
                    <a:pt x="1118229" y="1378139"/>
                    <a:pt x="956821" y="1502478"/>
                    <a:pt x="815492" y="1643989"/>
                  </a:cubicBezTo>
                  <a:lnTo>
                    <a:pt x="724478" y="1741319"/>
                  </a:lnTo>
                  <a:lnTo>
                    <a:pt x="0" y="1100318"/>
                  </a:lnTo>
                  <a:lnTo>
                    <a:pt x="122010" y="968857"/>
                  </a:lnTo>
                  <a:cubicBezTo>
                    <a:pt x="322135" y="766937"/>
                    <a:pt x="550714" y="589397"/>
                    <a:pt x="804075" y="442662"/>
                  </a:cubicBezTo>
                  <a:cubicBezTo>
                    <a:pt x="1303542" y="153395"/>
                    <a:pt x="1861745" y="5648"/>
                    <a:pt x="242141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4" name="Freeform: Shape 13">
              <a:extLst>
                <a:ext uri="{FF2B5EF4-FFF2-40B4-BE49-F238E27FC236}">
                  <a16:creationId xmlns:a16="http://schemas.microsoft.com/office/drawing/2014/main" id="{83495E00-D747-4FDD-0F1E-6703235558F7}"/>
                </a:ext>
              </a:extLst>
            </p:cNvPr>
            <p:cNvSpPr/>
            <p:nvPr/>
          </p:nvSpPr>
          <p:spPr>
            <a:xfrm>
              <a:off x="6137205" y="2778779"/>
              <a:ext cx="2452170" cy="1785282"/>
            </a:xfrm>
            <a:custGeom>
              <a:avLst/>
              <a:gdLst>
                <a:gd name="connsiteX0" fmla="*/ 0 w 2452170"/>
                <a:gd name="connsiteY0" fmla="*/ 0 h 1785282"/>
                <a:gd name="connsiteX1" fmla="*/ 135355 w 2452170"/>
                <a:gd name="connsiteY1" fmla="*/ 2931 h 1785282"/>
                <a:gd name="connsiteX2" fmla="*/ 1551657 w 2452170"/>
                <a:gd name="connsiteY2" fmla="*/ 408316 h 1785282"/>
                <a:gd name="connsiteX3" fmla="*/ 2392089 w 2452170"/>
                <a:gd name="connsiteY3" fmla="*/ 1073334 h 1785282"/>
                <a:gd name="connsiteX4" fmla="*/ 2452170 w 2452170"/>
                <a:gd name="connsiteY4" fmla="*/ 1144211 h 1785282"/>
                <a:gd name="connsiteX5" fmla="*/ 1727616 w 2452170"/>
                <a:gd name="connsiteY5" fmla="*/ 1785282 h 1785282"/>
                <a:gd name="connsiteX6" fmla="*/ 1669145 w 2452170"/>
                <a:gd name="connsiteY6" fmla="*/ 1716806 h 1785282"/>
                <a:gd name="connsiteX7" fmla="*/ 1075810 w 2452170"/>
                <a:gd name="connsiteY7" fmla="*/ 1251090 h 1785282"/>
                <a:gd name="connsiteX8" fmla="*/ 1035280 w 2452170"/>
                <a:gd name="connsiteY8" fmla="*/ 1231817 h 1785282"/>
                <a:gd name="connsiteX9" fmla="*/ 525523 w 2452170"/>
                <a:gd name="connsiteY9" fmla="*/ 1614134 h 1785282"/>
                <a:gd name="connsiteX10" fmla="*/ 750496 w 2452170"/>
                <a:gd name="connsiteY10" fmla="*/ 1107945 h 1785282"/>
                <a:gd name="connsiteX11" fmla="*/ 591469 w 2452170"/>
                <a:gd name="connsiteY11" fmla="*/ 1053330 h 1785282"/>
                <a:gd name="connsiteX12" fmla="*/ 82563 w 2452170"/>
                <a:gd name="connsiteY12" fmla="*/ 969280 h 1785282"/>
                <a:gd name="connsiteX13" fmla="*/ 0 w 2452170"/>
                <a:gd name="connsiteY13" fmla="*/ 967508 h 1785282"/>
                <a:gd name="connsiteX0" fmla="*/ 0 w 2452170"/>
                <a:gd name="connsiteY0" fmla="*/ 0 h 1785282"/>
                <a:gd name="connsiteX1" fmla="*/ 135355 w 2452170"/>
                <a:gd name="connsiteY1" fmla="*/ 2931 h 1785282"/>
                <a:gd name="connsiteX2" fmla="*/ 1551657 w 2452170"/>
                <a:gd name="connsiteY2" fmla="*/ 408316 h 1785282"/>
                <a:gd name="connsiteX3" fmla="*/ 2392089 w 2452170"/>
                <a:gd name="connsiteY3" fmla="*/ 1073334 h 1785282"/>
                <a:gd name="connsiteX4" fmla="*/ 2452170 w 2452170"/>
                <a:gd name="connsiteY4" fmla="*/ 1144211 h 1785282"/>
                <a:gd name="connsiteX5" fmla="*/ 1727616 w 2452170"/>
                <a:gd name="connsiteY5" fmla="*/ 1785282 h 1785282"/>
                <a:gd name="connsiteX6" fmla="*/ 1669145 w 2452170"/>
                <a:gd name="connsiteY6" fmla="*/ 1716806 h 1785282"/>
                <a:gd name="connsiteX7" fmla="*/ 1075810 w 2452170"/>
                <a:gd name="connsiteY7" fmla="*/ 1251090 h 1785282"/>
                <a:gd name="connsiteX8" fmla="*/ 1035280 w 2452170"/>
                <a:gd name="connsiteY8" fmla="*/ 1231817 h 1785282"/>
                <a:gd name="connsiteX9" fmla="*/ 750496 w 2452170"/>
                <a:gd name="connsiteY9" fmla="*/ 1107945 h 1785282"/>
                <a:gd name="connsiteX10" fmla="*/ 591469 w 2452170"/>
                <a:gd name="connsiteY10" fmla="*/ 1053330 h 1785282"/>
                <a:gd name="connsiteX11" fmla="*/ 82563 w 2452170"/>
                <a:gd name="connsiteY11" fmla="*/ 969280 h 1785282"/>
                <a:gd name="connsiteX12" fmla="*/ 0 w 2452170"/>
                <a:gd name="connsiteY12" fmla="*/ 967508 h 1785282"/>
                <a:gd name="connsiteX13" fmla="*/ 0 w 2452170"/>
                <a:gd name="connsiteY13" fmla="*/ 0 h 1785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2170" h="1785282">
                  <a:moveTo>
                    <a:pt x="0" y="0"/>
                  </a:moveTo>
                  <a:lnTo>
                    <a:pt x="135355" y="2931"/>
                  </a:lnTo>
                  <a:cubicBezTo>
                    <a:pt x="624604" y="29081"/>
                    <a:pt x="1109493" y="164080"/>
                    <a:pt x="1551657" y="408316"/>
                  </a:cubicBezTo>
                  <a:cubicBezTo>
                    <a:pt x="1871968" y="585245"/>
                    <a:pt x="2154586" y="811047"/>
                    <a:pt x="2392089" y="1073334"/>
                  </a:cubicBezTo>
                  <a:lnTo>
                    <a:pt x="2452170" y="1144211"/>
                  </a:lnTo>
                  <a:lnTo>
                    <a:pt x="1727616" y="1785282"/>
                  </a:lnTo>
                  <a:lnTo>
                    <a:pt x="1669145" y="1716806"/>
                  </a:lnTo>
                  <a:cubicBezTo>
                    <a:pt x="1501445" y="1532970"/>
                    <a:pt x="1301913" y="1374824"/>
                    <a:pt x="1075810" y="1251090"/>
                  </a:cubicBezTo>
                  <a:lnTo>
                    <a:pt x="1035280" y="1231817"/>
                  </a:lnTo>
                  <a:lnTo>
                    <a:pt x="750496" y="1107945"/>
                  </a:lnTo>
                  <a:lnTo>
                    <a:pt x="591469" y="1053330"/>
                  </a:lnTo>
                  <a:cubicBezTo>
                    <a:pt x="424816" y="1006373"/>
                    <a:pt x="254068" y="978367"/>
                    <a:pt x="82563" y="969280"/>
                  </a:cubicBezTo>
                  <a:lnTo>
                    <a:pt x="0" y="967508"/>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6" name="Freeform: Shape 15">
              <a:extLst>
                <a:ext uri="{FF2B5EF4-FFF2-40B4-BE49-F238E27FC236}">
                  <a16:creationId xmlns:a16="http://schemas.microsoft.com/office/drawing/2014/main" id="{03CDDA1A-E0D8-4E48-6F43-5F989C93ADF2}"/>
                </a:ext>
              </a:extLst>
            </p:cNvPr>
            <p:cNvSpPr/>
            <p:nvPr/>
          </p:nvSpPr>
          <p:spPr>
            <a:xfrm>
              <a:off x="2829290" y="3918645"/>
              <a:ext cx="1500908" cy="2129441"/>
            </a:xfrm>
            <a:custGeom>
              <a:avLst/>
              <a:gdLst>
                <a:gd name="connsiteX0" fmla="*/ 775746 w 1738635"/>
                <a:gd name="connsiteY0" fmla="*/ 0 h 2129441"/>
                <a:gd name="connsiteX1" fmla="*/ 1500908 w 1738635"/>
                <a:gd name="connsiteY1" fmla="*/ 641607 h 2129441"/>
                <a:gd name="connsiteX2" fmla="*/ 1430904 w 1738635"/>
                <a:gd name="connsiteY2" fmla="*/ 727092 h 2129441"/>
                <a:gd name="connsiteX3" fmla="*/ 1324185 w 1738635"/>
                <a:gd name="connsiteY3" fmla="*/ 879028 h 2129441"/>
                <a:gd name="connsiteX4" fmla="*/ 1233989 w 1738635"/>
                <a:gd name="connsiteY4" fmla="*/ 1032870 h 2129441"/>
                <a:gd name="connsiteX5" fmla="*/ 1738635 w 1738635"/>
                <a:gd name="connsiteY5" fmla="*/ 1408984 h 2129441"/>
                <a:gd name="connsiteX6" fmla="*/ 1104549 w 1738635"/>
                <a:gd name="connsiteY6" fmla="*/ 1325171 h 2129441"/>
                <a:gd name="connsiteX7" fmla="*/ 1083960 w 1738635"/>
                <a:gd name="connsiteY7" fmla="*/ 1378969 h 2129441"/>
                <a:gd name="connsiteX8" fmla="*/ 967964 w 1738635"/>
                <a:gd name="connsiteY8" fmla="*/ 2117602 h 2129441"/>
                <a:gd name="connsiteX9" fmla="*/ 250 w 1738635"/>
                <a:gd name="connsiteY9" fmla="*/ 2129441 h 2129441"/>
                <a:gd name="connsiteX10" fmla="*/ 655642 w 1738635"/>
                <a:gd name="connsiteY10" fmla="*/ 147741 h 2129441"/>
                <a:gd name="connsiteX0" fmla="*/ 775746 w 1500908"/>
                <a:gd name="connsiteY0" fmla="*/ 0 h 2129441"/>
                <a:gd name="connsiteX1" fmla="*/ 1500908 w 1500908"/>
                <a:gd name="connsiteY1" fmla="*/ 641607 h 2129441"/>
                <a:gd name="connsiteX2" fmla="*/ 1430904 w 1500908"/>
                <a:gd name="connsiteY2" fmla="*/ 727092 h 2129441"/>
                <a:gd name="connsiteX3" fmla="*/ 1324185 w 1500908"/>
                <a:gd name="connsiteY3" fmla="*/ 879028 h 2129441"/>
                <a:gd name="connsiteX4" fmla="*/ 1233989 w 1500908"/>
                <a:gd name="connsiteY4" fmla="*/ 1032870 h 2129441"/>
                <a:gd name="connsiteX5" fmla="*/ 1104549 w 1500908"/>
                <a:gd name="connsiteY5" fmla="*/ 1325171 h 2129441"/>
                <a:gd name="connsiteX6" fmla="*/ 1083960 w 1500908"/>
                <a:gd name="connsiteY6" fmla="*/ 1378969 h 2129441"/>
                <a:gd name="connsiteX7" fmla="*/ 967964 w 1500908"/>
                <a:gd name="connsiteY7" fmla="*/ 2117602 h 2129441"/>
                <a:gd name="connsiteX8" fmla="*/ 250 w 1500908"/>
                <a:gd name="connsiteY8" fmla="*/ 2129441 h 2129441"/>
                <a:gd name="connsiteX9" fmla="*/ 655642 w 1500908"/>
                <a:gd name="connsiteY9" fmla="*/ 147741 h 2129441"/>
                <a:gd name="connsiteX10" fmla="*/ 775746 w 1500908"/>
                <a:gd name="connsiteY10" fmla="*/ 0 h 2129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00908" h="2129441">
                  <a:moveTo>
                    <a:pt x="775746" y="0"/>
                  </a:moveTo>
                  <a:lnTo>
                    <a:pt x="1500908" y="641607"/>
                  </a:lnTo>
                  <a:lnTo>
                    <a:pt x="1430904" y="727092"/>
                  </a:lnTo>
                  <a:cubicBezTo>
                    <a:pt x="1393217" y="776328"/>
                    <a:pt x="1357617" y="827019"/>
                    <a:pt x="1324185" y="879028"/>
                  </a:cubicBezTo>
                  <a:lnTo>
                    <a:pt x="1233989" y="1032870"/>
                  </a:lnTo>
                  <a:lnTo>
                    <a:pt x="1104549" y="1325171"/>
                  </a:lnTo>
                  <a:lnTo>
                    <a:pt x="1083960" y="1378969"/>
                  </a:lnTo>
                  <a:cubicBezTo>
                    <a:pt x="1005108" y="1613667"/>
                    <a:pt x="964748" y="1862824"/>
                    <a:pt x="967964" y="2117602"/>
                  </a:cubicBezTo>
                  <a:lnTo>
                    <a:pt x="250" y="2129441"/>
                  </a:lnTo>
                  <a:cubicBezTo>
                    <a:pt x="-8828" y="1403507"/>
                    <a:pt x="228756" y="709476"/>
                    <a:pt x="655642" y="147741"/>
                  </a:cubicBezTo>
                  <a:lnTo>
                    <a:pt x="77574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8" name="Freeform: Shape 17">
              <a:extLst>
                <a:ext uri="{FF2B5EF4-FFF2-40B4-BE49-F238E27FC236}">
                  <a16:creationId xmlns:a16="http://schemas.microsoft.com/office/drawing/2014/main" id="{7C52A0A3-8294-D552-F302-CC8EC40D3CDB}"/>
                </a:ext>
              </a:extLst>
            </p:cNvPr>
            <p:cNvSpPr/>
            <p:nvPr/>
          </p:nvSpPr>
          <p:spPr>
            <a:xfrm>
              <a:off x="7900453" y="3964852"/>
              <a:ext cx="1462258" cy="2024223"/>
            </a:xfrm>
            <a:custGeom>
              <a:avLst/>
              <a:gdLst>
                <a:gd name="connsiteX0" fmla="*/ 1010142 w 1747994"/>
                <a:gd name="connsiteY0" fmla="*/ 0 h 2024223"/>
                <a:gd name="connsiteX1" fmla="*/ 1051606 w 1747994"/>
                <a:gd name="connsiteY1" fmla="*/ 48914 h 2024223"/>
                <a:gd name="connsiteX2" fmla="*/ 1747994 w 1747994"/>
                <a:gd name="connsiteY2" fmla="*/ 2016205 h 2024223"/>
                <a:gd name="connsiteX3" fmla="*/ 780239 w 1747994"/>
                <a:gd name="connsiteY3" fmla="*/ 2024223 h 2024223"/>
                <a:gd name="connsiteX4" fmla="*/ 648751 w 1747994"/>
                <a:gd name="connsiteY4" fmla="*/ 1288459 h 2024223"/>
                <a:gd name="connsiteX5" fmla="*/ 645266 w 1747994"/>
                <a:gd name="connsiteY5" fmla="*/ 1279894 h 2024223"/>
                <a:gd name="connsiteX6" fmla="*/ 0 w 1747994"/>
                <a:gd name="connsiteY6" fmla="*/ 1316681 h 2024223"/>
                <a:gd name="connsiteX7" fmla="*/ 514552 w 1747994"/>
                <a:gd name="connsiteY7" fmla="*/ 989752 h 2024223"/>
                <a:gd name="connsiteX8" fmla="*/ 495207 w 1747994"/>
                <a:gd name="connsiteY8" fmla="*/ 951565 h 2024223"/>
                <a:gd name="connsiteX9" fmla="*/ 288392 w 1747994"/>
                <a:gd name="connsiteY9" fmla="*/ 644049 h 2024223"/>
                <a:gd name="connsiteX10" fmla="*/ 285736 w 1747994"/>
                <a:gd name="connsiteY10" fmla="*/ 640939 h 2024223"/>
                <a:gd name="connsiteX0" fmla="*/ 724406 w 1462258"/>
                <a:gd name="connsiteY0" fmla="*/ 0 h 2024223"/>
                <a:gd name="connsiteX1" fmla="*/ 765870 w 1462258"/>
                <a:gd name="connsiteY1" fmla="*/ 48914 h 2024223"/>
                <a:gd name="connsiteX2" fmla="*/ 1462258 w 1462258"/>
                <a:gd name="connsiteY2" fmla="*/ 2016205 h 2024223"/>
                <a:gd name="connsiteX3" fmla="*/ 494503 w 1462258"/>
                <a:gd name="connsiteY3" fmla="*/ 2024223 h 2024223"/>
                <a:gd name="connsiteX4" fmla="*/ 363015 w 1462258"/>
                <a:gd name="connsiteY4" fmla="*/ 1288459 h 2024223"/>
                <a:gd name="connsiteX5" fmla="*/ 359530 w 1462258"/>
                <a:gd name="connsiteY5" fmla="*/ 1279894 h 2024223"/>
                <a:gd name="connsiteX6" fmla="*/ 228816 w 1462258"/>
                <a:gd name="connsiteY6" fmla="*/ 989752 h 2024223"/>
                <a:gd name="connsiteX7" fmla="*/ 209471 w 1462258"/>
                <a:gd name="connsiteY7" fmla="*/ 951565 h 2024223"/>
                <a:gd name="connsiteX8" fmla="*/ 2656 w 1462258"/>
                <a:gd name="connsiteY8" fmla="*/ 644049 h 2024223"/>
                <a:gd name="connsiteX9" fmla="*/ 0 w 1462258"/>
                <a:gd name="connsiteY9" fmla="*/ 640939 h 2024223"/>
                <a:gd name="connsiteX10" fmla="*/ 724406 w 1462258"/>
                <a:gd name="connsiteY10" fmla="*/ 0 h 2024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2258" h="2024223">
                  <a:moveTo>
                    <a:pt x="724406" y="0"/>
                  </a:moveTo>
                  <a:lnTo>
                    <a:pt x="765870" y="48914"/>
                  </a:lnTo>
                  <a:cubicBezTo>
                    <a:pt x="1204189" y="601685"/>
                    <a:pt x="1456110" y="1290485"/>
                    <a:pt x="1462258" y="2016205"/>
                  </a:cubicBezTo>
                  <a:lnTo>
                    <a:pt x="494503" y="2024223"/>
                  </a:lnTo>
                  <a:cubicBezTo>
                    <a:pt x="492326" y="1769557"/>
                    <a:pt x="446743" y="1521395"/>
                    <a:pt x="363015" y="1288459"/>
                  </a:cubicBezTo>
                  <a:lnTo>
                    <a:pt x="359530" y="1279894"/>
                  </a:lnTo>
                  <a:lnTo>
                    <a:pt x="228816" y="989752"/>
                  </a:lnTo>
                  <a:lnTo>
                    <a:pt x="209471" y="951565"/>
                  </a:lnTo>
                  <a:cubicBezTo>
                    <a:pt x="149192" y="843800"/>
                    <a:pt x="80035" y="740931"/>
                    <a:pt x="2656" y="644049"/>
                  </a:cubicBezTo>
                  <a:lnTo>
                    <a:pt x="0" y="640939"/>
                  </a:lnTo>
                  <a:lnTo>
                    <a:pt x="724406"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grpSp>
      <p:graphicFrame>
        <p:nvGraphicFramePr>
          <p:cNvPr id="2" name="think-cell data - do not delete" hidden="1">
            <a:extLst>
              <a:ext uri="{FF2B5EF4-FFF2-40B4-BE49-F238E27FC236}">
                <a16:creationId xmlns:a16="http://schemas.microsoft.com/office/drawing/2014/main" id="{E74EF559-8048-DA82-128D-D549A933CC72}"/>
              </a:ext>
            </a:extLst>
          </p:cNvPr>
          <p:cNvGraphicFramePr>
            <a:graphicFrameLocks noChangeAspect="1"/>
          </p:cNvGraphicFramePr>
          <p:nvPr>
            <p:custDataLst>
              <p:tags r:id="rId1"/>
            </p:custDataLst>
          </p:nvPr>
        </p:nvGraphicFramePr>
        <p:xfrm>
          <a:off x="1191" y="1588"/>
          <a:ext cx="1191"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2" name="think-cell data - do not delete" hidden="1">
                        <a:extLst>
                          <a:ext uri="{FF2B5EF4-FFF2-40B4-BE49-F238E27FC236}">
                            <a16:creationId xmlns:a16="http://schemas.microsoft.com/office/drawing/2014/main" id="{E74EF559-8048-DA82-128D-D549A933CC72}"/>
                          </a:ext>
                        </a:extLst>
                      </p:cNvPr>
                      <p:cNvPicPr/>
                      <p:nvPr/>
                    </p:nvPicPr>
                    <p:blipFill>
                      <a:blip r:embed="rId4"/>
                      <a:stretch>
                        <a:fillRect/>
                      </a:stretch>
                    </p:blipFill>
                    <p:spPr>
                      <a:xfrm>
                        <a:off x="1191" y="1588"/>
                        <a:ext cx="1191" cy="1588"/>
                      </a:xfrm>
                      <a:prstGeom prst="rect">
                        <a:avLst/>
                      </a:prstGeom>
                    </p:spPr>
                  </p:pic>
                </p:oleObj>
              </mc:Fallback>
            </mc:AlternateContent>
          </a:graphicData>
        </a:graphic>
      </p:graphicFrame>
      <p:sp>
        <p:nvSpPr>
          <p:cNvPr id="4" name="Title 3">
            <a:extLst>
              <a:ext uri="{FF2B5EF4-FFF2-40B4-BE49-F238E27FC236}">
                <a16:creationId xmlns:a16="http://schemas.microsoft.com/office/drawing/2014/main" id="{1AA9C409-BE99-C2BE-4B68-002ED972399D}"/>
              </a:ext>
            </a:extLst>
          </p:cNvPr>
          <p:cNvSpPr>
            <a:spLocks noGrp="1"/>
          </p:cNvSpPr>
          <p:nvPr>
            <p:ph type="title"/>
          </p:nvPr>
        </p:nvSpPr>
        <p:spPr>
          <a:xfrm>
            <a:off x="221226" y="365126"/>
            <a:ext cx="8701548" cy="578772"/>
          </a:xfrm>
        </p:spPr>
        <p:txBody>
          <a:bodyPr vert="horz"/>
          <a:lstStyle/>
          <a:p>
            <a:r>
              <a:rPr lang="en-US" dirty="0"/>
              <a:t>Four-Segment Semicircle Diagram</a:t>
            </a:r>
          </a:p>
        </p:txBody>
      </p:sp>
      <p:sp>
        <p:nvSpPr>
          <p:cNvPr id="3" name="Slide Number Placeholder 2">
            <a:extLst>
              <a:ext uri="{FF2B5EF4-FFF2-40B4-BE49-F238E27FC236}">
                <a16:creationId xmlns:a16="http://schemas.microsoft.com/office/drawing/2014/main" id="{31950E86-D1A8-AC32-2C26-8077A7B688FB}"/>
              </a:ext>
            </a:extLst>
          </p:cNvPr>
          <p:cNvSpPr>
            <a:spLocks noGrp="1"/>
          </p:cNvSpPr>
          <p:nvPr>
            <p:ph type="sldNum" sz="quarter" idx="12"/>
          </p:nvPr>
        </p:nvSpPr>
        <p:spPr/>
        <p:txBody>
          <a:bodyPr/>
          <a:lstStyle/>
          <a:p>
            <a:fld id="{4145DBE5-F440-4DC1-86E2-EA4CF186D269}" type="slidenum">
              <a:rPr lang="en-US" smtClean="0"/>
              <a:pPr/>
              <a:t>150</a:t>
            </a:fld>
            <a:endParaRPr lang="en-US" dirty="0"/>
          </a:p>
        </p:txBody>
      </p:sp>
      <p:grpSp>
        <p:nvGrpSpPr>
          <p:cNvPr id="22" name="Group 21">
            <a:extLst>
              <a:ext uri="{FF2B5EF4-FFF2-40B4-BE49-F238E27FC236}">
                <a16:creationId xmlns:a16="http://schemas.microsoft.com/office/drawing/2014/main" id="{1220B079-3672-9FFD-3723-FCC57920AEC5}"/>
              </a:ext>
            </a:extLst>
          </p:cNvPr>
          <p:cNvGrpSpPr/>
          <p:nvPr/>
        </p:nvGrpSpPr>
        <p:grpSpPr>
          <a:xfrm>
            <a:off x="1484131" y="4717962"/>
            <a:ext cx="741345" cy="741600"/>
            <a:chOff x="1879912" y="4444459"/>
            <a:chExt cx="741345" cy="988460"/>
          </a:xfrm>
        </p:grpSpPr>
        <p:sp>
          <p:nvSpPr>
            <p:cNvPr id="34" name="Oval 33">
              <a:extLst>
                <a:ext uri="{FF2B5EF4-FFF2-40B4-BE49-F238E27FC236}">
                  <a16:creationId xmlns:a16="http://schemas.microsoft.com/office/drawing/2014/main" id="{20F33EB6-6B1D-46FD-8783-7C7DB9B55D1B}"/>
                </a:ext>
              </a:extLst>
            </p:cNvPr>
            <p:cNvSpPr/>
            <p:nvPr/>
          </p:nvSpPr>
          <p:spPr>
            <a:xfrm>
              <a:off x="1879912" y="4444459"/>
              <a:ext cx="741345" cy="988460"/>
            </a:xfrm>
            <a:prstGeom prst="ellipse">
              <a:avLst/>
            </a:prstGeom>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5" name="Oval 34">
              <a:extLst>
                <a:ext uri="{FF2B5EF4-FFF2-40B4-BE49-F238E27FC236}">
                  <a16:creationId xmlns:a16="http://schemas.microsoft.com/office/drawing/2014/main" id="{C03B9766-2353-421D-903D-A092208F5B7B}"/>
                </a:ext>
              </a:extLst>
            </p:cNvPr>
            <p:cNvSpPr/>
            <p:nvPr/>
          </p:nvSpPr>
          <p:spPr>
            <a:xfrm>
              <a:off x="1966606" y="4560050"/>
              <a:ext cx="567957" cy="757276"/>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6" name="Group 35">
              <a:extLst>
                <a:ext uri="{FF2B5EF4-FFF2-40B4-BE49-F238E27FC236}">
                  <a16:creationId xmlns:a16="http://schemas.microsoft.com/office/drawing/2014/main" id="{AA534C2C-B1FF-485A-96D3-24572F0BB225}"/>
                </a:ext>
              </a:extLst>
            </p:cNvPr>
            <p:cNvGrpSpPr/>
            <p:nvPr/>
          </p:nvGrpSpPr>
          <p:grpSpPr>
            <a:xfrm>
              <a:off x="2000048" y="4605124"/>
              <a:ext cx="501074" cy="667128"/>
              <a:chOff x="3071135" y="1760585"/>
              <a:chExt cx="475200" cy="633600"/>
            </a:xfrm>
          </p:grpSpPr>
          <p:sp>
            <p:nvSpPr>
              <p:cNvPr id="37" name="Accent">
                <a:extLst>
                  <a:ext uri="{FF2B5EF4-FFF2-40B4-BE49-F238E27FC236}">
                    <a16:creationId xmlns:a16="http://schemas.microsoft.com/office/drawing/2014/main" id="{DF6CE3B5-AB37-4410-B423-9E0737BA04F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8" name="Outline">
                <a:extLst>
                  <a:ext uri="{FF2B5EF4-FFF2-40B4-BE49-F238E27FC236}">
                    <a16:creationId xmlns:a16="http://schemas.microsoft.com/office/drawing/2014/main" id="{B073B540-E91D-4B39-B9F7-E9B0B49542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23" name="Group 22">
            <a:extLst>
              <a:ext uri="{FF2B5EF4-FFF2-40B4-BE49-F238E27FC236}">
                <a16:creationId xmlns:a16="http://schemas.microsoft.com/office/drawing/2014/main" id="{4F461947-1992-2D53-4965-D16B70D69664}"/>
              </a:ext>
            </a:extLst>
          </p:cNvPr>
          <p:cNvGrpSpPr/>
          <p:nvPr/>
        </p:nvGrpSpPr>
        <p:grpSpPr>
          <a:xfrm>
            <a:off x="6796244" y="4717962"/>
            <a:ext cx="741345" cy="741600"/>
            <a:chOff x="6498103" y="4444459"/>
            <a:chExt cx="741345" cy="988460"/>
          </a:xfrm>
        </p:grpSpPr>
        <p:sp>
          <p:nvSpPr>
            <p:cNvPr id="39" name="Oval 38">
              <a:extLst>
                <a:ext uri="{FF2B5EF4-FFF2-40B4-BE49-F238E27FC236}">
                  <a16:creationId xmlns:a16="http://schemas.microsoft.com/office/drawing/2014/main" id="{1FCA5E8B-395D-4B73-8211-FB5954B640F6}"/>
                </a:ext>
              </a:extLst>
            </p:cNvPr>
            <p:cNvSpPr/>
            <p:nvPr/>
          </p:nvSpPr>
          <p:spPr>
            <a:xfrm>
              <a:off x="6498103" y="4444459"/>
              <a:ext cx="741345" cy="988460"/>
            </a:xfrm>
            <a:prstGeom prst="ellipse">
              <a:avLst/>
            </a:prstGeom>
            <a:solidFill>
              <a:schemeClr val="accent4"/>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0" name="Oval 39">
              <a:extLst>
                <a:ext uri="{FF2B5EF4-FFF2-40B4-BE49-F238E27FC236}">
                  <a16:creationId xmlns:a16="http://schemas.microsoft.com/office/drawing/2014/main" id="{E8045DDB-2242-4C80-884C-7E79CBA2EBB6}"/>
                </a:ext>
              </a:extLst>
            </p:cNvPr>
            <p:cNvSpPr/>
            <p:nvPr/>
          </p:nvSpPr>
          <p:spPr>
            <a:xfrm>
              <a:off x="6584796" y="4560050"/>
              <a:ext cx="567957" cy="757276"/>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1" name="Group 40">
              <a:extLst>
                <a:ext uri="{FF2B5EF4-FFF2-40B4-BE49-F238E27FC236}">
                  <a16:creationId xmlns:a16="http://schemas.microsoft.com/office/drawing/2014/main" id="{8BAA5548-BD1B-48A4-AAFE-972892893B49}"/>
                </a:ext>
              </a:extLst>
            </p:cNvPr>
            <p:cNvGrpSpPr/>
            <p:nvPr/>
          </p:nvGrpSpPr>
          <p:grpSpPr>
            <a:xfrm>
              <a:off x="6618238" y="4605124"/>
              <a:ext cx="501074" cy="667128"/>
              <a:chOff x="3071135" y="1760585"/>
              <a:chExt cx="475200" cy="633600"/>
            </a:xfrm>
          </p:grpSpPr>
          <p:sp>
            <p:nvSpPr>
              <p:cNvPr id="42" name="Accent">
                <a:extLst>
                  <a:ext uri="{FF2B5EF4-FFF2-40B4-BE49-F238E27FC236}">
                    <a16:creationId xmlns:a16="http://schemas.microsoft.com/office/drawing/2014/main" id="{E898075C-C238-40FA-A36D-510F7C2E5E4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3" name="Outline">
                <a:extLst>
                  <a:ext uri="{FF2B5EF4-FFF2-40B4-BE49-F238E27FC236}">
                    <a16:creationId xmlns:a16="http://schemas.microsoft.com/office/drawing/2014/main" id="{8968A816-50B7-476A-88DA-2D8BE770228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21" name="Group 20">
            <a:extLst>
              <a:ext uri="{FF2B5EF4-FFF2-40B4-BE49-F238E27FC236}">
                <a16:creationId xmlns:a16="http://schemas.microsoft.com/office/drawing/2014/main" id="{4BFB4713-DB56-5548-1197-540E406877BA}"/>
              </a:ext>
            </a:extLst>
          </p:cNvPr>
          <p:cNvGrpSpPr/>
          <p:nvPr/>
        </p:nvGrpSpPr>
        <p:grpSpPr>
          <a:xfrm>
            <a:off x="5455956" y="3072502"/>
            <a:ext cx="741345" cy="741600"/>
            <a:chOff x="5319083" y="2633357"/>
            <a:chExt cx="741345" cy="988460"/>
          </a:xfrm>
        </p:grpSpPr>
        <p:sp>
          <p:nvSpPr>
            <p:cNvPr id="44" name="Oval 43">
              <a:extLst>
                <a:ext uri="{FF2B5EF4-FFF2-40B4-BE49-F238E27FC236}">
                  <a16:creationId xmlns:a16="http://schemas.microsoft.com/office/drawing/2014/main" id="{4830226C-B580-4F77-93D1-53F840FCAF56}"/>
                </a:ext>
              </a:extLst>
            </p:cNvPr>
            <p:cNvSpPr/>
            <p:nvPr/>
          </p:nvSpPr>
          <p:spPr>
            <a:xfrm>
              <a:off x="5319083" y="2633357"/>
              <a:ext cx="741345" cy="988460"/>
            </a:xfrm>
            <a:prstGeom prst="ellipse">
              <a:avLst/>
            </a:prstGeom>
            <a:solidFill>
              <a:schemeClr val="accent3"/>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5" name="Oval 44">
              <a:extLst>
                <a:ext uri="{FF2B5EF4-FFF2-40B4-BE49-F238E27FC236}">
                  <a16:creationId xmlns:a16="http://schemas.microsoft.com/office/drawing/2014/main" id="{D9052606-C480-43AF-BC18-A21E51B9E327}"/>
                </a:ext>
              </a:extLst>
            </p:cNvPr>
            <p:cNvSpPr/>
            <p:nvPr/>
          </p:nvSpPr>
          <p:spPr>
            <a:xfrm>
              <a:off x="5405776" y="2748948"/>
              <a:ext cx="567957" cy="757276"/>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6" name="Group 45">
              <a:extLst>
                <a:ext uri="{FF2B5EF4-FFF2-40B4-BE49-F238E27FC236}">
                  <a16:creationId xmlns:a16="http://schemas.microsoft.com/office/drawing/2014/main" id="{58251A09-94AA-47B6-B41F-9240999670E1}"/>
                </a:ext>
              </a:extLst>
            </p:cNvPr>
            <p:cNvGrpSpPr/>
            <p:nvPr/>
          </p:nvGrpSpPr>
          <p:grpSpPr>
            <a:xfrm>
              <a:off x="5439218" y="2794022"/>
              <a:ext cx="501074" cy="667128"/>
              <a:chOff x="3071135" y="1760585"/>
              <a:chExt cx="475200" cy="633600"/>
            </a:xfrm>
          </p:grpSpPr>
          <p:sp>
            <p:nvSpPr>
              <p:cNvPr id="47" name="Accent">
                <a:extLst>
                  <a:ext uri="{FF2B5EF4-FFF2-40B4-BE49-F238E27FC236}">
                    <a16:creationId xmlns:a16="http://schemas.microsoft.com/office/drawing/2014/main" id="{351EC1C2-1B41-4DBC-AE70-86C5446DD59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8" name="Outline">
                <a:extLst>
                  <a:ext uri="{FF2B5EF4-FFF2-40B4-BE49-F238E27FC236}">
                    <a16:creationId xmlns:a16="http://schemas.microsoft.com/office/drawing/2014/main" id="{095A0AC1-A72C-48B1-952A-05B02096A25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20" name="Group 19">
            <a:extLst>
              <a:ext uri="{FF2B5EF4-FFF2-40B4-BE49-F238E27FC236}">
                <a16:creationId xmlns:a16="http://schemas.microsoft.com/office/drawing/2014/main" id="{77A9163D-0C89-136B-BB6A-D7AF1AB1504F}"/>
              </a:ext>
            </a:extLst>
          </p:cNvPr>
          <p:cNvGrpSpPr/>
          <p:nvPr/>
        </p:nvGrpSpPr>
        <p:grpSpPr>
          <a:xfrm>
            <a:off x="2946700" y="3053108"/>
            <a:ext cx="741345" cy="741600"/>
            <a:chOff x="3112223" y="2633357"/>
            <a:chExt cx="741345" cy="988460"/>
          </a:xfrm>
        </p:grpSpPr>
        <p:sp>
          <p:nvSpPr>
            <p:cNvPr id="49" name="Oval 48">
              <a:extLst>
                <a:ext uri="{FF2B5EF4-FFF2-40B4-BE49-F238E27FC236}">
                  <a16:creationId xmlns:a16="http://schemas.microsoft.com/office/drawing/2014/main" id="{488BB198-63EC-494E-8FEE-26C7852A4457}"/>
                </a:ext>
              </a:extLst>
            </p:cNvPr>
            <p:cNvSpPr/>
            <p:nvPr/>
          </p:nvSpPr>
          <p:spPr>
            <a:xfrm>
              <a:off x="3112223" y="2633357"/>
              <a:ext cx="741345" cy="988460"/>
            </a:xfrm>
            <a:prstGeom prst="ellipse">
              <a:avLst/>
            </a:prstGeom>
            <a:solidFill>
              <a:schemeClr val="accent2"/>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0" name="Oval 49">
              <a:extLst>
                <a:ext uri="{FF2B5EF4-FFF2-40B4-BE49-F238E27FC236}">
                  <a16:creationId xmlns:a16="http://schemas.microsoft.com/office/drawing/2014/main" id="{50C7B5E4-19BD-4531-ADF2-5190B0B11968}"/>
                </a:ext>
              </a:extLst>
            </p:cNvPr>
            <p:cNvSpPr/>
            <p:nvPr/>
          </p:nvSpPr>
          <p:spPr>
            <a:xfrm>
              <a:off x="3198916" y="2748948"/>
              <a:ext cx="567957" cy="757276"/>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1" name="Group 50">
              <a:extLst>
                <a:ext uri="{FF2B5EF4-FFF2-40B4-BE49-F238E27FC236}">
                  <a16:creationId xmlns:a16="http://schemas.microsoft.com/office/drawing/2014/main" id="{4DAA3DDF-1E63-482D-A0D2-C5E2D65497BE}"/>
                </a:ext>
              </a:extLst>
            </p:cNvPr>
            <p:cNvGrpSpPr/>
            <p:nvPr/>
          </p:nvGrpSpPr>
          <p:grpSpPr>
            <a:xfrm>
              <a:off x="3232358" y="2794022"/>
              <a:ext cx="501074" cy="667128"/>
              <a:chOff x="3071135" y="1760585"/>
              <a:chExt cx="475200" cy="633600"/>
            </a:xfrm>
          </p:grpSpPr>
          <p:sp>
            <p:nvSpPr>
              <p:cNvPr id="52" name="Accent">
                <a:extLst>
                  <a:ext uri="{FF2B5EF4-FFF2-40B4-BE49-F238E27FC236}">
                    <a16:creationId xmlns:a16="http://schemas.microsoft.com/office/drawing/2014/main" id="{D6D340D1-C436-43CF-A74B-150A4C0CFFB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3" name="Outline">
                <a:extLst>
                  <a:ext uri="{FF2B5EF4-FFF2-40B4-BE49-F238E27FC236}">
                    <a16:creationId xmlns:a16="http://schemas.microsoft.com/office/drawing/2014/main" id="{8ECF2D86-5E7A-42CB-B4A6-1348BA18753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55" name="TextBox 54">
            <a:extLst>
              <a:ext uri="{FF2B5EF4-FFF2-40B4-BE49-F238E27FC236}">
                <a16:creationId xmlns:a16="http://schemas.microsoft.com/office/drawing/2014/main" id="{B6FAEE2F-FEA5-4451-9675-F5DB3A563A44}"/>
              </a:ext>
            </a:extLst>
          </p:cNvPr>
          <p:cNvSpPr txBox="1"/>
          <p:nvPr/>
        </p:nvSpPr>
        <p:spPr>
          <a:xfrm>
            <a:off x="273772" y="3561418"/>
            <a:ext cx="1581032" cy="1156542"/>
          </a:xfrm>
          <a:prstGeom prst="rect">
            <a:avLst/>
          </a:prstGeom>
          <a:noFill/>
        </p:spPr>
        <p:txBody>
          <a:bodyPr wrap="square" lIns="82282" tIns="54855" rIns="82282" bIns="54855" rtlCol="0">
            <a:normAutofit/>
          </a:bodyPr>
          <a:lstStyle/>
          <a:p>
            <a:pPr algn="r">
              <a:lnSpc>
                <a:spcPct val="110000"/>
              </a:lnSpc>
            </a:pPr>
            <a:r>
              <a:rPr lang="en-US" sz="1200" b="1" dirty="0">
                <a:solidFill>
                  <a:schemeClr val="accent1"/>
                </a:solidFill>
                <a:ea typeface="Open Sans Light" panose="020B0306030504020204" pitchFamily="34" charset="0"/>
                <a:cs typeface="Lato Light"/>
              </a:rPr>
              <a:t>Insert Text Here</a:t>
            </a:r>
            <a:br>
              <a:rPr lang="en-US" sz="500" dirty="0">
                <a:solidFill>
                  <a:schemeClr val="accent2"/>
                </a:solidFill>
                <a:ea typeface="Open Sans Light" panose="020B0306030504020204" pitchFamily="34" charset="0"/>
                <a:cs typeface="Lato Light"/>
              </a:rPr>
            </a:br>
            <a:r>
              <a:rPr lang="en-US" sz="500" dirty="0">
                <a:solidFill>
                  <a:schemeClr val="tx2"/>
                </a:solidFill>
                <a:ea typeface="Open Sans Light" panose="020B0306030504020204" pitchFamily="34" charset="0"/>
                <a:cs typeface="Lato Light"/>
              </a:rPr>
              <a:t> </a:t>
            </a:r>
            <a:r>
              <a:rPr lang="en-US" sz="8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gn="r">
              <a:lnSpc>
                <a:spcPct val="110000"/>
              </a:lnSpc>
            </a:pPr>
            <a:endParaRPr lang="en-US" sz="500" dirty="0">
              <a:solidFill>
                <a:schemeClr val="tx2"/>
              </a:solidFill>
              <a:ea typeface="Open Sans Light" panose="020B0306030504020204" pitchFamily="34" charset="0"/>
              <a:cs typeface="Lato Light"/>
            </a:endParaRPr>
          </a:p>
        </p:txBody>
      </p:sp>
      <p:sp>
        <p:nvSpPr>
          <p:cNvPr id="56" name="TextBox 55">
            <a:extLst>
              <a:ext uri="{FF2B5EF4-FFF2-40B4-BE49-F238E27FC236}">
                <a16:creationId xmlns:a16="http://schemas.microsoft.com/office/drawing/2014/main" id="{315DF1BC-0C0E-4665-B717-D906DC6AE058}"/>
              </a:ext>
            </a:extLst>
          </p:cNvPr>
          <p:cNvSpPr txBox="1"/>
          <p:nvPr/>
        </p:nvSpPr>
        <p:spPr>
          <a:xfrm>
            <a:off x="7288439" y="3614074"/>
            <a:ext cx="1581032" cy="1156542"/>
          </a:xfrm>
          <a:prstGeom prst="rect">
            <a:avLst/>
          </a:prstGeom>
          <a:noFill/>
        </p:spPr>
        <p:txBody>
          <a:bodyPr wrap="square" lIns="82282" tIns="54855" rIns="82282" bIns="54855" rtlCol="0">
            <a:normAutofit/>
          </a:bodyPr>
          <a:lstStyle/>
          <a:p>
            <a:pPr>
              <a:lnSpc>
                <a:spcPct val="110000"/>
              </a:lnSpc>
            </a:pPr>
            <a:r>
              <a:rPr lang="en-US" sz="1200" b="1" dirty="0">
                <a:solidFill>
                  <a:srgbClr val="38556E"/>
                </a:solidFill>
                <a:ea typeface="Open Sans Light" panose="020B0306030504020204" pitchFamily="34" charset="0"/>
                <a:cs typeface="Lato Light"/>
              </a:rPr>
              <a:t>Insert Text Here</a:t>
            </a:r>
            <a:br>
              <a:rPr lang="en-US" sz="500" dirty="0">
                <a:solidFill>
                  <a:srgbClr val="38556E"/>
                </a:solidFill>
                <a:ea typeface="Open Sans Light" panose="020B0306030504020204" pitchFamily="34" charset="0"/>
                <a:cs typeface="Lato Light"/>
              </a:rPr>
            </a:br>
            <a:r>
              <a:rPr lang="en-US" sz="500" dirty="0">
                <a:solidFill>
                  <a:schemeClr val="tx2"/>
                </a:solidFill>
                <a:ea typeface="Open Sans Light" panose="020B0306030504020204" pitchFamily="34" charset="0"/>
                <a:cs typeface="Lato Light"/>
              </a:rPr>
              <a:t> </a:t>
            </a:r>
            <a:r>
              <a:rPr lang="en-US" sz="8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nSpc>
                <a:spcPct val="110000"/>
              </a:lnSpc>
            </a:pPr>
            <a:endParaRPr lang="en-US" sz="500" dirty="0">
              <a:solidFill>
                <a:schemeClr val="tx2"/>
              </a:solidFill>
              <a:ea typeface="Open Sans Light" panose="020B0306030504020204" pitchFamily="34" charset="0"/>
              <a:cs typeface="Lato Light"/>
            </a:endParaRPr>
          </a:p>
        </p:txBody>
      </p:sp>
      <p:sp>
        <p:nvSpPr>
          <p:cNvPr id="57" name="TextBox 56">
            <a:extLst>
              <a:ext uri="{FF2B5EF4-FFF2-40B4-BE49-F238E27FC236}">
                <a16:creationId xmlns:a16="http://schemas.microsoft.com/office/drawing/2014/main" id="{A5D8C2DA-C1CA-4E48-9B71-8869BA786862}"/>
              </a:ext>
            </a:extLst>
          </p:cNvPr>
          <p:cNvSpPr txBox="1"/>
          <p:nvPr/>
        </p:nvSpPr>
        <p:spPr>
          <a:xfrm>
            <a:off x="883078" y="2099502"/>
            <a:ext cx="2434293" cy="866881"/>
          </a:xfrm>
          <a:prstGeom prst="rect">
            <a:avLst/>
          </a:prstGeom>
          <a:noFill/>
        </p:spPr>
        <p:txBody>
          <a:bodyPr wrap="square" lIns="82282" tIns="54855" rIns="82282" bIns="54855" rtlCol="0">
            <a:normAutofit/>
          </a:bodyPr>
          <a:lstStyle/>
          <a:p>
            <a:pPr algn="r">
              <a:lnSpc>
                <a:spcPct val="110000"/>
              </a:lnSpc>
            </a:pPr>
            <a:r>
              <a:rPr lang="en-US" sz="1200" b="1" dirty="0">
                <a:solidFill>
                  <a:srgbClr val="760000"/>
                </a:solidFill>
                <a:ea typeface="Open Sans Light" panose="020B0306030504020204" pitchFamily="34" charset="0"/>
                <a:cs typeface="Lato Light"/>
              </a:rPr>
              <a:t>Insert Text Here</a:t>
            </a:r>
            <a:br>
              <a:rPr lang="en-US" sz="500" dirty="0">
                <a:solidFill>
                  <a:srgbClr val="760000"/>
                </a:solidFill>
                <a:ea typeface="Open Sans Light" panose="020B0306030504020204" pitchFamily="34" charset="0"/>
                <a:cs typeface="Lato Light"/>
              </a:rPr>
            </a:br>
            <a:r>
              <a:rPr lang="en-US" sz="500" dirty="0">
                <a:solidFill>
                  <a:schemeClr val="tx2"/>
                </a:solidFill>
                <a:ea typeface="Open Sans Light" panose="020B0306030504020204" pitchFamily="34" charset="0"/>
                <a:cs typeface="Lato Light"/>
              </a:rPr>
              <a:t> </a:t>
            </a:r>
            <a:r>
              <a:rPr lang="en-US" sz="8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gn="r">
              <a:lnSpc>
                <a:spcPct val="110000"/>
              </a:lnSpc>
            </a:pPr>
            <a:endParaRPr lang="en-US" sz="500" dirty="0">
              <a:solidFill>
                <a:schemeClr val="tx2"/>
              </a:solidFill>
              <a:ea typeface="Open Sans Light" panose="020B0306030504020204" pitchFamily="34" charset="0"/>
              <a:cs typeface="Lato Light"/>
            </a:endParaRPr>
          </a:p>
        </p:txBody>
      </p:sp>
      <p:sp>
        <p:nvSpPr>
          <p:cNvPr id="58" name="TextBox 57">
            <a:extLst>
              <a:ext uri="{FF2B5EF4-FFF2-40B4-BE49-F238E27FC236}">
                <a16:creationId xmlns:a16="http://schemas.microsoft.com/office/drawing/2014/main" id="{6CF565D2-8502-4987-99D4-DA0936989E38}"/>
              </a:ext>
            </a:extLst>
          </p:cNvPr>
          <p:cNvSpPr txBox="1"/>
          <p:nvPr/>
        </p:nvSpPr>
        <p:spPr>
          <a:xfrm>
            <a:off x="5895487" y="2099502"/>
            <a:ext cx="2434293" cy="866881"/>
          </a:xfrm>
          <a:prstGeom prst="rect">
            <a:avLst/>
          </a:prstGeom>
          <a:noFill/>
        </p:spPr>
        <p:txBody>
          <a:bodyPr wrap="square" lIns="82282" tIns="54855" rIns="82282" bIns="54855" rtlCol="0">
            <a:normAutofit/>
          </a:bodyPr>
          <a:lstStyle/>
          <a:p>
            <a:pPr>
              <a:lnSpc>
                <a:spcPct val="110000"/>
              </a:lnSpc>
            </a:pPr>
            <a:r>
              <a:rPr lang="en-US" sz="1200" b="1" dirty="0">
                <a:solidFill>
                  <a:srgbClr val="460000"/>
                </a:solidFill>
                <a:ea typeface="Open Sans Light" panose="020B0306030504020204" pitchFamily="34" charset="0"/>
                <a:cs typeface="Lato Light"/>
              </a:rPr>
              <a:t>Insert Text Here</a:t>
            </a:r>
            <a:br>
              <a:rPr lang="en-US" sz="500" dirty="0">
                <a:solidFill>
                  <a:srgbClr val="460000"/>
                </a:solidFill>
                <a:ea typeface="Open Sans Light" panose="020B0306030504020204" pitchFamily="34" charset="0"/>
                <a:cs typeface="Lato Light"/>
              </a:rPr>
            </a:br>
            <a:r>
              <a:rPr lang="en-US" sz="500" dirty="0">
                <a:solidFill>
                  <a:schemeClr val="tx2"/>
                </a:solidFill>
                <a:ea typeface="Open Sans Light" panose="020B0306030504020204" pitchFamily="34" charset="0"/>
                <a:cs typeface="Lato Light"/>
              </a:rPr>
              <a:t> </a:t>
            </a:r>
            <a:r>
              <a:rPr lang="en-US" sz="8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nSpc>
                <a:spcPct val="110000"/>
              </a:lnSpc>
            </a:pPr>
            <a:endParaRPr lang="en-US" sz="500" dirty="0">
              <a:solidFill>
                <a:schemeClr val="tx2"/>
              </a:solidFill>
              <a:ea typeface="Open Sans Light" panose="020B0306030504020204" pitchFamily="34" charset="0"/>
              <a:cs typeface="Lato Light"/>
            </a:endParaRPr>
          </a:p>
        </p:txBody>
      </p:sp>
      <p:sp>
        <p:nvSpPr>
          <p:cNvPr id="25" name="Title 1">
            <a:extLst>
              <a:ext uri="{FF2B5EF4-FFF2-40B4-BE49-F238E27FC236}">
                <a16:creationId xmlns:a16="http://schemas.microsoft.com/office/drawing/2014/main" id="{6A6CD722-9A1D-1B84-7D3D-3FA9B8EE4666}"/>
              </a:ext>
            </a:extLst>
          </p:cNvPr>
          <p:cNvSpPr txBox="1">
            <a:spLocks/>
          </p:cNvSpPr>
          <p:nvPr/>
        </p:nvSpPr>
        <p:spPr>
          <a:xfrm>
            <a:off x="3291949" y="4995950"/>
            <a:ext cx="2457324" cy="855556"/>
          </a:xfrm>
          <a:prstGeom prst="rect">
            <a:avLst/>
          </a:prstGeom>
        </p:spPr>
        <p:txBody>
          <a:bodyPr/>
          <a:lstStyle>
            <a:lvl1pPr algn="l" defTabSz="1828434" rtl="0" eaLnBrk="1" latinLnBrk="0" hangingPunct="1">
              <a:lnSpc>
                <a:spcPct val="90000"/>
              </a:lnSpc>
              <a:spcBef>
                <a:spcPct val="0"/>
              </a:spcBef>
              <a:buNone/>
              <a:defRPr sz="4500" kern="1200">
                <a:solidFill>
                  <a:schemeClr val="tx1"/>
                </a:solidFill>
                <a:latin typeface="+mj-lt"/>
                <a:ea typeface="+mj-ea"/>
                <a:cs typeface="+mj-cs"/>
              </a:defRPr>
            </a:lvl1pPr>
          </a:lstStyle>
          <a:p>
            <a:pPr algn="ctr" defTabSz="457152">
              <a:buClr>
                <a:srgbClr val="0070C0"/>
              </a:buClr>
              <a:defRPr/>
            </a:pPr>
            <a:r>
              <a:rPr lang="en-IN" sz="2800" b="1" dirty="0">
                <a:latin typeface="+mn-lt"/>
                <a:ea typeface="Open Sans ExtraBold" charset="0"/>
                <a:cs typeface="Open Sans ExtraBold" charset="0"/>
              </a:rPr>
              <a:t>INSERT</a:t>
            </a:r>
            <a:r>
              <a:rPr lang="en-IN" sz="2800" b="1" dirty="0">
                <a:latin typeface="+mn-lt"/>
              </a:rPr>
              <a:t> </a:t>
            </a:r>
            <a:br>
              <a:rPr lang="en-IN" sz="1600" b="1" dirty="0">
                <a:latin typeface="+mn-lt"/>
              </a:rPr>
            </a:br>
            <a:r>
              <a:rPr lang="en-IN" sz="1400" dirty="0">
                <a:latin typeface="+mn-lt"/>
              </a:rPr>
              <a:t>SUB-HEADING</a:t>
            </a:r>
            <a:endParaRPr lang="en-IN" sz="1000" dirty="0">
              <a:latin typeface="+mn-lt"/>
            </a:endParaRPr>
          </a:p>
        </p:txBody>
      </p:sp>
    </p:spTree>
    <p:extLst>
      <p:ext uri="{BB962C8B-B14F-4D97-AF65-F5344CB8AC3E}">
        <p14:creationId xmlns:p14="http://schemas.microsoft.com/office/powerpoint/2010/main" val="75105524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F4B1F2-9DA3-382E-FA7A-0DBE984B7901}"/>
            </a:ext>
          </a:extLst>
        </p:cNvPr>
        <p:cNvGrpSpPr/>
        <p:nvPr/>
      </p:nvGrpSpPr>
      <p:grpSpPr>
        <a:xfrm>
          <a:off x="0" y="0"/>
          <a:ext cx="0" cy="0"/>
          <a:chOff x="0" y="0"/>
          <a:chExt cx="0" cy="0"/>
        </a:xfrm>
      </p:grpSpPr>
      <p:grpSp>
        <p:nvGrpSpPr>
          <p:cNvPr id="7" name="Group 6">
            <a:extLst>
              <a:ext uri="{FF2B5EF4-FFF2-40B4-BE49-F238E27FC236}">
                <a16:creationId xmlns:a16="http://schemas.microsoft.com/office/drawing/2014/main" id="{5EAE7AF0-DB3A-BC38-4C9D-AB94357AF509}"/>
              </a:ext>
            </a:extLst>
          </p:cNvPr>
          <p:cNvGrpSpPr/>
          <p:nvPr/>
        </p:nvGrpSpPr>
        <p:grpSpPr>
          <a:xfrm>
            <a:off x="1706400" y="3150526"/>
            <a:ext cx="5731200" cy="2869200"/>
            <a:chOff x="2676220" y="2776997"/>
            <a:chExt cx="6791180" cy="3348509"/>
          </a:xfrm>
        </p:grpSpPr>
        <p:sp>
          <p:nvSpPr>
            <p:cNvPr id="8" name="Freeform: Shape 7">
              <a:extLst>
                <a:ext uri="{FF2B5EF4-FFF2-40B4-BE49-F238E27FC236}">
                  <a16:creationId xmlns:a16="http://schemas.microsoft.com/office/drawing/2014/main" id="{CE26027E-CDD0-B5D4-E0B6-3E206C9EEF79}"/>
                </a:ext>
              </a:extLst>
            </p:cNvPr>
            <p:cNvSpPr/>
            <p:nvPr/>
          </p:nvSpPr>
          <p:spPr>
            <a:xfrm>
              <a:off x="4790043" y="2776997"/>
              <a:ext cx="2571678" cy="1214069"/>
            </a:xfrm>
            <a:custGeom>
              <a:avLst/>
              <a:gdLst>
                <a:gd name="connsiteX0" fmla="*/ 1117792 w 2571678"/>
                <a:gd name="connsiteY0" fmla="*/ 168 h 1531560"/>
                <a:gd name="connsiteX1" fmla="*/ 2551924 w 2571678"/>
                <a:gd name="connsiteY1" fmla="*/ 312111 h 1531560"/>
                <a:gd name="connsiteX2" fmla="*/ 2571678 w 2571678"/>
                <a:gd name="connsiteY2" fmla="*/ 322192 h 1531560"/>
                <a:gd name="connsiteX3" fmla="*/ 2191346 w 2571678"/>
                <a:gd name="connsiteY3" fmla="*/ 1214069 h 1531560"/>
                <a:gd name="connsiteX4" fmla="*/ 2133370 w 2571678"/>
                <a:gd name="connsiteY4" fmla="*/ 1184753 h 1531560"/>
                <a:gd name="connsiteX5" fmla="*/ 1494659 w 2571678"/>
                <a:gd name="connsiteY5" fmla="*/ 993171 h 1531560"/>
                <a:gd name="connsiteX6" fmla="*/ 1413959 w 2571678"/>
                <a:gd name="connsiteY6" fmla="*/ 985054 h 1531560"/>
                <a:gd name="connsiteX7" fmla="*/ 1255335 w 2571678"/>
                <a:gd name="connsiteY7" fmla="*/ 1531560 h 1531560"/>
                <a:gd name="connsiteX8" fmla="*/ 1125921 w 2571678"/>
                <a:gd name="connsiteY8" fmla="*/ 970209 h 1531560"/>
                <a:gd name="connsiteX9" fmla="*/ 1054172 w 2571678"/>
                <a:gd name="connsiteY9" fmla="*/ 969799 h 1531560"/>
                <a:gd name="connsiteX10" fmla="*/ 402935 w 2571678"/>
                <a:gd name="connsiteY10" fmla="*/ 1090947 h 1531560"/>
                <a:gd name="connsiteX11" fmla="*/ 379810 w 2571678"/>
                <a:gd name="connsiteY11" fmla="*/ 1099622 h 1531560"/>
                <a:gd name="connsiteX12" fmla="*/ 0 w 2571678"/>
                <a:gd name="connsiteY12" fmla="*/ 208969 h 1531560"/>
                <a:gd name="connsiteX13" fmla="*/ 84111 w 2571678"/>
                <a:gd name="connsiteY13" fmla="*/ 177139 h 1531560"/>
                <a:gd name="connsiteX14" fmla="*/ 1117792 w 2571678"/>
                <a:gd name="connsiteY14" fmla="*/ 168 h 1531560"/>
                <a:gd name="connsiteX0" fmla="*/ 1117792 w 2571678"/>
                <a:gd name="connsiteY0" fmla="*/ 168 h 1214069"/>
                <a:gd name="connsiteX1" fmla="*/ 2551924 w 2571678"/>
                <a:gd name="connsiteY1" fmla="*/ 312111 h 1214069"/>
                <a:gd name="connsiteX2" fmla="*/ 2571678 w 2571678"/>
                <a:gd name="connsiteY2" fmla="*/ 322192 h 1214069"/>
                <a:gd name="connsiteX3" fmla="*/ 2191346 w 2571678"/>
                <a:gd name="connsiteY3" fmla="*/ 1214069 h 1214069"/>
                <a:gd name="connsiteX4" fmla="*/ 2133370 w 2571678"/>
                <a:gd name="connsiteY4" fmla="*/ 1184753 h 1214069"/>
                <a:gd name="connsiteX5" fmla="*/ 1494659 w 2571678"/>
                <a:gd name="connsiteY5" fmla="*/ 993171 h 1214069"/>
                <a:gd name="connsiteX6" fmla="*/ 1413959 w 2571678"/>
                <a:gd name="connsiteY6" fmla="*/ 985054 h 1214069"/>
                <a:gd name="connsiteX7" fmla="*/ 1125921 w 2571678"/>
                <a:gd name="connsiteY7" fmla="*/ 970209 h 1214069"/>
                <a:gd name="connsiteX8" fmla="*/ 1054172 w 2571678"/>
                <a:gd name="connsiteY8" fmla="*/ 969799 h 1214069"/>
                <a:gd name="connsiteX9" fmla="*/ 402935 w 2571678"/>
                <a:gd name="connsiteY9" fmla="*/ 1090947 h 1214069"/>
                <a:gd name="connsiteX10" fmla="*/ 379810 w 2571678"/>
                <a:gd name="connsiteY10" fmla="*/ 1099622 h 1214069"/>
                <a:gd name="connsiteX11" fmla="*/ 0 w 2571678"/>
                <a:gd name="connsiteY11" fmla="*/ 208969 h 1214069"/>
                <a:gd name="connsiteX12" fmla="*/ 84111 w 2571678"/>
                <a:gd name="connsiteY12" fmla="*/ 177139 h 1214069"/>
                <a:gd name="connsiteX13" fmla="*/ 1117792 w 2571678"/>
                <a:gd name="connsiteY13" fmla="*/ 168 h 1214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71678" h="1214069">
                  <a:moveTo>
                    <a:pt x="1117792" y="168"/>
                  </a:moveTo>
                  <a:cubicBezTo>
                    <a:pt x="1607503" y="-4774"/>
                    <a:pt x="2098336" y="99078"/>
                    <a:pt x="2551924" y="312111"/>
                  </a:cubicBezTo>
                  <a:lnTo>
                    <a:pt x="2571678" y="322192"/>
                  </a:lnTo>
                  <a:lnTo>
                    <a:pt x="2191346" y="1214069"/>
                  </a:lnTo>
                  <a:lnTo>
                    <a:pt x="2133370" y="1184753"/>
                  </a:lnTo>
                  <a:cubicBezTo>
                    <a:pt x="1928810" y="1089548"/>
                    <a:pt x="1713543" y="1025712"/>
                    <a:pt x="1494659" y="993171"/>
                  </a:cubicBezTo>
                  <a:lnTo>
                    <a:pt x="1413959" y="985054"/>
                  </a:lnTo>
                  <a:lnTo>
                    <a:pt x="1125921" y="970209"/>
                  </a:lnTo>
                  <a:lnTo>
                    <a:pt x="1054172" y="969799"/>
                  </a:lnTo>
                  <a:cubicBezTo>
                    <a:pt x="833619" y="978956"/>
                    <a:pt x="614176" y="1019362"/>
                    <a:pt x="402935" y="1090947"/>
                  </a:cubicBezTo>
                  <a:lnTo>
                    <a:pt x="379810" y="1099622"/>
                  </a:lnTo>
                  <a:lnTo>
                    <a:pt x="0" y="208969"/>
                  </a:lnTo>
                  <a:lnTo>
                    <a:pt x="84111" y="177139"/>
                  </a:lnTo>
                  <a:cubicBezTo>
                    <a:pt x="418778" y="62736"/>
                    <a:pt x="767999" y="3698"/>
                    <a:pt x="1117792" y="16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9" name="Freeform: Shape 8">
              <a:extLst>
                <a:ext uri="{FF2B5EF4-FFF2-40B4-BE49-F238E27FC236}">
                  <a16:creationId xmlns:a16="http://schemas.microsoft.com/office/drawing/2014/main" id="{E4371928-1E4F-0D78-2C11-E16D2422F11E}"/>
                </a:ext>
              </a:extLst>
            </p:cNvPr>
            <p:cNvSpPr/>
            <p:nvPr/>
          </p:nvSpPr>
          <p:spPr>
            <a:xfrm>
              <a:off x="2676220" y="4516585"/>
              <a:ext cx="1279731" cy="1531500"/>
            </a:xfrm>
            <a:custGeom>
              <a:avLst/>
              <a:gdLst>
                <a:gd name="connsiteX0" fmla="*/ 370826 w 1616583"/>
                <a:gd name="connsiteY0" fmla="*/ 0 h 1531500"/>
                <a:gd name="connsiteX1" fmla="*/ 1279731 w 1616583"/>
                <a:gd name="connsiteY1" fmla="*/ 354535 h 1531500"/>
                <a:gd name="connsiteX2" fmla="*/ 1266365 w 1616583"/>
                <a:gd name="connsiteY2" fmla="*/ 376097 h 1531500"/>
                <a:gd name="connsiteX3" fmla="*/ 1083960 w 1616583"/>
                <a:gd name="connsiteY3" fmla="*/ 781028 h 1531500"/>
                <a:gd name="connsiteX4" fmla="*/ 1076326 w 1616583"/>
                <a:gd name="connsiteY4" fmla="*/ 806532 h 1531500"/>
                <a:gd name="connsiteX5" fmla="*/ 1616583 w 1616583"/>
                <a:gd name="connsiteY5" fmla="*/ 1066371 h 1531500"/>
                <a:gd name="connsiteX6" fmla="*/ 1002651 w 1616583"/>
                <a:gd name="connsiteY6" fmla="*/ 1103729 h 1531500"/>
                <a:gd name="connsiteX7" fmla="*/ 984696 w 1616583"/>
                <a:gd name="connsiteY7" fmla="*/ 1217191 h 1531500"/>
                <a:gd name="connsiteX8" fmla="*/ 967964 w 1616583"/>
                <a:gd name="connsiteY8" fmla="*/ 1519661 h 1531500"/>
                <a:gd name="connsiteX9" fmla="*/ 250 w 1616583"/>
                <a:gd name="connsiteY9" fmla="*/ 1531500 h 1531500"/>
                <a:gd name="connsiteX10" fmla="*/ 324105 w 1616583"/>
                <a:gd name="connsiteY10" fmla="*/ 88370 h 1531500"/>
                <a:gd name="connsiteX0" fmla="*/ 370826 w 1279731"/>
                <a:gd name="connsiteY0" fmla="*/ 0 h 1531500"/>
                <a:gd name="connsiteX1" fmla="*/ 1279731 w 1279731"/>
                <a:gd name="connsiteY1" fmla="*/ 354535 h 1531500"/>
                <a:gd name="connsiteX2" fmla="*/ 1266365 w 1279731"/>
                <a:gd name="connsiteY2" fmla="*/ 376097 h 1531500"/>
                <a:gd name="connsiteX3" fmla="*/ 1083960 w 1279731"/>
                <a:gd name="connsiteY3" fmla="*/ 781028 h 1531500"/>
                <a:gd name="connsiteX4" fmla="*/ 1076326 w 1279731"/>
                <a:gd name="connsiteY4" fmla="*/ 806532 h 1531500"/>
                <a:gd name="connsiteX5" fmla="*/ 1002651 w 1279731"/>
                <a:gd name="connsiteY5" fmla="*/ 1103729 h 1531500"/>
                <a:gd name="connsiteX6" fmla="*/ 984696 w 1279731"/>
                <a:gd name="connsiteY6" fmla="*/ 1217191 h 1531500"/>
                <a:gd name="connsiteX7" fmla="*/ 967964 w 1279731"/>
                <a:gd name="connsiteY7" fmla="*/ 1519661 h 1531500"/>
                <a:gd name="connsiteX8" fmla="*/ 250 w 1279731"/>
                <a:gd name="connsiteY8" fmla="*/ 1531500 h 1531500"/>
                <a:gd name="connsiteX9" fmla="*/ 324105 w 1279731"/>
                <a:gd name="connsiteY9" fmla="*/ 88370 h 1531500"/>
                <a:gd name="connsiteX10" fmla="*/ 370826 w 1279731"/>
                <a:gd name="connsiteY10" fmla="*/ 0 h 1531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9731" h="1531500">
                  <a:moveTo>
                    <a:pt x="370826" y="0"/>
                  </a:moveTo>
                  <a:lnTo>
                    <a:pt x="1279731" y="354535"/>
                  </a:lnTo>
                  <a:lnTo>
                    <a:pt x="1266365" y="376097"/>
                  </a:lnTo>
                  <a:cubicBezTo>
                    <a:pt x="1192439" y="504596"/>
                    <a:pt x="1131271" y="640210"/>
                    <a:pt x="1083960" y="781028"/>
                  </a:cubicBezTo>
                  <a:lnTo>
                    <a:pt x="1076326" y="806532"/>
                  </a:lnTo>
                  <a:lnTo>
                    <a:pt x="1002651" y="1103729"/>
                  </a:lnTo>
                  <a:lnTo>
                    <a:pt x="984696" y="1217191"/>
                  </a:lnTo>
                  <a:cubicBezTo>
                    <a:pt x="972364" y="1316738"/>
                    <a:pt x="966678" y="1417750"/>
                    <a:pt x="967964" y="1519661"/>
                  </a:cubicBezTo>
                  <a:lnTo>
                    <a:pt x="250" y="1531500"/>
                  </a:lnTo>
                  <a:cubicBezTo>
                    <a:pt x="-6104" y="1023346"/>
                    <a:pt x="108405" y="530825"/>
                    <a:pt x="324105" y="88370"/>
                  </a:cubicBezTo>
                  <a:lnTo>
                    <a:pt x="37082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tx1"/>
                </a:solidFill>
              </a:endParaRPr>
            </a:p>
          </p:txBody>
        </p:sp>
        <p:sp>
          <p:nvSpPr>
            <p:cNvPr id="10" name="Freeform: Shape 9">
              <a:extLst>
                <a:ext uri="{FF2B5EF4-FFF2-40B4-BE49-F238E27FC236}">
                  <a16:creationId xmlns:a16="http://schemas.microsoft.com/office/drawing/2014/main" id="{449CAC1C-AE01-5281-2058-7D69B6D0DDCE}"/>
                </a:ext>
              </a:extLst>
            </p:cNvPr>
            <p:cNvSpPr/>
            <p:nvPr/>
          </p:nvSpPr>
          <p:spPr>
            <a:xfrm rot="1996137" flipH="1">
              <a:off x="7842772" y="4595970"/>
              <a:ext cx="1624628" cy="1529536"/>
            </a:xfrm>
            <a:custGeom>
              <a:avLst/>
              <a:gdLst>
                <a:gd name="connsiteX0" fmla="*/ 1059915 w 1653985"/>
                <a:gd name="connsiteY0" fmla="*/ 0 h 1532505"/>
                <a:gd name="connsiteX1" fmla="*/ 903438 w 1653985"/>
                <a:gd name="connsiteY1" fmla="*/ 95632 h 1532505"/>
                <a:gd name="connsiteX2" fmla="*/ 0 w 1653985"/>
                <a:gd name="connsiteY2" fmla="*/ 991951 h 1532505"/>
                <a:gd name="connsiteX3" fmla="*/ 804746 w 1653985"/>
                <a:gd name="connsiteY3" fmla="*/ 1529536 h 1532505"/>
                <a:gd name="connsiteX4" fmla="*/ 964977 w 1653985"/>
                <a:gd name="connsiteY4" fmla="*/ 1318154 h 1532505"/>
                <a:gd name="connsiteX5" fmla="*/ 1026971 w 1653985"/>
                <a:gd name="connsiteY5" fmla="*/ 1253832 h 1532505"/>
                <a:gd name="connsiteX6" fmla="*/ 1653985 w 1653985"/>
                <a:gd name="connsiteY6" fmla="*/ 1532505 h 1532505"/>
                <a:gd name="connsiteX7" fmla="*/ 1273696 w 1653985"/>
                <a:gd name="connsiteY7" fmla="*/ 1025453 h 1532505"/>
                <a:gd name="connsiteX8" fmla="*/ 1348146 w 1653985"/>
                <a:gd name="connsiteY8" fmla="*/ 964419 h 1532505"/>
                <a:gd name="connsiteX9" fmla="*/ 1566359 w 1653985"/>
                <a:gd name="connsiteY9" fmla="*/ 824333 h 1532505"/>
                <a:gd name="connsiteX10" fmla="*/ 1624628 w 1653985"/>
                <a:gd name="connsiteY10" fmla="*/ 793987 h 1532505"/>
                <a:gd name="connsiteX0" fmla="*/ 1059915 w 1624628"/>
                <a:gd name="connsiteY0" fmla="*/ 0 h 1529536"/>
                <a:gd name="connsiteX1" fmla="*/ 903438 w 1624628"/>
                <a:gd name="connsiteY1" fmla="*/ 95632 h 1529536"/>
                <a:gd name="connsiteX2" fmla="*/ 0 w 1624628"/>
                <a:gd name="connsiteY2" fmla="*/ 991951 h 1529536"/>
                <a:gd name="connsiteX3" fmla="*/ 804746 w 1624628"/>
                <a:gd name="connsiteY3" fmla="*/ 1529536 h 1529536"/>
                <a:gd name="connsiteX4" fmla="*/ 964977 w 1624628"/>
                <a:gd name="connsiteY4" fmla="*/ 1318154 h 1529536"/>
                <a:gd name="connsiteX5" fmla="*/ 1026971 w 1624628"/>
                <a:gd name="connsiteY5" fmla="*/ 1253832 h 1529536"/>
                <a:gd name="connsiteX6" fmla="*/ 1273696 w 1624628"/>
                <a:gd name="connsiteY6" fmla="*/ 1025453 h 1529536"/>
                <a:gd name="connsiteX7" fmla="*/ 1348146 w 1624628"/>
                <a:gd name="connsiteY7" fmla="*/ 964419 h 1529536"/>
                <a:gd name="connsiteX8" fmla="*/ 1566359 w 1624628"/>
                <a:gd name="connsiteY8" fmla="*/ 824333 h 1529536"/>
                <a:gd name="connsiteX9" fmla="*/ 1624628 w 1624628"/>
                <a:gd name="connsiteY9" fmla="*/ 793987 h 1529536"/>
                <a:gd name="connsiteX10" fmla="*/ 1059915 w 1624628"/>
                <a:gd name="connsiteY10" fmla="*/ 0 h 1529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24628" h="1529536">
                  <a:moveTo>
                    <a:pt x="1059915" y="0"/>
                  </a:moveTo>
                  <a:lnTo>
                    <a:pt x="903438" y="95632"/>
                  </a:lnTo>
                  <a:cubicBezTo>
                    <a:pt x="550584" y="327514"/>
                    <a:pt x="241948" y="629907"/>
                    <a:pt x="0" y="991951"/>
                  </a:cubicBezTo>
                  <a:lnTo>
                    <a:pt x="804746" y="1529536"/>
                  </a:lnTo>
                  <a:cubicBezTo>
                    <a:pt x="854279" y="1455429"/>
                    <a:pt x="907820" y="1384905"/>
                    <a:pt x="964977" y="1318154"/>
                  </a:cubicBezTo>
                  <a:lnTo>
                    <a:pt x="1026971" y="1253832"/>
                  </a:lnTo>
                  <a:lnTo>
                    <a:pt x="1273696" y="1025453"/>
                  </a:lnTo>
                  <a:lnTo>
                    <a:pt x="1348146" y="964419"/>
                  </a:lnTo>
                  <a:cubicBezTo>
                    <a:pt x="1418187" y="913511"/>
                    <a:pt x="1491056" y="866753"/>
                    <a:pt x="1566359" y="824333"/>
                  </a:cubicBezTo>
                  <a:lnTo>
                    <a:pt x="1624628" y="793987"/>
                  </a:lnTo>
                  <a:lnTo>
                    <a:pt x="1059915"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Shape 10">
              <a:extLst>
                <a:ext uri="{FF2B5EF4-FFF2-40B4-BE49-F238E27FC236}">
                  <a16:creationId xmlns:a16="http://schemas.microsoft.com/office/drawing/2014/main" id="{2486959F-E521-DEA4-A7F3-EAC76591998D}"/>
                </a:ext>
              </a:extLst>
            </p:cNvPr>
            <p:cNvSpPr/>
            <p:nvPr/>
          </p:nvSpPr>
          <p:spPr>
            <a:xfrm>
              <a:off x="3072856" y="3005403"/>
              <a:ext cx="2047398" cy="1818295"/>
            </a:xfrm>
            <a:custGeom>
              <a:avLst/>
              <a:gdLst>
                <a:gd name="connsiteX0" fmla="*/ 1667650 w 2047398"/>
                <a:gd name="connsiteY0" fmla="*/ 0 h 1818295"/>
                <a:gd name="connsiteX1" fmla="*/ 2047398 w 2047398"/>
                <a:gd name="connsiteY1" fmla="*/ 890506 h 1818295"/>
                <a:gd name="connsiteX2" fmla="*/ 1982408 w 2047398"/>
                <a:gd name="connsiteY2" fmla="*/ 914884 h 1818295"/>
                <a:gd name="connsiteX3" fmla="*/ 1712497 w 2047398"/>
                <a:gd name="connsiteY3" fmla="*/ 1047262 h 1818295"/>
                <a:gd name="connsiteX4" fmla="*/ 1497546 w 2047398"/>
                <a:gd name="connsiteY4" fmla="*/ 1187795 h 1818295"/>
                <a:gd name="connsiteX5" fmla="*/ 1803945 w 2047398"/>
                <a:gd name="connsiteY5" fmla="*/ 1596327 h 1818295"/>
                <a:gd name="connsiteX6" fmla="*/ 1283407 w 2047398"/>
                <a:gd name="connsiteY6" fmla="*/ 1364977 h 1818295"/>
                <a:gd name="connsiteX7" fmla="*/ 1104341 w 2047398"/>
                <a:gd name="connsiteY7" fmla="*/ 1553314 h 1818295"/>
                <a:gd name="connsiteX8" fmla="*/ 947865 w 2047398"/>
                <a:gd name="connsiteY8" fmla="*/ 1761224 h 1818295"/>
                <a:gd name="connsiteX9" fmla="*/ 912489 w 2047398"/>
                <a:gd name="connsiteY9" fmla="*/ 1818295 h 1818295"/>
                <a:gd name="connsiteX10" fmla="*/ 0 w 2047398"/>
                <a:gd name="connsiteY10" fmla="*/ 1462362 h 1818295"/>
                <a:gd name="connsiteX11" fmla="*/ 26047 w 2047398"/>
                <a:gd name="connsiteY11" fmla="*/ 1413096 h 1818295"/>
                <a:gd name="connsiteX12" fmla="*/ 1219459 w 2047398"/>
                <a:gd name="connsiteY12" fmla="*/ 214426 h 1818295"/>
                <a:gd name="connsiteX13" fmla="*/ 1604177 w 2047398"/>
                <a:gd name="connsiteY13" fmla="*/ 24020 h 1818295"/>
                <a:gd name="connsiteX0" fmla="*/ 1667650 w 2047398"/>
                <a:gd name="connsiteY0" fmla="*/ 0 h 1818295"/>
                <a:gd name="connsiteX1" fmla="*/ 2047398 w 2047398"/>
                <a:gd name="connsiteY1" fmla="*/ 890506 h 1818295"/>
                <a:gd name="connsiteX2" fmla="*/ 1982408 w 2047398"/>
                <a:gd name="connsiteY2" fmla="*/ 914884 h 1818295"/>
                <a:gd name="connsiteX3" fmla="*/ 1712497 w 2047398"/>
                <a:gd name="connsiteY3" fmla="*/ 1047262 h 1818295"/>
                <a:gd name="connsiteX4" fmla="*/ 1497546 w 2047398"/>
                <a:gd name="connsiteY4" fmla="*/ 1187795 h 1818295"/>
                <a:gd name="connsiteX5" fmla="*/ 1283407 w 2047398"/>
                <a:gd name="connsiteY5" fmla="*/ 1364977 h 1818295"/>
                <a:gd name="connsiteX6" fmla="*/ 1104341 w 2047398"/>
                <a:gd name="connsiteY6" fmla="*/ 1553314 h 1818295"/>
                <a:gd name="connsiteX7" fmla="*/ 947865 w 2047398"/>
                <a:gd name="connsiteY7" fmla="*/ 1761224 h 1818295"/>
                <a:gd name="connsiteX8" fmla="*/ 912489 w 2047398"/>
                <a:gd name="connsiteY8" fmla="*/ 1818295 h 1818295"/>
                <a:gd name="connsiteX9" fmla="*/ 0 w 2047398"/>
                <a:gd name="connsiteY9" fmla="*/ 1462362 h 1818295"/>
                <a:gd name="connsiteX10" fmla="*/ 26047 w 2047398"/>
                <a:gd name="connsiteY10" fmla="*/ 1413096 h 1818295"/>
                <a:gd name="connsiteX11" fmla="*/ 1219459 w 2047398"/>
                <a:gd name="connsiteY11" fmla="*/ 214426 h 1818295"/>
                <a:gd name="connsiteX12" fmla="*/ 1604177 w 2047398"/>
                <a:gd name="connsiteY12" fmla="*/ 24020 h 1818295"/>
                <a:gd name="connsiteX13" fmla="*/ 1667650 w 2047398"/>
                <a:gd name="connsiteY13" fmla="*/ 0 h 1818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47398" h="1818295">
                  <a:moveTo>
                    <a:pt x="1667650" y="0"/>
                  </a:moveTo>
                  <a:lnTo>
                    <a:pt x="2047398" y="890506"/>
                  </a:lnTo>
                  <a:lnTo>
                    <a:pt x="1982408" y="914884"/>
                  </a:lnTo>
                  <a:cubicBezTo>
                    <a:pt x="1890299" y="952857"/>
                    <a:pt x="1800121" y="996985"/>
                    <a:pt x="1712497" y="1047262"/>
                  </a:cubicBezTo>
                  <a:lnTo>
                    <a:pt x="1497546" y="1187795"/>
                  </a:lnTo>
                  <a:lnTo>
                    <a:pt x="1283407" y="1364977"/>
                  </a:lnTo>
                  <a:lnTo>
                    <a:pt x="1104341" y="1553314"/>
                  </a:lnTo>
                  <a:cubicBezTo>
                    <a:pt x="1048111" y="1619727"/>
                    <a:pt x="995879" y="1689157"/>
                    <a:pt x="947865" y="1761224"/>
                  </a:cubicBezTo>
                  <a:lnTo>
                    <a:pt x="912489" y="1818295"/>
                  </a:lnTo>
                  <a:lnTo>
                    <a:pt x="0" y="1462362"/>
                  </a:lnTo>
                  <a:lnTo>
                    <a:pt x="26047" y="1413096"/>
                  </a:lnTo>
                  <a:cubicBezTo>
                    <a:pt x="305144" y="924586"/>
                    <a:pt x="712737" y="507896"/>
                    <a:pt x="1219459" y="214426"/>
                  </a:cubicBezTo>
                  <a:cubicBezTo>
                    <a:pt x="1344326" y="142109"/>
                    <a:pt x="1472864" y="78638"/>
                    <a:pt x="1604177" y="24020"/>
                  </a:cubicBezTo>
                  <a:lnTo>
                    <a:pt x="166765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reeform: Shape 11">
              <a:extLst>
                <a:ext uri="{FF2B5EF4-FFF2-40B4-BE49-F238E27FC236}">
                  <a16:creationId xmlns:a16="http://schemas.microsoft.com/office/drawing/2014/main" id="{38A2EAF3-0D99-116C-C6AD-DCF882220704}"/>
                </a:ext>
              </a:extLst>
            </p:cNvPr>
            <p:cNvSpPr/>
            <p:nvPr/>
          </p:nvSpPr>
          <p:spPr>
            <a:xfrm rot="5634969">
              <a:off x="7098317" y="3099160"/>
              <a:ext cx="1712159" cy="1840414"/>
            </a:xfrm>
            <a:custGeom>
              <a:avLst/>
              <a:gdLst>
                <a:gd name="connsiteX0" fmla="*/ 0 w 1712159"/>
                <a:gd name="connsiteY0" fmla="*/ 1521949 h 1840414"/>
                <a:gd name="connsiteX1" fmla="*/ 54341 w 1712159"/>
                <a:gd name="connsiteY1" fmla="*/ 1394676 h 1840414"/>
                <a:gd name="connsiteX2" fmla="*/ 1142305 w 1712159"/>
                <a:gd name="connsiteY2" fmla="*/ 99739 h 1840414"/>
                <a:gd name="connsiteX3" fmla="*/ 1296074 w 1712159"/>
                <a:gd name="connsiteY3" fmla="*/ 0 h 1840414"/>
                <a:gd name="connsiteX4" fmla="*/ 1712159 w 1712159"/>
                <a:gd name="connsiteY4" fmla="*/ 883211 h 1840414"/>
                <a:gd name="connsiteX5" fmla="*/ 1689496 w 1712159"/>
                <a:gd name="connsiteY5" fmla="*/ 898007 h 1840414"/>
                <a:gd name="connsiteX6" fmla="*/ 1351752 w 1712159"/>
                <a:gd name="connsiteY6" fmla="*/ 1188096 h 1840414"/>
                <a:gd name="connsiteX7" fmla="*/ 1345987 w 1712159"/>
                <a:gd name="connsiteY7" fmla="*/ 1194537 h 1840414"/>
                <a:gd name="connsiteX8" fmla="*/ 1697520 w 1712159"/>
                <a:gd name="connsiteY8" fmla="*/ 1663247 h 1840414"/>
                <a:gd name="connsiteX9" fmla="*/ 1160590 w 1712159"/>
                <a:gd name="connsiteY9" fmla="*/ 1424611 h 1840414"/>
                <a:gd name="connsiteX10" fmla="*/ 1074066 w 1712159"/>
                <a:gd name="connsiteY10" fmla="*/ 1542992 h 1840414"/>
                <a:gd name="connsiteX11" fmla="*/ 927646 w 1712159"/>
                <a:gd name="connsiteY11" fmla="*/ 1811853 h 1840414"/>
                <a:gd name="connsiteX12" fmla="*/ 915577 w 1712159"/>
                <a:gd name="connsiteY12" fmla="*/ 1840414 h 1840414"/>
                <a:gd name="connsiteX0" fmla="*/ 0 w 1712159"/>
                <a:gd name="connsiteY0" fmla="*/ 1521949 h 1840414"/>
                <a:gd name="connsiteX1" fmla="*/ 54341 w 1712159"/>
                <a:gd name="connsiteY1" fmla="*/ 1394676 h 1840414"/>
                <a:gd name="connsiteX2" fmla="*/ 1142305 w 1712159"/>
                <a:gd name="connsiteY2" fmla="*/ 99739 h 1840414"/>
                <a:gd name="connsiteX3" fmla="*/ 1296074 w 1712159"/>
                <a:gd name="connsiteY3" fmla="*/ 0 h 1840414"/>
                <a:gd name="connsiteX4" fmla="*/ 1712159 w 1712159"/>
                <a:gd name="connsiteY4" fmla="*/ 883211 h 1840414"/>
                <a:gd name="connsiteX5" fmla="*/ 1689496 w 1712159"/>
                <a:gd name="connsiteY5" fmla="*/ 898007 h 1840414"/>
                <a:gd name="connsiteX6" fmla="*/ 1351752 w 1712159"/>
                <a:gd name="connsiteY6" fmla="*/ 1188096 h 1840414"/>
                <a:gd name="connsiteX7" fmla="*/ 1345987 w 1712159"/>
                <a:gd name="connsiteY7" fmla="*/ 1194537 h 1840414"/>
                <a:gd name="connsiteX8" fmla="*/ 1160590 w 1712159"/>
                <a:gd name="connsiteY8" fmla="*/ 1424611 h 1840414"/>
                <a:gd name="connsiteX9" fmla="*/ 1074066 w 1712159"/>
                <a:gd name="connsiteY9" fmla="*/ 1542992 h 1840414"/>
                <a:gd name="connsiteX10" fmla="*/ 927646 w 1712159"/>
                <a:gd name="connsiteY10" fmla="*/ 1811853 h 1840414"/>
                <a:gd name="connsiteX11" fmla="*/ 915577 w 1712159"/>
                <a:gd name="connsiteY11" fmla="*/ 1840414 h 1840414"/>
                <a:gd name="connsiteX12" fmla="*/ 0 w 1712159"/>
                <a:gd name="connsiteY12" fmla="*/ 1521949 h 1840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12159" h="1840414">
                  <a:moveTo>
                    <a:pt x="0" y="1521949"/>
                  </a:moveTo>
                  <a:lnTo>
                    <a:pt x="54341" y="1394676"/>
                  </a:lnTo>
                  <a:cubicBezTo>
                    <a:pt x="301764" y="864040"/>
                    <a:pt x="680602" y="421130"/>
                    <a:pt x="1142305" y="99739"/>
                  </a:cubicBezTo>
                  <a:lnTo>
                    <a:pt x="1296074" y="0"/>
                  </a:lnTo>
                  <a:lnTo>
                    <a:pt x="1712159" y="883211"/>
                  </a:lnTo>
                  <a:lnTo>
                    <a:pt x="1689496" y="898007"/>
                  </a:lnTo>
                  <a:cubicBezTo>
                    <a:pt x="1568106" y="983061"/>
                    <a:pt x="1454924" y="1080178"/>
                    <a:pt x="1351752" y="1188096"/>
                  </a:cubicBezTo>
                  <a:lnTo>
                    <a:pt x="1345987" y="1194537"/>
                  </a:lnTo>
                  <a:lnTo>
                    <a:pt x="1160590" y="1424611"/>
                  </a:lnTo>
                  <a:lnTo>
                    <a:pt x="1074066" y="1542992"/>
                  </a:lnTo>
                  <a:cubicBezTo>
                    <a:pt x="1019832" y="1628498"/>
                    <a:pt x="970848" y="1718242"/>
                    <a:pt x="927646" y="1811853"/>
                  </a:cubicBezTo>
                  <a:lnTo>
                    <a:pt x="915577" y="1840414"/>
                  </a:lnTo>
                  <a:lnTo>
                    <a:pt x="0" y="1521949"/>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aphicFrame>
        <p:nvGraphicFramePr>
          <p:cNvPr id="2" name="think-cell data - do not delete" hidden="1">
            <a:extLst>
              <a:ext uri="{FF2B5EF4-FFF2-40B4-BE49-F238E27FC236}">
                <a16:creationId xmlns:a16="http://schemas.microsoft.com/office/drawing/2014/main" id="{5493DE1E-FC18-676E-2C0D-9B316A0A46F4}"/>
              </a:ext>
            </a:extLst>
          </p:cNvPr>
          <p:cNvGraphicFramePr>
            <a:graphicFrameLocks noChangeAspect="1"/>
          </p:cNvGraphicFramePr>
          <p:nvPr>
            <p:custDataLst>
              <p:tags r:id="rId1"/>
            </p:custDataLst>
          </p:nvPr>
        </p:nvGraphicFramePr>
        <p:xfrm>
          <a:off x="1191" y="1588"/>
          <a:ext cx="1191" cy="1588"/>
        </p:xfrm>
        <a:graphic>
          <a:graphicData uri="http://schemas.openxmlformats.org/presentationml/2006/ole">
            <mc:AlternateContent xmlns:mc="http://schemas.openxmlformats.org/markup-compatibility/2006">
              <mc:Choice xmlns:v="urn:schemas-microsoft-com:vml" Requires="v">
                <p:oleObj name="think-cell Slide" r:id="rId3" imgW="425" imgH="426" progId="TCLayout.ActiveDocument.1">
                  <p:embed/>
                </p:oleObj>
              </mc:Choice>
              <mc:Fallback>
                <p:oleObj name="think-cell Slide" r:id="rId3" imgW="425" imgH="426" progId="TCLayout.ActiveDocument.1">
                  <p:embed/>
                  <p:pic>
                    <p:nvPicPr>
                      <p:cNvPr id="2" name="think-cell data - do not delete" hidden="1">
                        <a:extLst>
                          <a:ext uri="{FF2B5EF4-FFF2-40B4-BE49-F238E27FC236}">
                            <a16:creationId xmlns:a16="http://schemas.microsoft.com/office/drawing/2014/main" id="{5493DE1E-FC18-676E-2C0D-9B316A0A46F4}"/>
                          </a:ext>
                        </a:extLst>
                      </p:cNvPr>
                      <p:cNvPicPr/>
                      <p:nvPr/>
                    </p:nvPicPr>
                    <p:blipFill>
                      <a:blip r:embed="rId4"/>
                      <a:stretch>
                        <a:fillRect/>
                      </a:stretch>
                    </p:blipFill>
                    <p:spPr>
                      <a:xfrm>
                        <a:off x="1191" y="1588"/>
                        <a:ext cx="1191" cy="1588"/>
                      </a:xfrm>
                      <a:prstGeom prst="rect">
                        <a:avLst/>
                      </a:prstGeom>
                    </p:spPr>
                  </p:pic>
                </p:oleObj>
              </mc:Fallback>
            </mc:AlternateContent>
          </a:graphicData>
        </a:graphic>
      </p:graphicFrame>
      <p:sp>
        <p:nvSpPr>
          <p:cNvPr id="4" name="Title 3">
            <a:extLst>
              <a:ext uri="{FF2B5EF4-FFF2-40B4-BE49-F238E27FC236}">
                <a16:creationId xmlns:a16="http://schemas.microsoft.com/office/drawing/2014/main" id="{BC44FE03-1DCF-ECB3-BF0E-6701F142F3F6}"/>
              </a:ext>
            </a:extLst>
          </p:cNvPr>
          <p:cNvSpPr>
            <a:spLocks noGrp="1"/>
          </p:cNvSpPr>
          <p:nvPr>
            <p:ph type="title"/>
          </p:nvPr>
        </p:nvSpPr>
        <p:spPr>
          <a:xfrm>
            <a:off x="221226" y="365126"/>
            <a:ext cx="8701548" cy="578772"/>
          </a:xfrm>
        </p:spPr>
        <p:txBody>
          <a:bodyPr vert="horz"/>
          <a:lstStyle/>
          <a:p>
            <a:r>
              <a:rPr lang="en-US" dirty="0"/>
              <a:t>Five-Segment Semicircle Diagram</a:t>
            </a:r>
          </a:p>
        </p:txBody>
      </p:sp>
      <p:sp>
        <p:nvSpPr>
          <p:cNvPr id="3" name="Slide Number Placeholder 2">
            <a:extLst>
              <a:ext uri="{FF2B5EF4-FFF2-40B4-BE49-F238E27FC236}">
                <a16:creationId xmlns:a16="http://schemas.microsoft.com/office/drawing/2014/main" id="{3446D33B-14A8-2FAB-6320-E5A6E1BFCF1C}"/>
              </a:ext>
            </a:extLst>
          </p:cNvPr>
          <p:cNvSpPr>
            <a:spLocks noGrp="1"/>
          </p:cNvSpPr>
          <p:nvPr>
            <p:ph type="sldNum" sz="quarter" idx="12"/>
          </p:nvPr>
        </p:nvSpPr>
        <p:spPr/>
        <p:txBody>
          <a:bodyPr/>
          <a:lstStyle/>
          <a:p>
            <a:fld id="{4145DBE5-F440-4DC1-86E2-EA4CF186D269}" type="slidenum">
              <a:rPr lang="en-US" smtClean="0"/>
              <a:pPr/>
              <a:t>151</a:t>
            </a:fld>
            <a:endParaRPr lang="en-US" dirty="0"/>
          </a:p>
        </p:txBody>
      </p:sp>
      <p:grpSp>
        <p:nvGrpSpPr>
          <p:cNvPr id="14" name="Group 13">
            <a:extLst>
              <a:ext uri="{FF2B5EF4-FFF2-40B4-BE49-F238E27FC236}">
                <a16:creationId xmlns:a16="http://schemas.microsoft.com/office/drawing/2014/main" id="{B1ECADCE-5E4B-D874-4614-47449AF67AD6}"/>
              </a:ext>
            </a:extLst>
          </p:cNvPr>
          <p:cNvGrpSpPr/>
          <p:nvPr/>
        </p:nvGrpSpPr>
        <p:grpSpPr>
          <a:xfrm>
            <a:off x="1416787" y="4937540"/>
            <a:ext cx="741600" cy="740456"/>
            <a:chOff x="1901019" y="4895850"/>
            <a:chExt cx="555342" cy="740456"/>
          </a:xfrm>
        </p:grpSpPr>
        <p:sp>
          <p:nvSpPr>
            <p:cNvPr id="50" name="Oval 49">
              <a:extLst>
                <a:ext uri="{FF2B5EF4-FFF2-40B4-BE49-F238E27FC236}">
                  <a16:creationId xmlns:a16="http://schemas.microsoft.com/office/drawing/2014/main" id="{CF900BAA-1CB1-41E2-B8B9-F9A78BF32F73}"/>
                </a:ext>
              </a:extLst>
            </p:cNvPr>
            <p:cNvSpPr/>
            <p:nvPr/>
          </p:nvSpPr>
          <p:spPr>
            <a:xfrm>
              <a:off x="1901019" y="4895850"/>
              <a:ext cx="555342" cy="740456"/>
            </a:xfrm>
            <a:prstGeom prst="ellipse">
              <a:avLst/>
            </a:prstGeom>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1" name="Oval 50">
              <a:extLst>
                <a:ext uri="{FF2B5EF4-FFF2-40B4-BE49-F238E27FC236}">
                  <a16:creationId xmlns:a16="http://schemas.microsoft.com/office/drawing/2014/main" id="{1943F663-599D-49CB-932E-2A2D91DA26EC}"/>
                </a:ext>
              </a:extLst>
            </p:cNvPr>
            <p:cNvSpPr/>
            <p:nvPr/>
          </p:nvSpPr>
          <p:spPr>
            <a:xfrm>
              <a:off x="1985906" y="5009032"/>
              <a:ext cx="385568" cy="514090"/>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2" name="Group 51">
              <a:extLst>
                <a:ext uri="{FF2B5EF4-FFF2-40B4-BE49-F238E27FC236}">
                  <a16:creationId xmlns:a16="http://schemas.microsoft.com/office/drawing/2014/main" id="{40935F09-E7F0-4D37-9C2E-53B656CB1F4E}"/>
                </a:ext>
              </a:extLst>
            </p:cNvPr>
            <p:cNvGrpSpPr/>
            <p:nvPr/>
          </p:nvGrpSpPr>
          <p:grpSpPr>
            <a:xfrm>
              <a:off x="2008609" y="5039632"/>
              <a:ext cx="340161" cy="452890"/>
              <a:chOff x="3071135" y="1760585"/>
              <a:chExt cx="475200" cy="633600"/>
            </a:xfrm>
          </p:grpSpPr>
          <p:sp>
            <p:nvSpPr>
              <p:cNvPr id="53" name="Accent">
                <a:extLst>
                  <a:ext uri="{FF2B5EF4-FFF2-40B4-BE49-F238E27FC236}">
                    <a16:creationId xmlns:a16="http://schemas.microsoft.com/office/drawing/2014/main" id="{47514818-96F3-4411-8934-5BC913AC9D6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4" name="Outline">
                <a:extLst>
                  <a:ext uri="{FF2B5EF4-FFF2-40B4-BE49-F238E27FC236}">
                    <a16:creationId xmlns:a16="http://schemas.microsoft.com/office/drawing/2014/main" id="{1FFD98D3-4D83-4BD5-BD07-B48F79E9A2B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7" name="Group 16">
            <a:extLst>
              <a:ext uri="{FF2B5EF4-FFF2-40B4-BE49-F238E27FC236}">
                <a16:creationId xmlns:a16="http://schemas.microsoft.com/office/drawing/2014/main" id="{4CB4899B-EC6D-A5B5-8919-D996A513AE70}"/>
              </a:ext>
            </a:extLst>
          </p:cNvPr>
          <p:cNvGrpSpPr/>
          <p:nvPr/>
        </p:nvGrpSpPr>
        <p:grpSpPr>
          <a:xfrm>
            <a:off x="6727553" y="4937540"/>
            <a:ext cx="741600" cy="740456"/>
            <a:chOff x="6648279" y="4895850"/>
            <a:chExt cx="555342" cy="740456"/>
          </a:xfrm>
        </p:grpSpPr>
        <p:sp>
          <p:nvSpPr>
            <p:cNvPr id="55" name="Oval 54">
              <a:extLst>
                <a:ext uri="{FF2B5EF4-FFF2-40B4-BE49-F238E27FC236}">
                  <a16:creationId xmlns:a16="http://schemas.microsoft.com/office/drawing/2014/main" id="{6A3BBE4C-DD68-475E-8496-45CE5D076642}"/>
                </a:ext>
              </a:extLst>
            </p:cNvPr>
            <p:cNvSpPr/>
            <p:nvPr/>
          </p:nvSpPr>
          <p:spPr>
            <a:xfrm>
              <a:off x="6648279" y="4895850"/>
              <a:ext cx="555342" cy="740456"/>
            </a:xfrm>
            <a:prstGeom prst="ellipse">
              <a:avLst/>
            </a:prstGeom>
            <a:solidFill>
              <a:schemeClr val="accent5"/>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6" name="Oval 55">
              <a:extLst>
                <a:ext uri="{FF2B5EF4-FFF2-40B4-BE49-F238E27FC236}">
                  <a16:creationId xmlns:a16="http://schemas.microsoft.com/office/drawing/2014/main" id="{8EE34DE0-E22D-4421-8E79-807DE0C736A8}"/>
                </a:ext>
              </a:extLst>
            </p:cNvPr>
            <p:cNvSpPr/>
            <p:nvPr/>
          </p:nvSpPr>
          <p:spPr>
            <a:xfrm>
              <a:off x="6733166" y="5009032"/>
              <a:ext cx="385568" cy="514090"/>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7" name="Group 56">
              <a:extLst>
                <a:ext uri="{FF2B5EF4-FFF2-40B4-BE49-F238E27FC236}">
                  <a16:creationId xmlns:a16="http://schemas.microsoft.com/office/drawing/2014/main" id="{85C32340-3617-47E0-99E0-B1D1F0219868}"/>
                </a:ext>
              </a:extLst>
            </p:cNvPr>
            <p:cNvGrpSpPr/>
            <p:nvPr/>
          </p:nvGrpSpPr>
          <p:grpSpPr>
            <a:xfrm>
              <a:off x="6755869" y="5039632"/>
              <a:ext cx="340161" cy="452890"/>
              <a:chOff x="3071135" y="1760585"/>
              <a:chExt cx="475200" cy="633600"/>
            </a:xfrm>
          </p:grpSpPr>
          <p:sp>
            <p:nvSpPr>
              <p:cNvPr id="58" name="Accent">
                <a:extLst>
                  <a:ext uri="{FF2B5EF4-FFF2-40B4-BE49-F238E27FC236}">
                    <a16:creationId xmlns:a16="http://schemas.microsoft.com/office/drawing/2014/main" id="{12C6408C-023D-4C1A-A179-BE0E4136E50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9" name="Outline">
                <a:extLst>
                  <a:ext uri="{FF2B5EF4-FFF2-40B4-BE49-F238E27FC236}">
                    <a16:creationId xmlns:a16="http://schemas.microsoft.com/office/drawing/2014/main" id="{84ECF6AC-0E62-40EB-867D-040C8541E0F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3" name="Group 12">
            <a:extLst>
              <a:ext uri="{FF2B5EF4-FFF2-40B4-BE49-F238E27FC236}">
                <a16:creationId xmlns:a16="http://schemas.microsoft.com/office/drawing/2014/main" id="{B285E124-85BE-5133-9D26-B0C3219A3AD5}"/>
              </a:ext>
            </a:extLst>
          </p:cNvPr>
          <p:cNvGrpSpPr/>
          <p:nvPr/>
        </p:nvGrpSpPr>
        <p:grpSpPr>
          <a:xfrm>
            <a:off x="2362736" y="3474606"/>
            <a:ext cx="741600" cy="740456"/>
            <a:chOff x="2640159" y="3292198"/>
            <a:chExt cx="555342" cy="740456"/>
          </a:xfrm>
        </p:grpSpPr>
        <p:sp>
          <p:nvSpPr>
            <p:cNvPr id="60" name="Oval 59">
              <a:extLst>
                <a:ext uri="{FF2B5EF4-FFF2-40B4-BE49-F238E27FC236}">
                  <a16:creationId xmlns:a16="http://schemas.microsoft.com/office/drawing/2014/main" id="{36094CCE-617B-4F77-99A2-FB804FD618A6}"/>
                </a:ext>
              </a:extLst>
            </p:cNvPr>
            <p:cNvSpPr/>
            <p:nvPr/>
          </p:nvSpPr>
          <p:spPr>
            <a:xfrm>
              <a:off x="2640159" y="3292198"/>
              <a:ext cx="555342" cy="740456"/>
            </a:xfrm>
            <a:prstGeom prst="ellipse">
              <a:avLst/>
            </a:prstGeom>
            <a:solidFill>
              <a:schemeClr val="accent2"/>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1" name="Oval 60">
              <a:extLst>
                <a:ext uri="{FF2B5EF4-FFF2-40B4-BE49-F238E27FC236}">
                  <a16:creationId xmlns:a16="http://schemas.microsoft.com/office/drawing/2014/main" id="{FA087944-8359-4471-83D8-D097E3ABA8F8}"/>
                </a:ext>
              </a:extLst>
            </p:cNvPr>
            <p:cNvSpPr/>
            <p:nvPr/>
          </p:nvSpPr>
          <p:spPr>
            <a:xfrm>
              <a:off x="2725046" y="3405380"/>
              <a:ext cx="385568" cy="514090"/>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62" name="Group 61">
              <a:extLst>
                <a:ext uri="{FF2B5EF4-FFF2-40B4-BE49-F238E27FC236}">
                  <a16:creationId xmlns:a16="http://schemas.microsoft.com/office/drawing/2014/main" id="{4E3F5EF2-082D-48B0-A74C-10C8BF034604}"/>
                </a:ext>
              </a:extLst>
            </p:cNvPr>
            <p:cNvGrpSpPr/>
            <p:nvPr/>
          </p:nvGrpSpPr>
          <p:grpSpPr>
            <a:xfrm>
              <a:off x="2747749" y="3435980"/>
              <a:ext cx="340161" cy="452890"/>
              <a:chOff x="3071135" y="1760585"/>
              <a:chExt cx="475200" cy="633600"/>
            </a:xfrm>
          </p:grpSpPr>
          <p:sp>
            <p:nvSpPr>
              <p:cNvPr id="63" name="Accent">
                <a:extLst>
                  <a:ext uri="{FF2B5EF4-FFF2-40B4-BE49-F238E27FC236}">
                    <a16:creationId xmlns:a16="http://schemas.microsoft.com/office/drawing/2014/main" id="{2B318192-4089-4639-9060-F5EBFAE4E5F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4" name="Outline">
                <a:extLst>
                  <a:ext uri="{FF2B5EF4-FFF2-40B4-BE49-F238E27FC236}">
                    <a16:creationId xmlns:a16="http://schemas.microsoft.com/office/drawing/2014/main" id="{FA3E399C-4429-4D91-881A-E118EC19640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6" name="Group 15">
            <a:extLst>
              <a:ext uri="{FF2B5EF4-FFF2-40B4-BE49-F238E27FC236}">
                <a16:creationId xmlns:a16="http://schemas.microsoft.com/office/drawing/2014/main" id="{C8EEEB77-FD9C-02A0-5635-DE2E6775E05B}"/>
              </a:ext>
            </a:extLst>
          </p:cNvPr>
          <p:cNvGrpSpPr/>
          <p:nvPr/>
        </p:nvGrpSpPr>
        <p:grpSpPr>
          <a:xfrm>
            <a:off x="5977716" y="3540836"/>
            <a:ext cx="741600" cy="740456"/>
            <a:chOff x="6023439" y="3292198"/>
            <a:chExt cx="555342" cy="740456"/>
          </a:xfrm>
        </p:grpSpPr>
        <p:sp>
          <p:nvSpPr>
            <p:cNvPr id="65" name="Oval 64">
              <a:extLst>
                <a:ext uri="{FF2B5EF4-FFF2-40B4-BE49-F238E27FC236}">
                  <a16:creationId xmlns:a16="http://schemas.microsoft.com/office/drawing/2014/main" id="{11A2762B-CCD8-4891-8F67-707C2EE9CBCB}"/>
                </a:ext>
              </a:extLst>
            </p:cNvPr>
            <p:cNvSpPr/>
            <p:nvPr/>
          </p:nvSpPr>
          <p:spPr>
            <a:xfrm>
              <a:off x="6023439" y="3292198"/>
              <a:ext cx="555342" cy="740456"/>
            </a:xfrm>
            <a:prstGeom prst="ellipse">
              <a:avLst/>
            </a:prstGeom>
            <a:solidFill>
              <a:schemeClr val="accent4"/>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6" name="Oval 65">
              <a:extLst>
                <a:ext uri="{FF2B5EF4-FFF2-40B4-BE49-F238E27FC236}">
                  <a16:creationId xmlns:a16="http://schemas.microsoft.com/office/drawing/2014/main" id="{CCA2EF1C-3E74-4BFF-BF32-D7B474C9BFC5}"/>
                </a:ext>
              </a:extLst>
            </p:cNvPr>
            <p:cNvSpPr/>
            <p:nvPr/>
          </p:nvSpPr>
          <p:spPr>
            <a:xfrm>
              <a:off x="6108326" y="3405380"/>
              <a:ext cx="385568" cy="514090"/>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67" name="Group 66">
              <a:extLst>
                <a:ext uri="{FF2B5EF4-FFF2-40B4-BE49-F238E27FC236}">
                  <a16:creationId xmlns:a16="http://schemas.microsoft.com/office/drawing/2014/main" id="{D8EBF455-5841-49D6-90CA-3A407FAB804B}"/>
                </a:ext>
              </a:extLst>
            </p:cNvPr>
            <p:cNvGrpSpPr/>
            <p:nvPr/>
          </p:nvGrpSpPr>
          <p:grpSpPr>
            <a:xfrm>
              <a:off x="6131029" y="3435980"/>
              <a:ext cx="340161" cy="452890"/>
              <a:chOff x="3071135" y="1760585"/>
              <a:chExt cx="475200" cy="633600"/>
            </a:xfrm>
          </p:grpSpPr>
          <p:sp>
            <p:nvSpPr>
              <p:cNvPr id="68" name="Accent">
                <a:extLst>
                  <a:ext uri="{FF2B5EF4-FFF2-40B4-BE49-F238E27FC236}">
                    <a16:creationId xmlns:a16="http://schemas.microsoft.com/office/drawing/2014/main" id="{B3A74CB4-2EFC-4219-9D21-ACBFC5F51EB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9" name="Outline">
                <a:extLst>
                  <a:ext uri="{FF2B5EF4-FFF2-40B4-BE49-F238E27FC236}">
                    <a16:creationId xmlns:a16="http://schemas.microsoft.com/office/drawing/2014/main" id="{3B3F1F4C-3659-4A0C-8AC3-A0D7A5E48D4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5" name="Group 14">
            <a:extLst>
              <a:ext uri="{FF2B5EF4-FFF2-40B4-BE49-F238E27FC236}">
                <a16:creationId xmlns:a16="http://schemas.microsoft.com/office/drawing/2014/main" id="{D9838AD8-C416-B087-84DD-954602FC282F}"/>
              </a:ext>
            </a:extLst>
          </p:cNvPr>
          <p:cNvGrpSpPr/>
          <p:nvPr/>
        </p:nvGrpSpPr>
        <p:grpSpPr>
          <a:xfrm>
            <a:off x="4237746" y="2780298"/>
            <a:ext cx="741600" cy="740456"/>
            <a:chOff x="4380138" y="2378131"/>
            <a:chExt cx="555342" cy="740456"/>
          </a:xfrm>
        </p:grpSpPr>
        <p:sp>
          <p:nvSpPr>
            <p:cNvPr id="75" name="Oval 74">
              <a:extLst>
                <a:ext uri="{FF2B5EF4-FFF2-40B4-BE49-F238E27FC236}">
                  <a16:creationId xmlns:a16="http://schemas.microsoft.com/office/drawing/2014/main" id="{194AE7A0-AC91-4D87-8C12-6A2B30255DE5}"/>
                </a:ext>
              </a:extLst>
            </p:cNvPr>
            <p:cNvSpPr/>
            <p:nvPr/>
          </p:nvSpPr>
          <p:spPr>
            <a:xfrm>
              <a:off x="4380138" y="2378131"/>
              <a:ext cx="555342" cy="740456"/>
            </a:xfrm>
            <a:prstGeom prst="ellipse">
              <a:avLst/>
            </a:prstGeom>
            <a:solidFill>
              <a:schemeClr val="accent3"/>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6" name="Oval 75">
              <a:extLst>
                <a:ext uri="{FF2B5EF4-FFF2-40B4-BE49-F238E27FC236}">
                  <a16:creationId xmlns:a16="http://schemas.microsoft.com/office/drawing/2014/main" id="{D5381D18-A0B5-4B6C-9EBB-7DEE201D4C82}"/>
                </a:ext>
              </a:extLst>
            </p:cNvPr>
            <p:cNvSpPr/>
            <p:nvPr/>
          </p:nvSpPr>
          <p:spPr>
            <a:xfrm>
              <a:off x="4465025" y="2491313"/>
              <a:ext cx="385568" cy="514090"/>
            </a:xfrm>
            <a:prstGeom prst="ellipse">
              <a:avLst/>
            </a:prstGeom>
            <a:solidFill>
              <a:schemeClr val="bg1"/>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77" name="Group 76">
              <a:extLst>
                <a:ext uri="{FF2B5EF4-FFF2-40B4-BE49-F238E27FC236}">
                  <a16:creationId xmlns:a16="http://schemas.microsoft.com/office/drawing/2014/main" id="{22097B45-C671-4B62-83C3-1532EF0E61DA}"/>
                </a:ext>
              </a:extLst>
            </p:cNvPr>
            <p:cNvGrpSpPr/>
            <p:nvPr/>
          </p:nvGrpSpPr>
          <p:grpSpPr>
            <a:xfrm>
              <a:off x="4487728" y="2521913"/>
              <a:ext cx="340161" cy="452890"/>
              <a:chOff x="3071135" y="1760585"/>
              <a:chExt cx="475200" cy="633600"/>
            </a:xfrm>
          </p:grpSpPr>
          <p:sp>
            <p:nvSpPr>
              <p:cNvPr id="78" name="Accent">
                <a:extLst>
                  <a:ext uri="{FF2B5EF4-FFF2-40B4-BE49-F238E27FC236}">
                    <a16:creationId xmlns:a16="http://schemas.microsoft.com/office/drawing/2014/main" id="{ED71B9AC-D25B-4C4C-B006-A7D00D310C4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9" name="Outline">
                <a:extLst>
                  <a:ext uri="{FF2B5EF4-FFF2-40B4-BE49-F238E27FC236}">
                    <a16:creationId xmlns:a16="http://schemas.microsoft.com/office/drawing/2014/main" id="{82C93803-B8E0-46D3-B79B-AB614220BDF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81" name="TextBox 80">
            <a:extLst>
              <a:ext uri="{FF2B5EF4-FFF2-40B4-BE49-F238E27FC236}">
                <a16:creationId xmlns:a16="http://schemas.microsoft.com/office/drawing/2014/main" id="{C12BBC83-9420-4360-BA51-92EAAED4455A}"/>
              </a:ext>
            </a:extLst>
          </p:cNvPr>
          <p:cNvSpPr txBox="1"/>
          <p:nvPr/>
        </p:nvSpPr>
        <p:spPr>
          <a:xfrm>
            <a:off x="89388" y="3957889"/>
            <a:ext cx="1581032" cy="1123433"/>
          </a:xfrm>
          <a:prstGeom prst="rect">
            <a:avLst/>
          </a:prstGeom>
          <a:noFill/>
        </p:spPr>
        <p:txBody>
          <a:bodyPr wrap="square" lIns="82282" tIns="54855" rIns="82282" bIns="54855" rtlCol="0">
            <a:normAutofit/>
          </a:bodyPr>
          <a:lstStyle/>
          <a:p>
            <a:pPr algn="r">
              <a:lnSpc>
                <a:spcPct val="110000"/>
              </a:lnSpc>
            </a:pPr>
            <a:r>
              <a:rPr lang="en-US" sz="1000" b="1" dirty="0">
                <a:solidFill>
                  <a:schemeClr val="accent1"/>
                </a:solidFill>
                <a:ea typeface="Open Sans Light" panose="020B0306030504020204" pitchFamily="34" charset="0"/>
                <a:cs typeface="Lato Light"/>
              </a:rPr>
              <a:t>Insert Text Here</a:t>
            </a:r>
            <a:br>
              <a:rPr lang="en-US" sz="400" dirty="0">
                <a:solidFill>
                  <a:schemeClr val="accent2"/>
                </a:solidFill>
                <a:ea typeface="Open Sans Light" panose="020B0306030504020204" pitchFamily="34" charset="0"/>
                <a:cs typeface="Lato Light"/>
              </a:rPr>
            </a:br>
            <a:r>
              <a:rPr lang="en-US" sz="400" dirty="0">
                <a:solidFill>
                  <a:schemeClr val="tx2"/>
                </a:solidFill>
                <a:ea typeface="Open Sans Light" panose="020B0306030504020204" pitchFamily="34" charset="0"/>
                <a:cs typeface="Lato Light"/>
              </a:rPr>
              <a:t> </a:t>
            </a:r>
            <a:r>
              <a:rPr lang="en-US" sz="8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gn="r">
              <a:lnSpc>
                <a:spcPct val="110000"/>
              </a:lnSpc>
            </a:pPr>
            <a:endParaRPr lang="en-US" sz="400" dirty="0">
              <a:solidFill>
                <a:schemeClr val="tx2"/>
              </a:solidFill>
              <a:ea typeface="Open Sans Light" panose="020B0306030504020204" pitchFamily="34" charset="0"/>
              <a:cs typeface="Lato Light"/>
            </a:endParaRPr>
          </a:p>
        </p:txBody>
      </p:sp>
      <p:sp>
        <p:nvSpPr>
          <p:cNvPr id="83" name="TextBox 82">
            <a:extLst>
              <a:ext uri="{FF2B5EF4-FFF2-40B4-BE49-F238E27FC236}">
                <a16:creationId xmlns:a16="http://schemas.microsoft.com/office/drawing/2014/main" id="{63305598-EB27-418C-BD86-57503238B826}"/>
              </a:ext>
            </a:extLst>
          </p:cNvPr>
          <p:cNvSpPr txBox="1"/>
          <p:nvPr/>
        </p:nvSpPr>
        <p:spPr>
          <a:xfrm>
            <a:off x="7341742" y="3957889"/>
            <a:ext cx="1581032" cy="1123433"/>
          </a:xfrm>
          <a:prstGeom prst="rect">
            <a:avLst/>
          </a:prstGeom>
          <a:noFill/>
        </p:spPr>
        <p:txBody>
          <a:bodyPr wrap="square" lIns="82282" tIns="54855" rIns="82282" bIns="54855" rtlCol="0">
            <a:normAutofit/>
          </a:bodyPr>
          <a:lstStyle/>
          <a:p>
            <a:pPr>
              <a:lnSpc>
                <a:spcPct val="110000"/>
              </a:lnSpc>
            </a:pPr>
            <a:r>
              <a:rPr lang="en-US" sz="1000" b="1" dirty="0">
                <a:solidFill>
                  <a:srgbClr val="FF9797"/>
                </a:solidFill>
                <a:ea typeface="Open Sans Light" panose="020B0306030504020204" pitchFamily="34" charset="0"/>
                <a:cs typeface="Lato Light"/>
              </a:rPr>
              <a:t>Insert Text Here</a:t>
            </a:r>
            <a:br>
              <a:rPr lang="en-US" sz="400" dirty="0">
                <a:solidFill>
                  <a:schemeClr val="accent2"/>
                </a:solidFill>
                <a:ea typeface="Open Sans Light" panose="020B0306030504020204" pitchFamily="34" charset="0"/>
                <a:cs typeface="Lato Light"/>
              </a:rPr>
            </a:br>
            <a:r>
              <a:rPr lang="en-US" sz="400" dirty="0">
                <a:solidFill>
                  <a:schemeClr val="tx2"/>
                </a:solidFill>
                <a:ea typeface="Open Sans Light" panose="020B0306030504020204" pitchFamily="34" charset="0"/>
                <a:cs typeface="Lato Light"/>
              </a:rPr>
              <a:t> </a:t>
            </a:r>
            <a:r>
              <a:rPr lang="en-US" sz="8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gn="r">
              <a:lnSpc>
                <a:spcPct val="110000"/>
              </a:lnSpc>
            </a:pPr>
            <a:endParaRPr lang="en-US" sz="400" dirty="0">
              <a:solidFill>
                <a:schemeClr val="tx2"/>
              </a:solidFill>
              <a:ea typeface="Open Sans Light" panose="020B0306030504020204" pitchFamily="34" charset="0"/>
              <a:cs typeface="Lato Light"/>
            </a:endParaRPr>
          </a:p>
        </p:txBody>
      </p:sp>
      <p:sp>
        <p:nvSpPr>
          <p:cNvPr id="84" name="TextBox 83">
            <a:extLst>
              <a:ext uri="{FF2B5EF4-FFF2-40B4-BE49-F238E27FC236}">
                <a16:creationId xmlns:a16="http://schemas.microsoft.com/office/drawing/2014/main" id="{F9D5C276-CF7A-4D5D-AB5C-FFE6CDF95A4E}"/>
              </a:ext>
            </a:extLst>
          </p:cNvPr>
          <p:cNvSpPr txBox="1"/>
          <p:nvPr/>
        </p:nvSpPr>
        <p:spPr>
          <a:xfrm>
            <a:off x="1205356" y="2417530"/>
            <a:ext cx="1581032" cy="1114313"/>
          </a:xfrm>
          <a:prstGeom prst="rect">
            <a:avLst/>
          </a:prstGeom>
          <a:noFill/>
        </p:spPr>
        <p:txBody>
          <a:bodyPr wrap="square" lIns="82282" tIns="54855" rIns="82282" bIns="54855" rtlCol="0">
            <a:normAutofit/>
          </a:bodyPr>
          <a:lstStyle/>
          <a:p>
            <a:pPr algn="r">
              <a:lnSpc>
                <a:spcPct val="110000"/>
              </a:lnSpc>
            </a:pPr>
            <a:r>
              <a:rPr lang="en-US" sz="1000" b="1" dirty="0">
                <a:solidFill>
                  <a:srgbClr val="760000"/>
                </a:solidFill>
                <a:ea typeface="Open Sans Light" panose="020B0306030504020204" pitchFamily="34" charset="0"/>
                <a:cs typeface="Lato Light"/>
              </a:rPr>
              <a:t>Insert Text Here</a:t>
            </a:r>
            <a:br>
              <a:rPr lang="en-US" sz="400" dirty="0">
                <a:solidFill>
                  <a:srgbClr val="760000"/>
                </a:solidFill>
                <a:ea typeface="Open Sans Light" panose="020B0306030504020204" pitchFamily="34" charset="0"/>
                <a:cs typeface="Lato Light"/>
              </a:rPr>
            </a:br>
            <a:r>
              <a:rPr lang="en-US" sz="400" dirty="0">
                <a:solidFill>
                  <a:schemeClr val="tx2"/>
                </a:solidFill>
                <a:ea typeface="Open Sans Light" panose="020B0306030504020204" pitchFamily="34" charset="0"/>
                <a:cs typeface="Lato Light"/>
              </a:rPr>
              <a:t> </a:t>
            </a:r>
            <a:r>
              <a:rPr lang="en-US" sz="8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gn="r">
              <a:lnSpc>
                <a:spcPct val="110000"/>
              </a:lnSpc>
            </a:pPr>
            <a:endParaRPr lang="en-US" sz="400" dirty="0">
              <a:solidFill>
                <a:schemeClr val="tx2"/>
              </a:solidFill>
              <a:ea typeface="Open Sans Light" panose="020B0306030504020204" pitchFamily="34" charset="0"/>
              <a:cs typeface="Lato Light"/>
            </a:endParaRPr>
          </a:p>
        </p:txBody>
      </p:sp>
      <p:sp>
        <p:nvSpPr>
          <p:cNvPr id="85" name="TextBox 84">
            <a:extLst>
              <a:ext uri="{FF2B5EF4-FFF2-40B4-BE49-F238E27FC236}">
                <a16:creationId xmlns:a16="http://schemas.microsoft.com/office/drawing/2014/main" id="{45DCFC90-02E6-48D0-8845-07F08F05203B}"/>
              </a:ext>
            </a:extLst>
          </p:cNvPr>
          <p:cNvSpPr txBox="1"/>
          <p:nvPr/>
        </p:nvSpPr>
        <p:spPr>
          <a:xfrm>
            <a:off x="6333517" y="2417530"/>
            <a:ext cx="1581032" cy="1114313"/>
          </a:xfrm>
          <a:prstGeom prst="rect">
            <a:avLst/>
          </a:prstGeom>
          <a:noFill/>
        </p:spPr>
        <p:txBody>
          <a:bodyPr wrap="square" lIns="82282" tIns="54855" rIns="82282" bIns="54855" rtlCol="0">
            <a:normAutofit/>
          </a:bodyPr>
          <a:lstStyle/>
          <a:p>
            <a:pPr>
              <a:lnSpc>
                <a:spcPct val="110000"/>
              </a:lnSpc>
            </a:pPr>
            <a:r>
              <a:rPr lang="en-US" sz="1000" b="1" dirty="0">
                <a:solidFill>
                  <a:srgbClr val="38556E"/>
                </a:solidFill>
                <a:ea typeface="Open Sans Light" panose="020B0306030504020204" pitchFamily="34" charset="0"/>
                <a:cs typeface="Lato Light"/>
              </a:rPr>
              <a:t>Insert Text Here</a:t>
            </a:r>
            <a:br>
              <a:rPr lang="en-US" sz="400" dirty="0">
                <a:solidFill>
                  <a:srgbClr val="38556E"/>
                </a:solidFill>
                <a:ea typeface="Open Sans Light" panose="020B0306030504020204" pitchFamily="34" charset="0"/>
                <a:cs typeface="Lato Light"/>
              </a:rPr>
            </a:br>
            <a:r>
              <a:rPr lang="en-US" sz="400" dirty="0">
                <a:solidFill>
                  <a:schemeClr val="tx2"/>
                </a:solidFill>
                <a:ea typeface="Open Sans Light" panose="020B0306030504020204" pitchFamily="34" charset="0"/>
                <a:cs typeface="Lato Light"/>
              </a:rPr>
              <a:t> </a:t>
            </a:r>
            <a:r>
              <a:rPr lang="en-US" sz="8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gn="r">
              <a:lnSpc>
                <a:spcPct val="110000"/>
              </a:lnSpc>
            </a:pPr>
            <a:endParaRPr lang="en-US" sz="400" dirty="0">
              <a:solidFill>
                <a:schemeClr val="tx2"/>
              </a:solidFill>
              <a:ea typeface="Open Sans Light" panose="020B0306030504020204" pitchFamily="34" charset="0"/>
              <a:cs typeface="Lato Light"/>
            </a:endParaRPr>
          </a:p>
        </p:txBody>
      </p:sp>
      <p:sp>
        <p:nvSpPr>
          <p:cNvPr id="86" name="TextBox 85">
            <a:extLst>
              <a:ext uri="{FF2B5EF4-FFF2-40B4-BE49-F238E27FC236}">
                <a16:creationId xmlns:a16="http://schemas.microsoft.com/office/drawing/2014/main" id="{077F0CE7-CB01-4B90-AE4F-F541AD3C3DDB}"/>
              </a:ext>
            </a:extLst>
          </p:cNvPr>
          <p:cNvSpPr txBox="1"/>
          <p:nvPr/>
        </p:nvSpPr>
        <p:spPr>
          <a:xfrm>
            <a:off x="3337902" y="1756539"/>
            <a:ext cx="2639814" cy="846985"/>
          </a:xfrm>
          <a:prstGeom prst="rect">
            <a:avLst/>
          </a:prstGeom>
          <a:noFill/>
        </p:spPr>
        <p:txBody>
          <a:bodyPr wrap="square" lIns="82282" tIns="54855" rIns="82282" bIns="54855" rtlCol="0">
            <a:normAutofit/>
          </a:bodyPr>
          <a:lstStyle/>
          <a:p>
            <a:pPr algn="ctr">
              <a:lnSpc>
                <a:spcPct val="110000"/>
              </a:lnSpc>
            </a:pPr>
            <a:r>
              <a:rPr lang="en-US" sz="1000" b="1" dirty="0">
                <a:solidFill>
                  <a:schemeClr val="accent3"/>
                </a:solidFill>
                <a:ea typeface="Open Sans Light" panose="020B0306030504020204" pitchFamily="34" charset="0"/>
                <a:cs typeface="Lato Light"/>
              </a:rPr>
              <a:t>Insert Text Here</a:t>
            </a:r>
            <a:br>
              <a:rPr lang="en-US" sz="400" dirty="0">
                <a:solidFill>
                  <a:schemeClr val="accent2"/>
                </a:solidFill>
                <a:ea typeface="Open Sans Light" panose="020B0306030504020204" pitchFamily="34" charset="0"/>
                <a:cs typeface="Lato Light"/>
              </a:rPr>
            </a:br>
            <a:r>
              <a:rPr lang="en-US" sz="400" dirty="0">
                <a:solidFill>
                  <a:schemeClr val="tx2"/>
                </a:solidFill>
                <a:ea typeface="Open Sans Light" panose="020B0306030504020204" pitchFamily="34" charset="0"/>
                <a:cs typeface="Lato Light"/>
              </a:rPr>
              <a:t> </a:t>
            </a:r>
            <a:r>
              <a:rPr lang="en-US" sz="800" dirty="0">
                <a:ea typeface="Open Sans Light" panose="020B0306030504020204" pitchFamily="34" charset="0"/>
                <a:cs typeface="Lato Light"/>
              </a:rPr>
              <a:t>Lorem ipsum dolor sit amet, consectetur adipiscing elit. Ut tempor, quam et mattis. Lorem ipsum dolor sit amet, consectetur adipiscing elit. Ut tempor, quam et mattis</a:t>
            </a:r>
          </a:p>
          <a:p>
            <a:pPr algn="ctr">
              <a:lnSpc>
                <a:spcPct val="110000"/>
              </a:lnSpc>
            </a:pPr>
            <a:endParaRPr lang="en-US" sz="400" dirty="0">
              <a:solidFill>
                <a:schemeClr val="tx2"/>
              </a:solidFill>
              <a:ea typeface="Open Sans Light" panose="020B0306030504020204" pitchFamily="34" charset="0"/>
              <a:cs typeface="Lato Light"/>
            </a:endParaRPr>
          </a:p>
        </p:txBody>
      </p:sp>
      <p:sp>
        <p:nvSpPr>
          <p:cNvPr id="6" name="Rectangle 5">
            <a:extLst>
              <a:ext uri="{FF2B5EF4-FFF2-40B4-BE49-F238E27FC236}">
                <a16:creationId xmlns:a16="http://schemas.microsoft.com/office/drawing/2014/main" id="{2AE570C0-1D1B-5BA7-83A0-55DD75666C37}"/>
              </a:ext>
            </a:extLst>
          </p:cNvPr>
          <p:cNvSpPr/>
          <p:nvPr/>
        </p:nvSpPr>
        <p:spPr>
          <a:xfrm>
            <a:off x="9479280" y="5732936"/>
            <a:ext cx="381000" cy="28679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a:p>
        </p:txBody>
      </p:sp>
    </p:spTree>
    <p:extLst>
      <p:ext uri="{BB962C8B-B14F-4D97-AF65-F5344CB8AC3E}">
        <p14:creationId xmlns:p14="http://schemas.microsoft.com/office/powerpoint/2010/main" val="3192186689"/>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D74E488-685E-4749-93E2-DDFF462CF1B4}"/>
              </a:ext>
            </a:extLst>
          </p:cNvPr>
          <p:cNvSpPr>
            <a:spLocks noGrp="1"/>
          </p:cNvSpPr>
          <p:nvPr>
            <p:ph type="title"/>
          </p:nvPr>
        </p:nvSpPr>
        <p:spPr>
          <a:xfrm>
            <a:off x="221226" y="365126"/>
            <a:ext cx="8701548" cy="578772"/>
          </a:xfrm>
        </p:spPr>
        <p:txBody>
          <a:bodyPr/>
          <a:lstStyle/>
          <a:p>
            <a:r>
              <a:rPr lang="en-US" dirty="0"/>
              <a:t>Two-Segment Donut with Callouts</a:t>
            </a:r>
          </a:p>
        </p:txBody>
      </p:sp>
      <p:sp>
        <p:nvSpPr>
          <p:cNvPr id="6" name="TextBox 5">
            <a:extLst>
              <a:ext uri="{FF2B5EF4-FFF2-40B4-BE49-F238E27FC236}">
                <a16:creationId xmlns:a16="http://schemas.microsoft.com/office/drawing/2014/main" id="{59D6C10D-6E49-4F45-9A9A-7C28C8526A93}"/>
              </a:ext>
            </a:extLst>
          </p:cNvPr>
          <p:cNvSpPr txBox="1"/>
          <p:nvPr/>
        </p:nvSpPr>
        <p:spPr>
          <a:xfrm>
            <a:off x="221227" y="3205151"/>
            <a:ext cx="2193762" cy="1508106"/>
          </a:xfrm>
          <a:prstGeom prst="rect">
            <a:avLst/>
          </a:prstGeom>
          <a:noFill/>
        </p:spPr>
        <p:txBody>
          <a:bodyPr wrap="square" lIns="0" tIns="0" rIns="0" bIns="0" rtlCol="0">
            <a:spAutoFit/>
          </a:bodyPr>
          <a:lstStyle/>
          <a:p>
            <a:pPr algn="r"/>
            <a:r>
              <a:rPr lang="en-PH" dirty="0"/>
              <a:t>Lorem ipsum dolor sit amet, consectetur adipiscing elit. Curabitur purus dui, euismod quis placerat eget, venenatis nec nibh. Mauris sit amet mollis enim. Donec cursus sagittis bibendum. </a:t>
            </a:r>
          </a:p>
        </p:txBody>
      </p:sp>
      <p:sp>
        <p:nvSpPr>
          <p:cNvPr id="7" name="TextBox 6">
            <a:extLst>
              <a:ext uri="{FF2B5EF4-FFF2-40B4-BE49-F238E27FC236}">
                <a16:creationId xmlns:a16="http://schemas.microsoft.com/office/drawing/2014/main" id="{054264A8-E0AE-4EB7-BFBD-A83D69AEA11F}"/>
              </a:ext>
            </a:extLst>
          </p:cNvPr>
          <p:cNvSpPr txBox="1"/>
          <p:nvPr/>
        </p:nvSpPr>
        <p:spPr>
          <a:xfrm>
            <a:off x="645416" y="2866826"/>
            <a:ext cx="1769572" cy="246222"/>
          </a:xfrm>
          <a:prstGeom prst="rect">
            <a:avLst/>
          </a:prstGeom>
          <a:noFill/>
        </p:spPr>
        <p:txBody>
          <a:bodyPr wrap="square" lIns="0" tIns="0" rIns="0" bIns="0" rtlCol="0">
            <a:spAutoFit/>
          </a:bodyPr>
          <a:lstStyle/>
          <a:p>
            <a:pPr algn="r"/>
            <a:r>
              <a:rPr lang="en-PH" sz="1600" b="1" dirty="0">
                <a:solidFill>
                  <a:schemeClr val="accent1"/>
                </a:solidFill>
              </a:rPr>
              <a:t>Lorem ipsum</a:t>
            </a:r>
          </a:p>
        </p:txBody>
      </p:sp>
      <p:cxnSp>
        <p:nvCxnSpPr>
          <p:cNvPr id="10" name="Straight Connector 9">
            <a:extLst>
              <a:ext uri="{FF2B5EF4-FFF2-40B4-BE49-F238E27FC236}">
                <a16:creationId xmlns:a16="http://schemas.microsoft.com/office/drawing/2014/main" id="{8411B84D-9032-4CC9-A94B-AA3AA75D751E}"/>
              </a:ext>
            </a:extLst>
          </p:cNvPr>
          <p:cNvCxnSpPr>
            <a:cxnSpLocks/>
          </p:cNvCxnSpPr>
          <p:nvPr/>
        </p:nvCxnSpPr>
        <p:spPr>
          <a:xfrm flipH="1">
            <a:off x="2430074" y="3690778"/>
            <a:ext cx="347850"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937EAC46-3F4B-498E-8F70-819DF6F8DCBB}"/>
              </a:ext>
            </a:extLst>
          </p:cNvPr>
          <p:cNvSpPr txBox="1"/>
          <p:nvPr/>
        </p:nvSpPr>
        <p:spPr>
          <a:xfrm>
            <a:off x="6747175" y="3205150"/>
            <a:ext cx="2175599" cy="1723549"/>
          </a:xfrm>
          <a:prstGeom prst="rect">
            <a:avLst/>
          </a:prstGeom>
          <a:noFill/>
        </p:spPr>
        <p:txBody>
          <a:bodyPr wrap="square" lIns="0" tIns="0" rIns="0" bIns="0" rtlCol="0">
            <a:spAutoFit/>
          </a:bodyPr>
          <a:lstStyle/>
          <a:p>
            <a:r>
              <a:rPr lang="en-PH" dirty="0"/>
              <a:t>Lorem ipsum dolor sit amet, consectetur adipiscing elit. Curabitur purus dui, euismod quis placerat eget, venenatis nec nibh. Mauris sit amet mollis enim. Donec cursus sagittis bibendum. </a:t>
            </a:r>
          </a:p>
        </p:txBody>
      </p:sp>
      <p:sp>
        <p:nvSpPr>
          <p:cNvPr id="9" name="TextBox 8">
            <a:extLst>
              <a:ext uri="{FF2B5EF4-FFF2-40B4-BE49-F238E27FC236}">
                <a16:creationId xmlns:a16="http://schemas.microsoft.com/office/drawing/2014/main" id="{DA974139-4446-41A6-8BA4-604D74E62AD3}"/>
              </a:ext>
            </a:extLst>
          </p:cNvPr>
          <p:cNvSpPr txBox="1"/>
          <p:nvPr/>
        </p:nvSpPr>
        <p:spPr>
          <a:xfrm>
            <a:off x="6747175" y="2866825"/>
            <a:ext cx="1769572" cy="246221"/>
          </a:xfrm>
          <a:prstGeom prst="rect">
            <a:avLst/>
          </a:prstGeom>
          <a:noFill/>
        </p:spPr>
        <p:txBody>
          <a:bodyPr wrap="square" lIns="0" tIns="0" rIns="0" bIns="0" rtlCol="0">
            <a:spAutoFit/>
          </a:bodyPr>
          <a:lstStyle/>
          <a:p>
            <a:r>
              <a:rPr lang="en-PH" sz="1600" b="1" dirty="0">
                <a:solidFill>
                  <a:schemeClr val="accent2"/>
                </a:solidFill>
              </a:rPr>
              <a:t>Lorem ipsum</a:t>
            </a:r>
          </a:p>
        </p:txBody>
      </p:sp>
      <p:cxnSp>
        <p:nvCxnSpPr>
          <p:cNvPr id="11" name="Straight Connector 10">
            <a:extLst>
              <a:ext uri="{FF2B5EF4-FFF2-40B4-BE49-F238E27FC236}">
                <a16:creationId xmlns:a16="http://schemas.microsoft.com/office/drawing/2014/main" id="{BCBD954E-46C2-41C7-B51D-B515D2CD52B0}"/>
              </a:ext>
            </a:extLst>
          </p:cNvPr>
          <p:cNvCxnSpPr>
            <a:cxnSpLocks/>
          </p:cNvCxnSpPr>
          <p:nvPr/>
        </p:nvCxnSpPr>
        <p:spPr>
          <a:xfrm>
            <a:off x="6366076" y="3690153"/>
            <a:ext cx="347853"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41D15655-EC67-245F-0E08-C0BE43E23EEF}"/>
              </a:ext>
            </a:extLst>
          </p:cNvPr>
          <p:cNvGrpSpPr/>
          <p:nvPr/>
        </p:nvGrpSpPr>
        <p:grpSpPr>
          <a:xfrm>
            <a:off x="2960116" y="2078792"/>
            <a:ext cx="3223768" cy="3222723"/>
            <a:chOff x="4484117" y="2080398"/>
            <a:chExt cx="3223768" cy="3222723"/>
          </a:xfrm>
        </p:grpSpPr>
        <p:sp>
          <p:nvSpPr>
            <p:cNvPr id="37" name="Freeform: Shape 36">
              <a:extLst>
                <a:ext uri="{FF2B5EF4-FFF2-40B4-BE49-F238E27FC236}">
                  <a16:creationId xmlns:a16="http://schemas.microsoft.com/office/drawing/2014/main" id="{F0C6146D-0C94-2DA2-E765-FB0BC7BA3FB1}"/>
                </a:ext>
              </a:extLst>
            </p:cNvPr>
            <p:cNvSpPr/>
            <p:nvPr/>
          </p:nvSpPr>
          <p:spPr>
            <a:xfrm flipH="1">
              <a:off x="6096000" y="2080398"/>
              <a:ext cx="1611885" cy="3219513"/>
            </a:xfrm>
            <a:custGeom>
              <a:avLst/>
              <a:gdLst>
                <a:gd name="connsiteX0" fmla="*/ 1601541 w 1611885"/>
                <a:gd name="connsiteY0" fmla="*/ 0 h 3219513"/>
                <a:gd name="connsiteX1" fmla="*/ 1447078 w 1611885"/>
                <a:gd name="connsiteY1" fmla="*/ 7800 h 3219513"/>
                <a:gd name="connsiteX2" fmla="*/ 0 w 1611885"/>
                <a:gd name="connsiteY2" fmla="*/ 1611362 h 3219513"/>
                <a:gd name="connsiteX3" fmla="*/ 1447078 w 1611885"/>
                <a:gd name="connsiteY3" fmla="*/ 3214924 h 3219513"/>
                <a:gd name="connsiteX4" fmla="*/ 1537947 w 1611885"/>
                <a:gd name="connsiteY4" fmla="*/ 3219513 h 3219513"/>
                <a:gd name="connsiteX5" fmla="*/ 1611885 w 1611885"/>
                <a:gd name="connsiteY5" fmla="*/ 2925304 h 3219513"/>
                <a:gd name="connsiteX6" fmla="*/ 1535686 w 1611885"/>
                <a:gd name="connsiteY6" fmla="*/ 2622099 h 3219513"/>
                <a:gd name="connsiteX7" fmla="*/ 1508149 w 1611885"/>
                <a:gd name="connsiteY7" fmla="*/ 2620708 h 3219513"/>
                <a:gd name="connsiteX8" fmla="*/ 597300 w 1611885"/>
                <a:gd name="connsiteY8" fmla="*/ 1611362 h 3219513"/>
                <a:gd name="connsiteX9" fmla="*/ 1508149 w 1611885"/>
                <a:gd name="connsiteY9" fmla="*/ 602016 h 3219513"/>
                <a:gd name="connsiteX10" fmla="*/ 1602151 w 1611885"/>
                <a:gd name="connsiteY10" fmla="*/ 597269 h 3219513"/>
                <a:gd name="connsiteX11" fmla="*/ 1526795 w 1611885"/>
                <a:gd name="connsiteY11" fmla="*/ 297420 h 3219513"/>
                <a:gd name="connsiteX12" fmla="*/ 1601541 w 1611885"/>
                <a:gd name="connsiteY12" fmla="*/ 0 h 321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1885" h="3219513">
                  <a:moveTo>
                    <a:pt x="1601541" y="0"/>
                  </a:moveTo>
                  <a:lnTo>
                    <a:pt x="1447078" y="7800"/>
                  </a:lnTo>
                  <a:cubicBezTo>
                    <a:pt x="634276" y="90344"/>
                    <a:pt x="0" y="776782"/>
                    <a:pt x="0" y="1611362"/>
                  </a:cubicBezTo>
                  <a:cubicBezTo>
                    <a:pt x="0" y="2445942"/>
                    <a:pt x="634276" y="3132380"/>
                    <a:pt x="1447078" y="3214924"/>
                  </a:cubicBezTo>
                  <a:lnTo>
                    <a:pt x="1537947" y="3219513"/>
                  </a:lnTo>
                  <a:lnTo>
                    <a:pt x="1611885" y="2925304"/>
                  </a:lnTo>
                  <a:lnTo>
                    <a:pt x="1535686" y="2622099"/>
                  </a:lnTo>
                  <a:lnTo>
                    <a:pt x="1508149" y="2620708"/>
                  </a:lnTo>
                  <a:cubicBezTo>
                    <a:pt x="996539" y="2568751"/>
                    <a:pt x="597300" y="2136680"/>
                    <a:pt x="597300" y="1611362"/>
                  </a:cubicBezTo>
                  <a:cubicBezTo>
                    <a:pt x="597300" y="1086044"/>
                    <a:pt x="996539" y="653973"/>
                    <a:pt x="1508149" y="602016"/>
                  </a:cubicBezTo>
                  <a:lnTo>
                    <a:pt x="1602151" y="597269"/>
                  </a:lnTo>
                  <a:lnTo>
                    <a:pt x="1526795" y="297420"/>
                  </a:lnTo>
                  <a:lnTo>
                    <a:pt x="160154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38" name="Freeform: Shape 37">
              <a:extLst>
                <a:ext uri="{FF2B5EF4-FFF2-40B4-BE49-F238E27FC236}">
                  <a16:creationId xmlns:a16="http://schemas.microsoft.com/office/drawing/2014/main" id="{52F3D976-38F3-0771-BF52-9529B5EA20A6}"/>
                </a:ext>
              </a:extLst>
            </p:cNvPr>
            <p:cNvSpPr/>
            <p:nvPr/>
          </p:nvSpPr>
          <p:spPr>
            <a:xfrm flipH="1">
              <a:off x="4484117" y="2083609"/>
              <a:ext cx="1611883" cy="3219512"/>
            </a:xfrm>
            <a:custGeom>
              <a:avLst/>
              <a:gdLst>
                <a:gd name="connsiteX0" fmla="*/ 73939 w 1611883"/>
                <a:gd name="connsiteY0" fmla="*/ 0 h 3219512"/>
                <a:gd name="connsiteX1" fmla="*/ 0 w 1611883"/>
                <a:gd name="connsiteY1" fmla="*/ 294208 h 3219512"/>
                <a:gd name="connsiteX2" fmla="*/ 76200 w 1611883"/>
                <a:gd name="connsiteY2" fmla="*/ 597414 h 3219512"/>
                <a:gd name="connsiteX3" fmla="*/ 103734 w 1611883"/>
                <a:gd name="connsiteY3" fmla="*/ 598804 h 3219512"/>
                <a:gd name="connsiteX4" fmla="*/ 1014583 w 1611883"/>
                <a:gd name="connsiteY4" fmla="*/ 1608150 h 3219512"/>
                <a:gd name="connsiteX5" fmla="*/ 103734 w 1611883"/>
                <a:gd name="connsiteY5" fmla="*/ 2617496 h 3219512"/>
                <a:gd name="connsiteX6" fmla="*/ 9734 w 1611883"/>
                <a:gd name="connsiteY6" fmla="*/ 2622243 h 3219512"/>
                <a:gd name="connsiteX7" fmla="*/ 85090 w 1611883"/>
                <a:gd name="connsiteY7" fmla="*/ 2922092 h 3219512"/>
                <a:gd name="connsiteX8" fmla="*/ 10345 w 1611883"/>
                <a:gd name="connsiteY8" fmla="*/ 3219512 h 3219512"/>
                <a:gd name="connsiteX9" fmla="*/ 164805 w 1611883"/>
                <a:gd name="connsiteY9" fmla="*/ 3211712 h 3219512"/>
                <a:gd name="connsiteX10" fmla="*/ 1611883 w 1611883"/>
                <a:gd name="connsiteY10" fmla="*/ 1608150 h 3219512"/>
                <a:gd name="connsiteX11" fmla="*/ 164805 w 1611883"/>
                <a:gd name="connsiteY11" fmla="*/ 4588 h 3219512"/>
                <a:gd name="connsiteX12" fmla="*/ 73939 w 1611883"/>
                <a:gd name="connsiteY12" fmla="*/ 0 h 3219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611883" h="3219512">
                  <a:moveTo>
                    <a:pt x="73939" y="0"/>
                  </a:moveTo>
                  <a:lnTo>
                    <a:pt x="0" y="294208"/>
                  </a:lnTo>
                  <a:lnTo>
                    <a:pt x="76200" y="597414"/>
                  </a:lnTo>
                  <a:lnTo>
                    <a:pt x="103734" y="598804"/>
                  </a:lnTo>
                  <a:cubicBezTo>
                    <a:pt x="615344" y="650761"/>
                    <a:pt x="1014583" y="1082832"/>
                    <a:pt x="1014583" y="1608150"/>
                  </a:cubicBezTo>
                  <a:cubicBezTo>
                    <a:pt x="1014583" y="2133468"/>
                    <a:pt x="615344" y="2565539"/>
                    <a:pt x="103734" y="2617496"/>
                  </a:cubicBezTo>
                  <a:lnTo>
                    <a:pt x="9734" y="2622243"/>
                  </a:lnTo>
                  <a:lnTo>
                    <a:pt x="85090" y="2922092"/>
                  </a:lnTo>
                  <a:lnTo>
                    <a:pt x="10345" y="3219512"/>
                  </a:lnTo>
                  <a:lnTo>
                    <a:pt x="164805" y="3211712"/>
                  </a:lnTo>
                  <a:cubicBezTo>
                    <a:pt x="977607" y="3129168"/>
                    <a:pt x="1611883" y="2442730"/>
                    <a:pt x="1611883" y="1608150"/>
                  </a:cubicBezTo>
                  <a:cubicBezTo>
                    <a:pt x="1611883" y="773570"/>
                    <a:pt x="977607" y="87132"/>
                    <a:pt x="164805" y="4588"/>
                  </a:cubicBezTo>
                  <a:lnTo>
                    <a:pt x="73939"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grpSp>
      <p:sp>
        <p:nvSpPr>
          <p:cNvPr id="40" name="Oval 39">
            <a:extLst>
              <a:ext uri="{FF2B5EF4-FFF2-40B4-BE49-F238E27FC236}">
                <a16:creationId xmlns:a16="http://schemas.microsoft.com/office/drawing/2014/main" id="{68D320FB-1688-7751-3DC3-A99BA637C496}"/>
              </a:ext>
            </a:extLst>
          </p:cNvPr>
          <p:cNvSpPr/>
          <p:nvPr/>
        </p:nvSpPr>
        <p:spPr>
          <a:xfrm rot="5400000">
            <a:off x="2811953" y="3257461"/>
            <a:ext cx="865384" cy="865384"/>
          </a:xfrm>
          <a:prstGeom prst="ellipse">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1" name="Oval 40">
            <a:extLst>
              <a:ext uri="{FF2B5EF4-FFF2-40B4-BE49-F238E27FC236}">
                <a16:creationId xmlns:a16="http://schemas.microsoft.com/office/drawing/2014/main" id="{9EC3E786-A438-A31D-37AE-2EAC7F36E12A}"/>
              </a:ext>
            </a:extLst>
          </p:cNvPr>
          <p:cNvSpPr/>
          <p:nvPr/>
        </p:nvSpPr>
        <p:spPr>
          <a:xfrm rot="5400000">
            <a:off x="5466663" y="3257461"/>
            <a:ext cx="865384" cy="865384"/>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2" name="Group 41">
            <a:extLst>
              <a:ext uri="{FF2B5EF4-FFF2-40B4-BE49-F238E27FC236}">
                <a16:creationId xmlns:a16="http://schemas.microsoft.com/office/drawing/2014/main" id="{EF56AD5C-EED8-8D54-2858-48097028E3E5}"/>
              </a:ext>
            </a:extLst>
          </p:cNvPr>
          <p:cNvGrpSpPr/>
          <p:nvPr/>
        </p:nvGrpSpPr>
        <p:grpSpPr>
          <a:xfrm>
            <a:off x="2971338" y="3415466"/>
            <a:ext cx="546614" cy="546164"/>
            <a:chOff x="4094847" y="1760585"/>
            <a:chExt cx="633600" cy="633600"/>
          </a:xfrm>
        </p:grpSpPr>
        <p:sp>
          <p:nvSpPr>
            <p:cNvPr id="43" name="Accent">
              <a:extLst>
                <a:ext uri="{FF2B5EF4-FFF2-40B4-BE49-F238E27FC236}">
                  <a16:creationId xmlns:a16="http://schemas.microsoft.com/office/drawing/2014/main" id="{5EC2D3C2-564D-B59F-64CB-FF9B1025114D}"/>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4" name="Outline">
              <a:extLst>
                <a:ext uri="{FF2B5EF4-FFF2-40B4-BE49-F238E27FC236}">
                  <a16:creationId xmlns:a16="http://schemas.microsoft.com/office/drawing/2014/main" id="{768BD24D-4DE6-7EED-0D7D-6018E425FFC2}"/>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5" name="Group 44">
            <a:extLst>
              <a:ext uri="{FF2B5EF4-FFF2-40B4-BE49-F238E27FC236}">
                <a16:creationId xmlns:a16="http://schemas.microsoft.com/office/drawing/2014/main" id="{78A43D75-E2A9-36D4-8628-EFA9803C5ABA}"/>
              </a:ext>
            </a:extLst>
          </p:cNvPr>
          <p:cNvGrpSpPr/>
          <p:nvPr/>
        </p:nvGrpSpPr>
        <p:grpSpPr>
          <a:xfrm>
            <a:off x="5626048" y="3417071"/>
            <a:ext cx="546614" cy="546164"/>
            <a:chOff x="4094847" y="1760585"/>
            <a:chExt cx="633600" cy="633600"/>
          </a:xfrm>
        </p:grpSpPr>
        <p:sp>
          <p:nvSpPr>
            <p:cNvPr id="46" name="Accent">
              <a:extLst>
                <a:ext uri="{FF2B5EF4-FFF2-40B4-BE49-F238E27FC236}">
                  <a16:creationId xmlns:a16="http://schemas.microsoft.com/office/drawing/2014/main" id="{0F92894C-9DCB-4BC3-7BF3-FBC4DEB75AF3}"/>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7" name="Outline">
              <a:extLst>
                <a:ext uri="{FF2B5EF4-FFF2-40B4-BE49-F238E27FC236}">
                  <a16:creationId xmlns:a16="http://schemas.microsoft.com/office/drawing/2014/main" id="{1EAEE68F-034F-3EA4-BC80-E9063106F1B6}"/>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48" name="TextBox 47">
            <a:extLst>
              <a:ext uri="{FF2B5EF4-FFF2-40B4-BE49-F238E27FC236}">
                <a16:creationId xmlns:a16="http://schemas.microsoft.com/office/drawing/2014/main" id="{2B79FCB7-AF10-144D-3F8D-36BBD3C965F1}"/>
              </a:ext>
            </a:extLst>
          </p:cNvPr>
          <p:cNvSpPr txBox="1"/>
          <p:nvPr/>
        </p:nvSpPr>
        <p:spPr>
          <a:xfrm>
            <a:off x="3924980" y="3474710"/>
            <a:ext cx="1294041" cy="430887"/>
          </a:xfrm>
          <a:prstGeom prst="rect">
            <a:avLst/>
          </a:prstGeom>
          <a:noFill/>
        </p:spPr>
        <p:txBody>
          <a:bodyPr wrap="square" lIns="0" tIns="0" rIns="0" bIns="0" rtlCol="0" anchor="ctr">
            <a:spAutoFit/>
          </a:bodyPr>
          <a:lstStyle/>
          <a:p>
            <a:pPr algn="ctr"/>
            <a:r>
              <a:rPr lang="en-PH" b="1" dirty="0"/>
              <a:t>Lorem ipsum dolor sit </a:t>
            </a:r>
          </a:p>
        </p:txBody>
      </p:sp>
    </p:spTree>
    <p:extLst>
      <p:ext uri="{BB962C8B-B14F-4D97-AF65-F5344CB8AC3E}">
        <p14:creationId xmlns:p14="http://schemas.microsoft.com/office/powerpoint/2010/main" val="365060000"/>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E29C47-2DEE-4EFF-A136-F7A1AFD7BC84}"/>
              </a:ext>
            </a:extLst>
          </p:cNvPr>
          <p:cNvSpPr>
            <a:spLocks noGrp="1"/>
          </p:cNvSpPr>
          <p:nvPr>
            <p:ph type="title"/>
          </p:nvPr>
        </p:nvSpPr>
        <p:spPr>
          <a:xfrm>
            <a:off x="221226" y="365126"/>
            <a:ext cx="8701548" cy="578772"/>
          </a:xfrm>
        </p:spPr>
        <p:txBody>
          <a:bodyPr/>
          <a:lstStyle/>
          <a:p>
            <a:r>
              <a:rPr lang="en-US" dirty="0"/>
              <a:t>Three-Segment Donut with Callouts</a:t>
            </a:r>
          </a:p>
        </p:txBody>
      </p:sp>
      <p:cxnSp>
        <p:nvCxnSpPr>
          <p:cNvPr id="12" name="Straight Connector 11">
            <a:extLst>
              <a:ext uri="{FF2B5EF4-FFF2-40B4-BE49-F238E27FC236}">
                <a16:creationId xmlns:a16="http://schemas.microsoft.com/office/drawing/2014/main" id="{FD67A1CB-F756-4D0A-874D-8BBDEE456A8E}"/>
              </a:ext>
            </a:extLst>
          </p:cNvPr>
          <p:cNvCxnSpPr>
            <a:cxnSpLocks/>
          </p:cNvCxnSpPr>
          <p:nvPr/>
        </p:nvCxnSpPr>
        <p:spPr>
          <a:xfrm>
            <a:off x="4887463" y="5363305"/>
            <a:ext cx="1215341"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2BA04BC7-2007-489F-B791-8B5FAFCDFB9C}"/>
              </a:ext>
            </a:extLst>
          </p:cNvPr>
          <p:cNvCxnSpPr>
            <a:cxnSpLocks/>
          </p:cNvCxnSpPr>
          <p:nvPr/>
        </p:nvCxnSpPr>
        <p:spPr>
          <a:xfrm>
            <a:off x="6223707" y="2951084"/>
            <a:ext cx="443530"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AE8E24F3-50F1-2F35-37B9-B0E793F8D588}"/>
              </a:ext>
            </a:extLst>
          </p:cNvPr>
          <p:cNvGrpSpPr/>
          <p:nvPr/>
        </p:nvGrpSpPr>
        <p:grpSpPr>
          <a:xfrm>
            <a:off x="3075612" y="1824373"/>
            <a:ext cx="3376166" cy="3558174"/>
            <a:chOff x="2883917" y="1825788"/>
            <a:chExt cx="3376166" cy="3558174"/>
          </a:xfrm>
        </p:grpSpPr>
        <p:sp>
          <p:nvSpPr>
            <p:cNvPr id="15" name="Freeform: Shape 14">
              <a:extLst>
                <a:ext uri="{FF2B5EF4-FFF2-40B4-BE49-F238E27FC236}">
                  <a16:creationId xmlns:a16="http://schemas.microsoft.com/office/drawing/2014/main" id="{56E3A5C1-6D53-DE7E-ABA4-94C2D86326A7}"/>
                </a:ext>
              </a:extLst>
            </p:cNvPr>
            <p:cNvSpPr/>
            <p:nvPr/>
          </p:nvSpPr>
          <p:spPr>
            <a:xfrm rot="6875380">
              <a:off x="4261276" y="2069636"/>
              <a:ext cx="1724904" cy="2272710"/>
            </a:xfrm>
            <a:custGeom>
              <a:avLst/>
              <a:gdLst>
                <a:gd name="connsiteX0" fmla="*/ 142742 w 1724904"/>
                <a:gd name="connsiteY0" fmla="*/ 2272710 h 2272710"/>
                <a:gd name="connsiteX1" fmla="*/ 85560 w 1724904"/>
                <a:gd name="connsiteY1" fmla="*/ 2129010 h 2272710"/>
                <a:gd name="connsiteX2" fmla="*/ 941544 w 1724904"/>
                <a:gd name="connsiteY2" fmla="*/ 145897 h 2272710"/>
                <a:gd name="connsiteX3" fmla="*/ 1564771 w 1724904"/>
                <a:gd name="connsiteY3" fmla="*/ 0 h 2272710"/>
                <a:gd name="connsiteX4" fmla="*/ 1648898 w 1724904"/>
                <a:gd name="connsiteY4" fmla="*/ 1662 h 2272710"/>
                <a:gd name="connsiteX5" fmla="*/ 1724904 w 1724904"/>
                <a:gd name="connsiteY5" fmla="*/ 304098 h 2272710"/>
                <a:gd name="connsiteX6" fmla="*/ 1650904 w 1724904"/>
                <a:gd name="connsiteY6" fmla="*/ 598549 h 2272710"/>
                <a:gd name="connsiteX7" fmla="*/ 1582375 w 1724904"/>
                <a:gd name="connsiteY7" fmla="*/ 597195 h 2272710"/>
                <a:gd name="connsiteX8" fmla="*/ 1190090 w 1724904"/>
                <a:gd name="connsiteY8" fmla="*/ 689028 h 2272710"/>
                <a:gd name="connsiteX9" fmla="*/ 651300 w 1724904"/>
                <a:gd name="connsiteY9" fmla="*/ 1937279 h 2272710"/>
                <a:gd name="connsiteX10" fmla="*/ 686100 w 1724904"/>
                <a:gd name="connsiteY10" fmla="*/ 2024732 h 2272710"/>
                <a:gd name="connsiteX11" fmla="*/ 382086 w 1724904"/>
                <a:gd name="connsiteY11" fmla="*/ 2080982 h 2272710"/>
                <a:gd name="connsiteX12" fmla="*/ 142742 w 1724904"/>
                <a:gd name="connsiteY12" fmla="*/ 2272710 h 2272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4904" h="2272710">
                  <a:moveTo>
                    <a:pt x="142742" y="2272710"/>
                  </a:moveTo>
                  <a:lnTo>
                    <a:pt x="85560" y="2129010"/>
                  </a:lnTo>
                  <a:cubicBezTo>
                    <a:pt x="-177602" y="1355572"/>
                    <a:pt x="182650" y="493180"/>
                    <a:pt x="941544" y="145897"/>
                  </a:cubicBezTo>
                  <a:cubicBezTo>
                    <a:pt x="1143915" y="53288"/>
                    <a:pt x="1355476" y="6077"/>
                    <a:pt x="1564771" y="0"/>
                  </a:cubicBezTo>
                  <a:lnTo>
                    <a:pt x="1648898" y="1662"/>
                  </a:lnTo>
                  <a:lnTo>
                    <a:pt x="1724904" y="304098"/>
                  </a:lnTo>
                  <a:lnTo>
                    <a:pt x="1650904" y="598549"/>
                  </a:lnTo>
                  <a:lnTo>
                    <a:pt x="1582375" y="597195"/>
                  </a:lnTo>
                  <a:cubicBezTo>
                    <a:pt x="1450635" y="601020"/>
                    <a:pt x="1317471" y="630737"/>
                    <a:pt x="1190090" y="689028"/>
                  </a:cubicBezTo>
                  <a:cubicBezTo>
                    <a:pt x="712413" y="907622"/>
                    <a:pt x="485656" y="1450447"/>
                    <a:pt x="651300" y="1937279"/>
                  </a:cubicBezTo>
                  <a:lnTo>
                    <a:pt x="686100" y="2024732"/>
                  </a:lnTo>
                  <a:lnTo>
                    <a:pt x="382086" y="2080982"/>
                  </a:lnTo>
                  <a:lnTo>
                    <a:pt x="142742" y="227271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16" name="Freeform: Shape 15">
              <a:extLst>
                <a:ext uri="{FF2B5EF4-FFF2-40B4-BE49-F238E27FC236}">
                  <a16:creationId xmlns:a16="http://schemas.microsoft.com/office/drawing/2014/main" id="{23809B4C-2A3D-80ED-30F2-9019B7110390}"/>
                </a:ext>
              </a:extLst>
            </p:cNvPr>
            <p:cNvSpPr/>
            <p:nvPr/>
          </p:nvSpPr>
          <p:spPr>
            <a:xfrm rot="6875380">
              <a:off x="2064773" y="2644932"/>
              <a:ext cx="2760689" cy="1122401"/>
            </a:xfrm>
            <a:custGeom>
              <a:avLst/>
              <a:gdLst>
                <a:gd name="connsiteX0" fmla="*/ 0 w 2760689"/>
                <a:gd name="connsiteY0" fmla="*/ 246538 h 1122401"/>
                <a:gd name="connsiteX1" fmla="*/ 236760 w 2760689"/>
                <a:gd name="connsiteY1" fmla="*/ 56880 h 1122401"/>
                <a:gd name="connsiteX2" fmla="*/ 544176 w 2760689"/>
                <a:gd name="connsiteY2" fmla="*/ 0 h 1122401"/>
                <a:gd name="connsiteX3" fmla="*/ 556898 w 2760689"/>
                <a:gd name="connsiteY3" fmla="*/ 24459 h 1122401"/>
                <a:gd name="connsiteX4" fmla="*/ 1853727 w 2760689"/>
                <a:gd name="connsiteY4" fmla="*/ 432699 h 1122401"/>
                <a:gd name="connsiteX5" fmla="*/ 2179657 w 2760689"/>
                <a:gd name="connsiteY5" fmla="*/ 195865 h 1122401"/>
                <a:gd name="connsiteX6" fmla="*/ 2236751 w 2760689"/>
                <a:gd name="connsiteY6" fmla="*/ 127068 h 1122401"/>
                <a:gd name="connsiteX7" fmla="*/ 2462183 w 2760689"/>
                <a:gd name="connsiteY7" fmla="*/ 339028 h 1122401"/>
                <a:gd name="connsiteX8" fmla="*/ 2760689 w 2760689"/>
                <a:gd name="connsiteY8" fmla="*/ 419133 h 1122401"/>
                <a:gd name="connsiteX9" fmla="*/ 2719962 w 2760689"/>
                <a:gd name="connsiteY9" fmla="*/ 479216 h 1122401"/>
                <a:gd name="connsiteX10" fmla="*/ 2102274 w 2760689"/>
                <a:gd name="connsiteY10" fmla="*/ 975830 h 1122401"/>
                <a:gd name="connsiteX11" fmla="*/ 41983 w 2760689"/>
                <a:gd name="connsiteY11" fmla="*/ 327255 h 1122401"/>
                <a:gd name="connsiteX12" fmla="*/ 0 w 2760689"/>
                <a:gd name="connsiteY12" fmla="*/ 246538 h 11224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760689" h="1122401">
                  <a:moveTo>
                    <a:pt x="0" y="246538"/>
                  </a:moveTo>
                  <a:lnTo>
                    <a:pt x="236760" y="56880"/>
                  </a:lnTo>
                  <a:lnTo>
                    <a:pt x="544176" y="0"/>
                  </a:lnTo>
                  <a:lnTo>
                    <a:pt x="556898" y="24459"/>
                  </a:lnTo>
                  <a:cubicBezTo>
                    <a:pt x="817032" y="468052"/>
                    <a:pt x="1376050" y="651292"/>
                    <a:pt x="1853727" y="432699"/>
                  </a:cubicBezTo>
                  <a:cubicBezTo>
                    <a:pt x="1981108" y="374407"/>
                    <a:pt x="2090645" y="293059"/>
                    <a:pt x="2179657" y="195865"/>
                  </a:cubicBezTo>
                  <a:lnTo>
                    <a:pt x="2236751" y="127068"/>
                  </a:lnTo>
                  <a:lnTo>
                    <a:pt x="2462183" y="339028"/>
                  </a:lnTo>
                  <a:lnTo>
                    <a:pt x="2760689" y="419133"/>
                  </a:lnTo>
                  <a:lnTo>
                    <a:pt x="2719962" y="479216"/>
                  </a:lnTo>
                  <a:cubicBezTo>
                    <a:pt x="2563909" y="687074"/>
                    <a:pt x="2355238" y="860069"/>
                    <a:pt x="2102274" y="975830"/>
                  </a:cubicBezTo>
                  <a:cubicBezTo>
                    <a:pt x="1343380" y="1323113"/>
                    <a:pt x="455262" y="1031997"/>
                    <a:pt x="41983" y="327255"/>
                  </a:cubicBezTo>
                  <a:lnTo>
                    <a:pt x="0" y="24653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26" name="Freeform: Shape 25">
              <a:extLst>
                <a:ext uri="{FF2B5EF4-FFF2-40B4-BE49-F238E27FC236}">
                  <a16:creationId xmlns:a16="http://schemas.microsoft.com/office/drawing/2014/main" id="{021F4BC1-F6E8-10A7-FAEA-B8494D41B26D}"/>
                </a:ext>
              </a:extLst>
            </p:cNvPr>
            <p:cNvSpPr/>
            <p:nvPr/>
          </p:nvSpPr>
          <p:spPr>
            <a:xfrm rot="6875380">
              <a:off x="3623826" y="3417064"/>
              <a:ext cx="1490281" cy="2443516"/>
            </a:xfrm>
            <a:custGeom>
              <a:avLst/>
              <a:gdLst>
                <a:gd name="connsiteX0" fmla="*/ 0 w 1490281"/>
                <a:gd name="connsiteY0" fmla="*/ 600726 h 2443516"/>
                <a:gd name="connsiteX1" fmla="*/ 75724 w 1490281"/>
                <a:gd name="connsiteY1" fmla="*/ 299413 h 2443516"/>
                <a:gd name="connsiteX2" fmla="*/ 478 w 1490281"/>
                <a:gd name="connsiteY2" fmla="*/ 0 h 2443516"/>
                <a:gd name="connsiteX3" fmla="*/ 141313 w 1490281"/>
                <a:gd name="connsiteY3" fmla="*/ 16518 h 2443516"/>
                <a:gd name="connsiteX4" fmla="*/ 1343710 w 1490281"/>
                <a:gd name="connsiteY4" fmla="*/ 936184 h 2443516"/>
                <a:gd name="connsiteX5" fmla="*/ 1327899 w 1490281"/>
                <a:gd name="connsiteY5" fmla="*/ 2311277 h 2443516"/>
                <a:gd name="connsiteX6" fmla="*/ 1255735 w 1490281"/>
                <a:gd name="connsiteY6" fmla="*/ 2443516 h 2443516"/>
                <a:gd name="connsiteX7" fmla="*/ 950067 w 1490281"/>
                <a:gd name="connsiteY7" fmla="*/ 2361489 h 2443516"/>
                <a:gd name="connsiteX8" fmla="*/ 730755 w 1490281"/>
                <a:gd name="connsiteY8" fmla="*/ 2155284 h 2443516"/>
                <a:gd name="connsiteX9" fmla="*/ 743907 w 1490281"/>
                <a:gd name="connsiteY9" fmla="*/ 2135880 h 2443516"/>
                <a:gd name="connsiteX10" fmla="*/ 800578 w 1490281"/>
                <a:gd name="connsiteY10" fmla="*/ 1184731 h 2443516"/>
                <a:gd name="connsiteX11" fmla="*/ 43741 w 1490281"/>
                <a:gd name="connsiteY11" fmla="*/ 605857 h 2443516"/>
                <a:gd name="connsiteX12" fmla="*/ 0 w 1490281"/>
                <a:gd name="connsiteY12" fmla="*/ 600726 h 24435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0281" h="2443516">
                  <a:moveTo>
                    <a:pt x="0" y="600726"/>
                  </a:moveTo>
                  <a:lnTo>
                    <a:pt x="75724" y="299413"/>
                  </a:lnTo>
                  <a:lnTo>
                    <a:pt x="478" y="0"/>
                  </a:lnTo>
                  <a:lnTo>
                    <a:pt x="141313" y="16518"/>
                  </a:lnTo>
                  <a:cubicBezTo>
                    <a:pt x="651728" y="101500"/>
                    <a:pt x="1112188" y="430255"/>
                    <a:pt x="1343710" y="936184"/>
                  </a:cubicBezTo>
                  <a:cubicBezTo>
                    <a:pt x="1552079" y="1391520"/>
                    <a:pt x="1530625" y="1893377"/>
                    <a:pt x="1327899" y="2311277"/>
                  </a:cubicBezTo>
                  <a:lnTo>
                    <a:pt x="1255735" y="2443516"/>
                  </a:lnTo>
                  <a:lnTo>
                    <a:pt x="950067" y="2361489"/>
                  </a:lnTo>
                  <a:lnTo>
                    <a:pt x="730755" y="2155284"/>
                  </a:lnTo>
                  <a:lnTo>
                    <a:pt x="743907" y="2135880"/>
                  </a:lnTo>
                  <a:cubicBezTo>
                    <a:pt x="913443" y="1857785"/>
                    <a:pt x="946307" y="1503182"/>
                    <a:pt x="800578" y="1184731"/>
                  </a:cubicBezTo>
                  <a:cubicBezTo>
                    <a:pt x="654849" y="866279"/>
                    <a:pt x="365017" y="659347"/>
                    <a:pt x="43741" y="605857"/>
                  </a:cubicBezTo>
                  <a:lnTo>
                    <a:pt x="0" y="60072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grpSp>
      <p:sp>
        <p:nvSpPr>
          <p:cNvPr id="31" name="Oval 30">
            <a:extLst>
              <a:ext uri="{FF2B5EF4-FFF2-40B4-BE49-F238E27FC236}">
                <a16:creationId xmlns:a16="http://schemas.microsoft.com/office/drawing/2014/main" id="{FA3E1E4A-3A38-FA20-FB6E-2D3F56DA40E4}"/>
              </a:ext>
            </a:extLst>
          </p:cNvPr>
          <p:cNvSpPr/>
          <p:nvPr/>
        </p:nvSpPr>
        <p:spPr>
          <a:xfrm rot="18069380">
            <a:off x="3048746" y="2570534"/>
            <a:ext cx="865384" cy="865384"/>
          </a:xfrm>
          <a:prstGeom prst="ellipse">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2" name="Oval 31">
            <a:extLst>
              <a:ext uri="{FF2B5EF4-FFF2-40B4-BE49-F238E27FC236}">
                <a16:creationId xmlns:a16="http://schemas.microsoft.com/office/drawing/2014/main" id="{83BB1517-D71A-E805-E985-B0E5D5C893DA}"/>
              </a:ext>
            </a:extLst>
          </p:cNvPr>
          <p:cNvSpPr/>
          <p:nvPr/>
        </p:nvSpPr>
        <p:spPr>
          <a:xfrm rot="18069380">
            <a:off x="4151360" y="4574198"/>
            <a:ext cx="865384" cy="865384"/>
          </a:xfrm>
          <a:prstGeom prst="ellipse">
            <a:avLst/>
          </a:prstGeom>
          <a:solidFill>
            <a:schemeClr val="bg1"/>
          </a:solidFill>
          <a:ln w="28575">
            <a:solidFill>
              <a:srgbClr val="4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3" name="Oval 32">
            <a:extLst>
              <a:ext uri="{FF2B5EF4-FFF2-40B4-BE49-F238E27FC236}">
                <a16:creationId xmlns:a16="http://schemas.microsoft.com/office/drawing/2014/main" id="{9543CC79-5982-A83D-13BF-4DD8514E3D8E}"/>
              </a:ext>
            </a:extLst>
          </p:cNvPr>
          <p:cNvSpPr/>
          <p:nvPr/>
        </p:nvSpPr>
        <p:spPr>
          <a:xfrm rot="18069380">
            <a:off x="5335749" y="2616929"/>
            <a:ext cx="865384" cy="865384"/>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4" name="Group 33">
            <a:extLst>
              <a:ext uri="{FF2B5EF4-FFF2-40B4-BE49-F238E27FC236}">
                <a16:creationId xmlns:a16="http://schemas.microsoft.com/office/drawing/2014/main" id="{142CE5D1-8DE5-4C45-DF12-18E1C07777BF}"/>
              </a:ext>
            </a:extLst>
          </p:cNvPr>
          <p:cNvGrpSpPr/>
          <p:nvPr/>
        </p:nvGrpSpPr>
        <p:grpSpPr>
          <a:xfrm>
            <a:off x="3208131" y="2730144"/>
            <a:ext cx="546614" cy="546164"/>
            <a:chOff x="4094847" y="1760585"/>
            <a:chExt cx="633600" cy="633600"/>
          </a:xfrm>
        </p:grpSpPr>
        <p:sp>
          <p:nvSpPr>
            <p:cNvPr id="35" name="Accent">
              <a:extLst>
                <a:ext uri="{FF2B5EF4-FFF2-40B4-BE49-F238E27FC236}">
                  <a16:creationId xmlns:a16="http://schemas.microsoft.com/office/drawing/2014/main" id="{22C0F81A-33BD-5EB5-BD78-8F579179FE19}"/>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6" name="Outline">
              <a:extLst>
                <a:ext uri="{FF2B5EF4-FFF2-40B4-BE49-F238E27FC236}">
                  <a16:creationId xmlns:a16="http://schemas.microsoft.com/office/drawing/2014/main" id="{A9C4C65F-6CEC-5CCF-64C8-C60EA48B9069}"/>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7" name="Group 36">
            <a:extLst>
              <a:ext uri="{FF2B5EF4-FFF2-40B4-BE49-F238E27FC236}">
                <a16:creationId xmlns:a16="http://schemas.microsoft.com/office/drawing/2014/main" id="{0306E715-0945-596E-7E6A-B9D9C4A814FC}"/>
              </a:ext>
            </a:extLst>
          </p:cNvPr>
          <p:cNvGrpSpPr/>
          <p:nvPr/>
        </p:nvGrpSpPr>
        <p:grpSpPr>
          <a:xfrm>
            <a:off x="4310745" y="4733808"/>
            <a:ext cx="546614" cy="546164"/>
            <a:chOff x="4094847" y="1760585"/>
            <a:chExt cx="633600" cy="633600"/>
          </a:xfrm>
        </p:grpSpPr>
        <p:sp>
          <p:nvSpPr>
            <p:cNvPr id="38" name="Accent">
              <a:extLst>
                <a:ext uri="{FF2B5EF4-FFF2-40B4-BE49-F238E27FC236}">
                  <a16:creationId xmlns:a16="http://schemas.microsoft.com/office/drawing/2014/main" id="{BF52D56C-3482-BFE0-5938-FDEB083ADD5B}"/>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9" name="Outline">
              <a:extLst>
                <a:ext uri="{FF2B5EF4-FFF2-40B4-BE49-F238E27FC236}">
                  <a16:creationId xmlns:a16="http://schemas.microsoft.com/office/drawing/2014/main" id="{A458039E-0750-2EAD-A84E-9FEFAAA48B69}"/>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0" name="Group 39">
            <a:extLst>
              <a:ext uri="{FF2B5EF4-FFF2-40B4-BE49-F238E27FC236}">
                <a16:creationId xmlns:a16="http://schemas.microsoft.com/office/drawing/2014/main" id="{37F1FC8D-0C7B-382C-8BCD-046E3952C637}"/>
              </a:ext>
            </a:extLst>
          </p:cNvPr>
          <p:cNvGrpSpPr/>
          <p:nvPr/>
        </p:nvGrpSpPr>
        <p:grpSpPr>
          <a:xfrm>
            <a:off x="5495134" y="2776539"/>
            <a:ext cx="546614" cy="546164"/>
            <a:chOff x="4094847" y="1760585"/>
            <a:chExt cx="633600" cy="633600"/>
          </a:xfrm>
        </p:grpSpPr>
        <p:sp>
          <p:nvSpPr>
            <p:cNvPr id="41" name="Accent">
              <a:extLst>
                <a:ext uri="{FF2B5EF4-FFF2-40B4-BE49-F238E27FC236}">
                  <a16:creationId xmlns:a16="http://schemas.microsoft.com/office/drawing/2014/main" id="{886B13EA-1BA4-855D-2EC8-7D0B44CB4B2D}"/>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3C29CB77-684B-AB40-2923-61399954CF29}"/>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54" name="TextBox 53">
            <a:extLst>
              <a:ext uri="{FF2B5EF4-FFF2-40B4-BE49-F238E27FC236}">
                <a16:creationId xmlns:a16="http://schemas.microsoft.com/office/drawing/2014/main" id="{D38F240E-6DD6-579F-8070-A3433BC3E6A2}"/>
              </a:ext>
            </a:extLst>
          </p:cNvPr>
          <p:cNvSpPr txBox="1"/>
          <p:nvPr/>
        </p:nvSpPr>
        <p:spPr>
          <a:xfrm>
            <a:off x="3924980" y="3474710"/>
            <a:ext cx="1294041" cy="430887"/>
          </a:xfrm>
          <a:prstGeom prst="rect">
            <a:avLst/>
          </a:prstGeom>
          <a:noFill/>
        </p:spPr>
        <p:txBody>
          <a:bodyPr wrap="square" lIns="0" tIns="0" rIns="0" bIns="0" rtlCol="0" anchor="ctr">
            <a:spAutoFit/>
          </a:bodyPr>
          <a:lstStyle/>
          <a:p>
            <a:pPr algn="ctr"/>
            <a:r>
              <a:rPr lang="en-PH" b="1" dirty="0"/>
              <a:t>Lorem ipsum dolor sit </a:t>
            </a:r>
          </a:p>
        </p:txBody>
      </p:sp>
      <p:sp>
        <p:nvSpPr>
          <p:cNvPr id="56" name="TextBox 55">
            <a:extLst>
              <a:ext uri="{FF2B5EF4-FFF2-40B4-BE49-F238E27FC236}">
                <a16:creationId xmlns:a16="http://schemas.microsoft.com/office/drawing/2014/main" id="{4BFE6112-2763-EFCF-5F8E-789CBDC9DDEC}"/>
              </a:ext>
            </a:extLst>
          </p:cNvPr>
          <p:cNvSpPr txBox="1"/>
          <p:nvPr/>
        </p:nvSpPr>
        <p:spPr>
          <a:xfrm>
            <a:off x="221226" y="2455476"/>
            <a:ext cx="2193762" cy="1292662"/>
          </a:xfrm>
          <a:prstGeom prst="rect">
            <a:avLst/>
          </a:prstGeom>
          <a:noFill/>
        </p:spPr>
        <p:txBody>
          <a:bodyPr wrap="square" lIns="0" tIns="0" rIns="0" bIns="0" rtlCol="0">
            <a:spAutoFit/>
          </a:bodyPr>
          <a:lstStyle/>
          <a:p>
            <a:pPr algn="r"/>
            <a:r>
              <a:rPr lang="en-PH" sz="1200" dirty="0"/>
              <a:t>Lorem ipsum dolor sit amet, consectetur adipiscing elit. Curabitur purus dui, euismod quis placerat eget, venenatis nec nibh. Mauris sit amet mollis enim. Donec cursus sagittis bibendum. </a:t>
            </a:r>
          </a:p>
        </p:txBody>
      </p:sp>
      <p:sp>
        <p:nvSpPr>
          <p:cNvPr id="58" name="TextBox 57">
            <a:extLst>
              <a:ext uri="{FF2B5EF4-FFF2-40B4-BE49-F238E27FC236}">
                <a16:creationId xmlns:a16="http://schemas.microsoft.com/office/drawing/2014/main" id="{5B32D75B-6BC7-B242-BA75-D8D85F3880DB}"/>
              </a:ext>
            </a:extLst>
          </p:cNvPr>
          <p:cNvSpPr txBox="1"/>
          <p:nvPr/>
        </p:nvSpPr>
        <p:spPr>
          <a:xfrm>
            <a:off x="645416" y="2117151"/>
            <a:ext cx="1769572" cy="215444"/>
          </a:xfrm>
          <a:prstGeom prst="rect">
            <a:avLst/>
          </a:prstGeom>
          <a:noFill/>
        </p:spPr>
        <p:txBody>
          <a:bodyPr wrap="square" lIns="0" tIns="0" rIns="0" bIns="0" rtlCol="0">
            <a:spAutoFit/>
          </a:bodyPr>
          <a:lstStyle/>
          <a:p>
            <a:pPr algn="r"/>
            <a:r>
              <a:rPr lang="en-PH" b="1" dirty="0">
                <a:solidFill>
                  <a:schemeClr val="accent1"/>
                </a:solidFill>
              </a:rPr>
              <a:t>Lorem ipsum</a:t>
            </a:r>
          </a:p>
        </p:txBody>
      </p:sp>
      <p:sp>
        <p:nvSpPr>
          <p:cNvPr id="59" name="TextBox 58">
            <a:extLst>
              <a:ext uri="{FF2B5EF4-FFF2-40B4-BE49-F238E27FC236}">
                <a16:creationId xmlns:a16="http://schemas.microsoft.com/office/drawing/2014/main" id="{26FCE650-27C6-DA95-C592-CECF13E26E60}"/>
              </a:ext>
            </a:extLst>
          </p:cNvPr>
          <p:cNvSpPr txBox="1"/>
          <p:nvPr/>
        </p:nvSpPr>
        <p:spPr>
          <a:xfrm>
            <a:off x="6729012" y="2455476"/>
            <a:ext cx="2193762" cy="1292662"/>
          </a:xfrm>
          <a:prstGeom prst="rect">
            <a:avLst/>
          </a:prstGeom>
          <a:noFill/>
        </p:spPr>
        <p:txBody>
          <a:bodyPr wrap="square" lIns="0" tIns="0" rIns="0" bIns="0" rtlCol="0">
            <a:spAutoFit/>
          </a:bodyPr>
          <a:lstStyle/>
          <a:p>
            <a:r>
              <a:rPr lang="en-PH" sz="1200" dirty="0"/>
              <a:t>Lorem ipsum dolor sit amet, consectetur adipiscing elit. Curabitur purus dui, euismod quis placerat eget, venenatis nec nibh. Mauris sit amet mollis enim. Donec cursus sagittis bibendum. </a:t>
            </a:r>
          </a:p>
        </p:txBody>
      </p:sp>
      <p:sp>
        <p:nvSpPr>
          <p:cNvPr id="60" name="TextBox 59">
            <a:extLst>
              <a:ext uri="{FF2B5EF4-FFF2-40B4-BE49-F238E27FC236}">
                <a16:creationId xmlns:a16="http://schemas.microsoft.com/office/drawing/2014/main" id="{94B5FDE6-2DD0-18F8-A188-1DBAB4FDAE53}"/>
              </a:ext>
            </a:extLst>
          </p:cNvPr>
          <p:cNvSpPr txBox="1"/>
          <p:nvPr/>
        </p:nvSpPr>
        <p:spPr>
          <a:xfrm>
            <a:off x="6729012" y="2117151"/>
            <a:ext cx="1769572" cy="215444"/>
          </a:xfrm>
          <a:prstGeom prst="rect">
            <a:avLst/>
          </a:prstGeom>
          <a:noFill/>
        </p:spPr>
        <p:txBody>
          <a:bodyPr wrap="square" lIns="0" tIns="0" rIns="0" bIns="0" rtlCol="0">
            <a:spAutoFit/>
          </a:bodyPr>
          <a:lstStyle/>
          <a:p>
            <a:r>
              <a:rPr lang="en-PH" b="1" dirty="0">
                <a:solidFill>
                  <a:schemeClr val="accent2"/>
                </a:solidFill>
              </a:rPr>
              <a:t>Lorem ipsum</a:t>
            </a:r>
          </a:p>
        </p:txBody>
      </p:sp>
      <p:cxnSp>
        <p:nvCxnSpPr>
          <p:cNvPr id="61" name="Straight Connector 60">
            <a:extLst>
              <a:ext uri="{FF2B5EF4-FFF2-40B4-BE49-F238E27FC236}">
                <a16:creationId xmlns:a16="http://schemas.microsoft.com/office/drawing/2014/main" id="{03BED80E-88B7-AA14-EADC-22600BC75656}"/>
              </a:ext>
            </a:extLst>
          </p:cNvPr>
          <p:cNvCxnSpPr>
            <a:cxnSpLocks/>
          </p:cNvCxnSpPr>
          <p:nvPr/>
        </p:nvCxnSpPr>
        <p:spPr>
          <a:xfrm flipH="1">
            <a:off x="2511706" y="2951084"/>
            <a:ext cx="507096"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sp>
        <p:nvSpPr>
          <p:cNvPr id="62" name="TextBox 61">
            <a:extLst>
              <a:ext uri="{FF2B5EF4-FFF2-40B4-BE49-F238E27FC236}">
                <a16:creationId xmlns:a16="http://schemas.microsoft.com/office/drawing/2014/main" id="{DBF4CEAD-8E36-3885-6858-1B6FEE2415DB}"/>
              </a:ext>
            </a:extLst>
          </p:cNvPr>
          <p:cNvSpPr txBox="1"/>
          <p:nvPr/>
        </p:nvSpPr>
        <p:spPr>
          <a:xfrm>
            <a:off x="6160679" y="4957278"/>
            <a:ext cx="2699067" cy="1107996"/>
          </a:xfrm>
          <a:prstGeom prst="rect">
            <a:avLst/>
          </a:prstGeom>
          <a:noFill/>
        </p:spPr>
        <p:txBody>
          <a:bodyPr wrap="square" lIns="0" tIns="0" rIns="0" bIns="0" rtlCol="0">
            <a:spAutoFit/>
          </a:bodyPr>
          <a:lstStyle/>
          <a:p>
            <a:r>
              <a:rPr lang="en-PH" sz="1200" dirty="0"/>
              <a:t>Lorem ipsum dolor sit amet, consectetur adipiscing elit. Curabitur purus dui, euismod quis placerat eget, venenatis nec nibh. Mauris sit amet mollis enim. Donec cursus sagittis bibendum. </a:t>
            </a:r>
          </a:p>
        </p:txBody>
      </p:sp>
      <p:sp>
        <p:nvSpPr>
          <p:cNvPr id="63" name="TextBox 62">
            <a:extLst>
              <a:ext uri="{FF2B5EF4-FFF2-40B4-BE49-F238E27FC236}">
                <a16:creationId xmlns:a16="http://schemas.microsoft.com/office/drawing/2014/main" id="{49E74C45-BC83-3A36-DE2B-1B202E9A3516}"/>
              </a:ext>
            </a:extLst>
          </p:cNvPr>
          <p:cNvSpPr txBox="1"/>
          <p:nvPr/>
        </p:nvSpPr>
        <p:spPr>
          <a:xfrm>
            <a:off x="6160679" y="4618953"/>
            <a:ext cx="2177170" cy="215444"/>
          </a:xfrm>
          <a:prstGeom prst="rect">
            <a:avLst/>
          </a:prstGeom>
          <a:noFill/>
        </p:spPr>
        <p:txBody>
          <a:bodyPr wrap="square" lIns="0" tIns="0" rIns="0" bIns="0" rtlCol="0">
            <a:spAutoFit/>
          </a:bodyPr>
          <a:lstStyle/>
          <a:p>
            <a:r>
              <a:rPr lang="en-PH" b="1" dirty="0">
                <a:solidFill>
                  <a:schemeClr val="accent3"/>
                </a:solidFill>
              </a:rPr>
              <a:t>Lorem ipsum</a:t>
            </a:r>
          </a:p>
        </p:txBody>
      </p:sp>
    </p:spTree>
    <p:extLst>
      <p:ext uri="{BB962C8B-B14F-4D97-AF65-F5344CB8AC3E}">
        <p14:creationId xmlns:p14="http://schemas.microsoft.com/office/powerpoint/2010/main" val="3780455559"/>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24BAF9B-042A-423E-806C-84FBC7DB3B59}"/>
              </a:ext>
            </a:extLst>
          </p:cNvPr>
          <p:cNvSpPr>
            <a:spLocks noGrp="1"/>
          </p:cNvSpPr>
          <p:nvPr>
            <p:ph type="title"/>
          </p:nvPr>
        </p:nvSpPr>
        <p:spPr>
          <a:xfrm>
            <a:off x="221226" y="365126"/>
            <a:ext cx="8701548" cy="578772"/>
          </a:xfrm>
        </p:spPr>
        <p:txBody>
          <a:bodyPr/>
          <a:lstStyle/>
          <a:p>
            <a:r>
              <a:rPr lang="en-US" dirty="0"/>
              <a:t>Four-Segment Donut with Callouts</a:t>
            </a:r>
          </a:p>
        </p:txBody>
      </p:sp>
      <p:grpSp>
        <p:nvGrpSpPr>
          <p:cNvPr id="16" name="Group 15">
            <a:extLst>
              <a:ext uri="{FF2B5EF4-FFF2-40B4-BE49-F238E27FC236}">
                <a16:creationId xmlns:a16="http://schemas.microsoft.com/office/drawing/2014/main" id="{60610578-6425-329C-2E06-CFB283864196}"/>
              </a:ext>
            </a:extLst>
          </p:cNvPr>
          <p:cNvGrpSpPr/>
          <p:nvPr/>
        </p:nvGrpSpPr>
        <p:grpSpPr>
          <a:xfrm>
            <a:off x="2960638" y="2080398"/>
            <a:ext cx="3222724" cy="3222723"/>
            <a:chOff x="4484640" y="1817639"/>
            <a:chExt cx="3222724" cy="3222723"/>
          </a:xfrm>
        </p:grpSpPr>
        <p:sp>
          <p:nvSpPr>
            <p:cNvPr id="21" name="Freeform: Shape 20">
              <a:extLst>
                <a:ext uri="{FF2B5EF4-FFF2-40B4-BE49-F238E27FC236}">
                  <a16:creationId xmlns:a16="http://schemas.microsoft.com/office/drawing/2014/main" id="{1CB7A8F4-CDCA-BF59-BD24-515F918F58FA}"/>
                </a:ext>
              </a:extLst>
            </p:cNvPr>
            <p:cNvSpPr/>
            <p:nvPr/>
          </p:nvSpPr>
          <p:spPr>
            <a:xfrm rot="5400000" flipH="1">
              <a:off x="6099263" y="1824111"/>
              <a:ext cx="1611361" cy="1598417"/>
            </a:xfrm>
            <a:custGeom>
              <a:avLst/>
              <a:gdLst>
                <a:gd name="connsiteX0" fmla="*/ 1611361 w 1611361"/>
                <a:gd name="connsiteY0" fmla="*/ 1597807 h 1598417"/>
                <a:gd name="connsiteX1" fmla="*/ 1603562 w 1611361"/>
                <a:gd name="connsiteY1" fmla="*/ 1443344 h 1598417"/>
                <a:gd name="connsiteX2" fmla="*/ 164806 w 1611361"/>
                <a:gd name="connsiteY2" fmla="*/ 4588 h 1598417"/>
                <a:gd name="connsiteX3" fmla="*/ 73938 w 1611361"/>
                <a:gd name="connsiteY3" fmla="*/ 0 h 1598417"/>
                <a:gd name="connsiteX4" fmla="*/ 0 w 1611361"/>
                <a:gd name="connsiteY4" fmla="*/ 294209 h 1598417"/>
                <a:gd name="connsiteX5" fmla="*/ 76199 w 1611361"/>
                <a:gd name="connsiteY5" fmla="*/ 597414 h 1598417"/>
                <a:gd name="connsiteX6" fmla="*/ 103735 w 1611361"/>
                <a:gd name="connsiteY6" fmla="*/ 598804 h 1598417"/>
                <a:gd name="connsiteX7" fmla="*/ 1009346 w 1611361"/>
                <a:gd name="connsiteY7" fmla="*/ 1504415 h 1598417"/>
                <a:gd name="connsiteX8" fmla="*/ 1014092 w 1611361"/>
                <a:gd name="connsiteY8" fmla="*/ 1598417 h 1598417"/>
                <a:gd name="connsiteX9" fmla="*/ 1313942 w 1611361"/>
                <a:gd name="connsiteY9" fmla="*/ 1523061 h 1598417"/>
                <a:gd name="connsiteX10" fmla="*/ 1611361 w 1611361"/>
                <a:gd name="connsiteY10" fmla="*/ 1597807 h 15984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1361" h="1598417">
                  <a:moveTo>
                    <a:pt x="1611361" y="1597807"/>
                  </a:moveTo>
                  <a:lnTo>
                    <a:pt x="1603562" y="1443344"/>
                  </a:lnTo>
                  <a:cubicBezTo>
                    <a:pt x="1526520" y="684729"/>
                    <a:pt x="923421" y="81630"/>
                    <a:pt x="164806" y="4588"/>
                  </a:cubicBezTo>
                  <a:lnTo>
                    <a:pt x="73938" y="0"/>
                  </a:lnTo>
                  <a:lnTo>
                    <a:pt x="0" y="294209"/>
                  </a:lnTo>
                  <a:lnTo>
                    <a:pt x="76199" y="597414"/>
                  </a:lnTo>
                  <a:lnTo>
                    <a:pt x="103735" y="598804"/>
                  </a:lnTo>
                  <a:cubicBezTo>
                    <a:pt x="581238" y="647298"/>
                    <a:pt x="960852" y="1026912"/>
                    <a:pt x="1009346" y="1504415"/>
                  </a:cubicBezTo>
                  <a:lnTo>
                    <a:pt x="1014092" y="1598417"/>
                  </a:lnTo>
                  <a:lnTo>
                    <a:pt x="1313942" y="1523061"/>
                  </a:lnTo>
                  <a:lnTo>
                    <a:pt x="1611361" y="159780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22" name="Freeform: Shape 21">
              <a:extLst>
                <a:ext uri="{FF2B5EF4-FFF2-40B4-BE49-F238E27FC236}">
                  <a16:creationId xmlns:a16="http://schemas.microsoft.com/office/drawing/2014/main" id="{03D3923A-3C9B-07B5-C6C2-6E0DDE5A7189}"/>
                </a:ext>
              </a:extLst>
            </p:cNvPr>
            <p:cNvSpPr/>
            <p:nvPr/>
          </p:nvSpPr>
          <p:spPr>
            <a:xfrm rot="5400000" flipH="1">
              <a:off x="4491112" y="1814378"/>
              <a:ext cx="1598417" cy="1611361"/>
            </a:xfrm>
            <a:custGeom>
              <a:avLst/>
              <a:gdLst>
                <a:gd name="connsiteX0" fmla="*/ 1598417 w 1598417"/>
                <a:gd name="connsiteY0" fmla="*/ 73939 h 1611361"/>
                <a:gd name="connsiteX1" fmla="*/ 1304209 w 1598417"/>
                <a:gd name="connsiteY1" fmla="*/ 0 h 1611361"/>
                <a:gd name="connsiteX2" fmla="*/ 1001003 w 1598417"/>
                <a:gd name="connsiteY2" fmla="*/ 76200 h 1611361"/>
                <a:gd name="connsiteX3" fmla="*/ 999613 w 1598417"/>
                <a:gd name="connsiteY3" fmla="*/ 103734 h 1611361"/>
                <a:gd name="connsiteX4" fmla="*/ 94002 w 1598417"/>
                <a:gd name="connsiteY4" fmla="*/ 1009346 h 1611361"/>
                <a:gd name="connsiteX5" fmla="*/ 0 w 1598417"/>
                <a:gd name="connsiteY5" fmla="*/ 1014092 h 1611361"/>
                <a:gd name="connsiteX6" fmla="*/ 75357 w 1598417"/>
                <a:gd name="connsiteY6" fmla="*/ 1313943 h 1611361"/>
                <a:gd name="connsiteX7" fmla="*/ 611 w 1598417"/>
                <a:gd name="connsiteY7" fmla="*/ 1611361 h 1611361"/>
                <a:gd name="connsiteX8" fmla="*/ 155073 w 1598417"/>
                <a:gd name="connsiteY8" fmla="*/ 1603562 h 1611361"/>
                <a:gd name="connsiteX9" fmla="*/ 1593829 w 1598417"/>
                <a:gd name="connsiteY9" fmla="*/ 164805 h 1611361"/>
                <a:gd name="connsiteX10" fmla="*/ 1598417 w 1598417"/>
                <a:gd name="connsiteY10" fmla="*/ 73939 h 16113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417" h="1611361">
                  <a:moveTo>
                    <a:pt x="1598417" y="73939"/>
                  </a:moveTo>
                  <a:lnTo>
                    <a:pt x="1304209" y="0"/>
                  </a:lnTo>
                  <a:lnTo>
                    <a:pt x="1001003" y="76200"/>
                  </a:lnTo>
                  <a:lnTo>
                    <a:pt x="999613" y="103734"/>
                  </a:lnTo>
                  <a:cubicBezTo>
                    <a:pt x="951119" y="581237"/>
                    <a:pt x="571505" y="960852"/>
                    <a:pt x="94002" y="1009346"/>
                  </a:cubicBezTo>
                  <a:lnTo>
                    <a:pt x="0" y="1014092"/>
                  </a:lnTo>
                  <a:lnTo>
                    <a:pt x="75357" y="1313943"/>
                  </a:lnTo>
                  <a:lnTo>
                    <a:pt x="611" y="1611361"/>
                  </a:lnTo>
                  <a:lnTo>
                    <a:pt x="155073" y="1603562"/>
                  </a:lnTo>
                  <a:cubicBezTo>
                    <a:pt x="913688" y="1526520"/>
                    <a:pt x="1516787" y="923421"/>
                    <a:pt x="1593829" y="164805"/>
                  </a:cubicBezTo>
                  <a:lnTo>
                    <a:pt x="1598417" y="73939"/>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23" name="Freeform: Shape 22">
              <a:extLst>
                <a:ext uri="{FF2B5EF4-FFF2-40B4-BE49-F238E27FC236}">
                  <a16:creationId xmlns:a16="http://schemas.microsoft.com/office/drawing/2014/main" id="{468DD5E6-7672-613A-6F79-317BE79AA690}"/>
                </a:ext>
              </a:extLst>
            </p:cNvPr>
            <p:cNvSpPr/>
            <p:nvPr/>
          </p:nvSpPr>
          <p:spPr>
            <a:xfrm rot="5400000" flipH="1">
              <a:off x="4481378" y="3435473"/>
              <a:ext cx="1611362" cy="1598416"/>
            </a:xfrm>
            <a:custGeom>
              <a:avLst/>
              <a:gdLst>
                <a:gd name="connsiteX0" fmla="*/ 1611362 w 1611362"/>
                <a:gd name="connsiteY0" fmla="*/ 1304209 h 1598416"/>
                <a:gd name="connsiteX1" fmla="*/ 1535162 w 1611362"/>
                <a:gd name="connsiteY1" fmla="*/ 1001002 h 1598416"/>
                <a:gd name="connsiteX2" fmla="*/ 1507626 w 1611362"/>
                <a:gd name="connsiteY2" fmla="*/ 999612 h 1598416"/>
                <a:gd name="connsiteX3" fmla="*/ 602016 w 1611362"/>
                <a:gd name="connsiteY3" fmla="*/ 94000 h 1598416"/>
                <a:gd name="connsiteX4" fmla="*/ 597269 w 1611362"/>
                <a:gd name="connsiteY4" fmla="*/ 0 h 1598416"/>
                <a:gd name="connsiteX5" fmla="*/ 297420 w 1611362"/>
                <a:gd name="connsiteY5" fmla="*/ 75356 h 1598416"/>
                <a:gd name="connsiteX6" fmla="*/ 0 w 1611362"/>
                <a:gd name="connsiteY6" fmla="*/ 611 h 1598416"/>
                <a:gd name="connsiteX7" fmla="*/ 7800 w 1611362"/>
                <a:gd name="connsiteY7" fmla="*/ 155071 h 1598416"/>
                <a:gd name="connsiteX8" fmla="*/ 1446555 w 1611362"/>
                <a:gd name="connsiteY8" fmla="*/ 1593828 h 1598416"/>
                <a:gd name="connsiteX9" fmla="*/ 1537423 w 1611362"/>
                <a:gd name="connsiteY9" fmla="*/ 1598416 h 1598416"/>
                <a:gd name="connsiteX10" fmla="*/ 1611362 w 1611362"/>
                <a:gd name="connsiteY10" fmla="*/ 1304209 h 1598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11362" h="1598416">
                  <a:moveTo>
                    <a:pt x="1611362" y="1304209"/>
                  </a:moveTo>
                  <a:lnTo>
                    <a:pt x="1535162" y="1001002"/>
                  </a:lnTo>
                  <a:lnTo>
                    <a:pt x="1507626" y="999612"/>
                  </a:lnTo>
                  <a:cubicBezTo>
                    <a:pt x="1030123" y="951118"/>
                    <a:pt x="650509" y="571503"/>
                    <a:pt x="602016" y="94000"/>
                  </a:cubicBezTo>
                  <a:lnTo>
                    <a:pt x="597269" y="0"/>
                  </a:lnTo>
                  <a:lnTo>
                    <a:pt x="297420" y="75356"/>
                  </a:lnTo>
                  <a:lnTo>
                    <a:pt x="0" y="611"/>
                  </a:lnTo>
                  <a:lnTo>
                    <a:pt x="7800" y="155071"/>
                  </a:lnTo>
                  <a:cubicBezTo>
                    <a:pt x="84841" y="913687"/>
                    <a:pt x="687940" y="1516786"/>
                    <a:pt x="1446555" y="1593828"/>
                  </a:cubicBezTo>
                  <a:lnTo>
                    <a:pt x="1537423" y="1598416"/>
                  </a:lnTo>
                  <a:lnTo>
                    <a:pt x="1611362" y="1304209"/>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24" name="Freeform: Shape 23">
              <a:extLst>
                <a:ext uri="{FF2B5EF4-FFF2-40B4-BE49-F238E27FC236}">
                  <a16:creationId xmlns:a16="http://schemas.microsoft.com/office/drawing/2014/main" id="{75E23C7E-4D19-4482-B117-A0C99D8F340C}"/>
                </a:ext>
              </a:extLst>
            </p:cNvPr>
            <p:cNvSpPr/>
            <p:nvPr/>
          </p:nvSpPr>
          <p:spPr>
            <a:xfrm rot="5400000" flipH="1">
              <a:off x="6102474" y="3432261"/>
              <a:ext cx="1598417" cy="1611362"/>
            </a:xfrm>
            <a:custGeom>
              <a:avLst/>
              <a:gdLst>
                <a:gd name="connsiteX0" fmla="*/ 1598417 w 1598417"/>
                <a:gd name="connsiteY0" fmla="*/ 597269 h 1611362"/>
                <a:gd name="connsiteX1" fmla="*/ 1523060 w 1598417"/>
                <a:gd name="connsiteY1" fmla="*/ 297420 h 1611362"/>
                <a:gd name="connsiteX2" fmla="*/ 1597806 w 1598417"/>
                <a:gd name="connsiteY2" fmla="*/ 0 h 1611362"/>
                <a:gd name="connsiteX3" fmla="*/ 1443344 w 1598417"/>
                <a:gd name="connsiteY3" fmla="*/ 7799 h 1611362"/>
                <a:gd name="connsiteX4" fmla="*/ 4589 w 1598417"/>
                <a:gd name="connsiteY4" fmla="*/ 1446555 h 1611362"/>
                <a:gd name="connsiteX5" fmla="*/ 0 w 1598417"/>
                <a:gd name="connsiteY5" fmla="*/ 1537424 h 1611362"/>
                <a:gd name="connsiteX6" fmla="*/ 294209 w 1598417"/>
                <a:gd name="connsiteY6" fmla="*/ 1611362 h 1611362"/>
                <a:gd name="connsiteX7" fmla="*/ 597414 w 1598417"/>
                <a:gd name="connsiteY7" fmla="*/ 1535163 h 1611362"/>
                <a:gd name="connsiteX8" fmla="*/ 598805 w 1598417"/>
                <a:gd name="connsiteY8" fmla="*/ 1507626 h 1611362"/>
                <a:gd name="connsiteX9" fmla="*/ 1504415 w 1598417"/>
                <a:gd name="connsiteY9" fmla="*/ 602015 h 1611362"/>
                <a:gd name="connsiteX10" fmla="*/ 1598417 w 1598417"/>
                <a:gd name="connsiteY10" fmla="*/ 597269 h 1611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98417" h="1611362">
                  <a:moveTo>
                    <a:pt x="1598417" y="597269"/>
                  </a:moveTo>
                  <a:lnTo>
                    <a:pt x="1523060" y="297420"/>
                  </a:lnTo>
                  <a:lnTo>
                    <a:pt x="1597806" y="0"/>
                  </a:lnTo>
                  <a:lnTo>
                    <a:pt x="1443344" y="7799"/>
                  </a:lnTo>
                  <a:cubicBezTo>
                    <a:pt x="684729" y="84841"/>
                    <a:pt x="81630" y="687940"/>
                    <a:pt x="4589" y="1446555"/>
                  </a:cubicBezTo>
                  <a:lnTo>
                    <a:pt x="0" y="1537424"/>
                  </a:lnTo>
                  <a:lnTo>
                    <a:pt x="294209" y="1611362"/>
                  </a:lnTo>
                  <a:lnTo>
                    <a:pt x="597414" y="1535163"/>
                  </a:lnTo>
                  <a:lnTo>
                    <a:pt x="598805" y="1507626"/>
                  </a:lnTo>
                  <a:cubicBezTo>
                    <a:pt x="647298" y="1030123"/>
                    <a:pt x="1026912" y="650509"/>
                    <a:pt x="1504415" y="602015"/>
                  </a:cubicBezTo>
                  <a:lnTo>
                    <a:pt x="1598417" y="59726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grpSp>
      <p:sp>
        <p:nvSpPr>
          <p:cNvPr id="25" name="Oval 24">
            <a:extLst>
              <a:ext uri="{FF2B5EF4-FFF2-40B4-BE49-F238E27FC236}">
                <a16:creationId xmlns:a16="http://schemas.microsoft.com/office/drawing/2014/main" id="{AA97403C-A403-761A-FF87-62679787CBAF}"/>
              </a:ext>
            </a:extLst>
          </p:cNvPr>
          <p:cNvSpPr/>
          <p:nvPr/>
        </p:nvSpPr>
        <p:spPr>
          <a:xfrm rot="2700000">
            <a:off x="3208356" y="4197271"/>
            <a:ext cx="865384" cy="865384"/>
          </a:xfrm>
          <a:prstGeom prst="ellipse">
            <a:avLst/>
          </a:prstGeom>
          <a:solidFill>
            <a:schemeClr val="bg1"/>
          </a:solidFill>
          <a:ln w="28575">
            <a:solidFill>
              <a:srgbClr val="4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6" name="Oval 25">
            <a:extLst>
              <a:ext uri="{FF2B5EF4-FFF2-40B4-BE49-F238E27FC236}">
                <a16:creationId xmlns:a16="http://schemas.microsoft.com/office/drawing/2014/main" id="{29D1B7A1-DB1E-5BDB-7261-93FC1E15F8D1}"/>
              </a:ext>
            </a:extLst>
          </p:cNvPr>
          <p:cNvSpPr/>
          <p:nvPr/>
        </p:nvSpPr>
        <p:spPr>
          <a:xfrm rot="2700000">
            <a:off x="5085520" y="4197271"/>
            <a:ext cx="865384" cy="865384"/>
          </a:xfrm>
          <a:prstGeom prst="ellipse">
            <a:avLst/>
          </a:prstGeom>
          <a:solidFill>
            <a:schemeClr val="bg1"/>
          </a:solidFill>
          <a:ln w="28575">
            <a:solidFill>
              <a:srgbClr val="7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7" name="Oval 26">
            <a:extLst>
              <a:ext uri="{FF2B5EF4-FFF2-40B4-BE49-F238E27FC236}">
                <a16:creationId xmlns:a16="http://schemas.microsoft.com/office/drawing/2014/main" id="{5C34AFED-FA45-5C11-DE12-E07EE8E1A1EC}"/>
              </a:ext>
            </a:extLst>
          </p:cNvPr>
          <p:cNvSpPr/>
          <p:nvPr/>
        </p:nvSpPr>
        <p:spPr>
          <a:xfrm rot="2700000">
            <a:off x="3208356" y="2320107"/>
            <a:ext cx="865384" cy="865384"/>
          </a:xfrm>
          <a:prstGeom prst="ellipse">
            <a:avLst/>
          </a:prstGeom>
          <a:solidFill>
            <a:schemeClr val="bg1"/>
          </a:solidFill>
          <a:ln w="28575">
            <a:solidFill>
              <a:srgbClr val="FF97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8" name="Oval 27">
            <a:extLst>
              <a:ext uri="{FF2B5EF4-FFF2-40B4-BE49-F238E27FC236}">
                <a16:creationId xmlns:a16="http://schemas.microsoft.com/office/drawing/2014/main" id="{9CD81FC9-02E8-1CDB-9DB4-979391749873}"/>
              </a:ext>
            </a:extLst>
          </p:cNvPr>
          <p:cNvSpPr/>
          <p:nvPr/>
        </p:nvSpPr>
        <p:spPr>
          <a:xfrm rot="2700000">
            <a:off x="5085520" y="2320107"/>
            <a:ext cx="865384" cy="865384"/>
          </a:xfrm>
          <a:prstGeom prst="ellipse">
            <a:avLst/>
          </a:prstGeom>
          <a:solidFill>
            <a:schemeClr val="bg1"/>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9" name="Group 28">
            <a:extLst>
              <a:ext uri="{FF2B5EF4-FFF2-40B4-BE49-F238E27FC236}">
                <a16:creationId xmlns:a16="http://schemas.microsoft.com/office/drawing/2014/main" id="{DBB4B4B8-EC73-8C55-516B-8E0B051526D4}"/>
              </a:ext>
            </a:extLst>
          </p:cNvPr>
          <p:cNvGrpSpPr/>
          <p:nvPr/>
        </p:nvGrpSpPr>
        <p:grpSpPr>
          <a:xfrm>
            <a:off x="3367741" y="2479717"/>
            <a:ext cx="546614" cy="546164"/>
            <a:chOff x="4094847" y="1760585"/>
            <a:chExt cx="633600" cy="633600"/>
          </a:xfrm>
        </p:grpSpPr>
        <p:sp>
          <p:nvSpPr>
            <p:cNvPr id="30" name="Accent">
              <a:extLst>
                <a:ext uri="{FF2B5EF4-FFF2-40B4-BE49-F238E27FC236}">
                  <a16:creationId xmlns:a16="http://schemas.microsoft.com/office/drawing/2014/main" id="{06875544-EE1B-778E-760E-B90753C5D14A}"/>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1" name="Outline">
              <a:extLst>
                <a:ext uri="{FF2B5EF4-FFF2-40B4-BE49-F238E27FC236}">
                  <a16:creationId xmlns:a16="http://schemas.microsoft.com/office/drawing/2014/main" id="{A73A0932-83BA-E83D-0499-2432CD503A5B}"/>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2" name="Group 31">
            <a:extLst>
              <a:ext uri="{FF2B5EF4-FFF2-40B4-BE49-F238E27FC236}">
                <a16:creationId xmlns:a16="http://schemas.microsoft.com/office/drawing/2014/main" id="{278140AF-D1C0-C7AA-0EB6-D6CE21EE8304}"/>
              </a:ext>
            </a:extLst>
          </p:cNvPr>
          <p:cNvGrpSpPr/>
          <p:nvPr/>
        </p:nvGrpSpPr>
        <p:grpSpPr>
          <a:xfrm>
            <a:off x="5244905" y="2479717"/>
            <a:ext cx="546614" cy="546164"/>
            <a:chOff x="4094847" y="1760585"/>
            <a:chExt cx="633600" cy="633600"/>
          </a:xfrm>
        </p:grpSpPr>
        <p:sp>
          <p:nvSpPr>
            <p:cNvPr id="33" name="Accent">
              <a:extLst>
                <a:ext uri="{FF2B5EF4-FFF2-40B4-BE49-F238E27FC236}">
                  <a16:creationId xmlns:a16="http://schemas.microsoft.com/office/drawing/2014/main" id="{39BB0837-435C-A7AE-6123-83EF54770A19}"/>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5" name="Outline">
              <a:extLst>
                <a:ext uri="{FF2B5EF4-FFF2-40B4-BE49-F238E27FC236}">
                  <a16:creationId xmlns:a16="http://schemas.microsoft.com/office/drawing/2014/main" id="{5212449B-CCF4-43E3-6AF9-6F14112CCC84}"/>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6" name="Group 35">
            <a:extLst>
              <a:ext uri="{FF2B5EF4-FFF2-40B4-BE49-F238E27FC236}">
                <a16:creationId xmlns:a16="http://schemas.microsoft.com/office/drawing/2014/main" id="{5707B309-3575-126B-0333-8DCC82285163}"/>
              </a:ext>
            </a:extLst>
          </p:cNvPr>
          <p:cNvGrpSpPr/>
          <p:nvPr/>
        </p:nvGrpSpPr>
        <p:grpSpPr>
          <a:xfrm>
            <a:off x="3367741" y="4356881"/>
            <a:ext cx="546614" cy="546164"/>
            <a:chOff x="4094847" y="1760585"/>
            <a:chExt cx="633600" cy="633600"/>
          </a:xfrm>
        </p:grpSpPr>
        <p:sp>
          <p:nvSpPr>
            <p:cNvPr id="40" name="Accent">
              <a:extLst>
                <a:ext uri="{FF2B5EF4-FFF2-40B4-BE49-F238E27FC236}">
                  <a16:creationId xmlns:a16="http://schemas.microsoft.com/office/drawing/2014/main" id="{5066F5B5-F458-563B-211C-886B4E7D8280}"/>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4" name="Outline">
              <a:extLst>
                <a:ext uri="{FF2B5EF4-FFF2-40B4-BE49-F238E27FC236}">
                  <a16:creationId xmlns:a16="http://schemas.microsoft.com/office/drawing/2014/main" id="{D55DCAF0-388A-07ED-B72C-05DB2295D144}"/>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5" name="Group 44">
            <a:extLst>
              <a:ext uri="{FF2B5EF4-FFF2-40B4-BE49-F238E27FC236}">
                <a16:creationId xmlns:a16="http://schemas.microsoft.com/office/drawing/2014/main" id="{9976790B-3560-55E7-1F55-59ECC61504D5}"/>
              </a:ext>
            </a:extLst>
          </p:cNvPr>
          <p:cNvGrpSpPr/>
          <p:nvPr/>
        </p:nvGrpSpPr>
        <p:grpSpPr>
          <a:xfrm>
            <a:off x="5244905" y="4356881"/>
            <a:ext cx="546614" cy="546164"/>
            <a:chOff x="4094847" y="1760585"/>
            <a:chExt cx="633600" cy="633600"/>
          </a:xfrm>
        </p:grpSpPr>
        <p:sp>
          <p:nvSpPr>
            <p:cNvPr id="49" name="Accent">
              <a:extLst>
                <a:ext uri="{FF2B5EF4-FFF2-40B4-BE49-F238E27FC236}">
                  <a16:creationId xmlns:a16="http://schemas.microsoft.com/office/drawing/2014/main" id="{F0B95837-65C8-93AA-9CD6-7BB23DD87C6F}"/>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7" name="Outline">
              <a:extLst>
                <a:ext uri="{FF2B5EF4-FFF2-40B4-BE49-F238E27FC236}">
                  <a16:creationId xmlns:a16="http://schemas.microsoft.com/office/drawing/2014/main" id="{886218A1-642F-5252-7416-19CA7A418A9D}"/>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58" name="TextBox 57">
            <a:extLst>
              <a:ext uri="{FF2B5EF4-FFF2-40B4-BE49-F238E27FC236}">
                <a16:creationId xmlns:a16="http://schemas.microsoft.com/office/drawing/2014/main" id="{B88DD7A0-BF8F-C736-3917-56FF96309039}"/>
              </a:ext>
            </a:extLst>
          </p:cNvPr>
          <p:cNvSpPr txBox="1"/>
          <p:nvPr/>
        </p:nvSpPr>
        <p:spPr>
          <a:xfrm>
            <a:off x="3924978" y="3474710"/>
            <a:ext cx="1294041" cy="430887"/>
          </a:xfrm>
          <a:prstGeom prst="rect">
            <a:avLst/>
          </a:prstGeom>
          <a:noFill/>
        </p:spPr>
        <p:txBody>
          <a:bodyPr wrap="square" lIns="0" tIns="0" rIns="0" bIns="0" rtlCol="0" anchor="ctr">
            <a:spAutoFit/>
          </a:bodyPr>
          <a:lstStyle/>
          <a:p>
            <a:pPr algn="ctr"/>
            <a:r>
              <a:rPr lang="en-PH" b="1" dirty="0"/>
              <a:t>Lorem ipsum dolor sit </a:t>
            </a:r>
          </a:p>
        </p:txBody>
      </p:sp>
      <p:sp>
        <p:nvSpPr>
          <p:cNvPr id="61" name="TextBox 60">
            <a:extLst>
              <a:ext uri="{FF2B5EF4-FFF2-40B4-BE49-F238E27FC236}">
                <a16:creationId xmlns:a16="http://schemas.microsoft.com/office/drawing/2014/main" id="{E2245744-E5AE-BB98-07F0-F3F74BA4DF27}"/>
              </a:ext>
            </a:extLst>
          </p:cNvPr>
          <p:cNvSpPr txBox="1"/>
          <p:nvPr/>
        </p:nvSpPr>
        <p:spPr>
          <a:xfrm>
            <a:off x="221226" y="1970019"/>
            <a:ext cx="2193762" cy="1292662"/>
          </a:xfrm>
          <a:prstGeom prst="rect">
            <a:avLst/>
          </a:prstGeom>
          <a:noFill/>
        </p:spPr>
        <p:txBody>
          <a:bodyPr wrap="square" lIns="0" tIns="0" rIns="0" bIns="0" rtlCol="0">
            <a:spAutoFit/>
          </a:bodyPr>
          <a:lstStyle/>
          <a:p>
            <a:pPr algn="r"/>
            <a:r>
              <a:rPr lang="en-PH" sz="1200" dirty="0"/>
              <a:t>Lorem ipsum dolor sit amet, consectetur adipiscing elit. Curabitur purus dui, euismod quis placerat eget, venenatis nec nibh. Mauris sit amet mollis enim. Donec cursus sagittis bibendum. </a:t>
            </a:r>
          </a:p>
        </p:txBody>
      </p:sp>
      <p:sp>
        <p:nvSpPr>
          <p:cNvPr id="63" name="TextBox 62">
            <a:extLst>
              <a:ext uri="{FF2B5EF4-FFF2-40B4-BE49-F238E27FC236}">
                <a16:creationId xmlns:a16="http://schemas.microsoft.com/office/drawing/2014/main" id="{D178E65C-9DC3-BA58-FFB5-9DF17E7B5882}"/>
              </a:ext>
            </a:extLst>
          </p:cNvPr>
          <p:cNvSpPr txBox="1"/>
          <p:nvPr/>
        </p:nvSpPr>
        <p:spPr>
          <a:xfrm>
            <a:off x="645416" y="1666419"/>
            <a:ext cx="1769572" cy="215444"/>
          </a:xfrm>
          <a:prstGeom prst="rect">
            <a:avLst/>
          </a:prstGeom>
          <a:noFill/>
        </p:spPr>
        <p:txBody>
          <a:bodyPr wrap="square" lIns="0" tIns="0" rIns="0" bIns="0" rtlCol="0">
            <a:spAutoFit/>
          </a:bodyPr>
          <a:lstStyle/>
          <a:p>
            <a:pPr algn="r"/>
            <a:r>
              <a:rPr lang="en-PH" b="1" dirty="0">
                <a:solidFill>
                  <a:schemeClr val="accent5"/>
                </a:solidFill>
              </a:rPr>
              <a:t>Lorem ipsum</a:t>
            </a:r>
          </a:p>
        </p:txBody>
      </p:sp>
      <p:sp>
        <p:nvSpPr>
          <p:cNvPr id="65" name="TextBox 64">
            <a:extLst>
              <a:ext uri="{FF2B5EF4-FFF2-40B4-BE49-F238E27FC236}">
                <a16:creationId xmlns:a16="http://schemas.microsoft.com/office/drawing/2014/main" id="{F8FBB51A-39C4-79B2-ED8F-7870B41F7A58}"/>
              </a:ext>
            </a:extLst>
          </p:cNvPr>
          <p:cNvSpPr txBox="1"/>
          <p:nvPr/>
        </p:nvSpPr>
        <p:spPr>
          <a:xfrm>
            <a:off x="6729012" y="1970019"/>
            <a:ext cx="2193762" cy="1292662"/>
          </a:xfrm>
          <a:prstGeom prst="rect">
            <a:avLst/>
          </a:prstGeom>
          <a:noFill/>
        </p:spPr>
        <p:txBody>
          <a:bodyPr wrap="square" lIns="0" tIns="0" rIns="0" bIns="0" rtlCol="0">
            <a:spAutoFit/>
          </a:bodyPr>
          <a:lstStyle/>
          <a:p>
            <a:r>
              <a:rPr lang="en-PH" sz="1200" dirty="0"/>
              <a:t>Lorem ipsum dolor sit amet, consectetur adipiscing elit. Curabitur purus dui, euismod quis placerat eget, venenatis nec nibh. Mauris sit amet mollis enim. Donec cursus sagittis bibendum. </a:t>
            </a:r>
          </a:p>
        </p:txBody>
      </p:sp>
      <p:sp>
        <p:nvSpPr>
          <p:cNvPr id="67" name="TextBox 66">
            <a:extLst>
              <a:ext uri="{FF2B5EF4-FFF2-40B4-BE49-F238E27FC236}">
                <a16:creationId xmlns:a16="http://schemas.microsoft.com/office/drawing/2014/main" id="{5E31F6D0-0138-A0EA-D811-7CF3186B2353}"/>
              </a:ext>
            </a:extLst>
          </p:cNvPr>
          <p:cNvSpPr txBox="1"/>
          <p:nvPr/>
        </p:nvSpPr>
        <p:spPr>
          <a:xfrm>
            <a:off x="6729012" y="1666419"/>
            <a:ext cx="1769572" cy="215444"/>
          </a:xfrm>
          <a:prstGeom prst="rect">
            <a:avLst/>
          </a:prstGeom>
          <a:noFill/>
        </p:spPr>
        <p:txBody>
          <a:bodyPr wrap="square" lIns="0" tIns="0" rIns="0" bIns="0" rtlCol="0">
            <a:spAutoFit/>
          </a:bodyPr>
          <a:lstStyle/>
          <a:p>
            <a:r>
              <a:rPr lang="en-PH" b="1" dirty="0">
                <a:solidFill>
                  <a:schemeClr val="accent1"/>
                </a:solidFill>
              </a:rPr>
              <a:t>Lorem ipsum</a:t>
            </a:r>
          </a:p>
        </p:txBody>
      </p:sp>
      <p:sp>
        <p:nvSpPr>
          <p:cNvPr id="68" name="TextBox 67">
            <a:extLst>
              <a:ext uri="{FF2B5EF4-FFF2-40B4-BE49-F238E27FC236}">
                <a16:creationId xmlns:a16="http://schemas.microsoft.com/office/drawing/2014/main" id="{0574D9A9-86D0-77C0-5D8A-3C29AB8E7B6C}"/>
              </a:ext>
            </a:extLst>
          </p:cNvPr>
          <p:cNvSpPr txBox="1"/>
          <p:nvPr/>
        </p:nvSpPr>
        <p:spPr>
          <a:xfrm>
            <a:off x="221226" y="4655344"/>
            <a:ext cx="2193762" cy="1292662"/>
          </a:xfrm>
          <a:prstGeom prst="rect">
            <a:avLst/>
          </a:prstGeom>
          <a:noFill/>
        </p:spPr>
        <p:txBody>
          <a:bodyPr wrap="square" lIns="0" tIns="0" rIns="0" bIns="0" rtlCol="0">
            <a:spAutoFit/>
          </a:bodyPr>
          <a:lstStyle/>
          <a:p>
            <a:pPr algn="r"/>
            <a:r>
              <a:rPr lang="en-PH" sz="1200" dirty="0"/>
              <a:t>Lorem ipsum dolor sit amet, consectetur adipiscing elit. Curabitur purus dui, euismod quis placerat eget, venenatis nec nibh. Mauris sit amet mollis enim. Donec cursus sagittis bibendum. </a:t>
            </a:r>
          </a:p>
        </p:txBody>
      </p:sp>
      <p:sp>
        <p:nvSpPr>
          <p:cNvPr id="69" name="TextBox 68">
            <a:extLst>
              <a:ext uri="{FF2B5EF4-FFF2-40B4-BE49-F238E27FC236}">
                <a16:creationId xmlns:a16="http://schemas.microsoft.com/office/drawing/2014/main" id="{8096FA5C-06B3-5FAC-5F6B-A1E4D2AD6613}"/>
              </a:ext>
            </a:extLst>
          </p:cNvPr>
          <p:cNvSpPr txBox="1"/>
          <p:nvPr/>
        </p:nvSpPr>
        <p:spPr>
          <a:xfrm>
            <a:off x="645416" y="4351744"/>
            <a:ext cx="1769572" cy="215444"/>
          </a:xfrm>
          <a:prstGeom prst="rect">
            <a:avLst/>
          </a:prstGeom>
          <a:noFill/>
        </p:spPr>
        <p:txBody>
          <a:bodyPr wrap="square" lIns="0" tIns="0" rIns="0" bIns="0" rtlCol="0">
            <a:spAutoFit/>
          </a:bodyPr>
          <a:lstStyle/>
          <a:p>
            <a:pPr algn="r"/>
            <a:r>
              <a:rPr lang="en-PH" b="1" dirty="0">
                <a:solidFill>
                  <a:srgbClr val="460000"/>
                </a:solidFill>
              </a:rPr>
              <a:t>Lorem ipsum</a:t>
            </a:r>
          </a:p>
        </p:txBody>
      </p:sp>
      <p:sp>
        <p:nvSpPr>
          <p:cNvPr id="70" name="TextBox 69">
            <a:extLst>
              <a:ext uri="{FF2B5EF4-FFF2-40B4-BE49-F238E27FC236}">
                <a16:creationId xmlns:a16="http://schemas.microsoft.com/office/drawing/2014/main" id="{DC946505-C695-E583-9C3E-2728BA2924D4}"/>
              </a:ext>
            </a:extLst>
          </p:cNvPr>
          <p:cNvSpPr txBox="1"/>
          <p:nvPr/>
        </p:nvSpPr>
        <p:spPr>
          <a:xfrm>
            <a:off x="6729012" y="4655344"/>
            <a:ext cx="2193762" cy="1292662"/>
          </a:xfrm>
          <a:prstGeom prst="rect">
            <a:avLst/>
          </a:prstGeom>
          <a:noFill/>
        </p:spPr>
        <p:txBody>
          <a:bodyPr wrap="square" lIns="0" tIns="0" rIns="0" bIns="0" rtlCol="0">
            <a:spAutoFit/>
          </a:bodyPr>
          <a:lstStyle/>
          <a:p>
            <a:r>
              <a:rPr lang="en-PH" sz="1200" dirty="0"/>
              <a:t>Lorem ipsum dolor sit amet, consectetur adipiscing elit. Curabitur purus dui, euismod quis placerat eget, venenatis nec nibh. Mauris sit amet mollis enim. Donec cursus sagittis bibendum. </a:t>
            </a:r>
          </a:p>
        </p:txBody>
      </p:sp>
      <p:sp>
        <p:nvSpPr>
          <p:cNvPr id="71" name="TextBox 70">
            <a:extLst>
              <a:ext uri="{FF2B5EF4-FFF2-40B4-BE49-F238E27FC236}">
                <a16:creationId xmlns:a16="http://schemas.microsoft.com/office/drawing/2014/main" id="{B4FF4AB5-2A48-34C7-439F-6357FBE32DE2}"/>
              </a:ext>
            </a:extLst>
          </p:cNvPr>
          <p:cNvSpPr txBox="1"/>
          <p:nvPr/>
        </p:nvSpPr>
        <p:spPr>
          <a:xfrm>
            <a:off x="6729012" y="4351744"/>
            <a:ext cx="1769572" cy="215444"/>
          </a:xfrm>
          <a:prstGeom prst="rect">
            <a:avLst/>
          </a:prstGeom>
          <a:noFill/>
        </p:spPr>
        <p:txBody>
          <a:bodyPr wrap="square" lIns="0" tIns="0" rIns="0" bIns="0" rtlCol="0">
            <a:spAutoFit/>
          </a:bodyPr>
          <a:lstStyle/>
          <a:p>
            <a:r>
              <a:rPr lang="en-PH" b="1" dirty="0">
                <a:solidFill>
                  <a:srgbClr val="760000"/>
                </a:solidFill>
              </a:rPr>
              <a:t>Lorem ipsum</a:t>
            </a:r>
          </a:p>
        </p:txBody>
      </p:sp>
      <p:cxnSp>
        <p:nvCxnSpPr>
          <p:cNvPr id="72" name="Straight Connector 71">
            <a:extLst>
              <a:ext uri="{FF2B5EF4-FFF2-40B4-BE49-F238E27FC236}">
                <a16:creationId xmlns:a16="http://schemas.microsoft.com/office/drawing/2014/main" id="{9F11D266-AD97-4132-C09D-44671FD4B579}"/>
              </a:ext>
            </a:extLst>
          </p:cNvPr>
          <p:cNvCxnSpPr>
            <a:cxnSpLocks/>
          </p:cNvCxnSpPr>
          <p:nvPr/>
        </p:nvCxnSpPr>
        <p:spPr>
          <a:xfrm flipH="1">
            <a:off x="2511706" y="2580694"/>
            <a:ext cx="682907"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C37E5C57-9DDF-1C5D-C8B9-EF3114AABB94}"/>
              </a:ext>
            </a:extLst>
          </p:cNvPr>
          <p:cNvCxnSpPr>
            <a:cxnSpLocks/>
          </p:cNvCxnSpPr>
          <p:nvPr/>
        </p:nvCxnSpPr>
        <p:spPr>
          <a:xfrm flipH="1">
            <a:off x="2511706" y="4837757"/>
            <a:ext cx="682907"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EB79DCC8-78EE-C3D2-6806-ECDD9EF4CD4A}"/>
              </a:ext>
            </a:extLst>
          </p:cNvPr>
          <p:cNvCxnSpPr>
            <a:cxnSpLocks/>
          </p:cNvCxnSpPr>
          <p:nvPr/>
        </p:nvCxnSpPr>
        <p:spPr>
          <a:xfrm>
            <a:off x="5914663" y="2580694"/>
            <a:ext cx="682907"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CB342F75-EA46-0803-85F7-C6FE0DB84582}"/>
              </a:ext>
            </a:extLst>
          </p:cNvPr>
          <p:cNvCxnSpPr>
            <a:cxnSpLocks/>
          </p:cNvCxnSpPr>
          <p:nvPr/>
        </p:nvCxnSpPr>
        <p:spPr>
          <a:xfrm>
            <a:off x="5914663" y="4837757"/>
            <a:ext cx="682907"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0546776"/>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84E88A-AB47-4CF3-A1A1-82817BD0BFA7}"/>
              </a:ext>
            </a:extLst>
          </p:cNvPr>
          <p:cNvSpPr>
            <a:spLocks noGrp="1"/>
          </p:cNvSpPr>
          <p:nvPr>
            <p:ph type="title"/>
          </p:nvPr>
        </p:nvSpPr>
        <p:spPr>
          <a:xfrm>
            <a:off x="221226" y="365126"/>
            <a:ext cx="8701548" cy="578772"/>
          </a:xfrm>
        </p:spPr>
        <p:txBody>
          <a:bodyPr/>
          <a:lstStyle/>
          <a:p>
            <a:r>
              <a:rPr lang="en-US" dirty="0"/>
              <a:t>Five-Segment Donut with Callouts</a:t>
            </a:r>
          </a:p>
        </p:txBody>
      </p:sp>
      <p:sp>
        <p:nvSpPr>
          <p:cNvPr id="24" name="Freeform: Shape 23">
            <a:extLst>
              <a:ext uri="{FF2B5EF4-FFF2-40B4-BE49-F238E27FC236}">
                <a16:creationId xmlns:a16="http://schemas.microsoft.com/office/drawing/2014/main" id="{A6997B7E-B402-8AE4-6800-D844CFDB3423}"/>
              </a:ext>
            </a:extLst>
          </p:cNvPr>
          <p:cNvSpPr/>
          <p:nvPr/>
        </p:nvSpPr>
        <p:spPr>
          <a:xfrm rot="19178250" flipH="1">
            <a:off x="3848872" y="4284565"/>
            <a:ext cx="1436610" cy="1317049"/>
          </a:xfrm>
          <a:custGeom>
            <a:avLst/>
            <a:gdLst>
              <a:gd name="connsiteX0" fmla="*/ 0 w 1436610"/>
              <a:gd name="connsiteY0" fmla="*/ 719297 h 1317049"/>
              <a:gd name="connsiteX1" fmla="*/ 75585 w 1436610"/>
              <a:gd name="connsiteY1" fmla="*/ 1020055 h 1317049"/>
              <a:gd name="connsiteX2" fmla="*/ 947 w 1436610"/>
              <a:gd name="connsiteY2" fmla="*/ 1317049 h 1317049"/>
              <a:gd name="connsiteX3" fmla="*/ 81078 w 1436610"/>
              <a:gd name="connsiteY3" fmla="*/ 1312044 h 1317049"/>
              <a:gd name="connsiteX4" fmla="*/ 946053 w 1436610"/>
              <a:gd name="connsiteY4" fmla="*/ 938151 h 1317049"/>
              <a:gd name="connsiteX5" fmla="*/ 1405492 w 1436610"/>
              <a:gd name="connsiteY5" fmla="*/ 292334 h 1317049"/>
              <a:gd name="connsiteX6" fmla="*/ 1436610 w 1436610"/>
              <a:gd name="connsiteY6" fmla="*/ 198564 h 1317049"/>
              <a:gd name="connsiteX7" fmla="*/ 1184392 w 1436610"/>
              <a:gd name="connsiteY7" fmla="*/ 30072 h 1317049"/>
              <a:gd name="connsiteX8" fmla="*/ 873813 w 1436610"/>
              <a:gd name="connsiteY8" fmla="*/ 0 h 1317049"/>
              <a:gd name="connsiteX9" fmla="*/ 848418 w 1436610"/>
              <a:gd name="connsiteY9" fmla="*/ 76528 h 1317049"/>
              <a:gd name="connsiteX10" fmla="*/ 559229 w 1436610"/>
              <a:gd name="connsiteY10" fmla="*/ 483031 h 1317049"/>
              <a:gd name="connsiteX11" fmla="*/ 14779 w 1436610"/>
              <a:gd name="connsiteY11" fmla="*/ 718373 h 1317049"/>
              <a:gd name="connsiteX12" fmla="*/ 0 w 1436610"/>
              <a:gd name="connsiteY12" fmla="*/ 719297 h 131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36610" h="1317049">
                <a:moveTo>
                  <a:pt x="0" y="719297"/>
                </a:moveTo>
                <a:lnTo>
                  <a:pt x="75585" y="1020055"/>
                </a:lnTo>
                <a:lnTo>
                  <a:pt x="947" y="1317049"/>
                </a:lnTo>
                <a:lnTo>
                  <a:pt x="81078" y="1312044"/>
                </a:lnTo>
                <a:cubicBezTo>
                  <a:pt x="389656" y="1277867"/>
                  <a:pt x="691686" y="1154348"/>
                  <a:pt x="946053" y="938151"/>
                </a:cubicBezTo>
                <a:cubicBezTo>
                  <a:pt x="1158026" y="757987"/>
                  <a:pt x="1311816" y="534784"/>
                  <a:pt x="1405492" y="292334"/>
                </a:cubicBezTo>
                <a:lnTo>
                  <a:pt x="1436610" y="198564"/>
                </a:lnTo>
                <a:lnTo>
                  <a:pt x="1184392" y="30072"/>
                </a:lnTo>
                <a:lnTo>
                  <a:pt x="873813" y="0"/>
                </a:lnTo>
                <a:lnTo>
                  <a:pt x="848418" y="76528"/>
                </a:lnTo>
                <a:cubicBezTo>
                  <a:pt x="789454" y="229135"/>
                  <a:pt x="692653" y="369628"/>
                  <a:pt x="559229" y="483031"/>
                </a:cubicBezTo>
                <a:cubicBezTo>
                  <a:pt x="399120" y="619114"/>
                  <a:pt x="209010" y="696862"/>
                  <a:pt x="14779" y="718373"/>
                </a:cubicBezTo>
                <a:lnTo>
                  <a:pt x="0" y="71929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3" name="Freeform: Shape 2">
            <a:extLst>
              <a:ext uri="{FF2B5EF4-FFF2-40B4-BE49-F238E27FC236}">
                <a16:creationId xmlns:a16="http://schemas.microsoft.com/office/drawing/2014/main" id="{B0AB28F8-557A-7418-8DD6-08C6672BE1E7}"/>
              </a:ext>
            </a:extLst>
          </p:cNvPr>
          <p:cNvSpPr/>
          <p:nvPr/>
        </p:nvSpPr>
        <p:spPr>
          <a:xfrm rot="19178250" flipH="1">
            <a:off x="4749873" y="1813822"/>
            <a:ext cx="947752" cy="1768569"/>
          </a:xfrm>
          <a:custGeom>
            <a:avLst/>
            <a:gdLst>
              <a:gd name="connsiteX0" fmla="*/ 560482 w 947752"/>
              <a:gd name="connsiteY0" fmla="*/ 0 h 1768569"/>
              <a:gd name="connsiteX1" fmla="*/ 447839 w 947752"/>
              <a:gd name="connsiteY1" fmla="*/ 105976 h 1768569"/>
              <a:gd name="connsiteX2" fmla="*/ 73909 w 947752"/>
              <a:gd name="connsiteY2" fmla="*/ 1704885 h 1768569"/>
              <a:gd name="connsiteX3" fmla="*/ 97415 w 947752"/>
              <a:gd name="connsiteY3" fmla="*/ 1768569 h 1768569"/>
              <a:gd name="connsiteX4" fmla="*/ 394639 w 947752"/>
              <a:gd name="connsiteY4" fmla="*/ 1709418 h 1768569"/>
              <a:gd name="connsiteX5" fmla="*/ 639234 w 947752"/>
              <a:gd name="connsiteY5" fmla="*/ 1508007 h 1768569"/>
              <a:gd name="connsiteX6" fmla="*/ 618950 w 947752"/>
              <a:gd name="connsiteY6" fmla="*/ 1430366 h 1768569"/>
              <a:gd name="connsiteX7" fmla="*/ 879200 w 947752"/>
              <a:gd name="connsiteY7" fmla="*/ 519195 h 1768569"/>
              <a:gd name="connsiteX8" fmla="*/ 947752 w 947752"/>
              <a:gd name="connsiteY8" fmla="*/ 454701 h 1768569"/>
              <a:gd name="connsiteX9" fmla="*/ 696144 w 947752"/>
              <a:gd name="connsiteY9" fmla="*/ 275029 h 1768569"/>
              <a:gd name="connsiteX10" fmla="*/ 560482 w 947752"/>
              <a:gd name="connsiteY10" fmla="*/ 0 h 1768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7752" h="1768569">
                <a:moveTo>
                  <a:pt x="560482" y="0"/>
                </a:moveTo>
                <a:lnTo>
                  <a:pt x="447839" y="105976"/>
                </a:lnTo>
                <a:cubicBezTo>
                  <a:pt x="32870" y="538118"/>
                  <a:pt x="-98624" y="1155537"/>
                  <a:pt x="73909" y="1704885"/>
                </a:cubicBezTo>
                <a:lnTo>
                  <a:pt x="97415" y="1768569"/>
                </a:lnTo>
                <a:lnTo>
                  <a:pt x="394639" y="1709418"/>
                </a:lnTo>
                <a:lnTo>
                  <a:pt x="639234" y="1508007"/>
                </a:lnTo>
                <a:lnTo>
                  <a:pt x="618950" y="1430366"/>
                </a:lnTo>
                <a:cubicBezTo>
                  <a:pt x="551758" y="1110136"/>
                  <a:pt x="641747" y="766475"/>
                  <a:pt x="879200" y="519195"/>
                </a:cubicBezTo>
                <a:lnTo>
                  <a:pt x="947752" y="454701"/>
                </a:lnTo>
                <a:lnTo>
                  <a:pt x="696144" y="275029"/>
                </a:lnTo>
                <a:lnTo>
                  <a:pt x="560482"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13" name="Freeform: Shape 12">
            <a:extLst>
              <a:ext uri="{FF2B5EF4-FFF2-40B4-BE49-F238E27FC236}">
                <a16:creationId xmlns:a16="http://schemas.microsoft.com/office/drawing/2014/main" id="{167D1D62-3281-846A-8414-9D12EF9DCA95}"/>
              </a:ext>
            </a:extLst>
          </p:cNvPr>
          <p:cNvSpPr/>
          <p:nvPr/>
        </p:nvSpPr>
        <p:spPr>
          <a:xfrm rot="19178250" flipH="1">
            <a:off x="2922759" y="2324950"/>
            <a:ext cx="1833516" cy="792424"/>
          </a:xfrm>
          <a:custGeom>
            <a:avLst/>
            <a:gdLst>
              <a:gd name="connsiteX0" fmla="*/ 0 w 1833516"/>
              <a:gd name="connsiteY0" fmla="*/ 338681 h 792424"/>
              <a:gd name="connsiteX1" fmla="*/ 134198 w 1833516"/>
              <a:gd name="connsiteY1" fmla="*/ 610741 h 792424"/>
              <a:gd name="connsiteX2" fmla="*/ 388621 w 1833516"/>
              <a:gd name="connsiteY2" fmla="*/ 792424 h 792424"/>
              <a:gd name="connsiteX3" fmla="*/ 410502 w 1833516"/>
              <a:gd name="connsiteY3" fmla="*/ 775651 h 792424"/>
              <a:gd name="connsiteX4" fmla="*/ 1441697 w 1833516"/>
              <a:gd name="connsiteY4" fmla="*/ 705570 h 792424"/>
              <a:gd name="connsiteX5" fmla="*/ 1494212 w 1833516"/>
              <a:gd name="connsiteY5" fmla="*/ 735323 h 792424"/>
              <a:gd name="connsiteX6" fmla="*/ 1603521 w 1833516"/>
              <a:gd name="connsiteY6" fmla="*/ 443438 h 792424"/>
              <a:gd name="connsiteX7" fmla="*/ 1833516 w 1833516"/>
              <a:gd name="connsiteY7" fmla="*/ 241698 h 792424"/>
              <a:gd name="connsiteX8" fmla="*/ 1710482 w 1833516"/>
              <a:gd name="connsiteY8" fmla="*/ 171991 h 792424"/>
              <a:gd name="connsiteX9" fmla="*/ 72209 w 1833516"/>
              <a:gd name="connsiteY9" fmla="*/ 283330 h 792424"/>
              <a:gd name="connsiteX10" fmla="*/ 0 w 1833516"/>
              <a:gd name="connsiteY10" fmla="*/ 338681 h 792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33516" h="792424">
                <a:moveTo>
                  <a:pt x="0" y="338681"/>
                </a:moveTo>
                <a:lnTo>
                  <a:pt x="134198" y="610741"/>
                </a:lnTo>
                <a:lnTo>
                  <a:pt x="388621" y="792424"/>
                </a:lnTo>
                <a:lnTo>
                  <a:pt x="410502" y="775651"/>
                </a:lnTo>
                <a:cubicBezTo>
                  <a:pt x="721051" y="561708"/>
                  <a:pt x="1117939" y="542660"/>
                  <a:pt x="1441697" y="705570"/>
                </a:cubicBezTo>
                <a:lnTo>
                  <a:pt x="1494212" y="735323"/>
                </a:lnTo>
                <a:lnTo>
                  <a:pt x="1603521" y="443438"/>
                </a:lnTo>
                <a:lnTo>
                  <a:pt x="1833516" y="241698"/>
                </a:lnTo>
                <a:lnTo>
                  <a:pt x="1710482" y="171991"/>
                </a:lnTo>
                <a:cubicBezTo>
                  <a:pt x="1196124" y="-86827"/>
                  <a:pt x="565583" y="-56564"/>
                  <a:pt x="72209" y="283330"/>
                </a:cubicBezTo>
                <a:lnTo>
                  <a:pt x="0" y="338681"/>
                </a:lnTo>
                <a:close/>
              </a:path>
            </a:pathLst>
          </a:cu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16" name="Freeform: Shape 15">
            <a:extLst>
              <a:ext uri="{FF2B5EF4-FFF2-40B4-BE49-F238E27FC236}">
                <a16:creationId xmlns:a16="http://schemas.microsoft.com/office/drawing/2014/main" id="{C36F7017-5FE7-2987-C2A4-10A8C4831195}"/>
              </a:ext>
            </a:extLst>
          </p:cNvPr>
          <p:cNvSpPr/>
          <p:nvPr/>
        </p:nvSpPr>
        <p:spPr>
          <a:xfrm rot="19178250" flipH="1">
            <a:off x="4961719" y="3373587"/>
            <a:ext cx="1573900" cy="1241267"/>
          </a:xfrm>
          <a:custGeom>
            <a:avLst/>
            <a:gdLst>
              <a:gd name="connsiteX0" fmla="*/ 0 w 1573900"/>
              <a:gd name="connsiteY0" fmla="*/ 255763 h 1241267"/>
              <a:gd name="connsiteX1" fmla="*/ 2169 w 1573900"/>
              <a:gd name="connsiteY1" fmla="*/ 261640 h 1241267"/>
              <a:gd name="connsiteX2" fmla="*/ 257373 w 1573900"/>
              <a:gd name="connsiteY2" fmla="*/ 673798 h 1241267"/>
              <a:gd name="connsiteX3" fmla="*/ 1355245 w 1573900"/>
              <a:gd name="connsiteY3" fmla="*/ 1236515 h 1241267"/>
              <a:gd name="connsiteX4" fmla="*/ 1498189 w 1573900"/>
              <a:gd name="connsiteY4" fmla="*/ 1241267 h 1241267"/>
              <a:gd name="connsiteX5" fmla="*/ 1573900 w 1573900"/>
              <a:gd name="connsiteY5" fmla="*/ 940008 h 1241267"/>
              <a:gd name="connsiteX6" fmla="*/ 1499601 w 1573900"/>
              <a:gd name="connsiteY6" fmla="*/ 644364 h 1241267"/>
              <a:gd name="connsiteX7" fmla="*/ 1403537 w 1573900"/>
              <a:gd name="connsiteY7" fmla="*/ 641170 h 1241267"/>
              <a:gd name="connsiteX8" fmla="*/ 712493 w 1573900"/>
              <a:gd name="connsiteY8" fmla="*/ 286974 h 1241267"/>
              <a:gd name="connsiteX9" fmla="*/ 551858 w 1573900"/>
              <a:gd name="connsiteY9" fmla="*/ 27545 h 1241267"/>
              <a:gd name="connsiteX10" fmla="*/ 541690 w 1573900"/>
              <a:gd name="connsiteY10" fmla="*/ 0 h 1241267"/>
              <a:gd name="connsiteX11" fmla="*/ 304739 w 1573900"/>
              <a:gd name="connsiteY11" fmla="*/ 195116 h 1241267"/>
              <a:gd name="connsiteX12" fmla="*/ 0 w 1573900"/>
              <a:gd name="connsiteY12" fmla="*/ 255763 h 1241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73900" h="1241267">
                <a:moveTo>
                  <a:pt x="0" y="255763"/>
                </a:moveTo>
                <a:lnTo>
                  <a:pt x="2169" y="261640"/>
                </a:lnTo>
                <a:cubicBezTo>
                  <a:pt x="64345" y="407515"/>
                  <a:pt x="149275" y="546615"/>
                  <a:pt x="257373" y="673798"/>
                </a:cubicBezTo>
                <a:cubicBezTo>
                  <a:pt x="545635" y="1012955"/>
                  <a:pt x="944078" y="1203163"/>
                  <a:pt x="1355245" y="1236515"/>
                </a:cubicBezTo>
                <a:lnTo>
                  <a:pt x="1498189" y="1241267"/>
                </a:lnTo>
                <a:lnTo>
                  <a:pt x="1573900" y="940008"/>
                </a:lnTo>
                <a:lnTo>
                  <a:pt x="1499601" y="644364"/>
                </a:lnTo>
                <a:lnTo>
                  <a:pt x="1403537" y="641170"/>
                </a:lnTo>
                <a:cubicBezTo>
                  <a:pt x="1144733" y="620177"/>
                  <a:pt x="893937" y="500453"/>
                  <a:pt x="712493" y="286974"/>
                </a:cubicBezTo>
                <a:cubicBezTo>
                  <a:pt x="644452" y="206920"/>
                  <a:pt x="590994" y="119365"/>
                  <a:pt x="551858" y="27545"/>
                </a:cubicBezTo>
                <a:lnTo>
                  <a:pt x="541690" y="0"/>
                </a:lnTo>
                <a:lnTo>
                  <a:pt x="304739" y="195116"/>
                </a:lnTo>
                <a:lnTo>
                  <a:pt x="0" y="25576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19" name="Freeform: Shape 18">
            <a:extLst>
              <a:ext uri="{FF2B5EF4-FFF2-40B4-BE49-F238E27FC236}">
                <a16:creationId xmlns:a16="http://schemas.microsoft.com/office/drawing/2014/main" id="{F5D14B99-7726-3E44-16AA-CF98ECAE1ADF}"/>
              </a:ext>
            </a:extLst>
          </p:cNvPr>
          <p:cNvSpPr/>
          <p:nvPr/>
        </p:nvSpPr>
        <p:spPr>
          <a:xfrm rot="19178250" flipH="1">
            <a:off x="2926898" y="3188320"/>
            <a:ext cx="1031744" cy="1728087"/>
          </a:xfrm>
          <a:custGeom>
            <a:avLst/>
            <a:gdLst>
              <a:gd name="connsiteX0" fmla="*/ 338800 w 1031744"/>
              <a:gd name="connsiteY0" fmla="*/ 0 h 1728087"/>
              <a:gd name="connsiteX1" fmla="*/ 108223 w 1031744"/>
              <a:gd name="connsiteY1" fmla="*/ 202249 h 1728087"/>
              <a:gd name="connsiteX2" fmla="*/ 0 w 1031744"/>
              <a:gd name="connsiteY2" fmla="*/ 491240 h 1728087"/>
              <a:gd name="connsiteX3" fmla="*/ 44775 w 1031744"/>
              <a:gd name="connsiteY3" fmla="*/ 522846 h 1728087"/>
              <a:gd name="connsiteX4" fmla="*/ 192903 w 1031744"/>
              <a:gd name="connsiteY4" fmla="*/ 665298 h 1728087"/>
              <a:gd name="connsiteX5" fmla="*/ 418600 w 1031744"/>
              <a:gd name="connsiteY5" fmla="*/ 1500950 h 1728087"/>
              <a:gd name="connsiteX6" fmla="*/ 411643 w 1031744"/>
              <a:gd name="connsiteY6" fmla="*/ 1531451 h 1728087"/>
              <a:gd name="connsiteX7" fmla="*/ 730653 w 1031744"/>
              <a:gd name="connsiteY7" fmla="*/ 1562339 h 1728087"/>
              <a:gd name="connsiteX8" fmla="*/ 978764 w 1031744"/>
              <a:gd name="connsiteY8" fmla="*/ 1728087 h 1728087"/>
              <a:gd name="connsiteX9" fmla="*/ 1006591 w 1031744"/>
              <a:gd name="connsiteY9" fmla="*/ 1606087 h 1728087"/>
              <a:gd name="connsiteX10" fmla="*/ 648023 w 1031744"/>
              <a:gd name="connsiteY10" fmla="*/ 278474 h 1728087"/>
              <a:gd name="connsiteX11" fmla="*/ 412690 w 1031744"/>
              <a:gd name="connsiteY11" fmla="*/ 52158 h 1728087"/>
              <a:gd name="connsiteX12" fmla="*/ 338800 w 1031744"/>
              <a:gd name="connsiteY12" fmla="*/ 0 h 1728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31744" h="1728087">
                <a:moveTo>
                  <a:pt x="338800" y="0"/>
                </a:moveTo>
                <a:lnTo>
                  <a:pt x="108223" y="202249"/>
                </a:lnTo>
                <a:lnTo>
                  <a:pt x="0" y="491240"/>
                </a:lnTo>
                <a:lnTo>
                  <a:pt x="44775" y="522846"/>
                </a:lnTo>
                <a:cubicBezTo>
                  <a:pt x="97846" y="564418"/>
                  <a:pt x="147542" y="611928"/>
                  <a:pt x="192903" y="665298"/>
                </a:cubicBezTo>
                <a:cubicBezTo>
                  <a:pt x="397027" y="905461"/>
                  <a:pt x="469897" y="1213126"/>
                  <a:pt x="418600" y="1500950"/>
                </a:cubicBezTo>
                <a:lnTo>
                  <a:pt x="411643" y="1531451"/>
                </a:lnTo>
                <a:lnTo>
                  <a:pt x="730653" y="1562339"/>
                </a:lnTo>
                <a:lnTo>
                  <a:pt x="978764" y="1728087"/>
                </a:lnTo>
                <a:lnTo>
                  <a:pt x="1006591" y="1606087"/>
                </a:lnTo>
                <a:cubicBezTo>
                  <a:pt x="1088089" y="1148817"/>
                  <a:pt x="972318" y="660025"/>
                  <a:pt x="648023" y="278474"/>
                </a:cubicBezTo>
                <a:cubicBezTo>
                  <a:pt x="575957" y="193684"/>
                  <a:pt x="497005" y="118205"/>
                  <a:pt x="412690" y="52158"/>
                </a:cubicBezTo>
                <a:lnTo>
                  <a:pt x="33880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31" name="Oval 30">
            <a:extLst>
              <a:ext uri="{FF2B5EF4-FFF2-40B4-BE49-F238E27FC236}">
                <a16:creationId xmlns:a16="http://schemas.microsoft.com/office/drawing/2014/main" id="{22CDBA86-8C62-3129-46C4-36D08810A479}"/>
              </a:ext>
            </a:extLst>
          </p:cNvPr>
          <p:cNvSpPr/>
          <p:nvPr/>
        </p:nvSpPr>
        <p:spPr>
          <a:xfrm rot="6500675">
            <a:off x="5441976" y="3727632"/>
            <a:ext cx="767796" cy="767796"/>
          </a:xfrm>
          <a:prstGeom prst="ellipse">
            <a:avLst/>
          </a:prstGeom>
          <a:solidFill>
            <a:schemeClr val="bg1"/>
          </a:solidFill>
          <a:ln w="28575">
            <a:solidFill>
              <a:srgbClr val="BE0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2" name="Oval 31">
            <a:extLst>
              <a:ext uri="{FF2B5EF4-FFF2-40B4-BE49-F238E27FC236}">
                <a16:creationId xmlns:a16="http://schemas.microsoft.com/office/drawing/2014/main" id="{7EF60810-796F-F13F-A108-969908B1639A}"/>
              </a:ext>
            </a:extLst>
          </p:cNvPr>
          <p:cNvSpPr/>
          <p:nvPr/>
        </p:nvSpPr>
        <p:spPr>
          <a:xfrm rot="6500675">
            <a:off x="4968719" y="2240731"/>
            <a:ext cx="767796" cy="767796"/>
          </a:xfrm>
          <a:prstGeom prst="ellipse">
            <a:avLst/>
          </a:prstGeom>
          <a:solidFill>
            <a:schemeClr val="bg1"/>
          </a:solidFill>
          <a:ln w="28575">
            <a:solidFill>
              <a:srgbClr val="FF97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3" name="Oval 32">
            <a:extLst>
              <a:ext uri="{FF2B5EF4-FFF2-40B4-BE49-F238E27FC236}">
                <a16:creationId xmlns:a16="http://schemas.microsoft.com/office/drawing/2014/main" id="{06D69098-F310-98A3-1751-D1C753F744D8}"/>
              </a:ext>
            </a:extLst>
          </p:cNvPr>
          <p:cNvSpPr/>
          <p:nvPr/>
        </p:nvSpPr>
        <p:spPr>
          <a:xfrm rot="6500675">
            <a:off x="4174093" y="4637203"/>
            <a:ext cx="767796" cy="767796"/>
          </a:xfrm>
          <a:prstGeom prst="ellipse">
            <a:avLst/>
          </a:prstGeom>
          <a:solidFill>
            <a:schemeClr val="bg1"/>
          </a:solidFill>
          <a:ln w="28575">
            <a:solidFill>
              <a:srgbClr val="7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4" name="Oval 33">
            <a:extLst>
              <a:ext uri="{FF2B5EF4-FFF2-40B4-BE49-F238E27FC236}">
                <a16:creationId xmlns:a16="http://schemas.microsoft.com/office/drawing/2014/main" id="{816D37C3-7C4A-38AE-B64B-B1176E0771C2}"/>
              </a:ext>
            </a:extLst>
          </p:cNvPr>
          <p:cNvSpPr/>
          <p:nvPr/>
        </p:nvSpPr>
        <p:spPr>
          <a:xfrm rot="6500675">
            <a:off x="2917242" y="3712448"/>
            <a:ext cx="767796" cy="767796"/>
          </a:xfrm>
          <a:prstGeom prst="ellipse">
            <a:avLst/>
          </a:prstGeom>
          <a:solidFill>
            <a:schemeClr val="bg1"/>
          </a:solidFill>
          <a:ln w="28575">
            <a:solidFill>
              <a:srgbClr val="4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5" name="Oval 34">
            <a:extLst>
              <a:ext uri="{FF2B5EF4-FFF2-40B4-BE49-F238E27FC236}">
                <a16:creationId xmlns:a16="http://schemas.microsoft.com/office/drawing/2014/main" id="{38F4C244-1889-8841-293A-651419A2F0D7}"/>
              </a:ext>
            </a:extLst>
          </p:cNvPr>
          <p:cNvSpPr/>
          <p:nvPr/>
        </p:nvSpPr>
        <p:spPr>
          <a:xfrm rot="6500675">
            <a:off x="3408348" y="2231347"/>
            <a:ext cx="767796" cy="767796"/>
          </a:xfrm>
          <a:prstGeom prst="ellipse">
            <a:avLst/>
          </a:prstGeom>
          <a:solidFill>
            <a:schemeClr val="bg1"/>
          </a:solidFill>
          <a:ln w="28575">
            <a:solidFill>
              <a:srgbClr val="FFC1C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6" name="Group 35">
            <a:extLst>
              <a:ext uri="{FF2B5EF4-FFF2-40B4-BE49-F238E27FC236}">
                <a16:creationId xmlns:a16="http://schemas.microsoft.com/office/drawing/2014/main" id="{0776BBD3-7769-8B1A-5E0F-157AC8C77855}"/>
              </a:ext>
            </a:extLst>
          </p:cNvPr>
          <p:cNvGrpSpPr/>
          <p:nvPr/>
        </p:nvGrpSpPr>
        <p:grpSpPr>
          <a:xfrm>
            <a:off x="3538968" y="2362176"/>
            <a:ext cx="506556" cy="506138"/>
            <a:chOff x="4094847" y="1760585"/>
            <a:chExt cx="633600" cy="633600"/>
          </a:xfrm>
        </p:grpSpPr>
        <p:sp>
          <p:nvSpPr>
            <p:cNvPr id="37" name="Accent">
              <a:extLst>
                <a:ext uri="{FF2B5EF4-FFF2-40B4-BE49-F238E27FC236}">
                  <a16:creationId xmlns:a16="http://schemas.microsoft.com/office/drawing/2014/main" id="{F18AD024-A109-F8B7-B657-F71661FCAA41}"/>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8" name="Outline">
              <a:extLst>
                <a:ext uri="{FF2B5EF4-FFF2-40B4-BE49-F238E27FC236}">
                  <a16:creationId xmlns:a16="http://schemas.microsoft.com/office/drawing/2014/main" id="{FA37B451-BD69-F3E0-0D1F-F3A39A709390}"/>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2" name="Group 41">
            <a:extLst>
              <a:ext uri="{FF2B5EF4-FFF2-40B4-BE49-F238E27FC236}">
                <a16:creationId xmlns:a16="http://schemas.microsoft.com/office/drawing/2014/main" id="{5B16BDCB-996E-4E06-F010-6527CB65BEF0}"/>
              </a:ext>
            </a:extLst>
          </p:cNvPr>
          <p:cNvGrpSpPr/>
          <p:nvPr/>
        </p:nvGrpSpPr>
        <p:grpSpPr>
          <a:xfrm>
            <a:off x="5099339" y="2371560"/>
            <a:ext cx="506556" cy="506138"/>
            <a:chOff x="4094847" y="1760585"/>
            <a:chExt cx="633600" cy="633600"/>
          </a:xfrm>
        </p:grpSpPr>
        <p:sp>
          <p:nvSpPr>
            <p:cNvPr id="43" name="Accent">
              <a:extLst>
                <a:ext uri="{FF2B5EF4-FFF2-40B4-BE49-F238E27FC236}">
                  <a16:creationId xmlns:a16="http://schemas.microsoft.com/office/drawing/2014/main" id="{7DF82BD2-624D-4524-406D-0524DD08415B}"/>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4" name="Outline">
              <a:extLst>
                <a:ext uri="{FF2B5EF4-FFF2-40B4-BE49-F238E27FC236}">
                  <a16:creationId xmlns:a16="http://schemas.microsoft.com/office/drawing/2014/main" id="{60E749F4-D62B-5927-1964-1CE213F3DDD0}"/>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5" name="Group 44">
            <a:extLst>
              <a:ext uri="{FF2B5EF4-FFF2-40B4-BE49-F238E27FC236}">
                <a16:creationId xmlns:a16="http://schemas.microsoft.com/office/drawing/2014/main" id="{00255349-B1F1-0CF0-0139-06EE323195D1}"/>
              </a:ext>
            </a:extLst>
          </p:cNvPr>
          <p:cNvGrpSpPr/>
          <p:nvPr/>
        </p:nvGrpSpPr>
        <p:grpSpPr>
          <a:xfrm>
            <a:off x="3047862" y="3843277"/>
            <a:ext cx="506556" cy="506138"/>
            <a:chOff x="4094847" y="1760585"/>
            <a:chExt cx="633600" cy="633600"/>
          </a:xfrm>
        </p:grpSpPr>
        <p:sp>
          <p:nvSpPr>
            <p:cNvPr id="46" name="Accent">
              <a:extLst>
                <a:ext uri="{FF2B5EF4-FFF2-40B4-BE49-F238E27FC236}">
                  <a16:creationId xmlns:a16="http://schemas.microsoft.com/office/drawing/2014/main" id="{99A3EC6C-DBC7-3169-C383-47B68B842375}"/>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7" name="Outline">
              <a:extLst>
                <a:ext uri="{FF2B5EF4-FFF2-40B4-BE49-F238E27FC236}">
                  <a16:creationId xmlns:a16="http://schemas.microsoft.com/office/drawing/2014/main" id="{0E055B7E-438A-4348-972C-1D26DA510372}"/>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8" name="Group 47">
            <a:extLst>
              <a:ext uri="{FF2B5EF4-FFF2-40B4-BE49-F238E27FC236}">
                <a16:creationId xmlns:a16="http://schemas.microsoft.com/office/drawing/2014/main" id="{7B1924B1-CE29-7C6B-D5A7-641A6B35A5B5}"/>
              </a:ext>
            </a:extLst>
          </p:cNvPr>
          <p:cNvGrpSpPr/>
          <p:nvPr/>
        </p:nvGrpSpPr>
        <p:grpSpPr>
          <a:xfrm>
            <a:off x="5572596" y="3858461"/>
            <a:ext cx="506556" cy="506138"/>
            <a:chOff x="4094847" y="1760585"/>
            <a:chExt cx="633600" cy="633600"/>
          </a:xfrm>
        </p:grpSpPr>
        <p:sp>
          <p:nvSpPr>
            <p:cNvPr id="49" name="Accent">
              <a:extLst>
                <a:ext uri="{FF2B5EF4-FFF2-40B4-BE49-F238E27FC236}">
                  <a16:creationId xmlns:a16="http://schemas.microsoft.com/office/drawing/2014/main" id="{71CBAA02-CE66-FCB7-A06E-0F2614F514A3}"/>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0" name="Outline">
              <a:extLst>
                <a:ext uri="{FF2B5EF4-FFF2-40B4-BE49-F238E27FC236}">
                  <a16:creationId xmlns:a16="http://schemas.microsoft.com/office/drawing/2014/main" id="{B2EF0A18-69C5-5E07-F182-6CA7CB452E59}"/>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51" name="Group 50">
            <a:extLst>
              <a:ext uri="{FF2B5EF4-FFF2-40B4-BE49-F238E27FC236}">
                <a16:creationId xmlns:a16="http://schemas.microsoft.com/office/drawing/2014/main" id="{318D7453-E287-AE94-E3E9-E3AA816C685E}"/>
              </a:ext>
            </a:extLst>
          </p:cNvPr>
          <p:cNvGrpSpPr/>
          <p:nvPr/>
        </p:nvGrpSpPr>
        <p:grpSpPr>
          <a:xfrm>
            <a:off x="4304713" y="4768032"/>
            <a:ext cx="506556" cy="506138"/>
            <a:chOff x="4094847" y="1760585"/>
            <a:chExt cx="633600" cy="633600"/>
          </a:xfrm>
        </p:grpSpPr>
        <p:sp>
          <p:nvSpPr>
            <p:cNvPr id="52" name="Accent">
              <a:extLst>
                <a:ext uri="{FF2B5EF4-FFF2-40B4-BE49-F238E27FC236}">
                  <a16:creationId xmlns:a16="http://schemas.microsoft.com/office/drawing/2014/main" id="{1007D7B8-9F73-10F1-C502-8A1503AB87C7}"/>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3" name="Outline">
              <a:extLst>
                <a:ext uri="{FF2B5EF4-FFF2-40B4-BE49-F238E27FC236}">
                  <a16:creationId xmlns:a16="http://schemas.microsoft.com/office/drawing/2014/main" id="{9E344E2F-52C5-0718-21BC-B295073A2D99}"/>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81" name="TextBox 80">
            <a:extLst>
              <a:ext uri="{FF2B5EF4-FFF2-40B4-BE49-F238E27FC236}">
                <a16:creationId xmlns:a16="http://schemas.microsoft.com/office/drawing/2014/main" id="{46E0C018-ECD2-C02B-C5DC-411B44848519}"/>
              </a:ext>
            </a:extLst>
          </p:cNvPr>
          <p:cNvSpPr txBox="1"/>
          <p:nvPr/>
        </p:nvSpPr>
        <p:spPr>
          <a:xfrm>
            <a:off x="3924978" y="3474710"/>
            <a:ext cx="1294041" cy="430887"/>
          </a:xfrm>
          <a:prstGeom prst="rect">
            <a:avLst/>
          </a:prstGeom>
          <a:noFill/>
        </p:spPr>
        <p:txBody>
          <a:bodyPr wrap="square" lIns="0" tIns="0" rIns="0" bIns="0" rtlCol="0" anchor="ctr">
            <a:spAutoFit/>
          </a:bodyPr>
          <a:lstStyle/>
          <a:p>
            <a:pPr algn="ctr"/>
            <a:r>
              <a:rPr lang="en-PH" b="1" dirty="0"/>
              <a:t>Lorem ipsum dolor sit </a:t>
            </a:r>
          </a:p>
        </p:txBody>
      </p:sp>
      <p:sp>
        <p:nvSpPr>
          <p:cNvPr id="83" name="TextBox 82">
            <a:extLst>
              <a:ext uri="{FF2B5EF4-FFF2-40B4-BE49-F238E27FC236}">
                <a16:creationId xmlns:a16="http://schemas.microsoft.com/office/drawing/2014/main" id="{2D697DF6-3963-0366-EAF7-1B5B09A3A8DE}"/>
              </a:ext>
            </a:extLst>
          </p:cNvPr>
          <p:cNvSpPr txBox="1"/>
          <p:nvPr/>
        </p:nvSpPr>
        <p:spPr>
          <a:xfrm>
            <a:off x="221226" y="2108915"/>
            <a:ext cx="2193762" cy="1015663"/>
          </a:xfrm>
          <a:prstGeom prst="rect">
            <a:avLst/>
          </a:prstGeom>
          <a:noFill/>
        </p:spPr>
        <p:txBody>
          <a:bodyPr wrap="square" lIns="0" tIns="0" rIns="0" bIns="0" rtlCol="0">
            <a:spAutoFit/>
          </a:bodyPr>
          <a:lstStyle/>
          <a:p>
            <a:pPr algn="r"/>
            <a:r>
              <a:rPr lang="en-PH" sz="1100" dirty="0"/>
              <a:t>Lorem ipsum dolor sit amet, consectetur adipiscing elit. Curabitur purus dui, euismod quis placerat eget, venenatis nec nibh. Mauris sit amet mollis enim. Donec cursus sagittis bibendum. </a:t>
            </a:r>
          </a:p>
        </p:txBody>
      </p:sp>
      <p:sp>
        <p:nvSpPr>
          <p:cNvPr id="85" name="TextBox 84">
            <a:extLst>
              <a:ext uri="{FF2B5EF4-FFF2-40B4-BE49-F238E27FC236}">
                <a16:creationId xmlns:a16="http://schemas.microsoft.com/office/drawing/2014/main" id="{22947C8D-F31F-3AB0-C356-4A38B95DE7BF}"/>
              </a:ext>
            </a:extLst>
          </p:cNvPr>
          <p:cNvSpPr txBox="1"/>
          <p:nvPr/>
        </p:nvSpPr>
        <p:spPr>
          <a:xfrm>
            <a:off x="645416" y="1805315"/>
            <a:ext cx="1769572" cy="184666"/>
          </a:xfrm>
          <a:prstGeom prst="rect">
            <a:avLst/>
          </a:prstGeom>
          <a:noFill/>
        </p:spPr>
        <p:txBody>
          <a:bodyPr wrap="square" lIns="0" tIns="0" rIns="0" bIns="0" rtlCol="0">
            <a:spAutoFit/>
          </a:bodyPr>
          <a:lstStyle/>
          <a:p>
            <a:pPr algn="r"/>
            <a:r>
              <a:rPr lang="en-PH" sz="1200" b="1" dirty="0">
                <a:solidFill>
                  <a:schemeClr val="accent5"/>
                </a:solidFill>
              </a:rPr>
              <a:t>Lorem ipsum</a:t>
            </a:r>
          </a:p>
        </p:txBody>
      </p:sp>
      <p:sp>
        <p:nvSpPr>
          <p:cNvPr id="86" name="TextBox 85">
            <a:extLst>
              <a:ext uri="{FF2B5EF4-FFF2-40B4-BE49-F238E27FC236}">
                <a16:creationId xmlns:a16="http://schemas.microsoft.com/office/drawing/2014/main" id="{5E2FC5B8-827C-3876-50F6-1D2CDF0A9CF1}"/>
              </a:ext>
            </a:extLst>
          </p:cNvPr>
          <p:cNvSpPr txBox="1"/>
          <p:nvPr/>
        </p:nvSpPr>
        <p:spPr>
          <a:xfrm>
            <a:off x="221226" y="3841583"/>
            <a:ext cx="2193762" cy="1015663"/>
          </a:xfrm>
          <a:prstGeom prst="rect">
            <a:avLst/>
          </a:prstGeom>
          <a:noFill/>
        </p:spPr>
        <p:txBody>
          <a:bodyPr wrap="square" lIns="0" tIns="0" rIns="0" bIns="0" rtlCol="0">
            <a:spAutoFit/>
          </a:bodyPr>
          <a:lstStyle/>
          <a:p>
            <a:pPr algn="r"/>
            <a:r>
              <a:rPr lang="en-PH" sz="1100" dirty="0"/>
              <a:t>Lorem ipsum dolor sit amet, consectetur adipiscing elit. Curabitur purus dui, euismod quis placerat eget, venenatis nec nibh. Mauris sit amet mollis enim. Donec cursus sagittis bibendum. </a:t>
            </a:r>
          </a:p>
        </p:txBody>
      </p:sp>
      <p:sp>
        <p:nvSpPr>
          <p:cNvPr id="87" name="TextBox 86">
            <a:extLst>
              <a:ext uri="{FF2B5EF4-FFF2-40B4-BE49-F238E27FC236}">
                <a16:creationId xmlns:a16="http://schemas.microsoft.com/office/drawing/2014/main" id="{72593097-6739-DF9D-4205-BDADCAD6A70B}"/>
              </a:ext>
            </a:extLst>
          </p:cNvPr>
          <p:cNvSpPr txBox="1"/>
          <p:nvPr/>
        </p:nvSpPr>
        <p:spPr>
          <a:xfrm>
            <a:off x="645416" y="3537983"/>
            <a:ext cx="1769572" cy="184666"/>
          </a:xfrm>
          <a:prstGeom prst="rect">
            <a:avLst/>
          </a:prstGeom>
          <a:noFill/>
        </p:spPr>
        <p:txBody>
          <a:bodyPr wrap="square" lIns="0" tIns="0" rIns="0" bIns="0" rtlCol="0">
            <a:spAutoFit/>
          </a:bodyPr>
          <a:lstStyle/>
          <a:p>
            <a:pPr algn="r"/>
            <a:r>
              <a:rPr lang="en-PH" sz="1200" b="1" dirty="0">
                <a:solidFill>
                  <a:srgbClr val="460000"/>
                </a:solidFill>
              </a:rPr>
              <a:t>Lorem ipsum</a:t>
            </a:r>
          </a:p>
        </p:txBody>
      </p:sp>
      <p:sp>
        <p:nvSpPr>
          <p:cNvPr id="88" name="TextBox 87">
            <a:extLst>
              <a:ext uri="{FF2B5EF4-FFF2-40B4-BE49-F238E27FC236}">
                <a16:creationId xmlns:a16="http://schemas.microsoft.com/office/drawing/2014/main" id="{2CFEC8B7-40DF-525C-5CF3-887C8D798FEC}"/>
              </a:ext>
            </a:extLst>
          </p:cNvPr>
          <p:cNvSpPr txBox="1"/>
          <p:nvPr/>
        </p:nvSpPr>
        <p:spPr>
          <a:xfrm>
            <a:off x="507575" y="5520066"/>
            <a:ext cx="3085806" cy="677108"/>
          </a:xfrm>
          <a:prstGeom prst="rect">
            <a:avLst/>
          </a:prstGeom>
          <a:noFill/>
        </p:spPr>
        <p:txBody>
          <a:bodyPr wrap="square" lIns="0" tIns="0" rIns="0" bIns="0" rtlCol="0">
            <a:spAutoFit/>
          </a:bodyPr>
          <a:lstStyle/>
          <a:p>
            <a:pPr algn="r"/>
            <a:r>
              <a:rPr lang="en-PH" sz="1100" dirty="0"/>
              <a:t>Lorem ipsum dolor sit amet, consectetur adipiscing elit. Curabitur purus dui, euismod quis placerat eget, venenatis nec nibh. Mauris sit amet mollis enim. Donec cursus sagittis bibendum. </a:t>
            </a:r>
          </a:p>
        </p:txBody>
      </p:sp>
      <p:sp>
        <p:nvSpPr>
          <p:cNvPr id="89" name="TextBox 88">
            <a:extLst>
              <a:ext uri="{FF2B5EF4-FFF2-40B4-BE49-F238E27FC236}">
                <a16:creationId xmlns:a16="http://schemas.microsoft.com/office/drawing/2014/main" id="{70E89C23-CAD4-32F7-408A-15E47D5060D9}"/>
              </a:ext>
            </a:extLst>
          </p:cNvPr>
          <p:cNvSpPr txBox="1"/>
          <p:nvPr/>
        </p:nvSpPr>
        <p:spPr>
          <a:xfrm>
            <a:off x="931764" y="5216466"/>
            <a:ext cx="2489129" cy="184666"/>
          </a:xfrm>
          <a:prstGeom prst="rect">
            <a:avLst/>
          </a:prstGeom>
          <a:noFill/>
        </p:spPr>
        <p:txBody>
          <a:bodyPr wrap="square" lIns="0" tIns="0" rIns="0" bIns="0" rtlCol="0">
            <a:spAutoFit/>
          </a:bodyPr>
          <a:lstStyle/>
          <a:p>
            <a:pPr algn="r"/>
            <a:r>
              <a:rPr lang="en-PH" sz="1200" b="1" dirty="0">
                <a:solidFill>
                  <a:srgbClr val="760000"/>
                </a:solidFill>
              </a:rPr>
              <a:t>Lorem ipsum</a:t>
            </a:r>
          </a:p>
        </p:txBody>
      </p:sp>
      <p:sp>
        <p:nvSpPr>
          <p:cNvPr id="91" name="TextBox 90">
            <a:extLst>
              <a:ext uri="{FF2B5EF4-FFF2-40B4-BE49-F238E27FC236}">
                <a16:creationId xmlns:a16="http://schemas.microsoft.com/office/drawing/2014/main" id="{98C14B05-5B80-DA30-548B-9A199C20964E}"/>
              </a:ext>
            </a:extLst>
          </p:cNvPr>
          <p:cNvSpPr txBox="1"/>
          <p:nvPr/>
        </p:nvSpPr>
        <p:spPr>
          <a:xfrm>
            <a:off x="6729012" y="2108915"/>
            <a:ext cx="2193762" cy="1015663"/>
          </a:xfrm>
          <a:prstGeom prst="rect">
            <a:avLst/>
          </a:prstGeom>
          <a:noFill/>
        </p:spPr>
        <p:txBody>
          <a:bodyPr wrap="square" lIns="0" tIns="0" rIns="0" bIns="0" rtlCol="0">
            <a:spAutoFit/>
          </a:bodyPr>
          <a:lstStyle/>
          <a:p>
            <a:r>
              <a:rPr lang="en-PH" sz="1100" dirty="0"/>
              <a:t>Lorem ipsum dolor sit amet, consectetur adipiscing elit. Curabitur purus dui, euismod quis placerat eget, venenatis nec nibh. Mauris sit amet mollis enim. Donec cursus sagittis bibendum. </a:t>
            </a:r>
          </a:p>
        </p:txBody>
      </p:sp>
      <p:sp>
        <p:nvSpPr>
          <p:cNvPr id="93" name="TextBox 92">
            <a:extLst>
              <a:ext uri="{FF2B5EF4-FFF2-40B4-BE49-F238E27FC236}">
                <a16:creationId xmlns:a16="http://schemas.microsoft.com/office/drawing/2014/main" id="{104A0CD1-93F7-F627-D560-DD4445AE7FB2}"/>
              </a:ext>
            </a:extLst>
          </p:cNvPr>
          <p:cNvSpPr txBox="1"/>
          <p:nvPr/>
        </p:nvSpPr>
        <p:spPr>
          <a:xfrm>
            <a:off x="6729012" y="1805315"/>
            <a:ext cx="1769572" cy="184666"/>
          </a:xfrm>
          <a:prstGeom prst="rect">
            <a:avLst/>
          </a:prstGeom>
          <a:noFill/>
        </p:spPr>
        <p:txBody>
          <a:bodyPr wrap="square" lIns="0" tIns="0" rIns="0" bIns="0" rtlCol="0">
            <a:spAutoFit/>
          </a:bodyPr>
          <a:lstStyle/>
          <a:p>
            <a:r>
              <a:rPr lang="en-PH" sz="1200" b="1" dirty="0">
                <a:solidFill>
                  <a:srgbClr val="FF9797"/>
                </a:solidFill>
              </a:rPr>
              <a:t>Lorem ipsum</a:t>
            </a:r>
          </a:p>
        </p:txBody>
      </p:sp>
      <p:grpSp>
        <p:nvGrpSpPr>
          <p:cNvPr id="96" name="Group 95">
            <a:extLst>
              <a:ext uri="{FF2B5EF4-FFF2-40B4-BE49-F238E27FC236}">
                <a16:creationId xmlns:a16="http://schemas.microsoft.com/office/drawing/2014/main" id="{AC293E09-7C31-FDF5-6408-115433648EA9}"/>
              </a:ext>
            </a:extLst>
          </p:cNvPr>
          <p:cNvGrpSpPr/>
          <p:nvPr/>
        </p:nvGrpSpPr>
        <p:grpSpPr>
          <a:xfrm>
            <a:off x="6729012" y="3537983"/>
            <a:ext cx="2193762" cy="1319263"/>
            <a:chOff x="6729012" y="3654405"/>
            <a:chExt cx="2193762" cy="1319263"/>
          </a:xfrm>
        </p:grpSpPr>
        <p:sp>
          <p:nvSpPr>
            <p:cNvPr id="94" name="TextBox 93">
              <a:extLst>
                <a:ext uri="{FF2B5EF4-FFF2-40B4-BE49-F238E27FC236}">
                  <a16:creationId xmlns:a16="http://schemas.microsoft.com/office/drawing/2014/main" id="{0F34F00C-13D4-8A8B-C982-B14A4C12ED4E}"/>
                </a:ext>
              </a:extLst>
            </p:cNvPr>
            <p:cNvSpPr txBox="1"/>
            <p:nvPr/>
          </p:nvSpPr>
          <p:spPr>
            <a:xfrm>
              <a:off x="6729012" y="3958005"/>
              <a:ext cx="2193762" cy="1015663"/>
            </a:xfrm>
            <a:prstGeom prst="rect">
              <a:avLst/>
            </a:prstGeom>
            <a:noFill/>
          </p:spPr>
          <p:txBody>
            <a:bodyPr wrap="square" lIns="0" tIns="0" rIns="0" bIns="0" rtlCol="0">
              <a:spAutoFit/>
            </a:bodyPr>
            <a:lstStyle/>
            <a:p>
              <a:r>
                <a:rPr lang="en-PH" sz="1100" dirty="0"/>
                <a:t>Lorem ipsum dolor sit amet, consectetur adipiscing elit. Curabitur purus dui, euismod quis placerat eget, venenatis nec nibh. Mauris sit amet mollis enim. Donec cursus sagittis bibendum. </a:t>
              </a:r>
            </a:p>
          </p:txBody>
        </p:sp>
        <p:sp>
          <p:nvSpPr>
            <p:cNvPr id="95" name="TextBox 94">
              <a:extLst>
                <a:ext uri="{FF2B5EF4-FFF2-40B4-BE49-F238E27FC236}">
                  <a16:creationId xmlns:a16="http://schemas.microsoft.com/office/drawing/2014/main" id="{8BFA7E20-B855-1AE3-FFF0-39078BFB25EC}"/>
                </a:ext>
              </a:extLst>
            </p:cNvPr>
            <p:cNvSpPr txBox="1"/>
            <p:nvPr/>
          </p:nvSpPr>
          <p:spPr>
            <a:xfrm>
              <a:off x="6729012" y="3654405"/>
              <a:ext cx="1769572" cy="184666"/>
            </a:xfrm>
            <a:prstGeom prst="rect">
              <a:avLst/>
            </a:prstGeom>
            <a:noFill/>
          </p:spPr>
          <p:txBody>
            <a:bodyPr wrap="square" lIns="0" tIns="0" rIns="0" bIns="0" rtlCol="0">
              <a:spAutoFit/>
            </a:bodyPr>
            <a:lstStyle/>
            <a:p>
              <a:r>
                <a:rPr lang="en-PH" sz="1200" b="1" dirty="0">
                  <a:solidFill>
                    <a:schemeClr val="accent1"/>
                  </a:solidFill>
                </a:rPr>
                <a:t>Lorem ipsum</a:t>
              </a:r>
            </a:p>
          </p:txBody>
        </p:sp>
      </p:grpSp>
      <p:cxnSp>
        <p:nvCxnSpPr>
          <p:cNvPr id="97" name="Straight Connector 96">
            <a:extLst>
              <a:ext uri="{FF2B5EF4-FFF2-40B4-BE49-F238E27FC236}">
                <a16:creationId xmlns:a16="http://schemas.microsoft.com/office/drawing/2014/main" id="{602958F0-236F-959A-02F8-D62C8B9677FA}"/>
              </a:ext>
            </a:extLst>
          </p:cNvPr>
          <p:cNvCxnSpPr>
            <a:cxnSpLocks/>
          </p:cNvCxnSpPr>
          <p:nvPr/>
        </p:nvCxnSpPr>
        <p:spPr>
          <a:xfrm flipH="1">
            <a:off x="2511706" y="2362176"/>
            <a:ext cx="972274"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99" name="Straight Connector 98">
            <a:extLst>
              <a:ext uri="{FF2B5EF4-FFF2-40B4-BE49-F238E27FC236}">
                <a16:creationId xmlns:a16="http://schemas.microsoft.com/office/drawing/2014/main" id="{71478FA9-3535-5C8E-9623-4DD9509F3DEE}"/>
              </a:ext>
            </a:extLst>
          </p:cNvPr>
          <p:cNvCxnSpPr>
            <a:cxnSpLocks/>
          </p:cNvCxnSpPr>
          <p:nvPr/>
        </p:nvCxnSpPr>
        <p:spPr>
          <a:xfrm flipH="1">
            <a:off x="2511706" y="4109953"/>
            <a:ext cx="405114"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101" name="Straight Connector 100">
            <a:extLst>
              <a:ext uri="{FF2B5EF4-FFF2-40B4-BE49-F238E27FC236}">
                <a16:creationId xmlns:a16="http://schemas.microsoft.com/office/drawing/2014/main" id="{397BA437-928D-2BEE-24C7-8A32783F6F3A}"/>
              </a:ext>
            </a:extLst>
          </p:cNvPr>
          <p:cNvCxnSpPr>
            <a:cxnSpLocks/>
            <a:stCxn id="33" idx="6"/>
          </p:cNvCxnSpPr>
          <p:nvPr/>
        </p:nvCxnSpPr>
        <p:spPr>
          <a:xfrm rot="5400000">
            <a:off x="3915715" y="5192197"/>
            <a:ext cx="328158" cy="714745"/>
          </a:xfrm>
          <a:prstGeom prst="bentConnector2">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103" name="Straight Connector 102">
            <a:extLst>
              <a:ext uri="{FF2B5EF4-FFF2-40B4-BE49-F238E27FC236}">
                <a16:creationId xmlns:a16="http://schemas.microsoft.com/office/drawing/2014/main" id="{C56F4DCF-10C1-9564-5615-C0AF5FDD7B9F}"/>
              </a:ext>
            </a:extLst>
          </p:cNvPr>
          <p:cNvCxnSpPr>
            <a:cxnSpLocks/>
          </p:cNvCxnSpPr>
          <p:nvPr/>
        </p:nvCxnSpPr>
        <p:spPr>
          <a:xfrm>
            <a:off x="5648445" y="2362176"/>
            <a:ext cx="972274"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104" name="Straight Connector 103">
            <a:extLst>
              <a:ext uri="{FF2B5EF4-FFF2-40B4-BE49-F238E27FC236}">
                <a16:creationId xmlns:a16="http://schemas.microsoft.com/office/drawing/2014/main" id="{9AB9C1B4-8815-D418-A510-D6C75A296A86}"/>
              </a:ext>
            </a:extLst>
          </p:cNvPr>
          <p:cNvCxnSpPr>
            <a:cxnSpLocks/>
          </p:cNvCxnSpPr>
          <p:nvPr/>
        </p:nvCxnSpPr>
        <p:spPr>
          <a:xfrm>
            <a:off x="6204030" y="4109953"/>
            <a:ext cx="405114"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8480555"/>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13E0B2A-7088-4EEC-BFC2-22AC00CB1C73}"/>
              </a:ext>
            </a:extLst>
          </p:cNvPr>
          <p:cNvSpPr>
            <a:spLocks noGrp="1"/>
          </p:cNvSpPr>
          <p:nvPr>
            <p:ph type="title"/>
          </p:nvPr>
        </p:nvSpPr>
        <p:spPr>
          <a:xfrm>
            <a:off x="221226" y="365126"/>
            <a:ext cx="8701548" cy="578772"/>
          </a:xfrm>
        </p:spPr>
        <p:txBody>
          <a:bodyPr/>
          <a:lstStyle/>
          <a:p>
            <a:r>
              <a:rPr lang="en-US" dirty="0"/>
              <a:t>Six-Segment Donut with Callouts</a:t>
            </a:r>
          </a:p>
        </p:txBody>
      </p:sp>
      <p:sp>
        <p:nvSpPr>
          <p:cNvPr id="9" name="Freeform: Shape 8">
            <a:extLst>
              <a:ext uri="{FF2B5EF4-FFF2-40B4-BE49-F238E27FC236}">
                <a16:creationId xmlns:a16="http://schemas.microsoft.com/office/drawing/2014/main" id="{32F44569-6B47-71F4-5510-9C1941126225}"/>
              </a:ext>
            </a:extLst>
          </p:cNvPr>
          <p:cNvSpPr/>
          <p:nvPr/>
        </p:nvSpPr>
        <p:spPr>
          <a:xfrm rot="3587488" flipH="1">
            <a:off x="4447638" y="2012758"/>
            <a:ext cx="1389789" cy="1090552"/>
          </a:xfrm>
          <a:custGeom>
            <a:avLst/>
            <a:gdLst>
              <a:gd name="connsiteX0" fmla="*/ 1389789 w 1389789"/>
              <a:gd name="connsiteY0" fmla="*/ 789509 h 1090552"/>
              <a:gd name="connsiteX1" fmla="*/ 1305331 w 1389789"/>
              <a:gd name="connsiteY1" fmla="*/ 659947 h 1090552"/>
              <a:gd name="connsiteX2" fmla="*/ 108781 w 1389789"/>
              <a:gd name="connsiteY2" fmla="*/ 666 h 1090552"/>
              <a:gd name="connsiteX3" fmla="*/ 73143 w 1389789"/>
              <a:gd name="connsiteY3" fmla="*/ 0 h 1090552"/>
              <a:gd name="connsiteX4" fmla="*/ 0 w 1389789"/>
              <a:gd name="connsiteY4" fmla="*/ 291044 h 1090552"/>
              <a:gd name="connsiteX5" fmla="*/ 77044 w 1389789"/>
              <a:gd name="connsiteY5" fmla="*/ 597610 h 1090552"/>
              <a:gd name="connsiteX6" fmla="*/ 166268 w 1389789"/>
              <a:gd name="connsiteY6" fmla="*/ 607902 h 1090552"/>
              <a:gd name="connsiteX7" fmla="*/ 822538 w 1389789"/>
              <a:gd name="connsiteY7" fmla="*/ 1011704 h 1090552"/>
              <a:gd name="connsiteX8" fmla="*/ 873937 w 1389789"/>
              <a:gd name="connsiteY8" fmla="*/ 1090552 h 1090552"/>
              <a:gd name="connsiteX9" fmla="*/ 1095151 w 1389789"/>
              <a:gd name="connsiteY9" fmla="*/ 874561 h 1090552"/>
              <a:gd name="connsiteX10" fmla="*/ 1389789 w 1389789"/>
              <a:gd name="connsiteY10" fmla="*/ 789509 h 1090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9789" h="1090552">
                <a:moveTo>
                  <a:pt x="1389789" y="789509"/>
                </a:moveTo>
                <a:lnTo>
                  <a:pt x="1305331" y="659947"/>
                </a:lnTo>
                <a:cubicBezTo>
                  <a:pt x="1017154" y="263413"/>
                  <a:pt x="573436" y="31805"/>
                  <a:pt x="108781" y="666"/>
                </a:cubicBezTo>
                <a:lnTo>
                  <a:pt x="73143" y="0"/>
                </a:lnTo>
                <a:lnTo>
                  <a:pt x="0" y="291044"/>
                </a:lnTo>
                <a:lnTo>
                  <a:pt x="77044" y="597610"/>
                </a:lnTo>
                <a:lnTo>
                  <a:pt x="166268" y="607902"/>
                </a:lnTo>
                <a:cubicBezTo>
                  <a:pt x="422710" y="650004"/>
                  <a:pt x="661302" y="789842"/>
                  <a:pt x="822538" y="1011704"/>
                </a:cubicBezTo>
                <a:lnTo>
                  <a:pt x="873937" y="1090552"/>
                </a:lnTo>
                <a:lnTo>
                  <a:pt x="1095151" y="874561"/>
                </a:lnTo>
                <a:lnTo>
                  <a:pt x="1389789" y="789509"/>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14" name="Freeform: Shape 13">
            <a:extLst>
              <a:ext uri="{FF2B5EF4-FFF2-40B4-BE49-F238E27FC236}">
                <a16:creationId xmlns:a16="http://schemas.microsoft.com/office/drawing/2014/main" id="{A38D7FBC-205D-866A-095B-5A6C475E69C9}"/>
              </a:ext>
            </a:extLst>
          </p:cNvPr>
          <p:cNvSpPr/>
          <p:nvPr/>
        </p:nvSpPr>
        <p:spPr>
          <a:xfrm rot="3587488" flipH="1">
            <a:off x="3561718" y="1856779"/>
            <a:ext cx="726480" cy="1532465"/>
          </a:xfrm>
          <a:custGeom>
            <a:avLst/>
            <a:gdLst>
              <a:gd name="connsiteX0" fmla="*/ 541299 w 726480"/>
              <a:gd name="connsiteY0" fmla="*/ 0 h 1532465"/>
              <a:gd name="connsiteX1" fmla="*/ 249842 w 726480"/>
              <a:gd name="connsiteY1" fmla="*/ 84133 h 1532465"/>
              <a:gd name="connsiteX2" fmla="*/ 26151 w 726480"/>
              <a:gd name="connsiteY2" fmla="*/ 302542 h 1532465"/>
              <a:gd name="connsiteX3" fmla="*/ 38804 w 726480"/>
              <a:gd name="connsiteY3" fmla="*/ 327037 h 1532465"/>
              <a:gd name="connsiteX4" fmla="*/ 27865 w 726480"/>
              <a:gd name="connsiteY4" fmla="*/ 1186881 h 1532465"/>
              <a:gd name="connsiteX5" fmla="*/ 0 w 726480"/>
              <a:gd name="connsiteY5" fmla="*/ 1238177 h 1532465"/>
              <a:gd name="connsiteX6" fmla="*/ 298410 w 726480"/>
              <a:gd name="connsiteY6" fmla="*/ 1321129 h 1532465"/>
              <a:gd name="connsiteX7" fmla="*/ 519184 w 726480"/>
              <a:gd name="connsiteY7" fmla="*/ 1532465 h 1532465"/>
              <a:gd name="connsiteX8" fmla="*/ 565676 w 726480"/>
              <a:gd name="connsiteY8" fmla="*/ 1446882 h 1532465"/>
              <a:gd name="connsiteX9" fmla="*/ 583053 w 726480"/>
              <a:gd name="connsiteY9" fmla="*/ 80835 h 1532465"/>
              <a:gd name="connsiteX10" fmla="*/ 541299 w 726480"/>
              <a:gd name="connsiteY10" fmla="*/ 0 h 1532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6480" h="1532465">
                <a:moveTo>
                  <a:pt x="541299" y="0"/>
                </a:moveTo>
                <a:lnTo>
                  <a:pt x="249842" y="84133"/>
                </a:lnTo>
                <a:lnTo>
                  <a:pt x="26151" y="302542"/>
                </a:lnTo>
                <a:lnTo>
                  <a:pt x="38804" y="327037"/>
                </a:lnTo>
                <a:cubicBezTo>
                  <a:pt x="166313" y="608002"/>
                  <a:pt x="155209" y="922859"/>
                  <a:pt x="27865" y="1186881"/>
                </a:cubicBezTo>
                <a:lnTo>
                  <a:pt x="0" y="1238177"/>
                </a:lnTo>
                <a:lnTo>
                  <a:pt x="298410" y="1321129"/>
                </a:lnTo>
                <a:lnTo>
                  <a:pt x="519184" y="1532465"/>
                </a:lnTo>
                <a:lnTo>
                  <a:pt x="565676" y="1446882"/>
                </a:lnTo>
                <a:cubicBezTo>
                  <a:pt x="767988" y="1027425"/>
                  <a:pt x="785628" y="527208"/>
                  <a:pt x="583053" y="80835"/>
                </a:cubicBezTo>
                <a:lnTo>
                  <a:pt x="541299" y="0"/>
                </a:lnTo>
                <a:close/>
              </a:path>
            </a:pathLst>
          </a:cu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17" name="Freeform: Shape 16">
            <a:extLst>
              <a:ext uri="{FF2B5EF4-FFF2-40B4-BE49-F238E27FC236}">
                <a16:creationId xmlns:a16="http://schemas.microsoft.com/office/drawing/2014/main" id="{348AB793-1F8B-4485-7114-55FE3B2690EB}"/>
              </a:ext>
            </a:extLst>
          </p:cNvPr>
          <p:cNvSpPr/>
          <p:nvPr/>
        </p:nvSpPr>
        <p:spPr>
          <a:xfrm rot="3587488" flipH="1">
            <a:off x="5182370" y="3214617"/>
            <a:ext cx="1350987" cy="1045326"/>
          </a:xfrm>
          <a:custGeom>
            <a:avLst/>
            <a:gdLst>
              <a:gd name="connsiteX0" fmla="*/ 1348072 w 1350987"/>
              <a:gd name="connsiteY0" fmla="*/ 657 h 1045326"/>
              <a:gd name="connsiteX1" fmla="*/ 1312926 w 1350987"/>
              <a:gd name="connsiteY1" fmla="*/ 0 h 1045326"/>
              <a:gd name="connsiteX2" fmla="*/ 551059 w 1350987"/>
              <a:gd name="connsiteY2" fmla="*/ 218453 h 1045326"/>
              <a:gd name="connsiteX3" fmla="*/ 72578 w 1350987"/>
              <a:gd name="connsiteY3" fmla="*/ 643606 h 1045326"/>
              <a:gd name="connsiteX4" fmla="*/ 0 w 1350987"/>
              <a:gd name="connsiteY4" fmla="*/ 750924 h 1045326"/>
              <a:gd name="connsiteX5" fmla="*/ 220085 w 1350987"/>
              <a:gd name="connsiteY5" fmla="*/ 961600 h 1045326"/>
              <a:gd name="connsiteX6" fmla="*/ 521281 w 1350987"/>
              <a:gd name="connsiteY6" fmla="*/ 1045326 h 1045326"/>
              <a:gd name="connsiteX7" fmla="*/ 550414 w 1350987"/>
              <a:gd name="connsiteY7" fmla="*/ 1002247 h 1045326"/>
              <a:gd name="connsiteX8" fmla="*/ 851589 w 1350987"/>
              <a:gd name="connsiteY8" fmla="*/ 734639 h 1045326"/>
              <a:gd name="connsiteX9" fmla="*/ 1331139 w 1350987"/>
              <a:gd name="connsiteY9" fmla="*/ 597137 h 1045326"/>
              <a:gd name="connsiteX10" fmla="*/ 1350987 w 1350987"/>
              <a:gd name="connsiteY10" fmla="*/ 597508 h 1045326"/>
              <a:gd name="connsiteX11" fmla="*/ 1274531 w 1350987"/>
              <a:gd name="connsiteY11" fmla="*/ 293284 h 1045326"/>
              <a:gd name="connsiteX12" fmla="*/ 1348072 w 1350987"/>
              <a:gd name="connsiteY12" fmla="*/ 657 h 1045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0987" h="1045326">
                <a:moveTo>
                  <a:pt x="1348072" y="657"/>
                </a:moveTo>
                <a:lnTo>
                  <a:pt x="1312926" y="0"/>
                </a:lnTo>
                <a:cubicBezTo>
                  <a:pt x="1053123" y="7694"/>
                  <a:pt x="791474" y="78480"/>
                  <a:pt x="551059" y="218453"/>
                </a:cubicBezTo>
                <a:cubicBezTo>
                  <a:pt x="358727" y="330431"/>
                  <a:pt x="198193" y="476088"/>
                  <a:pt x="72578" y="643606"/>
                </a:cubicBezTo>
                <a:lnTo>
                  <a:pt x="0" y="750924"/>
                </a:lnTo>
                <a:lnTo>
                  <a:pt x="220085" y="961600"/>
                </a:lnTo>
                <a:lnTo>
                  <a:pt x="521281" y="1045326"/>
                </a:lnTo>
                <a:lnTo>
                  <a:pt x="550414" y="1002247"/>
                </a:lnTo>
                <a:cubicBezTo>
                  <a:pt x="629482" y="896805"/>
                  <a:pt x="730528" y="805123"/>
                  <a:pt x="851589" y="734639"/>
                </a:cubicBezTo>
                <a:cubicBezTo>
                  <a:pt x="1002916" y="646535"/>
                  <a:pt x="1167609" y="601980"/>
                  <a:pt x="1331139" y="597137"/>
                </a:cubicBezTo>
                <a:lnTo>
                  <a:pt x="1350987" y="597508"/>
                </a:lnTo>
                <a:lnTo>
                  <a:pt x="1274531" y="293284"/>
                </a:lnTo>
                <a:lnTo>
                  <a:pt x="1348072" y="65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20" name="Freeform: Shape 19">
            <a:extLst>
              <a:ext uri="{FF2B5EF4-FFF2-40B4-BE49-F238E27FC236}">
                <a16:creationId xmlns:a16="http://schemas.microsoft.com/office/drawing/2014/main" id="{1D418181-007C-16C3-1A20-EEBBFD8D6DA3}"/>
              </a:ext>
            </a:extLst>
          </p:cNvPr>
          <p:cNvSpPr/>
          <p:nvPr/>
        </p:nvSpPr>
        <p:spPr>
          <a:xfrm rot="3587488" flipH="1">
            <a:off x="2608602" y="3125328"/>
            <a:ext cx="1355069" cy="1045325"/>
          </a:xfrm>
          <a:custGeom>
            <a:avLst/>
            <a:gdLst>
              <a:gd name="connsiteX0" fmla="*/ 1355069 w 1355069"/>
              <a:gd name="connsiteY0" fmla="*/ 294401 h 1045325"/>
              <a:gd name="connsiteX1" fmla="*/ 1134986 w 1355069"/>
              <a:gd name="connsiteY1" fmla="*/ 83726 h 1045325"/>
              <a:gd name="connsiteX2" fmla="*/ 833787 w 1355069"/>
              <a:gd name="connsiteY2" fmla="*/ 0 h 1045325"/>
              <a:gd name="connsiteX3" fmla="*/ 804654 w 1355069"/>
              <a:gd name="connsiteY3" fmla="*/ 43078 h 1045325"/>
              <a:gd name="connsiteX4" fmla="*/ 503479 w 1355069"/>
              <a:gd name="connsiteY4" fmla="*/ 310686 h 1045325"/>
              <a:gd name="connsiteX5" fmla="*/ 23929 w 1355069"/>
              <a:gd name="connsiteY5" fmla="*/ 448189 h 1045325"/>
              <a:gd name="connsiteX6" fmla="*/ 1279 w 1355069"/>
              <a:gd name="connsiteY6" fmla="*/ 447765 h 1045325"/>
              <a:gd name="connsiteX7" fmla="*/ 75628 w 1355069"/>
              <a:gd name="connsiteY7" fmla="*/ 743609 h 1045325"/>
              <a:gd name="connsiteX8" fmla="*/ 0 w 1355069"/>
              <a:gd name="connsiteY8" fmla="*/ 1044538 h 1045325"/>
              <a:gd name="connsiteX9" fmla="*/ 42142 w 1355069"/>
              <a:gd name="connsiteY9" fmla="*/ 1045325 h 1045325"/>
              <a:gd name="connsiteX10" fmla="*/ 804009 w 1355069"/>
              <a:gd name="connsiteY10" fmla="*/ 826873 h 1045325"/>
              <a:gd name="connsiteX11" fmla="*/ 1282490 w 1355069"/>
              <a:gd name="connsiteY11" fmla="*/ 401720 h 1045325"/>
              <a:gd name="connsiteX12" fmla="*/ 1355069 w 1355069"/>
              <a:gd name="connsiteY12" fmla="*/ 294401 h 1045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55069" h="1045325">
                <a:moveTo>
                  <a:pt x="1355069" y="294401"/>
                </a:moveTo>
                <a:lnTo>
                  <a:pt x="1134986" y="83726"/>
                </a:lnTo>
                <a:lnTo>
                  <a:pt x="833787" y="0"/>
                </a:lnTo>
                <a:lnTo>
                  <a:pt x="804654" y="43078"/>
                </a:lnTo>
                <a:cubicBezTo>
                  <a:pt x="725586" y="148521"/>
                  <a:pt x="624540" y="240203"/>
                  <a:pt x="503479" y="310686"/>
                </a:cubicBezTo>
                <a:cubicBezTo>
                  <a:pt x="352152" y="398791"/>
                  <a:pt x="187460" y="443346"/>
                  <a:pt x="23929" y="448189"/>
                </a:cubicBezTo>
                <a:lnTo>
                  <a:pt x="1279" y="447765"/>
                </a:lnTo>
                <a:lnTo>
                  <a:pt x="75628" y="743609"/>
                </a:lnTo>
                <a:lnTo>
                  <a:pt x="0" y="1044538"/>
                </a:lnTo>
                <a:lnTo>
                  <a:pt x="42142" y="1045325"/>
                </a:lnTo>
                <a:cubicBezTo>
                  <a:pt x="301946" y="1037632"/>
                  <a:pt x="563595" y="966845"/>
                  <a:pt x="804009" y="826873"/>
                </a:cubicBezTo>
                <a:cubicBezTo>
                  <a:pt x="996341" y="714895"/>
                  <a:pt x="1156875" y="569238"/>
                  <a:pt x="1282490" y="401720"/>
                </a:cubicBezTo>
                <a:lnTo>
                  <a:pt x="1355069" y="294401"/>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23" name="Freeform: Shape 22">
            <a:extLst>
              <a:ext uri="{FF2B5EF4-FFF2-40B4-BE49-F238E27FC236}">
                <a16:creationId xmlns:a16="http://schemas.microsoft.com/office/drawing/2014/main" id="{01AEABF3-EA96-0D8F-B2CD-A6DF47836CF2}"/>
              </a:ext>
            </a:extLst>
          </p:cNvPr>
          <p:cNvSpPr/>
          <p:nvPr/>
        </p:nvSpPr>
        <p:spPr>
          <a:xfrm rot="3587488" flipH="1">
            <a:off x="4854773" y="3994264"/>
            <a:ext cx="726480" cy="1532468"/>
          </a:xfrm>
          <a:custGeom>
            <a:avLst/>
            <a:gdLst>
              <a:gd name="connsiteX0" fmla="*/ 726480 w 726480"/>
              <a:gd name="connsiteY0" fmla="*/ 294289 h 1532468"/>
              <a:gd name="connsiteX1" fmla="*/ 428073 w 726480"/>
              <a:gd name="connsiteY1" fmla="*/ 211339 h 1532468"/>
              <a:gd name="connsiteX2" fmla="*/ 207296 w 726480"/>
              <a:gd name="connsiteY2" fmla="*/ 0 h 1532468"/>
              <a:gd name="connsiteX3" fmla="*/ 160804 w 726480"/>
              <a:gd name="connsiteY3" fmla="*/ 85584 h 1532468"/>
              <a:gd name="connsiteX4" fmla="*/ 143427 w 726480"/>
              <a:gd name="connsiteY4" fmla="*/ 1451631 h 1532468"/>
              <a:gd name="connsiteX5" fmla="*/ 185182 w 726480"/>
              <a:gd name="connsiteY5" fmla="*/ 1532468 h 1532468"/>
              <a:gd name="connsiteX6" fmla="*/ 476639 w 726480"/>
              <a:gd name="connsiteY6" fmla="*/ 1448335 h 1532468"/>
              <a:gd name="connsiteX7" fmla="*/ 700330 w 726480"/>
              <a:gd name="connsiteY7" fmla="*/ 1229926 h 1532468"/>
              <a:gd name="connsiteX8" fmla="*/ 687676 w 726480"/>
              <a:gd name="connsiteY8" fmla="*/ 1205429 h 1532468"/>
              <a:gd name="connsiteX9" fmla="*/ 698615 w 726480"/>
              <a:gd name="connsiteY9" fmla="*/ 345584 h 1532468"/>
              <a:gd name="connsiteX10" fmla="*/ 726480 w 726480"/>
              <a:gd name="connsiteY10" fmla="*/ 294289 h 153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26480" h="1532468">
                <a:moveTo>
                  <a:pt x="726480" y="294289"/>
                </a:moveTo>
                <a:lnTo>
                  <a:pt x="428073" y="211339"/>
                </a:lnTo>
                <a:lnTo>
                  <a:pt x="207296" y="0"/>
                </a:lnTo>
                <a:lnTo>
                  <a:pt x="160804" y="85584"/>
                </a:lnTo>
                <a:cubicBezTo>
                  <a:pt x="-41508" y="505040"/>
                  <a:pt x="-59148" y="1005258"/>
                  <a:pt x="143427" y="1451631"/>
                </a:cubicBezTo>
                <a:lnTo>
                  <a:pt x="185182" y="1532468"/>
                </a:lnTo>
                <a:lnTo>
                  <a:pt x="476639" y="1448335"/>
                </a:lnTo>
                <a:lnTo>
                  <a:pt x="700330" y="1229926"/>
                </a:lnTo>
                <a:lnTo>
                  <a:pt x="687676" y="1205429"/>
                </a:lnTo>
                <a:cubicBezTo>
                  <a:pt x="560168" y="924464"/>
                  <a:pt x="571271" y="609607"/>
                  <a:pt x="698615" y="345584"/>
                </a:cubicBezTo>
                <a:lnTo>
                  <a:pt x="726480" y="29428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26" name="Freeform: Shape 25">
            <a:extLst>
              <a:ext uri="{FF2B5EF4-FFF2-40B4-BE49-F238E27FC236}">
                <a16:creationId xmlns:a16="http://schemas.microsoft.com/office/drawing/2014/main" id="{6D49CF1E-BB4B-6732-ABBC-0AAAC58AF9BA}"/>
              </a:ext>
            </a:extLst>
          </p:cNvPr>
          <p:cNvSpPr/>
          <p:nvPr/>
        </p:nvSpPr>
        <p:spPr>
          <a:xfrm rot="3587488" flipH="1">
            <a:off x="3309292" y="4282352"/>
            <a:ext cx="1384879" cy="1090420"/>
          </a:xfrm>
          <a:custGeom>
            <a:avLst/>
            <a:gdLst>
              <a:gd name="connsiteX0" fmla="*/ 1309870 w 1384879"/>
              <a:gd name="connsiteY0" fmla="*/ 492609 h 1090420"/>
              <a:gd name="connsiteX1" fmla="*/ 1223520 w 1384879"/>
              <a:gd name="connsiteY1" fmla="*/ 482649 h 1090420"/>
              <a:gd name="connsiteX2" fmla="*/ 567250 w 1384879"/>
              <a:gd name="connsiteY2" fmla="*/ 78847 h 1090420"/>
              <a:gd name="connsiteX3" fmla="*/ 515853 w 1384879"/>
              <a:gd name="connsiteY3" fmla="*/ 0 h 1090420"/>
              <a:gd name="connsiteX4" fmla="*/ 294638 w 1384879"/>
              <a:gd name="connsiteY4" fmla="*/ 215992 h 1090420"/>
              <a:gd name="connsiteX5" fmla="*/ 0 w 1384879"/>
              <a:gd name="connsiteY5" fmla="*/ 301043 h 1090420"/>
              <a:gd name="connsiteX6" fmla="*/ 84457 w 1384879"/>
              <a:gd name="connsiteY6" fmla="*/ 430603 h 1090420"/>
              <a:gd name="connsiteX7" fmla="*/ 1281007 w 1384879"/>
              <a:gd name="connsiteY7" fmla="*/ 1089885 h 1090420"/>
              <a:gd name="connsiteX8" fmla="*/ 1309649 w 1384879"/>
              <a:gd name="connsiteY8" fmla="*/ 1090420 h 1090420"/>
              <a:gd name="connsiteX9" fmla="*/ 1384879 w 1384879"/>
              <a:gd name="connsiteY9" fmla="*/ 791074 h 1090420"/>
              <a:gd name="connsiteX10" fmla="*/ 1309870 w 1384879"/>
              <a:gd name="connsiteY10" fmla="*/ 492609 h 1090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84879" h="1090420">
                <a:moveTo>
                  <a:pt x="1309870" y="492609"/>
                </a:moveTo>
                <a:lnTo>
                  <a:pt x="1223520" y="482649"/>
                </a:lnTo>
                <a:cubicBezTo>
                  <a:pt x="967078" y="440547"/>
                  <a:pt x="728487" y="300709"/>
                  <a:pt x="567250" y="78847"/>
                </a:cubicBezTo>
                <a:lnTo>
                  <a:pt x="515853" y="0"/>
                </a:lnTo>
                <a:lnTo>
                  <a:pt x="294638" y="215992"/>
                </a:lnTo>
                <a:lnTo>
                  <a:pt x="0" y="301043"/>
                </a:lnTo>
                <a:lnTo>
                  <a:pt x="84457" y="430603"/>
                </a:lnTo>
                <a:cubicBezTo>
                  <a:pt x="372634" y="827138"/>
                  <a:pt x="816352" y="1058746"/>
                  <a:pt x="1281007" y="1089885"/>
                </a:cubicBezTo>
                <a:lnTo>
                  <a:pt x="1309649" y="1090420"/>
                </a:lnTo>
                <a:lnTo>
                  <a:pt x="1384879" y="791074"/>
                </a:lnTo>
                <a:lnTo>
                  <a:pt x="1309870" y="492609"/>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solidFill>
                <a:schemeClr val="tx1"/>
              </a:solidFill>
            </a:endParaRPr>
          </a:p>
        </p:txBody>
      </p:sp>
      <p:sp>
        <p:nvSpPr>
          <p:cNvPr id="33" name="Oval 32">
            <a:extLst>
              <a:ext uri="{FF2B5EF4-FFF2-40B4-BE49-F238E27FC236}">
                <a16:creationId xmlns:a16="http://schemas.microsoft.com/office/drawing/2014/main" id="{588C8F10-BDD7-C184-8C20-4F814E156046}"/>
              </a:ext>
            </a:extLst>
          </p:cNvPr>
          <p:cNvSpPr/>
          <p:nvPr/>
        </p:nvSpPr>
        <p:spPr>
          <a:xfrm rot="1800000">
            <a:off x="5543018" y="3346706"/>
            <a:ext cx="694128" cy="694128"/>
          </a:xfrm>
          <a:prstGeom prst="ellipse">
            <a:avLst/>
          </a:prstGeom>
          <a:solidFill>
            <a:schemeClr val="bg1"/>
          </a:solidFill>
          <a:ln w="28575">
            <a:solidFill>
              <a:srgbClr val="BE01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4" name="Oval 33">
            <a:extLst>
              <a:ext uri="{FF2B5EF4-FFF2-40B4-BE49-F238E27FC236}">
                <a16:creationId xmlns:a16="http://schemas.microsoft.com/office/drawing/2014/main" id="{814CEB5D-7979-AFB3-A450-A691FBD324FF}"/>
              </a:ext>
            </a:extLst>
          </p:cNvPr>
          <p:cNvSpPr/>
          <p:nvPr/>
        </p:nvSpPr>
        <p:spPr>
          <a:xfrm rot="1800000">
            <a:off x="4879340" y="4496230"/>
            <a:ext cx="694128" cy="694128"/>
          </a:xfrm>
          <a:prstGeom prst="ellipse">
            <a:avLst/>
          </a:prstGeom>
          <a:solidFill>
            <a:schemeClr val="bg1"/>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4" name="Oval 43">
            <a:extLst>
              <a:ext uri="{FF2B5EF4-FFF2-40B4-BE49-F238E27FC236}">
                <a16:creationId xmlns:a16="http://schemas.microsoft.com/office/drawing/2014/main" id="{44484B95-DEC3-07F7-1F9C-E30CFEDF8D8F}"/>
              </a:ext>
            </a:extLst>
          </p:cNvPr>
          <p:cNvSpPr/>
          <p:nvPr/>
        </p:nvSpPr>
        <p:spPr>
          <a:xfrm rot="1800000">
            <a:off x="3551986" y="4496229"/>
            <a:ext cx="694128" cy="694128"/>
          </a:xfrm>
          <a:prstGeom prst="ellipse">
            <a:avLst/>
          </a:prstGeom>
          <a:solidFill>
            <a:schemeClr val="bg1"/>
          </a:solidFill>
          <a:ln w="28575">
            <a:solidFill>
              <a:srgbClr val="46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7" name="Oval 56">
            <a:extLst>
              <a:ext uri="{FF2B5EF4-FFF2-40B4-BE49-F238E27FC236}">
                <a16:creationId xmlns:a16="http://schemas.microsoft.com/office/drawing/2014/main" id="{49B72C22-8EC0-9D6D-CCEA-E5F612730BEA}"/>
              </a:ext>
            </a:extLst>
          </p:cNvPr>
          <p:cNvSpPr/>
          <p:nvPr/>
        </p:nvSpPr>
        <p:spPr>
          <a:xfrm rot="1800000">
            <a:off x="3551985" y="2197183"/>
            <a:ext cx="694128" cy="694128"/>
          </a:xfrm>
          <a:prstGeom prst="ellipse">
            <a:avLst/>
          </a:prstGeom>
          <a:solidFill>
            <a:schemeClr val="bg1"/>
          </a:solidFill>
          <a:ln w="28575">
            <a:solidFill>
              <a:srgbClr val="FFC1C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8" name="Oval 57">
            <a:extLst>
              <a:ext uri="{FF2B5EF4-FFF2-40B4-BE49-F238E27FC236}">
                <a16:creationId xmlns:a16="http://schemas.microsoft.com/office/drawing/2014/main" id="{B88F9F36-4113-9291-17F7-FC0F589F13BC}"/>
              </a:ext>
            </a:extLst>
          </p:cNvPr>
          <p:cNvSpPr/>
          <p:nvPr/>
        </p:nvSpPr>
        <p:spPr>
          <a:xfrm rot="1800000">
            <a:off x="2888308" y="3346707"/>
            <a:ext cx="694128" cy="694128"/>
          </a:xfrm>
          <a:prstGeom prst="ellipse">
            <a:avLst/>
          </a:prstGeom>
          <a:solidFill>
            <a:schemeClr val="bg1"/>
          </a:solidFill>
          <a:ln w="28575">
            <a:solidFill>
              <a:srgbClr val="35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9" name="Oval 58">
            <a:extLst>
              <a:ext uri="{FF2B5EF4-FFF2-40B4-BE49-F238E27FC236}">
                <a16:creationId xmlns:a16="http://schemas.microsoft.com/office/drawing/2014/main" id="{A5FFCC32-598D-009D-911F-575CAE2CE0DD}"/>
              </a:ext>
            </a:extLst>
          </p:cNvPr>
          <p:cNvSpPr/>
          <p:nvPr/>
        </p:nvSpPr>
        <p:spPr>
          <a:xfrm rot="1800000">
            <a:off x="4879341" y="2197183"/>
            <a:ext cx="694128" cy="694128"/>
          </a:xfrm>
          <a:prstGeom prst="ellipse">
            <a:avLst/>
          </a:prstGeom>
          <a:solidFill>
            <a:schemeClr val="bg1"/>
          </a:solidFill>
          <a:ln w="28575">
            <a:solidFill>
              <a:srgbClr val="FF97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60" name="Group 59">
            <a:extLst>
              <a:ext uri="{FF2B5EF4-FFF2-40B4-BE49-F238E27FC236}">
                <a16:creationId xmlns:a16="http://schemas.microsoft.com/office/drawing/2014/main" id="{91F15831-E47F-735A-0FD5-66209A570770}"/>
              </a:ext>
            </a:extLst>
          </p:cNvPr>
          <p:cNvGrpSpPr/>
          <p:nvPr/>
        </p:nvGrpSpPr>
        <p:grpSpPr>
          <a:xfrm>
            <a:off x="3670072" y="2315459"/>
            <a:ext cx="457954" cy="457576"/>
            <a:chOff x="4094847" y="1760585"/>
            <a:chExt cx="633600" cy="633600"/>
          </a:xfrm>
        </p:grpSpPr>
        <p:sp>
          <p:nvSpPr>
            <p:cNvPr id="64" name="Accent">
              <a:extLst>
                <a:ext uri="{FF2B5EF4-FFF2-40B4-BE49-F238E27FC236}">
                  <a16:creationId xmlns:a16="http://schemas.microsoft.com/office/drawing/2014/main" id="{A9248032-D854-E8F6-16A4-4AC265815895}"/>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5" name="Outline">
              <a:extLst>
                <a:ext uri="{FF2B5EF4-FFF2-40B4-BE49-F238E27FC236}">
                  <a16:creationId xmlns:a16="http://schemas.microsoft.com/office/drawing/2014/main" id="{22D0FE48-D456-E0CE-A4C3-1DD0F878A686}"/>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6" name="Group 65">
            <a:extLst>
              <a:ext uri="{FF2B5EF4-FFF2-40B4-BE49-F238E27FC236}">
                <a16:creationId xmlns:a16="http://schemas.microsoft.com/office/drawing/2014/main" id="{433DD270-C5BA-7960-23A6-91DC520F334E}"/>
              </a:ext>
            </a:extLst>
          </p:cNvPr>
          <p:cNvGrpSpPr/>
          <p:nvPr/>
        </p:nvGrpSpPr>
        <p:grpSpPr>
          <a:xfrm>
            <a:off x="4997428" y="2315459"/>
            <a:ext cx="457954" cy="457576"/>
            <a:chOff x="4094847" y="1760585"/>
            <a:chExt cx="633600" cy="633600"/>
          </a:xfrm>
        </p:grpSpPr>
        <p:sp>
          <p:nvSpPr>
            <p:cNvPr id="67" name="Accent">
              <a:extLst>
                <a:ext uri="{FF2B5EF4-FFF2-40B4-BE49-F238E27FC236}">
                  <a16:creationId xmlns:a16="http://schemas.microsoft.com/office/drawing/2014/main" id="{24EA6352-219C-E2D9-622C-9E98B535C174}"/>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9" name="Outline">
              <a:extLst>
                <a:ext uri="{FF2B5EF4-FFF2-40B4-BE49-F238E27FC236}">
                  <a16:creationId xmlns:a16="http://schemas.microsoft.com/office/drawing/2014/main" id="{089C7457-E107-FF2A-82B0-D9E530A1F978}"/>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70" name="Group 69">
            <a:extLst>
              <a:ext uri="{FF2B5EF4-FFF2-40B4-BE49-F238E27FC236}">
                <a16:creationId xmlns:a16="http://schemas.microsoft.com/office/drawing/2014/main" id="{D705B10C-6D33-686F-7E2F-4312780631C9}"/>
              </a:ext>
            </a:extLst>
          </p:cNvPr>
          <p:cNvGrpSpPr/>
          <p:nvPr/>
        </p:nvGrpSpPr>
        <p:grpSpPr>
          <a:xfrm>
            <a:off x="3006395" y="3464983"/>
            <a:ext cx="457954" cy="457576"/>
            <a:chOff x="4094847" y="1760585"/>
            <a:chExt cx="633600" cy="633600"/>
          </a:xfrm>
        </p:grpSpPr>
        <p:sp>
          <p:nvSpPr>
            <p:cNvPr id="71" name="Accent">
              <a:extLst>
                <a:ext uri="{FF2B5EF4-FFF2-40B4-BE49-F238E27FC236}">
                  <a16:creationId xmlns:a16="http://schemas.microsoft.com/office/drawing/2014/main" id="{FB65E94B-09C3-BE9A-0677-F65608534BD1}"/>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2" name="Outline">
              <a:extLst>
                <a:ext uri="{FF2B5EF4-FFF2-40B4-BE49-F238E27FC236}">
                  <a16:creationId xmlns:a16="http://schemas.microsoft.com/office/drawing/2014/main" id="{97D464B9-09D2-C854-20D0-6D2B762C9EC4}"/>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73" name="Group 72">
            <a:extLst>
              <a:ext uri="{FF2B5EF4-FFF2-40B4-BE49-F238E27FC236}">
                <a16:creationId xmlns:a16="http://schemas.microsoft.com/office/drawing/2014/main" id="{5372F1CB-E669-DE38-710E-E37D1FA6941E}"/>
              </a:ext>
            </a:extLst>
          </p:cNvPr>
          <p:cNvGrpSpPr/>
          <p:nvPr/>
        </p:nvGrpSpPr>
        <p:grpSpPr>
          <a:xfrm>
            <a:off x="3670073" y="4614505"/>
            <a:ext cx="457954" cy="457576"/>
            <a:chOff x="4094847" y="1760585"/>
            <a:chExt cx="633600" cy="633600"/>
          </a:xfrm>
        </p:grpSpPr>
        <p:sp>
          <p:nvSpPr>
            <p:cNvPr id="74" name="Accent">
              <a:extLst>
                <a:ext uri="{FF2B5EF4-FFF2-40B4-BE49-F238E27FC236}">
                  <a16:creationId xmlns:a16="http://schemas.microsoft.com/office/drawing/2014/main" id="{8EA18596-9B8B-1D0F-2410-95CC60D1569B}"/>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5" name="Outline">
              <a:extLst>
                <a:ext uri="{FF2B5EF4-FFF2-40B4-BE49-F238E27FC236}">
                  <a16:creationId xmlns:a16="http://schemas.microsoft.com/office/drawing/2014/main" id="{82716662-D443-D510-93FD-6BD73D12270B}"/>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76" name="Group 75">
            <a:extLst>
              <a:ext uri="{FF2B5EF4-FFF2-40B4-BE49-F238E27FC236}">
                <a16:creationId xmlns:a16="http://schemas.microsoft.com/office/drawing/2014/main" id="{FC85B7E4-E470-81A6-9545-A1363F925DFC}"/>
              </a:ext>
            </a:extLst>
          </p:cNvPr>
          <p:cNvGrpSpPr/>
          <p:nvPr/>
        </p:nvGrpSpPr>
        <p:grpSpPr>
          <a:xfrm>
            <a:off x="5661105" y="3464982"/>
            <a:ext cx="457954" cy="457576"/>
            <a:chOff x="4094847" y="1760585"/>
            <a:chExt cx="633600" cy="633600"/>
          </a:xfrm>
        </p:grpSpPr>
        <p:sp>
          <p:nvSpPr>
            <p:cNvPr id="77" name="Accent">
              <a:extLst>
                <a:ext uri="{FF2B5EF4-FFF2-40B4-BE49-F238E27FC236}">
                  <a16:creationId xmlns:a16="http://schemas.microsoft.com/office/drawing/2014/main" id="{250DE401-2521-FD10-8EDB-FEEC495A1CB3}"/>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8" name="Outline">
              <a:extLst>
                <a:ext uri="{FF2B5EF4-FFF2-40B4-BE49-F238E27FC236}">
                  <a16:creationId xmlns:a16="http://schemas.microsoft.com/office/drawing/2014/main" id="{C3BC8867-11A5-5C9C-73F9-2C8E46027F1E}"/>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79" name="Group 78">
            <a:extLst>
              <a:ext uri="{FF2B5EF4-FFF2-40B4-BE49-F238E27FC236}">
                <a16:creationId xmlns:a16="http://schemas.microsoft.com/office/drawing/2014/main" id="{BFEA45B5-CBCA-62E6-5198-2388C132C3EF}"/>
              </a:ext>
            </a:extLst>
          </p:cNvPr>
          <p:cNvGrpSpPr/>
          <p:nvPr/>
        </p:nvGrpSpPr>
        <p:grpSpPr>
          <a:xfrm>
            <a:off x="4997427" y="4614506"/>
            <a:ext cx="457954" cy="457576"/>
            <a:chOff x="4094847" y="1760585"/>
            <a:chExt cx="633600" cy="633600"/>
          </a:xfrm>
        </p:grpSpPr>
        <p:sp>
          <p:nvSpPr>
            <p:cNvPr id="80" name="Accent">
              <a:extLst>
                <a:ext uri="{FF2B5EF4-FFF2-40B4-BE49-F238E27FC236}">
                  <a16:creationId xmlns:a16="http://schemas.microsoft.com/office/drawing/2014/main" id="{D86BAAE8-7458-84E8-109D-68A7BA9A25A1}"/>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1" name="Outline">
              <a:extLst>
                <a:ext uri="{FF2B5EF4-FFF2-40B4-BE49-F238E27FC236}">
                  <a16:creationId xmlns:a16="http://schemas.microsoft.com/office/drawing/2014/main" id="{79FD193D-A776-4FE5-58FB-D3A755A2D2F2}"/>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85" name="TextBox 84">
            <a:extLst>
              <a:ext uri="{FF2B5EF4-FFF2-40B4-BE49-F238E27FC236}">
                <a16:creationId xmlns:a16="http://schemas.microsoft.com/office/drawing/2014/main" id="{39C10A46-8038-F7D7-BAEF-1F1A01176EDD}"/>
              </a:ext>
            </a:extLst>
          </p:cNvPr>
          <p:cNvSpPr txBox="1"/>
          <p:nvPr/>
        </p:nvSpPr>
        <p:spPr>
          <a:xfrm>
            <a:off x="3924978" y="3474710"/>
            <a:ext cx="1294041" cy="430887"/>
          </a:xfrm>
          <a:prstGeom prst="rect">
            <a:avLst/>
          </a:prstGeom>
          <a:noFill/>
        </p:spPr>
        <p:txBody>
          <a:bodyPr wrap="square" lIns="0" tIns="0" rIns="0" bIns="0" rtlCol="0" anchor="ctr">
            <a:spAutoFit/>
          </a:bodyPr>
          <a:lstStyle/>
          <a:p>
            <a:pPr algn="ctr"/>
            <a:r>
              <a:rPr lang="en-PH" b="1" dirty="0"/>
              <a:t>Lorem ipsum dolor sit </a:t>
            </a:r>
          </a:p>
        </p:txBody>
      </p:sp>
      <p:grpSp>
        <p:nvGrpSpPr>
          <p:cNvPr id="109" name="Group 108">
            <a:extLst>
              <a:ext uri="{FF2B5EF4-FFF2-40B4-BE49-F238E27FC236}">
                <a16:creationId xmlns:a16="http://schemas.microsoft.com/office/drawing/2014/main" id="{3708B53E-879A-58BE-3F41-21974F6911DB}"/>
              </a:ext>
            </a:extLst>
          </p:cNvPr>
          <p:cNvGrpSpPr/>
          <p:nvPr/>
        </p:nvGrpSpPr>
        <p:grpSpPr>
          <a:xfrm>
            <a:off x="221226" y="1805315"/>
            <a:ext cx="2193762" cy="811431"/>
            <a:chOff x="221226" y="1805315"/>
            <a:chExt cx="2193762" cy="811431"/>
          </a:xfrm>
        </p:grpSpPr>
        <p:sp>
          <p:nvSpPr>
            <p:cNvPr id="87" name="TextBox 86">
              <a:extLst>
                <a:ext uri="{FF2B5EF4-FFF2-40B4-BE49-F238E27FC236}">
                  <a16:creationId xmlns:a16="http://schemas.microsoft.com/office/drawing/2014/main" id="{7CB1474C-ED2E-1C8B-E60A-F5568D29CFB4}"/>
                </a:ext>
              </a:extLst>
            </p:cNvPr>
            <p:cNvSpPr txBox="1"/>
            <p:nvPr/>
          </p:nvSpPr>
          <p:spPr>
            <a:xfrm>
              <a:off x="221226" y="2108915"/>
              <a:ext cx="2193762" cy="507831"/>
            </a:xfrm>
            <a:prstGeom prst="rect">
              <a:avLst/>
            </a:prstGeom>
            <a:noFill/>
          </p:spPr>
          <p:txBody>
            <a:bodyPr wrap="square" lIns="0" tIns="0" rIns="0" bIns="0" rtlCol="0">
              <a:spAutoFit/>
            </a:bodyPr>
            <a:lstStyle/>
            <a:p>
              <a:pPr algn="r"/>
              <a:r>
                <a:rPr lang="en-PH" sz="1100" dirty="0"/>
                <a:t>Lorem ipsum dolor sit amet, consectetur adipiscing elit. Curabitur purus dui, </a:t>
              </a:r>
              <a:r>
                <a:rPr lang="en-PH" sz="1100" dirty="0" err="1"/>
                <a:t>euismod</a:t>
              </a:r>
              <a:r>
                <a:rPr lang="en-PH" sz="1100" dirty="0"/>
                <a:t> quis</a:t>
              </a:r>
            </a:p>
          </p:txBody>
        </p:sp>
        <p:sp>
          <p:nvSpPr>
            <p:cNvPr id="89" name="TextBox 88">
              <a:extLst>
                <a:ext uri="{FF2B5EF4-FFF2-40B4-BE49-F238E27FC236}">
                  <a16:creationId xmlns:a16="http://schemas.microsoft.com/office/drawing/2014/main" id="{20A42FC3-26DC-A23D-366A-5DD20D0283A6}"/>
                </a:ext>
              </a:extLst>
            </p:cNvPr>
            <p:cNvSpPr txBox="1"/>
            <p:nvPr/>
          </p:nvSpPr>
          <p:spPr>
            <a:xfrm>
              <a:off x="645416" y="1805315"/>
              <a:ext cx="1769572" cy="184666"/>
            </a:xfrm>
            <a:prstGeom prst="rect">
              <a:avLst/>
            </a:prstGeom>
            <a:noFill/>
          </p:spPr>
          <p:txBody>
            <a:bodyPr wrap="square" lIns="0" tIns="0" rIns="0" bIns="0" rtlCol="0">
              <a:spAutoFit/>
            </a:bodyPr>
            <a:lstStyle/>
            <a:p>
              <a:pPr algn="r"/>
              <a:r>
                <a:rPr lang="en-PH" sz="1200" b="1" dirty="0">
                  <a:solidFill>
                    <a:schemeClr val="accent5"/>
                  </a:solidFill>
                </a:rPr>
                <a:t>Lorem ipsum</a:t>
              </a:r>
            </a:p>
          </p:txBody>
        </p:sp>
      </p:grpSp>
      <p:grpSp>
        <p:nvGrpSpPr>
          <p:cNvPr id="108" name="Group 107">
            <a:extLst>
              <a:ext uri="{FF2B5EF4-FFF2-40B4-BE49-F238E27FC236}">
                <a16:creationId xmlns:a16="http://schemas.microsoft.com/office/drawing/2014/main" id="{0200CECC-D05D-F50F-7862-F66F926E4CE9}"/>
              </a:ext>
            </a:extLst>
          </p:cNvPr>
          <p:cNvGrpSpPr/>
          <p:nvPr/>
        </p:nvGrpSpPr>
        <p:grpSpPr>
          <a:xfrm>
            <a:off x="221226" y="3237128"/>
            <a:ext cx="2193762" cy="811431"/>
            <a:chOff x="221226" y="3219671"/>
            <a:chExt cx="2193762" cy="811431"/>
          </a:xfrm>
        </p:grpSpPr>
        <p:sp>
          <p:nvSpPr>
            <p:cNvPr id="90" name="TextBox 89">
              <a:extLst>
                <a:ext uri="{FF2B5EF4-FFF2-40B4-BE49-F238E27FC236}">
                  <a16:creationId xmlns:a16="http://schemas.microsoft.com/office/drawing/2014/main" id="{00EC541C-50CE-54E7-5DEA-F5054E22E8D5}"/>
                </a:ext>
              </a:extLst>
            </p:cNvPr>
            <p:cNvSpPr txBox="1"/>
            <p:nvPr/>
          </p:nvSpPr>
          <p:spPr>
            <a:xfrm>
              <a:off x="221226" y="3523271"/>
              <a:ext cx="2193762" cy="507831"/>
            </a:xfrm>
            <a:prstGeom prst="rect">
              <a:avLst/>
            </a:prstGeom>
            <a:noFill/>
          </p:spPr>
          <p:txBody>
            <a:bodyPr wrap="square" lIns="0" tIns="0" rIns="0" bIns="0" rtlCol="0">
              <a:spAutoFit/>
            </a:bodyPr>
            <a:lstStyle/>
            <a:p>
              <a:pPr algn="r"/>
              <a:r>
                <a:rPr lang="en-PH" sz="1100" dirty="0"/>
                <a:t>Lorem ipsum dolor sit amet, consectetur adipiscing elit. Curabitur purus dui, </a:t>
              </a:r>
              <a:r>
                <a:rPr lang="en-PH" sz="1100" dirty="0" err="1"/>
                <a:t>euismod</a:t>
              </a:r>
              <a:r>
                <a:rPr lang="en-PH" sz="1100" dirty="0"/>
                <a:t> quis</a:t>
              </a:r>
            </a:p>
          </p:txBody>
        </p:sp>
        <p:sp>
          <p:nvSpPr>
            <p:cNvPr id="91" name="TextBox 90">
              <a:extLst>
                <a:ext uri="{FF2B5EF4-FFF2-40B4-BE49-F238E27FC236}">
                  <a16:creationId xmlns:a16="http://schemas.microsoft.com/office/drawing/2014/main" id="{D6F8602A-6B04-942D-311A-6B13503ABA1F}"/>
                </a:ext>
              </a:extLst>
            </p:cNvPr>
            <p:cNvSpPr txBox="1"/>
            <p:nvPr/>
          </p:nvSpPr>
          <p:spPr>
            <a:xfrm>
              <a:off x="645416" y="3219671"/>
              <a:ext cx="1769572" cy="184666"/>
            </a:xfrm>
            <a:prstGeom prst="rect">
              <a:avLst/>
            </a:prstGeom>
            <a:noFill/>
          </p:spPr>
          <p:txBody>
            <a:bodyPr wrap="square" lIns="0" tIns="0" rIns="0" bIns="0" rtlCol="0">
              <a:spAutoFit/>
            </a:bodyPr>
            <a:lstStyle/>
            <a:p>
              <a:pPr algn="r"/>
              <a:r>
                <a:rPr lang="en-PH" sz="1200" b="1" dirty="0">
                  <a:solidFill>
                    <a:schemeClr val="accent5"/>
                  </a:solidFill>
                </a:rPr>
                <a:t>Lorem ipsum</a:t>
              </a:r>
            </a:p>
          </p:txBody>
        </p:sp>
      </p:grpSp>
      <p:grpSp>
        <p:nvGrpSpPr>
          <p:cNvPr id="110" name="Group 109">
            <a:extLst>
              <a:ext uri="{FF2B5EF4-FFF2-40B4-BE49-F238E27FC236}">
                <a16:creationId xmlns:a16="http://schemas.microsoft.com/office/drawing/2014/main" id="{64C37D2A-DD05-4392-2867-E4CC325A0279}"/>
              </a:ext>
            </a:extLst>
          </p:cNvPr>
          <p:cNvGrpSpPr/>
          <p:nvPr/>
        </p:nvGrpSpPr>
        <p:grpSpPr>
          <a:xfrm>
            <a:off x="221226" y="4668940"/>
            <a:ext cx="2193762" cy="811431"/>
            <a:chOff x="221226" y="4668940"/>
            <a:chExt cx="2193762" cy="811431"/>
          </a:xfrm>
        </p:grpSpPr>
        <p:sp>
          <p:nvSpPr>
            <p:cNvPr id="92" name="TextBox 91">
              <a:extLst>
                <a:ext uri="{FF2B5EF4-FFF2-40B4-BE49-F238E27FC236}">
                  <a16:creationId xmlns:a16="http://schemas.microsoft.com/office/drawing/2014/main" id="{6F51D718-2F38-F85E-A2A8-18D9DD2A3A3F}"/>
                </a:ext>
              </a:extLst>
            </p:cNvPr>
            <p:cNvSpPr txBox="1"/>
            <p:nvPr/>
          </p:nvSpPr>
          <p:spPr>
            <a:xfrm>
              <a:off x="221226" y="4972540"/>
              <a:ext cx="2193762" cy="507831"/>
            </a:xfrm>
            <a:prstGeom prst="rect">
              <a:avLst/>
            </a:prstGeom>
            <a:noFill/>
          </p:spPr>
          <p:txBody>
            <a:bodyPr wrap="square" lIns="0" tIns="0" rIns="0" bIns="0" rtlCol="0">
              <a:spAutoFit/>
            </a:bodyPr>
            <a:lstStyle/>
            <a:p>
              <a:pPr algn="r"/>
              <a:r>
                <a:rPr lang="en-PH" sz="1100" dirty="0"/>
                <a:t>Lorem ipsum dolor sit amet, consectetur adipiscing elit. Curabitur purus dui, </a:t>
              </a:r>
              <a:r>
                <a:rPr lang="en-PH" sz="1100" dirty="0" err="1"/>
                <a:t>euismod</a:t>
              </a:r>
              <a:r>
                <a:rPr lang="en-PH" sz="1100" dirty="0"/>
                <a:t> quis</a:t>
              </a:r>
            </a:p>
          </p:txBody>
        </p:sp>
        <p:sp>
          <p:nvSpPr>
            <p:cNvPr id="93" name="TextBox 92">
              <a:extLst>
                <a:ext uri="{FF2B5EF4-FFF2-40B4-BE49-F238E27FC236}">
                  <a16:creationId xmlns:a16="http://schemas.microsoft.com/office/drawing/2014/main" id="{71579113-BAEF-4BF4-831B-316305A8A553}"/>
                </a:ext>
              </a:extLst>
            </p:cNvPr>
            <p:cNvSpPr txBox="1"/>
            <p:nvPr/>
          </p:nvSpPr>
          <p:spPr>
            <a:xfrm>
              <a:off x="645416" y="4668940"/>
              <a:ext cx="1769572" cy="184666"/>
            </a:xfrm>
            <a:prstGeom prst="rect">
              <a:avLst/>
            </a:prstGeom>
            <a:noFill/>
          </p:spPr>
          <p:txBody>
            <a:bodyPr wrap="square" lIns="0" tIns="0" rIns="0" bIns="0" rtlCol="0">
              <a:spAutoFit/>
            </a:bodyPr>
            <a:lstStyle/>
            <a:p>
              <a:pPr algn="r"/>
              <a:r>
                <a:rPr lang="en-PH" sz="1200" b="1" dirty="0">
                  <a:solidFill>
                    <a:schemeClr val="accent5"/>
                  </a:solidFill>
                </a:rPr>
                <a:t>Lorem ipsum</a:t>
              </a:r>
            </a:p>
          </p:txBody>
        </p:sp>
      </p:grpSp>
      <p:grpSp>
        <p:nvGrpSpPr>
          <p:cNvPr id="96" name="Group 95">
            <a:extLst>
              <a:ext uri="{FF2B5EF4-FFF2-40B4-BE49-F238E27FC236}">
                <a16:creationId xmlns:a16="http://schemas.microsoft.com/office/drawing/2014/main" id="{132991C2-EF9F-3410-61C6-813F2EE6B62F}"/>
              </a:ext>
            </a:extLst>
          </p:cNvPr>
          <p:cNvGrpSpPr/>
          <p:nvPr/>
        </p:nvGrpSpPr>
        <p:grpSpPr>
          <a:xfrm>
            <a:off x="6729012" y="1805315"/>
            <a:ext cx="2193762" cy="811431"/>
            <a:chOff x="6364181" y="1805315"/>
            <a:chExt cx="2193762" cy="811431"/>
          </a:xfrm>
        </p:grpSpPr>
        <p:sp>
          <p:nvSpPr>
            <p:cNvPr id="94" name="TextBox 93">
              <a:extLst>
                <a:ext uri="{FF2B5EF4-FFF2-40B4-BE49-F238E27FC236}">
                  <a16:creationId xmlns:a16="http://schemas.microsoft.com/office/drawing/2014/main" id="{A869ACA0-D89E-30C4-8EFA-072F84D73F4B}"/>
                </a:ext>
              </a:extLst>
            </p:cNvPr>
            <p:cNvSpPr txBox="1"/>
            <p:nvPr/>
          </p:nvSpPr>
          <p:spPr>
            <a:xfrm>
              <a:off x="6364181" y="2108915"/>
              <a:ext cx="2193762" cy="507831"/>
            </a:xfrm>
            <a:prstGeom prst="rect">
              <a:avLst/>
            </a:prstGeom>
            <a:noFill/>
          </p:spPr>
          <p:txBody>
            <a:bodyPr wrap="square" lIns="0" tIns="0" rIns="0" bIns="0" rtlCol="0">
              <a:spAutoFit/>
            </a:bodyPr>
            <a:lstStyle/>
            <a:p>
              <a:r>
                <a:rPr lang="en-PH" sz="1100" dirty="0"/>
                <a:t>Lorem ipsum dolor sit amet, consectetur adipiscing elit. Curabitur purus dui, </a:t>
              </a:r>
              <a:r>
                <a:rPr lang="en-PH" sz="1100" dirty="0" err="1"/>
                <a:t>euismod</a:t>
              </a:r>
              <a:r>
                <a:rPr lang="en-PH" sz="1100" dirty="0"/>
                <a:t> quis</a:t>
              </a:r>
            </a:p>
          </p:txBody>
        </p:sp>
        <p:sp>
          <p:nvSpPr>
            <p:cNvPr id="95" name="TextBox 94">
              <a:extLst>
                <a:ext uri="{FF2B5EF4-FFF2-40B4-BE49-F238E27FC236}">
                  <a16:creationId xmlns:a16="http://schemas.microsoft.com/office/drawing/2014/main" id="{089D7E28-0832-9545-FD9C-B02BC2FBEB62}"/>
                </a:ext>
              </a:extLst>
            </p:cNvPr>
            <p:cNvSpPr txBox="1"/>
            <p:nvPr/>
          </p:nvSpPr>
          <p:spPr>
            <a:xfrm>
              <a:off x="6364181" y="1805315"/>
              <a:ext cx="1769572" cy="184666"/>
            </a:xfrm>
            <a:prstGeom prst="rect">
              <a:avLst/>
            </a:prstGeom>
            <a:noFill/>
          </p:spPr>
          <p:txBody>
            <a:bodyPr wrap="square" lIns="0" tIns="0" rIns="0" bIns="0" rtlCol="0">
              <a:spAutoFit/>
            </a:bodyPr>
            <a:lstStyle/>
            <a:p>
              <a:r>
                <a:rPr lang="en-PH" sz="1200" b="1" dirty="0">
                  <a:solidFill>
                    <a:schemeClr val="accent5"/>
                  </a:solidFill>
                </a:rPr>
                <a:t>Lorem ipsum</a:t>
              </a:r>
            </a:p>
          </p:txBody>
        </p:sp>
      </p:grpSp>
      <p:grpSp>
        <p:nvGrpSpPr>
          <p:cNvPr id="97" name="Group 96">
            <a:extLst>
              <a:ext uri="{FF2B5EF4-FFF2-40B4-BE49-F238E27FC236}">
                <a16:creationId xmlns:a16="http://schemas.microsoft.com/office/drawing/2014/main" id="{35231908-063A-DF80-F193-739AA688F910}"/>
              </a:ext>
            </a:extLst>
          </p:cNvPr>
          <p:cNvGrpSpPr/>
          <p:nvPr/>
        </p:nvGrpSpPr>
        <p:grpSpPr>
          <a:xfrm>
            <a:off x="6729012" y="3237128"/>
            <a:ext cx="2193762" cy="811431"/>
            <a:chOff x="6364181" y="1805315"/>
            <a:chExt cx="2193762" cy="811431"/>
          </a:xfrm>
        </p:grpSpPr>
        <p:sp>
          <p:nvSpPr>
            <p:cNvPr id="98" name="TextBox 97">
              <a:extLst>
                <a:ext uri="{FF2B5EF4-FFF2-40B4-BE49-F238E27FC236}">
                  <a16:creationId xmlns:a16="http://schemas.microsoft.com/office/drawing/2014/main" id="{3A441B8C-A641-C96E-37D1-5F7051E5A50A}"/>
                </a:ext>
              </a:extLst>
            </p:cNvPr>
            <p:cNvSpPr txBox="1"/>
            <p:nvPr/>
          </p:nvSpPr>
          <p:spPr>
            <a:xfrm>
              <a:off x="6364181" y="2108915"/>
              <a:ext cx="2193762" cy="507831"/>
            </a:xfrm>
            <a:prstGeom prst="rect">
              <a:avLst/>
            </a:prstGeom>
            <a:noFill/>
          </p:spPr>
          <p:txBody>
            <a:bodyPr wrap="square" lIns="0" tIns="0" rIns="0" bIns="0" rtlCol="0">
              <a:spAutoFit/>
            </a:bodyPr>
            <a:lstStyle/>
            <a:p>
              <a:r>
                <a:rPr lang="en-PH" sz="1100" dirty="0"/>
                <a:t>Lorem ipsum dolor sit amet, consectetur adipiscing elit. Curabitur purus dui, </a:t>
              </a:r>
              <a:r>
                <a:rPr lang="en-PH" sz="1100" dirty="0" err="1"/>
                <a:t>euismod</a:t>
              </a:r>
              <a:r>
                <a:rPr lang="en-PH" sz="1100" dirty="0"/>
                <a:t> quis</a:t>
              </a:r>
            </a:p>
          </p:txBody>
        </p:sp>
        <p:sp>
          <p:nvSpPr>
            <p:cNvPr id="99" name="TextBox 98">
              <a:extLst>
                <a:ext uri="{FF2B5EF4-FFF2-40B4-BE49-F238E27FC236}">
                  <a16:creationId xmlns:a16="http://schemas.microsoft.com/office/drawing/2014/main" id="{FCDAF38C-D836-3973-7FEA-873435353137}"/>
                </a:ext>
              </a:extLst>
            </p:cNvPr>
            <p:cNvSpPr txBox="1"/>
            <p:nvPr/>
          </p:nvSpPr>
          <p:spPr>
            <a:xfrm>
              <a:off x="6364181" y="1805315"/>
              <a:ext cx="1769572" cy="184666"/>
            </a:xfrm>
            <a:prstGeom prst="rect">
              <a:avLst/>
            </a:prstGeom>
            <a:noFill/>
          </p:spPr>
          <p:txBody>
            <a:bodyPr wrap="square" lIns="0" tIns="0" rIns="0" bIns="0" rtlCol="0">
              <a:spAutoFit/>
            </a:bodyPr>
            <a:lstStyle/>
            <a:p>
              <a:r>
                <a:rPr lang="en-PH" sz="1200" b="1" dirty="0">
                  <a:solidFill>
                    <a:schemeClr val="accent5"/>
                  </a:solidFill>
                </a:rPr>
                <a:t>Lorem ipsum</a:t>
              </a:r>
            </a:p>
          </p:txBody>
        </p:sp>
      </p:grpSp>
      <p:grpSp>
        <p:nvGrpSpPr>
          <p:cNvPr id="100" name="Group 99">
            <a:extLst>
              <a:ext uri="{FF2B5EF4-FFF2-40B4-BE49-F238E27FC236}">
                <a16:creationId xmlns:a16="http://schemas.microsoft.com/office/drawing/2014/main" id="{302764E9-AC62-068C-2869-96F4AF1E5D7D}"/>
              </a:ext>
            </a:extLst>
          </p:cNvPr>
          <p:cNvGrpSpPr/>
          <p:nvPr/>
        </p:nvGrpSpPr>
        <p:grpSpPr>
          <a:xfrm>
            <a:off x="6729012" y="4668940"/>
            <a:ext cx="2193762" cy="811431"/>
            <a:chOff x="6364181" y="1805315"/>
            <a:chExt cx="2193762" cy="811431"/>
          </a:xfrm>
        </p:grpSpPr>
        <p:sp>
          <p:nvSpPr>
            <p:cNvPr id="101" name="TextBox 100">
              <a:extLst>
                <a:ext uri="{FF2B5EF4-FFF2-40B4-BE49-F238E27FC236}">
                  <a16:creationId xmlns:a16="http://schemas.microsoft.com/office/drawing/2014/main" id="{CF94B75A-46B9-0FAF-B485-312F99828FD3}"/>
                </a:ext>
              </a:extLst>
            </p:cNvPr>
            <p:cNvSpPr txBox="1"/>
            <p:nvPr/>
          </p:nvSpPr>
          <p:spPr>
            <a:xfrm>
              <a:off x="6364181" y="2108915"/>
              <a:ext cx="2193762" cy="507831"/>
            </a:xfrm>
            <a:prstGeom prst="rect">
              <a:avLst/>
            </a:prstGeom>
            <a:noFill/>
          </p:spPr>
          <p:txBody>
            <a:bodyPr wrap="square" lIns="0" tIns="0" rIns="0" bIns="0" rtlCol="0">
              <a:spAutoFit/>
            </a:bodyPr>
            <a:lstStyle/>
            <a:p>
              <a:r>
                <a:rPr lang="en-PH" sz="1100" dirty="0"/>
                <a:t>Lorem ipsum dolor sit amet, consectetur adipiscing elit. Curabitur purus dui, </a:t>
              </a:r>
              <a:r>
                <a:rPr lang="en-PH" sz="1100" dirty="0" err="1"/>
                <a:t>euismod</a:t>
              </a:r>
              <a:r>
                <a:rPr lang="en-PH" sz="1100" dirty="0"/>
                <a:t> quis</a:t>
              </a:r>
            </a:p>
          </p:txBody>
        </p:sp>
        <p:sp>
          <p:nvSpPr>
            <p:cNvPr id="102" name="TextBox 101">
              <a:extLst>
                <a:ext uri="{FF2B5EF4-FFF2-40B4-BE49-F238E27FC236}">
                  <a16:creationId xmlns:a16="http://schemas.microsoft.com/office/drawing/2014/main" id="{47DBD0C5-D754-8477-E519-2E669E2484E8}"/>
                </a:ext>
              </a:extLst>
            </p:cNvPr>
            <p:cNvSpPr txBox="1"/>
            <p:nvPr/>
          </p:nvSpPr>
          <p:spPr>
            <a:xfrm>
              <a:off x="6364181" y="1805315"/>
              <a:ext cx="1769572" cy="184666"/>
            </a:xfrm>
            <a:prstGeom prst="rect">
              <a:avLst/>
            </a:prstGeom>
            <a:noFill/>
          </p:spPr>
          <p:txBody>
            <a:bodyPr wrap="square" lIns="0" tIns="0" rIns="0" bIns="0" rtlCol="0">
              <a:spAutoFit/>
            </a:bodyPr>
            <a:lstStyle/>
            <a:p>
              <a:r>
                <a:rPr lang="en-PH" sz="1200" b="1" dirty="0">
                  <a:solidFill>
                    <a:schemeClr val="accent5"/>
                  </a:solidFill>
                </a:rPr>
                <a:t>Lorem ipsum</a:t>
              </a:r>
            </a:p>
          </p:txBody>
        </p:sp>
      </p:grpSp>
      <p:cxnSp>
        <p:nvCxnSpPr>
          <p:cNvPr id="103" name="Straight Connector 102">
            <a:extLst>
              <a:ext uri="{FF2B5EF4-FFF2-40B4-BE49-F238E27FC236}">
                <a16:creationId xmlns:a16="http://schemas.microsoft.com/office/drawing/2014/main" id="{67A427AE-4B5D-F71C-03FF-49219E20A755}"/>
              </a:ext>
            </a:extLst>
          </p:cNvPr>
          <p:cNvCxnSpPr>
            <a:cxnSpLocks/>
          </p:cNvCxnSpPr>
          <p:nvPr/>
        </p:nvCxnSpPr>
        <p:spPr>
          <a:xfrm flipH="1">
            <a:off x="2511706" y="2362176"/>
            <a:ext cx="1030147"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105" name="Straight Connector 104">
            <a:extLst>
              <a:ext uri="{FF2B5EF4-FFF2-40B4-BE49-F238E27FC236}">
                <a16:creationId xmlns:a16="http://schemas.microsoft.com/office/drawing/2014/main" id="{5190CAD5-236E-0420-2C7C-D21357046D02}"/>
              </a:ext>
            </a:extLst>
          </p:cNvPr>
          <p:cNvCxnSpPr>
            <a:cxnSpLocks/>
          </p:cNvCxnSpPr>
          <p:nvPr/>
        </p:nvCxnSpPr>
        <p:spPr>
          <a:xfrm flipH="1">
            <a:off x="2511706" y="3681690"/>
            <a:ext cx="370390"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107" name="Straight Connector 106">
            <a:extLst>
              <a:ext uri="{FF2B5EF4-FFF2-40B4-BE49-F238E27FC236}">
                <a16:creationId xmlns:a16="http://schemas.microsoft.com/office/drawing/2014/main" id="{042A53C0-9D8D-E116-8CC3-6B884D0DB36B}"/>
              </a:ext>
            </a:extLst>
          </p:cNvPr>
          <p:cNvCxnSpPr>
            <a:cxnSpLocks/>
          </p:cNvCxnSpPr>
          <p:nvPr/>
        </p:nvCxnSpPr>
        <p:spPr>
          <a:xfrm flipH="1">
            <a:off x="2511706" y="5001204"/>
            <a:ext cx="1030147"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grpSp>
        <p:nvGrpSpPr>
          <p:cNvPr id="114" name="Group 113">
            <a:extLst>
              <a:ext uri="{FF2B5EF4-FFF2-40B4-BE49-F238E27FC236}">
                <a16:creationId xmlns:a16="http://schemas.microsoft.com/office/drawing/2014/main" id="{E0DA0C39-923A-E94C-6DF6-CB94E7E6A2BB}"/>
              </a:ext>
            </a:extLst>
          </p:cNvPr>
          <p:cNvGrpSpPr/>
          <p:nvPr/>
        </p:nvGrpSpPr>
        <p:grpSpPr>
          <a:xfrm flipH="1" flipV="1">
            <a:off x="5575343" y="2362176"/>
            <a:ext cx="1030147" cy="2639028"/>
            <a:chOff x="4352081" y="2362176"/>
            <a:chExt cx="1030147" cy="2639028"/>
          </a:xfrm>
        </p:grpSpPr>
        <p:cxnSp>
          <p:nvCxnSpPr>
            <p:cNvPr id="111" name="Straight Connector 110">
              <a:extLst>
                <a:ext uri="{FF2B5EF4-FFF2-40B4-BE49-F238E27FC236}">
                  <a16:creationId xmlns:a16="http://schemas.microsoft.com/office/drawing/2014/main" id="{8A9B7015-7BC5-144B-367D-BED7AB08705C}"/>
                </a:ext>
              </a:extLst>
            </p:cNvPr>
            <p:cNvCxnSpPr>
              <a:cxnSpLocks/>
            </p:cNvCxnSpPr>
            <p:nvPr/>
          </p:nvCxnSpPr>
          <p:spPr>
            <a:xfrm flipH="1">
              <a:off x="4352081" y="2362176"/>
              <a:ext cx="1030147"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BD9ABF53-9659-0CB6-0B2C-602172B768CE}"/>
                </a:ext>
              </a:extLst>
            </p:cNvPr>
            <p:cNvCxnSpPr>
              <a:cxnSpLocks/>
            </p:cNvCxnSpPr>
            <p:nvPr/>
          </p:nvCxnSpPr>
          <p:spPr>
            <a:xfrm flipH="1">
              <a:off x="4352081" y="3681690"/>
              <a:ext cx="370390"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cxnSp>
          <p:nvCxnSpPr>
            <p:cNvPr id="113" name="Straight Connector 112">
              <a:extLst>
                <a:ext uri="{FF2B5EF4-FFF2-40B4-BE49-F238E27FC236}">
                  <a16:creationId xmlns:a16="http://schemas.microsoft.com/office/drawing/2014/main" id="{D36BCBD2-E46F-4D4C-CE84-0462761BD401}"/>
                </a:ext>
              </a:extLst>
            </p:cNvPr>
            <p:cNvCxnSpPr>
              <a:cxnSpLocks/>
            </p:cNvCxnSpPr>
            <p:nvPr/>
          </p:nvCxnSpPr>
          <p:spPr>
            <a:xfrm flipH="1">
              <a:off x="4352081" y="5001204"/>
              <a:ext cx="1030147" cy="0"/>
            </a:xfrm>
            <a:prstGeom prst="line">
              <a:avLst/>
            </a:prstGeom>
            <a:ln>
              <a:solidFill>
                <a:schemeClr val="tx2"/>
              </a:solidFill>
              <a:headEnd type="ova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877256247"/>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DA51C64-AFEC-42BB-832B-78B3425B55BF}"/>
              </a:ext>
            </a:extLst>
          </p:cNvPr>
          <p:cNvSpPr>
            <a:spLocks noGrp="1"/>
          </p:cNvSpPr>
          <p:nvPr>
            <p:ph type="title"/>
          </p:nvPr>
        </p:nvSpPr>
        <p:spPr>
          <a:xfrm>
            <a:off x="221226" y="365126"/>
            <a:ext cx="8701548" cy="578772"/>
          </a:xfrm>
        </p:spPr>
        <p:txBody>
          <a:bodyPr/>
          <a:lstStyle/>
          <a:p>
            <a:r>
              <a:rPr lang="en-US" dirty="0"/>
              <a:t>Seven-Segment Wheel with Callouts</a:t>
            </a:r>
          </a:p>
        </p:txBody>
      </p:sp>
      <p:sp>
        <p:nvSpPr>
          <p:cNvPr id="27" name="Google Shape;4683;p135">
            <a:extLst>
              <a:ext uri="{FF2B5EF4-FFF2-40B4-BE49-F238E27FC236}">
                <a16:creationId xmlns:a16="http://schemas.microsoft.com/office/drawing/2014/main" id="{12B4AFFA-294B-45E8-9251-AFD9B1ABDEFE}"/>
              </a:ext>
            </a:extLst>
          </p:cNvPr>
          <p:cNvSpPr/>
          <p:nvPr/>
        </p:nvSpPr>
        <p:spPr>
          <a:xfrm>
            <a:off x="859472" y="2362420"/>
            <a:ext cx="2252942" cy="923330"/>
          </a:xfrm>
          <a:prstGeom prst="rect">
            <a:avLst/>
          </a:prstGeom>
          <a:noFill/>
          <a:ln>
            <a:noFill/>
          </a:ln>
        </p:spPr>
        <p:txBody>
          <a:bodyPr spcFirstLastPara="1" wrap="square" lIns="0" tIns="0" rIns="0" bIns="0" anchor="ctr" anchorCtr="0">
            <a:spAutoFit/>
          </a:bodyPr>
          <a:lstStyle/>
          <a:p>
            <a:pPr marL="0" marR="0" lvl="0" indent="0" algn="r" rtl="0">
              <a:lnSpc>
                <a:spcPct val="150000"/>
              </a:lnSpc>
              <a:spcBef>
                <a:spcPts val="0"/>
              </a:spcBef>
              <a:spcAft>
                <a:spcPts val="0"/>
              </a:spcAft>
              <a:buNone/>
            </a:pPr>
            <a:r>
              <a:rPr lang="en-US" sz="1200" b="1" dirty="0">
                <a:solidFill>
                  <a:schemeClr val="accent1"/>
                </a:solidFill>
                <a:ea typeface="Arial"/>
                <a:cs typeface="Arial"/>
                <a:sym typeface="Arial"/>
              </a:rPr>
              <a:t>Lorem Ipsum</a:t>
            </a:r>
          </a:p>
          <a:p>
            <a:pPr marL="0" marR="0" lvl="0" indent="0" algn="r" rtl="0">
              <a:lnSpc>
                <a:spcPct val="150000"/>
              </a:lnSpc>
              <a:spcBef>
                <a:spcPts val="0"/>
              </a:spcBef>
              <a:spcAft>
                <a:spcPts val="0"/>
              </a:spcAft>
              <a:buNone/>
            </a:pPr>
            <a:r>
              <a:rPr lang="en-US" sz="900" dirty="0">
                <a:solidFill>
                  <a:schemeClr val="dk1"/>
                </a:solidFill>
                <a:ea typeface="Arial"/>
                <a:cs typeface="Arial"/>
                <a:sym typeface="Arial"/>
              </a:rPr>
              <a:t>This is a sample text. You simply add your own text and description here. </a:t>
            </a:r>
            <a:endParaRPr dirty="0"/>
          </a:p>
        </p:txBody>
      </p:sp>
      <p:sp>
        <p:nvSpPr>
          <p:cNvPr id="28" name="Google Shape;4684;p135">
            <a:extLst>
              <a:ext uri="{FF2B5EF4-FFF2-40B4-BE49-F238E27FC236}">
                <a16:creationId xmlns:a16="http://schemas.microsoft.com/office/drawing/2014/main" id="{3CD4E1FC-A7C7-4868-A8F3-2D72089CB98A}"/>
              </a:ext>
            </a:extLst>
          </p:cNvPr>
          <p:cNvSpPr/>
          <p:nvPr/>
        </p:nvSpPr>
        <p:spPr>
          <a:xfrm>
            <a:off x="500483" y="3796157"/>
            <a:ext cx="2252942" cy="923330"/>
          </a:xfrm>
          <a:prstGeom prst="rect">
            <a:avLst/>
          </a:prstGeom>
          <a:noFill/>
          <a:ln>
            <a:noFill/>
          </a:ln>
        </p:spPr>
        <p:txBody>
          <a:bodyPr spcFirstLastPara="1" wrap="square" lIns="0" tIns="0" rIns="0" bIns="0" anchor="ctr" anchorCtr="0">
            <a:spAutoFit/>
          </a:bodyPr>
          <a:lstStyle/>
          <a:p>
            <a:pPr marL="0" marR="0" lvl="0" indent="0" algn="r" rtl="0">
              <a:lnSpc>
                <a:spcPct val="150000"/>
              </a:lnSpc>
              <a:spcBef>
                <a:spcPts val="0"/>
              </a:spcBef>
              <a:spcAft>
                <a:spcPts val="0"/>
              </a:spcAft>
              <a:buNone/>
            </a:pPr>
            <a:r>
              <a:rPr lang="en-US" sz="1200" b="1" dirty="0">
                <a:solidFill>
                  <a:schemeClr val="accent3"/>
                </a:solidFill>
                <a:ea typeface="Arial"/>
                <a:cs typeface="Arial"/>
                <a:sym typeface="Arial"/>
              </a:rPr>
              <a:t>Lorem Ipsum</a:t>
            </a:r>
          </a:p>
          <a:p>
            <a:pPr marL="0" marR="0" lvl="0" indent="0" algn="r" rtl="0">
              <a:lnSpc>
                <a:spcPct val="150000"/>
              </a:lnSpc>
              <a:spcBef>
                <a:spcPts val="0"/>
              </a:spcBef>
              <a:spcAft>
                <a:spcPts val="0"/>
              </a:spcAft>
              <a:buNone/>
            </a:pPr>
            <a:r>
              <a:rPr lang="en-US" sz="900" dirty="0">
                <a:solidFill>
                  <a:schemeClr val="dk1"/>
                </a:solidFill>
                <a:ea typeface="Arial"/>
                <a:cs typeface="Arial"/>
                <a:sym typeface="Arial"/>
              </a:rPr>
              <a:t>This is a sample text. You simply add your own text and description here. </a:t>
            </a:r>
            <a:endParaRPr dirty="0"/>
          </a:p>
        </p:txBody>
      </p:sp>
      <p:sp>
        <p:nvSpPr>
          <p:cNvPr id="29" name="Google Shape;4685;p135">
            <a:extLst>
              <a:ext uri="{FF2B5EF4-FFF2-40B4-BE49-F238E27FC236}">
                <a16:creationId xmlns:a16="http://schemas.microsoft.com/office/drawing/2014/main" id="{9972CB50-FAA1-4FF6-A63A-AA22AB73861D}"/>
              </a:ext>
            </a:extLst>
          </p:cNvPr>
          <p:cNvSpPr/>
          <p:nvPr/>
        </p:nvSpPr>
        <p:spPr>
          <a:xfrm>
            <a:off x="794726" y="5144959"/>
            <a:ext cx="2252942" cy="923330"/>
          </a:xfrm>
          <a:prstGeom prst="rect">
            <a:avLst/>
          </a:prstGeom>
          <a:noFill/>
          <a:ln>
            <a:noFill/>
          </a:ln>
        </p:spPr>
        <p:txBody>
          <a:bodyPr spcFirstLastPara="1" wrap="square" lIns="0" tIns="0" rIns="0" bIns="0" anchor="ctr" anchorCtr="0">
            <a:spAutoFit/>
          </a:bodyPr>
          <a:lstStyle/>
          <a:p>
            <a:pPr marL="0" marR="0" lvl="0" indent="0" algn="r" rtl="0">
              <a:lnSpc>
                <a:spcPct val="150000"/>
              </a:lnSpc>
              <a:spcBef>
                <a:spcPts val="0"/>
              </a:spcBef>
              <a:spcAft>
                <a:spcPts val="0"/>
              </a:spcAft>
              <a:buNone/>
            </a:pPr>
            <a:r>
              <a:rPr lang="en-US" sz="1200" b="1" dirty="0">
                <a:solidFill>
                  <a:schemeClr val="accent6"/>
                </a:solidFill>
                <a:ea typeface="Arial"/>
                <a:cs typeface="Arial"/>
                <a:sym typeface="Arial"/>
              </a:rPr>
              <a:t>Lorem Ipsum</a:t>
            </a:r>
          </a:p>
          <a:p>
            <a:pPr marL="0" marR="0" lvl="0" indent="0" algn="r" rtl="0">
              <a:lnSpc>
                <a:spcPct val="150000"/>
              </a:lnSpc>
              <a:spcBef>
                <a:spcPts val="0"/>
              </a:spcBef>
              <a:spcAft>
                <a:spcPts val="0"/>
              </a:spcAft>
              <a:buNone/>
            </a:pPr>
            <a:r>
              <a:rPr lang="en-US" sz="900" dirty="0">
                <a:solidFill>
                  <a:schemeClr val="dk1"/>
                </a:solidFill>
                <a:ea typeface="Arial"/>
                <a:cs typeface="Arial"/>
                <a:sym typeface="Arial"/>
              </a:rPr>
              <a:t>This is a sample text. You simply add your own text and description here. </a:t>
            </a:r>
            <a:endParaRPr dirty="0"/>
          </a:p>
        </p:txBody>
      </p:sp>
      <p:sp>
        <p:nvSpPr>
          <p:cNvPr id="30" name="Google Shape;4686;p135">
            <a:extLst>
              <a:ext uri="{FF2B5EF4-FFF2-40B4-BE49-F238E27FC236}">
                <a16:creationId xmlns:a16="http://schemas.microsoft.com/office/drawing/2014/main" id="{AA2144F6-0621-4D1D-84E4-D60B4EC71C50}"/>
              </a:ext>
            </a:extLst>
          </p:cNvPr>
          <p:cNvSpPr/>
          <p:nvPr/>
        </p:nvSpPr>
        <p:spPr>
          <a:xfrm>
            <a:off x="3381249" y="1391540"/>
            <a:ext cx="2252942" cy="923330"/>
          </a:xfrm>
          <a:prstGeom prst="rect">
            <a:avLst/>
          </a:prstGeom>
          <a:noFill/>
          <a:ln>
            <a:noFill/>
          </a:ln>
        </p:spPr>
        <p:txBody>
          <a:bodyPr spcFirstLastPara="1" wrap="square" lIns="0" tIns="0" rIns="0" bIns="0" anchor="ctr" anchorCtr="0">
            <a:spAutoFit/>
          </a:bodyPr>
          <a:lstStyle/>
          <a:p>
            <a:pPr marL="0" marR="0" lvl="0" indent="0" algn="ctr" rtl="0">
              <a:lnSpc>
                <a:spcPct val="150000"/>
              </a:lnSpc>
              <a:spcBef>
                <a:spcPts val="0"/>
              </a:spcBef>
              <a:spcAft>
                <a:spcPts val="0"/>
              </a:spcAft>
              <a:buNone/>
            </a:pPr>
            <a:r>
              <a:rPr lang="en-US" sz="1200" b="1" dirty="0">
                <a:solidFill>
                  <a:schemeClr val="accent2"/>
                </a:solidFill>
                <a:ea typeface="Arial"/>
                <a:cs typeface="Arial"/>
                <a:sym typeface="Arial"/>
              </a:rPr>
              <a:t>Lorem Ipsum</a:t>
            </a:r>
          </a:p>
          <a:p>
            <a:pPr marL="0" marR="0" lvl="0" indent="0" algn="ctr" rtl="0">
              <a:lnSpc>
                <a:spcPct val="150000"/>
              </a:lnSpc>
              <a:spcBef>
                <a:spcPts val="0"/>
              </a:spcBef>
              <a:spcAft>
                <a:spcPts val="0"/>
              </a:spcAft>
              <a:buNone/>
            </a:pPr>
            <a:r>
              <a:rPr lang="en-US" sz="900" dirty="0">
                <a:solidFill>
                  <a:schemeClr val="dk1"/>
                </a:solidFill>
                <a:ea typeface="Arial"/>
                <a:cs typeface="Arial"/>
                <a:sym typeface="Arial"/>
              </a:rPr>
              <a:t>This is a sample text. You simply add your own text and description here. </a:t>
            </a:r>
            <a:endParaRPr dirty="0"/>
          </a:p>
        </p:txBody>
      </p:sp>
      <p:sp>
        <p:nvSpPr>
          <p:cNvPr id="31" name="Google Shape;4687;p135">
            <a:extLst>
              <a:ext uri="{FF2B5EF4-FFF2-40B4-BE49-F238E27FC236}">
                <a16:creationId xmlns:a16="http://schemas.microsoft.com/office/drawing/2014/main" id="{9DF5CCAC-57C2-4801-8D19-1B948D8F427A}"/>
              </a:ext>
            </a:extLst>
          </p:cNvPr>
          <p:cNvSpPr/>
          <p:nvPr/>
        </p:nvSpPr>
        <p:spPr>
          <a:xfrm>
            <a:off x="5989888" y="2517941"/>
            <a:ext cx="2252942" cy="923330"/>
          </a:xfrm>
          <a:prstGeom prst="rect">
            <a:avLst/>
          </a:prstGeom>
          <a:noFill/>
          <a:ln>
            <a:noFill/>
          </a:ln>
        </p:spPr>
        <p:txBody>
          <a:bodyPr spcFirstLastPara="1" wrap="square" lIns="0" tIns="0" rIns="0" bIns="0" anchor="ctr" anchorCtr="0">
            <a:spAutoFit/>
          </a:bodyPr>
          <a:lstStyle/>
          <a:p>
            <a:pPr marL="0" marR="0" lvl="0" indent="0" algn="l" rtl="0">
              <a:lnSpc>
                <a:spcPct val="150000"/>
              </a:lnSpc>
              <a:spcBef>
                <a:spcPts val="0"/>
              </a:spcBef>
              <a:spcAft>
                <a:spcPts val="0"/>
              </a:spcAft>
              <a:buNone/>
            </a:pPr>
            <a:r>
              <a:rPr lang="en-US" sz="1200" b="1" dirty="0">
                <a:solidFill>
                  <a:schemeClr val="accent3"/>
                </a:solidFill>
                <a:ea typeface="Arial"/>
                <a:cs typeface="Arial"/>
                <a:sym typeface="Arial"/>
              </a:rPr>
              <a:t>Lorem Ipsum</a:t>
            </a:r>
          </a:p>
          <a:p>
            <a:pPr marL="0" marR="0" lvl="0" indent="0" algn="l" rtl="0">
              <a:lnSpc>
                <a:spcPct val="150000"/>
              </a:lnSpc>
              <a:spcBef>
                <a:spcPts val="0"/>
              </a:spcBef>
              <a:spcAft>
                <a:spcPts val="0"/>
              </a:spcAft>
              <a:buNone/>
            </a:pPr>
            <a:r>
              <a:rPr lang="en-US" sz="900" dirty="0">
                <a:solidFill>
                  <a:schemeClr val="dk1"/>
                </a:solidFill>
                <a:ea typeface="Arial"/>
                <a:cs typeface="Arial"/>
                <a:sym typeface="Arial"/>
              </a:rPr>
              <a:t>This is a sample text. You simply add your own text and description here. </a:t>
            </a:r>
            <a:endParaRPr dirty="0"/>
          </a:p>
        </p:txBody>
      </p:sp>
      <p:sp>
        <p:nvSpPr>
          <p:cNvPr id="32" name="Google Shape;4688;p135">
            <a:extLst>
              <a:ext uri="{FF2B5EF4-FFF2-40B4-BE49-F238E27FC236}">
                <a16:creationId xmlns:a16="http://schemas.microsoft.com/office/drawing/2014/main" id="{C29839F5-0431-4E61-8E6E-CC6A1399E3F0}"/>
              </a:ext>
            </a:extLst>
          </p:cNvPr>
          <p:cNvSpPr/>
          <p:nvPr/>
        </p:nvSpPr>
        <p:spPr>
          <a:xfrm>
            <a:off x="6268188" y="3796157"/>
            <a:ext cx="2252942" cy="923330"/>
          </a:xfrm>
          <a:prstGeom prst="rect">
            <a:avLst/>
          </a:prstGeom>
          <a:noFill/>
          <a:ln>
            <a:noFill/>
          </a:ln>
        </p:spPr>
        <p:txBody>
          <a:bodyPr spcFirstLastPara="1" wrap="square" lIns="0" tIns="0" rIns="0" bIns="0" anchor="ctr" anchorCtr="0">
            <a:spAutoFit/>
          </a:bodyPr>
          <a:lstStyle/>
          <a:p>
            <a:pPr marL="0" marR="0" lvl="0" indent="0" algn="l" rtl="0">
              <a:lnSpc>
                <a:spcPct val="150000"/>
              </a:lnSpc>
              <a:spcBef>
                <a:spcPts val="0"/>
              </a:spcBef>
              <a:spcAft>
                <a:spcPts val="0"/>
              </a:spcAft>
              <a:buNone/>
            </a:pPr>
            <a:r>
              <a:rPr lang="en-US" sz="1200" b="1" dirty="0">
                <a:solidFill>
                  <a:schemeClr val="accent4"/>
                </a:solidFill>
                <a:ea typeface="Arial"/>
                <a:cs typeface="Arial"/>
                <a:sym typeface="Arial"/>
              </a:rPr>
              <a:t>Lorem Ipsum</a:t>
            </a:r>
          </a:p>
          <a:p>
            <a:pPr marL="0" marR="0" lvl="0" indent="0" algn="l" rtl="0">
              <a:lnSpc>
                <a:spcPct val="150000"/>
              </a:lnSpc>
              <a:spcBef>
                <a:spcPts val="0"/>
              </a:spcBef>
              <a:spcAft>
                <a:spcPts val="0"/>
              </a:spcAft>
              <a:buNone/>
            </a:pPr>
            <a:r>
              <a:rPr lang="en-US" sz="900" dirty="0">
                <a:solidFill>
                  <a:schemeClr val="dk1"/>
                </a:solidFill>
                <a:ea typeface="Arial"/>
                <a:cs typeface="Arial"/>
                <a:sym typeface="Arial"/>
              </a:rPr>
              <a:t>This is a sample text. You simply add your own text and description here. </a:t>
            </a:r>
            <a:r>
              <a:rPr lang="en-US" sz="900" dirty="0">
                <a:solidFill>
                  <a:srgbClr val="A5A5A5"/>
                </a:solidFill>
                <a:ea typeface="Arial"/>
                <a:cs typeface="Arial"/>
                <a:sym typeface="Arial"/>
              </a:rPr>
              <a:t>. </a:t>
            </a:r>
            <a:endParaRPr dirty="0"/>
          </a:p>
        </p:txBody>
      </p:sp>
      <p:sp>
        <p:nvSpPr>
          <p:cNvPr id="33" name="Google Shape;4689;p135">
            <a:extLst>
              <a:ext uri="{FF2B5EF4-FFF2-40B4-BE49-F238E27FC236}">
                <a16:creationId xmlns:a16="http://schemas.microsoft.com/office/drawing/2014/main" id="{728DF457-1607-41ED-B3D7-5EAD3D56BEDC}"/>
              </a:ext>
            </a:extLst>
          </p:cNvPr>
          <p:cNvSpPr/>
          <p:nvPr/>
        </p:nvSpPr>
        <p:spPr>
          <a:xfrm>
            <a:off x="5897868" y="5073189"/>
            <a:ext cx="2252942" cy="923330"/>
          </a:xfrm>
          <a:prstGeom prst="rect">
            <a:avLst/>
          </a:prstGeom>
          <a:noFill/>
          <a:ln>
            <a:noFill/>
          </a:ln>
        </p:spPr>
        <p:txBody>
          <a:bodyPr spcFirstLastPara="1" wrap="square" lIns="0" tIns="0" rIns="0" bIns="0" anchor="ctr" anchorCtr="0">
            <a:spAutoFit/>
          </a:bodyPr>
          <a:lstStyle/>
          <a:p>
            <a:pPr marL="0" marR="0" lvl="0" indent="0" algn="l" rtl="0">
              <a:lnSpc>
                <a:spcPct val="150000"/>
              </a:lnSpc>
              <a:spcBef>
                <a:spcPts val="0"/>
              </a:spcBef>
              <a:spcAft>
                <a:spcPts val="0"/>
              </a:spcAft>
              <a:buNone/>
            </a:pPr>
            <a:r>
              <a:rPr lang="en-US" sz="1200" b="1" dirty="0">
                <a:solidFill>
                  <a:schemeClr val="accent5"/>
                </a:solidFill>
                <a:ea typeface="Arial"/>
                <a:cs typeface="Arial"/>
                <a:sym typeface="Arial"/>
              </a:rPr>
              <a:t>Lorem Ipsum</a:t>
            </a:r>
          </a:p>
          <a:p>
            <a:pPr marL="0" marR="0" lvl="0" indent="0" algn="l" rtl="0">
              <a:lnSpc>
                <a:spcPct val="150000"/>
              </a:lnSpc>
              <a:spcBef>
                <a:spcPts val="0"/>
              </a:spcBef>
              <a:spcAft>
                <a:spcPts val="0"/>
              </a:spcAft>
              <a:buNone/>
            </a:pPr>
            <a:r>
              <a:rPr lang="en-US" sz="900" dirty="0">
                <a:solidFill>
                  <a:schemeClr val="dk1"/>
                </a:solidFill>
                <a:ea typeface="Arial"/>
                <a:cs typeface="Arial"/>
                <a:sym typeface="Arial"/>
              </a:rPr>
              <a:t>This is a sample text. You simply add your own text and description here. </a:t>
            </a:r>
            <a:r>
              <a:rPr lang="en-US" sz="900" dirty="0">
                <a:solidFill>
                  <a:srgbClr val="A5A5A5"/>
                </a:solidFill>
                <a:ea typeface="Arial"/>
                <a:cs typeface="Arial"/>
                <a:sym typeface="Arial"/>
              </a:rPr>
              <a:t>. </a:t>
            </a:r>
            <a:endParaRPr dirty="0"/>
          </a:p>
        </p:txBody>
      </p:sp>
      <p:grpSp>
        <p:nvGrpSpPr>
          <p:cNvPr id="76" name="Group 75">
            <a:extLst>
              <a:ext uri="{FF2B5EF4-FFF2-40B4-BE49-F238E27FC236}">
                <a16:creationId xmlns:a16="http://schemas.microsoft.com/office/drawing/2014/main" id="{98F9BF93-8C8D-7C42-4584-E446DDF868AE}"/>
              </a:ext>
            </a:extLst>
          </p:cNvPr>
          <p:cNvGrpSpPr/>
          <p:nvPr/>
        </p:nvGrpSpPr>
        <p:grpSpPr>
          <a:xfrm>
            <a:off x="3048329" y="2583067"/>
            <a:ext cx="3047342" cy="3047342"/>
            <a:chOff x="4240336" y="2393501"/>
            <a:chExt cx="3542224" cy="3542224"/>
          </a:xfrm>
        </p:grpSpPr>
        <p:sp>
          <p:nvSpPr>
            <p:cNvPr id="3" name="Google Shape;4661;p135">
              <a:extLst>
                <a:ext uri="{FF2B5EF4-FFF2-40B4-BE49-F238E27FC236}">
                  <a16:creationId xmlns:a16="http://schemas.microsoft.com/office/drawing/2014/main" id="{BEC55E86-039C-44F8-DDD4-9F6FB95AB8D0}"/>
                </a:ext>
              </a:extLst>
            </p:cNvPr>
            <p:cNvSpPr/>
            <p:nvPr/>
          </p:nvSpPr>
          <p:spPr>
            <a:xfrm>
              <a:off x="5274348" y="2393501"/>
              <a:ext cx="1471893" cy="869252"/>
            </a:xfrm>
            <a:custGeom>
              <a:avLst/>
              <a:gdLst/>
              <a:ahLst/>
              <a:cxnLst/>
              <a:rect l="l" t="t" r="r" b="b"/>
              <a:pathLst>
                <a:path w="811" h="479" extrusionOk="0">
                  <a:moveTo>
                    <a:pt x="623" y="479"/>
                  </a:moveTo>
                  <a:cubicBezTo>
                    <a:pt x="811" y="89"/>
                    <a:pt x="811" y="89"/>
                    <a:pt x="811" y="89"/>
                  </a:cubicBezTo>
                  <a:cubicBezTo>
                    <a:pt x="688" y="32"/>
                    <a:pt x="550" y="0"/>
                    <a:pt x="406" y="0"/>
                  </a:cubicBezTo>
                  <a:cubicBezTo>
                    <a:pt x="261" y="0"/>
                    <a:pt x="124" y="32"/>
                    <a:pt x="0" y="89"/>
                  </a:cubicBezTo>
                  <a:cubicBezTo>
                    <a:pt x="0" y="89"/>
                    <a:pt x="83" y="261"/>
                    <a:pt x="189" y="479"/>
                  </a:cubicBezTo>
                  <a:cubicBezTo>
                    <a:pt x="255" y="450"/>
                    <a:pt x="329" y="434"/>
                    <a:pt x="406" y="434"/>
                  </a:cubicBezTo>
                  <a:cubicBezTo>
                    <a:pt x="483" y="434"/>
                    <a:pt x="557" y="450"/>
                    <a:pt x="623" y="479"/>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4" name="Google Shape;4662;p135">
              <a:extLst>
                <a:ext uri="{FF2B5EF4-FFF2-40B4-BE49-F238E27FC236}">
                  <a16:creationId xmlns:a16="http://schemas.microsoft.com/office/drawing/2014/main" id="{2A0A5186-AC8E-03E8-1FC3-B61102237DCA}"/>
                </a:ext>
              </a:extLst>
            </p:cNvPr>
            <p:cNvSpPr/>
            <p:nvPr/>
          </p:nvSpPr>
          <p:spPr>
            <a:xfrm>
              <a:off x="4649792" y="4807154"/>
              <a:ext cx="1325165" cy="1128571"/>
            </a:xfrm>
            <a:custGeom>
              <a:avLst/>
              <a:gdLst/>
              <a:ahLst/>
              <a:cxnLst/>
              <a:rect l="l" t="t" r="r" b="b"/>
              <a:pathLst>
                <a:path w="730" h="622" extrusionOk="0">
                  <a:moveTo>
                    <a:pt x="339" y="0"/>
                  </a:moveTo>
                  <a:cubicBezTo>
                    <a:pt x="0" y="270"/>
                    <a:pt x="0" y="270"/>
                    <a:pt x="0" y="270"/>
                  </a:cubicBezTo>
                  <a:cubicBezTo>
                    <a:pt x="175" y="480"/>
                    <a:pt x="437" y="616"/>
                    <a:pt x="730" y="622"/>
                  </a:cubicBezTo>
                  <a:cubicBezTo>
                    <a:pt x="730" y="622"/>
                    <a:pt x="730" y="430"/>
                    <a:pt x="730" y="188"/>
                  </a:cubicBezTo>
                  <a:cubicBezTo>
                    <a:pt x="574" y="182"/>
                    <a:pt x="434" y="110"/>
                    <a:pt x="339" y="0"/>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34" name="Google Shape;4663;p135">
              <a:extLst>
                <a:ext uri="{FF2B5EF4-FFF2-40B4-BE49-F238E27FC236}">
                  <a16:creationId xmlns:a16="http://schemas.microsoft.com/office/drawing/2014/main" id="{9F58A892-2F66-0F48-0C82-65F50514FAE5}"/>
                </a:ext>
              </a:extLst>
            </p:cNvPr>
            <p:cNvSpPr/>
            <p:nvPr/>
          </p:nvSpPr>
          <p:spPr>
            <a:xfrm>
              <a:off x="4292574" y="2586072"/>
              <a:ext cx="1259867" cy="1324210"/>
            </a:xfrm>
            <a:custGeom>
              <a:avLst/>
              <a:gdLst/>
              <a:ahLst/>
              <a:cxnLst/>
              <a:rect l="l" t="t" r="r" b="b"/>
              <a:pathLst>
                <a:path w="694" h="730" extrusionOk="0">
                  <a:moveTo>
                    <a:pt x="694" y="391"/>
                  </a:moveTo>
                  <a:cubicBezTo>
                    <a:pt x="505" y="0"/>
                    <a:pt x="505" y="0"/>
                    <a:pt x="505" y="0"/>
                  </a:cubicBezTo>
                  <a:cubicBezTo>
                    <a:pt x="257" y="127"/>
                    <a:pt x="69" y="357"/>
                    <a:pt x="0" y="634"/>
                  </a:cubicBezTo>
                  <a:cubicBezTo>
                    <a:pt x="0" y="634"/>
                    <a:pt x="187" y="676"/>
                    <a:pt x="423" y="730"/>
                  </a:cubicBezTo>
                  <a:cubicBezTo>
                    <a:pt x="462" y="583"/>
                    <a:pt x="562" y="460"/>
                    <a:pt x="694" y="391"/>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35" name="Google Shape;4664;p135">
              <a:extLst>
                <a:ext uri="{FF2B5EF4-FFF2-40B4-BE49-F238E27FC236}">
                  <a16:creationId xmlns:a16="http://schemas.microsoft.com/office/drawing/2014/main" id="{AFCEE1DC-4F16-3410-6BC3-C986B7366690}"/>
                </a:ext>
              </a:extLst>
            </p:cNvPr>
            <p:cNvSpPr/>
            <p:nvPr/>
          </p:nvSpPr>
          <p:spPr>
            <a:xfrm>
              <a:off x="6470455" y="2586072"/>
              <a:ext cx="1259867" cy="1324210"/>
            </a:xfrm>
            <a:custGeom>
              <a:avLst/>
              <a:gdLst/>
              <a:ahLst/>
              <a:cxnLst/>
              <a:rect l="l" t="t" r="r" b="b"/>
              <a:pathLst>
                <a:path w="694" h="730" extrusionOk="0">
                  <a:moveTo>
                    <a:pt x="271" y="730"/>
                  </a:moveTo>
                  <a:cubicBezTo>
                    <a:pt x="694" y="634"/>
                    <a:pt x="694" y="634"/>
                    <a:pt x="694" y="634"/>
                  </a:cubicBezTo>
                  <a:cubicBezTo>
                    <a:pt x="624" y="357"/>
                    <a:pt x="437" y="127"/>
                    <a:pt x="188" y="0"/>
                  </a:cubicBezTo>
                  <a:cubicBezTo>
                    <a:pt x="188" y="0"/>
                    <a:pt x="105" y="172"/>
                    <a:pt x="0" y="391"/>
                  </a:cubicBezTo>
                  <a:cubicBezTo>
                    <a:pt x="132" y="460"/>
                    <a:pt x="232" y="583"/>
                    <a:pt x="271" y="730"/>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36" name="Google Shape;4665;p135">
              <a:extLst>
                <a:ext uri="{FF2B5EF4-FFF2-40B4-BE49-F238E27FC236}">
                  <a16:creationId xmlns:a16="http://schemas.microsoft.com/office/drawing/2014/main" id="{9EEA9DEE-CCFA-A603-EB48-FC090C168A25}"/>
                </a:ext>
              </a:extLst>
            </p:cNvPr>
            <p:cNvSpPr/>
            <p:nvPr/>
          </p:nvSpPr>
          <p:spPr>
            <a:xfrm>
              <a:off x="6802322" y="3806708"/>
              <a:ext cx="980238" cy="1433922"/>
            </a:xfrm>
            <a:custGeom>
              <a:avLst/>
              <a:gdLst/>
              <a:ahLst/>
              <a:cxnLst/>
              <a:rect l="l" t="t" r="r" b="b"/>
              <a:pathLst>
                <a:path w="540" h="790" extrusionOk="0">
                  <a:moveTo>
                    <a:pt x="0" y="519"/>
                  </a:moveTo>
                  <a:cubicBezTo>
                    <a:pt x="339" y="790"/>
                    <a:pt x="339" y="790"/>
                    <a:pt x="339" y="790"/>
                  </a:cubicBezTo>
                  <a:cubicBezTo>
                    <a:pt x="465" y="625"/>
                    <a:pt x="540" y="420"/>
                    <a:pt x="540" y="197"/>
                  </a:cubicBezTo>
                  <a:cubicBezTo>
                    <a:pt x="540" y="129"/>
                    <a:pt x="533" y="63"/>
                    <a:pt x="519" y="0"/>
                  </a:cubicBezTo>
                  <a:cubicBezTo>
                    <a:pt x="519" y="0"/>
                    <a:pt x="333" y="42"/>
                    <a:pt x="97" y="96"/>
                  </a:cubicBezTo>
                  <a:cubicBezTo>
                    <a:pt x="103" y="129"/>
                    <a:pt x="106" y="163"/>
                    <a:pt x="106" y="197"/>
                  </a:cubicBezTo>
                  <a:cubicBezTo>
                    <a:pt x="106" y="318"/>
                    <a:pt x="67" y="429"/>
                    <a:pt x="0" y="519"/>
                  </a:cubicBezTo>
                  <a:close/>
                </a:path>
              </a:pathLst>
            </a:custGeom>
            <a:solidFill>
              <a:schemeClr val="accent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37" name="Google Shape;4666;p135">
              <a:extLst>
                <a:ext uri="{FF2B5EF4-FFF2-40B4-BE49-F238E27FC236}">
                  <a16:creationId xmlns:a16="http://schemas.microsoft.com/office/drawing/2014/main" id="{25502F1D-74D7-CE0F-C5D7-A735B0C4FDC4}"/>
                </a:ext>
              </a:extLst>
            </p:cNvPr>
            <p:cNvSpPr/>
            <p:nvPr/>
          </p:nvSpPr>
          <p:spPr>
            <a:xfrm>
              <a:off x="6047939" y="4807154"/>
              <a:ext cx="1324397" cy="1128571"/>
            </a:xfrm>
            <a:custGeom>
              <a:avLst/>
              <a:gdLst/>
              <a:ahLst/>
              <a:cxnLst/>
              <a:rect l="l" t="t" r="r" b="b"/>
              <a:pathLst>
                <a:path w="730" h="622" extrusionOk="0">
                  <a:moveTo>
                    <a:pt x="0" y="188"/>
                  </a:moveTo>
                  <a:cubicBezTo>
                    <a:pt x="0" y="622"/>
                    <a:pt x="0" y="622"/>
                    <a:pt x="0" y="622"/>
                  </a:cubicBezTo>
                  <a:cubicBezTo>
                    <a:pt x="293" y="616"/>
                    <a:pt x="555" y="480"/>
                    <a:pt x="730" y="270"/>
                  </a:cubicBezTo>
                  <a:cubicBezTo>
                    <a:pt x="730" y="270"/>
                    <a:pt x="580" y="151"/>
                    <a:pt x="391" y="0"/>
                  </a:cubicBezTo>
                  <a:cubicBezTo>
                    <a:pt x="296" y="110"/>
                    <a:pt x="156" y="182"/>
                    <a:pt x="0" y="188"/>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38" name="Google Shape;4667;p135">
              <a:extLst>
                <a:ext uri="{FF2B5EF4-FFF2-40B4-BE49-F238E27FC236}">
                  <a16:creationId xmlns:a16="http://schemas.microsoft.com/office/drawing/2014/main" id="{437CA284-66A6-374E-D1E5-C6344FA60491}"/>
                </a:ext>
              </a:extLst>
            </p:cNvPr>
            <p:cNvSpPr/>
            <p:nvPr/>
          </p:nvSpPr>
          <p:spPr>
            <a:xfrm>
              <a:off x="4240336" y="3806708"/>
              <a:ext cx="979470" cy="1433922"/>
            </a:xfrm>
            <a:custGeom>
              <a:avLst/>
              <a:gdLst/>
              <a:ahLst/>
              <a:cxnLst/>
              <a:rect l="l" t="t" r="r" b="b"/>
              <a:pathLst>
                <a:path w="540" h="790" extrusionOk="0">
                  <a:moveTo>
                    <a:pt x="443" y="96"/>
                  </a:moveTo>
                  <a:cubicBezTo>
                    <a:pt x="20" y="0"/>
                    <a:pt x="20" y="0"/>
                    <a:pt x="20" y="0"/>
                  </a:cubicBezTo>
                  <a:cubicBezTo>
                    <a:pt x="7" y="63"/>
                    <a:pt x="0" y="129"/>
                    <a:pt x="0" y="197"/>
                  </a:cubicBezTo>
                  <a:cubicBezTo>
                    <a:pt x="0" y="420"/>
                    <a:pt x="75" y="625"/>
                    <a:pt x="201" y="790"/>
                  </a:cubicBezTo>
                  <a:cubicBezTo>
                    <a:pt x="201" y="790"/>
                    <a:pt x="351" y="670"/>
                    <a:pt x="540" y="519"/>
                  </a:cubicBezTo>
                  <a:cubicBezTo>
                    <a:pt x="473" y="429"/>
                    <a:pt x="434" y="318"/>
                    <a:pt x="434" y="197"/>
                  </a:cubicBezTo>
                  <a:cubicBezTo>
                    <a:pt x="434" y="163"/>
                    <a:pt x="437" y="129"/>
                    <a:pt x="443" y="96"/>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grpSp>
          <p:nvGrpSpPr>
            <p:cNvPr id="39" name="Group 38">
              <a:extLst>
                <a:ext uri="{FF2B5EF4-FFF2-40B4-BE49-F238E27FC236}">
                  <a16:creationId xmlns:a16="http://schemas.microsoft.com/office/drawing/2014/main" id="{31610A71-DD7C-5BD5-9B29-8000AAE8B1F5}"/>
                </a:ext>
              </a:extLst>
            </p:cNvPr>
            <p:cNvGrpSpPr/>
            <p:nvPr/>
          </p:nvGrpSpPr>
          <p:grpSpPr>
            <a:xfrm>
              <a:off x="5088594" y="3241508"/>
              <a:ext cx="1845709" cy="1845827"/>
              <a:chOff x="4848622" y="2521324"/>
              <a:chExt cx="2325651" cy="2325801"/>
            </a:xfrm>
          </p:grpSpPr>
          <p:sp>
            <p:nvSpPr>
              <p:cNvPr id="40" name="Google Shape;4668;p135">
                <a:extLst>
                  <a:ext uri="{FF2B5EF4-FFF2-40B4-BE49-F238E27FC236}">
                    <a16:creationId xmlns:a16="http://schemas.microsoft.com/office/drawing/2014/main" id="{5D519AE0-C607-CA6A-BEC1-09A154542B63}"/>
                  </a:ext>
                </a:extLst>
              </p:cNvPr>
              <p:cNvSpPr/>
              <p:nvPr/>
            </p:nvSpPr>
            <p:spPr>
              <a:xfrm>
                <a:off x="5546045" y="2521324"/>
                <a:ext cx="930805" cy="661146"/>
              </a:xfrm>
              <a:custGeom>
                <a:avLst/>
                <a:gdLst/>
                <a:ahLst/>
                <a:cxnLst/>
                <a:rect l="l" t="t" r="r" b="b"/>
                <a:pathLst>
                  <a:path w="434" h="308" extrusionOk="0">
                    <a:moveTo>
                      <a:pt x="420" y="75"/>
                    </a:moveTo>
                    <a:cubicBezTo>
                      <a:pt x="434" y="45"/>
                      <a:pt x="434" y="45"/>
                      <a:pt x="434" y="45"/>
                    </a:cubicBezTo>
                    <a:cubicBezTo>
                      <a:pt x="368" y="16"/>
                      <a:pt x="294" y="0"/>
                      <a:pt x="217" y="0"/>
                    </a:cubicBezTo>
                    <a:cubicBezTo>
                      <a:pt x="140" y="0"/>
                      <a:pt x="66" y="16"/>
                      <a:pt x="0" y="45"/>
                    </a:cubicBezTo>
                    <a:cubicBezTo>
                      <a:pt x="4" y="55"/>
                      <a:pt x="9" y="65"/>
                      <a:pt x="14" y="75"/>
                    </a:cubicBezTo>
                    <a:cubicBezTo>
                      <a:pt x="126" y="308"/>
                      <a:pt x="308" y="308"/>
                      <a:pt x="420" y="75"/>
                    </a:cubicBezTo>
                    <a:close/>
                  </a:path>
                </a:pathLst>
              </a:custGeom>
              <a:solidFill>
                <a:schemeClr val="accent2"/>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41" name="Google Shape;4669;p135">
                <a:extLst>
                  <a:ext uri="{FF2B5EF4-FFF2-40B4-BE49-F238E27FC236}">
                    <a16:creationId xmlns:a16="http://schemas.microsoft.com/office/drawing/2014/main" id="{B2D874D1-C247-A9E6-0D5C-05B4844C8FF7}"/>
                  </a:ext>
                </a:extLst>
              </p:cNvPr>
              <p:cNvSpPr/>
              <p:nvPr/>
            </p:nvSpPr>
            <p:spPr>
              <a:xfrm>
                <a:off x="5129226" y="4053115"/>
                <a:ext cx="839086" cy="793557"/>
              </a:xfrm>
              <a:custGeom>
                <a:avLst/>
                <a:gdLst/>
                <a:ahLst/>
                <a:cxnLst/>
                <a:rect l="l" t="t" r="r" b="b"/>
                <a:pathLst>
                  <a:path w="391" h="370" extrusionOk="0">
                    <a:moveTo>
                      <a:pt x="26" y="161"/>
                    </a:moveTo>
                    <a:cubicBezTo>
                      <a:pt x="0" y="182"/>
                      <a:pt x="0" y="182"/>
                      <a:pt x="0" y="182"/>
                    </a:cubicBezTo>
                    <a:cubicBezTo>
                      <a:pt x="95" y="292"/>
                      <a:pt x="235" y="364"/>
                      <a:pt x="391" y="370"/>
                    </a:cubicBezTo>
                    <a:cubicBezTo>
                      <a:pt x="391" y="359"/>
                      <a:pt x="391" y="348"/>
                      <a:pt x="391" y="337"/>
                    </a:cubicBezTo>
                    <a:cubicBezTo>
                      <a:pt x="391" y="79"/>
                      <a:pt x="228" y="0"/>
                      <a:pt x="26" y="161"/>
                    </a:cubicBezTo>
                    <a:close/>
                  </a:path>
                </a:pathLst>
              </a:custGeom>
              <a:solidFill>
                <a:schemeClr val="accent6"/>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42" name="Google Shape;4670;p135">
                <a:extLst>
                  <a:ext uri="{FF2B5EF4-FFF2-40B4-BE49-F238E27FC236}">
                    <a16:creationId xmlns:a16="http://schemas.microsoft.com/office/drawing/2014/main" id="{EEB3E568-3C94-6BD5-5F7B-72C33B89259B}"/>
                  </a:ext>
                </a:extLst>
              </p:cNvPr>
              <p:cNvSpPr/>
              <p:nvPr/>
            </p:nvSpPr>
            <p:spPr>
              <a:xfrm>
                <a:off x="4886763" y="2656455"/>
                <a:ext cx="851800" cy="867017"/>
              </a:xfrm>
              <a:custGeom>
                <a:avLst/>
                <a:gdLst/>
                <a:ahLst/>
                <a:cxnLst/>
                <a:rect l="l" t="t" r="r" b="b"/>
                <a:pathLst>
                  <a:path w="397" h="404" extrusionOk="0">
                    <a:moveTo>
                      <a:pt x="285" y="30"/>
                    </a:moveTo>
                    <a:cubicBezTo>
                      <a:pt x="271" y="0"/>
                      <a:pt x="271" y="0"/>
                      <a:pt x="271" y="0"/>
                    </a:cubicBezTo>
                    <a:cubicBezTo>
                      <a:pt x="139" y="69"/>
                      <a:pt x="39" y="192"/>
                      <a:pt x="0" y="339"/>
                    </a:cubicBezTo>
                    <a:cubicBezTo>
                      <a:pt x="11" y="342"/>
                      <a:pt x="22" y="344"/>
                      <a:pt x="33" y="346"/>
                    </a:cubicBezTo>
                    <a:cubicBezTo>
                      <a:pt x="284" y="404"/>
                      <a:pt x="397" y="262"/>
                      <a:pt x="285" y="30"/>
                    </a:cubicBezTo>
                    <a:close/>
                  </a:path>
                </a:pathLst>
              </a:custGeom>
              <a:solidFill>
                <a:schemeClr val="accent1"/>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43" name="Google Shape;4671;p135">
                <a:extLst>
                  <a:ext uri="{FF2B5EF4-FFF2-40B4-BE49-F238E27FC236}">
                    <a16:creationId xmlns:a16="http://schemas.microsoft.com/office/drawing/2014/main" id="{569ADE11-733A-6BEC-A8C3-48E0529C1976}"/>
                  </a:ext>
                </a:extLst>
              </p:cNvPr>
              <p:cNvSpPr/>
              <p:nvPr/>
            </p:nvSpPr>
            <p:spPr>
              <a:xfrm>
                <a:off x="6283424" y="2656455"/>
                <a:ext cx="851800" cy="867017"/>
              </a:xfrm>
              <a:custGeom>
                <a:avLst/>
                <a:gdLst/>
                <a:ahLst/>
                <a:cxnLst/>
                <a:rect l="l" t="t" r="r" b="b"/>
                <a:pathLst>
                  <a:path w="397" h="404" extrusionOk="0">
                    <a:moveTo>
                      <a:pt x="364" y="346"/>
                    </a:moveTo>
                    <a:cubicBezTo>
                      <a:pt x="397" y="339"/>
                      <a:pt x="397" y="339"/>
                      <a:pt x="397" y="339"/>
                    </a:cubicBezTo>
                    <a:cubicBezTo>
                      <a:pt x="358" y="192"/>
                      <a:pt x="258" y="69"/>
                      <a:pt x="126" y="0"/>
                    </a:cubicBezTo>
                    <a:cubicBezTo>
                      <a:pt x="121" y="10"/>
                      <a:pt x="117" y="20"/>
                      <a:pt x="112" y="30"/>
                    </a:cubicBezTo>
                    <a:cubicBezTo>
                      <a:pt x="0" y="262"/>
                      <a:pt x="113" y="404"/>
                      <a:pt x="364" y="346"/>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44" name="Google Shape;4672;p135">
                <a:extLst>
                  <a:ext uri="{FF2B5EF4-FFF2-40B4-BE49-F238E27FC236}">
                    <a16:creationId xmlns:a16="http://schemas.microsoft.com/office/drawing/2014/main" id="{64175E88-7FE3-9A40-BCC5-EB1CE5FE7666}"/>
                  </a:ext>
                </a:extLst>
              </p:cNvPr>
              <p:cNvSpPr/>
              <p:nvPr/>
            </p:nvSpPr>
            <p:spPr>
              <a:xfrm>
                <a:off x="6457780" y="3467243"/>
                <a:ext cx="716493" cy="907829"/>
              </a:xfrm>
              <a:custGeom>
                <a:avLst/>
                <a:gdLst/>
                <a:ahLst/>
                <a:cxnLst/>
                <a:rect l="l" t="t" r="r" b="b"/>
                <a:pathLst>
                  <a:path w="334" h="423" extrusionOk="0">
                    <a:moveTo>
                      <a:pt x="202" y="403"/>
                    </a:moveTo>
                    <a:cubicBezTo>
                      <a:pt x="228" y="423"/>
                      <a:pt x="228" y="423"/>
                      <a:pt x="228" y="423"/>
                    </a:cubicBezTo>
                    <a:cubicBezTo>
                      <a:pt x="295" y="333"/>
                      <a:pt x="334" y="222"/>
                      <a:pt x="334" y="101"/>
                    </a:cubicBezTo>
                    <a:cubicBezTo>
                      <a:pt x="334" y="67"/>
                      <a:pt x="331" y="33"/>
                      <a:pt x="325" y="0"/>
                    </a:cubicBezTo>
                    <a:cubicBezTo>
                      <a:pt x="314" y="3"/>
                      <a:pt x="303" y="5"/>
                      <a:pt x="292" y="7"/>
                    </a:cubicBezTo>
                    <a:cubicBezTo>
                      <a:pt x="41" y="65"/>
                      <a:pt x="0" y="242"/>
                      <a:pt x="202" y="403"/>
                    </a:cubicBezTo>
                    <a:close/>
                  </a:path>
                </a:pathLst>
              </a:custGeom>
              <a:solidFill>
                <a:schemeClr val="accent4"/>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45" name="Google Shape;4673;p135">
                <a:extLst>
                  <a:ext uri="{FF2B5EF4-FFF2-40B4-BE49-F238E27FC236}">
                    <a16:creationId xmlns:a16="http://schemas.microsoft.com/office/drawing/2014/main" id="{D4FDB1AB-E4CD-4DDF-6D16-2A8DF09DDA6F}"/>
                  </a:ext>
                </a:extLst>
              </p:cNvPr>
              <p:cNvSpPr/>
              <p:nvPr/>
            </p:nvSpPr>
            <p:spPr>
              <a:xfrm>
                <a:off x="6054583" y="4053115"/>
                <a:ext cx="838178" cy="793557"/>
              </a:xfrm>
              <a:custGeom>
                <a:avLst/>
                <a:gdLst/>
                <a:ahLst/>
                <a:cxnLst/>
                <a:rect l="l" t="t" r="r" b="b"/>
                <a:pathLst>
                  <a:path w="391" h="370" extrusionOk="0">
                    <a:moveTo>
                      <a:pt x="0" y="337"/>
                    </a:moveTo>
                    <a:cubicBezTo>
                      <a:pt x="0" y="370"/>
                      <a:pt x="0" y="370"/>
                      <a:pt x="0" y="370"/>
                    </a:cubicBezTo>
                    <a:cubicBezTo>
                      <a:pt x="156" y="364"/>
                      <a:pt x="296" y="292"/>
                      <a:pt x="391" y="182"/>
                    </a:cubicBezTo>
                    <a:cubicBezTo>
                      <a:pt x="382" y="175"/>
                      <a:pt x="374" y="168"/>
                      <a:pt x="365" y="161"/>
                    </a:cubicBezTo>
                    <a:cubicBezTo>
                      <a:pt x="163" y="0"/>
                      <a:pt x="0" y="79"/>
                      <a:pt x="0" y="337"/>
                    </a:cubicBezTo>
                    <a:close/>
                  </a:path>
                </a:pathLst>
              </a:custGeom>
              <a:solidFill>
                <a:schemeClr val="accent5"/>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46" name="Google Shape;4674;p135">
                <a:extLst>
                  <a:ext uri="{FF2B5EF4-FFF2-40B4-BE49-F238E27FC236}">
                    <a16:creationId xmlns:a16="http://schemas.microsoft.com/office/drawing/2014/main" id="{E5DBC82B-DF7F-864E-E0B8-896CB77EB440}"/>
                  </a:ext>
                </a:extLst>
              </p:cNvPr>
              <p:cNvSpPr/>
              <p:nvPr/>
            </p:nvSpPr>
            <p:spPr>
              <a:xfrm>
                <a:off x="4848622" y="3467243"/>
                <a:ext cx="716493" cy="907829"/>
              </a:xfrm>
              <a:custGeom>
                <a:avLst/>
                <a:gdLst/>
                <a:ahLst/>
                <a:cxnLst/>
                <a:rect l="l" t="t" r="r" b="b"/>
                <a:pathLst>
                  <a:path w="334" h="423" extrusionOk="0">
                    <a:moveTo>
                      <a:pt x="42" y="7"/>
                    </a:moveTo>
                    <a:cubicBezTo>
                      <a:pt x="9" y="0"/>
                      <a:pt x="9" y="0"/>
                      <a:pt x="9" y="0"/>
                    </a:cubicBezTo>
                    <a:cubicBezTo>
                      <a:pt x="3" y="33"/>
                      <a:pt x="0" y="67"/>
                      <a:pt x="0" y="101"/>
                    </a:cubicBezTo>
                    <a:cubicBezTo>
                      <a:pt x="0" y="222"/>
                      <a:pt x="39" y="333"/>
                      <a:pt x="106" y="423"/>
                    </a:cubicBezTo>
                    <a:cubicBezTo>
                      <a:pt x="115" y="416"/>
                      <a:pt x="123" y="410"/>
                      <a:pt x="132" y="403"/>
                    </a:cubicBezTo>
                    <a:cubicBezTo>
                      <a:pt x="334" y="242"/>
                      <a:pt x="293" y="65"/>
                      <a:pt x="42" y="7"/>
                    </a:cubicBezTo>
                    <a:close/>
                  </a:path>
                </a:pathLst>
              </a:custGeom>
              <a:solidFill>
                <a:schemeClr val="accent3"/>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grpSp>
            <p:nvGrpSpPr>
              <p:cNvPr id="47" name="Google Shape;4675;p135">
                <a:extLst>
                  <a:ext uri="{FF2B5EF4-FFF2-40B4-BE49-F238E27FC236}">
                    <a16:creationId xmlns:a16="http://schemas.microsoft.com/office/drawing/2014/main" id="{8E7F3A1A-B8E7-49A8-CE35-1C20C2F13AE0}"/>
                  </a:ext>
                </a:extLst>
              </p:cNvPr>
              <p:cNvGrpSpPr/>
              <p:nvPr/>
            </p:nvGrpSpPr>
            <p:grpSpPr>
              <a:xfrm>
                <a:off x="4848622" y="2521778"/>
                <a:ext cx="2325651" cy="2325347"/>
                <a:chOff x="3852281" y="2080907"/>
                <a:chExt cx="1744238" cy="1744010"/>
              </a:xfrm>
            </p:grpSpPr>
            <p:sp>
              <p:nvSpPr>
                <p:cNvPr id="48" name="Google Shape;4676;p135">
                  <a:extLst>
                    <a:ext uri="{FF2B5EF4-FFF2-40B4-BE49-F238E27FC236}">
                      <a16:creationId xmlns:a16="http://schemas.microsoft.com/office/drawing/2014/main" id="{573DD818-E0E6-77D4-7F53-7B2C09C32CAB}"/>
                    </a:ext>
                  </a:extLst>
                </p:cNvPr>
                <p:cNvSpPr/>
                <p:nvPr/>
              </p:nvSpPr>
              <p:spPr>
                <a:xfrm>
                  <a:off x="4375348" y="2080907"/>
                  <a:ext cx="698104" cy="495860"/>
                </a:xfrm>
                <a:custGeom>
                  <a:avLst/>
                  <a:gdLst/>
                  <a:ahLst/>
                  <a:cxnLst/>
                  <a:rect l="l" t="t" r="r" b="b"/>
                  <a:pathLst>
                    <a:path w="434" h="308" extrusionOk="0">
                      <a:moveTo>
                        <a:pt x="420" y="75"/>
                      </a:moveTo>
                      <a:cubicBezTo>
                        <a:pt x="434" y="45"/>
                        <a:pt x="434" y="45"/>
                        <a:pt x="434" y="45"/>
                      </a:cubicBezTo>
                      <a:cubicBezTo>
                        <a:pt x="368" y="16"/>
                        <a:pt x="294" y="0"/>
                        <a:pt x="217" y="0"/>
                      </a:cubicBezTo>
                      <a:cubicBezTo>
                        <a:pt x="140" y="0"/>
                        <a:pt x="66" y="16"/>
                        <a:pt x="0" y="45"/>
                      </a:cubicBezTo>
                      <a:cubicBezTo>
                        <a:pt x="4" y="55"/>
                        <a:pt x="9" y="65"/>
                        <a:pt x="14" y="75"/>
                      </a:cubicBezTo>
                      <a:cubicBezTo>
                        <a:pt x="126" y="308"/>
                        <a:pt x="308" y="308"/>
                        <a:pt x="420" y="75"/>
                      </a:cubicBezTo>
                      <a:close/>
                    </a:path>
                  </a:pathLst>
                </a:custGeom>
                <a:solidFill>
                  <a:schemeClr val="dk2">
                    <a:alpha val="40000"/>
                  </a:scheme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49" name="Google Shape;4677;p135">
                  <a:extLst>
                    <a:ext uri="{FF2B5EF4-FFF2-40B4-BE49-F238E27FC236}">
                      <a16:creationId xmlns:a16="http://schemas.microsoft.com/office/drawing/2014/main" id="{112BA253-8EA1-5B01-F8A9-1416815D15C1}"/>
                    </a:ext>
                  </a:extLst>
                </p:cNvPr>
                <p:cNvSpPr/>
                <p:nvPr/>
              </p:nvSpPr>
              <p:spPr>
                <a:xfrm>
                  <a:off x="4062734" y="3229749"/>
                  <a:ext cx="629315" cy="595168"/>
                </a:xfrm>
                <a:custGeom>
                  <a:avLst/>
                  <a:gdLst/>
                  <a:ahLst/>
                  <a:cxnLst/>
                  <a:rect l="l" t="t" r="r" b="b"/>
                  <a:pathLst>
                    <a:path w="391" h="370" extrusionOk="0">
                      <a:moveTo>
                        <a:pt x="26" y="161"/>
                      </a:moveTo>
                      <a:cubicBezTo>
                        <a:pt x="0" y="182"/>
                        <a:pt x="0" y="182"/>
                        <a:pt x="0" y="182"/>
                      </a:cubicBezTo>
                      <a:cubicBezTo>
                        <a:pt x="95" y="292"/>
                        <a:pt x="235" y="364"/>
                        <a:pt x="391" y="370"/>
                      </a:cubicBezTo>
                      <a:cubicBezTo>
                        <a:pt x="391" y="359"/>
                        <a:pt x="391" y="348"/>
                        <a:pt x="391" y="337"/>
                      </a:cubicBezTo>
                      <a:cubicBezTo>
                        <a:pt x="391" y="79"/>
                        <a:pt x="228" y="0"/>
                        <a:pt x="26" y="161"/>
                      </a:cubicBezTo>
                      <a:close/>
                    </a:path>
                  </a:pathLst>
                </a:custGeom>
                <a:solidFill>
                  <a:schemeClr val="dk2">
                    <a:alpha val="40000"/>
                  </a:scheme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50" name="Google Shape;4678;p135">
                  <a:extLst>
                    <a:ext uri="{FF2B5EF4-FFF2-40B4-BE49-F238E27FC236}">
                      <a16:creationId xmlns:a16="http://schemas.microsoft.com/office/drawing/2014/main" id="{0A5CDC5E-8C2B-ED53-A29C-0E879E8497BE}"/>
                    </a:ext>
                  </a:extLst>
                </p:cNvPr>
                <p:cNvSpPr/>
                <p:nvPr/>
              </p:nvSpPr>
              <p:spPr>
                <a:xfrm>
                  <a:off x="3880887" y="2182255"/>
                  <a:ext cx="638850" cy="650263"/>
                </a:xfrm>
                <a:custGeom>
                  <a:avLst/>
                  <a:gdLst/>
                  <a:ahLst/>
                  <a:cxnLst/>
                  <a:rect l="l" t="t" r="r" b="b"/>
                  <a:pathLst>
                    <a:path w="397" h="404" extrusionOk="0">
                      <a:moveTo>
                        <a:pt x="285" y="30"/>
                      </a:moveTo>
                      <a:cubicBezTo>
                        <a:pt x="271" y="0"/>
                        <a:pt x="271" y="0"/>
                        <a:pt x="271" y="0"/>
                      </a:cubicBezTo>
                      <a:cubicBezTo>
                        <a:pt x="139" y="69"/>
                        <a:pt x="39" y="192"/>
                        <a:pt x="0" y="339"/>
                      </a:cubicBezTo>
                      <a:cubicBezTo>
                        <a:pt x="11" y="342"/>
                        <a:pt x="22" y="344"/>
                        <a:pt x="33" y="346"/>
                      </a:cubicBezTo>
                      <a:cubicBezTo>
                        <a:pt x="284" y="404"/>
                        <a:pt x="397" y="262"/>
                        <a:pt x="285" y="30"/>
                      </a:cubicBezTo>
                      <a:close/>
                    </a:path>
                  </a:pathLst>
                </a:custGeom>
                <a:solidFill>
                  <a:schemeClr val="dk2">
                    <a:alpha val="40000"/>
                  </a:scheme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51" name="Google Shape;4679;p135">
                  <a:extLst>
                    <a:ext uri="{FF2B5EF4-FFF2-40B4-BE49-F238E27FC236}">
                      <a16:creationId xmlns:a16="http://schemas.microsoft.com/office/drawing/2014/main" id="{27B1101C-F0C0-9BA0-72AC-12712D7CCCA1}"/>
                    </a:ext>
                  </a:extLst>
                </p:cNvPr>
                <p:cNvSpPr/>
                <p:nvPr/>
              </p:nvSpPr>
              <p:spPr>
                <a:xfrm>
                  <a:off x="4928382" y="2182255"/>
                  <a:ext cx="638850" cy="650263"/>
                </a:xfrm>
                <a:custGeom>
                  <a:avLst/>
                  <a:gdLst/>
                  <a:ahLst/>
                  <a:cxnLst/>
                  <a:rect l="l" t="t" r="r" b="b"/>
                  <a:pathLst>
                    <a:path w="397" h="404" extrusionOk="0">
                      <a:moveTo>
                        <a:pt x="364" y="346"/>
                      </a:moveTo>
                      <a:cubicBezTo>
                        <a:pt x="397" y="339"/>
                        <a:pt x="397" y="339"/>
                        <a:pt x="397" y="339"/>
                      </a:cubicBezTo>
                      <a:cubicBezTo>
                        <a:pt x="358" y="192"/>
                        <a:pt x="258" y="69"/>
                        <a:pt x="126" y="0"/>
                      </a:cubicBezTo>
                      <a:cubicBezTo>
                        <a:pt x="121" y="10"/>
                        <a:pt x="117" y="20"/>
                        <a:pt x="112" y="30"/>
                      </a:cubicBezTo>
                      <a:cubicBezTo>
                        <a:pt x="0" y="262"/>
                        <a:pt x="113" y="404"/>
                        <a:pt x="364" y="346"/>
                      </a:cubicBezTo>
                      <a:close/>
                    </a:path>
                  </a:pathLst>
                </a:custGeom>
                <a:solidFill>
                  <a:schemeClr val="dk2">
                    <a:alpha val="40000"/>
                  </a:scheme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52" name="Google Shape;4680;p135">
                  <a:extLst>
                    <a:ext uri="{FF2B5EF4-FFF2-40B4-BE49-F238E27FC236}">
                      <a16:creationId xmlns:a16="http://schemas.microsoft.com/office/drawing/2014/main" id="{45D23494-A052-394F-C77C-3FCC45852019}"/>
                    </a:ext>
                  </a:extLst>
                </p:cNvPr>
                <p:cNvSpPr/>
                <p:nvPr/>
              </p:nvSpPr>
              <p:spPr>
                <a:xfrm>
                  <a:off x="5059149" y="2790346"/>
                  <a:ext cx="537370" cy="680872"/>
                </a:xfrm>
                <a:custGeom>
                  <a:avLst/>
                  <a:gdLst/>
                  <a:ahLst/>
                  <a:cxnLst/>
                  <a:rect l="l" t="t" r="r" b="b"/>
                  <a:pathLst>
                    <a:path w="334" h="423" extrusionOk="0">
                      <a:moveTo>
                        <a:pt x="202" y="403"/>
                      </a:moveTo>
                      <a:cubicBezTo>
                        <a:pt x="228" y="423"/>
                        <a:pt x="228" y="423"/>
                        <a:pt x="228" y="423"/>
                      </a:cubicBezTo>
                      <a:cubicBezTo>
                        <a:pt x="295" y="333"/>
                        <a:pt x="334" y="222"/>
                        <a:pt x="334" y="101"/>
                      </a:cubicBezTo>
                      <a:cubicBezTo>
                        <a:pt x="334" y="67"/>
                        <a:pt x="331" y="33"/>
                        <a:pt x="325" y="0"/>
                      </a:cubicBezTo>
                      <a:cubicBezTo>
                        <a:pt x="314" y="3"/>
                        <a:pt x="303" y="5"/>
                        <a:pt x="292" y="7"/>
                      </a:cubicBezTo>
                      <a:cubicBezTo>
                        <a:pt x="41" y="65"/>
                        <a:pt x="0" y="242"/>
                        <a:pt x="202" y="403"/>
                      </a:cubicBezTo>
                      <a:close/>
                    </a:path>
                  </a:pathLst>
                </a:custGeom>
                <a:solidFill>
                  <a:schemeClr val="dk2">
                    <a:alpha val="40000"/>
                  </a:scheme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53" name="Google Shape;4681;p135">
                  <a:extLst>
                    <a:ext uri="{FF2B5EF4-FFF2-40B4-BE49-F238E27FC236}">
                      <a16:creationId xmlns:a16="http://schemas.microsoft.com/office/drawing/2014/main" id="{47A299A4-D4FD-4096-0D86-554853295A94}"/>
                    </a:ext>
                  </a:extLst>
                </p:cNvPr>
                <p:cNvSpPr/>
                <p:nvPr/>
              </p:nvSpPr>
              <p:spPr>
                <a:xfrm>
                  <a:off x="4756751" y="3229749"/>
                  <a:ext cx="628634" cy="595168"/>
                </a:xfrm>
                <a:custGeom>
                  <a:avLst/>
                  <a:gdLst/>
                  <a:ahLst/>
                  <a:cxnLst/>
                  <a:rect l="l" t="t" r="r" b="b"/>
                  <a:pathLst>
                    <a:path w="391" h="370" extrusionOk="0">
                      <a:moveTo>
                        <a:pt x="0" y="337"/>
                      </a:moveTo>
                      <a:cubicBezTo>
                        <a:pt x="0" y="370"/>
                        <a:pt x="0" y="370"/>
                        <a:pt x="0" y="370"/>
                      </a:cubicBezTo>
                      <a:cubicBezTo>
                        <a:pt x="156" y="364"/>
                        <a:pt x="296" y="292"/>
                        <a:pt x="391" y="182"/>
                      </a:cubicBezTo>
                      <a:cubicBezTo>
                        <a:pt x="382" y="175"/>
                        <a:pt x="374" y="168"/>
                        <a:pt x="365" y="161"/>
                      </a:cubicBezTo>
                      <a:cubicBezTo>
                        <a:pt x="163" y="0"/>
                        <a:pt x="0" y="79"/>
                        <a:pt x="0" y="337"/>
                      </a:cubicBezTo>
                      <a:close/>
                    </a:path>
                  </a:pathLst>
                </a:custGeom>
                <a:solidFill>
                  <a:schemeClr val="dk2">
                    <a:alpha val="40000"/>
                  </a:scheme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sp>
              <p:nvSpPr>
                <p:cNvPr id="54" name="Google Shape;4682;p135">
                  <a:extLst>
                    <a:ext uri="{FF2B5EF4-FFF2-40B4-BE49-F238E27FC236}">
                      <a16:creationId xmlns:a16="http://schemas.microsoft.com/office/drawing/2014/main" id="{0925C0A2-0C74-9D85-3C67-ACB694DA1C64}"/>
                    </a:ext>
                  </a:extLst>
                </p:cNvPr>
                <p:cNvSpPr/>
                <p:nvPr/>
              </p:nvSpPr>
              <p:spPr>
                <a:xfrm>
                  <a:off x="3852281" y="2790346"/>
                  <a:ext cx="537370" cy="680872"/>
                </a:xfrm>
                <a:custGeom>
                  <a:avLst/>
                  <a:gdLst/>
                  <a:ahLst/>
                  <a:cxnLst/>
                  <a:rect l="l" t="t" r="r" b="b"/>
                  <a:pathLst>
                    <a:path w="334" h="423" extrusionOk="0">
                      <a:moveTo>
                        <a:pt x="42" y="7"/>
                      </a:moveTo>
                      <a:cubicBezTo>
                        <a:pt x="9" y="0"/>
                        <a:pt x="9" y="0"/>
                        <a:pt x="9" y="0"/>
                      </a:cubicBezTo>
                      <a:cubicBezTo>
                        <a:pt x="3" y="33"/>
                        <a:pt x="0" y="67"/>
                        <a:pt x="0" y="101"/>
                      </a:cubicBezTo>
                      <a:cubicBezTo>
                        <a:pt x="0" y="222"/>
                        <a:pt x="39" y="333"/>
                        <a:pt x="106" y="423"/>
                      </a:cubicBezTo>
                      <a:cubicBezTo>
                        <a:pt x="115" y="416"/>
                        <a:pt x="123" y="410"/>
                        <a:pt x="132" y="403"/>
                      </a:cubicBezTo>
                      <a:cubicBezTo>
                        <a:pt x="334" y="242"/>
                        <a:pt x="293" y="65"/>
                        <a:pt x="42" y="7"/>
                      </a:cubicBezTo>
                      <a:close/>
                    </a:path>
                  </a:pathLst>
                </a:custGeom>
                <a:solidFill>
                  <a:schemeClr val="dk2">
                    <a:alpha val="40000"/>
                  </a:schemeClr>
                </a:solid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800" dirty="0">
                    <a:solidFill>
                      <a:schemeClr val="dk1"/>
                    </a:solidFill>
                    <a:latin typeface="Arial"/>
                    <a:ea typeface="Arial"/>
                    <a:cs typeface="Arial"/>
                    <a:sym typeface="Arial"/>
                  </a:endParaRPr>
                </a:p>
              </p:txBody>
            </p:sp>
          </p:grpSp>
        </p:grpSp>
        <p:grpSp>
          <p:nvGrpSpPr>
            <p:cNvPr id="55" name="Group 54">
              <a:extLst>
                <a:ext uri="{FF2B5EF4-FFF2-40B4-BE49-F238E27FC236}">
                  <a16:creationId xmlns:a16="http://schemas.microsoft.com/office/drawing/2014/main" id="{B63976E5-6C11-E214-D77F-794DF7AB09EF}"/>
                </a:ext>
              </a:extLst>
            </p:cNvPr>
            <p:cNvGrpSpPr/>
            <p:nvPr/>
          </p:nvGrpSpPr>
          <p:grpSpPr>
            <a:xfrm>
              <a:off x="5751255" y="2543330"/>
              <a:ext cx="520385" cy="519955"/>
              <a:chOff x="4094847" y="1760585"/>
              <a:chExt cx="633600" cy="633600"/>
            </a:xfrm>
            <a:solidFill>
              <a:schemeClr val="bg1"/>
            </a:solidFill>
          </p:grpSpPr>
          <p:sp>
            <p:nvSpPr>
              <p:cNvPr id="56" name="Accent">
                <a:extLst>
                  <a:ext uri="{FF2B5EF4-FFF2-40B4-BE49-F238E27FC236}">
                    <a16:creationId xmlns:a16="http://schemas.microsoft.com/office/drawing/2014/main" id="{84CB8668-31BC-8782-6E7A-7C6FE2A763AD}"/>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7" name="Outline">
                <a:extLst>
                  <a:ext uri="{FF2B5EF4-FFF2-40B4-BE49-F238E27FC236}">
                    <a16:creationId xmlns:a16="http://schemas.microsoft.com/office/drawing/2014/main" id="{39965AD0-CE36-9D3B-05B5-05D39C352EE4}"/>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58" name="Group 57">
              <a:extLst>
                <a:ext uri="{FF2B5EF4-FFF2-40B4-BE49-F238E27FC236}">
                  <a16:creationId xmlns:a16="http://schemas.microsoft.com/office/drawing/2014/main" id="{6629E000-108F-A755-5C93-B95C3029F996}"/>
                </a:ext>
              </a:extLst>
            </p:cNvPr>
            <p:cNvGrpSpPr/>
            <p:nvPr/>
          </p:nvGrpSpPr>
          <p:grpSpPr>
            <a:xfrm>
              <a:off x="6800747" y="3037481"/>
              <a:ext cx="520385" cy="519955"/>
              <a:chOff x="4094847" y="1760585"/>
              <a:chExt cx="633600" cy="633600"/>
            </a:xfrm>
            <a:solidFill>
              <a:schemeClr val="bg1"/>
            </a:solidFill>
          </p:grpSpPr>
          <p:sp>
            <p:nvSpPr>
              <p:cNvPr id="59" name="Accent">
                <a:extLst>
                  <a:ext uri="{FF2B5EF4-FFF2-40B4-BE49-F238E27FC236}">
                    <a16:creationId xmlns:a16="http://schemas.microsoft.com/office/drawing/2014/main" id="{210CB032-EDB2-BB79-2DD6-14821E7F2925}"/>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0" name="Outline">
                <a:extLst>
                  <a:ext uri="{FF2B5EF4-FFF2-40B4-BE49-F238E27FC236}">
                    <a16:creationId xmlns:a16="http://schemas.microsoft.com/office/drawing/2014/main" id="{EE296E26-F752-BB5F-31E2-5F6BB759E207}"/>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61" name="Group 60">
              <a:extLst>
                <a:ext uri="{FF2B5EF4-FFF2-40B4-BE49-F238E27FC236}">
                  <a16:creationId xmlns:a16="http://schemas.microsoft.com/office/drawing/2014/main" id="{22338943-9970-03EE-2EE1-0713FB19C844}"/>
                </a:ext>
              </a:extLst>
            </p:cNvPr>
            <p:cNvGrpSpPr/>
            <p:nvPr/>
          </p:nvGrpSpPr>
          <p:grpSpPr>
            <a:xfrm>
              <a:off x="7032249" y="4179150"/>
              <a:ext cx="520385" cy="519955"/>
              <a:chOff x="4094847" y="1760585"/>
              <a:chExt cx="633600" cy="633600"/>
            </a:xfrm>
            <a:solidFill>
              <a:schemeClr val="bg1"/>
            </a:solidFill>
          </p:grpSpPr>
          <p:sp>
            <p:nvSpPr>
              <p:cNvPr id="62" name="Accent">
                <a:extLst>
                  <a:ext uri="{FF2B5EF4-FFF2-40B4-BE49-F238E27FC236}">
                    <a16:creationId xmlns:a16="http://schemas.microsoft.com/office/drawing/2014/main" id="{C01144CE-BA48-C0A4-DD9D-7397D4E43866}"/>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3" name="Outline">
                <a:extLst>
                  <a:ext uri="{FF2B5EF4-FFF2-40B4-BE49-F238E27FC236}">
                    <a16:creationId xmlns:a16="http://schemas.microsoft.com/office/drawing/2014/main" id="{C73AE9A2-4AA4-2326-8DC1-EFE37DD53D01}"/>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64" name="Group 63">
              <a:extLst>
                <a:ext uri="{FF2B5EF4-FFF2-40B4-BE49-F238E27FC236}">
                  <a16:creationId xmlns:a16="http://schemas.microsoft.com/office/drawing/2014/main" id="{19DE1914-BEFB-AD7D-DD4F-9059A89BC016}"/>
                </a:ext>
              </a:extLst>
            </p:cNvPr>
            <p:cNvGrpSpPr/>
            <p:nvPr/>
          </p:nvGrpSpPr>
          <p:grpSpPr>
            <a:xfrm>
              <a:off x="4763669" y="3037481"/>
              <a:ext cx="520385" cy="519955"/>
              <a:chOff x="4094847" y="1760585"/>
              <a:chExt cx="633600" cy="633600"/>
            </a:xfrm>
            <a:solidFill>
              <a:schemeClr val="bg1"/>
            </a:solidFill>
          </p:grpSpPr>
          <p:sp>
            <p:nvSpPr>
              <p:cNvPr id="65" name="Accent">
                <a:extLst>
                  <a:ext uri="{FF2B5EF4-FFF2-40B4-BE49-F238E27FC236}">
                    <a16:creationId xmlns:a16="http://schemas.microsoft.com/office/drawing/2014/main" id="{AC36170C-6B3C-F99E-305D-B5373E890973}"/>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6" name="Outline">
                <a:extLst>
                  <a:ext uri="{FF2B5EF4-FFF2-40B4-BE49-F238E27FC236}">
                    <a16:creationId xmlns:a16="http://schemas.microsoft.com/office/drawing/2014/main" id="{7CC3B088-C4FA-0AF5-2CBA-A6028BC91C95}"/>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67" name="Group 66">
              <a:extLst>
                <a:ext uri="{FF2B5EF4-FFF2-40B4-BE49-F238E27FC236}">
                  <a16:creationId xmlns:a16="http://schemas.microsoft.com/office/drawing/2014/main" id="{05B305AA-1AA6-9E86-01BD-B8F086DDCACB}"/>
                </a:ext>
              </a:extLst>
            </p:cNvPr>
            <p:cNvGrpSpPr/>
            <p:nvPr/>
          </p:nvGrpSpPr>
          <p:grpSpPr>
            <a:xfrm>
              <a:off x="4469879" y="4179150"/>
              <a:ext cx="520385" cy="519955"/>
              <a:chOff x="4094847" y="1760585"/>
              <a:chExt cx="633600" cy="633600"/>
            </a:xfrm>
            <a:solidFill>
              <a:schemeClr val="bg1"/>
            </a:solidFill>
          </p:grpSpPr>
          <p:sp>
            <p:nvSpPr>
              <p:cNvPr id="68" name="Accent">
                <a:extLst>
                  <a:ext uri="{FF2B5EF4-FFF2-40B4-BE49-F238E27FC236}">
                    <a16:creationId xmlns:a16="http://schemas.microsoft.com/office/drawing/2014/main" id="{BF484852-7C12-AA0C-BBF0-58311F1FD0A8}"/>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9" name="Outline">
                <a:extLst>
                  <a:ext uri="{FF2B5EF4-FFF2-40B4-BE49-F238E27FC236}">
                    <a16:creationId xmlns:a16="http://schemas.microsoft.com/office/drawing/2014/main" id="{4676D168-CDF2-8DBF-4DE9-190BD3A02514}"/>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70" name="Group 69">
              <a:extLst>
                <a:ext uri="{FF2B5EF4-FFF2-40B4-BE49-F238E27FC236}">
                  <a16:creationId xmlns:a16="http://schemas.microsoft.com/office/drawing/2014/main" id="{E2678571-FB27-1CDB-6A13-D09619A660D6}"/>
                </a:ext>
              </a:extLst>
            </p:cNvPr>
            <p:cNvGrpSpPr/>
            <p:nvPr/>
          </p:nvGrpSpPr>
          <p:grpSpPr>
            <a:xfrm>
              <a:off x="5182993" y="5111462"/>
              <a:ext cx="520385" cy="519955"/>
              <a:chOff x="4094847" y="1760585"/>
              <a:chExt cx="633600" cy="633600"/>
            </a:xfrm>
            <a:solidFill>
              <a:schemeClr val="bg1"/>
            </a:solidFill>
          </p:grpSpPr>
          <p:sp>
            <p:nvSpPr>
              <p:cNvPr id="71" name="Accent">
                <a:extLst>
                  <a:ext uri="{FF2B5EF4-FFF2-40B4-BE49-F238E27FC236}">
                    <a16:creationId xmlns:a16="http://schemas.microsoft.com/office/drawing/2014/main" id="{D4406FC9-E52D-DD9F-5910-334D9C592434}"/>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72" name="Outline">
                <a:extLst>
                  <a:ext uri="{FF2B5EF4-FFF2-40B4-BE49-F238E27FC236}">
                    <a16:creationId xmlns:a16="http://schemas.microsoft.com/office/drawing/2014/main" id="{E6F1A7A6-F2F4-0542-2CD1-F686B7A9C9B0}"/>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73" name="Group 72">
              <a:extLst>
                <a:ext uri="{FF2B5EF4-FFF2-40B4-BE49-F238E27FC236}">
                  <a16:creationId xmlns:a16="http://schemas.microsoft.com/office/drawing/2014/main" id="{BF37D1C2-386B-C59F-C972-51B99975AF6C}"/>
                </a:ext>
              </a:extLst>
            </p:cNvPr>
            <p:cNvGrpSpPr/>
            <p:nvPr/>
          </p:nvGrpSpPr>
          <p:grpSpPr>
            <a:xfrm>
              <a:off x="6357154" y="5111462"/>
              <a:ext cx="520385" cy="519955"/>
              <a:chOff x="4094847" y="1760585"/>
              <a:chExt cx="633600" cy="633600"/>
            </a:xfrm>
            <a:solidFill>
              <a:schemeClr val="bg1"/>
            </a:solidFill>
          </p:grpSpPr>
          <p:sp>
            <p:nvSpPr>
              <p:cNvPr id="74" name="Accent">
                <a:extLst>
                  <a:ext uri="{FF2B5EF4-FFF2-40B4-BE49-F238E27FC236}">
                    <a16:creationId xmlns:a16="http://schemas.microsoft.com/office/drawing/2014/main" id="{99C74A2F-C219-7615-FEE1-5F6724CFAF97}"/>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75" name="Outline">
                <a:extLst>
                  <a:ext uri="{FF2B5EF4-FFF2-40B4-BE49-F238E27FC236}">
                    <a16:creationId xmlns:a16="http://schemas.microsoft.com/office/drawing/2014/main" id="{60728730-4E31-76AE-9391-8C19141C5630}"/>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Tree>
    <p:extLst>
      <p:ext uri="{BB962C8B-B14F-4D97-AF65-F5344CB8AC3E}">
        <p14:creationId xmlns:p14="http://schemas.microsoft.com/office/powerpoint/2010/main" val="248138466"/>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F70B517-0BC8-4FDB-E6E5-CBFCA7F771F2}"/>
              </a:ext>
            </a:extLst>
          </p:cNvPr>
          <p:cNvSpPr>
            <a:spLocks noGrp="1"/>
          </p:cNvSpPr>
          <p:nvPr>
            <p:ph type="title"/>
          </p:nvPr>
        </p:nvSpPr>
        <p:spPr/>
        <p:txBody>
          <a:bodyPr/>
          <a:lstStyle/>
          <a:p>
            <a:r>
              <a:rPr lang="en-US" dirty="0"/>
              <a:t>Conceptual Graphics</a:t>
            </a:r>
            <a:endParaRPr lang="en-PH" dirty="0"/>
          </a:p>
        </p:txBody>
      </p:sp>
      <p:sp>
        <p:nvSpPr>
          <p:cNvPr id="4" name="Text Placeholder 3">
            <a:extLst>
              <a:ext uri="{FF2B5EF4-FFF2-40B4-BE49-F238E27FC236}">
                <a16:creationId xmlns:a16="http://schemas.microsoft.com/office/drawing/2014/main" id="{14B536FA-403D-DC92-473A-01135EF06AE2}"/>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2047064164"/>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a:extLst>
              <a:ext uri="{FF2B5EF4-FFF2-40B4-BE49-F238E27FC236}">
                <a16:creationId xmlns:a16="http://schemas.microsoft.com/office/drawing/2014/main" id="{D0F0805F-AB7A-4F85-8516-60D3E83A2062}"/>
              </a:ext>
            </a:extLst>
          </p:cNvPr>
          <p:cNvSpPr/>
          <p:nvPr/>
        </p:nvSpPr>
        <p:spPr>
          <a:xfrm>
            <a:off x="320041" y="1741749"/>
            <a:ext cx="2960370" cy="1742653"/>
          </a:xfrm>
          <a:prstGeom prst="rect">
            <a:avLst/>
          </a:prstGeom>
          <a:solidFill>
            <a:schemeClr val="bg1">
              <a:lumMod val="90000"/>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4" name="Rectangle 63">
            <a:extLst>
              <a:ext uri="{FF2B5EF4-FFF2-40B4-BE49-F238E27FC236}">
                <a16:creationId xmlns:a16="http://schemas.microsoft.com/office/drawing/2014/main" id="{94FDA2D5-92E2-427B-9EFC-C199F1F521F3}"/>
              </a:ext>
            </a:extLst>
          </p:cNvPr>
          <p:cNvSpPr/>
          <p:nvPr/>
        </p:nvSpPr>
        <p:spPr>
          <a:xfrm>
            <a:off x="320041" y="4094493"/>
            <a:ext cx="2960370" cy="1742653"/>
          </a:xfrm>
          <a:prstGeom prst="rect">
            <a:avLst/>
          </a:prstGeom>
          <a:solidFill>
            <a:schemeClr val="bg1">
              <a:lumMod val="90000"/>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7" name="Rectangle 76">
            <a:extLst>
              <a:ext uri="{FF2B5EF4-FFF2-40B4-BE49-F238E27FC236}">
                <a16:creationId xmlns:a16="http://schemas.microsoft.com/office/drawing/2014/main" id="{E08B55DA-EECA-4135-B47E-17392AEB1B44}"/>
              </a:ext>
            </a:extLst>
          </p:cNvPr>
          <p:cNvSpPr/>
          <p:nvPr/>
        </p:nvSpPr>
        <p:spPr>
          <a:xfrm>
            <a:off x="5863589" y="4094493"/>
            <a:ext cx="2960370" cy="1742653"/>
          </a:xfrm>
          <a:prstGeom prst="rect">
            <a:avLst/>
          </a:prstGeom>
          <a:solidFill>
            <a:schemeClr val="bg1">
              <a:lumMod val="90000"/>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12" name="Straight Connector 11">
            <a:extLst>
              <a:ext uri="{FF2B5EF4-FFF2-40B4-BE49-F238E27FC236}">
                <a16:creationId xmlns:a16="http://schemas.microsoft.com/office/drawing/2014/main" id="{37DBA7E9-82A0-44BB-B786-599187A89382}"/>
              </a:ext>
            </a:extLst>
          </p:cNvPr>
          <p:cNvCxnSpPr>
            <a:cxnSpLocks/>
          </p:cNvCxnSpPr>
          <p:nvPr/>
        </p:nvCxnSpPr>
        <p:spPr>
          <a:xfrm>
            <a:off x="221226" y="3789448"/>
            <a:ext cx="3225136" cy="0"/>
          </a:xfrm>
          <a:prstGeom prst="line">
            <a:avLst/>
          </a:prstGeom>
          <a:ln w="38100">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sp>
        <p:nvSpPr>
          <p:cNvPr id="2" name="Title 1">
            <a:extLst>
              <a:ext uri="{FF2B5EF4-FFF2-40B4-BE49-F238E27FC236}">
                <a16:creationId xmlns:a16="http://schemas.microsoft.com/office/drawing/2014/main" id="{DBA1852C-93BA-4679-B2AE-FEF1F2C5BFE3}"/>
              </a:ext>
            </a:extLst>
          </p:cNvPr>
          <p:cNvSpPr>
            <a:spLocks noGrp="1"/>
          </p:cNvSpPr>
          <p:nvPr>
            <p:ph type="title"/>
          </p:nvPr>
        </p:nvSpPr>
        <p:spPr>
          <a:xfrm>
            <a:off x="221226" y="365126"/>
            <a:ext cx="8701548" cy="578772"/>
          </a:xfrm>
        </p:spPr>
        <p:txBody>
          <a:bodyPr/>
          <a:lstStyle/>
          <a:p>
            <a:r>
              <a:rPr lang="en-US" dirty="0"/>
              <a:t>Center Diamond with Four Callouts</a:t>
            </a:r>
          </a:p>
        </p:txBody>
      </p:sp>
      <p:cxnSp>
        <p:nvCxnSpPr>
          <p:cNvPr id="13" name="Straight Connector 12">
            <a:extLst>
              <a:ext uri="{FF2B5EF4-FFF2-40B4-BE49-F238E27FC236}">
                <a16:creationId xmlns:a16="http://schemas.microsoft.com/office/drawing/2014/main" id="{D716F4A4-731B-47B7-9614-F11816129B8A}"/>
              </a:ext>
            </a:extLst>
          </p:cNvPr>
          <p:cNvCxnSpPr>
            <a:cxnSpLocks/>
          </p:cNvCxnSpPr>
          <p:nvPr/>
        </p:nvCxnSpPr>
        <p:spPr>
          <a:xfrm>
            <a:off x="5726430" y="3809414"/>
            <a:ext cx="3193435" cy="0"/>
          </a:xfrm>
          <a:prstGeom prst="line">
            <a:avLst/>
          </a:prstGeom>
          <a:ln w="38100">
            <a:solidFill>
              <a:schemeClr val="bg1">
                <a:lumMod val="50000"/>
              </a:schemeClr>
            </a:solidFill>
          </a:ln>
        </p:spPr>
        <p:style>
          <a:lnRef idx="2">
            <a:schemeClr val="accent1"/>
          </a:lnRef>
          <a:fillRef idx="0">
            <a:schemeClr val="accent1"/>
          </a:fillRef>
          <a:effectRef idx="1">
            <a:schemeClr val="accent1"/>
          </a:effectRef>
          <a:fontRef idx="minor">
            <a:schemeClr val="tx1"/>
          </a:fontRef>
        </p:style>
      </p:cxnSp>
      <p:grpSp>
        <p:nvGrpSpPr>
          <p:cNvPr id="80" name="Group 79">
            <a:extLst>
              <a:ext uri="{FF2B5EF4-FFF2-40B4-BE49-F238E27FC236}">
                <a16:creationId xmlns:a16="http://schemas.microsoft.com/office/drawing/2014/main" id="{608B75C7-7DDB-4B2E-B492-3A10147D67B2}"/>
              </a:ext>
            </a:extLst>
          </p:cNvPr>
          <p:cNvGrpSpPr/>
          <p:nvPr/>
        </p:nvGrpSpPr>
        <p:grpSpPr>
          <a:xfrm>
            <a:off x="480349" y="1828989"/>
            <a:ext cx="2714008" cy="1568173"/>
            <a:chOff x="398506" y="1939869"/>
            <a:chExt cx="2795852" cy="1568173"/>
          </a:xfrm>
        </p:grpSpPr>
        <p:sp>
          <p:nvSpPr>
            <p:cNvPr id="3" name="TextBox 2">
              <a:extLst>
                <a:ext uri="{FF2B5EF4-FFF2-40B4-BE49-F238E27FC236}">
                  <a16:creationId xmlns:a16="http://schemas.microsoft.com/office/drawing/2014/main" id="{E70C6246-83D4-43EE-93D2-009FFB58ACE6}"/>
                </a:ext>
              </a:extLst>
            </p:cNvPr>
            <p:cNvSpPr txBox="1"/>
            <p:nvPr/>
          </p:nvSpPr>
          <p:spPr>
            <a:xfrm>
              <a:off x="398506" y="1939869"/>
              <a:ext cx="2795852" cy="492443"/>
            </a:xfrm>
            <a:prstGeom prst="rect">
              <a:avLst/>
            </a:prstGeom>
            <a:noFill/>
          </p:spPr>
          <p:txBody>
            <a:bodyPr wrap="square" lIns="0" tIns="0" rIns="0" bIns="0" anchor="b">
              <a:noAutofit/>
            </a:bodyPr>
            <a:lstStyle/>
            <a:p>
              <a:pPr>
                <a:lnSpc>
                  <a:spcPct val="114000"/>
                </a:lnSpc>
              </a:pPr>
              <a:r>
                <a:rPr lang="da-DK" sz="1200" b="1" dirty="0">
                  <a:solidFill>
                    <a:schemeClr val="accent1"/>
                  </a:solidFill>
                </a:rPr>
                <a:t>Lorem ipsum dolor sit amet</a:t>
              </a:r>
              <a:endParaRPr lang="en-US" sz="1200" b="1" dirty="0">
                <a:solidFill>
                  <a:schemeClr val="accent1"/>
                </a:solidFill>
              </a:endParaRPr>
            </a:p>
          </p:txBody>
        </p:sp>
        <p:sp>
          <p:nvSpPr>
            <p:cNvPr id="7" name="TextBox 6">
              <a:extLst>
                <a:ext uri="{FF2B5EF4-FFF2-40B4-BE49-F238E27FC236}">
                  <a16:creationId xmlns:a16="http://schemas.microsoft.com/office/drawing/2014/main" id="{83A06660-85E6-42BD-B3DA-A7893F1BA614}"/>
                </a:ext>
              </a:extLst>
            </p:cNvPr>
            <p:cNvSpPr txBox="1">
              <a:spLocks/>
            </p:cNvSpPr>
            <p:nvPr/>
          </p:nvSpPr>
          <p:spPr>
            <a:xfrm>
              <a:off x="398506" y="2584712"/>
              <a:ext cx="2795852" cy="923330"/>
            </a:xfrm>
            <a:prstGeom prst="rect">
              <a:avLst/>
            </a:prstGeom>
            <a:noFill/>
          </p:spPr>
          <p:txBody>
            <a:bodyPr wrap="square" lIns="0" tIns="0" rIns="0" bIns="0">
              <a:noAutofit/>
            </a:bodyPr>
            <a:lstStyle/>
            <a:p>
              <a:pPr>
                <a:lnSpc>
                  <a:spcPct val="114000"/>
                </a:lnSpc>
              </a:pPr>
              <a:r>
                <a:rPr lang="en-US" sz="1100" dirty="0"/>
                <a:t>Lorem ipsum dolor sit amet, consectetur adipiscing elit. Ut tempor, quam et mattis pulvinar, mauris ligula suscipit arcu, sed elementum diam leo at magna. Curabitur maximus sodales massa</a:t>
              </a:r>
            </a:p>
          </p:txBody>
        </p:sp>
      </p:grpSp>
      <p:sp>
        <p:nvSpPr>
          <p:cNvPr id="42" name="Rectangle 41">
            <a:extLst>
              <a:ext uri="{FF2B5EF4-FFF2-40B4-BE49-F238E27FC236}">
                <a16:creationId xmlns:a16="http://schemas.microsoft.com/office/drawing/2014/main" id="{CA410D0D-4863-4917-997C-83958E2B3CC9}"/>
              </a:ext>
            </a:extLst>
          </p:cNvPr>
          <p:cNvSpPr/>
          <p:nvPr/>
        </p:nvSpPr>
        <p:spPr>
          <a:xfrm>
            <a:off x="221226" y="1741749"/>
            <a:ext cx="98814" cy="174265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79" name="Group 78">
            <a:extLst>
              <a:ext uri="{FF2B5EF4-FFF2-40B4-BE49-F238E27FC236}">
                <a16:creationId xmlns:a16="http://schemas.microsoft.com/office/drawing/2014/main" id="{C95C02A5-3C1C-4895-9B2E-819354EA819E}"/>
              </a:ext>
            </a:extLst>
          </p:cNvPr>
          <p:cNvGrpSpPr/>
          <p:nvPr/>
        </p:nvGrpSpPr>
        <p:grpSpPr>
          <a:xfrm>
            <a:off x="480349" y="4181733"/>
            <a:ext cx="2714008" cy="1568173"/>
            <a:chOff x="398506" y="4292613"/>
            <a:chExt cx="2795852" cy="1568173"/>
          </a:xfrm>
        </p:grpSpPr>
        <p:sp>
          <p:nvSpPr>
            <p:cNvPr id="61" name="TextBox 60">
              <a:extLst>
                <a:ext uri="{FF2B5EF4-FFF2-40B4-BE49-F238E27FC236}">
                  <a16:creationId xmlns:a16="http://schemas.microsoft.com/office/drawing/2014/main" id="{D8BF8FE2-6F38-40F8-8DAD-A9D6D323B719}"/>
                </a:ext>
              </a:extLst>
            </p:cNvPr>
            <p:cNvSpPr txBox="1"/>
            <p:nvPr/>
          </p:nvSpPr>
          <p:spPr>
            <a:xfrm>
              <a:off x="398506" y="4292613"/>
              <a:ext cx="2795852" cy="492443"/>
            </a:xfrm>
            <a:prstGeom prst="rect">
              <a:avLst/>
            </a:prstGeom>
            <a:noFill/>
          </p:spPr>
          <p:txBody>
            <a:bodyPr wrap="square" lIns="0" tIns="0" rIns="0" bIns="0" anchor="b">
              <a:noAutofit/>
            </a:bodyPr>
            <a:lstStyle/>
            <a:p>
              <a:pPr>
                <a:lnSpc>
                  <a:spcPct val="114000"/>
                </a:lnSpc>
              </a:pPr>
              <a:r>
                <a:rPr lang="da-DK" sz="1200" b="1" dirty="0">
                  <a:solidFill>
                    <a:schemeClr val="accent1"/>
                  </a:solidFill>
                </a:rPr>
                <a:t>Lorem ipsum dolor sit amet</a:t>
              </a:r>
              <a:endParaRPr lang="en-US" sz="1200" b="1" dirty="0">
                <a:solidFill>
                  <a:schemeClr val="accent1"/>
                </a:solidFill>
              </a:endParaRPr>
            </a:p>
          </p:txBody>
        </p:sp>
        <p:sp>
          <p:nvSpPr>
            <p:cNvPr id="62" name="TextBox 61">
              <a:extLst>
                <a:ext uri="{FF2B5EF4-FFF2-40B4-BE49-F238E27FC236}">
                  <a16:creationId xmlns:a16="http://schemas.microsoft.com/office/drawing/2014/main" id="{DC8FA079-AB4E-4E14-B223-2BC62468E218}"/>
                </a:ext>
              </a:extLst>
            </p:cNvPr>
            <p:cNvSpPr txBox="1">
              <a:spLocks/>
            </p:cNvSpPr>
            <p:nvPr/>
          </p:nvSpPr>
          <p:spPr>
            <a:xfrm>
              <a:off x="398506" y="4937456"/>
              <a:ext cx="2795852" cy="923330"/>
            </a:xfrm>
            <a:prstGeom prst="rect">
              <a:avLst/>
            </a:prstGeom>
            <a:noFill/>
          </p:spPr>
          <p:txBody>
            <a:bodyPr wrap="square" lIns="0" tIns="0" rIns="0" bIns="0">
              <a:noAutofit/>
            </a:bodyPr>
            <a:lstStyle/>
            <a:p>
              <a:pPr>
                <a:lnSpc>
                  <a:spcPct val="114000"/>
                </a:lnSpc>
              </a:pPr>
              <a:r>
                <a:rPr lang="en-US" sz="1100" dirty="0"/>
                <a:t>Lorem ipsum dolor sit amet, consectetur adipiscing elit. Ut tempor, quam et mattis pulvinar, mauris ligula suscipit arcu, sed elementum diam leo at magna. Curabitur maximus sodales massa</a:t>
              </a:r>
            </a:p>
          </p:txBody>
        </p:sp>
      </p:grpSp>
      <p:sp>
        <p:nvSpPr>
          <p:cNvPr id="65" name="Rectangle 64">
            <a:extLst>
              <a:ext uri="{FF2B5EF4-FFF2-40B4-BE49-F238E27FC236}">
                <a16:creationId xmlns:a16="http://schemas.microsoft.com/office/drawing/2014/main" id="{63833697-CF6E-4471-892F-FF1ABA0BE216}"/>
              </a:ext>
            </a:extLst>
          </p:cNvPr>
          <p:cNvSpPr/>
          <p:nvPr/>
        </p:nvSpPr>
        <p:spPr>
          <a:xfrm>
            <a:off x="221226" y="4094493"/>
            <a:ext cx="98814" cy="174265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84" name="Group 83">
            <a:extLst>
              <a:ext uri="{FF2B5EF4-FFF2-40B4-BE49-F238E27FC236}">
                <a16:creationId xmlns:a16="http://schemas.microsoft.com/office/drawing/2014/main" id="{5E608D91-0B77-415B-903F-39304AE57B3C}"/>
              </a:ext>
            </a:extLst>
          </p:cNvPr>
          <p:cNvGrpSpPr/>
          <p:nvPr/>
        </p:nvGrpSpPr>
        <p:grpSpPr>
          <a:xfrm>
            <a:off x="5954056" y="4181733"/>
            <a:ext cx="2709594" cy="1568173"/>
            <a:chOff x="6040869" y="4292613"/>
            <a:chExt cx="2795852" cy="1568173"/>
          </a:xfrm>
        </p:grpSpPr>
        <p:sp>
          <p:nvSpPr>
            <p:cNvPr id="74" name="TextBox 73">
              <a:extLst>
                <a:ext uri="{FF2B5EF4-FFF2-40B4-BE49-F238E27FC236}">
                  <a16:creationId xmlns:a16="http://schemas.microsoft.com/office/drawing/2014/main" id="{04C825B1-4EF8-4139-883D-052DC2E23FDF}"/>
                </a:ext>
              </a:extLst>
            </p:cNvPr>
            <p:cNvSpPr txBox="1"/>
            <p:nvPr/>
          </p:nvSpPr>
          <p:spPr>
            <a:xfrm>
              <a:off x="6040869" y="4292613"/>
              <a:ext cx="2795852" cy="492443"/>
            </a:xfrm>
            <a:prstGeom prst="rect">
              <a:avLst/>
            </a:prstGeom>
            <a:noFill/>
          </p:spPr>
          <p:txBody>
            <a:bodyPr wrap="square" lIns="0" tIns="0" rIns="0" bIns="0" anchor="b">
              <a:noAutofit/>
            </a:bodyPr>
            <a:lstStyle/>
            <a:p>
              <a:pPr algn="r">
                <a:lnSpc>
                  <a:spcPct val="114000"/>
                </a:lnSpc>
              </a:pPr>
              <a:r>
                <a:rPr lang="da-DK" sz="1200" b="1" dirty="0">
                  <a:solidFill>
                    <a:schemeClr val="accent1"/>
                  </a:solidFill>
                </a:rPr>
                <a:t>Lorem ipsum dolor sit amet</a:t>
              </a:r>
              <a:endParaRPr lang="en-US" sz="1200" b="1" dirty="0">
                <a:solidFill>
                  <a:schemeClr val="accent1"/>
                </a:solidFill>
              </a:endParaRPr>
            </a:p>
          </p:txBody>
        </p:sp>
        <p:sp>
          <p:nvSpPr>
            <p:cNvPr id="75" name="TextBox 74">
              <a:extLst>
                <a:ext uri="{FF2B5EF4-FFF2-40B4-BE49-F238E27FC236}">
                  <a16:creationId xmlns:a16="http://schemas.microsoft.com/office/drawing/2014/main" id="{39E7D461-4178-4497-8F1D-FA010C9C963B}"/>
                </a:ext>
              </a:extLst>
            </p:cNvPr>
            <p:cNvSpPr txBox="1">
              <a:spLocks/>
            </p:cNvSpPr>
            <p:nvPr/>
          </p:nvSpPr>
          <p:spPr>
            <a:xfrm>
              <a:off x="6040869" y="4937456"/>
              <a:ext cx="2795852" cy="923330"/>
            </a:xfrm>
            <a:prstGeom prst="rect">
              <a:avLst/>
            </a:prstGeom>
            <a:noFill/>
          </p:spPr>
          <p:txBody>
            <a:bodyPr wrap="square" lIns="0" tIns="0" rIns="0" bIns="0">
              <a:noAutofit/>
            </a:bodyPr>
            <a:lstStyle/>
            <a:p>
              <a:pPr marL="69056" algn="r">
                <a:lnSpc>
                  <a:spcPct val="114000"/>
                </a:lnSpc>
              </a:pPr>
              <a:r>
                <a:rPr lang="en-US" sz="1100" dirty="0"/>
                <a:t>Lorem ipsum dolor sit amet, consectetur adipiscing elit. Ut tempor, quam et mattis pulvinar, mauris ligula suscipit arcu, sed elementum diam leo at magna. Curabitur maximus sodales massa</a:t>
              </a:r>
            </a:p>
          </p:txBody>
        </p:sp>
      </p:grpSp>
      <p:sp>
        <p:nvSpPr>
          <p:cNvPr id="78" name="Rectangle 77">
            <a:extLst>
              <a:ext uri="{FF2B5EF4-FFF2-40B4-BE49-F238E27FC236}">
                <a16:creationId xmlns:a16="http://schemas.microsoft.com/office/drawing/2014/main" id="{03C12EDB-C5C0-4E65-967B-52DADD362008}"/>
              </a:ext>
            </a:extLst>
          </p:cNvPr>
          <p:cNvSpPr/>
          <p:nvPr/>
        </p:nvSpPr>
        <p:spPr>
          <a:xfrm>
            <a:off x="8823960" y="4094493"/>
            <a:ext cx="98814" cy="174265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91" name="Group 90">
            <a:extLst>
              <a:ext uri="{FF2B5EF4-FFF2-40B4-BE49-F238E27FC236}">
                <a16:creationId xmlns:a16="http://schemas.microsoft.com/office/drawing/2014/main" id="{738E2A79-5051-4A2E-B1D2-3A261681E074}"/>
              </a:ext>
            </a:extLst>
          </p:cNvPr>
          <p:cNvGrpSpPr/>
          <p:nvPr/>
        </p:nvGrpSpPr>
        <p:grpSpPr>
          <a:xfrm>
            <a:off x="5863589" y="1828989"/>
            <a:ext cx="3059185" cy="1742653"/>
            <a:chOff x="5863589" y="1686347"/>
            <a:chExt cx="3059185" cy="1742653"/>
          </a:xfrm>
        </p:grpSpPr>
        <p:sp>
          <p:nvSpPr>
            <p:cNvPr id="86" name="Rectangle 85">
              <a:extLst>
                <a:ext uri="{FF2B5EF4-FFF2-40B4-BE49-F238E27FC236}">
                  <a16:creationId xmlns:a16="http://schemas.microsoft.com/office/drawing/2014/main" id="{0663DED3-9C56-4976-87E8-133D11FA77FE}"/>
                </a:ext>
              </a:extLst>
            </p:cNvPr>
            <p:cNvSpPr/>
            <p:nvPr/>
          </p:nvSpPr>
          <p:spPr>
            <a:xfrm>
              <a:off x="5863589" y="1686347"/>
              <a:ext cx="2960370" cy="1742653"/>
            </a:xfrm>
            <a:prstGeom prst="rect">
              <a:avLst/>
            </a:prstGeom>
            <a:solidFill>
              <a:schemeClr val="bg1">
                <a:lumMod val="90000"/>
                <a:alpha val="1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grpSp>
          <p:nvGrpSpPr>
            <p:cNvPr id="87" name="Group 86">
              <a:extLst>
                <a:ext uri="{FF2B5EF4-FFF2-40B4-BE49-F238E27FC236}">
                  <a16:creationId xmlns:a16="http://schemas.microsoft.com/office/drawing/2014/main" id="{42D3E8D0-BE53-4C12-8430-4F5F00943AA7}"/>
                </a:ext>
              </a:extLst>
            </p:cNvPr>
            <p:cNvGrpSpPr/>
            <p:nvPr/>
          </p:nvGrpSpPr>
          <p:grpSpPr>
            <a:xfrm>
              <a:off x="5954056" y="1773587"/>
              <a:ext cx="2709594" cy="1568173"/>
              <a:chOff x="6040869" y="4292613"/>
              <a:chExt cx="2795852" cy="1568173"/>
            </a:xfrm>
          </p:grpSpPr>
          <p:sp>
            <p:nvSpPr>
              <p:cNvPr id="88" name="TextBox 87">
                <a:extLst>
                  <a:ext uri="{FF2B5EF4-FFF2-40B4-BE49-F238E27FC236}">
                    <a16:creationId xmlns:a16="http://schemas.microsoft.com/office/drawing/2014/main" id="{56252B86-6A9B-4846-B1E6-77B28D1FCFFB}"/>
                  </a:ext>
                </a:extLst>
              </p:cNvPr>
              <p:cNvSpPr txBox="1"/>
              <p:nvPr/>
            </p:nvSpPr>
            <p:spPr>
              <a:xfrm>
                <a:off x="6040869" y="4292613"/>
                <a:ext cx="2795852" cy="492443"/>
              </a:xfrm>
              <a:prstGeom prst="rect">
                <a:avLst/>
              </a:prstGeom>
              <a:noFill/>
            </p:spPr>
            <p:txBody>
              <a:bodyPr wrap="square" lIns="0" tIns="0" rIns="0" bIns="0" anchor="b">
                <a:noAutofit/>
              </a:bodyPr>
              <a:lstStyle/>
              <a:p>
                <a:pPr algn="r">
                  <a:lnSpc>
                    <a:spcPct val="114000"/>
                  </a:lnSpc>
                </a:pPr>
                <a:r>
                  <a:rPr lang="da-DK" sz="1200" b="1" dirty="0">
                    <a:solidFill>
                      <a:schemeClr val="accent1"/>
                    </a:solidFill>
                  </a:rPr>
                  <a:t>Lorem ipsum dolor sit amet</a:t>
                </a:r>
                <a:endParaRPr lang="en-US" sz="1200" b="1" dirty="0">
                  <a:solidFill>
                    <a:schemeClr val="accent1"/>
                  </a:solidFill>
                </a:endParaRPr>
              </a:p>
            </p:txBody>
          </p:sp>
          <p:sp>
            <p:nvSpPr>
              <p:cNvPr id="89" name="TextBox 88">
                <a:extLst>
                  <a:ext uri="{FF2B5EF4-FFF2-40B4-BE49-F238E27FC236}">
                    <a16:creationId xmlns:a16="http://schemas.microsoft.com/office/drawing/2014/main" id="{CE08DC67-1FEE-42A6-86BD-7E0C35D3D62C}"/>
                  </a:ext>
                </a:extLst>
              </p:cNvPr>
              <p:cNvSpPr txBox="1">
                <a:spLocks/>
              </p:cNvSpPr>
              <p:nvPr/>
            </p:nvSpPr>
            <p:spPr>
              <a:xfrm>
                <a:off x="6040869" y="4937456"/>
                <a:ext cx="2795852" cy="923330"/>
              </a:xfrm>
              <a:prstGeom prst="rect">
                <a:avLst/>
              </a:prstGeom>
              <a:noFill/>
            </p:spPr>
            <p:txBody>
              <a:bodyPr wrap="square" lIns="0" tIns="0" rIns="0" bIns="0">
                <a:noAutofit/>
              </a:bodyPr>
              <a:lstStyle/>
              <a:p>
                <a:pPr marL="69056" algn="r">
                  <a:lnSpc>
                    <a:spcPct val="114000"/>
                  </a:lnSpc>
                </a:pPr>
                <a:r>
                  <a:rPr lang="en-US" sz="1100" dirty="0"/>
                  <a:t>Lorem ipsum dolor sit amet, consectetur adipiscing elit. Ut tempor, quam et mattis pulvinar, mauris ligula suscipit arcu, sed elementum diam leo at magna. Curabitur maximus sodales massa</a:t>
                </a:r>
              </a:p>
            </p:txBody>
          </p:sp>
        </p:grpSp>
        <p:sp>
          <p:nvSpPr>
            <p:cNvPr id="90" name="Rectangle 89">
              <a:extLst>
                <a:ext uri="{FF2B5EF4-FFF2-40B4-BE49-F238E27FC236}">
                  <a16:creationId xmlns:a16="http://schemas.microsoft.com/office/drawing/2014/main" id="{51A0FCEE-2552-4638-B3F8-498DE45AE98A}"/>
                </a:ext>
              </a:extLst>
            </p:cNvPr>
            <p:cNvSpPr/>
            <p:nvPr/>
          </p:nvSpPr>
          <p:spPr>
            <a:xfrm>
              <a:off x="8823960" y="1686347"/>
              <a:ext cx="98814" cy="174265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grpSp>
      <p:grpSp>
        <p:nvGrpSpPr>
          <p:cNvPr id="10" name="Group 9">
            <a:extLst>
              <a:ext uri="{FF2B5EF4-FFF2-40B4-BE49-F238E27FC236}">
                <a16:creationId xmlns:a16="http://schemas.microsoft.com/office/drawing/2014/main" id="{C7E2E5E1-48E3-2FC0-F7C2-AD8FA789A7EA}"/>
              </a:ext>
            </a:extLst>
          </p:cNvPr>
          <p:cNvGrpSpPr/>
          <p:nvPr/>
        </p:nvGrpSpPr>
        <p:grpSpPr>
          <a:xfrm>
            <a:off x="3347125" y="2556720"/>
            <a:ext cx="2449750" cy="2449750"/>
            <a:chOff x="4871125" y="2556720"/>
            <a:chExt cx="2449750" cy="2449750"/>
          </a:xfrm>
        </p:grpSpPr>
        <p:sp>
          <p:nvSpPr>
            <p:cNvPr id="4" name="Rectangle: Rounded Corners 3">
              <a:extLst>
                <a:ext uri="{FF2B5EF4-FFF2-40B4-BE49-F238E27FC236}">
                  <a16:creationId xmlns:a16="http://schemas.microsoft.com/office/drawing/2014/main" id="{7900F366-0C3D-F055-0BF7-027D8D4573A2}"/>
                </a:ext>
              </a:extLst>
            </p:cNvPr>
            <p:cNvSpPr/>
            <p:nvPr/>
          </p:nvSpPr>
          <p:spPr>
            <a:xfrm rot="2700000">
              <a:off x="4871125" y="2556720"/>
              <a:ext cx="2449750" cy="244975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 name="TextBox 4">
              <a:extLst>
                <a:ext uri="{FF2B5EF4-FFF2-40B4-BE49-F238E27FC236}">
                  <a16:creationId xmlns:a16="http://schemas.microsoft.com/office/drawing/2014/main" id="{81F29E39-5862-79CC-5680-D6976474C607}"/>
                </a:ext>
              </a:extLst>
            </p:cNvPr>
            <p:cNvSpPr txBox="1"/>
            <p:nvPr/>
          </p:nvSpPr>
          <p:spPr>
            <a:xfrm>
              <a:off x="4990632" y="3809414"/>
              <a:ext cx="2220852" cy="609719"/>
            </a:xfrm>
            <a:prstGeom prst="rect">
              <a:avLst/>
            </a:prstGeom>
            <a:noFill/>
          </p:spPr>
          <p:txBody>
            <a:bodyPr wrap="square" lIns="0" tIns="0" rIns="0" bIns="0">
              <a:spAutoFit/>
            </a:bodyPr>
            <a:lstStyle/>
            <a:p>
              <a:pPr algn="ctr">
                <a:lnSpc>
                  <a:spcPct val="114000"/>
                </a:lnSpc>
              </a:pPr>
              <a:r>
                <a:rPr lang="da-DK" b="1" dirty="0">
                  <a:solidFill>
                    <a:schemeClr val="bg1"/>
                  </a:solidFill>
                </a:rPr>
                <a:t>Lorem ipsum dolor sit amet</a:t>
              </a:r>
              <a:endParaRPr lang="en-US" b="1" dirty="0">
                <a:solidFill>
                  <a:schemeClr val="bg1"/>
                </a:solidFill>
              </a:endParaRPr>
            </a:p>
          </p:txBody>
        </p:sp>
        <p:grpSp>
          <p:nvGrpSpPr>
            <p:cNvPr id="6" name="Group 5">
              <a:extLst>
                <a:ext uri="{FF2B5EF4-FFF2-40B4-BE49-F238E27FC236}">
                  <a16:creationId xmlns:a16="http://schemas.microsoft.com/office/drawing/2014/main" id="{136395AA-87C1-2D12-FC03-CEE143E7401E}"/>
                </a:ext>
              </a:extLst>
            </p:cNvPr>
            <p:cNvGrpSpPr/>
            <p:nvPr/>
          </p:nvGrpSpPr>
          <p:grpSpPr>
            <a:xfrm>
              <a:off x="5597200" y="2613075"/>
              <a:ext cx="997600" cy="997600"/>
              <a:chOff x="4094847" y="1760585"/>
              <a:chExt cx="633600" cy="633600"/>
            </a:xfrm>
            <a:solidFill>
              <a:schemeClr val="bg1"/>
            </a:solidFill>
          </p:grpSpPr>
          <p:sp>
            <p:nvSpPr>
              <p:cNvPr id="8" name="Accent">
                <a:extLst>
                  <a:ext uri="{FF2B5EF4-FFF2-40B4-BE49-F238E27FC236}">
                    <a16:creationId xmlns:a16="http://schemas.microsoft.com/office/drawing/2014/main" id="{0E59B4ED-5967-88A4-160E-0071F44E61D1}"/>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9" name="Outline">
                <a:extLst>
                  <a:ext uri="{FF2B5EF4-FFF2-40B4-BE49-F238E27FC236}">
                    <a16:creationId xmlns:a16="http://schemas.microsoft.com/office/drawing/2014/main" id="{2D947639-471D-4584-C6D6-5A7A6E05A7C6}"/>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Tree>
    <p:extLst>
      <p:ext uri="{BB962C8B-B14F-4D97-AF65-F5344CB8AC3E}">
        <p14:creationId xmlns:p14="http://schemas.microsoft.com/office/powerpoint/2010/main" val="191054016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itle 29">
            <a:extLst>
              <a:ext uri="{FF2B5EF4-FFF2-40B4-BE49-F238E27FC236}">
                <a16:creationId xmlns:a16="http://schemas.microsoft.com/office/drawing/2014/main" id="{1226D537-20F1-462F-98F4-4AA8A8ED0286}"/>
              </a:ext>
            </a:extLst>
          </p:cNvPr>
          <p:cNvSpPr>
            <a:spLocks noGrp="1"/>
          </p:cNvSpPr>
          <p:nvPr>
            <p:ph type="title"/>
          </p:nvPr>
        </p:nvSpPr>
        <p:spPr>
          <a:xfrm>
            <a:off x="221456" y="365125"/>
            <a:ext cx="8701088" cy="579438"/>
          </a:xfrm>
        </p:spPr>
        <p:txBody>
          <a:bodyPr/>
          <a:lstStyle/>
          <a:p>
            <a:r>
              <a:rPr lang="en-US" dirty="0"/>
              <a:t>Two-Column Icon + Heading Text</a:t>
            </a:r>
          </a:p>
        </p:txBody>
      </p:sp>
      <p:sp>
        <p:nvSpPr>
          <p:cNvPr id="17" name="Footer Placeholder 16">
            <a:extLst>
              <a:ext uri="{FF2B5EF4-FFF2-40B4-BE49-F238E27FC236}">
                <a16:creationId xmlns:a16="http://schemas.microsoft.com/office/drawing/2014/main" id="{B56A0553-F61D-4136-9A03-A8B9CEEB2C1A}"/>
              </a:ext>
            </a:extLst>
          </p:cNvPr>
          <p:cNvSpPr>
            <a:spLocks noGrp="1"/>
          </p:cNvSpPr>
          <p:nvPr>
            <p:ph type="ftr" sz="quarter" idx="11"/>
          </p:nvPr>
        </p:nvSpPr>
        <p:spPr>
          <a:xfrm>
            <a:off x="729033" y="6385929"/>
            <a:ext cx="8193741" cy="319344"/>
          </a:xfrm>
        </p:spPr>
        <p:txBody>
          <a:bodyPr/>
          <a:lstStyle/>
          <a:p>
            <a:endParaRPr lang="en-PH" dirty="0"/>
          </a:p>
        </p:txBody>
      </p:sp>
      <p:sp>
        <p:nvSpPr>
          <p:cNvPr id="18" name="Slide Number Placeholder 17">
            <a:extLst>
              <a:ext uri="{FF2B5EF4-FFF2-40B4-BE49-F238E27FC236}">
                <a16:creationId xmlns:a16="http://schemas.microsoft.com/office/drawing/2014/main" id="{35A9D75F-FFC2-41EB-87BA-93A9EE4CF495}"/>
              </a:ext>
            </a:extLst>
          </p:cNvPr>
          <p:cNvSpPr>
            <a:spLocks noGrp="1"/>
          </p:cNvSpPr>
          <p:nvPr>
            <p:ph type="sldNum" sz="quarter" idx="12"/>
          </p:nvPr>
        </p:nvSpPr>
        <p:spPr>
          <a:xfrm>
            <a:off x="216617" y="6385929"/>
            <a:ext cx="352024" cy="298862"/>
          </a:xfrm>
        </p:spPr>
        <p:txBody>
          <a:bodyPr/>
          <a:lstStyle/>
          <a:p>
            <a:fld id="{23B09BCE-7A37-4F46-9E89-71BB05C242EB}" type="slidenum">
              <a:rPr lang="en-PH" smtClean="0"/>
              <a:pPr/>
              <a:t>16</a:t>
            </a:fld>
            <a:endParaRPr lang="en-PH" dirty="0"/>
          </a:p>
        </p:txBody>
      </p:sp>
      <p:sp>
        <p:nvSpPr>
          <p:cNvPr id="29" name="Text Placeholder 19">
            <a:extLst>
              <a:ext uri="{FF2B5EF4-FFF2-40B4-BE49-F238E27FC236}">
                <a16:creationId xmlns:a16="http://schemas.microsoft.com/office/drawing/2014/main" id="{07F82AF9-FC14-445C-A6ED-FE638BC03C26}"/>
              </a:ext>
            </a:extLst>
          </p:cNvPr>
          <p:cNvSpPr txBox="1">
            <a:spLocks/>
          </p:cNvSpPr>
          <p:nvPr/>
        </p:nvSpPr>
        <p:spPr>
          <a:xfrm>
            <a:off x="221457" y="2215062"/>
            <a:ext cx="4207101" cy="351055"/>
          </a:xfrm>
          <a:prstGeom prst="rect">
            <a:avLst/>
          </a:prstGeom>
        </p:spPr>
        <p:txBody>
          <a:bodyPr lIns="0" tIns="0" rIns="0" bIns="0" anchor="b"/>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sp>
        <p:nvSpPr>
          <p:cNvPr id="31" name="Text Placeholder 21">
            <a:extLst>
              <a:ext uri="{FF2B5EF4-FFF2-40B4-BE49-F238E27FC236}">
                <a16:creationId xmlns:a16="http://schemas.microsoft.com/office/drawing/2014/main" id="{E2DC242D-3772-4AC7-9A55-A16050286B90}"/>
              </a:ext>
            </a:extLst>
          </p:cNvPr>
          <p:cNvSpPr txBox="1">
            <a:spLocks/>
          </p:cNvSpPr>
          <p:nvPr/>
        </p:nvSpPr>
        <p:spPr>
          <a:xfrm>
            <a:off x="221456" y="2827766"/>
            <a:ext cx="4207102" cy="3053486"/>
          </a:xfrm>
          <a:prstGeom prst="rect">
            <a:avLst/>
          </a:prstGeom>
        </p:spPr>
        <p:txBody>
          <a:bodyPr lIns="0" tIns="0" rIns="0" bIns="0">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 blandit nulla, et rhoncus diam augue placerat elit. Nullam vitae tincidunt libero. Sed id arcu metus.</a:t>
            </a:r>
          </a:p>
        </p:txBody>
      </p:sp>
      <p:cxnSp>
        <p:nvCxnSpPr>
          <p:cNvPr id="32" name="Straight Connector 31">
            <a:extLst>
              <a:ext uri="{FF2B5EF4-FFF2-40B4-BE49-F238E27FC236}">
                <a16:creationId xmlns:a16="http://schemas.microsoft.com/office/drawing/2014/main" id="{35C686B8-90FF-43FB-BB6A-C64066BBD67E}"/>
              </a:ext>
            </a:extLst>
          </p:cNvPr>
          <p:cNvCxnSpPr>
            <a:cxnSpLocks/>
          </p:cNvCxnSpPr>
          <p:nvPr/>
        </p:nvCxnSpPr>
        <p:spPr>
          <a:xfrm>
            <a:off x="221457" y="2649682"/>
            <a:ext cx="4207101"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7" name="Text Placeholder 19">
            <a:extLst>
              <a:ext uri="{FF2B5EF4-FFF2-40B4-BE49-F238E27FC236}">
                <a16:creationId xmlns:a16="http://schemas.microsoft.com/office/drawing/2014/main" id="{912D1966-39E6-4D89-88E0-14C293308407}"/>
              </a:ext>
            </a:extLst>
          </p:cNvPr>
          <p:cNvSpPr txBox="1">
            <a:spLocks/>
          </p:cNvSpPr>
          <p:nvPr/>
        </p:nvSpPr>
        <p:spPr>
          <a:xfrm>
            <a:off x="4715443" y="2215062"/>
            <a:ext cx="4207101" cy="351055"/>
          </a:xfrm>
          <a:prstGeom prst="rect">
            <a:avLst/>
          </a:prstGeom>
        </p:spPr>
        <p:txBody>
          <a:bodyPr lIns="0" tIns="0" rIns="0" bIns="0" anchor="b"/>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sp>
        <p:nvSpPr>
          <p:cNvPr id="38" name="Text Placeholder 21">
            <a:extLst>
              <a:ext uri="{FF2B5EF4-FFF2-40B4-BE49-F238E27FC236}">
                <a16:creationId xmlns:a16="http://schemas.microsoft.com/office/drawing/2014/main" id="{2D405F7A-4C48-414E-9033-5084D54B0EC3}"/>
              </a:ext>
            </a:extLst>
          </p:cNvPr>
          <p:cNvSpPr txBox="1">
            <a:spLocks/>
          </p:cNvSpPr>
          <p:nvPr/>
        </p:nvSpPr>
        <p:spPr>
          <a:xfrm>
            <a:off x="4715442" y="2827766"/>
            <a:ext cx="4207102" cy="3053486"/>
          </a:xfrm>
          <a:prstGeom prst="rect">
            <a:avLst/>
          </a:prstGeom>
        </p:spPr>
        <p:txBody>
          <a:bodyPr lIns="0" tIns="0" rIns="0" bIns="0">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 blandit nulla, et rhoncus diam augue placerat elit. Nullam vitae tincidunt libero. Sed id arcu metus.</a:t>
            </a:r>
          </a:p>
        </p:txBody>
      </p:sp>
      <p:cxnSp>
        <p:nvCxnSpPr>
          <p:cNvPr id="39" name="Straight Connector 38">
            <a:extLst>
              <a:ext uri="{FF2B5EF4-FFF2-40B4-BE49-F238E27FC236}">
                <a16:creationId xmlns:a16="http://schemas.microsoft.com/office/drawing/2014/main" id="{C1096F0E-F31F-4A83-AC82-735D76AD893E}"/>
              </a:ext>
            </a:extLst>
          </p:cNvPr>
          <p:cNvCxnSpPr>
            <a:cxnSpLocks/>
          </p:cNvCxnSpPr>
          <p:nvPr/>
        </p:nvCxnSpPr>
        <p:spPr>
          <a:xfrm>
            <a:off x="4715443" y="2649682"/>
            <a:ext cx="4207101"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1A460FF8-E177-4625-BBC8-74F2990C79CC}"/>
              </a:ext>
            </a:extLst>
          </p:cNvPr>
          <p:cNvGrpSpPr/>
          <p:nvPr/>
        </p:nvGrpSpPr>
        <p:grpSpPr>
          <a:xfrm>
            <a:off x="221457" y="1473467"/>
            <a:ext cx="666000" cy="666256"/>
            <a:chOff x="3071135" y="1760585"/>
            <a:chExt cx="475200" cy="633600"/>
          </a:xfrm>
        </p:grpSpPr>
        <p:sp>
          <p:nvSpPr>
            <p:cNvPr id="41" name="Accent">
              <a:extLst>
                <a:ext uri="{FF2B5EF4-FFF2-40B4-BE49-F238E27FC236}">
                  <a16:creationId xmlns:a16="http://schemas.microsoft.com/office/drawing/2014/main" id="{59F8BB2F-FF6A-4FAD-B91D-DE98114953D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3CE3DB76-76F0-49F9-AAF2-94512C57E5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3" name="Group 42">
            <a:extLst>
              <a:ext uri="{FF2B5EF4-FFF2-40B4-BE49-F238E27FC236}">
                <a16:creationId xmlns:a16="http://schemas.microsoft.com/office/drawing/2014/main" id="{796317C2-5320-4DA9-B586-DECCFDD6ACA9}"/>
              </a:ext>
            </a:extLst>
          </p:cNvPr>
          <p:cNvGrpSpPr/>
          <p:nvPr/>
        </p:nvGrpSpPr>
        <p:grpSpPr>
          <a:xfrm>
            <a:off x="4715443" y="1473467"/>
            <a:ext cx="666000" cy="666256"/>
            <a:chOff x="3071135" y="1760585"/>
            <a:chExt cx="475200" cy="633600"/>
          </a:xfrm>
        </p:grpSpPr>
        <p:sp>
          <p:nvSpPr>
            <p:cNvPr id="44" name="Accent">
              <a:extLst>
                <a:ext uri="{FF2B5EF4-FFF2-40B4-BE49-F238E27FC236}">
                  <a16:creationId xmlns:a16="http://schemas.microsoft.com/office/drawing/2014/main" id="{51218375-46F1-494B-9E9E-1C2E2A5B079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4AFEA82B-1EB6-487A-BE09-D6F74758C93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117163639"/>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062E7CC-DCFF-3D1F-D64B-11B8215DA3B9}"/>
            </a:ext>
          </a:extLst>
        </p:cNvPr>
        <p:cNvGrpSpPr/>
        <p:nvPr/>
      </p:nvGrpSpPr>
      <p:grpSpPr>
        <a:xfrm>
          <a:off x="0" y="0"/>
          <a:ext cx="0" cy="0"/>
          <a:chOff x="0" y="0"/>
          <a:chExt cx="0" cy="0"/>
        </a:xfrm>
      </p:grpSpPr>
      <p:sp>
        <p:nvSpPr>
          <p:cNvPr id="4" name="Title 3">
            <a:extLst>
              <a:ext uri="{FF2B5EF4-FFF2-40B4-BE49-F238E27FC236}">
                <a16:creationId xmlns:a16="http://schemas.microsoft.com/office/drawing/2014/main" id="{E8EF163A-E535-DA3B-0166-E0F12302423C}"/>
              </a:ext>
            </a:extLst>
          </p:cNvPr>
          <p:cNvSpPr>
            <a:spLocks noGrp="1"/>
          </p:cNvSpPr>
          <p:nvPr>
            <p:ph type="title"/>
          </p:nvPr>
        </p:nvSpPr>
        <p:spPr>
          <a:xfrm>
            <a:off x="221226" y="365126"/>
            <a:ext cx="8701548" cy="578772"/>
          </a:xfrm>
        </p:spPr>
        <p:txBody>
          <a:bodyPr/>
          <a:lstStyle/>
          <a:p>
            <a:r>
              <a:rPr lang="en-US" dirty="0"/>
              <a:t>Four-Piece Puzzle with Four Callouts</a:t>
            </a:r>
          </a:p>
        </p:txBody>
      </p:sp>
      <p:sp>
        <p:nvSpPr>
          <p:cNvPr id="3" name="Slide Number Placeholder 2">
            <a:extLst>
              <a:ext uri="{FF2B5EF4-FFF2-40B4-BE49-F238E27FC236}">
                <a16:creationId xmlns:a16="http://schemas.microsoft.com/office/drawing/2014/main" id="{E54789AB-0260-FEA5-481E-91A59D78CD01}"/>
              </a:ext>
            </a:extLst>
          </p:cNvPr>
          <p:cNvSpPr>
            <a:spLocks noGrp="1"/>
          </p:cNvSpPr>
          <p:nvPr>
            <p:ph type="sldNum" sz="quarter" idx="12"/>
          </p:nvPr>
        </p:nvSpPr>
        <p:spPr/>
        <p:txBody>
          <a:bodyPr/>
          <a:lstStyle/>
          <a:p>
            <a:fld id="{4145DBE5-F440-4DC1-86E2-EA4CF186D269}" type="slidenum">
              <a:rPr lang="en-US" smtClean="0">
                <a:latin typeface="+mn-lt"/>
              </a:rPr>
              <a:pPr/>
              <a:t>160</a:t>
            </a:fld>
            <a:endParaRPr lang="en-US" dirty="0">
              <a:latin typeface="+mn-lt"/>
            </a:endParaRPr>
          </a:p>
        </p:txBody>
      </p:sp>
      <p:sp>
        <p:nvSpPr>
          <p:cNvPr id="2" name="Rectangle: Single Corner Rounded 1">
            <a:extLst>
              <a:ext uri="{FF2B5EF4-FFF2-40B4-BE49-F238E27FC236}">
                <a16:creationId xmlns:a16="http://schemas.microsoft.com/office/drawing/2014/main" id="{1A885FAE-DA42-9B8D-8C57-C642B0242010}"/>
              </a:ext>
            </a:extLst>
          </p:cNvPr>
          <p:cNvSpPr>
            <a:spLocks/>
          </p:cNvSpPr>
          <p:nvPr/>
        </p:nvSpPr>
        <p:spPr>
          <a:xfrm flipV="1">
            <a:off x="4592813" y="3747740"/>
            <a:ext cx="4325352" cy="2314681"/>
          </a:xfrm>
          <a:prstGeom prst="round1Rect">
            <a:avLst>
              <a:gd name="adj" fmla="val 13375"/>
            </a:avLst>
          </a:prstGeom>
          <a:solidFill>
            <a:schemeClr val="bg2">
              <a:alpha val="50000"/>
            </a:schemeClr>
          </a:solidFill>
          <a:ln>
            <a:solidFill>
              <a:schemeClr val="accent3"/>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1800" dirty="0"/>
          </a:p>
        </p:txBody>
      </p:sp>
      <p:sp>
        <p:nvSpPr>
          <p:cNvPr id="5" name="Rectangle: Single Corner Rounded 4">
            <a:extLst>
              <a:ext uri="{FF2B5EF4-FFF2-40B4-BE49-F238E27FC236}">
                <a16:creationId xmlns:a16="http://schemas.microsoft.com/office/drawing/2014/main" id="{50C1DD36-A101-DC05-8197-ABD8DDBAE7DE}"/>
              </a:ext>
            </a:extLst>
          </p:cNvPr>
          <p:cNvSpPr>
            <a:spLocks/>
          </p:cNvSpPr>
          <p:nvPr/>
        </p:nvSpPr>
        <p:spPr>
          <a:xfrm flipH="1" flipV="1">
            <a:off x="216617" y="3747739"/>
            <a:ext cx="4325352" cy="2314681"/>
          </a:xfrm>
          <a:prstGeom prst="round1Rect">
            <a:avLst>
              <a:gd name="adj" fmla="val 13375"/>
            </a:avLst>
          </a:prstGeom>
          <a:solidFill>
            <a:schemeClr val="bg1">
              <a:alpha val="45000"/>
            </a:schemeClr>
          </a:solid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1800" dirty="0"/>
          </a:p>
        </p:txBody>
      </p:sp>
      <p:sp>
        <p:nvSpPr>
          <p:cNvPr id="6" name="Rectangle: Single Corner Rounded 5">
            <a:extLst>
              <a:ext uri="{FF2B5EF4-FFF2-40B4-BE49-F238E27FC236}">
                <a16:creationId xmlns:a16="http://schemas.microsoft.com/office/drawing/2014/main" id="{44F46239-048E-FE35-5929-3A91D4AF41DE}"/>
              </a:ext>
            </a:extLst>
          </p:cNvPr>
          <p:cNvSpPr>
            <a:spLocks/>
          </p:cNvSpPr>
          <p:nvPr/>
        </p:nvSpPr>
        <p:spPr>
          <a:xfrm>
            <a:off x="4592813" y="1335488"/>
            <a:ext cx="4325352" cy="2314681"/>
          </a:xfrm>
          <a:prstGeom prst="round1Rect">
            <a:avLst>
              <a:gd name="adj" fmla="val 13375"/>
            </a:avLst>
          </a:prstGeom>
          <a:solidFill>
            <a:schemeClr val="bg1">
              <a:alpha val="45000"/>
            </a:schemeClr>
          </a:solid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1800" dirty="0"/>
          </a:p>
        </p:txBody>
      </p:sp>
      <p:sp>
        <p:nvSpPr>
          <p:cNvPr id="7" name="Rectangle: Single Corner Rounded 6">
            <a:extLst>
              <a:ext uri="{FF2B5EF4-FFF2-40B4-BE49-F238E27FC236}">
                <a16:creationId xmlns:a16="http://schemas.microsoft.com/office/drawing/2014/main" id="{0BC9CA86-B3E7-8F93-BE9A-AE11D0A4403F}"/>
              </a:ext>
            </a:extLst>
          </p:cNvPr>
          <p:cNvSpPr>
            <a:spLocks/>
          </p:cNvSpPr>
          <p:nvPr/>
        </p:nvSpPr>
        <p:spPr>
          <a:xfrm flipH="1">
            <a:off x="216617" y="1335488"/>
            <a:ext cx="4325352" cy="2314681"/>
          </a:xfrm>
          <a:prstGeom prst="round1Rect">
            <a:avLst>
              <a:gd name="adj" fmla="val 13375"/>
            </a:avLst>
          </a:prstGeom>
          <a:solidFill>
            <a:schemeClr val="bg2">
              <a:alpha val="50000"/>
            </a:schemeClr>
          </a:solidFill>
          <a:ln>
            <a:solidFill>
              <a:schemeClr val="accent1"/>
            </a:solidFill>
            <a:prstDash val="sysDot"/>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1800" dirty="0"/>
          </a:p>
        </p:txBody>
      </p:sp>
      <p:grpSp>
        <p:nvGrpSpPr>
          <p:cNvPr id="49" name="Group 48">
            <a:extLst>
              <a:ext uri="{FF2B5EF4-FFF2-40B4-BE49-F238E27FC236}">
                <a16:creationId xmlns:a16="http://schemas.microsoft.com/office/drawing/2014/main" id="{B04EB68C-A39A-47FD-8C3E-266A96508E2D}"/>
              </a:ext>
            </a:extLst>
          </p:cNvPr>
          <p:cNvGrpSpPr/>
          <p:nvPr/>
        </p:nvGrpSpPr>
        <p:grpSpPr>
          <a:xfrm>
            <a:off x="604940" y="1508836"/>
            <a:ext cx="2446624" cy="1967984"/>
            <a:chOff x="604940" y="1537216"/>
            <a:chExt cx="2446624" cy="1967984"/>
          </a:xfrm>
        </p:grpSpPr>
        <p:sp>
          <p:nvSpPr>
            <p:cNvPr id="47" name="TextBox 46">
              <a:extLst>
                <a:ext uri="{FF2B5EF4-FFF2-40B4-BE49-F238E27FC236}">
                  <a16:creationId xmlns:a16="http://schemas.microsoft.com/office/drawing/2014/main" id="{BF03FA8B-076E-45F8-B7AA-C985FDCAF979}"/>
                </a:ext>
              </a:extLst>
            </p:cNvPr>
            <p:cNvSpPr txBox="1"/>
            <p:nvPr/>
          </p:nvSpPr>
          <p:spPr>
            <a:xfrm>
              <a:off x="604940" y="1537216"/>
              <a:ext cx="2331745" cy="492443"/>
            </a:xfrm>
            <a:prstGeom prst="rect">
              <a:avLst/>
            </a:prstGeom>
            <a:noFill/>
          </p:spPr>
          <p:txBody>
            <a:bodyPr wrap="square" lIns="0" tIns="0" rIns="0" bIns="0" anchor="b">
              <a:noAutofit/>
            </a:bodyPr>
            <a:lstStyle/>
            <a:p>
              <a:pPr>
                <a:lnSpc>
                  <a:spcPct val="114000"/>
                </a:lnSpc>
              </a:pPr>
              <a:r>
                <a:rPr lang="da-DK" sz="1200" b="1" dirty="0">
                  <a:solidFill>
                    <a:srgbClr val="BE0100"/>
                  </a:solidFill>
                </a:rPr>
                <a:t>Lorem ipsum dolor sit amet</a:t>
              </a:r>
              <a:endParaRPr lang="en-US" sz="1200" b="1" dirty="0">
                <a:solidFill>
                  <a:srgbClr val="BE0100"/>
                </a:solidFill>
              </a:endParaRPr>
            </a:p>
          </p:txBody>
        </p:sp>
        <p:sp>
          <p:nvSpPr>
            <p:cNvPr id="48" name="TextBox 47">
              <a:extLst>
                <a:ext uri="{FF2B5EF4-FFF2-40B4-BE49-F238E27FC236}">
                  <a16:creationId xmlns:a16="http://schemas.microsoft.com/office/drawing/2014/main" id="{7B073278-FC19-401E-BCCD-3562F01B8F43}"/>
                </a:ext>
              </a:extLst>
            </p:cNvPr>
            <p:cNvSpPr txBox="1">
              <a:spLocks/>
            </p:cNvSpPr>
            <p:nvPr/>
          </p:nvSpPr>
          <p:spPr>
            <a:xfrm>
              <a:off x="604940" y="2182059"/>
              <a:ext cx="2446624" cy="1323141"/>
            </a:xfrm>
            <a:prstGeom prst="rect">
              <a:avLst/>
            </a:prstGeom>
            <a:noFill/>
          </p:spPr>
          <p:txBody>
            <a:bodyPr wrap="square" lIns="0" tIns="0" rIns="0" bIns="0">
              <a:noAutofit/>
            </a:bodyPr>
            <a:lstStyle/>
            <a:p>
              <a:pPr>
                <a:lnSpc>
                  <a:spcPct val="114000"/>
                </a:lnSpc>
              </a:pPr>
              <a:r>
                <a:rPr lang="en-US" sz="1000" dirty="0"/>
                <a:t>Lorem ipsum dolor sit amet, consectetur adipiscing elit. Ut tempor, quam et mattis pulvinar, mauris ligula suscipit arcu, sed elementum diam leo at magna. Curabitur maximus sodales massa</a:t>
              </a:r>
            </a:p>
          </p:txBody>
        </p:sp>
      </p:grpSp>
      <p:grpSp>
        <p:nvGrpSpPr>
          <p:cNvPr id="50" name="Group 49">
            <a:extLst>
              <a:ext uri="{FF2B5EF4-FFF2-40B4-BE49-F238E27FC236}">
                <a16:creationId xmlns:a16="http://schemas.microsoft.com/office/drawing/2014/main" id="{C36B8F6F-2B44-4D21-BC81-F784D83D4653}"/>
              </a:ext>
            </a:extLst>
          </p:cNvPr>
          <p:cNvGrpSpPr/>
          <p:nvPr/>
        </p:nvGrpSpPr>
        <p:grpSpPr>
          <a:xfrm>
            <a:off x="604940" y="3921087"/>
            <a:ext cx="2446624" cy="1967984"/>
            <a:chOff x="604940" y="1537216"/>
            <a:chExt cx="2446624" cy="1967984"/>
          </a:xfrm>
        </p:grpSpPr>
        <p:sp>
          <p:nvSpPr>
            <p:cNvPr id="51" name="TextBox 50">
              <a:extLst>
                <a:ext uri="{FF2B5EF4-FFF2-40B4-BE49-F238E27FC236}">
                  <a16:creationId xmlns:a16="http://schemas.microsoft.com/office/drawing/2014/main" id="{5CCE022D-E45F-47D0-BD4A-4C87BC756956}"/>
                </a:ext>
              </a:extLst>
            </p:cNvPr>
            <p:cNvSpPr txBox="1"/>
            <p:nvPr/>
          </p:nvSpPr>
          <p:spPr>
            <a:xfrm>
              <a:off x="604940" y="1537216"/>
              <a:ext cx="2331745" cy="492443"/>
            </a:xfrm>
            <a:prstGeom prst="rect">
              <a:avLst/>
            </a:prstGeom>
            <a:noFill/>
          </p:spPr>
          <p:txBody>
            <a:bodyPr wrap="square" lIns="0" tIns="0" rIns="0" bIns="0" anchor="b">
              <a:noAutofit/>
            </a:bodyPr>
            <a:lstStyle/>
            <a:p>
              <a:pPr>
                <a:lnSpc>
                  <a:spcPct val="114000"/>
                </a:lnSpc>
              </a:pPr>
              <a:r>
                <a:rPr lang="da-DK" sz="1200" b="1" dirty="0">
                  <a:solidFill>
                    <a:srgbClr val="FF9797"/>
                  </a:solidFill>
                </a:rPr>
                <a:t>Lorem ipsum dolor sit amet</a:t>
              </a:r>
              <a:endParaRPr lang="en-US" sz="1200" b="1" dirty="0">
                <a:solidFill>
                  <a:srgbClr val="FF9797"/>
                </a:solidFill>
              </a:endParaRPr>
            </a:p>
          </p:txBody>
        </p:sp>
        <p:sp>
          <p:nvSpPr>
            <p:cNvPr id="52" name="TextBox 51">
              <a:extLst>
                <a:ext uri="{FF2B5EF4-FFF2-40B4-BE49-F238E27FC236}">
                  <a16:creationId xmlns:a16="http://schemas.microsoft.com/office/drawing/2014/main" id="{7A775824-DF22-49F6-8852-32F842B461F3}"/>
                </a:ext>
              </a:extLst>
            </p:cNvPr>
            <p:cNvSpPr txBox="1">
              <a:spLocks/>
            </p:cNvSpPr>
            <p:nvPr/>
          </p:nvSpPr>
          <p:spPr>
            <a:xfrm>
              <a:off x="604940" y="2182059"/>
              <a:ext cx="2446624" cy="1323141"/>
            </a:xfrm>
            <a:prstGeom prst="rect">
              <a:avLst/>
            </a:prstGeom>
            <a:noFill/>
          </p:spPr>
          <p:txBody>
            <a:bodyPr wrap="square" lIns="0" tIns="0" rIns="0" bIns="0">
              <a:noAutofit/>
            </a:bodyPr>
            <a:lstStyle/>
            <a:p>
              <a:pPr>
                <a:lnSpc>
                  <a:spcPct val="114000"/>
                </a:lnSpc>
              </a:pPr>
              <a:r>
                <a:rPr lang="en-US" sz="1000" dirty="0"/>
                <a:t>Lorem ipsum dolor sit amet, consectetur adipiscing elit. Ut tempor, quam et mattis pulvinar, mauris ligula suscipit arcu, sed elementum diam leo at magna. Curabitur maximus sodales massa</a:t>
              </a:r>
            </a:p>
          </p:txBody>
        </p:sp>
      </p:grpSp>
      <p:grpSp>
        <p:nvGrpSpPr>
          <p:cNvPr id="53" name="Group 52">
            <a:extLst>
              <a:ext uri="{FF2B5EF4-FFF2-40B4-BE49-F238E27FC236}">
                <a16:creationId xmlns:a16="http://schemas.microsoft.com/office/drawing/2014/main" id="{30C2A8B2-DE4A-4546-A7BA-FF88F626D869}"/>
              </a:ext>
            </a:extLst>
          </p:cNvPr>
          <p:cNvGrpSpPr/>
          <p:nvPr/>
        </p:nvGrpSpPr>
        <p:grpSpPr>
          <a:xfrm>
            <a:off x="6113102" y="1508836"/>
            <a:ext cx="2446624" cy="1967984"/>
            <a:chOff x="604940" y="1537216"/>
            <a:chExt cx="2446624" cy="1967984"/>
          </a:xfrm>
        </p:grpSpPr>
        <p:sp>
          <p:nvSpPr>
            <p:cNvPr id="54" name="TextBox 53">
              <a:extLst>
                <a:ext uri="{FF2B5EF4-FFF2-40B4-BE49-F238E27FC236}">
                  <a16:creationId xmlns:a16="http://schemas.microsoft.com/office/drawing/2014/main" id="{BD72DE74-030B-40A5-809A-3B46DAAA1D10}"/>
                </a:ext>
              </a:extLst>
            </p:cNvPr>
            <p:cNvSpPr txBox="1"/>
            <p:nvPr/>
          </p:nvSpPr>
          <p:spPr>
            <a:xfrm>
              <a:off x="604940" y="1537216"/>
              <a:ext cx="2331745" cy="492443"/>
            </a:xfrm>
            <a:prstGeom prst="rect">
              <a:avLst/>
            </a:prstGeom>
            <a:noFill/>
          </p:spPr>
          <p:txBody>
            <a:bodyPr wrap="square" lIns="0" tIns="0" rIns="0" bIns="0" anchor="b">
              <a:noAutofit/>
            </a:bodyPr>
            <a:lstStyle/>
            <a:p>
              <a:pPr>
                <a:lnSpc>
                  <a:spcPct val="114000"/>
                </a:lnSpc>
              </a:pPr>
              <a:r>
                <a:rPr lang="da-DK" sz="1200" b="1" dirty="0">
                  <a:solidFill>
                    <a:srgbClr val="760000"/>
                  </a:solidFill>
                </a:rPr>
                <a:t>Lorem ipsum dolor sit amet</a:t>
              </a:r>
              <a:endParaRPr lang="en-US" sz="1200" b="1" dirty="0">
                <a:solidFill>
                  <a:srgbClr val="760000"/>
                </a:solidFill>
              </a:endParaRPr>
            </a:p>
          </p:txBody>
        </p:sp>
        <p:sp>
          <p:nvSpPr>
            <p:cNvPr id="55" name="TextBox 54">
              <a:extLst>
                <a:ext uri="{FF2B5EF4-FFF2-40B4-BE49-F238E27FC236}">
                  <a16:creationId xmlns:a16="http://schemas.microsoft.com/office/drawing/2014/main" id="{04939D45-79A2-4215-93F8-E7F0DC741A81}"/>
                </a:ext>
              </a:extLst>
            </p:cNvPr>
            <p:cNvSpPr txBox="1">
              <a:spLocks/>
            </p:cNvSpPr>
            <p:nvPr/>
          </p:nvSpPr>
          <p:spPr>
            <a:xfrm>
              <a:off x="604940" y="2182059"/>
              <a:ext cx="2446624" cy="1323141"/>
            </a:xfrm>
            <a:prstGeom prst="rect">
              <a:avLst/>
            </a:prstGeom>
            <a:noFill/>
          </p:spPr>
          <p:txBody>
            <a:bodyPr wrap="square" lIns="0" tIns="0" rIns="0" bIns="0">
              <a:noAutofit/>
            </a:bodyPr>
            <a:lstStyle/>
            <a:p>
              <a:pPr>
                <a:lnSpc>
                  <a:spcPct val="114000"/>
                </a:lnSpc>
              </a:pPr>
              <a:r>
                <a:rPr lang="en-US" sz="1000" dirty="0"/>
                <a:t>Lorem ipsum dolor sit amet, consectetur adipiscing elit. Ut tempor, quam et mattis pulvinar, mauris ligula suscipit arcu, sed elementum diam leo at magna. Curabitur maximus sodales massa</a:t>
              </a:r>
            </a:p>
          </p:txBody>
        </p:sp>
      </p:grpSp>
      <p:grpSp>
        <p:nvGrpSpPr>
          <p:cNvPr id="56" name="Group 55">
            <a:extLst>
              <a:ext uri="{FF2B5EF4-FFF2-40B4-BE49-F238E27FC236}">
                <a16:creationId xmlns:a16="http://schemas.microsoft.com/office/drawing/2014/main" id="{E2180A37-AD18-4DE5-92E5-BA2F7A44F1D7}"/>
              </a:ext>
            </a:extLst>
          </p:cNvPr>
          <p:cNvGrpSpPr/>
          <p:nvPr/>
        </p:nvGrpSpPr>
        <p:grpSpPr>
          <a:xfrm>
            <a:off x="6113102" y="3921087"/>
            <a:ext cx="2446624" cy="1967984"/>
            <a:chOff x="604940" y="1537216"/>
            <a:chExt cx="2446624" cy="1967984"/>
          </a:xfrm>
        </p:grpSpPr>
        <p:sp>
          <p:nvSpPr>
            <p:cNvPr id="57" name="TextBox 56">
              <a:extLst>
                <a:ext uri="{FF2B5EF4-FFF2-40B4-BE49-F238E27FC236}">
                  <a16:creationId xmlns:a16="http://schemas.microsoft.com/office/drawing/2014/main" id="{C5B8F9AB-D063-4C96-8BFB-25ABFF40494B}"/>
                </a:ext>
              </a:extLst>
            </p:cNvPr>
            <p:cNvSpPr txBox="1"/>
            <p:nvPr/>
          </p:nvSpPr>
          <p:spPr>
            <a:xfrm>
              <a:off x="604940" y="1537216"/>
              <a:ext cx="2331745" cy="492443"/>
            </a:xfrm>
            <a:prstGeom prst="rect">
              <a:avLst/>
            </a:prstGeom>
            <a:noFill/>
          </p:spPr>
          <p:txBody>
            <a:bodyPr wrap="square" lIns="0" tIns="0" rIns="0" bIns="0" anchor="b">
              <a:noAutofit/>
            </a:bodyPr>
            <a:lstStyle/>
            <a:p>
              <a:pPr>
                <a:lnSpc>
                  <a:spcPct val="114000"/>
                </a:lnSpc>
              </a:pPr>
              <a:r>
                <a:rPr lang="da-DK" sz="1200" b="1" dirty="0">
                  <a:solidFill>
                    <a:srgbClr val="460000"/>
                  </a:solidFill>
                </a:rPr>
                <a:t>Lorem ipsum dolor sit amet</a:t>
              </a:r>
              <a:endParaRPr lang="en-US" sz="1200" b="1" dirty="0">
                <a:solidFill>
                  <a:srgbClr val="460000"/>
                </a:solidFill>
              </a:endParaRPr>
            </a:p>
          </p:txBody>
        </p:sp>
        <p:sp>
          <p:nvSpPr>
            <p:cNvPr id="58" name="TextBox 57">
              <a:extLst>
                <a:ext uri="{FF2B5EF4-FFF2-40B4-BE49-F238E27FC236}">
                  <a16:creationId xmlns:a16="http://schemas.microsoft.com/office/drawing/2014/main" id="{4216DC19-5131-42B9-8542-9C4F197C6C27}"/>
                </a:ext>
              </a:extLst>
            </p:cNvPr>
            <p:cNvSpPr txBox="1">
              <a:spLocks/>
            </p:cNvSpPr>
            <p:nvPr/>
          </p:nvSpPr>
          <p:spPr>
            <a:xfrm>
              <a:off x="604940" y="2182059"/>
              <a:ext cx="2446624" cy="1323141"/>
            </a:xfrm>
            <a:prstGeom prst="rect">
              <a:avLst/>
            </a:prstGeom>
            <a:noFill/>
          </p:spPr>
          <p:txBody>
            <a:bodyPr wrap="square" lIns="0" tIns="0" rIns="0" bIns="0">
              <a:noAutofit/>
            </a:bodyPr>
            <a:lstStyle/>
            <a:p>
              <a:pPr>
                <a:lnSpc>
                  <a:spcPct val="114000"/>
                </a:lnSpc>
              </a:pPr>
              <a:r>
                <a:rPr lang="en-US" sz="1000" dirty="0"/>
                <a:t>Lorem ipsum dolor sit amet, consectetur adipiscing elit. Ut tempor, quam et mattis pulvinar, mauris ligula suscipit arcu, sed elementum diam leo at magna. Curabitur maximus sodales massa</a:t>
              </a:r>
            </a:p>
          </p:txBody>
        </p:sp>
      </p:grpSp>
      <p:grpSp>
        <p:nvGrpSpPr>
          <p:cNvPr id="69" name="Group 68">
            <a:extLst>
              <a:ext uri="{FF2B5EF4-FFF2-40B4-BE49-F238E27FC236}">
                <a16:creationId xmlns:a16="http://schemas.microsoft.com/office/drawing/2014/main" id="{5F5D46C2-7A6D-7450-EB86-7B8AFB4D4BA5}"/>
              </a:ext>
            </a:extLst>
          </p:cNvPr>
          <p:cNvGrpSpPr/>
          <p:nvPr/>
        </p:nvGrpSpPr>
        <p:grpSpPr>
          <a:xfrm>
            <a:off x="3101686" y="2152233"/>
            <a:ext cx="2940628" cy="2940628"/>
            <a:chOff x="3980553" y="1655231"/>
            <a:chExt cx="4087449" cy="4087449"/>
          </a:xfrm>
        </p:grpSpPr>
        <p:sp>
          <p:nvSpPr>
            <p:cNvPr id="34" name="Oval 33">
              <a:extLst>
                <a:ext uri="{FF2B5EF4-FFF2-40B4-BE49-F238E27FC236}">
                  <a16:creationId xmlns:a16="http://schemas.microsoft.com/office/drawing/2014/main" id="{25006501-44CC-564F-F0F2-90B126A62B86}"/>
                </a:ext>
              </a:extLst>
            </p:cNvPr>
            <p:cNvSpPr/>
            <p:nvPr/>
          </p:nvSpPr>
          <p:spPr>
            <a:xfrm>
              <a:off x="3980553" y="1655231"/>
              <a:ext cx="4087449" cy="4087449"/>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IN" sz="2400" dirty="0"/>
            </a:p>
          </p:txBody>
        </p:sp>
        <p:sp>
          <p:nvSpPr>
            <p:cNvPr id="35" name="Freeform 5">
              <a:extLst>
                <a:ext uri="{FF2B5EF4-FFF2-40B4-BE49-F238E27FC236}">
                  <a16:creationId xmlns:a16="http://schemas.microsoft.com/office/drawing/2014/main" id="{7B1316E2-4FC3-1DE8-321A-47D08735A1E5}"/>
                </a:ext>
              </a:extLst>
            </p:cNvPr>
            <p:cNvSpPr>
              <a:spLocks/>
            </p:cNvSpPr>
            <p:nvPr/>
          </p:nvSpPr>
          <p:spPr bwMode="auto">
            <a:xfrm rot="2700000">
              <a:off x="5771045" y="3141886"/>
              <a:ext cx="1857879" cy="2618204"/>
            </a:xfrm>
            <a:custGeom>
              <a:avLst/>
              <a:gdLst>
                <a:gd name="T0" fmla="*/ 3075 w 8332"/>
                <a:gd name="T1" fmla="*/ 2257 h 11740"/>
                <a:gd name="T2" fmla="*/ 3016 w 8332"/>
                <a:gd name="T3" fmla="*/ 2426 h 11740"/>
                <a:gd name="T4" fmla="*/ 3049 w 8332"/>
                <a:gd name="T5" fmla="*/ 2533 h 11740"/>
                <a:gd name="T6" fmla="*/ 3163 w 8332"/>
                <a:gd name="T7" fmla="*/ 2619 h 11740"/>
                <a:gd name="T8" fmla="*/ 3666 w 8332"/>
                <a:gd name="T9" fmla="*/ 2833 h 11740"/>
                <a:gd name="T10" fmla="*/ 3938 w 8332"/>
                <a:gd name="T11" fmla="*/ 2951 h 11740"/>
                <a:gd name="T12" fmla="*/ 4323 w 8332"/>
                <a:gd name="T13" fmla="*/ 3295 h 11740"/>
                <a:gd name="T14" fmla="*/ 4514 w 8332"/>
                <a:gd name="T15" fmla="*/ 3811 h 11740"/>
                <a:gd name="T16" fmla="*/ 4487 w 8332"/>
                <a:gd name="T17" fmla="*/ 4415 h 11740"/>
                <a:gd name="T18" fmla="*/ 4269 w 8332"/>
                <a:gd name="T19" fmla="*/ 4947 h 11740"/>
                <a:gd name="T20" fmla="*/ 3956 w 8332"/>
                <a:gd name="T21" fmla="*/ 5323 h 11740"/>
                <a:gd name="T22" fmla="*/ 3572 w 8332"/>
                <a:gd name="T23" fmla="*/ 5567 h 11740"/>
                <a:gd name="T24" fmla="*/ 3150 w 8332"/>
                <a:gd name="T25" fmla="*/ 5655 h 11740"/>
                <a:gd name="T26" fmla="*/ 2943 w 8332"/>
                <a:gd name="T27" fmla="*/ 5633 h 11740"/>
                <a:gd name="T28" fmla="*/ 2718 w 8332"/>
                <a:gd name="T29" fmla="*/ 5549 h 11740"/>
                <a:gd name="T30" fmla="*/ 2367 w 8332"/>
                <a:gd name="T31" fmla="*/ 5265 h 11740"/>
                <a:gd name="T32" fmla="*/ 1912 w 8332"/>
                <a:gd name="T33" fmla="*/ 4745 h 11740"/>
                <a:gd name="T34" fmla="*/ 1620 w 8332"/>
                <a:gd name="T35" fmla="*/ 4388 h 11740"/>
                <a:gd name="T36" fmla="*/ 1406 w 8332"/>
                <a:gd name="T37" fmla="*/ 4264 h 11740"/>
                <a:gd name="T38" fmla="*/ 1255 w 8332"/>
                <a:gd name="T39" fmla="*/ 4245 h 11740"/>
                <a:gd name="T40" fmla="*/ 1030 w 8332"/>
                <a:gd name="T41" fmla="*/ 4331 h 11740"/>
                <a:gd name="T42" fmla="*/ 719 w 8332"/>
                <a:gd name="T43" fmla="*/ 4693 h 11740"/>
                <a:gd name="T44" fmla="*/ 212 w 8332"/>
                <a:gd name="T45" fmla="*/ 5408 h 11740"/>
                <a:gd name="T46" fmla="*/ 421 w 8332"/>
                <a:gd name="T47" fmla="*/ 6009 h 11740"/>
                <a:gd name="T48" fmla="*/ 1150 w 8332"/>
                <a:gd name="T49" fmla="*/ 6532 h 11740"/>
                <a:gd name="T50" fmla="*/ 1450 w 8332"/>
                <a:gd name="T51" fmla="*/ 6786 h 11740"/>
                <a:gd name="T52" fmla="*/ 1585 w 8332"/>
                <a:gd name="T53" fmla="*/ 6979 h 11740"/>
                <a:gd name="T54" fmla="*/ 1661 w 8332"/>
                <a:gd name="T55" fmla="*/ 7190 h 11740"/>
                <a:gd name="T56" fmla="*/ 1674 w 8332"/>
                <a:gd name="T57" fmla="*/ 7417 h 11740"/>
                <a:gd name="T58" fmla="*/ 1617 w 8332"/>
                <a:gd name="T59" fmla="*/ 7657 h 11740"/>
                <a:gd name="T60" fmla="*/ 1489 w 8332"/>
                <a:gd name="T61" fmla="*/ 7882 h 11740"/>
                <a:gd name="T62" fmla="*/ 1294 w 8332"/>
                <a:gd name="T63" fmla="*/ 8085 h 11740"/>
                <a:gd name="T64" fmla="*/ 716 w 8332"/>
                <a:gd name="T65" fmla="*/ 8545 h 11740"/>
                <a:gd name="T66" fmla="*/ 352 w 8332"/>
                <a:gd name="T67" fmla="*/ 8925 h 11740"/>
                <a:gd name="T68" fmla="*/ 266 w 8332"/>
                <a:gd name="T69" fmla="*/ 9152 h 11740"/>
                <a:gd name="T70" fmla="*/ 326 w 8332"/>
                <a:gd name="T71" fmla="*/ 9498 h 11740"/>
                <a:gd name="T72" fmla="*/ 559 w 8332"/>
                <a:gd name="T73" fmla="*/ 9822 h 11740"/>
                <a:gd name="T74" fmla="*/ 934 w 8332"/>
                <a:gd name="T75" fmla="*/ 10073 h 11740"/>
                <a:gd name="T76" fmla="*/ 1237 w 8332"/>
                <a:gd name="T77" fmla="*/ 10172 h 11740"/>
                <a:gd name="T78" fmla="*/ 1525 w 8332"/>
                <a:gd name="T79" fmla="*/ 10198 h 11740"/>
                <a:gd name="T80" fmla="*/ 1800 w 8332"/>
                <a:gd name="T81" fmla="*/ 10155 h 11740"/>
                <a:gd name="T82" fmla="*/ 2026 w 8332"/>
                <a:gd name="T83" fmla="*/ 10048 h 11740"/>
                <a:gd name="T84" fmla="*/ 2187 w 8332"/>
                <a:gd name="T85" fmla="*/ 9886 h 11740"/>
                <a:gd name="T86" fmla="*/ 2286 w 8332"/>
                <a:gd name="T87" fmla="*/ 9672 h 11740"/>
                <a:gd name="T88" fmla="*/ 2478 w 8332"/>
                <a:gd name="T89" fmla="*/ 9230 h 11740"/>
                <a:gd name="T90" fmla="*/ 2617 w 8332"/>
                <a:gd name="T91" fmla="*/ 8942 h 11740"/>
                <a:gd name="T92" fmla="*/ 2762 w 8332"/>
                <a:gd name="T93" fmla="*/ 8793 h 11740"/>
                <a:gd name="T94" fmla="*/ 2939 w 8332"/>
                <a:gd name="T95" fmla="*/ 8706 h 11740"/>
                <a:gd name="T96" fmla="*/ 3140 w 8332"/>
                <a:gd name="T97" fmla="*/ 8687 h 11740"/>
                <a:gd name="T98" fmla="*/ 3345 w 8332"/>
                <a:gd name="T99" fmla="*/ 8734 h 11740"/>
                <a:gd name="T100" fmla="*/ 3547 w 8332"/>
                <a:gd name="T101" fmla="*/ 8846 h 11740"/>
                <a:gd name="T102" fmla="*/ 3739 w 8332"/>
                <a:gd name="T103" fmla="*/ 9019 h 11740"/>
                <a:gd name="T104" fmla="*/ 4296 w 8332"/>
                <a:gd name="T105" fmla="*/ 9725 h 11740"/>
                <a:gd name="T106" fmla="*/ 4978 w 8332"/>
                <a:gd name="T107" fmla="*/ 10727 h 11740"/>
                <a:gd name="T108" fmla="*/ 6626 w 8332"/>
                <a:gd name="T109" fmla="*/ 10620 h 11740"/>
                <a:gd name="T110" fmla="*/ 7605 w 8332"/>
                <a:gd name="T111" fmla="*/ 8945 h 11740"/>
                <a:gd name="T112" fmla="*/ 8187 w 8332"/>
                <a:gd name="T113" fmla="*/ 7057 h 11740"/>
                <a:gd name="T114" fmla="*/ 8323 w 8332"/>
                <a:gd name="T115" fmla="*/ 5089 h 11740"/>
                <a:gd name="T116" fmla="*/ 8081 w 8332"/>
                <a:gd name="T117" fmla="*/ 3402 h 11740"/>
                <a:gd name="T118" fmla="*/ 7527 w 8332"/>
                <a:gd name="T119" fmla="*/ 1838 h 11740"/>
                <a:gd name="T120" fmla="*/ 6696 w 8332"/>
                <a:gd name="T121" fmla="*/ 429 h 11740"/>
                <a:gd name="T122" fmla="*/ 4430 w 8332"/>
                <a:gd name="T123" fmla="*/ 1177 h 11740"/>
                <a:gd name="T124" fmla="*/ 3477 w 8332"/>
                <a:gd name="T125" fmla="*/ 1872 h 1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32" h="11740">
                  <a:moveTo>
                    <a:pt x="3275" y="2036"/>
                  </a:moveTo>
                  <a:lnTo>
                    <a:pt x="3243" y="2063"/>
                  </a:lnTo>
                  <a:lnTo>
                    <a:pt x="3213" y="2089"/>
                  </a:lnTo>
                  <a:lnTo>
                    <a:pt x="3185" y="2117"/>
                  </a:lnTo>
                  <a:lnTo>
                    <a:pt x="3159" y="2145"/>
                  </a:lnTo>
                  <a:lnTo>
                    <a:pt x="3134" y="2173"/>
                  </a:lnTo>
                  <a:lnTo>
                    <a:pt x="3112" y="2201"/>
                  </a:lnTo>
                  <a:lnTo>
                    <a:pt x="3092" y="2229"/>
                  </a:lnTo>
                  <a:lnTo>
                    <a:pt x="3075" y="2257"/>
                  </a:lnTo>
                  <a:lnTo>
                    <a:pt x="3058" y="2284"/>
                  </a:lnTo>
                  <a:lnTo>
                    <a:pt x="3046" y="2311"/>
                  </a:lnTo>
                  <a:lnTo>
                    <a:pt x="3035" y="2338"/>
                  </a:lnTo>
                  <a:lnTo>
                    <a:pt x="3026" y="2364"/>
                  </a:lnTo>
                  <a:lnTo>
                    <a:pt x="3023" y="2377"/>
                  </a:lnTo>
                  <a:lnTo>
                    <a:pt x="3021" y="2389"/>
                  </a:lnTo>
                  <a:lnTo>
                    <a:pt x="3019" y="2402"/>
                  </a:lnTo>
                  <a:lnTo>
                    <a:pt x="3017" y="2414"/>
                  </a:lnTo>
                  <a:lnTo>
                    <a:pt x="3016" y="2426"/>
                  </a:lnTo>
                  <a:lnTo>
                    <a:pt x="3016" y="2437"/>
                  </a:lnTo>
                  <a:lnTo>
                    <a:pt x="3017" y="2449"/>
                  </a:lnTo>
                  <a:lnTo>
                    <a:pt x="3019" y="2460"/>
                  </a:lnTo>
                  <a:lnTo>
                    <a:pt x="3021" y="2473"/>
                  </a:lnTo>
                  <a:lnTo>
                    <a:pt x="3024" y="2486"/>
                  </a:lnTo>
                  <a:lnTo>
                    <a:pt x="3029" y="2498"/>
                  </a:lnTo>
                  <a:lnTo>
                    <a:pt x="3035" y="2511"/>
                  </a:lnTo>
                  <a:lnTo>
                    <a:pt x="3041" y="2522"/>
                  </a:lnTo>
                  <a:lnTo>
                    <a:pt x="3049" y="2533"/>
                  </a:lnTo>
                  <a:lnTo>
                    <a:pt x="3057" y="2544"/>
                  </a:lnTo>
                  <a:lnTo>
                    <a:pt x="3067" y="2555"/>
                  </a:lnTo>
                  <a:lnTo>
                    <a:pt x="3078" y="2566"/>
                  </a:lnTo>
                  <a:lnTo>
                    <a:pt x="3090" y="2575"/>
                  </a:lnTo>
                  <a:lnTo>
                    <a:pt x="3103" y="2585"/>
                  </a:lnTo>
                  <a:lnTo>
                    <a:pt x="3116" y="2594"/>
                  </a:lnTo>
                  <a:lnTo>
                    <a:pt x="3131" y="2602"/>
                  </a:lnTo>
                  <a:lnTo>
                    <a:pt x="3147" y="2611"/>
                  </a:lnTo>
                  <a:lnTo>
                    <a:pt x="3163" y="2619"/>
                  </a:lnTo>
                  <a:lnTo>
                    <a:pt x="3181" y="2627"/>
                  </a:lnTo>
                  <a:lnTo>
                    <a:pt x="3248" y="2655"/>
                  </a:lnTo>
                  <a:lnTo>
                    <a:pt x="3315" y="2682"/>
                  </a:lnTo>
                  <a:lnTo>
                    <a:pt x="3379" y="2709"/>
                  </a:lnTo>
                  <a:lnTo>
                    <a:pt x="3441" y="2736"/>
                  </a:lnTo>
                  <a:lnTo>
                    <a:pt x="3502" y="2762"/>
                  </a:lnTo>
                  <a:lnTo>
                    <a:pt x="3559" y="2786"/>
                  </a:lnTo>
                  <a:lnTo>
                    <a:pt x="3614" y="2810"/>
                  </a:lnTo>
                  <a:lnTo>
                    <a:pt x="3666" y="2833"/>
                  </a:lnTo>
                  <a:lnTo>
                    <a:pt x="3698" y="2847"/>
                  </a:lnTo>
                  <a:lnTo>
                    <a:pt x="3730" y="2861"/>
                  </a:lnTo>
                  <a:lnTo>
                    <a:pt x="3760" y="2874"/>
                  </a:lnTo>
                  <a:lnTo>
                    <a:pt x="3788" y="2887"/>
                  </a:lnTo>
                  <a:lnTo>
                    <a:pt x="3815" y="2897"/>
                  </a:lnTo>
                  <a:lnTo>
                    <a:pt x="3840" y="2908"/>
                  </a:lnTo>
                  <a:lnTo>
                    <a:pt x="3863" y="2918"/>
                  </a:lnTo>
                  <a:lnTo>
                    <a:pt x="3884" y="2926"/>
                  </a:lnTo>
                  <a:lnTo>
                    <a:pt x="3938" y="2951"/>
                  </a:lnTo>
                  <a:lnTo>
                    <a:pt x="3990" y="2978"/>
                  </a:lnTo>
                  <a:lnTo>
                    <a:pt x="4039" y="3008"/>
                  </a:lnTo>
                  <a:lnTo>
                    <a:pt x="4087" y="3042"/>
                  </a:lnTo>
                  <a:lnTo>
                    <a:pt x="4132" y="3077"/>
                  </a:lnTo>
                  <a:lnTo>
                    <a:pt x="4175" y="3116"/>
                  </a:lnTo>
                  <a:lnTo>
                    <a:pt x="4215" y="3158"/>
                  </a:lnTo>
                  <a:lnTo>
                    <a:pt x="4254" y="3201"/>
                  </a:lnTo>
                  <a:lnTo>
                    <a:pt x="4289" y="3247"/>
                  </a:lnTo>
                  <a:lnTo>
                    <a:pt x="4323" y="3295"/>
                  </a:lnTo>
                  <a:lnTo>
                    <a:pt x="4354" y="3345"/>
                  </a:lnTo>
                  <a:lnTo>
                    <a:pt x="4383" y="3398"/>
                  </a:lnTo>
                  <a:lnTo>
                    <a:pt x="4409" y="3452"/>
                  </a:lnTo>
                  <a:lnTo>
                    <a:pt x="4433" y="3508"/>
                  </a:lnTo>
                  <a:lnTo>
                    <a:pt x="4455" y="3565"/>
                  </a:lnTo>
                  <a:lnTo>
                    <a:pt x="4474" y="3624"/>
                  </a:lnTo>
                  <a:lnTo>
                    <a:pt x="4490" y="3686"/>
                  </a:lnTo>
                  <a:lnTo>
                    <a:pt x="4503" y="3747"/>
                  </a:lnTo>
                  <a:lnTo>
                    <a:pt x="4514" y="3811"/>
                  </a:lnTo>
                  <a:lnTo>
                    <a:pt x="4522" y="3874"/>
                  </a:lnTo>
                  <a:lnTo>
                    <a:pt x="4528" y="3940"/>
                  </a:lnTo>
                  <a:lnTo>
                    <a:pt x="4530" y="4006"/>
                  </a:lnTo>
                  <a:lnTo>
                    <a:pt x="4530" y="4074"/>
                  </a:lnTo>
                  <a:lnTo>
                    <a:pt x="4528" y="4140"/>
                  </a:lnTo>
                  <a:lnTo>
                    <a:pt x="4521" y="4209"/>
                  </a:lnTo>
                  <a:lnTo>
                    <a:pt x="4513" y="4277"/>
                  </a:lnTo>
                  <a:lnTo>
                    <a:pt x="4501" y="4346"/>
                  </a:lnTo>
                  <a:lnTo>
                    <a:pt x="4487" y="4415"/>
                  </a:lnTo>
                  <a:lnTo>
                    <a:pt x="4470" y="4485"/>
                  </a:lnTo>
                  <a:lnTo>
                    <a:pt x="4449" y="4554"/>
                  </a:lnTo>
                  <a:lnTo>
                    <a:pt x="4425" y="4623"/>
                  </a:lnTo>
                  <a:lnTo>
                    <a:pt x="4398" y="4692"/>
                  </a:lnTo>
                  <a:lnTo>
                    <a:pt x="4376" y="4746"/>
                  </a:lnTo>
                  <a:lnTo>
                    <a:pt x="4351" y="4797"/>
                  </a:lnTo>
                  <a:lnTo>
                    <a:pt x="4325" y="4849"/>
                  </a:lnTo>
                  <a:lnTo>
                    <a:pt x="4297" y="4899"/>
                  </a:lnTo>
                  <a:lnTo>
                    <a:pt x="4269" y="4947"/>
                  </a:lnTo>
                  <a:lnTo>
                    <a:pt x="4239" y="4994"/>
                  </a:lnTo>
                  <a:lnTo>
                    <a:pt x="4207" y="5041"/>
                  </a:lnTo>
                  <a:lnTo>
                    <a:pt x="4175" y="5085"/>
                  </a:lnTo>
                  <a:lnTo>
                    <a:pt x="4141" y="5129"/>
                  </a:lnTo>
                  <a:lnTo>
                    <a:pt x="4106" y="5170"/>
                  </a:lnTo>
                  <a:lnTo>
                    <a:pt x="4070" y="5211"/>
                  </a:lnTo>
                  <a:lnTo>
                    <a:pt x="4034" y="5250"/>
                  </a:lnTo>
                  <a:lnTo>
                    <a:pt x="3995" y="5287"/>
                  </a:lnTo>
                  <a:lnTo>
                    <a:pt x="3956" y="5323"/>
                  </a:lnTo>
                  <a:lnTo>
                    <a:pt x="3916" y="5357"/>
                  </a:lnTo>
                  <a:lnTo>
                    <a:pt x="3876" y="5390"/>
                  </a:lnTo>
                  <a:lnTo>
                    <a:pt x="3834" y="5420"/>
                  </a:lnTo>
                  <a:lnTo>
                    <a:pt x="3792" y="5449"/>
                  </a:lnTo>
                  <a:lnTo>
                    <a:pt x="3750" y="5477"/>
                  </a:lnTo>
                  <a:lnTo>
                    <a:pt x="3706" y="5502"/>
                  </a:lnTo>
                  <a:lnTo>
                    <a:pt x="3662" y="5525"/>
                  </a:lnTo>
                  <a:lnTo>
                    <a:pt x="3617" y="5548"/>
                  </a:lnTo>
                  <a:lnTo>
                    <a:pt x="3572" y="5567"/>
                  </a:lnTo>
                  <a:lnTo>
                    <a:pt x="3527" y="5586"/>
                  </a:lnTo>
                  <a:lnTo>
                    <a:pt x="3480" y="5602"/>
                  </a:lnTo>
                  <a:lnTo>
                    <a:pt x="3434" y="5616"/>
                  </a:lnTo>
                  <a:lnTo>
                    <a:pt x="3386" y="5628"/>
                  </a:lnTo>
                  <a:lnTo>
                    <a:pt x="3340" y="5637"/>
                  </a:lnTo>
                  <a:lnTo>
                    <a:pt x="3293" y="5645"/>
                  </a:lnTo>
                  <a:lnTo>
                    <a:pt x="3245" y="5650"/>
                  </a:lnTo>
                  <a:lnTo>
                    <a:pt x="3198" y="5654"/>
                  </a:lnTo>
                  <a:lnTo>
                    <a:pt x="3150" y="5655"/>
                  </a:lnTo>
                  <a:lnTo>
                    <a:pt x="3126" y="5655"/>
                  </a:lnTo>
                  <a:lnTo>
                    <a:pt x="3103" y="5654"/>
                  </a:lnTo>
                  <a:lnTo>
                    <a:pt x="3080" y="5653"/>
                  </a:lnTo>
                  <a:lnTo>
                    <a:pt x="3056" y="5650"/>
                  </a:lnTo>
                  <a:lnTo>
                    <a:pt x="3034" y="5648"/>
                  </a:lnTo>
                  <a:lnTo>
                    <a:pt x="3011" y="5645"/>
                  </a:lnTo>
                  <a:lnTo>
                    <a:pt x="2987" y="5642"/>
                  </a:lnTo>
                  <a:lnTo>
                    <a:pt x="2965" y="5637"/>
                  </a:lnTo>
                  <a:lnTo>
                    <a:pt x="2943" y="5633"/>
                  </a:lnTo>
                  <a:lnTo>
                    <a:pt x="2920" y="5628"/>
                  </a:lnTo>
                  <a:lnTo>
                    <a:pt x="2898" y="5621"/>
                  </a:lnTo>
                  <a:lnTo>
                    <a:pt x="2876" y="5616"/>
                  </a:lnTo>
                  <a:lnTo>
                    <a:pt x="2853" y="5608"/>
                  </a:lnTo>
                  <a:lnTo>
                    <a:pt x="2832" y="5601"/>
                  </a:lnTo>
                  <a:lnTo>
                    <a:pt x="2810" y="5593"/>
                  </a:lnTo>
                  <a:lnTo>
                    <a:pt x="2789" y="5585"/>
                  </a:lnTo>
                  <a:lnTo>
                    <a:pt x="2753" y="5569"/>
                  </a:lnTo>
                  <a:lnTo>
                    <a:pt x="2718" y="5549"/>
                  </a:lnTo>
                  <a:lnTo>
                    <a:pt x="2680" y="5527"/>
                  </a:lnTo>
                  <a:lnTo>
                    <a:pt x="2642" y="5502"/>
                  </a:lnTo>
                  <a:lnTo>
                    <a:pt x="2603" y="5474"/>
                  </a:lnTo>
                  <a:lnTo>
                    <a:pt x="2564" y="5444"/>
                  </a:lnTo>
                  <a:lnTo>
                    <a:pt x="2525" y="5411"/>
                  </a:lnTo>
                  <a:lnTo>
                    <a:pt x="2486" y="5377"/>
                  </a:lnTo>
                  <a:lnTo>
                    <a:pt x="2446" y="5341"/>
                  </a:lnTo>
                  <a:lnTo>
                    <a:pt x="2406" y="5304"/>
                  </a:lnTo>
                  <a:lnTo>
                    <a:pt x="2367" y="5265"/>
                  </a:lnTo>
                  <a:lnTo>
                    <a:pt x="2327" y="5226"/>
                  </a:lnTo>
                  <a:lnTo>
                    <a:pt x="2288" y="5185"/>
                  </a:lnTo>
                  <a:lnTo>
                    <a:pt x="2249" y="5144"/>
                  </a:lnTo>
                  <a:lnTo>
                    <a:pt x="2212" y="5102"/>
                  </a:lnTo>
                  <a:lnTo>
                    <a:pt x="2174" y="5060"/>
                  </a:lnTo>
                  <a:lnTo>
                    <a:pt x="2101" y="4977"/>
                  </a:lnTo>
                  <a:lnTo>
                    <a:pt x="2034" y="4895"/>
                  </a:lnTo>
                  <a:lnTo>
                    <a:pt x="1970" y="4817"/>
                  </a:lnTo>
                  <a:lnTo>
                    <a:pt x="1912" y="4745"/>
                  </a:lnTo>
                  <a:lnTo>
                    <a:pt x="1861" y="4679"/>
                  </a:lnTo>
                  <a:lnTo>
                    <a:pt x="1818" y="4622"/>
                  </a:lnTo>
                  <a:lnTo>
                    <a:pt x="1783" y="4575"/>
                  </a:lnTo>
                  <a:lnTo>
                    <a:pt x="1758" y="4541"/>
                  </a:lnTo>
                  <a:lnTo>
                    <a:pt x="1733" y="4507"/>
                  </a:lnTo>
                  <a:lnTo>
                    <a:pt x="1706" y="4474"/>
                  </a:lnTo>
                  <a:lnTo>
                    <a:pt x="1677" y="4443"/>
                  </a:lnTo>
                  <a:lnTo>
                    <a:pt x="1649" y="4415"/>
                  </a:lnTo>
                  <a:lnTo>
                    <a:pt x="1620" y="4388"/>
                  </a:lnTo>
                  <a:lnTo>
                    <a:pt x="1591" y="4364"/>
                  </a:lnTo>
                  <a:lnTo>
                    <a:pt x="1561" y="4342"/>
                  </a:lnTo>
                  <a:lnTo>
                    <a:pt x="1531" y="4321"/>
                  </a:lnTo>
                  <a:lnTo>
                    <a:pt x="1499" y="4304"/>
                  </a:lnTo>
                  <a:lnTo>
                    <a:pt x="1468" y="4288"/>
                  </a:lnTo>
                  <a:lnTo>
                    <a:pt x="1453" y="4281"/>
                  </a:lnTo>
                  <a:lnTo>
                    <a:pt x="1437" y="4275"/>
                  </a:lnTo>
                  <a:lnTo>
                    <a:pt x="1422" y="4268"/>
                  </a:lnTo>
                  <a:lnTo>
                    <a:pt x="1406" y="4264"/>
                  </a:lnTo>
                  <a:lnTo>
                    <a:pt x="1391" y="4259"/>
                  </a:lnTo>
                  <a:lnTo>
                    <a:pt x="1374" y="4256"/>
                  </a:lnTo>
                  <a:lnTo>
                    <a:pt x="1359" y="4251"/>
                  </a:lnTo>
                  <a:lnTo>
                    <a:pt x="1343" y="4249"/>
                  </a:lnTo>
                  <a:lnTo>
                    <a:pt x="1328" y="4247"/>
                  </a:lnTo>
                  <a:lnTo>
                    <a:pt x="1312" y="4245"/>
                  </a:lnTo>
                  <a:lnTo>
                    <a:pt x="1296" y="4244"/>
                  </a:lnTo>
                  <a:lnTo>
                    <a:pt x="1280" y="4244"/>
                  </a:lnTo>
                  <a:lnTo>
                    <a:pt x="1255" y="4245"/>
                  </a:lnTo>
                  <a:lnTo>
                    <a:pt x="1229" y="4247"/>
                  </a:lnTo>
                  <a:lnTo>
                    <a:pt x="1203" y="4251"/>
                  </a:lnTo>
                  <a:lnTo>
                    <a:pt x="1177" y="4258"/>
                  </a:lnTo>
                  <a:lnTo>
                    <a:pt x="1152" y="4265"/>
                  </a:lnTo>
                  <a:lnTo>
                    <a:pt x="1127" y="4275"/>
                  </a:lnTo>
                  <a:lnTo>
                    <a:pt x="1102" y="4287"/>
                  </a:lnTo>
                  <a:lnTo>
                    <a:pt x="1078" y="4300"/>
                  </a:lnTo>
                  <a:lnTo>
                    <a:pt x="1054" y="4314"/>
                  </a:lnTo>
                  <a:lnTo>
                    <a:pt x="1030" y="4331"/>
                  </a:lnTo>
                  <a:lnTo>
                    <a:pt x="1006" y="4348"/>
                  </a:lnTo>
                  <a:lnTo>
                    <a:pt x="984" y="4368"/>
                  </a:lnTo>
                  <a:lnTo>
                    <a:pt x="961" y="4389"/>
                  </a:lnTo>
                  <a:lnTo>
                    <a:pt x="940" y="4412"/>
                  </a:lnTo>
                  <a:lnTo>
                    <a:pt x="917" y="4436"/>
                  </a:lnTo>
                  <a:lnTo>
                    <a:pt x="896" y="4462"/>
                  </a:lnTo>
                  <a:lnTo>
                    <a:pt x="837" y="4539"/>
                  </a:lnTo>
                  <a:lnTo>
                    <a:pt x="778" y="4615"/>
                  </a:lnTo>
                  <a:lnTo>
                    <a:pt x="719" y="4693"/>
                  </a:lnTo>
                  <a:lnTo>
                    <a:pt x="661" y="4770"/>
                  </a:lnTo>
                  <a:lnTo>
                    <a:pt x="604" y="4849"/>
                  </a:lnTo>
                  <a:lnTo>
                    <a:pt x="546" y="4928"/>
                  </a:lnTo>
                  <a:lnTo>
                    <a:pt x="490" y="5006"/>
                  </a:lnTo>
                  <a:lnTo>
                    <a:pt x="434" y="5086"/>
                  </a:lnTo>
                  <a:lnTo>
                    <a:pt x="377" y="5166"/>
                  </a:lnTo>
                  <a:lnTo>
                    <a:pt x="321" y="5246"/>
                  </a:lnTo>
                  <a:lnTo>
                    <a:pt x="266" y="5327"/>
                  </a:lnTo>
                  <a:lnTo>
                    <a:pt x="212" y="5408"/>
                  </a:lnTo>
                  <a:lnTo>
                    <a:pt x="158" y="5489"/>
                  </a:lnTo>
                  <a:lnTo>
                    <a:pt x="104" y="5571"/>
                  </a:lnTo>
                  <a:lnTo>
                    <a:pt x="52" y="5653"/>
                  </a:lnTo>
                  <a:lnTo>
                    <a:pt x="0" y="5736"/>
                  </a:lnTo>
                  <a:lnTo>
                    <a:pt x="85" y="5789"/>
                  </a:lnTo>
                  <a:lnTo>
                    <a:pt x="169" y="5843"/>
                  </a:lnTo>
                  <a:lnTo>
                    <a:pt x="253" y="5898"/>
                  </a:lnTo>
                  <a:lnTo>
                    <a:pt x="336" y="5953"/>
                  </a:lnTo>
                  <a:lnTo>
                    <a:pt x="421" y="6009"/>
                  </a:lnTo>
                  <a:lnTo>
                    <a:pt x="503" y="6065"/>
                  </a:lnTo>
                  <a:lnTo>
                    <a:pt x="586" y="6122"/>
                  </a:lnTo>
                  <a:lnTo>
                    <a:pt x="668" y="6179"/>
                  </a:lnTo>
                  <a:lnTo>
                    <a:pt x="750" y="6237"/>
                  </a:lnTo>
                  <a:lnTo>
                    <a:pt x="831" y="6296"/>
                  </a:lnTo>
                  <a:lnTo>
                    <a:pt x="910" y="6354"/>
                  </a:lnTo>
                  <a:lnTo>
                    <a:pt x="991" y="6413"/>
                  </a:lnTo>
                  <a:lnTo>
                    <a:pt x="1070" y="6472"/>
                  </a:lnTo>
                  <a:lnTo>
                    <a:pt x="1150" y="6532"/>
                  </a:lnTo>
                  <a:lnTo>
                    <a:pt x="1229" y="6592"/>
                  </a:lnTo>
                  <a:lnTo>
                    <a:pt x="1306" y="6652"/>
                  </a:lnTo>
                  <a:lnTo>
                    <a:pt x="1329" y="6670"/>
                  </a:lnTo>
                  <a:lnTo>
                    <a:pt x="1351" y="6689"/>
                  </a:lnTo>
                  <a:lnTo>
                    <a:pt x="1372" y="6707"/>
                  </a:lnTo>
                  <a:lnTo>
                    <a:pt x="1393" y="6726"/>
                  </a:lnTo>
                  <a:lnTo>
                    <a:pt x="1412" y="6746"/>
                  </a:lnTo>
                  <a:lnTo>
                    <a:pt x="1432" y="6766"/>
                  </a:lnTo>
                  <a:lnTo>
                    <a:pt x="1450" y="6786"/>
                  </a:lnTo>
                  <a:lnTo>
                    <a:pt x="1468" y="6806"/>
                  </a:lnTo>
                  <a:lnTo>
                    <a:pt x="1485" y="6827"/>
                  </a:lnTo>
                  <a:lnTo>
                    <a:pt x="1502" y="6848"/>
                  </a:lnTo>
                  <a:lnTo>
                    <a:pt x="1517" y="6869"/>
                  </a:lnTo>
                  <a:lnTo>
                    <a:pt x="1532" y="6890"/>
                  </a:lnTo>
                  <a:lnTo>
                    <a:pt x="1547" y="6912"/>
                  </a:lnTo>
                  <a:lnTo>
                    <a:pt x="1560" y="6934"/>
                  </a:lnTo>
                  <a:lnTo>
                    <a:pt x="1573" y="6956"/>
                  </a:lnTo>
                  <a:lnTo>
                    <a:pt x="1585" y="6979"/>
                  </a:lnTo>
                  <a:lnTo>
                    <a:pt x="1597" y="7001"/>
                  </a:lnTo>
                  <a:lnTo>
                    <a:pt x="1607" y="7024"/>
                  </a:lnTo>
                  <a:lnTo>
                    <a:pt x="1617" y="7047"/>
                  </a:lnTo>
                  <a:lnTo>
                    <a:pt x="1627" y="7070"/>
                  </a:lnTo>
                  <a:lnTo>
                    <a:pt x="1634" y="7094"/>
                  </a:lnTo>
                  <a:lnTo>
                    <a:pt x="1643" y="7117"/>
                  </a:lnTo>
                  <a:lnTo>
                    <a:pt x="1649" y="7141"/>
                  </a:lnTo>
                  <a:lnTo>
                    <a:pt x="1656" y="7166"/>
                  </a:lnTo>
                  <a:lnTo>
                    <a:pt x="1661" y="7190"/>
                  </a:lnTo>
                  <a:lnTo>
                    <a:pt x="1666" y="7213"/>
                  </a:lnTo>
                  <a:lnTo>
                    <a:pt x="1670" y="7238"/>
                  </a:lnTo>
                  <a:lnTo>
                    <a:pt x="1673" y="7263"/>
                  </a:lnTo>
                  <a:lnTo>
                    <a:pt x="1675" y="7288"/>
                  </a:lnTo>
                  <a:lnTo>
                    <a:pt x="1676" y="7312"/>
                  </a:lnTo>
                  <a:lnTo>
                    <a:pt x="1677" y="7337"/>
                  </a:lnTo>
                  <a:lnTo>
                    <a:pt x="1677" y="7362"/>
                  </a:lnTo>
                  <a:lnTo>
                    <a:pt x="1676" y="7390"/>
                  </a:lnTo>
                  <a:lnTo>
                    <a:pt x="1674" y="7417"/>
                  </a:lnTo>
                  <a:lnTo>
                    <a:pt x="1671" y="7444"/>
                  </a:lnTo>
                  <a:lnTo>
                    <a:pt x="1668" y="7472"/>
                  </a:lnTo>
                  <a:lnTo>
                    <a:pt x="1663" y="7499"/>
                  </a:lnTo>
                  <a:lnTo>
                    <a:pt x="1658" y="7526"/>
                  </a:lnTo>
                  <a:lnTo>
                    <a:pt x="1652" y="7553"/>
                  </a:lnTo>
                  <a:lnTo>
                    <a:pt x="1644" y="7578"/>
                  </a:lnTo>
                  <a:lnTo>
                    <a:pt x="1635" y="7605"/>
                  </a:lnTo>
                  <a:lnTo>
                    <a:pt x="1627" y="7631"/>
                  </a:lnTo>
                  <a:lnTo>
                    <a:pt x="1617" y="7657"/>
                  </a:lnTo>
                  <a:lnTo>
                    <a:pt x="1606" y="7683"/>
                  </a:lnTo>
                  <a:lnTo>
                    <a:pt x="1594" y="7709"/>
                  </a:lnTo>
                  <a:lnTo>
                    <a:pt x="1581" y="7735"/>
                  </a:lnTo>
                  <a:lnTo>
                    <a:pt x="1569" y="7759"/>
                  </a:lnTo>
                  <a:lnTo>
                    <a:pt x="1553" y="7785"/>
                  </a:lnTo>
                  <a:lnTo>
                    <a:pt x="1538" y="7810"/>
                  </a:lnTo>
                  <a:lnTo>
                    <a:pt x="1523" y="7834"/>
                  </a:lnTo>
                  <a:lnTo>
                    <a:pt x="1506" y="7859"/>
                  </a:lnTo>
                  <a:lnTo>
                    <a:pt x="1489" y="7882"/>
                  </a:lnTo>
                  <a:lnTo>
                    <a:pt x="1470" y="7906"/>
                  </a:lnTo>
                  <a:lnTo>
                    <a:pt x="1451" y="7930"/>
                  </a:lnTo>
                  <a:lnTo>
                    <a:pt x="1430" y="7953"/>
                  </a:lnTo>
                  <a:lnTo>
                    <a:pt x="1410" y="7976"/>
                  </a:lnTo>
                  <a:lnTo>
                    <a:pt x="1388" y="7999"/>
                  </a:lnTo>
                  <a:lnTo>
                    <a:pt x="1366" y="8020"/>
                  </a:lnTo>
                  <a:lnTo>
                    <a:pt x="1343" y="8043"/>
                  </a:lnTo>
                  <a:lnTo>
                    <a:pt x="1319" y="8064"/>
                  </a:lnTo>
                  <a:lnTo>
                    <a:pt x="1294" y="8085"/>
                  </a:lnTo>
                  <a:lnTo>
                    <a:pt x="1269" y="8105"/>
                  </a:lnTo>
                  <a:lnTo>
                    <a:pt x="1243" y="8126"/>
                  </a:lnTo>
                  <a:lnTo>
                    <a:pt x="1215" y="8146"/>
                  </a:lnTo>
                  <a:lnTo>
                    <a:pt x="1121" y="8215"/>
                  </a:lnTo>
                  <a:lnTo>
                    <a:pt x="1030" y="8284"/>
                  </a:lnTo>
                  <a:lnTo>
                    <a:pt x="945" y="8352"/>
                  </a:lnTo>
                  <a:lnTo>
                    <a:pt x="864" y="8418"/>
                  </a:lnTo>
                  <a:lnTo>
                    <a:pt x="787" y="8482"/>
                  </a:lnTo>
                  <a:lnTo>
                    <a:pt x="716" y="8545"/>
                  </a:lnTo>
                  <a:lnTo>
                    <a:pt x="649" y="8605"/>
                  </a:lnTo>
                  <a:lnTo>
                    <a:pt x="589" y="8662"/>
                  </a:lnTo>
                  <a:lnTo>
                    <a:pt x="533" y="8718"/>
                  </a:lnTo>
                  <a:lnTo>
                    <a:pt x="482" y="8770"/>
                  </a:lnTo>
                  <a:lnTo>
                    <a:pt x="438" y="8819"/>
                  </a:lnTo>
                  <a:lnTo>
                    <a:pt x="399" y="8865"/>
                  </a:lnTo>
                  <a:lnTo>
                    <a:pt x="382" y="8885"/>
                  </a:lnTo>
                  <a:lnTo>
                    <a:pt x="366" y="8905"/>
                  </a:lnTo>
                  <a:lnTo>
                    <a:pt x="352" y="8925"/>
                  </a:lnTo>
                  <a:lnTo>
                    <a:pt x="339" y="8943"/>
                  </a:lnTo>
                  <a:lnTo>
                    <a:pt x="328" y="8960"/>
                  </a:lnTo>
                  <a:lnTo>
                    <a:pt x="318" y="8977"/>
                  </a:lnTo>
                  <a:lnTo>
                    <a:pt x="311" y="8992"/>
                  </a:lnTo>
                  <a:lnTo>
                    <a:pt x="304" y="9005"/>
                  </a:lnTo>
                  <a:lnTo>
                    <a:pt x="291" y="9041"/>
                  </a:lnTo>
                  <a:lnTo>
                    <a:pt x="280" y="9078"/>
                  </a:lnTo>
                  <a:lnTo>
                    <a:pt x="272" y="9114"/>
                  </a:lnTo>
                  <a:lnTo>
                    <a:pt x="266" y="9152"/>
                  </a:lnTo>
                  <a:lnTo>
                    <a:pt x="263" y="9191"/>
                  </a:lnTo>
                  <a:lnTo>
                    <a:pt x="263" y="9229"/>
                  </a:lnTo>
                  <a:lnTo>
                    <a:pt x="265" y="9267"/>
                  </a:lnTo>
                  <a:lnTo>
                    <a:pt x="270" y="9306"/>
                  </a:lnTo>
                  <a:lnTo>
                    <a:pt x="276" y="9344"/>
                  </a:lnTo>
                  <a:lnTo>
                    <a:pt x="285" y="9383"/>
                  </a:lnTo>
                  <a:lnTo>
                    <a:pt x="297" y="9421"/>
                  </a:lnTo>
                  <a:lnTo>
                    <a:pt x="309" y="9460"/>
                  </a:lnTo>
                  <a:lnTo>
                    <a:pt x="326" y="9498"/>
                  </a:lnTo>
                  <a:lnTo>
                    <a:pt x="344" y="9537"/>
                  </a:lnTo>
                  <a:lnTo>
                    <a:pt x="363" y="9574"/>
                  </a:lnTo>
                  <a:lnTo>
                    <a:pt x="385" y="9611"/>
                  </a:lnTo>
                  <a:lnTo>
                    <a:pt x="410" y="9648"/>
                  </a:lnTo>
                  <a:lnTo>
                    <a:pt x="436" y="9684"/>
                  </a:lnTo>
                  <a:lnTo>
                    <a:pt x="464" y="9720"/>
                  </a:lnTo>
                  <a:lnTo>
                    <a:pt x="493" y="9754"/>
                  </a:lnTo>
                  <a:lnTo>
                    <a:pt x="525" y="9789"/>
                  </a:lnTo>
                  <a:lnTo>
                    <a:pt x="559" y="9822"/>
                  </a:lnTo>
                  <a:lnTo>
                    <a:pt x="593" y="9854"/>
                  </a:lnTo>
                  <a:lnTo>
                    <a:pt x="631" y="9886"/>
                  </a:lnTo>
                  <a:lnTo>
                    <a:pt x="670" y="9917"/>
                  </a:lnTo>
                  <a:lnTo>
                    <a:pt x="710" y="9946"/>
                  </a:lnTo>
                  <a:lnTo>
                    <a:pt x="752" y="9974"/>
                  </a:lnTo>
                  <a:lnTo>
                    <a:pt x="795" y="10001"/>
                  </a:lnTo>
                  <a:lnTo>
                    <a:pt x="839" y="10027"/>
                  </a:lnTo>
                  <a:lnTo>
                    <a:pt x="886" y="10050"/>
                  </a:lnTo>
                  <a:lnTo>
                    <a:pt x="934" y="10073"/>
                  </a:lnTo>
                  <a:lnTo>
                    <a:pt x="983" y="10095"/>
                  </a:lnTo>
                  <a:lnTo>
                    <a:pt x="1014" y="10108"/>
                  </a:lnTo>
                  <a:lnTo>
                    <a:pt x="1045" y="10118"/>
                  </a:lnTo>
                  <a:lnTo>
                    <a:pt x="1077" y="10129"/>
                  </a:lnTo>
                  <a:lnTo>
                    <a:pt x="1109" y="10140"/>
                  </a:lnTo>
                  <a:lnTo>
                    <a:pt x="1140" y="10148"/>
                  </a:lnTo>
                  <a:lnTo>
                    <a:pt x="1173" y="10157"/>
                  </a:lnTo>
                  <a:lnTo>
                    <a:pt x="1205" y="10165"/>
                  </a:lnTo>
                  <a:lnTo>
                    <a:pt x="1237" y="10172"/>
                  </a:lnTo>
                  <a:lnTo>
                    <a:pt x="1269" y="10178"/>
                  </a:lnTo>
                  <a:lnTo>
                    <a:pt x="1301" y="10183"/>
                  </a:lnTo>
                  <a:lnTo>
                    <a:pt x="1333" y="10188"/>
                  </a:lnTo>
                  <a:lnTo>
                    <a:pt x="1366" y="10192"/>
                  </a:lnTo>
                  <a:lnTo>
                    <a:pt x="1398" y="10195"/>
                  </a:lnTo>
                  <a:lnTo>
                    <a:pt x="1429" y="10197"/>
                  </a:lnTo>
                  <a:lnTo>
                    <a:pt x="1462" y="10198"/>
                  </a:lnTo>
                  <a:lnTo>
                    <a:pt x="1493" y="10198"/>
                  </a:lnTo>
                  <a:lnTo>
                    <a:pt x="1525" y="10198"/>
                  </a:lnTo>
                  <a:lnTo>
                    <a:pt x="1559" y="10197"/>
                  </a:lnTo>
                  <a:lnTo>
                    <a:pt x="1590" y="10194"/>
                  </a:lnTo>
                  <a:lnTo>
                    <a:pt x="1622" y="10192"/>
                  </a:lnTo>
                  <a:lnTo>
                    <a:pt x="1654" y="10187"/>
                  </a:lnTo>
                  <a:lnTo>
                    <a:pt x="1684" y="10183"/>
                  </a:lnTo>
                  <a:lnTo>
                    <a:pt x="1714" y="10176"/>
                  </a:lnTo>
                  <a:lnTo>
                    <a:pt x="1743" y="10170"/>
                  </a:lnTo>
                  <a:lnTo>
                    <a:pt x="1772" y="10164"/>
                  </a:lnTo>
                  <a:lnTo>
                    <a:pt x="1800" y="10155"/>
                  </a:lnTo>
                  <a:lnTo>
                    <a:pt x="1829" y="10146"/>
                  </a:lnTo>
                  <a:lnTo>
                    <a:pt x="1856" y="10137"/>
                  </a:lnTo>
                  <a:lnTo>
                    <a:pt x="1882" y="10126"/>
                  </a:lnTo>
                  <a:lnTo>
                    <a:pt x="1908" y="10115"/>
                  </a:lnTo>
                  <a:lnTo>
                    <a:pt x="1933" y="10103"/>
                  </a:lnTo>
                  <a:lnTo>
                    <a:pt x="1958" y="10090"/>
                  </a:lnTo>
                  <a:lnTo>
                    <a:pt x="1982" y="10077"/>
                  </a:lnTo>
                  <a:lnTo>
                    <a:pt x="2004" y="10063"/>
                  </a:lnTo>
                  <a:lnTo>
                    <a:pt x="2026" y="10048"/>
                  </a:lnTo>
                  <a:lnTo>
                    <a:pt x="2048" y="10033"/>
                  </a:lnTo>
                  <a:lnTo>
                    <a:pt x="2068" y="10017"/>
                  </a:lnTo>
                  <a:lnTo>
                    <a:pt x="2087" y="10000"/>
                  </a:lnTo>
                  <a:lnTo>
                    <a:pt x="2107" y="9983"/>
                  </a:lnTo>
                  <a:lnTo>
                    <a:pt x="2124" y="9964"/>
                  </a:lnTo>
                  <a:lnTo>
                    <a:pt x="2141" y="9945"/>
                  </a:lnTo>
                  <a:lnTo>
                    <a:pt x="2158" y="9926"/>
                  </a:lnTo>
                  <a:lnTo>
                    <a:pt x="2173" y="9906"/>
                  </a:lnTo>
                  <a:lnTo>
                    <a:pt x="2187" y="9886"/>
                  </a:lnTo>
                  <a:lnTo>
                    <a:pt x="2200" y="9864"/>
                  </a:lnTo>
                  <a:lnTo>
                    <a:pt x="2212" y="9843"/>
                  </a:lnTo>
                  <a:lnTo>
                    <a:pt x="2223" y="9820"/>
                  </a:lnTo>
                  <a:lnTo>
                    <a:pt x="2233" y="9797"/>
                  </a:lnTo>
                  <a:lnTo>
                    <a:pt x="2242" y="9775"/>
                  </a:lnTo>
                  <a:lnTo>
                    <a:pt x="2253" y="9752"/>
                  </a:lnTo>
                  <a:lnTo>
                    <a:pt x="2263" y="9726"/>
                  </a:lnTo>
                  <a:lnTo>
                    <a:pt x="2274" y="9700"/>
                  </a:lnTo>
                  <a:lnTo>
                    <a:pt x="2286" y="9672"/>
                  </a:lnTo>
                  <a:lnTo>
                    <a:pt x="2299" y="9642"/>
                  </a:lnTo>
                  <a:lnTo>
                    <a:pt x="2313" y="9612"/>
                  </a:lnTo>
                  <a:lnTo>
                    <a:pt x="2327" y="9580"/>
                  </a:lnTo>
                  <a:lnTo>
                    <a:pt x="2350" y="9528"/>
                  </a:lnTo>
                  <a:lnTo>
                    <a:pt x="2373" y="9473"/>
                  </a:lnTo>
                  <a:lnTo>
                    <a:pt x="2398" y="9416"/>
                  </a:lnTo>
                  <a:lnTo>
                    <a:pt x="2424" y="9356"/>
                  </a:lnTo>
                  <a:lnTo>
                    <a:pt x="2451" y="9293"/>
                  </a:lnTo>
                  <a:lnTo>
                    <a:pt x="2478" y="9230"/>
                  </a:lnTo>
                  <a:lnTo>
                    <a:pt x="2506" y="9163"/>
                  </a:lnTo>
                  <a:lnTo>
                    <a:pt x="2534" y="9095"/>
                  </a:lnTo>
                  <a:lnTo>
                    <a:pt x="2544" y="9071"/>
                  </a:lnTo>
                  <a:lnTo>
                    <a:pt x="2555" y="9049"/>
                  </a:lnTo>
                  <a:lnTo>
                    <a:pt x="2566" y="9026"/>
                  </a:lnTo>
                  <a:lnTo>
                    <a:pt x="2578" y="9004"/>
                  </a:lnTo>
                  <a:lnTo>
                    <a:pt x="2590" y="8983"/>
                  </a:lnTo>
                  <a:lnTo>
                    <a:pt x="2603" y="8961"/>
                  </a:lnTo>
                  <a:lnTo>
                    <a:pt x="2617" y="8942"/>
                  </a:lnTo>
                  <a:lnTo>
                    <a:pt x="2631" y="8923"/>
                  </a:lnTo>
                  <a:lnTo>
                    <a:pt x="2645" y="8904"/>
                  </a:lnTo>
                  <a:lnTo>
                    <a:pt x="2660" y="8886"/>
                  </a:lnTo>
                  <a:lnTo>
                    <a:pt x="2677" y="8869"/>
                  </a:lnTo>
                  <a:lnTo>
                    <a:pt x="2693" y="8853"/>
                  </a:lnTo>
                  <a:lnTo>
                    <a:pt x="2709" y="8837"/>
                  </a:lnTo>
                  <a:lnTo>
                    <a:pt x="2726" y="8821"/>
                  </a:lnTo>
                  <a:lnTo>
                    <a:pt x="2743" y="8807"/>
                  </a:lnTo>
                  <a:lnTo>
                    <a:pt x="2762" y="8793"/>
                  </a:lnTo>
                  <a:lnTo>
                    <a:pt x="2779" y="8781"/>
                  </a:lnTo>
                  <a:lnTo>
                    <a:pt x="2798" y="8769"/>
                  </a:lnTo>
                  <a:lnTo>
                    <a:pt x="2817" y="8758"/>
                  </a:lnTo>
                  <a:lnTo>
                    <a:pt x="2836" y="8747"/>
                  </a:lnTo>
                  <a:lnTo>
                    <a:pt x="2857" y="8737"/>
                  </a:lnTo>
                  <a:lnTo>
                    <a:pt x="2877" y="8728"/>
                  </a:lnTo>
                  <a:lnTo>
                    <a:pt x="2898" y="8720"/>
                  </a:lnTo>
                  <a:lnTo>
                    <a:pt x="2918" y="8713"/>
                  </a:lnTo>
                  <a:lnTo>
                    <a:pt x="2939" y="8706"/>
                  </a:lnTo>
                  <a:lnTo>
                    <a:pt x="2960" y="8701"/>
                  </a:lnTo>
                  <a:lnTo>
                    <a:pt x="2982" y="8695"/>
                  </a:lnTo>
                  <a:lnTo>
                    <a:pt x="3005" y="8692"/>
                  </a:lnTo>
                  <a:lnTo>
                    <a:pt x="3026" y="8689"/>
                  </a:lnTo>
                  <a:lnTo>
                    <a:pt x="3049" y="8687"/>
                  </a:lnTo>
                  <a:lnTo>
                    <a:pt x="3071" y="8686"/>
                  </a:lnTo>
                  <a:lnTo>
                    <a:pt x="3095" y="8685"/>
                  </a:lnTo>
                  <a:lnTo>
                    <a:pt x="3118" y="8686"/>
                  </a:lnTo>
                  <a:lnTo>
                    <a:pt x="3140" y="8687"/>
                  </a:lnTo>
                  <a:lnTo>
                    <a:pt x="3163" y="8689"/>
                  </a:lnTo>
                  <a:lnTo>
                    <a:pt x="3186" y="8691"/>
                  </a:lnTo>
                  <a:lnTo>
                    <a:pt x="3208" y="8695"/>
                  </a:lnTo>
                  <a:lnTo>
                    <a:pt x="3231" y="8700"/>
                  </a:lnTo>
                  <a:lnTo>
                    <a:pt x="3254" y="8705"/>
                  </a:lnTo>
                  <a:lnTo>
                    <a:pt x="3276" y="8712"/>
                  </a:lnTo>
                  <a:lnTo>
                    <a:pt x="3300" y="8718"/>
                  </a:lnTo>
                  <a:lnTo>
                    <a:pt x="3323" y="8726"/>
                  </a:lnTo>
                  <a:lnTo>
                    <a:pt x="3345" y="8734"/>
                  </a:lnTo>
                  <a:lnTo>
                    <a:pt x="3368" y="8744"/>
                  </a:lnTo>
                  <a:lnTo>
                    <a:pt x="3391" y="8754"/>
                  </a:lnTo>
                  <a:lnTo>
                    <a:pt x="3413" y="8764"/>
                  </a:lnTo>
                  <a:lnTo>
                    <a:pt x="3435" y="8776"/>
                  </a:lnTo>
                  <a:lnTo>
                    <a:pt x="3458" y="8789"/>
                  </a:lnTo>
                  <a:lnTo>
                    <a:pt x="3480" y="8802"/>
                  </a:lnTo>
                  <a:lnTo>
                    <a:pt x="3503" y="8816"/>
                  </a:lnTo>
                  <a:lnTo>
                    <a:pt x="3525" y="8831"/>
                  </a:lnTo>
                  <a:lnTo>
                    <a:pt x="3547" y="8846"/>
                  </a:lnTo>
                  <a:lnTo>
                    <a:pt x="3569" y="8862"/>
                  </a:lnTo>
                  <a:lnTo>
                    <a:pt x="3590" y="8880"/>
                  </a:lnTo>
                  <a:lnTo>
                    <a:pt x="3612" y="8897"/>
                  </a:lnTo>
                  <a:lnTo>
                    <a:pt x="3633" y="8915"/>
                  </a:lnTo>
                  <a:lnTo>
                    <a:pt x="3655" y="8935"/>
                  </a:lnTo>
                  <a:lnTo>
                    <a:pt x="3677" y="8954"/>
                  </a:lnTo>
                  <a:lnTo>
                    <a:pt x="3697" y="8976"/>
                  </a:lnTo>
                  <a:lnTo>
                    <a:pt x="3719" y="8996"/>
                  </a:lnTo>
                  <a:lnTo>
                    <a:pt x="3739" y="9019"/>
                  </a:lnTo>
                  <a:lnTo>
                    <a:pt x="3760" y="9041"/>
                  </a:lnTo>
                  <a:lnTo>
                    <a:pt x="3780" y="9064"/>
                  </a:lnTo>
                  <a:lnTo>
                    <a:pt x="3800" y="9089"/>
                  </a:lnTo>
                  <a:lnTo>
                    <a:pt x="3885" y="9193"/>
                  </a:lnTo>
                  <a:lnTo>
                    <a:pt x="3969" y="9298"/>
                  </a:lnTo>
                  <a:lnTo>
                    <a:pt x="4052" y="9403"/>
                  </a:lnTo>
                  <a:lnTo>
                    <a:pt x="4134" y="9510"/>
                  </a:lnTo>
                  <a:lnTo>
                    <a:pt x="4216" y="9617"/>
                  </a:lnTo>
                  <a:lnTo>
                    <a:pt x="4296" y="9725"/>
                  </a:lnTo>
                  <a:lnTo>
                    <a:pt x="4376" y="9834"/>
                  </a:lnTo>
                  <a:lnTo>
                    <a:pt x="4455" y="9944"/>
                  </a:lnTo>
                  <a:lnTo>
                    <a:pt x="4532" y="10054"/>
                  </a:lnTo>
                  <a:lnTo>
                    <a:pt x="4609" y="10165"/>
                  </a:lnTo>
                  <a:lnTo>
                    <a:pt x="4684" y="10276"/>
                  </a:lnTo>
                  <a:lnTo>
                    <a:pt x="4760" y="10388"/>
                  </a:lnTo>
                  <a:lnTo>
                    <a:pt x="4833" y="10501"/>
                  </a:lnTo>
                  <a:lnTo>
                    <a:pt x="4907" y="10613"/>
                  </a:lnTo>
                  <a:lnTo>
                    <a:pt x="4978" y="10727"/>
                  </a:lnTo>
                  <a:lnTo>
                    <a:pt x="5049" y="10841"/>
                  </a:lnTo>
                  <a:lnTo>
                    <a:pt x="5628" y="11740"/>
                  </a:lnTo>
                  <a:lnTo>
                    <a:pt x="5783" y="11592"/>
                  </a:lnTo>
                  <a:lnTo>
                    <a:pt x="5933" y="11439"/>
                  </a:lnTo>
                  <a:lnTo>
                    <a:pt x="6079" y="11282"/>
                  </a:lnTo>
                  <a:lnTo>
                    <a:pt x="6222" y="11121"/>
                  </a:lnTo>
                  <a:lnTo>
                    <a:pt x="6361" y="10957"/>
                  </a:lnTo>
                  <a:lnTo>
                    <a:pt x="6496" y="10790"/>
                  </a:lnTo>
                  <a:lnTo>
                    <a:pt x="6626" y="10620"/>
                  </a:lnTo>
                  <a:lnTo>
                    <a:pt x="6753" y="10446"/>
                  </a:lnTo>
                  <a:lnTo>
                    <a:pt x="6876" y="10269"/>
                  </a:lnTo>
                  <a:lnTo>
                    <a:pt x="6993" y="10089"/>
                  </a:lnTo>
                  <a:lnTo>
                    <a:pt x="7106" y="9905"/>
                  </a:lnTo>
                  <a:lnTo>
                    <a:pt x="7215" y="9719"/>
                  </a:lnTo>
                  <a:lnTo>
                    <a:pt x="7320" y="9530"/>
                  </a:lnTo>
                  <a:lnTo>
                    <a:pt x="7419" y="9337"/>
                  </a:lnTo>
                  <a:lnTo>
                    <a:pt x="7514" y="9142"/>
                  </a:lnTo>
                  <a:lnTo>
                    <a:pt x="7605" y="8945"/>
                  </a:lnTo>
                  <a:lnTo>
                    <a:pt x="7690" y="8745"/>
                  </a:lnTo>
                  <a:lnTo>
                    <a:pt x="7770" y="8542"/>
                  </a:lnTo>
                  <a:lnTo>
                    <a:pt x="7845" y="8337"/>
                  </a:lnTo>
                  <a:lnTo>
                    <a:pt x="7916" y="8129"/>
                  </a:lnTo>
                  <a:lnTo>
                    <a:pt x="7980" y="7919"/>
                  </a:lnTo>
                  <a:lnTo>
                    <a:pt x="8040" y="7707"/>
                  </a:lnTo>
                  <a:lnTo>
                    <a:pt x="8095" y="7492"/>
                  </a:lnTo>
                  <a:lnTo>
                    <a:pt x="8143" y="7276"/>
                  </a:lnTo>
                  <a:lnTo>
                    <a:pt x="8187" y="7057"/>
                  </a:lnTo>
                  <a:lnTo>
                    <a:pt x="8225" y="6836"/>
                  </a:lnTo>
                  <a:lnTo>
                    <a:pt x="8258" y="6614"/>
                  </a:lnTo>
                  <a:lnTo>
                    <a:pt x="8285" y="6390"/>
                  </a:lnTo>
                  <a:lnTo>
                    <a:pt x="8305" y="6164"/>
                  </a:lnTo>
                  <a:lnTo>
                    <a:pt x="8320" y="5937"/>
                  </a:lnTo>
                  <a:lnTo>
                    <a:pt x="8329" y="5708"/>
                  </a:lnTo>
                  <a:lnTo>
                    <a:pt x="8332" y="5477"/>
                  </a:lnTo>
                  <a:lnTo>
                    <a:pt x="8330" y="5282"/>
                  </a:lnTo>
                  <a:lnTo>
                    <a:pt x="8323" y="5089"/>
                  </a:lnTo>
                  <a:lnTo>
                    <a:pt x="8313" y="4896"/>
                  </a:lnTo>
                  <a:lnTo>
                    <a:pt x="8297" y="4706"/>
                  </a:lnTo>
                  <a:lnTo>
                    <a:pt x="8279" y="4515"/>
                  </a:lnTo>
                  <a:lnTo>
                    <a:pt x="8255" y="4327"/>
                  </a:lnTo>
                  <a:lnTo>
                    <a:pt x="8228" y="4139"/>
                  </a:lnTo>
                  <a:lnTo>
                    <a:pt x="8197" y="3953"/>
                  </a:lnTo>
                  <a:lnTo>
                    <a:pt x="8163" y="3768"/>
                  </a:lnTo>
                  <a:lnTo>
                    <a:pt x="8123" y="3584"/>
                  </a:lnTo>
                  <a:lnTo>
                    <a:pt x="8081" y="3402"/>
                  </a:lnTo>
                  <a:lnTo>
                    <a:pt x="8033" y="3223"/>
                  </a:lnTo>
                  <a:lnTo>
                    <a:pt x="7982" y="3044"/>
                  </a:lnTo>
                  <a:lnTo>
                    <a:pt x="7929" y="2866"/>
                  </a:lnTo>
                  <a:lnTo>
                    <a:pt x="7870" y="2690"/>
                  </a:lnTo>
                  <a:lnTo>
                    <a:pt x="7809" y="2516"/>
                  </a:lnTo>
                  <a:lnTo>
                    <a:pt x="7744" y="2344"/>
                  </a:lnTo>
                  <a:lnTo>
                    <a:pt x="7675" y="2173"/>
                  </a:lnTo>
                  <a:lnTo>
                    <a:pt x="7603" y="2005"/>
                  </a:lnTo>
                  <a:lnTo>
                    <a:pt x="7527" y="1838"/>
                  </a:lnTo>
                  <a:lnTo>
                    <a:pt x="7447" y="1674"/>
                  </a:lnTo>
                  <a:lnTo>
                    <a:pt x="7365" y="1511"/>
                  </a:lnTo>
                  <a:lnTo>
                    <a:pt x="7279" y="1349"/>
                  </a:lnTo>
                  <a:lnTo>
                    <a:pt x="7191" y="1191"/>
                  </a:lnTo>
                  <a:lnTo>
                    <a:pt x="7098" y="1034"/>
                  </a:lnTo>
                  <a:lnTo>
                    <a:pt x="7002" y="880"/>
                  </a:lnTo>
                  <a:lnTo>
                    <a:pt x="6904" y="727"/>
                  </a:lnTo>
                  <a:lnTo>
                    <a:pt x="6801" y="577"/>
                  </a:lnTo>
                  <a:lnTo>
                    <a:pt x="6696" y="429"/>
                  </a:lnTo>
                  <a:lnTo>
                    <a:pt x="6589" y="283"/>
                  </a:lnTo>
                  <a:lnTo>
                    <a:pt x="6477" y="140"/>
                  </a:lnTo>
                  <a:lnTo>
                    <a:pt x="6364" y="0"/>
                  </a:lnTo>
                  <a:lnTo>
                    <a:pt x="4983" y="822"/>
                  </a:lnTo>
                  <a:lnTo>
                    <a:pt x="4871" y="891"/>
                  </a:lnTo>
                  <a:lnTo>
                    <a:pt x="4760" y="961"/>
                  </a:lnTo>
                  <a:lnTo>
                    <a:pt x="4649" y="1033"/>
                  </a:lnTo>
                  <a:lnTo>
                    <a:pt x="4539" y="1105"/>
                  </a:lnTo>
                  <a:lnTo>
                    <a:pt x="4430" y="1177"/>
                  </a:lnTo>
                  <a:lnTo>
                    <a:pt x="4321" y="1251"/>
                  </a:lnTo>
                  <a:lnTo>
                    <a:pt x="4212" y="1326"/>
                  </a:lnTo>
                  <a:lnTo>
                    <a:pt x="4105" y="1402"/>
                  </a:lnTo>
                  <a:lnTo>
                    <a:pt x="3998" y="1479"/>
                  </a:lnTo>
                  <a:lnTo>
                    <a:pt x="3892" y="1555"/>
                  </a:lnTo>
                  <a:lnTo>
                    <a:pt x="3788" y="1634"/>
                  </a:lnTo>
                  <a:lnTo>
                    <a:pt x="3683" y="1712"/>
                  </a:lnTo>
                  <a:lnTo>
                    <a:pt x="3580" y="1792"/>
                  </a:lnTo>
                  <a:lnTo>
                    <a:pt x="3477" y="1872"/>
                  </a:lnTo>
                  <a:lnTo>
                    <a:pt x="3376" y="1954"/>
                  </a:lnTo>
                  <a:lnTo>
                    <a:pt x="3275" y="2036"/>
                  </a:lnTo>
                  <a:close/>
                </a:path>
              </a:pathLst>
            </a:custGeom>
            <a:solidFill>
              <a:schemeClr val="accent3"/>
            </a:solidFill>
            <a:ln>
              <a:noFill/>
            </a:ln>
          </p:spPr>
          <p:txBody>
            <a:bodyPr vert="horz" wrap="square" lIns="194771" tIns="97385" rIns="194771" bIns="97385" numCol="1" anchor="t" anchorCtr="0" compatLnSpc="1">
              <a:prstTxWarp prst="textNoShape">
                <a:avLst/>
              </a:prstTxWarp>
            </a:bodyPr>
            <a:lstStyle/>
            <a:p>
              <a:endParaRPr lang="en-US" sz="3835" dirty="0"/>
            </a:p>
          </p:txBody>
        </p:sp>
        <p:sp>
          <p:nvSpPr>
            <p:cNvPr id="36" name="Freeform 6">
              <a:extLst>
                <a:ext uri="{FF2B5EF4-FFF2-40B4-BE49-F238E27FC236}">
                  <a16:creationId xmlns:a16="http://schemas.microsoft.com/office/drawing/2014/main" id="{97C6051C-C132-2A8E-9744-E698722B952F}"/>
                </a:ext>
              </a:extLst>
            </p:cNvPr>
            <p:cNvSpPr>
              <a:spLocks/>
            </p:cNvSpPr>
            <p:nvPr/>
          </p:nvSpPr>
          <p:spPr bwMode="auto">
            <a:xfrm rot="2700000">
              <a:off x="4431604" y="1631689"/>
              <a:ext cx="1901595" cy="2700948"/>
            </a:xfrm>
            <a:custGeom>
              <a:avLst/>
              <a:gdLst>
                <a:gd name="T0" fmla="*/ 4440 w 8523"/>
                <a:gd name="T1" fmla="*/ 10867 h 12112"/>
                <a:gd name="T2" fmla="*/ 5275 w 8523"/>
                <a:gd name="T3" fmla="*/ 10206 h 12112"/>
                <a:gd name="T4" fmla="*/ 5428 w 8523"/>
                <a:gd name="T5" fmla="*/ 9989 h 12112"/>
                <a:gd name="T6" fmla="*/ 5467 w 8523"/>
                <a:gd name="T7" fmla="*/ 9827 h 12112"/>
                <a:gd name="T8" fmla="*/ 5421 w 8523"/>
                <a:gd name="T9" fmla="*/ 9673 h 12112"/>
                <a:gd name="T10" fmla="*/ 5257 w 8523"/>
                <a:gd name="T11" fmla="*/ 9543 h 12112"/>
                <a:gd name="T12" fmla="*/ 5063 w 8523"/>
                <a:gd name="T13" fmla="*/ 9461 h 12112"/>
                <a:gd name="T14" fmla="*/ 4721 w 8523"/>
                <a:gd name="T15" fmla="*/ 9314 h 12112"/>
                <a:gd name="T16" fmla="*/ 4545 w 8523"/>
                <a:gd name="T17" fmla="*/ 9238 h 12112"/>
                <a:gd name="T18" fmla="*/ 4308 w 8523"/>
                <a:gd name="T19" fmla="*/ 9096 h 12112"/>
                <a:gd name="T20" fmla="*/ 4018 w 8523"/>
                <a:gd name="T21" fmla="*/ 8647 h 12112"/>
                <a:gd name="T22" fmla="*/ 3961 w 8523"/>
                <a:gd name="T23" fmla="*/ 8053 h 12112"/>
                <a:gd name="T24" fmla="*/ 4145 w 8523"/>
                <a:gd name="T25" fmla="*/ 7460 h 12112"/>
                <a:gd name="T26" fmla="*/ 4449 w 8523"/>
                <a:gd name="T27" fmla="*/ 7051 h 12112"/>
                <a:gd name="T28" fmla="*/ 4840 w 8523"/>
                <a:gd name="T29" fmla="*/ 6790 h 12112"/>
                <a:gd name="T30" fmla="*/ 5268 w 8523"/>
                <a:gd name="T31" fmla="*/ 6710 h 12112"/>
                <a:gd name="T32" fmla="*/ 5550 w 8523"/>
                <a:gd name="T33" fmla="*/ 6772 h 12112"/>
                <a:gd name="T34" fmla="*/ 5808 w 8523"/>
                <a:gd name="T35" fmla="*/ 6947 h 12112"/>
                <a:gd name="T36" fmla="*/ 6234 w 8523"/>
                <a:gd name="T37" fmla="*/ 7393 h 12112"/>
                <a:gd name="T38" fmla="*/ 6642 w 8523"/>
                <a:gd name="T39" fmla="*/ 7905 h 12112"/>
                <a:gd name="T40" fmla="*/ 6884 w 8523"/>
                <a:gd name="T41" fmla="*/ 8075 h 12112"/>
                <a:gd name="T42" fmla="*/ 7128 w 8523"/>
                <a:gd name="T43" fmla="*/ 8119 h 12112"/>
                <a:gd name="T44" fmla="*/ 7431 w 8523"/>
                <a:gd name="T45" fmla="*/ 7996 h 12112"/>
                <a:gd name="T46" fmla="*/ 7879 w 8523"/>
                <a:gd name="T47" fmla="*/ 7443 h 12112"/>
                <a:gd name="T48" fmla="*/ 8468 w 8523"/>
                <a:gd name="T49" fmla="*/ 6577 h 12112"/>
                <a:gd name="T50" fmla="*/ 7729 w 8523"/>
                <a:gd name="T51" fmla="*/ 5962 h 12112"/>
                <a:gd name="T52" fmla="*/ 7049 w 8523"/>
                <a:gd name="T53" fmla="*/ 5447 h 12112"/>
                <a:gd name="T54" fmla="*/ 6854 w 8523"/>
                <a:gd name="T55" fmla="*/ 5162 h 12112"/>
                <a:gd name="T56" fmla="*/ 6804 w 8523"/>
                <a:gd name="T57" fmla="*/ 4915 h 12112"/>
                <a:gd name="T58" fmla="*/ 6841 w 8523"/>
                <a:gd name="T59" fmla="*/ 4677 h 12112"/>
                <a:gd name="T60" fmla="*/ 6959 w 8523"/>
                <a:gd name="T61" fmla="*/ 4452 h 12112"/>
                <a:gd name="T62" fmla="*/ 7151 w 8523"/>
                <a:gd name="T63" fmla="*/ 4249 h 12112"/>
                <a:gd name="T64" fmla="*/ 7782 w 8523"/>
                <a:gd name="T65" fmla="*/ 3741 h 12112"/>
                <a:gd name="T66" fmla="*/ 8111 w 8523"/>
                <a:gd name="T67" fmla="*/ 3389 h 12112"/>
                <a:gd name="T68" fmla="*/ 8207 w 8523"/>
                <a:gd name="T69" fmla="*/ 3159 h 12112"/>
                <a:gd name="T70" fmla="*/ 8202 w 8523"/>
                <a:gd name="T71" fmla="*/ 2888 h 12112"/>
                <a:gd name="T72" fmla="*/ 8083 w 8523"/>
                <a:gd name="T73" fmla="*/ 2596 h 12112"/>
                <a:gd name="T74" fmla="*/ 7859 w 8523"/>
                <a:gd name="T75" fmla="*/ 2329 h 12112"/>
                <a:gd name="T76" fmla="*/ 7543 w 8523"/>
                <a:gd name="T77" fmla="*/ 2115 h 12112"/>
                <a:gd name="T78" fmla="*/ 7195 w 8523"/>
                <a:gd name="T79" fmla="*/ 1990 h 12112"/>
                <a:gd name="T80" fmla="*/ 6847 w 8523"/>
                <a:gd name="T81" fmla="*/ 1954 h 12112"/>
                <a:gd name="T82" fmla="*/ 6506 w 8523"/>
                <a:gd name="T83" fmla="*/ 2015 h 12112"/>
                <a:gd name="T84" fmla="*/ 6235 w 8523"/>
                <a:gd name="T85" fmla="*/ 2165 h 12112"/>
                <a:gd name="T86" fmla="*/ 6057 w 8523"/>
                <a:gd name="T87" fmla="*/ 2394 h 12112"/>
                <a:gd name="T88" fmla="*/ 5927 w 8523"/>
                <a:gd name="T89" fmla="*/ 2693 h 12112"/>
                <a:gd name="T90" fmla="*/ 5718 w 8523"/>
                <a:gd name="T91" fmla="*/ 3181 h 12112"/>
                <a:gd name="T92" fmla="*/ 5599 w 8523"/>
                <a:gd name="T93" fmla="*/ 3341 h 12112"/>
                <a:gd name="T94" fmla="*/ 5445 w 8523"/>
                <a:gd name="T95" fmla="*/ 3438 h 12112"/>
                <a:gd name="T96" fmla="*/ 5262 w 8523"/>
                <a:gd name="T97" fmla="*/ 3467 h 12112"/>
                <a:gd name="T98" fmla="*/ 5063 w 8523"/>
                <a:gd name="T99" fmla="*/ 3422 h 12112"/>
                <a:gd name="T100" fmla="*/ 4866 w 8523"/>
                <a:gd name="T101" fmla="*/ 3306 h 12112"/>
                <a:gd name="T102" fmla="*/ 4574 w 8523"/>
                <a:gd name="T103" fmla="*/ 2999 h 12112"/>
                <a:gd name="T104" fmla="*/ 3779 w 8523"/>
                <a:gd name="T105" fmla="*/ 1923 h 12112"/>
                <a:gd name="T106" fmla="*/ 2008 w 8523"/>
                <a:gd name="T107" fmla="*/ 614 h 12112"/>
                <a:gd name="T108" fmla="*/ 867 w 8523"/>
                <a:gd name="T109" fmla="*/ 2370 h 12112"/>
                <a:gd name="T110" fmla="*/ 179 w 8523"/>
                <a:gd name="T111" fmla="*/ 4385 h 12112"/>
                <a:gd name="T112" fmla="*/ 11 w 8523"/>
                <a:gd name="T113" fmla="*/ 6571 h 12112"/>
                <a:gd name="T114" fmla="*/ 369 w 8523"/>
                <a:gd name="T115" fmla="*/ 8639 h 12112"/>
                <a:gd name="T116" fmla="*/ 1190 w 8523"/>
                <a:gd name="T117" fmla="*/ 10507 h 12112"/>
                <a:gd name="T118" fmla="*/ 2410 w 8523"/>
                <a:gd name="T119" fmla="*/ 12112 h 12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23" h="12112">
                  <a:moveTo>
                    <a:pt x="3448" y="11527"/>
                  </a:moveTo>
                  <a:lnTo>
                    <a:pt x="3560" y="11458"/>
                  </a:lnTo>
                  <a:lnTo>
                    <a:pt x="3672" y="11387"/>
                  </a:lnTo>
                  <a:lnTo>
                    <a:pt x="3784" y="11316"/>
                  </a:lnTo>
                  <a:lnTo>
                    <a:pt x="3895" y="11242"/>
                  </a:lnTo>
                  <a:lnTo>
                    <a:pt x="4005" y="11169"/>
                  </a:lnTo>
                  <a:lnTo>
                    <a:pt x="4115" y="11095"/>
                  </a:lnTo>
                  <a:lnTo>
                    <a:pt x="4224" y="11019"/>
                  </a:lnTo>
                  <a:lnTo>
                    <a:pt x="4332" y="10943"/>
                  </a:lnTo>
                  <a:lnTo>
                    <a:pt x="4440" y="10867"/>
                  </a:lnTo>
                  <a:lnTo>
                    <a:pt x="4546" y="10788"/>
                  </a:lnTo>
                  <a:lnTo>
                    <a:pt x="4652" y="10709"/>
                  </a:lnTo>
                  <a:lnTo>
                    <a:pt x="4757" y="10631"/>
                  </a:lnTo>
                  <a:lnTo>
                    <a:pt x="4861" y="10550"/>
                  </a:lnTo>
                  <a:lnTo>
                    <a:pt x="4965" y="10469"/>
                  </a:lnTo>
                  <a:lnTo>
                    <a:pt x="5067" y="10387"/>
                  </a:lnTo>
                  <a:lnTo>
                    <a:pt x="5169" y="10304"/>
                  </a:lnTo>
                  <a:lnTo>
                    <a:pt x="5207" y="10272"/>
                  </a:lnTo>
                  <a:lnTo>
                    <a:pt x="5242" y="10240"/>
                  </a:lnTo>
                  <a:lnTo>
                    <a:pt x="5275" y="10206"/>
                  </a:lnTo>
                  <a:lnTo>
                    <a:pt x="5306" y="10173"/>
                  </a:lnTo>
                  <a:lnTo>
                    <a:pt x="5334" y="10139"/>
                  </a:lnTo>
                  <a:lnTo>
                    <a:pt x="5360" y="10106"/>
                  </a:lnTo>
                  <a:lnTo>
                    <a:pt x="5372" y="10089"/>
                  </a:lnTo>
                  <a:lnTo>
                    <a:pt x="5383" y="10073"/>
                  </a:lnTo>
                  <a:lnTo>
                    <a:pt x="5393" y="10055"/>
                  </a:lnTo>
                  <a:lnTo>
                    <a:pt x="5403" y="10038"/>
                  </a:lnTo>
                  <a:lnTo>
                    <a:pt x="5412" y="10022"/>
                  </a:lnTo>
                  <a:lnTo>
                    <a:pt x="5420" y="10005"/>
                  </a:lnTo>
                  <a:lnTo>
                    <a:pt x="5428" y="9989"/>
                  </a:lnTo>
                  <a:lnTo>
                    <a:pt x="5435" y="9971"/>
                  </a:lnTo>
                  <a:lnTo>
                    <a:pt x="5442" y="9955"/>
                  </a:lnTo>
                  <a:lnTo>
                    <a:pt x="5447" y="9939"/>
                  </a:lnTo>
                  <a:lnTo>
                    <a:pt x="5452" y="9923"/>
                  </a:lnTo>
                  <a:lnTo>
                    <a:pt x="5456" y="9906"/>
                  </a:lnTo>
                  <a:lnTo>
                    <a:pt x="5460" y="9891"/>
                  </a:lnTo>
                  <a:lnTo>
                    <a:pt x="5462" y="9874"/>
                  </a:lnTo>
                  <a:lnTo>
                    <a:pt x="5465" y="9858"/>
                  </a:lnTo>
                  <a:lnTo>
                    <a:pt x="5466" y="9843"/>
                  </a:lnTo>
                  <a:lnTo>
                    <a:pt x="5467" y="9827"/>
                  </a:lnTo>
                  <a:lnTo>
                    <a:pt x="5466" y="9812"/>
                  </a:lnTo>
                  <a:lnTo>
                    <a:pt x="5465" y="9797"/>
                  </a:lnTo>
                  <a:lnTo>
                    <a:pt x="5463" y="9782"/>
                  </a:lnTo>
                  <a:lnTo>
                    <a:pt x="5461" y="9770"/>
                  </a:lnTo>
                  <a:lnTo>
                    <a:pt x="5458" y="9757"/>
                  </a:lnTo>
                  <a:lnTo>
                    <a:pt x="5455" y="9745"/>
                  </a:lnTo>
                  <a:lnTo>
                    <a:pt x="5452" y="9734"/>
                  </a:lnTo>
                  <a:lnTo>
                    <a:pt x="5443" y="9713"/>
                  </a:lnTo>
                  <a:lnTo>
                    <a:pt x="5432" y="9691"/>
                  </a:lnTo>
                  <a:lnTo>
                    <a:pt x="5421" y="9673"/>
                  </a:lnTo>
                  <a:lnTo>
                    <a:pt x="5407" y="9655"/>
                  </a:lnTo>
                  <a:lnTo>
                    <a:pt x="5393" y="9638"/>
                  </a:lnTo>
                  <a:lnTo>
                    <a:pt x="5378" y="9622"/>
                  </a:lnTo>
                  <a:lnTo>
                    <a:pt x="5362" y="9607"/>
                  </a:lnTo>
                  <a:lnTo>
                    <a:pt x="5346" y="9594"/>
                  </a:lnTo>
                  <a:lnTo>
                    <a:pt x="5329" y="9583"/>
                  </a:lnTo>
                  <a:lnTo>
                    <a:pt x="5310" y="9571"/>
                  </a:lnTo>
                  <a:lnTo>
                    <a:pt x="5293" y="9560"/>
                  </a:lnTo>
                  <a:lnTo>
                    <a:pt x="5275" y="9551"/>
                  </a:lnTo>
                  <a:lnTo>
                    <a:pt x="5257" y="9543"/>
                  </a:lnTo>
                  <a:lnTo>
                    <a:pt x="5240" y="9535"/>
                  </a:lnTo>
                  <a:lnTo>
                    <a:pt x="5239" y="9534"/>
                  </a:lnTo>
                  <a:lnTo>
                    <a:pt x="5238" y="9534"/>
                  </a:lnTo>
                  <a:lnTo>
                    <a:pt x="5212" y="9523"/>
                  </a:lnTo>
                  <a:lnTo>
                    <a:pt x="5187" y="9514"/>
                  </a:lnTo>
                  <a:lnTo>
                    <a:pt x="5161" y="9503"/>
                  </a:lnTo>
                  <a:lnTo>
                    <a:pt x="5137" y="9492"/>
                  </a:lnTo>
                  <a:lnTo>
                    <a:pt x="5112" y="9482"/>
                  </a:lnTo>
                  <a:lnTo>
                    <a:pt x="5087" y="9472"/>
                  </a:lnTo>
                  <a:lnTo>
                    <a:pt x="5063" y="9461"/>
                  </a:lnTo>
                  <a:lnTo>
                    <a:pt x="5039" y="9451"/>
                  </a:lnTo>
                  <a:lnTo>
                    <a:pt x="4998" y="9434"/>
                  </a:lnTo>
                  <a:lnTo>
                    <a:pt x="4960" y="9417"/>
                  </a:lnTo>
                  <a:lnTo>
                    <a:pt x="4921" y="9401"/>
                  </a:lnTo>
                  <a:lnTo>
                    <a:pt x="4883" y="9384"/>
                  </a:lnTo>
                  <a:lnTo>
                    <a:pt x="4847" y="9368"/>
                  </a:lnTo>
                  <a:lnTo>
                    <a:pt x="4812" y="9353"/>
                  </a:lnTo>
                  <a:lnTo>
                    <a:pt x="4777" y="9338"/>
                  </a:lnTo>
                  <a:lnTo>
                    <a:pt x="4745" y="9324"/>
                  </a:lnTo>
                  <a:lnTo>
                    <a:pt x="4721" y="9314"/>
                  </a:lnTo>
                  <a:lnTo>
                    <a:pt x="4699" y="9304"/>
                  </a:lnTo>
                  <a:lnTo>
                    <a:pt x="4677" y="9294"/>
                  </a:lnTo>
                  <a:lnTo>
                    <a:pt x="4655" y="9285"/>
                  </a:lnTo>
                  <a:lnTo>
                    <a:pt x="4635" y="9277"/>
                  </a:lnTo>
                  <a:lnTo>
                    <a:pt x="4614" y="9268"/>
                  </a:lnTo>
                  <a:lnTo>
                    <a:pt x="4596" y="9259"/>
                  </a:lnTo>
                  <a:lnTo>
                    <a:pt x="4578" y="9252"/>
                  </a:lnTo>
                  <a:lnTo>
                    <a:pt x="4567" y="9248"/>
                  </a:lnTo>
                  <a:lnTo>
                    <a:pt x="4556" y="9242"/>
                  </a:lnTo>
                  <a:lnTo>
                    <a:pt x="4545" y="9238"/>
                  </a:lnTo>
                  <a:lnTo>
                    <a:pt x="4535" y="9234"/>
                  </a:lnTo>
                  <a:lnTo>
                    <a:pt x="4535" y="9234"/>
                  </a:lnTo>
                  <a:lnTo>
                    <a:pt x="4533" y="9233"/>
                  </a:lnTo>
                  <a:lnTo>
                    <a:pt x="4532" y="9233"/>
                  </a:lnTo>
                  <a:lnTo>
                    <a:pt x="4532" y="9233"/>
                  </a:lnTo>
                  <a:lnTo>
                    <a:pt x="4484" y="9211"/>
                  </a:lnTo>
                  <a:lnTo>
                    <a:pt x="4437" y="9186"/>
                  </a:lnTo>
                  <a:lnTo>
                    <a:pt x="4392" y="9158"/>
                  </a:lnTo>
                  <a:lnTo>
                    <a:pt x="4349" y="9128"/>
                  </a:lnTo>
                  <a:lnTo>
                    <a:pt x="4308" y="9096"/>
                  </a:lnTo>
                  <a:lnTo>
                    <a:pt x="4269" y="9060"/>
                  </a:lnTo>
                  <a:lnTo>
                    <a:pt x="4232" y="9022"/>
                  </a:lnTo>
                  <a:lnTo>
                    <a:pt x="4198" y="8983"/>
                  </a:lnTo>
                  <a:lnTo>
                    <a:pt x="4166" y="8940"/>
                  </a:lnTo>
                  <a:lnTo>
                    <a:pt x="4135" y="8895"/>
                  </a:lnTo>
                  <a:lnTo>
                    <a:pt x="4107" y="8849"/>
                  </a:lnTo>
                  <a:lnTo>
                    <a:pt x="4081" y="8802"/>
                  </a:lnTo>
                  <a:lnTo>
                    <a:pt x="4058" y="8751"/>
                  </a:lnTo>
                  <a:lnTo>
                    <a:pt x="4037" y="8700"/>
                  </a:lnTo>
                  <a:lnTo>
                    <a:pt x="4018" y="8647"/>
                  </a:lnTo>
                  <a:lnTo>
                    <a:pt x="4000" y="8593"/>
                  </a:lnTo>
                  <a:lnTo>
                    <a:pt x="3986" y="8537"/>
                  </a:lnTo>
                  <a:lnTo>
                    <a:pt x="3975" y="8480"/>
                  </a:lnTo>
                  <a:lnTo>
                    <a:pt x="3965" y="8421"/>
                  </a:lnTo>
                  <a:lnTo>
                    <a:pt x="3958" y="8362"/>
                  </a:lnTo>
                  <a:lnTo>
                    <a:pt x="3954" y="8302"/>
                  </a:lnTo>
                  <a:lnTo>
                    <a:pt x="3952" y="8240"/>
                  </a:lnTo>
                  <a:lnTo>
                    <a:pt x="3952" y="8179"/>
                  </a:lnTo>
                  <a:lnTo>
                    <a:pt x="3955" y="8117"/>
                  </a:lnTo>
                  <a:lnTo>
                    <a:pt x="3961" y="8053"/>
                  </a:lnTo>
                  <a:lnTo>
                    <a:pt x="3969" y="7990"/>
                  </a:lnTo>
                  <a:lnTo>
                    <a:pt x="3980" y="7926"/>
                  </a:lnTo>
                  <a:lnTo>
                    <a:pt x="3994" y="7862"/>
                  </a:lnTo>
                  <a:lnTo>
                    <a:pt x="4010" y="7798"/>
                  </a:lnTo>
                  <a:lnTo>
                    <a:pt x="4030" y="7734"/>
                  </a:lnTo>
                  <a:lnTo>
                    <a:pt x="4051" y="7670"/>
                  </a:lnTo>
                  <a:lnTo>
                    <a:pt x="4076" y="7606"/>
                  </a:lnTo>
                  <a:lnTo>
                    <a:pt x="4098" y="7556"/>
                  </a:lnTo>
                  <a:lnTo>
                    <a:pt x="4120" y="7508"/>
                  </a:lnTo>
                  <a:lnTo>
                    <a:pt x="4145" y="7460"/>
                  </a:lnTo>
                  <a:lnTo>
                    <a:pt x="4170" y="7413"/>
                  </a:lnTo>
                  <a:lnTo>
                    <a:pt x="4197" y="7368"/>
                  </a:lnTo>
                  <a:lnTo>
                    <a:pt x="4225" y="7324"/>
                  </a:lnTo>
                  <a:lnTo>
                    <a:pt x="4254" y="7281"/>
                  </a:lnTo>
                  <a:lnTo>
                    <a:pt x="4284" y="7240"/>
                  </a:lnTo>
                  <a:lnTo>
                    <a:pt x="4316" y="7199"/>
                  </a:lnTo>
                  <a:lnTo>
                    <a:pt x="4347" y="7160"/>
                  </a:lnTo>
                  <a:lnTo>
                    <a:pt x="4380" y="7122"/>
                  </a:lnTo>
                  <a:lnTo>
                    <a:pt x="4415" y="7086"/>
                  </a:lnTo>
                  <a:lnTo>
                    <a:pt x="4449" y="7051"/>
                  </a:lnTo>
                  <a:lnTo>
                    <a:pt x="4486" y="7018"/>
                  </a:lnTo>
                  <a:lnTo>
                    <a:pt x="4523" y="6987"/>
                  </a:lnTo>
                  <a:lnTo>
                    <a:pt x="4559" y="6955"/>
                  </a:lnTo>
                  <a:lnTo>
                    <a:pt x="4598" y="6927"/>
                  </a:lnTo>
                  <a:lnTo>
                    <a:pt x="4637" y="6901"/>
                  </a:lnTo>
                  <a:lnTo>
                    <a:pt x="4676" y="6875"/>
                  </a:lnTo>
                  <a:lnTo>
                    <a:pt x="4716" y="6851"/>
                  </a:lnTo>
                  <a:lnTo>
                    <a:pt x="4757" y="6828"/>
                  </a:lnTo>
                  <a:lnTo>
                    <a:pt x="4798" y="6809"/>
                  </a:lnTo>
                  <a:lnTo>
                    <a:pt x="4840" y="6790"/>
                  </a:lnTo>
                  <a:lnTo>
                    <a:pt x="4881" y="6773"/>
                  </a:lnTo>
                  <a:lnTo>
                    <a:pt x="4924" y="6758"/>
                  </a:lnTo>
                  <a:lnTo>
                    <a:pt x="4966" y="6745"/>
                  </a:lnTo>
                  <a:lnTo>
                    <a:pt x="5009" y="6735"/>
                  </a:lnTo>
                  <a:lnTo>
                    <a:pt x="5052" y="6725"/>
                  </a:lnTo>
                  <a:lnTo>
                    <a:pt x="5096" y="6717"/>
                  </a:lnTo>
                  <a:lnTo>
                    <a:pt x="5140" y="6713"/>
                  </a:lnTo>
                  <a:lnTo>
                    <a:pt x="5183" y="6710"/>
                  </a:lnTo>
                  <a:lnTo>
                    <a:pt x="5227" y="6709"/>
                  </a:lnTo>
                  <a:lnTo>
                    <a:pt x="5268" y="6710"/>
                  </a:lnTo>
                  <a:lnTo>
                    <a:pt x="5310" y="6712"/>
                  </a:lnTo>
                  <a:lnTo>
                    <a:pt x="5350" y="6717"/>
                  </a:lnTo>
                  <a:lnTo>
                    <a:pt x="5391" y="6724"/>
                  </a:lnTo>
                  <a:lnTo>
                    <a:pt x="5431" y="6732"/>
                  </a:lnTo>
                  <a:lnTo>
                    <a:pt x="5470" y="6743"/>
                  </a:lnTo>
                  <a:lnTo>
                    <a:pt x="5509" y="6756"/>
                  </a:lnTo>
                  <a:lnTo>
                    <a:pt x="5548" y="6771"/>
                  </a:lnTo>
                  <a:lnTo>
                    <a:pt x="5549" y="6771"/>
                  </a:lnTo>
                  <a:lnTo>
                    <a:pt x="5549" y="6771"/>
                  </a:lnTo>
                  <a:lnTo>
                    <a:pt x="5550" y="6772"/>
                  </a:lnTo>
                  <a:lnTo>
                    <a:pt x="5550" y="6772"/>
                  </a:lnTo>
                  <a:lnTo>
                    <a:pt x="5576" y="6783"/>
                  </a:lnTo>
                  <a:lnTo>
                    <a:pt x="5602" y="6797"/>
                  </a:lnTo>
                  <a:lnTo>
                    <a:pt x="5630" y="6813"/>
                  </a:lnTo>
                  <a:lnTo>
                    <a:pt x="5658" y="6831"/>
                  </a:lnTo>
                  <a:lnTo>
                    <a:pt x="5687" y="6851"/>
                  </a:lnTo>
                  <a:lnTo>
                    <a:pt x="5716" y="6873"/>
                  </a:lnTo>
                  <a:lnTo>
                    <a:pt x="5746" y="6895"/>
                  </a:lnTo>
                  <a:lnTo>
                    <a:pt x="5776" y="6921"/>
                  </a:lnTo>
                  <a:lnTo>
                    <a:pt x="5808" y="6947"/>
                  </a:lnTo>
                  <a:lnTo>
                    <a:pt x="5840" y="6975"/>
                  </a:lnTo>
                  <a:lnTo>
                    <a:pt x="5871" y="7004"/>
                  </a:lnTo>
                  <a:lnTo>
                    <a:pt x="5904" y="7035"/>
                  </a:lnTo>
                  <a:lnTo>
                    <a:pt x="5936" y="7067"/>
                  </a:lnTo>
                  <a:lnTo>
                    <a:pt x="5969" y="7100"/>
                  </a:lnTo>
                  <a:lnTo>
                    <a:pt x="6002" y="7134"/>
                  </a:lnTo>
                  <a:lnTo>
                    <a:pt x="6035" y="7169"/>
                  </a:lnTo>
                  <a:lnTo>
                    <a:pt x="6102" y="7241"/>
                  </a:lnTo>
                  <a:lnTo>
                    <a:pt x="6168" y="7316"/>
                  </a:lnTo>
                  <a:lnTo>
                    <a:pt x="6234" y="7393"/>
                  </a:lnTo>
                  <a:lnTo>
                    <a:pt x="6297" y="7470"/>
                  </a:lnTo>
                  <a:lnTo>
                    <a:pt x="6360" y="7549"/>
                  </a:lnTo>
                  <a:lnTo>
                    <a:pt x="6420" y="7627"/>
                  </a:lnTo>
                  <a:lnTo>
                    <a:pt x="6479" y="7704"/>
                  </a:lnTo>
                  <a:lnTo>
                    <a:pt x="6535" y="7779"/>
                  </a:lnTo>
                  <a:lnTo>
                    <a:pt x="6555" y="7806"/>
                  </a:lnTo>
                  <a:lnTo>
                    <a:pt x="6576" y="7833"/>
                  </a:lnTo>
                  <a:lnTo>
                    <a:pt x="6597" y="7858"/>
                  </a:lnTo>
                  <a:lnTo>
                    <a:pt x="6619" y="7883"/>
                  </a:lnTo>
                  <a:lnTo>
                    <a:pt x="6642" y="7905"/>
                  </a:lnTo>
                  <a:lnTo>
                    <a:pt x="6664" y="7928"/>
                  </a:lnTo>
                  <a:lnTo>
                    <a:pt x="6688" y="7949"/>
                  </a:lnTo>
                  <a:lnTo>
                    <a:pt x="6712" y="7969"/>
                  </a:lnTo>
                  <a:lnTo>
                    <a:pt x="6735" y="7987"/>
                  </a:lnTo>
                  <a:lnTo>
                    <a:pt x="6759" y="8005"/>
                  </a:lnTo>
                  <a:lnTo>
                    <a:pt x="6784" y="8021"/>
                  </a:lnTo>
                  <a:lnTo>
                    <a:pt x="6809" y="8037"/>
                  </a:lnTo>
                  <a:lnTo>
                    <a:pt x="6834" y="8050"/>
                  </a:lnTo>
                  <a:lnTo>
                    <a:pt x="6858" y="8063"/>
                  </a:lnTo>
                  <a:lnTo>
                    <a:pt x="6884" y="8075"/>
                  </a:lnTo>
                  <a:lnTo>
                    <a:pt x="6909" y="8085"/>
                  </a:lnTo>
                  <a:lnTo>
                    <a:pt x="6933" y="8093"/>
                  </a:lnTo>
                  <a:lnTo>
                    <a:pt x="6956" y="8100"/>
                  </a:lnTo>
                  <a:lnTo>
                    <a:pt x="6979" y="8106"/>
                  </a:lnTo>
                  <a:lnTo>
                    <a:pt x="7003" y="8111"/>
                  </a:lnTo>
                  <a:lnTo>
                    <a:pt x="7026" y="8114"/>
                  </a:lnTo>
                  <a:lnTo>
                    <a:pt x="7049" y="8118"/>
                  </a:lnTo>
                  <a:lnTo>
                    <a:pt x="7073" y="8120"/>
                  </a:lnTo>
                  <a:lnTo>
                    <a:pt x="7096" y="8120"/>
                  </a:lnTo>
                  <a:lnTo>
                    <a:pt x="7128" y="8119"/>
                  </a:lnTo>
                  <a:lnTo>
                    <a:pt x="7160" y="8116"/>
                  </a:lnTo>
                  <a:lnTo>
                    <a:pt x="7192" y="8110"/>
                  </a:lnTo>
                  <a:lnTo>
                    <a:pt x="7224" y="8104"/>
                  </a:lnTo>
                  <a:lnTo>
                    <a:pt x="7254" y="8094"/>
                  </a:lnTo>
                  <a:lnTo>
                    <a:pt x="7286" y="8082"/>
                  </a:lnTo>
                  <a:lnTo>
                    <a:pt x="7316" y="8069"/>
                  </a:lnTo>
                  <a:lnTo>
                    <a:pt x="7345" y="8054"/>
                  </a:lnTo>
                  <a:lnTo>
                    <a:pt x="7374" y="8037"/>
                  </a:lnTo>
                  <a:lnTo>
                    <a:pt x="7403" y="8018"/>
                  </a:lnTo>
                  <a:lnTo>
                    <a:pt x="7431" y="7996"/>
                  </a:lnTo>
                  <a:lnTo>
                    <a:pt x="7459" y="7972"/>
                  </a:lnTo>
                  <a:lnTo>
                    <a:pt x="7486" y="7947"/>
                  </a:lnTo>
                  <a:lnTo>
                    <a:pt x="7513" y="7921"/>
                  </a:lnTo>
                  <a:lnTo>
                    <a:pt x="7539" y="7891"/>
                  </a:lnTo>
                  <a:lnTo>
                    <a:pt x="7564" y="7860"/>
                  </a:lnTo>
                  <a:lnTo>
                    <a:pt x="7628" y="7778"/>
                  </a:lnTo>
                  <a:lnTo>
                    <a:pt x="7691" y="7695"/>
                  </a:lnTo>
                  <a:lnTo>
                    <a:pt x="7755" y="7611"/>
                  </a:lnTo>
                  <a:lnTo>
                    <a:pt x="7818" y="7527"/>
                  </a:lnTo>
                  <a:lnTo>
                    <a:pt x="7879" y="7443"/>
                  </a:lnTo>
                  <a:lnTo>
                    <a:pt x="7941" y="7358"/>
                  </a:lnTo>
                  <a:lnTo>
                    <a:pt x="8001" y="7273"/>
                  </a:lnTo>
                  <a:lnTo>
                    <a:pt x="8061" y="7188"/>
                  </a:lnTo>
                  <a:lnTo>
                    <a:pt x="8122" y="7102"/>
                  </a:lnTo>
                  <a:lnTo>
                    <a:pt x="8181" y="7015"/>
                  </a:lnTo>
                  <a:lnTo>
                    <a:pt x="8239" y="6929"/>
                  </a:lnTo>
                  <a:lnTo>
                    <a:pt x="8298" y="6841"/>
                  </a:lnTo>
                  <a:lnTo>
                    <a:pt x="8355" y="6754"/>
                  </a:lnTo>
                  <a:lnTo>
                    <a:pt x="8411" y="6666"/>
                  </a:lnTo>
                  <a:lnTo>
                    <a:pt x="8468" y="6577"/>
                  </a:lnTo>
                  <a:lnTo>
                    <a:pt x="8523" y="6489"/>
                  </a:lnTo>
                  <a:lnTo>
                    <a:pt x="8434" y="6433"/>
                  </a:lnTo>
                  <a:lnTo>
                    <a:pt x="8344" y="6376"/>
                  </a:lnTo>
                  <a:lnTo>
                    <a:pt x="8254" y="6319"/>
                  </a:lnTo>
                  <a:lnTo>
                    <a:pt x="8166" y="6261"/>
                  </a:lnTo>
                  <a:lnTo>
                    <a:pt x="8078" y="6203"/>
                  </a:lnTo>
                  <a:lnTo>
                    <a:pt x="7990" y="6143"/>
                  </a:lnTo>
                  <a:lnTo>
                    <a:pt x="7903" y="6084"/>
                  </a:lnTo>
                  <a:lnTo>
                    <a:pt x="7815" y="6024"/>
                  </a:lnTo>
                  <a:lnTo>
                    <a:pt x="7729" y="5962"/>
                  </a:lnTo>
                  <a:lnTo>
                    <a:pt x="7643" y="5901"/>
                  </a:lnTo>
                  <a:lnTo>
                    <a:pt x="7556" y="5840"/>
                  </a:lnTo>
                  <a:lnTo>
                    <a:pt x="7471" y="5777"/>
                  </a:lnTo>
                  <a:lnTo>
                    <a:pt x="7387" y="5714"/>
                  </a:lnTo>
                  <a:lnTo>
                    <a:pt x="7303" y="5650"/>
                  </a:lnTo>
                  <a:lnTo>
                    <a:pt x="7219" y="5586"/>
                  </a:lnTo>
                  <a:lnTo>
                    <a:pt x="7136" y="5522"/>
                  </a:lnTo>
                  <a:lnTo>
                    <a:pt x="7105" y="5498"/>
                  </a:lnTo>
                  <a:lnTo>
                    <a:pt x="7077" y="5472"/>
                  </a:lnTo>
                  <a:lnTo>
                    <a:pt x="7049" y="5447"/>
                  </a:lnTo>
                  <a:lnTo>
                    <a:pt x="7023" y="5421"/>
                  </a:lnTo>
                  <a:lnTo>
                    <a:pt x="7000" y="5395"/>
                  </a:lnTo>
                  <a:lnTo>
                    <a:pt x="6976" y="5367"/>
                  </a:lnTo>
                  <a:lnTo>
                    <a:pt x="6954" y="5339"/>
                  </a:lnTo>
                  <a:lnTo>
                    <a:pt x="6934" y="5311"/>
                  </a:lnTo>
                  <a:lnTo>
                    <a:pt x="6916" y="5282"/>
                  </a:lnTo>
                  <a:lnTo>
                    <a:pt x="6897" y="5253"/>
                  </a:lnTo>
                  <a:lnTo>
                    <a:pt x="6882" y="5222"/>
                  </a:lnTo>
                  <a:lnTo>
                    <a:pt x="6867" y="5192"/>
                  </a:lnTo>
                  <a:lnTo>
                    <a:pt x="6854" y="5162"/>
                  </a:lnTo>
                  <a:lnTo>
                    <a:pt x="6842" y="5131"/>
                  </a:lnTo>
                  <a:lnTo>
                    <a:pt x="6833" y="5100"/>
                  </a:lnTo>
                  <a:lnTo>
                    <a:pt x="6824" y="5068"/>
                  </a:lnTo>
                  <a:lnTo>
                    <a:pt x="6820" y="5047"/>
                  </a:lnTo>
                  <a:lnTo>
                    <a:pt x="6815" y="5025"/>
                  </a:lnTo>
                  <a:lnTo>
                    <a:pt x="6811" y="5003"/>
                  </a:lnTo>
                  <a:lnTo>
                    <a:pt x="6809" y="4981"/>
                  </a:lnTo>
                  <a:lnTo>
                    <a:pt x="6807" y="4960"/>
                  </a:lnTo>
                  <a:lnTo>
                    <a:pt x="6804" y="4937"/>
                  </a:lnTo>
                  <a:lnTo>
                    <a:pt x="6804" y="4915"/>
                  </a:lnTo>
                  <a:lnTo>
                    <a:pt x="6804" y="4893"/>
                  </a:lnTo>
                  <a:lnTo>
                    <a:pt x="6806" y="4869"/>
                  </a:lnTo>
                  <a:lnTo>
                    <a:pt x="6807" y="4844"/>
                  </a:lnTo>
                  <a:lnTo>
                    <a:pt x="6809" y="4821"/>
                  </a:lnTo>
                  <a:lnTo>
                    <a:pt x="6813" y="4796"/>
                  </a:lnTo>
                  <a:lnTo>
                    <a:pt x="6816" y="4772"/>
                  </a:lnTo>
                  <a:lnTo>
                    <a:pt x="6822" y="4748"/>
                  </a:lnTo>
                  <a:lnTo>
                    <a:pt x="6827" y="4725"/>
                  </a:lnTo>
                  <a:lnTo>
                    <a:pt x="6835" y="4701"/>
                  </a:lnTo>
                  <a:lnTo>
                    <a:pt x="6841" y="4677"/>
                  </a:lnTo>
                  <a:lnTo>
                    <a:pt x="6850" y="4655"/>
                  </a:lnTo>
                  <a:lnTo>
                    <a:pt x="6858" y="4631"/>
                  </a:lnTo>
                  <a:lnTo>
                    <a:pt x="6868" y="4608"/>
                  </a:lnTo>
                  <a:lnTo>
                    <a:pt x="6879" y="4585"/>
                  </a:lnTo>
                  <a:lnTo>
                    <a:pt x="6891" y="4562"/>
                  </a:lnTo>
                  <a:lnTo>
                    <a:pt x="6903" y="4539"/>
                  </a:lnTo>
                  <a:lnTo>
                    <a:pt x="6916" y="4518"/>
                  </a:lnTo>
                  <a:lnTo>
                    <a:pt x="6930" y="4495"/>
                  </a:lnTo>
                  <a:lnTo>
                    <a:pt x="6944" y="4474"/>
                  </a:lnTo>
                  <a:lnTo>
                    <a:pt x="6959" y="4452"/>
                  </a:lnTo>
                  <a:lnTo>
                    <a:pt x="6975" y="4431"/>
                  </a:lnTo>
                  <a:lnTo>
                    <a:pt x="6991" y="4409"/>
                  </a:lnTo>
                  <a:lnTo>
                    <a:pt x="7008" y="4389"/>
                  </a:lnTo>
                  <a:lnTo>
                    <a:pt x="7027" y="4367"/>
                  </a:lnTo>
                  <a:lnTo>
                    <a:pt x="7046" y="4347"/>
                  </a:lnTo>
                  <a:lnTo>
                    <a:pt x="7066" y="4326"/>
                  </a:lnTo>
                  <a:lnTo>
                    <a:pt x="7085" y="4307"/>
                  </a:lnTo>
                  <a:lnTo>
                    <a:pt x="7107" y="4287"/>
                  </a:lnTo>
                  <a:lnTo>
                    <a:pt x="7128" y="4268"/>
                  </a:lnTo>
                  <a:lnTo>
                    <a:pt x="7151" y="4249"/>
                  </a:lnTo>
                  <a:lnTo>
                    <a:pt x="7173" y="4230"/>
                  </a:lnTo>
                  <a:lnTo>
                    <a:pt x="7197" y="4211"/>
                  </a:lnTo>
                  <a:lnTo>
                    <a:pt x="7222" y="4194"/>
                  </a:lnTo>
                  <a:lnTo>
                    <a:pt x="7310" y="4128"/>
                  </a:lnTo>
                  <a:lnTo>
                    <a:pt x="7398" y="4062"/>
                  </a:lnTo>
                  <a:lnTo>
                    <a:pt x="7481" y="3997"/>
                  </a:lnTo>
                  <a:lnTo>
                    <a:pt x="7562" y="3932"/>
                  </a:lnTo>
                  <a:lnTo>
                    <a:pt x="7640" y="3867"/>
                  </a:lnTo>
                  <a:lnTo>
                    <a:pt x="7713" y="3804"/>
                  </a:lnTo>
                  <a:lnTo>
                    <a:pt x="7782" y="3741"/>
                  </a:lnTo>
                  <a:lnTo>
                    <a:pt x="7847" y="3680"/>
                  </a:lnTo>
                  <a:lnTo>
                    <a:pt x="7907" y="3622"/>
                  </a:lnTo>
                  <a:lnTo>
                    <a:pt x="7962" y="3565"/>
                  </a:lnTo>
                  <a:lnTo>
                    <a:pt x="7988" y="3538"/>
                  </a:lnTo>
                  <a:lnTo>
                    <a:pt x="8012" y="3511"/>
                  </a:lnTo>
                  <a:lnTo>
                    <a:pt x="8035" y="3485"/>
                  </a:lnTo>
                  <a:lnTo>
                    <a:pt x="8056" y="3459"/>
                  </a:lnTo>
                  <a:lnTo>
                    <a:pt x="8076" y="3435"/>
                  </a:lnTo>
                  <a:lnTo>
                    <a:pt x="8095" y="3412"/>
                  </a:lnTo>
                  <a:lnTo>
                    <a:pt x="8111" y="3389"/>
                  </a:lnTo>
                  <a:lnTo>
                    <a:pt x="8126" y="3366"/>
                  </a:lnTo>
                  <a:lnTo>
                    <a:pt x="8139" y="3346"/>
                  </a:lnTo>
                  <a:lnTo>
                    <a:pt x="8151" y="3326"/>
                  </a:lnTo>
                  <a:lnTo>
                    <a:pt x="8161" y="3307"/>
                  </a:lnTo>
                  <a:lnTo>
                    <a:pt x="8169" y="3289"/>
                  </a:lnTo>
                  <a:lnTo>
                    <a:pt x="8179" y="3263"/>
                  </a:lnTo>
                  <a:lnTo>
                    <a:pt x="8188" y="3237"/>
                  </a:lnTo>
                  <a:lnTo>
                    <a:pt x="8195" y="3211"/>
                  </a:lnTo>
                  <a:lnTo>
                    <a:pt x="8202" y="3186"/>
                  </a:lnTo>
                  <a:lnTo>
                    <a:pt x="8207" y="3159"/>
                  </a:lnTo>
                  <a:lnTo>
                    <a:pt x="8211" y="3132"/>
                  </a:lnTo>
                  <a:lnTo>
                    <a:pt x="8215" y="3105"/>
                  </a:lnTo>
                  <a:lnTo>
                    <a:pt x="8217" y="3078"/>
                  </a:lnTo>
                  <a:lnTo>
                    <a:pt x="8218" y="3051"/>
                  </a:lnTo>
                  <a:lnTo>
                    <a:pt x="8218" y="3024"/>
                  </a:lnTo>
                  <a:lnTo>
                    <a:pt x="8217" y="2997"/>
                  </a:lnTo>
                  <a:lnTo>
                    <a:pt x="8215" y="2970"/>
                  </a:lnTo>
                  <a:lnTo>
                    <a:pt x="8211" y="2942"/>
                  </a:lnTo>
                  <a:lnTo>
                    <a:pt x="8207" y="2915"/>
                  </a:lnTo>
                  <a:lnTo>
                    <a:pt x="8202" y="2888"/>
                  </a:lnTo>
                  <a:lnTo>
                    <a:pt x="8196" y="2860"/>
                  </a:lnTo>
                  <a:lnTo>
                    <a:pt x="8188" y="2831"/>
                  </a:lnTo>
                  <a:lnTo>
                    <a:pt x="8179" y="2801"/>
                  </a:lnTo>
                  <a:lnTo>
                    <a:pt x="8168" y="2771"/>
                  </a:lnTo>
                  <a:lnTo>
                    <a:pt x="8157" y="2742"/>
                  </a:lnTo>
                  <a:lnTo>
                    <a:pt x="8144" y="2712"/>
                  </a:lnTo>
                  <a:lnTo>
                    <a:pt x="8130" y="2683"/>
                  </a:lnTo>
                  <a:lnTo>
                    <a:pt x="8115" y="2653"/>
                  </a:lnTo>
                  <a:lnTo>
                    <a:pt x="8100" y="2624"/>
                  </a:lnTo>
                  <a:lnTo>
                    <a:pt x="8083" y="2596"/>
                  </a:lnTo>
                  <a:lnTo>
                    <a:pt x="8065" y="2567"/>
                  </a:lnTo>
                  <a:lnTo>
                    <a:pt x="8046" y="2539"/>
                  </a:lnTo>
                  <a:lnTo>
                    <a:pt x="8026" y="2512"/>
                  </a:lnTo>
                  <a:lnTo>
                    <a:pt x="8004" y="2484"/>
                  </a:lnTo>
                  <a:lnTo>
                    <a:pt x="7983" y="2457"/>
                  </a:lnTo>
                  <a:lnTo>
                    <a:pt x="7960" y="2430"/>
                  </a:lnTo>
                  <a:lnTo>
                    <a:pt x="7935" y="2405"/>
                  </a:lnTo>
                  <a:lnTo>
                    <a:pt x="7910" y="2379"/>
                  </a:lnTo>
                  <a:lnTo>
                    <a:pt x="7884" y="2354"/>
                  </a:lnTo>
                  <a:lnTo>
                    <a:pt x="7859" y="2329"/>
                  </a:lnTo>
                  <a:lnTo>
                    <a:pt x="7830" y="2306"/>
                  </a:lnTo>
                  <a:lnTo>
                    <a:pt x="7801" y="2282"/>
                  </a:lnTo>
                  <a:lnTo>
                    <a:pt x="7772" y="2258"/>
                  </a:lnTo>
                  <a:lnTo>
                    <a:pt x="7742" y="2235"/>
                  </a:lnTo>
                  <a:lnTo>
                    <a:pt x="7711" y="2214"/>
                  </a:lnTo>
                  <a:lnTo>
                    <a:pt x="7679" y="2192"/>
                  </a:lnTo>
                  <a:lnTo>
                    <a:pt x="7646" y="2172"/>
                  </a:lnTo>
                  <a:lnTo>
                    <a:pt x="7613" y="2153"/>
                  </a:lnTo>
                  <a:lnTo>
                    <a:pt x="7579" y="2133"/>
                  </a:lnTo>
                  <a:lnTo>
                    <a:pt x="7543" y="2115"/>
                  </a:lnTo>
                  <a:lnTo>
                    <a:pt x="7508" y="2098"/>
                  </a:lnTo>
                  <a:lnTo>
                    <a:pt x="7471" y="2081"/>
                  </a:lnTo>
                  <a:lnTo>
                    <a:pt x="7433" y="2065"/>
                  </a:lnTo>
                  <a:lnTo>
                    <a:pt x="7400" y="2052"/>
                  </a:lnTo>
                  <a:lnTo>
                    <a:pt x="7367" y="2039"/>
                  </a:lnTo>
                  <a:lnTo>
                    <a:pt x="7332" y="2028"/>
                  </a:lnTo>
                  <a:lnTo>
                    <a:pt x="7299" y="2017"/>
                  </a:lnTo>
                  <a:lnTo>
                    <a:pt x="7264" y="2007"/>
                  </a:lnTo>
                  <a:lnTo>
                    <a:pt x="7230" y="1997"/>
                  </a:lnTo>
                  <a:lnTo>
                    <a:pt x="7195" y="1990"/>
                  </a:lnTo>
                  <a:lnTo>
                    <a:pt x="7160" y="1982"/>
                  </a:lnTo>
                  <a:lnTo>
                    <a:pt x="7126" y="1976"/>
                  </a:lnTo>
                  <a:lnTo>
                    <a:pt x="7090" y="1969"/>
                  </a:lnTo>
                  <a:lnTo>
                    <a:pt x="7056" y="1965"/>
                  </a:lnTo>
                  <a:lnTo>
                    <a:pt x="7021" y="1961"/>
                  </a:lnTo>
                  <a:lnTo>
                    <a:pt x="6987" y="1958"/>
                  </a:lnTo>
                  <a:lnTo>
                    <a:pt x="6952" y="1955"/>
                  </a:lnTo>
                  <a:lnTo>
                    <a:pt x="6918" y="1954"/>
                  </a:lnTo>
                  <a:lnTo>
                    <a:pt x="6884" y="1953"/>
                  </a:lnTo>
                  <a:lnTo>
                    <a:pt x="6847" y="1954"/>
                  </a:lnTo>
                  <a:lnTo>
                    <a:pt x="6810" y="1955"/>
                  </a:lnTo>
                  <a:lnTo>
                    <a:pt x="6774" y="1959"/>
                  </a:lnTo>
                  <a:lnTo>
                    <a:pt x="6739" y="1962"/>
                  </a:lnTo>
                  <a:lnTo>
                    <a:pt x="6703" y="1966"/>
                  </a:lnTo>
                  <a:lnTo>
                    <a:pt x="6669" y="1972"/>
                  </a:lnTo>
                  <a:lnTo>
                    <a:pt x="6635" y="1978"/>
                  </a:lnTo>
                  <a:lnTo>
                    <a:pt x="6602" y="1986"/>
                  </a:lnTo>
                  <a:lnTo>
                    <a:pt x="6569" y="1994"/>
                  </a:lnTo>
                  <a:lnTo>
                    <a:pt x="6537" y="2004"/>
                  </a:lnTo>
                  <a:lnTo>
                    <a:pt x="6506" y="2015"/>
                  </a:lnTo>
                  <a:lnTo>
                    <a:pt x="6474" y="2025"/>
                  </a:lnTo>
                  <a:lnTo>
                    <a:pt x="6445" y="2037"/>
                  </a:lnTo>
                  <a:lnTo>
                    <a:pt x="6416" y="2050"/>
                  </a:lnTo>
                  <a:lnTo>
                    <a:pt x="6387" y="2064"/>
                  </a:lnTo>
                  <a:lnTo>
                    <a:pt x="6360" y="2079"/>
                  </a:lnTo>
                  <a:lnTo>
                    <a:pt x="6333" y="2094"/>
                  </a:lnTo>
                  <a:lnTo>
                    <a:pt x="6307" y="2111"/>
                  </a:lnTo>
                  <a:lnTo>
                    <a:pt x="6282" y="2128"/>
                  </a:lnTo>
                  <a:lnTo>
                    <a:pt x="6257" y="2146"/>
                  </a:lnTo>
                  <a:lnTo>
                    <a:pt x="6235" y="2165"/>
                  </a:lnTo>
                  <a:lnTo>
                    <a:pt x="6212" y="2185"/>
                  </a:lnTo>
                  <a:lnTo>
                    <a:pt x="6191" y="2205"/>
                  </a:lnTo>
                  <a:lnTo>
                    <a:pt x="6170" y="2226"/>
                  </a:lnTo>
                  <a:lnTo>
                    <a:pt x="6151" y="2248"/>
                  </a:lnTo>
                  <a:lnTo>
                    <a:pt x="6132" y="2270"/>
                  </a:lnTo>
                  <a:lnTo>
                    <a:pt x="6115" y="2294"/>
                  </a:lnTo>
                  <a:lnTo>
                    <a:pt x="6099" y="2317"/>
                  </a:lnTo>
                  <a:lnTo>
                    <a:pt x="6084" y="2342"/>
                  </a:lnTo>
                  <a:lnTo>
                    <a:pt x="6070" y="2368"/>
                  </a:lnTo>
                  <a:lnTo>
                    <a:pt x="6057" y="2394"/>
                  </a:lnTo>
                  <a:lnTo>
                    <a:pt x="6045" y="2421"/>
                  </a:lnTo>
                  <a:lnTo>
                    <a:pt x="6036" y="2442"/>
                  </a:lnTo>
                  <a:lnTo>
                    <a:pt x="6026" y="2467"/>
                  </a:lnTo>
                  <a:lnTo>
                    <a:pt x="6015" y="2492"/>
                  </a:lnTo>
                  <a:lnTo>
                    <a:pt x="6003" y="2520"/>
                  </a:lnTo>
                  <a:lnTo>
                    <a:pt x="5991" y="2548"/>
                  </a:lnTo>
                  <a:lnTo>
                    <a:pt x="5978" y="2578"/>
                  </a:lnTo>
                  <a:lnTo>
                    <a:pt x="5964" y="2609"/>
                  </a:lnTo>
                  <a:lnTo>
                    <a:pt x="5950" y="2642"/>
                  </a:lnTo>
                  <a:lnTo>
                    <a:pt x="5927" y="2693"/>
                  </a:lnTo>
                  <a:lnTo>
                    <a:pt x="5904" y="2748"/>
                  </a:lnTo>
                  <a:lnTo>
                    <a:pt x="5879" y="2805"/>
                  </a:lnTo>
                  <a:lnTo>
                    <a:pt x="5853" y="2865"/>
                  </a:lnTo>
                  <a:lnTo>
                    <a:pt x="5827" y="2926"/>
                  </a:lnTo>
                  <a:lnTo>
                    <a:pt x="5800" y="2989"/>
                  </a:lnTo>
                  <a:lnTo>
                    <a:pt x="5772" y="3055"/>
                  </a:lnTo>
                  <a:lnTo>
                    <a:pt x="5745" y="3123"/>
                  </a:lnTo>
                  <a:lnTo>
                    <a:pt x="5736" y="3142"/>
                  </a:lnTo>
                  <a:lnTo>
                    <a:pt x="5727" y="3163"/>
                  </a:lnTo>
                  <a:lnTo>
                    <a:pt x="5718" y="3181"/>
                  </a:lnTo>
                  <a:lnTo>
                    <a:pt x="5707" y="3201"/>
                  </a:lnTo>
                  <a:lnTo>
                    <a:pt x="5698" y="3218"/>
                  </a:lnTo>
                  <a:lnTo>
                    <a:pt x="5687" y="3236"/>
                  </a:lnTo>
                  <a:lnTo>
                    <a:pt x="5675" y="3252"/>
                  </a:lnTo>
                  <a:lnTo>
                    <a:pt x="5663" y="3268"/>
                  </a:lnTo>
                  <a:lnTo>
                    <a:pt x="5651" y="3285"/>
                  </a:lnTo>
                  <a:lnTo>
                    <a:pt x="5639" y="3300"/>
                  </a:lnTo>
                  <a:lnTo>
                    <a:pt x="5626" y="3314"/>
                  </a:lnTo>
                  <a:lnTo>
                    <a:pt x="5613" y="3328"/>
                  </a:lnTo>
                  <a:lnTo>
                    <a:pt x="5599" y="3341"/>
                  </a:lnTo>
                  <a:lnTo>
                    <a:pt x="5585" y="3354"/>
                  </a:lnTo>
                  <a:lnTo>
                    <a:pt x="5571" y="3365"/>
                  </a:lnTo>
                  <a:lnTo>
                    <a:pt x="5556" y="3377"/>
                  </a:lnTo>
                  <a:lnTo>
                    <a:pt x="5541" y="3388"/>
                  </a:lnTo>
                  <a:lnTo>
                    <a:pt x="5526" y="3398"/>
                  </a:lnTo>
                  <a:lnTo>
                    <a:pt x="5511" y="3407"/>
                  </a:lnTo>
                  <a:lnTo>
                    <a:pt x="5495" y="3416"/>
                  </a:lnTo>
                  <a:lnTo>
                    <a:pt x="5479" y="3424"/>
                  </a:lnTo>
                  <a:lnTo>
                    <a:pt x="5462" y="3431"/>
                  </a:lnTo>
                  <a:lnTo>
                    <a:pt x="5445" y="3438"/>
                  </a:lnTo>
                  <a:lnTo>
                    <a:pt x="5428" y="3444"/>
                  </a:lnTo>
                  <a:lnTo>
                    <a:pt x="5411" y="3449"/>
                  </a:lnTo>
                  <a:lnTo>
                    <a:pt x="5393" y="3454"/>
                  </a:lnTo>
                  <a:lnTo>
                    <a:pt x="5375" y="3458"/>
                  </a:lnTo>
                  <a:lnTo>
                    <a:pt x="5357" y="3461"/>
                  </a:lnTo>
                  <a:lnTo>
                    <a:pt x="5338" y="3463"/>
                  </a:lnTo>
                  <a:lnTo>
                    <a:pt x="5320" y="3466"/>
                  </a:lnTo>
                  <a:lnTo>
                    <a:pt x="5301" y="3467"/>
                  </a:lnTo>
                  <a:lnTo>
                    <a:pt x="5282" y="3467"/>
                  </a:lnTo>
                  <a:lnTo>
                    <a:pt x="5262" y="3467"/>
                  </a:lnTo>
                  <a:lnTo>
                    <a:pt x="5242" y="3466"/>
                  </a:lnTo>
                  <a:lnTo>
                    <a:pt x="5223" y="3463"/>
                  </a:lnTo>
                  <a:lnTo>
                    <a:pt x="5203" y="3461"/>
                  </a:lnTo>
                  <a:lnTo>
                    <a:pt x="5183" y="3458"/>
                  </a:lnTo>
                  <a:lnTo>
                    <a:pt x="5163" y="3454"/>
                  </a:lnTo>
                  <a:lnTo>
                    <a:pt x="5143" y="3448"/>
                  </a:lnTo>
                  <a:lnTo>
                    <a:pt x="5124" y="3443"/>
                  </a:lnTo>
                  <a:lnTo>
                    <a:pt x="5103" y="3436"/>
                  </a:lnTo>
                  <a:lnTo>
                    <a:pt x="5084" y="3430"/>
                  </a:lnTo>
                  <a:lnTo>
                    <a:pt x="5063" y="3422"/>
                  </a:lnTo>
                  <a:lnTo>
                    <a:pt x="5044" y="3414"/>
                  </a:lnTo>
                  <a:lnTo>
                    <a:pt x="5024" y="3404"/>
                  </a:lnTo>
                  <a:lnTo>
                    <a:pt x="5004" y="3394"/>
                  </a:lnTo>
                  <a:lnTo>
                    <a:pt x="4984" y="3384"/>
                  </a:lnTo>
                  <a:lnTo>
                    <a:pt x="4964" y="3373"/>
                  </a:lnTo>
                  <a:lnTo>
                    <a:pt x="4944" y="3361"/>
                  </a:lnTo>
                  <a:lnTo>
                    <a:pt x="4925" y="3348"/>
                  </a:lnTo>
                  <a:lnTo>
                    <a:pt x="4906" y="3335"/>
                  </a:lnTo>
                  <a:lnTo>
                    <a:pt x="4885" y="3321"/>
                  </a:lnTo>
                  <a:lnTo>
                    <a:pt x="4866" y="3306"/>
                  </a:lnTo>
                  <a:lnTo>
                    <a:pt x="4846" y="3291"/>
                  </a:lnTo>
                  <a:lnTo>
                    <a:pt x="4827" y="3275"/>
                  </a:lnTo>
                  <a:lnTo>
                    <a:pt x="4809" y="3259"/>
                  </a:lnTo>
                  <a:lnTo>
                    <a:pt x="4789" y="3242"/>
                  </a:lnTo>
                  <a:lnTo>
                    <a:pt x="4770" y="3223"/>
                  </a:lnTo>
                  <a:lnTo>
                    <a:pt x="4751" y="3205"/>
                  </a:lnTo>
                  <a:lnTo>
                    <a:pt x="4733" y="3186"/>
                  </a:lnTo>
                  <a:lnTo>
                    <a:pt x="4695" y="3146"/>
                  </a:lnTo>
                  <a:lnTo>
                    <a:pt x="4659" y="3103"/>
                  </a:lnTo>
                  <a:lnTo>
                    <a:pt x="4574" y="2999"/>
                  </a:lnTo>
                  <a:lnTo>
                    <a:pt x="4491" y="2895"/>
                  </a:lnTo>
                  <a:lnTo>
                    <a:pt x="4408" y="2789"/>
                  </a:lnTo>
                  <a:lnTo>
                    <a:pt x="4326" y="2684"/>
                  </a:lnTo>
                  <a:lnTo>
                    <a:pt x="4245" y="2577"/>
                  </a:lnTo>
                  <a:lnTo>
                    <a:pt x="4166" y="2469"/>
                  </a:lnTo>
                  <a:lnTo>
                    <a:pt x="4087" y="2362"/>
                  </a:lnTo>
                  <a:lnTo>
                    <a:pt x="4009" y="2253"/>
                  </a:lnTo>
                  <a:lnTo>
                    <a:pt x="3931" y="2143"/>
                  </a:lnTo>
                  <a:lnTo>
                    <a:pt x="3855" y="2033"/>
                  </a:lnTo>
                  <a:lnTo>
                    <a:pt x="3779" y="1923"/>
                  </a:lnTo>
                  <a:lnTo>
                    <a:pt x="3705" y="1811"/>
                  </a:lnTo>
                  <a:lnTo>
                    <a:pt x="3631" y="1700"/>
                  </a:lnTo>
                  <a:lnTo>
                    <a:pt x="3559" y="1588"/>
                  </a:lnTo>
                  <a:lnTo>
                    <a:pt x="3488" y="1475"/>
                  </a:lnTo>
                  <a:lnTo>
                    <a:pt x="3418" y="1362"/>
                  </a:lnTo>
                  <a:lnTo>
                    <a:pt x="2575" y="0"/>
                  </a:lnTo>
                  <a:lnTo>
                    <a:pt x="2427" y="148"/>
                  </a:lnTo>
                  <a:lnTo>
                    <a:pt x="2284" y="300"/>
                  </a:lnTo>
                  <a:lnTo>
                    <a:pt x="2144" y="456"/>
                  </a:lnTo>
                  <a:lnTo>
                    <a:pt x="2008" y="614"/>
                  </a:lnTo>
                  <a:lnTo>
                    <a:pt x="1875" y="776"/>
                  </a:lnTo>
                  <a:lnTo>
                    <a:pt x="1747" y="941"/>
                  </a:lnTo>
                  <a:lnTo>
                    <a:pt x="1623" y="1110"/>
                  </a:lnTo>
                  <a:lnTo>
                    <a:pt x="1502" y="1281"/>
                  </a:lnTo>
                  <a:lnTo>
                    <a:pt x="1385" y="1456"/>
                  </a:lnTo>
                  <a:lnTo>
                    <a:pt x="1273" y="1632"/>
                  </a:lnTo>
                  <a:lnTo>
                    <a:pt x="1165" y="1813"/>
                  </a:lnTo>
                  <a:lnTo>
                    <a:pt x="1062" y="1995"/>
                  </a:lnTo>
                  <a:lnTo>
                    <a:pt x="962" y="2182"/>
                  </a:lnTo>
                  <a:lnTo>
                    <a:pt x="867" y="2370"/>
                  </a:lnTo>
                  <a:lnTo>
                    <a:pt x="777" y="2561"/>
                  </a:lnTo>
                  <a:lnTo>
                    <a:pt x="692" y="2755"/>
                  </a:lnTo>
                  <a:lnTo>
                    <a:pt x="611" y="2951"/>
                  </a:lnTo>
                  <a:lnTo>
                    <a:pt x="534" y="3149"/>
                  </a:lnTo>
                  <a:lnTo>
                    <a:pt x="463" y="3349"/>
                  </a:lnTo>
                  <a:lnTo>
                    <a:pt x="396" y="3553"/>
                  </a:lnTo>
                  <a:lnTo>
                    <a:pt x="333" y="3757"/>
                  </a:lnTo>
                  <a:lnTo>
                    <a:pt x="277" y="3965"/>
                  </a:lnTo>
                  <a:lnTo>
                    <a:pt x="225" y="4174"/>
                  </a:lnTo>
                  <a:lnTo>
                    <a:pt x="179" y="4385"/>
                  </a:lnTo>
                  <a:lnTo>
                    <a:pt x="137" y="4599"/>
                  </a:lnTo>
                  <a:lnTo>
                    <a:pt x="101" y="4814"/>
                  </a:lnTo>
                  <a:lnTo>
                    <a:pt x="71" y="5031"/>
                  </a:lnTo>
                  <a:lnTo>
                    <a:pt x="45" y="5249"/>
                  </a:lnTo>
                  <a:lnTo>
                    <a:pt x="26" y="5469"/>
                  </a:lnTo>
                  <a:lnTo>
                    <a:pt x="12" y="5691"/>
                  </a:lnTo>
                  <a:lnTo>
                    <a:pt x="3" y="5914"/>
                  </a:lnTo>
                  <a:lnTo>
                    <a:pt x="0" y="6139"/>
                  </a:lnTo>
                  <a:lnTo>
                    <a:pt x="2" y="6356"/>
                  </a:lnTo>
                  <a:lnTo>
                    <a:pt x="11" y="6571"/>
                  </a:lnTo>
                  <a:lnTo>
                    <a:pt x="24" y="6785"/>
                  </a:lnTo>
                  <a:lnTo>
                    <a:pt x="42" y="6997"/>
                  </a:lnTo>
                  <a:lnTo>
                    <a:pt x="66" y="7209"/>
                  </a:lnTo>
                  <a:lnTo>
                    <a:pt x="95" y="7419"/>
                  </a:lnTo>
                  <a:lnTo>
                    <a:pt x="128" y="7627"/>
                  </a:lnTo>
                  <a:lnTo>
                    <a:pt x="167" y="7832"/>
                  </a:lnTo>
                  <a:lnTo>
                    <a:pt x="210" y="8037"/>
                  </a:lnTo>
                  <a:lnTo>
                    <a:pt x="259" y="8239"/>
                  </a:lnTo>
                  <a:lnTo>
                    <a:pt x="312" y="8441"/>
                  </a:lnTo>
                  <a:lnTo>
                    <a:pt x="369" y="8639"/>
                  </a:lnTo>
                  <a:lnTo>
                    <a:pt x="432" y="8836"/>
                  </a:lnTo>
                  <a:lnTo>
                    <a:pt x="498" y="9031"/>
                  </a:lnTo>
                  <a:lnTo>
                    <a:pt x="570" y="9224"/>
                  </a:lnTo>
                  <a:lnTo>
                    <a:pt x="645" y="9415"/>
                  </a:lnTo>
                  <a:lnTo>
                    <a:pt x="726" y="9602"/>
                  </a:lnTo>
                  <a:lnTo>
                    <a:pt x="810" y="9788"/>
                  </a:lnTo>
                  <a:lnTo>
                    <a:pt x="899" y="9971"/>
                  </a:lnTo>
                  <a:lnTo>
                    <a:pt x="991" y="10152"/>
                  </a:lnTo>
                  <a:lnTo>
                    <a:pt x="1089" y="10331"/>
                  </a:lnTo>
                  <a:lnTo>
                    <a:pt x="1190" y="10507"/>
                  </a:lnTo>
                  <a:lnTo>
                    <a:pt x="1295" y="10680"/>
                  </a:lnTo>
                  <a:lnTo>
                    <a:pt x="1404" y="10851"/>
                  </a:lnTo>
                  <a:lnTo>
                    <a:pt x="1517" y="11019"/>
                  </a:lnTo>
                  <a:lnTo>
                    <a:pt x="1633" y="11184"/>
                  </a:lnTo>
                  <a:lnTo>
                    <a:pt x="1754" y="11346"/>
                  </a:lnTo>
                  <a:lnTo>
                    <a:pt x="1878" y="11505"/>
                  </a:lnTo>
                  <a:lnTo>
                    <a:pt x="2006" y="11661"/>
                  </a:lnTo>
                  <a:lnTo>
                    <a:pt x="2137" y="11815"/>
                  </a:lnTo>
                  <a:lnTo>
                    <a:pt x="2272" y="11965"/>
                  </a:lnTo>
                  <a:lnTo>
                    <a:pt x="2410" y="12112"/>
                  </a:lnTo>
                  <a:lnTo>
                    <a:pt x="3366" y="11575"/>
                  </a:lnTo>
                  <a:lnTo>
                    <a:pt x="3448" y="11527"/>
                  </a:lnTo>
                  <a:close/>
                </a:path>
              </a:pathLst>
            </a:custGeom>
            <a:solidFill>
              <a:schemeClr val="accent1"/>
            </a:solidFill>
            <a:ln>
              <a:noFill/>
            </a:ln>
          </p:spPr>
          <p:txBody>
            <a:bodyPr vert="horz" wrap="square" lIns="194771" tIns="97385" rIns="194771" bIns="97385" numCol="1" anchor="t" anchorCtr="0" compatLnSpc="1">
              <a:prstTxWarp prst="textNoShape">
                <a:avLst/>
              </a:prstTxWarp>
            </a:bodyPr>
            <a:lstStyle/>
            <a:p>
              <a:endParaRPr lang="en-US" sz="3835" dirty="0"/>
            </a:p>
          </p:txBody>
        </p:sp>
        <p:sp>
          <p:nvSpPr>
            <p:cNvPr id="37" name="Freeform 7">
              <a:extLst>
                <a:ext uri="{FF2B5EF4-FFF2-40B4-BE49-F238E27FC236}">
                  <a16:creationId xmlns:a16="http://schemas.microsoft.com/office/drawing/2014/main" id="{DA97F11F-532E-5CBF-0864-3BF889E14F13}"/>
                </a:ext>
              </a:extLst>
            </p:cNvPr>
            <p:cNvSpPr>
              <a:spLocks/>
            </p:cNvSpPr>
            <p:nvPr/>
          </p:nvSpPr>
          <p:spPr bwMode="auto">
            <a:xfrm rot="2700000">
              <a:off x="5386084" y="2081607"/>
              <a:ext cx="2760277" cy="1965605"/>
            </a:xfrm>
            <a:custGeom>
              <a:avLst/>
              <a:gdLst>
                <a:gd name="T0" fmla="*/ 2350 w 12379"/>
                <a:gd name="T1" fmla="*/ 5696 h 8811"/>
                <a:gd name="T2" fmla="*/ 2543 w 12379"/>
                <a:gd name="T3" fmla="*/ 5756 h 8811"/>
                <a:gd name="T4" fmla="*/ 2678 w 12379"/>
                <a:gd name="T5" fmla="*/ 5729 h 8811"/>
                <a:gd name="T6" fmla="*/ 2821 w 12379"/>
                <a:gd name="T7" fmla="*/ 5586 h 8811"/>
                <a:gd name="T8" fmla="*/ 3035 w 12379"/>
                <a:gd name="T9" fmla="*/ 5093 h 8811"/>
                <a:gd name="T10" fmla="*/ 3165 w 12379"/>
                <a:gd name="T11" fmla="*/ 4791 h 8811"/>
                <a:gd name="T12" fmla="*/ 3381 w 12379"/>
                <a:gd name="T13" fmla="*/ 4506 h 8811"/>
                <a:gd name="T14" fmla="*/ 3707 w 12379"/>
                <a:gd name="T15" fmla="*/ 4318 h 8811"/>
                <a:gd name="T16" fmla="*/ 4115 w 12379"/>
                <a:gd name="T17" fmla="*/ 4244 h 8811"/>
                <a:gd name="T18" fmla="*/ 4511 w 12379"/>
                <a:gd name="T19" fmla="*/ 4284 h 8811"/>
                <a:gd name="T20" fmla="*/ 4902 w 12379"/>
                <a:gd name="T21" fmla="*/ 4424 h 8811"/>
                <a:gd name="T22" fmla="*/ 5254 w 12379"/>
                <a:gd name="T23" fmla="*/ 4664 h 8811"/>
                <a:gd name="T24" fmla="*/ 5510 w 12379"/>
                <a:gd name="T25" fmla="*/ 4967 h 8811"/>
                <a:gd name="T26" fmla="*/ 5653 w 12379"/>
                <a:gd name="T27" fmla="*/ 5306 h 8811"/>
                <a:gd name="T28" fmla="*/ 5667 w 12379"/>
                <a:gd name="T29" fmla="*/ 5667 h 8811"/>
                <a:gd name="T30" fmla="*/ 5539 w 12379"/>
                <a:gd name="T31" fmla="*/ 5978 h 8811"/>
                <a:gd name="T32" fmla="*/ 5255 w 12379"/>
                <a:gd name="T33" fmla="*/ 6294 h 8811"/>
                <a:gd name="T34" fmla="*/ 4570 w 12379"/>
                <a:gd name="T35" fmla="*/ 6854 h 8811"/>
                <a:gd name="T36" fmla="*/ 4394 w 12379"/>
                <a:gd name="T37" fmla="*/ 7033 h 8811"/>
                <a:gd name="T38" fmla="*/ 4298 w 12379"/>
                <a:gd name="T39" fmla="*/ 7212 h 8811"/>
                <a:gd name="T40" fmla="*/ 4267 w 12379"/>
                <a:gd name="T41" fmla="*/ 7412 h 8811"/>
                <a:gd name="T42" fmla="*/ 4352 w 12379"/>
                <a:gd name="T43" fmla="*/ 7666 h 8811"/>
                <a:gd name="T44" fmla="*/ 4608 w 12379"/>
                <a:gd name="T45" fmla="*/ 7915 h 8811"/>
                <a:gd name="T46" fmla="*/ 5462 w 12379"/>
                <a:gd name="T47" fmla="*/ 8527 h 8811"/>
                <a:gd name="T48" fmla="*/ 6191 w 12379"/>
                <a:gd name="T49" fmla="*/ 8367 h 8811"/>
                <a:gd name="T50" fmla="*/ 6810 w 12379"/>
                <a:gd name="T51" fmla="*/ 7508 h 8811"/>
                <a:gd name="T52" fmla="*/ 7027 w 12379"/>
                <a:gd name="T53" fmla="*/ 7266 h 8811"/>
                <a:gd name="T54" fmla="*/ 7217 w 12379"/>
                <a:gd name="T55" fmla="*/ 7150 h 8811"/>
                <a:gd name="T56" fmla="*/ 7423 w 12379"/>
                <a:gd name="T57" fmla="*/ 7097 h 8811"/>
                <a:gd name="T58" fmla="*/ 7658 w 12379"/>
                <a:gd name="T59" fmla="*/ 7115 h 8811"/>
                <a:gd name="T60" fmla="*/ 7892 w 12379"/>
                <a:gd name="T61" fmla="*/ 7217 h 8811"/>
                <a:gd name="T62" fmla="*/ 8106 w 12379"/>
                <a:gd name="T63" fmla="*/ 7396 h 8811"/>
                <a:gd name="T64" fmla="*/ 8528 w 12379"/>
                <a:gd name="T65" fmla="*/ 7928 h 8811"/>
                <a:gd name="T66" fmla="*/ 8960 w 12379"/>
                <a:gd name="T67" fmla="*/ 8364 h 8811"/>
                <a:gd name="T68" fmla="*/ 9197 w 12379"/>
                <a:gd name="T69" fmla="*/ 8486 h 8811"/>
                <a:gd name="T70" fmla="*/ 9538 w 12379"/>
                <a:gd name="T71" fmla="*/ 8482 h 8811"/>
                <a:gd name="T72" fmla="*/ 9888 w 12379"/>
                <a:gd name="T73" fmla="*/ 8311 h 8811"/>
                <a:gd name="T74" fmla="*/ 10184 w 12379"/>
                <a:gd name="T75" fmla="*/ 8002 h 8811"/>
                <a:gd name="T76" fmla="*/ 10394 w 12379"/>
                <a:gd name="T77" fmla="*/ 7556 h 8811"/>
                <a:gd name="T78" fmla="*/ 10440 w 12379"/>
                <a:gd name="T79" fmla="*/ 7023 h 8811"/>
                <a:gd name="T80" fmla="*/ 10281 w 12379"/>
                <a:gd name="T81" fmla="*/ 6581 h 8811"/>
                <a:gd name="T82" fmla="*/ 9958 w 12379"/>
                <a:gd name="T83" fmla="*/ 6326 h 8811"/>
                <a:gd name="T84" fmla="*/ 9596 w 12379"/>
                <a:gd name="T85" fmla="*/ 6169 h 8811"/>
                <a:gd name="T86" fmla="*/ 9119 w 12379"/>
                <a:gd name="T87" fmla="*/ 5944 h 8811"/>
                <a:gd name="T88" fmla="*/ 8998 w 12379"/>
                <a:gd name="T89" fmla="*/ 5809 h 8811"/>
                <a:gd name="T90" fmla="*/ 8941 w 12379"/>
                <a:gd name="T91" fmla="*/ 5659 h 8811"/>
                <a:gd name="T92" fmla="*/ 8948 w 12379"/>
                <a:gd name="T93" fmla="*/ 5448 h 8811"/>
                <a:gd name="T94" fmla="*/ 9045 w 12379"/>
                <a:gd name="T95" fmla="*/ 5226 h 8811"/>
                <a:gd name="T96" fmla="*/ 9228 w 12379"/>
                <a:gd name="T97" fmla="*/ 5012 h 8811"/>
                <a:gd name="T98" fmla="*/ 10035 w 12379"/>
                <a:gd name="T99" fmla="*/ 4383 h 8811"/>
                <a:gd name="T100" fmla="*/ 12379 w 12379"/>
                <a:gd name="T101" fmla="*/ 2916 h 8811"/>
                <a:gd name="T102" fmla="*/ 10696 w 12379"/>
                <a:gd name="T103" fmla="*/ 1448 h 8811"/>
                <a:gd name="T104" fmla="*/ 8671 w 12379"/>
                <a:gd name="T105" fmla="*/ 451 h 8811"/>
                <a:gd name="T106" fmla="*/ 6388 w 12379"/>
                <a:gd name="T107" fmla="*/ 13 h 8811"/>
                <a:gd name="T108" fmla="*/ 4238 w 12379"/>
                <a:gd name="T109" fmla="*/ 162 h 8811"/>
                <a:gd name="T110" fmla="*/ 2306 w 12379"/>
                <a:gd name="T111" fmla="*/ 784 h 8811"/>
                <a:gd name="T112" fmla="*/ 603 w 12379"/>
                <a:gd name="T113" fmla="*/ 1820 h 8811"/>
                <a:gd name="T114" fmla="*/ 1212 w 12379"/>
                <a:gd name="T115" fmla="*/ 4298 h 8811"/>
                <a:gd name="T116" fmla="*/ 1995 w 12379"/>
                <a:gd name="T117" fmla="*/ 5358 h 8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79" h="8811">
                  <a:moveTo>
                    <a:pt x="2077" y="5459"/>
                  </a:moveTo>
                  <a:lnTo>
                    <a:pt x="2107" y="5493"/>
                  </a:lnTo>
                  <a:lnTo>
                    <a:pt x="2136" y="5526"/>
                  </a:lnTo>
                  <a:lnTo>
                    <a:pt x="2166" y="5557"/>
                  </a:lnTo>
                  <a:lnTo>
                    <a:pt x="2197" y="5585"/>
                  </a:lnTo>
                  <a:lnTo>
                    <a:pt x="2227" y="5612"/>
                  </a:lnTo>
                  <a:lnTo>
                    <a:pt x="2257" y="5636"/>
                  </a:lnTo>
                  <a:lnTo>
                    <a:pt x="2288" y="5658"/>
                  </a:lnTo>
                  <a:lnTo>
                    <a:pt x="2319" y="5679"/>
                  </a:lnTo>
                  <a:lnTo>
                    <a:pt x="2350" y="5696"/>
                  </a:lnTo>
                  <a:lnTo>
                    <a:pt x="2380" y="5712"/>
                  </a:lnTo>
                  <a:lnTo>
                    <a:pt x="2410" y="5725"/>
                  </a:lnTo>
                  <a:lnTo>
                    <a:pt x="2440" y="5736"/>
                  </a:lnTo>
                  <a:lnTo>
                    <a:pt x="2456" y="5741"/>
                  </a:lnTo>
                  <a:lnTo>
                    <a:pt x="2471" y="5744"/>
                  </a:lnTo>
                  <a:lnTo>
                    <a:pt x="2485" y="5749"/>
                  </a:lnTo>
                  <a:lnTo>
                    <a:pt x="2500" y="5751"/>
                  </a:lnTo>
                  <a:lnTo>
                    <a:pt x="2514" y="5753"/>
                  </a:lnTo>
                  <a:lnTo>
                    <a:pt x="2529" y="5755"/>
                  </a:lnTo>
                  <a:lnTo>
                    <a:pt x="2543" y="5756"/>
                  </a:lnTo>
                  <a:lnTo>
                    <a:pt x="2557" y="5756"/>
                  </a:lnTo>
                  <a:lnTo>
                    <a:pt x="2572" y="5756"/>
                  </a:lnTo>
                  <a:lnTo>
                    <a:pt x="2587" y="5755"/>
                  </a:lnTo>
                  <a:lnTo>
                    <a:pt x="2601" y="5753"/>
                  </a:lnTo>
                  <a:lnTo>
                    <a:pt x="2615" y="5751"/>
                  </a:lnTo>
                  <a:lnTo>
                    <a:pt x="2628" y="5748"/>
                  </a:lnTo>
                  <a:lnTo>
                    <a:pt x="2641" y="5744"/>
                  </a:lnTo>
                  <a:lnTo>
                    <a:pt x="2654" y="5740"/>
                  </a:lnTo>
                  <a:lnTo>
                    <a:pt x="2666" y="5735"/>
                  </a:lnTo>
                  <a:lnTo>
                    <a:pt x="2678" y="5729"/>
                  </a:lnTo>
                  <a:lnTo>
                    <a:pt x="2689" y="5724"/>
                  </a:lnTo>
                  <a:lnTo>
                    <a:pt x="2699" y="5717"/>
                  </a:lnTo>
                  <a:lnTo>
                    <a:pt x="2710" y="5711"/>
                  </a:lnTo>
                  <a:lnTo>
                    <a:pt x="2731" y="5697"/>
                  </a:lnTo>
                  <a:lnTo>
                    <a:pt x="2749" y="5681"/>
                  </a:lnTo>
                  <a:lnTo>
                    <a:pt x="2766" y="5664"/>
                  </a:lnTo>
                  <a:lnTo>
                    <a:pt x="2781" y="5645"/>
                  </a:lnTo>
                  <a:lnTo>
                    <a:pt x="2795" y="5626"/>
                  </a:lnTo>
                  <a:lnTo>
                    <a:pt x="2809" y="5606"/>
                  </a:lnTo>
                  <a:lnTo>
                    <a:pt x="2821" y="5586"/>
                  </a:lnTo>
                  <a:lnTo>
                    <a:pt x="2832" y="5567"/>
                  </a:lnTo>
                  <a:lnTo>
                    <a:pt x="2841" y="5546"/>
                  </a:lnTo>
                  <a:lnTo>
                    <a:pt x="2849" y="5526"/>
                  </a:lnTo>
                  <a:lnTo>
                    <a:pt x="2877" y="5458"/>
                  </a:lnTo>
                  <a:lnTo>
                    <a:pt x="2905" y="5392"/>
                  </a:lnTo>
                  <a:lnTo>
                    <a:pt x="2932" y="5327"/>
                  </a:lnTo>
                  <a:lnTo>
                    <a:pt x="2959" y="5265"/>
                  </a:lnTo>
                  <a:lnTo>
                    <a:pt x="2985" y="5205"/>
                  </a:lnTo>
                  <a:lnTo>
                    <a:pt x="3010" y="5148"/>
                  </a:lnTo>
                  <a:lnTo>
                    <a:pt x="3035" y="5093"/>
                  </a:lnTo>
                  <a:lnTo>
                    <a:pt x="3058" y="5040"/>
                  </a:lnTo>
                  <a:lnTo>
                    <a:pt x="3072" y="5009"/>
                  </a:lnTo>
                  <a:lnTo>
                    <a:pt x="3085" y="4977"/>
                  </a:lnTo>
                  <a:lnTo>
                    <a:pt x="3098" y="4948"/>
                  </a:lnTo>
                  <a:lnTo>
                    <a:pt x="3109" y="4920"/>
                  </a:lnTo>
                  <a:lnTo>
                    <a:pt x="3121" y="4893"/>
                  </a:lnTo>
                  <a:lnTo>
                    <a:pt x="3132" y="4869"/>
                  </a:lnTo>
                  <a:lnTo>
                    <a:pt x="3142" y="4845"/>
                  </a:lnTo>
                  <a:lnTo>
                    <a:pt x="3150" y="4824"/>
                  </a:lnTo>
                  <a:lnTo>
                    <a:pt x="3165" y="4791"/>
                  </a:lnTo>
                  <a:lnTo>
                    <a:pt x="3181" y="4759"/>
                  </a:lnTo>
                  <a:lnTo>
                    <a:pt x="3198" y="4726"/>
                  </a:lnTo>
                  <a:lnTo>
                    <a:pt x="3217" y="4696"/>
                  </a:lnTo>
                  <a:lnTo>
                    <a:pt x="3237" y="4666"/>
                  </a:lnTo>
                  <a:lnTo>
                    <a:pt x="3258" y="4637"/>
                  </a:lnTo>
                  <a:lnTo>
                    <a:pt x="3280" y="4609"/>
                  </a:lnTo>
                  <a:lnTo>
                    <a:pt x="3304" y="4582"/>
                  </a:lnTo>
                  <a:lnTo>
                    <a:pt x="3328" y="4555"/>
                  </a:lnTo>
                  <a:lnTo>
                    <a:pt x="3354" y="4530"/>
                  </a:lnTo>
                  <a:lnTo>
                    <a:pt x="3381" y="4506"/>
                  </a:lnTo>
                  <a:lnTo>
                    <a:pt x="3409" y="4483"/>
                  </a:lnTo>
                  <a:lnTo>
                    <a:pt x="3438" y="4460"/>
                  </a:lnTo>
                  <a:lnTo>
                    <a:pt x="3469" y="4439"/>
                  </a:lnTo>
                  <a:lnTo>
                    <a:pt x="3500" y="4418"/>
                  </a:lnTo>
                  <a:lnTo>
                    <a:pt x="3532" y="4399"/>
                  </a:lnTo>
                  <a:lnTo>
                    <a:pt x="3566" y="4381"/>
                  </a:lnTo>
                  <a:lnTo>
                    <a:pt x="3600" y="4363"/>
                  </a:lnTo>
                  <a:lnTo>
                    <a:pt x="3635" y="4347"/>
                  </a:lnTo>
                  <a:lnTo>
                    <a:pt x="3670" y="4332"/>
                  </a:lnTo>
                  <a:lnTo>
                    <a:pt x="3707" y="4318"/>
                  </a:lnTo>
                  <a:lnTo>
                    <a:pt x="3745" y="4305"/>
                  </a:lnTo>
                  <a:lnTo>
                    <a:pt x="3784" y="4293"/>
                  </a:lnTo>
                  <a:lnTo>
                    <a:pt x="3823" y="4284"/>
                  </a:lnTo>
                  <a:lnTo>
                    <a:pt x="3862" y="4274"/>
                  </a:lnTo>
                  <a:lnTo>
                    <a:pt x="3903" y="4265"/>
                  </a:lnTo>
                  <a:lnTo>
                    <a:pt x="3944" y="4259"/>
                  </a:lnTo>
                  <a:lnTo>
                    <a:pt x="3987" y="4254"/>
                  </a:lnTo>
                  <a:lnTo>
                    <a:pt x="4029" y="4248"/>
                  </a:lnTo>
                  <a:lnTo>
                    <a:pt x="4072" y="4245"/>
                  </a:lnTo>
                  <a:lnTo>
                    <a:pt x="4115" y="4244"/>
                  </a:lnTo>
                  <a:lnTo>
                    <a:pt x="4159" y="4243"/>
                  </a:lnTo>
                  <a:lnTo>
                    <a:pt x="4198" y="4244"/>
                  </a:lnTo>
                  <a:lnTo>
                    <a:pt x="4237" y="4245"/>
                  </a:lnTo>
                  <a:lnTo>
                    <a:pt x="4276" y="4247"/>
                  </a:lnTo>
                  <a:lnTo>
                    <a:pt x="4315" y="4251"/>
                  </a:lnTo>
                  <a:lnTo>
                    <a:pt x="4354" y="4256"/>
                  </a:lnTo>
                  <a:lnTo>
                    <a:pt x="4393" y="4261"/>
                  </a:lnTo>
                  <a:lnTo>
                    <a:pt x="4432" y="4268"/>
                  </a:lnTo>
                  <a:lnTo>
                    <a:pt x="4472" y="4275"/>
                  </a:lnTo>
                  <a:lnTo>
                    <a:pt x="4511" y="4284"/>
                  </a:lnTo>
                  <a:lnTo>
                    <a:pt x="4550" y="4292"/>
                  </a:lnTo>
                  <a:lnTo>
                    <a:pt x="4589" y="4303"/>
                  </a:lnTo>
                  <a:lnTo>
                    <a:pt x="4627" y="4314"/>
                  </a:lnTo>
                  <a:lnTo>
                    <a:pt x="4666" y="4326"/>
                  </a:lnTo>
                  <a:lnTo>
                    <a:pt x="4704" y="4340"/>
                  </a:lnTo>
                  <a:lnTo>
                    <a:pt x="4742" y="4354"/>
                  </a:lnTo>
                  <a:lnTo>
                    <a:pt x="4779" y="4369"/>
                  </a:lnTo>
                  <a:lnTo>
                    <a:pt x="4822" y="4386"/>
                  </a:lnTo>
                  <a:lnTo>
                    <a:pt x="4863" y="4404"/>
                  </a:lnTo>
                  <a:lnTo>
                    <a:pt x="4902" y="4424"/>
                  </a:lnTo>
                  <a:lnTo>
                    <a:pt x="4941" y="4444"/>
                  </a:lnTo>
                  <a:lnTo>
                    <a:pt x="4980" y="4466"/>
                  </a:lnTo>
                  <a:lnTo>
                    <a:pt x="5017" y="4488"/>
                  </a:lnTo>
                  <a:lnTo>
                    <a:pt x="5054" y="4511"/>
                  </a:lnTo>
                  <a:lnTo>
                    <a:pt x="5089" y="4535"/>
                  </a:lnTo>
                  <a:lnTo>
                    <a:pt x="5125" y="4559"/>
                  </a:lnTo>
                  <a:lnTo>
                    <a:pt x="5158" y="4584"/>
                  </a:lnTo>
                  <a:lnTo>
                    <a:pt x="5192" y="4610"/>
                  </a:lnTo>
                  <a:lnTo>
                    <a:pt x="5223" y="4637"/>
                  </a:lnTo>
                  <a:lnTo>
                    <a:pt x="5254" y="4664"/>
                  </a:lnTo>
                  <a:lnTo>
                    <a:pt x="5284" y="4692"/>
                  </a:lnTo>
                  <a:lnTo>
                    <a:pt x="5314" y="4721"/>
                  </a:lnTo>
                  <a:lnTo>
                    <a:pt x="5342" y="4750"/>
                  </a:lnTo>
                  <a:lnTo>
                    <a:pt x="5370" y="4779"/>
                  </a:lnTo>
                  <a:lnTo>
                    <a:pt x="5396" y="4809"/>
                  </a:lnTo>
                  <a:lnTo>
                    <a:pt x="5420" y="4840"/>
                  </a:lnTo>
                  <a:lnTo>
                    <a:pt x="5444" y="4871"/>
                  </a:lnTo>
                  <a:lnTo>
                    <a:pt x="5467" y="4902"/>
                  </a:lnTo>
                  <a:lnTo>
                    <a:pt x="5489" y="4934"/>
                  </a:lnTo>
                  <a:lnTo>
                    <a:pt x="5510" y="4967"/>
                  </a:lnTo>
                  <a:lnTo>
                    <a:pt x="5529" y="4999"/>
                  </a:lnTo>
                  <a:lnTo>
                    <a:pt x="5548" y="5032"/>
                  </a:lnTo>
                  <a:lnTo>
                    <a:pt x="5565" y="5065"/>
                  </a:lnTo>
                  <a:lnTo>
                    <a:pt x="5581" y="5099"/>
                  </a:lnTo>
                  <a:lnTo>
                    <a:pt x="5596" y="5133"/>
                  </a:lnTo>
                  <a:lnTo>
                    <a:pt x="5610" y="5166"/>
                  </a:lnTo>
                  <a:lnTo>
                    <a:pt x="5622" y="5200"/>
                  </a:lnTo>
                  <a:lnTo>
                    <a:pt x="5634" y="5235"/>
                  </a:lnTo>
                  <a:lnTo>
                    <a:pt x="5644" y="5269"/>
                  </a:lnTo>
                  <a:lnTo>
                    <a:pt x="5653" y="5306"/>
                  </a:lnTo>
                  <a:lnTo>
                    <a:pt x="5661" y="5341"/>
                  </a:lnTo>
                  <a:lnTo>
                    <a:pt x="5667" y="5378"/>
                  </a:lnTo>
                  <a:lnTo>
                    <a:pt x="5673" y="5414"/>
                  </a:lnTo>
                  <a:lnTo>
                    <a:pt x="5677" y="5450"/>
                  </a:lnTo>
                  <a:lnTo>
                    <a:pt x="5679" y="5487"/>
                  </a:lnTo>
                  <a:lnTo>
                    <a:pt x="5679" y="5522"/>
                  </a:lnTo>
                  <a:lnTo>
                    <a:pt x="5679" y="5559"/>
                  </a:lnTo>
                  <a:lnTo>
                    <a:pt x="5677" y="5595"/>
                  </a:lnTo>
                  <a:lnTo>
                    <a:pt x="5673" y="5631"/>
                  </a:lnTo>
                  <a:lnTo>
                    <a:pt x="5667" y="5667"/>
                  </a:lnTo>
                  <a:lnTo>
                    <a:pt x="5661" y="5702"/>
                  </a:lnTo>
                  <a:lnTo>
                    <a:pt x="5652" y="5738"/>
                  </a:lnTo>
                  <a:lnTo>
                    <a:pt x="5643" y="5772"/>
                  </a:lnTo>
                  <a:lnTo>
                    <a:pt x="5631" y="5807"/>
                  </a:lnTo>
                  <a:lnTo>
                    <a:pt x="5618" y="5841"/>
                  </a:lnTo>
                  <a:lnTo>
                    <a:pt x="5606" y="5867"/>
                  </a:lnTo>
                  <a:lnTo>
                    <a:pt x="5593" y="5894"/>
                  </a:lnTo>
                  <a:lnTo>
                    <a:pt x="5577" y="5921"/>
                  </a:lnTo>
                  <a:lnTo>
                    <a:pt x="5558" y="5949"/>
                  </a:lnTo>
                  <a:lnTo>
                    <a:pt x="5539" y="5978"/>
                  </a:lnTo>
                  <a:lnTo>
                    <a:pt x="5517" y="6007"/>
                  </a:lnTo>
                  <a:lnTo>
                    <a:pt x="5494" y="6037"/>
                  </a:lnTo>
                  <a:lnTo>
                    <a:pt x="5469" y="6069"/>
                  </a:lnTo>
                  <a:lnTo>
                    <a:pt x="5442" y="6100"/>
                  </a:lnTo>
                  <a:lnTo>
                    <a:pt x="5414" y="6131"/>
                  </a:lnTo>
                  <a:lnTo>
                    <a:pt x="5385" y="6163"/>
                  </a:lnTo>
                  <a:lnTo>
                    <a:pt x="5355" y="6196"/>
                  </a:lnTo>
                  <a:lnTo>
                    <a:pt x="5322" y="6228"/>
                  </a:lnTo>
                  <a:lnTo>
                    <a:pt x="5289" y="6260"/>
                  </a:lnTo>
                  <a:lnTo>
                    <a:pt x="5255" y="6294"/>
                  </a:lnTo>
                  <a:lnTo>
                    <a:pt x="5220" y="6326"/>
                  </a:lnTo>
                  <a:lnTo>
                    <a:pt x="5147" y="6393"/>
                  </a:lnTo>
                  <a:lnTo>
                    <a:pt x="5073" y="6458"/>
                  </a:lnTo>
                  <a:lnTo>
                    <a:pt x="4996" y="6524"/>
                  </a:lnTo>
                  <a:lnTo>
                    <a:pt x="4918" y="6588"/>
                  </a:lnTo>
                  <a:lnTo>
                    <a:pt x="4840" y="6650"/>
                  </a:lnTo>
                  <a:lnTo>
                    <a:pt x="4761" y="6712"/>
                  </a:lnTo>
                  <a:lnTo>
                    <a:pt x="4685" y="6770"/>
                  </a:lnTo>
                  <a:lnTo>
                    <a:pt x="4609" y="6825"/>
                  </a:lnTo>
                  <a:lnTo>
                    <a:pt x="4570" y="6854"/>
                  </a:lnTo>
                  <a:lnTo>
                    <a:pt x="4532" y="6885"/>
                  </a:lnTo>
                  <a:lnTo>
                    <a:pt x="4515" y="6900"/>
                  </a:lnTo>
                  <a:lnTo>
                    <a:pt x="4498" y="6916"/>
                  </a:lnTo>
                  <a:lnTo>
                    <a:pt x="4482" y="6932"/>
                  </a:lnTo>
                  <a:lnTo>
                    <a:pt x="4466" y="6949"/>
                  </a:lnTo>
                  <a:lnTo>
                    <a:pt x="4450" y="6965"/>
                  </a:lnTo>
                  <a:lnTo>
                    <a:pt x="4435" y="6982"/>
                  </a:lnTo>
                  <a:lnTo>
                    <a:pt x="4421" y="6999"/>
                  </a:lnTo>
                  <a:lnTo>
                    <a:pt x="4407" y="7015"/>
                  </a:lnTo>
                  <a:lnTo>
                    <a:pt x="4394" y="7033"/>
                  </a:lnTo>
                  <a:lnTo>
                    <a:pt x="4382" y="7051"/>
                  </a:lnTo>
                  <a:lnTo>
                    <a:pt x="4371" y="7068"/>
                  </a:lnTo>
                  <a:lnTo>
                    <a:pt x="4359" y="7085"/>
                  </a:lnTo>
                  <a:lnTo>
                    <a:pt x="4348" y="7104"/>
                  </a:lnTo>
                  <a:lnTo>
                    <a:pt x="4338" y="7121"/>
                  </a:lnTo>
                  <a:lnTo>
                    <a:pt x="4329" y="7139"/>
                  </a:lnTo>
                  <a:lnTo>
                    <a:pt x="4320" y="7157"/>
                  </a:lnTo>
                  <a:lnTo>
                    <a:pt x="4312" y="7176"/>
                  </a:lnTo>
                  <a:lnTo>
                    <a:pt x="4305" y="7194"/>
                  </a:lnTo>
                  <a:lnTo>
                    <a:pt x="4298" y="7212"/>
                  </a:lnTo>
                  <a:lnTo>
                    <a:pt x="4292" y="7231"/>
                  </a:lnTo>
                  <a:lnTo>
                    <a:pt x="4286" y="7249"/>
                  </a:lnTo>
                  <a:lnTo>
                    <a:pt x="4281" y="7267"/>
                  </a:lnTo>
                  <a:lnTo>
                    <a:pt x="4277" y="7287"/>
                  </a:lnTo>
                  <a:lnTo>
                    <a:pt x="4274" y="7305"/>
                  </a:lnTo>
                  <a:lnTo>
                    <a:pt x="4271" y="7323"/>
                  </a:lnTo>
                  <a:lnTo>
                    <a:pt x="4269" y="7342"/>
                  </a:lnTo>
                  <a:lnTo>
                    <a:pt x="4267" y="7361"/>
                  </a:lnTo>
                  <a:lnTo>
                    <a:pt x="4267" y="7379"/>
                  </a:lnTo>
                  <a:lnTo>
                    <a:pt x="4267" y="7412"/>
                  </a:lnTo>
                  <a:lnTo>
                    <a:pt x="4270" y="7444"/>
                  </a:lnTo>
                  <a:lnTo>
                    <a:pt x="4275" y="7475"/>
                  </a:lnTo>
                  <a:lnTo>
                    <a:pt x="4281" y="7506"/>
                  </a:lnTo>
                  <a:lnTo>
                    <a:pt x="4288" y="7530"/>
                  </a:lnTo>
                  <a:lnTo>
                    <a:pt x="4296" y="7554"/>
                  </a:lnTo>
                  <a:lnTo>
                    <a:pt x="4305" y="7576"/>
                  </a:lnTo>
                  <a:lnTo>
                    <a:pt x="4315" y="7599"/>
                  </a:lnTo>
                  <a:lnTo>
                    <a:pt x="4326" y="7622"/>
                  </a:lnTo>
                  <a:lnTo>
                    <a:pt x="4338" y="7644"/>
                  </a:lnTo>
                  <a:lnTo>
                    <a:pt x="4352" y="7666"/>
                  </a:lnTo>
                  <a:lnTo>
                    <a:pt x="4367" y="7687"/>
                  </a:lnTo>
                  <a:lnTo>
                    <a:pt x="4382" y="7709"/>
                  </a:lnTo>
                  <a:lnTo>
                    <a:pt x="4400" y="7731"/>
                  </a:lnTo>
                  <a:lnTo>
                    <a:pt x="4418" y="7751"/>
                  </a:lnTo>
                  <a:lnTo>
                    <a:pt x="4437" y="7771"/>
                  </a:lnTo>
                  <a:lnTo>
                    <a:pt x="4458" y="7792"/>
                  </a:lnTo>
                  <a:lnTo>
                    <a:pt x="4480" y="7812"/>
                  </a:lnTo>
                  <a:lnTo>
                    <a:pt x="4501" y="7832"/>
                  </a:lnTo>
                  <a:lnTo>
                    <a:pt x="4525" y="7850"/>
                  </a:lnTo>
                  <a:lnTo>
                    <a:pt x="4608" y="7915"/>
                  </a:lnTo>
                  <a:lnTo>
                    <a:pt x="4691" y="7978"/>
                  </a:lnTo>
                  <a:lnTo>
                    <a:pt x="4775" y="8042"/>
                  </a:lnTo>
                  <a:lnTo>
                    <a:pt x="4859" y="8104"/>
                  </a:lnTo>
                  <a:lnTo>
                    <a:pt x="4945" y="8166"/>
                  </a:lnTo>
                  <a:lnTo>
                    <a:pt x="5030" y="8228"/>
                  </a:lnTo>
                  <a:lnTo>
                    <a:pt x="5116" y="8288"/>
                  </a:lnTo>
                  <a:lnTo>
                    <a:pt x="5201" y="8349"/>
                  </a:lnTo>
                  <a:lnTo>
                    <a:pt x="5289" y="8409"/>
                  </a:lnTo>
                  <a:lnTo>
                    <a:pt x="5375" y="8468"/>
                  </a:lnTo>
                  <a:lnTo>
                    <a:pt x="5462" y="8527"/>
                  </a:lnTo>
                  <a:lnTo>
                    <a:pt x="5550" y="8585"/>
                  </a:lnTo>
                  <a:lnTo>
                    <a:pt x="5638" y="8643"/>
                  </a:lnTo>
                  <a:lnTo>
                    <a:pt x="5727" y="8699"/>
                  </a:lnTo>
                  <a:lnTo>
                    <a:pt x="5815" y="8755"/>
                  </a:lnTo>
                  <a:lnTo>
                    <a:pt x="5904" y="8811"/>
                  </a:lnTo>
                  <a:lnTo>
                    <a:pt x="5960" y="8721"/>
                  </a:lnTo>
                  <a:lnTo>
                    <a:pt x="6017" y="8632"/>
                  </a:lnTo>
                  <a:lnTo>
                    <a:pt x="6074" y="8544"/>
                  </a:lnTo>
                  <a:lnTo>
                    <a:pt x="6132" y="8455"/>
                  </a:lnTo>
                  <a:lnTo>
                    <a:pt x="6191" y="8367"/>
                  </a:lnTo>
                  <a:lnTo>
                    <a:pt x="6250" y="8279"/>
                  </a:lnTo>
                  <a:lnTo>
                    <a:pt x="6310" y="8192"/>
                  </a:lnTo>
                  <a:lnTo>
                    <a:pt x="6371" y="8104"/>
                  </a:lnTo>
                  <a:lnTo>
                    <a:pt x="6431" y="8018"/>
                  </a:lnTo>
                  <a:lnTo>
                    <a:pt x="6493" y="7932"/>
                  </a:lnTo>
                  <a:lnTo>
                    <a:pt x="6555" y="7846"/>
                  </a:lnTo>
                  <a:lnTo>
                    <a:pt x="6618" y="7761"/>
                  </a:lnTo>
                  <a:lnTo>
                    <a:pt x="6682" y="7676"/>
                  </a:lnTo>
                  <a:lnTo>
                    <a:pt x="6745" y="7592"/>
                  </a:lnTo>
                  <a:lnTo>
                    <a:pt x="6810" y="7508"/>
                  </a:lnTo>
                  <a:lnTo>
                    <a:pt x="6875" y="7424"/>
                  </a:lnTo>
                  <a:lnTo>
                    <a:pt x="6890" y="7404"/>
                  </a:lnTo>
                  <a:lnTo>
                    <a:pt x="6907" y="7385"/>
                  </a:lnTo>
                  <a:lnTo>
                    <a:pt x="6923" y="7365"/>
                  </a:lnTo>
                  <a:lnTo>
                    <a:pt x="6939" y="7348"/>
                  </a:lnTo>
                  <a:lnTo>
                    <a:pt x="6957" y="7330"/>
                  </a:lnTo>
                  <a:lnTo>
                    <a:pt x="6974" y="7314"/>
                  </a:lnTo>
                  <a:lnTo>
                    <a:pt x="6991" y="7296"/>
                  </a:lnTo>
                  <a:lnTo>
                    <a:pt x="7008" y="7281"/>
                  </a:lnTo>
                  <a:lnTo>
                    <a:pt x="7027" y="7266"/>
                  </a:lnTo>
                  <a:lnTo>
                    <a:pt x="7045" y="7251"/>
                  </a:lnTo>
                  <a:lnTo>
                    <a:pt x="7063" y="7237"/>
                  </a:lnTo>
                  <a:lnTo>
                    <a:pt x="7082" y="7224"/>
                  </a:lnTo>
                  <a:lnTo>
                    <a:pt x="7100" y="7211"/>
                  </a:lnTo>
                  <a:lnTo>
                    <a:pt x="7120" y="7200"/>
                  </a:lnTo>
                  <a:lnTo>
                    <a:pt x="7138" y="7189"/>
                  </a:lnTo>
                  <a:lnTo>
                    <a:pt x="7157" y="7178"/>
                  </a:lnTo>
                  <a:lnTo>
                    <a:pt x="7177" y="7167"/>
                  </a:lnTo>
                  <a:lnTo>
                    <a:pt x="7196" y="7159"/>
                  </a:lnTo>
                  <a:lnTo>
                    <a:pt x="7217" y="7150"/>
                  </a:lnTo>
                  <a:lnTo>
                    <a:pt x="7236" y="7141"/>
                  </a:lnTo>
                  <a:lnTo>
                    <a:pt x="7257" y="7134"/>
                  </a:lnTo>
                  <a:lnTo>
                    <a:pt x="7276" y="7127"/>
                  </a:lnTo>
                  <a:lnTo>
                    <a:pt x="7297" y="7121"/>
                  </a:lnTo>
                  <a:lnTo>
                    <a:pt x="7318" y="7115"/>
                  </a:lnTo>
                  <a:lnTo>
                    <a:pt x="7339" y="7110"/>
                  </a:lnTo>
                  <a:lnTo>
                    <a:pt x="7359" y="7106"/>
                  </a:lnTo>
                  <a:lnTo>
                    <a:pt x="7381" y="7103"/>
                  </a:lnTo>
                  <a:lnTo>
                    <a:pt x="7401" y="7099"/>
                  </a:lnTo>
                  <a:lnTo>
                    <a:pt x="7423" y="7097"/>
                  </a:lnTo>
                  <a:lnTo>
                    <a:pt x="7444" y="7095"/>
                  </a:lnTo>
                  <a:lnTo>
                    <a:pt x="7466" y="7094"/>
                  </a:lnTo>
                  <a:lnTo>
                    <a:pt x="7487" y="7094"/>
                  </a:lnTo>
                  <a:lnTo>
                    <a:pt x="7512" y="7094"/>
                  </a:lnTo>
                  <a:lnTo>
                    <a:pt x="7536" y="7095"/>
                  </a:lnTo>
                  <a:lnTo>
                    <a:pt x="7561" y="7098"/>
                  </a:lnTo>
                  <a:lnTo>
                    <a:pt x="7585" y="7100"/>
                  </a:lnTo>
                  <a:lnTo>
                    <a:pt x="7609" y="7105"/>
                  </a:lnTo>
                  <a:lnTo>
                    <a:pt x="7633" y="7109"/>
                  </a:lnTo>
                  <a:lnTo>
                    <a:pt x="7658" y="7115"/>
                  </a:lnTo>
                  <a:lnTo>
                    <a:pt x="7682" y="7122"/>
                  </a:lnTo>
                  <a:lnTo>
                    <a:pt x="7705" y="7129"/>
                  </a:lnTo>
                  <a:lnTo>
                    <a:pt x="7729" y="7137"/>
                  </a:lnTo>
                  <a:lnTo>
                    <a:pt x="7753" y="7146"/>
                  </a:lnTo>
                  <a:lnTo>
                    <a:pt x="7777" y="7155"/>
                  </a:lnTo>
                  <a:lnTo>
                    <a:pt x="7800" y="7166"/>
                  </a:lnTo>
                  <a:lnTo>
                    <a:pt x="7824" y="7178"/>
                  </a:lnTo>
                  <a:lnTo>
                    <a:pt x="7847" y="7190"/>
                  </a:lnTo>
                  <a:lnTo>
                    <a:pt x="7869" y="7203"/>
                  </a:lnTo>
                  <a:lnTo>
                    <a:pt x="7892" y="7217"/>
                  </a:lnTo>
                  <a:lnTo>
                    <a:pt x="7915" y="7231"/>
                  </a:lnTo>
                  <a:lnTo>
                    <a:pt x="7937" y="7247"/>
                  </a:lnTo>
                  <a:lnTo>
                    <a:pt x="7959" y="7262"/>
                  </a:lnTo>
                  <a:lnTo>
                    <a:pt x="7981" y="7279"/>
                  </a:lnTo>
                  <a:lnTo>
                    <a:pt x="8002" y="7296"/>
                  </a:lnTo>
                  <a:lnTo>
                    <a:pt x="8024" y="7315"/>
                  </a:lnTo>
                  <a:lnTo>
                    <a:pt x="8044" y="7334"/>
                  </a:lnTo>
                  <a:lnTo>
                    <a:pt x="8066" y="7354"/>
                  </a:lnTo>
                  <a:lnTo>
                    <a:pt x="8085" y="7374"/>
                  </a:lnTo>
                  <a:lnTo>
                    <a:pt x="8106" y="7396"/>
                  </a:lnTo>
                  <a:lnTo>
                    <a:pt x="8125" y="7417"/>
                  </a:lnTo>
                  <a:lnTo>
                    <a:pt x="8145" y="7440"/>
                  </a:lnTo>
                  <a:lnTo>
                    <a:pt x="8164" y="7462"/>
                  </a:lnTo>
                  <a:lnTo>
                    <a:pt x="8182" y="7486"/>
                  </a:lnTo>
                  <a:lnTo>
                    <a:pt x="8201" y="7511"/>
                  </a:lnTo>
                  <a:lnTo>
                    <a:pt x="8266" y="7600"/>
                  </a:lnTo>
                  <a:lnTo>
                    <a:pt x="8332" y="7686"/>
                  </a:lnTo>
                  <a:lnTo>
                    <a:pt x="8397" y="7769"/>
                  </a:lnTo>
                  <a:lnTo>
                    <a:pt x="8463" y="7850"/>
                  </a:lnTo>
                  <a:lnTo>
                    <a:pt x="8528" y="7928"/>
                  </a:lnTo>
                  <a:lnTo>
                    <a:pt x="8591" y="8001"/>
                  </a:lnTo>
                  <a:lnTo>
                    <a:pt x="8654" y="8070"/>
                  </a:lnTo>
                  <a:lnTo>
                    <a:pt x="8714" y="8134"/>
                  </a:lnTo>
                  <a:lnTo>
                    <a:pt x="8773" y="8195"/>
                  </a:lnTo>
                  <a:lnTo>
                    <a:pt x="8830" y="8250"/>
                  </a:lnTo>
                  <a:lnTo>
                    <a:pt x="8858" y="8276"/>
                  </a:lnTo>
                  <a:lnTo>
                    <a:pt x="8885" y="8300"/>
                  </a:lnTo>
                  <a:lnTo>
                    <a:pt x="8911" y="8323"/>
                  </a:lnTo>
                  <a:lnTo>
                    <a:pt x="8935" y="8343"/>
                  </a:lnTo>
                  <a:lnTo>
                    <a:pt x="8960" y="8364"/>
                  </a:lnTo>
                  <a:lnTo>
                    <a:pt x="8984" y="8382"/>
                  </a:lnTo>
                  <a:lnTo>
                    <a:pt x="9007" y="8398"/>
                  </a:lnTo>
                  <a:lnTo>
                    <a:pt x="9028" y="8413"/>
                  </a:lnTo>
                  <a:lnTo>
                    <a:pt x="9050" y="8427"/>
                  </a:lnTo>
                  <a:lnTo>
                    <a:pt x="9069" y="8438"/>
                  </a:lnTo>
                  <a:lnTo>
                    <a:pt x="9089" y="8449"/>
                  </a:lnTo>
                  <a:lnTo>
                    <a:pt x="9107" y="8457"/>
                  </a:lnTo>
                  <a:lnTo>
                    <a:pt x="9136" y="8468"/>
                  </a:lnTo>
                  <a:lnTo>
                    <a:pt x="9166" y="8478"/>
                  </a:lnTo>
                  <a:lnTo>
                    <a:pt x="9197" y="8486"/>
                  </a:lnTo>
                  <a:lnTo>
                    <a:pt x="9229" y="8493"/>
                  </a:lnTo>
                  <a:lnTo>
                    <a:pt x="9260" y="8499"/>
                  </a:lnTo>
                  <a:lnTo>
                    <a:pt x="9291" y="8502"/>
                  </a:lnTo>
                  <a:lnTo>
                    <a:pt x="9324" y="8504"/>
                  </a:lnTo>
                  <a:lnTo>
                    <a:pt x="9357" y="8505"/>
                  </a:lnTo>
                  <a:lnTo>
                    <a:pt x="9393" y="8504"/>
                  </a:lnTo>
                  <a:lnTo>
                    <a:pt x="9429" y="8502"/>
                  </a:lnTo>
                  <a:lnTo>
                    <a:pt x="9466" y="8496"/>
                  </a:lnTo>
                  <a:lnTo>
                    <a:pt x="9502" y="8490"/>
                  </a:lnTo>
                  <a:lnTo>
                    <a:pt x="9538" y="8482"/>
                  </a:lnTo>
                  <a:lnTo>
                    <a:pt x="9574" y="8473"/>
                  </a:lnTo>
                  <a:lnTo>
                    <a:pt x="9611" y="8461"/>
                  </a:lnTo>
                  <a:lnTo>
                    <a:pt x="9646" y="8448"/>
                  </a:lnTo>
                  <a:lnTo>
                    <a:pt x="9682" y="8433"/>
                  </a:lnTo>
                  <a:lnTo>
                    <a:pt x="9718" y="8417"/>
                  </a:lnTo>
                  <a:lnTo>
                    <a:pt x="9752" y="8398"/>
                  </a:lnTo>
                  <a:lnTo>
                    <a:pt x="9787" y="8379"/>
                  </a:lnTo>
                  <a:lnTo>
                    <a:pt x="9821" y="8357"/>
                  </a:lnTo>
                  <a:lnTo>
                    <a:pt x="9855" y="8336"/>
                  </a:lnTo>
                  <a:lnTo>
                    <a:pt x="9888" y="8311"/>
                  </a:lnTo>
                  <a:lnTo>
                    <a:pt x="9920" y="8286"/>
                  </a:lnTo>
                  <a:lnTo>
                    <a:pt x="9953" y="8259"/>
                  </a:lnTo>
                  <a:lnTo>
                    <a:pt x="9984" y="8231"/>
                  </a:lnTo>
                  <a:lnTo>
                    <a:pt x="10015" y="8202"/>
                  </a:lnTo>
                  <a:lnTo>
                    <a:pt x="10045" y="8172"/>
                  </a:lnTo>
                  <a:lnTo>
                    <a:pt x="10075" y="8141"/>
                  </a:lnTo>
                  <a:lnTo>
                    <a:pt x="10103" y="8108"/>
                  </a:lnTo>
                  <a:lnTo>
                    <a:pt x="10131" y="8074"/>
                  </a:lnTo>
                  <a:lnTo>
                    <a:pt x="10158" y="8039"/>
                  </a:lnTo>
                  <a:lnTo>
                    <a:pt x="10184" y="8002"/>
                  </a:lnTo>
                  <a:lnTo>
                    <a:pt x="10208" y="7965"/>
                  </a:lnTo>
                  <a:lnTo>
                    <a:pt x="10233" y="7927"/>
                  </a:lnTo>
                  <a:lnTo>
                    <a:pt x="10256" y="7888"/>
                  </a:lnTo>
                  <a:lnTo>
                    <a:pt x="10277" y="7848"/>
                  </a:lnTo>
                  <a:lnTo>
                    <a:pt x="10299" y="7806"/>
                  </a:lnTo>
                  <a:lnTo>
                    <a:pt x="10318" y="7764"/>
                  </a:lnTo>
                  <a:lnTo>
                    <a:pt x="10337" y="7722"/>
                  </a:lnTo>
                  <a:lnTo>
                    <a:pt x="10358" y="7667"/>
                  </a:lnTo>
                  <a:lnTo>
                    <a:pt x="10378" y="7612"/>
                  </a:lnTo>
                  <a:lnTo>
                    <a:pt x="10394" y="7556"/>
                  </a:lnTo>
                  <a:lnTo>
                    <a:pt x="10408" y="7501"/>
                  </a:lnTo>
                  <a:lnTo>
                    <a:pt x="10421" y="7446"/>
                  </a:lnTo>
                  <a:lnTo>
                    <a:pt x="10431" y="7392"/>
                  </a:lnTo>
                  <a:lnTo>
                    <a:pt x="10438" y="7337"/>
                  </a:lnTo>
                  <a:lnTo>
                    <a:pt x="10444" y="7284"/>
                  </a:lnTo>
                  <a:lnTo>
                    <a:pt x="10448" y="7230"/>
                  </a:lnTo>
                  <a:lnTo>
                    <a:pt x="10449" y="7177"/>
                  </a:lnTo>
                  <a:lnTo>
                    <a:pt x="10448" y="7125"/>
                  </a:lnTo>
                  <a:lnTo>
                    <a:pt x="10445" y="7073"/>
                  </a:lnTo>
                  <a:lnTo>
                    <a:pt x="10440" y="7023"/>
                  </a:lnTo>
                  <a:lnTo>
                    <a:pt x="10433" y="6972"/>
                  </a:lnTo>
                  <a:lnTo>
                    <a:pt x="10424" y="6924"/>
                  </a:lnTo>
                  <a:lnTo>
                    <a:pt x="10412" y="6876"/>
                  </a:lnTo>
                  <a:lnTo>
                    <a:pt x="10399" y="6830"/>
                  </a:lnTo>
                  <a:lnTo>
                    <a:pt x="10384" y="6785"/>
                  </a:lnTo>
                  <a:lnTo>
                    <a:pt x="10368" y="6741"/>
                  </a:lnTo>
                  <a:lnTo>
                    <a:pt x="10349" y="6699"/>
                  </a:lnTo>
                  <a:lnTo>
                    <a:pt x="10328" y="6658"/>
                  </a:lnTo>
                  <a:lnTo>
                    <a:pt x="10305" y="6619"/>
                  </a:lnTo>
                  <a:lnTo>
                    <a:pt x="10281" y="6581"/>
                  </a:lnTo>
                  <a:lnTo>
                    <a:pt x="10255" y="6546"/>
                  </a:lnTo>
                  <a:lnTo>
                    <a:pt x="10227" y="6511"/>
                  </a:lnTo>
                  <a:lnTo>
                    <a:pt x="10197" y="6480"/>
                  </a:lnTo>
                  <a:lnTo>
                    <a:pt x="10165" y="6450"/>
                  </a:lnTo>
                  <a:lnTo>
                    <a:pt x="10132" y="6422"/>
                  </a:lnTo>
                  <a:lnTo>
                    <a:pt x="10096" y="6397"/>
                  </a:lnTo>
                  <a:lnTo>
                    <a:pt x="10060" y="6373"/>
                  </a:lnTo>
                  <a:lnTo>
                    <a:pt x="10021" y="6353"/>
                  </a:lnTo>
                  <a:lnTo>
                    <a:pt x="9981" y="6335"/>
                  </a:lnTo>
                  <a:lnTo>
                    <a:pt x="9958" y="6326"/>
                  </a:lnTo>
                  <a:lnTo>
                    <a:pt x="9934" y="6316"/>
                  </a:lnTo>
                  <a:lnTo>
                    <a:pt x="9908" y="6304"/>
                  </a:lnTo>
                  <a:lnTo>
                    <a:pt x="9881" y="6294"/>
                  </a:lnTo>
                  <a:lnTo>
                    <a:pt x="9853" y="6281"/>
                  </a:lnTo>
                  <a:lnTo>
                    <a:pt x="9823" y="6268"/>
                  </a:lnTo>
                  <a:lnTo>
                    <a:pt x="9792" y="6254"/>
                  </a:lnTo>
                  <a:lnTo>
                    <a:pt x="9759" y="6240"/>
                  </a:lnTo>
                  <a:lnTo>
                    <a:pt x="9708" y="6217"/>
                  </a:lnTo>
                  <a:lnTo>
                    <a:pt x="9653" y="6193"/>
                  </a:lnTo>
                  <a:lnTo>
                    <a:pt x="9596" y="6169"/>
                  </a:lnTo>
                  <a:lnTo>
                    <a:pt x="9536" y="6143"/>
                  </a:lnTo>
                  <a:lnTo>
                    <a:pt x="9475" y="6117"/>
                  </a:lnTo>
                  <a:lnTo>
                    <a:pt x="9411" y="6090"/>
                  </a:lnTo>
                  <a:lnTo>
                    <a:pt x="9345" y="6062"/>
                  </a:lnTo>
                  <a:lnTo>
                    <a:pt x="9277" y="6035"/>
                  </a:lnTo>
                  <a:lnTo>
                    <a:pt x="9243" y="6019"/>
                  </a:lnTo>
                  <a:lnTo>
                    <a:pt x="9209" y="6003"/>
                  </a:lnTo>
                  <a:lnTo>
                    <a:pt x="9177" y="5985"/>
                  </a:lnTo>
                  <a:lnTo>
                    <a:pt x="9147" y="5965"/>
                  </a:lnTo>
                  <a:lnTo>
                    <a:pt x="9119" y="5944"/>
                  </a:lnTo>
                  <a:lnTo>
                    <a:pt x="9093" y="5922"/>
                  </a:lnTo>
                  <a:lnTo>
                    <a:pt x="9080" y="5910"/>
                  </a:lnTo>
                  <a:lnTo>
                    <a:pt x="9068" y="5898"/>
                  </a:lnTo>
                  <a:lnTo>
                    <a:pt x="9056" y="5886"/>
                  </a:lnTo>
                  <a:lnTo>
                    <a:pt x="9045" y="5875"/>
                  </a:lnTo>
                  <a:lnTo>
                    <a:pt x="9035" y="5862"/>
                  </a:lnTo>
                  <a:lnTo>
                    <a:pt x="9025" y="5849"/>
                  </a:lnTo>
                  <a:lnTo>
                    <a:pt x="9015" y="5836"/>
                  </a:lnTo>
                  <a:lnTo>
                    <a:pt x="9007" y="5822"/>
                  </a:lnTo>
                  <a:lnTo>
                    <a:pt x="8998" y="5809"/>
                  </a:lnTo>
                  <a:lnTo>
                    <a:pt x="8989" y="5795"/>
                  </a:lnTo>
                  <a:lnTo>
                    <a:pt x="8982" y="5781"/>
                  </a:lnTo>
                  <a:lnTo>
                    <a:pt x="8975" y="5766"/>
                  </a:lnTo>
                  <a:lnTo>
                    <a:pt x="8969" y="5752"/>
                  </a:lnTo>
                  <a:lnTo>
                    <a:pt x="8962" y="5737"/>
                  </a:lnTo>
                  <a:lnTo>
                    <a:pt x="8957" y="5722"/>
                  </a:lnTo>
                  <a:lnTo>
                    <a:pt x="8953" y="5707"/>
                  </a:lnTo>
                  <a:lnTo>
                    <a:pt x="8948" y="5690"/>
                  </a:lnTo>
                  <a:lnTo>
                    <a:pt x="8944" y="5675"/>
                  </a:lnTo>
                  <a:lnTo>
                    <a:pt x="8941" y="5659"/>
                  </a:lnTo>
                  <a:lnTo>
                    <a:pt x="8939" y="5643"/>
                  </a:lnTo>
                  <a:lnTo>
                    <a:pt x="8935" y="5622"/>
                  </a:lnTo>
                  <a:lnTo>
                    <a:pt x="8933" y="5600"/>
                  </a:lnTo>
                  <a:lnTo>
                    <a:pt x="8933" y="5578"/>
                  </a:lnTo>
                  <a:lnTo>
                    <a:pt x="8933" y="5557"/>
                  </a:lnTo>
                  <a:lnTo>
                    <a:pt x="8934" y="5535"/>
                  </a:lnTo>
                  <a:lnTo>
                    <a:pt x="8936" y="5514"/>
                  </a:lnTo>
                  <a:lnTo>
                    <a:pt x="8940" y="5492"/>
                  </a:lnTo>
                  <a:lnTo>
                    <a:pt x="8943" y="5470"/>
                  </a:lnTo>
                  <a:lnTo>
                    <a:pt x="8948" y="5448"/>
                  </a:lnTo>
                  <a:lnTo>
                    <a:pt x="8954" y="5425"/>
                  </a:lnTo>
                  <a:lnTo>
                    <a:pt x="8960" y="5404"/>
                  </a:lnTo>
                  <a:lnTo>
                    <a:pt x="8968" y="5381"/>
                  </a:lnTo>
                  <a:lnTo>
                    <a:pt x="8976" y="5360"/>
                  </a:lnTo>
                  <a:lnTo>
                    <a:pt x="8986" y="5337"/>
                  </a:lnTo>
                  <a:lnTo>
                    <a:pt x="8996" y="5315"/>
                  </a:lnTo>
                  <a:lnTo>
                    <a:pt x="9007" y="5293"/>
                  </a:lnTo>
                  <a:lnTo>
                    <a:pt x="9019" y="5270"/>
                  </a:lnTo>
                  <a:lnTo>
                    <a:pt x="9031" y="5249"/>
                  </a:lnTo>
                  <a:lnTo>
                    <a:pt x="9045" y="5226"/>
                  </a:lnTo>
                  <a:lnTo>
                    <a:pt x="9059" y="5205"/>
                  </a:lnTo>
                  <a:lnTo>
                    <a:pt x="9076" y="5183"/>
                  </a:lnTo>
                  <a:lnTo>
                    <a:pt x="9092" y="5162"/>
                  </a:lnTo>
                  <a:lnTo>
                    <a:pt x="9109" y="5139"/>
                  </a:lnTo>
                  <a:lnTo>
                    <a:pt x="9126" y="5117"/>
                  </a:lnTo>
                  <a:lnTo>
                    <a:pt x="9145" y="5096"/>
                  </a:lnTo>
                  <a:lnTo>
                    <a:pt x="9164" y="5075"/>
                  </a:lnTo>
                  <a:lnTo>
                    <a:pt x="9185" y="5054"/>
                  </a:lnTo>
                  <a:lnTo>
                    <a:pt x="9206" y="5033"/>
                  </a:lnTo>
                  <a:lnTo>
                    <a:pt x="9228" y="5012"/>
                  </a:lnTo>
                  <a:lnTo>
                    <a:pt x="9250" y="4991"/>
                  </a:lnTo>
                  <a:lnTo>
                    <a:pt x="9274" y="4971"/>
                  </a:lnTo>
                  <a:lnTo>
                    <a:pt x="9298" y="4952"/>
                  </a:lnTo>
                  <a:lnTo>
                    <a:pt x="9400" y="4868"/>
                  </a:lnTo>
                  <a:lnTo>
                    <a:pt x="9504" y="4785"/>
                  </a:lnTo>
                  <a:lnTo>
                    <a:pt x="9609" y="4703"/>
                  </a:lnTo>
                  <a:lnTo>
                    <a:pt x="9713" y="4622"/>
                  </a:lnTo>
                  <a:lnTo>
                    <a:pt x="9820" y="4541"/>
                  </a:lnTo>
                  <a:lnTo>
                    <a:pt x="9927" y="4463"/>
                  </a:lnTo>
                  <a:lnTo>
                    <a:pt x="10035" y="4383"/>
                  </a:lnTo>
                  <a:lnTo>
                    <a:pt x="10144" y="4305"/>
                  </a:lnTo>
                  <a:lnTo>
                    <a:pt x="10254" y="4228"/>
                  </a:lnTo>
                  <a:lnTo>
                    <a:pt x="10364" y="4152"/>
                  </a:lnTo>
                  <a:lnTo>
                    <a:pt x="10475" y="4077"/>
                  </a:lnTo>
                  <a:lnTo>
                    <a:pt x="10586" y="4002"/>
                  </a:lnTo>
                  <a:lnTo>
                    <a:pt x="10699" y="3928"/>
                  </a:lnTo>
                  <a:lnTo>
                    <a:pt x="10813" y="3856"/>
                  </a:lnTo>
                  <a:lnTo>
                    <a:pt x="10926" y="3784"/>
                  </a:lnTo>
                  <a:lnTo>
                    <a:pt x="11040" y="3713"/>
                  </a:lnTo>
                  <a:lnTo>
                    <a:pt x="12379" y="2916"/>
                  </a:lnTo>
                  <a:lnTo>
                    <a:pt x="12229" y="2750"/>
                  </a:lnTo>
                  <a:lnTo>
                    <a:pt x="12074" y="2588"/>
                  </a:lnTo>
                  <a:lnTo>
                    <a:pt x="11915" y="2431"/>
                  </a:lnTo>
                  <a:lnTo>
                    <a:pt x="11752" y="2277"/>
                  </a:lnTo>
                  <a:lnTo>
                    <a:pt x="11586" y="2128"/>
                  </a:lnTo>
                  <a:lnTo>
                    <a:pt x="11416" y="1983"/>
                  </a:lnTo>
                  <a:lnTo>
                    <a:pt x="11241" y="1842"/>
                  </a:lnTo>
                  <a:lnTo>
                    <a:pt x="11063" y="1706"/>
                  </a:lnTo>
                  <a:lnTo>
                    <a:pt x="10882" y="1575"/>
                  </a:lnTo>
                  <a:lnTo>
                    <a:pt x="10696" y="1448"/>
                  </a:lnTo>
                  <a:lnTo>
                    <a:pt x="10508" y="1325"/>
                  </a:lnTo>
                  <a:lnTo>
                    <a:pt x="10316" y="1207"/>
                  </a:lnTo>
                  <a:lnTo>
                    <a:pt x="10121" y="1095"/>
                  </a:lnTo>
                  <a:lnTo>
                    <a:pt x="9922" y="988"/>
                  </a:lnTo>
                  <a:lnTo>
                    <a:pt x="9722" y="884"/>
                  </a:lnTo>
                  <a:lnTo>
                    <a:pt x="9517" y="787"/>
                  </a:lnTo>
                  <a:lnTo>
                    <a:pt x="9310" y="696"/>
                  </a:lnTo>
                  <a:lnTo>
                    <a:pt x="9099" y="609"/>
                  </a:lnTo>
                  <a:lnTo>
                    <a:pt x="8887" y="527"/>
                  </a:lnTo>
                  <a:lnTo>
                    <a:pt x="8671" y="451"/>
                  </a:lnTo>
                  <a:lnTo>
                    <a:pt x="8453" y="381"/>
                  </a:lnTo>
                  <a:lnTo>
                    <a:pt x="8232" y="317"/>
                  </a:lnTo>
                  <a:lnTo>
                    <a:pt x="8010" y="257"/>
                  </a:lnTo>
                  <a:lnTo>
                    <a:pt x="7784" y="205"/>
                  </a:lnTo>
                  <a:lnTo>
                    <a:pt x="7557" y="157"/>
                  </a:lnTo>
                  <a:lnTo>
                    <a:pt x="7327" y="116"/>
                  </a:lnTo>
                  <a:lnTo>
                    <a:pt x="7095" y="81"/>
                  </a:lnTo>
                  <a:lnTo>
                    <a:pt x="6861" y="52"/>
                  </a:lnTo>
                  <a:lnTo>
                    <a:pt x="6625" y="29"/>
                  </a:lnTo>
                  <a:lnTo>
                    <a:pt x="6388" y="13"/>
                  </a:lnTo>
                  <a:lnTo>
                    <a:pt x="6149" y="3"/>
                  </a:lnTo>
                  <a:lnTo>
                    <a:pt x="5908" y="0"/>
                  </a:lnTo>
                  <a:lnTo>
                    <a:pt x="5694" y="2"/>
                  </a:lnTo>
                  <a:lnTo>
                    <a:pt x="5482" y="11"/>
                  </a:lnTo>
                  <a:lnTo>
                    <a:pt x="5270" y="23"/>
                  </a:lnTo>
                  <a:lnTo>
                    <a:pt x="5061" y="41"/>
                  </a:lnTo>
                  <a:lnTo>
                    <a:pt x="4853" y="64"/>
                  </a:lnTo>
                  <a:lnTo>
                    <a:pt x="4646" y="92"/>
                  </a:lnTo>
                  <a:lnTo>
                    <a:pt x="4441" y="124"/>
                  </a:lnTo>
                  <a:lnTo>
                    <a:pt x="4238" y="162"/>
                  </a:lnTo>
                  <a:lnTo>
                    <a:pt x="4036" y="204"/>
                  </a:lnTo>
                  <a:lnTo>
                    <a:pt x="3835" y="250"/>
                  </a:lnTo>
                  <a:lnTo>
                    <a:pt x="3637" y="302"/>
                  </a:lnTo>
                  <a:lnTo>
                    <a:pt x="3441" y="358"/>
                  </a:lnTo>
                  <a:lnTo>
                    <a:pt x="3246" y="418"/>
                  </a:lnTo>
                  <a:lnTo>
                    <a:pt x="3054" y="483"/>
                  </a:lnTo>
                  <a:lnTo>
                    <a:pt x="2863" y="551"/>
                  </a:lnTo>
                  <a:lnTo>
                    <a:pt x="2676" y="625"/>
                  </a:lnTo>
                  <a:lnTo>
                    <a:pt x="2489" y="702"/>
                  </a:lnTo>
                  <a:lnTo>
                    <a:pt x="2306" y="784"/>
                  </a:lnTo>
                  <a:lnTo>
                    <a:pt x="2124" y="870"/>
                  </a:lnTo>
                  <a:lnTo>
                    <a:pt x="1945" y="961"/>
                  </a:lnTo>
                  <a:lnTo>
                    <a:pt x="1768" y="1055"/>
                  </a:lnTo>
                  <a:lnTo>
                    <a:pt x="1594" y="1153"/>
                  </a:lnTo>
                  <a:lnTo>
                    <a:pt x="1422" y="1255"/>
                  </a:lnTo>
                  <a:lnTo>
                    <a:pt x="1253" y="1360"/>
                  </a:lnTo>
                  <a:lnTo>
                    <a:pt x="1087" y="1469"/>
                  </a:lnTo>
                  <a:lnTo>
                    <a:pt x="923" y="1582"/>
                  </a:lnTo>
                  <a:lnTo>
                    <a:pt x="762" y="1700"/>
                  </a:lnTo>
                  <a:lnTo>
                    <a:pt x="603" y="1820"/>
                  </a:lnTo>
                  <a:lnTo>
                    <a:pt x="448" y="1944"/>
                  </a:lnTo>
                  <a:lnTo>
                    <a:pt x="296" y="2071"/>
                  </a:lnTo>
                  <a:lnTo>
                    <a:pt x="146" y="2202"/>
                  </a:lnTo>
                  <a:lnTo>
                    <a:pt x="0" y="2336"/>
                  </a:lnTo>
                  <a:lnTo>
                    <a:pt x="852" y="3740"/>
                  </a:lnTo>
                  <a:lnTo>
                    <a:pt x="923" y="3853"/>
                  </a:lnTo>
                  <a:lnTo>
                    <a:pt x="994" y="3965"/>
                  </a:lnTo>
                  <a:lnTo>
                    <a:pt x="1065" y="4077"/>
                  </a:lnTo>
                  <a:lnTo>
                    <a:pt x="1138" y="4188"/>
                  </a:lnTo>
                  <a:lnTo>
                    <a:pt x="1212" y="4298"/>
                  </a:lnTo>
                  <a:lnTo>
                    <a:pt x="1286" y="4408"/>
                  </a:lnTo>
                  <a:lnTo>
                    <a:pt x="1362" y="4516"/>
                  </a:lnTo>
                  <a:lnTo>
                    <a:pt x="1438" y="4624"/>
                  </a:lnTo>
                  <a:lnTo>
                    <a:pt x="1515" y="4732"/>
                  </a:lnTo>
                  <a:lnTo>
                    <a:pt x="1594" y="4838"/>
                  </a:lnTo>
                  <a:lnTo>
                    <a:pt x="1672" y="4944"/>
                  </a:lnTo>
                  <a:lnTo>
                    <a:pt x="1752" y="5048"/>
                  </a:lnTo>
                  <a:lnTo>
                    <a:pt x="1832" y="5153"/>
                  </a:lnTo>
                  <a:lnTo>
                    <a:pt x="1913" y="5255"/>
                  </a:lnTo>
                  <a:lnTo>
                    <a:pt x="1995" y="5358"/>
                  </a:lnTo>
                  <a:lnTo>
                    <a:pt x="2077" y="5459"/>
                  </a:lnTo>
                  <a:close/>
                </a:path>
              </a:pathLst>
            </a:custGeom>
            <a:solidFill>
              <a:schemeClr val="accent2"/>
            </a:solidFill>
            <a:ln>
              <a:noFill/>
            </a:ln>
          </p:spPr>
          <p:txBody>
            <a:bodyPr vert="horz" wrap="square" lIns="194771" tIns="97385" rIns="194771" bIns="97385" numCol="1" anchor="t" anchorCtr="0" compatLnSpc="1">
              <a:prstTxWarp prst="textNoShape">
                <a:avLst/>
              </a:prstTxWarp>
            </a:bodyPr>
            <a:lstStyle/>
            <a:p>
              <a:endParaRPr lang="en-US" sz="3835" dirty="0"/>
            </a:p>
          </p:txBody>
        </p:sp>
        <p:sp>
          <p:nvSpPr>
            <p:cNvPr id="44" name="Freeform 8">
              <a:extLst>
                <a:ext uri="{FF2B5EF4-FFF2-40B4-BE49-F238E27FC236}">
                  <a16:creationId xmlns:a16="http://schemas.microsoft.com/office/drawing/2014/main" id="{A3B8FA7A-33EB-5EC8-5F44-F4DE2627428B}"/>
                </a:ext>
              </a:extLst>
            </p:cNvPr>
            <p:cNvSpPr>
              <a:spLocks/>
            </p:cNvSpPr>
            <p:nvPr/>
          </p:nvSpPr>
          <p:spPr bwMode="auto">
            <a:xfrm rot="2700000">
              <a:off x="4001274" y="3477311"/>
              <a:ext cx="2627572" cy="1821969"/>
            </a:xfrm>
            <a:custGeom>
              <a:avLst/>
              <a:gdLst>
                <a:gd name="T0" fmla="*/ 9669 w 11777"/>
                <a:gd name="T1" fmla="*/ 3112 h 8171"/>
                <a:gd name="T2" fmla="*/ 9476 w 11777"/>
                <a:gd name="T3" fmla="*/ 3053 h 8171"/>
                <a:gd name="T4" fmla="*/ 9341 w 11777"/>
                <a:gd name="T5" fmla="*/ 3078 h 8171"/>
                <a:gd name="T6" fmla="*/ 9199 w 11777"/>
                <a:gd name="T7" fmla="*/ 3222 h 8171"/>
                <a:gd name="T8" fmla="*/ 8983 w 11777"/>
                <a:gd name="T9" fmla="*/ 3720 h 8171"/>
                <a:gd name="T10" fmla="*/ 8854 w 11777"/>
                <a:gd name="T11" fmla="*/ 4018 h 8171"/>
                <a:gd name="T12" fmla="*/ 8638 w 11777"/>
                <a:gd name="T13" fmla="*/ 4302 h 8171"/>
                <a:gd name="T14" fmla="*/ 8312 w 11777"/>
                <a:gd name="T15" fmla="*/ 4489 h 8171"/>
                <a:gd name="T16" fmla="*/ 7904 w 11777"/>
                <a:gd name="T17" fmla="*/ 4565 h 8171"/>
                <a:gd name="T18" fmla="*/ 7508 w 11777"/>
                <a:gd name="T19" fmla="*/ 4525 h 8171"/>
                <a:gd name="T20" fmla="*/ 7056 w 11777"/>
                <a:gd name="T21" fmla="*/ 4352 h 8171"/>
                <a:gd name="T22" fmla="*/ 6582 w 11777"/>
                <a:gd name="T23" fmla="*/ 3945 h 8171"/>
                <a:gd name="T24" fmla="*/ 6353 w 11777"/>
                <a:gd name="T25" fmla="*/ 3438 h 8171"/>
                <a:gd name="T26" fmla="*/ 6414 w 11777"/>
                <a:gd name="T27" fmla="*/ 2946 h 8171"/>
                <a:gd name="T28" fmla="*/ 6635 w 11777"/>
                <a:gd name="T29" fmla="*/ 2650 h 8171"/>
                <a:gd name="T30" fmla="*/ 7181 w 11777"/>
                <a:gd name="T31" fmla="*/ 2162 h 8171"/>
                <a:gd name="T32" fmla="*/ 7570 w 11777"/>
                <a:gd name="T33" fmla="*/ 1847 h 8171"/>
                <a:gd name="T34" fmla="*/ 7692 w 11777"/>
                <a:gd name="T35" fmla="*/ 1674 h 8171"/>
                <a:gd name="T36" fmla="*/ 7750 w 11777"/>
                <a:gd name="T37" fmla="*/ 1490 h 8171"/>
                <a:gd name="T38" fmla="*/ 7729 w 11777"/>
                <a:gd name="T39" fmla="*/ 1273 h 8171"/>
                <a:gd name="T40" fmla="*/ 7526 w 11777"/>
                <a:gd name="T41" fmla="*/ 983 h 8171"/>
                <a:gd name="T42" fmla="*/ 6736 w 11777"/>
                <a:gd name="T43" fmla="*/ 402 h 8171"/>
                <a:gd name="T44" fmla="*/ 5949 w 11777"/>
                <a:gd name="T45" fmla="*/ 269 h 8171"/>
                <a:gd name="T46" fmla="*/ 5341 w 11777"/>
                <a:gd name="T47" fmla="*/ 1138 h 8171"/>
                <a:gd name="T48" fmla="*/ 5032 w 11777"/>
                <a:gd name="T49" fmla="*/ 1517 h 8171"/>
                <a:gd name="T50" fmla="*/ 4847 w 11777"/>
                <a:gd name="T51" fmla="*/ 1646 h 8171"/>
                <a:gd name="T52" fmla="*/ 4643 w 11777"/>
                <a:gd name="T53" fmla="*/ 1711 h 8171"/>
                <a:gd name="T54" fmla="*/ 4383 w 11777"/>
                <a:gd name="T55" fmla="*/ 1703 h 8171"/>
                <a:gd name="T56" fmla="*/ 4070 w 11777"/>
                <a:gd name="T57" fmla="*/ 1556 h 8171"/>
                <a:gd name="T58" fmla="*/ 3755 w 11777"/>
                <a:gd name="T59" fmla="*/ 1213 h 8171"/>
                <a:gd name="T60" fmla="*/ 3165 w 11777"/>
                <a:gd name="T61" fmla="*/ 538 h 8171"/>
                <a:gd name="T62" fmla="*/ 2934 w 11777"/>
                <a:gd name="T63" fmla="*/ 365 h 8171"/>
                <a:gd name="T64" fmla="*/ 2630 w 11777"/>
                <a:gd name="T65" fmla="*/ 310 h 8171"/>
                <a:gd name="T66" fmla="*/ 2271 w 11777"/>
                <a:gd name="T67" fmla="*/ 416 h 8171"/>
                <a:gd name="T68" fmla="*/ 1949 w 11777"/>
                <a:gd name="T69" fmla="*/ 673 h 8171"/>
                <a:gd name="T70" fmla="*/ 1705 w 11777"/>
                <a:gd name="T71" fmla="*/ 1049 h 8171"/>
                <a:gd name="T72" fmla="*/ 1576 w 11777"/>
                <a:gd name="T73" fmla="*/ 1583 h 8171"/>
                <a:gd name="T74" fmla="*/ 1655 w 11777"/>
                <a:gd name="T75" fmla="*/ 2072 h 8171"/>
                <a:gd name="T76" fmla="*/ 1926 w 11777"/>
                <a:gd name="T77" fmla="*/ 2416 h 8171"/>
                <a:gd name="T78" fmla="*/ 2146 w 11777"/>
                <a:gd name="T79" fmla="*/ 2523 h 8171"/>
                <a:gd name="T80" fmla="*/ 2433 w 11777"/>
                <a:gd name="T81" fmla="*/ 2648 h 8171"/>
                <a:gd name="T82" fmla="*/ 2717 w 11777"/>
                <a:gd name="T83" fmla="*/ 2767 h 8171"/>
                <a:gd name="T84" fmla="*/ 2905 w 11777"/>
                <a:gd name="T85" fmla="*/ 2869 h 8171"/>
                <a:gd name="T86" fmla="*/ 3026 w 11777"/>
                <a:gd name="T87" fmla="*/ 3004 h 8171"/>
                <a:gd name="T88" fmla="*/ 3083 w 11777"/>
                <a:gd name="T89" fmla="*/ 3154 h 8171"/>
                <a:gd name="T90" fmla="*/ 3075 w 11777"/>
                <a:gd name="T91" fmla="*/ 3365 h 8171"/>
                <a:gd name="T92" fmla="*/ 2978 w 11777"/>
                <a:gd name="T93" fmla="*/ 3587 h 8171"/>
                <a:gd name="T94" fmla="*/ 2796 w 11777"/>
                <a:gd name="T95" fmla="*/ 3801 h 8171"/>
                <a:gd name="T96" fmla="*/ 1982 w 11777"/>
                <a:gd name="T97" fmla="*/ 4434 h 8171"/>
                <a:gd name="T98" fmla="*/ 897 w 11777"/>
                <a:gd name="T99" fmla="*/ 5149 h 8171"/>
                <a:gd name="T100" fmla="*/ 1446 w 11777"/>
                <a:gd name="T101" fmla="*/ 6832 h 8171"/>
                <a:gd name="T102" fmla="*/ 3319 w 11777"/>
                <a:gd name="T103" fmla="*/ 7725 h 8171"/>
                <a:gd name="T104" fmla="*/ 5409 w 11777"/>
                <a:gd name="T105" fmla="*/ 8146 h 8171"/>
                <a:gd name="T106" fmla="*/ 7474 w 11777"/>
                <a:gd name="T107" fmla="*/ 8057 h 8171"/>
                <a:gd name="T108" fmla="*/ 9352 w 11777"/>
                <a:gd name="T109" fmla="*/ 7525 h 8171"/>
                <a:gd name="T110" fmla="*/ 11030 w 11777"/>
                <a:gd name="T111" fmla="*/ 6605 h 8171"/>
                <a:gd name="T112" fmla="*/ 10885 w 11777"/>
                <a:gd name="T113" fmla="*/ 4625 h 8171"/>
                <a:gd name="T114" fmla="*/ 10107 w 11777"/>
                <a:gd name="T115" fmla="*/ 3554 h 8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777" h="8171">
                  <a:moveTo>
                    <a:pt x="9942" y="3349"/>
                  </a:moveTo>
                  <a:lnTo>
                    <a:pt x="9913" y="3314"/>
                  </a:lnTo>
                  <a:lnTo>
                    <a:pt x="9883" y="3282"/>
                  </a:lnTo>
                  <a:lnTo>
                    <a:pt x="9853" y="3252"/>
                  </a:lnTo>
                  <a:lnTo>
                    <a:pt x="9822" y="3223"/>
                  </a:lnTo>
                  <a:lnTo>
                    <a:pt x="9792" y="3197"/>
                  </a:lnTo>
                  <a:lnTo>
                    <a:pt x="9762" y="3172"/>
                  </a:lnTo>
                  <a:lnTo>
                    <a:pt x="9731" y="3149"/>
                  </a:lnTo>
                  <a:lnTo>
                    <a:pt x="9701" y="3130"/>
                  </a:lnTo>
                  <a:lnTo>
                    <a:pt x="9669" y="3112"/>
                  </a:lnTo>
                  <a:lnTo>
                    <a:pt x="9639" y="3096"/>
                  </a:lnTo>
                  <a:lnTo>
                    <a:pt x="9609" y="3083"/>
                  </a:lnTo>
                  <a:lnTo>
                    <a:pt x="9579" y="3072"/>
                  </a:lnTo>
                  <a:lnTo>
                    <a:pt x="9564" y="3068"/>
                  </a:lnTo>
                  <a:lnTo>
                    <a:pt x="9548" y="3063"/>
                  </a:lnTo>
                  <a:lnTo>
                    <a:pt x="9534" y="3060"/>
                  </a:lnTo>
                  <a:lnTo>
                    <a:pt x="9519" y="3057"/>
                  </a:lnTo>
                  <a:lnTo>
                    <a:pt x="9504" y="3055"/>
                  </a:lnTo>
                  <a:lnTo>
                    <a:pt x="9490" y="3054"/>
                  </a:lnTo>
                  <a:lnTo>
                    <a:pt x="9476" y="3053"/>
                  </a:lnTo>
                  <a:lnTo>
                    <a:pt x="9462" y="3051"/>
                  </a:lnTo>
                  <a:lnTo>
                    <a:pt x="9447" y="3053"/>
                  </a:lnTo>
                  <a:lnTo>
                    <a:pt x="9432" y="3054"/>
                  </a:lnTo>
                  <a:lnTo>
                    <a:pt x="9418" y="3055"/>
                  </a:lnTo>
                  <a:lnTo>
                    <a:pt x="9404" y="3058"/>
                  </a:lnTo>
                  <a:lnTo>
                    <a:pt x="9391" y="3060"/>
                  </a:lnTo>
                  <a:lnTo>
                    <a:pt x="9378" y="3064"/>
                  </a:lnTo>
                  <a:lnTo>
                    <a:pt x="9365" y="3069"/>
                  </a:lnTo>
                  <a:lnTo>
                    <a:pt x="9353" y="3073"/>
                  </a:lnTo>
                  <a:lnTo>
                    <a:pt x="9341" y="3078"/>
                  </a:lnTo>
                  <a:lnTo>
                    <a:pt x="9331" y="3084"/>
                  </a:lnTo>
                  <a:lnTo>
                    <a:pt x="9320" y="3090"/>
                  </a:lnTo>
                  <a:lnTo>
                    <a:pt x="9309" y="3097"/>
                  </a:lnTo>
                  <a:lnTo>
                    <a:pt x="9288" y="3112"/>
                  </a:lnTo>
                  <a:lnTo>
                    <a:pt x="9270" y="3128"/>
                  </a:lnTo>
                  <a:lnTo>
                    <a:pt x="9254" y="3145"/>
                  </a:lnTo>
                  <a:lnTo>
                    <a:pt x="9238" y="3163"/>
                  </a:lnTo>
                  <a:lnTo>
                    <a:pt x="9224" y="3182"/>
                  </a:lnTo>
                  <a:lnTo>
                    <a:pt x="9211" y="3201"/>
                  </a:lnTo>
                  <a:lnTo>
                    <a:pt x="9199" y="3222"/>
                  </a:lnTo>
                  <a:lnTo>
                    <a:pt x="9188" y="3242"/>
                  </a:lnTo>
                  <a:lnTo>
                    <a:pt x="9178" y="3263"/>
                  </a:lnTo>
                  <a:lnTo>
                    <a:pt x="9170" y="3282"/>
                  </a:lnTo>
                  <a:lnTo>
                    <a:pt x="9142" y="3351"/>
                  </a:lnTo>
                  <a:lnTo>
                    <a:pt x="9114" y="3418"/>
                  </a:lnTo>
                  <a:lnTo>
                    <a:pt x="9086" y="3483"/>
                  </a:lnTo>
                  <a:lnTo>
                    <a:pt x="9059" y="3546"/>
                  </a:lnTo>
                  <a:lnTo>
                    <a:pt x="9033" y="3607"/>
                  </a:lnTo>
                  <a:lnTo>
                    <a:pt x="9007" y="3665"/>
                  </a:lnTo>
                  <a:lnTo>
                    <a:pt x="8983" y="3720"/>
                  </a:lnTo>
                  <a:lnTo>
                    <a:pt x="8960" y="3773"/>
                  </a:lnTo>
                  <a:lnTo>
                    <a:pt x="8946" y="3804"/>
                  </a:lnTo>
                  <a:lnTo>
                    <a:pt x="8933" y="3834"/>
                  </a:lnTo>
                  <a:lnTo>
                    <a:pt x="8921" y="3863"/>
                  </a:lnTo>
                  <a:lnTo>
                    <a:pt x="8909" y="3891"/>
                  </a:lnTo>
                  <a:lnTo>
                    <a:pt x="8898" y="3916"/>
                  </a:lnTo>
                  <a:lnTo>
                    <a:pt x="8887" y="3940"/>
                  </a:lnTo>
                  <a:lnTo>
                    <a:pt x="8877" y="3964"/>
                  </a:lnTo>
                  <a:lnTo>
                    <a:pt x="8869" y="3984"/>
                  </a:lnTo>
                  <a:lnTo>
                    <a:pt x="8854" y="4018"/>
                  </a:lnTo>
                  <a:lnTo>
                    <a:pt x="8839" y="4050"/>
                  </a:lnTo>
                  <a:lnTo>
                    <a:pt x="8821" y="4081"/>
                  </a:lnTo>
                  <a:lnTo>
                    <a:pt x="8802" y="4112"/>
                  </a:lnTo>
                  <a:lnTo>
                    <a:pt x="8782" y="4143"/>
                  </a:lnTo>
                  <a:lnTo>
                    <a:pt x="8761" y="4171"/>
                  </a:lnTo>
                  <a:lnTo>
                    <a:pt x="8739" y="4200"/>
                  </a:lnTo>
                  <a:lnTo>
                    <a:pt x="8716" y="4227"/>
                  </a:lnTo>
                  <a:lnTo>
                    <a:pt x="8691" y="4252"/>
                  </a:lnTo>
                  <a:lnTo>
                    <a:pt x="8665" y="4278"/>
                  </a:lnTo>
                  <a:lnTo>
                    <a:pt x="8638" y="4302"/>
                  </a:lnTo>
                  <a:lnTo>
                    <a:pt x="8610" y="4326"/>
                  </a:lnTo>
                  <a:lnTo>
                    <a:pt x="8581" y="4348"/>
                  </a:lnTo>
                  <a:lnTo>
                    <a:pt x="8550" y="4370"/>
                  </a:lnTo>
                  <a:lnTo>
                    <a:pt x="8519" y="4390"/>
                  </a:lnTo>
                  <a:lnTo>
                    <a:pt x="8487" y="4410"/>
                  </a:lnTo>
                  <a:lnTo>
                    <a:pt x="8453" y="4428"/>
                  </a:lnTo>
                  <a:lnTo>
                    <a:pt x="8420" y="4445"/>
                  </a:lnTo>
                  <a:lnTo>
                    <a:pt x="8384" y="4461"/>
                  </a:lnTo>
                  <a:lnTo>
                    <a:pt x="8349" y="4476"/>
                  </a:lnTo>
                  <a:lnTo>
                    <a:pt x="8312" y="4489"/>
                  </a:lnTo>
                  <a:lnTo>
                    <a:pt x="8274" y="4502"/>
                  </a:lnTo>
                  <a:lnTo>
                    <a:pt x="8235" y="4514"/>
                  </a:lnTo>
                  <a:lnTo>
                    <a:pt x="8197" y="4525"/>
                  </a:lnTo>
                  <a:lnTo>
                    <a:pt x="8157" y="4535"/>
                  </a:lnTo>
                  <a:lnTo>
                    <a:pt x="8117" y="4542"/>
                  </a:lnTo>
                  <a:lnTo>
                    <a:pt x="8075" y="4550"/>
                  </a:lnTo>
                  <a:lnTo>
                    <a:pt x="8034" y="4555"/>
                  </a:lnTo>
                  <a:lnTo>
                    <a:pt x="7991" y="4559"/>
                  </a:lnTo>
                  <a:lnTo>
                    <a:pt x="7947" y="4563"/>
                  </a:lnTo>
                  <a:lnTo>
                    <a:pt x="7904" y="4565"/>
                  </a:lnTo>
                  <a:lnTo>
                    <a:pt x="7860" y="4565"/>
                  </a:lnTo>
                  <a:lnTo>
                    <a:pt x="7821" y="4565"/>
                  </a:lnTo>
                  <a:lnTo>
                    <a:pt x="7782" y="4564"/>
                  </a:lnTo>
                  <a:lnTo>
                    <a:pt x="7743" y="4560"/>
                  </a:lnTo>
                  <a:lnTo>
                    <a:pt x="7705" y="4557"/>
                  </a:lnTo>
                  <a:lnTo>
                    <a:pt x="7665" y="4553"/>
                  </a:lnTo>
                  <a:lnTo>
                    <a:pt x="7626" y="4548"/>
                  </a:lnTo>
                  <a:lnTo>
                    <a:pt x="7587" y="4541"/>
                  </a:lnTo>
                  <a:lnTo>
                    <a:pt x="7548" y="4534"/>
                  </a:lnTo>
                  <a:lnTo>
                    <a:pt x="7508" y="4525"/>
                  </a:lnTo>
                  <a:lnTo>
                    <a:pt x="7469" y="4515"/>
                  </a:lnTo>
                  <a:lnTo>
                    <a:pt x="7431" y="4506"/>
                  </a:lnTo>
                  <a:lnTo>
                    <a:pt x="7392" y="4494"/>
                  </a:lnTo>
                  <a:lnTo>
                    <a:pt x="7354" y="4482"/>
                  </a:lnTo>
                  <a:lnTo>
                    <a:pt x="7315" y="4469"/>
                  </a:lnTo>
                  <a:lnTo>
                    <a:pt x="7277" y="4455"/>
                  </a:lnTo>
                  <a:lnTo>
                    <a:pt x="7240" y="4440"/>
                  </a:lnTo>
                  <a:lnTo>
                    <a:pt x="7177" y="4413"/>
                  </a:lnTo>
                  <a:lnTo>
                    <a:pt x="7116" y="4383"/>
                  </a:lnTo>
                  <a:lnTo>
                    <a:pt x="7056" y="4352"/>
                  </a:lnTo>
                  <a:lnTo>
                    <a:pt x="6999" y="4318"/>
                  </a:lnTo>
                  <a:lnTo>
                    <a:pt x="6944" y="4284"/>
                  </a:lnTo>
                  <a:lnTo>
                    <a:pt x="6891" y="4246"/>
                  </a:lnTo>
                  <a:lnTo>
                    <a:pt x="6840" y="4207"/>
                  </a:lnTo>
                  <a:lnTo>
                    <a:pt x="6792" y="4167"/>
                  </a:lnTo>
                  <a:lnTo>
                    <a:pt x="6744" y="4125"/>
                  </a:lnTo>
                  <a:lnTo>
                    <a:pt x="6700" y="4082"/>
                  </a:lnTo>
                  <a:lnTo>
                    <a:pt x="6658" y="4038"/>
                  </a:lnTo>
                  <a:lnTo>
                    <a:pt x="6619" y="3993"/>
                  </a:lnTo>
                  <a:lnTo>
                    <a:pt x="6582" y="3945"/>
                  </a:lnTo>
                  <a:lnTo>
                    <a:pt x="6547" y="3898"/>
                  </a:lnTo>
                  <a:lnTo>
                    <a:pt x="6515" y="3850"/>
                  </a:lnTo>
                  <a:lnTo>
                    <a:pt x="6484" y="3800"/>
                  </a:lnTo>
                  <a:lnTo>
                    <a:pt x="6457" y="3749"/>
                  </a:lnTo>
                  <a:lnTo>
                    <a:pt x="6434" y="3699"/>
                  </a:lnTo>
                  <a:lnTo>
                    <a:pt x="6411" y="3647"/>
                  </a:lnTo>
                  <a:lnTo>
                    <a:pt x="6393" y="3595"/>
                  </a:lnTo>
                  <a:lnTo>
                    <a:pt x="6377" y="3544"/>
                  </a:lnTo>
                  <a:lnTo>
                    <a:pt x="6364" y="3491"/>
                  </a:lnTo>
                  <a:lnTo>
                    <a:pt x="6353" y="3438"/>
                  </a:lnTo>
                  <a:lnTo>
                    <a:pt x="6346" y="3385"/>
                  </a:lnTo>
                  <a:lnTo>
                    <a:pt x="6342" y="3333"/>
                  </a:lnTo>
                  <a:lnTo>
                    <a:pt x="6341" y="3280"/>
                  </a:lnTo>
                  <a:lnTo>
                    <a:pt x="6343" y="3227"/>
                  </a:lnTo>
                  <a:lnTo>
                    <a:pt x="6349" y="3175"/>
                  </a:lnTo>
                  <a:lnTo>
                    <a:pt x="6357" y="3124"/>
                  </a:lnTo>
                  <a:lnTo>
                    <a:pt x="6369" y="3072"/>
                  </a:lnTo>
                  <a:lnTo>
                    <a:pt x="6384" y="3021"/>
                  </a:lnTo>
                  <a:lnTo>
                    <a:pt x="6402" y="2972"/>
                  </a:lnTo>
                  <a:lnTo>
                    <a:pt x="6414" y="2946"/>
                  </a:lnTo>
                  <a:lnTo>
                    <a:pt x="6428" y="2919"/>
                  </a:lnTo>
                  <a:lnTo>
                    <a:pt x="6443" y="2892"/>
                  </a:lnTo>
                  <a:lnTo>
                    <a:pt x="6462" y="2864"/>
                  </a:lnTo>
                  <a:lnTo>
                    <a:pt x="6481" y="2835"/>
                  </a:lnTo>
                  <a:lnTo>
                    <a:pt x="6503" y="2806"/>
                  </a:lnTo>
                  <a:lnTo>
                    <a:pt x="6527" y="2776"/>
                  </a:lnTo>
                  <a:lnTo>
                    <a:pt x="6551" y="2744"/>
                  </a:lnTo>
                  <a:lnTo>
                    <a:pt x="6578" y="2713"/>
                  </a:lnTo>
                  <a:lnTo>
                    <a:pt x="6606" y="2682"/>
                  </a:lnTo>
                  <a:lnTo>
                    <a:pt x="6635" y="2650"/>
                  </a:lnTo>
                  <a:lnTo>
                    <a:pt x="6667" y="2617"/>
                  </a:lnTo>
                  <a:lnTo>
                    <a:pt x="6698" y="2585"/>
                  </a:lnTo>
                  <a:lnTo>
                    <a:pt x="6732" y="2553"/>
                  </a:lnTo>
                  <a:lnTo>
                    <a:pt x="6766" y="2519"/>
                  </a:lnTo>
                  <a:lnTo>
                    <a:pt x="6801" y="2486"/>
                  </a:lnTo>
                  <a:lnTo>
                    <a:pt x="6873" y="2420"/>
                  </a:lnTo>
                  <a:lnTo>
                    <a:pt x="6948" y="2355"/>
                  </a:lnTo>
                  <a:lnTo>
                    <a:pt x="7025" y="2289"/>
                  </a:lnTo>
                  <a:lnTo>
                    <a:pt x="7103" y="2225"/>
                  </a:lnTo>
                  <a:lnTo>
                    <a:pt x="7181" y="2162"/>
                  </a:lnTo>
                  <a:lnTo>
                    <a:pt x="7259" y="2101"/>
                  </a:lnTo>
                  <a:lnTo>
                    <a:pt x="7337" y="2043"/>
                  </a:lnTo>
                  <a:lnTo>
                    <a:pt x="7412" y="1988"/>
                  </a:lnTo>
                  <a:lnTo>
                    <a:pt x="7451" y="1959"/>
                  </a:lnTo>
                  <a:lnTo>
                    <a:pt x="7488" y="1928"/>
                  </a:lnTo>
                  <a:lnTo>
                    <a:pt x="7505" y="1913"/>
                  </a:lnTo>
                  <a:lnTo>
                    <a:pt x="7522" y="1897"/>
                  </a:lnTo>
                  <a:lnTo>
                    <a:pt x="7539" y="1881"/>
                  </a:lnTo>
                  <a:lnTo>
                    <a:pt x="7555" y="1864"/>
                  </a:lnTo>
                  <a:lnTo>
                    <a:pt x="7570" y="1847"/>
                  </a:lnTo>
                  <a:lnTo>
                    <a:pt x="7585" y="1831"/>
                  </a:lnTo>
                  <a:lnTo>
                    <a:pt x="7599" y="1814"/>
                  </a:lnTo>
                  <a:lnTo>
                    <a:pt x="7613" y="1797"/>
                  </a:lnTo>
                  <a:lnTo>
                    <a:pt x="7626" y="1779"/>
                  </a:lnTo>
                  <a:lnTo>
                    <a:pt x="7639" y="1762"/>
                  </a:lnTo>
                  <a:lnTo>
                    <a:pt x="7651" y="1745"/>
                  </a:lnTo>
                  <a:lnTo>
                    <a:pt x="7661" y="1728"/>
                  </a:lnTo>
                  <a:lnTo>
                    <a:pt x="7672" y="1709"/>
                  </a:lnTo>
                  <a:lnTo>
                    <a:pt x="7682" y="1691"/>
                  </a:lnTo>
                  <a:lnTo>
                    <a:pt x="7692" y="1674"/>
                  </a:lnTo>
                  <a:lnTo>
                    <a:pt x="7700" y="1655"/>
                  </a:lnTo>
                  <a:lnTo>
                    <a:pt x="7709" y="1637"/>
                  </a:lnTo>
                  <a:lnTo>
                    <a:pt x="7715" y="1619"/>
                  </a:lnTo>
                  <a:lnTo>
                    <a:pt x="7723" y="1601"/>
                  </a:lnTo>
                  <a:lnTo>
                    <a:pt x="7728" y="1582"/>
                  </a:lnTo>
                  <a:lnTo>
                    <a:pt x="7735" y="1564"/>
                  </a:lnTo>
                  <a:lnTo>
                    <a:pt x="7739" y="1546"/>
                  </a:lnTo>
                  <a:lnTo>
                    <a:pt x="7743" y="1526"/>
                  </a:lnTo>
                  <a:lnTo>
                    <a:pt x="7747" y="1508"/>
                  </a:lnTo>
                  <a:lnTo>
                    <a:pt x="7750" y="1490"/>
                  </a:lnTo>
                  <a:lnTo>
                    <a:pt x="7752" y="1471"/>
                  </a:lnTo>
                  <a:lnTo>
                    <a:pt x="7753" y="1452"/>
                  </a:lnTo>
                  <a:lnTo>
                    <a:pt x="7754" y="1434"/>
                  </a:lnTo>
                  <a:lnTo>
                    <a:pt x="7754" y="1417"/>
                  </a:lnTo>
                  <a:lnTo>
                    <a:pt x="7753" y="1401"/>
                  </a:lnTo>
                  <a:lnTo>
                    <a:pt x="7752" y="1385"/>
                  </a:lnTo>
                  <a:lnTo>
                    <a:pt x="7751" y="1368"/>
                  </a:lnTo>
                  <a:lnTo>
                    <a:pt x="7746" y="1336"/>
                  </a:lnTo>
                  <a:lnTo>
                    <a:pt x="7739" y="1304"/>
                  </a:lnTo>
                  <a:lnTo>
                    <a:pt x="7729" y="1273"/>
                  </a:lnTo>
                  <a:lnTo>
                    <a:pt x="7719" y="1242"/>
                  </a:lnTo>
                  <a:lnTo>
                    <a:pt x="7706" y="1211"/>
                  </a:lnTo>
                  <a:lnTo>
                    <a:pt x="7691" y="1180"/>
                  </a:lnTo>
                  <a:lnTo>
                    <a:pt x="7672" y="1150"/>
                  </a:lnTo>
                  <a:lnTo>
                    <a:pt x="7653" y="1121"/>
                  </a:lnTo>
                  <a:lnTo>
                    <a:pt x="7631" y="1092"/>
                  </a:lnTo>
                  <a:lnTo>
                    <a:pt x="7609" y="1064"/>
                  </a:lnTo>
                  <a:lnTo>
                    <a:pt x="7583" y="1037"/>
                  </a:lnTo>
                  <a:lnTo>
                    <a:pt x="7555" y="1010"/>
                  </a:lnTo>
                  <a:lnTo>
                    <a:pt x="7526" y="983"/>
                  </a:lnTo>
                  <a:lnTo>
                    <a:pt x="7494" y="957"/>
                  </a:lnTo>
                  <a:lnTo>
                    <a:pt x="7412" y="894"/>
                  </a:lnTo>
                  <a:lnTo>
                    <a:pt x="7329" y="830"/>
                  </a:lnTo>
                  <a:lnTo>
                    <a:pt x="7246" y="768"/>
                  </a:lnTo>
                  <a:lnTo>
                    <a:pt x="7162" y="705"/>
                  </a:lnTo>
                  <a:lnTo>
                    <a:pt x="7078" y="644"/>
                  </a:lnTo>
                  <a:lnTo>
                    <a:pt x="6993" y="583"/>
                  </a:lnTo>
                  <a:lnTo>
                    <a:pt x="6907" y="522"/>
                  </a:lnTo>
                  <a:lnTo>
                    <a:pt x="6822" y="462"/>
                  </a:lnTo>
                  <a:lnTo>
                    <a:pt x="6736" y="402"/>
                  </a:lnTo>
                  <a:lnTo>
                    <a:pt x="6648" y="342"/>
                  </a:lnTo>
                  <a:lnTo>
                    <a:pt x="6562" y="284"/>
                  </a:lnTo>
                  <a:lnTo>
                    <a:pt x="6475" y="226"/>
                  </a:lnTo>
                  <a:lnTo>
                    <a:pt x="6386" y="169"/>
                  </a:lnTo>
                  <a:lnTo>
                    <a:pt x="6298" y="112"/>
                  </a:lnTo>
                  <a:lnTo>
                    <a:pt x="6209" y="56"/>
                  </a:lnTo>
                  <a:lnTo>
                    <a:pt x="6121" y="0"/>
                  </a:lnTo>
                  <a:lnTo>
                    <a:pt x="6064" y="90"/>
                  </a:lnTo>
                  <a:lnTo>
                    <a:pt x="6008" y="180"/>
                  </a:lnTo>
                  <a:lnTo>
                    <a:pt x="5949" y="269"/>
                  </a:lnTo>
                  <a:lnTo>
                    <a:pt x="5891" y="358"/>
                  </a:lnTo>
                  <a:lnTo>
                    <a:pt x="5832" y="447"/>
                  </a:lnTo>
                  <a:lnTo>
                    <a:pt x="5772" y="534"/>
                  </a:lnTo>
                  <a:lnTo>
                    <a:pt x="5713" y="623"/>
                  </a:lnTo>
                  <a:lnTo>
                    <a:pt x="5653" y="710"/>
                  </a:lnTo>
                  <a:lnTo>
                    <a:pt x="5591" y="797"/>
                  </a:lnTo>
                  <a:lnTo>
                    <a:pt x="5530" y="883"/>
                  </a:lnTo>
                  <a:lnTo>
                    <a:pt x="5467" y="968"/>
                  </a:lnTo>
                  <a:lnTo>
                    <a:pt x="5404" y="1054"/>
                  </a:lnTo>
                  <a:lnTo>
                    <a:pt x="5341" y="1138"/>
                  </a:lnTo>
                  <a:lnTo>
                    <a:pt x="5277" y="1224"/>
                  </a:lnTo>
                  <a:lnTo>
                    <a:pt x="5214" y="1306"/>
                  </a:lnTo>
                  <a:lnTo>
                    <a:pt x="5149" y="1389"/>
                  </a:lnTo>
                  <a:lnTo>
                    <a:pt x="5133" y="1410"/>
                  </a:lnTo>
                  <a:lnTo>
                    <a:pt x="5116" y="1429"/>
                  </a:lnTo>
                  <a:lnTo>
                    <a:pt x="5100" y="1448"/>
                  </a:lnTo>
                  <a:lnTo>
                    <a:pt x="5083" y="1466"/>
                  </a:lnTo>
                  <a:lnTo>
                    <a:pt x="5067" y="1483"/>
                  </a:lnTo>
                  <a:lnTo>
                    <a:pt x="5050" y="1500"/>
                  </a:lnTo>
                  <a:lnTo>
                    <a:pt x="5032" y="1517"/>
                  </a:lnTo>
                  <a:lnTo>
                    <a:pt x="5014" y="1533"/>
                  </a:lnTo>
                  <a:lnTo>
                    <a:pt x="4997" y="1548"/>
                  </a:lnTo>
                  <a:lnTo>
                    <a:pt x="4978" y="1562"/>
                  </a:lnTo>
                  <a:lnTo>
                    <a:pt x="4960" y="1576"/>
                  </a:lnTo>
                  <a:lnTo>
                    <a:pt x="4942" y="1590"/>
                  </a:lnTo>
                  <a:lnTo>
                    <a:pt x="4923" y="1602"/>
                  </a:lnTo>
                  <a:lnTo>
                    <a:pt x="4904" y="1613"/>
                  </a:lnTo>
                  <a:lnTo>
                    <a:pt x="4886" y="1625"/>
                  </a:lnTo>
                  <a:lnTo>
                    <a:pt x="4866" y="1636"/>
                  </a:lnTo>
                  <a:lnTo>
                    <a:pt x="4847" y="1646"/>
                  </a:lnTo>
                  <a:lnTo>
                    <a:pt x="4827" y="1655"/>
                  </a:lnTo>
                  <a:lnTo>
                    <a:pt x="4807" y="1664"/>
                  </a:lnTo>
                  <a:lnTo>
                    <a:pt x="4787" y="1673"/>
                  </a:lnTo>
                  <a:lnTo>
                    <a:pt x="4767" y="1680"/>
                  </a:lnTo>
                  <a:lnTo>
                    <a:pt x="4746" y="1687"/>
                  </a:lnTo>
                  <a:lnTo>
                    <a:pt x="4726" y="1693"/>
                  </a:lnTo>
                  <a:lnTo>
                    <a:pt x="4705" y="1699"/>
                  </a:lnTo>
                  <a:lnTo>
                    <a:pt x="4685" y="1704"/>
                  </a:lnTo>
                  <a:lnTo>
                    <a:pt x="4664" y="1708"/>
                  </a:lnTo>
                  <a:lnTo>
                    <a:pt x="4643" y="1711"/>
                  </a:lnTo>
                  <a:lnTo>
                    <a:pt x="4622" y="1715"/>
                  </a:lnTo>
                  <a:lnTo>
                    <a:pt x="4601" y="1717"/>
                  </a:lnTo>
                  <a:lnTo>
                    <a:pt x="4579" y="1719"/>
                  </a:lnTo>
                  <a:lnTo>
                    <a:pt x="4558" y="1720"/>
                  </a:lnTo>
                  <a:lnTo>
                    <a:pt x="4536" y="1720"/>
                  </a:lnTo>
                  <a:lnTo>
                    <a:pt x="4505" y="1719"/>
                  </a:lnTo>
                  <a:lnTo>
                    <a:pt x="4475" y="1717"/>
                  </a:lnTo>
                  <a:lnTo>
                    <a:pt x="4443" y="1714"/>
                  </a:lnTo>
                  <a:lnTo>
                    <a:pt x="4413" y="1709"/>
                  </a:lnTo>
                  <a:lnTo>
                    <a:pt x="4383" y="1703"/>
                  </a:lnTo>
                  <a:lnTo>
                    <a:pt x="4353" y="1695"/>
                  </a:lnTo>
                  <a:lnTo>
                    <a:pt x="4322" y="1687"/>
                  </a:lnTo>
                  <a:lnTo>
                    <a:pt x="4292" y="1676"/>
                  </a:lnTo>
                  <a:lnTo>
                    <a:pt x="4260" y="1663"/>
                  </a:lnTo>
                  <a:lnTo>
                    <a:pt x="4227" y="1649"/>
                  </a:lnTo>
                  <a:lnTo>
                    <a:pt x="4195" y="1634"/>
                  </a:lnTo>
                  <a:lnTo>
                    <a:pt x="4163" y="1617"/>
                  </a:lnTo>
                  <a:lnTo>
                    <a:pt x="4131" y="1598"/>
                  </a:lnTo>
                  <a:lnTo>
                    <a:pt x="4101" y="1578"/>
                  </a:lnTo>
                  <a:lnTo>
                    <a:pt x="4070" y="1556"/>
                  </a:lnTo>
                  <a:lnTo>
                    <a:pt x="4040" y="1534"/>
                  </a:lnTo>
                  <a:lnTo>
                    <a:pt x="4011" y="1510"/>
                  </a:lnTo>
                  <a:lnTo>
                    <a:pt x="3981" y="1484"/>
                  </a:lnTo>
                  <a:lnTo>
                    <a:pt x="3953" y="1457"/>
                  </a:lnTo>
                  <a:lnTo>
                    <a:pt x="3925" y="1428"/>
                  </a:lnTo>
                  <a:lnTo>
                    <a:pt x="3898" y="1399"/>
                  </a:lnTo>
                  <a:lnTo>
                    <a:pt x="3871" y="1368"/>
                  </a:lnTo>
                  <a:lnTo>
                    <a:pt x="3846" y="1336"/>
                  </a:lnTo>
                  <a:lnTo>
                    <a:pt x="3820" y="1302"/>
                  </a:lnTo>
                  <a:lnTo>
                    <a:pt x="3755" y="1213"/>
                  </a:lnTo>
                  <a:lnTo>
                    <a:pt x="3689" y="1127"/>
                  </a:lnTo>
                  <a:lnTo>
                    <a:pt x="3623" y="1044"/>
                  </a:lnTo>
                  <a:lnTo>
                    <a:pt x="3559" y="963"/>
                  </a:lnTo>
                  <a:lnTo>
                    <a:pt x="3494" y="886"/>
                  </a:lnTo>
                  <a:lnTo>
                    <a:pt x="3430" y="813"/>
                  </a:lnTo>
                  <a:lnTo>
                    <a:pt x="3368" y="743"/>
                  </a:lnTo>
                  <a:lnTo>
                    <a:pt x="3307" y="679"/>
                  </a:lnTo>
                  <a:lnTo>
                    <a:pt x="3249" y="619"/>
                  </a:lnTo>
                  <a:lnTo>
                    <a:pt x="3192" y="563"/>
                  </a:lnTo>
                  <a:lnTo>
                    <a:pt x="3165" y="538"/>
                  </a:lnTo>
                  <a:lnTo>
                    <a:pt x="3138" y="514"/>
                  </a:lnTo>
                  <a:lnTo>
                    <a:pt x="3112" y="491"/>
                  </a:lnTo>
                  <a:lnTo>
                    <a:pt x="3086" y="470"/>
                  </a:lnTo>
                  <a:lnTo>
                    <a:pt x="3062" y="450"/>
                  </a:lnTo>
                  <a:lnTo>
                    <a:pt x="3039" y="432"/>
                  </a:lnTo>
                  <a:lnTo>
                    <a:pt x="3016" y="416"/>
                  </a:lnTo>
                  <a:lnTo>
                    <a:pt x="2993" y="401"/>
                  </a:lnTo>
                  <a:lnTo>
                    <a:pt x="2973" y="387"/>
                  </a:lnTo>
                  <a:lnTo>
                    <a:pt x="2952" y="375"/>
                  </a:lnTo>
                  <a:lnTo>
                    <a:pt x="2934" y="365"/>
                  </a:lnTo>
                  <a:lnTo>
                    <a:pt x="2916" y="356"/>
                  </a:lnTo>
                  <a:lnTo>
                    <a:pt x="2885" y="346"/>
                  </a:lnTo>
                  <a:lnTo>
                    <a:pt x="2856" y="336"/>
                  </a:lnTo>
                  <a:lnTo>
                    <a:pt x="2825" y="327"/>
                  </a:lnTo>
                  <a:lnTo>
                    <a:pt x="2794" y="321"/>
                  </a:lnTo>
                  <a:lnTo>
                    <a:pt x="2762" y="316"/>
                  </a:lnTo>
                  <a:lnTo>
                    <a:pt x="2731" y="311"/>
                  </a:lnTo>
                  <a:lnTo>
                    <a:pt x="2699" y="309"/>
                  </a:lnTo>
                  <a:lnTo>
                    <a:pt x="2666" y="309"/>
                  </a:lnTo>
                  <a:lnTo>
                    <a:pt x="2630" y="310"/>
                  </a:lnTo>
                  <a:lnTo>
                    <a:pt x="2594" y="312"/>
                  </a:lnTo>
                  <a:lnTo>
                    <a:pt x="2557" y="317"/>
                  </a:lnTo>
                  <a:lnTo>
                    <a:pt x="2521" y="323"/>
                  </a:lnTo>
                  <a:lnTo>
                    <a:pt x="2485" y="332"/>
                  </a:lnTo>
                  <a:lnTo>
                    <a:pt x="2448" y="341"/>
                  </a:lnTo>
                  <a:lnTo>
                    <a:pt x="2413" y="353"/>
                  </a:lnTo>
                  <a:lnTo>
                    <a:pt x="2377" y="366"/>
                  </a:lnTo>
                  <a:lnTo>
                    <a:pt x="2342" y="381"/>
                  </a:lnTo>
                  <a:lnTo>
                    <a:pt x="2306" y="397"/>
                  </a:lnTo>
                  <a:lnTo>
                    <a:pt x="2271" y="416"/>
                  </a:lnTo>
                  <a:lnTo>
                    <a:pt x="2237" y="435"/>
                  </a:lnTo>
                  <a:lnTo>
                    <a:pt x="2202" y="456"/>
                  </a:lnTo>
                  <a:lnTo>
                    <a:pt x="2169" y="478"/>
                  </a:lnTo>
                  <a:lnTo>
                    <a:pt x="2136" y="502"/>
                  </a:lnTo>
                  <a:lnTo>
                    <a:pt x="2103" y="528"/>
                  </a:lnTo>
                  <a:lnTo>
                    <a:pt x="2071" y="554"/>
                  </a:lnTo>
                  <a:lnTo>
                    <a:pt x="2039" y="582"/>
                  </a:lnTo>
                  <a:lnTo>
                    <a:pt x="2008" y="611"/>
                  </a:lnTo>
                  <a:lnTo>
                    <a:pt x="1978" y="642"/>
                  </a:lnTo>
                  <a:lnTo>
                    <a:pt x="1949" y="673"/>
                  </a:lnTo>
                  <a:lnTo>
                    <a:pt x="1920" y="707"/>
                  </a:lnTo>
                  <a:lnTo>
                    <a:pt x="1892" y="740"/>
                  </a:lnTo>
                  <a:lnTo>
                    <a:pt x="1866" y="775"/>
                  </a:lnTo>
                  <a:lnTo>
                    <a:pt x="1839" y="811"/>
                  </a:lnTo>
                  <a:lnTo>
                    <a:pt x="1814" y="849"/>
                  </a:lnTo>
                  <a:lnTo>
                    <a:pt x="1790" y="886"/>
                  </a:lnTo>
                  <a:lnTo>
                    <a:pt x="1768" y="926"/>
                  </a:lnTo>
                  <a:lnTo>
                    <a:pt x="1745" y="966"/>
                  </a:lnTo>
                  <a:lnTo>
                    <a:pt x="1724" y="1007"/>
                  </a:lnTo>
                  <a:lnTo>
                    <a:pt x="1705" y="1049"/>
                  </a:lnTo>
                  <a:lnTo>
                    <a:pt x="1687" y="1092"/>
                  </a:lnTo>
                  <a:lnTo>
                    <a:pt x="1665" y="1147"/>
                  </a:lnTo>
                  <a:lnTo>
                    <a:pt x="1646" y="1202"/>
                  </a:lnTo>
                  <a:lnTo>
                    <a:pt x="1630" y="1257"/>
                  </a:lnTo>
                  <a:lnTo>
                    <a:pt x="1614" y="1312"/>
                  </a:lnTo>
                  <a:lnTo>
                    <a:pt x="1603" y="1367"/>
                  </a:lnTo>
                  <a:lnTo>
                    <a:pt x="1593" y="1422"/>
                  </a:lnTo>
                  <a:lnTo>
                    <a:pt x="1585" y="1476"/>
                  </a:lnTo>
                  <a:lnTo>
                    <a:pt x="1579" y="1529"/>
                  </a:lnTo>
                  <a:lnTo>
                    <a:pt x="1576" y="1583"/>
                  </a:lnTo>
                  <a:lnTo>
                    <a:pt x="1574" y="1636"/>
                  </a:lnTo>
                  <a:lnTo>
                    <a:pt x="1576" y="1688"/>
                  </a:lnTo>
                  <a:lnTo>
                    <a:pt x="1578" y="1739"/>
                  </a:lnTo>
                  <a:lnTo>
                    <a:pt x="1583" y="1790"/>
                  </a:lnTo>
                  <a:lnTo>
                    <a:pt x="1591" y="1840"/>
                  </a:lnTo>
                  <a:lnTo>
                    <a:pt x="1599" y="1889"/>
                  </a:lnTo>
                  <a:lnTo>
                    <a:pt x="1610" y="1937"/>
                  </a:lnTo>
                  <a:lnTo>
                    <a:pt x="1623" y="1983"/>
                  </a:lnTo>
                  <a:lnTo>
                    <a:pt x="1638" y="2028"/>
                  </a:lnTo>
                  <a:lnTo>
                    <a:pt x="1655" y="2072"/>
                  </a:lnTo>
                  <a:lnTo>
                    <a:pt x="1674" y="2114"/>
                  </a:lnTo>
                  <a:lnTo>
                    <a:pt x="1694" y="2155"/>
                  </a:lnTo>
                  <a:lnTo>
                    <a:pt x="1717" y="2194"/>
                  </a:lnTo>
                  <a:lnTo>
                    <a:pt x="1742" y="2232"/>
                  </a:lnTo>
                  <a:lnTo>
                    <a:pt x="1768" y="2267"/>
                  </a:lnTo>
                  <a:lnTo>
                    <a:pt x="1796" y="2302"/>
                  </a:lnTo>
                  <a:lnTo>
                    <a:pt x="1826" y="2333"/>
                  </a:lnTo>
                  <a:lnTo>
                    <a:pt x="1857" y="2363"/>
                  </a:lnTo>
                  <a:lnTo>
                    <a:pt x="1891" y="2390"/>
                  </a:lnTo>
                  <a:lnTo>
                    <a:pt x="1926" y="2416"/>
                  </a:lnTo>
                  <a:lnTo>
                    <a:pt x="1963" y="2440"/>
                  </a:lnTo>
                  <a:lnTo>
                    <a:pt x="2001" y="2460"/>
                  </a:lnTo>
                  <a:lnTo>
                    <a:pt x="2041" y="2478"/>
                  </a:lnTo>
                  <a:lnTo>
                    <a:pt x="2051" y="2483"/>
                  </a:lnTo>
                  <a:lnTo>
                    <a:pt x="2062" y="2487"/>
                  </a:lnTo>
                  <a:lnTo>
                    <a:pt x="2074" y="2491"/>
                  </a:lnTo>
                  <a:lnTo>
                    <a:pt x="2086" y="2497"/>
                  </a:lnTo>
                  <a:lnTo>
                    <a:pt x="2105" y="2505"/>
                  </a:lnTo>
                  <a:lnTo>
                    <a:pt x="2125" y="2514"/>
                  </a:lnTo>
                  <a:lnTo>
                    <a:pt x="2146" y="2523"/>
                  </a:lnTo>
                  <a:lnTo>
                    <a:pt x="2168" y="2532"/>
                  </a:lnTo>
                  <a:lnTo>
                    <a:pt x="2191" y="2542"/>
                  </a:lnTo>
                  <a:lnTo>
                    <a:pt x="2214" y="2552"/>
                  </a:lnTo>
                  <a:lnTo>
                    <a:pt x="2238" y="2562"/>
                  </a:lnTo>
                  <a:lnTo>
                    <a:pt x="2263" y="2573"/>
                  </a:lnTo>
                  <a:lnTo>
                    <a:pt x="2295" y="2587"/>
                  </a:lnTo>
                  <a:lnTo>
                    <a:pt x="2328" y="2601"/>
                  </a:lnTo>
                  <a:lnTo>
                    <a:pt x="2362" y="2616"/>
                  </a:lnTo>
                  <a:lnTo>
                    <a:pt x="2397" y="2631"/>
                  </a:lnTo>
                  <a:lnTo>
                    <a:pt x="2433" y="2648"/>
                  </a:lnTo>
                  <a:lnTo>
                    <a:pt x="2470" y="2664"/>
                  </a:lnTo>
                  <a:lnTo>
                    <a:pt x="2508" y="2680"/>
                  </a:lnTo>
                  <a:lnTo>
                    <a:pt x="2547" y="2696"/>
                  </a:lnTo>
                  <a:lnTo>
                    <a:pt x="2570" y="2706"/>
                  </a:lnTo>
                  <a:lnTo>
                    <a:pt x="2594" y="2716"/>
                  </a:lnTo>
                  <a:lnTo>
                    <a:pt x="2619" y="2726"/>
                  </a:lnTo>
                  <a:lnTo>
                    <a:pt x="2643" y="2737"/>
                  </a:lnTo>
                  <a:lnTo>
                    <a:pt x="2667" y="2747"/>
                  </a:lnTo>
                  <a:lnTo>
                    <a:pt x="2692" y="2757"/>
                  </a:lnTo>
                  <a:lnTo>
                    <a:pt x="2717" y="2767"/>
                  </a:lnTo>
                  <a:lnTo>
                    <a:pt x="2743" y="2778"/>
                  </a:lnTo>
                  <a:lnTo>
                    <a:pt x="2744" y="2778"/>
                  </a:lnTo>
                  <a:lnTo>
                    <a:pt x="2745" y="2779"/>
                  </a:lnTo>
                  <a:lnTo>
                    <a:pt x="2745" y="2779"/>
                  </a:lnTo>
                  <a:lnTo>
                    <a:pt x="2745" y="2779"/>
                  </a:lnTo>
                  <a:lnTo>
                    <a:pt x="2781" y="2794"/>
                  </a:lnTo>
                  <a:lnTo>
                    <a:pt x="2814" y="2811"/>
                  </a:lnTo>
                  <a:lnTo>
                    <a:pt x="2846" y="2830"/>
                  </a:lnTo>
                  <a:lnTo>
                    <a:pt x="2877" y="2849"/>
                  </a:lnTo>
                  <a:lnTo>
                    <a:pt x="2905" y="2869"/>
                  </a:lnTo>
                  <a:lnTo>
                    <a:pt x="2931" y="2891"/>
                  </a:lnTo>
                  <a:lnTo>
                    <a:pt x="2944" y="2903"/>
                  </a:lnTo>
                  <a:lnTo>
                    <a:pt x="2955" y="2915"/>
                  </a:lnTo>
                  <a:lnTo>
                    <a:pt x="2967" y="2926"/>
                  </a:lnTo>
                  <a:lnTo>
                    <a:pt x="2978" y="2938"/>
                  </a:lnTo>
                  <a:lnTo>
                    <a:pt x="2989" y="2951"/>
                  </a:lnTo>
                  <a:lnTo>
                    <a:pt x="2999" y="2964"/>
                  </a:lnTo>
                  <a:lnTo>
                    <a:pt x="3008" y="2977"/>
                  </a:lnTo>
                  <a:lnTo>
                    <a:pt x="3017" y="2990"/>
                  </a:lnTo>
                  <a:lnTo>
                    <a:pt x="3026" y="3004"/>
                  </a:lnTo>
                  <a:lnTo>
                    <a:pt x="3033" y="3018"/>
                  </a:lnTo>
                  <a:lnTo>
                    <a:pt x="3041" y="3032"/>
                  </a:lnTo>
                  <a:lnTo>
                    <a:pt x="3048" y="3046"/>
                  </a:lnTo>
                  <a:lnTo>
                    <a:pt x="3055" y="3061"/>
                  </a:lnTo>
                  <a:lnTo>
                    <a:pt x="3061" y="3076"/>
                  </a:lnTo>
                  <a:lnTo>
                    <a:pt x="3067" y="3091"/>
                  </a:lnTo>
                  <a:lnTo>
                    <a:pt x="3071" y="3106"/>
                  </a:lnTo>
                  <a:lnTo>
                    <a:pt x="3075" y="3121"/>
                  </a:lnTo>
                  <a:lnTo>
                    <a:pt x="3080" y="3138"/>
                  </a:lnTo>
                  <a:lnTo>
                    <a:pt x="3083" y="3154"/>
                  </a:lnTo>
                  <a:lnTo>
                    <a:pt x="3085" y="3170"/>
                  </a:lnTo>
                  <a:lnTo>
                    <a:pt x="3088" y="3191"/>
                  </a:lnTo>
                  <a:lnTo>
                    <a:pt x="3089" y="3212"/>
                  </a:lnTo>
                  <a:lnTo>
                    <a:pt x="3090" y="3233"/>
                  </a:lnTo>
                  <a:lnTo>
                    <a:pt x="3090" y="3256"/>
                  </a:lnTo>
                  <a:lnTo>
                    <a:pt x="3089" y="3278"/>
                  </a:lnTo>
                  <a:lnTo>
                    <a:pt x="3087" y="3299"/>
                  </a:lnTo>
                  <a:lnTo>
                    <a:pt x="3084" y="3321"/>
                  </a:lnTo>
                  <a:lnTo>
                    <a:pt x="3081" y="3343"/>
                  </a:lnTo>
                  <a:lnTo>
                    <a:pt x="3075" y="3365"/>
                  </a:lnTo>
                  <a:lnTo>
                    <a:pt x="3070" y="3387"/>
                  </a:lnTo>
                  <a:lnTo>
                    <a:pt x="3063" y="3409"/>
                  </a:lnTo>
                  <a:lnTo>
                    <a:pt x="3056" y="3432"/>
                  </a:lnTo>
                  <a:lnTo>
                    <a:pt x="3047" y="3454"/>
                  </a:lnTo>
                  <a:lnTo>
                    <a:pt x="3037" y="3476"/>
                  </a:lnTo>
                  <a:lnTo>
                    <a:pt x="3028" y="3498"/>
                  </a:lnTo>
                  <a:lnTo>
                    <a:pt x="3017" y="3520"/>
                  </a:lnTo>
                  <a:lnTo>
                    <a:pt x="3005" y="3543"/>
                  </a:lnTo>
                  <a:lnTo>
                    <a:pt x="2992" y="3565"/>
                  </a:lnTo>
                  <a:lnTo>
                    <a:pt x="2978" y="3587"/>
                  </a:lnTo>
                  <a:lnTo>
                    <a:pt x="2964" y="3608"/>
                  </a:lnTo>
                  <a:lnTo>
                    <a:pt x="2948" y="3631"/>
                  </a:lnTo>
                  <a:lnTo>
                    <a:pt x="2932" y="3652"/>
                  </a:lnTo>
                  <a:lnTo>
                    <a:pt x="2916" y="3674"/>
                  </a:lnTo>
                  <a:lnTo>
                    <a:pt x="2897" y="3696"/>
                  </a:lnTo>
                  <a:lnTo>
                    <a:pt x="2879" y="3717"/>
                  </a:lnTo>
                  <a:lnTo>
                    <a:pt x="2859" y="3739"/>
                  </a:lnTo>
                  <a:lnTo>
                    <a:pt x="2839" y="3760"/>
                  </a:lnTo>
                  <a:lnTo>
                    <a:pt x="2817" y="3781"/>
                  </a:lnTo>
                  <a:lnTo>
                    <a:pt x="2796" y="3801"/>
                  </a:lnTo>
                  <a:lnTo>
                    <a:pt x="2773" y="3823"/>
                  </a:lnTo>
                  <a:lnTo>
                    <a:pt x="2749" y="3843"/>
                  </a:lnTo>
                  <a:lnTo>
                    <a:pt x="2726" y="3863"/>
                  </a:lnTo>
                  <a:lnTo>
                    <a:pt x="2621" y="3948"/>
                  </a:lnTo>
                  <a:lnTo>
                    <a:pt x="2516" y="4031"/>
                  </a:lnTo>
                  <a:lnTo>
                    <a:pt x="2412" y="4113"/>
                  </a:lnTo>
                  <a:lnTo>
                    <a:pt x="2305" y="4195"/>
                  </a:lnTo>
                  <a:lnTo>
                    <a:pt x="2198" y="4276"/>
                  </a:lnTo>
                  <a:lnTo>
                    <a:pt x="2090" y="4356"/>
                  </a:lnTo>
                  <a:lnTo>
                    <a:pt x="1982" y="4434"/>
                  </a:lnTo>
                  <a:lnTo>
                    <a:pt x="1873" y="4513"/>
                  </a:lnTo>
                  <a:lnTo>
                    <a:pt x="1763" y="4590"/>
                  </a:lnTo>
                  <a:lnTo>
                    <a:pt x="1653" y="4666"/>
                  </a:lnTo>
                  <a:lnTo>
                    <a:pt x="1543" y="4741"/>
                  </a:lnTo>
                  <a:lnTo>
                    <a:pt x="1432" y="4815"/>
                  </a:lnTo>
                  <a:lnTo>
                    <a:pt x="1320" y="4888"/>
                  </a:lnTo>
                  <a:lnTo>
                    <a:pt x="1208" y="4960"/>
                  </a:lnTo>
                  <a:lnTo>
                    <a:pt x="1094" y="5031"/>
                  </a:lnTo>
                  <a:lnTo>
                    <a:pt x="982" y="5101"/>
                  </a:lnTo>
                  <a:lnTo>
                    <a:pt x="897" y="5149"/>
                  </a:lnTo>
                  <a:lnTo>
                    <a:pt x="0" y="5682"/>
                  </a:lnTo>
                  <a:lnTo>
                    <a:pt x="148" y="5824"/>
                  </a:lnTo>
                  <a:lnTo>
                    <a:pt x="299" y="5964"/>
                  </a:lnTo>
                  <a:lnTo>
                    <a:pt x="455" y="6099"/>
                  </a:lnTo>
                  <a:lnTo>
                    <a:pt x="612" y="6231"/>
                  </a:lnTo>
                  <a:lnTo>
                    <a:pt x="773" y="6358"/>
                  </a:lnTo>
                  <a:lnTo>
                    <a:pt x="937" y="6483"/>
                  </a:lnTo>
                  <a:lnTo>
                    <a:pt x="1104" y="6604"/>
                  </a:lnTo>
                  <a:lnTo>
                    <a:pt x="1273" y="6720"/>
                  </a:lnTo>
                  <a:lnTo>
                    <a:pt x="1446" y="6832"/>
                  </a:lnTo>
                  <a:lnTo>
                    <a:pt x="1622" y="6941"/>
                  </a:lnTo>
                  <a:lnTo>
                    <a:pt x="1801" y="7045"/>
                  </a:lnTo>
                  <a:lnTo>
                    <a:pt x="1982" y="7146"/>
                  </a:lnTo>
                  <a:lnTo>
                    <a:pt x="2166" y="7241"/>
                  </a:lnTo>
                  <a:lnTo>
                    <a:pt x="2352" y="7333"/>
                  </a:lnTo>
                  <a:lnTo>
                    <a:pt x="2541" y="7420"/>
                  </a:lnTo>
                  <a:lnTo>
                    <a:pt x="2732" y="7503"/>
                  </a:lnTo>
                  <a:lnTo>
                    <a:pt x="2925" y="7582"/>
                  </a:lnTo>
                  <a:lnTo>
                    <a:pt x="3122" y="7655"/>
                  </a:lnTo>
                  <a:lnTo>
                    <a:pt x="3319" y="7725"/>
                  </a:lnTo>
                  <a:lnTo>
                    <a:pt x="3520" y="7789"/>
                  </a:lnTo>
                  <a:lnTo>
                    <a:pt x="3723" y="7849"/>
                  </a:lnTo>
                  <a:lnTo>
                    <a:pt x="3926" y="7904"/>
                  </a:lnTo>
                  <a:lnTo>
                    <a:pt x="4132" y="7953"/>
                  </a:lnTo>
                  <a:lnTo>
                    <a:pt x="4342" y="7999"/>
                  </a:lnTo>
                  <a:lnTo>
                    <a:pt x="4551" y="8039"/>
                  </a:lnTo>
                  <a:lnTo>
                    <a:pt x="4764" y="8073"/>
                  </a:lnTo>
                  <a:lnTo>
                    <a:pt x="4977" y="8103"/>
                  </a:lnTo>
                  <a:lnTo>
                    <a:pt x="5192" y="8127"/>
                  </a:lnTo>
                  <a:lnTo>
                    <a:pt x="5409" y="8146"/>
                  </a:lnTo>
                  <a:lnTo>
                    <a:pt x="5627" y="8160"/>
                  </a:lnTo>
                  <a:lnTo>
                    <a:pt x="5847" y="8168"/>
                  </a:lnTo>
                  <a:lnTo>
                    <a:pt x="6068" y="8171"/>
                  </a:lnTo>
                  <a:lnTo>
                    <a:pt x="6273" y="8169"/>
                  </a:lnTo>
                  <a:lnTo>
                    <a:pt x="6476" y="8161"/>
                  </a:lnTo>
                  <a:lnTo>
                    <a:pt x="6679" y="8149"/>
                  </a:lnTo>
                  <a:lnTo>
                    <a:pt x="6879" y="8133"/>
                  </a:lnTo>
                  <a:lnTo>
                    <a:pt x="7079" y="8113"/>
                  </a:lnTo>
                  <a:lnTo>
                    <a:pt x="7277" y="8087"/>
                  </a:lnTo>
                  <a:lnTo>
                    <a:pt x="7474" y="8057"/>
                  </a:lnTo>
                  <a:lnTo>
                    <a:pt x="7670" y="8022"/>
                  </a:lnTo>
                  <a:lnTo>
                    <a:pt x="7863" y="7985"/>
                  </a:lnTo>
                  <a:lnTo>
                    <a:pt x="8055" y="7942"/>
                  </a:lnTo>
                  <a:lnTo>
                    <a:pt x="8246" y="7894"/>
                  </a:lnTo>
                  <a:lnTo>
                    <a:pt x="8435" y="7842"/>
                  </a:lnTo>
                  <a:lnTo>
                    <a:pt x="8623" y="7788"/>
                  </a:lnTo>
                  <a:lnTo>
                    <a:pt x="8808" y="7727"/>
                  </a:lnTo>
                  <a:lnTo>
                    <a:pt x="8992" y="7664"/>
                  </a:lnTo>
                  <a:lnTo>
                    <a:pt x="9173" y="7596"/>
                  </a:lnTo>
                  <a:lnTo>
                    <a:pt x="9352" y="7525"/>
                  </a:lnTo>
                  <a:lnTo>
                    <a:pt x="9530" y="7449"/>
                  </a:lnTo>
                  <a:lnTo>
                    <a:pt x="9706" y="7370"/>
                  </a:lnTo>
                  <a:lnTo>
                    <a:pt x="9880" y="7287"/>
                  </a:lnTo>
                  <a:lnTo>
                    <a:pt x="10050" y="7201"/>
                  </a:lnTo>
                  <a:lnTo>
                    <a:pt x="10220" y="7110"/>
                  </a:lnTo>
                  <a:lnTo>
                    <a:pt x="10387" y="7016"/>
                  </a:lnTo>
                  <a:lnTo>
                    <a:pt x="10551" y="6918"/>
                  </a:lnTo>
                  <a:lnTo>
                    <a:pt x="10714" y="6817"/>
                  </a:lnTo>
                  <a:lnTo>
                    <a:pt x="10873" y="6713"/>
                  </a:lnTo>
                  <a:lnTo>
                    <a:pt x="11030" y="6605"/>
                  </a:lnTo>
                  <a:lnTo>
                    <a:pt x="11185" y="6493"/>
                  </a:lnTo>
                  <a:lnTo>
                    <a:pt x="11337" y="6379"/>
                  </a:lnTo>
                  <a:lnTo>
                    <a:pt x="11486" y="6261"/>
                  </a:lnTo>
                  <a:lnTo>
                    <a:pt x="11633" y="6140"/>
                  </a:lnTo>
                  <a:lnTo>
                    <a:pt x="11777" y="6016"/>
                  </a:lnTo>
                  <a:lnTo>
                    <a:pt x="11169" y="5071"/>
                  </a:lnTo>
                  <a:lnTo>
                    <a:pt x="11100" y="4959"/>
                  </a:lnTo>
                  <a:lnTo>
                    <a:pt x="11029" y="4847"/>
                  </a:lnTo>
                  <a:lnTo>
                    <a:pt x="10957" y="4736"/>
                  </a:lnTo>
                  <a:lnTo>
                    <a:pt x="10885" y="4625"/>
                  </a:lnTo>
                  <a:lnTo>
                    <a:pt x="10811" y="4515"/>
                  </a:lnTo>
                  <a:lnTo>
                    <a:pt x="10736" y="4406"/>
                  </a:lnTo>
                  <a:lnTo>
                    <a:pt x="10661" y="4298"/>
                  </a:lnTo>
                  <a:lnTo>
                    <a:pt x="10585" y="4189"/>
                  </a:lnTo>
                  <a:lnTo>
                    <a:pt x="10508" y="4081"/>
                  </a:lnTo>
                  <a:lnTo>
                    <a:pt x="10429" y="3975"/>
                  </a:lnTo>
                  <a:lnTo>
                    <a:pt x="10350" y="3869"/>
                  </a:lnTo>
                  <a:lnTo>
                    <a:pt x="10270" y="3763"/>
                  </a:lnTo>
                  <a:lnTo>
                    <a:pt x="10189" y="3659"/>
                  </a:lnTo>
                  <a:lnTo>
                    <a:pt x="10107" y="3554"/>
                  </a:lnTo>
                  <a:lnTo>
                    <a:pt x="10025" y="3451"/>
                  </a:lnTo>
                  <a:lnTo>
                    <a:pt x="9942" y="3349"/>
                  </a:lnTo>
                  <a:close/>
                </a:path>
              </a:pathLst>
            </a:custGeom>
            <a:solidFill>
              <a:schemeClr val="accent5"/>
            </a:solidFill>
            <a:ln>
              <a:noFill/>
            </a:ln>
          </p:spPr>
          <p:txBody>
            <a:bodyPr vert="horz" wrap="square" lIns="194771" tIns="97385" rIns="194771" bIns="97385" numCol="1" anchor="t" anchorCtr="0" compatLnSpc="1">
              <a:prstTxWarp prst="textNoShape">
                <a:avLst/>
              </a:prstTxWarp>
            </a:bodyPr>
            <a:lstStyle/>
            <a:p>
              <a:endParaRPr lang="en-US" sz="3835" dirty="0"/>
            </a:p>
          </p:txBody>
        </p:sp>
        <p:grpSp>
          <p:nvGrpSpPr>
            <p:cNvPr id="45" name="Group 44">
              <a:extLst>
                <a:ext uri="{FF2B5EF4-FFF2-40B4-BE49-F238E27FC236}">
                  <a16:creationId xmlns:a16="http://schemas.microsoft.com/office/drawing/2014/main" id="{2CB222A7-9233-BC52-58B9-3B92834D2F81}"/>
                </a:ext>
              </a:extLst>
            </p:cNvPr>
            <p:cNvGrpSpPr/>
            <p:nvPr/>
          </p:nvGrpSpPr>
          <p:grpSpPr>
            <a:xfrm>
              <a:off x="4898937" y="2381043"/>
              <a:ext cx="666256" cy="666256"/>
              <a:chOff x="4094847" y="1760585"/>
              <a:chExt cx="633600" cy="633600"/>
            </a:xfrm>
            <a:solidFill>
              <a:schemeClr val="bg1"/>
            </a:solidFill>
          </p:grpSpPr>
          <p:sp>
            <p:nvSpPr>
              <p:cNvPr id="46" name="Accent">
                <a:extLst>
                  <a:ext uri="{FF2B5EF4-FFF2-40B4-BE49-F238E27FC236}">
                    <a16:creationId xmlns:a16="http://schemas.microsoft.com/office/drawing/2014/main" id="{84608EC1-4A76-8D6B-E7E8-9B5186605CE0}"/>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9" name="Outline">
                <a:extLst>
                  <a:ext uri="{FF2B5EF4-FFF2-40B4-BE49-F238E27FC236}">
                    <a16:creationId xmlns:a16="http://schemas.microsoft.com/office/drawing/2014/main" id="{B3A1B1BB-149E-4B5E-5FA6-1BAA37791AC6}"/>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60" name="Group 59">
              <a:extLst>
                <a:ext uri="{FF2B5EF4-FFF2-40B4-BE49-F238E27FC236}">
                  <a16:creationId xmlns:a16="http://schemas.microsoft.com/office/drawing/2014/main" id="{CE9F2DDF-1B0A-26FF-FD94-355122E17C2E}"/>
                </a:ext>
              </a:extLst>
            </p:cNvPr>
            <p:cNvGrpSpPr/>
            <p:nvPr/>
          </p:nvGrpSpPr>
          <p:grpSpPr>
            <a:xfrm>
              <a:off x="6689987" y="2395702"/>
              <a:ext cx="666256" cy="666256"/>
              <a:chOff x="4094847" y="1760585"/>
              <a:chExt cx="633600" cy="633600"/>
            </a:xfrm>
            <a:solidFill>
              <a:schemeClr val="bg1"/>
            </a:solidFill>
          </p:grpSpPr>
          <p:sp>
            <p:nvSpPr>
              <p:cNvPr id="61" name="Accent">
                <a:extLst>
                  <a:ext uri="{FF2B5EF4-FFF2-40B4-BE49-F238E27FC236}">
                    <a16:creationId xmlns:a16="http://schemas.microsoft.com/office/drawing/2014/main" id="{7A93BECB-3B38-0BF2-E702-54D7409264C9}"/>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2" name="Outline">
                <a:extLst>
                  <a:ext uri="{FF2B5EF4-FFF2-40B4-BE49-F238E27FC236}">
                    <a16:creationId xmlns:a16="http://schemas.microsoft.com/office/drawing/2014/main" id="{B159FA81-3435-563C-BC69-493B8A36184A}"/>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63" name="Group 62">
              <a:extLst>
                <a:ext uri="{FF2B5EF4-FFF2-40B4-BE49-F238E27FC236}">
                  <a16:creationId xmlns:a16="http://schemas.microsoft.com/office/drawing/2014/main" id="{F5396602-1660-B165-87ED-DE60A681259D}"/>
                </a:ext>
              </a:extLst>
            </p:cNvPr>
            <p:cNvGrpSpPr/>
            <p:nvPr/>
          </p:nvGrpSpPr>
          <p:grpSpPr>
            <a:xfrm>
              <a:off x="4784322" y="4367021"/>
              <a:ext cx="666256" cy="666256"/>
              <a:chOff x="4094847" y="1760585"/>
              <a:chExt cx="633600" cy="633600"/>
            </a:xfrm>
            <a:solidFill>
              <a:schemeClr val="bg1"/>
            </a:solidFill>
          </p:grpSpPr>
          <p:sp>
            <p:nvSpPr>
              <p:cNvPr id="64" name="Accent">
                <a:extLst>
                  <a:ext uri="{FF2B5EF4-FFF2-40B4-BE49-F238E27FC236}">
                    <a16:creationId xmlns:a16="http://schemas.microsoft.com/office/drawing/2014/main" id="{BA77ECEB-0BC9-A7B5-6D9D-D96985519E8D}"/>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5" name="Outline">
                <a:extLst>
                  <a:ext uri="{FF2B5EF4-FFF2-40B4-BE49-F238E27FC236}">
                    <a16:creationId xmlns:a16="http://schemas.microsoft.com/office/drawing/2014/main" id="{6BAB5D2E-DFAB-4BFF-0BB7-0B0D1414D7A3}"/>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66" name="Group 65">
              <a:extLst>
                <a:ext uri="{FF2B5EF4-FFF2-40B4-BE49-F238E27FC236}">
                  <a16:creationId xmlns:a16="http://schemas.microsoft.com/office/drawing/2014/main" id="{A4AE4A55-629D-2F73-3628-A375EFC7E451}"/>
                </a:ext>
              </a:extLst>
            </p:cNvPr>
            <p:cNvGrpSpPr/>
            <p:nvPr/>
          </p:nvGrpSpPr>
          <p:grpSpPr>
            <a:xfrm>
              <a:off x="6689987" y="4381680"/>
              <a:ext cx="666256" cy="666256"/>
              <a:chOff x="4094847" y="1760585"/>
              <a:chExt cx="633600" cy="633600"/>
            </a:xfrm>
            <a:solidFill>
              <a:schemeClr val="bg1"/>
            </a:solidFill>
          </p:grpSpPr>
          <p:sp>
            <p:nvSpPr>
              <p:cNvPr id="67" name="Accent">
                <a:extLst>
                  <a:ext uri="{FF2B5EF4-FFF2-40B4-BE49-F238E27FC236}">
                    <a16:creationId xmlns:a16="http://schemas.microsoft.com/office/drawing/2014/main" id="{EB44EED6-5262-77BE-3473-E0426DE53A1C}"/>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8" name="Outline">
                <a:extLst>
                  <a:ext uri="{FF2B5EF4-FFF2-40B4-BE49-F238E27FC236}">
                    <a16:creationId xmlns:a16="http://schemas.microsoft.com/office/drawing/2014/main" id="{D780ABA5-44B0-B0B6-3D6F-E231A60BBF0C}"/>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Tree>
    <p:extLst>
      <p:ext uri="{BB962C8B-B14F-4D97-AF65-F5344CB8AC3E}">
        <p14:creationId xmlns:p14="http://schemas.microsoft.com/office/powerpoint/2010/main" val="1431857544"/>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Four-Piece Puzzle with Side Callouts</a:t>
            </a:r>
          </a:p>
        </p:txBody>
      </p:sp>
      <p:sp>
        <p:nvSpPr>
          <p:cNvPr id="3" name="Rectangle 15">
            <a:extLst>
              <a:ext uri="{FF2B5EF4-FFF2-40B4-BE49-F238E27FC236}">
                <a16:creationId xmlns:a16="http://schemas.microsoft.com/office/drawing/2014/main" id="{FDA6CB10-C17B-4221-8A5F-32D3059230C2}"/>
              </a:ext>
            </a:extLst>
          </p:cNvPr>
          <p:cNvSpPr>
            <a:spLocks noChangeArrowheads="1"/>
          </p:cNvSpPr>
          <p:nvPr/>
        </p:nvSpPr>
        <p:spPr bwMode="gray">
          <a:xfrm>
            <a:off x="221227" y="4308630"/>
            <a:ext cx="3557691" cy="1837527"/>
          </a:xfrm>
          <a:prstGeom prst="roundRect">
            <a:avLst/>
          </a:prstGeom>
          <a:solidFill>
            <a:schemeClr val="bg2"/>
          </a:solidFill>
          <a:ln w="12700" algn="ctr">
            <a:noFill/>
            <a:miter lim="800000"/>
            <a:headEnd/>
            <a:tailEnd/>
          </a:ln>
        </p:spPr>
        <p:txBody>
          <a:bodyPr lIns="356616" rIns="34290" anchor="ctr">
            <a:noAutofit/>
          </a:bodyPr>
          <a:lstStyle/>
          <a:p>
            <a:pPr algn="l" fontAlgn="auto">
              <a:lnSpc>
                <a:spcPct val="90000"/>
              </a:lnSpc>
              <a:spcBef>
                <a:spcPts val="0"/>
              </a:spcBef>
              <a:spcAft>
                <a:spcPts val="0"/>
              </a:spcAft>
            </a:pPr>
            <a:endParaRPr sz="1400" dirty="0">
              <a:solidFill>
                <a:srgbClr val="FFFFFF"/>
              </a:solidFill>
              <a:latin typeface="+mn-lt"/>
              <a:cs typeface="Arial" panose="020B0604020202020204" pitchFamily="34" charset="0"/>
            </a:endParaRPr>
          </a:p>
        </p:txBody>
      </p:sp>
      <p:sp>
        <p:nvSpPr>
          <p:cNvPr id="4" name="Rectangle 15">
            <a:extLst>
              <a:ext uri="{FF2B5EF4-FFF2-40B4-BE49-F238E27FC236}">
                <a16:creationId xmlns:a16="http://schemas.microsoft.com/office/drawing/2014/main" id="{A82A913B-ABA6-45DA-BF3D-2644B36D4052}"/>
              </a:ext>
            </a:extLst>
          </p:cNvPr>
          <p:cNvSpPr>
            <a:spLocks noChangeArrowheads="1"/>
          </p:cNvSpPr>
          <p:nvPr/>
        </p:nvSpPr>
        <p:spPr bwMode="gray">
          <a:xfrm flipH="1">
            <a:off x="5552055" y="4308630"/>
            <a:ext cx="3370717" cy="1837527"/>
          </a:xfrm>
          <a:prstGeom prst="roundRect">
            <a:avLst/>
          </a:prstGeom>
          <a:solidFill>
            <a:schemeClr val="accent1"/>
          </a:solidFill>
          <a:ln w="12700" algn="ctr">
            <a:noFill/>
            <a:miter lim="800000"/>
            <a:headEnd/>
            <a:tailEnd/>
          </a:ln>
        </p:spPr>
        <p:txBody>
          <a:bodyPr lIns="356616" rIns="34290" anchor="ctr">
            <a:noAutofit/>
          </a:bodyPr>
          <a:lstStyle/>
          <a:p>
            <a:pPr>
              <a:lnSpc>
                <a:spcPct val="90000"/>
              </a:lnSpc>
            </a:pPr>
            <a:endParaRPr dirty="0">
              <a:solidFill>
                <a:srgbClr val="FFFFFF"/>
              </a:solidFill>
              <a:cs typeface="Arial" panose="020B0604020202020204" pitchFamily="34" charset="0"/>
            </a:endParaRPr>
          </a:p>
        </p:txBody>
      </p:sp>
      <p:sp>
        <p:nvSpPr>
          <p:cNvPr id="5" name="TextBox 4">
            <a:extLst>
              <a:ext uri="{FF2B5EF4-FFF2-40B4-BE49-F238E27FC236}">
                <a16:creationId xmlns:a16="http://schemas.microsoft.com/office/drawing/2014/main" id="{63427714-02AE-4B21-BF90-E8379343C848}"/>
              </a:ext>
            </a:extLst>
          </p:cNvPr>
          <p:cNvSpPr txBox="1">
            <a:spLocks/>
          </p:cNvSpPr>
          <p:nvPr/>
        </p:nvSpPr>
        <p:spPr>
          <a:xfrm>
            <a:off x="5990458" y="4435595"/>
            <a:ext cx="2549738" cy="1583599"/>
          </a:xfrm>
          <a:prstGeom prst="rect">
            <a:avLst/>
          </a:prstGeom>
          <a:noFill/>
        </p:spPr>
        <p:txBody>
          <a:bodyPr wrap="square" lIns="0" tIns="0" rIns="0" bIns="0" rtlCol="0" anchor="ctr">
            <a:normAutofit/>
          </a:bodyPr>
          <a:lstStyle/>
          <a:p>
            <a:pPr lvl="0" defTabSz="914400">
              <a:defRPr/>
            </a:pPr>
            <a:r>
              <a:rPr lang="en-US" kern="0" dirty="0">
                <a:solidFill>
                  <a:schemeClr val="bg1"/>
                </a:solidFill>
                <a:cs typeface="Arial" panose="020B0604020202020204" pitchFamily="34" charset="0"/>
              </a:rPr>
              <a:t>Lorem ipsum dolor sit amet, consectetur adipiscing elit. Ut tempor, quam et mattis pulvinar, mauris ligula suscipit arcu, sed elementum diam leo at magna. </a:t>
            </a:r>
          </a:p>
        </p:txBody>
      </p:sp>
      <p:sp>
        <p:nvSpPr>
          <p:cNvPr id="6" name="TextBox 5">
            <a:extLst>
              <a:ext uri="{FF2B5EF4-FFF2-40B4-BE49-F238E27FC236}">
                <a16:creationId xmlns:a16="http://schemas.microsoft.com/office/drawing/2014/main" id="{3CE7AB53-AA4A-4E1A-963A-CEF36C178EB0}"/>
              </a:ext>
            </a:extLst>
          </p:cNvPr>
          <p:cNvSpPr txBox="1">
            <a:spLocks/>
          </p:cNvSpPr>
          <p:nvPr/>
        </p:nvSpPr>
        <p:spPr>
          <a:xfrm>
            <a:off x="556720" y="4490302"/>
            <a:ext cx="2559458" cy="1474185"/>
          </a:xfrm>
          <a:prstGeom prst="rect">
            <a:avLst/>
          </a:prstGeom>
          <a:noFill/>
        </p:spPr>
        <p:txBody>
          <a:bodyPr wrap="square" lIns="0" tIns="0" rIns="0" bIns="0" rtlCol="0" anchor="ctr">
            <a:normAutofit/>
          </a:bodyPr>
          <a:lstStyle/>
          <a:p>
            <a:pPr lvl="0" algn="r" defTabSz="914400">
              <a:defRPr/>
            </a:pPr>
            <a:r>
              <a:rPr lang="en-US" kern="0" dirty="0">
                <a:cs typeface="Arial" panose="020B0604020202020204" pitchFamily="34" charset="0"/>
              </a:rPr>
              <a:t>Lorem ipsum dolor sit amet, consectetur adipiscing elit. Ut tempor, quam et mattis pulvinar, mauris ligula suscipit arcu, sed elementum diam leo at magna. </a:t>
            </a:r>
          </a:p>
        </p:txBody>
      </p:sp>
      <p:sp>
        <p:nvSpPr>
          <p:cNvPr id="7" name="Freeform 50">
            <a:extLst>
              <a:ext uri="{FF2B5EF4-FFF2-40B4-BE49-F238E27FC236}">
                <a16:creationId xmlns:a16="http://schemas.microsoft.com/office/drawing/2014/main" id="{4ABA5649-04B1-460B-B334-FFA9B6F1861D}"/>
              </a:ext>
            </a:extLst>
          </p:cNvPr>
          <p:cNvSpPr>
            <a:spLocks/>
          </p:cNvSpPr>
          <p:nvPr/>
        </p:nvSpPr>
        <p:spPr bwMode="gray">
          <a:xfrm flipH="1">
            <a:off x="4669005" y="4308630"/>
            <a:ext cx="1253466" cy="1837527"/>
          </a:xfrm>
          <a:custGeom>
            <a:avLst/>
            <a:gdLst>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59275 w 346191"/>
              <a:gd name="connsiteY10" fmla="*/ 0 h 423264"/>
              <a:gd name="connsiteX11" fmla="*/ 65582 w 346191"/>
              <a:gd name="connsiteY11" fmla="*/ 331696 h 423264"/>
              <a:gd name="connsiteX12" fmla="*/ 89275 w 346191"/>
              <a:gd name="connsiteY12" fmla="*/ 423264 h 423264"/>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59275 w 346191"/>
              <a:gd name="connsiteY10" fmla="*/ 0 h 423264"/>
              <a:gd name="connsiteX11" fmla="*/ 65582 w 346191"/>
              <a:gd name="connsiteY11" fmla="*/ 331696 h 423264"/>
              <a:gd name="connsiteX12" fmla="*/ 89275 w 346191"/>
              <a:gd name="connsiteY12" fmla="*/ 423264 h 423264"/>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65582 w 346191"/>
              <a:gd name="connsiteY10" fmla="*/ 331696 h 423264"/>
              <a:gd name="connsiteX11" fmla="*/ 89275 w 346191"/>
              <a:gd name="connsiteY11" fmla="*/ 423264 h 423264"/>
              <a:gd name="connsiteX0" fmla="*/ 44452 w 286819"/>
              <a:gd name="connsiteY0" fmla="*/ 0 h 423264"/>
              <a:gd name="connsiteX1" fmla="*/ 265423 w 286819"/>
              <a:gd name="connsiteY1" fmla="*/ 0 h 423264"/>
              <a:gd name="connsiteX2" fmla="*/ 271378 w 286819"/>
              <a:gd name="connsiteY2" fmla="*/ 135007 h 423264"/>
              <a:gd name="connsiteX3" fmla="*/ 198299 w 286819"/>
              <a:gd name="connsiteY3" fmla="*/ 175130 h 423264"/>
              <a:gd name="connsiteX4" fmla="*/ 277874 w 286819"/>
              <a:gd name="connsiteY4" fmla="*/ 206035 h 423264"/>
              <a:gd name="connsiteX5" fmla="*/ 265423 w 286819"/>
              <a:gd name="connsiteY5" fmla="*/ 331824 h 423264"/>
              <a:gd name="connsiteX6" fmla="*/ 50553 w 286819"/>
              <a:gd name="connsiteY6" fmla="*/ 331587 h 423264"/>
              <a:gd name="connsiteX7" fmla="*/ 43186 w 286819"/>
              <a:gd name="connsiteY7" fmla="*/ 321355 h 423264"/>
              <a:gd name="connsiteX8" fmla="*/ 44452 w 286819"/>
              <a:gd name="connsiteY8" fmla="*/ 0 h 423264"/>
              <a:gd name="connsiteX9" fmla="*/ 6210 w 286819"/>
              <a:gd name="connsiteY9" fmla="*/ 331696 h 423264"/>
              <a:gd name="connsiteX10" fmla="*/ 29903 w 286819"/>
              <a:gd name="connsiteY10" fmla="*/ 423264 h 423264"/>
              <a:gd name="connsiteX0" fmla="*/ 44298 w 286665"/>
              <a:gd name="connsiteY0" fmla="*/ 0 h 331824"/>
              <a:gd name="connsiteX1" fmla="*/ 265269 w 286665"/>
              <a:gd name="connsiteY1" fmla="*/ 0 h 331824"/>
              <a:gd name="connsiteX2" fmla="*/ 271224 w 286665"/>
              <a:gd name="connsiteY2" fmla="*/ 135007 h 331824"/>
              <a:gd name="connsiteX3" fmla="*/ 198145 w 286665"/>
              <a:gd name="connsiteY3" fmla="*/ 175130 h 331824"/>
              <a:gd name="connsiteX4" fmla="*/ 277720 w 286665"/>
              <a:gd name="connsiteY4" fmla="*/ 206035 h 331824"/>
              <a:gd name="connsiteX5" fmla="*/ 265269 w 286665"/>
              <a:gd name="connsiteY5" fmla="*/ 331824 h 331824"/>
              <a:gd name="connsiteX6" fmla="*/ 50399 w 286665"/>
              <a:gd name="connsiteY6" fmla="*/ 331587 h 331824"/>
              <a:gd name="connsiteX7" fmla="*/ 43032 w 286665"/>
              <a:gd name="connsiteY7" fmla="*/ 321355 h 331824"/>
              <a:gd name="connsiteX8" fmla="*/ 44298 w 286665"/>
              <a:gd name="connsiteY8" fmla="*/ 0 h 33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665" h="331824">
                <a:moveTo>
                  <a:pt x="44298" y="0"/>
                </a:moveTo>
                <a:lnTo>
                  <a:pt x="265269" y="0"/>
                </a:lnTo>
                <a:cubicBezTo>
                  <a:pt x="270682" y="39038"/>
                  <a:pt x="288005" y="125247"/>
                  <a:pt x="271224" y="135007"/>
                </a:cubicBezTo>
                <a:cubicBezTo>
                  <a:pt x="257691" y="143140"/>
                  <a:pt x="200310" y="84583"/>
                  <a:pt x="198145" y="175130"/>
                </a:cubicBezTo>
                <a:cubicBezTo>
                  <a:pt x="195980" y="265676"/>
                  <a:pt x="261480" y="195733"/>
                  <a:pt x="277720" y="206035"/>
                </a:cubicBezTo>
                <a:cubicBezTo>
                  <a:pt x="299914" y="220132"/>
                  <a:pt x="275013" y="287364"/>
                  <a:pt x="265269" y="331824"/>
                </a:cubicBezTo>
                <a:cubicBezTo>
                  <a:pt x="226389" y="331103"/>
                  <a:pt x="134121" y="331341"/>
                  <a:pt x="50399" y="331587"/>
                </a:cubicBezTo>
                <a:lnTo>
                  <a:pt x="43032" y="321355"/>
                </a:lnTo>
                <a:cubicBezTo>
                  <a:pt x="-16564" y="218132"/>
                  <a:pt x="-12482" y="95619"/>
                  <a:pt x="44298" y="0"/>
                </a:cubicBezTo>
                <a:close/>
              </a:path>
            </a:pathLst>
          </a:custGeom>
          <a:solidFill>
            <a:schemeClr val="bg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000" dirty="0">
              <a:solidFill>
                <a:srgbClr val="FFFFFF"/>
              </a:solidFill>
              <a:cs typeface="Arial" panose="020B0604020202020204" pitchFamily="34" charset="0"/>
            </a:endParaRPr>
          </a:p>
        </p:txBody>
      </p:sp>
      <p:sp>
        <p:nvSpPr>
          <p:cNvPr id="8" name="Freeform 51">
            <a:extLst>
              <a:ext uri="{FF2B5EF4-FFF2-40B4-BE49-F238E27FC236}">
                <a16:creationId xmlns:a16="http://schemas.microsoft.com/office/drawing/2014/main" id="{EBF60E2D-F34B-41ED-9520-FB277C088BCF}"/>
              </a:ext>
            </a:extLst>
          </p:cNvPr>
          <p:cNvSpPr>
            <a:spLocks/>
          </p:cNvSpPr>
          <p:nvPr/>
        </p:nvSpPr>
        <p:spPr bwMode="gray">
          <a:xfrm flipH="1">
            <a:off x="3221530" y="4308630"/>
            <a:ext cx="1466120" cy="1837527"/>
          </a:xfrm>
          <a:custGeom>
            <a:avLst/>
            <a:gdLst>
              <a:gd name="connsiteX0" fmla="*/ 331704 w 398474"/>
              <a:gd name="connsiteY0" fmla="*/ 0 h 331824"/>
              <a:gd name="connsiteX1" fmla="*/ 398474 w 398474"/>
              <a:gd name="connsiteY1" fmla="*/ 330740 h 331824"/>
              <a:gd name="connsiteX2" fmla="*/ 332785 w 398474"/>
              <a:gd name="connsiteY2" fmla="*/ 330756 h 331824"/>
              <a:gd name="connsiteX3" fmla="*/ 331704 w 398474"/>
              <a:gd name="connsiteY3" fmla="*/ 0 h 331824"/>
              <a:gd name="connsiteX4" fmla="*/ 68217 w 398474"/>
              <a:gd name="connsiteY4" fmla="*/ 0 h 331824"/>
              <a:gd name="connsiteX5" fmla="*/ 288755 w 398474"/>
              <a:gd name="connsiteY5" fmla="*/ 0 h 331824"/>
              <a:gd name="connsiteX6" fmla="*/ 292271 w 398474"/>
              <a:gd name="connsiteY6" fmla="*/ 4883 h 331824"/>
              <a:gd name="connsiteX7" fmla="*/ 288202 w 398474"/>
              <a:gd name="connsiteY7" fmla="*/ 330809 h 331824"/>
              <a:gd name="connsiteX8" fmla="*/ 67134 w 398474"/>
              <a:gd name="connsiteY8" fmla="*/ 331824 h 331824"/>
              <a:gd name="connsiteX9" fmla="*/ 82835 w 398474"/>
              <a:gd name="connsiteY9" fmla="*/ 209830 h 331824"/>
              <a:gd name="connsiteX10" fmla="*/ 0 w 398474"/>
              <a:gd name="connsiteY10" fmla="*/ 174587 h 331824"/>
              <a:gd name="connsiteX11" fmla="*/ 75797 w 398474"/>
              <a:gd name="connsiteY11" fmla="*/ 130127 h 331824"/>
              <a:gd name="connsiteX12" fmla="*/ 68217 w 398474"/>
              <a:gd name="connsiteY12" fmla="*/ 0 h 331824"/>
              <a:gd name="connsiteX0" fmla="*/ 332785 w 398474"/>
              <a:gd name="connsiteY0" fmla="*/ 330756 h 331824"/>
              <a:gd name="connsiteX1" fmla="*/ 398474 w 398474"/>
              <a:gd name="connsiteY1" fmla="*/ 330740 h 331824"/>
              <a:gd name="connsiteX2" fmla="*/ 332785 w 398474"/>
              <a:gd name="connsiteY2" fmla="*/ 330756 h 331824"/>
              <a:gd name="connsiteX3" fmla="*/ 68217 w 398474"/>
              <a:gd name="connsiteY3" fmla="*/ 0 h 331824"/>
              <a:gd name="connsiteX4" fmla="*/ 288755 w 398474"/>
              <a:gd name="connsiteY4" fmla="*/ 0 h 331824"/>
              <a:gd name="connsiteX5" fmla="*/ 292271 w 398474"/>
              <a:gd name="connsiteY5" fmla="*/ 4883 h 331824"/>
              <a:gd name="connsiteX6" fmla="*/ 288202 w 398474"/>
              <a:gd name="connsiteY6" fmla="*/ 330809 h 331824"/>
              <a:gd name="connsiteX7" fmla="*/ 67134 w 398474"/>
              <a:gd name="connsiteY7" fmla="*/ 331824 h 331824"/>
              <a:gd name="connsiteX8" fmla="*/ 82835 w 398474"/>
              <a:gd name="connsiteY8" fmla="*/ 209830 h 331824"/>
              <a:gd name="connsiteX9" fmla="*/ 0 w 398474"/>
              <a:gd name="connsiteY9" fmla="*/ 174587 h 331824"/>
              <a:gd name="connsiteX10" fmla="*/ 75797 w 398474"/>
              <a:gd name="connsiteY10" fmla="*/ 130127 h 331824"/>
              <a:gd name="connsiteX11" fmla="*/ 68217 w 398474"/>
              <a:gd name="connsiteY11" fmla="*/ 0 h 331824"/>
              <a:gd name="connsiteX0" fmla="*/ 68217 w 335300"/>
              <a:gd name="connsiteY0" fmla="*/ 0 h 331824"/>
              <a:gd name="connsiteX1" fmla="*/ 288755 w 335300"/>
              <a:gd name="connsiteY1" fmla="*/ 0 h 331824"/>
              <a:gd name="connsiteX2" fmla="*/ 292271 w 335300"/>
              <a:gd name="connsiteY2" fmla="*/ 4883 h 331824"/>
              <a:gd name="connsiteX3" fmla="*/ 288202 w 335300"/>
              <a:gd name="connsiteY3" fmla="*/ 330809 h 331824"/>
              <a:gd name="connsiteX4" fmla="*/ 67134 w 335300"/>
              <a:gd name="connsiteY4" fmla="*/ 331824 h 331824"/>
              <a:gd name="connsiteX5" fmla="*/ 82835 w 335300"/>
              <a:gd name="connsiteY5" fmla="*/ 209830 h 331824"/>
              <a:gd name="connsiteX6" fmla="*/ 0 w 335300"/>
              <a:gd name="connsiteY6" fmla="*/ 174587 h 331824"/>
              <a:gd name="connsiteX7" fmla="*/ 75797 w 335300"/>
              <a:gd name="connsiteY7" fmla="*/ 130127 h 331824"/>
              <a:gd name="connsiteX8" fmla="*/ 68217 w 335300"/>
              <a:gd name="connsiteY8" fmla="*/ 0 h 33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5300" h="331824">
                <a:moveTo>
                  <a:pt x="68217" y="0"/>
                </a:moveTo>
                <a:lnTo>
                  <a:pt x="288755" y="0"/>
                </a:lnTo>
                <a:lnTo>
                  <a:pt x="292271" y="4883"/>
                </a:lnTo>
                <a:cubicBezTo>
                  <a:pt x="352828" y="109772"/>
                  <a:pt x="347637" y="234578"/>
                  <a:pt x="288202" y="330809"/>
                </a:cubicBezTo>
                <a:lnTo>
                  <a:pt x="67134" y="331824"/>
                </a:lnTo>
                <a:cubicBezTo>
                  <a:pt x="74714" y="297124"/>
                  <a:pt x="94746" y="236398"/>
                  <a:pt x="82835" y="209830"/>
                </a:cubicBezTo>
                <a:cubicBezTo>
                  <a:pt x="70383" y="183262"/>
                  <a:pt x="0" y="273267"/>
                  <a:pt x="0" y="174587"/>
                </a:cubicBezTo>
                <a:cubicBezTo>
                  <a:pt x="0" y="75907"/>
                  <a:pt x="64427" y="156695"/>
                  <a:pt x="75797" y="130127"/>
                </a:cubicBezTo>
                <a:cubicBezTo>
                  <a:pt x="87166" y="104102"/>
                  <a:pt x="71466" y="52051"/>
                  <a:pt x="68217" y="0"/>
                </a:cubicBezTo>
                <a:close/>
              </a:path>
            </a:pathLst>
          </a:custGeom>
          <a:solidFill>
            <a:schemeClr val="accent1"/>
          </a:solidFill>
          <a:ln w="19050" cap="flat" cmpd="sng">
            <a:noFill/>
            <a:prstDash val="solid"/>
            <a:round/>
            <a:headEnd type="none" w="med" len="med"/>
            <a:tailEnd type="none" w="med" len="med"/>
          </a:ln>
          <a:effectLst/>
        </p:spPr>
        <p:txBody>
          <a:bodyPr vert="horz" wrap="square" lIns="68580" tIns="45720" rIns="68580" bIns="45720" numCol="1" anchor="t" anchorCtr="0" compatLnSpc="1">
            <a:prstTxWarp prst="textNoShape">
              <a:avLst/>
            </a:prstTxWarp>
            <a:noAutofit/>
          </a:bodyPr>
          <a:lstStyle/>
          <a:p>
            <a:endParaRPr lang="en-US" sz="1000" dirty="0">
              <a:solidFill>
                <a:srgbClr val="000000"/>
              </a:solidFill>
              <a:latin typeface="+mn-lt"/>
              <a:cs typeface="Arial" panose="020B0604020202020204" pitchFamily="34" charset="0"/>
            </a:endParaRPr>
          </a:p>
        </p:txBody>
      </p:sp>
      <p:sp>
        <p:nvSpPr>
          <p:cNvPr id="9" name="Rectangle 15">
            <a:extLst>
              <a:ext uri="{FF2B5EF4-FFF2-40B4-BE49-F238E27FC236}">
                <a16:creationId xmlns:a16="http://schemas.microsoft.com/office/drawing/2014/main" id="{3569C5EE-CB81-4669-B92B-66CBFD1B9527}"/>
              </a:ext>
            </a:extLst>
          </p:cNvPr>
          <p:cNvSpPr>
            <a:spLocks noChangeArrowheads="1"/>
          </p:cNvSpPr>
          <p:nvPr/>
        </p:nvSpPr>
        <p:spPr bwMode="gray">
          <a:xfrm flipH="1">
            <a:off x="5552055" y="2291787"/>
            <a:ext cx="3370717" cy="1837527"/>
          </a:xfrm>
          <a:prstGeom prst="roundRect">
            <a:avLst/>
          </a:prstGeom>
          <a:solidFill>
            <a:schemeClr val="accent1"/>
          </a:solidFill>
          <a:ln w="12700" algn="ctr">
            <a:noFill/>
            <a:miter lim="800000"/>
            <a:headEnd/>
            <a:tailEnd/>
          </a:ln>
        </p:spPr>
        <p:txBody>
          <a:bodyPr lIns="356616" rIns="34290" anchor="ctr">
            <a:noAutofit/>
          </a:bodyPr>
          <a:lstStyle/>
          <a:p>
            <a:pPr>
              <a:lnSpc>
                <a:spcPct val="90000"/>
              </a:lnSpc>
            </a:pPr>
            <a:endParaRPr dirty="0">
              <a:solidFill>
                <a:srgbClr val="FFFFFF"/>
              </a:solidFill>
              <a:cs typeface="Arial" panose="020B0604020202020204" pitchFamily="34" charset="0"/>
            </a:endParaRPr>
          </a:p>
        </p:txBody>
      </p:sp>
      <p:sp>
        <p:nvSpPr>
          <p:cNvPr id="10" name="Rectangle 15">
            <a:extLst>
              <a:ext uri="{FF2B5EF4-FFF2-40B4-BE49-F238E27FC236}">
                <a16:creationId xmlns:a16="http://schemas.microsoft.com/office/drawing/2014/main" id="{9272E477-DC0D-4781-B402-668129C014F5}"/>
              </a:ext>
            </a:extLst>
          </p:cNvPr>
          <p:cNvSpPr>
            <a:spLocks noChangeArrowheads="1"/>
          </p:cNvSpPr>
          <p:nvPr/>
        </p:nvSpPr>
        <p:spPr bwMode="gray">
          <a:xfrm>
            <a:off x="222815" y="2291787"/>
            <a:ext cx="3529889" cy="1837527"/>
          </a:xfrm>
          <a:prstGeom prst="roundRect">
            <a:avLst/>
          </a:prstGeom>
          <a:solidFill>
            <a:schemeClr val="bg2"/>
          </a:solidFill>
          <a:ln w="12700" algn="ctr">
            <a:noFill/>
            <a:miter lim="800000"/>
            <a:headEnd/>
            <a:tailEnd/>
          </a:ln>
        </p:spPr>
        <p:txBody>
          <a:bodyPr lIns="356616" rIns="34290" anchor="ctr">
            <a:noAutofit/>
          </a:bodyPr>
          <a:lstStyle/>
          <a:p>
            <a:pPr algn="l" fontAlgn="auto">
              <a:lnSpc>
                <a:spcPct val="90000"/>
              </a:lnSpc>
              <a:spcBef>
                <a:spcPts val="0"/>
              </a:spcBef>
              <a:spcAft>
                <a:spcPts val="0"/>
              </a:spcAft>
            </a:pPr>
            <a:endParaRPr sz="1400" dirty="0">
              <a:solidFill>
                <a:srgbClr val="FFFFFF"/>
              </a:solidFill>
              <a:latin typeface="+mn-lt"/>
              <a:cs typeface="Arial" panose="020B0604020202020204" pitchFamily="34" charset="0"/>
            </a:endParaRPr>
          </a:p>
        </p:txBody>
      </p:sp>
      <p:sp>
        <p:nvSpPr>
          <p:cNvPr id="11" name="TextBox 10">
            <a:extLst>
              <a:ext uri="{FF2B5EF4-FFF2-40B4-BE49-F238E27FC236}">
                <a16:creationId xmlns:a16="http://schemas.microsoft.com/office/drawing/2014/main" id="{F0FD4F37-D907-4D3D-8C2C-68C8595A47D8}"/>
              </a:ext>
            </a:extLst>
          </p:cNvPr>
          <p:cNvSpPr txBox="1">
            <a:spLocks/>
          </p:cNvSpPr>
          <p:nvPr/>
        </p:nvSpPr>
        <p:spPr>
          <a:xfrm>
            <a:off x="5984543" y="2418750"/>
            <a:ext cx="2549738" cy="1583599"/>
          </a:xfrm>
          <a:prstGeom prst="rect">
            <a:avLst/>
          </a:prstGeom>
          <a:noFill/>
        </p:spPr>
        <p:txBody>
          <a:bodyPr wrap="square" lIns="0" tIns="0" rIns="0" bIns="0" rtlCol="0" anchor="ctr">
            <a:normAutofit/>
          </a:bodyPr>
          <a:lstStyle/>
          <a:p>
            <a:pPr lvl="0" defTabSz="914400">
              <a:defRPr/>
            </a:pPr>
            <a:r>
              <a:rPr lang="en-US" kern="0" dirty="0">
                <a:solidFill>
                  <a:schemeClr val="bg1"/>
                </a:solidFill>
                <a:cs typeface="Arial" panose="020B0604020202020204" pitchFamily="34" charset="0"/>
              </a:rPr>
              <a:t>Lorem ipsum dolor sit amet, consectetur adipiscing elit. Ut tempor, quam et mattis pulvinar, mauris ligula suscipit arcu, sed elementum diam leo at magna. </a:t>
            </a:r>
          </a:p>
        </p:txBody>
      </p:sp>
      <p:sp>
        <p:nvSpPr>
          <p:cNvPr id="12" name="TextBox 11">
            <a:extLst>
              <a:ext uri="{FF2B5EF4-FFF2-40B4-BE49-F238E27FC236}">
                <a16:creationId xmlns:a16="http://schemas.microsoft.com/office/drawing/2014/main" id="{3DB822BC-2401-45B7-85DF-86763A2058FC}"/>
              </a:ext>
            </a:extLst>
          </p:cNvPr>
          <p:cNvSpPr txBox="1">
            <a:spLocks/>
          </p:cNvSpPr>
          <p:nvPr/>
        </p:nvSpPr>
        <p:spPr>
          <a:xfrm>
            <a:off x="556720" y="2473459"/>
            <a:ext cx="2559458" cy="1474185"/>
          </a:xfrm>
          <a:prstGeom prst="rect">
            <a:avLst/>
          </a:prstGeom>
          <a:noFill/>
        </p:spPr>
        <p:txBody>
          <a:bodyPr wrap="square" lIns="0" tIns="0" rIns="0" bIns="0" rtlCol="0" anchor="ctr">
            <a:normAutofit/>
          </a:bodyPr>
          <a:lstStyle/>
          <a:p>
            <a:pPr lvl="0" algn="r" defTabSz="914400">
              <a:defRPr/>
            </a:pPr>
            <a:r>
              <a:rPr lang="en-US" kern="0" dirty="0">
                <a:cs typeface="Arial" panose="020B0604020202020204" pitchFamily="34" charset="0"/>
              </a:rPr>
              <a:t>Lorem ipsum dolor sit amet, consectetur adipiscing elit. Ut tempor, quam et mattis pulvinar, mauris ligula suscipit arcu, sed elementum diam leo at magna. </a:t>
            </a:r>
          </a:p>
        </p:txBody>
      </p:sp>
      <p:sp>
        <p:nvSpPr>
          <p:cNvPr id="13" name="Freeform 50">
            <a:extLst>
              <a:ext uri="{FF2B5EF4-FFF2-40B4-BE49-F238E27FC236}">
                <a16:creationId xmlns:a16="http://schemas.microsoft.com/office/drawing/2014/main" id="{A96E8B11-6A18-4FFB-A923-73B9B406D8D1}"/>
              </a:ext>
            </a:extLst>
          </p:cNvPr>
          <p:cNvSpPr>
            <a:spLocks/>
          </p:cNvSpPr>
          <p:nvPr/>
        </p:nvSpPr>
        <p:spPr bwMode="gray">
          <a:xfrm>
            <a:off x="3221530" y="2291787"/>
            <a:ext cx="1253466" cy="1837527"/>
          </a:xfrm>
          <a:custGeom>
            <a:avLst/>
            <a:gdLst>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59275 w 346191"/>
              <a:gd name="connsiteY10" fmla="*/ 0 h 423264"/>
              <a:gd name="connsiteX11" fmla="*/ 65582 w 346191"/>
              <a:gd name="connsiteY11" fmla="*/ 331696 h 423264"/>
              <a:gd name="connsiteX12" fmla="*/ 89275 w 346191"/>
              <a:gd name="connsiteY12" fmla="*/ 423264 h 423264"/>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59275 w 346191"/>
              <a:gd name="connsiteY10" fmla="*/ 0 h 423264"/>
              <a:gd name="connsiteX11" fmla="*/ 65582 w 346191"/>
              <a:gd name="connsiteY11" fmla="*/ 331696 h 423264"/>
              <a:gd name="connsiteX12" fmla="*/ 89275 w 346191"/>
              <a:gd name="connsiteY12" fmla="*/ 423264 h 423264"/>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65582 w 346191"/>
              <a:gd name="connsiteY10" fmla="*/ 331696 h 423264"/>
              <a:gd name="connsiteX11" fmla="*/ 89275 w 346191"/>
              <a:gd name="connsiteY11" fmla="*/ 423264 h 423264"/>
              <a:gd name="connsiteX0" fmla="*/ 44452 w 286819"/>
              <a:gd name="connsiteY0" fmla="*/ 0 h 423264"/>
              <a:gd name="connsiteX1" fmla="*/ 265423 w 286819"/>
              <a:gd name="connsiteY1" fmla="*/ 0 h 423264"/>
              <a:gd name="connsiteX2" fmla="*/ 271378 w 286819"/>
              <a:gd name="connsiteY2" fmla="*/ 135007 h 423264"/>
              <a:gd name="connsiteX3" fmla="*/ 198299 w 286819"/>
              <a:gd name="connsiteY3" fmla="*/ 175130 h 423264"/>
              <a:gd name="connsiteX4" fmla="*/ 277874 w 286819"/>
              <a:gd name="connsiteY4" fmla="*/ 206035 h 423264"/>
              <a:gd name="connsiteX5" fmla="*/ 265423 w 286819"/>
              <a:gd name="connsiteY5" fmla="*/ 331824 h 423264"/>
              <a:gd name="connsiteX6" fmla="*/ 50553 w 286819"/>
              <a:gd name="connsiteY6" fmla="*/ 331587 h 423264"/>
              <a:gd name="connsiteX7" fmla="*/ 43186 w 286819"/>
              <a:gd name="connsiteY7" fmla="*/ 321355 h 423264"/>
              <a:gd name="connsiteX8" fmla="*/ 44452 w 286819"/>
              <a:gd name="connsiteY8" fmla="*/ 0 h 423264"/>
              <a:gd name="connsiteX9" fmla="*/ 6210 w 286819"/>
              <a:gd name="connsiteY9" fmla="*/ 331696 h 423264"/>
              <a:gd name="connsiteX10" fmla="*/ 29903 w 286819"/>
              <a:gd name="connsiteY10" fmla="*/ 423264 h 423264"/>
              <a:gd name="connsiteX0" fmla="*/ 44298 w 286665"/>
              <a:gd name="connsiteY0" fmla="*/ 0 h 331824"/>
              <a:gd name="connsiteX1" fmla="*/ 265269 w 286665"/>
              <a:gd name="connsiteY1" fmla="*/ 0 h 331824"/>
              <a:gd name="connsiteX2" fmla="*/ 271224 w 286665"/>
              <a:gd name="connsiteY2" fmla="*/ 135007 h 331824"/>
              <a:gd name="connsiteX3" fmla="*/ 198145 w 286665"/>
              <a:gd name="connsiteY3" fmla="*/ 175130 h 331824"/>
              <a:gd name="connsiteX4" fmla="*/ 277720 w 286665"/>
              <a:gd name="connsiteY4" fmla="*/ 206035 h 331824"/>
              <a:gd name="connsiteX5" fmla="*/ 265269 w 286665"/>
              <a:gd name="connsiteY5" fmla="*/ 331824 h 331824"/>
              <a:gd name="connsiteX6" fmla="*/ 50399 w 286665"/>
              <a:gd name="connsiteY6" fmla="*/ 331587 h 331824"/>
              <a:gd name="connsiteX7" fmla="*/ 43032 w 286665"/>
              <a:gd name="connsiteY7" fmla="*/ 321355 h 331824"/>
              <a:gd name="connsiteX8" fmla="*/ 44298 w 286665"/>
              <a:gd name="connsiteY8" fmla="*/ 0 h 33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665" h="331824">
                <a:moveTo>
                  <a:pt x="44298" y="0"/>
                </a:moveTo>
                <a:lnTo>
                  <a:pt x="265269" y="0"/>
                </a:lnTo>
                <a:cubicBezTo>
                  <a:pt x="270682" y="39038"/>
                  <a:pt x="288005" y="125247"/>
                  <a:pt x="271224" y="135007"/>
                </a:cubicBezTo>
                <a:cubicBezTo>
                  <a:pt x="257691" y="143140"/>
                  <a:pt x="200310" y="84583"/>
                  <a:pt x="198145" y="175130"/>
                </a:cubicBezTo>
                <a:cubicBezTo>
                  <a:pt x="195980" y="265676"/>
                  <a:pt x="261480" y="195733"/>
                  <a:pt x="277720" y="206035"/>
                </a:cubicBezTo>
                <a:cubicBezTo>
                  <a:pt x="299914" y="220132"/>
                  <a:pt x="275013" y="287364"/>
                  <a:pt x="265269" y="331824"/>
                </a:cubicBezTo>
                <a:cubicBezTo>
                  <a:pt x="226389" y="331103"/>
                  <a:pt x="134121" y="331341"/>
                  <a:pt x="50399" y="331587"/>
                </a:cubicBezTo>
                <a:lnTo>
                  <a:pt x="43032" y="321355"/>
                </a:lnTo>
                <a:cubicBezTo>
                  <a:pt x="-16564" y="218132"/>
                  <a:pt x="-12482" y="95619"/>
                  <a:pt x="44298" y="0"/>
                </a:cubicBezTo>
                <a:close/>
              </a:path>
            </a:pathLst>
          </a:cu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000" dirty="0">
              <a:solidFill>
                <a:srgbClr val="FFFFFF"/>
              </a:solidFill>
              <a:cs typeface="Arial" panose="020B0604020202020204" pitchFamily="34" charset="0"/>
            </a:endParaRPr>
          </a:p>
        </p:txBody>
      </p:sp>
      <p:sp>
        <p:nvSpPr>
          <p:cNvPr id="14" name="Freeform 51">
            <a:extLst>
              <a:ext uri="{FF2B5EF4-FFF2-40B4-BE49-F238E27FC236}">
                <a16:creationId xmlns:a16="http://schemas.microsoft.com/office/drawing/2014/main" id="{9BAD6DB1-7A42-44F1-82DA-18189E934171}"/>
              </a:ext>
            </a:extLst>
          </p:cNvPr>
          <p:cNvSpPr>
            <a:spLocks/>
          </p:cNvSpPr>
          <p:nvPr/>
        </p:nvSpPr>
        <p:spPr bwMode="gray">
          <a:xfrm>
            <a:off x="4456352" y="2291787"/>
            <a:ext cx="1466120" cy="1837527"/>
          </a:xfrm>
          <a:custGeom>
            <a:avLst/>
            <a:gdLst>
              <a:gd name="connsiteX0" fmla="*/ 331704 w 398474"/>
              <a:gd name="connsiteY0" fmla="*/ 0 h 331824"/>
              <a:gd name="connsiteX1" fmla="*/ 398474 w 398474"/>
              <a:gd name="connsiteY1" fmla="*/ 330740 h 331824"/>
              <a:gd name="connsiteX2" fmla="*/ 332785 w 398474"/>
              <a:gd name="connsiteY2" fmla="*/ 330756 h 331824"/>
              <a:gd name="connsiteX3" fmla="*/ 331704 w 398474"/>
              <a:gd name="connsiteY3" fmla="*/ 0 h 331824"/>
              <a:gd name="connsiteX4" fmla="*/ 68217 w 398474"/>
              <a:gd name="connsiteY4" fmla="*/ 0 h 331824"/>
              <a:gd name="connsiteX5" fmla="*/ 288755 w 398474"/>
              <a:gd name="connsiteY5" fmla="*/ 0 h 331824"/>
              <a:gd name="connsiteX6" fmla="*/ 292271 w 398474"/>
              <a:gd name="connsiteY6" fmla="*/ 4883 h 331824"/>
              <a:gd name="connsiteX7" fmla="*/ 288202 w 398474"/>
              <a:gd name="connsiteY7" fmla="*/ 330809 h 331824"/>
              <a:gd name="connsiteX8" fmla="*/ 67134 w 398474"/>
              <a:gd name="connsiteY8" fmla="*/ 331824 h 331824"/>
              <a:gd name="connsiteX9" fmla="*/ 82835 w 398474"/>
              <a:gd name="connsiteY9" fmla="*/ 209830 h 331824"/>
              <a:gd name="connsiteX10" fmla="*/ 0 w 398474"/>
              <a:gd name="connsiteY10" fmla="*/ 174587 h 331824"/>
              <a:gd name="connsiteX11" fmla="*/ 75797 w 398474"/>
              <a:gd name="connsiteY11" fmla="*/ 130127 h 331824"/>
              <a:gd name="connsiteX12" fmla="*/ 68217 w 398474"/>
              <a:gd name="connsiteY12" fmla="*/ 0 h 331824"/>
              <a:gd name="connsiteX0" fmla="*/ 332785 w 398474"/>
              <a:gd name="connsiteY0" fmla="*/ 330756 h 331824"/>
              <a:gd name="connsiteX1" fmla="*/ 398474 w 398474"/>
              <a:gd name="connsiteY1" fmla="*/ 330740 h 331824"/>
              <a:gd name="connsiteX2" fmla="*/ 332785 w 398474"/>
              <a:gd name="connsiteY2" fmla="*/ 330756 h 331824"/>
              <a:gd name="connsiteX3" fmla="*/ 68217 w 398474"/>
              <a:gd name="connsiteY3" fmla="*/ 0 h 331824"/>
              <a:gd name="connsiteX4" fmla="*/ 288755 w 398474"/>
              <a:gd name="connsiteY4" fmla="*/ 0 h 331824"/>
              <a:gd name="connsiteX5" fmla="*/ 292271 w 398474"/>
              <a:gd name="connsiteY5" fmla="*/ 4883 h 331824"/>
              <a:gd name="connsiteX6" fmla="*/ 288202 w 398474"/>
              <a:gd name="connsiteY6" fmla="*/ 330809 h 331824"/>
              <a:gd name="connsiteX7" fmla="*/ 67134 w 398474"/>
              <a:gd name="connsiteY7" fmla="*/ 331824 h 331824"/>
              <a:gd name="connsiteX8" fmla="*/ 82835 w 398474"/>
              <a:gd name="connsiteY8" fmla="*/ 209830 h 331824"/>
              <a:gd name="connsiteX9" fmla="*/ 0 w 398474"/>
              <a:gd name="connsiteY9" fmla="*/ 174587 h 331824"/>
              <a:gd name="connsiteX10" fmla="*/ 75797 w 398474"/>
              <a:gd name="connsiteY10" fmla="*/ 130127 h 331824"/>
              <a:gd name="connsiteX11" fmla="*/ 68217 w 398474"/>
              <a:gd name="connsiteY11" fmla="*/ 0 h 331824"/>
              <a:gd name="connsiteX0" fmla="*/ 68217 w 335300"/>
              <a:gd name="connsiteY0" fmla="*/ 0 h 331824"/>
              <a:gd name="connsiteX1" fmla="*/ 288755 w 335300"/>
              <a:gd name="connsiteY1" fmla="*/ 0 h 331824"/>
              <a:gd name="connsiteX2" fmla="*/ 292271 w 335300"/>
              <a:gd name="connsiteY2" fmla="*/ 4883 h 331824"/>
              <a:gd name="connsiteX3" fmla="*/ 288202 w 335300"/>
              <a:gd name="connsiteY3" fmla="*/ 330809 h 331824"/>
              <a:gd name="connsiteX4" fmla="*/ 67134 w 335300"/>
              <a:gd name="connsiteY4" fmla="*/ 331824 h 331824"/>
              <a:gd name="connsiteX5" fmla="*/ 82835 w 335300"/>
              <a:gd name="connsiteY5" fmla="*/ 209830 h 331824"/>
              <a:gd name="connsiteX6" fmla="*/ 0 w 335300"/>
              <a:gd name="connsiteY6" fmla="*/ 174587 h 331824"/>
              <a:gd name="connsiteX7" fmla="*/ 75797 w 335300"/>
              <a:gd name="connsiteY7" fmla="*/ 130127 h 331824"/>
              <a:gd name="connsiteX8" fmla="*/ 68217 w 335300"/>
              <a:gd name="connsiteY8" fmla="*/ 0 h 33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5300" h="331824">
                <a:moveTo>
                  <a:pt x="68217" y="0"/>
                </a:moveTo>
                <a:lnTo>
                  <a:pt x="288755" y="0"/>
                </a:lnTo>
                <a:lnTo>
                  <a:pt x="292271" y="4883"/>
                </a:lnTo>
                <a:cubicBezTo>
                  <a:pt x="352828" y="109772"/>
                  <a:pt x="347637" y="234578"/>
                  <a:pt x="288202" y="330809"/>
                </a:cubicBezTo>
                <a:lnTo>
                  <a:pt x="67134" y="331824"/>
                </a:lnTo>
                <a:cubicBezTo>
                  <a:pt x="74714" y="297124"/>
                  <a:pt x="94746" y="236398"/>
                  <a:pt x="82835" y="209830"/>
                </a:cubicBezTo>
                <a:cubicBezTo>
                  <a:pt x="70383" y="183262"/>
                  <a:pt x="0" y="273267"/>
                  <a:pt x="0" y="174587"/>
                </a:cubicBezTo>
                <a:cubicBezTo>
                  <a:pt x="0" y="75907"/>
                  <a:pt x="64427" y="156695"/>
                  <a:pt x="75797" y="130127"/>
                </a:cubicBezTo>
                <a:cubicBezTo>
                  <a:pt x="87166" y="104102"/>
                  <a:pt x="71466" y="52051"/>
                  <a:pt x="68217" y="0"/>
                </a:cubicBezTo>
                <a:close/>
              </a:path>
            </a:pathLst>
          </a:custGeom>
          <a:solidFill>
            <a:schemeClr val="bg2"/>
          </a:solidFill>
          <a:ln w="19050" cap="flat" cmpd="sng">
            <a:noFill/>
            <a:prstDash val="solid"/>
            <a:round/>
            <a:headEnd type="none" w="med" len="med"/>
            <a:tailEnd type="none" w="med" len="med"/>
          </a:ln>
          <a:effectLst/>
        </p:spPr>
        <p:txBody>
          <a:bodyPr vert="horz" wrap="square" lIns="68580" tIns="45720" rIns="68580" bIns="45720" numCol="1" anchor="t" anchorCtr="0" compatLnSpc="1">
            <a:prstTxWarp prst="textNoShape">
              <a:avLst/>
            </a:prstTxWarp>
            <a:noAutofit/>
          </a:bodyPr>
          <a:lstStyle/>
          <a:p>
            <a:endParaRPr lang="en-US" sz="1000" dirty="0">
              <a:solidFill>
                <a:srgbClr val="000000"/>
              </a:solidFill>
              <a:latin typeface="+mn-lt"/>
              <a:cs typeface="Arial" panose="020B0604020202020204" pitchFamily="34" charset="0"/>
            </a:endParaRPr>
          </a:p>
        </p:txBody>
      </p:sp>
      <p:grpSp>
        <p:nvGrpSpPr>
          <p:cNvPr id="47" name="Group 46">
            <a:extLst>
              <a:ext uri="{FF2B5EF4-FFF2-40B4-BE49-F238E27FC236}">
                <a16:creationId xmlns:a16="http://schemas.microsoft.com/office/drawing/2014/main" id="{1A1EC4DE-D07A-43C7-A23B-F45811CA27A8}"/>
              </a:ext>
            </a:extLst>
          </p:cNvPr>
          <p:cNvGrpSpPr/>
          <p:nvPr/>
        </p:nvGrpSpPr>
        <p:grpSpPr>
          <a:xfrm>
            <a:off x="3412729" y="2810603"/>
            <a:ext cx="720000" cy="720000"/>
            <a:chOff x="3071135" y="1760585"/>
            <a:chExt cx="475200" cy="633600"/>
          </a:xfrm>
          <a:solidFill>
            <a:schemeClr val="bg1"/>
          </a:solidFill>
        </p:grpSpPr>
        <p:sp>
          <p:nvSpPr>
            <p:cNvPr id="48" name="Accent">
              <a:extLst>
                <a:ext uri="{FF2B5EF4-FFF2-40B4-BE49-F238E27FC236}">
                  <a16:creationId xmlns:a16="http://schemas.microsoft.com/office/drawing/2014/main" id="{DBBE02BF-0978-4FDA-962E-488005619A2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9" name="Outline">
              <a:extLst>
                <a:ext uri="{FF2B5EF4-FFF2-40B4-BE49-F238E27FC236}">
                  <a16:creationId xmlns:a16="http://schemas.microsoft.com/office/drawing/2014/main" id="{12570661-EBEB-4EEA-BE7C-B1385724B61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50" name="Group 49">
            <a:extLst>
              <a:ext uri="{FF2B5EF4-FFF2-40B4-BE49-F238E27FC236}">
                <a16:creationId xmlns:a16="http://schemas.microsoft.com/office/drawing/2014/main" id="{A6787D17-C849-44B4-A0CA-A362712DB1AC}"/>
              </a:ext>
            </a:extLst>
          </p:cNvPr>
          <p:cNvGrpSpPr/>
          <p:nvPr/>
        </p:nvGrpSpPr>
        <p:grpSpPr>
          <a:xfrm>
            <a:off x="3412729" y="4827446"/>
            <a:ext cx="720000" cy="720000"/>
            <a:chOff x="3071135" y="1760585"/>
            <a:chExt cx="475200" cy="633600"/>
          </a:xfrm>
          <a:solidFill>
            <a:schemeClr val="bg1"/>
          </a:solidFill>
        </p:grpSpPr>
        <p:sp>
          <p:nvSpPr>
            <p:cNvPr id="51" name="Accent">
              <a:extLst>
                <a:ext uri="{FF2B5EF4-FFF2-40B4-BE49-F238E27FC236}">
                  <a16:creationId xmlns:a16="http://schemas.microsoft.com/office/drawing/2014/main" id="{C9320D69-96B2-4F88-BB03-A679DC22B95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2" name="Outline">
              <a:extLst>
                <a:ext uri="{FF2B5EF4-FFF2-40B4-BE49-F238E27FC236}">
                  <a16:creationId xmlns:a16="http://schemas.microsoft.com/office/drawing/2014/main" id="{674F8BEB-74C0-43D0-97A6-79CBD56D526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56" name="Group 55">
            <a:extLst>
              <a:ext uri="{FF2B5EF4-FFF2-40B4-BE49-F238E27FC236}">
                <a16:creationId xmlns:a16="http://schemas.microsoft.com/office/drawing/2014/main" id="{1C9B1FCE-673E-4C92-A367-E4034B37563A}"/>
              </a:ext>
            </a:extLst>
          </p:cNvPr>
          <p:cNvGrpSpPr/>
          <p:nvPr/>
        </p:nvGrpSpPr>
        <p:grpSpPr>
          <a:xfrm>
            <a:off x="5053017" y="2810603"/>
            <a:ext cx="720000" cy="720000"/>
            <a:chOff x="3071135" y="1760585"/>
            <a:chExt cx="475200" cy="633600"/>
          </a:xfrm>
        </p:grpSpPr>
        <p:sp>
          <p:nvSpPr>
            <p:cNvPr id="57" name="Accent">
              <a:extLst>
                <a:ext uri="{FF2B5EF4-FFF2-40B4-BE49-F238E27FC236}">
                  <a16:creationId xmlns:a16="http://schemas.microsoft.com/office/drawing/2014/main" id="{ED22EE4C-7CCA-4F34-9AD7-73B4F1EDA9B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8" name="Outline">
              <a:extLst>
                <a:ext uri="{FF2B5EF4-FFF2-40B4-BE49-F238E27FC236}">
                  <a16:creationId xmlns:a16="http://schemas.microsoft.com/office/drawing/2014/main" id="{67FF101A-6BCE-44BE-A230-9657BD22D21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59" name="Group 58">
            <a:extLst>
              <a:ext uri="{FF2B5EF4-FFF2-40B4-BE49-F238E27FC236}">
                <a16:creationId xmlns:a16="http://schemas.microsoft.com/office/drawing/2014/main" id="{3DD8BC2F-F1F3-4B09-AAE6-7945ACD0CCC5}"/>
              </a:ext>
            </a:extLst>
          </p:cNvPr>
          <p:cNvGrpSpPr/>
          <p:nvPr/>
        </p:nvGrpSpPr>
        <p:grpSpPr>
          <a:xfrm>
            <a:off x="5053017" y="4827446"/>
            <a:ext cx="720000" cy="720000"/>
            <a:chOff x="3071135" y="1760585"/>
            <a:chExt cx="475200" cy="633600"/>
          </a:xfrm>
        </p:grpSpPr>
        <p:sp>
          <p:nvSpPr>
            <p:cNvPr id="60" name="Accent">
              <a:extLst>
                <a:ext uri="{FF2B5EF4-FFF2-40B4-BE49-F238E27FC236}">
                  <a16:creationId xmlns:a16="http://schemas.microsoft.com/office/drawing/2014/main" id="{8FC2B689-E09D-4F08-8472-74570C3C902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1" name="Outline">
              <a:extLst>
                <a:ext uri="{FF2B5EF4-FFF2-40B4-BE49-F238E27FC236}">
                  <a16:creationId xmlns:a16="http://schemas.microsoft.com/office/drawing/2014/main" id="{CAD93659-003A-4889-BC6D-1F972F8C08B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65" name="Text Placeholder 19">
            <a:extLst>
              <a:ext uri="{FF2B5EF4-FFF2-40B4-BE49-F238E27FC236}">
                <a16:creationId xmlns:a16="http://schemas.microsoft.com/office/drawing/2014/main" id="{C0F9BAA0-B6E9-4366-9CCD-64167CF712C8}"/>
              </a:ext>
            </a:extLst>
          </p:cNvPr>
          <p:cNvSpPr txBox="1">
            <a:spLocks/>
          </p:cNvSpPr>
          <p:nvPr/>
        </p:nvSpPr>
        <p:spPr>
          <a:xfrm>
            <a:off x="221226" y="1445954"/>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66" name="Straight Connector 65">
            <a:extLst>
              <a:ext uri="{FF2B5EF4-FFF2-40B4-BE49-F238E27FC236}">
                <a16:creationId xmlns:a16="http://schemas.microsoft.com/office/drawing/2014/main" id="{A4C36173-D378-4E77-B9C0-1F9172E36E75}"/>
              </a:ext>
            </a:extLst>
          </p:cNvPr>
          <p:cNvCxnSpPr>
            <a:cxnSpLocks/>
          </p:cNvCxnSpPr>
          <p:nvPr/>
        </p:nvCxnSpPr>
        <p:spPr>
          <a:xfrm>
            <a:off x="221226"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67" name="Text Placeholder 19">
            <a:extLst>
              <a:ext uri="{FF2B5EF4-FFF2-40B4-BE49-F238E27FC236}">
                <a16:creationId xmlns:a16="http://schemas.microsoft.com/office/drawing/2014/main" id="{86448963-3290-43B2-BCD3-DC385EC1617A}"/>
              </a:ext>
            </a:extLst>
          </p:cNvPr>
          <p:cNvSpPr txBox="1">
            <a:spLocks/>
          </p:cNvSpPr>
          <p:nvPr/>
        </p:nvSpPr>
        <p:spPr>
          <a:xfrm>
            <a:off x="4762507" y="1445954"/>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68" name="Straight Connector 67">
            <a:extLst>
              <a:ext uri="{FF2B5EF4-FFF2-40B4-BE49-F238E27FC236}">
                <a16:creationId xmlns:a16="http://schemas.microsoft.com/office/drawing/2014/main" id="{99B9864F-FB08-4137-A1E5-AE57C709AAE2}"/>
              </a:ext>
            </a:extLst>
          </p:cNvPr>
          <p:cNvCxnSpPr>
            <a:cxnSpLocks/>
          </p:cNvCxnSpPr>
          <p:nvPr/>
        </p:nvCxnSpPr>
        <p:spPr>
          <a:xfrm>
            <a:off x="4762738"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453223412"/>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p:txBody>
          <a:bodyPr/>
          <a:lstStyle/>
          <a:p>
            <a:r>
              <a:rPr lang="en-US" dirty="0"/>
              <a:t>Puzzle Process with Four Callouts</a:t>
            </a:r>
          </a:p>
        </p:txBody>
      </p:sp>
      <p:sp>
        <p:nvSpPr>
          <p:cNvPr id="3" name="Rectangle 15">
            <a:extLst>
              <a:ext uri="{FF2B5EF4-FFF2-40B4-BE49-F238E27FC236}">
                <a16:creationId xmlns:a16="http://schemas.microsoft.com/office/drawing/2014/main" id="{FDA6CB10-C17B-4221-8A5F-32D3059230C2}"/>
              </a:ext>
            </a:extLst>
          </p:cNvPr>
          <p:cNvSpPr>
            <a:spLocks noChangeArrowheads="1"/>
          </p:cNvSpPr>
          <p:nvPr/>
        </p:nvSpPr>
        <p:spPr bwMode="gray">
          <a:xfrm>
            <a:off x="228400" y="3571930"/>
            <a:ext cx="3550517" cy="1166327"/>
          </a:xfrm>
          <a:prstGeom prst="roundRect">
            <a:avLst/>
          </a:prstGeom>
          <a:solidFill>
            <a:schemeClr val="bg2"/>
          </a:solidFill>
          <a:ln w="12700" algn="ctr">
            <a:noFill/>
            <a:miter lim="800000"/>
            <a:headEnd/>
            <a:tailEnd/>
          </a:ln>
        </p:spPr>
        <p:txBody>
          <a:bodyPr lIns="356616" rIns="34290" anchor="ctr">
            <a:noAutofit/>
          </a:bodyPr>
          <a:lstStyle/>
          <a:p>
            <a:pPr algn="l" fontAlgn="auto">
              <a:lnSpc>
                <a:spcPct val="90000"/>
              </a:lnSpc>
              <a:spcBef>
                <a:spcPts val="0"/>
              </a:spcBef>
              <a:spcAft>
                <a:spcPts val="0"/>
              </a:spcAft>
            </a:pPr>
            <a:endParaRPr sz="1400" dirty="0">
              <a:solidFill>
                <a:srgbClr val="FFFFFF"/>
              </a:solidFill>
              <a:latin typeface="+mn-lt"/>
              <a:cs typeface="Arial" panose="020B0604020202020204" pitchFamily="34" charset="0"/>
            </a:endParaRPr>
          </a:p>
        </p:txBody>
      </p:sp>
      <p:sp>
        <p:nvSpPr>
          <p:cNvPr id="4" name="Rectangle 15">
            <a:extLst>
              <a:ext uri="{FF2B5EF4-FFF2-40B4-BE49-F238E27FC236}">
                <a16:creationId xmlns:a16="http://schemas.microsoft.com/office/drawing/2014/main" id="{A82A913B-ABA6-45DA-BF3D-2644B36D4052}"/>
              </a:ext>
            </a:extLst>
          </p:cNvPr>
          <p:cNvSpPr>
            <a:spLocks noChangeArrowheads="1"/>
          </p:cNvSpPr>
          <p:nvPr/>
        </p:nvSpPr>
        <p:spPr bwMode="gray">
          <a:xfrm flipH="1">
            <a:off x="5552056" y="3571930"/>
            <a:ext cx="3370717" cy="1166327"/>
          </a:xfrm>
          <a:prstGeom prst="roundRect">
            <a:avLst/>
          </a:prstGeom>
          <a:solidFill>
            <a:schemeClr val="accent1"/>
          </a:solidFill>
          <a:ln w="12700" algn="ctr">
            <a:noFill/>
            <a:miter lim="800000"/>
            <a:headEnd/>
            <a:tailEnd/>
          </a:ln>
        </p:spPr>
        <p:txBody>
          <a:bodyPr lIns="356616" rIns="34290" anchor="ctr">
            <a:noAutofit/>
          </a:bodyPr>
          <a:lstStyle/>
          <a:p>
            <a:pPr>
              <a:lnSpc>
                <a:spcPct val="90000"/>
              </a:lnSpc>
            </a:pPr>
            <a:endParaRPr dirty="0">
              <a:solidFill>
                <a:srgbClr val="FFFFFF"/>
              </a:solidFill>
              <a:cs typeface="Arial" panose="020B0604020202020204" pitchFamily="34" charset="0"/>
            </a:endParaRPr>
          </a:p>
        </p:txBody>
      </p:sp>
      <p:sp>
        <p:nvSpPr>
          <p:cNvPr id="5" name="TextBox 4">
            <a:extLst>
              <a:ext uri="{FF2B5EF4-FFF2-40B4-BE49-F238E27FC236}">
                <a16:creationId xmlns:a16="http://schemas.microsoft.com/office/drawing/2014/main" id="{63427714-02AE-4B21-BF90-E8379343C848}"/>
              </a:ext>
            </a:extLst>
          </p:cNvPr>
          <p:cNvSpPr txBox="1">
            <a:spLocks/>
          </p:cNvSpPr>
          <p:nvPr/>
        </p:nvSpPr>
        <p:spPr>
          <a:xfrm>
            <a:off x="5990458" y="3652518"/>
            <a:ext cx="2549738" cy="1005152"/>
          </a:xfrm>
          <a:prstGeom prst="rect">
            <a:avLst/>
          </a:prstGeom>
          <a:noFill/>
        </p:spPr>
        <p:txBody>
          <a:bodyPr wrap="square" lIns="0" tIns="0" rIns="0" bIns="0" rtlCol="0" anchor="ctr">
            <a:normAutofit/>
          </a:bodyPr>
          <a:lstStyle/>
          <a:p>
            <a:pPr lvl="0" defTabSz="914400">
              <a:defRPr/>
            </a:pPr>
            <a:r>
              <a:rPr lang="en-US" sz="1050" kern="0" dirty="0">
                <a:solidFill>
                  <a:schemeClr val="bg1"/>
                </a:solidFill>
                <a:cs typeface="Arial" panose="020B0604020202020204" pitchFamily="34" charset="0"/>
              </a:rPr>
              <a:t>Lorem ipsum dolor sit amet, consectetur adipiscing elit. Ut tempor, quam et mattis pulvinar, mauris ligula suscipit arcu, sed elementum diam leo at magna. </a:t>
            </a:r>
          </a:p>
        </p:txBody>
      </p:sp>
      <p:sp>
        <p:nvSpPr>
          <p:cNvPr id="6" name="TextBox 5">
            <a:extLst>
              <a:ext uri="{FF2B5EF4-FFF2-40B4-BE49-F238E27FC236}">
                <a16:creationId xmlns:a16="http://schemas.microsoft.com/office/drawing/2014/main" id="{3CE7AB53-AA4A-4E1A-963A-CEF36C178EB0}"/>
              </a:ext>
            </a:extLst>
          </p:cNvPr>
          <p:cNvSpPr txBox="1">
            <a:spLocks/>
          </p:cNvSpPr>
          <p:nvPr/>
        </p:nvSpPr>
        <p:spPr>
          <a:xfrm>
            <a:off x="556720" y="3687242"/>
            <a:ext cx="2559458" cy="935704"/>
          </a:xfrm>
          <a:prstGeom prst="rect">
            <a:avLst/>
          </a:prstGeom>
          <a:noFill/>
        </p:spPr>
        <p:txBody>
          <a:bodyPr wrap="square" lIns="0" tIns="0" rIns="0" bIns="0" rtlCol="0" anchor="ctr">
            <a:normAutofit/>
          </a:bodyPr>
          <a:lstStyle/>
          <a:p>
            <a:pPr lvl="0" algn="r" defTabSz="914400">
              <a:defRPr/>
            </a:pPr>
            <a:r>
              <a:rPr lang="en-US" sz="1050" kern="0" dirty="0">
                <a:cs typeface="Arial" panose="020B0604020202020204" pitchFamily="34" charset="0"/>
              </a:rPr>
              <a:t>Lorem ipsum dolor sit amet, consectetur adipiscing elit. Ut tempor, quam et mattis pulvinar, mauris ligula suscipit arcu, sed elementum diam leo at magna. </a:t>
            </a:r>
          </a:p>
        </p:txBody>
      </p:sp>
      <p:sp>
        <p:nvSpPr>
          <p:cNvPr id="7" name="Freeform 50">
            <a:extLst>
              <a:ext uri="{FF2B5EF4-FFF2-40B4-BE49-F238E27FC236}">
                <a16:creationId xmlns:a16="http://schemas.microsoft.com/office/drawing/2014/main" id="{4ABA5649-04B1-460B-B334-FFA9B6F1861D}"/>
              </a:ext>
            </a:extLst>
          </p:cNvPr>
          <p:cNvSpPr>
            <a:spLocks/>
          </p:cNvSpPr>
          <p:nvPr/>
        </p:nvSpPr>
        <p:spPr bwMode="gray">
          <a:xfrm flipH="1">
            <a:off x="4669005" y="3571930"/>
            <a:ext cx="1253466" cy="1166327"/>
          </a:xfrm>
          <a:custGeom>
            <a:avLst/>
            <a:gdLst>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59275 w 346191"/>
              <a:gd name="connsiteY10" fmla="*/ 0 h 423264"/>
              <a:gd name="connsiteX11" fmla="*/ 65582 w 346191"/>
              <a:gd name="connsiteY11" fmla="*/ 331696 h 423264"/>
              <a:gd name="connsiteX12" fmla="*/ 89275 w 346191"/>
              <a:gd name="connsiteY12" fmla="*/ 423264 h 423264"/>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59275 w 346191"/>
              <a:gd name="connsiteY10" fmla="*/ 0 h 423264"/>
              <a:gd name="connsiteX11" fmla="*/ 65582 w 346191"/>
              <a:gd name="connsiteY11" fmla="*/ 331696 h 423264"/>
              <a:gd name="connsiteX12" fmla="*/ 89275 w 346191"/>
              <a:gd name="connsiteY12" fmla="*/ 423264 h 423264"/>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65582 w 346191"/>
              <a:gd name="connsiteY10" fmla="*/ 331696 h 423264"/>
              <a:gd name="connsiteX11" fmla="*/ 89275 w 346191"/>
              <a:gd name="connsiteY11" fmla="*/ 423264 h 423264"/>
              <a:gd name="connsiteX0" fmla="*/ 44452 w 286819"/>
              <a:gd name="connsiteY0" fmla="*/ 0 h 423264"/>
              <a:gd name="connsiteX1" fmla="*/ 265423 w 286819"/>
              <a:gd name="connsiteY1" fmla="*/ 0 h 423264"/>
              <a:gd name="connsiteX2" fmla="*/ 271378 w 286819"/>
              <a:gd name="connsiteY2" fmla="*/ 135007 h 423264"/>
              <a:gd name="connsiteX3" fmla="*/ 198299 w 286819"/>
              <a:gd name="connsiteY3" fmla="*/ 175130 h 423264"/>
              <a:gd name="connsiteX4" fmla="*/ 277874 w 286819"/>
              <a:gd name="connsiteY4" fmla="*/ 206035 h 423264"/>
              <a:gd name="connsiteX5" fmla="*/ 265423 w 286819"/>
              <a:gd name="connsiteY5" fmla="*/ 331824 h 423264"/>
              <a:gd name="connsiteX6" fmla="*/ 50553 w 286819"/>
              <a:gd name="connsiteY6" fmla="*/ 331587 h 423264"/>
              <a:gd name="connsiteX7" fmla="*/ 43186 w 286819"/>
              <a:gd name="connsiteY7" fmla="*/ 321355 h 423264"/>
              <a:gd name="connsiteX8" fmla="*/ 44452 w 286819"/>
              <a:gd name="connsiteY8" fmla="*/ 0 h 423264"/>
              <a:gd name="connsiteX9" fmla="*/ 6210 w 286819"/>
              <a:gd name="connsiteY9" fmla="*/ 331696 h 423264"/>
              <a:gd name="connsiteX10" fmla="*/ 29903 w 286819"/>
              <a:gd name="connsiteY10" fmla="*/ 423264 h 423264"/>
              <a:gd name="connsiteX0" fmla="*/ 44298 w 286665"/>
              <a:gd name="connsiteY0" fmla="*/ 0 h 331824"/>
              <a:gd name="connsiteX1" fmla="*/ 265269 w 286665"/>
              <a:gd name="connsiteY1" fmla="*/ 0 h 331824"/>
              <a:gd name="connsiteX2" fmla="*/ 271224 w 286665"/>
              <a:gd name="connsiteY2" fmla="*/ 135007 h 331824"/>
              <a:gd name="connsiteX3" fmla="*/ 198145 w 286665"/>
              <a:gd name="connsiteY3" fmla="*/ 175130 h 331824"/>
              <a:gd name="connsiteX4" fmla="*/ 277720 w 286665"/>
              <a:gd name="connsiteY4" fmla="*/ 206035 h 331824"/>
              <a:gd name="connsiteX5" fmla="*/ 265269 w 286665"/>
              <a:gd name="connsiteY5" fmla="*/ 331824 h 331824"/>
              <a:gd name="connsiteX6" fmla="*/ 50399 w 286665"/>
              <a:gd name="connsiteY6" fmla="*/ 331587 h 331824"/>
              <a:gd name="connsiteX7" fmla="*/ 43032 w 286665"/>
              <a:gd name="connsiteY7" fmla="*/ 321355 h 331824"/>
              <a:gd name="connsiteX8" fmla="*/ 44298 w 286665"/>
              <a:gd name="connsiteY8" fmla="*/ 0 h 33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665" h="331824">
                <a:moveTo>
                  <a:pt x="44298" y="0"/>
                </a:moveTo>
                <a:lnTo>
                  <a:pt x="265269" y="0"/>
                </a:lnTo>
                <a:cubicBezTo>
                  <a:pt x="270682" y="39038"/>
                  <a:pt x="288005" y="125247"/>
                  <a:pt x="271224" y="135007"/>
                </a:cubicBezTo>
                <a:cubicBezTo>
                  <a:pt x="257691" y="143140"/>
                  <a:pt x="200310" y="84583"/>
                  <a:pt x="198145" y="175130"/>
                </a:cubicBezTo>
                <a:cubicBezTo>
                  <a:pt x="195980" y="265676"/>
                  <a:pt x="261480" y="195733"/>
                  <a:pt x="277720" y="206035"/>
                </a:cubicBezTo>
                <a:cubicBezTo>
                  <a:pt x="299914" y="220132"/>
                  <a:pt x="275013" y="287364"/>
                  <a:pt x="265269" y="331824"/>
                </a:cubicBezTo>
                <a:cubicBezTo>
                  <a:pt x="226389" y="331103"/>
                  <a:pt x="134121" y="331341"/>
                  <a:pt x="50399" y="331587"/>
                </a:cubicBezTo>
                <a:lnTo>
                  <a:pt x="43032" y="321355"/>
                </a:lnTo>
                <a:cubicBezTo>
                  <a:pt x="-16564" y="218132"/>
                  <a:pt x="-12482" y="95619"/>
                  <a:pt x="44298" y="0"/>
                </a:cubicBezTo>
                <a:close/>
              </a:path>
            </a:pathLst>
          </a:custGeom>
          <a:solidFill>
            <a:schemeClr val="bg2"/>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000" dirty="0">
              <a:solidFill>
                <a:srgbClr val="FFFFFF"/>
              </a:solidFill>
              <a:cs typeface="Arial" panose="020B0604020202020204" pitchFamily="34" charset="0"/>
            </a:endParaRPr>
          </a:p>
        </p:txBody>
      </p:sp>
      <p:sp>
        <p:nvSpPr>
          <p:cNvPr id="8" name="Freeform 51">
            <a:extLst>
              <a:ext uri="{FF2B5EF4-FFF2-40B4-BE49-F238E27FC236}">
                <a16:creationId xmlns:a16="http://schemas.microsoft.com/office/drawing/2014/main" id="{EBF60E2D-F34B-41ED-9520-FB277C088BCF}"/>
              </a:ext>
            </a:extLst>
          </p:cNvPr>
          <p:cNvSpPr>
            <a:spLocks/>
          </p:cNvSpPr>
          <p:nvPr/>
        </p:nvSpPr>
        <p:spPr bwMode="gray">
          <a:xfrm flipH="1">
            <a:off x="3221530" y="3571930"/>
            <a:ext cx="1466120" cy="1166327"/>
          </a:xfrm>
          <a:custGeom>
            <a:avLst/>
            <a:gdLst>
              <a:gd name="connsiteX0" fmla="*/ 331704 w 398474"/>
              <a:gd name="connsiteY0" fmla="*/ 0 h 331824"/>
              <a:gd name="connsiteX1" fmla="*/ 398474 w 398474"/>
              <a:gd name="connsiteY1" fmla="*/ 330740 h 331824"/>
              <a:gd name="connsiteX2" fmla="*/ 332785 w 398474"/>
              <a:gd name="connsiteY2" fmla="*/ 330756 h 331824"/>
              <a:gd name="connsiteX3" fmla="*/ 331704 w 398474"/>
              <a:gd name="connsiteY3" fmla="*/ 0 h 331824"/>
              <a:gd name="connsiteX4" fmla="*/ 68217 w 398474"/>
              <a:gd name="connsiteY4" fmla="*/ 0 h 331824"/>
              <a:gd name="connsiteX5" fmla="*/ 288755 w 398474"/>
              <a:gd name="connsiteY5" fmla="*/ 0 h 331824"/>
              <a:gd name="connsiteX6" fmla="*/ 292271 w 398474"/>
              <a:gd name="connsiteY6" fmla="*/ 4883 h 331824"/>
              <a:gd name="connsiteX7" fmla="*/ 288202 w 398474"/>
              <a:gd name="connsiteY7" fmla="*/ 330809 h 331824"/>
              <a:gd name="connsiteX8" fmla="*/ 67134 w 398474"/>
              <a:gd name="connsiteY8" fmla="*/ 331824 h 331824"/>
              <a:gd name="connsiteX9" fmla="*/ 82835 w 398474"/>
              <a:gd name="connsiteY9" fmla="*/ 209830 h 331824"/>
              <a:gd name="connsiteX10" fmla="*/ 0 w 398474"/>
              <a:gd name="connsiteY10" fmla="*/ 174587 h 331824"/>
              <a:gd name="connsiteX11" fmla="*/ 75797 w 398474"/>
              <a:gd name="connsiteY11" fmla="*/ 130127 h 331824"/>
              <a:gd name="connsiteX12" fmla="*/ 68217 w 398474"/>
              <a:gd name="connsiteY12" fmla="*/ 0 h 331824"/>
              <a:gd name="connsiteX0" fmla="*/ 332785 w 398474"/>
              <a:gd name="connsiteY0" fmla="*/ 330756 h 331824"/>
              <a:gd name="connsiteX1" fmla="*/ 398474 w 398474"/>
              <a:gd name="connsiteY1" fmla="*/ 330740 h 331824"/>
              <a:gd name="connsiteX2" fmla="*/ 332785 w 398474"/>
              <a:gd name="connsiteY2" fmla="*/ 330756 h 331824"/>
              <a:gd name="connsiteX3" fmla="*/ 68217 w 398474"/>
              <a:gd name="connsiteY3" fmla="*/ 0 h 331824"/>
              <a:gd name="connsiteX4" fmla="*/ 288755 w 398474"/>
              <a:gd name="connsiteY4" fmla="*/ 0 h 331824"/>
              <a:gd name="connsiteX5" fmla="*/ 292271 w 398474"/>
              <a:gd name="connsiteY5" fmla="*/ 4883 h 331824"/>
              <a:gd name="connsiteX6" fmla="*/ 288202 w 398474"/>
              <a:gd name="connsiteY6" fmla="*/ 330809 h 331824"/>
              <a:gd name="connsiteX7" fmla="*/ 67134 w 398474"/>
              <a:gd name="connsiteY7" fmla="*/ 331824 h 331824"/>
              <a:gd name="connsiteX8" fmla="*/ 82835 w 398474"/>
              <a:gd name="connsiteY8" fmla="*/ 209830 h 331824"/>
              <a:gd name="connsiteX9" fmla="*/ 0 w 398474"/>
              <a:gd name="connsiteY9" fmla="*/ 174587 h 331824"/>
              <a:gd name="connsiteX10" fmla="*/ 75797 w 398474"/>
              <a:gd name="connsiteY10" fmla="*/ 130127 h 331824"/>
              <a:gd name="connsiteX11" fmla="*/ 68217 w 398474"/>
              <a:gd name="connsiteY11" fmla="*/ 0 h 331824"/>
              <a:gd name="connsiteX0" fmla="*/ 68217 w 335300"/>
              <a:gd name="connsiteY0" fmla="*/ 0 h 331824"/>
              <a:gd name="connsiteX1" fmla="*/ 288755 w 335300"/>
              <a:gd name="connsiteY1" fmla="*/ 0 h 331824"/>
              <a:gd name="connsiteX2" fmla="*/ 292271 w 335300"/>
              <a:gd name="connsiteY2" fmla="*/ 4883 h 331824"/>
              <a:gd name="connsiteX3" fmla="*/ 288202 w 335300"/>
              <a:gd name="connsiteY3" fmla="*/ 330809 h 331824"/>
              <a:gd name="connsiteX4" fmla="*/ 67134 w 335300"/>
              <a:gd name="connsiteY4" fmla="*/ 331824 h 331824"/>
              <a:gd name="connsiteX5" fmla="*/ 82835 w 335300"/>
              <a:gd name="connsiteY5" fmla="*/ 209830 h 331824"/>
              <a:gd name="connsiteX6" fmla="*/ 0 w 335300"/>
              <a:gd name="connsiteY6" fmla="*/ 174587 h 331824"/>
              <a:gd name="connsiteX7" fmla="*/ 75797 w 335300"/>
              <a:gd name="connsiteY7" fmla="*/ 130127 h 331824"/>
              <a:gd name="connsiteX8" fmla="*/ 68217 w 335300"/>
              <a:gd name="connsiteY8" fmla="*/ 0 h 33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5300" h="331824">
                <a:moveTo>
                  <a:pt x="68217" y="0"/>
                </a:moveTo>
                <a:lnTo>
                  <a:pt x="288755" y="0"/>
                </a:lnTo>
                <a:lnTo>
                  <a:pt x="292271" y="4883"/>
                </a:lnTo>
                <a:cubicBezTo>
                  <a:pt x="352828" y="109772"/>
                  <a:pt x="347637" y="234578"/>
                  <a:pt x="288202" y="330809"/>
                </a:cubicBezTo>
                <a:lnTo>
                  <a:pt x="67134" y="331824"/>
                </a:lnTo>
                <a:cubicBezTo>
                  <a:pt x="74714" y="297124"/>
                  <a:pt x="94746" y="236398"/>
                  <a:pt x="82835" y="209830"/>
                </a:cubicBezTo>
                <a:cubicBezTo>
                  <a:pt x="70383" y="183262"/>
                  <a:pt x="0" y="273267"/>
                  <a:pt x="0" y="174587"/>
                </a:cubicBezTo>
                <a:cubicBezTo>
                  <a:pt x="0" y="75907"/>
                  <a:pt x="64427" y="156695"/>
                  <a:pt x="75797" y="130127"/>
                </a:cubicBezTo>
                <a:cubicBezTo>
                  <a:pt x="87166" y="104102"/>
                  <a:pt x="71466" y="52051"/>
                  <a:pt x="68217" y="0"/>
                </a:cubicBezTo>
                <a:close/>
              </a:path>
            </a:pathLst>
          </a:custGeom>
          <a:solidFill>
            <a:schemeClr val="accent1"/>
          </a:solidFill>
          <a:ln w="19050" cap="flat" cmpd="sng">
            <a:noFill/>
            <a:prstDash val="solid"/>
            <a:round/>
            <a:headEnd type="none" w="med" len="med"/>
            <a:tailEnd type="none" w="med" len="med"/>
          </a:ln>
          <a:effectLst/>
        </p:spPr>
        <p:txBody>
          <a:bodyPr vert="horz" wrap="square" lIns="68580" tIns="45720" rIns="68580" bIns="45720" numCol="1" anchor="t" anchorCtr="0" compatLnSpc="1">
            <a:prstTxWarp prst="textNoShape">
              <a:avLst/>
            </a:prstTxWarp>
            <a:noAutofit/>
          </a:bodyPr>
          <a:lstStyle/>
          <a:p>
            <a:endParaRPr lang="en-US" sz="1000" dirty="0">
              <a:solidFill>
                <a:srgbClr val="000000"/>
              </a:solidFill>
              <a:latin typeface="+mn-lt"/>
              <a:cs typeface="Arial" panose="020B0604020202020204" pitchFamily="34" charset="0"/>
            </a:endParaRPr>
          </a:p>
        </p:txBody>
      </p:sp>
      <p:sp>
        <p:nvSpPr>
          <p:cNvPr id="9" name="Rectangle 15">
            <a:extLst>
              <a:ext uri="{FF2B5EF4-FFF2-40B4-BE49-F238E27FC236}">
                <a16:creationId xmlns:a16="http://schemas.microsoft.com/office/drawing/2014/main" id="{3569C5EE-CB81-4669-B92B-66CBFD1B9527}"/>
              </a:ext>
            </a:extLst>
          </p:cNvPr>
          <p:cNvSpPr>
            <a:spLocks noChangeArrowheads="1"/>
          </p:cNvSpPr>
          <p:nvPr/>
        </p:nvSpPr>
        <p:spPr bwMode="gray">
          <a:xfrm flipH="1">
            <a:off x="5552056" y="2291787"/>
            <a:ext cx="3370717" cy="1166327"/>
          </a:xfrm>
          <a:prstGeom prst="roundRect">
            <a:avLst/>
          </a:prstGeom>
          <a:solidFill>
            <a:schemeClr val="accent1"/>
          </a:solidFill>
          <a:ln w="12700" algn="ctr">
            <a:noFill/>
            <a:miter lim="800000"/>
            <a:headEnd/>
            <a:tailEnd/>
          </a:ln>
        </p:spPr>
        <p:txBody>
          <a:bodyPr lIns="356616" rIns="34290" anchor="ctr">
            <a:noAutofit/>
          </a:bodyPr>
          <a:lstStyle/>
          <a:p>
            <a:pPr>
              <a:lnSpc>
                <a:spcPct val="90000"/>
              </a:lnSpc>
            </a:pPr>
            <a:endParaRPr dirty="0">
              <a:solidFill>
                <a:srgbClr val="FFFFFF"/>
              </a:solidFill>
              <a:cs typeface="Arial" panose="020B0604020202020204" pitchFamily="34" charset="0"/>
            </a:endParaRPr>
          </a:p>
        </p:txBody>
      </p:sp>
      <p:sp>
        <p:nvSpPr>
          <p:cNvPr id="10" name="Rectangle 15">
            <a:extLst>
              <a:ext uri="{FF2B5EF4-FFF2-40B4-BE49-F238E27FC236}">
                <a16:creationId xmlns:a16="http://schemas.microsoft.com/office/drawing/2014/main" id="{9272E477-DC0D-4781-B402-668129C014F5}"/>
              </a:ext>
            </a:extLst>
          </p:cNvPr>
          <p:cNvSpPr>
            <a:spLocks noChangeArrowheads="1"/>
          </p:cNvSpPr>
          <p:nvPr/>
        </p:nvSpPr>
        <p:spPr bwMode="gray">
          <a:xfrm>
            <a:off x="229933" y="2291787"/>
            <a:ext cx="3522772" cy="1166327"/>
          </a:xfrm>
          <a:prstGeom prst="roundRect">
            <a:avLst/>
          </a:prstGeom>
          <a:solidFill>
            <a:schemeClr val="bg2"/>
          </a:solidFill>
          <a:ln w="12700" algn="ctr">
            <a:noFill/>
            <a:miter lim="800000"/>
            <a:headEnd/>
            <a:tailEnd/>
          </a:ln>
        </p:spPr>
        <p:txBody>
          <a:bodyPr lIns="356616" rIns="34290" anchor="ctr">
            <a:noAutofit/>
          </a:bodyPr>
          <a:lstStyle/>
          <a:p>
            <a:pPr algn="l" fontAlgn="auto">
              <a:lnSpc>
                <a:spcPct val="90000"/>
              </a:lnSpc>
              <a:spcBef>
                <a:spcPts val="0"/>
              </a:spcBef>
              <a:spcAft>
                <a:spcPts val="0"/>
              </a:spcAft>
            </a:pPr>
            <a:endParaRPr sz="1400" dirty="0">
              <a:solidFill>
                <a:srgbClr val="FFFFFF"/>
              </a:solidFill>
              <a:latin typeface="+mn-lt"/>
              <a:cs typeface="Arial" panose="020B0604020202020204" pitchFamily="34" charset="0"/>
            </a:endParaRPr>
          </a:p>
        </p:txBody>
      </p:sp>
      <p:sp>
        <p:nvSpPr>
          <p:cNvPr id="11" name="TextBox 10">
            <a:extLst>
              <a:ext uri="{FF2B5EF4-FFF2-40B4-BE49-F238E27FC236}">
                <a16:creationId xmlns:a16="http://schemas.microsoft.com/office/drawing/2014/main" id="{F0FD4F37-D907-4D3D-8C2C-68C8595A47D8}"/>
              </a:ext>
            </a:extLst>
          </p:cNvPr>
          <p:cNvSpPr txBox="1">
            <a:spLocks/>
          </p:cNvSpPr>
          <p:nvPr/>
        </p:nvSpPr>
        <p:spPr>
          <a:xfrm>
            <a:off x="5984543" y="2372374"/>
            <a:ext cx="2549738" cy="1005152"/>
          </a:xfrm>
          <a:prstGeom prst="rect">
            <a:avLst/>
          </a:prstGeom>
          <a:noFill/>
        </p:spPr>
        <p:txBody>
          <a:bodyPr wrap="square" lIns="0" tIns="0" rIns="0" bIns="0" rtlCol="0" anchor="ctr">
            <a:normAutofit/>
          </a:bodyPr>
          <a:lstStyle/>
          <a:p>
            <a:pPr lvl="0" defTabSz="914400">
              <a:defRPr/>
            </a:pPr>
            <a:r>
              <a:rPr lang="en-US" sz="1050" kern="0" dirty="0">
                <a:solidFill>
                  <a:schemeClr val="bg1"/>
                </a:solidFill>
                <a:cs typeface="Arial" panose="020B0604020202020204" pitchFamily="34" charset="0"/>
              </a:rPr>
              <a:t>Lorem ipsum dolor sit amet, consectetur adipiscing elit. Ut tempor, quam et mattis pulvinar, mauris ligula suscipit arcu, sed elementum diam leo at magna. </a:t>
            </a:r>
          </a:p>
        </p:txBody>
      </p:sp>
      <p:sp>
        <p:nvSpPr>
          <p:cNvPr id="12" name="TextBox 11">
            <a:extLst>
              <a:ext uri="{FF2B5EF4-FFF2-40B4-BE49-F238E27FC236}">
                <a16:creationId xmlns:a16="http://schemas.microsoft.com/office/drawing/2014/main" id="{3DB822BC-2401-45B7-85DF-86763A2058FC}"/>
              </a:ext>
            </a:extLst>
          </p:cNvPr>
          <p:cNvSpPr txBox="1">
            <a:spLocks/>
          </p:cNvSpPr>
          <p:nvPr/>
        </p:nvSpPr>
        <p:spPr>
          <a:xfrm>
            <a:off x="556720" y="2407099"/>
            <a:ext cx="2559458" cy="935704"/>
          </a:xfrm>
          <a:prstGeom prst="rect">
            <a:avLst/>
          </a:prstGeom>
          <a:noFill/>
        </p:spPr>
        <p:txBody>
          <a:bodyPr wrap="square" lIns="0" tIns="0" rIns="0" bIns="0" rtlCol="0" anchor="ctr">
            <a:normAutofit/>
          </a:bodyPr>
          <a:lstStyle/>
          <a:p>
            <a:pPr lvl="0" algn="r" defTabSz="914400">
              <a:defRPr/>
            </a:pPr>
            <a:r>
              <a:rPr lang="en-US" sz="1050" kern="0" dirty="0">
                <a:cs typeface="Arial" panose="020B0604020202020204" pitchFamily="34" charset="0"/>
              </a:rPr>
              <a:t>Lorem ipsum dolor sit amet, consectetur adipiscing elit. Ut tempor, quam et mattis pulvinar, mauris ligula suscipit arcu, sed elementum diam leo at magna. </a:t>
            </a:r>
          </a:p>
        </p:txBody>
      </p:sp>
      <p:sp>
        <p:nvSpPr>
          <p:cNvPr id="13" name="Freeform 50">
            <a:extLst>
              <a:ext uri="{FF2B5EF4-FFF2-40B4-BE49-F238E27FC236}">
                <a16:creationId xmlns:a16="http://schemas.microsoft.com/office/drawing/2014/main" id="{A96E8B11-6A18-4FFB-A923-73B9B406D8D1}"/>
              </a:ext>
            </a:extLst>
          </p:cNvPr>
          <p:cNvSpPr>
            <a:spLocks/>
          </p:cNvSpPr>
          <p:nvPr/>
        </p:nvSpPr>
        <p:spPr bwMode="gray">
          <a:xfrm>
            <a:off x="3221530" y="2291787"/>
            <a:ext cx="1253466" cy="1166327"/>
          </a:xfrm>
          <a:custGeom>
            <a:avLst/>
            <a:gdLst>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59275 w 346191"/>
              <a:gd name="connsiteY10" fmla="*/ 0 h 423264"/>
              <a:gd name="connsiteX11" fmla="*/ 65582 w 346191"/>
              <a:gd name="connsiteY11" fmla="*/ 331696 h 423264"/>
              <a:gd name="connsiteX12" fmla="*/ 89275 w 346191"/>
              <a:gd name="connsiteY12" fmla="*/ 423264 h 423264"/>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59275 w 346191"/>
              <a:gd name="connsiteY10" fmla="*/ 0 h 423264"/>
              <a:gd name="connsiteX11" fmla="*/ 65582 w 346191"/>
              <a:gd name="connsiteY11" fmla="*/ 331696 h 423264"/>
              <a:gd name="connsiteX12" fmla="*/ 89275 w 346191"/>
              <a:gd name="connsiteY12" fmla="*/ 423264 h 423264"/>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65582 w 346191"/>
              <a:gd name="connsiteY10" fmla="*/ 331696 h 423264"/>
              <a:gd name="connsiteX11" fmla="*/ 89275 w 346191"/>
              <a:gd name="connsiteY11" fmla="*/ 423264 h 423264"/>
              <a:gd name="connsiteX0" fmla="*/ 44452 w 286819"/>
              <a:gd name="connsiteY0" fmla="*/ 0 h 423264"/>
              <a:gd name="connsiteX1" fmla="*/ 265423 w 286819"/>
              <a:gd name="connsiteY1" fmla="*/ 0 h 423264"/>
              <a:gd name="connsiteX2" fmla="*/ 271378 w 286819"/>
              <a:gd name="connsiteY2" fmla="*/ 135007 h 423264"/>
              <a:gd name="connsiteX3" fmla="*/ 198299 w 286819"/>
              <a:gd name="connsiteY3" fmla="*/ 175130 h 423264"/>
              <a:gd name="connsiteX4" fmla="*/ 277874 w 286819"/>
              <a:gd name="connsiteY4" fmla="*/ 206035 h 423264"/>
              <a:gd name="connsiteX5" fmla="*/ 265423 w 286819"/>
              <a:gd name="connsiteY5" fmla="*/ 331824 h 423264"/>
              <a:gd name="connsiteX6" fmla="*/ 50553 w 286819"/>
              <a:gd name="connsiteY6" fmla="*/ 331587 h 423264"/>
              <a:gd name="connsiteX7" fmla="*/ 43186 w 286819"/>
              <a:gd name="connsiteY7" fmla="*/ 321355 h 423264"/>
              <a:gd name="connsiteX8" fmla="*/ 44452 w 286819"/>
              <a:gd name="connsiteY8" fmla="*/ 0 h 423264"/>
              <a:gd name="connsiteX9" fmla="*/ 6210 w 286819"/>
              <a:gd name="connsiteY9" fmla="*/ 331696 h 423264"/>
              <a:gd name="connsiteX10" fmla="*/ 29903 w 286819"/>
              <a:gd name="connsiteY10" fmla="*/ 423264 h 423264"/>
              <a:gd name="connsiteX0" fmla="*/ 44298 w 286665"/>
              <a:gd name="connsiteY0" fmla="*/ 0 h 331824"/>
              <a:gd name="connsiteX1" fmla="*/ 265269 w 286665"/>
              <a:gd name="connsiteY1" fmla="*/ 0 h 331824"/>
              <a:gd name="connsiteX2" fmla="*/ 271224 w 286665"/>
              <a:gd name="connsiteY2" fmla="*/ 135007 h 331824"/>
              <a:gd name="connsiteX3" fmla="*/ 198145 w 286665"/>
              <a:gd name="connsiteY3" fmla="*/ 175130 h 331824"/>
              <a:gd name="connsiteX4" fmla="*/ 277720 w 286665"/>
              <a:gd name="connsiteY4" fmla="*/ 206035 h 331824"/>
              <a:gd name="connsiteX5" fmla="*/ 265269 w 286665"/>
              <a:gd name="connsiteY5" fmla="*/ 331824 h 331824"/>
              <a:gd name="connsiteX6" fmla="*/ 50399 w 286665"/>
              <a:gd name="connsiteY6" fmla="*/ 331587 h 331824"/>
              <a:gd name="connsiteX7" fmla="*/ 43032 w 286665"/>
              <a:gd name="connsiteY7" fmla="*/ 321355 h 331824"/>
              <a:gd name="connsiteX8" fmla="*/ 44298 w 286665"/>
              <a:gd name="connsiteY8" fmla="*/ 0 h 33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665" h="331824">
                <a:moveTo>
                  <a:pt x="44298" y="0"/>
                </a:moveTo>
                <a:lnTo>
                  <a:pt x="265269" y="0"/>
                </a:lnTo>
                <a:cubicBezTo>
                  <a:pt x="270682" y="39038"/>
                  <a:pt x="288005" y="125247"/>
                  <a:pt x="271224" y="135007"/>
                </a:cubicBezTo>
                <a:cubicBezTo>
                  <a:pt x="257691" y="143140"/>
                  <a:pt x="200310" y="84583"/>
                  <a:pt x="198145" y="175130"/>
                </a:cubicBezTo>
                <a:cubicBezTo>
                  <a:pt x="195980" y="265676"/>
                  <a:pt x="261480" y="195733"/>
                  <a:pt x="277720" y="206035"/>
                </a:cubicBezTo>
                <a:cubicBezTo>
                  <a:pt x="299914" y="220132"/>
                  <a:pt x="275013" y="287364"/>
                  <a:pt x="265269" y="331824"/>
                </a:cubicBezTo>
                <a:cubicBezTo>
                  <a:pt x="226389" y="331103"/>
                  <a:pt x="134121" y="331341"/>
                  <a:pt x="50399" y="331587"/>
                </a:cubicBezTo>
                <a:lnTo>
                  <a:pt x="43032" y="321355"/>
                </a:lnTo>
                <a:cubicBezTo>
                  <a:pt x="-16564" y="218132"/>
                  <a:pt x="-12482" y="95619"/>
                  <a:pt x="44298" y="0"/>
                </a:cubicBezTo>
                <a:close/>
              </a:path>
            </a:pathLst>
          </a:cu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000" dirty="0">
              <a:solidFill>
                <a:srgbClr val="FFFFFF"/>
              </a:solidFill>
              <a:cs typeface="Arial" panose="020B0604020202020204" pitchFamily="34" charset="0"/>
            </a:endParaRPr>
          </a:p>
        </p:txBody>
      </p:sp>
      <p:sp>
        <p:nvSpPr>
          <p:cNvPr id="14" name="Freeform 51">
            <a:extLst>
              <a:ext uri="{FF2B5EF4-FFF2-40B4-BE49-F238E27FC236}">
                <a16:creationId xmlns:a16="http://schemas.microsoft.com/office/drawing/2014/main" id="{9BAD6DB1-7A42-44F1-82DA-18189E934171}"/>
              </a:ext>
            </a:extLst>
          </p:cNvPr>
          <p:cNvSpPr>
            <a:spLocks/>
          </p:cNvSpPr>
          <p:nvPr/>
        </p:nvSpPr>
        <p:spPr bwMode="gray">
          <a:xfrm>
            <a:off x="4456352" y="2291787"/>
            <a:ext cx="1466120" cy="1166327"/>
          </a:xfrm>
          <a:custGeom>
            <a:avLst/>
            <a:gdLst>
              <a:gd name="connsiteX0" fmla="*/ 331704 w 398474"/>
              <a:gd name="connsiteY0" fmla="*/ 0 h 331824"/>
              <a:gd name="connsiteX1" fmla="*/ 398474 w 398474"/>
              <a:gd name="connsiteY1" fmla="*/ 330740 h 331824"/>
              <a:gd name="connsiteX2" fmla="*/ 332785 w 398474"/>
              <a:gd name="connsiteY2" fmla="*/ 330756 h 331824"/>
              <a:gd name="connsiteX3" fmla="*/ 331704 w 398474"/>
              <a:gd name="connsiteY3" fmla="*/ 0 h 331824"/>
              <a:gd name="connsiteX4" fmla="*/ 68217 w 398474"/>
              <a:gd name="connsiteY4" fmla="*/ 0 h 331824"/>
              <a:gd name="connsiteX5" fmla="*/ 288755 w 398474"/>
              <a:gd name="connsiteY5" fmla="*/ 0 h 331824"/>
              <a:gd name="connsiteX6" fmla="*/ 292271 w 398474"/>
              <a:gd name="connsiteY6" fmla="*/ 4883 h 331824"/>
              <a:gd name="connsiteX7" fmla="*/ 288202 w 398474"/>
              <a:gd name="connsiteY7" fmla="*/ 330809 h 331824"/>
              <a:gd name="connsiteX8" fmla="*/ 67134 w 398474"/>
              <a:gd name="connsiteY8" fmla="*/ 331824 h 331824"/>
              <a:gd name="connsiteX9" fmla="*/ 82835 w 398474"/>
              <a:gd name="connsiteY9" fmla="*/ 209830 h 331824"/>
              <a:gd name="connsiteX10" fmla="*/ 0 w 398474"/>
              <a:gd name="connsiteY10" fmla="*/ 174587 h 331824"/>
              <a:gd name="connsiteX11" fmla="*/ 75797 w 398474"/>
              <a:gd name="connsiteY11" fmla="*/ 130127 h 331824"/>
              <a:gd name="connsiteX12" fmla="*/ 68217 w 398474"/>
              <a:gd name="connsiteY12" fmla="*/ 0 h 331824"/>
              <a:gd name="connsiteX0" fmla="*/ 332785 w 398474"/>
              <a:gd name="connsiteY0" fmla="*/ 330756 h 331824"/>
              <a:gd name="connsiteX1" fmla="*/ 398474 w 398474"/>
              <a:gd name="connsiteY1" fmla="*/ 330740 h 331824"/>
              <a:gd name="connsiteX2" fmla="*/ 332785 w 398474"/>
              <a:gd name="connsiteY2" fmla="*/ 330756 h 331824"/>
              <a:gd name="connsiteX3" fmla="*/ 68217 w 398474"/>
              <a:gd name="connsiteY3" fmla="*/ 0 h 331824"/>
              <a:gd name="connsiteX4" fmla="*/ 288755 w 398474"/>
              <a:gd name="connsiteY4" fmla="*/ 0 h 331824"/>
              <a:gd name="connsiteX5" fmla="*/ 292271 w 398474"/>
              <a:gd name="connsiteY5" fmla="*/ 4883 h 331824"/>
              <a:gd name="connsiteX6" fmla="*/ 288202 w 398474"/>
              <a:gd name="connsiteY6" fmla="*/ 330809 h 331824"/>
              <a:gd name="connsiteX7" fmla="*/ 67134 w 398474"/>
              <a:gd name="connsiteY7" fmla="*/ 331824 h 331824"/>
              <a:gd name="connsiteX8" fmla="*/ 82835 w 398474"/>
              <a:gd name="connsiteY8" fmla="*/ 209830 h 331824"/>
              <a:gd name="connsiteX9" fmla="*/ 0 w 398474"/>
              <a:gd name="connsiteY9" fmla="*/ 174587 h 331824"/>
              <a:gd name="connsiteX10" fmla="*/ 75797 w 398474"/>
              <a:gd name="connsiteY10" fmla="*/ 130127 h 331824"/>
              <a:gd name="connsiteX11" fmla="*/ 68217 w 398474"/>
              <a:gd name="connsiteY11" fmla="*/ 0 h 331824"/>
              <a:gd name="connsiteX0" fmla="*/ 68217 w 335300"/>
              <a:gd name="connsiteY0" fmla="*/ 0 h 331824"/>
              <a:gd name="connsiteX1" fmla="*/ 288755 w 335300"/>
              <a:gd name="connsiteY1" fmla="*/ 0 h 331824"/>
              <a:gd name="connsiteX2" fmla="*/ 292271 w 335300"/>
              <a:gd name="connsiteY2" fmla="*/ 4883 h 331824"/>
              <a:gd name="connsiteX3" fmla="*/ 288202 w 335300"/>
              <a:gd name="connsiteY3" fmla="*/ 330809 h 331824"/>
              <a:gd name="connsiteX4" fmla="*/ 67134 w 335300"/>
              <a:gd name="connsiteY4" fmla="*/ 331824 h 331824"/>
              <a:gd name="connsiteX5" fmla="*/ 82835 w 335300"/>
              <a:gd name="connsiteY5" fmla="*/ 209830 h 331824"/>
              <a:gd name="connsiteX6" fmla="*/ 0 w 335300"/>
              <a:gd name="connsiteY6" fmla="*/ 174587 h 331824"/>
              <a:gd name="connsiteX7" fmla="*/ 75797 w 335300"/>
              <a:gd name="connsiteY7" fmla="*/ 130127 h 331824"/>
              <a:gd name="connsiteX8" fmla="*/ 68217 w 335300"/>
              <a:gd name="connsiteY8" fmla="*/ 0 h 33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5300" h="331824">
                <a:moveTo>
                  <a:pt x="68217" y="0"/>
                </a:moveTo>
                <a:lnTo>
                  <a:pt x="288755" y="0"/>
                </a:lnTo>
                <a:lnTo>
                  <a:pt x="292271" y="4883"/>
                </a:lnTo>
                <a:cubicBezTo>
                  <a:pt x="352828" y="109772"/>
                  <a:pt x="347637" y="234578"/>
                  <a:pt x="288202" y="330809"/>
                </a:cubicBezTo>
                <a:lnTo>
                  <a:pt x="67134" y="331824"/>
                </a:lnTo>
                <a:cubicBezTo>
                  <a:pt x="74714" y="297124"/>
                  <a:pt x="94746" y="236398"/>
                  <a:pt x="82835" y="209830"/>
                </a:cubicBezTo>
                <a:cubicBezTo>
                  <a:pt x="70383" y="183262"/>
                  <a:pt x="0" y="273267"/>
                  <a:pt x="0" y="174587"/>
                </a:cubicBezTo>
                <a:cubicBezTo>
                  <a:pt x="0" y="75907"/>
                  <a:pt x="64427" y="156695"/>
                  <a:pt x="75797" y="130127"/>
                </a:cubicBezTo>
                <a:cubicBezTo>
                  <a:pt x="87166" y="104102"/>
                  <a:pt x="71466" y="52051"/>
                  <a:pt x="68217" y="0"/>
                </a:cubicBezTo>
                <a:close/>
              </a:path>
            </a:pathLst>
          </a:custGeom>
          <a:solidFill>
            <a:schemeClr val="bg2"/>
          </a:solidFill>
          <a:ln w="19050" cap="flat" cmpd="sng">
            <a:noFill/>
            <a:prstDash val="solid"/>
            <a:round/>
            <a:headEnd type="none" w="med" len="med"/>
            <a:tailEnd type="none" w="med" len="med"/>
          </a:ln>
          <a:effectLst/>
        </p:spPr>
        <p:txBody>
          <a:bodyPr vert="horz" wrap="square" lIns="68580" tIns="45720" rIns="68580" bIns="45720" numCol="1" anchor="t" anchorCtr="0" compatLnSpc="1">
            <a:prstTxWarp prst="textNoShape">
              <a:avLst/>
            </a:prstTxWarp>
            <a:noAutofit/>
          </a:bodyPr>
          <a:lstStyle/>
          <a:p>
            <a:endParaRPr lang="en-US" sz="1000" dirty="0">
              <a:solidFill>
                <a:srgbClr val="000000"/>
              </a:solidFill>
              <a:latin typeface="+mn-lt"/>
              <a:cs typeface="Arial" panose="020B0604020202020204" pitchFamily="34" charset="0"/>
            </a:endParaRPr>
          </a:p>
        </p:txBody>
      </p:sp>
      <p:sp>
        <p:nvSpPr>
          <p:cNvPr id="15" name="Rectangle 15">
            <a:extLst>
              <a:ext uri="{FF2B5EF4-FFF2-40B4-BE49-F238E27FC236}">
                <a16:creationId xmlns:a16="http://schemas.microsoft.com/office/drawing/2014/main" id="{DE37B61E-0AA8-4049-96DC-819BCC269228}"/>
              </a:ext>
            </a:extLst>
          </p:cNvPr>
          <p:cNvSpPr>
            <a:spLocks noChangeArrowheads="1"/>
          </p:cNvSpPr>
          <p:nvPr/>
        </p:nvSpPr>
        <p:spPr bwMode="gray">
          <a:xfrm>
            <a:off x="221227" y="4852074"/>
            <a:ext cx="3680462" cy="1166327"/>
          </a:xfrm>
          <a:prstGeom prst="roundRect">
            <a:avLst/>
          </a:prstGeom>
          <a:solidFill>
            <a:schemeClr val="bg2"/>
          </a:solidFill>
          <a:ln w="12700" algn="ctr">
            <a:noFill/>
            <a:miter lim="800000"/>
            <a:headEnd/>
            <a:tailEnd/>
          </a:ln>
        </p:spPr>
        <p:txBody>
          <a:bodyPr lIns="356616" rIns="34290" anchor="ctr">
            <a:noAutofit/>
          </a:bodyPr>
          <a:lstStyle/>
          <a:p>
            <a:pPr algn="l" fontAlgn="auto">
              <a:lnSpc>
                <a:spcPct val="90000"/>
              </a:lnSpc>
              <a:spcBef>
                <a:spcPts val="0"/>
              </a:spcBef>
              <a:spcAft>
                <a:spcPts val="0"/>
              </a:spcAft>
            </a:pPr>
            <a:endParaRPr sz="1400" dirty="0">
              <a:solidFill>
                <a:srgbClr val="FFFFFF"/>
              </a:solidFill>
              <a:latin typeface="+mn-lt"/>
              <a:cs typeface="Arial" panose="020B0604020202020204" pitchFamily="34" charset="0"/>
            </a:endParaRPr>
          </a:p>
        </p:txBody>
      </p:sp>
      <p:sp>
        <p:nvSpPr>
          <p:cNvPr id="16" name="Rectangle 15">
            <a:extLst>
              <a:ext uri="{FF2B5EF4-FFF2-40B4-BE49-F238E27FC236}">
                <a16:creationId xmlns:a16="http://schemas.microsoft.com/office/drawing/2014/main" id="{0DAD7AA6-8629-4D26-AD5A-A3FA35D2B42D}"/>
              </a:ext>
            </a:extLst>
          </p:cNvPr>
          <p:cNvSpPr>
            <a:spLocks noChangeArrowheads="1"/>
          </p:cNvSpPr>
          <p:nvPr/>
        </p:nvSpPr>
        <p:spPr bwMode="gray">
          <a:xfrm flipH="1">
            <a:off x="5552056" y="4852074"/>
            <a:ext cx="3370717" cy="1166327"/>
          </a:xfrm>
          <a:prstGeom prst="roundRect">
            <a:avLst/>
          </a:prstGeom>
          <a:solidFill>
            <a:schemeClr val="accent1"/>
          </a:solidFill>
          <a:ln w="12700" algn="ctr">
            <a:noFill/>
            <a:miter lim="800000"/>
            <a:headEnd/>
            <a:tailEnd/>
          </a:ln>
        </p:spPr>
        <p:txBody>
          <a:bodyPr lIns="356616" rIns="34290" anchor="ctr">
            <a:noAutofit/>
          </a:bodyPr>
          <a:lstStyle/>
          <a:p>
            <a:pPr>
              <a:lnSpc>
                <a:spcPct val="90000"/>
              </a:lnSpc>
            </a:pPr>
            <a:endParaRPr dirty="0">
              <a:solidFill>
                <a:srgbClr val="FFFFFF"/>
              </a:solidFill>
              <a:cs typeface="Arial" panose="020B0604020202020204" pitchFamily="34" charset="0"/>
            </a:endParaRPr>
          </a:p>
        </p:txBody>
      </p:sp>
      <p:sp>
        <p:nvSpPr>
          <p:cNvPr id="17" name="TextBox 16">
            <a:extLst>
              <a:ext uri="{FF2B5EF4-FFF2-40B4-BE49-F238E27FC236}">
                <a16:creationId xmlns:a16="http://schemas.microsoft.com/office/drawing/2014/main" id="{29015B67-9F74-414C-B248-5384A907F914}"/>
              </a:ext>
            </a:extLst>
          </p:cNvPr>
          <p:cNvSpPr txBox="1">
            <a:spLocks/>
          </p:cNvSpPr>
          <p:nvPr/>
        </p:nvSpPr>
        <p:spPr>
          <a:xfrm>
            <a:off x="556720" y="4967385"/>
            <a:ext cx="2559458" cy="935704"/>
          </a:xfrm>
          <a:prstGeom prst="rect">
            <a:avLst/>
          </a:prstGeom>
          <a:noFill/>
        </p:spPr>
        <p:txBody>
          <a:bodyPr wrap="square" lIns="0" tIns="0" rIns="0" bIns="0" rtlCol="0" anchor="ctr">
            <a:normAutofit/>
          </a:bodyPr>
          <a:lstStyle/>
          <a:p>
            <a:pPr lvl="0" algn="r" defTabSz="914400">
              <a:defRPr/>
            </a:pPr>
            <a:r>
              <a:rPr lang="en-US" sz="1050" kern="0" dirty="0">
                <a:cs typeface="Arial" panose="020B0604020202020204" pitchFamily="34" charset="0"/>
              </a:rPr>
              <a:t>Lorem ipsum dolor sit amet, consectetur adipiscing elit. Ut tempor, quam et mattis pulvinar, mauris ligula suscipit arcu, sed elementum diam leo at magna. </a:t>
            </a:r>
          </a:p>
        </p:txBody>
      </p:sp>
      <p:sp>
        <p:nvSpPr>
          <p:cNvPr id="18" name="TextBox 17">
            <a:extLst>
              <a:ext uri="{FF2B5EF4-FFF2-40B4-BE49-F238E27FC236}">
                <a16:creationId xmlns:a16="http://schemas.microsoft.com/office/drawing/2014/main" id="{35D47509-0C4F-4AEB-8036-E28CEBB04648}"/>
              </a:ext>
            </a:extLst>
          </p:cNvPr>
          <p:cNvSpPr txBox="1">
            <a:spLocks/>
          </p:cNvSpPr>
          <p:nvPr/>
        </p:nvSpPr>
        <p:spPr>
          <a:xfrm>
            <a:off x="5990458" y="4932661"/>
            <a:ext cx="2549738" cy="1005152"/>
          </a:xfrm>
          <a:prstGeom prst="rect">
            <a:avLst/>
          </a:prstGeom>
          <a:noFill/>
        </p:spPr>
        <p:txBody>
          <a:bodyPr wrap="square" lIns="0" tIns="0" rIns="0" bIns="0" rtlCol="0" anchor="ctr">
            <a:normAutofit/>
          </a:bodyPr>
          <a:lstStyle/>
          <a:p>
            <a:pPr lvl="0" defTabSz="914400">
              <a:defRPr/>
            </a:pPr>
            <a:r>
              <a:rPr lang="en-US" sz="1050" kern="0" dirty="0">
                <a:solidFill>
                  <a:schemeClr val="bg1"/>
                </a:solidFill>
                <a:cs typeface="Arial" panose="020B0604020202020204" pitchFamily="34" charset="0"/>
              </a:rPr>
              <a:t>Lorem ipsum dolor sit amet, consectetur adipiscing elit. Ut tempor, quam et mattis pulvinar, mauris ligula suscipit arcu, sed elementum diam leo at magna. </a:t>
            </a:r>
          </a:p>
        </p:txBody>
      </p:sp>
      <p:sp>
        <p:nvSpPr>
          <p:cNvPr id="19" name="Freeform 50">
            <a:extLst>
              <a:ext uri="{FF2B5EF4-FFF2-40B4-BE49-F238E27FC236}">
                <a16:creationId xmlns:a16="http://schemas.microsoft.com/office/drawing/2014/main" id="{F3A49ED2-FA6D-48C2-82F9-6CF216D0A4C6}"/>
              </a:ext>
            </a:extLst>
          </p:cNvPr>
          <p:cNvSpPr>
            <a:spLocks/>
          </p:cNvSpPr>
          <p:nvPr/>
        </p:nvSpPr>
        <p:spPr bwMode="gray">
          <a:xfrm>
            <a:off x="3221530" y="4852074"/>
            <a:ext cx="1253466" cy="1166327"/>
          </a:xfrm>
          <a:custGeom>
            <a:avLst/>
            <a:gdLst>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59275 w 346191"/>
              <a:gd name="connsiteY10" fmla="*/ 0 h 423264"/>
              <a:gd name="connsiteX11" fmla="*/ 65582 w 346191"/>
              <a:gd name="connsiteY11" fmla="*/ 331696 h 423264"/>
              <a:gd name="connsiteX12" fmla="*/ 89275 w 346191"/>
              <a:gd name="connsiteY12" fmla="*/ 423264 h 423264"/>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59275 w 346191"/>
              <a:gd name="connsiteY10" fmla="*/ 0 h 423264"/>
              <a:gd name="connsiteX11" fmla="*/ 65582 w 346191"/>
              <a:gd name="connsiteY11" fmla="*/ 331696 h 423264"/>
              <a:gd name="connsiteX12" fmla="*/ 89275 w 346191"/>
              <a:gd name="connsiteY12" fmla="*/ 423264 h 423264"/>
              <a:gd name="connsiteX0" fmla="*/ 0 w 346191"/>
              <a:gd name="connsiteY0" fmla="*/ 0 h 423264"/>
              <a:gd name="connsiteX1" fmla="*/ 324795 w 346191"/>
              <a:gd name="connsiteY1" fmla="*/ 0 h 423264"/>
              <a:gd name="connsiteX2" fmla="*/ 330750 w 346191"/>
              <a:gd name="connsiteY2" fmla="*/ 135007 h 423264"/>
              <a:gd name="connsiteX3" fmla="*/ 257671 w 346191"/>
              <a:gd name="connsiteY3" fmla="*/ 175130 h 423264"/>
              <a:gd name="connsiteX4" fmla="*/ 337246 w 346191"/>
              <a:gd name="connsiteY4" fmla="*/ 206035 h 423264"/>
              <a:gd name="connsiteX5" fmla="*/ 324795 w 346191"/>
              <a:gd name="connsiteY5" fmla="*/ 331824 h 423264"/>
              <a:gd name="connsiteX6" fmla="*/ 109925 w 346191"/>
              <a:gd name="connsiteY6" fmla="*/ 331587 h 423264"/>
              <a:gd name="connsiteX7" fmla="*/ 102558 w 346191"/>
              <a:gd name="connsiteY7" fmla="*/ 321355 h 423264"/>
              <a:gd name="connsiteX8" fmla="*/ 103824 w 346191"/>
              <a:gd name="connsiteY8" fmla="*/ 0 h 423264"/>
              <a:gd name="connsiteX9" fmla="*/ 0 w 346191"/>
              <a:gd name="connsiteY9" fmla="*/ 0 h 423264"/>
              <a:gd name="connsiteX10" fmla="*/ 65582 w 346191"/>
              <a:gd name="connsiteY10" fmla="*/ 331696 h 423264"/>
              <a:gd name="connsiteX11" fmla="*/ 89275 w 346191"/>
              <a:gd name="connsiteY11" fmla="*/ 423264 h 423264"/>
              <a:gd name="connsiteX0" fmla="*/ 44452 w 286819"/>
              <a:gd name="connsiteY0" fmla="*/ 0 h 423264"/>
              <a:gd name="connsiteX1" fmla="*/ 265423 w 286819"/>
              <a:gd name="connsiteY1" fmla="*/ 0 h 423264"/>
              <a:gd name="connsiteX2" fmla="*/ 271378 w 286819"/>
              <a:gd name="connsiteY2" fmla="*/ 135007 h 423264"/>
              <a:gd name="connsiteX3" fmla="*/ 198299 w 286819"/>
              <a:gd name="connsiteY3" fmla="*/ 175130 h 423264"/>
              <a:gd name="connsiteX4" fmla="*/ 277874 w 286819"/>
              <a:gd name="connsiteY4" fmla="*/ 206035 h 423264"/>
              <a:gd name="connsiteX5" fmla="*/ 265423 w 286819"/>
              <a:gd name="connsiteY5" fmla="*/ 331824 h 423264"/>
              <a:gd name="connsiteX6" fmla="*/ 50553 w 286819"/>
              <a:gd name="connsiteY6" fmla="*/ 331587 h 423264"/>
              <a:gd name="connsiteX7" fmla="*/ 43186 w 286819"/>
              <a:gd name="connsiteY7" fmla="*/ 321355 h 423264"/>
              <a:gd name="connsiteX8" fmla="*/ 44452 w 286819"/>
              <a:gd name="connsiteY8" fmla="*/ 0 h 423264"/>
              <a:gd name="connsiteX9" fmla="*/ 6210 w 286819"/>
              <a:gd name="connsiteY9" fmla="*/ 331696 h 423264"/>
              <a:gd name="connsiteX10" fmla="*/ 29903 w 286819"/>
              <a:gd name="connsiteY10" fmla="*/ 423264 h 423264"/>
              <a:gd name="connsiteX0" fmla="*/ 44298 w 286665"/>
              <a:gd name="connsiteY0" fmla="*/ 0 h 331824"/>
              <a:gd name="connsiteX1" fmla="*/ 265269 w 286665"/>
              <a:gd name="connsiteY1" fmla="*/ 0 h 331824"/>
              <a:gd name="connsiteX2" fmla="*/ 271224 w 286665"/>
              <a:gd name="connsiteY2" fmla="*/ 135007 h 331824"/>
              <a:gd name="connsiteX3" fmla="*/ 198145 w 286665"/>
              <a:gd name="connsiteY3" fmla="*/ 175130 h 331824"/>
              <a:gd name="connsiteX4" fmla="*/ 277720 w 286665"/>
              <a:gd name="connsiteY4" fmla="*/ 206035 h 331824"/>
              <a:gd name="connsiteX5" fmla="*/ 265269 w 286665"/>
              <a:gd name="connsiteY5" fmla="*/ 331824 h 331824"/>
              <a:gd name="connsiteX6" fmla="*/ 50399 w 286665"/>
              <a:gd name="connsiteY6" fmla="*/ 331587 h 331824"/>
              <a:gd name="connsiteX7" fmla="*/ 43032 w 286665"/>
              <a:gd name="connsiteY7" fmla="*/ 321355 h 331824"/>
              <a:gd name="connsiteX8" fmla="*/ 44298 w 286665"/>
              <a:gd name="connsiteY8" fmla="*/ 0 h 33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665" h="331824">
                <a:moveTo>
                  <a:pt x="44298" y="0"/>
                </a:moveTo>
                <a:lnTo>
                  <a:pt x="265269" y="0"/>
                </a:lnTo>
                <a:cubicBezTo>
                  <a:pt x="270682" y="39038"/>
                  <a:pt x="288005" y="125247"/>
                  <a:pt x="271224" y="135007"/>
                </a:cubicBezTo>
                <a:cubicBezTo>
                  <a:pt x="257691" y="143140"/>
                  <a:pt x="200310" y="84583"/>
                  <a:pt x="198145" y="175130"/>
                </a:cubicBezTo>
                <a:cubicBezTo>
                  <a:pt x="195980" y="265676"/>
                  <a:pt x="261480" y="195733"/>
                  <a:pt x="277720" y="206035"/>
                </a:cubicBezTo>
                <a:cubicBezTo>
                  <a:pt x="299914" y="220132"/>
                  <a:pt x="275013" y="287364"/>
                  <a:pt x="265269" y="331824"/>
                </a:cubicBezTo>
                <a:cubicBezTo>
                  <a:pt x="226389" y="331103"/>
                  <a:pt x="134121" y="331341"/>
                  <a:pt x="50399" y="331587"/>
                </a:cubicBezTo>
                <a:lnTo>
                  <a:pt x="43032" y="321355"/>
                </a:lnTo>
                <a:cubicBezTo>
                  <a:pt x="-16564" y="218132"/>
                  <a:pt x="-12482" y="95619"/>
                  <a:pt x="44298" y="0"/>
                </a:cubicBezTo>
                <a:close/>
              </a:path>
            </a:pathLst>
          </a:cu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sz="1000" dirty="0">
              <a:solidFill>
                <a:srgbClr val="FFFFFF"/>
              </a:solidFill>
              <a:cs typeface="Arial" panose="020B0604020202020204" pitchFamily="34" charset="0"/>
            </a:endParaRPr>
          </a:p>
        </p:txBody>
      </p:sp>
      <p:sp>
        <p:nvSpPr>
          <p:cNvPr id="20" name="Freeform 51">
            <a:extLst>
              <a:ext uri="{FF2B5EF4-FFF2-40B4-BE49-F238E27FC236}">
                <a16:creationId xmlns:a16="http://schemas.microsoft.com/office/drawing/2014/main" id="{4DBE45C2-A2F1-44BA-8011-6A465EC27ECD}"/>
              </a:ext>
            </a:extLst>
          </p:cNvPr>
          <p:cNvSpPr>
            <a:spLocks/>
          </p:cNvSpPr>
          <p:nvPr/>
        </p:nvSpPr>
        <p:spPr bwMode="gray">
          <a:xfrm>
            <a:off x="4456352" y="4852074"/>
            <a:ext cx="1466120" cy="1166327"/>
          </a:xfrm>
          <a:custGeom>
            <a:avLst/>
            <a:gdLst>
              <a:gd name="connsiteX0" fmla="*/ 331704 w 398474"/>
              <a:gd name="connsiteY0" fmla="*/ 0 h 331824"/>
              <a:gd name="connsiteX1" fmla="*/ 398474 w 398474"/>
              <a:gd name="connsiteY1" fmla="*/ 330740 h 331824"/>
              <a:gd name="connsiteX2" fmla="*/ 332785 w 398474"/>
              <a:gd name="connsiteY2" fmla="*/ 330756 h 331824"/>
              <a:gd name="connsiteX3" fmla="*/ 331704 w 398474"/>
              <a:gd name="connsiteY3" fmla="*/ 0 h 331824"/>
              <a:gd name="connsiteX4" fmla="*/ 68217 w 398474"/>
              <a:gd name="connsiteY4" fmla="*/ 0 h 331824"/>
              <a:gd name="connsiteX5" fmla="*/ 288755 w 398474"/>
              <a:gd name="connsiteY5" fmla="*/ 0 h 331824"/>
              <a:gd name="connsiteX6" fmla="*/ 292271 w 398474"/>
              <a:gd name="connsiteY6" fmla="*/ 4883 h 331824"/>
              <a:gd name="connsiteX7" fmla="*/ 288202 w 398474"/>
              <a:gd name="connsiteY7" fmla="*/ 330809 h 331824"/>
              <a:gd name="connsiteX8" fmla="*/ 67134 w 398474"/>
              <a:gd name="connsiteY8" fmla="*/ 331824 h 331824"/>
              <a:gd name="connsiteX9" fmla="*/ 82835 w 398474"/>
              <a:gd name="connsiteY9" fmla="*/ 209830 h 331824"/>
              <a:gd name="connsiteX10" fmla="*/ 0 w 398474"/>
              <a:gd name="connsiteY10" fmla="*/ 174587 h 331824"/>
              <a:gd name="connsiteX11" fmla="*/ 75797 w 398474"/>
              <a:gd name="connsiteY11" fmla="*/ 130127 h 331824"/>
              <a:gd name="connsiteX12" fmla="*/ 68217 w 398474"/>
              <a:gd name="connsiteY12" fmla="*/ 0 h 331824"/>
              <a:gd name="connsiteX0" fmla="*/ 332785 w 398474"/>
              <a:gd name="connsiteY0" fmla="*/ 330756 h 331824"/>
              <a:gd name="connsiteX1" fmla="*/ 398474 w 398474"/>
              <a:gd name="connsiteY1" fmla="*/ 330740 h 331824"/>
              <a:gd name="connsiteX2" fmla="*/ 332785 w 398474"/>
              <a:gd name="connsiteY2" fmla="*/ 330756 h 331824"/>
              <a:gd name="connsiteX3" fmla="*/ 68217 w 398474"/>
              <a:gd name="connsiteY3" fmla="*/ 0 h 331824"/>
              <a:gd name="connsiteX4" fmla="*/ 288755 w 398474"/>
              <a:gd name="connsiteY4" fmla="*/ 0 h 331824"/>
              <a:gd name="connsiteX5" fmla="*/ 292271 w 398474"/>
              <a:gd name="connsiteY5" fmla="*/ 4883 h 331824"/>
              <a:gd name="connsiteX6" fmla="*/ 288202 w 398474"/>
              <a:gd name="connsiteY6" fmla="*/ 330809 h 331824"/>
              <a:gd name="connsiteX7" fmla="*/ 67134 w 398474"/>
              <a:gd name="connsiteY7" fmla="*/ 331824 h 331824"/>
              <a:gd name="connsiteX8" fmla="*/ 82835 w 398474"/>
              <a:gd name="connsiteY8" fmla="*/ 209830 h 331824"/>
              <a:gd name="connsiteX9" fmla="*/ 0 w 398474"/>
              <a:gd name="connsiteY9" fmla="*/ 174587 h 331824"/>
              <a:gd name="connsiteX10" fmla="*/ 75797 w 398474"/>
              <a:gd name="connsiteY10" fmla="*/ 130127 h 331824"/>
              <a:gd name="connsiteX11" fmla="*/ 68217 w 398474"/>
              <a:gd name="connsiteY11" fmla="*/ 0 h 331824"/>
              <a:gd name="connsiteX0" fmla="*/ 68217 w 335300"/>
              <a:gd name="connsiteY0" fmla="*/ 0 h 331824"/>
              <a:gd name="connsiteX1" fmla="*/ 288755 w 335300"/>
              <a:gd name="connsiteY1" fmla="*/ 0 h 331824"/>
              <a:gd name="connsiteX2" fmla="*/ 292271 w 335300"/>
              <a:gd name="connsiteY2" fmla="*/ 4883 h 331824"/>
              <a:gd name="connsiteX3" fmla="*/ 288202 w 335300"/>
              <a:gd name="connsiteY3" fmla="*/ 330809 h 331824"/>
              <a:gd name="connsiteX4" fmla="*/ 67134 w 335300"/>
              <a:gd name="connsiteY4" fmla="*/ 331824 h 331824"/>
              <a:gd name="connsiteX5" fmla="*/ 82835 w 335300"/>
              <a:gd name="connsiteY5" fmla="*/ 209830 h 331824"/>
              <a:gd name="connsiteX6" fmla="*/ 0 w 335300"/>
              <a:gd name="connsiteY6" fmla="*/ 174587 h 331824"/>
              <a:gd name="connsiteX7" fmla="*/ 75797 w 335300"/>
              <a:gd name="connsiteY7" fmla="*/ 130127 h 331824"/>
              <a:gd name="connsiteX8" fmla="*/ 68217 w 335300"/>
              <a:gd name="connsiteY8" fmla="*/ 0 h 331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5300" h="331824">
                <a:moveTo>
                  <a:pt x="68217" y="0"/>
                </a:moveTo>
                <a:lnTo>
                  <a:pt x="288755" y="0"/>
                </a:lnTo>
                <a:lnTo>
                  <a:pt x="292271" y="4883"/>
                </a:lnTo>
                <a:cubicBezTo>
                  <a:pt x="352828" y="109772"/>
                  <a:pt x="347637" y="234578"/>
                  <a:pt x="288202" y="330809"/>
                </a:cubicBezTo>
                <a:lnTo>
                  <a:pt x="67134" y="331824"/>
                </a:lnTo>
                <a:cubicBezTo>
                  <a:pt x="74714" y="297124"/>
                  <a:pt x="94746" y="236398"/>
                  <a:pt x="82835" y="209830"/>
                </a:cubicBezTo>
                <a:cubicBezTo>
                  <a:pt x="70383" y="183262"/>
                  <a:pt x="0" y="273267"/>
                  <a:pt x="0" y="174587"/>
                </a:cubicBezTo>
                <a:cubicBezTo>
                  <a:pt x="0" y="75907"/>
                  <a:pt x="64427" y="156695"/>
                  <a:pt x="75797" y="130127"/>
                </a:cubicBezTo>
                <a:cubicBezTo>
                  <a:pt x="87166" y="104102"/>
                  <a:pt x="71466" y="52051"/>
                  <a:pt x="68217" y="0"/>
                </a:cubicBezTo>
                <a:close/>
              </a:path>
            </a:pathLst>
          </a:custGeom>
          <a:solidFill>
            <a:schemeClr val="bg2"/>
          </a:solidFill>
          <a:ln w="19050" cap="flat" cmpd="sng">
            <a:noFill/>
            <a:prstDash val="solid"/>
            <a:round/>
            <a:headEnd type="none" w="med" len="med"/>
            <a:tailEnd type="none" w="med" len="med"/>
          </a:ln>
          <a:effectLst/>
        </p:spPr>
        <p:txBody>
          <a:bodyPr vert="horz" wrap="square" lIns="68580" tIns="45720" rIns="68580" bIns="45720" numCol="1" anchor="t" anchorCtr="0" compatLnSpc="1">
            <a:prstTxWarp prst="textNoShape">
              <a:avLst/>
            </a:prstTxWarp>
            <a:noAutofit/>
          </a:bodyPr>
          <a:lstStyle/>
          <a:p>
            <a:endParaRPr lang="en-US" sz="1000" dirty="0">
              <a:solidFill>
                <a:srgbClr val="000000"/>
              </a:solidFill>
              <a:latin typeface="+mn-lt"/>
              <a:cs typeface="Arial" panose="020B0604020202020204" pitchFamily="34" charset="0"/>
            </a:endParaRPr>
          </a:p>
        </p:txBody>
      </p:sp>
      <p:grpSp>
        <p:nvGrpSpPr>
          <p:cNvPr id="47" name="Group 46">
            <a:extLst>
              <a:ext uri="{FF2B5EF4-FFF2-40B4-BE49-F238E27FC236}">
                <a16:creationId xmlns:a16="http://schemas.microsoft.com/office/drawing/2014/main" id="{1A1EC4DE-D07A-43C7-A23B-F45811CA27A8}"/>
              </a:ext>
            </a:extLst>
          </p:cNvPr>
          <p:cNvGrpSpPr/>
          <p:nvPr/>
        </p:nvGrpSpPr>
        <p:grpSpPr>
          <a:xfrm>
            <a:off x="3439729" y="2541822"/>
            <a:ext cx="666000" cy="666256"/>
            <a:chOff x="3071135" y="1760585"/>
            <a:chExt cx="475200" cy="633600"/>
          </a:xfrm>
          <a:solidFill>
            <a:schemeClr val="bg1"/>
          </a:solidFill>
        </p:grpSpPr>
        <p:sp>
          <p:nvSpPr>
            <p:cNvPr id="48" name="Accent">
              <a:extLst>
                <a:ext uri="{FF2B5EF4-FFF2-40B4-BE49-F238E27FC236}">
                  <a16:creationId xmlns:a16="http://schemas.microsoft.com/office/drawing/2014/main" id="{DBBE02BF-0978-4FDA-962E-488005619A2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9" name="Outline">
              <a:extLst>
                <a:ext uri="{FF2B5EF4-FFF2-40B4-BE49-F238E27FC236}">
                  <a16:creationId xmlns:a16="http://schemas.microsoft.com/office/drawing/2014/main" id="{12570661-EBEB-4EEA-BE7C-B1385724B61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50" name="Group 49">
            <a:extLst>
              <a:ext uri="{FF2B5EF4-FFF2-40B4-BE49-F238E27FC236}">
                <a16:creationId xmlns:a16="http://schemas.microsoft.com/office/drawing/2014/main" id="{A6787D17-C849-44B4-A0CA-A362712DB1AC}"/>
              </a:ext>
            </a:extLst>
          </p:cNvPr>
          <p:cNvGrpSpPr/>
          <p:nvPr/>
        </p:nvGrpSpPr>
        <p:grpSpPr>
          <a:xfrm>
            <a:off x="3439729" y="3821965"/>
            <a:ext cx="666000" cy="666256"/>
            <a:chOff x="3071135" y="1760585"/>
            <a:chExt cx="475200" cy="633600"/>
          </a:xfrm>
          <a:solidFill>
            <a:schemeClr val="bg1"/>
          </a:solidFill>
        </p:grpSpPr>
        <p:sp>
          <p:nvSpPr>
            <p:cNvPr id="51" name="Accent">
              <a:extLst>
                <a:ext uri="{FF2B5EF4-FFF2-40B4-BE49-F238E27FC236}">
                  <a16:creationId xmlns:a16="http://schemas.microsoft.com/office/drawing/2014/main" id="{C9320D69-96B2-4F88-BB03-A679DC22B95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2" name="Outline">
              <a:extLst>
                <a:ext uri="{FF2B5EF4-FFF2-40B4-BE49-F238E27FC236}">
                  <a16:creationId xmlns:a16="http://schemas.microsoft.com/office/drawing/2014/main" id="{674F8BEB-74C0-43D0-97A6-79CBD56D526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53" name="Group 52">
            <a:extLst>
              <a:ext uri="{FF2B5EF4-FFF2-40B4-BE49-F238E27FC236}">
                <a16:creationId xmlns:a16="http://schemas.microsoft.com/office/drawing/2014/main" id="{62BC835A-5329-44F1-BFCA-9DEFEF16596A}"/>
              </a:ext>
            </a:extLst>
          </p:cNvPr>
          <p:cNvGrpSpPr/>
          <p:nvPr/>
        </p:nvGrpSpPr>
        <p:grpSpPr>
          <a:xfrm>
            <a:off x="3439729" y="5102109"/>
            <a:ext cx="666000" cy="666256"/>
            <a:chOff x="3071135" y="1760585"/>
            <a:chExt cx="475200" cy="633600"/>
          </a:xfrm>
          <a:solidFill>
            <a:schemeClr val="bg1"/>
          </a:solidFill>
        </p:grpSpPr>
        <p:sp>
          <p:nvSpPr>
            <p:cNvPr id="54" name="Accent">
              <a:extLst>
                <a:ext uri="{FF2B5EF4-FFF2-40B4-BE49-F238E27FC236}">
                  <a16:creationId xmlns:a16="http://schemas.microsoft.com/office/drawing/2014/main" id="{09D25E8B-A31D-4698-A1C9-38B90BA25CA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5" name="Outline">
              <a:extLst>
                <a:ext uri="{FF2B5EF4-FFF2-40B4-BE49-F238E27FC236}">
                  <a16:creationId xmlns:a16="http://schemas.microsoft.com/office/drawing/2014/main" id="{336578B7-86BD-44F3-AA09-61C3CFD4F37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56" name="Group 55">
            <a:extLst>
              <a:ext uri="{FF2B5EF4-FFF2-40B4-BE49-F238E27FC236}">
                <a16:creationId xmlns:a16="http://schemas.microsoft.com/office/drawing/2014/main" id="{1C9B1FCE-673E-4C92-A367-E4034B37563A}"/>
              </a:ext>
            </a:extLst>
          </p:cNvPr>
          <p:cNvGrpSpPr/>
          <p:nvPr/>
        </p:nvGrpSpPr>
        <p:grpSpPr>
          <a:xfrm>
            <a:off x="5053017" y="2541822"/>
            <a:ext cx="666000" cy="666256"/>
            <a:chOff x="3071135" y="1760585"/>
            <a:chExt cx="475200" cy="633600"/>
          </a:xfrm>
        </p:grpSpPr>
        <p:sp>
          <p:nvSpPr>
            <p:cNvPr id="57" name="Accent">
              <a:extLst>
                <a:ext uri="{FF2B5EF4-FFF2-40B4-BE49-F238E27FC236}">
                  <a16:creationId xmlns:a16="http://schemas.microsoft.com/office/drawing/2014/main" id="{ED22EE4C-7CCA-4F34-9AD7-73B4F1EDA9B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8" name="Outline">
              <a:extLst>
                <a:ext uri="{FF2B5EF4-FFF2-40B4-BE49-F238E27FC236}">
                  <a16:creationId xmlns:a16="http://schemas.microsoft.com/office/drawing/2014/main" id="{67FF101A-6BCE-44BE-A230-9657BD22D21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59" name="Group 58">
            <a:extLst>
              <a:ext uri="{FF2B5EF4-FFF2-40B4-BE49-F238E27FC236}">
                <a16:creationId xmlns:a16="http://schemas.microsoft.com/office/drawing/2014/main" id="{3DD8BC2F-F1F3-4B09-AAE6-7945ACD0CCC5}"/>
              </a:ext>
            </a:extLst>
          </p:cNvPr>
          <p:cNvGrpSpPr/>
          <p:nvPr/>
        </p:nvGrpSpPr>
        <p:grpSpPr>
          <a:xfrm>
            <a:off x="5053017" y="3821966"/>
            <a:ext cx="666000" cy="666256"/>
            <a:chOff x="3071135" y="1760585"/>
            <a:chExt cx="475200" cy="633600"/>
          </a:xfrm>
        </p:grpSpPr>
        <p:sp>
          <p:nvSpPr>
            <p:cNvPr id="60" name="Accent">
              <a:extLst>
                <a:ext uri="{FF2B5EF4-FFF2-40B4-BE49-F238E27FC236}">
                  <a16:creationId xmlns:a16="http://schemas.microsoft.com/office/drawing/2014/main" id="{8FC2B689-E09D-4F08-8472-74570C3C902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1" name="Outline">
              <a:extLst>
                <a:ext uri="{FF2B5EF4-FFF2-40B4-BE49-F238E27FC236}">
                  <a16:creationId xmlns:a16="http://schemas.microsoft.com/office/drawing/2014/main" id="{CAD93659-003A-4889-BC6D-1F972F8C08B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2" name="Group 61">
            <a:extLst>
              <a:ext uri="{FF2B5EF4-FFF2-40B4-BE49-F238E27FC236}">
                <a16:creationId xmlns:a16="http://schemas.microsoft.com/office/drawing/2014/main" id="{1B830E38-E830-43E1-A002-CBC50EECEC1E}"/>
              </a:ext>
            </a:extLst>
          </p:cNvPr>
          <p:cNvGrpSpPr/>
          <p:nvPr/>
        </p:nvGrpSpPr>
        <p:grpSpPr>
          <a:xfrm>
            <a:off x="5053017" y="5102109"/>
            <a:ext cx="666000" cy="666256"/>
            <a:chOff x="3071135" y="1760585"/>
            <a:chExt cx="475200" cy="633600"/>
          </a:xfrm>
        </p:grpSpPr>
        <p:sp>
          <p:nvSpPr>
            <p:cNvPr id="63" name="Accent">
              <a:extLst>
                <a:ext uri="{FF2B5EF4-FFF2-40B4-BE49-F238E27FC236}">
                  <a16:creationId xmlns:a16="http://schemas.microsoft.com/office/drawing/2014/main" id="{BF2271CE-F8CA-4693-8F88-F262F9C5452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4" name="Outline">
              <a:extLst>
                <a:ext uri="{FF2B5EF4-FFF2-40B4-BE49-F238E27FC236}">
                  <a16:creationId xmlns:a16="http://schemas.microsoft.com/office/drawing/2014/main" id="{151486BB-B0A0-4C79-8D82-39E8128A11B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65" name="Text Placeholder 19">
            <a:extLst>
              <a:ext uri="{FF2B5EF4-FFF2-40B4-BE49-F238E27FC236}">
                <a16:creationId xmlns:a16="http://schemas.microsoft.com/office/drawing/2014/main" id="{C0F9BAA0-B6E9-4366-9CCD-64167CF712C8}"/>
              </a:ext>
            </a:extLst>
          </p:cNvPr>
          <p:cNvSpPr txBox="1">
            <a:spLocks/>
          </p:cNvSpPr>
          <p:nvPr/>
        </p:nvSpPr>
        <p:spPr>
          <a:xfrm>
            <a:off x="221226" y="1445954"/>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66" name="Straight Connector 65">
            <a:extLst>
              <a:ext uri="{FF2B5EF4-FFF2-40B4-BE49-F238E27FC236}">
                <a16:creationId xmlns:a16="http://schemas.microsoft.com/office/drawing/2014/main" id="{A4C36173-D378-4E77-B9C0-1F9172E36E75}"/>
              </a:ext>
            </a:extLst>
          </p:cNvPr>
          <p:cNvCxnSpPr>
            <a:cxnSpLocks/>
          </p:cNvCxnSpPr>
          <p:nvPr/>
        </p:nvCxnSpPr>
        <p:spPr>
          <a:xfrm>
            <a:off x="221458"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67" name="Text Placeholder 19">
            <a:extLst>
              <a:ext uri="{FF2B5EF4-FFF2-40B4-BE49-F238E27FC236}">
                <a16:creationId xmlns:a16="http://schemas.microsoft.com/office/drawing/2014/main" id="{86448963-3290-43B2-BCD3-DC385EC1617A}"/>
              </a:ext>
            </a:extLst>
          </p:cNvPr>
          <p:cNvSpPr txBox="1">
            <a:spLocks/>
          </p:cNvSpPr>
          <p:nvPr/>
        </p:nvSpPr>
        <p:spPr>
          <a:xfrm>
            <a:off x="4762507" y="1445954"/>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68" name="Straight Connector 67">
            <a:extLst>
              <a:ext uri="{FF2B5EF4-FFF2-40B4-BE49-F238E27FC236}">
                <a16:creationId xmlns:a16="http://schemas.microsoft.com/office/drawing/2014/main" id="{99B9864F-FB08-4137-A1E5-AE57C709AAE2}"/>
              </a:ext>
            </a:extLst>
          </p:cNvPr>
          <p:cNvCxnSpPr>
            <a:cxnSpLocks/>
          </p:cNvCxnSpPr>
          <p:nvPr/>
        </p:nvCxnSpPr>
        <p:spPr>
          <a:xfrm>
            <a:off x="4762738"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23700566"/>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Rectangle 26">
            <a:extLst>
              <a:ext uri="{FF2B5EF4-FFF2-40B4-BE49-F238E27FC236}">
                <a16:creationId xmlns:a16="http://schemas.microsoft.com/office/drawing/2014/main" id="{DFE2B36F-EB5F-4802-894D-C3D061359715}"/>
              </a:ext>
            </a:extLst>
          </p:cNvPr>
          <p:cNvSpPr/>
          <p:nvPr/>
        </p:nvSpPr>
        <p:spPr>
          <a:xfrm>
            <a:off x="221226" y="3150164"/>
            <a:ext cx="8701548" cy="2969075"/>
          </a:xfrm>
          <a:prstGeom prst="rect">
            <a:avLst/>
          </a:prstGeom>
          <a:solidFill>
            <a:schemeClr val="bg1">
              <a:lumMod val="90000"/>
              <a:alpha val="29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0A41A74E-6E1C-48C8-9EB2-BC97E2A82BD3}"/>
              </a:ext>
            </a:extLst>
          </p:cNvPr>
          <p:cNvSpPr>
            <a:spLocks noGrp="1"/>
          </p:cNvSpPr>
          <p:nvPr>
            <p:ph type="title"/>
          </p:nvPr>
        </p:nvSpPr>
        <p:spPr/>
        <p:txBody>
          <a:bodyPr/>
          <a:lstStyle/>
          <a:p>
            <a:r>
              <a:rPr lang="en-US" dirty="0"/>
              <a:t>Iceberg Concept (Two Callouts)</a:t>
            </a:r>
          </a:p>
        </p:txBody>
      </p:sp>
      <p:grpSp>
        <p:nvGrpSpPr>
          <p:cNvPr id="61" name="Group 60">
            <a:extLst>
              <a:ext uri="{FF2B5EF4-FFF2-40B4-BE49-F238E27FC236}">
                <a16:creationId xmlns:a16="http://schemas.microsoft.com/office/drawing/2014/main" id="{21F96815-CB26-4ABD-958F-FCCF057E9E33}"/>
              </a:ext>
            </a:extLst>
          </p:cNvPr>
          <p:cNvGrpSpPr/>
          <p:nvPr/>
        </p:nvGrpSpPr>
        <p:grpSpPr>
          <a:xfrm>
            <a:off x="497680" y="1450146"/>
            <a:ext cx="3328416" cy="4669095"/>
            <a:chOff x="592074" y="1450146"/>
            <a:chExt cx="2791206" cy="4669095"/>
          </a:xfrm>
        </p:grpSpPr>
        <p:sp>
          <p:nvSpPr>
            <p:cNvPr id="3" name="Shape 0">
              <a:extLst>
                <a:ext uri="{FF2B5EF4-FFF2-40B4-BE49-F238E27FC236}">
                  <a16:creationId xmlns:a16="http://schemas.microsoft.com/office/drawing/2014/main" id="{DF4E8F0B-F2B7-41F1-A96C-37D51A54DF5B}"/>
                </a:ext>
              </a:extLst>
            </p:cNvPr>
            <p:cNvSpPr/>
            <p:nvPr/>
          </p:nvSpPr>
          <p:spPr>
            <a:xfrm>
              <a:off x="592074" y="3150164"/>
              <a:ext cx="2791206" cy="2969077"/>
            </a:xfrm>
            <a:custGeom>
              <a:avLst/>
              <a:gdLst/>
              <a:ahLst/>
              <a:cxnLst/>
              <a:rect l="l" t="t" r="r" b="b"/>
              <a:pathLst>
                <a:path w="4974336" h="3968496">
                  <a:moveTo>
                    <a:pt x="585216" y="0"/>
                  </a:moveTo>
                  <a:lnTo>
                    <a:pt x="109728" y="676656"/>
                  </a:lnTo>
                  <a:lnTo>
                    <a:pt x="457200" y="1389888"/>
                  </a:lnTo>
                  <a:lnTo>
                    <a:pt x="0" y="2103120"/>
                  </a:lnTo>
                  <a:lnTo>
                    <a:pt x="768096" y="2779776"/>
                  </a:lnTo>
                  <a:lnTo>
                    <a:pt x="1207008" y="3621024"/>
                  </a:lnTo>
                  <a:lnTo>
                    <a:pt x="2048256" y="3127248"/>
                  </a:lnTo>
                  <a:lnTo>
                    <a:pt x="2487168" y="3968496"/>
                  </a:lnTo>
                  <a:lnTo>
                    <a:pt x="3310128" y="3255264"/>
                  </a:lnTo>
                  <a:lnTo>
                    <a:pt x="3877056" y="3730752"/>
                  </a:lnTo>
                  <a:lnTo>
                    <a:pt x="4608576" y="2743200"/>
                  </a:lnTo>
                  <a:lnTo>
                    <a:pt x="4224528" y="1938528"/>
                  </a:lnTo>
                  <a:lnTo>
                    <a:pt x="4974336" y="1463040"/>
                  </a:lnTo>
                  <a:lnTo>
                    <a:pt x="4590288" y="676656"/>
                  </a:lnTo>
                  <a:lnTo>
                    <a:pt x="4700016" y="0"/>
                  </a:lnTo>
                  <a:close/>
                </a:path>
              </a:pathLst>
            </a:custGeom>
            <a:solidFill>
              <a:srgbClr val="4F9EC4"/>
            </a:solidFill>
            <a:ln/>
          </p:spPr>
          <p:txBody>
            <a:bodyPr/>
            <a:lstStyle/>
            <a:p>
              <a:endParaRPr lang="en-PH" dirty="0"/>
            </a:p>
          </p:txBody>
        </p:sp>
        <p:sp>
          <p:nvSpPr>
            <p:cNvPr id="4" name="Shape 1">
              <a:extLst>
                <a:ext uri="{FF2B5EF4-FFF2-40B4-BE49-F238E27FC236}">
                  <a16:creationId xmlns:a16="http://schemas.microsoft.com/office/drawing/2014/main" id="{6AC8C2CF-CDD2-424A-86CE-35099F525963}"/>
                </a:ext>
              </a:extLst>
            </p:cNvPr>
            <p:cNvSpPr/>
            <p:nvPr/>
          </p:nvSpPr>
          <p:spPr>
            <a:xfrm>
              <a:off x="653644" y="3150164"/>
              <a:ext cx="1334032" cy="506248"/>
            </a:xfrm>
            <a:custGeom>
              <a:avLst/>
              <a:gdLst/>
              <a:ahLst/>
              <a:cxnLst/>
              <a:rect l="l" t="t" r="r" b="b"/>
              <a:pathLst>
                <a:path w="2377440" h="676656">
                  <a:moveTo>
                    <a:pt x="475488" y="0"/>
                  </a:moveTo>
                  <a:lnTo>
                    <a:pt x="0" y="676656"/>
                  </a:lnTo>
                  <a:lnTo>
                    <a:pt x="2377440" y="0"/>
                  </a:lnTo>
                  <a:close/>
                </a:path>
              </a:pathLst>
            </a:custGeom>
            <a:solidFill>
              <a:srgbClr val="6FB6D6"/>
            </a:solidFill>
            <a:ln/>
          </p:spPr>
          <p:txBody>
            <a:bodyPr/>
            <a:lstStyle/>
            <a:p>
              <a:endParaRPr lang="en-PH" dirty="0"/>
            </a:p>
          </p:txBody>
        </p:sp>
        <p:sp>
          <p:nvSpPr>
            <p:cNvPr id="5" name="Shape 2">
              <a:extLst>
                <a:ext uri="{FF2B5EF4-FFF2-40B4-BE49-F238E27FC236}">
                  <a16:creationId xmlns:a16="http://schemas.microsoft.com/office/drawing/2014/main" id="{9DE946D1-7364-4109-A36F-E87AA8977057}"/>
                </a:ext>
              </a:extLst>
            </p:cNvPr>
            <p:cNvSpPr/>
            <p:nvPr/>
          </p:nvSpPr>
          <p:spPr>
            <a:xfrm>
              <a:off x="592074" y="3150164"/>
              <a:ext cx="1395603" cy="2969077"/>
            </a:xfrm>
            <a:custGeom>
              <a:avLst/>
              <a:gdLst/>
              <a:ahLst/>
              <a:cxnLst/>
              <a:rect l="l" t="t" r="r" b="b"/>
              <a:pathLst>
                <a:path w="2487168" h="3968496">
                  <a:moveTo>
                    <a:pt x="2487168" y="0"/>
                  </a:moveTo>
                  <a:lnTo>
                    <a:pt x="109728" y="676656"/>
                  </a:lnTo>
                  <a:lnTo>
                    <a:pt x="457200" y="1389888"/>
                  </a:lnTo>
                  <a:lnTo>
                    <a:pt x="0" y="2103120"/>
                  </a:lnTo>
                  <a:lnTo>
                    <a:pt x="1207008" y="3621024"/>
                  </a:lnTo>
                  <a:lnTo>
                    <a:pt x="2487168" y="3968496"/>
                  </a:lnTo>
                  <a:close/>
                </a:path>
              </a:pathLst>
            </a:custGeom>
            <a:solidFill>
              <a:srgbClr val="3E89B0"/>
            </a:solidFill>
            <a:ln/>
          </p:spPr>
          <p:txBody>
            <a:bodyPr/>
            <a:lstStyle/>
            <a:p>
              <a:endParaRPr lang="en-PH" dirty="0"/>
            </a:p>
          </p:txBody>
        </p:sp>
        <p:sp>
          <p:nvSpPr>
            <p:cNvPr id="6" name="Shape 3">
              <a:extLst>
                <a:ext uri="{FF2B5EF4-FFF2-40B4-BE49-F238E27FC236}">
                  <a16:creationId xmlns:a16="http://schemas.microsoft.com/office/drawing/2014/main" id="{AF50D884-C064-47E0-8822-8C03DC467677}"/>
                </a:ext>
              </a:extLst>
            </p:cNvPr>
            <p:cNvSpPr/>
            <p:nvPr/>
          </p:nvSpPr>
          <p:spPr>
            <a:xfrm>
              <a:off x="1987677" y="3150164"/>
              <a:ext cx="1395603" cy="2969077"/>
            </a:xfrm>
            <a:custGeom>
              <a:avLst/>
              <a:gdLst/>
              <a:ahLst/>
              <a:cxnLst/>
              <a:rect l="l" t="t" r="r" b="b"/>
              <a:pathLst>
                <a:path w="2487168" h="3968496">
                  <a:moveTo>
                    <a:pt x="0" y="0"/>
                  </a:moveTo>
                  <a:lnTo>
                    <a:pt x="2212848" y="0"/>
                  </a:lnTo>
                  <a:lnTo>
                    <a:pt x="2103120" y="676656"/>
                  </a:lnTo>
                  <a:lnTo>
                    <a:pt x="2487168" y="1463040"/>
                  </a:lnTo>
                  <a:lnTo>
                    <a:pt x="1737360" y="1938528"/>
                  </a:lnTo>
                  <a:lnTo>
                    <a:pt x="2121408" y="2743200"/>
                  </a:lnTo>
                  <a:lnTo>
                    <a:pt x="0" y="3968496"/>
                  </a:lnTo>
                  <a:close/>
                </a:path>
              </a:pathLst>
            </a:custGeom>
            <a:solidFill>
              <a:srgbClr val="5AA6C9"/>
            </a:solidFill>
            <a:ln/>
          </p:spPr>
          <p:txBody>
            <a:bodyPr/>
            <a:lstStyle/>
            <a:p>
              <a:endParaRPr lang="en-PH" dirty="0"/>
            </a:p>
          </p:txBody>
        </p:sp>
        <p:sp>
          <p:nvSpPr>
            <p:cNvPr id="7" name="Shape 4">
              <a:extLst>
                <a:ext uri="{FF2B5EF4-FFF2-40B4-BE49-F238E27FC236}">
                  <a16:creationId xmlns:a16="http://schemas.microsoft.com/office/drawing/2014/main" id="{D7DDA051-A1E8-4D92-9E50-FEA63FED4C28}"/>
                </a:ext>
              </a:extLst>
            </p:cNvPr>
            <p:cNvSpPr/>
            <p:nvPr/>
          </p:nvSpPr>
          <p:spPr>
            <a:xfrm>
              <a:off x="1987677" y="3150164"/>
              <a:ext cx="779896" cy="2969077"/>
            </a:xfrm>
            <a:custGeom>
              <a:avLst/>
              <a:gdLst/>
              <a:ahLst/>
              <a:cxnLst/>
              <a:rect l="l" t="t" r="r" b="b"/>
              <a:pathLst>
                <a:path w="1389888" h="3968496">
                  <a:moveTo>
                    <a:pt x="0" y="0"/>
                  </a:moveTo>
                  <a:lnTo>
                    <a:pt x="0" y="3968496"/>
                  </a:lnTo>
                  <a:lnTo>
                    <a:pt x="822960" y="3255264"/>
                  </a:lnTo>
                  <a:lnTo>
                    <a:pt x="1389888" y="3730752"/>
                  </a:lnTo>
                  <a:close/>
                </a:path>
              </a:pathLst>
            </a:custGeom>
            <a:solidFill>
              <a:srgbClr val="357EA6"/>
            </a:solidFill>
            <a:ln/>
          </p:spPr>
          <p:txBody>
            <a:bodyPr/>
            <a:lstStyle/>
            <a:p>
              <a:endParaRPr lang="en-PH" dirty="0"/>
            </a:p>
          </p:txBody>
        </p:sp>
        <p:sp>
          <p:nvSpPr>
            <p:cNvPr id="8" name="Shape 5">
              <a:extLst>
                <a:ext uri="{FF2B5EF4-FFF2-40B4-BE49-F238E27FC236}">
                  <a16:creationId xmlns:a16="http://schemas.microsoft.com/office/drawing/2014/main" id="{8A593A63-39DE-4F2C-8AE1-7EDA6C9CD745}"/>
                </a:ext>
              </a:extLst>
            </p:cNvPr>
            <p:cNvSpPr/>
            <p:nvPr/>
          </p:nvSpPr>
          <p:spPr>
            <a:xfrm>
              <a:off x="592074" y="4190025"/>
              <a:ext cx="882514" cy="1039861"/>
            </a:xfrm>
            <a:custGeom>
              <a:avLst/>
              <a:gdLst/>
              <a:ahLst/>
              <a:cxnLst/>
              <a:rect l="l" t="t" r="r" b="b"/>
              <a:pathLst>
                <a:path w="1572768" h="1389888">
                  <a:moveTo>
                    <a:pt x="457200" y="0"/>
                  </a:moveTo>
                  <a:lnTo>
                    <a:pt x="0" y="713232"/>
                  </a:lnTo>
                  <a:lnTo>
                    <a:pt x="768096" y="1389888"/>
                  </a:lnTo>
                  <a:lnTo>
                    <a:pt x="1572768" y="566928"/>
                  </a:lnTo>
                  <a:close/>
                </a:path>
              </a:pathLst>
            </a:custGeom>
            <a:solidFill>
              <a:srgbClr val="6FB6D6"/>
            </a:solidFill>
            <a:ln/>
          </p:spPr>
          <p:txBody>
            <a:bodyPr/>
            <a:lstStyle/>
            <a:p>
              <a:endParaRPr lang="en-PH" dirty="0"/>
            </a:p>
          </p:txBody>
        </p:sp>
        <p:sp>
          <p:nvSpPr>
            <p:cNvPr id="9" name="Shape 6">
              <a:extLst>
                <a:ext uri="{FF2B5EF4-FFF2-40B4-BE49-F238E27FC236}">
                  <a16:creationId xmlns:a16="http://schemas.microsoft.com/office/drawing/2014/main" id="{121B83F8-1706-45EB-BDD3-EDD1B97839FC}"/>
                </a:ext>
              </a:extLst>
            </p:cNvPr>
            <p:cNvSpPr/>
            <p:nvPr/>
          </p:nvSpPr>
          <p:spPr>
            <a:xfrm>
              <a:off x="2962546" y="3656412"/>
              <a:ext cx="420734" cy="944084"/>
            </a:xfrm>
            <a:custGeom>
              <a:avLst/>
              <a:gdLst/>
              <a:ahLst/>
              <a:cxnLst/>
              <a:rect l="l" t="t" r="r" b="b"/>
              <a:pathLst>
                <a:path w="749808" h="1261872">
                  <a:moveTo>
                    <a:pt x="749808" y="786384"/>
                  </a:moveTo>
                  <a:lnTo>
                    <a:pt x="0" y="1261872"/>
                  </a:lnTo>
                  <a:lnTo>
                    <a:pt x="365760" y="0"/>
                  </a:lnTo>
                  <a:close/>
                </a:path>
              </a:pathLst>
            </a:custGeom>
            <a:solidFill>
              <a:srgbClr val="74BBDA"/>
            </a:solidFill>
            <a:ln/>
          </p:spPr>
          <p:txBody>
            <a:bodyPr/>
            <a:lstStyle/>
            <a:p>
              <a:endParaRPr lang="en-PH" dirty="0"/>
            </a:p>
          </p:txBody>
        </p:sp>
        <p:sp>
          <p:nvSpPr>
            <p:cNvPr id="10" name="Shape 7">
              <a:extLst>
                <a:ext uri="{FF2B5EF4-FFF2-40B4-BE49-F238E27FC236}">
                  <a16:creationId xmlns:a16="http://schemas.microsoft.com/office/drawing/2014/main" id="{D3349FB6-E215-4A79-A927-577F65DDEE31}"/>
                </a:ext>
              </a:extLst>
            </p:cNvPr>
            <p:cNvSpPr/>
            <p:nvPr/>
          </p:nvSpPr>
          <p:spPr>
            <a:xfrm>
              <a:off x="1269352" y="5489851"/>
              <a:ext cx="718325" cy="629390"/>
            </a:xfrm>
            <a:custGeom>
              <a:avLst/>
              <a:gdLst/>
              <a:ahLst/>
              <a:cxnLst/>
              <a:rect l="l" t="t" r="r" b="b"/>
              <a:pathLst>
                <a:path w="1280160" h="841248">
                  <a:moveTo>
                    <a:pt x="0" y="493776"/>
                  </a:moveTo>
                  <a:lnTo>
                    <a:pt x="841248" y="0"/>
                  </a:lnTo>
                  <a:lnTo>
                    <a:pt x="1280160" y="841248"/>
                  </a:lnTo>
                  <a:close/>
                </a:path>
              </a:pathLst>
            </a:custGeom>
            <a:solidFill>
              <a:srgbClr val="2F6E94"/>
            </a:solidFill>
            <a:ln/>
          </p:spPr>
          <p:txBody>
            <a:bodyPr/>
            <a:lstStyle/>
            <a:p>
              <a:endParaRPr lang="en-PH" dirty="0"/>
            </a:p>
          </p:txBody>
        </p:sp>
        <p:sp>
          <p:nvSpPr>
            <p:cNvPr id="11" name="Shape 8">
              <a:extLst>
                <a:ext uri="{FF2B5EF4-FFF2-40B4-BE49-F238E27FC236}">
                  <a16:creationId xmlns:a16="http://schemas.microsoft.com/office/drawing/2014/main" id="{974CF2B7-8251-4C5B-8CC6-AD96DC42D391}"/>
                </a:ext>
              </a:extLst>
            </p:cNvPr>
            <p:cNvSpPr/>
            <p:nvPr/>
          </p:nvSpPr>
          <p:spPr>
            <a:xfrm>
              <a:off x="2449457" y="4956239"/>
              <a:ext cx="728587" cy="985132"/>
            </a:xfrm>
            <a:custGeom>
              <a:avLst/>
              <a:gdLst/>
              <a:ahLst/>
              <a:cxnLst/>
              <a:rect l="l" t="t" r="r" b="b"/>
              <a:pathLst>
                <a:path w="1298448" h="1316736">
                  <a:moveTo>
                    <a:pt x="0" y="841248"/>
                  </a:moveTo>
                  <a:lnTo>
                    <a:pt x="566928" y="1316736"/>
                  </a:lnTo>
                  <a:lnTo>
                    <a:pt x="1298448" y="329184"/>
                  </a:lnTo>
                  <a:lnTo>
                    <a:pt x="731520" y="0"/>
                  </a:lnTo>
                  <a:close/>
                </a:path>
              </a:pathLst>
            </a:custGeom>
            <a:solidFill>
              <a:srgbClr val="2F6E94"/>
            </a:solidFill>
            <a:ln/>
          </p:spPr>
          <p:txBody>
            <a:bodyPr/>
            <a:lstStyle/>
            <a:p>
              <a:endParaRPr lang="en-PH" dirty="0"/>
            </a:p>
          </p:txBody>
        </p:sp>
        <p:sp>
          <p:nvSpPr>
            <p:cNvPr id="19" name="Shape 16">
              <a:extLst>
                <a:ext uri="{FF2B5EF4-FFF2-40B4-BE49-F238E27FC236}">
                  <a16:creationId xmlns:a16="http://schemas.microsoft.com/office/drawing/2014/main" id="{EE0391E9-362D-4AC8-B15F-A23DB47DAA0A}"/>
                </a:ext>
              </a:extLst>
            </p:cNvPr>
            <p:cNvSpPr/>
            <p:nvPr/>
          </p:nvSpPr>
          <p:spPr>
            <a:xfrm>
              <a:off x="1284745" y="5181998"/>
              <a:ext cx="71833" cy="95777"/>
            </a:xfrm>
            <a:prstGeom prst="ellipse">
              <a:avLst/>
            </a:prstGeom>
            <a:solidFill>
              <a:srgbClr val="CFF0FB">
                <a:alpha val="22000"/>
              </a:srgbClr>
            </a:solidFill>
            <a:ln/>
          </p:spPr>
          <p:txBody>
            <a:bodyPr/>
            <a:lstStyle/>
            <a:p>
              <a:endParaRPr lang="en-PH" dirty="0"/>
            </a:p>
          </p:txBody>
        </p:sp>
        <p:sp>
          <p:nvSpPr>
            <p:cNvPr id="20" name="Shape 17">
              <a:extLst>
                <a:ext uri="{FF2B5EF4-FFF2-40B4-BE49-F238E27FC236}">
                  <a16:creationId xmlns:a16="http://schemas.microsoft.com/office/drawing/2014/main" id="{4AA6CD6C-BD06-45C5-A72D-618C1F6A19A2}"/>
                </a:ext>
              </a:extLst>
            </p:cNvPr>
            <p:cNvSpPr/>
            <p:nvPr/>
          </p:nvSpPr>
          <p:spPr>
            <a:xfrm>
              <a:off x="1459195" y="4819415"/>
              <a:ext cx="51309" cy="68412"/>
            </a:xfrm>
            <a:prstGeom prst="ellipse">
              <a:avLst/>
            </a:prstGeom>
            <a:solidFill>
              <a:srgbClr val="CFF0FB">
                <a:alpha val="22000"/>
              </a:srgbClr>
            </a:solidFill>
            <a:ln/>
          </p:spPr>
          <p:txBody>
            <a:bodyPr/>
            <a:lstStyle/>
            <a:p>
              <a:endParaRPr lang="en-PH" dirty="0"/>
            </a:p>
          </p:txBody>
        </p:sp>
        <p:sp>
          <p:nvSpPr>
            <p:cNvPr id="21" name="Shape 18">
              <a:extLst>
                <a:ext uri="{FF2B5EF4-FFF2-40B4-BE49-F238E27FC236}">
                  <a16:creationId xmlns:a16="http://schemas.microsoft.com/office/drawing/2014/main" id="{A07391B1-EE58-4E8C-B4B4-C05D8B5562C3}"/>
                </a:ext>
              </a:extLst>
            </p:cNvPr>
            <p:cNvSpPr/>
            <p:nvPr/>
          </p:nvSpPr>
          <p:spPr>
            <a:xfrm>
              <a:off x="1094902" y="5544581"/>
              <a:ext cx="61570" cy="82094"/>
            </a:xfrm>
            <a:prstGeom prst="ellipse">
              <a:avLst/>
            </a:prstGeom>
            <a:solidFill>
              <a:srgbClr val="CFF0FB">
                <a:alpha val="22000"/>
              </a:srgbClr>
            </a:solidFill>
            <a:ln/>
          </p:spPr>
          <p:txBody>
            <a:bodyPr/>
            <a:lstStyle/>
            <a:p>
              <a:endParaRPr lang="en-PH" dirty="0"/>
            </a:p>
          </p:txBody>
        </p:sp>
        <p:sp>
          <p:nvSpPr>
            <p:cNvPr id="22" name="Shape 19">
              <a:extLst>
                <a:ext uri="{FF2B5EF4-FFF2-40B4-BE49-F238E27FC236}">
                  <a16:creationId xmlns:a16="http://schemas.microsoft.com/office/drawing/2014/main" id="{A91971C7-CB44-49A7-AA3F-5352FDB91FBF}"/>
                </a:ext>
              </a:extLst>
            </p:cNvPr>
            <p:cNvSpPr/>
            <p:nvPr/>
          </p:nvSpPr>
          <p:spPr>
            <a:xfrm>
              <a:off x="1607991" y="5804546"/>
              <a:ext cx="41048" cy="54730"/>
            </a:xfrm>
            <a:prstGeom prst="ellipse">
              <a:avLst/>
            </a:prstGeom>
            <a:solidFill>
              <a:srgbClr val="CFF0FB">
                <a:alpha val="22000"/>
              </a:srgbClr>
            </a:solidFill>
            <a:ln/>
          </p:spPr>
          <p:txBody>
            <a:bodyPr/>
            <a:lstStyle/>
            <a:p>
              <a:endParaRPr lang="en-PH" dirty="0"/>
            </a:p>
          </p:txBody>
        </p:sp>
        <p:sp>
          <p:nvSpPr>
            <p:cNvPr id="12" name="Shape 9">
              <a:extLst>
                <a:ext uri="{FF2B5EF4-FFF2-40B4-BE49-F238E27FC236}">
                  <a16:creationId xmlns:a16="http://schemas.microsoft.com/office/drawing/2014/main" id="{6DB8D3F8-B9F7-4C8A-A439-1E59930E9A63}"/>
                </a:ext>
              </a:extLst>
            </p:cNvPr>
            <p:cNvSpPr/>
            <p:nvPr/>
          </p:nvSpPr>
          <p:spPr>
            <a:xfrm>
              <a:off x="920451" y="1450146"/>
              <a:ext cx="2308902" cy="1700018"/>
            </a:xfrm>
            <a:custGeom>
              <a:avLst/>
              <a:gdLst/>
              <a:ahLst/>
              <a:cxnLst/>
              <a:rect l="l" t="t" r="r" b="b"/>
              <a:pathLst>
                <a:path w="4114800" h="1627632">
                  <a:moveTo>
                    <a:pt x="0" y="1627632"/>
                  </a:moveTo>
                  <a:lnTo>
                    <a:pt x="347472" y="950976"/>
                  </a:lnTo>
                  <a:lnTo>
                    <a:pt x="822960" y="658368"/>
                  </a:lnTo>
                  <a:lnTo>
                    <a:pt x="1243584" y="1078992"/>
                  </a:lnTo>
                  <a:lnTo>
                    <a:pt x="1554480" y="457200"/>
                  </a:lnTo>
                  <a:lnTo>
                    <a:pt x="1901952" y="0"/>
                  </a:lnTo>
                  <a:lnTo>
                    <a:pt x="2322576" y="658368"/>
                  </a:lnTo>
                  <a:lnTo>
                    <a:pt x="2615184" y="274320"/>
                  </a:lnTo>
                  <a:lnTo>
                    <a:pt x="2999232" y="822960"/>
                  </a:lnTo>
                  <a:lnTo>
                    <a:pt x="3383280" y="566928"/>
                  </a:lnTo>
                  <a:lnTo>
                    <a:pt x="3785616" y="1161288"/>
                  </a:lnTo>
                  <a:lnTo>
                    <a:pt x="4114800" y="1627632"/>
                  </a:lnTo>
                  <a:close/>
                </a:path>
              </a:pathLst>
            </a:custGeom>
            <a:solidFill>
              <a:srgbClr val="BFE2F3"/>
            </a:solidFill>
            <a:ln/>
          </p:spPr>
          <p:txBody>
            <a:bodyPr/>
            <a:lstStyle/>
            <a:p>
              <a:endParaRPr lang="en-PH" dirty="0"/>
            </a:p>
          </p:txBody>
        </p:sp>
        <p:sp>
          <p:nvSpPr>
            <p:cNvPr id="13" name="Shape 10">
              <a:extLst>
                <a:ext uri="{FF2B5EF4-FFF2-40B4-BE49-F238E27FC236}">
                  <a16:creationId xmlns:a16="http://schemas.microsoft.com/office/drawing/2014/main" id="{8E5DEFCA-10AD-491A-8D6C-87E2EE24474F}"/>
                </a:ext>
              </a:extLst>
            </p:cNvPr>
            <p:cNvSpPr/>
            <p:nvPr/>
          </p:nvSpPr>
          <p:spPr>
            <a:xfrm>
              <a:off x="920451" y="1450146"/>
              <a:ext cx="1067226" cy="1700018"/>
            </a:xfrm>
            <a:custGeom>
              <a:avLst/>
              <a:gdLst/>
              <a:ahLst/>
              <a:cxnLst/>
              <a:rect l="l" t="t" r="r" b="b"/>
              <a:pathLst>
                <a:path w="1901952" h="1627632">
                  <a:moveTo>
                    <a:pt x="0" y="1627632"/>
                  </a:moveTo>
                  <a:lnTo>
                    <a:pt x="347472" y="950976"/>
                  </a:lnTo>
                  <a:lnTo>
                    <a:pt x="1554480" y="457200"/>
                  </a:lnTo>
                  <a:lnTo>
                    <a:pt x="1901952" y="0"/>
                  </a:lnTo>
                  <a:lnTo>
                    <a:pt x="1901952" y="1627632"/>
                  </a:lnTo>
                  <a:lnTo>
                    <a:pt x="1261872" y="1627632"/>
                  </a:lnTo>
                  <a:close/>
                </a:path>
              </a:pathLst>
            </a:custGeom>
            <a:solidFill>
              <a:srgbClr val="EAF6FC"/>
            </a:solidFill>
            <a:ln/>
          </p:spPr>
          <p:txBody>
            <a:bodyPr/>
            <a:lstStyle/>
            <a:p>
              <a:endParaRPr lang="en-PH" dirty="0"/>
            </a:p>
          </p:txBody>
        </p:sp>
        <p:sp>
          <p:nvSpPr>
            <p:cNvPr id="14" name="Shape 11">
              <a:extLst>
                <a:ext uri="{FF2B5EF4-FFF2-40B4-BE49-F238E27FC236}">
                  <a16:creationId xmlns:a16="http://schemas.microsoft.com/office/drawing/2014/main" id="{A55A56EE-A947-4177-B829-B1024B988779}"/>
                </a:ext>
              </a:extLst>
            </p:cNvPr>
            <p:cNvSpPr/>
            <p:nvPr/>
          </p:nvSpPr>
          <p:spPr>
            <a:xfrm>
              <a:off x="1792703" y="1450146"/>
              <a:ext cx="194974" cy="1700018"/>
            </a:xfrm>
            <a:custGeom>
              <a:avLst/>
              <a:gdLst/>
              <a:ahLst/>
              <a:cxnLst/>
              <a:rect l="l" t="t" r="r" b="b"/>
              <a:pathLst>
                <a:path w="347472" h="1627632">
                  <a:moveTo>
                    <a:pt x="0" y="457200"/>
                  </a:moveTo>
                  <a:lnTo>
                    <a:pt x="347472" y="0"/>
                  </a:lnTo>
                  <a:lnTo>
                    <a:pt x="347472" y="1627632"/>
                  </a:lnTo>
                  <a:lnTo>
                    <a:pt x="146304" y="1627632"/>
                  </a:lnTo>
                  <a:close/>
                </a:path>
              </a:pathLst>
            </a:custGeom>
            <a:solidFill>
              <a:srgbClr val="FFFFFF"/>
            </a:solidFill>
            <a:ln/>
          </p:spPr>
          <p:txBody>
            <a:bodyPr/>
            <a:lstStyle/>
            <a:p>
              <a:endParaRPr lang="en-PH" dirty="0"/>
            </a:p>
          </p:txBody>
        </p:sp>
        <p:sp>
          <p:nvSpPr>
            <p:cNvPr id="15" name="Shape 12">
              <a:extLst>
                <a:ext uri="{FF2B5EF4-FFF2-40B4-BE49-F238E27FC236}">
                  <a16:creationId xmlns:a16="http://schemas.microsoft.com/office/drawing/2014/main" id="{FCF02C63-7781-4B8B-9A9E-E1E6D0EF00FB}"/>
                </a:ext>
              </a:extLst>
            </p:cNvPr>
            <p:cNvSpPr/>
            <p:nvPr/>
          </p:nvSpPr>
          <p:spPr>
            <a:xfrm>
              <a:off x="1987677" y="1450146"/>
              <a:ext cx="1241676" cy="1700018"/>
            </a:xfrm>
            <a:custGeom>
              <a:avLst/>
              <a:gdLst/>
              <a:ahLst/>
              <a:cxnLst/>
              <a:rect l="l" t="t" r="r" b="b"/>
              <a:pathLst>
                <a:path w="2212848" h="1627632">
                  <a:moveTo>
                    <a:pt x="0" y="0"/>
                  </a:moveTo>
                  <a:lnTo>
                    <a:pt x="420624" y="658368"/>
                  </a:lnTo>
                  <a:lnTo>
                    <a:pt x="713232" y="274320"/>
                  </a:lnTo>
                  <a:lnTo>
                    <a:pt x="1097280" y="822960"/>
                  </a:lnTo>
                  <a:lnTo>
                    <a:pt x="1481328" y="566928"/>
                  </a:lnTo>
                  <a:lnTo>
                    <a:pt x="1883664" y="1161288"/>
                  </a:lnTo>
                  <a:lnTo>
                    <a:pt x="2212848" y="1627632"/>
                  </a:lnTo>
                  <a:lnTo>
                    <a:pt x="0" y="1627632"/>
                  </a:lnTo>
                  <a:close/>
                </a:path>
              </a:pathLst>
            </a:custGeom>
            <a:solidFill>
              <a:srgbClr val="9FCFE8"/>
            </a:solidFill>
            <a:ln/>
          </p:spPr>
          <p:txBody>
            <a:bodyPr/>
            <a:lstStyle/>
            <a:p>
              <a:endParaRPr lang="en-PH" dirty="0"/>
            </a:p>
          </p:txBody>
        </p:sp>
        <p:sp>
          <p:nvSpPr>
            <p:cNvPr id="16" name="Shape 13">
              <a:extLst>
                <a:ext uri="{FF2B5EF4-FFF2-40B4-BE49-F238E27FC236}">
                  <a16:creationId xmlns:a16="http://schemas.microsoft.com/office/drawing/2014/main" id="{6DAC8A8F-4F3F-4D18-9E2F-25A962E36D99}"/>
                </a:ext>
              </a:extLst>
            </p:cNvPr>
            <p:cNvSpPr/>
            <p:nvPr/>
          </p:nvSpPr>
          <p:spPr>
            <a:xfrm>
              <a:off x="2377625" y="1736666"/>
              <a:ext cx="225759" cy="1413498"/>
            </a:xfrm>
            <a:custGeom>
              <a:avLst/>
              <a:gdLst/>
              <a:ahLst/>
              <a:cxnLst/>
              <a:rect l="l" t="t" r="r" b="b"/>
              <a:pathLst>
                <a:path w="402336" h="1353312">
                  <a:moveTo>
                    <a:pt x="18288" y="0"/>
                  </a:moveTo>
                  <a:lnTo>
                    <a:pt x="402336" y="548640"/>
                  </a:lnTo>
                  <a:lnTo>
                    <a:pt x="201168" y="1353312"/>
                  </a:lnTo>
                  <a:lnTo>
                    <a:pt x="0" y="1353312"/>
                  </a:lnTo>
                  <a:close/>
                </a:path>
              </a:pathLst>
            </a:custGeom>
            <a:solidFill>
              <a:srgbClr val="DCF0FA"/>
            </a:solidFill>
            <a:ln/>
          </p:spPr>
          <p:txBody>
            <a:bodyPr/>
            <a:lstStyle/>
            <a:p>
              <a:endParaRPr lang="en-PH" dirty="0"/>
            </a:p>
          </p:txBody>
        </p:sp>
        <p:sp>
          <p:nvSpPr>
            <p:cNvPr id="17" name="Shape 14">
              <a:extLst>
                <a:ext uri="{FF2B5EF4-FFF2-40B4-BE49-F238E27FC236}">
                  <a16:creationId xmlns:a16="http://schemas.microsoft.com/office/drawing/2014/main" id="{0161B6F1-6459-4F5D-B772-F0C678EB1615}"/>
                </a:ext>
              </a:extLst>
            </p:cNvPr>
            <p:cNvSpPr/>
            <p:nvPr/>
          </p:nvSpPr>
          <p:spPr>
            <a:xfrm>
              <a:off x="1433540" y="1927680"/>
              <a:ext cx="359162" cy="1222484"/>
            </a:xfrm>
            <a:custGeom>
              <a:avLst/>
              <a:gdLst/>
              <a:ahLst/>
              <a:cxnLst/>
              <a:rect l="l" t="t" r="r" b="b"/>
              <a:pathLst>
                <a:path w="640080" h="1170432">
                  <a:moveTo>
                    <a:pt x="329184" y="621792"/>
                  </a:moveTo>
                  <a:lnTo>
                    <a:pt x="640080" y="0"/>
                  </a:lnTo>
                  <a:lnTo>
                    <a:pt x="640080" y="1170432"/>
                  </a:lnTo>
                  <a:lnTo>
                    <a:pt x="0" y="1170432"/>
                  </a:lnTo>
                  <a:close/>
                </a:path>
              </a:pathLst>
            </a:custGeom>
            <a:solidFill>
              <a:srgbClr val="B0D8EE"/>
            </a:solidFill>
            <a:ln/>
          </p:spPr>
          <p:txBody>
            <a:bodyPr/>
            <a:lstStyle/>
            <a:p>
              <a:endParaRPr lang="en-PH" dirty="0"/>
            </a:p>
          </p:txBody>
        </p:sp>
        <p:sp>
          <p:nvSpPr>
            <p:cNvPr id="18" name="Shape 15">
              <a:extLst>
                <a:ext uri="{FF2B5EF4-FFF2-40B4-BE49-F238E27FC236}">
                  <a16:creationId xmlns:a16="http://schemas.microsoft.com/office/drawing/2014/main" id="{B8E7E5B4-0920-4FCB-92FF-4DAA413D1535}"/>
                </a:ext>
              </a:extLst>
            </p:cNvPr>
            <p:cNvSpPr/>
            <p:nvPr/>
          </p:nvSpPr>
          <p:spPr>
            <a:xfrm>
              <a:off x="2818882" y="2042287"/>
              <a:ext cx="225759" cy="1107877"/>
            </a:xfrm>
            <a:custGeom>
              <a:avLst/>
              <a:gdLst/>
              <a:ahLst/>
              <a:cxnLst/>
              <a:rect l="l" t="t" r="r" b="b"/>
              <a:pathLst>
                <a:path w="402336" h="1060704">
                  <a:moveTo>
                    <a:pt x="0" y="0"/>
                  </a:moveTo>
                  <a:lnTo>
                    <a:pt x="402336" y="594360"/>
                  </a:lnTo>
                  <a:lnTo>
                    <a:pt x="210312" y="1060704"/>
                  </a:lnTo>
                  <a:lnTo>
                    <a:pt x="36576" y="1060704"/>
                  </a:lnTo>
                  <a:close/>
                </a:path>
              </a:pathLst>
            </a:custGeom>
            <a:solidFill>
              <a:srgbClr val="C8E6F6"/>
            </a:solidFill>
            <a:ln/>
          </p:spPr>
          <p:txBody>
            <a:bodyPr/>
            <a:lstStyle/>
            <a:p>
              <a:endParaRPr lang="en-PH" dirty="0"/>
            </a:p>
          </p:txBody>
        </p:sp>
        <p:sp>
          <p:nvSpPr>
            <p:cNvPr id="23" name="Shape 26">
              <a:extLst>
                <a:ext uri="{FF2B5EF4-FFF2-40B4-BE49-F238E27FC236}">
                  <a16:creationId xmlns:a16="http://schemas.microsoft.com/office/drawing/2014/main" id="{AF176CBC-4D82-4253-886A-FBCC7D2AA38F}"/>
                </a:ext>
              </a:extLst>
            </p:cNvPr>
            <p:cNvSpPr/>
            <p:nvPr/>
          </p:nvSpPr>
          <p:spPr>
            <a:xfrm>
              <a:off x="1833750" y="1459696"/>
              <a:ext cx="41048" cy="76406"/>
            </a:xfrm>
            <a:prstGeom prst="ellipse">
              <a:avLst/>
            </a:prstGeom>
            <a:solidFill>
              <a:srgbClr val="FFFFFF"/>
            </a:solidFill>
            <a:ln w="12700">
              <a:solidFill>
                <a:srgbClr val="FFFFFF"/>
              </a:solidFill>
              <a:prstDash val="solid"/>
            </a:ln>
          </p:spPr>
          <p:txBody>
            <a:bodyPr/>
            <a:lstStyle/>
            <a:p>
              <a:endParaRPr lang="en-PH" dirty="0"/>
            </a:p>
          </p:txBody>
        </p:sp>
      </p:grpSp>
      <p:sp>
        <p:nvSpPr>
          <p:cNvPr id="49" name="Text 5">
            <a:extLst>
              <a:ext uri="{FF2B5EF4-FFF2-40B4-BE49-F238E27FC236}">
                <a16:creationId xmlns:a16="http://schemas.microsoft.com/office/drawing/2014/main" id="{24CFBBEE-060C-473B-A8D6-20D72A136E72}"/>
              </a:ext>
            </a:extLst>
          </p:cNvPr>
          <p:cNvSpPr/>
          <p:nvPr/>
        </p:nvSpPr>
        <p:spPr>
          <a:xfrm>
            <a:off x="6057900" y="3513779"/>
            <a:ext cx="2640330" cy="2308971"/>
          </a:xfrm>
          <a:prstGeom prst="rect">
            <a:avLst/>
          </a:prstGeom>
          <a:noFill/>
          <a:ln/>
        </p:spPr>
        <p:txBody>
          <a:bodyPr wrap="square" lIns="0" tIns="0" rIns="0" bIns="0" rtlCol="0" anchor="ctr"/>
          <a:lstStyle/>
          <a:p>
            <a:pPr marL="129778" indent="-129778">
              <a:spcAft>
                <a:spcPts val="1200"/>
              </a:spcAft>
              <a:buSzPct val="100000"/>
              <a:buChar char="•"/>
            </a:pPr>
            <a:r>
              <a:rPr lang="en-US" sz="16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600" dirty="0">
                <a:solidFill>
                  <a:srgbClr val="212529"/>
                </a:solidFill>
                <a:ea typeface="Calibri" pitchFamily="34" charset="-122"/>
                <a:cs typeface="Calibri" pitchFamily="34" charset="-120"/>
              </a:rPr>
              <a:t>Lorem ipsum dolor sit amet, consectetur adipiscing elit. Ut tempor, quam et mattis.</a:t>
            </a:r>
          </a:p>
        </p:txBody>
      </p:sp>
      <p:sp>
        <p:nvSpPr>
          <p:cNvPr id="50" name="TextBox 49">
            <a:extLst>
              <a:ext uri="{FF2B5EF4-FFF2-40B4-BE49-F238E27FC236}">
                <a16:creationId xmlns:a16="http://schemas.microsoft.com/office/drawing/2014/main" id="{60DA2BE4-579D-4F2F-AAAB-BC33AC5A1F5D}"/>
              </a:ext>
            </a:extLst>
          </p:cNvPr>
          <p:cNvSpPr txBox="1"/>
          <p:nvPr/>
        </p:nvSpPr>
        <p:spPr>
          <a:xfrm>
            <a:off x="4571999" y="4272836"/>
            <a:ext cx="1238491" cy="790857"/>
          </a:xfrm>
          <a:prstGeom prst="rect">
            <a:avLst/>
          </a:prstGeom>
          <a:noFill/>
        </p:spPr>
        <p:txBody>
          <a:bodyPr wrap="square" lIns="0" tIns="0" rIns="0" bIns="0" anchor="ctr">
            <a:noAutofit/>
          </a:bodyPr>
          <a:lstStyle/>
          <a:p>
            <a:r>
              <a:rPr lang="en-US" sz="1600" b="1" dirty="0"/>
              <a:t>Lorem ipsum dolor </a:t>
            </a:r>
          </a:p>
        </p:txBody>
      </p:sp>
      <p:sp>
        <p:nvSpPr>
          <p:cNvPr id="51" name="Text 5">
            <a:extLst>
              <a:ext uri="{FF2B5EF4-FFF2-40B4-BE49-F238E27FC236}">
                <a16:creationId xmlns:a16="http://schemas.microsoft.com/office/drawing/2014/main" id="{02FE5241-CA3E-4C0F-88D2-19C1F6742FF2}"/>
              </a:ext>
            </a:extLst>
          </p:cNvPr>
          <p:cNvSpPr/>
          <p:nvPr/>
        </p:nvSpPr>
        <p:spPr>
          <a:xfrm>
            <a:off x="6057900" y="1815014"/>
            <a:ext cx="2640330" cy="1148130"/>
          </a:xfrm>
          <a:prstGeom prst="rect">
            <a:avLst/>
          </a:prstGeom>
          <a:noFill/>
          <a:ln/>
        </p:spPr>
        <p:txBody>
          <a:bodyPr wrap="square" lIns="0" tIns="0" rIns="0" bIns="0" rtlCol="0" anchor="ctr"/>
          <a:lstStyle/>
          <a:p>
            <a:pPr marL="129778" indent="-129778">
              <a:spcAft>
                <a:spcPts val="1200"/>
              </a:spcAft>
              <a:buSzPct val="100000"/>
              <a:buChar char="•"/>
            </a:pPr>
            <a:r>
              <a:rPr lang="en-US" sz="1600" dirty="0">
                <a:solidFill>
                  <a:srgbClr val="212529"/>
                </a:solidFill>
                <a:ea typeface="Calibri" pitchFamily="34" charset="-122"/>
                <a:cs typeface="Calibri" pitchFamily="34" charset="-120"/>
              </a:rPr>
              <a:t>Lorem ipsum dolor sit amet, consectetur adipiscing elit. Ut tempor, quam et mattis.</a:t>
            </a:r>
          </a:p>
        </p:txBody>
      </p:sp>
      <p:sp>
        <p:nvSpPr>
          <p:cNvPr id="52" name="TextBox 51">
            <a:extLst>
              <a:ext uri="{FF2B5EF4-FFF2-40B4-BE49-F238E27FC236}">
                <a16:creationId xmlns:a16="http://schemas.microsoft.com/office/drawing/2014/main" id="{5D626B86-8F56-433A-AC4D-510DDCAF8C79}"/>
              </a:ext>
            </a:extLst>
          </p:cNvPr>
          <p:cNvSpPr txBox="1"/>
          <p:nvPr/>
        </p:nvSpPr>
        <p:spPr>
          <a:xfrm>
            <a:off x="4571999" y="1993651"/>
            <a:ext cx="1238491" cy="790857"/>
          </a:xfrm>
          <a:prstGeom prst="rect">
            <a:avLst/>
          </a:prstGeom>
          <a:noFill/>
        </p:spPr>
        <p:txBody>
          <a:bodyPr wrap="square" lIns="0" tIns="0" rIns="0" bIns="0" anchor="ctr">
            <a:noAutofit/>
          </a:bodyPr>
          <a:lstStyle/>
          <a:p>
            <a:r>
              <a:rPr lang="en-US" sz="1600" b="1" dirty="0"/>
              <a:t>Lorem ipsum dolor </a:t>
            </a:r>
          </a:p>
        </p:txBody>
      </p:sp>
      <p:sp>
        <p:nvSpPr>
          <p:cNvPr id="59" name="Right Brace 58">
            <a:extLst>
              <a:ext uri="{FF2B5EF4-FFF2-40B4-BE49-F238E27FC236}">
                <a16:creationId xmlns:a16="http://schemas.microsoft.com/office/drawing/2014/main" id="{BED6BD49-C115-403E-9E5B-7D8AD3FDCCF2}"/>
              </a:ext>
            </a:extLst>
          </p:cNvPr>
          <p:cNvSpPr/>
          <p:nvPr/>
        </p:nvSpPr>
        <p:spPr>
          <a:xfrm>
            <a:off x="4050640" y="1736666"/>
            <a:ext cx="297592" cy="1304827"/>
          </a:xfrm>
          <a:prstGeom prst="righ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dirty="0"/>
          </a:p>
        </p:txBody>
      </p:sp>
      <p:sp>
        <p:nvSpPr>
          <p:cNvPr id="60" name="Right Brace 59">
            <a:extLst>
              <a:ext uri="{FF2B5EF4-FFF2-40B4-BE49-F238E27FC236}">
                <a16:creationId xmlns:a16="http://schemas.microsoft.com/office/drawing/2014/main" id="{8FD2AB72-A350-4A26-8EC9-F42550AED1D0}"/>
              </a:ext>
            </a:extLst>
          </p:cNvPr>
          <p:cNvSpPr/>
          <p:nvPr/>
        </p:nvSpPr>
        <p:spPr>
          <a:xfrm>
            <a:off x="4050640" y="3395158"/>
            <a:ext cx="297592" cy="2546213"/>
          </a:xfrm>
          <a:prstGeom prst="righ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dirty="0"/>
          </a:p>
        </p:txBody>
      </p:sp>
    </p:spTree>
    <p:extLst>
      <p:ext uri="{BB962C8B-B14F-4D97-AF65-F5344CB8AC3E}">
        <p14:creationId xmlns:p14="http://schemas.microsoft.com/office/powerpoint/2010/main" val="938206414"/>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41A74E-6E1C-48C8-9EB2-BC97E2A82BD3}"/>
              </a:ext>
            </a:extLst>
          </p:cNvPr>
          <p:cNvSpPr>
            <a:spLocks noGrp="1"/>
          </p:cNvSpPr>
          <p:nvPr>
            <p:ph type="title"/>
          </p:nvPr>
        </p:nvSpPr>
        <p:spPr/>
        <p:txBody>
          <a:bodyPr/>
          <a:lstStyle/>
          <a:p>
            <a:r>
              <a:rPr lang="en-US" dirty="0"/>
              <a:t>Iceberg with Three-Level Callouts</a:t>
            </a:r>
          </a:p>
        </p:txBody>
      </p:sp>
      <p:grpSp>
        <p:nvGrpSpPr>
          <p:cNvPr id="24" name="Group 23">
            <a:extLst>
              <a:ext uri="{FF2B5EF4-FFF2-40B4-BE49-F238E27FC236}">
                <a16:creationId xmlns:a16="http://schemas.microsoft.com/office/drawing/2014/main" id="{6C099636-7D6A-4FEA-86C6-7E5C2D2996FD}"/>
              </a:ext>
            </a:extLst>
          </p:cNvPr>
          <p:cNvGrpSpPr/>
          <p:nvPr/>
        </p:nvGrpSpPr>
        <p:grpSpPr>
          <a:xfrm>
            <a:off x="444363" y="1450146"/>
            <a:ext cx="2791206" cy="4669095"/>
            <a:chOff x="2227443" y="1450146"/>
            <a:chExt cx="2791206" cy="4669095"/>
          </a:xfrm>
        </p:grpSpPr>
        <p:sp>
          <p:nvSpPr>
            <p:cNvPr id="3" name="Shape 0">
              <a:extLst>
                <a:ext uri="{FF2B5EF4-FFF2-40B4-BE49-F238E27FC236}">
                  <a16:creationId xmlns:a16="http://schemas.microsoft.com/office/drawing/2014/main" id="{DF4E8F0B-F2B7-41F1-A96C-37D51A54DF5B}"/>
                </a:ext>
              </a:extLst>
            </p:cNvPr>
            <p:cNvSpPr/>
            <p:nvPr/>
          </p:nvSpPr>
          <p:spPr>
            <a:xfrm>
              <a:off x="2227443" y="3150164"/>
              <a:ext cx="2791206" cy="2969077"/>
            </a:xfrm>
            <a:custGeom>
              <a:avLst/>
              <a:gdLst/>
              <a:ahLst/>
              <a:cxnLst/>
              <a:rect l="l" t="t" r="r" b="b"/>
              <a:pathLst>
                <a:path w="4974336" h="3968496">
                  <a:moveTo>
                    <a:pt x="585216" y="0"/>
                  </a:moveTo>
                  <a:lnTo>
                    <a:pt x="109728" y="676656"/>
                  </a:lnTo>
                  <a:lnTo>
                    <a:pt x="457200" y="1389888"/>
                  </a:lnTo>
                  <a:lnTo>
                    <a:pt x="0" y="2103120"/>
                  </a:lnTo>
                  <a:lnTo>
                    <a:pt x="768096" y="2779776"/>
                  </a:lnTo>
                  <a:lnTo>
                    <a:pt x="1207008" y="3621024"/>
                  </a:lnTo>
                  <a:lnTo>
                    <a:pt x="2048256" y="3127248"/>
                  </a:lnTo>
                  <a:lnTo>
                    <a:pt x="2487168" y="3968496"/>
                  </a:lnTo>
                  <a:lnTo>
                    <a:pt x="3310128" y="3255264"/>
                  </a:lnTo>
                  <a:lnTo>
                    <a:pt x="3877056" y="3730752"/>
                  </a:lnTo>
                  <a:lnTo>
                    <a:pt x="4608576" y="2743200"/>
                  </a:lnTo>
                  <a:lnTo>
                    <a:pt x="4224528" y="1938528"/>
                  </a:lnTo>
                  <a:lnTo>
                    <a:pt x="4974336" y="1463040"/>
                  </a:lnTo>
                  <a:lnTo>
                    <a:pt x="4590288" y="676656"/>
                  </a:lnTo>
                  <a:lnTo>
                    <a:pt x="4700016" y="0"/>
                  </a:lnTo>
                  <a:close/>
                </a:path>
              </a:pathLst>
            </a:custGeom>
            <a:solidFill>
              <a:srgbClr val="4F9EC4"/>
            </a:solidFill>
            <a:ln/>
          </p:spPr>
          <p:txBody>
            <a:bodyPr/>
            <a:lstStyle/>
            <a:p>
              <a:endParaRPr lang="en-PH" dirty="0"/>
            </a:p>
          </p:txBody>
        </p:sp>
        <p:sp>
          <p:nvSpPr>
            <p:cNvPr id="4" name="Shape 1">
              <a:extLst>
                <a:ext uri="{FF2B5EF4-FFF2-40B4-BE49-F238E27FC236}">
                  <a16:creationId xmlns:a16="http://schemas.microsoft.com/office/drawing/2014/main" id="{6AC8C2CF-CDD2-424A-86CE-35099F525963}"/>
                </a:ext>
              </a:extLst>
            </p:cNvPr>
            <p:cNvSpPr/>
            <p:nvPr/>
          </p:nvSpPr>
          <p:spPr>
            <a:xfrm>
              <a:off x="2289014" y="3150164"/>
              <a:ext cx="1334032" cy="506248"/>
            </a:xfrm>
            <a:custGeom>
              <a:avLst/>
              <a:gdLst/>
              <a:ahLst/>
              <a:cxnLst/>
              <a:rect l="l" t="t" r="r" b="b"/>
              <a:pathLst>
                <a:path w="2377440" h="676656">
                  <a:moveTo>
                    <a:pt x="475488" y="0"/>
                  </a:moveTo>
                  <a:lnTo>
                    <a:pt x="0" y="676656"/>
                  </a:lnTo>
                  <a:lnTo>
                    <a:pt x="2377440" y="0"/>
                  </a:lnTo>
                  <a:close/>
                </a:path>
              </a:pathLst>
            </a:custGeom>
            <a:solidFill>
              <a:srgbClr val="6FB6D6"/>
            </a:solidFill>
            <a:ln/>
          </p:spPr>
          <p:txBody>
            <a:bodyPr/>
            <a:lstStyle/>
            <a:p>
              <a:endParaRPr lang="en-PH" dirty="0"/>
            </a:p>
          </p:txBody>
        </p:sp>
        <p:sp>
          <p:nvSpPr>
            <p:cNvPr id="5" name="Shape 2">
              <a:extLst>
                <a:ext uri="{FF2B5EF4-FFF2-40B4-BE49-F238E27FC236}">
                  <a16:creationId xmlns:a16="http://schemas.microsoft.com/office/drawing/2014/main" id="{9DE946D1-7364-4109-A36F-E87AA8977057}"/>
                </a:ext>
              </a:extLst>
            </p:cNvPr>
            <p:cNvSpPr/>
            <p:nvPr/>
          </p:nvSpPr>
          <p:spPr>
            <a:xfrm>
              <a:off x="2227443" y="3150164"/>
              <a:ext cx="1395603" cy="2969077"/>
            </a:xfrm>
            <a:custGeom>
              <a:avLst/>
              <a:gdLst/>
              <a:ahLst/>
              <a:cxnLst/>
              <a:rect l="l" t="t" r="r" b="b"/>
              <a:pathLst>
                <a:path w="2487168" h="3968496">
                  <a:moveTo>
                    <a:pt x="2487168" y="0"/>
                  </a:moveTo>
                  <a:lnTo>
                    <a:pt x="109728" y="676656"/>
                  </a:lnTo>
                  <a:lnTo>
                    <a:pt x="457200" y="1389888"/>
                  </a:lnTo>
                  <a:lnTo>
                    <a:pt x="0" y="2103120"/>
                  </a:lnTo>
                  <a:lnTo>
                    <a:pt x="1207008" y="3621024"/>
                  </a:lnTo>
                  <a:lnTo>
                    <a:pt x="2487168" y="3968496"/>
                  </a:lnTo>
                  <a:close/>
                </a:path>
              </a:pathLst>
            </a:custGeom>
            <a:solidFill>
              <a:srgbClr val="3E89B0"/>
            </a:solidFill>
            <a:ln/>
          </p:spPr>
          <p:txBody>
            <a:bodyPr/>
            <a:lstStyle/>
            <a:p>
              <a:endParaRPr lang="en-PH" dirty="0"/>
            </a:p>
          </p:txBody>
        </p:sp>
        <p:sp>
          <p:nvSpPr>
            <p:cNvPr id="6" name="Shape 3">
              <a:extLst>
                <a:ext uri="{FF2B5EF4-FFF2-40B4-BE49-F238E27FC236}">
                  <a16:creationId xmlns:a16="http://schemas.microsoft.com/office/drawing/2014/main" id="{AF50D884-C064-47E0-8822-8C03DC467677}"/>
                </a:ext>
              </a:extLst>
            </p:cNvPr>
            <p:cNvSpPr/>
            <p:nvPr/>
          </p:nvSpPr>
          <p:spPr>
            <a:xfrm>
              <a:off x="3623046" y="3150164"/>
              <a:ext cx="1395603" cy="2969077"/>
            </a:xfrm>
            <a:custGeom>
              <a:avLst/>
              <a:gdLst/>
              <a:ahLst/>
              <a:cxnLst/>
              <a:rect l="l" t="t" r="r" b="b"/>
              <a:pathLst>
                <a:path w="2487168" h="3968496">
                  <a:moveTo>
                    <a:pt x="0" y="0"/>
                  </a:moveTo>
                  <a:lnTo>
                    <a:pt x="2212848" y="0"/>
                  </a:lnTo>
                  <a:lnTo>
                    <a:pt x="2103120" y="676656"/>
                  </a:lnTo>
                  <a:lnTo>
                    <a:pt x="2487168" y="1463040"/>
                  </a:lnTo>
                  <a:lnTo>
                    <a:pt x="1737360" y="1938528"/>
                  </a:lnTo>
                  <a:lnTo>
                    <a:pt x="2121408" y="2743200"/>
                  </a:lnTo>
                  <a:lnTo>
                    <a:pt x="0" y="3968496"/>
                  </a:lnTo>
                  <a:close/>
                </a:path>
              </a:pathLst>
            </a:custGeom>
            <a:solidFill>
              <a:srgbClr val="5AA6C9"/>
            </a:solidFill>
            <a:ln/>
          </p:spPr>
          <p:txBody>
            <a:bodyPr/>
            <a:lstStyle/>
            <a:p>
              <a:endParaRPr lang="en-PH" dirty="0"/>
            </a:p>
          </p:txBody>
        </p:sp>
        <p:sp>
          <p:nvSpPr>
            <p:cNvPr id="7" name="Shape 4">
              <a:extLst>
                <a:ext uri="{FF2B5EF4-FFF2-40B4-BE49-F238E27FC236}">
                  <a16:creationId xmlns:a16="http://schemas.microsoft.com/office/drawing/2014/main" id="{D7DDA051-A1E8-4D92-9E50-FEA63FED4C28}"/>
                </a:ext>
              </a:extLst>
            </p:cNvPr>
            <p:cNvSpPr/>
            <p:nvPr/>
          </p:nvSpPr>
          <p:spPr>
            <a:xfrm>
              <a:off x="3623046" y="3150164"/>
              <a:ext cx="779896" cy="2969077"/>
            </a:xfrm>
            <a:custGeom>
              <a:avLst/>
              <a:gdLst/>
              <a:ahLst/>
              <a:cxnLst/>
              <a:rect l="l" t="t" r="r" b="b"/>
              <a:pathLst>
                <a:path w="1389888" h="3968496">
                  <a:moveTo>
                    <a:pt x="0" y="0"/>
                  </a:moveTo>
                  <a:lnTo>
                    <a:pt x="0" y="3968496"/>
                  </a:lnTo>
                  <a:lnTo>
                    <a:pt x="822960" y="3255264"/>
                  </a:lnTo>
                  <a:lnTo>
                    <a:pt x="1389888" y="3730752"/>
                  </a:lnTo>
                  <a:close/>
                </a:path>
              </a:pathLst>
            </a:custGeom>
            <a:solidFill>
              <a:srgbClr val="357EA6"/>
            </a:solidFill>
            <a:ln/>
          </p:spPr>
          <p:txBody>
            <a:bodyPr/>
            <a:lstStyle/>
            <a:p>
              <a:endParaRPr lang="en-PH" dirty="0"/>
            </a:p>
          </p:txBody>
        </p:sp>
        <p:sp>
          <p:nvSpPr>
            <p:cNvPr id="8" name="Shape 5">
              <a:extLst>
                <a:ext uri="{FF2B5EF4-FFF2-40B4-BE49-F238E27FC236}">
                  <a16:creationId xmlns:a16="http://schemas.microsoft.com/office/drawing/2014/main" id="{8A593A63-39DE-4F2C-8AE1-7EDA6C9CD745}"/>
                </a:ext>
              </a:extLst>
            </p:cNvPr>
            <p:cNvSpPr/>
            <p:nvPr/>
          </p:nvSpPr>
          <p:spPr>
            <a:xfrm>
              <a:off x="2227443" y="4190025"/>
              <a:ext cx="882514" cy="1039861"/>
            </a:xfrm>
            <a:custGeom>
              <a:avLst/>
              <a:gdLst/>
              <a:ahLst/>
              <a:cxnLst/>
              <a:rect l="l" t="t" r="r" b="b"/>
              <a:pathLst>
                <a:path w="1572768" h="1389888">
                  <a:moveTo>
                    <a:pt x="457200" y="0"/>
                  </a:moveTo>
                  <a:lnTo>
                    <a:pt x="0" y="713232"/>
                  </a:lnTo>
                  <a:lnTo>
                    <a:pt x="768096" y="1389888"/>
                  </a:lnTo>
                  <a:lnTo>
                    <a:pt x="1572768" y="566928"/>
                  </a:lnTo>
                  <a:close/>
                </a:path>
              </a:pathLst>
            </a:custGeom>
            <a:solidFill>
              <a:srgbClr val="6FB6D6"/>
            </a:solidFill>
            <a:ln/>
          </p:spPr>
          <p:txBody>
            <a:bodyPr/>
            <a:lstStyle/>
            <a:p>
              <a:endParaRPr lang="en-PH" dirty="0"/>
            </a:p>
          </p:txBody>
        </p:sp>
        <p:sp>
          <p:nvSpPr>
            <p:cNvPr id="10" name="Shape 7">
              <a:extLst>
                <a:ext uri="{FF2B5EF4-FFF2-40B4-BE49-F238E27FC236}">
                  <a16:creationId xmlns:a16="http://schemas.microsoft.com/office/drawing/2014/main" id="{D3349FB6-E215-4A79-A927-577F65DDEE31}"/>
                </a:ext>
              </a:extLst>
            </p:cNvPr>
            <p:cNvSpPr/>
            <p:nvPr/>
          </p:nvSpPr>
          <p:spPr>
            <a:xfrm>
              <a:off x="2904721" y="5489851"/>
              <a:ext cx="718325" cy="629390"/>
            </a:xfrm>
            <a:custGeom>
              <a:avLst/>
              <a:gdLst/>
              <a:ahLst/>
              <a:cxnLst/>
              <a:rect l="l" t="t" r="r" b="b"/>
              <a:pathLst>
                <a:path w="1280160" h="841248">
                  <a:moveTo>
                    <a:pt x="0" y="493776"/>
                  </a:moveTo>
                  <a:lnTo>
                    <a:pt x="841248" y="0"/>
                  </a:lnTo>
                  <a:lnTo>
                    <a:pt x="1280160" y="841248"/>
                  </a:lnTo>
                  <a:close/>
                </a:path>
              </a:pathLst>
            </a:custGeom>
            <a:solidFill>
              <a:srgbClr val="2F6E94"/>
            </a:solidFill>
            <a:ln/>
          </p:spPr>
          <p:txBody>
            <a:bodyPr/>
            <a:lstStyle/>
            <a:p>
              <a:endParaRPr lang="en-PH" dirty="0"/>
            </a:p>
          </p:txBody>
        </p:sp>
        <p:sp>
          <p:nvSpPr>
            <p:cNvPr id="11" name="Shape 8">
              <a:extLst>
                <a:ext uri="{FF2B5EF4-FFF2-40B4-BE49-F238E27FC236}">
                  <a16:creationId xmlns:a16="http://schemas.microsoft.com/office/drawing/2014/main" id="{974CF2B7-8251-4C5B-8CC6-AD96DC42D391}"/>
                </a:ext>
              </a:extLst>
            </p:cNvPr>
            <p:cNvSpPr/>
            <p:nvPr/>
          </p:nvSpPr>
          <p:spPr>
            <a:xfrm>
              <a:off x="4084826" y="4956239"/>
              <a:ext cx="728587" cy="985132"/>
            </a:xfrm>
            <a:custGeom>
              <a:avLst/>
              <a:gdLst/>
              <a:ahLst/>
              <a:cxnLst/>
              <a:rect l="l" t="t" r="r" b="b"/>
              <a:pathLst>
                <a:path w="1298448" h="1316736">
                  <a:moveTo>
                    <a:pt x="0" y="841248"/>
                  </a:moveTo>
                  <a:lnTo>
                    <a:pt x="566928" y="1316736"/>
                  </a:lnTo>
                  <a:lnTo>
                    <a:pt x="1298448" y="329184"/>
                  </a:lnTo>
                  <a:lnTo>
                    <a:pt x="731520" y="0"/>
                  </a:lnTo>
                  <a:close/>
                </a:path>
              </a:pathLst>
            </a:custGeom>
            <a:solidFill>
              <a:srgbClr val="2F6E94"/>
            </a:solidFill>
            <a:ln/>
          </p:spPr>
          <p:txBody>
            <a:bodyPr/>
            <a:lstStyle/>
            <a:p>
              <a:endParaRPr lang="en-PH" dirty="0"/>
            </a:p>
          </p:txBody>
        </p:sp>
        <p:sp>
          <p:nvSpPr>
            <p:cNvPr id="19" name="Shape 16">
              <a:extLst>
                <a:ext uri="{FF2B5EF4-FFF2-40B4-BE49-F238E27FC236}">
                  <a16:creationId xmlns:a16="http://schemas.microsoft.com/office/drawing/2014/main" id="{EE0391E9-362D-4AC8-B15F-A23DB47DAA0A}"/>
                </a:ext>
              </a:extLst>
            </p:cNvPr>
            <p:cNvSpPr/>
            <p:nvPr/>
          </p:nvSpPr>
          <p:spPr>
            <a:xfrm>
              <a:off x="2920114" y="5181998"/>
              <a:ext cx="71833" cy="95777"/>
            </a:xfrm>
            <a:prstGeom prst="ellipse">
              <a:avLst/>
            </a:prstGeom>
            <a:solidFill>
              <a:srgbClr val="CFF0FB">
                <a:alpha val="22000"/>
              </a:srgbClr>
            </a:solidFill>
            <a:ln/>
          </p:spPr>
          <p:txBody>
            <a:bodyPr/>
            <a:lstStyle/>
            <a:p>
              <a:endParaRPr lang="en-PH" dirty="0"/>
            </a:p>
          </p:txBody>
        </p:sp>
        <p:sp>
          <p:nvSpPr>
            <p:cNvPr id="20" name="Shape 17">
              <a:extLst>
                <a:ext uri="{FF2B5EF4-FFF2-40B4-BE49-F238E27FC236}">
                  <a16:creationId xmlns:a16="http://schemas.microsoft.com/office/drawing/2014/main" id="{4AA6CD6C-BD06-45C5-A72D-618C1F6A19A2}"/>
                </a:ext>
              </a:extLst>
            </p:cNvPr>
            <p:cNvSpPr/>
            <p:nvPr/>
          </p:nvSpPr>
          <p:spPr>
            <a:xfrm>
              <a:off x="3094564" y="4819415"/>
              <a:ext cx="51309" cy="68412"/>
            </a:xfrm>
            <a:prstGeom prst="ellipse">
              <a:avLst/>
            </a:prstGeom>
            <a:solidFill>
              <a:srgbClr val="CFF0FB">
                <a:alpha val="22000"/>
              </a:srgbClr>
            </a:solidFill>
            <a:ln/>
          </p:spPr>
          <p:txBody>
            <a:bodyPr/>
            <a:lstStyle/>
            <a:p>
              <a:endParaRPr lang="en-PH" dirty="0"/>
            </a:p>
          </p:txBody>
        </p:sp>
        <p:sp>
          <p:nvSpPr>
            <p:cNvPr id="21" name="Shape 18">
              <a:extLst>
                <a:ext uri="{FF2B5EF4-FFF2-40B4-BE49-F238E27FC236}">
                  <a16:creationId xmlns:a16="http://schemas.microsoft.com/office/drawing/2014/main" id="{A07391B1-EE58-4E8C-B4B4-C05D8B5562C3}"/>
                </a:ext>
              </a:extLst>
            </p:cNvPr>
            <p:cNvSpPr/>
            <p:nvPr/>
          </p:nvSpPr>
          <p:spPr>
            <a:xfrm>
              <a:off x="2730271" y="5544581"/>
              <a:ext cx="61570" cy="82094"/>
            </a:xfrm>
            <a:prstGeom prst="ellipse">
              <a:avLst/>
            </a:prstGeom>
            <a:solidFill>
              <a:srgbClr val="CFF0FB">
                <a:alpha val="22000"/>
              </a:srgbClr>
            </a:solidFill>
            <a:ln/>
          </p:spPr>
          <p:txBody>
            <a:bodyPr/>
            <a:lstStyle/>
            <a:p>
              <a:endParaRPr lang="en-PH" dirty="0"/>
            </a:p>
          </p:txBody>
        </p:sp>
        <p:sp>
          <p:nvSpPr>
            <p:cNvPr id="22" name="Shape 19">
              <a:extLst>
                <a:ext uri="{FF2B5EF4-FFF2-40B4-BE49-F238E27FC236}">
                  <a16:creationId xmlns:a16="http://schemas.microsoft.com/office/drawing/2014/main" id="{A91971C7-CB44-49A7-AA3F-5352FDB91FBF}"/>
                </a:ext>
              </a:extLst>
            </p:cNvPr>
            <p:cNvSpPr/>
            <p:nvPr/>
          </p:nvSpPr>
          <p:spPr>
            <a:xfrm>
              <a:off x="3243360" y="5804546"/>
              <a:ext cx="41048" cy="54730"/>
            </a:xfrm>
            <a:prstGeom prst="ellipse">
              <a:avLst/>
            </a:prstGeom>
            <a:solidFill>
              <a:srgbClr val="CFF0FB">
                <a:alpha val="22000"/>
              </a:srgbClr>
            </a:solidFill>
            <a:ln/>
          </p:spPr>
          <p:txBody>
            <a:bodyPr/>
            <a:lstStyle/>
            <a:p>
              <a:endParaRPr lang="en-PH" dirty="0"/>
            </a:p>
          </p:txBody>
        </p:sp>
        <p:sp>
          <p:nvSpPr>
            <p:cNvPr id="12" name="Shape 9">
              <a:extLst>
                <a:ext uri="{FF2B5EF4-FFF2-40B4-BE49-F238E27FC236}">
                  <a16:creationId xmlns:a16="http://schemas.microsoft.com/office/drawing/2014/main" id="{6DB8D3F8-B9F7-4C8A-A439-1E59930E9A63}"/>
                </a:ext>
              </a:extLst>
            </p:cNvPr>
            <p:cNvSpPr/>
            <p:nvPr/>
          </p:nvSpPr>
          <p:spPr>
            <a:xfrm>
              <a:off x="2555820" y="1450146"/>
              <a:ext cx="2308902" cy="1700018"/>
            </a:xfrm>
            <a:custGeom>
              <a:avLst/>
              <a:gdLst/>
              <a:ahLst/>
              <a:cxnLst/>
              <a:rect l="l" t="t" r="r" b="b"/>
              <a:pathLst>
                <a:path w="4114800" h="1627632">
                  <a:moveTo>
                    <a:pt x="0" y="1627632"/>
                  </a:moveTo>
                  <a:lnTo>
                    <a:pt x="347472" y="950976"/>
                  </a:lnTo>
                  <a:lnTo>
                    <a:pt x="822960" y="658368"/>
                  </a:lnTo>
                  <a:lnTo>
                    <a:pt x="1243584" y="1078992"/>
                  </a:lnTo>
                  <a:lnTo>
                    <a:pt x="1554480" y="457200"/>
                  </a:lnTo>
                  <a:lnTo>
                    <a:pt x="1901952" y="0"/>
                  </a:lnTo>
                  <a:lnTo>
                    <a:pt x="2322576" y="658368"/>
                  </a:lnTo>
                  <a:lnTo>
                    <a:pt x="2615184" y="274320"/>
                  </a:lnTo>
                  <a:lnTo>
                    <a:pt x="2999232" y="822960"/>
                  </a:lnTo>
                  <a:lnTo>
                    <a:pt x="3383280" y="566928"/>
                  </a:lnTo>
                  <a:lnTo>
                    <a:pt x="3785616" y="1161288"/>
                  </a:lnTo>
                  <a:lnTo>
                    <a:pt x="4114800" y="1627632"/>
                  </a:lnTo>
                  <a:close/>
                </a:path>
              </a:pathLst>
            </a:custGeom>
            <a:solidFill>
              <a:srgbClr val="BFE2F3"/>
            </a:solidFill>
            <a:ln/>
          </p:spPr>
          <p:txBody>
            <a:bodyPr/>
            <a:lstStyle/>
            <a:p>
              <a:endParaRPr lang="en-PH" dirty="0"/>
            </a:p>
          </p:txBody>
        </p:sp>
        <p:sp>
          <p:nvSpPr>
            <p:cNvPr id="13" name="Shape 10">
              <a:extLst>
                <a:ext uri="{FF2B5EF4-FFF2-40B4-BE49-F238E27FC236}">
                  <a16:creationId xmlns:a16="http://schemas.microsoft.com/office/drawing/2014/main" id="{8E5DEFCA-10AD-491A-8D6C-87E2EE24474F}"/>
                </a:ext>
              </a:extLst>
            </p:cNvPr>
            <p:cNvSpPr/>
            <p:nvPr/>
          </p:nvSpPr>
          <p:spPr>
            <a:xfrm>
              <a:off x="2555820" y="1450146"/>
              <a:ext cx="1067226" cy="1700018"/>
            </a:xfrm>
            <a:custGeom>
              <a:avLst/>
              <a:gdLst/>
              <a:ahLst/>
              <a:cxnLst/>
              <a:rect l="l" t="t" r="r" b="b"/>
              <a:pathLst>
                <a:path w="1901952" h="1627632">
                  <a:moveTo>
                    <a:pt x="0" y="1627632"/>
                  </a:moveTo>
                  <a:lnTo>
                    <a:pt x="347472" y="950976"/>
                  </a:lnTo>
                  <a:lnTo>
                    <a:pt x="1554480" y="457200"/>
                  </a:lnTo>
                  <a:lnTo>
                    <a:pt x="1901952" y="0"/>
                  </a:lnTo>
                  <a:lnTo>
                    <a:pt x="1901952" y="1627632"/>
                  </a:lnTo>
                  <a:lnTo>
                    <a:pt x="1261872" y="1627632"/>
                  </a:lnTo>
                  <a:close/>
                </a:path>
              </a:pathLst>
            </a:custGeom>
            <a:solidFill>
              <a:srgbClr val="EAF6FC"/>
            </a:solidFill>
            <a:ln/>
          </p:spPr>
          <p:txBody>
            <a:bodyPr/>
            <a:lstStyle/>
            <a:p>
              <a:endParaRPr lang="en-PH" dirty="0"/>
            </a:p>
          </p:txBody>
        </p:sp>
        <p:sp>
          <p:nvSpPr>
            <p:cNvPr id="14" name="Shape 11">
              <a:extLst>
                <a:ext uri="{FF2B5EF4-FFF2-40B4-BE49-F238E27FC236}">
                  <a16:creationId xmlns:a16="http://schemas.microsoft.com/office/drawing/2014/main" id="{A55A56EE-A947-4177-B829-B1024B988779}"/>
                </a:ext>
              </a:extLst>
            </p:cNvPr>
            <p:cNvSpPr/>
            <p:nvPr/>
          </p:nvSpPr>
          <p:spPr>
            <a:xfrm>
              <a:off x="3428072" y="1450146"/>
              <a:ext cx="194974" cy="1700018"/>
            </a:xfrm>
            <a:custGeom>
              <a:avLst/>
              <a:gdLst/>
              <a:ahLst/>
              <a:cxnLst/>
              <a:rect l="l" t="t" r="r" b="b"/>
              <a:pathLst>
                <a:path w="347472" h="1627632">
                  <a:moveTo>
                    <a:pt x="0" y="457200"/>
                  </a:moveTo>
                  <a:lnTo>
                    <a:pt x="347472" y="0"/>
                  </a:lnTo>
                  <a:lnTo>
                    <a:pt x="347472" y="1627632"/>
                  </a:lnTo>
                  <a:lnTo>
                    <a:pt x="146304" y="1627632"/>
                  </a:lnTo>
                  <a:close/>
                </a:path>
              </a:pathLst>
            </a:custGeom>
            <a:solidFill>
              <a:srgbClr val="FFFFFF"/>
            </a:solidFill>
            <a:ln/>
          </p:spPr>
          <p:txBody>
            <a:bodyPr/>
            <a:lstStyle/>
            <a:p>
              <a:endParaRPr lang="en-PH" dirty="0"/>
            </a:p>
          </p:txBody>
        </p:sp>
        <p:sp>
          <p:nvSpPr>
            <p:cNvPr id="15" name="Shape 12">
              <a:extLst>
                <a:ext uri="{FF2B5EF4-FFF2-40B4-BE49-F238E27FC236}">
                  <a16:creationId xmlns:a16="http://schemas.microsoft.com/office/drawing/2014/main" id="{FCF02C63-7781-4B8B-9A9E-E1E6D0EF00FB}"/>
                </a:ext>
              </a:extLst>
            </p:cNvPr>
            <p:cNvSpPr/>
            <p:nvPr/>
          </p:nvSpPr>
          <p:spPr>
            <a:xfrm>
              <a:off x="3623046" y="1450146"/>
              <a:ext cx="1241676" cy="1700018"/>
            </a:xfrm>
            <a:custGeom>
              <a:avLst/>
              <a:gdLst/>
              <a:ahLst/>
              <a:cxnLst/>
              <a:rect l="l" t="t" r="r" b="b"/>
              <a:pathLst>
                <a:path w="2212848" h="1627632">
                  <a:moveTo>
                    <a:pt x="0" y="0"/>
                  </a:moveTo>
                  <a:lnTo>
                    <a:pt x="420624" y="658368"/>
                  </a:lnTo>
                  <a:lnTo>
                    <a:pt x="713232" y="274320"/>
                  </a:lnTo>
                  <a:lnTo>
                    <a:pt x="1097280" y="822960"/>
                  </a:lnTo>
                  <a:lnTo>
                    <a:pt x="1481328" y="566928"/>
                  </a:lnTo>
                  <a:lnTo>
                    <a:pt x="1883664" y="1161288"/>
                  </a:lnTo>
                  <a:lnTo>
                    <a:pt x="2212848" y="1627632"/>
                  </a:lnTo>
                  <a:lnTo>
                    <a:pt x="0" y="1627632"/>
                  </a:lnTo>
                  <a:close/>
                </a:path>
              </a:pathLst>
            </a:custGeom>
            <a:solidFill>
              <a:srgbClr val="9FCFE8"/>
            </a:solidFill>
            <a:ln/>
          </p:spPr>
          <p:txBody>
            <a:bodyPr/>
            <a:lstStyle/>
            <a:p>
              <a:endParaRPr lang="en-PH" dirty="0"/>
            </a:p>
          </p:txBody>
        </p:sp>
        <p:sp>
          <p:nvSpPr>
            <p:cNvPr id="16" name="Shape 13">
              <a:extLst>
                <a:ext uri="{FF2B5EF4-FFF2-40B4-BE49-F238E27FC236}">
                  <a16:creationId xmlns:a16="http://schemas.microsoft.com/office/drawing/2014/main" id="{6DAC8A8F-4F3F-4D18-9E2F-25A962E36D99}"/>
                </a:ext>
              </a:extLst>
            </p:cNvPr>
            <p:cNvSpPr/>
            <p:nvPr/>
          </p:nvSpPr>
          <p:spPr>
            <a:xfrm>
              <a:off x="4012994" y="1736666"/>
              <a:ext cx="225759" cy="1413498"/>
            </a:xfrm>
            <a:custGeom>
              <a:avLst/>
              <a:gdLst/>
              <a:ahLst/>
              <a:cxnLst/>
              <a:rect l="l" t="t" r="r" b="b"/>
              <a:pathLst>
                <a:path w="402336" h="1353312">
                  <a:moveTo>
                    <a:pt x="18288" y="0"/>
                  </a:moveTo>
                  <a:lnTo>
                    <a:pt x="402336" y="548640"/>
                  </a:lnTo>
                  <a:lnTo>
                    <a:pt x="201168" y="1353312"/>
                  </a:lnTo>
                  <a:lnTo>
                    <a:pt x="0" y="1353312"/>
                  </a:lnTo>
                  <a:close/>
                </a:path>
              </a:pathLst>
            </a:custGeom>
            <a:solidFill>
              <a:srgbClr val="DCF0FA"/>
            </a:solidFill>
            <a:ln/>
          </p:spPr>
          <p:txBody>
            <a:bodyPr/>
            <a:lstStyle/>
            <a:p>
              <a:endParaRPr lang="en-PH" dirty="0"/>
            </a:p>
          </p:txBody>
        </p:sp>
        <p:sp>
          <p:nvSpPr>
            <p:cNvPr id="17" name="Shape 14">
              <a:extLst>
                <a:ext uri="{FF2B5EF4-FFF2-40B4-BE49-F238E27FC236}">
                  <a16:creationId xmlns:a16="http://schemas.microsoft.com/office/drawing/2014/main" id="{0161B6F1-6459-4F5D-B772-F0C678EB1615}"/>
                </a:ext>
              </a:extLst>
            </p:cNvPr>
            <p:cNvSpPr/>
            <p:nvPr/>
          </p:nvSpPr>
          <p:spPr>
            <a:xfrm>
              <a:off x="3068909" y="1927680"/>
              <a:ext cx="359162" cy="1222484"/>
            </a:xfrm>
            <a:custGeom>
              <a:avLst/>
              <a:gdLst/>
              <a:ahLst/>
              <a:cxnLst/>
              <a:rect l="l" t="t" r="r" b="b"/>
              <a:pathLst>
                <a:path w="640080" h="1170432">
                  <a:moveTo>
                    <a:pt x="329184" y="621792"/>
                  </a:moveTo>
                  <a:lnTo>
                    <a:pt x="640080" y="0"/>
                  </a:lnTo>
                  <a:lnTo>
                    <a:pt x="640080" y="1170432"/>
                  </a:lnTo>
                  <a:lnTo>
                    <a:pt x="0" y="1170432"/>
                  </a:lnTo>
                  <a:close/>
                </a:path>
              </a:pathLst>
            </a:custGeom>
            <a:solidFill>
              <a:srgbClr val="B0D8EE"/>
            </a:solidFill>
            <a:ln/>
          </p:spPr>
          <p:txBody>
            <a:bodyPr/>
            <a:lstStyle/>
            <a:p>
              <a:endParaRPr lang="en-PH" dirty="0"/>
            </a:p>
          </p:txBody>
        </p:sp>
        <p:sp>
          <p:nvSpPr>
            <p:cNvPr id="18" name="Shape 15">
              <a:extLst>
                <a:ext uri="{FF2B5EF4-FFF2-40B4-BE49-F238E27FC236}">
                  <a16:creationId xmlns:a16="http://schemas.microsoft.com/office/drawing/2014/main" id="{B8E7E5B4-0920-4FCB-92FF-4DAA413D1535}"/>
                </a:ext>
              </a:extLst>
            </p:cNvPr>
            <p:cNvSpPr/>
            <p:nvPr/>
          </p:nvSpPr>
          <p:spPr>
            <a:xfrm>
              <a:off x="4454251" y="2042287"/>
              <a:ext cx="225759" cy="1107877"/>
            </a:xfrm>
            <a:custGeom>
              <a:avLst/>
              <a:gdLst/>
              <a:ahLst/>
              <a:cxnLst/>
              <a:rect l="l" t="t" r="r" b="b"/>
              <a:pathLst>
                <a:path w="402336" h="1060704">
                  <a:moveTo>
                    <a:pt x="0" y="0"/>
                  </a:moveTo>
                  <a:lnTo>
                    <a:pt x="402336" y="594360"/>
                  </a:lnTo>
                  <a:lnTo>
                    <a:pt x="210312" y="1060704"/>
                  </a:lnTo>
                  <a:lnTo>
                    <a:pt x="36576" y="1060704"/>
                  </a:lnTo>
                  <a:close/>
                </a:path>
              </a:pathLst>
            </a:custGeom>
            <a:solidFill>
              <a:srgbClr val="C8E6F6"/>
            </a:solidFill>
            <a:ln/>
          </p:spPr>
          <p:txBody>
            <a:bodyPr/>
            <a:lstStyle/>
            <a:p>
              <a:endParaRPr lang="en-PH" dirty="0"/>
            </a:p>
          </p:txBody>
        </p:sp>
        <p:sp>
          <p:nvSpPr>
            <p:cNvPr id="23" name="Shape 26">
              <a:extLst>
                <a:ext uri="{FF2B5EF4-FFF2-40B4-BE49-F238E27FC236}">
                  <a16:creationId xmlns:a16="http://schemas.microsoft.com/office/drawing/2014/main" id="{AF176CBC-4D82-4253-886A-FBCC7D2AA38F}"/>
                </a:ext>
              </a:extLst>
            </p:cNvPr>
            <p:cNvSpPr/>
            <p:nvPr/>
          </p:nvSpPr>
          <p:spPr>
            <a:xfrm>
              <a:off x="3469119" y="1459696"/>
              <a:ext cx="41048" cy="76406"/>
            </a:xfrm>
            <a:prstGeom prst="ellipse">
              <a:avLst/>
            </a:prstGeom>
            <a:solidFill>
              <a:srgbClr val="FFFFFF"/>
            </a:solidFill>
            <a:ln w="12700">
              <a:solidFill>
                <a:srgbClr val="FFFFFF"/>
              </a:solidFill>
              <a:prstDash val="solid"/>
            </a:ln>
          </p:spPr>
          <p:txBody>
            <a:bodyPr/>
            <a:lstStyle/>
            <a:p>
              <a:endParaRPr lang="en-PH" dirty="0"/>
            </a:p>
          </p:txBody>
        </p:sp>
      </p:grpSp>
      <p:sp>
        <p:nvSpPr>
          <p:cNvPr id="32" name="Right Brace 31">
            <a:extLst>
              <a:ext uri="{FF2B5EF4-FFF2-40B4-BE49-F238E27FC236}">
                <a16:creationId xmlns:a16="http://schemas.microsoft.com/office/drawing/2014/main" id="{948A944D-37F5-4AAD-8634-A7E2742B7E5C}"/>
              </a:ext>
            </a:extLst>
          </p:cNvPr>
          <p:cNvSpPr/>
          <p:nvPr/>
        </p:nvSpPr>
        <p:spPr>
          <a:xfrm>
            <a:off x="3294551" y="2021313"/>
            <a:ext cx="204572" cy="1128852"/>
          </a:xfrm>
          <a:prstGeom prst="righ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dirty="0"/>
          </a:p>
        </p:txBody>
      </p:sp>
      <p:sp>
        <p:nvSpPr>
          <p:cNvPr id="33" name="Right Brace 32">
            <a:extLst>
              <a:ext uri="{FF2B5EF4-FFF2-40B4-BE49-F238E27FC236}">
                <a16:creationId xmlns:a16="http://schemas.microsoft.com/office/drawing/2014/main" id="{162EB46A-8C69-4E10-A450-298FD417890A}"/>
              </a:ext>
            </a:extLst>
          </p:cNvPr>
          <p:cNvSpPr/>
          <p:nvPr/>
        </p:nvSpPr>
        <p:spPr>
          <a:xfrm>
            <a:off x="3294550" y="3281153"/>
            <a:ext cx="204572" cy="1128852"/>
          </a:xfrm>
          <a:prstGeom prst="righ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dirty="0"/>
          </a:p>
        </p:txBody>
      </p:sp>
      <p:sp>
        <p:nvSpPr>
          <p:cNvPr id="34" name="Right Brace 33">
            <a:extLst>
              <a:ext uri="{FF2B5EF4-FFF2-40B4-BE49-F238E27FC236}">
                <a16:creationId xmlns:a16="http://schemas.microsoft.com/office/drawing/2014/main" id="{D32C9C56-54B8-4B98-A12A-0FFFB7E50A3C}"/>
              </a:ext>
            </a:extLst>
          </p:cNvPr>
          <p:cNvSpPr/>
          <p:nvPr/>
        </p:nvSpPr>
        <p:spPr>
          <a:xfrm>
            <a:off x="3294550" y="4497823"/>
            <a:ext cx="204572" cy="1526244"/>
          </a:xfrm>
          <a:prstGeom prst="rightBrac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dirty="0"/>
          </a:p>
        </p:txBody>
      </p:sp>
      <p:sp>
        <p:nvSpPr>
          <p:cNvPr id="25" name="Oval 24">
            <a:extLst>
              <a:ext uri="{FF2B5EF4-FFF2-40B4-BE49-F238E27FC236}">
                <a16:creationId xmlns:a16="http://schemas.microsoft.com/office/drawing/2014/main" id="{9CF401AA-FBC1-48BA-837E-203B1602944C}"/>
              </a:ext>
            </a:extLst>
          </p:cNvPr>
          <p:cNvSpPr/>
          <p:nvPr/>
        </p:nvSpPr>
        <p:spPr>
          <a:xfrm>
            <a:off x="1537331" y="2143906"/>
            <a:ext cx="662750" cy="88366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PH" b="1" dirty="0">
                <a:solidFill>
                  <a:schemeClr val="tx1"/>
                </a:solidFill>
              </a:rPr>
              <a:t>XX%</a:t>
            </a:r>
          </a:p>
        </p:txBody>
      </p:sp>
      <p:sp>
        <p:nvSpPr>
          <p:cNvPr id="37" name="Oval 36">
            <a:extLst>
              <a:ext uri="{FF2B5EF4-FFF2-40B4-BE49-F238E27FC236}">
                <a16:creationId xmlns:a16="http://schemas.microsoft.com/office/drawing/2014/main" id="{1680E295-DE51-4563-B3D8-C1725976BFAE}"/>
              </a:ext>
            </a:extLst>
          </p:cNvPr>
          <p:cNvSpPr/>
          <p:nvPr/>
        </p:nvSpPr>
        <p:spPr>
          <a:xfrm>
            <a:off x="1537331" y="3403746"/>
            <a:ext cx="662750" cy="88366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PH" b="1" dirty="0">
                <a:solidFill>
                  <a:schemeClr val="tx1"/>
                </a:solidFill>
              </a:rPr>
              <a:t>XX%</a:t>
            </a:r>
          </a:p>
        </p:txBody>
      </p:sp>
      <p:sp>
        <p:nvSpPr>
          <p:cNvPr id="38" name="Oval 37">
            <a:extLst>
              <a:ext uri="{FF2B5EF4-FFF2-40B4-BE49-F238E27FC236}">
                <a16:creationId xmlns:a16="http://schemas.microsoft.com/office/drawing/2014/main" id="{847BCB09-E7BC-4A94-A45E-91D8D4936B17}"/>
              </a:ext>
            </a:extLst>
          </p:cNvPr>
          <p:cNvSpPr/>
          <p:nvPr/>
        </p:nvSpPr>
        <p:spPr>
          <a:xfrm>
            <a:off x="1537331" y="4819112"/>
            <a:ext cx="662750" cy="883666"/>
          </a:xfrm>
          <a:prstGeom prst="ellipse">
            <a:avLst/>
          </a:prstGeom>
          <a:solidFill>
            <a:schemeClr val="bg1"/>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PH" b="1" dirty="0">
                <a:solidFill>
                  <a:schemeClr val="tx1"/>
                </a:solidFill>
              </a:rPr>
              <a:t>XX%</a:t>
            </a:r>
          </a:p>
        </p:txBody>
      </p:sp>
      <p:grpSp>
        <p:nvGrpSpPr>
          <p:cNvPr id="26" name="Group 25">
            <a:extLst>
              <a:ext uri="{FF2B5EF4-FFF2-40B4-BE49-F238E27FC236}">
                <a16:creationId xmlns:a16="http://schemas.microsoft.com/office/drawing/2014/main" id="{17D03E9E-98C5-4B87-AE14-42720942ED84}"/>
              </a:ext>
            </a:extLst>
          </p:cNvPr>
          <p:cNvGrpSpPr/>
          <p:nvPr/>
        </p:nvGrpSpPr>
        <p:grpSpPr>
          <a:xfrm>
            <a:off x="3748656" y="2013996"/>
            <a:ext cx="5174118" cy="1013576"/>
            <a:chOff x="3748656" y="2013996"/>
            <a:chExt cx="5174118" cy="1013576"/>
          </a:xfrm>
        </p:grpSpPr>
        <p:sp>
          <p:nvSpPr>
            <p:cNvPr id="39" name="Text 5">
              <a:extLst>
                <a:ext uri="{FF2B5EF4-FFF2-40B4-BE49-F238E27FC236}">
                  <a16:creationId xmlns:a16="http://schemas.microsoft.com/office/drawing/2014/main" id="{FFE566A3-0FFE-47D0-977B-2BEBA6D32D53}"/>
                </a:ext>
              </a:extLst>
            </p:cNvPr>
            <p:cNvSpPr/>
            <p:nvPr/>
          </p:nvSpPr>
          <p:spPr>
            <a:xfrm>
              <a:off x="3748658" y="2483465"/>
              <a:ext cx="5174116" cy="544107"/>
            </a:xfrm>
            <a:prstGeom prst="rect">
              <a:avLst/>
            </a:prstGeom>
            <a:noFill/>
            <a:ln/>
          </p:spPr>
          <p:txBody>
            <a:bodyPr wrap="square" lIns="0" tIns="0" rIns="0" bIns="0" rtlCol="0" anchor="t"/>
            <a:lstStyle/>
            <a:p>
              <a:pPr marL="129778" indent="-129778">
                <a:spcAft>
                  <a:spcPts val="1200"/>
                </a:spcAft>
                <a:buSzPct val="100000"/>
                <a:buChar char="•"/>
              </a:pPr>
              <a:r>
                <a:rPr lang="en-US" dirty="0">
                  <a:ea typeface="Calibri" pitchFamily="34" charset="-122"/>
                  <a:cs typeface="Calibri" pitchFamily="34" charset="-120"/>
                </a:rPr>
                <a:t>Lorem ipsum dolor sit amet, consectetur adipiscing elit. Ut tempor, quam et mattis. Ut tempor, quam et mattis. Lorem ipsum dolor sit amet, </a:t>
              </a:r>
            </a:p>
          </p:txBody>
        </p:sp>
        <p:sp>
          <p:nvSpPr>
            <p:cNvPr id="40" name="TextBox 39">
              <a:extLst>
                <a:ext uri="{FF2B5EF4-FFF2-40B4-BE49-F238E27FC236}">
                  <a16:creationId xmlns:a16="http://schemas.microsoft.com/office/drawing/2014/main" id="{E6A8406A-44B5-4D6D-8EA2-30A6EA329429}"/>
                </a:ext>
              </a:extLst>
            </p:cNvPr>
            <p:cNvSpPr txBox="1"/>
            <p:nvPr/>
          </p:nvSpPr>
          <p:spPr>
            <a:xfrm>
              <a:off x="3748656" y="2013996"/>
              <a:ext cx="5174118" cy="373564"/>
            </a:xfrm>
            <a:prstGeom prst="rect">
              <a:avLst/>
            </a:prstGeom>
            <a:noFill/>
          </p:spPr>
          <p:txBody>
            <a:bodyPr wrap="square" lIns="0" tIns="0" rIns="0" bIns="0" anchor="b">
              <a:noAutofit/>
            </a:bodyPr>
            <a:lstStyle/>
            <a:p>
              <a:r>
                <a:rPr lang="en-US" sz="1600" b="1" dirty="0">
                  <a:solidFill>
                    <a:schemeClr val="accent1"/>
                  </a:solidFill>
                </a:rPr>
                <a:t>Lorem ipsum dolor </a:t>
              </a:r>
            </a:p>
          </p:txBody>
        </p:sp>
      </p:grpSp>
      <p:grpSp>
        <p:nvGrpSpPr>
          <p:cNvPr id="42" name="Group 41">
            <a:extLst>
              <a:ext uri="{FF2B5EF4-FFF2-40B4-BE49-F238E27FC236}">
                <a16:creationId xmlns:a16="http://schemas.microsoft.com/office/drawing/2014/main" id="{D63524F0-106B-47A5-8AAA-A6CFAEF7CCDA}"/>
              </a:ext>
            </a:extLst>
          </p:cNvPr>
          <p:cNvGrpSpPr/>
          <p:nvPr/>
        </p:nvGrpSpPr>
        <p:grpSpPr>
          <a:xfrm>
            <a:off x="3748656" y="3338791"/>
            <a:ext cx="5174118" cy="1013576"/>
            <a:chOff x="3748656" y="2013996"/>
            <a:chExt cx="5174118" cy="1013576"/>
          </a:xfrm>
        </p:grpSpPr>
        <p:sp>
          <p:nvSpPr>
            <p:cNvPr id="43" name="Text 5">
              <a:extLst>
                <a:ext uri="{FF2B5EF4-FFF2-40B4-BE49-F238E27FC236}">
                  <a16:creationId xmlns:a16="http://schemas.microsoft.com/office/drawing/2014/main" id="{FE63E501-0642-4BAA-9C0F-7E671A5420C8}"/>
                </a:ext>
              </a:extLst>
            </p:cNvPr>
            <p:cNvSpPr/>
            <p:nvPr/>
          </p:nvSpPr>
          <p:spPr>
            <a:xfrm>
              <a:off x="3748658" y="2483465"/>
              <a:ext cx="5174116" cy="544107"/>
            </a:xfrm>
            <a:prstGeom prst="rect">
              <a:avLst/>
            </a:prstGeom>
            <a:noFill/>
            <a:ln/>
          </p:spPr>
          <p:txBody>
            <a:bodyPr wrap="square" lIns="0" tIns="0" rIns="0" bIns="0" rtlCol="0" anchor="t"/>
            <a:lstStyle/>
            <a:p>
              <a:pPr marL="129778" indent="-129778">
                <a:spcAft>
                  <a:spcPts val="1200"/>
                </a:spcAft>
                <a:buSzPct val="100000"/>
                <a:buChar char="•"/>
              </a:pPr>
              <a:r>
                <a:rPr lang="en-US" dirty="0">
                  <a:ea typeface="Calibri" pitchFamily="34" charset="-122"/>
                  <a:cs typeface="Calibri" pitchFamily="34" charset="-120"/>
                </a:rPr>
                <a:t>Lorem ipsum dolor sit amet, consectetur adipiscing elit. Ut tempor, quam et mattis. Ut tempor, quam et mattis. Lorem ipsum dolor sit amet, </a:t>
              </a:r>
            </a:p>
          </p:txBody>
        </p:sp>
        <p:sp>
          <p:nvSpPr>
            <p:cNvPr id="44" name="TextBox 43">
              <a:extLst>
                <a:ext uri="{FF2B5EF4-FFF2-40B4-BE49-F238E27FC236}">
                  <a16:creationId xmlns:a16="http://schemas.microsoft.com/office/drawing/2014/main" id="{194222C6-DA09-4CB9-9F7B-A1DC883B5DE8}"/>
                </a:ext>
              </a:extLst>
            </p:cNvPr>
            <p:cNvSpPr txBox="1"/>
            <p:nvPr/>
          </p:nvSpPr>
          <p:spPr>
            <a:xfrm>
              <a:off x="3748656" y="2013996"/>
              <a:ext cx="5174118" cy="373564"/>
            </a:xfrm>
            <a:prstGeom prst="rect">
              <a:avLst/>
            </a:prstGeom>
            <a:noFill/>
          </p:spPr>
          <p:txBody>
            <a:bodyPr wrap="square" lIns="0" tIns="0" rIns="0" bIns="0" anchor="b">
              <a:noAutofit/>
            </a:bodyPr>
            <a:lstStyle/>
            <a:p>
              <a:r>
                <a:rPr lang="en-US" sz="1600" b="1" dirty="0">
                  <a:solidFill>
                    <a:schemeClr val="accent1"/>
                  </a:solidFill>
                </a:rPr>
                <a:t>Lorem ipsum dolor </a:t>
              </a:r>
            </a:p>
          </p:txBody>
        </p:sp>
      </p:grpSp>
      <p:grpSp>
        <p:nvGrpSpPr>
          <p:cNvPr id="45" name="Group 44">
            <a:extLst>
              <a:ext uri="{FF2B5EF4-FFF2-40B4-BE49-F238E27FC236}">
                <a16:creationId xmlns:a16="http://schemas.microsoft.com/office/drawing/2014/main" id="{8ACBDF1B-D3DC-4CBA-8F29-DBD3F4BC2C92}"/>
              </a:ext>
            </a:extLst>
          </p:cNvPr>
          <p:cNvGrpSpPr/>
          <p:nvPr/>
        </p:nvGrpSpPr>
        <p:grpSpPr>
          <a:xfrm>
            <a:off x="3748656" y="4700360"/>
            <a:ext cx="5174118" cy="1013576"/>
            <a:chOff x="3748656" y="2013996"/>
            <a:chExt cx="5174118" cy="1013576"/>
          </a:xfrm>
        </p:grpSpPr>
        <p:sp>
          <p:nvSpPr>
            <p:cNvPr id="46" name="Text 5">
              <a:extLst>
                <a:ext uri="{FF2B5EF4-FFF2-40B4-BE49-F238E27FC236}">
                  <a16:creationId xmlns:a16="http://schemas.microsoft.com/office/drawing/2014/main" id="{647C5E0F-B593-4533-B1AB-2D291E521B7B}"/>
                </a:ext>
              </a:extLst>
            </p:cNvPr>
            <p:cNvSpPr/>
            <p:nvPr/>
          </p:nvSpPr>
          <p:spPr>
            <a:xfrm>
              <a:off x="3748658" y="2483465"/>
              <a:ext cx="5174116" cy="544107"/>
            </a:xfrm>
            <a:prstGeom prst="rect">
              <a:avLst/>
            </a:prstGeom>
            <a:noFill/>
            <a:ln/>
          </p:spPr>
          <p:txBody>
            <a:bodyPr wrap="square" lIns="0" tIns="0" rIns="0" bIns="0" rtlCol="0" anchor="t"/>
            <a:lstStyle/>
            <a:p>
              <a:pPr marL="129778" indent="-129778">
                <a:spcAft>
                  <a:spcPts val="1200"/>
                </a:spcAft>
                <a:buSzPct val="100000"/>
                <a:buChar char="•"/>
              </a:pPr>
              <a:r>
                <a:rPr lang="en-US" dirty="0">
                  <a:ea typeface="Calibri" pitchFamily="34" charset="-122"/>
                  <a:cs typeface="Calibri" pitchFamily="34" charset="-120"/>
                </a:rPr>
                <a:t>Lorem ipsum dolor sit amet, consectetur adipiscing elit. Ut tempor, quam et mattis. Ut tempor, quam et mattis. Lorem ipsum dolor sit amet, </a:t>
              </a:r>
            </a:p>
          </p:txBody>
        </p:sp>
        <p:sp>
          <p:nvSpPr>
            <p:cNvPr id="47" name="TextBox 46">
              <a:extLst>
                <a:ext uri="{FF2B5EF4-FFF2-40B4-BE49-F238E27FC236}">
                  <a16:creationId xmlns:a16="http://schemas.microsoft.com/office/drawing/2014/main" id="{66063ECE-2518-48F6-BB0C-8B91F0B57ABD}"/>
                </a:ext>
              </a:extLst>
            </p:cNvPr>
            <p:cNvSpPr txBox="1"/>
            <p:nvPr/>
          </p:nvSpPr>
          <p:spPr>
            <a:xfrm>
              <a:off x="3748656" y="2013996"/>
              <a:ext cx="5174118" cy="373564"/>
            </a:xfrm>
            <a:prstGeom prst="rect">
              <a:avLst/>
            </a:prstGeom>
            <a:noFill/>
          </p:spPr>
          <p:txBody>
            <a:bodyPr wrap="square" lIns="0" tIns="0" rIns="0" bIns="0" anchor="b">
              <a:noAutofit/>
            </a:bodyPr>
            <a:lstStyle/>
            <a:p>
              <a:r>
                <a:rPr lang="en-US" sz="1600" b="1" dirty="0">
                  <a:solidFill>
                    <a:schemeClr val="accent1"/>
                  </a:solidFill>
                </a:rPr>
                <a:t>Lorem ipsum dolor </a:t>
              </a:r>
            </a:p>
          </p:txBody>
        </p:sp>
      </p:grpSp>
    </p:spTree>
    <p:extLst>
      <p:ext uri="{BB962C8B-B14F-4D97-AF65-F5344CB8AC3E}">
        <p14:creationId xmlns:p14="http://schemas.microsoft.com/office/powerpoint/2010/main" val="1959963302"/>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04910D-D444-4459-B905-B353C4979547}"/>
              </a:ext>
            </a:extLst>
          </p:cNvPr>
          <p:cNvSpPr>
            <a:spLocks noGrp="1"/>
          </p:cNvSpPr>
          <p:nvPr>
            <p:ph type="title"/>
          </p:nvPr>
        </p:nvSpPr>
        <p:spPr>
          <a:xfrm>
            <a:off x="221226" y="365126"/>
            <a:ext cx="8701548" cy="578772"/>
          </a:xfrm>
        </p:spPr>
        <p:txBody>
          <a:bodyPr/>
          <a:lstStyle/>
          <a:p>
            <a:r>
              <a:rPr lang="en-US" dirty="0"/>
              <a:t>Ascending Stair Timeline with Years</a:t>
            </a:r>
          </a:p>
        </p:txBody>
      </p:sp>
      <p:sp>
        <p:nvSpPr>
          <p:cNvPr id="8" name="Freeform: Shape 7">
            <a:extLst>
              <a:ext uri="{FF2B5EF4-FFF2-40B4-BE49-F238E27FC236}">
                <a16:creationId xmlns:a16="http://schemas.microsoft.com/office/drawing/2014/main" id="{6E060059-12A3-4C5C-BC7C-5D66368684E9}"/>
              </a:ext>
            </a:extLst>
          </p:cNvPr>
          <p:cNvSpPr/>
          <p:nvPr/>
        </p:nvSpPr>
        <p:spPr>
          <a:xfrm rot="10800000" flipH="1">
            <a:off x="221227" y="2569439"/>
            <a:ext cx="8578874" cy="3701952"/>
          </a:xfrm>
          <a:custGeom>
            <a:avLst/>
            <a:gdLst>
              <a:gd name="connsiteX0" fmla="*/ 11076707 w 11076709"/>
              <a:gd name="connsiteY0" fmla="*/ 3584862 h 3584862"/>
              <a:gd name="connsiteX1" fmla="*/ 11076709 w 11076709"/>
              <a:gd name="connsiteY1" fmla="*/ 3584862 h 3584862"/>
              <a:gd name="connsiteX2" fmla="*/ 11076709 w 11076709"/>
              <a:gd name="connsiteY2" fmla="*/ 0 h 3584862"/>
              <a:gd name="connsiteX3" fmla="*/ 0 w 11076709"/>
              <a:gd name="connsiteY3" fmla="*/ 0 h 3584862"/>
              <a:gd name="connsiteX4" fmla="*/ 0 w 11076709"/>
              <a:gd name="connsiteY4" fmla="*/ 1579418 h 3584862"/>
              <a:gd name="connsiteX5" fmla="*/ 11076707 w 11076709"/>
              <a:gd name="connsiteY5" fmla="*/ 3584862 h 358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76709" h="3584862">
                <a:moveTo>
                  <a:pt x="11076707" y="3584862"/>
                </a:moveTo>
                <a:lnTo>
                  <a:pt x="11076709" y="3584862"/>
                </a:lnTo>
                <a:lnTo>
                  <a:pt x="11076709" y="0"/>
                </a:lnTo>
                <a:lnTo>
                  <a:pt x="0" y="0"/>
                </a:lnTo>
                <a:lnTo>
                  <a:pt x="0" y="1579418"/>
                </a:lnTo>
                <a:lnTo>
                  <a:pt x="11076707" y="3584862"/>
                </a:lnTo>
                <a:close/>
              </a:path>
            </a:pathLst>
          </a:cu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cxnSp>
        <p:nvCxnSpPr>
          <p:cNvPr id="13" name="Straight Connector 12">
            <a:extLst>
              <a:ext uri="{FF2B5EF4-FFF2-40B4-BE49-F238E27FC236}">
                <a16:creationId xmlns:a16="http://schemas.microsoft.com/office/drawing/2014/main" id="{D9D08F4E-CBA2-4952-B120-555FBED1ABBE}"/>
              </a:ext>
            </a:extLst>
          </p:cNvPr>
          <p:cNvCxnSpPr/>
          <p:nvPr/>
        </p:nvCxnSpPr>
        <p:spPr>
          <a:xfrm>
            <a:off x="1931207" y="4003721"/>
            <a:ext cx="0" cy="2267670"/>
          </a:xfrm>
          <a:prstGeom prst="line">
            <a:avLst/>
          </a:prstGeom>
          <a:ln w="476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CE9DA76-3367-4134-A553-7842E37EC696}"/>
              </a:ext>
            </a:extLst>
          </p:cNvPr>
          <p:cNvCxnSpPr>
            <a:cxnSpLocks/>
          </p:cNvCxnSpPr>
          <p:nvPr/>
        </p:nvCxnSpPr>
        <p:spPr>
          <a:xfrm>
            <a:off x="3655126" y="3493738"/>
            <a:ext cx="0" cy="2777653"/>
          </a:xfrm>
          <a:prstGeom prst="line">
            <a:avLst/>
          </a:prstGeom>
          <a:ln w="476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F27B6DE-1278-4305-A5C6-0C7F7F5212BD}"/>
              </a:ext>
            </a:extLst>
          </p:cNvPr>
          <p:cNvCxnSpPr>
            <a:cxnSpLocks/>
          </p:cNvCxnSpPr>
          <p:nvPr/>
        </p:nvCxnSpPr>
        <p:spPr>
          <a:xfrm>
            <a:off x="5379046" y="2836337"/>
            <a:ext cx="0" cy="3435054"/>
          </a:xfrm>
          <a:prstGeom prst="line">
            <a:avLst/>
          </a:prstGeom>
          <a:ln w="4762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4280626E-0BF9-4F31-B606-5AE211FBCA73}"/>
              </a:ext>
            </a:extLst>
          </p:cNvPr>
          <p:cNvCxnSpPr>
            <a:cxnSpLocks/>
          </p:cNvCxnSpPr>
          <p:nvPr/>
        </p:nvCxnSpPr>
        <p:spPr>
          <a:xfrm>
            <a:off x="7102966" y="2406039"/>
            <a:ext cx="0" cy="3865352"/>
          </a:xfrm>
          <a:prstGeom prst="line">
            <a:avLst/>
          </a:prstGeom>
          <a:ln w="47625">
            <a:solidFill>
              <a:schemeClr val="bg1"/>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BB49F7F7-4D56-473F-B78B-C0861F998E46}"/>
              </a:ext>
            </a:extLst>
          </p:cNvPr>
          <p:cNvSpPr txBox="1"/>
          <p:nvPr/>
        </p:nvSpPr>
        <p:spPr>
          <a:xfrm>
            <a:off x="357926" y="5192811"/>
            <a:ext cx="1409370" cy="161583"/>
          </a:xfrm>
          <a:prstGeom prst="rect">
            <a:avLst/>
          </a:prstGeom>
          <a:noFill/>
        </p:spPr>
        <p:txBody>
          <a:bodyPr wrap="square" lIns="0" tIns="0" rIns="0" bIns="0">
            <a:spAutoFit/>
          </a:bodyPr>
          <a:lstStyle/>
          <a:p>
            <a:pPr algn="ctr"/>
            <a:r>
              <a:rPr lang="en-US" sz="1050" b="1" dirty="0"/>
              <a:t>Lorem ipsum dolor</a:t>
            </a:r>
          </a:p>
        </p:txBody>
      </p:sp>
      <p:sp>
        <p:nvSpPr>
          <p:cNvPr id="32" name="TextBox 31">
            <a:extLst>
              <a:ext uri="{FF2B5EF4-FFF2-40B4-BE49-F238E27FC236}">
                <a16:creationId xmlns:a16="http://schemas.microsoft.com/office/drawing/2014/main" id="{2AA777F6-6D9F-4509-AB15-CF852B3CC015}"/>
              </a:ext>
            </a:extLst>
          </p:cNvPr>
          <p:cNvSpPr txBox="1"/>
          <p:nvPr/>
        </p:nvSpPr>
        <p:spPr>
          <a:xfrm>
            <a:off x="357926" y="5440491"/>
            <a:ext cx="1409370" cy="783033"/>
          </a:xfrm>
          <a:prstGeom prst="rect">
            <a:avLst/>
          </a:prstGeom>
          <a:noFill/>
        </p:spPr>
        <p:txBody>
          <a:bodyPr vert="horz" wrap="square" lIns="0" tIns="0" rIns="0" bIns="0" rtlCol="0">
            <a:normAutofit/>
          </a:bodyPr>
          <a:lstStyle/>
          <a:p>
            <a:pPr algn="ctr"/>
            <a:r>
              <a:rPr lang="en-US" sz="1000" dirty="0"/>
              <a:t>Lorem ipsum dolor sit amet, consectetur adipiscing elit. Ut tempor, quam et mattis pulvinar</a:t>
            </a:r>
            <a:endParaRPr lang="en-PH" sz="1000" dirty="0"/>
          </a:p>
        </p:txBody>
      </p:sp>
      <p:sp>
        <p:nvSpPr>
          <p:cNvPr id="37" name="TextBox 36">
            <a:extLst>
              <a:ext uri="{FF2B5EF4-FFF2-40B4-BE49-F238E27FC236}">
                <a16:creationId xmlns:a16="http://schemas.microsoft.com/office/drawing/2014/main" id="{BC22E038-47D7-4D36-9368-DA12B917D729}"/>
              </a:ext>
            </a:extLst>
          </p:cNvPr>
          <p:cNvSpPr txBox="1"/>
          <p:nvPr/>
        </p:nvSpPr>
        <p:spPr>
          <a:xfrm>
            <a:off x="2081951" y="4955488"/>
            <a:ext cx="1409370" cy="161583"/>
          </a:xfrm>
          <a:prstGeom prst="rect">
            <a:avLst/>
          </a:prstGeom>
          <a:noFill/>
        </p:spPr>
        <p:txBody>
          <a:bodyPr wrap="square" lIns="0" tIns="0" rIns="0" bIns="0">
            <a:spAutoFit/>
          </a:bodyPr>
          <a:lstStyle/>
          <a:p>
            <a:pPr algn="ctr"/>
            <a:r>
              <a:rPr lang="en-US" sz="1050" b="1" dirty="0"/>
              <a:t>Lorem ipsum dolor</a:t>
            </a:r>
          </a:p>
        </p:txBody>
      </p:sp>
      <p:sp>
        <p:nvSpPr>
          <p:cNvPr id="38" name="TextBox 37">
            <a:extLst>
              <a:ext uri="{FF2B5EF4-FFF2-40B4-BE49-F238E27FC236}">
                <a16:creationId xmlns:a16="http://schemas.microsoft.com/office/drawing/2014/main" id="{89D4F626-E1A3-422B-8B19-EBF667D7BA96}"/>
              </a:ext>
            </a:extLst>
          </p:cNvPr>
          <p:cNvSpPr txBox="1"/>
          <p:nvPr/>
        </p:nvSpPr>
        <p:spPr>
          <a:xfrm>
            <a:off x="2081951" y="5203168"/>
            <a:ext cx="1409370" cy="783033"/>
          </a:xfrm>
          <a:prstGeom prst="rect">
            <a:avLst/>
          </a:prstGeom>
          <a:noFill/>
        </p:spPr>
        <p:txBody>
          <a:bodyPr vert="horz" wrap="square" lIns="0" tIns="0" rIns="0" bIns="0" rtlCol="0">
            <a:normAutofit/>
          </a:bodyPr>
          <a:lstStyle/>
          <a:p>
            <a:pPr algn="ctr"/>
            <a:r>
              <a:rPr lang="en-US" sz="1000" dirty="0"/>
              <a:t>Lorem ipsum dolor sit amet, consectetur adipiscing elit. Ut tempor, quam et mattis pulvinar</a:t>
            </a:r>
            <a:endParaRPr lang="en-PH" sz="1000" dirty="0"/>
          </a:p>
        </p:txBody>
      </p:sp>
      <p:sp>
        <p:nvSpPr>
          <p:cNvPr id="43" name="TextBox 42">
            <a:extLst>
              <a:ext uri="{FF2B5EF4-FFF2-40B4-BE49-F238E27FC236}">
                <a16:creationId xmlns:a16="http://schemas.microsoft.com/office/drawing/2014/main" id="{00FBDCE7-9C72-4C74-8BB7-D580D26976BE}"/>
              </a:ext>
            </a:extLst>
          </p:cNvPr>
          <p:cNvSpPr txBox="1"/>
          <p:nvPr/>
        </p:nvSpPr>
        <p:spPr>
          <a:xfrm>
            <a:off x="5530001" y="4480841"/>
            <a:ext cx="1409370" cy="161583"/>
          </a:xfrm>
          <a:prstGeom prst="rect">
            <a:avLst/>
          </a:prstGeom>
          <a:noFill/>
        </p:spPr>
        <p:txBody>
          <a:bodyPr wrap="square" lIns="0" tIns="0" rIns="0" bIns="0">
            <a:spAutoFit/>
          </a:bodyPr>
          <a:lstStyle/>
          <a:p>
            <a:pPr algn="ctr"/>
            <a:r>
              <a:rPr lang="en-US" sz="1050" b="1" dirty="0"/>
              <a:t>Lorem ipsum dolor</a:t>
            </a:r>
          </a:p>
        </p:txBody>
      </p:sp>
      <p:sp>
        <p:nvSpPr>
          <p:cNvPr id="44" name="TextBox 43">
            <a:extLst>
              <a:ext uri="{FF2B5EF4-FFF2-40B4-BE49-F238E27FC236}">
                <a16:creationId xmlns:a16="http://schemas.microsoft.com/office/drawing/2014/main" id="{070E1225-2FE8-48EB-BC54-8E48EEC20865}"/>
              </a:ext>
            </a:extLst>
          </p:cNvPr>
          <p:cNvSpPr txBox="1"/>
          <p:nvPr/>
        </p:nvSpPr>
        <p:spPr>
          <a:xfrm>
            <a:off x="5530001" y="4728521"/>
            <a:ext cx="1409370" cy="783033"/>
          </a:xfrm>
          <a:prstGeom prst="rect">
            <a:avLst/>
          </a:prstGeom>
          <a:noFill/>
        </p:spPr>
        <p:txBody>
          <a:bodyPr vert="horz" wrap="square" lIns="0" tIns="0" rIns="0" bIns="0" rtlCol="0">
            <a:normAutofit/>
          </a:bodyPr>
          <a:lstStyle/>
          <a:p>
            <a:pPr algn="ctr"/>
            <a:r>
              <a:rPr lang="en-US" sz="1000" dirty="0"/>
              <a:t>Lorem ipsum dolor sit amet, consectetur adipiscing elit. Ut tempor, quam et mattis pulvinar</a:t>
            </a:r>
            <a:endParaRPr lang="en-PH" sz="1000" dirty="0"/>
          </a:p>
        </p:txBody>
      </p:sp>
      <p:sp>
        <p:nvSpPr>
          <p:cNvPr id="49" name="TextBox 48">
            <a:extLst>
              <a:ext uri="{FF2B5EF4-FFF2-40B4-BE49-F238E27FC236}">
                <a16:creationId xmlns:a16="http://schemas.microsoft.com/office/drawing/2014/main" id="{F01FD3B0-980F-46B1-AAA0-734683C2D29C}"/>
              </a:ext>
            </a:extLst>
          </p:cNvPr>
          <p:cNvSpPr txBox="1"/>
          <p:nvPr/>
        </p:nvSpPr>
        <p:spPr>
          <a:xfrm>
            <a:off x="3805976" y="4718164"/>
            <a:ext cx="1409370" cy="161583"/>
          </a:xfrm>
          <a:prstGeom prst="rect">
            <a:avLst/>
          </a:prstGeom>
          <a:noFill/>
        </p:spPr>
        <p:txBody>
          <a:bodyPr wrap="square" lIns="0" tIns="0" rIns="0" bIns="0">
            <a:spAutoFit/>
          </a:bodyPr>
          <a:lstStyle/>
          <a:p>
            <a:pPr algn="ctr"/>
            <a:r>
              <a:rPr lang="en-US" sz="1050" b="1" dirty="0"/>
              <a:t>Lorem ipsum dolor</a:t>
            </a:r>
          </a:p>
        </p:txBody>
      </p:sp>
      <p:sp>
        <p:nvSpPr>
          <p:cNvPr id="50" name="TextBox 49">
            <a:extLst>
              <a:ext uri="{FF2B5EF4-FFF2-40B4-BE49-F238E27FC236}">
                <a16:creationId xmlns:a16="http://schemas.microsoft.com/office/drawing/2014/main" id="{D38F819A-E088-4214-9D9E-1A257EC83FC7}"/>
              </a:ext>
            </a:extLst>
          </p:cNvPr>
          <p:cNvSpPr txBox="1"/>
          <p:nvPr/>
        </p:nvSpPr>
        <p:spPr>
          <a:xfrm>
            <a:off x="3805976" y="4965844"/>
            <a:ext cx="1409370" cy="783033"/>
          </a:xfrm>
          <a:prstGeom prst="rect">
            <a:avLst/>
          </a:prstGeom>
          <a:noFill/>
        </p:spPr>
        <p:txBody>
          <a:bodyPr vert="horz" wrap="square" lIns="0" tIns="0" rIns="0" bIns="0" rtlCol="0">
            <a:normAutofit/>
          </a:bodyPr>
          <a:lstStyle/>
          <a:p>
            <a:pPr algn="ctr"/>
            <a:r>
              <a:rPr lang="en-US" sz="1000" dirty="0"/>
              <a:t>Lorem ipsum dolor sit amet, consectetur adipiscing elit. Ut tempor, quam et mattis pulvinar</a:t>
            </a:r>
            <a:endParaRPr lang="en-PH" sz="1000" dirty="0"/>
          </a:p>
        </p:txBody>
      </p:sp>
      <p:sp>
        <p:nvSpPr>
          <p:cNvPr id="56" name="TextBox 55">
            <a:extLst>
              <a:ext uri="{FF2B5EF4-FFF2-40B4-BE49-F238E27FC236}">
                <a16:creationId xmlns:a16="http://schemas.microsoft.com/office/drawing/2014/main" id="{5998ECD5-B1F0-468B-94B9-0AB8C3787EA9}"/>
              </a:ext>
            </a:extLst>
          </p:cNvPr>
          <p:cNvSpPr txBox="1"/>
          <p:nvPr/>
        </p:nvSpPr>
        <p:spPr>
          <a:xfrm>
            <a:off x="7254027" y="4243518"/>
            <a:ext cx="1409370" cy="161583"/>
          </a:xfrm>
          <a:prstGeom prst="rect">
            <a:avLst/>
          </a:prstGeom>
          <a:noFill/>
        </p:spPr>
        <p:txBody>
          <a:bodyPr wrap="square" lIns="0" tIns="0" rIns="0" bIns="0">
            <a:spAutoFit/>
          </a:bodyPr>
          <a:lstStyle/>
          <a:p>
            <a:pPr algn="ctr"/>
            <a:r>
              <a:rPr lang="en-US" sz="1050" b="1" dirty="0"/>
              <a:t>Lorem ipsum dolor</a:t>
            </a:r>
          </a:p>
        </p:txBody>
      </p:sp>
      <p:sp>
        <p:nvSpPr>
          <p:cNvPr id="57" name="TextBox 56">
            <a:extLst>
              <a:ext uri="{FF2B5EF4-FFF2-40B4-BE49-F238E27FC236}">
                <a16:creationId xmlns:a16="http://schemas.microsoft.com/office/drawing/2014/main" id="{1F53954C-0857-4A12-ACF8-1AD41DC1446A}"/>
              </a:ext>
            </a:extLst>
          </p:cNvPr>
          <p:cNvSpPr txBox="1"/>
          <p:nvPr/>
        </p:nvSpPr>
        <p:spPr>
          <a:xfrm>
            <a:off x="7254027" y="4491198"/>
            <a:ext cx="1409370" cy="783033"/>
          </a:xfrm>
          <a:prstGeom prst="rect">
            <a:avLst/>
          </a:prstGeom>
          <a:noFill/>
        </p:spPr>
        <p:txBody>
          <a:bodyPr vert="horz" wrap="square" lIns="0" tIns="0" rIns="0" bIns="0" rtlCol="0">
            <a:normAutofit/>
          </a:bodyPr>
          <a:lstStyle/>
          <a:p>
            <a:pPr algn="ctr"/>
            <a:r>
              <a:rPr lang="en-US" sz="1000" dirty="0"/>
              <a:t>Lorem ipsum dolor sit amet, consectetur adipiscing elit. Ut tempor, quam et mattis pulvinar</a:t>
            </a:r>
            <a:endParaRPr lang="en-PH" sz="1000" dirty="0"/>
          </a:p>
        </p:txBody>
      </p:sp>
      <p:cxnSp>
        <p:nvCxnSpPr>
          <p:cNvPr id="62" name="Straight Arrow Connector 61">
            <a:extLst>
              <a:ext uri="{FF2B5EF4-FFF2-40B4-BE49-F238E27FC236}">
                <a16:creationId xmlns:a16="http://schemas.microsoft.com/office/drawing/2014/main" id="{61CC4702-CFD3-4E68-90BC-43D2A8D1DCAC}"/>
              </a:ext>
            </a:extLst>
          </p:cNvPr>
          <p:cNvCxnSpPr/>
          <p:nvPr/>
        </p:nvCxnSpPr>
        <p:spPr>
          <a:xfrm flipV="1">
            <a:off x="221226" y="2346274"/>
            <a:ext cx="8578871" cy="2021743"/>
          </a:xfrm>
          <a:prstGeom prst="straightConnector1">
            <a:avLst/>
          </a:prstGeom>
          <a:ln w="5715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63" name="Group 62">
            <a:extLst>
              <a:ext uri="{FF2B5EF4-FFF2-40B4-BE49-F238E27FC236}">
                <a16:creationId xmlns:a16="http://schemas.microsoft.com/office/drawing/2014/main" id="{4874454C-6FDC-4EBD-82D4-8264BDC0E959}"/>
              </a:ext>
            </a:extLst>
          </p:cNvPr>
          <p:cNvGrpSpPr/>
          <p:nvPr/>
        </p:nvGrpSpPr>
        <p:grpSpPr>
          <a:xfrm>
            <a:off x="821411" y="4645455"/>
            <a:ext cx="482400" cy="481165"/>
            <a:chOff x="3071135" y="1760585"/>
            <a:chExt cx="475200" cy="633600"/>
          </a:xfrm>
        </p:grpSpPr>
        <p:sp>
          <p:nvSpPr>
            <p:cNvPr id="64" name="Accent">
              <a:extLst>
                <a:ext uri="{FF2B5EF4-FFF2-40B4-BE49-F238E27FC236}">
                  <a16:creationId xmlns:a16="http://schemas.microsoft.com/office/drawing/2014/main" id="{9FF898D5-1E90-4E91-954C-10E99193B05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5" name="Outline">
              <a:extLst>
                <a:ext uri="{FF2B5EF4-FFF2-40B4-BE49-F238E27FC236}">
                  <a16:creationId xmlns:a16="http://schemas.microsoft.com/office/drawing/2014/main" id="{AE147E60-D3D4-4EF5-BC1B-2A4ED6E3958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6" name="Group 65">
            <a:extLst>
              <a:ext uri="{FF2B5EF4-FFF2-40B4-BE49-F238E27FC236}">
                <a16:creationId xmlns:a16="http://schemas.microsoft.com/office/drawing/2014/main" id="{0BC2A4C9-E36C-4DA2-A83A-820DF8B7BA0F}"/>
              </a:ext>
            </a:extLst>
          </p:cNvPr>
          <p:cNvGrpSpPr/>
          <p:nvPr/>
        </p:nvGrpSpPr>
        <p:grpSpPr>
          <a:xfrm>
            <a:off x="2545436" y="4418469"/>
            <a:ext cx="482400" cy="481165"/>
            <a:chOff x="3071135" y="1760585"/>
            <a:chExt cx="475200" cy="633600"/>
          </a:xfrm>
        </p:grpSpPr>
        <p:sp>
          <p:nvSpPr>
            <p:cNvPr id="67" name="Accent">
              <a:extLst>
                <a:ext uri="{FF2B5EF4-FFF2-40B4-BE49-F238E27FC236}">
                  <a16:creationId xmlns:a16="http://schemas.microsoft.com/office/drawing/2014/main" id="{F02A220A-892C-4BD6-9516-42530A3D744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8" name="Outline">
              <a:extLst>
                <a:ext uri="{FF2B5EF4-FFF2-40B4-BE49-F238E27FC236}">
                  <a16:creationId xmlns:a16="http://schemas.microsoft.com/office/drawing/2014/main" id="{A5088DC1-9E40-4687-B8F9-9C420D5E3A3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9" name="Group 68">
            <a:extLst>
              <a:ext uri="{FF2B5EF4-FFF2-40B4-BE49-F238E27FC236}">
                <a16:creationId xmlns:a16="http://schemas.microsoft.com/office/drawing/2014/main" id="{9D58FECB-134D-4A0F-B135-19AC224FC26D}"/>
              </a:ext>
            </a:extLst>
          </p:cNvPr>
          <p:cNvGrpSpPr/>
          <p:nvPr/>
        </p:nvGrpSpPr>
        <p:grpSpPr>
          <a:xfrm>
            <a:off x="4269461" y="4181344"/>
            <a:ext cx="482400" cy="481165"/>
            <a:chOff x="3071135" y="1760585"/>
            <a:chExt cx="475200" cy="633600"/>
          </a:xfrm>
        </p:grpSpPr>
        <p:sp>
          <p:nvSpPr>
            <p:cNvPr id="70" name="Accent">
              <a:extLst>
                <a:ext uri="{FF2B5EF4-FFF2-40B4-BE49-F238E27FC236}">
                  <a16:creationId xmlns:a16="http://schemas.microsoft.com/office/drawing/2014/main" id="{E47111C1-E741-443D-ADCE-3064B77507C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1" name="Outline">
              <a:extLst>
                <a:ext uri="{FF2B5EF4-FFF2-40B4-BE49-F238E27FC236}">
                  <a16:creationId xmlns:a16="http://schemas.microsoft.com/office/drawing/2014/main" id="{104ADDD2-6AE9-43BC-B3A1-A307FD8FFEB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76" name="Group 75">
            <a:extLst>
              <a:ext uri="{FF2B5EF4-FFF2-40B4-BE49-F238E27FC236}">
                <a16:creationId xmlns:a16="http://schemas.microsoft.com/office/drawing/2014/main" id="{21377DFB-4C06-4BDA-A079-74D5E593076D}"/>
              </a:ext>
            </a:extLst>
          </p:cNvPr>
          <p:cNvGrpSpPr/>
          <p:nvPr/>
        </p:nvGrpSpPr>
        <p:grpSpPr>
          <a:xfrm>
            <a:off x="5993486" y="3929574"/>
            <a:ext cx="482400" cy="481165"/>
            <a:chOff x="3071135" y="1760585"/>
            <a:chExt cx="475200" cy="633600"/>
          </a:xfrm>
        </p:grpSpPr>
        <p:sp>
          <p:nvSpPr>
            <p:cNvPr id="77" name="Accent">
              <a:extLst>
                <a:ext uri="{FF2B5EF4-FFF2-40B4-BE49-F238E27FC236}">
                  <a16:creationId xmlns:a16="http://schemas.microsoft.com/office/drawing/2014/main" id="{72FCC779-C6D3-449F-AC5E-88178163D07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8" name="Outline">
              <a:extLst>
                <a:ext uri="{FF2B5EF4-FFF2-40B4-BE49-F238E27FC236}">
                  <a16:creationId xmlns:a16="http://schemas.microsoft.com/office/drawing/2014/main" id="{E10A0FA9-7AFC-434A-BC76-2F38A33EAE4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79" name="Group 78">
            <a:extLst>
              <a:ext uri="{FF2B5EF4-FFF2-40B4-BE49-F238E27FC236}">
                <a16:creationId xmlns:a16="http://schemas.microsoft.com/office/drawing/2014/main" id="{81DFB056-C038-4C86-8592-5F65896115DD}"/>
              </a:ext>
            </a:extLst>
          </p:cNvPr>
          <p:cNvGrpSpPr/>
          <p:nvPr/>
        </p:nvGrpSpPr>
        <p:grpSpPr>
          <a:xfrm>
            <a:off x="7717512" y="3688991"/>
            <a:ext cx="482400" cy="481165"/>
            <a:chOff x="3071135" y="1760585"/>
            <a:chExt cx="475200" cy="633600"/>
          </a:xfrm>
        </p:grpSpPr>
        <p:sp>
          <p:nvSpPr>
            <p:cNvPr id="80" name="Accent">
              <a:extLst>
                <a:ext uri="{FF2B5EF4-FFF2-40B4-BE49-F238E27FC236}">
                  <a16:creationId xmlns:a16="http://schemas.microsoft.com/office/drawing/2014/main" id="{DAA93806-8D71-4275-9BD7-A6741EF3AA2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1" name="Outline">
              <a:extLst>
                <a:ext uri="{FF2B5EF4-FFF2-40B4-BE49-F238E27FC236}">
                  <a16:creationId xmlns:a16="http://schemas.microsoft.com/office/drawing/2014/main" id="{70D6DCAF-611A-4F77-961E-DB09E3E953E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91" name="Rectangle: Rounded Corners 90">
            <a:extLst>
              <a:ext uri="{FF2B5EF4-FFF2-40B4-BE49-F238E27FC236}">
                <a16:creationId xmlns:a16="http://schemas.microsoft.com/office/drawing/2014/main" id="{F15DF889-5A62-4E32-80AA-DE4F9B60144F}"/>
              </a:ext>
            </a:extLst>
          </p:cNvPr>
          <p:cNvSpPr/>
          <p:nvPr/>
        </p:nvSpPr>
        <p:spPr>
          <a:xfrm>
            <a:off x="221226" y="3635278"/>
            <a:ext cx="1674360" cy="309811"/>
          </a:xfrm>
          <a:prstGeom prst="roundRect">
            <a:avLst>
              <a:gd name="adj" fmla="val 13223"/>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50" b="1" dirty="0">
                <a:solidFill>
                  <a:schemeClr val="tx1"/>
                </a:solidFill>
              </a:rPr>
              <a:t>Year</a:t>
            </a:r>
          </a:p>
        </p:txBody>
      </p:sp>
      <p:sp>
        <p:nvSpPr>
          <p:cNvPr id="92" name="Rectangle: Rounded Corners 91">
            <a:extLst>
              <a:ext uri="{FF2B5EF4-FFF2-40B4-BE49-F238E27FC236}">
                <a16:creationId xmlns:a16="http://schemas.microsoft.com/office/drawing/2014/main" id="{1478DCFD-3EAD-4F87-83CB-1352D84114F7}"/>
              </a:ext>
            </a:extLst>
          </p:cNvPr>
          <p:cNvSpPr/>
          <p:nvPr/>
        </p:nvSpPr>
        <p:spPr>
          <a:xfrm>
            <a:off x="1947355" y="3145215"/>
            <a:ext cx="1674360" cy="309811"/>
          </a:xfrm>
          <a:prstGeom prst="roundRect">
            <a:avLst>
              <a:gd name="adj" fmla="val 13223"/>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50" b="1" dirty="0">
                <a:solidFill>
                  <a:schemeClr val="tx1"/>
                </a:solidFill>
              </a:rPr>
              <a:t>Year</a:t>
            </a:r>
          </a:p>
        </p:txBody>
      </p:sp>
      <p:sp>
        <p:nvSpPr>
          <p:cNvPr id="93" name="Rectangle: Rounded Corners 92">
            <a:extLst>
              <a:ext uri="{FF2B5EF4-FFF2-40B4-BE49-F238E27FC236}">
                <a16:creationId xmlns:a16="http://schemas.microsoft.com/office/drawing/2014/main" id="{EE25A076-301E-43A1-8116-3C97EADF4CF6}"/>
              </a:ext>
            </a:extLst>
          </p:cNvPr>
          <p:cNvSpPr/>
          <p:nvPr/>
        </p:nvSpPr>
        <p:spPr>
          <a:xfrm>
            <a:off x="3673483" y="2750774"/>
            <a:ext cx="1674360" cy="309811"/>
          </a:xfrm>
          <a:prstGeom prst="roundRect">
            <a:avLst>
              <a:gd name="adj" fmla="val 13223"/>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50" b="1" dirty="0">
                <a:solidFill>
                  <a:schemeClr val="tx1"/>
                </a:solidFill>
              </a:rPr>
              <a:t>Year</a:t>
            </a:r>
          </a:p>
        </p:txBody>
      </p:sp>
      <p:sp>
        <p:nvSpPr>
          <p:cNvPr id="94" name="Rectangle: Rounded Corners 93">
            <a:extLst>
              <a:ext uri="{FF2B5EF4-FFF2-40B4-BE49-F238E27FC236}">
                <a16:creationId xmlns:a16="http://schemas.microsoft.com/office/drawing/2014/main" id="{04ED5AD0-CD68-4F05-9A41-51F31427A1D7}"/>
              </a:ext>
            </a:extLst>
          </p:cNvPr>
          <p:cNvSpPr/>
          <p:nvPr/>
        </p:nvSpPr>
        <p:spPr>
          <a:xfrm>
            <a:off x="5399612" y="2404144"/>
            <a:ext cx="1674360" cy="309811"/>
          </a:xfrm>
          <a:prstGeom prst="roundRect">
            <a:avLst>
              <a:gd name="adj" fmla="val 13223"/>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50" b="1" dirty="0">
                <a:solidFill>
                  <a:schemeClr val="tx1"/>
                </a:solidFill>
              </a:rPr>
              <a:t>Year</a:t>
            </a:r>
          </a:p>
        </p:txBody>
      </p:sp>
      <p:sp>
        <p:nvSpPr>
          <p:cNvPr id="95" name="Rectangle: Rounded Corners 94">
            <a:extLst>
              <a:ext uri="{FF2B5EF4-FFF2-40B4-BE49-F238E27FC236}">
                <a16:creationId xmlns:a16="http://schemas.microsoft.com/office/drawing/2014/main" id="{6B1BBD50-3D75-4CD3-A107-FA0522D6E3B2}"/>
              </a:ext>
            </a:extLst>
          </p:cNvPr>
          <p:cNvSpPr/>
          <p:nvPr/>
        </p:nvSpPr>
        <p:spPr>
          <a:xfrm>
            <a:off x="7125741" y="1937988"/>
            <a:ext cx="1674360" cy="309811"/>
          </a:xfrm>
          <a:prstGeom prst="roundRect">
            <a:avLst>
              <a:gd name="adj" fmla="val 13223"/>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50" b="1" dirty="0">
                <a:solidFill>
                  <a:schemeClr val="tx1"/>
                </a:solidFill>
              </a:rPr>
              <a:t>Year</a:t>
            </a:r>
          </a:p>
        </p:txBody>
      </p:sp>
      <p:sp>
        <p:nvSpPr>
          <p:cNvPr id="96" name="Oval 95">
            <a:extLst>
              <a:ext uri="{FF2B5EF4-FFF2-40B4-BE49-F238E27FC236}">
                <a16:creationId xmlns:a16="http://schemas.microsoft.com/office/drawing/2014/main" id="{360EEE47-5602-41B0-B696-B205AEE6CAEC}"/>
              </a:ext>
            </a:extLst>
          </p:cNvPr>
          <p:cNvSpPr/>
          <p:nvPr/>
        </p:nvSpPr>
        <p:spPr>
          <a:xfrm>
            <a:off x="911411" y="4015810"/>
            <a:ext cx="302400" cy="302802"/>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97" name="Oval 96">
            <a:extLst>
              <a:ext uri="{FF2B5EF4-FFF2-40B4-BE49-F238E27FC236}">
                <a16:creationId xmlns:a16="http://schemas.microsoft.com/office/drawing/2014/main" id="{65518AA9-A9F9-4FA1-BB72-05803FB63C63}"/>
              </a:ext>
            </a:extLst>
          </p:cNvPr>
          <p:cNvSpPr/>
          <p:nvPr/>
        </p:nvSpPr>
        <p:spPr>
          <a:xfrm>
            <a:off x="2635436" y="3614120"/>
            <a:ext cx="302400" cy="302802"/>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98" name="Oval 97">
            <a:extLst>
              <a:ext uri="{FF2B5EF4-FFF2-40B4-BE49-F238E27FC236}">
                <a16:creationId xmlns:a16="http://schemas.microsoft.com/office/drawing/2014/main" id="{EA3EAE30-2931-4C3F-9A52-066A3C80BA83}"/>
              </a:ext>
            </a:extLst>
          </p:cNvPr>
          <p:cNvSpPr/>
          <p:nvPr/>
        </p:nvSpPr>
        <p:spPr>
          <a:xfrm>
            <a:off x="4359461" y="3205743"/>
            <a:ext cx="302400" cy="302802"/>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99" name="Oval 98">
            <a:extLst>
              <a:ext uri="{FF2B5EF4-FFF2-40B4-BE49-F238E27FC236}">
                <a16:creationId xmlns:a16="http://schemas.microsoft.com/office/drawing/2014/main" id="{1DF6037F-1D87-49E9-A0EA-90F813286D76}"/>
              </a:ext>
            </a:extLst>
          </p:cNvPr>
          <p:cNvSpPr/>
          <p:nvPr/>
        </p:nvSpPr>
        <p:spPr>
          <a:xfrm>
            <a:off x="6083486" y="2803637"/>
            <a:ext cx="302400" cy="302802"/>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00" name="Oval 99">
            <a:extLst>
              <a:ext uri="{FF2B5EF4-FFF2-40B4-BE49-F238E27FC236}">
                <a16:creationId xmlns:a16="http://schemas.microsoft.com/office/drawing/2014/main" id="{2BD72D3B-2181-4BB7-B410-DF1DEFD50CD3}"/>
              </a:ext>
            </a:extLst>
          </p:cNvPr>
          <p:cNvSpPr/>
          <p:nvPr/>
        </p:nvSpPr>
        <p:spPr>
          <a:xfrm>
            <a:off x="7807512" y="2409466"/>
            <a:ext cx="302400" cy="302802"/>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02" name="Text Placeholder 19">
            <a:extLst>
              <a:ext uri="{FF2B5EF4-FFF2-40B4-BE49-F238E27FC236}">
                <a16:creationId xmlns:a16="http://schemas.microsoft.com/office/drawing/2014/main" id="{53CB4C87-062B-4E22-AEB2-85DCC3485B6C}"/>
              </a:ext>
            </a:extLst>
          </p:cNvPr>
          <p:cNvSpPr txBox="1">
            <a:spLocks/>
          </p:cNvSpPr>
          <p:nvPr/>
        </p:nvSpPr>
        <p:spPr>
          <a:xfrm>
            <a:off x="221226" y="1227310"/>
            <a:ext cx="54040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103" name="Straight Connector 102">
            <a:extLst>
              <a:ext uri="{FF2B5EF4-FFF2-40B4-BE49-F238E27FC236}">
                <a16:creationId xmlns:a16="http://schemas.microsoft.com/office/drawing/2014/main" id="{0376A55D-4845-41FA-9FCE-FFFAFD277833}"/>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4" name="TextBox 103">
            <a:extLst>
              <a:ext uri="{FF2B5EF4-FFF2-40B4-BE49-F238E27FC236}">
                <a16:creationId xmlns:a16="http://schemas.microsoft.com/office/drawing/2014/main" id="{9DF90F17-3BDD-4481-8288-9EB39075D796}"/>
              </a:ext>
            </a:extLst>
          </p:cNvPr>
          <p:cNvSpPr txBox="1"/>
          <p:nvPr/>
        </p:nvSpPr>
        <p:spPr>
          <a:xfrm>
            <a:off x="221223" y="1963526"/>
            <a:ext cx="4138238" cy="531081"/>
          </a:xfrm>
          <a:prstGeom prst="rect">
            <a:avLst/>
          </a:prstGeom>
          <a:noFill/>
        </p:spPr>
        <p:txBody>
          <a:bodyPr wrap="square" lIns="0" tIns="0" rIns="0" bIns="0" rtlCol="0">
            <a:normAutofit lnSpcReduction="10000"/>
          </a:bodyPr>
          <a:lstStyle/>
          <a:p>
            <a:pPr>
              <a:spcAft>
                <a:spcPts val="1200"/>
              </a:spcAft>
            </a:pPr>
            <a:r>
              <a:rPr lang="en-US" sz="1200" dirty="0"/>
              <a:t>Lorem ipsum dolor sit amet, consectetur adipiscing elit. Ut tempor, quam et mattis pulvinar, mauris ligula suscipit arcu, sed elementum diam leo at magna. </a:t>
            </a:r>
            <a:endParaRPr lang="en-PH" sz="1200" dirty="0"/>
          </a:p>
        </p:txBody>
      </p:sp>
    </p:spTree>
    <p:extLst>
      <p:ext uri="{BB962C8B-B14F-4D97-AF65-F5344CB8AC3E}">
        <p14:creationId xmlns:p14="http://schemas.microsoft.com/office/powerpoint/2010/main" val="3727104389"/>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CC41799-A133-4B2F-A3B0-953B3059D8B3}"/>
              </a:ext>
            </a:extLst>
          </p:cNvPr>
          <p:cNvSpPr>
            <a:spLocks noGrp="1"/>
          </p:cNvSpPr>
          <p:nvPr>
            <p:ph type="title"/>
          </p:nvPr>
        </p:nvSpPr>
        <p:spPr/>
        <p:txBody>
          <a:bodyPr/>
          <a:lstStyle/>
          <a:p>
            <a:r>
              <a:rPr lang="en-US" dirty="0"/>
              <a:t>Mountain Graphic with Four Stat Columns</a:t>
            </a:r>
          </a:p>
        </p:txBody>
      </p:sp>
      <p:pic>
        <p:nvPicPr>
          <p:cNvPr id="4" name="Picture Placeholder 10">
            <a:extLst>
              <a:ext uri="{FF2B5EF4-FFF2-40B4-BE49-F238E27FC236}">
                <a16:creationId xmlns:a16="http://schemas.microsoft.com/office/drawing/2014/main" id="{F53A8F0F-0D27-4BBC-A4EF-02B7A0FAF5D2}"/>
              </a:ext>
            </a:extLst>
          </p:cNvPr>
          <p:cNvPicPr>
            <a:picLocks noChangeAspect="1"/>
          </p:cNvPicPr>
          <p:nvPr/>
        </p:nvPicPr>
        <p:blipFill rotWithShape="1">
          <a:blip r:embed="rId2">
            <a:alphaModFix amt="35000"/>
            <a:duotone>
              <a:schemeClr val="accent5">
                <a:shade val="45000"/>
                <a:satMod val="135000"/>
              </a:schemeClr>
              <a:prstClr val="white"/>
            </a:duotone>
            <a:extLst>
              <a:ext uri="{28A0092B-C50C-407E-A947-70E740481C1C}">
                <a14:useLocalDpi xmlns:a14="http://schemas.microsoft.com/office/drawing/2010/main" val="0"/>
              </a:ext>
            </a:extLst>
          </a:blip>
          <a:srcRect t="34600" b="34387"/>
          <a:stretch/>
        </p:blipFill>
        <p:spPr>
          <a:xfrm>
            <a:off x="0" y="2218012"/>
            <a:ext cx="9144000" cy="2521628"/>
          </a:xfrm>
          <a:custGeom>
            <a:avLst/>
            <a:gdLst>
              <a:gd name="connsiteX0" fmla="*/ 0 w 5930096"/>
              <a:gd name="connsiteY0" fmla="*/ 0 h 3576577"/>
              <a:gd name="connsiteX1" fmla="*/ 4539443 w 5930096"/>
              <a:gd name="connsiteY1" fmla="*/ 0 h 3576577"/>
              <a:gd name="connsiteX2" fmla="*/ 5930096 w 5930096"/>
              <a:gd name="connsiteY2" fmla="*/ 3576577 h 3576577"/>
              <a:gd name="connsiteX3" fmla="*/ 0 w 5930096"/>
              <a:gd name="connsiteY3" fmla="*/ 3576577 h 3576577"/>
              <a:gd name="connsiteX4" fmla="*/ 0 w 5930096"/>
              <a:gd name="connsiteY4" fmla="*/ 0 h 357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30096" h="3576577">
                <a:moveTo>
                  <a:pt x="0" y="0"/>
                </a:moveTo>
                <a:lnTo>
                  <a:pt x="4539443" y="0"/>
                </a:lnTo>
                <a:lnTo>
                  <a:pt x="5930096" y="3576577"/>
                </a:lnTo>
                <a:lnTo>
                  <a:pt x="0" y="3576577"/>
                </a:lnTo>
                <a:lnTo>
                  <a:pt x="0" y="0"/>
                </a:lnTo>
                <a:close/>
              </a:path>
            </a:pathLst>
          </a:custGeom>
        </p:spPr>
      </p:pic>
      <p:sp>
        <p:nvSpPr>
          <p:cNvPr id="5" name="Text Placeholder 8">
            <a:extLst>
              <a:ext uri="{FF2B5EF4-FFF2-40B4-BE49-F238E27FC236}">
                <a16:creationId xmlns:a16="http://schemas.microsoft.com/office/drawing/2014/main" id="{8849E13C-8A13-4B8B-A3D6-D4BC92ACB433}"/>
              </a:ext>
            </a:extLst>
          </p:cNvPr>
          <p:cNvSpPr txBox="1">
            <a:spLocks/>
          </p:cNvSpPr>
          <p:nvPr/>
        </p:nvSpPr>
        <p:spPr>
          <a:xfrm>
            <a:off x="477566" y="5060750"/>
            <a:ext cx="8205265" cy="877873"/>
          </a:xfrm>
          <a:prstGeom prst="rect">
            <a:avLst/>
          </a:prstGeom>
        </p:spPr>
        <p:txBody>
          <a:bodyPr lIns="0" tIns="0" rIns="0" bIns="0">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500" dirty="0"/>
              <a:t>Lorem ipsum dolor sit amet, consectetur adipiscing elit. Curabitur purus dui, euismod quis placerat eget, venenatis nec nibh. Mauris sit amet mollis enim. Donec cursus sagittis bibendum. Aenean a elit justo. Vivamus laoreet, lorem id iaculis mattis, neque diam blandit nulla, </a:t>
            </a:r>
          </a:p>
        </p:txBody>
      </p:sp>
      <p:sp>
        <p:nvSpPr>
          <p:cNvPr id="6" name="Text Placeholder 19">
            <a:extLst>
              <a:ext uri="{FF2B5EF4-FFF2-40B4-BE49-F238E27FC236}">
                <a16:creationId xmlns:a16="http://schemas.microsoft.com/office/drawing/2014/main" id="{2EDEC443-7C02-4A34-91EC-108591EB6F65}"/>
              </a:ext>
            </a:extLst>
          </p:cNvPr>
          <p:cNvSpPr txBox="1">
            <a:spLocks/>
          </p:cNvSpPr>
          <p:nvPr/>
        </p:nvSpPr>
        <p:spPr>
          <a:xfrm>
            <a:off x="221226" y="1285164"/>
            <a:ext cx="870154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500" b="1" dirty="0"/>
              <a:t>Lorem Ipsum</a:t>
            </a:r>
          </a:p>
        </p:txBody>
      </p:sp>
      <p:cxnSp>
        <p:nvCxnSpPr>
          <p:cNvPr id="7" name="Straight Connector 6">
            <a:extLst>
              <a:ext uri="{FF2B5EF4-FFF2-40B4-BE49-F238E27FC236}">
                <a16:creationId xmlns:a16="http://schemas.microsoft.com/office/drawing/2014/main" id="{57A31757-1EB8-48FB-BA8F-7A786D30A3FE}"/>
              </a:ext>
            </a:extLst>
          </p:cNvPr>
          <p:cNvCxnSpPr>
            <a:cxnSpLocks/>
          </p:cNvCxnSpPr>
          <p:nvPr/>
        </p:nvCxnSpPr>
        <p:spPr>
          <a:xfrm>
            <a:off x="4351259" y="184330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E85046B9-0343-42EA-A9C1-D22B598E9BE3}"/>
              </a:ext>
            </a:extLst>
          </p:cNvPr>
          <p:cNvSpPr txBox="1"/>
          <p:nvPr/>
        </p:nvSpPr>
        <p:spPr>
          <a:xfrm>
            <a:off x="617219" y="2651760"/>
            <a:ext cx="1754705" cy="742661"/>
          </a:xfrm>
          <a:prstGeom prst="rect">
            <a:avLst/>
          </a:prstGeom>
          <a:noFill/>
        </p:spPr>
        <p:txBody>
          <a:bodyPr wrap="square" lIns="0" tIns="0" rIns="0" bIns="0" anchor="b">
            <a:normAutofit/>
          </a:bodyPr>
          <a:lstStyle/>
          <a:p>
            <a:pPr algn="ctr"/>
            <a:r>
              <a:rPr lang="en-US" sz="3000" b="1" dirty="0">
                <a:solidFill>
                  <a:schemeClr val="accent1"/>
                </a:solidFill>
              </a:rPr>
              <a:t>XXXX</a:t>
            </a:r>
          </a:p>
        </p:txBody>
      </p:sp>
      <p:sp>
        <p:nvSpPr>
          <p:cNvPr id="9" name="TextBox 8">
            <a:extLst>
              <a:ext uri="{FF2B5EF4-FFF2-40B4-BE49-F238E27FC236}">
                <a16:creationId xmlns:a16="http://schemas.microsoft.com/office/drawing/2014/main" id="{AAC3848F-B0D7-4DBA-A5E0-A3A2A8A29C83}"/>
              </a:ext>
            </a:extLst>
          </p:cNvPr>
          <p:cNvSpPr txBox="1"/>
          <p:nvPr/>
        </p:nvSpPr>
        <p:spPr>
          <a:xfrm>
            <a:off x="617219" y="3492716"/>
            <a:ext cx="1754705" cy="984885"/>
          </a:xfrm>
          <a:prstGeom prst="rect">
            <a:avLst/>
          </a:prstGeom>
          <a:noFill/>
        </p:spPr>
        <p:txBody>
          <a:bodyPr vert="horz" wrap="square" lIns="0" tIns="0" rIns="0" bIns="0" rtlCol="0">
            <a:spAutoFit/>
          </a:bodyPr>
          <a:lstStyle/>
          <a:p>
            <a:pPr algn="ctr"/>
            <a:r>
              <a:rPr lang="en-US" sz="1200" b="1" dirty="0"/>
              <a:t>Lorem ipsum dolor sit </a:t>
            </a:r>
            <a:r>
              <a:rPr lang="en-US" sz="1200" dirty="0"/>
              <a:t>amet, consectetur adipiscing elit. Ut tempor, quam et mattis pulvinar</a:t>
            </a:r>
            <a:endParaRPr lang="en-PH" sz="1200" dirty="0"/>
          </a:p>
        </p:txBody>
      </p:sp>
      <p:sp>
        <p:nvSpPr>
          <p:cNvPr id="10" name="TextBox 9">
            <a:extLst>
              <a:ext uri="{FF2B5EF4-FFF2-40B4-BE49-F238E27FC236}">
                <a16:creationId xmlns:a16="http://schemas.microsoft.com/office/drawing/2014/main" id="{0C22BBCC-F3A1-48E0-A93A-083A39E0B70A}"/>
              </a:ext>
            </a:extLst>
          </p:cNvPr>
          <p:cNvSpPr txBox="1"/>
          <p:nvPr/>
        </p:nvSpPr>
        <p:spPr>
          <a:xfrm>
            <a:off x="2600258" y="2651760"/>
            <a:ext cx="1754705" cy="742661"/>
          </a:xfrm>
          <a:prstGeom prst="rect">
            <a:avLst/>
          </a:prstGeom>
          <a:noFill/>
        </p:spPr>
        <p:txBody>
          <a:bodyPr wrap="square" lIns="0" tIns="0" rIns="0" bIns="0" anchor="b">
            <a:normAutofit/>
          </a:bodyPr>
          <a:lstStyle/>
          <a:p>
            <a:pPr algn="ctr"/>
            <a:r>
              <a:rPr lang="en-US" sz="3000" b="1" dirty="0">
                <a:solidFill>
                  <a:schemeClr val="accent1"/>
                </a:solidFill>
              </a:rPr>
              <a:t>XXXX</a:t>
            </a:r>
          </a:p>
        </p:txBody>
      </p:sp>
      <p:sp>
        <p:nvSpPr>
          <p:cNvPr id="11" name="TextBox 10">
            <a:extLst>
              <a:ext uri="{FF2B5EF4-FFF2-40B4-BE49-F238E27FC236}">
                <a16:creationId xmlns:a16="http://schemas.microsoft.com/office/drawing/2014/main" id="{F1C1F137-FFC1-4782-AE12-11C5814FF371}"/>
              </a:ext>
            </a:extLst>
          </p:cNvPr>
          <p:cNvSpPr txBox="1"/>
          <p:nvPr/>
        </p:nvSpPr>
        <p:spPr>
          <a:xfrm>
            <a:off x="2600258" y="3492716"/>
            <a:ext cx="1754705" cy="984885"/>
          </a:xfrm>
          <a:prstGeom prst="rect">
            <a:avLst/>
          </a:prstGeom>
          <a:noFill/>
        </p:spPr>
        <p:txBody>
          <a:bodyPr vert="horz" wrap="square" lIns="0" tIns="0" rIns="0" bIns="0" rtlCol="0">
            <a:spAutoFit/>
          </a:bodyPr>
          <a:lstStyle/>
          <a:p>
            <a:pPr algn="ctr"/>
            <a:r>
              <a:rPr lang="en-US" sz="1200" b="1" dirty="0"/>
              <a:t>Lorem ipsum dolor sit </a:t>
            </a:r>
            <a:r>
              <a:rPr lang="en-US" sz="1200" dirty="0"/>
              <a:t>amet, consectetur adipiscing elit. Ut tempor, quam et mattis pulvinar</a:t>
            </a:r>
            <a:endParaRPr lang="en-PH" sz="1200" dirty="0"/>
          </a:p>
        </p:txBody>
      </p:sp>
      <p:sp>
        <p:nvSpPr>
          <p:cNvPr id="12" name="TextBox 11">
            <a:extLst>
              <a:ext uri="{FF2B5EF4-FFF2-40B4-BE49-F238E27FC236}">
                <a16:creationId xmlns:a16="http://schemas.microsoft.com/office/drawing/2014/main" id="{5942A966-BF4D-4917-8E06-7F5D3CEB8C15}"/>
              </a:ext>
            </a:extLst>
          </p:cNvPr>
          <p:cNvSpPr txBox="1"/>
          <p:nvPr/>
        </p:nvSpPr>
        <p:spPr>
          <a:xfrm>
            <a:off x="4583296" y="2651760"/>
            <a:ext cx="1754705" cy="742661"/>
          </a:xfrm>
          <a:prstGeom prst="rect">
            <a:avLst/>
          </a:prstGeom>
          <a:noFill/>
        </p:spPr>
        <p:txBody>
          <a:bodyPr wrap="square" lIns="0" tIns="0" rIns="0" bIns="0" anchor="b">
            <a:normAutofit/>
          </a:bodyPr>
          <a:lstStyle/>
          <a:p>
            <a:pPr algn="ctr"/>
            <a:r>
              <a:rPr lang="en-US" sz="3000" b="1" dirty="0">
                <a:solidFill>
                  <a:schemeClr val="accent1"/>
                </a:solidFill>
              </a:rPr>
              <a:t>XXXX</a:t>
            </a:r>
          </a:p>
        </p:txBody>
      </p:sp>
      <p:sp>
        <p:nvSpPr>
          <p:cNvPr id="13" name="TextBox 12">
            <a:extLst>
              <a:ext uri="{FF2B5EF4-FFF2-40B4-BE49-F238E27FC236}">
                <a16:creationId xmlns:a16="http://schemas.microsoft.com/office/drawing/2014/main" id="{AE76EC81-D4EB-4AC5-B94C-78DF80ADC49F}"/>
              </a:ext>
            </a:extLst>
          </p:cNvPr>
          <p:cNvSpPr txBox="1"/>
          <p:nvPr/>
        </p:nvSpPr>
        <p:spPr>
          <a:xfrm>
            <a:off x="4583296" y="3492716"/>
            <a:ext cx="1754705" cy="984885"/>
          </a:xfrm>
          <a:prstGeom prst="rect">
            <a:avLst/>
          </a:prstGeom>
          <a:noFill/>
        </p:spPr>
        <p:txBody>
          <a:bodyPr vert="horz" wrap="square" lIns="0" tIns="0" rIns="0" bIns="0" rtlCol="0">
            <a:spAutoFit/>
          </a:bodyPr>
          <a:lstStyle/>
          <a:p>
            <a:pPr algn="ctr"/>
            <a:r>
              <a:rPr lang="en-US" sz="1200" b="1" dirty="0"/>
              <a:t>Lorem ipsum dolor sit </a:t>
            </a:r>
            <a:r>
              <a:rPr lang="en-US" sz="1200" dirty="0"/>
              <a:t>amet, consectetur adipiscing elit. Ut tempor, quam et mattis pulvinar</a:t>
            </a:r>
            <a:endParaRPr lang="en-PH" sz="1200" dirty="0"/>
          </a:p>
        </p:txBody>
      </p:sp>
      <p:sp>
        <p:nvSpPr>
          <p:cNvPr id="14" name="TextBox 13">
            <a:extLst>
              <a:ext uri="{FF2B5EF4-FFF2-40B4-BE49-F238E27FC236}">
                <a16:creationId xmlns:a16="http://schemas.microsoft.com/office/drawing/2014/main" id="{3DEB254B-CDED-47AD-BFF9-82F3E0D67FA6}"/>
              </a:ext>
            </a:extLst>
          </p:cNvPr>
          <p:cNvSpPr txBox="1"/>
          <p:nvPr/>
        </p:nvSpPr>
        <p:spPr>
          <a:xfrm>
            <a:off x="6566335" y="2651760"/>
            <a:ext cx="1754705" cy="742661"/>
          </a:xfrm>
          <a:prstGeom prst="rect">
            <a:avLst/>
          </a:prstGeom>
          <a:noFill/>
        </p:spPr>
        <p:txBody>
          <a:bodyPr wrap="square" lIns="0" tIns="0" rIns="0" bIns="0" anchor="b">
            <a:normAutofit/>
          </a:bodyPr>
          <a:lstStyle/>
          <a:p>
            <a:pPr algn="ctr"/>
            <a:r>
              <a:rPr lang="en-US" sz="3000" b="1" dirty="0">
                <a:solidFill>
                  <a:schemeClr val="accent1"/>
                </a:solidFill>
              </a:rPr>
              <a:t>XXXX</a:t>
            </a:r>
          </a:p>
        </p:txBody>
      </p:sp>
      <p:sp>
        <p:nvSpPr>
          <p:cNvPr id="15" name="TextBox 14">
            <a:extLst>
              <a:ext uri="{FF2B5EF4-FFF2-40B4-BE49-F238E27FC236}">
                <a16:creationId xmlns:a16="http://schemas.microsoft.com/office/drawing/2014/main" id="{A01A1553-694D-46D7-8D53-7EE9A19AED80}"/>
              </a:ext>
            </a:extLst>
          </p:cNvPr>
          <p:cNvSpPr txBox="1"/>
          <p:nvPr/>
        </p:nvSpPr>
        <p:spPr>
          <a:xfrm>
            <a:off x="6566335" y="3492716"/>
            <a:ext cx="1754705" cy="984885"/>
          </a:xfrm>
          <a:prstGeom prst="rect">
            <a:avLst/>
          </a:prstGeom>
          <a:noFill/>
        </p:spPr>
        <p:txBody>
          <a:bodyPr vert="horz" wrap="square" lIns="0" tIns="0" rIns="0" bIns="0" rtlCol="0">
            <a:spAutoFit/>
          </a:bodyPr>
          <a:lstStyle/>
          <a:p>
            <a:pPr algn="ctr"/>
            <a:r>
              <a:rPr lang="en-US" sz="1200" b="1" dirty="0"/>
              <a:t>Lorem ipsum dolor sit </a:t>
            </a:r>
            <a:r>
              <a:rPr lang="en-US" sz="1200" dirty="0"/>
              <a:t>amet, consectetur adipiscing elit. Ut tempor, quam et mattis pulvinar</a:t>
            </a:r>
            <a:endParaRPr lang="en-PH" sz="1200" dirty="0"/>
          </a:p>
        </p:txBody>
      </p:sp>
    </p:spTree>
    <p:extLst>
      <p:ext uri="{BB962C8B-B14F-4D97-AF65-F5344CB8AC3E}">
        <p14:creationId xmlns:p14="http://schemas.microsoft.com/office/powerpoint/2010/main" val="698327320"/>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247F11-D952-4453-956F-AAE9F443EDBB}"/>
              </a:ext>
            </a:extLst>
          </p:cNvPr>
          <p:cNvSpPr>
            <a:spLocks noGrp="1"/>
          </p:cNvSpPr>
          <p:nvPr>
            <p:ph type="title"/>
          </p:nvPr>
        </p:nvSpPr>
        <p:spPr/>
        <p:txBody>
          <a:bodyPr/>
          <a:lstStyle/>
          <a:p>
            <a:r>
              <a:rPr lang="en-US" dirty="0"/>
              <a:t>Triangle Concept with Three Callouts</a:t>
            </a:r>
          </a:p>
        </p:txBody>
      </p:sp>
      <p:sp>
        <p:nvSpPr>
          <p:cNvPr id="4" name="Isosceles Triangle 3">
            <a:extLst>
              <a:ext uri="{FF2B5EF4-FFF2-40B4-BE49-F238E27FC236}">
                <a16:creationId xmlns:a16="http://schemas.microsoft.com/office/drawing/2014/main" id="{2D37102F-0048-437F-B5CE-1B323C9C0B7B}"/>
              </a:ext>
            </a:extLst>
          </p:cNvPr>
          <p:cNvSpPr/>
          <p:nvPr/>
        </p:nvSpPr>
        <p:spPr>
          <a:xfrm>
            <a:off x="2782530" y="1753676"/>
            <a:ext cx="3578940" cy="4113724"/>
          </a:xfrm>
          <a:prstGeom prst="triangle">
            <a:avLst/>
          </a:prstGeom>
          <a:solidFill>
            <a:schemeClr val="bg1">
              <a:lumMod val="9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 name="Isosceles Triangle 4">
            <a:extLst>
              <a:ext uri="{FF2B5EF4-FFF2-40B4-BE49-F238E27FC236}">
                <a16:creationId xmlns:a16="http://schemas.microsoft.com/office/drawing/2014/main" id="{FC09C22F-3853-4CE8-87A9-88F10119A9B0}"/>
              </a:ext>
            </a:extLst>
          </p:cNvPr>
          <p:cNvSpPr/>
          <p:nvPr/>
        </p:nvSpPr>
        <p:spPr>
          <a:xfrm>
            <a:off x="3910379" y="1753676"/>
            <a:ext cx="1323241" cy="1520966"/>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 name="Isosceles Triangle 5">
            <a:extLst>
              <a:ext uri="{FF2B5EF4-FFF2-40B4-BE49-F238E27FC236}">
                <a16:creationId xmlns:a16="http://schemas.microsoft.com/office/drawing/2014/main" id="{9AB52B28-0FA4-4A12-B83C-8DFDCDA45691}"/>
              </a:ext>
            </a:extLst>
          </p:cNvPr>
          <p:cNvSpPr/>
          <p:nvPr/>
        </p:nvSpPr>
        <p:spPr>
          <a:xfrm>
            <a:off x="2782530" y="4346434"/>
            <a:ext cx="1323241" cy="1520966"/>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 name="Isosceles Triangle 6">
            <a:extLst>
              <a:ext uri="{FF2B5EF4-FFF2-40B4-BE49-F238E27FC236}">
                <a16:creationId xmlns:a16="http://schemas.microsoft.com/office/drawing/2014/main" id="{1869ADFB-00D1-4665-923C-EDDEE6001191}"/>
              </a:ext>
            </a:extLst>
          </p:cNvPr>
          <p:cNvSpPr/>
          <p:nvPr/>
        </p:nvSpPr>
        <p:spPr>
          <a:xfrm>
            <a:off x="5035061" y="4346434"/>
            <a:ext cx="1323241" cy="1520966"/>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9" name="ee4pContent4">
            <a:extLst>
              <a:ext uri="{FF2B5EF4-FFF2-40B4-BE49-F238E27FC236}">
                <a16:creationId xmlns:a16="http://schemas.microsoft.com/office/drawing/2014/main" id="{0EAA65DD-5F32-459B-AF02-6E4A949DABD4}"/>
              </a:ext>
            </a:extLst>
          </p:cNvPr>
          <p:cNvSpPr txBox="1"/>
          <p:nvPr/>
        </p:nvSpPr>
        <p:spPr>
          <a:xfrm>
            <a:off x="3720560" y="4114957"/>
            <a:ext cx="1749274" cy="57798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de-DE"/>
            </a:defPPr>
            <a:lvl1pPr>
              <a:buSzPct val="100000"/>
              <a:buFont typeface="Trebuchet MS" panose="020B0603020202020204" pitchFamily="34" charset="0"/>
              <a:buChar char="​"/>
              <a:defRPr sz="700">
                <a:solidFill>
                  <a:srgbClr val="000000"/>
                </a:solidFill>
                <a:latin typeface="+mn-lt"/>
                <a:cs typeface="Arial" pitchFamily="34" charset="0"/>
              </a:defRPr>
            </a:lvl1pPr>
            <a:lvl2pPr marL="134541" lvl="1" indent="-134541">
              <a:buClr>
                <a:srgbClr val="EA1C0A"/>
              </a:buClr>
              <a:buSzPct val="100000"/>
              <a:buFont typeface="Trebuchet MS" panose="020B0603020202020204" pitchFamily="34" charset="0"/>
              <a:buChar char="•"/>
              <a:defRPr sz="700">
                <a:solidFill>
                  <a:srgbClr val="000000"/>
                </a:solidFill>
              </a:defRPr>
            </a:lvl2pPr>
            <a:lvl3pPr marL="269081" lvl="2" indent="-134541">
              <a:buClr>
                <a:srgbClr val="000000"/>
              </a:buClr>
              <a:buSzPct val="100000"/>
              <a:buFont typeface="Trebuchet MS" panose="020B0603020202020204" pitchFamily="34" charset="0"/>
              <a:buChar char="•"/>
              <a:defRPr sz="700">
                <a:solidFill>
                  <a:srgbClr val="000000"/>
                </a:solidFill>
              </a:defRPr>
            </a:lvl3pPr>
            <a:lvl4pPr marL="0" lvl="3">
              <a:buSzPct val="100000"/>
              <a:buFont typeface="Trebuchet MS" panose="020B0603020202020204" pitchFamily="34" charset="0"/>
              <a:buChar char="​"/>
              <a:defRPr sz="900">
                <a:solidFill>
                  <a:srgbClr val="EA1C0A"/>
                </a:solidFill>
              </a:defRPr>
            </a:lvl4pPr>
            <a:lvl5pPr marL="0" lvl="4">
              <a:buSzPct val="100000"/>
              <a:buFont typeface="Trebuchet MS" panose="020B0603020202020204" pitchFamily="34" charset="0"/>
              <a:buChar char="​"/>
              <a:defRPr sz="900" b="1">
                <a:solidFill>
                  <a:srgbClr val="000000"/>
                </a:solidFill>
              </a:defRPr>
            </a:lvl5pPr>
            <a:lvl6pPr marL="134541" lvl="5" indent="-134541">
              <a:buClr>
                <a:srgbClr val="EA1C0A"/>
              </a:buClr>
              <a:buSzPct val="100000"/>
              <a:buFont typeface="Trebuchet MS" panose="020B0603020202020204" pitchFamily="34" charset="0"/>
              <a:buChar char="•"/>
              <a:defRPr sz="900">
                <a:solidFill>
                  <a:srgbClr val="000000"/>
                </a:solidFill>
              </a:defRPr>
            </a:lvl6pPr>
            <a:lvl7pPr marL="0" lvl="6">
              <a:buSzPct val="100000"/>
              <a:buFont typeface="Trebuchet MS" panose="020B0603020202020204" pitchFamily="34" charset="0"/>
              <a:buChar char="​"/>
              <a:defRPr sz="2400">
                <a:solidFill>
                  <a:srgbClr val="000000"/>
                </a:solidFill>
              </a:defRPr>
            </a:lvl7pPr>
            <a:lvl8pPr marL="0" lvl="7">
              <a:buSzPct val="100000"/>
              <a:buFont typeface="Trebuchet MS" panose="020B0603020202020204" pitchFamily="34" charset="0"/>
              <a:buChar char="​"/>
              <a:defRPr sz="3000">
                <a:solidFill>
                  <a:srgbClr val="EA1C0A"/>
                </a:solidFill>
              </a:defRPr>
            </a:lvl8pPr>
            <a:lvl9pPr marL="0" lvl="8">
              <a:buSzPct val="100000"/>
              <a:buFont typeface="Trebuchet MS" panose="020B0603020202020204" pitchFamily="34" charset="0"/>
              <a:buChar char="​"/>
              <a:defRPr>
                <a:solidFill>
                  <a:srgbClr val="EA1C0A"/>
                </a:solidFill>
              </a:defRPr>
            </a:lvl9pPr>
          </a:lstStyle>
          <a:p>
            <a:pPr algn="ctr" defTabSz="1219170"/>
            <a:r>
              <a:rPr lang="da-DK" sz="1500" b="1" dirty="0">
                <a:solidFill>
                  <a:schemeClr val="tx1"/>
                </a:solidFill>
                <a:sym typeface="Trebuchet MS" panose="020B0603020202020204" pitchFamily="34" charset="0"/>
              </a:rPr>
              <a:t>Lorem ipsum dolor sit amet</a:t>
            </a:r>
            <a:endParaRPr lang="en-US" sz="1500" b="1" dirty="0">
              <a:solidFill>
                <a:schemeClr val="tx1"/>
              </a:solidFill>
              <a:sym typeface="Trebuchet MS" panose="020B0603020202020204" pitchFamily="34" charset="0"/>
            </a:endParaRPr>
          </a:p>
        </p:txBody>
      </p:sp>
      <p:grpSp>
        <p:nvGrpSpPr>
          <p:cNvPr id="10" name="Group 9">
            <a:extLst>
              <a:ext uri="{FF2B5EF4-FFF2-40B4-BE49-F238E27FC236}">
                <a16:creationId xmlns:a16="http://schemas.microsoft.com/office/drawing/2014/main" id="{916E4FCB-87DC-4E8B-8DE5-241DE6B6AC90}"/>
              </a:ext>
            </a:extLst>
          </p:cNvPr>
          <p:cNvGrpSpPr/>
          <p:nvPr/>
        </p:nvGrpSpPr>
        <p:grpSpPr>
          <a:xfrm>
            <a:off x="4217399" y="2342438"/>
            <a:ext cx="709200" cy="708438"/>
            <a:chOff x="3071135" y="1760585"/>
            <a:chExt cx="475200" cy="633600"/>
          </a:xfrm>
          <a:solidFill>
            <a:schemeClr val="bg1"/>
          </a:solidFill>
        </p:grpSpPr>
        <p:sp>
          <p:nvSpPr>
            <p:cNvPr id="11" name="Accent">
              <a:extLst>
                <a:ext uri="{FF2B5EF4-FFF2-40B4-BE49-F238E27FC236}">
                  <a16:creationId xmlns:a16="http://schemas.microsoft.com/office/drawing/2014/main" id="{304C8D59-0738-4081-8A10-F5A1C17A51D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12" name="Outline">
              <a:extLst>
                <a:ext uri="{FF2B5EF4-FFF2-40B4-BE49-F238E27FC236}">
                  <a16:creationId xmlns:a16="http://schemas.microsoft.com/office/drawing/2014/main" id="{7A613DBE-4EC6-437C-9B5E-C35B2BFE98C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16" name="Group 15">
            <a:extLst>
              <a:ext uri="{FF2B5EF4-FFF2-40B4-BE49-F238E27FC236}">
                <a16:creationId xmlns:a16="http://schemas.microsoft.com/office/drawing/2014/main" id="{648123D7-5678-475D-B8ED-ECA0AA85C1B7}"/>
              </a:ext>
            </a:extLst>
          </p:cNvPr>
          <p:cNvGrpSpPr/>
          <p:nvPr/>
        </p:nvGrpSpPr>
        <p:grpSpPr>
          <a:xfrm>
            <a:off x="3089550" y="5016994"/>
            <a:ext cx="709200" cy="708438"/>
            <a:chOff x="3071135" y="1760585"/>
            <a:chExt cx="475200" cy="633600"/>
          </a:xfrm>
          <a:solidFill>
            <a:schemeClr val="bg1"/>
          </a:solidFill>
        </p:grpSpPr>
        <p:sp>
          <p:nvSpPr>
            <p:cNvPr id="17" name="Accent">
              <a:extLst>
                <a:ext uri="{FF2B5EF4-FFF2-40B4-BE49-F238E27FC236}">
                  <a16:creationId xmlns:a16="http://schemas.microsoft.com/office/drawing/2014/main" id="{418AD630-8EC4-4818-9D22-35E666E7DEC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18" name="Outline">
              <a:extLst>
                <a:ext uri="{FF2B5EF4-FFF2-40B4-BE49-F238E27FC236}">
                  <a16:creationId xmlns:a16="http://schemas.microsoft.com/office/drawing/2014/main" id="{953DC65E-CF0A-4D69-BBA1-30507FC697A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19" name="Group 18">
            <a:extLst>
              <a:ext uri="{FF2B5EF4-FFF2-40B4-BE49-F238E27FC236}">
                <a16:creationId xmlns:a16="http://schemas.microsoft.com/office/drawing/2014/main" id="{DF25C8A4-C1A2-4D0D-8B2C-D3D238DFDD27}"/>
              </a:ext>
            </a:extLst>
          </p:cNvPr>
          <p:cNvGrpSpPr/>
          <p:nvPr/>
        </p:nvGrpSpPr>
        <p:grpSpPr>
          <a:xfrm>
            <a:off x="5342081" y="5016994"/>
            <a:ext cx="709200" cy="708438"/>
            <a:chOff x="3071135" y="1760585"/>
            <a:chExt cx="475200" cy="633600"/>
          </a:xfrm>
          <a:solidFill>
            <a:schemeClr val="bg1"/>
          </a:solidFill>
        </p:grpSpPr>
        <p:sp>
          <p:nvSpPr>
            <p:cNvPr id="20" name="Accent">
              <a:extLst>
                <a:ext uri="{FF2B5EF4-FFF2-40B4-BE49-F238E27FC236}">
                  <a16:creationId xmlns:a16="http://schemas.microsoft.com/office/drawing/2014/main" id="{0468DE0E-DF07-4D16-9F15-1213A07313C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1" name="Outline">
              <a:extLst>
                <a:ext uri="{FF2B5EF4-FFF2-40B4-BE49-F238E27FC236}">
                  <a16:creationId xmlns:a16="http://schemas.microsoft.com/office/drawing/2014/main" id="{0A612B3C-1186-4535-A308-1F6A07AB3EA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22" name="TextBox 21">
            <a:extLst>
              <a:ext uri="{FF2B5EF4-FFF2-40B4-BE49-F238E27FC236}">
                <a16:creationId xmlns:a16="http://schemas.microsoft.com/office/drawing/2014/main" id="{DCE2FA65-D508-4122-BDD5-E3859480797B}"/>
              </a:ext>
            </a:extLst>
          </p:cNvPr>
          <p:cNvSpPr txBox="1"/>
          <p:nvPr/>
        </p:nvSpPr>
        <p:spPr>
          <a:xfrm>
            <a:off x="1492657" y="1756775"/>
            <a:ext cx="2001851" cy="460660"/>
          </a:xfrm>
          <a:prstGeom prst="rect">
            <a:avLst/>
          </a:prstGeom>
          <a:noFill/>
        </p:spPr>
        <p:txBody>
          <a:bodyPr wrap="square" lIns="0" tIns="0" rIns="0" bIns="0" anchor="b">
            <a:normAutofit/>
          </a:bodyPr>
          <a:lstStyle/>
          <a:p>
            <a:pPr algn="r"/>
            <a:r>
              <a:rPr lang="en-US" b="1" dirty="0"/>
              <a:t>Lorem ipsum dolor</a:t>
            </a:r>
          </a:p>
        </p:txBody>
      </p:sp>
      <p:sp>
        <p:nvSpPr>
          <p:cNvPr id="23" name="TextBox 22">
            <a:extLst>
              <a:ext uri="{FF2B5EF4-FFF2-40B4-BE49-F238E27FC236}">
                <a16:creationId xmlns:a16="http://schemas.microsoft.com/office/drawing/2014/main" id="{D4F9EDC7-653C-46D3-A38B-C79E0D41BFCC}"/>
              </a:ext>
            </a:extLst>
          </p:cNvPr>
          <p:cNvSpPr txBox="1"/>
          <p:nvPr/>
        </p:nvSpPr>
        <p:spPr>
          <a:xfrm>
            <a:off x="1492657" y="2280792"/>
            <a:ext cx="2001851" cy="783033"/>
          </a:xfrm>
          <a:prstGeom prst="rect">
            <a:avLst/>
          </a:prstGeom>
          <a:noFill/>
        </p:spPr>
        <p:txBody>
          <a:bodyPr vert="horz" wrap="square" lIns="0" tIns="0" rIns="0" bIns="0" rtlCol="0">
            <a:normAutofit/>
          </a:bodyPr>
          <a:lstStyle/>
          <a:p>
            <a:pPr algn="r"/>
            <a:r>
              <a:rPr lang="en-US" sz="1200" dirty="0"/>
              <a:t>Lorem ipsum dolor sit amet, consectetur adipiscing elit. Ut tempor, quam et mattis pulvinar</a:t>
            </a:r>
            <a:endParaRPr lang="en-PH" sz="1200" dirty="0"/>
          </a:p>
        </p:txBody>
      </p:sp>
      <p:sp>
        <p:nvSpPr>
          <p:cNvPr id="24" name="TextBox 23">
            <a:extLst>
              <a:ext uri="{FF2B5EF4-FFF2-40B4-BE49-F238E27FC236}">
                <a16:creationId xmlns:a16="http://schemas.microsoft.com/office/drawing/2014/main" id="{B49A1E93-551B-4EA8-856D-D10CF18CE07F}"/>
              </a:ext>
            </a:extLst>
          </p:cNvPr>
          <p:cNvSpPr txBox="1"/>
          <p:nvPr/>
        </p:nvSpPr>
        <p:spPr>
          <a:xfrm>
            <a:off x="432258" y="4168923"/>
            <a:ext cx="2001851" cy="460660"/>
          </a:xfrm>
          <a:prstGeom prst="rect">
            <a:avLst/>
          </a:prstGeom>
          <a:noFill/>
        </p:spPr>
        <p:txBody>
          <a:bodyPr wrap="square" lIns="0" tIns="0" rIns="0" bIns="0" anchor="b">
            <a:normAutofit/>
          </a:bodyPr>
          <a:lstStyle/>
          <a:p>
            <a:pPr algn="r"/>
            <a:r>
              <a:rPr lang="en-US" b="1" dirty="0"/>
              <a:t>Lorem ipsum dolor</a:t>
            </a:r>
          </a:p>
        </p:txBody>
      </p:sp>
      <p:sp>
        <p:nvSpPr>
          <p:cNvPr id="25" name="TextBox 24">
            <a:extLst>
              <a:ext uri="{FF2B5EF4-FFF2-40B4-BE49-F238E27FC236}">
                <a16:creationId xmlns:a16="http://schemas.microsoft.com/office/drawing/2014/main" id="{42C968DF-A3D0-40C8-BB3D-1ED8F3F2DFCF}"/>
              </a:ext>
            </a:extLst>
          </p:cNvPr>
          <p:cNvSpPr txBox="1"/>
          <p:nvPr/>
        </p:nvSpPr>
        <p:spPr>
          <a:xfrm>
            <a:off x="432258" y="4692940"/>
            <a:ext cx="2001851" cy="783033"/>
          </a:xfrm>
          <a:prstGeom prst="rect">
            <a:avLst/>
          </a:prstGeom>
          <a:noFill/>
        </p:spPr>
        <p:txBody>
          <a:bodyPr vert="horz" wrap="square" lIns="0" tIns="0" rIns="0" bIns="0" rtlCol="0">
            <a:normAutofit/>
          </a:bodyPr>
          <a:lstStyle/>
          <a:p>
            <a:pPr algn="r"/>
            <a:r>
              <a:rPr lang="en-US" sz="1200" dirty="0"/>
              <a:t>Lorem ipsum dolor sit amet, consectetur adipiscing elit. Ut tempor, quam et mattis pulvinar</a:t>
            </a:r>
            <a:endParaRPr lang="en-PH" sz="1200" dirty="0"/>
          </a:p>
        </p:txBody>
      </p:sp>
      <p:sp>
        <p:nvSpPr>
          <p:cNvPr id="26" name="TextBox 25">
            <a:extLst>
              <a:ext uri="{FF2B5EF4-FFF2-40B4-BE49-F238E27FC236}">
                <a16:creationId xmlns:a16="http://schemas.microsoft.com/office/drawing/2014/main" id="{098F0E8F-C815-4A69-A38D-F96F9CD7AF0A}"/>
              </a:ext>
            </a:extLst>
          </p:cNvPr>
          <p:cNvSpPr txBox="1"/>
          <p:nvPr/>
        </p:nvSpPr>
        <p:spPr>
          <a:xfrm>
            <a:off x="6709891" y="4168923"/>
            <a:ext cx="2001851" cy="460660"/>
          </a:xfrm>
          <a:prstGeom prst="rect">
            <a:avLst/>
          </a:prstGeom>
          <a:noFill/>
        </p:spPr>
        <p:txBody>
          <a:bodyPr wrap="square" lIns="0" tIns="0" rIns="0" bIns="0" anchor="b">
            <a:normAutofit/>
          </a:bodyPr>
          <a:lstStyle/>
          <a:p>
            <a:r>
              <a:rPr lang="en-US" b="1" dirty="0"/>
              <a:t>Lorem ipsum dolor</a:t>
            </a:r>
          </a:p>
        </p:txBody>
      </p:sp>
      <p:sp>
        <p:nvSpPr>
          <p:cNvPr id="27" name="TextBox 26">
            <a:extLst>
              <a:ext uri="{FF2B5EF4-FFF2-40B4-BE49-F238E27FC236}">
                <a16:creationId xmlns:a16="http://schemas.microsoft.com/office/drawing/2014/main" id="{9AF016C2-151F-418B-97EC-FE3F57DE89DD}"/>
              </a:ext>
            </a:extLst>
          </p:cNvPr>
          <p:cNvSpPr txBox="1"/>
          <p:nvPr/>
        </p:nvSpPr>
        <p:spPr>
          <a:xfrm>
            <a:off x="6709891" y="4692940"/>
            <a:ext cx="2001851" cy="783033"/>
          </a:xfrm>
          <a:prstGeom prst="rect">
            <a:avLst/>
          </a:prstGeom>
          <a:noFill/>
        </p:spPr>
        <p:txBody>
          <a:bodyPr vert="horz" wrap="square" lIns="0" tIns="0" rIns="0" bIns="0" rtlCol="0">
            <a:normAutofit/>
          </a:bodyPr>
          <a:lstStyle/>
          <a:p>
            <a:r>
              <a:rPr lang="en-US" sz="1200" dirty="0"/>
              <a:t>Lorem ipsum dolor sit amet, consectetur adipiscing elit. Ut tempor, quam et mattis pulvinar</a:t>
            </a:r>
            <a:endParaRPr lang="en-PH" sz="1200" dirty="0"/>
          </a:p>
        </p:txBody>
      </p:sp>
      <p:cxnSp>
        <p:nvCxnSpPr>
          <p:cNvPr id="29" name="Straight Connector 28">
            <a:extLst>
              <a:ext uri="{FF2B5EF4-FFF2-40B4-BE49-F238E27FC236}">
                <a16:creationId xmlns:a16="http://schemas.microsoft.com/office/drawing/2014/main" id="{356E0998-979B-43B6-A2BE-889B667AC3C8}"/>
              </a:ext>
            </a:extLst>
          </p:cNvPr>
          <p:cNvCxnSpPr>
            <a:cxnSpLocks/>
          </p:cNvCxnSpPr>
          <p:nvPr/>
        </p:nvCxnSpPr>
        <p:spPr>
          <a:xfrm>
            <a:off x="6562846" y="4294208"/>
            <a:ext cx="0" cy="1122744"/>
          </a:xfrm>
          <a:prstGeom prst="line">
            <a:avLst/>
          </a:prstGeom>
          <a:ln w="60325">
            <a:solidFill>
              <a:srgbClr val="460000"/>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9D0BB72B-4DD4-4624-B301-4A714A87362F}"/>
              </a:ext>
            </a:extLst>
          </p:cNvPr>
          <p:cNvCxnSpPr>
            <a:cxnSpLocks/>
          </p:cNvCxnSpPr>
          <p:nvPr/>
        </p:nvCxnSpPr>
        <p:spPr>
          <a:xfrm flipH="1">
            <a:off x="5989899" y="5016994"/>
            <a:ext cx="564266"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97C1BB1B-2473-4E99-AC25-ED479AA1E5E9}"/>
              </a:ext>
            </a:extLst>
          </p:cNvPr>
          <p:cNvCxnSpPr>
            <a:cxnSpLocks/>
          </p:cNvCxnSpPr>
          <p:nvPr/>
        </p:nvCxnSpPr>
        <p:spPr>
          <a:xfrm flipH="1">
            <a:off x="2581154" y="4294208"/>
            <a:ext cx="0" cy="1122744"/>
          </a:xfrm>
          <a:prstGeom prst="line">
            <a:avLst/>
          </a:prstGeom>
          <a:ln w="60325">
            <a:solidFill>
              <a:srgbClr val="760000"/>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4D9276D-C4A0-4BD4-A15B-611CB82D5497}"/>
              </a:ext>
            </a:extLst>
          </p:cNvPr>
          <p:cNvCxnSpPr>
            <a:cxnSpLocks/>
          </p:cNvCxnSpPr>
          <p:nvPr/>
        </p:nvCxnSpPr>
        <p:spPr>
          <a:xfrm>
            <a:off x="2589835" y="5016994"/>
            <a:ext cx="564266"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976F643B-3EA7-46EC-BACC-8F71E069EB0D}"/>
              </a:ext>
            </a:extLst>
          </p:cNvPr>
          <p:cNvCxnSpPr>
            <a:cxnSpLocks/>
          </p:cNvCxnSpPr>
          <p:nvPr/>
        </p:nvCxnSpPr>
        <p:spPr>
          <a:xfrm flipH="1">
            <a:off x="3652479" y="1928132"/>
            <a:ext cx="0" cy="1122744"/>
          </a:xfrm>
          <a:prstGeom prst="line">
            <a:avLst/>
          </a:prstGeom>
          <a:ln w="6032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5117B4B1-A895-4EF8-9B59-8F9E63B3D4A4}"/>
              </a:ext>
            </a:extLst>
          </p:cNvPr>
          <p:cNvCxnSpPr>
            <a:cxnSpLocks/>
          </p:cNvCxnSpPr>
          <p:nvPr/>
        </p:nvCxnSpPr>
        <p:spPr>
          <a:xfrm>
            <a:off x="3680118" y="2493713"/>
            <a:ext cx="564266"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62865107"/>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Title 59">
            <a:extLst>
              <a:ext uri="{FF2B5EF4-FFF2-40B4-BE49-F238E27FC236}">
                <a16:creationId xmlns:a16="http://schemas.microsoft.com/office/drawing/2014/main" id="{003925DC-DCED-4193-9179-5BCFF3BF929A}"/>
              </a:ext>
            </a:extLst>
          </p:cNvPr>
          <p:cNvSpPr>
            <a:spLocks noGrp="1"/>
          </p:cNvSpPr>
          <p:nvPr>
            <p:ph type="title"/>
          </p:nvPr>
        </p:nvSpPr>
        <p:spPr>
          <a:xfrm>
            <a:off x="221226" y="365126"/>
            <a:ext cx="8701548" cy="578772"/>
          </a:xfrm>
        </p:spPr>
        <p:txBody>
          <a:bodyPr/>
          <a:lstStyle/>
          <a:p>
            <a:r>
              <a:rPr lang="en-US" dirty="0"/>
              <a:t>Target with Five-Point List</a:t>
            </a:r>
          </a:p>
        </p:txBody>
      </p:sp>
      <p:grpSp>
        <p:nvGrpSpPr>
          <p:cNvPr id="63" name="Group 62">
            <a:extLst>
              <a:ext uri="{FF2B5EF4-FFF2-40B4-BE49-F238E27FC236}">
                <a16:creationId xmlns:a16="http://schemas.microsoft.com/office/drawing/2014/main" id="{920D06B0-2BBC-4AA3-8880-F9E1C7815BBE}"/>
              </a:ext>
            </a:extLst>
          </p:cNvPr>
          <p:cNvGrpSpPr/>
          <p:nvPr/>
        </p:nvGrpSpPr>
        <p:grpSpPr>
          <a:xfrm>
            <a:off x="237629" y="2063338"/>
            <a:ext cx="3240000" cy="3240000"/>
            <a:chOff x="3333474" y="2000803"/>
            <a:chExt cx="2378812" cy="3171750"/>
          </a:xfrm>
        </p:grpSpPr>
        <p:sp>
          <p:nvSpPr>
            <p:cNvPr id="7" name="Shape 3">
              <a:extLst>
                <a:ext uri="{FF2B5EF4-FFF2-40B4-BE49-F238E27FC236}">
                  <a16:creationId xmlns:a16="http://schemas.microsoft.com/office/drawing/2014/main" id="{F4F0733E-81B9-4E10-B379-E25BC76D6F7E}"/>
                </a:ext>
              </a:extLst>
            </p:cNvPr>
            <p:cNvSpPr/>
            <p:nvPr/>
          </p:nvSpPr>
          <p:spPr>
            <a:xfrm>
              <a:off x="3424798" y="2475976"/>
              <a:ext cx="0" cy="0"/>
            </a:xfrm>
            <a:prstGeom prst="line">
              <a:avLst/>
            </a:prstGeom>
            <a:noFill/>
            <a:ln w="12700">
              <a:solidFill>
                <a:srgbClr val="BFBFBF"/>
              </a:solidFill>
              <a:prstDash val="solid"/>
            </a:ln>
          </p:spPr>
          <p:txBody>
            <a:bodyPr/>
            <a:lstStyle/>
            <a:p>
              <a:endParaRPr lang="en-PH" dirty="0"/>
            </a:p>
          </p:txBody>
        </p:sp>
        <p:sp>
          <p:nvSpPr>
            <p:cNvPr id="8" name="Shape 7">
              <a:extLst>
                <a:ext uri="{FF2B5EF4-FFF2-40B4-BE49-F238E27FC236}">
                  <a16:creationId xmlns:a16="http://schemas.microsoft.com/office/drawing/2014/main" id="{41DCB641-AE82-4210-99EE-431CE2FFCCA6}"/>
                </a:ext>
              </a:extLst>
            </p:cNvPr>
            <p:cNvSpPr/>
            <p:nvPr/>
          </p:nvSpPr>
          <p:spPr>
            <a:xfrm>
              <a:off x="3333474" y="2000803"/>
              <a:ext cx="2378812" cy="3171750"/>
            </a:xfrm>
            <a:prstGeom prst="ellipse">
              <a:avLst/>
            </a:prstGeom>
            <a:solidFill>
              <a:schemeClr val="accent3"/>
            </a:solidFill>
            <a:ln/>
          </p:spPr>
          <p:txBody>
            <a:bodyPr/>
            <a:lstStyle/>
            <a:p>
              <a:endParaRPr lang="en-PH" dirty="0"/>
            </a:p>
          </p:txBody>
        </p:sp>
        <p:sp>
          <p:nvSpPr>
            <p:cNvPr id="9" name="Shape 8">
              <a:extLst>
                <a:ext uri="{FF2B5EF4-FFF2-40B4-BE49-F238E27FC236}">
                  <a16:creationId xmlns:a16="http://schemas.microsoft.com/office/drawing/2014/main" id="{860303CB-4CB4-47AA-BE42-26975C9D8A4F}"/>
                </a:ext>
              </a:extLst>
            </p:cNvPr>
            <p:cNvSpPr/>
            <p:nvPr/>
          </p:nvSpPr>
          <p:spPr>
            <a:xfrm>
              <a:off x="3521400" y="2251372"/>
              <a:ext cx="2002960" cy="2670615"/>
            </a:xfrm>
            <a:prstGeom prst="ellipse">
              <a:avLst/>
            </a:prstGeom>
            <a:solidFill>
              <a:srgbClr val="FFFFFF"/>
            </a:solidFill>
            <a:ln/>
          </p:spPr>
          <p:txBody>
            <a:bodyPr/>
            <a:lstStyle/>
            <a:p>
              <a:endParaRPr lang="en-PH" dirty="0"/>
            </a:p>
          </p:txBody>
        </p:sp>
        <p:sp>
          <p:nvSpPr>
            <p:cNvPr id="10" name="Shape 9">
              <a:extLst>
                <a:ext uri="{FF2B5EF4-FFF2-40B4-BE49-F238E27FC236}">
                  <a16:creationId xmlns:a16="http://schemas.microsoft.com/office/drawing/2014/main" id="{469D8604-EDB4-44C8-8339-95636C6B0981}"/>
                </a:ext>
              </a:extLst>
            </p:cNvPr>
            <p:cNvSpPr/>
            <p:nvPr/>
          </p:nvSpPr>
          <p:spPr>
            <a:xfrm>
              <a:off x="3684350" y="2468637"/>
              <a:ext cx="1677062" cy="2236084"/>
            </a:xfrm>
            <a:prstGeom prst="ellipse">
              <a:avLst/>
            </a:prstGeom>
            <a:solidFill>
              <a:schemeClr val="accent2"/>
            </a:solidFill>
            <a:ln/>
          </p:spPr>
          <p:txBody>
            <a:bodyPr/>
            <a:lstStyle/>
            <a:p>
              <a:endParaRPr lang="en-PH" dirty="0"/>
            </a:p>
          </p:txBody>
        </p:sp>
        <p:sp>
          <p:nvSpPr>
            <p:cNvPr id="11" name="Shape 10">
              <a:extLst>
                <a:ext uri="{FF2B5EF4-FFF2-40B4-BE49-F238E27FC236}">
                  <a16:creationId xmlns:a16="http://schemas.microsoft.com/office/drawing/2014/main" id="{BFD46F1A-4E2A-4B2E-A85B-F2B63196DD80}"/>
                </a:ext>
              </a:extLst>
            </p:cNvPr>
            <p:cNvSpPr/>
            <p:nvPr/>
          </p:nvSpPr>
          <p:spPr>
            <a:xfrm>
              <a:off x="3872275" y="2719205"/>
              <a:ext cx="1301211" cy="1734949"/>
            </a:xfrm>
            <a:prstGeom prst="ellipse">
              <a:avLst/>
            </a:prstGeom>
            <a:solidFill>
              <a:srgbClr val="FFFFFF"/>
            </a:solidFill>
            <a:ln/>
          </p:spPr>
          <p:txBody>
            <a:bodyPr/>
            <a:lstStyle/>
            <a:p>
              <a:endParaRPr lang="en-PH" dirty="0"/>
            </a:p>
          </p:txBody>
        </p:sp>
        <p:sp>
          <p:nvSpPr>
            <p:cNvPr id="12" name="Shape 11">
              <a:extLst>
                <a:ext uri="{FF2B5EF4-FFF2-40B4-BE49-F238E27FC236}">
                  <a16:creationId xmlns:a16="http://schemas.microsoft.com/office/drawing/2014/main" id="{38314935-1895-48F5-89B7-CD399A1BA1DB}"/>
                </a:ext>
              </a:extLst>
            </p:cNvPr>
            <p:cNvSpPr/>
            <p:nvPr/>
          </p:nvSpPr>
          <p:spPr>
            <a:xfrm>
              <a:off x="4035224" y="2936469"/>
              <a:ext cx="975314" cy="1300418"/>
            </a:xfrm>
            <a:prstGeom prst="ellipse">
              <a:avLst/>
            </a:prstGeom>
            <a:solidFill>
              <a:schemeClr val="accent1"/>
            </a:solidFill>
            <a:ln/>
          </p:spPr>
          <p:txBody>
            <a:bodyPr/>
            <a:lstStyle/>
            <a:p>
              <a:endParaRPr lang="en-PH" dirty="0"/>
            </a:p>
          </p:txBody>
        </p:sp>
        <p:sp>
          <p:nvSpPr>
            <p:cNvPr id="13" name="Shape 12">
              <a:extLst>
                <a:ext uri="{FF2B5EF4-FFF2-40B4-BE49-F238E27FC236}">
                  <a16:creationId xmlns:a16="http://schemas.microsoft.com/office/drawing/2014/main" id="{D60D0B14-5C53-4100-883A-6EEEB4A307AB}"/>
                </a:ext>
              </a:extLst>
            </p:cNvPr>
            <p:cNvSpPr/>
            <p:nvPr/>
          </p:nvSpPr>
          <p:spPr>
            <a:xfrm>
              <a:off x="4221960" y="3185451"/>
              <a:ext cx="601840" cy="802453"/>
            </a:xfrm>
            <a:prstGeom prst="ellipse">
              <a:avLst/>
            </a:prstGeom>
            <a:solidFill>
              <a:srgbClr val="FFFFFF"/>
            </a:solidFill>
            <a:ln/>
          </p:spPr>
          <p:txBody>
            <a:bodyPr/>
            <a:lstStyle/>
            <a:p>
              <a:endParaRPr lang="en-PH" dirty="0"/>
            </a:p>
          </p:txBody>
        </p:sp>
        <p:sp>
          <p:nvSpPr>
            <p:cNvPr id="14" name="Shape 13">
              <a:extLst>
                <a:ext uri="{FF2B5EF4-FFF2-40B4-BE49-F238E27FC236}">
                  <a16:creationId xmlns:a16="http://schemas.microsoft.com/office/drawing/2014/main" id="{871BA076-C907-4D0A-8D5A-1B72B6AB9A10}"/>
                </a:ext>
              </a:extLst>
            </p:cNvPr>
            <p:cNvSpPr/>
            <p:nvPr/>
          </p:nvSpPr>
          <p:spPr>
            <a:xfrm>
              <a:off x="4359932" y="3369414"/>
              <a:ext cx="325897" cy="434529"/>
            </a:xfrm>
            <a:prstGeom prst="ellipse">
              <a:avLst/>
            </a:prstGeom>
            <a:solidFill>
              <a:schemeClr val="accent5"/>
            </a:solidFill>
            <a:ln/>
          </p:spPr>
          <p:txBody>
            <a:bodyPr/>
            <a:lstStyle/>
            <a:p>
              <a:endParaRPr lang="en-PH" dirty="0"/>
            </a:p>
          </p:txBody>
        </p:sp>
      </p:grpSp>
      <p:grpSp>
        <p:nvGrpSpPr>
          <p:cNvPr id="5" name="Group 4">
            <a:extLst>
              <a:ext uri="{FF2B5EF4-FFF2-40B4-BE49-F238E27FC236}">
                <a16:creationId xmlns:a16="http://schemas.microsoft.com/office/drawing/2014/main" id="{415E9390-BCBE-4997-AFC0-243AC7C4263A}"/>
              </a:ext>
            </a:extLst>
          </p:cNvPr>
          <p:cNvGrpSpPr/>
          <p:nvPr/>
        </p:nvGrpSpPr>
        <p:grpSpPr>
          <a:xfrm rot="2356818">
            <a:off x="2370063" y="1430538"/>
            <a:ext cx="404042" cy="2717837"/>
            <a:chOff x="4292527" y="2180610"/>
            <a:chExt cx="558944" cy="2548870"/>
          </a:xfrm>
        </p:grpSpPr>
        <p:sp>
          <p:nvSpPr>
            <p:cNvPr id="4" name="Arrow: Chevron 3">
              <a:extLst>
                <a:ext uri="{FF2B5EF4-FFF2-40B4-BE49-F238E27FC236}">
                  <a16:creationId xmlns:a16="http://schemas.microsoft.com/office/drawing/2014/main" id="{3E42DE53-B5CD-4D5E-BEE8-858D2D105847}"/>
                </a:ext>
              </a:extLst>
            </p:cNvPr>
            <p:cNvSpPr/>
            <p:nvPr/>
          </p:nvSpPr>
          <p:spPr>
            <a:xfrm rot="5400000">
              <a:off x="4252478" y="2234010"/>
              <a:ext cx="639042" cy="745259"/>
            </a:xfrm>
            <a:prstGeom prst="chevron">
              <a:avLst>
                <a:gd name="adj" fmla="val 26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3" name="Google Shape;9275;p133">
              <a:extLst>
                <a:ext uri="{FF2B5EF4-FFF2-40B4-BE49-F238E27FC236}">
                  <a16:creationId xmlns:a16="http://schemas.microsoft.com/office/drawing/2014/main" id="{D251DFA2-2D11-4BDC-AD78-FCFEC1EFDD19}"/>
                </a:ext>
              </a:extLst>
            </p:cNvPr>
            <p:cNvSpPr/>
            <p:nvPr/>
          </p:nvSpPr>
          <p:spPr>
            <a:xfrm>
              <a:off x="4496815" y="2180610"/>
              <a:ext cx="150370" cy="2548870"/>
            </a:xfrm>
            <a:prstGeom prst="roundRect">
              <a:avLst>
                <a:gd name="adj" fmla="val 50000"/>
              </a:avLst>
            </a:prstGeom>
            <a:solidFill>
              <a:schemeClr val="bg1">
                <a:lumMod val="75000"/>
              </a:schemeClr>
            </a:solidFill>
            <a:ln>
              <a:noFill/>
            </a:ln>
          </p:spPr>
          <p:txBody>
            <a:bodyPr spcFirstLastPara="1" wrap="square" lIns="144755" tIns="96478" rIns="144755" bIns="96478" anchor="ctr" anchorCtr="0">
              <a:noAutofit/>
            </a:bodyPr>
            <a:lstStyle/>
            <a:p>
              <a:pPr algn="ctr"/>
              <a:endParaRPr sz="2100" dirty="0">
                <a:solidFill>
                  <a:schemeClr val="lt1"/>
                </a:solidFill>
                <a:ea typeface="Calibri"/>
                <a:cs typeface="Calibri"/>
                <a:sym typeface="Calibri"/>
              </a:endParaRPr>
            </a:p>
          </p:txBody>
        </p:sp>
      </p:grpSp>
      <p:sp>
        <p:nvSpPr>
          <p:cNvPr id="80" name="Text Placeholder 19">
            <a:extLst>
              <a:ext uri="{FF2B5EF4-FFF2-40B4-BE49-F238E27FC236}">
                <a16:creationId xmlns:a16="http://schemas.microsoft.com/office/drawing/2014/main" id="{58C8BACB-2298-41D1-B25B-859EC91ADA74}"/>
              </a:ext>
            </a:extLst>
          </p:cNvPr>
          <p:cNvSpPr txBox="1">
            <a:spLocks/>
          </p:cNvSpPr>
          <p:nvPr/>
        </p:nvSpPr>
        <p:spPr>
          <a:xfrm>
            <a:off x="4531036" y="2185869"/>
            <a:ext cx="4046356" cy="599625"/>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Ut tempor, quam et mattis pulvinar, </a:t>
            </a:r>
          </a:p>
        </p:txBody>
      </p:sp>
      <p:sp>
        <p:nvSpPr>
          <p:cNvPr id="81" name="Text Placeholder 19">
            <a:extLst>
              <a:ext uri="{FF2B5EF4-FFF2-40B4-BE49-F238E27FC236}">
                <a16:creationId xmlns:a16="http://schemas.microsoft.com/office/drawing/2014/main" id="{CAA9E807-88DE-4EBF-9FFC-6BD62797496B}"/>
              </a:ext>
            </a:extLst>
          </p:cNvPr>
          <p:cNvSpPr txBox="1">
            <a:spLocks/>
          </p:cNvSpPr>
          <p:nvPr/>
        </p:nvSpPr>
        <p:spPr>
          <a:xfrm>
            <a:off x="3965547" y="2157872"/>
            <a:ext cx="477219" cy="655619"/>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t>01</a:t>
            </a:r>
          </a:p>
        </p:txBody>
      </p:sp>
      <p:sp>
        <p:nvSpPr>
          <p:cNvPr id="83" name="Text Placeholder 19">
            <a:extLst>
              <a:ext uri="{FF2B5EF4-FFF2-40B4-BE49-F238E27FC236}">
                <a16:creationId xmlns:a16="http://schemas.microsoft.com/office/drawing/2014/main" id="{47D1B95A-E432-4129-85E8-AB77E96E482A}"/>
              </a:ext>
            </a:extLst>
          </p:cNvPr>
          <p:cNvSpPr txBox="1">
            <a:spLocks/>
          </p:cNvSpPr>
          <p:nvPr/>
        </p:nvSpPr>
        <p:spPr>
          <a:xfrm>
            <a:off x="4531036" y="2948602"/>
            <a:ext cx="4046356" cy="599625"/>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Ut tempor, quam et mattis pulvinar, </a:t>
            </a:r>
          </a:p>
        </p:txBody>
      </p:sp>
      <p:sp>
        <p:nvSpPr>
          <p:cNvPr id="84" name="Text Placeholder 19">
            <a:extLst>
              <a:ext uri="{FF2B5EF4-FFF2-40B4-BE49-F238E27FC236}">
                <a16:creationId xmlns:a16="http://schemas.microsoft.com/office/drawing/2014/main" id="{DE91AF3A-2E6D-4164-8D7C-12D4EC218EF2}"/>
              </a:ext>
            </a:extLst>
          </p:cNvPr>
          <p:cNvSpPr txBox="1">
            <a:spLocks/>
          </p:cNvSpPr>
          <p:nvPr/>
        </p:nvSpPr>
        <p:spPr>
          <a:xfrm>
            <a:off x="3965547" y="2920605"/>
            <a:ext cx="477219" cy="655619"/>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t>02</a:t>
            </a:r>
          </a:p>
        </p:txBody>
      </p:sp>
      <p:sp>
        <p:nvSpPr>
          <p:cNvPr id="86" name="Text Placeholder 19">
            <a:extLst>
              <a:ext uri="{FF2B5EF4-FFF2-40B4-BE49-F238E27FC236}">
                <a16:creationId xmlns:a16="http://schemas.microsoft.com/office/drawing/2014/main" id="{813B2215-5DF6-4459-A590-C2B4000B70D3}"/>
              </a:ext>
            </a:extLst>
          </p:cNvPr>
          <p:cNvSpPr txBox="1">
            <a:spLocks/>
          </p:cNvSpPr>
          <p:nvPr/>
        </p:nvSpPr>
        <p:spPr>
          <a:xfrm>
            <a:off x="4531036" y="3711335"/>
            <a:ext cx="4046356" cy="599625"/>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Ut tempor, quam et mattis pulvinar, </a:t>
            </a:r>
          </a:p>
        </p:txBody>
      </p:sp>
      <p:sp>
        <p:nvSpPr>
          <p:cNvPr id="87" name="Text Placeholder 19">
            <a:extLst>
              <a:ext uri="{FF2B5EF4-FFF2-40B4-BE49-F238E27FC236}">
                <a16:creationId xmlns:a16="http://schemas.microsoft.com/office/drawing/2014/main" id="{E9DBEF77-A5AC-4C26-A169-A2DAC5AABB65}"/>
              </a:ext>
            </a:extLst>
          </p:cNvPr>
          <p:cNvSpPr txBox="1">
            <a:spLocks/>
          </p:cNvSpPr>
          <p:nvPr/>
        </p:nvSpPr>
        <p:spPr>
          <a:xfrm>
            <a:off x="3965547" y="3683338"/>
            <a:ext cx="477219" cy="655619"/>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t>03</a:t>
            </a:r>
          </a:p>
        </p:txBody>
      </p:sp>
      <p:sp>
        <p:nvSpPr>
          <p:cNvPr id="89" name="Text Placeholder 19">
            <a:extLst>
              <a:ext uri="{FF2B5EF4-FFF2-40B4-BE49-F238E27FC236}">
                <a16:creationId xmlns:a16="http://schemas.microsoft.com/office/drawing/2014/main" id="{0FB29215-CEA0-4E6D-98C1-0805E1845A19}"/>
              </a:ext>
            </a:extLst>
          </p:cNvPr>
          <p:cNvSpPr txBox="1">
            <a:spLocks/>
          </p:cNvSpPr>
          <p:nvPr/>
        </p:nvSpPr>
        <p:spPr>
          <a:xfrm>
            <a:off x="4531036" y="4474068"/>
            <a:ext cx="4046356" cy="599625"/>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Ut tempor, quam et mattis pulvinar, </a:t>
            </a:r>
          </a:p>
        </p:txBody>
      </p:sp>
      <p:sp>
        <p:nvSpPr>
          <p:cNvPr id="90" name="Text Placeholder 19">
            <a:extLst>
              <a:ext uri="{FF2B5EF4-FFF2-40B4-BE49-F238E27FC236}">
                <a16:creationId xmlns:a16="http://schemas.microsoft.com/office/drawing/2014/main" id="{585BA471-67ED-4D70-AB95-BA48E8FA55B7}"/>
              </a:ext>
            </a:extLst>
          </p:cNvPr>
          <p:cNvSpPr txBox="1">
            <a:spLocks/>
          </p:cNvSpPr>
          <p:nvPr/>
        </p:nvSpPr>
        <p:spPr>
          <a:xfrm>
            <a:off x="3965547" y="4446071"/>
            <a:ext cx="477219" cy="655619"/>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t>04</a:t>
            </a:r>
          </a:p>
        </p:txBody>
      </p:sp>
      <p:sp>
        <p:nvSpPr>
          <p:cNvPr id="92" name="Text Placeholder 19">
            <a:extLst>
              <a:ext uri="{FF2B5EF4-FFF2-40B4-BE49-F238E27FC236}">
                <a16:creationId xmlns:a16="http://schemas.microsoft.com/office/drawing/2014/main" id="{FED33189-382B-4C66-A8DE-F3BFE37765B9}"/>
              </a:ext>
            </a:extLst>
          </p:cNvPr>
          <p:cNvSpPr txBox="1">
            <a:spLocks/>
          </p:cNvSpPr>
          <p:nvPr/>
        </p:nvSpPr>
        <p:spPr>
          <a:xfrm>
            <a:off x="4531036" y="5236798"/>
            <a:ext cx="4046356" cy="599625"/>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Ut tempor, quam et mattis pulvinar, </a:t>
            </a:r>
          </a:p>
        </p:txBody>
      </p:sp>
      <p:sp>
        <p:nvSpPr>
          <p:cNvPr id="93" name="Text Placeholder 19">
            <a:extLst>
              <a:ext uri="{FF2B5EF4-FFF2-40B4-BE49-F238E27FC236}">
                <a16:creationId xmlns:a16="http://schemas.microsoft.com/office/drawing/2014/main" id="{0DEBE6E9-C64B-4DA9-A4BD-C53C9233F4A4}"/>
              </a:ext>
            </a:extLst>
          </p:cNvPr>
          <p:cNvSpPr txBox="1">
            <a:spLocks/>
          </p:cNvSpPr>
          <p:nvPr/>
        </p:nvSpPr>
        <p:spPr>
          <a:xfrm>
            <a:off x="3965547" y="5208801"/>
            <a:ext cx="477219" cy="655619"/>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t>05</a:t>
            </a:r>
          </a:p>
        </p:txBody>
      </p:sp>
      <p:cxnSp>
        <p:nvCxnSpPr>
          <p:cNvPr id="94" name="Straight Connector 93">
            <a:extLst>
              <a:ext uri="{FF2B5EF4-FFF2-40B4-BE49-F238E27FC236}">
                <a16:creationId xmlns:a16="http://schemas.microsoft.com/office/drawing/2014/main" id="{782FD441-A78E-4699-B2D3-3EF864FE5EA8}"/>
              </a:ext>
            </a:extLst>
          </p:cNvPr>
          <p:cNvCxnSpPr/>
          <p:nvPr/>
        </p:nvCxnSpPr>
        <p:spPr>
          <a:xfrm>
            <a:off x="3965547" y="2867048"/>
            <a:ext cx="4785777" cy="0"/>
          </a:xfrm>
          <a:prstGeom prst="line">
            <a:avLst/>
          </a:prstGeom>
          <a:ln>
            <a:solidFill>
              <a:schemeClr val="accent1"/>
            </a:solidFill>
            <a:prstDash val="sysDot"/>
          </a:ln>
        </p:spPr>
        <p:style>
          <a:lnRef idx="1">
            <a:schemeClr val="accent1"/>
          </a:lnRef>
          <a:fillRef idx="0">
            <a:schemeClr val="accent1"/>
          </a:fillRef>
          <a:effectRef idx="0">
            <a:schemeClr val="accent1"/>
          </a:effectRef>
          <a:fontRef idx="minor">
            <a:schemeClr val="tx1"/>
          </a:fontRef>
        </p:style>
      </p:cxnSp>
      <p:cxnSp>
        <p:nvCxnSpPr>
          <p:cNvPr id="95" name="Straight Connector 94">
            <a:extLst>
              <a:ext uri="{FF2B5EF4-FFF2-40B4-BE49-F238E27FC236}">
                <a16:creationId xmlns:a16="http://schemas.microsoft.com/office/drawing/2014/main" id="{7A2CEE33-77A4-4AA1-A6CA-85722738EF20}"/>
              </a:ext>
            </a:extLst>
          </p:cNvPr>
          <p:cNvCxnSpPr/>
          <p:nvPr/>
        </p:nvCxnSpPr>
        <p:spPr>
          <a:xfrm>
            <a:off x="3965547" y="3629781"/>
            <a:ext cx="4785777" cy="0"/>
          </a:xfrm>
          <a:prstGeom prst="line">
            <a:avLst/>
          </a:prstGeom>
          <a:ln>
            <a:solidFill>
              <a:schemeClr val="accent1"/>
            </a:solidFill>
            <a:prstDash val="sysDot"/>
          </a:ln>
        </p:spPr>
        <p:style>
          <a:lnRef idx="1">
            <a:schemeClr val="accent1"/>
          </a:lnRef>
          <a:fillRef idx="0">
            <a:schemeClr val="accent1"/>
          </a:fillRef>
          <a:effectRef idx="0">
            <a:schemeClr val="accent1"/>
          </a:effectRef>
          <a:fontRef idx="minor">
            <a:schemeClr val="tx1"/>
          </a:fontRef>
        </p:style>
      </p:cxnSp>
      <p:cxnSp>
        <p:nvCxnSpPr>
          <p:cNvPr id="96" name="Straight Connector 95">
            <a:extLst>
              <a:ext uri="{FF2B5EF4-FFF2-40B4-BE49-F238E27FC236}">
                <a16:creationId xmlns:a16="http://schemas.microsoft.com/office/drawing/2014/main" id="{79EB816C-0FE3-4FC7-8678-EA3DEC79E32F}"/>
              </a:ext>
            </a:extLst>
          </p:cNvPr>
          <p:cNvCxnSpPr/>
          <p:nvPr/>
        </p:nvCxnSpPr>
        <p:spPr>
          <a:xfrm>
            <a:off x="3965547" y="4392514"/>
            <a:ext cx="4785777" cy="0"/>
          </a:xfrm>
          <a:prstGeom prst="line">
            <a:avLst/>
          </a:prstGeom>
          <a:ln>
            <a:solidFill>
              <a:schemeClr val="accent1"/>
            </a:solidFill>
            <a:prstDash val="sysDot"/>
          </a:ln>
        </p:spPr>
        <p:style>
          <a:lnRef idx="1">
            <a:schemeClr val="accent1"/>
          </a:lnRef>
          <a:fillRef idx="0">
            <a:schemeClr val="accent1"/>
          </a:fillRef>
          <a:effectRef idx="0">
            <a:schemeClr val="accent1"/>
          </a:effectRef>
          <a:fontRef idx="minor">
            <a:schemeClr val="tx1"/>
          </a:fontRef>
        </p:style>
      </p:cxnSp>
      <p:cxnSp>
        <p:nvCxnSpPr>
          <p:cNvPr id="97" name="Straight Connector 96">
            <a:extLst>
              <a:ext uri="{FF2B5EF4-FFF2-40B4-BE49-F238E27FC236}">
                <a16:creationId xmlns:a16="http://schemas.microsoft.com/office/drawing/2014/main" id="{2357568B-B213-4079-AE18-67A067152AE3}"/>
              </a:ext>
            </a:extLst>
          </p:cNvPr>
          <p:cNvCxnSpPr/>
          <p:nvPr/>
        </p:nvCxnSpPr>
        <p:spPr>
          <a:xfrm>
            <a:off x="3965547" y="5155247"/>
            <a:ext cx="4785777" cy="0"/>
          </a:xfrm>
          <a:prstGeom prst="line">
            <a:avLst/>
          </a:prstGeom>
          <a:ln>
            <a:solidFill>
              <a:schemeClr val="accent1"/>
            </a:solidFill>
            <a:prstDash val="sysDot"/>
          </a:ln>
        </p:spPr>
        <p:style>
          <a:lnRef idx="1">
            <a:schemeClr val="accent1"/>
          </a:lnRef>
          <a:fillRef idx="0">
            <a:schemeClr val="accent1"/>
          </a:fillRef>
          <a:effectRef idx="0">
            <a:schemeClr val="accent1"/>
          </a:effectRef>
          <a:fontRef idx="minor">
            <a:schemeClr val="tx1"/>
          </a:fontRef>
        </p:style>
      </p:cxnSp>
      <p:sp>
        <p:nvSpPr>
          <p:cNvPr id="100" name="Text Placeholder 19">
            <a:extLst>
              <a:ext uri="{FF2B5EF4-FFF2-40B4-BE49-F238E27FC236}">
                <a16:creationId xmlns:a16="http://schemas.microsoft.com/office/drawing/2014/main" id="{49CD9B11-1AEF-4E45-AB87-6941F89E906C}"/>
              </a:ext>
            </a:extLst>
          </p:cNvPr>
          <p:cNvSpPr txBox="1">
            <a:spLocks/>
          </p:cNvSpPr>
          <p:nvPr/>
        </p:nvSpPr>
        <p:spPr>
          <a:xfrm>
            <a:off x="3965548" y="1398123"/>
            <a:ext cx="4785777"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01" name="Straight Connector 100">
            <a:extLst>
              <a:ext uri="{FF2B5EF4-FFF2-40B4-BE49-F238E27FC236}">
                <a16:creationId xmlns:a16="http://schemas.microsoft.com/office/drawing/2014/main" id="{0B88CBCF-170A-484E-90E5-52BDDF3A99B9}"/>
              </a:ext>
            </a:extLst>
          </p:cNvPr>
          <p:cNvCxnSpPr>
            <a:cxnSpLocks/>
          </p:cNvCxnSpPr>
          <p:nvPr/>
        </p:nvCxnSpPr>
        <p:spPr>
          <a:xfrm>
            <a:off x="3965779" y="1956266"/>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08" name="Group 107">
            <a:extLst>
              <a:ext uri="{FF2B5EF4-FFF2-40B4-BE49-F238E27FC236}">
                <a16:creationId xmlns:a16="http://schemas.microsoft.com/office/drawing/2014/main" id="{36A7542D-42BC-4828-8188-E1E6173ABD6E}"/>
              </a:ext>
            </a:extLst>
          </p:cNvPr>
          <p:cNvGrpSpPr/>
          <p:nvPr/>
        </p:nvGrpSpPr>
        <p:grpSpPr>
          <a:xfrm rot="18851659">
            <a:off x="1109447" y="2302901"/>
            <a:ext cx="1537416" cy="637531"/>
            <a:chOff x="2147310" y="3048363"/>
            <a:chExt cx="1537416" cy="637531"/>
          </a:xfrm>
        </p:grpSpPr>
        <p:sp>
          <p:nvSpPr>
            <p:cNvPr id="103" name="Arrow: Chevron 102">
              <a:extLst>
                <a:ext uri="{FF2B5EF4-FFF2-40B4-BE49-F238E27FC236}">
                  <a16:creationId xmlns:a16="http://schemas.microsoft.com/office/drawing/2014/main" id="{C4C5573D-816E-4395-A109-FB0EEB5EB1D0}"/>
                </a:ext>
              </a:extLst>
            </p:cNvPr>
            <p:cNvSpPr/>
            <p:nvPr/>
          </p:nvSpPr>
          <p:spPr>
            <a:xfrm rot="8927442">
              <a:off x="2941380" y="3048363"/>
              <a:ext cx="681405" cy="538723"/>
            </a:xfrm>
            <a:prstGeom prst="chevron">
              <a:avLst>
                <a:gd name="adj" fmla="val 26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104" name="Google Shape;9275;p133">
              <a:extLst>
                <a:ext uri="{FF2B5EF4-FFF2-40B4-BE49-F238E27FC236}">
                  <a16:creationId xmlns:a16="http://schemas.microsoft.com/office/drawing/2014/main" id="{4F929B03-973E-4CCF-A6A3-3A6E95B76C71}"/>
                </a:ext>
              </a:extLst>
            </p:cNvPr>
            <p:cNvSpPr/>
            <p:nvPr/>
          </p:nvSpPr>
          <p:spPr>
            <a:xfrm rot="3527442">
              <a:off x="2861669" y="2588485"/>
              <a:ext cx="108698" cy="2049888"/>
            </a:xfrm>
            <a:prstGeom prst="roundRect">
              <a:avLst>
                <a:gd name="adj" fmla="val 50000"/>
              </a:avLst>
            </a:prstGeom>
            <a:solidFill>
              <a:schemeClr val="bg1">
                <a:lumMod val="75000"/>
              </a:schemeClr>
            </a:solidFill>
            <a:ln>
              <a:noFill/>
            </a:ln>
          </p:spPr>
          <p:txBody>
            <a:bodyPr spcFirstLastPara="1" wrap="square" lIns="144755" tIns="96478" rIns="144755" bIns="96478" anchor="ctr" anchorCtr="0">
              <a:noAutofit/>
            </a:bodyPr>
            <a:lstStyle/>
            <a:p>
              <a:pPr algn="ctr"/>
              <a:endParaRPr sz="2100" dirty="0">
                <a:solidFill>
                  <a:schemeClr val="lt1"/>
                </a:solidFill>
                <a:ea typeface="Calibri"/>
                <a:cs typeface="Calibri"/>
                <a:sym typeface="Calibri"/>
              </a:endParaRPr>
            </a:p>
          </p:txBody>
        </p:sp>
      </p:grpSp>
    </p:spTree>
    <p:extLst>
      <p:ext uri="{BB962C8B-B14F-4D97-AF65-F5344CB8AC3E}">
        <p14:creationId xmlns:p14="http://schemas.microsoft.com/office/powerpoint/2010/main" val="3117440070"/>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Title 59">
            <a:extLst>
              <a:ext uri="{FF2B5EF4-FFF2-40B4-BE49-F238E27FC236}">
                <a16:creationId xmlns:a16="http://schemas.microsoft.com/office/drawing/2014/main" id="{003925DC-DCED-4193-9179-5BCFF3BF929A}"/>
              </a:ext>
            </a:extLst>
          </p:cNvPr>
          <p:cNvSpPr>
            <a:spLocks noGrp="1"/>
          </p:cNvSpPr>
          <p:nvPr>
            <p:ph type="title"/>
          </p:nvPr>
        </p:nvSpPr>
        <p:spPr>
          <a:xfrm>
            <a:off x="221226" y="365126"/>
            <a:ext cx="8701548" cy="578772"/>
          </a:xfrm>
        </p:spPr>
        <p:txBody>
          <a:bodyPr/>
          <a:lstStyle/>
          <a:p>
            <a:r>
              <a:rPr lang="en-US" dirty="0"/>
              <a:t>Target with Four-Point List</a:t>
            </a:r>
          </a:p>
        </p:txBody>
      </p:sp>
      <p:grpSp>
        <p:nvGrpSpPr>
          <p:cNvPr id="63" name="Group 62">
            <a:extLst>
              <a:ext uri="{FF2B5EF4-FFF2-40B4-BE49-F238E27FC236}">
                <a16:creationId xmlns:a16="http://schemas.microsoft.com/office/drawing/2014/main" id="{920D06B0-2BBC-4AA3-8880-F9E1C7815BBE}"/>
              </a:ext>
            </a:extLst>
          </p:cNvPr>
          <p:cNvGrpSpPr/>
          <p:nvPr/>
        </p:nvGrpSpPr>
        <p:grpSpPr>
          <a:xfrm>
            <a:off x="5478160" y="2098608"/>
            <a:ext cx="3240000" cy="3240000"/>
            <a:chOff x="3333474" y="2000803"/>
            <a:chExt cx="2378812" cy="3171750"/>
          </a:xfrm>
        </p:grpSpPr>
        <p:sp>
          <p:nvSpPr>
            <p:cNvPr id="7" name="Shape 3">
              <a:extLst>
                <a:ext uri="{FF2B5EF4-FFF2-40B4-BE49-F238E27FC236}">
                  <a16:creationId xmlns:a16="http://schemas.microsoft.com/office/drawing/2014/main" id="{F4F0733E-81B9-4E10-B379-E25BC76D6F7E}"/>
                </a:ext>
              </a:extLst>
            </p:cNvPr>
            <p:cNvSpPr/>
            <p:nvPr/>
          </p:nvSpPr>
          <p:spPr>
            <a:xfrm>
              <a:off x="3424798" y="2475976"/>
              <a:ext cx="0" cy="0"/>
            </a:xfrm>
            <a:prstGeom prst="line">
              <a:avLst/>
            </a:prstGeom>
            <a:noFill/>
            <a:ln w="12700">
              <a:solidFill>
                <a:srgbClr val="BFBFBF"/>
              </a:solidFill>
              <a:prstDash val="solid"/>
            </a:ln>
          </p:spPr>
          <p:txBody>
            <a:bodyPr/>
            <a:lstStyle/>
            <a:p>
              <a:endParaRPr lang="en-PH" dirty="0"/>
            </a:p>
          </p:txBody>
        </p:sp>
        <p:sp>
          <p:nvSpPr>
            <p:cNvPr id="8" name="Shape 7">
              <a:extLst>
                <a:ext uri="{FF2B5EF4-FFF2-40B4-BE49-F238E27FC236}">
                  <a16:creationId xmlns:a16="http://schemas.microsoft.com/office/drawing/2014/main" id="{41DCB641-AE82-4210-99EE-431CE2FFCCA6}"/>
                </a:ext>
              </a:extLst>
            </p:cNvPr>
            <p:cNvSpPr/>
            <p:nvPr/>
          </p:nvSpPr>
          <p:spPr>
            <a:xfrm>
              <a:off x="3333474" y="2000803"/>
              <a:ext cx="2378812" cy="3171750"/>
            </a:xfrm>
            <a:prstGeom prst="ellipse">
              <a:avLst/>
            </a:prstGeom>
            <a:solidFill>
              <a:schemeClr val="accent1"/>
            </a:solidFill>
            <a:ln/>
          </p:spPr>
          <p:txBody>
            <a:bodyPr/>
            <a:lstStyle/>
            <a:p>
              <a:endParaRPr lang="en-PH" dirty="0"/>
            </a:p>
          </p:txBody>
        </p:sp>
        <p:sp>
          <p:nvSpPr>
            <p:cNvPr id="9" name="Shape 8">
              <a:extLst>
                <a:ext uri="{FF2B5EF4-FFF2-40B4-BE49-F238E27FC236}">
                  <a16:creationId xmlns:a16="http://schemas.microsoft.com/office/drawing/2014/main" id="{860303CB-4CB4-47AA-BE42-26975C9D8A4F}"/>
                </a:ext>
              </a:extLst>
            </p:cNvPr>
            <p:cNvSpPr/>
            <p:nvPr/>
          </p:nvSpPr>
          <p:spPr>
            <a:xfrm>
              <a:off x="3521400" y="2251372"/>
              <a:ext cx="2002960" cy="2670615"/>
            </a:xfrm>
            <a:prstGeom prst="ellipse">
              <a:avLst/>
            </a:prstGeom>
            <a:solidFill>
              <a:srgbClr val="FFFFFF"/>
            </a:solidFill>
            <a:ln/>
          </p:spPr>
          <p:txBody>
            <a:bodyPr/>
            <a:lstStyle/>
            <a:p>
              <a:endParaRPr lang="en-PH" dirty="0"/>
            </a:p>
          </p:txBody>
        </p:sp>
        <p:sp>
          <p:nvSpPr>
            <p:cNvPr id="10" name="Shape 9">
              <a:extLst>
                <a:ext uri="{FF2B5EF4-FFF2-40B4-BE49-F238E27FC236}">
                  <a16:creationId xmlns:a16="http://schemas.microsoft.com/office/drawing/2014/main" id="{469D8604-EDB4-44C8-8339-95636C6B0981}"/>
                </a:ext>
              </a:extLst>
            </p:cNvPr>
            <p:cNvSpPr/>
            <p:nvPr/>
          </p:nvSpPr>
          <p:spPr>
            <a:xfrm>
              <a:off x="3684350" y="2468637"/>
              <a:ext cx="1677062" cy="2236084"/>
            </a:xfrm>
            <a:prstGeom prst="ellipse">
              <a:avLst/>
            </a:prstGeom>
            <a:solidFill>
              <a:schemeClr val="accent2"/>
            </a:solidFill>
            <a:ln/>
          </p:spPr>
          <p:txBody>
            <a:bodyPr/>
            <a:lstStyle/>
            <a:p>
              <a:endParaRPr lang="en-PH" dirty="0"/>
            </a:p>
          </p:txBody>
        </p:sp>
        <p:sp>
          <p:nvSpPr>
            <p:cNvPr id="11" name="Shape 10">
              <a:extLst>
                <a:ext uri="{FF2B5EF4-FFF2-40B4-BE49-F238E27FC236}">
                  <a16:creationId xmlns:a16="http://schemas.microsoft.com/office/drawing/2014/main" id="{BFD46F1A-4E2A-4B2E-A85B-F2B63196DD80}"/>
                </a:ext>
              </a:extLst>
            </p:cNvPr>
            <p:cNvSpPr/>
            <p:nvPr/>
          </p:nvSpPr>
          <p:spPr>
            <a:xfrm>
              <a:off x="3872275" y="2719205"/>
              <a:ext cx="1301211" cy="1734949"/>
            </a:xfrm>
            <a:prstGeom prst="ellipse">
              <a:avLst/>
            </a:prstGeom>
            <a:solidFill>
              <a:srgbClr val="FFFFFF"/>
            </a:solidFill>
            <a:ln/>
          </p:spPr>
          <p:txBody>
            <a:bodyPr/>
            <a:lstStyle/>
            <a:p>
              <a:endParaRPr lang="en-PH" dirty="0"/>
            </a:p>
          </p:txBody>
        </p:sp>
        <p:sp>
          <p:nvSpPr>
            <p:cNvPr id="12" name="Shape 11">
              <a:extLst>
                <a:ext uri="{FF2B5EF4-FFF2-40B4-BE49-F238E27FC236}">
                  <a16:creationId xmlns:a16="http://schemas.microsoft.com/office/drawing/2014/main" id="{38314935-1895-48F5-89B7-CD399A1BA1DB}"/>
                </a:ext>
              </a:extLst>
            </p:cNvPr>
            <p:cNvSpPr/>
            <p:nvPr/>
          </p:nvSpPr>
          <p:spPr>
            <a:xfrm>
              <a:off x="4035224" y="2936469"/>
              <a:ext cx="975314" cy="1300418"/>
            </a:xfrm>
            <a:prstGeom prst="ellipse">
              <a:avLst/>
            </a:prstGeom>
            <a:solidFill>
              <a:schemeClr val="accent3"/>
            </a:solidFill>
            <a:ln/>
          </p:spPr>
          <p:txBody>
            <a:bodyPr/>
            <a:lstStyle/>
            <a:p>
              <a:endParaRPr lang="en-PH" dirty="0"/>
            </a:p>
          </p:txBody>
        </p:sp>
        <p:sp>
          <p:nvSpPr>
            <p:cNvPr id="13" name="Shape 12">
              <a:extLst>
                <a:ext uri="{FF2B5EF4-FFF2-40B4-BE49-F238E27FC236}">
                  <a16:creationId xmlns:a16="http://schemas.microsoft.com/office/drawing/2014/main" id="{D60D0B14-5C53-4100-883A-6EEEB4A307AB}"/>
                </a:ext>
              </a:extLst>
            </p:cNvPr>
            <p:cNvSpPr/>
            <p:nvPr/>
          </p:nvSpPr>
          <p:spPr>
            <a:xfrm>
              <a:off x="4221960" y="3185451"/>
              <a:ext cx="601840" cy="802453"/>
            </a:xfrm>
            <a:prstGeom prst="ellipse">
              <a:avLst/>
            </a:prstGeom>
            <a:solidFill>
              <a:srgbClr val="FFFFFF"/>
            </a:solidFill>
            <a:ln/>
          </p:spPr>
          <p:txBody>
            <a:bodyPr/>
            <a:lstStyle/>
            <a:p>
              <a:endParaRPr lang="en-PH" dirty="0"/>
            </a:p>
          </p:txBody>
        </p:sp>
        <p:sp>
          <p:nvSpPr>
            <p:cNvPr id="14" name="Shape 13">
              <a:extLst>
                <a:ext uri="{FF2B5EF4-FFF2-40B4-BE49-F238E27FC236}">
                  <a16:creationId xmlns:a16="http://schemas.microsoft.com/office/drawing/2014/main" id="{871BA076-C907-4D0A-8D5A-1B72B6AB9A10}"/>
                </a:ext>
              </a:extLst>
            </p:cNvPr>
            <p:cNvSpPr/>
            <p:nvPr/>
          </p:nvSpPr>
          <p:spPr>
            <a:xfrm>
              <a:off x="4359932" y="3369414"/>
              <a:ext cx="325897" cy="434529"/>
            </a:xfrm>
            <a:prstGeom prst="ellipse">
              <a:avLst/>
            </a:prstGeom>
            <a:solidFill>
              <a:schemeClr val="accent4"/>
            </a:solidFill>
            <a:ln/>
          </p:spPr>
          <p:txBody>
            <a:bodyPr/>
            <a:lstStyle/>
            <a:p>
              <a:endParaRPr lang="en-PH" dirty="0"/>
            </a:p>
          </p:txBody>
        </p:sp>
      </p:grpSp>
      <p:grpSp>
        <p:nvGrpSpPr>
          <p:cNvPr id="5" name="Group 4">
            <a:extLst>
              <a:ext uri="{FF2B5EF4-FFF2-40B4-BE49-F238E27FC236}">
                <a16:creationId xmlns:a16="http://schemas.microsoft.com/office/drawing/2014/main" id="{415E9390-BCBE-4997-AFC0-243AC7C4263A}"/>
              </a:ext>
            </a:extLst>
          </p:cNvPr>
          <p:cNvGrpSpPr/>
          <p:nvPr/>
        </p:nvGrpSpPr>
        <p:grpSpPr>
          <a:xfrm rot="2356818">
            <a:off x="7662153" y="1430538"/>
            <a:ext cx="404042" cy="2717837"/>
            <a:chOff x="4292527" y="2180610"/>
            <a:chExt cx="558944" cy="2548870"/>
          </a:xfrm>
        </p:grpSpPr>
        <p:sp>
          <p:nvSpPr>
            <p:cNvPr id="4" name="Arrow: Chevron 3">
              <a:extLst>
                <a:ext uri="{FF2B5EF4-FFF2-40B4-BE49-F238E27FC236}">
                  <a16:creationId xmlns:a16="http://schemas.microsoft.com/office/drawing/2014/main" id="{3E42DE53-B5CD-4D5E-BEE8-858D2D105847}"/>
                </a:ext>
              </a:extLst>
            </p:cNvPr>
            <p:cNvSpPr/>
            <p:nvPr/>
          </p:nvSpPr>
          <p:spPr>
            <a:xfrm rot="5400000">
              <a:off x="4252478" y="2234010"/>
              <a:ext cx="639042" cy="745259"/>
            </a:xfrm>
            <a:prstGeom prst="chevron">
              <a:avLst>
                <a:gd name="adj" fmla="val 26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3" name="Google Shape;9275;p133">
              <a:extLst>
                <a:ext uri="{FF2B5EF4-FFF2-40B4-BE49-F238E27FC236}">
                  <a16:creationId xmlns:a16="http://schemas.microsoft.com/office/drawing/2014/main" id="{D251DFA2-2D11-4BDC-AD78-FCFEC1EFDD19}"/>
                </a:ext>
              </a:extLst>
            </p:cNvPr>
            <p:cNvSpPr/>
            <p:nvPr/>
          </p:nvSpPr>
          <p:spPr>
            <a:xfrm>
              <a:off x="4496815" y="2180610"/>
              <a:ext cx="150370" cy="2548870"/>
            </a:xfrm>
            <a:prstGeom prst="roundRect">
              <a:avLst>
                <a:gd name="adj" fmla="val 50000"/>
              </a:avLst>
            </a:prstGeom>
            <a:solidFill>
              <a:schemeClr val="bg1">
                <a:lumMod val="75000"/>
              </a:schemeClr>
            </a:solidFill>
            <a:ln>
              <a:noFill/>
            </a:ln>
          </p:spPr>
          <p:txBody>
            <a:bodyPr spcFirstLastPara="1" wrap="square" lIns="144755" tIns="96478" rIns="144755" bIns="96478" anchor="ctr" anchorCtr="0">
              <a:noAutofit/>
            </a:bodyPr>
            <a:lstStyle/>
            <a:p>
              <a:pPr algn="ctr"/>
              <a:endParaRPr sz="2100" dirty="0">
                <a:solidFill>
                  <a:schemeClr val="lt1"/>
                </a:solidFill>
                <a:ea typeface="Calibri"/>
                <a:cs typeface="Calibri"/>
                <a:sym typeface="Calibri"/>
              </a:endParaRPr>
            </a:p>
          </p:txBody>
        </p:sp>
      </p:grpSp>
      <p:grpSp>
        <p:nvGrpSpPr>
          <p:cNvPr id="108" name="Group 107">
            <a:extLst>
              <a:ext uri="{FF2B5EF4-FFF2-40B4-BE49-F238E27FC236}">
                <a16:creationId xmlns:a16="http://schemas.microsoft.com/office/drawing/2014/main" id="{36A7542D-42BC-4828-8188-E1E6173ABD6E}"/>
              </a:ext>
            </a:extLst>
          </p:cNvPr>
          <p:cNvGrpSpPr/>
          <p:nvPr/>
        </p:nvGrpSpPr>
        <p:grpSpPr>
          <a:xfrm rot="18851659">
            <a:off x="6401537" y="2302901"/>
            <a:ext cx="1537416" cy="637531"/>
            <a:chOff x="2147310" y="3048363"/>
            <a:chExt cx="1537416" cy="637531"/>
          </a:xfrm>
        </p:grpSpPr>
        <p:sp>
          <p:nvSpPr>
            <p:cNvPr id="103" name="Arrow: Chevron 102">
              <a:extLst>
                <a:ext uri="{FF2B5EF4-FFF2-40B4-BE49-F238E27FC236}">
                  <a16:creationId xmlns:a16="http://schemas.microsoft.com/office/drawing/2014/main" id="{C4C5573D-816E-4395-A109-FB0EEB5EB1D0}"/>
                </a:ext>
              </a:extLst>
            </p:cNvPr>
            <p:cNvSpPr/>
            <p:nvPr/>
          </p:nvSpPr>
          <p:spPr>
            <a:xfrm rot="8927442">
              <a:off x="2941380" y="3048363"/>
              <a:ext cx="681405" cy="538723"/>
            </a:xfrm>
            <a:prstGeom prst="chevron">
              <a:avLst>
                <a:gd name="adj" fmla="val 26000"/>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104" name="Google Shape;9275;p133">
              <a:extLst>
                <a:ext uri="{FF2B5EF4-FFF2-40B4-BE49-F238E27FC236}">
                  <a16:creationId xmlns:a16="http://schemas.microsoft.com/office/drawing/2014/main" id="{4F929B03-973E-4CCF-A6A3-3A6E95B76C71}"/>
                </a:ext>
              </a:extLst>
            </p:cNvPr>
            <p:cNvSpPr/>
            <p:nvPr/>
          </p:nvSpPr>
          <p:spPr>
            <a:xfrm rot="3527442">
              <a:off x="2861669" y="2588485"/>
              <a:ext cx="108698" cy="2049888"/>
            </a:xfrm>
            <a:prstGeom prst="roundRect">
              <a:avLst>
                <a:gd name="adj" fmla="val 50000"/>
              </a:avLst>
            </a:prstGeom>
            <a:solidFill>
              <a:schemeClr val="bg1">
                <a:lumMod val="75000"/>
              </a:schemeClr>
            </a:solidFill>
            <a:ln>
              <a:noFill/>
            </a:ln>
          </p:spPr>
          <p:txBody>
            <a:bodyPr spcFirstLastPara="1" wrap="square" lIns="144755" tIns="96478" rIns="144755" bIns="96478" anchor="ctr" anchorCtr="0">
              <a:noAutofit/>
            </a:bodyPr>
            <a:lstStyle/>
            <a:p>
              <a:pPr algn="ctr"/>
              <a:endParaRPr sz="2100" dirty="0">
                <a:solidFill>
                  <a:schemeClr val="lt1"/>
                </a:solidFill>
                <a:ea typeface="Calibri"/>
                <a:cs typeface="Calibri"/>
                <a:sym typeface="Calibri"/>
              </a:endParaRPr>
            </a:p>
          </p:txBody>
        </p:sp>
      </p:grpSp>
      <p:sp>
        <p:nvSpPr>
          <p:cNvPr id="35" name="Oval 34">
            <a:extLst>
              <a:ext uri="{FF2B5EF4-FFF2-40B4-BE49-F238E27FC236}">
                <a16:creationId xmlns:a16="http://schemas.microsoft.com/office/drawing/2014/main" id="{37864A40-E071-4F3B-B63F-2856F87AC912}"/>
              </a:ext>
            </a:extLst>
          </p:cNvPr>
          <p:cNvSpPr/>
          <p:nvPr/>
        </p:nvSpPr>
        <p:spPr>
          <a:xfrm>
            <a:off x="280460" y="1971530"/>
            <a:ext cx="582089" cy="581536"/>
          </a:xfrm>
          <a:prstGeom prst="ellipse">
            <a:avLst/>
          </a:prstGeom>
          <a:solidFill>
            <a:schemeClr val="bg1"/>
          </a:solidFill>
        </p:spPr>
        <p:txBody>
          <a:bodyPr wrap="square" tIns="300022" bIns="300022" rtlCol="0" anchor="ctr" anchorCtr="0">
            <a:noAutofit/>
          </a:bodyPr>
          <a:lstStyle/>
          <a:p>
            <a:pPr algn="ctr" defTabSz="1500437">
              <a:lnSpc>
                <a:spcPct val="80000"/>
              </a:lnSpc>
              <a:defRPr/>
            </a:pPr>
            <a:endParaRPr lang="en-US" sz="1800" dirty="0">
              <a:solidFill>
                <a:srgbClr val="FFFFFF"/>
              </a:solidFill>
            </a:endParaRPr>
          </a:p>
        </p:txBody>
      </p:sp>
      <p:sp>
        <p:nvSpPr>
          <p:cNvPr id="36" name="Shape1_20221011_163854">
            <a:extLst>
              <a:ext uri="{FF2B5EF4-FFF2-40B4-BE49-F238E27FC236}">
                <a16:creationId xmlns:a16="http://schemas.microsoft.com/office/drawing/2014/main" id="{2EB93CFD-280E-42C2-A17C-5D6BEB1D67CA}"/>
              </a:ext>
            </a:extLst>
          </p:cNvPr>
          <p:cNvSpPr/>
          <p:nvPr/>
        </p:nvSpPr>
        <p:spPr>
          <a:xfrm>
            <a:off x="221225" y="1901152"/>
            <a:ext cx="723600" cy="722916"/>
          </a:xfrm>
          <a:prstGeom prst="blockArc">
            <a:avLst>
              <a:gd name="adj1" fmla="val 4671934"/>
              <a:gd name="adj2" fmla="val 18906429"/>
              <a:gd name="adj3" fmla="val 62"/>
            </a:avLst>
          </a:prstGeom>
          <a:solidFill>
            <a:schemeClr val="bg1"/>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0437">
              <a:lnSpc>
                <a:spcPct val="90000"/>
              </a:lnSpc>
              <a:defRPr/>
            </a:pPr>
            <a:endParaRPr lang="en-IN" sz="1800" dirty="0">
              <a:solidFill>
                <a:srgbClr val="FFFFFF"/>
              </a:solidFill>
            </a:endParaRPr>
          </a:p>
        </p:txBody>
      </p:sp>
      <p:sp>
        <p:nvSpPr>
          <p:cNvPr id="37" name="Freeform 16">
            <a:extLst>
              <a:ext uri="{FF2B5EF4-FFF2-40B4-BE49-F238E27FC236}">
                <a16:creationId xmlns:a16="http://schemas.microsoft.com/office/drawing/2014/main" id="{98F14ADC-F0F8-49E4-8021-87107BAB845F}"/>
              </a:ext>
            </a:extLst>
          </p:cNvPr>
          <p:cNvSpPr>
            <a:spLocks/>
          </p:cNvSpPr>
          <p:nvPr/>
        </p:nvSpPr>
        <p:spPr bwMode="auto">
          <a:xfrm>
            <a:off x="263976" y="1952952"/>
            <a:ext cx="614944" cy="596161"/>
          </a:xfrm>
          <a:custGeom>
            <a:avLst/>
            <a:gdLst>
              <a:gd name="T0" fmla="*/ 798 w 1233"/>
              <a:gd name="T1" fmla="*/ 1168 h 1199"/>
              <a:gd name="T2" fmla="*/ 1066 w 1233"/>
              <a:gd name="T3" fmla="*/ 981 h 1199"/>
              <a:gd name="T4" fmla="*/ 1129 w 1233"/>
              <a:gd name="T5" fmla="*/ 351 h 1199"/>
              <a:gd name="T6" fmla="*/ 937 w 1233"/>
              <a:gd name="T7" fmla="*/ 143 h 1199"/>
              <a:gd name="T8" fmla="*/ 244 w 1233"/>
              <a:gd name="T9" fmla="*/ 202 h 1199"/>
              <a:gd name="T10" fmla="*/ 128 w 1233"/>
              <a:gd name="T11" fmla="*/ 896 h 1199"/>
              <a:gd name="T12" fmla="*/ 491 w 1233"/>
              <a:gd name="T13" fmla="*/ 1179 h 1199"/>
              <a:gd name="T14" fmla="*/ 798 w 1233"/>
              <a:gd name="T15" fmla="*/ 1168 h 1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3" h="1199">
                <a:moveTo>
                  <a:pt x="798" y="1168"/>
                </a:moveTo>
                <a:cubicBezTo>
                  <a:pt x="889" y="1139"/>
                  <a:pt x="1002" y="1061"/>
                  <a:pt x="1066" y="981"/>
                </a:cubicBezTo>
                <a:cubicBezTo>
                  <a:pt x="1209" y="804"/>
                  <a:pt x="1233" y="556"/>
                  <a:pt x="1129" y="351"/>
                </a:cubicBezTo>
                <a:cubicBezTo>
                  <a:pt x="1098" y="290"/>
                  <a:pt x="1004" y="189"/>
                  <a:pt x="937" y="143"/>
                </a:cubicBezTo>
                <a:cubicBezTo>
                  <a:pt x="725" y="0"/>
                  <a:pt x="437" y="24"/>
                  <a:pt x="244" y="202"/>
                </a:cubicBezTo>
                <a:cubicBezTo>
                  <a:pt x="47" y="383"/>
                  <a:pt x="0" y="662"/>
                  <a:pt x="128" y="896"/>
                </a:cubicBezTo>
                <a:cubicBezTo>
                  <a:pt x="197" y="1022"/>
                  <a:pt x="357" y="1148"/>
                  <a:pt x="491" y="1179"/>
                </a:cubicBezTo>
                <a:cubicBezTo>
                  <a:pt x="576" y="1199"/>
                  <a:pt x="711" y="1194"/>
                  <a:pt x="798" y="1168"/>
                </a:cubicBezTo>
                <a:close/>
              </a:path>
            </a:pathLst>
          </a:custGeom>
          <a:solidFill>
            <a:schemeClr val="accent1"/>
          </a:solidFill>
          <a:ln w="0">
            <a:noFill/>
            <a:prstDash val="solid"/>
            <a:round/>
            <a:headEnd/>
            <a:tailEnd/>
          </a:ln>
        </p:spPr>
        <p:txBody>
          <a:bodyPr vert="horz" wrap="square" lIns="0" tIns="0" rIns="0" bIns="0" numCol="1" anchor="ctr" anchorCtr="0" compatLnSpc="1">
            <a:prstTxWarp prst="textNoShape">
              <a:avLst/>
            </a:prstTxWarp>
          </a:bodyPr>
          <a:lstStyle/>
          <a:p>
            <a:pPr algn="ctr" defTabSz="1500437">
              <a:defRPr/>
            </a:pPr>
            <a:r>
              <a:rPr lang="en-US" b="1" dirty="0">
                <a:solidFill>
                  <a:schemeClr val="bg1"/>
                </a:solidFill>
              </a:rPr>
              <a:t>01</a:t>
            </a:r>
          </a:p>
        </p:txBody>
      </p:sp>
      <p:sp>
        <p:nvSpPr>
          <p:cNvPr id="39" name="Oval 38">
            <a:extLst>
              <a:ext uri="{FF2B5EF4-FFF2-40B4-BE49-F238E27FC236}">
                <a16:creationId xmlns:a16="http://schemas.microsoft.com/office/drawing/2014/main" id="{E6F125A8-1927-4E01-AD98-6AF0A1F56223}"/>
              </a:ext>
            </a:extLst>
          </p:cNvPr>
          <p:cNvSpPr/>
          <p:nvPr/>
        </p:nvSpPr>
        <p:spPr>
          <a:xfrm>
            <a:off x="280460" y="3046849"/>
            <a:ext cx="582089" cy="581536"/>
          </a:xfrm>
          <a:prstGeom prst="ellipse">
            <a:avLst/>
          </a:prstGeom>
          <a:solidFill>
            <a:schemeClr val="bg1"/>
          </a:solidFill>
        </p:spPr>
        <p:txBody>
          <a:bodyPr wrap="square" tIns="300022" bIns="300022" rtlCol="0" anchor="ctr" anchorCtr="0">
            <a:noAutofit/>
          </a:bodyPr>
          <a:lstStyle/>
          <a:p>
            <a:pPr algn="ctr" defTabSz="1500437">
              <a:lnSpc>
                <a:spcPct val="80000"/>
              </a:lnSpc>
              <a:defRPr/>
            </a:pPr>
            <a:endParaRPr lang="en-US" sz="1800" dirty="0">
              <a:solidFill>
                <a:srgbClr val="FFFFFF"/>
              </a:solidFill>
            </a:endParaRPr>
          </a:p>
        </p:txBody>
      </p:sp>
      <p:sp>
        <p:nvSpPr>
          <p:cNvPr id="40" name="Block Arc 39">
            <a:extLst>
              <a:ext uri="{FF2B5EF4-FFF2-40B4-BE49-F238E27FC236}">
                <a16:creationId xmlns:a16="http://schemas.microsoft.com/office/drawing/2014/main" id="{D3597328-1FB6-48CC-87F9-CFF3CFCB0B83}"/>
              </a:ext>
            </a:extLst>
          </p:cNvPr>
          <p:cNvSpPr/>
          <p:nvPr/>
        </p:nvSpPr>
        <p:spPr>
          <a:xfrm>
            <a:off x="221225" y="2976470"/>
            <a:ext cx="723600" cy="722916"/>
          </a:xfrm>
          <a:prstGeom prst="blockArc">
            <a:avLst>
              <a:gd name="adj1" fmla="val 4671934"/>
              <a:gd name="adj2" fmla="val 18906429"/>
              <a:gd name="adj3" fmla="val 62"/>
            </a:avLst>
          </a:prstGeom>
          <a:solidFill>
            <a:schemeClr val="bg1"/>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0437">
              <a:lnSpc>
                <a:spcPct val="90000"/>
              </a:lnSpc>
              <a:defRPr/>
            </a:pPr>
            <a:endParaRPr lang="en-IN" sz="1800" dirty="0">
              <a:solidFill>
                <a:srgbClr val="FFFFFF"/>
              </a:solidFill>
            </a:endParaRPr>
          </a:p>
        </p:txBody>
      </p:sp>
      <p:sp>
        <p:nvSpPr>
          <p:cNvPr id="41" name="Freeform 16">
            <a:extLst>
              <a:ext uri="{FF2B5EF4-FFF2-40B4-BE49-F238E27FC236}">
                <a16:creationId xmlns:a16="http://schemas.microsoft.com/office/drawing/2014/main" id="{8D2CA076-73EC-4C51-A2D7-689E1C25A8F9}"/>
              </a:ext>
            </a:extLst>
          </p:cNvPr>
          <p:cNvSpPr>
            <a:spLocks/>
          </p:cNvSpPr>
          <p:nvPr/>
        </p:nvSpPr>
        <p:spPr bwMode="auto">
          <a:xfrm>
            <a:off x="263976" y="3028268"/>
            <a:ext cx="614944" cy="596161"/>
          </a:xfrm>
          <a:custGeom>
            <a:avLst/>
            <a:gdLst>
              <a:gd name="T0" fmla="*/ 798 w 1233"/>
              <a:gd name="T1" fmla="*/ 1168 h 1199"/>
              <a:gd name="T2" fmla="*/ 1066 w 1233"/>
              <a:gd name="T3" fmla="*/ 981 h 1199"/>
              <a:gd name="T4" fmla="*/ 1129 w 1233"/>
              <a:gd name="T5" fmla="*/ 351 h 1199"/>
              <a:gd name="T6" fmla="*/ 937 w 1233"/>
              <a:gd name="T7" fmla="*/ 143 h 1199"/>
              <a:gd name="T8" fmla="*/ 244 w 1233"/>
              <a:gd name="T9" fmla="*/ 202 h 1199"/>
              <a:gd name="T10" fmla="*/ 128 w 1233"/>
              <a:gd name="T11" fmla="*/ 896 h 1199"/>
              <a:gd name="T12" fmla="*/ 491 w 1233"/>
              <a:gd name="T13" fmla="*/ 1179 h 1199"/>
              <a:gd name="T14" fmla="*/ 798 w 1233"/>
              <a:gd name="T15" fmla="*/ 1168 h 1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3" h="1199">
                <a:moveTo>
                  <a:pt x="798" y="1168"/>
                </a:moveTo>
                <a:cubicBezTo>
                  <a:pt x="889" y="1139"/>
                  <a:pt x="1002" y="1061"/>
                  <a:pt x="1066" y="981"/>
                </a:cubicBezTo>
                <a:cubicBezTo>
                  <a:pt x="1209" y="804"/>
                  <a:pt x="1233" y="556"/>
                  <a:pt x="1129" y="351"/>
                </a:cubicBezTo>
                <a:cubicBezTo>
                  <a:pt x="1098" y="290"/>
                  <a:pt x="1004" y="189"/>
                  <a:pt x="937" y="143"/>
                </a:cubicBezTo>
                <a:cubicBezTo>
                  <a:pt x="725" y="0"/>
                  <a:pt x="437" y="24"/>
                  <a:pt x="244" y="202"/>
                </a:cubicBezTo>
                <a:cubicBezTo>
                  <a:pt x="47" y="383"/>
                  <a:pt x="0" y="662"/>
                  <a:pt x="128" y="896"/>
                </a:cubicBezTo>
                <a:cubicBezTo>
                  <a:pt x="197" y="1022"/>
                  <a:pt x="357" y="1148"/>
                  <a:pt x="491" y="1179"/>
                </a:cubicBezTo>
                <a:cubicBezTo>
                  <a:pt x="576" y="1199"/>
                  <a:pt x="711" y="1194"/>
                  <a:pt x="798" y="1168"/>
                </a:cubicBezTo>
                <a:close/>
              </a:path>
            </a:pathLst>
          </a:custGeom>
          <a:solidFill>
            <a:schemeClr val="accent2"/>
          </a:solidFill>
          <a:ln w="0">
            <a:noFill/>
            <a:prstDash val="solid"/>
            <a:round/>
            <a:headEnd/>
            <a:tailEnd/>
          </a:ln>
        </p:spPr>
        <p:txBody>
          <a:bodyPr vert="horz" wrap="square" lIns="0" tIns="0" rIns="0" bIns="0" numCol="1" anchor="ctr" anchorCtr="0" compatLnSpc="1">
            <a:prstTxWarp prst="textNoShape">
              <a:avLst/>
            </a:prstTxWarp>
          </a:bodyPr>
          <a:lstStyle/>
          <a:p>
            <a:pPr algn="ctr" defTabSz="1500437">
              <a:defRPr/>
            </a:pPr>
            <a:r>
              <a:rPr lang="en-US" b="1" dirty="0">
                <a:solidFill>
                  <a:schemeClr val="bg1"/>
                </a:solidFill>
              </a:rPr>
              <a:t>02</a:t>
            </a:r>
          </a:p>
        </p:txBody>
      </p:sp>
      <p:sp>
        <p:nvSpPr>
          <p:cNvPr id="43" name="Oval 42">
            <a:extLst>
              <a:ext uri="{FF2B5EF4-FFF2-40B4-BE49-F238E27FC236}">
                <a16:creationId xmlns:a16="http://schemas.microsoft.com/office/drawing/2014/main" id="{24F5F753-1820-400F-BADE-B4B19E07AC5F}"/>
              </a:ext>
            </a:extLst>
          </p:cNvPr>
          <p:cNvSpPr/>
          <p:nvPr/>
        </p:nvSpPr>
        <p:spPr>
          <a:xfrm>
            <a:off x="280460" y="4122166"/>
            <a:ext cx="582089" cy="581536"/>
          </a:xfrm>
          <a:prstGeom prst="ellipse">
            <a:avLst/>
          </a:prstGeom>
          <a:solidFill>
            <a:schemeClr val="bg1"/>
          </a:solidFill>
        </p:spPr>
        <p:txBody>
          <a:bodyPr wrap="square" tIns="300022" bIns="300022" rtlCol="0" anchor="ctr" anchorCtr="0">
            <a:noAutofit/>
          </a:bodyPr>
          <a:lstStyle/>
          <a:p>
            <a:pPr algn="ctr" defTabSz="1500437">
              <a:lnSpc>
                <a:spcPct val="80000"/>
              </a:lnSpc>
              <a:defRPr/>
            </a:pPr>
            <a:endParaRPr lang="en-US" sz="1800" dirty="0">
              <a:solidFill>
                <a:srgbClr val="FFFFFF"/>
              </a:solidFill>
            </a:endParaRPr>
          </a:p>
        </p:txBody>
      </p:sp>
      <p:sp>
        <p:nvSpPr>
          <p:cNvPr id="44" name="Block Arc 43">
            <a:extLst>
              <a:ext uri="{FF2B5EF4-FFF2-40B4-BE49-F238E27FC236}">
                <a16:creationId xmlns:a16="http://schemas.microsoft.com/office/drawing/2014/main" id="{B5401C91-9275-4002-8CFB-DACB899D1277}"/>
              </a:ext>
            </a:extLst>
          </p:cNvPr>
          <p:cNvSpPr/>
          <p:nvPr/>
        </p:nvSpPr>
        <p:spPr>
          <a:xfrm>
            <a:off x="221225" y="4051786"/>
            <a:ext cx="723600" cy="722916"/>
          </a:xfrm>
          <a:prstGeom prst="blockArc">
            <a:avLst>
              <a:gd name="adj1" fmla="val 4671934"/>
              <a:gd name="adj2" fmla="val 18906429"/>
              <a:gd name="adj3" fmla="val 62"/>
            </a:avLst>
          </a:prstGeom>
          <a:solidFill>
            <a:schemeClr val="bg1"/>
          </a:solidFill>
          <a:ln w="190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0437">
              <a:lnSpc>
                <a:spcPct val="90000"/>
              </a:lnSpc>
              <a:defRPr/>
            </a:pPr>
            <a:endParaRPr lang="en-IN" sz="1800" dirty="0">
              <a:solidFill>
                <a:srgbClr val="FFFFFF"/>
              </a:solidFill>
            </a:endParaRPr>
          </a:p>
        </p:txBody>
      </p:sp>
      <p:sp>
        <p:nvSpPr>
          <p:cNvPr id="45" name="Freeform 16">
            <a:extLst>
              <a:ext uri="{FF2B5EF4-FFF2-40B4-BE49-F238E27FC236}">
                <a16:creationId xmlns:a16="http://schemas.microsoft.com/office/drawing/2014/main" id="{6B9111FB-BF4D-4885-A58F-97AE7E07FAAF}"/>
              </a:ext>
            </a:extLst>
          </p:cNvPr>
          <p:cNvSpPr>
            <a:spLocks/>
          </p:cNvSpPr>
          <p:nvPr/>
        </p:nvSpPr>
        <p:spPr bwMode="auto">
          <a:xfrm>
            <a:off x="263976" y="4103589"/>
            <a:ext cx="614944" cy="596161"/>
          </a:xfrm>
          <a:custGeom>
            <a:avLst/>
            <a:gdLst>
              <a:gd name="T0" fmla="*/ 798 w 1233"/>
              <a:gd name="T1" fmla="*/ 1168 h 1199"/>
              <a:gd name="T2" fmla="*/ 1066 w 1233"/>
              <a:gd name="T3" fmla="*/ 981 h 1199"/>
              <a:gd name="T4" fmla="*/ 1129 w 1233"/>
              <a:gd name="T5" fmla="*/ 351 h 1199"/>
              <a:gd name="T6" fmla="*/ 937 w 1233"/>
              <a:gd name="T7" fmla="*/ 143 h 1199"/>
              <a:gd name="T8" fmla="*/ 244 w 1233"/>
              <a:gd name="T9" fmla="*/ 202 h 1199"/>
              <a:gd name="T10" fmla="*/ 128 w 1233"/>
              <a:gd name="T11" fmla="*/ 896 h 1199"/>
              <a:gd name="T12" fmla="*/ 491 w 1233"/>
              <a:gd name="T13" fmla="*/ 1179 h 1199"/>
              <a:gd name="T14" fmla="*/ 798 w 1233"/>
              <a:gd name="T15" fmla="*/ 1168 h 1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3" h="1199">
                <a:moveTo>
                  <a:pt x="798" y="1168"/>
                </a:moveTo>
                <a:cubicBezTo>
                  <a:pt x="889" y="1139"/>
                  <a:pt x="1002" y="1061"/>
                  <a:pt x="1066" y="981"/>
                </a:cubicBezTo>
                <a:cubicBezTo>
                  <a:pt x="1209" y="804"/>
                  <a:pt x="1233" y="556"/>
                  <a:pt x="1129" y="351"/>
                </a:cubicBezTo>
                <a:cubicBezTo>
                  <a:pt x="1098" y="290"/>
                  <a:pt x="1004" y="189"/>
                  <a:pt x="937" y="143"/>
                </a:cubicBezTo>
                <a:cubicBezTo>
                  <a:pt x="725" y="0"/>
                  <a:pt x="437" y="24"/>
                  <a:pt x="244" y="202"/>
                </a:cubicBezTo>
                <a:cubicBezTo>
                  <a:pt x="47" y="383"/>
                  <a:pt x="0" y="662"/>
                  <a:pt x="128" y="896"/>
                </a:cubicBezTo>
                <a:cubicBezTo>
                  <a:pt x="197" y="1022"/>
                  <a:pt x="357" y="1148"/>
                  <a:pt x="491" y="1179"/>
                </a:cubicBezTo>
                <a:cubicBezTo>
                  <a:pt x="576" y="1199"/>
                  <a:pt x="711" y="1194"/>
                  <a:pt x="798" y="1168"/>
                </a:cubicBezTo>
                <a:close/>
              </a:path>
            </a:pathLst>
          </a:custGeom>
          <a:solidFill>
            <a:schemeClr val="accent3"/>
          </a:solidFill>
          <a:ln w="0">
            <a:noFill/>
            <a:prstDash val="solid"/>
            <a:round/>
            <a:headEnd/>
            <a:tailEnd/>
          </a:ln>
        </p:spPr>
        <p:txBody>
          <a:bodyPr vert="horz" wrap="square" lIns="0" tIns="0" rIns="0" bIns="0" numCol="1" anchor="ctr" anchorCtr="0" compatLnSpc="1">
            <a:prstTxWarp prst="textNoShape">
              <a:avLst/>
            </a:prstTxWarp>
          </a:bodyPr>
          <a:lstStyle/>
          <a:p>
            <a:pPr algn="ctr" defTabSz="1500437">
              <a:defRPr/>
            </a:pPr>
            <a:r>
              <a:rPr lang="en-US" b="1" dirty="0">
                <a:solidFill>
                  <a:schemeClr val="bg1"/>
                </a:solidFill>
              </a:rPr>
              <a:t>03</a:t>
            </a:r>
          </a:p>
        </p:txBody>
      </p:sp>
      <p:sp>
        <p:nvSpPr>
          <p:cNvPr id="47" name="Oval 46">
            <a:extLst>
              <a:ext uri="{FF2B5EF4-FFF2-40B4-BE49-F238E27FC236}">
                <a16:creationId xmlns:a16="http://schemas.microsoft.com/office/drawing/2014/main" id="{F67D1603-1269-46D6-8729-755F5B253B5D}"/>
              </a:ext>
            </a:extLst>
          </p:cNvPr>
          <p:cNvSpPr/>
          <p:nvPr/>
        </p:nvSpPr>
        <p:spPr>
          <a:xfrm>
            <a:off x="280460" y="5197485"/>
            <a:ext cx="582089" cy="581536"/>
          </a:xfrm>
          <a:prstGeom prst="ellipse">
            <a:avLst/>
          </a:prstGeom>
          <a:solidFill>
            <a:schemeClr val="bg1"/>
          </a:solidFill>
        </p:spPr>
        <p:txBody>
          <a:bodyPr wrap="square" tIns="300022" bIns="300022" rtlCol="0" anchor="ctr" anchorCtr="0">
            <a:noAutofit/>
          </a:bodyPr>
          <a:lstStyle/>
          <a:p>
            <a:pPr algn="ctr" defTabSz="1500437">
              <a:lnSpc>
                <a:spcPct val="80000"/>
              </a:lnSpc>
              <a:defRPr/>
            </a:pPr>
            <a:endParaRPr lang="en-US" sz="1800" dirty="0">
              <a:solidFill>
                <a:srgbClr val="FFFFFF"/>
              </a:solidFill>
            </a:endParaRPr>
          </a:p>
        </p:txBody>
      </p:sp>
      <p:sp>
        <p:nvSpPr>
          <p:cNvPr id="48" name="Block Arc 47">
            <a:extLst>
              <a:ext uri="{FF2B5EF4-FFF2-40B4-BE49-F238E27FC236}">
                <a16:creationId xmlns:a16="http://schemas.microsoft.com/office/drawing/2014/main" id="{FFC8388D-2995-447E-A356-AB6E4050093E}"/>
              </a:ext>
            </a:extLst>
          </p:cNvPr>
          <p:cNvSpPr/>
          <p:nvPr/>
        </p:nvSpPr>
        <p:spPr>
          <a:xfrm>
            <a:off x="221225" y="5127106"/>
            <a:ext cx="723600" cy="722916"/>
          </a:xfrm>
          <a:prstGeom prst="blockArc">
            <a:avLst>
              <a:gd name="adj1" fmla="val 4671934"/>
              <a:gd name="adj2" fmla="val 18906429"/>
              <a:gd name="adj3" fmla="val 62"/>
            </a:avLst>
          </a:prstGeom>
          <a:solidFill>
            <a:schemeClr val="bg1"/>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0437">
              <a:lnSpc>
                <a:spcPct val="90000"/>
              </a:lnSpc>
              <a:defRPr/>
            </a:pPr>
            <a:endParaRPr lang="en-IN" sz="1800" dirty="0">
              <a:solidFill>
                <a:srgbClr val="FFFFFF"/>
              </a:solidFill>
            </a:endParaRPr>
          </a:p>
        </p:txBody>
      </p:sp>
      <p:sp>
        <p:nvSpPr>
          <p:cNvPr id="49" name="Freeform 16">
            <a:extLst>
              <a:ext uri="{FF2B5EF4-FFF2-40B4-BE49-F238E27FC236}">
                <a16:creationId xmlns:a16="http://schemas.microsoft.com/office/drawing/2014/main" id="{01A0398F-F899-454A-8FB6-78437599CC90}"/>
              </a:ext>
            </a:extLst>
          </p:cNvPr>
          <p:cNvSpPr>
            <a:spLocks/>
          </p:cNvSpPr>
          <p:nvPr/>
        </p:nvSpPr>
        <p:spPr bwMode="auto">
          <a:xfrm>
            <a:off x="263976" y="5178908"/>
            <a:ext cx="614944" cy="596161"/>
          </a:xfrm>
          <a:custGeom>
            <a:avLst/>
            <a:gdLst>
              <a:gd name="T0" fmla="*/ 798 w 1233"/>
              <a:gd name="T1" fmla="*/ 1168 h 1199"/>
              <a:gd name="T2" fmla="*/ 1066 w 1233"/>
              <a:gd name="T3" fmla="*/ 981 h 1199"/>
              <a:gd name="T4" fmla="*/ 1129 w 1233"/>
              <a:gd name="T5" fmla="*/ 351 h 1199"/>
              <a:gd name="T6" fmla="*/ 937 w 1233"/>
              <a:gd name="T7" fmla="*/ 143 h 1199"/>
              <a:gd name="T8" fmla="*/ 244 w 1233"/>
              <a:gd name="T9" fmla="*/ 202 h 1199"/>
              <a:gd name="T10" fmla="*/ 128 w 1233"/>
              <a:gd name="T11" fmla="*/ 896 h 1199"/>
              <a:gd name="T12" fmla="*/ 491 w 1233"/>
              <a:gd name="T13" fmla="*/ 1179 h 1199"/>
              <a:gd name="T14" fmla="*/ 798 w 1233"/>
              <a:gd name="T15" fmla="*/ 1168 h 1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33" h="1199">
                <a:moveTo>
                  <a:pt x="798" y="1168"/>
                </a:moveTo>
                <a:cubicBezTo>
                  <a:pt x="889" y="1139"/>
                  <a:pt x="1002" y="1061"/>
                  <a:pt x="1066" y="981"/>
                </a:cubicBezTo>
                <a:cubicBezTo>
                  <a:pt x="1209" y="804"/>
                  <a:pt x="1233" y="556"/>
                  <a:pt x="1129" y="351"/>
                </a:cubicBezTo>
                <a:cubicBezTo>
                  <a:pt x="1098" y="290"/>
                  <a:pt x="1004" y="189"/>
                  <a:pt x="937" y="143"/>
                </a:cubicBezTo>
                <a:cubicBezTo>
                  <a:pt x="725" y="0"/>
                  <a:pt x="437" y="24"/>
                  <a:pt x="244" y="202"/>
                </a:cubicBezTo>
                <a:cubicBezTo>
                  <a:pt x="47" y="383"/>
                  <a:pt x="0" y="662"/>
                  <a:pt x="128" y="896"/>
                </a:cubicBezTo>
                <a:cubicBezTo>
                  <a:pt x="197" y="1022"/>
                  <a:pt x="357" y="1148"/>
                  <a:pt x="491" y="1179"/>
                </a:cubicBezTo>
                <a:cubicBezTo>
                  <a:pt x="576" y="1199"/>
                  <a:pt x="711" y="1194"/>
                  <a:pt x="798" y="1168"/>
                </a:cubicBezTo>
                <a:close/>
              </a:path>
            </a:pathLst>
          </a:custGeom>
          <a:solidFill>
            <a:schemeClr val="accent4"/>
          </a:solidFill>
          <a:ln w="0">
            <a:noFill/>
            <a:prstDash val="solid"/>
            <a:round/>
            <a:headEnd/>
            <a:tailEnd/>
          </a:ln>
        </p:spPr>
        <p:txBody>
          <a:bodyPr vert="horz" wrap="square" lIns="0" tIns="0" rIns="0" bIns="0" numCol="1" anchor="ctr" anchorCtr="0" compatLnSpc="1">
            <a:prstTxWarp prst="textNoShape">
              <a:avLst/>
            </a:prstTxWarp>
          </a:bodyPr>
          <a:lstStyle/>
          <a:p>
            <a:pPr algn="ctr" defTabSz="1500437">
              <a:defRPr/>
            </a:pPr>
            <a:r>
              <a:rPr lang="en-US" b="1" dirty="0">
                <a:solidFill>
                  <a:schemeClr val="bg1"/>
                </a:solidFill>
              </a:rPr>
              <a:t>04</a:t>
            </a:r>
          </a:p>
        </p:txBody>
      </p:sp>
      <p:sp>
        <p:nvSpPr>
          <p:cNvPr id="34" name="Shape1_20211123_123008">
            <a:extLst>
              <a:ext uri="{FF2B5EF4-FFF2-40B4-BE49-F238E27FC236}">
                <a16:creationId xmlns:a16="http://schemas.microsoft.com/office/drawing/2014/main" id="{4FBCD82F-9AEC-49D3-A26E-A6259A9D35E5}"/>
              </a:ext>
            </a:extLst>
          </p:cNvPr>
          <p:cNvSpPr txBox="1">
            <a:spLocks/>
          </p:cNvSpPr>
          <p:nvPr/>
        </p:nvSpPr>
        <p:spPr>
          <a:xfrm>
            <a:off x="944057" y="2156269"/>
            <a:ext cx="4095771" cy="498598"/>
          </a:xfrm>
          <a:prstGeom prst="rect">
            <a:avLst/>
          </a:prstGeom>
          <a:noFill/>
        </p:spPr>
        <p:txBody>
          <a:bodyPr vert="horz" wrap="square" lIns="0" tIns="0" rIns="0" bIns="0" rtlCol="0">
            <a:spAutoFit/>
          </a:bodyPr>
          <a:lstStyle/>
          <a:p>
            <a:pPr defTabSz="750715">
              <a:lnSpc>
                <a:spcPct val="90000"/>
              </a:lnSpc>
              <a:buSzPct val="100000"/>
              <a:defRPr/>
            </a:pPr>
            <a:r>
              <a:rPr lang="en-US" dirty="0">
                <a:solidFill>
                  <a:schemeClr val="tx1">
                    <a:lumMod val="100000"/>
                  </a:schemeClr>
                </a:solidFill>
              </a:rPr>
              <a:t>Lorem ipsum dolor sit amet, consectetur adipiscing elit. Ut tempor, quam et mattis pulvinar, </a:t>
            </a:r>
          </a:p>
        </p:txBody>
      </p:sp>
      <p:cxnSp>
        <p:nvCxnSpPr>
          <p:cNvPr id="50" name="Shape0_20221011_163854">
            <a:extLst>
              <a:ext uri="{FF2B5EF4-FFF2-40B4-BE49-F238E27FC236}">
                <a16:creationId xmlns:a16="http://schemas.microsoft.com/office/drawing/2014/main" id="{6AAEDD1B-31AA-4614-B175-ED586A5C5049}"/>
              </a:ext>
            </a:extLst>
          </p:cNvPr>
          <p:cNvCxnSpPr>
            <a:cxnSpLocks/>
          </p:cNvCxnSpPr>
          <p:nvPr/>
        </p:nvCxnSpPr>
        <p:spPr>
          <a:xfrm>
            <a:off x="839400" y="2016647"/>
            <a:ext cx="4200427" cy="0"/>
          </a:xfrm>
          <a:prstGeom prst="line">
            <a:avLst/>
          </a:prstGeom>
          <a:solidFill>
            <a:schemeClr val="accent1"/>
          </a:solidFill>
          <a:ln w="19050">
            <a:solidFill>
              <a:schemeClr val="accent1"/>
            </a:solidFill>
            <a:tailEnd type="diamond"/>
          </a:ln>
        </p:spPr>
        <p:style>
          <a:lnRef idx="2">
            <a:schemeClr val="accent1">
              <a:shade val="50000"/>
            </a:schemeClr>
          </a:lnRef>
          <a:fillRef idx="1">
            <a:schemeClr val="accent1"/>
          </a:fillRef>
          <a:effectRef idx="0">
            <a:schemeClr val="accent1"/>
          </a:effectRef>
          <a:fontRef idx="minor">
            <a:schemeClr val="lt1"/>
          </a:fontRef>
        </p:style>
      </p:cxnSp>
      <p:sp>
        <p:nvSpPr>
          <p:cNvPr id="38" name="Shape0_20211123_123008">
            <a:extLst>
              <a:ext uri="{FF2B5EF4-FFF2-40B4-BE49-F238E27FC236}">
                <a16:creationId xmlns:a16="http://schemas.microsoft.com/office/drawing/2014/main" id="{6927BD21-0D4C-4BBF-BFBA-DA6BEB3FC1DA}"/>
              </a:ext>
            </a:extLst>
          </p:cNvPr>
          <p:cNvSpPr txBox="1">
            <a:spLocks/>
          </p:cNvSpPr>
          <p:nvPr/>
        </p:nvSpPr>
        <p:spPr>
          <a:xfrm>
            <a:off x="944057" y="3231585"/>
            <a:ext cx="4095771" cy="498598"/>
          </a:xfrm>
          <a:prstGeom prst="rect">
            <a:avLst/>
          </a:prstGeom>
          <a:noFill/>
        </p:spPr>
        <p:txBody>
          <a:bodyPr vert="horz" wrap="square" lIns="0" tIns="0" rIns="0" bIns="0" rtlCol="0">
            <a:spAutoFit/>
          </a:bodyPr>
          <a:lstStyle/>
          <a:p>
            <a:pPr defTabSz="750715">
              <a:lnSpc>
                <a:spcPct val="90000"/>
              </a:lnSpc>
              <a:buSzPct val="100000"/>
              <a:defRPr/>
            </a:pPr>
            <a:r>
              <a:rPr lang="en-US" dirty="0">
                <a:solidFill>
                  <a:schemeClr val="tx1">
                    <a:lumMod val="100000"/>
                  </a:schemeClr>
                </a:solidFill>
              </a:rPr>
              <a:t>Lorem ipsum dolor sit amet, consectetur adipiscing elit. Ut tempor, quam et mattis pulvinar, </a:t>
            </a:r>
          </a:p>
        </p:txBody>
      </p:sp>
      <p:cxnSp>
        <p:nvCxnSpPr>
          <p:cNvPr id="51" name="Straight Connector 50">
            <a:extLst>
              <a:ext uri="{FF2B5EF4-FFF2-40B4-BE49-F238E27FC236}">
                <a16:creationId xmlns:a16="http://schemas.microsoft.com/office/drawing/2014/main" id="{993AD3D8-A935-445D-8284-5FE55E455654}"/>
              </a:ext>
            </a:extLst>
          </p:cNvPr>
          <p:cNvCxnSpPr>
            <a:cxnSpLocks/>
          </p:cNvCxnSpPr>
          <p:nvPr/>
        </p:nvCxnSpPr>
        <p:spPr>
          <a:xfrm>
            <a:off x="839400" y="3091963"/>
            <a:ext cx="4200427" cy="0"/>
          </a:xfrm>
          <a:prstGeom prst="line">
            <a:avLst/>
          </a:prstGeom>
          <a:solidFill>
            <a:schemeClr val="accent1"/>
          </a:solidFill>
          <a:ln w="19050">
            <a:solidFill>
              <a:schemeClr val="accent2"/>
            </a:solidFill>
            <a:tailEnd type="diamond"/>
          </a:ln>
        </p:spPr>
        <p:style>
          <a:lnRef idx="2">
            <a:schemeClr val="accent1">
              <a:shade val="50000"/>
            </a:schemeClr>
          </a:lnRef>
          <a:fillRef idx="1">
            <a:schemeClr val="accent1"/>
          </a:fillRef>
          <a:effectRef idx="0">
            <a:schemeClr val="accent1"/>
          </a:effectRef>
          <a:fontRef idx="minor">
            <a:schemeClr val="lt1"/>
          </a:fontRef>
        </p:style>
      </p:cxnSp>
      <p:sp>
        <p:nvSpPr>
          <p:cNvPr id="42" name="Shape2_20211123_123008">
            <a:extLst>
              <a:ext uri="{FF2B5EF4-FFF2-40B4-BE49-F238E27FC236}">
                <a16:creationId xmlns:a16="http://schemas.microsoft.com/office/drawing/2014/main" id="{9BB04D21-C161-4C3A-B857-5EDD07417E00}"/>
              </a:ext>
            </a:extLst>
          </p:cNvPr>
          <p:cNvSpPr txBox="1">
            <a:spLocks/>
          </p:cNvSpPr>
          <p:nvPr/>
        </p:nvSpPr>
        <p:spPr>
          <a:xfrm>
            <a:off x="944057" y="4306904"/>
            <a:ext cx="4095771" cy="498598"/>
          </a:xfrm>
          <a:prstGeom prst="rect">
            <a:avLst/>
          </a:prstGeom>
          <a:noFill/>
        </p:spPr>
        <p:txBody>
          <a:bodyPr vert="horz" wrap="square" lIns="0" tIns="0" rIns="0" bIns="0" rtlCol="0">
            <a:spAutoFit/>
          </a:bodyPr>
          <a:lstStyle/>
          <a:p>
            <a:pPr defTabSz="750715">
              <a:lnSpc>
                <a:spcPct val="90000"/>
              </a:lnSpc>
              <a:buSzPct val="100000"/>
              <a:defRPr/>
            </a:pPr>
            <a:r>
              <a:rPr lang="en-US" dirty="0">
                <a:solidFill>
                  <a:schemeClr val="tx1">
                    <a:lumMod val="100000"/>
                  </a:schemeClr>
                </a:solidFill>
              </a:rPr>
              <a:t>Lorem ipsum dolor sit amet, consectetur adipiscing elit. Ut tempor, quam et mattis pulvinar, </a:t>
            </a:r>
          </a:p>
        </p:txBody>
      </p:sp>
      <p:cxnSp>
        <p:nvCxnSpPr>
          <p:cNvPr id="52" name="Straight Connector 51">
            <a:extLst>
              <a:ext uri="{FF2B5EF4-FFF2-40B4-BE49-F238E27FC236}">
                <a16:creationId xmlns:a16="http://schemas.microsoft.com/office/drawing/2014/main" id="{57E94798-D11E-46B9-B44F-4937367A58EF}"/>
              </a:ext>
            </a:extLst>
          </p:cNvPr>
          <p:cNvCxnSpPr>
            <a:cxnSpLocks/>
          </p:cNvCxnSpPr>
          <p:nvPr/>
        </p:nvCxnSpPr>
        <p:spPr>
          <a:xfrm>
            <a:off x="839400" y="4167282"/>
            <a:ext cx="4200427" cy="0"/>
          </a:xfrm>
          <a:prstGeom prst="line">
            <a:avLst/>
          </a:prstGeom>
          <a:solidFill>
            <a:schemeClr val="accent1"/>
          </a:solidFill>
          <a:ln w="19050">
            <a:solidFill>
              <a:schemeClr val="accent3"/>
            </a:solidFill>
            <a:tailEnd type="diamond"/>
          </a:ln>
        </p:spPr>
        <p:style>
          <a:lnRef idx="2">
            <a:schemeClr val="accent1">
              <a:shade val="50000"/>
            </a:schemeClr>
          </a:lnRef>
          <a:fillRef idx="1">
            <a:schemeClr val="accent1"/>
          </a:fillRef>
          <a:effectRef idx="0">
            <a:schemeClr val="accent1"/>
          </a:effectRef>
          <a:fontRef idx="minor">
            <a:schemeClr val="lt1"/>
          </a:fontRef>
        </p:style>
      </p:cxnSp>
      <p:sp>
        <p:nvSpPr>
          <p:cNvPr id="46" name="Shape3_20211123_123008">
            <a:extLst>
              <a:ext uri="{FF2B5EF4-FFF2-40B4-BE49-F238E27FC236}">
                <a16:creationId xmlns:a16="http://schemas.microsoft.com/office/drawing/2014/main" id="{83C27851-7F6E-4ED4-AEF4-0A173325F7CC}"/>
              </a:ext>
            </a:extLst>
          </p:cNvPr>
          <p:cNvSpPr txBox="1">
            <a:spLocks/>
          </p:cNvSpPr>
          <p:nvPr/>
        </p:nvSpPr>
        <p:spPr>
          <a:xfrm>
            <a:off x="944057" y="5382227"/>
            <a:ext cx="4095771" cy="498598"/>
          </a:xfrm>
          <a:prstGeom prst="rect">
            <a:avLst/>
          </a:prstGeom>
          <a:noFill/>
        </p:spPr>
        <p:txBody>
          <a:bodyPr vert="horz" wrap="square" lIns="0" tIns="0" rIns="0" bIns="0" rtlCol="0">
            <a:spAutoFit/>
          </a:bodyPr>
          <a:lstStyle/>
          <a:p>
            <a:pPr defTabSz="750715">
              <a:lnSpc>
                <a:spcPct val="90000"/>
              </a:lnSpc>
              <a:buSzPct val="100000"/>
              <a:defRPr/>
            </a:pPr>
            <a:r>
              <a:rPr lang="en-US" dirty="0">
                <a:solidFill>
                  <a:schemeClr val="tx1">
                    <a:lumMod val="100000"/>
                  </a:schemeClr>
                </a:solidFill>
              </a:rPr>
              <a:t>Lorem ipsum dolor sit amet, consectetur adipiscing elit. Ut tempor, quam et mattis pulvinar, </a:t>
            </a:r>
          </a:p>
        </p:txBody>
      </p:sp>
      <p:cxnSp>
        <p:nvCxnSpPr>
          <p:cNvPr id="53" name="Straight Connector 52">
            <a:extLst>
              <a:ext uri="{FF2B5EF4-FFF2-40B4-BE49-F238E27FC236}">
                <a16:creationId xmlns:a16="http://schemas.microsoft.com/office/drawing/2014/main" id="{1FDB9DCD-4F5E-4BD3-9486-95286BE54F3B}"/>
              </a:ext>
            </a:extLst>
          </p:cNvPr>
          <p:cNvCxnSpPr>
            <a:cxnSpLocks/>
          </p:cNvCxnSpPr>
          <p:nvPr/>
        </p:nvCxnSpPr>
        <p:spPr>
          <a:xfrm>
            <a:off x="839400" y="5242603"/>
            <a:ext cx="4200427" cy="0"/>
          </a:xfrm>
          <a:prstGeom prst="line">
            <a:avLst/>
          </a:prstGeom>
          <a:solidFill>
            <a:schemeClr val="accent1"/>
          </a:solidFill>
          <a:ln w="19050">
            <a:solidFill>
              <a:schemeClr val="accent4"/>
            </a:solidFill>
            <a:tailEnd type="diamond"/>
          </a:ln>
        </p:spPr>
        <p:style>
          <a:lnRef idx="2">
            <a:schemeClr val="accent1">
              <a:shade val="50000"/>
            </a:schemeClr>
          </a:lnRef>
          <a:fillRef idx="1">
            <a:schemeClr val="accent1"/>
          </a:fillRef>
          <a:effectRef idx="0">
            <a:schemeClr val="accent1"/>
          </a:effectRef>
          <a:fontRef idx="minor">
            <a:schemeClr val="lt1"/>
          </a:fontRef>
        </p:style>
      </p:cxnSp>
    </p:spTree>
    <p:extLst>
      <p:ext uri="{BB962C8B-B14F-4D97-AF65-F5344CB8AC3E}">
        <p14:creationId xmlns:p14="http://schemas.microsoft.com/office/powerpoint/2010/main" val="232137840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itle 29">
            <a:extLst>
              <a:ext uri="{FF2B5EF4-FFF2-40B4-BE49-F238E27FC236}">
                <a16:creationId xmlns:a16="http://schemas.microsoft.com/office/drawing/2014/main" id="{1226D537-20F1-462F-98F4-4AA8A8ED0286}"/>
              </a:ext>
            </a:extLst>
          </p:cNvPr>
          <p:cNvSpPr>
            <a:spLocks noGrp="1"/>
          </p:cNvSpPr>
          <p:nvPr>
            <p:ph type="title"/>
          </p:nvPr>
        </p:nvSpPr>
        <p:spPr>
          <a:xfrm>
            <a:off x="221456" y="365125"/>
            <a:ext cx="8701088" cy="579438"/>
          </a:xfrm>
        </p:spPr>
        <p:txBody>
          <a:bodyPr/>
          <a:lstStyle/>
          <a:p>
            <a:r>
              <a:rPr lang="en-US" dirty="0"/>
              <a:t>Three-Column Icon + Heading Text</a:t>
            </a:r>
          </a:p>
        </p:txBody>
      </p:sp>
      <p:sp>
        <p:nvSpPr>
          <p:cNvPr id="17" name="Footer Placeholder 16">
            <a:extLst>
              <a:ext uri="{FF2B5EF4-FFF2-40B4-BE49-F238E27FC236}">
                <a16:creationId xmlns:a16="http://schemas.microsoft.com/office/drawing/2014/main" id="{B56A0553-F61D-4136-9A03-A8B9CEEB2C1A}"/>
              </a:ext>
            </a:extLst>
          </p:cNvPr>
          <p:cNvSpPr>
            <a:spLocks noGrp="1"/>
          </p:cNvSpPr>
          <p:nvPr>
            <p:ph type="ftr" sz="quarter" idx="11"/>
          </p:nvPr>
        </p:nvSpPr>
        <p:spPr>
          <a:xfrm>
            <a:off x="729033" y="6385929"/>
            <a:ext cx="8193741" cy="319344"/>
          </a:xfrm>
        </p:spPr>
        <p:txBody>
          <a:bodyPr/>
          <a:lstStyle/>
          <a:p>
            <a:endParaRPr lang="en-PH" dirty="0"/>
          </a:p>
        </p:txBody>
      </p:sp>
      <p:sp>
        <p:nvSpPr>
          <p:cNvPr id="18" name="Slide Number Placeholder 17">
            <a:extLst>
              <a:ext uri="{FF2B5EF4-FFF2-40B4-BE49-F238E27FC236}">
                <a16:creationId xmlns:a16="http://schemas.microsoft.com/office/drawing/2014/main" id="{35A9D75F-FFC2-41EB-87BA-93A9EE4CF495}"/>
              </a:ext>
            </a:extLst>
          </p:cNvPr>
          <p:cNvSpPr>
            <a:spLocks noGrp="1"/>
          </p:cNvSpPr>
          <p:nvPr>
            <p:ph type="sldNum" sz="quarter" idx="12"/>
          </p:nvPr>
        </p:nvSpPr>
        <p:spPr>
          <a:xfrm>
            <a:off x="216617" y="6385929"/>
            <a:ext cx="352024" cy="298862"/>
          </a:xfrm>
        </p:spPr>
        <p:txBody>
          <a:bodyPr/>
          <a:lstStyle/>
          <a:p>
            <a:fld id="{23B09BCE-7A37-4F46-9E89-71BB05C242EB}" type="slidenum">
              <a:rPr lang="en-PH" smtClean="0"/>
              <a:pPr/>
              <a:t>17</a:t>
            </a:fld>
            <a:endParaRPr lang="en-PH" dirty="0"/>
          </a:p>
        </p:txBody>
      </p:sp>
      <p:grpSp>
        <p:nvGrpSpPr>
          <p:cNvPr id="40" name="Group 39">
            <a:extLst>
              <a:ext uri="{FF2B5EF4-FFF2-40B4-BE49-F238E27FC236}">
                <a16:creationId xmlns:a16="http://schemas.microsoft.com/office/drawing/2014/main" id="{1A460FF8-E177-4625-BBC8-74F2990C79CC}"/>
              </a:ext>
            </a:extLst>
          </p:cNvPr>
          <p:cNvGrpSpPr/>
          <p:nvPr/>
        </p:nvGrpSpPr>
        <p:grpSpPr>
          <a:xfrm>
            <a:off x="221457" y="1473467"/>
            <a:ext cx="666000" cy="666256"/>
            <a:chOff x="3071135" y="1760585"/>
            <a:chExt cx="475200" cy="633600"/>
          </a:xfrm>
        </p:grpSpPr>
        <p:sp>
          <p:nvSpPr>
            <p:cNvPr id="41" name="Accent">
              <a:extLst>
                <a:ext uri="{FF2B5EF4-FFF2-40B4-BE49-F238E27FC236}">
                  <a16:creationId xmlns:a16="http://schemas.microsoft.com/office/drawing/2014/main" id="{59F8BB2F-FF6A-4FAD-B91D-DE98114953D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3CE3DB76-76F0-49F9-AAF2-94512C57E5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3" name="Group 42">
            <a:extLst>
              <a:ext uri="{FF2B5EF4-FFF2-40B4-BE49-F238E27FC236}">
                <a16:creationId xmlns:a16="http://schemas.microsoft.com/office/drawing/2014/main" id="{796317C2-5320-4DA9-B586-DECCFDD6ACA9}"/>
              </a:ext>
            </a:extLst>
          </p:cNvPr>
          <p:cNvGrpSpPr/>
          <p:nvPr/>
        </p:nvGrpSpPr>
        <p:grpSpPr>
          <a:xfrm>
            <a:off x="3184879" y="1473467"/>
            <a:ext cx="666000" cy="666256"/>
            <a:chOff x="3071135" y="1760585"/>
            <a:chExt cx="475200" cy="633600"/>
          </a:xfrm>
        </p:grpSpPr>
        <p:sp>
          <p:nvSpPr>
            <p:cNvPr id="44" name="Accent">
              <a:extLst>
                <a:ext uri="{FF2B5EF4-FFF2-40B4-BE49-F238E27FC236}">
                  <a16:creationId xmlns:a16="http://schemas.microsoft.com/office/drawing/2014/main" id="{51218375-46F1-494B-9E9E-1C2E2A5B079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4AFEA82B-1EB6-487A-BE09-D6F74758C93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9" name="Text Placeholder 19">
            <a:extLst>
              <a:ext uri="{FF2B5EF4-FFF2-40B4-BE49-F238E27FC236}">
                <a16:creationId xmlns:a16="http://schemas.microsoft.com/office/drawing/2014/main" id="{07F82AF9-FC14-445C-A6ED-FE638BC03C26}"/>
              </a:ext>
            </a:extLst>
          </p:cNvPr>
          <p:cNvSpPr txBox="1">
            <a:spLocks/>
          </p:cNvSpPr>
          <p:nvPr/>
        </p:nvSpPr>
        <p:spPr>
          <a:xfrm>
            <a:off x="221458" y="2215062"/>
            <a:ext cx="2774245"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sp>
        <p:nvSpPr>
          <p:cNvPr id="31" name="Text Placeholder 21">
            <a:extLst>
              <a:ext uri="{FF2B5EF4-FFF2-40B4-BE49-F238E27FC236}">
                <a16:creationId xmlns:a16="http://schemas.microsoft.com/office/drawing/2014/main" id="{E2DC242D-3772-4AC7-9A55-A16050286B90}"/>
              </a:ext>
            </a:extLst>
          </p:cNvPr>
          <p:cNvSpPr txBox="1">
            <a:spLocks/>
          </p:cNvSpPr>
          <p:nvPr/>
        </p:nvSpPr>
        <p:spPr>
          <a:xfrm>
            <a:off x="221457" y="2827766"/>
            <a:ext cx="2774245" cy="3053486"/>
          </a:xfrm>
          <a:prstGeom prst="rect">
            <a:avLst/>
          </a:prstGeom>
        </p:spPr>
        <p:txBody>
          <a:bodyPr lIns="0" tIns="0" rIns="0" bIns="0">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32" name="Straight Connector 31">
            <a:extLst>
              <a:ext uri="{FF2B5EF4-FFF2-40B4-BE49-F238E27FC236}">
                <a16:creationId xmlns:a16="http://schemas.microsoft.com/office/drawing/2014/main" id="{35C686B8-90FF-43FB-BB6A-C64066BBD67E}"/>
              </a:ext>
            </a:extLst>
          </p:cNvPr>
          <p:cNvCxnSpPr>
            <a:cxnSpLocks/>
          </p:cNvCxnSpPr>
          <p:nvPr/>
        </p:nvCxnSpPr>
        <p:spPr>
          <a:xfrm>
            <a:off x="221458" y="2649682"/>
            <a:ext cx="277424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7" name="Text Placeholder 19">
            <a:extLst>
              <a:ext uri="{FF2B5EF4-FFF2-40B4-BE49-F238E27FC236}">
                <a16:creationId xmlns:a16="http://schemas.microsoft.com/office/drawing/2014/main" id="{912D1966-39E6-4D89-88E0-14C293308407}"/>
              </a:ext>
            </a:extLst>
          </p:cNvPr>
          <p:cNvSpPr txBox="1">
            <a:spLocks/>
          </p:cNvSpPr>
          <p:nvPr/>
        </p:nvSpPr>
        <p:spPr>
          <a:xfrm>
            <a:off x="3184879" y="2215062"/>
            <a:ext cx="2774245"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sp>
        <p:nvSpPr>
          <p:cNvPr id="38" name="Text Placeholder 21">
            <a:extLst>
              <a:ext uri="{FF2B5EF4-FFF2-40B4-BE49-F238E27FC236}">
                <a16:creationId xmlns:a16="http://schemas.microsoft.com/office/drawing/2014/main" id="{2D405F7A-4C48-414E-9033-5084D54B0EC3}"/>
              </a:ext>
            </a:extLst>
          </p:cNvPr>
          <p:cNvSpPr txBox="1">
            <a:spLocks/>
          </p:cNvSpPr>
          <p:nvPr/>
        </p:nvSpPr>
        <p:spPr>
          <a:xfrm>
            <a:off x="3184879" y="2827766"/>
            <a:ext cx="2774245" cy="3053486"/>
          </a:xfrm>
          <a:prstGeom prst="rect">
            <a:avLst/>
          </a:prstGeom>
        </p:spPr>
        <p:txBody>
          <a:bodyPr lIns="0" tIns="0" rIns="0" bIns="0">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39" name="Straight Connector 38">
            <a:extLst>
              <a:ext uri="{FF2B5EF4-FFF2-40B4-BE49-F238E27FC236}">
                <a16:creationId xmlns:a16="http://schemas.microsoft.com/office/drawing/2014/main" id="{C1096F0E-F31F-4A83-AC82-735D76AD893E}"/>
              </a:ext>
            </a:extLst>
          </p:cNvPr>
          <p:cNvCxnSpPr>
            <a:cxnSpLocks/>
          </p:cNvCxnSpPr>
          <p:nvPr/>
        </p:nvCxnSpPr>
        <p:spPr>
          <a:xfrm>
            <a:off x="3184879" y="2649682"/>
            <a:ext cx="277424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Text Placeholder 19">
            <a:extLst>
              <a:ext uri="{FF2B5EF4-FFF2-40B4-BE49-F238E27FC236}">
                <a16:creationId xmlns:a16="http://schemas.microsoft.com/office/drawing/2014/main" id="{F97FC9F8-00A6-4E6A-8AF2-FE97EE634EB6}"/>
              </a:ext>
            </a:extLst>
          </p:cNvPr>
          <p:cNvSpPr txBox="1">
            <a:spLocks/>
          </p:cNvSpPr>
          <p:nvPr/>
        </p:nvSpPr>
        <p:spPr>
          <a:xfrm>
            <a:off x="6148300" y="2215062"/>
            <a:ext cx="2774245"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sp>
        <p:nvSpPr>
          <p:cNvPr id="20" name="Text Placeholder 21">
            <a:extLst>
              <a:ext uri="{FF2B5EF4-FFF2-40B4-BE49-F238E27FC236}">
                <a16:creationId xmlns:a16="http://schemas.microsoft.com/office/drawing/2014/main" id="{8DF514ED-8CEE-4CF8-A97B-1CA6644FD567}"/>
              </a:ext>
            </a:extLst>
          </p:cNvPr>
          <p:cNvSpPr txBox="1">
            <a:spLocks/>
          </p:cNvSpPr>
          <p:nvPr/>
        </p:nvSpPr>
        <p:spPr>
          <a:xfrm>
            <a:off x="6148300" y="2827766"/>
            <a:ext cx="2774245" cy="3053486"/>
          </a:xfrm>
          <a:prstGeom prst="rect">
            <a:avLst/>
          </a:prstGeom>
        </p:spPr>
        <p:txBody>
          <a:bodyPr lIns="0" tIns="0" rIns="0" bIns="0">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21" name="Straight Connector 20">
            <a:extLst>
              <a:ext uri="{FF2B5EF4-FFF2-40B4-BE49-F238E27FC236}">
                <a16:creationId xmlns:a16="http://schemas.microsoft.com/office/drawing/2014/main" id="{031AE0F2-0682-4E87-AD22-54A88E94EB18}"/>
              </a:ext>
            </a:extLst>
          </p:cNvPr>
          <p:cNvCxnSpPr>
            <a:cxnSpLocks/>
          </p:cNvCxnSpPr>
          <p:nvPr/>
        </p:nvCxnSpPr>
        <p:spPr>
          <a:xfrm>
            <a:off x="6148300" y="2649682"/>
            <a:ext cx="2774245"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25" name="Group 24">
            <a:extLst>
              <a:ext uri="{FF2B5EF4-FFF2-40B4-BE49-F238E27FC236}">
                <a16:creationId xmlns:a16="http://schemas.microsoft.com/office/drawing/2014/main" id="{15D50099-64B0-4008-AEC6-54410F3DCF2E}"/>
              </a:ext>
            </a:extLst>
          </p:cNvPr>
          <p:cNvGrpSpPr/>
          <p:nvPr/>
        </p:nvGrpSpPr>
        <p:grpSpPr>
          <a:xfrm>
            <a:off x="6148300" y="1473467"/>
            <a:ext cx="666000" cy="666256"/>
            <a:chOff x="3071135" y="1760585"/>
            <a:chExt cx="475200" cy="633600"/>
          </a:xfrm>
        </p:grpSpPr>
        <p:sp>
          <p:nvSpPr>
            <p:cNvPr id="26" name="Accent">
              <a:extLst>
                <a:ext uri="{FF2B5EF4-FFF2-40B4-BE49-F238E27FC236}">
                  <a16:creationId xmlns:a16="http://schemas.microsoft.com/office/drawing/2014/main" id="{59DADD4C-B570-47A2-A03C-AEF59F9DFD2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7" name="Outline">
              <a:extLst>
                <a:ext uri="{FF2B5EF4-FFF2-40B4-BE49-F238E27FC236}">
                  <a16:creationId xmlns:a16="http://schemas.microsoft.com/office/drawing/2014/main" id="{7A25DD52-EF78-4B73-86AA-4C864B071D1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2289451666"/>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Title 59">
            <a:extLst>
              <a:ext uri="{FF2B5EF4-FFF2-40B4-BE49-F238E27FC236}">
                <a16:creationId xmlns:a16="http://schemas.microsoft.com/office/drawing/2014/main" id="{003925DC-DCED-4193-9179-5BCFF3BF929A}"/>
              </a:ext>
            </a:extLst>
          </p:cNvPr>
          <p:cNvSpPr>
            <a:spLocks noGrp="1"/>
          </p:cNvSpPr>
          <p:nvPr>
            <p:ph type="title"/>
          </p:nvPr>
        </p:nvSpPr>
        <p:spPr>
          <a:xfrm>
            <a:off x="221226" y="365126"/>
            <a:ext cx="8701548" cy="578772"/>
          </a:xfrm>
        </p:spPr>
        <p:txBody>
          <a:bodyPr/>
          <a:lstStyle/>
          <a:p>
            <a:r>
              <a:rPr lang="en-US" dirty="0"/>
              <a:t>Target with Four Objective Callouts</a:t>
            </a:r>
          </a:p>
        </p:txBody>
      </p:sp>
      <p:grpSp>
        <p:nvGrpSpPr>
          <p:cNvPr id="43" name="Group 42">
            <a:extLst>
              <a:ext uri="{FF2B5EF4-FFF2-40B4-BE49-F238E27FC236}">
                <a16:creationId xmlns:a16="http://schemas.microsoft.com/office/drawing/2014/main" id="{4C04403D-470B-4E4D-A5DA-79AB035C291B}"/>
              </a:ext>
            </a:extLst>
          </p:cNvPr>
          <p:cNvGrpSpPr/>
          <p:nvPr/>
        </p:nvGrpSpPr>
        <p:grpSpPr>
          <a:xfrm>
            <a:off x="221226" y="1477717"/>
            <a:ext cx="2722344" cy="4286475"/>
            <a:chOff x="222378" y="1998578"/>
            <a:chExt cx="4649613" cy="2304537"/>
          </a:xfrm>
        </p:grpSpPr>
        <p:grpSp>
          <p:nvGrpSpPr>
            <p:cNvPr id="42" name="Group 41">
              <a:extLst>
                <a:ext uri="{FF2B5EF4-FFF2-40B4-BE49-F238E27FC236}">
                  <a16:creationId xmlns:a16="http://schemas.microsoft.com/office/drawing/2014/main" id="{F0590DD6-A46C-4A7C-B331-E95166C16937}"/>
                </a:ext>
              </a:extLst>
            </p:cNvPr>
            <p:cNvGrpSpPr/>
            <p:nvPr/>
          </p:nvGrpSpPr>
          <p:grpSpPr>
            <a:xfrm>
              <a:off x="222378" y="1998578"/>
              <a:ext cx="4649613" cy="1091822"/>
              <a:chOff x="4258704" y="1443034"/>
              <a:chExt cx="4649613" cy="1091822"/>
            </a:xfrm>
          </p:grpSpPr>
          <p:sp>
            <p:nvSpPr>
              <p:cNvPr id="28" name="Round Same Side Corner Rectangle 42">
                <a:extLst>
                  <a:ext uri="{FF2B5EF4-FFF2-40B4-BE49-F238E27FC236}">
                    <a16:creationId xmlns:a16="http://schemas.microsoft.com/office/drawing/2014/main" id="{7EA1AEDA-196C-40E6-A6F2-C50BFE020018}"/>
                  </a:ext>
                </a:extLst>
              </p:cNvPr>
              <p:cNvSpPr/>
              <p:nvPr/>
            </p:nvSpPr>
            <p:spPr>
              <a:xfrm>
                <a:off x="4258704" y="1443034"/>
                <a:ext cx="4649518" cy="308993"/>
              </a:xfrm>
              <a:prstGeom prst="round2Same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da-DK" sz="1800" b="1" dirty="0">
                    <a:cs typeface="Arial" panose="020B0604020202020204" pitchFamily="34" charset="0"/>
                    <a:sym typeface="Trebuchet MS" panose="020B0603020202020204" pitchFamily="34" charset="0"/>
                  </a:rPr>
                  <a:t>Objective</a:t>
                </a:r>
                <a:endParaRPr lang="en-US" sz="1800" b="1" dirty="0">
                  <a:cs typeface="Arial" panose="020B0604020202020204" pitchFamily="34" charset="0"/>
                  <a:sym typeface="Trebuchet MS" panose="020B0603020202020204" pitchFamily="34" charset="0"/>
                </a:endParaRPr>
              </a:p>
            </p:txBody>
          </p:sp>
          <p:sp>
            <p:nvSpPr>
              <p:cNvPr id="29" name="Rectangle 28">
                <a:extLst>
                  <a:ext uri="{FF2B5EF4-FFF2-40B4-BE49-F238E27FC236}">
                    <a16:creationId xmlns:a16="http://schemas.microsoft.com/office/drawing/2014/main" id="{DA1873E4-9CF1-434C-9324-36AE2EED771D}"/>
                  </a:ext>
                </a:extLst>
              </p:cNvPr>
              <p:cNvSpPr/>
              <p:nvPr/>
            </p:nvSpPr>
            <p:spPr>
              <a:xfrm>
                <a:off x="4258799" y="1750082"/>
                <a:ext cx="4649518" cy="784774"/>
              </a:xfrm>
              <a:prstGeom prst="rect">
                <a:avLst/>
              </a:prstGeom>
              <a:solidFill>
                <a:schemeClr val="bg2"/>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 tIns="18288" rIns="13716" bIns="18288" numCol="1" spcCol="0" rtlCol="0" fromWordArt="0" anchor="ctr" anchorCtr="0" forceAA="0" compatLnSpc="1">
                <a:prstTxWarp prst="textNoShape">
                  <a:avLst/>
                </a:prstTxWarp>
                <a:noAutofit/>
              </a:bodyPr>
              <a:lstStyle/>
              <a:p>
                <a:pPr marL="243000" lvl="1" indent="-162000">
                  <a:buClr>
                    <a:schemeClr val="tx1"/>
                  </a:buClr>
                  <a:buSzPct val="100000"/>
                  <a:buFont typeface="Trebuchet MS" panose="020B0603020202020204" pitchFamily="34" charset="0"/>
                  <a:buChar char="•"/>
                </a:pPr>
                <a:r>
                  <a:rPr lang="en-US" sz="12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grpSp>
        <p:grpSp>
          <p:nvGrpSpPr>
            <p:cNvPr id="41" name="Group 40">
              <a:extLst>
                <a:ext uri="{FF2B5EF4-FFF2-40B4-BE49-F238E27FC236}">
                  <a16:creationId xmlns:a16="http://schemas.microsoft.com/office/drawing/2014/main" id="{427715F2-20B4-4E9F-8AA8-554C1CEBE4C0}"/>
                </a:ext>
              </a:extLst>
            </p:cNvPr>
            <p:cNvGrpSpPr/>
            <p:nvPr/>
          </p:nvGrpSpPr>
          <p:grpSpPr>
            <a:xfrm>
              <a:off x="222378" y="3211293"/>
              <a:ext cx="4649613" cy="1091822"/>
              <a:chOff x="4258704" y="2650600"/>
              <a:chExt cx="4649613" cy="1091822"/>
            </a:xfrm>
          </p:grpSpPr>
          <p:sp>
            <p:nvSpPr>
              <p:cNvPr id="33" name="Round Same Side Corner Rectangle 42">
                <a:extLst>
                  <a:ext uri="{FF2B5EF4-FFF2-40B4-BE49-F238E27FC236}">
                    <a16:creationId xmlns:a16="http://schemas.microsoft.com/office/drawing/2014/main" id="{B9EC9B13-0F8A-4FCA-8F62-827F2CFD0181}"/>
                  </a:ext>
                </a:extLst>
              </p:cNvPr>
              <p:cNvSpPr/>
              <p:nvPr/>
            </p:nvSpPr>
            <p:spPr>
              <a:xfrm>
                <a:off x="4258704" y="2650600"/>
                <a:ext cx="4649518" cy="308993"/>
              </a:xfrm>
              <a:prstGeom prst="round2Same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da-DK" sz="1800" b="1" dirty="0">
                    <a:cs typeface="Arial" panose="020B0604020202020204" pitchFamily="34" charset="0"/>
                    <a:sym typeface="Trebuchet MS" panose="020B0603020202020204" pitchFamily="34" charset="0"/>
                  </a:rPr>
                  <a:t>Objective</a:t>
                </a:r>
                <a:endParaRPr lang="en-US" sz="1800" b="1" dirty="0">
                  <a:cs typeface="Arial" panose="020B0604020202020204" pitchFamily="34" charset="0"/>
                  <a:sym typeface="Trebuchet MS" panose="020B0603020202020204" pitchFamily="34" charset="0"/>
                </a:endParaRPr>
              </a:p>
            </p:txBody>
          </p:sp>
          <p:sp>
            <p:nvSpPr>
              <p:cNvPr id="34" name="Rectangle 33">
                <a:extLst>
                  <a:ext uri="{FF2B5EF4-FFF2-40B4-BE49-F238E27FC236}">
                    <a16:creationId xmlns:a16="http://schemas.microsoft.com/office/drawing/2014/main" id="{7A27EC26-4148-4D88-9B23-7B8EDB4788F1}"/>
                  </a:ext>
                </a:extLst>
              </p:cNvPr>
              <p:cNvSpPr/>
              <p:nvPr/>
            </p:nvSpPr>
            <p:spPr>
              <a:xfrm>
                <a:off x="4258799" y="2957648"/>
                <a:ext cx="4649518" cy="784774"/>
              </a:xfrm>
              <a:prstGeom prst="rect">
                <a:avLst/>
              </a:prstGeom>
              <a:solidFill>
                <a:schemeClr val="bg2"/>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 tIns="18288" rIns="13716" bIns="18288" numCol="1" spcCol="0" rtlCol="0" fromWordArt="0" anchor="ctr" anchorCtr="0" forceAA="0" compatLnSpc="1">
                <a:prstTxWarp prst="textNoShape">
                  <a:avLst/>
                </a:prstTxWarp>
                <a:noAutofit/>
              </a:bodyPr>
              <a:lstStyle/>
              <a:p>
                <a:pPr marL="243000" lvl="1" indent="-162000">
                  <a:buClr>
                    <a:schemeClr val="tx1"/>
                  </a:buClr>
                  <a:buSzPct val="100000"/>
                  <a:buFont typeface="Trebuchet MS" panose="020B0603020202020204" pitchFamily="34" charset="0"/>
                  <a:buChar char="•"/>
                </a:pPr>
                <a:r>
                  <a:rPr lang="en-US" sz="12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grpSp>
      </p:grpSp>
      <p:grpSp>
        <p:nvGrpSpPr>
          <p:cNvPr id="63" name="Group 62">
            <a:extLst>
              <a:ext uri="{FF2B5EF4-FFF2-40B4-BE49-F238E27FC236}">
                <a16:creationId xmlns:a16="http://schemas.microsoft.com/office/drawing/2014/main" id="{920D06B0-2BBC-4AA3-8880-F9E1C7815BBE}"/>
              </a:ext>
            </a:extLst>
          </p:cNvPr>
          <p:cNvGrpSpPr/>
          <p:nvPr/>
        </p:nvGrpSpPr>
        <p:grpSpPr>
          <a:xfrm>
            <a:off x="3181630" y="2205582"/>
            <a:ext cx="2780740" cy="2780872"/>
            <a:chOff x="3333474" y="2000803"/>
            <a:chExt cx="2378812" cy="3171750"/>
          </a:xfrm>
        </p:grpSpPr>
        <p:sp>
          <p:nvSpPr>
            <p:cNvPr id="7" name="Shape 3">
              <a:extLst>
                <a:ext uri="{FF2B5EF4-FFF2-40B4-BE49-F238E27FC236}">
                  <a16:creationId xmlns:a16="http://schemas.microsoft.com/office/drawing/2014/main" id="{F4F0733E-81B9-4E10-B379-E25BC76D6F7E}"/>
                </a:ext>
              </a:extLst>
            </p:cNvPr>
            <p:cNvSpPr/>
            <p:nvPr/>
          </p:nvSpPr>
          <p:spPr>
            <a:xfrm>
              <a:off x="3424798" y="2475976"/>
              <a:ext cx="0" cy="0"/>
            </a:xfrm>
            <a:prstGeom prst="line">
              <a:avLst/>
            </a:prstGeom>
            <a:noFill/>
            <a:ln w="12700">
              <a:solidFill>
                <a:srgbClr val="BFBFBF"/>
              </a:solidFill>
              <a:prstDash val="solid"/>
            </a:ln>
          </p:spPr>
          <p:txBody>
            <a:bodyPr/>
            <a:lstStyle/>
            <a:p>
              <a:endParaRPr lang="en-PH" dirty="0"/>
            </a:p>
          </p:txBody>
        </p:sp>
        <p:sp>
          <p:nvSpPr>
            <p:cNvPr id="8" name="Shape 7">
              <a:extLst>
                <a:ext uri="{FF2B5EF4-FFF2-40B4-BE49-F238E27FC236}">
                  <a16:creationId xmlns:a16="http://schemas.microsoft.com/office/drawing/2014/main" id="{41DCB641-AE82-4210-99EE-431CE2FFCCA6}"/>
                </a:ext>
              </a:extLst>
            </p:cNvPr>
            <p:cNvSpPr/>
            <p:nvPr/>
          </p:nvSpPr>
          <p:spPr>
            <a:xfrm>
              <a:off x="3333474" y="2000803"/>
              <a:ext cx="2378812" cy="3171750"/>
            </a:xfrm>
            <a:prstGeom prst="ellipse">
              <a:avLst/>
            </a:prstGeom>
            <a:solidFill>
              <a:schemeClr val="bg1">
                <a:lumMod val="75000"/>
              </a:schemeClr>
            </a:solidFill>
            <a:ln/>
          </p:spPr>
          <p:txBody>
            <a:bodyPr/>
            <a:lstStyle/>
            <a:p>
              <a:endParaRPr lang="en-PH" dirty="0"/>
            </a:p>
          </p:txBody>
        </p:sp>
        <p:sp>
          <p:nvSpPr>
            <p:cNvPr id="9" name="Shape 8">
              <a:extLst>
                <a:ext uri="{FF2B5EF4-FFF2-40B4-BE49-F238E27FC236}">
                  <a16:creationId xmlns:a16="http://schemas.microsoft.com/office/drawing/2014/main" id="{860303CB-4CB4-47AA-BE42-26975C9D8A4F}"/>
                </a:ext>
              </a:extLst>
            </p:cNvPr>
            <p:cNvSpPr/>
            <p:nvPr/>
          </p:nvSpPr>
          <p:spPr>
            <a:xfrm>
              <a:off x="3521400" y="2251372"/>
              <a:ext cx="2002960" cy="2670615"/>
            </a:xfrm>
            <a:prstGeom prst="ellipse">
              <a:avLst/>
            </a:prstGeom>
            <a:solidFill>
              <a:srgbClr val="FFFFFF"/>
            </a:solidFill>
            <a:ln/>
          </p:spPr>
          <p:txBody>
            <a:bodyPr/>
            <a:lstStyle/>
            <a:p>
              <a:endParaRPr lang="en-PH" dirty="0"/>
            </a:p>
          </p:txBody>
        </p:sp>
        <p:sp>
          <p:nvSpPr>
            <p:cNvPr id="10" name="Shape 9">
              <a:extLst>
                <a:ext uri="{FF2B5EF4-FFF2-40B4-BE49-F238E27FC236}">
                  <a16:creationId xmlns:a16="http://schemas.microsoft.com/office/drawing/2014/main" id="{469D8604-EDB4-44C8-8339-95636C6B0981}"/>
                </a:ext>
              </a:extLst>
            </p:cNvPr>
            <p:cNvSpPr/>
            <p:nvPr/>
          </p:nvSpPr>
          <p:spPr>
            <a:xfrm>
              <a:off x="3684350" y="2468637"/>
              <a:ext cx="1677062" cy="2236084"/>
            </a:xfrm>
            <a:prstGeom prst="ellipse">
              <a:avLst/>
            </a:prstGeom>
            <a:solidFill>
              <a:schemeClr val="bg1">
                <a:lumMod val="90000"/>
              </a:schemeClr>
            </a:solidFill>
            <a:ln/>
          </p:spPr>
          <p:txBody>
            <a:bodyPr/>
            <a:lstStyle/>
            <a:p>
              <a:endParaRPr lang="en-PH" dirty="0"/>
            </a:p>
          </p:txBody>
        </p:sp>
        <p:sp>
          <p:nvSpPr>
            <p:cNvPr id="11" name="Shape 10">
              <a:extLst>
                <a:ext uri="{FF2B5EF4-FFF2-40B4-BE49-F238E27FC236}">
                  <a16:creationId xmlns:a16="http://schemas.microsoft.com/office/drawing/2014/main" id="{BFD46F1A-4E2A-4B2E-A85B-F2B63196DD80}"/>
                </a:ext>
              </a:extLst>
            </p:cNvPr>
            <p:cNvSpPr/>
            <p:nvPr/>
          </p:nvSpPr>
          <p:spPr>
            <a:xfrm>
              <a:off x="3872275" y="2719205"/>
              <a:ext cx="1301211" cy="1734949"/>
            </a:xfrm>
            <a:prstGeom prst="ellipse">
              <a:avLst/>
            </a:prstGeom>
            <a:solidFill>
              <a:srgbClr val="FFFFFF"/>
            </a:solidFill>
            <a:ln/>
          </p:spPr>
          <p:txBody>
            <a:bodyPr/>
            <a:lstStyle/>
            <a:p>
              <a:endParaRPr lang="en-PH" dirty="0"/>
            </a:p>
          </p:txBody>
        </p:sp>
        <p:sp>
          <p:nvSpPr>
            <p:cNvPr id="12" name="Shape 11">
              <a:extLst>
                <a:ext uri="{FF2B5EF4-FFF2-40B4-BE49-F238E27FC236}">
                  <a16:creationId xmlns:a16="http://schemas.microsoft.com/office/drawing/2014/main" id="{38314935-1895-48F5-89B7-CD399A1BA1DB}"/>
                </a:ext>
              </a:extLst>
            </p:cNvPr>
            <p:cNvSpPr/>
            <p:nvPr/>
          </p:nvSpPr>
          <p:spPr>
            <a:xfrm>
              <a:off x="4035224" y="2936469"/>
              <a:ext cx="975314" cy="1300418"/>
            </a:xfrm>
            <a:prstGeom prst="ellipse">
              <a:avLst/>
            </a:prstGeom>
            <a:solidFill>
              <a:schemeClr val="bg1">
                <a:lumMod val="75000"/>
              </a:schemeClr>
            </a:solidFill>
            <a:ln/>
          </p:spPr>
          <p:txBody>
            <a:bodyPr/>
            <a:lstStyle/>
            <a:p>
              <a:endParaRPr lang="en-PH" dirty="0"/>
            </a:p>
          </p:txBody>
        </p:sp>
        <p:sp>
          <p:nvSpPr>
            <p:cNvPr id="13" name="Shape 12">
              <a:extLst>
                <a:ext uri="{FF2B5EF4-FFF2-40B4-BE49-F238E27FC236}">
                  <a16:creationId xmlns:a16="http://schemas.microsoft.com/office/drawing/2014/main" id="{D60D0B14-5C53-4100-883A-6EEEB4A307AB}"/>
                </a:ext>
              </a:extLst>
            </p:cNvPr>
            <p:cNvSpPr/>
            <p:nvPr/>
          </p:nvSpPr>
          <p:spPr>
            <a:xfrm>
              <a:off x="4221960" y="3185451"/>
              <a:ext cx="601840" cy="802453"/>
            </a:xfrm>
            <a:prstGeom prst="ellipse">
              <a:avLst/>
            </a:prstGeom>
            <a:solidFill>
              <a:srgbClr val="FFFFFF"/>
            </a:solidFill>
            <a:ln/>
          </p:spPr>
          <p:txBody>
            <a:bodyPr/>
            <a:lstStyle/>
            <a:p>
              <a:endParaRPr lang="en-PH" dirty="0"/>
            </a:p>
          </p:txBody>
        </p:sp>
        <p:sp>
          <p:nvSpPr>
            <p:cNvPr id="14" name="Shape 13">
              <a:extLst>
                <a:ext uri="{FF2B5EF4-FFF2-40B4-BE49-F238E27FC236}">
                  <a16:creationId xmlns:a16="http://schemas.microsoft.com/office/drawing/2014/main" id="{871BA076-C907-4D0A-8D5A-1B72B6AB9A10}"/>
                </a:ext>
              </a:extLst>
            </p:cNvPr>
            <p:cNvSpPr/>
            <p:nvPr/>
          </p:nvSpPr>
          <p:spPr>
            <a:xfrm>
              <a:off x="4359932" y="3369414"/>
              <a:ext cx="325897" cy="434529"/>
            </a:xfrm>
            <a:prstGeom prst="ellipse">
              <a:avLst/>
            </a:prstGeom>
            <a:solidFill>
              <a:schemeClr val="bg1">
                <a:lumMod val="90000"/>
              </a:schemeClr>
            </a:solidFill>
            <a:ln/>
          </p:spPr>
          <p:txBody>
            <a:bodyPr/>
            <a:lstStyle/>
            <a:p>
              <a:endParaRPr lang="en-PH" dirty="0"/>
            </a:p>
          </p:txBody>
        </p:sp>
      </p:grpSp>
      <p:sp>
        <p:nvSpPr>
          <p:cNvPr id="62" name="ee4pContent4">
            <a:extLst>
              <a:ext uri="{FF2B5EF4-FFF2-40B4-BE49-F238E27FC236}">
                <a16:creationId xmlns:a16="http://schemas.microsoft.com/office/drawing/2014/main" id="{A18AB3C7-2588-4199-B773-E91422E46A0A}"/>
              </a:ext>
            </a:extLst>
          </p:cNvPr>
          <p:cNvSpPr txBox="1"/>
          <p:nvPr/>
        </p:nvSpPr>
        <p:spPr>
          <a:xfrm>
            <a:off x="3574859" y="5393607"/>
            <a:ext cx="1994282" cy="64837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de-DE"/>
            </a:defPPr>
            <a:lvl1pPr>
              <a:buSzPct val="100000"/>
              <a:buFont typeface="Trebuchet MS" panose="020B0603020202020204" pitchFamily="34" charset="0"/>
              <a:buChar char="​"/>
              <a:defRPr sz="700">
                <a:solidFill>
                  <a:srgbClr val="000000"/>
                </a:solidFill>
                <a:latin typeface="+mn-lt"/>
                <a:cs typeface="Arial" pitchFamily="34" charset="0"/>
              </a:defRPr>
            </a:lvl1pPr>
            <a:lvl2pPr marL="134541" lvl="1" indent="-134541">
              <a:buClr>
                <a:srgbClr val="EA1C0A"/>
              </a:buClr>
              <a:buSzPct val="100000"/>
              <a:buFont typeface="Trebuchet MS" panose="020B0603020202020204" pitchFamily="34" charset="0"/>
              <a:buChar char="•"/>
              <a:defRPr sz="700">
                <a:solidFill>
                  <a:srgbClr val="000000"/>
                </a:solidFill>
              </a:defRPr>
            </a:lvl2pPr>
            <a:lvl3pPr marL="269081" lvl="2" indent="-134541">
              <a:buClr>
                <a:srgbClr val="000000"/>
              </a:buClr>
              <a:buSzPct val="100000"/>
              <a:buFont typeface="Trebuchet MS" panose="020B0603020202020204" pitchFamily="34" charset="0"/>
              <a:buChar char="•"/>
              <a:defRPr sz="700">
                <a:solidFill>
                  <a:srgbClr val="000000"/>
                </a:solidFill>
              </a:defRPr>
            </a:lvl3pPr>
            <a:lvl4pPr marL="0" lvl="3">
              <a:buSzPct val="100000"/>
              <a:buFont typeface="Trebuchet MS" panose="020B0603020202020204" pitchFamily="34" charset="0"/>
              <a:buChar char="​"/>
              <a:defRPr sz="900">
                <a:solidFill>
                  <a:srgbClr val="EA1C0A"/>
                </a:solidFill>
              </a:defRPr>
            </a:lvl4pPr>
            <a:lvl5pPr marL="0" lvl="4">
              <a:buSzPct val="100000"/>
              <a:buFont typeface="Trebuchet MS" panose="020B0603020202020204" pitchFamily="34" charset="0"/>
              <a:buChar char="​"/>
              <a:defRPr sz="900" b="1">
                <a:solidFill>
                  <a:srgbClr val="000000"/>
                </a:solidFill>
              </a:defRPr>
            </a:lvl5pPr>
            <a:lvl6pPr marL="134541" lvl="5" indent="-134541">
              <a:buClr>
                <a:srgbClr val="EA1C0A"/>
              </a:buClr>
              <a:buSzPct val="100000"/>
              <a:buFont typeface="Trebuchet MS" panose="020B0603020202020204" pitchFamily="34" charset="0"/>
              <a:buChar char="•"/>
              <a:defRPr sz="900">
                <a:solidFill>
                  <a:srgbClr val="000000"/>
                </a:solidFill>
              </a:defRPr>
            </a:lvl6pPr>
            <a:lvl7pPr marL="0" lvl="6">
              <a:buSzPct val="100000"/>
              <a:buFont typeface="Trebuchet MS" panose="020B0603020202020204" pitchFamily="34" charset="0"/>
              <a:buChar char="​"/>
              <a:defRPr sz="2400">
                <a:solidFill>
                  <a:srgbClr val="000000"/>
                </a:solidFill>
              </a:defRPr>
            </a:lvl7pPr>
            <a:lvl8pPr marL="0" lvl="7">
              <a:buSzPct val="100000"/>
              <a:buFont typeface="Trebuchet MS" panose="020B0603020202020204" pitchFamily="34" charset="0"/>
              <a:buChar char="​"/>
              <a:defRPr sz="3000">
                <a:solidFill>
                  <a:srgbClr val="EA1C0A"/>
                </a:solidFill>
              </a:defRPr>
            </a:lvl8pPr>
            <a:lvl9pPr marL="0" lvl="8">
              <a:buSzPct val="100000"/>
              <a:buFont typeface="Trebuchet MS" panose="020B0603020202020204" pitchFamily="34" charset="0"/>
              <a:buChar char="​"/>
              <a:defRPr>
                <a:solidFill>
                  <a:srgbClr val="EA1C0A"/>
                </a:solidFill>
              </a:defRPr>
            </a:lvl9pPr>
          </a:lstStyle>
          <a:p>
            <a:pPr algn="ctr" defTabSz="1219170"/>
            <a:r>
              <a:rPr lang="da-DK" sz="1400" b="1" dirty="0">
                <a:solidFill>
                  <a:schemeClr val="tx1"/>
                </a:solidFill>
                <a:sym typeface="Trebuchet MS" panose="020B0603020202020204" pitchFamily="34" charset="0"/>
              </a:rPr>
              <a:t>Lorem ipsum</a:t>
            </a:r>
            <a:br>
              <a:rPr lang="da-DK" sz="1400" b="1" dirty="0">
                <a:solidFill>
                  <a:schemeClr val="tx1"/>
                </a:solidFill>
                <a:sym typeface="Trebuchet MS" panose="020B0603020202020204" pitchFamily="34" charset="0"/>
              </a:rPr>
            </a:br>
            <a:r>
              <a:rPr lang="da-DK" sz="1400" b="1" dirty="0">
                <a:solidFill>
                  <a:schemeClr val="tx1"/>
                </a:solidFill>
                <a:sym typeface="Trebuchet MS" panose="020B0603020202020204" pitchFamily="34" charset="0"/>
              </a:rPr>
              <a:t>dolor sit amet</a:t>
            </a:r>
          </a:p>
        </p:txBody>
      </p:sp>
      <p:grpSp>
        <p:nvGrpSpPr>
          <p:cNvPr id="72" name="Group 71">
            <a:extLst>
              <a:ext uri="{FF2B5EF4-FFF2-40B4-BE49-F238E27FC236}">
                <a16:creationId xmlns:a16="http://schemas.microsoft.com/office/drawing/2014/main" id="{1CB8AF17-D673-4FA7-A1C2-A9D710C0DE8D}"/>
              </a:ext>
            </a:extLst>
          </p:cNvPr>
          <p:cNvGrpSpPr/>
          <p:nvPr/>
        </p:nvGrpSpPr>
        <p:grpSpPr>
          <a:xfrm>
            <a:off x="6200430" y="1477717"/>
            <a:ext cx="2722344" cy="2030806"/>
            <a:chOff x="4258704" y="1443034"/>
            <a:chExt cx="4649613" cy="1091822"/>
          </a:xfrm>
        </p:grpSpPr>
        <p:sp>
          <p:nvSpPr>
            <p:cNvPr id="76" name="Round Same Side Corner Rectangle 42">
              <a:extLst>
                <a:ext uri="{FF2B5EF4-FFF2-40B4-BE49-F238E27FC236}">
                  <a16:creationId xmlns:a16="http://schemas.microsoft.com/office/drawing/2014/main" id="{63BB5BF9-93A9-4F71-A83B-093651B32AFC}"/>
                </a:ext>
              </a:extLst>
            </p:cNvPr>
            <p:cNvSpPr/>
            <p:nvPr/>
          </p:nvSpPr>
          <p:spPr>
            <a:xfrm>
              <a:off x="4258704" y="1443034"/>
              <a:ext cx="4649518" cy="308993"/>
            </a:xfrm>
            <a:prstGeom prst="round2Same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da-DK" sz="1800" b="1" dirty="0">
                  <a:cs typeface="Arial" panose="020B0604020202020204" pitchFamily="34" charset="0"/>
                  <a:sym typeface="Trebuchet MS" panose="020B0603020202020204" pitchFamily="34" charset="0"/>
                </a:rPr>
                <a:t>Objective</a:t>
              </a:r>
              <a:endParaRPr lang="en-US" sz="1800" b="1" dirty="0">
                <a:cs typeface="Arial" panose="020B0604020202020204" pitchFamily="34" charset="0"/>
                <a:sym typeface="Trebuchet MS" panose="020B0603020202020204" pitchFamily="34" charset="0"/>
              </a:endParaRPr>
            </a:p>
          </p:txBody>
        </p:sp>
        <p:sp>
          <p:nvSpPr>
            <p:cNvPr id="77" name="Rectangle 76">
              <a:extLst>
                <a:ext uri="{FF2B5EF4-FFF2-40B4-BE49-F238E27FC236}">
                  <a16:creationId xmlns:a16="http://schemas.microsoft.com/office/drawing/2014/main" id="{48F83556-4A62-4763-AAD6-A9D048B23C24}"/>
                </a:ext>
              </a:extLst>
            </p:cNvPr>
            <p:cNvSpPr/>
            <p:nvPr/>
          </p:nvSpPr>
          <p:spPr>
            <a:xfrm>
              <a:off x="4258799" y="1750082"/>
              <a:ext cx="4649518" cy="784774"/>
            </a:xfrm>
            <a:prstGeom prst="rect">
              <a:avLst/>
            </a:prstGeom>
            <a:solidFill>
              <a:schemeClr val="bg2"/>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 tIns="18288" rIns="13716" bIns="18288" numCol="1" spcCol="0" rtlCol="0" fromWordArt="0" anchor="ctr" anchorCtr="0" forceAA="0" compatLnSpc="1">
              <a:prstTxWarp prst="textNoShape">
                <a:avLst/>
              </a:prstTxWarp>
              <a:noAutofit/>
            </a:bodyPr>
            <a:lstStyle/>
            <a:p>
              <a:pPr marL="243000" lvl="1" indent="-162000">
                <a:buClr>
                  <a:schemeClr val="tx1"/>
                </a:buClr>
                <a:buSzPct val="100000"/>
                <a:buFont typeface="Trebuchet MS" panose="020B0603020202020204" pitchFamily="34" charset="0"/>
                <a:buChar char="•"/>
              </a:pPr>
              <a:r>
                <a:rPr lang="en-US" sz="12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grpSp>
      <p:grpSp>
        <p:nvGrpSpPr>
          <p:cNvPr id="73" name="Group 72">
            <a:extLst>
              <a:ext uri="{FF2B5EF4-FFF2-40B4-BE49-F238E27FC236}">
                <a16:creationId xmlns:a16="http://schemas.microsoft.com/office/drawing/2014/main" id="{4DA70B40-856D-4F42-82F0-F3A90D4B4C45}"/>
              </a:ext>
            </a:extLst>
          </p:cNvPr>
          <p:cNvGrpSpPr/>
          <p:nvPr/>
        </p:nvGrpSpPr>
        <p:grpSpPr>
          <a:xfrm>
            <a:off x="6200430" y="3733386"/>
            <a:ext cx="2722344" cy="2030806"/>
            <a:chOff x="4258704" y="2650600"/>
            <a:chExt cx="4649613" cy="1091822"/>
          </a:xfrm>
        </p:grpSpPr>
        <p:sp>
          <p:nvSpPr>
            <p:cNvPr id="74" name="Round Same Side Corner Rectangle 42">
              <a:extLst>
                <a:ext uri="{FF2B5EF4-FFF2-40B4-BE49-F238E27FC236}">
                  <a16:creationId xmlns:a16="http://schemas.microsoft.com/office/drawing/2014/main" id="{16B309E8-3E81-47BB-A758-DCA09EAE3815}"/>
                </a:ext>
              </a:extLst>
            </p:cNvPr>
            <p:cNvSpPr/>
            <p:nvPr/>
          </p:nvSpPr>
          <p:spPr>
            <a:xfrm>
              <a:off x="4258704" y="2650600"/>
              <a:ext cx="4649518" cy="308993"/>
            </a:xfrm>
            <a:prstGeom prst="round2Same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da-DK" sz="1800" b="1" dirty="0">
                  <a:cs typeface="Arial" panose="020B0604020202020204" pitchFamily="34" charset="0"/>
                  <a:sym typeface="Trebuchet MS" panose="020B0603020202020204" pitchFamily="34" charset="0"/>
                </a:rPr>
                <a:t>Objective</a:t>
              </a:r>
              <a:endParaRPr lang="en-US" sz="1800" b="1" dirty="0">
                <a:cs typeface="Arial" panose="020B0604020202020204" pitchFamily="34" charset="0"/>
                <a:sym typeface="Trebuchet MS" panose="020B0603020202020204" pitchFamily="34" charset="0"/>
              </a:endParaRPr>
            </a:p>
          </p:txBody>
        </p:sp>
        <p:sp>
          <p:nvSpPr>
            <p:cNvPr id="75" name="Rectangle 74">
              <a:extLst>
                <a:ext uri="{FF2B5EF4-FFF2-40B4-BE49-F238E27FC236}">
                  <a16:creationId xmlns:a16="http://schemas.microsoft.com/office/drawing/2014/main" id="{E6719CBB-F820-4248-944C-758F2CC98D61}"/>
                </a:ext>
              </a:extLst>
            </p:cNvPr>
            <p:cNvSpPr/>
            <p:nvPr/>
          </p:nvSpPr>
          <p:spPr>
            <a:xfrm>
              <a:off x="4258799" y="2957648"/>
              <a:ext cx="4649518" cy="784774"/>
            </a:xfrm>
            <a:prstGeom prst="rect">
              <a:avLst/>
            </a:prstGeom>
            <a:solidFill>
              <a:schemeClr val="bg2"/>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 tIns="18288" rIns="13716" bIns="18288" numCol="1" spcCol="0" rtlCol="0" fromWordArt="0" anchor="ctr" anchorCtr="0" forceAA="0" compatLnSpc="1">
              <a:prstTxWarp prst="textNoShape">
                <a:avLst/>
              </a:prstTxWarp>
              <a:noAutofit/>
            </a:bodyPr>
            <a:lstStyle/>
            <a:p>
              <a:pPr marL="243000" lvl="1" indent="-162000">
                <a:buClr>
                  <a:schemeClr val="tx1"/>
                </a:buClr>
                <a:buSzPct val="100000"/>
                <a:buFont typeface="Trebuchet MS" panose="020B0603020202020204" pitchFamily="34" charset="0"/>
                <a:buChar char="•"/>
              </a:pPr>
              <a:r>
                <a:rPr lang="en-US" sz="12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grpSp>
      <p:sp>
        <p:nvSpPr>
          <p:cNvPr id="37" name="Arrow: Chevron 36">
            <a:extLst>
              <a:ext uri="{FF2B5EF4-FFF2-40B4-BE49-F238E27FC236}">
                <a16:creationId xmlns:a16="http://schemas.microsoft.com/office/drawing/2014/main" id="{C255DDE5-0F96-4E4A-86FF-24072FA0EFEB}"/>
              </a:ext>
            </a:extLst>
          </p:cNvPr>
          <p:cNvSpPr/>
          <p:nvPr/>
        </p:nvSpPr>
        <p:spPr>
          <a:xfrm rot="9269384">
            <a:off x="5398205" y="2703791"/>
            <a:ext cx="483416" cy="410513"/>
          </a:xfrm>
          <a:prstGeom prst="chevron">
            <a:avLst>
              <a:gd name="adj" fmla="val 26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38" name="Google Shape;9275;p133">
            <a:extLst>
              <a:ext uri="{FF2B5EF4-FFF2-40B4-BE49-F238E27FC236}">
                <a16:creationId xmlns:a16="http://schemas.microsoft.com/office/drawing/2014/main" id="{64082F50-8225-4FAF-92EE-E1ABF280BEBD}"/>
              </a:ext>
            </a:extLst>
          </p:cNvPr>
          <p:cNvSpPr/>
          <p:nvPr/>
        </p:nvSpPr>
        <p:spPr>
          <a:xfrm rot="3869384">
            <a:off x="5164082" y="2221381"/>
            <a:ext cx="82829" cy="1928140"/>
          </a:xfrm>
          <a:prstGeom prst="roundRect">
            <a:avLst>
              <a:gd name="adj" fmla="val 50000"/>
            </a:avLst>
          </a:prstGeom>
          <a:solidFill>
            <a:schemeClr val="bg2">
              <a:lumMod val="10000"/>
            </a:schemeClr>
          </a:solidFill>
          <a:ln>
            <a:noFill/>
          </a:ln>
        </p:spPr>
        <p:txBody>
          <a:bodyPr spcFirstLastPara="1" wrap="square" lIns="144755" tIns="96478" rIns="144755" bIns="96478" anchor="ctr" anchorCtr="0">
            <a:noAutofit/>
          </a:bodyPr>
          <a:lstStyle/>
          <a:p>
            <a:pPr algn="ctr"/>
            <a:endParaRPr sz="2100" dirty="0">
              <a:solidFill>
                <a:schemeClr val="lt1"/>
              </a:solidFill>
              <a:ea typeface="Calibri"/>
              <a:cs typeface="Calibri"/>
              <a:sym typeface="Calibri"/>
            </a:endParaRPr>
          </a:p>
        </p:txBody>
      </p:sp>
      <p:sp>
        <p:nvSpPr>
          <p:cNvPr id="40" name="Arrow: Chevron 39">
            <a:extLst>
              <a:ext uri="{FF2B5EF4-FFF2-40B4-BE49-F238E27FC236}">
                <a16:creationId xmlns:a16="http://schemas.microsoft.com/office/drawing/2014/main" id="{EED3A0DB-4DF1-4C2F-9B8A-E78C6C19F4A5}"/>
              </a:ext>
            </a:extLst>
          </p:cNvPr>
          <p:cNvSpPr/>
          <p:nvPr/>
        </p:nvSpPr>
        <p:spPr>
          <a:xfrm rot="8034794">
            <a:off x="5184407" y="2205187"/>
            <a:ext cx="483416" cy="410513"/>
          </a:xfrm>
          <a:prstGeom prst="chevron">
            <a:avLst>
              <a:gd name="adj" fmla="val 26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44" name="Google Shape;9275;p133">
            <a:extLst>
              <a:ext uri="{FF2B5EF4-FFF2-40B4-BE49-F238E27FC236}">
                <a16:creationId xmlns:a16="http://schemas.microsoft.com/office/drawing/2014/main" id="{0A21A13C-510B-4218-95C5-E0EB3717A7DA}"/>
              </a:ext>
            </a:extLst>
          </p:cNvPr>
          <p:cNvSpPr/>
          <p:nvPr/>
        </p:nvSpPr>
        <p:spPr>
          <a:xfrm rot="2634794">
            <a:off x="5050856" y="1908716"/>
            <a:ext cx="82829" cy="1928140"/>
          </a:xfrm>
          <a:prstGeom prst="roundRect">
            <a:avLst>
              <a:gd name="adj" fmla="val 50000"/>
            </a:avLst>
          </a:prstGeom>
          <a:solidFill>
            <a:schemeClr val="bg2">
              <a:lumMod val="10000"/>
            </a:schemeClr>
          </a:solidFill>
          <a:ln>
            <a:noFill/>
          </a:ln>
        </p:spPr>
        <p:txBody>
          <a:bodyPr spcFirstLastPara="1" wrap="square" lIns="144755" tIns="96478" rIns="144755" bIns="96478" anchor="ctr" anchorCtr="0">
            <a:noAutofit/>
          </a:bodyPr>
          <a:lstStyle/>
          <a:p>
            <a:pPr algn="ctr"/>
            <a:endParaRPr sz="2100" dirty="0">
              <a:solidFill>
                <a:schemeClr val="lt1"/>
              </a:solidFill>
              <a:ea typeface="Calibri"/>
              <a:cs typeface="Calibri"/>
              <a:sym typeface="Calibri"/>
            </a:endParaRPr>
          </a:p>
        </p:txBody>
      </p:sp>
      <p:sp>
        <p:nvSpPr>
          <p:cNvPr id="46" name="Arrow: Chevron 45">
            <a:extLst>
              <a:ext uri="{FF2B5EF4-FFF2-40B4-BE49-F238E27FC236}">
                <a16:creationId xmlns:a16="http://schemas.microsoft.com/office/drawing/2014/main" id="{FD47E30C-62B1-4CAB-A84C-51C1A0BC668F}"/>
              </a:ext>
            </a:extLst>
          </p:cNvPr>
          <p:cNvSpPr/>
          <p:nvPr/>
        </p:nvSpPr>
        <p:spPr>
          <a:xfrm rot="3810454">
            <a:off x="3829238" y="1983440"/>
            <a:ext cx="483416" cy="410513"/>
          </a:xfrm>
          <a:prstGeom prst="chevron">
            <a:avLst>
              <a:gd name="adj" fmla="val 26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47" name="Google Shape;9275;p133">
            <a:extLst>
              <a:ext uri="{FF2B5EF4-FFF2-40B4-BE49-F238E27FC236}">
                <a16:creationId xmlns:a16="http://schemas.microsoft.com/office/drawing/2014/main" id="{40BD4CD9-6312-4BCA-90FE-57F7F550201B}"/>
              </a:ext>
            </a:extLst>
          </p:cNvPr>
          <p:cNvSpPr/>
          <p:nvPr/>
        </p:nvSpPr>
        <p:spPr>
          <a:xfrm rot="20010454">
            <a:off x="4244249" y="1799026"/>
            <a:ext cx="82829" cy="1928140"/>
          </a:xfrm>
          <a:prstGeom prst="roundRect">
            <a:avLst>
              <a:gd name="adj" fmla="val 50000"/>
            </a:avLst>
          </a:prstGeom>
          <a:solidFill>
            <a:schemeClr val="bg2">
              <a:lumMod val="10000"/>
            </a:schemeClr>
          </a:solidFill>
          <a:ln>
            <a:noFill/>
          </a:ln>
        </p:spPr>
        <p:txBody>
          <a:bodyPr spcFirstLastPara="1" wrap="square" lIns="144755" tIns="96478" rIns="144755" bIns="96478" anchor="ctr" anchorCtr="0">
            <a:noAutofit/>
          </a:bodyPr>
          <a:lstStyle/>
          <a:p>
            <a:pPr algn="ctr"/>
            <a:endParaRPr sz="2100" dirty="0">
              <a:solidFill>
                <a:schemeClr val="lt1"/>
              </a:solidFill>
              <a:ea typeface="Calibri"/>
              <a:cs typeface="Calibri"/>
              <a:sym typeface="Calibri"/>
            </a:endParaRPr>
          </a:p>
        </p:txBody>
      </p:sp>
      <p:sp>
        <p:nvSpPr>
          <p:cNvPr id="49" name="Arrow: Chevron 48">
            <a:extLst>
              <a:ext uri="{FF2B5EF4-FFF2-40B4-BE49-F238E27FC236}">
                <a16:creationId xmlns:a16="http://schemas.microsoft.com/office/drawing/2014/main" id="{9563D171-92B3-42FD-ABFA-16C1D17A946F}"/>
              </a:ext>
            </a:extLst>
          </p:cNvPr>
          <p:cNvSpPr/>
          <p:nvPr/>
        </p:nvSpPr>
        <p:spPr>
          <a:xfrm rot="2212067">
            <a:off x="3388607" y="2428132"/>
            <a:ext cx="483416" cy="410513"/>
          </a:xfrm>
          <a:prstGeom prst="chevron">
            <a:avLst>
              <a:gd name="adj" fmla="val 26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50" name="Google Shape;9275;p133">
            <a:extLst>
              <a:ext uri="{FF2B5EF4-FFF2-40B4-BE49-F238E27FC236}">
                <a16:creationId xmlns:a16="http://schemas.microsoft.com/office/drawing/2014/main" id="{F356426F-3FC0-4A1A-A17D-538F7921B736}"/>
              </a:ext>
            </a:extLst>
          </p:cNvPr>
          <p:cNvSpPr/>
          <p:nvPr/>
        </p:nvSpPr>
        <p:spPr>
          <a:xfrm rot="18412067">
            <a:off x="3973987" y="2054374"/>
            <a:ext cx="82829" cy="1928140"/>
          </a:xfrm>
          <a:prstGeom prst="roundRect">
            <a:avLst>
              <a:gd name="adj" fmla="val 50000"/>
            </a:avLst>
          </a:prstGeom>
          <a:solidFill>
            <a:schemeClr val="bg2">
              <a:lumMod val="10000"/>
            </a:schemeClr>
          </a:solidFill>
          <a:ln>
            <a:noFill/>
          </a:ln>
        </p:spPr>
        <p:txBody>
          <a:bodyPr spcFirstLastPara="1" wrap="square" lIns="144755" tIns="96478" rIns="144755" bIns="96478" anchor="ctr" anchorCtr="0">
            <a:noAutofit/>
          </a:bodyPr>
          <a:lstStyle/>
          <a:p>
            <a:pPr algn="ctr"/>
            <a:endParaRPr sz="2100" dirty="0">
              <a:solidFill>
                <a:schemeClr val="lt1"/>
              </a:solidFill>
              <a:ea typeface="Calibri"/>
              <a:cs typeface="Calibri"/>
              <a:sym typeface="Calibri"/>
            </a:endParaRPr>
          </a:p>
        </p:txBody>
      </p:sp>
    </p:spTree>
    <p:extLst>
      <p:ext uri="{BB962C8B-B14F-4D97-AF65-F5344CB8AC3E}">
        <p14:creationId xmlns:p14="http://schemas.microsoft.com/office/powerpoint/2010/main" val="3604547360"/>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716230-7657-4904-A8CD-6DD5E04AE0DB}"/>
              </a:ext>
            </a:extLst>
          </p:cNvPr>
          <p:cNvSpPr>
            <a:spLocks noGrp="1"/>
          </p:cNvSpPr>
          <p:nvPr>
            <p:ph type="title"/>
          </p:nvPr>
        </p:nvSpPr>
        <p:spPr/>
        <p:txBody>
          <a:bodyPr/>
          <a:lstStyle/>
          <a:p>
            <a:r>
              <a:rPr lang="en-US" dirty="0"/>
              <a:t>Five-Node Interconnected Cluster</a:t>
            </a:r>
          </a:p>
        </p:txBody>
      </p:sp>
      <p:sp>
        <p:nvSpPr>
          <p:cNvPr id="29" name="Freeform 11">
            <a:extLst>
              <a:ext uri="{FF2B5EF4-FFF2-40B4-BE49-F238E27FC236}">
                <a16:creationId xmlns:a16="http://schemas.microsoft.com/office/drawing/2014/main" id="{F0B73D13-5C0A-BDC2-1362-6E3007B8344C}"/>
              </a:ext>
            </a:extLst>
          </p:cNvPr>
          <p:cNvSpPr>
            <a:spLocks/>
          </p:cNvSpPr>
          <p:nvPr/>
        </p:nvSpPr>
        <p:spPr bwMode="auto">
          <a:xfrm rot="5400000" flipH="1">
            <a:off x="2758797" y="918878"/>
            <a:ext cx="3753661" cy="6237098"/>
          </a:xfrm>
          <a:custGeom>
            <a:avLst/>
            <a:gdLst>
              <a:gd name="T0" fmla="*/ 871 w 1381"/>
              <a:gd name="T1" fmla="*/ 59 h 2286"/>
              <a:gd name="T2" fmla="*/ 627 w 1381"/>
              <a:gd name="T3" fmla="*/ 497 h 2286"/>
              <a:gd name="T4" fmla="*/ 443 w 1381"/>
              <a:gd name="T5" fmla="*/ 631 h 2286"/>
              <a:gd name="T6" fmla="*/ 272 w 1381"/>
              <a:gd name="T7" fmla="*/ 637 h 2286"/>
              <a:gd name="T8" fmla="*/ 54 w 1381"/>
              <a:gd name="T9" fmla="*/ 1050 h 2286"/>
              <a:gd name="T10" fmla="*/ 467 w 1381"/>
              <a:gd name="T11" fmla="*/ 1269 h 2286"/>
              <a:gd name="T12" fmla="*/ 521 w 1381"/>
              <a:gd name="T13" fmla="*/ 1246 h 2286"/>
              <a:gd name="T14" fmla="*/ 520 w 1381"/>
              <a:gd name="T15" fmla="*/ 1248 h 2286"/>
              <a:gd name="T16" fmla="*/ 688 w 1381"/>
              <a:gd name="T17" fmla="*/ 1347 h 2286"/>
              <a:gd name="T18" fmla="*/ 691 w 1381"/>
              <a:gd name="T19" fmla="*/ 1423 h 2286"/>
              <a:gd name="T20" fmla="*/ 691 w 1381"/>
              <a:gd name="T21" fmla="*/ 1423 h 2286"/>
              <a:gd name="T22" fmla="*/ 528 w 1381"/>
              <a:gd name="T23" fmla="*/ 1590 h 2286"/>
              <a:gd name="T24" fmla="*/ 442 w 1381"/>
              <a:gd name="T25" fmla="*/ 1599 h 2286"/>
              <a:gd name="T26" fmla="*/ 299 w 1381"/>
              <a:gd name="T27" fmla="*/ 1868 h 2286"/>
              <a:gd name="T28" fmla="*/ 568 w 1381"/>
              <a:gd name="T29" fmla="*/ 2010 h 2286"/>
              <a:gd name="T30" fmla="*/ 586 w 1381"/>
              <a:gd name="T31" fmla="*/ 2003 h 2286"/>
              <a:gd name="T32" fmla="*/ 698 w 1381"/>
              <a:gd name="T33" fmla="*/ 2101 h 2286"/>
              <a:gd name="T34" fmla="*/ 698 w 1381"/>
              <a:gd name="T35" fmla="*/ 2101 h 2286"/>
              <a:gd name="T36" fmla="*/ 762 w 1381"/>
              <a:gd name="T37" fmla="*/ 2225 h 2286"/>
              <a:gd name="T38" fmla="*/ 1008 w 1381"/>
              <a:gd name="T39" fmla="*/ 2199 h 2286"/>
              <a:gd name="T40" fmla="*/ 982 w 1381"/>
              <a:gd name="T41" fmla="*/ 1953 h 2286"/>
              <a:gd name="T42" fmla="*/ 844 w 1381"/>
              <a:gd name="T43" fmla="*/ 1917 h 2286"/>
              <a:gd name="T44" fmla="*/ 844 w 1381"/>
              <a:gd name="T45" fmla="*/ 1917 h 2286"/>
              <a:gd name="T46" fmla="*/ 723 w 1381"/>
              <a:gd name="T47" fmla="*/ 1810 h 2286"/>
              <a:gd name="T48" fmla="*/ 723 w 1381"/>
              <a:gd name="T49" fmla="*/ 1810 h 2286"/>
              <a:gd name="T50" fmla="*/ 722 w 1381"/>
              <a:gd name="T51" fmla="*/ 1785 h 2286"/>
              <a:gd name="T52" fmla="*/ 905 w 1381"/>
              <a:gd name="T53" fmla="*/ 1666 h 2286"/>
              <a:gd name="T54" fmla="*/ 1062 w 1381"/>
              <a:gd name="T55" fmla="*/ 1662 h 2286"/>
              <a:gd name="T56" fmla="*/ 1253 w 1381"/>
              <a:gd name="T57" fmla="*/ 1302 h 2286"/>
              <a:gd name="T58" fmla="*/ 892 w 1381"/>
              <a:gd name="T59" fmla="*/ 1111 h 2286"/>
              <a:gd name="T60" fmla="*/ 842 w 1381"/>
              <a:gd name="T61" fmla="*/ 1131 h 2286"/>
              <a:gd name="T62" fmla="*/ 697 w 1381"/>
              <a:gd name="T63" fmla="*/ 1000 h 2286"/>
              <a:gd name="T64" fmla="*/ 697 w 1381"/>
              <a:gd name="T65" fmla="*/ 912 h 2286"/>
              <a:gd name="T66" fmla="*/ 883 w 1381"/>
              <a:gd name="T67" fmla="*/ 751 h 2286"/>
              <a:gd name="T68" fmla="*/ 1084 w 1381"/>
              <a:gd name="T69" fmla="*/ 748 h 2286"/>
              <a:gd name="T70" fmla="*/ 1322 w 1381"/>
              <a:gd name="T71" fmla="*/ 297 h 2286"/>
              <a:gd name="T72" fmla="*/ 871 w 1381"/>
              <a:gd name="T73" fmla="*/ 59 h 2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81" h="2286">
                <a:moveTo>
                  <a:pt x="871" y="59"/>
                </a:moveTo>
                <a:cubicBezTo>
                  <a:pt x="697" y="112"/>
                  <a:pt x="579" y="306"/>
                  <a:pt x="627" y="497"/>
                </a:cubicBezTo>
                <a:cubicBezTo>
                  <a:pt x="652" y="598"/>
                  <a:pt x="545" y="653"/>
                  <a:pt x="443" y="631"/>
                </a:cubicBezTo>
                <a:cubicBezTo>
                  <a:pt x="389" y="618"/>
                  <a:pt x="330" y="620"/>
                  <a:pt x="272" y="637"/>
                </a:cubicBezTo>
                <a:cubicBezTo>
                  <a:pt x="98" y="691"/>
                  <a:pt x="0" y="876"/>
                  <a:pt x="54" y="1050"/>
                </a:cubicBezTo>
                <a:cubicBezTo>
                  <a:pt x="108" y="1224"/>
                  <a:pt x="293" y="1322"/>
                  <a:pt x="467" y="1269"/>
                </a:cubicBezTo>
                <a:cubicBezTo>
                  <a:pt x="486" y="1263"/>
                  <a:pt x="504" y="1255"/>
                  <a:pt x="521" y="1246"/>
                </a:cubicBezTo>
                <a:cubicBezTo>
                  <a:pt x="520" y="1248"/>
                  <a:pt x="520" y="1248"/>
                  <a:pt x="520" y="1248"/>
                </a:cubicBezTo>
                <a:cubicBezTo>
                  <a:pt x="602" y="1219"/>
                  <a:pt x="678" y="1265"/>
                  <a:pt x="688" y="1347"/>
                </a:cubicBezTo>
                <a:cubicBezTo>
                  <a:pt x="689" y="1376"/>
                  <a:pt x="687" y="1395"/>
                  <a:pt x="691" y="1423"/>
                </a:cubicBezTo>
                <a:cubicBezTo>
                  <a:pt x="691" y="1423"/>
                  <a:pt x="691" y="1423"/>
                  <a:pt x="691" y="1423"/>
                </a:cubicBezTo>
                <a:cubicBezTo>
                  <a:pt x="703" y="1518"/>
                  <a:pt x="623" y="1600"/>
                  <a:pt x="528" y="1590"/>
                </a:cubicBezTo>
                <a:cubicBezTo>
                  <a:pt x="500" y="1587"/>
                  <a:pt x="470" y="1590"/>
                  <a:pt x="442" y="1599"/>
                </a:cubicBezTo>
                <a:cubicBezTo>
                  <a:pt x="328" y="1634"/>
                  <a:pt x="264" y="1754"/>
                  <a:pt x="299" y="1868"/>
                </a:cubicBezTo>
                <a:cubicBezTo>
                  <a:pt x="334" y="1981"/>
                  <a:pt x="455" y="2045"/>
                  <a:pt x="568" y="2010"/>
                </a:cubicBezTo>
                <a:cubicBezTo>
                  <a:pt x="574" y="2008"/>
                  <a:pt x="580" y="2006"/>
                  <a:pt x="586" y="2003"/>
                </a:cubicBezTo>
                <a:cubicBezTo>
                  <a:pt x="643" y="2000"/>
                  <a:pt x="694" y="2042"/>
                  <a:pt x="698" y="2101"/>
                </a:cubicBezTo>
                <a:cubicBezTo>
                  <a:pt x="698" y="2101"/>
                  <a:pt x="698" y="2101"/>
                  <a:pt x="698" y="2101"/>
                </a:cubicBezTo>
                <a:cubicBezTo>
                  <a:pt x="701" y="2148"/>
                  <a:pt x="723" y="2193"/>
                  <a:pt x="762" y="2225"/>
                </a:cubicBezTo>
                <a:cubicBezTo>
                  <a:pt x="837" y="2286"/>
                  <a:pt x="947" y="2275"/>
                  <a:pt x="1008" y="2199"/>
                </a:cubicBezTo>
                <a:cubicBezTo>
                  <a:pt x="1069" y="2124"/>
                  <a:pt x="1057" y="2014"/>
                  <a:pt x="982" y="1953"/>
                </a:cubicBezTo>
                <a:cubicBezTo>
                  <a:pt x="942" y="1921"/>
                  <a:pt x="892" y="1909"/>
                  <a:pt x="844" y="1917"/>
                </a:cubicBezTo>
                <a:cubicBezTo>
                  <a:pt x="844" y="1917"/>
                  <a:pt x="844" y="1917"/>
                  <a:pt x="844" y="1917"/>
                </a:cubicBezTo>
                <a:cubicBezTo>
                  <a:pt x="779" y="1927"/>
                  <a:pt x="721" y="1876"/>
                  <a:pt x="723" y="1810"/>
                </a:cubicBezTo>
                <a:cubicBezTo>
                  <a:pt x="723" y="1810"/>
                  <a:pt x="723" y="1810"/>
                  <a:pt x="723" y="1810"/>
                </a:cubicBezTo>
                <a:cubicBezTo>
                  <a:pt x="723" y="1802"/>
                  <a:pt x="723" y="1793"/>
                  <a:pt x="722" y="1785"/>
                </a:cubicBezTo>
                <a:cubicBezTo>
                  <a:pt x="737" y="1701"/>
                  <a:pt x="820" y="1645"/>
                  <a:pt x="905" y="1666"/>
                </a:cubicBezTo>
                <a:cubicBezTo>
                  <a:pt x="955" y="1679"/>
                  <a:pt x="1009" y="1678"/>
                  <a:pt x="1062" y="1662"/>
                </a:cubicBezTo>
                <a:cubicBezTo>
                  <a:pt x="1214" y="1615"/>
                  <a:pt x="1300" y="1454"/>
                  <a:pt x="1253" y="1302"/>
                </a:cubicBezTo>
                <a:cubicBezTo>
                  <a:pt x="1206" y="1149"/>
                  <a:pt x="1044" y="1064"/>
                  <a:pt x="892" y="1111"/>
                </a:cubicBezTo>
                <a:cubicBezTo>
                  <a:pt x="874" y="1116"/>
                  <a:pt x="858" y="1123"/>
                  <a:pt x="842" y="1131"/>
                </a:cubicBezTo>
                <a:cubicBezTo>
                  <a:pt x="759" y="1145"/>
                  <a:pt x="693" y="1083"/>
                  <a:pt x="697" y="1000"/>
                </a:cubicBezTo>
                <a:cubicBezTo>
                  <a:pt x="696" y="965"/>
                  <a:pt x="699" y="939"/>
                  <a:pt x="697" y="912"/>
                </a:cubicBezTo>
                <a:cubicBezTo>
                  <a:pt x="692" y="801"/>
                  <a:pt x="782" y="725"/>
                  <a:pt x="883" y="751"/>
                </a:cubicBezTo>
                <a:cubicBezTo>
                  <a:pt x="947" y="769"/>
                  <a:pt x="1016" y="769"/>
                  <a:pt x="1084" y="748"/>
                </a:cubicBezTo>
                <a:cubicBezTo>
                  <a:pt x="1274" y="689"/>
                  <a:pt x="1381" y="487"/>
                  <a:pt x="1322" y="297"/>
                </a:cubicBezTo>
                <a:cubicBezTo>
                  <a:pt x="1264" y="107"/>
                  <a:pt x="1062" y="0"/>
                  <a:pt x="871" y="59"/>
                </a:cubicBezTo>
                <a:close/>
              </a:path>
            </a:pathLst>
          </a:custGeom>
          <a:gradFill flip="none" rotWithShape="1">
            <a:gsLst>
              <a:gs pos="0">
                <a:schemeClr val="accent1"/>
              </a:gs>
              <a:gs pos="100000">
                <a:schemeClr val="accent3"/>
              </a:gs>
            </a:gsLst>
            <a:lin ang="0" scaled="1"/>
            <a:tileRect/>
          </a:gradFill>
          <a:ln w="12700">
            <a:noFill/>
          </a:ln>
          <a:effectLst/>
        </p:spPr>
        <p:txBody>
          <a:bodyPr vert="horz" wrap="square" lIns="0" tIns="0" rIns="0" bIns="0" numCol="1" anchor="t" anchorCtr="0" compatLnSpc="1">
            <a:prstTxWarp prst="textNoShape">
              <a:avLst/>
            </a:prstTxWarp>
          </a:bodyPr>
          <a:lstStyle/>
          <a:p>
            <a:endParaRPr lang="ko-KR" altLang="en-US" sz="2000">
              <a:latin typeface="+mj-lt"/>
            </a:endParaRPr>
          </a:p>
        </p:txBody>
      </p:sp>
      <p:sp>
        <p:nvSpPr>
          <p:cNvPr id="30" name="Oval 29">
            <a:extLst>
              <a:ext uri="{FF2B5EF4-FFF2-40B4-BE49-F238E27FC236}">
                <a16:creationId xmlns:a16="http://schemas.microsoft.com/office/drawing/2014/main" id="{FB7C14CD-2B71-5778-6CE4-3FED9AAD3D32}"/>
              </a:ext>
            </a:extLst>
          </p:cNvPr>
          <p:cNvSpPr/>
          <p:nvPr/>
        </p:nvSpPr>
        <p:spPr>
          <a:xfrm>
            <a:off x="5843546" y="2449544"/>
            <a:ext cx="1620026" cy="1620026"/>
          </a:xfrm>
          <a:prstGeom prst="ellipse">
            <a:avLst/>
          </a:prstGeom>
          <a:solidFill>
            <a:schemeClr val="bg1"/>
          </a:solidFill>
          <a:ln w="730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2000">
              <a:latin typeface="+mj-lt"/>
            </a:endParaRPr>
          </a:p>
        </p:txBody>
      </p:sp>
      <p:sp>
        <p:nvSpPr>
          <p:cNvPr id="31" name="Oval 30">
            <a:extLst>
              <a:ext uri="{FF2B5EF4-FFF2-40B4-BE49-F238E27FC236}">
                <a16:creationId xmlns:a16="http://schemas.microsoft.com/office/drawing/2014/main" id="{83858086-194E-D0F4-7AF8-E5CE4DFB730E}"/>
              </a:ext>
            </a:extLst>
          </p:cNvPr>
          <p:cNvSpPr/>
          <p:nvPr/>
        </p:nvSpPr>
        <p:spPr>
          <a:xfrm>
            <a:off x="4416384" y="4171525"/>
            <a:ext cx="1485927" cy="1485927"/>
          </a:xfrm>
          <a:prstGeom prst="ellipse">
            <a:avLst/>
          </a:prstGeom>
          <a:solidFill>
            <a:schemeClr val="bg1"/>
          </a:solidFill>
          <a:ln w="730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2000">
              <a:latin typeface="+mj-lt"/>
            </a:endParaRPr>
          </a:p>
        </p:txBody>
      </p:sp>
      <p:sp>
        <p:nvSpPr>
          <p:cNvPr id="32" name="Oval 31">
            <a:extLst>
              <a:ext uri="{FF2B5EF4-FFF2-40B4-BE49-F238E27FC236}">
                <a16:creationId xmlns:a16="http://schemas.microsoft.com/office/drawing/2014/main" id="{AE3C53E7-A933-F0C4-697A-47542EC8C5A3}"/>
              </a:ext>
            </a:extLst>
          </p:cNvPr>
          <p:cNvSpPr/>
          <p:nvPr/>
        </p:nvSpPr>
        <p:spPr>
          <a:xfrm>
            <a:off x="3331838" y="2614058"/>
            <a:ext cx="1293075" cy="1293075"/>
          </a:xfrm>
          <a:prstGeom prst="ellipse">
            <a:avLst/>
          </a:prstGeom>
          <a:solidFill>
            <a:schemeClr val="bg1"/>
          </a:solidFill>
          <a:ln w="730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2000">
              <a:latin typeface="+mj-lt"/>
            </a:endParaRPr>
          </a:p>
        </p:txBody>
      </p:sp>
      <p:sp>
        <p:nvSpPr>
          <p:cNvPr id="33" name="Oval 32">
            <a:extLst>
              <a:ext uri="{FF2B5EF4-FFF2-40B4-BE49-F238E27FC236}">
                <a16:creationId xmlns:a16="http://schemas.microsoft.com/office/drawing/2014/main" id="{FFAC6A92-9AA4-5DA4-145B-C8E711883849}"/>
              </a:ext>
            </a:extLst>
          </p:cNvPr>
          <p:cNvSpPr/>
          <p:nvPr/>
        </p:nvSpPr>
        <p:spPr>
          <a:xfrm>
            <a:off x="2337806" y="4022743"/>
            <a:ext cx="1004746" cy="1004747"/>
          </a:xfrm>
          <a:prstGeom prst="ellipse">
            <a:avLst/>
          </a:prstGeom>
          <a:solidFill>
            <a:schemeClr val="bg1"/>
          </a:solidFill>
          <a:ln w="730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2000">
              <a:latin typeface="+mj-lt"/>
            </a:endParaRPr>
          </a:p>
        </p:txBody>
      </p:sp>
      <p:sp>
        <p:nvSpPr>
          <p:cNvPr id="34" name="Oval 33">
            <a:extLst>
              <a:ext uri="{FF2B5EF4-FFF2-40B4-BE49-F238E27FC236}">
                <a16:creationId xmlns:a16="http://schemas.microsoft.com/office/drawing/2014/main" id="{5D55A3BF-8FB4-D4E9-5DA3-770FDCFDA9B0}"/>
              </a:ext>
            </a:extLst>
          </p:cNvPr>
          <p:cNvSpPr/>
          <p:nvPr/>
        </p:nvSpPr>
        <p:spPr>
          <a:xfrm>
            <a:off x="1668367" y="3159604"/>
            <a:ext cx="758243" cy="758243"/>
          </a:xfrm>
          <a:prstGeom prst="ellipse">
            <a:avLst/>
          </a:prstGeom>
          <a:solidFill>
            <a:schemeClr val="bg1"/>
          </a:solidFill>
          <a:ln w="7302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ko-KR" altLang="en-US" sz="2000">
              <a:latin typeface="+mj-lt"/>
            </a:endParaRPr>
          </a:p>
        </p:txBody>
      </p:sp>
      <p:sp>
        <p:nvSpPr>
          <p:cNvPr id="35" name="ee4pContent4">
            <a:extLst>
              <a:ext uri="{FF2B5EF4-FFF2-40B4-BE49-F238E27FC236}">
                <a16:creationId xmlns:a16="http://schemas.microsoft.com/office/drawing/2014/main" id="{2E3607F9-F568-5032-3056-2883AF60970B}"/>
              </a:ext>
            </a:extLst>
          </p:cNvPr>
          <p:cNvSpPr txBox="1"/>
          <p:nvPr/>
        </p:nvSpPr>
        <p:spPr>
          <a:xfrm>
            <a:off x="6252402" y="1599023"/>
            <a:ext cx="2386379" cy="468566"/>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de-DE"/>
            </a:defPPr>
            <a:lvl1pPr>
              <a:buSzPct val="100000"/>
              <a:buFont typeface="Trebuchet MS" panose="020B0603020202020204" pitchFamily="34" charset="0"/>
              <a:buChar char="​"/>
              <a:defRPr sz="900">
                <a:solidFill>
                  <a:srgbClr val="000000"/>
                </a:solidFill>
                <a:latin typeface="+mn-lt"/>
                <a:cs typeface="Arial" pitchFamily="34" charset="0"/>
              </a:defRPr>
            </a:lvl1pPr>
            <a:lvl2pPr marL="179388" lvl="1" indent="-179388">
              <a:buClr>
                <a:srgbClr val="EA1C0A"/>
              </a:buClr>
              <a:buSzPct val="100000"/>
              <a:buFont typeface="Trebuchet MS" panose="020B0603020202020204" pitchFamily="34" charset="0"/>
              <a:buChar char="•"/>
              <a:defRPr sz="900">
                <a:solidFill>
                  <a:srgbClr val="000000"/>
                </a:solidFill>
              </a:defRPr>
            </a:lvl2pPr>
            <a:lvl3pPr marL="358775" lvl="2" indent="-179388">
              <a:buClr>
                <a:srgbClr val="000000"/>
              </a:buClr>
              <a:buSzPct val="100000"/>
              <a:buFont typeface="Trebuchet MS" panose="020B0603020202020204" pitchFamily="34" charset="0"/>
              <a:buChar char="•"/>
              <a:defRPr sz="900">
                <a:solidFill>
                  <a:srgbClr val="000000"/>
                </a:solidFill>
              </a:defRPr>
            </a:lvl3pPr>
            <a:lvl4pPr marL="0" lvl="3">
              <a:buSzPct val="100000"/>
              <a:buFont typeface="Trebuchet MS" panose="020B0603020202020204" pitchFamily="34" charset="0"/>
              <a:buChar char="​"/>
              <a:defRPr sz="1200">
                <a:solidFill>
                  <a:srgbClr val="EA1C0A"/>
                </a:solidFill>
              </a:defRPr>
            </a:lvl4pPr>
            <a:lvl5pPr marL="0" lvl="4">
              <a:buSzPct val="100000"/>
              <a:buFont typeface="Trebuchet MS" panose="020B0603020202020204" pitchFamily="34" charset="0"/>
              <a:buChar char="​"/>
              <a:defRPr sz="1200" b="1">
                <a:solidFill>
                  <a:srgbClr val="000000"/>
                </a:solidFill>
              </a:defRPr>
            </a:lvl5pPr>
            <a:lvl6pPr marL="179388" lvl="5" indent="-179388">
              <a:buClr>
                <a:srgbClr val="EA1C0A"/>
              </a:buClr>
              <a:buSzPct val="100000"/>
              <a:buFont typeface="Trebuchet MS" panose="020B0603020202020204" pitchFamily="34" charset="0"/>
              <a:buChar char="•"/>
              <a:defRPr sz="1200">
                <a:solidFill>
                  <a:srgbClr val="000000"/>
                </a:solidFill>
              </a:defRPr>
            </a:lvl6pPr>
            <a:lvl7pPr marL="0" lvl="6">
              <a:buSzPct val="100000"/>
              <a:buFont typeface="Trebuchet MS" panose="020B0603020202020204" pitchFamily="34" charset="0"/>
              <a:buChar char="​"/>
              <a:defRPr sz="3200">
                <a:solidFill>
                  <a:srgbClr val="000000"/>
                </a:solidFill>
              </a:defRPr>
            </a:lvl7pPr>
            <a:lvl8pPr marL="0" lvl="7">
              <a:buSzPct val="100000"/>
              <a:buFont typeface="Trebuchet MS" panose="020B0603020202020204" pitchFamily="34" charset="0"/>
              <a:buChar char="​"/>
              <a:defRPr sz="4000">
                <a:solidFill>
                  <a:srgbClr val="EA1C0A"/>
                </a:solidFill>
              </a:defRPr>
            </a:lvl8pPr>
            <a:lvl9pPr marL="0" lvl="8">
              <a:buSzPct val="100000"/>
              <a:buFont typeface="Trebuchet MS" panose="020B0603020202020204" pitchFamily="34" charset="0"/>
              <a:buChar char="​"/>
              <a:defRPr>
                <a:solidFill>
                  <a:srgbClr val="EA1C0A"/>
                </a:solidFill>
              </a:defRPr>
            </a:lvl9pPr>
          </a:lstStyle>
          <a:p>
            <a:pPr defTabSz="1219170"/>
            <a:r>
              <a:rPr lang="en-US" sz="1400" dirty="0">
                <a:solidFill>
                  <a:schemeClr val="tx1"/>
                </a:solidFill>
                <a:sym typeface="Trebuchet MS" panose="020B0603020202020204" pitchFamily="34" charset="0"/>
              </a:rPr>
              <a:t>Lorem ipsum dolor sit amet, consectetur adipiscing elit</a:t>
            </a:r>
          </a:p>
        </p:txBody>
      </p:sp>
      <p:sp>
        <p:nvSpPr>
          <p:cNvPr id="36" name="ee4pContent4">
            <a:extLst>
              <a:ext uri="{FF2B5EF4-FFF2-40B4-BE49-F238E27FC236}">
                <a16:creationId xmlns:a16="http://schemas.microsoft.com/office/drawing/2014/main" id="{C17C18E0-CFCA-B90F-6DEF-4E8551E11FC8}"/>
              </a:ext>
            </a:extLst>
          </p:cNvPr>
          <p:cNvSpPr txBox="1"/>
          <p:nvPr/>
        </p:nvSpPr>
        <p:spPr>
          <a:xfrm>
            <a:off x="221226" y="2317198"/>
            <a:ext cx="1785354" cy="708385"/>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de-DE"/>
            </a:defPPr>
            <a:lvl1pPr>
              <a:buSzPct val="100000"/>
              <a:buFont typeface="Trebuchet MS" panose="020B0603020202020204" pitchFamily="34" charset="0"/>
              <a:buChar char="​"/>
              <a:defRPr sz="900">
                <a:solidFill>
                  <a:srgbClr val="000000"/>
                </a:solidFill>
                <a:latin typeface="+mn-lt"/>
                <a:cs typeface="Arial" pitchFamily="34" charset="0"/>
              </a:defRPr>
            </a:lvl1pPr>
            <a:lvl2pPr marL="179388" lvl="1" indent="-179388">
              <a:buClr>
                <a:srgbClr val="EA1C0A"/>
              </a:buClr>
              <a:buSzPct val="100000"/>
              <a:buFont typeface="Trebuchet MS" panose="020B0603020202020204" pitchFamily="34" charset="0"/>
              <a:buChar char="•"/>
              <a:defRPr sz="900">
                <a:solidFill>
                  <a:srgbClr val="000000"/>
                </a:solidFill>
              </a:defRPr>
            </a:lvl2pPr>
            <a:lvl3pPr marL="358775" lvl="2" indent="-179388">
              <a:buClr>
                <a:srgbClr val="000000"/>
              </a:buClr>
              <a:buSzPct val="100000"/>
              <a:buFont typeface="Trebuchet MS" panose="020B0603020202020204" pitchFamily="34" charset="0"/>
              <a:buChar char="•"/>
              <a:defRPr sz="900">
                <a:solidFill>
                  <a:srgbClr val="000000"/>
                </a:solidFill>
              </a:defRPr>
            </a:lvl3pPr>
            <a:lvl4pPr marL="0" lvl="3">
              <a:buSzPct val="100000"/>
              <a:buFont typeface="Trebuchet MS" panose="020B0603020202020204" pitchFamily="34" charset="0"/>
              <a:buChar char="​"/>
              <a:defRPr sz="1200">
                <a:solidFill>
                  <a:srgbClr val="EA1C0A"/>
                </a:solidFill>
              </a:defRPr>
            </a:lvl4pPr>
            <a:lvl5pPr marL="0" lvl="4">
              <a:buSzPct val="100000"/>
              <a:buFont typeface="Trebuchet MS" panose="020B0603020202020204" pitchFamily="34" charset="0"/>
              <a:buChar char="​"/>
              <a:defRPr sz="1200" b="1">
                <a:solidFill>
                  <a:srgbClr val="000000"/>
                </a:solidFill>
              </a:defRPr>
            </a:lvl5pPr>
            <a:lvl6pPr marL="179388" lvl="5" indent="-179388">
              <a:buClr>
                <a:srgbClr val="EA1C0A"/>
              </a:buClr>
              <a:buSzPct val="100000"/>
              <a:buFont typeface="Trebuchet MS" panose="020B0603020202020204" pitchFamily="34" charset="0"/>
              <a:buChar char="•"/>
              <a:defRPr sz="1200">
                <a:solidFill>
                  <a:srgbClr val="000000"/>
                </a:solidFill>
              </a:defRPr>
            </a:lvl6pPr>
            <a:lvl7pPr marL="0" lvl="6">
              <a:buSzPct val="100000"/>
              <a:buFont typeface="Trebuchet MS" panose="020B0603020202020204" pitchFamily="34" charset="0"/>
              <a:buChar char="​"/>
              <a:defRPr sz="3200">
                <a:solidFill>
                  <a:srgbClr val="000000"/>
                </a:solidFill>
              </a:defRPr>
            </a:lvl7pPr>
            <a:lvl8pPr marL="0" lvl="7">
              <a:buSzPct val="100000"/>
              <a:buFont typeface="Trebuchet MS" panose="020B0603020202020204" pitchFamily="34" charset="0"/>
              <a:buChar char="​"/>
              <a:defRPr sz="4000">
                <a:solidFill>
                  <a:srgbClr val="EA1C0A"/>
                </a:solidFill>
              </a:defRPr>
            </a:lvl8pPr>
            <a:lvl9pPr marL="0" lvl="8">
              <a:buSzPct val="100000"/>
              <a:buFont typeface="Trebuchet MS" panose="020B0603020202020204" pitchFamily="34" charset="0"/>
              <a:buChar char="​"/>
              <a:defRPr>
                <a:solidFill>
                  <a:srgbClr val="EA1C0A"/>
                </a:solidFill>
              </a:defRPr>
            </a:lvl9pPr>
          </a:lstStyle>
          <a:p>
            <a:pPr algn="r" defTabSz="1219170"/>
            <a:r>
              <a:rPr lang="en-US" sz="1400" dirty="0">
                <a:solidFill>
                  <a:schemeClr val="tx1"/>
                </a:solidFill>
                <a:sym typeface="Trebuchet MS" panose="020B0603020202020204" pitchFamily="34" charset="0"/>
              </a:rPr>
              <a:t>Lorem ipsum dolor sit amet, consectetur adipiscing elit</a:t>
            </a:r>
          </a:p>
        </p:txBody>
      </p:sp>
      <p:sp>
        <p:nvSpPr>
          <p:cNvPr id="37" name="ee4pContent4">
            <a:extLst>
              <a:ext uri="{FF2B5EF4-FFF2-40B4-BE49-F238E27FC236}">
                <a16:creationId xmlns:a16="http://schemas.microsoft.com/office/drawing/2014/main" id="{04DE188A-DADD-59CF-EF5A-7E746922BEEE}"/>
              </a:ext>
            </a:extLst>
          </p:cNvPr>
          <p:cNvSpPr txBox="1"/>
          <p:nvPr/>
        </p:nvSpPr>
        <p:spPr>
          <a:xfrm>
            <a:off x="915827" y="5309844"/>
            <a:ext cx="3156053" cy="634302"/>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de-DE"/>
            </a:defPPr>
            <a:lvl1pPr>
              <a:buSzPct val="100000"/>
              <a:buFont typeface="Trebuchet MS" panose="020B0603020202020204" pitchFamily="34" charset="0"/>
              <a:buChar char="​"/>
              <a:defRPr sz="900">
                <a:solidFill>
                  <a:srgbClr val="000000"/>
                </a:solidFill>
                <a:latin typeface="+mn-lt"/>
                <a:cs typeface="Arial" pitchFamily="34" charset="0"/>
              </a:defRPr>
            </a:lvl1pPr>
            <a:lvl2pPr marL="179388" lvl="1" indent="-179388">
              <a:buClr>
                <a:srgbClr val="EA1C0A"/>
              </a:buClr>
              <a:buSzPct val="100000"/>
              <a:buFont typeface="Trebuchet MS" panose="020B0603020202020204" pitchFamily="34" charset="0"/>
              <a:buChar char="•"/>
              <a:defRPr sz="900">
                <a:solidFill>
                  <a:srgbClr val="000000"/>
                </a:solidFill>
              </a:defRPr>
            </a:lvl2pPr>
            <a:lvl3pPr marL="358775" lvl="2" indent="-179388">
              <a:buClr>
                <a:srgbClr val="000000"/>
              </a:buClr>
              <a:buSzPct val="100000"/>
              <a:buFont typeface="Trebuchet MS" panose="020B0603020202020204" pitchFamily="34" charset="0"/>
              <a:buChar char="•"/>
              <a:defRPr sz="900">
                <a:solidFill>
                  <a:srgbClr val="000000"/>
                </a:solidFill>
              </a:defRPr>
            </a:lvl3pPr>
            <a:lvl4pPr marL="0" lvl="3">
              <a:buSzPct val="100000"/>
              <a:buFont typeface="Trebuchet MS" panose="020B0603020202020204" pitchFamily="34" charset="0"/>
              <a:buChar char="​"/>
              <a:defRPr sz="1200">
                <a:solidFill>
                  <a:srgbClr val="EA1C0A"/>
                </a:solidFill>
              </a:defRPr>
            </a:lvl4pPr>
            <a:lvl5pPr marL="0" lvl="4">
              <a:buSzPct val="100000"/>
              <a:buFont typeface="Trebuchet MS" panose="020B0603020202020204" pitchFamily="34" charset="0"/>
              <a:buChar char="​"/>
              <a:defRPr sz="1200" b="1">
                <a:solidFill>
                  <a:srgbClr val="000000"/>
                </a:solidFill>
              </a:defRPr>
            </a:lvl5pPr>
            <a:lvl6pPr marL="179388" lvl="5" indent="-179388">
              <a:buClr>
                <a:srgbClr val="EA1C0A"/>
              </a:buClr>
              <a:buSzPct val="100000"/>
              <a:buFont typeface="Trebuchet MS" panose="020B0603020202020204" pitchFamily="34" charset="0"/>
              <a:buChar char="•"/>
              <a:defRPr sz="1200">
                <a:solidFill>
                  <a:srgbClr val="000000"/>
                </a:solidFill>
              </a:defRPr>
            </a:lvl6pPr>
            <a:lvl7pPr marL="0" lvl="6">
              <a:buSzPct val="100000"/>
              <a:buFont typeface="Trebuchet MS" panose="020B0603020202020204" pitchFamily="34" charset="0"/>
              <a:buChar char="​"/>
              <a:defRPr sz="3200">
                <a:solidFill>
                  <a:srgbClr val="000000"/>
                </a:solidFill>
              </a:defRPr>
            </a:lvl7pPr>
            <a:lvl8pPr marL="0" lvl="7">
              <a:buSzPct val="100000"/>
              <a:buFont typeface="Trebuchet MS" panose="020B0603020202020204" pitchFamily="34" charset="0"/>
              <a:buChar char="​"/>
              <a:defRPr sz="4000">
                <a:solidFill>
                  <a:srgbClr val="EA1C0A"/>
                </a:solidFill>
              </a:defRPr>
            </a:lvl8pPr>
            <a:lvl9pPr marL="0" lvl="8">
              <a:buSzPct val="100000"/>
              <a:buFont typeface="Trebuchet MS" panose="020B0603020202020204" pitchFamily="34" charset="0"/>
              <a:buChar char="​"/>
              <a:defRPr>
                <a:solidFill>
                  <a:srgbClr val="EA1C0A"/>
                </a:solidFill>
              </a:defRPr>
            </a:lvl9pPr>
          </a:lstStyle>
          <a:p>
            <a:pPr algn="ctr" defTabSz="1219170"/>
            <a:r>
              <a:rPr lang="en-US" sz="1400" dirty="0">
                <a:solidFill>
                  <a:schemeClr val="tx1"/>
                </a:solidFill>
                <a:sym typeface="Trebuchet MS" panose="020B0603020202020204" pitchFamily="34" charset="0"/>
              </a:rPr>
              <a:t>Lorem ipsum dolor sit amet,</a:t>
            </a:r>
            <a:br>
              <a:rPr lang="en-US" sz="1400" dirty="0">
                <a:solidFill>
                  <a:schemeClr val="tx1"/>
                </a:solidFill>
                <a:sym typeface="Trebuchet MS" panose="020B0603020202020204" pitchFamily="34" charset="0"/>
              </a:rPr>
            </a:br>
            <a:r>
              <a:rPr lang="en-US" sz="1400" dirty="0">
                <a:solidFill>
                  <a:schemeClr val="tx1"/>
                </a:solidFill>
                <a:sym typeface="Trebuchet MS" panose="020B0603020202020204" pitchFamily="34" charset="0"/>
              </a:rPr>
              <a:t>consectetur adipiscing elit</a:t>
            </a:r>
          </a:p>
        </p:txBody>
      </p:sp>
      <p:sp>
        <p:nvSpPr>
          <p:cNvPr id="38" name="ee4pContent4">
            <a:extLst>
              <a:ext uri="{FF2B5EF4-FFF2-40B4-BE49-F238E27FC236}">
                <a16:creationId xmlns:a16="http://schemas.microsoft.com/office/drawing/2014/main" id="{FD81678B-84A5-E8D1-53D0-051F4B9EF859}"/>
              </a:ext>
            </a:extLst>
          </p:cNvPr>
          <p:cNvSpPr txBox="1"/>
          <p:nvPr/>
        </p:nvSpPr>
        <p:spPr>
          <a:xfrm>
            <a:off x="2050999" y="1776205"/>
            <a:ext cx="3705661" cy="565436"/>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de-DE"/>
            </a:defPPr>
            <a:lvl1pPr>
              <a:buSzPct val="100000"/>
              <a:buFont typeface="Trebuchet MS" panose="020B0603020202020204" pitchFamily="34" charset="0"/>
              <a:buChar char="​"/>
              <a:defRPr sz="900">
                <a:solidFill>
                  <a:srgbClr val="000000"/>
                </a:solidFill>
                <a:latin typeface="+mn-lt"/>
                <a:cs typeface="Arial" pitchFamily="34" charset="0"/>
              </a:defRPr>
            </a:lvl1pPr>
            <a:lvl2pPr marL="179388" lvl="1" indent="-179388">
              <a:buClr>
                <a:srgbClr val="EA1C0A"/>
              </a:buClr>
              <a:buSzPct val="100000"/>
              <a:buFont typeface="Trebuchet MS" panose="020B0603020202020204" pitchFamily="34" charset="0"/>
              <a:buChar char="•"/>
              <a:defRPr sz="900">
                <a:solidFill>
                  <a:srgbClr val="000000"/>
                </a:solidFill>
              </a:defRPr>
            </a:lvl2pPr>
            <a:lvl3pPr marL="358775" lvl="2" indent="-179388">
              <a:buClr>
                <a:srgbClr val="000000"/>
              </a:buClr>
              <a:buSzPct val="100000"/>
              <a:buFont typeface="Trebuchet MS" panose="020B0603020202020204" pitchFamily="34" charset="0"/>
              <a:buChar char="•"/>
              <a:defRPr sz="900">
                <a:solidFill>
                  <a:srgbClr val="000000"/>
                </a:solidFill>
              </a:defRPr>
            </a:lvl3pPr>
            <a:lvl4pPr marL="0" lvl="3">
              <a:buSzPct val="100000"/>
              <a:buFont typeface="Trebuchet MS" panose="020B0603020202020204" pitchFamily="34" charset="0"/>
              <a:buChar char="​"/>
              <a:defRPr sz="1200">
                <a:solidFill>
                  <a:srgbClr val="EA1C0A"/>
                </a:solidFill>
              </a:defRPr>
            </a:lvl4pPr>
            <a:lvl5pPr marL="0" lvl="4">
              <a:buSzPct val="100000"/>
              <a:buFont typeface="Trebuchet MS" panose="020B0603020202020204" pitchFamily="34" charset="0"/>
              <a:buChar char="​"/>
              <a:defRPr sz="1200" b="1">
                <a:solidFill>
                  <a:srgbClr val="000000"/>
                </a:solidFill>
              </a:defRPr>
            </a:lvl5pPr>
            <a:lvl6pPr marL="179388" lvl="5" indent="-179388">
              <a:buClr>
                <a:srgbClr val="EA1C0A"/>
              </a:buClr>
              <a:buSzPct val="100000"/>
              <a:buFont typeface="Trebuchet MS" panose="020B0603020202020204" pitchFamily="34" charset="0"/>
              <a:buChar char="•"/>
              <a:defRPr sz="1200">
                <a:solidFill>
                  <a:srgbClr val="000000"/>
                </a:solidFill>
              </a:defRPr>
            </a:lvl6pPr>
            <a:lvl7pPr marL="0" lvl="6">
              <a:buSzPct val="100000"/>
              <a:buFont typeface="Trebuchet MS" panose="020B0603020202020204" pitchFamily="34" charset="0"/>
              <a:buChar char="​"/>
              <a:defRPr sz="3200">
                <a:solidFill>
                  <a:srgbClr val="000000"/>
                </a:solidFill>
              </a:defRPr>
            </a:lvl7pPr>
            <a:lvl8pPr marL="0" lvl="7">
              <a:buSzPct val="100000"/>
              <a:buFont typeface="Trebuchet MS" panose="020B0603020202020204" pitchFamily="34" charset="0"/>
              <a:buChar char="​"/>
              <a:defRPr sz="4000">
                <a:solidFill>
                  <a:srgbClr val="EA1C0A"/>
                </a:solidFill>
              </a:defRPr>
            </a:lvl8pPr>
            <a:lvl9pPr marL="0" lvl="8">
              <a:buSzPct val="100000"/>
              <a:buFont typeface="Trebuchet MS" panose="020B0603020202020204" pitchFamily="34" charset="0"/>
              <a:buChar char="​"/>
              <a:defRPr>
                <a:solidFill>
                  <a:srgbClr val="EA1C0A"/>
                </a:solidFill>
              </a:defRPr>
            </a:lvl9pPr>
          </a:lstStyle>
          <a:p>
            <a:pPr algn="ctr" defTabSz="1219170"/>
            <a:r>
              <a:rPr lang="en-US" sz="1400" dirty="0">
                <a:solidFill>
                  <a:schemeClr val="tx1"/>
                </a:solidFill>
                <a:sym typeface="Trebuchet MS" panose="020B0603020202020204" pitchFamily="34" charset="0"/>
              </a:rPr>
              <a:t>Lorem ipsum dolor sit amet,</a:t>
            </a:r>
            <a:br>
              <a:rPr lang="en-US" sz="1400" dirty="0">
                <a:solidFill>
                  <a:schemeClr val="tx1"/>
                </a:solidFill>
                <a:sym typeface="Trebuchet MS" panose="020B0603020202020204" pitchFamily="34" charset="0"/>
              </a:rPr>
            </a:br>
            <a:r>
              <a:rPr lang="en-US" sz="1400" dirty="0">
                <a:solidFill>
                  <a:schemeClr val="tx1"/>
                </a:solidFill>
                <a:sym typeface="Trebuchet MS" panose="020B0603020202020204" pitchFamily="34" charset="0"/>
              </a:rPr>
              <a:t>consectetur adipiscing elit</a:t>
            </a:r>
          </a:p>
        </p:txBody>
      </p:sp>
      <p:sp>
        <p:nvSpPr>
          <p:cNvPr id="39" name="ee4pContent4">
            <a:extLst>
              <a:ext uri="{FF2B5EF4-FFF2-40B4-BE49-F238E27FC236}">
                <a16:creationId xmlns:a16="http://schemas.microsoft.com/office/drawing/2014/main" id="{C51F91D0-C7C1-8EA6-B8AA-854F0A80D88F}"/>
              </a:ext>
            </a:extLst>
          </p:cNvPr>
          <p:cNvSpPr txBox="1"/>
          <p:nvPr/>
        </p:nvSpPr>
        <p:spPr>
          <a:xfrm>
            <a:off x="5984623" y="5626995"/>
            <a:ext cx="2957898" cy="468566"/>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de-DE"/>
            </a:defPPr>
            <a:lvl1pPr>
              <a:buSzPct val="100000"/>
              <a:buFont typeface="Trebuchet MS" panose="020B0603020202020204" pitchFamily="34" charset="0"/>
              <a:buChar char="​"/>
              <a:defRPr sz="900">
                <a:solidFill>
                  <a:srgbClr val="000000"/>
                </a:solidFill>
                <a:latin typeface="+mn-lt"/>
                <a:cs typeface="Arial" pitchFamily="34" charset="0"/>
              </a:defRPr>
            </a:lvl1pPr>
            <a:lvl2pPr marL="179388" lvl="1" indent="-179388">
              <a:buClr>
                <a:srgbClr val="EA1C0A"/>
              </a:buClr>
              <a:buSzPct val="100000"/>
              <a:buFont typeface="Trebuchet MS" panose="020B0603020202020204" pitchFamily="34" charset="0"/>
              <a:buChar char="•"/>
              <a:defRPr sz="900">
                <a:solidFill>
                  <a:srgbClr val="000000"/>
                </a:solidFill>
              </a:defRPr>
            </a:lvl2pPr>
            <a:lvl3pPr marL="358775" lvl="2" indent="-179388">
              <a:buClr>
                <a:srgbClr val="000000"/>
              </a:buClr>
              <a:buSzPct val="100000"/>
              <a:buFont typeface="Trebuchet MS" panose="020B0603020202020204" pitchFamily="34" charset="0"/>
              <a:buChar char="•"/>
              <a:defRPr sz="900">
                <a:solidFill>
                  <a:srgbClr val="000000"/>
                </a:solidFill>
              </a:defRPr>
            </a:lvl3pPr>
            <a:lvl4pPr marL="0" lvl="3">
              <a:buSzPct val="100000"/>
              <a:buFont typeface="Trebuchet MS" panose="020B0603020202020204" pitchFamily="34" charset="0"/>
              <a:buChar char="​"/>
              <a:defRPr sz="1200">
                <a:solidFill>
                  <a:srgbClr val="EA1C0A"/>
                </a:solidFill>
              </a:defRPr>
            </a:lvl4pPr>
            <a:lvl5pPr marL="0" lvl="4">
              <a:buSzPct val="100000"/>
              <a:buFont typeface="Trebuchet MS" panose="020B0603020202020204" pitchFamily="34" charset="0"/>
              <a:buChar char="​"/>
              <a:defRPr sz="1200" b="1">
                <a:solidFill>
                  <a:srgbClr val="000000"/>
                </a:solidFill>
              </a:defRPr>
            </a:lvl5pPr>
            <a:lvl6pPr marL="179388" lvl="5" indent="-179388">
              <a:buClr>
                <a:srgbClr val="EA1C0A"/>
              </a:buClr>
              <a:buSzPct val="100000"/>
              <a:buFont typeface="Trebuchet MS" panose="020B0603020202020204" pitchFamily="34" charset="0"/>
              <a:buChar char="•"/>
              <a:defRPr sz="1200">
                <a:solidFill>
                  <a:srgbClr val="000000"/>
                </a:solidFill>
              </a:defRPr>
            </a:lvl6pPr>
            <a:lvl7pPr marL="0" lvl="6">
              <a:buSzPct val="100000"/>
              <a:buFont typeface="Trebuchet MS" panose="020B0603020202020204" pitchFamily="34" charset="0"/>
              <a:buChar char="​"/>
              <a:defRPr sz="3200">
                <a:solidFill>
                  <a:srgbClr val="000000"/>
                </a:solidFill>
              </a:defRPr>
            </a:lvl7pPr>
            <a:lvl8pPr marL="0" lvl="7">
              <a:buSzPct val="100000"/>
              <a:buFont typeface="Trebuchet MS" panose="020B0603020202020204" pitchFamily="34" charset="0"/>
              <a:buChar char="​"/>
              <a:defRPr sz="4000">
                <a:solidFill>
                  <a:srgbClr val="EA1C0A"/>
                </a:solidFill>
              </a:defRPr>
            </a:lvl8pPr>
            <a:lvl9pPr marL="0" lvl="8">
              <a:buSzPct val="100000"/>
              <a:buFont typeface="Trebuchet MS" panose="020B0603020202020204" pitchFamily="34" charset="0"/>
              <a:buChar char="​"/>
              <a:defRPr>
                <a:solidFill>
                  <a:srgbClr val="EA1C0A"/>
                </a:solidFill>
              </a:defRPr>
            </a:lvl9pPr>
          </a:lstStyle>
          <a:p>
            <a:pPr defTabSz="1219170"/>
            <a:r>
              <a:rPr lang="en-US" sz="1400" dirty="0">
                <a:solidFill>
                  <a:schemeClr val="tx1"/>
                </a:solidFill>
                <a:sym typeface="Trebuchet MS" panose="020B0603020202020204" pitchFamily="34" charset="0"/>
              </a:rPr>
              <a:t>Lorem ipsum dolor sit amet,</a:t>
            </a:r>
            <a:br>
              <a:rPr lang="en-US" sz="1400" dirty="0">
                <a:solidFill>
                  <a:schemeClr val="tx1"/>
                </a:solidFill>
                <a:sym typeface="Trebuchet MS" panose="020B0603020202020204" pitchFamily="34" charset="0"/>
              </a:rPr>
            </a:br>
            <a:r>
              <a:rPr lang="en-US" sz="1400" dirty="0">
                <a:solidFill>
                  <a:schemeClr val="tx1"/>
                </a:solidFill>
                <a:sym typeface="Trebuchet MS" panose="020B0603020202020204" pitchFamily="34" charset="0"/>
              </a:rPr>
              <a:t>consectetur adipiscing elit</a:t>
            </a:r>
          </a:p>
        </p:txBody>
      </p:sp>
      <p:grpSp>
        <p:nvGrpSpPr>
          <p:cNvPr id="40" name="Group 39">
            <a:extLst>
              <a:ext uri="{FF2B5EF4-FFF2-40B4-BE49-F238E27FC236}">
                <a16:creationId xmlns:a16="http://schemas.microsoft.com/office/drawing/2014/main" id="{789D264E-D1AE-8DAF-2021-25D2A4DB6708}"/>
              </a:ext>
            </a:extLst>
          </p:cNvPr>
          <p:cNvGrpSpPr/>
          <p:nvPr/>
        </p:nvGrpSpPr>
        <p:grpSpPr>
          <a:xfrm>
            <a:off x="1771989" y="3250383"/>
            <a:ext cx="554494" cy="554036"/>
            <a:chOff x="4094847" y="1760585"/>
            <a:chExt cx="633600" cy="633600"/>
          </a:xfrm>
        </p:grpSpPr>
        <p:sp>
          <p:nvSpPr>
            <p:cNvPr id="41" name="Accent">
              <a:extLst>
                <a:ext uri="{FF2B5EF4-FFF2-40B4-BE49-F238E27FC236}">
                  <a16:creationId xmlns:a16="http://schemas.microsoft.com/office/drawing/2014/main" id="{560A77C5-C3CF-8EDC-CD0D-CA04A0C5B3B5}"/>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42" name="Outline">
              <a:extLst>
                <a:ext uri="{FF2B5EF4-FFF2-40B4-BE49-F238E27FC236}">
                  <a16:creationId xmlns:a16="http://schemas.microsoft.com/office/drawing/2014/main" id="{5ED55519-62BB-AE75-0E0B-ACB98F15C250}"/>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grpSp>
        <p:nvGrpSpPr>
          <p:cNvPr id="43" name="Group 42">
            <a:extLst>
              <a:ext uri="{FF2B5EF4-FFF2-40B4-BE49-F238E27FC236}">
                <a16:creationId xmlns:a16="http://schemas.microsoft.com/office/drawing/2014/main" id="{6752DA15-B21E-20AF-6BE9-C5D3468119E9}"/>
              </a:ext>
            </a:extLst>
          </p:cNvPr>
          <p:cNvGrpSpPr/>
          <p:nvPr/>
        </p:nvGrpSpPr>
        <p:grpSpPr>
          <a:xfrm>
            <a:off x="2493854" y="4171525"/>
            <a:ext cx="711987" cy="711400"/>
            <a:chOff x="4094847" y="1760585"/>
            <a:chExt cx="633600" cy="633600"/>
          </a:xfrm>
        </p:grpSpPr>
        <p:sp>
          <p:nvSpPr>
            <p:cNvPr id="44" name="Accent">
              <a:extLst>
                <a:ext uri="{FF2B5EF4-FFF2-40B4-BE49-F238E27FC236}">
                  <a16:creationId xmlns:a16="http://schemas.microsoft.com/office/drawing/2014/main" id="{3B60318D-E643-1416-2CF0-1171812067B0}"/>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45" name="Outline">
              <a:extLst>
                <a:ext uri="{FF2B5EF4-FFF2-40B4-BE49-F238E27FC236}">
                  <a16:creationId xmlns:a16="http://schemas.microsoft.com/office/drawing/2014/main" id="{1183627D-331E-8C77-5DE3-3DEF9400C83C}"/>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grpSp>
        <p:nvGrpSpPr>
          <p:cNvPr id="46" name="Group 45">
            <a:extLst>
              <a:ext uri="{FF2B5EF4-FFF2-40B4-BE49-F238E27FC236}">
                <a16:creationId xmlns:a16="http://schemas.microsoft.com/office/drawing/2014/main" id="{B172C6E1-FCB4-5FC0-8272-44781C66F447}"/>
              </a:ext>
            </a:extLst>
          </p:cNvPr>
          <p:cNvGrpSpPr/>
          <p:nvPr/>
        </p:nvGrpSpPr>
        <p:grpSpPr>
          <a:xfrm>
            <a:off x="3494142" y="2772748"/>
            <a:ext cx="968467" cy="967669"/>
            <a:chOff x="4094847" y="1760585"/>
            <a:chExt cx="633600" cy="633600"/>
          </a:xfrm>
        </p:grpSpPr>
        <p:sp>
          <p:nvSpPr>
            <p:cNvPr id="47" name="Accent">
              <a:extLst>
                <a:ext uri="{FF2B5EF4-FFF2-40B4-BE49-F238E27FC236}">
                  <a16:creationId xmlns:a16="http://schemas.microsoft.com/office/drawing/2014/main" id="{8D3AF329-E4D3-A183-49F4-93550474CBBB}"/>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48" name="Outline">
              <a:extLst>
                <a:ext uri="{FF2B5EF4-FFF2-40B4-BE49-F238E27FC236}">
                  <a16:creationId xmlns:a16="http://schemas.microsoft.com/office/drawing/2014/main" id="{047DDF0A-602B-3CD8-ADE7-596E6577C0A6}"/>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grpSp>
        <p:nvGrpSpPr>
          <p:cNvPr id="49" name="Group 48">
            <a:extLst>
              <a:ext uri="{FF2B5EF4-FFF2-40B4-BE49-F238E27FC236}">
                <a16:creationId xmlns:a16="http://schemas.microsoft.com/office/drawing/2014/main" id="{896F80FE-1852-AA02-8510-DE8829FBEB90}"/>
              </a:ext>
            </a:extLst>
          </p:cNvPr>
          <p:cNvGrpSpPr/>
          <p:nvPr/>
        </p:nvGrpSpPr>
        <p:grpSpPr>
          <a:xfrm>
            <a:off x="4588622" y="4344233"/>
            <a:ext cx="1141451" cy="1140510"/>
            <a:chOff x="4094847" y="1760585"/>
            <a:chExt cx="633600" cy="633600"/>
          </a:xfrm>
        </p:grpSpPr>
        <p:sp>
          <p:nvSpPr>
            <p:cNvPr id="50" name="Accent">
              <a:extLst>
                <a:ext uri="{FF2B5EF4-FFF2-40B4-BE49-F238E27FC236}">
                  <a16:creationId xmlns:a16="http://schemas.microsoft.com/office/drawing/2014/main" id="{B89FDD43-C22A-3115-CF37-81A116767787}"/>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51" name="Outline">
              <a:extLst>
                <a:ext uri="{FF2B5EF4-FFF2-40B4-BE49-F238E27FC236}">
                  <a16:creationId xmlns:a16="http://schemas.microsoft.com/office/drawing/2014/main" id="{EB73EA26-D4BA-D5B4-E053-3B1D84E77D10}"/>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grpSp>
        <p:nvGrpSpPr>
          <p:cNvPr id="52" name="Group 51">
            <a:extLst>
              <a:ext uri="{FF2B5EF4-FFF2-40B4-BE49-F238E27FC236}">
                <a16:creationId xmlns:a16="http://schemas.microsoft.com/office/drawing/2014/main" id="{4835C7B3-B2FE-A7BB-02A8-DF5C04E4E77B}"/>
              </a:ext>
            </a:extLst>
          </p:cNvPr>
          <p:cNvGrpSpPr/>
          <p:nvPr/>
        </p:nvGrpSpPr>
        <p:grpSpPr>
          <a:xfrm>
            <a:off x="5926697" y="2524206"/>
            <a:ext cx="1453555" cy="1452356"/>
            <a:chOff x="4094847" y="1760585"/>
            <a:chExt cx="633600" cy="633600"/>
          </a:xfrm>
        </p:grpSpPr>
        <p:sp>
          <p:nvSpPr>
            <p:cNvPr id="53" name="Accent">
              <a:extLst>
                <a:ext uri="{FF2B5EF4-FFF2-40B4-BE49-F238E27FC236}">
                  <a16:creationId xmlns:a16="http://schemas.microsoft.com/office/drawing/2014/main" id="{D3D523AF-2E1F-6949-B5BA-4AB79F65E90C}"/>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54" name="Outline">
              <a:extLst>
                <a:ext uri="{FF2B5EF4-FFF2-40B4-BE49-F238E27FC236}">
                  <a16:creationId xmlns:a16="http://schemas.microsoft.com/office/drawing/2014/main" id="{DC54AAF0-5506-435E-A53A-3FA3EE7C1DDC}"/>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Tree>
    <p:extLst>
      <p:ext uri="{BB962C8B-B14F-4D97-AF65-F5344CB8AC3E}">
        <p14:creationId xmlns:p14="http://schemas.microsoft.com/office/powerpoint/2010/main" val="1871060182"/>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4518BBB-9E35-4923-A602-5D700FD1CFDF}"/>
              </a:ext>
            </a:extLst>
          </p:cNvPr>
          <p:cNvSpPr>
            <a:spLocks noGrp="1"/>
          </p:cNvSpPr>
          <p:nvPr>
            <p:ph type="title"/>
          </p:nvPr>
        </p:nvSpPr>
        <p:spPr/>
        <p:txBody>
          <a:bodyPr/>
          <a:lstStyle/>
          <a:p>
            <a:r>
              <a:rPr lang="en-US" dirty="0"/>
              <a:t>Two-Circle Venn Diagram</a:t>
            </a:r>
          </a:p>
        </p:txBody>
      </p:sp>
      <p:cxnSp>
        <p:nvCxnSpPr>
          <p:cNvPr id="6" name="Straight Connector 5">
            <a:extLst>
              <a:ext uri="{FF2B5EF4-FFF2-40B4-BE49-F238E27FC236}">
                <a16:creationId xmlns:a16="http://schemas.microsoft.com/office/drawing/2014/main" id="{8FC8E630-DF62-4E18-9C3B-7D860FD6A863}"/>
              </a:ext>
            </a:extLst>
          </p:cNvPr>
          <p:cNvCxnSpPr>
            <a:cxnSpLocks/>
          </p:cNvCxnSpPr>
          <p:nvPr/>
        </p:nvCxnSpPr>
        <p:spPr>
          <a:xfrm>
            <a:off x="2496563" y="2407374"/>
            <a:ext cx="513680" cy="0"/>
          </a:xfrm>
          <a:prstGeom prst="line">
            <a:avLst/>
          </a:prstGeom>
          <a:ln w="15875">
            <a:solidFill>
              <a:schemeClr val="tx1">
                <a:lumMod val="50000"/>
                <a:lumOff val="50000"/>
              </a:schemeClr>
            </a:solidFill>
            <a:prstDash val="solid"/>
            <a:tailEnd type="oval"/>
          </a:ln>
        </p:spPr>
        <p:style>
          <a:lnRef idx="1">
            <a:schemeClr val="accent1"/>
          </a:lnRef>
          <a:fillRef idx="0">
            <a:schemeClr val="accent1"/>
          </a:fillRef>
          <a:effectRef idx="0">
            <a:schemeClr val="accent1"/>
          </a:effectRef>
          <a:fontRef idx="minor">
            <a:schemeClr val="tx1"/>
          </a:fontRef>
        </p:style>
      </p:cxnSp>
      <p:sp>
        <p:nvSpPr>
          <p:cNvPr id="7" name="Text Placeholder 4">
            <a:extLst>
              <a:ext uri="{FF2B5EF4-FFF2-40B4-BE49-F238E27FC236}">
                <a16:creationId xmlns:a16="http://schemas.microsoft.com/office/drawing/2014/main" id="{F97A25B0-BDF3-491E-B95F-2929A1008B94}"/>
              </a:ext>
            </a:extLst>
          </p:cNvPr>
          <p:cNvSpPr txBox="1">
            <a:spLocks/>
          </p:cNvSpPr>
          <p:nvPr/>
        </p:nvSpPr>
        <p:spPr>
          <a:xfrm>
            <a:off x="437130" y="2418157"/>
            <a:ext cx="1859168" cy="2125292"/>
          </a:xfrm>
          <a:prstGeom prst="rect">
            <a:avLst/>
          </a:prstGeom>
        </p:spPr>
        <p:txBody>
          <a:bodyPr lIns="0" tIns="0" rIns="0" bIns="0">
            <a:noAutofit/>
          </a:bodyPr>
          <a:lstStyle>
            <a:lvl1pPr marL="0" indent="0" algn="l" defTabSz="914400" rtl="0" eaLnBrk="1" latinLnBrk="0" hangingPunct="1">
              <a:lnSpc>
                <a:spcPct val="90000"/>
              </a:lnSpc>
              <a:spcBef>
                <a:spcPts val="1000"/>
              </a:spcBef>
              <a:buClr>
                <a:schemeClr val="accent1"/>
              </a:buClr>
              <a:buFont typeface="Arial" panose="020B0604020202020204" pitchFamily="34" charset="0"/>
              <a:buNone/>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r"/>
            <a:r>
              <a:rPr lang="en-PH" sz="1400" dirty="0"/>
              <a:t>Lorem ipsum dolor sit a met, constituter adipiscing elite. Aenean commode ligula egret dolor. Aenean masa. Lorem ipsum dolor sit a met, constituter adipiscing elite. Aenean commode ligula egret dolor. Aenean masa. , </a:t>
            </a:r>
          </a:p>
          <a:p>
            <a:pPr algn="r"/>
            <a:endParaRPr lang="en-PH" sz="1400" dirty="0"/>
          </a:p>
        </p:txBody>
      </p:sp>
      <p:sp>
        <p:nvSpPr>
          <p:cNvPr id="8" name="Text Placeholder 4">
            <a:extLst>
              <a:ext uri="{FF2B5EF4-FFF2-40B4-BE49-F238E27FC236}">
                <a16:creationId xmlns:a16="http://schemas.microsoft.com/office/drawing/2014/main" id="{D4E21F58-2314-4DD3-A43C-A7F754FFE667}"/>
              </a:ext>
            </a:extLst>
          </p:cNvPr>
          <p:cNvSpPr txBox="1">
            <a:spLocks/>
          </p:cNvSpPr>
          <p:nvPr/>
        </p:nvSpPr>
        <p:spPr>
          <a:xfrm>
            <a:off x="437130" y="2085010"/>
            <a:ext cx="1859168" cy="215999"/>
          </a:xfrm>
          <a:prstGeom prst="rect">
            <a:avLst/>
          </a:prstGeom>
        </p:spPr>
        <p:txBody>
          <a:bodyPr lIns="0" tIns="0" rIns="0" bIns="0" anchor="b">
            <a:noAutofit/>
          </a:bodyPr>
          <a:lstStyle>
            <a:lvl1pPr marL="0" indent="0" algn="l" defTabSz="914400" rtl="0" eaLnBrk="1" latinLnBrk="0" hangingPunct="1">
              <a:lnSpc>
                <a:spcPct val="90000"/>
              </a:lnSpc>
              <a:spcBef>
                <a:spcPts val="1000"/>
              </a:spcBef>
              <a:buClr>
                <a:schemeClr val="accent1"/>
              </a:buClr>
              <a:buFont typeface="Arial" panose="020B0604020202020204" pitchFamily="34" charset="0"/>
              <a:buNone/>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r"/>
            <a:r>
              <a:rPr lang="en-PH" sz="1600" b="1" dirty="0"/>
              <a:t>Lorem ipsum dolor</a:t>
            </a:r>
          </a:p>
        </p:txBody>
      </p:sp>
      <p:cxnSp>
        <p:nvCxnSpPr>
          <p:cNvPr id="9" name="Straight Connector 8">
            <a:extLst>
              <a:ext uri="{FF2B5EF4-FFF2-40B4-BE49-F238E27FC236}">
                <a16:creationId xmlns:a16="http://schemas.microsoft.com/office/drawing/2014/main" id="{178C2CD0-648D-48E3-9637-8838526A768E}"/>
              </a:ext>
            </a:extLst>
          </p:cNvPr>
          <p:cNvCxnSpPr>
            <a:cxnSpLocks/>
          </p:cNvCxnSpPr>
          <p:nvPr/>
        </p:nvCxnSpPr>
        <p:spPr>
          <a:xfrm flipH="1">
            <a:off x="6120675" y="2407374"/>
            <a:ext cx="519142" cy="0"/>
          </a:xfrm>
          <a:prstGeom prst="line">
            <a:avLst/>
          </a:prstGeom>
          <a:ln w="15875">
            <a:solidFill>
              <a:schemeClr val="tx1">
                <a:lumMod val="50000"/>
                <a:lumOff val="50000"/>
              </a:schemeClr>
            </a:solidFill>
            <a:prstDash val="solid"/>
            <a:tailEnd type="oval"/>
          </a:ln>
        </p:spPr>
        <p:style>
          <a:lnRef idx="1">
            <a:schemeClr val="accent1"/>
          </a:lnRef>
          <a:fillRef idx="0">
            <a:schemeClr val="accent1"/>
          </a:fillRef>
          <a:effectRef idx="0">
            <a:schemeClr val="accent1"/>
          </a:effectRef>
          <a:fontRef idx="minor">
            <a:schemeClr val="tx1"/>
          </a:fontRef>
        </p:style>
      </p:cxnSp>
      <p:sp>
        <p:nvSpPr>
          <p:cNvPr id="10" name="Text Placeholder 4">
            <a:extLst>
              <a:ext uri="{FF2B5EF4-FFF2-40B4-BE49-F238E27FC236}">
                <a16:creationId xmlns:a16="http://schemas.microsoft.com/office/drawing/2014/main" id="{0410094D-B880-402F-9C94-14E5D791F7DD}"/>
              </a:ext>
            </a:extLst>
          </p:cNvPr>
          <p:cNvSpPr txBox="1">
            <a:spLocks/>
          </p:cNvSpPr>
          <p:nvPr/>
        </p:nvSpPr>
        <p:spPr>
          <a:xfrm>
            <a:off x="6812977" y="2418157"/>
            <a:ext cx="1859168" cy="2125292"/>
          </a:xfrm>
          <a:prstGeom prst="rect">
            <a:avLst/>
          </a:prstGeom>
        </p:spPr>
        <p:txBody>
          <a:bodyPr lIns="0" tIns="0" rIns="0" bIns="0">
            <a:noAutofit/>
          </a:bodyPr>
          <a:lstStyle>
            <a:lvl1pPr marL="0" indent="0" algn="l" defTabSz="914400" rtl="0" eaLnBrk="1" latinLnBrk="0" hangingPunct="1">
              <a:lnSpc>
                <a:spcPct val="90000"/>
              </a:lnSpc>
              <a:spcBef>
                <a:spcPts val="1000"/>
              </a:spcBef>
              <a:buClr>
                <a:schemeClr val="accent1"/>
              </a:buClr>
              <a:buFont typeface="Arial" panose="020B0604020202020204" pitchFamily="34" charset="0"/>
              <a:buNone/>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r>
              <a:rPr lang="en-PH" sz="1400" dirty="0"/>
              <a:t>Lorem ipsum dolor sit a met, constituter adipiscing elite. Aenean commode ligula egret dolor. Aenean masa. Lorem ipsum dolor sit a met, constituter adipiscing elite. Aenean commode ligula egret dolor. Aenean masa. , </a:t>
            </a:r>
          </a:p>
          <a:p>
            <a:endParaRPr lang="en-PH" sz="1400" dirty="0"/>
          </a:p>
        </p:txBody>
      </p:sp>
      <p:sp>
        <p:nvSpPr>
          <p:cNvPr id="11" name="Text Placeholder 4">
            <a:extLst>
              <a:ext uri="{FF2B5EF4-FFF2-40B4-BE49-F238E27FC236}">
                <a16:creationId xmlns:a16="http://schemas.microsoft.com/office/drawing/2014/main" id="{46FB00B9-E3B8-40C4-B139-B4EB317EF8F7}"/>
              </a:ext>
            </a:extLst>
          </p:cNvPr>
          <p:cNvSpPr txBox="1">
            <a:spLocks/>
          </p:cNvSpPr>
          <p:nvPr/>
        </p:nvSpPr>
        <p:spPr>
          <a:xfrm>
            <a:off x="6812977" y="2085010"/>
            <a:ext cx="1859168" cy="215999"/>
          </a:xfrm>
          <a:prstGeom prst="rect">
            <a:avLst/>
          </a:prstGeom>
        </p:spPr>
        <p:txBody>
          <a:bodyPr lIns="0" tIns="0" rIns="0" bIns="0" anchor="b">
            <a:noAutofit/>
          </a:bodyPr>
          <a:lstStyle>
            <a:lvl1pPr marL="0" indent="0" algn="l" defTabSz="914400" rtl="0" eaLnBrk="1" latinLnBrk="0" hangingPunct="1">
              <a:lnSpc>
                <a:spcPct val="90000"/>
              </a:lnSpc>
              <a:spcBef>
                <a:spcPts val="1000"/>
              </a:spcBef>
              <a:buClr>
                <a:schemeClr val="accent1"/>
              </a:buClr>
              <a:buFont typeface="Arial" panose="020B0604020202020204" pitchFamily="34" charset="0"/>
              <a:buNone/>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r>
              <a:rPr lang="en-PH" sz="1600" b="1" dirty="0"/>
              <a:t>Lorem ipsum dolor</a:t>
            </a:r>
          </a:p>
        </p:txBody>
      </p:sp>
      <p:cxnSp>
        <p:nvCxnSpPr>
          <p:cNvPr id="12" name="Straight Connector 11">
            <a:extLst>
              <a:ext uri="{FF2B5EF4-FFF2-40B4-BE49-F238E27FC236}">
                <a16:creationId xmlns:a16="http://schemas.microsoft.com/office/drawing/2014/main" id="{936CF679-D231-4B72-93D3-86B29C1CDB98}"/>
              </a:ext>
            </a:extLst>
          </p:cNvPr>
          <p:cNvCxnSpPr>
            <a:cxnSpLocks/>
          </p:cNvCxnSpPr>
          <p:nvPr/>
        </p:nvCxnSpPr>
        <p:spPr>
          <a:xfrm flipV="1">
            <a:off x="4572001" y="4079112"/>
            <a:ext cx="0" cy="1117921"/>
          </a:xfrm>
          <a:prstGeom prst="line">
            <a:avLst/>
          </a:prstGeom>
          <a:ln w="15875">
            <a:solidFill>
              <a:schemeClr val="tx1">
                <a:lumMod val="50000"/>
                <a:lumOff val="50000"/>
              </a:schemeClr>
            </a:solidFill>
            <a:prstDash val="solid"/>
            <a:tailEnd type="oval"/>
          </a:ln>
        </p:spPr>
        <p:style>
          <a:lnRef idx="1">
            <a:schemeClr val="accent1"/>
          </a:lnRef>
          <a:fillRef idx="0">
            <a:schemeClr val="accent1"/>
          </a:fillRef>
          <a:effectRef idx="0">
            <a:schemeClr val="accent1"/>
          </a:effectRef>
          <a:fontRef idx="minor">
            <a:schemeClr val="tx1"/>
          </a:fontRef>
        </p:style>
      </p:cxnSp>
      <p:sp>
        <p:nvSpPr>
          <p:cNvPr id="13" name="Text Placeholder 4">
            <a:extLst>
              <a:ext uri="{FF2B5EF4-FFF2-40B4-BE49-F238E27FC236}">
                <a16:creationId xmlns:a16="http://schemas.microsoft.com/office/drawing/2014/main" id="{AAB3A78C-C43A-4C6C-89BD-32F7F572A872}"/>
              </a:ext>
            </a:extLst>
          </p:cNvPr>
          <p:cNvSpPr txBox="1">
            <a:spLocks/>
          </p:cNvSpPr>
          <p:nvPr/>
        </p:nvSpPr>
        <p:spPr>
          <a:xfrm>
            <a:off x="1602000" y="5413324"/>
            <a:ext cx="1566000" cy="408738"/>
          </a:xfrm>
          <a:prstGeom prst="rect">
            <a:avLst/>
          </a:prstGeom>
        </p:spPr>
        <p:txBody>
          <a:bodyPr lIns="0" tIns="0" rIns="0" bIns="0">
            <a:noAutofit/>
          </a:bodyPr>
          <a:lstStyle>
            <a:lvl1pPr marL="0" indent="0" algn="l" defTabSz="914400" rtl="0" eaLnBrk="1" latinLnBrk="0" hangingPunct="1">
              <a:lnSpc>
                <a:spcPct val="90000"/>
              </a:lnSpc>
              <a:spcBef>
                <a:spcPts val="1000"/>
              </a:spcBef>
              <a:buClr>
                <a:schemeClr val="accent1"/>
              </a:buClr>
              <a:buFont typeface="Arial" panose="020B0604020202020204" pitchFamily="34" charset="0"/>
              <a:buNone/>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r"/>
            <a:r>
              <a:rPr lang="en-PH" sz="1600" b="1" dirty="0"/>
              <a:t>Lorem ipsum dolor</a:t>
            </a:r>
          </a:p>
        </p:txBody>
      </p:sp>
      <p:sp>
        <p:nvSpPr>
          <p:cNvPr id="14" name="Text Placeholder 4">
            <a:extLst>
              <a:ext uri="{FF2B5EF4-FFF2-40B4-BE49-F238E27FC236}">
                <a16:creationId xmlns:a16="http://schemas.microsoft.com/office/drawing/2014/main" id="{2243D857-B807-40E5-930A-E48DA9DECEA8}"/>
              </a:ext>
            </a:extLst>
          </p:cNvPr>
          <p:cNvSpPr txBox="1">
            <a:spLocks/>
          </p:cNvSpPr>
          <p:nvPr/>
        </p:nvSpPr>
        <p:spPr>
          <a:xfrm>
            <a:off x="3310082" y="5413324"/>
            <a:ext cx="4177918" cy="503999"/>
          </a:xfrm>
          <a:prstGeom prst="rect">
            <a:avLst/>
          </a:prstGeom>
        </p:spPr>
        <p:txBody>
          <a:bodyPr lIns="0" tIns="0" rIns="0" bIns="0">
            <a:noAutofit/>
          </a:bodyPr>
          <a:lstStyle>
            <a:lvl1pPr marL="0" indent="0" algn="l" defTabSz="914400" rtl="0" eaLnBrk="1" latinLnBrk="0" hangingPunct="1">
              <a:lnSpc>
                <a:spcPct val="90000"/>
              </a:lnSpc>
              <a:spcBef>
                <a:spcPts val="1000"/>
              </a:spcBef>
              <a:buClr>
                <a:schemeClr val="accent1"/>
              </a:buClr>
              <a:buFont typeface="Arial" panose="020B0604020202020204" pitchFamily="34" charset="0"/>
              <a:buNone/>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r>
              <a:rPr lang="en-PH" sz="1400" dirty="0"/>
              <a:t>Lorem ipsum dolor sit a met, constituter adipiscing elite. Aenean commode ligula egret dolor. Aenean masa. </a:t>
            </a:r>
          </a:p>
        </p:txBody>
      </p:sp>
      <p:cxnSp>
        <p:nvCxnSpPr>
          <p:cNvPr id="21" name="Straight Connector 20">
            <a:extLst>
              <a:ext uri="{FF2B5EF4-FFF2-40B4-BE49-F238E27FC236}">
                <a16:creationId xmlns:a16="http://schemas.microsoft.com/office/drawing/2014/main" id="{0D8A9B28-795F-4E56-9C18-050BB492DAC2}"/>
              </a:ext>
            </a:extLst>
          </p:cNvPr>
          <p:cNvCxnSpPr>
            <a:cxnSpLocks/>
          </p:cNvCxnSpPr>
          <p:nvPr/>
        </p:nvCxnSpPr>
        <p:spPr>
          <a:xfrm flipV="1">
            <a:off x="1643923" y="5218845"/>
            <a:ext cx="5960840" cy="1"/>
          </a:xfrm>
          <a:prstGeom prst="line">
            <a:avLst/>
          </a:prstGeom>
          <a:ln w="41275">
            <a:solidFill>
              <a:srgbClr val="760000"/>
            </a:solidFill>
            <a:prstDash val="solid"/>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63359997-ED4C-4420-AA18-C49C4A2183FA}"/>
              </a:ext>
            </a:extLst>
          </p:cNvPr>
          <p:cNvGrpSpPr/>
          <p:nvPr/>
        </p:nvGrpSpPr>
        <p:grpSpPr>
          <a:xfrm>
            <a:off x="3158036" y="2809025"/>
            <a:ext cx="673236" cy="896906"/>
            <a:chOff x="3071135" y="1760585"/>
            <a:chExt cx="475200" cy="633600"/>
          </a:xfrm>
          <a:solidFill>
            <a:schemeClr val="bg1"/>
          </a:solidFill>
        </p:grpSpPr>
        <p:sp>
          <p:nvSpPr>
            <p:cNvPr id="24" name="Accent">
              <a:extLst>
                <a:ext uri="{FF2B5EF4-FFF2-40B4-BE49-F238E27FC236}">
                  <a16:creationId xmlns:a16="http://schemas.microsoft.com/office/drawing/2014/main" id="{A4DB6FEE-4DF8-4A97-8A37-85ACD60ECEB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25" name="Outline">
              <a:extLst>
                <a:ext uri="{FF2B5EF4-FFF2-40B4-BE49-F238E27FC236}">
                  <a16:creationId xmlns:a16="http://schemas.microsoft.com/office/drawing/2014/main" id="{CC0BA758-D13E-40F8-8007-964283EE3A6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26" name="Group 25">
            <a:extLst>
              <a:ext uri="{FF2B5EF4-FFF2-40B4-BE49-F238E27FC236}">
                <a16:creationId xmlns:a16="http://schemas.microsoft.com/office/drawing/2014/main" id="{D7A7211F-3FFD-4B2B-8BC2-8BBCD2BA8B23}"/>
              </a:ext>
            </a:extLst>
          </p:cNvPr>
          <p:cNvGrpSpPr/>
          <p:nvPr/>
        </p:nvGrpSpPr>
        <p:grpSpPr>
          <a:xfrm>
            <a:off x="4255316" y="2809025"/>
            <a:ext cx="673236" cy="896906"/>
            <a:chOff x="3071135" y="1760585"/>
            <a:chExt cx="475200" cy="633600"/>
          </a:xfrm>
          <a:solidFill>
            <a:schemeClr val="bg1"/>
          </a:solidFill>
        </p:grpSpPr>
        <p:sp>
          <p:nvSpPr>
            <p:cNvPr id="27" name="Accent">
              <a:extLst>
                <a:ext uri="{FF2B5EF4-FFF2-40B4-BE49-F238E27FC236}">
                  <a16:creationId xmlns:a16="http://schemas.microsoft.com/office/drawing/2014/main" id="{CF1A9600-C4DB-4966-A257-BF04A35C570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28" name="Outline">
              <a:extLst>
                <a:ext uri="{FF2B5EF4-FFF2-40B4-BE49-F238E27FC236}">
                  <a16:creationId xmlns:a16="http://schemas.microsoft.com/office/drawing/2014/main" id="{4A168095-864C-405D-8DA3-2A0A4D71107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29" name="Group 28">
            <a:extLst>
              <a:ext uri="{FF2B5EF4-FFF2-40B4-BE49-F238E27FC236}">
                <a16:creationId xmlns:a16="http://schemas.microsoft.com/office/drawing/2014/main" id="{B67209A2-82B5-414C-B674-29D47A8A8934}"/>
              </a:ext>
            </a:extLst>
          </p:cNvPr>
          <p:cNvGrpSpPr/>
          <p:nvPr/>
        </p:nvGrpSpPr>
        <p:grpSpPr>
          <a:xfrm>
            <a:off x="5341166" y="2809025"/>
            <a:ext cx="673236" cy="896906"/>
            <a:chOff x="3071135" y="1760585"/>
            <a:chExt cx="475200" cy="633600"/>
          </a:xfrm>
          <a:solidFill>
            <a:schemeClr val="bg1"/>
          </a:solidFill>
        </p:grpSpPr>
        <p:sp>
          <p:nvSpPr>
            <p:cNvPr id="30" name="Accent">
              <a:extLst>
                <a:ext uri="{FF2B5EF4-FFF2-40B4-BE49-F238E27FC236}">
                  <a16:creationId xmlns:a16="http://schemas.microsoft.com/office/drawing/2014/main" id="{8A4F1101-D50B-47D2-9DC4-8E35A66BB3D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31" name="Outline">
              <a:extLst>
                <a:ext uri="{FF2B5EF4-FFF2-40B4-BE49-F238E27FC236}">
                  <a16:creationId xmlns:a16="http://schemas.microsoft.com/office/drawing/2014/main" id="{454AFB6C-16BD-4AB9-A281-E8CD2C95BB9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cxnSp>
        <p:nvCxnSpPr>
          <p:cNvPr id="20" name="Straight Connector 19">
            <a:extLst>
              <a:ext uri="{FF2B5EF4-FFF2-40B4-BE49-F238E27FC236}">
                <a16:creationId xmlns:a16="http://schemas.microsoft.com/office/drawing/2014/main" id="{4158A740-C9D6-4B5A-B116-3A0C78D648C6}"/>
              </a:ext>
            </a:extLst>
          </p:cNvPr>
          <p:cNvCxnSpPr>
            <a:cxnSpLocks/>
          </p:cNvCxnSpPr>
          <p:nvPr/>
        </p:nvCxnSpPr>
        <p:spPr>
          <a:xfrm>
            <a:off x="6628657" y="2087317"/>
            <a:ext cx="0" cy="2514929"/>
          </a:xfrm>
          <a:prstGeom prst="line">
            <a:avLst/>
          </a:prstGeom>
          <a:ln w="41275">
            <a:solidFill>
              <a:srgbClr val="38556E"/>
            </a:solidFill>
            <a:prstDash val="soli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DD679BE6-C859-44DC-A509-71EADA8D50F9}"/>
              </a:ext>
            </a:extLst>
          </p:cNvPr>
          <p:cNvCxnSpPr>
            <a:cxnSpLocks/>
          </p:cNvCxnSpPr>
          <p:nvPr/>
        </p:nvCxnSpPr>
        <p:spPr>
          <a:xfrm>
            <a:off x="2493023" y="2087317"/>
            <a:ext cx="0" cy="2514929"/>
          </a:xfrm>
          <a:prstGeom prst="line">
            <a:avLst/>
          </a:prstGeom>
          <a:ln w="41275">
            <a:solidFill>
              <a:srgbClr val="BE0100"/>
            </a:solidFill>
            <a:prstDash val="solid"/>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D27F3753-1C09-CB05-5A1A-785DF08D614C}"/>
              </a:ext>
            </a:extLst>
          </p:cNvPr>
          <p:cNvGrpSpPr/>
          <p:nvPr/>
        </p:nvGrpSpPr>
        <p:grpSpPr>
          <a:xfrm>
            <a:off x="2803758" y="1993160"/>
            <a:ext cx="3536484" cy="2257408"/>
            <a:chOff x="3657602" y="1701000"/>
            <a:chExt cx="4876798" cy="3112956"/>
          </a:xfrm>
        </p:grpSpPr>
        <p:sp>
          <p:nvSpPr>
            <p:cNvPr id="16" name="Freeform: Shape 15">
              <a:extLst>
                <a:ext uri="{FF2B5EF4-FFF2-40B4-BE49-F238E27FC236}">
                  <a16:creationId xmlns:a16="http://schemas.microsoft.com/office/drawing/2014/main" id="{A543EE1F-E54F-F09F-BF19-0C327DCB7794}"/>
                </a:ext>
              </a:extLst>
            </p:cNvPr>
            <p:cNvSpPr/>
            <p:nvPr/>
          </p:nvSpPr>
          <p:spPr>
            <a:xfrm>
              <a:off x="5421443" y="1975557"/>
              <a:ext cx="1349114" cy="2563845"/>
            </a:xfrm>
            <a:custGeom>
              <a:avLst/>
              <a:gdLst>
                <a:gd name="connsiteX0" fmla="*/ 758537 w 1517074"/>
                <a:gd name="connsiteY0" fmla="*/ 0 h 2883035"/>
                <a:gd name="connsiteX1" fmla="*/ 880144 w 1517074"/>
                <a:gd name="connsiteY1" fmla="*/ 90936 h 2883035"/>
                <a:gd name="connsiteX2" fmla="*/ 1517074 w 1517074"/>
                <a:gd name="connsiteY2" fmla="*/ 1441517 h 2883035"/>
                <a:gd name="connsiteX3" fmla="*/ 880144 w 1517074"/>
                <a:gd name="connsiteY3" fmla="*/ 2792098 h 2883035"/>
                <a:gd name="connsiteX4" fmla="*/ 758537 w 1517074"/>
                <a:gd name="connsiteY4" fmla="*/ 2883035 h 2883035"/>
                <a:gd name="connsiteX5" fmla="*/ 636930 w 1517074"/>
                <a:gd name="connsiteY5" fmla="*/ 2792098 h 2883035"/>
                <a:gd name="connsiteX6" fmla="*/ 0 w 1517074"/>
                <a:gd name="connsiteY6" fmla="*/ 1441517 h 2883035"/>
                <a:gd name="connsiteX7" fmla="*/ 636930 w 1517074"/>
                <a:gd name="connsiteY7" fmla="*/ 90936 h 2883035"/>
                <a:gd name="connsiteX8" fmla="*/ 758537 w 1517074"/>
                <a:gd name="connsiteY8" fmla="*/ 0 h 2883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7074" h="2883035">
                  <a:moveTo>
                    <a:pt x="758537" y="0"/>
                  </a:moveTo>
                  <a:lnTo>
                    <a:pt x="880144" y="90936"/>
                  </a:lnTo>
                  <a:cubicBezTo>
                    <a:pt x="1269134" y="411958"/>
                    <a:pt x="1517074" y="897783"/>
                    <a:pt x="1517074" y="1441517"/>
                  </a:cubicBezTo>
                  <a:cubicBezTo>
                    <a:pt x="1517074" y="1985252"/>
                    <a:pt x="1269134" y="2471076"/>
                    <a:pt x="880144" y="2792098"/>
                  </a:cubicBezTo>
                  <a:lnTo>
                    <a:pt x="758537" y="2883035"/>
                  </a:lnTo>
                  <a:lnTo>
                    <a:pt x="636930" y="2792098"/>
                  </a:lnTo>
                  <a:cubicBezTo>
                    <a:pt x="247941" y="2471076"/>
                    <a:pt x="0" y="1985252"/>
                    <a:pt x="0" y="1441517"/>
                  </a:cubicBezTo>
                  <a:cubicBezTo>
                    <a:pt x="0" y="897783"/>
                    <a:pt x="247941" y="411958"/>
                    <a:pt x="636930" y="90936"/>
                  </a:cubicBezTo>
                  <a:lnTo>
                    <a:pt x="758537" y="0"/>
                  </a:lnTo>
                  <a:close/>
                </a:path>
              </a:pathLst>
            </a:custGeom>
            <a:solidFill>
              <a:schemeClr val="accent2"/>
            </a:solidFill>
            <a:ln w="412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17" name="Freeform: Shape 16">
              <a:extLst>
                <a:ext uri="{FF2B5EF4-FFF2-40B4-BE49-F238E27FC236}">
                  <a16:creationId xmlns:a16="http://schemas.microsoft.com/office/drawing/2014/main" id="{3C370C0E-B580-68A5-5936-60BDDD7D0F0D}"/>
                </a:ext>
              </a:extLst>
            </p:cNvPr>
            <p:cNvSpPr/>
            <p:nvPr/>
          </p:nvSpPr>
          <p:spPr>
            <a:xfrm>
              <a:off x="3657602" y="1701000"/>
              <a:ext cx="2438399" cy="3112956"/>
            </a:xfrm>
            <a:custGeom>
              <a:avLst/>
              <a:gdLst>
                <a:gd name="connsiteX0" fmla="*/ 1750254 w 2741971"/>
                <a:gd name="connsiteY0" fmla="*/ 0 h 3500508"/>
                <a:gd name="connsiteX1" fmla="*/ 2728838 w 2741971"/>
                <a:gd name="connsiteY1" fmla="*/ 298916 h 3500508"/>
                <a:gd name="connsiteX2" fmla="*/ 2741971 w 2741971"/>
                <a:gd name="connsiteY2" fmla="*/ 308737 h 3500508"/>
                <a:gd name="connsiteX3" fmla="*/ 2620364 w 2741971"/>
                <a:gd name="connsiteY3" fmla="*/ 399673 h 3500508"/>
                <a:gd name="connsiteX4" fmla="*/ 1983434 w 2741971"/>
                <a:gd name="connsiteY4" fmla="*/ 1750254 h 3500508"/>
                <a:gd name="connsiteX5" fmla="*/ 2620364 w 2741971"/>
                <a:gd name="connsiteY5" fmla="*/ 3100835 h 3500508"/>
                <a:gd name="connsiteX6" fmla="*/ 2741971 w 2741971"/>
                <a:gd name="connsiteY6" fmla="*/ 3191772 h 3500508"/>
                <a:gd name="connsiteX7" fmla="*/ 2728838 w 2741971"/>
                <a:gd name="connsiteY7" fmla="*/ 3201592 h 3500508"/>
                <a:gd name="connsiteX8" fmla="*/ 1750254 w 2741971"/>
                <a:gd name="connsiteY8" fmla="*/ 3500508 h 3500508"/>
                <a:gd name="connsiteX9" fmla="*/ 0 w 2741971"/>
                <a:gd name="connsiteY9" fmla="*/ 1750254 h 3500508"/>
                <a:gd name="connsiteX10" fmla="*/ 1750254 w 2741971"/>
                <a:gd name="connsiteY10" fmla="*/ 0 h 3500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971" h="3500508">
                  <a:moveTo>
                    <a:pt x="1750254" y="0"/>
                  </a:moveTo>
                  <a:cubicBezTo>
                    <a:pt x="2112744" y="0"/>
                    <a:pt x="2449496" y="110196"/>
                    <a:pt x="2728838" y="298916"/>
                  </a:cubicBezTo>
                  <a:lnTo>
                    <a:pt x="2741971" y="308737"/>
                  </a:lnTo>
                  <a:lnTo>
                    <a:pt x="2620364" y="399673"/>
                  </a:lnTo>
                  <a:cubicBezTo>
                    <a:pt x="2231375" y="720695"/>
                    <a:pt x="1983434" y="1206520"/>
                    <a:pt x="1983434" y="1750254"/>
                  </a:cubicBezTo>
                  <a:cubicBezTo>
                    <a:pt x="1983434" y="2293989"/>
                    <a:pt x="2231375" y="2779813"/>
                    <a:pt x="2620364" y="3100835"/>
                  </a:cubicBezTo>
                  <a:lnTo>
                    <a:pt x="2741971" y="3191772"/>
                  </a:lnTo>
                  <a:lnTo>
                    <a:pt x="2728838" y="3201592"/>
                  </a:lnTo>
                  <a:cubicBezTo>
                    <a:pt x="2449496" y="3390312"/>
                    <a:pt x="2112744" y="3500508"/>
                    <a:pt x="1750254" y="3500508"/>
                  </a:cubicBezTo>
                  <a:cubicBezTo>
                    <a:pt x="783615" y="3500508"/>
                    <a:pt x="0" y="2716893"/>
                    <a:pt x="0" y="1750254"/>
                  </a:cubicBezTo>
                  <a:cubicBezTo>
                    <a:pt x="0" y="783615"/>
                    <a:pt x="783615" y="0"/>
                    <a:pt x="175025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18" name="Freeform: Shape 17">
              <a:extLst>
                <a:ext uri="{FF2B5EF4-FFF2-40B4-BE49-F238E27FC236}">
                  <a16:creationId xmlns:a16="http://schemas.microsoft.com/office/drawing/2014/main" id="{44545E4D-26DD-5074-1AF4-943FCE8FE713}"/>
                </a:ext>
              </a:extLst>
            </p:cNvPr>
            <p:cNvSpPr/>
            <p:nvPr/>
          </p:nvSpPr>
          <p:spPr>
            <a:xfrm>
              <a:off x="6096001" y="1701000"/>
              <a:ext cx="2438399" cy="3112956"/>
            </a:xfrm>
            <a:custGeom>
              <a:avLst/>
              <a:gdLst>
                <a:gd name="connsiteX0" fmla="*/ 991717 w 2741971"/>
                <a:gd name="connsiteY0" fmla="*/ 0 h 3500508"/>
                <a:gd name="connsiteX1" fmla="*/ 2741971 w 2741971"/>
                <a:gd name="connsiteY1" fmla="*/ 1750254 h 3500508"/>
                <a:gd name="connsiteX2" fmla="*/ 991717 w 2741971"/>
                <a:gd name="connsiteY2" fmla="*/ 3500508 h 3500508"/>
                <a:gd name="connsiteX3" fmla="*/ 13133 w 2741971"/>
                <a:gd name="connsiteY3" fmla="*/ 3201592 h 3500508"/>
                <a:gd name="connsiteX4" fmla="*/ 0 w 2741971"/>
                <a:gd name="connsiteY4" fmla="*/ 3191772 h 3500508"/>
                <a:gd name="connsiteX5" fmla="*/ 121607 w 2741971"/>
                <a:gd name="connsiteY5" fmla="*/ 3100835 h 3500508"/>
                <a:gd name="connsiteX6" fmla="*/ 758537 w 2741971"/>
                <a:gd name="connsiteY6" fmla="*/ 1750254 h 3500508"/>
                <a:gd name="connsiteX7" fmla="*/ 121607 w 2741971"/>
                <a:gd name="connsiteY7" fmla="*/ 399673 h 3500508"/>
                <a:gd name="connsiteX8" fmla="*/ 0 w 2741971"/>
                <a:gd name="connsiteY8" fmla="*/ 308737 h 3500508"/>
                <a:gd name="connsiteX9" fmla="*/ 13133 w 2741971"/>
                <a:gd name="connsiteY9" fmla="*/ 298916 h 3500508"/>
                <a:gd name="connsiteX10" fmla="*/ 991717 w 2741971"/>
                <a:gd name="connsiteY10" fmla="*/ 0 h 3500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41971" h="3500508">
                  <a:moveTo>
                    <a:pt x="991717" y="0"/>
                  </a:moveTo>
                  <a:cubicBezTo>
                    <a:pt x="1958356" y="0"/>
                    <a:pt x="2741971" y="783615"/>
                    <a:pt x="2741971" y="1750254"/>
                  </a:cubicBezTo>
                  <a:cubicBezTo>
                    <a:pt x="2741971" y="2716893"/>
                    <a:pt x="1958356" y="3500508"/>
                    <a:pt x="991717" y="3500508"/>
                  </a:cubicBezTo>
                  <a:cubicBezTo>
                    <a:pt x="629228" y="3500508"/>
                    <a:pt x="292476" y="3390312"/>
                    <a:pt x="13133" y="3201592"/>
                  </a:cubicBezTo>
                  <a:lnTo>
                    <a:pt x="0" y="3191772"/>
                  </a:lnTo>
                  <a:lnTo>
                    <a:pt x="121607" y="3100835"/>
                  </a:lnTo>
                  <a:cubicBezTo>
                    <a:pt x="510597" y="2779813"/>
                    <a:pt x="758537" y="2293989"/>
                    <a:pt x="758537" y="1750254"/>
                  </a:cubicBezTo>
                  <a:cubicBezTo>
                    <a:pt x="758537" y="1206520"/>
                    <a:pt x="510597" y="720695"/>
                    <a:pt x="121607" y="399673"/>
                  </a:cubicBezTo>
                  <a:lnTo>
                    <a:pt x="0" y="308737"/>
                  </a:lnTo>
                  <a:lnTo>
                    <a:pt x="13133" y="298916"/>
                  </a:lnTo>
                  <a:cubicBezTo>
                    <a:pt x="292476" y="110196"/>
                    <a:pt x="629228" y="0"/>
                    <a:pt x="991717"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grpSp>
          <p:nvGrpSpPr>
            <p:cNvPr id="19" name="Group 18">
              <a:extLst>
                <a:ext uri="{FF2B5EF4-FFF2-40B4-BE49-F238E27FC236}">
                  <a16:creationId xmlns:a16="http://schemas.microsoft.com/office/drawing/2014/main" id="{BB3CC686-F141-EDF2-22EF-3A238A10469E}"/>
                </a:ext>
              </a:extLst>
            </p:cNvPr>
            <p:cNvGrpSpPr/>
            <p:nvPr/>
          </p:nvGrpSpPr>
          <p:grpSpPr>
            <a:xfrm>
              <a:off x="4210714" y="2809025"/>
              <a:ext cx="897648" cy="896906"/>
              <a:chOff x="4094847" y="1760585"/>
              <a:chExt cx="633600" cy="633600"/>
            </a:xfrm>
            <a:solidFill>
              <a:schemeClr val="bg1"/>
            </a:solidFill>
          </p:grpSpPr>
          <p:sp>
            <p:nvSpPr>
              <p:cNvPr id="22" name="Accent">
                <a:extLst>
                  <a:ext uri="{FF2B5EF4-FFF2-40B4-BE49-F238E27FC236}">
                    <a16:creationId xmlns:a16="http://schemas.microsoft.com/office/drawing/2014/main" id="{E9764883-916A-0531-E1E5-78E0D9E18E08}"/>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600" b="1" dirty="0"/>
              </a:p>
            </p:txBody>
          </p:sp>
          <p:sp>
            <p:nvSpPr>
              <p:cNvPr id="32" name="Outline">
                <a:extLst>
                  <a:ext uri="{FF2B5EF4-FFF2-40B4-BE49-F238E27FC236}">
                    <a16:creationId xmlns:a16="http://schemas.microsoft.com/office/drawing/2014/main" id="{539356C9-D97D-FA47-4020-92CB41C5E405}"/>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600" b="1" dirty="0"/>
              </a:p>
            </p:txBody>
          </p:sp>
        </p:grpSp>
        <p:grpSp>
          <p:nvGrpSpPr>
            <p:cNvPr id="33" name="Group 32">
              <a:extLst>
                <a:ext uri="{FF2B5EF4-FFF2-40B4-BE49-F238E27FC236}">
                  <a16:creationId xmlns:a16="http://schemas.microsoft.com/office/drawing/2014/main" id="{1A5249CB-A2A4-9C95-BDE4-36166C0C748F}"/>
                </a:ext>
              </a:extLst>
            </p:cNvPr>
            <p:cNvGrpSpPr/>
            <p:nvPr/>
          </p:nvGrpSpPr>
          <p:grpSpPr>
            <a:xfrm>
              <a:off x="5673754" y="2809025"/>
              <a:ext cx="897648" cy="896906"/>
              <a:chOff x="4094847" y="1760585"/>
              <a:chExt cx="633600" cy="633600"/>
            </a:xfrm>
            <a:solidFill>
              <a:schemeClr val="bg1"/>
            </a:solidFill>
          </p:grpSpPr>
          <p:sp>
            <p:nvSpPr>
              <p:cNvPr id="34" name="Accent">
                <a:extLst>
                  <a:ext uri="{FF2B5EF4-FFF2-40B4-BE49-F238E27FC236}">
                    <a16:creationId xmlns:a16="http://schemas.microsoft.com/office/drawing/2014/main" id="{B1F10A4F-E487-1BFE-5559-787518966C7D}"/>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600" b="1" dirty="0"/>
              </a:p>
            </p:txBody>
          </p:sp>
          <p:sp>
            <p:nvSpPr>
              <p:cNvPr id="36" name="Outline">
                <a:extLst>
                  <a:ext uri="{FF2B5EF4-FFF2-40B4-BE49-F238E27FC236}">
                    <a16:creationId xmlns:a16="http://schemas.microsoft.com/office/drawing/2014/main" id="{AFA6FDD5-2108-7AB3-F4CE-C8A1BB53BD62}"/>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600" b="1" dirty="0"/>
              </a:p>
            </p:txBody>
          </p:sp>
        </p:grpSp>
        <p:grpSp>
          <p:nvGrpSpPr>
            <p:cNvPr id="37" name="Group 36">
              <a:extLst>
                <a:ext uri="{FF2B5EF4-FFF2-40B4-BE49-F238E27FC236}">
                  <a16:creationId xmlns:a16="http://schemas.microsoft.com/office/drawing/2014/main" id="{B613E238-F070-AA16-7671-B083B7048468}"/>
                </a:ext>
              </a:extLst>
            </p:cNvPr>
            <p:cNvGrpSpPr/>
            <p:nvPr/>
          </p:nvGrpSpPr>
          <p:grpSpPr>
            <a:xfrm>
              <a:off x="7121554" y="2809025"/>
              <a:ext cx="897648" cy="896906"/>
              <a:chOff x="4094847" y="1760585"/>
              <a:chExt cx="633600" cy="633600"/>
            </a:xfrm>
            <a:solidFill>
              <a:schemeClr val="bg1"/>
            </a:solidFill>
          </p:grpSpPr>
          <p:sp>
            <p:nvSpPr>
              <p:cNvPr id="38" name="Accent">
                <a:extLst>
                  <a:ext uri="{FF2B5EF4-FFF2-40B4-BE49-F238E27FC236}">
                    <a16:creationId xmlns:a16="http://schemas.microsoft.com/office/drawing/2014/main" id="{1D69AD32-6F98-E71D-6ED5-16DC2E1FB301}"/>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600" b="1" dirty="0"/>
              </a:p>
            </p:txBody>
          </p:sp>
          <p:sp>
            <p:nvSpPr>
              <p:cNvPr id="39" name="Outline">
                <a:extLst>
                  <a:ext uri="{FF2B5EF4-FFF2-40B4-BE49-F238E27FC236}">
                    <a16:creationId xmlns:a16="http://schemas.microsoft.com/office/drawing/2014/main" id="{B98801BF-CAA4-E592-68C7-66395D4C8C60}"/>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600" b="1" dirty="0"/>
              </a:p>
            </p:txBody>
          </p:sp>
        </p:grpSp>
      </p:grpSp>
    </p:spTree>
    <p:extLst>
      <p:ext uri="{BB962C8B-B14F-4D97-AF65-F5344CB8AC3E}">
        <p14:creationId xmlns:p14="http://schemas.microsoft.com/office/powerpoint/2010/main" val="1769231720"/>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Rounded Corners 36">
            <a:extLst>
              <a:ext uri="{FF2B5EF4-FFF2-40B4-BE49-F238E27FC236}">
                <a16:creationId xmlns:a16="http://schemas.microsoft.com/office/drawing/2014/main" id="{4B914CFA-BFE1-46B3-92D7-3961CBEB8A97}"/>
              </a:ext>
            </a:extLst>
          </p:cNvPr>
          <p:cNvSpPr/>
          <p:nvPr/>
        </p:nvSpPr>
        <p:spPr>
          <a:xfrm>
            <a:off x="4942389" y="3592644"/>
            <a:ext cx="711843" cy="551093"/>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6" name="Rectangle: Rounded Corners 35">
            <a:extLst>
              <a:ext uri="{FF2B5EF4-FFF2-40B4-BE49-F238E27FC236}">
                <a16:creationId xmlns:a16="http://schemas.microsoft.com/office/drawing/2014/main" id="{1B85895D-B70D-48A7-8341-5F029BDFB94D}"/>
              </a:ext>
            </a:extLst>
          </p:cNvPr>
          <p:cNvSpPr/>
          <p:nvPr/>
        </p:nvSpPr>
        <p:spPr>
          <a:xfrm>
            <a:off x="3489767" y="3592644"/>
            <a:ext cx="711843" cy="551093"/>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983AC230-112E-49E6-948D-A30948332A82}"/>
              </a:ext>
            </a:extLst>
          </p:cNvPr>
          <p:cNvSpPr>
            <a:spLocks noGrp="1"/>
          </p:cNvSpPr>
          <p:nvPr>
            <p:ph type="title"/>
          </p:nvPr>
        </p:nvSpPr>
        <p:spPr>
          <a:xfrm>
            <a:off x="221226" y="365126"/>
            <a:ext cx="8701548" cy="578772"/>
          </a:xfrm>
        </p:spPr>
        <p:txBody>
          <a:bodyPr/>
          <a:lstStyle/>
          <a:p>
            <a:r>
              <a:rPr lang="en-US" dirty="0"/>
              <a:t>Brain Diagram with Side Callouts</a:t>
            </a:r>
          </a:p>
        </p:txBody>
      </p:sp>
      <p:sp>
        <p:nvSpPr>
          <p:cNvPr id="35" name="Text Placeholder 19">
            <a:extLst>
              <a:ext uri="{FF2B5EF4-FFF2-40B4-BE49-F238E27FC236}">
                <a16:creationId xmlns:a16="http://schemas.microsoft.com/office/drawing/2014/main" id="{D880BB3D-208D-41E9-905C-959D2BCEC58D}"/>
              </a:ext>
            </a:extLst>
          </p:cNvPr>
          <p:cNvSpPr txBox="1">
            <a:spLocks/>
          </p:cNvSpPr>
          <p:nvPr/>
        </p:nvSpPr>
        <p:spPr>
          <a:xfrm>
            <a:off x="3489767" y="1932079"/>
            <a:ext cx="929064" cy="587773"/>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500" b="1" dirty="0">
                <a:solidFill>
                  <a:schemeClr val="accent1"/>
                </a:solidFill>
              </a:rPr>
              <a:t>Lorem Ipsum</a:t>
            </a:r>
          </a:p>
        </p:txBody>
      </p:sp>
      <p:sp>
        <p:nvSpPr>
          <p:cNvPr id="10" name="Round Same Side Corner Rectangle 31">
            <a:extLst>
              <a:ext uri="{FF2B5EF4-FFF2-40B4-BE49-F238E27FC236}">
                <a16:creationId xmlns:a16="http://schemas.microsoft.com/office/drawing/2014/main" id="{948D4C98-A0D8-4C99-B266-DB779EBC5823}"/>
              </a:ext>
            </a:extLst>
          </p:cNvPr>
          <p:cNvSpPr/>
          <p:nvPr/>
        </p:nvSpPr>
        <p:spPr>
          <a:xfrm>
            <a:off x="221228" y="1590199"/>
            <a:ext cx="2417801" cy="371038"/>
          </a:xfrm>
          <a:prstGeom prst="round2Same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en-US" b="1" dirty="0">
                <a:cs typeface="Arial" panose="020B0604020202020204" pitchFamily="34" charset="0"/>
                <a:sym typeface="Trebuchet MS" panose="020B0603020202020204" pitchFamily="34" charset="0"/>
              </a:rPr>
              <a:t>Lorem ipsum dolor </a:t>
            </a:r>
          </a:p>
        </p:txBody>
      </p:sp>
      <p:sp>
        <p:nvSpPr>
          <p:cNvPr id="17" name="Rectangle 16">
            <a:extLst>
              <a:ext uri="{FF2B5EF4-FFF2-40B4-BE49-F238E27FC236}">
                <a16:creationId xmlns:a16="http://schemas.microsoft.com/office/drawing/2014/main" id="{9A2BD0F3-7711-4F81-91F3-12A44C48E5FE}"/>
              </a:ext>
            </a:extLst>
          </p:cNvPr>
          <p:cNvSpPr/>
          <p:nvPr/>
        </p:nvSpPr>
        <p:spPr>
          <a:xfrm>
            <a:off x="221227" y="1958903"/>
            <a:ext cx="2417801" cy="694989"/>
          </a:xfrm>
          <a:prstGeom prst="rect">
            <a:avLst/>
          </a:prstGeom>
          <a:no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 tIns="18288" rIns="13716" bIns="18288" numCol="1" spcCol="0" rtlCol="0" fromWordArt="0" anchor="ctr" anchorCtr="0" forceAA="0" compatLnSpc="1">
            <a:prstTxWarp prst="textNoShape">
              <a:avLst/>
            </a:prstTxWarp>
            <a:noAutofit/>
          </a:bodyPr>
          <a:lstStyle/>
          <a:p>
            <a:pPr marL="243000" lvl="1" indent="-162000">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a:t>
            </a:r>
          </a:p>
        </p:txBody>
      </p:sp>
      <p:sp>
        <p:nvSpPr>
          <p:cNvPr id="19" name="Round Same Side Corner Rectangle 31">
            <a:extLst>
              <a:ext uri="{FF2B5EF4-FFF2-40B4-BE49-F238E27FC236}">
                <a16:creationId xmlns:a16="http://schemas.microsoft.com/office/drawing/2014/main" id="{5239A734-E364-4863-978D-93B0FFBDBCC9}"/>
              </a:ext>
            </a:extLst>
          </p:cNvPr>
          <p:cNvSpPr/>
          <p:nvPr/>
        </p:nvSpPr>
        <p:spPr>
          <a:xfrm>
            <a:off x="221228" y="3180074"/>
            <a:ext cx="2417801" cy="371038"/>
          </a:xfrm>
          <a:prstGeom prst="round2Same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en-US" b="1" dirty="0">
                <a:cs typeface="Arial" panose="020B0604020202020204" pitchFamily="34" charset="0"/>
                <a:sym typeface="Trebuchet MS" panose="020B0603020202020204" pitchFamily="34" charset="0"/>
              </a:rPr>
              <a:t>Lorem ipsum dolor </a:t>
            </a:r>
          </a:p>
        </p:txBody>
      </p:sp>
      <p:sp>
        <p:nvSpPr>
          <p:cNvPr id="20" name="Rectangle 19">
            <a:extLst>
              <a:ext uri="{FF2B5EF4-FFF2-40B4-BE49-F238E27FC236}">
                <a16:creationId xmlns:a16="http://schemas.microsoft.com/office/drawing/2014/main" id="{197C5D97-BC20-4617-B43B-608A6E3BBF5C}"/>
              </a:ext>
            </a:extLst>
          </p:cNvPr>
          <p:cNvSpPr/>
          <p:nvPr/>
        </p:nvSpPr>
        <p:spPr>
          <a:xfrm>
            <a:off x="221227" y="3548778"/>
            <a:ext cx="2417801" cy="694989"/>
          </a:xfrm>
          <a:prstGeom prst="rect">
            <a:avLst/>
          </a:prstGeom>
          <a:no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 tIns="18288" rIns="13716" bIns="18288" numCol="1" spcCol="0" rtlCol="0" fromWordArt="0" anchor="ctr" anchorCtr="0" forceAA="0" compatLnSpc="1">
            <a:prstTxWarp prst="textNoShape">
              <a:avLst/>
            </a:prstTxWarp>
            <a:noAutofit/>
          </a:bodyPr>
          <a:lstStyle/>
          <a:p>
            <a:pPr marL="243000" lvl="1" indent="-162000">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a:t>
            </a:r>
          </a:p>
        </p:txBody>
      </p:sp>
      <p:sp>
        <p:nvSpPr>
          <p:cNvPr id="21" name="Round Same Side Corner Rectangle 31">
            <a:extLst>
              <a:ext uri="{FF2B5EF4-FFF2-40B4-BE49-F238E27FC236}">
                <a16:creationId xmlns:a16="http://schemas.microsoft.com/office/drawing/2014/main" id="{5B4BE9BF-24E9-4F8F-B589-5BDB6483C825}"/>
              </a:ext>
            </a:extLst>
          </p:cNvPr>
          <p:cNvSpPr/>
          <p:nvPr/>
        </p:nvSpPr>
        <p:spPr>
          <a:xfrm>
            <a:off x="221228" y="4769948"/>
            <a:ext cx="2417801" cy="371038"/>
          </a:xfrm>
          <a:prstGeom prst="round2Same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en-US" b="1" dirty="0">
                <a:cs typeface="Arial" panose="020B0604020202020204" pitchFamily="34" charset="0"/>
                <a:sym typeface="Trebuchet MS" panose="020B0603020202020204" pitchFamily="34" charset="0"/>
              </a:rPr>
              <a:t>Lorem ipsum dolor </a:t>
            </a:r>
          </a:p>
        </p:txBody>
      </p:sp>
      <p:sp>
        <p:nvSpPr>
          <p:cNvPr id="22" name="Rectangle 21">
            <a:extLst>
              <a:ext uri="{FF2B5EF4-FFF2-40B4-BE49-F238E27FC236}">
                <a16:creationId xmlns:a16="http://schemas.microsoft.com/office/drawing/2014/main" id="{10FBD21B-94B3-4AC7-9F1A-FF00F0862401}"/>
              </a:ext>
            </a:extLst>
          </p:cNvPr>
          <p:cNvSpPr/>
          <p:nvPr/>
        </p:nvSpPr>
        <p:spPr>
          <a:xfrm>
            <a:off x="221227" y="5138652"/>
            <a:ext cx="2417801" cy="694989"/>
          </a:xfrm>
          <a:prstGeom prst="rect">
            <a:avLst/>
          </a:prstGeom>
          <a:no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 tIns="18288" rIns="13716" bIns="18288" numCol="1" spcCol="0" rtlCol="0" fromWordArt="0" anchor="ctr" anchorCtr="0" forceAA="0" compatLnSpc="1">
            <a:prstTxWarp prst="textNoShape">
              <a:avLst/>
            </a:prstTxWarp>
            <a:noAutofit/>
          </a:bodyPr>
          <a:lstStyle/>
          <a:p>
            <a:pPr marL="243000" lvl="1" indent="-162000">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a:t>
            </a:r>
          </a:p>
        </p:txBody>
      </p:sp>
      <p:sp>
        <p:nvSpPr>
          <p:cNvPr id="27" name="Round Same Side Corner Rectangle 31">
            <a:extLst>
              <a:ext uri="{FF2B5EF4-FFF2-40B4-BE49-F238E27FC236}">
                <a16:creationId xmlns:a16="http://schemas.microsoft.com/office/drawing/2014/main" id="{0CA5B206-11BF-4C17-A8F4-E9CD79B8DED3}"/>
              </a:ext>
            </a:extLst>
          </p:cNvPr>
          <p:cNvSpPr/>
          <p:nvPr/>
        </p:nvSpPr>
        <p:spPr>
          <a:xfrm>
            <a:off x="6504973" y="1590199"/>
            <a:ext cx="2417801" cy="371038"/>
          </a:xfrm>
          <a:prstGeom prst="round2SameRect">
            <a:avLst/>
          </a:prstGeom>
          <a:solidFill>
            <a:schemeClr val="accent3"/>
          </a:solidFill>
          <a:ln w="9525" cap="rnd" cmpd="sng" algn="ctr">
            <a:solidFill>
              <a:schemeClr val="accent3"/>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en-US" b="1" dirty="0">
                <a:cs typeface="Arial" panose="020B0604020202020204" pitchFamily="34" charset="0"/>
                <a:sym typeface="Trebuchet MS" panose="020B0603020202020204" pitchFamily="34" charset="0"/>
              </a:rPr>
              <a:t>Lorem ipsum dolor </a:t>
            </a:r>
          </a:p>
        </p:txBody>
      </p:sp>
      <p:sp>
        <p:nvSpPr>
          <p:cNvPr id="28" name="Rectangle 27">
            <a:extLst>
              <a:ext uri="{FF2B5EF4-FFF2-40B4-BE49-F238E27FC236}">
                <a16:creationId xmlns:a16="http://schemas.microsoft.com/office/drawing/2014/main" id="{33930CC4-77C5-41ED-8F36-1E430833A35D}"/>
              </a:ext>
            </a:extLst>
          </p:cNvPr>
          <p:cNvSpPr/>
          <p:nvPr/>
        </p:nvSpPr>
        <p:spPr>
          <a:xfrm>
            <a:off x="6504972" y="1958903"/>
            <a:ext cx="2417801" cy="694989"/>
          </a:xfrm>
          <a:prstGeom prst="rect">
            <a:avLst/>
          </a:prstGeom>
          <a:noFill/>
          <a:ln w="9525" cap="rnd" cmpd="sng" algn="ctr">
            <a:solidFill>
              <a:schemeClr val="accent3"/>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 tIns="18288" rIns="13716" bIns="18288" numCol="1" spcCol="0" rtlCol="0" fromWordArt="0" anchor="ctr" anchorCtr="0" forceAA="0" compatLnSpc="1">
            <a:prstTxWarp prst="textNoShape">
              <a:avLst/>
            </a:prstTxWarp>
            <a:noAutofit/>
          </a:bodyPr>
          <a:lstStyle/>
          <a:p>
            <a:pPr marL="243000" lvl="1" indent="-162000">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a:t>
            </a:r>
          </a:p>
        </p:txBody>
      </p:sp>
      <p:sp>
        <p:nvSpPr>
          <p:cNvPr id="30" name="Round Same Side Corner Rectangle 31">
            <a:extLst>
              <a:ext uri="{FF2B5EF4-FFF2-40B4-BE49-F238E27FC236}">
                <a16:creationId xmlns:a16="http://schemas.microsoft.com/office/drawing/2014/main" id="{D132CCCA-B615-4EB6-9836-CE926F33FD5B}"/>
              </a:ext>
            </a:extLst>
          </p:cNvPr>
          <p:cNvSpPr/>
          <p:nvPr/>
        </p:nvSpPr>
        <p:spPr>
          <a:xfrm>
            <a:off x="6504972" y="3180074"/>
            <a:ext cx="2417801" cy="371038"/>
          </a:xfrm>
          <a:prstGeom prst="round2SameRect">
            <a:avLst/>
          </a:prstGeom>
          <a:solidFill>
            <a:schemeClr val="accent3"/>
          </a:solidFill>
          <a:ln w="9525" cap="rnd" cmpd="sng" algn="ctr">
            <a:solidFill>
              <a:schemeClr val="accent3"/>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en-US" b="1" dirty="0">
                <a:cs typeface="Arial" panose="020B0604020202020204" pitchFamily="34" charset="0"/>
                <a:sym typeface="Trebuchet MS" panose="020B0603020202020204" pitchFamily="34" charset="0"/>
              </a:rPr>
              <a:t>Lorem ipsum dolor </a:t>
            </a:r>
          </a:p>
        </p:txBody>
      </p:sp>
      <p:sp>
        <p:nvSpPr>
          <p:cNvPr id="31" name="Rectangle 30">
            <a:extLst>
              <a:ext uri="{FF2B5EF4-FFF2-40B4-BE49-F238E27FC236}">
                <a16:creationId xmlns:a16="http://schemas.microsoft.com/office/drawing/2014/main" id="{4354BBCB-716B-49D6-99D9-1E6949907EE0}"/>
              </a:ext>
            </a:extLst>
          </p:cNvPr>
          <p:cNvSpPr/>
          <p:nvPr/>
        </p:nvSpPr>
        <p:spPr>
          <a:xfrm>
            <a:off x="6504971" y="3548778"/>
            <a:ext cx="2417801" cy="694989"/>
          </a:xfrm>
          <a:prstGeom prst="rect">
            <a:avLst/>
          </a:prstGeom>
          <a:noFill/>
          <a:ln w="9525" cap="rnd" cmpd="sng" algn="ctr">
            <a:solidFill>
              <a:schemeClr val="accent3"/>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 tIns="18288" rIns="13716" bIns="18288" numCol="1" spcCol="0" rtlCol="0" fromWordArt="0" anchor="ctr" anchorCtr="0" forceAA="0" compatLnSpc="1">
            <a:prstTxWarp prst="textNoShape">
              <a:avLst/>
            </a:prstTxWarp>
            <a:noAutofit/>
          </a:bodyPr>
          <a:lstStyle/>
          <a:p>
            <a:pPr marL="243000" lvl="1" indent="-162000">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a:t>
            </a:r>
          </a:p>
        </p:txBody>
      </p:sp>
      <p:sp>
        <p:nvSpPr>
          <p:cNvPr id="33" name="Round Same Side Corner Rectangle 31">
            <a:extLst>
              <a:ext uri="{FF2B5EF4-FFF2-40B4-BE49-F238E27FC236}">
                <a16:creationId xmlns:a16="http://schemas.microsoft.com/office/drawing/2014/main" id="{7B897F49-8CBE-4890-9A0A-825C2BC80AC3}"/>
              </a:ext>
            </a:extLst>
          </p:cNvPr>
          <p:cNvSpPr/>
          <p:nvPr/>
        </p:nvSpPr>
        <p:spPr>
          <a:xfrm>
            <a:off x="6504973" y="4769948"/>
            <a:ext cx="2417801" cy="371038"/>
          </a:xfrm>
          <a:prstGeom prst="round2SameRect">
            <a:avLst/>
          </a:prstGeom>
          <a:solidFill>
            <a:schemeClr val="accent3"/>
          </a:solidFill>
          <a:ln w="9525" cap="rnd" cmpd="sng" algn="ctr">
            <a:solidFill>
              <a:schemeClr val="accent3"/>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en-US" b="1" dirty="0">
                <a:cs typeface="Arial" panose="020B0604020202020204" pitchFamily="34" charset="0"/>
                <a:sym typeface="Trebuchet MS" panose="020B0603020202020204" pitchFamily="34" charset="0"/>
              </a:rPr>
              <a:t>Lorem ipsum dolor </a:t>
            </a:r>
          </a:p>
        </p:txBody>
      </p:sp>
      <p:sp>
        <p:nvSpPr>
          <p:cNvPr id="34" name="Rectangle 33">
            <a:extLst>
              <a:ext uri="{FF2B5EF4-FFF2-40B4-BE49-F238E27FC236}">
                <a16:creationId xmlns:a16="http://schemas.microsoft.com/office/drawing/2014/main" id="{46739D70-E12C-4DBF-8405-F1C507ADB2BD}"/>
              </a:ext>
            </a:extLst>
          </p:cNvPr>
          <p:cNvSpPr/>
          <p:nvPr/>
        </p:nvSpPr>
        <p:spPr>
          <a:xfrm>
            <a:off x="6504972" y="5138652"/>
            <a:ext cx="2417801" cy="694989"/>
          </a:xfrm>
          <a:prstGeom prst="rect">
            <a:avLst/>
          </a:prstGeom>
          <a:noFill/>
          <a:ln w="9525" cap="rnd" cmpd="sng" algn="ctr">
            <a:solidFill>
              <a:schemeClr val="accent3"/>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 tIns="18288" rIns="13716" bIns="18288" numCol="1" spcCol="0" rtlCol="0" fromWordArt="0" anchor="ctr" anchorCtr="0" forceAA="0" compatLnSpc="1">
            <a:prstTxWarp prst="textNoShape">
              <a:avLst/>
            </a:prstTxWarp>
            <a:noAutofit/>
          </a:bodyPr>
          <a:lstStyle/>
          <a:p>
            <a:pPr marL="243000" lvl="1" indent="-162000">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a:t>
            </a:r>
          </a:p>
        </p:txBody>
      </p:sp>
      <p:cxnSp>
        <p:nvCxnSpPr>
          <p:cNvPr id="39" name="Straight Connector 38">
            <a:extLst>
              <a:ext uri="{FF2B5EF4-FFF2-40B4-BE49-F238E27FC236}">
                <a16:creationId xmlns:a16="http://schemas.microsoft.com/office/drawing/2014/main" id="{29D27F98-4EBF-4E4F-B296-69B2B2996F2B}"/>
              </a:ext>
            </a:extLst>
          </p:cNvPr>
          <p:cNvCxnSpPr>
            <a:stCxn id="36" idx="1"/>
            <a:endCxn id="17" idx="3"/>
          </p:cNvCxnSpPr>
          <p:nvPr/>
        </p:nvCxnSpPr>
        <p:spPr>
          <a:xfrm rot="10800000">
            <a:off x="2639029" y="2306398"/>
            <a:ext cx="850739" cy="1593173"/>
          </a:xfrm>
          <a:prstGeom prst="bentConnector3">
            <a:avLst>
              <a:gd name="adj1" fmla="val 50000"/>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70C11146-99B7-4AA9-A539-F78CCEFEF4C2}"/>
              </a:ext>
            </a:extLst>
          </p:cNvPr>
          <p:cNvCxnSpPr>
            <a:stCxn id="36" idx="1"/>
            <a:endCxn id="22" idx="3"/>
          </p:cNvCxnSpPr>
          <p:nvPr/>
        </p:nvCxnSpPr>
        <p:spPr>
          <a:xfrm rot="10800000" flipV="1">
            <a:off x="2639029" y="3899570"/>
            <a:ext cx="850739" cy="1586577"/>
          </a:xfrm>
          <a:prstGeom prst="bentConnector3">
            <a:avLst>
              <a:gd name="adj1" fmla="val 50000"/>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B9880203-8C0A-4F5E-9FEC-A73551D0584D}"/>
              </a:ext>
            </a:extLst>
          </p:cNvPr>
          <p:cNvCxnSpPr>
            <a:cxnSpLocks/>
            <a:stCxn id="36" idx="1"/>
            <a:endCxn id="20" idx="3"/>
          </p:cNvCxnSpPr>
          <p:nvPr/>
        </p:nvCxnSpPr>
        <p:spPr>
          <a:xfrm flipH="1" flipV="1">
            <a:off x="2639028" y="3896273"/>
            <a:ext cx="850739" cy="3297"/>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2E476D00-1912-4C63-8D1C-D46E5FC0C501}"/>
              </a:ext>
            </a:extLst>
          </p:cNvPr>
          <p:cNvCxnSpPr>
            <a:stCxn id="37" idx="3"/>
            <a:endCxn id="28" idx="1"/>
          </p:cNvCxnSpPr>
          <p:nvPr/>
        </p:nvCxnSpPr>
        <p:spPr>
          <a:xfrm flipV="1">
            <a:off x="5654232" y="2306397"/>
            <a:ext cx="850740" cy="1593173"/>
          </a:xfrm>
          <a:prstGeom prst="bentConnector3">
            <a:avLst>
              <a:gd name="adj1" fmla="val 50000"/>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17F11E00-E2C5-4D02-AE96-E076B8BEEE20}"/>
              </a:ext>
            </a:extLst>
          </p:cNvPr>
          <p:cNvCxnSpPr>
            <a:cxnSpLocks/>
            <a:stCxn id="37" idx="3"/>
            <a:endCxn id="31" idx="1"/>
          </p:cNvCxnSpPr>
          <p:nvPr/>
        </p:nvCxnSpPr>
        <p:spPr>
          <a:xfrm flipV="1">
            <a:off x="5654232" y="3896273"/>
            <a:ext cx="850739" cy="3297"/>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151D52B8-A64E-4E52-883A-B8BD4E209F6A}"/>
              </a:ext>
            </a:extLst>
          </p:cNvPr>
          <p:cNvCxnSpPr>
            <a:cxnSpLocks/>
            <a:stCxn id="37" idx="3"/>
            <a:endCxn id="34" idx="1"/>
          </p:cNvCxnSpPr>
          <p:nvPr/>
        </p:nvCxnSpPr>
        <p:spPr>
          <a:xfrm>
            <a:off x="5654232" y="3899570"/>
            <a:ext cx="850740" cy="1586577"/>
          </a:xfrm>
          <a:prstGeom prst="bentConnector3">
            <a:avLst>
              <a:gd name="adj1" fmla="val 50000"/>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0" name="Text Placeholder 19">
            <a:extLst>
              <a:ext uri="{FF2B5EF4-FFF2-40B4-BE49-F238E27FC236}">
                <a16:creationId xmlns:a16="http://schemas.microsoft.com/office/drawing/2014/main" id="{D35C8810-87EF-44CC-9FA7-A1B1B46C2BCF}"/>
              </a:ext>
            </a:extLst>
          </p:cNvPr>
          <p:cNvSpPr txBox="1">
            <a:spLocks/>
          </p:cNvSpPr>
          <p:nvPr/>
        </p:nvSpPr>
        <p:spPr>
          <a:xfrm>
            <a:off x="4938791" y="5056099"/>
            <a:ext cx="929064" cy="587773"/>
          </a:xfrm>
          <a:prstGeom prst="rect">
            <a:avLst/>
          </a:prstGeom>
        </p:spPr>
        <p:txBody>
          <a:bodyPr lIns="0" tIns="0" rIns="0" bIns="0" anchor="t">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500" b="1" dirty="0"/>
              <a:t>Lorem Ipsum</a:t>
            </a:r>
          </a:p>
        </p:txBody>
      </p:sp>
      <p:grpSp>
        <p:nvGrpSpPr>
          <p:cNvPr id="3" name="Group 2">
            <a:extLst>
              <a:ext uri="{FF2B5EF4-FFF2-40B4-BE49-F238E27FC236}">
                <a16:creationId xmlns:a16="http://schemas.microsoft.com/office/drawing/2014/main" id="{5C66C605-20B0-B863-3836-817F53028AEC}"/>
              </a:ext>
            </a:extLst>
          </p:cNvPr>
          <p:cNvGrpSpPr/>
          <p:nvPr/>
        </p:nvGrpSpPr>
        <p:grpSpPr>
          <a:xfrm>
            <a:off x="3217997" y="2573840"/>
            <a:ext cx="2708004" cy="2472722"/>
            <a:chOff x="3633412" y="1778594"/>
            <a:chExt cx="4318396" cy="3943196"/>
          </a:xfrm>
        </p:grpSpPr>
        <p:pic>
          <p:nvPicPr>
            <p:cNvPr id="7" name="Image 1" descr="Brain - right hemisphere">
              <a:extLst>
                <a:ext uri="{FF2B5EF4-FFF2-40B4-BE49-F238E27FC236}">
                  <a16:creationId xmlns:a16="http://schemas.microsoft.com/office/drawing/2014/main" id="{B8881541-6523-AD00-C8A5-8DF23E9385EB}"/>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a:off x="3633412" y="1793802"/>
              <a:ext cx="4128309" cy="3927988"/>
            </a:xfrm>
            <a:prstGeom prst="rect">
              <a:avLst/>
            </a:prstGeom>
          </p:spPr>
        </p:pic>
        <p:pic>
          <p:nvPicPr>
            <p:cNvPr id="8" name="Image 1" descr="Brain - right hemisphere">
              <a:extLst>
                <a:ext uri="{FF2B5EF4-FFF2-40B4-BE49-F238E27FC236}">
                  <a16:creationId xmlns:a16="http://schemas.microsoft.com/office/drawing/2014/main" id="{D5F6BE32-DCB1-4778-2816-62612C5FBD87}"/>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flipH="1">
              <a:off x="3823499" y="1778594"/>
              <a:ext cx="4128309" cy="3927989"/>
            </a:xfrm>
            <a:prstGeom prst="rect">
              <a:avLst/>
            </a:prstGeom>
          </p:spPr>
        </p:pic>
      </p:grpSp>
    </p:spTree>
    <p:extLst>
      <p:ext uri="{BB962C8B-B14F-4D97-AF65-F5344CB8AC3E}">
        <p14:creationId xmlns:p14="http://schemas.microsoft.com/office/powerpoint/2010/main" val="3121978444"/>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a:extLst>
              <a:ext uri="{FF2B5EF4-FFF2-40B4-BE49-F238E27FC236}">
                <a16:creationId xmlns:a16="http://schemas.microsoft.com/office/drawing/2014/main" id="{3BB2ABF4-D8C3-49D8-9DE8-68913E305CDA}"/>
              </a:ext>
            </a:extLst>
          </p:cNvPr>
          <p:cNvSpPr/>
          <p:nvPr/>
        </p:nvSpPr>
        <p:spPr>
          <a:xfrm>
            <a:off x="0" y="2030230"/>
            <a:ext cx="4572000" cy="403490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0" name="Rectangle 39">
            <a:extLst>
              <a:ext uri="{FF2B5EF4-FFF2-40B4-BE49-F238E27FC236}">
                <a16:creationId xmlns:a16="http://schemas.microsoft.com/office/drawing/2014/main" id="{ED7B3F39-F924-45E3-B54A-324DBF112EA7}"/>
              </a:ext>
            </a:extLst>
          </p:cNvPr>
          <p:cNvSpPr/>
          <p:nvPr/>
        </p:nvSpPr>
        <p:spPr>
          <a:xfrm>
            <a:off x="4572000" y="2030230"/>
            <a:ext cx="4572000" cy="403490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2" name="TextBox 41">
            <a:extLst>
              <a:ext uri="{FF2B5EF4-FFF2-40B4-BE49-F238E27FC236}">
                <a16:creationId xmlns:a16="http://schemas.microsoft.com/office/drawing/2014/main" id="{843F9AB6-2596-4C4C-BB4B-FFC1287F01BD}"/>
              </a:ext>
            </a:extLst>
          </p:cNvPr>
          <p:cNvSpPr txBox="1"/>
          <p:nvPr/>
        </p:nvSpPr>
        <p:spPr>
          <a:xfrm>
            <a:off x="221226" y="1525483"/>
            <a:ext cx="4145034" cy="373564"/>
          </a:xfrm>
          <a:prstGeom prst="rect">
            <a:avLst/>
          </a:prstGeom>
          <a:noFill/>
        </p:spPr>
        <p:txBody>
          <a:bodyPr wrap="square" lIns="0" tIns="0" rIns="0" bIns="0" anchor="b">
            <a:noAutofit/>
          </a:bodyPr>
          <a:lstStyle/>
          <a:p>
            <a:r>
              <a:rPr lang="en-US" sz="1500" b="1" dirty="0">
                <a:solidFill>
                  <a:schemeClr val="accent1"/>
                </a:solidFill>
              </a:rPr>
              <a:t>Lorem ipsum dolor </a:t>
            </a:r>
          </a:p>
        </p:txBody>
      </p:sp>
      <p:sp>
        <p:nvSpPr>
          <p:cNvPr id="94" name="TextBox 93">
            <a:extLst>
              <a:ext uri="{FF2B5EF4-FFF2-40B4-BE49-F238E27FC236}">
                <a16:creationId xmlns:a16="http://schemas.microsoft.com/office/drawing/2014/main" id="{518D3305-8C19-4ACD-BDBD-1361EEF6B89A}"/>
              </a:ext>
            </a:extLst>
          </p:cNvPr>
          <p:cNvSpPr txBox="1"/>
          <p:nvPr/>
        </p:nvSpPr>
        <p:spPr>
          <a:xfrm>
            <a:off x="4777741" y="1525483"/>
            <a:ext cx="4145034" cy="373564"/>
          </a:xfrm>
          <a:prstGeom prst="rect">
            <a:avLst/>
          </a:prstGeom>
          <a:noFill/>
        </p:spPr>
        <p:txBody>
          <a:bodyPr wrap="square" lIns="0" tIns="0" rIns="0" bIns="0" anchor="b">
            <a:noAutofit/>
          </a:bodyPr>
          <a:lstStyle/>
          <a:p>
            <a:pPr algn="r"/>
            <a:r>
              <a:rPr lang="en-US" sz="1500" b="1" dirty="0"/>
              <a:t>Lorem ipsum dolor </a:t>
            </a:r>
          </a:p>
        </p:txBody>
      </p:sp>
      <p:sp>
        <p:nvSpPr>
          <p:cNvPr id="2" name="Title 1">
            <a:extLst>
              <a:ext uri="{FF2B5EF4-FFF2-40B4-BE49-F238E27FC236}">
                <a16:creationId xmlns:a16="http://schemas.microsoft.com/office/drawing/2014/main" id="{983AC230-112E-49E6-948D-A30948332A82}"/>
              </a:ext>
            </a:extLst>
          </p:cNvPr>
          <p:cNvSpPr>
            <a:spLocks noGrp="1"/>
          </p:cNvSpPr>
          <p:nvPr>
            <p:ph type="title"/>
          </p:nvPr>
        </p:nvSpPr>
        <p:spPr>
          <a:xfrm>
            <a:off x="221226" y="365126"/>
            <a:ext cx="8701548" cy="578772"/>
          </a:xfrm>
        </p:spPr>
        <p:txBody>
          <a:bodyPr/>
          <a:lstStyle/>
          <a:p>
            <a:r>
              <a:rPr lang="en-US" dirty="0"/>
              <a:t>Brain Diagram with Five-Point Callouts</a:t>
            </a:r>
          </a:p>
        </p:txBody>
      </p:sp>
      <p:sp>
        <p:nvSpPr>
          <p:cNvPr id="3" name="Oval 2">
            <a:extLst>
              <a:ext uri="{FF2B5EF4-FFF2-40B4-BE49-F238E27FC236}">
                <a16:creationId xmlns:a16="http://schemas.microsoft.com/office/drawing/2014/main" id="{07D8A3D1-B5D5-4BB5-A0A2-671BC99B6D3A}"/>
              </a:ext>
            </a:extLst>
          </p:cNvPr>
          <p:cNvSpPr/>
          <p:nvPr/>
        </p:nvSpPr>
        <p:spPr>
          <a:xfrm>
            <a:off x="230421" y="2454022"/>
            <a:ext cx="360000" cy="3600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1</a:t>
            </a:r>
            <a:endParaRPr lang="en-PH" b="1" dirty="0">
              <a:solidFill>
                <a:schemeClr val="accent1"/>
              </a:solidFill>
            </a:endParaRPr>
          </a:p>
        </p:txBody>
      </p:sp>
      <p:sp>
        <p:nvSpPr>
          <p:cNvPr id="95" name="Oval 94">
            <a:extLst>
              <a:ext uri="{FF2B5EF4-FFF2-40B4-BE49-F238E27FC236}">
                <a16:creationId xmlns:a16="http://schemas.microsoft.com/office/drawing/2014/main" id="{6A8B3AE7-0D16-4D23-BC03-F95CBBFAE0BF}"/>
              </a:ext>
            </a:extLst>
          </p:cNvPr>
          <p:cNvSpPr/>
          <p:nvPr/>
        </p:nvSpPr>
        <p:spPr>
          <a:xfrm>
            <a:off x="230421" y="3160852"/>
            <a:ext cx="360000" cy="3600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2</a:t>
            </a:r>
            <a:endParaRPr lang="en-PH" b="1" dirty="0">
              <a:solidFill>
                <a:schemeClr val="accent1"/>
              </a:solidFill>
            </a:endParaRPr>
          </a:p>
        </p:txBody>
      </p:sp>
      <p:sp>
        <p:nvSpPr>
          <p:cNvPr id="96" name="Oval 95">
            <a:extLst>
              <a:ext uri="{FF2B5EF4-FFF2-40B4-BE49-F238E27FC236}">
                <a16:creationId xmlns:a16="http://schemas.microsoft.com/office/drawing/2014/main" id="{D02A5891-BF84-4B2E-88B0-BF6D0C81C02C}"/>
              </a:ext>
            </a:extLst>
          </p:cNvPr>
          <p:cNvSpPr/>
          <p:nvPr/>
        </p:nvSpPr>
        <p:spPr>
          <a:xfrm>
            <a:off x="230421" y="3867682"/>
            <a:ext cx="360000" cy="3600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3</a:t>
            </a:r>
            <a:endParaRPr lang="en-PH" b="1" dirty="0">
              <a:solidFill>
                <a:schemeClr val="accent1"/>
              </a:solidFill>
            </a:endParaRPr>
          </a:p>
        </p:txBody>
      </p:sp>
      <p:sp>
        <p:nvSpPr>
          <p:cNvPr id="97" name="Oval 96">
            <a:extLst>
              <a:ext uri="{FF2B5EF4-FFF2-40B4-BE49-F238E27FC236}">
                <a16:creationId xmlns:a16="http://schemas.microsoft.com/office/drawing/2014/main" id="{13BE711B-43F7-4D61-A34B-375F4A9E52CA}"/>
              </a:ext>
            </a:extLst>
          </p:cNvPr>
          <p:cNvSpPr/>
          <p:nvPr/>
        </p:nvSpPr>
        <p:spPr>
          <a:xfrm>
            <a:off x="230421" y="4574512"/>
            <a:ext cx="360000" cy="3600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4</a:t>
            </a:r>
            <a:endParaRPr lang="en-PH" b="1" dirty="0">
              <a:solidFill>
                <a:schemeClr val="accent1"/>
              </a:solidFill>
            </a:endParaRPr>
          </a:p>
        </p:txBody>
      </p:sp>
      <p:sp>
        <p:nvSpPr>
          <p:cNvPr id="44" name="Text 5">
            <a:extLst>
              <a:ext uri="{FF2B5EF4-FFF2-40B4-BE49-F238E27FC236}">
                <a16:creationId xmlns:a16="http://schemas.microsoft.com/office/drawing/2014/main" id="{673C3000-D45D-4D2D-A18D-21056A531DF8}"/>
              </a:ext>
            </a:extLst>
          </p:cNvPr>
          <p:cNvSpPr/>
          <p:nvPr/>
        </p:nvSpPr>
        <p:spPr>
          <a:xfrm>
            <a:off x="732232" y="2359375"/>
            <a:ext cx="2498216" cy="549295"/>
          </a:xfrm>
          <a:prstGeom prst="rect">
            <a:avLst/>
          </a:prstGeom>
          <a:noFill/>
          <a:ln/>
        </p:spPr>
        <p:txBody>
          <a:bodyPr wrap="square" lIns="0" tIns="0" rIns="0" bIns="0" rtlCol="0" anchor="ctr"/>
          <a:lstStyle/>
          <a:p>
            <a:pPr>
              <a:spcAft>
                <a:spcPts val="1200"/>
              </a:spcAft>
              <a:buSzPct val="100000"/>
            </a:pPr>
            <a:r>
              <a:rPr lang="en-US" sz="1100" dirty="0">
                <a:solidFill>
                  <a:schemeClr val="bg1"/>
                </a:solidFill>
                <a:ea typeface="Calibri" pitchFamily="34" charset="-122"/>
                <a:cs typeface="Calibri" pitchFamily="34" charset="-120"/>
              </a:rPr>
              <a:t>Lorem ipsum dolor sit amet, consectetur adipiscing elit. Ut tempor, quam et mattis.</a:t>
            </a:r>
          </a:p>
        </p:txBody>
      </p:sp>
      <p:sp>
        <p:nvSpPr>
          <p:cNvPr id="53" name="Text 5">
            <a:extLst>
              <a:ext uri="{FF2B5EF4-FFF2-40B4-BE49-F238E27FC236}">
                <a16:creationId xmlns:a16="http://schemas.microsoft.com/office/drawing/2014/main" id="{03D7DD64-AF06-4F13-BAAF-305E1EDC1487}"/>
              </a:ext>
            </a:extLst>
          </p:cNvPr>
          <p:cNvSpPr/>
          <p:nvPr/>
        </p:nvSpPr>
        <p:spPr>
          <a:xfrm>
            <a:off x="732232" y="3066205"/>
            <a:ext cx="2498216" cy="549295"/>
          </a:xfrm>
          <a:prstGeom prst="rect">
            <a:avLst/>
          </a:prstGeom>
          <a:noFill/>
          <a:ln/>
        </p:spPr>
        <p:txBody>
          <a:bodyPr wrap="square" lIns="0" tIns="0" rIns="0" bIns="0" rtlCol="0" anchor="ctr"/>
          <a:lstStyle/>
          <a:p>
            <a:pPr>
              <a:spcAft>
                <a:spcPts val="1200"/>
              </a:spcAft>
              <a:buSzPct val="100000"/>
            </a:pPr>
            <a:r>
              <a:rPr lang="en-US" sz="1100" dirty="0">
                <a:solidFill>
                  <a:schemeClr val="bg1"/>
                </a:solidFill>
                <a:ea typeface="Calibri" pitchFamily="34" charset="-122"/>
                <a:cs typeface="Calibri" pitchFamily="34" charset="-120"/>
              </a:rPr>
              <a:t>Lorem ipsum dolor sit amet, consectetur adipiscing elit. Ut tempor, quam et mattis.</a:t>
            </a:r>
          </a:p>
        </p:txBody>
      </p:sp>
      <p:sp>
        <p:nvSpPr>
          <p:cNvPr id="62" name="Text 5">
            <a:extLst>
              <a:ext uri="{FF2B5EF4-FFF2-40B4-BE49-F238E27FC236}">
                <a16:creationId xmlns:a16="http://schemas.microsoft.com/office/drawing/2014/main" id="{4A17EF9C-95BF-4595-AEFA-BF46AD55C2E5}"/>
              </a:ext>
            </a:extLst>
          </p:cNvPr>
          <p:cNvSpPr/>
          <p:nvPr/>
        </p:nvSpPr>
        <p:spPr>
          <a:xfrm>
            <a:off x="732232" y="3773035"/>
            <a:ext cx="2498216" cy="549295"/>
          </a:xfrm>
          <a:prstGeom prst="rect">
            <a:avLst/>
          </a:prstGeom>
          <a:noFill/>
          <a:ln/>
        </p:spPr>
        <p:txBody>
          <a:bodyPr wrap="square" lIns="0" tIns="0" rIns="0" bIns="0" rtlCol="0" anchor="ctr"/>
          <a:lstStyle/>
          <a:p>
            <a:pPr>
              <a:spcAft>
                <a:spcPts val="1200"/>
              </a:spcAft>
              <a:buSzPct val="100000"/>
            </a:pPr>
            <a:r>
              <a:rPr lang="en-US" sz="1100" dirty="0">
                <a:solidFill>
                  <a:schemeClr val="bg1"/>
                </a:solidFill>
                <a:ea typeface="Calibri" pitchFamily="34" charset="-122"/>
                <a:cs typeface="Calibri" pitchFamily="34" charset="-120"/>
              </a:rPr>
              <a:t>Lorem ipsum dolor sit amet, consectetur adipiscing elit. Ut tempor, quam et mattis.</a:t>
            </a:r>
          </a:p>
        </p:txBody>
      </p:sp>
      <p:sp>
        <p:nvSpPr>
          <p:cNvPr id="68" name="Text 5">
            <a:extLst>
              <a:ext uri="{FF2B5EF4-FFF2-40B4-BE49-F238E27FC236}">
                <a16:creationId xmlns:a16="http://schemas.microsoft.com/office/drawing/2014/main" id="{AC0D9B37-1AAF-47EB-A46C-7CB4FDA6CC88}"/>
              </a:ext>
            </a:extLst>
          </p:cNvPr>
          <p:cNvSpPr/>
          <p:nvPr/>
        </p:nvSpPr>
        <p:spPr>
          <a:xfrm>
            <a:off x="732232" y="4479865"/>
            <a:ext cx="2498216" cy="549295"/>
          </a:xfrm>
          <a:prstGeom prst="rect">
            <a:avLst/>
          </a:prstGeom>
          <a:noFill/>
          <a:ln/>
        </p:spPr>
        <p:txBody>
          <a:bodyPr wrap="square" lIns="0" tIns="0" rIns="0" bIns="0" rtlCol="0" anchor="ctr"/>
          <a:lstStyle/>
          <a:p>
            <a:pPr>
              <a:spcAft>
                <a:spcPts val="1200"/>
              </a:spcAft>
              <a:buSzPct val="100000"/>
            </a:pPr>
            <a:r>
              <a:rPr lang="en-US" sz="1100" dirty="0">
                <a:solidFill>
                  <a:schemeClr val="bg1"/>
                </a:solidFill>
                <a:ea typeface="Calibri" pitchFamily="34" charset="-122"/>
                <a:cs typeface="Calibri" pitchFamily="34" charset="-120"/>
              </a:rPr>
              <a:t>Lorem ipsum dolor sit amet, consectetur adipiscing elit. Ut tempor, quam et mattis.</a:t>
            </a:r>
          </a:p>
        </p:txBody>
      </p:sp>
      <p:sp>
        <p:nvSpPr>
          <p:cNvPr id="74" name="Text 5">
            <a:extLst>
              <a:ext uri="{FF2B5EF4-FFF2-40B4-BE49-F238E27FC236}">
                <a16:creationId xmlns:a16="http://schemas.microsoft.com/office/drawing/2014/main" id="{408E2654-B28D-408B-9488-874BF423107E}"/>
              </a:ext>
            </a:extLst>
          </p:cNvPr>
          <p:cNvSpPr/>
          <p:nvPr/>
        </p:nvSpPr>
        <p:spPr>
          <a:xfrm>
            <a:off x="5968442" y="2359375"/>
            <a:ext cx="2498216" cy="549295"/>
          </a:xfrm>
          <a:prstGeom prst="rect">
            <a:avLst/>
          </a:prstGeom>
          <a:noFill/>
          <a:ln/>
        </p:spPr>
        <p:txBody>
          <a:bodyPr wrap="square" lIns="0" tIns="0" rIns="0" bIns="0" rtlCol="0" anchor="ctr"/>
          <a:lstStyle/>
          <a:p>
            <a:pPr algn="r">
              <a:spcAft>
                <a:spcPts val="1200"/>
              </a:spcAft>
              <a:buSzPct val="100000"/>
            </a:pPr>
            <a:r>
              <a:rPr lang="en-US" sz="1100" dirty="0">
                <a:solidFill>
                  <a:schemeClr val="bg1"/>
                </a:solidFill>
                <a:ea typeface="Calibri" pitchFamily="34" charset="-122"/>
                <a:cs typeface="Calibri" pitchFamily="34" charset="-120"/>
              </a:rPr>
              <a:t>Lorem ipsum dolor sit amet, consectetur adipiscing elit. Ut tempor, quam et mattis.</a:t>
            </a:r>
          </a:p>
        </p:txBody>
      </p:sp>
      <p:sp>
        <p:nvSpPr>
          <p:cNvPr id="79" name="Text 5">
            <a:extLst>
              <a:ext uri="{FF2B5EF4-FFF2-40B4-BE49-F238E27FC236}">
                <a16:creationId xmlns:a16="http://schemas.microsoft.com/office/drawing/2014/main" id="{6C5B3F11-1064-454F-BF0A-C2A745B46B69}"/>
              </a:ext>
            </a:extLst>
          </p:cNvPr>
          <p:cNvSpPr/>
          <p:nvPr/>
        </p:nvSpPr>
        <p:spPr>
          <a:xfrm>
            <a:off x="5968442" y="3063734"/>
            <a:ext cx="2498216" cy="549295"/>
          </a:xfrm>
          <a:prstGeom prst="rect">
            <a:avLst/>
          </a:prstGeom>
          <a:noFill/>
          <a:ln/>
        </p:spPr>
        <p:txBody>
          <a:bodyPr wrap="square" lIns="0" tIns="0" rIns="0" bIns="0" rtlCol="0" anchor="ctr"/>
          <a:lstStyle/>
          <a:p>
            <a:pPr algn="r">
              <a:spcAft>
                <a:spcPts val="1200"/>
              </a:spcAft>
              <a:buSzPct val="100000"/>
            </a:pPr>
            <a:r>
              <a:rPr lang="en-US" sz="1100" dirty="0">
                <a:solidFill>
                  <a:schemeClr val="bg1"/>
                </a:solidFill>
                <a:ea typeface="Calibri" pitchFamily="34" charset="-122"/>
                <a:cs typeface="Calibri" pitchFamily="34" charset="-120"/>
              </a:rPr>
              <a:t>Lorem ipsum dolor sit amet, consectetur adipiscing elit. Ut tempor, quam et mattis.</a:t>
            </a:r>
          </a:p>
        </p:txBody>
      </p:sp>
      <p:sp>
        <p:nvSpPr>
          <p:cNvPr id="84" name="Text 5">
            <a:extLst>
              <a:ext uri="{FF2B5EF4-FFF2-40B4-BE49-F238E27FC236}">
                <a16:creationId xmlns:a16="http://schemas.microsoft.com/office/drawing/2014/main" id="{23795F6F-E782-43C1-8CA8-E3B225B87C24}"/>
              </a:ext>
            </a:extLst>
          </p:cNvPr>
          <p:cNvSpPr/>
          <p:nvPr/>
        </p:nvSpPr>
        <p:spPr>
          <a:xfrm>
            <a:off x="5968442" y="3768093"/>
            <a:ext cx="2498216" cy="549295"/>
          </a:xfrm>
          <a:prstGeom prst="rect">
            <a:avLst/>
          </a:prstGeom>
          <a:noFill/>
          <a:ln/>
        </p:spPr>
        <p:txBody>
          <a:bodyPr wrap="square" lIns="0" tIns="0" rIns="0" bIns="0" rtlCol="0" anchor="ctr"/>
          <a:lstStyle/>
          <a:p>
            <a:pPr algn="r">
              <a:spcAft>
                <a:spcPts val="1200"/>
              </a:spcAft>
              <a:buSzPct val="100000"/>
            </a:pPr>
            <a:r>
              <a:rPr lang="en-US" sz="1100" dirty="0">
                <a:solidFill>
                  <a:schemeClr val="bg1"/>
                </a:solidFill>
                <a:ea typeface="Calibri" pitchFamily="34" charset="-122"/>
                <a:cs typeface="Calibri" pitchFamily="34" charset="-120"/>
              </a:rPr>
              <a:t>Lorem ipsum dolor sit amet, consectetur adipiscing elit. Ut tempor, quam et mattis.</a:t>
            </a:r>
          </a:p>
        </p:txBody>
      </p:sp>
      <p:sp>
        <p:nvSpPr>
          <p:cNvPr id="89" name="Text 5">
            <a:extLst>
              <a:ext uri="{FF2B5EF4-FFF2-40B4-BE49-F238E27FC236}">
                <a16:creationId xmlns:a16="http://schemas.microsoft.com/office/drawing/2014/main" id="{3B8F3B4F-4D8E-4B8D-A636-39008FDB87B0}"/>
              </a:ext>
            </a:extLst>
          </p:cNvPr>
          <p:cNvSpPr/>
          <p:nvPr/>
        </p:nvSpPr>
        <p:spPr>
          <a:xfrm>
            <a:off x="5968442" y="4472452"/>
            <a:ext cx="2498216" cy="549295"/>
          </a:xfrm>
          <a:prstGeom prst="rect">
            <a:avLst/>
          </a:prstGeom>
          <a:noFill/>
          <a:ln/>
        </p:spPr>
        <p:txBody>
          <a:bodyPr wrap="square" lIns="0" tIns="0" rIns="0" bIns="0" rtlCol="0" anchor="ctr"/>
          <a:lstStyle/>
          <a:p>
            <a:pPr algn="r">
              <a:spcAft>
                <a:spcPts val="1200"/>
              </a:spcAft>
              <a:buSzPct val="100000"/>
            </a:pPr>
            <a:r>
              <a:rPr lang="en-US" sz="1100" dirty="0">
                <a:solidFill>
                  <a:schemeClr val="bg1"/>
                </a:solidFill>
                <a:ea typeface="Calibri" pitchFamily="34" charset="-122"/>
                <a:cs typeface="Calibri" pitchFamily="34" charset="-120"/>
              </a:rPr>
              <a:t>Lorem ipsum dolor sit amet, consectetur adipiscing elit. Ut tempor, quam et mattis.</a:t>
            </a:r>
          </a:p>
        </p:txBody>
      </p:sp>
      <p:sp>
        <p:nvSpPr>
          <p:cNvPr id="100" name="Text 5">
            <a:extLst>
              <a:ext uri="{FF2B5EF4-FFF2-40B4-BE49-F238E27FC236}">
                <a16:creationId xmlns:a16="http://schemas.microsoft.com/office/drawing/2014/main" id="{527B3B67-5853-4169-A9A8-5FC0DA74F20F}"/>
              </a:ext>
            </a:extLst>
          </p:cNvPr>
          <p:cNvSpPr/>
          <p:nvPr/>
        </p:nvSpPr>
        <p:spPr>
          <a:xfrm>
            <a:off x="732232" y="5186695"/>
            <a:ext cx="2498216" cy="549295"/>
          </a:xfrm>
          <a:prstGeom prst="rect">
            <a:avLst/>
          </a:prstGeom>
          <a:noFill/>
          <a:ln/>
        </p:spPr>
        <p:txBody>
          <a:bodyPr wrap="square" lIns="0" tIns="0" rIns="0" bIns="0" rtlCol="0" anchor="ctr"/>
          <a:lstStyle/>
          <a:p>
            <a:pPr>
              <a:spcAft>
                <a:spcPts val="1200"/>
              </a:spcAft>
              <a:buSzPct val="100000"/>
            </a:pPr>
            <a:r>
              <a:rPr lang="en-US" sz="1100" dirty="0">
                <a:solidFill>
                  <a:schemeClr val="bg1"/>
                </a:solidFill>
                <a:ea typeface="Calibri" pitchFamily="34" charset="-122"/>
                <a:cs typeface="Calibri" pitchFamily="34" charset="-120"/>
              </a:rPr>
              <a:t>Lorem ipsum dolor sit amet, consectetur adipiscing elit. Ut tempor, quam et mattis.</a:t>
            </a:r>
          </a:p>
        </p:txBody>
      </p:sp>
      <p:sp>
        <p:nvSpPr>
          <p:cNvPr id="101" name="Text 5">
            <a:extLst>
              <a:ext uri="{FF2B5EF4-FFF2-40B4-BE49-F238E27FC236}">
                <a16:creationId xmlns:a16="http://schemas.microsoft.com/office/drawing/2014/main" id="{BBF1C8A2-B36A-4EB1-AAB4-9CF6C0D6B887}"/>
              </a:ext>
            </a:extLst>
          </p:cNvPr>
          <p:cNvSpPr/>
          <p:nvPr/>
        </p:nvSpPr>
        <p:spPr>
          <a:xfrm>
            <a:off x="5968442" y="5176810"/>
            <a:ext cx="2498216" cy="549295"/>
          </a:xfrm>
          <a:prstGeom prst="rect">
            <a:avLst/>
          </a:prstGeom>
          <a:noFill/>
          <a:ln/>
        </p:spPr>
        <p:txBody>
          <a:bodyPr wrap="square" lIns="0" tIns="0" rIns="0" bIns="0" rtlCol="0" anchor="ctr"/>
          <a:lstStyle/>
          <a:p>
            <a:pPr algn="r">
              <a:spcAft>
                <a:spcPts val="1200"/>
              </a:spcAft>
              <a:buSzPct val="100000"/>
            </a:pPr>
            <a:r>
              <a:rPr lang="en-US" sz="1100" dirty="0">
                <a:solidFill>
                  <a:schemeClr val="bg1"/>
                </a:solidFill>
                <a:ea typeface="Calibri" pitchFamily="34" charset="-122"/>
                <a:cs typeface="Calibri" pitchFamily="34" charset="-120"/>
              </a:rPr>
              <a:t>Lorem ipsum dolor sit amet, consectetur adipiscing elit. Ut tempor, quam et mattis.</a:t>
            </a:r>
          </a:p>
        </p:txBody>
      </p:sp>
      <p:sp>
        <p:nvSpPr>
          <p:cNvPr id="102" name="Oval 101">
            <a:extLst>
              <a:ext uri="{FF2B5EF4-FFF2-40B4-BE49-F238E27FC236}">
                <a16:creationId xmlns:a16="http://schemas.microsoft.com/office/drawing/2014/main" id="{967995C2-0138-4A34-9D43-D4E5C72E7139}"/>
              </a:ext>
            </a:extLst>
          </p:cNvPr>
          <p:cNvSpPr/>
          <p:nvPr/>
        </p:nvSpPr>
        <p:spPr>
          <a:xfrm>
            <a:off x="230421" y="5281342"/>
            <a:ext cx="360000" cy="360000"/>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accent1"/>
                </a:solidFill>
              </a:rPr>
              <a:t>5</a:t>
            </a:r>
            <a:endParaRPr lang="en-PH" b="1" dirty="0">
              <a:solidFill>
                <a:schemeClr val="accent1"/>
              </a:solidFill>
            </a:endParaRPr>
          </a:p>
        </p:txBody>
      </p:sp>
      <p:sp>
        <p:nvSpPr>
          <p:cNvPr id="103" name="Oval 102">
            <a:extLst>
              <a:ext uri="{FF2B5EF4-FFF2-40B4-BE49-F238E27FC236}">
                <a16:creationId xmlns:a16="http://schemas.microsoft.com/office/drawing/2014/main" id="{14F130AB-8F26-458F-B2CC-42657F432AB2}"/>
              </a:ext>
            </a:extLst>
          </p:cNvPr>
          <p:cNvSpPr/>
          <p:nvPr/>
        </p:nvSpPr>
        <p:spPr>
          <a:xfrm>
            <a:off x="8603798" y="2454022"/>
            <a:ext cx="360000" cy="360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1</a:t>
            </a:r>
            <a:endParaRPr lang="en-PH" b="1" dirty="0">
              <a:solidFill>
                <a:schemeClr val="tx1"/>
              </a:solidFill>
            </a:endParaRPr>
          </a:p>
        </p:txBody>
      </p:sp>
      <p:sp>
        <p:nvSpPr>
          <p:cNvPr id="104" name="Oval 103">
            <a:extLst>
              <a:ext uri="{FF2B5EF4-FFF2-40B4-BE49-F238E27FC236}">
                <a16:creationId xmlns:a16="http://schemas.microsoft.com/office/drawing/2014/main" id="{D8549AA4-E9CB-4799-AF1C-72A6DE3349F9}"/>
              </a:ext>
            </a:extLst>
          </p:cNvPr>
          <p:cNvSpPr/>
          <p:nvPr/>
        </p:nvSpPr>
        <p:spPr>
          <a:xfrm>
            <a:off x="8603798" y="3158381"/>
            <a:ext cx="360000" cy="360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2</a:t>
            </a:r>
            <a:endParaRPr lang="en-PH" b="1" dirty="0">
              <a:solidFill>
                <a:schemeClr val="tx1"/>
              </a:solidFill>
            </a:endParaRPr>
          </a:p>
        </p:txBody>
      </p:sp>
      <p:sp>
        <p:nvSpPr>
          <p:cNvPr id="105" name="Oval 104">
            <a:extLst>
              <a:ext uri="{FF2B5EF4-FFF2-40B4-BE49-F238E27FC236}">
                <a16:creationId xmlns:a16="http://schemas.microsoft.com/office/drawing/2014/main" id="{991A063E-DEA3-40C8-BF1B-3E6E9C3E0FD6}"/>
              </a:ext>
            </a:extLst>
          </p:cNvPr>
          <p:cNvSpPr/>
          <p:nvPr/>
        </p:nvSpPr>
        <p:spPr>
          <a:xfrm>
            <a:off x="8603798" y="3862740"/>
            <a:ext cx="360000" cy="360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3</a:t>
            </a:r>
            <a:endParaRPr lang="en-PH" b="1" dirty="0">
              <a:solidFill>
                <a:schemeClr val="tx1"/>
              </a:solidFill>
            </a:endParaRPr>
          </a:p>
        </p:txBody>
      </p:sp>
      <p:sp>
        <p:nvSpPr>
          <p:cNvPr id="106" name="Oval 105">
            <a:extLst>
              <a:ext uri="{FF2B5EF4-FFF2-40B4-BE49-F238E27FC236}">
                <a16:creationId xmlns:a16="http://schemas.microsoft.com/office/drawing/2014/main" id="{A9287DC3-34DF-4933-93A9-C9D47FD7268A}"/>
              </a:ext>
            </a:extLst>
          </p:cNvPr>
          <p:cNvSpPr/>
          <p:nvPr/>
        </p:nvSpPr>
        <p:spPr>
          <a:xfrm>
            <a:off x="8603798" y="4567099"/>
            <a:ext cx="360000" cy="360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4</a:t>
            </a:r>
            <a:endParaRPr lang="en-PH" b="1" dirty="0">
              <a:solidFill>
                <a:schemeClr val="tx1"/>
              </a:solidFill>
            </a:endParaRPr>
          </a:p>
        </p:txBody>
      </p:sp>
      <p:sp>
        <p:nvSpPr>
          <p:cNvPr id="107" name="Oval 106">
            <a:extLst>
              <a:ext uri="{FF2B5EF4-FFF2-40B4-BE49-F238E27FC236}">
                <a16:creationId xmlns:a16="http://schemas.microsoft.com/office/drawing/2014/main" id="{A5C81035-8447-4C9A-8001-D8127B1D7386}"/>
              </a:ext>
            </a:extLst>
          </p:cNvPr>
          <p:cNvSpPr/>
          <p:nvPr/>
        </p:nvSpPr>
        <p:spPr>
          <a:xfrm>
            <a:off x="8603798" y="5271457"/>
            <a:ext cx="360000" cy="360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tx1"/>
                </a:solidFill>
              </a:rPr>
              <a:t>5</a:t>
            </a:r>
            <a:endParaRPr lang="en-PH" b="1" dirty="0">
              <a:solidFill>
                <a:schemeClr val="tx1"/>
              </a:solidFill>
            </a:endParaRPr>
          </a:p>
        </p:txBody>
      </p:sp>
      <p:pic>
        <p:nvPicPr>
          <p:cNvPr id="13" name="Image 1" descr="Brain - right hemisphere">
            <a:extLst>
              <a:ext uri="{FF2B5EF4-FFF2-40B4-BE49-F238E27FC236}">
                <a16:creationId xmlns:a16="http://schemas.microsoft.com/office/drawing/2014/main" id="{57C10EF1-292E-0DFC-CD5E-F90B3A184E37}"/>
              </a:ext>
            </a:extLst>
          </p:cNvPr>
          <p:cNvPicPr>
            <a:picLocks noChangeAspect="1"/>
          </p:cNvPicPr>
          <p:nvPr/>
        </p:nvPicPr>
        <p:blipFill>
          <a:blip>
            <a:extLst>
              <a:ext uri="{96DAC541-7B7A-43D3-8B79-37D633B846F1}">
                <asvg:svgBlip xmlns:asvg="http://schemas.microsoft.com/office/drawing/2016/SVG/main" r:embed="rId2"/>
              </a:ext>
            </a:extLst>
          </a:blip>
          <a:stretch>
            <a:fillRect/>
          </a:stretch>
        </p:blipFill>
        <p:spPr>
          <a:xfrm flipH="1">
            <a:off x="3219465" y="2696891"/>
            <a:ext cx="2835636" cy="2698041"/>
          </a:xfrm>
          <a:prstGeom prst="rect">
            <a:avLst/>
          </a:prstGeom>
        </p:spPr>
      </p:pic>
      <p:sp>
        <p:nvSpPr>
          <p:cNvPr id="15" name="Rectangle: Rounded Corners 14">
            <a:extLst>
              <a:ext uri="{FF2B5EF4-FFF2-40B4-BE49-F238E27FC236}">
                <a16:creationId xmlns:a16="http://schemas.microsoft.com/office/drawing/2014/main" id="{5B7D2728-4982-33B0-BB95-99272AF8EBCA}"/>
              </a:ext>
            </a:extLst>
          </p:cNvPr>
          <p:cNvSpPr/>
          <p:nvPr/>
        </p:nvSpPr>
        <p:spPr>
          <a:xfrm>
            <a:off x="5000005" y="3583557"/>
            <a:ext cx="822574" cy="47761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7" name="Rectangle: Rounded Corners 16">
            <a:extLst>
              <a:ext uri="{FF2B5EF4-FFF2-40B4-BE49-F238E27FC236}">
                <a16:creationId xmlns:a16="http://schemas.microsoft.com/office/drawing/2014/main" id="{F73A5CB0-E9D4-8CE7-FE42-C1B9965BF82E}"/>
              </a:ext>
            </a:extLst>
          </p:cNvPr>
          <p:cNvSpPr/>
          <p:nvPr/>
        </p:nvSpPr>
        <p:spPr>
          <a:xfrm>
            <a:off x="3321420" y="3583557"/>
            <a:ext cx="822574" cy="477614"/>
          </a:xfrm>
          <a:prstGeom prst="round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19" name="Image 1" descr="Brain - right hemisphere">
            <a:extLst>
              <a:ext uri="{FF2B5EF4-FFF2-40B4-BE49-F238E27FC236}">
                <a16:creationId xmlns:a16="http://schemas.microsoft.com/office/drawing/2014/main" id="{729CC540-4B43-0EB7-F091-CBAC5DDD2440}"/>
              </a:ext>
            </a:extLst>
          </p:cNvPr>
          <p:cNvPicPr>
            <a:picLocks noChangeAspect="1"/>
          </p:cNvPicPr>
          <p:nvPr/>
        </p:nvPicPr>
        <p:blipFill>
          <a:blip>
            <a:extLst>
              <a:ext uri="{96DAC541-7B7A-43D3-8B79-37D633B846F1}">
                <asvg:svgBlip xmlns:asvg="http://schemas.microsoft.com/office/drawing/2016/SVG/main" r:embed="rId3"/>
              </a:ext>
            </a:extLst>
          </a:blip>
          <a:stretch>
            <a:fillRect/>
          </a:stretch>
        </p:blipFill>
        <p:spPr>
          <a:xfrm>
            <a:off x="3088899" y="2707337"/>
            <a:ext cx="2835636" cy="2698040"/>
          </a:xfrm>
          <a:prstGeom prst="rect">
            <a:avLst/>
          </a:prstGeom>
        </p:spPr>
      </p:pic>
    </p:spTree>
    <p:extLst>
      <p:ext uri="{BB962C8B-B14F-4D97-AF65-F5344CB8AC3E}">
        <p14:creationId xmlns:p14="http://schemas.microsoft.com/office/powerpoint/2010/main" val="3421736222"/>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A68C812-2796-4C86-96B6-B7CB59CF8371}"/>
              </a:ext>
            </a:extLst>
          </p:cNvPr>
          <p:cNvSpPr>
            <a:spLocks noGrp="1"/>
          </p:cNvSpPr>
          <p:nvPr>
            <p:ph type="title"/>
          </p:nvPr>
        </p:nvSpPr>
        <p:spPr>
          <a:xfrm>
            <a:off x="221226" y="365126"/>
            <a:ext cx="8701548" cy="578772"/>
          </a:xfrm>
        </p:spPr>
        <p:txBody>
          <a:bodyPr/>
          <a:lstStyle/>
          <a:p>
            <a:r>
              <a:rPr lang="en-US" dirty="0"/>
              <a:t>Four-Piece Puzzle with Callouts</a:t>
            </a:r>
          </a:p>
        </p:txBody>
      </p:sp>
      <p:grpSp>
        <p:nvGrpSpPr>
          <p:cNvPr id="34" name="Group 33">
            <a:extLst>
              <a:ext uri="{FF2B5EF4-FFF2-40B4-BE49-F238E27FC236}">
                <a16:creationId xmlns:a16="http://schemas.microsoft.com/office/drawing/2014/main" id="{063245DC-C2A6-4BAB-94A3-82A701F80B94}"/>
              </a:ext>
            </a:extLst>
          </p:cNvPr>
          <p:cNvGrpSpPr/>
          <p:nvPr/>
        </p:nvGrpSpPr>
        <p:grpSpPr>
          <a:xfrm>
            <a:off x="221226" y="1612533"/>
            <a:ext cx="2099141" cy="1805337"/>
            <a:chOff x="221226" y="1771249"/>
            <a:chExt cx="2099141" cy="1805337"/>
          </a:xfrm>
        </p:grpSpPr>
        <p:sp>
          <p:nvSpPr>
            <p:cNvPr id="31" name="TextBox 30">
              <a:extLst>
                <a:ext uri="{FF2B5EF4-FFF2-40B4-BE49-F238E27FC236}">
                  <a16:creationId xmlns:a16="http://schemas.microsoft.com/office/drawing/2014/main" id="{076AC389-36F8-40D7-80AE-E89FADD67D44}"/>
                </a:ext>
              </a:extLst>
            </p:cNvPr>
            <p:cNvSpPr txBox="1"/>
            <p:nvPr/>
          </p:nvSpPr>
          <p:spPr>
            <a:xfrm>
              <a:off x="221227" y="2424517"/>
              <a:ext cx="2099140" cy="1152069"/>
            </a:xfrm>
            <a:prstGeom prst="rect">
              <a:avLst/>
            </a:prstGeom>
            <a:noFill/>
          </p:spPr>
          <p:txBody>
            <a:bodyPr wrap="square" lIns="0" tIns="0" rIns="0" bIns="0" rtlCol="0">
              <a:normAutofit/>
            </a:bodyPr>
            <a:lstStyle/>
            <a:p>
              <a:r>
                <a:rPr lang="en-US" sz="1100" dirty="0"/>
                <a:t>Lorem ipsum dolor sit amet, consectetur adipiscing elit. Ut tempor, quam et mattis pulvinar, mauris ligula suscipit arcu, sed elementum diam leo at magna. </a:t>
              </a:r>
            </a:p>
          </p:txBody>
        </p:sp>
        <p:sp>
          <p:nvSpPr>
            <p:cNvPr id="32" name="Text Placeholder 19">
              <a:extLst>
                <a:ext uri="{FF2B5EF4-FFF2-40B4-BE49-F238E27FC236}">
                  <a16:creationId xmlns:a16="http://schemas.microsoft.com/office/drawing/2014/main" id="{5E5D0DA8-AF31-4C5C-A594-14529AA58E8E}"/>
                </a:ext>
              </a:extLst>
            </p:cNvPr>
            <p:cNvSpPr txBox="1">
              <a:spLocks/>
            </p:cNvSpPr>
            <p:nvPr/>
          </p:nvSpPr>
          <p:spPr>
            <a:xfrm>
              <a:off x="221226" y="1771249"/>
              <a:ext cx="2099140"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800" b="1" dirty="0"/>
                <a:t>Lorem Ipsum</a:t>
              </a:r>
            </a:p>
          </p:txBody>
        </p:sp>
        <p:cxnSp>
          <p:nvCxnSpPr>
            <p:cNvPr id="33" name="Straight Connector 32">
              <a:extLst>
                <a:ext uri="{FF2B5EF4-FFF2-40B4-BE49-F238E27FC236}">
                  <a16:creationId xmlns:a16="http://schemas.microsoft.com/office/drawing/2014/main" id="{38079EF9-E66E-4F7F-B2F9-5536882C9C87}"/>
                </a:ext>
              </a:extLst>
            </p:cNvPr>
            <p:cNvCxnSpPr>
              <a:cxnSpLocks/>
            </p:cNvCxnSpPr>
            <p:nvPr/>
          </p:nvCxnSpPr>
          <p:spPr>
            <a:xfrm>
              <a:off x="221458" y="227892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5" name="Group 34">
            <a:extLst>
              <a:ext uri="{FF2B5EF4-FFF2-40B4-BE49-F238E27FC236}">
                <a16:creationId xmlns:a16="http://schemas.microsoft.com/office/drawing/2014/main" id="{83AF0389-A4F9-4EE5-A6A6-A6F2E7F30BF2}"/>
              </a:ext>
            </a:extLst>
          </p:cNvPr>
          <p:cNvGrpSpPr/>
          <p:nvPr/>
        </p:nvGrpSpPr>
        <p:grpSpPr>
          <a:xfrm>
            <a:off x="221226" y="3892037"/>
            <a:ext cx="2099141" cy="1805337"/>
            <a:chOff x="221226" y="1771249"/>
            <a:chExt cx="2099141" cy="1805337"/>
          </a:xfrm>
        </p:grpSpPr>
        <p:sp>
          <p:nvSpPr>
            <p:cNvPr id="36" name="TextBox 35">
              <a:extLst>
                <a:ext uri="{FF2B5EF4-FFF2-40B4-BE49-F238E27FC236}">
                  <a16:creationId xmlns:a16="http://schemas.microsoft.com/office/drawing/2014/main" id="{07F56FCA-46D5-4FA9-B5B9-9E2193C5E6D5}"/>
                </a:ext>
              </a:extLst>
            </p:cNvPr>
            <p:cNvSpPr txBox="1"/>
            <p:nvPr/>
          </p:nvSpPr>
          <p:spPr>
            <a:xfrm>
              <a:off x="221227" y="2424517"/>
              <a:ext cx="2099140" cy="1152069"/>
            </a:xfrm>
            <a:prstGeom prst="rect">
              <a:avLst/>
            </a:prstGeom>
            <a:noFill/>
          </p:spPr>
          <p:txBody>
            <a:bodyPr wrap="square" lIns="0" tIns="0" rIns="0" bIns="0" rtlCol="0">
              <a:normAutofit/>
            </a:bodyPr>
            <a:lstStyle/>
            <a:p>
              <a:r>
                <a:rPr lang="en-US" sz="1100" dirty="0"/>
                <a:t>Lorem ipsum dolor sit amet, consectetur adipiscing elit. Ut tempor, quam et mattis pulvinar, mauris ligula suscipit arcu, sed elementum diam leo at magna. </a:t>
              </a:r>
            </a:p>
          </p:txBody>
        </p:sp>
        <p:sp>
          <p:nvSpPr>
            <p:cNvPr id="37" name="Text Placeholder 19">
              <a:extLst>
                <a:ext uri="{FF2B5EF4-FFF2-40B4-BE49-F238E27FC236}">
                  <a16:creationId xmlns:a16="http://schemas.microsoft.com/office/drawing/2014/main" id="{0C88088D-933F-481D-9229-15D984600627}"/>
                </a:ext>
              </a:extLst>
            </p:cNvPr>
            <p:cNvSpPr txBox="1">
              <a:spLocks/>
            </p:cNvSpPr>
            <p:nvPr/>
          </p:nvSpPr>
          <p:spPr>
            <a:xfrm>
              <a:off x="221226" y="1771249"/>
              <a:ext cx="2099140"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800" b="1" dirty="0"/>
                <a:t>Lorem Ipsum</a:t>
              </a:r>
            </a:p>
          </p:txBody>
        </p:sp>
        <p:cxnSp>
          <p:nvCxnSpPr>
            <p:cNvPr id="38" name="Straight Connector 37">
              <a:extLst>
                <a:ext uri="{FF2B5EF4-FFF2-40B4-BE49-F238E27FC236}">
                  <a16:creationId xmlns:a16="http://schemas.microsoft.com/office/drawing/2014/main" id="{CB1D80B7-11E9-431B-82AD-8EC2227A1044}"/>
                </a:ext>
              </a:extLst>
            </p:cNvPr>
            <p:cNvCxnSpPr>
              <a:cxnSpLocks/>
            </p:cNvCxnSpPr>
            <p:nvPr/>
          </p:nvCxnSpPr>
          <p:spPr>
            <a:xfrm>
              <a:off x="221458" y="2278924"/>
              <a:ext cx="477728" cy="0"/>
            </a:xfrm>
            <a:prstGeom prst="line">
              <a:avLst/>
            </a:prstGeom>
            <a:ln w="76200">
              <a:solidFill>
                <a:srgbClr val="460000"/>
              </a:solidFill>
            </a:ln>
          </p:spPr>
          <p:style>
            <a:lnRef idx="1">
              <a:schemeClr val="accent1"/>
            </a:lnRef>
            <a:fillRef idx="0">
              <a:schemeClr val="accent1"/>
            </a:fillRef>
            <a:effectRef idx="0">
              <a:schemeClr val="accent1"/>
            </a:effectRef>
            <a:fontRef idx="minor">
              <a:schemeClr val="tx1"/>
            </a:fontRef>
          </p:style>
        </p:cxnSp>
      </p:grpSp>
      <p:grpSp>
        <p:nvGrpSpPr>
          <p:cNvPr id="10" name="Group 9">
            <a:extLst>
              <a:ext uri="{FF2B5EF4-FFF2-40B4-BE49-F238E27FC236}">
                <a16:creationId xmlns:a16="http://schemas.microsoft.com/office/drawing/2014/main" id="{46824A29-A738-4D9F-B7C7-D73C3BBE0AEF}"/>
              </a:ext>
            </a:extLst>
          </p:cNvPr>
          <p:cNvGrpSpPr/>
          <p:nvPr/>
        </p:nvGrpSpPr>
        <p:grpSpPr>
          <a:xfrm>
            <a:off x="6823633" y="1612533"/>
            <a:ext cx="2099141" cy="1805337"/>
            <a:chOff x="6823633" y="1844822"/>
            <a:chExt cx="2099141" cy="1805337"/>
          </a:xfrm>
        </p:grpSpPr>
        <p:sp>
          <p:nvSpPr>
            <p:cNvPr id="40" name="TextBox 39">
              <a:extLst>
                <a:ext uri="{FF2B5EF4-FFF2-40B4-BE49-F238E27FC236}">
                  <a16:creationId xmlns:a16="http://schemas.microsoft.com/office/drawing/2014/main" id="{C24F0397-8E6A-4D50-805D-D887E7770B26}"/>
                </a:ext>
              </a:extLst>
            </p:cNvPr>
            <p:cNvSpPr txBox="1"/>
            <p:nvPr/>
          </p:nvSpPr>
          <p:spPr>
            <a:xfrm>
              <a:off x="6823634" y="2498090"/>
              <a:ext cx="2099140" cy="1152069"/>
            </a:xfrm>
            <a:prstGeom prst="rect">
              <a:avLst/>
            </a:prstGeom>
            <a:noFill/>
          </p:spPr>
          <p:txBody>
            <a:bodyPr wrap="square" lIns="0" tIns="0" rIns="0" bIns="0" rtlCol="0">
              <a:normAutofit/>
            </a:bodyPr>
            <a:lstStyle/>
            <a:p>
              <a:pPr algn="r"/>
              <a:r>
                <a:rPr lang="en-US" sz="1100" dirty="0"/>
                <a:t>Lorem ipsum dolor sit amet, consectetur adipiscing elit. Ut tempor, quam et mattis pulvinar, mauris ligula suscipit arcu, sed elementum diam leo at magna. </a:t>
              </a:r>
            </a:p>
          </p:txBody>
        </p:sp>
        <p:sp>
          <p:nvSpPr>
            <p:cNvPr id="41" name="Text Placeholder 19">
              <a:extLst>
                <a:ext uri="{FF2B5EF4-FFF2-40B4-BE49-F238E27FC236}">
                  <a16:creationId xmlns:a16="http://schemas.microsoft.com/office/drawing/2014/main" id="{0B7CB446-E5DF-49F0-BD79-EC7170D3E573}"/>
                </a:ext>
              </a:extLst>
            </p:cNvPr>
            <p:cNvSpPr txBox="1">
              <a:spLocks/>
            </p:cNvSpPr>
            <p:nvPr/>
          </p:nvSpPr>
          <p:spPr>
            <a:xfrm>
              <a:off x="6823633" y="1844822"/>
              <a:ext cx="2099140"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r">
                <a:buNone/>
              </a:pPr>
              <a:r>
                <a:rPr lang="en-PH" sz="1800" b="1" dirty="0"/>
                <a:t>Lorem Ipsum</a:t>
              </a:r>
            </a:p>
          </p:txBody>
        </p:sp>
        <p:cxnSp>
          <p:nvCxnSpPr>
            <p:cNvPr id="42" name="Straight Connector 41">
              <a:extLst>
                <a:ext uri="{FF2B5EF4-FFF2-40B4-BE49-F238E27FC236}">
                  <a16:creationId xmlns:a16="http://schemas.microsoft.com/office/drawing/2014/main" id="{874E90B8-AB54-42AF-87E2-28DE92BD5A33}"/>
                </a:ext>
              </a:extLst>
            </p:cNvPr>
            <p:cNvCxnSpPr>
              <a:cxnSpLocks/>
            </p:cNvCxnSpPr>
            <p:nvPr/>
          </p:nvCxnSpPr>
          <p:spPr>
            <a:xfrm>
              <a:off x="8445046" y="2352497"/>
              <a:ext cx="477728" cy="0"/>
            </a:xfrm>
            <a:prstGeom prst="line">
              <a:avLst/>
            </a:prstGeom>
            <a:ln w="76200">
              <a:solidFill>
                <a:srgbClr val="760000"/>
              </a:solidFill>
            </a:ln>
          </p:spPr>
          <p:style>
            <a:lnRef idx="1">
              <a:schemeClr val="accent1"/>
            </a:lnRef>
            <a:fillRef idx="0">
              <a:schemeClr val="accent1"/>
            </a:fillRef>
            <a:effectRef idx="0">
              <a:schemeClr val="accent1"/>
            </a:effectRef>
            <a:fontRef idx="minor">
              <a:schemeClr val="tx1"/>
            </a:fontRef>
          </p:style>
        </p:cxnSp>
      </p:grpSp>
      <p:grpSp>
        <p:nvGrpSpPr>
          <p:cNvPr id="9" name="Group 8">
            <a:extLst>
              <a:ext uri="{FF2B5EF4-FFF2-40B4-BE49-F238E27FC236}">
                <a16:creationId xmlns:a16="http://schemas.microsoft.com/office/drawing/2014/main" id="{7CFFBB45-6EC1-482F-AADA-330297593226}"/>
              </a:ext>
            </a:extLst>
          </p:cNvPr>
          <p:cNvGrpSpPr/>
          <p:nvPr/>
        </p:nvGrpSpPr>
        <p:grpSpPr>
          <a:xfrm>
            <a:off x="6823633" y="3892037"/>
            <a:ext cx="2099141" cy="1805337"/>
            <a:chOff x="6823633" y="4038093"/>
            <a:chExt cx="2099141" cy="1805337"/>
          </a:xfrm>
        </p:grpSpPr>
        <p:sp>
          <p:nvSpPr>
            <p:cNvPr id="44" name="TextBox 43">
              <a:extLst>
                <a:ext uri="{FF2B5EF4-FFF2-40B4-BE49-F238E27FC236}">
                  <a16:creationId xmlns:a16="http://schemas.microsoft.com/office/drawing/2014/main" id="{4B167911-898E-4CDA-BDBE-223B66A83D96}"/>
                </a:ext>
              </a:extLst>
            </p:cNvPr>
            <p:cNvSpPr txBox="1"/>
            <p:nvPr/>
          </p:nvSpPr>
          <p:spPr>
            <a:xfrm>
              <a:off x="6823634" y="4691361"/>
              <a:ext cx="2099140" cy="1152069"/>
            </a:xfrm>
            <a:prstGeom prst="rect">
              <a:avLst/>
            </a:prstGeom>
            <a:noFill/>
          </p:spPr>
          <p:txBody>
            <a:bodyPr wrap="square" lIns="0" tIns="0" rIns="0" bIns="0" rtlCol="0">
              <a:normAutofit/>
            </a:bodyPr>
            <a:lstStyle/>
            <a:p>
              <a:pPr algn="r"/>
              <a:r>
                <a:rPr lang="en-US" sz="1100" dirty="0"/>
                <a:t>Lorem ipsum dolor sit amet, consectetur adipiscing elit. Ut tempor, quam et mattis pulvinar, mauris ligula suscipit arcu, sed elementum diam leo at magna. </a:t>
              </a:r>
            </a:p>
          </p:txBody>
        </p:sp>
        <p:sp>
          <p:nvSpPr>
            <p:cNvPr id="45" name="Text Placeholder 19">
              <a:extLst>
                <a:ext uri="{FF2B5EF4-FFF2-40B4-BE49-F238E27FC236}">
                  <a16:creationId xmlns:a16="http://schemas.microsoft.com/office/drawing/2014/main" id="{51679DFB-C8E8-475F-A19C-5243C251DE67}"/>
                </a:ext>
              </a:extLst>
            </p:cNvPr>
            <p:cNvSpPr txBox="1">
              <a:spLocks/>
            </p:cNvSpPr>
            <p:nvPr/>
          </p:nvSpPr>
          <p:spPr>
            <a:xfrm>
              <a:off x="6823633" y="4038093"/>
              <a:ext cx="2099140"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r">
                <a:buNone/>
              </a:pPr>
              <a:r>
                <a:rPr lang="en-PH" sz="1800" b="1" dirty="0"/>
                <a:t>Lorem Ipsum</a:t>
              </a:r>
            </a:p>
          </p:txBody>
        </p:sp>
        <p:cxnSp>
          <p:nvCxnSpPr>
            <p:cNvPr id="46" name="Straight Connector 45">
              <a:extLst>
                <a:ext uri="{FF2B5EF4-FFF2-40B4-BE49-F238E27FC236}">
                  <a16:creationId xmlns:a16="http://schemas.microsoft.com/office/drawing/2014/main" id="{AF9CB770-E56F-4FF4-BF6D-D87BBDAA0A27}"/>
                </a:ext>
              </a:extLst>
            </p:cNvPr>
            <p:cNvCxnSpPr>
              <a:cxnSpLocks/>
            </p:cNvCxnSpPr>
            <p:nvPr/>
          </p:nvCxnSpPr>
          <p:spPr>
            <a:xfrm>
              <a:off x="8445046" y="4545768"/>
              <a:ext cx="477728" cy="0"/>
            </a:xfrm>
            <a:prstGeom prst="line">
              <a:avLst/>
            </a:prstGeom>
            <a:ln w="76200">
              <a:solidFill>
                <a:srgbClr val="38556E"/>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DD8A9B31-C3D9-D7BD-91A4-1EF83BE95AD6}"/>
              </a:ext>
            </a:extLst>
          </p:cNvPr>
          <p:cNvGrpSpPr/>
          <p:nvPr/>
        </p:nvGrpSpPr>
        <p:grpSpPr>
          <a:xfrm>
            <a:off x="2430684" y="2217117"/>
            <a:ext cx="4282632" cy="3172650"/>
            <a:chOff x="3324268" y="1750094"/>
            <a:chExt cx="5543464" cy="4106696"/>
          </a:xfrm>
        </p:grpSpPr>
        <p:sp>
          <p:nvSpPr>
            <p:cNvPr id="8" name="Google Shape;5575;p151">
              <a:extLst>
                <a:ext uri="{FF2B5EF4-FFF2-40B4-BE49-F238E27FC236}">
                  <a16:creationId xmlns:a16="http://schemas.microsoft.com/office/drawing/2014/main" id="{C5DE4A68-41FF-91B3-D026-5B5FA073067A}"/>
                </a:ext>
              </a:extLst>
            </p:cNvPr>
            <p:cNvSpPr/>
            <p:nvPr/>
          </p:nvSpPr>
          <p:spPr>
            <a:xfrm>
              <a:off x="5625915" y="3822589"/>
              <a:ext cx="3241817" cy="2034201"/>
            </a:xfrm>
            <a:custGeom>
              <a:avLst/>
              <a:gdLst/>
              <a:ahLst/>
              <a:cxnLst/>
              <a:rect l="l" t="t" r="r" b="b"/>
              <a:pathLst>
                <a:path w="2193" h="1376" extrusionOk="0">
                  <a:moveTo>
                    <a:pt x="2193" y="1002"/>
                  </a:moveTo>
                  <a:lnTo>
                    <a:pt x="2193" y="1376"/>
                  </a:lnTo>
                  <a:lnTo>
                    <a:pt x="1491" y="1376"/>
                  </a:lnTo>
                  <a:lnTo>
                    <a:pt x="1491" y="1376"/>
                  </a:lnTo>
                  <a:lnTo>
                    <a:pt x="1491" y="1371"/>
                  </a:lnTo>
                  <a:lnTo>
                    <a:pt x="1491" y="1371"/>
                  </a:lnTo>
                  <a:lnTo>
                    <a:pt x="1489" y="1350"/>
                  </a:lnTo>
                  <a:lnTo>
                    <a:pt x="1486" y="1329"/>
                  </a:lnTo>
                  <a:lnTo>
                    <a:pt x="1481" y="1310"/>
                  </a:lnTo>
                  <a:lnTo>
                    <a:pt x="1474" y="1291"/>
                  </a:lnTo>
                  <a:lnTo>
                    <a:pt x="1466" y="1273"/>
                  </a:lnTo>
                  <a:lnTo>
                    <a:pt x="1455" y="1255"/>
                  </a:lnTo>
                  <a:lnTo>
                    <a:pt x="1442" y="1240"/>
                  </a:lnTo>
                  <a:lnTo>
                    <a:pt x="1430" y="1225"/>
                  </a:lnTo>
                  <a:lnTo>
                    <a:pt x="1415" y="1212"/>
                  </a:lnTo>
                  <a:lnTo>
                    <a:pt x="1398" y="1200"/>
                  </a:lnTo>
                  <a:lnTo>
                    <a:pt x="1382" y="1189"/>
                  </a:lnTo>
                  <a:lnTo>
                    <a:pt x="1364" y="1181"/>
                  </a:lnTo>
                  <a:lnTo>
                    <a:pt x="1345" y="1174"/>
                  </a:lnTo>
                  <a:lnTo>
                    <a:pt x="1326" y="1168"/>
                  </a:lnTo>
                  <a:lnTo>
                    <a:pt x="1305" y="1166"/>
                  </a:lnTo>
                  <a:lnTo>
                    <a:pt x="1283" y="1164"/>
                  </a:lnTo>
                  <a:lnTo>
                    <a:pt x="1283" y="1164"/>
                  </a:lnTo>
                  <a:lnTo>
                    <a:pt x="1262" y="1166"/>
                  </a:lnTo>
                  <a:lnTo>
                    <a:pt x="1242" y="1168"/>
                  </a:lnTo>
                  <a:lnTo>
                    <a:pt x="1223" y="1174"/>
                  </a:lnTo>
                  <a:lnTo>
                    <a:pt x="1203" y="1181"/>
                  </a:lnTo>
                  <a:lnTo>
                    <a:pt x="1185" y="1189"/>
                  </a:lnTo>
                  <a:lnTo>
                    <a:pt x="1169" y="1200"/>
                  </a:lnTo>
                  <a:lnTo>
                    <a:pt x="1152" y="1212"/>
                  </a:lnTo>
                  <a:lnTo>
                    <a:pt x="1137" y="1225"/>
                  </a:lnTo>
                  <a:lnTo>
                    <a:pt x="1125" y="1240"/>
                  </a:lnTo>
                  <a:lnTo>
                    <a:pt x="1113" y="1255"/>
                  </a:lnTo>
                  <a:lnTo>
                    <a:pt x="1102" y="1273"/>
                  </a:lnTo>
                  <a:lnTo>
                    <a:pt x="1093" y="1291"/>
                  </a:lnTo>
                  <a:lnTo>
                    <a:pt x="1086" y="1310"/>
                  </a:lnTo>
                  <a:lnTo>
                    <a:pt x="1081" y="1329"/>
                  </a:lnTo>
                  <a:lnTo>
                    <a:pt x="1078" y="1350"/>
                  </a:lnTo>
                  <a:lnTo>
                    <a:pt x="1077" y="1371"/>
                  </a:lnTo>
                  <a:lnTo>
                    <a:pt x="1077" y="1371"/>
                  </a:lnTo>
                  <a:lnTo>
                    <a:pt x="1077" y="1376"/>
                  </a:lnTo>
                  <a:lnTo>
                    <a:pt x="330" y="1376"/>
                  </a:lnTo>
                  <a:lnTo>
                    <a:pt x="330" y="815"/>
                  </a:lnTo>
                  <a:lnTo>
                    <a:pt x="330" y="815"/>
                  </a:lnTo>
                  <a:lnTo>
                    <a:pt x="337" y="805"/>
                  </a:lnTo>
                  <a:lnTo>
                    <a:pt x="330" y="805"/>
                  </a:lnTo>
                  <a:lnTo>
                    <a:pt x="330" y="757"/>
                  </a:lnTo>
                  <a:lnTo>
                    <a:pt x="330" y="757"/>
                  </a:lnTo>
                  <a:lnTo>
                    <a:pt x="325" y="768"/>
                  </a:lnTo>
                  <a:lnTo>
                    <a:pt x="318" y="779"/>
                  </a:lnTo>
                  <a:lnTo>
                    <a:pt x="311" y="789"/>
                  </a:lnTo>
                  <a:lnTo>
                    <a:pt x="304" y="799"/>
                  </a:lnTo>
                  <a:lnTo>
                    <a:pt x="296" y="808"/>
                  </a:lnTo>
                  <a:lnTo>
                    <a:pt x="288" y="816"/>
                  </a:lnTo>
                  <a:lnTo>
                    <a:pt x="278" y="825"/>
                  </a:lnTo>
                  <a:lnTo>
                    <a:pt x="269" y="832"/>
                  </a:lnTo>
                  <a:lnTo>
                    <a:pt x="258" y="837"/>
                  </a:lnTo>
                  <a:lnTo>
                    <a:pt x="247" y="844"/>
                  </a:lnTo>
                  <a:lnTo>
                    <a:pt x="236" y="848"/>
                  </a:lnTo>
                  <a:lnTo>
                    <a:pt x="223" y="852"/>
                  </a:lnTo>
                  <a:lnTo>
                    <a:pt x="211" y="855"/>
                  </a:lnTo>
                  <a:lnTo>
                    <a:pt x="198" y="858"/>
                  </a:lnTo>
                  <a:lnTo>
                    <a:pt x="186" y="859"/>
                  </a:lnTo>
                  <a:lnTo>
                    <a:pt x="172" y="860"/>
                  </a:lnTo>
                  <a:lnTo>
                    <a:pt x="172" y="860"/>
                  </a:lnTo>
                  <a:lnTo>
                    <a:pt x="156" y="859"/>
                  </a:lnTo>
                  <a:lnTo>
                    <a:pt x="138" y="856"/>
                  </a:lnTo>
                  <a:lnTo>
                    <a:pt x="121" y="852"/>
                  </a:lnTo>
                  <a:lnTo>
                    <a:pt x="106" y="847"/>
                  </a:lnTo>
                  <a:lnTo>
                    <a:pt x="91" y="838"/>
                  </a:lnTo>
                  <a:lnTo>
                    <a:pt x="77" y="830"/>
                  </a:lnTo>
                  <a:lnTo>
                    <a:pt x="64" y="821"/>
                  </a:lnTo>
                  <a:lnTo>
                    <a:pt x="51" y="810"/>
                  </a:lnTo>
                  <a:lnTo>
                    <a:pt x="40" y="797"/>
                  </a:lnTo>
                  <a:lnTo>
                    <a:pt x="31" y="783"/>
                  </a:lnTo>
                  <a:lnTo>
                    <a:pt x="21" y="770"/>
                  </a:lnTo>
                  <a:lnTo>
                    <a:pt x="14" y="755"/>
                  </a:lnTo>
                  <a:lnTo>
                    <a:pt x="9" y="739"/>
                  </a:lnTo>
                  <a:lnTo>
                    <a:pt x="5" y="723"/>
                  </a:lnTo>
                  <a:lnTo>
                    <a:pt x="2" y="705"/>
                  </a:lnTo>
                  <a:lnTo>
                    <a:pt x="0" y="687"/>
                  </a:lnTo>
                  <a:lnTo>
                    <a:pt x="0" y="687"/>
                  </a:lnTo>
                  <a:lnTo>
                    <a:pt x="2" y="671"/>
                  </a:lnTo>
                  <a:lnTo>
                    <a:pt x="5" y="653"/>
                  </a:lnTo>
                  <a:lnTo>
                    <a:pt x="9" y="636"/>
                  </a:lnTo>
                  <a:lnTo>
                    <a:pt x="14" y="621"/>
                  </a:lnTo>
                  <a:lnTo>
                    <a:pt x="21" y="606"/>
                  </a:lnTo>
                  <a:lnTo>
                    <a:pt x="31" y="592"/>
                  </a:lnTo>
                  <a:lnTo>
                    <a:pt x="40" y="579"/>
                  </a:lnTo>
                  <a:lnTo>
                    <a:pt x="51" y="566"/>
                  </a:lnTo>
                  <a:lnTo>
                    <a:pt x="64" y="555"/>
                  </a:lnTo>
                  <a:lnTo>
                    <a:pt x="77" y="546"/>
                  </a:lnTo>
                  <a:lnTo>
                    <a:pt x="91" y="536"/>
                  </a:lnTo>
                  <a:lnTo>
                    <a:pt x="106" y="529"/>
                  </a:lnTo>
                  <a:lnTo>
                    <a:pt x="121" y="524"/>
                  </a:lnTo>
                  <a:lnTo>
                    <a:pt x="138" y="520"/>
                  </a:lnTo>
                  <a:lnTo>
                    <a:pt x="156" y="517"/>
                  </a:lnTo>
                  <a:lnTo>
                    <a:pt x="172" y="515"/>
                  </a:lnTo>
                  <a:lnTo>
                    <a:pt x="172" y="515"/>
                  </a:lnTo>
                  <a:lnTo>
                    <a:pt x="186" y="517"/>
                  </a:lnTo>
                  <a:lnTo>
                    <a:pt x="198" y="518"/>
                  </a:lnTo>
                  <a:lnTo>
                    <a:pt x="211" y="520"/>
                  </a:lnTo>
                  <a:lnTo>
                    <a:pt x="223" y="524"/>
                  </a:lnTo>
                  <a:lnTo>
                    <a:pt x="236" y="528"/>
                  </a:lnTo>
                  <a:lnTo>
                    <a:pt x="247" y="532"/>
                  </a:lnTo>
                  <a:lnTo>
                    <a:pt x="258" y="537"/>
                  </a:lnTo>
                  <a:lnTo>
                    <a:pt x="269" y="544"/>
                  </a:lnTo>
                  <a:lnTo>
                    <a:pt x="278" y="551"/>
                  </a:lnTo>
                  <a:lnTo>
                    <a:pt x="288" y="559"/>
                  </a:lnTo>
                  <a:lnTo>
                    <a:pt x="296" y="568"/>
                  </a:lnTo>
                  <a:lnTo>
                    <a:pt x="304" y="577"/>
                  </a:lnTo>
                  <a:lnTo>
                    <a:pt x="311" y="587"/>
                  </a:lnTo>
                  <a:lnTo>
                    <a:pt x="318" y="597"/>
                  </a:lnTo>
                  <a:lnTo>
                    <a:pt x="325" y="608"/>
                  </a:lnTo>
                  <a:lnTo>
                    <a:pt x="330" y="619"/>
                  </a:lnTo>
                  <a:lnTo>
                    <a:pt x="330" y="561"/>
                  </a:lnTo>
                  <a:lnTo>
                    <a:pt x="330" y="536"/>
                  </a:lnTo>
                  <a:lnTo>
                    <a:pt x="330" y="0"/>
                  </a:lnTo>
                  <a:lnTo>
                    <a:pt x="860" y="0"/>
                  </a:lnTo>
                  <a:lnTo>
                    <a:pt x="860" y="0"/>
                  </a:lnTo>
                  <a:lnTo>
                    <a:pt x="847" y="14"/>
                  </a:lnTo>
                  <a:lnTo>
                    <a:pt x="838" y="29"/>
                  </a:lnTo>
                  <a:lnTo>
                    <a:pt x="828" y="45"/>
                  </a:lnTo>
                  <a:lnTo>
                    <a:pt x="821" y="63"/>
                  </a:lnTo>
                  <a:lnTo>
                    <a:pt x="816" y="80"/>
                  </a:lnTo>
                  <a:lnTo>
                    <a:pt x="810" y="99"/>
                  </a:lnTo>
                  <a:lnTo>
                    <a:pt x="807" y="118"/>
                  </a:lnTo>
                  <a:lnTo>
                    <a:pt x="807" y="137"/>
                  </a:lnTo>
                  <a:lnTo>
                    <a:pt x="807" y="137"/>
                  </a:lnTo>
                  <a:lnTo>
                    <a:pt x="807" y="158"/>
                  </a:lnTo>
                  <a:lnTo>
                    <a:pt x="811" y="179"/>
                  </a:lnTo>
                  <a:lnTo>
                    <a:pt x="816" y="199"/>
                  </a:lnTo>
                  <a:lnTo>
                    <a:pt x="822" y="217"/>
                  </a:lnTo>
                  <a:lnTo>
                    <a:pt x="832" y="236"/>
                  </a:lnTo>
                  <a:lnTo>
                    <a:pt x="842" y="253"/>
                  </a:lnTo>
                  <a:lnTo>
                    <a:pt x="854" y="269"/>
                  </a:lnTo>
                  <a:lnTo>
                    <a:pt x="868" y="283"/>
                  </a:lnTo>
                  <a:lnTo>
                    <a:pt x="882" y="297"/>
                  </a:lnTo>
                  <a:lnTo>
                    <a:pt x="898" y="309"/>
                  </a:lnTo>
                  <a:lnTo>
                    <a:pt x="915" y="319"/>
                  </a:lnTo>
                  <a:lnTo>
                    <a:pt x="932" y="327"/>
                  </a:lnTo>
                  <a:lnTo>
                    <a:pt x="952" y="334"/>
                  </a:lnTo>
                  <a:lnTo>
                    <a:pt x="972" y="339"/>
                  </a:lnTo>
                  <a:lnTo>
                    <a:pt x="992" y="342"/>
                  </a:lnTo>
                  <a:lnTo>
                    <a:pt x="1014" y="344"/>
                  </a:lnTo>
                  <a:lnTo>
                    <a:pt x="1014" y="344"/>
                  </a:lnTo>
                  <a:lnTo>
                    <a:pt x="1034" y="342"/>
                  </a:lnTo>
                  <a:lnTo>
                    <a:pt x="1055" y="339"/>
                  </a:lnTo>
                  <a:lnTo>
                    <a:pt x="1074" y="334"/>
                  </a:lnTo>
                  <a:lnTo>
                    <a:pt x="1093" y="327"/>
                  </a:lnTo>
                  <a:lnTo>
                    <a:pt x="1111" y="319"/>
                  </a:lnTo>
                  <a:lnTo>
                    <a:pt x="1129" y="309"/>
                  </a:lnTo>
                  <a:lnTo>
                    <a:pt x="1144" y="297"/>
                  </a:lnTo>
                  <a:lnTo>
                    <a:pt x="1159" y="283"/>
                  </a:lnTo>
                  <a:lnTo>
                    <a:pt x="1173" y="269"/>
                  </a:lnTo>
                  <a:lnTo>
                    <a:pt x="1184" y="253"/>
                  </a:lnTo>
                  <a:lnTo>
                    <a:pt x="1195" y="236"/>
                  </a:lnTo>
                  <a:lnTo>
                    <a:pt x="1203" y="217"/>
                  </a:lnTo>
                  <a:lnTo>
                    <a:pt x="1210" y="199"/>
                  </a:lnTo>
                  <a:lnTo>
                    <a:pt x="1216" y="179"/>
                  </a:lnTo>
                  <a:lnTo>
                    <a:pt x="1218" y="158"/>
                  </a:lnTo>
                  <a:lnTo>
                    <a:pt x="1220" y="137"/>
                  </a:lnTo>
                  <a:lnTo>
                    <a:pt x="1220" y="137"/>
                  </a:lnTo>
                  <a:lnTo>
                    <a:pt x="1218" y="118"/>
                  </a:lnTo>
                  <a:lnTo>
                    <a:pt x="1216" y="99"/>
                  </a:lnTo>
                  <a:lnTo>
                    <a:pt x="1212" y="80"/>
                  </a:lnTo>
                  <a:lnTo>
                    <a:pt x="1206" y="63"/>
                  </a:lnTo>
                  <a:lnTo>
                    <a:pt x="1198" y="45"/>
                  </a:lnTo>
                  <a:lnTo>
                    <a:pt x="1190" y="29"/>
                  </a:lnTo>
                  <a:lnTo>
                    <a:pt x="1179" y="14"/>
                  </a:lnTo>
                  <a:lnTo>
                    <a:pt x="1168" y="0"/>
                  </a:lnTo>
                  <a:lnTo>
                    <a:pt x="2193" y="0"/>
                  </a:lnTo>
                  <a:lnTo>
                    <a:pt x="2193" y="590"/>
                  </a:lnTo>
                  <a:lnTo>
                    <a:pt x="2193" y="590"/>
                  </a:lnTo>
                  <a:lnTo>
                    <a:pt x="2172" y="591"/>
                  </a:lnTo>
                  <a:lnTo>
                    <a:pt x="2152" y="594"/>
                  </a:lnTo>
                  <a:lnTo>
                    <a:pt x="2131" y="599"/>
                  </a:lnTo>
                  <a:lnTo>
                    <a:pt x="2112" y="606"/>
                  </a:lnTo>
                  <a:lnTo>
                    <a:pt x="2094" y="614"/>
                  </a:lnTo>
                  <a:lnTo>
                    <a:pt x="2078" y="625"/>
                  </a:lnTo>
                  <a:lnTo>
                    <a:pt x="2061" y="636"/>
                  </a:lnTo>
                  <a:lnTo>
                    <a:pt x="2047" y="650"/>
                  </a:lnTo>
                  <a:lnTo>
                    <a:pt x="2034" y="665"/>
                  </a:lnTo>
                  <a:lnTo>
                    <a:pt x="2021" y="680"/>
                  </a:lnTo>
                  <a:lnTo>
                    <a:pt x="2012" y="698"/>
                  </a:lnTo>
                  <a:lnTo>
                    <a:pt x="2003" y="716"/>
                  </a:lnTo>
                  <a:lnTo>
                    <a:pt x="1995" y="734"/>
                  </a:lnTo>
                  <a:lnTo>
                    <a:pt x="1991" y="755"/>
                  </a:lnTo>
                  <a:lnTo>
                    <a:pt x="1988" y="775"/>
                  </a:lnTo>
                  <a:lnTo>
                    <a:pt x="1987" y="796"/>
                  </a:lnTo>
                  <a:lnTo>
                    <a:pt x="1987" y="796"/>
                  </a:lnTo>
                  <a:lnTo>
                    <a:pt x="1988" y="816"/>
                  </a:lnTo>
                  <a:lnTo>
                    <a:pt x="1991" y="837"/>
                  </a:lnTo>
                  <a:lnTo>
                    <a:pt x="1995" y="858"/>
                  </a:lnTo>
                  <a:lnTo>
                    <a:pt x="2003" y="877"/>
                  </a:lnTo>
                  <a:lnTo>
                    <a:pt x="2012" y="895"/>
                  </a:lnTo>
                  <a:lnTo>
                    <a:pt x="2021" y="911"/>
                  </a:lnTo>
                  <a:lnTo>
                    <a:pt x="2034" y="928"/>
                  </a:lnTo>
                  <a:lnTo>
                    <a:pt x="2047" y="942"/>
                  </a:lnTo>
                  <a:lnTo>
                    <a:pt x="2061" y="955"/>
                  </a:lnTo>
                  <a:lnTo>
                    <a:pt x="2078" y="968"/>
                  </a:lnTo>
                  <a:lnTo>
                    <a:pt x="2094" y="977"/>
                  </a:lnTo>
                  <a:lnTo>
                    <a:pt x="2112" y="986"/>
                  </a:lnTo>
                  <a:lnTo>
                    <a:pt x="2131" y="994"/>
                  </a:lnTo>
                  <a:lnTo>
                    <a:pt x="2152" y="998"/>
                  </a:lnTo>
                  <a:lnTo>
                    <a:pt x="2172" y="1002"/>
                  </a:lnTo>
                  <a:lnTo>
                    <a:pt x="2193" y="1002"/>
                  </a:lnTo>
                  <a:lnTo>
                    <a:pt x="2193" y="1002"/>
                  </a:lnTo>
                  <a:close/>
                </a:path>
              </a:pathLst>
            </a:custGeom>
            <a:solidFill>
              <a:schemeClr val="accent4"/>
            </a:solidFill>
            <a:ln>
              <a:noFill/>
            </a:ln>
          </p:spPr>
          <p:txBody>
            <a:bodyPr spcFirstLastPara="1" wrap="square" lIns="91400" tIns="45700" rIns="91400" bIns="45700" anchor="t" anchorCtr="0">
              <a:noAutofit/>
            </a:bodyPr>
            <a:lstStyle/>
            <a:p>
              <a:pPr marL="0" marR="0" lvl="0" indent="0" algn="l" rtl="0">
                <a:spcBef>
                  <a:spcPts val="0"/>
                </a:spcBef>
                <a:spcAft>
                  <a:spcPts val="0"/>
                </a:spcAft>
                <a:buNone/>
              </a:pPr>
              <a:endParaRPr sz="1100" dirty="0">
                <a:solidFill>
                  <a:schemeClr val="dk1"/>
                </a:solidFill>
                <a:latin typeface="Arial"/>
                <a:ea typeface="Arial"/>
                <a:cs typeface="Arial"/>
                <a:sym typeface="Arial"/>
              </a:endParaRPr>
            </a:p>
          </p:txBody>
        </p:sp>
        <p:sp>
          <p:nvSpPr>
            <p:cNvPr id="12" name="Google Shape;5576;p151">
              <a:extLst>
                <a:ext uri="{FF2B5EF4-FFF2-40B4-BE49-F238E27FC236}">
                  <a16:creationId xmlns:a16="http://schemas.microsoft.com/office/drawing/2014/main" id="{AC9349AC-DD2B-8BB3-0452-19DB27D4A8A7}"/>
                </a:ext>
              </a:extLst>
            </p:cNvPr>
            <p:cNvSpPr/>
            <p:nvPr/>
          </p:nvSpPr>
          <p:spPr>
            <a:xfrm>
              <a:off x="6106346" y="1750094"/>
              <a:ext cx="2753993" cy="2520577"/>
            </a:xfrm>
            <a:custGeom>
              <a:avLst/>
              <a:gdLst/>
              <a:ahLst/>
              <a:cxnLst/>
              <a:rect l="l" t="t" r="r" b="b"/>
              <a:pathLst>
                <a:path w="1863" h="1705" extrusionOk="0">
                  <a:moveTo>
                    <a:pt x="822" y="1377"/>
                  </a:moveTo>
                  <a:lnTo>
                    <a:pt x="759" y="1377"/>
                  </a:lnTo>
                  <a:lnTo>
                    <a:pt x="759" y="1377"/>
                  </a:lnTo>
                  <a:lnTo>
                    <a:pt x="770" y="1382"/>
                  </a:lnTo>
                  <a:lnTo>
                    <a:pt x="779" y="1388"/>
                  </a:lnTo>
                  <a:lnTo>
                    <a:pt x="790" y="1394"/>
                  </a:lnTo>
                  <a:lnTo>
                    <a:pt x="800" y="1403"/>
                  </a:lnTo>
                  <a:lnTo>
                    <a:pt x="808" y="1411"/>
                  </a:lnTo>
                  <a:lnTo>
                    <a:pt x="816" y="1419"/>
                  </a:lnTo>
                  <a:lnTo>
                    <a:pt x="825" y="1429"/>
                  </a:lnTo>
                  <a:lnTo>
                    <a:pt x="832" y="1438"/>
                  </a:lnTo>
                  <a:lnTo>
                    <a:pt x="838" y="1449"/>
                  </a:lnTo>
                  <a:lnTo>
                    <a:pt x="844" y="1460"/>
                  </a:lnTo>
                  <a:lnTo>
                    <a:pt x="849" y="1471"/>
                  </a:lnTo>
                  <a:lnTo>
                    <a:pt x="854" y="1482"/>
                  </a:lnTo>
                  <a:lnTo>
                    <a:pt x="856" y="1495"/>
                  </a:lnTo>
                  <a:lnTo>
                    <a:pt x="859" y="1507"/>
                  </a:lnTo>
                  <a:lnTo>
                    <a:pt x="860" y="1521"/>
                  </a:lnTo>
                  <a:lnTo>
                    <a:pt x="860" y="1533"/>
                  </a:lnTo>
                  <a:lnTo>
                    <a:pt x="860" y="1533"/>
                  </a:lnTo>
                  <a:lnTo>
                    <a:pt x="859" y="1551"/>
                  </a:lnTo>
                  <a:lnTo>
                    <a:pt x="856" y="1568"/>
                  </a:lnTo>
                  <a:lnTo>
                    <a:pt x="852" y="1584"/>
                  </a:lnTo>
                  <a:lnTo>
                    <a:pt x="847" y="1601"/>
                  </a:lnTo>
                  <a:lnTo>
                    <a:pt x="840" y="1616"/>
                  </a:lnTo>
                  <a:lnTo>
                    <a:pt x="832" y="1630"/>
                  </a:lnTo>
                  <a:lnTo>
                    <a:pt x="821" y="1643"/>
                  </a:lnTo>
                  <a:lnTo>
                    <a:pt x="810" y="1656"/>
                  </a:lnTo>
                  <a:lnTo>
                    <a:pt x="797" y="1667"/>
                  </a:lnTo>
                  <a:lnTo>
                    <a:pt x="785" y="1676"/>
                  </a:lnTo>
                  <a:lnTo>
                    <a:pt x="770" y="1685"/>
                  </a:lnTo>
                  <a:lnTo>
                    <a:pt x="756" y="1691"/>
                  </a:lnTo>
                  <a:lnTo>
                    <a:pt x="739" y="1698"/>
                  </a:lnTo>
                  <a:lnTo>
                    <a:pt x="723" y="1702"/>
                  </a:lnTo>
                  <a:lnTo>
                    <a:pt x="706" y="1705"/>
                  </a:lnTo>
                  <a:lnTo>
                    <a:pt x="689" y="1705"/>
                  </a:lnTo>
                  <a:lnTo>
                    <a:pt x="689" y="1705"/>
                  </a:lnTo>
                  <a:lnTo>
                    <a:pt x="671" y="1705"/>
                  </a:lnTo>
                  <a:lnTo>
                    <a:pt x="654" y="1702"/>
                  </a:lnTo>
                  <a:lnTo>
                    <a:pt x="638" y="1698"/>
                  </a:lnTo>
                  <a:lnTo>
                    <a:pt x="621" y="1691"/>
                  </a:lnTo>
                  <a:lnTo>
                    <a:pt x="606" y="1685"/>
                  </a:lnTo>
                  <a:lnTo>
                    <a:pt x="592" y="1676"/>
                  </a:lnTo>
                  <a:lnTo>
                    <a:pt x="579" y="1667"/>
                  </a:lnTo>
                  <a:lnTo>
                    <a:pt x="566" y="1656"/>
                  </a:lnTo>
                  <a:lnTo>
                    <a:pt x="555" y="1643"/>
                  </a:lnTo>
                  <a:lnTo>
                    <a:pt x="546" y="1630"/>
                  </a:lnTo>
                  <a:lnTo>
                    <a:pt x="537" y="1616"/>
                  </a:lnTo>
                  <a:lnTo>
                    <a:pt x="530" y="1601"/>
                  </a:lnTo>
                  <a:lnTo>
                    <a:pt x="524" y="1584"/>
                  </a:lnTo>
                  <a:lnTo>
                    <a:pt x="519" y="1568"/>
                  </a:lnTo>
                  <a:lnTo>
                    <a:pt x="517" y="1551"/>
                  </a:lnTo>
                  <a:lnTo>
                    <a:pt x="517" y="1533"/>
                  </a:lnTo>
                  <a:lnTo>
                    <a:pt x="517" y="1533"/>
                  </a:lnTo>
                  <a:lnTo>
                    <a:pt x="517" y="1521"/>
                  </a:lnTo>
                  <a:lnTo>
                    <a:pt x="518" y="1507"/>
                  </a:lnTo>
                  <a:lnTo>
                    <a:pt x="521" y="1495"/>
                  </a:lnTo>
                  <a:lnTo>
                    <a:pt x="524" y="1482"/>
                  </a:lnTo>
                  <a:lnTo>
                    <a:pt x="528" y="1471"/>
                  </a:lnTo>
                  <a:lnTo>
                    <a:pt x="533" y="1460"/>
                  </a:lnTo>
                  <a:lnTo>
                    <a:pt x="539" y="1449"/>
                  </a:lnTo>
                  <a:lnTo>
                    <a:pt x="544" y="1438"/>
                  </a:lnTo>
                  <a:lnTo>
                    <a:pt x="552" y="1429"/>
                  </a:lnTo>
                  <a:lnTo>
                    <a:pt x="559" y="1419"/>
                  </a:lnTo>
                  <a:lnTo>
                    <a:pt x="568" y="1411"/>
                  </a:lnTo>
                  <a:lnTo>
                    <a:pt x="577" y="1403"/>
                  </a:lnTo>
                  <a:lnTo>
                    <a:pt x="587" y="1394"/>
                  </a:lnTo>
                  <a:lnTo>
                    <a:pt x="596" y="1388"/>
                  </a:lnTo>
                  <a:lnTo>
                    <a:pt x="607" y="1382"/>
                  </a:lnTo>
                  <a:lnTo>
                    <a:pt x="618" y="1377"/>
                  </a:lnTo>
                  <a:lnTo>
                    <a:pt x="555" y="1377"/>
                  </a:lnTo>
                  <a:lnTo>
                    <a:pt x="521" y="1377"/>
                  </a:lnTo>
                  <a:lnTo>
                    <a:pt x="0" y="1377"/>
                  </a:lnTo>
                  <a:lnTo>
                    <a:pt x="0" y="838"/>
                  </a:lnTo>
                  <a:lnTo>
                    <a:pt x="0" y="838"/>
                  </a:lnTo>
                  <a:lnTo>
                    <a:pt x="15" y="850"/>
                  </a:lnTo>
                  <a:lnTo>
                    <a:pt x="30" y="861"/>
                  </a:lnTo>
                  <a:lnTo>
                    <a:pt x="47" y="871"/>
                  </a:lnTo>
                  <a:lnTo>
                    <a:pt x="64" y="879"/>
                  </a:lnTo>
                  <a:lnTo>
                    <a:pt x="84" y="886"/>
                  </a:lnTo>
                  <a:lnTo>
                    <a:pt x="103" y="890"/>
                  </a:lnTo>
                  <a:lnTo>
                    <a:pt x="122" y="894"/>
                  </a:lnTo>
                  <a:lnTo>
                    <a:pt x="143" y="894"/>
                  </a:lnTo>
                  <a:lnTo>
                    <a:pt x="143" y="894"/>
                  </a:lnTo>
                  <a:lnTo>
                    <a:pt x="163" y="893"/>
                  </a:lnTo>
                  <a:lnTo>
                    <a:pt x="184" y="890"/>
                  </a:lnTo>
                  <a:lnTo>
                    <a:pt x="205" y="886"/>
                  </a:lnTo>
                  <a:lnTo>
                    <a:pt x="223" y="878"/>
                  </a:lnTo>
                  <a:lnTo>
                    <a:pt x="242" y="869"/>
                  </a:lnTo>
                  <a:lnTo>
                    <a:pt x="258" y="860"/>
                  </a:lnTo>
                  <a:lnTo>
                    <a:pt x="275" y="847"/>
                  </a:lnTo>
                  <a:lnTo>
                    <a:pt x="289" y="834"/>
                  </a:lnTo>
                  <a:lnTo>
                    <a:pt x="302" y="820"/>
                  </a:lnTo>
                  <a:lnTo>
                    <a:pt x="315" y="803"/>
                  </a:lnTo>
                  <a:lnTo>
                    <a:pt x="324" y="787"/>
                  </a:lnTo>
                  <a:lnTo>
                    <a:pt x="333" y="769"/>
                  </a:lnTo>
                  <a:lnTo>
                    <a:pt x="339" y="750"/>
                  </a:lnTo>
                  <a:lnTo>
                    <a:pt x="345" y="729"/>
                  </a:lnTo>
                  <a:lnTo>
                    <a:pt x="348" y="708"/>
                  </a:lnTo>
                  <a:lnTo>
                    <a:pt x="349" y="688"/>
                  </a:lnTo>
                  <a:lnTo>
                    <a:pt x="349" y="688"/>
                  </a:lnTo>
                  <a:lnTo>
                    <a:pt x="348" y="667"/>
                  </a:lnTo>
                  <a:lnTo>
                    <a:pt x="345" y="647"/>
                  </a:lnTo>
                  <a:lnTo>
                    <a:pt x="339" y="626"/>
                  </a:lnTo>
                  <a:lnTo>
                    <a:pt x="333" y="608"/>
                  </a:lnTo>
                  <a:lnTo>
                    <a:pt x="324" y="590"/>
                  </a:lnTo>
                  <a:lnTo>
                    <a:pt x="315" y="572"/>
                  </a:lnTo>
                  <a:lnTo>
                    <a:pt x="302" y="557"/>
                  </a:lnTo>
                  <a:lnTo>
                    <a:pt x="289" y="542"/>
                  </a:lnTo>
                  <a:lnTo>
                    <a:pt x="275" y="528"/>
                  </a:lnTo>
                  <a:lnTo>
                    <a:pt x="258" y="517"/>
                  </a:lnTo>
                  <a:lnTo>
                    <a:pt x="242" y="506"/>
                  </a:lnTo>
                  <a:lnTo>
                    <a:pt x="223" y="498"/>
                  </a:lnTo>
                  <a:lnTo>
                    <a:pt x="205" y="491"/>
                  </a:lnTo>
                  <a:lnTo>
                    <a:pt x="184" y="486"/>
                  </a:lnTo>
                  <a:lnTo>
                    <a:pt x="163" y="483"/>
                  </a:lnTo>
                  <a:lnTo>
                    <a:pt x="143" y="482"/>
                  </a:lnTo>
                  <a:lnTo>
                    <a:pt x="143" y="482"/>
                  </a:lnTo>
                  <a:lnTo>
                    <a:pt x="122" y="483"/>
                  </a:lnTo>
                  <a:lnTo>
                    <a:pt x="103" y="486"/>
                  </a:lnTo>
                  <a:lnTo>
                    <a:pt x="84" y="490"/>
                  </a:lnTo>
                  <a:lnTo>
                    <a:pt x="64" y="497"/>
                  </a:lnTo>
                  <a:lnTo>
                    <a:pt x="47" y="505"/>
                  </a:lnTo>
                  <a:lnTo>
                    <a:pt x="30" y="515"/>
                  </a:lnTo>
                  <a:lnTo>
                    <a:pt x="15" y="526"/>
                  </a:lnTo>
                  <a:lnTo>
                    <a:pt x="0" y="539"/>
                  </a:lnTo>
                  <a:lnTo>
                    <a:pt x="0" y="0"/>
                  </a:lnTo>
                  <a:lnTo>
                    <a:pt x="738" y="0"/>
                  </a:lnTo>
                  <a:lnTo>
                    <a:pt x="738" y="0"/>
                  </a:lnTo>
                  <a:lnTo>
                    <a:pt x="738" y="5"/>
                  </a:lnTo>
                  <a:lnTo>
                    <a:pt x="738" y="5"/>
                  </a:lnTo>
                  <a:lnTo>
                    <a:pt x="738" y="27"/>
                  </a:lnTo>
                  <a:lnTo>
                    <a:pt x="742" y="46"/>
                  </a:lnTo>
                  <a:lnTo>
                    <a:pt x="746" y="66"/>
                  </a:lnTo>
                  <a:lnTo>
                    <a:pt x="753" y="86"/>
                  </a:lnTo>
                  <a:lnTo>
                    <a:pt x="763" y="104"/>
                  </a:lnTo>
                  <a:lnTo>
                    <a:pt x="772" y="120"/>
                  </a:lnTo>
                  <a:lnTo>
                    <a:pt x="785" y="137"/>
                  </a:lnTo>
                  <a:lnTo>
                    <a:pt x="799" y="150"/>
                  </a:lnTo>
                  <a:lnTo>
                    <a:pt x="812" y="164"/>
                  </a:lnTo>
                  <a:lnTo>
                    <a:pt x="829" y="176"/>
                  </a:lnTo>
                  <a:lnTo>
                    <a:pt x="845" y="186"/>
                  </a:lnTo>
                  <a:lnTo>
                    <a:pt x="863" y="196"/>
                  </a:lnTo>
                  <a:lnTo>
                    <a:pt x="882" y="203"/>
                  </a:lnTo>
                  <a:lnTo>
                    <a:pt x="902" y="207"/>
                  </a:lnTo>
                  <a:lnTo>
                    <a:pt x="922" y="211"/>
                  </a:lnTo>
                  <a:lnTo>
                    <a:pt x="944" y="211"/>
                  </a:lnTo>
                  <a:lnTo>
                    <a:pt x="944" y="211"/>
                  </a:lnTo>
                  <a:lnTo>
                    <a:pt x="965" y="211"/>
                  </a:lnTo>
                  <a:lnTo>
                    <a:pt x="985" y="207"/>
                  </a:lnTo>
                  <a:lnTo>
                    <a:pt x="1005" y="203"/>
                  </a:lnTo>
                  <a:lnTo>
                    <a:pt x="1024" y="196"/>
                  </a:lnTo>
                  <a:lnTo>
                    <a:pt x="1042" y="186"/>
                  </a:lnTo>
                  <a:lnTo>
                    <a:pt x="1060" y="176"/>
                  </a:lnTo>
                  <a:lnTo>
                    <a:pt x="1075" y="164"/>
                  </a:lnTo>
                  <a:lnTo>
                    <a:pt x="1090" y="150"/>
                  </a:lnTo>
                  <a:lnTo>
                    <a:pt x="1104" y="137"/>
                  </a:lnTo>
                  <a:lnTo>
                    <a:pt x="1115" y="120"/>
                  </a:lnTo>
                  <a:lnTo>
                    <a:pt x="1126" y="104"/>
                  </a:lnTo>
                  <a:lnTo>
                    <a:pt x="1134" y="86"/>
                  </a:lnTo>
                  <a:lnTo>
                    <a:pt x="1141" y="66"/>
                  </a:lnTo>
                  <a:lnTo>
                    <a:pt x="1146" y="46"/>
                  </a:lnTo>
                  <a:lnTo>
                    <a:pt x="1149" y="27"/>
                  </a:lnTo>
                  <a:lnTo>
                    <a:pt x="1150" y="5"/>
                  </a:lnTo>
                  <a:lnTo>
                    <a:pt x="1150" y="5"/>
                  </a:lnTo>
                  <a:lnTo>
                    <a:pt x="1150" y="0"/>
                  </a:lnTo>
                  <a:lnTo>
                    <a:pt x="1863" y="0"/>
                  </a:lnTo>
                  <a:lnTo>
                    <a:pt x="1863" y="491"/>
                  </a:lnTo>
                  <a:lnTo>
                    <a:pt x="1863" y="491"/>
                  </a:lnTo>
                  <a:lnTo>
                    <a:pt x="1842" y="493"/>
                  </a:lnTo>
                  <a:lnTo>
                    <a:pt x="1823" y="497"/>
                  </a:lnTo>
                  <a:lnTo>
                    <a:pt x="1803" y="502"/>
                  </a:lnTo>
                  <a:lnTo>
                    <a:pt x="1784" y="509"/>
                  </a:lnTo>
                  <a:lnTo>
                    <a:pt x="1766" y="517"/>
                  </a:lnTo>
                  <a:lnTo>
                    <a:pt x="1750" y="528"/>
                  </a:lnTo>
                  <a:lnTo>
                    <a:pt x="1735" y="541"/>
                  </a:lnTo>
                  <a:lnTo>
                    <a:pt x="1721" y="553"/>
                  </a:lnTo>
                  <a:lnTo>
                    <a:pt x="1707" y="568"/>
                  </a:lnTo>
                  <a:lnTo>
                    <a:pt x="1696" y="583"/>
                  </a:lnTo>
                  <a:lnTo>
                    <a:pt x="1685" y="601"/>
                  </a:lnTo>
                  <a:lnTo>
                    <a:pt x="1677" y="619"/>
                  </a:lnTo>
                  <a:lnTo>
                    <a:pt x="1670" y="637"/>
                  </a:lnTo>
                  <a:lnTo>
                    <a:pt x="1666" y="656"/>
                  </a:lnTo>
                  <a:lnTo>
                    <a:pt x="1662" y="677"/>
                  </a:lnTo>
                  <a:lnTo>
                    <a:pt x="1662" y="697"/>
                  </a:lnTo>
                  <a:lnTo>
                    <a:pt x="1662" y="697"/>
                  </a:lnTo>
                  <a:lnTo>
                    <a:pt x="1662" y="718"/>
                  </a:lnTo>
                  <a:lnTo>
                    <a:pt x="1666" y="739"/>
                  </a:lnTo>
                  <a:lnTo>
                    <a:pt x="1670" y="758"/>
                  </a:lnTo>
                  <a:lnTo>
                    <a:pt x="1677" y="777"/>
                  </a:lnTo>
                  <a:lnTo>
                    <a:pt x="1685" y="795"/>
                  </a:lnTo>
                  <a:lnTo>
                    <a:pt x="1696" y="812"/>
                  </a:lnTo>
                  <a:lnTo>
                    <a:pt x="1707" y="828"/>
                  </a:lnTo>
                  <a:lnTo>
                    <a:pt x="1721" y="842"/>
                  </a:lnTo>
                  <a:lnTo>
                    <a:pt x="1735" y="856"/>
                  </a:lnTo>
                  <a:lnTo>
                    <a:pt x="1750" y="868"/>
                  </a:lnTo>
                  <a:lnTo>
                    <a:pt x="1766" y="878"/>
                  </a:lnTo>
                  <a:lnTo>
                    <a:pt x="1784" y="887"/>
                  </a:lnTo>
                  <a:lnTo>
                    <a:pt x="1803" y="894"/>
                  </a:lnTo>
                  <a:lnTo>
                    <a:pt x="1823" y="900"/>
                  </a:lnTo>
                  <a:lnTo>
                    <a:pt x="1842" y="902"/>
                  </a:lnTo>
                  <a:lnTo>
                    <a:pt x="1863" y="904"/>
                  </a:lnTo>
                  <a:lnTo>
                    <a:pt x="1863" y="1377"/>
                  </a:lnTo>
                  <a:lnTo>
                    <a:pt x="860" y="1377"/>
                  </a:lnTo>
                  <a:lnTo>
                    <a:pt x="822" y="1377"/>
                  </a:lnTo>
                  <a:lnTo>
                    <a:pt x="822" y="1377"/>
                  </a:lnTo>
                  <a:close/>
                </a:path>
              </a:pathLst>
            </a:custGeom>
            <a:solidFill>
              <a:schemeClr val="accent2"/>
            </a:solidFill>
            <a:ln>
              <a:noFill/>
            </a:ln>
          </p:spPr>
          <p:txBody>
            <a:bodyPr spcFirstLastPara="1" wrap="square" lIns="91400" tIns="45700" rIns="91400" bIns="45700" anchor="t" anchorCtr="0">
              <a:noAutofit/>
            </a:bodyPr>
            <a:lstStyle/>
            <a:p>
              <a:pPr marL="0" marR="0" lvl="0" indent="0" algn="l" rtl="0">
                <a:spcBef>
                  <a:spcPts val="0"/>
                </a:spcBef>
                <a:spcAft>
                  <a:spcPts val="0"/>
                </a:spcAft>
                <a:buNone/>
              </a:pPr>
              <a:endParaRPr sz="1100" dirty="0">
                <a:solidFill>
                  <a:schemeClr val="dk1"/>
                </a:solidFill>
                <a:latin typeface="Arial"/>
                <a:ea typeface="Arial"/>
                <a:cs typeface="Arial"/>
                <a:sym typeface="Arial"/>
              </a:endParaRPr>
            </a:p>
          </p:txBody>
        </p:sp>
        <p:sp>
          <p:nvSpPr>
            <p:cNvPr id="14" name="Google Shape;5577;p151">
              <a:extLst>
                <a:ext uri="{FF2B5EF4-FFF2-40B4-BE49-F238E27FC236}">
                  <a16:creationId xmlns:a16="http://schemas.microsoft.com/office/drawing/2014/main" id="{87C1DEF2-879C-9E4F-5BD8-4EF427319B76}"/>
                </a:ext>
              </a:extLst>
            </p:cNvPr>
            <p:cNvSpPr/>
            <p:nvPr/>
          </p:nvSpPr>
          <p:spPr>
            <a:xfrm>
              <a:off x="3324268" y="1751429"/>
              <a:ext cx="3247730" cy="2034201"/>
            </a:xfrm>
            <a:custGeom>
              <a:avLst/>
              <a:gdLst/>
              <a:ahLst/>
              <a:cxnLst/>
              <a:rect l="l" t="t" r="r" b="b"/>
              <a:pathLst>
                <a:path w="2197" h="1376" extrusionOk="0">
                  <a:moveTo>
                    <a:pt x="1863" y="635"/>
                  </a:moveTo>
                  <a:lnTo>
                    <a:pt x="1863" y="635"/>
                  </a:lnTo>
                  <a:lnTo>
                    <a:pt x="1868" y="623"/>
                  </a:lnTo>
                  <a:lnTo>
                    <a:pt x="1874" y="612"/>
                  </a:lnTo>
                  <a:lnTo>
                    <a:pt x="1880" y="601"/>
                  </a:lnTo>
                  <a:lnTo>
                    <a:pt x="1887" y="590"/>
                  </a:lnTo>
                  <a:lnTo>
                    <a:pt x="1896" y="580"/>
                  </a:lnTo>
                  <a:lnTo>
                    <a:pt x="1905" y="571"/>
                  </a:lnTo>
                  <a:lnTo>
                    <a:pt x="1915" y="561"/>
                  </a:lnTo>
                  <a:lnTo>
                    <a:pt x="1924" y="553"/>
                  </a:lnTo>
                  <a:lnTo>
                    <a:pt x="1935" y="546"/>
                  </a:lnTo>
                  <a:lnTo>
                    <a:pt x="1946" y="540"/>
                  </a:lnTo>
                  <a:lnTo>
                    <a:pt x="1959" y="535"/>
                  </a:lnTo>
                  <a:lnTo>
                    <a:pt x="1971" y="529"/>
                  </a:lnTo>
                  <a:lnTo>
                    <a:pt x="1984" y="527"/>
                  </a:lnTo>
                  <a:lnTo>
                    <a:pt x="1997" y="524"/>
                  </a:lnTo>
                  <a:lnTo>
                    <a:pt x="2011" y="521"/>
                  </a:lnTo>
                  <a:lnTo>
                    <a:pt x="2025" y="521"/>
                  </a:lnTo>
                  <a:lnTo>
                    <a:pt x="2025" y="521"/>
                  </a:lnTo>
                  <a:lnTo>
                    <a:pt x="2043" y="522"/>
                  </a:lnTo>
                  <a:lnTo>
                    <a:pt x="2059" y="525"/>
                  </a:lnTo>
                  <a:lnTo>
                    <a:pt x="2076" y="529"/>
                  </a:lnTo>
                  <a:lnTo>
                    <a:pt x="2092" y="535"/>
                  </a:lnTo>
                  <a:lnTo>
                    <a:pt x="2107" y="542"/>
                  </a:lnTo>
                  <a:lnTo>
                    <a:pt x="2121" y="550"/>
                  </a:lnTo>
                  <a:lnTo>
                    <a:pt x="2135" y="561"/>
                  </a:lnTo>
                  <a:lnTo>
                    <a:pt x="2146" y="572"/>
                  </a:lnTo>
                  <a:lnTo>
                    <a:pt x="2158" y="584"/>
                  </a:lnTo>
                  <a:lnTo>
                    <a:pt x="2168" y="597"/>
                  </a:lnTo>
                  <a:lnTo>
                    <a:pt x="2176" y="610"/>
                  </a:lnTo>
                  <a:lnTo>
                    <a:pt x="2183" y="626"/>
                  </a:lnTo>
                  <a:lnTo>
                    <a:pt x="2188" y="642"/>
                  </a:lnTo>
                  <a:lnTo>
                    <a:pt x="2194" y="659"/>
                  </a:lnTo>
                  <a:lnTo>
                    <a:pt x="2195" y="675"/>
                  </a:lnTo>
                  <a:lnTo>
                    <a:pt x="2197" y="693"/>
                  </a:lnTo>
                  <a:lnTo>
                    <a:pt x="2197" y="693"/>
                  </a:lnTo>
                  <a:lnTo>
                    <a:pt x="2195" y="711"/>
                  </a:lnTo>
                  <a:lnTo>
                    <a:pt x="2194" y="727"/>
                  </a:lnTo>
                  <a:lnTo>
                    <a:pt x="2188" y="744"/>
                  </a:lnTo>
                  <a:lnTo>
                    <a:pt x="2183" y="760"/>
                  </a:lnTo>
                  <a:lnTo>
                    <a:pt x="2176" y="775"/>
                  </a:lnTo>
                  <a:lnTo>
                    <a:pt x="2168" y="789"/>
                  </a:lnTo>
                  <a:lnTo>
                    <a:pt x="2158" y="803"/>
                  </a:lnTo>
                  <a:lnTo>
                    <a:pt x="2146" y="815"/>
                  </a:lnTo>
                  <a:lnTo>
                    <a:pt x="2135" y="826"/>
                  </a:lnTo>
                  <a:lnTo>
                    <a:pt x="2121" y="836"/>
                  </a:lnTo>
                  <a:lnTo>
                    <a:pt x="2107" y="844"/>
                  </a:lnTo>
                  <a:lnTo>
                    <a:pt x="2092" y="851"/>
                  </a:lnTo>
                  <a:lnTo>
                    <a:pt x="2076" y="858"/>
                  </a:lnTo>
                  <a:lnTo>
                    <a:pt x="2059" y="862"/>
                  </a:lnTo>
                  <a:lnTo>
                    <a:pt x="2043" y="865"/>
                  </a:lnTo>
                  <a:lnTo>
                    <a:pt x="2025" y="865"/>
                  </a:lnTo>
                  <a:lnTo>
                    <a:pt x="2025" y="865"/>
                  </a:lnTo>
                  <a:lnTo>
                    <a:pt x="2011" y="865"/>
                  </a:lnTo>
                  <a:lnTo>
                    <a:pt x="1997" y="863"/>
                  </a:lnTo>
                  <a:lnTo>
                    <a:pt x="1984" y="861"/>
                  </a:lnTo>
                  <a:lnTo>
                    <a:pt x="1971" y="856"/>
                  </a:lnTo>
                  <a:lnTo>
                    <a:pt x="1959" y="852"/>
                  </a:lnTo>
                  <a:lnTo>
                    <a:pt x="1946" y="847"/>
                  </a:lnTo>
                  <a:lnTo>
                    <a:pt x="1935" y="840"/>
                  </a:lnTo>
                  <a:lnTo>
                    <a:pt x="1924" y="833"/>
                  </a:lnTo>
                  <a:lnTo>
                    <a:pt x="1915" y="825"/>
                  </a:lnTo>
                  <a:lnTo>
                    <a:pt x="1905" y="817"/>
                  </a:lnTo>
                  <a:lnTo>
                    <a:pt x="1896" y="807"/>
                  </a:lnTo>
                  <a:lnTo>
                    <a:pt x="1887" y="796"/>
                  </a:lnTo>
                  <a:lnTo>
                    <a:pt x="1880" y="786"/>
                  </a:lnTo>
                  <a:lnTo>
                    <a:pt x="1874" y="774"/>
                  </a:lnTo>
                  <a:lnTo>
                    <a:pt x="1868" y="763"/>
                  </a:lnTo>
                  <a:lnTo>
                    <a:pt x="1863" y="751"/>
                  </a:lnTo>
                  <a:lnTo>
                    <a:pt x="1863" y="821"/>
                  </a:lnTo>
                  <a:lnTo>
                    <a:pt x="1863" y="821"/>
                  </a:lnTo>
                  <a:lnTo>
                    <a:pt x="1863" y="1376"/>
                  </a:lnTo>
                  <a:lnTo>
                    <a:pt x="1336" y="1376"/>
                  </a:lnTo>
                  <a:lnTo>
                    <a:pt x="1336" y="1376"/>
                  </a:lnTo>
                  <a:lnTo>
                    <a:pt x="1347" y="1362"/>
                  </a:lnTo>
                  <a:lnTo>
                    <a:pt x="1355" y="1349"/>
                  </a:lnTo>
                  <a:lnTo>
                    <a:pt x="1362" y="1334"/>
                  </a:lnTo>
                  <a:lnTo>
                    <a:pt x="1369" y="1317"/>
                  </a:lnTo>
                  <a:lnTo>
                    <a:pt x="1375" y="1301"/>
                  </a:lnTo>
                  <a:lnTo>
                    <a:pt x="1377" y="1284"/>
                  </a:lnTo>
                  <a:lnTo>
                    <a:pt x="1380" y="1266"/>
                  </a:lnTo>
                  <a:lnTo>
                    <a:pt x="1382" y="1248"/>
                  </a:lnTo>
                  <a:lnTo>
                    <a:pt x="1382" y="1248"/>
                  </a:lnTo>
                  <a:lnTo>
                    <a:pt x="1380" y="1228"/>
                  </a:lnTo>
                  <a:lnTo>
                    <a:pt x="1377" y="1207"/>
                  </a:lnTo>
                  <a:lnTo>
                    <a:pt x="1372" y="1186"/>
                  </a:lnTo>
                  <a:lnTo>
                    <a:pt x="1365" y="1169"/>
                  </a:lnTo>
                  <a:lnTo>
                    <a:pt x="1357" y="1151"/>
                  </a:lnTo>
                  <a:lnTo>
                    <a:pt x="1346" y="1133"/>
                  </a:lnTo>
                  <a:lnTo>
                    <a:pt x="1333" y="1118"/>
                  </a:lnTo>
                  <a:lnTo>
                    <a:pt x="1321" y="1103"/>
                  </a:lnTo>
                  <a:lnTo>
                    <a:pt x="1306" y="1089"/>
                  </a:lnTo>
                  <a:lnTo>
                    <a:pt x="1289" y="1078"/>
                  </a:lnTo>
                  <a:lnTo>
                    <a:pt x="1273" y="1067"/>
                  </a:lnTo>
                  <a:lnTo>
                    <a:pt x="1255" y="1059"/>
                  </a:lnTo>
                  <a:lnTo>
                    <a:pt x="1236" y="1052"/>
                  </a:lnTo>
                  <a:lnTo>
                    <a:pt x="1217" y="1046"/>
                  </a:lnTo>
                  <a:lnTo>
                    <a:pt x="1196" y="1043"/>
                  </a:lnTo>
                  <a:lnTo>
                    <a:pt x="1174" y="1042"/>
                  </a:lnTo>
                  <a:lnTo>
                    <a:pt x="1174" y="1042"/>
                  </a:lnTo>
                  <a:lnTo>
                    <a:pt x="1153" y="1043"/>
                  </a:lnTo>
                  <a:lnTo>
                    <a:pt x="1133" y="1046"/>
                  </a:lnTo>
                  <a:lnTo>
                    <a:pt x="1113" y="1052"/>
                  </a:lnTo>
                  <a:lnTo>
                    <a:pt x="1094" y="1059"/>
                  </a:lnTo>
                  <a:lnTo>
                    <a:pt x="1076" y="1067"/>
                  </a:lnTo>
                  <a:lnTo>
                    <a:pt x="1060" y="1078"/>
                  </a:lnTo>
                  <a:lnTo>
                    <a:pt x="1043" y="1089"/>
                  </a:lnTo>
                  <a:lnTo>
                    <a:pt x="1028" y="1103"/>
                  </a:lnTo>
                  <a:lnTo>
                    <a:pt x="1016" y="1118"/>
                  </a:lnTo>
                  <a:lnTo>
                    <a:pt x="1003" y="1133"/>
                  </a:lnTo>
                  <a:lnTo>
                    <a:pt x="992" y="1151"/>
                  </a:lnTo>
                  <a:lnTo>
                    <a:pt x="984" y="1169"/>
                  </a:lnTo>
                  <a:lnTo>
                    <a:pt x="977" y="1186"/>
                  </a:lnTo>
                  <a:lnTo>
                    <a:pt x="972" y="1207"/>
                  </a:lnTo>
                  <a:lnTo>
                    <a:pt x="969" y="1228"/>
                  </a:lnTo>
                  <a:lnTo>
                    <a:pt x="968" y="1248"/>
                  </a:lnTo>
                  <a:lnTo>
                    <a:pt x="968" y="1248"/>
                  </a:lnTo>
                  <a:lnTo>
                    <a:pt x="969" y="1266"/>
                  </a:lnTo>
                  <a:lnTo>
                    <a:pt x="972" y="1284"/>
                  </a:lnTo>
                  <a:lnTo>
                    <a:pt x="975" y="1301"/>
                  </a:lnTo>
                  <a:lnTo>
                    <a:pt x="980" y="1317"/>
                  </a:lnTo>
                  <a:lnTo>
                    <a:pt x="987" y="1334"/>
                  </a:lnTo>
                  <a:lnTo>
                    <a:pt x="994" y="1349"/>
                  </a:lnTo>
                  <a:lnTo>
                    <a:pt x="1002" y="1362"/>
                  </a:lnTo>
                  <a:lnTo>
                    <a:pt x="1013" y="1376"/>
                  </a:lnTo>
                  <a:lnTo>
                    <a:pt x="0" y="1376"/>
                  </a:lnTo>
                  <a:lnTo>
                    <a:pt x="0" y="0"/>
                  </a:lnTo>
                  <a:lnTo>
                    <a:pt x="668" y="0"/>
                  </a:lnTo>
                  <a:lnTo>
                    <a:pt x="668" y="0"/>
                  </a:lnTo>
                  <a:lnTo>
                    <a:pt x="668" y="5"/>
                  </a:lnTo>
                  <a:lnTo>
                    <a:pt x="668" y="5"/>
                  </a:lnTo>
                  <a:lnTo>
                    <a:pt x="669" y="26"/>
                  </a:lnTo>
                  <a:lnTo>
                    <a:pt x="672" y="47"/>
                  </a:lnTo>
                  <a:lnTo>
                    <a:pt x="678" y="66"/>
                  </a:lnTo>
                  <a:lnTo>
                    <a:pt x="685" y="85"/>
                  </a:lnTo>
                  <a:lnTo>
                    <a:pt x="693" y="103"/>
                  </a:lnTo>
                  <a:lnTo>
                    <a:pt x="704" y="121"/>
                  </a:lnTo>
                  <a:lnTo>
                    <a:pt x="716" y="136"/>
                  </a:lnTo>
                  <a:lnTo>
                    <a:pt x="729" y="151"/>
                  </a:lnTo>
                  <a:lnTo>
                    <a:pt x="744" y="164"/>
                  </a:lnTo>
                  <a:lnTo>
                    <a:pt x="759" y="176"/>
                  </a:lnTo>
                  <a:lnTo>
                    <a:pt x="777" y="187"/>
                  </a:lnTo>
                  <a:lnTo>
                    <a:pt x="795" y="195"/>
                  </a:lnTo>
                  <a:lnTo>
                    <a:pt x="814" y="202"/>
                  </a:lnTo>
                  <a:lnTo>
                    <a:pt x="833" y="208"/>
                  </a:lnTo>
                  <a:lnTo>
                    <a:pt x="854" y="210"/>
                  </a:lnTo>
                  <a:lnTo>
                    <a:pt x="874" y="212"/>
                  </a:lnTo>
                  <a:lnTo>
                    <a:pt x="874" y="212"/>
                  </a:lnTo>
                  <a:lnTo>
                    <a:pt x="896" y="210"/>
                  </a:lnTo>
                  <a:lnTo>
                    <a:pt x="917" y="208"/>
                  </a:lnTo>
                  <a:lnTo>
                    <a:pt x="936" y="202"/>
                  </a:lnTo>
                  <a:lnTo>
                    <a:pt x="955" y="195"/>
                  </a:lnTo>
                  <a:lnTo>
                    <a:pt x="973" y="187"/>
                  </a:lnTo>
                  <a:lnTo>
                    <a:pt x="990" y="176"/>
                  </a:lnTo>
                  <a:lnTo>
                    <a:pt x="1006" y="164"/>
                  </a:lnTo>
                  <a:lnTo>
                    <a:pt x="1021" y="151"/>
                  </a:lnTo>
                  <a:lnTo>
                    <a:pt x="1034" y="136"/>
                  </a:lnTo>
                  <a:lnTo>
                    <a:pt x="1046" y="121"/>
                  </a:lnTo>
                  <a:lnTo>
                    <a:pt x="1056" y="103"/>
                  </a:lnTo>
                  <a:lnTo>
                    <a:pt x="1065" y="85"/>
                  </a:lnTo>
                  <a:lnTo>
                    <a:pt x="1072" y="66"/>
                  </a:lnTo>
                  <a:lnTo>
                    <a:pt x="1076" y="47"/>
                  </a:lnTo>
                  <a:lnTo>
                    <a:pt x="1080" y="26"/>
                  </a:lnTo>
                  <a:lnTo>
                    <a:pt x="1082" y="5"/>
                  </a:lnTo>
                  <a:lnTo>
                    <a:pt x="1082" y="5"/>
                  </a:lnTo>
                  <a:lnTo>
                    <a:pt x="1080" y="0"/>
                  </a:lnTo>
                  <a:lnTo>
                    <a:pt x="1863" y="0"/>
                  </a:lnTo>
                  <a:lnTo>
                    <a:pt x="1863" y="565"/>
                  </a:lnTo>
                  <a:lnTo>
                    <a:pt x="1863" y="565"/>
                  </a:lnTo>
                  <a:lnTo>
                    <a:pt x="1863" y="635"/>
                  </a:lnTo>
                  <a:lnTo>
                    <a:pt x="1863" y="635"/>
                  </a:lnTo>
                  <a:close/>
                </a:path>
              </a:pathLst>
            </a:custGeom>
            <a:solidFill>
              <a:schemeClr val="accent1"/>
            </a:solidFill>
            <a:ln>
              <a:noFill/>
            </a:ln>
          </p:spPr>
          <p:txBody>
            <a:bodyPr spcFirstLastPara="1" wrap="square" lIns="91400" tIns="45700" rIns="91400" bIns="45700" anchor="t" anchorCtr="0">
              <a:noAutofit/>
            </a:bodyPr>
            <a:lstStyle/>
            <a:p>
              <a:pPr marL="0" marR="0" lvl="0" indent="0" algn="l" rtl="0">
                <a:spcBef>
                  <a:spcPts val="0"/>
                </a:spcBef>
                <a:spcAft>
                  <a:spcPts val="0"/>
                </a:spcAft>
                <a:buNone/>
              </a:pPr>
              <a:endParaRPr sz="1100" dirty="0">
                <a:solidFill>
                  <a:schemeClr val="dk1"/>
                </a:solidFill>
                <a:latin typeface="Arial"/>
                <a:ea typeface="Arial"/>
                <a:cs typeface="Arial"/>
                <a:sym typeface="Arial"/>
              </a:endParaRPr>
            </a:p>
          </p:txBody>
        </p:sp>
        <p:sp>
          <p:nvSpPr>
            <p:cNvPr id="16" name="Google Shape;5578;p151">
              <a:extLst>
                <a:ext uri="{FF2B5EF4-FFF2-40B4-BE49-F238E27FC236}">
                  <a16:creationId xmlns:a16="http://schemas.microsoft.com/office/drawing/2014/main" id="{B85AFDED-F347-0DBE-A058-383AB2722E7A}"/>
                </a:ext>
              </a:extLst>
            </p:cNvPr>
            <p:cNvSpPr/>
            <p:nvPr/>
          </p:nvSpPr>
          <p:spPr>
            <a:xfrm>
              <a:off x="3325678" y="3342128"/>
              <a:ext cx="2753993" cy="2514662"/>
            </a:xfrm>
            <a:custGeom>
              <a:avLst/>
              <a:gdLst/>
              <a:ahLst/>
              <a:cxnLst/>
              <a:rect l="l" t="t" r="r" b="b"/>
              <a:pathLst>
                <a:path w="1863" h="1701" extrusionOk="0">
                  <a:moveTo>
                    <a:pt x="1002" y="172"/>
                  </a:moveTo>
                  <a:lnTo>
                    <a:pt x="1002" y="172"/>
                  </a:lnTo>
                  <a:lnTo>
                    <a:pt x="1003" y="154"/>
                  </a:lnTo>
                  <a:lnTo>
                    <a:pt x="1006" y="138"/>
                  </a:lnTo>
                  <a:lnTo>
                    <a:pt x="1010" y="121"/>
                  </a:lnTo>
                  <a:lnTo>
                    <a:pt x="1016" y="105"/>
                  </a:lnTo>
                  <a:lnTo>
                    <a:pt x="1023" y="90"/>
                  </a:lnTo>
                  <a:lnTo>
                    <a:pt x="1032" y="76"/>
                  </a:lnTo>
                  <a:lnTo>
                    <a:pt x="1042" y="64"/>
                  </a:lnTo>
                  <a:lnTo>
                    <a:pt x="1053" y="51"/>
                  </a:lnTo>
                  <a:lnTo>
                    <a:pt x="1065" y="40"/>
                  </a:lnTo>
                  <a:lnTo>
                    <a:pt x="1079" y="29"/>
                  </a:lnTo>
                  <a:lnTo>
                    <a:pt x="1093" y="21"/>
                  </a:lnTo>
                  <a:lnTo>
                    <a:pt x="1108" y="14"/>
                  </a:lnTo>
                  <a:lnTo>
                    <a:pt x="1123" y="9"/>
                  </a:lnTo>
                  <a:lnTo>
                    <a:pt x="1140" y="5"/>
                  </a:lnTo>
                  <a:lnTo>
                    <a:pt x="1157" y="2"/>
                  </a:lnTo>
                  <a:lnTo>
                    <a:pt x="1174" y="0"/>
                  </a:lnTo>
                  <a:lnTo>
                    <a:pt x="1174" y="0"/>
                  </a:lnTo>
                  <a:lnTo>
                    <a:pt x="1192" y="2"/>
                  </a:lnTo>
                  <a:lnTo>
                    <a:pt x="1210" y="5"/>
                  </a:lnTo>
                  <a:lnTo>
                    <a:pt x="1226" y="9"/>
                  </a:lnTo>
                  <a:lnTo>
                    <a:pt x="1241" y="14"/>
                  </a:lnTo>
                  <a:lnTo>
                    <a:pt x="1256" y="21"/>
                  </a:lnTo>
                  <a:lnTo>
                    <a:pt x="1270" y="29"/>
                  </a:lnTo>
                  <a:lnTo>
                    <a:pt x="1284" y="40"/>
                  </a:lnTo>
                  <a:lnTo>
                    <a:pt x="1296" y="51"/>
                  </a:lnTo>
                  <a:lnTo>
                    <a:pt x="1307" y="64"/>
                  </a:lnTo>
                  <a:lnTo>
                    <a:pt x="1317" y="76"/>
                  </a:lnTo>
                  <a:lnTo>
                    <a:pt x="1327" y="90"/>
                  </a:lnTo>
                  <a:lnTo>
                    <a:pt x="1333" y="105"/>
                  </a:lnTo>
                  <a:lnTo>
                    <a:pt x="1339" y="121"/>
                  </a:lnTo>
                  <a:lnTo>
                    <a:pt x="1343" y="138"/>
                  </a:lnTo>
                  <a:lnTo>
                    <a:pt x="1346" y="154"/>
                  </a:lnTo>
                  <a:lnTo>
                    <a:pt x="1347" y="172"/>
                  </a:lnTo>
                  <a:lnTo>
                    <a:pt x="1347" y="172"/>
                  </a:lnTo>
                  <a:lnTo>
                    <a:pt x="1346" y="185"/>
                  </a:lnTo>
                  <a:lnTo>
                    <a:pt x="1344" y="197"/>
                  </a:lnTo>
                  <a:lnTo>
                    <a:pt x="1343" y="208"/>
                  </a:lnTo>
                  <a:lnTo>
                    <a:pt x="1340" y="220"/>
                  </a:lnTo>
                  <a:lnTo>
                    <a:pt x="1332" y="242"/>
                  </a:lnTo>
                  <a:lnTo>
                    <a:pt x="1321" y="263"/>
                  </a:lnTo>
                  <a:lnTo>
                    <a:pt x="1307" y="281"/>
                  </a:lnTo>
                  <a:lnTo>
                    <a:pt x="1292" y="299"/>
                  </a:lnTo>
                  <a:lnTo>
                    <a:pt x="1274" y="313"/>
                  </a:lnTo>
                  <a:lnTo>
                    <a:pt x="1255" y="325"/>
                  </a:lnTo>
                  <a:lnTo>
                    <a:pt x="1863" y="325"/>
                  </a:lnTo>
                  <a:lnTo>
                    <a:pt x="1863" y="860"/>
                  </a:lnTo>
                  <a:lnTo>
                    <a:pt x="1863" y="860"/>
                  </a:lnTo>
                  <a:lnTo>
                    <a:pt x="1849" y="847"/>
                  </a:lnTo>
                  <a:lnTo>
                    <a:pt x="1834" y="838"/>
                  </a:lnTo>
                  <a:lnTo>
                    <a:pt x="1817" y="828"/>
                  </a:lnTo>
                  <a:lnTo>
                    <a:pt x="1799" y="821"/>
                  </a:lnTo>
                  <a:lnTo>
                    <a:pt x="1782" y="814"/>
                  </a:lnTo>
                  <a:lnTo>
                    <a:pt x="1764" y="810"/>
                  </a:lnTo>
                  <a:lnTo>
                    <a:pt x="1744" y="807"/>
                  </a:lnTo>
                  <a:lnTo>
                    <a:pt x="1725" y="806"/>
                  </a:lnTo>
                  <a:lnTo>
                    <a:pt x="1725" y="806"/>
                  </a:lnTo>
                  <a:lnTo>
                    <a:pt x="1705" y="807"/>
                  </a:lnTo>
                  <a:lnTo>
                    <a:pt x="1684" y="810"/>
                  </a:lnTo>
                  <a:lnTo>
                    <a:pt x="1663" y="816"/>
                  </a:lnTo>
                  <a:lnTo>
                    <a:pt x="1644" y="823"/>
                  </a:lnTo>
                  <a:lnTo>
                    <a:pt x="1626" y="831"/>
                  </a:lnTo>
                  <a:lnTo>
                    <a:pt x="1610" y="842"/>
                  </a:lnTo>
                  <a:lnTo>
                    <a:pt x="1593" y="854"/>
                  </a:lnTo>
                  <a:lnTo>
                    <a:pt x="1579" y="867"/>
                  </a:lnTo>
                  <a:lnTo>
                    <a:pt x="1566" y="882"/>
                  </a:lnTo>
                  <a:lnTo>
                    <a:pt x="1553" y="898"/>
                  </a:lnTo>
                  <a:lnTo>
                    <a:pt x="1544" y="915"/>
                  </a:lnTo>
                  <a:lnTo>
                    <a:pt x="1535" y="933"/>
                  </a:lnTo>
                  <a:lnTo>
                    <a:pt x="1527" y="952"/>
                  </a:lnTo>
                  <a:lnTo>
                    <a:pt x="1523" y="971"/>
                  </a:lnTo>
                  <a:lnTo>
                    <a:pt x="1520" y="992"/>
                  </a:lnTo>
                  <a:lnTo>
                    <a:pt x="1519" y="1012"/>
                  </a:lnTo>
                  <a:lnTo>
                    <a:pt x="1519" y="1012"/>
                  </a:lnTo>
                  <a:lnTo>
                    <a:pt x="1520" y="1034"/>
                  </a:lnTo>
                  <a:lnTo>
                    <a:pt x="1523" y="1055"/>
                  </a:lnTo>
                  <a:lnTo>
                    <a:pt x="1527" y="1074"/>
                  </a:lnTo>
                  <a:lnTo>
                    <a:pt x="1535" y="1093"/>
                  </a:lnTo>
                  <a:lnTo>
                    <a:pt x="1544" y="1111"/>
                  </a:lnTo>
                  <a:lnTo>
                    <a:pt x="1553" y="1128"/>
                  </a:lnTo>
                  <a:lnTo>
                    <a:pt x="1566" y="1144"/>
                  </a:lnTo>
                  <a:lnTo>
                    <a:pt x="1579" y="1159"/>
                  </a:lnTo>
                  <a:lnTo>
                    <a:pt x="1593" y="1172"/>
                  </a:lnTo>
                  <a:lnTo>
                    <a:pt x="1610" y="1184"/>
                  </a:lnTo>
                  <a:lnTo>
                    <a:pt x="1626" y="1195"/>
                  </a:lnTo>
                  <a:lnTo>
                    <a:pt x="1644" y="1203"/>
                  </a:lnTo>
                  <a:lnTo>
                    <a:pt x="1663" y="1210"/>
                  </a:lnTo>
                  <a:lnTo>
                    <a:pt x="1684" y="1216"/>
                  </a:lnTo>
                  <a:lnTo>
                    <a:pt x="1705" y="1218"/>
                  </a:lnTo>
                  <a:lnTo>
                    <a:pt x="1725" y="1220"/>
                  </a:lnTo>
                  <a:lnTo>
                    <a:pt x="1725" y="1220"/>
                  </a:lnTo>
                  <a:lnTo>
                    <a:pt x="1744" y="1218"/>
                  </a:lnTo>
                  <a:lnTo>
                    <a:pt x="1764" y="1216"/>
                  </a:lnTo>
                  <a:lnTo>
                    <a:pt x="1782" y="1212"/>
                  </a:lnTo>
                  <a:lnTo>
                    <a:pt x="1799" y="1205"/>
                  </a:lnTo>
                  <a:lnTo>
                    <a:pt x="1817" y="1198"/>
                  </a:lnTo>
                  <a:lnTo>
                    <a:pt x="1834" y="1188"/>
                  </a:lnTo>
                  <a:lnTo>
                    <a:pt x="1849" y="1179"/>
                  </a:lnTo>
                  <a:lnTo>
                    <a:pt x="1863" y="1166"/>
                  </a:lnTo>
                  <a:lnTo>
                    <a:pt x="1863" y="1701"/>
                  </a:lnTo>
                  <a:lnTo>
                    <a:pt x="1061" y="1701"/>
                  </a:lnTo>
                  <a:lnTo>
                    <a:pt x="1061" y="1701"/>
                  </a:lnTo>
                  <a:lnTo>
                    <a:pt x="1061" y="1691"/>
                  </a:lnTo>
                  <a:lnTo>
                    <a:pt x="1061" y="1691"/>
                  </a:lnTo>
                  <a:lnTo>
                    <a:pt x="1060" y="1669"/>
                  </a:lnTo>
                  <a:lnTo>
                    <a:pt x="1057" y="1650"/>
                  </a:lnTo>
                  <a:lnTo>
                    <a:pt x="1052" y="1630"/>
                  </a:lnTo>
                  <a:lnTo>
                    <a:pt x="1045" y="1610"/>
                  </a:lnTo>
                  <a:lnTo>
                    <a:pt x="1036" y="1592"/>
                  </a:lnTo>
                  <a:lnTo>
                    <a:pt x="1027" y="1576"/>
                  </a:lnTo>
                  <a:lnTo>
                    <a:pt x="1014" y="1559"/>
                  </a:lnTo>
                  <a:lnTo>
                    <a:pt x="1001" y="1546"/>
                  </a:lnTo>
                  <a:lnTo>
                    <a:pt x="987" y="1532"/>
                  </a:lnTo>
                  <a:lnTo>
                    <a:pt x="970" y="1520"/>
                  </a:lnTo>
                  <a:lnTo>
                    <a:pt x="954" y="1510"/>
                  </a:lnTo>
                  <a:lnTo>
                    <a:pt x="936" y="1500"/>
                  </a:lnTo>
                  <a:lnTo>
                    <a:pt x="917" y="1493"/>
                  </a:lnTo>
                  <a:lnTo>
                    <a:pt x="896" y="1489"/>
                  </a:lnTo>
                  <a:lnTo>
                    <a:pt x="876" y="1485"/>
                  </a:lnTo>
                  <a:lnTo>
                    <a:pt x="855" y="1485"/>
                  </a:lnTo>
                  <a:lnTo>
                    <a:pt x="855" y="1485"/>
                  </a:lnTo>
                  <a:lnTo>
                    <a:pt x="834" y="1485"/>
                  </a:lnTo>
                  <a:lnTo>
                    <a:pt x="814" y="1489"/>
                  </a:lnTo>
                  <a:lnTo>
                    <a:pt x="793" y="1493"/>
                  </a:lnTo>
                  <a:lnTo>
                    <a:pt x="775" y="1500"/>
                  </a:lnTo>
                  <a:lnTo>
                    <a:pt x="757" y="1510"/>
                  </a:lnTo>
                  <a:lnTo>
                    <a:pt x="740" y="1520"/>
                  </a:lnTo>
                  <a:lnTo>
                    <a:pt x="724" y="1532"/>
                  </a:lnTo>
                  <a:lnTo>
                    <a:pt x="709" y="1546"/>
                  </a:lnTo>
                  <a:lnTo>
                    <a:pt x="696" y="1559"/>
                  </a:lnTo>
                  <a:lnTo>
                    <a:pt x="685" y="1576"/>
                  </a:lnTo>
                  <a:lnTo>
                    <a:pt x="674" y="1592"/>
                  </a:lnTo>
                  <a:lnTo>
                    <a:pt x="665" y="1610"/>
                  </a:lnTo>
                  <a:lnTo>
                    <a:pt x="658" y="1630"/>
                  </a:lnTo>
                  <a:lnTo>
                    <a:pt x="653" y="1650"/>
                  </a:lnTo>
                  <a:lnTo>
                    <a:pt x="650" y="1669"/>
                  </a:lnTo>
                  <a:lnTo>
                    <a:pt x="649" y="1691"/>
                  </a:lnTo>
                  <a:lnTo>
                    <a:pt x="649" y="1691"/>
                  </a:lnTo>
                  <a:lnTo>
                    <a:pt x="649" y="1701"/>
                  </a:lnTo>
                  <a:lnTo>
                    <a:pt x="0" y="1701"/>
                  </a:lnTo>
                  <a:lnTo>
                    <a:pt x="0" y="325"/>
                  </a:lnTo>
                  <a:lnTo>
                    <a:pt x="1094" y="325"/>
                  </a:lnTo>
                  <a:lnTo>
                    <a:pt x="1094" y="325"/>
                  </a:lnTo>
                  <a:lnTo>
                    <a:pt x="1075" y="313"/>
                  </a:lnTo>
                  <a:lnTo>
                    <a:pt x="1057" y="299"/>
                  </a:lnTo>
                  <a:lnTo>
                    <a:pt x="1042" y="281"/>
                  </a:lnTo>
                  <a:lnTo>
                    <a:pt x="1028" y="263"/>
                  </a:lnTo>
                  <a:lnTo>
                    <a:pt x="1017" y="242"/>
                  </a:lnTo>
                  <a:lnTo>
                    <a:pt x="1009" y="220"/>
                  </a:lnTo>
                  <a:lnTo>
                    <a:pt x="1006" y="208"/>
                  </a:lnTo>
                  <a:lnTo>
                    <a:pt x="1005" y="197"/>
                  </a:lnTo>
                  <a:lnTo>
                    <a:pt x="1003" y="185"/>
                  </a:lnTo>
                  <a:lnTo>
                    <a:pt x="1002" y="172"/>
                  </a:lnTo>
                  <a:lnTo>
                    <a:pt x="1002" y="172"/>
                  </a:lnTo>
                  <a:close/>
                </a:path>
              </a:pathLst>
            </a:custGeom>
            <a:solidFill>
              <a:schemeClr val="accent3"/>
            </a:solidFill>
            <a:ln>
              <a:noFill/>
            </a:ln>
          </p:spPr>
          <p:txBody>
            <a:bodyPr spcFirstLastPara="1" wrap="square" lIns="91400" tIns="45700" rIns="91400" bIns="45700" anchor="t" anchorCtr="0">
              <a:noAutofit/>
            </a:bodyPr>
            <a:lstStyle/>
            <a:p>
              <a:pPr marL="0" marR="0" lvl="0" indent="0" algn="l" rtl="0">
                <a:spcBef>
                  <a:spcPts val="0"/>
                </a:spcBef>
                <a:spcAft>
                  <a:spcPts val="0"/>
                </a:spcAft>
                <a:buNone/>
              </a:pPr>
              <a:endParaRPr sz="1100" dirty="0">
                <a:solidFill>
                  <a:schemeClr val="dk1"/>
                </a:solidFill>
                <a:latin typeface="Arial"/>
                <a:ea typeface="Arial"/>
                <a:cs typeface="Arial"/>
                <a:sym typeface="Arial"/>
              </a:endParaRPr>
            </a:p>
          </p:txBody>
        </p:sp>
        <p:sp>
          <p:nvSpPr>
            <p:cNvPr id="18" name="TextBox 17">
              <a:extLst>
                <a:ext uri="{FF2B5EF4-FFF2-40B4-BE49-F238E27FC236}">
                  <a16:creationId xmlns:a16="http://schemas.microsoft.com/office/drawing/2014/main" id="{7DFF68E9-738A-858F-6485-AFBF06D32CD4}"/>
                </a:ext>
              </a:extLst>
            </p:cNvPr>
            <p:cNvSpPr txBox="1"/>
            <p:nvPr/>
          </p:nvSpPr>
          <p:spPr>
            <a:xfrm>
              <a:off x="3904719" y="2268853"/>
              <a:ext cx="1624117" cy="92333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1">
                  <a:ln>
                    <a:noFill/>
                  </a:ln>
                  <a:solidFill>
                    <a:schemeClr val="bg1"/>
                  </a:solidFill>
                  <a:effectLst/>
                  <a:uLnTx/>
                  <a:uFillTx/>
                  <a:ea typeface="+mn-ea"/>
                  <a:cs typeface="+mn-cs"/>
                </a:rPr>
                <a:t>01</a:t>
              </a:r>
            </a:p>
          </p:txBody>
        </p:sp>
        <p:sp>
          <p:nvSpPr>
            <p:cNvPr id="20" name="TextBox 19">
              <a:extLst>
                <a:ext uri="{FF2B5EF4-FFF2-40B4-BE49-F238E27FC236}">
                  <a16:creationId xmlns:a16="http://schemas.microsoft.com/office/drawing/2014/main" id="{4E250AD9-C036-367B-97FF-12A69EA847A2}"/>
                </a:ext>
              </a:extLst>
            </p:cNvPr>
            <p:cNvSpPr txBox="1"/>
            <p:nvPr/>
          </p:nvSpPr>
          <p:spPr>
            <a:xfrm>
              <a:off x="6742625" y="2268853"/>
              <a:ext cx="1624117" cy="92333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1">
                  <a:ln>
                    <a:noFill/>
                  </a:ln>
                  <a:solidFill>
                    <a:schemeClr val="bg1"/>
                  </a:solidFill>
                  <a:effectLst/>
                  <a:uLnTx/>
                  <a:uFillTx/>
                  <a:ea typeface="+mn-ea"/>
                  <a:cs typeface="+mn-cs"/>
                </a:rPr>
                <a:t>02</a:t>
              </a:r>
            </a:p>
          </p:txBody>
        </p:sp>
        <p:sp>
          <p:nvSpPr>
            <p:cNvPr id="22" name="TextBox 21">
              <a:extLst>
                <a:ext uri="{FF2B5EF4-FFF2-40B4-BE49-F238E27FC236}">
                  <a16:creationId xmlns:a16="http://schemas.microsoft.com/office/drawing/2014/main" id="{ACC00DA6-6BD5-75FF-412C-01ECA76E7513}"/>
                </a:ext>
              </a:extLst>
            </p:cNvPr>
            <p:cNvSpPr txBox="1"/>
            <p:nvPr/>
          </p:nvSpPr>
          <p:spPr>
            <a:xfrm>
              <a:off x="3904719" y="4410281"/>
              <a:ext cx="1624117" cy="92333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1">
                  <a:ln>
                    <a:noFill/>
                  </a:ln>
                  <a:solidFill>
                    <a:schemeClr val="bg1"/>
                  </a:solidFill>
                  <a:effectLst/>
                  <a:uLnTx/>
                  <a:uFillTx/>
                  <a:ea typeface="+mn-ea"/>
                  <a:cs typeface="+mn-cs"/>
                </a:rPr>
                <a:t>03</a:t>
              </a:r>
            </a:p>
          </p:txBody>
        </p:sp>
        <p:sp>
          <p:nvSpPr>
            <p:cNvPr id="26" name="TextBox 25">
              <a:extLst>
                <a:ext uri="{FF2B5EF4-FFF2-40B4-BE49-F238E27FC236}">
                  <a16:creationId xmlns:a16="http://schemas.microsoft.com/office/drawing/2014/main" id="{DB8B035C-1F02-8C73-29EC-B2F455A48A1D}"/>
                </a:ext>
              </a:extLst>
            </p:cNvPr>
            <p:cNvSpPr txBox="1"/>
            <p:nvPr/>
          </p:nvSpPr>
          <p:spPr>
            <a:xfrm>
              <a:off x="6742625" y="4410281"/>
              <a:ext cx="1624117" cy="923330"/>
            </a:xfrm>
            <a:prstGeom prst="rect">
              <a:avLst/>
            </a:prstGeom>
            <a:noFill/>
          </p:spPr>
          <p:txBody>
            <a:bodyPr wrap="square" lIns="0" rIns="0"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1">
                  <a:ln>
                    <a:noFill/>
                  </a:ln>
                  <a:solidFill>
                    <a:schemeClr val="bg1"/>
                  </a:solidFill>
                  <a:effectLst/>
                  <a:uLnTx/>
                  <a:uFillTx/>
                  <a:ea typeface="+mn-ea"/>
                  <a:cs typeface="+mn-cs"/>
                </a:rPr>
                <a:t>04</a:t>
              </a:r>
            </a:p>
          </p:txBody>
        </p:sp>
      </p:grpSp>
    </p:spTree>
    <p:extLst>
      <p:ext uri="{BB962C8B-B14F-4D97-AF65-F5344CB8AC3E}">
        <p14:creationId xmlns:p14="http://schemas.microsoft.com/office/powerpoint/2010/main" val="2956875363"/>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8080E09-F7CF-696E-E0CA-0743562426AB}"/>
              </a:ext>
            </a:extLst>
          </p:cNvPr>
          <p:cNvSpPr>
            <a:spLocks noGrp="1"/>
          </p:cNvSpPr>
          <p:nvPr>
            <p:ph type="title"/>
          </p:nvPr>
        </p:nvSpPr>
        <p:spPr/>
        <p:txBody>
          <a:bodyPr/>
          <a:lstStyle/>
          <a:p>
            <a:r>
              <a:rPr lang="en-US" dirty="0"/>
              <a:t>Pillar/House Slides</a:t>
            </a:r>
            <a:endParaRPr lang="en-PH" dirty="0"/>
          </a:p>
        </p:txBody>
      </p:sp>
      <p:sp>
        <p:nvSpPr>
          <p:cNvPr id="4" name="Text Placeholder 3">
            <a:extLst>
              <a:ext uri="{FF2B5EF4-FFF2-40B4-BE49-F238E27FC236}">
                <a16:creationId xmlns:a16="http://schemas.microsoft.com/office/drawing/2014/main" id="{74BA38AB-22C8-AAFB-6FC9-24C6B4EC3583}"/>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1324483025"/>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439367-E7E9-EB16-5A56-A8D99F4E966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0ED425D-355F-95E2-5D85-8380DC72BAF2}"/>
              </a:ext>
            </a:extLst>
          </p:cNvPr>
          <p:cNvSpPr>
            <a:spLocks noGrp="1"/>
          </p:cNvSpPr>
          <p:nvPr>
            <p:ph type="title"/>
          </p:nvPr>
        </p:nvSpPr>
        <p:spPr/>
        <p:txBody>
          <a:bodyPr/>
          <a:lstStyle/>
          <a:p>
            <a:r>
              <a:rPr lang="en-US" dirty="0"/>
              <a:t>Three-Pillar Concept Diagram</a:t>
            </a:r>
          </a:p>
        </p:txBody>
      </p:sp>
      <p:sp>
        <p:nvSpPr>
          <p:cNvPr id="4" name="Rectangle 3">
            <a:extLst>
              <a:ext uri="{FF2B5EF4-FFF2-40B4-BE49-F238E27FC236}">
                <a16:creationId xmlns:a16="http://schemas.microsoft.com/office/drawing/2014/main" id="{8D5A7619-4285-BB20-1584-1C002A1A1F29}"/>
              </a:ext>
            </a:extLst>
          </p:cNvPr>
          <p:cNvSpPr/>
          <p:nvPr/>
        </p:nvSpPr>
        <p:spPr>
          <a:xfrm>
            <a:off x="477456" y="5621681"/>
            <a:ext cx="8189088" cy="359569"/>
          </a:xfrm>
          <a:prstGeom prst="rect">
            <a:avLst/>
          </a:prstGeom>
          <a:solidFill>
            <a:schemeClr val="tx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50" b="1" dirty="0"/>
              <a:t>consectetur adipiscing elit. </a:t>
            </a:r>
            <a:r>
              <a:rPr lang="en-US" sz="1050" dirty="0"/>
              <a:t>Ut tempor, quam et mattis pulvinar, mauris ligula suscipit arcu, sed elementum diam leo at</a:t>
            </a:r>
          </a:p>
        </p:txBody>
      </p:sp>
      <p:sp>
        <p:nvSpPr>
          <p:cNvPr id="6" name="Freeform: Shape 5">
            <a:extLst>
              <a:ext uri="{FF2B5EF4-FFF2-40B4-BE49-F238E27FC236}">
                <a16:creationId xmlns:a16="http://schemas.microsoft.com/office/drawing/2014/main" id="{37B386A9-C25A-1571-1551-EE37CF36AA52}"/>
              </a:ext>
            </a:extLst>
          </p:cNvPr>
          <p:cNvSpPr/>
          <p:nvPr/>
        </p:nvSpPr>
        <p:spPr>
          <a:xfrm>
            <a:off x="477455" y="1802227"/>
            <a:ext cx="8189087" cy="1037792"/>
          </a:xfrm>
          <a:custGeom>
            <a:avLst/>
            <a:gdLst>
              <a:gd name="connsiteX0" fmla="*/ 4147595 w 8295190"/>
              <a:gd name="connsiteY0" fmla="*/ 0 h 1135117"/>
              <a:gd name="connsiteX1" fmla="*/ 8295190 w 8295190"/>
              <a:gd name="connsiteY1" fmla="*/ 862368 h 1135117"/>
              <a:gd name="connsiteX2" fmla="*/ 8295190 w 8295190"/>
              <a:gd name="connsiteY2" fmla="*/ 1135117 h 1135117"/>
              <a:gd name="connsiteX3" fmla="*/ 0 w 8295190"/>
              <a:gd name="connsiteY3" fmla="*/ 1135117 h 1135117"/>
              <a:gd name="connsiteX4" fmla="*/ 0 w 8295190"/>
              <a:gd name="connsiteY4" fmla="*/ 862368 h 1135117"/>
              <a:gd name="connsiteX5" fmla="*/ 4147595 w 8295190"/>
              <a:gd name="connsiteY5" fmla="*/ 0 h 11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5190" h="1135117">
                <a:moveTo>
                  <a:pt x="4147595" y="0"/>
                </a:moveTo>
                <a:lnTo>
                  <a:pt x="8295190" y="862368"/>
                </a:lnTo>
                <a:lnTo>
                  <a:pt x="8295190" y="1135117"/>
                </a:lnTo>
                <a:lnTo>
                  <a:pt x="0" y="1135117"/>
                </a:lnTo>
                <a:lnTo>
                  <a:pt x="0" y="862368"/>
                </a:lnTo>
                <a:lnTo>
                  <a:pt x="4147595" y="0"/>
                </a:lnTo>
                <a:close/>
              </a:path>
            </a:pathLst>
          </a:custGeom>
          <a:no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2000" dirty="0"/>
          </a:p>
        </p:txBody>
      </p:sp>
      <p:sp>
        <p:nvSpPr>
          <p:cNvPr id="8" name="Rectangle 7">
            <a:extLst>
              <a:ext uri="{FF2B5EF4-FFF2-40B4-BE49-F238E27FC236}">
                <a16:creationId xmlns:a16="http://schemas.microsoft.com/office/drawing/2014/main" id="{2EF3658E-5500-DE8C-663D-EB84E428D3B8}"/>
              </a:ext>
            </a:extLst>
          </p:cNvPr>
          <p:cNvSpPr/>
          <p:nvPr/>
        </p:nvSpPr>
        <p:spPr>
          <a:xfrm>
            <a:off x="725531" y="3278323"/>
            <a:ext cx="2101198"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sz="1600" dirty="0">
              <a:solidFill>
                <a:schemeClr val="tx1"/>
              </a:solidFill>
            </a:endParaRPr>
          </a:p>
        </p:txBody>
      </p:sp>
      <p:sp>
        <p:nvSpPr>
          <p:cNvPr id="10" name="Trapezoid 9">
            <a:extLst>
              <a:ext uri="{FF2B5EF4-FFF2-40B4-BE49-F238E27FC236}">
                <a16:creationId xmlns:a16="http://schemas.microsoft.com/office/drawing/2014/main" id="{7BD43A6C-E2AB-1AEB-349D-488006356CB7}"/>
              </a:ext>
            </a:extLst>
          </p:cNvPr>
          <p:cNvSpPr/>
          <p:nvPr/>
        </p:nvSpPr>
        <p:spPr>
          <a:xfrm flipV="1">
            <a:off x="477455" y="2956499"/>
            <a:ext cx="2595428"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sp>
        <p:nvSpPr>
          <p:cNvPr id="12" name="Trapezoid 11">
            <a:extLst>
              <a:ext uri="{FF2B5EF4-FFF2-40B4-BE49-F238E27FC236}">
                <a16:creationId xmlns:a16="http://schemas.microsoft.com/office/drawing/2014/main" id="{CD8B50BF-B633-7677-1798-FF3B7BDB8B8B}"/>
              </a:ext>
            </a:extLst>
          </p:cNvPr>
          <p:cNvSpPr/>
          <p:nvPr/>
        </p:nvSpPr>
        <p:spPr>
          <a:xfrm>
            <a:off x="477455" y="5266922"/>
            <a:ext cx="2595428"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sp>
        <p:nvSpPr>
          <p:cNvPr id="14" name="Rectangle 13">
            <a:extLst>
              <a:ext uri="{FF2B5EF4-FFF2-40B4-BE49-F238E27FC236}">
                <a16:creationId xmlns:a16="http://schemas.microsoft.com/office/drawing/2014/main" id="{BF3AB9F3-38F2-F075-D461-A4CA35893907}"/>
              </a:ext>
            </a:extLst>
          </p:cNvPr>
          <p:cNvSpPr/>
          <p:nvPr/>
        </p:nvSpPr>
        <p:spPr>
          <a:xfrm>
            <a:off x="3522362" y="3278323"/>
            <a:ext cx="2101198"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sz="1600" dirty="0">
              <a:solidFill>
                <a:schemeClr val="tx1"/>
              </a:solidFill>
            </a:endParaRPr>
          </a:p>
        </p:txBody>
      </p:sp>
      <p:sp>
        <p:nvSpPr>
          <p:cNvPr id="16" name="Trapezoid 15">
            <a:extLst>
              <a:ext uri="{FF2B5EF4-FFF2-40B4-BE49-F238E27FC236}">
                <a16:creationId xmlns:a16="http://schemas.microsoft.com/office/drawing/2014/main" id="{EBA44E20-F2D5-0897-1040-AEE78DCC6503}"/>
              </a:ext>
            </a:extLst>
          </p:cNvPr>
          <p:cNvSpPr/>
          <p:nvPr/>
        </p:nvSpPr>
        <p:spPr>
          <a:xfrm flipV="1">
            <a:off x="3274286" y="2956499"/>
            <a:ext cx="2595428"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sp>
        <p:nvSpPr>
          <p:cNvPr id="18" name="Trapezoid 17">
            <a:extLst>
              <a:ext uri="{FF2B5EF4-FFF2-40B4-BE49-F238E27FC236}">
                <a16:creationId xmlns:a16="http://schemas.microsoft.com/office/drawing/2014/main" id="{A488AD4F-68DB-386C-EC04-06AB0C5D51C8}"/>
              </a:ext>
            </a:extLst>
          </p:cNvPr>
          <p:cNvSpPr/>
          <p:nvPr/>
        </p:nvSpPr>
        <p:spPr>
          <a:xfrm>
            <a:off x="3274286" y="5266922"/>
            <a:ext cx="2595428"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sp>
        <p:nvSpPr>
          <p:cNvPr id="20" name="Rectangle 19">
            <a:extLst>
              <a:ext uri="{FF2B5EF4-FFF2-40B4-BE49-F238E27FC236}">
                <a16:creationId xmlns:a16="http://schemas.microsoft.com/office/drawing/2014/main" id="{C249D548-1694-1E9C-A1D7-E070E150B890}"/>
              </a:ext>
            </a:extLst>
          </p:cNvPr>
          <p:cNvSpPr/>
          <p:nvPr/>
        </p:nvSpPr>
        <p:spPr>
          <a:xfrm>
            <a:off x="6319190" y="3278323"/>
            <a:ext cx="2101198"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sz="1600" dirty="0">
              <a:solidFill>
                <a:schemeClr val="tx1"/>
              </a:solidFill>
            </a:endParaRPr>
          </a:p>
        </p:txBody>
      </p:sp>
      <p:sp>
        <p:nvSpPr>
          <p:cNvPr id="22" name="Trapezoid 21">
            <a:extLst>
              <a:ext uri="{FF2B5EF4-FFF2-40B4-BE49-F238E27FC236}">
                <a16:creationId xmlns:a16="http://schemas.microsoft.com/office/drawing/2014/main" id="{106CE4F4-9F2C-EFEF-E2D4-7313E2C7CC7C}"/>
              </a:ext>
            </a:extLst>
          </p:cNvPr>
          <p:cNvSpPr/>
          <p:nvPr/>
        </p:nvSpPr>
        <p:spPr>
          <a:xfrm flipV="1">
            <a:off x="6071115" y="2956499"/>
            <a:ext cx="2595428"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sp>
        <p:nvSpPr>
          <p:cNvPr id="24" name="Trapezoid 23">
            <a:extLst>
              <a:ext uri="{FF2B5EF4-FFF2-40B4-BE49-F238E27FC236}">
                <a16:creationId xmlns:a16="http://schemas.microsoft.com/office/drawing/2014/main" id="{DF8A3DB8-0311-9FE6-1626-EE781F2A2A3F}"/>
              </a:ext>
            </a:extLst>
          </p:cNvPr>
          <p:cNvSpPr/>
          <p:nvPr/>
        </p:nvSpPr>
        <p:spPr>
          <a:xfrm>
            <a:off x="6071115" y="5266922"/>
            <a:ext cx="2595428"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2000" dirty="0"/>
          </a:p>
        </p:txBody>
      </p:sp>
      <p:sp>
        <p:nvSpPr>
          <p:cNvPr id="38" name="TextBox 37">
            <a:extLst>
              <a:ext uri="{FF2B5EF4-FFF2-40B4-BE49-F238E27FC236}">
                <a16:creationId xmlns:a16="http://schemas.microsoft.com/office/drawing/2014/main" id="{EA58970D-970F-BBDA-0B83-43F37B92C7D1}"/>
              </a:ext>
            </a:extLst>
          </p:cNvPr>
          <p:cNvSpPr txBox="1"/>
          <p:nvPr/>
        </p:nvSpPr>
        <p:spPr>
          <a:xfrm>
            <a:off x="931444" y="3958813"/>
            <a:ext cx="1687447" cy="969262"/>
          </a:xfrm>
          <a:prstGeom prst="rect">
            <a:avLst/>
          </a:prstGeom>
          <a:noFill/>
        </p:spPr>
        <p:txBody>
          <a:bodyPr wrap="square" lIns="0" tIns="0" rIns="0" bIns="0">
            <a:noAutofit/>
          </a:bodyPr>
          <a:lstStyle/>
          <a:p>
            <a:pPr algn="ctr"/>
            <a:r>
              <a:rPr lang="en-US" sz="1050" dirty="0">
                <a:solidFill>
                  <a:schemeClr val="bg1"/>
                </a:solidFill>
              </a:rPr>
              <a:t>consectetur adipiscing elit. Ut tempor, quam et mattis pulvinar, mauris ligula suscipit arcu, sed elementum diam leo at</a:t>
            </a:r>
          </a:p>
        </p:txBody>
      </p:sp>
      <p:sp>
        <p:nvSpPr>
          <p:cNvPr id="40" name="TextBox 39">
            <a:extLst>
              <a:ext uri="{FF2B5EF4-FFF2-40B4-BE49-F238E27FC236}">
                <a16:creationId xmlns:a16="http://schemas.microsoft.com/office/drawing/2014/main" id="{DF11FAC8-C93B-96C9-2887-2958A1F323A7}"/>
              </a:ext>
            </a:extLst>
          </p:cNvPr>
          <p:cNvSpPr txBox="1"/>
          <p:nvPr/>
        </p:nvSpPr>
        <p:spPr>
          <a:xfrm>
            <a:off x="864262" y="3484044"/>
            <a:ext cx="1821816" cy="161583"/>
          </a:xfrm>
          <a:prstGeom prst="rect">
            <a:avLst/>
          </a:prstGeom>
          <a:noFill/>
        </p:spPr>
        <p:txBody>
          <a:bodyPr wrap="square" lIns="0" tIns="0" rIns="0" bIns="0">
            <a:spAutoFit/>
          </a:bodyPr>
          <a:lstStyle/>
          <a:p>
            <a:pPr algn="ctr"/>
            <a:r>
              <a:rPr lang="da-DK" sz="1050" b="1" dirty="0">
                <a:solidFill>
                  <a:schemeClr val="bg1"/>
                </a:solidFill>
              </a:rPr>
              <a:t>Lorem ipsum dolor sit amet,</a:t>
            </a:r>
            <a:endParaRPr lang="en-PH" sz="1050" dirty="0">
              <a:solidFill>
                <a:schemeClr val="bg1"/>
              </a:solidFill>
            </a:endParaRPr>
          </a:p>
        </p:txBody>
      </p:sp>
      <p:sp>
        <p:nvSpPr>
          <p:cNvPr id="42" name="TextBox 41">
            <a:extLst>
              <a:ext uri="{FF2B5EF4-FFF2-40B4-BE49-F238E27FC236}">
                <a16:creationId xmlns:a16="http://schemas.microsoft.com/office/drawing/2014/main" id="{4DA9D7C3-FC8F-F6D6-D2DA-8E0CBF6E2BFE}"/>
              </a:ext>
            </a:extLst>
          </p:cNvPr>
          <p:cNvSpPr txBox="1"/>
          <p:nvPr/>
        </p:nvSpPr>
        <p:spPr>
          <a:xfrm>
            <a:off x="3728275" y="3958813"/>
            <a:ext cx="1687447" cy="969262"/>
          </a:xfrm>
          <a:prstGeom prst="rect">
            <a:avLst/>
          </a:prstGeom>
          <a:noFill/>
        </p:spPr>
        <p:txBody>
          <a:bodyPr wrap="square" lIns="0" tIns="0" rIns="0" bIns="0">
            <a:noAutofit/>
          </a:bodyPr>
          <a:lstStyle/>
          <a:p>
            <a:pPr algn="ctr"/>
            <a:r>
              <a:rPr lang="en-US" sz="1050" dirty="0">
                <a:solidFill>
                  <a:schemeClr val="bg1"/>
                </a:solidFill>
              </a:rPr>
              <a:t>consectetur adipiscing elit. Ut tempor, quam et mattis pulvinar, mauris ligula suscipit arcu, sed elementum diam leo at</a:t>
            </a:r>
          </a:p>
        </p:txBody>
      </p:sp>
      <p:sp>
        <p:nvSpPr>
          <p:cNvPr id="44" name="TextBox 43">
            <a:extLst>
              <a:ext uri="{FF2B5EF4-FFF2-40B4-BE49-F238E27FC236}">
                <a16:creationId xmlns:a16="http://schemas.microsoft.com/office/drawing/2014/main" id="{34C7518C-F5C4-5020-B6CF-A28546AA4A64}"/>
              </a:ext>
            </a:extLst>
          </p:cNvPr>
          <p:cNvSpPr txBox="1"/>
          <p:nvPr/>
        </p:nvSpPr>
        <p:spPr>
          <a:xfrm>
            <a:off x="3661091" y="3484044"/>
            <a:ext cx="1821816" cy="161583"/>
          </a:xfrm>
          <a:prstGeom prst="rect">
            <a:avLst/>
          </a:prstGeom>
          <a:noFill/>
        </p:spPr>
        <p:txBody>
          <a:bodyPr wrap="square" lIns="0" tIns="0" rIns="0" bIns="0">
            <a:spAutoFit/>
          </a:bodyPr>
          <a:lstStyle/>
          <a:p>
            <a:pPr algn="ctr"/>
            <a:r>
              <a:rPr lang="da-DK" sz="1050" b="1" dirty="0">
                <a:solidFill>
                  <a:schemeClr val="bg1"/>
                </a:solidFill>
              </a:rPr>
              <a:t>Lorem ipsum dolor sit amet,</a:t>
            </a:r>
            <a:endParaRPr lang="en-PH" sz="1050" dirty="0">
              <a:solidFill>
                <a:schemeClr val="bg1"/>
              </a:solidFill>
            </a:endParaRPr>
          </a:p>
        </p:txBody>
      </p:sp>
      <p:sp>
        <p:nvSpPr>
          <p:cNvPr id="46" name="TextBox 45">
            <a:extLst>
              <a:ext uri="{FF2B5EF4-FFF2-40B4-BE49-F238E27FC236}">
                <a16:creationId xmlns:a16="http://schemas.microsoft.com/office/drawing/2014/main" id="{67138A69-0ADA-DE5D-BF72-630A23E59E7F}"/>
              </a:ext>
            </a:extLst>
          </p:cNvPr>
          <p:cNvSpPr txBox="1"/>
          <p:nvPr/>
        </p:nvSpPr>
        <p:spPr>
          <a:xfrm>
            <a:off x="6525104" y="3958813"/>
            <a:ext cx="1687447" cy="969262"/>
          </a:xfrm>
          <a:prstGeom prst="rect">
            <a:avLst/>
          </a:prstGeom>
          <a:noFill/>
        </p:spPr>
        <p:txBody>
          <a:bodyPr wrap="square" lIns="0" tIns="0" rIns="0" bIns="0">
            <a:noAutofit/>
          </a:bodyPr>
          <a:lstStyle/>
          <a:p>
            <a:pPr algn="ctr"/>
            <a:r>
              <a:rPr lang="en-US" sz="1050" dirty="0">
                <a:solidFill>
                  <a:schemeClr val="bg1"/>
                </a:solidFill>
              </a:rPr>
              <a:t>consectetur adipiscing elit. Ut tempor, quam et mattis pulvinar, mauris ligula suscipit arcu, sed elementum diam leo at</a:t>
            </a:r>
          </a:p>
        </p:txBody>
      </p:sp>
      <p:sp>
        <p:nvSpPr>
          <p:cNvPr id="48" name="TextBox 47">
            <a:extLst>
              <a:ext uri="{FF2B5EF4-FFF2-40B4-BE49-F238E27FC236}">
                <a16:creationId xmlns:a16="http://schemas.microsoft.com/office/drawing/2014/main" id="{3FE33E01-1F50-9E5C-31A6-9D40628C9691}"/>
              </a:ext>
            </a:extLst>
          </p:cNvPr>
          <p:cNvSpPr txBox="1"/>
          <p:nvPr/>
        </p:nvSpPr>
        <p:spPr>
          <a:xfrm>
            <a:off x="6457921" y="3484044"/>
            <a:ext cx="1821816" cy="161583"/>
          </a:xfrm>
          <a:prstGeom prst="rect">
            <a:avLst/>
          </a:prstGeom>
          <a:noFill/>
        </p:spPr>
        <p:txBody>
          <a:bodyPr wrap="square" lIns="0" tIns="0" rIns="0" bIns="0">
            <a:spAutoFit/>
          </a:bodyPr>
          <a:lstStyle/>
          <a:p>
            <a:pPr algn="ctr"/>
            <a:r>
              <a:rPr lang="da-DK" sz="1050" b="1" dirty="0">
                <a:solidFill>
                  <a:schemeClr val="bg1"/>
                </a:solidFill>
              </a:rPr>
              <a:t>Lorem ipsum dolor sit amet,</a:t>
            </a:r>
            <a:endParaRPr lang="en-PH" sz="1050" dirty="0">
              <a:solidFill>
                <a:schemeClr val="bg1"/>
              </a:solidFill>
            </a:endParaRPr>
          </a:p>
        </p:txBody>
      </p:sp>
      <p:sp>
        <p:nvSpPr>
          <p:cNvPr id="58" name="TextBox 57">
            <a:extLst>
              <a:ext uri="{FF2B5EF4-FFF2-40B4-BE49-F238E27FC236}">
                <a16:creationId xmlns:a16="http://schemas.microsoft.com/office/drawing/2014/main" id="{5465599C-B2BA-7B29-77B3-58E807951AF1}"/>
              </a:ext>
            </a:extLst>
          </p:cNvPr>
          <p:cNvSpPr txBox="1"/>
          <p:nvPr/>
        </p:nvSpPr>
        <p:spPr>
          <a:xfrm>
            <a:off x="2105810" y="2296490"/>
            <a:ext cx="4964079" cy="415498"/>
          </a:xfrm>
          <a:prstGeom prst="rect">
            <a:avLst/>
          </a:prstGeom>
          <a:noFill/>
        </p:spPr>
        <p:txBody>
          <a:bodyPr wrap="square">
            <a:spAutoFit/>
          </a:bodyPr>
          <a:lstStyle/>
          <a:p>
            <a:pPr algn="ctr"/>
            <a:r>
              <a:rPr lang="en-US" sz="1050" b="1" dirty="0"/>
              <a:t>consectetur adipiscing elit. </a:t>
            </a:r>
            <a:r>
              <a:rPr lang="en-US" sz="1050" dirty="0"/>
              <a:t>Ut tempor, quam et mattis pulvinar, mauris ligula suscipit arcu, sed elementum diam leo at</a:t>
            </a:r>
          </a:p>
        </p:txBody>
      </p:sp>
    </p:spTree>
    <p:extLst>
      <p:ext uri="{BB962C8B-B14F-4D97-AF65-F5344CB8AC3E}">
        <p14:creationId xmlns:p14="http://schemas.microsoft.com/office/powerpoint/2010/main" val="3746895983"/>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648FC6F-EDB6-0F21-32CB-82320947623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171A5F6E-71D5-E3DA-A735-7B71520A74EE}"/>
              </a:ext>
            </a:extLst>
          </p:cNvPr>
          <p:cNvSpPr>
            <a:spLocks noGrp="1"/>
          </p:cNvSpPr>
          <p:nvPr>
            <p:ph type="title"/>
          </p:nvPr>
        </p:nvSpPr>
        <p:spPr/>
        <p:txBody>
          <a:bodyPr/>
          <a:lstStyle/>
          <a:p>
            <a:r>
              <a:rPr lang="en-US" dirty="0"/>
              <a:t>Four-Pillar Concept Diagram</a:t>
            </a:r>
          </a:p>
        </p:txBody>
      </p:sp>
      <p:sp>
        <p:nvSpPr>
          <p:cNvPr id="4" name="Rectangle 3">
            <a:extLst>
              <a:ext uri="{FF2B5EF4-FFF2-40B4-BE49-F238E27FC236}">
                <a16:creationId xmlns:a16="http://schemas.microsoft.com/office/drawing/2014/main" id="{25EB85DB-7504-62D5-FE10-535FD201A6AC}"/>
              </a:ext>
            </a:extLst>
          </p:cNvPr>
          <p:cNvSpPr/>
          <p:nvPr/>
        </p:nvSpPr>
        <p:spPr>
          <a:xfrm>
            <a:off x="477456" y="5621681"/>
            <a:ext cx="8189088" cy="359569"/>
          </a:xfrm>
          <a:prstGeom prst="rect">
            <a:avLst/>
          </a:prstGeom>
          <a:solidFill>
            <a:schemeClr val="tx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000" b="1" dirty="0"/>
              <a:t>consectetur adipiscing elit. </a:t>
            </a:r>
            <a:r>
              <a:rPr lang="en-US" sz="1000" dirty="0"/>
              <a:t>Ut tempor, quam et mattis pulvinar, mauris ligula suscipit arcu, sed elementum diam leo at</a:t>
            </a:r>
          </a:p>
        </p:txBody>
      </p:sp>
      <p:sp>
        <p:nvSpPr>
          <p:cNvPr id="6" name="Freeform: Shape 5">
            <a:extLst>
              <a:ext uri="{FF2B5EF4-FFF2-40B4-BE49-F238E27FC236}">
                <a16:creationId xmlns:a16="http://schemas.microsoft.com/office/drawing/2014/main" id="{A1C79827-5CBA-9340-D7DE-005333134726}"/>
              </a:ext>
            </a:extLst>
          </p:cNvPr>
          <p:cNvSpPr/>
          <p:nvPr/>
        </p:nvSpPr>
        <p:spPr>
          <a:xfrm>
            <a:off x="477455" y="1802227"/>
            <a:ext cx="8189087" cy="1037792"/>
          </a:xfrm>
          <a:custGeom>
            <a:avLst/>
            <a:gdLst>
              <a:gd name="connsiteX0" fmla="*/ 4147595 w 8295190"/>
              <a:gd name="connsiteY0" fmla="*/ 0 h 1135117"/>
              <a:gd name="connsiteX1" fmla="*/ 8295190 w 8295190"/>
              <a:gd name="connsiteY1" fmla="*/ 862368 h 1135117"/>
              <a:gd name="connsiteX2" fmla="*/ 8295190 w 8295190"/>
              <a:gd name="connsiteY2" fmla="*/ 1135117 h 1135117"/>
              <a:gd name="connsiteX3" fmla="*/ 0 w 8295190"/>
              <a:gd name="connsiteY3" fmla="*/ 1135117 h 1135117"/>
              <a:gd name="connsiteX4" fmla="*/ 0 w 8295190"/>
              <a:gd name="connsiteY4" fmla="*/ 862368 h 1135117"/>
              <a:gd name="connsiteX5" fmla="*/ 4147595 w 8295190"/>
              <a:gd name="connsiteY5" fmla="*/ 0 h 11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5190" h="1135117">
                <a:moveTo>
                  <a:pt x="4147595" y="0"/>
                </a:moveTo>
                <a:lnTo>
                  <a:pt x="8295190" y="862368"/>
                </a:lnTo>
                <a:lnTo>
                  <a:pt x="8295190" y="1135117"/>
                </a:lnTo>
                <a:lnTo>
                  <a:pt x="0" y="1135117"/>
                </a:lnTo>
                <a:lnTo>
                  <a:pt x="0" y="862368"/>
                </a:lnTo>
                <a:lnTo>
                  <a:pt x="4147595" y="0"/>
                </a:lnTo>
                <a:close/>
              </a:path>
            </a:pathLst>
          </a:custGeom>
          <a:no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600" dirty="0"/>
          </a:p>
        </p:txBody>
      </p:sp>
      <p:sp>
        <p:nvSpPr>
          <p:cNvPr id="8" name="Rectangle 7">
            <a:extLst>
              <a:ext uri="{FF2B5EF4-FFF2-40B4-BE49-F238E27FC236}">
                <a16:creationId xmlns:a16="http://schemas.microsoft.com/office/drawing/2014/main" id="{420F0A35-7790-5CA6-A512-E973C8524639}"/>
              </a:ext>
            </a:extLst>
          </p:cNvPr>
          <p:cNvSpPr/>
          <p:nvPr/>
        </p:nvSpPr>
        <p:spPr>
          <a:xfrm>
            <a:off x="716979" y="3278323"/>
            <a:ext cx="1457064"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dirty="0">
              <a:solidFill>
                <a:schemeClr val="tx1"/>
              </a:solidFill>
            </a:endParaRPr>
          </a:p>
        </p:txBody>
      </p:sp>
      <p:sp>
        <p:nvSpPr>
          <p:cNvPr id="10" name="Trapezoid 9">
            <a:extLst>
              <a:ext uri="{FF2B5EF4-FFF2-40B4-BE49-F238E27FC236}">
                <a16:creationId xmlns:a16="http://schemas.microsoft.com/office/drawing/2014/main" id="{E4CED388-9373-F3B7-CBE9-C9B717887AAF}"/>
              </a:ext>
            </a:extLst>
          </p:cNvPr>
          <p:cNvSpPr/>
          <p:nvPr/>
        </p:nvSpPr>
        <p:spPr>
          <a:xfrm flipV="1">
            <a:off x="477455" y="2956499"/>
            <a:ext cx="1934675"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12" name="Trapezoid 11">
            <a:extLst>
              <a:ext uri="{FF2B5EF4-FFF2-40B4-BE49-F238E27FC236}">
                <a16:creationId xmlns:a16="http://schemas.microsoft.com/office/drawing/2014/main" id="{4D03062A-DE44-A130-E8A3-97F9A4C75B1E}"/>
              </a:ext>
            </a:extLst>
          </p:cNvPr>
          <p:cNvSpPr/>
          <p:nvPr/>
        </p:nvSpPr>
        <p:spPr>
          <a:xfrm>
            <a:off x="477455" y="5266922"/>
            <a:ext cx="1934675"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14" name="Rectangle 13">
            <a:extLst>
              <a:ext uri="{FF2B5EF4-FFF2-40B4-BE49-F238E27FC236}">
                <a16:creationId xmlns:a16="http://schemas.microsoft.com/office/drawing/2014/main" id="{EFEC9A89-1DE4-8B2F-5B94-2D20E774EF5A}"/>
              </a:ext>
            </a:extLst>
          </p:cNvPr>
          <p:cNvSpPr/>
          <p:nvPr/>
        </p:nvSpPr>
        <p:spPr>
          <a:xfrm>
            <a:off x="2801783" y="3278323"/>
            <a:ext cx="1457064"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dirty="0">
              <a:solidFill>
                <a:schemeClr val="tx1"/>
              </a:solidFill>
            </a:endParaRPr>
          </a:p>
        </p:txBody>
      </p:sp>
      <p:sp>
        <p:nvSpPr>
          <p:cNvPr id="16" name="Trapezoid 15">
            <a:extLst>
              <a:ext uri="{FF2B5EF4-FFF2-40B4-BE49-F238E27FC236}">
                <a16:creationId xmlns:a16="http://schemas.microsoft.com/office/drawing/2014/main" id="{7610B9F5-891C-8F75-F40F-BF31FB1E6428}"/>
              </a:ext>
            </a:extLst>
          </p:cNvPr>
          <p:cNvSpPr/>
          <p:nvPr/>
        </p:nvSpPr>
        <p:spPr>
          <a:xfrm flipV="1">
            <a:off x="2562260" y="2956499"/>
            <a:ext cx="1934675"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18" name="Trapezoid 17">
            <a:extLst>
              <a:ext uri="{FF2B5EF4-FFF2-40B4-BE49-F238E27FC236}">
                <a16:creationId xmlns:a16="http://schemas.microsoft.com/office/drawing/2014/main" id="{926F972D-4370-9ABC-520D-1DA7038A1BB3}"/>
              </a:ext>
            </a:extLst>
          </p:cNvPr>
          <p:cNvSpPr/>
          <p:nvPr/>
        </p:nvSpPr>
        <p:spPr>
          <a:xfrm>
            <a:off x="2562260" y="5266922"/>
            <a:ext cx="1934675"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20" name="Rectangle 19">
            <a:extLst>
              <a:ext uri="{FF2B5EF4-FFF2-40B4-BE49-F238E27FC236}">
                <a16:creationId xmlns:a16="http://schemas.microsoft.com/office/drawing/2014/main" id="{601A757A-067F-5FE8-FB19-FF73CCCA7075}"/>
              </a:ext>
            </a:extLst>
          </p:cNvPr>
          <p:cNvSpPr/>
          <p:nvPr/>
        </p:nvSpPr>
        <p:spPr>
          <a:xfrm>
            <a:off x="4886586" y="3278323"/>
            <a:ext cx="1457064"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dirty="0">
              <a:solidFill>
                <a:schemeClr val="tx1"/>
              </a:solidFill>
            </a:endParaRPr>
          </a:p>
        </p:txBody>
      </p:sp>
      <p:sp>
        <p:nvSpPr>
          <p:cNvPr id="22" name="Trapezoid 21">
            <a:extLst>
              <a:ext uri="{FF2B5EF4-FFF2-40B4-BE49-F238E27FC236}">
                <a16:creationId xmlns:a16="http://schemas.microsoft.com/office/drawing/2014/main" id="{39BFF734-DE0F-4512-CB18-844253CEC7DE}"/>
              </a:ext>
            </a:extLst>
          </p:cNvPr>
          <p:cNvSpPr/>
          <p:nvPr/>
        </p:nvSpPr>
        <p:spPr>
          <a:xfrm flipV="1">
            <a:off x="4647064" y="2956499"/>
            <a:ext cx="1934675"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24" name="Trapezoid 23">
            <a:extLst>
              <a:ext uri="{FF2B5EF4-FFF2-40B4-BE49-F238E27FC236}">
                <a16:creationId xmlns:a16="http://schemas.microsoft.com/office/drawing/2014/main" id="{66F388AF-6FBC-48A0-8ADC-D426262EB76C}"/>
              </a:ext>
            </a:extLst>
          </p:cNvPr>
          <p:cNvSpPr/>
          <p:nvPr/>
        </p:nvSpPr>
        <p:spPr>
          <a:xfrm>
            <a:off x="4647064" y="5266922"/>
            <a:ext cx="1934675"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26" name="Rectangle 25">
            <a:extLst>
              <a:ext uri="{FF2B5EF4-FFF2-40B4-BE49-F238E27FC236}">
                <a16:creationId xmlns:a16="http://schemas.microsoft.com/office/drawing/2014/main" id="{32E6CFEA-8D31-5543-5355-3C9A9FB9602A}"/>
              </a:ext>
            </a:extLst>
          </p:cNvPr>
          <p:cNvSpPr/>
          <p:nvPr/>
        </p:nvSpPr>
        <p:spPr>
          <a:xfrm>
            <a:off x="6971391" y="3278323"/>
            <a:ext cx="1457064"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dirty="0">
              <a:solidFill>
                <a:schemeClr val="tx1"/>
              </a:solidFill>
            </a:endParaRPr>
          </a:p>
        </p:txBody>
      </p:sp>
      <p:sp>
        <p:nvSpPr>
          <p:cNvPr id="28" name="Trapezoid 27">
            <a:extLst>
              <a:ext uri="{FF2B5EF4-FFF2-40B4-BE49-F238E27FC236}">
                <a16:creationId xmlns:a16="http://schemas.microsoft.com/office/drawing/2014/main" id="{CBDE4754-E801-A4E0-047E-C808CF46D626}"/>
              </a:ext>
            </a:extLst>
          </p:cNvPr>
          <p:cNvSpPr/>
          <p:nvPr/>
        </p:nvSpPr>
        <p:spPr>
          <a:xfrm flipV="1">
            <a:off x="6731867" y="2956499"/>
            <a:ext cx="1934675"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30" name="Trapezoid 29">
            <a:extLst>
              <a:ext uri="{FF2B5EF4-FFF2-40B4-BE49-F238E27FC236}">
                <a16:creationId xmlns:a16="http://schemas.microsoft.com/office/drawing/2014/main" id="{1D743D30-42D2-E53F-E1DA-2C4B1B118711}"/>
              </a:ext>
            </a:extLst>
          </p:cNvPr>
          <p:cNvSpPr/>
          <p:nvPr/>
        </p:nvSpPr>
        <p:spPr>
          <a:xfrm>
            <a:off x="6731867" y="5266922"/>
            <a:ext cx="1934675"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38" name="TextBox 37">
            <a:extLst>
              <a:ext uri="{FF2B5EF4-FFF2-40B4-BE49-F238E27FC236}">
                <a16:creationId xmlns:a16="http://schemas.microsoft.com/office/drawing/2014/main" id="{EAAD6D13-2EB0-213B-8579-0B43FD225E5B}"/>
              </a:ext>
            </a:extLst>
          </p:cNvPr>
          <p:cNvSpPr txBox="1"/>
          <p:nvPr/>
        </p:nvSpPr>
        <p:spPr>
          <a:xfrm>
            <a:off x="815866" y="3958813"/>
            <a:ext cx="1257851" cy="969262"/>
          </a:xfrm>
          <a:prstGeom prst="rect">
            <a:avLst/>
          </a:prstGeom>
          <a:noFill/>
        </p:spPr>
        <p:txBody>
          <a:bodyPr wrap="square" lIns="0" tIns="0" rIns="0" bIns="0">
            <a:noAutofit/>
          </a:bodyPr>
          <a:lstStyle/>
          <a:p>
            <a:pPr algn="ctr"/>
            <a:r>
              <a:rPr lang="en-US" sz="1000" dirty="0">
                <a:solidFill>
                  <a:schemeClr val="bg1"/>
                </a:solidFill>
              </a:rPr>
              <a:t>consectetur adipiscing elit. Ut tempor, quam et mattis pulvinar, mauris ligula suscipit arcu, sed elementum diam leo at</a:t>
            </a:r>
          </a:p>
        </p:txBody>
      </p:sp>
      <p:sp>
        <p:nvSpPr>
          <p:cNvPr id="40" name="TextBox 39">
            <a:extLst>
              <a:ext uri="{FF2B5EF4-FFF2-40B4-BE49-F238E27FC236}">
                <a16:creationId xmlns:a16="http://schemas.microsoft.com/office/drawing/2014/main" id="{5EE93276-56BF-4CB3-EA6E-04282FA3E877}"/>
              </a:ext>
            </a:extLst>
          </p:cNvPr>
          <p:cNvSpPr txBox="1"/>
          <p:nvPr/>
        </p:nvSpPr>
        <p:spPr>
          <a:xfrm>
            <a:off x="765788" y="3484044"/>
            <a:ext cx="1358012" cy="307777"/>
          </a:xfrm>
          <a:prstGeom prst="rect">
            <a:avLst/>
          </a:prstGeom>
          <a:noFill/>
        </p:spPr>
        <p:txBody>
          <a:bodyPr wrap="square" lIns="0" tIns="0" rIns="0" bIns="0">
            <a:spAutoFit/>
          </a:bodyPr>
          <a:lstStyle/>
          <a:p>
            <a:pPr algn="ctr"/>
            <a:r>
              <a:rPr lang="da-DK" sz="1000" b="1" dirty="0">
                <a:solidFill>
                  <a:schemeClr val="bg1"/>
                </a:solidFill>
              </a:rPr>
              <a:t>Lorem ipsum dolor sit amet,</a:t>
            </a:r>
            <a:endParaRPr lang="en-PH" sz="1000" dirty="0">
              <a:solidFill>
                <a:schemeClr val="bg1"/>
              </a:solidFill>
            </a:endParaRPr>
          </a:p>
        </p:txBody>
      </p:sp>
      <p:sp>
        <p:nvSpPr>
          <p:cNvPr id="42" name="TextBox 41">
            <a:extLst>
              <a:ext uri="{FF2B5EF4-FFF2-40B4-BE49-F238E27FC236}">
                <a16:creationId xmlns:a16="http://schemas.microsoft.com/office/drawing/2014/main" id="{81132BF9-3AB1-4239-D597-A94BEA44D23F}"/>
              </a:ext>
            </a:extLst>
          </p:cNvPr>
          <p:cNvSpPr txBox="1"/>
          <p:nvPr/>
        </p:nvSpPr>
        <p:spPr>
          <a:xfrm>
            <a:off x="2900671" y="3958813"/>
            <a:ext cx="1257851" cy="969262"/>
          </a:xfrm>
          <a:prstGeom prst="rect">
            <a:avLst/>
          </a:prstGeom>
          <a:noFill/>
        </p:spPr>
        <p:txBody>
          <a:bodyPr wrap="square" lIns="0" tIns="0" rIns="0" bIns="0">
            <a:noAutofit/>
          </a:bodyPr>
          <a:lstStyle/>
          <a:p>
            <a:pPr algn="ctr"/>
            <a:r>
              <a:rPr lang="en-US" sz="1000" dirty="0">
                <a:solidFill>
                  <a:schemeClr val="bg1"/>
                </a:solidFill>
              </a:rPr>
              <a:t>consectetur adipiscing elit. Ut tempor, quam et mattis pulvinar, mauris ligula suscipit arcu, sed elementum diam leo at</a:t>
            </a:r>
          </a:p>
        </p:txBody>
      </p:sp>
      <p:sp>
        <p:nvSpPr>
          <p:cNvPr id="44" name="TextBox 43">
            <a:extLst>
              <a:ext uri="{FF2B5EF4-FFF2-40B4-BE49-F238E27FC236}">
                <a16:creationId xmlns:a16="http://schemas.microsoft.com/office/drawing/2014/main" id="{98195850-75CB-2210-F72E-180B8A7C899F}"/>
              </a:ext>
            </a:extLst>
          </p:cNvPr>
          <p:cNvSpPr txBox="1"/>
          <p:nvPr/>
        </p:nvSpPr>
        <p:spPr>
          <a:xfrm>
            <a:off x="2850591" y="3484044"/>
            <a:ext cx="1358012" cy="307777"/>
          </a:xfrm>
          <a:prstGeom prst="rect">
            <a:avLst/>
          </a:prstGeom>
          <a:noFill/>
        </p:spPr>
        <p:txBody>
          <a:bodyPr wrap="square" lIns="0" tIns="0" rIns="0" bIns="0">
            <a:spAutoFit/>
          </a:bodyPr>
          <a:lstStyle/>
          <a:p>
            <a:pPr algn="ctr"/>
            <a:r>
              <a:rPr lang="da-DK" sz="1000" b="1" dirty="0">
                <a:solidFill>
                  <a:schemeClr val="bg1"/>
                </a:solidFill>
              </a:rPr>
              <a:t>Lorem ipsum dolor sit amet,</a:t>
            </a:r>
            <a:endParaRPr lang="en-PH" sz="1000" dirty="0">
              <a:solidFill>
                <a:schemeClr val="bg1"/>
              </a:solidFill>
            </a:endParaRPr>
          </a:p>
        </p:txBody>
      </p:sp>
      <p:sp>
        <p:nvSpPr>
          <p:cNvPr id="46" name="TextBox 45">
            <a:extLst>
              <a:ext uri="{FF2B5EF4-FFF2-40B4-BE49-F238E27FC236}">
                <a16:creationId xmlns:a16="http://schemas.microsoft.com/office/drawing/2014/main" id="{58DFBFFD-56CD-1E98-FD8E-4D7D82D6DCB5}"/>
              </a:ext>
            </a:extLst>
          </p:cNvPr>
          <p:cNvSpPr txBox="1"/>
          <p:nvPr/>
        </p:nvSpPr>
        <p:spPr>
          <a:xfrm>
            <a:off x="4985475" y="3958813"/>
            <a:ext cx="1257851" cy="969262"/>
          </a:xfrm>
          <a:prstGeom prst="rect">
            <a:avLst/>
          </a:prstGeom>
          <a:noFill/>
        </p:spPr>
        <p:txBody>
          <a:bodyPr wrap="square" lIns="0" tIns="0" rIns="0" bIns="0">
            <a:noAutofit/>
          </a:bodyPr>
          <a:lstStyle/>
          <a:p>
            <a:pPr algn="ctr"/>
            <a:r>
              <a:rPr lang="en-US" sz="1000" dirty="0">
                <a:solidFill>
                  <a:schemeClr val="bg1"/>
                </a:solidFill>
              </a:rPr>
              <a:t>consectetur adipiscing elit. Ut tempor, quam et mattis pulvinar, mauris ligula suscipit arcu, sed elementum diam leo at</a:t>
            </a:r>
          </a:p>
        </p:txBody>
      </p:sp>
      <p:sp>
        <p:nvSpPr>
          <p:cNvPr id="48" name="TextBox 47">
            <a:extLst>
              <a:ext uri="{FF2B5EF4-FFF2-40B4-BE49-F238E27FC236}">
                <a16:creationId xmlns:a16="http://schemas.microsoft.com/office/drawing/2014/main" id="{3A5DE691-7EB1-554D-0FC5-93A6FC060689}"/>
              </a:ext>
            </a:extLst>
          </p:cNvPr>
          <p:cNvSpPr txBox="1"/>
          <p:nvPr/>
        </p:nvSpPr>
        <p:spPr>
          <a:xfrm>
            <a:off x="4935395" y="3484044"/>
            <a:ext cx="1358012" cy="307777"/>
          </a:xfrm>
          <a:prstGeom prst="rect">
            <a:avLst/>
          </a:prstGeom>
          <a:noFill/>
        </p:spPr>
        <p:txBody>
          <a:bodyPr wrap="square" lIns="0" tIns="0" rIns="0" bIns="0">
            <a:spAutoFit/>
          </a:bodyPr>
          <a:lstStyle/>
          <a:p>
            <a:pPr algn="ctr"/>
            <a:r>
              <a:rPr lang="da-DK" sz="1000" b="1" dirty="0">
                <a:solidFill>
                  <a:schemeClr val="bg1"/>
                </a:solidFill>
              </a:rPr>
              <a:t>Lorem ipsum dolor sit amet,</a:t>
            </a:r>
            <a:endParaRPr lang="en-PH" sz="1000" dirty="0">
              <a:solidFill>
                <a:schemeClr val="bg1"/>
              </a:solidFill>
            </a:endParaRPr>
          </a:p>
        </p:txBody>
      </p:sp>
      <p:sp>
        <p:nvSpPr>
          <p:cNvPr id="50" name="TextBox 49">
            <a:extLst>
              <a:ext uri="{FF2B5EF4-FFF2-40B4-BE49-F238E27FC236}">
                <a16:creationId xmlns:a16="http://schemas.microsoft.com/office/drawing/2014/main" id="{9FD927ED-EF89-8FBC-529D-BF5DF27942A1}"/>
              </a:ext>
            </a:extLst>
          </p:cNvPr>
          <p:cNvSpPr txBox="1"/>
          <p:nvPr/>
        </p:nvSpPr>
        <p:spPr>
          <a:xfrm>
            <a:off x="7070279" y="3958813"/>
            <a:ext cx="1257851" cy="969262"/>
          </a:xfrm>
          <a:prstGeom prst="rect">
            <a:avLst/>
          </a:prstGeom>
          <a:noFill/>
        </p:spPr>
        <p:txBody>
          <a:bodyPr wrap="square" lIns="0" tIns="0" rIns="0" bIns="0">
            <a:noAutofit/>
          </a:bodyPr>
          <a:lstStyle/>
          <a:p>
            <a:pPr algn="ctr"/>
            <a:r>
              <a:rPr lang="en-US" sz="1000" dirty="0">
                <a:solidFill>
                  <a:schemeClr val="bg1"/>
                </a:solidFill>
              </a:rPr>
              <a:t>consectetur adipiscing elit. Ut tempor, quam et mattis pulvinar, mauris ligula suscipit arcu, sed elementum diam leo at</a:t>
            </a:r>
          </a:p>
        </p:txBody>
      </p:sp>
      <p:sp>
        <p:nvSpPr>
          <p:cNvPr id="52" name="TextBox 51">
            <a:extLst>
              <a:ext uri="{FF2B5EF4-FFF2-40B4-BE49-F238E27FC236}">
                <a16:creationId xmlns:a16="http://schemas.microsoft.com/office/drawing/2014/main" id="{F3C76F8A-B0F3-22DD-65F4-BBA9DA381863}"/>
              </a:ext>
            </a:extLst>
          </p:cNvPr>
          <p:cNvSpPr txBox="1"/>
          <p:nvPr/>
        </p:nvSpPr>
        <p:spPr>
          <a:xfrm>
            <a:off x="7020200" y="3484044"/>
            <a:ext cx="1358012" cy="307777"/>
          </a:xfrm>
          <a:prstGeom prst="rect">
            <a:avLst/>
          </a:prstGeom>
          <a:noFill/>
        </p:spPr>
        <p:txBody>
          <a:bodyPr wrap="square" lIns="0" tIns="0" rIns="0" bIns="0">
            <a:spAutoFit/>
          </a:bodyPr>
          <a:lstStyle/>
          <a:p>
            <a:pPr algn="ctr"/>
            <a:r>
              <a:rPr lang="da-DK" sz="1000" b="1" dirty="0">
                <a:solidFill>
                  <a:schemeClr val="bg1"/>
                </a:solidFill>
              </a:rPr>
              <a:t>Lorem ipsum dolor sit amet,</a:t>
            </a:r>
            <a:endParaRPr lang="en-PH" sz="1000" dirty="0">
              <a:solidFill>
                <a:schemeClr val="bg1"/>
              </a:solidFill>
            </a:endParaRPr>
          </a:p>
        </p:txBody>
      </p:sp>
      <p:sp>
        <p:nvSpPr>
          <p:cNvPr id="58" name="TextBox 57">
            <a:extLst>
              <a:ext uri="{FF2B5EF4-FFF2-40B4-BE49-F238E27FC236}">
                <a16:creationId xmlns:a16="http://schemas.microsoft.com/office/drawing/2014/main" id="{5755CF0A-3B2A-41AE-0FCC-D8954B091715}"/>
              </a:ext>
            </a:extLst>
          </p:cNvPr>
          <p:cNvSpPr txBox="1"/>
          <p:nvPr/>
        </p:nvSpPr>
        <p:spPr>
          <a:xfrm>
            <a:off x="2105810" y="2296490"/>
            <a:ext cx="4964079" cy="400110"/>
          </a:xfrm>
          <a:prstGeom prst="rect">
            <a:avLst/>
          </a:prstGeom>
          <a:noFill/>
        </p:spPr>
        <p:txBody>
          <a:bodyPr wrap="square">
            <a:spAutoFit/>
          </a:bodyPr>
          <a:lstStyle/>
          <a:p>
            <a:pPr algn="ctr"/>
            <a:r>
              <a:rPr lang="en-US" sz="1000" b="1" dirty="0"/>
              <a:t>consectetur adipiscing elit. </a:t>
            </a:r>
            <a:r>
              <a:rPr lang="en-US" sz="1000" dirty="0"/>
              <a:t>Ut tempor, quam et mattis pulvinar, mauris ligula suscipit arcu, sed elementum diam leo at</a:t>
            </a:r>
          </a:p>
        </p:txBody>
      </p:sp>
    </p:spTree>
    <p:extLst>
      <p:ext uri="{BB962C8B-B14F-4D97-AF65-F5344CB8AC3E}">
        <p14:creationId xmlns:p14="http://schemas.microsoft.com/office/powerpoint/2010/main" val="319195491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EFF8BD-79BB-DC13-3F82-BBF0597D36BD}"/>
              </a:ext>
            </a:extLst>
          </p:cNvPr>
          <p:cNvSpPr>
            <a:spLocks noGrp="1"/>
          </p:cNvSpPr>
          <p:nvPr>
            <p:ph type="title"/>
          </p:nvPr>
        </p:nvSpPr>
        <p:spPr/>
        <p:txBody>
          <a:bodyPr/>
          <a:lstStyle/>
          <a:p>
            <a:r>
              <a:rPr lang="en-US" dirty="0"/>
              <a:t>Five-Pillar Concept Diagram</a:t>
            </a:r>
          </a:p>
        </p:txBody>
      </p:sp>
      <p:sp>
        <p:nvSpPr>
          <p:cNvPr id="4" name="Rectangle 3">
            <a:extLst>
              <a:ext uri="{FF2B5EF4-FFF2-40B4-BE49-F238E27FC236}">
                <a16:creationId xmlns:a16="http://schemas.microsoft.com/office/drawing/2014/main" id="{186E17CC-810E-37EE-A044-B9B2EFFF1D40}"/>
              </a:ext>
            </a:extLst>
          </p:cNvPr>
          <p:cNvSpPr/>
          <p:nvPr/>
        </p:nvSpPr>
        <p:spPr>
          <a:xfrm>
            <a:off x="477456" y="5621681"/>
            <a:ext cx="8189088" cy="359569"/>
          </a:xfrm>
          <a:prstGeom prst="rect">
            <a:avLst/>
          </a:prstGeom>
          <a:solidFill>
            <a:schemeClr val="tx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 b="1" dirty="0"/>
              <a:t>consectetur adipiscing elit. </a:t>
            </a:r>
            <a:r>
              <a:rPr lang="en-US" sz="800" dirty="0"/>
              <a:t>Ut tempor, quam et mattis pulvinar, mauris ligula suscipit arcu, sed elementum diam leo at</a:t>
            </a:r>
          </a:p>
        </p:txBody>
      </p:sp>
      <p:sp>
        <p:nvSpPr>
          <p:cNvPr id="6" name="Freeform: Shape 5">
            <a:extLst>
              <a:ext uri="{FF2B5EF4-FFF2-40B4-BE49-F238E27FC236}">
                <a16:creationId xmlns:a16="http://schemas.microsoft.com/office/drawing/2014/main" id="{9C11AD17-E257-8213-C522-4E6AC448CFA7}"/>
              </a:ext>
            </a:extLst>
          </p:cNvPr>
          <p:cNvSpPr/>
          <p:nvPr/>
        </p:nvSpPr>
        <p:spPr>
          <a:xfrm>
            <a:off x="477455" y="1802227"/>
            <a:ext cx="8189087" cy="1037792"/>
          </a:xfrm>
          <a:custGeom>
            <a:avLst/>
            <a:gdLst>
              <a:gd name="connsiteX0" fmla="*/ 4147595 w 8295190"/>
              <a:gd name="connsiteY0" fmla="*/ 0 h 1135117"/>
              <a:gd name="connsiteX1" fmla="*/ 8295190 w 8295190"/>
              <a:gd name="connsiteY1" fmla="*/ 862368 h 1135117"/>
              <a:gd name="connsiteX2" fmla="*/ 8295190 w 8295190"/>
              <a:gd name="connsiteY2" fmla="*/ 1135117 h 1135117"/>
              <a:gd name="connsiteX3" fmla="*/ 0 w 8295190"/>
              <a:gd name="connsiteY3" fmla="*/ 1135117 h 1135117"/>
              <a:gd name="connsiteX4" fmla="*/ 0 w 8295190"/>
              <a:gd name="connsiteY4" fmla="*/ 862368 h 1135117"/>
              <a:gd name="connsiteX5" fmla="*/ 4147595 w 8295190"/>
              <a:gd name="connsiteY5" fmla="*/ 0 h 113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5190" h="1135117">
                <a:moveTo>
                  <a:pt x="4147595" y="0"/>
                </a:moveTo>
                <a:lnTo>
                  <a:pt x="8295190" y="862368"/>
                </a:lnTo>
                <a:lnTo>
                  <a:pt x="8295190" y="1135117"/>
                </a:lnTo>
                <a:lnTo>
                  <a:pt x="0" y="1135117"/>
                </a:lnTo>
                <a:lnTo>
                  <a:pt x="0" y="862368"/>
                </a:lnTo>
                <a:lnTo>
                  <a:pt x="4147595" y="0"/>
                </a:lnTo>
                <a:close/>
              </a:path>
            </a:pathLst>
          </a:custGeom>
          <a:no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8" name="Rectangle 7">
            <a:extLst>
              <a:ext uri="{FF2B5EF4-FFF2-40B4-BE49-F238E27FC236}">
                <a16:creationId xmlns:a16="http://schemas.microsoft.com/office/drawing/2014/main" id="{BBCFE973-051E-C7C5-3868-E9794C908938}"/>
              </a:ext>
            </a:extLst>
          </p:cNvPr>
          <p:cNvSpPr/>
          <p:nvPr/>
        </p:nvSpPr>
        <p:spPr>
          <a:xfrm>
            <a:off x="727710" y="3278323"/>
            <a:ext cx="1043940"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sz="1000" dirty="0">
              <a:solidFill>
                <a:schemeClr val="tx1"/>
              </a:solidFill>
            </a:endParaRPr>
          </a:p>
        </p:txBody>
      </p:sp>
      <p:sp>
        <p:nvSpPr>
          <p:cNvPr id="10" name="Trapezoid 9">
            <a:extLst>
              <a:ext uri="{FF2B5EF4-FFF2-40B4-BE49-F238E27FC236}">
                <a16:creationId xmlns:a16="http://schemas.microsoft.com/office/drawing/2014/main" id="{49340405-7942-1B9D-5728-902CEC40F64C}"/>
              </a:ext>
            </a:extLst>
          </p:cNvPr>
          <p:cNvSpPr/>
          <p:nvPr/>
        </p:nvSpPr>
        <p:spPr>
          <a:xfrm flipV="1">
            <a:off x="477455" y="2956499"/>
            <a:ext cx="1543306"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 name="Trapezoid 11">
            <a:extLst>
              <a:ext uri="{FF2B5EF4-FFF2-40B4-BE49-F238E27FC236}">
                <a16:creationId xmlns:a16="http://schemas.microsoft.com/office/drawing/2014/main" id="{2D69054A-FA0C-D119-DAB5-D1732CB69D62}"/>
              </a:ext>
            </a:extLst>
          </p:cNvPr>
          <p:cNvSpPr/>
          <p:nvPr/>
        </p:nvSpPr>
        <p:spPr>
          <a:xfrm>
            <a:off x="477455" y="5266922"/>
            <a:ext cx="1543306"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4" name="Rectangle 13">
            <a:extLst>
              <a:ext uri="{FF2B5EF4-FFF2-40B4-BE49-F238E27FC236}">
                <a16:creationId xmlns:a16="http://schemas.microsoft.com/office/drawing/2014/main" id="{BF727A58-945B-467C-BFD3-0C9605439822}"/>
              </a:ext>
            </a:extLst>
          </p:cNvPr>
          <p:cNvSpPr/>
          <p:nvPr/>
        </p:nvSpPr>
        <p:spPr>
          <a:xfrm>
            <a:off x="2390775" y="3278323"/>
            <a:ext cx="1043940"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sz="1000" dirty="0">
              <a:solidFill>
                <a:schemeClr val="tx1"/>
              </a:solidFill>
            </a:endParaRPr>
          </a:p>
        </p:txBody>
      </p:sp>
      <p:sp>
        <p:nvSpPr>
          <p:cNvPr id="16" name="Trapezoid 15">
            <a:extLst>
              <a:ext uri="{FF2B5EF4-FFF2-40B4-BE49-F238E27FC236}">
                <a16:creationId xmlns:a16="http://schemas.microsoft.com/office/drawing/2014/main" id="{3A2815A4-D99C-2195-EAC5-5B70C2D0D169}"/>
              </a:ext>
            </a:extLst>
          </p:cNvPr>
          <p:cNvSpPr/>
          <p:nvPr/>
        </p:nvSpPr>
        <p:spPr>
          <a:xfrm flipV="1">
            <a:off x="2140520" y="2956499"/>
            <a:ext cx="1543306"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8" name="Trapezoid 17">
            <a:extLst>
              <a:ext uri="{FF2B5EF4-FFF2-40B4-BE49-F238E27FC236}">
                <a16:creationId xmlns:a16="http://schemas.microsoft.com/office/drawing/2014/main" id="{35C06189-EA54-3152-7FC7-3073B13B2AB3}"/>
              </a:ext>
            </a:extLst>
          </p:cNvPr>
          <p:cNvSpPr/>
          <p:nvPr/>
        </p:nvSpPr>
        <p:spPr>
          <a:xfrm>
            <a:off x="2140520" y="5266922"/>
            <a:ext cx="1543306"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0" name="Rectangle 19">
            <a:extLst>
              <a:ext uri="{FF2B5EF4-FFF2-40B4-BE49-F238E27FC236}">
                <a16:creationId xmlns:a16="http://schemas.microsoft.com/office/drawing/2014/main" id="{A3DA770D-C817-DCF0-CACE-83F85E5509D3}"/>
              </a:ext>
            </a:extLst>
          </p:cNvPr>
          <p:cNvSpPr/>
          <p:nvPr/>
        </p:nvSpPr>
        <p:spPr>
          <a:xfrm>
            <a:off x="4053840" y="3278323"/>
            <a:ext cx="1043940"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sz="1000" dirty="0">
              <a:solidFill>
                <a:schemeClr val="tx1"/>
              </a:solidFill>
            </a:endParaRPr>
          </a:p>
        </p:txBody>
      </p:sp>
      <p:sp>
        <p:nvSpPr>
          <p:cNvPr id="22" name="Trapezoid 21">
            <a:extLst>
              <a:ext uri="{FF2B5EF4-FFF2-40B4-BE49-F238E27FC236}">
                <a16:creationId xmlns:a16="http://schemas.microsoft.com/office/drawing/2014/main" id="{C73D13B6-40FA-27D9-21D7-5E6F33CC7BD6}"/>
              </a:ext>
            </a:extLst>
          </p:cNvPr>
          <p:cNvSpPr/>
          <p:nvPr/>
        </p:nvSpPr>
        <p:spPr>
          <a:xfrm flipV="1">
            <a:off x="3803585" y="2956499"/>
            <a:ext cx="1543306"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4" name="Trapezoid 23">
            <a:extLst>
              <a:ext uri="{FF2B5EF4-FFF2-40B4-BE49-F238E27FC236}">
                <a16:creationId xmlns:a16="http://schemas.microsoft.com/office/drawing/2014/main" id="{C80C5536-A466-019A-A3F1-8D4DFBF326FC}"/>
              </a:ext>
            </a:extLst>
          </p:cNvPr>
          <p:cNvSpPr/>
          <p:nvPr/>
        </p:nvSpPr>
        <p:spPr>
          <a:xfrm>
            <a:off x="3803585" y="5266922"/>
            <a:ext cx="1543306"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6" name="Rectangle 25">
            <a:extLst>
              <a:ext uri="{FF2B5EF4-FFF2-40B4-BE49-F238E27FC236}">
                <a16:creationId xmlns:a16="http://schemas.microsoft.com/office/drawing/2014/main" id="{93C6A275-D5D7-BAB9-98CF-72AD3057E100}"/>
              </a:ext>
            </a:extLst>
          </p:cNvPr>
          <p:cNvSpPr/>
          <p:nvPr/>
        </p:nvSpPr>
        <p:spPr>
          <a:xfrm>
            <a:off x="5716905" y="3278323"/>
            <a:ext cx="1043940"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sz="1000" dirty="0">
              <a:solidFill>
                <a:schemeClr val="tx1"/>
              </a:solidFill>
            </a:endParaRPr>
          </a:p>
        </p:txBody>
      </p:sp>
      <p:sp>
        <p:nvSpPr>
          <p:cNvPr id="28" name="Trapezoid 27">
            <a:extLst>
              <a:ext uri="{FF2B5EF4-FFF2-40B4-BE49-F238E27FC236}">
                <a16:creationId xmlns:a16="http://schemas.microsoft.com/office/drawing/2014/main" id="{DDA1B1A7-0E84-62F6-5F24-C0024E7C98A6}"/>
              </a:ext>
            </a:extLst>
          </p:cNvPr>
          <p:cNvSpPr/>
          <p:nvPr/>
        </p:nvSpPr>
        <p:spPr>
          <a:xfrm flipV="1">
            <a:off x="5466650" y="2956499"/>
            <a:ext cx="1543306"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0" name="Trapezoid 29">
            <a:extLst>
              <a:ext uri="{FF2B5EF4-FFF2-40B4-BE49-F238E27FC236}">
                <a16:creationId xmlns:a16="http://schemas.microsoft.com/office/drawing/2014/main" id="{88BD4CF2-72FA-AB9C-8CA2-34F94DD3BC14}"/>
              </a:ext>
            </a:extLst>
          </p:cNvPr>
          <p:cNvSpPr/>
          <p:nvPr/>
        </p:nvSpPr>
        <p:spPr>
          <a:xfrm>
            <a:off x="5466650" y="5266922"/>
            <a:ext cx="1543306"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2" name="Rectangle 31">
            <a:extLst>
              <a:ext uri="{FF2B5EF4-FFF2-40B4-BE49-F238E27FC236}">
                <a16:creationId xmlns:a16="http://schemas.microsoft.com/office/drawing/2014/main" id="{11591226-1369-3732-9BA1-452394EE3F0C}"/>
              </a:ext>
            </a:extLst>
          </p:cNvPr>
          <p:cNvSpPr/>
          <p:nvPr/>
        </p:nvSpPr>
        <p:spPr>
          <a:xfrm>
            <a:off x="7379970" y="3278323"/>
            <a:ext cx="1043940" cy="1956178"/>
          </a:xfrm>
          <a:prstGeom prst="rect">
            <a:avLst/>
          </a:prstGeom>
          <a:solidFill>
            <a:schemeClr val="accent1"/>
          </a:solidFill>
          <a:ln w="12700" cap="flat" cmpd="sng" algn="ctr">
            <a:solidFill>
              <a:schemeClr val="accent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243000" rIns="0" rtlCol="0" anchor="ctr">
            <a:noAutofit/>
          </a:bodyPr>
          <a:lstStyle/>
          <a:p>
            <a:endParaRPr lang="en-PH" sz="1000" dirty="0">
              <a:solidFill>
                <a:schemeClr val="tx1"/>
              </a:solidFill>
            </a:endParaRPr>
          </a:p>
        </p:txBody>
      </p:sp>
      <p:sp>
        <p:nvSpPr>
          <p:cNvPr id="34" name="Trapezoid 33">
            <a:extLst>
              <a:ext uri="{FF2B5EF4-FFF2-40B4-BE49-F238E27FC236}">
                <a16:creationId xmlns:a16="http://schemas.microsoft.com/office/drawing/2014/main" id="{620AD69A-D707-F55A-020C-BDAC67AEA330}"/>
              </a:ext>
            </a:extLst>
          </p:cNvPr>
          <p:cNvSpPr/>
          <p:nvPr/>
        </p:nvSpPr>
        <p:spPr>
          <a:xfrm flipV="1">
            <a:off x="7129715" y="2956499"/>
            <a:ext cx="1543306"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6" name="Trapezoid 35">
            <a:extLst>
              <a:ext uri="{FF2B5EF4-FFF2-40B4-BE49-F238E27FC236}">
                <a16:creationId xmlns:a16="http://schemas.microsoft.com/office/drawing/2014/main" id="{ACE0F36F-A38C-98FB-021C-CF910250E096}"/>
              </a:ext>
            </a:extLst>
          </p:cNvPr>
          <p:cNvSpPr/>
          <p:nvPr/>
        </p:nvSpPr>
        <p:spPr>
          <a:xfrm>
            <a:off x="7129715" y="5266922"/>
            <a:ext cx="1543306" cy="289403"/>
          </a:xfrm>
          <a:prstGeom prst="trapezoid">
            <a:avLst>
              <a:gd name="adj" fmla="val 83504"/>
            </a:avLst>
          </a:prstGeom>
          <a:solidFill>
            <a:schemeClr val="accent2"/>
          </a:solidFill>
          <a:ln w="12700" cap="flat" cmpd="sng" algn="ctr">
            <a:solidFill>
              <a:schemeClr val="accent2"/>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8" name="TextBox 37">
            <a:extLst>
              <a:ext uri="{FF2B5EF4-FFF2-40B4-BE49-F238E27FC236}">
                <a16:creationId xmlns:a16="http://schemas.microsoft.com/office/drawing/2014/main" id="{75B57964-76C1-A67C-87B8-4B4F3E43CFB8}"/>
              </a:ext>
            </a:extLst>
          </p:cNvPr>
          <p:cNvSpPr txBox="1"/>
          <p:nvPr/>
        </p:nvSpPr>
        <p:spPr>
          <a:xfrm>
            <a:off x="795146" y="3958813"/>
            <a:ext cx="907924" cy="969262"/>
          </a:xfrm>
          <a:prstGeom prst="rect">
            <a:avLst/>
          </a:prstGeom>
          <a:noFill/>
        </p:spPr>
        <p:txBody>
          <a:bodyPr wrap="square" lIns="0" tIns="0" rIns="0" bIns="0">
            <a:noAutofit/>
          </a:bodyPr>
          <a:lstStyle/>
          <a:p>
            <a:pPr algn="ctr"/>
            <a:r>
              <a:rPr lang="en-US" sz="800" dirty="0">
                <a:solidFill>
                  <a:schemeClr val="bg1"/>
                </a:solidFill>
              </a:rPr>
              <a:t>consectetur adipiscing elit. Ut tempor, quam et mattis pulvinar, mauris ligula suscipit arcu, sed elementum diam leo at</a:t>
            </a:r>
          </a:p>
        </p:txBody>
      </p:sp>
      <p:sp>
        <p:nvSpPr>
          <p:cNvPr id="40" name="TextBox 39">
            <a:extLst>
              <a:ext uri="{FF2B5EF4-FFF2-40B4-BE49-F238E27FC236}">
                <a16:creationId xmlns:a16="http://schemas.microsoft.com/office/drawing/2014/main" id="{AC4D1B9B-95F0-6009-3DE9-8479082A53BD}"/>
              </a:ext>
            </a:extLst>
          </p:cNvPr>
          <p:cNvSpPr txBox="1"/>
          <p:nvPr/>
        </p:nvSpPr>
        <p:spPr>
          <a:xfrm>
            <a:off x="758998" y="3484044"/>
            <a:ext cx="980222" cy="246221"/>
          </a:xfrm>
          <a:prstGeom prst="rect">
            <a:avLst/>
          </a:prstGeom>
          <a:noFill/>
        </p:spPr>
        <p:txBody>
          <a:bodyPr wrap="square" lIns="0" tIns="0" rIns="0" bIns="0">
            <a:spAutoFit/>
          </a:bodyPr>
          <a:lstStyle/>
          <a:p>
            <a:pPr algn="ctr"/>
            <a:r>
              <a:rPr lang="da-DK" sz="800" b="1" dirty="0">
                <a:solidFill>
                  <a:schemeClr val="bg1"/>
                </a:solidFill>
              </a:rPr>
              <a:t>Lorem ipsum dolor sit amet,</a:t>
            </a:r>
            <a:endParaRPr lang="en-PH" sz="800" dirty="0">
              <a:solidFill>
                <a:schemeClr val="bg1"/>
              </a:solidFill>
            </a:endParaRPr>
          </a:p>
        </p:txBody>
      </p:sp>
      <p:sp>
        <p:nvSpPr>
          <p:cNvPr id="42" name="TextBox 41">
            <a:extLst>
              <a:ext uri="{FF2B5EF4-FFF2-40B4-BE49-F238E27FC236}">
                <a16:creationId xmlns:a16="http://schemas.microsoft.com/office/drawing/2014/main" id="{AED3AB87-AE04-41C2-1DC1-19E2C9592297}"/>
              </a:ext>
            </a:extLst>
          </p:cNvPr>
          <p:cNvSpPr txBox="1"/>
          <p:nvPr/>
        </p:nvSpPr>
        <p:spPr>
          <a:xfrm>
            <a:off x="2458211" y="3958813"/>
            <a:ext cx="907924" cy="969262"/>
          </a:xfrm>
          <a:prstGeom prst="rect">
            <a:avLst/>
          </a:prstGeom>
          <a:noFill/>
        </p:spPr>
        <p:txBody>
          <a:bodyPr wrap="square" lIns="0" tIns="0" rIns="0" bIns="0">
            <a:noAutofit/>
          </a:bodyPr>
          <a:lstStyle/>
          <a:p>
            <a:pPr algn="ctr"/>
            <a:r>
              <a:rPr lang="en-US" sz="800" dirty="0">
                <a:solidFill>
                  <a:schemeClr val="bg1"/>
                </a:solidFill>
              </a:rPr>
              <a:t>consectetur adipiscing elit. Ut tempor, quam et mattis pulvinar, mauris ligula suscipit arcu, sed elementum diam leo at</a:t>
            </a:r>
          </a:p>
        </p:txBody>
      </p:sp>
      <p:sp>
        <p:nvSpPr>
          <p:cNvPr id="44" name="TextBox 43">
            <a:extLst>
              <a:ext uri="{FF2B5EF4-FFF2-40B4-BE49-F238E27FC236}">
                <a16:creationId xmlns:a16="http://schemas.microsoft.com/office/drawing/2014/main" id="{07D76251-875C-7967-71AF-64EA1D5B8972}"/>
              </a:ext>
            </a:extLst>
          </p:cNvPr>
          <p:cNvSpPr txBox="1"/>
          <p:nvPr/>
        </p:nvSpPr>
        <p:spPr>
          <a:xfrm>
            <a:off x="2422063" y="3484044"/>
            <a:ext cx="980222" cy="246221"/>
          </a:xfrm>
          <a:prstGeom prst="rect">
            <a:avLst/>
          </a:prstGeom>
          <a:noFill/>
        </p:spPr>
        <p:txBody>
          <a:bodyPr wrap="square" lIns="0" tIns="0" rIns="0" bIns="0">
            <a:spAutoFit/>
          </a:bodyPr>
          <a:lstStyle/>
          <a:p>
            <a:pPr algn="ctr"/>
            <a:r>
              <a:rPr lang="da-DK" sz="800" b="1" dirty="0">
                <a:solidFill>
                  <a:schemeClr val="bg1"/>
                </a:solidFill>
              </a:rPr>
              <a:t>Lorem ipsum dolor sit amet,</a:t>
            </a:r>
            <a:endParaRPr lang="en-PH" sz="800" dirty="0">
              <a:solidFill>
                <a:schemeClr val="bg1"/>
              </a:solidFill>
            </a:endParaRPr>
          </a:p>
        </p:txBody>
      </p:sp>
      <p:sp>
        <p:nvSpPr>
          <p:cNvPr id="46" name="TextBox 45">
            <a:extLst>
              <a:ext uri="{FF2B5EF4-FFF2-40B4-BE49-F238E27FC236}">
                <a16:creationId xmlns:a16="http://schemas.microsoft.com/office/drawing/2014/main" id="{333EB821-3EAB-C57B-5CD8-1ECFAC8A760E}"/>
              </a:ext>
            </a:extLst>
          </p:cNvPr>
          <p:cNvSpPr txBox="1"/>
          <p:nvPr/>
        </p:nvSpPr>
        <p:spPr>
          <a:xfrm>
            <a:off x="4121276" y="3958813"/>
            <a:ext cx="907924" cy="969262"/>
          </a:xfrm>
          <a:prstGeom prst="rect">
            <a:avLst/>
          </a:prstGeom>
          <a:noFill/>
        </p:spPr>
        <p:txBody>
          <a:bodyPr wrap="square" lIns="0" tIns="0" rIns="0" bIns="0">
            <a:noAutofit/>
          </a:bodyPr>
          <a:lstStyle/>
          <a:p>
            <a:pPr algn="ctr"/>
            <a:r>
              <a:rPr lang="en-US" sz="800" dirty="0">
                <a:solidFill>
                  <a:schemeClr val="bg1"/>
                </a:solidFill>
              </a:rPr>
              <a:t>consectetur adipiscing elit. Ut tempor, quam et mattis pulvinar, mauris ligula suscipit arcu, sed elementum diam leo at</a:t>
            </a:r>
          </a:p>
        </p:txBody>
      </p:sp>
      <p:sp>
        <p:nvSpPr>
          <p:cNvPr id="48" name="TextBox 47">
            <a:extLst>
              <a:ext uri="{FF2B5EF4-FFF2-40B4-BE49-F238E27FC236}">
                <a16:creationId xmlns:a16="http://schemas.microsoft.com/office/drawing/2014/main" id="{505707CC-E334-AA74-9326-9BE80C7A1FA1}"/>
              </a:ext>
            </a:extLst>
          </p:cNvPr>
          <p:cNvSpPr txBox="1"/>
          <p:nvPr/>
        </p:nvSpPr>
        <p:spPr>
          <a:xfrm>
            <a:off x="4085128" y="3484044"/>
            <a:ext cx="980222" cy="246221"/>
          </a:xfrm>
          <a:prstGeom prst="rect">
            <a:avLst/>
          </a:prstGeom>
          <a:noFill/>
        </p:spPr>
        <p:txBody>
          <a:bodyPr wrap="square" lIns="0" tIns="0" rIns="0" bIns="0">
            <a:spAutoFit/>
          </a:bodyPr>
          <a:lstStyle/>
          <a:p>
            <a:pPr algn="ctr"/>
            <a:r>
              <a:rPr lang="da-DK" sz="800" b="1" dirty="0">
                <a:solidFill>
                  <a:schemeClr val="bg1"/>
                </a:solidFill>
              </a:rPr>
              <a:t>Lorem ipsum dolor sit amet,</a:t>
            </a:r>
            <a:endParaRPr lang="en-PH" sz="800" dirty="0">
              <a:solidFill>
                <a:schemeClr val="bg1"/>
              </a:solidFill>
            </a:endParaRPr>
          </a:p>
        </p:txBody>
      </p:sp>
      <p:sp>
        <p:nvSpPr>
          <p:cNvPr id="50" name="TextBox 49">
            <a:extLst>
              <a:ext uri="{FF2B5EF4-FFF2-40B4-BE49-F238E27FC236}">
                <a16:creationId xmlns:a16="http://schemas.microsoft.com/office/drawing/2014/main" id="{84599394-498A-7A06-3CF5-D73B15447007}"/>
              </a:ext>
            </a:extLst>
          </p:cNvPr>
          <p:cNvSpPr txBox="1"/>
          <p:nvPr/>
        </p:nvSpPr>
        <p:spPr>
          <a:xfrm>
            <a:off x="5784341" y="3958813"/>
            <a:ext cx="907924" cy="969262"/>
          </a:xfrm>
          <a:prstGeom prst="rect">
            <a:avLst/>
          </a:prstGeom>
          <a:noFill/>
        </p:spPr>
        <p:txBody>
          <a:bodyPr wrap="square" lIns="0" tIns="0" rIns="0" bIns="0">
            <a:noAutofit/>
          </a:bodyPr>
          <a:lstStyle/>
          <a:p>
            <a:pPr algn="ctr"/>
            <a:r>
              <a:rPr lang="en-US" sz="800" dirty="0">
                <a:solidFill>
                  <a:schemeClr val="bg1"/>
                </a:solidFill>
              </a:rPr>
              <a:t>consectetur adipiscing elit. Ut tempor, quam et mattis pulvinar, mauris ligula suscipit arcu, sed elementum diam leo at</a:t>
            </a:r>
          </a:p>
        </p:txBody>
      </p:sp>
      <p:sp>
        <p:nvSpPr>
          <p:cNvPr id="52" name="TextBox 51">
            <a:extLst>
              <a:ext uri="{FF2B5EF4-FFF2-40B4-BE49-F238E27FC236}">
                <a16:creationId xmlns:a16="http://schemas.microsoft.com/office/drawing/2014/main" id="{D1F2F74F-48C5-0B72-EA1F-EFB5F9C0A707}"/>
              </a:ext>
            </a:extLst>
          </p:cNvPr>
          <p:cNvSpPr txBox="1"/>
          <p:nvPr/>
        </p:nvSpPr>
        <p:spPr>
          <a:xfrm>
            <a:off x="5748193" y="3484044"/>
            <a:ext cx="980222" cy="246221"/>
          </a:xfrm>
          <a:prstGeom prst="rect">
            <a:avLst/>
          </a:prstGeom>
          <a:noFill/>
        </p:spPr>
        <p:txBody>
          <a:bodyPr wrap="square" lIns="0" tIns="0" rIns="0" bIns="0">
            <a:spAutoFit/>
          </a:bodyPr>
          <a:lstStyle/>
          <a:p>
            <a:pPr algn="ctr"/>
            <a:r>
              <a:rPr lang="da-DK" sz="800" b="1" dirty="0">
                <a:solidFill>
                  <a:schemeClr val="bg1"/>
                </a:solidFill>
              </a:rPr>
              <a:t>Lorem ipsum dolor sit amet,</a:t>
            </a:r>
            <a:endParaRPr lang="en-PH" sz="800" dirty="0">
              <a:solidFill>
                <a:schemeClr val="bg1"/>
              </a:solidFill>
            </a:endParaRPr>
          </a:p>
        </p:txBody>
      </p:sp>
      <p:sp>
        <p:nvSpPr>
          <p:cNvPr id="54" name="TextBox 53">
            <a:extLst>
              <a:ext uri="{FF2B5EF4-FFF2-40B4-BE49-F238E27FC236}">
                <a16:creationId xmlns:a16="http://schemas.microsoft.com/office/drawing/2014/main" id="{9CCDABDA-83BB-82C9-7257-2F1427BAE799}"/>
              </a:ext>
            </a:extLst>
          </p:cNvPr>
          <p:cNvSpPr txBox="1"/>
          <p:nvPr/>
        </p:nvSpPr>
        <p:spPr>
          <a:xfrm>
            <a:off x="7447406" y="3958813"/>
            <a:ext cx="907924" cy="969262"/>
          </a:xfrm>
          <a:prstGeom prst="rect">
            <a:avLst/>
          </a:prstGeom>
          <a:noFill/>
        </p:spPr>
        <p:txBody>
          <a:bodyPr wrap="square" lIns="0" tIns="0" rIns="0" bIns="0">
            <a:noAutofit/>
          </a:bodyPr>
          <a:lstStyle/>
          <a:p>
            <a:pPr algn="ctr"/>
            <a:r>
              <a:rPr lang="en-US" sz="800" dirty="0">
                <a:solidFill>
                  <a:schemeClr val="bg1"/>
                </a:solidFill>
              </a:rPr>
              <a:t>consectetur adipiscing elit. Ut tempor, quam et mattis pulvinar, mauris ligula suscipit arcu, sed elementum diam leo at</a:t>
            </a:r>
          </a:p>
        </p:txBody>
      </p:sp>
      <p:sp>
        <p:nvSpPr>
          <p:cNvPr id="56" name="TextBox 55">
            <a:extLst>
              <a:ext uri="{FF2B5EF4-FFF2-40B4-BE49-F238E27FC236}">
                <a16:creationId xmlns:a16="http://schemas.microsoft.com/office/drawing/2014/main" id="{1ECFA2D7-9B7E-EFCA-F663-EB2BF886DB4A}"/>
              </a:ext>
            </a:extLst>
          </p:cNvPr>
          <p:cNvSpPr txBox="1"/>
          <p:nvPr/>
        </p:nvSpPr>
        <p:spPr>
          <a:xfrm>
            <a:off x="7411258" y="3484044"/>
            <a:ext cx="980222" cy="246221"/>
          </a:xfrm>
          <a:prstGeom prst="rect">
            <a:avLst/>
          </a:prstGeom>
          <a:noFill/>
        </p:spPr>
        <p:txBody>
          <a:bodyPr wrap="square" lIns="0" tIns="0" rIns="0" bIns="0">
            <a:spAutoFit/>
          </a:bodyPr>
          <a:lstStyle/>
          <a:p>
            <a:pPr algn="ctr"/>
            <a:r>
              <a:rPr lang="da-DK" sz="800" b="1" dirty="0">
                <a:solidFill>
                  <a:schemeClr val="bg1"/>
                </a:solidFill>
              </a:rPr>
              <a:t>Lorem ipsum dolor sit amet,</a:t>
            </a:r>
            <a:endParaRPr lang="en-PH" sz="800" dirty="0">
              <a:solidFill>
                <a:schemeClr val="bg1"/>
              </a:solidFill>
            </a:endParaRPr>
          </a:p>
        </p:txBody>
      </p:sp>
      <p:sp>
        <p:nvSpPr>
          <p:cNvPr id="58" name="TextBox 57">
            <a:extLst>
              <a:ext uri="{FF2B5EF4-FFF2-40B4-BE49-F238E27FC236}">
                <a16:creationId xmlns:a16="http://schemas.microsoft.com/office/drawing/2014/main" id="{AD82BB41-56AD-2C44-9568-05821B0A9403}"/>
              </a:ext>
            </a:extLst>
          </p:cNvPr>
          <p:cNvSpPr txBox="1"/>
          <p:nvPr/>
        </p:nvSpPr>
        <p:spPr>
          <a:xfrm>
            <a:off x="2105810" y="2296490"/>
            <a:ext cx="4964079" cy="338554"/>
          </a:xfrm>
          <a:prstGeom prst="rect">
            <a:avLst/>
          </a:prstGeom>
          <a:noFill/>
        </p:spPr>
        <p:txBody>
          <a:bodyPr wrap="square">
            <a:spAutoFit/>
          </a:bodyPr>
          <a:lstStyle/>
          <a:p>
            <a:pPr algn="ctr"/>
            <a:r>
              <a:rPr lang="en-US" sz="800" b="1" dirty="0"/>
              <a:t>consectetur adipiscing elit. </a:t>
            </a:r>
            <a:r>
              <a:rPr lang="en-US" sz="800" dirty="0"/>
              <a:t>Ut tempor, quam et mattis pulvinar, mauris ligula suscipit arcu, sed elementum diam leo at</a:t>
            </a:r>
          </a:p>
        </p:txBody>
      </p:sp>
    </p:spTree>
    <p:extLst>
      <p:ext uri="{BB962C8B-B14F-4D97-AF65-F5344CB8AC3E}">
        <p14:creationId xmlns:p14="http://schemas.microsoft.com/office/powerpoint/2010/main" val="8174285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itle 29">
            <a:extLst>
              <a:ext uri="{FF2B5EF4-FFF2-40B4-BE49-F238E27FC236}">
                <a16:creationId xmlns:a16="http://schemas.microsoft.com/office/drawing/2014/main" id="{1226D537-20F1-462F-98F4-4AA8A8ED0286}"/>
              </a:ext>
            </a:extLst>
          </p:cNvPr>
          <p:cNvSpPr>
            <a:spLocks noGrp="1"/>
          </p:cNvSpPr>
          <p:nvPr>
            <p:ph type="title"/>
          </p:nvPr>
        </p:nvSpPr>
        <p:spPr>
          <a:xfrm>
            <a:off x="221456" y="365125"/>
            <a:ext cx="8701088" cy="579438"/>
          </a:xfrm>
        </p:spPr>
        <p:txBody>
          <a:bodyPr/>
          <a:lstStyle/>
          <a:p>
            <a:r>
              <a:rPr lang="en-US" dirty="0"/>
              <a:t>Four-Column Icon + Heading Text</a:t>
            </a:r>
          </a:p>
        </p:txBody>
      </p:sp>
      <p:sp>
        <p:nvSpPr>
          <p:cNvPr id="17" name="Footer Placeholder 16">
            <a:extLst>
              <a:ext uri="{FF2B5EF4-FFF2-40B4-BE49-F238E27FC236}">
                <a16:creationId xmlns:a16="http://schemas.microsoft.com/office/drawing/2014/main" id="{B56A0553-F61D-4136-9A03-A8B9CEEB2C1A}"/>
              </a:ext>
            </a:extLst>
          </p:cNvPr>
          <p:cNvSpPr>
            <a:spLocks noGrp="1"/>
          </p:cNvSpPr>
          <p:nvPr>
            <p:ph type="ftr" sz="quarter" idx="11"/>
          </p:nvPr>
        </p:nvSpPr>
        <p:spPr>
          <a:xfrm>
            <a:off x="729033" y="6385929"/>
            <a:ext cx="8193741" cy="319344"/>
          </a:xfrm>
        </p:spPr>
        <p:txBody>
          <a:bodyPr/>
          <a:lstStyle/>
          <a:p>
            <a:endParaRPr lang="en-PH" dirty="0"/>
          </a:p>
        </p:txBody>
      </p:sp>
      <p:sp>
        <p:nvSpPr>
          <p:cNvPr id="18" name="Slide Number Placeholder 17">
            <a:extLst>
              <a:ext uri="{FF2B5EF4-FFF2-40B4-BE49-F238E27FC236}">
                <a16:creationId xmlns:a16="http://schemas.microsoft.com/office/drawing/2014/main" id="{35A9D75F-FFC2-41EB-87BA-93A9EE4CF495}"/>
              </a:ext>
            </a:extLst>
          </p:cNvPr>
          <p:cNvSpPr>
            <a:spLocks noGrp="1"/>
          </p:cNvSpPr>
          <p:nvPr>
            <p:ph type="sldNum" sz="quarter" idx="12"/>
          </p:nvPr>
        </p:nvSpPr>
        <p:spPr>
          <a:xfrm>
            <a:off x="216617" y="6385929"/>
            <a:ext cx="352024" cy="298862"/>
          </a:xfrm>
        </p:spPr>
        <p:txBody>
          <a:bodyPr/>
          <a:lstStyle/>
          <a:p>
            <a:fld id="{23B09BCE-7A37-4F46-9E89-71BB05C242EB}" type="slidenum">
              <a:rPr lang="en-PH" smtClean="0"/>
              <a:pPr/>
              <a:t>18</a:t>
            </a:fld>
            <a:endParaRPr lang="en-PH" dirty="0"/>
          </a:p>
        </p:txBody>
      </p:sp>
      <p:grpSp>
        <p:nvGrpSpPr>
          <p:cNvPr id="40" name="Group 39">
            <a:extLst>
              <a:ext uri="{FF2B5EF4-FFF2-40B4-BE49-F238E27FC236}">
                <a16:creationId xmlns:a16="http://schemas.microsoft.com/office/drawing/2014/main" id="{1A460FF8-E177-4625-BBC8-74F2990C79CC}"/>
              </a:ext>
            </a:extLst>
          </p:cNvPr>
          <p:cNvGrpSpPr/>
          <p:nvPr/>
        </p:nvGrpSpPr>
        <p:grpSpPr>
          <a:xfrm>
            <a:off x="221457" y="1473467"/>
            <a:ext cx="666000" cy="666256"/>
            <a:chOff x="3071135" y="1760585"/>
            <a:chExt cx="475200" cy="633600"/>
          </a:xfrm>
        </p:grpSpPr>
        <p:sp>
          <p:nvSpPr>
            <p:cNvPr id="41" name="Accent">
              <a:extLst>
                <a:ext uri="{FF2B5EF4-FFF2-40B4-BE49-F238E27FC236}">
                  <a16:creationId xmlns:a16="http://schemas.microsoft.com/office/drawing/2014/main" id="{59F8BB2F-FF6A-4FAD-B91D-DE98114953D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3CE3DB76-76F0-49F9-AAF2-94512C57E5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3" name="Group 42">
            <a:extLst>
              <a:ext uri="{FF2B5EF4-FFF2-40B4-BE49-F238E27FC236}">
                <a16:creationId xmlns:a16="http://schemas.microsoft.com/office/drawing/2014/main" id="{796317C2-5320-4DA9-B586-DECCFDD6ACA9}"/>
              </a:ext>
            </a:extLst>
          </p:cNvPr>
          <p:cNvGrpSpPr/>
          <p:nvPr/>
        </p:nvGrpSpPr>
        <p:grpSpPr>
          <a:xfrm>
            <a:off x="2433911" y="1473467"/>
            <a:ext cx="666000" cy="666256"/>
            <a:chOff x="3071135" y="1760585"/>
            <a:chExt cx="475200" cy="633600"/>
          </a:xfrm>
        </p:grpSpPr>
        <p:sp>
          <p:nvSpPr>
            <p:cNvPr id="44" name="Accent">
              <a:extLst>
                <a:ext uri="{FF2B5EF4-FFF2-40B4-BE49-F238E27FC236}">
                  <a16:creationId xmlns:a16="http://schemas.microsoft.com/office/drawing/2014/main" id="{51218375-46F1-494B-9E9E-1C2E2A5B079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4AFEA82B-1EB6-487A-BE09-D6F74758C93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5" name="Group 24">
            <a:extLst>
              <a:ext uri="{FF2B5EF4-FFF2-40B4-BE49-F238E27FC236}">
                <a16:creationId xmlns:a16="http://schemas.microsoft.com/office/drawing/2014/main" id="{15D50099-64B0-4008-AEC6-54410F3DCF2E}"/>
              </a:ext>
            </a:extLst>
          </p:cNvPr>
          <p:cNvGrpSpPr/>
          <p:nvPr/>
        </p:nvGrpSpPr>
        <p:grpSpPr>
          <a:xfrm>
            <a:off x="4646366" y="1473467"/>
            <a:ext cx="666000" cy="666256"/>
            <a:chOff x="3071135" y="1760585"/>
            <a:chExt cx="475200" cy="633600"/>
          </a:xfrm>
        </p:grpSpPr>
        <p:sp>
          <p:nvSpPr>
            <p:cNvPr id="26" name="Accent">
              <a:extLst>
                <a:ext uri="{FF2B5EF4-FFF2-40B4-BE49-F238E27FC236}">
                  <a16:creationId xmlns:a16="http://schemas.microsoft.com/office/drawing/2014/main" id="{59DADD4C-B570-47A2-A03C-AEF59F9DFD2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7" name="Outline">
              <a:extLst>
                <a:ext uri="{FF2B5EF4-FFF2-40B4-BE49-F238E27FC236}">
                  <a16:creationId xmlns:a16="http://schemas.microsoft.com/office/drawing/2014/main" id="{7A25DD52-EF78-4B73-86AA-4C864B071D1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9" name="Text Placeholder 19">
            <a:extLst>
              <a:ext uri="{FF2B5EF4-FFF2-40B4-BE49-F238E27FC236}">
                <a16:creationId xmlns:a16="http://schemas.microsoft.com/office/drawing/2014/main" id="{07F82AF9-FC14-445C-A6ED-FE638BC03C26}"/>
              </a:ext>
            </a:extLst>
          </p:cNvPr>
          <p:cNvSpPr txBox="1">
            <a:spLocks/>
          </p:cNvSpPr>
          <p:nvPr/>
        </p:nvSpPr>
        <p:spPr>
          <a:xfrm>
            <a:off x="221458" y="2215062"/>
            <a:ext cx="2063724"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sp>
        <p:nvSpPr>
          <p:cNvPr id="31" name="Text Placeholder 21">
            <a:extLst>
              <a:ext uri="{FF2B5EF4-FFF2-40B4-BE49-F238E27FC236}">
                <a16:creationId xmlns:a16="http://schemas.microsoft.com/office/drawing/2014/main" id="{E2DC242D-3772-4AC7-9A55-A16050286B90}"/>
              </a:ext>
            </a:extLst>
          </p:cNvPr>
          <p:cNvSpPr txBox="1">
            <a:spLocks/>
          </p:cNvSpPr>
          <p:nvPr/>
        </p:nvSpPr>
        <p:spPr>
          <a:xfrm>
            <a:off x="221457" y="2827766"/>
            <a:ext cx="2063724" cy="3053486"/>
          </a:xfrm>
          <a:prstGeom prst="rect">
            <a:avLst/>
          </a:prstGeom>
        </p:spPr>
        <p:txBody>
          <a:bodyPr lIns="0" tIns="0" rIns="0" bIns="0">
            <a:normAutofit fontScale="92500" lnSpcReduction="1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32" name="Straight Connector 31">
            <a:extLst>
              <a:ext uri="{FF2B5EF4-FFF2-40B4-BE49-F238E27FC236}">
                <a16:creationId xmlns:a16="http://schemas.microsoft.com/office/drawing/2014/main" id="{35C686B8-90FF-43FB-BB6A-C64066BBD67E}"/>
              </a:ext>
            </a:extLst>
          </p:cNvPr>
          <p:cNvCxnSpPr>
            <a:cxnSpLocks/>
          </p:cNvCxnSpPr>
          <p:nvPr/>
        </p:nvCxnSpPr>
        <p:spPr>
          <a:xfrm>
            <a:off x="221458" y="2649682"/>
            <a:ext cx="2063724"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7" name="Text Placeholder 19">
            <a:extLst>
              <a:ext uri="{FF2B5EF4-FFF2-40B4-BE49-F238E27FC236}">
                <a16:creationId xmlns:a16="http://schemas.microsoft.com/office/drawing/2014/main" id="{912D1966-39E6-4D89-88E0-14C293308407}"/>
              </a:ext>
            </a:extLst>
          </p:cNvPr>
          <p:cNvSpPr txBox="1">
            <a:spLocks/>
          </p:cNvSpPr>
          <p:nvPr/>
        </p:nvSpPr>
        <p:spPr>
          <a:xfrm>
            <a:off x="2433911" y="2215062"/>
            <a:ext cx="2063724"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sp>
        <p:nvSpPr>
          <p:cNvPr id="38" name="Text Placeholder 21">
            <a:extLst>
              <a:ext uri="{FF2B5EF4-FFF2-40B4-BE49-F238E27FC236}">
                <a16:creationId xmlns:a16="http://schemas.microsoft.com/office/drawing/2014/main" id="{2D405F7A-4C48-414E-9033-5084D54B0EC3}"/>
              </a:ext>
            </a:extLst>
          </p:cNvPr>
          <p:cNvSpPr txBox="1">
            <a:spLocks/>
          </p:cNvSpPr>
          <p:nvPr/>
        </p:nvSpPr>
        <p:spPr>
          <a:xfrm>
            <a:off x="2433911" y="2827766"/>
            <a:ext cx="2063724" cy="3053486"/>
          </a:xfrm>
          <a:prstGeom prst="rect">
            <a:avLst/>
          </a:prstGeom>
        </p:spPr>
        <p:txBody>
          <a:bodyPr lIns="0" tIns="0" rIns="0" bIns="0">
            <a:normAutofit fontScale="92500" lnSpcReduction="1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39" name="Straight Connector 38">
            <a:extLst>
              <a:ext uri="{FF2B5EF4-FFF2-40B4-BE49-F238E27FC236}">
                <a16:creationId xmlns:a16="http://schemas.microsoft.com/office/drawing/2014/main" id="{C1096F0E-F31F-4A83-AC82-735D76AD893E}"/>
              </a:ext>
            </a:extLst>
          </p:cNvPr>
          <p:cNvCxnSpPr>
            <a:cxnSpLocks/>
          </p:cNvCxnSpPr>
          <p:nvPr/>
        </p:nvCxnSpPr>
        <p:spPr>
          <a:xfrm>
            <a:off x="2433911" y="2649682"/>
            <a:ext cx="2063724"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Text Placeholder 19">
            <a:extLst>
              <a:ext uri="{FF2B5EF4-FFF2-40B4-BE49-F238E27FC236}">
                <a16:creationId xmlns:a16="http://schemas.microsoft.com/office/drawing/2014/main" id="{F97FC9F8-00A6-4E6A-8AF2-FE97EE634EB6}"/>
              </a:ext>
            </a:extLst>
          </p:cNvPr>
          <p:cNvSpPr txBox="1">
            <a:spLocks/>
          </p:cNvSpPr>
          <p:nvPr/>
        </p:nvSpPr>
        <p:spPr>
          <a:xfrm>
            <a:off x="4646366" y="2215062"/>
            <a:ext cx="2063724"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sp>
        <p:nvSpPr>
          <p:cNvPr id="20" name="Text Placeholder 21">
            <a:extLst>
              <a:ext uri="{FF2B5EF4-FFF2-40B4-BE49-F238E27FC236}">
                <a16:creationId xmlns:a16="http://schemas.microsoft.com/office/drawing/2014/main" id="{8DF514ED-8CEE-4CF8-A97B-1CA6644FD567}"/>
              </a:ext>
            </a:extLst>
          </p:cNvPr>
          <p:cNvSpPr txBox="1">
            <a:spLocks/>
          </p:cNvSpPr>
          <p:nvPr/>
        </p:nvSpPr>
        <p:spPr>
          <a:xfrm>
            <a:off x="4646366" y="2827766"/>
            <a:ext cx="2063724" cy="3053486"/>
          </a:xfrm>
          <a:prstGeom prst="rect">
            <a:avLst/>
          </a:prstGeom>
        </p:spPr>
        <p:txBody>
          <a:bodyPr lIns="0" tIns="0" rIns="0" bIns="0">
            <a:normAutofit fontScale="92500" lnSpcReduction="1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21" name="Straight Connector 20">
            <a:extLst>
              <a:ext uri="{FF2B5EF4-FFF2-40B4-BE49-F238E27FC236}">
                <a16:creationId xmlns:a16="http://schemas.microsoft.com/office/drawing/2014/main" id="{031AE0F2-0682-4E87-AD22-54A88E94EB18}"/>
              </a:ext>
            </a:extLst>
          </p:cNvPr>
          <p:cNvCxnSpPr>
            <a:cxnSpLocks/>
          </p:cNvCxnSpPr>
          <p:nvPr/>
        </p:nvCxnSpPr>
        <p:spPr>
          <a:xfrm>
            <a:off x="4646366" y="2649682"/>
            <a:ext cx="2063724"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 name="Text Placeholder 19">
            <a:extLst>
              <a:ext uri="{FF2B5EF4-FFF2-40B4-BE49-F238E27FC236}">
                <a16:creationId xmlns:a16="http://schemas.microsoft.com/office/drawing/2014/main" id="{C97CE59F-9E79-4111-B7DF-A7BB1CF26471}"/>
              </a:ext>
            </a:extLst>
          </p:cNvPr>
          <p:cNvSpPr txBox="1">
            <a:spLocks/>
          </p:cNvSpPr>
          <p:nvPr/>
        </p:nvSpPr>
        <p:spPr>
          <a:xfrm>
            <a:off x="6858820" y="2215062"/>
            <a:ext cx="2063724"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sp>
        <p:nvSpPr>
          <p:cNvPr id="34" name="Text Placeholder 21">
            <a:extLst>
              <a:ext uri="{FF2B5EF4-FFF2-40B4-BE49-F238E27FC236}">
                <a16:creationId xmlns:a16="http://schemas.microsoft.com/office/drawing/2014/main" id="{D558EBE7-88D7-4DAB-A7B3-AD113E1BBFCD}"/>
              </a:ext>
            </a:extLst>
          </p:cNvPr>
          <p:cNvSpPr txBox="1">
            <a:spLocks/>
          </p:cNvSpPr>
          <p:nvPr/>
        </p:nvSpPr>
        <p:spPr>
          <a:xfrm>
            <a:off x="6858820" y="2827766"/>
            <a:ext cx="2063724" cy="3053486"/>
          </a:xfrm>
          <a:prstGeom prst="rect">
            <a:avLst/>
          </a:prstGeom>
        </p:spPr>
        <p:txBody>
          <a:bodyPr lIns="0" tIns="0" rIns="0" bIns="0">
            <a:normAutofit fontScale="92500" lnSpcReduction="1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35" name="Straight Connector 34">
            <a:extLst>
              <a:ext uri="{FF2B5EF4-FFF2-40B4-BE49-F238E27FC236}">
                <a16:creationId xmlns:a16="http://schemas.microsoft.com/office/drawing/2014/main" id="{E19A9BB8-FF0D-4E3C-AEF0-F308E4788CA0}"/>
              </a:ext>
            </a:extLst>
          </p:cNvPr>
          <p:cNvCxnSpPr>
            <a:cxnSpLocks/>
          </p:cNvCxnSpPr>
          <p:nvPr/>
        </p:nvCxnSpPr>
        <p:spPr>
          <a:xfrm>
            <a:off x="6858820" y="2649682"/>
            <a:ext cx="2063724"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6" name="Group 35">
            <a:extLst>
              <a:ext uri="{FF2B5EF4-FFF2-40B4-BE49-F238E27FC236}">
                <a16:creationId xmlns:a16="http://schemas.microsoft.com/office/drawing/2014/main" id="{BA0247B8-5A02-4C70-A07E-4E0C5EB1B717}"/>
              </a:ext>
            </a:extLst>
          </p:cNvPr>
          <p:cNvGrpSpPr/>
          <p:nvPr/>
        </p:nvGrpSpPr>
        <p:grpSpPr>
          <a:xfrm>
            <a:off x="6858820" y="1473467"/>
            <a:ext cx="666000" cy="666256"/>
            <a:chOff x="3071135" y="1760585"/>
            <a:chExt cx="475200" cy="633600"/>
          </a:xfrm>
        </p:grpSpPr>
        <p:sp>
          <p:nvSpPr>
            <p:cNvPr id="46" name="Accent">
              <a:extLst>
                <a:ext uri="{FF2B5EF4-FFF2-40B4-BE49-F238E27FC236}">
                  <a16:creationId xmlns:a16="http://schemas.microsoft.com/office/drawing/2014/main" id="{96F64750-5EC6-4693-A7A8-942BE59A457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7" name="Outline">
              <a:extLst>
                <a:ext uri="{FF2B5EF4-FFF2-40B4-BE49-F238E27FC236}">
                  <a16:creationId xmlns:a16="http://schemas.microsoft.com/office/drawing/2014/main" id="{AF263F8C-96F1-4B3A-A9AE-08651DED1C0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265439799"/>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17EB9003-29D2-F786-65EB-8381329F06E3}"/>
              </a:ext>
            </a:extLst>
          </p:cNvPr>
          <p:cNvSpPr>
            <a:spLocks noGrp="1"/>
          </p:cNvSpPr>
          <p:nvPr>
            <p:ph type="title"/>
          </p:nvPr>
        </p:nvSpPr>
        <p:spPr/>
        <p:txBody>
          <a:bodyPr/>
          <a:lstStyle/>
          <a:p>
            <a:r>
              <a:rPr lang="en-US" dirty="0"/>
              <a:t>Matrices/Quadrants Slides</a:t>
            </a:r>
            <a:endParaRPr lang="en-PH" dirty="0"/>
          </a:p>
        </p:txBody>
      </p:sp>
      <p:sp>
        <p:nvSpPr>
          <p:cNvPr id="4" name="Text Placeholder 3">
            <a:extLst>
              <a:ext uri="{FF2B5EF4-FFF2-40B4-BE49-F238E27FC236}">
                <a16:creationId xmlns:a16="http://schemas.microsoft.com/office/drawing/2014/main" id="{DD29720D-BBED-BEE0-3F8D-BB331D138B7C}"/>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2464166580"/>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6D7B88-533B-42A2-9CF9-769986538F64}"/>
              </a:ext>
            </a:extLst>
          </p:cNvPr>
          <p:cNvSpPr>
            <a:spLocks noGrp="1"/>
          </p:cNvSpPr>
          <p:nvPr>
            <p:ph type="title"/>
          </p:nvPr>
        </p:nvSpPr>
        <p:spPr/>
        <p:txBody>
          <a:bodyPr/>
          <a:lstStyle/>
          <a:p>
            <a:r>
              <a:rPr lang="en-US" dirty="0"/>
              <a:t>Left Label with Three-Column Flow</a:t>
            </a:r>
          </a:p>
        </p:txBody>
      </p:sp>
      <p:sp>
        <p:nvSpPr>
          <p:cNvPr id="3" name="TextBox 2">
            <a:extLst>
              <a:ext uri="{FF2B5EF4-FFF2-40B4-BE49-F238E27FC236}">
                <a16:creationId xmlns:a16="http://schemas.microsoft.com/office/drawing/2014/main" id="{B6406DD3-6221-46FC-8C20-64436B49B39A}"/>
              </a:ext>
            </a:extLst>
          </p:cNvPr>
          <p:cNvSpPr txBox="1"/>
          <p:nvPr/>
        </p:nvSpPr>
        <p:spPr>
          <a:xfrm>
            <a:off x="325386" y="3005237"/>
            <a:ext cx="817554" cy="296908"/>
          </a:xfrm>
          <a:prstGeom prst="rect">
            <a:avLst/>
          </a:prstGeom>
          <a:noFill/>
        </p:spPr>
        <p:txBody>
          <a:bodyPr wrap="square" lIns="0" tIns="0" rIns="0" bIns="0" rtlCol="0">
            <a:spAutoFit/>
          </a:bodyPr>
          <a:lstStyle>
            <a:defPPr>
              <a:defRPr lang="en-US"/>
            </a:defPPr>
            <a:lvl1pPr fontAlgn="t">
              <a:defRPr sz="900"/>
            </a:lvl1pPr>
          </a:lstStyle>
          <a:p>
            <a:r>
              <a:rPr lang="en-IN" sz="1400" b="1" dirty="0">
                <a:solidFill>
                  <a:srgbClr val="FFFFFF"/>
                </a:solidFill>
              </a:rPr>
              <a:t>Text</a:t>
            </a:r>
          </a:p>
        </p:txBody>
      </p:sp>
      <p:sp>
        <p:nvSpPr>
          <p:cNvPr id="5" name="Freeform: Shape 4">
            <a:extLst>
              <a:ext uri="{FF2B5EF4-FFF2-40B4-BE49-F238E27FC236}">
                <a16:creationId xmlns:a16="http://schemas.microsoft.com/office/drawing/2014/main" id="{34B82775-ACF7-4599-918E-8B1D4E7A92E4}"/>
              </a:ext>
            </a:extLst>
          </p:cNvPr>
          <p:cNvSpPr/>
          <p:nvPr/>
        </p:nvSpPr>
        <p:spPr>
          <a:xfrm>
            <a:off x="1714402" y="2245493"/>
            <a:ext cx="7208372" cy="3819646"/>
          </a:xfrm>
          <a:custGeom>
            <a:avLst/>
            <a:gdLst>
              <a:gd name="connsiteX0" fmla="*/ 6444343 w 6444343"/>
              <a:gd name="connsiteY0" fmla="*/ 4789714 h 4789714"/>
              <a:gd name="connsiteX1" fmla="*/ 0 w 6444343"/>
              <a:gd name="connsiteY1" fmla="*/ 4789714 h 4789714"/>
              <a:gd name="connsiteX2" fmla="*/ 0 w 6444343"/>
              <a:gd name="connsiteY2" fmla="*/ 0 h 4789714"/>
              <a:gd name="connsiteX3" fmla="*/ 6429828 w 6444343"/>
              <a:gd name="connsiteY3" fmla="*/ 0 h 4789714"/>
            </a:gdLst>
            <a:ahLst/>
            <a:cxnLst>
              <a:cxn ang="0">
                <a:pos x="connsiteX0" y="connsiteY0"/>
              </a:cxn>
              <a:cxn ang="0">
                <a:pos x="connsiteX1" y="connsiteY1"/>
              </a:cxn>
              <a:cxn ang="0">
                <a:pos x="connsiteX2" y="connsiteY2"/>
              </a:cxn>
              <a:cxn ang="0">
                <a:pos x="connsiteX3" y="connsiteY3"/>
              </a:cxn>
            </a:cxnLst>
            <a:rect l="l" t="t" r="r" b="b"/>
            <a:pathLst>
              <a:path w="6444343" h="4789714">
                <a:moveTo>
                  <a:pt x="6444343" y="4789714"/>
                </a:moveTo>
                <a:lnTo>
                  <a:pt x="0" y="4789714"/>
                </a:lnTo>
                <a:lnTo>
                  <a:pt x="0" y="0"/>
                </a:lnTo>
                <a:lnTo>
                  <a:pt x="6429828" y="0"/>
                </a:lnTo>
              </a:path>
            </a:pathLst>
          </a:custGeom>
          <a:ln w="9525"/>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IN" dirty="0"/>
          </a:p>
        </p:txBody>
      </p:sp>
      <p:sp>
        <p:nvSpPr>
          <p:cNvPr id="6" name="TextBox 5">
            <a:extLst>
              <a:ext uri="{FF2B5EF4-FFF2-40B4-BE49-F238E27FC236}">
                <a16:creationId xmlns:a16="http://schemas.microsoft.com/office/drawing/2014/main" id="{8F9A65AD-A6F2-4D98-A3E5-A09F552F399F}"/>
              </a:ext>
            </a:extLst>
          </p:cNvPr>
          <p:cNvSpPr txBox="1">
            <a:spLocks/>
          </p:cNvSpPr>
          <p:nvPr/>
        </p:nvSpPr>
        <p:spPr>
          <a:xfrm>
            <a:off x="6545664" y="2662617"/>
            <a:ext cx="2188988" cy="1231106"/>
          </a:xfrm>
          <a:prstGeom prst="rect">
            <a:avLst/>
          </a:prstGeom>
          <a:noFill/>
        </p:spPr>
        <p:txBody>
          <a:bodyPr wrap="square" lIns="0" tIns="0" rIns="0" bIns="0" rtlCol="0">
            <a:spAutoFit/>
          </a:bodyPr>
          <a:lstStyle>
            <a:defPPr>
              <a:defRPr lang="en-US"/>
            </a:defPPr>
            <a:lvl1pPr fontAlgn="t">
              <a:defRPr sz="900"/>
            </a:lvl1pPr>
          </a:lstStyle>
          <a:p>
            <a:r>
              <a:rPr lang="en-IN" sz="1500" dirty="0"/>
              <a:t>Lorem ipsum dolor sit amet, consectetur adipiscing elit. Ut tempor, quam et mattis</a:t>
            </a:r>
          </a:p>
        </p:txBody>
      </p:sp>
      <p:sp>
        <p:nvSpPr>
          <p:cNvPr id="7" name="TextBox 6">
            <a:extLst>
              <a:ext uri="{FF2B5EF4-FFF2-40B4-BE49-F238E27FC236}">
                <a16:creationId xmlns:a16="http://schemas.microsoft.com/office/drawing/2014/main" id="{B3399C50-4A6B-4A90-9CDC-BF61FB1D27CA}"/>
              </a:ext>
            </a:extLst>
          </p:cNvPr>
          <p:cNvSpPr txBox="1">
            <a:spLocks/>
          </p:cNvSpPr>
          <p:nvPr/>
        </p:nvSpPr>
        <p:spPr>
          <a:xfrm>
            <a:off x="1885040" y="2662617"/>
            <a:ext cx="2047673" cy="1231106"/>
          </a:xfrm>
          <a:prstGeom prst="rect">
            <a:avLst/>
          </a:prstGeom>
          <a:noFill/>
        </p:spPr>
        <p:txBody>
          <a:bodyPr wrap="square" lIns="0" tIns="0" rIns="0" bIns="0" rtlCol="0">
            <a:spAutoFit/>
          </a:bodyPr>
          <a:lstStyle>
            <a:defPPr>
              <a:defRPr lang="en-US"/>
            </a:defPPr>
            <a:lvl1pPr fontAlgn="t">
              <a:defRPr sz="900"/>
            </a:lvl1pPr>
          </a:lstStyle>
          <a:p>
            <a:r>
              <a:rPr lang="en-IN" sz="1500" dirty="0"/>
              <a:t>Lorem ipsum dolor sit amet, consectetur adipiscing elit. Ut tempor, quam et mattis</a:t>
            </a:r>
          </a:p>
        </p:txBody>
      </p:sp>
      <p:sp>
        <p:nvSpPr>
          <p:cNvPr id="8" name="TextBox 7">
            <a:extLst>
              <a:ext uri="{FF2B5EF4-FFF2-40B4-BE49-F238E27FC236}">
                <a16:creationId xmlns:a16="http://schemas.microsoft.com/office/drawing/2014/main" id="{75D0574A-47BE-496B-9827-322B1C73D1F1}"/>
              </a:ext>
            </a:extLst>
          </p:cNvPr>
          <p:cNvSpPr txBox="1">
            <a:spLocks/>
          </p:cNvSpPr>
          <p:nvPr/>
        </p:nvSpPr>
        <p:spPr>
          <a:xfrm>
            <a:off x="4215350" y="2662617"/>
            <a:ext cx="2047673" cy="1231106"/>
          </a:xfrm>
          <a:prstGeom prst="rect">
            <a:avLst/>
          </a:prstGeom>
          <a:noFill/>
        </p:spPr>
        <p:txBody>
          <a:bodyPr wrap="square" lIns="0" tIns="0" rIns="0" bIns="0" rtlCol="0">
            <a:spAutoFit/>
          </a:bodyPr>
          <a:lstStyle>
            <a:defPPr>
              <a:defRPr lang="en-US"/>
            </a:defPPr>
            <a:lvl1pPr fontAlgn="t">
              <a:defRPr sz="900"/>
            </a:lvl1pPr>
          </a:lstStyle>
          <a:p>
            <a:r>
              <a:rPr lang="en-IN" sz="1500" dirty="0"/>
              <a:t>Lorem ipsum dolor sit amet, consectetur adipiscing elit. Ut tempor, quam et mattis</a:t>
            </a:r>
          </a:p>
        </p:txBody>
      </p:sp>
      <p:cxnSp>
        <p:nvCxnSpPr>
          <p:cNvPr id="9" name="Straight Connector 8">
            <a:extLst>
              <a:ext uri="{FF2B5EF4-FFF2-40B4-BE49-F238E27FC236}">
                <a16:creationId xmlns:a16="http://schemas.microsoft.com/office/drawing/2014/main" id="{0EF6C354-49AF-4CE5-B802-E91AC8675D83}"/>
              </a:ext>
            </a:extLst>
          </p:cNvPr>
          <p:cNvCxnSpPr>
            <a:cxnSpLocks/>
          </p:cNvCxnSpPr>
          <p:nvPr/>
        </p:nvCxnSpPr>
        <p:spPr>
          <a:xfrm>
            <a:off x="4074032" y="2662620"/>
            <a:ext cx="0" cy="1414111"/>
          </a:xfrm>
          <a:prstGeom prst="line">
            <a:avLst/>
          </a:prstGeom>
          <a:ln w="12700">
            <a:solidFill>
              <a:srgbClr val="C0C0C0"/>
            </a:solidFill>
          </a:ln>
          <a:effectLst/>
        </p:spPr>
        <p:style>
          <a:lnRef idx="2">
            <a:schemeClr val="accent1"/>
          </a:lnRef>
          <a:fillRef idx="0">
            <a:schemeClr val="accent1"/>
          </a:fillRef>
          <a:effectRef idx="1">
            <a:schemeClr val="accent1"/>
          </a:effectRef>
          <a:fontRef idx="minor">
            <a:schemeClr val="tx1"/>
          </a:fontRef>
        </p:style>
      </p:cxnSp>
      <p:cxnSp>
        <p:nvCxnSpPr>
          <p:cNvPr id="10" name="Straight Connector 9">
            <a:extLst>
              <a:ext uri="{FF2B5EF4-FFF2-40B4-BE49-F238E27FC236}">
                <a16:creationId xmlns:a16="http://schemas.microsoft.com/office/drawing/2014/main" id="{D4FD7F60-8347-4ECE-ABE7-E6CD39961B79}"/>
              </a:ext>
            </a:extLst>
          </p:cNvPr>
          <p:cNvCxnSpPr>
            <a:cxnSpLocks/>
          </p:cNvCxnSpPr>
          <p:nvPr/>
        </p:nvCxnSpPr>
        <p:spPr>
          <a:xfrm>
            <a:off x="6404344" y="2662620"/>
            <a:ext cx="0" cy="1414111"/>
          </a:xfrm>
          <a:prstGeom prst="line">
            <a:avLst/>
          </a:prstGeom>
          <a:ln w="12700">
            <a:solidFill>
              <a:srgbClr val="C0C0C0"/>
            </a:solidFill>
          </a:ln>
          <a:effectLst/>
        </p:spPr>
        <p:style>
          <a:lnRef idx="2">
            <a:schemeClr val="accent1"/>
          </a:lnRef>
          <a:fillRef idx="0">
            <a:schemeClr val="accent1"/>
          </a:fillRef>
          <a:effectRef idx="1">
            <a:schemeClr val="accent1"/>
          </a:effectRef>
          <a:fontRef idx="minor">
            <a:schemeClr val="tx1"/>
          </a:fontRef>
        </p:style>
      </p:cxnSp>
      <p:sp>
        <p:nvSpPr>
          <p:cNvPr id="11" name="TextBox 10">
            <a:extLst>
              <a:ext uri="{FF2B5EF4-FFF2-40B4-BE49-F238E27FC236}">
                <a16:creationId xmlns:a16="http://schemas.microsoft.com/office/drawing/2014/main" id="{BDA94DA3-78F9-4D3D-BB7A-E24258114135}"/>
              </a:ext>
            </a:extLst>
          </p:cNvPr>
          <p:cNvSpPr txBox="1">
            <a:spLocks/>
          </p:cNvSpPr>
          <p:nvPr/>
        </p:nvSpPr>
        <p:spPr>
          <a:xfrm>
            <a:off x="6545664" y="4540353"/>
            <a:ext cx="2291031" cy="1231106"/>
          </a:xfrm>
          <a:prstGeom prst="rect">
            <a:avLst/>
          </a:prstGeom>
          <a:noFill/>
        </p:spPr>
        <p:txBody>
          <a:bodyPr wrap="square" lIns="0" tIns="0" rIns="0" bIns="0" rtlCol="0">
            <a:spAutoFit/>
          </a:bodyPr>
          <a:lstStyle>
            <a:defPPr>
              <a:defRPr lang="en-US"/>
            </a:defPPr>
            <a:lvl1pPr fontAlgn="t">
              <a:defRPr sz="900"/>
            </a:lvl1pPr>
          </a:lstStyle>
          <a:p>
            <a:r>
              <a:rPr lang="en-IN" sz="1500" dirty="0"/>
              <a:t>Lorem ipsum dolor sit amet, consectetur adipiscing elit. Ut tempor, quam et mattis</a:t>
            </a:r>
          </a:p>
        </p:txBody>
      </p:sp>
      <p:sp>
        <p:nvSpPr>
          <p:cNvPr id="12" name="TextBox 11">
            <a:extLst>
              <a:ext uri="{FF2B5EF4-FFF2-40B4-BE49-F238E27FC236}">
                <a16:creationId xmlns:a16="http://schemas.microsoft.com/office/drawing/2014/main" id="{41A5064E-49C6-4490-954D-92B1211BEE7F}"/>
              </a:ext>
            </a:extLst>
          </p:cNvPr>
          <p:cNvSpPr txBox="1">
            <a:spLocks/>
          </p:cNvSpPr>
          <p:nvPr/>
        </p:nvSpPr>
        <p:spPr>
          <a:xfrm>
            <a:off x="1885040" y="4540353"/>
            <a:ext cx="2047673" cy="1231106"/>
          </a:xfrm>
          <a:prstGeom prst="rect">
            <a:avLst/>
          </a:prstGeom>
          <a:noFill/>
        </p:spPr>
        <p:txBody>
          <a:bodyPr wrap="square" lIns="0" tIns="0" rIns="0" bIns="0" rtlCol="0">
            <a:spAutoFit/>
          </a:bodyPr>
          <a:lstStyle>
            <a:defPPr>
              <a:defRPr lang="en-US"/>
            </a:defPPr>
            <a:lvl1pPr fontAlgn="t">
              <a:defRPr sz="900"/>
            </a:lvl1pPr>
          </a:lstStyle>
          <a:p>
            <a:r>
              <a:rPr lang="en-IN" sz="1500" dirty="0"/>
              <a:t>Lorem ipsum dolor sit amet, consectetur adipiscing elit. Ut tempor, quam et mattis</a:t>
            </a:r>
          </a:p>
        </p:txBody>
      </p:sp>
      <p:cxnSp>
        <p:nvCxnSpPr>
          <p:cNvPr id="13" name="Straight Connector 12">
            <a:extLst>
              <a:ext uri="{FF2B5EF4-FFF2-40B4-BE49-F238E27FC236}">
                <a16:creationId xmlns:a16="http://schemas.microsoft.com/office/drawing/2014/main" id="{37B4CA50-3A22-409D-AA9A-1C7328D13263}"/>
              </a:ext>
            </a:extLst>
          </p:cNvPr>
          <p:cNvCxnSpPr>
            <a:cxnSpLocks/>
          </p:cNvCxnSpPr>
          <p:nvPr/>
        </p:nvCxnSpPr>
        <p:spPr>
          <a:xfrm>
            <a:off x="4074032" y="4540355"/>
            <a:ext cx="0" cy="1414111"/>
          </a:xfrm>
          <a:prstGeom prst="line">
            <a:avLst/>
          </a:prstGeom>
          <a:ln w="12700">
            <a:solidFill>
              <a:srgbClr val="C0C0C0"/>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a:extLst>
              <a:ext uri="{FF2B5EF4-FFF2-40B4-BE49-F238E27FC236}">
                <a16:creationId xmlns:a16="http://schemas.microsoft.com/office/drawing/2014/main" id="{3A0BCEA0-F4F1-43E6-A99E-FE56141B34C0}"/>
              </a:ext>
            </a:extLst>
          </p:cNvPr>
          <p:cNvCxnSpPr>
            <a:cxnSpLocks/>
          </p:cNvCxnSpPr>
          <p:nvPr/>
        </p:nvCxnSpPr>
        <p:spPr>
          <a:xfrm>
            <a:off x="6404344" y="4540355"/>
            <a:ext cx="0" cy="1414111"/>
          </a:xfrm>
          <a:prstGeom prst="line">
            <a:avLst/>
          </a:prstGeom>
          <a:ln w="12700">
            <a:solidFill>
              <a:srgbClr val="C0C0C0"/>
            </a:solidFill>
          </a:ln>
          <a:effectLst/>
        </p:spPr>
        <p:style>
          <a:lnRef idx="2">
            <a:schemeClr val="accent1"/>
          </a:lnRef>
          <a:fillRef idx="0">
            <a:schemeClr val="accent1"/>
          </a:fillRef>
          <a:effectRef idx="1">
            <a:schemeClr val="accent1"/>
          </a:effectRef>
          <a:fontRef idx="minor">
            <a:schemeClr val="tx1"/>
          </a:fontRef>
        </p:style>
      </p:cxnSp>
      <p:sp>
        <p:nvSpPr>
          <p:cNvPr id="15" name="Rectangle 14">
            <a:extLst>
              <a:ext uri="{FF2B5EF4-FFF2-40B4-BE49-F238E27FC236}">
                <a16:creationId xmlns:a16="http://schemas.microsoft.com/office/drawing/2014/main" id="{9A0ED1B2-6696-4F9C-9D4C-3836B11DF946}"/>
              </a:ext>
            </a:extLst>
          </p:cNvPr>
          <p:cNvSpPr>
            <a:spLocks/>
          </p:cNvSpPr>
          <p:nvPr/>
        </p:nvSpPr>
        <p:spPr>
          <a:xfrm>
            <a:off x="221226" y="2662617"/>
            <a:ext cx="1493176" cy="147838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endParaRPr lang="en-IN" b="1" dirty="0">
              <a:solidFill>
                <a:srgbClr val="FFFFFF"/>
              </a:solidFill>
            </a:endParaRPr>
          </a:p>
        </p:txBody>
      </p:sp>
      <p:sp>
        <p:nvSpPr>
          <p:cNvPr id="16" name="Rectangle 15">
            <a:extLst>
              <a:ext uri="{FF2B5EF4-FFF2-40B4-BE49-F238E27FC236}">
                <a16:creationId xmlns:a16="http://schemas.microsoft.com/office/drawing/2014/main" id="{1C06B083-B606-49AE-951E-65B692BB42A2}"/>
              </a:ext>
            </a:extLst>
          </p:cNvPr>
          <p:cNvSpPr>
            <a:spLocks/>
          </p:cNvSpPr>
          <p:nvPr/>
        </p:nvSpPr>
        <p:spPr>
          <a:xfrm>
            <a:off x="221226" y="4406975"/>
            <a:ext cx="1493176" cy="147838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endParaRPr lang="en-IN" b="1" dirty="0">
              <a:solidFill>
                <a:srgbClr val="FFFFFF"/>
              </a:solidFill>
            </a:endParaRPr>
          </a:p>
        </p:txBody>
      </p:sp>
      <p:sp>
        <p:nvSpPr>
          <p:cNvPr id="20" name="TextBox 19">
            <a:extLst>
              <a:ext uri="{FF2B5EF4-FFF2-40B4-BE49-F238E27FC236}">
                <a16:creationId xmlns:a16="http://schemas.microsoft.com/office/drawing/2014/main" id="{1AA61C1C-EEA3-4EFB-86C6-25E4A645FCC5}"/>
              </a:ext>
            </a:extLst>
          </p:cNvPr>
          <p:cNvSpPr txBox="1"/>
          <p:nvPr/>
        </p:nvSpPr>
        <p:spPr>
          <a:xfrm>
            <a:off x="371283" y="4672609"/>
            <a:ext cx="998779" cy="989694"/>
          </a:xfrm>
          <a:prstGeom prst="rect">
            <a:avLst/>
          </a:prstGeom>
          <a:noFill/>
        </p:spPr>
        <p:txBody>
          <a:bodyPr wrap="square" lIns="0" tIns="0" rIns="0" bIns="0" rtlCol="0">
            <a:spAutoFit/>
          </a:bodyPr>
          <a:lstStyle>
            <a:defPPr>
              <a:defRPr lang="en-US"/>
            </a:defPPr>
            <a:lvl1pPr fontAlgn="t">
              <a:defRPr sz="900"/>
            </a:lvl1pPr>
          </a:lstStyle>
          <a:p>
            <a:r>
              <a:rPr lang="en-IN" sz="1500" b="1" dirty="0">
                <a:solidFill>
                  <a:srgbClr val="FFFFFF"/>
                </a:solidFill>
              </a:rPr>
              <a:t>Insert your text here</a:t>
            </a:r>
          </a:p>
        </p:txBody>
      </p:sp>
      <p:sp>
        <p:nvSpPr>
          <p:cNvPr id="21" name="TextBox 20">
            <a:extLst>
              <a:ext uri="{FF2B5EF4-FFF2-40B4-BE49-F238E27FC236}">
                <a16:creationId xmlns:a16="http://schemas.microsoft.com/office/drawing/2014/main" id="{3FAF4732-8E9B-4CDE-8C56-EDCFAAB1BD81}"/>
              </a:ext>
            </a:extLst>
          </p:cNvPr>
          <p:cNvSpPr txBox="1"/>
          <p:nvPr/>
        </p:nvSpPr>
        <p:spPr>
          <a:xfrm>
            <a:off x="371283" y="2904596"/>
            <a:ext cx="998779" cy="989694"/>
          </a:xfrm>
          <a:prstGeom prst="rect">
            <a:avLst/>
          </a:prstGeom>
          <a:noFill/>
        </p:spPr>
        <p:txBody>
          <a:bodyPr wrap="square" lIns="0" tIns="0" rIns="0" bIns="0" rtlCol="0">
            <a:spAutoFit/>
          </a:bodyPr>
          <a:lstStyle>
            <a:defPPr>
              <a:defRPr lang="en-US"/>
            </a:defPPr>
            <a:lvl1pPr fontAlgn="t">
              <a:defRPr sz="900"/>
            </a:lvl1pPr>
          </a:lstStyle>
          <a:p>
            <a:r>
              <a:rPr lang="en-IN" sz="1500" b="1" dirty="0">
                <a:solidFill>
                  <a:srgbClr val="FFFFFF"/>
                </a:solidFill>
              </a:rPr>
              <a:t>Insert your text here</a:t>
            </a:r>
          </a:p>
        </p:txBody>
      </p:sp>
      <p:sp>
        <p:nvSpPr>
          <p:cNvPr id="22" name="TextBox 21">
            <a:extLst>
              <a:ext uri="{FF2B5EF4-FFF2-40B4-BE49-F238E27FC236}">
                <a16:creationId xmlns:a16="http://schemas.microsoft.com/office/drawing/2014/main" id="{B5E9EF2E-34F4-4EF6-9118-6100204439CD}"/>
              </a:ext>
            </a:extLst>
          </p:cNvPr>
          <p:cNvSpPr txBox="1">
            <a:spLocks/>
          </p:cNvSpPr>
          <p:nvPr/>
        </p:nvSpPr>
        <p:spPr>
          <a:xfrm>
            <a:off x="4215350" y="4540353"/>
            <a:ext cx="2047673" cy="1231106"/>
          </a:xfrm>
          <a:prstGeom prst="rect">
            <a:avLst/>
          </a:prstGeom>
          <a:noFill/>
        </p:spPr>
        <p:txBody>
          <a:bodyPr wrap="square" lIns="0" tIns="0" rIns="0" bIns="0" rtlCol="0">
            <a:spAutoFit/>
          </a:bodyPr>
          <a:lstStyle>
            <a:defPPr>
              <a:defRPr lang="en-US"/>
            </a:defPPr>
            <a:lvl1pPr fontAlgn="t">
              <a:defRPr sz="900"/>
            </a:lvl1pPr>
          </a:lstStyle>
          <a:p>
            <a:r>
              <a:rPr lang="en-IN" sz="1500" dirty="0"/>
              <a:t>Lorem ipsum dolor sit amet, consectetur adipiscing elit. Ut tempor, quam et mattis</a:t>
            </a:r>
          </a:p>
        </p:txBody>
      </p:sp>
      <p:sp>
        <p:nvSpPr>
          <p:cNvPr id="24" name="TextBox 23">
            <a:extLst>
              <a:ext uri="{FF2B5EF4-FFF2-40B4-BE49-F238E27FC236}">
                <a16:creationId xmlns:a16="http://schemas.microsoft.com/office/drawing/2014/main" id="{C6E1C680-6161-48C8-8A7D-E705834E5B48}"/>
              </a:ext>
            </a:extLst>
          </p:cNvPr>
          <p:cNvSpPr txBox="1">
            <a:spLocks/>
          </p:cNvSpPr>
          <p:nvPr/>
        </p:nvSpPr>
        <p:spPr>
          <a:xfrm>
            <a:off x="6545664" y="2118607"/>
            <a:ext cx="2188988" cy="307777"/>
          </a:xfrm>
          <a:prstGeom prst="rect">
            <a:avLst/>
          </a:prstGeom>
          <a:solidFill>
            <a:schemeClr val="bg1"/>
          </a:solidFill>
        </p:spPr>
        <p:txBody>
          <a:bodyPr wrap="square" lIns="0" tIns="0" rIns="0" bIns="0" rtlCol="0">
            <a:spAutoFit/>
          </a:bodyPr>
          <a:lstStyle>
            <a:defPPr>
              <a:defRPr lang="en-US"/>
            </a:defPPr>
            <a:lvl1pPr fontAlgn="t">
              <a:defRPr sz="900"/>
            </a:lvl1pPr>
          </a:lstStyle>
          <a:p>
            <a:pPr algn="ctr"/>
            <a:r>
              <a:rPr lang="en-IN" sz="1500" b="1" dirty="0">
                <a:solidFill>
                  <a:schemeClr val="accent1"/>
                </a:solidFill>
              </a:rPr>
              <a:t>Insert your text here</a:t>
            </a:r>
          </a:p>
        </p:txBody>
      </p:sp>
      <p:sp>
        <p:nvSpPr>
          <p:cNvPr id="25" name="TextBox 24">
            <a:extLst>
              <a:ext uri="{FF2B5EF4-FFF2-40B4-BE49-F238E27FC236}">
                <a16:creationId xmlns:a16="http://schemas.microsoft.com/office/drawing/2014/main" id="{2E9D2693-F089-491F-ADC3-8C9C6CC54FFB}"/>
              </a:ext>
            </a:extLst>
          </p:cNvPr>
          <p:cNvSpPr txBox="1">
            <a:spLocks/>
          </p:cNvSpPr>
          <p:nvPr/>
        </p:nvSpPr>
        <p:spPr>
          <a:xfrm>
            <a:off x="1885040" y="2118607"/>
            <a:ext cx="2047673" cy="307777"/>
          </a:xfrm>
          <a:prstGeom prst="rect">
            <a:avLst/>
          </a:prstGeom>
          <a:solidFill>
            <a:schemeClr val="bg1"/>
          </a:solidFill>
        </p:spPr>
        <p:txBody>
          <a:bodyPr wrap="square" lIns="0" tIns="0" rIns="0" bIns="0" rtlCol="0">
            <a:spAutoFit/>
          </a:bodyPr>
          <a:lstStyle>
            <a:defPPr>
              <a:defRPr lang="en-US"/>
            </a:defPPr>
            <a:lvl1pPr fontAlgn="t">
              <a:defRPr sz="900"/>
            </a:lvl1pPr>
          </a:lstStyle>
          <a:p>
            <a:pPr algn="ctr"/>
            <a:r>
              <a:rPr lang="en-IN" sz="1500" b="1" dirty="0">
                <a:solidFill>
                  <a:schemeClr val="accent1"/>
                </a:solidFill>
              </a:rPr>
              <a:t>Insert your text here</a:t>
            </a:r>
          </a:p>
        </p:txBody>
      </p:sp>
      <p:sp>
        <p:nvSpPr>
          <p:cNvPr id="26" name="TextBox 25">
            <a:extLst>
              <a:ext uri="{FF2B5EF4-FFF2-40B4-BE49-F238E27FC236}">
                <a16:creationId xmlns:a16="http://schemas.microsoft.com/office/drawing/2014/main" id="{1198A4F8-D3A5-45DD-9682-02AB33EAF342}"/>
              </a:ext>
            </a:extLst>
          </p:cNvPr>
          <p:cNvSpPr txBox="1">
            <a:spLocks/>
          </p:cNvSpPr>
          <p:nvPr/>
        </p:nvSpPr>
        <p:spPr>
          <a:xfrm>
            <a:off x="4215350" y="2118607"/>
            <a:ext cx="2047673" cy="307777"/>
          </a:xfrm>
          <a:prstGeom prst="rect">
            <a:avLst/>
          </a:prstGeom>
          <a:solidFill>
            <a:schemeClr val="bg1"/>
          </a:solidFill>
        </p:spPr>
        <p:txBody>
          <a:bodyPr wrap="square" lIns="0" tIns="0" rIns="0" bIns="0" rtlCol="0">
            <a:spAutoFit/>
          </a:bodyPr>
          <a:lstStyle>
            <a:defPPr>
              <a:defRPr lang="en-US"/>
            </a:defPPr>
            <a:lvl1pPr fontAlgn="t">
              <a:defRPr sz="900"/>
            </a:lvl1pPr>
          </a:lstStyle>
          <a:p>
            <a:pPr algn="ctr"/>
            <a:r>
              <a:rPr lang="en-IN" sz="1500" b="1" dirty="0">
                <a:solidFill>
                  <a:schemeClr val="accent1"/>
                </a:solidFill>
              </a:rPr>
              <a:t>Insert your text here</a:t>
            </a:r>
          </a:p>
        </p:txBody>
      </p:sp>
      <p:sp>
        <p:nvSpPr>
          <p:cNvPr id="30" name="Oval 29">
            <a:extLst>
              <a:ext uri="{FF2B5EF4-FFF2-40B4-BE49-F238E27FC236}">
                <a16:creationId xmlns:a16="http://schemas.microsoft.com/office/drawing/2014/main" id="{659C97EC-809F-4480-A032-2669875AA0D1}"/>
              </a:ext>
            </a:extLst>
          </p:cNvPr>
          <p:cNvSpPr/>
          <p:nvPr/>
        </p:nvSpPr>
        <p:spPr>
          <a:xfrm rot="16200000">
            <a:off x="2723476" y="3982611"/>
            <a:ext cx="370800" cy="3708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&lt;</a:t>
            </a:r>
            <a:endParaRPr lang="en-PH" sz="1000" b="1" dirty="0"/>
          </a:p>
        </p:txBody>
      </p:sp>
      <p:sp>
        <p:nvSpPr>
          <p:cNvPr id="31" name="Oval 30">
            <a:extLst>
              <a:ext uri="{FF2B5EF4-FFF2-40B4-BE49-F238E27FC236}">
                <a16:creationId xmlns:a16="http://schemas.microsoft.com/office/drawing/2014/main" id="{21FC160F-0917-48E4-AF17-7CE1D9E0E08C}"/>
              </a:ext>
            </a:extLst>
          </p:cNvPr>
          <p:cNvSpPr/>
          <p:nvPr/>
        </p:nvSpPr>
        <p:spPr>
          <a:xfrm rot="16200000">
            <a:off x="5053786" y="3982611"/>
            <a:ext cx="370800" cy="3708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&lt;</a:t>
            </a:r>
            <a:endParaRPr lang="en-PH" sz="1000" b="1" dirty="0"/>
          </a:p>
        </p:txBody>
      </p:sp>
      <p:sp>
        <p:nvSpPr>
          <p:cNvPr id="32" name="Oval 31">
            <a:extLst>
              <a:ext uri="{FF2B5EF4-FFF2-40B4-BE49-F238E27FC236}">
                <a16:creationId xmlns:a16="http://schemas.microsoft.com/office/drawing/2014/main" id="{D1430F68-40D5-4AF7-AA0B-E64713D6BB68}"/>
              </a:ext>
            </a:extLst>
          </p:cNvPr>
          <p:cNvSpPr/>
          <p:nvPr/>
        </p:nvSpPr>
        <p:spPr>
          <a:xfrm rot="16200000">
            <a:off x="7454758" y="3982611"/>
            <a:ext cx="370800" cy="3708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&lt;</a:t>
            </a:r>
            <a:endParaRPr lang="en-PH" sz="1000" b="1" dirty="0"/>
          </a:p>
        </p:txBody>
      </p:sp>
      <p:grpSp>
        <p:nvGrpSpPr>
          <p:cNvPr id="33" name="Group 32">
            <a:extLst>
              <a:ext uri="{FF2B5EF4-FFF2-40B4-BE49-F238E27FC236}">
                <a16:creationId xmlns:a16="http://schemas.microsoft.com/office/drawing/2014/main" id="{998595C8-F9CA-4164-A314-68907CF4426D}"/>
              </a:ext>
            </a:extLst>
          </p:cNvPr>
          <p:cNvGrpSpPr/>
          <p:nvPr/>
        </p:nvGrpSpPr>
        <p:grpSpPr>
          <a:xfrm>
            <a:off x="2644276" y="1534059"/>
            <a:ext cx="529200" cy="530012"/>
            <a:chOff x="3071135" y="1760585"/>
            <a:chExt cx="475200" cy="633600"/>
          </a:xfrm>
        </p:grpSpPr>
        <p:sp>
          <p:nvSpPr>
            <p:cNvPr id="34" name="Accent">
              <a:extLst>
                <a:ext uri="{FF2B5EF4-FFF2-40B4-BE49-F238E27FC236}">
                  <a16:creationId xmlns:a16="http://schemas.microsoft.com/office/drawing/2014/main" id="{AEA67A33-97C8-40D6-8B9E-5BE37ECF8CC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5" name="Outline">
              <a:extLst>
                <a:ext uri="{FF2B5EF4-FFF2-40B4-BE49-F238E27FC236}">
                  <a16:creationId xmlns:a16="http://schemas.microsoft.com/office/drawing/2014/main" id="{CAAD2FE1-88F8-41A7-B83B-EA734332B51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6" name="Group 35">
            <a:extLst>
              <a:ext uri="{FF2B5EF4-FFF2-40B4-BE49-F238E27FC236}">
                <a16:creationId xmlns:a16="http://schemas.microsoft.com/office/drawing/2014/main" id="{BA1CED68-C760-44BF-8291-D466CE8077C2}"/>
              </a:ext>
            </a:extLst>
          </p:cNvPr>
          <p:cNvGrpSpPr/>
          <p:nvPr/>
        </p:nvGrpSpPr>
        <p:grpSpPr>
          <a:xfrm>
            <a:off x="4974586" y="1534059"/>
            <a:ext cx="529200" cy="530012"/>
            <a:chOff x="3071135" y="1760585"/>
            <a:chExt cx="475200" cy="633600"/>
          </a:xfrm>
        </p:grpSpPr>
        <p:sp>
          <p:nvSpPr>
            <p:cNvPr id="37" name="Accent">
              <a:extLst>
                <a:ext uri="{FF2B5EF4-FFF2-40B4-BE49-F238E27FC236}">
                  <a16:creationId xmlns:a16="http://schemas.microsoft.com/office/drawing/2014/main" id="{D315308F-C79E-4C22-8124-B29DD1CB3C1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8" name="Outline">
              <a:extLst>
                <a:ext uri="{FF2B5EF4-FFF2-40B4-BE49-F238E27FC236}">
                  <a16:creationId xmlns:a16="http://schemas.microsoft.com/office/drawing/2014/main" id="{21F9058F-3123-4C7B-9F98-9134C70F23E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9" name="Group 38">
            <a:extLst>
              <a:ext uri="{FF2B5EF4-FFF2-40B4-BE49-F238E27FC236}">
                <a16:creationId xmlns:a16="http://schemas.microsoft.com/office/drawing/2014/main" id="{83207339-EAD7-431C-B81F-63C898199646}"/>
              </a:ext>
            </a:extLst>
          </p:cNvPr>
          <p:cNvGrpSpPr/>
          <p:nvPr/>
        </p:nvGrpSpPr>
        <p:grpSpPr>
          <a:xfrm>
            <a:off x="7375558" y="1534059"/>
            <a:ext cx="529200" cy="530012"/>
            <a:chOff x="3071135" y="1760585"/>
            <a:chExt cx="475200" cy="633600"/>
          </a:xfrm>
        </p:grpSpPr>
        <p:sp>
          <p:nvSpPr>
            <p:cNvPr id="40" name="Accent">
              <a:extLst>
                <a:ext uri="{FF2B5EF4-FFF2-40B4-BE49-F238E27FC236}">
                  <a16:creationId xmlns:a16="http://schemas.microsoft.com/office/drawing/2014/main" id="{48A3DD13-3163-4EB0-891C-9596BBED262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1" name="Outline">
              <a:extLst>
                <a:ext uri="{FF2B5EF4-FFF2-40B4-BE49-F238E27FC236}">
                  <a16:creationId xmlns:a16="http://schemas.microsoft.com/office/drawing/2014/main" id="{42E32560-143F-4A1A-8281-DB149E16BF9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597317637"/>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314BE24-79F3-C2C0-1E95-E7DB324D4599}"/>
            </a:ext>
          </a:extLst>
        </p:cNvPr>
        <p:cNvGrpSpPr/>
        <p:nvPr/>
      </p:nvGrpSpPr>
      <p:grpSpPr>
        <a:xfrm>
          <a:off x="0" y="0"/>
          <a:ext cx="0" cy="0"/>
          <a:chOff x="0" y="0"/>
          <a:chExt cx="0" cy="0"/>
        </a:xfrm>
      </p:grpSpPr>
      <p:sp>
        <p:nvSpPr>
          <p:cNvPr id="16" name="Rectangle 15">
            <a:extLst>
              <a:ext uri="{FF2B5EF4-FFF2-40B4-BE49-F238E27FC236}">
                <a16:creationId xmlns:a16="http://schemas.microsoft.com/office/drawing/2014/main" id="{E4B1CA35-A2BF-3613-F76B-21349411E1D7}"/>
              </a:ext>
            </a:extLst>
          </p:cNvPr>
          <p:cNvSpPr>
            <a:spLocks/>
          </p:cNvSpPr>
          <p:nvPr/>
        </p:nvSpPr>
        <p:spPr>
          <a:xfrm>
            <a:off x="221226" y="3800350"/>
            <a:ext cx="1493176" cy="999275"/>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endParaRPr lang="en-IN" sz="1000" b="1" dirty="0">
              <a:solidFill>
                <a:srgbClr val="FFFFFF"/>
              </a:solidFill>
            </a:endParaRPr>
          </a:p>
        </p:txBody>
      </p:sp>
      <p:sp>
        <p:nvSpPr>
          <p:cNvPr id="19" name="Rectangle 18">
            <a:extLst>
              <a:ext uri="{FF2B5EF4-FFF2-40B4-BE49-F238E27FC236}">
                <a16:creationId xmlns:a16="http://schemas.microsoft.com/office/drawing/2014/main" id="{B0317EC5-1B16-B900-DB1A-CF348EB8BEFC}"/>
              </a:ext>
            </a:extLst>
          </p:cNvPr>
          <p:cNvSpPr>
            <a:spLocks/>
          </p:cNvSpPr>
          <p:nvPr/>
        </p:nvSpPr>
        <p:spPr>
          <a:xfrm>
            <a:off x="221226" y="4938082"/>
            <a:ext cx="1493176" cy="999275"/>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endParaRPr lang="en-IN" sz="1000" b="1" dirty="0">
              <a:solidFill>
                <a:srgbClr val="FFFFFF"/>
              </a:solidFill>
            </a:endParaRPr>
          </a:p>
        </p:txBody>
      </p:sp>
      <p:sp>
        <p:nvSpPr>
          <p:cNvPr id="2" name="Title 1">
            <a:extLst>
              <a:ext uri="{FF2B5EF4-FFF2-40B4-BE49-F238E27FC236}">
                <a16:creationId xmlns:a16="http://schemas.microsoft.com/office/drawing/2014/main" id="{74E80B11-C625-D330-EC30-3893E49D4EFC}"/>
              </a:ext>
            </a:extLst>
          </p:cNvPr>
          <p:cNvSpPr>
            <a:spLocks noGrp="1"/>
          </p:cNvSpPr>
          <p:nvPr>
            <p:ph type="title"/>
          </p:nvPr>
        </p:nvSpPr>
        <p:spPr/>
        <p:txBody>
          <a:bodyPr/>
          <a:lstStyle/>
          <a:p>
            <a:r>
              <a:rPr lang="en-US" dirty="0"/>
              <a:t>Left Three-Label with Three-Column Matrix</a:t>
            </a:r>
          </a:p>
        </p:txBody>
      </p:sp>
      <p:sp>
        <p:nvSpPr>
          <p:cNvPr id="5" name="Freeform: Shape 4">
            <a:extLst>
              <a:ext uri="{FF2B5EF4-FFF2-40B4-BE49-F238E27FC236}">
                <a16:creationId xmlns:a16="http://schemas.microsoft.com/office/drawing/2014/main" id="{76EBDCB3-45FE-FC2E-B880-4ABBD85F44AD}"/>
              </a:ext>
            </a:extLst>
          </p:cNvPr>
          <p:cNvSpPr/>
          <p:nvPr/>
        </p:nvSpPr>
        <p:spPr>
          <a:xfrm>
            <a:off x="1714402" y="2245493"/>
            <a:ext cx="7208372" cy="3819646"/>
          </a:xfrm>
          <a:custGeom>
            <a:avLst/>
            <a:gdLst>
              <a:gd name="connsiteX0" fmla="*/ 6444343 w 6444343"/>
              <a:gd name="connsiteY0" fmla="*/ 4789714 h 4789714"/>
              <a:gd name="connsiteX1" fmla="*/ 0 w 6444343"/>
              <a:gd name="connsiteY1" fmla="*/ 4789714 h 4789714"/>
              <a:gd name="connsiteX2" fmla="*/ 0 w 6444343"/>
              <a:gd name="connsiteY2" fmla="*/ 0 h 4789714"/>
              <a:gd name="connsiteX3" fmla="*/ 6429828 w 6444343"/>
              <a:gd name="connsiteY3" fmla="*/ 0 h 4789714"/>
            </a:gdLst>
            <a:ahLst/>
            <a:cxnLst>
              <a:cxn ang="0">
                <a:pos x="connsiteX0" y="connsiteY0"/>
              </a:cxn>
              <a:cxn ang="0">
                <a:pos x="connsiteX1" y="connsiteY1"/>
              </a:cxn>
              <a:cxn ang="0">
                <a:pos x="connsiteX2" y="connsiteY2"/>
              </a:cxn>
              <a:cxn ang="0">
                <a:pos x="connsiteX3" y="connsiteY3"/>
              </a:cxn>
            </a:cxnLst>
            <a:rect l="l" t="t" r="r" b="b"/>
            <a:pathLst>
              <a:path w="6444343" h="4789714">
                <a:moveTo>
                  <a:pt x="6444343" y="4789714"/>
                </a:moveTo>
                <a:lnTo>
                  <a:pt x="0" y="4789714"/>
                </a:lnTo>
                <a:lnTo>
                  <a:pt x="0" y="0"/>
                </a:lnTo>
                <a:lnTo>
                  <a:pt x="6429828" y="0"/>
                </a:lnTo>
              </a:path>
            </a:pathLst>
          </a:custGeom>
          <a:ln w="9525"/>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IN" dirty="0"/>
          </a:p>
        </p:txBody>
      </p:sp>
      <p:sp>
        <p:nvSpPr>
          <p:cNvPr id="3" name="TextBox 2">
            <a:extLst>
              <a:ext uri="{FF2B5EF4-FFF2-40B4-BE49-F238E27FC236}">
                <a16:creationId xmlns:a16="http://schemas.microsoft.com/office/drawing/2014/main" id="{2A60FE95-9FE0-4429-7AFB-6197FAC4AB8B}"/>
              </a:ext>
            </a:extLst>
          </p:cNvPr>
          <p:cNvSpPr txBox="1"/>
          <p:nvPr/>
        </p:nvSpPr>
        <p:spPr>
          <a:xfrm>
            <a:off x="325386" y="2894202"/>
            <a:ext cx="817554" cy="215444"/>
          </a:xfrm>
          <a:prstGeom prst="rect">
            <a:avLst/>
          </a:prstGeom>
          <a:noFill/>
        </p:spPr>
        <p:txBody>
          <a:bodyPr wrap="square" lIns="0" tIns="0" rIns="0" bIns="0" rtlCol="0">
            <a:spAutoFit/>
          </a:bodyPr>
          <a:lstStyle>
            <a:defPPr>
              <a:defRPr lang="en-US"/>
            </a:defPPr>
            <a:lvl1pPr fontAlgn="t">
              <a:defRPr sz="900"/>
            </a:lvl1pPr>
          </a:lstStyle>
          <a:p>
            <a:r>
              <a:rPr lang="en-IN" sz="1000" b="1" dirty="0">
                <a:solidFill>
                  <a:srgbClr val="FFFFFF"/>
                </a:solidFill>
              </a:rPr>
              <a:t>Text</a:t>
            </a:r>
          </a:p>
        </p:txBody>
      </p:sp>
      <p:cxnSp>
        <p:nvCxnSpPr>
          <p:cNvPr id="9" name="Straight Connector 8">
            <a:extLst>
              <a:ext uri="{FF2B5EF4-FFF2-40B4-BE49-F238E27FC236}">
                <a16:creationId xmlns:a16="http://schemas.microsoft.com/office/drawing/2014/main" id="{E000714B-3E7F-79D1-B33A-8092BBED0D83}"/>
              </a:ext>
            </a:extLst>
          </p:cNvPr>
          <p:cNvCxnSpPr>
            <a:cxnSpLocks/>
          </p:cNvCxnSpPr>
          <p:nvPr/>
        </p:nvCxnSpPr>
        <p:spPr>
          <a:xfrm>
            <a:off x="4074032" y="2662618"/>
            <a:ext cx="0" cy="999275"/>
          </a:xfrm>
          <a:prstGeom prst="line">
            <a:avLst/>
          </a:prstGeom>
          <a:ln w="12700">
            <a:solidFill>
              <a:srgbClr val="C0C0C0"/>
            </a:solidFill>
          </a:ln>
          <a:effectLst/>
        </p:spPr>
        <p:style>
          <a:lnRef idx="2">
            <a:schemeClr val="accent1"/>
          </a:lnRef>
          <a:fillRef idx="0">
            <a:schemeClr val="accent1"/>
          </a:fillRef>
          <a:effectRef idx="1">
            <a:schemeClr val="accent1"/>
          </a:effectRef>
          <a:fontRef idx="minor">
            <a:schemeClr val="tx1"/>
          </a:fontRef>
        </p:style>
      </p:cxnSp>
      <p:sp>
        <p:nvSpPr>
          <p:cNvPr id="6" name="TextBox 5">
            <a:extLst>
              <a:ext uri="{FF2B5EF4-FFF2-40B4-BE49-F238E27FC236}">
                <a16:creationId xmlns:a16="http://schemas.microsoft.com/office/drawing/2014/main" id="{2BA21C6C-25AF-4F14-3264-5A1E77026FF8}"/>
              </a:ext>
            </a:extLst>
          </p:cNvPr>
          <p:cNvSpPr txBox="1">
            <a:spLocks/>
          </p:cNvSpPr>
          <p:nvPr/>
        </p:nvSpPr>
        <p:spPr>
          <a:xfrm>
            <a:off x="6545664" y="2792923"/>
            <a:ext cx="2188988" cy="738664"/>
          </a:xfrm>
          <a:prstGeom prst="rect">
            <a:avLst/>
          </a:prstGeom>
          <a:noFill/>
        </p:spPr>
        <p:txBody>
          <a:bodyPr wrap="square" lIns="0" tIns="0" rIns="0" bIns="0" rtlCol="0">
            <a:spAutoFit/>
          </a:bodyPr>
          <a:lstStyle>
            <a:defPPr>
              <a:defRPr lang="en-US"/>
            </a:defPPr>
            <a:lvl1pPr fontAlgn="t">
              <a:defRPr sz="900"/>
            </a:lvl1pPr>
          </a:lstStyle>
          <a:p>
            <a:r>
              <a:rPr lang="en-IN" sz="1200" dirty="0"/>
              <a:t>Lorem ipsum dolor sit amet, consectetur adipiscing elit. Ut tempor, quam et mattis</a:t>
            </a:r>
          </a:p>
        </p:txBody>
      </p:sp>
      <p:sp>
        <p:nvSpPr>
          <p:cNvPr id="7" name="TextBox 6">
            <a:extLst>
              <a:ext uri="{FF2B5EF4-FFF2-40B4-BE49-F238E27FC236}">
                <a16:creationId xmlns:a16="http://schemas.microsoft.com/office/drawing/2014/main" id="{163E53BC-6186-BD00-4CDF-60637A64E814}"/>
              </a:ext>
            </a:extLst>
          </p:cNvPr>
          <p:cNvSpPr txBox="1">
            <a:spLocks/>
          </p:cNvSpPr>
          <p:nvPr/>
        </p:nvSpPr>
        <p:spPr>
          <a:xfrm>
            <a:off x="1885040" y="2792923"/>
            <a:ext cx="2047673" cy="738664"/>
          </a:xfrm>
          <a:prstGeom prst="rect">
            <a:avLst/>
          </a:prstGeom>
          <a:noFill/>
        </p:spPr>
        <p:txBody>
          <a:bodyPr wrap="square" lIns="0" tIns="0" rIns="0" bIns="0" rtlCol="0">
            <a:spAutoFit/>
          </a:bodyPr>
          <a:lstStyle>
            <a:defPPr>
              <a:defRPr lang="en-US"/>
            </a:defPPr>
            <a:lvl1pPr fontAlgn="t">
              <a:defRPr sz="900"/>
            </a:lvl1pPr>
          </a:lstStyle>
          <a:p>
            <a:r>
              <a:rPr lang="en-IN" sz="1200" dirty="0"/>
              <a:t>Lorem ipsum dolor sit amet, consectetur adipiscing elit. Ut tempor, quam et mattis</a:t>
            </a:r>
          </a:p>
        </p:txBody>
      </p:sp>
      <p:sp>
        <p:nvSpPr>
          <p:cNvPr id="8" name="TextBox 7">
            <a:extLst>
              <a:ext uri="{FF2B5EF4-FFF2-40B4-BE49-F238E27FC236}">
                <a16:creationId xmlns:a16="http://schemas.microsoft.com/office/drawing/2014/main" id="{12C43407-A471-26C8-5930-00DF35788004}"/>
              </a:ext>
            </a:extLst>
          </p:cNvPr>
          <p:cNvSpPr txBox="1">
            <a:spLocks/>
          </p:cNvSpPr>
          <p:nvPr/>
        </p:nvSpPr>
        <p:spPr>
          <a:xfrm>
            <a:off x="4215350" y="2792923"/>
            <a:ext cx="2047673" cy="738664"/>
          </a:xfrm>
          <a:prstGeom prst="rect">
            <a:avLst/>
          </a:prstGeom>
          <a:noFill/>
        </p:spPr>
        <p:txBody>
          <a:bodyPr wrap="square" lIns="0" tIns="0" rIns="0" bIns="0" rtlCol="0">
            <a:spAutoFit/>
          </a:bodyPr>
          <a:lstStyle>
            <a:defPPr>
              <a:defRPr lang="en-US"/>
            </a:defPPr>
            <a:lvl1pPr fontAlgn="t">
              <a:defRPr sz="900"/>
            </a:lvl1pPr>
          </a:lstStyle>
          <a:p>
            <a:r>
              <a:rPr lang="en-IN" sz="1200" dirty="0"/>
              <a:t>Lorem ipsum dolor sit amet, consectetur adipiscing elit. Ut tempor, quam et mattis</a:t>
            </a:r>
          </a:p>
        </p:txBody>
      </p:sp>
      <p:sp>
        <p:nvSpPr>
          <p:cNvPr id="15" name="Rectangle 14">
            <a:extLst>
              <a:ext uri="{FF2B5EF4-FFF2-40B4-BE49-F238E27FC236}">
                <a16:creationId xmlns:a16="http://schemas.microsoft.com/office/drawing/2014/main" id="{2F3BB436-E11C-DED3-8ACA-A2AD60403F5C}"/>
              </a:ext>
            </a:extLst>
          </p:cNvPr>
          <p:cNvSpPr>
            <a:spLocks/>
          </p:cNvSpPr>
          <p:nvPr/>
        </p:nvSpPr>
        <p:spPr>
          <a:xfrm>
            <a:off x="221226" y="2662618"/>
            <a:ext cx="1493176" cy="99927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lstStyle/>
          <a:p>
            <a:pPr algn="ctr"/>
            <a:endParaRPr lang="en-IN" sz="1000" b="1" dirty="0">
              <a:solidFill>
                <a:srgbClr val="FFFFFF"/>
              </a:solidFill>
            </a:endParaRPr>
          </a:p>
        </p:txBody>
      </p:sp>
      <p:sp>
        <p:nvSpPr>
          <p:cNvPr id="20" name="TextBox 19">
            <a:extLst>
              <a:ext uri="{FF2B5EF4-FFF2-40B4-BE49-F238E27FC236}">
                <a16:creationId xmlns:a16="http://schemas.microsoft.com/office/drawing/2014/main" id="{5E161800-666A-947F-E666-F1FDAE6C1884}"/>
              </a:ext>
            </a:extLst>
          </p:cNvPr>
          <p:cNvSpPr txBox="1"/>
          <p:nvPr/>
        </p:nvSpPr>
        <p:spPr>
          <a:xfrm>
            <a:off x="371283" y="4053766"/>
            <a:ext cx="998779" cy="492443"/>
          </a:xfrm>
          <a:prstGeom prst="rect">
            <a:avLst/>
          </a:prstGeom>
          <a:noFill/>
        </p:spPr>
        <p:txBody>
          <a:bodyPr wrap="square" lIns="0" tIns="0" rIns="0" bIns="0" rtlCol="0">
            <a:spAutoFit/>
          </a:bodyPr>
          <a:lstStyle>
            <a:defPPr>
              <a:defRPr lang="en-US"/>
            </a:defPPr>
            <a:lvl1pPr fontAlgn="t">
              <a:defRPr sz="900"/>
            </a:lvl1pPr>
          </a:lstStyle>
          <a:p>
            <a:r>
              <a:rPr lang="en-IN" sz="1200" b="1" dirty="0">
                <a:solidFill>
                  <a:srgbClr val="FFFFFF"/>
                </a:solidFill>
              </a:rPr>
              <a:t>Insert your text here</a:t>
            </a:r>
          </a:p>
        </p:txBody>
      </p:sp>
      <p:sp>
        <p:nvSpPr>
          <p:cNvPr id="21" name="TextBox 20">
            <a:extLst>
              <a:ext uri="{FF2B5EF4-FFF2-40B4-BE49-F238E27FC236}">
                <a16:creationId xmlns:a16="http://schemas.microsoft.com/office/drawing/2014/main" id="{80971365-C6AF-53CC-EED1-F25B75E94933}"/>
              </a:ext>
            </a:extLst>
          </p:cNvPr>
          <p:cNvSpPr txBox="1"/>
          <p:nvPr/>
        </p:nvSpPr>
        <p:spPr>
          <a:xfrm>
            <a:off x="371283" y="2916034"/>
            <a:ext cx="998779" cy="492443"/>
          </a:xfrm>
          <a:prstGeom prst="rect">
            <a:avLst/>
          </a:prstGeom>
          <a:noFill/>
        </p:spPr>
        <p:txBody>
          <a:bodyPr wrap="square" lIns="0" tIns="0" rIns="0" bIns="0" rtlCol="0">
            <a:spAutoFit/>
          </a:bodyPr>
          <a:lstStyle>
            <a:defPPr>
              <a:defRPr lang="en-US"/>
            </a:defPPr>
            <a:lvl1pPr fontAlgn="t">
              <a:defRPr sz="900"/>
            </a:lvl1pPr>
          </a:lstStyle>
          <a:p>
            <a:r>
              <a:rPr lang="en-IN" sz="1200" b="1" dirty="0">
                <a:solidFill>
                  <a:srgbClr val="FFFFFF"/>
                </a:solidFill>
              </a:rPr>
              <a:t>Insert your text here</a:t>
            </a:r>
          </a:p>
        </p:txBody>
      </p:sp>
      <p:sp>
        <p:nvSpPr>
          <p:cNvPr id="11" name="TextBox 10">
            <a:extLst>
              <a:ext uri="{FF2B5EF4-FFF2-40B4-BE49-F238E27FC236}">
                <a16:creationId xmlns:a16="http://schemas.microsoft.com/office/drawing/2014/main" id="{73EC12E5-A7EA-65F1-E155-655D1B22F68D}"/>
              </a:ext>
            </a:extLst>
          </p:cNvPr>
          <p:cNvSpPr txBox="1">
            <a:spLocks/>
          </p:cNvSpPr>
          <p:nvPr/>
        </p:nvSpPr>
        <p:spPr>
          <a:xfrm>
            <a:off x="6545664" y="3930655"/>
            <a:ext cx="2291031" cy="738664"/>
          </a:xfrm>
          <a:prstGeom prst="rect">
            <a:avLst/>
          </a:prstGeom>
          <a:noFill/>
        </p:spPr>
        <p:txBody>
          <a:bodyPr wrap="square" lIns="0" tIns="0" rIns="0" bIns="0" rtlCol="0">
            <a:spAutoFit/>
          </a:bodyPr>
          <a:lstStyle>
            <a:defPPr>
              <a:defRPr lang="en-US"/>
            </a:defPPr>
            <a:lvl1pPr fontAlgn="t">
              <a:defRPr sz="900"/>
            </a:lvl1pPr>
          </a:lstStyle>
          <a:p>
            <a:r>
              <a:rPr lang="en-IN" sz="1200" dirty="0"/>
              <a:t>Lorem ipsum dolor sit amet, consectetur adipiscing elit. Ut tempor, quam et mattis</a:t>
            </a:r>
          </a:p>
        </p:txBody>
      </p:sp>
      <p:sp>
        <p:nvSpPr>
          <p:cNvPr id="12" name="TextBox 11">
            <a:extLst>
              <a:ext uri="{FF2B5EF4-FFF2-40B4-BE49-F238E27FC236}">
                <a16:creationId xmlns:a16="http://schemas.microsoft.com/office/drawing/2014/main" id="{A37A6ABA-6EBA-0C0E-C514-54F30325E1D1}"/>
              </a:ext>
            </a:extLst>
          </p:cNvPr>
          <p:cNvSpPr txBox="1">
            <a:spLocks/>
          </p:cNvSpPr>
          <p:nvPr/>
        </p:nvSpPr>
        <p:spPr>
          <a:xfrm>
            <a:off x="1885040" y="3930655"/>
            <a:ext cx="2047673" cy="738664"/>
          </a:xfrm>
          <a:prstGeom prst="rect">
            <a:avLst/>
          </a:prstGeom>
          <a:noFill/>
        </p:spPr>
        <p:txBody>
          <a:bodyPr wrap="square" lIns="0" tIns="0" rIns="0" bIns="0" rtlCol="0">
            <a:spAutoFit/>
          </a:bodyPr>
          <a:lstStyle>
            <a:defPPr>
              <a:defRPr lang="en-US"/>
            </a:defPPr>
            <a:lvl1pPr fontAlgn="t">
              <a:defRPr sz="900"/>
            </a:lvl1pPr>
          </a:lstStyle>
          <a:p>
            <a:r>
              <a:rPr lang="en-IN" sz="1200" dirty="0"/>
              <a:t>Lorem ipsum dolor sit amet, consectetur adipiscing elit. Ut tempor, quam et mattis</a:t>
            </a:r>
          </a:p>
        </p:txBody>
      </p:sp>
      <p:sp>
        <p:nvSpPr>
          <p:cNvPr id="22" name="TextBox 21">
            <a:extLst>
              <a:ext uri="{FF2B5EF4-FFF2-40B4-BE49-F238E27FC236}">
                <a16:creationId xmlns:a16="http://schemas.microsoft.com/office/drawing/2014/main" id="{ED0CB830-B5FA-C725-D0E8-56AEECA59D80}"/>
              </a:ext>
            </a:extLst>
          </p:cNvPr>
          <p:cNvSpPr txBox="1">
            <a:spLocks/>
          </p:cNvSpPr>
          <p:nvPr/>
        </p:nvSpPr>
        <p:spPr>
          <a:xfrm>
            <a:off x="4215350" y="3930655"/>
            <a:ext cx="2047673" cy="738664"/>
          </a:xfrm>
          <a:prstGeom prst="rect">
            <a:avLst/>
          </a:prstGeom>
          <a:noFill/>
        </p:spPr>
        <p:txBody>
          <a:bodyPr wrap="square" lIns="0" tIns="0" rIns="0" bIns="0" rtlCol="0">
            <a:spAutoFit/>
          </a:bodyPr>
          <a:lstStyle>
            <a:defPPr>
              <a:defRPr lang="en-US"/>
            </a:defPPr>
            <a:lvl1pPr fontAlgn="t">
              <a:defRPr sz="900"/>
            </a:lvl1pPr>
          </a:lstStyle>
          <a:p>
            <a:r>
              <a:rPr lang="en-IN" sz="1200" dirty="0"/>
              <a:t>Lorem ipsum dolor sit amet, consectetur adipiscing elit. Ut tempor, quam et mattis</a:t>
            </a:r>
          </a:p>
        </p:txBody>
      </p:sp>
      <p:sp>
        <p:nvSpPr>
          <p:cNvPr id="24" name="TextBox 23">
            <a:extLst>
              <a:ext uri="{FF2B5EF4-FFF2-40B4-BE49-F238E27FC236}">
                <a16:creationId xmlns:a16="http://schemas.microsoft.com/office/drawing/2014/main" id="{A64ED871-4A53-4127-8D8C-2AD38EF97E82}"/>
              </a:ext>
            </a:extLst>
          </p:cNvPr>
          <p:cNvSpPr txBox="1">
            <a:spLocks/>
          </p:cNvSpPr>
          <p:nvPr/>
        </p:nvSpPr>
        <p:spPr>
          <a:xfrm>
            <a:off x="6545664" y="2118607"/>
            <a:ext cx="2188988" cy="307777"/>
          </a:xfrm>
          <a:prstGeom prst="rect">
            <a:avLst/>
          </a:prstGeom>
          <a:solidFill>
            <a:schemeClr val="bg1"/>
          </a:solidFill>
        </p:spPr>
        <p:txBody>
          <a:bodyPr wrap="square" lIns="0" tIns="0" rIns="0" bIns="0" rtlCol="0">
            <a:spAutoFit/>
          </a:bodyPr>
          <a:lstStyle>
            <a:defPPr>
              <a:defRPr lang="en-US"/>
            </a:defPPr>
            <a:lvl1pPr fontAlgn="t">
              <a:defRPr sz="900"/>
            </a:lvl1pPr>
          </a:lstStyle>
          <a:p>
            <a:pPr algn="ctr"/>
            <a:r>
              <a:rPr lang="en-IN" sz="1500" b="1" dirty="0">
                <a:solidFill>
                  <a:schemeClr val="accent1"/>
                </a:solidFill>
              </a:rPr>
              <a:t>Insert your text here</a:t>
            </a:r>
          </a:p>
        </p:txBody>
      </p:sp>
      <p:sp>
        <p:nvSpPr>
          <p:cNvPr id="25" name="TextBox 24">
            <a:extLst>
              <a:ext uri="{FF2B5EF4-FFF2-40B4-BE49-F238E27FC236}">
                <a16:creationId xmlns:a16="http://schemas.microsoft.com/office/drawing/2014/main" id="{97D0D720-6DA4-4444-FABF-3FC6860D524C}"/>
              </a:ext>
            </a:extLst>
          </p:cNvPr>
          <p:cNvSpPr txBox="1">
            <a:spLocks/>
          </p:cNvSpPr>
          <p:nvPr/>
        </p:nvSpPr>
        <p:spPr>
          <a:xfrm>
            <a:off x="1885040" y="2118607"/>
            <a:ext cx="2047673" cy="307777"/>
          </a:xfrm>
          <a:prstGeom prst="rect">
            <a:avLst/>
          </a:prstGeom>
          <a:solidFill>
            <a:schemeClr val="bg1"/>
          </a:solidFill>
        </p:spPr>
        <p:txBody>
          <a:bodyPr wrap="square" lIns="0" tIns="0" rIns="0" bIns="0" rtlCol="0">
            <a:spAutoFit/>
          </a:bodyPr>
          <a:lstStyle>
            <a:defPPr>
              <a:defRPr lang="en-US"/>
            </a:defPPr>
            <a:lvl1pPr fontAlgn="t">
              <a:defRPr sz="900"/>
            </a:lvl1pPr>
          </a:lstStyle>
          <a:p>
            <a:pPr algn="ctr"/>
            <a:r>
              <a:rPr lang="en-IN" sz="1500" b="1" dirty="0">
                <a:solidFill>
                  <a:schemeClr val="accent1"/>
                </a:solidFill>
              </a:rPr>
              <a:t>Insert your text here</a:t>
            </a:r>
          </a:p>
        </p:txBody>
      </p:sp>
      <p:sp>
        <p:nvSpPr>
          <p:cNvPr id="26" name="TextBox 25">
            <a:extLst>
              <a:ext uri="{FF2B5EF4-FFF2-40B4-BE49-F238E27FC236}">
                <a16:creationId xmlns:a16="http://schemas.microsoft.com/office/drawing/2014/main" id="{ED67D0C8-0160-4CE3-EE22-33C971059B74}"/>
              </a:ext>
            </a:extLst>
          </p:cNvPr>
          <p:cNvSpPr txBox="1">
            <a:spLocks/>
          </p:cNvSpPr>
          <p:nvPr/>
        </p:nvSpPr>
        <p:spPr>
          <a:xfrm>
            <a:off x="4215350" y="2118607"/>
            <a:ext cx="2047673" cy="307777"/>
          </a:xfrm>
          <a:prstGeom prst="rect">
            <a:avLst/>
          </a:prstGeom>
          <a:solidFill>
            <a:schemeClr val="bg1"/>
          </a:solidFill>
        </p:spPr>
        <p:txBody>
          <a:bodyPr wrap="square" lIns="0" tIns="0" rIns="0" bIns="0" rtlCol="0">
            <a:spAutoFit/>
          </a:bodyPr>
          <a:lstStyle>
            <a:defPPr>
              <a:defRPr lang="en-US"/>
            </a:defPPr>
            <a:lvl1pPr fontAlgn="t">
              <a:defRPr sz="900"/>
            </a:lvl1pPr>
          </a:lstStyle>
          <a:p>
            <a:pPr algn="ctr"/>
            <a:r>
              <a:rPr lang="en-IN" sz="1500" b="1" dirty="0">
                <a:solidFill>
                  <a:schemeClr val="accent1"/>
                </a:solidFill>
              </a:rPr>
              <a:t>Insert your text here</a:t>
            </a:r>
          </a:p>
        </p:txBody>
      </p:sp>
      <p:sp>
        <p:nvSpPr>
          <p:cNvPr id="30" name="Oval 29">
            <a:extLst>
              <a:ext uri="{FF2B5EF4-FFF2-40B4-BE49-F238E27FC236}">
                <a16:creationId xmlns:a16="http://schemas.microsoft.com/office/drawing/2014/main" id="{04385B01-8B13-A3C2-FEDD-1BC6192031AB}"/>
              </a:ext>
            </a:extLst>
          </p:cNvPr>
          <p:cNvSpPr/>
          <p:nvPr/>
        </p:nvSpPr>
        <p:spPr>
          <a:xfrm rot="16200000">
            <a:off x="2757676" y="3542117"/>
            <a:ext cx="302400" cy="3024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&lt;</a:t>
            </a:r>
            <a:endParaRPr lang="en-PH" sz="1000" b="1" dirty="0"/>
          </a:p>
        </p:txBody>
      </p:sp>
      <p:sp>
        <p:nvSpPr>
          <p:cNvPr id="31" name="Oval 30">
            <a:extLst>
              <a:ext uri="{FF2B5EF4-FFF2-40B4-BE49-F238E27FC236}">
                <a16:creationId xmlns:a16="http://schemas.microsoft.com/office/drawing/2014/main" id="{2A1EF4F6-94CC-0F2B-02EF-A4441CA27C4D}"/>
              </a:ext>
            </a:extLst>
          </p:cNvPr>
          <p:cNvSpPr/>
          <p:nvPr/>
        </p:nvSpPr>
        <p:spPr>
          <a:xfrm rot="16200000">
            <a:off x="5087986" y="3542117"/>
            <a:ext cx="302400" cy="3024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&lt;</a:t>
            </a:r>
            <a:endParaRPr lang="en-PH" sz="1000" b="1" dirty="0"/>
          </a:p>
        </p:txBody>
      </p:sp>
      <p:sp>
        <p:nvSpPr>
          <p:cNvPr id="32" name="Oval 31">
            <a:extLst>
              <a:ext uri="{FF2B5EF4-FFF2-40B4-BE49-F238E27FC236}">
                <a16:creationId xmlns:a16="http://schemas.microsoft.com/office/drawing/2014/main" id="{AD7C3B28-051C-567F-D330-BABD6B90B385}"/>
              </a:ext>
            </a:extLst>
          </p:cNvPr>
          <p:cNvSpPr/>
          <p:nvPr/>
        </p:nvSpPr>
        <p:spPr>
          <a:xfrm rot="16200000">
            <a:off x="7488957" y="3542116"/>
            <a:ext cx="302400" cy="3024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&lt;</a:t>
            </a:r>
            <a:endParaRPr lang="en-PH" sz="1000" b="1" dirty="0"/>
          </a:p>
        </p:txBody>
      </p:sp>
      <p:grpSp>
        <p:nvGrpSpPr>
          <p:cNvPr id="33" name="Group 32">
            <a:extLst>
              <a:ext uri="{FF2B5EF4-FFF2-40B4-BE49-F238E27FC236}">
                <a16:creationId xmlns:a16="http://schemas.microsoft.com/office/drawing/2014/main" id="{18200E1C-B986-3E39-E8A3-684E32C0D961}"/>
              </a:ext>
            </a:extLst>
          </p:cNvPr>
          <p:cNvGrpSpPr/>
          <p:nvPr/>
        </p:nvGrpSpPr>
        <p:grpSpPr>
          <a:xfrm>
            <a:off x="2644276" y="1534059"/>
            <a:ext cx="529200" cy="530012"/>
            <a:chOff x="3071135" y="1760585"/>
            <a:chExt cx="475200" cy="633600"/>
          </a:xfrm>
        </p:grpSpPr>
        <p:sp>
          <p:nvSpPr>
            <p:cNvPr id="34" name="Accent">
              <a:extLst>
                <a:ext uri="{FF2B5EF4-FFF2-40B4-BE49-F238E27FC236}">
                  <a16:creationId xmlns:a16="http://schemas.microsoft.com/office/drawing/2014/main" id="{892ADF75-1E33-8B94-2304-39975C55EB0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5" name="Outline">
              <a:extLst>
                <a:ext uri="{FF2B5EF4-FFF2-40B4-BE49-F238E27FC236}">
                  <a16:creationId xmlns:a16="http://schemas.microsoft.com/office/drawing/2014/main" id="{4ED210FE-05D4-3B5F-B765-67A9A5E9EA0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6" name="Group 35">
            <a:extLst>
              <a:ext uri="{FF2B5EF4-FFF2-40B4-BE49-F238E27FC236}">
                <a16:creationId xmlns:a16="http://schemas.microsoft.com/office/drawing/2014/main" id="{682C77A2-FFD8-5C1B-134F-1E5C61A36403}"/>
              </a:ext>
            </a:extLst>
          </p:cNvPr>
          <p:cNvGrpSpPr/>
          <p:nvPr/>
        </p:nvGrpSpPr>
        <p:grpSpPr>
          <a:xfrm>
            <a:off x="4974586" y="1534059"/>
            <a:ext cx="529200" cy="530012"/>
            <a:chOff x="3071135" y="1760585"/>
            <a:chExt cx="475200" cy="633600"/>
          </a:xfrm>
        </p:grpSpPr>
        <p:sp>
          <p:nvSpPr>
            <p:cNvPr id="37" name="Accent">
              <a:extLst>
                <a:ext uri="{FF2B5EF4-FFF2-40B4-BE49-F238E27FC236}">
                  <a16:creationId xmlns:a16="http://schemas.microsoft.com/office/drawing/2014/main" id="{D365F062-218B-CA9E-8C01-F1F39071268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8" name="Outline">
              <a:extLst>
                <a:ext uri="{FF2B5EF4-FFF2-40B4-BE49-F238E27FC236}">
                  <a16:creationId xmlns:a16="http://schemas.microsoft.com/office/drawing/2014/main" id="{59A5D65C-8E5F-8314-CCE2-D0C73E15DBF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9" name="Group 38">
            <a:extLst>
              <a:ext uri="{FF2B5EF4-FFF2-40B4-BE49-F238E27FC236}">
                <a16:creationId xmlns:a16="http://schemas.microsoft.com/office/drawing/2014/main" id="{31B2D615-1F18-B0EB-55CC-9CD4142DF4F3}"/>
              </a:ext>
            </a:extLst>
          </p:cNvPr>
          <p:cNvGrpSpPr/>
          <p:nvPr/>
        </p:nvGrpSpPr>
        <p:grpSpPr>
          <a:xfrm>
            <a:off x="7375558" y="1534059"/>
            <a:ext cx="529200" cy="530012"/>
            <a:chOff x="3071135" y="1760585"/>
            <a:chExt cx="475200" cy="633600"/>
          </a:xfrm>
        </p:grpSpPr>
        <p:sp>
          <p:nvSpPr>
            <p:cNvPr id="40" name="Accent">
              <a:extLst>
                <a:ext uri="{FF2B5EF4-FFF2-40B4-BE49-F238E27FC236}">
                  <a16:creationId xmlns:a16="http://schemas.microsoft.com/office/drawing/2014/main" id="{153C9DA3-EEB7-679B-0798-F4509ADF0E7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1" name="Outline">
              <a:extLst>
                <a:ext uri="{FF2B5EF4-FFF2-40B4-BE49-F238E27FC236}">
                  <a16:creationId xmlns:a16="http://schemas.microsoft.com/office/drawing/2014/main" id="{77F08C37-B711-16E1-897B-4C37DB0AC33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3" name="TextBox 22">
            <a:extLst>
              <a:ext uri="{FF2B5EF4-FFF2-40B4-BE49-F238E27FC236}">
                <a16:creationId xmlns:a16="http://schemas.microsoft.com/office/drawing/2014/main" id="{C0D6D1D8-B6B2-F9B1-5E9F-9F43B7BB0781}"/>
              </a:ext>
            </a:extLst>
          </p:cNvPr>
          <p:cNvSpPr txBox="1"/>
          <p:nvPr/>
        </p:nvSpPr>
        <p:spPr>
          <a:xfrm>
            <a:off x="371283" y="5191498"/>
            <a:ext cx="998779" cy="492443"/>
          </a:xfrm>
          <a:prstGeom prst="rect">
            <a:avLst/>
          </a:prstGeom>
          <a:noFill/>
        </p:spPr>
        <p:txBody>
          <a:bodyPr wrap="square" lIns="0" tIns="0" rIns="0" bIns="0" rtlCol="0">
            <a:spAutoFit/>
          </a:bodyPr>
          <a:lstStyle>
            <a:defPPr>
              <a:defRPr lang="en-US"/>
            </a:defPPr>
            <a:lvl1pPr fontAlgn="t">
              <a:defRPr sz="900"/>
            </a:lvl1pPr>
          </a:lstStyle>
          <a:p>
            <a:r>
              <a:rPr lang="en-IN" sz="1200" b="1" dirty="0">
                <a:solidFill>
                  <a:srgbClr val="FFFFFF"/>
                </a:solidFill>
              </a:rPr>
              <a:t>Insert your text here</a:t>
            </a:r>
          </a:p>
        </p:txBody>
      </p:sp>
      <p:sp>
        <p:nvSpPr>
          <p:cNvPr id="17" name="TextBox 16">
            <a:extLst>
              <a:ext uri="{FF2B5EF4-FFF2-40B4-BE49-F238E27FC236}">
                <a16:creationId xmlns:a16="http://schemas.microsoft.com/office/drawing/2014/main" id="{1F6DD6DD-8A4C-338E-364B-351395AF1643}"/>
              </a:ext>
            </a:extLst>
          </p:cNvPr>
          <p:cNvSpPr txBox="1">
            <a:spLocks/>
          </p:cNvSpPr>
          <p:nvPr/>
        </p:nvSpPr>
        <p:spPr>
          <a:xfrm>
            <a:off x="6545664" y="5068387"/>
            <a:ext cx="2291031" cy="738664"/>
          </a:xfrm>
          <a:prstGeom prst="rect">
            <a:avLst/>
          </a:prstGeom>
          <a:noFill/>
        </p:spPr>
        <p:txBody>
          <a:bodyPr wrap="square" lIns="0" tIns="0" rIns="0" bIns="0" rtlCol="0">
            <a:spAutoFit/>
          </a:bodyPr>
          <a:lstStyle>
            <a:defPPr>
              <a:defRPr lang="en-US"/>
            </a:defPPr>
            <a:lvl1pPr fontAlgn="t">
              <a:defRPr sz="900"/>
            </a:lvl1pPr>
          </a:lstStyle>
          <a:p>
            <a:r>
              <a:rPr lang="en-IN" sz="1200" dirty="0"/>
              <a:t>Lorem ipsum dolor sit amet, consectetur adipiscing elit. Ut tempor, quam et mattis</a:t>
            </a:r>
          </a:p>
        </p:txBody>
      </p:sp>
      <p:sp>
        <p:nvSpPr>
          <p:cNvPr id="18" name="TextBox 17">
            <a:extLst>
              <a:ext uri="{FF2B5EF4-FFF2-40B4-BE49-F238E27FC236}">
                <a16:creationId xmlns:a16="http://schemas.microsoft.com/office/drawing/2014/main" id="{B2ADE163-4C59-3C73-F00C-17C50AA88619}"/>
              </a:ext>
            </a:extLst>
          </p:cNvPr>
          <p:cNvSpPr txBox="1">
            <a:spLocks/>
          </p:cNvSpPr>
          <p:nvPr/>
        </p:nvSpPr>
        <p:spPr>
          <a:xfrm>
            <a:off x="1885040" y="5068387"/>
            <a:ext cx="2047673" cy="738664"/>
          </a:xfrm>
          <a:prstGeom prst="rect">
            <a:avLst/>
          </a:prstGeom>
          <a:noFill/>
        </p:spPr>
        <p:txBody>
          <a:bodyPr wrap="square" lIns="0" tIns="0" rIns="0" bIns="0" rtlCol="0">
            <a:spAutoFit/>
          </a:bodyPr>
          <a:lstStyle>
            <a:defPPr>
              <a:defRPr lang="en-US"/>
            </a:defPPr>
            <a:lvl1pPr fontAlgn="t">
              <a:defRPr sz="900"/>
            </a:lvl1pPr>
          </a:lstStyle>
          <a:p>
            <a:r>
              <a:rPr lang="en-IN" sz="1200" dirty="0"/>
              <a:t>Lorem ipsum dolor sit amet, consectetur adipiscing elit. Ut tempor, quam et mattis</a:t>
            </a:r>
          </a:p>
        </p:txBody>
      </p:sp>
      <p:sp>
        <p:nvSpPr>
          <p:cNvPr id="27" name="TextBox 26">
            <a:extLst>
              <a:ext uri="{FF2B5EF4-FFF2-40B4-BE49-F238E27FC236}">
                <a16:creationId xmlns:a16="http://schemas.microsoft.com/office/drawing/2014/main" id="{035782C2-4865-F404-2B3B-73145C213520}"/>
              </a:ext>
            </a:extLst>
          </p:cNvPr>
          <p:cNvSpPr txBox="1">
            <a:spLocks/>
          </p:cNvSpPr>
          <p:nvPr/>
        </p:nvSpPr>
        <p:spPr>
          <a:xfrm>
            <a:off x="4215350" y="5068387"/>
            <a:ext cx="2047673" cy="738664"/>
          </a:xfrm>
          <a:prstGeom prst="rect">
            <a:avLst/>
          </a:prstGeom>
          <a:noFill/>
        </p:spPr>
        <p:txBody>
          <a:bodyPr wrap="square" lIns="0" tIns="0" rIns="0" bIns="0" rtlCol="0">
            <a:spAutoFit/>
          </a:bodyPr>
          <a:lstStyle>
            <a:defPPr>
              <a:defRPr lang="en-US"/>
            </a:defPPr>
            <a:lvl1pPr fontAlgn="t">
              <a:defRPr sz="900"/>
            </a:lvl1pPr>
          </a:lstStyle>
          <a:p>
            <a:r>
              <a:rPr lang="en-IN" sz="1200" dirty="0"/>
              <a:t>Lorem ipsum dolor sit amet, consectetur adipiscing elit. Ut tempor, quam et mattis</a:t>
            </a:r>
          </a:p>
        </p:txBody>
      </p:sp>
      <p:sp>
        <p:nvSpPr>
          <p:cNvPr id="28" name="Oval 27">
            <a:extLst>
              <a:ext uri="{FF2B5EF4-FFF2-40B4-BE49-F238E27FC236}">
                <a16:creationId xmlns:a16="http://schemas.microsoft.com/office/drawing/2014/main" id="{B37CFB88-FE27-4A3C-3B6D-D17E7752DCF9}"/>
              </a:ext>
            </a:extLst>
          </p:cNvPr>
          <p:cNvSpPr/>
          <p:nvPr/>
        </p:nvSpPr>
        <p:spPr>
          <a:xfrm rot="16200000">
            <a:off x="2757676" y="4679849"/>
            <a:ext cx="302400" cy="3024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&lt;</a:t>
            </a:r>
            <a:endParaRPr lang="en-PH" sz="1000" b="1" dirty="0"/>
          </a:p>
        </p:txBody>
      </p:sp>
      <p:sp>
        <p:nvSpPr>
          <p:cNvPr id="29" name="Oval 28">
            <a:extLst>
              <a:ext uri="{FF2B5EF4-FFF2-40B4-BE49-F238E27FC236}">
                <a16:creationId xmlns:a16="http://schemas.microsoft.com/office/drawing/2014/main" id="{C033D88C-CDE1-44C3-A27E-BB9605573E69}"/>
              </a:ext>
            </a:extLst>
          </p:cNvPr>
          <p:cNvSpPr/>
          <p:nvPr/>
        </p:nvSpPr>
        <p:spPr>
          <a:xfrm rot="16200000">
            <a:off x="5087986" y="4679849"/>
            <a:ext cx="302400" cy="3024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&lt;</a:t>
            </a:r>
            <a:endParaRPr lang="en-PH" sz="1000" b="1" dirty="0"/>
          </a:p>
        </p:txBody>
      </p:sp>
      <p:sp>
        <p:nvSpPr>
          <p:cNvPr id="42" name="Oval 41">
            <a:extLst>
              <a:ext uri="{FF2B5EF4-FFF2-40B4-BE49-F238E27FC236}">
                <a16:creationId xmlns:a16="http://schemas.microsoft.com/office/drawing/2014/main" id="{C7C1253D-6560-E83D-88BB-B366FADDE97E}"/>
              </a:ext>
            </a:extLst>
          </p:cNvPr>
          <p:cNvSpPr/>
          <p:nvPr/>
        </p:nvSpPr>
        <p:spPr>
          <a:xfrm rot="16200000">
            <a:off x="7488957" y="4679848"/>
            <a:ext cx="302400" cy="3024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00" b="1" dirty="0"/>
              <a:t>&lt;</a:t>
            </a:r>
            <a:endParaRPr lang="en-PH" sz="1000" b="1" dirty="0"/>
          </a:p>
        </p:txBody>
      </p:sp>
      <p:cxnSp>
        <p:nvCxnSpPr>
          <p:cNvPr id="48" name="Straight Connector 47">
            <a:extLst>
              <a:ext uri="{FF2B5EF4-FFF2-40B4-BE49-F238E27FC236}">
                <a16:creationId xmlns:a16="http://schemas.microsoft.com/office/drawing/2014/main" id="{53DC42D0-68CE-1810-BC8A-EC19A60CE6EA}"/>
              </a:ext>
            </a:extLst>
          </p:cNvPr>
          <p:cNvCxnSpPr>
            <a:cxnSpLocks/>
          </p:cNvCxnSpPr>
          <p:nvPr/>
        </p:nvCxnSpPr>
        <p:spPr>
          <a:xfrm>
            <a:off x="6404344" y="2662618"/>
            <a:ext cx="0" cy="999275"/>
          </a:xfrm>
          <a:prstGeom prst="line">
            <a:avLst/>
          </a:prstGeom>
          <a:ln w="12700">
            <a:solidFill>
              <a:srgbClr val="C0C0C0"/>
            </a:solidFill>
          </a:ln>
          <a:effectLst/>
        </p:spPr>
        <p:style>
          <a:lnRef idx="2">
            <a:schemeClr val="accent1"/>
          </a:lnRef>
          <a:fillRef idx="0">
            <a:schemeClr val="accent1"/>
          </a:fillRef>
          <a:effectRef idx="1">
            <a:schemeClr val="accent1"/>
          </a:effectRef>
          <a:fontRef idx="minor">
            <a:schemeClr val="tx1"/>
          </a:fontRef>
        </p:style>
      </p:cxnSp>
      <p:cxnSp>
        <p:nvCxnSpPr>
          <p:cNvPr id="53" name="Straight Connector 52">
            <a:extLst>
              <a:ext uri="{FF2B5EF4-FFF2-40B4-BE49-F238E27FC236}">
                <a16:creationId xmlns:a16="http://schemas.microsoft.com/office/drawing/2014/main" id="{BCE8125A-179E-59BE-15E2-49BB2879652C}"/>
              </a:ext>
            </a:extLst>
          </p:cNvPr>
          <p:cNvCxnSpPr>
            <a:cxnSpLocks/>
          </p:cNvCxnSpPr>
          <p:nvPr/>
        </p:nvCxnSpPr>
        <p:spPr>
          <a:xfrm>
            <a:off x="4074032" y="3800350"/>
            <a:ext cx="0" cy="999275"/>
          </a:xfrm>
          <a:prstGeom prst="line">
            <a:avLst/>
          </a:prstGeom>
          <a:ln w="12700">
            <a:solidFill>
              <a:srgbClr val="C0C0C0"/>
            </a:solidFill>
          </a:ln>
          <a:effectLst/>
        </p:spPr>
        <p:style>
          <a:lnRef idx="2">
            <a:schemeClr val="accent1"/>
          </a:lnRef>
          <a:fillRef idx="0">
            <a:schemeClr val="accent1"/>
          </a:fillRef>
          <a:effectRef idx="1">
            <a:schemeClr val="accent1"/>
          </a:effectRef>
          <a:fontRef idx="minor">
            <a:schemeClr val="tx1"/>
          </a:fontRef>
        </p:style>
      </p:cxnSp>
      <p:cxnSp>
        <p:nvCxnSpPr>
          <p:cNvPr id="54" name="Straight Connector 53">
            <a:extLst>
              <a:ext uri="{FF2B5EF4-FFF2-40B4-BE49-F238E27FC236}">
                <a16:creationId xmlns:a16="http://schemas.microsoft.com/office/drawing/2014/main" id="{B244141A-3165-A63A-C758-95FAD76E5DE0}"/>
              </a:ext>
            </a:extLst>
          </p:cNvPr>
          <p:cNvCxnSpPr>
            <a:cxnSpLocks/>
          </p:cNvCxnSpPr>
          <p:nvPr/>
        </p:nvCxnSpPr>
        <p:spPr>
          <a:xfrm>
            <a:off x="6404344" y="3800350"/>
            <a:ext cx="0" cy="999275"/>
          </a:xfrm>
          <a:prstGeom prst="line">
            <a:avLst/>
          </a:prstGeom>
          <a:ln w="12700">
            <a:solidFill>
              <a:srgbClr val="C0C0C0"/>
            </a:solidFill>
          </a:ln>
          <a:effectLst/>
        </p:spPr>
        <p:style>
          <a:lnRef idx="2">
            <a:schemeClr val="accent1"/>
          </a:lnRef>
          <a:fillRef idx="0">
            <a:schemeClr val="accent1"/>
          </a:fillRef>
          <a:effectRef idx="1">
            <a:schemeClr val="accent1"/>
          </a:effectRef>
          <a:fontRef idx="minor">
            <a:schemeClr val="tx1"/>
          </a:fontRef>
        </p:style>
      </p:cxnSp>
      <p:cxnSp>
        <p:nvCxnSpPr>
          <p:cNvPr id="55" name="Straight Connector 54">
            <a:extLst>
              <a:ext uri="{FF2B5EF4-FFF2-40B4-BE49-F238E27FC236}">
                <a16:creationId xmlns:a16="http://schemas.microsoft.com/office/drawing/2014/main" id="{B0F2C9AE-4C39-96E1-2D61-EEE68AF4CA5A}"/>
              </a:ext>
            </a:extLst>
          </p:cNvPr>
          <p:cNvCxnSpPr>
            <a:cxnSpLocks/>
          </p:cNvCxnSpPr>
          <p:nvPr/>
        </p:nvCxnSpPr>
        <p:spPr>
          <a:xfrm>
            <a:off x="4074032" y="4938082"/>
            <a:ext cx="0" cy="999275"/>
          </a:xfrm>
          <a:prstGeom prst="line">
            <a:avLst/>
          </a:prstGeom>
          <a:ln w="12700">
            <a:solidFill>
              <a:srgbClr val="C0C0C0"/>
            </a:solidFill>
          </a:ln>
          <a:effectLst/>
        </p:spPr>
        <p:style>
          <a:lnRef idx="2">
            <a:schemeClr val="accent1"/>
          </a:lnRef>
          <a:fillRef idx="0">
            <a:schemeClr val="accent1"/>
          </a:fillRef>
          <a:effectRef idx="1">
            <a:schemeClr val="accent1"/>
          </a:effectRef>
          <a:fontRef idx="minor">
            <a:schemeClr val="tx1"/>
          </a:fontRef>
        </p:style>
      </p:cxnSp>
      <p:cxnSp>
        <p:nvCxnSpPr>
          <p:cNvPr id="56" name="Straight Connector 55">
            <a:extLst>
              <a:ext uri="{FF2B5EF4-FFF2-40B4-BE49-F238E27FC236}">
                <a16:creationId xmlns:a16="http://schemas.microsoft.com/office/drawing/2014/main" id="{C77B3599-93BE-0208-5944-59500D434C88}"/>
              </a:ext>
            </a:extLst>
          </p:cNvPr>
          <p:cNvCxnSpPr>
            <a:cxnSpLocks/>
          </p:cNvCxnSpPr>
          <p:nvPr/>
        </p:nvCxnSpPr>
        <p:spPr>
          <a:xfrm>
            <a:off x="6404344" y="4938082"/>
            <a:ext cx="0" cy="999275"/>
          </a:xfrm>
          <a:prstGeom prst="line">
            <a:avLst/>
          </a:prstGeom>
          <a:ln w="12700">
            <a:solidFill>
              <a:srgbClr val="C0C0C0"/>
            </a:solidFill>
          </a:ln>
          <a:effectLst/>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951421497"/>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CAB66319-3329-4BFA-B981-FFF9302D92EE}"/>
              </a:ext>
            </a:extLst>
          </p:cNvPr>
          <p:cNvSpPr/>
          <p:nvPr/>
        </p:nvSpPr>
        <p:spPr>
          <a:xfrm>
            <a:off x="221225" y="2627449"/>
            <a:ext cx="4285448" cy="14937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5000" rIns="891000" rtlCol="0" anchor="ctr"/>
          <a:lstStyle/>
          <a:p>
            <a:pPr marL="132160" indent="-132160"/>
            <a:r>
              <a:rPr lang="en-IN" sz="1800" b="1" dirty="0">
                <a:solidFill>
                  <a:schemeClr val="accent1"/>
                </a:solidFill>
                <a:cs typeface="Calibri" panose="020F0502020204030204" pitchFamily="34" charset="0"/>
              </a:rPr>
              <a:t>Lorem ipsum</a:t>
            </a:r>
          </a:p>
          <a:p>
            <a:pPr marL="132160" indent="-132160">
              <a:spcBef>
                <a:spcPts val="133"/>
              </a:spcBef>
              <a:buClr>
                <a:schemeClr val="tx1"/>
              </a:buClr>
              <a:buSzPct val="100000"/>
              <a:buFont typeface="Arial" panose="020B0604020202020204" pitchFamily="34" charset="0"/>
              <a:buChar char="•"/>
            </a:pPr>
            <a:r>
              <a:rPr lang="en-US" sz="1200" dirty="0">
                <a:solidFill>
                  <a:schemeClr val="tx1"/>
                </a:solidFill>
                <a:cs typeface="Calibri" panose="020F0502020204030204" pitchFamily="34" charset="0"/>
              </a:rPr>
              <a:t>Lorem ipsum dolor sit amet, consectetur adipiscing elit. Ut tempor, quam et mattis</a:t>
            </a:r>
          </a:p>
          <a:p>
            <a:pPr marL="132160" indent="-132160">
              <a:spcBef>
                <a:spcPts val="133"/>
              </a:spcBef>
              <a:buClr>
                <a:schemeClr val="tx1"/>
              </a:buClr>
              <a:buSzPct val="100000"/>
              <a:buFont typeface="Arial" panose="020B0604020202020204" pitchFamily="34" charset="0"/>
              <a:buChar char="•"/>
            </a:pPr>
            <a:r>
              <a:rPr lang="en-US" sz="1200" dirty="0">
                <a:solidFill>
                  <a:schemeClr val="tx1"/>
                </a:solidFill>
                <a:cs typeface="Calibri" panose="020F0502020204030204" pitchFamily="34" charset="0"/>
              </a:rPr>
              <a:t>Lorem ipsum dolor sit amet, consectetur adipiscing elit. Ut tempor, quam et mattis</a:t>
            </a:r>
          </a:p>
        </p:txBody>
      </p:sp>
      <p:sp>
        <p:nvSpPr>
          <p:cNvPr id="36" name="Rectangle 35">
            <a:extLst>
              <a:ext uri="{FF2B5EF4-FFF2-40B4-BE49-F238E27FC236}">
                <a16:creationId xmlns:a16="http://schemas.microsoft.com/office/drawing/2014/main" id="{E1B44B11-FB13-4436-ADE0-5C5EF676B0B9}"/>
              </a:ext>
            </a:extLst>
          </p:cNvPr>
          <p:cNvSpPr/>
          <p:nvPr/>
        </p:nvSpPr>
        <p:spPr>
          <a:xfrm>
            <a:off x="4637326" y="2627449"/>
            <a:ext cx="4285448" cy="14937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5000" rIns="891000" rtlCol="0" anchor="ctr"/>
          <a:lstStyle/>
          <a:p>
            <a:pPr marL="132160" indent="-132160"/>
            <a:r>
              <a:rPr lang="en-IN" sz="1800" b="1" dirty="0">
                <a:solidFill>
                  <a:schemeClr val="accent1"/>
                </a:solidFill>
                <a:cs typeface="Calibri" panose="020F0502020204030204" pitchFamily="34" charset="0"/>
              </a:rPr>
              <a:t>Lorem ipsum</a:t>
            </a:r>
          </a:p>
          <a:p>
            <a:pPr marL="132160" indent="-132160">
              <a:spcBef>
                <a:spcPts val="133"/>
              </a:spcBef>
              <a:buClr>
                <a:schemeClr val="tx1"/>
              </a:buClr>
              <a:buSzPct val="100000"/>
              <a:buFont typeface="Arial" panose="020B0604020202020204" pitchFamily="34" charset="0"/>
              <a:buChar char="•"/>
            </a:pPr>
            <a:r>
              <a:rPr lang="en-US" sz="1200" dirty="0">
                <a:solidFill>
                  <a:schemeClr val="tx1"/>
                </a:solidFill>
                <a:cs typeface="Calibri" panose="020F0502020204030204" pitchFamily="34" charset="0"/>
              </a:rPr>
              <a:t>Lorem ipsum dolor sit amet, consectetur adipiscing elit. Ut tempor, quam et mattis</a:t>
            </a:r>
          </a:p>
          <a:p>
            <a:pPr marL="132160" indent="-132160">
              <a:spcBef>
                <a:spcPts val="133"/>
              </a:spcBef>
              <a:buClr>
                <a:schemeClr val="tx1"/>
              </a:buClr>
              <a:buSzPct val="100000"/>
              <a:buFont typeface="Arial" panose="020B0604020202020204" pitchFamily="34" charset="0"/>
              <a:buChar char="•"/>
            </a:pPr>
            <a:r>
              <a:rPr lang="en-US" sz="1200" dirty="0">
                <a:solidFill>
                  <a:schemeClr val="tx1"/>
                </a:solidFill>
                <a:cs typeface="Calibri" panose="020F0502020204030204" pitchFamily="34" charset="0"/>
              </a:rPr>
              <a:t>Lorem ipsum dolor sit amet, consectetur adipiscing elit. Ut tempor, quam et mattis</a:t>
            </a:r>
          </a:p>
        </p:txBody>
      </p:sp>
      <p:sp>
        <p:nvSpPr>
          <p:cNvPr id="37" name="Rectangle 36">
            <a:extLst>
              <a:ext uri="{FF2B5EF4-FFF2-40B4-BE49-F238E27FC236}">
                <a16:creationId xmlns:a16="http://schemas.microsoft.com/office/drawing/2014/main" id="{65D34846-4B25-4C26-8C49-760AE56E2A43}"/>
              </a:ext>
            </a:extLst>
          </p:cNvPr>
          <p:cNvSpPr/>
          <p:nvPr/>
        </p:nvSpPr>
        <p:spPr>
          <a:xfrm>
            <a:off x="221225" y="4293628"/>
            <a:ext cx="4285448" cy="14937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5000" rIns="891000" rtlCol="0" anchor="ctr"/>
          <a:lstStyle/>
          <a:p>
            <a:pPr marL="132160" indent="-132160"/>
            <a:r>
              <a:rPr lang="en-IN" sz="1800" b="1" dirty="0">
                <a:solidFill>
                  <a:schemeClr val="accent1"/>
                </a:solidFill>
                <a:cs typeface="Calibri" panose="020F0502020204030204" pitchFamily="34" charset="0"/>
              </a:rPr>
              <a:t>Lorem ipsum</a:t>
            </a:r>
          </a:p>
          <a:p>
            <a:pPr marL="132160" indent="-132160">
              <a:spcBef>
                <a:spcPts val="133"/>
              </a:spcBef>
              <a:buClr>
                <a:schemeClr val="tx1"/>
              </a:buClr>
              <a:buSzPct val="100000"/>
              <a:buFont typeface="Arial" panose="020B0604020202020204" pitchFamily="34" charset="0"/>
              <a:buChar char="•"/>
            </a:pPr>
            <a:r>
              <a:rPr lang="en-US" sz="1200" dirty="0">
                <a:solidFill>
                  <a:schemeClr val="tx1"/>
                </a:solidFill>
                <a:cs typeface="Calibri" panose="020F0502020204030204" pitchFamily="34" charset="0"/>
              </a:rPr>
              <a:t>Lorem ipsum dolor sit amet, consectetur adipiscing elit. Ut tempor, quam et mattis</a:t>
            </a:r>
          </a:p>
          <a:p>
            <a:pPr marL="132160" indent="-132160">
              <a:spcBef>
                <a:spcPts val="133"/>
              </a:spcBef>
              <a:buClr>
                <a:schemeClr val="tx1"/>
              </a:buClr>
              <a:buSzPct val="100000"/>
              <a:buFont typeface="Arial" panose="020B0604020202020204" pitchFamily="34" charset="0"/>
              <a:buChar char="•"/>
            </a:pPr>
            <a:r>
              <a:rPr lang="en-US" sz="1200" dirty="0">
                <a:solidFill>
                  <a:schemeClr val="tx1"/>
                </a:solidFill>
                <a:cs typeface="Calibri" panose="020F0502020204030204" pitchFamily="34" charset="0"/>
              </a:rPr>
              <a:t>Lorem ipsum dolor sit amet, consectetur adipiscing elit. Ut tempor, quam et mattis</a:t>
            </a:r>
          </a:p>
        </p:txBody>
      </p:sp>
      <p:sp>
        <p:nvSpPr>
          <p:cNvPr id="38" name="Rectangle 37">
            <a:extLst>
              <a:ext uri="{FF2B5EF4-FFF2-40B4-BE49-F238E27FC236}">
                <a16:creationId xmlns:a16="http://schemas.microsoft.com/office/drawing/2014/main" id="{267A77A1-D59A-429F-9FD6-C29A5C2CCE8F}"/>
              </a:ext>
            </a:extLst>
          </p:cNvPr>
          <p:cNvSpPr/>
          <p:nvPr/>
        </p:nvSpPr>
        <p:spPr>
          <a:xfrm>
            <a:off x="4637326" y="4293628"/>
            <a:ext cx="4285448" cy="149371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135000" rIns="891000" rtlCol="0" anchor="ctr"/>
          <a:lstStyle/>
          <a:p>
            <a:pPr marL="132160" indent="-132160"/>
            <a:r>
              <a:rPr lang="en-IN" sz="1800" b="1" dirty="0">
                <a:solidFill>
                  <a:schemeClr val="accent1"/>
                </a:solidFill>
                <a:cs typeface="Calibri" panose="020F0502020204030204" pitchFamily="34" charset="0"/>
              </a:rPr>
              <a:t>Lorem ipsum</a:t>
            </a:r>
          </a:p>
          <a:p>
            <a:pPr marL="132160" indent="-132160">
              <a:spcBef>
                <a:spcPts val="133"/>
              </a:spcBef>
              <a:buClr>
                <a:schemeClr val="tx1"/>
              </a:buClr>
              <a:buSzPct val="100000"/>
              <a:buFont typeface="Arial" panose="020B0604020202020204" pitchFamily="34" charset="0"/>
              <a:buChar char="•"/>
            </a:pPr>
            <a:r>
              <a:rPr lang="en-US" sz="1200" dirty="0">
                <a:solidFill>
                  <a:schemeClr val="tx1"/>
                </a:solidFill>
                <a:cs typeface="Calibri" panose="020F0502020204030204" pitchFamily="34" charset="0"/>
              </a:rPr>
              <a:t>Lorem ipsum dolor sit amet, consectetur adipiscing elit. Ut tempor, quam et mattis</a:t>
            </a:r>
          </a:p>
          <a:p>
            <a:pPr marL="132160" indent="-132160">
              <a:spcBef>
                <a:spcPts val="133"/>
              </a:spcBef>
              <a:buClr>
                <a:schemeClr val="tx1"/>
              </a:buClr>
              <a:buSzPct val="100000"/>
              <a:buFont typeface="Arial" panose="020B0604020202020204" pitchFamily="34" charset="0"/>
              <a:buChar char="•"/>
            </a:pPr>
            <a:r>
              <a:rPr lang="en-US" sz="1200" dirty="0">
                <a:solidFill>
                  <a:schemeClr val="tx1"/>
                </a:solidFill>
                <a:cs typeface="Calibri" panose="020F0502020204030204" pitchFamily="34" charset="0"/>
              </a:rPr>
              <a:t>Lorem ipsum dolor sit amet, consectetur adipiscing elit. Ut tempor, quam et mattis</a:t>
            </a:r>
          </a:p>
        </p:txBody>
      </p:sp>
      <p:sp>
        <p:nvSpPr>
          <p:cNvPr id="2" name="Title 1">
            <a:extLst>
              <a:ext uri="{FF2B5EF4-FFF2-40B4-BE49-F238E27FC236}">
                <a16:creationId xmlns:a16="http://schemas.microsoft.com/office/drawing/2014/main" id="{4E5FA19F-430A-4D3A-B374-042B1B262EDF}"/>
              </a:ext>
            </a:extLst>
          </p:cNvPr>
          <p:cNvSpPr>
            <a:spLocks noGrp="1"/>
          </p:cNvSpPr>
          <p:nvPr>
            <p:ph type="title"/>
          </p:nvPr>
        </p:nvSpPr>
        <p:spPr>
          <a:xfrm>
            <a:off x="221226" y="365126"/>
            <a:ext cx="8701548" cy="578772"/>
          </a:xfrm>
        </p:spPr>
        <p:txBody>
          <a:bodyPr/>
          <a:lstStyle/>
          <a:p>
            <a:r>
              <a:rPr lang="en-US" dirty="0"/>
              <a:t>Four-Quadrant Bullet Matrix</a:t>
            </a:r>
          </a:p>
        </p:txBody>
      </p:sp>
      <p:sp>
        <p:nvSpPr>
          <p:cNvPr id="5" name="Rectangle 4">
            <a:extLst>
              <a:ext uri="{FF2B5EF4-FFF2-40B4-BE49-F238E27FC236}">
                <a16:creationId xmlns:a16="http://schemas.microsoft.com/office/drawing/2014/main" id="{2204F008-B3EE-43FA-9934-DDA27FAFCA81}"/>
              </a:ext>
            </a:extLst>
          </p:cNvPr>
          <p:cNvSpPr/>
          <p:nvPr/>
        </p:nvSpPr>
        <p:spPr>
          <a:xfrm>
            <a:off x="221225" y="1481673"/>
            <a:ext cx="8701548" cy="1049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 name="Rectangle 3">
            <a:extLst>
              <a:ext uri="{FF2B5EF4-FFF2-40B4-BE49-F238E27FC236}">
                <a16:creationId xmlns:a16="http://schemas.microsoft.com/office/drawing/2014/main" id="{467EF1E2-058E-42DA-9EA1-3993D4D58433}"/>
              </a:ext>
            </a:extLst>
          </p:cNvPr>
          <p:cNvSpPr/>
          <p:nvPr/>
        </p:nvSpPr>
        <p:spPr>
          <a:xfrm>
            <a:off x="221225" y="1481673"/>
            <a:ext cx="8701548" cy="9512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864000" rtlCol="0" anchor="ctr"/>
          <a:lstStyle/>
          <a:p>
            <a:r>
              <a:rPr lang="en-US" sz="1800" b="1" dirty="0">
                <a:cs typeface="Calibri" panose="020F0502020204030204" pitchFamily="34" charset="0"/>
              </a:rPr>
              <a:t>Lorem ipsum dolor sit amet, consectetur </a:t>
            </a:r>
            <a:endParaRPr lang="en-PH" sz="1800" dirty="0"/>
          </a:p>
        </p:txBody>
      </p:sp>
      <p:grpSp>
        <p:nvGrpSpPr>
          <p:cNvPr id="22" name="Group 21">
            <a:extLst>
              <a:ext uri="{FF2B5EF4-FFF2-40B4-BE49-F238E27FC236}">
                <a16:creationId xmlns:a16="http://schemas.microsoft.com/office/drawing/2014/main" id="{2549B6B7-1D15-4101-94BF-286BA91A8EE8}"/>
              </a:ext>
            </a:extLst>
          </p:cNvPr>
          <p:cNvGrpSpPr/>
          <p:nvPr/>
        </p:nvGrpSpPr>
        <p:grpSpPr>
          <a:xfrm>
            <a:off x="335394" y="1631313"/>
            <a:ext cx="648000" cy="648000"/>
            <a:chOff x="3071135" y="1760585"/>
            <a:chExt cx="475200" cy="633600"/>
          </a:xfrm>
          <a:solidFill>
            <a:schemeClr val="bg1"/>
          </a:solidFill>
        </p:grpSpPr>
        <p:sp>
          <p:nvSpPr>
            <p:cNvPr id="23" name="Accent">
              <a:extLst>
                <a:ext uri="{FF2B5EF4-FFF2-40B4-BE49-F238E27FC236}">
                  <a16:creationId xmlns:a16="http://schemas.microsoft.com/office/drawing/2014/main" id="{F770746D-DFBA-4A54-AA4A-64DCA6D235B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4" name="Outline">
              <a:extLst>
                <a:ext uri="{FF2B5EF4-FFF2-40B4-BE49-F238E27FC236}">
                  <a16:creationId xmlns:a16="http://schemas.microsoft.com/office/drawing/2014/main" id="{32F87DFB-1C9B-4227-81D8-8BFD867DCB6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9" name="Group 38">
            <a:extLst>
              <a:ext uri="{FF2B5EF4-FFF2-40B4-BE49-F238E27FC236}">
                <a16:creationId xmlns:a16="http://schemas.microsoft.com/office/drawing/2014/main" id="{D375B2D0-02ED-4F18-A3B9-ABAB3273E506}"/>
              </a:ext>
            </a:extLst>
          </p:cNvPr>
          <p:cNvGrpSpPr/>
          <p:nvPr/>
        </p:nvGrpSpPr>
        <p:grpSpPr>
          <a:xfrm>
            <a:off x="3741517" y="3050304"/>
            <a:ext cx="647374" cy="648000"/>
            <a:chOff x="3071135" y="1760585"/>
            <a:chExt cx="475200" cy="633600"/>
          </a:xfrm>
        </p:grpSpPr>
        <p:sp>
          <p:nvSpPr>
            <p:cNvPr id="40" name="Accent">
              <a:extLst>
                <a:ext uri="{FF2B5EF4-FFF2-40B4-BE49-F238E27FC236}">
                  <a16:creationId xmlns:a16="http://schemas.microsoft.com/office/drawing/2014/main" id="{F5CC9013-DBD3-4CA2-8D1E-A1DE43F2753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1" name="Outline">
              <a:extLst>
                <a:ext uri="{FF2B5EF4-FFF2-40B4-BE49-F238E27FC236}">
                  <a16:creationId xmlns:a16="http://schemas.microsoft.com/office/drawing/2014/main" id="{E72E8BA4-CA31-4F4F-8007-F4A3B1DD03C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2" name="Group 41">
            <a:extLst>
              <a:ext uri="{FF2B5EF4-FFF2-40B4-BE49-F238E27FC236}">
                <a16:creationId xmlns:a16="http://schemas.microsoft.com/office/drawing/2014/main" id="{BD07608A-AFB3-43EA-BEED-513CBDC93AF9}"/>
              </a:ext>
            </a:extLst>
          </p:cNvPr>
          <p:cNvGrpSpPr/>
          <p:nvPr/>
        </p:nvGrpSpPr>
        <p:grpSpPr>
          <a:xfrm>
            <a:off x="8168834" y="3050304"/>
            <a:ext cx="647374" cy="648000"/>
            <a:chOff x="3071135" y="1760585"/>
            <a:chExt cx="475200" cy="633600"/>
          </a:xfrm>
        </p:grpSpPr>
        <p:sp>
          <p:nvSpPr>
            <p:cNvPr id="43" name="Accent">
              <a:extLst>
                <a:ext uri="{FF2B5EF4-FFF2-40B4-BE49-F238E27FC236}">
                  <a16:creationId xmlns:a16="http://schemas.microsoft.com/office/drawing/2014/main" id="{4D87EE18-E82D-44C7-936B-D245D66C828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4" name="Outline">
              <a:extLst>
                <a:ext uri="{FF2B5EF4-FFF2-40B4-BE49-F238E27FC236}">
                  <a16:creationId xmlns:a16="http://schemas.microsoft.com/office/drawing/2014/main" id="{4F2BAB90-DE1E-4B09-960A-2D3509757A7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5" name="Group 44">
            <a:extLst>
              <a:ext uri="{FF2B5EF4-FFF2-40B4-BE49-F238E27FC236}">
                <a16:creationId xmlns:a16="http://schemas.microsoft.com/office/drawing/2014/main" id="{542A18B5-E533-4D59-8FC0-940F246F95AA}"/>
              </a:ext>
            </a:extLst>
          </p:cNvPr>
          <p:cNvGrpSpPr/>
          <p:nvPr/>
        </p:nvGrpSpPr>
        <p:grpSpPr>
          <a:xfrm>
            <a:off x="3741517" y="4716483"/>
            <a:ext cx="647374" cy="648000"/>
            <a:chOff x="3071135" y="1760585"/>
            <a:chExt cx="475200" cy="633600"/>
          </a:xfrm>
        </p:grpSpPr>
        <p:sp>
          <p:nvSpPr>
            <p:cNvPr id="46" name="Accent">
              <a:extLst>
                <a:ext uri="{FF2B5EF4-FFF2-40B4-BE49-F238E27FC236}">
                  <a16:creationId xmlns:a16="http://schemas.microsoft.com/office/drawing/2014/main" id="{E36EBC69-619B-4CDB-BE48-F70CCF8DBED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7" name="Outline">
              <a:extLst>
                <a:ext uri="{FF2B5EF4-FFF2-40B4-BE49-F238E27FC236}">
                  <a16:creationId xmlns:a16="http://schemas.microsoft.com/office/drawing/2014/main" id="{1ED4C678-1569-4F22-82AF-909DB3554DB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8" name="Group 47">
            <a:extLst>
              <a:ext uri="{FF2B5EF4-FFF2-40B4-BE49-F238E27FC236}">
                <a16:creationId xmlns:a16="http://schemas.microsoft.com/office/drawing/2014/main" id="{2DF10AE4-0B88-4560-BC7D-AF78F7D9EDD4}"/>
              </a:ext>
            </a:extLst>
          </p:cNvPr>
          <p:cNvGrpSpPr/>
          <p:nvPr/>
        </p:nvGrpSpPr>
        <p:grpSpPr>
          <a:xfrm>
            <a:off x="8168834" y="4716483"/>
            <a:ext cx="647374" cy="648000"/>
            <a:chOff x="3071135" y="1760585"/>
            <a:chExt cx="475200" cy="633600"/>
          </a:xfrm>
        </p:grpSpPr>
        <p:sp>
          <p:nvSpPr>
            <p:cNvPr id="49" name="Accent">
              <a:extLst>
                <a:ext uri="{FF2B5EF4-FFF2-40B4-BE49-F238E27FC236}">
                  <a16:creationId xmlns:a16="http://schemas.microsoft.com/office/drawing/2014/main" id="{6D034441-E3B7-4C43-93FD-F71E36A2503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0" name="Outline">
              <a:extLst>
                <a:ext uri="{FF2B5EF4-FFF2-40B4-BE49-F238E27FC236}">
                  <a16:creationId xmlns:a16="http://schemas.microsoft.com/office/drawing/2014/main" id="{41D91D54-259A-412A-90C6-4EE75CC949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cxnSp>
        <p:nvCxnSpPr>
          <p:cNvPr id="13" name="Straight Connector 12">
            <a:extLst>
              <a:ext uri="{FF2B5EF4-FFF2-40B4-BE49-F238E27FC236}">
                <a16:creationId xmlns:a16="http://schemas.microsoft.com/office/drawing/2014/main" id="{A3BFA71D-6C3D-4195-8AF9-C6F260D99DC8}"/>
              </a:ext>
            </a:extLst>
          </p:cNvPr>
          <p:cNvCxnSpPr/>
          <p:nvPr/>
        </p:nvCxnSpPr>
        <p:spPr>
          <a:xfrm>
            <a:off x="4571999" y="2627449"/>
            <a:ext cx="0" cy="3217765"/>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32E21772-B6D3-436A-876B-FE7AD6CC421E}"/>
              </a:ext>
            </a:extLst>
          </p:cNvPr>
          <p:cNvCxnSpPr>
            <a:cxnSpLocks/>
          </p:cNvCxnSpPr>
          <p:nvPr/>
        </p:nvCxnSpPr>
        <p:spPr>
          <a:xfrm flipH="1">
            <a:off x="199664" y="4207393"/>
            <a:ext cx="8724418"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74686324"/>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5F3CCF2-4867-43F2-B1DB-BA3E1BFAB46A}"/>
              </a:ext>
            </a:extLst>
          </p:cNvPr>
          <p:cNvSpPr>
            <a:spLocks noGrp="1"/>
          </p:cNvSpPr>
          <p:nvPr>
            <p:ph type="title"/>
          </p:nvPr>
        </p:nvSpPr>
        <p:spPr>
          <a:xfrm>
            <a:off x="221226" y="365126"/>
            <a:ext cx="8701548" cy="578772"/>
          </a:xfrm>
        </p:spPr>
        <p:txBody>
          <a:bodyPr/>
          <a:lstStyle/>
          <a:p>
            <a:r>
              <a:rPr lang="en-US" dirty="0"/>
              <a:t>Four-Row, Four-Column Matrix Table</a:t>
            </a:r>
          </a:p>
        </p:txBody>
      </p:sp>
      <p:sp>
        <p:nvSpPr>
          <p:cNvPr id="3" name="Shape0_20211020_153545">
            <a:extLst>
              <a:ext uri="{FF2B5EF4-FFF2-40B4-BE49-F238E27FC236}">
                <a16:creationId xmlns:a16="http://schemas.microsoft.com/office/drawing/2014/main" id="{6F50BB47-DCD8-4E98-A75A-4AA21E9D977C}"/>
              </a:ext>
            </a:extLst>
          </p:cNvPr>
          <p:cNvSpPr>
            <a:spLocks/>
          </p:cNvSpPr>
          <p:nvPr/>
        </p:nvSpPr>
        <p:spPr>
          <a:xfrm>
            <a:off x="364604" y="1573845"/>
            <a:ext cx="8558170" cy="961249"/>
          </a:xfrm>
          <a:prstGeom prst="roundRect">
            <a:avLst/>
          </a:prstGeom>
          <a:solidFill>
            <a:srgbClr val="FFFFFF"/>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l">
              <a:defRPr/>
            </a:pPr>
            <a:endParaRPr lang="en-US" sz="2700" dirty="0">
              <a:solidFill>
                <a:srgbClr val="FFFFFF"/>
              </a:solidFill>
            </a:endParaRPr>
          </a:p>
        </p:txBody>
      </p:sp>
      <p:sp>
        <p:nvSpPr>
          <p:cNvPr id="7" name="Shape1_20210517_152403">
            <a:extLst>
              <a:ext uri="{FF2B5EF4-FFF2-40B4-BE49-F238E27FC236}">
                <a16:creationId xmlns:a16="http://schemas.microsoft.com/office/drawing/2014/main" id="{E7C27AA9-0E01-49A7-A800-595E87AFFDF2}"/>
              </a:ext>
            </a:extLst>
          </p:cNvPr>
          <p:cNvSpPr txBox="1">
            <a:spLocks/>
          </p:cNvSpPr>
          <p:nvPr/>
        </p:nvSpPr>
        <p:spPr>
          <a:xfrm>
            <a:off x="1232704" y="1890312"/>
            <a:ext cx="1909419" cy="540467"/>
          </a:xfrm>
          <a:prstGeom prst="rect">
            <a:avLst/>
          </a:prstGeom>
          <a:noFill/>
          <a:effectLst/>
        </p:spPr>
        <p:txBody>
          <a:bodyPr wrap="square" lIns="0" tIns="0" rIns="0" bIns="0" rtlCol="0" anchor="t" anchorCtr="0">
            <a:normAutofit/>
          </a:bodyPr>
          <a:lstStyle/>
          <a:p>
            <a:pPr algn="l">
              <a:defRPr/>
            </a:pPr>
            <a:r>
              <a:rPr lang="en-US" altLang="ko-KR" dirty="0">
                <a:solidFill>
                  <a:schemeClr val="tx1">
                    <a:lumMod val="100000"/>
                  </a:schemeClr>
                </a:solidFill>
                <a:cs typeface="Arial" pitchFamily="34" charset="0"/>
              </a:rPr>
              <a:t>Insert Text Here</a:t>
            </a:r>
          </a:p>
        </p:txBody>
      </p:sp>
      <p:sp>
        <p:nvSpPr>
          <p:cNvPr id="8" name="Shape2_20210517_152403">
            <a:extLst>
              <a:ext uri="{FF2B5EF4-FFF2-40B4-BE49-F238E27FC236}">
                <a16:creationId xmlns:a16="http://schemas.microsoft.com/office/drawing/2014/main" id="{9EB09796-6708-42D6-A059-16DDDA5CE758}"/>
              </a:ext>
            </a:extLst>
          </p:cNvPr>
          <p:cNvSpPr txBox="1">
            <a:spLocks/>
          </p:cNvSpPr>
          <p:nvPr/>
        </p:nvSpPr>
        <p:spPr>
          <a:xfrm>
            <a:off x="1232704" y="1687661"/>
            <a:ext cx="1909419" cy="188787"/>
          </a:xfrm>
          <a:prstGeom prst="rect">
            <a:avLst/>
          </a:prstGeom>
          <a:noFill/>
          <a:effectLst/>
        </p:spPr>
        <p:txBody>
          <a:bodyPr wrap="square" lIns="0" tIns="0" rIns="0" bIns="0" rtlCol="0" anchor="ctr" anchorCtr="0">
            <a:noAutofit/>
          </a:bodyPr>
          <a:lstStyle/>
          <a:p>
            <a:pPr algn="l">
              <a:defRPr/>
            </a:pPr>
            <a:r>
              <a:rPr lang="en-US" altLang="ko-KR" b="1" dirty="0">
                <a:solidFill>
                  <a:schemeClr val="accent1"/>
                </a:solidFill>
              </a:rPr>
              <a:t>Title</a:t>
            </a:r>
          </a:p>
        </p:txBody>
      </p:sp>
      <p:sp>
        <p:nvSpPr>
          <p:cNvPr id="15" name="Shape1_20211020_153545">
            <a:extLst>
              <a:ext uri="{FF2B5EF4-FFF2-40B4-BE49-F238E27FC236}">
                <a16:creationId xmlns:a16="http://schemas.microsoft.com/office/drawing/2014/main" id="{AE9E08B6-0614-459E-B343-49F6DD4A361A}"/>
              </a:ext>
            </a:extLst>
          </p:cNvPr>
          <p:cNvSpPr>
            <a:spLocks/>
          </p:cNvSpPr>
          <p:nvPr/>
        </p:nvSpPr>
        <p:spPr>
          <a:xfrm>
            <a:off x="364604" y="2658485"/>
            <a:ext cx="8558170" cy="961249"/>
          </a:xfrm>
          <a:prstGeom prst="roundRect">
            <a:avLst/>
          </a:prstGeom>
          <a:solidFill>
            <a:srgbClr val="FFFFFF"/>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l">
              <a:defRPr/>
            </a:pPr>
            <a:endParaRPr lang="en-US" sz="2700" dirty="0">
              <a:solidFill>
                <a:srgbClr val="FFFFFF"/>
              </a:solidFill>
            </a:endParaRPr>
          </a:p>
        </p:txBody>
      </p:sp>
      <p:sp>
        <p:nvSpPr>
          <p:cNvPr id="19" name="Shape8_20210517_152403">
            <a:extLst>
              <a:ext uri="{FF2B5EF4-FFF2-40B4-BE49-F238E27FC236}">
                <a16:creationId xmlns:a16="http://schemas.microsoft.com/office/drawing/2014/main" id="{985D18A4-BFC2-47B0-94A7-740E4DA813D2}"/>
              </a:ext>
            </a:extLst>
          </p:cNvPr>
          <p:cNvSpPr txBox="1">
            <a:spLocks/>
          </p:cNvSpPr>
          <p:nvPr/>
        </p:nvSpPr>
        <p:spPr>
          <a:xfrm>
            <a:off x="1232704" y="2980882"/>
            <a:ext cx="1909419" cy="540467"/>
          </a:xfrm>
          <a:prstGeom prst="rect">
            <a:avLst/>
          </a:prstGeom>
          <a:noFill/>
          <a:effectLst/>
        </p:spPr>
        <p:txBody>
          <a:bodyPr wrap="square" lIns="0" tIns="0" rIns="0" bIns="0" rtlCol="0" anchor="t" anchorCtr="0">
            <a:normAutofit/>
          </a:bodyPr>
          <a:lstStyle/>
          <a:p>
            <a:pPr algn="l">
              <a:defRPr/>
            </a:pPr>
            <a:r>
              <a:rPr lang="en-US" altLang="ko-KR" dirty="0">
                <a:solidFill>
                  <a:schemeClr val="tx1">
                    <a:lumMod val="100000"/>
                  </a:schemeClr>
                </a:solidFill>
                <a:cs typeface="Arial" pitchFamily="34" charset="0"/>
              </a:rPr>
              <a:t>Insert Text Here</a:t>
            </a:r>
          </a:p>
        </p:txBody>
      </p:sp>
      <p:sp>
        <p:nvSpPr>
          <p:cNvPr id="20" name="Shape9_20210517_152403">
            <a:extLst>
              <a:ext uri="{FF2B5EF4-FFF2-40B4-BE49-F238E27FC236}">
                <a16:creationId xmlns:a16="http://schemas.microsoft.com/office/drawing/2014/main" id="{0BD1E471-791D-48A7-9FF0-EEAC9D148DE3}"/>
              </a:ext>
            </a:extLst>
          </p:cNvPr>
          <p:cNvSpPr txBox="1">
            <a:spLocks/>
          </p:cNvSpPr>
          <p:nvPr/>
        </p:nvSpPr>
        <p:spPr>
          <a:xfrm>
            <a:off x="1232704" y="2772304"/>
            <a:ext cx="1909419" cy="188787"/>
          </a:xfrm>
          <a:prstGeom prst="rect">
            <a:avLst/>
          </a:prstGeom>
          <a:noFill/>
          <a:effectLst/>
        </p:spPr>
        <p:txBody>
          <a:bodyPr wrap="square" lIns="0" tIns="0" rIns="0" bIns="0" rtlCol="0" anchor="ctr">
            <a:noAutofit/>
          </a:bodyPr>
          <a:lstStyle/>
          <a:p>
            <a:pPr algn="l">
              <a:defRPr/>
            </a:pPr>
            <a:r>
              <a:rPr lang="en-US" altLang="ko-KR" b="1" dirty="0">
                <a:solidFill>
                  <a:schemeClr val="accent1"/>
                </a:solidFill>
              </a:rPr>
              <a:t>Title</a:t>
            </a:r>
          </a:p>
        </p:txBody>
      </p:sp>
      <p:sp>
        <p:nvSpPr>
          <p:cNvPr id="27" name="Shape2_20211020_153545">
            <a:extLst>
              <a:ext uri="{FF2B5EF4-FFF2-40B4-BE49-F238E27FC236}">
                <a16:creationId xmlns:a16="http://schemas.microsoft.com/office/drawing/2014/main" id="{3BE993C5-4EBE-48BC-89C2-7AEB2D878F5E}"/>
              </a:ext>
            </a:extLst>
          </p:cNvPr>
          <p:cNvSpPr>
            <a:spLocks/>
          </p:cNvSpPr>
          <p:nvPr/>
        </p:nvSpPr>
        <p:spPr>
          <a:xfrm>
            <a:off x="364604" y="3743126"/>
            <a:ext cx="8558170" cy="961249"/>
          </a:xfrm>
          <a:prstGeom prst="roundRect">
            <a:avLst/>
          </a:prstGeom>
          <a:solidFill>
            <a:srgbClr val="FFFFFF"/>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l">
              <a:defRPr/>
            </a:pPr>
            <a:endParaRPr lang="en-US" sz="2700" dirty="0">
              <a:solidFill>
                <a:srgbClr val="FFFFFF"/>
              </a:solidFill>
            </a:endParaRPr>
          </a:p>
        </p:txBody>
      </p:sp>
      <p:sp>
        <p:nvSpPr>
          <p:cNvPr id="31" name="Shape16_20210517_152403">
            <a:extLst>
              <a:ext uri="{FF2B5EF4-FFF2-40B4-BE49-F238E27FC236}">
                <a16:creationId xmlns:a16="http://schemas.microsoft.com/office/drawing/2014/main" id="{AA62484A-DDFA-4E48-83EF-14B4DD0FA1D2}"/>
              </a:ext>
            </a:extLst>
          </p:cNvPr>
          <p:cNvSpPr txBox="1">
            <a:spLocks/>
          </p:cNvSpPr>
          <p:nvPr/>
        </p:nvSpPr>
        <p:spPr>
          <a:xfrm>
            <a:off x="1232704" y="4065521"/>
            <a:ext cx="1909419" cy="540467"/>
          </a:xfrm>
          <a:prstGeom prst="rect">
            <a:avLst/>
          </a:prstGeom>
          <a:noFill/>
          <a:effectLst/>
        </p:spPr>
        <p:txBody>
          <a:bodyPr wrap="square" lIns="0" tIns="0" rIns="0" bIns="0" rtlCol="0" anchor="t" anchorCtr="0">
            <a:normAutofit/>
          </a:bodyPr>
          <a:lstStyle/>
          <a:p>
            <a:pPr algn="l">
              <a:defRPr/>
            </a:pPr>
            <a:r>
              <a:rPr lang="en-US" altLang="ko-KR" dirty="0">
                <a:solidFill>
                  <a:schemeClr val="tx1">
                    <a:lumMod val="100000"/>
                  </a:schemeClr>
                </a:solidFill>
                <a:cs typeface="Arial" pitchFamily="34" charset="0"/>
              </a:rPr>
              <a:t>Insert Text Here</a:t>
            </a:r>
          </a:p>
        </p:txBody>
      </p:sp>
      <p:sp>
        <p:nvSpPr>
          <p:cNvPr id="32" name="Shape17_20210517_152403">
            <a:extLst>
              <a:ext uri="{FF2B5EF4-FFF2-40B4-BE49-F238E27FC236}">
                <a16:creationId xmlns:a16="http://schemas.microsoft.com/office/drawing/2014/main" id="{A29B9BF5-C469-4C93-8C00-E17928817FD4}"/>
              </a:ext>
            </a:extLst>
          </p:cNvPr>
          <p:cNvSpPr txBox="1">
            <a:spLocks/>
          </p:cNvSpPr>
          <p:nvPr/>
        </p:nvSpPr>
        <p:spPr>
          <a:xfrm>
            <a:off x="1232704" y="3856942"/>
            <a:ext cx="1909419" cy="188787"/>
          </a:xfrm>
          <a:prstGeom prst="rect">
            <a:avLst/>
          </a:prstGeom>
          <a:noFill/>
          <a:effectLst/>
        </p:spPr>
        <p:txBody>
          <a:bodyPr wrap="square" lIns="0" tIns="0" rIns="0" bIns="0" rtlCol="0" anchor="ctr">
            <a:noAutofit/>
          </a:bodyPr>
          <a:lstStyle/>
          <a:p>
            <a:pPr algn="l">
              <a:defRPr/>
            </a:pPr>
            <a:r>
              <a:rPr lang="en-US" altLang="ko-KR" b="1" dirty="0">
                <a:solidFill>
                  <a:schemeClr val="accent1"/>
                </a:solidFill>
              </a:rPr>
              <a:t>Title</a:t>
            </a:r>
          </a:p>
        </p:txBody>
      </p:sp>
      <p:sp>
        <p:nvSpPr>
          <p:cNvPr id="39" name="Shape3_20211020_153545">
            <a:extLst>
              <a:ext uri="{FF2B5EF4-FFF2-40B4-BE49-F238E27FC236}">
                <a16:creationId xmlns:a16="http://schemas.microsoft.com/office/drawing/2014/main" id="{AA2DD7F8-55C3-449C-A25F-42D42C3B5062}"/>
              </a:ext>
            </a:extLst>
          </p:cNvPr>
          <p:cNvSpPr>
            <a:spLocks/>
          </p:cNvSpPr>
          <p:nvPr/>
        </p:nvSpPr>
        <p:spPr>
          <a:xfrm>
            <a:off x="364604" y="4827766"/>
            <a:ext cx="8558170" cy="961249"/>
          </a:xfrm>
          <a:prstGeom prst="roundRect">
            <a:avLst/>
          </a:prstGeom>
          <a:solidFill>
            <a:srgbClr val="FFFFFF"/>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l">
              <a:defRPr/>
            </a:pPr>
            <a:endParaRPr lang="en-US" sz="2700" dirty="0">
              <a:solidFill>
                <a:srgbClr val="FFFFFF"/>
              </a:solidFill>
            </a:endParaRPr>
          </a:p>
        </p:txBody>
      </p:sp>
      <p:sp>
        <p:nvSpPr>
          <p:cNvPr id="43" name="Shape16_20210517_152403">
            <a:extLst>
              <a:ext uri="{FF2B5EF4-FFF2-40B4-BE49-F238E27FC236}">
                <a16:creationId xmlns:a16="http://schemas.microsoft.com/office/drawing/2014/main" id="{7A083B2E-D803-4FF8-8F90-97591EA35EA8}"/>
              </a:ext>
            </a:extLst>
          </p:cNvPr>
          <p:cNvSpPr txBox="1">
            <a:spLocks/>
          </p:cNvSpPr>
          <p:nvPr/>
        </p:nvSpPr>
        <p:spPr>
          <a:xfrm>
            <a:off x="1232704" y="5150163"/>
            <a:ext cx="1909419" cy="540467"/>
          </a:xfrm>
          <a:prstGeom prst="rect">
            <a:avLst/>
          </a:prstGeom>
          <a:noFill/>
          <a:effectLst/>
        </p:spPr>
        <p:txBody>
          <a:bodyPr wrap="square" lIns="0" tIns="0" rIns="0" bIns="0" rtlCol="0" anchor="t" anchorCtr="0">
            <a:normAutofit/>
          </a:bodyPr>
          <a:lstStyle/>
          <a:p>
            <a:pPr algn="l">
              <a:defRPr/>
            </a:pPr>
            <a:r>
              <a:rPr lang="en-US" altLang="ko-KR" dirty="0">
                <a:solidFill>
                  <a:schemeClr val="tx1">
                    <a:lumMod val="100000"/>
                  </a:schemeClr>
                </a:solidFill>
                <a:cs typeface="Arial" pitchFamily="34" charset="0"/>
              </a:rPr>
              <a:t>Insert Text Here</a:t>
            </a:r>
          </a:p>
        </p:txBody>
      </p:sp>
      <p:sp>
        <p:nvSpPr>
          <p:cNvPr id="44" name="Shape17_20210517_152403">
            <a:extLst>
              <a:ext uri="{FF2B5EF4-FFF2-40B4-BE49-F238E27FC236}">
                <a16:creationId xmlns:a16="http://schemas.microsoft.com/office/drawing/2014/main" id="{0A6CB146-BD5E-440E-8488-10F85D90DFCA}"/>
              </a:ext>
            </a:extLst>
          </p:cNvPr>
          <p:cNvSpPr txBox="1">
            <a:spLocks/>
          </p:cNvSpPr>
          <p:nvPr/>
        </p:nvSpPr>
        <p:spPr>
          <a:xfrm>
            <a:off x="1232704" y="4941586"/>
            <a:ext cx="1909419" cy="188787"/>
          </a:xfrm>
          <a:prstGeom prst="rect">
            <a:avLst/>
          </a:prstGeom>
          <a:noFill/>
          <a:effectLst/>
        </p:spPr>
        <p:txBody>
          <a:bodyPr wrap="square" lIns="0" tIns="0" rIns="0" bIns="0" rtlCol="0" anchor="ctr">
            <a:noAutofit/>
          </a:bodyPr>
          <a:lstStyle/>
          <a:p>
            <a:pPr algn="l">
              <a:defRPr/>
            </a:pPr>
            <a:r>
              <a:rPr lang="en-US" altLang="ko-KR" b="1" dirty="0">
                <a:solidFill>
                  <a:schemeClr val="accent1"/>
                </a:solidFill>
              </a:rPr>
              <a:t>Title</a:t>
            </a:r>
          </a:p>
        </p:txBody>
      </p:sp>
      <p:sp>
        <p:nvSpPr>
          <p:cNvPr id="4" name="Rounded Rectangle 9">
            <a:extLst>
              <a:ext uri="{FF2B5EF4-FFF2-40B4-BE49-F238E27FC236}">
                <a16:creationId xmlns:a16="http://schemas.microsoft.com/office/drawing/2014/main" id="{9C4B5401-07F0-4CA9-A21C-CFF2A0D61115}"/>
              </a:ext>
            </a:extLst>
          </p:cNvPr>
          <p:cNvSpPr>
            <a:spLocks/>
          </p:cNvSpPr>
          <p:nvPr/>
        </p:nvSpPr>
        <p:spPr>
          <a:xfrm>
            <a:off x="3314830" y="1568015"/>
            <a:ext cx="5607944" cy="972910"/>
          </a:xfrm>
          <a:prstGeom prst="roundRect">
            <a:avLst/>
          </a:pr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l">
              <a:defRPr/>
            </a:pPr>
            <a:endParaRPr lang="en-US" sz="3600" dirty="0">
              <a:solidFill>
                <a:srgbClr val="FFFFFF"/>
              </a:solidFill>
            </a:endParaRPr>
          </a:p>
        </p:txBody>
      </p:sp>
      <p:cxnSp>
        <p:nvCxnSpPr>
          <p:cNvPr id="5" name="Shape1_20220526_204317">
            <a:extLst>
              <a:ext uri="{FF2B5EF4-FFF2-40B4-BE49-F238E27FC236}">
                <a16:creationId xmlns:a16="http://schemas.microsoft.com/office/drawing/2014/main" id="{F4C453EF-98E6-420E-827D-BECC8D1CEAB5}"/>
              </a:ext>
            </a:extLst>
          </p:cNvPr>
          <p:cNvCxnSpPr>
            <a:cxnSpLocks/>
          </p:cNvCxnSpPr>
          <p:nvPr/>
        </p:nvCxnSpPr>
        <p:spPr>
          <a:xfrm>
            <a:off x="5180283" y="1642370"/>
            <a:ext cx="0" cy="824195"/>
          </a:xfrm>
          <a:prstGeom prst="line">
            <a:avLst/>
          </a:prstGeom>
          <a:ln w="3175">
            <a:solidFill>
              <a:schemeClr val="accent1"/>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6" name="Shape0_20220526_204317">
            <a:extLst>
              <a:ext uri="{FF2B5EF4-FFF2-40B4-BE49-F238E27FC236}">
                <a16:creationId xmlns:a16="http://schemas.microsoft.com/office/drawing/2014/main" id="{65FF4286-4BDB-4705-877A-62CF2D9274F4}"/>
              </a:ext>
            </a:extLst>
          </p:cNvPr>
          <p:cNvCxnSpPr>
            <a:cxnSpLocks/>
          </p:cNvCxnSpPr>
          <p:nvPr/>
        </p:nvCxnSpPr>
        <p:spPr>
          <a:xfrm>
            <a:off x="7057315" y="1642370"/>
            <a:ext cx="0" cy="824195"/>
          </a:xfrm>
          <a:prstGeom prst="line">
            <a:avLst/>
          </a:prstGeom>
          <a:ln w="3175">
            <a:solidFill>
              <a:schemeClr val="accent1"/>
            </a:solidFill>
            <a:prstDash val="sysDot"/>
          </a:ln>
          <a:effectLst/>
        </p:spPr>
        <p:style>
          <a:lnRef idx="1">
            <a:schemeClr val="accent1"/>
          </a:lnRef>
          <a:fillRef idx="0">
            <a:schemeClr val="accent1"/>
          </a:fillRef>
          <a:effectRef idx="0">
            <a:schemeClr val="accent1"/>
          </a:effectRef>
          <a:fontRef idx="minor">
            <a:schemeClr val="tx1"/>
          </a:fontRef>
        </p:style>
      </p:cxnSp>
      <p:sp>
        <p:nvSpPr>
          <p:cNvPr id="9" name="Shape1_20221011_182528">
            <a:extLst>
              <a:ext uri="{FF2B5EF4-FFF2-40B4-BE49-F238E27FC236}">
                <a16:creationId xmlns:a16="http://schemas.microsoft.com/office/drawing/2014/main" id="{8F478883-9F93-4399-A27D-8B9135246692}"/>
              </a:ext>
            </a:extLst>
          </p:cNvPr>
          <p:cNvSpPr txBox="1">
            <a:spLocks/>
          </p:cNvSpPr>
          <p:nvPr/>
        </p:nvSpPr>
        <p:spPr>
          <a:xfrm>
            <a:off x="5439305" y="1866004"/>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10" name="Shape2_20221011_182528">
            <a:extLst>
              <a:ext uri="{FF2B5EF4-FFF2-40B4-BE49-F238E27FC236}">
                <a16:creationId xmlns:a16="http://schemas.microsoft.com/office/drawing/2014/main" id="{EF2D66FC-0583-47D3-8958-58751E40AD3F}"/>
              </a:ext>
            </a:extLst>
          </p:cNvPr>
          <p:cNvSpPr txBox="1">
            <a:spLocks/>
          </p:cNvSpPr>
          <p:nvPr/>
        </p:nvSpPr>
        <p:spPr>
          <a:xfrm>
            <a:off x="5439305" y="1650023"/>
            <a:ext cx="1358996" cy="215444"/>
          </a:xfrm>
          <a:prstGeom prst="rect">
            <a:avLst/>
          </a:prstGeom>
          <a:noFill/>
          <a:effectLst/>
        </p:spPr>
        <p:txBody>
          <a:bodyPr wrap="square" lIns="0" tIns="0" rIns="0" bIns="0" rtlCol="0" anchor="ctr" anchorCtr="0">
            <a:spAutoFit/>
          </a:bodyPr>
          <a:lstStyle/>
          <a:p>
            <a:pPr algn="l">
              <a:defRPr/>
            </a:pPr>
            <a:r>
              <a:rPr lang="en-US" altLang="ko-KR" b="1" dirty="0"/>
              <a:t>Title</a:t>
            </a:r>
          </a:p>
        </p:txBody>
      </p:sp>
      <p:sp>
        <p:nvSpPr>
          <p:cNvPr id="11" name="Shape3_20221011_182528">
            <a:extLst>
              <a:ext uri="{FF2B5EF4-FFF2-40B4-BE49-F238E27FC236}">
                <a16:creationId xmlns:a16="http://schemas.microsoft.com/office/drawing/2014/main" id="{60104A21-D736-4B35-80EF-850273CB0B0D}"/>
              </a:ext>
            </a:extLst>
          </p:cNvPr>
          <p:cNvSpPr txBox="1">
            <a:spLocks/>
          </p:cNvSpPr>
          <p:nvPr/>
        </p:nvSpPr>
        <p:spPr>
          <a:xfrm>
            <a:off x="7316338" y="1866003"/>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12" name="Shape4_20221011_182528">
            <a:extLst>
              <a:ext uri="{FF2B5EF4-FFF2-40B4-BE49-F238E27FC236}">
                <a16:creationId xmlns:a16="http://schemas.microsoft.com/office/drawing/2014/main" id="{620D58DF-981F-4401-BC45-D41D87AFA27E}"/>
              </a:ext>
            </a:extLst>
          </p:cNvPr>
          <p:cNvSpPr txBox="1">
            <a:spLocks/>
          </p:cNvSpPr>
          <p:nvPr/>
        </p:nvSpPr>
        <p:spPr>
          <a:xfrm>
            <a:off x="7316338" y="1650023"/>
            <a:ext cx="1358996" cy="215444"/>
          </a:xfrm>
          <a:prstGeom prst="rect">
            <a:avLst/>
          </a:prstGeom>
          <a:noFill/>
          <a:effectLst/>
        </p:spPr>
        <p:txBody>
          <a:bodyPr wrap="square" lIns="0" tIns="0" rIns="0" bIns="0" rtlCol="0" anchor="ctr" anchorCtr="0">
            <a:spAutoFit/>
          </a:bodyPr>
          <a:lstStyle/>
          <a:p>
            <a:pPr algn="l">
              <a:defRPr/>
            </a:pPr>
            <a:r>
              <a:rPr lang="en-US" altLang="ko-KR" b="1" dirty="0"/>
              <a:t>Title</a:t>
            </a:r>
          </a:p>
        </p:txBody>
      </p:sp>
      <p:sp>
        <p:nvSpPr>
          <p:cNvPr id="13" name="Shape5_20221011_182528">
            <a:extLst>
              <a:ext uri="{FF2B5EF4-FFF2-40B4-BE49-F238E27FC236}">
                <a16:creationId xmlns:a16="http://schemas.microsoft.com/office/drawing/2014/main" id="{17CFEB6E-3D90-4CCF-8E05-3287FCE1D3A2}"/>
              </a:ext>
            </a:extLst>
          </p:cNvPr>
          <p:cNvSpPr txBox="1">
            <a:spLocks/>
          </p:cNvSpPr>
          <p:nvPr/>
        </p:nvSpPr>
        <p:spPr>
          <a:xfrm>
            <a:off x="3562270" y="1866003"/>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14" name="Shape6_20221011_182528">
            <a:extLst>
              <a:ext uri="{FF2B5EF4-FFF2-40B4-BE49-F238E27FC236}">
                <a16:creationId xmlns:a16="http://schemas.microsoft.com/office/drawing/2014/main" id="{2B607BC8-A65F-434B-9A64-47B7E366E7BF}"/>
              </a:ext>
            </a:extLst>
          </p:cNvPr>
          <p:cNvSpPr txBox="1">
            <a:spLocks/>
          </p:cNvSpPr>
          <p:nvPr/>
        </p:nvSpPr>
        <p:spPr>
          <a:xfrm>
            <a:off x="3562270" y="1650023"/>
            <a:ext cx="1358996" cy="215444"/>
          </a:xfrm>
          <a:prstGeom prst="rect">
            <a:avLst/>
          </a:prstGeom>
          <a:noFill/>
          <a:effectLst/>
        </p:spPr>
        <p:txBody>
          <a:bodyPr wrap="square" lIns="0" tIns="0" rIns="0" bIns="0" rtlCol="0" anchor="ctr" anchorCtr="0">
            <a:spAutoFit/>
          </a:bodyPr>
          <a:lstStyle/>
          <a:p>
            <a:pPr algn="l">
              <a:defRPr/>
            </a:pPr>
            <a:r>
              <a:rPr lang="en-US" altLang="ko-KR" b="1" dirty="0"/>
              <a:t>Title</a:t>
            </a:r>
          </a:p>
        </p:txBody>
      </p:sp>
      <p:sp>
        <p:nvSpPr>
          <p:cNvPr id="16" name="Rounded Rectangle 9">
            <a:extLst>
              <a:ext uri="{FF2B5EF4-FFF2-40B4-BE49-F238E27FC236}">
                <a16:creationId xmlns:a16="http://schemas.microsoft.com/office/drawing/2014/main" id="{B8AFA6AD-85C1-45C4-B2DC-0B1E51296750}"/>
              </a:ext>
            </a:extLst>
          </p:cNvPr>
          <p:cNvSpPr>
            <a:spLocks/>
          </p:cNvSpPr>
          <p:nvPr/>
        </p:nvSpPr>
        <p:spPr>
          <a:xfrm>
            <a:off x="3314830" y="2652655"/>
            <a:ext cx="5607944" cy="972910"/>
          </a:xfrm>
          <a:prstGeom prst="roundRect">
            <a:avLst/>
          </a:pr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l">
              <a:defRPr/>
            </a:pPr>
            <a:endParaRPr lang="en-US" sz="3600" dirty="0">
              <a:solidFill>
                <a:srgbClr val="FFFFFF"/>
              </a:solidFill>
            </a:endParaRPr>
          </a:p>
        </p:txBody>
      </p:sp>
      <p:cxnSp>
        <p:nvCxnSpPr>
          <p:cNvPr id="17" name="Shape2_20220526_204317">
            <a:extLst>
              <a:ext uri="{FF2B5EF4-FFF2-40B4-BE49-F238E27FC236}">
                <a16:creationId xmlns:a16="http://schemas.microsoft.com/office/drawing/2014/main" id="{63E1AAC3-D195-4B97-AF28-4841076A84F8}"/>
              </a:ext>
            </a:extLst>
          </p:cNvPr>
          <p:cNvCxnSpPr>
            <a:cxnSpLocks/>
          </p:cNvCxnSpPr>
          <p:nvPr/>
        </p:nvCxnSpPr>
        <p:spPr>
          <a:xfrm>
            <a:off x="5180283" y="2727011"/>
            <a:ext cx="0" cy="824195"/>
          </a:xfrm>
          <a:prstGeom prst="line">
            <a:avLst/>
          </a:prstGeom>
          <a:ln w="3175">
            <a:solidFill>
              <a:schemeClr val="accent1"/>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18" name="Shape3_20220526_204317">
            <a:extLst>
              <a:ext uri="{FF2B5EF4-FFF2-40B4-BE49-F238E27FC236}">
                <a16:creationId xmlns:a16="http://schemas.microsoft.com/office/drawing/2014/main" id="{C40B3D6D-9585-45D4-AF25-B7299A5424DC}"/>
              </a:ext>
            </a:extLst>
          </p:cNvPr>
          <p:cNvCxnSpPr>
            <a:cxnSpLocks/>
          </p:cNvCxnSpPr>
          <p:nvPr/>
        </p:nvCxnSpPr>
        <p:spPr>
          <a:xfrm>
            <a:off x="7057315" y="2727011"/>
            <a:ext cx="0" cy="824195"/>
          </a:xfrm>
          <a:prstGeom prst="line">
            <a:avLst/>
          </a:prstGeom>
          <a:ln w="3175">
            <a:solidFill>
              <a:schemeClr val="accent1"/>
            </a:solidFill>
            <a:prstDash val="sysDot"/>
          </a:ln>
          <a:effectLst/>
        </p:spPr>
        <p:style>
          <a:lnRef idx="1">
            <a:schemeClr val="accent1"/>
          </a:lnRef>
          <a:fillRef idx="0">
            <a:schemeClr val="accent1"/>
          </a:fillRef>
          <a:effectRef idx="0">
            <a:schemeClr val="accent1"/>
          </a:effectRef>
          <a:fontRef idx="minor">
            <a:schemeClr val="tx1"/>
          </a:fontRef>
        </p:style>
      </p:cxnSp>
      <p:sp>
        <p:nvSpPr>
          <p:cNvPr id="21" name="Shape7_20221011_182528">
            <a:extLst>
              <a:ext uri="{FF2B5EF4-FFF2-40B4-BE49-F238E27FC236}">
                <a16:creationId xmlns:a16="http://schemas.microsoft.com/office/drawing/2014/main" id="{57BEC510-A051-4736-B5AD-7B1E0E8A961E}"/>
              </a:ext>
            </a:extLst>
          </p:cNvPr>
          <p:cNvSpPr txBox="1">
            <a:spLocks/>
          </p:cNvSpPr>
          <p:nvPr/>
        </p:nvSpPr>
        <p:spPr>
          <a:xfrm>
            <a:off x="5439305" y="2956574"/>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22" name="Shape8_20221011_182528">
            <a:extLst>
              <a:ext uri="{FF2B5EF4-FFF2-40B4-BE49-F238E27FC236}">
                <a16:creationId xmlns:a16="http://schemas.microsoft.com/office/drawing/2014/main" id="{DEBEF1FD-20CE-47E9-8ED2-348694709486}"/>
              </a:ext>
            </a:extLst>
          </p:cNvPr>
          <p:cNvSpPr txBox="1">
            <a:spLocks/>
          </p:cNvSpPr>
          <p:nvPr/>
        </p:nvSpPr>
        <p:spPr>
          <a:xfrm>
            <a:off x="5439305" y="2734663"/>
            <a:ext cx="1358996" cy="215444"/>
          </a:xfrm>
          <a:prstGeom prst="rect">
            <a:avLst/>
          </a:prstGeom>
          <a:noFill/>
          <a:effectLst/>
        </p:spPr>
        <p:txBody>
          <a:bodyPr wrap="square" lIns="0" tIns="0" rIns="0" bIns="0" rtlCol="0" anchor="ctr">
            <a:spAutoFit/>
          </a:bodyPr>
          <a:lstStyle/>
          <a:p>
            <a:pPr algn="l">
              <a:defRPr/>
            </a:pPr>
            <a:r>
              <a:rPr lang="en-US" altLang="ko-KR" b="1" dirty="0"/>
              <a:t>Title</a:t>
            </a:r>
          </a:p>
        </p:txBody>
      </p:sp>
      <p:sp>
        <p:nvSpPr>
          <p:cNvPr id="23" name="Shape9_20221011_182528">
            <a:extLst>
              <a:ext uri="{FF2B5EF4-FFF2-40B4-BE49-F238E27FC236}">
                <a16:creationId xmlns:a16="http://schemas.microsoft.com/office/drawing/2014/main" id="{2F8F647B-A632-48FB-AA8E-B010E1A14595}"/>
              </a:ext>
            </a:extLst>
          </p:cNvPr>
          <p:cNvSpPr txBox="1">
            <a:spLocks/>
          </p:cNvSpPr>
          <p:nvPr/>
        </p:nvSpPr>
        <p:spPr>
          <a:xfrm>
            <a:off x="7316338" y="2956574"/>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24" name="Shape10_20221011_182528">
            <a:extLst>
              <a:ext uri="{FF2B5EF4-FFF2-40B4-BE49-F238E27FC236}">
                <a16:creationId xmlns:a16="http://schemas.microsoft.com/office/drawing/2014/main" id="{E1A4BB63-7C54-4C11-A6BB-3A36B493CE29}"/>
              </a:ext>
            </a:extLst>
          </p:cNvPr>
          <p:cNvSpPr txBox="1">
            <a:spLocks/>
          </p:cNvSpPr>
          <p:nvPr/>
        </p:nvSpPr>
        <p:spPr>
          <a:xfrm>
            <a:off x="7316338" y="2734663"/>
            <a:ext cx="1358996" cy="215444"/>
          </a:xfrm>
          <a:prstGeom prst="rect">
            <a:avLst/>
          </a:prstGeom>
          <a:noFill/>
          <a:effectLst/>
        </p:spPr>
        <p:txBody>
          <a:bodyPr wrap="square" lIns="0" tIns="0" rIns="0" bIns="0" rtlCol="0" anchor="ctr">
            <a:spAutoFit/>
          </a:bodyPr>
          <a:lstStyle/>
          <a:p>
            <a:pPr algn="l">
              <a:defRPr/>
            </a:pPr>
            <a:r>
              <a:rPr lang="en-US" altLang="ko-KR" b="1" dirty="0"/>
              <a:t>Title</a:t>
            </a:r>
          </a:p>
        </p:txBody>
      </p:sp>
      <p:sp>
        <p:nvSpPr>
          <p:cNvPr id="25" name="Shape11_20221011_182528">
            <a:extLst>
              <a:ext uri="{FF2B5EF4-FFF2-40B4-BE49-F238E27FC236}">
                <a16:creationId xmlns:a16="http://schemas.microsoft.com/office/drawing/2014/main" id="{57864419-A457-459D-BBD8-AC42C34F2117}"/>
              </a:ext>
            </a:extLst>
          </p:cNvPr>
          <p:cNvSpPr txBox="1">
            <a:spLocks/>
          </p:cNvSpPr>
          <p:nvPr/>
        </p:nvSpPr>
        <p:spPr>
          <a:xfrm>
            <a:off x="3562270" y="2956574"/>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26" name="Shape12_20221011_182528">
            <a:extLst>
              <a:ext uri="{FF2B5EF4-FFF2-40B4-BE49-F238E27FC236}">
                <a16:creationId xmlns:a16="http://schemas.microsoft.com/office/drawing/2014/main" id="{286844D3-C74D-4A04-B19A-193D32515851}"/>
              </a:ext>
            </a:extLst>
          </p:cNvPr>
          <p:cNvSpPr txBox="1">
            <a:spLocks/>
          </p:cNvSpPr>
          <p:nvPr/>
        </p:nvSpPr>
        <p:spPr>
          <a:xfrm>
            <a:off x="3562270" y="2734663"/>
            <a:ext cx="1358996" cy="215444"/>
          </a:xfrm>
          <a:prstGeom prst="rect">
            <a:avLst/>
          </a:prstGeom>
          <a:noFill/>
          <a:effectLst/>
        </p:spPr>
        <p:txBody>
          <a:bodyPr wrap="square" lIns="0" tIns="0" rIns="0" bIns="0" rtlCol="0" anchor="ctr">
            <a:spAutoFit/>
          </a:bodyPr>
          <a:lstStyle/>
          <a:p>
            <a:pPr algn="l">
              <a:defRPr/>
            </a:pPr>
            <a:r>
              <a:rPr lang="en-US" altLang="ko-KR" b="1" dirty="0"/>
              <a:t>Title</a:t>
            </a:r>
          </a:p>
        </p:txBody>
      </p:sp>
      <p:sp>
        <p:nvSpPr>
          <p:cNvPr id="28" name="Rounded Rectangle 9">
            <a:extLst>
              <a:ext uri="{FF2B5EF4-FFF2-40B4-BE49-F238E27FC236}">
                <a16:creationId xmlns:a16="http://schemas.microsoft.com/office/drawing/2014/main" id="{BDE083A9-D627-490E-B0F0-5602FE3CEA24}"/>
              </a:ext>
            </a:extLst>
          </p:cNvPr>
          <p:cNvSpPr>
            <a:spLocks/>
          </p:cNvSpPr>
          <p:nvPr/>
        </p:nvSpPr>
        <p:spPr>
          <a:xfrm>
            <a:off x="3314830" y="3737296"/>
            <a:ext cx="5607944" cy="972910"/>
          </a:xfrm>
          <a:prstGeom prst="roundRect">
            <a:avLst/>
          </a:pr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l">
              <a:defRPr/>
            </a:pPr>
            <a:endParaRPr lang="en-US" sz="3600" dirty="0">
              <a:solidFill>
                <a:srgbClr val="FFFFFF"/>
              </a:solidFill>
            </a:endParaRPr>
          </a:p>
        </p:txBody>
      </p:sp>
      <p:cxnSp>
        <p:nvCxnSpPr>
          <p:cNvPr id="29" name="Shape4_20220526_204317">
            <a:extLst>
              <a:ext uri="{FF2B5EF4-FFF2-40B4-BE49-F238E27FC236}">
                <a16:creationId xmlns:a16="http://schemas.microsoft.com/office/drawing/2014/main" id="{79931C79-1385-44C7-BC09-EA6CE9433D6D}"/>
              </a:ext>
            </a:extLst>
          </p:cNvPr>
          <p:cNvCxnSpPr>
            <a:cxnSpLocks/>
          </p:cNvCxnSpPr>
          <p:nvPr/>
        </p:nvCxnSpPr>
        <p:spPr>
          <a:xfrm>
            <a:off x="5180283" y="3811650"/>
            <a:ext cx="0" cy="824195"/>
          </a:xfrm>
          <a:prstGeom prst="line">
            <a:avLst/>
          </a:prstGeom>
          <a:ln w="3175">
            <a:solidFill>
              <a:schemeClr val="accent1"/>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30" name="Shape5_20220526_204317">
            <a:extLst>
              <a:ext uri="{FF2B5EF4-FFF2-40B4-BE49-F238E27FC236}">
                <a16:creationId xmlns:a16="http://schemas.microsoft.com/office/drawing/2014/main" id="{8656243C-83A2-4D3F-B46A-02F8CDF37C06}"/>
              </a:ext>
            </a:extLst>
          </p:cNvPr>
          <p:cNvCxnSpPr>
            <a:cxnSpLocks/>
          </p:cNvCxnSpPr>
          <p:nvPr/>
        </p:nvCxnSpPr>
        <p:spPr>
          <a:xfrm>
            <a:off x="7057315" y="3811650"/>
            <a:ext cx="0" cy="824195"/>
          </a:xfrm>
          <a:prstGeom prst="line">
            <a:avLst/>
          </a:prstGeom>
          <a:ln w="3175">
            <a:solidFill>
              <a:schemeClr val="accent1"/>
            </a:solidFill>
            <a:prstDash val="sysDot"/>
          </a:ln>
          <a:effectLst/>
        </p:spPr>
        <p:style>
          <a:lnRef idx="1">
            <a:schemeClr val="accent1"/>
          </a:lnRef>
          <a:fillRef idx="0">
            <a:schemeClr val="accent1"/>
          </a:fillRef>
          <a:effectRef idx="0">
            <a:schemeClr val="accent1"/>
          </a:effectRef>
          <a:fontRef idx="minor">
            <a:schemeClr val="tx1"/>
          </a:fontRef>
        </p:style>
      </p:cxnSp>
      <p:sp>
        <p:nvSpPr>
          <p:cNvPr id="33" name="Shape13_20221011_182528">
            <a:extLst>
              <a:ext uri="{FF2B5EF4-FFF2-40B4-BE49-F238E27FC236}">
                <a16:creationId xmlns:a16="http://schemas.microsoft.com/office/drawing/2014/main" id="{EDA5C983-413E-4E2F-B4E4-CE4D99AB21B6}"/>
              </a:ext>
            </a:extLst>
          </p:cNvPr>
          <p:cNvSpPr txBox="1">
            <a:spLocks/>
          </p:cNvSpPr>
          <p:nvPr/>
        </p:nvSpPr>
        <p:spPr>
          <a:xfrm>
            <a:off x="5439305" y="4041214"/>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34" name="Shape14_20221011_182528">
            <a:extLst>
              <a:ext uri="{FF2B5EF4-FFF2-40B4-BE49-F238E27FC236}">
                <a16:creationId xmlns:a16="http://schemas.microsoft.com/office/drawing/2014/main" id="{C6E76C7C-3A30-46F6-A92A-CEFFB2F7EA27}"/>
              </a:ext>
            </a:extLst>
          </p:cNvPr>
          <p:cNvSpPr txBox="1">
            <a:spLocks/>
          </p:cNvSpPr>
          <p:nvPr/>
        </p:nvSpPr>
        <p:spPr>
          <a:xfrm>
            <a:off x="5439305" y="3819303"/>
            <a:ext cx="1358996" cy="215444"/>
          </a:xfrm>
          <a:prstGeom prst="rect">
            <a:avLst/>
          </a:prstGeom>
          <a:noFill/>
          <a:effectLst/>
        </p:spPr>
        <p:txBody>
          <a:bodyPr wrap="square" lIns="0" tIns="0" rIns="0" bIns="0" rtlCol="0" anchor="ctr">
            <a:spAutoFit/>
          </a:bodyPr>
          <a:lstStyle/>
          <a:p>
            <a:pPr algn="l">
              <a:defRPr/>
            </a:pPr>
            <a:r>
              <a:rPr lang="en-US" altLang="ko-KR" b="1" dirty="0"/>
              <a:t>Title</a:t>
            </a:r>
          </a:p>
        </p:txBody>
      </p:sp>
      <p:sp>
        <p:nvSpPr>
          <p:cNvPr id="35" name="Shape15_20221011_182528">
            <a:extLst>
              <a:ext uri="{FF2B5EF4-FFF2-40B4-BE49-F238E27FC236}">
                <a16:creationId xmlns:a16="http://schemas.microsoft.com/office/drawing/2014/main" id="{32575838-E5F4-46DE-AEDA-45258A639AD6}"/>
              </a:ext>
            </a:extLst>
          </p:cNvPr>
          <p:cNvSpPr txBox="1">
            <a:spLocks/>
          </p:cNvSpPr>
          <p:nvPr/>
        </p:nvSpPr>
        <p:spPr>
          <a:xfrm>
            <a:off x="7316338" y="4041214"/>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36" name="Shape16_20221011_182528">
            <a:extLst>
              <a:ext uri="{FF2B5EF4-FFF2-40B4-BE49-F238E27FC236}">
                <a16:creationId xmlns:a16="http://schemas.microsoft.com/office/drawing/2014/main" id="{F1566D9A-030A-4D8F-8598-C2086FF300AF}"/>
              </a:ext>
            </a:extLst>
          </p:cNvPr>
          <p:cNvSpPr txBox="1">
            <a:spLocks/>
          </p:cNvSpPr>
          <p:nvPr/>
        </p:nvSpPr>
        <p:spPr>
          <a:xfrm>
            <a:off x="7316338" y="3819303"/>
            <a:ext cx="1358996" cy="215444"/>
          </a:xfrm>
          <a:prstGeom prst="rect">
            <a:avLst/>
          </a:prstGeom>
          <a:noFill/>
          <a:effectLst/>
        </p:spPr>
        <p:txBody>
          <a:bodyPr wrap="square" lIns="0" tIns="0" rIns="0" bIns="0" rtlCol="0" anchor="ctr">
            <a:spAutoFit/>
          </a:bodyPr>
          <a:lstStyle/>
          <a:p>
            <a:pPr algn="l">
              <a:defRPr/>
            </a:pPr>
            <a:r>
              <a:rPr lang="en-US" altLang="ko-KR" b="1" dirty="0"/>
              <a:t>Title</a:t>
            </a:r>
          </a:p>
        </p:txBody>
      </p:sp>
      <p:sp>
        <p:nvSpPr>
          <p:cNvPr id="37" name="Shape17_20221011_182528">
            <a:extLst>
              <a:ext uri="{FF2B5EF4-FFF2-40B4-BE49-F238E27FC236}">
                <a16:creationId xmlns:a16="http://schemas.microsoft.com/office/drawing/2014/main" id="{70C1F65D-7B8C-4810-BF29-9252A5391FC7}"/>
              </a:ext>
            </a:extLst>
          </p:cNvPr>
          <p:cNvSpPr txBox="1">
            <a:spLocks/>
          </p:cNvSpPr>
          <p:nvPr/>
        </p:nvSpPr>
        <p:spPr>
          <a:xfrm>
            <a:off x="3562270" y="4041214"/>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38" name="Shape18_20221011_182528">
            <a:extLst>
              <a:ext uri="{FF2B5EF4-FFF2-40B4-BE49-F238E27FC236}">
                <a16:creationId xmlns:a16="http://schemas.microsoft.com/office/drawing/2014/main" id="{1ECEFAB2-788D-4A89-994A-E5258B3BAB0A}"/>
              </a:ext>
            </a:extLst>
          </p:cNvPr>
          <p:cNvSpPr txBox="1">
            <a:spLocks/>
          </p:cNvSpPr>
          <p:nvPr/>
        </p:nvSpPr>
        <p:spPr>
          <a:xfrm>
            <a:off x="3562270" y="3819303"/>
            <a:ext cx="1358996" cy="215444"/>
          </a:xfrm>
          <a:prstGeom prst="rect">
            <a:avLst/>
          </a:prstGeom>
          <a:noFill/>
          <a:effectLst/>
        </p:spPr>
        <p:txBody>
          <a:bodyPr wrap="square" lIns="0" tIns="0" rIns="0" bIns="0" rtlCol="0" anchor="ctr">
            <a:spAutoFit/>
          </a:bodyPr>
          <a:lstStyle/>
          <a:p>
            <a:pPr algn="l">
              <a:defRPr/>
            </a:pPr>
            <a:r>
              <a:rPr lang="en-US" altLang="ko-KR" b="1" dirty="0"/>
              <a:t>Title</a:t>
            </a:r>
          </a:p>
        </p:txBody>
      </p:sp>
      <p:sp>
        <p:nvSpPr>
          <p:cNvPr id="40" name="Rounded Rectangle 9">
            <a:extLst>
              <a:ext uri="{FF2B5EF4-FFF2-40B4-BE49-F238E27FC236}">
                <a16:creationId xmlns:a16="http://schemas.microsoft.com/office/drawing/2014/main" id="{7D8074C8-273A-423C-AF1D-153ED3A8D22E}"/>
              </a:ext>
            </a:extLst>
          </p:cNvPr>
          <p:cNvSpPr>
            <a:spLocks/>
          </p:cNvSpPr>
          <p:nvPr/>
        </p:nvSpPr>
        <p:spPr>
          <a:xfrm>
            <a:off x="3314830" y="4821936"/>
            <a:ext cx="5607944" cy="972910"/>
          </a:xfrm>
          <a:prstGeom prst="roundRect">
            <a:avLst/>
          </a:pr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l">
              <a:defRPr/>
            </a:pPr>
            <a:endParaRPr lang="en-US" sz="3600" dirty="0">
              <a:solidFill>
                <a:srgbClr val="FFFFFF"/>
              </a:solidFill>
            </a:endParaRPr>
          </a:p>
        </p:txBody>
      </p:sp>
      <p:cxnSp>
        <p:nvCxnSpPr>
          <p:cNvPr id="41" name="Shape6_20220526_204317">
            <a:extLst>
              <a:ext uri="{FF2B5EF4-FFF2-40B4-BE49-F238E27FC236}">
                <a16:creationId xmlns:a16="http://schemas.microsoft.com/office/drawing/2014/main" id="{D1E68EA9-BB1D-4014-8BC5-8319D959035F}"/>
              </a:ext>
            </a:extLst>
          </p:cNvPr>
          <p:cNvCxnSpPr>
            <a:cxnSpLocks/>
          </p:cNvCxnSpPr>
          <p:nvPr/>
        </p:nvCxnSpPr>
        <p:spPr>
          <a:xfrm>
            <a:off x="5180283" y="4896290"/>
            <a:ext cx="0" cy="824195"/>
          </a:xfrm>
          <a:prstGeom prst="line">
            <a:avLst/>
          </a:prstGeom>
          <a:ln w="3175">
            <a:solidFill>
              <a:schemeClr val="accent1"/>
            </a:solidFill>
            <a:prstDash val="sysDot"/>
          </a:ln>
          <a:effectLst/>
        </p:spPr>
        <p:style>
          <a:lnRef idx="1">
            <a:schemeClr val="accent1"/>
          </a:lnRef>
          <a:fillRef idx="0">
            <a:schemeClr val="accent1"/>
          </a:fillRef>
          <a:effectRef idx="0">
            <a:schemeClr val="accent1"/>
          </a:effectRef>
          <a:fontRef idx="minor">
            <a:schemeClr val="tx1"/>
          </a:fontRef>
        </p:style>
      </p:cxnSp>
      <p:cxnSp>
        <p:nvCxnSpPr>
          <p:cNvPr id="42" name="Shape7_20220526_204317">
            <a:extLst>
              <a:ext uri="{FF2B5EF4-FFF2-40B4-BE49-F238E27FC236}">
                <a16:creationId xmlns:a16="http://schemas.microsoft.com/office/drawing/2014/main" id="{5A9CFC98-419B-4032-B555-CF740638D7C2}"/>
              </a:ext>
            </a:extLst>
          </p:cNvPr>
          <p:cNvCxnSpPr>
            <a:cxnSpLocks/>
          </p:cNvCxnSpPr>
          <p:nvPr/>
        </p:nvCxnSpPr>
        <p:spPr>
          <a:xfrm>
            <a:off x="7057315" y="4896290"/>
            <a:ext cx="0" cy="824195"/>
          </a:xfrm>
          <a:prstGeom prst="line">
            <a:avLst/>
          </a:prstGeom>
          <a:ln w="3175">
            <a:solidFill>
              <a:schemeClr val="accent1"/>
            </a:solidFill>
            <a:prstDash val="sysDot"/>
          </a:ln>
          <a:effectLst/>
        </p:spPr>
        <p:style>
          <a:lnRef idx="1">
            <a:schemeClr val="accent1"/>
          </a:lnRef>
          <a:fillRef idx="0">
            <a:schemeClr val="accent1"/>
          </a:fillRef>
          <a:effectRef idx="0">
            <a:schemeClr val="accent1"/>
          </a:effectRef>
          <a:fontRef idx="minor">
            <a:schemeClr val="tx1"/>
          </a:fontRef>
        </p:style>
      </p:cxnSp>
      <p:sp>
        <p:nvSpPr>
          <p:cNvPr id="45" name="Shape19_20221011_182528">
            <a:extLst>
              <a:ext uri="{FF2B5EF4-FFF2-40B4-BE49-F238E27FC236}">
                <a16:creationId xmlns:a16="http://schemas.microsoft.com/office/drawing/2014/main" id="{70EB234C-92D9-4020-9837-2D37186229D6}"/>
              </a:ext>
            </a:extLst>
          </p:cNvPr>
          <p:cNvSpPr txBox="1">
            <a:spLocks/>
          </p:cNvSpPr>
          <p:nvPr/>
        </p:nvSpPr>
        <p:spPr>
          <a:xfrm>
            <a:off x="5439305" y="5125854"/>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46" name="Shape20_20221011_182528">
            <a:extLst>
              <a:ext uri="{FF2B5EF4-FFF2-40B4-BE49-F238E27FC236}">
                <a16:creationId xmlns:a16="http://schemas.microsoft.com/office/drawing/2014/main" id="{6F4B5922-DA38-4C45-95AC-16A9E633AB5C}"/>
              </a:ext>
            </a:extLst>
          </p:cNvPr>
          <p:cNvSpPr txBox="1">
            <a:spLocks/>
          </p:cNvSpPr>
          <p:nvPr/>
        </p:nvSpPr>
        <p:spPr>
          <a:xfrm>
            <a:off x="5439305" y="4903945"/>
            <a:ext cx="1358996" cy="215444"/>
          </a:xfrm>
          <a:prstGeom prst="rect">
            <a:avLst/>
          </a:prstGeom>
          <a:noFill/>
          <a:effectLst/>
        </p:spPr>
        <p:txBody>
          <a:bodyPr wrap="square" lIns="0" tIns="0" rIns="0" bIns="0" rtlCol="0" anchor="ctr">
            <a:spAutoFit/>
          </a:bodyPr>
          <a:lstStyle/>
          <a:p>
            <a:pPr algn="l">
              <a:defRPr/>
            </a:pPr>
            <a:r>
              <a:rPr lang="en-US" altLang="ko-KR" b="1" dirty="0"/>
              <a:t>Title</a:t>
            </a:r>
          </a:p>
        </p:txBody>
      </p:sp>
      <p:sp>
        <p:nvSpPr>
          <p:cNvPr id="47" name="Shape0_20221011_182528">
            <a:extLst>
              <a:ext uri="{FF2B5EF4-FFF2-40B4-BE49-F238E27FC236}">
                <a16:creationId xmlns:a16="http://schemas.microsoft.com/office/drawing/2014/main" id="{D84679AA-47B2-4D57-8761-DF50085AC549}"/>
              </a:ext>
            </a:extLst>
          </p:cNvPr>
          <p:cNvSpPr txBox="1">
            <a:spLocks/>
          </p:cNvSpPr>
          <p:nvPr/>
        </p:nvSpPr>
        <p:spPr>
          <a:xfrm>
            <a:off x="7316338" y="5125854"/>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48" name="Shape21_20221011_182528">
            <a:extLst>
              <a:ext uri="{FF2B5EF4-FFF2-40B4-BE49-F238E27FC236}">
                <a16:creationId xmlns:a16="http://schemas.microsoft.com/office/drawing/2014/main" id="{BE208237-01FA-49C9-82F1-5D5B6ABF73FF}"/>
              </a:ext>
            </a:extLst>
          </p:cNvPr>
          <p:cNvSpPr txBox="1">
            <a:spLocks/>
          </p:cNvSpPr>
          <p:nvPr/>
        </p:nvSpPr>
        <p:spPr>
          <a:xfrm>
            <a:off x="7316338" y="4903945"/>
            <a:ext cx="1358996" cy="215444"/>
          </a:xfrm>
          <a:prstGeom prst="rect">
            <a:avLst/>
          </a:prstGeom>
          <a:noFill/>
          <a:effectLst/>
        </p:spPr>
        <p:txBody>
          <a:bodyPr wrap="square" lIns="0" tIns="0" rIns="0" bIns="0" rtlCol="0" anchor="ctr">
            <a:spAutoFit/>
          </a:bodyPr>
          <a:lstStyle/>
          <a:p>
            <a:pPr algn="l">
              <a:defRPr/>
            </a:pPr>
            <a:r>
              <a:rPr lang="en-US" altLang="ko-KR" b="1" dirty="0"/>
              <a:t>Title</a:t>
            </a:r>
          </a:p>
        </p:txBody>
      </p:sp>
      <p:sp>
        <p:nvSpPr>
          <p:cNvPr id="49" name="Shape22_20221011_182528">
            <a:extLst>
              <a:ext uri="{FF2B5EF4-FFF2-40B4-BE49-F238E27FC236}">
                <a16:creationId xmlns:a16="http://schemas.microsoft.com/office/drawing/2014/main" id="{16CD1AA3-22F3-4F82-9C22-B12308429A8F}"/>
              </a:ext>
            </a:extLst>
          </p:cNvPr>
          <p:cNvSpPr txBox="1">
            <a:spLocks/>
          </p:cNvSpPr>
          <p:nvPr/>
        </p:nvSpPr>
        <p:spPr>
          <a:xfrm>
            <a:off x="3562270" y="5125854"/>
            <a:ext cx="1358996" cy="564777"/>
          </a:xfrm>
          <a:prstGeom prst="rect">
            <a:avLst/>
          </a:prstGeom>
          <a:noFill/>
          <a:effectLst/>
        </p:spPr>
        <p:txBody>
          <a:bodyPr wrap="square" lIns="0" tIns="0" rIns="0" bIns="0" rtlCol="0" anchor="t" anchorCtr="0">
            <a:normAutofit/>
          </a:bodyPr>
          <a:lstStyle/>
          <a:p>
            <a:pPr algn="l">
              <a:defRPr/>
            </a:pPr>
            <a:r>
              <a:rPr lang="en-US" altLang="ko-KR" dirty="0">
                <a:cs typeface="Arial" pitchFamily="34" charset="0"/>
              </a:rPr>
              <a:t>Insert Text Here</a:t>
            </a:r>
          </a:p>
        </p:txBody>
      </p:sp>
      <p:sp>
        <p:nvSpPr>
          <p:cNvPr id="50" name="Shape23_20221011_182528">
            <a:extLst>
              <a:ext uri="{FF2B5EF4-FFF2-40B4-BE49-F238E27FC236}">
                <a16:creationId xmlns:a16="http://schemas.microsoft.com/office/drawing/2014/main" id="{7C180D03-4E24-4A76-A2DB-81566D176078}"/>
              </a:ext>
            </a:extLst>
          </p:cNvPr>
          <p:cNvSpPr txBox="1">
            <a:spLocks/>
          </p:cNvSpPr>
          <p:nvPr/>
        </p:nvSpPr>
        <p:spPr>
          <a:xfrm>
            <a:off x="3562270" y="4903945"/>
            <a:ext cx="1358996" cy="215444"/>
          </a:xfrm>
          <a:prstGeom prst="rect">
            <a:avLst/>
          </a:prstGeom>
          <a:noFill/>
          <a:effectLst/>
        </p:spPr>
        <p:txBody>
          <a:bodyPr wrap="square" lIns="0" tIns="0" rIns="0" bIns="0" rtlCol="0" anchor="ctr">
            <a:spAutoFit/>
          </a:bodyPr>
          <a:lstStyle/>
          <a:p>
            <a:pPr algn="l">
              <a:defRPr/>
            </a:pPr>
            <a:r>
              <a:rPr lang="en-US" altLang="ko-KR" b="1" dirty="0"/>
              <a:t>Title</a:t>
            </a:r>
          </a:p>
        </p:txBody>
      </p:sp>
      <p:sp>
        <p:nvSpPr>
          <p:cNvPr id="51" name="Shape1_20211214_120746">
            <a:extLst>
              <a:ext uri="{FF2B5EF4-FFF2-40B4-BE49-F238E27FC236}">
                <a16:creationId xmlns:a16="http://schemas.microsoft.com/office/drawing/2014/main" id="{663A1108-2470-45CA-B018-1899DF6011D2}"/>
              </a:ext>
            </a:extLst>
          </p:cNvPr>
          <p:cNvSpPr/>
          <p:nvPr/>
        </p:nvSpPr>
        <p:spPr>
          <a:xfrm>
            <a:off x="220237" y="1892469"/>
            <a:ext cx="323691" cy="324000"/>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defRPr/>
            </a:pPr>
            <a:r>
              <a:rPr lang="en-US" sz="1500" dirty="0">
                <a:solidFill>
                  <a:srgbClr val="FFFFFF"/>
                </a:solidFill>
              </a:rPr>
              <a:t>1</a:t>
            </a:r>
          </a:p>
        </p:txBody>
      </p:sp>
      <p:sp>
        <p:nvSpPr>
          <p:cNvPr id="53" name="Shape2_20211214_120746">
            <a:extLst>
              <a:ext uri="{FF2B5EF4-FFF2-40B4-BE49-F238E27FC236}">
                <a16:creationId xmlns:a16="http://schemas.microsoft.com/office/drawing/2014/main" id="{C3FD70D9-596E-4DCF-A7BC-D55C80847724}"/>
              </a:ext>
            </a:extLst>
          </p:cNvPr>
          <p:cNvSpPr/>
          <p:nvPr/>
        </p:nvSpPr>
        <p:spPr>
          <a:xfrm>
            <a:off x="220237" y="2977109"/>
            <a:ext cx="323691" cy="324000"/>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defRPr/>
            </a:pPr>
            <a:r>
              <a:rPr lang="en-US" sz="1500" dirty="0">
                <a:solidFill>
                  <a:srgbClr val="FFFFFF"/>
                </a:solidFill>
              </a:rPr>
              <a:t>2</a:t>
            </a:r>
          </a:p>
        </p:txBody>
      </p:sp>
      <p:sp>
        <p:nvSpPr>
          <p:cNvPr id="55" name="Shape0_20211214_120746">
            <a:extLst>
              <a:ext uri="{FF2B5EF4-FFF2-40B4-BE49-F238E27FC236}">
                <a16:creationId xmlns:a16="http://schemas.microsoft.com/office/drawing/2014/main" id="{5F2A9FAA-6402-405C-9AE3-C41F6220C9BE}"/>
              </a:ext>
            </a:extLst>
          </p:cNvPr>
          <p:cNvSpPr/>
          <p:nvPr/>
        </p:nvSpPr>
        <p:spPr>
          <a:xfrm>
            <a:off x="220237" y="4061749"/>
            <a:ext cx="323691" cy="324000"/>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defRPr/>
            </a:pPr>
            <a:r>
              <a:rPr lang="en-US" sz="1500" dirty="0">
                <a:solidFill>
                  <a:srgbClr val="FFFFFF"/>
                </a:solidFill>
              </a:rPr>
              <a:t>3</a:t>
            </a:r>
          </a:p>
        </p:txBody>
      </p:sp>
      <p:sp>
        <p:nvSpPr>
          <p:cNvPr id="57" name="Shape3_20211214_120746">
            <a:extLst>
              <a:ext uri="{FF2B5EF4-FFF2-40B4-BE49-F238E27FC236}">
                <a16:creationId xmlns:a16="http://schemas.microsoft.com/office/drawing/2014/main" id="{DD2C2FA4-B5F0-4993-A73D-EB10D0B4FA8D}"/>
              </a:ext>
            </a:extLst>
          </p:cNvPr>
          <p:cNvSpPr/>
          <p:nvPr/>
        </p:nvSpPr>
        <p:spPr>
          <a:xfrm>
            <a:off x="220237" y="5146390"/>
            <a:ext cx="323691" cy="324000"/>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defRPr/>
            </a:pPr>
            <a:r>
              <a:rPr lang="en-US" sz="1500" dirty="0">
                <a:solidFill>
                  <a:srgbClr val="FFFFFF"/>
                </a:solidFill>
              </a:rPr>
              <a:t>4</a:t>
            </a:r>
          </a:p>
        </p:txBody>
      </p:sp>
      <p:grpSp>
        <p:nvGrpSpPr>
          <p:cNvPr id="60" name="Group 59">
            <a:extLst>
              <a:ext uri="{FF2B5EF4-FFF2-40B4-BE49-F238E27FC236}">
                <a16:creationId xmlns:a16="http://schemas.microsoft.com/office/drawing/2014/main" id="{667FA58E-F531-4090-B42C-D02A59308CCE}"/>
              </a:ext>
            </a:extLst>
          </p:cNvPr>
          <p:cNvGrpSpPr/>
          <p:nvPr/>
        </p:nvGrpSpPr>
        <p:grpSpPr>
          <a:xfrm>
            <a:off x="656781" y="1822269"/>
            <a:ext cx="463070" cy="464400"/>
            <a:chOff x="3071135" y="1760585"/>
            <a:chExt cx="475200" cy="633600"/>
          </a:xfrm>
        </p:grpSpPr>
        <p:sp>
          <p:nvSpPr>
            <p:cNvPr id="61" name="Accent">
              <a:extLst>
                <a:ext uri="{FF2B5EF4-FFF2-40B4-BE49-F238E27FC236}">
                  <a16:creationId xmlns:a16="http://schemas.microsoft.com/office/drawing/2014/main" id="{380DAC1B-770A-4BCE-8A43-78DEF75FD78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2" name="Outline">
              <a:extLst>
                <a:ext uri="{FF2B5EF4-FFF2-40B4-BE49-F238E27FC236}">
                  <a16:creationId xmlns:a16="http://schemas.microsoft.com/office/drawing/2014/main" id="{B56E2F3F-A1B4-45F6-AD9D-2A362AA282B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4" name="Group 63">
            <a:extLst>
              <a:ext uri="{FF2B5EF4-FFF2-40B4-BE49-F238E27FC236}">
                <a16:creationId xmlns:a16="http://schemas.microsoft.com/office/drawing/2014/main" id="{BCFA5577-58C1-4F65-A044-8BF88B2500E1}"/>
              </a:ext>
            </a:extLst>
          </p:cNvPr>
          <p:cNvGrpSpPr/>
          <p:nvPr/>
        </p:nvGrpSpPr>
        <p:grpSpPr>
          <a:xfrm>
            <a:off x="656781" y="2906909"/>
            <a:ext cx="463070" cy="464400"/>
            <a:chOff x="3071135" y="1760585"/>
            <a:chExt cx="475200" cy="633600"/>
          </a:xfrm>
        </p:grpSpPr>
        <p:sp>
          <p:nvSpPr>
            <p:cNvPr id="65" name="Accent">
              <a:extLst>
                <a:ext uri="{FF2B5EF4-FFF2-40B4-BE49-F238E27FC236}">
                  <a16:creationId xmlns:a16="http://schemas.microsoft.com/office/drawing/2014/main" id="{48484DE5-F905-4A91-96E4-742EF203136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6" name="Outline">
              <a:extLst>
                <a:ext uri="{FF2B5EF4-FFF2-40B4-BE49-F238E27FC236}">
                  <a16:creationId xmlns:a16="http://schemas.microsoft.com/office/drawing/2014/main" id="{B9326B45-82F9-4C26-A657-9E387BCB098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71" name="Group 70">
            <a:extLst>
              <a:ext uri="{FF2B5EF4-FFF2-40B4-BE49-F238E27FC236}">
                <a16:creationId xmlns:a16="http://schemas.microsoft.com/office/drawing/2014/main" id="{4A1854E9-E8F9-4C92-984C-38101659226F}"/>
              </a:ext>
            </a:extLst>
          </p:cNvPr>
          <p:cNvGrpSpPr/>
          <p:nvPr/>
        </p:nvGrpSpPr>
        <p:grpSpPr>
          <a:xfrm>
            <a:off x="656781" y="3991549"/>
            <a:ext cx="463070" cy="464400"/>
            <a:chOff x="3071135" y="1760585"/>
            <a:chExt cx="475200" cy="633600"/>
          </a:xfrm>
        </p:grpSpPr>
        <p:sp>
          <p:nvSpPr>
            <p:cNvPr id="72" name="Accent">
              <a:extLst>
                <a:ext uri="{FF2B5EF4-FFF2-40B4-BE49-F238E27FC236}">
                  <a16:creationId xmlns:a16="http://schemas.microsoft.com/office/drawing/2014/main" id="{97E078DD-B262-4DB0-9AE2-D9E5804D2A5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3" name="Outline">
              <a:extLst>
                <a:ext uri="{FF2B5EF4-FFF2-40B4-BE49-F238E27FC236}">
                  <a16:creationId xmlns:a16="http://schemas.microsoft.com/office/drawing/2014/main" id="{67194EF3-216D-4BBE-92DC-586B8BD8C77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74" name="Group 73">
            <a:extLst>
              <a:ext uri="{FF2B5EF4-FFF2-40B4-BE49-F238E27FC236}">
                <a16:creationId xmlns:a16="http://schemas.microsoft.com/office/drawing/2014/main" id="{4EE60837-B621-43AA-9306-C7CCC9E42931}"/>
              </a:ext>
            </a:extLst>
          </p:cNvPr>
          <p:cNvGrpSpPr/>
          <p:nvPr/>
        </p:nvGrpSpPr>
        <p:grpSpPr>
          <a:xfrm>
            <a:off x="656781" y="5076190"/>
            <a:ext cx="463070" cy="464400"/>
            <a:chOff x="3071135" y="1760585"/>
            <a:chExt cx="475200" cy="633600"/>
          </a:xfrm>
        </p:grpSpPr>
        <p:sp>
          <p:nvSpPr>
            <p:cNvPr id="75" name="Accent">
              <a:extLst>
                <a:ext uri="{FF2B5EF4-FFF2-40B4-BE49-F238E27FC236}">
                  <a16:creationId xmlns:a16="http://schemas.microsoft.com/office/drawing/2014/main" id="{5B48CD2F-7750-40EB-B789-120EF25422B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6" name="Outline">
              <a:extLst>
                <a:ext uri="{FF2B5EF4-FFF2-40B4-BE49-F238E27FC236}">
                  <a16:creationId xmlns:a16="http://schemas.microsoft.com/office/drawing/2014/main" id="{50B36996-0FBF-4A2F-B011-69EC1390277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2775711276"/>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C4CB19-B3BC-4A12-A9E1-CFBA475B0186}"/>
              </a:ext>
            </a:extLst>
          </p:cNvPr>
          <p:cNvSpPr>
            <a:spLocks noGrp="1"/>
          </p:cNvSpPr>
          <p:nvPr>
            <p:ph type="title"/>
          </p:nvPr>
        </p:nvSpPr>
        <p:spPr/>
        <p:txBody>
          <a:bodyPr/>
          <a:lstStyle/>
          <a:p>
            <a:r>
              <a:rPr lang="en-US" dirty="0"/>
              <a:t>Four-Column Matrix Table with Row Labels</a:t>
            </a:r>
          </a:p>
        </p:txBody>
      </p:sp>
      <p:grpSp>
        <p:nvGrpSpPr>
          <p:cNvPr id="44" name="Group 43">
            <a:extLst>
              <a:ext uri="{FF2B5EF4-FFF2-40B4-BE49-F238E27FC236}">
                <a16:creationId xmlns:a16="http://schemas.microsoft.com/office/drawing/2014/main" id="{50A3EF2F-1EB8-4097-9D63-7E32EB649906}"/>
              </a:ext>
            </a:extLst>
          </p:cNvPr>
          <p:cNvGrpSpPr/>
          <p:nvPr/>
        </p:nvGrpSpPr>
        <p:grpSpPr>
          <a:xfrm>
            <a:off x="2034930" y="1745554"/>
            <a:ext cx="6887844" cy="569943"/>
            <a:chOff x="1228261" y="1553497"/>
            <a:chExt cx="7694513" cy="497827"/>
          </a:xfrm>
          <a:solidFill>
            <a:schemeClr val="accent1"/>
          </a:solidFill>
        </p:grpSpPr>
        <p:sp>
          <p:nvSpPr>
            <p:cNvPr id="4" name="Round Same Side Corner Rectangle 19">
              <a:extLst>
                <a:ext uri="{FF2B5EF4-FFF2-40B4-BE49-F238E27FC236}">
                  <a16:creationId xmlns:a16="http://schemas.microsoft.com/office/drawing/2014/main" id="{DAF808E0-F9BA-4C3F-BBE2-10C43AF2DEE8}"/>
                </a:ext>
              </a:extLst>
            </p:cNvPr>
            <p:cNvSpPr/>
            <p:nvPr/>
          </p:nvSpPr>
          <p:spPr>
            <a:xfrm>
              <a:off x="1228261" y="1553497"/>
              <a:ext cx="1893917" cy="497827"/>
            </a:xfrm>
            <a:prstGeom prst="round2SameRect">
              <a:avLst/>
            </a:prstGeom>
            <a:grpFill/>
            <a:ln w="19050" cap="flat" cmpd="sng" algn="ctr">
              <a:noFill/>
              <a:prstDash val="solid"/>
              <a:round/>
              <a:headEnd type="none" w="med" len="med"/>
              <a:tailEnd type="none" w="med" len="med"/>
            </a:ln>
            <a:effectLst/>
          </p:spPr>
          <p:txBody>
            <a:bodyPr vert="horz" wrap="square" lIns="50408" tIns="33605" rIns="50408" bIns="33605" numCol="1" rtlCol="0" anchor="ctr" anchorCtr="0" compatLnSpc="1">
              <a:prstTxWarp prst="textNoShape">
                <a:avLst/>
              </a:prstTxWarp>
              <a:noAutofit/>
            </a:bodyPr>
            <a:lstStyle/>
            <a:p>
              <a:pPr algn="ctr" eaLnBrk="0" hangingPunct="0"/>
              <a:r>
                <a:rPr lang="en-US" sz="1100" b="1" dirty="0">
                  <a:solidFill>
                    <a:schemeClr val="bg1"/>
                  </a:solidFill>
                </a:rPr>
                <a:t>Insert heading</a:t>
              </a:r>
            </a:p>
          </p:txBody>
        </p:sp>
        <p:sp>
          <p:nvSpPr>
            <p:cNvPr id="6" name="Round Same Side Corner Rectangle 19">
              <a:extLst>
                <a:ext uri="{FF2B5EF4-FFF2-40B4-BE49-F238E27FC236}">
                  <a16:creationId xmlns:a16="http://schemas.microsoft.com/office/drawing/2014/main" id="{AE492552-E32C-4BE5-982A-807100D9CAB7}"/>
                </a:ext>
              </a:extLst>
            </p:cNvPr>
            <p:cNvSpPr/>
            <p:nvPr/>
          </p:nvSpPr>
          <p:spPr>
            <a:xfrm>
              <a:off x="3161793" y="1553497"/>
              <a:ext cx="1893917" cy="497827"/>
            </a:xfrm>
            <a:prstGeom prst="round2SameRect">
              <a:avLst/>
            </a:prstGeom>
            <a:grpFill/>
            <a:ln w="19050" cap="flat" cmpd="sng" algn="ctr">
              <a:noFill/>
              <a:prstDash val="solid"/>
              <a:round/>
              <a:headEnd type="none" w="med" len="med"/>
              <a:tailEnd type="none" w="med" len="med"/>
            </a:ln>
            <a:effectLst/>
          </p:spPr>
          <p:txBody>
            <a:bodyPr vert="horz" wrap="square" lIns="50408" tIns="33605" rIns="50408" bIns="33605" numCol="1" rtlCol="0" anchor="ctr" anchorCtr="0" compatLnSpc="1">
              <a:prstTxWarp prst="textNoShape">
                <a:avLst/>
              </a:prstTxWarp>
              <a:noAutofit/>
            </a:bodyPr>
            <a:lstStyle/>
            <a:p>
              <a:pPr algn="ctr" eaLnBrk="0" hangingPunct="0"/>
              <a:r>
                <a:rPr lang="en-US" sz="1100" b="1" dirty="0">
                  <a:solidFill>
                    <a:schemeClr val="bg1"/>
                  </a:solidFill>
                </a:rPr>
                <a:t>Insert heading</a:t>
              </a:r>
            </a:p>
          </p:txBody>
        </p:sp>
        <p:sp>
          <p:nvSpPr>
            <p:cNvPr id="8" name="Round Same Side Corner Rectangle 19">
              <a:extLst>
                <a:ext uri="{FF2B5EF4-FFF2-40B4-BE49-F238E27FC236}">
                  <a16:creationId xmlns:a16="http://schemas.microsoft.com/office/drawing/2014/main" id="{73741DBB-9F67-468C-85C5-AFABBDC75B51}"/>
                </a:ext>
              </a:extLst>
            </p:cNvPr>
            <p:cNvSpPr/>
            <p:nvPr/>
          </p:nvSpPr>
          <p:spPr>
            <a:xfrm>
              <a:off x="5095324" y="1553497"/>
              <a:ext cx="1893917" cy="497827"/>
            </a:xfrm>
            <a:prstGeom prst="round2SameRect">
              <a:avLst/>
            </a:prstGeom>
            <a:grpFill/>
            <a:ln w="19050" cap="flat" cmpd="sng" algn="ctr">
              <a:noFill/>
              <a:prstDash val="solid"/>
              <a:round/>
              <a:headEnd type="none" w="med" len="med"/>
              <a:tailEnd type="none" w="med" len="med"/>
            </a:ln>
            <a:effectLst/>
          </p:spPr>
          <p:txBody>
            <a:bodyPr vert="horz" wrap="square" lIns="50408" tIns="33605" rIns="50408" bIns="33605" numCol="1" rtlCol="0" anchor="ctr" anchorCtr="0" compatLnSpc="1">
              <a:prstTxWarp prst="textNoShape">
                <a:avLst/>
              </a:prstTxWarp>
              <a:noAutofit/>
            </a:bodyPr>
            <a:lstStyle/>
            <a:p>
              <a:pPr algn="ctr" eaLnBrk="0" hangingPunct="0"/>
              <a:r>
                <a:rPr lang="en-US" sz="1100" b="1" dirty="0">
                  <a:solidFill>
                    <a:schemeClr val="bg1"/>
                  </a:solidFill>
                </a:rPr>
                <a:t>Insert heading</a:t>
              </a:r>
            </a:p>
          </p:txBody>
        </p:sp>
        <p:sp>
          <p:nvSpPr>
            <p:cNvPr id="10" name="Round Same Side Corner Rectangle 19">
              <a:extLst>
                <a:ext uri="{FF2B5EF4-FFF2-40B4-BE49-F238E27FC236}">
                  <a16:creationId xmlns:a16="http://schemas.microsoft.com/office/drawing/2014/main" id="{55CAF588-F0FC-40D9-BBBE-50C5B0DA9048}"/>
                </a:ext>
              </a:extLst>
            </p:cNvPr>
            <p:cNvSpPr/>
            <p:nvPr/>
          </p:nvSpPr>
          <p:spPr>
            <a:xfrm>
              <a:off x="7028857" y="1553497"/>
              <a:ext cx="1893917" cy="497827"/>
            </a:xfrm>
            <a:prstGeom prst="round2SameRect">
              <a:avLst/>
            </a:prstGeom>
            <a:grpFill/>
            <a:ln w="19050" cap="flat" cmpd="sng" algn="ctr">
              <a:noFill/>
              <a:prstDash val="solid"/>
              <a:round/>
              <a:headEnd type="none" w="med" len="med"/>
              <a:tailEnd type="none" w="med" len="med"/>
            </a:ln>
            <a:effectLst/>
          </p:spPr>
          <p:txBody>
            <a:bodyPr vert="horz" wrap="square" lIns="50408" tIns="33605" rIns="50408" bIns="33605" numCol="1" rtlCol="0" anchor="ctr" anchorCtr="0" compatLnSpc="1">
              <a:prstTxWarp prst="textNoShape">
                <a:avLst/>
              </a:prstTxWarp>
              <a:noAutofit/>
            </a:bodyPr>
            <a:lstStyle/>
            <a:p>
              <a:pPr algn="ctr" eaLnBrk="0" hangingPunct="0"/>
              <a:r>
                <a:rPr lang="en-US" sz="1100" b="1" dirty="0">
                  <a:solidFill>
                    <a:schemeClr val="bg1"/>
                  </a:solidFill>
                </a:rPr>
                <a:t>Insert heading</a:t>
              </a:r>
            </a:p>
          </p:txBody>
        </p:sp>
      </p:grpSp>
      <p:sp>
        <p:nvSpPr>
          <p:cNvPr id="46" name="Rectangle: Rounded Corners 45">
            <a:extLst>
              <a:ext uri="{FF2B5EF4-FFF2-40B4-BE49-F238E27FC236}">
                <a16:creationId xmlns:a16="http://schemas.microsoft.com/office/drawing/2014/main" id="{A6BE67AB-5F6B-4A3A-BA8C-A07453461F9C}"/>
              </a:ext>
            </a:extLst>
          </p:cNvPr>
          <p:cNvSpPr/>
          <p:nvPr/>
        </p:nvSpPr>
        <p:spPr>
          <a:xfrm>
            <a:off x="2034930" y="2456216"/>
            <a:ext cx="1675331"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47" name="Rectangle: Rounded Corners 46">
            <a:extLst>
              <a:ext uri="{FF2B5EF4-FFF2-40B4-BE49-F238E27FC236}">
                <a16:creationId xmlns:a16="http://schemas.microsoft.com/office/drawing/2014/main" id="{438E2D90-BF08-4907-9D57-E03B15C6267D}"/>
              </a:ext>
            </a:extLst>
          </p:cNvPr>
          <p:cNvSpPr/>
          <p:nvPr/>
        </p:nvSpPr>
        <p:spPr>
          <a:xfrm>
            <a:off x="3772434" y="2456216"/>
            <a:ext cx="1675331"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48" name="Rectangle: Rounded Corners 47">
            <a:extLst>
              <a:ext uri="{FF2B5EF4-FFF2-40B4-BE49-F238E27FC236}">
                <a16:creationId xmlns:a16="http://schemas.microsoft.com/office/drawing/2014/main" id="{B099440C-DE37-4F5D-8699-40E15BDBA6FC}"/>
              </a:ext>
            </a:extLst>
          </p:cNvPr>
          <p:cNvSpPr/>
          <p:nvPr/>
        </p:nvSpPr>
        <p:spPr>
          <a:xfrm>
            <a:off x="5509939" y="2456216"/>
            <a:ext cx="1675331"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49" name="Rectangle: Rounded Corners 48">
            <a:extLst>
              <a:ext uri="{FF2B5EF4-FFF2-40B4-BE49-F238E27FC236}">
                <a16:creationId xmlns:a16="http://schemas.microsoft.com/office/drawing/2014/main" id="{1642273C-6E3C-47DA-9DD2-495C4B80BC59}"/>
              </a:ext>
            </a:extLst>
          </p:cNvPr>
          <p:cNvSpPr/>
          <p:nvPr/>
        </p:nvSpPr>
        <p:spPr>
          <a:xfrm>
            <a:off x="7247443" y="2456216"/>
            <a:ext cx="1675331"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53" name="Rectangle: Rounded Corners 52">
            <a:extLst>
              <a:ext uri="{FF2B5EF4-FFF2-40B4-BE49-F238E27FC236}">
                <a16:creationId xmlns:a16="http://schemas.microsoft.com/office/drawing/2014/main" id="{F62EA06B-8805-4247-BE33-509028D695C0}"/>
              </a:ext>
            </a:extLst>
          </p:cNvPr>
          <p:cNvSpPr/>
          <p:nvPr/>
        </p:nvSpPr>
        <p:spPr>
          <a:xfrm>
            <a:off x="2034930" y="3960226"/>
            <a:ext cx="1675331"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54" name="Rectangle: Rounded Corners 53">
            <a:extLst>
              <a:ext uri="{FF2B5EF4-FFF2-40B4-BE49-F238E27FC236}">
                <a16:creationId xmlns:a16="http://schemas.microsoft.com/office/drawing/2014/main" id="{C604FE8E-84A1-4916-B652-58D12A8B20D5}"/>
              </a:ext>
            </a:extLst>
          </p:cNvPr>
          <p:cNvSpPr/>
          <p:nvPr/>
        </p:nvSpPr>
        <p:spPr>
          <a:xfrm>
            <a:off x="3772434" y="3960226"/>
            <a:ext cx="1675331"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55" name="Rectangle: Rounded Corners 54">
            <a:extLst>
              <a:ext uri="{FF2B5EF4-FFF2-40B4-BE49-F238E27FC236}">
                <a16:creationId xmlns:a16="http://schemas.microsoft.com/office/drawing/2014/main" id="{DCE1A917-74DF-4196-8F97-BD2E0B7C4ED2}"/>
              </a:ext>
            </a:extLst>
          </p:cNvPr>
          <p:cNvSpPr/>
          <p:nvPr/>
        </p:nvSpPr>
        <p:spPr>
          <a:xfrm>
            <a:off x="5509939" y="3960226"/>
            <a:ext cx="1675331"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56" name="Rectangle: Rounded Corners 55">
            <a:extLst>
              <a:ext uri="{FF2B5EF4-FFF2-40B4-BE49-F238E27FC236}">
                <a16:creationId xmlns:a16="http://schemas.microsoft.com/office/drawing/2014/main" id="{513D5DEF-8113-4604-B2E1-0AD7CE44A1D2}"/>
              </a:ext>
            </a:extLst>
          </p:cNvPr>
          <p:cNvSpPr/>
          <p:nvPr/>
        </p:nvSpPr>
        <p:spPr>
          <a:xfrm>
            <a:off x="7247443" y="3960226"/>
            <a:ext cx="1675331"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grpSp>
        <p:nvGrpSpPr>
          <p:cNvPr id="76" name="Group 75">
            <a:extLst>
              <a:ext uri="{FF2B5EF4-FFF2-40B4-BE49-F238E27FC236}">
                <a16:creationId xmlns:a16="http://schemas.microsoft.com/office/drawing/2014/main" id="{F4F7D27F-E163-4E56-9018-66AC4FCD479A}"/>
              </a:ext>
            </a:extLst>
          </p:cNvPr>
          <p:cNvGrpSpPr/>
          <p:nvPr/>
        </p:nvGrpSpPr>
        <p:grpSpPr>
          <a:xfrm>
            <a:off x="364455" y="2730366"/>
            <a:ext cx="1328342" cy="820421"/>
            <a:chOff x="364455" y="2608579"/>
            <a:chExt cx="1328342" cy="820421"/>
          </a:xfrm>
        </p:grpSpPr>
        <p:sp>
          <p:nvSpPr>
            <p:cNvPr id="60" name="Google Shape;158;p14">
              <a:extLst>
                <a:ext uri="{FF2B5EF4-FFF2-40B4-BE49-F238E27FC236}">
                  <a16:creationId xmlns:a16="http://schemas.microsoft.com/office/drawing/2014/main" id="{E2F0AE6D-D7B7-4463-9386-CCE94387284A}"/>
                </a:ext>
              </a:extLst>
            </p:cNvPr>
            <p:cNvSpPr txBox="1"/>
            <p:nvPr/>
          </p:nvSpPr>
          <p:spPr>
            <a:xfrm>
              <a:off x="364455" y="2608579"/>
              <a:ext cx="1328342" cy="229306"/>
            </a:xfrm>
            <a:prstGeom prst="rect">
              <a:avLst/>
            </a:prstGeom>
            <a:noFill/>
            <a:ln>
              <a:noFill/>
            </a:ln>
          </p:spPr>
          <p:txBody>
            <a:bodyPr spcFirstLastPara="1" wrap="square" lIns="0" tIns="0" rIns="0" bIns="0" anchor="b" anchorCtr="0">
              <a:normAutofit/>
            </a:bodyPr>
            <a:lstStyle/>
            <a:p>
              <a:pPr marL="0" marR="0" lvl="1" algn="r" rtl="0">
                <a:lnSpc>
                  <a:spcPct val="115000"/>
                </a:lnSpc>
                <a:spcBef>
                  <a:spcPts val="0"/>
                </a:spcBef>
                <a:spcAft>
                  <a:spcPts val="0"/>
                </a:spcAft>
                <a:buClr>
                  <a:srgbClr val="FFFFFF"/>
                </a:buClr>
                <a:buSzPts val="2100"/>
              </a:pPr>
              <a:r>
                <a:rPr lang="en-US" sz="1100" b="1" i="0" u="none" strike="noStrike" cap="none" dirty="0">
                  <a:solidFill>
                    <a:schemeClr val="accent1"/>
                  </a:solidFill>
                  <a:ea typeface="Arial"/>
                  <a:cs typeface="Arial"/>
                  <a:sym typeface="Arial"/>
                </a:rPr>
                <a:t>Lorem ipsum dolor </a:t>
              </a:r>
            </a:p>
          </p:txBody>
        </p:sp>
        <p:sp>
          <p:nvSpPr>
            <p:cNvPr id="61" name="Google Shape;158;p14">
              <a:extLst>
                <a:ext uri="{FF2B5EF4-FFF2-40B4-BE49-F238E27FC236}">
                  <a16:creationId xmlns:a16="http://schemas.microsoft.com/office/drawing/2014/main" id="{0443B890-E3F9-43ED-A504-5B8CB10F1F2D}"/>
                </a:ext>
              </a:extLst>
            </p:cNvPr>
            <p:cNvSpPr txBox="1"/>
            <p:nvPr/>
          </p:nvSpPr>
          <p:spPr>
            <a:xfrm>
              <a:off x="364455" y="3012042"/>
              <a:ext cx="1328342" cy="416958"/>
            </a:xfrm>
            <a:prstGeom prst="rect">
              <a:avLst/>
            </a:prstGeom>
            <a:noFill/>
            <a:ln>
              <a:noFill/>
            </a:ln>
          </p:spPr>
          <p:txBody>
            <a:bodyPr spcFirstLastPara="1" wrap="square" lIns="0" tIns="0" rIns="0" bIns="0" anchor="t" anchorCtr="0">
              <a:normAutofit fontScale="92500"/>
            </a:bodyPr>
            <a:lstStyle/>
            <a:p>
              <a:pPr marL="0" marR="0" lvl="1" algn="r" rtl="0">
                <a:lnSpc>
                  <a:spcPct val="115000"/>
                </a:lnSpc>
                <a:spcBef>
                  <a:spcPts val="0"/>
                </a:spcBef>
                <a:spcAft>
                  <a:spcPts val="0"/>
                </a:spcAft>
                <a:buClr>
                  <a:srgbClr val="FFFFFF"/>
                </a:buClr>
                <a:buSzPts val="2100"/>
              </a:pPr>
              <a:r>
                <a:rPr lang="en-US" sz="900" b="0" i="0" u="none" strike="noStrike" cap="none" dirty="0">
                  <a:ea typeface="Arial"/>
                  <a:cs typeface="Arial"/>
                  <a:sym typeface="Arial"/>
                </a:rPr>
                <a:t>Lorem ipsum dolor sit amet, consectetur adipiscing elit. </a:t>
              </a:r>
              <a:endParaRPr sz="900" dirty="0"/>
            </a:p>
          </p:txBody>
        </p:sp>
        <p:sp>
          <p:nvSpPr>
            <p:cNvPr id="62" name="Rectangle 61">
              <a:extLst>
                <a:ext uri="{FF2B5EF4-FFF2-40B4-BE49-F238E27FC236}">
                  <a16:creationId xmlns:a16="http://schemas.microsoft.com/office/drawing/2014/main" id="{5AAE4E3E-78B0-4945-8091-BC8C57E3E21B}"/>
                </a:ext>
              </a:extLst>
            </p:cNvPr>
            <p:cNvSpPr/>
            <p:nvPr/>
          </p:nvSpPr>
          <p:spPr>
            <a:xfrm>
              <a:off x="1181276" y="2902163"/>
              <a:ext cx="511522" cy="423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PH" sz="1800" dirty="0"/>
            </a:p>
          </p:txBody>
        </p:sp>
      </p:grpSp>
      <p:grpSp>
        <p:nvGrpSpPr>
          <p:cNvPr id="77" name="Group 76">
            <a:extLst>
              <a:ext uri="{FF2B5EF4-FFF2-40B4-BE49-F238E27FC236}">
                <a16:creationId xmlns:a16="http://schemas.microsoft.com/office/drawing/2014/main" id="{2B1F986F-8A11-4A84-BBD6-E31096A51671}"/>
              </a:ext>
            </a:extLst>
          </p:cNvPr>
          <p:cNvGrpSpPr/>
          <p:nvPr/>
        </p:nvGrpSpPr>
        <p:grpSpPr>
          <a:xfrm>
            <a:off x="364455" y="4234376"/>
            <a:ext cx="1328342" cy="820420"/>
            <a:chOff x="364455" y="4112590"/>
            <a:chExt cx="1328342" cy="820420"/>
          </a:xfrm>
        </p:grpSpPr>
        <p:sp>
          <p:nvSpPr>
            <p:cNvPr id="67" name="Google Shape;158;p14">
              <a:extLst>
                <a:ext uri="{FF2B5EF4-FFF2-40B4-BE49-F238E27FC236}">
                  <a16:creationId xmlns:a16="http://schemas.microsoft.com/office/drawing/2014/main" id="{396338F4-C3D5-4620-8C26-8AD57335DB33}"/>
                </a:ext>
              </a:extLst>
            </p:cNvPr>
            <p:cNvSpPr txBox="1"/>
            <p:nvPr/>
          </p:nvSpPr>
          <p:spPr>
            <a:xfrm>
              <a:off x="364455" y="4112590"/>
              <a:ext cx="1328342" cy="229306"/>
            </a:xfrm>
            <a:prstGeom prst="rect">
              <a:avLst/>
            </a:prstGeom>
            <a:noFill/>
            <a:ln>
              <a:noFill/>
            </a:ln>
          </p:spPr>
          <p:txBody>
            <a:bodyPr spcFirstLastPara="1" wrap="square" lIns="0" tIns="0" rIns="0" bIns="0" anchor="b" anchorCtr="0">
              <a:normAutofit/>
            </a:bodyPr>
            <a:lstStyle/>
            <a:p>
              <a:pPr marL="0" marR="0" lvl="1" algn="r" rtl="0">
                <a:lnSpc>
                  <a:spcPct val="115000"/>
                </a:lnSpc>
                <a:spcBef>
                  <a:spcPts val="0"/>
                </a:spcBef>
                <a:spcAft>
                  <a:spcPts val="0"/>
                </a:spcAft>
                <a:buClr>
                  <a:srgbClr val="FFFFFF"/>
                </a:buClr>
                <a:buSzPts val="2100"/>
              </a:pPr>
              <a:r>
                <a:rPr lang="en-US" sz="1100" b="1" i="0" u="none" strike="noStrike" cap="none" dirty="0">
                  <a:solidFill>
                    <a:schemeClr val="accent1"/>
                  </a:solidFill>
                  <a:ea typeface="Arial"/>
                  <a:cs typeface="Arial"/>
                  <a:sym typeface="Arial"/>
                </a:rPr>
                <a:t>Lorem ipsum dolor </a:t>
              </a:r>
            </a:p>
          </p:txBody>
        </p:sp>
        <p:sp>
          <p:nvSpPr>
            <p:cNvPr id="68" name="Google Shape;158;p14">
              <a:extLst>
                <a:ext uri="{FF2B5EF4-FFF2-40B4-BE49-F238E27FC236}">
                  <a16:creationId xmlns:a16="http://schemas.microsoft.com/office/drawing/2014/main" id="{988393E6-81E7-452E-807D-84450286CB5A}"/>
                </a:ext>
              </a:extLst>
            </p:cNvPr>
            <p:cNvSpPr txBox="1"/>
            <p:nvPr/>
          </p:nvSpPr>
          <p:spPr>
            <a:xfrm>
              <a:off x="364455" y="4516052"/>
              <a:ext cx="1328342" cy="416958"/>
            </a:xfrm>
            <a:prstGeom prst="rect">
              <a:avLst/>
            </a:prstGeom>
            <a:noFill/>
            <a:ln>
              <a:noFill/>
            </a:ln>
          </p:spPr>
          <p:txBody>
            <a:bodyPr spcFirstLastPara="1" wrap="square" lIns="0" tIns="0" rIns="0" bIns="0" anchor="t" anchorCtr="0">
              <a:normAutofit fontScale="92500"/>
            </a:bodyPr>
            <a:lstStyle/>
            <a:p>
              <a:pPr marL="0" marR="0" lvl="1" algn="r" rtl="0">
                <a:lnSpc>
                  <a:spcPct val="115000"/>
                </a:lnSpc>
                <a:spcBef>
                  <a:spcPts val="0"/>
                </a:spcBef>
                <a:spcAft>
                  <a:spcPts val="0"/>
                </a:spcAft>
                <a:buClr>
                  <a:srgbClr val="FFFFFF"/>
                </a:buClr>
                <a:buSzPts val="2100"/>
              </a:pPr>
              <a:r>
                <a:rPr lang="en-US" sz="900" b="0" i="0" u="none" strike="noStrike" cap="none" dirty="0">
                  <a:ea typeface="Arial"/>
                  <a:cs typeface="Arial"/>
                  <a:sym typeface="Arial"/>
                </a:rPr>
                <a:t>Lorem ipsum dolor sit amet, consectetur adipiscing elit. </a:t>
              </a:r>
              <a:endParaRPr sz="900" dirty="0"/>
            </a:p>
          </p:txBody>
        </p:sp>
        <p:sp>
          <p:nvSpPr>
            <p:cNvPr id="69" name="Rectangle 68">
              <a:extLst>
                <a:ext uri="{FF2B5EF4-FFF2-40B4-BE49-F238E27FC236}">
                  <a16:creationId xmlns:a16="http://schemas.microsoft.com/office/drawing/2014/main" id="{C049DBE9-79FE-4940-B22C-FF6154EEE94D}"/>
                </a:ext>
              </a:extLst>
            </p:cNvPr>
            <p:cNvSpPr/>
            <p:nvPr/>
          </p:nvSpPr>
          <p:spPr>
            <a:xfrm>
              <a:off x="1181276" y="4406173"/>
              <a:ext cx="511522" cy="423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PH" sz="1800" dirty="0"/>
            </a:p>
          </p:txBody>
        </p:sp>
      </p:grpSp>
      <p:sp>
        <p:nvSpPr>
          <p:cNvPr id="71" name="Rectangle: Rounded Corners 70">
            <a:extLst>
              <a:ext uri="{FF2B5EF4-FFF2-40B4-BE49-F238E27FC236}">
                <a16:creationId xmlns:a16="http://schemas.microsoft.com/office/drawing/2014/main" id="{646F2560-2AEC-4D6F-8C6C-481471094B1A}"/>
              </a:ext>
            </a:extLst>
          </p:cNvPr>
          <p:cNvSpPr/>
          <p:nvPr/>
        </p:nvSpPr>
        <p:spPr>
          <a:xfrm>
            <a:off x="2034930" y="5464236"/>
            <a:ext cx="1675331" cy="485151"/>
          </a:xfrm>
          <a:prstGeom prst="roundRect">
            <a:avLst>
              <a:gd name="adj" fmla="val 9913"/>
            </a:avLst>
          </a:prstGeom>
          <a:solidFill>
            <a:schemeClr val="accent4">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a:t>
            </a:r>
            <a:endParaRPr lang="en-US" sz="1000" dirty="0">
              <a:solidFill>
                <a:schemeClr val="tx1"/>
              </a:solidFill>
            </a:endParaRPr>
          </a:p>
        </p:txBody>
      </p:sp>
      <p:sp>
        <p:nvSpPr>
          <p:cNvPr id="72" name="Rectangle: Rounded Corners 71">
            <a:extLst>
              <a:ext uri="{FF2B5EF4-FFF2-40B4-BE49-F238E27FC236}">
                <a16:creationId xmlns:a16="http://schemas.microsoft.com/office/drawing/2014/main" id="{E47D75DC-6058-48FD-A67F-9ABA58EC7292}"/>
              </a:ext>
            </a:extLst>
          </p:cNvPr>
          <p:cNvSpPr/>
          <p:nvPr/>
        </p:nvSpPr>
        <p:spPr>
          <a:xfrm>
            <a:off x="3772434" y="5464236"/>
            <a:ext cx="1675331" cy="485151"/>
          </a:xfrm>
          <a:prstGeom prst="roundRect">
            <a:avLst>
              <a:gd name="adj" fmla="val 9913"/>
            </a:avLst>
          </a:prstGeom>
          <a:solidFill>
            <a:schemeClr val="accent4">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a:t>
            </a:r>
            <a:endParaRPr lang="en-US" sz="1000" dirty="0">
              <a:solidFill>
                <a:schemeClr val="tx1"/>
              </a:solidFill>
            </a:endParaRPr>
          </a:p>
        </p:txBody>
      </p:sp>
      <p:sp>
        <p:nvSpPr>
          <p:cNvPr id="73" name="Rectangle: Rounded Corners 72">
            <a:extLst>
              <a:ext uri="{FF2B5EF4-FFF2-40B4-BE49-F238E27FC236}">
                <a16:creationId xmlns:a16="http://schemas.microsoft.com/office/drawing/2014/main" id="{B89DAB9F-B7A9-4C78-824D-8A34E1647840}"/>
              </a:ext>
            </a:extLst>
          </p:cNvPr>
          <p:cNvSpPr/>
          <p:nvPr/>
        </p:nvSpPr>
        <p:spPr>
          <a:xfrm>
            <a:off x="5509939" y="5464236"/>
            <a:ext cx="1675331" cy="485151"/>
          </a:xfrm>
          <a:prstGeom prst="roundRect">
            <a:avLst>
              <a:gd name="adj" fmla="val 9913"/>
            </a:avLst>
          </a:prstGeom>
          <a:solidFill>
            <a:schemeClr val="accent4">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a:t>
            </a:r>
            <a:endParaRPr lang="en-US" sz="1000" dirty="0">
              <a:solidFill>
                <a:schemeClr val="tx1"/>
              </a:solidFill>
            </a:endParaRPr>
          </a:p>
        </p:txBody>
      </p:sp>
      <p:sp>
        <p:nvSpPr>
          <p:cNvPr id="74" name="Rectangle: Rounded Corners 73">
            <a:extLst>
              <a:ext uri="{FF2B5EF4-FFF2-40B4-BE49-F238E27FC236}">
                <a16:creationId xmlns:a16="http://schemas.microsoft.com/office/drawing/2014/main" id="{1E911A19-DD9B-48CC-9009-13027B6CDD0A}"/>
              </a:ext>
            </a:extLst>
          </p:cNvPr>
          <p:cNvSpPr/>
          <p:nvPr/>
        </p:nvSpPr>
        <p:spPr>
          <a:xfrm>
            <a:off x="7247443" y="5464236"/>
            <a:ext cx="1675331" cy="485151"/>
          </a:xfrm>
          <a:prstGeom prst="roundRect">
            <a:avLst>
              <a:gd name="adj" fmla="val 9913"/>
            </a:avLst>
          </a:prstGeom>
          <a:solidFill>
            <a:schemeClr val="accent4">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000" dirty="0">
                <a:solidFill>
                  <a:schemeClr val="tx1"/>
                </a:solidFill>
              </a:rPr>
              <a:t>Lorem ipsum dolor sit amet, consectetur adipiscing elit. </a:t>
            </a:r>
            <a:endParaRPr lang="en-US" sz="1000" dirty="0">
              <a:solidFill>
                <a:schemeClr val="tx1"/>
              </a:solidFill>
            </a:endParaRPr>
          </a:p>
        </p:txBody>
      </p:sp>
    </p:spTree>
    <p:extLst>
      <p:ext uri="{BB962C8B-B14F-4D97-AF65-F5344CB8AC3E}">
        <p14:creationId xmlns:p14="http://schemas.microsoft.com/office/powerpoint/2010/main" val="2911948821"/>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0C4CB19-B3BC-4A12-A9E1-CFBA475B0186}"/>
              </a:ext>
            </a:extLst>
          </p:cNvPr>
          <p:cNvSpPr>
            <a:spLocks noGrp="1"/>
          </p:cNvSpPr>
          <p:nvPr>
            <p:ph type="title"/>
          </p:nvPr>
        </p:nvSpPr>
        <p:spPr/>
        <p:txBody>
          <a:bodyPr/>
          <a:lstStyle/>
          <a:p>
            <a:r>
              <a:rPr lang="en-US" dirty="0"/>
              <a:t>Three-Column Matrix Table with Row Labels</a:t>
            </a:r>
          </a:p>
        </p:txBody>
      </p:sp>
      <p:sp>
        <p:nvSpPr>
          <p:cNvPr id="60" name="Google Shape;158;p14">
            <a:extLst>
              <a:ext uri="{FF2B5EF4-FFF2-40B4-BE49-F238E27FC236}">
                <a16:creationId xmlns:a16="http://schemas.microsoft.com/office/drawing/2014/main" id="{E2F0AE6D-D7B7-4463-9386-CCE94387284A}"/>
              </a:ext>
            </a:extLst>
          </p:cNvPr>
          <p:cNvSpPr txBox="1"/>
          <p:nvPr/>
        </p:nvSpPr>
        <p:spPr>
          <a:xfrm>
            <a:off x="364455" y="2608579"/>
            <a:ext cx="1328342" cy="229306"/>
          </a:xfrm>
          <a:prstGeom prst="rect">
            <a:avLst/>
          </a:prstGeom>
          <a:noFill/>
          <a:ln>
            <a:noFill/>
          </a:ln>
        </p:spPr>
        <p:txBody>
          <a:bodyPr spcFirstLastPara="1" wrap="square" lIns="0" tIns="0" rIns="0" bIns="0" anchor="b" anchorCtr="0">
            <a:noAutofit/>
          </a:bodyPr>
          <a:lstStyle/>
          <a:p>
            <a:pPr marL="0" marR="0" lvl="1" algn="r" rtl="0">
              <a:lnSpc>
                <a:spcPct val="115000"/>
              </a:lnSpc>
              <a:spcBef>
                <a:spcPts val="0"/>
              </a:spcBef>
              <a:spcAft>
                <a:spcPts val="0"/>
              </a:spcAft>
              <a:buClr>
                <a:srgbClr val="FFFFFF"/>
              </a:buClr>
              <a:buSzPts val="2100"/>
            </a:pPr>
            <a:r>
              <a:rPr lang="en-US" sz="1200" b="1" i="0" u="none" strike="noStrike" cap="none" dirty="0">
                <a:solidFill>
                  <a:schemeClr val="accent1"/>
                </a:solidFill>
                <a:ea typeface="Arial"/>
                <a:cs typeface="Arial"/>
                <a:sym typeface="Arial"/>
              </a:rPr>
              <a:t>Lorem ipsum dolor </a:t>
            </a:r>
          </a:p>
        </p:txBody>
      </p:sp>
      <p:sp>
        <p:nvSpPr>
          <p:cNvPr id="61" name="Google Shape;158;p14">
            <a:extLst>
              <a:ext uri="{FF2B5EF4-FFF2-40B4-BE49-F238E27FC236}">
                <a16:creationId xmlns:a16="http://schemas.microsoft.com/office/drawing/2014/main" id="{0443B890-E3F9-43ED-A504-5B8CB10F1F2D}"/>
              </a:ext>
            </a:extLst>
          </p:cNvPr>
          <p:cNvSpPr txBox="1"/>
          <p:nvPr/>
        </p:nvSpPr>
        <p:spPr>
          <a:xfrm>
            <a:off x="364455" y="3012042"/>
            <a:ext cx="1328342" cy="660530"/>
          </a:xfrm>
          <a:prstGeom prst="rect">
            <a:avLst/>
          </a:prstGeom>
          <a:noFill/>
          <a:ln>
            <a:noFill/>
          </a:ln>
        </p:spPr>
        <p:txBody>
          <a:bodyPr spcFirstLastPara="1" wrap="square" lIns="0" tIns="0" rIns="0" bIns="0" anchor="t" anchorCtr="0">
            <a:normAutofit/>
          </a:bodyPr>
          <a:lstStyle/>
          <a:p>
            <a:pPr marL="0" marR="0" lvl="1" algn="r" rtl="0">
              <a:lnSpc>
                <a:spcPct val="115000"/>
              </a:lnSpc>
              <a:spcBef>
                <a:spcPts val="0"/>
              </a:spcBef>
              <a:spcAft>
                <a:spcPts val="0"/>
              </a:spcAft>
              <a:buClr>
                <a:srgbClr val="FFFFFF"/>
              </a:buClr>
              <a:buSzPts val="2100"/>
            </a:pPr>
            <a:r>
              <a:rPr lang="en-US" sz="1100" b="0" i="0" u="none" strike="noStrike" cap="none" dirty="0">
                <a:ea typeface="Arial"/>
                <a:cs typeface="Arial"/>
                <a:sym typeface="Arial"/>
              </a:rPr>
              <a:t>Lorem ipsum dolor sit amet, consectetur adipiscing elit. Ut</a:t>
            </a:r>
            <a:endParaRPr sz="1050" dirty="0"/>
          </a:p>
        </p:txBody>
      </p:sp>
      <p:sp>
        <p:nvSpPr>
          <p:cNvPr id="62" name="Rectangle 61">
            <a:extLst>
              <a:ext uri="{FF2B5EF4-FFF2-40B4-BE49-F238E27FC236}">
                <a16:creationId xmlns:a16="http://schemas.microsoft.com/office/drawing/2014/main" id="{5AAE4E3E-78B0-4945-8091-BC8C57E3E21B}"/>
              </a:ext>
            </a:extLst>
          </p:cNvPr>
          <p:cNvSpPr/>
          <p:nvPr/>
        </p:nvSpPr>
        <p:spPr>
          <a:xfrm>
            <a:off x="1181276" y="2902163"/>
            <a:ext cx="511522" cy="423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PH" sz="2000" dirty="0"/>
          </a:p>
        </p:txBody>
      </p:sp>
      <p:grpSp>
        <p:nvGrpSpPr>
          <p:cNvPr id="75" name="Group 74">
            <a:extLst>
              <a:ext uri="{FF2B5EF4-FFF2-40B4-BE49-F238E27FC236}">
                <a16:creationId xmlns:a16="http://schemas.microsoft.com/office/drawing/2014/main" id="{AE4E71FB-DB86-4D7F-827F-0F3AFB097E1A}"/>
              </a:ext>
            </a:extLst>
          </p:cNvPr>
          <p:cNvGrpSpPr/>
          <p:nvPr/>
        </p:nvGrpSpPr>
        <p:grpSpPr>
          <a:xfrm>
            <a:off x="364455" y="4112590"/>
            <a:ext cx="1328342" cy="1063992"/>
            <a:chOff x="364455" y="4119572"/>
            <a:chExt cx="1328342" cy="1063992"/>
          </a:xfrm>
        </p:grpSpPr>
        <p:sp>
          <p:nvSpPr>
            <p:cNvPr id="67" name="Google Shape;158;p14">
              <a:extLst>
                <a:ext uri="{FF2B5EF4-FFF2-40B4-BE49-F238E27FC236}">
                  <a16:creationId xmlns:a16="http://schemas.microsoft.com/office/drawing/2014/main" id="{396338F4-C3D5-4620-8C26-8AD57335DB33}"/>
                </a:ext>
              </a:extLst>
            </p:cNvPr>
            <p:cNvSpPr txBox="1"/>
            <p:nvPr/>
          </p:nvSpPr>
          <p:spPr>
            <a:xfrm>
              <a:off x="364455" y="4119572"/>
              <a:ext cx="1328342" cy="229306"/>
            </a:xfrm>
            <a:prstGeom prst="rect">
              <a:avLst/>
            </a:prstGeom>
            <a:noFill/>
            <a:ln>
              <a:noFill/>
            </a:ln>
          </p:spPr>
          <p:txBody>
            <a:bodyPr spcFirstLastPara="1" wrap="square" lIns="0" tIns="0" rIns="0" bIns="0" anchor="b" anchorCtr="0">
              <a:noAutofit/>
            </a:bodyPr>
            <a:lstStyle/>
            <a:p>
              <a:pPr marL="0" marR="0" lvl="1" algn="r" rtl="0">
                <a:lnSpc>
                  <a:spcPct val="115000"/>
                </a:lnSpc>
                <a:spcBef>
                  <a:spcPts val="0"/>
                </a:spcBef>
                <a:spcAft>
                  <a:spcPts val="0"/>
                </a:spcAft>
                <a:buClr>
                  <a:srgbClr val="FFFFFF"/>
                </a:buClr>
                <a:buSzPts val="2100"/>
              </a:pPr>
              <a:r>
                <a:rPr lang="en-US" sz="1200" b="1" i="0" u="none" strike="noStrike" cap="none" dirty="0">
                  <a:solidFill>
                    <a:schemeClr val="accent1"/>
                  </a:solidFill>
                  <a:ea typeface="Arial"/>
                  <a:cs typeface="Arial"/>
                  <a:sym typeface="Arial"/>
                </a:rPr>
                <a:t>Lorem ipsum dolor </a:t>
              </a:r>
            </a:p>
          </p:txBody>
        </p:sp>
        <p:sp>
          <p:nvSpPr>
            <p:cNvPr id="68" name="Google Shape;158;p14">
              <a:extLst>
                <a:ext uri="{FF2B5EF4-FFF2-40B4-BE49-F238E27FC236}">
                  <a16:creationId xmlns:a16="http://schemas.microsoft.com/office/drawing/2014/main" id="{988393E6-81E7-452E-807D-84450286CB5A}"/>
                </a:ext>
              </a:extLst>
            </p:cNvPr>
            <p:cNvSpPr txBox="1"/>
            <p:nvPr/>
          </p:nvSpPr>
          <p:spPr>
            <a:xfrm>
              <a:off x="364455" y="4523034"/>
              <a:ext cx="1328342" cy="660530"/>
            </a:xfrm>
            <a:prstGeom prst="rect">
              <a:avLst/>
            </a:prstGeom>
            <a:noFill/>
            <a:ln>
              <a:noFill/>
            </a:ln>
          </p:spPr>
          <p:txBody>
            <a:bodyPr spcFirstLastPara="1" wrap="square" lIns="0" tIns="0" rIns="0" bIns="0" anchor="t" anchorCtr="0">
              <a:normAutofit/>
            </a:bodyPr>
            <a:lstStyle/>
            <a:p>
              <a:pPr marL="0" marR="0" lvl="1" algn="r" rtl="0">
                <a:lnSpc>
                  <a:spcPct val="115000"/>
                </a:lnSpc>
                <a:spcBef>
                  <a:spcPts val="0"/>
                </a:spcBef>
                <a:spcAft>
                  <a:spcPts val="0"/>
                </a:spcAft>
                <a:buClr>
                  <a:srgbClr val="FFFFFF"/>
                </a:buClr>
                <a:buSzPts val="2100"/>
              </a:pPr>
              <a:r>
                <a:rPr lang="en-US" sz="1100" b="0" i="0" u="none" strike="noStrike" cap="none" dirty="0">
                  <a:ea typeface="Arial"/>
                  <a:cs typeface="Arial"/>
                  <a:sym typeface="Arial"/>
                </a:rPr>
                <a:t>Lorem ipsum dolor sit amet, consectetur adipiscing elit. Ut</a:t>
              </a:r>
              <a:endParaRPr sz="1050" dirty="0"/>
            </a:p>
          </p:txBody>
        </p:sp>
        <p:sp>
          <p:nvSpPr>
            <p:cNvPr id="69" name="Rectangle 68">
              <a:extLst>
                <a:ext uri="{FF2B5EF4-FFF2-40B4-BE49-F238E27FC236}">
                  <a16:creationId xmlns:a16="http://schemas.microsoft.com/office/drawing/2014/main" id="{C049DBE9-79FE-4940-B22C-FF6154EEE94D}"/>
                </a:ext>
              </a:extLst>
            </p:cNvPr>
            <p:cNvSpPr/>
            <p:nvPr/>
          </p:nvSpPr>
          <p:spPr>
            <a:xfrm>
              <a:off x="1181276" y="4413155"/>
              <a:ext cx="511522" cy="4231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PH" sz="2000" dirty="0"/>
            </a:p>
          </p:txBody>
        </p:sp>
      </p:grpSp>
      <p:sp>
        <p:nvSpPr>
          <p:cNvPr id="4" name="Round Same Side Corner Rectangle 19">
            <a:extLst>
              <a:ext uri="{FF2B5EF4-FFF2-40B4-BE49-F238E27FC236}">
                <a16:creationId xmlns:a16="http://schemas.microsoft.com/office/drawing/2014/main" id="{DAF808E0-F9BA-4C3F-BBE2-10C43AF2DEE8}"/>
              </a:ext>
            </a:extLst>
          </p:cNvPr>
          <p:cNvSpPr/>
          <p:nvPr/>
        </p:nvSpPr>
        <p:spPr>
          <a:xfrm>
            <a:off x="2034930" y="1745554"/>
            <a:ext cx="2264372" cy="569943"/>
          </a:xfrm>
          <a:prstGeom prst="round2SameRect">
            <a:avLst/>
          </a:prstGeom>
          <a:solidFill>
            <a:schemeClr val="accent1"/>
          </a:solidFill>
          <a:ln w="19050" cap="flat" cmpd="sng" algn="ctr">
            <a:noFill/>
            <a:prstDash val="solid"/>
            <a:round/>
            <a:headEnd type="none" w="med" len="med"/>
            <a:tailEnd type="none" w="med" len="med"/>
          </a:ln>
          <a:effectLst/>
        </p:spPr>
        <p:txBody>
          <a:bodyPr vert="horz" wrap="square" lIns="50408" tIns="33605" rIns="50408" bIns="33605" numCol="1" rtlCol="0" anchor="ctr" anchorCtr="0" compatLnSpc="1">
            <a:prstTxWarp prst="textNoShape">
              <a:avLst/>
            </a:prstTxWarp>
            <a:noAutofit/>
          </a:bodyPr>
          <a:lstStyle/>
          <a:p>
            <a:pPr algn="ctr" eaLnBrk="0" hangingPunct="0"/>
            <a:r>
              <a:rPr lang="en-US" b="1" dirty="0">
                <a:solidFill>
                  <a:schemeClr val="bg1"/>
                </a:solidFill>
              </a:rPr>
              <a:t>Insert heading</a:t>
            </a:r>
          </a:p>
        </p:txBody>
      </p:sp>
      <p:sp>
        <p:nvSpPr>
          <p:cNvPr id="6" name="Round Same Side Corner Rectangle 19">
            <a:extLst>
              <a:ext uri="{FF2B5EF4-FFF2-40B4-BE49-F238E27FC236}">
                <a16:creationId xmlns:a16="http://schemas.microsoft.com/office/drawing/2014/main" id="{AE492552-E32C-4BE5-982A-807100D9CAB7}"/>
              </a:ext>
            </a:extLst>
          </p:cNvPr>
          <p:cNvSpPr/>
          <p:nvPr/>
        </p:nvSpPr>
        <p:spPr>
          <a:xfrm>
            <a:off x="4346666" y="1745554"/>
            <a:ext cx="2264372" cy="569943"/>
          </a:xfrm>
          <a:prstGeom prst="round2SameRect">
            <a:avLst/>
          </a:prstGeom>
          <a:solidFill>
            <a:schemeClr val="accent1"/>
          </a:solidFill>
          <a:ln w="19050" cap="flat" cmpd="sng" algn="ctr">
            <a:noFill/>
            <a:prstDash val="solid"/>
            <a:round/>
            <a:headEnd type="none" w="med" len="med"/>
            <a:tailEnd type="none" w="med" len="med"/>
          </a:ln>
          <a:effectLst/>
        </p:spPr>
        <p:txBody>
          <a:bodyPr vert="horz" wrap="square" lIns="50408" tIns="33605" rIns="50408" bIns="33605" numCol="1" rtlCol="0" anchor="ctr" anchorCtr="0" compatLnSpc="1">
            <a:prstTxWarp prst="textNoShape">
              <a:avLst/>
            </a:prstTxWarp>
            <a:noAutofit/>
          </a:bodyPr>
          <a:lstStyle/>
          <a:p>
            <a:pPr algn="ctr" eaLnBrk="0" hangingPunct="0"/>
            <a:r>
              <a:rPr lang="en-US" b="1" dirty="0">
                <a:solidFill>
                  <a:schemeClr val="bg1"/>
                </a:solidFill>
              </a:rPr>
              <a:t>Insert heading</a:t>
            </a:r>
          </a:p>
        </p:txBody>
      </p:sp>
      <p:sp>
        <p:nvSpPr>
          <p:cNvPr id="8" name="Round Same Side Corner Rectangle 19">
            <a:extLst>
              <a:ext uri="{FF2B5EF4-FFF2-40B4-BE49-F238E27FC236}">
                <a16:creationId xmlns:a16="http://schemas.microsoft.com/office/drawing/2014/main" id="{73741DBB-9F67-468C-85C5-AFABBDC75B51}"/>
              </a:ext>
            </a:extLst>
          </p:cNvPr>
          <p:cNvSpPr/>
          <p:nvPr/>
        </p:nvSpPr>
        <p:spPr>
          <a:xfrm>
            <a:off x="6658402" y="1745554"/>
            <a:ext cx="2264372" cy="569943"/>
          </a:xfrm>
          <a:prstGeom prst="round2SameRect">
            <a:avLst/>
          </a:prstGeom>
          <a:solidFill>
            <a:schemeClr val="accent1"/>
          </a:solidFill>
          <a:ln w="19050" cap="flat" cmpd="sng" algn="ctr">
            <a:noFill/>
            <a:prstDash val="solid"/>
            <a:round/>
            <a:headEnd type="none" w="med" len="med"/>
            <a:tailEnd type="none" w="med" len="med"/>
          </a:ln>
          <a:effectLst/>
        </p:spPr>
        <p:txBody>
          <a:bodyPr vert="horz" wrap="square" lIns="50408" tIns="33605" rIns="50408" bIns="33605" numCol="1" rtlCol="0" anchor="ctr" anchorCtr="0" compatLnSpc="1">
            <a:prstTxWarp prst="textNoShape">
              <a:avLst/>
            </a:prstTxWarp>
            <a:noAutofit/>
          </a:bodyPr>
          <a:lstStyle/>
          <a:p>
            <a:pPr algn="ctr" eaLnBrk="0" hangingPunct="0"/>
            <a:r>
              <a:rPr lang="en-US" b="1" dirty="0">
                <a:solidFill>
                  <a:schemeClr val="bg1"/>
                </a:solidFill>
              </a:rPr>
              <a:t>Insert heading</a:t>
            </a:r>
          </a:p>
        </p:txBody>
      </p:sp>
      <p:sp>
        <p:nvSpPr>
          <p:cNvPr id="46" name="Rectangle: Rounded Corners 45">
            <a:extLst>
              <a:ext uri="{FF2B5EF4-FFF2-40B4-BE49-F238E27FC236}">
                <a16:creationId xmlns:a16="http://schemas.microsoft.com/office/drawing/2014/main" id="{A6BE67AB-5F6B-4A3A-BA8C-A07453461F9C}"/>
              </a:ext>
            </a:extLst>
          </p:cNvPr>
          <p:cNvSpPr/>
          <p:nvPr/>
        </p:nvSpPr>
        <p:spPr>
          <a:xfrm>
            <a:off x="2034930" y="2456216"/>
            <a:ext cx="2237615"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 consectetur adipiscing elit. Curabitur purus dui, euismod quis placerat eget, venenatis nec nibh. Mauris sit amet mollis enim. Donec cursus</a:t>
            </a:r>
            <a:endParaRPr lang="en-US" sz="1100" dirty="0">
              <a:solidFill>
                <a:schemeClr val="tx1"/>
              </a:solidFill>
            </a:endParaRPr>
          </a:p>
        </p:txBody>
      </p:sp>
      <p:sp>
        <p:nvSpPr>
          <p:cNvPr id="47" name="Rectangle: Rounded Corners 46">
            <a:extLst>
              <a:ext uri="{FF2B5EF4-FFF2-40B4-BE49-F238E27FC236}">
                <a16:creationId xmlns:a16="http://schemas.microsoft.com/office/drawing/2014/main" id="{438E2D90-BF08-4907-9D57-E03B15C6267D}"/>
              </a:ext>
            </a:extLst>
          </p:cNvPr>
          <p:cNvSpPr/>
          <p:nvPr/>
        </p:nvSpPr>
        <p:spPr>
          <a:xfrm>
            <a:off x="4355584" y="2456216"/>
            <a:ext cx="2237615"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 consectetur adipiscing elit. Curabitur purus dui, euismod quis placerat eget, venenatis nec nibh. Mauris sit amet mollis enim. Donec cursus</a:t>
            </a:r>
            <a:endParaRPr lang="en-US" sz="1100" dirty="0">
              <a:solidFill>
                <a:schemeClr val="tx1"/>
              </a:solidFill>
            </a:endParaRPr>
          </a:p>
        </p:txBody>
      </p:sp>
      <p:sp>
        <p:nvSpPr>
          <p:cNvPr id="48" name="Rectangle: Rounded Corners 47">
            <a:extLst>
              <a:ext uri="{FF2B5EF4-FFF2-40B4-BE49-F238E27FC236}">
                <a16:creationId xmlns:a16="http://schemas.microsoft.com/office/drawing/2014/main" id="{B099440C-DE37-4F5D-8699-40E15BDBA6FC}"/>
              </a:ext>
            </a:extLst>
          </p:cNvPr>
          <p:cNvSpPr/>
          <p:nvPr/>
        </p:nvSpPr>
        <p:spPr>
          <a:xfrm>
            <a:off x="6676240" y="2456216"/>
            <a:ext cx="2237615"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 consectetur adipiscing elit. Curabitur purus dui, euismod quis placerat eget, venenatis nec nibh. Mauris sit amet mollis enim. Donec cursus</a:t>
            </a:r>
            <a:endParaRPr lang="en-US" sz="1100" dirty="0">
              <a:solidFill>
                <a:schemeClr val="tx1"/>
              </a:solidFill>
            </a:endParaRPr>
          </a:p>
        </p:txBody>
      </p:sp>
      <p:sp>
        <p:nvSpPr>
          <p:cNvPr id="53" name="Rectangle: Rounded Corners 52">
            <a:extLst>
              <a:ext uri="{FF2B5EF4-FFF2-40B4-BE49-F238E27FC236}">
                <a16:creationId xmlns:a16="http://schemas.microsoft.com/office/drawing/2014/main" id="{F62EA06B-8805-4247-BE33-509028D695C0}"/>
              </a:ext>
            </a:extLst>
          </p:cNvPr>
          <p:cNvSpPr/>
          <p:nvPr/>
        </p:nvSpPr>
        <p:spPr>
          <a:xfrm>
            <a:off x="2034930" y="3960226"/>
            <a:ext cx="2237615"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 consectetur adipiscing elit. Curabitur purus dui, euismod quis placerat eget, venenatis nec nibh. Mauris sit amet mollis enim. Donec cursus</a:t>
            </a:r>
            <a:endParaRPr lang="en-US" sz="1100" dirty="0">
              <a:solidFill>
                <a:schemeClr val="tx1"/>
              </a:solidFill>
            </a:endParaRPr>
          </a:p>
        </p:txBody>
      </p:sp>
      <p:sp>
        <p:nvSpPr>
          <p:cNvPr id="54" name="Rectangle: Rounded Corners 53">
            <a:extLst>
              <a:ext uri="{FF2B5EF4-FFF2-40B4-BE49-F238E27FC236}">
                <a16:creationId xmlns:a16="http://schemas.microsoft.com/office/drawing/2014/main" id="{C604FE8E-84A1-4916-B652-58D12A8B20D5}"/>
              </a:ext>
            </a:extLst>
          </p:cNvPr>
          <p:cNvSpPr/>
          <p:nvPr/>
        </p:nvSpPr>
        <p:spPr>
          <a:xfrm>
            <a:off x="4355584" y="3960226"/>
            <a:ext cx="2237615"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 consectetur adipiscing elit. Curabitur purus dui, euismod quis placerat eget, venenatis nec nibh. Mauris sit amet mollis enim. Donec cursus</a:t>
            </a:r>
            <a:endParaRPr lang="en-US" sz="1100" dirty="0">
              <a:solidFill>
                <a:schemeClr val="tx1"/>
              </a:solidFill>
            </a:endParaRPr>
          </a:p>
        </p:txBody>
      </p:sp>
      <p:sp>
        <p:nvSpPr>
          <p:cNvPr id="55" name="Rectangle: Rounded Corners 54">
            <a:extLst>
              <a:ext uri="{FF2B5EF4-FFF2-40B4-BE49-F238E27FC236}">
                <a16:creationId xmlns:a16="http://schemas.microsoft.com/office/drawing/2014/main" id="{DCE1A917-74DF-4196-8F97-BD2E0B7C4ED2}"/>
              </a:ext>
            </a:extLst>
          </p:cNvPr>
          <p:cNvSpPr/>
          <p:nvPr/>
        </p:nvSpPr>
        <p:spPr>
          <a:xfrm>
            <a:off x="6676240" y="3960226"/>
            <a:ext cx="2237615" cy="1368720"/>
          </a:xfrm>
          <a:prstGeom prst="roundRect">
            <a:avLst>
              <a:gd name="adj" fmla="val 9913"/>
            </a:avLst>
          </a:prstGeom>
          <a:solidFill>
            <a:schemeClr val="bg1">
              <a:lumMod val="95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 consectetur adipiscing elit. Curabitur purus dui, euismod quis placerat eget, venenatis nec nibh. Mauris sit amet mollis enim. Donec cursus</a:t>
            </a:r>
            <a:endParaRPr lang="en-US" sz="1100" dirty="0">
              <a:solidFill>
                <a:schemeClr val="tx1"/>
              </a:solidFill>
            </a:endParaRPr>
          </a:p>
        </p:txBody>
      </p:sp>
      <p:sp>
        <p:nvSpPr>
          <p:cNvPr id="71" name="Rectangle: Rounded Corners 70">
            <a:extLst>
              <a:ext uri="{FF2B5EF4-FFF2-40B4-BE49-F238E27FC236}">
                <a16:creationId xmlns:a16="http://schemas.microsoft.com/office/drawing/2014/main" id="{646F2560-2AEC-4D6F-8C6C-481471094B1A}"/>
              </a:ext>
            </a:extLst>
          </p:cNvPr>
          <p:cNvSpPr/>
          <p:nvPr/>
        </p:nvSpPr>
        <p:spPr>
          <a:xfrm>
            <a:off x="2034930" y="5464236"/>
            <a:ext cx="2237615" cy="485151"/>
          </a:xfrm>
          <a:prstGeom prst="roundRect">
            <a:avLst>
              <a:gd name="adj" fmla="val 9913"/>
            </a:avLst>
          </a:prstGeom>
          <a:solidFill>
            <a:schemeClr val="accent4">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 consectetur adipiscing elit. </a:t>
            </a:r>
            <a:endParaRPr lang="en-US" sz="1100" dirty="0">
              <a:solidFill>
                <a:schemeClr val="tx1"/>
              </a:solidFill>
            </a:endParaRPr>
          </a:p>
        </p:txBody>
      </p:sp>
      <p:sp>
        <p:nvSpPr>
          <p:cNvPr id="72" name="Rectangle: Rounded Corners 71">
            <a:extLst>
              <a:ext uri="{FF2B5EF4-FFF2-40B4-BE49-F238E27FC236}">
                <a16:creationId xmlns:a16="http://schemas.microsoft.com/office/drawing/2014/main" id="{E47D75DC-6058-48FD-A67F-9ABA58EC7292}"/>
              </a:ext>
            </a:extLst>
          </p:cNvPr>
          <p:cNvSpPr/>
          <p:nvPr/>
        </p:nvSpPr>
        <p:spPr>
          <a:xfrm>
            <a:off x="4355584" y="5464236"/>
            <a:ext cx="2237615" cy="485151"/>
          </a:xfrm>
          <a:prstGeom prst="roundRect">
            <a:avLst>
              <a:gd name="adj" fmla="val 9913"/>
            </a:avLst>
          </a:prstGeom>
          <a:solidFill>
            <a:schemeClr val="accent4">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 consectetur adipiscing elit. </a:t>
            </a:r>
            <a:endParaRPr lang="en-US" sz="1100" dirty="0">
              <a:solidFill>
                <a:schemeClr val="tx1"/>
              </a:solidFill>
            </a:endParaRPr>
          </a:p>
        </p:txBody>
      </p:sp>
      <p:sp>
        <p:nvSpPr>
          <p:cNvPr id="73" name="Rectangle: Rounded Corners 72">
            <a:extLst>
              <a:ext uri="{FF2B5EF4-FFF2-40B4-BE49-F238E27FC236}">
                <a16:creationId xmlns:a16="http://schemas.microsoft.com/office/drawing/2014/main" id="{B89DAB9F-B7A9-4C78-824D-8A34E1647840}"/>
              </a:ext>
            </a:extLst>
          </p:cNvPr>
          <p:cNvSpPr/>
          <p:nvPr/>
        </p:nvSpPr>
        <p:spPr>
          <a:xfrm>
            <a:off x="6676240" y="5464236"/>
            <a:ext cx="2237615" cy="485151"/>
          </a:xfrm>
          <a:prstGeom prst="roundRect">
            <a:avLst>
              <a:gd name="adj" fmla="val 9913"/>
            </a:avLst>
          </a:prstGeom>
          <a:solidFill>
            <a:schemeClr val="accent4">
              <a:lumMod val="20000"/>
              <a:lumOff val="80000"/>
            </a:schemeClr>
          </a:solid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 consectetur adipiscing elit. </a:t>
            </a:r>
            <a:endParaRPr lang="en-US" sz="1100" dirty="0">
              <a:solidFill>
                <a:schemeClr val="tx1"/>
              </a:solidFill>
            </a:endParaRPr>
          </a:p>
        </p:txBody>
      </p:sp>
    </p:spTree>
    <p:extLst>
      <p:ext uri="{BB962C8B-B14F-4D97-AF65-F5344CB8AC3E}">
        <p14:creationId xmlns:p14="http://schemas.microsoft.com/office/powerpoint/2010/main" val="2986872102"/>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p:txBody>
          <a:bodyPr/>
          <a:lstStyle/>
          <a:p>
            <a:r>
              <a:rPr lang="en-US" dirty="0"/>
              <a:t>Priority Matrix (Complexity vs Value) with Descriptions</a:t>
            </a:r>
          </a:p>
        </p:txBody>
      </p:sp>
      <p:sp>
        <p:nvSpPr>
          <p:cNvPr id="4" name="Arrow: Left-Right 3">
            <a:extLst>
              <a:ext uri="{FF2B5EF4-FFF2-40B4-BE49-F238E27FC236}">
                <a16:creationId xmlns:a16="http://schemas.microsoft.com/office/drawing/2014/main" id="{306E780C-E459-44D2-9BB2-9AC980560922}"/>
              </a:ext>
            </a:extLst>
          </p:cNvPr>
          <p:cNvSpPr/>
          <p:nvPr/>
        </p:nvSpPr>
        <p:spPr>
          <a:xfrm>
            <a:off x="746957" y="3846800"/>
            <a:ext cx="3626012" cy="103523"/>
          </a:xfrm>
          <a:prstGeom prst="leftRightArrow">
            <a:avLst>
              <a:gd name="adj1" fmla="val 27400"/>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900" dirty="0">
              <a:solidFill>
                <a:schemeClr val="bg1"/>
              </a:solidFill>
            </a:endParaRPr>
          </a:p>
        </p:txBody>
      </p:sp>
      <p:sp>
        <p:nvSpPr>
          <p:cNvPr id="5" name="Arrow: Left-Right 4">
            <a:extLst>
              <a:ext uri="{FF2B5EF4-FFF2-40B4-BE49-F238E27FC236}">
                <a16:creationId xmlns:a16="http://schemas.microsoft.com/office/drawing/2014/main" id="{A8E97737-032D-4620-81F8-081432D70BD7}"/>
              </a:ext>
            </a:extLst>
          </p:cNvPr>
          <p:cNvSpPr/>
          <p:nvPr/>
        </p:nvSpPr>
        <p:spPr>
          <a:xfrm rot="5400000">
            <a:off x="596129" y="3837418"/>
            <a:ext cx="3927666" cy="122022"/>
          </a:xfrm>
          <a:prstGeom prst="leftRightArrow">
            <a:avLst>
              <a:gd name="adj1" fmla="val 27400"/>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900" dirty="0">
              <a:solidFill>
                <a:schemeClr val="bg1"/>
              </a:solidFill>
            </a:endParaRPr>
          </a:p>
        </p:txBody>
      </p:sp>
      <p:sp>
        <p:nvSpPr>
          <p:cNvPr id="6" name="Rectangle 5">
            <a:extLst>
              <a:ext uri="{FF2B5EF4-FFF2-40B4-BE49-F238E27FC236}">
                <a16:creationId xmlns:a16="http://schemas.microsoft.com/office/drawing/2014/main" id="{C2C07C47-1FCA-4CCB-815C-44EDD0950664}"/>
              </a:ext>
            </a:extLst>
          </p:cNvPr>
          <p:cNvSpPr/>
          <p:nvPr/>
        </p:nvSpPr>
        <p:spPr>
          <a:xfrm flipH="1">
            <a:off x="829960" y="1934596"/>
            <a:ext cx="1647002" cy="186308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7" name="Rectangle 6">
            <a:extLst>
              <a:ext uri="{FF2B5EF4-FFF2-40B4-BE49-F238E27FC236}">
                <a16:creationId xmlns:a16="http://schemas.microsoft.com/office/drawing/2014/main" id="{E99B3DB1-EA8A-4DA3-8103-A6C993EBFCBB}"/>
              </a:ext>
            </a:extLst>
          </p:cNvPr>
          <p:cNvSpPr/>
          <p:nvPr/>
        </p:nvSpPr>
        <p:spPr>
          <a:xfrm>
            <a:off x="2642964" y="1934596"/>
            <a:ext cx="1647001" cy="186308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8" name="Rectangle 7">
            <a:extLst>
              <a:ext uri="{FF2B5EF4-FFF2-40B4-BE49-F238E27FC236}">
                <a16:creationId xmlns:a16="http://schemas.microsoft.com/office/drawing/2014/main" id="{95111335-3B1D-4003-8DCA-35A3BA80BDCB}"/>
              </a:ext>
            </a:extLst>
          </p:cNvPr>
          <p:cNvSpPr/>
          <p:nvPr/>
        </p:nvSpPr>
        <p:spPr>
          <a:xfrm flipH="1" flipV="1">
            <a:off x="829960" y="3999173"/>
            <a:ext cx="1647002" cy="186308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9" name="Rectangle 8">
            <a:extLst>
              <a:ext uri="{FF2B5EF4-FFF2-40B4-BE49-F238E27FC236}">
                <a16:creationId xmlns:a16="http://schemas.microsoft.com/office/drawing/2014/main" id="{D788191C-3C34-4336-B4E6-8F3F55642651}"/>
              </a:ext>
            </a:extLst>
          </p:cNvPr>
          <p:cNvSpPr/>
          <p:nvPr/>
        </p:nvSpPr>
        <p:spPr>
          <a:xfrm flipV="1">
            <a:off x="2642964" y="3999173"/>
            <a:ext cx="1647001" cy="1863089"/>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cxnSp>
        <p:nvCxnSpPr>
          <p:cNvPr id="10" name="Straight Connector 9">
            <a:extLst>
              <a:ext uri="{FF2B5EF4-FFF2-40B4-BE49-F238E27FC236}">
                <a16:creationId xmlns:a16="http://schemas.microsoft.com/office/drawing/2014/main" id="{1C51AD21-2AC3-4F39-B22E-F3AC2526D8C4}"/>
              </a:ext>
            </a:extLst>
          </p:cNvPr>
          <p:cNvCxnSpPr>
            <a:cxnSpLocks/>
          </p:cNvCxnSpPr>
          <p:nvPr/>
        </p:nvCxnSpPr>
        <p:spPr>
          <a:xfrm flipH="1">
            <a:off x="831485" y="6058747"/>
            <a:ext cx="3458478" cy="0"/>
          </a:xfrm>
          <a:prstGeom prst="line">
            <a:avLst/>
          </a:prstGeom>
          <a:ln w="19050" cap="rnd">
            <a:solidFill>
              <a:schemeClr val="tx1">
                <a:lumMod val="50000"/>
                <a:lumOff val="50000"/>
              </a:schemeClr>
            </a:solidFill>
            <a:prstDash val="sysDot"/>
            <a:round/>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A7A53B08-1BC4-4BF7-9A19-C96934B6EC8E}"/>
              </a:ext>
            </a:extLst>
          </p:cNvPr>
          <p:cNvSpPr/>
          <p:nvPr/>
        </p:nvSpPr>
        <p:spPr>
          <a:xfrm rot="10800000" flipV="1">
            <a:off x="1978316" y="5968250"/>
            <a:ext cx="1163292" cy="168444"/>
          </a:xfrm>
          <a:prstGeom prst="rect">
            <a:avLst/>
          </a:prstGeom>
          <a:solidFill>
            <a:schemeClr val="bg1"/>
          </a:solidFill>
          <a:ln>
            <a:noFill/>
          </a:ln>
        </p:spPr>
        <p:txBody>
          <a:bodyPr wrap="square" lIns="0" tIns="0" rIns="0" bIns="0" anchor="ctr">
            <a:spAutoFit/>
          </a:bodyPr>
          <a:lstStyle/>
          <a:p>
            <a:pPr algn="ctr">
              <a:lnSpc>
                <a:spcPct val="120000"/>
              </a:lnSpc>
            </a:pPr>
            <a:r>
              <a:rPr lang="en-US" sz="1000" b="1" dirty="0"/>
              <a:t>Business Value</a:t>
            </a:r>
          </a:p>
        </p:txBody>
      </p:sp>
      <p:cxnSp>
        <p:nvCxnSpPr>
          <p:cNvPr id="12" name="Straight Connector 11">
            <a:extLst>
              <a:ext uri="{FF2B5EF4-FFF2-40B4-BE49-F238E27FC236}">
                <a16:creationId xmlns:a16="http://schemas.microsoft.com/office/drawing/2014/main" id="{9FF05EFA-2D91-47B1-9054-22432EDE6F87}"/>
              </a:ext>
            </a:extLst>
          </p:cNvPr>
          <p:cNvCxnSpPr>
            <a:cxnSpLocks/>
          </p:cNvCxnSpPr>
          <p:nvPr/>
        </p:nvCxnSpPr>
        <p:spPr>
          <a:xfrm>
            <a:off x="545616" y="1939332"/>
            <a:ext cx="0" cy="3918857"/>
          </a:xfrm>
          <a:prstGeom prst="line">
            <a:avLst/>
          </a:prstGeom>
          <a:ln w="19050" cap="rnd">
            <a:solidFill>
              <a:schemeClr val="tx1">
                <a:lumMod val="50000"/>
                <a:lumOff val="50000"/>
              </a:schemeClr>
            </a:solidFill>
            <a:prstDash val="sysDot"/>
            <a:round/>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08B3595D-83D9-4A3A-882D-BBB0B41F0433}"/>
              </a:ext>
            </a:extLst>
          </p:cNvPr>
          <p:cNvSpPr/>
          <p:nvPr/>
        </p:nvSpPr>
        <p:spPr>
          <a:xfrm rot="5400000" flipV="1">
            <a:off x="46601" y="3844473"/>
            <a:ext cx="986937" cy="168444"/>
          </a:xfrm>
          <a:prstGeom prst="rect">
            <a:avLst/>
          </a:prstGeom>
          <a:solidFill>
            <a:schemeClr val="bg1"/>
          </a:solidFill>
          <a:ln>
            <a:noFill/>
          </a:ln>
        </p:spPr>
        <p:txBody>
          <a:bodyPr wrap="square" lIns="0" tIns="0" rIns="0" bIns="0" anchor="ctr">
            <a:spAutoFit/>
          </a:bodyPr>
          <a:lstStyle/>
          <a:p>
            <a:pPr algn="ctr">
              <a:lnSpc>
                <a:spcPct val="120000"/>
              </a:lnSpc>
            </a:pPr>
            <a:r>
              <a:rPr lang="en-US" sz="1000" b="1" dirty="0"/>
              <a:t>Complexity</a:t>
            </a:r>
          </a:p>
        </p:txBody>
      </p:sp>
      <p:sp>
        <p:nvSpPr>
          <p:cNvPr id="14" name="Rectangle 13">
            <a:extLst>
              <a:ext uri="{FF2B5EF4-FFF2-40B4-BE49-F238E27FC236}">
                <a16:creationId xmlns:a16="http://schemas.microsoft.com/office/drawing/2014/main" id="{35FE6663-733C-46DD-BFD4-A9A9C118535A}"/>
              </a:ext>
            </a:extLst>
          </p:cNvPr>
          <p:cNvSpPr/>
          <p:nvPr/>
        </p:nvSpPr>
        <p:spPr>
          <a:xfrm rot="10800000" flipV="1">
            <a:off x="221227" y="5965682"/>
            <a:ext cx="633374" cy="168444"/>
          </a:xfrm>
          <a:prstGeom prst="rect">
            <a:avLst/>
          </a:prstGeom>
          <a:noFill/>
          <a:ln>
            <a:noFill/>
          </a:ln>
        </p:spPr>
        <p:txBody>
          <a:bodyPr wrap="square" lIns="0" tIns="0" rIns="0" bIns="0" anchor="ctr">
            <a:spAutoFit/>
          </a:bodyPr>
          <a:lstStyle/>
          <a:p>
            <a:pPr algn="ctr">
              <a:lnSpc>
                <a:spcPct val="120000"/>
              </a:lnSpc>
            </a:pPr>
            <a:r>
              <a:rPr lang="en-US" sz="1000" dirty="0"/>
              <a:t>Low</a:t>
            </a:r>
            <a:endParaRPr lang="en-US" sz="1000" b="1" dirty="0"/>
          </a:p>
        </p:txBody>
      </p:sp>
      <p:sp>
        <p:nvSpPr>
          <p:cNvPr id="15" name="Rectangle 14">
            <a:extLst>
              <a:ext uri="{FF2B5EF4-FFF2-40B4-BE49-F238E27FC236}">
                <a16:creationId xmlns:a16="http://schemas.microsoft.com/office/drawing/2014/main" id="{6BD96F9E-B318-4CF0-8271-EF6207F71CD8}"/>
              </a:ext>
            </a:extLst>
          </p:cNvPr>
          <p:cNvSpPr/>
          <p:nvPr/>
        </p:nvSpPr>
        <p:spPr>
          <a:xfrm rot="10800000" flipV="1">
            <a:off x="4297441" y="5968249"/>
            <a:ext cx="633374" cy="168444"/>
          </a:xfrm>
          <a:prstGeom prst="rect">
            <a:avLst/>
          </a:prstGeom>
          <a:noFill/>
          <a:ln>
            <a:noFill/>
          </a:ln>
        </p:spPr>
        <p:txBody>
          <a:bodyPr wrap="square" lIns="0" tIns="0" rIns="0" bIns="0" anchor="ctr">
            <a:spAutoFit/>
          </a:bodyPr>
          <a:lstStyle/>
          <a:p>
            <a:pPr algn="ctr">
              <a:lnSpc>
                <a:spcPct val="120000"/>
              </a:lnSpc>
            </a:pPr>
            <a:r>
              <a:rPr lang="en-US" sz="1000" dirty="0"/>
              <a:t>High</a:t>
            </a:r>
            <a:endParaRPr lang="en-US" sz="1000" b="1" dirty="0"/>
          </a:p>
        </p:txBody>
      </p:sp>
      <p:sp>
        <p:nvSpPr>
          <p:cNvPr id="16" name="Rectangle 15">
            <a:extLst>
              <a:ext uri="{FF2B5EF4-FFF2-40B4-BE49-F238E27FC236}">
                <a16:creationId xmlns:a16="http://schemas.microsoft.com/office/drawing/2014/main" id="{23BAC0CF-DC00-49CB-B18D-4F0A5E5D2764}"/>
              </a:ext>
            </a:extLst>
          </p:cNvPr>
          <p:cNvSpPr/>
          <p:nvPr/>
        </p:nvSpPr>
        <p:spPr>
          <a:xfrm rot="5400000" flipV="1">
            <a:off x="49249" y="2245731"/>
            <a:ext cx="537354" cy="168444"/>
          </a:xfrm>
          <a:prstGeom prst="rect">
            <a:avLst/>
          </a:prstGeom>
          <a:noFill/>
          <a:ln>
            <a:noFill/>
          </a:ln>
        </p:spPr>
        <p:txBody>
          <a:bodyPr wrap="square" lIns="0" tIns="0" rIns="0" bIns="0" anchor="ctr">
            <a:spAutoFit/>
          </a:bodyPr>
          <a:lstStyle/>
          <a:p>
            <a:pPr algn="r">
              <a:lnSpc>
                <a:spcPct val="120000"/>
              </a:lnSpc>
            </a:pPr>
            <a:r>
              <a:rPr lang="en-US" sz="1000" dirty="0"/>
              <a:t>High</a:t>
            </a:r>
            <a:endParaRPr lang="en-US" sz="1000" b="1" dirty="0"/>
          </a:p>
        </p:txBody>
      </p:sp>
      <p:sp>
        <p:nvSpPr>
          <p:cNvPr id="17" name="Rectangle 16">
            <a:extLst>
              <a:ext uri="{FF2B5EF4-FFF2-40B4-BE49-F238E27FC236}">
                <a16:creationId xmlns:a16="http://schemas.microsoft.com/office/drawing/2014/main" id="{785470CD-4CB8-4A1A-9158-A805B299C2A2}"/>
              </a:ext>
            </a:extLst>
          </p:cNvPr>
          <p:cNvSpPr/>
          <p:nvPr/>
        </p:nvSpPr>
        <p:spPr>
          <a:xfrm flipH="1">
            <a:off x="917951" y="2504919"/>
            <a:ext cx="1486229" cy="722442"/>
          </a:xfrm>
          <a:prstGeom prst="rect">
            <a:avLst/>
          </a:prstGeom>
          <a:ln>
            <a:noFill/>
          </a:ln>
        </p:spPr>
        <p:txBody>
          <a:bodyPr wrap="square" lIns="0" tIns="0" rIns="0" bIns="0" anchor="ctr">
            <a:spAutoFit/>
          </a:bodyPr>
          <a:lstStyle/>
          <a:p>
            <a:pPr algn="ctr">
              <a:lnSpc>
                <a:spcPct val="120000"/>
              </a:lnSpc>
            </a:pPr>
            <a:r>
              <a:rPr lang="en-US" sz="1000" b="1" dirty="0">
                <a:solidFill>
                  <a:schemeClr val="bg1"/>
                </a:solidFill>
              </a:rPr>
              <a:t>[Main Title  #01]</a:t>
            </a:r>
          </a:p>
          <a:p>
            <a:pPr algn="ctr">
              <a:lnSpc>
                <a:spcPct val="120000"/>
              </a:lnSpc>
            </a:pPr>
            <a:r>
              <a:rPr lang="en-US" sz="1000" dirty="0">
                <a:solidFill>
                  <a:schemeClr val="bg1"/>
                </a:solidFill>
              </a:rPr>
              <a:t>Lorem Ipsum is simply dummy text of the printing and typesetting industry</a:t>
            </a:r>
          </a:p>
        </p:txBody>
      </p:sp>
      <p:sp>
        <p:nvSpPr>
          <p:cNvPr id="18" name="Rectangle 17">
            <a:extLst>
              <a:ext uri="{FF2B5EF4-FFF2-40B4-BE49-F238E27FC236}">
                <a16:creationId xmlns:a16="http://schemas.microsoft.com/office/drawing/2014/main" id="{31A5308C-60F2-4EB3-8D8D-72DB452DAEA1}"/>
              </a:ext>
            </a:extLst>
          </p:cNvPr>
          <p:cNvSpPr/>
          <p:nvPr/>
        </p:nvSpPr>
        <p:spPr>
          <a:xfrm flipH="1">
            <a:off x="2715743" y="2504919"/>
            <a:ext cx="1507231" cy="722442"/>
          </a:xfrm>
          <a:prstGeom prst="rect">
            <a:avLst/>
          </a:prstGeom>
          <a:ln>
            <a:noFill/>
          </a:ln>
        </p:spPr>
        <p:txBody>
          <a:bodyPr wrap="square" lIns="0" tIns="0" rIns="0" bIns="0" anchor="ctr">
            <a:spAutoFit/>
          </a:bodyPr>
          <a:lstStyle/>
          <a:p>
            <a:pPr algn="ctr">
              <a:lnSpc>
                <a:spcPct val="120000"/>
              </a:lnSpc>
            </a:pPr>
            <a:r>
              <a:rPr lang="en-US" sz="1000" b="1" dirty="0">
                <a:solidFill>
                  <a:schemeClr val="bg1"/>
                </a:solidFill>
              </a:rPr>
              <a:t>[Main Title  #02]</a:t>
            </a:r>
          </a:p>
          <a:p>
            <a:pPr algn="ctr">
              <a:lnSpc>
                <a:spcPct val="120000"/>
              </a:lnSpc>
            </a:pPr>
            <a:r>
              <a:rPr lang="en-US" sz="1000" dirty="0">
                <a:solidFill>
                  <a:schemeClr val="bg1"/>
                </a:solidFill>
              </a:rPr>
              <a:t>Lorem Ipsum is simply dummy text of the printing and typesetting industry</a:t>
            </a:r>
          </a:p>
        </p:txBody>
      </p:sp>
      <p:sp>
        <p:nvSpPr>
          <p:cNvPr id="19" name="Rectangle 18">
            <a:extLst>
              <a:ext uri="{FF2B5EF4-FFF2-40B4-BE49-F238E27FC236}">
                <a16:creationId xmlns:a16="http://schemas.microsoft.com/office/drawing/2014/main" id="{E5EAB732-A637-4AB7-8AB1-97B67469DB01}"/>
              </a:ext>
            </a:extLst>
          </p:cNvPr>
          <p:cNvSpPr/>
          <p:nvPr/>
        </p:nvSpPr>
        <p:spPr>
          <a:xfrm flipH="1">
            <a:off x="917951" y="4569496"/>
            <a:ext cx="1486229" cy="722442"/>
          </a:xfrm>
          <a:prstGeom prst="rect">
            <a:avLst/>
          </a:prstGeom>
          <a:ln>
            <a:noFill/>
          </a:ln>
        </p:spPr>
        <p:txBody>
          <a:bodyPr wrap="square" lIns="0" tIns="0" rIns="0" bIns="0" anchor="ctr">
            <a:spAutoFit/>
          </a:bodyPr>
          <a:lstStyle/>
          <a:p>
            <a:pPr algn="ctr">
              <a:lnSpc>
                <a:spcPct val="120000"/>
              </a:lnSpc>
            </a:pPr>
            <a:r>
              <a:rPr lang="en-US" sz="1000" b="1" dirty="0">
                <a:solidFill>
                  <a:schemeClr val="bg1"/>
                </a:solidFill>
              </a:rPr>
              <a:t>[Main Title  #03]</a:t>
            </a:r>
          </a:p>
          <a:p>
            <a:pPr algn="ctr">
              <a:lnSpc>
                <a:spcPct val="120000"/>
              </a:lnSpc>
            </a:pPr>
            <a:r>
              <a:rPr lang="en-US" sz="1000" dirty="0">
                <a:solidFill>
                  <a:schemeClr val="bg1"/>
                </a:solidFill>
              </a:rPr>
              <a:t>Lorem Ipsum is simply dummy text of the printing and typesetting industry</a:t>
            </a:r>
          </a:p>
        </p:txBody>
      </p:sp>
      <p:sp>
        <p:nvSpPr>
          <p:cNvPr id="20" name="Rectangle 19">
            <a:extLst>
              <a:ext uri="{FF2B5EF4-FFF2-40B4-BE49-F238E27FC236}">
                <a16:creationId xmlns:a16="http://schemas.microsoft.com/office/drawing/2014/main" id="{3A74BA9A-1149-4554-A3B1-D20D5C995528}"/>
              </a:ext>
            </a:extLst>
          </p:cNvPr>
          <p:cNvSpPr/>
          <p:nvPr/>
        </p:nvSpPr>
        <p:spPr>
          <a:xfrm flipH="1">
            <a:off x="2715743" y="4569496"/>
            <a:ext cx="1507229" cy="722442"/>
          </a:xfrm>
          <a:prstGeom prst="rect">
            <a:avLst/>
          </a:prstGeom>
          <a:ln>
            <a:noFill/>
          </a:ln>
        </p:spPr>
        <p:txBody>
          <a:bodyPr wrap="square" lIns="0" tIns="0" rIns="0" bIns="0" anchor="ctr">
            <a:spAutoFit/>
          </a:bodyPr>
          <a:lstStyle/>
          <a:p>
            <a:pPr algn="ctr">
              <a:lnSpc>
                <a:spcPct val="120000"/>
              </a:lnSpc>
            </a:pPr>
            <a:r>
              <a:rPr lang="en-US" sz="1000" b="1" dirty="0">
                <a:solidFill>
                  <a:schemeClr val="bg1"/>
                </a:solidFill>
              </a:rPr>
              <a:t>[Main Title  #04]</a:t>
            </a:r>
          </a:p>
          <a:p>
            <a:pPr algn="ctr">
              <a:lnSpc>
                <a:spcPct val="120000"/>
              </a:lnSpc>
            </a:pPr>
            <a:r>
              <a:rPr lang="en-US" sz="1000" dirty="0">
                <a:solidFill>
                  <a:schemeClr val="bg1"/>
                </a:solidFill>
              </a:rPr>
              <a:t>Lorem Ipsum is simply dummy text of the printing and typesetting industry</a:t>
            </a:r>
          </a:p>
        </p:txBody>
      </p:sp>
      <p:sp>
        <p:nvSpPr>
          <p:cNvPr id="47" name="Rectangle: Rounded Corners 46">
            <a:extLst>
              <a:ext uri="{FF2B5EF4-FFF2-40B4-BE49-F238E27FC236}">
                <a16:creationId xmlns:a16="http://schemas.microsoft.com/office/drawing/2014/main" id="{3C21EA81-9D6A-4E6B-986F-83EA363B59C7}"/>
              </a:ext>
            </a:extLst>
          </p:cNvPr>
          <p:cNvSpPr/>
          <p:nvPr/>
        </p:nvSpPr>
        <p:spPr>
          <a:xfrm>
            <a:off x="6033303" y="2231824"/>
            <a:ext cx="2889470" cy="684360"/>
          </a:xfrm>
          <a:prstGeom prst="roundRect">
            <a:avLst>
              <a:gd name="adj" fmla="val 0"/>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53" name="Rectangle: Rounded Corners 52">
            <a:extLst>
              <a:ext uri="{FF2B5EF4-FFF2-40B4-BE49-F238E27FC236}">
                <a16:creationId xmlns:a16="http://schemas.microsoft.com/office/drawing/2014/main" id="{5F96777F-5955-4C58-9A9F-25BB5EEE8AB3}"/>
              </a:ext>
            </a:extLst>
          </p:cNvPr>
          <p:cNvSpPr/>
          <p:nvPr/>
        </p:nvSpPr>
        <p:spPr>
          <a:xfrm>
            <a:off x="6033303" y="3219426"/>
            <a:ext cx="2889470" cy="684360"/>
          </a:xfrm>
          <a:prstGeom prst="roundRect">
            <a:avLst>
              <a:gd name="adj" fmla="val 0"/>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61" name="Rectangle: Rounded Corners 60">
            <a:extLst>
              <a:ext uri="{FF2B5EF4-FFF2-40B4-BE49-F238E27FC236}">
                <a16:creationId xmlns:a16="http://schemas.microsoft.com/office/drawing/2014/main" id="{54EB37BC-270C-464F-8EC6-F077129DA661}"/>
              </a:ext>
            </a:extLst>
          </p:cNvPr>
          <p:cNvSpPr/>
          <p:nvPr/>
        </p:nvSpPr>
        <p:spPr>
          <a:xfrm>
            <a:off x="6033303" y="4207028"/>
            <a:ext cx="2889470" cy="684360"/>
          </a:xfrm>
          <a:prstGeom prst="roundRect">
            <a:avLst>
              <a:gd name="adj" fmla="val 0"/>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69" name="Rectangle: Rounded Corners 68">
            <a:extLst>
              <a:ext uri="{FF2B5EF4-FFF2-40B4-BE49-F238E27FC236}">
                <a16:creationId xmlns:a16="http://schemas.microsoft.com/office/drawing/2014/main" id="{88CA1B83-E530-44AD-8E0B-BA6A3E8C4266}"/>
              </a:ext>
            </a:extLst>
          </p:cNvPr>
          <p:cNvSpPr/>
          <p:nvPr/>
        </p:nvSpPr>
        <p:spPr>
          <a:xfrm>
            <a:off x="6033303" y="5194631"/>
            <a:ext cx="2889470" cy="684360"/>
          </a:xfrm>
          <a:prstGeom prst="roundRect">
            <a:avLst>
              <a:gd name="adj" fmla="val 0"/>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cxnSp>
        <p:nvCxnSpPr>
          <p:cNvPr id="48" name="Straight Connector 47">
            <a:extLst>
              <a:ext uri="{FF2B5EF4-FFF2-40B4-BE49-F238E27FC236}">
                <a16:creationId xmlns:a16="http://schemas.microsoft.com/office/drawing/2014/main" id="{16276992-7BA8-4B87-B6C6-FAFD4F739510}"/>
              </a:ext>
            </a:extLst>
          </p:cNvPr>
          <p:cNvCxnSpPr>
            <a:cxnSpLocks/>
          </p:cNvCxnSpPr>
          <p:nvPr/>
        </p:nvCxnSpPr>
        <p:spPr>
          <a:xfrm>
            <a:off x="5370127" y="3067805"/>
            <a:ext cx="3552646" cy="0"/>
          </a:xfrm>
          <a:prstGeom prst="line">
            <a:avLst/>
          </a:prstGeom>
          <a:ln w="15875" cap="rnd">
            <a:solidFill>
              <a:schemeClr val="bg1">
                <a:lumMod val="2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4C96C530-793C-48D4-AC16-88CF8754A57A}"/>
              </a:ext>
            </a:extLst>
          </p:cNvPr>
          <p:cNvCxnSpPr>
            <a:cxnSpLocks/>
          </p:cNvCxnSpPr>
          <p:nvPr/>
        </p:nvCxnSpPr>
        <p:spPr>
          <a:xfrm>
            <a:off x="5370127" y="4055407"/>
            <a:ext cx="3552646" cy="0"/>
          </a:xfrm>
          <a:prstGeom prst="line">
            <a:avLst/>
          </a:prstGeom>
          <a:ln w="15875" cap="rnd">
            <a:solidFill>
              <a:schemeClr val="bg1">
                <a:lumMod val="2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6C983D47-E61C-43A6-8623-3F27DF75CF9B}"/>
              </a:ext>
            </a:extLst>
          </p:cNvPr>
          <p:cNvCxnSpPr>
            <a:cxnSpLocks/>
          </p:cNvCxnSpPr>
          <p:nvPr/>
        </p:nvCxnSpPr>
        <p:spPr>
          <a:xfrm>
            <a:off x="5370127" y="5043009"/>
            <a:ext cx="3552646" cy="0"/>
          </a:xfrm>
          <a:prstGeom prst="line">
            <a:avLst/>
          </a:prstGeom>
          <a:ln w="15875" cap="rnd">
            <a:solidFill>
              <a:schemeClr val="bg1">
                <a:lumMod val="2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80" name="Group 79">
            <a:extLst>
              <a:ext uri="{FF2B5EF4-FFF2-40B4-BE49-F238E27FC236}">
                <a16:creationId xmlns:a16="http://schemas.microsoft.com/office/drawing/2014/main" id="{0E78A127-D258-426C-BC8F-2B66916E79DB}"/>
              </a:ext>
            </a:extLst>
          </p:cNvPr>
          <p:cNvGrpSpPr/>
          <p:nvPr/>
        </p:nvGrpSpPr>
        <p:grpSpPr>
          <a:xfrm>
            <a:off x="4629888" y="3506559"/>
            <a:ext cx="365632" cy="624911"/>
            <a:chOff x="4497170" y="3219626"/>
            <a:chExt cx="606136" cy="484632"/>
          </a:xfrm>
        </p:grpSpPr>
        <p:sp>
          <p:nvSpPr>
            <p:cNvPr id="78" name="Arrow: Chevron 77">
              <a:extLst>
                <a:ext uri="{FF2B5EF4-FFF2-40B4-BE49-F238E27FC236}">
                  <a16:creationId xmlns:a16="http://schemas.microsoft.com/office/drawing/2014/main" id="{8E30A9A9-1AA9-4AA1-B9A6-62AA8825F0B1}"/>
                </a:ext>
              </a:extLst>
            </p:cNvPr>
            <p:cNvSpPr/>
            <p:nvPr/>
          </p:nvSpPr>
          <p:spPr>
            <a:xfrm>
              <a:off x="4739833" y="3219626"/>
              <a:ext cx="363474" cy="484632"/>
            </a:xfrm>
            <a:prstGeom prst="chevron">
              <a:avLst/>
            </a:prstGeom>
            <a:solidFill>
              <a:schemeClr val="bg1">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79" name="Arrow: Chevron 78">
              <a:extLst>
                <a:ext uri="{FF2B5EF4-FFF2-40B4-BE49-F238E27FC236}">
                  <a16:creationId xmlns:a16="http://schemas.microsoft.com/office/drawing/2014/main" id="{6824112A-0174-411D-A30D-75A01B65D603}"/>
                </a:ext>
              </a:extLst>
            </p:cNvPr>
            <p:cNvSpPr/>
            <p:nvPr/>
          </p:nvSpPr>
          <p:spPr>
            <a:xfrm>
              <a:off x="4497170" y="3219626"/>
              <a:ext cx="363474" cy="484632"/>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grpSp>
      <p:grpSp>
        <p:nvGrpSpPr>
          <p:cNvPr id="81" name="Group 80">
            <a:extLst>
              <a:ext uri="{FF2B5EF4-FFF2-40B4-BE49-F238E27FC236}">
                <a16:creationId xmlns:a16="http://schemas.microsoft.com/office/drawing/2014/main" id="{DC85A091-1E34-444C-9E4E-F0E42C72AFFA}"/>
              </a:ext>
            </a:extLst>
          </p:cNvPr>
          <p:cNvGrpSpPr/>
          <p:nvPr/>
        </p:nvGrpSpPr>
        <p:grpSpPr>
          <a:xfrm>
            <a:off x="4629888" y="2307232"/>
            <a:ext cx="365632" cy="624911"/>
            <a:chOff x="4497170" y="3219626"/>
            <a:chExt cx="606136" cy="484632"/>
          </a:xfrm>
        </p:grpSpPr>
        <p:sp>
          <p:nvSpPr>
            <p:cNvPr id="82" name="Arrow: Chevron 81">
              <a:extLst>
                <a:ext uri="{FF2B5EF4-FFF2-40B4-BE49-F238E27FC236}">
                  <a16:creationId xmlns:a16="http://schemas.microsoft.com/office/drawing/2014/main" id="{9632B605-37CF-4A98-BF60-BC81CC419962}"/>
                </a:ext>
              </a:extLst>
            </p:cNvPr>
            <p:cNvSpPr/>
            <p:nvPr/>
          </p:nvSpPr>
          <p:spPr>
            <a:xfrm>
              <a:off x="4739833" y="3219626"/>
              <a:ext cx="363474" cy="484632"/>
            </a:xfrm>
            <a:prstGeom prst="chevron">
              <a:avLst/>
            </a:prstGeom>
            <a:solidFill>
              <a:schemeClr val="bg1">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83" name="Arrow: Chevron 82">
              <a:extLst>
                <a:ext uri="{FF2B5EF4-FFF2-40B4-BE49-F238E27FC236}">
                  <a16:creationId xmlns:a16="http://schemas.microsoft.com/office/drawing/2014/main" id="{DAECD614-4361-4F40-B599-796A377804A3}"/>
                </a:ext>
              </a:extLst>
            </p:cNvPr>
            <p:cNvSpPr/>
            <p:nvPr/>
          </p:nvSpPr>
          <p:spPr>
            <a:xfrm>
              <a:off x="4497170" y="3219626"/>
              <a:ext cx="363474" cy="484632"/>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grpSp>
      <p:grpSp>
        <p:nvGrpSpPr>
          <p:cNvPr id="84" name="Group 83">
            <a:extLst>
              <a:ext uri="{FF2B5EF4-FFF2-40B4-BE49-F238E27FC236}">
                <a16:creationId xmlns:a16="http://schemas.microsoft.com/office/drawing/2014/main" id="{901DC8F2-C0C3-40F4-8D93-9174DB0A68AC}"/>
              </a:ext>
            </a:extLst>
          </p:cNvPr>
          <p:cNvGrpSpPr/>
          <p:nvPr/>
        </p:nvGrpSpPr>
        <p:grpSpPr>
          <a:xfrm>
            <a:off x="4629888" y="4705887"/>
            <a:ext cx="365632" cy="624911"/>
            <a:chOff x="4497170" y="3219626"/>
            <a:chExt cx="606136" cy="484632"/>
          </a:xfrm>
        </p:grpSpPr>
        <p:sp>
          <p:nvSpPr>
            <p:cNvPr id="85" name="Arrow: Chevron 84">
              <a:extLst>
                <a:ext uri="{FF2B5EF4-FFF2-40B4-BE49-F238E27FC236}">
                  <a16:creationId xmlns:a16="http://schemas.microsoft.com/office/drawing/2014/main" id="{AB1B47CB-00AB-47A5-9081-7B2EB0CFB11F}"/>
                </a:ext>
              </a:extLst>
            </p:cNvPr>
            <p:cNvSpPr/>
            <p:nvPr/>
          </p:nvSpPr>
          <p:spPr>
            <a:xfrm>
              <a:off x="4739833" y="3219626"/>
              <a:ext cx="363474" cy="484632"/>
            </a:xfrm>
            <a:prstGeom prst="chevron">
              <a:avLst/>
            </a:prstGeom>
            <a:solidFill>
              <a:schemeClr val="bg1">
                <a:lumMod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86" name="Arrow: Chevron 85">
              <a:extLst>
                <a:ext uri="{FF2B5EF4-FFF2-40B4-BE49-F238E27FC236}">
                  <a16:creationId xmlns:a16="http://schemas.microsoft.com/office/drawing/2014/main" id="{4D9E717B-2088-4ED4-8DB3-FB0BEC59A999}"/>
                </a:ext>
              </a:extLst>
            </p:cNvPr>
            <p:cNvSpPr/>
            <p:nvPr/>
          </p:nvSpPr>
          <p:spPr>
            <a:xfrm>
              <a:off x="4497170" y="3219626"/>
              <a:ext cx="363474" cy="484632"/>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grpSp>
      <p:sp>
        <p:nvSpPr>
          <p:cNvPr id="87" name="Text Placeholder 19">
            <a:extLst>
              <a:ext uri="{FF2B5EF4-FFF2-40B4-BE49-F238E27FC236}">
                <a16:creationId xmlns:a16="http://schemas.microsoft.com/office/drawing/2014/main" id="{D7000221-8260-4CFE-8060-75BAB58FDD4C}"/>
              </a:ext>
            </a:extLst>
          </p:cNvPr>
          <p:cNvSpPr txBox="1">
            <a:spLocks/>
          </p:cNvSpPr>
          <p:nvPr/>
        </p:nvSpPr>
        <p:spPr>
          <a:xfrm>
            <a:off x="5347345" y="1328398"/>
            <a:ext cx="357542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88" name="Straight Connector 87">
            <a:extLst>
              <a:ext uri="{FF2B5EF4-FFF2-40B4-BE49-F238E27FC236}">
                <a16:creationId xmlns:a16="http://schemas.microsoft.com/office/drawing/2014/main" id="{B271435F-9899-4640-8F17-9F2E77DA4DB6}"/>
              </a:ext>
            </a:extLst>
          </p:cNvPr>
          <p:cNvCxnSpPr>
            <a:cxnSpLocks/>
          </p:cNvCxnSpPr>
          <p:nvPr/>
        </p:nvCxnSpPr>
        <p:spPr>
          <a:xfrm>
            <a:off x="5347576" y="188654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37D55AD0-2C25-035A-0950-C54FA0CE05EE}"/>
              </a:ext>
            </a:extLst>
          </p:cNvPr>
          <p:cNvGrpSpPr/>
          <p:nvPr/>
        </p:nvGrpSpPr>
        <p:grpSpPr>
          <a:xfrm>
            <a:off x="5415779" y="2359880"/>
            <a:ext cx="492748" cy="428248"/>
            <a:chOff x="5324078" y="2164917"/>
            <a:chExt cx="676150" cy="587642"/>
          </a:xfrm>
        </p:grpSpPr>
        <p:sp>
          <p:nvSpPr>
            <p:cNvPr id="22" name="Rectangle: Rounded Corners 21">
              <a:extLst>
                <a:ext uri="{FF2B5EF4-FFF2-40B4-BE49-F238E27FC236}">
                  <a16:creationId xmlns:a16="http://schemas.microsoft.com/office/drawing/2014/main" id="{AB5770F6-8007-27EA-DD28-931378F9B1BF}"/>
                </a:ext>
              </a:extLst>
            </p:cNvPr>
            <p:cNvSpPr/>
            <p:nvPr>
              <p:custDataLst>
                <p:tags r:id="rId7"/>
              </p:custDataLst>
            </p:nvPr>
          </p:nvSpPr>
          <p:spPr>
            <a:xfrm rot="18817296">
              <a:off x="5324078" y="2164918"/>
              <a:ext cx="587641" cy="587641"/>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23" name="Rectangle: Rounded Corners 22">
              <a:extLst>
                <a:ext uri="{FF2B5EF4-FFF2-40B4-BE49-F238E27FC236}">
                  <a16:creationId xmlns:a16="http://schemas.microsoft.com/office/drawing/2014/main" id="{72324D44-A791-8055-1A09-638D27C2246D}"/>
                </a:ext>
              </a:extLst>
            </p:cNvPr>
            <p:cNvSpPr/>
            <p:nvPr>
              <p:custDataLst>
                <p:tags r:id="rId8"/>
              </p:custDataLst>
            </p:nvPr>
          </p:nvSpPr>
          <p:spPr>
            <a:xfrm rot="18817296">
              <a:off x="5412587" y="2164917"/>
              <a:ext cx="587641" cy="587641"/>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24" name="Group 23">
              <a:extLst>
                <a:ext uri="{FF2B5EF4-FFF2-40B4-BE49-F238E27FC236}">
                  <a16:creationId xmlns:a16="http://schemas.microsoft.com/office/drawing/2014/main" id="{318038A3-A302-0369-F6E8-022B08001E03}"/>
                </a:ext>
              </a:extLst>
            </p:cNvPr>
            <p:cNvGrpSpPr/>
            <p:nvPr/>
          </p:nvGrpSpPr>
          <p:grpSpPr>
            <a:xfrm>
              <a:off x="5453001" y="2197783"/>
              <a:ext cx="499069" cy="498659"/>
              <a:chOff x="4094847" y="1760585"/>
              <a:chExt cx="633600" cy="633600"/>
            </a:xfrm>
          </p:grpSpPr>
          <p:sp>
            <p:nvSpPr>
              <p:cNvPr id="25" name="Accent">
                <a:extLst>
                  <a:ext uri="{FF2B5EF4-FFF2-40B4-BE49-F238E27FC236}">
                    <a16:creationId xmlns:a16="http://schemas.microsoft.com/office/drawing/2014/main" id="{1BEDD635-EA35-C605-8F4A-3106042399C0}"/>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6" name="Outline">
                <a:extLst>
                  <a:ext uri="{FF2B5EF4-FFF2-40B4-BE49-F238E27FC236}">
                    <a16:creationId xmlns:a16="http://schemas.microsoft.com/office/drawing/2014/main" id="{1E4905AA-9998-F742-4844-469E2BE7D10D}"/>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28" name="Group 27">
            <a:extLst>
              <a:ext uri="{FF2B5EF4-FFF2-40B4-BE49-F238E27FC236}">
                <a16:creationId xmlns:a16="http://schemas.microsoft.com/office/drawing/2014/main" id="{19E6AF4E-B5BA-4F2B-5B05-DAA370024041}"/>
              </a:ext>
            </a:extLst>
          </p:cNvPr>
          <p:cNvGrpSpPr/>
          <p:nvPr/>
        </p:nvGrpSpPr>
        <p:grpSpPr>
          <a:xfrm>
            <a:off x="5415779" y="3347482"/>
            <a:ext cx="492748" cy="428248"/>
            <a:chOff x="5324078" y="2164917"/>
            <a:chExt cx="676150" cy="587642"/>
          </a:xfrm>
        </p:grpSpPr>
        <p:sp>
          <p:nvSpPr>
            <p:cNvPr id="29" name="Rectangle: Rounded Corners 28">
              <a:extLst>
                <a:ext uri="{FF2B5EF4-FFF2-40B4-BE49-F238E27FC236}">
                  <a16:creationId xmlns:a16="http://schemas.microsoft.com/office/drawing/2014/main" id="{30750D57-BB40-9D49-AEBF-F1C4865337E3}"/>
                </a:ext>
              </a:extLst>
            </p:cNvPr>
            <p:cNvSpPr/>
            <p:nvPr>
              <p:custDataLst>
                <p:tags r:id="rId5"/>
              </p:custDataLst>
            </p:nvPr>
          </p:nvSpPr>
          <p:spPr>
            <a:xfrm rot="18817296">
              <a:off x="5324078" y="2164918"/>
              <a:ext cx="587641" cy="587641"/>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30" name="Rectangle: Rounded Corners 29">
              <a:extLst>
                <a:ext uri="{FF2B5EF4-FFF2-40B4-BE49-F238E27FC236}">
                  <a16:creationId xmlns:a16="http://schemas.microsoft.com/office/drawing/2014/main" id="{81296741-F000-1F09-1BF2-182614D50086}"/>
                </a:ext>
              </a:extLst>
            </p:cNvPr>
            <p:cNvSpPr/>
            <p:nvPr>
              <p:custDataLst>
                <p:tags r:id="rId6"/>
              </p:custDataLst>
            </p:nvPr>
          </p:nvSpPr>
          <p:spPr>
            <a:xfrm rot="18817296">
              <a:off x="5412587" y="2164917"/>
              <a:ext cx="587641" cy="587641"/>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31" name="Group 30">
              <a:extLst>
                <a:ext uri="{FF2B5EF4-FFF2-40B4-BE49-F238E27FC236}">
                  <a16:creationId xmlns:a16="http://schemas.microsoft.com/office/drawing/2014/main" id="{FBD66026-04B2-5FDB-9C2B-A80172D19973}"/>
                </a:ext>
              </a:extLst>
            </p:cNvPr>
            <p:cNvGrpSpPr/>
            <p:nvPr/>
          </p:nvGrpSpPr>
          <p:grpSpPr>
            <a:xfrm>
              <a:off x="5453001" y="2197783"/>
              <a:ext cx="499069" cy="498659"/>
              <a:chOff x="4094847" y="1760585"/>
              <a:chExt cx="633600" cy="633600"/>
            </a:xfrm>
          </p:grpSpPr>
          <p:sp>
            <p:nvSpPr>
              <p:cNvPr id="37" name="Accent">
                <a:extLst>
                  <a:ext uri="{FF2B5EF4-FFF2-40B4-BE49-F238E27FC236}">
                    <a16:creationId xmlns:a16="http://schemas.microsoft.com/office/drawing/2014/main" id="{69B168AA-0596-B861-A5BF-4760C1E8F37E}"/>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9" name="Outline">
                <a:extLst>
                  <a:ext uri="{FF2B5EF4-FFF2-40B4-BE49-F238E27FC236}">
                    <a16:creationId xmlns:a16="http://schemas.microsoft.com/office/drawing/2014/main" id="{3348E7FD-C42A-4266-663E-17A29BE55E52}"/>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0" name="Group 39">
            <a:extLst>
              <a:ext uri="{FF2B5EF4-FFF2-40B4-BE49-F238E27FC236}">
                <a16:creationId xmlns:a16="http://schemas.microsoft.com/office/drawing/2014/main" id="{D9BFD233-ED0D-A75D-789F-A707B5DA4081}"/>
              </a:ext>
            </a:extLst>
          </p:cNvPr>
          <p:cNvGrpSpPr/>
          <p:nvPr/>
        </p:nvGrpSpPr>
        <p:grpSpPr>
          <a:xfrm>
            <a:off x="5415779" y="4335084"/>
            <a:ext cx="492748" cy="428248"/>
            <a:chOff x="5324078" y="2164917"/>
            <a:chExt cx="676150" cy="587642"/>
          </a:xfrm>
        </p:grpSpPr>
        <p:sp>
          <p:nvSpPr>
            <p:cNvPr id="41" name="Rectangle: Rounded Corners 40">
              <a:extLst>
                <a:ext uri="{FF2B5EF4-FFF2-40B4-BE49-F238E27FC236}">
                  <a16:creationId xmlns:a16="http://schemas.microsoft.com/office/drawing/2014/main" id="{F1F740B1-51A5-12AA-750F-892AD57ABB65}"/>
                </a:ext>
              </a:extLst>
            </p:cNvPr>
            <p:cNvSpPr/>
            <p:nvPr>
              <p:custDataLst>
                <p:tags r:id="rId3"/>
              </p:custDataLst>
            </p:nvPr>
          </p:nvSpPr>
          <p:spPr>
            <a:xfrm rot="18817296">
              <a:off x="5324078" y="2164918"/>
              <a:ext cx="587641" cy="587641"/>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42" name="Rectangle: Rounded Corners 41">
              <a:extLst>
                <a:ext uri="{FF2B5EF4-FFF2-40B4-BE49-F238E27FC236}">
                  <a16:creationId xmlns:a16="http://schemas.microsoft.com/office/drawing/2014/main" id="{751680E5-DA9B-05A5-47B1-34336D12C23F}"/>
                </a:ext>
              </a:extLst>
            </p:cNvPr>
            <p:cNvSpPr/>
            <p:nvPr>
              <p:custDataLst>
                <p:tags r:id="rId4"/>
              </p:custDataLst>
            </p:nvPr>
          </p:nvSpPr>
          <p:spPr>
            <a:xfrm rot="18817296">
              <a:off x="5412587" y="2164917"/>
              <a:ext cx="587641" cy="587641"/>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43" name="Group 42">
              <a:extLst>
                <a:ext uri="{FF2B5EF4-FFF2-40B4-BE49-F238E27FC236}">
                  <a16:creationId xmlns:a16="http://schemas.microsoft.com/office/drawing/2014/main" id="{C1E03C2C-72F9-583C-6B17-273FAF00A145}"/>
                </a:ext>
              </a:extLst>
            </p:cNvPr>
            <p:cNvGrpSpPr/>
            <p:nvPr/>
          </p:nvGrpSpPr>
          <p:grpSpPr>
            <a:xfrm>
              <a:off x="5453001" y="2197783"/>
              <a:ext cx="499069" cy="498659"/>
              <a:chOff x="4094847" y="1760585"/>
              <a:chExt cx="633600" cy="633600"/>
            </a:xfrm>
          </p:grpSpPr>
          <p:sp>
            <p:nvSpPr>
              <p:cNvPr id="44" name="Accent">
                <a:extLst>
                  <a:ext uri="{FF2B5EF4-FFF2-40B4-BE49-F238E27FC236}">
                    <a16:creationId xmlns:a16="http://schemas.microsoft.com/office/drawing/2014/main" id="{CD46C3B4-D559-6840-34C3-F9919C9146FE}"/>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469C5166-E2F6-62AC-C5FD-9B7F73B7FC73}"/>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6" name="Group 45">
            <a:extLst>
              <a:ext uri="{FF2B5EF4-FFF2-40B4-BE49-F238E27FC236}">
                <a16:creationId xmlns:a16="http://schemas.microsoft.com/office/drawing/2014/main" id="{3DA2F0A2-0688-C0A0-C0B6-2290236B107D}"/>
              </a:ext>
            </a:extLst>
          </p:cNvPr>
          <p:cNvGrpSpPr/>
          <p:nvPr/>
        </p:nvGrpSpPr>
        <p:grpSpPr>
          <a:xfrm>
            <a:off x="5415779" y="5322687"/>
            <a:ext cx="492748" cy="428248"/>
            <a:chOff x="5324078" y="2164917"/>
            <a:chExt cx="676150" cy="587642"/>
          </a:xfrm>
        </p:grpSpPr>
        <p:sp>
          <p:nvSpPr>
            <p:cNvPr id="49" name="Rectangle: Rounded Corners 48">
              <a:extLst>
                <a:ext uri="{FF2B5EF4-FFF2-40B4-BE49-F238E27FC236}">
                  <a16:creationId xmlns:a16="http://schemas.microsoft.com/office/drawing/2014/main" id="{C3510428-4952-C7D0-353F-F052DD044E2A}"/>
                </a:ext>
              </a:extLst>
            </p:cNvPr>
            <p:cNvSpPr/>
            <p:nvPr>
              <p:custDataLst>
                <p:tags r:id="rId1"/>
              </p:custDataLst>
            </p:nvPr>
          </p:nvSpPr>
          <p:spPr>
            <a:xfrm rot="18817296">
              <a:off x="5324078" y="2164918"/>
              <a:ext cx="587641" cy="587641"/>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50" name="Rectangle: Rounded Corners 49">
              <a:extLst>
                <a:ext uri="{FF2B5EF4-FFF2-40B4-BE49-F238E27FC236}">
                  <a16:creationId xmlns:a16="http://schemas.microsoft.com/office/drawing/2014/main" id="{20A2FDC5-129D-0E2C-F811-E81377531F71}"/>
                </a:ext>
              </a:extLst>
            </p:cNvPr>
            <p:cNvSpPr/>
            <p:nvPr>
              <p:custDataLst>
                <p:tags r:id="rId2"/>
              </p:custDataLst>
            </p:nvPr>
          </p:nvSpPr>
          <p:spPr>
            <a:xfrm rot="18817296">
              <a:off x="5412587" y="2164917"/>
              <a:ext cx="587641" cy="587641"/>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51" name="Group 50">
              <a:extLst>
                <a:ext uri="{FF2B5EF4-FFF2-40B4-BE49-F238E27FC236}">
                  <a16:creationId xmlns:a16="http://schemas.microsoft.com/office/drawing/2014/main" id="{0B45044C-3476-D552-F181-B1DDB4A6A33E}"/>
                </a:ext>
              </a:extLst>
            </p:cNvPr>
            <p:cNvGrpSpPr/>
            <p:nvPr/>
          </p:nvGrpSpPr>
          <p:grpSpPr>
            <a:xfrm>
              <a:off x="5453001" y="2197783"/>
              <a:ext cx="499069" cy="498659"/>
              <a:chOff x="4094847" y="1760585"/>
              <a:chExt cx="633600" cy="633600"/>
            </a:xfrm>
          </p:grpSpPr>
          <p:sp>
            <p:nvSpPr>
              <p:cNvPr id="52" name="Accent">
                <a:extLst>
                  <a:ext uri="{FF2B5EF4-FFF2-40B4-BE49-F238E27FC236}">
                    <a16:creationId xmlns:a16="http://schemas.microsoft.com/office/drawing/2014/main" id="{01D728A7-9AA8-75D2-20A8-2D2333DEBD2B}"/>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9" name="Outline">
                <a:extLst>
                  <a:ext uri="{FF2B5EF4-FFF2-40B4-BE49-F238E27FC236}">
                    <a16:creationId xmlns:a16="http://schemas.microsoft.com/office/drawing/2014/main" id="{6DCF94EC-22E0-9058-B88A-11753BB315E8}"/>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1742903430"/>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Icon List with Priority Matrix</a:t>
            </a:r>
          </a:p>
        </p:txBody>
      </p:sp>
      <p:sp>
        <p:nvSpPr>
          <p:cNvPr id="21" name="Arrow: Left-Right 20">
            <a:extLst>
              <a:ext uri="{FF2B5EF4-FFF2-40B4-BE49-F238E27FC236}">
                <a16:creationId xmlns:a16="http://schemas.microsoft.com/office/drawing/2014/main" id="{B786CDA1-C60F-C54B-B50E-D4EBD0535C20}"/>
              </a:ext>
            </a:extLst>
          </p:cNvPr>
          <p:cNvSpPr/>
          <p:nvPr/>
        </p:nvSpPr>
        <p:spPr>
          <a:xfrm>
            <a:off x="4767995" y="3676401"/>
            <a:ext cx="4154779" cy="103523"/>
          </a:xfrm>
          <a:prstGeom prst="leftRightArrow">
            <a:avLst>
              <a:gd name="adj1" fmla="val 27400"/>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900" dirty="0">
              <a:solidFill>
                <a:schemeClr val="bg1"/>
              </a:solidFill>
            </a:endParaRPr>
          </a:p>
        </p:txBody>
      </p:sp>
      <p:sp>
        <p:nvSpPr>
          <p:cNvPr id="23" name="Arrow: Left-Right 22">
            <a:extLst>
              <a:ext uri="{FF2B5EF4-FFF2-40B4-BE49-F238E27FC236}">
                <a16:creationId xmlns:a16="http://schemas.microsoft.com/office/drawing/2014/main" id="{F938313E-0D33-3B61-C843-48EF1C804A39}"/>
              </a:ext>
            </a:extLst>
          </p:cNvPr>
          <p:cNvSpPr/>
          <p:nvPr/>
        </p:nvSpPr>
        <p:spPr>
          <a:xfrm rot="5400000">
            <a:off x="4881550" y="3658122"/>
            <a:ext cx="3927666" cy="139816"/>
          </a:xfrm>
          <a:prstGeom prst="leftRightArrow">
            <a:avLst>
              <a:gd name="adj1" fmla="val 27400"/>
              <a:gd name="adj2" fmla="val 50000"/>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900" dirty="0">
              <a:solidFill>
                <a:schemeClr val="bg1"/>
              </a:solidFill>
            </a:endParaRPr>
          </a:p>
        </p:txBody>
      </p:sp>
      <p:sp>
        <p:nvSpPr>
          <p:cNvPr id="24" name="Rectangle 23">
            <a:extLst>
              <a:ext uri="{FF2B5EF4-FFF2-40B4-BE49-F238E27FC236}">
                <a16:creationId xmlns:a16="http://schemas.microsoft.com/office/drawing/2014/main" id="{B79A64C0-08FC-A85E-1E77-937405BD8156}"/>
              </a:ext>
            </a:extLst>
          </p:cNvPr>
          <p:cNvSpPr/>
          <p:nvPr/>
        </p:nvSpPr>
        <p:spPr>
          <a:xfrm flipH="1">
            <a:off x="4863102" y="1764197"/>
            <a:ext cx="1887178" cy="186308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5" name="Rectangle 24">
            <a:extLst>
              <a:ext uri="{FF2B5EF4-FFF2-40B4-BE49-F238E27FC236}">
                <a16:creationId xmlns:a16="http://schemas.microsoft.com/office/drawing/2014/main" id="{12803136-764A-1FE1-6274-3E86625BB5F1}"/>
              </a:ext>
            </a:extLst>
          </p:cNvPr>
          <p:cNvSpPr/>
          <p:nvPr/>
        </p:nvSpPr>
        <p:spPr>
          <a:xfrm>
            <a:off x="6940489" y="1764197"/>
            <a:ext cx="1887177" cy="186308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6" name="Rectangle 25">
            <a:extLst>
              <a:ext uri="{FF2B5EF4-FFF2-40B4-BE49-F238E27FC236}">
                <a16:creationId xmlns:a16="http://schemas.microsoft.com/office/drawing/2014/main" id="{6B508769-2E81-A153-E636-E9C64C356BBA}"/>
              </a:ext>
            </a:extLst>
          </p:cNvPr>
          <p:cNvSpPr/>
          <p:nvPr/>
        </p:nvSpPr>
        <p:spPr>
          <a:xfrm flipH="1" flipV="1">
            <a:off x="4863102" y="3828774"/>
            <a:ext cx="1887178" cy="186308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27" name="Rectangle 26">
            <a:extLst>
              <a:ext uri="{FF2B5EF4-FFF2-40B4-BE49-F238E27FC236}">
                <a16:creationId xmlns:a16="http://schemas.microsoft.com/office/drawing/2014/main" id="{E1511820-DF6C-50FE-E9A0-DF6763683749}"/>
              </a:ext>
            </a:extLst>
          </p:cNvPr>
          <p:cNvSpPr/>
          <p:nvPr/>
        </p:nvSpPr>
        <p:spPr>
          <a:xfrm flipV="1">
            <a:off x="6940489" y="3828774"/>
            <a:ext cx="1887177" cy="1863089"/>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cxnSp>
        <p:nvCxnSpPr>
          <p:cNvPr id="28" name="Straight Connector 27">
            <a:extLst>
              <a:ext uri="{FF2B5EF4-FFF2-40B4-BE49-F238E27FC236}">
                <a16:creationId xmlns:a16="http://schemas.microsoft.com/office/drawing/2014/main" id="{E1AD67A1-896B-29B2-EE5F-0EC42138A66D}"/>
              </a:ext>
            </a:extLst>
          </p:cNvPr>
          <p:cNvCxnSpPr>
            <a:cxnSpLocks/>
          </p:cNvCxnSpPr>
          <p:nvPr/>
        </p:nvCxnSpPr>
        <p:spPr>
          <a:xfrm flipH="1">
            <a:off x="4864849" y="5888348"/>
            <a:ext cx="3962814" cy="0"/>
          </a:xfrm>
          <a:prstGeom prst="line">
            <a:avLst/>
          </a:prstGeom>
          <a:ln w="19050" cap="rnd">
            <a:solidFill>
              <a:schemeClr val="tx1">
                <a:lumMod val="50000"/>
                <a:lumOff val="50000"/>
              </a:schemeClr>
            </a:solidFill>
            <a:prstDash val="sysDot"/>
            <a:round/>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1C0ED978-25EC-307D-2741-CE3D3B727C3F}"/>
              </a:ext>
            </a:extLst>
          </p:cNvPr>
          <p:cNvSpPr/>
          <p:nvPr/>
        </p:nvSpPr>
        <p:spPr>
          <a:xfrm rot="10800000" flipV="1">
            <a:off x="6178918" y="5797851"/>
            <a:ext cx="1332930" cy="168444"/>
          </a:xfrm>
          <a:prstGeom prst="rect">
            <a:avLst/>
          </a:prstGeom>
          <a:solidFill>
            <a:schemeClr val="bg1"/>
          </a:solidFill>
          <a:ln>
            <a:noFill/>
          </a:ln>
        </p:spPr>
        <p:txBody>
          <a:bodyPr wrap="square" lIns="0" tIns="0" rIns="0" bIns="0" anchor="ctr">
            <a:spAutoFit/>
          </a:bodyPr>
          <a:lstStyle/>
          <a:p>
            <a:pPr algn="ctr">
              <a:lnSpc>
                <a:spcPct val="120000"/>
              </a:lnSpc>
            </a:pPr>
            <a:r>
              <a:rPr lang="en-US" sz="1000" b="1" dirty="0"/>
              <a:t>Business Value</a:t>
            </a:r>
          </a:p>
        </p:txBody>
      </p:sp>
      <p:cxnSp>
        <p:nvCxnSpPr>
          <p:cNvPr id="30" name="Straight Connector 29">
            <a:extLst>
              <a:ext uri="{FF2B5EF4-FFF2-40B4-BE49-F238E27FC236}">
                <a16:creationId xmlns:a16="http://schemas.microsoft.com/office/drawing/2014/main" id="{11A835DD-C900-DD7B-CAEC-5CF693E9FEEE}"/>
              </a:ext>
            </a:extLst>
          </p:cNvPr>
          <p:cNvCxnSpPr>
            <a:cxnSpLocks/>
          </p:cNvCxnSpPr>
          <p:nvPr/>
        </p:nvCxnSpPr>
        <p:spPr>
          <a:xfrm>
            <a:off x="4537293" y="1768933"/>
            <a:ext cx="0" cy="3918857"/>
          </a:xfrm>
          <a:prstGeom prst="line">
            <a:avLst/>
          </a:prstGeom>
          <a:ln w="19050" cap="rnd">
            <a:solidFill>
              <a:schemeClr val="tx1">
                <a:lumMod val="50000"/>
                <a:lumOff val="50000"/>
              </a:schemeClr>
            </a:solidFill>
            <a:prstDash val="sysDot"/>
            <a:round/>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C859B2EB-B7CB-B26D-3B20-209ED6876785}"/>
              </a:ext>
            </a:extLst>
          </p:cNvPr>
          <p:cNvSpPr/>
          <p:nvPr/>
        </p:nvSpPr>
        <p:spPr>
          <a:xfrm rot="5400000" flipV="1">
            <a:off x="4037470" y="3661792"/>
            <a:ext cx="986937" cy="193008"/>
          </a:xfrm>
          <a:prstGeom prst="rect">
            <a:avLst/>
          </a:prstGeom>
          <a:solidFill>
            <a:schemeClr val="bg1"/>
          </a:solidFill>
          <a:ln>
            <a:noFill/>
          </a:ln>
        </p:spPr>
        <p:txBody>
          <a:bodyPr wrap="square" lIns="0" tIns="0" rIns="0" bIns="0" anchor="ctr">
            <a:spAutoFit/>
          </a:bodyPr>
          <a:lstStyle/>
          <a:p>
            <a:pPr algn="ctr">
              <a:lnSpc>
                <a:spcPct val="120000"/>
              </a:lnSpc>
            </a:pPr>
            <a:r>
              <a:rPr lang="en-US" sz="1000" b="1" dirty="0"/>
              <a:t>Complexity</a:t>
            </a:r>
          </a:p>
        </p:txBody>
      </p:sp>
      <p:sp>
        <p:nvSpPr>
          <p:cNvPr id="38" name="Rectangle 37">
            <a:extLst>
              <a:ext uri="{FF2B5EF4-FFF2-40B4-BE49-F238E27FC236}">
                <a16:creationId xmlns:a16="http://schemas.microsoft.com/office/drawing/2014/main" id="{4251D19E-7BAE-58DE-9E7B-88CDB5AF2CBE}"/>
              </a:ext>
            </a:extLst>
          </p:cNvPr>
          <p:cNvSpPr/>
          <p:nvPr/>
        </p:nvSpPr>
        <p:spPr>
          <a:xfrm rot="10800000" flipV="1">
            <a:off x="4165600" y="5795283"/>
            <a:ext cx="725736" cy="168444"/>
          </a:xfrm>
          <a:prstGeom prst="rect">
            <a:avLst/>
          </a:prstGeom>
          <a:noFill/>
          <a:ln>
            <a:noFill/>
          </a:ln>
        </p:spPr>
        <p:txBody>
          <a:bodyPr wrap="square" lIns="0" tIns="0" rIns="0" bIns="0" anchor="ctr">
            <a:spAutoFit/>
          </a:bodyPr>
          <a:lstStyle/>
          <a:p>
            <a:pPr algn="ctr">
              <a:lnSpc>
                <a:spcPct val="120000"/>
              </a:lnSpc>
            </a:pPr>
            <a:r>
              <a:rPr lang="en-US" sz="1000" dirty="0"/>
              <a:t>Low</a:t>
            </a:r>
            <a:endParaRPr lang="en-US" sz="1000" b="1" dirty="0"/>
          </a:p>
        </p:txBody>
      </p:sp>
      <p:sp>
        <p:nvSpPr>
          <p:cNvPr id="39" name="Rectangle 38">
            <a:extLst>
              <a:ext uri="{FF2B5EF4-FFF2-40B4-BE49-F238E27FC236}">
                <a16:creationId xmlns:a16="http://schemas.microsoft.com/office/drawing/2014/main" id="{9F39748F-F8CE-0685-2EBE-EEA4D107F2DB}"/>
              </a:ext>
            </a:extLst>
          </p:cNvPr>
          <p:cNvSpPr/>
          <p:nvPr/>
        </p:nvSpPr>
        <p:spPr>
          <a:xfrm rot="10800000" flipV="1">
            <a:off x="8101927" y="5925533"/>
            <a:ext cx="725736" cy="168444"/>
          </a:xfrm>
          <a:prstGeom prst="rect">
            <a:avLst/>
          </a:prstGeom>
          <a:noFill/>
          <a:ln>
            <a:noFill/>
          </a:ln>
        </p:spPr>
        <p:txBody>
          <a:bodyPr wrap="square" lIns="0" tIns="0" rIns="0" bIns="0" anchor="ctr">
            <a:spAutoFit/>
          </a:bodyPr>
          <a:lstStyle/>
          <a:p>
            <a:pPr algn="ctr">
              <a:lnSpc>
                <a:spcPct val="120000"/>
              </a:lnSpc>
            </a:pPr>
            <a:r>
              <a:rPr lang="en-US" sz="1000" dirty="0"/>
              <a:t>High</a:t>
            </a:r>
            <a:endParaRPr lang="en-US" sz="1000" b="1" dirty="0"/>
          </a:p>
        </p:txBody>
      </p:sp>
      <p:sp>
        <p:nvSpPr>
          <p:cNvPr id="40" name="Rectangle 39">
            <a:extLst>
              <a:ext uri="{FF2B5EF4-FFF2-40B4-BE49-F238E27FC236}">
                <a16:creationId xmlns:a16="http://schemas.microsoft.com/office/drawing/2014/main" id="{C938DA8A-46CF-934B-F56A-0A3FCF47FB21}"/>
              </a:ext>
            </a:extLst>
          </p:cNvPr>
          <p:cNvSpPr/>
          <p:nvPr/>
        </p:nvSpPr>
        <p:spPr>
          <a:xfrm rot="5400000" flipV="1">
            <a:off x="4007723" y="2063050"/>
            <a:ext cx="537354" cy="193008"/>
          </a:xfrm>
          <a:prstGeom prst="rect">
            <a:avLst/>
          </a:prstGeom>
          <a:noFill/>
          <a:ln>
            <a:noFill/>
          </a:ln>
        </p:spPr>
        <p:txBody>
          <a:bodyPr wrap="square" lIns="0" tIns="0" rIns="0" bIns="0" anchor="ctr">
            <a:spAutoFit/>
          </a:bodyPr>
          <a:lstStyle/>
          <a:p>
            <a:pPr algn="r">
              <a:lnSpc>
                <a:spcPct val="120000"/>
              </a:lnSpc>
            </a:pPr>
            <a:r>
              <a:rPr lang="en-US" sz="1000" dirty="0"/>
              <a:t>High</a:t>
            </a:r>
            <a:endParaRPr lang="en-US" sz="1000" b="1" dirty="0"/>
          </a:p>
        </p:txBody>
      </p:sp>
      <p:sp>
        <p:nvSpPr>
          <p:cNvPr id="41" name="Rectangle 40">
            <a:extLst>
              <a:ext uri="{FF2B5EF4-FFF2-40B4-BE49-F238E27FC236}">
                <a16:creationId xmlns:a16="http://schemas.microsoft.com/office/drawing/2014/main" id="{FA89A1A6-5040-022A-F410-0E00A7E5A546}"/>
              </a:ext>
            </a:extLst>
          </p:cNvPr>
          <p:cNvSpPr/>
          <p:nvPr/>
        </p:nvSpPr>
        <p:spPr>
          <a:xfrm flipH="1">
            <a:off x="4963924" y="2334520"/>
            <a:ext cx="1702960" cy="722442"/>
          </a:xfrm>
          <a:prstGeom prst="rect">
            <a:avLst/>
          </a:prstGeom>
          <a:ln>
            <a:noFill/>
          </a:ln>
        </p:spPr>
        <p:txBody>
          <a:bodyPr wrap="square" lIns="0" tIns="0" rIns="0" bIns="0" anchor="ctr">
            <a:spAutoFit/>
          </a:bodyPr>
          <a:lstStyle/>
          <a:p>
            <a:pPr algn="ctr">
              <a:lnSpc>
                <a:spcPct val="120000"/>
              </a:lnSpc>
            </a:pPr>
            <a:r>
              <a:rPr lang="en-US" sz="1000" b="1" dirty="0">
                <a:solidFill>
                  <a:schemeClr val="bg1"/>
                </a:solidFill>
              </a:rPr>
              <a:t>[Main Title  #01]</a:t>
            </a:r>
          </a:p>
          <a:p>
            <a:pPr algn="ctr">
              <a:lnSpc>
                <a:spcPct val="120000"/>
              </a:lnSpc>
            </a:pPr>
            <a:r>
              <a:rPr lang="en-US" sz="1000" dirty="0">
                <a:solidFill>
                  <a:schemeClr val="bg1"/>
                </a:solidFill>
              </a:rPr>
              <a:t>Lorem Ipsum is simply dummy text of the printing and typesetting industry</a:t>
            </a:r>
          </a:p>
        </p:txBody>
      </p:sp>
      <p:sp>
        <p:nvSpPr>
          <p:cNvPr id="42" name="Rectangle 41">
            <a:extLst>
              <a:ext uri="{FF2B5EF4-FFF2-40B4-BE49-F238E27FC236}">
                <a16:creationId xmlns:a16="http://schemas.microsoft.com/office/drawing/2014/main" id="{5C184AB8-4DE1-9D94-3929-3ED8931F3933}"/>
              </a:ext>
            </a:extLst>
          </p:cNvPr>
          <p:cNvSpPr/>
          <p:nvPr/>
        </p:nvSpPr>
        <p:spPr>
          <a:xfrm flipH="1">
            <a:off x="7023881" y="2334520"/>
            <a:ext cx="1727024" cy="722442"/>
          </a:xfrm>
          <a:prstGeom prst="rect">
            <a:avLst/>
          </a:prstGeom>
          <a:ln>
            <a:noFill/>
          </a:ln>
        </p:spPr>
        <p:txBody>
          <a:bodyPr wrap="square" lIns="0" tIns="0" rIns="0" bIns="0" anchor="ctr">
            <a:spAutoFit/>
          </a:bodyPr>
          <a:lstStyle/>
          <a:p>
            <a:pPr algn="ctr">
              <a:lnSpc>
                <a:spcPct val="120000"/>
              </a:lnSpc>
            </a:pPr>
            <a:r>
              <a:rPr lang="en-US" sz="1000" b="1" dirty="0">
                <a:solidFill>
                  <a:schemeClr val="bg1"/>
                </a:solidFill>
              </a:rPr>
              <a:t>[Main Title  #02]</a:t>
            </a:r>
          </a:p>
          <a:p>
            <a:pPr algn="ctr">
              <a:lnSpc>
                <a:spcPct val="120000"/>
              </a:lnSpc>
            </a:pPr>
            <a:r>
              <a:rPr lang="en-US" sz="1000" dirty="0">
                <a:solidFill>
                  <a:schemeClr val="bg1"/>
                </a:solidFill>
              </a:rPr>
              <a:t>Lorem Ipsum is simply dummy text of the printing and typesetting industry</a:t>
            </a:r>
          </a:p>
        </p:txBody>
      </p:sp>
      <p:sp>
        <p:nvSpPr>
          <p:cNvPr id="43" name="Rectangle 42">
            <a:extLst>
              <a:ext uri="{FF2B5EF4-FFF2-40B4-BE49-F238E27FC236}">
                <a16:creationId xmlns:a16="http://schemas.microsoft.com/office/drawing/2014/main" id="{B734DD37-91F3-A4EA-ABA8-DE12DF9621B1}"/>
              </a:ext>
            </a:extLst>
          </p:cNvPr>
          <p:cNvSpPr/>
          <p:nvPr/>
        </p:nvSpPr>
        <p:spPr>
          <a:xfrm flipH="1">
            <a:off x="4963924" y="4399097"/>
            <a:ext cx="1702960" cy="722442"/>
          </a:xfrm>
          <a:prstGeom prst="rect">
            <a:avLst/>
          </a:prstGeom>
          <a:ln>
            <a:noFill/>
          </a:ln>
        </p:spPr>
        <p:txBody>
          <a:bodyPr wrap="square" lIns="0" tIns="0" rIns="0" bIns="0" anchor="ctr">
            <a:spAutoFit/>
          </a:bodyPr>
          <a:lstStyle/>
          <a:p>
            <a:pPr algn="ctr">
              <a:lnSpc>
                <a:spcPct val="120000"/>
              </a:lnSpc>
            </a:pPr>
            <a:r>
              <a:rPr lang="en-US" sz="1000" b="1" dirty="0">
                <a:solidFill>
                  <a:schemeClr val="bg1"/>
                </a:solidFill>
              </a:rPr>
              <a:t>[Main Title  #03]</a:t>
            </a:r>
          </a:p>
          <a:p>
            <a:pPr algn="ctr">
              <a:lnSpc>
                <a:spcPct val="120000"/>
              </a:lnSpc>
            </a:pPr>
            <a:r>
              <a:rPr lang="en-US" sz="1000" dirty="0">
                <a:solidFill>
                  <a:schemeClr val="bg1"/>
                </a:solidFill>
              </a:rPr>
              <a:t>Lorem Ipsum is simply dummy text of the printing and typesetting industry</a:t>
            </a:r>
          </a:p>
        </p:txBody>
      </p:sp>
      <p:sp>
        <p:nvSpPr>
          <p:cNvPr id="44" name="Rectangle 43">
            <a:extLst>
              <a:ext uri="{FF2B5EF4-FFF2-40B4-BE49-F238E27FC236}">
                <a16:creationId xmlns:a16="http://schemas.microsoft.com/office/drawing/2014/main" id="{B21FA0F3-9DFF-CB4A-79BC-9ECCFDDCAFB8}"/>
              </a:ext>
            </a:extLst>
          </p:cNvPr>
          <p:cNvSpPr/>
          <p:nvPr/>
        </p:nvSpPr>
        <p:spPr>
          <a:xfrm flipH="1">
            <a:off x="7023881" y="4399097"/>
            <a:ext cx="1727022" cy="722442"/>
          </a:xfrm>
          <a:prstGeom prst="rect">
            <a:avLst/>
          </a:prstGeom>
          <a:ln>
            <a:noFill/>
          </a:ln>
        </p:spPr>
        <p:txBody>
          <a:bodyPr wrap="square" lIns="0" tIns="0" rIns="0" bIns="0" anchor="ctr">
            <a:spAutoFit/>
          </a:bodyPr>
          <a:lstStyle/>
          <a:p>
            <a:pPr algn="ctr">
              <a:lnSpc>
                <a:spcPct val="120000"/>
              </a:lnSpc>
            </a:pPr>
            <a:r>
              <a:rPr lang="en-US" sz="1000" b="1" dirty="0">
                <a:solidFill>
                  <a:schemeClr val="bg1"/>
                </a:solidFill>
              </a:rPr>
              <a:t>[Main Title  #04]</a:t>
            </a:r>
          </a:p>
          <a:p>
            <a:pPr algn="ctr">
              <a:lnSpc>
                <a:spcPct val="120000"/>
              </a:lnSpc>
            </a:pPr>
            <a:r>
              <a:rPr lang="en-US" sz="1000" dirty="0">
                <a:solidFill>
                  <a:schemeClr val="bg1"/>
                </a:solidFill>
              </a:rPr>
              <a:t>Lorem Ipsum is simply dummy text of the printing and typesetting industry</a:t>
            </a:r>
          </a:p>
        </p:txBody>
      </p:sp>
      <p:sp>
        <p:nvSpPr>
          <p:cNvPr id="49" name="Rectangle: Rounded Corners 48">
            <a:extLst>
              <a:ext uri="{FF2B5EF4-FFF2-40B4-BE49-F238E27FC236}">
                <a16:creationId xmlns:a16="http://schemas.microsoft.com/office/drawing/2014/main" id="{9D895170-6E3B-624F-310B-6F85C718AD4A}"/>
              </a:ext>
            </a:extLst>
          </p:cNvPr>
          <p:cNvSpPr/>
          <p:nvPr/>
        </p:nvSpPr>
        <p:spPr>
          <a:xfrm>
            <a:off x="907184" y="2231824"/>
            <a:ext cx="2889470" cy="684360"/>
          </a:xfrm>
          <a:prstGeom prst="roundRect">
            <a:avLst>
              <a:gd name="adj" fmla="val 0"/>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50" name="Rectangle: Rounded Corners 49">
            <a:extLst>
              <a:ext uri="{FF2B5EF4-FFF2-40B4-BE49-F238E27FC236}">
                <a16:creationId xmlns:a16="http://schemas.microsoft.com/office/drawing/2014/main" id="{9DBB717A-4A74-C795-275B-D7212EF2E2ED}"/>
              </a:ext>
            </a:extLst>
          </p:cNvPr>
          <p:cNvSpPr/>
          <p:nvPr/>
        </p:nvSpPr>
        <p:spPr>
          <a:xfrm>
            <a:off x="907184" y="3219426"/>
            <a:ext cx="2889470" cy="684360"/>
          </a:xfrm>
          <a:prstGeom prst="roundRect">
            <a:avLst>
              <a:gd name="adj" fmla="val 0"/>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51" name="Rectangle: Rounded Corners 50">
            <a:extLst>
              <a:ext uri="{FF2B5EF4-FFF2-40B4-BE49-F238E27FC236}">
                <a16:creationId xmlns:a16="http://schemas.microsoft.com/office/drawing/2014/main" id="{26120320-230B-05B6-EDFE-6DC724AC58DB}"/>
              </a:ext>
            </a:extLst>
          </p:cNvPr>
          <p:cNvSpPr/>
          <p:nvPr/>
        </p:nvSpPr>
        <p:spPr>
          <a:xfrm>
            <a:off x="907184" y="4207028"/>
            <a:ext cx="2889470" cy="684360"/>
          </a:xfrm>
          <a:prstGeom prst="roundRect">
            <a:avLst>
              <a:gd name="adj" fmla="val 0"/>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sp>
        <p:nvSpPr>
          <p:cNvPr id="59" name="Rectangle: Rounded Corners 58">
            <a:extLst>
              <a:ext uri="{FF2B5EF4-FFF2-40B4-BE49-F238E27FC236}">
                <a16:creationId xmlns:a16="http://schemas.microsoft.com/office/drawing/2014/main" id="{6E65576D-354D-23D2-5AF0-AF5ABEEA0E8D}"/>
              </a:ext>
            </a:extLst>
          </p:cNvPr>
          <p:cNvSpPr/>
          <p:nvPr/>
        </p:nvSpPr>
        <p:spPr>
          <a:xfrm>
            <a:off x="907184" y="5194631"/>
            <a:ext cx="2889470" cy="684360"/>
          </a:xfrm>
          <a:prstGeom prst="roundRect">
            <a:avLst>
              <a:gd name="adj" fmla="val 0"/>
            </a:avLst>
          </a:prstGeom>
          <a:noFill/>
          <a:ln w="952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solidFill>
                  <a:schemeClr val="tx1"/>
                </a:solidFill>
              </a:rPr>
              <a:t>Lorem ipsum dolor sit amet, consectetur adipiscing elit. Curabitur purus dui, euismod quis placerat eget, venenatis nec nibh. Mauris sit amet mollis enim. Donec cursus</a:t>
            </a:r>
            <a:endParaRPr lang="en-US" sz="1000" dirty="0">
              <a:solidFill>
                <a:schemeClr val="tx1"/>
              </a:solidFill>
            </a:endParaRPr>
          </a:p>
        </p:txBody>
      </p:sp>
      <p:cxnSp>
        <p:nvCxnSpPr>
          <p:cNvPr id="67" name="Straight Connector 66">
            <a:extLst>
              <a:ext uri="{FF2B5EF4-FFF2-40B4-BE49-F238E27FC236}">
                <a16:creationId xmlns:a16="http://schemas.microsoft.com/office/drawing/2014/main" id="{8A0F8F01-307E-E5C2-721A-7E12EA062059}"/>
              </a:ext>
            </a:extLst>
          </p:cNvPr>
          <p:cNvCxnSpPr>
            <a:cxnSpLocks/>
          </p:cNvCxnSpPr>
          <p:nvPr/>
        </p:nvCxnSpPr>
        <p:spPr>
          <a:xfrm>
            <a:off x="244008" y="3067805"/>
            <a:ext cx="3552646" cy="0"/>
          </a:xfrm>
          <a:prstGeom prst="line">
            <a:avLst/>
          </a:prstGeom>
          <a:ln w="15875" cap="rnd">
            <a:solidFill>
              <a:schemeClr val="bg1">
                <a:lumMod val="2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44CF8D7B-873C-B200-DB2E-DF954F5B6FDC}"/>
              </a:ext>
            </a:extLst>
          </p:cNvPr>
          <p:cNvCxnSpPr>
            <a:cxnSpLocks/>
          </p:cNvCxnSpPr>
          <p:nvPr/>
        </p:nvCxnSpPr>
        <p:spPr>
          <a:xfrm>
            <a:off x="244008" y="4055407"/>
            <a:ext cx="3552646" cy="0"/>
          </a:xfrm>
          <a:prstGeom prst="line">
            <a:avLst/>
          </a:prstGeom>
          <a:ln w="15875" cap="rnd">
            <a:solidFill>
              <a:schemeClr val="bg1">
                <a:lumMod val="2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6D53FE8A-3ED7-2227-666E-E93653CAFFD3}"/>
              </a:ext>
            </a:extLst>
          </p:cNvPr>
          <p:cNvCxnSpPr>
            <a:cxnSpLocks/>
          </p:cNvCxnSpPr>
          <p:nvPr/>
        </p:nvCxnSpPr>
        <p:spPr>
          <a:xfrm>
            <a:off x="244008" y="5043009"/>
            <a:ext cx="3552646" cy="0"/>
          </a:xfrm>
          <a:prstGeom prst="line">
            <a:avLst/>
          </a:prstGeom>
          <a:ln w="15875" cap="rnd">
            <a:solidFill>
              <a:schemeClr val="bg1">
                <a:lumMod val="2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9" name="Text Placeholder 19">
            <a:extLst>
              <a:ext uri="{FF2B5EF4-FFF2-40B4-BE49-F238E27FC236}">
                <a16:creationId xmlns:a16="http://schemas.microsoft.com/office/drawing/2014/main" id="{48BAD056-8E0E-0839-0071-B6767CC00FB5}"/>
              </a:ext>
            </a:extLst>
          </p:cNvPr>
          <p:cNvSpPr txBox="1">
            <a:spLocks/>
          </p:cNvSpPr>
          <p:nvPr/>
        </p:nvSpPr>
        <p:spPr>
          <a:xfrm>
            <a:off x="221226" y="1328398"/>
            <a:ext cx="357542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80" name="Straight Connector 79">
            <a:extLst>
              <a:ext uri="{FF2B5EF4-FFF2-40B4-BE49-F238E27FC236}">
                <a16:creationId xmlns:a16="http://schemas.microsoft.com/office/drawing/2014/main" id="{E8542AA4-67A8-22F0-DCC6-91FC8FCE66C8}"/>
              </a:ext>
            </a:extLst>
          </p:cNvPr>
          <p:cNvCxnSpPr>
            <a:cxnSpLocks/>
          </p:cNvCxnSpPr>
          <p:nvPr/>
        </p:nvCxnSpPr>
        <p:spPr>
          <a:xfrm>
            <a:off x="221457" y="188654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81" name="Group 80">
            <a:extLst>
              <a:ext uri="{FF2B5EF4-FFF2-40B4-BE49-F238E27FC236}">
                <a16:creationId xmlns:a16="http://schemas.microsoft.com/office/drawing/2014/main" id="{7ACC4800-CA8F-7239-3D67-BA2E5CA86876}"/>
              </a:ext>
            </a:extLst>
          </p:cNvPr>
          <p:cNvGrpSpPr/>
          <p:nvPr/>
        </p:nvGrpSpPr>
        <p:grpSpPr>
          <a:xfrm>
            <a:off x="289660" y="2359880"/>
            <a:ext cx="492748" cy="428248"/>
            <a:chOff x="5324078" y="2164917"/>
            <a:chExt cx="676150" cy="587642"/>
          </a:xfrm>
        </p:grpSpPr>
        <p:sp>
          <p:nvSpPr>
            <p:cNvPr id="82" name="Rectangle: Rounded Corners 81">
              <a:extLst>
                <a:ext uri="{FF2B5EF4-FFF2-40B4-BE49-F238E27FC236}">
                  <a16:creationId xmlns:a16="http://schemas.microsoft.com/office/drawing/2014/main" id="{FD08C01F-DD70-2169-91C8-BD64E4505DE1}"/>
                </a:ext>
              </a:extLst>
            </p:cNvPr>
            <p:cNvSpPr/>
            <p:nvPr>
              <p:custDataLst>
                <p:tags r:id="rId7"/>
              </p:custDataLst>
            </p:nvPr>
          </p:nvSpPr>
          <p:spPr>
            <a:xfrm rot="18817296">
              <a:off x="5324078" y="2164918"/>
              <a:ext cx="587641" cy="587641"/>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83" name="Rectangle: Rounded Corners 82">
              <a:extLst>
                <a:ext uri="{FF2B5EF4-FFF2-40B4-BE49-F238E27FC236}">
                  <a16:creationId xmlns:a16="http://schemas.microsoft.com/office/drawing/2014/main" id="{B529EDD9-314D-01D7-10E4-C568A95FEEB2}"/>
                </a:ext>
              </a:extLst>
            </p:cNvPr>
            <p:cNvSpPr/>
            <p:nvPr>
              <p:custDataLst>
                <p:tags r:id="rId8"/>
              </p:custDataLst>
            </p:nvPr>
          </p:nvSpPr>
          <p:spPr>
            <a:xfrm rot="18817296">
              <a:off x="5412587" y="2164917"/>
              <a:ext cx="587641" cy="587641"/>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84" name="Group 83">
              <a:extLst>
                <a:ext uri="{FF2B5EF4-FFF2-40B4-BE49-F238E27FC236}">
                  <a16:creationId xmlns:a16="http://schemas.microsoft.com/office/drawing/2014/main" id="{E62A42BB-10A7-30BD-13CA-AB355E619F3C}"/>
                </a:ext>
              </a:extLst>
            </p:cNvPr>
            <p:cNvGrpSpPr/>
            <p:nvPr/>
          </p:nvGrpSpPr>
          <p:grpSpPr>
            <a:xfrm>
              <a:off x="5453001" y="2197783"/>
              <a:ext cx="499069" cy="498659"/>
              <a:chOff x="4094847" y="1760585"/>
              <a:chExt cx="633600" cy="633600"/>
            </a:xfrm>
          </p:grpSpPr>
          <p:sp>
            <p:nvSpPr>
              <p:cNvPr id="85" name="Accent">
                <a:extLst>
                  <a:ext uri="{FF2B5EF4-FFF2-40B4-BE49-F238E27FC236}">
                    <a16:creationId xmlns:a16="http://schemas.microsoft.com/office/drawing/2014/main" id="{A822DE2B-B409-47B7-0D94-890557A9C991}"/>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6" name="Outline">
                <a:extLst>
                  <a:ext uri="{FF2B5EF4-FFF2-40B4-BE49-F238E27FC236}">
                    <a16:creationId xmlns:a16="http://schemas.microsoft.com/office/drawing/2014/main" id="{097056D6-BCC5-311D-7BF1-388DB355D655}"/>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89" name="Group 88">
            <a:extLst>
              <a:ext uri="{FF2B5EF4-FFF2-40B4-BE49-F238E27FC236}">
                <a16:creationId xmlns:a16="http://schemas.microsoft.com/office/drawing/2014/main" id="{B7B5B3BD-E496-8CC2-1674-198943AD4F1C}"/>
              </a:ext>
            </a:extLst>
          </p:cNvPr>
          <p:cNvGrpSpPr/>
          <p:nvPr/>
        </p:nvGrpSpPr>
        <p:grpSpPr>
          <a:xfrm>
            <a:off x="289660" y="3347482"/>
            <a:ext cx="492748" cy="428248"/>
            <a:chOff x="5324078" y="2164917"/>
            <a:chExt cx="676150" cy="587642"/>
          </a:xfrm>
        </p:grpSpPr>
        <p:sp>
          <p:nvSpPr>
            <p:cNvPr id="90" name="Rectangle: Rounded Corners 89">
              <a:extLst>
                <a:ext uri="{FF2B5EF4-FFF2-40B4-BE49-F238E27FC236}">
                  <a16:creationId xmlns:a16="http://schemas.microsoft.com/office/drawing/2014/main" id="{12D286C9-645C-E83B-4791-6B2780351A8E}"/>
                </a:ext>
              </a:extLst>
            </p:cNvPr>
            <p:cNvSpPr/>
            <p:nvPr>
              <p:custDataLst>
                <p:tags r:id="rId5"/>
              </p:custDataLst>
            </p:nvPr>
          </p:nvSpPr>
          <p:spPr>
            <a:xfrm rot="18817296">
              <a:off x="5324078" y="2164918"/>
              <a:ext cx="587641" cy="587641"/>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91" name="Rectangle: Rounded Corners 90">
              <a:extLst>
                <a:ext uri="{FF2B5EF4-FFF2-40B4-BE49-F238E27FC236}">
                  <a16:creationId xmlns:a16="http://schemas.microsoft.com/office/drawing/2014/main" id="{E0C60D6E-F6FF-63ED-AAE6-23DFC24957E6}"/>
                </a:ext>
              </a:extLst>
            </p:cNvPr>
            <p:cNvSpPr/>
            <p:nvPr>
              <p:custDataLst>
                <p:tags r:id="rId6"/>
              </p:custDataLst>
            </p:nvPr>
          </p:nvSpPr>
          <p:spPr>
            <a:xfrm rot="18817296">
              <a:off x="5412587" y="2164917"/>
              <a:ext cx="587641" cy="587641"/>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92" name="Group 91">
              <a:extLst>
                <a:ext uri="{FF2B5EF4-FFF2-40B4-BE49-F238E27FC236}">
                  <a16:creationId xmlns:a16="http://schemas.microsoft.com/office/drawing/2014/main" id="{E6385FE6-811E-D2A3-C136-4497F91F2FD6}"/>
                </a:ext>
              </a:extLst>
            </p:cNvPr>
            <p:cNvGrpSpPr/>
            <p:nvPr/>
          </p:nvGrpSpPr>
          <p:grpSpPr>
            <a:xfrm>
              <a:off x="5453001" y="2197783"/>
              <a:ext cx="499069" cy="498659"/>
              <a:chOff x="4094847" y="1760585"/>
              <a:chExt cx="633600" cy="633600"/>
            </a:xfrm>
          </p:grpSpPr>
          <p:sp>
            <p:nvSpPr>
              <p:cNvPr id="93" name="Accent">
                <a:extLst>
                  <a:ext uri="{FF2B5EF4-FFF2-40B4-BE49-F238E27FC236}">
                    <a16:creationId xmlns:a16="http://schemas.microsoft.com/office/drawing/2014/main" id="{26ACF22C-156D-B143-4B2F-2CE345A0BD54}"/>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4" name="Outline">
                <a:extLst>
                  <a:ext uri="{FF2B5EF4-FFF2-40B4-BE49-F238E27FC236}">
                    <a16:creationId xmlns:a16="http://schemas.microsoft.com/office/drawing/2014/main" id="{3399E9EE-71B8-F1AF-82FF-726BA6ACEF7E}"/>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95" name="Group 94">
            <a:extLst>
              <a:ext uri="{FF2B5EF4-FFF2-40B4-BE49-F238E27FC236}">
                <a16:creationId xmlns:a16="http://schemas.microsoft.com/office/drawing/2014/main" id="{81CA884F-D622-B800-0924-32035BB238F7}"/>
              </a:ext>
            </a:extLst>
          </p:cNvPr>
          <p:cNvGrpSpPr/>
          <p:nvPr/>
        </p:nvGrpSpPr>
        <p:grpSpPr>
          <a:xfrm>
            <a:off x="289660" y="4335084"/>
            <a:ext cx="492748" cy="428248"/>
            <a:chOff x="5324078" y="2164917"/>
            <a:chExt cx="676150" cy="587642"/>
          </a:xfrm>
        </p:grpSpPr>
        <p:sp>
          <p:nvSpPr>
            <p:cNvPr id="96" name="Rectangle: Rounded Corners 95">
              <a:extLst>
                <a:ext uri="{FF2B5EF4-FFF2-40B4-BE49-F238E27FC236}">
                  <a16:creationId xmlns:a16="http://schemas.microsoft.com/office/drawing/2014/main" id="{44DA57A8-9550-5484-B0B5-F61BCA64BFC1}"/>
                </a:ext>
              </a:extLst>
            </p:cNvPr>
            <p:cNvSpPr/>
            <p:nvPr>
              <p:custDataLst>
                <p:tags r:id="rId3"/>
              </p:custDataLst>
            </p:nvPr>
          </p:nvSpPr>
          <p:spPr>
            <a:xfrm rot="18817296">
              <a:off x="5324078" y="2164918"/>
              <a:ext cx="587641" cy="587641"/>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97" name="Rectangle: Rounded Corners 96">
              <a:extLst>
                <a:ext uri="{FF2B5EF4-FFF2-40B4-BE49-F238E27FC236}">
                  <a16:creationId xmlns:a16="http://schemas.microsoft.com/office/drawing/2014/main" id="{643982D1-9395-B196-84F9-0F662645D15E}"/>
                </a:ext>
              </a:extLst>
            </p:cNvPr>
            <p:cNvSpPr/>
            <p:nvPr>
              <p:custDataLst>
                <p:tags r:id="rId4"/>
              </p:custDataLst>
            </p:nvPr>
          </p:nvSpPr>
          <p:spPr>
            <a:xfrm rot="18817296">
              <a:off x="5412587" y="2164917"/>
              <a:ext cx="587641" cy="587641"/>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98" name="Group 97">
              <a:extLst>
                <a:ext uri="{FF2B5EF4-FFF2-40B4-BE49-F238E27FC236}">
                  <a16:creationId xmlns:a16="http://schemas.microsoft.com/office/drawing/2014/main" id="{91834FD8-6D5E-7E11-3D57-1DF7234A6AE7}"/>
                </a:ext>
              </a:extLst>
            </p:cNvPr>
            <p:cNvGrpSpPr/>
            <p:nvPr/>
          </p:nvGrpSpPr>
          <p:grpSpPr>
            <a:xfrm>
              <a:off x="5453001" y="2197783"/>
              <a:ext cx="499069" cy="498659"/>
              <a:chOff x="4094847" y="1760585"/>
              <a:chExt cx="633600" cy="633600"/>
            </a:xfrm>
          </p:grpSpPr>
          <p:sp>
            <p:nvSpPr>
              <p:cNvPr id="99" name="Accent">
                <a:extLst>
                  <a:ext uri="{FF2B5EF4-FFF2-40B4-BE49-F238E27FC236}">
                    <a16:creationId xmlns:a16="http://schemas.microsoft.com/office/drawing/2014/main" id="{C38D8B6D-AF76-E654-8519-517CCA261E47}"/>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00" name="Outline">
                <a:extLst>
                  <a:ext uri="{FF2B5EF4-FFF2-40B4-BE49-F238E27FC236}">
                    <a16:creationId xmlns:a16="http://schemas.microsoft.com/office/drawing/2014/main" id="{FD655974-9B0D-E591-D7C1-19E14A5D020E}"/>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01" name="Group 100">
            <a:extLst>
              <a:ext uri="{FF2B5EF4-FFF2-40B4-BE49-F238E27FC236}">
                <a16:creationId xmlns:a16="http://schemas.microsoft.com/office/drawing/2014/main" id="{1F90399E-875E-E0C8-4EE8-A9A8CBEDAB0D}"/>
              </a:ext>
            </a:extLst>
          </p:cNvPr>
          <p:cNvGrpSpPr/>
          <p:nvPr/>
        </p:nvGrpSpPr>
        <p:grpSpPr>
          <a:xfrm>
            <a:off x="289660" y="5322687"/>
            <a:ext cx="492748" cy="428248"/>
            <a:chOff x="5324078" y="2164917"/>
            <a:chExt cx="676150" cy="587642"/>
          </a:xfrm>
        </p:grpSpPr>
        <p:sp>
          <p:nvSpPr>
            <p:cNvPr id="102" name="Rectangle: Rounded Corners 101">
              <a:extLst>
                <a:ext uri="{FF2B5EF4-FFF2-40B4-BE49-F238E27FC236}">
                  <a16:creationId xmlns:a16="http://schemas.microsoft.com/office/drawing/2014/main" id="{B68FC784-6C57-9853-ECE6-1E9E78E77192}"/>
                </a:ext>
              </a:extLst>
            </p:cNvPr>
            <p:cNvSpPr/>
            <p:nvPr>
              <p:custDataLst>
                <p:tags r:id="rId1"/>
              </p:custDataLst>
            </p:nvPr>
          </p:nvSpPr>
          <p:spPr>
            <a:xfrm rot="18817296">
              <a:off x="5324078" y="2164918"/>
              <a:ext cx="587641" cy="587641"/>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103" name="Rectangle: Rounded Corners 102">
              <a:extLst>
                <a:ext uri="{FF2B5EF4-FFF2-40B4-BE49-F238E27FC236}">
                  <a16:creationId xmlns:a16="http://schemas.microsoft.com/office/drawing/2014/main" id="{C9B9957E-DF40-D20E-3CD1-CD93B59E783E}"/>
                </a:ext>
              </a:extLst>
            </p:cNvPr>
            <p:cNvSpPr/>
            <p:nvPr>
              <p:custDataLst>
                <p:tags r:id="rId2"/>
              </p:custDataLst>
            </p:nvPr>
          </p:nvSpPr>
          <p:spPr>
            <a:xfrm rot="18817296">
              <a:off x="5412587" y="2164917"/>
              <a:ext cx="587641" cy="587641"/>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104" name="Group 103">
              <a:extLst>
                <a:ext uri="{FF2B5EF4-FFF2-40B4-BE49-F238E27FC236}">
                  <a16:creationId xmlns:a16="http://schemas.microsoft.com/office/drawing/2014/main" id="{4B3A6DE4-B4A1-B26F-81ED-80EECAB3AAC2}"/>
                </a:ext>
              </a:extLst>
            </p:cNvPr>
            <p:cNvGrpSpPr/>
            <p:nvPr/>
          </p:nvGrpSpPr>
          <p:grpSpPr>
            <a:xfrm>
              <a:off x="5453001" y="2197783"/>
              <a:ext cx="499069" cy="498659"/>
              <a:chOff x="4094847" y="1760585"/>
              <a:chExt cx="633600" cy="633600"/>
            </a:xfrm>
          </p:grpSpPr>
          <p:sp>
            <p:nvSpPr>
              <p:cNvPr id="105" name="Accent">
                <a:extLst>
                  <a:ext uri="{FF2B5EF4-FFF2-40B4-BE49-F238E27FC236}">
                    <a16:creationId xmlns:a16="http://schemas.microsoft.com/office/drawing/2014/main" id="{918C1373-2687-4A59-BC48-F9B0284D1C7F}"/>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06" name="Outline">
                <a:extLst>
                  <a:ext uri="{FF2B5EF4-FFF2-40B4-BE49-F238E27FC236}">
                    <a16:creationId xmlns:a16="http://schemas.microsoft.com/office/drawing/2014/main" id="{11569D68-71B2-592A-85F9-EF6953222D0B}"/>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2240055229"/>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14BEDF-58E2-78F7-EAD8-B878C0B9E005}"/>
              </a:ext>
            </a:extLst>
          </p:cNvPr>
          <p:cNvSpPr>
            <a:spLocks noGrp="1"/>
          </p:cNvSpPr>
          <p:nvPr>
            <p:ph type="title"/>
          </p:nvPr>
        </p:nvSpPr>
        <p:spPr/>
        <p:txBody>
          <a:bodyPr/>
          <a:lstStyle/>
          <a:p>
            <a:r>
              <a:rPr lang="en-US" dirty="0"/>
              <a:t>Maturity Matrix with Key Takeaway</a:t>
            </a:r>
          </a:p>
        </p:txBody>
      </p:sp>
      <p:sp>
        <p:nvSpPr>
          <p:cNvPr id="20" name="TextBox 19">
            <a:extLst>
              <a:ext uri="{FF2B5EF4-FFF2-40B4-BE49-F238E27FC236}">
                <a16:creationId xmlns:a16="http://schemas.microsoft.com/office/drawing/2014/main" id="{8C252404-0D4F-CA4B-EEF8-17FF06739619}"/>
              </a:ext>
            </a:extLst>
          </p:cNvPr>
          <p:cNvSpPr txBox="1"/>
          <p:nvPr/>
        </p:nvSpPr>
        <p:spPr>
          <a:xfrm>
            <a:off x="5451675" y="2044152"/>
            <a:ext cx="3471098" cy="477403"/>
          </a:xfrm>
          <a:prstGeom prst="rect">
            <a:avLst/>
          </a:prstGeom>
          <a:noFill/>
        </p:spPr>
        <p:txBody>
          <a:bodyPr wrap="square" lIns="0" tIns="0" rIns="0" bIns="0">
            <a:noAutofit/>
          </a:bodyPr>
          <a:lstStyle/>
          <a:p>
            <a:pPr marR="0" lvl="0" algn="l" defTabSz="914400" rtl="0" eaLnBrk="1" fontAlgn="auto" latinLnBrk="0" hangingPunct="1">
              <a:lnSpc>
                <a:spcPct val="114000"/>
              </a:lnSpc>
              <a:spcBef>
                <a:spcPts val="0"/>
              </a:spcBef>
              <a:spcAft>
                <a:spcPts val="600"/>
              </a:spcAft>
              <a:buClr>
                <a:schemeClr val="accent1">
                  <a:lumMod val="75000"/>
                </a:schemeClr>
              </a:buClr>
              <a:buSzPct val="120000"/>
              <a:tabLst/>
              <a:defRPr/>
            </a:pPr>
            <a:r>
              <a:rPr kumimoji="0" lang="en-US" sz="1100" b="1" i="0" u="none" strike="noStrike" kern="1200" cap="none" spc="0" normalizeH="0" baseline="0" noProof="0" dirty="0">
                <a:ln>
                  <a:noFill/>
                </a:ln>
                <a:effectLst/>
                <a:uLnTx/>
                <a:uFillTx/>
                <a:ea typeface="+mn-ea"/>
                <a:cs typeface="+mn-cs"/>
              </a:rPr>
              <a:t>Lorem ipsum dolor</a:t>
            </a:r>
            <a:br>
              <a:rPr kumimoji="0" lang="en-US" sz="1100" b="1" i="0" u="none" strike="noStrike" kern="1200" cap="none" spc="0" normalizeH="0" baseline="0" noProof="0" dirty="0">
                <a:ln>
                  <a:noFill/>
                </a:ln>
                <a:effectLst/>
                <a:uLnTx/>
                <a:uFillTx/>
                <a:ea typeface="+mn-ea"/>
                <a:cs typeface="+mn-cs"/>
              </a:rPr>
            </a:br>
            <a:r>
              <a:rPr kumimoji="0" lang="en-US" sz="1100" b="0" i="0" u="none" strike="noStrike" kern="1200" cap="none" spc="0" normalizeH="0" baseline="0" noProof="0" dirty="0">
                <a:ln>
                  <a:noFill/>
                </a:ln>
                <a:effectLst/>
                <a:uLnTx/>
                <a:uFillTx/>
                <a:ea typeface="+mn-ea"/>
                <a:cs typeface="+mn-cs"/>
              </a:rPr>
              <a:t>Lorem ipsum dolor sit amet, consectetur adipiscing elit</a:t>
            </a:r>
            <a:r>
              <a:rPr lang="en-US" sz="1100" dirty="0"/>
              <a:t>.</a:t>
            </a:r>
            <a:r>
              <a:rPr kumimoji="0" lang="en-US" sz="1100" b="0" i="0" u="none" strike="noStrike" kern="1200" cap="none" spc="0" normalizeH="0" baseline="0" noProof="0" dirty="0">
                <a:ln>
                  <a:noFill/>
                </a:ln>
                <a:effectLst/>
                <a:uLnTx/>
                <a:uFillTx/>
                <a:ea typeface="+mn-ea"/>
                <a:cs typeface="+mn-cs"/>
              </a:rPr>
              <a:t>.</a:t>
            </a:r>
          </a:p>
        </p:txBody>
      </p:sp>
      <p:sp>
        <p:nvSpPr>
          <p:cNvPr id="4" name="TextBox 3">
            <a:extLst>
              <a:ext uri="{FF2B5EF4-FFF2-40B4-BE49-F238E27FC236}">
                <a16:creationId xmlns:a16="http://schemas.microsoft.com/office/drawing/2014/main" id="{53AD0586-DE18-4ECB-08A6-2731556BD154}"/>
              </a:ext>
            </a:extLst>
          </p:cNvPr>
          <p:cNvSpPr txBox="1"/>
          <p:nvPr/>
        </p:nvSpPr>
        <p:spPr>
          <a:xfrm>
            <a:off x="4882030" y="5313116"/>
            <a:ext cx="4040744" cy="616964"/>
          </a:xfrm>
          <a:prstGeom prst="rect">
            <a:avLst/>
          </a:prstGeom>
          <a:noFill/>
        </p:spPr>
        <p:txBody>
          <a:bodyPr wrap="square" lIns="0" tIns="0" rIns="0" bIns="0">
            <a:noAutofit/>
          </a:bodyPr>
          <a:lstStyle/>
          <a:p>
            <a:pPr marL="0" marR="0" lvl="0" indent="0" algn="l" defTabSz="914400" rtl="0" eaLnBrk="1" fontAlgn="auto" latinLnBrk="0" hangingPunct="1">
              <a:lnSpc>
                <a:spcPct val="114000"/>
              </a:lnSpc>
              <a:spcBef>
                <a:spcPts val="0"/>
              </a:spcBef>
              <a:spcAft>
                <a:spcPts val="0"/>
              </a:spcAft>
              <a:buClrTx/>
              <a:buSzTx/>
              <a:buFontTx/>
              <a:buNone/>
              <a:tabLst/>
              <a:defRPr/>
            </a:pPr>
            <a:r>
              <a:rPr kumimoji="0" lang="en-US" sz="1100" b="0" i="0" u="none" strike="noStrike" kern="1200" cap="none" spc="0" normalizeH="0" baseline="0" noProof="0" dirty="0">
                <a:ln>
                  <a:noFill/>
                </a:ln>
                <a:effectLst/>
                <a:uLnTx/>
                <a:uFillTx/>
                <a:ea typeface="+mn-ea"/>
                <a:cs typeface="+mn-cs"/>
              </a:rPr>
              <a:t>Lorem ipsum dolor sit amet, consectetur adipiscing elit. Ut tempor, quam et mattis pulvinar, mauris ligula suscipit arcu</a:t>
            </a:r>
          </a:p>
        </p:txBody>
      </p:sp>
      <p:cxnSp>
        <p:nvCxnSpPr>
          <p:cNvPr id="21" name="Straight Connector 20">
            <a:extLst>
              <a:ext uri="{FF2B5EF4-FFF2-40B4-BE49-F238E27FC236}">
                <a16:creationId xmlns:a16="http://schemas.microsoft.com/office/drawing/2014/main" id="{B5D3F25F-16CF-A1E9-48A0-CCCA53C72EAA}"/>
              </a:ext>
            </a:extLst>
          </p:cNvPr>
          <p:cNvCxnSpPr>
            <a:cxnSpLocks/>
          </p:cNvCxnSpPr>
          <p:nvPr/>
        </p:nvCxnSpPr>
        <p:spPr>
          <a:xfrm>
            <a:off x="4892040" y="5225590"/>
            <a:ext cx="4030732" cy="0"/>
          </a:xfrm>
          <a:prstGeom prst="line">
            <a:avLst/>
          </a:prstGeom>
          <a:ln w="22225">
            <a:solidFill>
              <a:schemeClr val="tx1"/>
            </a:solidFill>
          </a:ln>
        </p:spPr>
        <p:style>
          <a:lnRef idx="2">
            <a:schemeClr val="accent1"/>
          </a:lnRef>
          <a:fillRef idx="0">
            <a:schemeClr val="accent1"/>
          </a:fillRef>
          <a:effectRef idx="1">
            <a:schemeClr val="accent1"/>
          </a:effectRef>
          <a:fontRef idx="minor">
            <a:schemeClr val="tx1"/>
          </a:fontRef>
        </p:style>
      </p:cxnSp>
      <p:sp>
        <p:nvSpPr>
          <p:cNvPr id="23" name="TextBox 22">
            <a:extLst>
              <a:ext uri="{FF2B5EF4-FFF2-40B4-BE49-F238E27FC236}">
                <a16:creationId xmlns:a16="http://schemas.microsoft.com/office/drawing/2014/main" id="{7E6B87EB-56E7-D124-4F5A-23723BD36EF1}"/>
              </a:ext>
            </a:extLst>
          </p:cNvPr>
          <p:cNvSpPr txBox="1"/>
          <p:nvPr/>
        </p:nvSpPr>
        <p:spPr>
          <a:xfrm>
            <a:off x="4882030" y="4891844"/>
            <a:ext cx="2718874" cy="246221"/>
          </a:xfrm>
          <a:prstGeom prst="rect">
            <a:avLst/>
          </a:prstGeom>
          <a:noFill/>
        </p:spPr>
        <p:txBody>
          <a:bodyPr wrap="square" lIns="0" tIns="0" rIns="0" bIns="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chemeClr val="accent1"/>
                </a:solidFill>
                <a:effectLst/>
                <a:uLnTx/>
                <a:uFillTx/>
              </a:rPr>
              <a:t>Key Takeaway</a:t>
            </a:r>
          </a:p>
        </p:txBody>
      </p:sp>
      <p:sp>
        <p:nvSpPr>
          <p:cNvPr id="26" name="Text Placeholder 19">
            <a:extLst>
              <a:ext uri="{FF2B5EF4-FFF2-40B4-BE49-F238E27FC236}">
                <a16:creationId xmlns:a16="http://schemas.microsoft.com/office/drawing/2014/main" id="{B94CFF0B-27B7-87DB-015A-78F306936077}"/>
              </a:ext>
            </a:extLst>
          </p:cNvPr>
          <p:cNvSpPr txBox="1">
            <a:spLocks/>
          </p:cNvSpPr>
          <p:nvPr/>
        </p:nvSpPr>
        <p:spPr>
          <a:xfrm>
            <a:off x="221225" y="1367402"/>
            <a:ext cx="4350774"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27" name="Straight Connector 26">
            <a:extLst>
              <a:ext uri="{FF2B5EF4-FFF2-40B4-BE49-F238E27FC236}">
                <a16:creationId xmlns:a16="http://schemas.microsoft.com/office/drawing/2014/main" id="{029DD7BF-6908-C6DB-BD1E-2A2C2C9D482E}"/>
              </a:ext>
            </a:extLst>
          </p:cNvPr>
          <p:cNvCxnSpPr>
            <a:cxnSpLocks/>
          </p:cNvCxnSpPr>
          <p:nvPr/>
        </p:nvCxnSpPr>
        <p:spPr>
          <a:xfrm>
            <a:off x="221486" y="1848486"/>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2DEACB89-71DF-A093-9B90-8B4503C074EE}"/>
              </a:ext>
            </a:extLst>
          </p:cNvPr>
          <p:cNvSpPr txBox="1"/>
          <p:nvPr/>
        </p:nvSpPr>
        <p:spPr>
          <a:xfrm>
            <a:off x="5451675" y="2724575"/>
            <a:ext cx="3471098" cy="477403"/>
          </a:xfrm>
          <a:prstGeom prst="rect">
            <a:avLst/>
          </a:prstGeom>
          <a:noFill/>
        </p:spPr>
        <p:txBody>
          <a:bodyPr wrap="square" lIns="0" tIns="0" rIns="0" bIns="0">
            <a:noAutofit/>
          </a:bodyPr>
          <a:lstStyle/>
          <a:p>
            <a:pPr marR="0" lvl="0" algn="l" defTabSz="914400" rtl="0" eaLnBrk="1" fontAlgn="auto" latinLnBrk="0" hangingPunct="1">
              <a:lnSpc>
                <a:spcPct val="114000"/>
              </a:lnSpc>
              <a:spcBef>
                <a:spcPts val="0"/>
              </a:spcBef>
              <a:spcAft>
                <a:spcPts val="600"/>
              </a:spcAft>
              <a:buClr>
                <a:schemeClr val="accent1">
                  <a:lumMod val="75000"/>
                </a:schemeClr>
              </a:buClr>
              <a:buSzPct val="120000"/>
              <a:tabLst/>
              <a:defRPr/>
            </a:pPr>
            <a:r>
              <a:rPr kumimoji="0" lang="en-US" sz="1100" b="1" i="0" u="none" strike="noStrike" kern="1200" cap="none" spc="0" normalizeH="0" baseline="0" noProof="0" dirty="0">
                <a:ln>
                  <a:noFill/>
                </a:ln>
                <a:effectLst/>
                <a:uLnTx/>
                <a:uFillTx/>
                <a:ea typeface="+mn-ea"/>
                <a:cs typeface="+mn-cs"/>
              </a:rPr>
              <a:t>Lorem ipsum dolor</a:t>
            </a:r>
            <a:br>
              <a:rPr kumimoji="0" lang="en-US" sz="1100" b="1" i="0" u="none" strike="noStrike" kern="1200" cap="none" spc="0" normalizeH="0" baseline="0" noProof="0" dirty="0">
                <a:ln>
                  <a:noFill/>
                </a:ln>
                <a:effectLst/>
                <a:uLnTx/>
                <a:uFillTx/>
                <a:ea typeface="+mn-ea"/>
                <a:cs typeface="+mn-cs"/>
              </a:rPr>
            </a:br>
            <a:r>
              <a:rPr kumimoji="0" lang="en-US" sz="1100" b="0" i="0" u="none" strike="noStrike" kern="1200" cap="none" spc="0" normalizeH="0" baseline="0" noProof="0" dirty="0">
                <a:ln>
                  <a:noFill/>
                </a:ln>
                <a:effectLst/>
                <a:uLnTx/>
                <a:uFillTx/>
                <a:ea typeface="+mn-ea"/>
                <a:cs typeface="+mn-cs"/>
              </a:rPr>
              <a:t>Lorem ipsum dolor sit amet, consectetur adipiscing elit</a:t>
            </a:r>
            <a:r>
              <a:rPr lang="en-US" sz="1100" dirty="0"/>
              <a:t>.</a:t>
            </a:r>
            <a:r>
              <a:rPr kumimoji="0" lang="en-US" sz="1100" b="0" i="0" u="none" strike="noStrike" kern="1200" cap="none" spc="0" normalizeH="0" baseline="0" noProof="0" dirty="0">
                <a:ln>
                  <a:noFill/>
                </a:ln>
                <a:effectLst/>
                <a:uLnTx/>
                <a:uFillTx/>
                <a:ea typeface="+mn-ea"/>
                <a:cs typeface="+mn-cs"/>
              </a:rPr>
              <a:t>.</a:t>
            </a:r>
          </a:p>
        </p:txBody>
      </p:sp>
      <p:sp>
        <p:nvSpPr>
          <p:cNvPr id="30" name="TextBox 29">
            <a:extLst>
              <a:ext uri="{FF2B5EF4-FFF2-40B4-BE49-F238E27FC236}">
                <a16:creationId xmlns:a16="http://schemas.microsoft.com/office/drawing/2014/main" id="{87ACE95D-7622-7770-F9C1-B16CFC672E50}"/>
              </a:ext>
            </a:extLst>
          </p:cNvPr>
          <p:cNvSpPr txBox="1"/>
          <p:nvPr/>
        </p:nvSpPr>
        <p:spPr>
          <a:xfrm>
            <a:off x="5451675" y="3404998"/>
            <a:ext cx="3471098" cy="477403"/>
          </a:xfrm>
          <a:prstGeom prst="rect">
            <a:avLst/>
          </a:prstGeom>
          <a:noFill/>
        </p:spPr>
        <p:txBody>
          <a:bodyPr wrap="square" lIns="0" tIns="0" rIns="0" bIns="0">
            <a:noAutofit/>
          </a:bodyPr>
          <a:lstStyle/>
          <a:p>
            <a:pPr marR="0" lvl="0" algn="l" defTabSz="914400" rtl="0" eaLnBrk="1" fontAlgn="auto" latinLnBrk="0" hangingPunct="1">
              <a:lnSpc>
                <a:spcPct val="114000"/>
              </a:lnSpc>
              <a:spcBef>
                <a:spcPts val="0"/>
              </a:spcBef>
              <a:spcAft>
                <a:spcPts val="600"/>
              </a:spcAft>
              <a:buClr>
                <a:schemeClr val="accent1">
                  <a:lumMod val="75000"/>
                </a:schemeClr>
              </a:buClr>
              <a:buSzPct val="120000"/>
              <a:tabLst/>
              <a:defRPr/>
            </a:pPr>
            <a:r>
              <a:rPr kumimoji="0" lang="en-US" sz="1100" b="1" i="0" u="none" strike="noStrike" kern="1200" cap="none" spc="0" normalizeH="0" baseline="0" noProof="0" dirty="0">
                <a:ln>
                  <a:noFill/>
                </a:ln>
                <a:effectLst/>
                <a:uLnTx/>
                <a:uFillTx/>
                <a:ea typeface="+mn-ea"/>
                <a:cs typeface="+mn-cs"/>
              </a:rPr>
              <a:t>Lorem ipsum dolor</a:t>
            </a:r>
            <a:br>
              <a:rPr kumimoji="0" lang="en-US" sz="1100" b="1" i="0" u="none" strike="noStrike" kern="1200" cap="none" spc="0" normalizeH="0" baseline="0" noProof="0" dirty="0">
                <a:ln>
                  <a:noFill/>
                </a:ln>
                <a:effectLst/>
                <a:uLnTx/>
                <a:uFillTx/>
                <a:ea typeface="+mn-ea"/>
                <a:cs typeface="+mn-cs"/>
              </a:rPr>
            </a:br>
            <a:r>
              <a:rPr kumimoji="0" lang="en-US" sz="1100" b="0" i="0" u="none" strike="noStrike" kern="1200" cap="none" spc="0" normalizeH="0" baseline="0" noProof="0" dirty="0">
                <a:ln>
                  <a:noFill/>
                </a:ln>
                <a:effectLst/>
                <a:uLnTx/>
                <a:uFillTx/>
                <a:ea typeface="+mn-ea"/>
                <a:cs typeface="+mn-cs"/>
              </a:rPr>
              <a:t>Lorem ipsum dolor sit amet, consectetur adipiscing elit</a:t>
            </a:r>
            <a:r>
              <a:rPr lang="en-US" sz="1100" dirty="0"/>
              <a:t>.</a:t>
            </a:r>
            <a:r>
              <a:rPr kumimoji="0" lang="en-US" sz="1100" b="0" i="0" u="none" strike="noStrike" kern="1200" cap="none" spc="0" normalizeH="0" baseline="0" noProof="0" dirty="0">
                <a:ln>
                  <a:noFill/>
                </a:ln>
                <a:effectLst/>
                <a:uLnTx/>
                <a:uFillTx/>
                <a:ea typeface="+mn-ea"/>
                <a:cs typeface="+mn-cs"/>
              </a:rPr>
              <a:t>.</a:t>
            </a:r>
          </a:p>
        </p:txBody>
      </p:sp>
      <p:sp>
        <p:nvSpPr>
          <p:cNvPr id="31" name="TextBox 30">
            <a:extLst>
              <a:ext uri="{FF2B5EF4-FFF2-40B4-BE49-F238E27FC236}">
                <a16:creationId xmlns:a16="http://schemas.microsoft.com/office/drawing/2014/main" id="{A67A04AA-D5BF-4CBD-5DB0-488A4DCFDAE2}"/>
              </a:ext>
            </a:extLst>
          </p:cNvPr>
          <p:cNvSpPr txBox="1"/>
          <p:nvPr/>
        </p:nvSpPr>
        <p:spPr>
          <a:xfrm>
            <a:off x="5451675" y="4085422"/>
            <a:ext cx="3471098" cy="477403"/>
          </a:xfrm>
          <a:prstGeom prst="rect">
            <a:avLst/>
          </a:prstGeom>
          <a:noFill/>
        </p:spPr>
        <p:txBody>
          <a:bodyPr wrap="square" lIns="0" tIns="0" rIns="0" bIns="0">
            <a:noAutofit/>
          </a:bodyPr>
          <a:lstStyle/>
          <a:p>
            <a:pPr marR="0" lvl="0" algn="l" defTabSz="914400" rtl="0" eaLnBrk="1" fontAlgn="auto" latinLnBrk="0" hangingPunct="1">
              <a:lnSpc>
                <a:spcPct val="114000"/>
              </a:lnSpc>
              <a:spcBef>
                <a:spcPts val="0"/>
              </a:spcBef>
              <a:spcAft>
                <a:spcPts val="600"/>
              </a:spcAft>
              <a:buClr>
                <a:schemeClr val="accent1">
                  <a:lumMod val="75000"/>
                </a:schemeClr>
              </a:buClr>
              <a:buSzPct val="120000"/>
              <a:tabLst/>
              <a:defRPr/>
            </a:pPr>
            <a:r>
              <a:rPr kumimoji="0" lang="en-US" sz="1100" b="1" i="0" u="none" strike="noStrike" kern="1200" cap="none" spc="0" normalizeH="0" baseline="0" noProof="0" dirty="0">
                <a:ln>
                  <a:noFill/>
                </a:ln>
                <a:effectLst/>
                <a:uLnTx/>
                <a:uFillTx/>
                <a:ea typeface="+mn-ea"/>
                <a:cs typeface="+mn-cs"/>
              </a:rPr>
              <a:t>Lorem ipsum dolor</a:t>
            </a:r>
            <a:br>
              <a:rPr kumimoji="0" lang="en-US" sz="1100" b="1" i="0" u="none" strike="noStrike" kern="1200" cap="none" spc="0" normalizeH="0" baseline="0" noProof="0" dirty="0">
                <a:ln>
                  <a:noFill/>
                </a:ln>
                <a:effectLst/>
                <a:uLnTx/>
                <a:uFillTx/>
                <a:ea typeface="+mn-ea"/>
                <a:cs typeface="+mn-cs"/>
              </a:rPr>
            </a:br>
            <a:r>
              <a:rPr kumimoji="0" lang="en-US" sz="1100" b="0" i="0" u="none" strike="noStrike" kern="1200" cap="none" spc="0" normalizeH="0" baseline="0" noProof="0" dirty="0">
                <a:ln>
                  <a:noFill/>
                </a:ln>
                <a:effectLst/>
                <a:uLnTx/>
                <a:uFillTx/>
                <a:ea typeface="+mn-ea"/>
                <a:cs typeface="+mn-cs"/>
              </a:rPr>
              <a:t>Lorem ipsum dolor sit amet, consectetur adipiscing elit</a:t>
            </a:r>
            <a:r>
              <a:rPr lang="en-US" sz="1100" dirty="0"/>
              <a:t>.</a:t>
            </a:r>
            <a:r>
              <a:rPr kumimoji="0" lang="en-US" sz="1100" b="0" i="0" u="none" strike="noStrike" kern="1200" cap="none" spc="0" normalizeH="0" baseline="0" noProof="0" dirty="0">
                <a:ln>
                  <a:noFill/>
                </a:ln>
                <a:effectLst/>
                <a:uLnTx/>
                <a:uFillTx/>
                <a:ea typeface="+mn-ea"/>
                <a:cs typeface="+mn-cs"/>
              </a:rPr>
              <a:t>.</a:t>
            </a:r>
          </a:p>
        </p:txBody>
      </p:sp>
      <p:sp>
        <p:nvSpPr>
          <p:cNvPr id="33" name="Arrow: Pentagon 32">
            <a:extLst>
              <a:ext uri="{FF2B5EF4-FFF2-40B4-BE49-F238E27FC236}">
                <a16:creationId xmlns:a16="http://schemas.microsoft.com/office/drawing/2014/main" id="{C659E805-9BB1-D6D6-3D60-DFAD65C14E55}"/>
              </a:ext>
            </a:extLst>
          </p:cNvPr>
          <p:cNvSpPr/>
          <p:nvPr/>
        </p:nvSpPr>
        <p:spPr>
          <a:xfrm>
            <a:off x="4866725" y="2044154"/>
            <a:ext cx="519372" cy="477399"/>
          </a:xfrm>
          <a:prstGeom prst="homePlat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800" dirty="0"/>
              <a:t>1</a:t>
            </a:r>
          </a:p>
        </p:txBody>
      </p:sp>
      <p:sp>
        <p:nvSpPr>
          <p:cNvPr id="34" name="Arrow: Pentagon 33">
            <a:extLst>
              <a:ext uri="{FF2B5EF4-FFF2-40B4-BE49-F238E27FC236}">
                <a16:creationId xmlns:a16="http://schemas.microsoft.com/office/drawing/2014/main" id="{EE2EC9DD-BE13-4379-11DB-67145F16408D}"/>
              </a:ext>
            </a:extLst>
          </p:cNvPr>
          <p:cNvSpPr/>
          <p:nvPr/>
        </p:nvSpPr>
        <p:spPr>
          <a:xfrm>
            <a:off x="4866725" y="2724577"/>
            <a:ext cx="519372" cy="477399"/>
          </a:xfrm>
          <a:prstGeom prst="homePlat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800" dirty="0"/>
              <a:t>2</a:t>
            </a:r>
          </a:p>
        </p:txBody>
      </p:sp>
      <p:sp>
        <p:nvSpPr>
          <p:cNvPr id="35" name="Arrow: Pentagon 34">
            <a:extLst>
              <a:ext uri="{FF2B5EF4-FFF2-40B4-BE49-F238E27FC236}">
                <a16:creationId xmlns:a16="http://schemas.microsoft.com/office/drawing/2014/main" id="{EF1ADB2E-FD7B-EC9B-72A9-4253EB683954}"/>
              </a:ext>
            </a:extLst>
          </p:cNvPr>
          <p:cNvSpPr/>
          <p:nvPr/>
        </p:nvSpPr>
        <p:spPr>
          <a:xfrm>
            <a:off x="4866725" y="3405002"/>
            <a:ext cx="519372" cy="477399"/>
          </a:xfrm>
          <a:prstGeom prst="homePlat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800" dirty="0"/>
              <a:t>3</a:t>
            </a:r>
          </a:p>
        </p:txBody>
      </p:sp>
      <p:sp>
        <p:nvSpPr>
          <p:cNvPr id="36" name="Arrow: Pentagon 35">
            <a:extLst>
              <a:ext uri="{FF2B5EF4-FFF2-40B4-BE49-F238E27FC236}">
                <a16:creationId xmlns:a16="http://schemas.microsoft.com/office/drawing/2014/main" id="{43A3E917-BBE0-F488-EBEA-7F6C8DD32968}"/>
              </a:ext>
            </a:extLst>
          </p:cNvPr>
          <p:cNvSpPr/>
          <p:nvPr/>
        </p:nvSpPr>
        <p:spPr>
          <a:xfrm>
            <a:off x="4866725" y="4085424"/>
            <a:ext cx="519372" cy="477399"/>
          </a:xfrm>
          <a:prstGeom prst="homePlat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800" dirty="0"/>
              <a:t>4</a:t>
            </a:r>
          </a:p>
        </p:txBody>
      </p:sp>
      <p:cxnSp>
        <p:nvCxnSpPr>
          <p:cNvPr id="38" name="Straight Connector 37">
            <a:extLst>
              <a:ext uri="{FF2B5EF4-FFF2-40B4-BE49-F238E27FC236}">
                <a16:creationId xmlns:a16="http://schemas.microsoft.com/office/drawing/2014/main" id="{7B2C8D9F-79F0-504E-86D9-EABB2F032407}"/>
              </a:ext>
            </a:extLst>
          </p:cNvPr>
          <p:cNvCxnSpPr/>
          <p:nvPr/>
        </p:nvCxnSpPr>
        <p:spPr>
          <a:xfrm>
            <a:off x="4872724" y="2623064"/>
            <a:ext cx="4007952"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3055762A-6EFA-0294-FDCC-9F4282E02A47}"/>
              </a:ext>
            </a:extLst>
          </p:cNvPr>
          <p:cNvCxnSpPr/>
          <p:nvPr/>
        </p:nvCxnSpPr>
        <p:spPr>
          <a:xfrm>
            <a:off x="4872724" y="3303489"/>
            <a:ext cx="4007952"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DB029348-AD5F-2301-8BE0-D4FBCE61F079}"/>
              </a:ext>
            </a:extLst>
          </p:cNvPr>
          <p:cNvCxnSpPr/>
          <p:nvPr/>
        </p:nvCxnSpPr>
        <p:spPr>
          <a:xfrm>
            <a:off x="4872724" y="3983914"/>
            <a:ext cx="4007952"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 name="Rectangle 4">
            <a:extLst>
              <a:ext uri="{FF2B5EF4-FFF2-40B4-BE49-F238E27FC236}">
                <a16:creationId xmlns:a16="http://schemas.microsoft.com/office/drawing/2014/main" id="{8EA1E6E8-E5B5-CF6A-B186-11F946AD3C65}"/>
              </a:ext>
            </a:extLst>
          </p:cNvPr>
          <p:cNvSpPr/>
          <p:nvPr/>
        </p:nvSpPr>
        <p:spPr>
          <a:xfrm>
            <a:off x="221226" y="2044151"/>
            <a:ext cx="4482968" cy="3970563"/>
          </a:xfrm>
          <a:prstGeom prst="rect">
            <a:avLst/>
          </a:prstGeom>
          <a:solidFill>
            <a:schemeClr val="bg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schemeClr val="tx1"/>
              </a:solidFill>
              <a:effectLst/>
              <a:uLnTx/>
              <a:uFillTx/>
              <a:ea typeface="+mn-ea"/>
              <a:cs typeface="+mn-cs"/>
            </a:endParaRPr>
          </a:p>
        </p:txBody>
      </p:sp>
      <p:sp>
        <p:nvSpPr>
          <p:cNvPr id="22" name="TextBox 21">
            <a:extLst>
              <a:ext uri="{FF2B5EF4-FFF2-40B4-BE49-F238E27FC236}">
                <a16:creationId xmlns:a16="http://schemas.microsoft.com/office/drawing/2014/main" id="{9FE15763-104E-A23A-DB52-78CC353521DF}"/>
              </a:ext>
            </a:extLst>
          </p:cNvPr>
          <p:cNvSpPr txBox="1"/>
          <p:nvPr/>
        </p:nvSpPr>
        <p:spPr>
          <a:xfrm>
            <a:off x="1699308" y="5713942"/>
            <a:ext cx="1444461" cy="180971"/>
          </a:xfrm>
          <a:prstGeom prst="rect">
            <a:avLst/>
          </a:prstGeom>
          <a:noFill/>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Low Maturity</a:t>
            </a:r>
          </a:p>
        </p:txBody>
      </p:sp>
      <p:sp>
        <p:nvSpPr>
          <p:cNvPr id="24" name="TextBox 23">
            <a:extLst>
              <a:ext uri="{FF2B5EF4-FFF2-40B4-BE49-F238E27FC236}">
                <a16:creationId xmlns:a16="http://schemas.microsoft.com/office/drawing/2014/main" id="{D46B442E-44E9-D7BB-DD6D-B89FBF47F970}"/>
              </a:ext>
            </a:extLst>
          </p:cNvPr>
          <p:cNvSpPr txBox="1"/>
          <p:nvPr/>
        </p:nvSpPr>
        <p:spPr>
          <a:xfrm>
            <a:off x="1642021" y="2183234"/>
            <a:ext cx="1559036" cy="180971"/>
          </a:xfrm>
          <a:prstGeom prst="rect">
            <a:avLst/>
          </a:prstGeom>
          <a:noFill/>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High Maturity</a:t>
            </a:r>
          </a:p>
        </p:txBody>
      </p:sp>
      <p:sp>
        <p:nvSpPr>
          <p:cNvPr id="25" name="TextBox 24">
            <a:extLst>
              <a:ext uri="{FF2B5EF4-FFF2-40B4-BE49-F238E27FC236}">
                <a16:creationId xmlns:a16="http://schemas.microsoft.com/office/drawing/2014/main" id="{F14128F6-48D8-7842-A08E-9B005EB382E6}"/>
              </a:ext>
            </a:extLst>
          </p:cNvPr>
          <p:cNvSpPr txBox="1"/>
          <p:nvPr/>
        </p:nvSpPr>
        <p:spPr>
          <a:xfrm>
            <a:off x="3729406" y="3960450"/>
            <a:ext cx="862486" cy="180971"/>
          </a:xfrm>
          <a:prstGeom prst="rect">
            <a:avLst/>
          </a:prstGeom>
          <a:noFill/>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High Value</a:t>
            </a:r>
          </a:p>
        </p:txBody>
      </p:sp>
      <p:sp>
        <p:nvSpPr>
          <p:cNvPr id="28" name="TextBox 27">
            <a:extLst>
              <a:ext uri="{FF2B5EF4-FFF2-40B4-BE49-F238E27FC236}">
                <a16:creationId xmlns:a16="http://schemas.microsoft.com/office/drawing/2014/main" id="{F4CD2601-D469-0253-A7BF-8212DF38B2C2}"/>
              </a:ext>
            </a:extLst>
          </p:cNvPr>
          <p:cNvSpPr txBox="1"/>
          <p:nvPr/>
        </p:nvSpPr>
        <p:spPr>
          <a:xfrm>
            <a:off x="292111" y="3960450"/>
            <a:ext cx="814507" cy="180971"/>
          </a:xfrm>
          <a:prstGeom prst="rect">
            <a:avLst/>
          </a:prstGeom>
          <a:noFill/>
        </p:spPr>
        <p:txBody>
          <a:bodyPr wrap="square" lIns="0" tIns="0" rIns="0" bIns="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1" i="0" u="none" strike="noStrike" kern="1200" cap="none" spc="0" normalizeH="0" baseline="0" noProof="0" dirty="0">
                <a:ln>
                  <a:noFill/>
                </a:ln>
                <a:effectLst/>
                <a:uLnTx/>
                <a:uFillTx/>
                <a:ea typeface="+mn-ea"/>
                <a:cs typeface="+mn-cs"/>
              </a:rPr>
              <a:t>Low Value</a:t>
            </a:r>
          </a:p>
        </p:txBody>
      </p:sp>
      <p:sp>
        <p:nvSpPr>
          <p:cNvPr id="32" name="TextBox 31">
            <a:extLst>
              <a:ext uri="{FF2B5EF4-FFF2-40B4-BE49-F238E27FC236}">
                <a16:creationId xmlns:a16="http://schemas.microsoft.com/office/drawing/2014/main" id="{12EA720D-1848-224F-F532-B63798CD8327}"/>
              </a:ext>
            </a:extLst>
          </p:cNvPr>
          <p:cNvSpPr txBox="1"/>
          <p:nvPr/>
        </p:nvSpPr>
        <p:spPr>
          <a:xfrm>
            <a:off x="3016248" y="5107740"/>
            <a:ext cx="977662" cy="189958"/>
          </a:xfrm>
          <a:prstGeom prst="rect">
            <a:avLst/>
          </a:prstGeom>
          <a:noFill/>
        </p:spPr>
        <p:txBody>
          <a:bodyPr wrap="square" lIns="0" tIns="0" rIns="0" bIns="0">
            <a:spAutoFit/>
          </a:bodyPr>
          <a:lstStyle/>
          <a:p>
            <a:pPr marL="0" marR="0" lvl="0" indent="0" algn="ctr" defTabSz="914400" rtl="0" eaLnBrk="1" fontAlgn="auto" latinLnBrk="0" hangingPunct="1">
              <a:lnSpc>
                <a:spcPct val="114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a:t>
            </a:r>
          </a:p>
        </p:txBody>
      </p:sp>
      <p:sp>
        <p:nvSpPr>
          <p:cNvPr id="37" name="TextBox 36">
            <a:extLst>
              <a:ext uri="{FF2B5EF4-FFF2-40B4-BE49-F238E27FC236}">
                <a16:creationId xmlns:a16="http://schemas.microsoft.com/office/drawing/2014/main" id="{B83E725B-E29D-FF96-35FE-7783D7C6D282}"/>
              </a:ext>
            </a:extLst>
          </p:cNvPr>
          <p:cNvSpPr txBox="1"/>
          <p:nvPr/>
        </p:nvSpPr>
        <p:spPr>
          <a:xfrm>
            <a:off x="2919684" y="3021990"/>
            <a:ext cx="862486" cy="396251"/>
          </a:xfrm>
          <a:prstGeom prst="rect">
            <a:avLst/>
          </a:prstGeom>
          <a:noFill/>
        </p:spPr>
        <p:txBody>
          <a:bodyPr wrap="square" lIns="0" tIns="0" rIns="0" bIns="0">
            <a:spAutoFit/>
          </a:bodyPr>
          <a:lstStyle/>
          <a:p>
            <a:pPr marL="0" marR="0" lvl="0" indent="0" algn="ctr" defTabSz="914400" rtl="0" eaLnBrk="1" fontAlgn="auto" latinLnBrk="0" hangingPunct="1">
              <a:lnSpc>
                <a:spcPct val="114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a:t>
            </a:r>
          </a:p>
        </p:txBody>
      </p:sp>
      <p:sp>
        <p:nvSpPr>
          <p:cNvPr id="41" name="TextBox 40">
            <a:extLst>
              <a:ext uri="{FF2B5EF4-FFF2-40B4-BE49-F238E27FC236}">
                <a16:creationId xmlns:a16="http://schemas.microsoft.com/office/drawing/2014/main" id="{80F03F07-6079-DFBC-64EC-0C194ECCD8F4}"/>
              </a:ext>
            </a:extLst>
          </p:cNvPr>
          <p:cNvSpPr txBox="1"/>
          <p:nvPr/>
        </p:nvSpPr>
        <p:spPr>
          <a:xfrm>
            <a:off x="1390193" y="4289937"/>
            <a:ext cx="814507" cy="396251"/>
          </a:xfrm>
          <a:prstGeom prst="rect">
            <a:avLst/>
          </a:prstGeom>
          <a:noFill/>
        </p:spPr>
        <p:txBody>
          <a:bodyPr wrap="square" lIns="0" tIns="0" rIns="0" bIns="0">
            <a:spAutoFit/>
          </a:bodyPr>
          <a:lstStyle/>
          <a:p>
            <a:pPr marL="0" marR="0" lvl="0" indent="0" algn="ctr" defTabSz="914400" rtl="0" eaLnBrk="1" fontAlgn="auto" latinLnBrk="0" hangingPunct="1">
              <a:lnSpc>
                <a:spcPct val="114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a:t>
            </a:r>
          </a:p>
        </p:txBody>
      </p:sp>
      <p:sp>
        <p:nvSpPr>
          <p:cNvPr id="42" name="TextBox 41">
            <a:extLst>
              <a:ext uri="{FF2B5EF4-FFF2-40B4-BE49-F238E27FC236}">
                <a16:creationId xmlns:a16="http://schemas.microsoft.com/office/drawing/2014/main" id="{558EC553-E373-4E8F-5F94-6D762006ECEE}"/>
              </a:ext>
            </a:extLst>
          </p:cNvPr>
          <p:cNvSpPr txBox="1"/>
          <p:nvPr/>
        </p:nvSpPr>
        <p:spPr>
          <a:xfrm>
            <a:off x="1069140" y="2771369"/>
            <a:ext cx="724297" cy="396251"/>
          </a:xfrm>
          <a:prstGeom prst="rect">
            <a:avLst/>
          </a:prstGeom>
          <a:noFill/>
        </p:spPr>
        <p:txBody>
          <a:bodyPr wrap="square" lIns="0" tIns="0" rIns="0" bIns="0">
            <a:spAutoFit/>
          </a:bodyPr>
          <a:lstStyle/>
          <a:p>
            <a:pPr marL="0" marR="0" lvl="0" indent="0" algn="ctr" defTabSz="914400" rtl="0" eaLnBrk="1" fontAlgn="auto" latinLnBrk="0" hangingPunct="1">
              <a:lnSpc>
                <a:spcPct val="114000"/>
              </a:lnSpc>
              <a:spcBef>
                <a:spcPts val="0"/>
              </a:spcBef>
              <a:spcAft>
                <a:spcPts val="0"/>
              </a:spcAft>
              <a:buClrTx/>
              <a:buSzTx/>
              <a:buFontTx/>
              <a:buNone/>
              <a:tabLst/>
              <a:defRPr/>
            </a:pPr>
            <a:r>
              <a:rPr kumimoji="0" lang="en-US" sz="1200" b="0" i="0" u="none" strike="noStrike" kern="1200" cap="none" spc="0" normalizeH="0" baseline="0" noProof="0" dirty="0">
                <a:ln>
                  <a:noFill/>
                </a:ln>
                <a:effectLst/>
                <a:uLnTx/>
                <a:uFillTx/>
                <a:ea typeface="+mn-ea"/>
                <a:cs typeface="+mn-cs"/>
              </a:rPr>
              <a:t>Lorem ipsum dolor </a:t>
            </a:r>
          </a:p>
        </p:txBody>
      </p:sp>
      <p:cxnSp>
        <p:nvCxnSpPr>
          <p:cNvPr id="43" name="Straight Connector 42">
            <a:extLst>
              <a:ext uri="{FF2B5EF4-FFF2-40B4-BE49-F238E27FC236}">
                <a16:creationId xmlns:a16="http://schemas.microsoft.com/office/drawing/2014/main" id="{016AE695-904C-7E67-6203-B827FC385431}"/>
              </a:ext>
            </a:extLst>
          </p:cNvPr>
          <p:cNvCxnSpPr>
            <a:cxnSpLocks/>
          </p:cNvCxnSpPr>
          <p:nvPr/>
        </p:nvCxnSpPr>
        <p:spPr>
          <a:xfrm>
            <a:off x="1014037" y="4051167"/>
            <a:ext cx="2815004" cy="0"/>
          </a:xfrm>
          <a:prstGeom prst="line">
            <a:avLst/>
          </a:prstGeom>
          <a:ln w="19050">
            <a:solidFill>
              <a:schemeClr val="tx1">
                <a:alpha val="20000"/>
              </a:schemeClr>
            </a:solidFill>
          </a:ln>
        </p:spPr>
        <p:style>
          <a:lnRef idx="2">
            <a:schemeClr val="accent1"/>
          </a:lnRef>
          <a:fillRef idx="0">
            <a:schemeClr val="accent1"/>
          </a:fillRef>
          <a:effectRef idx="1">
            <a:schemeClr val="accent1"/>
          </a:effectRef>
          <a:fontRef idx="minor">
            <a:schemeClr val="tx1"/>
          </a:fontRef>
        </p:style>
      </p:cxnSp>
      <p:cxnSp>
        <p:nvCxnSpPr>
          <p:cNvPr id="44" name="Straight Connector 43">
            <a:extLst>
              <a:ext uri="{FF2B5EF4-FFF2-40B4-BE49-F238E27FC236}">
                <a16:creationId xmlns:a16="http://schemas.microsoft.com/office/drawing/2014/main" id="{289F85E5-FA30-99D8-39C6-59C5A1497F86}"/>
              </a:ext>
            </a:extLst>
          </p:cNvPr>
          <p:cNvCxnSpPr/>
          <p:nvPr/>
        </p:nvCxnSpPr>
        <p:spPr>
          <a:xfrm>
            <a:off x="2421539" y="2418855"/>
            <a:ext cx="0" cy="3234215"/>
          </a:xfrm>
          <a:prstGeom prst="line">
            <a:avLst/>
          </a:prstGeom>
          <a:ln w="19050">
            <a:solidFill>
              <a:schemeClr val="tx1">
                <a:alpha val="20000"/>
              </a:schemeClr>
            </a:solidFill>
          </a:ln>
        </p:spPr>
        <p:style>
          <a:lnRef idx="2">
            <a:schemeClr val="accent1"/>
          </a:lnRef>
          <a:fillRef idx="0">
            <a:schemeClr val="accent1"/>
          </a:fillRef>
          <a:effectRef idx="1">
            <a:schemeClr val="accent1"/>
          </a:effectRef>
          <a:fontRef idx="minor">
            <a:schemeClr val="tx1"/>
          </a:fontRef>
        </p:style>
      </p:cxnSp>
      <p:sp>
        <p:nvSpPr>
          <p:cNvPr id="45" name="Oval 44">
            <a:extLst>
              <a:ext uri="{FF2B5EF4-FFF2-40B4-BE49-F238E27FC236}">
                <a16:creationId xmlns:a16="http://schemas.microsoft.com/office/drawing/2014/main" id="{D2F9C1FC-38A0-5FB3-CFBA-FECBBD80DD15}"/>
              </a:ext>
            </a:extLst>
          </p:cNvPr>
          <p:cNvSpPr/>
          <p:nvPr/>
        </p:nvSpPr>
        <p:spPr>
          <a:xfrm>
            <a:off x="3139947" y="2622148"/>
            <a:ext cx="370800" cy="372332"/>
          </a:xfrm>
          <a:prstGeom prst="ellipse">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solidFill>
                <a:effectLst/>
                <a:uLnTx/>
                <a:uFillTx/>
                <a:ea typeface="+mn-ea"/>
                <a:cs typeface="+mn-cs"/>
              </a:rPr>
              <a:t>1</a:t>
            </a:r>
          </a:p>
        </p:txBody>
      </p:sp>
      <p:sp>
        <p:nvSpPr>
          <p:cNvPr id="46" name="Oval 45">
            <a:extLst>
              <a:ext uri="{FF2B5EF4-FFF2-40B4-BE49-F238E27FC236}">
                <a16:creationId xmlns:a16="http://schemas.microsoft.com/office/drawing/2014/main" id="{6F9E2C3B-B9D2-365E-43B3-07177685E41E}"/>
              </a:ext>
            </a:extLst>
          </p:cNvPr>
          <p:cNvSpPr/>
          <p:nvPr/>
        </p:nvSpPr>
        <p:spPr>
          <a:xfrm>
            <a:off x="1824520" y="2939960"/>
            <a:ext cx="370800" cy="372332"/>
          </a:xfrm>
          <a:prstGeom prst="ellipse">
            <a:avLst/>
          </a:prstGeom>
          <a:solidFill>
            <a:schemeClr val="accent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solidFill>
                <a:effectLst/>
                <a:uLnTx/>
                <a:uFillTx/>
                <a:ea typeface="+mn-ea"/>
                <a:cs typeface="+mn-cs"/>
              </a:rPr>
              <a:t>2</a:t>
            </a:r>
          </a:p>
        </p:txBody>
      </p:sp>
      <p:sp>
        <p:nvSpPr>
          <p:cNvPr id="47" name="Oval 46">
            <a:extLst>
              <a:ext uri="{FF2B5EF4-FFF2-40B4-BE49-F238E27FC236}">
                <a16:creationId xmlns:a16="http://schemas.microsoft.com/office/drawing/2014/main" id="{AC9B8BB7-C803-22B6-DD86-3B067422462F}"/>
              </a:ext>
            </a:extLst>
          </p:cNvPr>
          <p:cNvSpPr/>
          <p:nvPr/>
        </p:nvSpPr>
        <p:spPr>
          <a:xfrm>
            <a:off x="3139947" y="4665952"/>
            <a:ext cx="370800" cy="372332"/>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solidFill>
                <a:effectLst/>
                <a:uLnTx/>
                <a:uFillTx/>
                <a:ea typeface="+mn-ea"/>
                <a:cs typeface="+mn-cs"/>
              </a:rPr>
              <a:t>4</a:t>
            </a:r>
          </a:p>
        </p:txBody>
      </p:sp>
      <p:sp>
        <p:nvSpPr>
          <p:cNvPr id="48" name="Oval 47">
            <a:extLst>
              <a:ext uri="{FF2B5EF4-FFF2-40B4-BE49-F238E27FC236}">
                <a16:creationId xmlns:a16="http://schemas.microsoft.com/office/drawing/2014/main" id="{8D06003A-17E6-307E-6F94-FFD77AC866E7}"/>
              </a:ext>
            </a:extLst>
          </p:cNvPr>
          <p:cNvSpPr/>
          <p:nvPr/>
        </p:nvSpPr>
        <p:spPr>
          <a:xfrm>
            <a:off x="1845600" y="3840813"/>
            <a:ext cx="370800" cy="372332"/>
          </a:xfrm>
          <a:prstGeom prst="ellipse">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schemeClr val="bg1"/>
                </a:solidFill>
                <a:effectLst/>
                <a:uLnTx/>
                <a:uFillTx/>
                <a:ea typeface="+mn-ea"/>
                <a:cs typeface="+mn-cs"/>
              </a:rPr>
              <a:t>3</a:t>
            </a:r>
          </a:p>
        </p:txBody>
      </p:sp>
    </p:spTree>
    <p:extLst>
      <p:ext uri="{BB962C8B-B14F-4D97-AF65-F5344CB8AC3E}">
        <p14:creationId xmlns:p14="http://schemas.microsoft.com/office/powerpoint/2010/main" val="2412277587"/>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itle 29">
            <a:extLst>
              <a:ext uri="{FF2B5EF4-FFF2-40B4-BE49-F238E27FC236}">
                <a16:creationId xmlns:a16="http://schemas.microsoft.com/office/drawing/2014/main" id="{1226D537-20F1-462F-98F4-4AA8A8ED0286}"/>
              </a:ext>
            </a:extLst>
          </p:cNvPr>
          <p:cNvSpPr>
            <a:spLocks noGrp="1"/>
          </p:cNvSpPr>
          <p:nvPr>
            <p:ph type="title"/>
          </p:nvPr>
        </p:nvSpPr>
        <p:spPr>
          <a:xfrm>
            <a:off x="221456" y="365125"/>
            <a:ext cx="8701088" cy="579438"/>
          </a:xfrm>
        </p:spPr>
        <p:txBody>
          <a:bodyPr/>
          <a:lstStyle/>
          <a:p>
            <a:r>
              <a:rPr lang="en-US" dirty="0"/>
              <a:t>Five-Column Icon + Heading Text</a:t>
            </a:r>
          </a:p>
        </p:txBody>
      </p:sp>
      <p:sp>
        <p:nvSpPr>
          <p:cNvPr id="17" name="Footer Placeholder 16">
            <a:extLst>
              <a:ext uri="{FF2B5EF4-FFF2-40B4-BE49-F238E27FC236}">
                <a16:creationId xmlns:a16="http://schemas.microsoft.com/office/drawing/2014/main" id="{B56A0553-F61D-4136-9A03-A8B9CEEB2C1A}"/>
              </a:ext>
            </a:extLst>
          </p:cNvPr>
          <p:cNvSpPr>
            <a:spLocks noGrp="1"/>
          </p:cNvSpPr>
          <p:nvPr>
            <p:ph type="ftr" sz="quarter" idx="11"/>
          </p:nvPr>
        </p:nvSpPr>
        <p:spPr>
          <a:xfrm>
            <a:off x="729033" y="6385929"/>
            <a:ext cx="8193741" cy="319344"/>
          </a:xfrm>
        </p:spPr>
        <p:txBody>
          <a:bodyPr/>
          <a:lstStyle/>
          <a:p>
            <a:endParaRPr lang="en-PH" dirty="0"/>
          </a:p>
        </p:txBody>
      </p:sp>
      <p:sp>
        <p:nvSpPr>
          <p:cNvPr id="18" name="Slide Number Placeholder 17">
            <a:extLst>
              <a:ext uri="{FF2B5EF4-FFF2-40B4-BE49-F238E27FC236}">
                <a16:creationId xmlns:a16="http://schemas.microsoft.com/office/drawing/2014/main" id="{35A9D75F-FFC2-41EB-87BA-93A9EE4CF495}"/>
              </a:ext>
            </a:extLst>
          </p:cNvPr>
          <p:cNvSpPr>
            <a:spLocks noGrp="1"/>
          </p:cNvSpPr>
          <p:nvPr>
            <p:ph type="sldNum" sz="quarter" idx="12"/>
          </p:nvPr>
        </p:nvSpPr>
        <p:spPr>
          <a:xfrm>
            <a:off x="216617" y="6385929"/>
            <a:ext cx="352024" cy="298862"/>
          </a:xfrm>
        </p:spPr>
        <p:txBody>
          <a:bodyPr/>
          <a:lstStyle/>
          <a:p>
            <a:fld id="{23B09BCE-7A37-4F46-9E89-71BB05C242EB}" type="slidenum">
              <a:rPr lang="en-PH" smtClean="0"/>
              <a:pPr/>
              <a:t>19</a:t>
            </a:fld>
            <a:endParaRPr lang="en-PH" dirty="0"/>
          </a:p>
        </p:txBody>
      </p:sp>
      <p:grpSp>
        <p:nvGrpSpPr>
          <p:cNvPr id="40" name="Group 39">
            <a:extLst>
              <a:ext uri="{FF2B5EF4-FFF2-40B4-BE49-F238E27FC236}">
                <a16:creationId xmlns:a16="http://schemas.microsoft.com/office/drawing/2014/main" id="{1A460FF8-E177-4625-BBC8-74F2990C79CC}"/>
              </a:ext>
            </a:extLst>
          </p:cNvPr>
          <p:cNvGrpSpPr/>
          <p:nvPr/>
        </p:nvGrpSpPr>
        <p:grpSpPr>
          <a:xfrm>
            <a:off x="221457" y="1473467"/>
            <a:ext cx="666000" cy="666256"/>
            <a:chOff x="3071135" y="1760585"/>
            <a:chExt cx="475200" cy="633600"/>
          </a:xfrm>
        </p:grpSpPr>
        <p:sp>
          <p:nvSpPr>
            <p:cNvPr id="41" name="Accent">
              <a:extLst>
                <a:ext uri="{FF2B5EF4-FFF2-40B4-BE49-F238E27FC236}">
                  <a16:creationId xmlns:a16="http://schemas.microsoft.com/office/drawing/2014/main" id="{59F8BB2F-FF6A-4FAD-B91D-DE98114953D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3CE3DB76-76F0-49F9-AAF2-94512C57E5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3" name="Group 42">
            <a:extLst>
              <a:ext uri="{FF2B5EF4-FFF2-40B4-BE49-F238E27FC236}">
                <a16:creationId xmlns:a16="http://schemas.microsoft.com/office/drawing/2014/main" id="{796317C2-5320-4DA9-B586-DECCFDD6ACA9}"/>
              </a:ext>
            </a:extLst>
          </p:cNvPr>
          <p:cNvGrpSpPr/>
          <p:nvPr/>
        </p:nvGrpSpPr>
        <p:grpSpPr>
          <a:xfrm>
            <a:off x="1988113" y="1473467"/>
            <a:ext cx="666000" cy="666256"/>
            <a:chOff x="3071135" y="1760585"/>
            <a:chExt cx="475200" cy="633600"/>
          </a:xfrm>
        </p:grpSpPr>
        <p:sp>
          <p:nvSpPr>
            <p:cNvPr id="44" name="Accent">
              <a:extLst>
                <a:ext uri="{FF2B5EF4-FFF2-40B4-BE49-F238E27FC236}">
                  <a16:creationId xmlns:a16="http://schemas.microsoft.com/office/drawing/2014/main" id="{51218375-46F1-494B-9E9E-1C2E2A5B079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4AFEA82B-1EB6-487A-BE09-D6F74758C93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5" name="Group 24">
            <a:extLst>
              <a:ext uri="{FF2B5EF4-FFF2-40B4-BE49-F238E27FC236}">
                <a16:creationId xmlns:a16="http://schemas.microsoft.com/office/drawing/2014/main" id="{15D50099-64B0-4008-AEC6-54410F3DCF2E}"/>
              </a:ext>
            </a:extLst>
          </p:cNvPr>
          <p:cNvGrpSpPr/>
          <p:nvPr/>
        </p:nvGrpSpPr>
        <p:grpSpPr>
          <a:xfrm>
            <a:off x="3754768" y="1473467"/>
            <a:ext cx="666000" cy="666256"/>
            <a:chOff x="3071135" y="1760585"/>
            <a:chExt cx="475200" cy="633600"/>
          </a:xfrm>
        </p:grpSpPr>
        <p:sp>
          <p:nvSpPr>
            <p:cNvPr id="26" name="Accent">
              <a:extLst>
                <a:ext uri="{FF2B5EF4-FFF2-40B4-BE49-F238E27FC236}">
                  <a16:creationId xmlns:a16="http://schemas.microsoft.com/office/drawing/2014/main" id="{59DADD4C-B570-47A2-A03C-AEF59F9DFD2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7" name="Outline">
              <a:extLst>
                <a:ext uri="{FF2B5EF4-FFF2-40B4-BE49-F238E27FC236}">
                  <a16:creationId xmlns:a16="http://schemas.microsoft.com/office/drawing/2014/main" id="{7A25DD52-EF78-4B73-86AA-4C864B071D1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6" name="Group 35">
            <a:extLst>
              <a:ext uri="{FF2B5EF4-FFF2-40B4-BE49-F238E27FC236}">
                <a16:creationId xmlns:a16="http://schemas.microsoft.com/office/drawing/2014/main" id="{BA0247B8-5A02-4C70-A07E-4E0C5EB1B717}"/>
              </a:ext>
            </a:extLst>
          </p:cNvPr>
          <p:cNvGrpSpPr/>
          <p:nvPr/>
        </p:nvGrpSpPr>
        <p:grpSpPr>
          <a:xfrm>
            <a:off x="5521424" y="1473467"/>
            <a:ext cx="666000" cy="666256"/>
            <a:chOff x="3071135" y="1760585"/>
            <a:chExt cx="475200" cy="633600"/>
          </a:xfrm>
        </p:grpSpPr>
        <p:sp>
          <p:nvSpPr>
            <p:cNvPr id="46" name="Accent">
              <a:extLst>
                <a:ext uri="{FF2B5EF4-FFF2-40B4-BE49-F238E27FC236}">
                  <a16:creationId xmlns:a16="http://schemas.microsoft.com/office/drawing/2014/main" id="{96F64750-5EC6-4693-A7A8-942BE59A457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7" name="Outline">
              <a:extLst>
                <a:ext uri="{FF2B5EF4-FFF2-40B4-BE49-F238E27FC236}">
                  <a16:creationId xmlns:a16="http://schemas.microsoft.com/office/drawing/2014/main" id="{AF263F8C-96F1-4B3A-A9AE-08651DED1C0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9" name="Text Placeholder 19">
            <a:extLst>
              <a:ext uri="{FF2B5EF4-FFF2-40B4-BE49-F238E27FC236}">
                <a16:creationId xmlns:a16="http://schemas.microsoft.com/office/drawing/2014/main" id="{07F82AF9-FC14-445C-A6ED-FE638BC03C26}"/>
              </a:ext>
            </a:extLst>
          </p:cNvPr>
          <p:cNvSpPr txBox="1">
            <a:spLocks/>
          </p:cNvSpPr>
          <p:nvPr/>
        </p:nvSpPr>
        <p:spPr>
          <a:xfrm>
            <a:off x="221457" y="2215062"/>
            <a:ext cx="1634462"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Lorem Ipsum</a:t>
            </a:r>
          </a:p>
        </p:txBody>
      </p:sp>
      <p:sp>
        <p:nvSpPr>
          <p:cNvPr id="31" name="Text Placeholder 21">
            <a:extLst>
              <a:ext uri="{FF2B5EF4-FFF2-40B4-BE49-F238E27FC236}">
                <a16:creationId xmlns:a16="http://schemas.microsoft.com/office/drawing/2014/main" id="{E2DC242D-3772-4AC7-9A55-A16050286B90}"/>
              </a:ext>
            </a:extLst>
          </p:cNvPr>
          <p:cNvSpPr txBox="1">
            <a:spLocks/>
          </p:cNvSpPr>
          <p:nvPr/>
        </p:nvSpPr>
        <p:spPr>
          <a:xfrm>
            <a:off x="221457" y="2827766"/>
            <a:ext cx="1634462" cy="3053486"/>
          </a:xfrm>
          <a:prstGeom prst="rect">
            <a:avLst/>
          </a:prstGeom>
        </p:spPr>
        <p:txBody>
          <a:bodyPr lIns="0" tIns="0" rIns="0" bIns="0">
            <a:normAutofit fontScale="85000" lnSpcReduction="2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32" name="Straight Connector 31">
            <a:extLst>
              <a:ext uri="{FF2B5EF4-FFF2-40B4-BE49-F238E27FC236}">
                <a16:creationId xmlns:a16="http://schemas.microsoft.com/office/drawing/2014/main" id="{35C686B8-90FF-43FB-BB6A-C64066BBD67E}"/>
              </a:ext>
            </a:extLst>
          </p:cNvPr>
          <p:cNvCxnSpPr>
            <a:cxnSpLocks/>
          </p:cNvCxnSpPr>
          <p:nvPr/>
        </p:nvCxnSpPr>
        <p:spPr>
          <a:xfrm>
            <a:off x="221458" y="2649682"/>
            <a:ext cx="1634462"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7" name="Text Placeholder 19">
            <a:extLst>
              <a:ext uri="{FF2B5EF4-FFF2-40B4-BE49-F238E27FC236}">
                <a16:creationId xmlns:a16="http://schemas.microsoft.com/office/drawing/2014/main" id="{912D1966-39E6-4D89-88E0-14C293308407}"/>
              </a:ext>
            </a:extLst>
          </p:cNvPr>
          <p:cNvSpPr txBox="1">
            <a:spLocks/>
          </p:cNvSpPr>
          <p:nvPr/>
        </p:nvSpPr>
        <p:spPr>
          <a:xfrm>
            <a:off x="1988114" y="2215062"/>
            <a:ext cx="1634462"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Lorem Ipsum</a:t>
            </a:r>
          </a:p>
        </p:txBody>
      </p:sp>
      <p:sp>
        <p:nvSpPr>
          <p:cNvPr id="38" name="Text Placeholder 21">
            <a:extLst>
              <a:ext uri="{FF2B5EF4-FFF2-40B4-BE49-F238E27FC236}">
                <a16:creationId xmlns:a16="http://schemas.microsoft.com/office/drawing/2014/main" id="{2D405F7A-4C48-414E-9033-5084D54B0EC3}"/>
              </a:ext>
            </a:extLst>
          </p:cNvPr>
          <p:cNvSpPr txBox="1">
            <a:spLocks/>
          </p:cNvSpPr>
          <p:nvPr/>
        </p:nvSpPr>
        <p:spPr>
          <a:xfrm>
            <a:off x="1988114" y="2827766"/>
            <a:ext cx="1634462" cy="3053486"/>
          </a:xfrm>
          <a:prstGeom prst="rect">
            <a:avLst/>
          </a:prstGeom>
        </p:spPr>
        <p:txBody>
          <a:bodyPr lIns="0" tIns="0" rIns="0" bIns="0">
            <a:normAutofit fontScale="85000" lnSpcReduction="2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39" name="Straight Connector 38">
            <a:extLst>
              <a:ext uri="{FF2B5EF4-FFF2-40B4-BE49-F238E27FC236}">
                <a16:creationId xmlns:a16="http://schemas.microsoft.com/office/drawing/2014/main" id="{C1096F0E-F31F-4A83-AC82-735D76AD893E}"/>
              </a:ext>
            </a:extLst>
          </p:cNvPr>
          <p:cNvCxnSpPr>
            <a:cxnSpLocks/>
          </p:cNvCxnSpPr>
          <p:nvPr/>
        </p:nvCxnSpPr>
        <p:spPr>
          <a:xfrm>
            <a:off x="1988114" y="2649682"/>
            <a:ext cx="1634462"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Text Placeholder 19">
            <a:extLst>
              <a:ext uri="{FF2B5EF4-FFF2-40B4-BE49-F238E27FC236}">
                <a16:creationId xmlns:a16="http://schemas.microsoft.com/office/drawing/2014/main" id="{F97FC9F8-00A6-4E6A-8AF2-FE97EE634EB6}"/>
              </a:ext>
            </a:extLst>
          </p:cNvPr>
          <p:cNvSpPr txBox="1">
            <a:spLocks/>
          </p:cNvSpPr>
          <p:nvPr/>
        </p:nvSpPr>
        <p:spPr>
          <a:xfrm>
            <a:off x="3754770" y="2215062"/>
            <a:ext cx="1634462"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Lorem Ipsum</a:t>
            </a:r>
          </a:p>
        </p:txBody>
      </p:sp>
      <p:sp>
        <p:nvSpPr>
          <p:cNvPr id="20" name="Text Placeholder 21">
            <a:extLst>
              <a:ext uri="{FF2B5EF4-FFF2-40B4-BE49-F238E27FC236}">
                <a16:creationId xmlns:a16="http://schemas.microsoft.com/office/drawing/2014/main" id="{8DF514ED-8CEE-4CF8-A97B-1CA6644FD567}"/>
              </a:ext>
            </a:extLst>
          </p:cNvPr>
          <p:cNvSpPr txBox="1">
            <a:spLocks/>
          </p:cNvSpPr>
          <p:nvPr/>
        </p:nvSpPr>
        <p:spPr>
          <a:xfrm>
            <a:off x="3754770" y="2827766"/>
            <a:ext cx="1634462" cy="3053486"/>
          </a:xfrm>
          <a:prstGeom prst="rect">
            <a:avLst/>
          </a:prstGeom>
        </p:spPr>
        <p:txBody>
          <a:bodyPr lIns="0" tIns="0" rIns="0" bIns="0">
            <a:normAutofit fontScale="85000" lnSpcReduction="2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21" name="Straight Connector 20">
            <a:extLst>
              <a:ext uri="{FF2B5EF4-FFF2-40B4-BE49-F238E27FC236}">
                <a16:creationId xmlns:a16="http://schemas.microsoft.com/office/drawing/2014/main" id="{031AE0F2-0682-4E87-AD22-54A88E94EB18}"/>
              </a:ext>
            </a:extLst>
          </p:cNvPr>
          <p:cNvCxnSpPr>
            <a:cxnSpLocks/>
          </p:cNvCxnSpPr>
          <p:nvPr/>
        </p:nvCxnSpPr>
        <p:spPr>
          <a:xfrm>
            <a:off x="3754770" y="2649682"/>
            <a:ext cx="1634462"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33" name="Text Placeholder 19">
            <a:extLst>
              <a:ext uri="{FF2B5EF4-FFF2-40B4-BE49-F238E27FC236}">
                <a16:creationId xmlns:a16="http://schemas.microsoft.com/office/drawing/2014/main" id="{C97CE59F-9E79-4111-B7DF-A7BB1CF26471}"/>
              </a:ext>
            </a:extLst>
          </p:cNvPr>
          <p:cNvSpPr txBox="1">
            <a:spLocks/>
          </p:cNvSpPr>
          <p:nvPr/>
        </p:nvSpPr>
        <p:spPr>
          <a:xfrm>
            <a:off x="5521424" y="2215062"/>
            <a:ext cx="1634462"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Lorem Ipsum</a:t>
            </a:r>
          </a:p>
        </p:txBody>
      </p:sp>
      <p:sp>
        <p:nvSpPr>
          <p:cNvPr id="34" name="Text Placeholder 21">
            <a:extLst>
              <a:ext uri="{FF2B5EF4-FFF2-40B4-BE49-F238E27FC236}">
                <a16:creationId xmlns:a16="http://schemas.microsoft.com/office/drawing/2014/main" id="{D558EBE7-88D7-4DAB-A7B3-AD113E1BBFCD}"/>
              </a:ext>
            </a:extLst>
          </p:cNvPr>
          <p:cNvSpPr txBox="1">
            <a:spLocks/>
          </p:cNvSpPr>
          <p:nvPr/>
        </p:nvSpPr>
        <p:spPr>
          <a:xfrm>
            <a:off x="5521426" y="2827766"/>
            <a:ext cx="1634462" cy="3053486"/>
          </a:xfrm>
          <a:prstGeom prst="rect">
            <a:avLst/>
          </a:prstGeom>
        </p:spPr>
        <p:txBody>
          <a:bodyPr lIns="0" tIns="0" rIns="0" bIns="0">
            <a:normAutofit fontScale="85000" lnSpcReduction="2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35" name="Straight Connector 34">
            <a:extLst>
              <a:ext uri="{FF2B5EF4-FFF2-40B4-BE49-F238E27FC236}">
                <a16:creationId xmlns:a16="http://schemas.microsoft.com/office/drawing/2014/main" id="{E19A9BB8-FF0D-4E3C-AEF0-F308E4788CA0}"/>
              </a:ext>
            </a:extLst>
          </p:cNvPr>
          <p:cNvCxnSpPr>
            <a:cxnSpLocks/>
          </p:cNvCxnSpPr>
          <p:nvPr/>
        </p:nvCxnSpPr>
        <p:spPr>
          <a:xfrm>
            <a:off x="5521426" y="2649682"/>
            <a:ext cx="1634462"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9" name="Text Placeholder 19">
            <a:extLst>
              <a:ext uri="{FF2B5EF4-FFF2-40B4-BE49-F238E27FC236}">
                <a16:creationId xmlns:a16="http://schemas.microsoft.com/office/drawing/2014/main" id="{13D040BA-FE42-432F-B2C3-B677B9D11324}"/>
              </a:ext>
            </a:extLst>
          </p:cNvPr>
          <p:cNvSpPr txBox="1">
            <a:spLocks/>
          </p:cNvSpPr>
          <p:nvPr/>
        </p:nvSpPr>
        <p:spPr>
          <a:xfrm>
            <a:off x="7288082" y="2215062"/>
            <a:ext cx="1634462" cy="35105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Lorem Ipsum</a:t>
            </a:r>
          </a:p>
        </p:txBody>
      </p:sp>
      <p:sp>
        <p:nvSpPr>
          <p:cNvPr id="50" name="Text Placeholder 21">
            <a:extLst>
              <a:ext uri="{FF2B5EF4-FFF2-40B4-BE49-F238E27FC236}">
                <a16:creationId xmlns:a16="http://schemas.microsoft.com/office/drawing/2014/main" id="{C68DD610-3A1D-437B-B576-B4A02DD67FEC}"/>
              </a:ext>
            </a:extLst>
          </p:cNvPr>
          <p:cNvSpPr txBox="1">
            <a:spLocks/>
          </p:cNvSpPr>
          <p:nvPr/>
        </p:nvSpPr>
        <p:spPr>
          <a:xfrm>
            <a:off x="7288082" y="2827766"/>
            <a:ext cx="1634462" cy="3053486"/>
          </a:xfrm>
          <a:prstGeom prst="rect">
            <a:avLst/>
          </a:prstGeom>
        </p:spPr>
        <p:txBody>
          <a:bodyPr lIns="0" tIns="0" rIns="0" bIns="0">
            <a:normAutofit fontScale="85000" lnSpcReduction="2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r>
              <a:rPr lang="en-PH" sz="1400" dirty="0"/>
              <a:t>Aenean a elit justo. Vivamus laoreet, lorem id iaculis mattis, neque diam</a:t>
            </a:r>
          </a:p>
        </p:txBody>
      </p:sp>
      <p:cxnSp>
        <p:nvCxnSpPr>
          <p:cNvPr id="51" name="Straight Connector 50">
            <a:extLst>
              <a:ext uri="{FF2B5EF4-FFF2-40B4-BE49-F238E27FC236}">
                <a16:creationId xmlns:a16="http://schemas.microsoft.com/office/drawing/2014/main" id="{B9431442-5044-49D8-96BC-2514B8EDD454}"/>
              </a:ext>
            </a:extLst>
          </p:cNvPr>
          <p:cNvCxnSpPr>
            <a:cxnSpLocks/>
          </p:cNvCxnSpPr>
          <p:nvPr/>
        </p:nvCxnSpPr>
        <p:spPr>
          <a:xfrm>
            <a:off x="7288082" y="2649682"/>
            <a:ext cx="1634462"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C250024C-671D-4BED-AD61-EE356E4E4A3F}"/>
              </a:ext>
            </a:extLst>
          </p:cNvPr>
          <p:cNvGrpSpPr/>
          <p:nvPr/>
        </p:nvGrpSpPr>
        <p:grpSpPr>
          <a:xfrm>
            <a:off x="7288082" y="1473467"/>
            <a:ext cx="666000" cy="666256"/>
            <a:chOff x="3071135" y="1760585"/>
            <a:chExt cx="475200" cy="633600"/>
          </a:xfrm>
        </p:grpSpPr>
        <p:sp>
          <p:nvSpPr>
            <p:cNvPr id="53" name="Accent">
              <a:extLst>
                <a:ext uri="{FF2B5EF4-FFF2-40B4-BE49-F238E27FC236}">
                  <a16:creationId xmlns:a16="http://schemas.microsoft.com/office/drawing/2014/main" id="{D4E71B71-87AC-46E8-860A-BD796A00D74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4" name="Outline">
              <a:extLst>
                <a:ext uri="{FF2B5EF4-FFF2-40B4-BE49-F238E27FC236}">
                  <a16:creationId xmlns:a16="http://schemas.microsoft.com/office/drawing/2014/main" id="{E299CAA4-3A0D-4CBC-BD01-A5137ADA31E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229745431"/>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49377F7-8AAC-3684-400E-8B13C4B1837B}"/>
              </a:ext>
            </a:extLst>
          </p:cNvPr>
          <p:cNvSpPr>
            <a:spLocks noGrp="1"/>
          </p:cNvSpPr>
          <p:nvPr>
            <p:ph type="title"/>
          </p:nvPr>
        </p:nvSpPr>
        <p:spPr/>
        <p:txBody>
          <a:bodyPr/>
          <a:lstStyle/>
          <a:p>
            <a:r>
              <a:rPr lang="en-US" dirty="0"/>
              <a:t>3x3 Matrix Heatmap with Descriptions</a:t>
            </a:r>
          </a:p>
        </p:txBody>
      </p:sp>
      <p:sp>
        <p:nvSpPr>
          <p:cNvPr id="74" name="TextBox 73">
            <a:extLst>
              <a:ext uri="{FF2B5EF4-FFF2-40B4-BE49-F238E27FC236}">
                <a16:creationId xmlns:a16="http://schemas.microsoft.com/office/drawing/2014/main" id="{AADDAB9C-32F0-8D91-30E9-F2B2A75C870B}"/>
              </a:ext>
            </a:extLst>
          </p:cNvPr>
          <p:cNvSpPr txBox="1"/>
          <p:nvPr/>
        </p:nvSpPr>
        <p:spPr>
          <a:xfrm>
            <a:off x="6011151" y="2140741"/>
            <a:ext cx="1762246" cy="456404"/>
          </a:xfrm>
          <a:prstGeom prst="rect">
            <a:avLst/>
          </a:prstGeom>
          <a:noFill/>
        </p:spPr>
        <p:txBody>
          <a:bodyPr wrap="square" lIns="0" tIns="0" rIns="0" bIns="0" rtlCol="0" anchor="t">
            <a:normAutofit/>
          </a:bodyPr>
          <a:lstStyle/>
          <a:p>
            <a:r>
              <a:rPr lang="en-US" sz="900" dirty="0"/>
              <a:t>Lorem ipsum dolor sit amet, consectetur adipiscing elit. Ut tempor, quam et mattis</a:t>
            </a:r>
          </a:p>
        </p:txBody>
      </p:sp>
      <p:sp>
        <p:nvSpPr>
          <p:cNvPr id="90" name="TextBox 89">
            <a:extLst>
              <a:ext uri="{FF2B5EF4-FFF2-40B4-BE49-F238E27FC236}">
                <a16:creationId xmlns:a16="http://schemas.microsoft.com/office/drawing/2014/main" id="{B2A7C6AF-778A-0C95-146E-66062F941EA1}"/>
              </a:ext>
            </a:extLst>
          </p:cNvPr>
          <p:cNvSpPr txBox="1"/>
          <p:nvPr/>
        </p:nvSpPr>
        <p:spPr>
          <a:xfrm>
            <a:off x="5388027" y="1558399"/>
            <a:ext cx="568110" cy="456404"/>
          </a:xfrm>
          <a:prstGeom prst="rect">
            <a:avLst/>
          </a:prstGeom>
          <a:solidFill>
            <a:schemeClr val="accent1"/>
          </a:solidFill>
          <a:ln>
            <a:solidFill>
              <a:schemeClr val="accent1"/>
            </a:solidFill>
          </a:ln>
        </p:spPr>
        <p:txBody>
          <a:bodyPr wrap="square" lIns="0" tIns="0" rIns="0" bIns="0" rtlCol="0" anchor="ctr">
            <a:noAutofit/>
          </a:bodyPr>
          <a:lstStyle/>
          <a:p>
            <a:pPr algn="ctr"/>
            <a:r>
              <a:rPr lang="en-US" sz="1000" b="1" dirty="0">
                <a:solidFill>
                  <a:schemeClr val="bg1"/>
                </a:solidFill>
                <a:latin typeface="+mj-lt"/>
              </a:rPr>
              <a:t>XX</a:t>
            </a:r>
            <a:endParaRPr lang="en-PH" sz="1000" b="1" dirty="0">
              <a:solidFill>
                <a:schemeClr val="bg1"/>
              </a:solidFill>
              <a:latin typeface="+mj-lt"/>
            </a:endParaRPr>
          </a:p>
        </p:txBody>
      </p:sp>
      <p:sp>
        <p:nvSpPr>
          <p:cNvPr id="56" name="Arrow: Right 55">
            <a:extLst>
              <a:ext uri="{FF2B5EF4-FFF2-40B4-BE49-F238E27FC236}">
                <a16:creationId xmlns:a16="http://schemas.microsoft.com/office/drawing/2014/main" id="{CE0593DF-A534-137F-FA01-8ECFB3ACAD38}"/>
              </a:ext>
            </a:extLst>
          </p:cNvPr>
          <p:cNvSpPr/>
          <p:nvPr/>
        </p:nvSpPr>
        <p:spPr>
          <a:xfrm>
            <a:off x="765982" y="5567726"/>
            <a:ext cx="4297030" cy="194742"/>
          </a:xfrm>
          <a:prstGeom prst="rightArrow">
            <a:avLst>
              <a:gd name="adj1" fmla="val 49999"/>
              <a:gd name="adj2"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7" name="Arrow: Right 56">
            <a:extLst>
              <a:ext uri="{FF2B5EF4-FFF2-40B4-BE49-F238E27FC236}">
                <a16:creationId xmlns:a16="http://schemas.microsoft.com/office/drawing/2014/main" id="{96FCEC7B-00C0-6E3C-A6B4-608709AD700D}"/>
              </a:ext>
            </a:extLst>
          </p:cNvPr>
          <p:cNvSpPr/>
          <p:nvPr/>
        </p:nvSpPr>
        <p:spPr>
          <a:xfrm rot="16200000">
            <a:off x="-1044971" y="3754528"/>
            <a:ext cx="3376271" cy="184803"/>
          </a:xfrm>
          <a:prstGeom prst="rightArrow">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6" name="TextBox 65">
            <a:extLst>
              <a:ext uri="{FF2B5EF4-FFF2-40B4-BE49-F238E27FC236}">
                <a16:creationId xmlns:a16="http://schemas.microsoft.com/office/drawing/2014/main" id="{4A94E9AC-2312-51E4-3B63-66DD24C88252}"/>
              </a:ext>
            </a:extLst>
          </p:cNvPr>
          <p:cNvSpPr txBox="1"/>
          <p:nvPr/>
        </p:nvSpPr>
        <p:spPr>
          <a:xfrm>
            <a:off x="811116" y="5851186"/>
            <a:ext cx="918624" cy="321014"/>
          </a:xfrm>
          <a:prstGeom prst="rect">
            <a:avLst/>
          </a:prstGeom>
          <a:noFill/>
        </p:spPr>
        <p:txBody>
          <a:bodyPr wrap="square" lIns="0" tIns="0" rIns="0" bIns="0" rtlCol="0" anchor="ctr">
            <a:noAutofit/>
          </a:bodyPr>
          <a:lstStyle/>
          <a:p>
            <a:pPr algn="ctr"/>
            <a:r>
              <a:rPr lang="en-US" sz="800" b="1" dirty="0"/>
              <a:t>Lorem ipsum dolor </a:t>
            </a:r>
            <a:endParaRPr lang="en-PH" sz="800" b="1" dirty="0"/>
          </a:p>
        </p:txBody>
      </p:sp>
      <p:sp>
        <p:nvSpPr>
          <p:cNvPr id="67" name="TextBox 66">
            <a:extLst>
              <a:ext uri="{FF2B5EF4-FFF2-40B4-BE49-F238E27FC236}">
                <a16:creationId xmlns:a16="http://schemas.microsoft.com/office/drawing/2014/main" id="{55743D4A-CCFF-FC51-37CD-5E9359006B2D}"/>
              </a:ext>
            </a:extLst>
          </p:cNvPr>
          <p:cNvSpPr txBox="1"/>
          <p:nvPr/>
        </p:nvSpPr>
        <p:spPr>
          <a:xfrm>
            <a:off x="4099255" y="5851186"/>
            <a:ext cx="918624" cy="321014"/>
          </a:xfrm>
          <a:prstGeom prst="rect">
            <a:avLst/>
          </a:prstGeom>
          <a:noFill/>
        </p:spPr>
        <p:txBody>
          <a:bodyPr wrap="square" lIns="0" tIns="0" rIns="0" bIns="0" rtlCol="0" anchor="ctr">
            <a:noAutofit/>
          </a:bodyPr>
          <a:lstStyle/>
          <a:p>
            <a:pPr algn="ctr"/>
            <a:r>
              <a:rPr lang="en-US" sz="800" b="1" dirty="0"/>
              <a:t>Lorem ipsum dolor </a:t>
            </a:r>
            <a:endParaRPr lang="en-PH" sz="800" b="1" dirty="0"/>
          </a:p>
        </p:txBody>
      </p:sp>
      <p:sp>
        <p:nvSpPr>
          <p:cNvPr id="52" name="TextBox 51">
            <a:extLst>
              <a:ext uri="{FF2B5EF4-FFF2-40B4-BE49-F238E27FC236}">
                <a16:creationId xmlns:a16="http://schemas.microsoft.com/office/drawing/2014/main" id="{907468ED-66AF-0D2C-7213-AE2C3E5886FD}"/>
              </a:ext>
            </a:extLst>
          </p:cNvPr>
          <p:cNvSpPr txBox="1"/>
          <p:nvPr/>
        </p:nvSpPr>
        <p:spPr>
          <a:xfrm>
            <a:off x="765982" y="3327563"/>
            <a:ext cx="1008892" cy="1038745"/>
          </a:xfrm>
          <a:prstGeom prst="rect">
            <a:avLst/>
          </a:prstGeom>
          <a:solidFill>
            <a:schemeClr val="tx1">
              <a:lumMod val="10000"/>
              <a:lumOff val="90000"/>
            </a:schemeClr>
          </a:solidFill>
        </p:spPr>
        <p:txBody>
          <a:bodyPr wrap="square" lIns="54000" tIns="72000" rIns="54000" bIns="72000" rtlCol="0" anchor="ctr">
            <a:normAutofit/>
          </a:bodyPr>
          <a:lstStyle/>
          <a:p>
            <a:endParaRPr lang="en-US" sz="900" dirty="0"/>
          </a:p>
        </p:txBody>
      </p:sp>
      <p:sp>
        <p:nvSpPr>
          <p:cNvPr id="54" name="TextBox 53">
            <a:extLst>
              <a:ext uri="{FF2B5EF4-FFF2-40B4-BE49-F238E27FC236}">
                <a16:creationId xmlns:a16="http://schemas.microsoft.com/office/drawing/2014/main" id="{AB6E8067-CA79-BEEA-ECC8-1D18A2D76F68}"/>
              </a:ext>
            </a:extLst>
          </p:cNvPr>
          <p:cNvSpPr txBox="1"/>
          <p:nvPr/>
        </p:nvSpPr>
        <p:spPr>
          <a:xfrm>
            <a:off x="765982" y="4496330"/>
            <a:ext cx="1008892" cy="1038745"/>
          </a:xfrm>
          <a:prstGeom prst="rect">
            <a:avLst/>
          </a:prstGeom>
          <a:solidFill>
            <a:schemeClr val="bg2"/>
          </a:solidFill>
        </p:spPr>
        <p:txBody>
          <a:bodyPr wrap="square" lIns="54000" tIns="72000" rIns="54000" bIns="72000" rtlCol="0" anchor="ctr">
            <a:normAutofit/>
          </a:bodyPr>
          <a:lstStyle/>
          <a:p>
            <a:endParaRPr lang="en-US" sz="900" dirty="0"/>
          </a:p>
        </p:txBody>
      </p:sp>
      <p:sp>
        <p:nvSpPr>
          <p:cNvPr id="101" name="TextBox 100">
            <a:extLst>
              <a:ext uri="{FF2B5EF4-FFF2-40B4-BE49-F238E27FC236}">
                <a16:creationId xmlns:a16="http://schemas.microsoft.com/office/drawing/2014/main" id="{EFFBEB7D-3083-C558-B24A-E3E24A82796C}"/>
              </a:ext>
            </a:extLst>
          </p:cNvPr>
          <p:cNvSpPr txBox="1"/>
          <p:nvPr/>
        </p:nvSpPr>
        <p:spPr>
          <a:xfrm>
            <a:off x="765982" y="2158796"/>
            <a:ext cx="1008892" cy="1038745"/>
          </a:xfrm>
          <a:prstGeom prst="rect">
            <a:avLst/>
          </a:prstGeom>
          <a:solidFill>
            <a:schemeClr val="accent5">
              <a:lumMod val="20000"/>
              <a:lumOff val="80000"/>
            </a:schemeClr>
          </a:solidFill>
        </p:spPr>
        <p:txBody>
          <a:bodyPr wrap="square" lIns="54000" tIns="72000" rIns="54000" bIns="72000" rtlCol="0" anchor="ctr">
            <a:normAutofit/>
          </a:bodyPr>
          <a:lstStyle/>
          <a:p>
            <a:endParaRPr lang="en-US" sz="900" dirty="0"/>
          </a:p>
        </p:txBody>
      </p:sp>
      <p:sp>
        <p:nvSpPr>
          <p:cNvPr id="105" name="TextBox 104">
            <a:extLst>
              <a:ext uri="{FF2B5EF4-FFF2-40B4-BE49-F238E27FC236}">
                <a16:creationId xmlns:a16="http://schemas.microsoft.com/office/drawing/2014/main" id="{4A72F254-3EA4-5B44-0DE0-721389D94A3B}"/>
              </a:ext>
            </a:extLst>
          </p:cNvPr>
          <p:cNvSpPr txBox="1"/>
          <p:nvPr/>
        </p:nvSpPr>
        <p:spPr>
          <a:xfrm>
            <a:off x="1862029" y="3327563"/>
            <a:ext cx="1008892" cy="1038745"/>
          </a:xfrm>
          <a:prstGeom prst="rect">
            <a:avLst/>
          </a:prstGeom>
          <a:solidFill>
            <a:schemeClr val="accent5">
              <a:lumMod val="20000"/>
              <a:lumOff val="80000"/>
            </a:schemeClr>
          </a:solidFill>
        </p:spPr>
        <p:txBody>
          <a:bodyPr wrap="square" lIns="54000" tIns="72000" rIns="54000" bIns="72000" rtlCol="0" anchor="ctr">
            <a:normAutofit/>
          </a:bodyPr>
          <a:lstStyle/>
          <a:p>
            <a:endParaRPr lang="en-US" sz="900" dirty="0"/>
          </a:p>
        </p:txBody>
      </p:sp>
      <p:sp>
        <p:nvSpPr>
          <p:cNvPr id="106" name="TextBox 105">
            <a:extLst>
              <a:ext uri="{FF2B5EF4-FFF2-40B4-BE49-F238E27FC236}">
                <a16:creationId xmlns:a16="http://schemas.microsoft.com/office/drawing/2014/main" id="{8A18CD97-5D38-43F8-F82F-5FB6C18709A8}"/>
              </a:ext>
            </a:extLst>
          </p:cNvPr>
          <p:cNvSpPr txBox="1"/>
          <p:nvPr/>
        </p:nvSpPr>
        <p:spPr>
          <a:xfrm>
            <a:off x="1862029" y="4496330"/>
            <a:ext cx="1008892" cy="1038745"/>
          </a:xfrm>
          <a:prstGeom prst="rect">
            <a:avLst/>
          </a:prstGeom>
          <a:solidFill>
            <a:schemeClr val="bg2"/>
          </a:solidFill>
        </p:spPr>
        <p:txBody>
          <a:bodyPr wrap="square" lIns="54000" tIns="72000" rIns="54000" bIns="72000" rtlCol="0" anchor="ctr">
            <a:normAutofit/>
          </a:bodyPr>
          <a:lstStyle/>
          <a:p>
            <a:endParaRPr lang="en-US" sz="900" dirty="0"/>
          </a:p>
        </p:txBody>
      </p:sp>
      <p:sp>
        <p:nvSpPr>
          <p:cNvPr id="107" name="TextBox 106">
            <a:extLst>
              <a:ext uri="{FF2B5EF4-FFF2-40B4-BE49-F238E27FC236}">
                <a16:creationId xmlns:a16="http://schemas.microsoft.com/office/drawing/2014/main" id="{82FDA96E-CA29-9684-E453-0BB9AD39DD6C}"/>
              </a:ext>
            </a:extLst>
          </p:cNvPr>
          <p:cNvSpPr txBox="1"/>
          <p:nvPr/>
        </p:nvSpPr>
        <p:spPr>
          <a:xfrm>
            <a:off x="1862029" y="2158796"/>
            <a:ext cx="1008892" cy="1038745"/>
          </a:xfrm>
          <a:prstGeom prst="rect">
            <a:avLst/>
          </a:prstGeom>
          <a:solidFill>
            <a:schemeClr val="accent5">
              <a:lumMod val="40000"/>
              <a:lumOff val="60000"/>
            </a:schemeClr>
          </a:solidFill>
        </p:spPr>
        <p:txBody>
          <a:bodyPr wrap="square" lIns="54000" tIns="72000" rIns="54000" bIns="72000" rtlCol="0" anchor="ctr">
            <a:normAutofit/>
          </a:bodyPr>
          <a:lstStyle/>
          <a:p>
            <a:endParaRPr lang="en-US" sz="900" dirty="0"/>
          </a:p>
        </p:txBody>
      </p:sp>
      <p:sp>
        <p:nvSpPr>
          <p:cNvPr id="113" name="TextBox 112">
            <a:extLst>
              <a:ext uri="{FF2B5EF4-FFF2-40B4-BE49-F238E27FC236}">
                <a16:creationId xmlns:a16="http://schemas.microsoft.com/office/drawing/2014/main" id="{BDCF4450-1F1F-429A-2EA8-D90F069A4464}"/>
              </a:ext>
            </a:extLst>
          </p:cNvPr>
          <p:cNvSpPr txBox="1"/>
          <p:nvPr/>
        </p:nvSpPr>
        <p:spPr>
          <a:xfrm>
            <a:off x="2958075" y="3327563"/>
            <a:ext cx="1008892" cy="1038745"/>
          </a:xfrm>
          <a:prstGeom prst="rect">
            <a:avLst/>
          </a:prstGeom>
          <a:solidFill>
            <a:schemeClr val="accent5">
              <a:lumMod val="40000"/>
              <a:lumOff val="60000"/>
            </a:schemeClr>
          </a:solidFill>
        </p:spPr>
        <p:txBody>
          <a:bodyPr wrap="square" lIns="54000" tIns="72000" rIns="54000" bIns="72000" rtlCol="0" anchor="ctr">
            <a:normAutofit/>
          </a:bodyPr>
          <a:lstStyle/>
          <a:p>
            <a:endParaRPr lang="en-US" sz="900" dirty="0"/>
          </a:p>
        </p:txBody>
      </p:sp>
      <p:sp>
        <p:nvSpPr>
          <p:cNvPr id="114" name="TextBox 113">
            <a:extLst>
              <a:ext uri="{FF2B5EF4-FFF2-40B4-BE49-F238E27FC236}">
                <a16:creationId xmlns:a16="http://schemas.microsoft.com/office/drawing/2014/main" id="{4E29B4EF-8A62-6941-07A9-1A291F8F0FC0}"/>
              </a:ext>
            </a:extLst>
          </p:cNvPr>
          <p:cNvSpPr txBox="1"/>
          <p:nvPr/>
        </p:nvSpPr>
        <p:spPr>
          <a:xfrm>
            <a:off x="2958075" y="4496330"/>
            <a:ext cx="1008892" cy="1038745"/>
          </a:xfrm>
          <a:prstGeom prst="rect">
            <a:avLst/>
          </a:prstGeom>
          <a:solidFill>
            <a:schemeClr val="accent5">
              <a:lumMod val="20000"/>
              <a:lumOff val="80000"/>
            </a:schemeClr>
          </a:solidFill>
        </p:spPr>
        <p:txBody>
          <a:bodyPr wrap="square" lIns="54000" tIns="72000" rIns="54000" bIns="72000" rtlCol="0" anchor="ctr">
            <a:normAutofit/>
          </a:bodyPr>
          <a:lstStyle/>
          <a:p>
            <a:endParaRPr lang="en-US" sz="900" dirty="0"/>
          </a:p>
        </p:txBody>
      </p:sp>
      <p:sp>
        <p:nvSpPr>
          <p:cNvPr id="115" name="TextBox 114">
            <a:extLst>
              <a:ext uri="{FF2B5EF4-FFF2-40B4-BE49-F238E27FC236}">
                <a16:creationId xmlns:a16="http://schemas.microsoft.com/office/drawing/2014/main" id="{2BC29519-064B-71BC-BE5E-9E3A569E9F62}"/>
              </a:ext>
            </a:extLst>
          </p:cNvPr>
          <p:cNvSpPr txBox="1"/>
          <p:nvPr/>
        </p:nvSpPr>
        <p:spPr>
          <a:xfrm>
            <a:off x="2958075" y="2158796"/>
            <a:ext cx="1008892" cy="1038745"/>
          </a:xfrm>
          <a:prstGeom prst="rect">
            <a:avLst/>
          </a:prstGeom>
          <a:solidFill>
            <a:schemeClr val="accent2">
              <a:lumMod val="20000"/>
              <a:lumOff val="80000"/>
            </a:schemeClr>
          </a:solidFill>
        </p:spPr>
        <p:txBody>
          <a:bodyPr wrap="square" lIns="54000" tIns="72000" rIns="54000" bIns="72000" rtlCol="0" anchor="ctr">
            <a:normAutofit/>
          </a:bodyPr>
          <a:lstStyle/>
          <a:p>
            <a:endParaRPr lang="en-US" sz="900" dirty="0"/>
          </a:p>
        </p:txBody>
      </p:sp>
      <p:sp>
        <p:nvSpPr>
          <p:cNvPr id="117" name="TextBox 116">
            <a:extLst>
              <a:ext uri="{FF2B5EF4-FFF2-40B4-BE49-F238E27FC236}">
                <a16:creationId xmlns:a16="http://schemas.microsoft.com/office/drawing/2014/main" id="{65DE6AE4-D704-EA97-93AD-EB544C4992D2}"/>
              </a:ext>
            </a:extLst>
          </p:cNvPr>
          <p:cNvSpPr txBox="1"/>
          <p:nvPr/>
        </p:nvSpPr>
        <p:spPr>
          <a:xfrm>
            <a:off x="4054120" y="3327563"/>
            <a:ext cx="1008892" cy="1038745"/>
          </a:xfrm>
          <a:prstGeom prst="rect">
            <a:avLst/>
          </a:prstGeom>
          <a:solidFill>
            <a:schemeClr val="accent2">
              <a:lumMod val="20000"/>
              <a:lumOff val="80000"/>
            </a:schemeClr>
          </a:solidFill>
        </p:spPr>
        <p:txBody>
          <a:bodyPr wrap="square" lIns="54000" tIns="72000" rIns="54000" bIns="72000" rtlCol="0" anchor="ctr">
            <a:normAutofit/>
          </a:bodyPr>
          <a:lstStyle/>
          <a:p>
            <a:endParaRPr lang="en-US" sz="900" dirty="0"/>
          </a:p>
        </p:txBody>
      </p:sp>
      <p:sp>
        <p:nvSpPr>
          <p:cNvPr id="118" name="TextBox 117">
            <a:extLst>
              <a:ext uri="{FF2B5EF4-FFF2-40B4-BE49-F238E27FC236}">
                <a16:creationId xmlns:a16="http://schemas.microsoft.com/office/drawing/2014/main" id="{DB963FFB-0DE4-032F-759D-568C284C4DCA}"/>
              </a:ext>
            </a:extLst>
          </p:cNvPr>
          <p:cNvSpPr txBox="1"/>
          <p:nvPr/>
        </p:nvSpPr>
        <p:spPr>
          <a:xfrm>
            <a:off x="4054120" y="4496330"/>
            <a:ext cx="1008892" cy="1038745"/>
          </a:xfrm>
          <a:prstGeom prst="rect">
            <a:avLst/>
          </a:prstGeom>
          <a:solidFill>
            <a:schemeClr val="accent5">
              <a:lumMod val="40000"/>
              <a:lumOff val="60000"/>
            </a:schemeClr>
          </a:solidFill>
        </p:spPr>
        <p:txBody>
          <a:bodyPr wrap="square" lIns="54000" tIns="72000" rIns="54000" bIns="72000" rtlCol="0" anchor="ctr">
            <a:normAutofit/>
          </a:bodyPr>
          <a:lstStyle/>
          <a:p>
            <a:endParaRPr lang="en-US" sz="900" dirty="0"/>
          </a:p>
        </p:txBody>
      </p:sp>
      <p:sp>
        <p:nvSpPr>
          <p:cNvPr id="119" name="TextBox 118">
            <a:extLst>
              <a:ext uri="{FF2B5EF4-FFF2-40B4-BE49-F238E27FC236}">
                <a16:creationId xmlns:a16="http://schemas.microsoft.com/office/drawing/2014/main" id="{ED78EC84-D654-8CDE-2BAF-620287C25F2E}"/>
              </a:ext>
            </a:extLst>
          </p:cNvPr>
          <p:cNvSpPr txBox="1"/>
          <p:nvPr/>
        </p:nvSpPr>
        <p:spPr>
          <a:xfrm>
            <a:off x="4054120" y="2158796"/>
            <a:ext cx="1008892" cy="1038745"/>
          </a:xfrm>
          <a:prstGeom prst="rect">
            <a:avLst/>
          </a:prstGeom>
          <a:solidFill>
            <a:schemeClr val="accent2">
              <a:lumMod val="20000"/>
              <a:lumOff val="80000"/>
            </a:schemeClr>
          </a:solidFill>
        </p:spPr>
        <p:txBody>
          <a:bodyPr wrap="square" lIns="54000" tIns="72000" rIns="54000" bIns="72000" rtlCol="0" anchor="ctr">
            <a:normAutofit/>
          </a:bodyPr>
          <a:lstStyle/>
          <a:p>
            <a:endParaRPr lang="en-US" sz="900" dirty="0"/>
          </a:p>
        </p:txBody>
      </p:sp>
      <p:sp>
        <p:nvSpPr>
          <p:cNvPr id="122" name="Rectangle 121">
            <a:extLst>
              <a:ext uri="{FF2B5EF4-FFF2-40B4-BE49-F238E27FC236}">
                <a16:creationId xmlns:a16="http://schemas.microsoft.com/office/drawing/2014/main" id="{DE2D867F-BDEE-84FD-78F4-06D1027DC930}"/>
              </a:ext>
            </a:extLst>
          </p:cNvPr>
          <p:cNvSpPr/>
          <p:nvPr/>
        </p:nvSpPr>
        <p:spPr>
          <a:xfrm>
            <a:off x="5388027" y="2014803"/>
            <a:ext cx="3534747" cy="3946159"/>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3" name="TextBox 122">
            <a:extLst>
              <a:ext uri="{FF2B5EF4-FFF2-40B4-BE49-F238E27FC236}">
                <a16:creationId xmlns:a16="http://schemas.microsoft.com/office/drawing/2014/main" id="{4079C607-00CF-7066-5807-B13ECAF0CC7A}"/>
              </a:ext>
            </a:extLst>
          </p:cNvPr>
          <p:cNvSpPr txBox="1"/>
          <p:nvPr/>
        </p:nvSpPr>
        <p:spPr>
          <a:xfrm>
            <a:off x="5977964" y="1558399"/>
            <a:ext cx="1795434" cy="445661"/>
          </a:xfrm>
          <a:prstGeom prst="rect">
            <a:avLst/>
          </a:prstGeom>
          <a:solidFill>
            <a:schemeClr val="accent1"/>
          </a:solidFill>
          <a:ln>
            <a:solidFill>
              <a:schemeClr val="accent1"/>
            </a:solidFill>
          </a:ln>
        </p:spPr>
        <p:txBody>
          <a:bodyPr wrap="square" lIns="0" tIns="0" rIns="0" bIns="0" rtlCol="0" anchor="ctr">
            <a:noAutofit/>
          </a:bodyPr>
          <a:lstStyle/>
          <a:p>
            <a:pPr algn="ctr"/>
            <a:r>
              <a:rPr lang="en-US" sz="1000" b="1" dirty="0">
                <a:solidFill>
                  <a:schemeClr val="bg1"/>
                </a:solidFill>
                <a:latin typeface="+mj-lt"/>
              </a:rPr>
              <a:t>Lorem ipsum dolor sit </a:t>
            </a:r>
            <a:endParaRPr lang="en-PH" sz="1000" b="1" dirty="0">
              <a:solidFill>
                <a:schemeClr val="bg1"/>
              </a:solidFill>
              <a:latin typeface="+mj-lt"/>
            </a:endParaRPr>
          </a:p>
        </p:txBody>
      </p:sp>
      <p:sp>
        <p:nvSpPr>
          <p:cNvPr id="125" name="Oval 124">
            <a:extLst>
              <a:ext uri="{FF2B5EF4-FFF2-40B4-BE49-F238E27FC236}">
                <a16:creationId xmlns:a16="http://schemas.microsoft.com/office/drawing/2014/main" id="{B7DF4CC9-FF1F-F31B-930D-9B5FEF9D9EBA}"/>
              </a:ext>
            </a:extLst>
          </p:cNvPr>
          <p:cNvSpPr/>
          <p:nvPr/>
        </p:nvSpPr>
        <p:spPr>
          <a:xfrm>
            <a:off x="1095828" y="2504548"/>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26" name="Oval 125">
            <a:extLst>
              <a:ext uri="{FF2B5EF4-FFF2-40B4-BE49-F238E27FC236}">
                <a16:creationId xmlns:a16="http://schemas.microsoft.com/office/drawing/2014/main" id="{84C27D3F-49DA-DB02-DE6E-492B084F131A}"/>
              </a:ext>
            </a:extLst>
          </p:cNvPr>
          <p:cNvSpPr/>
          <p:nvPr/>
        </p:nvSpPr>
        <p:spPr>
          <a:xfrm>
            <a:off x="2054259" y="3640641"/>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27" name="Oval 126">
            <a:extLst>
              <a:ext uri="{FF2B5EF4-FFF2-40B4-BE49-F238E27FC236}">
                <a16:creationId xmlns:a16="http://schemas.microsoft.com/office/drawing/2014/main" id="{176204E8-52A6-5A5D-9F71-E9ED12C3FE10}"/>
              </a:ext>
            </a:extLst>
          </p:cNvPr>
          <p:cNvSpPr/>
          <p:nvPr/>
        </p:nvSpPr>
        <p:spPr>
          <a:xfrm>
            <a:off x="2446251" y="3640641"/>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28" name="Oval 127">
            <a:extLst>
              <a:ext uri="{FF2B5EF4-FFF2-40B4-BE49-F238E27FC236}">
                <a16:creationId xmlns:a16="http://schemas.microsoft.com/office/drawing/2014/main" id="{D1E8E866-F728-A7AD-DC15-123E009F8C1A}"/>
              </a:ext>
            </a:extLst>
          </p:cNvPr>
          <p:cNvSpPr/>
          <p:nvPr/>
        </p:nvSpPr>
        <p:spPr>
          <a:xfrm>
            <a:off x="3287921" y="3673315"/>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29" name="Oval 128">
            <a:extLst>
              <a:ext uri="{FF2B5EF4-FFF2-40B4-BE49-F238E27FC236}">
                <a16:creationId xmlns:a16="http://schemas.microsoft.com/office/drawing/2014/main" id="{608F115C-D3A0-46BF-E05C-33FAE2340127}"/>
              </a:ext>
            </a:extLst>
          </p:cNvPr>
          <p:cNvSpPr/>
          <p:nvPr/>
        </p:nvSpPr>
        <p:spPr>
          <a:xfrm>
            <a:off x="3287921" y="2504548"/>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30" name="Oval 129">
            <a:extLst>
              <a:ext uri="{FF2B5EF4-FFF2-40B4-BE49-F238E27FC236}">
                <a16:creationId xmlns:a16="http://schemas.microsoft.com/office/drawing/2014/main" id="{0D6ED393-0AA0-B8BA-062C-4F5D4D7A3442}"/>
              </a:ext>
            </a:extLst>
          </p:cNvPr>
          <p:cNvSpPr/>
          <p:nvPr/>
        </p:nvSpPr>
        <p:spPr>
          <a:xfrm>
            <a:off x="4383966" y="2504548"/>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31" name="Oval 130">
            <a:extLst>
              <a:ext uri="{FF2B5EF4-FFF2-40B4-BE49-F238E27FC236}">
                <a16:creationId xmlns:a16="http://schemas.microsoft.com/office/drawing/2014/main" id="{D894B235-07E4-04F5-7121-4225E83B939E}"/>
              </a:ext>
            </a:extLst>
          </p:cNvPr>
          <p:cNvSpPr/>
          <p:nvPr/>
        </p:nvSpPr>
        <p:spPr>
          <a:xfrm>
            <a:off x="4383966" y="4842082"/>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32" name="Oval 131">
            <a:extLst>
              <a:ext uri="{FF2B5EF4-FFF2-40B4-BE49-F238E27FC236}">
                <a16:creationId xmlns:a16="http://schemas.microsoft.com/office/drawing/2014/main" id="{7A25A3E8-149F-2BA6-368F-E00A893DC8B6}"/>
              </a:ext>
            </a:extLst>
          </p:cNvPr>
          <p:cNvSpPr/>
          <p:nvPr/>
        </p:nvSpPr>
        <p:spPr>
          <a:xfrm>
            <a:off x="2191875" y="4842082"/>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33" name="TextBox 132">
            <a:extLst>
              <a:ext uri="{FF2B5EF4-FFF2-40B4-BE49-F238E27FC236}">
                <a16:creationId xmlns:a16="http://schemas.microsoft.com/office/drawing/2014/main" id="{BB139979-7AD2-302E-7B49-CE30DA5CB14D}"/>
              </a:ext>
            </a:extLst>
          </p:cNvPr>
          <p:cNvSpPr txBox="1"/>
          <p:nvPr/>
        </p:nvSpPr>
        <p:spPr>
          <a:xfrm>
            <a:off x="6011152" y="2682821"/>
            <a:ext cx="1762245" cy="456404"/>
          </a:xfrm>
          <a:prstGeom prst="rect">
            <a:avLst/>
          </a:prstGeom>
          <a:noFill/>
        </p:spPr>
        <p:txBody>
          <a:bodyPr wrap="square" lIns="0" tIns="0" rIns="0" bIns="0" rtlCol="0" anchor="t">
            <a:normAutofit/>
          </a:bodyPr>
          <a:lstStyle/>
          <a:p>
            <a:r>
              <a:rPr lang="en-US" sz="900" dirty="0"/>
              <a:t>Lorem ipsum dolor sit amet, consectetur adipiscing elit. Ut tempor, quam et mattis</a:t>
            </a:r>
          </a:p>
        </p:txBody>
      </p:sp>
      <p:sp>
        <p:nvSpPr>
          <p:cNvPr id="134" name="TextBox 133">
            <a:extLst>
              <a:ext uri="{FF2B5EF4-FFF2-40B4-BE49-F238E27FC236}">
                <a16:creationId xmlns:a16="http://schemas.microsoft.com/office/drawing/2014/main" id="{0BC83C0B-301F-8DCF-CE1D-E74CC04AB82D}"/>
              </a:ext>
            </a:extLst>
          </p:cNvPr>
          <p:cNvSpPr txBox="1"/>
          <p:nvPr/>
        </p:nvSpPr>
        <p:spPr>
          <a:xfrm>
            <a:off x="6011152" y="3224901"/>
            <a:ext cx="1762245" cy="456404"/>
          </a:xfrm>
          <a:prstGeom prst="rect">
            <a:avLst/>
          </a:prstGeom>
          <a:noFill/>
        </p:spPr>
        <p:txBody>
          <a:bodyPr wrap="square" lIns="0" tIns="0" rIns="0" bIns="0" rtlCol="0" anchor="t">
            <a:normAutofit/>
          </a:bodyPr>
          <a:lstStyle/>
          <a:p>
            <a:r>
              <a:rPr lang="en-US" sz="900" dirty="0"/>
              <a:t>Lorem ipsum dolor sit amet, consectetur adipiscing elit. Ut tempor, quam et mattis</a:t>
            </a:r>
          </a:p>
        </p:txBody>
      </p:sp>
      <p:sp>
        <p:nvSpPr>
          <p:cNvPr id="135" name="TextBox 134">
            <a:extLst>
              <a:ext uri="{FF2B5EF4-FFF2-40B4-BE49-F238E27FC236}">
                <a16:creationId xmlns:a16="http://schemas.microsoft.com/office/drawing/2014/main" id="{353D7530-6EC7-FD3B-DE7E-AA4CE6F7FDF5}"/>
              </a:ext>
            </a:extLst>
          </p:cNvPr>
          <p:cNvSpPr txBox="1"/>
          <p:nvPr/>
        </p:nvSpPr>
        <p:spPr>
          <a:xfrm>
            <a:off x="6011152" y="3766981"/>
            <a:ext cx="1762245" cy="456404"/>
          </a:xfrm>
          <a:prstGeom prst="rect">
            <a:avLst/>
          </a:prstGeom>
          <a:noFill/>
        </p:spPr>
        <p:txBody>
          <a:bodyPr wrap="square" lIns="0" tIns="0" rIns="0" bIns="0" rtlCol="0" anchor="t">
            <a:normAutofit/>
          </a:bodyPr>
          <a:lstStyle/>
          <a:p>
            <a:r>
              <a:rPr lang="en-US" sz="900" dirty="0"/>
              <a:t>Lorem ipsum dolor sit amet, consectetur adipiscing elit. Ut tempor, quam et mattis</a:t>
            </a:r>
          </a:p>
        </p:txBody>
      </p:sp>
      <p:sp>
        <p:nvSpPr>
          <p:cNvPr id="136" name="TextBox 135">
            <a:extLst>
              <a:ext uri="{FF2B5EF4-FFF2-40B4-BE49-F238E27FC236}">
                <a16:creationId xmlns:a16="http://schemas.microsoft.com/office/drawing/2014/main" id="{529F187E-9FCC-2AB5-C7C7-1FA0FE2DAC96}"/>
              </a:ext>
            </a:extLst>
          </p:cNvPr>
          <p:cNvSpPr txBox="1"/>
          <p:nvPr/>
        </p:nvSpPr>
        <p:spPr>
          <a:xfrm>
            <a:off x="6011152" y="4309061"/>
            <a:ext cx="1762245" cy="456404"/>
          </a:xfrm>
          <a:prstGeom prst="rect">
            <a:avLst/>
          </a:prstGeom>
          <a:noFill/>
        </p:spPr>
        <p:txBody>
          <a:bodyPr wrap="square" lIns="0" tIns="0" rIns="0" bIns="0" rtlCol="0" anchor="t">
            <a:normAutofit/>
          </a:bodyPr>
          <a:lstStyle/>
          <a:p>
            <a:r>
              <a:rPr lang="en-US" sz="900" dirty="0"/>
              <a:t>Lorem ipsum dolor sit amet, consectetur adipiscing elit. Ut tempor, quam et mattis</a:t>
            </a:r>
          </a:p>
        </p:txBody>
      </p:sp>
      <p:sp>
        <p:nvSpPr>
          <p:cNvPr id="137" name="TextBox 136">
            <a:extLst>
              <a:ext uri="{FF2B5EF4-FFF2-40B4-BE49-F238E27FC236}">
                <a16:creationId xmlns:a16="http://schemas.microsoft.com/office/drawing/2014/main" id="{5240FD30-9C27-5236-C06A-C9E9D4F85EC4}"/>
              </a:ext>
            </a:extLst>
          </p:cNvPr>
          <p:cNvSpPr txBox="1"/>
          <p:nvPr/>
        </p:nvSpPr>
        <p:spPr>
          <a:xfrm>
            <a:off x="6011152" y="4851141"/>
            <a:ext cx="1762245" cy="456404"/>
          </a:xfrm>
          <a:prstGeom prst="rect">
            <a:avLst/>
          </a:prstGeom>
          <a:noFill/>
        </p:spPr>
        <p:txBody>
          <a:bodyPr wrap="square" lIns="0" tIns="0" rIns="0" bIns="0" rtlCol="0" anchor="t">
            <a:normAutofit/>
          </a:bodyPr>
          <a:lstStyle/>
          <a:p>
            <a:r>
              <a:rPr lang="en-US" sz="900" dirty="0"/>
              <a:t>Lorem ipsum dolor sit amet, consectetur adipiscing elit. Ut tempor, quam et mattis</a:t>
            </a:r>
          </a:p>
        </p:txBody>
      </p:sp>
      <p:sp>
        <p:nvSpPr>
          <p:cNvPr id="138" name="TextBox 137">
            <a:extLst>
              <a:ext uri="{FF2B5EF4-FFF2-40B4-BE49-F238E27FC236}">
                <a16:creationId xmlns:a16="http://schemas.microsoft.com/office/drawing/2014/main" id="{B69070DE-8C1F-94CA-53DA-B145323D326C}"/>
              </a:ext>
            </a:extLst>
          </p:cNvPr>
          <p:cNvSpPr txBox="1"/>
          <p:nvPr/>
        </p:nvSpPr>
        <p:spPr>
          <a:xfrm>
            <a:off x="6011152" y="5393227"/>
            <a:ext cx="1762245" cy="456404"/>
          </a:xfrm>
          <a:prstGeom prst="rect">
            <a:avLst/>
          </a:prstGeom>
          <a:noFill/>
        </p:spPr>
        <p:txBody>
          <a:bodyPr wrap="square" lIns="0" tIns="0" rIns="0" bIns="0" rtlCol="0" anchor="t">
            <a:normAutofit/>
          </a:bodyPr>
          <a:lstStyle/>
          <a:p>
            <a:r>
              <a:rPr lang="en-US" sz="900" dirty="0"/>
              <a:t>Lorem ipsum dolor sit amet, consectetur adipiscing elit. Ut tempor, quam et mattis</a:t>
            </a:r>
          </a:p>
        </p:txBody>
      </p:sp>
      <p:cxnSp>
        <p:nvCxnSpPr>
          <p:cNvPr id="140" name="Straight Connector 139">
            <a:extLst>
              <a:ext uri="{FF2B5EF4-FFF2-40B4-BE49-F238E27FC236}">
                <a16:creationId xmlns:a16="http://schemas.microsoft.com/office/drawing/2014/main" id="{C3472CDC-11F9-5C58-1533-5837CC08DD87}"/>
              </a:ext>
            </a:extLst>
          </p:cNvPr>
          <p:cNvCxnSpPr>
            <a:cxnSpLocks/>
          </p:cNvCxnSpPr>
          <p:nvPr/>
        </p:nvCxnSpPr>
        <p:spPr>
          <a:xfrm>
            <a:off x="5475417" y="2639983"/>
            <a:ext cx="3359967"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a:extLst>
              <a:ext uri="{FF2B5EF4-FFF2-40B4-BE49-F238E27FC236}">
                <a16:creationId xmlns:a16="http://schemas.microsoft.com/office/drawing/2014/main" id="{1F0B8F56-72C8-0149-B033-BF0481EE3AEB}"/>
              </a:ext>
            </a:extLst>
          </p:cNvPr>
          <p:cNvCxnSpPr>
            <a:cxnSpLocks/>
          </p:cNvCxnSpPr>
          <p:nvPr/>
        </p:nvCxnSpPr>
        <p:spPr>
          <a:xfrm>
            <a:off x="5475417" y="3182063"/>
            <a:ext cx="3359967"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96242FC1-BDA3-3A3E-A068-30C0F7F292D7}"/>
              </a:ext>
            </a:extLst>
          </p:cNvPr>
          <p:cNvCxnSpPr>
            <a:cxnSpLocks/>
          </p:cNvCxnSpPr>
          <p:nvPr/>
        </p:nvCxnSpPr>
        <p:spPr>
          <a:xfrm>
            <a:off x="5475417" y="3724143"/>
            <a:ext cx="3359967"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8F95218C-B8A0-3CF0-8C53-FF634F8155E6}"/>
              </a:ext>
            </a:extLst>
          </p:cNvPr>
          <p:cNvCxnSpPr>
            <a:cxnSpLocks/>
          </p:cNvCxnSpPr>
          <p:nvPr/>
        </p:nvCxnSpPr>
        <p:spPr>
          <a:xfrm>
            <a:off x="5475417" y="4266223"/>
            <a:ext cx="3359967"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2A054B04-90CB-B228-72DD-444EB4BB63B0}"/>
              </a:ext>
            </a:extLst>
          </p:cNvPr>
          <p:cNvCxnSpPr>
            <a:cxnSpLocks/>
          </p:cNvCxnSpPr>
          <p:nvPr/>
        </p:nvCxnSpPr>
        <p:spPr>
          <a:xfrm>
            <a:off x="5475417" y="4808303"/>
            <a:ext cx="3359967"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a:extLst>
              <a:ext uri="{FF2B5EF4-FFF2-40B4-BE49-F238E27FC236}">
                <a16:creationId xmlns:a16="http://schemas.microsoft.com/office/drawing/2014/main" id="{E102B3CA-B93B-088D-C5A9-A2399B94AA0E}"/>
              </a:ext>
            </a:extLst>
          </p:cNvPr>
          <p:cNvCxnSpPr>
            <a:cxnSpLocks/>
          </p:cNvCxnSpPr>
          <p:nvPr/>
        </p:nvCxnSpPr>
        <p:spPr>
          <a:xfrm>
            <a:off x="5475417" y="5350386"/>
            <a:ext cx="3359967"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47" name="Oval 146">
            <a:extLst>
              <a:ext uri="{FF2B5EF4-FFF2-40B4-BE49-F238E27FC236}">
                <a16:creationId xmlns:a16="http://schemas.microsoft.com/office/drawing/2014/main" id="{C4E21328-EF8A-C30A-7A33-02756CE85BD1}"/>
              </a:ext>
            </a:extLst>
          </p:cNvPr>
          <p:cNvSpPr/>
          <p:nvPr/>
        </p:nvSpPr>
        <p:spPr>
          <a:xfrm>
            <a:off x="5541866" y="2195323"/>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48" name="Oval 147">
            <a:extLst>
              <a:ext uri="{FF2B5EF4-FFF2-40B4-BE49-F238E27FC236}">
                <a16:creationId xmlns:a16="http://schemas.microsoft.com/office/drawing/2014/main" id="{96989867-06C6-1F08-D9F0-D92361F5AD6B}"/>
              </a:ext>
            </a:extLst>
          </p:cNvPr>
          <p:cNvSpPr/>
          <p:nvPr/>
        </p:nvSpPr>
        <p:spPr>
          <a:xfrm>
            <a:off x="5541866" y="2737404"/>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49" name="Oval 148">
            <a:extLst>
              <a:ext uri="{FF2B5EF4-FFF2-40B4-BE49-F238E27FC236}">
                <a16:creationId xmlns:a16="http://schemas.microsoft.com/office/drawing/2014/main" id="{238BD3DD-A035-201D-F7C2-95C7FEC1122B}"/>
              </a:ext>
            </a:extLst>
          </p:cNvPr>
          <p:cNvSpPr/>
          <p:nvPr/>
        </p:nvSpPr>
        <p:spPr>
          <a:xfrm>
            <a:off x="5541866" y="3279485"/>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50" name="Oval 149">
            <a:extLst>
              <a:ext uri="{FF2B5EF4-FFF2-40B4-BE49-F238E27FC236}">
                <a16:creationId xmlns:a16="http://schemas.microsoft.com/office/drawing/2014/main" id="{5CF82F73-9FB2-14B9-0F18-9FADF0E2850F}"/>
              </a:ext>
            </a:extLst>
          </p:cNvPr>
          <p:cNvSpPr/>
          <p:nvPr/>
        </p:nvSpPr>
        <p:spPr>
          <a:xfrm>
            <a:off x="5541866" y="3821566"/>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51" name="Oval 150">
            <a:extLst>
              <a:ext uri="{FF2B5EF4-FFF2-40B4-BE49-F238E27FC236}">
                <a16:creationId xmlns:a16="http://schemas.microsoft.com/office/drawing/2014/main" id="{57BE0ECD-02AC-BEA7-BFB3-3F1B2B390DA0}"/>
              </a:ext>
            </a:extLst>
          </p:cNvPr>
          <p:cNvSpPr/>
          <p:nvPr/>
        </p:nvSpPr>
        <p:spPr>
          <a:xfrm>
            <a:off x="5541866" y="4363647"/>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52" name="Oval 151">
            <a:extLst>
              <a:ext uri="{FF2B5EF4-FFF2-40B4-BE49-F238E27FC236}">
                <a16:creationId xmlns:a16="http://schemas.microsoft.com/office/drawing/2014/main" id="{24E268FD-08B4-6B29-357C-C987A85B9A34}"/>
              </a:ext>
            </a:extLst>
          </p:cNvPr>
          <p:cNvSpPr/>
          <p:nvPr/>
        </p:nvSpPr>
        <p:spPr>
          <a:xfrm>
            <a:off x="5541866" y="4905723"/>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53" name="Oval 152">
            <a:extLst>
              <a:ext uri="{FF2B5EF4-FFF2-40B4-BE49-F238E27FC236}">
                <a16:creationId xmlns:a16="http://schemas.microsoft.com/office/drawing/2014/main" id="{2720384B-BA40-A8F8-7380-5A5454BF856C}"/>
              </a:ext>
            </a:extLst>
          </p:cNvPr>
          <p:cNvSpPr/>
          <p:nvPr/>
        </p:nvSpPr>
        <p:spPr>
          <a:xfrm>
            <a:off x="5541866" y="5447809"/>
            <a:ext cx="349200" cy="347241"/>
          </a:xfrm>
          <a:prstGeom prst="ellipse">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dirty="0"/>
              <a:t>x</a:t>
            </a:r>
            <a:endParaRPr lang="en-PH" dirty="0"/>
          </a:p>
        </p:txBody>
      </p:sp>
      <p:sp>
        <p:nvSpPr>
          <p:cNvPr id="155" name="TextBox 154">
            <a:extLst>
              <a:ext uri="{FF2B5EF4-FFF2-40B4-BE49-F238E27FC236}">
                <a16:creationId xmlns:a16="http://schemas.microsoft.com/office/drawing/2014/main" id="{DA204E72-D48C-D408-C08B-9E29D50C8283}"/>
              </a:ext>
            </a:extLst>
          </p:cNvPr>
          <p:cNvSpPr txBox="1"/>
          <p:nvPr/>
        </p:nvSpPr>
        <p:spPr>
          <a:xfrm>
            <a:off x="7874760" y="2140741"/>
            <a:ext cx="968480" cy="456404"/>
          </a:xfrm>
          <a:prstGeom prst="rect">
            <a:avLst/>
          </a:prstGeom>
          <a:solidFill>
            <a:srgbClr val="FFD5D5"/>
          </a:solidFill>
        </p:spPr>
        <p:txBody>
          <a:bodyPr wrap="square" lIns="0" tIns="0" rIns="0" bIns="0" rtlCol="0" anchor="ctr">
            <a:normAutofit/>
          </a:bodyPr>
          <a:lstStyle/>
          <a:p>
            <a:pPr algn="ctr"/>
            <a:r>
              <a:rPr lang="en-US" sz="900" dirty="0"/>
              <a:t>XXX</a:t>
            </a:r>
          </a:p>
        </p:txBody>
      </p:sp>
      <p:sp>
        <p:nvSpPr>
          <p:cNvPr id="156" name="TextBox 155">
            <a:extLst>
              <a:ext uri="{FF2B5EF4-FFF2-40B4-BE49-F238E27FC236}">
                <a16:creationId xmlns:a16="http://schemas.microsoft.com/office/drawing/2014/main" id="{F0753387-8779-BEBC-FED7-50B50ACB84C2}"/>
              </a:ext>
            </a:extLst>
          </p:cNvPr>
          <p:cNvSpPr txBox="1"/>
          <p:nvPr/>
        </p:nvSpPr>
        <p:spPr>
          <a:xfrm>
            <a:off x="7874760" y="2682821"/>
            <a:ext cx="968480" cy="456404"/>
          </a:xfrm>
          <a:prstGeom prst="rect">
            <a:avLst/>
          </a:prstGeom>
          <a:solidFill>
            <a:srgbClr val="FFD5D5"/>
          </a:solidFill>
        </p:spPr>
        <p:txBody>
          <a:bodyPr wrap="square" lIns="0" tIns="0" rIns="0" bIns="0" rtlCol="0" anchor="ctr">
            <a:normAutofit/>
          </a:bodyPr>
          <a:lstStyle/>
          <a:p>
            <a:pPr algn="ctr"/>
            <a:r>
              <a:rPr lang="en-US" sz="900" dirty="0"/>
              <a:t>XXX</a:t>
            </a:r>
          </a:p>
        </p:txBody>
      </p:sp>
      <p:sp>
        <p:nvSpPr>
          <p:cNvPr id="157" name="TextBox 156">
            <a:extLst>
              <a:ext uri="{FF2B5EF4-FFF2-40B4-BE49-F238E27FC236}">
                <a16:creationId xmlns:a16="http://schemas.microsoft.com/office/drawing/2014/main" id="{F789A7D5-9C90-F486-44D5-EB2A6EFF393D}"/>
              </a:ext>
            </a:extLst>
          </p:cNvPr>
          <p:cNvSpPr txBox="1"/>
          <p:nvPr/>
        </p:nvSpPr>
        <p:spPr>
          <a:xfrm>
            <a:off x="7874760" y="3224901"/>
            <a:ext cx="968480" cy="456404"/>
          </a:xfrm>
          <a:prstGeom prst="rect">
            <a:avLst/>
          </a:prstGeom>
          <a:solidFill>
            <a:srgbClr val="FFD5D5"/>
          </a:solidFill>
        </p:spPr>
        <p:txBody>
          <a:bodyPr wrap="square" lIns="0" tIns="0" rIns="0" bIns="0" rtlCol="0" anchor="ctr">
            <a:normAutofit/>
          </a:bodyPr>
          <a:lstStyle/>
          <a:p>
            <a:pPr algn="ctr"/>
            <a:r>
              <a:rPr lang="en-US" sz="900" dirty="0"/>
              <a:t>XXX</a:t>
            </a:r>
          </a:p>
        </p:txBody>
      </p:sp>
      <p:sp>
        <p:nvSpPr>
          <p:cNvPr id="158" name="TextBox 157">
            <a:extLst>
              <a:ext uri="{FF2B5EF4-FFF2-40B4-BE49-F238E27FC236}">
                <a16:creationId xmlns:a16="http://schemas.microsoft.com/office/drawing/2014/main" id="{84F25D6A-F2A8-2130-6C67-51DDA81DE3B6}"/>
              </a:ext>
            </a:extLst>
          </p:cNvPr>
          <p:cNvSpPr txBox="1"/>
          <p:nvPr/>
        </p:nvSpPr>
        <p:spPr>
          <a:xfrm>
            <a:off x="7874760" y="3766981"/>
            <a:ext cx="968480" cy="456404"/>
          </a:xfrm>
          <a:prstGeom prst="rect">
            <a:avLst/>
          </a:prstGeom>
          <a:solidFill>
            <a:srgbClr val="FFD5D5"/>
          </a:solidFill>
        </p:spPr>
        <p:txBody>
          <a:bodyPr wrap="square" lIns="0" tIns="0" rIns="0" bIns="0" rtlCol="0" anchor="ctr">
            <a:normAutofit/>
          </a:bodyPr>
          <a:lstStyle/>
          <a:p>
            <a:pPr algn="ctr"/>
            <a:r>
              <a:rPr lang="en-US" sz="900" dirty="0"/>
              <a:t>XXX</a:t>
            </a:r>
          </a:p>
        </p:txBody>
      </p:sp>
      <p:sp>
        <p:nvSpPr>
          <p:cNvPr id="159" name="TextBox 158">
            <a:extLst>
              <a:ext uri="{FF2B5EF4-FFF2-40B4-BE49-F238E27FC236}">
                <a16:creationId xmlns:a16="http://schemas.microsoft.com/office/drawing/2014/main" id="{B4092B14-D568-DF7D-C84F-FFA108571CB6}"/>
              </a:ext>
            </a:extLst>
          </p:cNvPr>
          <p:cNvSpPr txBox="1"/>
          <p:nvPr/>
        </p:nvSpPr>
        <p:spPr>
          <a:xfrm>
            <a:off x="7874760" y="4309061"/>
            <a:ext cx="968480" cy="456404"/>
          </a:xfrm>
          <a:prstGeom prst="rect">
            <a:avLst/>
          </a:prstGeom>
          <a:solidFill>
            <a:srgbClr val="FFD5D5"/>
          </a:solidFill>
        </p:spPr>
        <p:txBody>
          <a:bodyPr wrap="square" lIns="0" tIns="0" rIns="0" bIns="0" rtlCol="0" anchor="ctr">
            <a:normAutofit/>
          </a:bodyPr>
          <a:lstStyle/>
          <a:p>
            <a:pPr algn="ctr"/>
            <a:r>
              <a:rPr lang="en-US" sz="900" dirty="0"/>
              <a:t>XXX</a:t>
            </a:r>
          </a:p>
        </p:txBody>
      </p:sp>
      <p:sp>
        <p:nvSpPr>
          <p:cNvPr id="160" name="TextBox 159">
            <a:extLst>
              <a:ext uri="{FF2B5EF4-FFF2-40B4-BE49-F238E27FC236}">
                <a16:creationId xmlns:a16="http://schemas.microsoft.com/office/drawing/2014/main" id="{02D7E46E-FDCA-95B9-4318-3985341FABF4}"/>
              </a:ext>
            </a:extLst>
          </p:cNvPr>
          <p:cNvSpPr txBox="1"/>
          <p:nvPr/>
        </p:nvSpPr>
        <p:spPr>
          <a:xfrm>
            <a:off x="7874760" y="4851141"/>
            <a:ext cx="968480" cy="456404"/>
          </a:xfrm>
          <a:prstGeom prst="rect">
            <a:avLst/>
          </a:prstGeom>
          <a:solidFill>
            <a:srgbClr val="FFD5D5"/>
          </a:solidFill>
        </p:spPr>
        <p:txBody>
          <a:bodyPr wrap="square" lIns="0" tIns="0" rIns="0" bIns="0" rtlCol="0" anchor="ctr">
            <a:normAutofit/>
          </a:bodyPr>
          <a:lstStyle/>
          <a:p>
            <a:pPr algn="ctr"/>
            <a:r>
              <a:rPr lang="en-US" sz="900" dirty="0"/>
              <a:t>XXX</a:t>
            </a:r>
          </a:p>
        </p:txBody>
      </p:sp>
      <p:sp>
        <p:nvSpPr>
          <p:cNvPr id="161" name="TextBox 160">
            <a:extLst>
              <a:ext uri="{FF2B5EF4-FFF2-40B4-BE49-F238E27FC236}">
                <a16:creationId xmlns:a16="http://schemas.microsoft.com/office/drawing/2014/main" id="{03F8B9B0-A8B5-8114-7543-2B281D8BBC81}"/>
              </a:ext>
            </a:extLst>
          </p:cNvPr>
          <p:cNvSpPr txBox="1"/>
          <p:nvPr/>
        </p:nvSpPr>
        <p:spPr>
          <a:xfrm>
            <a:off x="7874760" y="5393227"/>
            <a:ext cx="968480" cy="456404"/>
          </a:xfrm>
          <a:prstGeom prst="rect">
            <a:avLst/>
          </a:prstGeom>
          <a:solidFill>
            <a:srgbClr val="FFD5D5"/>
          </a:solidFill>
        </p:spPr>
        <p:txBody>
          <a:bodyPr wrap="square" lIns="0" tIns="0" rIns="0" bIns="0" rtlCol="0" anchor="ctr">
            <a:normAutofit/>
          </a:bodyPr>
          <a:lstStyle/>
          <a:p>
            <a:pPr algn="ctr"/>
            <a:r>
              <a:rPr lang="en-US" sz="900" dirty="0"/>
              <a:t>XXX</a:t>
            </a:r>
          </a:p>
        </p:txBody>
      </p:sp>
      <p:sp>
        <p:nvSpPr>
          <p:cNvPr id="164" name="TextBox 163">
            <a:extLst>
              <a:ext uri="{FF2B5EF4-FFF2-40B4-BE49-F238E27FC236}">
                <a16:creationId xmlns:a16="http://schemas.microsoft.com/office/drawing/2014/main" id="{10D50D1E-2F0B-8CEC-9430-02C5B28D39B4}"/>
              </a:ext>
            </a:extLst>
          </p:cNvPr>
          <p:cNvSpPr txBox="1"/>
          <p:nvPr/>
        </p:nvSpPr>
        <p:spPr>
          <a:xfrm>
            <a:off x="7795226" y="1558399"/>
            <a:ext cx="1127548" cy="445661"/>
          </a:xfrm>
          <a:prstGeom prst="rect">
            <a:avLst/>
          </a:prstGeom>
          <a:solidFill>
            <a:schemeClr val="accent1"/>
          </a:solidFill>
          <a:ln>
            <a:solidFill>
              <a:schemeClr val="accent1"/>
            </a:solidFill>
          </a:ln>
        </p:spPr>
        <p:txBody>
          <a:bodyPr wrap="square" lIns="0" tIns="0" rIns="0" bIns="0" rtlCol="0" anchor="ctr">
            <a:noAutofit/>
          </a:bodyPr>
          <a:lstStyle/>
          <a:p>
            <a:pPr algn="ctr"/>
            <a:r>
              <a:rPr lang="en-US" sz="1000" b="1" dirty="0">
                <a:solidFill>
                  <a:schemeClr val="bg1"/>
                </a:solidFill>
                <a:latin typeface="+mj-lt"/>
              </a:rPr>
              <a:t>Lorem ipsum</a:t>
            </a:r>
            <a:endParaRPr lang="en-PH" sz="1000" b="1" dirty="0">
              <a:solidFill>
                <a:schemeClr val="bg1"/>
              </a:solidFill>
              <a:latin typeface="+mj-lt"/>
            </a:endParaRPr>
          </a:p>
        </p:txBody>
      </p:sp>
      <p:sp>
        <p:nvSpPr>
          <p:cNvPr id="165" name="Text Placeholder 19">
            <a:extLst>
              <a:ext uri="{FF2B5EF4-FFF2-40B4-BE49-F238E27FC236}">
                <a16:creationId xmlns:a16="http://schemas.microsoft.com/office/drawing/2014/main" id="{D86CDEED-8709-0272-BCF9-77FF183B4AA5}"/>
              </a:ext>
            </a:extLst>
          </p:cNvPr>
          <p:cNvSpPr txBox="1">
            <a:spLocks/>
          </p:cNvSpPr>
          <p:nvPr/>
        </p:nvSpPr>
        <p:spPr>
          <a:xfrm>
            <a:off x="221225" y="1367402"/>
            <a:ext cx="4350774"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166" name="Straight Connector 165">
            <a:extLst>
              <a:ext uri="{FF2B5EF4-FFF2-40B4-BE49-F238E27FC236}">
                <a16:creationId xmlns:a16="http://schemas.microsoft.com/office/drawing/2014/main" id="{B7070D9F-09F5-D11B-3195-A807BF6FAA70}"/>
              </a:ext>
            </a:extLst>
          </p:cNvPr>
          <p:cNvCxnSpPr>
            <a:cxnSpLocks/>
          </p:cNvCxnSpPr>
          <p:nvPr/>
        </p:nvCxnSpPr>
        <p:spPr>
          <a:xfrm>
            <a:off x="221486" y="1848486"/>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67" name="TextBox 166">
            <a:extLst>
              <a:ext uri="{FF2B5EF4-FFF2-40B4-BE49-F238E27FC236}">
                <a16:creationId xmlns:a16="http://schemas.microsoft.com/office/drawing/2014/main" id="{2DFF4A53-DC08-8120-5C1B-DEE33792958E}"/>
              </a:ext>
            </a:extLst>
          </p:cNvPr>
          <p:cNvSpPr txBox="1"/>
          <p:nvPr/>
        </p:nvSpPr>
        <p:spPr>
          <a:xfrm>
            <a:off x="1907163" y="5851186"/>
            <a:ext cx="918624" cy="321014"/>
          </a:xfrm>
          <a:prstGeom prst="rect">
            <a:avLst/>
          </a:prstGeom>
          <a:noFill/>
        </p:spPr>
        <p:txBody>
          <a:bodyPr wrap="square" lIns="0" tIns="0" rIns="0" bIns="0" rtlCol="0" anchor="ctr">
            <a:noAutofit/>
          </a:bodyPr>
          <a:lstStyle/>
          <a:p>
            <a:pPr algn="ctr"/>
            <a:r>
              <a:rPr lang="en-US" sz="800" b="1" dirty="0"/>
              <a:t>Lorem ipsum dolor </a:t>
            </a:r>
            <a:endParaRPr lang="en-PH" sz="800" b="1" dirty="0"/>
          </a:p>
        </p:txBody>
      </p:sp>
      <p:sp>
        <p:nvSpPr>
          <p:cNvPr id="168" name="TextBox 167">
            <a:extLst>
              <a:ext uri="{FF2B5EF4-FFF2-40B4-BE49-F238E27FC236}">
                <a16:creationId xmlns:a16="http://schemas.microsoft.com/office/drawing/2014/main" id="{13834E30-B27D-3081-E942-A94B97B440B7}"/>
              </a:ext>
            </a:extLst>
          </p:cNvPr>
          <p:cNvSpPr txBox="1"/>
          <p:nvPr/>
        </p:nvSpPr>
        <p:spPr>
          <a:xfrm>
            <a:off x="3003209" y="5851186"/>
            <a:ext cx="918624" cy="321014"/>
          </a:xfrm>
          <a:prstGeom prst="rect">
            <a:avLst/>
          </a:prstGeom>
          <a:noFill/>
        </p:spPr>
        <p:txBody>
          <a:bodyPr wrap="square" lIns="0" tIns="0" rIns="0" bIns="0" rtlCol="0" anchor="ctr">
            <a:noAutofit/>
          </a:bodyPr>
          <a:lstStyle/>
          <a:p>
            <a:pPr algn="ctr"/>
            <a:r>
              <a:rPr lang="en-US" sz="800" b="1" dirty="0"/>
              <a:t>Lorem ipsum dolor </a:t>
            </a:r>
            <a:endParaRPr lang="en-PH" sz="800" b="1" dirty="0"/>
          </a:p>
        </p:txBody>
      </p:sp>
      <p:sp>
        <p:nvSpPr>
          <p:cNvPr id="169" name="TextBox 168">
            <a:extLst>
              <a:ext uri="{FF2B5EF4-FFF2-40B4-BE49-F238E27FC236}">
                <a16:creationId xmlns:a16="http://schemas.microsoft.com/office/drawing/2014/main" id="{30F4ED6E-FD11-3307-E816-1992E5226500}"/>
              </a:ext>
            </a:extLst>
          </p:cNvPr>
          <p:cNvSpPr txBox="1"/>
          <p:nvPr/>
        </p:nvSpPr>
        <p:spPr>
          <a:xfrm rot="16200000">
            <a:off x="34078" y="4855195"/>
            <a:ext cx="734121" cy="321014"/>
          </a:xfrm>
          <a:prstGeom prst="rect">
            <a:avLst/>
          </a:prstGeom>
          <a:noFill/>
        </p:spPr>
        <p:txBody>
          <a:bodyPr wrap="square" lIns="0" tIns="0" rIns="0" bIns="0" rtlCol="0" anchor="ctr">
            <a:noAutofit/>
          </a:bodyPr>
          <a:lstStyle/>
          <a:p>
            <a:pPr algn="ctr"/>
            <a:r>
              <a:rPr lang="en-US" sz="800" b="1" dirty="0"/>
              <a:t>Lorem ipsum dolor </a:t>
            </a:r>
            <a:endParaRPr lang="en-PH" sz="800" b="1" dirty="0"/>
          </a:p>
        </p:txBody>
      </p:sp>
      <p:sp>
        <p:nvSpPr>
          <p:cNvPr id="170" name="TextBox 169">
            <a:extLst>
              <a:ext uri="{FF2B5EF4-FFF2-40B4-BE49-F238E27FC236}">
                <a16:creationId xmlns:a16="http://schemas.microsoft.com/office/drawing/2014/main" id="{AA55E7AE-7C5D-710D-E7EC-5281B77F8E66}"/>
              </a:ext>
            </a:extLst>
          </p:cNvPr>
          <p:cNvSpPr txBox="1"/>
          <p:nvPr/>
        </p:nvSpPr>
        <p:spPr>
          <a:xfrm rot="16200000">
            <a:off x="34078" y="3686428"/>
            <a:ext cx="734121" cy="321014"/>
          </a:xfrm>
          <a:prstGeom prst="rect">
            <a:avLst/>
          </a:prstGeom>
          <a:noFill/>
        </p:spPr>
        <p:txBody>
          <a:bodyPr wrap="square" lIns="0" tIns="0" rIns="0" bIns="0" rtlCol="0" anchor="ctr">
            <a:noAutofit/>
          </a:bodyPr>
          <a:lstStyle/>
          <a:p>
            <a:pPr algn="ctr"/>
            <a:r>
              <a:rPr lang="en-US" sz="800" b="1" dirty="0"/>
              <a:t>Lorem ipsum dolor </a:t>
            </a:r>
            <a:endParaRPr lang="en-PH" sz="800" b="1" dirty="0"/>
          </a:p>
        </p:txBody>
      </p:sp>
      <p:sp>
        <p:nvSpPr>
          <p:cNvPr id="171" name="TextBox 170">
            <a:extLst>
              <a:ext uri="{FF2B5EF4-FFF2-40B4-BE49-F238E27FC236}">
                <a16:creationId xmlns:a16="http://schemas.microsoft.com/office/drawing/2014/main" id="{C621BE5E-DDE4-54CE-F697-7D7A0B88E7D9}"/>
              </a:ext>
            </a:extLst>
          </p:cNvPr>
          <p:cNvSpPr txBox="1"/>
          <p:nvPr/>
        </p:nvSpPr>
        <p:spPr>
          <a:xfrm rot="16200000">
            <a:off x="34078" y="2517661"/>
            <a:ext cx="734121" cy="321014"/>
          </a:xfrm>
          <a:prstGeom prst="rect">
            <a:avLst/>
          </a:prstGeom>
          <a:noFill/>
        </p:spPr>
        <p:txBody>
          <a:bodyPr wrap="square" lIns="0" tIns="0" rIns="0" bIns="0" rtlCol="0" anchor="ctr">
            <a:noAutofit/>
          </a:bodyPr>
          <a:lstStyle/>
          <a:p>
            <a:pPr algn="ctr"/>
            <a:r>
              <a:rPr lang="en-US" sz="800" b="1" dirty="0"/>
              <a:t>Lorem ipsum dolor </a:t>
            </a:r>
            <a:endParaRPr lang="en-PH" sz="800" b="1" dirty="0"/>
          </a:p>
        </p:txBody>
      </p:sp>
    </p:spTree>
    <p:extLst>
      <p:ext uri="{BB962C8B-B14F-4D97-AF65-F5344CB8AC3E}">
        <p14:creationId xmlns:p14="http://schemas.microsoft.com/office/powerpoint/2010/main" val="4012429660"/>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4A46102-5912-EB60-24A6-FE3B2197B72B}"/>
              </a:ext>
            </a:extLst>
          </p:cNvPr>
          <p:cNvSpPr>
            <a:spLocks noGrp="1"/>
          </p:cNvSpPr>
          <p:nvPr>
            <p:ph type="title"/>
          </p:nvPr>
        </p:nvSpPr>
        <p:spPr/>
        <p:txBody>
          <a:bodyPr/>
          <a:lstStyle/>
          <a:p>
            <a:r>
              <a:rPr lang="en-US" dirty="0"/>
              <a:t>SWOT Slides</a:t>
            </a:r>
            <a:endParaRPr lang="en-PH" dirty="0"/>
          </a:p>
        </p:txBody>
      </p:sp>
      <p:sp>
        <p:nvSpPr>
          <p:cNvPr id="4" name="Text Placeholder 3">
            <a:extLst>
              <a:ext uri="{FF2B5EF4-FFF2-40B4-BE49-F238E27FC236}">
                <a16:creationId xmlns:a16="http://schemas.microsoft.com/office/drawing/2014/main" id="{DA495825-17F1-61A4-744E-967A69F061C4}"/>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2737685916"/>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SWOT Analysis (Four Letter Cards)</a:t>
            </a:r>
          </a:p>
        </p:txBody>
      </p:sp>
      <p:sp>
        <p:nvSpPr>
          <p:cNvPr id="3" name="Freeform: Shape 2">
            <a:extLst>
              <a:ext uri="{FF2B5EF4-FFF2-40B4-BE49-F238E27FC236}">
                <a16:creationId xmlns:a16="http://schemas.microsoft.com/office/drawing/2014/main" id="{9C351738-629A-421F-A364-33E0C41A669A}"/>
              </a:ext>
            </a:extLst>
          </p:cNvPr>
          <p:cNvSpPr/>
          <p:nvPr/>
        </p:nvSpPr>
        <p:spPr>
          <a:xfrm>
            <a:off x="827021" y="1851558"/>
            <a:ext cx="810000" cy="1080000"/>
          </a:xfrm>
          <a:custGeom>
            <a:avLst/>
            <a:gdLst>
              <a:gd name="connsiteX0" fmla="*/ 2072046 w 2072046"/>
              <a:gd name="connsiteY0" fmla="*/ 1036023 h 2072045"/>
              <a:gd name="connsiteX1" fmla="*/ 1036023 w 2072046"/>
              <a:gd name="connsiteY1" fmla="*/ 2072045 h 2072045"/>
              <a:gd name="connsiteX2" fmla="*/ 0 w 2072046"/>
              <a:gd name="connsiteY2" fmla="*/ 1036023 h 2072045"/>
              <a:gd name="connsiteX3" fmla="*/ 1036023 w 2072046"/>
              <a:gd name="connsiteY3" fmla="*/ 0 h 2072045"/>
              <a:gd name="connsiteX4" fmla="*/ 2072046 w 2072046"/>
              <a:gd name="connsiteY4" fmla="*/ 1036023 h 20720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2046" h="2072045">
                <a:moveTo>
                  <a:pt x="2072046" y="1036023"/>
                </a:moveTo>
                <a:cubicBezTo>
                  <a:pt x="2072046" y="1608202"/>
                  <a:pt x="1608203" y="2072045"/>
                  <a:pt x="1036023" y="2072045"/>
                </a:cubicBezTo>
                <a:cubicBezTo>
                  <a:pt x="463843" y="2072045"/>
                  <a:pt x="0" y="1608202"/>
                  <a:pt x="0" y="1036023"/>
                </a:cubicBezTo>
                <a:cubicBezTo>
                  <a:pt x="0" y="463843"/>
                  <a:pt x="463843" y="0"/>
                  <a:pt x="1036023" y="0"/>
                </a:cubicBezTo>
                <a:cubicBezTo>
                  <a:pt x="1608203" y="0"/>
                  <a:pt x="2072046" y="463843"/>
                  <a:pt x="2072046" y="1036023"/>
                </a:cubicBezTo>
                <a:close/>
              </a:path>
            </a:pathLst>
          </a:custGeom>
          <a:solidFill>
            <a:schemeClr val="accent4">
              <a:alpha val="20000"/>
            </a:schemeClr>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6" name="Freeform: Shape 5">
            <a:extLst>
              <a:ext uri="{FF2B5EF4-FFF2-40B4-BE49-F238E27FC236}">
                <a16:creationId xmlns:a16="http://schemas.microsoft.com/office/drawing/2014/main" id="{22BC12D8-1F6C-4CAA-A8D7-3D41E71AD8CF}"/>
              </a:ext>
            </a:extLst>
          </p:cNvPr>
          <p:cNvSpPr/>
          <p:nvPr/>
        </p:nvSpPr>
        <p:spPr>
          <a:xfrm>
            <a:off x="221226" y="1575604"/>
            <a:ext cx="2021591" cy="1541176"/>
          </a:xfrm>
          <a:custGeom>
            <a:avLst/>
            <a:gdLst>
              <a:gd name="connsiteX0" fmla="*/ 213937 w 3406941"/>
              <a:gd name="connsiteY0" fmla="*/ 0 h 2787617"/>
              <a:gd name="connsiteX1" fmla="*/ 3193005 w 3406941"/>
              <a:gd name="connsiteY1" fmla="*/ 0 h 2787617"/>
              <a:gd name="connsiteX2" fmla="*/ 3406941 w 3406941"/>
              <a:gd name="connsiteY2" fmla="*/ 249441 h 2787617"/>
              <a:gd name="connsiteX3" fmla="*/ 3406941 w 3406941"/>
              <a:gd name="connsiteY3" fmla="*/ 2401318 h 2787617"/>
              <a:gd name="connsiteX4" fmla="*/ 2403263 w 3406941"/>
              <a:gd name="connsiteY4" fmla="*/ 2339763 h 2787617"/>
              <a:gd name="connsiteX5" fmla="*/ 1148727 w 3406941"/>
              <a:gd name="connsiteY5" fmla="*/ 2548873 h 2787617"/>
              <a:gd name="connsiteX6" fmla="*/ 0 w 3406941"/>
              <a:gd name="connsiteY6" fmla="*/ 2622965 h 2787617"/>
              <a:gd name="connsiteX7" fmla="*/ 0 w 3406941"/>
              <a:gd name="connsiteY7" fmla="*/ 249441 h 2787617"/>
              <a:gd name="connsiteX8" fmla="*/ 213937 w 3406941"/>
              <a:gd name="connsiteY8" fmla="*/ 0 h 278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6941" h="2787617">
                <a:moveTo>
                  <a:pt x="213937" y="0"/>
                </a:moveTo>
                <a:lnTo>
                  <a:pt x="3193005" y="0"/>
                </a:lnTo>
                <a:cubicBezTo>
                  <a:pt x="3311162" y="0"/>
                  <a:pt x="3406941" y="111674"/>
                  <a:pt x="3406941" y="249441"/>
                </a:cubicBezTo>
                <a:lnTo>
                  <a:pt x="3406941" y="2401318"/>
                </a:lnTo>
                <a:cubicBezTo>
                  <a:pt x="3080113" y="2528752"/>
                  <a:pt x="2833455" y="2473591"/>
                  <a:pt x="2403263" y="2339763"/>
                </a:cubicBezTo>
                <a:cubicBezTo>
                  <a:pt x="1932827" y="2193399"/>
                  <a:pt x="1676642" y="2088844"/>
                  <a:pt x="1148727" y="2548873"/>
                </a:cubicBezTo>
                <a:cubicBezTo>
                  <a:pt x="772504" y="2876705"/>
                  <a:pt x="326578" y="2832576"/>
                  <a:pt x="0" y="2622965"/>
                </a:cubicBezTo>
                <a:lnTo>
                  <a:pt x="0" y="249441"/>
                </a:lnTo>
                <a:cubicBezTo>
                  <a:pt x="0" y="111674"/>
                  <a:pt x="95779" y="0"/>
                  <a:pt x="213937" y="0"/>
                </a:cubicBezTo>
                <a:close/>
              </a:path>
            </a:pathLst>
          </a:custGeom>
          <a:solidFill>
            <a:schemeClr val="accent1"/>
          </a:solidFill>
          <a:ln w="38100" cap="flat" cmpd="sng" algn="ctr">
            <a:solidFill>
              <a:schemeClr val="accent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endParaRPr lang="en-US" sz="2000" dirty="0">
              <a:solidFill>
                <a:prstClr val="white"/>
              </a:solidFill>
            </a:endParaRPr>
          </a:p>
        </p:txBody>
      </p:sp>
      <p:sp>
        <p:nvSpPr>
          <p:cNvPr id="7" name="Freeform: Shape 6">
            <a:extLst>
              <a:ext uri="{FF2B5EF4-FFF2-40B4-BE49-F238E27FC236}">
                <a16:creationId xmlns:a16="http://schemas.microsoft.com/office/drawing/2014/main" id="{8BDCC87D-7FCF-46D8-95DB-02202807ACBF}"/>
              </a:ext>
            </a:extLst>
          </p:cNvPr>
          <p:cNvSpPr/>
          <p:nvPr/>
        </p:nvSpPr>
        <p:spPr>
          <a:xfrm>
            <a:off x="221226" y="2780720"/>
            <a:ext cx="800461" cy="378568"/>
          </a:xfrm>
          <a:custGeom>
            <a:avLst/>
            <a:gdLst>
              <a:gd name="connsiteX0" fmla="*/ 1148727 w 1348998"/>
              <a:gd name="connsiteY0" fmla="*/ 270163 h 508969"/>
              <a:gd name="connsiteX1" fmla="*/ 1348999 w 1348998"/>
              <a:gd name="connsiteY1" fmla="*/ 113393 h 508969"/>
              <a:gd name="connsiteX2" fmla="*/ 0 w 1348998"/>
              <a:gd name="connsiteY2" fmla="*/ 0 h 508969"/>
              <a:gd name="connsiteX3" fmla="*/ 0 w 1348998"/>
              <a:gd name="connsiteY3" fmla="*/ 344317 h 508969"/>
              <a:gd name="connsiteX4" fmla="*/ 1148727 w 1348998"/>
              <a:gd name="connsiteY4" fmla="*/ 270226 h 508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998" h="508969">
                <a:moveTo>
                  <a:pt x="1148727" y="270163"/>
                </a:moveTo>
                <a:cubicBezTo>
                  <a:pt x="1220060" y="208045"/>
                  <a:pt x="1286379" y="156269"/>
                  <a:pt x="1348999" y="113393"/>
                </a:cubicBezTo>
                <a:cubicBezTo>
                  <a:pt x="875806" y="314856"/>
                  <a:pt x="359424" y="202340"/>
                  <a:pt x="0" y="0"/>
                </a:cubicBezTo>
                <a:lnTo>
                  <a:pt x="0" y="344317"/>
                </a:lnTo>
                <a:cubicBezTo>
                  <a:pt x="326578" y="553929"/>
                  <a:pt x="772504" y="598057"/>
                  <a:pt x="1148727" y="270226"/>
                </a:cubicBezTo>
                <a:close/>
              </a:path>
            </a:pathLst>
          </a:custGeom>
          <a:solidFill>
            <a:schemeClr val="accent2"/>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8" name="Freeform: Shape 7">
            <a:extLst>
              <a:ext uri="{FF2B5EF4-FFF2-40B4-BE49-F238E27FC236}">
                <a16:creationId xmlns:a16="http://schemas.microsoft.com/office/drawing/2014/main" id="{C343ABB9-58EB-45C6-952F-0F107E305809}"/>
              </a:ext>
            </a:extLst>
          </p:cNvPr>
          <p:cNvSpPr/>
          <p:nvPr/>
        </p:nvSpPr>
        <p:spPr>
          <a:xfrm>
            <a:off x="1585220" y="2630130"/>
            <a:ext cx="657597" cy="335492"/>
          </a:xfrm>
          <a:custGeom>
            <a:avLst/>
            <a:gdLst>
              <a:gd name="connsiteX0" fmla="*/ 0 w 1108233"/>
              <a:gd name="connsiteY0" fmla="*/ 284894 h 451054"/>
              <a:gd name="connsiteX1" fmla="*/ 104555 w 1108233"/>
              <a:gd name="connsiteY1" fmla="*/ 317552 h 451054"/>
              <a:gd name="connsiteX2" fmla="*/ 1108234 w 1108233"/>
              <a:gd name="connsiteY2" fmla="*/ 379106 h 451054"/>
              <a:gd name="connsiteX3" fmla="*/ 1108234 w 1108233"/>
              <a:gd name="connsiteY3" fmla="*/ 0 h 451054"/>
              <a:gd name="connsiteX4" fmla="*/ 0 w 1108233"/>
              <a:gd name="connsiteY4" fmla="*/ 284894 h 451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8233" h="451054">
                <a:moveTo>
                  <a:pt x="0" y="284894"/>
                </a:moveTo>
                <a:cubicBezTo>
                  <a:pt x="33723" y="295362"/>
                  <a:pt x="68512" y="306331"/>
                  <a:pt x="104555" y="317552"/>
                </a:cubicBezTo>
                <a:cubicBezTo>
                  <a:pt x="534748" y="451380"/>
                  <a:pt x="781405" y="506541"/>
                  <a:pt x="1108234" y="379106"/>
                </a:cubicBezTo>
                <a:lnTo>
                  <a:pt x="1108234" y="0"/>
                </a:lnTo>
                <a:cubicBezTo>
                  <a:pt x="866716" y="254555"/>
                  <a:pt x="338112" y="325951"/>
                  <a:pt x="0" y="284894"/>
                </a:cubicBezTo>
                <a:close/>
              </a:path>
            </a:pathLst>
          </a:custGeom>
          <a:solidFill>
            <a:schemeClr val="accent2"/>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grpSp>
        <p:nvGrpSpPr>
          <p:cNvPr id="5" name="Group 4">
            <a:extLst>
              <a:ext uri="{FF2B5EF4-FFF2-40B4-BE49-F238E27FC236}">
                <a16:creationId xmlns:a16="http://schemas.microsoft.com/office/drawing/2014/main" id="{39CE560C-7172-4F74-B232-E4978DAF8989}"/>
              </a:ext>
            </a:extLst>
          </p:cNvPr>
          <p:cNvGrpSpPr/>
          <p:nvPr/>
        </p:nvGrpSpPr>
        <p:grpSpPr>
          <a:xfrm>
            <a:off x="759818" y="2255520"/>
            <a:ext cx="944408" cy="943200"/>
            <a:chOff x="1011092" y="2072640"/>
            <a:chExt cx="944408" cy="1259210"/>
          </a:xfrm>
        </p:grpSpPr>
        <p:sp>
          <p:nvSpPr>
            <p:cNvPr id="10" name="Freeform: Shape 9">
              <a:extLst>
                <a:ext uri="{FF2B5EF4-FFF2-40B4-BE49-F238E27FC236}">
                  <a16:creationId xmlns:a16="http://schemas.microsoft.com/office/drawing/2014/main" id="{A5B7CDDB-23F6-40CF-AD25-4F18BEA5C60F}"/>
                </a:ext>
              </a:extLst>
            </p:cNvPr>
            <p:cNvSpPr/>
            <p:nvPr/>
          </p:nvSpPr>
          <p:spPr>
            <a:xfrm>
              <a:off x="1011092" y="2072640"/>
              <a:ext cx="944408" cy="1259210"/>
            </a:xfrm>
            <a:custGeom>
              <a:avLst/>
              <a:gdLst>
                <a:gd name="connsiteX0" fmla="*/ 1727039 w 1727039"/>
                <a:gd name="connsiteY0" fmla="*/ 863519 h 1727038"/>
                <a:gd name="connsiteX1" fmla="*/ 863520 w 1727039"/>
                <a:gd name="connsiteY1" fmla="*/ 1727039 h 1727038"/>
                <a:gd name="connsiteX2" fmla="*/ 0 w 1727039"/>
                <a:gd name="connsiteY2" fmla="*/ 863519 h 1727038"/>
                <a:gd name="connsiteX3" fmla="*/ 863520 w 1727039"/>
                <a:gd name="connsiteY3" fmla="*/ 0 h 1727038"/>
                <a:gd name="connsiteX4" fmla="*/ 1727039 w 1727039"/>
                <a:gd name="connsiteY4" fmla="*/ 863519 h 1727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039" h="1727038">
                  <a:moveTo>
                    <a:pt x="1727039" y="863519"/>
                  </a:moveTo>
                  <a:cubicBezTo>
                    <a:pt x="1727039" y="1340428"/>
                    <a:pt x="1340428" y="1727039"/>
                    <a:pt x="863520" y="1727039"/>
                  </a:cubicBezTo>
                  <a:cubicBezTo>
                    <a:pt x="386611" y="1727039"/>
                    <a:pt x="0" y="1340428"/>
                    <a:pt x="0" y="863519"/>
                  </a:cubicBezTo>
                  <a:cubicBezTo>
                    <a:pt x="0" y="386611"/>
                    <a:pt x="386611" y="0"/>
                    <a:pt x="863520" y="0"/>
                  </a:cubicBezTo>
                  <a:cubicBezTo>
                    <a:pt x="1340428" y="0"/>
                    <a:pt x="1727039" y="386611"/>
                    <a:pt x="1727039" y="863519"/>
                  </a:cubicBezTo>
                  <a:close/>
                </a:path>
              </a:pathLst>
            </a:custGeom>
            <a:solidFill>
              <a:schemeClr val="accent2"/>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endParaRPr lang="en-US" sz="5400" b="1" dirty="0"/>
            </a:p>
          </p:txBody>
        </p:sp>
        <p:sp>
          <p:nvSpPr>
            <p:cNvPr id="11" name="Freeform: Shape 10">
              <a:extLst>
                <a:ext uri="{FF2B5EF4-FFF2-40B4-BE49-F238E27FC236}">
                  <a16:creationId xmlns:a16="http://schemas.microsoft.com/office/drawing/2014/main" id="{86D72E60-BADA-4824-9EAD-42D40286E433}"/>
                </a:ext>
              </a:extLst>
            </p:cNvPr>
            <p:cNvSpPr/>
            <p:nvPr/>
          </p:nvSpPr>
          <p:spPr>
            <a:xfrm>
              <a:off x="1050159" y="2124728"/>
              <a:ext cx="866276" cy="1155034"/>
            </a:xfrm>
            <a:custGeom>
              <a:avLst/>
              <a:gdLst>
                <a:gd name="connsiteX0" fmla="*/ 1442835 w 1442835"/>
                <a:gd name="connsiteY0" fmla="*/ 721417 h 1442834"/>
                <a:gd name="connsiteX1" fmla="*/ 721418 w 1442835"/>
                <a:gd name="connsiteY1" fmla="*/ 1442835 h 1442834"/>
                <a:gd name="connsiteX2" fmla="*/ 0 w 1442835"/>
                <a:gd name="connsiteY2" fmla="*/ 721417 h 1442834"/>
                <a:gd name="connsiteX3" fmla="*/ 721418 w 1442835"/>
                <a:gd name="connsiteY3" fmla="*/ 0 h 1442834"/>
                <a:gd name="connsiteX4" fmla="*/ 1442835 w 1442835"/>
                <a:gd name="connsiteY4" fmla="*/ 721417 h 1442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835" h="1442834">
                  <a:moveTo>
                    <a:pt x="1442835" y="721417"/>
                  </a:moveTo>
                  <a:cubicBezTo>
                    <a:pt x="1442835" y="1119845"/>
                    <a:pt x="1119845" y="1442835"/>
                    <a:pt x="721418" y="1442835"/>
                  </a:cubicBezTo>
                  <a:cubicBezTo>
                    <a:pt x="322990" y="1442835"/>
                    <a:pt x="0" y="1119845"/>
                    <a:pt x="0" y="721417"/>
                  </a:cubicBezTo>
                  <a:cubicBezTo>
                    <a:pt x="0" y="322990"/>
                    <a:pt x="322990" y="0"/>
                    <a:pt x="721418" y="0"/>
                  </a:cubicBezTo>
                  <a:cubicBezTo>
                    <a:pt x="1119845" y="0"/>
                    <a:pt x="1442835" y="322990"/>
                    <a:pt x="1442835" y="721417"/>
                  </a:cubicBezTo>
                  <a:close/>
                </a:path>
              </a:pathLst>
            </a:custGeom>
            <a:solidFill>
              <a:srgbClr val="F2F2F2"/>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r>
                <a:rPr lang="en-US" sz="5400" b="1" dirty="0"/>
                <a:t>S</a:t>
              </a:r>
            </a:p>
          </p:txBody>
        </p:sp>
      </p:grpSp>
      <p:sp>
        <p:nvSpPr>
          <p:cNvPr id="12" name="Freeform: Shape 11">
            <a:extLst>
              <a:ext uri="{FF2B5EF4-FFF2-40B4-BE49-F238E27FC236}">
                <a16:creationId xmlns:a16="http://schemas.microsoft.com/office/drawing/2014/main" id="{BE712FB8-5A61-4F3A-879D-B9ECDE16BA31}"/>
              </a:ext>
            </a:extLst>
          </p:cNvPr>
          <p:cNvSpPr/>
          <p:nvPr/>
        </p:nvSpPr>
        <p:spPr>
          <a:xfrm>
            <a:off x="2447878" y="1575604"/>
            <a:ext cx="2021591" cy="1541176"/>
          </a:xfrm>
          <a:custGeom>
            <a:avLst/>
            <a:gdLst>
              <a:gd name="connsiteX0" fmla="*/ 213937 w 3406941"/>
              <a:gd name="connsiteY0" fmla="*/ 0 h 2787617"/>
              <a:gd name="connsiteX1" fmla="*/ 3193005 w 3406941"/>
              <a:gd name="connsiteY1" fmla="*/ 0 h 2787617"/>
              <a:gd name="connsiteX2" fmla="*/ 3406941 w 3406941"/>
              <a:gd name="connsiteY2" fmla="*/ 249441 h 2787617"/>
              <a:gd name="connsiteX3" fmla="*/ 3406941 w 3406941"/>
              <a:gd name="connsiteY3" fmla="*/ 2401318 h 2787617"/>
              <a:gd name="connsiteX4" fmla="*/ 2403263 w 3406941"/>
              <a:gd name="connsiteY4" fmla="*/ 2339763 h 2787617"/>
              <a:gd name="connsiteX5" fmla="*/ 1148727 w 3406941"/>
              <a:gd name="connsiteY5" fmla="*/ 2548873 h 2787617"/>
              <a:gd name="connsiteX6" fmla="*/ 0 w 3406941"/>
              <a:gd name="connsiteY6" fmla="*/ 2622965 h 2787617"/>
              <a:gd name="connsiteX7" fmla="*/ 0 w 3406941"/>
              <a:gd name="connsiteY7" fmla="*/ 249441 h 2787617"/>
              <a:gd name="connsiteX8" fmla="*/ 213937 w 3406941"/>
              <a:gd name="connsiteY8" fmla="*/ 0 h 278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6941" h="2787617">
                <a:moveTo>
                  <a:pt x="213937" y="0"/>
                </a:moveTo>
                <a:lnTo>
                  <a:pt x="3193005" y="0"/>
                </a:lnTo>
                <a:cubicBezTo>
                  <a:pt x="3311162" y="0"/>
                  <a:pt x="3406941" y="111674"/>
                  <a:pt x="3406941" y="249441"/>
                </a:cubicBezTo>
                <a:lnTo>
                  <a:pt x="3406941" y="2401318"/>
                </a:lnTo>
                <a:cubicBezTo>
                  <a:pt x="3080113" y="2528752"/>
                  <a:pt x="2833455" y="2473591"/>
                  <a:pt x="2403263" y="2339763"/>
                </a:cubicBezTo>
                <a:cubicBezTo>
                  <a:pt x="1932827" y="2193399"/>
                  <a:pt x="1676642" y="2088844"/>
                  <a:pt x="1148727" y="2548873"/>
                </a:cubicBezTo>
                <a:cubicBezTo>
                  <a:pt x="772504" y="2876705"/>
                  <a:pt x="326578" y="2832576"/>
                  <a:pt x="0" y="2622965"/>
                </a:cubicBezTo>
                <a:lnTo>
                  <a:pt x="0" y="249441"/>
                </a:lnTo>
                <a:cubicBezTo>
                  <a:pt x="0" y="111674"/>
                  <a:pt x="95779" y="0"/>
                  <a:pt x="213937" y="0"/>
                </a:cubicBezTo>
                <a:close/>
              </a:path>
            </a:pathLst>
          </a:custGeom>
          <a:solidFill>
            <a:schemeClr val="accent2"/>
          </a:solidFill>
          <a:ln w="38100" cap="flat" cmpd="sng" algn="ctr">
            <a:solidFill>
              <a:schemeClr val="accent3"/>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endParaRPr lang="en-US" sz="2000" dirty="0">
              <a:solidFill>
                <a:prstClr val="white"/>
              </a:solidFill>
            </a:endParaRPr>
          </a:p>
        </p:txBody>
      </p:sp>
      <p:sp>
        <p:nvSpPr>
          <p:cNvPr id="13" name="Freeform: Shape 12">
            <a:extLst>
              <a:ext uri="{FF2B5EF4-FFF2-40B4-BE49-F238E27FC236}">
                <a16:creationId xmlns:a16="http://schemas.microsoft.com/office/drawing/2014/main" id="{273E47C4-4D28-4292-ADBC-E8CB64B1B61B}"/>
              </a:ext>
            </a:extLst>
          </p:cNvPr>
          <p:cNvSpPr/>
          <p:nvPr/>
        </p:nvSpPr>
        <p:spPr>
          <a:xfrm>
            <a:off x="2447878" y="2780720"/>
            <a:ext cx="800461" cy="378568"/>
          </a:xfrm>
          <a:custGeom>
            <a:avLst/>
            <a:gdLst>
              <a:gd name="connsiteX0" fmla="*/ 1148727 w 1348998"/>
              <a:gd name="connsiteY0" fmla="*/ 270163 h 508969"/>
              <a:gd name="connsiteX1" fmla="*/ 1348999 w 1348998"/>
              <a:gd name="connsiteY1" fmla="*/ 113393 h 508969"/>
              <a:gd name="connsiteX2" fmla="*/ 0 w 1348998"/>
              <a:gd name="connsiteY2" fmla="*/ 0 h 508969"/>
              <a:gd name="connsiteX3" fmla="*/ 0 w 1348998"/>
              <a:gd name="connsiteY3" fmla="*/ 344317 h 508969"/>
              <a:gd name="connsiteX4" fmla="*/ 1148727 w 1348998"/>
              <a:gd name="connsiteY4" fmla="*/ 270226 h 508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998" h="508969">
                <a:moveTo>
                  <a:pt x="1148727" y="270163"/>
                </a:moveTo>
                <a:cubicBezTo>
                  <a:pt x="1220060" y="208045"/>
                  <a:pt x="1286379" y="156269"/>
                  <a:pt x="1348999" y="113393"/>
                </a:cubicBezTo>
                <a:cubicBezTo>
                  <a:pt x="875806" y="314856"/>
                  <a:pt x="359424" y="202340"/>
                  <a:pt x="0" y="0"/>
                </a:cubicBezTo>
                <a:lnTo>
                  <a:pt x="0" y="344317"/>
                </a:lnTo>
                <a:cubicBezTo>
                  <a:pt x="326578" y="553929"/>
                  <a:pt x="772504" y="598057"/>
                  <a:pt x="1148727" y="270226"/>
                </a:cubicBezTo>
                <a:close/>
              </a:path>
            </a:pathLst>
          </a:custGeom>
          <a:solidFill>
            <a:schemeClr val="accent3"/>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14" name="Freeform: Shape 13">
            <a:extLst>
              <a:ext uri="{FF2B5EF4-FFF2-40B4-BE49-F238E27FC236}">
                <a16:creationId xmlns:a16="http://schemas.microsoft.com/office/drawing/2014/main" id="{511A9B07-973A-4F6C-91F2-139D25130A31}"/>
              </a:ext>
            </a:extLst>
          </p:cNvPr>
          <p:cNvSpPr/>
          <p:nvPr/>
        </p:nvSpPr>
        <p:spPr>
          <a:xfrm>
            <a:off x="3811871" y="2630130"/>
            <a:ext cx="657597" cy="335492"/>
          </a:xfrm>
          <a:custGeom>
            <a:avLst/>
            <a:gdLst>
              <a:gd name="connsiteX0" fmla="*/ 0 w 1108233"/>
              <a:gd name="connsiteY0" fmla="*/ 284894 h 451054"/>
              <a:gd name="connsiteX1" fmla="*/ 104555 w 1108233"/>
              <a:gd name="connsiteY1" fmla="*/ 317552 h 451054"/>
              <a:gd name="connsiteX2" fmla="*/ 1108234 w 1108233"/>
              <a:gd name="connsiteY2" fmla="*/ 379106 h 451054"/>
              <a:gd name="connsiteX3" fmla="*/ 1108234 w 1108233"/>
              <a:gd name="connsiteY3" fmla="*/ 0 h 451054"/>
              <a:gd name="connsiteX4" fmla="*/ 0 w 1108233"/>
              <a:gd name="connsiteY4" fmla="*/ 284894 h 451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8233" h="451054">
                <a:moveTo>
                  <a:pt x="0" y="284894"/>
                </a:moveTo>
                <a:cubicBezTo>
                  <a:pt x="33723" y="295362"/>
                  <a:pt x="68512" y="306331"/>
                  <a:pt x="104555" y="317552"/>
                </a:cubicBezTo>
                <a:cubicBezTo>
                  <a:pt x="534748" y="451380"/>
                  <a:pt x="781405" y="506541"/>
                  <a:pt x="1108234" y="379106"/>
                </a:cubicBezTo>
                <a:lnTo>
                  <a:pt x="1108234" y="0"/>
                </a:lnTo>
                <a:cubicBezTo>
                  <a:pt x="866716" y="254555"/>
                  <a:pt x="338112" y="325951"/>
                  <a:pt x="0" y="284894"/>
                </a:cubicBezTo>
                <a:close/>
              </a:path>
            </a:pathLst>
          </a:custGeom>
          <a:solidFill>
            <a:schemeClr val="accent3"/>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grpSp>
        <p:nvGrpSpPr>
          <p:cNvPr id="4" name="Group 3">
            <a:extLst>
              <a:ext uri="{FF2B5EF4-FFF2-40B4-BE49-F238E27FC236}">
                <a16:creationId xmlns:a16="http://schemas.microsoft.com/office/drawing/2014/main" id="{FD39BBE4-890B-4D9D-87B2-DA19E900388A}"/>
              </a:ext>
            </a:extLst>
          </p:cNvPr>
          <p:cNvGrpSpPr/>
          <p:nvPr/>
        </p:nvGrpSpPr>
        <p:grpSpPr>
          <a:xfrm>
            <a:off x="2986469" y="2255520"/>
            <a:ext cx="944408" cy="943200"/>
            <a:chOff x="3209182" y="2072640"/>
            <a:chExt cx="944408" cy="1259210"/>
          </a:xfrm>
        </p:grpSpPr>
        <p:sp>
          <p:nvSpPr>
            <p:cNvPr id="55" name="Freeform: Shape 54">
              <a:extLst>
                <a:ext uri="{FF2B5EF4-FFF2-40B4-BE49-F238E27FC236}">
                  <a16:creationId xmlns:a16="http://schemas.microsoft.com/office/drawing/2014/main" id="{0EE3A3ED-D91A-4FF2-964E-412F7357EEFB}"/>
                </a:ext>
              </a:extLst>
            </p:cNvPr>
            <p:cNvSpPr/>
            <p:nvPr/>
          </p:nvSpPr>
          <p:spPr>
            <a:xfrm>
              <a:off x="3209182" y="2072640"/>
              <a:ext cx="944408" cy="1259210"/>
            </a:xfrm>
            <a:custGeom>
              <a:avLst/>
              <a:gdLst>
                <a:gd name="connsiteX0" fmla="*/ 1727039 w 1727039"/>
                <a:gd name="connsiteY0" fmla="*/ 863519 h 1727038"/>
                <a:gd name="connsiteX1" fmla="*/ 863520 w 1727039"/>
                <a:gd name="connsiteY1" fmla="*/ 1727039 h 1727038"/>
                <a:gd name="connsiteX2" fmla="*/ 0 w 1727039"/>
                <a:gd name="connsiteY2" fmla="*/ 863519 h 1727038"/>
                <a:gd name="connsiteX3" fmla="*/ 863520 w 1727039"/>
                <a:gd name="connsiteY3" fmla="*/ 0 h 1727038"/>
                <a:gd name="connsiteX4" fmla="*/ 1727039 w 1727039"/>
                <a:gd name="connsiteY4" fmla="*/ 863519 h 1727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039" h="1727038">
                  <a:moveTo>
                    <a:pt x="1727039" y="863519"/>
                  </a:moveTo>
                  <a:cubicBezTo>
                    <a:pt x="1727039" y="1340428"/>
                    <a:pt x="1340428" y="1727039"/>
                    <a:pt x="863520" y="1727039"/>
                  </a:cubicBezTo>
                  <a:cubicBezTo>
                    <a:pt x="386611" y="1727039"/>
                    <a:pt x="0" y="1340428"/>
                    <a:pt x="0" y="863519"/>
                  </a:cubicBezTo>
                  <a:cubicBezTo>
                    <a:pt x="0" y="386611"/>
                    <a:pt x="386611" y="0"/>
                    <a:pt x="863520" y="0"/>
                  </a:cubicBezTo>
                  <a:cubicBezTo>
                    <a:pt x="1340428" y="0"/>
                    <a:pt x="1727039" y="386611"/>
                    <a:pt x="1727039" y="863519"/>
                  </a:cubicBezTo>
                  <a:close/>
                </a:path>
              </a:pathLst>
            </a:custGeom>
            <a:solidFill>
              <a:schemeClr val="accent2">
                <a:lumMod val="50000"/>
              </a:schemeClr>
            </a:solidFill>
            <a:ln w="0" cap="flat">
              <a:solidFill>
                <a:schemeClr val="accent3"/>
              </a:solid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endParaRPr lang="en-US" sz="5400" b="1" dirty="0"/>
            </a:p>
          </p:txBody>
        </p:sp>
        <p:sp>
          <p:nvSpPr>
            <p:cNvPr id="56" name="Freeform: Shape 55">
              <a:extLst>
                <a:ext uri="{FF2B5EF4-FFF2-40B4-BE49-F238E27FC236}">
                  <a16:creationId xmlns:a16="http://schemas.microsoft.com/office/drawing/2014/main" id="{6A6219EB-1FE0-4328-827D-8E7EAF6C9423}"/>
                </a:ext>
              </a:extLst>
            </p:cNvPr>
            <p:cNvSpPr/>
            <p:nvPr/>
          </p:nvSpPr>
          <p:spPr>
            <a:xfrm>
              <a:off x="3248248" y="2124728"/>
              <a:ext cx="866276" cy="1155034"/>
            </a:xfrm>
            <a:custGeom>
              <a:avLst/>
              <a:gdLst>
                <a:gd name="connsiteX0" fmla="*/ 1442835 w 1442835"/>
                <a:gd name="connsiteY0" fmla="*/ 721417 h 1442834"/>
                <a:gd name="connsiteX1" fmla="*/ 721418 w 1442835"/>
                <a:gd name="connsiteY1" fmla="*/ 1442835 h 1442834"/>
                <a:gd name="connsiteX2" fmla="*/ 0 w 1442835"/>
                <a:gd name="connsiteY2" fmla="*/ 721417 h 1442834"/>
                <a:gd name="connsiteX3" fmla="*/ 721418 w 1442835"/>
                <a:gd name="connsiteY3" fmla="*/ 0 h 1442834"/>
                <a:gd name="connsiteX4" fmla="*/ 1442835 w 1442835"/>
                <a:gd name="connsiteY4" fmla="*/ 721417 h 1442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835" h="1442834">
                  <a:moveTo>
                    <a:pt x="1442835" y="721417"/>
                  </a:moveTo>
                  <a:cubicBezTo>
                    <a:pt x="1442835" y="1119845"/>
                    <a:pt x="1119845" y="1442835"/>
                    <a:pt x="721418" y="1442835"/>
                  </a:cubicBezTo>
                  <a:cubicBezTo>
                    <a:pt x="322990" y="1442835"/>
                    <a:pt x="0" y="1119845"/>
                    <a:pt x="0" y="721417"/>
                  </a:cubicBezTo>
                  <a:cubicBezTo>
                    <a:pt x="0" y="322990"/>
                    <a:pt x="322990" y="0"/>
                    <a:pt x="721418" y="0"/>
                  </a:cubicBezTo>
                  <a:cubicBezTo>
                    <a:pt x="1119845" y="0"/>
                    <a:pt x="1442835" y="322990"/>
                    <a:pt x="1442835" y="721417"/>
                  </a:cubicBezTo>
                  <a:close/>
                </a:path>
              </a:pathLst>
            </a:custGeom>
            <a:solidFill>
              <a:srgbClr val="F2F2F2"/>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r>
                <a:rPr lang="en-US" sz="5400" b="1" dirty="0"/>
                <a:t>W</a:t>
              </a:r>
            </a:p>
          </p:txBody>
        </p:sp>
      </p:grpSp>
      <p:sp>
        <p:nvSpPr>
          <p:cNvPr id="17" name="Freeform: Shape 16">
            <a:extLst>
              <a:ext uri="{FF2B5EF4-FFF2-40B4-BE49-F238E27FC236}">
                <a16:creationId xmlns:a16="http://schemas.microsoft.com/office/drawing/2014/main" id="{9202394F-494A-4856-A63E-CA54E6FA1778}"/>
              </a:ext>
            </a:extLst>
          </p:cNvPr>
          <p:cNvSpPr/>
          <p:nvPr/>
        </p:nvSpPr>
        <p:spPr>
          <a:xfrm>
            <a:off x="4674530" y="1575604"/>
            <a:ext cx="2021591" cy="1541176"/>
          </a:xfrm>
          <a:custGeom>
            <a:avLst/>
            <a:gdLst>
              <a:gd name="connsiteX0" fmla="*/ 213937 w 3406941"/>
              <a:gd name="connsiteY0" fmla="*/ 0 h 2787617"/>
              <a:gd name="connsiteX1" fmla="*/ 3193005 w 3406941"/>
              <a:gd name="connsiteY1" fmla="*/ 0 h 2787617"/>
              <a:gd name="connsiteX2" fmla="*/ 3406941 w 3406941"/>
              <a:gd name="connsiteY2" fmla="*/ 249441 h 2787617"/>
              <a:gd name="connsiteX3" fmla="*/ 3406941 w 3406941"/>
              <a:gd name="connsiteY3" fmla="*/ 2401318 h 2787617"/>
              <a:gd name="connsiteX4" fmla="*/ 2403263 w 3406941"/>
              <a:gd name="connsiteY4" fmla="*/ 2339763 h 2787617"/>
              <a:gd name="connsiteX5" fmla="*/ 1148727 w 3406941"/>
              <a:gd name="connsiteY5" fmla="*/ 2548873 h 2787617"/>
              <a:gd name="connsiteX6" fmla="*/ 0 w 3406941"/>
              <a:gd name="connsiteY6" fmla="*/ 2622965 h 2787617"/>
              <a:gd name="connsiteX7" fmla="*/ 0 w 3406941"/>
              <a:gd name="connsiteY7" fmla="*/ 249441 h 2787617"/>
              <a:gd name="connsiteX8" fmla="*/ 213937 w 3406941"/>
              <a:gd name="connsiteY8" fmla="*/ 0 h 278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6941" h="2787617">
                <a:moveTo>
                  <a:pt x="213937" y="0"/>
                </a:moveTo>
                <a:lnTo>
                  <a:pt x="3193005" y="0"/>
                </a:lnTo>
                <a:cubicBezTo>
                  <a:pt x="3311162" y="0"/>
                  <a:pt x="3406941" y="111674"/>
                  <a:pt x="3406941" y="249441"/>
                </a:cubicBezTo>
                <a:lnTo>
                  <a:pt x="3406941" y="2401318"/>
                </a:lnTo>
                <a:cubicBezTo>
                  <a:pt x="3080113" y="2528752"/>
                  <a:pt x="2833455" y="2473591"/>
                  <a:pt x="2403263" y="2339763"/>
                </a:cubicBezTo>
                <a:cubicBezTo>
                  <a:pt x="1932827" y="2193399"/>
                  <a:pt x="1676642" y="2088844"/>
                  <a:pt x="1148727" y="2548873"/>
                </a:cubicBezTo>
                <a:cubicBezTo>
                  <a:pt x="772504" y="2876705"/>
                  <a:pt x="326578" y="2832576"/>
                  <a:pt x="0" y="2622965"/>
                </a:cubicBezTo>
                <a:lnTo>
                  <a:pt x="0" y="249441"/>
                </a:lnTo>
                <a:cubicBezTo>
                  <a:pt x="0" y="111674"/>
                  <a:pt x="95779" y="0"/>
                  <a:pt x="213937" y="0"/>
                </a:cubicBezTo>
                <a:close/>
              </a:path>
            </a:pathLst>
          </a:custGeom>
          <a:solidFill>
            <a:schemeClr val="accent1"/>
          </a:solidFill>
          <a:ln w="38100" cap="flat" cmpd="sng" algn="ctr">
            <a:solidFill>
              <a:schemeClr val="accent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endParaRPr lang="en-US" sz="2000" dirty="0">
              <a:solidFill>
                <a:prstClr val="white"/>
              </a:solidFill>
            </a:endParaRPr>
          </a:p>
        </p:txBody>
      </p:sp>
      <p:sp>
        <p:nvSpPr>
          <p:cNvPr id="18" name="Freeform: Shape 17">
            <a:extLst>
              <a:ext uri="{FF2B5EF4-FFF2-40B4-BE49-F238E27FC236}">
                <a16:creationId xmlns:a16="http://schemas.microsoft.com/office/drawing/2014/main" id="{3712C896-CDAB-4606-8F65-B6AFCE475797}"/>
              </a:ext>
            </a:extLst>
          </p:cNvPr>
          <p:cNvSpPr/>
          <p:nvPr/>
        </p:nvSpPr>
        <p:spPr>
          <a:xfrm>
            <a:off x="4674530" y="2780720"/>
            <a:ext cx="800461" cy="378568"/>
          </a:xfrm>
          <a:custGeom>
            <a:avLst/>
            <a:gdLst>
              <a:gd name="connsiteX0" fmla="*/ 1148727 w 1348998"/>
              <a:gd name="connsiteY0" fmla="*/ 270163 h 508969"/>
              <a:gd name="connsiteX1" fmla="*/ 1348999 w 1348998"/>
              <a:gd name="connsiteY1" fmla="*/ 113393 h 508969"/>
              <a:gd name="connsiteX2" fmla="*/ 0 w 1348998"/>
              <a:gd name="connsiteY2" fmla="*/ 0 h 508969"/>
              <a:gd name="connsiteX3" fmla="*/ 0 w 1348998"/>
              <a:gd name="connsiteY3" fmla="*/ 344317 h 508969"/>
              <a:gd name="connsiteX4" fmla="*/ 1148727 w 1348998"/>
              <a:gd name="connsiteY4" fmla="*/ 270226 h 508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998" h="508969">
                <a:moveTo>
                  <a:pt x="1148727" y="270163"/>
                </a:moveTo>
                <a:cubicBezTo>
                  <a:pt x="1220060" y="208045"/>
                  <a:pt x="1286379" y="156269"/>
                  <a:pt x="1348999" y="113393"/>
                </a:cubicBezTo>
                <a:cubicBezTo>
                  <a:pt x="875806" y="314856"/>
                  <a:pt x="359424" y="202340"/>
                  <a:pt x="0" y="0"/>
                </a:cubicBezTo>
                <a:lnTo>
                  <a:pt x="0" y="344317"/>
                </a:lnTo>
                <a:cubicBezTo>
                  <a:pt x="326578" y="553929"/>
                  <a:pt x="772504" y="598057"/>
                  <a:pt x="1148727" y="270226"/>
                </a:cubicBezTo>
                <a:close/>
              </a:path>
            </a:pathLst>
          </a:custGeom>
          <a:solidFill>
            <a:schemeClr val="accent2"/>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19" name="Freeform: Shape 18">
            <a:extLst>
              <a:ext uri="{FF2B5EF4-FFF2-40B4-BE49-F238E27FC236}">
                <a16:creationId xmlns:a16="http://schemas.microsoft.com/office/drawing/2014/main" id="{78E22A1E-4AE8-4F92-AB3D-E5989A3798DD}"/>
              </a:ext>
            </a:extLst>
          </p:cNvPr>
          <p:cNvSpPr/>
          <p:nvPr/>
        </p:nvSpPr>
        <p:spPr>
          <a:xfrm>
            <a:off x="6038524" y="2630130"/>
            <a:ext cx="657597" cy="335492"/>
          </a:xfrm>
          <a:custGeom>
            <a:avLst/>
            <a:gdLst>
              <a:gd name="connsiteX0" fmla="*/ 0 w 1108233"/>
              <a:gd name="connsiteY0" fmla="*/ 284894 h 451054"/>
              <a:gd name="connsiteX1" fmla="*/ 104555 w 1108233"/>
              <a:gd name="connsiteY1" fmla="*/ 317552 h 451054"/>
              <a:gd name="connsiteX2" fmla="*/ 1108234 w 1108233"/>
              <a:gd name="connsiteY2" fmla="*/ 379106 h 451054"/>
              <a:gd name="connsiteX3" fmla="*/ 1108234 w 1108233"/>
              <a:gd name="connsiteY3" fmla="*/ 0 h 451054"/>
              <a:gd name="connsiteX4" fmla="*/ 0 w 1108233"/>
              <a:gd name="connsiteY4" fmla="*/ 284894 h 451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8233" h="451054">
                <a:moveTo>
                  <a:pt x="0" y="284894"/>
                </a:moveTo>
                <a:cubicBezTo>
                  <a:pt x="33723" y="295362"/>
                  <a:pt x="68512" y="306331"/>
                  <a:pt x="104555" y="317552"/>
                </a:cubicBezTo>
                <a:cubicBezTo>
                  <a:pt x="534748" y="451380"/>
                  <a:pt x="781405" y="506541"/>
                  <a:pt x="1108234" y="379106"/>
                </a:cubicBezTo>
                <a:lnTo>
                  <a:pt x="1108234" y="0"/>
                </a:lnTo>
                <a:cubicBezTo>
                  <a:pt x="866716" y="254555"/>
                  <a:pt x="338112" y="325951"/>
                  <a:pt x="0" y="284894"/>
                </a:cubicBezTo>
                <a:close/>
              </a:path>
            </a:pathLst>
          </a:custGeom>
          <a:solidFill>
            <a:schemeClr val="accent2"/>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grpSp>
        <p:nvGrpSpPr>
          <p:cNvPr id="57" name="Group 56">
            <a:extLst>
              <a:ext uri="{FF2B5EF4-FFF2-40B4-BE49-F238E27FC236}">
                <a16:creationId xmlns:a16="http://schemas.microsoft.com/office/drawing/2014/main" id="{92A39BFF-658B-4971-9AA5-D31367EB7A8E}"/>
              </a:ext>
            </a:extLst>
          </p:cNvPr>
          <p:cNvGrpSpPr/>
          <p:nvPr/>
        </p:nvGrpSpPr>
        <p:grpSpPr>
          <a:xfrm>
            <a:off x="5213122" y="2255520"/>
            <a:ext cx="944408" cy="943200"/>
            <a:chOff x="1102384" y="1959003"/>
            <a:chExt cx="1295120" cy="1727038"/>
          </a:xfrm>
        </p:grpSpPr>
        <p:sp>
          <p:nvSpPr>
            <p:cNvPr id="58" name="Freeform: Shape 57">
              <a:extLst>
                <a:ext uri="{FF2B5EF4-FFF2-40B4-BE49-F238E27FC236}">
                  <a16:creationId xmlns:a16="http://schemas.microsoft.com/office/drawing/2014/main" id="{CC5DFAAC-E59F-4CC3-8D4C-3AF62B55C71D}"/>
                </a:ext>
              </a:extLst>
            </p:cNvPr>
            <p:cNvSpPr/>
            <p:nvPr/>
          </p:nvSpPr>
          <p:spPr>
            <a:xfrm>
              <a:off x="1102384" y="1959003"/>
              <a:ext cx="1295120" cy="1727038"/>
            </a:xfrm>
            <a:custGeom>
              <a:avLst/>
              <a:gdLst>
                <a:gd name="connsiteX0" fmla="*/ 1727039 w 1727039"/>
                <a:gd name="connsiteY0" fmla="*/ 863519 h 1727038"/>
                <a:gd name="connsiteX1" fmla="*/ 863520 w 1727039"/>
                <a:gd name="connsiteY1" fmla="*/ 1727039 h 1727038"/>
                <a:gd name="connsiteX2" fmla="*/ 0 w 1727039"/>
                <a:gd name="connsiteY2" fmla="*/ 863519 h 1727038"/>
                <a:gd name="connsiteX3" fmla="*/ 863520 w 1727039"/>
                <a:gd name="connsiteY3" fmla="*/ 0 h 1727038"/>
                <a:gd name="connsiteX4" fmla="*/ 1727039 w 1727039"/>
                <a:gd name="connsiteY4" fmla="*/ 863519 h 1727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039" h="1727038">
                  <a:moveTo>
                    <a:pt x="1727039" y="863519"/>
                  </a:moveTo>
                  <a:cubicBezTo>
                    <a:pt x="1727039" y="1340428"/>
                    <a:pt x="1340428" y="1727039"/>
                    <a:pt x="863520" y="1727039"/>
                  </a:cubicBezTo>
                  <a:cubicBezTo>
                    <a:pt x="386611" y="1727039"/>
                    <a:pt x="0" y="1340428"/>
                    <a:pt x="0" y="863519"/>
                  </a:cubicBezTo>
                  <a:cubicBezTo>
                    <a:pt x="0" y="386611"/>
                    <a:pt x="386611" y="0"/>
                    <a:pt x="863520" y="0"/>
                  </a:cubicBezTo>
                  <a:cubicBezTo>
                    <a:pt x="1340428" y="0"/>
                    <a:pt x="1727039" y="386611"/>
                    <a:pt x="1727039" y="863519"/>
                  </a:cubicBezTo>
                  <a:close/>
                </a:path>
              </a:pathLst>
            </a:custGeom>
            <a:solidFill>
              <a:schemeClr val="accent2"/>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endParaRPr lang="en-US" sz="5400" b="1" dirty="0"/>
            </a:p>
          </p:txBody>
        </p:sp>
        <p:sp>
          <p:nvSpPr>
            <p:cNvPr id="59" name="Freeform: Shape 58">
              <a:extLst>
                <a:ext uri="{FF2B5EF4-FFF2-40B4-BE49-F238E27FC236}">
                  <a16:creationId xmlns:a16="http://schemas.microsoft.com/office/drawing/2014/main" id="{C0B4CDC6-AB2D-4520-9FE3-909E63ED0EE0}"/>
                </a:ext>
              </a:extLst>
            </p:cNvPr>
            <p:cNvSpPr/>
            <p:nvPr/>
          </p:nvSpPr>
          <p:spPr>
            <a:xfrm>
              <a:off x="1155958" y="2030443"/>
              <a:ext cx="1187973" cy="1584158"/>
            </a:xfrm>
            <a:custGeom>
              <a:avLst/>
              <a:gdLst>
                <a:gd name="connsiteX0" fmla="*/ 1442835 w 1442835"/>
                <a:gd name="connsiteY0" fmla="*/ 721417 h 1442834"/>
                <a:gd name="connsiteX1" fmla="*/ 721418 w 1442835"/>
                <a:gd name="connsiteY1" fmla="*/ 1442835 h 1442834"/>
                <a:gd name="connsiteX2" fmla="*/ 0 w 1442835"/>
                <a:gd name="connsiteY2" fmla="*/ 721417 h 1442834"/>
                <a:gd name="connsiteX3" fmla="*/ 721418 w 1442835"/>
                <a:gd name="connsiteY3" fmla="*/ 0 h 1442834"/>
                <a:gd name="connsiteX4" fmla="*/ 1442835 w 1442835"/>
                <a:gd name="connsiteY4" fmla="*/ 721417 h 1442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835" h="1442834">
                  <a:moveTo>
                    <a:pt x="1442835" y="721417"/>
                  </a:moveTo>
                  <a:cubicBezTo>
                    <a:pt x="1442835" y="1119845"/>
                    <a:pt x="1119845" y="1442835"/>
                    <a:pt x="721418" y="1442835"/>
                  </a:cubicBezTo>
                  <a:cubicBezTo>
                    <a:pt x="322990" y="1442835"/>
                    <a:pt x="0" y="1119845"/>
                    <a:pt x="0" y="721417"/>
                  </a:cubicBezTo>
                  <a:cubicBezTo>
                    <a:pt x="0" y="322990"/>
                    <a:pt x="322990" y="0"/>
                    <a:pt x="721418" y="0"/>
                  </a:cubicBezTo>
                  <a:cubicBezTo>
                    <a:pt x="1119845" y="0"/>
                    <a:pt x="1442835" y="322990"/>
                    <a:pt x="1442835" y="721417"/>
                  </a:cubicBezTo>
                  <a:close/>
                </a:path>
              </a:pathLst>
            </a:custGeom>
            <a:solidFill>
              <a:srgbClr val="F2F2F2"/>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r>
                <a:rPr lang="en-US" sz="5400" b="1" dirty="0"/>
                <a:t>O</a:t>
              </a:r>
            </a:p>
          </p:txBody>
        </p:sp>
      </p:grpSp>
      <p:sp>
        <p:nvSpPr>
          <p:cNvPr id="42" name="Freeform: Shape 41">
            <a:extLst>
              <a:ext uri="{FF2B5EF4-FFF2-40B4-BE49-F238E27FC236}">
                <a16:creationId xmlns:a16="http://schemas.microsoft.com/office/drawing/2014/main" id="{F49A2269-ACA2-491E-90AB-5A27A7FEDD68}"/>
              </a:ext>
            </a:extLst>
          </p:cNvPr>
          <p:cNvSpPr/>
          <p:nvPr/>
        </p:nvSpPr>
        <p:spPr>
          <a:xfrm>
            <a:off x="6901183" y="1575604"/>
            <a:ext cx="2021591" cy="1541176"/>
          </a:xfrm>
          <a:custGeom>
            <a:avLst/>
            <a:gdLst>
              <a:gd name="connsiteX0" fmla="*/ 213937 w 3406941"/>
              <a:gd name="connsiteY0" fmla="*/ 0 h 2787617"/>
              <a:gd name="connsiteX1" fmla="*/ 3193005 w 3406941"/>
              <a:gd name="connsiteY1" fmla="*/ 0 h 2787617"/>
              <a:gd name="connsiteX2" fmla="*/ 3406941 w 3406941"/>
              <a:gd name="connsiteY2" fmla="*/ 249441 h 2787617"/>
              <a:gd name="connsiteX3" fmla="*/ 3406941 w 3406941"/>
              <a:gd name="connsiteY3" fmla="*/ 2401318 h 2787617"/>
              <a:gd name="connsiteX4" fmla="*/ 2403263 w 3406941"/>
              <a:gd name="connsiteY4" fmla="*/ 2339763 h 2787617"/>
              <a:gd name="connsiteX5" fmla="*/ 1148727 w 3406941"/>
              <a:gd name="connsiteY5" fmla="*/ 2548873 h 2787617"/>
              <a:gd name="connsiteX6" fmla="*/ 0 w 3406941"/>
              <a:gd name="connsiteY6" fmla="*/ 2622965 h 2787617"/>
              <a:gd name="connsiteX7" fmla="*/ 0 w 3406941"/>
              <a:gd name="connsiteY7" fmla="*/ 249441 h 2787617"/>
              <a:gd name="connsiteX8" fmla="*/ 213937 w 3406941"/>
              <a:gd name="connsiteY8" fmla="*/ 0 h 2787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06941" h="2787617">
                <a:moveTo>
                  <a:pt x="213937" y="0"/>
                </a:moveTo>
                <a:lnTo>
                  <a:pt x="3193005" y="0"/>
                </a:lnTo>
                <a:cubicBezTo>
                  <a:pt x="3311162" y="0"/>
                  <a:pt x="3406941" y="111674"/>
                  <a:pt x="3406941" y="249441"/>
                </a:cubicBezTo>
                <a:lnTo>
                  <a:pt x="3406941" y="2401318"/>
                </a:lnTo>
                <a:cubicBezTo>
                  <a:pt x="3080113" y="2528752"/>
                  <a:pt x="2833455" y="2473591"/>
                  <a:pt x="2403263" y="2339763"/>
                </a:cubicBezTo>
                <a:cubicBezTo>
                  <a:pt x="1932827" y="2193399"/>
                  <a:pt x="1676642" y="2088844"/>
                  <a:pt x="1148727" y="2548873"/>
                </a:cubicBezTo>
                <a:cubicBezTo>
                  <a:pt x="772504" y="2876705"/>
                  <a:pt x="326578" y="2832576"/>
                  <a:pt x="0" y="2622965"/>
                </a:cubicBezTo>
                <a:lnTo>
                  <a:pt x="0" y="249441"/>
                </a:lnTo>
                <a:cubicBezTo>
                  <a:pt x="0" y="111674"/>
                  <a:pt x="95779" y="0"/>
                  <a:pt x="213937" y="0"/>
                </a:cubicBezTo>
                <a:close/>
              </a:path>
            </a:pathLst>
          </a:custGeom>
          <a:solidFill>
            <a:schemeClr val="accent2"/>
          </a:solidFill>
          <a:ln w="38100" cap="flat" cmpd="sng" algn="ctr">
            <a:solidFill>
              <a:schemeClr val="accent3"/>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endParaRPr lang="en-US" sz="2000" dirty="0">
              <a:solidFill>
                <a:prstClr val="white"/>
              </a:solidFill>
            </a:endParaRPr>
          </a:p>
        </p:txBody>
      </p:sp>
      <p:sp>
        <p:nvSpPr>
          <p:cNvPr id="43" name="Freeform: Shape 42">
            <a:extLst>
              <a:ext uri="{FF2B5EF4-FFF2-40B4-BE49-F238E27FC236}">
                <a16:creationId xmlns:a16="http://schemas.microsoft.com/office/drawing/2014/main" id="{3F52B800-E5B4-4D99-9A99-8AD287C882A7}"/>
              </a:ext>
            </a:extLst>
          </p:cNvPr>
          <p:cNvSpPr/>
          <p:nvPr/>
        </p:nvSpPr>
        <p:spPr>
          <a:xfrm>
            <a:off x="6901183" y="2780720"/>
            <a:ext cx="800461" cy="378568"/>
          </a:xfrm>
          <a:custGeom>
            <a:avLst/>
            <a:gdLst>
              <a:gd name="connsiteX0" fmla="*/ 1148727 w 1348998"/>
              <a:gd name="connsiteY0" fmla="*/ 270163 h 508969"/>
              <a:gd name="connsiteX1" fmla="*/ 1348999 w 1348998"/>
              <a:gd name="connsiteY1" fmla="*/ 113393 h 508969"/>
              <a:gd name="connsiteX2" fmla="*/ 0 w 1348998"/>
              <a:gd name="connsiteY2" fmla="*/ 0 h 508969"/>
              <a:gd name="connsiteX3" fmla="*/ 0 w 1348998"/>
              <a:gd name="connsiteY3" fmla="*/ 344317 h 508969"/>
              <a:gd name="connsiteX4" fmla="*/ 1148727 w 1348998"/>
              <a:gd name="connsiteY4" fmla="*/ 270226 h 5089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8998" h="508969">
                <a:moveTo>
                  <a:pt x="1148727" y="270163"/>
                </a:moveTo>
                <a:cubicBezTo>
                  <a:pt x="1220060" y="208045"/>
                  <a:pt x="1286379" y="156269"/>
                  <a:pt x="1348999" y="113393"/>
                </a:cubicBezTo>
                <a:cubicBezTo>
                  <a:pt x="875806" y="314856"/>
                  <a:pt x="359424" y="202340"/>
                  <a:pt x="0" y="0"/>
                </a:cubicBezTo>
                <a:lnTo>
                  <a:pt x="0" y="344317"/>
                </a:lnTo>
                <a:cubicBezTo>
                  <a:pt x="326578" y="553929"/>
                  <a:pt x="772504" y="598057"/>
                  <a:pt x="1148727" y="270226"/>
                </a:cubicBezTo>
                <a:close/>
              </a:path>
            </a:pathLst>
          </a:custGeom>
          <a:solidFill>
            <a:schemeClr val="accent3"/>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sp>
        <p:nvSpPr>
          <p:cNvPr id="44" name="Freeform: Shape 43">
            <a:extLst>
              <a:ext uri="{FF2B5EF4-FFF2-40B4-BE49-F238E27FC236}">
                <a16:creationId xmlns:a16="http://schemas.microsoft.com/office/drawing/2014/main" id="{5160B191-0EA1-435F-BD6D-16D0E3A0DB74}"/>
              </a:ext>
            </a:extLst>
          </p:cNvPr>
          <p:cNvSpPr/>
          <p:nvPr/>
        </p:nvSpPr>
        <p:spPr>
          <a:xfrm>
            <a:off x="8265176" y="2630130"/>
            <a:ext cx="657597" cy="335492"/>
          </a:xfrm>
          <a:custGeom>
            <a:avLst/>
            <a:gdLst>
              <a:gd name="connsiteX0" fmla="*/ 0 w 1108233"/>
              <a:gd name="connsiteY0" fmla="*/ 284894 h 451054"/>
              <a:gd name="connsiteX1" fmla="*/ 104555 w 1108233"/>
              <a:gd name="connsiteY1" fmla="*/ 317552 h 451054"/>
              <a:gd name="connsiteX2" fmla="*/ 1108234 w 1108233"/>
              <a:gd name="connsiteY2" fmla="*/ 379106 h 451054"/>
              <a:gd name="connsiteX3" fmla="*/ 1108234 w 1108233"/>
              <a:gd name="connsiteY3" fmla="*/ 0 h 451054"/>
              <a:gd name="connsiteX4" fmla="*/ 0 w 1108233"/>
              <a:gd name="connsiteY4" fmla="*/ 284894 h 4510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8233" h="451054">
                <a:moveTo>
                  <a:pt x="0" y="284894"/>
                </a:moveTo>
                <a:cubicBezTo>
                  <a:pt x="33723" y="295362"/>
                  <a:pt x="68512" y="306331"/>
                  <a:pt x="104555" y="317552"/>
                </a:cubicBezTo>
                <a:cubicBezTo>
                  <a:pt x="534748" y="451380"/>
                  <a:pt x="781405" y="506541"/>
                  <a:pt x="1108234" y="379106"/>
                </a:cubicBezTo>
                <a:lnTo>
                  <a:pt x="1108234" y="0"/>
                </a:lnTo>
                <a:cubicBezTo>
                  <a:pt x="866716" y="254555"/>
                  <a:pt x="338112" y="325951"/>
                  <a:pt x="0" y="284894"/>
                </a:cubicBezTo>
                <a:close/>
              </a:path>
            </a:pathLst>
          </a:custGeom>
          <a:solidFill>
            <a:schemeClr val="accent3"/>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cxnSp>
        <p:nvCxnSpPr>
          <p:cNvPr id="22" name="Straight Connector 21">
            <a:extLst>
              <a:ext uri="{FF2B5EF4-FFF2-40B4-BE49-F238E27FC236}">
                <a16:creationId xmlns:a16="http://schemas.microsoft.com/office/drawing/2014/main" id="{CF36A6EF-812B-4504-ABA5-C7BA4E9BFDC2}"/>
              </a:ext>
            </a:extLst>
          </p:cNvPr>
          <p:cNvCxnSpPr/>
          <p:nvPr/>
        </p:nvCxnSpPr>
        <p:spPr>
          <a:xfrm>
            <a:off x="2345348" y="3293872"/>
            <a:ext cx="0" cy="2817368"/>
          </a:xfrm>
          <a:prstGeom prst="line">
            <a:avLst/>
          </a:prstGeom>
          <a:ln w="9525" cap="rnd">
            <a:solidFill>
              <a:srgbClr val="C6CDD0"/>
            </a:solidFill>
            <a:prstDash val="solid"/>
            <a:roun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FE3395A3-DE49-4936-AA12-682236271109}"/>
              </a:ext>
            </a:extLst>
          </p:cNvPr>
          <p:cNvCxnSpPr/>
          <p:nvPr/>
        </p:nvCxnSpPr>
        <p:spPr>
          <a:xfrm>
            <a:off x="4572000" y="3293872"/>
            <a:ext cx="0" cy="2817368"/>
          </a:xfrm>
          <a:prstGeom prst="line">
            <a:avLst/>
          </a:prstGeom>
          <a:ln w="9525" cap="rnd">
            <a:solidFill>
              <a:srgbClr val="C6CDD0"/>
            </a:solidFill>
            <a:prstDash val="solid"/>
            <a:round/>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23E8CF09-BCEE-477D-9FCC-32E9937B4C20}"/>
              </a:ext>
            </a:extLst>
          </p:cNvPr>
          <p:cNvSpPr/>
          <p:nvPr/>
        </p:nvSpPr>
        <p:spPr>
          <a:xfrm>
            <a:off x="221226" y="3354832"/>
            <a:ext cx="2021591" cy="281736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accent2">
                    <a:lumMod val="20000"/>
                    <a:lumOff val="8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rmAutofit lnSpcReduction="10000"/>
          </a:bodyPr>
          <a:lstStyle/>
          <a:p>
            <a:pPr marL="0" marR="0" lvl="0" indent="0" algn="ctr" defTabSz="914400" rtl="0" eaLnBrk="1" fontAlgn="auto" latinLnBrk="0" hangingPunct="1">
              <a:lnSpc>
                <a:spcPct val="100000"/>
              </a:lnSpc>
              <a:spcBef>
                <a:spcPts val="0"/>
              </a:spcBef>
              <a:spcAft>
                <a:spcPts val="1200"/>
              </a:spcAft>
              <a:buClrTx/>
              <a:buSzTx/>
              <a:buFont typeface="Trebuchet MS" panose="020B0603020202020204" pitchFamily="34" charset="0"/>
              <a:buChar char="​"/>
              <a:tabLst/>
              <a:defRPr/>
            </a:pPr>
            <a:r>
              <a:rPr lang="en-US" sz="1600" b="1" dirty="0">
                <a:solidFill>
                  <a:schemeClr val="accent2"/>
                </a:solidFill>
                <a:cs typeface="Arial" pitchFamily="34" charset="0"/>
              </a:rPr>
              <a:t>Strength</a:t>
            </a:r>
            <a:endParaRPr kumimoji="0" lang="en-US" sz="1600" b="1" i="0" u="none" strike="noStrike" kern="1200" cap="none" spc="0" normalizeH="0" baseline="0" noProof="0" dirty="0">
              <a:ln>
                <a:noFill/>
              </a:ln>
              <a:solidFill>
                <a:schemeClr val="accent2"/>
              </a:solidFill>
              <a:effectLst/>
              <a:uLnTx/>
              <a:uFillTx/>
              <a:cs typeface="Arial" pitchFamily="34" charset="0"/>
            </a:endParaRPr>
          </a:p>
          <a:p>
            <a:pPr marL="0" lvl="1" algn="ctr">
              <a:spcAft>
                <a:spcPts val="1200"/>
              </a:spcAft>
              <a:buClr>
                <a:schemeClr val="tx1"/>
              </a:buClr>
              <a:defRPr/>
            </a:pPr>
            <a:r>
              <a:rPr kumimoji="0" lang="en-US" strike="noStrike" kern="1200" cap="none" spc="0" normalizeH="0" noProof="0" dirty="0">
                <a:ln>
                  <a:noFill/>
                </a:ln>
                <a:solidFill>
                  <a:schemeClr val="tx1"/>
                </a:solidFill>
                <a:effectLst/>
                <a:uLnTx/>
                <a:uFillTx/>
                <a:ea typeface="+mn-ea"/>
                <a:cs typeface="Arial" pitchFamily="34" charset="0"/>
              </a:rPr>
              <a:t>Lorem ipsum dolor sit amet, consectetur adipiscing elit. Ut tempor, quam et mattis. Lorem ipsum dolor sit amet, consectetur adipiscing elit. Ut tempor, quam et mattis. Lorem ipsum dolor sit amet, consectetur adipiscing elit. Ut tempor, quam et mattis</a:t>
            </a:r>
          </a:p>
        </p:txBody>
      </p:sp>
      <p:cxnSp>
        <p:nvCxnSpPr>
          <p:cNvPr id="47" name="Straight Connector 46">
            <a:extLst>
              <a:ext uri="{FF2B5EF4-FFF2-40B4-BE49-F238E27FC236}">
                <a16:creationId xmlns:a16="http://schemas.microsoft.com/office/drawing/2014/main" id="{A9F97851-F196-4B39-9B0E-ADB56300B20B}"/>
              </a:ext>
            </a:extLst>
          </p:cNvPr>
          <p:cNvCxnSpPr/>
          <p:nvPr/>
        </p:nvCxnSpPr>
        <p:spPr>
          <a:xfrm>
            <a:off x="6798652" y="3293872"/>
            <a:ext cx="0" cy="2817368"/>
          </a:xfrm>
          <a:prstGeom prst="line">
            <a:avLst/>
          </a:prstGeom>
          <a:ln w="9525" cap="rnd">
            <a:solidFill>
              <a:srgbClr val="C6CDD0"/>
            </a:solidFill>
            <a:prstDash val="solid"/>
            <a:round/>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DAAC7712-6F12-45BC-800A-E53B5D3089F4}"/>
              </a:ext>
            </a:extLst>
          </p:cNvPr>
          <p:cNvSpPr/>
          <p:nvPr/>
        </p:nvSpPr>
        <p:spPr>
          <a:xfrm>
            <a:off x="2447878" y="3354832"/>
            <a:ext cx="2021591" cy="281736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accent3">
                    <a:lumMod val="20000"/>
                    <a:lumOff val="8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rmAutofit lnSpcReduction="10000"/>
          </a:bodyPr>
          <a:lstStyle/>
          <a:p>
            <a:pPr lvl="0" algn="ctr">
              <a:spcAft>
                <a:spcPts val="1200"/>
              </a:spcAft>
              <a:buFont typeface="Trebuchet MS" panose="020B0603020202020204" pitchFamily="34" charset="0"/>
              <a:buChar char="​"/>
              <a:defRPr/>
            </a:pPr>
            <a:r>
              <a:rPr lang="en-US" sz="1600" b="1" dirty="0">
                <a:solidFill>
                  <a:srgbClr val="760000"/>
                </a:solidFill>
                <a:cs typeface="Arial" pitchFamily="34" charset="0"/>
              </a:rPr>
              <a:t>Weakness</a:t>
            </a:r>
          </a:p>
          <a:p>
            <a:pPr marL="0" lvl="1" algn="ctr">
              <a:spcAft>
                <a:spcPts val="1200"/>
              </a:spcAft>
              <a:buClr>
                <a:schemeClr val="tx1"/>
              </a:buClr>
              <a:defRPr/>
            </a:pPr>
            <a:r>
              <a:rPr kumimoji="0" lang="en-US" strike="noStrike" kern="1200" cap="none" spc="0" normalizeH="0" noProof="0" dirty="0">
                <a:ln>
                  <a:noFill/>
                </a:ln>
                <a:solidFill>
                  <a:schemeClr val="tx1"/>
                </a:solidFill>
                <a:effectLst/>
                <a:uLnTx/>
                <a:uFillTx/>
                <a:ea typeface="+mn-ea"/>
                <a:cs typeface="Arial" pitchFamily="34" charset="0"/>
              </a:rPr>
              <a:t>Lorem ipsum dolor sit amet, consectetur adipiscing elit. Ut tempor, quam et mattis. Lorem ipsum dolor sit amet, consectetur adipiscing elit. Ut tempor, quam et mattis. Lorem ipsum dolor sit amet, consectetur adipiscing elit. Ut tempor, quam et mattis</a:t>
            </a:r>
          </a:p>
        </p:txBody>
      </p:sp>
      <p:sp>
        <p:nvSpPr>
          <p:cNvPr id="26" name="Rectangle 25">
            <a:extLst>
              <a:ext uri="{FF2B5EF4-FFF2-40B4-BE49-F238E27FC236}">
                <a16:creationId xmlns:a16="http://schemas.microsoft.com/office/drawing/2014/main" id="{DBA680F9-5339-4E87-BD76-EB4A081555AE}"/>
              </a:ext>
            </a:extLst>
          </p:cNvPr>
          <p:cNvSpPr/>
          <p:nvPr/>
        </p:nvSpPr>
        <p:spPr>
          <a:xfrm>
            <a:off x="4674530" y="3354832"/>
            <a:ext cx="2021591" cy="281736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accent5">
                    <a:lumMod val="20000"/>
                    <a:lumOff val="8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rmAutofit lnSpcReduction="10000"/>
          </a:bodyPr>
          <a:lstStyle/>
          <a:p>
            <a:pPr marL="0" marR="0" lvl="0" indent="0" algn="ctr" defTabSz="914400" rtl="0" eaLnBrk="1" fontAlgn="auto" latinLnBrk="0" hangingPunct="1">
              <a:lnSpc>
                <a:spcPct val="100000"/>
              </a:lnSpc>
              <a:spcBef>
                <a:spcPts val="0"/>
              </a:spcBef>
              <a:spcAft>
                <a:spcPts val="1200"/>
              </a:spcAft>
              <a:buClrTx/>
              <a:buSzTx/>
              <a:buFont typeface="Trebuchet MS" panose="020B0603020202020204" pitchFamily="34" charset="0"/>
              <a:buChar char="​"/>
              <a:tabLst/>
              <a:defRPr/>
            </a:pPr>
            <a:r>
              <a:rPr kumimoji="0" lang="en-US" sz="1600" b="1" i="0" u="none" strike="noStrike" kern="1200" cap="none" spc="0" normalizeH="0" baseline="0" noProof="0" dirty="0">
                <a:ln>
                  <a:noFill/>
                </a:ln>
                <a:solidFill>
                  <a:schemeClr val="accent1"/>
                </a:solidFill>
                <a:effectLst/>
                <a:uLnTx/>
                <a:uFillTx/>
                <a:ea typeface="+mn-ea"/>
                <a:cs typeface="Arial" pitchFamily="34" charset="0"/>
              </a:rPr>
              <a:t>Opportunity</a:t>
            </a:r>
          </a:p>
          <a:p>
            <a:pPr marL="0" lvl="1" algn="ctr">
              <a:spcAft>
                <a:spcPts val="1200"/>
              </a:spcAft>
              <a:buClr>
                <a:schemeClr val="tx1"/>
              </a:buClr>
              <a:defRPr/>
            </a:pPr>
            <a:r>
              <a:rPr kumimoji="0" lang="en-US" strike="noStrike" kern="1200" cap="none" spc="0" normalizeH="0" noProof="0" dirty="0">
                <a:ln>
                  <a:noFill/>
                </a:ln>
                <a:solidFill>
                  <a:schemeClr val="tx1"/>
                </a:solidFill>
                <a:effectLst/>
                <a:uLnTx/>
                <a:uFillTx/>
                <a:ea typeface="+mn-ea"/>
                <a:cs typeface="Arial" pitchFamily="34" charset="0"/>
              </a:rPr>
              <a:t>Lorem ipsum dolor sit amet, consectetur adipiscing elit. Ut tempor, quam et mattis. Lorem ipsum dolor sit amet, consectetur adipiscing elit. Ut tempor, quam et mattis. Lorem ipsum dolor sit amet, consectetur adipiscing elit. Ut tempor, quam et mattis</a:t>
            </a:r>
          </a:p>
        </p:txBody>
      </p:sp>
      <p:sp>
        <p:nvSpPr>
          <p:cNvPr id="48" name="Rectangle 47">
            <a:extLst>
              <a:ext uri="{FF2B5EF4-FFF2-40B4-BE49-F238E27FC236}">
                <a16:creationId xmlns:a16="http://schemas.microsoft.com/office/drawing/2014/main" id="{C5F670C4-1EB8-47C8-A8AF-8F33D06F6EE7}"/>
              </a:ext>
            </a:extLst>
          </p:cNvPr>
          <p:cNvSpPr/>
          <p:nvPr/>
        </p:nvSpPr>
        <p:spPr>
          <a:xfrm>
            <a:off x="6901183" y="3354832"/>
            <a:ext cx="2021591" cy="281736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accent5">
                    <a:lumMod val="20000"/>
                    <a:lumOff val="8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1200"/>
              </a:spcAft>
              <a:buClrTx/>
              <a:buSzTx/>
              <a:buFont typeface="Trebuchet MS" panose="020B0603020202020204" pitchFamily="34" charset="0"/>
              <a:buChar char="​"/>
              <a:tabLst/>
              <a:defRPr/>
            </a:pPr>
            <a:r>
              <a:rPr kumimoji="0" lang="en-US" sz="1600" b="1" i="0" u="none" strike="noStrike" kern="1200" cap="none" spc="0" normalizeH="0" baseline="0" noProof="0" dirty="0">
                <a:ln>
                  <a:noFill/>
                </a:ln>
                <a:solidFill>
                  <a:srgbClr val="760000"/>
                </a:solidFill>
                <a:effectLst/>
                <a:uLnTx/>
                <a:uFillTx/>
                <a:ea typeface="+mn-ea"/>
                <a:cs typeface="Arial" pitchFamily="34" charset="0"/>
              </a:rPr>
              <a:t>Threats</a:t>
            </a:r>
          </a:p>
          <a:p>
            <a:pPr marL="0" lvl="1" algn="ctr">
              <a:spcAft>
                <a:spcPts val="1200"/>
              </a:spcAft>
              <a:buClr>
                <a:schemeClr val="tx1"/>
              </a:buClr>
              <a:defRPr/>
            </a:pPr>
            <a:r>
              <a:rPr kumimoji="0" lang="en-US" strike="noStrike" kern="1200" cap="none" spc="0" normalizeH="0" noProof="0" dirty="0">
                <a:ln>
                  <a:noFill/>
                </a:ln>
                <a:solidFill>
                  <a:schemeClr val="tx1"/>
                </a:solidFill>
                <a:effectLst/>
                <a:uLnTx/>
                <a:uFillTx/>
                <a:ea typeface="+mn-ea"/>
                <a:cs typeface="Arial" pitchFamily="34" charset="0"/>
              </a:rPr>
              <a:t>Lorem ipsum dolor sit amet, consectetur adipiscing elit. Ut tempor, quam et mattis. Lorem ipsum dolor sit amet, consectetur adipiscing elit. Ut tempor, quam et mattis. Lorem ipsum dolor sit amet, consectetur adipiscing elit. Ut tempor, quam et mattis</a:t>
            </a:r>
          </a:p>
        </p:txBody>
      </p:sp>
      <p:grpSp>
        <p:nvGrpSpPr>
          <p:cNvPr id="60" name="Group 59">
            <a:extLst>
              <a:ext uri="{FF2B5EF4-FFF2-40B4-BE49-F238E27FC236}">
                <a16:creationId xmlns:a16="http://schemas.microsoft.com/office/drawing/2014/main" id="{D40308DD-AEDE-40C3-A248-165053E81DE5}"/>
              </a:ext>
            </a:extLst>
          </p:cNvPr>
          <p:cNvGrpSpPr/>
          <p:nvPr/>
        </p:nvGrpSpPr>
        <p:grpSpPr>
          <a:xfrm>
            <a:off x="7439774" y="2255520"/>
            <a:ext cx="944408" cy="943200"/>
            <a:chOff x="1102384" y="1959003"/>
            <a:chExt cx="1295120" cy="1727038"/>
          </a:xfrm>
        </p:grpSpPr>
        <p:sp>
          <p:nvSpPr>
            <p:cNvPr id="61" name="Freeform: Shape 60">
              <a:extLst>
                <a:ext uri="{FF2B5EF4-FFF2-40B4-BE49-F238E27FC236}">
                  <a16:creationId xmlns:a16="http://schemas.microsoft.com/office/drawing/2014/main" id="{78568EE8-C1BC-478F-A2E4-F71FBE29F79D}"/>
                </a:ext>
              </a:extLst>
            </p:cNvPr>
            <p:cNvSpPr/>
            <p:nvPr/>
          </p:nvSpPr>
          <p:spPr>
            <a:xfrm>
              <a:off x="1102384" y="1959003"/>
              <a:ext cx="1295120" cy="1727038"/>
            </a:xfrm>
            <a:custGeom>
              <a:avLst/>
              <a:gdLst>
                <a:gd name="connsiteX0" fmla="*/ 1727039 w 1727039"/>
                <a:gd name="connsiteY0" fmla="*/ 863519 h 1727038"/>
                <a:gd name="connsiteX1" fmla="*/ 863520 w 1727039"/>
                <a:gd name="connsiteY1" fmla="*/ 1727039 h 1727038"/>
                <a:gd name="connsiteX2" fmla="*/ 0 w 1727039"/>
                <a:gd name="connsiteY2" fmla="*/ 863519 h 1727038"/>
                <a:gd name="connsiteX3" fmla="*/ 863520 w 1727039"/>
                <a:gd name="connsiteY3" fmla="*/ 0 h 1727038"/>
                <a:gd name="connsiteX4" fmla="*/ 1727039 w 1727039"/>
                <a:gd name="connsiteY4" fmla="*/ 863519 h 17270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7039" h="1727038">
                  <a:moveTo>
                    <a:pt x="1727039" y="863519"/>
                  </a:moveTo>
                  <a:cubicBezTo>
                    <a:pt x="1727039" y="1340428"/>
                    <a:pt x="1340428" y="1727039"/>
                    <a:pt x="863520" y="1727039"/>
                  </a:cubicBezTo>
                  <a:cubicBezTo>
                    <a:pt x="386611" y="1727039"/>
                    <a:pt x="0" y="1340428"/>
                    <a:pt x="0" y="863519"/>
                  </a:cubicBezTo>
                  <a:cubicBezTo>
                    <a:pt x="0" y="386611"/>
                    <a:pt x="386611" y="0"/>
                    <a:pt x="863520" y="0"/>
                  </a:cubicBezTo>
                  <a:cubicBezTo>
                    <a:pt x="1340428" y="0"/>
                    <a:pt x="1727039" y="386611"/>
                    <a:pt x="1727039" y="863519"/>
                  </a:cubicBezTo>
                  <a:close/>
                </a:path>
              </a:pathLst>
            </a:custGeom>
            <a:solidFill>
              <a:schemeClr val="accent3"/>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endParaRPr lang="en-US" sz="5400" b="1" dirty="0"/>
            </a:p>
          </p:txBody>
        </p:sp>
        <p:sp>
          <p:nvSpPr>
            <p:cNvPr id="62" name="Freeform: Shape 61">
              <a:extLst>
                <a:ext uri="{FF2B5EF4-FFF2-40B4-BE49-F238E27FC236}">
                  <a16:creationId xmlns:a16="http://schemas.microsoft.com/office/drawing/2014/main" id="{D61EEB8C-1CEE-4F23-8E41-4B616A0A8D2F}"/>
                </a:ext>
              </a:extLst>
            </p:cNvPr>
            <p:cNvSpPr/>
            <p:nvPr/>
          </p:nvSpPr>
          <p:spPr>
            <a:xfrm>
              <a:off x="1155958" y="2030443"/>
              <a:ext cx="1187973" cy="1584158"/>
            </a:xfrm>
            <a:custGeom>
              <a:avLst/>
              <a:gdLst>
                <a:gd name="connsiteX0" fmla="*/ 1442835 w 1442835"/>
                <a:gd name="connsiteY0" fmla="*/ 721417 h 1442834"/>
                <a:gd name="connsiteX1" fmla="*/ 721418 w 1442835"/>
                <a:gd name="connsiteY1" fmla="*/ 1442835 h 1442834"/>
                <a:gd name="connsiteX2" fmla="*/ 0 w 1442835"/>
                <a:gd name="connsiteY2" fmla="*/ 721417 h 1442834"/>
                <a:gd name="connsiteX3" fmla="*/ 721418 w 1442835"/>
                <a:gd name="connsiteY3" fmla="*/ 0 h 1442834"/>
                <a:gd name="connsiteX4" fmla="*/ 1442835 w 1442835"/>
                <a:gd name="connsiteY4" fmla="*/ 721417 h 14428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835" h="1442834">
                  <a:moveTo>
                    <a:pt x="1442835" y="721417"/>
                  </a:moveTo>
                  <a:cubicBezTo>
                    <a:pt x="1442835" y="1119845"/>
                    <a:pt x="1119845" y="1442835"/>
                    <a:pt x="721418" y="1442835"/>
                  </a:cubicBezTo>
                  <a:cubicBezTo>
                    <a:pt x="322990" y="1442835"/>
                    <a:pt x="0" y="1119845"/>
                    <a:pt x="0" y="721417"/>
                  </a:cubicBezTo>
                  <a:cubicBezTo>
                    <a:pt x="0" y="322990"/>
                    <a:pt x="322990" y="0"/>
                    <a:pt x="721418" y="0"/>
                  </a:cubicBezTo>
                  <a:cubicBezTo>
                    <a:pt x="1119845" y="0"/>
                    <a:pt x="1442835" y="322990"/>
                    <a:pt x="1442835" y="721417"/>
                  </a:cubicBezTo>
                  <a:close/>
                </a:path>
              </a:pathLst>
            </a:custGeom>
            <a:solidFill>
              <a:srgbClr val="F2F2F2"/>
            </a:solid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r>
                <a:rPr lang="en-US" sz="5400" b="1" dirty="0"/>
                <a:t>T</a:t>
              </a:r>
            </a:p>
          </p:txBody>
        </p:sp>
      </p:grpSp>
    </p:spTree>
    <p:extLst>
      <p:ext uri="{BB962C8B-B14F-4D97-AF65-F5344CB8AC3E}">
        <p14:creationId xmlns:p14="http://schemas.microsoft.com/office/powerpoint/2010/main" val="1865476768"/>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E26AF52-0ABD-49AC-BB62-C4719D5E014A}"/>
              </a:ext>
            </a:extLst>
          </p:cNvPr>
          <p:cNvSpPr>
            <a:spLocks noGrp="1"/>
          </p:cNvSpPr>
          <p:nvPr>
            <p:ph type="title"/>
          </p:nvPr>
        </p:nvSpPr>
        <p:spPr>
          <a:xfrm>
            <a:off x="221226" y="365126"/>
            <a:ext cx="8701548" cy="578772"/>
          </a:xfrm>
        </p:spPr>
        <p:txBody>
          <a:bodyPr/>
          <a:lstStyle/>
          <a:p>
            <a:r>
              <a:rPr lang="en-US" dirty="0"/>
              <a:t>SWOT Analysis (Circular Diagram)</a:t>
            </a:r>
          </a:p>
        </p:txBody>
      </p:sp>
      <p:grpSp>
        <p:nvGrpSpPr>
          <p:cNvPr id="3" name="Group 2">
            <a:extLst>
              <a:ext uri="{FF2B5EF4-FFF2-40B4-BE49-F238E27FC236}">
                <a16:creationId xmlns:a16="http://schemas.microsoft.com/office/drawing/2014/main" id="{7957CD17-AD5E-7B6C-97BF-71404B573A10}"/>
              </a:ext>
            </a:extLst>
          </p:cNvPr>
          <p:cNvGrpSpPr/>
          <p:nvPr/>
        </p:nvGrpSpPr>
        <p:grpSpPr>
          <a:xfrm>
            <a:off x="3181660" y="2399998"/>
            <a:ext cx="2780682" cy="2781602"/>
            <a:chOff x="3317816" y="2103120"/>
            <a:chExt cx="2508369" cy="3347492"/>
          </a:xfrm>
        </p:grpSpPr>
        <p:sp>
          <p:nvSpPr>
            <p:cNvPr id="4" name="Freeform 5">
              <a:extLst>
                <a:ext uri="{FF2B5EF4-FFF2-40B4-BE49-F238E27FC236}">
                  <a16:creationId xmlns:a16="http://schemas.microsoft.com/office/drawing/2014/main" id="{7F5BE333-92A0-4E1B-8A18-B82E6D8C2665}"/>
                </a:ext>
              </a:extLst>
            </p:cNvPr>
            <p:cNvSpPr>
              <a:spLocks/>
            </p:cNvSpPr>
            <p:nvPr/>
          </p:nvSpPr>
          <p:spPr bwMode="auto">
            <a:xfrm>
              <a:off x="3317816" y="2103120"/>
              <a:ext cx="1227164" cy="1636217"/>
            </a:xfrm>
            <a:custGeom>
              <a:avLst/>
              <a:gdLst>
                <a:gd name="T0" fmla="*/ 460 w 460"/>
                <a:gd name="T1" fmla="*/ 207 h 460"/>
                <a:gd name="T2" fmla="*/ 460 w 460"/>
                <a:gd name="T3" fmla="*/ 0 h 460"/>
                <a:gd name="T4" fmla="*/ 0 w 460"/>
                <a:gd name="T5" fmla="*/ 460 h 460"/>
                <a:gd name="T6" fmla="*/ 207 w 460"/>
                <a:gd name="T7" fmla="*/ 460 h 460"/>
                <a:gd name="T8" fmla="*/ 460 w 460"/>
                <a:gd name="T9" fmla="*/ 207 h 460"/>
              </a:gdLst>
              <a:ahLst/>
              <a:cxnLst>
                <a:cxn ang="0">
                  <a:pos x="T0" y="T1"/>
                </a:cxn>
                <a:cxn ang="0">
                  <a:pos x="T2" y="T3"/>
                </a:cxn>
                <a:cxn ang="0">
                  <a:pos x="T4" y="T5"/>
                </a:cxn>
                <a:cxn ang="0">
                  <a:pos x="T6" y="T7"/>
                </a:cxn>
                <a:cxn ang="0">
                  <a:pos x="T8" y="T9"/>
                </a:cxn>
              </a:cxnLst>
              <a:rect l="0" t="0" r="r" b="b"/>
              <a:pathLst>
                <a:path w="460" h="460">
                  <a:moveTo>
                    <a:pt x="460" y="207"/>
                  </a:moveTo>
                  <a:cubicBezTo>
                    <a:pt x="460" y="0"/>
                    <a:pt x="460" y="0"/>
                    <a:pt x="460" y="0"/>
                  </a:cubicBezTo>
                  <a:cubicBezTo>
                    <a:pt x="209" y="6"/>
                    <a:pt x="6" y="209"/>
                    <a:pt x="0" y="460"/>
                  </a:cubicBezTo>
                  <a:cubicBezTo>
                    <a:pt x="207" y="460"/>
                    <a:pt x="207" y="460"/>
                    <a:pt x="207" y="460"/>
                  </a:cubicBezTo>
                  <a:cubicBezTo>
                    <a:pt x="347" y="460"/>
                    <a:pt x="460" y="347"/>
                    <a:pt x="460" y="207"/>
                  </a:cubicBezTo>
                  <a:close/>
                </a:path>
              </a:pathLst>
            </a:custGeom>
            <a:solidFill>
              <a:schemeClr val="accent1"/>
            </a:solidFill>
            <a:ln>
              <a:noFill/>
            </a:ln>
            <a:effectLst>
              <a:innerShdw blurRad="50800" dist="38100" dir="13500000">
                <a:prstClr val="black">
                  <a:alpha val="50000"/>
                </a:prstClr>
              </a:innerShdw>
            </a:effectLst>
          </p:spPr>
          <p:txBody>
            <a:bodyPr vert="horz" wrap="square" lIns="68580" tIns="45720" rIns="68580" bIns="45720" numCol="1" anchor="t" anchorCtr="0" compatLnSpc="1">
              <a:prstTxWarp prst="textNoShape">
                <a:avLst/>
              </a:prstTxWarp>
            </a:bodyPr>
            <a:lstStyle/>
            <a:p>
              <a:endParaRPr lang="en-US" dirty="0"/>
            </a:p>
          </p:txBody>
        </p:sp>
        <p:sp>
          <p:nvSpPr>
            <p:cNvPr id="5" name="Freeform 6">
              <a:extLst>
                <a:ext uri="{FF2B5EF4-FFF2-40B4-BE49-F238E27FC236}">
                  <a16:creationId xmlns:a16="http://schemas.microsoft.com/office/drawing/2014/main" id="{82293C1A-2669-49CC-86DF-EB2329339F1A}"/>
                </a:ext>
              </a:extLst>
            </p:cNvPr>
            <p:cNvSpPr>
              <a:spLocks/>
            </p:cNvSpPr>
            <p:nvPr/>
          </p:nvSpPr>
          <p:spPr bwMode="auto">
            <a:xfrm>
              <a:off x="4601272" y="2103120"/>
              <a:ext cx="1224913" cy="1636217"/>
            </a:xfrm>
            <a:custGeom>
              <a:avLst/>
              <a:gdLst>
                <a:gd name="T0" fmla="*/ 252 w 459"/>
                <a:gd name="T1" fmla="*/ 460 h 460"/>
                <a:gd name="T2" fmla="*/ 459 w 459"/>
                <a:gd name="T3" fmla="*/ 460 h 460"/>
                <a:gd name="T4" fmla="*/ 0 w 459"/>
                <a:gd name="T5" fmla="*/ 0 h 460"/>
                <a:gd name="T6" fmla="*/ 0 w 459"/>
                <a:gd name="T7" fmla="*/ 207 h 460"/>
                <a:gd name="T8" fmla="*/ 252 w 459"/>
                <a:gd name="T9" fmla="*/ 460 h 460"/>
              </a:gdLst>
              <a:ahLst/>
              <a:cxnLst>
                <a:cxn ang="0">
                  <a:pos x="T0" y="T1"/>
                </a:cxn>
                <a:cxn ang="0">
                  <a:pos x="T2" y="T3"/>
                </a:cxn>
                <a:cxn ang="0">
                  <a:pos x="T4" y="T5"/>
                </a:cxn>
                <a:cxn ang="0">
                  <a:pos x="T6" y="T7"/>
                </a:cxn>
                <a:cxn ang="0">
                  <a:pos x="T8" y="T9"/>
                </a:cxn>
              </a:cxnLst>
              <a:rect l="0" t="0" r="r" b="b"/>
              <a:pathLst>
                <a:path w="459" h="460">
                  <a:moveTo>
                    <a:pt x="252" y="460"/>
                  </a:moveTo>
                  <a:cubicBezTo>
                    <a:pt x="459" y="460"/>
                    <a:pt x="459" y="460"/>
                    <a:pt x="459" y="460"/>
                  </a:cubicBezTo>
                  <a:cubicBezTo>
                    <a:pt x="454" y="209"/>
                    <a:pt x="251" y="6"/>
                    <a:pt x="0" y="0"/>
                  </a:cubicBezTo>
                  <a:cubicBezTo>
                    <a:pt x="0" y="207"/>
                    <a:pt x="0" y="207"/>
                    <a:pt x="0" y="207"/>
                  </a:cubicBezTo>
                  <a:cubicBezTo>
                    <a:pt x="0" y="347"/>
                    <a:pt x="113" y="460"/>
                    <a:pt x="252" y="460"/>
                  </a:cubicBezTo>
                  <a:close/>
                </a:path>
              </a:pathLst>
            </a:custGeom>
            <a:solidFill>
              <a:schemeClr val="accent2"/>
            </a:solidFill>
            <a:ln>
              <a:noFill/>
            </a:ln>
            <a:effectLst>
              <a:innerShdw blurRad="50800" dist="38100" dir="13500000">
                <a:prstClr val="black">
                  <a:alpha val="50000"/>
                </a:prstClr>
              </a:innerShdw>
            </a:effectLst>
          </p:spPr>
          <p:txBody>
            <a:bodyPr vert="horz" wrap="square" lIns="68580" tIns="45720" rIns="68580" bIns="45720" numCol="1" anchor="t" anchorCtr="0" compatLnSpc="1">
              <a:prstTxWarp prst="textNoShape">
                <a:avLst/>
              </a:prstTxWarp>
            </a:bodyPr>
            <a:lstStyle/>
            <a:p>
              <a:endParaRPr lang="en-US" dirty="0"/>
            </a:p>
          </p:txBody>
        </p:sp>
        <p:sp>
          <p:nvSpPr>
            <p:cNvPr id="6" name="Freeform 7">
              <a:extLst>
                <a:ext uri="{FF2B5EF4-FFF2-40B4-BE49-F238E27FC236}">
                  <a16:creationId xmlns:a16="http://schemas.microsoft.com/office/drawing/2014/main" id="{6C18EA3E-2BB7-4C2B-8288-FC090D94D6DE}"/>
                </a:ext>
              </a:extLst>
            </p:cNvPr>
            <p:cNvSpPr>
              <a:spLocks/>
            </p:cNvSpPr>
            <p:nvPr/>
          </p:nvSpPr>
          <p:spPr bwMode="auto">
            <a:xfrm>
              <a:off x="4601272" y="3814395"/>
              <a:ext cx="1224913" cy="1636217"/>
            </a:xfrm>
            <a:custGeom>
              <a:avLst/>
              <a:gdLst>
                <a:gd name="T0" fmla="*/ 0 w 459"/>
                <a:gd name="T1" fmla="*/ 252 h 460"/>
                <a:gd name="T2" fmla="*/ 0 w 459"/>
                <a:gd name="T3" fmla="*/ 460 h 460"/>
                <a:gd name="T4" fmla="*/ 459 w 459"/>
                <a:gd name="T5" fmla="*/ 0 h 460"/>
                <a:gd name="T6" fmla="*/ 252 w 459"/>
                <a:gd name="T7" fmla="*/ 0 h 460"/>
                <a:gd name="T8" fmla="*/ 0 w 459"/>
                <a:gd name="T9" fmla="*/ 252 h 460"/>
              </a:gdLst>
              <a:ahLst/>
              <a:cxnLst>
                <a:cxn ang="0">
                  <a:pos x="T0" y="T1"/>
                </a:cxn>
                <a:cxn ang="0">
                  <a:pos x="T2" y="T3"/>
                </a:cxn>
                <a:cxn ang="0">
                  <a:pos x="T4" y="T5"/>
                </a:cxn>
                <a:cxn ang="0">
                  <a:pos x="T6" y="T7"/>
                </a:cxn>
                <a:cxn ang="0">
                  <a:pos x="T8" y="T9"/>
                </a:cxn>
              </a:cxnLst>
              <a:rect l="0" t="0" r="r" b="b"/>
              <a:pathLst>
                <a:path w="459" h="460">
                  <a:moveTo>
                    <a:pt x="0" y="252"/>
                  </a:moveTo>
                  <a:cubicBezTo>
                    <a:pt x="0" y="460"/>
                    <a:pt x="0" y="460"/>
                    <a:pt x="0" y="460"/>
                  </a:cubicBezTo>
                  <a:cubicBezTo>
                    <a:pt x="251" y="454"/>
                    <a:pt x="454" y="251"/>
                    <a:pt x="459" y="0"/>
                  </a:cubicBezTo>
                  <a:cubicBezTo>
                    <a:pt x="252" y="0"/>
                    <a:pt x="252" y="0"/>
                    <a:pt x="252" y="0"/>
                  </a:cubicBezTo>
                  <a:cubicBezTo>
                    <a:pt x="113" y="0"/>
                    <a:pt x="0" y="113"/>
                    <a:pt x="0" y="252"/>
                  </a:cubicBezTo>
                  <a:close/>
                </a:path>
              </a:pathLst>
            </a:custGeom>
            <a:solidFill>
              <a:schemeClr val="accent3"/>
            </a:solidFill>
            <a:ln>
              <a:noFill/>
            </a:ln>
            <a:effectLst>
              <a:innerShdw blurRad="50800" dist="38100" dir="13500000">
                <a:prstClr val="black">
                  <a:alpha val="50000"/>
                </a:prstClr>
              </a:innerShdw>
            </a:effectLst>
          </p:spPr>
          <p:txBody>
            <a:bodyPr vert="horz" wrap="square" lIns="68580" tIns="45720" rIns="68580" bIns="45720" numCol="1" anchor="t" anchorCtr="0" compatLnSpc="1">
              <a:prstTxWarp prst="textNoShape">
                <a:avLst/>
              </a:prstTxWarp>
            </a:bodyPr>
            <a:lstStyle/>
            <a:p>
              <a:endParaRPr lang="en-US" dirty="0"/>
            </a:p>
          </p:txBody>
        </p:sp>
        <p:sp>
          <p:nvSpPr>
            <p:cNvPr id="7" name="Freeform 8">
              <a:extLst>
                <a:ext uri="{FF2B5EF4-FFF2-40B4-BE49-F238E27FC236}">
                  <a16:creationId xmlns:a16="http://schemas.microsoft.com/office/drawing/2014/main" id="{4F70751F-F6EB-416B-BB80-94C0EC4E4E55}"/>
                </a:ext>
              </a:extLst>
            </p:cNvPr>
            <p:cNvSpPr>
              <a:spLocks/>
            </p:cNvSpPr>
            <p:nvPr/>
          </p:nvSpPr>
          <p:spPr bwMode="auto">
            <a:xfrm>
              <a:off x="3317816" y="3814395"/>
              <a:ext cx="1227164" cy="1636217"/>
            </a:xfrm>
            <a:custGeom>
              <a:avLst/>
              <a:gdLst>
                <a:gd name="T0" fmla="*/ 207 w 460"/>
                <a:gd name="T1" fmla="*/ 0 h 460"/>
                <a:gd name="T2" fmla="*/ 0 w 460"/>
                <a:gd name="T3" fmla="*/ 0 h 460"/>
                <a:gd name="T4" fmla="*/ 460 w 460"/>
                <a:gd name="T5" fmla="*/ 460 h 460"/>
                <a:gd name="T6" fmla="*/ 460 w 460"/>
                <a:gd name="T7" fmla="*/ 252 h 460"/>
                <a:gd name="T8" fmla="*/ 207 w 460"/>
                <a:gd name="T9" fmla="*/ 0 h 460"/>
              </a:gdLst>
              <a:ahLst/>
              <a:cxnLst>
                <a:cxn ang="0">
                  <a:pos x="T0" y="T1"/>
                </a:cxn>
                <a:cxn ang="0">
                  <a:pos x="T2" y="T3"/>
                </a:cxn>
                <a:cxn ang="0">
                  <a:pos x="T4" y="T5"/>
                </a:cxn>
                <a:cxn ang="0">
                  <a:pos x="T6" y="T7"/>
                </a:cxn>
                <a:cxn ang="0">
                  <a:pos x="T8" y="T9"/>
                </a:cxn>
              </a:cxnLst>
              <a:rect l="0" t="0" r="r" b="b"/>
              <a:pathLst>
                <a:path w="460" h="460">
                  <a:moveTo>
                    <a:pt x="207" y="0"/>
                  </a:moveTo>
                  <a:cubicBezTo>
                    <a:pt x="0" y="0"/>
                    <a:pt x="0" y="0"/>
                    <a:pt x="0" y="0"/>
                  </a:cubicBezTo>
                  <a:cubicBezTo>
                    <a:pt x="6" y="251"/>
                    <a:pt x="209" y="454"/>
                    <a:pt x="460" y="460"/>
                  </a:cubicBezTo>
                  <a:cubicBezTo>
                    <a:pt x="460" y="252"/>
                    <a:pt x="460" y="252"/>
                    <a:pt x="460" y="252"/>
                  </a:cubicBezTo>
                  <a:cubicBezTo>
                    <a:pt x="460" y="113"/>
                    <a:pt x="347" y="0"/>
                    <a:pt x="207" y="0"/>
                  </a:cubicBezTo>
                  <a:close/>
                </a:path>
              </a:pathLst>
            </a:custGeom>
            <a:solidFill>
              <a:schemeClr val="accent5"/>
            </a:solidFill>
            <a:ln>
              <a:noFill/>
            </a:ln>
            <a:effectLst>
              <a:innerShdw blurRad="50800" dist="38100" dir="13500000">
                <a:prstClr val="black">
                  <a:alpha val="50000"/>
                </a:prstClr>
              </a:innerShdw>
            </a:effectLst>
          </p:spPr>
          <p:txBody>
            <a:bodyPr vert="horz" wrap="square" lIns="68580" tIns="45720" rIns="68580" bIns="45720" numCol="1" anchor="t" anchorCtr="0" compatLnSpc="1">
              <a:prstTxWarp prst="textNoShape">
                <a:avLst/>
              </a:prstTxWarp>
            </a:bodyPr>
            <a:lstStyle/>
            <a:p>
              <a:endParaRPr lang="en-US" dirty="0"/>
            </a:p>
          </p:txBody>
        </p:sp>
      </p:grpSp>
      <p:sp>
        <p:nvSpPr>
          <p:cNvPr id="28" name="Rectangle 27">
            <a:extLst>
              <a:ext uri="{FF2B5EF4-FFF2-40B4-BE49-F238E27FC236}">
                <a16:creationId xmlns:a16="http://schemas.microsoft.com/office/drawing/2014/main" id="{034E6BBB-778C-45B6-87CF-363BE344BC33}"/>
              </a:ext>
            </a:extLst>
          </p:cNvPr>
          <p:cNvSpPr/>
          <p:nvPr/>
        </p:nvSpPr>
        <p:spPr>
          <a:xfrm>
            <a:off x="3513464" y="2721991"/>
            <a:ext cx="684743" cy="912992"/>
          </a:xfrm>
          <a:prstGeom prst="rect">
            <a:avLst/>
          </a:prstGeom>
          <a:no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r>
              <a:rPr lang="en-US" sz="5400" b="1" dirty="0">
                <a:solidFill>
                  <a:schemeClr val="bg1"/>
                </a:solidFill>
              </a:rPr>
              <a:t>S</a:t>
            </a:r>
          </a:p>
        </p:txBody>
      </p:sp>
      <p:sp>
        <p:nvSpPr>
          <p:cNvPr id="29" name="Rectangle 28">
            <a:extLst>
              <a:ext uri="{FF2B5EF4-FFF2-40B4-BE49-F238E27FC236}">
                <a16:creationId xmlns:a16="http://schemas.microsoft.com/office/drawing/2014/main" id="{8C9BA6C9-1BE7-45E6-85C5-96C4C4E36E45}"/>
              </a:ext>
            </a:extLst>
          </p:cNvPr>
          <p:cNvSpPr/>
          <p:nvPr/>
        </p:nvSpPr>
        <p:spPr>
          <a:xfrm>
            <a:off x="4941024" y="2733913"/>
            <a:ext cx="684743" cy="912992"/>
          </a:xfrm>
          <a:prstGeom prst="rect">
            <a:avLst/>
          </a:prstGeom>
          <a:no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r>
              <a:rPr lang="en-US" sz="5400" b="1" dirty="0">
                <a:solidFill>
                  <a:schemeClr val="bg1"/>
                </a:solidFill>
              </a:rPr>
              <a:t>W</a:t>
            </a:r>
          </a:p>
        </p:txBody>
      </p:sp>
      <p:sp>
        <p:nvSpPr>
          <p:cNvPr id="30" name="Rectangle 29">
            <a:extLst>
              <a:ext uri="{FF2B5EF4-FFF2-40B4-BE49-F238E27FC236}">
                <a16:creationId xmlns:a16="http://schemas.microsoft.com/office/drawing/2014/main" id="{C910F28F-B80F-4B0C-94E8-E1A9098BA813}"/>
              </a:ext>
            </a:extLst>
          </p:cNvPr>
          <p:cNvSpPr/>
          <p:nvPr/>
        </p:nvSpPr>
        <p:spPr>
          <a:xfrm>
            <a:off x="4907473" y="4018341"/>
            <a:ext cx="684743" cy="912992"/>
          </a:xfrm>
          <a:prstGeom prst="rect">
            <a:avLst/>
          </a:prstGeom>
          <a:no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r>
              <a:rPr lang="en-US" sz="5400" b="1" dirty="0">
                <a:solidFill>
                  <a:schemeClr val="bg1"/>
                </a:solidFill>
              </a:rPr>
              <a:t>T</a:t>
            </a:r>
          </a:p>
        </p:txBody>
      </p:sp>
      <p:sp>
        <p:nvSpPr>
          <p:cNvPr id="31" name="Rectangle 30">
            <a:extLst>
              <a:ext uri="{FF2B5EF4-FFF2-40B4-BE49-F238E27FC236}">
                <a16:creationId xmlns:a16="http://schemas.microsoft.com/office/drawing/2014/main" id="{58F09BD9-FE29-4CA1-AF30-8766113D30CA}"/>
              </a:ext>
            </a:extLst>
          </p:cNvPr>
          <p:cNvSpPr/>
          <p:nvPr/>
        </p:nvSpPr>
        <p:spPr>
          <a:xfrm>
            <a:off x="3607005" y="4018341"/>
            <a:ext cx="684743" cy="912992"/>
          </a:xfrm>
          <a:prstGeom prst="rect">
            <a:avLst/>
          </a:prstGeom>
          <a:noFill/>
          <a:ln w="0" cap="flat">
            <a:noFill/>
            <a:prstDash val="solid"/>
            <a:miter/>
          </a:ln>
        </p:spPr>
        <p:txBody>
          <a:bodyPr rtlCol="0"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r>
              <a:rPr lang="en-US" sz="5400" b="1" dirty="0">
                <a:solidFill>
                  <a:schemeClr val="bg1"/>
                </a:solidFill>
              </a:rPr>
              <a:t>O</a:t>
            </a:r>
          </a:p>
        </p:txBody>
      </p:sp>
      <p:cxnSp>
        <p:nvCxnSpPr>
          <p:cNvPr id="34" name="Straight Connector 33">
            <a:extLst>
              <a:ext uri="{FF2B5EF4-FFF2-40B4-BE49-F238E27FC236}">
                <a16:creationId xmlns:a16="http://schemas.microsoft.com/office/drawing/2014/main" id="{115B6874-0432-4ACE-A180-34827F78CC53}"/>
              </a:ext>
            </a:extLst>
          </p:cNvPr>
          <p:cNvCxnSpPr>
            <a:cxnSpLocks/>
          </p:cNvCxnSpPr>
          <p:nvPr/>
        </p:nvCxnSpPr>
        <p:spPr>
          <a:xfrm>
            <a:off x="221226" y="3776866"/>
            <a:ext cx="3036324" cy="0"/>
          </a:xfrm>
          <a:prstGeom prst="line">
            <a:avLst/>
          </a:prstGeom>
          <a:ln w="25400" cap="rnd" cmpd="sng" algn="ctr">
            <a:solidFill>
              <a:schemeClr val="bg1">
                <a:lumMod val="90000"/>
              </a:schemeClr>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801D361E-3C16-45A9-AB0E-4F92F23775FF}"/>
              </a:ext>
            </a:extLst>
          </p:cNvPr>
          <p:cNvCxnSpPr>
            <a:cxnSpLocks/>
          </p:cNvCxnSpPr>
          <p:nvPr/>
        </p:nvCxnSpPr>
        <p:spPr>
          <a:xfrm flipV="1">
            <a:off x="4585089" y="1615440"/>
            <a:ext cx="0" cy="599440"/>
          </a:xfrm>
          <a:prstGeom prst="line">
            <a:avLst/>
          </a:prstGeom>
          <a:ln w="25400" cap="rnd" cmpd="sng" algn="ctr">
            <a:solidFill>
              <a:schemeClr val="bg1">
                <a:lumMod val="90000"/>
              </a:schemeClr>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E610D663-A251-41A5-88C0-F2F2FFA1FBB7}"/>
              </a:ext>
            </a:extLst>
          </p:cNvPr>
          <p:cNvCxnSpPr>
            <a:cxnSpLocks/>
          </p:cNvCxnSpPr>
          <p:nvPr/>
        </p:nvCxnSpPr>
        <p:spPr>
          <a:xfrm flipV="1">
            <a:off x="4585089" y="5303520"/>
            <a:ext cx="0" cy="630423"/>
          </a:xfrm>
          <a:prstGeom prst="line">
            <a:avLst/>
          </a:prstGeom>
          <a:ln w="25400" cap="rnd" cmpd="sng" algn="ctr">
            <a:solidFill>
              <a:schemeClr val="bg1">
                <a:lumMod val="90000"/>
              </a:schemeClr>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335A89B6-9A35-40FD-B154-5DAB2ACFA09A}"/>
              </a:ext>
            </a:extLst>
          </p:cNvPr>
          <p:cNvCxnSpPr>
            <a:cxnSpLocks/>
          </p:cNvCxnSpPr>
          <p:nvPr/>
        </p:nvCxnSpPr>
        <p:spPr>
          <a:xfrm>
            <a:off x="5886450" y="3776866"/>
            <a:ext cx="3036324" cy="0"/>
          </a:xfrm>
          <a:prstGeom prst="line">
            <a:avLst/>
          </a:prstGeom>
          <a:ln w="25400" cap="rnd" cmpd="sng" algn="ctr">
            <a:solidFill>
              <a:schemeClr val="bg1">
                <a:lumMod val="90000"/>
              </a:schemeClr>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8" name="Rectangle 47">
            <a:extLst>
              <a:ext uri="{FF2B5EF4-FFF2-40B4-BE49-F238E27FC236}">
                <a16:creationId xmlns:a16="http://schemas.microsoft.com/office/drawing/2014/main" id="{D59EC221-753E-44D5-B608-BFD786131CB9}"/>
              </a:ext>
            </a:extLst>
          </p:cNvPr>
          <p:cNvSpPr/>
          <p:nvPr/>
        </p:nvSpPr>
        <p:spPr>
          <a:xfrm>
            <a:off x="221226" y="1667565"/>
            <a:ext cx="3008176" cy="178756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accent2">
                    <a:lumMod val="20000"/>
                    <a:lumOff val="8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rmAutofit/>
          </a:bodyPr>
          <a:lstStyle/>
          <a:p>
            <a:pPr marL="0" marR="0" lvl="0" indent="0" defTabSz="914400" rtl="0" eaLnBrk="1" fontAlgn="auto" latinLnBrk="0" hangingPunct="1">
              <a:lnSpc>
                <a:spcPct val="100000"/>
              </a:lnSpc>
              <a:spcBef>
                <a:spcPts val="0"/>
              </a:spcBef>
              <a:spcAft>
                <a:spcPts val="1200"/>
              </a:spcAft>
              <a:buClrTx/>
              <a:buSzTx/>
              <a:buFont typeface="Trebuchet MS" panose="020B0603020202020204" pitchFamily="34" charset="0"/>
              <a:buChar char="​"/>
              <a:tabLst/>
              <a:defRPr/>
            </a:pPr>
            <a:r>
              <a:rPr lang="en-US" sz="1500" b="1" dirty="0">
                <a:solidFill>
                  <a:schemeClr val="accent2"/>
                </a:solidFill>
                <a:cs typeface="Arial" pitchFamily="34" charset="0"/>
              </a:rPr>
              <a:t>Strength</a:t>
            </a:r>
            <a:endParaRPr kumimoji="0" lang="en-US" sz="1500" b="1" i="0" u="none" strike="noStrike" kern="1200" cap="none" spc="0" normalizeH="0" baseline="0" noProof="0" dirty="0">
              <a:ln>
                <a:noFill/>
              </a:ln>
              <a:solidFill>
                <a:schemeClr val="accent2"/>
              </a:solidFill>
              <a:effectLst/>
              <a:uLnTx/>
              <a:uFillTx/>
              <a:cs typeface="Arial" pitchFamily="34" charset="0"/>
            </a:endParaRPr>
          </a:p>
          <a:p>
            <a:pPr marL="0" lvl="1">
              <a:spcAft>
                <a:spcPts val="1200"/>
              </a:spcAft>
              <a:buClr>
                <a:schemeClr val="tx1"/>
              </a:buClr>
              <a:defRPr/>
            </a:pPr>
            <a:r>
              <a:rPr kumimoji="0" lang="en-US" sz="1200" strike="noStrike" kern="1200" cap="none" spc="0" normalizeH="0" noProof="0" dirty="0">
                <a:ln>
                  <a:noFill/>
                </a:ln>
                <a:solidFill>
                  <a:schemeClr val="tx1"/>
                </a:solidFill>
                <a:effectLst/>
                <a:uLnTx/>
                <a:uFillTx/>
                <a:ea typeface="+mn-ea"/>
                <a:cs typeface="Arial" pitchFamily="34" charset="0"/>
              </a:rPr>
              <a:t>Lorem ipsum dolor sit amet, consectetur adipiscing elit. Ut tempor, quam et mattis. Lorem ipsum dolor sit amet, consectetur adipiscing elit. Ut tempor, quam et mattis. Lorem ipsum dolor sit amet, consectetur adipiscing elit. Ut tempor, quam et mattis</a:t>
            </a:r>
          </a:p>
        </p:txBody>
      </p:sp>
      <p:sp>
        <p:nvSpPr>
          <p:cNvPr id="52" name="Rectangle 51">
            <a:extLst>
              <a:ext uri="{FF2B5EF4-FFF2-40B4-BE49-F238E27FC236}">
                <a16:creationId xmlns:a16="http://schemas.microsoft.com/office/drawing/2014/main" id="{191712C6-BB22-49B5-98C4-9616E13B79C1}"/>
              </a:ext>
            </a:extLst>
          </p:cNvPr>
          <p:cNvSpPr/>
          <p:nvPr/>
        </p:nvSpPr>
        <p:spPr>
          <a:xfrm>
            <a:off x="221226" y="4081607"/>
            <a:ext cx="3008176" cy="178756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accent2">
                    <a:lumMod val="20000"/>
                    <a:lumOff val="8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rmAutofit/>
          </a:bodyPr>
          <a:lstStyle/>
          <a:p>
            <a:pPr marL="0" marR="0" lvl="0" indent="0" defTabSz="914400" rtl="0" eaLnBrk="1" fontAlgn="auto" latinLnBrk="0" hangingPunct="1">
              <a:lnSpc>
                <a:spcPct val="100000"/>
              </a:lnSpc>
              <a:spcBef>
                <a:spcPts val="0"/>
              </a:spcBef>
              <a:spcAft>
                <a:spcPts val="1200"/>
              </a:spcAft>
              <a:buClrTx/>
              <a:buSzTx/>
              <a:buFont typeface="Trebuchet MS" panose="020B0603020202020204" pitchFamily="34" charset="0"/>
              <a:buChar char="​"/>
              <a:tabLst/>
              <a:defRPr/>
            </a:pPr>
            <a:r>
              <a:rPr lang="en-US" sz="1500" b="1" dirty="0">
                <a:solidFill>
                  <a:srgbClr val="FF9797"/>
                </a:solidFill>
                <a:cs typeface="Arial" pitchFamily="34" charset="0"/>
              </a:rPr>
              <a:t>Opportunity</a:t>
            </a:r>
          </a:p>
          <a:p>
            <a:pPr marL="0" lvl="1">
              <a:spcAft>
                <a:spcPts val="1200"/>
              </a:spcAft>
              <a:buClr>
                <a:schemeClr val="tx1"/>
              </a:buClr>
              <a:defRPr/>
            </a:pPr>
            <a:r>
              <a:rPr kumimoji="0" lang="en-US" sz="1200" strike="noStrike" kern="1200" cap="none" spc="0" normalizeH="0" noProof="0" dirty="0">
                <a:ln>
                  <a:noFill/>
                </a:ln>
                <a:solidFill>
                  <a:schemeClr val="tx1"/>
                </a:solidFill>
                <a:effectLst/>
                <a:uLnTx/>
                <a:uFillTx/>
                <a:ea typeface="+mn-ea"/>
                <a:cs typeface="Arial" pitchFamily="34" charset="0"/>
              </a:rPr>
              <a:t>Lorem ipsum dolor sit amet, consectetur adipiscing elit. Ut tempor, quam et mattis. Lorem ipsum dolor sit amet, consectetur adipiscing elit. Ut tempor, quam et mattis. Lorem ipsum dolor sit amet, consectetur adipiscing elit. Ut tempor, quam et mattis</a:t>
            </a:r>
          </a:p>
        </p:txBody>
      </p:sp>
      <p:sp>
        <p:nvSpPr>
          <p:cNvPr id="53" name="Rectangle 52">
            <a:extLst>
              <a:ext uri="{FF2B5EF4-FFF2-40B4-BE49-F238E27FC236}">
                <a16:creationId xmlns:a16="http://schemas.microsoft.com/office/drawing/2014/main" id="{D9699FDA-2FA3-47D1-8DD3-4A5893B2771E}"/>
              </a:ext>
            </a:extLst>
          </p:cNvPr>
          <p:cNvSpPr/>
          <p:nvPr/>
        </p:nvSpPr>
        <p:spPr>
          <a:xfrm>
            <a:off x="5914598" y="1667565"/>
            <a:ext cx="3008176" cy="178756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accent2">
                    <a:lumMod val="20000"/>
                    <a:lumOff val="8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rmAutofit/>
          </a:bodyPr>
          <a:lstStyle/>
          <a:p>
            <a:pPr marL="0" marR="0" lvl="0" indent="0" algn="r" defTabSz="914400" rtl="0" eaLnBrk="1" fontAlgn="auto" latinLnBrk="0" hangingPunct="1">
              <a:lnSpc>
                <a:spcPct val="100000"/>
              </a:lnSpc>
              <a:spcBef>
                <a:spcPts val="0"/>
              </a:spcBef>
              <a:spcAft>
                <a:spcPts val="1200"/>
              </a:spcAft>
              <a:buClrTx/>
              <a:buSzTx/>
              <a:buFont typeface="Trebuchet MS" panose="020B0603020202020204" pitchFamily="34" charset="0"/>
              <a:buChar char="​"/>
              <a:tabLst/>
              <a:defRPr/>
            </a:pPr>
            <a:r>
              <a:rPr lang="en-US" sz="1500" b="1" dirty="0">
                <a:solidFill>
                  <a:schemeClr val="accent2"/>
                </a:solidFill>
                <a:cs typeface="Arial" pitchFamily="34" charset="0"/>
              </a:rPr>
              <a:t>Weakness</a:t>
            </a:r>
          </a:p>
          <a:p>
            <a:pPr marL="0" lvl="1" algn="r">
              <a:spcAft>
                <a:spcPts val="1200"/>
              </a:spcAft>
              <a:buClr>
                <a:schemeClr val="tx1"/>
              </a:buClr>
              <a:defRPr/>
            </a:pPr>
            <a:r>
              <a:rPr kumimoji="0" lang="en-US" sz="1200" strike="noStrike" kern="1200" cap="none" spc="0" normalizeH="0" noProof="0" dirty="0">
                <a:ln>
                  <a:noFill/>
                </a:ln>
                <a:solidFill>
                  <a:schemeClr val="tx1"/>
                </a:solidFill>
                <a:effectLst/>
                <a:uLnTx/>
                <a:uFillTx/>
                <a:ea typeface="+mn-ea"/>
                <a:cs typeface="Arial" pitchFamily="34" charset="0"/>
              </a:rPr>
              <a:t>Lorem ipsum dolor sit amet, consectetur adipiscing elit. Ut tempor, quam et mattis. Lorem ipsum dolor sit amet, consectetur adipiscing elit. Ut tempor, quam et mattis. Lorem ipsum dolor sit amet, consectetur adipiscing elit. Ut tempor, quam et mattis</a:t>
            </a:r>
          </a:p>
        </p:txBody>
      </p:sp>
      <p:sp>
        <p:nvSpPr>
          <p:cNvPr id="54" name="Rectangle 53">
            <a:extLst>
              <a:ext uri="{FF2B5EF4-FFF2-40B4-BE49-F238E27FC236}">
                <a16:creationId xmlns:a16="http://schemas.microsoft.com/office/drawing/2014/main" id="{C94906FB-CAAF-453C-A088-3BE00FBBBC75}"/>
              </a:ext>
            </a:extLst>
          </p:cNvPr>
          <p:cNvSpPr/>
          <p:nvPr/>
        </p:nvSpPr>
        <p:spPr>
          <a:xfrm>
            <a:off x="5914598" y="4081607"/>
            <a:ext cx="3008176" cy="178756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accent2">
                    <a:lumMod val="20000"/>
                    <a:lumOff val="80000"/>
                  </a:schemeClr>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rmAutofit/>
          </a:bodyPr>
          <a:lstStyle/>
          <a:p>
            <a:pPr marL="0" marR="0" lvl="0" indent="0" algn="r" defTabSz="914400" rtl="0" eaLnBrk="1" fontAlgn="auto" latinLnBrk="0" hangingPunct="1">
              <a:lnSpc>
                <a:spcPct val="100000"/>
              </a:lnSpc>
              <a:spcBef>
                <a:spcPts val="0"/>
              </a:spcBef>
              <a:spcAft>
                <a:spcPts val="1200"/>
              </a:spcAft>
              <a:buClrTx/>
              <a:buSzTx/>
              <a:buFont typeface="Trebuchet MS" panose="020B0603020202020204" pitchFamily="34" charset="0"/>
              <a:buChar char="​"/>
              <a:tabLst/>
              <a:defRPr/>
            </a:pPr>
            <a:r>
              <a:rPr lang="en-US" sz="1500" b="1" dirty="0">
                <a:solidFill>
                  <a:srgbClr val="460000"/>
                </a:solidFill>
                <a:cs typeface="Arial" pitchFamily="34" charset="0"/>
              </a:rPr>
              <a:t>Threats</a:t>
            </a:r>
          </a:p>
          <a:p>
            <a:pPr marL="0" lvl="1" algn="r">
              <a:spcAft>
                <a:spcPts val="1200"/>
              </a:spcAft>
              <a:buClr>
                <a:schemeClr val="tx1"/>
              </a:buClr>
              <a:defRPr/>
            </a:pPr>
            <a:r>
              <a:rPr kumimoji="0" lang="en-US" sz="1200" strike="noStrike" kern="1200" cap="none" spc="0" normalizeH="0" noProof="0" dirty="0">
                <a:ln>
                  <a:noFill/>
                </a:ln>
                <a:solidFill>
                  <a:schemeClr val="tx1"/>
                </a:solidFill>
                <a:effectLst/>
                <a:uLnTx/>
                <a:uFillTx/>
                <a:ea typeface="+mn-ea"/>
                <a:cs typeface="Arial" pitchFamily="34" charset="0"/>
              </a:rPr>
              <a:t>Lorem ipsum dolor sit amet, consectetur adipiscing elit. Ut tempor, quam et mattis. Lorem ipsum dolor sit amet, consectetur adipiscing elit. Ut tempor, quam et mattis. Lorem ipsum dolor sit amet, consectetur adipiscing elit. Ut tempor, quam et mattis</a:t>
            </a:r>
          </a:p>
        </p:txBody>
      </p:sp>
    </p:spTree>
    <p:extLst>
      <p:ext uri="{BB962C8B-B14F-4D97-AF65-F5344CB8AC3E}">
        <p14:creationId xmlns:p14="http://schemas.microsoft.com/office/powerpoint/2010/main" val="4047339273"/>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p:txBody>
          <a:bodyPr/>
          <a:lstStyle/>
          <a:p>
            <a:r>
              <a:rPr lang="en-US" dirty="0"/>
              <a:t>SWOT Analysis (Quadrant Grid)</a:t>
            </a:r>
          </a:p>
        </p:txBody>
      </p:sp>
      <p:sp>
        <p:nvSpPr>
          <p:cNvPr id="3" name="Rectangle: Rounded Corners 2">
            <a:extLst>
              <a:ext uri="{FF2B5EF4-FFF2-40B4-BE49-F238E27FC236}">
                <a16:creationId xmlns:a16="http://schemas.microsoft.com/office/drawing/2014/main" id="{CE05EBA4-5085-479B-B108-D923351E0B5F}"/>
              </a:ext>
            </a:extLst>
          </p:cNvPr>
          <p:cNvSpPr/>
          <p:nvPr/>
        </p:nvSpPr>
        <p:spPr>
          <a:xfrm>
            <a:off x="335943" y="1888415"/>
            <a:ext cx="4169504" cy="1967792"/>
          </a:xfrm>
          <a:prstGeom prst="roundRect">
            <a:avLst>
              <a:gd name="adj" fmla="val 9741"/>
            </a:avLst>
          </a:prstGeom>
          <a:solidFill>
            <a:schemeClr val="bg1"/>
          </a:solidFill>
          <a:ln w="12700">
            <a:solidFill>
              <a:schemeClr val="accent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 name="Rectangle: Rounded Corners 3">
            <a:extLst>
              <a:ext uri="{FF2B5EF4-FFF2-40B4-BE49-F238E27FC236}">
                <a16:creationId xmlns:a16="http://schemas.microsoft.com/office/drawing/2014/main" id="{1EC34017-62AC-4EC1-BD0F-96078E2A8728}"/>
              </a:ext>
            </a:extLst>
          </p:cNvPr>
          <p:cNvSpPr/>
          <p:nvPr/>
        </p:nvSpPr>
        <p:spPr>
          <a:xfrm>
            <a:off x="335942" y="3962400"/>
            <a:ext cx="4160822" cy="1989980"/>
          </a:xfrm>
          <a:prstGeom prst="roundRect">
            <a:avLst>
              <a:gd name="adj" fmla="val 8454"/>
            </a:avLst>
          </a:prstGeom>
          <a:solidFill>
            <a:schemeClr val="bg1"/>
          </a:solidFill>
          <a:ln w="12700">
            <a:solidFill>
              <a:schemeClr val="accent2"/>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 name="Rectangle: Rounded Corners 4">
            <a:extLst>
              <a:ext uri="{FF2B5EF4-FFF2-40B4-BE49-F238E27FC236}">
                <a16:creationId xmlns:a16="http://schemas.microsoft.com/office/drawing/2014/main" id="{B540402F-2FC7-49AB-8333-B5E5B2237CEA}"/>
              </a:ext>
            </a:extLst>
          </p:cNvPr>
          <p:cNvSpPr/>
          <p:nvPr/>
        </p:nvSpPr>
        <p:spPr>
          <a:xfrm>
            <a:off x="4632704" y="1888414"/>
            <a:ext cx="4175354" cy="1967792"/>
          </a:xfrm>
          <a:prstGeom prst="roundRect">
            <a:avLst>
              <a:gd name="adj" fmla="val 9042"/>
            </a:avLst>
          </a:prstGeom>
          <a:solidFill>
            <a:schemeClr val="bg1"/>
          </a:solidFill>
          <a:ln w="12700">
            <a:solidFill>
              <a:schemeClr val="accent3"/>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Z</a:t>
            </a:r>
            <a:endParaRPr lang="en-PH" dirty="0"/>
          </a:p>
        </p:txBody>
      </p:sp>
      <p:sp>
        <p:nvSpPr>
          <p:cNvPr id="6" name="Rectangle: Rounded Corners 5">
            <a:extLst>
              <a:ext uri="{FF2B5EF4-FFF2-40B4-BE49-F238E27FC236}">
                <a16:creationId xmlns:a16="http://schemas.microsoft.com/office/drawing/2014/main" id="{604C3230-5B1E-4E17-8CC7-FC0C41B6F609}"/>
              </a:ext>
            </a:extLst>
          </p:cNvPr>
          <p:cNvSpPr/>
          <p:nvPr/>
        </p:nvSpPr>
        <p:spPr>
          <a:xfrm>
            <a:off x="4621274" y="3963186"/>
            <a:ext cx="4186784" cy="1989194"/>
          </a:xfrm>
          <a:prstGeom prst="roundRect">
            <a:avLst>
              <a:gd name="adj" fmla="val 8962"/>
            </a:avLst>
          </a:prstGeom>
          <a:solidFill>
            <a:schemeClr val="bg1"/>
          </a:solidFill>
          <a:ln w="12700">
            <a:solidFill>
              <a:schemeClr val="accent5"/>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 name="Rectangle: Top Corners Rounded 6">
            <a:extLst>
              <a:ext uri="{FF2B5EF4-FFF2-40B4-BE49-F238E27FC236}">
                <a16:creationId xmlns:a16="http://schemas.microsoft.com/office/drawing/2014/main" id="{3DAEA8B9-3968-4E95-BA40-40458735A964}"/>
              </a:ext>
            </a:extLst>
          </p:cNvPr>
          <p:cNvSpPr/>
          <p:nvPr/>
        </p:nvSpPr>
        <p:spPr>
          <a:xfrm>
            <a:off x="335942" y="1888415"/>
            <a:ext cx="4169503" cy="379168"/>
          </a:xfrm>
          <a:prstGeom prst="round2SameRect">
            <a:avLst>
              <a:gd name="adj1" fmla="val 50000"/>
              <a:gd name="adj2" fmla="val 0"/>
            </a:avLst>
          </a:prstGeom>
          <a:solidFill>
            <a:schemeClr val="accent1"/>
          </a:solidFill>
          <a:ln w="6350">
            <a:solidFill>
              <a:schemeClr val="tx1"/>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Top Corners Rounded 7">
            <a:extLst>
              <a:ext uri="{FF2B5EF4-FFF2-40B4-BE49-F238E27FC236}">
                <a16:creationId xmlns:a16="http://schemas.microsoft.com/office/drawing/2014/main" id="{4A60792B-94FD-4268-A617-4343E18156C6}"/>
              </a:ext>
            </a:extLst>
          </p:cNvPr>
          <p:cNvSpPr/>
          <p:nvPr/>
        </p:nvSpPr>
        <p:spPr>
          <a:xfrm>
            <a:off x="4638554" y="1888414"/>
            <a:ext cx="4169504" cy="379168"/>
          </a:xfrm>
          <a:prstGeom prst="round2SameRect">
            <a:avLst>
              <a:gd name="adj1" fmla="val 50000"/>
              <a:gd name="adj2" fmla="val 0"/>
            </a:avLst>
          </a:prstGeom>
          <a:solidFill>
            <a:schemeClr val="accent3"/>
          </a:solidFill>
          <a:ln w="6350">
            <a:solidFill>
              <a:schemeClr val="accent3"/>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Top Corners Rounded 8">
            <a:extLst>
              <a:ext uri="{FF2B5EF4-FFF2-40B4-BE49-F238E27FC236}">
                <a16:creationId xmlns:a16="http://schemas.microsoft.com/office/drawing/2014/main" id="{D79A99BB-CC1C-4799-86B3-CFFB35B551DC}"/>
              </a:ext>
            </a:extLst>
          </p:cNvPr>
          <p:cNvSpPr/>
          <p:nvPr/>
        </p:nvSpPr>
        <p:spPr>
          <a:xfrm flipV="1">
            <a:off x="335942" y="5573212"/>
            <a:ext cx="4160443" cy="379168"/>
          </a:xfrm>
          <a:prstGeom prst="round2SameRect">
            <a:avLst>
              <a:gd name="adj1" fmla="val 50000"/>
              <a:gd name="adj2" fmla="val 0"/>
            </a:avLst>
          </a:prstGeom>
          <a:solidFill>
            <a:schemeClr val="accent2"/>
          </a:solidFill>
          <a:ln w="6350">
            <a:solidFill>
              <a:schemeClr val="accent2"/>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endParaRPr lang="en-US" dirty="0"/>
          </a:p>
        </p:txBody>
      </p:sp>
      <p:sp>
        <p:nvSpPr>
          <p:cNvPr id="10" name="Rectangle: Top Corners Rounded 9">
            <a:extLst>
              <a:ext uri="{FF2B5EF4-FFF2-40B4-BE49-F238E27FC236}">
                <a16:creationId xmlns:a16="http://schemas.microsoft.com/office/drawing/2014/main" id="{754F2A42-7269-4AED-B376-E25041610ADE}"/>
              </a:ext>
            </a:extLst>
          </p:cNvPr>
          <p:cNvSpPr/>
          <p:nvPr/>
        </p:nvSpPr>
        <p:spPr>
          <a:xfrm flipV="1">
            <a:off x="4626980" y="5573212"/>
            <a:ext cx="4181078" cy="379168"/>
          </a:xfrm>
          <a:prstGeom prst="round2SameRect">
            <a:avLst>
              <a:gd name="adj1" fmla="val 50000"/>
              <a:gd name="adj2" fmla="val 0"/>
            </a:avLst>
          </a:prstGeom>
          <a:solidFill>
            <a:schemeClr val="accent5"/>
          </a:solidFill>
          <a:ln w="6350">
            <a:solidFill>
              <a:schemeClr val="accent5"/>
            </a:solid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horz" rtlCol="0" anchor="ctr"/>
          <a:lstStyle/>
          <a:p>
            <a:pPr algn="ctr"/>
            <a:endParaRPr lang="en-US" dirty="0"/>
          </a:p>
        </p:txBody>
      </p:sp>
      <p:sp>
        <p:nvSpPr>
          <p:cNvPr id="11" name="Text 5">
            <a:extLst>
              <a:ext uri="{FF2B5EF4-FFF2-40B4-BE49-F238E27FC236}">
                <a16:creationId xmlns:a16="http://schemas.microsoft.com/office/drawing/2014/main" id="{6F6EF473-2333-4FC1-89E5-05E0C9E5E91B}"/>
              </a:ext>
            </a:extLst>
          </p:cNvPr>
          <p:cNvSpPr/>
          <p:nvPr/>
        </p:nvSpPr>
        <p:spPr>
          <a:xfrm>
            <a:off x="865533" y="1927123"/>
            <a:ext cx="3021330" cy="301752"/>
          </a:xfrm>
          <a:prstGeom prst="rect">
            <a:avLst/>
          </a:prstGeom>
          <a:noFill/>
          <a:ln/>
        </p:spPr>
        <p:txBody>
          <a:bodyPr wrap="square" lIns="0" tIns="0" rIns="0" bIns="0" rtlCol="0" anchor="ctr"/>
          <a:lstStyle/>
          <a:p>
            <a:pPr algn="ctr">
              <a:buSzPct val="100000"/>
            </a:pPr>
            <a:r>
              <a:rPr lang="en-US" sz="1500" dirty="0">
                <a:solidFill>
                  <a:schemeClr val="bg1"/>
                </a:solidFill>
                <a:ea typeface="Calibri" pitchFamily="34" charset="-122"/>
                <a:cs typeface="Calibri" pitchFamily="34" charset="-120"/>
              </a:rPr>
              <a:t>Strengths</a:t>
            </a:r>
          </a:p>
        </p:txBody>
      </p:sp>
      <p:sp>
        <p:nvSpPr>
          <p:cNvPr id="12" name="Text 5">
            <a:extLst>
              <a:ext uri="{FF2B5EF4-FFF2-40B4-BE49-F238E27FC236}">
                <a16:creationId xmlns:a16="http://schemas.microsoft.com/office/drawing/2014/main" id="{51F3A80A-9661-4BFC-ABC2-84F5341984AB}"/>
              </a:ext>
            </a:extLst>
          </p:cNvPr>
          <p:cNvSpPr/>
          <p:nvPr/>
        </p:nvSpPr>
        <p:spPr>
          <a:xfrm>
            <a:off x="5257138" y="1927122"/>
            <a:ext cx="3021330" cy="301752"/>
          </a:xfrm>
          <a:prstGeom prst="rect">
            <a:avLst/>
          </a:prstGeom>
          <a:noFill/>
          <a:ln/>
        </p:spPr>
        <p:txBody>
          <a:bodyPr wrap="square" lIns="0" tIns="0" rIns="0" bIns="0" rtlCol="0" anchor="ctr"/>
          <a:lstStyle/>
          <a:p>
            <a:pPr algn="ctr">
              <a:buSzPct val="100000"/>
            </a:pPr>
            <a:r>
              <a:rPr lang="en-US" sz="1500" dirty="0">
                <a:solidFill>
                  <a:schemeClr val="bg1"/>
                </a:solidFill>
                <a:ea typeface="Calibri" pitchFamily="34" charset="-122"/>
                <a:cs typeface="Calibri" pitchFamily="34" charset="-120"/>
              </a:rPr>
              <a:t>Weaknesses</a:t>
            </a:r>
          </a:p>
        </p:txBody>
      </p:sp>
      <p:sp>
        <p:nvSpPr>
          <p:cNvPr id="13" name="Text 5">
            <a:extLst>
              <a:ext uri="{FF2B5EF4-FFF2-40B4-BE49-F238E27FC236}">
                <a16:creationId xmlns:a16="http://schemas.microsoft.com/office/drawing/2014/main" id="{ABCA6F39-D6C8-41B5-98F7-0D96CF600F8E}"/>
              </a:ext>
            </a:extLst>
          </p:cNvPr>
          <p:cNvSpPr/>
          <p:nvPr/>
        </p:nvSpPr>
        <p:spPr>
          <a:xfrm>
            <a:off x="865533" y="5611920"/>
            <a:ext cx="3021330" cy="301752"/>
          </a:xfrm>
          <a:prstGeom prst="rect">
            <a:avLst/>
          </a:prstGeom>
          <a:noFill/>
          <a:ln/>
        </p:spPr>
        <p:txBody>
          <a:bodyPr wrap="square" lIns="0" tIns="0" rIns="0" bIns="0" rtlCol="0" anchor="ctr"/>
          <a:lstStyle/>
          <a:p>
            <a:pPr algn="ctr">
              <a:buSzPct val="100000"/>
            </a:pPr>
            <a:r>
              <a:rPr lang="en-US" sz="1500" dirty="0">
                <a:solidFill>
                  <a:schemeClr val="bg1"/>
                </a:solidFill>
                <a:ea typeface="Calibri" pitchFamily="34" charset="-122"/>
                <a:cs typeface="Calibri" pitchFamily="34" charset="-120"/>
              </a:rPr>
              <a:t>Opportunities</a:t>
            </a:r>
          </a:p>
        </p:txBody>
      </p:sp>
      <p:sp>
        <p:nvSpPr>
          <p:cNvPr id="14" name="Text 5">
            <a:extLst>
              <a:ext uri="{FF2B5EF4-FFF2-40B4-BE49-F238E27FC236}">
                <a16:creationId xmlns:a16="http://schemas.microsoft.com/office/drawing/2014/main" id="{9889EBAE-1FB6-4A42-B0FB-49C75A0A11C1}"/>
              </a:ext>
            </a:extLst>
          </p:cNvPr>
          <p:cNvSpPr/>
          <p:nvPr/>
        </p:nvSpPr>
        <p:spPr>
          <a:xfrm>
            <a:off x="5257138" y="5611920"/>
            <a:ext cx="3021330" cy="301752"/>
          </a:xfrm>
          <a:prstGeom prst="rect">
            <a:avLst/>
          </a:prstGeom>
          <a:noFill/>
          <a:ln/>
        </p:spPr>
        <p:txBody>
          <a:bodyPr wrap="square" lIns="0" tIns="0" rIns="0" bIns="0" rtlCol="0" anchor="ctr"/>
          <a:lstStyle/>
          <a:p>
            <a:pPr algn="ctr">
              <a:buSzPct val="100000"/>
            </a:pPr>
            <a:r>
              <a:rPr lang="en-US" sz="1500" dirty="0">
                <a:solidFill>
                  <a:schemeClr val="bg1"/>
                </a:solidFill>
                <a:ea typeface="Calibri" pitchFamily="34" charset="-122"/>
                <a:cs typeface="Calibri" pitchFamily="34" charset="-120"/>
              </a:rPr>
              <a:t>Threats</a:t>
            </a:r>
            <a:endParaRPr lang="en-US" sz="1500" dirty="0">
              <a:solidFill>
                <a:schemeClr val="bg1"/>
              </a:solidFill>
            </a:endParaRPr>
          </a:p>
        </p:txBody>
      </p:sp>
      <p:sp>
        <p:nvSpPr>
          <p:cNvPr id="15" name="Text 5">
            <a:extLst>
              <a:ext uri="{FF2B5EF4-FFF2-40B4-BE49-F238E27FC236}">
                <a16:creationId xmlns:a16="http://schemas.microsoft.com/office/drawing/2014/main" id="{314DB5F5-53E0-4807-AF0B-1FADDECC1210}"/>
              </a:ext>
            </a:extLst>
          </p:cNvPr>
          <p:cNvSpPr/>
          <p:nvPr/>
        </p:nvSpPr>
        <p:spPr>
          <a:xfrm>
            <a:off x="661183" y="2340909"/>
            <a:ext cx="2882645" cy="1353276"/>
          </a:xfrm>
          <a:prstGeom prst="rect">
            <a:avLst/>
          </a:prstGeom>
          <a:noFill/>
          <a:ln/>
        </p:spPr>
        <p:txBody>
          <a:bodyPr wrap="square" lIns="0" tIns="0" rIns="0" bIns="0" rtlCol="0" anchor="ctr"/>
          <a:lstStyle/>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p:txBody>
      </p:sp>
      <p:sp>
        <p:nvSpPr>
          <p:cNvPr id="16" name="Text 5">
            <a:extLst>
              <a:ext uri="{FF2B5EF4-FFF2-40B4-BE49-F238E27FC236}">
                <a16:creationId xmlns:a16="http://schemas.microsoft.com/office/drawing/2014/main" id="{20E54E99-81FF-4C84-A025-193FFE227A34}"/>
              </a:ext>
            </a:extLst>
          </p:cNvPr>
          <p:cNvSpPr/>
          <p:nvPr/>
        </p:nvSpPr>
        <p:spPr>
          <a:xfrm>
            <a:off x="5533232" y="2340908"/>
            <a:ext cx="3086477" cy="1353276"/>
          </a:xfrm>
          <a:prstGeom prst="rect">
            <a:avLst/>
          </a:prstGeom>
          <a:noFill/>
          <a:ln/>
        </p:spPr>
        <p:txBody>
          <a:bodyPr wrap="square" lIns="0" tIns="0" rIns="0" bIns="0" rtlCol="0" anchor="ctr"/>
          <a:lstStyle/>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p:txBody>
      </p:sp>
      <p:sp>
        <p:nvSpPr>
          <p:cNvPr id="17" name="Text 5">
            <a:extLst>
              <a:ext uri="{FF2B5EF4-FFF2-40B4-BE49-F238E27FC236}">
                <a16:creationId xmlns:a16="http://schemas.microsoft.com/office/drawing/2014/main" id="{E9EAD46D-9F09-4356-B2D0-238C53086E3D}"/>
              </a:ext>
            </a:extLst>
          </p:cNvPr>
          <p:cNvSpPr/>
          <p:nvPr/>
        </p:nvSpPr>
        <p:spPr>
          <a:xfrm>
            <a:off x="5554822" y="4124960"/>
            <a:ext cx="3086477" cy="1301680"/>
          </a:xfrm>
          <a:prstGeom prst="rect">
            <a:avLst/>
          </a:prstGeom>
          <a:noFill/>
          <a:ln/>
        </p:spPr>
        <p:txBody>
          <a:bodyPr wrap="square" lIns="0" tIns="0" rIns="0" bIns="0" rtlCol="0" anchor="ctr"/>
          <a:lstStyle/>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p:txBody>
      </p:sp>
      <p:sp>
        <p:nvSpPr>
          <p:cNvPr id="18" name="Text 5">
            <a:extLst>
              <a:ext uri="{FF2B5EF4-FFF2-40B4-BE49-F238E27FC236}">
                <a16:creationId xmlns:a16="http://schemas.microsoft.com/office/drawing/2014/main" id="{45237D27-7EB0-4609-89C2-C3C8ECAB5BFA}"/>
              </a:ext>
            </a:extLst>
          </p:cNvPr>
          <p:cNvSpPr/>
          <p:nvPr/>
        </p:nvSpPr>
        <p:spPr>
          <a:xfrm>
            <a:off x="661183" y="4124960"/>
            <a:ext cx="2921008" cy="1301680"/>
          </a:xfrm>
          <a:prstGeom prst="rect">
            <a:avLst/>
          </a:prstGeom>
          <a:noFill/>
          <a:ln/>
        </p:spPr>
        <p:txBody>
          <a:bodyPr wrap="square" lIns="0" tIns="0" rIns="0" bIns="0" rtlCol="0" anchor="ctr"/>
          <a:lstStyle/>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257175" indent="-257175">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p:txBody>
      </p:sp>
      <p:sp>
        <p:nvSpPr>
          <p:cNvPr id="19" name="Freeform: Shape 18">
            <a:extLst>
              <a:ext uri="{FF2B5EF4-FFF2-40B4-BE49-F238E27FC236}">
                <a16:creationId xmlns:a16="http://schemas.microsoft.com/office/drawing/2014/main" id="{1F754FA5-8D2D-4785-AF83-0AC4FDB23640}"/>
              </a:ext>
            </a:extLst>
          </p:cNvPr>
          <p:cNvSpPr/>
          <p:nvPr/>
        </p:nvSpPr>
        <p:spPr>
          <a:xfrm>
            <a:off x="3732176" y="3057775"/>
            <a:ext cx="775640" cy="798431"/>
          </a:xfrm>
          <a:custGeom>
            <a:avLst/>
            <a:gdLst>
              <a:gd name="connsiteX0" fmla="*/ 1034187 w 1034187"/>
              <a:gd name="connsiteY0" fmla="*/ 0 h 1062596"/>
              <a:gd name="connsiteX1" fmla="*/ 1034187 w 1034187"/>
              <a:gd name="connsiteY1" fmla="*/ 1062596 h 1062596"/>
              <a:gd name="connsiteX2" fmla="*/ 0 w 1034187"/>
              <a:gd name="connsiteY2" fmla="*/ 1062596 h 1062596"/>
              <a:gd name="connsiteX3" fmla="*/ 3089 w 1034187"/>
              <a:gd name="connsiteY3" fmla="*/ 1001408 h 1062596"/>
              <a:gd name="connsiteX4" fmla="*/ 1002918 w 1034187"/>
              <a:gd name="connsiteY4" fmla="*/ 1579 h 1062596"/>
              <a:gd name="connsiteX5" fmla="*/ 1034187 w 1034187"/>
              <a:gd name="connsiteY5" fmla="*/ 0 h 1062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187" h="1062596">
                <a:moveTo>
                  <a:pt x="1034187" y="0"/>
                </a:moveTo>
                <a:lnTo>
                  <a:pt x="1034187" y="1062596"/>
                </a:lnTo>
                <a:lnTo>
                  <a:pt x="0" y="1062596"/>
                </a:lnTo>
                <a:lnTo>
                  <a:pt x="3089" y="1001408"/>
                </a:lnTo>
                <a:cubicBezTo>
                  <a:pt x="56628" y="474227"/>
                  <a:pt x="475737" y="55118"/>
                  <a:pt x="1002918" y="1579"/>
                </a:cubicBezTo>
                <a:lnTo>
                  <a:pt x="1034187" y="0"/>
                </a:lnTo>
                <a:close/>
              </a:path>
            </a:pathLst>
          </a:cu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20" name="Freeform: Shape 19">
            <a:extLst>
              <a:ext uri="{FF2B5EF4-FFF2-40B4-BE49-F238E27FC236}">
                <a16:creationId xmlns:a16="http://schemas.microsoft.com/office/drawing/2014/main" id="{8B62EFCC-493A-46D5-80F0-D088F7797805}"/>
              </a:ext>
            </a:extLst>
          </p:cNvPr>
          <p:cNvSpPr/>
          <p:nvPr/>
        </p:nvSpPr>
        <p:spPr>
          <a:xfrm>
            <a:off x="4632704" y="3057775"/>
            <a:ext cx="775641" cy="798431"/>
          </a:xfrm>
          <a:custGeom>
            <a:avLst/>
            <a:gdLst>
              <a:gd name="connsiteX0" fmla="*/ 0 w 1034188"/>
              <a:gd name="connsiteY0" fmla="*/ 0 h 1062596"/>
              <a:gd name="connsiteX1" fmla="*/ 31269 w 1034188"/>
              <a:gd name="connsiteY1" fmla="*/ 1579 h 1062596"/>
              <a:gd name="connsiteX2" fmla="*/ 1031098 w 1034188"/>
              <a:gd name="connsiteY2" fmla="*/ 1001408 h 1062596"/>
              <a:gd name="connsiteX3" fmla="*/ 1034188 w 1034188"/>
              <a:gd name="connsiteY3" fmla="*/ 1062596 h 1062596"/>
              <a:gd name="connsiteX4" fmla="*/ 0 w 1034188"/>
              <a:gd name="connsiteY4" fmla="*/ 1062596 h 1062596"/>
              <a:gd name="connsiteX5" fmla="*/ 0 w 1034188"/>
              <a:gd name="connsiteY5" fmla="*/ 0 h 1062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188" h="1062596">
                <a:moveTo>
                  <a:pt x="0" y="0"/>
                </a:moveTo>
                <a:lnTo>
                  <a:pt x="31269" y="1579"/>
                </a:lnTo>
                <a:cubicBezTo>
                  <a:pt x="558450" y="55118"/>
                  <a:pt x="977560" y="474227"/>
                  <a:pt x="1031098" y="1001408"/>
                </a:cubicBezTo>
                <a:lnTo>
                  <a:pt x="1034188" y="1062596"/>
                </a:lnTo>
                <a:lnTo>
                  <a:pt x="0" y="1062596"/>
                </a:lnTo>
                <a:lnTo>
                  <a:pt x="0" y="0"/>
                </a:lnTo>
                <a:close/>
              </a:path>
            </a:pathLst>
          </a:cu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21" name="Freeform: Shape 20">
            <a:extLst>
              <a:ext uri="{FF2B5EF4-FFF2-40B4-BE49-F238E27FC236}">
                <a16:creationId xmlns:a16="http://schemas.microsoft.com/office/drawing/2014/main" id="{D5BB30FD-CAF0-4D75-B960-175AEDD2B337}"/>
              </a:ext>
            </a:extLst>
          </p:cNvPr>
          <p:cNvSpPr/>
          <p:nvPr/>
        </p:nvSpPr>
        <p:spPr>
          <a:xfrm>
            <a:off x="3732176" y="3963186"/>
            <a:ext cx="764210" cy="797853"/>
          </a:xfrm>
          <a:custGeom>
            <a:avLst/>
            <a:gdLst>
              <a:gd name="connsiteX0" fmla="*/ 0 w 1018947"/>
              <a:gd name="connsiteY0" fmla="*/ 0 h 1061827"/>
              <a:gd name="connsiteX1" fmla="*/ 1018947 w 1018947"/>
              <a:gd name="connsiteY1" fmla="*/ 0 h 1061827"/>
              <a:gd name="connsiteX2" fmla="*/ 1018947 w 1018947"/>
              <a:gd name="connsiteY2" fmla="*/ 1061827 h 1061827"/>
              <a:gd name="connsiteX3" fmla="*/ 1002918 w 1018947"/>
              <a:gd name="connsiteY3" fmla="*/ 1061017 h 1061827"/>
              <a:gd name="connsiteX4" fmla="*/ 3089 w 1018947"/>
              <a:gd name="connsiteY4" fmla="*/ 61188 h 1061827"/>
              <a:gd name="connsiteX5" fmla="*/ 0 w 1018947"/>
              <a:gd name="connsiteY5" fmla="*/ 0 h 1061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8947" h="1061827">
                <a:moveTo>
                  <a:pt x="0" y="0"/>
                </a:moveTo>
                <a:lnTo>
                  <a:pt x="1018947" y="0"/>
                </a:lnTo>
                <a:lnTo>
                  <a:pt x="1018947" y="1061827"/>
                </a:lnTo>
                <a:lnTo>
                  <a:pt x="1002918" y="1061017"/>
                </a:lnTo>
                <a:cubicBezTo>
                  <a:pt x="475737" y="1007479"/>
                  <a:pt x="56628" y="588369"/>
                  <a:pt x="3089" y="61188"/>
                </a:cubicBezTo>
                <a:lnTo>
                  <a:pt x="0" y="0"/>
                </a:lnTo>
                <a:close/>
              </a:path>
            </a:pathLst>
          </a:cu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22" name="Freeform: Shape 21">
            <a:extLst>
              <a:ext uri="{FF2B5EF4-FFF2-40B4-BE49-F238E27FC236}">
                <a16:creationId xmlns:a16="http://schemas.microsoft.com/office/drawing/2014/main" id="{BBD6D26A-71FA-4DEB-A187-9490305926D8}"/>
              </a:ext>
            </a:extLst>
          </p:cNvPr>
          <p:cNvSpPr/>
          <p:nvPr/>
        </p:nvSpPr>
        <p:spPr>
          <a:xfrm>
            <a:off x="4621274" y="3963186"/>
            <a:ext cx="787071" cy="799010"/>
          </a:xfrm>
          <a:custGeom>
            <a:avLst/>
            <a:gdLst>
              <a:gd name="connsiteX0" fmla="*/ 0 w 1049428"/>
              <a:gd name="connsiteY0" fmla="*/ 0 h 1063366"/>
              <a:gd name="connsiteX1" fmla="*/ 1049428 w 1049428"/>
              <a:gd name="connsiteY1" fmla="*/ 0 h 1063366"/>
              <a:gd name="connsiteX2" fmla="*/ 1046338 w 1049428"/>
              <a:gd name="connsiteY2" fmla="*/ 61188 h 1063366"/>
              <a:gd name="connsiteX3" fmla="*/ 46509 w 1049428"/>
              <a:gd name="connsiteY3" fmla="*/ 1061017 h 1063366"/>
              <a:gd name="connsiteX4" fmla="*/ 0 w 1049428"/>
              <a:gd name="connsiteY4" fmla="*/ 1063366 h 1063366"/>
              <a:gd name="connsiteX5" fmla="*/ 0 w 1049428"/>
              <a:gd name="connsiteY5" fmla="*/ 0 h 1063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49428" h="1063366">
                <a:moveTo>
                  <a:pt x="0" y="0"/>
                </a:moveTo>
                <a:lnTo>
                  <a:pt x="1049428" y="0"/>
                </a:lnTo>
                <a:lnTo>
                  <a:pt x="1046338" y="61188"/>
                </a:lnTo>
                <a:cubicBezTo>
                  <a:pt x="992800" y="588369"/>
                  <a:pt x="573690" y="1007479"/>
                  <a:pt x="46509" y="1061017"/>
                </a:cubicBezTo>
                <a:lnTo>
                  <a:pt x="0" y="1063366"/>
                </a:lnTo>
                <a:lnTo>
                  <a:pt x="0" y="0"/>
                </a:lnTo>
                <a:close/>
              </a:path>
            </a:pathLst>
          </a:cu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grpSp>
        <p:nvGrpSpPr>
          <p:cNvPr id="28" name="Group 27">
            <a:extLst>
              <a:ext uri="{FF2B5EF4-FFF2-40B4-BE49-F238E27FC236}">
                <a16:creationId xmlns:a16="http://schemas.microsoft.com/office/drawing/2014/main" id="{B8157472-BECF-FF8C-A529-8C6C3C13449B}"/>
              </a:ext>
            </a:extLst>
          </p:cNvPr>
          <p:cNvGrpSpPr/>
          <p:nvPr/>
        </p:nvGrpSpPr>
        <p:grpSpPr>
          <a:xfrm>
            <a:off x="4010985" y="3371493"/>
            <a:ext cx="413050" cy="413450"/>
            <a:chOff x="3071135" y="1760585"/>
            <a:chExt cx="475200" cy="633600"/>
          </a:xfrm>
          <a:solidFill>
            <a:schemeClr val="bg1"/>
          </a:solidFill>
        </p:grpSpPr>
        <p:sp>
          <p:nvSpPr>
            <p:cNvPr id="29" name="Accent">
              <a:extLst>
                <a:ext uri="{FF2B5EF4-FFF2-40B4-BE49-F238E27FC236}">
                  <a16:creationId xmlns:a16="http://schemas.microsoft.com/office/drawing/2014/main" id="{7ACE2531-644E-0233-F5DA-C7104E8510E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0" name="Outline">
              <a:extLst>
                <a:ext uri="{FF2B5EF4-FFF2-40B4-BE49-F238E27FC236}">
                  <a16:creationId xmlns:a16="http://schemas.microsoft.com/office/drawing/2014/main" id="{827CA58A-41C7-F2EA-AC94-DC68C2B429C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1" name="Group 30">
            <a:extLst>
              <a:ext uri="{FF2B5EF4-FFF2-40B4-BE49-F238E27FC236}">
                <a16:creationId xmlns:a16="http://schemas.microsoft.com/office/drawing/2014/main" id="{02AF922F-2535-F374-9FC3-FE9096E8B0ED}"/>
              </a:ext>
            </a:extLst>
          </p:cNvPr>
          <p:cNvGrpSpPr/>
          <p:nvPr/>
        </p:nvGrpSpPr>
        <p:grpSpPr>
          <a:xfrm>
            <a:off x="4703955" y="3371493"/>
            <a:ext cx="413050" cy="413450"/>
            <a:chOff x="3071135" y="1760585"/>
            <a:chExt cx="475200" cy="633600"/>
          </a:xfrm>
          <a:solidFill>
            <a:schemeClr val="bg1"/>
          </a:solidFill>
        </p:grpSpPr>
        <p:sp>
          <p:nvSpPr>
            <p:cNvPr id="32" name="Accent">
              <a:extLst>
                <a:ext uri="{FF2B5EF4-FFF2-40B4-BE49-F238E27FC236}">
                  <a16:creationId xmlns:a16="http://schemas.microsoft.com/office/drawing/2014/main" id="{1BD7CD5B-CEA6-7662-A226-101A08521AB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3" name="Outline">
              <a:extLst>
                <a:ext uri="{FF2B5EF4-FFF2-40B4-BE49-F238E27FC236}">
                  <a16:creationId xmlns:a16="http://schemas.microsoft.com/office/drawing/2014/main" id="{F705F5BC-498A-BEF1-43DB-BC6900118BC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4" name="Group 33">
            <a:extLst>
              <a:ext uri="{FF2B5EF4-FFF2-40B4-BE49-F238E27FC236}">
                <a16:creationId xmlns:a16="http://schemas.microsoft.com/office/drawing/2014/main" id="{63C6E43D-0DCD-245C-CB1A-32A87B4032F1}"/>
              </a:ext>
            </a:extLst>
          </p:cNvPr>
          <p:cNvGrpSpPr/>
          <p:nvPr/>
        </p:nvGrpSpPr>
        <p:grpSpPr>
          <a:xfrm>
            <a:off x="4010985" y="4047133"/>
            <a:ext cx="413050" cy="413450"/>
            <a:chOff x="3071135" y="1760585"/>
            <a:chExt cx="475200" cy="633600"/>
          </a:xfrm>
          <a:solidFill>
            <a:schemeClr val="bg1"/>
          </a:solidFill>
        </p:grpSpPr>
        <p:sp>
          <p:nvSpPr>
            <p:cNvPr id="35" name="Accent">
              <a:extLst>
                <a:ext uri="{FF2B5EF4-FFF2-40B4-BE49-F238E27FC236}">
                  <a16:creationId xmlns:a16="http://schemas.microsoft.com/office/drawing/2014/main" id="{5BAE276F-CB72-B769-724E-A24C912068A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6" name="Outline">
              <a:extLst>
                <a:ext uri="{FF2B5EF4-FFF2-40B4-BE49-F238E27FC236}">
                  <a16:creationId xmlns:a16="http://schemas.microsoft.com/office/drawing/2014/main" id="{E81322A6-5285-B4EA-C1BD-6D5B0C37EF1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7" name="Group 36">
            <a:extLst>
              <a:ext uri="{FF2B5EF4-FFF2-40B4-BE49-F238E27FC236}">
                <a16:creationId xmlns:a16="http://schemas.microsoft.com/office/drawing/2014/main" id="{978DD6E9-1FD7-E9E8-AA15-808F4159E8D5}"/>
              </a:ext>
            </a:extLst>
          </p:cNvPr>
          <p:cNvGrpSpPr/>
          <p:nvPr/>
        </p:nvGrpSpPr>
        <p:grpSpPr>
          <a:xfrm>
            <a:off x="4693795" y="4047133"/>
            <a:ext cx="413050" cy="413450"/>
            <a:chOff x="3071135" y="1760585"/>
            <a:chExt cx="475200" cy="633600"/>
          </a:xfrm>
          <a:solidFill>
            <a:schemeClr val="bg1"/>
          </a:solidFill>
        </p:grpSpPr>
        <p:sp>
          <p:nvSpPr>
            <p:cNvPr id="38" name="Accent">
              <a:extLst>
                <a:ext uri="{FF2B5EF4-FFF2-40B4-BE49-F238E27FC236}">
                  <a16:creationId xmlns:a16="http://schemas.microsoft.com/office/drawing/2014/main" id="{5568D7AA-8BD0-45D7-F829-AF66CAFC03C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9" name="Outline">
              <a:extLst>
                <a:ext uri="{FF2B5EF4-FFF2-40B4-BE49-F238E27FC236}">
                  <a16:creationId xmlns:a16="http://schemas.microsoft.com/office/drawing/2014/main" id="{331C394E-A7F1-FFC0-EFB2-7AFBEA7EF3A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3399624741"/>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05310A7-9883-3149-8FBE-3E2482D57545}"/>
              </a:ext>
            </a:extLst>
          </p:cNvPr>
          <p:cNvSpPr>
            <a:spLocks noGrp="1"/>
          </p:cNvSpPr>
          <p:nvPr>
            <p:ph type="title"/>
          </p:nvPr>
        </p:nvSpPr>
        <p:spPr/>
        <p:txBody>
          <a:bodyPr/>
          <a:lstStyle/>
          <a:p>
            <a:r>
              <a:rPr lang="en-US" dirty="0"/>
              <a:t>Comparison Slide Layouts</a:t>
            </a:r>
            <a:endParaRPr lang="en-PH" dirty="0"/>
          </a:p>
        </p:txBody>
      </p:sp>
      <p:sp>
        <p:nvSpPr>
          <p:cNvPr id="4" name="Text Placeholder 3">
            <a:extLst>
              <a:ext uri="{FF2B5EF4-FFF2-40B4-BE49-F238E27FC236}">
                <a16:creationId xmlns:a16="http://schemas.microsoft.com/office/drawing/2014/main" id="{91C407A4-2E98-233D-DA60-CA712C7A11AF}"/>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121748667"/>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F137BCB-65CF-4969-BEA0-B47E1EFE3507}"/>
              </a:ext>
            </a:extLst>
          </p:cNvPr>
          <p:cNvSpPr>
            <a:spLocks noGrp="1"/>
          </p:cNvSpPr>
          <p:nvPr>
            <p:ph type="title"/>
          </p:nvPr>
        </p:nvSpPr>
        <p:spPr/>
        <p:txBody>
          <a:bodyPr/>
          <a:lstStyle/>
          <a:p>
            <a:r>
              <a:rPr lang="en-US" dirty="0"/>
              <a:t>Four-Column Comparison Matrix with Row Labels</a:t>
            </a:r>
          </a:p>
        </p:txBody>
      </p:sp>
      <p:graphicFrame>
        <p:nvGraphicFramePr>
          <p:cNvPr id="3" name="Table 2">
            <a:extLst>
              <a:ext uri="{FF2B5EF4-FFF2-40B4-BE49-F238E27FC236}">
                <a16:creationId xmlns:a16="http://schemas.microsoft.com/office/drawing/2014/main" id="{4BCC75F7-4488-48B0-9C8E-7E96A79B9AD6}"/>
              </a:ext>
            </a:extLst>
          </p:cNvPr>
          <p:cNvGraphicFramePr>
            <a:graphicFrameLocks noGrp="1"/>
          </p:cNvGraphicFramePr>
          <p:nvPr>
            <p:extLst>
              <p:ext uri="{D42A27DB-BD31-4B8C-83A1-F6EECF244321}">
                <p14:modId xmlns:p14="http://schemas.microsoft.com/office/powerpoint/2010/main" val="4270401229"/>
              </p:ext>
            </p:extLst>
          </p:nvPr>
        </p:nvGraphicFramePr>
        <p:xfrm>
          <a:off x="525715" y="2014440"/>
          <a:ext cx="8397059" cy="3961189"/>
        </p:xfrm>
        <a:graphic>
          <a:graphicData uri="http://schemas.openxmlformats.org/drawingml/2006/table">
            <a:tbl>
              <a:tblPr firstRow="1">
                <a:tableStyleId>{2D5ABB26-0587-4C30-8999-92F81FD0307C}</a:tableStyleId>
              </a:tblPr>
              <a:tblGrid>
                <a:gridCol w="1433369">
                  <a:extLst>
                    <a:ext uri="{9D8B030D-6E8A-4147-A177-3AD203B41FA5}">
                      <a16:colId xmlns:a16="http://schemas.microsoft.com/office/drawing/2014/main" val="3665523053"/>
                    </a:ext>
                  </a:extLst>
                </a:gridCol>
                <a:gridCol w="1160615">
                  <a:extLst>
                    <a:ext uri="{9D8B030D-6E8A-4147-A177-3AD203B41FA5}">
                      <a16:colId xmlns:a16="http://schemas.microsoft.com/office/drawing/2014/main" val="4114184862"/>
                    </a:ext>
                  </a:extLst>
                </a:gridCol>
                <a:gridCol w="1160615">
                  <a:extLst>
                    <a:ext uri="{9D8B030D-6E8A-4147-A177-3AD203B41FA5}">
                      <a16:colId xmlns:a16="http://schemas.microsoft.com/office/drawing/2014/main" val="173953939"/>
                    </a:ext>
                  </a:extLst>
                </a:gridCol>
                <a:gridCol w="1160615">
                  <a:extLst>
                    <a:ext uri="{9D8B030D-6E8A-4147-A177-3AD203B41FA5}">
                      <a16:colId xmlns:a16="http://schemas.microsoft.com/office/drawing/2014/main" val="196127944"/>
                    </a:ext>
                  </a:extLst>
                </a:gridCol>
                <a:gridCol w="1160615">
                  <a:extLst>
                    <a:ext uri="{9D8B030D-6E8A-4147-A177-3AD203B41FA5}">
                      <a16:colId xmlns:a16="http://schemas.microsoft.com/office/drawing/2014/main" val="3378718242"/>
                    </a:ext>
                  </a:extLst>
                </a:gridCol>
                <a:gridCol w="1160615">
                  <a:extLst>
                    <a:ext uri="{9D8B030D-6E8A-4147-A177-3AD203B41FA5}">
                      <a16:colId xmlns:a16="http://schemas.microsoft.com/office/drawing/2014/main" val="3711485913"/>
                    </a:ext>
                  </a:extLst>
                </a:gridCol>
                <a:gridCol w="1160615">
                  <a:extLst>
                    <a:ext uri="{9D8B030D-6E8A-4147-A177-3AD203B41FA5}">
                      <a16:colId xmlns:a16="http://schemas.microsoft.com/office/drawing/2014/main" val="1919852137"/>
                    </a:ext>
                  </a:extLst>
                </a:gridCol>
              </a:tblGrid>
              <a:tr h="728329">
                <a:tc>
                  <a:txBody>
                    <a:bodyPr/>
                    <a:lstStyle/>
                    <a:p>
                      <a:pPr marL="0" lvl="0" indent="0" algn="ctr" rtl="0" fontAlgn="base" hangingPunct="1">
                        <a:lnSpc>
                          <a:spcPct val="100000"/>
                        </a:lnSpc>
                        <a:spcBef>
                          <a:spcPct val="0"/>
                        </a:spcBef>
                        <a:spcAft>
                          <a:spcPct val="0"/>
                        </a:spcAft>
                      </a:pPr>
                      <a:r>
                        <a:rPr lang="en-US" sz="1400" b="1" u="none" dirty="0">
                          <a:solidFill>
                            <a:srgbClr val="FFFFFF"/>
                          </a:solidFill>
                          <a:latin typeface="+mn-lt"/>
                        </a:rPr>
                        <a:t>Header</a:t>
                      </a:r>
                      <a:endParaRPr lang="en-US" sz="1400" b="1" i="0" u="none" dirty="0">
                        <a:solidFill>
                          <a:srgbClr val="FFFFFF"/>
                        </a:solidFill>
                        <a:latin typeface="+mn-lt"/>
                      </a:endParaRPr>
                    </a:p>
                  </a:txBody>
                  <a:tcPr marT="72000" marB="72000" anchor="ctr">
                    <a:lnL w="12700" cap="flat" cmpd="sng" algn="ctr">
                      <a:solidFill>
                        <a:schemeClr val="bg1"/>
                      </a:solidFill>
                      <a:prstDash val="dot"/>
                      <a:round/>
                      <a:headEnd type="none" w="med" len="med"/>
                      <a:tailEnd type="none" w="med" len="med"/>
                    </a:lnL>
                    <a:lnR w="12700" cap="flat" cmpd="sng" algn="ctr">
                      <a:solidFill>
                        <a:schemeClr val="bg1"/>
                      </a:solidFill>
                      <a:prstDash val="dot"/>
                      <a:round/>
                      <a:headEnd type="none" w="med" len="med"/>
                      <a:tailEnd type="none" w="med" len="med"/>
                    </a:lnR>
                    <a:lnT w="12700" cap="flat" cmpd="sng" algn="ctr">
                      <a:solidFill>
                        <a:schemeClr val="bg1"/>
                      </a:solidFill>
                      <a:prstDash val="dot"/>
                      <a:round/>
                      <a:headEnd type="none" w="med" len="med"/>
                      <a:tailEnd type="none" w="med" len="med"/>
                    </a:lnT>
                    <a:lnB w="12700" cap="flat" cmpd="sng" algn="ctr">
                      <a:solidFill>
                        <a:schemeClr val="bg1"/>
                      </a:solidFill>
                      <a:prstDash val="dot"/>
                      <a:round/>
                      <a:headEnd type="none" w="med" len="med"/>
                      <a:tailEnd type="none" w="med" len="med"/>
                    </a:lnB>
                    <a:gradFill flip="none" rotWithShape="1">
                      <a:gsLst>
                        <a:gs pos="0">
                          <a:schemeClr val="accent1"/>
                        </a:gs>
                        <a:gs pos="50000">
                          <a:schemeClr val="accent2"/>
                        </a:gs>
                        <a:gs pos="100000">
                          <a:schemeClr val="accent3"/>
                        </a:gs>
                      </a:gsLst>
                      <a:lin ang="5400000" scaled="1"/>
                      <a:tileRect/>
                    </a:gradFill>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Header</a:t>
                      </a:r>
                    </a:p>
                  </a:txBody>
                  <a:tcPr marT="144000" marB="144000" anchor="ctr">
                    <a:lnL w="12700" cap="flat" cmpd="sng" algn="ctr">
                      <a:solidFill>
                        <a:schemeClr val="bg1"/>
                      </a:solidFill>
                      <a:prstDash val="dot"/>
                      <a:round/>
                      <a:headEnd type="none" w="med" len="med"/>
                      <a:tailEnd type="none" w="med" len="med"/>
                    </a:lnL>
                    <a:lnR w="12700" cap="flat" cmpd="sng" algn="ctr">
                      <a:solidFill>
                        <a:schemeClr val="bg1"/>
                      </a:solidFill>
                      <a:prstDash val="dot"/>
                      <a:round/>
                      <a:headEnd type="none" w="med" len="med"/>
                      <a:tailEnd type="none" w="med" len="med"/>
                    </a:lnR>
                    <a:lnT w="12700" cap="flat" cmpd="sng" algn="ctr">
                      <a:solidFill>
                        <a:schemeClr val="bg1"/>
                      </a:solidFill>
                      <a:prstDash val="dot"/>
                      <a:round/>
                      <a:headEnd type="none" w="med" len="med"/>
                      <a:tailEnd type="none" w="med" len="med"/>
                    </a:lnT>
                    <a:lnB w="12700" cap="flat" cmpd="sng" algn="ctr">
                      <a:solidFill>
                        <a:schemeClr val="bg1"/>
                      </a:solidFill>
                      <a:prstDash val="dot"/>
                      <a:round/>
                      <a:headEnd type="none" w="med" len="med"/>
                      <a:tailEnd type="none" w="med" len="med"/>
                    </a:lnB>
                    <a:gradFill flip="none" rotWithShape="1">
                      <a:gsLst>
                        <a:gs pos="0">
                          <a:schemeClr val="accent1"/>
                        </a:gs>
                        <a:gs pos="50000">
                          <a:schemeClr val="accent2"/>
                        </a:gs>
                        <a:gs pos="100000">
                          <a:schemeClr val="accent3"/>
                        </a:gs>
                      </a:gsLst>
                      <a:lin ang="5400000" scaled="1"/>
                      <a:tileRect/>
                    </a:gradFill>
                  </a:tcPr>
                </a:tc>
                <a:tc hMerge="1">
                  <a:txBody>
                    <a:bodyPr/>
                    <a:lstStyle/>
                    <a:p>
                      <a:endParaRPr lang="en-US" sz="900" dirty="0"/>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Header</a:t>
                      </a:r>
                    </a:p>
                  </a:txBody>
                  <a:tcPr marT="144000" marB="144000" anchor="ctr">
                    <a:lnL w="12700" cap="flat" cmpd="sng" algn="ctr">
                      <a:solidFill>
                        <a:schemeClr val="bg1"/>
                      </a:solidFill>
                      <a:prstDash val="dot"/>
                      <a:round/>
                      <a:headEnd type="none" w="med" len="med"/>
                      <a:tailEnd type="none" w="med" len="med"/>
                    </a:lnL>
                    <a:lnR w="12700" cap="flat" cmpd="sng" algn="ctr">
                      <a:solidFill>
                        <a:schemeClr val="bg1"/>
                      </a:solidFill>
                      <a:prstDash val="dot"/>
                      <a:round/>
                      <a:headEnd type="none" w="med" len="med"/>
                      <a:tailEnd type="none" w="med" len="med"/>
                    </a:lnR>
                    <a:lnT w="12700" cap="flat" cmpd="sng" algn="ctr">
                      <a:solidFill>
                        <a:schemeClr val="bg1"/>
                      </a:solidFill>
                      <a:prstDash val="dot"/>
                      <a:round/>
                      <a:headEnd type="none" w="med" len="med"/>
                      <a:tailEnd type="none" w="med" len="med"/>
                    </a:lnT>
                    <a:lnB w="12700" cap="flat" cmpd="sng" algn="ctr">
                      <a:solidFill>
                        <a:schemeClr val="bg1"/>
                      </a:solidFill>
                      <a:prstDash val="dot"/>
                      <a:round/>
                      <a:headEnd type="none" w="med" len="med"/>
                      <a:tailEnd type="none" w="med" len="med"/>
                    </a:lnB>
                    <a:gradFill flip="none" rotWithShape="1">
                      <a:gsLst>
                        <a:gs pos="0">
                          <a:schemeClr val="accent1"/>
                        </a:gs>
                        <a:gs pos="50000">
                          <a:schemeClr val="accent2"/>
                        </a:gs>
                        <a:gs pos="100000">
                          <a:schemeClr val="accent3"/>
                        </a:gs>
                      </a:gsLst>
                      <a:lin ang="5400000" scaled="1"/>
                      <a:tileRect/>
                    </a:gradFill>
                  </a:tcPr>
                </a:tc>
                <a:tc hMerge="1">
                  <a:txBody>
                    <a:bodyPr/>
                    <a:lstStyle/>
                    <a:p>
                      <a:endParaRPr lang="en-US" sz="900" dirty="0"/>
                    </a:p>
                  </a:txBody>
                  <a:tcPr/>
                </a:tc>
                <a:tc gridSpan="2">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mn-lt"/>
                          <a:ea typeface="+mn-ea"/>
                          <a:cs typeface="+mn-cs"/>
                        </a:rPr>
                        <a:t>Header</a:t>
                      </a:r>
                    </a:p>
                  </a:txBody>
                  <a:tcPr marT="144000" marB="144000" anchor="ctr">
                    <a:lnL w="12700" cap="flat" cmpd="sng" algn="ctr">
                      <a:solidFill>
                        <a:schemeClr val="bg1"/>
                      </a:solidFill>
                      <a:prstDash val="dot"/>
                      <a:round/>
                      <a:headEnd type="none" w="med" len="med"/>
                      <a:tailEnd type="none" w="med" len="med"/>
                    </a:lnL>
                    <a:lnR w="12700" cap="flat" cmpd="sng" algn="ctr">
                      <a:solidFill>
                        <a:schemeClr val="bg1"/>
                      </a:solidFill>
                      <a:prstDash val="dot"/>
                      <a:round/>
                      <a:headEnd type="none" w="med" len="med"/>
                      <a:tailEnd type="none" w="med" len="med"/>
                    </a:lnR>
                    <a:lnT w="12700" cap="flat" cmpd="sng" algn="ctr">
                      <a:solidFill>
                        <a:schemeClr val="bg1"/>
                      </a:solidFill>
                      <a:prstDash val="dot"/>
                      <a:round/>
                      <a:headEnd type="none" w="med" len="med"/>
                      <a:tailEnd type="none" w="med" len="med"/>
                    </a:lnT>
                    <a:lnB w="12700" cap="flat" cmpd="sng" algn="ctr">
                      <a:solidFill>
                        <a:schemeClr val="bg1"/>
                      </a:solidFill>
                      <a:prstDash val="dot"/>
                      <a:round/>
                      <a:headEnd type="none" w="med" len="med"/>
                      <a:tailEnd type="none" w="med" len="med"/>
                    </a:lnB>
                    <a:gradFill flip="none" rotWithShape="1">
                      <a:gsLst>
                        <a:gs pos="0">
                          <a:schemeClr val="accent1"/>
                        </a:gs>
                        <a:gs pos="50000">
                          <a:schemeClr val="accent2"/>
                        </a:gs>
                        <a:gs pos="100000">
                          <a:schemeClr val="accent3"/>
                        </a:gs>
                      </a:gsLst>
                      <a:lin ang="5400000" scaled="1"/>
                      <a:tileRect/>
                    </a:gradFill>
                  </a:tcPr>
                </a:tc>
                <a:tc hMerge="1">
                  <a:txBody>
                    <a:bodyPr/>
                    <a:lstStyle/>
                    <a:p>
                      <a:endParaRPr lang="en-US" sz="900" dirty="0"/>
                    </a:p>
                  </a:txBody>
                  <a:tcPr/>
                </a:tc>
                <a:extLst>
                  <a:ext uri="{0D108BD9-81ED-4DB2-BD59-A6C34878D82A}">
                    <a16:rowId xmlns:a16="http://schemas.microsoft.com/office/drawing/2014/main" val="2043316775"/>
                  </a:ext>
                </a:extLst>
              </a:tr>
              <a:tr h="76596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a:t>
                      </a:r>
                      <a:b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b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dolor sit</a:t>
                      </a:r>
                      <a:endParaRPr kumimoji="0" lang="en-US" sz="1050" b="1" i="0" u="none" strike="noStrike" kern="1200" cap="none" spc="0" normalizeH="0" baseline="0" noProof="0" dirty="0">
                        <a:ln>
                          <a:noFill/>
                        </a:ln>
                        <a:solidFill>
                          <a:srgbClr val="44546A"/>
                        </a:solidFill>
                        <a:effectLst/>
                        <a:uLnTx/>
                        <a:uFillTx/>
                        <a:latin typeface="Trebuchet MS" panose="020B0603020202020204" pitchFamily="34" charset="0"/>
                        <a:ea typeface="+mn-ea"/>
                        <a:cs typeface="+mn-cs"/>
                      </a:endParaRPr>
                    </a:p>
                  </a:txBody>
                  <a:tcPr marL="504000" marR="0" marT="0" marB="0" anchor="ctr">
                    <a:lnL w="9525" cap="flat" cmpd="sng" algn="ctr">
                      <a:solidFill>
                        <a:schemeClr val="tx2">
                          <a:lumMod val="60000"/>
                          <a:lumOff val="40000"/>
                        </a:schemeClr>
                      </a:solidFill>
                      <a:prstDash val="sysDot"/>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9525" cap="flat" cmpd="sng" algn="ctr">
                      <a:solidFill>
                        <a:schemeClr val="tx2">
                          <a:lumMod val="60000"/>
                          <a:lumOff val="40000"/>
                        </a:schemeClr>
                      </a:solidFill>
                      <a:prstDash val="sysDot"/>
                      <a:round/>
                      <a:headEnd type="none" w="med" len="med"/>
                      <a:tailEnd type="none" w="med" len="med"/>
                    </a:lnR>
                    <a:lnT w="12700" cap="flat" cmpd="sng" algn="ctr">
                      <a:solidFill>
                        <a:schemeClr val="bg1"/>
                      </a:solidFill>
                      <a:prstDash val="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extLst>
                  <a:ext uri="{0D108BD9-81ED-4DB2-BD59-A6C34878D82A}">
                    <a16:rowId xmlns:a16="http://schemas.microsoft.com/office/drawing/2014/main" val="2068913302"/>
                  </a:ext>
                </a:extLst>
              </a:tr>
              <a:tr h="86736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a:t>
                      </a:r>
                      <a:b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b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dolor sit</a:t>
                      </a:r>
                      <a:endParaRPr kumimoji="0" lang="en-US" sz="1050" b="1" i="0" u="none" strike="noStrike" kern="1200" cap="none" spc="0" normalizeH="0" baseline="0" noProof="0" dirty="0">
                        <a:ln>
                          <a:noFill/>
                        </a:ln>
                        <a:solidFill>
                          <a:srgbClr val="44546A"/>
                        </a:solidFill>
                        <a:effectLst/>
                        <a:uLnTx/>
                        <a:uFillTx/>
                        <a:latin typeface="Trebuchet MS" panose="020B0603020202020204" pitchFamily="34" charset="0"/>
                        <a:ea typeface="+mn-ea"/>
                        <a:cs typeface="+mn-cs"/>
                      </a:endParaRPr>
                    </a:p>
                  </a:txBody>
                  <a:tcPr marL="504000" marR="0" marT="0" marB="0" anchor="ctr">
                    <a:lnL w="9525" cap="flat" cmpd="sng" algn="ctr">
                      <a:solidFill>
                        <a:schemeClr val="tx2">
                          <a:lumMod val="60000"/>
                          <a:lumOff val="40000"/>
                        </a:schemeClr>
                      </a:solidFill>
                      <a:prstDash val="sysDot"/>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9525" cap="flat" cmpd="sng" algn="ctr">
                      <a:solidFill>
                        <a:schemeClr val="tx2">
                          <a:lumMod val="60000"/>
                          <a:lumOff val="40000"/>
                        </a:schemeClr>
                      </a:solidFill>
                      <a:prstDash val="sysDot"/>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extLst>
                  <a:ext uri="{0D108BD9-81ED-4DB2-BD59-A6C34878D82A}">
                    <a16:rowId xmlns:a16="http://schemas.microsoft.com/office/drawing/2014/main" val="3860209102"/>
                  </a:ext>
                </a:extLst>
              </a:tr>
              <a:tr h="833567">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a:t>
                      </a:r>
                      <a:b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b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dolor sit</a:t>
                      </a:r>
                      <a:endParaRPr kumimoji="0" lang="en-US" sz="1050" b="1" i="0" u="none" strike="noStrike" kern="1200" cap="none" spc="0" normalizeH="0" baseline="0" noProof="0" dirty="0">
                        <a:ln>
                          <a:noFill/>
                        </a:ln>
                        <a:solidFill>
                          <a:srgbClr val="44546A"/>
                        </a:solidFill>
                        <a:effectLst/>
                        <a:uLnTx/>
                        <a:uFillTx/>
                        <a:latin typeface="Trebuchet MS" panose="020B0603020202020204" pitchFamily="34" charset="0"/>
                        <a:ea typeface="+mn-ea"/>
                        <a:cs typeface="+mn-cs"/>
                      </a:endParaRPr>
                    </a:p>
                  </a:txBody>
                  <a:tcPr marL="504000" marR="0" marT="0" marB="0" anchor="ctr">
                    <a:lnL w="9525" cap="flat" cmpd="sng" algn="ctr">
                      <a:solidFill>
                        <a:schemeClr val="tx2">
                          <a:lumMod val="60000"/>
                          <a:lumOff val="40000"/>
                        </a:schemeClr>
                      </a:solidFill>
                      <a:prstDash val="sysDot"/>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9525" cap="flat" cmpd="sng" algn="ctr">
                      <a:solidFill>
                        <a:schemeClr val="tx2">
                          <a:lumMod val="60000"/>
                          <a:lumOff val="40000"/>
                        </a:schemeClr>
                      </a:solidFill>
                      <a:prstDash val="sysDot"/>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extLst>
                  <a:ext uri="{0D108BD9-81ED-4DB2-BD59-A6C34878D82A}">
                    <a16:rowId xmlns:a16="http://schemas.microsoft.com/office/drawing/2014/main" val="3656164910"/>
                  </a:ext>
                </a:extLst>
              </a:tr>
              <a:tr h="765962">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a:t>
                      </a:r>
                      <a:b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b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dolor sit</a:t>
                      </a:r>
                      <a:endParaRPr kumimoji="0" lang="en-US" sz="1050" b="1" i="0" u="none" strike="noStrike" kern="1200" cap="none" spc="0" normalizeH="0" baseline="0" noProof="0" dirty="0">
                        <a:ln>
                          <a:noFill/>
                        </a:ln>
                        <a:solidFill>
                          <a:srgbClr val="44546A"/>
                        </a:solidFill>
                        <a:effectLst/>
                        <a:uLnTx/>
                        <a:uFillTx/>
                        <a:latin typeface="Trebuchet MS" panose="020B0603020202020204" pitchFamily="34" charset="0"/>
                        <a:ea typeface="+mn-ea"/>
                        <a:cs typeface="+mn-cs"/>
                      </a:endParaRPr>
                    </a:p>
                  </a:txBody>
                  <a:tcPr marL="504000" marR="0" marT="0" marB="0" anchor="ctr">
                    <a:lnL w="9525" cap="flat" cmpd="sng" algn="ctr">
                      <a:solidFill>
                        <a:schemeClr val="tx2">
                          <a:lumMod val="60000"/>
                          <a:lumOff val="40000"/>
                        </a:schemeClr>
                      </a:solidFill>
                      <a:prstDash val="sysDot"/>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Lorem ipsum dolor sit amet, consectetur adipiscing elit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dirty="0">
                          <a:cs typeface="Calibri" panose="020F0502020204030204" pitchFamily="34" charset="0"/>
                        </a:rPr>
                        <a:t>Ut tempor, quam et mattis. Lorem ipsum dolor sit amet</a:t>
                      </a:r>
                      <a:endParaRPr lang="en-US" sz="1000" b="1" i="0" u="none" dirty="0">
                        <a:solidFill>
                          <a:schemeClr val="tx1"/>
                        </a:solidFill>
                        <a:latin typeface="Trebuchet MS" panose="020B0603020202020204" pitchFamily="34" charset="0"/>
                      </a:endParaRPr>
                    </a:p>
                  </a:txBody>
                  <a:tcPr marL="0" marR="0" marT="0" marB="0" anchor="ctr">
                    <a:lnL w="12700" cap="flat" cmpd="sng" algn="ctr">
                      <a:solidFill>
                        <a:schemeClr val="bg1"/>
                      </a:solidFill>
                      <a:prstDash val="solid"/>
                      <a:round/>
                      <a:headEnd type="none" w="med" len="med"/>
                      <a:tailEnd type="none" w="med" len="med"/>
                    </a:lnL>
                    <a:lnR w="9525" cap="flat" cmpd="sng" algn="ctr">
                      <a:solidFill>
                        <a:schemeClr val="tx2">
                          <a:lumMod val="60000"/>
                          <a:lumOff val="40000"/>
                        </a:schemeClr>
                      </a:solidFill>
                      <a:prstDash val="sysDot"/>
                      <a:round/>
                      <a:headEnd type="none" w="med" len="med"/>
                      <a:tailEnd type="none" w="med" len="med"/>
                    </a:lnR>
                    <a:lnT w="9525" cap="flat" cmpd="sng" algn="ctr">
                      <a:solidFill>
                        <a:schemeClr val="tx2">
                          <a:lumMod val="60000"/>
                          <a:lumOff val="40000"/>
                        </a:schemeClr>
                      </a:solidFill>
                      <a:prstDash val="sysDot"/>
                      <a:round/>
                      <a:headEnd type="none" w="med" len="med"/>
                      <a:tailEnd type="none" w="med" len="med"/>
                    </a:lnT>
                    <a:lnB w="9525" cap="flat" cmpd="sng" algn="ctr">
                      <a:solidFill>
                        <a:schemeClr val="tx2">
                          <a:lumMod val="60000"/>
                          <a:lumOff val="40000"/>
                        </a:schemeClr>
                      </a:solidFill>
                      <a:prstDash val="sysDot"/>
                      <a:round/>
                      <a:headEnd type="none" w="med" len="med"/>
                      <a:tailEnd type="none" w="med" len="med"/>
                    </a:lnB>
                    <a:noFill/>
                  </a:tcPr>
                </a:tc>
                <a:extLst>
                  <a:ext uri="{0D108BD9-81ED-4DB2-BD59-A6C34878D82A}">
                    <a16:rowId xmlns:a16="http://schemas.microsoft.com/office/drawing/2014/main" val="2074434464"/>
                  </a:ext>
                </a:extLst>
              </a:tr>
            </a:tbl>
          </a:graphicData>
        </a:graphic>
      </p:graphicFrame>
      <p:cxnSp>
        <p:nvCxnSpPr>
          <p:cNvPr id="4" name="Straight Connector 3">
            <a:extLst>
              <a:ext uri="{FF2B5EF4-FFF2-40B4-BE49-F238E27FC236}">
                <a16:creationId xmlns:a16="http://schemas.microsoft.com/office/drawing/2014/main" id="{C4892FCF-EF00-44AD-9B51-C58DC9463D1D}"/>
              </a:ext>
            </a:extLst>
          </p:cNvPr>
          <p:cNvCxnSpPr>
            <a:cxnSpLocks/>
          </p:cNvCxnSpPr>
          <p:nvPr/>
        </p:nvCxnSpPr>
        <p:spPr>
          <a:xfrm>
            <a:off x="1897315" y="1682205"/>
            <a:ext cx="6964745" cy="0"/>
          </a:xfrm>
          <a:prstGeom prst="line">
            <a:avLst/>
          </a:prstGeom>
          <a:ln w="9525" cap="rnd">
            <a:solidFill>
              <a:schemeClr val="bg1">
                <a:lumMod val="50000"/>
              </a:schemeClr>
            </a:solidFill>
            <a:prstDash val="solid"/>
            <a:round/>
            <a:headEnd type="oval"/>
            <a:tailEnd type="oval"/>
          </a:ln>
        </p:spPr>
        <p:style>
          <a:lnRef idx="1">
            <a:schemeClr val="accent1"/>
          </a:lnRef>
          <a:fillRef idx="0">
            <a:schemeClr val="accent1"/>
          </a:fillRef>
          <a:effectRef idx="0">
            <a:schemeClr val="accent1"/>
          </a:effectRef>
          <a:fontRef idx="minor">
            <a:schemeClr val="tx1"/>
          </a:fontRef>
        </p:style>
      </p:cxnSp>
      <p:sp>
        <p:nvSpPr>
          <p:cNvPr id="5" name="Rounded Rectangle 20">
            <a:extLst>
              <a:ext uri="{FF2B5EF4-FFF2-40B4-BE49-F238E27FC236}">
                <a16:creationId xmlns:a16="http://schemas.microsoft.com/office/drawing/2014/main" id="{22B34F56-AF27-4A85-9AF7-B1B00BBDF33E}"/>
              </a:ext>
            </a:extLst>
          </p:cNvPr>
          <p:cNvSpPr/>
          <p:nvPr/>
        </p:nvSpPr>
        <p:spPr>
          <a:xfrm>
            <a:off x="3936085" y="1505129"/>
            <a:ext cx="2887204" cy="354152"/>
          </a:xfrm>
          <a:prstGeom prst="roundRect">
            <a:avLst>
              <a:gd name="adj" fmla="val 50000"/>
            </a:avLst>
          </a:prstGeom>
          <a:solidFill>
            <a:schemeClr val="bg1"/>
          </a:solidFill>
          <a:ln w="2857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rmAutofit lnSpcReduction="10000"/>
          </a:bodyPr>
          <a:lstStyle/>
          <a:p>
            <a:pPr algn="ctr"/>
            <a:r>
              <a:rPr lang="en-US" sz="1050" dirty="0">
                <a:solidFill>
                  <a:schemeClr val="tx1"/>
                </a:solidFill>
              </a:rPr>
              <a:t>Lorem ipsum dolor sit amet, consectetur </a:t>
            </a:r>
          </a:p>
        </p:txBody>
      </p:sp>
      <p:grpSp>
        <p:nvGrpSpPr>
          <p:cNvPr id="13" name="Group 12">
            <a:extLst>
              <a:ext uri="{FF2B5EF4-FFF2-40B4-BE49-F238E27FC236}">
                <a16:creationId xmlns:a16="http://schemas.microsoft.com/office/drawing/2014/main" id="{73F1CCE9-46FE-C645-827D-A1C4A3D448CF}"/>
              </a:ext>
            </a:extLst>
          </p:cNvPr>
          <p:cNvGrpSpPr/>
          <p:nvPr/>
        </p:nvGrpSpPr>
        <p:grpSpPr>
          <a:xfrm>
            <a:off x="244362" y="2892517"/>
            <a:ext cx="562705" cy="489047"/>
            <a:chOff x="396153" y="2892517"/>
            <a:chExt cx="562705" cy="489047"/>
          </a:xfrm>
        </p:grpSpPr>
        <p:sp>
          <p:nvSpPr>
            <p:cNvPr id="6" name="Rectangle: Rounded Corners 5">
              <a:extLst>
                <a:ext uri="{FF2B5EF4-FFF2-40B4-BE49-F238E27FC236}">
                  <a16:creationId xmlns:a16="http://schemas.microsoft.com/office/drawing/2014/main" id="{78C91628-C192-89CA-B719-F7CE75B8A368}"/>
                </a:ext>
              </a:extLst>
            </p:cNvPr>
            <p:cNvSpPr/>
            <p:nvPr>
              <p:custDataLst>
                <p:tags r:id="rId7"/>
              </p:custDataLst>
            </p:nvPr>
          </p:nvSpPr>
          <p:spPr>
            <a:xfrm rot="18817296">
              <a:off x="396153" y="2892518"/>
              <a:ext cx="489046" cy="489046"/>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9" name="Rectangle: Rounded Corners 8">
              <a:extLst>
                <a:ext uri="{FF2B5EF4-FFF2-40B4-BE49-F238E27FC236}">
                  <a16:creationId xmlns:a16="http://schemas.microsoft.com/office/drawing/2014/main" id="{25008CB5-3BF7-6E5C-AA4F-68000ACFFC38}"/>
                </a:ext>
              </a:extLst>
            </p:cNvPr>
            <p:cNvSpPr/>
            <p:nvPr>
              <p:custDataLst>
                <p:tags r:id="rId8"/>
              </p:custDataLst>
            </p:nvPr>
          </p:nvSpPr>
          <p:spPr>
            <a:xfrm rot="18817296">
              <a:off x="469812" y="2892517"/>
              <a:ext cx="489046" cy="489046"/>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10" name="Group 9">
              <a:extLst>
                <a:ext uri="{FF2B5EF4-FFF2-40B4-BE49-F238E27FC236}">
                  <a16:creationId xmlns:a16="http://schemas.microsoft.com/office/drawing/2014/main" id="{31998D4C-37FB-CA16-43D9-ADDAD6B0023E}"/>
                </a:ext>
              </a:extLst>
            </p:cNvPr>
            <p:cNvGrpSpPr/>
            <p:nvPr/>
          </p:nvGrpSpPr>
          <p:grpSpPr>
            <a:xfrm>
              <a:off x="503445" y="2919869"/>
              <a:ext cx="415335" cy="414994"/>
              <a:chOff x="4094847" y="1760585"/>
              <a:chExt cx="633600" cy="633600"/>
            </a:xfrm>
          </p:grpSpPr>
          <p:sp>
            <p:nvSpPr>
              <p:cNvPr id="11" name="Accent">
                <a:extLst>
                  <a:ext uri="{FF2B5EF4-FFF2-40B4-BE49-F238E27FC236}">
                    <a16:creationId xmlns:a16="http://schemas.microsoft.com/office/drawing/2014/main" id="{BA8789C5-D9F8-FAE8-D771-B68747AEA3C6}"/>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2" name="Outline">
                <a:extLst>
                  <a:ext uri="{FF2B5EF4-FFF2-40B4-BE49-F238E27FC236}">
                    <a16:creationId xmlns:a16="http://schemas.microsoft.com/office/drawing/2014/main" id="{D1E86A33-8839-0499-89DF-00516DAD0319}"/>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4" name="Group 13">
            <a:extLst>
              <a:ext uri="{FF2B5EF4-FFF2-40B4-BE49-F238E27FC236}">
                <a16:creationId xmlns:a16="http://schemas.microsoft.com/office/drawing/2014/main" id="{831D53CF-D0E9-9DFB-F8B8-40F5F954164E}"/>
              </a:ext>
            </a:extLst>
          </p:cNvPr>
          <p:cNvGrpSpPr/>
          <p:nvPr/>
        </p:nvGrpSpPr>
        <p:grpSpPr>
          <a:xfrm>
            <a:off x="244362" y="3716647"/>
            <a:ext cx="562705" cy="489047"/>
            <a:chOff x="396153" y="2892517"/>
            <a:chExt cx="562705" cy="489047"/>
          </a:xfrm>
        </p:grpSpPr>
        <p:sp>
          <p:nvSpPr>
            <p:cNvPr id="17" name="Rectangle: Rounded Corners 16">
              <a:extLst>
                <a:ext uri="{FF2B5EF4-FFF2-40B4-BE49-F238E27FC236}">
                  <a16:creationId xmlns:a16="http://schemas.microsoft.com/office/drawing/2014/main" id="{141E1D76-ED26-6442-700A-341C97F1B2F7}"/>
                </a:ext>
              </a:extLst>
            </p:cNvPr>
            <p:cNvSpPr/>
            <p:nvPr>
              <p:custDataLst>
                <p:tags r:id="rId5"/>
              </p:custDataLst>
            </p:nvPr>
          </p:nvSpPr>
          <p:spPr>
            <a:xfrm rot="18817296">
              <a:off x="396153" y="2892518"/>
              <a:ext cx="489046" cy="489046"/>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18" name="Rectangle: Rounded Corners 17">
              <a:extLst>
                <a:ext uri="{FF2B5EF4-FFF2-40B4-BE49-F238E27FC236}">
                  <a16:creationId xmlns:a16="http://schemas.microsoft.com/office/drawing/2014/main" id="{7B35D92E-ECE0-4876-0D0B-02A3A5E8F8BC}"/>
                </a:ext>
              </a:extLst>
            </p:cNvPr>
            <p:cNvSpPr/>
            <p:nvPr>
              <p:custDataLst>
                <p:tags r:id="rId6"/>
              </p:custDataLst>
            </p:nvPr>
          </p:nvSpPr>
          <p:spPr>
            <a:xfrm rot="18817296">
              <a:off x="469812" y="2892517"/>
              <a:ext cx="489046" cy="489046"/>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19" name="Group 18">
              <a:extLst>
                <a:ext uri="{FF2B5EF4-FFF2-40B4-BE49-F238E27FC236}">
                  <a16:creationId xmlns:a16="http://schemas.microsoft.com/office/drawing/2014/main" id="{CA14F1E0-006E-1D18-D61B-8385B2A7E9E9}"/>
                </a:ext>
              </a:extLst>
            </p:cNvPr>
            <p:cNvGrpSpPr/>
            <p:nvPr/>
          </p:nvGrpSpPr>
          <p:grpSpPr>
            <a:xfrm>
              <a:off x="503445" y="2919869"/>
              <a:ext cx="415335" cy="414994"/>
              <a:chOff x="4094847" y="1760585"/>
              <a:chExt cx="633600" cy="633600"/>
            </a:xfrm>
          </p:grpSpPr>
          <p:sp>
            <p:nvSpPr>
              <p:cNvPr id="20" name="Accent">
                <a:extLst>
                  <a:ext uri="{FF2B5EF4-FFF2-40B4-BE49-F238E27FC236}">
                    <a16:creationId xmlns:a16="http://schemas.microsoft.com/office/drawing/2014/main" id="{DBB506FE-3C9B-F8FB-8838-558043405AE8}"/>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1" name="Outline">
                <a:extLst>
                  <a:ext uri="{FF2B5EF4-FFF2-40B4-BE49-F238E27FC236}">
                    <a16:creationId xmlns:a16="http://schemas.microsoft.com/office/drawing/2014/main" id="{F5FE8415-75A7-3F1E-4FAD-999AD5CC3C91}"/>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24" name="Group 23">
            <a:extLst>
              <a:ext uri="{FF2B5EF4-FFF2-40B4-BE49-F238E27FC236}">
                <a16:creationId xmlns:a16="http://schemas.microsoft.com/office/drawing/2014/main" id="{DA796D01-93A4-DE99-5C11-8D2C0571F283}"/>
              </a:ext>
            </a:extLst>
          </p:cNvPr>
          <p:cNvGrpSpPr/>
          <p:nvPr/>
        </p:nvGrpSpPr>
        <p:grpSpPr>
          <a:xfrm>
            <a:off x="244362" y="4540777"/>
            <a:ext cx="562705" cy="489047"/>
            <a:chOff x="396153" y="2892517"/>
            <a:chExt cx="562705" cy="489047"/>
          </a:xfrm>
        </p:grpSpPr>
        <p:sp>
          <p:nvSpPr>
            <p:cNvPr id="25" name="Rectangle: Rounded Corners 24">
              <a:extLst>
                <a:ext uri="{FF2B5EF4-FFF2-40B4-BE49-F238E27FC236}">
                  <a16:creationId xmlns:a16="http://schemas.microsoft.com/office/drawing/2014/main" id="{2B0D0A76-4DDC-67B9-A0AD-77070620D5A6}"/>
                </a:ext>
              </a:extLst>
            </p:cNvPr>
            <p:cNvSpPr/>
            <p:nvPr>
              <p:custDataLst>
                <p:tags r:id="rId3"/>
              </p:custDataLst>
            </p:nvPr>
          </p:nvSpPr>
          <p:spPr>
            <a:xfrm rot="18817296">
              <a:off x="396153" y="2892518"/>
              <a:ext cx="489046" cy="489046"/>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26" name="Rectangle: Rounded Corners 25">
              <a:extLst>
                <a:ext uri="{FF2B5EF4-FFF2-40B4-BE49-F238E27FC236}">
                  <a16:creationId xmlns:a16="http://schemas.microsoft.com/office/drawing/2014/main" id="{4FDCAB6C-9CBE-2F23-915F-560B5BE57B2E}"/>
                </a:ext>
              </a:extLst>
            </p:cNvPr>
            <p:cNvSpPr/>
            <p:nvPr>
              <p:custDataLst>
                <p:tags r:id="rId4"/>
              </p:custDataLst>
            </p:nvPr>
          </p:nvSpPr>
          <p:spPr>
            <a:xfrm rot="18817296">
              <a:off x="469812" y="2892517"/>
              <a:ext cx="489046" cy="489046"/>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27" name="Group 26">
              <a:extLst>
                <a:ext uri="{FF2B5EF4-FFF2-40B4-BE49-F238E27FC236}">
                  <a16:creationId xmlns:a16="http://schemas.microsoft.com/office/drawing/2014/main" id="{AEF8472B-EA52-1341-15B0-7DF5FB7D93A1}"/>
                </a:ext>
              </a:extLst>
            </p:cNvPr>
            <p:cNvGrpSpPr/>
            <p:nvPr/>
          </p:nvGrpSpPr>
          <p:grpSpPr>
            <a:xfrm>
              <a:off x="503445" y="2919869"/>
              <a:ext cx="415335" cy="414994"/>
              <a:chOff x="4094847" y="1760585"/>
              <a:chExt cx="633600" cy="633600"/>
            </a:xfrm>
          </p:grpSpPr>
          <p:sp>
            <p:nvSpPr>
              <p:cNvPr id="28" name="Accent">
                <a:extLst>
                  <a:ext uri="{FF2B5EF4-FFF2-40B4-BE49-F238E27FC236}">
                    <a16:creationId xmlns:a16="http://schemas.microsoft.com/office/drawing/2014/main" id="{4827AD09-5065-9C59-770A-D07E2DF2E9A2}"/>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9" name="Outline">
                <a:extLst>
                  <a:ext uri="{FF2B5EF4-FFF2-40B4-BE49-F238E27FC236}">
                    <a16:creationId xmlns:a16="http://schemas.microsoft.com/office/drawing/2014/main" id="{0FDA44AA-65D2-49E6-C51E-7CB120A9A4B5}"/>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32" name="Group 31">
            <a:extLst>
              <a:ext uri="{FF2B5EF4-FFF2-40B4-BE49-F238E27FC236}">
                <a16:creationId xmlns:a16="http://schemas.microsoft.com/office/drawing/2014/main" id="{42BC9A42-AE28-E500-10E5-27753692C8F1}"/>
              </a:ext>
            </a:extLst>
          </p:cNvPr>
          <p:cNvGrpSpPr/>
          <p:nvPr/>
        </p:nvGrpSpPr>
        <p:grpSpPr>
          <a:xfrm>
            <a:off x="244362" y="5364908"/>
            <a:ext cx="562705" cy="489047"/>
            <a:chOff x="396153" y="2892517"/>
            <a:chExt cx="562705" cy="489047"/>
          </a:xfrm>
        </p:grpSpPr>
        <p:sp>
          <p:nvSpPr>
            <p:cNvPr id="33" name="Rectangle: Rounded Corners 32">
              <a:extLst>
                <a:ext uri="{FF2B5EF4-FFF2-40B4-BE49-F238E27FC236}">
                  <a16:creationId xmlns:a16="http://schemas.microsoft.com/office/drawing/2014/main" id="{2819B1C2-3A5A-D5BF-AC58-56C7E9093D73}"/>
                </a:ext>
              </a:extLst>
            </p:cNvPr>
            <p:cNvSpPr/>
            <p:nvPr>
              <p:custDataLst>
                <p:tags r:id="rId1"/>
              </p:custDataLst>
            </p:nvPr>
          </p:nvSpPr>
          <p:spPr>
            <a:xfrm rot="18817296">
              <a:off x="396153" y="2892518"/>
              <a:ext cx="489046" cy="489046"/>
            </a:xfrm>
            <a:prstGeom prst="roundRect">
              <a:avLst/>
            </a:prstGeom>
            <a:solidFill>
              <a:schemeClr val="accent1"/>
            </a:solidFill>
            <a:ln w="19050" cap="flat" cmpd="sng" algn="ctr">
              <a:noFill/>
              <a:prstDash val="solid"/>
            </a:ln>
            <a:effectLst/>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sp>
          <p:nvSpPr>
            <p:cNvPr id="34" name="Rectangle: Rounded Corners 33">
              <a:extLst>
                <a:ext uri="{FF2B5EF4-FFF2-40B4-BE49-F238E27FC236}">
                  <a16:creationId xmlns:a16="http://schemas.microsoft.com/office/drawing/2014/main" id="{12620D7E-31B4-8277-375F-72D0DDEFC781}"/>
                </a:ext>
              </a:extLst>
            </p:cNvPr>
            <p:cNvSpPr/>
            <p:nvPr>
              <p:custDataLst>
                <p:tags r:id="rId2"/>
              </p:custDataLst>
            </p:nvPr>
          </p:nvSpPr>
          <p:spPr>
            <a:xfrm rot="18817296">
              <a:off x="469812" y="2892517"/>
              <a:ext cx="489046" cy="489046"/>
            </a:xfrm>
            <a:prstGeom prst="roundRect">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91440" tIns="91440" rIns="91440" bIns="91440" rtlCol="0" anchor="ctr"/>
            <a:lstStyle/>
            <a:p>
              <a:pPr algn="ctr">
                <a:lnSpc>
                  <a:spcPct val="95000"/>
                </a:lnSpc>
              </a:pPr>
              <a:endParaRPr lang="en-US" kern="0" dirty="0">
                <a:solidFill>
                  <a:schemeClr val="bg1">
                    <a:lumMod val="50000"/>
                  </a:schemeClr>
                </a:solidFill>
              </a:endParaRPr>
            </a:p>
          </p:txBody>
        </p:sp>
        <p:grpSp>
          <p:nvGrpSpPr>
            <p:cNvPr id="35" name="Group 34">
              <a:extLst>
                <a:ext uri="{FF2B5EF4-FFF2-40B4-BE49-F238E27FC236}">
                  <a16:creationId xmlns:a16="http://schemas.microsoft.com/office/drawing/2014/main" id="{7109FA91-C31B-C6C4-4A40-1152870B1F21}"/>
                </a:ext>
              </a:extLst>
            </p:cNvPr>
            <p:cNvGrpSpPr/>
            <p:nvPr/>
          </p:nvGrpSpPr>
          <p:grpSpPr>
            <a:xfrm>
              <a:off x="503445" y="2919869"/>
              <a:ext cx="415335" cy="414994"/>
              <a:chOff x="4094847" y="1760585"/>
              <a:chExt cx="633600" cy="633600"/>
            </a:xfrm>
          </p:grpSpPr>
          <p:sp>
            <p:nvSpPr>
              <p:cNvPr id="36" name="Accent">
                <a:extLst>
                  <a:ext uri="{FF2B5EF4-FFF2-40B4-BE49-F238E27FC236}">
                    <a16:creationId xmlns:a16="http://schemas.microsoft.com/office/drawing/2014/main" id="{66268EE2-2336-8E8C-BC59-8E3AC794F53E}"/>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7" name="Outline">
                <a:extLst>
                  <a:ext uri="{FF2B5EF4-FFF2-40B4-BE49-F238E27FC236}">
                    <a16:creationId xmlns:a16="http://schemas.microsoft.com/office/drawing/2014/main" id="{B8111DC9-92B6-6775-795C-68B9879C0E06}"/>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3260032522"/>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891F9A-8C8D-4B34-AD65-69944ED73B55}"/>
              </a:ext>
            </a:extLst>
          </p:cNvPr>
          <p:cNvSpPr>
            <a:spLocks noGrp="1"/>
          </p:cNvSpPr>
          <p:nvPr>
            <p:ph type="title"/>
          </p:nvPr>
        </p:nvSpPr>
        <p:spPr/>
        <p:txBody>
          <a:bodyPr/>
          <a:lstStyle/>
          <a:p>
            <a:r>
              <a:rPr lang="en-US" dirty="0"/>
              <a:t>Four-Column Feature Comparison (Checkmarks)</a:t>
            </a:r>
          </a:p>
        </p:txBody>
      </p:sp>
      <p:sp>
        <p:nvSpPr>
          <p:cNvPr id="4" name="Shape1_20220929_150716">
            <a:extLst>
              <a:ext uri="{FF2B5EF4-FFF2-40B4-BE49-F238E27FC236}">
                <a16:creationId xmlns:a16="http://schemas.microsoft.com/office/drawing/2014/main" id="{4AE0A1E5-BEB6-4233-8EB8-D8F860EE9D5C}"/>
              </a:ext>
            </a:extLst>
          </p:cNvPr>
          <p:cNvSpPr/>
          <p:nvPr/>
        </p:nvSpPr>
        <p:spPr>
          <a:xfrm>
            <a:off x="221226" y="1553498"/>
            <a:ext cx="3335593" cy="4355690"/>
          </a:xfrm>
          <a:custGeom>
            <a:avLst/>
            <a:gdLst/>
            <a:ahLst/>
            <a:cxnLst/>
            <a:rect l="l" t="t" r="r" b="b"/>
            <a:pathLst>
              <a:path w="2891927" h="5618602" extrusionOk="0">
                <a:moveTo>
                  <a:pt x="2767988" y="5618603"/>
                </a:moveTo>
                <a:lnTo>
                  <a:pt x="123940" y="5618603"/>
                </a:lnTo>
                <a:cubicBezTo>
                  <a:pt x="55478" y="5618603"/>
                  <a:pt x="0" y="5563125"/>
                  <a:pt x="0" y="5494663"/>
                </a:cubicBezTo>
                <a:lnTo>
                  <a:pt x="0" y="123940"/>
                </a:lnTo>
                <a:cubicBezTo>
                  <a:pt x="0" y="55478"/>
                  <a:pt x="55478" y="0"/>
                  <a:pt x="123940" y="0"/>
                </a:cubicBezTo>
                <a:lnTo>
                  <a:pt x="2767988" y="0"/>
                </a:lnTo>
                <a:cubicBezTo>
                  <a:pt x="2836450" y="0"/>
                  <a:pt x="2891928" y="55478"/>
                  <a:pt x="2891928" y="123940"/>
                </a:cubicBezTo>
                <a:lnTo>
                  <a:pt x="2891928" y="5494663"/>
                </a:lnTo>
                <a:cubicBezTo>
                  <a:pt x="2891928" y="5563125"/>
                  <a:pt x="2836450" y="5618603"/>
                  <a:pt x="2767988" y="5618603"/>
                </a:cubicBezTo>
                <a:close/>
              </a:path>
            </a:pathLst>
          </a:custGeom>
          <a:solidFill>
            <a:schemeClr val="bg2">
              <a:lumMod val="20000"/>
              <a:lumOff val="80000"/>
            </a:schemeClr>
          </a:solidFill>
          <a:ln>
            <a:noFill/>
          </a:ln>
          <a:effectLst/>
        </p:spPr>
        <p:txBody>
          <a:bodyPr spcFirstLastPara="1" wrap="square" lIns="63963" tIns="42642" rIns="63963" bIns="42642" anchor="ctr" anchorCtr="0">
            <a:noAutofit/>
          </a:bodyPr>
          <a:lstStyle/>
          <a:p>
            <a:endParaRPr sz="2100" dirty="0">
              <a:solidFill>
                <a:schemeClr val="dk1"/>
              </a:solidFill>
              <a:ea typeface="Calibri"/>
              <a:cs typeface="Arial" panose="020B0604020202020204" pitchFamily="34" charset="0"/>
              <a:sym typeface="Calibri"/>
            </a:endParaRPr>
          </a:p>
        </p:txBody>
      </p:sp>
      <p:sp>
        <p:nvSpPr>
          <p:cNvPr id="5" name="Google Shape;3712;p66">
            <a:extLst>
              <a:ext uri="{FF2B5EF4-FFF2-40B4-BE49-F238E27FC236}">
                <a16:creationId xmlns:a16="http://schemas.microsoft.com/office/drawing/2014/main" id="{638BEF35-424E-4A1F-825C-10F59309F90F}"/>
              </a:ext>
            </a:extLst>
          </p:cNvPr>
          <p:cNvSpPr/>
          <p:nvPr/>
        </p:nvSpPr>
        <p:spPr>
          <a:xfrm>
            <a:off x="297625" y="1971828"/>
            <a:ext cx="3189616" cy="442010"/>
          </a:xfrm>
          <a:prstGeom prst="round2SameRect">
            <a:avLst/>
          </a:prstGeom>
          <a:solidFill>
            <a:schemeClr val="accent1"/>
          </a:solidFill>
          <a:ln>
            <a:noFill/>
          </a:ln>
        </p:spPr>
        <p:txBody>
          <a:bodyPr spcFirstLastPara="1" wrap="square" lIns="63963" tIns="42642" rIns="63963" bIns="42642" anchor="ctr" anchorCtr="0">
            <a:noAutofit/>
          </a:bodyPr>
          <a:lstStyle/>
          <a:p>
            <a:pPr algn="ctr"/>
            <a:r>
              <a:rPr lang="en-US" b="1" dirty="0">
                <a:solidFill>
                  <a:schemeClr val="lt1"/>
                </a:solidFill>
                <a:ea typeface="Calibri"/>
                <a:cs typeface="Arial" panose="020B0604020202020204" pitchFamily="34" charset="0"/>
                <a:sym typeface="Calibri"/>
              </a:rPr>
              <a:t>Title</a:t>
            </a:r>
            <a:endParaRPr dirty="0">
              <a:solidFill>
                <a:schemeClr val="dk1"/>
              </a:solidFill>
              <a:ea typeface="Calibri"/>
              <a:cs typeface="Arial" panose="020B0604020202020204" pitchFamily="34" charset="0"/>
              <a:sym typeface="Calibri"/>
            </a:endParaRPr>
          </a:p>
        </p:txBody>
      </p:sp>
      <p:sp>
        <p:nvSpPr>
          <p:cNvPr id="6" name="Google Shape;3718;p66">
            <a:extLst>
              <a:ext uri="{FF2B5EF4-FFF2-40B4-BE49-F238E27FC236}">
                <a16:creationId xmlns:a16="http://schemas.microsoft.com/office/drawing/2014/main" id="{F54942DF-3F68-42A9-842C-D3805E9CAABD}"/>
              </a:ext>
            </a:extLst>
          </p:cNvPr>
          <p:cNvSpPr txBox="1"/>
          <p:nvPr/>
        </p:nvSpPr>
        <p:spPr>
          <a:xfrm>
            <a:off x="297624" y="4316386"/>
            <a:ext cx="3189614" cy="197243"/>
          </a:xfrm>
          <a:prstGeom prst="rect">
            <a:avLst/>
          </a:prstGeom>
          <a:noFill/>
          <a:ln>
            <a:noFill/>
          </a:ln>
        </p:spPr>
        <p:txBody>
          <a:bodyPr spcFirstLastPara="1" wrap="square" lIns="0" tIns="0" rIns="0" bIns="0" anchor="ctr" anchorCtr="0">
            <a:noAutofit/>
          </a:bodyPr>
          <a:lstStyle/>
          <a:p>
            <a:r>
              <a:rPr lang="en-US" dirty="0">
                <a:solidFill>
                  <a:schemeClr val="tx1">
                    <a:lumMod val="100000"/>
                  </a:schemeClr>
                </a:solidFill>
                <a:ea typeface="Calibri"/>
                <a:cs typeface="Arial" panose="020B0604020202020204" pitchFamily="34" charset="0"/>
                <a:sym typeface="Calibri"/>
              </a:rPr>
              <a:t>Insert Text Here</a:t>
            </a:r>
            <a:endParaRPr dirty="0">
              <a:solidFill>
                <a:schemeClr val="tx1">
                  <a:lumMod val="100000"/>
                </a:schemeClr>
              </a:solidFill>
              <a:ea typeface="Calibri"/>
              <a:cs typeface="Arial" panose="020B0604020202020204" pitchFamily="34" charset="0"/>
              <a:sym typeface="Calibri"/>
            </a:endParaRPr>
          </a:p>
        </p:txBody>
      </p:sp>
      <p:sp>
        <p:nvSpPr>
          <p:cNvPr id="7" name="Google Shape;3719;p66">
            <a:extLst>
              <a:ext uri="{FF2B5EF4-FFF2-40B4-BE49-F238E27FC236}">
                <a16:creationId xmlns:a16="http://schemas.microsoft.com/office/drawing/2014/main" id="{FD4F8EB6-D6A2-46D4-B74D-ED6E3796C652}"/>
              </a:ext>
            </a:extLst>
          </p:cNvPr>
          <p:cNvSpPr txBox="1"/>
          <p:nvPr/>
        </p:nvSpPr>
        <p:spPr>
          <a:xfrm>
            <a:off x="297624" y="4676058"/>
            <a:ext cx="3189614" cy="197243"/>
          </a:xfrm>
          <a:prstGeom prst="rect">
            <a:avLst/>
          </a:prstGeom>
          <a:noFill/>
          <a:ln>
            <a:noFill/>
          </a:ln>
        </p:spPr>
        <p:txBody>
          <a:bodyPr spcFirstLastPara="1" wrap="square" lIns="0" tIns="0" rIns="0" bIns="0" anchor="ctr" anchorCtr="0">
            <a:noAutofit/>
          </a:bodyPr>
          <a:lstStyle/>
          <a:p>
            <a:r>
              <a:rPr lang="en-US" dirty="0">
                <a:solidFill>
                  <a:schemeClr val="tx1">
                    <a:lumMod val="100000"/>
                  </a:schemeClr>
                </a:solidFill>
                <a:ea typeface="Calibri"/>
                <a:cs typeface="Arial" panose="020B0604020202020204" pitchFamily="34" charset="0"/>
                <a:sym typeface="Calibri"/>
              </a:rPr>
              <a:t>Insert Text Here</a:t>
            </a:r>
            <a:endParaRPr dirty="0">
              <a:solidFill>
                <a:schemeClr val="tx1">
                  <a:lumMod val="100000"/>
                </a:schemeClr>
              </a:solidFill>
              <a:ea typeface="Calibri"/>
              <a:cs typeface="Arial" panose="020B0604020202020204" pitchFamily="34" charset="0"/>
              <a:sym typeface="Calibri"/>
            </a:endParaRPr>
          </a:p>
        </p:txBody>
      </p:sp>
      <p:sp>
        <p:nvSpPr>
          <p:cNvPr id="8" name="Google Shape;3720;p66">
            <a:extLst>
              <a:ext uri="{FF2B5EF4-FFF2-40B4-BE49-F238E27FC236}">
                <a16:creationId xmlns:a16="http://schemas.microsoft.com/office/drawing/2014/main" id="{FB98B4AE-19D6-4748-AB8E-830434240CEB}"/>
              </a:ext>
            </a:extLst>
          </p:cNvPr>
          <p:cNvSpPr txBox="1"/>
          <p:nvPr/>
        </p:nvSpPr>
        <p:spPr>
          <a:xfrm>
            <a:off x="297624" y="5035730"/>
            <a:ext cx="3189614" cy="197243"/>
          </a:xfrm>
          <a:prstGeom prst="rect">
            <a:avLst/>
          </a:prstGeom>
          <a:noFill/>
          <a:ln>
            <a:noFill/>
          </a:ln>
        </p:spPr>
        <p:txBody>
          <a:bodyPr spcFirstLastPara="1" wrap="square" lIns="0" tIns="0" rIns="0" bIns="0" anchor="ctr" anchorCtr="0">
            <a:noAutofit/>
          </a:bodyPr>
          <a:lstStyle/>
          <a:p>
            <a:r>
              <a:rPr lang="en-US" dirty="0">
                <a:solidFill>
                  <a:schemeClr val="tx1">
                    <a:lumMod val="100000"/>
                  </a:schemeClr>
                </a:solidFill>
                <a:ea typeface="Calibri"/>
                <a:cs typeface="Arial" panose="020B0604020202020204" pitchFamily="34" charset="0"/>
                <a:sym typeface="Calibri"/>
              </a:rPr>
              <a:t>Insert Text Here</a:t>
            </a:r>
            <a:endParaRPr dirty="0">
              <a:solidFill>
                <a:schemeClr val="tx1">
                  <a:lumMod val="100000"/>
                </a:schemeClr>
              </a:solidFill>
              <a:ea typeface="Calibri"/>
              <a:cs typeface="Arial" panose="020B0604020202020204" pitchFamily="34" charset="0"/>
              <a:sym typeface="Calibri"/>
            </a:endParaRPr>
          </a:p>
        </p:txBody>
      </p:sp>
      <p:sp>
        <p:nvSpPr>
          <p:cNvPr id="9" name="Google Shape;3713;p66">
            <a:extLst>
              <a:ext uri="{FF2B5EF4-FFF2-40B4-BE49-F238E27FC236}">
                <a16:creationId xmlns:a16="http://schemas.microsoft.com/office/drawing/2014/main" id="{B80F90B7-42FC-49D4-95BE-F4097BEAB9CE}"/>
              </a:ext>
            </a:extLst>
          </p:cNvPr>
          <p:cNvSpPr txBox="1"/>
          <p:nvPr/>
        </p:nvSpPr>
        <p:spPr>
          <a:xfrm>
            <a:off x="297624" y="2518022"/>
            <a:ext cx="3189614" cy="197243"/>
          </a:xfrm>
          <a:prstGeom prst="rect">
            <a:avLst/>
          </a:prstGeom>
          <a:noFill/>
          <a:ln>
            <a:noFill/>
          </a:ln>
        </p:spPr>
        <p:txBody>
          <a:bodyPr spcFirstLastPara="1" wrap="square" lIns="0" tIns="0" rIns="0" bIns="0" anchor="ctr" anchorCtr="0">
            <a:noAutofit/>
          </a:bodyPr>
          <a:lstStyle/>
          <a:p>
            <a:r>
              <a:rPr lang="en-US" dirty="0">
                <a:solidFill>
                  <a:schemeClr val="tx1">
                    <a:lumMod val="100000"/>
                  </a:schemeClr>
                </a:solidFill>
                <a:ea typeface="Calibri"/>
                <a:cs typeface="Arial" panose="020B0604020202020204" pitchFamily="34" charset="0"/>
                <a:sym typeface="Calibri"/>
              </a:rPr>
              <a:t>Insert Text Here</a:t>
            </a:r>
            <a:endParaRPr dirty="0">
              <a:solidFill>
                <a:schemeClr val="tx1">
                  <a:lumMod val="100000"/>
                </a:schemeClr>
              </a:solidFill>
              <a:ea typeface="Calibri"/>
              <a:cs typeface="Arial" panose="020B0604020202020204" pitchFamily="34" charset="0"/>
              <a:sym typeface="Calibri"/>
            </a:endParaRPr>
          </a:p>
        </p:txBody>
      </p:sp>
      <p:sp>
        <p:nvSpPr>
          <p:cNvPr id="10" name="Google Shape;3714;p66">
            <a:extLst>
              <a:ext uri="{FF2B5EF4-FFF2-40B4-BE49-F238E27FC236}">
                <a16:creationId xmlns:a16="http://schemas.microsoft.com/office/drawing/2014/main" id="{721275B6-4B6A-4146-9DFA-B9B06BBA29C6}"/>
              </a:ext>
            </a:extLst>
          </p:cNvPr>
          <p:cNvSpPr txBox="1"/>
          <p:nvPr/>
        </p:nvSpPr>
        <p:spPr>
          <a:xfrm>
            <a:off x="297624" y="2877696"/>
            <a:ext cx="3189614" cy="197243"/>
          </a:xfrm>
          <a:prstGeom prst="rect">
            <a:avLst/>
          </a:prstGeom>
          <a:noFill/>
          <a:ln>
            <a:noFill/>
          </a:ln>
        </p:spPr>
        <p:txBody>
          <a:bodyPr spcFirstLastPara="1" wrap="square" lIns="0" tIns="0" rIns="0" bIns="0" anchor="ctr" anchorCtr="0">
            <a:noAutofit/>
          </a:bodyPr>
          <a:lstStyle/>
          <a:p>
            <a:r>
              <a:rPr lang="en-US" dirty="0">
                <a:solidFill>
                  <a:schemeClr val="tx1">
                    <a:lumMod val="100000"/>
                  </a:schemeClr>
                </a:solidFill>
                <a:ea typeface="Calibri"/>
                <a:cs typeface="Arial" panose="020B0604020202020204" pitchFamily="34" charset="0"/>
                <a:sym typeface="Calibri"/>
              </a:rPr>
              <a:t>Insert Text Here</a:t>
            </a:r>
            <a:endParaRPr dirty="0">
              <a:solidFill>
                <a:schemeClr val="tx1">
                  <a:lumMod val="100000"/>
                </a:schemeClr>
              </a:solidFill>
              <a:ea typeface="Calibri"/>
              <a:cs typeface="Arial" panose="020B0604020202020204" pitchFamily="34" charset="0"/>
              <a:sym typeface="Calibri"/>
            </a:endParaRPr>
          </a:p>
        </p:txBody>
      </p:sp>
      <p:sp>
        <p:nvSpPr>
          <p:cNvPr id="11" name="Google Shape;3715;p66">
            <a:extLst>
              <a:ext uri="{FF2B5EF4-FFF2-40B4-BE49-F238E27FC236}">
                <a16:creationId xmlns:a16="http://schemas.microsoft.com/office/drawing/2014/main" id="{532362CB-769A-449B-998A-DFDF3D5BDC13}"/>
              </a:ext>
            </a:extLst>
          </p:cNvPr>
          <p:cNvSpPr txBox="1"/>
          <p:nvPr/>
        </p:nvSpPr>
        <p:spPr>
          <a:xfrm>
            <a:off x="297624" y="3237367"/>
            <a:ext cx="3189614" cy="197243"/>
          </a:xfrm>
          <a:prstGeom prst="rect">
            <a:avLst/>
          </a:prstGeom>
          <a:noFill/>
          <a:ln>
            <a:noFill/>
          </a:ln>
        </p:spPr>
        <p:txBody>
          <a:bodyPr spcFirstLastPara="1" wrap="square" lIns="0" tIns="0" rIns="0" bIns="0" anchor="ctr" anchorCtr="0">
            <a:noAutofit/>
          </a:bodyPr>
          <a:lstStyle/>
          <a:p>
            <a:r>
              <a:rPr lang="en-US" dirty="0">
                <a:solidFill>
                  <a:schemeClr val="tx1">
                    <a:lumMod val="100000"/>
                  </a:schemeClr>
                </a:solidFill>
                <a:ea typeface="Calibri"/>
                <a:cs typeface="Arial" panose="020B0604020202020204" pitchFamily="34" charset="0"/>
                <a:sym typeface="Calibri"/>
              </a:rPr>
              <a:t>Insert Text Here</a:t>
            </a:r>
            <a:endParaRPr dirty="0">
              <a:solidFill>
                <a:schemeClr val="tx1">
                  <a:lumMod val="100000"/>
                </a:schemeClr>
              </a:solidFill>
              <a:ea typeface="Calibri"/>
              <a:cs typeface="Arial" panose="020B0604020202020204" pitchFamily="34" charset="0"/>
              <a:sym typeface="Calibri"/>
            </a:endParaRPr>
          </a:p>
        </p:txBody>
      </p:sp>
      <p:sp>
        <p:nvSpPr>
          <p:cNvPr id="12" name="Google Shape;3716;p66">
            <a:extLst>
              <a:ext uri="{FF2B5EF4-FFF2-40B4-BE49-F238E27FC236}">
                <a16:creationId xmlns:a16="http://schemas.microsoft.com/office/drawing/2014/main" id="{FF76AAE8-3202-43BC-B60C-420CA2BDBEEB}"/>
              </a:ext>
            </a:extLst>
          </p:cNvPr>
          <p:cNvSpPr txBox="1"/>
          <p:nvPr/>
        </p:nvSpPr>
        <p:spPr>
          <a:xfrm>
            <a:off x="297624" y="3597039"/>
            <a:ext cx="3189614" cy="197243"/>
          </a:xfrm>
          <a:prstGeom prst="rect">
            <a:avLst/>
          </a:prstGeom>
          <a:noFill/>
          <a:ln>
            <a:noFill/>
          </a:ln>
        </p:spPr>
        <p:txBody>
          <a:bodyPr spcFirstLastPara="1" wrap="square" lIns="0" tIns="0" rIns="0" bIns="0" anchor="ctr" anchorCtr="0">
            <a:noAutofit/>
          </a:bodyPr>
          <a:lstStyle/>
          <a:p>
            <a:r>
              <a:rPr lang="en-US" dirty="0">
                <a:solidFill>
                  <a:schemeClr val="tx1">
                    <a:lumMod val="100000"/>
                  </a:schemeClr>
                </a:solidFill>
                <a:ea typeface="Calibri"/>
                <a:cs typeface="Arial" panose="020B0604020202020204" pitchFamily="34" charset="0"/>
                <a:sym typeface="Calibri"/>
              </a:rPr>
              <a:t>Insert Text Here</a:t>
            </a:r>
            <a:endParaRPr dirty="0">
              <a:solidFill>
                <a:schemeClr val="tx1">
                  <a:lumMod val="100000"/>
                </a:schemeClr>
              </a:solidFill>
              <a:ea typeface="Calibri"/>
              <a:cs typeface="Arial" panose="020B0604020202020204" pitchFamily="34" charset="0"/>
              <a:sym typeface="Calibri"/>
            </a:endParaRPr>
          </a:p>
        </p:txBody>
      </p:sp>
      <p:sp>
        <p:nvSpPr>
          <p:cNvPr id="13" name="Google Shape;3717;p66">
            <a:extLst>
              <a:ext uri="{FF2B5EF4-FFF2-40B4-BE49-F238E27FC236}">
                <a16:creationId xmlns:a16="http://schemas.microsoft.com/office/drawing/2014/main" id="{1E01744E-F9AB-4263-907F-88A75E474061}"/>
              </a:ext>
            </a:extLst>
          </p:cNvPr>
          <p:cNvSpPr txBox="1"/>
          <p:nvPr/>
        </p:nvSpPr>
        <p:spPr>
          <a:xfrm>
            <a:off x="297624" y="3956711"/>
            <a:ext cx="3189614" cy="197243"/>
          </a:xfrm>
          <a:prstGeom prst="rect">
            <a:avLst/>
          </a:prstGeom>
          <a:noFill/>
          <a:ln>
            <a:noFill/>
          </a:ln>
        </p:spPr>
        <p:txBody>
          <a:bodyPr spcFirstLastPara="1" wrap="square" lIns="0" tIns="0" rIns="0" bIns="0" anchor="ctr" anchorCtr="0">
            <a:noAutofit/>
          </a:bodyPr>
          <a:lstStyle/>
          <a:p>
            <a:r>
              <a:rPr lang="en-US" dirty="0">
                <a:solidFill>
                  <a:schemeClr val="tx1">
                    <a:lumMod val="100000"/>
                  </a:schemeClr>
                </a:solidFill>
                <a:ea typeface="Calibri"/>
                <a:cs typeface="Arial" panose="020B0604020202020204" pitchFamily="34" charset="0"/>
                <a:sym typeface="Calibri"/>
              </a:rPr>
              <a:t>Insert Text Here</a:t>
            </a:r>
            <a:endParaRPr dirty="0">
              <a:solidFill>
                <a:schemeClr val="tx1">
                  <a:lumMod val="100000"/>
                </a:schemeClr>
              </a:solidFill>
              <a:ea typeface="Calibri"/>
              <a:cs typeface="Arial" panose="020B0604020202020204" pitchFamily="34" charset="0"/>
              <a:sym typeface="Calibri"/>
            </a:endParaRPr>
          </a:p>
        </p:txBody>
      </p:sp>
      <p:cxnSp>
        <p:nvCxnSpPr>
          <p:cNvPr id="14" name="Google Shape;3721;p66">
            <a:extLst>
              <a:ext uri="{FF2B5EF4-FFF2-40B4-BE49-F238E27FC236}">
                <a16:creationId xmlns:a16="http://schemas.microsoft.com/office/drawing/2014/main" id="{84CCD539-6321-45A9-B93B-F488575D12B2}"/>
              </a:ext>
            </a:extLst>
          </p:cNvPr>
          <p:cNvCxnSpPr>
            <a:cxnSpLocks/>
          </p:cNvCxnSpPr>
          <p:nvPr/>
        </p:nvCxnSpPr>
        <p:spPr>
          <a:xfrm>
            <a:off x="297626" y="2796479"/>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15" name="Google Shape;3722;p66">
            <a:extLst>
              <a:ext uri="{FF2B5EF4-FFF2-40B4-BE49-F238E27FC236}">
                <a16:creationId xmlns:a16="http://schemas.microsoft.com/office/drawing/2014/main" id="{DA95DE6B-131C-4AA4-9902-218AC43686F6}"/>
              </a:ext>
            </a:extLst>
          </p:cNvPr>
          <p:cNvCxnSpPr>
            <a:cxnSpLocks/>
          </p:cNvCxnSpPr>
          <p:nvPr/>
        </p:nvCxnSpPr>
        <p:spPr>
          <a:xfrm>
            <a:off x="297626" y="3156151"/>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16" name="Google Shape;3723;p66">
            <a:extLst>
              <a:ext uri="{FF2B5EF4-FFF2-40B4-BE49-F238E27FC236}">
                <a16:creationId xmlns:a16="http://schemas.microsoft.com/office/drawing/2014/main" id="{FF87A93B-39D2-405E-AF72-2BC42747BC85}"/>
              </a:ext>
            </a:extLst>
          </p:cNvPr>
          <p:cNvCxnSpPr>
            <a:cxnSpLocks/>
          </p:cNvCxnSpPr>
          <p:nvPr/>
        </p:nvCxnSpPr>
        <p:spPr>
          <a:xfrm>
            <a:off x="297626" y="3515823"/>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17" name="Google Shape;3724;p66">
            <a:extLst>
              <a:ext uri="{FF2B5EF4-FFF2-40B4-BE49-F238E27FC236}">
                <a16:creationId xmlns:a16="http://schemas.microsoft.com/office/drawing/2014/main" id="{0C03B5AC-DB8D-4DBA-A49F-EE0E4D135582}"/>
              </a:ext>
            </a:extLst>
          </p:cNvPr>
          <p:cNvCxnSpPr>
            <a:cxnSpLocks/>
          </p:cNvCxnSpPr>
          <p:nvPr/>
        </p:nvCxnSpPr>
        <p:spPr>
          <a:xfrm>
            <a:off x="297626" y="3875497"/>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18" name="Google Shape;3725;p66">
            <a:extLst>
              <a:ext uri="{FF2B5EF4-FFF2-40B4-BE49-F238E27FC236}">
                <a16:creationId xmlns:a16="http://schemas.microsoft.com/office/drawing/2014/main" id="{B5FC4913-9235-46B1-BAF6-7EF1A6B30BC7}"/>
              </a:ext>
            </a:extLst>
          </p:cNvPr>
          <p:cNvCxnSpPr>
            <a:cxnSpLocks/>
          </p:cNvCxnSpPr>
          <p:nvPr/>
        </p:nvCxnSpPr>
        <p:spPr>
          <a:xfrm>
            <a:off x="297626" y="4235168"/>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19" name="Google Shape;3726;p66">
            <a:extLst>
              <a:ext uri="{FF2B5EF4-FFF2-40B4-BE49-F238E27FC236}">
                <a16:creationId xmlns:a16="http://schemas.microsoft.com/office/drawing/2014/main" id="{C9132163-A566-4272-9521-BCA86B8D7057}"/>
              </a:ext>
            </a:extLst>
          </p:cNvPr>
          <p:cNvCxnSpPr>
            <a:cxnSpLocks/>
          </p:cNvCxnSpPr>
          <p:nvPr/>
        </p:nvCxnSpPr>
        <p:spPr>
          <a:xfrm>
            <a:off x="297626" y="4594840"/>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20" name="Google Shape;3727;p66">
            <a:extLst>
              <a:ext uri="{FF2B5EF4-FFF2-40B4-BE49-F238E27FC236}">
                <a16:creationId xmlns:a16="http://schemas.microsoft.com/office/drawing/2014/main" id="{35281F53-E6DA-451B-85AB-9E05850C8B97}"/>
              </a:ext>
            </a:extLst>
          </p:cNvPr>
          <p:cNvCxnSpPr>
            <a:cxnSpLocks/>
          </p:cNvCxnSpPr>
          <p:nvPr/>
        </p:nvCxnSpPr>
        <p:spPr>
          <a:xfrm>
            <a:off x="297626" y="4954513"/>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21" name="Google Shape;3728;p66">
            <a:extLst>
              <a:ext uri="{FF2B5EF4-FFF2-40B4-BE49-F238E27FC236}">
                <a16:creationId xmlns:a16="http://schemas.microsoft.com/office/drawing/2014/main" id="{A68040D1-C378-4198-BCF0-59DB30F16771}"/>
              </a:ext>
            </a:extLst>
          </p:cNvPr>
          <p:cNvCxnSpPr>
            <a:cxnSpLocks/>
          </p:cNvCxnSpPr>
          <p:nvPr/>
        </p:nvCxnSpPr>
        <p:spPr>
          <a:xfrm>
            <a:off x="297626" y="5314186"/>
            <a:ext cx="3189615" cy="0"/>
          </a:xfrm>
          <a:prstGeom prst="straightConnector1">
            <a:avLst/>
          </a:prstGeom>
          <a:noFill/>
          <a:ln w="9525" cap="flat" cmpd="sng">
            <a:solidFill>
              <a:srgbClr val="C6C6C6"/>
            </a:solidFill>
            <a:prstDash val="sysDot"/>
            <a:miter lim="800000"/>
            <a:headEnd type="none" w="sm" len="sm"/>
            <a:tailEnd type="none" w="sm" len="sm"/>
          </a:ln>
        </p:spPr>
      </p:cxnSp>
      <p:sp>
        <p:nvSpPr>
          <p:cNvPr id="24" name="Google Shape;3730;p66">
            <a:extLst>
              <a:ext uri="{FF2B5EF4-FFF2-40B4-BE49-F238E27FC236}">
                <a16:creationId xmlns:a16="http://schemas.microsoft.com/office/drawing/2014/main" id="{CDCA9822-60D5-42B2-AE2C-413AFB668F14}"/>
              </a:ext>
            </a:extLst>
          </p:cNvPr>
          <p:cNvSpPr/>
          <p:nvPr/>
        </p:nvSpPr>
        <p:spPr>
          <a:xfrm>
            <a:off x="3618958" y="1971828"/>
            <a:ext cx="1662304" cy="442010"/>
          </a:xfrm>
          <a:prstGeom prst="round2SameRect">
            <a:avLst/>
          </a:prstGeom>
          <a:solidFill>
            <a:schemeClr val="accent1"/>
          </a:solidFill>
          <a:ln>
            <a:noFill/>
          </a:ln>
        </p:spPr>
        <p:txBody>
          <a:bodyPr spcFirstLastPara="1" wrap="square" lIns="63963" tIns="42642" rIns="63963" bIns="42642" anchor="ctr" anchorCtr="0">
            <a:noAutofit/>
          </a:bodyPr>
          <a:lstStyle/>
          <a:p>
            <a:pPr algn="ctr"/>
            <a:r>
              <a:rPr lang="en-US" sz="1100" b="1" dirty="0">
                <a:solidFill>
                  <a:schemeClr val="lt1"/>
                </a:solidFill>
                <a:ea typeface="Calibri"/>
                <a:cs typeface="Arial" panose="020B0604020202020204" pitchFamily="34" charset="0"/>
                <a:sym typeface="Calibri"/>
              </a:rPr>
              <a:t>Title</a:t>
            </a:r>
          </a:p>
        </p:txBody>
      </p:sp>
      <p:sp>
        <p:nvSpPr>
          <p:cNvPr id="25" name="Google Shape;3731;p66">
            <a:extLst>
              <a:ext uri="{FF2B5EF4-FFF2-40B4-BE49-F238E27FC236}">
                <a16:creationId xmlns:a16="http://schemas.microsoft.com/office/drawing/2014/main" id="{54683F0F-6219-4D93-99A3-C0C70A1AD125}"/>
              </a:ext>
            </a:extLst>
          </p:cNvPr>
          <p:cNvSpPr/>
          <p:nvPr/>
        </p:nvSpPr>
        <p:spPr>
          <a:xfrm>
            <a:off x="3626512" y="5414174"/>
            <a:ext cx="1662304" cy="442009"/>
          </a:xfrm>
          <a:prstGeom prst="roundRect">
            <a:avLst>
              <a:gd name="adj" fmla="val 11531"/>
            </a:avLst>
          </a:prstGeom>
          <a:solidFill>
            <a:schemeClr val="accent5">
              <a:lumMod val="60000"/>
              <a:lumOff val="40000"/>
            </a:schemeClr>
          </a:solidFill>
          <a:ln>
            <a:noFill/>
          </a:ln>
        </p:spPr>
        <p:txBody>
          <a:bodyPr spcFirstLastPara="1" wrap="square" lIns="63963" tIns="42642" rIns="63963" bIns="42642" anchor="ctr" anchorCtr="0">
            <a:noAutofit/>
          </a:bodyPr>
          <a:lstStyle/>
          <a:p>
            <a:pPr algn="ctr"/>
            <a:r>
              <a:rPr lang="en-US" sz="1050" dirty="0">
                <a:ea typeface="Calibri"/>
                <a:cs typeface="Arial" panose="020B0604020202020204" pitchFamily="34" charset="0"/>
                <a:sym typeface="Calibri"/>
              </a:rPr>
              <a:t>Insert Text Here</a:t>
            </a:r>
          </a:p>
        </p:txBody>
      </p:sp>
      <p:sp>
        <p:nvSpPr>
          <p:cNvPr id="28" name="Shape1_20221014_120843">
            <a:extLst>
              <a:ext uri="{FF2B5EF4-FFF2-40B4-BE49-F238E27FC236}">
                <a16:creationId xmlns:a16="http://schemas.microsoft.com/office/drawing/2014/main" id="{1BB2B32C-021C-4897-B740-2EFA64E02227}"/>
              </a:ext>
            </a:extLst>
          </p:cNvPr>
          <p:cNvSpPr/>
          <p:nvPr/>
        </p:nvSpPr>
        <p:spPr>
          <a:xfrm>
            <a:off x="4396111" y="5084886"/>
            <a:ext cx="108000" cy="144000"/>
          </a:xfrm>
          <a:custGeom>
            <a:avLst/>
            <a:gdLst/>
            <a:ahLst/>
            <a:cxnLst/>
            <a:rect l="l" t="t" r="r" b="b"/>
            <a:pathLst>
              <a:path w="122031" h="122031" extrusionOk="0">
                <a:moveTo>
                  <a:pt x="3335" y="118697"/>
                </a:moveTo>
                <a:cubicBezTo>
                  <a:pt x="-1112" y="114251"/>
                  <a:pt x="-1112" y="107050"/>
                  <a:pt x="3335" y="102644"/>
                </a:cubicBezTo>
                <a:lnTo>
                  <a:pt x="102644" y="3335"/>
                </a:lnTo>
                <a:cubicBezTo>
                  <a:pt x="107090" y="-1112"/>
                  <a:pt x="114290" y="-1112"/>
                  <a:pt x="118697" y="3335"/>
                </a:cubicBezTo>
                <a:cubicBezTo>
                  <a:pt x="123143" y="7781"/>
                  <a:pt x="123143" y="14981"/>
                  <a:pt x="118697" y="19388"/>
                </a:cubicBezTo>
                <a:lnTo>
                  <a:pt x="19388" y="118697"/>
                </a:lnTo>
                <a:cubicBezTo>
                  <a:pt x="14942" y="123143"/>
                  <a:pt x="7741" y="123143"/>
                  <a:pt x="3335" y="118697"/>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29" name="Shape2_20221014_120843">
            <a:extLst>
              <a:ext uri="{FF2B5EF4-FFF2-40B4-BE49-F238E27FC236}">
                <a16:creationId xmlns:a16="http://schemas.microsoft.com/office/drawing/2014/main" id="{A4E62BA6-E59A-46DF-9BAC-63E64AB2DA25}"/>
              </a:ext>
            </a:extLst>
          </p:cNvPr>
          <p:cNvSpPr/>
          <p:nvPr/>
        </p:nvSpPr>
        <p:spPr>
          <a:xfrm>
            <a:off x="4396111" y="5084886"/>
            <a:ext cx="108000" cy="144000"/>
          </a:xfrm>
          <a:custGeom>
            <a:avLst/>
            <a:gdLst/>
            <a:ahLst/>
            <a:cxnLst/>
            <a:rect l="l" t="t" r="r" b="b"/>
            <a:pathLst>
              <a:path w="122031" h="122031" extrusionOk="0">
                <a:moveTo>
                  <a:pt x="102644" y="118697"/>
                </a:moveTo>
                <a:lnTo>
                  <a:pt x="3335" y="19388"/>
                </a:lnTo>
                <a:cubicBezTo>
                  <a:pt x="-1112" y="14941"/>
                  <a:pt x="-1112" y="7741"/>
                  <a:pt x="3335" y="3335"/>
                </a:cubicBezTo>
                <a:cubicBezTo>
                  <a:pt x="7781" y="-1112"/>
                  <a:pt x="14981" y="-1112"/>
                  <a:pt x="19388" y="3335"/>
                </a:cubicBezTo>
                <a:lnTo>
                  <a:pt x="118697" y="102644"/>
                </a:lnTo>
                <a:cubicBezTo>
                  <a:pt x="123143" y="107090"/>
                  <a:pt x="123143" y="114290"/>
                  <a:pt x="118697" y="118697"/>
                </a:cubicBezTo>
                <a:cubicBezTo>
                  <a:pt x="114290" y="123143"/>
                  <a:pt x="107090" y="123143"/>
                  <a:pt x="102644" y="118697"/>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30" name="Shape3_20221014_120843">
            <a:extLst>
              <a:ext uri="{FF2B5EF4-FFF2-40B4-BE49-F238E27FC236}">
                <a16:creationId xmlns:a16="http://schemas.microsoft.com/office/drawing/2014/main" id="{14F91266-802C-46F2-8E3C-032E03BA2EEF}"/>
              </a:ext>
            </a:extLst>
          </p:cNvPr>
          <p:cNvSpPr/>
          <p:nvPr/>
        </p:nvSpPr>
        <p:spPr>
          <a:xfrm>
            <a:off x="4396111" y="4725229"/>
            <a:ext cx="108000" cy="144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1"/>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31" name="Shape4_20221014_120843">
            <a:extLst>
              <a:ext uri="{FF2B5EF4-FFF2-40B4-BE49-F238E27FC236}">
                <a16:creationId xmlns:a16="http://schemas.microsoft.com/office/drawing/2014/main" id="{E975B4A6-5178-4CEE-90FC-9103D1B76973}"/>
              </a:ext>
            </a:extLst>
          </p:cNvPr>
          <p:cNvSpPr/>
          <p:nvPr/>
        </p:nvSpPr>
        <p:spPr>
          <a:xfrm>
            <a:off x="4396111" y="4725197"/>
            <a:ext cx="108000" cy="144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81"/>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32" name="Shape5_20221014_120843">
            <a:extLst>
              <a:ext uri="{FF2B5EF4-FFF2-40B4-BE49-F238E27FC236}">
                <a16:creationId xmlns:a16="http://schemas.microsoft.com/office/drawing/2014/main" id="{418D29DF-358F-4E99-9E66-39A6B503604F}"/>
              </a:ext>
            </a:extLst>
          </p:cNvPr>
          <p:cNvSpPr/>
          <p:nvPr/>
        </p:nvSpPr>
        <p:spPr>
          <a:xfrm>
            <a:off x="4396111" y="4365543"/>
            <a:ext cx="108000" cy="144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1"/>
                  <a:pt x="-1112" y="7741"/>
                  <a:pt x="3335" y="3335"/>
                </a:cubicBezTo>
                <a:cubicBezTo>
                  <a:pt x="7781" y="-1112"/>
                  <a:pt x="14981" y="-1112"/>
                  <a:pt x="19388" y="3335"/>
                </a:cubicBezTo>
                <a:lnTo>
                  <a:pt x="118697" y="102644"/>
                </a:lnTo>
                <a:cubicBezTo>
                  <a:pt x="123143" y="10709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33" name="Shape6_20221014_120843">
            <a:extLst>
              <a:ext uri="{FF2B5EF4-FFF2-40B4-BE49-F238E27FC236}">
                <a16:creationId xmlns:a16="http://schemas.microsoft.com/office/drawing/2014/main" id="{7EE88208-F9D2-4C99-8868-15707A1DEE9E}"/>
              </a:ext>
            </a:extLst>
          </p:cNvPr>
          <p:cNvSpPr/>
          <p:nvPr/>
        </p:nvSpPr>
        <p:spPr>
          <a:xfrm>
            <a:off x="4396111" y="4365543"/>
            <a:ext cx="108000" cy="144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41"/>
                  <a:pt x="123143" y="14941"/>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35" name="Shape0_20220721_110731">
            <a:extLst>
              <a:ext uri="{FF2B5EF4-FFF2-40B4-BE49-F238E27FC236}">
                <a16:creationId xmlns:a16="http://schemas.microsoft.com/office/drawing/2014/main" id="{28C65907-2947-442A-8C80-EB7DE339005D}"/>
              </a:ext>
            </a:extLst>
          </p:cNvPr>
          <p:cNvSpPr/>
          <p:nvPr/>
        </p:nvSpPr>
        <p:spPr>
          <a:xfrm>
            <a:off x="5457784" y="1971828"/>
            <a:ext cx="1626167" cy="442010"/>
          </a:xfrm>
          <a:prstGeom prst="round2SameRect">
            <a:avLst/>
          </a:prstGeom>
          <a:solidFill>
            <a:schemeClr val="accent1"/>
          </a:solidFill>
          <a:ln>
            <a:noFill/>
          </a:ln>
        </p:spPr>
        <p:txBody>
          <a:bodyPr spcFirstLastPara="1" wrap="square" lIns="63963" tIns="42642" rIns="63963" bIns="42642" anchor="ctr" anchorCtr="0">
            <a:noAutofit/>
          </a:bodyPr>
          <a:lstStyle/>
          <a:p>
            <a:pPr algn="ctr"/>
            <a:r>
              <a:rPr lang="en-US" sz="1100" b="1" dirty="0">
                <a:solidFill>
                  <a:schemeClr val="lt1"/>
                </a:solidFill>
                <a:ea typeface="Calibri"/>
                <a:cs typeface="Arial" panose="020B0604020202020204" pitchFamily="34" charset="0"/>
                <a:sym typeface="Calibri"/>
              </a:rPr>
              <a:t>Title</a:t>
            </a:r>
          </a:p>
        </p:txBody>
      </p:sp>
      <p:sp>
        <p:nvSpPr>
          <p:cNvPr id="36" name="Shape1_20220721_110731">
            <a:extLst>
              <a:ext uri="{FF2B5EF4-FFF2-40B4-BE49-F238E27FC236}">
                <a16:creationId xmlns:a16="http://schemas.microsoft.com/office/drawing/2014/main" id="{E9E83A5F-0AE8-4E3A-80A5-A4EA6042E190}"/>
              </a:ext>
            </a:extLst>
          </p:cNvPr>
          <p:cNvSpPr/>
          <p:nvPr/>
        </p:nvSpPr>
        <p:spPr>
          <a:xfrm>
            <a:off x="5443490" y="5414174"/>
            <a:ext cx="1662304" cy="442009"/>
          </a:xfrm>
          <a:prstGeom prst="roundRect">
            <a:avLst>
              <a:gd name="adj" fmla="val 11531"/>
            </a:avLst>
          </a:prstGeom>
          <a:solidFill>
            <a:schemeClr val="accent5">
              <a:lumMod val="60000"/>
              <a:lumOff val="40000"/>
            </a:schemeClr>
          </a:solidFill>
          <a:ln>
            <a:noFill/>
          </a:ln>
        </p:spPr>
        <p:txBody>
          <a:bodyPr spcFirstLastPara="1" wrap="square" lIns="63963" tIns="42642" rIns="63963" bIns="42642" anchor="ctr" anchorCtr="0">
            <a:noAutofit/>
          </a:bodyPr>
          <a:lstStyle/>
          <a:p>
            <a:pPr algn="ctr"/>
            <a:r>
              <a:rPr lang="en-US" sz="1050" dirty="0">
                <a:ea typeface="Calibri"/>
                <a:cs typeface="Arial" panose="020B0604020202020204" pitchFamily="34" charset="0"/>
                <a:sym typeface="Calibri"/>
              </a:rPr>
              <a:t>Insert Text Here</a:t>
            </a:r>
          </a:p>
        </p:txBody>
      </p:sp>
      <p:sp>
        <p:nvSpPr>
          <p:cNvPr id="39" name="Shape1_20221014_120837">
            <a:extLst>
              <a:ext uri="{FF2B5EF4-FFF2-40B4-BE49-F238E27FC236}">
                <a16:creationId xmlns:a16="http://schemas.microsoft.com/office/drawing/2014/main" id="{D1D54B58-5819-47C3-A71C-A7FD8FAAA7AB}"/>
              </a:ext>
            </a:extLst>
          </p:cNvPr>
          <p:cNvSpPr/>
          <p:nvPr/>
        </p:nvSpPr>
        <p:spPr>
          <a:xfrm>
            <a:off x="6216867" y="4335397"/>
            <a:ext cx="108000" cy="144000"/>
          </a:xfrm>
          <a:custGeom>
            <a:avLst/>
            <a:gdLst/>
            <a:ahLst/>
            <a:cxnLst/>
            <a:rect l="l" t="t" r="r" b="b"/>
            <a:pathLst>
              <a:path w="141664" h="163196" extrusionOk="0">
                <a:moveTo>
                  <a:pt x="54484" y="163197"/>
                </a:moveTo>
                <a:cubicBezTo>
                  <a:pt x="50314" y="163197"/>
                  <a:pt x="46458" y="160915"/>
                  <a:pt x="44490" y="157217"/>
                </a:cubicBezTo>
                <a:lnTo>
                  <a:pt x="1367" y="77344"/>
                </a:lnTo>
                <a:cubicBezTo>
                  <a:pt x="-1623" y="71836"/>
                  <a:pt x="462" y="64911"/>
                  <a:pt x="5971" y="61960"/>
                </a:cubicBezTo>
                <a:cubicBezTo>
                  <a:pt x="11479" y="58969"/>
                  <a:pt x="18365" y="61055"/>
                  <a:pt x="21355" y="66563"/>
                </a:cubicBezTo>
                <a:lnTo>
                  <a:pt x="54484" y="127904"/>
                </a:lnTo>
                <a:lnTo>
                  <a:pt x="120310" y="5971"/>
                </a:lnTo>
                <a:cubicBezTo>
                  <a:pt x="123300" y="462"/>
                  <a:pt x="130186" y="-1623"/>
                  <a:pt x="135694" y="1367"/>
                </a:cubicBezTo>
                <a:cubicBezTo>
                  <a:pt x="141203" y="4357"/>
                  <a:pt x="143288" y="11243"/>
                  <a:pt x="140298" y="16751"/>
                </a:cubicBezTo>
                <a:lnTo>
                  <a:pt x="64478" y="157217"/>
                </a:lnTo>
                <a:cubicBezTo>
                  <a:pt x="62511" y="160876"/>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40" name="Shape7_20221014_120843">
            <a:extLst>
              <a:ext uri="{FF2B5EF4-FFF2-40B4-BE49-F238E27FC236}">
                <a16:creationId xmlns:a16="http://schemas.microsoft.com/office/drawing/2014/main" id="{EE92214B-C16A-4C6C-A26D-2470E78AEDE5}"/>
              </a:ext>
            </a:extLst>
          </p:cNvPr>
          <p:cNvSpPr/>
          <p:nvPr/>
        </p:nvSpPr>
        <p:spPr>
          <a:xfrm>
            <a:off x="6216867" y="5084886"/>
            <a:ext cx="108000" cy="144000"/>
          </a:xfrm>
          <a:custGeom>
            <a:avLst/>
            <a:gdLst/>
            <a:ahLst/>
            <a:cxnLst/>
            <a:rect l="l" t="t" r="r" b="b"/>
            <a:pathLst>
              <a:path w="122031" h="122031" extrusionOk="0">
                <a:moveTo>
                  <a:pt x="3335" y="118697"/>
                </a:moveTo>
                <a:cubicBezTo>
                  <a:pt x="-1112" y="114251"/>
                  <a:pt x="-1112" y="107050"/>
                  <a:pt x="3335" y="102644"/>
                </a:cubicBezTo>
                <a:lnTo>
                  <a:pt x="102644" y="3335"/>
                </a:lnTo>
                <a:cubicBezTo>
                  <a:pt x="107090" y="-1112"/>
                  <a:pt x="114290" y="-1112"/>
                  <a:pt x="118697" y="3335"/>
                </a:cubicBezTo>
                <a:cubicBezTo>
                  <a:pt x="123143" y="7781"/>
                  <a:pt x="123143" y="14981"/>
                  <a:pt x="118697" y="19388"/>
                </a:cubicBezTo>
                <a:lnTo>
                  <a:pt x="19388" y="118697"/>
                </a:lnTo>
                <a:cubicBezTo>
                  <a:pt x="14942" y="123143"/>
                  <a:pt x="7741" y="123143"/>
                  <a:pt x="3335" y="118697"/>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41" name="Shape8_20221014_120843">
            <a:extLst>
              <a:ext uri="{FF2B5EF4-FFF2-40B4-BE49-F238E27FC236}">
                <a16:creationId xmlns:a16="http://schemas.microsoft.com/office/drawing/2014/main" id="{B102DCF7-57C7-4FEE-A8DE-752896F4AA20}"/>
              </a:ext>
            </a:extLst>
          </p:cNvPr>
          <p:cNvSpPr/>
          <p:nvPr/>
        </p:nvSpPr>
        <p:spPr>
          <a:xfrm>
            <a:off x="6216867" y="5084886"/>
            <a:ext cx="108000" cy="144000"/>
          </a:xfrm>
          <a:custGeom>
            <a:avLst/>
            <a:gdLst/>
            <a:ahLst/>
            <a:cxnLst/>
            <a:rect l="l" t="t" r="r" b="b"/>
            <a:pathLst>
              <a:path w="122031" h="122031" extrusionOk="0">
                <a:moveTo>
                  <a:pt x="102644" y="118697"/>
                </a:moveTo>
                <a:lnTo>
                  <a:pt x="3335" y="19388"/>
                </a:lnTo>
                <a:cubicBezTo>
                  <a:pt x="-1112" y="14941"/>
                  <a:pt x="-1112" y="7741"/>
                  <a:pt x="3335" y="3335"/>
                </a:cubicBezTo>
                <a:cubicBezTo>
                  <a:pt x="7781" y="-1112"/>
                  <a:pt x="14981" y="-1112"/>
                  <a:pt x="19388" y="3335"/>
                </a:cubicBezTo>
                <a:lnTo>
                  <a:pt x="118697" y="102644"/>
                </a:lnTo>
                <a:cubicBezTo>
                  <a:pt x="123143" y="107090"/>
                  <a:pt x="123143" y="114290"/>
                  <a:pt x="118697" y="118697"/>
                </a:cubicBezTo>
                <a:cubicBezTo>
                  <a:pt x="114290" y="123143"/>
                  <a:pt x="107090" y="123143"/>
                  <a:pt x="102644" y="118697"/>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42" name="Shape9_20221014_120843">
            <a:extLst>
              <a:ext uri="{FF2B5EF4-FFF2-40B4-BE49-F238E27FC236}">
                <a16:creationId xmlns:a16="http://schemas.microsoft.com/office/drawing/2014/main" id="{8C86D590-1473-41FD-9538-99FF4695F4B6}"/>
              </a:ext>
            </a:extLst>
          </p:cNvPr>
          <p:cNvSpPr/>
          <p:nvPr/>
        </p:nvSpPr>
        <p:spPr>
          <a:xfrm>
            <a:off x="6216867" y="4725229"/>
            <a:ext cx="108000" cy="144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1"/>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43" name="Shape10_20221014_120843">
            <a:extLst>
              <a:ext uri="{FF2B5EF4-FFF2-40B4-BE49-F238E27FC236}">
                <a16:creationId xmlns:a16="http://schemas.microsoft.com/office/drawing/2014/main" id="{17BF7EDE-C230-478E-9A6D-960D0D243C90}"/>
              </a:ext>
            </a:extLst>
          </p:cNvPr>
          <p:cNvSpPr/>
          <p:nvPr/>
        </p:nvSpPr>
        <p:spPr>
          <a:xfrm>
            <a:off x="6216867" y="4725197"/>
            <a:ext cx="108000" cy="144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81"/>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44" name="Shape0_20220721_110735">
            <a:extLst>
              <a:ext uri="{FF2B5EF4-FFF2-40B4-BE49-F238E27FC236}">
                <a16:creationId xmlns:a16="http://schemas.microsoft.com/office/drawing/2014/main" id="{4647118A-AA6E-4202-A393-5446B8C709FA}"/>
              </a:ext>
            </a:extLst>
          </p:cNvPr>
          <p:cNvSpPr/>
          <p:nvPr/>
        </p:nvSpPr>
        <p:spPr>
          <a:xfrm>
            <a:off x="7260470" y="1971828"/>
            <a:ext cx="1662304" cy="442010"/>
          </a:xfrm>
          <a:prstGeom prst="round2SameRect">
            <a:avLst/>
          </a:prstGeom>
          <a:solidFill>
            <a:schemeClr val="accent1"/>
          </a:solidFill>
          <a:ln>
            <a:noFill/>
          </a:ln>
        </p:spPr>
        <p:txBody>
          <a:bodyPr spcFirstLastPara="1" wrap="square" lIns="63963" tIns="42642" rIns="63963" bIns="42642" anchor="ctr" anchorCtr="0">
            <a:noAutofit/>
          </a:bodyPr>
          <a:lstStyle/>
          <a:p>
            <a:pPr algn="ctr"/>
            <a:r>
              <a:rPr lang="en-US" sz="1100" b="1" dirty="0">
                <a:solidFill>
                  <a:schemeClr val="lt1"/>
                </a:solidFill>
                <a:ea typeface="Calibri"/>
                <a:cs typeface="Arial" panose="020B0604020202020204" pitchFamily="34" charset="0"/>
                <a:sym typeface="Calibri"/>
              </a:rPr>
              <a:t>Title</a:t>
            </a:r>
          </a:p>
        </p:txBody>
      </p:sp>
      <p:sp>
        <p:nvSpPr>
          <p:cNvPr id="45" name="Shape1_20220721_110735">
            <a:extLst>
              <a:ext uri="{FF2B5EF4-FFF2-40B4-BE49-F238E27FC236}">
                <a16:creationId xmlns:a16="http://schemas.microsoft.com/office/drawing/2014/main" id="{10BE13FF-DE43-4F39-89B5-6E755A9655FD}"/>
              </a:ext>
            </a:extLst>
          </p:cNvPr>
          <p:cNvSpPr/>
          <p:nvPr/>
        </p:nvSpPr>
        <p:spPr>
          <a:xfrm>
            <a:off x="7260470" y="5414174"/>
            <a:ext cx="1662304" cy="442009"/>
          </a:xfrm>
          <a:prstGeom prst="roundRect">
            <a:avLst>
              <a:gd name="adj" fmla="val 11531"/>
            </a:avLst>
          </a:prstGeom>
          <a:solidFill>
            <a:schemeClr val="accent5">
              <a:lumMod val="60000"/>
              <a:lumOff val="40000"/>
            </a:schemeClr>
          </a:solidFill>
          <a:ln>
            <a:noFill/>
          </a:ln>
        </p:spPr>
        <p:txBody>
          <a:bodyPr spcFirstLastPara="1" wrap="square" lIns="63963" tIns="42642" rIns="63963" bIns="42642" anchor="ctr" anchorCtr="0">
            <a:noAutofit/>
          </a:bodyPr>
          <a:lstStyle/>
          <a:p>
            <a:pPr algn="ctr"/>
            <a:r>
              <a:rPr lang="en-US" sz="1050" dirty="0">
                <a:ea typeface="Calibri"/>
                <a:cs typeface="Arial" panose="020B0604020202020204" pitchFamily="34" charset="0"/>
                <a:sym typeface="Calibri"/>
              </a:rPr>
              <a:t>Insert Text Here</a:t>
            </a:r>
          </a:p>
        </p:txBody>
      </p:sp>
      <p:sp>
        <p:nvSpPr>
          <p:cNvPr id="48" name="Shape2_20221014_120837">
            <a:extLst>
              <a:ext uri="{FF2B5EF4-FFF2-40B4-BE49-F238E27FC236}">
                <a16:creationId xmlns:a16="http://schemas.microsoft.com/office/drawing/2014/main" id="{85AAE554-5A0D-405C-9B29-061DC7267BC4}"/>
              </a:ext>
            </a:extLst>
          </p:cNvPr>
          <p:cNvSpPr/>
          <p:nvPr/>
        </p:nvSpPr>
        <p:spPr>
          <a:xfrm>
            <a:off x="8037622" y="4335397"/>
            <a:ext cx="108000" cy="144000"/>
          </a:xfrm>
          <a:custGeom>
            <a:avLst/>
            <a:gdLst/>
            <a:ahLst/>
            <a:cxnLst/>
            <a:rect l="l" t="t" r="r" b="b"/>
            <a:pathLst>
              <a:path w="141664" h="163196" extrusionOk="0">
                <a:moveTo>
                  <a:pt x="54484" y="163197"/>
                </a:moveTo>
                <a:cubicBezTo>
                  <a:pt x="50314" y="163197"/>
                  <a:pt x="46458" y="160915"/>
                  <a:pt x="44490" y="157217"/>
                </a:cubicBezTo>
                <a:lnTo>
                  <a:pt x="1367" y="77344"/>
                </a:lnTo>
                <a:cubicBezTo>
                  <a:pt x="-1623" y="71836"/>
                  <a:pt x="462" y="64911"/>
                  <a:pt x="5971" y="61960"/>
                </a:cubicBezTo>
                <a:cubicBezTo>
                  <a:pt x="11479" y="58969"/>
                  <a:pt x="18365" y="61055"/>
                  <a:pt x="21355" y="66563"/>
                </a:cubicBezTo>
                <a:lnTo>
                  <a:pt x="54484" y="127904"/>
                </a:lnTo>
                <a:lnTo>
                  <a:pt x="120310" y="5971"/>
                </a:lnTo>
                <a:cubicBezTo>
                  <a:pt x="123300" y="462"/>
                  <a:pt x="130186" y="-1623"/>
                  <a:pt x="135694" y="1367"/>
                </a:cubicBezTo>
                <a:cubicBezTo>
                  <a:pt x="141203" y="4357"/>
                  <a:pt x="143288" y="11243"/>
                  <a:pt x="140298" y="16751"/>
                </a:cubicBezTo>
                <a:lnTo>
                  <a:pt x="64478" y="157217"/>
                </a:lnTo>
                <a:cubicBezTo>
                  <a:pt x="62511" y="160876"/>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49" name="Shape3_20221014_120837">
            <a:extLst>
              <a:ext uri="{FF2B5EF4-FFF2-40B4-BE49-F238E27FC236}">
                <a16:creationId xmlns:a16="http://schemas.microsoft.com/office/drawing/2014/main" id="{8F045B0C-5784-4C6A-B88E-02C9B65DD0BC}"/>
              </a:ext>
            </a:extLst>
          </p:cNvPr>
          <p:cNvSpPr/>
          <p:nvPr/>
        </p:nvSpPr>
        <p:spPr>
          <a:xfrm>
            <a:off x="8037622" y="4691495"/>
            <a:ext cx="108000" cy="144000"/>
          </a:xfrm>
          <a:custGeom>
            <a:avLst/>
            <a:gdLst/>
            <a:ahLst/>
            <a:cxnLst/>
            <a:rect l="l" t="t" r="r" b="b"/>
            <a:pathLst>
              <a:path w="141664" h="163196" extrusionOk="0">
                <a:moveTo>
                  <a:pt x="54484" y="163197"/>
                </a:moveTo>
                <a:lnTo>
                  <a:pt x="54484" y="163197"/>
                </a:lnTo>
                <a:cubicBezTo>
                  <a:pt x="50314" y="163197"/>
                  <a:pt x="46458" y="160915"/>
                  <a:pt x="44490" y="157216"/>
                </a:cubicBezTo>
                <a:lnTo>
                  <a:pt x="1367" y="77344"/>
                </a:lnTo>
                <a:cubicBezTo>
                  <a:pt x="-1623" y="71835"/>
                  <a:pt x="462" y="64910"/>
                  <a:pt x="5971" y="61960"/>
                </a:cubicBezTo>
                <a:cubicBezTo>
                  <a:pt x="11479"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50" name="Shape4_20221014_120837">
            <a:extLst>
              <a:ext uri="{FF2B5EF4-FFF2-40B4-BE49-F238E27FC236}">
                <a16:creationId xmlns:a16="http://schemas.microsoft.com/office/drawing/2014/main" id="{D22F693A-FC9F-49F9-B7E6-09693EB610E1}"/>
              </a:ext>
            </a:extLst>
          </p:cNvPr>
          <p:cNvSpPr/>
          <p:nvPr/>
        </p:nvSpPr>
        <p:spPr>
          <a:xfrm>
            <a:off x="8037622" y="5080313"/>
            <a:ext cx="108000" cy="144000"/>
          </a:xfrm>
          <a:custGeom>
            <a:avLst/>
            <a:gdLst/>
            <a:ahLst/>
            <a:cxnLst/>
            <a:rect l="l" t="t" r="r" b="b"/>
            <a:pathLst>
              <a:path w="141664" h="163196" extrusionOk="0">
                <a:moveTo>
                  <a:pt x="54484" y="163197"/>
                </a:moveTo>
                <a:lnTo>
                  <a:pt x="54484" y="163197"/>
                </a:lnTo>
                <a:cubicBezTo>
                  <a:pt x="50314" y="163197"/>
                  <a:pt x="46458" y="160915"/>
                  <a:pt x="44490" y="157216"/>
                </a:cubicBezTo>
                <a:lnTo>
                  <a:pt x="1367" y="77344"/>
                </a:lnTo>
                <a:cubicBezTo>
                  <a:pt x="-1623" y="71835"/>
                  <a:pt x="462" y="64910"/>
                  <a:pt x="5971" y="61960"/>
                </a:cubicBezTo>
                <a:cubicBezTo>
                  <a:pt x="11479"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87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67" name="Shape0_20221014_120837">
            <a:extLst>
              <a:ext uri="{FF2B5EF4-FFF2-40B4-BE49-F238E27FC236}">
                <a16:creationId xmlns:a16="http://schemas.microsoft.com/office/drawing/2014/main" id="{0CD6502E-AFD1-48D6-853E-807FC4F4A637}"/>
              </a:ext>
            </a:extLst>
          </p:cNvPr>
          <p:cNvSpPr/>
          <p:nvPr/>
        </p:nvSpPr>
        <p:spPr>
          <a:xfrm>
            <a:off x="4396111" y="2562607"/>
            <a:ext cx="108000" cy="144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6"/>
                  <a:pt x="462" y="64911"/>
                  <a:pt x="5971" y="61960"/>
                </a:cubicBezTo>
                <a:cubicBezTo>
                  <a:pt x="11518" y="58969"/>
                  <a:pt x="18365" y="61055"/>
                  <a:pt x="21355" y="66563"/>
                </a:cubicBezTo>
                <a:lnTo>
                  <a:pt x="54484" y="127904"/>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68" name="Shape5_20221014_120837">
            <a:extLst>
              <a:ext uri="{FF2B5EF4-FFF2-40B4-BE49-F238E27FC236}">
                <a16:creationId xmlns:a16="http://schemas.microsoft.com/office/drawing/2014/main" id="{0D64EACD-F01F-49F5-B132-47750E890C6C}"/>
              </a:ext>
            </a:extLst>
          </p:cNvPr>
          <p:cNvSpPr/>
          <p:nvPr/>
        </p:nvSpPr>
        <p:spPr>
          <a:xfrm>
            <a:off x="6216867" y="2562607"/>
            <a:ext cx="108000" cy="144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6"/>
                  <a:pt x="462" y="64911"/>
                  <a:pt x="5971" y="61960"/>
                </a:cubicBezTo>
                <a:cubicBezTo>
                  <a:pt x="11518" y="58969"/>
                  <a:pt x="18365" y="61055"/>
                  <a:pt x="21355" y="66563"/>
                </a:cubicBezTo>
                <a:lnTo>
                  <a:pt x="54484" y="127904"/>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69" name="Shape6_20221014_120837">
            <a:extLst>
              <a:ext uri="{FF2B5EF4-FFF2-40B4-BE49-F238E27FC236}">
                <a16:creationId xmlns:a16="http://schemas.microsoft.com/office/drawing/2014/main" id="{D10B064F-14C5-44D5-957C-F479426ACEEF}"/>
              </a:ext>
            </a:extLst>
          </p:cNvPr>
          <p:cNvSpPr/>
          <p:nvPr/>
        </p:nvSpPr>
        <p:spPr>
          <a:xfrm>
            <a:off x="8037622" y="2562607"/>
            <a:ext cx="108000" cy="144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6"/>
                  <a:pt x="462" y="64911"/>
                  <a:pt x="5971" y="61960"/>
                </a:cubicBezTo>
                <a:cubicBezTo>
                  <a:pt x="11518" y="58969"/>
                  <a:pt x="18365" y="61055"/>
                  <a:pt x="21355" y="66563"/>
                </a:cubicBezTo>
                <a:lnTo>
                  <a:pt x="54484" y="127904"/>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72" name="Shape9_20221014_120837">
            <a:extLst>
              <a:ext uri="{FF2B5EF4-FFF2-40B4-BE49-F238E27FC236}">
                <a16:creationId xmlns:a16="http://schemas.microsoft.com/office/drawing/2014/main" id="{BCF49F8F-1962-4157-BC17-C0A8DF81EE1D}"/>
              </a:ext>
            </a:extLst>
          </p:cNvPr>
          <p:cNvSpPr/>
          <p:nvPr/>
        </p:nvSpPr>
        <p:spPr>
          <a:xfrm>
            <a:off x="4396111" y="2922279"/>
            <a:ext cx="108000" cy="144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50"/>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73" name="Shape10_20221014_120837">
            <a:extLst>
              <a:ext uri="{FF2B5EF4-FFF2-40B4-BE49-F238E27FC236}">
                <a16:creationId xmlns:a16="http://schemas.microsoft.com/office/drawing/2014/main" id="{B65553DC-9E14-4C20-A9EE-20594F5E5C74}"/>
              </a:ext>
            </a:extLst>
          </p:cNvPr>
          <p:cNvSpPr/>
          <p:nvPr/>
        </p:nvSpPr>
        <p:spPr>
          <a:xfrm>
            <a:off x="6216867" y="2922279"/>
            <a:ext cx="108000" cy="144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50"/>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74" name="Shape11_20221014_120837">
            <a:extLst>
              <a:ext uri="{FF2B5EF4-FFF2-40B4-BE49-F238E27FC236}">
                <a16:creationId xmlns:a16="http://schemas.microsoft.com/office/drawing/2014/main" id="{424A7DA3-80FA-4223-BEA5-5A71408251B6}"/>
              </a:ext>
            </a:extLst>
          </p:cNvPr>
          <p:cNvSpPr/>
          <p:nvPr/>
        </p:nvSpPr>
        <p:spPr>
          <a:xfrm>
            <a:off x="8037622" y="2922279"/>
            <a:ext cx="108000" cy="144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50"/>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151" name="Google Shape;3752;p66">
            <a:extLst>
              <a:ext uri="{FF2B5EF4-FFF2-40B4-BE49-F238E27FC236}">
                <a16:creationId xmlns:a16="http://schemas.microsoft.com/office/drawing/2014/main" id="{F4C149C1-A54B-4408-9CF0-68615F30F5BD}"/>
              </a:ext>
            </a:extLst>
          </p:cNvPr>
          <p:cNvSpPr/>
          <p:nvPr/>
        </p:nvSpPr>
        <p:spPr>
          <a:xfrm>
            <a:off x="4396111" y="3286524"/>
            <a:ext cx="108000" cy="144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90"/>
                  <a:pt x="123143" y="114290"/>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152" name="Google Shape;3753;p66">
            <a:extLst>
              <a:ext uri="{FF2B5EF4-FFF2-40B4-BE49-F238E27FC236}">
                <a16:creationId xmlns:a16="http://schemas.microsoft.com/office/drawing/2014/main" id="{9BF2F536-2B32-4E0A-909D-DD9B757D990A}"/>
              </a:ext>
            </a:extLst>
          </p:cNvPr>
          <p:cNvSpPr/>
          <p:nvPr/>
        </p:nvSpPr>
        <p:spPr>
          <a:xfrm>
            <a:off x="4396111" y="3286524"/>
            <a:ext cx="108000" cy="144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78" name="Shape14_20221014_120837">
            <a:extLst>
              <a:ext uri="{FF2B5EF4-FFF2-40B4-BE49-F238E27FC236}">
                <a16:creationId xmlns:a16="http://schemas.microsoft.com/office/drawing/2014/main" id="{D624FEBF-A8AD-44D9-B9A0-8764AD3A6458}"/>
              </a:ext>
            </a:extLst>
          </p:cNvPr>
          <p:cNvSpPr/>
          <p:nvPr/>
        </p:nvSpPr>
        <p:spPr>
          <a:xfrm>
            <a:off x="6216867" y="3281952"/>
            <a:ext cx="108000" cy="144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79" name="Shape15_20221014_120837">
            <a:extLst>
              <a:ext uri="{FF2B5EF4-FFF2-40B4-BE49-F238E27FC236}">
                <a16:creationId xmlns:a16="http://schemas.microsoft.com/office/drawing/2014/main" id="{EFB6A724-B00C-4D06-8533-C097F52AA8E2}"/>
              </a:ext>
            </a:extLst>
          </p:cNvPr>
          <p:cNvSpPr/>
          <p:nvPr/>
        </p:nvSpPr>
        <p:spPr>
          <a:xfrm>
            <a:off x="8037622" y="3267106"/>
            <a:ext cx="108000" cy="144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147" name="Google Shape;3749;p66">
            <a:extLst>
              <a:ext uri="{FF2B5EF4-FFF2-40B4-BE49-F238E27FC236}">
                <a16:creationId xmlns:a16="http://schemas.microsoft.com/office/drawing/2014/main" id="{718FACB5-1516-4100-8E81-AE729BEFFDB9}"/>
              </a:ext>
            </a:extLst>
          </p:cNvPr>
          <p:cNvSpPr/>
          <p:nvPr/>
        </p:nvSpPr>
        <p:spPr>
          <a:xfrm>
            <a:off x="4396111" y="3646197"/>
            <a:ext cx="108000" cy="144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148" name="Google Shape;3750;p66">
            <a:extLst>
              <a:ext uri="{FF2B5EF4-FFF2-40B4-BE49-F238E27FC236}">
                <a16:creationId xmlns:a16="http://schemas.microsoft.com/office/drawing/2014/main" id="{1BA6BD3F-D958-450D-99BA-E98A9DC8F196}"/>
              </a:ext>
            </a:extLst>
          </p:cNvPr>
          <p:cNvSpPr/>
          <p:nvPr/>
        </p:nvSpPr>
        <p:spPr>
          <a:xfrm>
            <a:off x="4396111" y="3646197"/>
            <a:ext cx="108000" cy="144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4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83" name="Shape17_20221014_120837">
            <a:extLst>
              <a:ext uri="{FF2B5EF4-FFF2-40B4-BE49-F238E27FC236}">
                <a16:creationId xmlns:a16="http://schemas.microsoft.com/office/drawing/2014/main" id="{78DE1DA1-225C-4005-8500-CB94791C89B3}"/>
              </a:ext>
            </a:extLst>
          </p:cNvPr>
          <p:cNvSpPr/>
          <p:nvPr/>
        </p:nvSpPr>
        <p:spPr>
          <a:xfrm>
            <a:off x="6216867" y="3641624"/>
            <a:ext cx="108000" cy="144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84" name="Shape18_20221014_120837">
            <a:extLst>
              <a:ext uri="{FF2B5EF4-FFF2-40B4-BE49-F238E27FC236}">
                <a16:creationId xmlns:a16="http://schemas.microsoft.com/office/drawing/2014/main" id="{429CACD8-4631-4BB4-975B-10AE3E71D862}"/>
              </a:ext>
            </a:extLst>
          </p:cNvPr>
          <p:cNvSpPr/>
          <p:nvPr/>
        </p:nvSpPr>
        <p:spPr>
          <a:xfrm>
            <a:off x="8037622" y="3623205"/>
            <a:ext cx="108000" cy="144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143" name="Google Shape;3746;p66">
            <a:extLst>
              <a:ext uri="{FF2B5EF4-FFF2-40B4-BE49-F238E27FC236}">
                <a16:creationId xmlns:a16="http://schemas.microsoft.com/office/drawing/2014/main" id="{1A9EBF99-E19E-4010-8888-6B7CEFE44F20}"/>
              </a:ext>
            </a:extLst>
          </p:cNvPr>
          <p:cNvSpPr/>
          <p:nvPr/>
        </p:nvSpPr>
        <p:spPr>
          <a:xfrm>
            <a:off x="4396111" y="4005882"/>
            <a:ext cx="108000" cy="144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144" name="Google Shape;3747;p66">
            <a:extLst>
              <a:ext uri="{FF2B5EF4-FFF2-40B4-BE49-F238E27FC236}">
                <a16:creationId xmlns:a16="http://schemas.microsoft.com/office/drawing/2014/main" id="{5D2151A9-6065-4D7E-8770-266F4E627050}"/>
              </a:ext>
            </a:extLst>
          </p:cNvPr>
          <p:cNvSpPr/>
          <p:nvPr/>
        </p:nvSpPr>
        <p:spPr>
          <a:xfrm>
            <a:off x="4396111" y="4005854"/>
            <a:ext cx="108000" cy="144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141" name="Google Shape;3780;p66">
            <a:extLst>
              <a:ext uri="{FF2B5EF4-FFF2-40B4-BE49-F238E27FC236}">
                <a16:creationId xmlns:a16="http://schemas.microsoft.com/office/drawing/2014/main" id="{9CD04726-A415-4C34-8893-F118087AE499}"/>
              </a:ext>
            </a:extLst>
          </p:cNvPr>
          <p:cNvSpPr/>
          <p:nvPr/>
        </p:nvSpPr>
        <p:spPr>
          <a:xfrm>
            <a:off x="6216867" y="4005882"/>
            <a:ext cx="108000" cy="144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142" name="Google Shape;3781;p66">
            <a:extLst>
              <a:ext uri="{FF2B5EF4-FFF2-40B4-BE49-F238E27FC236}">
                <a16:creationId xmlns:a16="http://schemas.microsoft.com/office/drawing/2014/main" id="{6EF206C4-4FB3-4076-9437-6BD9B94706CC}"/>
              </a:ext>
            </a:extLst>
          </p:cNvPr>
          <p:cNvSpPr/>
          <p:nvPr/>
        </p:nvSpPr>
        <p:spPr>
          <a:xfrm>
            <a:off x="6216867" y="4005854"/>
            <a:ext cx="108000" cy="144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sp>
        <p:nvSpPr>
          <p:cNvPr id="94" name="Shape21_20221014_120837">
            <a:extLst>
              <a:ext uri="{FF2B5EF4-FFF2-40B4-BE49-F238E27FC236}">
                <a16:creationId xmlns:a16="http://schemas.microsoft.com/office/drawing/2014/main" id="{1D2C7AB1-0DD1-4A69-8C5E-A3CFAB403A4E}"/>
              </a:ext>
            </a:extLst>
          </p:cNvPr>
          <p:cNvSpPr/>
          <p:nvPr/>
        </p:nvSpPr>
        <p:spPr>
          <a:xfrm>
            <a:off x="8037622" y="3979301"/>
            <a:ext cx="108000" cy="144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100" dirty="0">
              <a:solidFill>
                <a:schemeClr val="dk1"/>
              </a:solidFill>
              <a:ea typeface="Calibri"/>
              <a:cs typeface="Arial" panose="020B0604020202020204" pitchFamily="34" charset="0"/>
              <a:sym typeface="Calibri"/>
            </a:endParaRPr>
          </a:p>
        </p:txBody>
      </p:sp>
      <p:cxnSp>
        <p:nvCxnSpPr>
          <p:cNvPr id="97" name="Google Shape;3754;p66">
            <a:extLst>
              <a:ext uri="{FF2B5EF4-FFF2-40B4-BE49-F238E27FC236}">
                <a16:creationId xmlns:a16="http://schemas.microsoft.com/office/drawing/2014/main" id="{C36BDBBE-3813-4146-B3EC-8152037E7464}"/>
              </a:ext>
            </a:extLst>
          </p:cNvPr>
          <p:cNvCxnSpPr>
            <a:cxnSpLocks/>
          </p:cNvCxnSpPr>
          <p:nvPr/>
        </p:nvCxnSpPr>
        <p:spPr>
          <a:xfrm>
            <a:off x="3658946" y="2796479"/>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98" name="Google Shape;3782;p66">
            <a:extLst>
              <a:ext uri="{FF2B5EF4-FFF2-40B4-BE49-F238E27FC236}">
                <a16:creationId xmlns:a16="http://schemas.microsoft.com/office/drawing/2014/main" id="{60E31B93-1B38-4A02-8EC8-A9FC3090F5A0}"/>
              </a:ext>
            </a:extLst>
          </p:cNvPr>
          <p:cNvCxnSpPr>
            <a:cxnSpLocks/>
          </p:cNvCxnSpPr>
          <p:nvPr/>
        </p:nvCxnSpPr>
        <p:spPr>
          <a:xfrm>
            <a:off x="5475922" y="2796479"/>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99" name="Google Shape;3804;p66">
            <a:extLst>
              <a:ext uri="{FF2B5EF4-FFF2-40B4-BE49-F238E27FC236}">
                <a16:creationId xmlns:a16="http://schemas.microsoft.com/office/drawing/2014/main" id="{DFBDB000-C777-4D11-9304-AA1584E5AA60}"/>
              </a:ext>
            </a:extLst>
          </p:cNvPr>
          <p:cNvCxnSpPr>
            <a:cxnSpLocks/>
          </p:cNvCxnSpPr>
          <p:nvPr/>
        </p:nvCxnSpPr>
        <p:spPr>
          <a:xfrm>
            <a:off x="7292902" y="2796479"/>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02" name="Google Shape;3755;p66">
            <a:extLst>
              <a:ext uri="{FF2B5EF4-FFF2-40B4-BE49-F238E27FC236}">
                <a16:creationId xmlns:a16="http://schemas.microsoft.com/office/drawing/2014/main" id="{7D4F9A3E-598A-4269-9175-D964CE4D732F}"/>
              </a:ext>
            </a:extLst>
          </p:cNvPr>
          <p:cNvCxnSpPr/>
          <p:nvPr/>
        </p:nvCxnSpPr>
        <p:spPr>
          <a:xfrm>
            <a:off x="3658946" y="3156151"/>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03" name="Google Shape;3783;p66">
            <a:extLst>
              <a:ext uri="{FF2B5EF4-FFF2-40B4-BE49-F238E27FC236}">
                <a16:creationId xmlns:a16="http://schemas.microsoft.com/office/drawing/2014/main" id="{836F55CB-1E62-4395-9B8B-89B02836D663}"/>
              </a:ext>
            </a:extLst>
          </p:cNvPr>
          <p:cNvCxnSpPr/>
          <p:nvPr/>
        </p:nvCxnSpPr>
        <p:spPr>
          <a:xfrm>
            <a:off x="5475922" y="3156151"/>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04" name="Google Shape;3805;p66">
            <a:extLst>
              <a:ext uri="{FF2B5EF4-FFF2-40B4-BE49-F238E27FC236}">
                <a16:creationId xmlns:a16="http://schemas.microsoft.com/office/drawing/2014/main" id="{BFE76A46-ED84-4AE6-ABA1-75F0E870689A}"/>
              </a:ext>
            </a:extLst>
          </p:cNvPr>
          <p:cNvCxnSpPr/>
          <p:nvPr/>
        </p:nvCxnSpPr>
        <p:spPr>
          <a:xfrm>
            <a:off x="7292902" y="3156151"/>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07" name="Google Shape;3756;p66">
            <a:extLst>
              <a:ext uri="{FF2B5EF4-FFF2-40B4-BE49-F238E27FC236}">
                <a16:creationId xmlns:a16="http://schemas.microsoft.com/office/drawing/2014/main" id="{3AE767FF-1A35-4574-8B7C-5CD2102AA9B3}"/>
              </a:ext>
            </a:extLst>
          </p:cNvPr>
          <p:cNvCxnSpPr/>
          <p:nvPr/>
        </p:nvCxnSpPr>
        <p:spPr>
          <a:xfrm>
            <a:off x="3658946" y="3515823"/>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08" name="Google Shape;3784;p66">
            <a:extLst>
              <a:ext uri="{FF2B5EF4-FFF2-40B4-BE49-F238E27FC236}">
                <a16:creationId xmlns:a16="http://schemas.microsoft.com/office/drawing/2014/main" id="{9A198320-9893-46AF-8D4A-467471277500}"/>
              </a:ext>
            </a:extLst>
          </p:cNvPr>
          <p:cNvCxnSpPr/>
          <p:nvPr/>
        </p:nvCxnSpPr>
        <p:spPr>
          <a:xfrm>
            <a:off x="5475922" y="3515823"/>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09" name="Google Shape;3806;p66">
            <a:extLst>
              <a:ext uri="{FF2B5EF4-FFF2-40B4-BE49-F238E27FC236}">
                <a16:creationId xmlns:a16="http://schemas.microsoft.com/office/drawing/2014/main" id="{250AD0C2-E00C-4E6B-A553-32515E11C3CA}"/>
              </a:ext>
            </a:extLst>
          </p:cNvPr>
          <p:cNvCxnSpPr/>
          <p:nvPr/>
        </p:nvCxnSpPr>
        <p:spPr>
          <a:xfrm>
            <a:off x="7292902" y="3515823"/>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12" name="Google Shape;3757;p66">
            <a:extLst>
              <a:ext uri="{FF2B5EF4-FFF2-40B4-BE49-F238E27FC236}">
                <a16:creationId xmlns:a16="http://schemas.microsoft.com/office/drawing/2014/main" id="{6CE8B47D-7DE9-46C7-9A1D-2D7FBE8E1D22}"/>
              </a:ext>
            </a:extLst>
          </p:cNvPr>
          <p:cNvCxnSpPr/>
          <p:nvPr/>
        </p:nvCxnSpPr>
        <p:spPr>
          <a:xfrm>
            <a:off x="3658946" y="3875497"/>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13" name="Google Shape;3785;p66">
            <a:extLst>
              <a:ext uri="{FF2B5EF4-FFF2-40B4-BE49-F238E27FC236}">
                <a16:creationId xmlns:a16="http://schemas.microsoft.com/office/drawing/2014/main" id="{6CC927A1-8059-48CC-B7CA-3EAE5D0DF0AA}"/>
              </a:ext>
            </a:extLst>
          </p:cNvPr>
          <p:cNvCxnSpPr/>
          <p:nvPr/>
        </p:nvCxnSpPr>
        <p:spPr>
          <a:xfrm>
            <a:off x="5475922" y="3875497"/>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14" name="Google Shape;3807;p66">
            <a:extLst>
              <a:ext uri="{FF2B5EF4-FFF2-40B4-BE49-F238E27FC236}">
                <a16:creationId xmlns:a16="http://schemas.microsoft.com/office/drawing/2014/main" id="{6BFBBC44-B322-4D55-8330-485DFFBC1BA9}"/>
              </a:ext>
            </a:extLst>
          </p:cNvPr>
          <p:cNvCxnSpPr/>
          <p:nvPr/>
        </p:nvCxnSpPr>
        <p:spPr>
          <a:xfrm>
            <a:off x="7292902" y="3875497"/>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17" name="Google Shape;3758;p66">
            <a:extLst>
              <a:ext uri="{FF2B5EF4-FFF2-40B4-BE49-F238E27FC236}">
                <a16:creationId xmlns:a16="http://schemas.microsoft.com/office/drawing/2014/main" id="{A0D99B53-BF31-40CB-9983-B13276745799}"/>
              </a:ext>
            </a:extLst>
          </p:cNvPr>
          <p:cNvCxnSpPr/>
          <p:nvPr/>
        </p:nvCxnSpPr>
        <p:spPr>
          <a:xfrm>
            <a:off x="3658946" y="4235168"/>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18" name="Google Shape;3786;p66">
            <a:extLst>
              <a:ext uri="{FF2B5EF4-FFF2-40B4-BE49-F238E27FC236}">
                <a16:creationId xmlns:a16="http://schemas.microsoft.com/office/drawing/2014/main" id="{401AC8AD-2E33-4C70-A0CF-DF7E545CB3F1}"/>
              </a:ext>
            </a:extLst>
          </p:cNvPr>
          <p:cNvCxnSpPr/>
          <p:nvPr/>
        </p:nvCxnSpPr>
        <p:spPr>
          <a:xfrm>
            <a:off x="5475922" y="4235168"/>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19" name="Google Shape;3808;p66">
            <a:extLst>
              <a:ext uri="{FF2B5EF4-FFF2-40B4-BE49-F238E27FC236}">
                <a16:creationId xmlns:a16="http://schemas.microsoft.com/office/drawing/2014/main" id="{0021B650-066A-4E06-AEA9-B7A6975E2C3B}"/>
              </a:ext>
            </a:extLst>
          </p:cNvPr>
          <p:cNvCxnSpPr/>
          <p:nvPr/>
        </p:nvCxnSpPr>
        <p:spPr>
          <a:xfrm>
            <a:off x="7292902" y="4235168"/>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22" name="Google Shape;3759;p66">
            <a:extLst>
              <a:ext uri="{FF2B5EF4-FFF2-40B4-BE49-F238E27FC236}">
                <a16:creationId xmlns:a16="http://schemas.microsoft.com/office/drawing/2014/main" id="{C86F5AFF-D1C1-42E2-87E9-0D2635E92D6A}"/>
              </a:ext>
            </a:extLst>
          </p:cNvPr>
          <p:cNvCxnSpPr/>
          <p:nvPr/>
        </p:nvCxnSpPr>
        <p:spPr>
          <a:xfrm>
            <a:off x="3658946" y="4594840"/>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23" name="Google Shape;3787;p66">
            <a:extLst>
              <a:ext uri="{FF2B5EF4-FFF2-40B4-BE49-F238E27FC236}">
                <a16:creationId xmlns:a16="http://schemas.microsoft.com/office/drawing/2014/main" id="{E1B6465D-FBE0-4EB9-A4FC-E367B58FEA2A}"/>
              </a:ext>
            </a:extLst>
          </p:cNvPr>
          <p:cNvCxnSpPr/>
          <p:nvPr/>
        </p:nvCxnSpPr>
        <p:spPr>
          <a:xfrm>
            <a:off x="5475922" y="4594840"/>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24" name="Google Shape;3809;p66">
            <a:extLst>
              <a:ext uri="{FF2B5EF4-FFF2-40B4-BE49-F238E27FC236}">
                <a16:creationId xmlns:a16="http://schemas.microsoft.com/office/drawing/2014/main" id="{A426F526-4A4E-4107-AB6F-2CB73131AFB0}"/>
              </a:ext>
            </a:extLst>
          </p:cNvPr>
          <p:cNvCxnSpPr/>
          <p:nvPr/>
        </p:nvCxnSpPr>
        <p:spPr>
          <a:xfrm>
            <a:off x="7292902" y="4594840"/>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27" name="Google Shape;3760;p66">
            <a:extLst>
              <a:ext uri="{FF2B5EF4-FFF2-40B4-BE49-F238E27FC236}">
                <a16:creationId xmlns:a16="http://schemas.microsoft.com/office/drawing/2014/main" id="{980AC26A-E55E-4C71-99E8-267BD27E2221}"/>
              </a:ext>
            </a:extLst>
          </p:cNvPr>
          <p:cNvCxnSpPr/>
          <p:nvPr/>
        </p:nvCxnSpPr>
        <p:spPr>
          <a:xfrm>
            <a:off x="3658946" y="4954513"/>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28" name="Google Shape;3788;p66">
            <a:extLst>
              <a:ext uri="{FF2B5EF4-FFF2-40B4-BE49-F238E27FC236}">
                <a16:creationId xmlns:a16="http://schemas.microsoft.com/office/drawing/2014/main" id="{7336E716-9F8A-4724-ADD0-83CC6C26305D}"/>
              </a:ext>
            </a:extLst>
          </p:cNvPr>
          <p:cNvCxnSpPr/>
          <p:nvPr/>
        </p:nvCxnSpPr>
        <p:spPr>
          <a:xfrm>
            <a:off x="5475922" y="4954513"/>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29" name="Google Shape;3810;p66">
            <a:extLst>
              <a:ext uri="{FF2B5EF4-FFF2-40B4-BE49-F238E27FC236}">
                <a16:creationId xmlns:a16="http://schemas.microsoft.com/office/drawing/2014/main" id="{B6EE5C45-F30E-45F6-B0D3-EC566D27B520}"/>
              </a:ext>
            </a:extLst>
          </p:cNvPr>
          <p:cNvCxnSpPr/>
          <p:nvPr/>
        </p:nvCxnSpPr>
        <p:spPr>
          <a:xfrm>
            <a:off x="7292902" y="4954513"/>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32" name="Google Shape;3761;p66">
            <a:extLst>
              <a:ext uri="{FF2B5EF4-FFF2-40B4-BE49-F238E27FC236}">
                <a16:creationId xmlns:a16="http://schemas.microsoft.com/office/drawing/2014/main" id="{62F99792-DFC4-4FDE-AC02-68886AF6BF7B}"/>
              </a:ext>
            </a:extLst>
          </p:cNvPr>
          <p:cNvCxnSpPr/>
          <p:nvPr/>
        </p:nvCxnSpPr>
        <p:spPr>
          <a:xfrm>
            <a:off x="3658946" y="5314186"/>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33" name="Google Shape;3789;p66">
            <a:extLst>
              <a:ext uri="{FF2B5EF4-FFF2-40B4-BE49-F238E27FC236}">
                <a16:creationId xmlns:a16="http://schemas.microsoft.com/office/drawing/2014/main" id="{F2CA0673-AA0E-45C5-AEAF-6C415446F669}"/>
              </a:ext>
            </a:extLst>
          </p:cNvPr>
          <p:cNvCxnSpPr/>
          <p:nvPr/>
        </p:nvCxnSpPr>
        <p:spPr>
          <a:xfrm>
            <a:off x="5475922" y="5314186"/>
            <a:ext cx="1597443" cy="0"/>
          </a:xfrm>
          <a:prstGeom prst="straightConnector1">
            <a:avLst/>
          </a:prstGeom>
          <a:noFill/>
          <a:ln w="9525" cap="flat" cmpd="sng">
            <a:solidFill>
              <a:srgbClr val="C6C6C6"/>
            </a:solidFill>
            <a:prstDash val="sysDot"/>
            <a:miter lim="800000"/>
            <a:headEnd type="none" w="sm" len="sm"/>
            <a:tailEnd type="none" w="sm" len="sm"/>
          </a:ln>
        </p:spPr>
      </p:cxnSp>
      <p:cxnSp>
        <p:nvCxnSpPr>
          <p:cNvPr id="134" name="Google Shape;3811;p66">
            <a:extLst>
              <a:ext uri="{FF2B5EF4-FFF2-40B4-BE49-F238E27FC236}">
                <a16:creationId xmlns:a16="http://schemas.microsoft.com/office/drawing/2014/main" id="{FDFAD1B5-50B9-4167-BB5E-225C2B5CDCE9}"/>
              </a:ext>
            </a:extLst>
          </p:cNvPr>
          <p:cNvCxnSpPr/>
          <p:nvPr/>
        </p:nvCxnSpPr>
        <p:spPr>
          <a:xfrm>
            <a:off x="7292902" y="5314186"/>
            <a:ext cx="1597443" cy="0"/>
          </a:xfrm>
          <a:prstGeom prst="straightConnector1">
            <a:avLst/>
          </a:prstGeom>
          <a:noFill/>
          <a:ln w="9525" cap="flat" cmpd="sng">
            <a:solidFill>
              <a:srgbClr val="C6C6C6"/>
            </a:solidFill>
            <a:prstDash val="sysDot"/>
            <a:miter lim="800000"/>
            <a:headEnd type="none" w="sm" len="sm"/>
            <a:tailEnd type="none" w="sm" len="sm"/>
          </a:ln>
        </p:spPr>
      </p:cxnSp>
      <p:grpSp>
        <p:nvGrpSpPr>
          <p:cNvPr id="156" name="Group 155">
            <a:extLst>
              <a:ext uri="{FF2B5EF4-FFF2-40B4-BE49-F238E27FC236}">
                <a16:creationId xmlns:a16="http://schemas.microsoft.com/office/drawing/2014/main" id="{3BA3BCB9-2010-44EE-AE11-77E5F94971ED}"/>
              </a:ext>
            </a:extLst>
          </p:cNvPr>
          <p:cNvGrpSpPr/>
          <p:nvPr/>
        </p:nvGrpSpPr>
        <p:grpSpPr>
          <a:xfrm>
            <a:off x="4199910" y="1472572"/>
            <a:ext cx="500400" cy="499224"/>
            <a:chOff x="3071135" y="1760585"/>
            <a:chExt cx="475200" cy="633600"/>
          </a:xfrm>
        </p:grpSpPr>
        <p:sp>
          <p:nvSpPr>
            <p:cNvPr id="157" name="Accent">
              <a:extLst>
                <a:ext uri="{FF2B5EF4-FFF2-40B4-BE49-F238E27FC236}">
                  <a16:creationId xmlns:a16="http://schemas.microsoft.com/office/drawing/2014/main" id="{6DFE7AC7-E75D-4D42-AB59-01AD9162AA0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58" name="Outline">
              <a:extLst>
                <a:ext uri="{FF2B5EF4-FFF2-40B4-BE49-F238E27FC236}">
                  <a16:creationId xmlns:a16="http://schemas.microsoft.com/office/drawing/2014/main" id="{99724413-52D3-4226-A1DC-3DF57624214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59" name="Group 158">
            <a:extLst>
              <a:ext uri="{FF2B5EF4-FFF2-40B4-BE49-F238E27FC236}">
                <a16:creationId xmlns:a16="http://schemas.microsoft.com/office/drawing/2014/main" id="{31C598CB-C736-4326-BB75-9938D6849359}"/>
              </a:ext>
            </a:extLst>
          </p:cNvPr>
          <p:cNvGrpSpPr/>
          <p:nvPr/>
        </p:nvGrpSpPr>
        <p:grpSpPr>
          <a:xfrm>
            <a:off x="1642233" y="1472572"/>
            <a:ext cx="500400" cy="499224"/>
            <a:chOff x="3071135" y="1760585"/>
            <a:chExt cx="475200" cy="633600"/>
          </a:xfrm>
        </p:grpSpPr>
        <p:sp>
          <p:nvSpPr>
            <p:cNvPr id="160" name="Accent">
              <a:extLst>
                <a:ext uri="{FF2B5EF4-FFF2-40B4-BE49-F238E27FC236}">
                  <a16:creationId xmlns:a16="http://schemas.microsoft.com/office/drawing/2014/main" id="{50266EA9-6F78-4E45-BBB6-D56B60AA44E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61" name="Outline">
              <a:extLst>
                <a:ext uri="{FF2B5EF4-FFF2-40B4-BE49-F238E27FC236}">
                  <a16:creationId xmlns:a16="http://schemas.microsoft.com/office/drawing/2014/main" id="{EF911B95-00AE-4FB3-ADC2-699643E3F24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62" name="Group 161">
            <a:extLst>
              <a:ext uri="{FF2B5EF4-FFF2-40B4-BE49-F238E27FC236}">
                <a16:creationId xmlns:a16="http://schemas.microsoft.com/office/drawing/2014/main" id="{6C8B6A5D-55DC-44E7-AB9A-DBC63C22A361}"/>
              </a:ext>
            </a:extLst>
          </p:cNvPr>
          <p:cNvGrpSpPr/>
          <p:nvPr/>
        </p:nvGrpSpPr>
        <p:grpSpPr>
          <a:xfrm>
            <a:off x="6020667" y="1472572"/>
            <a:ext cx="500400" cy="499224"/>
            <a:chOff x="3071135" y="1760585"/>
            <a:chExt cx="475200" cy="633600"/>
          </a:xfrm>
        </p:grpSpPr>
        <p:sp>
          <p:nvSpPr>
            <p:cNvPr id="163" name="Accent">
              <a:extLst>
                <a:ext uri="{FF2B5EF4-FFF2-40B4-BE49-F238E27FC236}">
                  <a16:creationId xmlns:a16="http://schemas.microsoft.com/office/drawing/2014/main" id="{029A0E0F-8F18-4740-85C7-3C51BD2C08A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64" name="Outline">
              <a:extLst>
                <a:ext uri="{FF2B5EF4-FFF2-40B4-BE49-F238E27FC236}">
                  <a16:creationId xmlns:a16="http://schemas.microsoft.com/office/drawing/2014/main" id="{DBBC8FD2-F204-4F19-936B-6485F2384A0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65" name="Group 164">
            <a:extLst>
              <a:ext uri="{FF2B5EF4-FFF2-40B4-BE49-F238E27FC236}">
                <a16:creationId xmlns:a16="http://schemas.microsoft.com/office/drawing/2014/main" id="{548D35B6-657B-4E1D-BEAF-0AC832473E34}"/>
              </a:ext>
            </a:extLst>
          </p:cNvPr>
          <p:cNvGrpSpPr/>
          <p:nvPr/>
        </p:nvGrpSpPr>
        <p:grpSpPr>
          <a:xfrm>
            <a:off x="7841422" y="1472572"/>
            <a:ext cx="500400" cy="499224"/>
            <a:chOff x="3071135" y="1760585"/>
            <a:chExt cx="475200" cy="633600"/>
          </a:xfrm>
        </p:grpSpPr>
        <p:sp>
          <p:nvSpPr>
            <p:cNvPr id="166" name="Accent">
              <a:extLst>
                <a:ext uri="{FF2B5EF4-FFF2-40B4-BE49-F238E27FC236}">
                  <a16:creationId xmlns:a16="http://schemas.microsoft.com/office/drawing/2014/main" id="{E49C2DDD-957D-4F50-A4F6-A1CAD40BEE8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67" name="Outline">
              <a:extLst>
                <a:ext uri="{FF2B5EF4-FFF2-40B4-BE49-F238E27FC236}">
                  <a16:creationId xmlns:a16="http://schemas.microsoft.com/office/drawing/2014/main" id="{E840D2FD-FFF4-4E24-898B-7C539701538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2715619479"/>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891F9A-8C8D-4B34-AD65-69944ED73B55}"/>
              </a:ext>
            </a:extLst>
          </p:cNvPr>
          <p:cNvSpPr>
            <a:spLocks noGrp="1"/>
          </p:cNvSpPr>
          <p:nvPr>
            <p:ph type="title"/>
          </p:nvPr>
        </p:nvSpPr>
        <p:spPr/>
        <p:txBody>
          <a:bodyPr/>
          <a:lstStyle/>
          <a:p>
            <a:r>
              <a:rPr lang="en-US" dirty="0"/>
              <a:t>Five-Column Feature Comparison (Checkmarks)</a:t>
            </a:r>
          </a:p>
        </p:txBody>
      </p:sp>
      <p:sp>
        <p:nvSpPr>
          <p:cNvPr id="4" name="Shape1_20220929_150716">
            <a:extLst>
              <a:ext uri="{FF2B5EF4-FFF2-40B4-BE49-F238E27FC236}">
                <a16:creationId xmlns:a16="http://schemas.microsoft.com/office/drawing/2014/main" id="{4AE0A1E5-BEB6-4233-8EB8-D8F860EE9D5C}"/>
              </a:ext>
            </a:extLst>
          </p:cNvPr>
          <p:cNvSpPr/>
          <p:nvPr/>
        </p:nvSpPr>
        <p:spPr>
          <a:xfrm>
            <a:off x="221226" y="1553498"/>
            <a:ext cx="3335593" cy="4355690"/>
          </a:xfrm>
          <a:custGeom>
            <a:avLst/>
            <a:gdLst/>
            <a:ahLst/>
            <a:cxnLst/>
            <a:rect l="l" t="t" r="r" b="b"/>
            <a:pathLst>
              <a:path w="2891927" h="5618602" extrusionOk="0">
                <a:moveTo>
                  <a:pt x="2767988" y="5618603"/>
                </a:moveTo>
                <a:lnTo>
                  <a:pt x="123940" y="5618603"/>
                </a:lnTo>
                <a:cubicBezTo>
                  <a:pt x="55478" y="5618603"/>
                  <a:pt x="0" y="5563125"/>
                  <a:pt x="0" y="5494663"/>
                </a:cubicBezTo>
                <a:lnTo>
                  <a:pt x="0" y="123940"/>
                </a:lnTo>
                <a:cubicBezTo>
                  <a:pt x="0" y="55478"/>
                  <a:pt x="55478" y="0"/>
                  <a:pt x="123940" y="0"/>
                </a:cubicBezTo>
                <a:lnTo>
                  <a:pt x="2767988" y="0"/>
                </a:lnTo>
                <a:cubicBezTo>
                  <a:pt x="2836450" y="0"/>
                  <a:pt x="2891928" y="55478"/>
                  <a:pt x="2891928" y="123940"/>
                </a:cubicBezTo>
                <a:lnTo>
                  <a:pt x="2891928" y="5494663"/>
                </a:lnTo>
                <a:cubicBezTo>
                  <a:pt x="2891928" y="5563125"/>
                  <a:pt x="2836450" y="5618603"/>
                  <a:pt x="2767988" y="5618603"/>
                </a:cubicBezTo>
                <a:close/>
              </a:path>
            </a:pathLst>
          </a:custGeom>
          <a:solidFill>
            <a:schemeClr val="bg2">
              <a:lumMod val="20000"/>
              <a:lumOff val="80000"/>
            </a:schemeClr>
          </a:solidFill>
          <a:ln>
            <a:noFill/>
          </a:ln>
          <a:effectLst/>
        </p:spPr>
        <p:txBody>
          <a:bodyPr spcFirstLastPara="1" wrap="square" lIns="63963" tIns="42642" rIns="63963" bIns="42642" anchor="ctr" anchorCtr="0">
            <a:noAutofit/>
          </a:bodyPr>
          <a:lstStyle/>
          <a:p>
            <a:endParaRPr sz="2100" dirty="0">
              <a:solidFill>
                <a:schemeClr val="dk1"/>
              </a:solidFill>
              <a:ea typeface="Calibri"/>
              <a:cs typeface="Arial" panose="020B0604020202020204" pitchFamily="34" charset="0"/>
              <a:sym typeface="Calibri"/>
            </a:endParaRPr>
          </a:p>
        </p:txBody>
      </p:sp>
      <p:sp>
        <p:nvSpPr>
          <p:cNvPr id="5" name="Google Shape;3712;p66">
            <a:extLst>
              <a:ext uri="{FF2B5EF4-FFF2-40B4-BE49-F238E27FC236}">
                <a16:creationId xmlns:a16="http://schemas.microsoft.com/office/drawing/2014/main" id="{638BEF35-424E-4A1F-825C-10F59309F90F}"/>
              </a:ext>
            </a:extLst>
          </p:cNvPr>
          <p:cNvSpPr/>
          <p:nvPr/>
        </p:nvSpPr>
        <p:spPr>
          <a:xfrm>
            <a:off x="297625" y="1971828"/>
            <a:ext cx="3189616" cy="442010"/>
          </a:xfrm>
          <a:prstGeom prst="round2SameRect">
            <a:avLst/>
          </a:prstGeom>
          <a:solidFill>
            <a:schemeClr val="accent1"/>
          </a:solidFill>
          <a:ln>
            <a:noFill/>
          </a:ln>
        </p:spPr>
        <p:txBody>
          <a:bodyPr spcFirstLastPara="1" wrap="square" lIns="63963" tIns="42642" rIns="63963" bIns="42642" anchor="ctr" anchorCtr="0">
            <a:noAutofit/>
          </a:bodyPr>
          <a:lstStyle/>
          <a:p>
            <a:pPr algn="ctr"/>
            <a:r>
              <a:rPr lang="en-US" sz="1200" b="1" dirty="0">
                <a:solidFill>
                  <a:schemeClr val="lt1"/>
                </a:solidFill>
                <a:ea typeface="Calibri"/>
                <a:cs typeface="Arial" panose="020B0604020202020204" pitchFamily="34" charset="0"/>
                <a:sym typeface="Calibri"/>
              </a:rPr>
              <a:t>Title</a:t>
            </a:r>
            <a:endParaRPr sz="1200" dirty="0">
              <a:solidFill>
                <a:schemeClr val="dk1"/>
              </a:solidFill>
              <a:ea typeface="Calibri"/>
              <a:cs typeface="Arial" panose="020B0604020202020204" pitchFamily="34" charset="0"/>
              <a:sym typeface="Calibri"/>
            </a:endParaRPr>
          </a:p>
        </p:txBody>
      </p:sp>
      <p:sp>
        <p:nvSpPr>
          <p:cNvPr id="6" name="Google Shape;3718;p66">
            <a:extLst>
              <a:ext uri="{FF2B5EF4-FFF2-40B4-BE49-F238E27FC236}">
                <a16:creationId xmlns:a16="http://schemas.microsoft.com/office/drawing/2014/main" id="{F54942DF-3F68-42A9-842C-D3805E9CAABD}"/>
              </a:ext>
            </a:extLst>
          </p:cNvPr>
          <p:cNvSpPr txBox="1"/>
          <p:nvPr/>
        </p:nvSpPr>
        <p:spPr>
          <a:xfrm>
            <a:off x="297624" y="4316386"/>
            <a:ext cx="3189614" cy="197243"/>
          </a:xfrm>
          <a:prstGeom prst="rect">
            <a:avLst/>
          </a:prstGeom>
          <a:noFill/>
          <a:ln>
            <a:noFill/>
          </a:ln>
        </p:spPr>
        <p:txBody>
          <a:bodyPr spcFirstLastPara="1" wrap="square" lIns="0" tIns="0" rIns="0" bIns="0" anchor="ctr" anchorCtr="0">
            <a:normAutofit/>
          </a:bodyPr>
          <a:lstStyle/>
          <a:p>
            <a:r>
              <a:rPr lang="en-US" sz="1200" dirty="0">
                <a:solidFill>
                  <a:schemeClr val="tx1">
                    <a:lumMod val="100000"/>
                  </a:schemeClr>
                </a:solidFill>
                <a:ea typeface="Calibri"/>
                <a:cs typeface="Arial" panose="020B0604020202020204" pitchFamily="34" charset="0"/>
                <a:sym typeface="Calibri"/>
              </a:rPr>
              <a:t>Insert Text Here</a:t>
            </a:r>
            <a:endParaRPr sz="1200" dirty="0">
              <a:solidFill>
                <a:schemeClr val="tx1">
                  <a:lumMod val="100000"/>
                </a:schemeClr>
              </a:solidFill>
              <a:ea typeface="Calibri"/>
              <a:cs typeface="Arial" panose="020B0604020202020204" pitchFamily="34" charset="0"/>
              <a:sym typeface="Calibri"/>
            </a:endParaRPr>
          </a:p>
        </p:txBody>
      </p:sp>
      <p:sp>
        <p:nvSpPr>
          <p:cNvPr id="7" name="Google Shape;3719;p66">
            <a:extLst>
              <a:ext uri="{FF2B5EF4-FFF2-40B4-BE49-F238E27FC236}">
                <a16:creationId xmlns:a16="http://schemas.microsoft.com/office/drawing/2014/main" id="{FD4F8EB6-D6A2-46D4-B74D-ED6E3796C652}"/>
              </a:ext>
            </a:extLst>
          </p:cNvPr>
          <p:cNvSpPr txBox="1"/>
          <p:nvPr/>
        </p:nvSpPr>
        <p:spPr>
          <a:xfrm>
            <a:off x="297624" y="4676058"/>
            <a:ext cx="3189614" cy="197243"/>
          </a:xfrm>
          <a:prstGeom prst="rect">
            <a:avLst/>
          </a:prstGeom>
          <a:noFill/>
          <a:ln>
            <a:noFill/>
          </a:ln>
        </p:spPr>
        <p:txBody>
          <a:bodyPr spcFirstLastPara="1" wrap="square" lIns="0" tIns="0" rIns="0" bIns="0" anchor="ctr" anchorCtr="0">
            <a:normAutofit/>
          </a:bodyPr>
          <a:lstStyle/>
          <a:p>
            <a:r>
              <a:rPr lang="en-US" sz="1200" dirty="0">
                <a:solidFill>
                  <a:schemeClr val="tx1">
                    <a:lumMod val="100000"/>
                  </a:schemeClr>
                </a:solidFill>
                <a:ea typeface="Calibri"/>
                <a:cs typeface="Arial" panose="020B0604020202020204" pitchFamily="34" charset="0"/>
                <a:sym typeface="Calibri"/>
              </a:rPr>
              <a:t>Insert Text Here</a:t>
            </a:r>
            <a:endParaRPr sz="1200" dirty="0">
              <a:solidFill>
                <a:schemeClr val="tx1">
                  <a:lumMod val="100000"/>
                </a:schemeClr>
              </a:solidFill>
              <a:ea typeface="Calibri"/>
              <a:cs typeface="Arial" panose="020B0604020202020204" pitchFamily="34" charset="0"/>
              <a:sym typeface="Calibri"/>
            </a:endParaRPr>
          </a:p>
        </p:txBody>
      </p:sp>
      <p:sp>
        <p:nvSpPr>
          <p:cNvPr id="8" name="Google Shape;3720;p66">
            <a:extLst>
              <a:ext uri="{FF2B5EF4-FFF2-40B4-BE49-F238E27FC236}">
                <a16:creationId xmlns:a16="http://schemas.microsoft.com/office/drawing/2014/main" id="{FB98B4AE-19D6-4748-AB8E-830434240CEB}"/>
              </a:ext>
            </a:extLst>
          </p:cNvPr>
          <p:cNvSpPr txBox="1"/>
          <p:nvPr/>
        </p:nvSpPr>
        <p:spPr>
          <a:xfrm>
            <a:off x="297624" y="5035730"/>
            <a:ext cx="3189614" cy="197243"/>
          </a:xfrm>
          <a:prstGeom prst="rect">
            <a:avLst/>
          </a:prstGeom>
          <a:noFill/>
          <a:ln>
            <a:noFill/>
          </a:ln>
        </p:spPr>
        <p:txBody>
          <a:bodyPr spcFirstLastPara="1" wrap="square" lIns="0" tIns="0" rIns="0" bIns="0" anchor="ctr" anchorCtr="0">
            <a:normAutofit/>
          </a:bodyPr>
          <a:lstStyle/>
          <a:p>
            <a:r>
              <a:rPr lang="en-US" sz="1200" dirty="0">
                <a:solidFill>
                  <a:schemeClr val="tx1">
                    <a:lumMod val="100000"/>
                  </a:schemeClr>
                </a:solidFill>
                <a:ea typeface="Calibri"/>
                <a:cs typeface="Arial" panose="020B0604020202020204" pitchFamily="34" charset="0"/>
                <a:sym typeface="Calibri"/>
              </a:rPr>
              <a:t>Insert Text Here</a:t>
            </a:r>
            <a:endParaRPr sz="1200" dirty="0">
              <a:solidFill>
                <a:schemeClr val="tx1">
                  <a:lumMod val="100000"/>
                </a:schemeClr>
              </a:solidFill>
              <a:ea typeface="Calibri"/>
              <a:cs typeface="Arial" panose="020B0604020202020204" pitchFamily="34" charset="0"/>
              <a:sym typeface="Calibri"/>
            </a:endParaRPr>
          </a:p>
        </p:txBody>
      </p:sp>
      <p:sp>
        <p:nvSpPr>
          <p:cNvPr id="9" name="Google Shape;3713;p66">
            <a:extLst>
              <a:ext uri="{FF2B5EF4-FFF2-40B4-BE49-F238E27FC236}">
                <a16:creationId xmlns:a16="http://schemas.microsoft.com/office/drawing/2014/main" id="{B80F90B7-42FC-49D4-95BE-F4097BEAB9CE}"/>
              </a:ext>
            </a:extLst>
          </p:cNvPr>
          <p:cNvSpPr txBox="1"/>
          <p:nvPr/>
        </p:nvSpPr>
        <p:spPr>
          <a:xfrm>
            <a:off x="297624" y="2518022"/>
            <a:ext cx="3189614" cy="197243"/>
          </a:xfrm>
          <a:prstGeom prst="rect">
            <a:avLst/>
          </a:prstGeom>
          <a:noFill/>
          <a:ln>
            <a:noFill/>
          </a:ln>
        </p:spPr>
        <p:txBody>
          <a:bodyPr spcFirstLastPara="1" wrap="square" lIns="0" tIns="0" rIns="0" bIns="0" anchor="ctr" anchorCtr="0">
            <a:normAutofit/>
          </a:bodyPr>
          <a:lstStyle/>
          <a:p>
            <a:r>
              <a:rPr lang="en-US" sz="1200" dirty="0">
                <a:solidFill>
                  <a:schemeClr val="tx1">
                    <a:lumMod val="100000"/>
                  </a:schemeClr>
                </a:solidFill>
                <a:ea typeface="Calibri"/>
                <a:cs typeface="Arial" panose="020B0604020202020204" pitchFamily="34" charset="0"/>
                <a:sym typeface="Calibri"/>
              </a:rPr>
              <a:t>Insert Text Here</a:t>
            </a:r>
            <a:endParaRPr sz="1200" dirty="0">
              <a:solidFill>
                <a:schemeClr val="tx1">
                  <a:lumMod val="100000"/>
                </a:schemeClr>
              </a:solidFill>
              <a:ea typeface="Calibri"/>
              <a:cs typeface="Arial" panose="020B0604020202020204" pitchFamily="34" charset="0"/>
              <a:sym typeface="Calibri"/>
            </a:endParaRPr>
          </a:p>
        </p:txBody>
      </p:sp>
      <p:sp>
        <p:nvSpPr>
          <p:cNvPr id="10" name="Google Shape;3714;p66">
            <a:extLst>
              <a:ext uri="{FF2B5EF4-FFF2-40B4-BE49-F238E27FC236}">
                <a16:creationId xmlns:a16="http://schemas.microsoft.com/office/drawing/2014/main" id="{721275B6-4B6A-4146-9DFA-B9B06BBA29C6}"/>
              </a:ext>
            </a:extLst>
          </p:cNvPr>
          <p:cNvSpPr txBox="1"/>
          <p:nvPr/>
        </p:nvSpPr>
        <p:spPr>
          <a:xfrm>
            <a:off x="297624" y="2877696"/>
            <a:ext cx="3189614" cy="197243"/>
          </a:xfrm>
          <a:prstGeom prst="rect">
            <a:avLst/>
          </a:prstGeom>
          <a:noFill/>
          <a:ln>
            <a:noFill/>
          </a:ln>
        </p:spPr>
        <p:txBody>
          <a:bodyPr spcFirstLastPara="1" wrap="square" lIns="0" tIns="0" rIns="0" bIns="0" anchor="ctr" anchorCtr="0">
            <a:normAutofit/>
          </a:bodyPr>
          <a:lstStyle/>
          <a:p>
            <a:r>
              <a:rPr lang="en-US" sz="1200" dirty="0">
                <a:solidFill>
                  <a:schemeClr val="tx1">
                    <a:lumMod val="100000"/>
                  </a:schemeClr>
                </a:solidFill>
                <a:ea typeface="Calibri"/>
                <a:cs typeface="Arial" panose="020B0604020202020204" pitchFamily="34" charset="0"/>
                <a:sym typeface="Calibri"/>
              </a:rPr>
              <a:t>Insert Text Here</a:t>
            </a:r>
            <a:endParaRPr sz="1200" dirty="0">
              <a:solidFill>
                <a:schemeClr val="tx1">
                  <a:lumMod val="100000"/>
                </a:schemeClr>
              </a:solidFill>
              <a:ea typeface="Calibri"/>
              <a:cs typeface="Arial" panose="020B0604020202020204" pitchFamily="34" charset="0"/>
              <a:sym typeface="Calibri"/>
            </a:endParaRPr>
          </a:p>
        </p:txBody>
      </p:sp>
      <p:sp>
        <p:nvSpPr>
          <p:cNvPr id="11" name="Google Shape;3715;p66">
            <a:extLst>
              <a:ext uri="{FF2B5EF4-FFF2-40B4-BE49-F238E27FC236}">
                <a16:creationId xmlns:a16="http://schemas.microsoft.com/office/drawing/2014/main" id="{532362CB-769A-449B-998A-DFDF3D5BDC13}"/>
              </a:ext>
            </a:extLst>
          </p:cNvPr>
          <p:cNvSpPr txBox="1"/>
          <p:nvPr/>
        </p:nvSpPr>
        <p:spPr>
          <a:xfrm>
            <a:off x="297624" y="3237367"/>
            <a:ext cx="3189614" cy="197243"/>
          </a:xfrm>
          <a:prstGeom prst="rect">
            <a:avLst/>
          </a:prstGeom>
          <a:noFill/>
          <a:ln>
            <a:noFill/>
          </a:ln>
        </p:spPr>
        <p:txBody>
          <a:bodyPr spcFirstLastPara="1" wrap="square" lIns="0" tIns="0" rIns="0" bIns="0" anchor="ctr" anchorCtr="0">
            <a:normAutofit/>
          </a:bodyPr>
          <a:lstStyle/>
          <a:p>
            <a:r>
              <a:rPr lang="en-US" sz="1200" dirty="0">
                <a:solidFill>
                  <a:schemeClr val="tx1">
                    <a:lumMod val="100000"/>
                  </a:schemeClr>
                </a:solidFill>
                <a:ea typeface="Calibri"/>
                <a:cs typeface="Arial" panose="020B0604020202020204" pitchFamily="34" charset="0"/>
                <a:sym typeface="Calibri"/>
              </a:rPr>
              <a:t>Insert Text Here</a:t>
            </a:r>
            <a:endParaRPr sz="1200" dirty="0">
              <a:solidFill>
                <a:schemeClr val="tx1">
                  <a:lumMod val="100000"/>
                </a:schemeClr>
              </a:solidFill>
              <a:ea typeface="Calibri"/>
              <a:cs typeface="Arial" panose="020B0604020202020204" pitchFamily="34" charset="0"/>
              <a:sym typeface="Calibri"/>
            </a:endParaRPr>
          </a:p>
        </p:txBody>
      </p:sp>
      <p:sp>
        <p:nvSpPr>
          <p:cNvPr id="12" name="Google Shape;3716;p66">
            <a:extLst>
              <a:ext uri="{FF2B5EF4-FFF2-40B4-BE49-F238E27FC236}">
                <a16:creationId xmlns:a16="http://schemas.microsoft.com/office/drawing/2014/main" id="{FF76AAE8-3202-43BC-B60C-420CA2BDBEEB}"/>
              </a:ext>
            </a:extLst>
          </p:cNvPr>
          <p:cNvSpPr txBox="1"/>
          <p:nvPr/>
        </p:nvSpPr>
        <p:spPr>
          <a:xfrm>
            <a:off x="297624" y="3597039"/>
            <a:ext cx="3189614" cy="197243"/>
          </a:xfrm>
          <a:prstGeom prst="rect">
            <a:avLst/>
          </a:prstGeom>
          <a:noFill/>
          <a:ln>
            <a:noFill/>
          </a:ln>
        </p:spPr>
        <p:txBody>
          <a:bodyPr spcFirstLastPara="1" wrap="square" lIns="0" tIns="0" rIns="0" bIns="0" anchor="ctr" anchorCtr="0">
            <a:normAutofit/>
          </a:bodyPr>
          <a:lstStyle/>
          <a:p>
            <a:r>
              <a:rPr lang="en-US" sz="1200" dirty="0">
                <a:solidFill>
                  <a:schemeClr val="tx1">
                    <a:lumMod val="100000"/>
                  </a:schemeClr>
                </a:solidFill>
                <a:ea typeface="Calibri"/>
                <a:cs typeface="Arial" panose="020B0604020202020204" pitchFamily="34" charset="0"/>
                <a:sym typeface="Calibri"/>
              </a:rPr>
              <a:t>Insert Text Here</a:t>
            </a:r>
            <a:endParaRPr sz="1200" dirty="0">
              <a:solidFill>
                <a:schemeClr val="tx1">
                  <a:lumMod val="100000"/>
                </a:schemeClr>
              </a:solidFill>
              <a:ea typeface="Calibri"/>
              <a:cs typeface="Arial" panose="020B0604020202020204" pitchFamily="34" charset="0"/>
              <a:sym typeface="Calibri"/>
            </a:endParaRPr>
          </a:p>
        </p:txBody>
      </p:sp>
      <p:sp>
        <p:nvSpPr>
          <p:cNvPr id="13" name="Google Shape;3717;p66">
            <a:extLst>
              <a:ext uri="{FF2B5EF4-FFF2-40B4-BE49-F238E27FC236}">
                <a16:creationId xmlns:a16="http://schemas.microsoft.com/office/drawing/2014/main" id="{1E01744E-F9AB-4263-907F-88A75E474061}"/>
              </a:ext>
            </a:extLst>
          </p:cNvPr>
          <p:cNvSpPr txBox="1"/>
          <p:nvPr/>
        </p:nvSpPr>
        <p:spPr>
          <a:xfrm>
            <a:off x="297624" y="3956711"/>
            <a:ext cx="3189614" cy="197243"/>
          </a:xfrm>
          <a:prstGeom prst="rect">
            <a:avLst/>
          </a:prstGeom>
          <a:noFill/>
          <a:ln>
            <a:noFill/>
          </a:ln>
        </p:spPr>
        <p:txBody>
          <a:bodyPr spcFirstLastPara="1" wrap="square" lIns="0" tIns="0" rIns="0" bIns="0" anchor="ctr" anchorCtr="0">
            <a:normAutofit/>
          </a:bodyPr>
          <a:lstStyle/>
          <a:p>
            <a:r>
              <a:rPr lang="en-US" sz="1200" dirty="0">
                <a:solidFill>
                  <a:schemeClr val="tx1">
                    <a:lumMod val="100000"/>
                  </a:schemeClr>
                </a:solidFill>
                <a:ea typeface="Calibri"/>
                <a:cs typeface="Arial" panose="020B0604020202020204" pitchFamily="34" charset="0"/>
                <a:sym typeface="Calibri"/>
              </a:rPr>
              <a:t>Insert Text Here</a:t>
            </a:r>
            <a:endParaRPr sz="1200" dirty="0">
              <a:solidFill>
                <a:schemeClr val="tx1">
                  <a:lumMod val="100000"/>
                </a:schemeClr>
              </a:solidFill>
              <a:ea typeface="Calibri"/>
              <a:cs typeface="Arial" panose="020B0604020202020204" pitchFamily="34" charset="0"/>
              <a:sym typeface="Calibri"/>
            </a:endParaRPr>
          </a:p>
        </p:txBody>
      </p:sp>
      <p:cxnSp>
        <p:nvCxnSpPr>
          <p:cNvPr id="14" name="Google Shape;3721;p66">
            <a:extLst>
              <a:ext uri="{FF2B5EF4-FFF2-40B4-BE49-F238E27FC236}">
                <a16:creationId xmlns:a16="http://schemas.microsoft.com/office/drawing/2014/main" id="{84CCD539-6321-45A9-B93B-F488575D12B2}"/>
              </a:ext>
            </a:extLst>
          </p:cNvPr>
          <p:cNvCxnSpPr>
            <a:cxnSpLocks/>
          </p:cNvCxnSpPr>
          <p:nvPr/>
        </p:nvCxnSpPr>
        <p:spPr>
          <a:xfrm>
            <a:off x="297626" y="2796479"/>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15" name="Google Shape;3722;p66">
            <a:extLst>
              <a:ext uri="{FF2B5EF4-FFF2-40B4-BE49-F238E27FC236}">
                <a16:creationId xmlns:a16="http://schemas.microsoft.com/office/drawing/2014/main" id="{DA95DE6B-131C-4AA4-9902-218AC43686F6}"/>
              </a:ext>
            </a:extLst>
          </p:cNvPr>
          <p:cNvCxnSpPr>
            <a:cxnSpLocks/>
          </p:cNvCxnSpPr>
          <p:nvPr/>
        </p:nvCxnSpPr>
        <p:spPr>
          <a:xfrm>
            <a:off x="297626" y="3156151"/>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16" name="Google Shape;3723;p66">
            <a:extLst>
              <a:ext uri="{FF2B5EF4-FFF2-40B4-BE49-F238E27FC236}">
                <a16:creationId xmlns:a16="http://schemas.microsoft.com/office/drawing/2014/main" id="{FF87A93B-39D2-405E-AF72-2BC42747BC85}"/>
              </a:ext>
            </a:extLst>
          </p:cNvPr>
          <p:cNvCxnSpPr>
            <a:cxnSpLocks/>
          </p:cNvCxnSpPr>
          <p:nvPr/>
        </p:nvCxnSpPr>
        <p:spPr>
          <a:xfrm>
            <a:off x="297626" y="3515823"/>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17" name="Google Shape;3724;p66">
            <a:extLst>
              <a:ext uri="{FF2B5EF4-FFF2-40B4-BE49-F238E27FC236}">
                <a16:creationId xmlns:a16="http://schemas.microsoft.com/office/drawing/2014/main" id="{0C03B5AC-DB8D-4DBA-A49F-EE0E4D135582}"/>
              </a:ext>
            </a:extLst>
          </p:cNvPr>
          <p:cNvCxnSpPr>
            <a:cxnSpLocks/>
          </p:cNvCxnSpPr>
          <p:nvPr/>
        </p:nvCxnSpPr>
        <p:spPr>
          <a:xfrm>
            <a:off x="297626" y="3875497"/>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18" name="Google Shape;3725;p66">
            <a:extLst>
              <a:ext uri="{FF2B5EF4-FFF2-40B4-BE49-F238E27FC236}">
                <a16:creationId xmlns:a16="http://schemas.microsoft.com/office/drawing/2014/main" id="{B5FC4913-9235-46B1-BAF6-7EF1A6B30BC7}"/>
              </a:ext>
            </a:extLst>
          </p:cNvPr>
          <p:cNvCxnSpPr>
            <a:cxnSpLocks/>
          </p:cNvCxnSpPr>
          <p:nvPr/>
        </p:nvCxnSpPr>
        <p:spPr>
          <a:xfrm>
            <a:off x="297626" y="4235168"/>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19" name="Google Shape;3726;p66">
            <a:extLst>
              <a:ext uri="{FF2B5EF4-FFF2-40B4-BE49-F238E27FC236}">
                <a16:creationId xmlns:a16="http://schemas.microsoft.com/office/drawing/2014/main" id="{C9132163-A566-4272-9521-BCA86B8D7057}"/>
              </a:ext>
            </a:extLst>
          </p:cNvPr>
          <p:cNvCxnSpPr>
            <a:cxnSpLocks/>
          </p:cNvCxnSpPr>
          <p:nvPr/>
        </p:nvCxnSpPr>
        <p:spPr>
          <a:xfrm>
            <a:off x="297626" y="4594840"/>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20" name="Google Shape;3727;p66">
            <a:extLst>
              <a:ext uri="{FF2B5EF4-FFF2-40B4-BE49-F238E27FC236}">
                <a16:creationId xmlns:a16="http://schemas.microsoft.com/office/drawing/2014/main" id="{35281F53-E6DA-451B-85AB-9E05850C8B97}"/>
              </a:ext>
            </a:extLst>
          </p:cNvPr>
          <p:cNvCxnSpPr>
            <a:cxnSpLocks/>
          </p:cNvCxnSpPr>
          <p:nvPr/>
        </p:nvCxnSpPr>
        <p:spPr>
          <a:xfrm>
            <a:off x="297626" y="4954513"/>
            <a:ext cx="3189615" cy="0"/>
          </a:xfrm>
          <a:prstGeom prst="straightConnector1">
            <a:avLst/>
          </a:prstGeom>
          <a:noFill/>
          <a:ln w="9525" cap="flat" cmpd="sng">
            <a:solidFill>
              <a:srgbClr val="C6C6C6"/>
            </a:solidFill>
            <a:prstDash val="sysDot"/>
            <a:miter lim="800000"/>
            <a:headEnd type="none" w="sm" len="sm"/>
            <a:tailEnd type="none" w="sm" len="sm"/>
          </a:ln>
        </p:spPr>
      </p:cxnSp>
      <p:cxnSp>
        <p:nvCxnSpPr>
          <p:cNvPr id="21" name="Google Shape;3728;p66">
            <a:extLst>
              <a:ext uri="{FF2B5EF4-FFF2-40B4-BE49-F238E27FC236}">
                <a16:creationId xmlns:a16="http://schemas.microsoft.com/office/drawing/2014/main" id="{A68040D1-C378-4198-BCF0-59DB30F16771}"/>
              </a:ext>
            </a:extLst>
          </p:cNvPr>
          <p:cNvCxnSpPr>
            <a:cxnSpLocks/>
          </p:cNvCxnSpPr>
          <p:nvPr/>
        </p:nvCxnSpPr>
        <p:spPr>
          <a:xfrm>
            <a:off x="297626" y="5314186"/>
            <a:ext cx="3189615" cy="0"/>
          </a:xfrm>
          <a:prstGeom prst="straightConnector1">
            <a:avLst/>
          </a:prstGeom>
          <a:noFill/>
          <a:ln w="9525" cap="flat" cmpd="sng">
            <a:solidFill>
              <a:srgbClr val="C6C6C6"/>
            </a:solidFill>
            <a:prstDash val="sysDot"/>
            <a:miter lim="800000"/>
            <a:headEnd type="none" w="sm" len="sm"/>
            <a:tailEnd type="none" w="sm" len="sm"/>
          </a:ln>
        </p:spPr>
      </p:cxnSp>
      <p:sp>
        <p:nvSpPr>
          <p:cNvPr id="24" name="Google Shape;3730;p66">
            <a:extLst>
              <a:ext uri="{FF2B5EF4-FFF2-40B4-BE49-F238E27FC236}">
                <a16:creationId xmlns:a16="http://schemas.microsoft.com/office/drawing/2014/main" id="{CDCA9822-60D5-42B2-AE2C-413AFB668F14}"/>
              </a:ext>
            </a:extLst>
          </p:cNvPr>
          <p:cNvSpPr/>
          <p:nvPr/>
        </p:nvSpPr>
        <p:spPr>
          <a:xfrm>
            <a:off x="3618958" y="1971828"/>
            <a:ext cx="976789" cy="442010"/>
          </a:xfrm>
          <a:prstGeom prst="round2SameRect">
            <a:avLst/>
          </a:prstGeom>
          <a:solidFill>
            <a:schemeClr val="accent1"/>
          </a:solidFill>
          <a:ln>
            <a:noFill/>
          </a:ln>
        </p:spPr>
        <p:txBody>
          <a:bodyPr spcFirstLastPara="1" wrap="square" lIns="63963" tIns="42642" rIns="63963" bIns="42642" anchor="ctr" anchorCtr="0">
            <a:noAutofit/>
          </a:bodyPr>
          <a:lstStyle/>
          <a:p>
            <a:pPr algn="ctr"/>
            <a:r>
              <a:rPr lang="en-US" sz="1050" b="1" dirty="0">
                <a:solidFill>
                  <a:schemeClr val="lt1"/>
                </a:solidFill>
                <a:ea typeface="Calibri"/>
                <a:cs typeface="Arial" panose="020B0604020202020204" pitchFamily="34" charset="0"/>
                <a:sym typeface="Calibri"/>
              </a:rPr>
              <a:t>Title</a:t>
            </a:r>
          </a:p>
        </p:txBody>
      </p:sp>
      <p:sp>
        <p:nvSpPr>
          <p:cNvPr id="25" name="Google Shape;3731;p66">
            <a:extLst>
              <a:ext uri="{FF2B5EF4-FFF2-40B4-BE49-F238E27FC236}">
                <a16:creationId xmlns:a16="http://schemas.microsoft.com/office/drawing/2014/main" id="{54683F0F-6219-4D93-99A3-C0C70A1AD125}"/>
              </a:ext>
            </a:extLst>
          </p:cNvPr>
          <p:cNvSpPr/>
          <p:nvPr/>
        </p:nvSpPr>
        <p:spPr>
          <a:xfrm>
            <a:off x="3623397" y="5414174"/>
            <a:ext cx="976789" cy="442009"/>
          </a:xfrm>
          <a:prstGeom prst="roundRect">
            <a:avLst>
              <a:gd name="adj" fmla="val 11531"/>
            </a:avLst>
          </a:prstGeom>
          <a:solidFill>
            <a:schemeClr val="accent5">
              <a:lumMod val="60000"/>
              <a:lumOff val="40000"/>
            </a:schemeClr>
          </a:solidFill>
          <a:ln>
            <a:noFill/>
          </a:ln>
        </p:spPr>
        <p:txBody>
          <a:bodyPr spcFirstLastPara="1" wrap="square" lIns="63963" tIns="42642" rIns="63963" bIns="42642" anchor="ctr" anchorCtr="0">
            <a:noAutofit/>
          </a:bodyPr>
          <a:lstStyle/>
          <a:p>
            <a:pPr algn="ctr"/>
            <a:r>
              <a:rPr lang="en-US" sz="1000" dirty="0">
                <a:ea typeface="Calibri"/>
                <a:cs typeface="Arial" panose="020B0604020202020204" pitchFamily="34" charset="0"/>
                <a:sym typeface="Calibri"/>
              </a:rPr>
              <a:t>Insert Text Here</a:t>
            </a:r>
          </a:p>
        </p:txBody>
      </p:sp>
      <p:sp>
        <p:nvSpPr>
          <p:cNvPr id="28" name="Shape1_20221014_120843">
            <a:extLst>
              <a:ext uri="{FF2B5EF4-FFF2-40B4-BE49-F238E27FC236}">
                <a16:creationId xmlns:a16="http://schemas.microsoft.com/office/drawing/2014/main" id="{1BB2B32C-021C-4897-B740-2EFA64E02227}"/>
              </a:ext>
            </a:extLst>
          </p:cNvPr>
          <p:cNvSpPr/>
          <p:nvPr/>
        </p:nvSpPr>
        <p:spPr>
          <a:xfrm>
            <a:off x="4083535" y="5084886"/>
            <a:ext cx="81000" cy="108000"/>
          </a:xfrm>
          <a:custGeom>
            <a:avLst/>
            <a:gdLst/>
            <a:ahLst/>
            <a:cxnLst/>
            <a:rect l="l" t="t" r="r" b="b"/>
            <a:pathLst>
              <a:path w="122031" h="122031" extrusionOk="0">
                <a:moveTo>
                  <a:pt x="3335" y="118697"/>
                </a:moveTo>
                <a:cubicBezTo>
                  <a:pt x="-1112" y="114251"/>
                  <a:pt x="-1112" y="107050"/>
                  <a:pt x="3335" y="102644"/>
                </a:cubicBezTo>
                <a:lnTo>
                  <a:pt x="102644" y="3335"/>
                </a:lnTo>
                <a:cubicBezTo>
                  <a:pt x="107090" y="-1112"/>
                  <a:pt x="114290" y="-1112"/>
                  <a:pt x="118697" y="3335"/>
                </a:cubicBezTo>
                <a:cubicBezTo>
                  <a:pt x="123143" y="7781"/>
                  <a:pt x="123143" y="14981"/>
                  <a:pt x="118697" y="19388"/>
                </a:cubicBezTo>
                <a:lnTo>
                  <a:pt x="19388" y="118697"/>
                </a:lnTo>
                <a:cubicBezTo>
                  <a:pt x="14942" y="123143"/>
                  <a:pt x="7741" y="123143"/>
                  <a:pt x="3335"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29" name="Shape2_20221014_120843">
            <a:extLst>
              <a:ext uri="{FF2B5EF4-FFF2-40B4-BE49-F238E27FC236}">
                <a16:creationId xmlns:a16="http://schemas.microsoft.com/office/drawing/2014/main" id="{A4E62BA6-E59A-46DF-9BAC-63E64AB2DA25}"/>
              </a:ext>
            </a:extLst>
          </p:cNvPr>
          <p:cNvSpPr/>
          <p:nvPr/>
        </p:nvSpPr>
        <p:spPr>
          <a:xfrm>
            <a:off x="4083535" y="5084886"/>
            <a:ext cx="81000" cy="108000"/>
          </a:xfrm>
          <a:custGeom>
            <a:avLst/>
            <a:gdLst/>
            <a:ahLst/>
            <a:cxnLst/>
            <a:rect l="l" t="t" r="r" b="b"/>
            <a:pathLst>
              <a:path w="122031" h="122031" extrusionOk="0">
                <a:moveTo>
                  <a:pt x="102644" y="118697"/>
                </a:moveTo>
                <a:lnTo>
                  <a:pt x="3335" y="19388"/>
                </a:lnTo>
                <a:cubicBezTo>
                  <a:pt x="-1112" y="14941"/>
                  <a:pt x="-1112" y="7741"/>
                  <a:pt x="3335" y="3335"/>
                </a:cubicBezTo>
                <a:cubicBezTo>
                  <a:pt x="7781" y="-1112"/>
                  <a:pt x="14981" y="-1112"/>
                  <a:pt x="19388" y="3335"/>
                </a:cubicBezTo>
                <a:lnTo>
                  <a:pt x="118697" y="102644"/>
                </a:lnTo>
                <a:cubicBezTo>
                  <a:pt x="123143" y="107090"/>
                  <a:pt x="123143" y="114290"/>
                  <a:pt x="118697" y="118697"/>
                </a:cubicBezTo>
                <a:cubicBezTo>
                  <a:pt x="114290" y="123143"/>
                  <a:pt x="107090" y="123143"/>
                  <a:pt x="102644"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30" name="Shape3_20221014_120843">
            <a:extLst>
              <a:ext uri="{FF2B5EF4-FFF2-40B4-BE49-F238E27FC236}">
                <a16:creationId xmlns:a16="http://schemas.microsoft.com/office/drawing/2014/main" id="{14F91266-802C-46F2-8E3C-032E03BA2EEF}"/>
              </a:ext>
            </a:extLst>
          </p:cNvPr>
          <p:cNvSpPr/>
          <p:nvPr/>
        </p:nvSpPr>
        <p:spPr>
          <a:xfrm>
            <a:off x="4083535" y="4725229"/>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1"/>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31" name="Shape4_20221014_120843">
            <a:extLst>
              <a:ext uri="{FF2B5EF4-FFF2-40B4-BE49-F238E27FC236}">
                <a16:creationId xmlns:a16="http://schemas.microsoft.com/office/drawing/2014/main" id="{E975B4A6-5178-4CEE-90FC-9103D1B76973}"/>
              </a:ext>
            </a:extLst>
          </p:cNvPr>
          <p:cNvSpPr/>
          <p:nvPr/>
        </p:nvSpPr>
        <p:spPr>
          <a:xfrm>
            <a:off x="4083535" y="4725197"/>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81"/>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32" name="Shape5_20221014_120843">
            <a:extLst>
              <a:ext uri="{FF2B5EF4-FFF2-40B4-BE49-F238E27FC236}">
                <a16:creationId xmlns:a16="http://schemas.microsoft.com/office/drawing/2014/main" id="{418D29DF-358F-4E99-9E66-39A6B503604F}"/>
              </a:ext>
            </a:extLst>
          </p:cNvPr>
          <p:cNvSpPr/>
          <p:nvPr/>
        </p:nvSpPr>
        <p:spPr>
          <a:xfrm>
            <a:off x="4083535" y="4365543"/>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1"/>
                  <a:pt x="-1112" y="7741"/>
                  <a:pt x="3335" y="3335"/>
                </a:cubicBezTo>
                <a:cubicBezTo>
                  <a:pt x="7781" y="-1112"/>
                  <a:pt x="14981" y="-1112"/>
                  <a:pt x="19388" y="3335"/>
                </a:cubicBezTo>
                <a:lnTo>
                  <a:pt x="118697" y="102644"/>
                </a:lnTo>
                <a:cubicBezTo>
                  <a:pt x="123143" y="10709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33" name="Shape6_20221014_120843">
            <a:extLst>
              <a:ext uri="{FF2B5EF4-FFF2-40B4-BE49-F238E27FC236}">
                <a16:creationId xmlns:a16="http://schemas.microsoft.com/office/drawing/2014/main" id="{7EE88208-F9D2-4C99-8868-15707A1DEE9E}"/>
              </a:ext>
            </a:extLst>
          </p:cNvPr>
          <p:cNvSpPr/>
          <p:nvPr/>
        </p:nvSpPr>
        <p:spPr>
          <a:xfrm>
            <a:off x="4083535" y="4365543"/>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41"/>
                  <a:pt x="123143" y="14941"/>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35" name="Shape0_20220721_110731">
            <a:extLst>
              <a:ext uri="{FF2B5EF4-FFF2-40B4-BE49-F238E27FC236}">
                <a16:creationId xmlns:a16="http://schemas.microsoft.com/office/drawing/2014/main" id="{28C65907-2947-442A-8C80-EB7DE339005D}"/>
              </a:ext>
            </a:extLst>
          </p:cNvPr>
          <p:cNvSpPr/>
          <p:nvPr/>
        </p:nvSpPr>
        <p:spPr>
          <a:xfrm>
            <a:off x="4699473" y="1971828"/>
            <a:ext cx="955554" cy="442010"/>
          </a:xfrm>
          <a:prstGeom prst="round2SameRect">
            <a:avLst/>
          </a:prstGeom>
          <a:solidFill>
            <a:schemeClr val="accent1"/>
          </a:solidFill>
          <a:ln>
            <a:noFill/>
          </a:ln>
        </p:spPr>
        <p:txBody>
          <a:bodyPr spcFirstLastPara="1" wrap="square" lIns="63963" tIns="42642" rIns="63963" bIns="42642" anchor="ctr" anchorCtr="0">
            <a:noAutofit/>
          </a:bodyPr>
          <a:lstStyle/>
          <a:p>
            <a:pPr algn="ctr"/>
            <a:r>
              <a:rPr lang="en-US" sz="1050" b="1" dirty="0">
                <a:solidFill>
                  <a:schemeClr val="lt1"/>
                </a:solidFill>
                <a:ea typeface="Calibri"/>
                <a:cs typeface="Arial" panose="020B0604020202020204" pitchFamily="34" charset="0"/>
                <a:sym typeface="Calibri"/>
              </a:rPr>
              <a:t>Title</a:t>
            </a:r>
          </a:p>
        </p:txBody>
      </p:sp>
      <p:sp>
        <p:nvSpPr>
          <p:cNvPr id="36" name="Shape1_20220721_110731">
            <a:extLst>
              <a:ext uri="{FF2B5EF4-FFF2-40B4-BE49-F238E27FC236}">
                <a16:creationId xmlns:a16="http://schemas.microsoft.com/office/drawing/2014/main" id="{E9E83A5F-0AE8-4E3A-80A5-A4EA6042E190}"/>
              </a:ext>
            </a:extLst>
          </p:cNvPr>
          <p:cNvSpPr/>
          <p:nvPr/>
        </p:nvSpPr>
        <p:spPr>
          <a:xfrm>
            <a:off x="4691074" y="5414174"/>
            <a:ext cx="976789" cy="442009"/>
          </a:xfrm>
          <a:prstGeom prst="roundRect">
            <a:avLst>
              <a:gd name="adj" fmla="val 11531"/>
            </a:avLst>
          </a:prstGeom>
          <a:solidFill>
            <a:schemeClr val="accent5">
              <a:lumMod val="60000"/>
              <a:lumOff val="40000"/>
            </a:schemeClr>
          </a:solidFill>
          <a:ln>
            <a:noFill/>
          </a:ln>
        </p:spPr>
        <p:txBody>
          <a:bodyPr spcFirstLastPara="1" wrap="square" lIns="63963" tIns="42642" rIns="63963" bIns="42642" anchor="ctr" anchorCtr="0">
            <a:noAutofit/>
          </a:bodyPr>
          <a:lstStyle/>
          <a:p>
            <a:pPr algn="ctr"/>
            <a:r>
              <a:rPr lang="en-US" sz="1000" dirty="0">
                <a:ea typeface="Calibri"/>
                <a:cs typeface="Arial" panose="020B0604020202020204" pitchFamily="34" charset="0"/>
                <a:sym typeface="Calibri"/>
              </a:rPr>
              <a:t>Insert Text Here</a:t>
            </a:r>
          </a:p>
        </p:txBody>
      </p:sp>
      <p:sp>
        <p:nvSpPr>
          <p:cNvPr id="39" name="Shape1_20221014_120837">
            <a:extLst>
              <a:ext uri="{FF2B5EF4-FFF2-40B4-BE49-F238E27FC236}">
                <a16:creationId xmlns:a16="http://schemas.microsoft.com/office/drawing/2014/main" id="{D1D54B58-5819-47C3-A71C-A7FD8FAAA7AB}"/>
              </a:ext>
            </a:extLst>
          </p:cNvPr>
          <p:cNvSpPr/>
          <p:nvPr/>
        </p:nvSpPr>
        <p:spPr>
          <a:xfrm>
            <a:off x="5132307" y="4335397"/>
            <a:ext cx="81000" cy="108000"/>
          </a:xfrm>
          <a:custGeom>
            <a:avLst/>
            <a:gdLst/>
            <a:ahLst/>
            <a:cxnLst/>
            <a:rect l="l" t="t" r="r" b="b"/>
            <a:pathLst>
              <a:path w="141664" h="163196" extrusionOk="0">
                <a:moveTo>
                  <a:pt x="54484" y="163197"/>
                </a:moveTo>
                <a:cubicBezTo>
                  <a:pt x="50314" y="163197"/>
                  <a:pt x="46458" y="160915"/>
                  <a:pt x="44490" y="157217"/>
                </a:cubicBezTo>
                <a:lnTo>
                  <a:pt x="1367" y="77344"/>
                </a:lnTo>
                <a:cubicBezTo>
                  <a:pt x="-1623" y="71836"/>
                  <a:pt x="462" y="64911"/>
                  <a:pt x="5971" y="61960"/>
                </a:cubicBezTo>
                <a:cubicBezTo>
                  <a:pt x="11479" y="58969"/>
                  <a:pt x="18365" y="61055"/>
                  <a:pt x="21355" y="66563"/>
                </a:cubicBezTo>
                <a:lnTo>
                  <a:pt x="54484" y="127904"/>
                </a:lnTo>
                <a:lnTo>
                  <a:pt x="120310" y="5971"/>
                </a:lnTo>
                <a:cubicBezTo>
                  <a:pt x="123300" y="462"/>
                  <a:pt x="130186" y="-1623"/>
                  <a:pt x="135694" y="1367"/>
                </a:cubicBezTo>
                <a:cubicBezTo>
                  <a:pt x="141203" y="4357"/>
                  <a:pt x="143288" y="11243"/>
                  <a:pt x="140298" y="16751"/>
                </a:cubicBezTo>
                <a:lnTo>
                  <a:pt x="64478" y="157217"/>
                </a:lnTo>
                <a:cubicBezTo>
                  <a:pt x="62511" y="160876"/>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40" name="Shape7_20221014_120843">
            <a:extLst>
              <a:ext uri="{FF2B5EF4-FFF2-40B4-BE49-F238E27FC236}">
                <a16:creationId xmlns:a16="http://schemas.microsoft.com/office/drawing/2014/main" id="{EE92214B-C16A-4C6C-A26D-2470E78AEDE5}"/>
              </a:ext>
            </a:extLst>
          </p:cNvPr>
          <p:cNvSpPr/>
          <p:nvPr/>
        </p:nvSpPr>
        <p:spPr>
          <a:xfrm>
            <a:off x="5151213" y="5084886"/>
            <a:ext cx="81000" cy="108000"/>
          </a:xfrm>
          <a:custGeom>
            <a:avLst/>
            <a:gdLst/>
            <a:ahLst/>
            <a:cxnLst/>
            <a:rect l="l" t="t" r="r" b="b"/>
            <a:pathLst>
              <a:path w="122031" h="122031" extrusionOk="0">
                <a:moveTo>
                  <a:pt x="3335" y="118697"/>
                </a:moveTo>
                <a:cubicBezTo>
                  <a:pt x="-1112" y="114251"/>
                  <a:pt x="-1112" y="107050"/>
                  <a:pt x="3335" y="102644"/>
                </a:cubicBezTo>
                <a:lnTo>
                  <a:pt x="102644" y="3335"/>
                </a:lnTo>
                <a:cubicBezTo>
                  <a:pt x="107090" y="-1112"/>
                  <a:pt x="114290" y="-1112"/>
                  <a:pt x="118697" y="3335"/>
                </a:cubicBezTo>
                <a:cubicBezTo>
                  <a:pt x="123143" y="7781"/>
                  <a:pt x="123143" y="14981"/>
                  <a:pt x="118697" y="19388"/>
                </a:cubicBezTo>
                <a:lnTo>
                  <a:pt x="19388" y="118697"/>
                </a:lnTo>
                <a:cubicBezTo>
                  <a:pt x="14942" y="123143"/>
                  <a:pt x="7741" y="123143"/>
                  <a:pt x="3335"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41" name="Shape8_20221014_120843">
            <a:extLst>
              <a:ext uri="{FF2B5EF4-FFF2-40B4-BE49-F238E27FC236}">
                <a16:creationId xmlns:a16="http://schemas.microsoft.com/office/drawing/2014/main" id="{B102DCF7-57C7-4FEE-A8DE-752896F4AA20}"/>
              </a:ext>
            </a:extLst>
          </p:cNvPr>
          <p:cNvSpPr/>
          <p:nvPr/>
        </p:nvSpPr>
        <p:spPr>
          <a:xfrm>
            <a:off x="5151213" y="5084886"/>
            <a:ext cx="81000" cy="108000"/>
          </a:xfrm>
          <a:custGeom>
            <a:avLst/>
            <a:gdLst/>
            <a:ahLst/>
            <a:cxnLst/>
            <a:rect l="l" t="t" r="r" b="b"/>
            <a:pathLst>
              <a:path w="122031" h="122031" extrusionOk="0">
                <a:moveTo>
                  <a:pt x="102644" y="118697"/>
                </a:moveTo>
                <a:lnTo>
                  <a:pt x="3335" y="19388"/>
                </a:lnTo>
                <a:cubicBezTo>
                  <a:pt x="-1112" y="14941"/>
                  <a:pt x="-1112" y="7741"/>
                  <a:pt x="3335" y="3335"/>
                </a:cubicBezTo>
                <a:cubicBezTo>
                  <a:pt x="7781" y="-1112"/>
                  <a:pt x="14981" y="-1112"/>
                  <a:pt x="19388" y="3335"/>
                </a:cubicBezTo>
                <a:lnTo>
                  <a:pt x="118697" y="102644"/>
                </a:lnTo>
                <a:cubicBezTo>
                  <a:pt x="123143" y="107090"/>
                  <a:pt x="123143" y="114290"/>
                  <a:pt x="118697" y="118697"/>
                </a:cubicBezTo>
                <a:cubicBezTo>
                  <a:pt x="114290" y="123143"/>
                  <a:pt x="107090" y="123143"/>
                  <a:pt x="102644"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42" name="Shape9_20221014_120843">
            <a:extLst>
              <a:ext uri="{FF2B5EF4-FFF2-40B4-BE49-F238E27FC236}">
                <a16:creationId xmlns:a16="http://schemas.microsoft.com/office/drawing/2014/main" id="{8C86D590-1473-41FD-9538-99FF4695F4B6}"/>
              </a:ext>
            </a:extLst>
          </p:cNvPr>
          <p:cNvSpPr/>
          <p:nvPr/>
        </p:nvSpPr>
        <p:spPr>
          <a:xfrm>
            <a:off x="5151213" y="4725229"/>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1"/>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43" name="Shape10_20221014_120843">
            <a:extLst>
              <a:ext uri="{FF2B5EF4-FFF2-40B4-BE49-F238E27FC236}">
                <a16:creationId xmlns:a16="http://schemas.microsoft.com/office/drawing/2014/main" id="{17BF7EDE-C230-478E-9A6D-960D0D243C90}"/>
              </a:ext>
            </a:extLst>
          </p:cNvPr>
          <p:cNvSpPr/>
          <p:nvPr/>
        </p:nvSpPr>
        <p:spPr>
          <a:xfrm>
            <a:off x="5151213" y="4725197"/>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81"/>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44" name="Shape0_20220721_110735">
            <a:extLst>
              <a:ext uri="{FF2B5EF4-FFF2-40B4-BE49-F238E27FC236}">
                <a16:creationId xmlns:a16="http://schemas.microsoft.com/office/drawing/2014/main" id="{4647118A-AA6E-4202-A393-5446B8C709FA}"/>
              </a:ext>
            </a:extLst>
          </p:cNvPr>
          <p:cNvSpPr/>
          <p:nvPr/>
        </p:nvSpPr>
        <p:spPr>
          <a:xfrm>
            <a:off x="5758751" y="1971828"/>
            <a:ext cx="976789" cy="442010"/>
          </a:xfrm>
          <a:prstGeom prst="round2SameRect">
            <a:avLst/>
          </a:prstGeom>
          <a:solidFill>
            <a:schemeClr val="accent1"/>
          </a:solidFill>
          <a:ln>
            <a:noFill/>
          </a:ln>
        </p:spPr>
        <p:txBody>
          <a:bodyPr spcFirstLastPara="1" wrap="square" lIns="63963" tIns="42642" rIns="63963" bIns="42642" anchor="ctr" anchorCtr="0">
            <a:noAutofit/>
          </a:bodyPr>
          <a:lstStyle/>
          <a:p>
            <a:pPr algn="ctr"/>
            <a:r>
              <a:rPr lang="en-US" sz="1050" b="1" dirty="0">
                <a:solidFill>
                  <a:schemeClr val="lt1"/>
                </a:solidFill>
                <a:ea typeface="Calibri"/>
                <a:cs typeface="Arial" panose="020B0604020202020204" pitchFamily="34" charset="0"/>
                <a:sym typeface="Calibri"/>
              </a:rPr>
              <a:t>Title</a:t>
            </a:r>
          </a:p>
        </p:txBody>
      </p:sp>
      <p:sp>
        <p:nvSpPr>
          <p:cNvPr id="45" name="Shape1_20220721_110735">
            <a:extLst>
              <a:ext uri="{FF2B5EF4-FFF2-40B4-BE49-F238E27FC236}">
                <a16:creationId xmlns:a16="http://schemas.microsoft.com/office/drawing/2014/main" id="{10BE13FF-DE43-4F39-89B5-6E755A9655FD}"/>
              </a:ext>
            </a:extLst>
          </p:cNvPr>
          <p:cNvSpPr/>
          <p:nvPr/>
        </p:nvSpPr>
        <p:spPr>
          <a:xfrm>
            <a:off x="5758751" y="5414174"/>
            <a:ext cx="976789" cy="442009"/>
          </a:xfrm>
          <a:prstGeom prst="roundRect">
            <a:avLst>
              <a:gd name="adj" fmla="val 11531"/>
            </a:avLst>
          </a:prstGeom>
          <a:solidFill>
            <a:schemeClr val="accent5">
              <a:lumMod val="60000"/>
              <a:lumOff val="40000"/>
            </a:schemeClr>
          </a:solidFill>
          <a:ln>
            <a:noFill/>
          </a:ln>
        </p:spPr>
        <p:txBody>
          <a:bodyPr spcFirstLastPara="1" wrap="square" lIns="63963" tIns="42642" rIns="63963" bIns="42642" anchor="ctr" anchorCtr="0">
            <a:noAutofit/>
          </a:bodyPr>
          <a:lstStyle/>
          <a:p>
            <a:pPr algn="ctr"/>
            <a:r>
              <a:rPr lang="en-US" sz="1000" dirty="0">
                <a:ea typeface="Calibri"/>
                <a:cs typeface="Arial" panose="020B0604020202020204" pitchFamily="34" charset="0"/>
                <a:sym typeface="Calibri"/>
              </a:rPr>
              <a:t>Insert Text Here</a:t>
            </a:r>
          </a:p>
        </p:txBody>
      </p:sp>
      <p:sp>
        <p:nvSpPr>
          <p:cNvPr id="48" name="Shape2_20221014_120837">
            <a:extLst>
              <a:ext uri="{FF2B5EF4-FFF2-40B4-BE49-F238E27FC236}">
                <a16:creationId xmlns:a16="http://schemas.microsoft.com/office/drawing/2014/main" id="{85AAE554-5A0D-405C-9B29-061DC7267BC4}"/>
              </a:ext>
            </a:extLst>
          </p:cNvPr>
          <p:cNvSpPr/>
          <p:nvPr/>
        </p:nvSpPr>
        <p:spPr>
          <a:xfrm>
            <a:off x="6199987" y="4335397"/>
            <a:ext cx="81000" cy="108000"/>
          </a:xfrm>
          <a:custGeom>
            <a:avLst/>
            <a:gdLst/>
            <a:ahLst/>
            <a:cxnLst/>
            <a:rect l="l" t="t" r="r" b="b"/>
            <a:pathLst>
              <a:path w="141664" h="163196" extrusionOk="0">
                <a:moveTo>
                  <a:pt x="54484" y="163197"/>
                </a:moveTo>
                <a:cubicBezTo>
                  <a:pt x="50314" y="163197"/>
                  <a:pt x="46458" y="160915"/>
                  <a:pt x="44490" y="157217"/>
                </a:cubicBezTo>
                <a:lnTo>
                  <a:pt x="1367" y="77344"/>
                </a:lnTo>
                <a:cubicBezTo>
                  <a:pt x="-1623" y="71836"/>
                  <a:pt x="462" y="64911"/>
                  <a:pt x="5971" y="61960"/>
                </a:cubicBezTo>
                <a:cubicBezTo>
                  <a:pt x="11479" y="58969"/>
                  <a:pt x="18365" y="61055"/>
                  <a:pt x="21355" y="66563"/>
                </a:cubicBezTo>
                <a:lnTo>
                  <a:pt x="54484" y="127904"/>
                </a:lnTo>
                <a:lnTo>
                  <a:pt x="120310" y="5971"/>
                </a:lnTo>
                <a:cubicBezTo>
                  <a:pt x="123300" y="462"/>
                  <a:pt x="130186" y="-1623"/>
                  <a:pt x="135694" y="1367"/>
                </a:cubicBezTo>
                <a:cubicBezTo>
                  <a:pt x="141203" y="4357"/>
                  <a:pt x="143288" y="11243"/>
                  <a:pt x="140298" y="16751"/>
                </a:cubicBezTo>
                <a:lnTo>
                  <a:pt x="64478" y="157217"/>
                </a:lnTo>
                <a:cubicBezTo>
                  <a:pt x="62511" y="160876"/>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49" name="Shape3_20221014_120837">
            <a:extLst>
              <a:ext uri="{FF2B5EF4-FFF2-40B4-BE49-F238E27FC236}">
                <a16:creationId xmlns:a16="http://schemas.microsoft.com/office/drawing/2014/main" id="{8F045B0C-5784-4C6A-B88E-02C9B65DD0BC}"/>
              </a:ext>
            </a:extLst>
          </p:cNvPr>
          <p:cNvSpPr/>
          <p:nvPr/>
        </p:nvSpPr>
        <p:spPr>
          <a:xfrm>
            <a:off x="6199987" y="4691495"/>
            <a:ext cx="81000" cy="108000"/>
          </a:xfrm>
          <a:custGeom>
            <a:avLst/>
            <a:gdLst/>
            <a:ahLst/>
            <a:cxnLst/>
            <a:rect l="l" t="t" r="r" b="b"/>
            <a:pathLst>
              <a:path w="141664" h="163196" extrusionOk="0">
                <a:moveTo>
                  <a:pt x="54484" y="163197"/>
                </a:moveTo>
                <a:lnTo>
                  <a:pt x="54484" y="163197"/>
                </a:lnTo>
                <a:cubicBezTo>
                  <a:pt x="50314" y="163197"/>
                  <a:pt x="46458" y="160915"/>
                  <a:pt x="44490" y="157216"/>
                </a:cubicBezTo>
                <a:lnTo>
                  <a:pt x="1367" y="77344"/>
                </a:lnTo>
                <a:cubicBezTo>
                  <a:pt x="-1623" y="71835"/>
                  <a:pt x="462" y="64910"/>
                  <a:pt x="5971" y="61960"/>
                </a:cubicBezTo>
                <a:cubicBezTo>
                  <a:pt x="11479"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50" name="Shape4_20221014_120837">
            <a:extLst>
              <a:ext uri="{FF2B5EF4-FFF2-40B4-BE49-F238E27FC236}">
                <a16:creationId xmlns:a16="http://schemas.microsoft.com/office/drawing/2014/main" id="{D22F693A-FC9F-49F9-B7E6-09693EB610E1}"/>
              </a:ext>
            </a:extLst>
          </p:cNvPr>
          <p:cNvSpPr/>
          <p:nvPr/>
        </p:nvSpPr>
        <p:spPr>
          <a:xfrm>
            <a:off x="6199987" y="5080313"/>
            <a:ext cx="81000" cy="108000"/>
          </a:xfrm>
          <a:custGeom>
            <a:avLst/>
            <a:gdLst/>
            <a:ahLst/>
            <a:cxnLst/>
            <a:rect l="l" t="t" r="r" b="b"/>
            <a:pathLst>
              <a:path w="141664" h="163196" extrusionOk="0">
                <a:moveTo>
                  <a:pt x="54484" y="163197"/>
                </a:moveTo>
                <a:lnTo>
                  <a:pt x="54484" y="163197"/>
                </a:lnTo>
                <a:cubicBezTo>
                  <a:pt x="50314" y="163197"/>
                  <a:pt x="46458" y="160915"/>
                  <a:pt x="44490" y="157216"/>
                </a:cubicBezTo>
                <a:lnTo>
                  <a:pt x="1367" y="77344"/>
                </a:lnTo>
                <a:cubicBezTo>
                  <a:pt x="-1623" y="71835"/>
                  <a:pt x="462" y="64910"/>
                  <a:pt x="5971" y="61960"/>
                </a:cubicBezTo>
                <a:cubicBezTo>
                  <a:pt x="11479"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87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52" name="Shape0_20220721_110953">
            <a:extLst>
              <a:ext uri="{FF2B5EF4-FFF2-40B4-BE49-F238E27FC236}">
                <a16:creationId xmlns:a16="http://schemas.microsoft.com/office/drawing/2014/main" id="{7D73180E-DEBF-4B04-A723-4C127D4C9FF1}"/>
              </a:ext>
            </a:extLst>
          </p:cNvPr>
          <p:cNvSpPr/>
          <p:nvPr/>
        </p:nvSpPr>
        <p:spPr>
          <a:xfrm>
            <a:off x="6831133" y="1971828"/>
            <a:ext cx="976789" cy="442010"/>
          </a:xfrm>
          <a:prstGeom prst="round2SameRect">
            <a:avLst/>
          </a:prstGeom>
          <a:solidFill>
            <a:schemeClr val="accent1"/>
          </a:solidFill>
          <a:ln>
            <a:noFill/>
          </a:ln>
        </p:spPr>
        <p:txBody>
          <a:bodyPr spcFirstLastPara="1" wrap="square" lIns="63963" tIns="42642" rIns="63963" bIns="42642" anchor="ctr" anchorCtr="0">
            <a:noAutofit/>
          </a:bodyPr>
          <a:lstStyle/>
          <a:p>
            <a:pPr algn="ctr"/>
            <a:r>
              <a:rPr lang="en-US" sz="1050" b="1" dirty="0">
                <a:solidFill>
                  <a:schemeClr val="lt1"/>
                </a:solidFill>
                <a:ea typeface="Calibri"/>
                <a:cs typeface="Arial" panose="020B0604020202020204" pitchFamily="34" charset="0"/>
                <a:sym typeface="Calibri"/>
              </a:rPr>
              <a:t>Title</a:t>
            </a:r>
          </a:p>
        </p:txBody>
      </p:sp>
      <p:sp>
        <p:nvSpPr>
          <p:cNvPr id="53" name="Shape1_20220721_110953">
            <a:extLst>
              <a:ext uri="{FF2B5EF4-FFF2-40B4-BE49-F238E27FC236}">
                <a16:creationId xmlns:a16="http://schemas.microsoft.com/office/drawing/2014/main" id="{B6B63A80-0143-4BB3-B03E-2932E75978BB}"/>
              </a:ext>
            </a:extLst>
          </p:cNvPr>
          <p:cNvSpPr/>
          <p:nvPr/>
        </p:nvSpPr>
        <p:spPr>
          <a:xfrm>
            <a:off x="6831133" y="5414174"/>
            <a:ext cx="976789" cy="442009"/>
          </a:xfrm>
          <a:prstGeom prst="roundRect">
            <a:avLst>
              <a:gd name="adj" fmla="val 11531"/>
            </a:avLst>
          </a:prstGeom>
          <a:solidFill>
            <a:schemeClr val="accent5">
              <a:lumMod val="60000"/>
              <a:lumOff val="40000"/>
            </a:schemeClr>
          </a:solidFill>
          <a:ln>
            <a:noFill/>
          </a:ln>
        </p:spPr>
        <p:txBody>
          <a:bodyPr spcFirstLastPara="1" wrap="square" lIns="63963" tIns="42642" rIns="63963" bIns="42642" anchor="ctr" anchorCtr="0">
            <a:noAutofit/>
          </a:bodyPr>
          <a:lstStyle/>
          <a:p>
            <a:pPr algn="ctr"/>
            <a:r>
              <a:rPr lang="en-US" sz="1000" dirty="0">
                <a:ea typeface="Calibri"/>
                <a:cs typeface="Arial" panose="020B0604020202020204" pitchFamily="34" charset="0"/>
                <a:sym typeface="Calibri"/>
              </a:rPr>
              <a:t>Insert Text Here</a:t>
            </a:r>
          </a:p>
        </p:txBody>
      </p:sp>
      <p:sp>
        <p:nvSpPr>
          <p:cNvPr id="57" name="Shape0_20220721_110959">
            <a:extLst>
              <a:ext uri="{FF2B5EF4-FFF2-40B4-BE49-F238E27FC236}">
                <a16:creationId xmlns:a16="http://schemas.microsoft.com/office/drawing/2014/main" id="{B5C0597C-7D5B-455F-9C18-D429190FBFE8}"/>
              </a:ext>
            </a:extLst>
          </p:cNvPr>
          <p:cNvSpPr/>
          <p:nvPr/>
        </p:nvSpPr>
        <p:spPr>
          <a:xfrm>
            <a:off x="7903520" y="1971828"/>
            <a:ext cx="976788" cy="442010"/>
          </a:xfrm>
          <a:prstGeom prst="round2SameRect">
            <a:avLst/>
          </a:prstGeom>
          <a:solidFill>
            <a:schemeClr val="accent1"/>
          </a:solidFill>
          <a:ln>
            <a:noFill/>
          </a:ln>
        </p:spPr>
        <p:txBody>
          <a:bodyPr spcFirstLastPara="1" wrap="square" lIns="63963" tIns="42642" rIns="63963" bIns="42642" anchor="ctr" anchorCtr="0">
            <a:noAutofit/>
          </a:bodyPr>
          <a:lstStyle/>
          <a:p>
            <a:pPr algn="ctr"/>
            <a:r>
              <a:rPr lang="en-US" sz="1050" b="1" dirty="0">
                <a:solidFill>
                  <a:schemeClr val="lt1"/>
                </a:solidFill>
                <a:ea typeface="Calibri"/>
                <a:cs typeface="Arial" panose="020B0604020202020204" pitchFamily="34" charset="0"/>
                <a:sym typeface="Calibri"/>
              </a:rPr>
              <a:t>Title</a:t>
            </a:r>
          </a:p>
        </p:txBody>
      </p:sp>
      <p:sp>
        <p:nvSpPr>
          <p:cNvPr id="58" name="Shape1_20220721_110959">
            <a:extLst>
              <a:ext uri="{FF2B5EF4-FFF2-40B4-BE49-F238E27FC236}">
                <a16:creationId xmlns:a16="http://schemas.microsoft.com/office/drawing/2014/main" id="{DF56EB46-DA17-42F9-94FB-8DE709A1768C}"/>
              </a:ext>
            </a:extLst>
          </p:cNvPr>
          <p:cNvSpPr/>
          <p:nvPr/>
        </p:nvSpPr>
        <p:spPr>
          <a:xfrm>
            <a:off x="7903520" y="5414174"/>
            <a:ext cx="976788" cy="442009"/>
          </a:xfrm>
          <a:prstGeom prst="roundRect">
            <a:avLst>
              <a:gd name="adj" fmla="val 11531"/>
            </a:avLst>
          </a:prstGeom>
          <a:solidFill>
            <a:schemeClr val="accent5">
              <a:lumMod val="60000"/>
              <a:lumOff val="40000"/>
            </a:schemeClr>
          </a:solidFill>
          <a:ln>
            <a:noFill/>
          </a:ln>
        </p:spPr>
        <p:txBody>
          <a:bodyPr spcFirstLastPara="1" wrap="square" lIns="63963" tIns="42642" rIns="63963" bIns="42642" anchor="ctr" anchorCtr="0">
            <a:noAutofit/>
          </a:bodyPr>
          <a:lstStyle/>
          <a:p>
            <a:pPr algn="ctr"/>
            <a:r>
              <a:rPr lang="en-US" sz="1000" dirty="0">
                <a:ea typeface="Calibri"/>
                <a:cs typeface="Arial" panose="020B0604020202020204" pitchFamily="34" charset="0"/>
                <a:sym typeface="Calibri"/>
              </a:rPr>
              <a:t>Insert Text Here</a:t>
            </a:r>
          </a:p>
        </p:txBody>
      </p:sp>
      <p:sp>
        <p:nvSpPr>
          <p:cNvPr id="61" name="Shape11_20221014_120843">
            <a:extLst>
              <a:ext uri="{FF2B5EF4-FFF2-40B4-BE49-F238E27FC236}">
                <a16:creationId xmlns:a16="http://schemas.microsoft.com/office/drawing/2014/main" id="{5DE2E014-3913-4926-B31A-EC103F2E901A}"/>
              </a:ext>
            </a:extLst>
          </p:cNvPr>
          <p:cNvSpPr/>
          <p:nvPr/>
        </p:nvSpPr>
        <p:spPr>
          <a:xfrm>
            <a:off x="7291274" y="5084886"/>
            <a:ext cx="81000" cy="108000"/>
          </a:xfrm>
          <a:custGeom>
            <a:avLst/>
            <a:gdLst/>
            <a:ahLst/>
            <a:cxnLst/>
            <a:rect l="l" t="t" r="r" b="b"/>
            <a:pathLst>
              <a:path w="122031" h="122031" extrusionOk="0">
                <a:moveTo>
                  <a:pt x="3335" y="118697"/>
                </a:moveTo>
                <a:cubicBezTo>
                  <a:pt x="-1112" y="114251"/>
                  <a:pt x="-1112" y="107050"/>
                  <a:pt x="3335" y="102644"/>
                </a:cubicBezTo>
                <a:lnTo>
                  <a:pt x="102644" y="3335"/>
                </a:lnTo>
                <a:cubicBezTo>
                  <a:pt x="107090" y="-1112"/>
                  <a:pt x="114290" y="-1112"/>
                  <a:pt x="118697" y="3335"/>
                </a:cubicBezTo>
                <a:cubicBezTo>
                  <a:pt x="123143" y="7781"/>
                  <a:pt x="123143" y="14981"/>
                  <a:pt x="118697" y="19388"/>
                </a:cubicBezTo>
                <a:lnTo>
                  <a:pt x="19388" y="118697"/>
                </a:lnTo>
                <a:cubicBezTo>
                  <a:pt x="14942" y="123143"/>
                  <a:pt x="7741" y="123143"/>
                  <a:pt x="3335"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62" name="Shape12_20221014_120843">
            <a:extLst>
              <a:ext uri="{FF2B5EF4-FFF2-40B4-BE49-F238E27FC236}">
                <a16:creationId xmlns:a16="http://schemas.microsoft.com/office/drawing/2014/main" id="{117E165A-8712-4023-A16C-BC592BA235C0}"/>
              </a:ext>
            </a:extLst>
          </p:cNvPr>
          <p:cNvSpPr/>
          <p:nvPr/>
        </p:nvSpPr>
        <p:spPr>
          <a:xfrm>
            <a:off x="7291274" y="5084886"/>
            <a:ext cx="81000" cy="108000"/>
          </a:xfrm>
          <a:custGeom>
            <a:avLst/>
            <a:gdLst/>
            <a:ahLst/>
            <a:cxnLst/>
            <a:rect l="l" t="t" r="r" b="b"/>
            <a:pathLst>
              <a:path w="122031" h="122031" extrusionOk="0">
                <a:moveTo>
                  <a:pt x="102644" y="118697"/>
                </a:moveTo>
                <a:lnTo>
                  <a:pt x="3335" y="19388"/>
                </a:lnTo>
                <a:cubicBezTo>
                  <a:pt x="-1112" y="14941"/>
                  <a:pt x="-1112" y="7741"/>
                  <a:pt x="3335" y="3335"/>
                </a:cubicBezTo>
                <a:cubicBezTo>
                  <a:pt x="7781" y="-1112"/>
                  <a:pt x="14981" y="-1112"/>
                  <a:pt x="19388" y="3335"/>
                </a:cubicBezTo>
                <a:lnTo>
                  <a:pt x="118697" y="102644"/>
                </a:lnTo>
                <a:cubicBezTo>
                  <a:pt x="123143" y="107090"/>
                  <a:pt x="123143" y="114290"/>
                  <a:pt x="118697" y="118697"/>
                </a:cubicBezTo>
                <a:cubicBezTo>
                  <a:pt x="114290" y="123143"/>
                  <a:pt x="107090" y="123143"/>
                  <a:pt x="102644"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63" name="Shape13_20221014_120843">
            <a:extLst>
              <a:ext uri="{FF2B5EF4-FFF2-40B4-BE49-F238E27FC236}">
                <a16:creationId xmlns:a16="http://schemas.microsoft.com/office/drawing/2014/main" id="{857F4FE0-ED55-448C-BFE3-1078A203193E}"/>
              </a:ext>
            </a:extLst>
          </p:cNvPr>
          <p:cNvSpPr/>
          <p:nvPr/>
        </p:nvSpPr>
        <p:spPr>
          <a:xfrm>
            <a:off x="7291274" y="4725229"/>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1"/>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64" name="Shape14_20221014_120843">
            <a:extLst>
              <a:ext uri="{FF2B5EF4-FFF2-40B4-BE49-F238E27FC236}">
                <a16:creationId xmlns:a16="http://schemas.microsoft.com/office/drawing/2014/main" id="{8ED1DD74-F40F-499C-BB25-1D76F554BD1E}"/>
              </a:ext>
            </a:extLst>
          </p:cNvPr>
          <p:cNvSpPr/>
          <p:nvPr/>
        </p:nvSpPr>
        <p:spPr>
          <a:xfrm>
            <a:off x="7291274" y="4725197"/>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81"/>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65" name="Shape15_20221014_120843">
            <a:extLst>
              <a:ext uri="{FF2B5EF4-FFF2-40B4-BE49-F238E27FC236}">
                <a16:creationId xmlns:a16="http://schemas.microsoft.com/office/drawing/2014/main" id="{88595F5A-9834-4E87-AA29-225BD2DA8981}"/>
              </a:ext>
            </a:extLst>
          </p:cNvPr>
          <p:cNvSpPr/>
          <p:nvPr/>
        </p:nvSpPr>
        <p:spPr>
          <a:xfrm>
            <a:off x="7291274" y="4365543"/>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1"/>
                  <a:pt x="-1112" y="7741"/>
                  <a:pt x="3335" y="3335"/>
                </a:cubicBezTo>
                <a:cubicBezTo>
                  <a:pt x="7781" y="-1112"/>
                  <a:pt x="14981" y="-1112"/>
                  <a:pt x="19388" y="3335"/>
                </a:cubicBezTo>
                <a:lnTo>
                  <a:pt x="118697" y="102644"/>
                </a:lnTo>
                <a:cubicBezTo>
                  <a:pt x="123143" y="10709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66" name="Shape16_20221014_120843">
            <a:extLst>
              <a:ext uri="{FF2B5EF4-FFF2-40B4-BE49-F238E27FC236}">
                <a16:creationId xmlns:a16="http://schemas.microsoft.com/office/drawing/2014/main" id="{E5E44F34-9FE6-473A-B68A-9ED0BCFD6BD2}"/>
              </a:ext>
            </a:extLst>
          </p:cNvPr>
          <p:cNvSpPr/>
          <p:nvPr/>
        </p:nvSpPr>
        <p:spPr>
          <a:xfrm>
            <a:off x="7291274" y="4365543"/>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41"/>
                  <a:pt x="123143" y="14941"/>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67" name="Shape0_20221014_120837">
            <a:extLst>
              <a:ext uri="{FF2B5EF4-FFF2-40B4-BE49-F238E27FC236}">
                <a16:creationId xmlns:a16="http://schemas.microsoft.com/office/drawing/2014/main" id="{0CD6502E-AFD1-48D6-853E-807FC4F4A637}"/>
              </a:ext>
            </a:extLst>
          </p:cNvPr>
          <p:cNvSpPr/>
          <p:nvPr/>
        </p:nvSpPr>
        <p:spPr>
          <a:xfrm>
            <a:off x="4064631" y="2562607"/>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6"/>
                  <a:pt x="462" y="64911"/>
                  <a:pt x="5971" y="61960"/>
                </a:cubicBezTo>
                <a:cubicBezTo>
                  <a:pt x="11518" y="58969"/>
                  <a:pt x="18365" y="61055"/>
                  <a:pt x="21355" y="66563"/>
                </a:cubicBezTo>
                <a:lnTo>
                  <a:pt x="54484" y="127904"/>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68" name="Shape5_20221014_120837">
            <a:extLst>
              <a:ext uri="{FF2B5EF4-FFF2-40B4-BE49-F238E27FC236}">
                <a16:creationId xmlns:a16="http://schemas.microsoft.com/office/drawing/2014/main" id="{0D64EACD-F01F-49F5-B132-47750E890C6C}"/>
              </a:ext>
            </a:extLst>
          </p:cNvPr>
          <p:cNvSpPr/>
          <p:nvPr/>
        </p:nvSpPr>
        <p:spPr>
          <a:xfrm>
            <a:off x="5132307" y="2562607"/>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6"/>
                  <a:pt x="462" y="64911"/>
                  <a:pt x="5971" y="61960"/>
                </a:cubicBezTo>
                <a:cubicBezTo>
                  <a:pt x="11518" y="58969"/>
                  <a:pt x="18365" y="61055"/>
                  <a:pt x="21355" y="66563"/>
                </a:cubicBezTo>
                <a:lnTo>
                  <a:pt x="54484" y="127904"/>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69" name="Shape6_20221014_120837">
            <a:extLst>
              <a:ext uri="{FF2B5EF4-FFF2-40B4-BE49-F238E27FC236}">
                <a16:creationId xmlns:a16="http://schemas.microsoft.com/office/drawing/2014/main" id="{D10B064F-14C5-44D5-957C-F479426ACEEF}"/>
              </a:ext>
            </a:extLst>
          </p:cNvPr>
          <p:cNvSpPr/>
          <p:nvPr/>
        </p:nvSpPr>
        <p:spPr>
          <a:xfrm>
            <a:off x="6199987" y="2562607"/>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6"/>
                  <a:pt x="462" y="64911"/>
                  <a:pt x="5971" y="61960"/>
                </a:cubicBezTo>
                <a:cubicBezTo>
                  <a:pt x="11518" y="58969"/>
                  <a:pt x="18365" y="61055"/>
                  <a:pt x="21355" y="66563"/>
                </a:cubicBezTo>
                <a:lnTo>
                  <a:pt x="54484" y="127904"/>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70" name="Shape7_20221014_120837">
            <a:extLst>
              <a:ext uri="{FF2B5EF4-FFF2-40B4-BE49-F238E27FC236}">
                <a16:creationId xmlns:a16="http://schemas.microsoft.com/office/drawing/2014/main" id="{9C56469C-BE5B-4254-B338-7AE6CB39C16B}"/>
              </a:ext>
            </a:extLst>
          </p:cNvPr>
          <p:cNvSpPr/>
          <p:nvPr/>
        </p:nvSpPr>
        <p:spPr>
          <a:xfrm>
            <a:off x="7272368" y="2562607"/>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6"/>
                  <a:pt x="462" y="64911"/>
                  <a:pt x="5971" y="61960"/>
                </a:cubicBezTo>
                <a:cubicBezTo>
                  <a:pt x="11518" y="58969"/>
                  <a:pt x="18365" y="61055"/>
                  <a:pt x="21355" y="66563"/>
                </a:cubicBezTo>
                <a:lnTo>
                  <a:pt x="54484" y="127904"/>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71" name="Shape8_20221014_120837">
            <a:extLst>
              <a:ext uri="{FF2B5EF4-FFF2-40B4-BE49-F238E27FC236}">
                <a16:creationId xmlns:a16="http://schemas.microsoft.com/office/drawing/2014/main" id="{D0330FAC-1E89-4F2B-A185-7CECF6D56C64}"/>
              </a:ext>
            </a:extLst>
          </p:cNvPr>
          <p:cNvSpPr/>
          <p:nvPr/>
        </p:nvSpPr>
        <p:spPr>
          <a:xfrm>
            <a:off x="8344753" y="2562607"/>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6"/>
                  <a:pt x="462" y="64911"/>
                  <a:pt x="5971" y="61960"/>
                </a:cubicBezTo>
                <a:cubicBezTo>
                  <a:pt x="11518" y="58969"/>
                  <a:pt x="18365" y="61055"/>
                  <a:pt x="21355" y="66563"/>
                </a:cubicBezTo>
                <a:lnTo>
                  <a:pt x="54484" y="127904"/>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72" name="Shape9_20221014_120837">
            <a:extLst>
              <a:ext uri="{FF2B5EF4-FFF2-40B4-BE49-F238E27FC236}">
                <a16:creationId xmlns:a16="http://schemas.microsoft.com/office/drawing/2014/main" id="{BCF49F8F-1962-4157-BC17-C0A8DF81EE1D}"/>
              </a:ext>
            </a:extLst>
          </p:cNvPr>
          <p:cNvSpPr/>
          <p:nvPr/>
        </p:nvSpPr>
        <p:spPr>
          <a:xfrm>
            <a:off x="4064631" y="2922279"/>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50"/>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73" name="Shape10_20221014_120837">
            <a:extLst>
              <a:ext uri="{FF2B5EF4-FFF2-40B4-BE49-F238E27FC236}">
                <a16:creationId xmlns:a16="http://schemas.microsoft.com/office/drawing/2014/main" id="{B65553DC-9E14-4C20-A9EE-20594F5E5C74}"/>
              </a:ext>
            </a:extLst>
          </p:cNvPr>
          <p:cNvSpPr/>
          <p:nvPr/>
        </p:nvSpPr>
        <p:spPr>
          <a:xfrm>
            <a:off x="5132307" y="2922279"/>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50"/>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74" name="Shape11_20221014_120837">
            <a:extLst>
              <a:ext uri="{FF2B5EF4-FFF2-40B4-BE49-F238E27FC236}">
                <a16:creationId xmlns:a16="http://schemas.microsoft.com/office/drawing/2014/main" id="{424A7DA3-80FA-4223-BEA5-5A71408251B6}"/>
              </a:ext>
            </a:extLst>
          </p:cNvPr>
          <p:cNvSpPr/>
          <p:nvPr/>
        </p:nvSpPr>
        <p:spPr>
          <a:xfrm>
            <a:off x="6199987" y="2922279"/>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50"/>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75" name="Shape12_20221014_120837">
            <a:extLst>
              <a:ext uri="{FF2B5EF4-FFF2-40B4-BE49-F238E27FC236}">
                <a16:creationId xmlns:a16="http://schemas.microsoft.com/office/drawing/2014/main" id="{B9CB4C90-F0A5-42A1-8DD9-600BEA8C2F44}"/>
              </a:ext>
            </a:extLst>
          </p:cNvPr>
          <p:cNvSpPr/>
          <p:nvPr/>
        </p:nvSpPr>
        <p:spPr>
          <a:xfrm>
            <a:off x="7272368" y="2922279"/>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50"/>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76" name="Shape13_20221014_120837">
            <a:extLst>
              <a:ext uri="{FF2B5EF4-FFF2-40B4-BE49-F238E27FC236}">
                <a16:creationId xmlns:a16="http://schemas.microsoft.com/office/drawing/2014/main" id="{FDDD1C5D-2EF8-44F4-A2F5-43AF5619B499}"/>
              </a:ext>
            </a:extLst>
          </p:cNvPr>
          <p:cNvSpPr/>
          <p:nvPr/>
        </p:nvSpPr>
        <p:spPr>
          <a:xfrm>
            <a:off x="8344753" y="2922279"/>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50"/>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51" name="Google Shape;3752;p66">
            <a:extLst>
              <a:ext uri="{FF2B5EF4-FFF2-40B4-BE49-F238E27FC236}">
                <a16:creationId xmlns:a16="http://schemas.microsoft.com/office/drawing/2014/main" id="{F4C149C1-A54B-4408-9CF0-68615F30F5BD}"/>
              </a:ext>
            </a:extLst>
          </p:cNvPr>
          <p:cNvSpPr/>
          <p:nvPr/>
        </p:nvSpPr>
        <p:spPr>
          <a:xfrm>
            <a:off x="4083535" y="3286524"/>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90"/>
                  <a:pt x="123143" y="114290"/>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52" name="Google Shape;3753;p66">
            <a:extLst>
              <a:ext uri="{FF2B5EF4-FFF2-40B4-BE49-F238E27FC236}">
                <a16:creationId xmlns:a16="http://schemas.microsoft.com/office/drawing/2014/main" id="{9BF2F536-2B32-4E0A-909D-DD9B757D990A}"/>
              </a:ext>
            </a:extLst>
          </p:cNvPr>
          <p:cNvSpPr/>
          <p:nvPr/>
        </p:nvSpPr>
        <p:spPr>
          <a:xfrm>
            <a:off x="4083535" y="3286524"/>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78" name="Shape14_20221014_120837">
            <a:extLst>
              <a:ext uri="{FF2B5EF4-FFF2-40B4-BE49-F238E27FC236}">
                <a16:creationId xmlns:a16="http://schemas.microsoft.com/office/drawing/2014/main" id="{D624FEBF-A8AD-44D9-B9A0-8764AD3A6458}"/>
              </a:ext>
            </a:extLst>
          </p:cNvPr>
          <p:cNvSpPr/>
          <p:nvPr/>
        </p:nvSpPr>
        <p:spPr>
          <a:xfrm>
            <a:off x="5132307" y="3281952"/>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79" name="Shape15_20221014_120837">
            <a:extLst>
              <a:ext uri="{FF2B5EF4-FFF2-40B4-BE49-F238E27FC236}">
                <a16:creationId xmlns:a16="http://schemas.microsoft.com/office/drawing/2014/main" id="{EFB6A724-B00C-4D06-8533-C097F52AA8E2}"/>
              </a:ext>
            </a:extLst>
          </p:cNvPr>
          <p:cNvSpPr/>
          <p:nvPr/>
        </p:nvSpPr>
        <p:spPr>
          <a:xfrm>
            <a:off x="6199987" y="3267106"/>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49" name="Google Shape;3843;p66">
            <a:extLst>
              <a:ext uri="{FF2B5EF4-FFF2-40B4-BE49-F238E27FC236}">
                <a16:creationId xmlns:a16="http://schemas.microsoft.com/office/drawing/2014/main" id="{87CF5D4F-AA59-41BA-96FA-7A0AA2168718}"/>
              </a:ext>
            </a:extLst>
          </p:cNvPr>
          <p:cNvSpPr/>
          <p:nvPr/>
        </p:nvSpPr>
        <p:spPr>
          <a:xfrm>
            <a:off x="7291274" y="3286525"/>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90"/>
                  <a:pt x="123143" y="114290"/>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150" name="Google Shape;3844;p66">
            <a:extLst>
              <a:ext uri="{FF2B5EF4-FFF2-40B4-BE49-F238E27FC236}">
                <a16:creationId xmlns:a16="http://schemas.microsoft.com/office/drawing/2014/main" id="{E6D3DFFE-531B-4C48-9AA7-9ADF55DB4657}"/>
              </a:ext>
            </a:extLst>
          </p:cNvPr>
          <p:cNvSpPr/>
          <p:nvPr/>
        </p:nvSpPr>
        <p:spPr>
          <a:xfrm>
            <a:off x="7291274" y="3286525"/>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81" name="Shape16_20221014_120837">
            <a:extLst>
              <a:ext uri="{FF2B5EF4-FFF2-40B4-BE49-F238E27FC236}">
                <a16:creationId xmlns:a16="http://schemas.microsoft.com/office/drawing/2014/main" id="{6BFAB3DA-36FA-4662-8C48-CEF0171CB204}"/>
              </a:ext>
            </a:extLst>
          </p:cNvPr>
          <p:cNvSpPr/>
          <p:nvPr/>
        </p:nvSpPr>
        <p:spPr>
          <a:xfrm>
            <a:off x="8344753" y="3281952"/>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47" name="Google Shape;3749;p66">
            <a:extLst>
              <a:ext uri="{FF2B5EF4-FFF2-40B4-BE49-F238E27FC236}">
                <a16:creationId xmlns:a16="http://schemas.microsoft.com/office/drawing/2014/main" id="{718FACB5-1516-4100-8E81-AE729BEFFDB9}"/>
              </a:ext>
            </a:extLst>
          </p:cNvPr>
          <p:cNvSpPr/>
          <p:nvPr/>
        </p:nvSpPr>
        <p:spPr>
          <a:xfrm>
            <a:off x="4083535" y="3646197"/>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48" name="Google Shape;3750;p66">
            <a:extLst>
              <a:ext uri="{FF2B5EF4-FFF2-40B4-BE49-F238E27FC236}">
                <a16:creationId xmlns:a16="http://schemas.microsoft.com/office/drawing/2014/main" id="{1BA6BD3F-D958-450D-99BA-E98A9DC8F196}"/>
              </a:ext>
            </a:extLst>
          </p:cNvPr>
          <p:cNvSpPr/>
          <p:nvPr/>
        </p:nvSpPr>
        <p:spPr>
          <a:xfrm>
            <a:off x="4083535" y="3646197"/>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4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83" name="Shape17_20221014_120837">
            <a:extLst>
              <a:ext uri="{FF2B5EF4-FFF2-40B4-BE49-F238E27FC236}">
                <a16:creationId xmlns:a16="http://schemas.microsoft.com/office/drawing/2014/main" id="{78DE1DA1-225C-4005-8500-CB94791C89B3}"/>
              </a:ext>
            </a:extLst>
          </p:cNvPr>
          <p:cNvSpPr/>
          <p:nvPr/>
        </p:nvSpPr>
        <p:spPr>
          <a:xfrm>
            <a:off x="5132307" y="3641624"/>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84" name="Shape18_20221014_120837">
            <a:extLst>
              <a:ext uri="{FF2B5EF4-FFF2-40B4-BE49-F238E27FC236}">
                <a16:creationId xmlns:a16="http://schemas.microsoft.com/office/drawing/2014/main" id="{429CACD8-4631-4BB4-975B-10AE3E71D862}"/>
              </a:ext>
            </a:extLst>
          </p:cNvPr>
          <p:cNvSpPr/>
          <p:nvPr/>
        </p:nvSpPr>
        <p:spPr>
          <a:xfrm>
            <a:off x="6199987" y="3623205"/>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45" name="Google Shape;3840;p66">
            <a:extLst>
              <a:ext uri="{FF2B5EF4-FFF2-40B4-BE49-F238E27FC236}">
                <a16:creationId xmlns:a16="http://schemas.microsoft.com/office/drawing/2014/main" id="{8CDF59C6-8B52-46F4-8321-0D9AA92EFD0F}"/>
              </a:ext>
            </a:extLst>
          </p:cNvPr>
          <p:cNvSpPr/>
          <p:nvPr/>
        </p:nvSpPr>
        <p:spPr>
          <a:xfrm>
            <a:off x="7291274" y="3646197"/>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146" name="Google Shape;3841;p66">
            <a:extLst>
              <a:ext uri="{FF2B5EF4-FFF2-40B4-BE49-F238E27FC236}">
                <a16:creationId xmlns:a16="http://schemas.microsoft.com/office/drawing/2014/main" id="{0C3A9273-23FE-49EB-A1DB-5669D89EAB25}"/>
              </a:ext>
            </a:extLst>
          </p:cNvPr>
          <p:cNvSpPr/>
          <p:nvPr/>
        </p:nvSpPr>
        <p:spPr>
          <a:xfrm>
            <a:off x="7291274" y="3646197"/>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4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86" name="Shape19_20221014_120837">
            <a:extLst>
              <a:ext uri="{FF2B5EF4-FFF2-40B4-BE49-F238E27FC236}">
                <a16:creationId xmlns:a16="http://schemas.microsoft.com/office/drawing/2014/main" id="{44D7E808-3D4C-44AA-9E04-FCE2759BAD77}"/>
              </a:ext>
            </a:extLst>
          </p:cNvPr>
          <p:cNvSpPr/>
          <p:nvPr/>
        </p:nvSpPr>
        <p:spPr>
          <a:xfrm>
            <a:off x="8344753" y="3641624"/>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87" name="Shape20_20221014_120837">
            <a:extLst>
              <a:ext uri="{FF2B5EF4-FFF2-40B4-BE49-F238E27FC236}">
                <a16:creationId xmlns:a16="http://schemas.microsoft.com/office/drawing/2014/main" id="{416F64A9-4B38-4C1D-9CFB-0AB7DA38DB57}"/>
              </a:ext>
            </a:extLst>
          </p:cNvPr>
          <p:cNvSpPr/>
          <p:nvPr/>
        </p:nvSpPr>
        <p:spPr>
          <a:xfrm>
            <a:off x="8344753" y="4335397"/>
            <a:ext cx="81000" cy="108000"/>
          </a:xfrm>
          <a:custGeom>
            <a:avLst/>
            <a:gdLst/>
            <a:ahLst/>
            <a:cxnLst/>
            <a:rect l="l" t="t" r="r" b="b"/>
            <a:pathLst>
              <a:path w="141664" h="163196" extrusionOk="0">
                <a:moveTo>
                  <a:pt x="54484" y="163197"/>
                </a:moveTo>
                <a:cubicBezTo>
                  <a:pt x="50314" y="163197"/>
                  <a:pt x="46458" y="160915"/>
                  <a:pt x="44490" y="157217"/>
                </a:cubicBezTo>
                <a:lnTo>
                  <a:pt x="1367" y="77344"/>
                </a:lnTo>
                <a:cubicBezTo>
                  <a:pt x="-1623" y="71836"/>
                  <a:pt x="462" y="64911"/>
                  <a:pt x="5971" y="61960"/>
                </a:cubicBezTo>
                <a:cubicBezTo>
                  <a:pt x="11479" y="58969"/>
                  <a:pt x="18365" y="61055"/>
                  <a:pt x="21355" y="66563"/>
                </a:cubicBezTo>
                <a:lnTo>
                  <a:pt x="54484" y="127904"/>
                </a:lnTo>
                <a:lnTo>
                  <a:pt x="120310" y="5971"/>
                </a:lnTo>
                <a:cubicBezTo>
                  <a:pt x="123300" y="462"/>
                  <a:pt x="130186" y="-1623"/>
                  <a:pt x="135694" y="1367"/>
                </a:cubicBezTo>
                <a:cubicBezTo>
                  <a:pt x="141203" y="4357"/>
                  <a:pt x="143288" y="11243"/>
                  <a:pt x="140298" y="16751"/>
                </a:cubicBezTo>
                <a:lnTo>
                  <a:pt x="64478" y="157217"/>
                </a:lnTo>
                <a:cubicBezTo>
                  <a:pt x="62511" y="160876"/>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88" name="Shape21_20221014_120843">
            <a:extLst>
              <a:ext uri="{FF2B5EF4-FFF2-40B4-BE49-F238E27FC236}">
                <a16:creationId xmlns:a16="http://schemas.microsoft.com/office/drawing/2014/main" id="{A383E31B-01EC-4C0C-A00D-05B8FA2A6EA0}"/>
              </a:ext>
            </a:extLst>
          </p:cNvPr>
          <p:cNvSpPr/>
          <p:nvPr/>
        </p:nvSpPr>
        <p:spPr>
          <a:xfrm>
            <a:off x="8363657" y="5084886"/>
            <a:ext cx="81000" cy="108000"/>
          </a:xfrm>
          <a:custGeom>
            <a:avLst/>
            <a:gdLst/>
            <a:ahLst/>
            <a:cxnLst/>
            <a:rect l="l" t="t" r="r" b="b"/>
            <a:pathLst>
              <a:path w="122031" h="122031" extrusionOk="0">
                <a:moveTo>
                  <a:pt x="3335" y="118697"/>
                </a:moveTo>
                <a:cubicBezTo>
                  <a:pt x="-1112" y="114251"/>
                  <a:pt x="-1112" y="107050"/>
                  <a:pt x="3335" y="102644"/>
                </a:cubicBezTo>
                <a:lnTo>
                  <a:pt x="102644" y="3335"/>
                </a:lnTo>
                <a:cubicBezTo>
                  <a:pt x="107090" y="-1112"/>
                  <a:pt x="114290" y="-1112"/>
                  <a:pt x="118697" y="3335"/>
                </a:cubicBezTo>
                <a:cubicBezTo>
                  <a:pt x="123143" y="7781"/>
                  <a:pt x="123143" y="14981"/>
                  <a:pt x="118697" y="19388"/>
                </a:cubicBezTo>
                <a:lnTo>
                  <a:pt x="19388" y="118697"/>
                </a:lnTo>
                <a:cubicBezTo>
                  <a:pt x="14942" y="123143"/>
                  <a:pt x="7741" y="123143"/>
                  <a:pt x="3335"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89" name="Shape22_20221014_120843">
            <a:extLst>
              <a:ext uri="{FF2B5EF4-FFF2-40B4-BE49-F238E27FC236}">
                <a16:creationId xmlns:a16="http://schemas.microsoft.com/office/drawing/2014/main" id="{40CCFA2E-9BBD-42DB-8DA4-500FA788F3D7}"/>
              </a:ext>
            </a:extLst>
          </p:cNvPr>
          <p:cNvSpPr/>
          <p:nvPr/>
        </p:nvSpPr>
        <p:spPr>
          <a:xfrm>
            <a:off x="8363657" y="5084886"/>
            <a:ext cx="81000" cy="108000"/>
          </a:xfrm>
          <a:custGeom>
            <a:avLst/>
            <a:gdLst/>
            <a:ahLst/>
            <a:cxnLst/>
            <a:rect l="l" t="t" r="r" b="b"/>
            <a:pathLst>
              <a:path w="122031" h="122031" extrusionOk="0">
                <a:moveTo>
                  <a:pt x="102644" y="118697"/>
                </a:moveTo>
                <a:lnTo>
                  <a:pt x="3335" y="19388"/>
                </a:lnTo>
                <a:cubicBezTo>
                  <a:pt x="-1112" y="14941"/>
                  <a:pt x="-1112" y="7741"/>
                  <a:pt x="3335" y="3335"/>
                </a:cubicBezTo>
                <a:cubicBezTo>
                  <a:pt x="7781" y="-1112"/>
                  <a:pt x="14981" y="-1112"/>
                  <a:pt x="19388" y="3335"/>
                </a:cubicBezTo>
                <a:lnTo>
                  <a:pt x="118697" y="102644"/>
                </a:lnTo>
                <a:cubicBezTo>
                  <a:pt x="123143" y="107090"/>
                  <a:pt x="123143" y="114290"/>
                  <a:pt x="118697" y="118697"/>
                </a:cubicBezTo>
                <a:cubicBezTo>
                  <a:pt x="114290" y="123143"/>
                  <a:pt x="107090" y="123143"/>
                  <a:pt x="102644"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90" name="Shape23_20221014_120843">
            <a:extLst>
              <a:ext uri="{FF2B5EF4-FFF2-40B4-BE49-F238E27FC236}">
                <a16:creationId xmlns:a16="http://schemas.microsoft.com/office/drawing/2014/main" id="{896ABCB7-43E4-49E0-B3B1-B340706838F1}"/>
              </a:ext>
            </a:extLst>
          </p:cNvPr>
          <p:cNvSpPr/>
          <p:nvPr/>
        </p:nvSpPr>
        <p:spPr>
          <a:xfrm>
            <a:off x="8363657" y="4725229"/>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1"/>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91" name="Shape24_20221014_120843">
            <a:extLst>
              <a:ext uri="{FF2B5EF4-FFF2-40B4-BE49-F238E27FC236}">
                <a16:creationId xmlns:a16="http://schemas.microsoft.com/office/drawing/2014/main" id="{707C65C6-0012-4B46-982C-FEDF43172B2D}"/>
              </a:ext>
            </a:extLst>
          </p:cNvPr>
          <p:cNvSpPr/>
          <p:nvPr/>
        </p:nvSpPr>
        <p:spPr>
          <a:xfrm>
            <a:off x="8363657" y="4725197"/>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81"/>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43" name="Google Shape;3746;p66">
            <a:extLst>
              <a:ext uri="{FF2B5EF4-FFF2-40B4-BE49-F238E27FC236}">
                <a16:creationId xmlns:a16="http://schemas.microsoft.com/office/drawing/2014/main" id="{1A9EBF99-E19E-4010-8888-6B7CEFE44F20}"/>
              </a:ext>
            </a:extLst>
          </p:cNvPr>
          <p:cNvSpPr/>
          <p:nvPr/>
        </p:nvSpPr>
        <p:spPr>
          <a:xfrm>
            <a:off x="4083535" y="4005882"/>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44" name="Google Shape;3747;p66">
            <a:extLst>
              <a:ext uri="{FF2B5EF4-FFF2-40B4-BE49-F238E27FC236}">
                <a16:creationId xmlns:a16="http://schemas.microsoft.com/office/drawing/2014/main" id="{5D2151A9-6065-4D7E-8770-266F4E627050}"/>
              </a:ext>
            </a:extLst>
          </p:cNvPr>
          <p:cNvSpPr/>
          <p:nvPr/>
        </p:nvSpPr>
        <p:spPr>
          <a:xfrm>
            <a:off x="4083535" y="4005854"/>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41" name="Google Shape;3780;p66">
            <a:extLst>
              <a:ext uri="{FF2B5EF4-FFF2-40B4-BE49-F238E27FC236}">
                <a16:creationId xmlns:a16="http://schemas.microsoft.com/office/drawing/2014/main" id="{9CD04726-A415-4C34-8893-F118087AE499}"/>
              </a:ext>
            </a:extLst>
          </p:cNvPr>
          <p:cNvSpPr/>
          <p:nvPr/>
        </p:nvSpPr>
        <p:spPr>
          <a:xfrm>
            <a:off x="5151213" y="4005882"/>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42" name="Google Shape;3781;p66">
            <a:extLst>
              <a:ext uri="{FF2B5EF4-FFF2-40B4-BE49-F238E27FC236}">
                <a16:creationId xmlns:a16="http://schemas.microsoft.com/office/drawing/2014/main" id="{6EF206C4-4FB3-4076-9437-6BD9B94706CC}"/>
              </a:ext>
            </a:extLst>
          </p:cNvPr>
          <p:cNvSpPr/>
          <p:nvPr/>
        </p:nvSpPr>
        <p:spPr>
          <a:xfrm>
            <a:off x="5151213" y="4005854"/>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94" name="Shape21_20221014_120837">
            <a:extLst>
              <a:ext uri="{FF2B5EF4-FFF2-40B4-BE49-F238E27FC236}">
                <a16:creationId xmlns:a16="http://schemas.microsoft.com/office/drawing/2014/main" id="{1D2C7AB1-0DD1-4A69-8C5E-A3CFAB403A4E}"/>
              </a:ext>
            </a:extLst>
          </p:cNvPr>
          <p:cNvSpPr/>
          <p:nvPr/>
        </p:nvSpPr>
        <p:spPr>
          <a:xfrm>
            <a:off x="6199987" y="3979301"/>
            <a:ext cx="81000" cy="108000"/>
          </a:xfrm>
          <a:custGeom>
            <a:avLst/>
            <a:gdLst/>
            <a:ahLst/>
            <a:cxnLst/>
            <a:rect l="l" t="t" r="r" b="b"/>
            <a:pathLst>
              <a:path w="141664" h="163196" extrusionOk="0">
                <a:moveTo>
                  <a:pt x="54484" y="163197"/>
                </a:moveTo>
                <a:cubicBezTo>
                  <a:pt x="50314" y="163197"/>
                  <a:pt x="46458" y="160915"/>
                  <a:pt x="44490" y="157216"/>
                </a:cubicBezTo>
                <a:lnTo>
                  <a:pt x="1367" y="77344"/>
                </a:lnTo>
                <a:cubicBezTo>
                  <a:pt x="-1623" y="71835"/>
                  <a:pt x="462" y="64911"/>
                  <a:pt x="5971" y="61960"/>
                </a:cubicBezTo>
                <a:cubicBezTo>
                  <a:pt x="11518" y="58969"/>
                  <a:pt x="18365" y="61055"/>
                  <a:pt x="21355" y="66563"/>
                </a:cubicBezTo>
                <a:lnTo>
                  <a:pt x="54484" y="127903"/>
                </a:lnTo>
                <a:lnTo>
                  <a:pt x="120310" y="5970"/>
                </a:lnTo>
                <a:cubicBezTo>
                  <a:pt x="123300" y="462"/>
                  <a:pt x="130186" y="-1623"/>
                  <a:pt x="135694" y="1367"/>
                </a:cubicBezTo>
                <a:cubicBezTo>
                  <a:pt x="141203" y="4357"/>
                  <a:pt x="143288" y="11243"/>
                  <a:pt x="140298" y="16751"/>
                </a:cubicBezTo>
                <a:lnTo>
                  <a:pt x="64478" y="157216"/>
                </a:lnTo>
                <a:cubicBezTo>
                  <a:pt x="62511" y="160915"/>
                  <a:pt x="58655" y="163197"/>
                  <a:pt x="54484" y="163197"/>
                </a:cubicBezTo>
                <a:close/>
              </a:path>
            </a:pathLst>
          </a:custGeom>
          <a:solidFill>
            <a:srgbClr val="24A14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39" name="Google Shape;3837;p66">
            <a:extLst>
              <a:ext uri="{FF2B5EF4-FFF2-40B4-BE49-F238E27FC236}">
                <a16:creationId xmlns:a16="http://schemas.microsoft.com/office/drawing/2014/main" id="{6A3F58D2-B25B-45E7-895A-6F78809D1A57}"/>
              </a:ext>
            </a:extLst>
          </p:cNvPr>
          <p:cNvSpPr/>
          <p:nvPr/>
        </p:nvSpPr>
        <p:spPr>
          <a:xfrm>
            <a:off x="7291274" y="4005882"/>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140" name="Google Shape;3838;p66">
            <a:extLst>
              <a:ext uri="{FF2B5EF4-FFF2-40B4-BE49-F238E27FC236}">
                <a16:creationId xmlns:a16="http://schemas.microsoft.com/office/drawing/2014/main" id="{385D3367-8C2C-4639-B0F9-C0BE172FD1E7}"/>
              </a:ext>
            </a:extLst>
          </p:cNvPr>
          <p:cNvSpPr/>
          <p:nvPr/>
        </p:nvSpPr>
        <p:spPr>
          <a:xfrm>
            <a:off x="7291274" y="4005854"/>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accent1"/>
              </a:solidFill>
              <a:ea typeface="Calibri"/>
              <a:cs typeface="Arial" panose="020B0604020202020204" pitchFamily="34" charset="0"/>
              <a:sym typeface="Calibri"/>
            </a:endParaRPr>
          </a:p>
        </p:txBody>
      </p:sp>
      <p:sp>
        <p:nvSpPr>
          <p:cNvPr id="137" name="Google Shape;3887;p66">
            <a:extLst>
              <a:ext uri="{FF2B5EF4-FFF2-40B4-BE49-F238E27FC236}">
                <a16:creationId xmlns:a16="http://schemas.microsoft.com/office/drawing/2014/main" id="{49D59642-7DEA-467A-ACC3-BA03A19C53A5}"/>
              </a:ext>
            </a:extLst>
          </p:cNvPr>
          <p:cNvSpPr/>
          <p:nvPr/>
        </p:nvSpPr>
        <p:spPr>
          <a:xfrm>
            <a:off x="8363657" y="4005888"/>
            <a:ext cx="81000" cy="108000"/>
          </a:xfrm>
          <a:custGeom>
            <a:avLst/>
            <a:gdLst/>
            <a:ahLst/>
            <a:cxnLst/>
            <a:rect l="l" t="t" r="r" b="b"/>
            <a:pathLst>
              <a:path w="122031" h="122031" extrusionOk="0">
                <a:moveTo>
                  <a:pt x="118697" y="118697"/>
                </a:moveTo>
                <a:cubicBezTo>
                  <a:pt x="114251" y="123143"/>
                  <a:pt x="107050" y="123143"/>
                  <a:pt x="102644" y="118697"/>
                </a:cubicBezTo>
                <a:lnTo>
                  <a:pt x="3335" y="19388"/>
                </a:lnTo>
                <a:cubicBezTo>
                  <a:pt x="-1112" y="14942"/>
                  <a:pt x="-1112" y="7741"/>
                  <a:pt x="3335" y="3335"/>
                </a:cubicBezTo>
                <a:cubicBezTo>
                  <a:pt x="7781" y="-1112"/>
                  <a:pt x="14981" y="-1112"/>
                  <a:pt x="19388" y="3335"/>
                </a:cubicBezTo>
                <a:lnTo>
                  <a:pt x="118697" y="102644"/>
                </a:lnTo>
                <a:cubicBezTo>
                  <a:pt x="123143" y="107050"/>
                  <a:pt x="123143" y="114251"/>
                  <a:pt x="118697" y="118697"/>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sp>
        <p:nvSpPr>
          <p:cNvPr id="138" name="Google Shape;3888;p66">
            <a:extLst>
              <a:ext uri="{FF2B5EF4-FFF2-40B4-BE49-F238E27FC236}">
                <a16:creationId xmlns:a16="http://schemas.microsoft.com/office/drawing/2014/main" id="{49F78912-3FF6-4A34-92BA-FF4866B1787B}"/>
              </a:ext>
            </a:extLst>
          </p:cNvPr>
          <p:cNvSpPr/>
          <p:nvPr/>
        </p:nvSpPr>
        <p:spPr>
          <a:xfrm>
            <a:off x="8363657" y="4005867"/>
            <a:ext cx="81000" cy="108000"/>
          </a:xfrm>
          <a:custGeom>
            <a:avLst/>
            <a:gdLst/>
            <a:ahLst/>
            <a:cxnLst/>
            <a:rect l="l" t="t" r="r" b="b"/>
            <a:pathLst>
              <a:path w="122031" h="122031" extrusionOk="0">
                <a:moveTo>
                  <a:pt x="118697" y="19388"/>
                </a:moveTo>
                <a:lnTo>
                  <a:pt x="19388" y="118697"/>
                </a:lnTo>
                <a:cubicBezTo>
                  <a:pt x="14942" y="123143"/>
                  <a:pt x="7741" y="123143"/>
                  <a:pt x="3335" y="118697"/>
                </a:cubicBezTo>
                <a:cubicBezTo>
                  <a:pt x="-1112" y="114251"/>
                  <a:pt x="-1112" y="107050"/>
                  <a:pt x="3335" y="102644"/>
                </a:cubicBezTo>
                <a:lnTo>
                  <a:pt x="102644" y="3335"/>
                </a:lnTo>
                <a:cubicBezTo>
                  <a:pt x="107090" y="-1112"/>
                  <a:pt x="114290" y="-1112"/>
                  <a:pt x="118697" y="3335"/>
                </a:cubicBezTo>
                <a:cubicBezTo>
                  <a:pt x="123143" y="7781"/>
                  <a:pt x="123143" y="14942"/>
                  <a:pt x="118697" y="19388"/>
                </a:cubicBezTo>
                <a:close/>
              </a:path>
            </a:pathLst>
          </a:custGeom>
          <a:solidFill>
            <a:srgbClr val="DA1E28"/>
          </a:solidFill>
          <a:ln>
            <a:noFill/>
          </a:ln>
        </p:spPr>
        <p:txBody>
          <a:bodyPr spcFirstLastPara="1" wrap="square" lIns="63963" tIns="42642" rIns="63963" bIns="42642" anchor="ctr" anchorCtr="0">
            <a:noAutofit/>
          </a:bodyPr>
          <a:lstStyle/>
          <a:p>
            <a:endParaRPr sz="1050" dirty="0">
              <a:solidFill>
                <a:schemeClr val="dk1"/>
              </a:solidFill>
              <a:ea typeface="Calibri"/>
              <a:cs typeface="Arial" panose="020B0604020202020204" pitchFamily="34" charset="0"/>
              <a:sym typeface="Calibri"/>
            </a:endParaRPr>
          </a:p>
        </p:txBody>
      </p:sp>
      <p:cxnSp>
        <p:nvCxnSpPr>
          <p:cNvPr id="97" name="Google Shape;3754;p66">
            <a:extLst>
              <a:ext uri="{FF2B5EF4-FFF2-40B4-BE49-F238E27FC236}">
                <a16:creationId xmlns:a16="http://schemas.microsoft.com/office/drawing/2014/main" id="{C36BDBBE-3813-4146-B3EC-8152037E7464}"/>
              </a:ext>
            </a:extLst>
          </p:cNvPr>
          <p:cNvCxnSpPr>
            <a:cxnSpLocks/>
          </p:cNvCxnSpPr>
          <p:nvPr/>
        </p:nvCxnSpPr>
        <p:spPr>
          <a:xfrm>
            <a:off x="3642455" y="2796479"/>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98" name="Google Shape;3782;p66">
            <a:extLst>
              <a:ext uri="{FF2B5EF4-FFF2-40B4-BE49-F238E27FC236}">
                <a16:creationId xmlns:a16="http://schemas.microsoft.com/office/drawing/2014/main" id="{60E31B93-1B38-4A02-8EC8-A9FC3090F5A0}"/>
              </a:ext>
            </a:extLst>
          </p:cNvPr>
          <p:cNvCxnSpPr>
            <a:cxnSpLocks/>
          </p:cNvCxnSpPr>
          <p:nvPr/>
        </p:nvCxnSpPr>
        <p:spPr>
          <a:xfrm>
            <a:off x="4710131" y="2796479"/>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99" name="Google Shape;3804;p66">
            <a:extLst>
              <a:ext uri="{FF2B5EF4-FFF2-40B4-BE49-F238E27FC236}">
                <a16:creationId xmlns:a16="http://schemas.microsoft.com/office/drawing/2014/main" id="{DFBDB000-C777-4D11-9304-AA1584E5AA60}"/>
              </a:ext>
            </a:extLst>
          </p:cNvPr>
          <p:cNvCxnSpPr>
            <a:cxnSpLocks/>
          </p:cNvCxnSpPr>
          <p:nvPr/>
        </p:nvCxnSpPr>
        <p:spPr>
          <a:xfrm>
            <a:off x="5777809" y="2796479"/>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00" name="Google Shape;3845;p66">
            <a:extLst>
              <a:ext uri="{FF2B5EF4-FFF2-40B4-BE49-F238E27FC236}">
                <a16:creationId xmlns:a16="http://schemas.microsoft.com/office/drawing/2014/main" id="{4BDFAFE2-6717-4E5B-BA8C-2CF41F3FD949}"/>
              </a:ext>
            </a:extLst>
          </p:cNvPr>
          <p:cNvCxnSpPr>
            <a:cxnSpLocks/>
          </p:cNvCxnSpPr>
          <p:nvPr/>
        </p:nvCxnSpPr>
        <p:spPr>
          <a:xfrm>
            <a:off x="6850192" y="2796479"/>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01" name="Google Shape;3889;p66">
            <a:extLst>
              <a:ext uri="{FF2B5EF4-FFF2-40B4-BE49-F238E27FC236}">
                <a16:creationId xmlns:a16="http://schemas.microsoft.com/office/drawing/2014/main" id="{FB667873-4CF3-4C79-B8A9-1AF6A1E185AC}"/>
              </a:ext>
            </a:extLst>
          </p:cNvPr>
          <p:cNvCxnSpPr>
            <a:cxnSpLocks/>
          </p:cNvCxnSpPr>
          <p:nvPr/>
        </p:nvCxnSpPr>
        <p:spPr>
          <a:xfrm>
            <a:off x="7922576" y="2796479"/>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02" name="Google Shape;3755;p66">
            <a:extLst>
              <a:ext uri="{FF2B5EF4-FFF2-40B4-BE49-F238E27FC236}">
                <a16:creationId xmlns:a16="http://schemas.microsoft.com/office/drawing/2014/main" id="{7D4F9A3E-598A-4269-9175-D964CE4D732F}"/>
              </a:ext>
            </a:extLst>
          </p:cNvPr>
          <p:cNvCxnSpPr/>
          <p:nvPr/>
        </p:nvCxnSpPr>
        <p:spPr>
          <a:xfrm>
            <a:off x="3642455" y="3156151"/>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03" name="Google Shape;3783;p66">
            <a:extLst>
              <a:ext uri="{FF2B5EF4-FFF2-40B4-BE49-F238E27FC236}">
                <a16:creationId xmlns:a16="http://schemas.microsoft.com/office/drawing/2014/main" id="{836F55CB-1E62-4395-9B8B-89B02836D663}"/>
              </a:ext>
            </a:extLst>
          </p:cNvPr>
          <p:cNvCxnSpPr/>
          <p:nvPr/>
        </p:nvCxnSpPr>
        <p:spPr>
          <a:xfrm>
            <a:off x="4710131" y="3156151"/>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04" name="Google Shape;3805;p66">
            <a:extLst>
              <a:ext uri="{FF2B5EF4-FFF2-40B4-BE49-F238E27FC236}">
                <a16:creationId xmlns:a16="http://schemas.microsoft.com/office/drawing/2014/main" id="{BFE76A46-ED84-4AE6-ABA1-75F0E870689A}"/>
              </a:ext>
            </a:extLst>
          </p:cNvPr>
          <p:cNvCxnSpPr/>
          <p:nvPr/>
        </p:nvCxnSpPr>
        <p:spPr>
          <a:xfrm>
            <a:off x="5777809" y="3156151"/>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05" name="Google Shape;3846;p66">
            <a:extLst>
              <a:ext uri="{FF2B5EF4-FFF2-40B4-BE49-F238E27FC236}">
                <a16:creationId xmlns:a16="http://schemas.microsoft.com/office/drawing/2014/main" id="{DC29A8B6-0937-4F54-A9E8-14A108403660}"/>
              </a:ext>
            </a:extLst>
          </p:cNvPr>
          <p:cNvCxnSpPr/>
          <p:nvPr/>
        </p:nvCxnSpPr>
        <p:spPr>
          <a:xfrm>
            <a:off x="6850192" y="3156151"/>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06" name="Google Shape;3890;p66">
            <a:extLst>
              <a:ext uri="{FF2B5EF4-FFF2-40B4-BE49-F238E27FC236}">
                <a16:creationId xmlns:a16="http://schemas.microsoft.com/office/drawing/2014/main" id="{40F99A27-19A4-40F7-A94C-7EB06D3B55C3}"/>
              </a:ext>
            </a:extLst>
          </p:cNvPr>
          <p:cNvCxnSpPr/>
          <p:nvPr/>
        </p:nvCxnSpPr>
        <p:spPr>
          <a:xfrm>
            <a:off x="7922576" y="3156151"/>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07" name="Google Shape;3756;p66">
            <a:extLst>
              <a:ext uri="{FF2B5EF4-FFF2-40B4-BE49-F238E27FC236}">
                <a16:creationId xmlns:a16="http://schemas.microsoft.com/office/drawing/2014/main" id="{3AE767FF-1A35-4574-8B7C-5CD2102AA9B3}"/>
              </a:ext>
            </a:extLst>
          </p:cNvPr>
          <p:cNvCxnSpPr/>
          <p:nvPr/>
        </p:nvCxnSpPr>
        <p:spPr>
          <a:xfrm>
            <a:off x="3642455" y="3515823"/>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08" name="Google Shape;3784;p66">
            <a:extLst>
              <a:ext uri="{FF2B5EF4-FFF2-40B4-BE49-F238E27FC236}">
                <a16:creationId xmlns:a16="http://schemas.microsoft.com/office/drawing/2014/main" id="{9A198320-9893-46AF-8D4A-467471277500}"/>
              </a:ext>
            </a:extLst>
          </p:cNvPr>
          <p:cNvCxnSpPr/>
          <p:nvPr/>
        </p:nvCxnSpPr>
        <p:spPr>
          <a:xfrm>
            <a:off x="4710131" y="3515823"/>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09" name="Google Shape;3806;p66">
            <a:extLst>
              <a:ext uri="{FF2B5EF4-FFF2-40B4-BE49-F238E27FC236}">
                <a16:creationId xmlns:a16="http://schemas.microsoft.com/office/drawing/2014/main" id="{250AD0C2-E00C-4E6B-A553-32515E11C3CA}"/>
              </a:ext>
            </a:extLst>
          </p:cNvPr>
          <p:cNvCxnSpPr/>
          <p:nvPr/>
        </p:nvCxnSpPr>
        <p:spPr>
          <a:xfrm>
            <a:off x="5777809" y="3515823"/>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10" name="Google Shape;3847;p66">
            <a:extLst>
              <a:ext uri="{FF2B5EF4-FFF2-40B4-BE49-F238E27FC236}">
                <a16:creationId xmlns:a16="http://schemas.microsoft.com/office/drawing/2014/main" id="{E19FCB04-ACCF-4681-8D88-AEBBC460F7A2}"/>
              </a:ext>
            </a:extLst>
          </p:cNvPr>
          <p:cNvCxnSpPr/>
          <p:nvPr/>
        </p:nvCxnSpPr>
        <p:spPr>
          <a:xfrm>
            <a:off x="6850192" y="3515823"/>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11" name="Google Shape;3891;p66">
            <a:extLst>
              <a:ext uri="{FF2B5EF4-FFF2-40B4-BE49-F238E27FC236}">
                <a16:creationId xmlns:a16="http://schemas.microsoft.com/office/drawing/2014/main" id="{7E1E52C8-56FF-4B62-9EC9-1D3C7C7B6D9B}"/>
              </a:ext>
            </a:extLst>
          </p:cNvPr>
          <p:cNvCxnSpPr/>
          <p:nvPr/>
        </p:nvCxnSpPr>
        <p:spPr>
          <a:xfrm>
            <a:off x="7922576" y="3515823"/>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12" name="Google Shape;3757;p66">
            <a:extLst>
              <a:ext uri="{FF2B5EF4-FFF2-40B4-BE49-F238E27FC236}">
                <a16:creationId xmlns:a16="http://schemas.microsoft.com/office/drawing/2014/main" id="{6CE8B47D-7DE9-46C7-9A1D-2D7FBE8E1D22}"/>
              </a:ext>
            </a:extLst>
          </p:cNvPr>
          <p:cNvCxnSpPr/>
          <p:nvPr/>
        </p:nvCxnSpPr>
        <p:spPr>
          <a:xfrm>
            <a:off x="3642455" y="3875497"/>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13" name="Google Shape;3785;p66">
            <a:extLst>
              <a:ext uri="{FF2B5EF4-FFF2-40B4-BE49-F238E27FC236}">
                <a16:creationId xmlns:a16="http://schemas.microsoft.com/office/drawing/2014/main" id="{6CC927A1-8059-48CC-B7CA-3EAE5D0DF0AA}"/>
              </a:ext>
            </a:extLst>
          </p:cNvPr>
          <p:cNvCxnSpPr/>
          <p:nvPr/>
        </p:nvCxnSpPr>
        <p:spPr>
          <a:xfrm>
            <a:off x="4710131" y="3875497"/>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14" name="Google Shape;3807;p66">
            <a:extLst>
              <a:ext uri="{FF2B5EF4-FFF2-40B4-BE49-F238E27FC236}">
                <a16:creationId xmlns:a16="http://schemas.microsoft.com/office/drawing/2014/main" id="{6BFBBC44-B322-4D55-8330-485DFFBC1BA9}"/>
              </a:ext>
            </a:extLst>
          </p:cNvPr>
          <p:cNvCxnSpPr/>
          <p:nvPr/>
        </p:nvCxnSpPr>
        <p:spPr>
          <a:xfrm>
            <a:off x="5777809" y="3875497"/>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15" name="Google Shape;3848;p66">
            <a:extLst>
              <a:ext uri="{FF2B5EF4-FFF2-40B4-BE49-F238E27FC236}">
                <a16:creationId xmlns:a16="http://schemas.microsoft.com/office/drawing/2014/main" id="{4EE319C4-E3CA-40AD-8D3C-4FDE5CEF356E}"/>
              </a:ext>
            </a:extLst>
          </p:cNvPr>
          <p:cNvCxnSpPr/>
          <p:nvPr/>
        </p:nvCxnSpPr>
        <p:spPr>
          <a:xfrm>
            <a:off x="6850192" y="3875497"/>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16" name="Google Shape;3892;p66">
            <a:extLst>
              <a:ext uri="{FF2B5EF4-FFF2-40B4-BE49-F238E27FC236}">
                <a16:creationId xmlns:a16="http://schemas.microsoft.com/office/drawing/2014/main" id="{C89B6B2F-19C4-4C11-97CD-BE489A38E194}"/>
              </a:ext>
            </a:extLst>
          </p:cNvPr>
          <p:cNvCxnSpPr/>
          <p:nvPr/>
        </p:nvCxnSpPr>
        <p:spPr>
          <a:xfrm>
            <a:off x="7922576" y="3875497"/>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17" name="Google Shape;3758;p66">
            <a:extLst>
              <a:ext uri="{FF2B5EF4-FFF2-40B4-BE49-F238E27FC236}">
                <a16:creationId xmlns:a16="http://schemas.microsoft.com/office/drawing/2014/main" id="{A0D99B53-BF31-40CB-9983-B13276745799}"/>
              </a:ext>
            </a:extLst>
          </p:cNvPr>
          <p:cNvCxnSpPr/>
          <p:nvPr/>
        </p:nvCxnSpPr>
        <p:spPr>
          <a:xfrm>
            <a:off x="3642455" y="4235168"/>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18" name="Google Shape;3786;p66">
            <a:extLst>
              <a:ext uri="{FF2B5EF4-FFF2-40B4-BE49-F238E27FC236}">
                <a16:creationId xmlns:a16="http://schemas.microsoft.com/office/drawing/2014/main" id="{401AC8AD-2E33-4C70-A0CF-DF7E545CB3F1}"/>
              </a:ext>
            </a:extLst>
          </p:cNvPr>
          <p:cNvCxnSpPr/>
          <p:nvPr/>
        </p:nvCxnSpPr>
        <p:spPr>
          <a:xfrm>
            <a:off x="4710131" y="4235168"/>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19" name="Google Shape;3808;p66">
            <a:extLst>
              <a:ext uri="{FF2B5EF4-FFF2-40B4-BE49-F238E27FC236}">
                <a16:creationId xmlns:a16="http://schemas.microsoft.com/office/drawing/2014/main" id="{0021B650-066A-4E06-AEA9-B7A6975E2C3B}"/>
              </a:ext>
            </a:extLst>
          </p:cNvPr>
          <p:cNvCxnSpPr/>
          <p:nvPr/>
        </p:nvCxnSpPr>
        <p:spPr>
          <a:xfrm>
            <a:off x="5777809" y="4235168"/>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20" name="Google Shape;3849;p66">
            <a:extLst>
              <a:ext uri="{FF2B5EF4-FFF2-40B4-BE49-F238E27FC236}">
                <a16:creationId xmlns:a16="http://schemas.microsoft.com/office/drawing/2014/main" id="{8EC435BD-B1E7-4A34-A605-93B980EB46DC}"/>
              </a:ext>
            </a:extLst>
          </p:cNvPr>
          <p:cNvCxnSpPr/>
          <p:nvPr/>
        </p:nvCxnSpPr>
        <p:spPr>
          <a:xfrm>
            <a:off x="6850192" y="4235168"/>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21" name="Google Shape;3893;p66">
            <a:extLst>
              <a:ext uri="{FF2B5EF4-FFF2-40B4-BE49-F238E27FC236}">
                <a16:creationId xmlns:a16="http://schemas.microsoft.com/office/drawing/2014/main" id="{144D6ACD-C4B8-4683-9E19-8C34C5B77F74}"/>
              </a:ext>
            </a:extLst>
          </p:cNvPr>
          <p:cNvCxnSpPr/>
          <p:nvPr/>
        </p:nvCxnSpPr>
        <p:spPr>
          <a:xfrm>
            <a:off x="7922576" y="4235168"/>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22" name="Google Shape;3759;p66">
            <a:extLst>
              <a:ext uri="{FF2B5EF4-FFF2-40B4-BE49-F238E27FC236}">
                <a16:creationId xmlns:a16="http://schemas.microsoft.com/office/drawing/2014/main" id="{C86F5AFF-D1C1-42E2-87E9-0D2635E92D6A}"/>
              </a:ext>
            </a:extLst>
          </p:cNvPr>
          <p:cNvCxnSpPr/>
          <p:nvPr/>
        </p:nvCxnSpPr>
        <p:spPr>
          <a:xfrm>
            <a:off x="3642455" y="4594840"/>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23" name="Google Shape;3787;p66">
            <a:extLst>
              <a:ext uri="{FF2B5EF4-FFF2-40B4-BE49-F238E27FC236}">
                <a16:creationId xmlns:a16="http://schemas.microsoft.com/office/drawing/2014/main" id="{E1B6465D-FBE0-4EB9-A4FC-E367B58FEA2A}"/>
              </a:ext>
            </a:extLst>
          </p:cNvPr>
          <p:cNvCxnSpPr/>
          <p:nvPr/>
        </p:nvCxnSpPr>
        <p:spPr>
          <a:xfrm>
            <a:off x="4710131" y="4594840"/>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24" name="Google Shape;3809;p66">
            <a:extLst>
              <a:ext uri="{FF2B5EF4-FFF2-40B4-BE49-F238E27FC236}">
                <a16:creationId xmlns:a16="http://schemas.microsoft.com/office/drawing/2014/main" id="{A426F526-4A4E-4107-AB6F-2CB73131AFB0}"/>
              </a:ext>
            </a:extLst>
          </p:cNvPr>
          <p:cNvCxnSpPr/>
          <p:nvPr/>
        </p:nvCxnSpPr>
        <p:spPr>
          <a:xfrm>
            <a:off x="5777809" y="4594840"/>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25" name="Google Shape;3850;p66">
            <a:extLst>
              <a:ext uri="{FF2B5EF4-FFF2-40B4-BE49-F238E27FC236}">
                <a16:creationId xmlns:a16="http://schemas.microsoft.com/office/drawing/2014/main" id="{0C416F7B-9170-4A12-84EA-C66EFE05AD84}"/>
              </a:ext>
            </a:extLst>
          </p:cNvPr>
          <p:cNvCxnSpPr/>
          <p:nvPr/>
        </p:nvCxnSpPr>
        <p:spPr>
          <a:xfrm>
            <a:off x="6850192" y="4594840"/>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26" name="Google Shape;3894;p66">
            <a:extLst>
              <a:ext uri="{FF2B5EF4-FFF2-40B4-BE49-F238E27FC236}">
                <a16:creationId xmlns:a16="http://schemas.microsoft.com/office/drawing/2014/main" id="{DAB5B53C-5A2B-4970-B6C5-B71AFCA1E3B2}"/>
              </a:ext>
            </a:extLst>
          </p:cNvPr>
          <p:cNvCxnSpPr/>
          <p:nvPr/>
        </p:nvCxnSpPr>
        <p:spPr>
          <a:xfrm>
            <a:off x="7922576" y="4594840"/>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27" name="Google Shape;3760;p66">
            <a:extLst>
              <a:ext uri="{FF2B5EF4-FFF2-40B4-BE49-F238E27FC236}">
                <a16:creationId xmlns:a16="http://schemas.microsoft.com/office/drawing/2014/main" id="{980AC26A-E55E-4C71-99E8-267BD27E2221}"/>
              </a:ext>
            </a:extLst>
          </p:cNvPr>
          <p:cNvCxnSpPr/>
          <p:nvPr/>
        </p:nvCxnSpPr>
        <p:spPr>
          <a:xfrm>
            <a:off x="3642455" y="4954513"/>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28" name="Google Shape;3788;p66">
            <a:extLst>
              <a:ext uri="{FF2B5EF4-FFF2-40B4-BE49-F238E27FC236}">
                <a16:creationId xmlns:a16="http://schemas.microsoft.com/office/drawing/2014/main" id="{7336E716-9F8A-4724-ADD0-83CC6C26305D}"/>
              </a:ext>
            </a:extLst>
          </p:cNvPr>
          <p:cNvCxnSpPr/>
          <p:nvPr/>
        </p:nvCxnSpPr>
        <p:spPr>
          <a:xfrm>
            <a:off x="4710131" y="4954513"/>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29" name="Google Shape;3810;p66">
            <a:extLst>
              <a:ext uri="{FF2B5EF4-FFF2-40B4-BE49-F238E27FC236}">
                <a16:creationId xmlns:a16="http://schemas.microsoft.com/office/drawing/2014/main" id="{B6EE5C45-F30E-45F6-B0D3-EC566D27B520}"/>
              </a:ext>
            </a:extLst>
          </p:cNvPr>
          <p:cNvCxnSpPr/>
          <p:nvPr/>
        </p:nvCxnSpPr>
        <p:spPr>
          <a:xfrm>
            <a:off x="5777809" y="4954513"/>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30" name="Google Shape;3851;p66">
            <a:extLst>
              <a:ext uri="{FF2B5EF4-FFF2-40B4-BE49-F238E27FC236}">
                <a16:creationId xmlns:a16="http://schemas.microsoft.com/office/drawing/2014/main" id="{0EF713CB-44CF-4F99-B3CF-BD30406BE1D0}"/>
              </a:ext>
            </a:extLst>
          </p:cNvPr>
          <p:cNvCxnSpPr/>
          <p:nvPr/>
        </p:nvCxnSpPr>
        <p:spPr>
          <a:xfrm>
            <a:off x="6850192" y="4954513"/>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31" name="Google Shape;3895;p66">
            <a:extLst>
              <a:ext uri="{FF2B5EF4-FFF2-40B4-BE49-F238E27FC236}">
                <a16:creationId xmlns:a16="http://schemas.microsoft.com/office/drawing/2014/main" id="{D91E6150-370B-45FF-A3BC-F17F40AF3FE9}"/>
              </a:ext>
            </a:extLst>
          </p:cNvPr>
          <p:cNvCxnSpPr/>
          <p:nvPr/>
        </p:nvCxnSpPr>
        <p:spPr>
          <a:xfrm>
            <a:off x="7922576" y="4954513"/>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32" name="Google Shape;3761;p66">
            <a:extLst>
              <a:ext uri="{FF2B5EF4-FFF2-40B4-BE49-F238E27FC236}">
                <a16:creationId xmlns:a16="http://schemas.microsoft.com/office/drawing/2014/main" id="{62F99792-DFC4-4FDE-AC02-68886AF6BF7B}"/>
              </a:ext>
            </a:extLst>
          </p:cNvPr>
          <p:cNvCxnSpPr/>
          <p:nvPr/>
        </p:nvCxnSpPr>
        <p:spPr>
          <a:xfrm>
            <a:off x="3642455" y="5314186"/>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33" name="Google Shape;3789;p66">
            <a:extLst>
              <a:ext uri="{FF2B5EF4-FFF2-40B4-BE49-F238E27FC236}">
                <a16:creationId xmlns:a16="http://schemas.microsoft.com/office/drawing/2014/main" id="{F2CA0673-AA0E-45C5-AEAF-6C415446F669}"/>
              </a:ext>
            </a:extLst>
          </p:cNvPr>
          <p:cNvCxnSpPr/>
          <p:nvPr/>
        </p:nvCxnSpPr>
        <p:spPr>
          <a:xfrm>
            <a:off x="4710131" y="5314186"/>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34" name="Google Shape;3811;p66">
            <a:extLst>
              <a:ext uri="{FF2B5EF4-FFF2-40B4-BE49-F238E27FC236}">
                <a16:creationId xmlns:a16="http://schemas.microsoft.com/office/drawing/2014/main" id="{FDFAD1B5-50B9-4167-BB5E-225C2B5CDCE9}"/>
              </a:ext>
            </a:extLst>
          </p:cNvPr>
          <p:cNvCxnSpPr/>
          <p:nvPr/>
        </p:nvCxnSpPr>
        <p:spPr>
          <a:xfrm>
            <a:off x="5777809" y="5314186"/>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35" name="Google Shape;3852;p66">
            <a:extLst>
              <a:ext uri="{FF2B5EF4-FFF2-40B4-BE49-F238E27FC236}">
                <a16:creationId xmlns:a16="http://schemas.microsoft.com/office/drawing/2014/main" id="{13F578DB-6CDC-4A1D-A1D7-A921F86D68CD}"/>
              </a:ext>
            </a:extLst>
          </p:cNvPr>
          <p:cNvCxnSpPr/>
          <p:nvPr/>
        </p:nvCxnSpPr>
        <p:spPr>
          <a:xfrm>
            <a:off x="6850192" y="5314186"/>
            <a:ext cx="938675" cy="0"/>
          </a:xfrm>
          <a:prstGeom prst="straightConnector1">
            <a:avLst/>
          </a:prstGeom>
          <a:noFill/>
          <a:ln w="9525" cap="flat" cmpd="sng">
            <a:solidFill>
              <a:srgbClr val="C6C6C6"/>
            </a:solidFill>
            <a:prstDash val="sysDot"/>
            <a:miter lim="800000"/>
            <a:headEnd type="none" w="sm" len="sm"/>
            <a:tailEnd type="none" w="sm" len="sm"/>
          </a:ln>
        </p:spPr>
      </p:cxnSp>
      <p:cxnSp>
        <p:nvCxnSpPr>
          <p:cNvPr id="136" name="Google Shape;3896;p66">
            <a:extLst>
              <a:ext uri="{FF2B5EF4-FFF2-40B4-BE49-F238E27FC236}">
                <a16:creationId xmlns:a16="http://schemas.microsoft.com/office/drawing/2014/main" id="{6CC175C3-121C-4282-A5DB-A6AC4A348AF7}"/>
              </a:ext>
            </a:extLst>
          </p:cNvPr>
          <p:cNvCxnSpPr/>
          <p:nvPr/>
        </p:nvCxnSpPr>
        <p:spPr>
          <a:xfrm>
            <a:off x="7922576" y="5314186"/>
            <a:ext cx="938675" cy="0"/>
          </a:xfrm>
          <a:prstGeom prst="straightConnector1">
            <a:avLst/>
          </a:prstGeom>
          <a:noFill/>
          <a:ln w="9525" cap="flat" cmpd="sng">
            <a:solidFill>
              <a:srgbClr val="C6C6C6"/>
            </a:solidFill>
            <a:prstDash val="sysDot"/>
            <a:miter lim="800000"/>
            <a:headEnd type="none" w="sm" len="sm"/>
            <a:tailEnd type="none" w="sm" len="sm"/>
          </a:ln>
        </p:spPr>
      </p:cxnSp>
      <p:grpSp>
        <p:nvGrpSpPr>
          <p:cNvPr id="156" name="Group 155">
            <a:extLst>
              <a:ext uri="{FF2B5EF4-FFF2-40B4-BE49-F238E27FC236}">
                <a16:creationId xmlns:a16="http://schemas.microsoft.com/office/drawing/2014/main" id="{3BA3BCB9-2010-44EE-AE11-77E5F94971ED}"/>
              </a:ext>
            </a:extLst>
          </p:cNvPr>
          <p:cNvGrpSpPr/>
          <p:nvPr/>
        </p:nvGrpSpPr>
        <p:grpSpPr>
          <a:xfrm>
            <a:off x="3857152" y="1472604"/>
            <a:ext cx="500400" cy="499224"/>
            <a:chOff x="3071135" y="1760585"/>
            <a:chExt cx="475200" cy="633600"/>
          </a:xfrm>
        </p:grpSpPr>
        <p:sp>
          <p:nvSpPr>
            <p:cNvPr id="157" name="Accent">
              <a:extLst>
                <a:ext uri="{FF2B5EF4-FFF2-40B4-BE49-F238E27FC236}">
                  <a16:creationId xmlns:a16="http://schemas.microsoft.com/office/drawing/2014/main" id="{6DFE7AC7-E75D-4D42-AB59-01AD9162AA0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58" name="Outline">
              <a:extLst>
                <a:ext uri="{FF2B5EF4-FFF2-40B4-BE49-F238E27FC236}">
                  <a16:creationId xmlns:a16="http://schemas.microsoft.com/office/drawing/2014/main" id="{99724413-52D3-4226-A1DC-3DF57624214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59" name="Group 158">
            <a:extLst>
              <a:ext uri="{FF2B5EF4-FFF2-40B4-BE49-F238E27FC236}">
                <a16:creationId xmlns:a16="http://schemas.microsoft.com/office/drawing/2014/main" id="{31C598CB-C736-4326-BB75-9938D6849359}"/>
              </a:ext>
            </a:extLst>
          </p:cNvPr>
          <p:cNvGrpSpPr/>
          <p:nvPr/>
        </p:nvGrpSpPr>
        <p:grpSpPr>
          <a:xfrm>
            <a:off x="1642233" y="1472572"/>
            <a:ext cx="500400" cy="499224"/>
            <a:chOff x="3071135" y="1760585"/>
            <a:chExt cx="475200" cy="633600"/>
          </a:xfrm>
        </p:grpSpPr>
        <p:sp>
          <p:nvSpPr>
            <p:cNvPr id="160" name="Accent">
              <a:extLst>
                <a:ext uri="{FF2B5EF4-FFF2-40B4-BE49-F238E27FC236}">
                  <a16:creationId xmlns:a16="http://schemas.microsoft.com/office/drawing/2014/main" id="{50266EA9-6F78-4E45-BBB6-D56B60AA44E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61" name="Outline">
              <a:extLst>
                <a:ext uri="{FF2B5EF4-FFF2-40B4-BE49-F238E27FC236}">
                  <a16:creationId xmlns:a16="http://schemas.microsoft.com/office/drawing/2014/main" id="{EF911B95-00AE-4FB3-ADC2-699643E3F24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62" name="Group 161">
            <a:extLst>
              <a:ext uri="{FF2B5EF4-FFF2-40B4-BE49-F238E27FC236}">
                <a16:creationId xmlns:a16="http://schemas.microsoft.com/office/drawing/2014/main" id="{6C8B6A5D-55DC-44E7-AB9A-DBC63C22A361}"/>
              </a:ext>
            </a:extLst>
          </p:cNvPr>
          <p:cNvGrpSpPr/>
          <p:nvPr/>
        </p:nvGrpSpPr>
        <p:grpSpPr>
          <a:xfrm>
            <a:off x="4928292" y="1472572"/>
            <a:ext cx="500400" cy="499224"/>
            <a:chOff x="3071135" y="1760585"/>
            <a:chExt cx="475200" cy="633600"/>
          </a:xfrm>
        </p:grpSpPr>
        <p:sp>
          <p:nvSpPr>
            <p:cNvPr id="163" name="Accent">
              <a:extLst>
                <a:ext uri="{FF2B5EF4-FFF2-40B4-BE49-F238E27FC236}">
                  <a16:creationId xmlns:a16="http://schemas.microsoft.com/office/drawing/2014/main" id="{029A0E0F-8F18-4740-85C7-3C51BD2C08A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64" name="Outline">
              <a:extLst>
                <a:ext uri="{FF2B5EF4-FFF2-40B4-BE49-F238E27FC236}">
                  <a16:creationId xmlns:a16="http://schemas.microsoft.com/office/drawing/2014/main" id="{DBBC8FD2-F204-4F19-936B-6485F2384A0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65" name="Group 164">
            <a:extLst>
              <a:ext uri="{FF2B5EF4-FFF2-40B4-BE49-F238E27FC236}">
                <a16:creationId xmlns:a16="http://schemas.microsoft.com/office/drawing/2014/main" id="{548D35B6-657B-4E1D-BEAF-0AC832473E34}"/>
              </a:ext>
            </a:extLst>
          </p:cNvPr>
          <p:cNvGrpSpPr/>
          <p:nvPr/>
        </p:nvGrpSpPr>
        <p:grpSpPr>
          <a:xfrm>
            <a:off x="5999432" y="1472572"/>
            <a:ext cx="500400" cy="499224"/>
            <a:chOff x="3071135" y="1760585"/>
            <a:chExt cx="475200" cy="633600"/>
          </a:xfrm>
        </p:grpSpPr>
        <p:sp>
          <p:nvSpPr>
            <p:cNvPr id="166" name="Accent">
              <a:extLst>
                <a:ext uri="{FF2B5EF4-FFF2-40B4-BE49-F238E27FC236}">
                  <a16:creationId xmlns:a16="http://schemas.microsoft.com/office/drawing/2014/main" id="{E49C2DDD-957D-4F50-A4F6-A1CAD40BEE8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67" name="Outline">
              <a:extLst>
                <a:ext uri="{FF2B5EF4-FFF2-40B4-BE49-F238E27FC236}">
                  <a16:creationId xmlns:a16="http://schemas.microsoft.com/office/drawing/2014/main" id="{E840D2FD-FFF4-4E24-898B-7C539701538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68" name="Group 167">
            <a:extLst>
              <a:ext uri="{FF2B5EF4-FFF2-40B4-BE49-F238E27FC236}">
                <a16:creationId xmlns:a16="http://schemas.microsoft.com/office/drawing/2014/main" id="{A38EA999-AEC8-4E51-BB44-608F14EF4B87}"/>
              </a:ext>
            </a:extLst>
          </p:cNvPr>
          <p:cNvGrpSpPr/>
          <p:nvPr/>
        </p:nvGrpSpPr>
        <p:grpSpPr>
          <a:xfrm>
            <a:off x="7070572" y="1472572"/>
            <a:ext cx="500400" cy="499224"/>
            <a:chOff x="3071135" y="1760585"/>
            <a:chExt cx="475200" cy="633600"/>
          </a:xfrm>
        </p:grpSpPr>
        <p:sp>
          <p:nvSpPr>
            <p:cNvPr id="169" name="Accent">
              <a:extLst>
                <a:ext uri="{FF2B5EF4-FFF2-40B4-BE49-F238E27FC236}">
                  <a16:creationId xmlns:a16="http://schemas.microsoft.com/office/drawing/2014/main" id="{64879146-5417-4945-BD3C-66BBFF8DEFA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70" name="Outline">
              <a:extLst>
                <a:ext uri="{FF2B5EF4-FFF2-40B4-BE49-F238E27FC236}">
                  <a16:creationId xmlns:a16="http://schemas.microsoft.com/office/drawing/2014/main" id="{AC830DC8-5CA3-4A65-82D7-A4C653D837F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71" name="Group 170">
            <a:extLst>
              <a:ext uri="{FF2B5EF4-FFF2-40B4-BE49-F238E27FC236}">
                <a16:creationId xmlns:a16="http://schemas.microsoft.com/office/drawing/2014/main" id="{2CD45B21-D147-496F-B91D-ED44B0E68B39}"/>
              </a:ext>
            </a:extLst>
          </p:cNvPr>
          <p:cNvGrpSpPr/>
          <p:nvPr/>
        </p:nvGrpSpPr>
        <p:grpSpPr>
          <a:xfrm>
            <a:off x="8141714" y="1472572"/>
            <a:ext cx="500400" cy="499224"/>
            <a:chOff x="3071135" y="1760585"/>
            <a:chExt cx="475200" cy="633600"/>
          </a:xfrm>
        </p:grpSpPr>
        <p:sp>
          <p:nvSpPr>
            <p:cNvPr id="172" name="Accent">
              <a:extLst>
                <a:ext uri="{FF2B5EF4-FFF2-40B4-BE49-F238E27FC236}">
                  <a16:creationId xmlns:a16="http://schemas.microsoft.com/office/drawing/2014/main" id="{45B5E8B6-81EB-485B-A599-D9B175EAF0C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73" name="Outline">
              <a:extLst>
                <a:ext uri="{FF2B5EF4-FFF2-40B4-BE49-F238E27FC236}">
                  <a16:creationId xmlns:a16="http://schemas.microsoft.com/office/drawing/2014/main" id="{9AE2D36D-9B21-4683-B498-4C2F471C41F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2854459273"/>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9" name="Straight Connector 48">
            <a:extLst>
              <a:ext uri="{FF2B5EF4-FFF2-40B4-BE49-F238E27FC236}">
                <a16:creationId xmlns:a16="http://schemas.microsoft.com/office/drawing/2014/main" id="{609BEEA4-69AE-465A-BD2D-E85443B1E3F7}"/>
              </a:ext>
            </a:extLst>
          </p:cNvPr>
          <p:cNvCxnSpPr>
            <a:cxnSpLocks/>
          </p:cNvCxnSpPr>
          <p:nvPr/>
        </p:nvCxnSpPr>
        <p:spPr>
          <a:xfrm>
            <a:off x="235975" y="1828194"/>
            <a:ext cx="4195916" cy="0"/>
          </a:xfrm>
          <a:prstGeom prst="line">
            <a:avLst/>
          </a:prstGeom>
          <a:ln>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7FFEF735-0DF6-460C-92C6-836CD37499BF}"/>
              </a:ext>
            </a:extLst>
          </p:cNvPr>
          <p:cNvSpPr>
            <a:spLocks noGrp="1"/>
          </p:cNvSpPr>
          <p:nvPr>
            <p:ph type="title"/>
          </p:nvPr>
        </p:nvSpPr>
        <p:spPr>
          <a:xfrm>
            <a:off x="221226" y="365126"/>
            <a:ext cx="8701548" cy="578772"/>
          </a:xfrm>
        </p:spPr>
        <p:txBody>
          <a:bodyPr/>
          <a:lstStyle/>
          <a:p>
            <a:r>
              <a:rPr lang="en-US" dirty="0"/>
              <a:t>Pros and Cons Comparison</a:t>
            </a:r>
          </a:p>
        </p:txBody>
      </p:sp>
      <p:sp>
        <p:nvSpPr>
          <p:cNvPr id="7" name="Rectangle: Rounded Corners 6">
            <a:extLst>
              <a:ext uri="{FF2B5EF4-FFF2-40B4-BE49-F238E27FC236}">
                <a16:creationId xmlns:a16="http://schemas.microsoft.com/office/drawing/2014/main" id="{340E286E-F376-45A9-97BF-8C292D5C6C30}"/>
              </a:ext>
            </a:extLst>
          </p:cNvPr>
          <p:cNvSpPr/>
          <p:nvPr/>
        </p:nvSpPr>
        <p:spPr>
          <a:xfrm>
            <a:off x="221226" y="2108262"/>
            <a:ext cx="4232134" cy="905398"/>
          </a:xfrm>
          <a:prstGeom prst="roundRect">
            <a:avLst>
              <a:gd name="adj" fmla="val 50000"/>
            </a:avLst>
          </a:prstGeom>
          <a:noFill/>
          <a:ln w="22225">
            <a:solidFill>
              <a:srgbClr val="00B05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Rectangle: Rounded Corners 7">
            <a:extLst>
              <a:ext uri="{FF2B5EF4-FFF2-40B4-BE49-F238E27FC236}">
                <a16:creationId xmlns:a16="http://schemas.microsoft.com/office/drawing/2014/main" id="{FACDE0A6-7C1F-4C15-B6A2-33890673D47E}"/>
              </a:ext>
            </a:extLst>
          </p:cNvPr>
          <p:cNvSpPr/>
          <p:nvPr/>
        </p:nvSpPr>
        <p:spPr>
          <a:xfrm>
            <a:off x="4690640" y="2108262"/>
            <a:ext cx="4232134" cy="905398"/>
          </a:xfrm>
          <a:prstGeom prst="roundRect">
            <a:avLst>
              <a:gd name="adj" fmla="val 50000"/>
            </a:avLst>
          </a:prstGeom>
          <a:noFill/>
          <a:ln w="22225">
            <a:solidFill>
              <a:srgbClr val="FE1616"/>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9" name="Content Placeholder 49">
            <a:extLst>
              <a:ext uri="{FF2B5EF4-FFF2-40B4-BE49-F238E27FC236}">
                <a16:creationId xmlns:a16="http://schemas.microsoft.com/office/drawing/2014/main" id="{9F816243-5E6D-4F17-80D2-AD61973E8B6A}"/>
              </a:ext>
            </a:extLst>
          </p:cNvPr>
          <p:cNvSpPr txBox="1">
            <a:spLocks/>
          </p:cNvSpPr>
          <p:nvPr/>
        </p:nvSpPr>
        <p:spPr>
          <a:xfrm>
            <a:off x="1067044" y="2286269"/>
            <a:ext cx="3302768" cy="578645"/>
          </a:xfrm>
          <a:prstGeom prst="rect">
            <a:avLst/>
          </a:prstGeom>
        </p:spPr>
        <p:txBody>
          <a:bodyPr wrap="square" anchor="ctr">
            <a:normAutofit/>
          </a:bodyPr>
          <a:lstStyle>
            <a:lvl1pPr marL="171450" indent="-171450" algn="l" defTabSz="914400" rtl="0" eaLnBrk="1" latinLnBrk="0" hangingPunct="1">
              <a:lnSpc>
                <a:spcPct val="90000"/>
              </a:lnSpc>
              <a:spcBef>
                <a:spcPts val="1000"/>
              </a:spcBef>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Font typeface="Arial" panose="020B0604020202020204" pitchFamily="34" charset="0"/>
              <a:buNone/>
            </a:pPr>
            <a:r>
              <a:rPr lang="en-PH" sz="1050" dirty="0"/>
              <a:t>Lorem ipsum dolor sit amet, consectetur adipiscing elit. Praesent id leo nec magna dignissim accumsan a sed neque. </a:t>
            </a:r>
          </a:p>
        </p:txBody>
      </p:sp>
      <p:sp>
        <p:nvSpPr>
          <p:cNvPr id="10" name="Content Placeholder 49">
            <a:extLst>
              <a:ext uri="{FF2B5EF4-FFF2-40B4-BE49-F238E27FC236}">
                <a16:creationId xmlns:a16="http://schemas.microsoft.com/office/drawing/2014/main" id="{72596CAF-3AAF-4548-8DF5-63BA96FFF0D5}"/>
              </a:ext>
            </a:extLst>
          </p:cNvPr>
          <p:cNvSpPr txBox="1">
            <a:spLocks/>
          </p:cNvSpPr>
          <p:nvPr/>
        </p:nvSpPr>
        <p:spPr>
          <a:xfrm>
            <a:off x="4866144" y="2286269"/>
            <a:ext cx="3204930" cy="578645"/>
          </a:xfrm>
          <a:prstGeom prst="rect">
            <a:avLst/>
          </a:prstGeom>
        </p:spPr>
        <p:txBody>
          <a:bodyPr wrap="square" anchor="ctr">
            <a:normAutofit/>
          </a:bodyPr>
          <a:lstStyle>
            <a:lvl1pPr marL="171450" indent="-171450" algn="l" defTabSz="914400" rtl="0" eaLnBrk="1" latinLnBrk="0" hangingPunct="1">
              <a:lnSpc>
                <a:spcPct val="90000"/>
              </a:lnSpc>
              <a:spcBef>
                <a:spcPts val="1000"/>
              </a:spcBef>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r">
              <a:buFont typeface="Arial" panose="020B0604020202020204" pitchFamily="34" charset="0"/>
              <a:buNone/>
            </a:pPr>
            <a:r>
              <a:rPr lang="en-PH" sz="1050" dirty="0"/>
              <a:t>Lorem ipsum dolor sit amet, consectetur adipiscing elit. Praesent id leo nec magna dignissim accumsan a sed neque. </a:t>
            </a:r>
          </a:p>
        </p:txBody>
      </p:sp>
      <p:sp>
        <p:nvSpPr>
          <p:cNvPr id="19" name="Rectangle: Rounded Corners 18">
            <a:extLst>
              <a:ext uri="{FF2B5EF4-FFF2-40B4-BE49-F238E27FC236}">
                <a16:creationId xmlns:a16="http://schemas.microsoft.com/office/drawing/2014/main" id="{BE76F516-9675-48AB-944D-6F4B9A4528AD}"/>
              </a:ext>
            </a:extLst>
          </p:cNvPr>
          <p:cNvSpPr/>
          <p:nvPr/>
        </p:nvSpPr>
        <p:spPr>
          <a:xfrm>
            <a:off x="221226" y="3090996"/>
            <a:ext cx="4232134" cy="905398"/>
          </a:xfrm>
          <a:prstGeom prst="roundRect">
            <a:avLst>
              <a:gd name="adj" fmla="val 50000"/>
            </a:avLst>
          </a:prstGeom>
          <a:noFill/>
          <a:ln w="22225">
            <a:solidFill>
              <a:srgbClr val="00B05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0" name="Rectangle: Rounded Corners 19">
            <a:extLst>
              <a:ext uri="{FF2B5EF4-FFF2-40B4-BE49-F238E27FC236}">
                <a16:creationId xmlns:a16="http://schemas.microsoft.com/office/drawing/2014/main" id="{29266229-E2E2-43C3-80E9-05429DE8B3A2}"/>
              </a:ext>
            </a:extLst>
          </p:cNvPr>
          <p:cNvSpPr/>
          <p:nvPr/>
        </p:nvSpPr>
        <p:spPr>
          <a:xfrm>
            <a:off x="4690640" y="3090996"/>
            <a:ext cx="4232134" cy="905398"/>
          </a:xfrm>
          <a:prstGeom prst="roundRect">
            <a:avLst>
              <a:gd name="adj" fmla="val 50000"/>
            </a:avLst>
          </a:prstGeom>
          <a:noFill/>
          <a:ln w="22225">
            <a:solidFill>
              <a:srgbClr val="FE1616"/>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1" name="Content Placeholder 49">
            <a:extLst>
              <a:ext uri="{FF2B5EF4-FFF2-40B4-BE49-F238E27FC236}">
                <a16:creationId xmlns:a16="http://schemas.microsoft.com/office/drawing/2014/main" id="{439AA650-8AA4-4CEE-B1A8-67696BD8A2A0}"/>
              </a:ext>
            </a:extLst>
          </p:cNvPr>
          <p:cNvSpPr txBox="1">
            <a:spLocks/>
          </p:cNvSpPr>
          <p:nvPr/>
        </p:nvSpPr>
        <p:spPr>
          <a:xfrm>
            <a:off x="1052744" y="3269003"/>
            <a:ext cx="3260174" cy="578645"/>
          </a:xfrm>
          <a:prstGeom prst="rect">
            <a:avLst/>
          </a:prstGeom>
        </p:spPr>
        <p:txBody>
          <a:bodyPr wrap="square" anchor="ctr">
            <a:normAutofit/>
          </a:bodyPr>
          <a:lstStyle>
            <a:lvl1pPr marL="171450" indent="-171450" algn="l" defTabSz="914400" rtl="0" eaLnBrk="1" latinLnBrk="0" hangingPunct="1">
              <a:lnSpc>
                <a:spcPct val="90000"/>
              </a:lnSpc>
              <a:spcBef>
                <a:spcPts val="1000"/>
              </a:spcBef>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Font typeface="Arial" panose="020B0604020202020204" pitchFamily="34" charset="0"/>
              <a:buNone/>
            </a:pPr>
            <a:r>
              <a:rPr lang="en-PH" sz="1050" dirty="0"/>
              <a:t>Lorem ipsum dolor sit amet, consectetur adipiscing elit. Praesent id leo nec magna dignissim accumsan a sed neque. </a:t>
            </a:r>
          </a:p>
        </p:txBody>
      </p:sp>
      <p:sp>
        <p:nvSpPr>
          <p:cNvPr id="22" name="Content Placeholder 49">
            <a:extLst>
              <a:ext uri="{FF2B5EF4-FFF2-40B4-BE49-F238E27FC236}">
                <a16:creationId xmlns:a16="http://schemas.microsoft.com/office/drawing/2014/main" id="{3E827477-79C3-4FB0-8EC0-DD3C8A80C813}"/>
              </a:ext>
            </a:extLst>
          </p:cNvPr>
          <p:cNvSpPr txBox="1">
            <a:spLocks/>
          </p:cNvSpPr>
          <p:nvPr/>
        </p:nvSpPr>
        <p:spPr>
          <a:xfrm>
            <a:off x="4866144" y="3269003"/>
            <a:ext cx="3204930" cy="578645"/>
          </a:xfrm>
          <a:prstGeom prst="rect">
            <a:avLst/>
          </a:prstGeom>
        </p:spPr>
        <p:txBody>
          <a:bodyPr wrap="square" anchor="ctr">
            <a:normAutofit/>
          </a:bodyPr>
          <a:lstStyle>
            <a:lvl1pPr marL="171450" indent="-171450" algn="l" defTabSz="914400" rtl="0" eaLnBrk="1" latinLnBrk="0" hangingPunct="1">
              <a:lnSpc>
                <a:spcPct val="90000"/>
              </a:lnSpc>
              <a:spcBef>
                <a:spcPts val="1000"/>
              </a:spcBef>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r">
              <a:buFont typeface="Arial" panose="020B0604020202020204" pitchFamily="34" charset="0"/>
              <a:buNone/>
            </a:pPr>
            <a:r>
              <a:rPr lang="en-PH" sz="1050" dirty="0"/>
              <a:t>Lorem ipsum dolor sit amet, consectetur adipiscing elit. Praesent id leo nec magna dignissim accumsan a sed neque. </a:t>
            </a:r>
          </a:p>
        </p:txBody>
      </p:sp>
      <p:sp>
        <p:nvSpPr>
          <p:cNvPr id="31" name="Rectangle: Rounded Corners 30">
            <a:extLst>
              <a:ext uri="{FF2B5EF4-FFF2-40B4-BE49-F238E27FC236}">
                <a16:creationId xmlns:a16="http://schemas.microsoft.com/office/drawing/2014/main" id="{53E79BAA-289F-4525-AB73-03DF7D0FAFDC}"/>
              </a:ext>
            </a:extLst>
          </p:cNvPr>
          <p:cNvSpPr/>
          <p:nvPr/>
        </p:nvSpPr>
        <p:spPr>
          <a:xfrm>
            <a:off x="221226" y="4073730"/>
            <a:ext cx="4232134" cy="905398"/>
          </a:xfrm>
          <a:prstGeom prst="roundRect">
            <a:avLst>
              <a:gd name="adj" fmla="val 50000"/>
            </a:avLst>
          </a:prstGeom>
          <a:noFill/>
          <a:ln w="22225">
            <a:solidFill>
              <a:srgbClr val="00B05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2" name="Rectangle: Rounded Corners 31">
            <a:extLst>
              <a:ext uri="{FF2B5EF4-FFF2-40B4-BE49-F238E27FC236}">
                <a16:creationId xmlns:a16="http://schemas.microsoft.com/office/drawing/2014/main" id="{B676813C-28DF-41BC-8F57-9B44C3B46F52}"/>
              </a:ext>
            </a:extLst>
          </p:cNvPr>
          <p:cNvSpPr/>
          <p:nvPr/>
        </p:nvSpPr>
        <p:spPr>
          <a:xfrm>
            <a:off x="4690640" y="4073730"/>
            <a:ext cx="4232134" cy="905398"/>
          </a:xfrm>
          <a:prstGeom prst="roundRect">
            <a:avLst>
              <a:gd name="adj" fmla="val 50000"/>
            </a:avLst>
          </a:prstGeom>
          <a:noFill/>
          <a:ln w="22225">
            <a:solidFill>
              <a:srgbClr val="FE1616"/>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3" name="Content Placeholder 49">
            <a:extLst>
              <a:ext uri="{FF2B5EF4-FFF2-40B4-BE49-F238E27FC236}">
                <a16:creationId xmlns:a16="http://schemas.microsoft.com/office/drawing/2014/main" id="{2A5A975D-F94A-486F-84A6-8A292D6F7F1E}"/>
              </a:ext>
            </a:extLst>
          </p:cNvPr>
          <p:cNvSpPr txBox="1">
            <a:spLocks/>
          </p:cNvSpPr>
          <p:nvPr/>
        </p:nvSpPr>
        <p:spPr>
          <a:xfrm>
            <a:off x="1052744" y="4251737"/>
            <a:ext cx="3260174" cy="578645"/>
          </a:xfrm>
          <a:prstGeom prst="rect">
            <a:avLst/>
          </a:prstGeom>
        </p:spPr>
        <p:txBody>
          <a:bodyPr wrap="square" anchor="ctr">
            <a:normAutofit/>
          </a:bodyPr>
          <a:lstStyle>
            <a:lvl1pPr marL="171450" indent="-171450" algn="l" defTabSz="914400" rtl="0" eaLnBrk="1" latinLnBrk="0" hangingPunct="1">
              <a:lnSpc>
                <a:spcPct val="90000"/>
              </a:lnSpc>
              <a:spcBef>
                <a:spcPts val="1000"/>
              </a:spcBef>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Font typeface="Arial" panose="020B0604020202020204" pitchFamily="34" charset="0"/>
              <a:buNone/>
            </a:pPr>
            <a:r>
              <a:rPr lang="en-PH" sz="1050" dirty="0"/>
              <a:t>Lorem ipsum dolor sit amet, consectetur adipiscing elit. Praesent id leo nec magna dignissim accumsan a sed neque. </a:t>
            </a:r>
          </a:p>
        </p:txBody>
      </p:sp>
      <p:sp>
        <p:nvSpPr>
          <p:cNvPr id="34" name="Content Placeholder 49">
            <a:extLst>
              <a:ext uri="{FF2B5EF4-FFF2-40B4-BE49-F238E27FC236}">
                <a16:creationId xmlns:a16="http://schemas.microsoft.com/office/drawing/2014/main" id="{53E9BC78-B538-484B-84DF-CEB53C189CC8}"/>
              </a:ext>
            </a:extLst>
          </p:cNvPr>
          <p:cNvSpPr txBox="1">
            <a:spLocks/>
          </p:cNvSpPr>
          <p:nvPr/>
        </p:nvSpPr>
        <p:spPr>
          <a:xfrm>
            <a:off x="4866144" y="4251737"/>
            <a:ext cx="3204930" cy="578645"/>
          </a:xfrm>
          <a:prstGeom prst="rect">
            <a:avLst/>
          </a:prstGeom>
        </p:spPr>
        <p:txBody>
          <a:bodyPr wrap="square" anchor="ctr">
            <a:normAutofit/>
          </a:bodyPr>
          <a:lstStyle>
            <a:lvl1pPr marL="171450" indent="-171450" algn="l" defTabSz="914400" rtl="0" eaLnBrk="1" latinLnBrk="0" hangingPunct="1">
              <a:lnSpc>
                <a:spcPct val="90000"/>
              </a:lnSpc>
              <a:spcBef>
                <a:spcPts val="1000"/>
              </a:spcBef>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r">
              <a:buFont typeface="Arial" panose="020B0604020202020204" pitchFamily="34" charset="0"/>
              <a:buNone/>
            </a:pPr>
            <a:r>
              <a:rPr lang="en-PH" sz="1050" dirty="0"/>
              <a:t>Lorem ipsum dolor sit amet, consectetur adipiscing elit. Praesent id leo nec magna dignissim accumsan a sed neque. </a:t>
            </a:r>
          </a:p>
        </p:txBody>
      </p:sp>
      <p:sp>
        <p:nvSpPr>
          <p:cNvPr id="41" name="Rectangle: Rounded Corners 40">
            <a:extLst>
              <a:ext uri="{FF2B5EF4-FFF2-40B4-BE49-F238E27FC236}">
                <a16:creationId xmlns:a16="http://schemas.microsoft.com/office/drawing/2014/main" id="{7F4BCDC7-CA17-4A39-85B3-65281EC86415}"/>
              </a:ext>
            </a:extLst>
          </p:cNvPr>
          <p:cNvSpPr/>
          <p:nvPr/>
        </p:nvSpPr>
        <p:spPr>
          <a:xfrm>
            <a:off x="221226" y="5056463"/>
            <a:ext cx="4232134" cy="905398"/>
          </a:xfrm>
          <a:prstGeom prst="roundRect">
            <a:avLst>
              <a:gd name="adj" fmla="val 50000"/>
            </a:avLst>
          </a:prstGeom>
          <a:noFill/>
          <a:ln w="22225">
            <a:solidFill>
              <a:srgbClr val="00B05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2" name="Rectangle: Rounded Corners 41">
            <a:extLst>
              <a:ext uri="{FF2B5EF4-FFF2-40B4-BE49-F238E27FC236}">
                <a16:creationId xmlns:a16="http://schemas.microsoft.com/office/drawing/2014/main" id="{0DAABB57-BAE3-4C83-9272-84BF8A95CABA}"/>
              </a:ext>
            </a:extLst>
          </p:cNvPr>
          <p:cNvSpPr/>
          <p:nvPr/>
        </p:nvSpPr>
        <p:spPr>
          <a:xfrm>
            <a:off x="4690640" y="5056463"/>
            <a:ext cx="4232134" cy="905398"/>
          </a:xfrm>
          <a:prstGeom prst="roundRect">
            <a:avLst>
              <a:gd name="adj" fmla="val 50000"/>
            </a:avLst>
          </a:prstGeom>
          <a:noFill/>
          <a:ln w="22225">
            <a:solidFill>
              <a:srgbClr val="FE1616"/>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3" name="Content Placeholder 49">
            <a:extLst>
              <a:ext uri="{FF2B5EF4-FFF2-40B4-BE49-F238E27FC236}">
                <a16:creationId xmlns:a16="http://schemas.microsoft.com/office/drawing/2014/main" id="{C37EB6DD-8B96-4BEE-B62C-E83A523C69F8}"/>
              </a:ext>
            </a:extLst>
          </p:cNvPr>
          <p:cNvSpPr txBox="1">
            <a:spLocks/>
          </p:cNvSpPr>
          <p:nvPr/>
        </p:nvSpPr>
        <p:spPr>
          <a:xfrm>
            <a:off x="1052744" y="5234470"/>
            <a:ext cx="3260174" cy="578645"/>
          </a:xfrm>
          <a:prstGeom prst="rect">
            <a:avLst/>
          </a:prstGeom>
        </p:spPr>
        <p:txBody>
          <a:bodyPr wrap="square" anchor="ctr">
            <a:normAutofit/>
          </a:bodyPr>
          <a:lstStyle>
            <a:lvl1pPr marL="171450" indent="-171450" algn="l" defTabSz="914400" rtl="0" eaLnBrk="1" latinLnBrk="0" hangingPunct="1">
              <a:lnSpc>
                <a:spcPct val="90000"/>
              </a:lnSpc>
              <a:spcBef>
                <a:spcPts val="1000"/>
              </a:spcBef>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Font typeface="Arial" panose="020B0604020202020204" pitchFamily="34" charset="0"/>
              <a:buNone/>
            </a:pPr>
            <a:r>
              <a:rPr lang="en-PH" sz="1050" dirty="0"/>
              <a:t>Lorem ipsum dolor sit amet, consectetur adipiscing elit. Praesent id leo nec magna dignissim accumsan a sed neque. </a:t>
            </a:r>
          </a:p>
        </p:txBody>
      </p:sp>
      <p:sp>
        <p:nvSpPr>
          <p:cNvPr id="44" name="Content Placeholder 49">
            <a:extLst>
              <a:ext uri="{FF2B5EF4-FFF2-40B4-BE49-F238E27FC236}">
                <a16:creationId xmlns:a16="http://schemas.microsoft.com/office/drawing/2014/main" id="{B0324B4A-716F-491D-9A8A-454BAADA14C4}"/>
              </a:ext>
            </a:extLst>
          </p:cNvPr>
          <p:cNvSpPr txBox="1">
            <a:spLocks/>
          </p:cNvSpPr>
          <p:nvPr/>
        </p:nvSpPr>
        <p:spPr>
          <a:xfrm>
            <a:off x="4866144" y="5234470"/>
            <a:ext cx="3204930" cy="578645"/>
          </a:xfrm>
          <a:prstGeom prst="rect">
            <a:avLst/>
          </a:prstGeom>
        </p:spPr>
        <p:txBody>
          <a:bodyPr wrap="square" anchor="ctr">
            <a:normAutofit/>
          </a:bodyPr>
          <a:lstStyle>
            <a:lvl1pPr marL="171450" indent="-171450" algn="l" defTabSz="914400" rtl="0" eaLnBrk="1" latinLnBrk="0" hangingPunct="1">
              <a:lnSpc>
                <a:spcPct val="90000"/>
              </a:lnSpc>
              <a:spcBef>
                <a:spcPts val="1000"/>
              </a:spcBef>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r">
              <a:buFont typeface="Arial" panose="020B0604020202020204" pitchFamily="34" charset="0"/>
              <a:buNone/>
            </a:pPr>
            <a:r>
              <a:rPr lang="en-PH" sz="1050" dirty="0"/>
              <a:t>Lorem ipsum dolor sit amet, consectetur adipiscing elit. Praesent id leo nec magna dignissim accumsan a sed neque. </a:t>
            </a:r>
          </a:p>
        </p:txBody>
      </p:sp>
      <p:grpSp>
        <p:nvGrpSpPr>
          <p:cNvPr id="13" name="Group 12">
            <a:extLst>
              <a:ext uri="{FF2B5EF4-FFF2-40B4-BE49-F238E27FC236}">
                <a16:creationId xmlns:a16="http://schemas.microsoft.com/office/drawing/2014/main" id="{863D716C-8DE9-D65F-F8ED-FE8BD0E7A1E0}"/>
              </a:ext>
            </a:extLst>
          </p:cNvPr>
          <p:cNvGrpSpPr/>
          <p:nvPr/>
        </p:nvGrpSpPr>
        <p:grpSpPr>
          <a:xfrm>
            <a:off x="321877" y="2236262"/>
            <a:ext cx="650398" cy="649398"/>
            <a:chOff x="308038" y="2205109"/>
            <a:chExt cx="533778" cy="711704"/>
          </a:xfrm>
        </p:grpSpPr>
        <p:sp>
          <p:nvSpPr>
            <p:cNvPr id="3" name="Oval 2">
              <a:extLst>
                <a:ext uri="{FF2B5EF4-FFF2-40B4-BE49-F238E27FC236}">
                  <a16:creationId xmlns:a16="http://schemas.microsoft.com/office/drawing/2014/main" id="{B5606EB9-7750-4C5A-805B-79C78A0D538F}"/>
                </a:ext>
              </a:extLst>
            </p:cNvPr>
            <p:cNvSpPr/>
            <p:nvPr/>
          </p:nvSpPr>
          <p:spPr>
            <a:xfrm>
              <a:off x="308038" y="2205109"/>
              <a:ext cx="533778" cy="711704"/>
            </a:xfrm>
            <a:prstGeom prst="ellipse">
              <a:avLst/>
            </a:prstGeom>
            <a:solidFill>
              <a:schemeClr val="bg1"/>
            </a:solidFill>
            <a:ln w="63500">
              <a:gradFill>
                <a:gsLst>
                  <a:gs pos="0">
                    <a:srgbClr val="92D050"/>
                  </a:gs>
                  <a:gs pos="100000">
                    <a:srgbClr val="00B050"/>
                  </a:gs>
                </a:gsLst>
                <a:lin ang="5400000" scaled="1"/>
              </a:gradFill>
            </a:ln>
            <a:effectLst>
              <a:outerShdw blurRad="50800" dist="38100" dir="2700000" algn="tl" rotWithShape="0">
                <a:schemeClr val="bg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 name="Oval 3">
              <a:extLst>
                <a:ext uri="{FF2B5EF4-FFF2-40B4-BE49-F238E27FC236}">
                  <a16:creationId xmlns:a16="http://schemas.microsoft.com/office/drawing/2014/main" id="{B98F9B13-F166-4A5F-A321-8471903E7B65}"/>
                </a:ext>
              </a:extLst>
            </p:cNvPr>
            <p:cNvSpPr/>
            <p:nvPr/>
          </p:nvSpPr>
          <p:spPr>
            <a:xfrm>
              <a:off x="346961" y="2257007"/>
              <a:ext cx="455931" cy="607908"/>
            </a:xfrm>
            <a:prstGeom prst="ellipse">
              <a:avLst/>
            </a:prstGeom>
            <a:gradFill>
              <a:gsLst>
                <a:gs pos="0">
                  <a:srgbClr val="92D050"/>
                </a:gs>
                <a:gs pos="100000">
                  <a:srgbClr val="00B050"/>
                </a:gs>
              </a:gsLst>
              <a:lin ang="5400000" scaled="1"/>
            </a:gradFill>
            <a:ln>
              <a:noFill/>
            </a:ln>
            <a:effectLst>
              <a:outerShdw blurRad="50800" dist="114300" dir="3480000" algn="tl" rotWithShape="0">
                <a:prstClr val="black">
                  <a:alpha val="2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11" name="Graphic 10" descr="Thumbs up sign with solid fill">
              <a:extLst>
                <a:ext uri="{FF2B5EF4-FFF2-40B4-BE49-F238E27FC236}">
                  <a16:creationId xmlns:a16="http://schemas.microsoft.com/office/drawing/2014/main" id="{951E7948-8196-46EC-AB11-CC931C50249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413002" y="2341975"/>
              <a:ext cx="323850" cy="431800"/>
            </a:xfrm>
            <a:prstGeom prst="rect">
              <a:avLst/>
            </a:prstGeom>
          </p:spPr>
        </p:pic>
      </p:grpSp>
      <p:grpSp>
        <p:nvGrpSpPr>
          <p:cNvPr id="16" name="Group 15">
            <a:extLst>
              <a:ext uri="{FF2B5EF4-FFF2-40B4-BE49-F238E27FC236}">
                <a16:creationId xmlns:a16="http://schemas.microsoft.com/office/drawing/2014/main" id="{6BD48CD4-7F6E-0C44-ED50-834F27481DB7}"/>
              </a:ext>
            </a:extLst>
          </p:cNvPr>
          <p:cNvGrpSpPr/>
          <p:nvPr/>
        </p:nvGrpSpPr>
        <p:grpSpPr>
          <a:xfrm>
            <a:off x="321877" y="3218996"/>
            <a:ext cx="650398" cy="649398"/>
            <a:chOff x="308038" y="3187843"/>
            <a:chExt cx="533778" cy="711704"/>
          </a:xfrm>
        </p:grpSpPr>
        <p:sp>
          <p:nvSpPr>
            <p:cNvPr id="14" name="Oval 13">
              <a:extLst>
                <a:ext uri="{FF2B5EF4-FFF2-40B4-BE49-F238E27FC236}">
                  <a16:creationId xmlns:a16="http://schemas.microsoft.com/office/drawing/2014/main" id="{FB2E7730-0B8F-4A53-9C02-46689BAC8B70}"/>
                </a:ext>
              </a:extLst>
            </p:cNvPr>
            <p:cNvSpPr/>
            <p:nvPr/>
          </p:nvSpPr>
          <p:spPr>
            <a:xfrm>
              <a:off x="308038" y="3187843"/>
              <a:ext cx="533778" cy="711704"/>
            </a:xfrm>
            <a:prstGeom prst="ellipse">
              <a:avLst/>
            </a:prstGeom>
            <a:solidFill>
              <a:schemeClr val="bg1"/>
            </a:solidFill>
            <a:ln w="63500">
              <a:gradFill>
                <a:gsLst>
                  <a:gs pos="0">
                    <a:srgbClr val="92D050"/>
                  </a:gs>
                  <a:gs pos="100000">
                    <a:srgbClr val="00B050"/>
                  </a:gs>
                </a:gsLst>
                <a:lin ang="5400000" scaled="1"/>
              </a:gradFill>
            </a:ln>
            <a:effectLst>
              <a:outerShdw blurRad="50800" dist="38100" dir="2700000" algn="tl" rotWithShape="0">
                <a:schemeClr val="bg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5" name="Oval 14">
              <a:extLst>
                <a:ext uri="{FF2B5EF4-FFF2-40B4-BE49-F238E27FC236}">
                  <a16:creationId xmlns:a16="http://schemas.microsoft.com/office/drawing/2014/main" id="{550A7C58-173D-4ECA-86F8-29C064FAF461}"/>
                </a:ext>
              </a:extLst>
            </p:cNvPr>
            <p:cNvSpPr/>
            <p:nvPr/>
          </p:nvSpPr>
          <p:spPr>
            <a:xfrm>
              <a:off x="346961" y="3239741"/>
              <a:ext cx="455931" cy="607908"/>
            </a:xfrm>
            <a:prstGeom prst="ellipse">
              <a:avLst/>
            </a:prstGeom>
            <a:gradFill>
              <a:gsLst>
                <a:gs pos="0">
                  <a:srgbClr val="92D050"/>
                </a:gs>
                <a:gs pos="100000">
                  <a:srgbClr val="00B050"/>
                </a:gs>
              </a:gsLst>
              <a:lin ang="5400000" scaled="1"/>
            </a:gradFill>
            <a:ln>
              <a:noFill/>
            </a:ln>
            <a:effectLst>
              <a:outerShdw blurRad="50800" dist="114300" dir="3480000" algn="tl" rotWithShape="0">
                <a:prstClr val="black">
                  <a:alpha val="2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23" name="Graphic 22" descr="Thumbs up sign with solid fill">
              <a:extLst>
                <a:ext uri="{FF2B5EF4-FFF2-40B4-BE49-F238E27FC236}">
                  <a16:creationId xmlns:a16="http://schemas.microsoft.com/office/drawing/2014/main" id="{A9DCAF26-54CA-44F7-ABFD-D2492C2D9683}"/>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413002" y="3324709"/>
              <a:ext cx="323850" cy="431800"/>
            </a:xfrm>
            <a:prstGeom prst="rect">
              <a:avLst/>
            </a:prstGeom>
          </p:spPr>
        </p:pic>
      </p:grpSp>
      <p:grpSp>
        <p:nvGrpSpPr>
          <p:cNvPr id="25" name="Group 24">
            <a:extLst>
              <a:ext uri="{FF2B5EF4-FFF2-40B4-BE49-F238E27FC236}">
                <a16:creationId xmlns:a16="http://schemas.microsoft.com/office/drawing/2014/main" id="{CEAD77FA-71B6-9B73-3F5F-3002E5FC66B8}"/>
              </a:ext>
            </a:extLst>
          </p:cNvPr>
          <p:cNvGrpSpPr/>
          <p:nvPr/>
        </p:nvGrpSpPr>
        <p:grpSpPr>
          <a:xfrm>
            <a:off x="321877" y="4201730"/>
            <a:ext cx="650398" cy="649398"/>
            <a:chOff x="308038" y="4170577"/>
            <a:chExt cx="533778" cy="711704"/>
          </a:xfrm>
        </p:grpSpPr>
        <p:sp>
          <p:nvSpPr>
            <p:cNvPr id="26" name="Oval 25">
              <a:extLst>
                <a:ext uri="{FF2B5EF4-FFF2-40B4-BE49-F238E27FC236}">
                  <a16:creationId xmlns:a16="http://schemas.microsoft.com/office/drawing/2014/main" id="{1D60894F-96B3-4DE1-AA7D-279B43DD4BB8}"/>
                </a:ext>
              </a:extLst>
            </p:cNvPr>
            <p:cNvSpPr/>
            <p:nvPr/>
          </p:nvSpPr>
          <p:spPr>
            <a:xfrm>
              <a:off x="308038" y="4170577"/>
              <a:ext cx="533778" cy="711704"/>
            </a:xfrm>
            <a:prstGeom prst="ellipse">
              <a:avLst/>
            </a:prstGeom>
            <a:solidFill>
              <a:schemeClr val="bg1"/>
            </a:solidFill>
            <a:ln w="63500">
              <a:gradFill>
                <a:gsLst>
                  <a:gs pos="0">
                    <a:srgbClr val="92D050"/>
                  </a:gs>
                  <a:gs pos="100000">
                    <a:srgbClr val="00B050"/>
                  </a:gs>
                </a:gsLst>
                <a:lin ang="5400000" scaled="1"/>
              </a:gradFill>
            </a:ln>
            <a:effectLst>
              <a:outerShdw blurRad="50800" dist="38100" dir="2700000" algn="tl" rotWithShape="0">
                <a:schemeClr val="bg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7" name="Oval 26">
              <a:extLst>
                <a:ext uri="{FF2B5EF4-FFF2-40B4-BE49-F238E27FC236}">
                  <a16:creationId xmlns:a16="http://schemas.microsoft.com/office/drawing/2014/main" id="{04BBD2F8-9A91-4983-8C93-1E43C9D94F30}"/>
                </a:ext>
              </a:extLst>
            </p:cNvPr>
            <p:cNvSpPr/>
            <p:nvPr/>
          </p:nvSpPr>
          <p:spPr>
            <a:xfrm>
              <a:off x="346961" y="4222475"/>
              <a:ext cx="455931" cy="607908"/>
            </a:xfrm>
            <a:prstGeom prst="ellipse">
              <a:avLst/>
            </a:prstGeom>
            <a:gradFill>
              <a:gsLst>
                <a:gs pos="0">
                  <a:srgbClr val="92D050"/>
                </a:gs>
                <a:gs pos="100000">
                  <a:srgbClr val="00B050"/>
                </a:gs>
              </a:gsLst>
              <a:lin ang="5400000" scaled="1"/>
            </a:gradFill>
            <a:ln>
              <a:noFill/>
            </a:ln>
            <a:effectLst>
              <a:outerShdw blurRad="50800" dist="114300" dir="3480000" algn="tl" rotWithShape="0">
                <a:prstClr val="black">
                  <a:alpha val="2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35" name="Graphic 34" descr="Thumbs up sign with solid fill">
              <a:extLst>
                <a:ext uri="{FF2B5EF4-FFF2-40B4-BE49-F238E27FC236}">
                  <a16:creationId xmlns:a16="http://schemas.microsoft.com/office/drawing/2014/main" id="{930A7ED9-62A4-49AF-BDD3-CDC79C8133A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413002" y="4307443"/>
              <a:ext cx="323850" cy="431800"/>
            </a:xfrm>
            <a:prstGeom prst="rect">
              <a:avLst/>
            </a:prstGeom>
          </p:spPr>
        </p:pic>
      </p:grpSp>
      <p:grpSp>
        <p:nvGrpSpPr>
          <p:cNvPr id="28" name="Group 27">
            <a:extLst>
              <a:ext uri="{FF2B5EF4-FFF2-40B4-BE49-F238E27FC236}">
                <a16:creationId xmlns:a16="http://schemas.microsoft.com/office/drawing/2014/main" id="{712F2BEF-394F-B020-A7AD-B39B8ECB74E8}"/>
              </a:ext>
            </a:extLst>
          </p:cNvPr>
          <p:cNvGrpSpPr/>
          <p:nvPr/>
        </p:nvGrpSpPr>
        <p:grpSpPr>
          <a:xfrm>
            <a:off x="321877" y="5184463"/>
            <a:ext cx="650398" cy="649398"/>
            <a:chOff x="308038" y="5153310"/>
            <a:chExt cx="533778" cy="711704"/>
          </a:xfrm>
        </p:grpSpPr>
        <p:sp>
          <p:nvSpPr>
            <p:cNvPr id="37" name="Oval 36">
              <a:extLst>
                <a:ext uri="{FF2B5EF4-FFF2-40B4-BE49-F238E27FC236}">
                  <a16:creationId xmlns:a16="http://schemas.microsoft.com/office/drawing/2014/main" id="{A703B4B6-8277-4127-9C9D-C96489D31E00}"/>
                </a:ext>
              </a:extLst>
            </p:cNvPr>
            <p:cNvSpPr/>
            <p:nvPr/>
          </p:nvSpPr>
          <p:spPr>
            <a:xfrm>
              <a:off x="308038" y="5153310"/>
              <a:ext cx="533778" cy="711704"/>
            </a:xfrm>
            <a:prstGeom prst="ellipse">
              <a:avLst/>
            </a:prstGeom>
            <a:solidFill>
              <a:schemeClr val="bg1"/>
            </a:solidFill>
            <a:ln w="63500">
              <a:gradFill>
                <a:gsLst>
                  <a:gs pos="0">
                    <a:srgbClr val="92D050"/>
                  </a:gs>
                  <a:gs pos="100000">
                    <a:srgbClr val="00B050"/>
                  </a:gs>
                </a:gsLst>
                <a:lin ang="5400000" scaled="1"/>
              </a:gradFill>
            </a:ln>
            <a:effectLst>
              <a:outerShdw blurRad="50800" dist="38100" dir="2700000" algn="tl" rotWithShape="0">
                <a:schemeClr val="bg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8" name="Oval 37">
              <a:extLst>
                <a:ext uri="{FF2B5EF4-FFF2-40B4-BE49-F238E27FC236}">
                  <a16:creationId xmlns:a16="http://schemas.microsoft.com/office/drawing/2014/main" id="{E6FA2085-5363-40E7-8942-4C76E574AFFE}"/>
                </a:ext>
              </a:extLst>
            </p:cNvPr>
            <p:cNvSpPr/>
            <p:nvPr/>
          </p:nvSpPr>
          <p:spPr>
            <a:xfrm>
              <a:off x="346961" y="5205208"/>
              <a:ext cx="455931" cy="607908"/>
            </a:xfrm>
            <a:prstGeom prst="ellipse">
              <a:avLst/>
            </a:prstGeom>
            <a:gradFill>
              <a:gsLst>
                <a:gs pos="0">
                  <a:srgbClr val="92D050"/>
                </a:gs>
                <a:gs pos="100000">
                  <a:srgbClr val="00B050"/>
                </a:gs>
              </a:gsLst>
              <a:lin ang="5400000" scaled="1"/>
            </a:gradFill>
            <a:ln>
              <a:noFill/>
            </a:ln>
            <a:effectLst>
              <a:outerShdw blurRad="50800" dist="114300" dir="3480000" algn="tl" rotWithShape="0">
                <a:prstClr val="black">
                  <a:alpha val="2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45" name="Graphic 44" descr="Thumbs up sign with solid fill">
              <a:extLst>
                <a:ext uri="{FF2B5EF4-FFF2-40B4-BE49-F238E27FC236}">
                  <a16:creationId xmlns:a16="http://schemas.microsoft.com/office/drawing/2014/main" id="{C96A8841-674B-49B7-854F-A2E9E2A42E2F}"/>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413002" y="5290176"/>
              <a:ext cx="323850" cy="431800"/>
            </a:xfrm>
            <a:prstGeom prst="rect">
              <a:avLst/>
            </a:prstGeom>
          </p:spPr>
        </p:pic>
      </p:grpSp>
      <p:grpSp>
        <p:nvGrpSpPr>
          <p:cNvPr id="55" name="Group 54">
            <a:extLst>
              <a:ext uri="{FF2B5EF4-FFF2-40B4-BE49-F238E27FC236}">
                <a16:creationId xmlns:a16="http://schemas.microsoft.com/office/drawing/2014/main" id="{4214A191-A9B4-F15F-E2B3-FF28D9CF0A7F}"/>
              </a:ext>
            </a:extLst>
          </p:cNvPr>
          <p:cNvGrpSpPr/>
          <p:nvPr/>
        </p:nvGrpSpPr>
        <p:grpSpPr>
          <a:xfrm>
            <a:off x="8171725" y="2236262"/>
            <a:ext cx="650398" cy="649398"/>
            <a:chOff x="8302184" y="2205109"/>
            <a:chExt cx="533778" cy="711704"/>
          </a:xfrm>
        </p:grpSpPr>
        <p:sp>
          <p:nvSpPr>
            <p:cNvPr id="5" name="Oval 4">
              <a:extLst>
                <a:ext uri="{FF2B5EF4-FFF2-40B4-BE49-F238E27FC236}">
                  <a16:creationId xmlns:a16="http://schemas.microsoft.com/office/drawing/2014/main" id="{8B7332EA-2E14-4DB0-A544-D1DBF735578D}"/>
                </a:ext>
              </a:extLst>
            </p:cNvPr>
            <p:cNvSpPr/>
            <p:nvPr/>
          </p:nvSpPr>
          <p:spPr>
            <a:xfrm>
              <a:off x="8302184" y="2205109"/>
              <a:ext cx="533778" cy="711704"/>
            </a:xfrm>
            <a:prstGeom prst="ellipse">
              <a:avLst/>
            </a:prstGeom>
            <a:solidFill>
              <a:schemeClr val="bg1"/>
            </a:solidFill>
            <a:ln w="63500">
              <a:gradFill>
                <a:gsLst>
                  <a:gs pos="0">
                    <a:schemeClr val="accent1"/>
                  </a:gs>
                  <a:gs pos="100000">
                    <a:schemeClr val="accent3"/>
                  </a:gs>
                </a:gsLst>
                <a:lin ang="5400000" scaled="1"/>
              </a:gradFill>
            </a:ln>
            <a:effectLst>
              <a:outerShdw blurRad="50800" dist="38100" dir="2700000" algn="tl" rotWithShape="0">
                <a:schemeClr val="bg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 name="Oval 5">
              <a:extLst>
                <a:ext uri="{FF2B5EF4-FFF2-40B4-BE49-F238E27FC236}">
                  <a16:creationId xmlns:a16="http://schemas.microsoft.com/office/drawing/2014/main" id="{75B97484-42BE-455B-943B-FCA4A52E3A59}"/>
                </a:ext>
              </a:extLst>
            </p:cNvPr>
            <p:cNvSpPr/>
            <p:nvPr/>
          </p:nvSpPr>
          <p:spPr>
            <a:xfrm>
              <a:off x="8341108" y="2257007"/>
              <a:ext cx="455931" cy="607908"/>
            </a:xfrm>
            <a:prstGeom prst="ellipse">
              <a:avLst/>
            </a:prstGeom>
            <a:gradFill>
              <a:gsLst>
                <a:gs pos="0">
                  <a:schemeClr val="accent1"/>
                </a:gs>
                <a:gs pos="100000">
                  <a:srgbClr val="480000"/>
                </a:gs>
              </a:gsLst>
              <a:lin ang="5400000" scaled="1"/>
            </a:gradFill>
            <a:ln>
              <a:noFill/>
            </a:ln>
            <a:effectLst>
              <a:outerShdw blurRad="50800" dist="114300" dir="3480000" algn="tl" rotWithShape="0">
                <a:prstClr val="black">
                  <a:alpha val="2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12" name="Graphic 11" descr="Thumbs up sign with solid fill">
              <a:extLst>
                <a:ext uri="{FF2B5EF4-FFF2-40B4-BE49-F238E27FC236}">
                  <a16:creationId xmlns:a16="http://schemas.microsoft.com/office/drawing/2014/main" id="{971D2C0F-1E16-4400-A7B4-D22DF876B655}"/>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0800000">
              <a:off x="8407148" y="2360671"/>
              <a:ext cx="323850" cy="431800"/>
            </a:xfrm>
            <a:prstGeom prst="rect">
              <a:avLst/>
            </a:prstGeom>
          </p:spPr>
        </p:pic>
      </p:grpSp>
      <p:grpSp>
        <p:nvGrpSpPr>
          <p:cNvPr id="52" name="Group 51">
            <a:extLst>
              <a:ext uri="{FF2B5EF4-FFF2-40B4-BE49-F238E27FC236}">
                <a16:creationId xmlns:a16="http://schemas.microsoft.com/office/drawing/2014/main" id="{9672AA22-4D9B-BA67-E81E-B07E386F16B4}"/>
              </a:ext>
            </a:extLst>
          </p:cNvPr>
          <p:cNvGrpSpPr/>
          <p:nvPr/>
        </p:nvGrpSpPr>
        <p:grpSpPr>
          <a:xfrm>
            <a:off x="8171725" y="3218996"/>
            <a:ext cx="650398" cy="649398"/>
            <a:chOff x="8302184" y="3187843"/>
            <a:chExt cx="533778" cy="711704"/>
          </a:xfrm>
        </p:grpSpPr>
        <p:sp>
          <p:nvSpPr>
            <p:cNvPr id="17" name="Oval 16">
              <a:extLst>
                <a:ext uri="{FF2B5EF4-FFF2-40B4-BE49-F238E27FC236}">
                  <a16:creationId xmlns:a16="http://schemas.microsoft.com/office/drawing/2014/main" id="{3424ADD4-F67A-46BB-B56F-BA47CD77ACE3}"/>
                </a:ext>
              </a:extLst>
            </p:cNvPr>
            <p:cNvSpPr/>
            <p:nvPr/>
          </p:nvSpPr>
          <p:spPr>
            <a:xfrm>
              <a:off x="8302184" y="3187843"/>
              <a:ext cx="533778" cy="711704"/>
            </a:xfrm>
            <a:prstGeom prst="ellipse">
              <a:avLst/>
            </a:prstGeom>
            <a:solidFill>
              <a:schemeClr val="bg1"/>
            </a:solidFill>
            <a:ln w="63500">
              <a:gradFill>
                <a:gsLst>
                  <a:gs pos="0">
                    <a:schemeClr val="accent1"/>
                  </a:gs>
                  <a:gs pos="100000">
                    <a:schemeClr val="accent3"/>
                  </a:gs>
                </a:gsLst>
                <a:lin ang="5400000" scaled="1"/>
              </a:gradFill>
            </a:ln>
            <a:effectLst>
              <a:outerShdw blurRad="50800" dist="38100" dir="2700000" algn="tl" rotWithShape="0">
                <a:schemeClr val="bg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8" name="Oval 17">
              <a:extLst>
                <a:ext uri="{FF2B5EF4-FFF2-40B4-BE49-F238E27FC236}">
                  <a16:creationId xmlns:a16="http://schemas.microsoft.com/office/drawing/2014/main" id="{8D1A82C0-3DD3-4513-A9A5-EDC8A633B5F2}"/>
                </a:ext>
              </a:extLst>
            </p:cNvPr>
            <p:cNvSpPr/>
            <p:nvPr/>
          </p:nvSpPr>
          <p:spPr>
            <a:xfrm>
              <a:off x="8341108" y="3239741"/>
              <a:ext cx="455931" cy="607908"/>
            </a:xfrm>
            <a:prstGeom prst="ellipse">
              <a:avLst/>
            </a:prstGeom>
            <a:gradFill>
              <a:gsLst>
                <a:gs pos="0">
                  <a:schemeClr val="accent1"/>
                </a:gs>
                <a:gs pos="100000">
                  <a:srgbClr val="480000"/>
                </a:gs>
              </a:gsLst>
              <a:lin ang="5400000" scaled="1"/>
            </a:gradFill>
            <a:ln>
              <a:noFill/>
            </a:ln>
            <a:effectLst>
              <a:outerShdw blurRad="50800" dist="114300" dir="3480000" algn="tl" rotWithShape="0">
                <a:prstClr val="black">
                  <a:alpha val="2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24" name="Graphic 23" descr="Thumbs up sign with solid fill">
              <a:extLst>
                <a:ext uri="{FF2B5EF4-FFF2-40B4-BE49-F238E27FC236}">
                  <a16:creationId xmlns:a16="http://schemas.microsoft.com/office/drawing/2014/main" id="{50DC4CF2-FD7C-468C-942E-644C8C726EDA}"/>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0800000">
              <a:off x="8407148" y="3343405"/>
              <a:ext cx="323850" cy="431800"/>
            </a:xfrm>
            <a:prstGeom prst="rect">
              <a:avLst/>
            </a:prstGeom>
          </p:spPr>
        </p:pic>
      </p:grpSp>
      <p:grpSp>
        <p:nvGrpSpPr>
          <p:cNvPr id="51" name="Group 50">
            <a:extLst>
              <a:ext uri="{FF2B5EF4-FFF2-40B4-BE49-F238E27FC236}">
                <a16:creationId xmlns:a16="http://schemas.microsoft.com/office/drawing/2014/main" id="{8C54B83E-C76A-A9DD-73E3-7CA4126E63C5}"/>
              </a:ext>
            </a:extLst>
          </p:cNvPr>
          <p:cNvGrpSpPr/>
          <p:nvPr/>
        </p:nvGrpSpPr>
        <p:grpSpPr>
          <a:xfrm>
            <a:off x="8171725" y="4201730"/>
            <a:ext cx="650398" cy="649398"/>
            <a:chOff x="8302184" y="4170577"/>
            <a:chExt cx="533778" cy="711704"/>
          </a:xfrm>
        </p:grpSpPr>
        <p:sp>
          <p:nvSpPr>
            <p:cNvPr id="29" name="Oval 28">
              <a:extLst>
                <a:ext uri="{FF2B5EF4-FFF2-40B4-BE49-F238E27FC236}">
                  <a16:creationId xmlns:a16="http://schemas.microsoft.com/office/drawing/2014/main" id="{C609B707-1CDD-445A-A2A0-9A51758FFAB3}"/>
                </a:ext>
              </a:extLst>
            </p:cNvPr>
            <p:cNvSpPr/>
            <p:nvPr/>
          </p:nvSpPr>
          <p:spPr>
            <a:xfrm>
              <a:off x="8302184" y="4170577"/>
              <a:ext cx="533778" cy="711704"/>
            </a:xfrm>
            <a:prstGeom prst="ellipse">
              <a:avLst/>
            </a:prstGeom>
            <a:solidFill>
              <a:schemeClr val="bg1"/>
            </a:solidFill>
            <a:ln w="63500">
              <a:gradFill>
                <a:gsLst>
                  <a:gs pos="0">
                    <a:schemeClr val="accent1"/>
                  </a:gs>
                  <a:gs pos="100000">
                    <a:schemeClr val="accent3"/>
                  </a:gs>
                </a:gsLst>
                <a:lin ang="5400000" scaled="1"/>
              </a:gradFill>
            </a:ln>
            <a:effectLst>
              <a:outerShdw blurRad="50800" dist="38100" dir="2700000" algn="tl" rotWithShape="0">
                <a:schemeClr val="bg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0" name="Oval 29">
              <a:extLst>
                <a:ext uri="{FF2B5EF4-FFF2-40B4-BE49-F238E27FC236}">
                  <a16:creationId xmlns:a16="http://schemas.microsoft.com/office/drawing/2014/main" id="{1410849B-ADAA-417A-A475-DAED9169BD3D}"/>
                </a:ext>
              </a:extLst>
            </p:cNvPr>
            <p:cNvSpPr/>
            <p:nvPr/>
          </p:nvSpPr>
          <p:spPr>
            <a:xfrm>
              <a:off x="8341108" y="4222475"/>
              <a:ext cx="455931" cy="607908"/>
            </a:xfrm>
            <a:prstGeom prst="ellipse">
              <a:avLst/>
            </a:prstGeom>
            <a:gradFill>
              <a:gsLst>
                <a:gs pos="0">
                  <a:schemeClr val="accent1"/>
                </a:gs>
                <a:gs pos="100000">
                  <a:srgbClr val="480000"/>
                </a:gs>
              </a:gsLst>
              <a:lin ang="5400000" scaled="1"/>
            </a:gradFill>
            <a:ln>
              <a:noFill/>
            </a:ln>
            <a:effectLst>
              <a:outerShdw blurRad="50800" dist="114300" dir="3480000" algn="tl" rotWithShape="0">
                <a:prstClr val="black">
                  <a:alpha val="2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36" name="Graphic 35" descr="Thumbs up sign with solid fill">
              <a:extLst>
                <a:ext uri="{FF2B5EF4-FFF2-40B4-BE49-F238E27FC236}">
                  <a16:creationId xmlns:a16="http://schemas.microsoft.com/office/drawing/2014/main" id="{38AAB0F6-9979-45C5-B28D-0F3B092D4259}"/>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0800000">
              <a:off x="8407148" y="4326139"/>
              <a:ext cx="323850" cy="431800"/>
            </a:xfrm>
            <a:prstGeom prst="rect">
              <a:avLst/>
            </a:prstGeom>
          </p:spPr>
        </p:pic>
      </p:grpSp>
      <p:grpSp>
        <p:nvGrpSpPr>
          <p:cNvPr id="50" name="Group 49">
            <a:extLst>
              <a:ext uri="{FF2B5EF4-FFF2-40B4-BE49-F238E27FC236}">
                <a16:creationId xmlns:a16="http://schemas.microsoft.com/office/drawing/2014/main" id="{F8AB6D6A-0F97-16A8-F509-16621194ECD5}"/>
              </a:ext>
            </a:extLst>
          </p:cNvPr>
          <p:cNvGrpSpPr/>
          <p:nvPr/>
        </p:nvGrpSpPr>
        <p:grpSpPr>
          <a:xfrm>
            <a:off x="8171725" y="5184463"/>
            <a:ext cx="650398" cy="649398"/>
            <a:chOff x="8302184" y="5153310"/>
            <a:chExt cx="533778" cy="711704"/>
          </a:xfrm>
        </p:grpSpPr>
        <p:sp>
          <p:nvSpPr>
            <p:cNvPr id="39" name="Oval 38">
              <a:extLst>
                <a:ext uri="{FF2B5EF4-FFF2-40B4-BE49-F238E27FC236}">
                  <a16:creationId xmlns:a16="http://schemas.microsoft.com/office/drawing/2014/main" id="{C122A4E7-1B0E-4124-8665-A81AE61F28D5}"/>
                </a:ext>
              </a:extLst>
            </p:cNvPr>
            <p:cNvSpPr/>
            <p:nvPr/>
          </p:nvSpPr>
          <p:spPr>
            <a:xfrm>
              <a:off x="8302184" y="5153310"/>
              <a:ext cx="533778" cy="711704"/>
            </a:xfrm>
            <a:prstGeom prst="ellipse">
              <a:avLst/>
            </a:prstGeom>
            <a:solidFill>
              <a:schemeClr val="bg1"/>
            </a:solidFill>
            <a:ln w="63500">
              <a:gradFill>
                <a:gsLst>
                  <a:gs pos="0">
                    <a:schemeClr val="accent1"/>
                  </a:gs>
                  <a:gs pos="100000">
                    <a:schemeClr val="accent3"/>
                  </a:gs>
                </a:gsLst>
                <a:lin ang="5400000" scaled="1"/>
              </a:gradFill>
            </a:ln>
            <a:effectLst>
              <a:outerShdw blurRad="50800" dist="38100" dir="2700000" algn="tl" rotWithShape="0">
                <a:schemeClr val="bg1">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0" name="Oval 39">
              <a:extLst>
                <a:ext uri="{FF2B5EF4-FFF2-40B4-BE49-F238E27FC236}">
                  <a16:creationId xmlns:a16="http://schemas.microsoft.com/office/drawing/2014/main" id="{F34762F3-8001-4360-9EDB-494864962A59}"/>
                </a:ext>
              </a:extLst>
            </p:cNvPr>
            <p:cNvSpPr/>
            <p:nvPr/>
          </p:nvSpPr>
          <p:spPr>
            <a:xfrm>
              <a:off x="8341108" y="5205208"/>
              <a:ext cx="455931" cy="607908"/>
            </a:xfrm>
            <a:prstGeom prst="ellipse">
              <a:avLst/>
            </a:prstGeom>
            <a:gradFill>
              <a:gsLst>
                <a:gs pos="0">
                  <a:schemeClr val="accent1"/>
                </a:gs>
                <a:gs pos="100000">
                  <a:srgbClr val="480000"/>
                </a:gs>
              </a:gsLst>
              <a:lin ang="5400000" scaled="1"/>
            </a:gradFill>
            <a:ln>
              <a:noFill/>
            </a:ln>
            <a:effectLst>
              <a:outerShdw blurRad="50800" dist="114300" dir="3480000" algn="tl" rotWithShape="0">
                <a:prstClr val="black">
                  <a:alpha val="23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46" name="Graphic 45" descr="Thumbs up sign with solid fill">
              <a:extLst>
                <a:ext uri="{FF2B5EF4-FFF2-40B4-BE49-F238E27FC236}">
                  <a16:creationId xmlns:a16="http://schemas.microsoft.com/office/drawing/2014/main" id="{28DB4EAE-73CF-446B-AEED-D77E2AB71C3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rot="10800000">
              <a:off x="8407148" y="5308872"/>
              <a:ext cx="323850" cy="431800"/>
            </a:xfrm>
            <a:prstGeom prst="rect">
              <a:avLst/>
            </a:prstGeom>
          </p:spPr>
        </p:pic>
      </p:grpSp>
      <p:sp>
        <p:nvSpPr>
          <p:cNvPr id="47" name="Text Placeholder 50">
            <a:extLst>
              <a:ext uri="{FF2B5EF4-FFF2-40B4-BE49-F238E27FC236}">
                <a16:creationId xmlns:a16="http://schemas.microsoft.com/office/drawing/2014/main" id="{25930834-B9A6-4A96-9A8D-DECFC4390C2D}"/>
              </a:ext>
            </a:extLst>
          </p:cNvPr>
          <p:cNvSpPr txBox="1">
            <a:spLocks/>
          </p:cNvSpPr>
          <p:nvPr/>
        </p:nvSpPr>
        <p:spPr>
          <a:xfrm>
            <a:off x="2101231" y="1650891"/>
            <a:ext cx="465404" cy="354606"/>
          </a:xfrm>
          <a:prstGeom prst="rect">
            <a:avLst/>
          </a:prstGeom>
          <a:solidFill>
            <a:schemeClr val="bg1"/>
          </a:solidFill>
        </p:spPr>
        <p:txBody>
          <a:bodyPr lIns="0" tIns="0" rIns="0" bIns="0" anchor="ctr">
            <a:normAutofit/>
          </a:bodyPr>
          <a:lstStyle>
            <a:lvl1pPr marL="171450" indent="-171450" algn="l" defTabSz="914400" rtl="0" eaLnBrk="1" latinLnBrk="0" hangingPunct="1">
              <a:lnSpc>
                <a:spcPct val="90000"/>
              </a:lnSpc>
              <a:spcBef>
                <a:spcPts val="1000"/>
              </a:spcBef>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600" b="1" dirty="0">
                <a:solidFill>
                  <a:srgbClr val="00B050"/>
                </a:solidFill>
              </a:rPr>
              <a:t>Pros</a:t>
            </a:r>
          </a:p>
        </p:txBody>
      </p:sp>
      <p:cxnSp>
        <p:nvCxnSpPr>
          <p:cNvPr id="59" name="Straight Connector 58">
            <a:extLst>
              <a:ext uri="{FF2B5EF4-FFF2-40B4-BE49-F238E27FC236}">
                <a16:creationId xmlns:a16="http://schemas.microsoft.com/office/drawing/2014/main" id="{EAA4798B-790B-40A7-8753-C9A63C96296F}"/>
              </a:ext>
            </a:extLst>
          </p:cNvPr>
          <p:cNvCxnSpPr>
            <a:cxnSpLocks/>
          </p:cNvCxnSpPr>
          <p:nvPr/>
        </p:nvCxnSpPr>
        <p:spPr>
          <a:xfrm>
            <a:off x="4726858" y="1828194"/>
            <a:ext cx="4195916" cy="0"/>
          </a:xfrm>
          <a:prstGeom prst="line">
            <a:avLst/>
          </a:prstGeom>
          <a:ln>
            <a:solidFill>
              <a:schemeClr val="bg1">
                <a:lumMod val="50000"/>
              </a:schemeClr>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48" name="Text Placeholder 50">
            <a:extLst>
              <a:ext uri="{FF2B5EF4-FFF2-40B4-BE49-F238E27FC236}">
                <a16:creationId xmlns:a16="http://schemas.microsoft.com/office/drawing/2014/main" id="{FBAD7001-2278-456F-ACDB-DB0B845067B6}"/>
              </a:ext>
            </a:extLst>
          </p:cNvPr>
          <p:cNvSpPr txBox="1">
            <a:spLocks/>
          </p:cNvSpPr>
          <p:nvPr/>
        </p:nvSpPr>
        <p:spPr>
          <a:xfrm>
            <a:off x="6581581" y="1650891"/>
            <a:ext cx="486471" cy="354606"/>
          </a:xfrm>
          <a:prstGeom prst="rect">
            <a:avLst/>
          </a:prstGeom>
          <a:solidFill>
            <a:schemeClr val="bg1"/>
          </a:solidFill>
        </p:spPr>
        <p:txBody>
          <a:bodyPr lIns="0" tIns="0" rIns="0" bIns="0" anchor="ctr">
            <a:normAutofit fontScale="92500"/>
          </a:bodyPr>
          <a:lstStyle>
            <a:lvl1pPr marL="171450" indent="-171450" algn="l" defTabSz="914400" rtl="0" eaLnBrk="1" latinLnBrk="0" hangingPunct="1">
              <a:lnSpc>
                <a:spcPct val="90000"/>
              </a:lnSpc>
              <a:spcBef>
                <a:spcPts val="1000"/>
              </a:spcBef>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600" b="1" dirty="0">
                <a:solidFill>
                  <a:schemeClr val="accent1"/>
                </a:solidFill>
              </a:rPr>
              <a:t>Cons</a:t>
            </a:r>
          </a:p>
        </p:txBody>
      </p:sp>
    </p:spTree>
    <p:extLst>
      <p:ext uri="{BB962C8B-B14F-4D97-AF65-F5344CB8AC3E}">
        <p14:creationId xmlns:p14="http://schemas.microsoft.com/office/powerpoint/2010/main" val="326333222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2CEC0B-3F62-0956-ED32-A6488C200022}"/>
            </a:ext>
          </a:extLst>
        </p:cNvPr>
        <p:cNvGrpSpPr/>
        <p:nvPr/>
      </p:nvGrpSpPr>
      <p:grpSpPr>
        <a:xfrm>
          <a:off x="0" y="0"/>
          <a:ext cx="0" cy="0"/>
          <a:chOff x="0" y="0"/>
          <a:chExt cx="0" cy="0"/>
        </a:xfrm>
      </p:grpSpPr>
      <p:sp>
        <p:nvSpPr>
          <p:cNvPr id="18" name="Title 17">
            <a:extLst>
              <a:ext uri="{FF2B5EF4-FFF2-40B4-BE49-F238E27FC236}">
                <a16:creationId xmlns:a16="http://schemas.microsoft.com/office/drawing/2014/main" id="{6FCD9109-677F-6A56-B582-038858B97FEA}"/>
              </a:ext>
            </a:extLst>
          </p:cNvPr>
          <p:cNvSpPr>
            <a:spLocks noGrp="1"/>
          </p:cNvSpPr>
          <p:nvPr>
            <p:ph type="ctrTitle"/>
          </p:nvPr>
        </p:nvSpPr>
        <p:spPr/>
        <p:txBody>
          <a:bodyPr>
            <a:normAutofit/>
          </a:bodyPr>
          <a:lstStyle/>
          <a:p>
            <a:r>
              <a:rPr lang="en-PH" dirty="0"/>
              <a:t>Business Case Template</a:t>
            </a:r>
          </a:p>
        </p:txBody>
      </p:sp>
      <p:sp>
        <p:nvSpPr>
          <p:cNvPr id="19" name="Subtitle 18">
            <a:extLst>
              <a:ext uri="{FF2B5EF4-FFF2-40B4-BE49-F238E27FC236}">
                <a16:creationId xmlns:a16="http://schemas.microsoft.com/office/drawing/2014/main" id="{0F5B95BA-1D7D-1EB2-7064-3D0620E7C2CD}"/>
              </a:ext>
            </a:extLst>
          </p:cNvPr>
          <p:cNvSpPr>
            <a:spLocks noGrp="1"/>
          </p:cNvSpPr>
          <p:nvPr>
            <p:ph type="subTitle" idx="1"/>
          </p:nvPr>
        </p:nvSpPr>
        <p:spPr/>
        <p:txBody>
          <a:bodyPr>
            <a:normAutofit/>
          </a:bodyPr>
          <a:lstStyle/>
          <a:p>
            <a:r>
              <a:rPr lang="en-US" sz="1400" dirty="0"/>
              <a:t>Ideal for evaluating opportunities, presenting analysis, assessing risks, and recommending the best course of action</a:t>
            </a:r>
            <a:endParaRPr lang="en-PH" sz="1400" dirty="0"/>
          </a:p>
        </p:txBody>
      </p:sp>
      <p:sp>
        <p:nvSpPr>
          <p:cNvPr id="68" name="Text Placeholder 67">
            <a:extLst>
              <a:ext uri="{FF2B5EF4-FFF2-40B4-BE49-F238E27FC236}">
                <a16:creationId xmlns:a16="http://schemas.microsoft.com/office/drawing/2014/main" id="{ACC28E43-3845-0817-37A8-68BA6E18CA01}"/>
              </a:ext>
            </a:extLst>
          </p:cNvPr>
          <p:cNvSpPr>
            <a:spLocks noGrp="1"/>
          </p:cNvSpPr>
          <p:nvPr>
            <p:ph type="body" sz="quarter" idx="10"/>
          </p:nvPr>
        </p:nvSpPr>
        <p:spPr/>
        <p:txBody>
          <a:bodyPr/>
          <a:lstStyle/>
          <a:p>
            <a:r>
              <a:rPr lang="en-US" dirty="0"/>
              <a:t>By SlideStart</a:t>
            </a:r>
            <a:endParaRPr lang="en-PH" dirty="0"/>
          </a:p>
        </p:txBody>
      </p:sp>
      <p:pic>
        <p:nvPicPr>
          <p:cNvPr id="29" name="Picture Placeholder 28">
            <a:extLst>
              <a:ext uri="{FF2B5EF4-FFF2-40B4-BE49-F238E27FC236}">
                <a16:creationId xmlns:a16="http://schemas.microsoft.com/office/drawing/2014/main" id="{4001D27C-8A89-BF5D-6574-197444599E33}"/>
              </a:ext>
            </a:extLst>
          </p:cNvPr>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t="7824" b="7824"/>
          <a:stretch/>
        </p:blipFill>
        <p:spPr/>
      </p:pic>
    </p:spTree>
    <p:extLst>
      <p:ext uri="{BB962C8B-B14F-4D97-AF65-F5344CB8AC3E}">
        <p14:creationId xmlns:p14="http://schemas.microsoft.com/office/powerpoint/2010/main" val="351015833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4A9000C5-7848-AEB2-6A0B-F5A4A097DD42}"/>
              </a:ext>
            </a:extLst>
          </p:cNvPr>
          <p:cNvSpPr>
            <a:spLocks noGrp="1"/>
          </p:cNvSpPr>
          <p:nvPr>
            <p:ph type="title"/>
          </p:nvPr>
        </p:nvSpPr>
        <p:spPr/>
        <p:txBody>
          <a:bodyPr/>
          <a:lstStyle/>
          <a:p>
            <a:r>
              <a:rPr lang="en-US" dirty="0"/>
              <a:t>Visually Enhanced Column Slides</a:t>
            </a:r>
            <a:endParaRPr lang="en-PH" dirty="0"/>
          </a:p>
        </p:txBody>
      </p:sp>
      <p:sp>
        <p:nvSpPr>
          <p:cNvPr id="4" name="Text Placeholder 3">
            <a:extLst>
              <a:ext uri="{FF2B5EF4-FFF2-40B4-BE49-F238E27FC236}">
                <a16:creationId xmlns:a16="http://schemas.microsoft.com/office/drawing/2014/main" id="{69D45298-8911-AE5B-CA00-67A8DB7CF22E}"/>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3225090018"/>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446F71-E2C6-429E-A22B-904A1895511E}"/>
              </a:ext>
            </a:extLst>
          </p:cNvPr>
          <p:cNvSpPr>
            <a:spLocks noGrp="1"/>
          </p:cNvSpPr>
          <p:nvPr>
            <p:ph type="title"/>
          </p:nvPr>
        </p:nvSpPr>
        <p:spPr>
          <a:xfrm>
            <a:off x="221226" y="365126"/>
            <a:ext cx="8701548" cy="578772"/>
          </a:xfrm>
        </p:spPr>
        <p:txBody>
          <a:bodyPr/>
          <a:lstStyle/>
          <a:p>
            <a:r>
              <a:rPr lang="en-US" dirty="0"/>
              <a:t>Weighing-Scale Comparison (Left Favored)</a:t>
            </a:r>
          </a:p>
        </p:txBody>
      </p:sp>
      <p:sp>
        <p:nvSpPr>
          <p:cNvPr id="3" name="Freeform 6">
            <a:extLst>
              <a:ext uri="{FF2B5EF4-FFF2-40B4-BE49-F238E27FC236}">
                <a16:creationId xmlns:a16="http://schemas.microsoft.com/office/drawing/2014/main" id="{CB9455F6-53D9-4F2D-AD82-EF0861D68BD9}"/>
              </a:ext>
            </a:extLst>
          </p:cNvPr>
          <p:cNvSpPr>
            <a:spLocks noEditPoints="1"/>
          </p:cNvSpPr>
          <p:nvPr/>
        </p:nvSpPr>
        <p:spPr bwMode="auto">
          <a:xfrm>
            <a:off x="2325502" y="4916630"/>
            <a:ext cx="1952977" cy="724181"/>
          </a:xfrm>
          <a:custGeom>
            <a:avLst/>
            <a:gdLst>
              <a:gd name="T0" fmla="*/ 550 w 693"/>
              <a:gd name="T1" fmla="*/ 0 h 194"/>
              <a:gd name="T2" fmla="*/ 441 w 693"/>
              <a:gd name="T3" fmla="*/ 83 h 194"/>
              <a:gd name="T4" fmla="*/ 321 w 693"/>
              <a:gd name="T5" fmla="*/ 83 h 194"/>
              <a:gd name="T6" fmla="*/ 298 w 693"/>
              <a:gd name="T7" fmla="*/ 83 h 194"/>
              <a:gd name="T8" fmla="*/ 298 w 693"/>
              <a:gd name="T9" fmla="*/ 138 h 194"/>
              <a:gd name="T10" fmla="*/ 693 w 693"/>
              <a:gd name="T11" fmla="*/ 37 h 194"/>
              <a:gd name="T12" fmla="*/ 693 w 693"/>
              <a:gd name="T13" fmla="*/ 106 h 194"/>
              <a:gd name="T14" fmla="*/ 406 w 693"/>
              <a:gd name="T15" fmla="*/ 160 h 194"/>
              <a:gd name="T16" fmla="*/ 314 w 693"/>
              <a:gd name="T17" fmla="*/ 177 h 194"/>
              <a:gd name="T18" fmla="*/ 289 w 693"/>
              <a:gd name="T19" fmla="*/ 188 h 194"/>
              <a:gd name="T20" fmla="*/ 235 w 693"/>
              <a:gd name="T21" fmla="*/ 183 h 194"/>
              <a:gd name="T22" fmla="*/ 240 w 693"/>
              <a:gd name="T23" fmla="*/ 154 h 194"/>
              <a:gd name="T24" fmla="*/ 253 w 693"/>
              <a:gd name="T25" fmla="*/ 131 h 194"/>
              <a:gd name="T26" fmla="*/ 252 w 693"/>
              <a:gd name="T27" fmla="*/ 89 h 194"/>
              <a:gd name="T28" fmla="*/ 249 w 693"/>
              <a:gd name="T29" fmla="*/ 83 h 194"/>
              <a:gd name="T30" fmla="*/ 195 w 693"/>
              <a:gd name="T31" fmla="*/ 83 h 194"/>
              <a:gd name="T32" fmla="*/ 105 w 693"/>
              <a:gd name="T33" fmla="*/ 83 h 194"/>
              <a:gd name="T34" fmla="*/ 0 w 693"/>
              <a:gd name="T35" fmla="*/ 0 h 194"/>
              <a:gd name="T36" fmla="*/ 550 w 693"/>
              <a:gd name="T37" fmla="*/ 0 h 194"/>
              <a:gd name="T38" fmla="*/ 292 w 693"/>
              <a:gd name="T39" fmla="*/ 164 h 194"/>
              <a:gd name="T40" fmla="*/ 273 w 693"/>
              <a:gd name="T41" fmla="*/ 153 h 194"/>
              <a:gd name="T42" fmla="*/ 263 w 693"/>
              <a:gd name="T43" fmla="*/ 166 h 194"/>
              <a:gd name="T44" fmla="*/ 274 w 693"/>
              <a:gd name="T45" fmla="*/ 176 h 194"/>
              <a:gd name="T46" fmla="*/ 292 w 693"/>
              <a:gd name="T47" fmla="*/ 16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93" h="194">
                <a:moveTo>
                  <a:pt x="550" y="0"/>
                </a:moveTo>
                <a:cubicBezTo>
                  <a:pt x="539" y="49"/>
                  <a:pt x="495" y="82"/>
                  <a:pt x="441" y="83"/>
                </a:cubicBezTo>
                <a:cubicBezTo>
                  <a:pt x="401" y="84"/>
                  <a:pt x="361" y="83"/>
                  <a:pt x="321" y="83"/>
                </a:cubicBezTo>
                <a:cubicBezTo>
                  <a:pt x="313" y="83"/>
                  <a:pt x="306" y="83"/>
                  <a:pt x="298" y="83"/>
                </a:cubicBezTo>
                <a:cubicBezTo>
                  <a:pt x="298" y="102"/>
                  <a:pt x="298" y="118"/>
                  <a:pt x="298" y="138"/>
                </a:cubicBezTo>
                <a:cubicBezTo>
                  <a:pt x="430" y="104"/>
                  <a:pt x="560" y="71"/>
                  <a:pt x="693" y="37"/>
                </a:cubicBezTo>
                <a:cubicBezTo>
                  <a:pt x="693" y="61"/>
                  <a:pt x="693" y="83"/>
                  <a:pt x="693" y="106"/>
                </a:cubicBezTo>
                <a:cubicBezTo>
                  <a:pt x="597" y="124"/>
                  <a:pt x="501" y="142"/>
                  <a:pt x="406" y="160"/>
                </a:cubicBezTo>
                <a:cubicBezTo>
                  <a:pt x="375" y="166"/>
                  <a:pt x="344" y="171"/>
                  <a:pt x="314" y="177"/>
                </a:cubicBezTo>
                <a:cubicBezTo>
                  <a:pt x="305" y="179"/>
                  <a:pt x="297" y="184"/>
                  <a:pt x="289" y="188"/>
                </a:cubicBezTo>
                <a:cubicBezTo>
                  <a:pt x="279" y="194"/>
                  <a:pt x="242" y="192"/>
                  <a:pt x="235" y="183"/>
                </a:cubicBezTo>
                <a:cubicBezTo>
                  <a:pt x="226" y="172"/>
                  <a:pt x="227" y="159"/>
                  <a:pt x="240" y="154"/>
                </a:cubicBezTo>
                <a:cubicBezTo>
                  <a:pt x="252" y="149"/>
                  <a:pt x="253" y="142"/>
                  <a:pt x="253" y="131"/>
                </a:cubicBezTo>
                <a:cubicBezTo>
                  <a:pt x="252" y="117"/>
                  <a:pt x="252" y="103"/>
                  <a:pt x="252" y="89"/>
                </a:cubicBezTo>
                <a:cubicBezTo>
                  <a:pt x="252" y="88"/>
                  <a:pt x="251" y="87"/>
                  <a:pt x="249" y="83"/>
                </a:cubicBezTo>
                <a:cubicBezTo>
                  <a:pt x="232" y="83"/>
                  <a:pt x="214" y="83"/>
                  <a:pt x="195" y="83"/>
                </a:cubicBezTo>
                <a:cubicBezTo>
                  <a:pt x="165" y="83"/>
                  <a:pt x="135" y="83"/>
                  <a:pt x="105" y="83"/>
                </a:cubicBezTo>
                <a:cubicBezTo>
                  <a:pt x="61" y="83"/>
                  <a:pt x="8" y="51"/>
                  <a:pt x="0" y="0"/>
                </a:cubicBezTo>
                <a:cubicBezTo>
                  <a:pt x="183" y="0"/>
                  <a:pt x="366" y="0"/>
                  <a:pt x="550" y="0"/>
                </a:cubicBezTo>
                <a:close/>
                <a:moveTo>
                  <a:pt x="292" y="164"/>
                </a:moveTo>
                <a:cubicBezTo>
                  <a:pt x="283" y="158"/>
                  <a:pt x="277" y="152"/>
                  <a:pt x="273" y="153"/>
                </a:cubicBezTo>
                <a:cubicBezTo>
                  <a:pt x="269" y="154"/>
                  <a:pt x="264" y="161"/>
                  <a:pt x="263" y="166"/>
                </a:cubicBezTo>
                <a:cubicBezTo>
                  <a:pt x="262" y="169"/>
                  <a:pt x="270" y="176"/>
                  <a:pt x="274" y="176"/>
                </a:cubicBezTo>
                <a:cubicBezTo>
                  <a:pt x="279" y="176"/>
                  <a:pt x="283" y="170"/>
                  <a:pt x="292" y="164"/>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4" name="Freeform 8">
            <a:extLst>
              <a:ext uri="{FF2B5EF4-FFF2-40B4-BE49-F238E27FC236}">
                <a16:creationId xmlns:a16="http://schemas.microsoft.com/office/drawing/2014/main" id="{0FB7B2B1-8938-4D7F-8C0A-7CB38B2BCE75}"/>
              </a:ext>
            </a:extLst>
          </p:cNvPr>
          <p:cNvSpPr>
            <a:spLocks noEditPoints="1"/>
          </p:cNvSpPr>
          <p:nvPr/>
        </p:nvSpPr>
        <p:spPr bwMode="auto">
          <a:xfrm>
            <a:off x="4077400" y="4774877"/>
            <a:ext cx="1012312" cy="1075486"/>
          </a:xfrm>
          <a:custGeom>
            <a:avLst/>
            <a:gdLst>
              <a:gd name="T0" fmla="*/ 1 w 359"/>
              <a:gd name="T1" fmla="*/ 288 h 288"/>
              <a:gd name="T2" fmla="*/ 54 w 359"/>
              <a:gd name="T3" fmla="*/ 213 h 288"/>
              <a:gd name="T4" fmla="*/ 94 w 359"/>
              <a:gd name="T5" fmla="*/ 154 h 288"/>
              <a:gd name="T6" fmla="*/ 94 w 359"/>
              <a:gd name="T7" fmla="*/ 86 h 288"/>
              <a:gd name="T8" fmla="*/ 144 w 359"/>
              <a:gd name="T9" fmla="*/ 13 h 288"/>
              <a:gd name="T10" fmla="*/ 232 w 359"/>
              <a:gd name="T11" fmla="*/ 23 h 288"/>
              <a:gd name="T12" fmla="*/ 266 w 359"/>
              <a:gd name="T13" fmla="*/ 105 h 288"/>
              <a:gd name="T14" fmla="*/ 266 w 359"/>
              <a:gd name="T15" fmla="*/ 141 h 288"/>
              <a:gd name="T16" fmla="*/ 319 w 359"/>
              <a:gd name="T17" fmla="*/ 217 h 288"/>
              <a:gd name="T18" fmla="*/ 359 w 359"/>
              <a:gd name="T19" fmla="*/ 288 h 288"/>
              <a:gd name="T20" fmla="*/ 1 w 359"/>
              <a:gd name="T21" fmla="*/ 288 h 288"/>
              <a:gd name="T22" fmla="*/ 177 w 359"/>
              <a:gd name="T23" fmla="*/ 57 h 288"/>
              <a:gd name="T24" fmla="*/ 154 w 359"/>
              <a:gd name="T25" fmla="*/ 86 h 288"/>
              <a:gd name="T26" fmla="*/ 181 w 359"/>
              <a:gd name="T27" fmla="*/ 113 h 288"/>
              <a:gd name="T28" fmla="*/ 208 w 359"/>
              <a:gd name="T29" fmla="*/ 84 h 288"/>
              <a:gd name="T30" fmla="*/ 177 w 359"/>
              <a:gd name="T31" fmla="*/ 57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9" h="288">
                <a:moveTo>
                  <a:pt x="1" y="288"/>
                </a:moveTo>
                <a:cubicBezTo>
                  <a:pt x="0" y="249"/>
                  <a:pt x="16" y="224"/>
                  <a:pt x="54" y="213"/>
                </a:cubicBezTo>
                <a:cubicBezTo>
                  <a:pt x="80" y="204"/>
                  <a:pt x="94" y="182"/>
                  <a:pt x="94" y="154"/>
                </a:cubicBezTo>
                <a:cubicBezTo>
                  <a:pt x="95" y="131"/>
                  <a:pt x="94" y="109"/>
                  <a:pt x="94" y="86"/>
                </a:cubicBezTo>
                <a:cubicBezTo>
                  <a:pt x="94" y="51"/>
                  <a:pt x="115" y="26"/>
                  <a:pt x="144" y="13"/>
                </a:cubicBezTo>
                <a:cubicBezTo>
                  <a:pt x="173" y="0"/>
                  <a:pt x="204" y="0"/>
                  <a:pt x="232" y="23"/>
                </a:cubicBezTo>
                <a:cubicBezTo>
                  <a:pt x="260" y="45"/>
                  <a:pt x="266" y="73"/>
                  <a:pt x="266" y="105"/>
                </a:cubicBezTo>
                <a:cubicBezTo>
                  <a:pt x="265" y="117"/>
                  <a:pt x="266" y="129"/>
                  <a:pt x="266" y="141"/>
                </a:cubicBezTo>
                <a:cubicBezTo>
                  <a:pt x="266" y="185"/>
                  <a:pt x="278" y="202"/>
                  <a:pt x="319" y="217"/>
                </a:cubicBezTo>
                <a:cubicBezTo>
                  <a:pt x="352" y="229"/>
                  <a:pt x="359" y="256"/>
                  <a:pt x="359" y="288"/>
                </a:cubicBezTo>
                <a:cubicBezTo>
                  <a:pt x="240" y="288"/>
                  <a:pt x="121" y="288"/>
                  <a:pt x="1" y="288"/>
                </a:cubicBezTo>
                <a:close/>
                <a:moveTo>
                  <a:pt x="177" y="57"/>
                </a:moveTo>
                <a:cubicBezTo>
                  <a:pt x="162" y="57"/>
                  <a:pt x="153" y="69"/>
                  <a:pt x="154" y="86"/>
                </a:cubicBezTo>
                <a:cubicBezTo>
                  <a:pt x="154" y="102"/>
                  <a:pt x="166" y="114"/>
                  <a:pt x="181" y="113"/>
                </a:cubicBezTo>
                <a:cubicBezTo>
                  <a:pt x="197" y="112"/>
                  <a:pt x="208" y="100"/>
                  <a:pt x="208" y="84"/>
                </a:cubicBezTo>
                <a:cubicBezTo>
                  <a:pt x="208" y="70"/>
                  <a:pt x="191" y="56"/>
                  <a:pt x="177" y="57"/>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5" name="Freeform 9">
            <a:extLst>
              <a:ext uri="{FF2B5EF4-FFF2-40B4-BE49-F238E27FC236}">
                <a16:creationId xmlns:a16="http://schemas.microsoft.com/office/drawing/2014/main" id="{C9E9B119-7606-475A-A146-F018E36F7A91}"/>
              </a:ext>
            </a:extLst>
          </p:cNvPr>
          <p:cNvSpPr>
            <a:spLocks/>
          </p:cNvSpPr>
          <p:nvPr/>
        </p:nvSpPr>
        <p:spPr bwMode="auto">
          <a:xfrm>
            <a:off x="4033487" y="5896585"/>
            <a:ext cx="1100138" cy="126347"/>
          </a:xfrm>
          <a:custGeom>
            <a:avLst/>
            <a:gdLst>
              <a:gd name="T0" fmla="*/ 390 w 391"/>
              <a:gd name="T1" fmla="*/ 0 h 34"/>
              <a:gd name="T2" fmla="*/ 364 w 391"/>
              <a:gd name="T3" fmla="*/ 34 h 34"/>
              <a:gd name="T4" fmla="*/ 28 w 391"/>
              <a:gd name="T5" fmla="*/ 34 h 34"/>
              <a:gd name="T6" fmla="*/ 4 w 391"/>
              <a:gd name="T7" fmla="*/ 0 h 34"/>
              <a:gd name="T8" fmla="*/ 390 w 391"/>
              <a:gd name="T9" fmla="*/ 0 h 34"/>
            </a:gdLst>
            <a:ahLst/>
            <a:cxnLst>
              <a:cxn ang="0">
                <a:pos x="T0" y="T1"/>
              </a:cxn>
              <a:cxn ang="0">
                <a:pos x="T2" y="T3"/>
              </a:cxn>
              <a:cxn ang="0">
                <a:pos x="T4" y="T5"/>
              </a:cxn>
              <a:cxn ang="0">
                <a:pos x="T6" y="T7"/>
              </a:cxn>
              <a:cxn ang="0">
                <a:pos x="T8" y="T9"/>
              </a:cxn>
            </a:cxnLst>
            <a:rect l="0" t="0" r="r" b="b"/>
            <a:pathLst>
              <a:path w="391" h="34">
                <a:moveTo>
                  <a:pt x="390" y="0"/>
                </a:moveTo>
                <a:cubicBezTo>
                  <a:pt x="391" y="24"/>
                  <a:pt x="384" y="34"/>
                  <a:pt x="364" y="34"/>
                </a:cubicBezTo>
                <a:cubicBezTo>
                  <a:pt x="252" y="34"/>
                  <a:pt x="140" y="34"/>
                  <a:pt x="28" y="34"/>
                </a:cubicBezTo>
                <a:cubicBezTo>
                  <a:pt x="7" y="34"/>
                  <a:pt x="0" y="23"/>
                  <a:pt x="4" y="0"/>
                </a:cubicBezTo>
                <a:cubicBezTo>
                  <a:pt x="132" y="0"/>
                  <a:pt x="260" y="0"/>
                  <a:pt x="390" y="0"/>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6" name="Freeform 7">
            <a:extLst>
              <a:ext uri="{FF2B5EF4-FFF2-40B4-BE49-F238E27FC236}">
                <a16:creationId xmlns:a16="http://schemas.microsoft.com/office/drawing/2014/main" id="{D0C10882-5A25-49D6-82D2-8DA42AD86BF9}"/>
              </a:ext>
            </a:extLst>
          </p:cNvPr>
          <p:cNvSpPr>
            <a:spLocks noEditPoints="1"/>
          </p:cNvSpPr>
          <p:nvPr/>
        </p:nvSpPr>
        <p:spPr bwMode="auto">
          <a:xfrm>
            <a:off x="4835479" y="3915105"/>
            <a:ext cx="1983021" cy="1189504"/>
          </a:xfrm>
          <a:custGeom>
            <a:avLst/>
            <a:gdLst>
              <a:gd name="T0" fmla="*/ 23 w 704"/>
              <a:gd name="T1" fmla="*/ 318 h 318"/>
              <a:gd name="T2" fmla="*/ 0 w 704"/>
              <a:gd name="T3" fmla="*/ 254 h 318"/>
              <a:gd name="T4" fmla="*/ 409 w 704"/>
              <a:gd name="T5" fmla="*/ 150 h 318"/>
              <a:gd name="T6" fmla="*/ 408 w 704"/>
              <a:gd name="T7" fmla="*/ 92 h 318"/>
              <a:gd name="T8" fmla="*/ 392 w 704"/>
              <a:gd name="T9" fmla="*/ 82 h 318"/>
              <a:gd name="T10" fmla="*/ 260 w 704"/>
              <a:gd name="T11" fmla="*/ 81 h 318"/>
              <a:gd name="T12" fmla="*/ 155 w 704"/>
              <a:gd name="T13" fmla="*/ 0 h 318"/>
              <a:gd name="T14" fmla="*/ 704 w 704"/>
              <a:gd name="T15" fmla="*/ 0 h 318"/>
              <a:gd name="T16" fmla="*/ 606 w 704"/>
              <a:gd name="T17" fmla="*/ 80 h 318"/>
              <a:gd name="T18" fmla="*/ 470 w 704"/>
              <a:gd name="T19" fmla="*/ 81 h 318"/>
              <a:gd name="T20" fmla="*/ 451 w 704"/>
              <a:gd name="T21" fmla="*/ 100 h 318"/>
              <a:gd name="T22" fmla="*/ 452 w 704"/>
              <a:gd name="T23" fmla="*/ 122 h 318"/>
              <a:gd name="T24" fmla="*/ 462 w 704"/>
              <a:gd name="T25" fmla="*/ 139 h 318"/>
              <a:gd name="T26" fmla="*/ 473 w 704"/>
              <a:gd name="T27" fmla="*/ 158 h 318"/>
              <a:gd name="T28" fmla="*/ 462 w 704"/>
              <a:gd name="T29" fmla="*/ 175 h 318"/>
              <a:gd name="T30" fmla="*/ 378 w 704"/>
              <a:gd name="T31" fmla="*/ 202 h 318"/>
              <a:gd name="T32" fmla="*/ 105 w 704"/>
              <a:gd name="T33" fmla="*/ 291 h 318"/>
              <a:gd name="T34" fmla="*/ 32 w 704"/>
              <a:gd name="T35" fmla="*/ 317 h 318"/>
              <a:gd name="T36" fmla="*/ 23 w 704"/>
              <a:gd name="T37" fmla="*/ 318 h 318"/>
              <a:gd name="T38" fmla="*/ 447 w 704"/>
              <a:gd name="T39" fmla="*/ 163 h 318"/>
              <a:gd name="T40" fmla="*/ 431 w 704"/>
              <a:gd name="T41" fmla="*/ 152 h 318"/>
              <a:gd name="T42" fmla="*/ 419 w 704"/>
              <a:gd name="T43" fmla="*/ 164 h 318"/>
              <a:gd name="T44" fmla="*/ 429 w 704"/>
              <a:gd name="T45" fmla="*/ 174 h 318"/>
              <a:gd name="T46" fmla="*/ 447 w 704"/>
              <a:gd name="T47" fmla="*/ 16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04" h="318">
                <a:moveTo>
                  <a:pt x="23" y="318"/>
                </a:moveTo>
                <a:cubicBezTo>
                  <a:pt x="15" y="297"/>
                  <a:pt x="8" y="277"/>
                  <a:pt x="0" y="254"/>
                </a:cubicBezTo>
                <a:cubicBezTo>
                  <a:pt x="134" y="220"/>
                  <a:pt x="270" y="185"/>
                  <a:pt x="409" y="150"/>
                </a:cubicBezTo>
                <a:cubicBezTo>
                  <a:pt x="409" y="130"/>
                  <a:pt x="410" y="111"/>
                  <a:pt x="408" y="92"/>
                </a:cubicBezTo>
                <a:cubicBezTo>
                  <a:pt x="407" y="88"/>
                  <a:pt x="397" y="82"/>
                  <a:pt x="392" y="82"/>
                </a:cubicBezTo>
                <a:cubicBezTo>
                  <a:pt x="348" y="81"/>
                  <a:pt x="304" y="82"/>
                  <a:pt x="260" y="81"/>
                </a:cubicBezTo>
                <a:cubicBezTo>
                  <a:pt x="209" y="80"/>
                  <a:pt x="168" y="48"/>
                  <a:pt x="155" y="0"/>
                </a:cubicBezTo>
                <a:cubicBezTo>
                  <a:pt x="338" y="0"/>
                  <a:pt x="521" y="0"/>
                  <a:pt x="704" y="0"/>
                </a:cubicBezTo>
                <a:cubicBezTo>
                  <a:pt x="700" y="40"/>
                  <a:pt x="655" y="78"/>
                  <a:pt x="606" y="80"/>
                </a:cubicBezTo>
                <a:cubicBezTo>
                  <a:pt x="561" y="82"/>
                  <a:pt x="516" y="81"/>
                  <a:pt x="470" y="81"/>
                </a:cubicBezTo>
                <a:cubicBezTo>
                  <a:pt x="455" y="81"/>
                  <a:pt x="449" y="85"/>
                  <a:pt x="451" y="100"/>
                </a:cubicBezTo>
                <a:cubicBezTo>
                  <a:pt x="452" y="107"/>
                  <a:pt x="450" y="115"/>
                  <a:pt x="452" y="122"/>
                </a:cubicBezTo>
                <a:cubicBezTo>
                  <a:pt x="453" y="128"/>
                  <a:pt x="458" y="134"/>
                  <a:pt x="462" y="139"/>
                </a:cubicBezTo>
                <a:cubicBezTo>
                  <a:pt x="466" y="146"/>
                  <a:pt x="473" y="152"/>
                  <a:pt x="473" y="158"/>
                </a:cubicBezTo>
                <a:cubicBezTo>
                  <a:pt x="474" y="163"/>
                  <a:pt x="467" y="170"/>
                  <a:pt x="462" y="175"/>
                </a:cubicBezTo>
                <a:cubicBezTo>
                  <a:pt x="439" y="198"/>
                  <a:pt x="406" y="192"/>
                  <a:pt x="378" y="202"/>
                </a:cubicBezTo>
                <a:cubicBezTo>
                  <a:pt x="288" y="233"/>
                  <a:pt x="196" y="262"/>
                  <a:pt x="105" y="291"/>
                </a:cubicBezTo>
                <a:cubicBezTo>
                  <a:pt x="81" y="300"/>
                  <a:pt x="56" y="309"/>
                  <a:pt x="32" y="317"/>
                </a:cubicBezTo>
                <a:cubicBezTo>
                  <a:pt x="28" y="318"/>
                  <a:pt x="24" y="318"/>
                  <a:pt x="23" y="318"/>
                </a:cubicBezTo>
                <a:close/>
                <a:moveTo>
                  <a:pt x="447" y="163"/>
                </a:moveTo>
                <a:cubicBezTo>
                  <a:pt x="439" y="158"/>
                  <a:pt x="434" y="151"/>
                  <a:pt x="431" y="152"/>
                </a:cubicBezTo>
                <a:cubicBezTo>
                  <a:pt x="426" y="153"/>
                  <a:pt x="420" y="159"/>
                  <a:pt x="419" y="164"/>
                </a:cubicBezTo>
                <a:cubicBezTo>
                  <a:pt x="418" y="166"/>
                  <a:pt x="425" y="174"/>
                  <a:pt x="429" y="174"/>
                </a:cubicBezTo>
                <a:cubicBezTo>
                  <a:pt x="434" y="174"/>
                  <a:pt x="439" y="169"/>
                  <a:pt x="447" y="163"/>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7" name="Freeform 10">
            <a:extLst>
              <a:ext uri="{FF2B5EF4-FFF2-40B4-BE49-F238E27FC236}">
                <a16:creationId xmlns:a16="http://schemas.microsoft.com/office/drawing/2014/main" id="{DAD6330C-7578-4C39-A60D-15DEDD028B1C}"/>
              </a:ext>
            </a:extLst>
          </p:cNvPr>
          <p:cNvSpPr>
            <a:spLocks/>
          </p:cNvSpPr>
          <p:nvPr/>
        </p:nvSpPr>
        <p:spPr bwMode="auto">
          <a:xfrm>
            <a:off x="5221452" y="3773350"/>
            <a:ext cx="1650206" cy="95531"/>
          </a:xfrm>
          <a:custGeom>
            <a:avLst/>
            <a:gdLst>
              <a:gd name="T0" fmla="*/ 295 w 586"/>
              <a:gd name="T1" fmla="*/ 6 h 26"/>
              <a:gd name="T2" fmla="*/ 561 w 586"/>
              <a:gd name="T3" fmla="*/ 6 h 26"/>
              <a:gd name="T4" fmla="*/ 579 w 586"/>
              <a:gd name="T5" fmla="*/ 7 h 26"/>
              <a:gd name="T6" fmla="*/ 586 w 586"/>
              <a:gd name="T7" fmla="*/ 15 h 26"/>
              <a:gd name="T8" fmla="*/ 578 w 586"/>
              <a:gd name="T9" fmla="*/ 24 h 26"/>
              <a:gd name="T10" fmla="*/ 559 w 586"/>
              <a:gd name="T11" fmla="*/ 25 h 26"/>
              <a:gd name="T12" fmla="*/ 25 w 586"/>
              <a:gd name="T13" fmla="*/ 25 h 26"/>
              <a:gd name="T14" fmla="*/ 1 w 586"/>
              <a:gd name="T15" fmla="*/ 17 h 26"/>
              <a:gd name="T16" fmla="*/ 25 w 586"/>
              <a:gd name="T17" fmla="*/ 6 h 26"/>
              <a:gd name="T18" fmla="*/ 295 w 586"/>
              <a:gd name="T19"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6" h="26">
                <a:moveTo>
                  <a:pt x="295" y="6"/>
                </a:moveTo>
                <a:cubicBezTo>
                  <a:pt x="384" y="6"/>
                  <a:pt x="472" y="6"/>
                  <a:pt x="561" y="6"/>
                </a:cubicBezTo>
                <a:cubicBezTo>
                  <a:pt x="567" y="6"/>
                  <a:pt x="573" y="6"/>
                  <a:pt x="579" y="7"/>
                </a:cubicBezTo>
                <a:cubicBezTo>
                  <a:pt x="582" y="8"/>
                  <a:pt x="586" y="13"/>
                  <a:pt x="586" y="15"/>
                </a:cubicBezTo>
                <a:cubicBezTo>
                  <a:pt x="585" y="18"/>
                  <a:pt x="582" y="23"/>
                  <a:pt x="578" y="24"/>
                </a:cubicBezTo>
                <a:cubicBezTo>
                  <a:pt x="572" y="26"/>
                  <a:pt x="565" y="25"/>
                  <a:pt x="559" y="25"/>
                </a:cubicBezTo>
                <a:cubicBezTo>
                  <a:pt x="381" y="25"/>
                  <a:pt x="203" y="25"/>
                  <a:pt x="25" y="25"/>
                </a:cubicBezTo>
                <a:cubicBezTo>
                  <a:pt x="16" y="25"/>
                  <a:pt x="0" y="19"/>
                  <a:pt x="1" y="17"/>
                </a:cubicBezTo>
                <a:cubicBezTo>
                  <a:pt x="1" y="0"/>
                  <a:pt x="16" y="6"/>
                  <a:pt x="25" y="6"/>
                </a:cubicBezTo>
                <a:cubicBezTo>
                  <a:pt x="115" y="6"/>
                  <a:pt x="205" y="6"/>
                  <a:pt x="295" y="6"/>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8" name="Freeform 11">
            <a:extLst>
              <a:ext uri="{FF2B5EF4-FFF2-40B4-BE49-F238E27FC236}">
                <a16:creationId xmlns:a16="http://schemas.microsoft.com/office/drawing/2014/main" id="{9A102C59-258D-43C9-AFCB-156AD9D69A0B}"/>
              </a:ext>
            </a:extLst>
          </p:cNvPr>
          <p:cNvSpPr>
            <a:spLocks/>
          </p:cNvSpPr>
          <p:nvPr/>
        </p:nvSpPr>
        <p:spPr bwMode="auto">
          <a:xfrm>
            <a:off x="2272342" y="4796446"/>
            <a:ext cx="1657141" cy="83205"/>
          </a:xfrm>
          <a:custGeom>
            <a:avLst/>
            <a:gdLst>
              <a:gd name="T0" fmla="*/ 292 w 588"/>
              <a:gd name="T1" fmla="*/ 20 h 22"/>
              <a:gd name="T2" fmla="*/ 21 w 588"/>
              <a:gd name="T3" fmla="*/ 20 h 22"/>
              <a:gd name="T4" fmla="*/ 9 w 588"/>
              <a:gd name="T5" fmla="*/ 20 h 22"/>
              <a:gd name="T6" fmla="*/ 0 w 588"/>
              <a:gd name="T7" fmla="*/ 11 h 22"/>
              <a:gd name="T8" fmla="*/ 8 w 588"/>
              <a:gd name="T9" fmla="*/ 3 h 22"/>
              <a:gd name="T10" fmla="*/ 24 w 588"/>
              <a:gd name="T11" fmla="*/ 2 h 22"/>
              <a:gd name="T12" fmla="*/ 324 w 588"/>
              <a:gd name="T13" fmla="*/ 2 h 22"/>
              <a:gd name="T14" fmla="*/ 517 w 588"/>
              <a:gd name="T15" fmla="*/ 0 h 22"/>
              <a:gd name="T16" fmla="*/ 572 w 588"/>
              <a:gd name="T17" fmla="*/ 1 h 22"/>
              <a:gd name="T18" fmla="*/ 588 w 588"/>
              <a:gd name="T19" fmla="*/ 12 h 22"/>
              <a:gd name="T20" fmla="*/ 571 w 588"/>
              <a:gd name="T21" fmla="*/ 21 h 22"/>
              <a:gd name="T22" fmla="*/ 292 w 588"/>
              <a:gd name="T23" fmla="*/ 22 h 22"/>
              <a:gd name="T24" fmla="*/ 292 w 588"/>
              <a:gd name="T25"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8" h="22">
                <a:moveTo>
                  <a:pt x="292" y="20"/>
                </a:moveTo>
                <a:cubicBezTo>
                  <a:pt x="202" y="20"/>
                  <a:pt x="111" y="20"/>
                  <a:pt x="21" y="20"/>
                </a:cubicBezTo>
                <a:cubicBezTo>
                  <a:pt x="17" y="20"/>
                  <a:pt x="12" y="21"/>
                  <a:pt x="9" y="20"/>
                </a:cubicBezTo>
                <a:cubicBezTo>
                  <a:pt x="5" y="18"/>
                  <a:pt x="1" y="15"/>
                  <a:pt x="0" y="11"/>
                </a:cubicBezTo>
                <a:cubicBezTo>
                  <a:pt x="0" y="9"/>
                  <a:pt x="5" y="4"/>
                  <a:pt x="8" y="3"/>
                </a:cubicBezTo>
                <a:cubicBezTo>
                  <a:pt x="13" y="1"/>
                  <a:pt x="19" y="2"/>
                  <a:pt x="24" y="2"/>
                </a:cubicBezTo>
                <a:cubicBezTo>
                  <a:pt x="124" y="2"/>
                  <a:pt x="224" y="2"/>
                  <a:pt x="324" y="2"/>
                </a:cubicBezTo>
                <a:cubicBezTo>
                  <a:pt x="388" y="2"/>
                  <a:pt x="452" y="1"/>
                  <a:pt x="517" y="0"/>
                </a:cubicBezTo>
                <a:cubicBezTo>
                  <a:pt x="535" y="0"/>
                  <a:pt x="554" y="0"/>
                  <a:pt x="572" y="1"/>
                </a:cubicBezTo>
                <a:cubicBezTo>
                  <a:pt x="578" y="1"/>
                  <a:pt x="583" y="8"/>
                  <a:pt x="588" y="12"/>
                </a:cubicBezTo>
                <a:cubicBezTo>
                  <a:pt x="582" y="15"/>
                  <a:pt x="577" y="21"/>
                  <a:pt x="571" y="21"/>
                </a:cubicBezTo>
                <a:cubicBezTo>
                  <a:pt x="478" y="22"/>
                  <a:pt x="385" y="22"/>
                  <a:pt x="292" y="22"/>
                </a:cubicBezTo>
                <a:cubicBezTo>
                  <a:pt x="292" y="21"/>
                  <a:pt x="292" y="21"/>
                  <a:pt x="292" y="20"/>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10" name="Oval 9">
            <a:extLst>
              <a:ext uri="{FF2B5EF4-FFF2-40B4-BE49-F238E27FC236}">
                <a16:creationId xmlns:a16="http://schemas.microsoft.com/office/drawing/2014/main" id="{C6D1DFB5-F61C-41DF-B2B8-688801256097}"/>
              </a:ext>
            </a:extLst>
          </p:cNvPr>
          <p:cNvSpPr/>
          <p:nvPr/>
        </p:nvSpPr>
        <p:spPr>
          <a:xfrm>
            <a:off x="2332633" y="3022465"/>
            <a:ext cx="1596850" cy="1597300"/>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3300" b="1" dirty="0">
                <a:solidFill>
                  <a:schemeClr val="tx1"/>
                </a:solidFill>
              </a:rPr>
              <a:t>XX%</a:t>
            </a:r>
            <a:endParaRPr lang="en-PH" sz="3300" b="1" dirty="0">
              <a:solidFill>
                <a:schemeClr val="tx1"/>
              </a:solidFill>
            </a:endParaRPr>
          </a:p>
        </p:txBody>
      </p:sp>
      <p:sp>
        <p:nvSpPr>
          <p:cNvPr id="11" name="Oval 10">
            <a:extLst>
              <a:ext uri="{FF2B5EF4-FFF2-40B4-BE49-F238E27FC236}">
                <a16:creationId xmlns:a16="http://schemas.microsoft.com/office/drawing/2014/main" id="{179F3B07-C818-4420-A3EC-A9BD388B1DE5}"/>
              </a:ext>
            </a:extLst>
          </p:cNvPr>
          <p:cNvSpPr/>
          <p:nvPr/>
        </p:nvSpPr>
        <p:spPr>
          <a:xfrm>
            <a:off x="5520237" y="2597507"/>
            <a:ext cx="1052636" cy="1051244"/>
          </a:xfrm>
          <a:prstGeom prst="ellipse">
            <a:avLst/>
          </a:prstGeom>
          <a:solidFill>
            <a:schemeClr val="bg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100" b="1" dirty="0">
                <a:solidFill>
                  <a:schemeClr val="tx1"/>
                </a:solidFill>
              </a:rPr>
              <a:t>XX%</a:t>
            </a:r>
            <a:endParaRPr lang="en-PH" sz="2100" b="1" dirty="0">
              <a:solidFill>
                <a:schemeClr val="tx1"/>
              </a:solidFill>
            </a:endParaRPr>
          </a:p>
        </p:txBody>
      </p:sp>
      <p:sp>
        <p:nvSpPr>
          <p:cNvPr id="12" name="Text 5">
            <a:extLst>
              <a:ext uri="{FF2B5EF4-FFF2-40B4-BE49-F238E27FC236}">
                <a16:creationId xmlns:a16="http://schemas.microsoft.com/office/drawing/2014/main" id="{063EDACB-4C71-4508-A1C0-9FA0B7421F9A}"/>
              </a:ext>
            </a:extLst>
          </p:cNvPr>
          <p:cNvSpPr/>
          <p:nvPr/>
        </p:nvSpPr>
        <p:spPr>
          <a:xfrm>
            <a:off x="221226" y="2228822"/>
            <a:ext cx="1847422" cy="3273094"/>
          </a:xfrm>
          <a:prstGeom prst="rect">
            <a:avLst/>
          </a:prstGeom>
          <a:noFill/>
          <a:ln/>
        </p:spPr>
        <p:txBody>
          <a:bodyPr wrap="square" lIns="0" tIns="0" rIns="0" bIns="0" rtlCol="0" anchor="t"/>
          <a:lstStyle/>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FontTx/>
              <a:buChar char="•"/>
            </a:pPr>
            <a:r>
              <a:rPr lang="en-US" sz="1100" dirty="0">
                <a:solidFill>
                  <a:srgbClr val="212529"/>
                </a:solidFill>
                <a:ea typeface="Calibri" pitchFamily="34" charset="-122"/>
                <a:cs typeface="Calibri" pitchFamily="34" charset="-120"/>
              </a:rPr>
              <a:t>Lorem ipsum dolor sit amet, consectetur adipiscing elit. Ut tempor, quam et mattis</a:t>
            </a:r>
          </a:p>
        </p:txBody>
      </p:sp>
      <p:sp>
        <p:nvSpPr>
          <p:cNvPr id="13" name="Text 5">
            <a:extLst>
              <a:ext uri="{FF2B5EF4-FFF2-40B4-BE49-F238E27FC236}">
                <a16:creationId xmlns:a16="http://schemas.microsoft.com/office/drawing/2014/main" id="{93E60983-F154-4DD2-A4C7-B5301EECBC62}"/>
              </a:ext>
            </a:extLst>
          </p:cNvPr>
          <p:cNvSpPr/>
          <p:nvPr/>
        </p:nvSpPr>
        <p:spPr>
          <a:xfrm>
            <a:off x="7075353" y="2228822"/>
            <a:ext cx="1847422" cy="3273094"/>
          </a:xfrm>
          <a:prstGeom prst="rect">
            <a:avLst/>
          </a:prstGeom>
          <a:noFill/>
          <a:ln/>
        </p:spPr>
        <p:txBody>
          <a:bodyPr wrap="square" lIns="0" tIns="0" rIns="0" bIns="0" rtlCol="0" anchor="t"/>
          <a:lstStyle/>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FontTx/>
              <a:buChar char="•"/>
            </a:pPr>
            <a:r>
              <a:rPr lang="en-US" sz="1100" dirty="0">
                <a:solidFill>
                  <a:srgbClr val="212529"/>
                </a:solidFill>
                <a:ea typeface="Calibri" pitchFamily="34" charset="-122"/>
                <a:cs typeface="Calibri" pitchFamily="34" charset="-120"/>
              </a:rPr>
              <a:t>Lorem ipsum dolor sit amet, consectetur adipiscing elit. Ut tempor, quam et mattis</a:t>
            </a:r>
          </a:p>
        </p:txBody>
      </p:sp>
      <p:sp>
        <p:nvSpPr>
          <p:cNvPr id="14" name="TextBox 13">
            <a:extLst>
              <a:ext uri="{FF2B5EF4-FFF2-40B4-BE49-F238E27FC236}">
                <a16:creationId xmlns:a16="http://schemas.microsoft.com/office/drawing/2014/main" id="{0B52DFB5-D77B-45C4-AE07-011AB96DF280}"/>
              </a:ext>
            </a:extLst>
          </p:cNvPr>
          <p:cNvSpPr txBox="1"/>
          <p:nvPr/>
        </p:nvSpPr>
        <p:spPr>
          <a:xfrm>
            <a:off x="221226" y="1610917"/>
            <a:ext cx="1847422" cy="522000"/>
          </a:xfrm>
          <a:prstGeom prst="rect">
            <a:avLst/>
          </a:prstGeom>
          <a:noFill/>
        </p:spPr>
        <p:txBody>
          <a:bodyPr wrap="square" lIns="0" tIns="0" rIns="0" bIns="0" anchor="b">
            <a:noAutofit/>
          </a:bodyPr>
          <a:lstStyle/>
          <a:p>
            <a:r>
              <a:rPr lang="en-US" b="1" dirty="0">
                <a:solidFill>
                  <a:schemeClr val="accent1"/>
                </a:solidFill>
              </a:rPr>
              <a:t>Lorem ipsum dolor </a:t>
            </a:r>
          </a:p>
        </p:txBody>
      </p:sp>
      <p:sp>
        <p:nvSpPr>
          <p:cNvPr id="15" name="TextBox 14">
            <a:extLst>
              <a:ext uri="{FF2B5EF4-FFF2-40B4-BE49-F238E27FC236}">
                <a16:creationId xmlns:a16="http://schemas.microsoft.com/office/drawing/2014/main" id="{3A62961E-49A3-4F94-8934-35A34AB0B4DD}"/>
              </a:ext>
            </a:extLst>
          </p:cNvPr>
          <p:cNvSpPr txBox="1"/>
          <p:nvPr/>
        </p:nvSpPr>
        <p:spPr>
          <a:xfrm>
            <a:off x="7075352" y="1610917"/>
            <a:ext cx="1847422" cy="522000"/>
          </a:xfrm>
          <a:prstGeom prst="rect">
            <a:avLst/>
          </a:prstGeom>
          <a:noFill/>
        </p:spPr>
        <p:txBody>
          <a:bodyPr wrap="square" lIns="0" tIns="0" rIns="0" bIns="0" anchor="b">
            <a:noAutofit/>
          </a:bodyPr>
          <a:lstStyle/>
          <a:p>
            <a:r>
              <a:rPr lang="en-US" b="1" dirty="0">
                <a:solidFill>
                  <a:schemeClr val="accent3"/>
                </a:solidFill>
              </a:rPr>
              <a:t>Lorem ipsum dolor </a:t>
            </a:r>
          </a:p>
        </p:txBody>
      </p:sp>
      <p:grpSp>
        <p:nvGrpSpPr>
          <p:cNvPr id="16" name="Group 15">
            <a:extLst>
              <a:ext uri="{FF2B5EF4-FFF2-40B4-BE49-F238E27FC236}">
                <a16:creationId xmlns:a16="http://schemas.microsoft.com/office/drawing/2014/main" id="{23968E16-48A9-41AA-AFD1-86EE596A8AC5}"/>
              </a:ext>
            </a:extLst>
          </p:cNvPr>
          <p:cNvGrpSpPr/>
          <p:nvPr/>
        </p:nvGrpSpPr>
        <p:grpSpPr>
          <a:xfrm>
            <a:off x="2839295" y="2408264"/>
            <a:ext cx="523234" cy="522000"/>
            <a:chOff x="3071135" y="1760585"/>
            <a:chExt cx="475200" cy="633600"/>
          </a:xfrm>
        </p:grpSpPr>
        <p:sp>
          <p:nvSpPr>
            <p:cNvPr id="17" name="Accent">
              <a:extLst>
                <a:ext uri="{FF2B5EF4-FFF2-40B4-BE49-F238E27FC236}">
                  <a16:creationId xmlns:a16="http://schemas.microsoft.com/office/drawing/2014/main" id="{BAAB6B61-5983-4595-9CE3-672A5C24028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8" name="Outline">
              <a:extLst>
                <a:ext uri="{FF2B5EF4-FFF2-40B4-BE49-F238E27FC236}">
                  <a16:creationId xmlns:a16="http://schemas.microsoft.com/office/drawing/2014/main" id="{C04CCB33-38FA-4913-9FBC-B5384D4C6CF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9" name="Group 18">
            <a:extLst>
              <a:ext uri="{FF2B5EF4-FFF2-40B4-BE49-F238E27FC236}">
                <a16:creationId xmlns:a16="http://schemas.microsoft.com/office/drawing/2014/main" id="{27C5548C-392F-4C1D-964F-57DD26FBC92F}"/>
              </a:ext>
            </a:extLst>
          </p:cNvPr>
          <p:cNvGrpSpPr/>
          <p:nvPr/>
        </p:nvGrpSpPr>
        <p:grpSpPr>
          <a:xfrm>
            <a:off x="5781472" y="1961465"/>
            <a:ext cx="523234" cy="522000"/>
            <a:chOff x="3071135" y="1760585"/>
            <a:chExt cx="475200" cy="633600"/>
          </a:xfrm>
        </p:grpSpPr>
        <p:sp>
          <p:nvSpPr>
            <p:cNvPr id="20" name="Accent">
              <a:extLst>
                <a:ext uri="{FF2B5EF4-FFF2-40B4-BE49-F238E27FC236}">
                  <a16:creationId xmlns:a16="http://schemas.microsoft.com/office/drawing/2014/main" id="{452339F8-6CC5-437E-962A-3A3F9AC6BA9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1" name="Outline">
              <a:extLst>
                <a:ext uri="{FF2B5EF4-FFF2-40B4-BE49-F238E27FC236}">
                  <a16:creationId xmlns:a16="http://schemas.microsoft.com/office/drawing/2014/main" id="{65D3B81A-7FC2-4F58-95F5-0BC057E7239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1035623150"/>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446F71-E2C6-429E-A22B-904A1895511E}"/>
              </a:ext>
            </a:extLst>
          </p:cNvPr>
          <p:cNvSpPr>
            <a:spLocks noGrp="1"/>
          </p:cNvSpPr>
          <p:nvPr>
            <p:ph type="title"/>
          </p:nvPr>
        </p:nvSpPr>
        <p:spPr>
          <a:xfrm>
            <a:off x="221226" y="365126"/>
            <a:ext cx="8701548" cy="578772"/>
          </a:xfrm>
        </p:spPr>
        <p:txBody>
          <a:bodyPr/>
          <a:lstStyle/>
          <a:p>
            <a:r>
              <a:rPr lang="en-US" dirty="0"/>
              <a:t>Weighing-Scale Comparison (Right Favored)</a:t>
            </a:r>
          </a:p>
        </p:txBody>
      </p:sp>
      <p:sp>
        <p:nvSpPr>
          <p:cNvPr id="4" name="Freeform 8">
            <a:extLst>
              <a:ext uri="{FF2B5EF4-FFF2-40B4-BE49-F238E27FC236}">
                <a16:creationId xmlns:a16="http://schemas.microsoft.com/office/drawing/2014/main" id="{0FB7B2B1-8938-4D7F-8C0A-7CB38B2BCE75}"/>
              </a:ext>
            </a:extLst>
          </p:cNvPr>
          <p:cNvSpPr>
            <a:spLocks noEditPoints="1"/>
          </p:cNvSpPr>
          <p:nvPr/>
        </p:nvSpPr>
        <p:spPr bwMode="auto">
          <a:xfrm>
            <a:off x="4077400" y="4774877"/>
            <a:ext cx="1012312" cy="1075486"/>
          </a:xfrm>
          <a:custGeom>
            <a:avLst/>
            <a:gdLst>
              <a:gd name="T0" fmla="*/ 1 w 359"/>
              <a:gd name="T1" fmla="*/ 288 h 288"/>
              <a:gd name="T2" fmla="*/ 54 w 359"/>
              <a:gd name="T3" fmla="*/ 213 h 288"/>
              <a:gd name="T4" fmla="*/ 94 w 359"/>
              <a:gd name="T5" fmla="*/ 154 h 288"/>
              <a:gd name="T6" fmla="*/ 94 w 359"/>
              <a:gd name="T7" fmla="*/ 86 h 288"/>
              <a:gd name="T8" fmla="*/ 144 w 359"/>
              <a:gd name="T9" fmla="*/ 13 h 288"/>
              <a:gd name="T10" fmla="*/ 232 w 359"/>
              <a:gd name="T11" fmla="*/ 23 h 288"/>
              <a:gd name="T12" fmla="*/ 266 w 359"/>
              <a:gd name="T13" fmla="*/ 105 h 288"/>
              <a:gd name="T14" fmla="*/ 266 w 359"/>
              <a:gd name="T15" fmla="*/ 141 h 288"/>
              <a:gd name="T16" fmla="*/ 319 w 359"/>
              <a:gd name="T17" fmla="*/ 217 h 288"/>
              <a:gd name="T18" fmla="*/ 359 w 359"/>
              <a:gd name="T19" fmla="*/ 288 h 288"/>
              <a:gd name="T20" fmla="*/ 1 w 359"/>
              <a:gd name="T21" fmla="*/ 288 h 288"/>
              <a:gd name="T22" fmla="*/ 177 w 359"/>
              <a:gd name="T23" fmla="*/ 57 h 288"/>
              <a:gd name="T24" fmla="*/ 154 w 359"/>
              <a:gd name="T25" fmla="*/ 86 h 288"/>
              <a:gd name="T26" fmla="*/ 181 w 359"/>
              <a:gd name="T27" fmla="*/ 113 h 288"/>
              <a:gd name="T28" fmla="*/ 208 w 359"/>
              <a:gd name="T29" fmla="*/ 84 h 288"/>
              <a:gd name="T30" fmla="*/ 177 w 359"/>
              <a:gd name="T31" fmla="*/ 57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9" h="288">
                <a:moveTo>
                  <a:pt x="1" y="288"/>
                </a:moveTo>
                <a:cubicBezTo>
                  <a:pt x="0" y="249"/>
                  <a:pt x="16" y="224"/>
                  <a:pt x="54" y="213"/>
                </a:cubicBezTo>
                <a:cubicBezTo>
                  <a:pt x="80" y="204"/>
                  <a:pt x="94" y="182"/>
                  <a:pt x="94" y="154"/>
                </a:cubicBezTo>
                <a:cubicBezTo>
                  <a:pt x="95" y="131"/>
                  <a:pt x="94" y="109"/>
                  <a:pt x="94" y="86"/>
                </a:cubicBezTo>
                <a:cubicBezTo>
                  <a:pt x="94" y="51"/>
                  <a:pt x="115" y="26"/>
                  <a:pt x="144" y="13"/>
                </a:cubicBezTo>
                <a:cubicBezTo>
                  <a:pt x="173" y="0"/>
                  <a:pt x="204" y="0"/>
                  <a:pt x="232" y="23"/>
                </a:cubicBezTo>
                <a:cubicBezTo>
                  <a:pt x="260" y="45"/>
                  <a:pt x="266" y="73"/>
                  <a:pt x="266" y="105"/>
                </a:cubicBezTo>
                <a:cubicBezTo>
                  <a:pt x="265" y="117"/>
                  <a:pt x="266" y="129"/>
                  <a:pt x="266" y="141"/>
                </a:cubicBezTo>
                <a:cubicBezTo>
                  <a:pt x="266" y="185"/>
                  <a:pt x="278" y="202"/>
                  <a:pt x="319" y="217"/>
                </a:cubicBezTo>
                <a:cubicBezTo>
                  <a:pt x="352" y="229"/>
                  <a:pt x="359" y="256"/>
                  <a:pt x="359" y="288"/>
                </a:cubicBezTo>
                <a:cubicBezTo>
                  <a:pt x="240" y="288"/>
                  <a:pt x="121" y="288"/>
                  <a:pt x="1" y="288"/>
                </a:cubicBezTo>
                <a:close/>
                <a:moveTo>
                  <a:pt x="177" y="57"/>
                </a:moveTo>
                <a:cubicBezTo>
                  <a:pt x="162" y="57"/>
                  <a:pt x="153" y="69"/>
                  <a:pt x="154" y="86"/>
                </a:cubicBezTo>
                <a:cubicBezTo>
                  <a:pt x="154" y="102"/>
                  <a:pt x="166" y="114"/>
                  <a:pt x="181" y="113"/>
                </a:cubicBezTo>
                <a:cubicBezTo>
                  <a:pt x="197" y="112"/>
                  <a:pt x="208" y="100"/>
                  <a:pt x="208" y="84"/>
                </a:cubicBezTo>
                <a:cubicBezTo>
                  <a:pt x="208" y="70"/>
                  <a:pt x="191" y="56"/>
                  <a:pt x="177" y="57"/>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5" name="Freeform 9">
            <a:extLst>
              <a:ext uri="{FF2B5EF4-FFF2-40B4-BE49-F238E27FC236}">
                <a16:creationId xmlns:a16="http://schemas.microsoft.com/office/drawing/2014/main" id="{C9E9B119-7606-475A-A146-F018E36F7A91}"/>
              </a:ext>
            </a:extLst>
          </p:cNvPr>
          <p:cNvSpPr>
            <a:spLocks/>
          </p:cNvSpPr>
          <p:nvPr/>
        </p:nvSpPr>
        <p:spPr bwMode="auto">
          <a:xfrm>
            <a:off x="4033487" y="5896585"/>
            <a:ext cx="1100138" cy="126347"/>
          </a:xfrm>
          <a:custGeom>
            <a:avLst/>
            <a:gdLst>
              <a:gd name="T0" fmla="*/ 390 w 391"/>
              <a:gd name="T1" fmla="*/ 0 h 34"/>
              <a:gd name="T2" fmla="*/ 364 w 391"/>
              <a:gd name="T3" fmla="*/ 34 h 34"/>
              <a:gd name="T4" fmla="*/ 28 w 391"/>
              <a:gd name="T5" fmla="*/ 34 h 34"/>
              <a:gd name="T6" fmla="*/ 4 w 391"/>
              <a:gd name="T7" fmla="*/ 0 h 34"/>
              <a:gd name="T8" fmla="*/ 390 w 391"/>
              <a:gd name="T9" fmla="*/ 0 h 34"/>
            </a:gdLst>
            <a:ahLst/>
            <a:cxnLst>
              <a:cxn ang="0">
                <a:pos x="T0" y="T1"/>
              </a:cxn>
              <a:cxn ang="0">
                <a:pos x="T2" y="T3"/>
              </a:cxn>
              <a:cxn ang="0">
                <a:pos x="T4" y="T5"/>
              </a:cxn>
              <a:cxn ang="0">
                <a:pos x="T6" y="T7"/>
              </a:cxn>
              <a:cxn ang="0">
                <a:pos x="T8" y="T9"/>
              </a:cxn>
            </a:cxnLst>
            <a:rect l="0" t="0" r="r" b="b"/>
            <a:pathLst>
              <a:path w="391" h="34">
                <a:moveTo>
                  <a:pt x="390" y="0"/>
                </a:moveTo>
                <a:cubicBezTo>
                  <a:pt x="391" y="24"/>
                  <a:pt x="384" y="34"/>
                  <a:pt x="364" y="34"/>
                </a:cubicBezTo>
                <a:cubicBezTo>
                  <a:pt x="252" y="34"/>
                  <a:pt x="140" y="34"/>
                  <a:pt x="28" y="34"/>
                </a:cubicBezTo>
                <a:cubicBezTo>
                  <a:pt x="7" y="34"/>
                  <a:pt x="0" y="23"/>
                  <a:pt x="4" y="0"/>
                </a:cubicBezTo>
                <a:cubicBezTo>
                  <a:pt x="132" y="0"/>
                  <a:pt x="260" y="0"/>
                  <a:pt x="390" y="0"/>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grpSp>
        <p:nvGrpSpPr>
          <p:cNvPr id="9" name="Group 8">
            <a:extLst>
              <a:ext uri="{FF2B5EF4-FFF2-40B4-BE49-F238E27FC236}">
                <a16:creationId xmlns:a16="http://schemas.microsoft.com/office/drawing/2014/main" id="{5351E765-4C2A-4D21-ACE2-A6C1ED4269C2}"/>
              </a:ext>
            </a:extLst>
          </p:cNvPr>
          <p:cNvGrpSpPr/>
          <p:nvPr/>
        </p:nvGrpSpPr>
        <p:grpSpPr>
          <a:xfrm flipH="1">
            <a:off x="2272342" y="3773350"/>
            <a:ext cx="2036179" cy="1331259"/>
            <a:chOff x="4835479" y="3773350"/>
            <a:chExt cx="2036179" cy="1331259"/>
          </a:xfrm>
        </p:grpSpPr>
        <p:sp>
          <p:nvSpPr>
            <p:cNvPr id="6" name="Freeform 7">
              <a:extLst>
                <a:ext uri="{FF2B5EF4-FFF2-40B4-BE49-F238E27FC236}">
                  <a16:creationId xmlns:a16="http://schemas.microsoft.com/office/drawing/2014/main" id="{D0C10882-5A25-49D6-82D2-8DA42AD86BF9}"/>
                </a:ext>
              </a:extLst>
            </p:cNvPr>
            <p:cNvSpPr>
              <a:spLocks noEditPoints="1"/>
            </p:cNvSpPr>
            <p:nvPr/>
          </p:nvSpPr>
          <p:spPr bwMode="auto">
            <a:xfrm>
              <a:off x="4835479" y="3915105"/>
              <a:ext cx="1983021" cy="1189504"/>
            </a:xfrm>
            <a:custGeom>
              <a:avLst/>
              <a:gdLst>
                <a:gd name="T0" fmla="*/ 23 w 704"/>
                <a:gd name="T1" fmla="*/ 318 h 318"/>
                <a:gd name="T2" fmla="*/ 0 w 704"/>
                <a:gd name="T3" fmla="*/ 254 h 318"/>
                <a:gd name="T4" fmla="*/ 409 w 704"/>
                <a:gd name="T5" fmla="*/ 150 h 318"/>
                <a:gd name="T6" fmla="*/ 408 w 704"/>
                <a:gd name="T7" fmla="*/ 92 h 318"/>
                <a:gd name="T8" fmla="*/ 392 w 704"/>
                <a:gd name="T9" fmla="*/ 82 h 318"/>
                <a:gd name="T10" fmla="*/ 260 w 704"/>
                <a:gd name="T11" fmla="*/ 81 h 318"/>
                <a:gd name="T12" fmla="*/ 155 w 704"/>
                <a:gd name="T13" fmla="*/ 0 h 318"/>
                <a:gd name="T14" fmla="*/ 704 w 704"/>
                <a:gd name="T15" fmla="*/ 0 h 318"/>
                <a:gd name="T16" fmla="*/ 606 w 704"/>
                <a:gd name="T17" fmla="*/ 80 h 318"/>
                <a:gd name="T18" fmla="*/ 470 w 704"/>
                <a:gd name="T19" fmla="*/ 81 h 318"/>
                <a:gd name="T20" fmla="*/ 451 w 704"/>
                <a:gd name="T21" fmla="*/ 100 h 318"/>
                <a:gd name="T22" fmla="*/ 452 w 704"/>
                <a:gd name="T23" fmla="*/ 122 h 318"/>
                <a:gd name="T24" fmla="*/ 462 w 704"/>
                <a:gd name="T25" fmla="*/ 139 h 318"/>
                <a:gd name="T26" fmla="*/ 473 w 704"/>
                <a:gd name="T27" fmla="*/ 158 h 318"/>
                <a:gd name="T28" fmla="*/ 462 w 704"/>
                <a:gd name="T29" fmla="*/ 175 h 318"/>
                <a:gd name="T30" fmla="*/ 378 w 704"/>
                <a:gd name="T31" fmla="*/ 202 h 318"/>
                <a:gd name="T32" fmla="*/ 105 w 704"/>
                <a:gd name="T33" fmla="*/ 291 h 318"/>
                <a:gd name="T34" fmla="*/ 32 w 704"/>
                <a:gd name="T35" fmla="*/ 317 h 318"/>
                <a:gd name="T36" fmla="*/ 23 w 704"/>
                <a:gd name="T37" fmla="*/ 318 h 318"/>
                <a:gd name="T38" fmla="*/ 447 w 704"/>
                <a:gd name="T39" fmla="*/ 163 h 318"/>
                <a:gd name="T40" fmla="*/ 431 w 704"/>
                <a:gd name="T41" fmla="*/ 152 h 318"/>
                <a:gd name="T42" fmla="*/ 419 w 704"/>
                <a:gd name="T43" fmla="*/ 164 h 318"/>
                <a:gd name="T44" fmla="*/ 429 w 704"/>
                <a:gd name="T45" fmla="*/ 174 h 318"/>
                <a:gd name="T46" fmla="*/ 447 w 704"/>
                <a:gd name="T47" fmla="*/ 16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04" h="318">
                  <a:moveTo>
                    <a:pt x="23" y="318"/>
                  </a:moveTo>
                  <a:cubicBezTo>
                    <a:pt x="15" y="297"/>
                    <a:pt x="8" y="277"/>
                    <a:pt x="0" y="254"/>
                  </a:cubicBezTo>
                  <a:cubicBezTo>
                    <a:pt x="134" y="220"/>
                    <a:pt x="270" y="185"/>
                    <a:pt x="409" y="150"/>
                  </a:cubicBezTo>
                  <a:cubicBezTo>
                    <a:pt x="409" y="130"/>
                    <a:pt x="410" y="111"/>
                    <a:pt x="408" y="92"/>
                  </a:cubicBezTo>
                  <a:cubicBezTo>
                    <a:pt x="407" y="88"/>
                    <a:pt x="397" y="82"/>
                    <a:pt x="392" y="82"/>
                  </a:cubicBezTo>
                  <a:cubicBezTo>
                    <a:pt x="348" y="81"/>
                    <a:pt x="304" y="82"/>
                    <a:pt x="260" y="81"/>
                  </a:cubicBezTo>
                  <a:cubicBezTo>
                    <a:pt x="209" y="80"/>
                    <a:pt x="168" y="48"/>
                    <a:pt x="155" y="0"/>
                  </a:cubicBezTo>
                  <a:cubicBezTo>
                    <a:pt x="338" y="0"/>
                    <a:pt x="521" y="0"/>
                    <a:pt x="704" y="0"/>
                  </a:cubicBezTo>
                  <a:cubicBezTo>
                    <a:pt x="700" y="40"/>
                    <a:pt x="655" y="78"/>
                    <a:pt x="606" y="80"/>
                  </a:cubicBezTo>
                  <a:cubicBezTo>
                    <a:pt x="561" y="82"/>
                    <a:pt x="516" y="81"/>
                    <a:pt x="470" y="81"/>
                  </a:cubicBezTo>
                  <a:cubicBezTo>
                    <a:pt x="455" y="81"/>
                    <a:pt x="449" y="85"/>
                    <a:pt x="451" y="100"/>
                  </a:cubicBezTo>
                  <a:cubicBezTo>
                    <a:pt x="452" y="107"/>
                    <a:pt x="450" y="115"/>
                    <a:pt x="452" y="122"/>
                  </a:cubicBezTo>
                  <a:cubicBezTo>
                    <a:pt x="453" y="128"/>
                    <a:pt x="458" y="134"/>
                    <a:pt x="462" y="139"/>
                  </a:cubicBezTo>
                  <a:cubicBezTo>
                    <a:pt x="466" y="146"/>
                    <a:pt x="473" y="152"/>
                    <a:pt x="473" y="158"/>
                  </a:cubicBezTo>
                  <a:cubicBezTo>
                    <a:pt x="474" y="163"/>
                    <a:pt x="467" y="170"/>
                    <a:pt x="462" y="175"/>
                  </a:cubicBezTo>
                  <a:cubicBezTo>
                    <a:pt x="439" y="198"/>
                    <a:pt x="406" y="192"/>
                    <a:pt x="378" y="202"/>
                  </a:cubicBezTo>
                  <a:cubicBezTo>
                    <a:pt x="288" y="233"/>
                    <a:pt x="196" y="262"/>
                    <a:pt x="105" y="291"/>
                  </a:cubicBezTo>
                  <a:cubicBezTo>
                    <a:pt x="81" y="300"/>
                    <a:pt x="56" y="309"/>
                    <a:pt x="32" y="317"/>
                  </a:cubicBezTo>
                  <a:cubicBezTo>
                    <a:pt x="28" y="318"/>
                    <a:pt x="24" y="318"/>
                    <a:pt x="23" y="318"/>
                  </a:cubicBezTo>
                  <a:close/>
                  <a:moveTo>
                    <a:pt x="447" y="163"/>
                  </a:moveTo>
                  <a:cubicBezTo>
                    <a:pt x="439" y="158"/>
                    <a:pt x="434" y="151"/>
                    <a:pt x="431" y="152"/>
                  </a:cubicBezTo>
                  <a:cubicBezTo>
                    <a:pt x="426" y="153"/>
                    <a:pt x="420" y="159"/>
                    <a:pt x="419" y="164"/>
                  </a:cubicBezTo>
                  <a:cubicBezTo>
                    <a:pt x="418" y="166"/>
                    <a:pt x="425" y="174"/>
                    <a:pt x="429" y="174"/>
                  </a:cubicBezTo>
                  <a:cubicBezTo>
                    <a:pt x="434" y="174"/>
                    <a:pt x="439" y="169"/>
                    <a:pt x="447" y="163"/>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7" name="Freeform 10">
              <a:extLst>
                <a:ext uri="{FF2B5EF4-FFF2-40B4-BE49-F238E27FC236}">
                  <a16:creationId xmlns:a16="http://schemas.microsoft.com/office/drawing/2014/main" id="{DAD6330C-7578-4C39-A60D-15DEDD028B1C}"/>
                </a:ext>
              </a:extLst>
            </p:cNvPr>
            <p:cNvSpPr>
              <a:spLocks/>
            </p:cNvSpPr>
            <p:nvPr/>
          </p:nvSpPr>
          <p:spPr bwMode="auto">
            <a:xfrm>
              <a:off x="5221452" y="3773350"/>
              <a:ext cx="1650206" cy="95531"/>
            </a:xfrm>
            <a:custGeom>
              <a:avLst/>
              <a:gdLst>
                <a:gd name="T0" fmla="*/ 295 w 586"/>
                <a:gd name="T1" fmla="*/ 6 h 26"/>
                <a:gd name="T2" fmla="*/ 561 w 586"/>
                <a:gd name="T3" fmla="*/ 6 h 26"/>
                <a:gd name="T4" fmla="*/ 579 w 586"/>
                <a:gd name="T5" fmla="*/ 7 h 26"/>
                <a:gd name="T6" fmla="*/ 586 w 586"/>
                <a:gd name="T7" fmla="*/ 15 h 26"/>
                <a:gd name="T8" fmla="*/ 578 w 586"/>
                <a:gd name="T9" fmla="*/ 24 h 26"/>
                <a:gd name="T10" fmla="*/ 559 w 586"/>
                <a:gd name="T11" fmla="*/ 25 h 26"/>
                <a:gd name="T12" fmla="*/ 25 w 586"/>
                <a:gd name="T13" fmla="*/ 25 h 26"/>
                <a:gd name="T14" fmla="*/ 1 w 586"/>
                <a:gd name="T15" fmla="*/ 17 h 26"/>
                <a:gd name="T16" fmla="*/ 25 w 586"/>
                <a:gd name="T17" fmla="*/ 6 h 26"/>
                <a:gd name="T18" fmla="*/ 295 w 586"/>
                <a:gd name="T19"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6" h="26">
                  <a:moveTo>
                    <a:pt x="295" y="6"/>
                  </a:moveTo>
                  <a:cubicBezTo>
                    <a:pt x="384" y="6"/>
                    <a:pt x="472" y="6"/>
                    <a:pt x="561" y="6"/>
                  </a:cubicBezTo>
                  <a:cubicBezTo>
                    <a:pt x="567" y="6"/>
                    <a:pt x="573" y="6"/>
                    <a:pt x="579" y="7"/>
                  </a:cubicBezTo>
                  <a:cubicBezTo>
                    <a:pt x="582" y="8"/>
                    <a:pt x="586" y="13"/>
                    <a:pt x="586" y="15"/>
                  </a:cubicBezTo>
                  <a:cubicBezTo>
                    <a:pt x="585" y="18"/>
                    <a:pt x="582" y="23"/>
                    <a:pt x="578" y="24"/>
                  </a:cubicBezTo>
                  <a:cubicBezTo>
                    <a:pt x="572" y="26"/>
                    <a:pt x="565" y="25"/>
                    <a:pt x="559" y="25"/>
                  </a:cubicBezTo>
                  <a:cubicBezTo>
                    <a:pt x="381" y="25"/>
                    <a:pt x="203" y="25"/>
                    <a:pt x="25" y="25"/>
                  </a:cubicBezTo>
                  <a:cubicBezTo>
                    <a:pt x="16" y="25"/>
                    <a:pt x="0" y="19"/>
                    <a:pt x="1" y="17"/>
                  </a:cubicBezTo>
                  <a:cubicBezTo>
                    <a:pt x="1" y="0"/>
                    <a:pt x="16" y="6"/>
                    <a:pt x="25" y="6"/>
                  </a:cubicBezTo>
                  <a:cubicBezTo>
                    <a:pt x="115" y="6"/>
                    <a:pt x="205" y="6"/>
                    <a:pt x="295" y="6"/>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grpSp>
      <p:grpSp>
        <p:nvGrpSpPr>
          <p:cNvPr id="22" name="Group 21">
            <a:extLst>
              <a:ext uri="{FF2B5EF4-FFF2-40B4-BE49-F238E27FC236}">
                <a16:creationId xmlns:a16="http://schemas.microsoft.com/office/drawing/2014/main" id="{3E827F4F-AB49-412F-88F2-B29A64C908B3}"/>
              </a:ext>
            </a:extLst>
          </p:cNvPr>
          <p:cNvGrpSpPr/>
          <p:nvPr/>
        </p:nvGrpSpPr>
        <p:grpSpPr>
          <a:xfrm flipH="1">
            <a:off x="4865522" y="4796446"/>
            <a:ext cx="2006136" cy="844365"/>
            <a:chOff x="2272342" y="4796446"/>
            <a:chExt cx="2006136" cy="844365"/>
          </a:xfrm>
        </p:grpSpPr>
        <p:sp>
          <p:nvSpPr>
            <p:cNvPr id="3" name="Freeform 6">
              <a:extLst>
                <a:ext uri="{FF2B5EF4-FFF2-40B4-BE49-F238E27FC236}">
                  <a16:creationId xmlns:a16="http://schemas.microsoft.com/office/drawing/2014/main" id="{CB9455F6-53D9-4F2D-AD82-EF0861D68BD9}"/>
                </a:ext>
              </a:extLst>
            </p:cNvPr>
            <p:cNvSpPr>
              <a:spLocks noEditPoints="1"/>
            </p:cNvSpPr>
            <p:nvPr/>
          </p:nvSpPr>
          <p:spPr bwMode="auto">
            <a:xfrm>
              <a:off x="2325502" y="4916630"/>
              <a:ext cx="1952977" cy="724181"/>
            </a:xfrm>
            <a:custGeom>
              <a:avLst/>
              <a:gdLst>
                <a:gd name="T0" fmla="*/ 550 w 693"/>
                <a:gd name="T1" fmla="*/ 0 h 194"/>
                <a:gd name="T2" fmla="*/ 441 w 693"/>
                <a:gd name="T3" fmla="*/ 83 h 194"/>
                <a:gd name="T4" fmla="*/ 321 w 693"/>
                <a:gd name="T5" fmla="*/ 83 h 194"/>
                <a:gd name="T6" fmla="*/ 298 w 693"/>
                <a:gd name="T7" fmla="*/ 83 h 194"/>
                <a:gd name="T8" fmla="*/ 298 w 693"/>
                <a:gd name="T9" fmla="*/ 138 h 194"/>
                <a:gd name="T10" fmla="*/ 693 w 693"/>
                <a:gd name="T11" fmla="*/ 37 h 194"/>
                <a:gd name="T12" fmla="*/ 693 w 693"/>
                <a:gd name="T13" fmla="*/ 106 h 194"/>
                <a:gd name="T14" fmla="*/ 406 w 693"/>
                <a:gd name="T15" fmla="*/ 160 h 194"/>
                <a:gd name="T16" fmla="*/ 314 w 693"/>
                <a:gd name="T17" fmla="*/ 177 h 194"/>
                <a:gd name="T18" fmla="*/ 289 w 693"/>
                <a:gd name="T19" fmla="*/ 188 h 194"/>
                <a:gd name="T20" fmla="*/ 235 w 693"/>
                <a:gd name="T21" fmla="*/ 183 h 194"/>
                <a:gd name="T22" fmla="*/ 240 w 693"/>
                <a:gd name="T23" fmla="*/ 154 h 194"/>
                <a:gd name="T24" fmla="*/ 253 w 693"/>
                <a:gd name="T25" fmla="*/ 131 h 194"/>
                <a:gd name="T26" fmla="*/ 252 w 693"/>
                <a:gd name="T27" fmla="*/ 89 h 194"/>
                <a:gd name="T28" fmla="*/ 249 w 693"/>
                <a:gd name="T29" fmla="*/ 83 h 194"/>
                <a:gd name="T30" fmla="*/ 195 w 693"/>
                <a:gd name="T31" fmla="*/ 83 h 194"/>
                <a:gd name="T32" fmla="*/ 105 w 693"/>
                <a:gd name="T33" fmla="*/ 83 h 194"/>
                <a:gd name="T34" fmla="*/ 0 w 693"/>
                <a:gd name="T35" fmla="*/ 0 h 194"/>
                <a:gd name="T36" fmla="*/ 550 w 693"/>
                <a:gd name="T37" fmla="*/ 0 h 194"/>
                <a:gd name="T38" fmla="*/ 292 w 693"/>
                <a:gd name="T39" fmla="*/ 164 h 194"/>
                <a:gd name="T40" fmla="*/ 273 w 693"/>
                <a:gd name="T41" fmla="*/ 153 h 194"/>
                <a:gd name="T42" fmla="*/ 263 w 693"/>
                <a:gd name="T43" fmla="*/ 166 h 194"/>
                <a:gd name="T44" fmla="*/ 274 w 693"/>
                <a:gd name="T45" fmla="*/ 176 h 194"/>
                <a:gd name="T46" fmla="*/ 292 w 693"/>
                <a:gd name="T47" fmla="*/ 16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93" h="194">
                  <a:moveTo>
                    <a:pt x="550" y="0"/>
                  </a:moveTo>
                  <a:cubicBezTo>
                    <a:pt x="539" y="49"/>
                    <a:pt x="495" y="82"/>
                    <a:pt x="441" y="83"/>
                  </a:cubicBezTo>
                  <a:cubicBezTo>
                    <a:pt x="401" y="84"/>
                    <a:pt x="361" y="83"/>
                    <a:pt x="321" y="83"/>
                  </a:cubicBezTo>
                  <a:cubicBezTo>
                    <a:pt x="313" y="83"/>
                    <a:pt x="306" y="83"/>
                    <a:pt x="298" y="83"/>
                  </a:cubicBezTo>
                  <a:cubicBezTo>
                    <a:pt x="298" y="102"/>
                    <a:pt x="298" y="118"/>
                    <a:pt x="298" y="138"/>
                  </a:cubicBezTo>
                  <a:cubicBezTo>
                    <a:pt x="430" y="104"/>
                    <a:pt x="560" y="71"/>
                    <a:pt x="693" y="37"/>
                  </a:cubicBezTo>
                  <a:cubicBezTo>
                    <a:pt x="693" y="61"/>
                    <a:pt x="693" y="83"/>
                    <a:pt x="693" y="106"/>
                  </a:cubicBezTo>
                  <a:cubicBezTo>
                    <a:pt x="597" y="124"/>
                    <a:pt x="501" y="142"/>
                    <a:pt x="406" y="160"/>
                  </a:cubicBezTo>
                  <a:cubicBezTo>
                    <a:pt x="375" y="166"/>
                    <a:pt x="344" y="171"/>
                    <a:pt x="314" y="177"/>
                  </a:cubicBezTo>
                  <a:cubicBezTo>
                    <a:pt x="305" y="179"/>
                    <a:pt x="297" y="184"/>
                    <a:pt x="289" y="188"/>
                  </a:cubicBezTo>
                  <a:cubicBezTo>
                    <a:pt x="279" y="194"/>
                    <a:pt x="242" y="192"/>
                    <a:pt x="235" y="183"/>
                  </a:cubicBezTo>
                  <a:cubicBezTo>
                    <a:pt x="226" y="172"/>
                    <a:pt x="227" y="159"/>
                    <a:pt x="240" y="154"/>
                  </a:cubicBezTo>
                  <a:cubicBezTo>
                    <a:pt x="252" y="149"/>
                    <a:pt x="253" y="142"/>
                    <a:pt x="253" y="131"/>
                  </a:cubicBezTo>
                  <a:cubicBezTo>
                    <a:pt x="252" y="117"/>
                    <a:pt x="252" y="103"/>
                    <a:pt x="252" y="89"/>
                  </a:cubicBezTo>
                  <a:cubicBezTo>
                    <a:pt x="252" y="88"/>
                    <a:pt x="251" y="87"/>
                    <a:pt x="249" y="83"/>
                  </a:cubicBezTo>
                  <a:cubicBezTo>
                    <a:pt x="232" y="83"/>
                    <a:pt x="214" y="83"/>
                    <a:pt x="195" y="83"/>
                  </a:cubicBezTo>
                  <a:cubicBezTo>
                    <a:pt x="165" y="83"/>
                    <a:pt x="135" y="83"/>
                    <a:pt x="105" y="83"/>
                  </a:cubicBezTo>
                  <a:cubicBezTo>
                    <a:pt x="61" y="83"/>
                    <a:pt x="8" y="51"/>
                    <a:pt x="0" y="0"/>
                  </a:cubicBezTo>
                  <a:cubicBezTo>
                    <a:pt x="183" y="0"/>
                    <a:pt x="366" y="0"/>
                    <a:pt x="550" y="0"/>
                  </a:cubicBezTo>
                  <a:close/>
                  <a:moveTo>
                    <a:pt x="292" y="164"/>
                  </a:moveTo>
                  <a:cubicBezTo>
                    <a:pt x="283" y="158"/>
                    <a:pt x="277" y="152"/>
                    <a:pt x="273" y="153"/>
                  </a:cubicBezTo>
                  <a:cubicBezTo>
                    <a:pt x="269" y="154"/>
                    <a:pt x="264" y="161"/>
                    <a:pt x="263" y="166"/>
                  </a:cubicBezTo>
                  <a:cubicBezTo>
                    <a:pt x="262" y="169"/>
                    <a:pt x="270" y="176"/>
                    <a:pt x="274" y="176"/>
                  </a:cubicBezTo>
                  <a:cubicBezTo>
                    <a:pt x="279" y="176"/>
                    <a:pt x="283" y="170"/>
                    <a:pt x="292" y="164"/>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8" name="Freeform 11">
              <a:extLst>
                <a:ext uri="{FF2B5EF4-FFF2-40B4-BE49-F238E27FC236}">
                  <a16:creationId xmlns:a16="http://schemas.microsoft.com/office/drawing/2014/main" id="{9A102C59-258D-43C9-AFCB-156AD9D69A0B}"/>
                </a:ext>
              </a:extLst>
            </p:cNvPr>
            <p:cNvSpPr>
              <a:spLocks/>
            </p:cNvSpPr>
            <p:nvPr/>
          </p:nvSpPr>
          <p:spPr bwMode="auto">
            <a:xfrm>
              <a:off x="2272342" y="4796446"/>
              <a:ext cx="1657141" cy="83205"/>
            </a:xfrm>
            <a:custGeom>
              <a:avLst/>
              <a:gdLst>
                <a:gd name="T0" fmla="*/ 292 w 588"/>
                <a:gd name="T1" fmla="*/ 20 h 22"/>
                <a:gd name="T2" fmla="*/ 21 w 588"/>
                <a:gd name="T3" fmla="*/ 20 h 22"/>
                <a:gd name="T4" fmla="*/ 9 w 588"/>
                <a:gd name="T5" fmla="*/ 20 h 22"/>
                <a:gd name="T6" fmla="*/ 0 w 588"/>
                <a:gd name="T7" fmla="*/ 11 h 22"/>
                <a:gd name="T8" fmla="*/ 8 w 588"/>
                <a:gd name="T9" fmla="*/ 3 h 22"/>
                <a:gd name="T10" fmla="*/ 24 w 588"/>
                <a:gd name="T11" fmla="*/ 2 h 22"/>
                <a:gd name="T12" fmla="*/ 324 w 588"/>
                <a:gd name="T13" fmla="*/ 2 h 22"/>
                <a:gd name="T14" fmla="*/ 517 w 588"/>
                <a:gd name="T15" fmla="*/ 0 h 22"/>
                <a:gd name="T16" fmla="*/ 572 w 588"/>
                <a:gd name="T17" fmla="*/ 1 h 22"/>
                <a:gd name="T18" fmla="*/ 588 w 588"/>
                <a:gd name="T19" fmla="*/ 12 h 22"/>
                <a:gd name="T20" fmla="*/ 571 w 588"/>
                <a:gd name="T21" fmla="*/ 21 h 22"/>
                <a:gd name="T22" fmla="*/ 292 w 588"/>
                <a:gd name="T23" fmla="*/ 22 h 22"/>
                <a:gd name="T24" fmla="*/ 292 w 588"/>
                <a:gd name="T25"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88" h="22">
                  <a:moveTo>
                    <a:pt x="292" y="20"/>
                  </a:moveTo>
                  <a:cubicBezTo>
                    <a:pt x="202" y="20"/>
                    <a:pt x="111" y="20"/>
                    <a:pt x="21" y="20"/>
                  </a:cubicBezTo>
                  <a:cubicBezTo>
                    <a:pt x="17" y="20"/>
                    <a:pt x="12" y="21"/>
                    <a:pt x="9" y="20"/>
                  </a:cubicBezTo>
                  <a:cubicBezTo>
                    <a:pt x="5" y="18"/>
                    <a:pt x="1" y="15"/>
                    <a:pt x="0" y="11"/>
                  </a:cubicBezTo>
                  <a:cubicBezTo>
                    <a:pt x="0" y="9"/>
                    <a:pt x="5" y="4"/>
                    <a:pt x="8" y="3"/>
                  </a:cubicBezTo>
                  <a:cubicBezTo>
                    <a:pt x="13" y="1"/>
                    <a:pt x="19" y="2"/>
                    <a:pt x="24" y="2"/>
                  </a:cubicBezTo>
                  <a:cubicBezTo>
                    <a:pt x="124" y="2"/>
                    <a:pt x="224" y="2"/>
                    <a:pt x="324" y="2"/>
                  </a:cubicBezTo>
                  <a:cubicBezTo>
                    <a:pt x="388" y="2"/>
                    <a:pt x="452" y="1"/>
                    <a:pt x="517" y="0"/>
                  </a:cubicBezTo>
                  <a:cubicBezTo>
                    <a:pt x="535" y="0"/>
                    <a:pt x="554" y="0"/>
                    <a:pt x="572" y="1"/>
                  </a:cubicBezTo>
                  <a:cubicBezTo>
                    <a:pt x="578" y="1"/>
                    <a:pt x="583" y="8"/>
                    <a:pt x="588" y="12"/>
                  </a:cubicBezTo>
                  <a:cubicBezTo>
                    <a:pt x="582" y="15"/>
                    <a:pt x="577" y="21"/>
                    <a:pt x="571" y="21"/>
                  </a:cubicBezTo>
                  <a:cubicBezTo>
                    <a:pt x="478" y="22"/>
                    <a:pt x="385" y="22"/>
                    <a:pt x="292" y="22"/>
                  </a:cubicBezTo>
                  <a:cubicBezTo>
                    <a:pt x="292" y="21"/>
                    <a:pt x="292" y="21"/>
                    <a:pt x="292" y="20"/>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grpSp>
      <p:grpSp>
        <p:nvGrpSpPr>
          <p:cNvPr id="16" name="Group 15">
            <a:extLst>
              <a:ext uri="{FF2B5EF4-FFF2-40B4-BE49-F238E27FC236}">
                <a16:creationId xmlns:a16="http://schemas.microsoft.com/office/drawing/2014/main" id="{23968E16-48A9-41AA-AFD1-86EE596A8AC5}"/>
              </a:ext>
            </a:extLst>
          </p:cNvPr>
          <p:cNvGrpSpPr/>
          <p:nvPr/>
        </p:nvGrpSpPr>
        <p:grpSpPr>
          <a:xfrm>
            <a:off x="5781472" y="2408264"/>
            <a:ext cx="523234" cy="522000"/>
            <a:chOff x="3071135" y="1760585"/>
            <a:chExt cx="475200" cy="633600"/>
          </a:xfrm>
        </p:grpSpPr>
        <p:sp>
          <p:nvSpPr>
            <p:cNvPr id="17" name="Accent">
              <a:extLst>
                <a:ext uri="{FF2B5EF4-FFF2-40B4-BE49-F238E27FC236}">
                  <a16:creationId xmlns:a16="http://schemas.microsoft.com/office/drawing/2014/main" id="{BAAB6B61-5983-4595-9CE3-672A5C24028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8" name="Outline">
              <a:extLst>
                <a:ext uri="{FF2B5EF4-FFF2-40B4-BE49-F238E27FC236}">
                  <a16:creationId xmlns:a16="http://schemas.microsoft.com/office/drawing/2014/main" id="{C04CCB33-38FA-4913-9FBC-B5384D4C6CF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9" name="Group 18">
            <a:extLst>
              <a:ext uri="{FF2B5EF4-FFF2-40B4-BE49-F238E27FC236}">
                <a16:creationId xmlns:a16="http://schemas.microsoft.com/office/drawing/2014/main" id="{27C5548C-392F-4C1D-964F-57DD26FBC92F}"/>
              </a:ext>
            </a:extLst>
          </p:cNvPr>
          <p:cNvGrpSpPr/>
          <p:nvPr/>
        </p:nvGrpSpPr>
        <p:grpSpPr>
          <a:xfrm>
            <a:off x="2839294" y="1967822"/>
            <a:ext cx="523234" cy="522000"/>
            <a:chOff x="3071135" y="1760585"/>
            <a:chExt cx="475200" cy="633600"/>
          </a:xfrm>
        </p:grpSpPr>
        <p:sp>
          <p:nvSpPr>
            <p:cNvPr id="20" name="Accent">
              <a:extLst>
                <a:ext uri="{FF2B5EF4-FFF2-40B4-BE49-F238E27FC236}">
                  <a16:creationId xmlns:a16="http://schemas.microsoft.com/office/drawing/2014/main" id="{452339F8-6CC5-437E-962A-3A3F9AC6BA9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1" name="Outline">
              <a:extLst>
                <a:ext uri="{FF2B5EF4-FFF2-40B4-BE49-F238E27FC236}">
                  <a16:creationId xmlns:a16="http://schemas.microsoft.com/office/drawing/2014/main" id="{65D3B81A-7FC2-4F58-95F5-0BC057E7239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4" name="Text 5">
            <a:extLst>
              <a:ext uri="{FF2B5EF4-FFF2-40B4-BE49-F238E27FC236}">
                <a16:creationId xmlns:a16="http://schemas.microsoft.com/office/drawing/2014/main" id="{93913B80-21F8-A6FD-018E-E3A88DEC5768}"/>
              </a:ext>
            </a:extLst>
          </p:cNvPr>
          <p:cNvSpPr/>
          <p:nvPr/>
        </p:nvSpPr>
        <p:spPr>
          <a:xfrm>
            <a:off x="221226" y="2228822"/>
            <a:ext cx="1847422" cy="3273094"/>
          </a:xfrm>
          <a:prstGeom prst="rect">
            <a:avLst/>
          </a:prstGeom>
          <a:noFill/>
          <a:ln/>
        </p:spPr>
        <p:txBody>
          <a:bodyPr wrap="square" lIns="0" tIns="0" rIns="0" bIns="0" rtlCol="0" anchor="t"/>
          <a:lstStyle/>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FontTx/>
              <a:buChar char="•"/>
            </a:pPr>
            <a:r>
              <a:rPr lang="en-US" sz="1100" dirty="0">
                <a:solidFill>
                  <a:srgbClr val="212529"/>
                </a:solidFill>
                <a:ea typeface="Calibri" pitchFamily="34" charset="-122"/>
                <a:cs typeface="Calibri" pitchFamily="34" charset="-120"/>
              </a:rPr>
              <a:t>Lorem ipsum dolor sit amet, consectetur adipiscing elit. Ut tempor, quam et mattis</a:t>
            </a:r>
          </a:p>
        </p:txBody>
      </p:sp>
      <p:sp>
        <p:nvSpPr>
          <p:cNvPr id="26" name="Text 5">
            <a:extLst>
              <a:ext uri="{FF2B5EF4-FFF2-40B4-BE49-F238E27FC236}">
                <a16:creationId xmlns:a16="http://schemas.microsoft.com/office/drawing/2014/main" id="{48EE061C-9E61-3BD8-1850-550BCAFE99CF}"/>
              </a:ext>
            </a:extLst>
          </p:cNvPr>
          <p:cNvSpPr/>
          <p:nvPr/>
        </p:nvSpPr>
        <p:spPr>
          <a:xfrm>
            <a:off x="7075353" y="2228822"/>
            <a:ext cx="1847422" cy="3273094"/>
          </a:xfrm>
          <a:prstGeom prst="rect">
            <a:avLst/>
          </a:prstGeom>
          <a:noFill/>
          <a:ln/>
        </p:spPr>
        <p:txBody>
          <a:bodyPr wrap="square" lIns="0" tIns="0" rIns="0" bIns="0" rtlCol="0" anchor="t"/>
          <a:lstStyle/>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FontTx/>
              <a:buChar char="•"/>
            </a:pPr>
            <a:r>
              <a:rPr lang="en-US" sz="1100" dirty="0">
                <a:solidFill>
                  <a:srgbClr val="212529"/>
                </a:solidFill>
                <a:ea typeface="Calibri" pitchFamily="34" charset="-122"/>
                <a:cs typeface="Calibri" pitchFamily="34" charset="-120"/>
              </a:rPr>
              <a:t>Lorem ipsum dolor sit amet, consectetur adipiscing elit. Ut tempor, quam et mattis</a:t>
            </a:r>
          </a:p>
        </p:txBody>
      </p:sp>
      <p:sp>
        <p:nvSpPr>
          <p:cNvPr id="28" name="TextBox 27">
            <a:extLst>
              <a:ext uri="{FF2B5EF4-FFF2-40B4-BE49-F238E27FC236}">
                <a16:creationId xmlns:a16="http://schemas.microsoft.com/office/drawing/2014/main" id="{02F84FA0-A3BA-FA0C-3017-A87F505EC4F0}"/>
              </a:ext>
            </a:extLst>
          </p:cNvPr>
          <p:cNvSpPr txBox="1"/>
          <p:nvPr/>
        </p:nvSpPr>
        <p:spPr>
          <a:xfrm>
            <a:off x="221226" y="1610917"/>
            <a:ext cx="1847422" cy="522000"/>
          </a:xfrm>
          <a:prstGeom prst="rect">
            <a:avLst/>
          </a:prstGeom>
          <a:noFill/>
        </p:spPr>
        <p:txBody>
          <a:bodyPr wrap="square" lIns="0" tIns="0" rIns="0" bIns="0" anchor="b">
            <a:noAutofit/>
          </a:bodyPr>
          <a:lstStyle/>
          <a:p>
            <a:r>
              <a:rPr lang="en-US" b="1" dirty="0">
                <a:solidFill>
                  <a:schemeClr val="accent1"/>
                </a:solidFill>
              </a:rPr>
              <a:t>Lorem ipsum dolor </a:t>
            </a:r>
          </a:p>
        </p:txBody>
      </p:sp>
      <p:sp>
        <p:nvSpPr>
          <p:cNvPr id="30" name="TextBox 29">
            <a:extLst>
              <a:ext uri="{FF2B5EF4-FFF2-40B4-BE49-F238E27FC236}">
                <a16:creationId xmlns:a16="http://schemas.microsoft.com/office/drawing/2014/main" id="{3C4FFBAC-A7F1-1D31-72A8-ACD5A24FC5F2}"/>
              </a:ext>
            </a:extLst>
          </p:cNvPr>
          <p:cNvSpPr txBox="1"/>
          <p:nvPr/>
        </p:nvSpPr>
        <p:spPr>
          <a:xfrm>
            <a:off x="7075352" y="1610917"/>
            <a:ext cx="1847422" cy="522000"/>
          </a:xfrm>
          <a:prstGeom prst="rect">
            <a:avLst/>
          </a:prstGeom>
          <a:noFill/>
        </p:spPr>
        <p:txBody>
          <a:bodyPr wrap="square" lIns="0" tIns="0" rIns="0" bIns="0" anchor="b">
            <a:noAutofit/>
          </a:bodyPr>
          <a:lstStyle/>
          <a:p>
            <a:r>
              <a:rPr lang="en-US" b="1" dirty="0">
                <a:solidFill>
                  <a:schemeClr val="accent3"/>
                </a:solidFill>
              </a:rPr>
              <a:t>Lorem ipsum dolor </a:t>
            </a:r>
          </a:p>
        </p:txBody>
      </p:sp>
      <p:sp>
        <p:nvSpPr>
          <p:cNvPr id="32" name="Oval 31">
            <a:extLst>
              <a:ext uri="{FF2B5EF4-FFF2-40B4-BE49-F238E27FC236}">
                <a16:creationId xmlns:a16="http://schemas.microsoft.com/office/drawing/2014/main" id="{972938AA-2788-C602-82B4-04C3C979BF66}"/>
              </a:ext>
            </a:extLst>
          </p:cNvPr>
          <p:cNvSpPr/>
          <p:nvPr/>
        </p:nvSpPr>
        <p:spPr>
          <a:xfrm>
            <a:off x="5244662" y="3022465"/>
            <a:ext cx="1596850" cy="1597300"/>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3300" b="1" dirty="0">
                <a:solidFill>
                  <a:schemeClr val="tx1"/>
                </a:solidFill>
              </a:rPr>
              <a:t>XX%</a:t>
            </a:r>
            <a:endParaRPr lang="en-PH" sz="3300" b="1" dirty="0">
              <a:solidFill>
                <a:schemeClr val="tx1"/>
              </a:solidFill>
            </a:endParaRPr>
          </a:p>
        </p:txBody>
      </p:sp>
      <p:sp>
        <p:nvSpPr>
          <p:cNvPr id="34" name="Oval 33">
            <a:extLst>
              <a:ext uri="{FF2B5EF4-FFF2-40B4-BE49-F238E27FC236}">
                <a16:creationId xmlns:a16="http://schemas.microsoft.com/office/drawing/2014/main" id="{B1CD369E-046B-40A3-61FF-437F3E9FACE1}"/>
              </a:ext>
            </a:extLst>
          </p:cNvPr>
          <p:cNvSpPr/>
          <p:nvPr/>
        </p:nvSpPr>
        <p:spPr>
          <a:xfrm>
            <a:off x="2568308" y="2597507"/>
            <a:ext cx="1052636" cy="1051244"/>
          </a:xfrm>
          <a:prstGeom prst="ellipse">
            <a:avLst/>
          </a:prstGeom>
          <a:solidFill>
            <a:schemeClr val="bg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100" b="1" dirty="0">
                <a:solidFill>
                  <a:schemeClr val="tx1"/>
                </a:solidFill>
              </a:rPr>
              <a:t>XX%</a:t>
            </a:r>
            <a:endParaRPr lang="en-PH" sz="2100" b="1" dirty="0">
              <a:solidFill>
                <a:schemeClr val="tx1"/>
              </a:solidFill>
            </a:endParaRPr>
          </a:p>
        </p:txBody>
      </p:sp>
    </p:spTree>
    <p:extLst>
      <p:ext uri="{BB962C8B-B14F-4D97-AF65-F5344CB8AC3E}">
        <p14:creationId xmlns:p14="http://schemas.microsoft.com/office/powerpoint/2010/main" val="3310172225"/>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446F71-E2C6-429E-A22B-904A1895511E}"/>
              </a:ext>
            </a:extLst>
          </p:cNvPr>
          <p:cNvSpPr>
            <a:spLocks noGrp="1"/>
          </p:cNvSpPr>
          <p:nvPr>
            <p:ph type="title"/>
          </p:nvPr>
        </p:nvSpPr>
        <p:spPr>
          <a:xfrm>
            <a:off x="221226" y="365126"/>
            <a:ext cx="8701548" cy="578772"/>
          </a:xfrm>
        </p:spPr>
        <p:txBody>
          <a:bodyPr/>
          <a:lstStyle/>
          <a:p>
            <a:r>
              <a:rPr lang="en-US" dirty="0"/>
              <a:t>Weighing-Scale Comparison (Balanced)</a:t>
            </a:r>
          </a:p>
        </p:txBody>
      </p:sp>
      <p:sp>
        <p:nvSpPr>
          <p:cNvPr id="4" name="Freeform 8">
            <a:extLst>
              <a:ext uri="{FF2B5EF4-FFF2-40B4-BE49-F238E27FC236}">
                <a16:creationId xmlns:a16="http://schemas.microsoft.com/office/drawing/2014/main" id="{0FB7B2B1-8938-4D7F-8C0A-7CB38B2BCE75}"/>
              </a:ext>
            </a:extLst>
          </p:cNvPr>
          <p:cNvSpPr>
            <a:spLocks noEditPoints="1"/>
          </p:cNvSpPr>
          <p:nvPr/>
        </p:nvSpPr>
        <p:spPr bwMode="auto">
          <a:xfrm>
            <a:off x="4077400" y="4774877"/>
            <a:ext cx="1012312" cy="1075486"/>
          </a:xfrm>
          <a:custGeom>
            <a:avLst/>
            <a:gdLst>
              <a:gd name="T0" fmla="*/ 1 w 359"/>
              <a:gd name="T1" fmla="*/ 288 h 288"/>
              <a:gd name="T2" fmla="*/ 54 w 359"/>
              <a:gd name="T3" fmla="*/ 213 h 288"/>
              <a:gd name="T4" fmla="*/ 94 w 359"/>
              <a:gd name="T5" fmla="*/ 154 h 288"/>
              <a:gd name="T6" fmla="*/ 94 w 359"/>
              <a:gd name="T7" fmla="*/ 86 h 288"/>
              <a:gd name="T8" fmla="*/ 144 w 359"/>
              <a:gd name="T9" fmla="*/ 13 h 288"/>
              <a:gd name="T10" fmla="*/ 232 w 359"/>
              <a:gd name="T11" fmla="*/ 23 h 288"/>
              <a:gd name="T12" fmla="*/ 266 w 359"/>
              <a:gd name="T13" fmla="*/ 105 h 288"/>
              <a:gd name="T14" fmla="*/ 266 w 359"/>
              <a:gd name="T15" fmla="*/ 141 h 288"/>
              <a:gd name="T16" fmla="*/ 319 w 359"/>
              <a:gd name="T17" fmla="*/ 217 h 288"/>
              <a:gd name="T18" fmla="*/ 359 w 359"/>
              <a:gd name="T19" fmla="*/ 288 h 288"/>
              <a:gd name="T20" fmla="*/ 1 w 359"/>
              <a:gd name="T21" fmla="*/ 288 h 288"/>
              <a:gd name="T22" fmla="*/ 177 w 359"/>
              <a:gd name="T23" fmla="*/ 57 h 288"/>
              <a:gd name="T24" fmla="*/ 154 w 359"/>
              <a:gd name="T25" fmla="*/ 86 h 288"/>
              <a:gd name="T26" fmla="*/ 181 w 359"/>
              <a:gd name="T27" fmla="*/ 113 h 288"/>
              <a:gd name="T28" fmla="*/ 208 w 359"/>
              <a:gd name="T29" fmla="*/ 84 h 288"/>
              <a:gd name="T30" fmla="*/ 177 w 359"/>
              <a:gd name="T31" fmla="*/ 57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59" h="288">
                <a:moveTo>
                  <a:pt x="1" y="288"/>
                </a:moveTo>
                <a:cubicBezTo>
                  <a:pt x="0" y="249"/>
                  <a:pt x="16" y="224"/>
                  <a:pt x="54" y="213"/>
                </a:cubicBezTo>
                <a:cubicBezTo>
                  <a:pt x="80" y="204"/>
                  <a:pt x="94" y="182"/>
                  <a:pt x="94" y="154"/>
                </a:cubicBezTo>
                <a:cubicBezTo>
                  <a:pt x="95" y="131"/>
                  <a:pt x="94" y="109"/>
                  <a:pt x="94" y="86"/>
                </a:cubicBezTo>
                <a:cubicBezTo>
                  <a:pt x="94" y="51"/>
                  <a:pt x="115" y="26"/>
                  <a:pt x="144" y="13"/>
                </a:cubicBezTo>
                <a:cubicBezTo>
                  <a:pt x="173" y="0"/>
                  <a:pt x="204" y="0"/>
                  <a:pt x="232" y="23"/>
                </a:cubicBezTo>
                <a:cubicBezTo>
                  <a:pt x="260" y="45"/>
                  <a:pt x="266" y="73"/>
                  <a:pt x="266" y="105"/>
                </a:cubicBezTo>
                <a:cubicBezTo>
                  <a:pt x="265" y="117"/>
                  <a:pt x="266" y="129"/>
                  <a:pt x="266" y="141"/>
                </a:cubicBezTo>
                <a:cubicBezTo>
                  <a:pt x="266" y="185"/>
                  <a:pt x="278" y="202"/>
                  <a:pt x="319" y="217"/>
                </a:cubicBezTo>
                <a:cubicBezTo>
                  <a:pt x="352" y="229"/>
                  <a:pt x="359" y="256"/>
                  <a:pt x="359" y="288"/>
                </a:cubicBezTo>
                <a:cubicBezTo>
                  <a:pt x="240" y="288"/>
                  <a:pt x="121" y="288"/>
                  <a:pt x="1" y="288"/>
                </a:cubicBezTo>
                <a:close/>
                <a:moveTo>
                  <a:pt x="177" y="57"/>
                </a:moveTo>
                <a:cubicBezTo>
                  <a:pt x="162" y="57"/>
                  <a:pt x="153" y="69"/>
                  <a:pt x="154" y="86"/>
                </a:cubicBezTo>
                <a:cubicBezTo>
                  <a:pt x="154" y="102"/>
                  <a:pt x="166" y="114"/>
                  <a:pt x="181" y="113"/>
                </a:cubicBezTo>
                <a:cubicBezTo>
                  <a:pt x="197" y="112"/>
                  <a:pt x="208" y="100"/>
                  <a:pt x="208" y="84"/>
                </a:cubicBezTo>
                <a:cubicBezTo>
                  <a:pt x="208" y="70"/>
                  <a:pt x="191" y="56"/>
                  <a:pt x="177" y="57"/>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5" name="Freeform 9">
            <a:extLst>
              <a:ext uri="{FF2B5EF4-FFF2-40B4-BE49-F238E27FC236}">
                <a16:creationId xmlns:a16="http://schemas.microsoft.com/office/drawing/2014/main" id="{C9E9B119-7606-475A-A146-F018E36F7A91}"/>
              </a:ext>
            </a:extLst>
          </p:cNvPr>
          <p:cNvSpPr>
            <a:spLocks/>
          </p:cNvSpPr>
          <p:nvPr/>
        </p:nvSpPr>
        <p:spPr bwMode="auto">
          <a:xfrm>
            <a:off x="4033487" y="5896585"/>
            <a:ext cx="1100138" cy="126347"/>
          </a:xfrm>
          <a:custGeom>
            <a:avLst/>
            <a:gdLst>
              <a:gd name="T0" fmla="*/ 390 w 391"/>
              <a:gd name="T1" fmla="*/ 0 h 34"/>
              <a:gd name="T2" fmla="*/ 364 w 391"/>
              <a:gd name="T3" fmla="*/ 34 h 34"/>
              <a:gd name="T4" fmla="*/ 28 w 391"/>
              <a:gd name="T5" fmla="*/ 34 h 34"/>
              <a:gd name="T6" fmla="*/ 4 w 391"/>
              <a:gd name="T7" fmla="*/ 0 h 34"/>
              <a:gd name="T8" fmla="*/ 390 w 391"/>
              <a:gd name="T9" fmla="*/ 0 h 34"/>
            </a:gdLst>
            <a:ahLst/>
            <a:cxnLst>
              <a:cxn ang="0">
                <a:pos x="T0" y="T1"/>
              </a:cxn>
              <a:cxn ang="0">
                <a:pos x="T2" y="T3"/>
              </a:cxn>
              <a:cxn ang="0">
                <a:pos x="T4" y="T5"/>
              </a:cxn>
              <a:cxn ang="0">
                <a:pos x="T6" y="T7"/>
              </a:cxn>
              <a:cxn ang="0">
                <a:pos x="T8" y="T9"/>
              </a:cxn>
            </a:cxnLst>
            <a:rect l="0" t="0" r="r" b="b"/>
            <a:pathLst>
              <a:path w="391" h="34">
                <a:moveTo>
                  <a:pt x="390" y="0"/>
                </a:moveTo>
                <a:cubicBezTo>
                  <a:pt x="391" y="24"/>
                  <a:pt x="384" y="34"/>
                  <a:pt x="364" y="34"/>
                </a:cubicBezTo>
                <a:cubicBezTo>
                  <a:pt x="252" y="34"/>
                  <a:pt x="140" y="34"/>
                  <a:pt x="28" y="34"/>
                </a:cubicBezTo>
                <a:cubicBezTo>
                  <a:pt x="7" y="34"/>
                  <a:pt x="0" y="23"/>
                  <a:pt x="4" y="0"/>
                </a:cubicBezTo>
                <a:cubicBezTo>
                  <a:pt x="132" y="0"/>
                  <a:pt x="260" y="0"/>
                  <a:pt x="390" y="0"/>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grpSp>
        <p:nvGrpSpPr>
          <p:cNvPr id="9" name="Group 8">
            <a:extLst>
              <a:ext uri="{FF2B5EF4-FFF2-40B4-BE49-F238E27FC236}">
                <a16:creationId xmlns:a16="http://schemas.microsoft.com/office/drawing/2014/main" id="{1F5B0645-1E41-486E-A2A0-743AE07FACFD}"/>
              </a:ext>
            </a:extLst>
          </p:cNvPr>
          <p:cNvGrpSpPr/>
          <p:nvPr/>
        </p:nvGrpSpPr>
        <p:grpSpPr>
          <a:xfrm>
            <a:off x="4835479" y="3773350"/>
            <a:ext cx="2036179" cy="1331259"/>
            <a:chOff x="4835479" y="3773350"/>
            <a:chExt cx="2036179" cy="1331259"/>
          </a:xfrm>
        </p:grpSpPr>
        <p:sp>
          <p:nvSpPr>
            <p:cNvPr id="6" name="Freeform 7">
              <a:extLst>
                <a:ext uri="{FF2B5EF4-FFF2-40B4-BE49-F238E27FC236}">
                  <a16:creationId xmlns:a16="http://schemas.microsoft.com/office/drawing/2014/main" id="{D0C10882-5A25-49D6-82D2-8DA42AD86BF9}"/>
                </a:ext>
              </a:extLst>
            </p:cNvPr>
            <p:cNvSpPr>
              <a:spLocks noEditPoints="1"/>
            </p:cNvSpPr>
            <p:nvPr/>
          </p:nvSpPr>
          <p:spPr bwMode="auto">
            <a:xfrm>
              <a:off x="4835479" y="3915105"/>
              <a:ext cx="1983021" cy="1189504"/>
            </a:xfrm>
            <a:custGeom>
              <a:avLst/>
              <a:gdLst>
                <a:gd name="T0" fmla="*/ 23 w 704"/>
                <a:gd name="T1" fmla="*/ 318 h 318"/>
                <a:gd name="T2" fmla="*/ 0 w 704"/>
                <a:gd name="T3" fmla="*/ 254 h 318"/>
                <a:gd name="T4" fmla="*/ 409 w 704"/>
                <a:gd name="T5" fmla="*/ 150 h 318"/>
                <a:gd name="T6" fmla="*/ 408 w 704"/>
                <a:gd name="T7" fmla="*/ 92 h 318"/>
                <a:gd name="T8" fmla="*/ 392 w 704"/>
                <a:gd name="T9" fmla="*/ 82 h 318"/>
                <a:gd name="T10" fmla="*/ 260 w 704"/>
                <a:gd name="T11" fmla="*/ 81 h 318"/>
                <a:gd name="T12" fmla="*/ 155 w 704"/>
                <a:gd name="T13" fmla="*/ 0 h 318"/>
                <a:gd name="T14" fmla="*/ 704 w 704"/>
                <a:gd name="T15" fmla="*/ 0 h 318"/>
                <a:gd name="T16" fmla="*/ 606 w 704"/>
                <a:gd name="T17" fmla="*/ 80 h 318"/>
                <a:gd name="T18" fmla="*/ 470 w 704"/>
                <a:gd name="T19" fmla="*/ 81 h 318"/>
                <a:gd name="T20" fmla="*/ 451 w 704"/>
                <a:gd name="T21" fmla="*/ 100 h 318"/>
                <a:gd name="T22" fmla="*/ 452 w 704"/>
                <a:gd name="T23" fmla="*/ 122 h 318"/>
                <a:gd name="T24" fmla="*/ 462 w 704"/>
                <a:gd name="T25" fmla="*/ 139 h 318"/>
                <a:gd name="T26" fmla="*/ 473 w 704"/>
                <a:gd name="T27" fmla="*/ 158 h 318"/>
                <a:gd name="T28" fmla="*/ 462 w 704"/>
                <a:gd name="T29" fmla="*/ 175 h 318"/>
                <a:gd name="T30" fmla="*/ 378 w 704"/>
                <a:gd name="T31" fmla="*/ 202 h 318"/>
                <a:gd name="T32" fmla="*/ 105 w 704"/>
                <a:gd name="T33" fmla="*/ 291 h 318"/>
                <a:gd name="T34" fmla="*/ 32 w 704"/>
                <a:gd name="T35" fmla="*/ 317 h 318"/>
                <a:gd name="T36" fmla="*/ 23 w 704"/>
                <a:gd name="T37" fmla="*/ 318 h 318"/>
                <a:gd name="T38" fmla="*/ 447 w 704"/>
                <a:gd name="T39" fmla="*/ 163 h 318"/>
                <a:gd name="T40" fmla="*/ 431 w 704"/>
                <a:gd name="T41" fmla="*/ 152 h 318"/>
                <a:gd name="T42" fmla="*/ 419 w 704"/>
                <a:gd name="T43" fmla="*/ 164 h 318"/>
                <a:gd name="T44" fmla="*/ 429 w 704"/>
                <a:gd name="T45" fmla="*/ 174 h 318"/>
                <a:gd name="T46" fmla="*/ 447 w 704"/>
                <a:gd name="T47" fmla="*/ 16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04" h="318">
                  <a:moveTo>
                    <a:pt x="23" y="318"/>
                  </a:moveTo>
                  <a:cubicBezTo>
                    <a:pt x="15" y="297"/>
                    <a:pt x="8" y="277"/>
                    <a:pt x="0" y="254"/>
                  </a:cubicBezTo>
                  <a:cubicBezTo>
                    <a:pt x="134" y="220"/>
                    <a:pt x="270" y="185"/>
                    <a:pt x="409" y="150"/>
                  </a:cubicBezTo>
                  <a:cubicBezTo>
                    <a:pt x="409" y="130"/>
                    <a:pt x="410" y="111"/>
                    <a:pt x="408" y="92"/>
                  </a:cubicBezTo>
                  <a:cubicBezTo>
                    <a:pt x="407" y="88"/>
                    <a:pt x="397" y="82"/>
                    <a:pt x="392" y="82"/>
                  </a:cubicBezTo>
                  <a:cubicBezTo>
                    <a:pt x="348" y="81"/>
                    <a:pt x="304" y="82"/>
                    <a:pt x="260" y="81"/>
                  </a:cubicBezTo>
                  <a:cubicBezTo>
                    <a:pt x="209" y="80"/>
                    <a:pt x="168" y="48"/>
                    <a:pt x="155" y="0"/>
                  </a:cubicBezTo>
                  <a:cubicBezTo>
                    <a:pt x="338" y="0"/>
                    <a:pt x="521" y="0"/>
                    <a:pt x="704" y="0"/>
                  </a:cubicBezTo>
                  <a:cubicBezTo>
                    <a:pt x="700" y="40"/>
                    <a:pt x="655" y="78"/>
                    <a:pt x="606" y="80"/>
                  </a:cubicBezTo>
                  <a:cubicBezTo>
                    <a:pt x="561" y="82"/>
                    <a:pt x="516" y="81"/>
                    <a:pt x="470" y="81"/>
                  </a:cubicBezTo>
                  <a:cubicBezTo>
                    <a:pt x="455" y="81"/>
                    <a:pt x="449" y="85"/>
                    <a:pt x="451" y="100"/>
                  </a:cubicBezTo>
                  <a:cubicBezTo>
                    <a:pt x="452" y="107"/>
                    <a:pt x="450" y="115"/>
                    <a:pt x="452" y="122"/>
                  </a:cubicBezTo>
                  <a:cubicBezTo>
                    <a:pt x="453" y="128"/>
                    <a:pt x="458" y="134"/>
                    <a:pt x="462" y="139"/>
                  </a:cubicBezTo>
                  <a:cubicBezTo>
                    <a:pt x="466" y="146"/>
                    <a:pt x="473" y="152"/>
                    <a:pt x="473" y="158"/>
                  </a:cubicBezTo>
                  <a:cubicBezTo>
                    <a:pt x="474" y="163"/>
                    <a:pt x="467" y="170"/>
                    <a:pt x="462" y="175"/>
                  </a:cubicBezTo>
                  <a:cubicBezTo>
                    <a:pt x="439" y="198"/>
                    <a:pt x="406" y="192"/>
                    <a:pt x="378" y="202"/>
                  </a:cubicBezTo>
                  <a:cubicBezTo>
                    <a:pt x="288" y="233"/>
                    <a:pt x="196" y="262"/>
                    <a:pt x="105" y="291"/>
                  </a:cubicBezTo>
                  <a:cubicBezTo>
                    <a:pt x="81" y="300"/>
                    <a:pt x="56" y="309"/>
                    <a:pt x="32" y="317"/>
                  </a:cubicBezTo>
                  <a:cubicBezTo>
                    <a:pt x="28" y="318"/>
                    <a:pt x="24" y="318"/>
                    <a:pt x="23" y="318"/>
                  </a:cubicBezTo>
                  <a:close/>
                  <a:moveTo>
                    <a:pt x="447" y="163"/>
                  </a:moveTo>
                  <a:cubicBezTo>
                    <a:pt x="439" y="158"/>
                    <a:pt x="434" y="151"/>
                    <a:pt x="431" y="152"/>
                  </a:cubicBezTo>
                  <a:cubicBezTo>
                    <a:pt x="426" y="153"/>
                    <a:pt x="420" y="159"/>
                    <a:pt x="419" y="164"/>
                  </a:cubicBezTo>
                  <a:cubicBezTo>
                    <a:pt x="418" y="166"/>
                    <a:pt x="425" y="174"/>
                    <a:pt x="429" y="174"/>
                  </a:cubicBezTo>
                  <a:cubicBezTo>
                    <a:pt x="434" y="174"/>
                    <a:pt x="439" y="169"/>
                    <a:pt x="447" y="163"/>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7" name="Freeform 10">
              <a:extLst>
                <a:ext uri="{FF2B5EF4-FFF2-40B4-BE49-F238E27FC236}">
                  <a16:creationId xmlns:a16="http://schemas.microsoft.com/office/drawing/2014/main" id="{DAD6330C-7578-4C39-A60D-15DEDD028B1C}"/>
                </a:ext>
              </a:extLst>
            </p:cNvPr>
            <p:cNvSpPr>
              <a:spLocks/>
            </p:cNvSpPr>
            <p:nvPr/>
          </p:nvSpPr>
          <p:spPr bwMode="auto">
            <a:xfrm>
              <a:off x="5221452" y="3773350"/>
              <a:ext cx="1650206" cy="95531"/>
            </a:xfrm>
            <a:custGeom>
              <a:avLst/>
              <a:gdLst>
                <a:gd name="T0" fmla="*/ 295 w 586"/>
                <a:gd name="T1" fmla="*/ 6 h 26"/>
                <a:gd name="T2" fmla="*/ 561 w 586"/>
                <a:gd name="T3" fmla="*/ 6 h 26"/>
                <a:gd name="T4" fmla="*/ 579 w 586"/>
                <a:gd name="T5" fmla="*/ 7 h 26"/>
                <a:gd name="T6" fmla="*/ 586 w 586"/>
                <a:gd name="T7" fmla="*/ 15 h 26"/>
                <a:gd name="T8" fmla="*/ 578 w 586"/>
                <a:gd name="T9" fmla="*/ 24 h 26"/>
                <a:gd name="T10" fmla="*/ 559 w 586"/>
                <a:gd name="T11" fmla="*/ 25 h 26"/>
                <a:gd name="T12" fmla="*/ 25 w 586"/>
                <a:gd name="T13" fmla="*/ 25 h 26"/>
                <a:gd name="T14" fmla="*/ 1 w 586"/>
                <a:gd name="T15" fmla="*/ 17 h 26"/>
                <a:gd name="T16" fmla="*/ 25 w 586"/>
                <a:gd name="T17" fmla="*/ 6 h 26"/>
                <a:gd name="T18" fmla="*/ 295 w 586"/>
                <a:gd name="T19"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6" h="26">
                  <a:moveTo>
                    <a:pt x="295" y="6"/>
                  </a:moveTo>
                  <a:cubicBezTo>
                    <a:pt x="384" y="6"/>
                    <a:pt x="472" y="6"/>
                    <a:pt x="561" y="6"/>
                  </a:cubicBezTo>
                  <a:cubicBezTo>
                    <a:pt x="567" y="6"/>
                    <a:pt x="573" y="6"/>
                    <a:pt x="579" y="7"/>
                  </a:cubicBezTo>
                  <a:cubicBezTo>
                    <a:pt x="582" y="8"/>
                    <a:pt x="586" y="13"/>
                    <a:pt x="586" y="15"/>
                  </a:cubicBezTo>
                  <a:cubicBezTo>
                    <a:pt x="585" y="18"/>
                    <a:pt x="582" y="23"/>
                    <a:pt x="578" y="24"/>
                  </a:cubicBezTo>
                  <a:cubicBezTo>
                    <a:pt x="572" y="26"/>
                    <a:pt x="565" y="25"/>
                    <a:pt x="559" y="25"/>
                  </a:cubicBezTo>
                  <a:cubicBezTo>
                    <a:pt x="381" y="25"/>
                    <a:pt x="203" y="25"/>
                    <a:pt x="25" y="25"/>
                  </a:cubicBezTo>
                  <a:cubicBezTo>
                    <a:pt x="16" y="25"/>
                    <a:pt x="0" y="19"/>
                    <a:pt x="1" y="17"/>
                  </a:cubicBezTo>
                  <a:cubicBezTo>
                    <a:pt x="1" y="0"/>
                    <a:pt x="16" y="6"/>
                    <a:pt x="25" y="6"/>
                  </a:cubicBezTo>
                  <a:cubicBezTo>
                    <a:pt x="115" y="6"/>
                    <a:pt x="205" y="6"/>
                    <a:pt x="295" y="6"/>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grpSp>
      <p:sp>
        <p:nvSpPr>
          <p:cNvPr id="11" name="Oval 10">
            <a:extLst>
              <a:ext uri="{FF2B5EF4-FFF2-40B4-BE49-F238E27FC236}">
                <a16:creationId xmlns:a16="http://schemas.microsoft.com/office/drawing/2014/main" id="{179F3B07-C818-4420-A3EC-A9BD388B1DE5}"/>
              </a:ext>
            </a:extLst>
          </p:cNvPr>
          <p:cNvSpPr/>
          <p:nvPr/>
        </p:nvSpPr>
        <p:spPr>
          <a:xfrm>
            <a:off x="5429132" y="2339384"/>
            <a:ext cx="1306800" cy="130732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100" b="1" dirty="0">
                <a:solidFill>
                  <a:schemeClr val="tx1"/>
                </a:solidFill>
              </a:rPr>
              <a:t>XX%</a:t>
            </a:r>
            <a:endParaRPr lang="en-PH" sz="2100" b="1" dirty="0">
              <a:solidFill>
                <a:schemeClr val="tx1"/>
              </a:solidFill>
            </a:endParaRPr>
          </a:p>
        </p:txBody>
      </p:sp>
      <p:grpSp>
        <p:nvGrpSpPr>
          <p:cNvPr id="19" name="Group 18">
            <a:extLst>
              <a:ext uri="{FF2B5EF4-FFF2-40B4-BE49-F238E27FC236}">
                <a16:creationId xmlns:a16="http://schemas.microsoft.com/office/drawing/2014/main" id="{27C5548C-392F-4C1D-964F-57DD26FBC92F}"/>
              </a:ext>
            </a:extLst>
          </p:cNvPr>
          <p:cNvGrpSpPr/>
          <p:nvPr/>
        </p:nvGrpSpPr>
        <p:grpSpPr>
          <a:xfrm>
            <a:off x="5816196" y="1735874"/>
            <a:ext cx="523234" cy="522000"/>
            <a:chOff x="3071135" y="1760585"/>
            <a:chExt cx="475200" cy="633600"/>
          </a:xfrm>
        </p:grpSpPr>
        <p:sp>
          <p:nvSpPr>
            <p:cNvPr id="20" name="Accent">
              <a:extLst>
                <a:ext uri="{FF2B5EF4-FFF2-40B4-BE49-F238E27FC236}">
                  <a16:creationId xmlns:a16="http://schemas.microsoft.com/office/drawing/2014/main" id="{452339F8-6CC5-437E-962A-3A3F9AC6BA9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1" name="Outline">
              <a:extLst>
                <a:ext uri="{FF2B5EF4-FFF2-40B4-BE49-F238E27FC236}">
                  <a16:creationId xmlns:a16="http://schemas.microsoft.com/office/drawing/2014/main" id="{65D3B81A-7FC2-4F58-95F5-0BC057E7239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2" name="Group 21">
            <a:extLst>
              <a:ext uri="{FF2B5EF4-FFF2-40B4-BE49-F238E27FC236}">
                <a16:creationId xmlns:a16="http://schemas.microsoft.com/office/drawing/2014/main" id="{C09325E5-5D8C-4257-98EE-7E09AB3FF778}"/>
              </a:ext>
            </a:extLst>
          </p:cNvPr>
          <p:cNvGrpSpPr/>
          <p:nvPr/>
        </p:nvGrpSpPr>
        <p:grpSpPr>
          <a:xfrm flipH="1">
            <a:off x="2272343" y="3773350"/>
            <a:ext cx="2036179" cy="1331259"/>
            <a:chOff x="4835479" y="3773350"/>
            <a:chExt cx="2036179" cy="1331259"/>
          </a:xfrm>
        </p:grpSpPr>
        <p:sp>
          <p:nvSpPr>
            <p:cNvPr id="23" name="Freeform 7">
              <a:extLst>
                <a:ext uri="{FF2B5EF4-FFF2-40B4-BE49-F238E27FC236}">
                  <a16:creationId xmlns:a16="http://schemas.microsoft.com/office/drawing/2014/main" id="{24141B47-8EA0-4A84-864A-C924FECD85DC}"/>
                </a:ext>
              </a:extLst>
            </p:cNvPr>
            <p:cNvSpPr>
              <a:spLocks noEditPoints="1"/>
            </p:cNvSpPr>
            <p:nvPr/>
          </p:nvSpPr>
          <p:spPr bwMode="auto">
            <a:xfrm>
              <a:off x="4835479" y="3915105"/>
              <a:ext cx="1983021" cy="1189504"/>
            </a:xfrm>
            <a:custGeom>
              <a:avLst/>
              <a:gdLst>
                <a:gd name="T0" fmla="*/ 23 w 704"/>
                <a:gd name="T1" fmla="*/ 318 h 318"/>
                <a:gd name="T2" fmla="*/ 0 w 704"/>
                <a:gd name="T3" fmla="*/ 254 h 318"/>
                <a:gd name="T4" fmla="*/ 409 w 704"/>
                <a:gd name="T5" fmla="*/ 150 h 318"/>
                <a:gd name="T6" fmla="*/ 408 w 704"/>
                <a:gd name="T7" fmla="*/ 92 h 318"/>
                <a:gd name="T8" fmla="*/ 392 w 704"/>
                <a:gd name="T9" fmla="*/ 82 h 318"/>
                <a:gd name="T10" fmla="*/ 260 w 704"/>
                <a:gd name="T11" fmla="*/ 81 h 318"/>
                <a:gd name="T12" fmla="*/ 155 w 704"/>
                <a:gd name="T13" fmla="*/ 0 h 318"/>
                <a:gd name="T14" fmla="*/ 704 w 704"/>
                <a:gd name="T15" fmla="*/ 0 h 318"/>
                <a:gd name="T16" fmla="*/ 606 w 704"/>
                <a:gd name="T17" fmla="*/ 80 h 318"/>
                <a:gd name="T18" fmla="*/ 470 w 704"/>
                <a:gd name="T19" fmla="*/ 81 h 318"/>
                <a:gd name="T20" fmla="*/ 451 w 704"/>
                <a:gd name="T21" fmla="*/ 100 h 318"/>
                <a:gd name="T22" fmla="*/ 452 w 704"/>
                <a:gd name="T23" fmla="*/ 122 h 318"/>
                <a:gd name="T24" fmla="*/ 462 w 704"/>
                <a:gd name="T25" fmla="*/ 139 h 318"/>
                <a:gd name="T26" fmla="*/ 473 w 704"/>
                <a:gd name="T27" fmla="*/ 158 h 318"/>
                <a:gd name="T28" fmla="*/ 462 w 704"/>
                <a:gd name="T29" fmla="*/ 175 h 318"/>
                <a:gd name="T30" fmla="*/ 378 w 704"/>
                <a:gd name="T31" fmla="*/ 202 h 318"/>
                <a:gd name="T32" fmla="*/ 105 w 704"/>
                <a:gd name="T33" fmla="*/ 291 h 318"/>
                <a:gd name="T34" fmla="*/ 32 w 704"/>
                <a:gd name="T35" fmla="*/ 317 h 318"/>
                <a:gd name="T36" fmla="*/ 23 w 704"/>
                <a:gd name="T37" fmla="*/ 318 h 318"/>
                <a:gd name="T38" fmla="*/ 447 w 704"/>
                <a:gd name="T39" fmla="*/ 163 h 318"/>
                <a:gd name="T40" fmla="*/ 431 w 704"/>
                <a:gd name="T41" fmla="*/ 152 h 318"/>
                <a:gd name="T42" fmla="*/ 419 w 704"/>
                <a:gd name="T43" fmla="*/ 164 h 318"/>
                <a:gd name="T44" fmla="*/ 429 w 704"/>
                <a:gd name="T45" fmla="*/ 174 h 318"/>
                <a:gd name="T46" fmla="*/ 447 w 704"/>
                <a:gd name="T47" fmla="*/ 163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04" h="318">
                  <a:moveTo>
                    <a:pt x="23" y="318"/>
                  </a:moveTo>
                  <a:cubicBezTo>
                    <a:pt x="15" y="297"/>
                    <a:pt x="8" y="277"/>
                    <a:pt x="0" y="254"/>
                  </a:cubicBezTo>
                  <a:cubicBezTo>
                    <a:pt x="134" y="220"/>
                    <a:pt x="270" y="185"/>
                    <a:pt x="409" y="150"/>
                  </a:cubicBezTo>
                  <a:cubicBezTo>
                    <a:pt x="409" y="130"/>
                    <a:pt x="410" y="111"/>
                    <a:pt x="408" y="92"/>
                  </a:cubicBezTo>
                  <a:cubicBezTo>
                    <a:pt x="407" y="88"/>
                    <a:pt x="397" y="82"/>
                    <a:pt x="392" y="82"/>
                  </a:cubicBezTo>
                  <a:cubicBezTo>
                    <a:pt x="348" y="81"/>
                    <a:pt x="304" y="82"/>
                    <a:pt x="260" y="81"/>
                  </a:cubicBezTo>
                  <a:cubicBezTo>
                    <a:pt x="209" y="80"/>
                    <a:pt x="168" y="48"/>
                    <a:pt x="155" y="0"/>
                  </a:cubicBezTo>
                  <a:cubicBezTo>
                    <a:pt x="338" y="0"/>
                    <a:pt x="521" y="0"/>
                    <a:pt x="704" y="0"/>
                  </a:cubicBezTo>
                  <a:cubicBezTo>
                    <a:pt x="700" y="40"/>
                    <a:pt x="655" y="78"/>
                    <a:pt x="606" y="80"/>
                  </a:cubicBezTo>
                  <a:cubicBezTo>
                    <a:pt x="561" y="82"/>
                    <a:pt x="516" y="81"/>
                    <a:pt x="470" y="81"/>
                  </a:cubicBezTo>
                  <a:cubicBezTo>
                    <a:pt x="455" y="81"/>
                    <a:pt x="449" y="85"/>
                    <a:pt x="451" y="100"/>
                  </a:cubicBezTo>
                  <a:cubicBezTo>
                    <a:pt x="452" y="107"/>
                    <a:pt x="450" y="115"/>
                    <a:pt x="452" y="122"/>
                  </a:cubicBezTo>
                  <a:cubicBezTo>
                    <a:pt x="453" y="128"/>
                    <a:pt x="458" y="134"/>
                    <a:pt x="462" y="139"/>
                  </a:cubicBezTo>
                  <a:cubicBezTo>
                    <a:pt x="466" y="146"/>
                    <a:pt x="473" y="152"/>
                    <a:pt x="473" y="158"/>
                  </a:cubicBezTo>
                  <a:cubicBezTo>
                    <a:pt x="474" y="163"/>
                    <a:pt x="467" y="170"/>
                    <a:pt x="462" y="175"/>
                  </a:cubicBezTo>
                  <a:cubicBezTo>
                    <a:pt x="439" y="198"/>
                    <a:pt x="406" y="192"/>
                    <a:pt x="378" y="202"/>
                  </a:cubicBezTo>
                  <a:cubicBezTo>
                    <a:pt x="288" y="233"/>
                    <a:pt x="196" y="262"/>
                    <a:pt x="105" y="291"/>
                  </a:cubicBezTo>
                  <a:cubicBezTo>
                    <a:pt x="81" y="300"/>
                    <a:pt x="56" y="309"/>
                    <a:pt x="32" y="317"/>
                  </a:cubicBezTo>
                  <a:cubicBezTo>
                    <a:pt x="28" y="318"/>
                    <a:pt x="24" y="318"/>
                    <a:pt x="23" y="318"/>
                  </a:cubicBezTo>
                  <a:close/>
                  <a:moveTo>
                    <a:pt x="447" y="163"/>
                  </a:moveTo>
                  <a:cubicBezTo>
                    <a:pt x="439" y="158"/>
                    <a:pt x="434" y="151"/>
                    <a:pt x="431" y="152"/>
                  </a:cubicBezTo>
                  <a:cubicBezTo>
                    <a:pt x="426" y="153"/>
                    <a:pt x="420" y="159"/>
                    <a:pt x="419" y="164"/>
                  </a:cubicBezTo>
                  <a:cubicBezTo>
                    <a:pt x="418" y="166"/>
                    <a:pt x="425" y="174"/>
                    <a:pt x="429" y="174"/>
                  </a:cubicBezTo>
                  <a:cubicBezTo>
                    <a:pt x="434" y="174"/>
                    <a:pt x="439" y="169"/>
                    <a:pt x="447" y="163"/>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sp>
          <p:nvSpPr>
            <p:cNvPr id="24" name="Freeform 10">
              <a:extLst>
                <a:ext uri="{FF2B5EF4-FFF2-40B4-BE49-F238E27FC236}">
                  <a16:creationId xmlns:a16="http://schemas.microsoft.com/office/drawing/2014/main" id="{23E0EDCE-C4CC-4985-B864-372F7C04F07D}"/>
                </a:ext>
              </a:extLst>
            </p:cNvPr>
            <p:cNvSpPr>
              <a:spLocks/>
            </p:cNvSpPr>
            <p:nvPr/>
          </p:nvSpPr>
          <p:spPr bwMode="auto">
            <a:xfrm>
              <a:off x="5221452" y="3773350"/>
              <a:ext cx="1650206" cy="95531"/>
            </a:xfrm>
            <a:custGeom>
              <a:avLst/>
              <a:gdLst>
                <a:gd name="T0" fmla="*/ 295 w 586"/>
                <a:gd name="T1" fmla="*/ 6 h 26"/>
                <a:gd name="T2" fmla="*/ 561 w 586"/>
                <a:gd name="T3" fmla="*/ 6 h 26"/>
                <a:gd name="T4" fmla="*/ 579 w 586"/>
                <a:gd name="T5" fmla="*/ 7 h 26"/>
                <a:gd name="T6" fmla="*/ 586 w 586"/>
                <a:gd name="T7" fmla="*/ 15 h 26"/>
                <a:gd name="T8" fmla="*/ 578 w 586"/>
                <a:gd name="T9" fmla="*/ 24 h 26"/>
                <a:gd name="T10" fmla="*/ 559 w 586"/>
                <a:gd name="T11" fmla="*/ 25 h 26"/>
                <a:gd name="T12" fmla="*/ 25 w 586"/>
                <a:gd name="T13" fmla="*/ 25 h 26"/>
                <a:gd name="T14" fmla="*/ 1 w 586"/>
                <a:gd name="T15" fmla="*/ 17 h 26"/>
                <a:gd name="T16" fmla="*/ 25 w 586"/>
                <a:gd name="T17" fmla="*/ 6 h 26"/>
                <a:gd name="T18" fmla="*/ 295 w 586"/>
                <a:gd name="T19"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6" h="26">
                  <a:moveTo>
                    <a:pt x="295" y="6"/>
                  </a:moveTo>
                  <a:cubicBezTo>
                    <a:pt x="384" y="6"/>
                    <a:pt x="472" y="6"/>
                    <a:pt x="561" y="6"/>
                  </a:cubicBezTo>
                  <a:cubicBezTo>
                    <a:pt x="567" y="6"/>
                    <a:pt x="573" y="6"/>
                    <a:pt x="579" y="7"/>
                  </a:cubicBezTo>
                  <a:cubicBezTo>
                    <a:pt x="582" y="8"/>
                    <a:pt x="586" y="13"/>
                    <a:pt x="586" y="15"/>
                  </a:cubicBezTo>
                  <a:cubicBezTo>
                    <a:pt x="585" y="18"/>
                    <a:pt x="582" y="23"/>
                    <a:pt x="578" y="24"/>
                  </a:cubicBezTo>
                  <a:cubicBezTo>
                    <a:pt x="572" y="26"/>
                    <a:pt x="565" y="25"/>
                    <a:pt x="559" y="25"/>
                  </a:cubicBezTo>
                  <a:cubicBezTo>
                    <a:pt x="381" y="25"/>
                    <a:pt x="203" y="25"/>
                    <a:pt x="25" y="25"/>
                  </a:cubicBezTo>
                  <a:cubicBezTo>
                    <a:pt x="16" y="25"/>
                    <a:pt x="0" y="19"/>
                    <a:pt x="1" y="17"/>
                  </a:cubicBezTo>
                  <a:cubicBezTo>
                    <a:pt x="1" y="0"/>
                    <a:pt x="16" y="6"/>
                    <a:pt x="25" y="6"/>
                  </a:cubicBezTo>
                  <a:cubicBezTo>
                    <a:pt x="115" y="6"/>
                    <a:pt x="205" y="6"/>
                    <a:pt x="295" y="6"/>
                  </a:cubicBezTo>
                  <a:close/>
                </a:path>
              </a:pathLst>
            </a:custGeom>
            <a:solidFill>
              <a:schemeClr val="accent1"/>
            </a:solidFill>
            <a:ln>
              <a:noFill/>
            </a:ln>
          </p:spPr>
          <p:txBody>
            <a:bodyPr vert="horz" wrap="square" lIns="68580" tIns="45720" rIns="68580" bIns="45720" numCol="1" anchor="t" anchorCtr="0" compatLnSpc="1">
              <a:prstTxWarp prst="textNoShape">
                <a:avLst/>
              </a:prstTxWarp>
            </a:bodyPr>
            <a:lstStyle/>
            <a:p>
              <a:endParaRPr lang="en-GB" sz="900" dirty="0"/>
            </a:p>
          </p:txBody>
        </p:sp>
      </p:grpSp>
      <p:sp>
        <p:nvSpPr>
          <p:cNvPr id="25" name="Oval 24">
            <a:extLst>
              <a:ext uri="{FF2B5EF4-FFF2-40B4-BE49-F238E27FC236}">
                <a16:creationId xmlns:a16="http://schemas.microsoft.com/office/drawing/2014/main" id="{C791E12B-4425-4408-9110-812060938C08}"/>
              </a:ext>
            </a:extLst>
          </p:cNvPr>
          <p:cNvSpPr/>
          <p:nvPr/>
        </p:nvSpPr>
        <p:spPr>
          <a:xfrm>
            <a:off x="2444046" y="2339384"/>
            <a:ext cx="1306800" cy="1307328"/>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2100" b="1" dirty="0">
                <a:solidFill>
                  <a:schemeClr val="tx1"/>
                </a:solidFill>
              </a:rPr>
              <a:t>XX%</a:t>
            </a:r>
            <a:endParaRPr lang="en-PH" sz="2100" b="1" dirty="0">
              <a:solidFill>
                <a:schemeClr val="tx1"/>
              </a:solidFill>
            </a:endParaRPr>
          </a:p>
        </p:txBody>
      </p:sp>
      <p:grpSp>
        <p:nvGrpSpPr>
          <p:cNvPr id="26" name="Group 25">
            <a:extLst>
              <a:ext uri="{FF2B5EF4-FFF2-40B4-BE49-F238E27FC236}">
                <a16:creationId xmlns:a16="http://schemas.microsoft.com/office/drawing/2014/main" id="{F8014999-6F11-45B8-A810-B7ABAF4E5600}"/>
              </a:ext>
            </a:extLst>
          </p:cNvPr>
          <p:cNvGrpSpPr/>
          <p:nvPr/>
        </p:nvGrpSpPr>
        <p:grpSpPr>
          <a:xfrm>
            <a:off x="2769160" y="1735874"/>
            <a:ext cx="523234" cy="522000"/>
            <a:chOff x="3071135" y="1760585"/>
            <a:chExt cx="475200" cy="633600"/>
          </a:xfrm>
        </p:grpSpPr>
        <p:sp>
          <p:nvSpPr>
            <p:cNvPr id="27" name="Accent">
              <a:extLst>
                <a:ext uri="{FF2B5EF4-FFF2-40B4-BE49-F238E27FC236}">
                  <a16:creationId xmlns:a16="http://schemas.microsoft.com/office/drawing/2014/main" id="{5C4293E2-6B66-4118-B4A2-FA9FAAB4E25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8" name="Outline">
              <a:extLst>
                <a:ext uri="{FF2B5EF4-FFF2-40B4-BE49-F238E27FC236}">
                  <a16:creationId xmlns:a16="http://schemas.microsoft.com/office/drawing/2014/main" id="{604147C6-5AD3-4E85-B743-7DF2545E0BB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8" name="Text 5">
            <a:extLst>
              <a:ext uri="{FF2B5EF4-FFF2-40B4-BE49-F238E27FC236}">
                <a16:creationId xmlns:a16="http://schemas.microsoft.com/office/drawing/2014/main" id="{7EA2D959-C85C-EE93-91DB-6BEF0A4BC7F6}"/>
              </a:ext>
            </a:extLst>
          </p:cNvPr>
          <p:cNvSpPr/>
          <p:nvPr/>
        </p:nvSpPr>
        <p:spPr>
          <a:xfrm>
            <a:off x="221226" y="2228822"/>
            <a:ext cx="1847422" cy="3273094"/>
          </a:xfrm>
          <a:prstGeom prst="rect">
            <a:avLst/>
          </a:prstGeom>
          <a:noFill/>
          <a:ln/>
        </p:spPr>
        <p:txBody>
          <a:bodyPr wrap="square" lIns="0" tIns="0" rIns="0" bIns="0" rtlCol="0" anchor="t"/>
          <a:lstStyle/>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FontTx/>
              <a:buChar char="•"/>
            </a:pPr>
            <a:r>
              <a:rPr lang="en-US" sz="1100" dirty="0">
                <a:solidFill>
                  <a:srgbClr val="212529"/>
                </a:solidFill>
                <a:ea typeface="Calibri" pitchFamily="34" charset="-122"/>
                <a:cs typeface="Calibri" pitchFamily="34" charset="-120"/>
              </a:rPr>
              <a:t>Lorem ipsum dolor sit amet, consectetur adipiscing elit. Ut tempor, quam et mattis</a:t>
            </a:r>
          </a:p>
        </p:txBody>
      </p:sp>
      <p:sp>
        <p:nvSpPr>
          <p:cNvPr id="16" name="Text 5">
            <a:extLst>
              <a:ext uri="{FF2B5EF4-FFF2-40B4-BE49-F238E27FC236}">
                <a16:creationId xmlns:a16="http://schemas.microsoft.com/office/drawing/2014/main" id="{E795DFCA-3A46-9045-5E18-42DA9B70D86A}"/>
              </a:ext>
            </a:extLst>
          </p:cNvPr>
          <p:cNvSpPr/>
          <p:nvPr/>
        </p:nvSpPr>
        <p:spPr>
          <a:xfrm>
            <a:off x="7075353" y="2228822"/>
            <a:ext cx="1847422" cy="3273094"/>
          </a:xfrm>
          <a:prstGeom prst="rect">
            <a:avLst/>
          </a:prstGeom>
          <a:noFill/>
          <a:ln/>
        </p:spPr>
        <p:txBody>
          <a:bodyPr wrap="square" lIns="0" tIns="0" rIns="0" bIns="0" rtlCol="0" anchor="t"/>
          <a:lstStyle/>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100" dirty="0">
                <a:solidFill>
                  <a:srgbClr val="212529"/>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FontTx/>
              <a:buChar char="•"/>
            </a:pPr>
            <a:r>
              <a:rPr lang="en-US" sz="1100" dirty="0">
                <a:solidFill>
                  <a:srgbClr val="212529"/>
                </a:solidFill>
                <a:ea typeface="Calibri" pitchFamily="34" charset="-122"/>
                <a:cs typeface="Calibri" pitchFamily="34" charset="-120"/>
              </a:rPr>
              <a:t>Lorem ipsum dolor sit amet, consectetur adipiscing elit. Ut tempor, quam et mattis</a:t>
            </a:r>
          </a:p>
        </p:txBody>
      </p:sp>
      <p:sp>
        <p:nvSpPr>
          <p:cNvPr id="18" name="TextBox 17">
            <a:extLst>
              <a:ext uri="{FF2B5EF4-FFF2-40B4-BE49-F238E27FC236}">
                <a16:creationId xmlns:a16="http://schemas.microsoft.com/office/drawing/2014/main" id="{08A26539-B241-544A-2397-899D1CF34965}"/>
              </a:ext>
            </a:extLst>
          </p:cNvPr>
          <p:cNvSpPr txBox="1"/>
          <p:nvPr/>
        </p:nvSpPr>
        <p:spPr>
          <a:xfrm>
            <a:off x="221226" y="1610917"/>
            <a:ext cx="1847422" cy="522000"/>
          </a:xfrm>
          <a:prstGeom prst="rect">
            <a:avLst/>
          </a:prstGeom>
          <a:noFill/>
        </p:spPr>
        <p:txBody>
          <a:bodyPr wrap="square" lIns="0" tIns="0" rIns="0" bIns="0" anchor="b">
            <a:noAutofit/>
          </a:bodyPr>
          <a:lstStyle/>
          <a:p>
            <a:r>
              <a:rPr lang="en-US" b="1" dirty="0">
                <a:solidFill>
                  <a:schemeClr val="accent1"/>
                </a:solidFill>
              </a:rPr>
              <a:t>Lorem ipsum dolor </a:t>
            </a:r>
          </a:p>
        </p:txBody>
      </p:sp>
      <p:sp>
        <p:nvSpPr>
          <p:cNvPr id="30" name="TextBox 29">
            <a:extLst>
              <a:ext uri="{FF2B5EF4-FFF2-40B4-BE49-F238E27FC236}">
                <a16:creationId xmlns:a16="http://schemas.microsoft.com/office/drawing/2014/main" id="{887C94B5-32F4-D2FD-5C4C-EB920E1A9ABA}"/>
              </a:ext>
            </a:extLst>
          </p:cNvPr>
          <p:cNvSpPr txBox="1"/>
          <p:nvPr/>
        </p:nvSpPr>
        <p:spPr>
          <a:xfrm>
            <a:off x="7075352" y="1610917"/>
            <a:ext cx="1847422" cy="522000"/>
          </a:xfrm>
          <a:prstGeom prst="rect">
            <a:avLst/>
          </a:prstGeom>
          <a:noFill/>
        </p:spPr>
        <p:txBody>
          <a:bodyPr wrap="square" lIns="0" tIns="0" rIns="0" bIns="0" anchor="b">
            <a:noAutofit/>
          </a:bodyPr>
          <a:lstStyle/>
          <a:p>
            <a:r>
              <a:rPr lang="en-US" b="1" dirty="0">
                <a:solidFill>
                  <a:schemeClr val="accent3"/>
                </a:solidFill>
              </a:rPr>
              <a:t>Lorem ipsum dolor </a:t>
            </a:r>
          </a:p>
        </p:txBody>
      </p:sp>
    </p:spTree>
    <p:extLst>
      <p:ext uri="{BB962C8B-B14F-4D97-AF65-F5344CB8AC3E}">
        <p14:creationId xmlns:p14="http://schemas.microsoft.com/office/powerpoint/2010/main" val="905667241"/>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0C29010-217F-4023-A08B-12B9235EFA29}"/>
              </a:ext>
            </a:extLst>
          </p:cNvPr>
          <p:cNvSpPr>
            <a:spLocks noGrp="1"/>
          </p:cNvSpPr>
          <p:nvPr>
            <p:ph type="title"/>
          </p:nvPr>
        </p:nvSpPr>
        <p:spPr>
          <a:xfrm>
            <a:off x="221226" y="365126"/>
            <a:ext cx="8701548" cy="578772"/>
          </a:xfrm>
        </p:spPr>
        <p:txBody>
          <a:bodyPr/>
          <a:lstStyle/>
          <a:p>
            <a:r>
              <a:rPr lang="en-US" dirty="0"/>
              <a:t>Two-Sided Comparison with Figure</a:t>
            </a:r>
          </a:p>
        </p:txBody>
      </p:sp>
      <p:sp>
        <p:nvSpPr>
          <p:cNvPr id="5" name="Rectangle 4">
            <a:extLst>
              <a:ext uri="{FF2B5EF4-FFF2-40B4-BE49-F238E27FC236}">
                <a16:creationId xmlns:a16="http://schemas.microsoft.com/office/drawing/2014/main" id="{8EEF0CF3-F2D2-4FF0-9B85-853A1BD396EC}"/>
              </a:ext>
            </a:extLst>
          </p:cNvPr>
          <p:cNvSpPr/>
          <p:nvPr/>
        </p:nvSpPr>
        <p:spPr>
          <a:xfrm>
            <a:off x="0" y="2255520"/>
            <a:ext cx="4572000" cy="3538024"/>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 name="Rectangle 5">
            <a:extLst>
              <a:ext uri="{FF2B5EF4-FFF2-40B4-BE49-F238E27FC236}">
                <a16:creationId xmlns:a16="http://schemas.microsoft.com/office/drawing/2014/main" id="{49E5DDC6-28C6-4D5D-8F03-D5A97D037732}"/>
              </a:ext>
            </a:extLst>
          </p:cNvPr>
          <p:cNvSpPr/>
          <p:nvPr/>
        </p:nvSpPr>
        <p:spPr>
          <a:xfrm>
            <a:off x="4572000" y="2255520"/>
            <a:ext cx="4572000" cy="3538024"/>
          </a:xfrm>
          <a:prstGeom prst="rect">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9" name="Graphic 8" descr="Confused person with solid fill">
            <a:extLst>
              <a:ext uri="{FF2B5EF4-FFF2-40B4-BE49-F238E27FC236}">
                <a16:creationId xmlns:a16="http://schemas.microsoft.com/office/drawing/2014/main" id="{758E8097-E8EF-4EB5-A45C-63E94DD88DA6}"/>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3199907" y="2300606"/>
            <a:ext cx="2732514" cy="3521074"/>
          </a:xfrm>
          <a:prstGeom prst="rect">
            <a:avLst/>
          </a:prstGeom>
        </p:spPr>
      </p:pic>
      <p:sp>
        <p:nvSpPr>
          <p:cNvPr id="11" name="TextBox 10">
            <a:extLst>
              <a:ext uri="{FF2B5EF4-FFF2-40B4-BE49-F238E27FC236}">
                <a16:creationId xmlns:a16="http://schemas.microsoft.com/office/drawing/2014/main" id="{2D424EAD-B9D4-4AAC-806C-ABF12D2416E9}"/>
              </a:ext>
            </a:extLst>
          </p:cNvPr>
          <p:cNvSpPr txBox="1"/>
          <p:nvPr/>
        </p:nvSpPr>
        <p:spPr>
          <a:xfrm>
            <a:off x="221226" y="1699102"/>
            <a:ext cx="4145034" cy="373564"/>
          </a:xfrm>
          <a:prstGeom prst="rect">
            <a:avLst/>
          </a:prstGeom>
          <a:noFill/>
        </p:spPr>
        <p:txBody>
          <a:bodyPr wrap="square" lIns="0" tIns="0" rIns="0" bIns="0" anchor="b">
            <a:noAutofit/>
          </a:bodyPr>
          <a:lstStyle/>
          <a:p>
            <a:r>
              <a:rPr lang="en-US" sz="1500" b="1" dirty="0">
                <a:solidFill>
                  <a:schemeClr val="accent1"/>
                </a:solidFill>
              </a:rPr>
              <a:t>Lorem ipsum dolor </a:t>
            </a:r>
          </a:p>
        </p:txBody>
      </p:sp>
      <p:sp>
        <p:nvSpPr>
          <p:cNvPr id="10" name="Text 5">
            <a:extLst>
              <a:ext uri="{FF2B5EF4-FFF2-40B4-BE49-F238E27FC236}">
                <a16:creationId xmlns:a16="http://schemas.microsoft.com/office/drawing/2014/main" id="{C1CABA14-B101-4C73-BE87-44833B390914}"/>
              </a:ext>
            </a:extLst>
          </p:cNvPr>
          <p:cNvSpPr/>
          <p:nvPr/>
        </p:nvSpPr>
        <p:spPr>
          <a:xfrm>
            <a:off x="732232" y="2590609"/>
            <a:ext cx="2938338" cy="549295"/>
          </a:xfrm>
          <a:prstGeom prst="rect">
            <a:avLst/>
          </a:prstGeom>
          <a:noFill/>
          <a:ln/>
        </p:spPr>
        <p:txBody>
          <a:bodyPr wrap="square" lIns="0" tIns="0" rIns="0" bIns="0" rtlCol="0" anchor="ctr"/>
          <a:lstStyle/>
          <a:p>
            <a:pP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grpSp>
        <p:nvGrpSpPr>
          <p:cNvPr id="18" name="Group 17">
            <a:extLst>
              <a:ext uri="{FF2B5EF4-FFF2-40B4-BE49-F238E27FC236}">
                <a16:creationId xmlns:a16="http://schemas.microsoft.com/office/drawing/2014/main" id="{18233DF3-4861-41CF-8247-5E191575187F}"/>
              </a:ext>
            </a:extLst>
          </p:cNvPr>
          <p:cNvGrpSpPr/>
          <p:nvPr/>
        </p:nvGrpSpPr>
        <p:grpSpPr>
          <a:xfrm>
            <a:off x="215390" y="2658024"/>
            <a:ext cx="412666" cy="414000"/>
            <a:chOff x="-1573388" y="4754880"/>
            <a:chExt cx="662940" cy="883920"/>
          </a:xfrm>
        </p:grpSpPr>
        <p:sp>
          <p:nvSpPr>
            <p:cNvPr id="17" name="Oval 16">
              <a:extLst>
                <a:ext uri="{FF2B5EF4-FFF2-40B4-BE49-F238E27FC236}">
                  <a16:creationId xmlns:a16="http://schemas.microsoft.com/office/drawing/2014/main" id="{90F897BD-6E94-4F5D-AF06-D5FF3293D543}"/>
                </a:ext>
              </a:extLst>
            </p:cNvPr>
            <p:cNvSpPr/>
            <p:nvPr/>
          </p:nvSpPr>
          <p:spPr>
            <a:xfrm>
              <a:off x="-1573388" y="4754880"/>
              <a:ext cx="662940" cy="88392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4" name="Group 13">
              <a:extLst>
                <a:ext uri="{FF2B5EF4-FFF2-40B4-BE49-F238E27FC236}">
                  <a16:creationId xmlns:a16="http://schemas.microsoft.com/office/drawing/2014/main" id="{2D44F6BF-96AD-43FD-88C3-6414353DFE06}"/>
                </a:ext>
              </a:extLst>
            </p:cNvPr>
            <p:cNvGrpSpPr/>
            <p:nvPr/>
          </p:nvGrpSpPr>
          <p:grpSpPr>
            <a:xfrm>
              <a:off x="-1489425" y="4867103"/>
              <a:ext cx="495015" cy="659474"/>
              <a:chOff x="3071135" y="1760585"/>
              <a:chExt cx="475200" cy="633600"/>
            </a:xfrm>
            <a:solidFill>
              <a:schemeClr val="bg1"/>
            </a:solidFill>
          </p:grpSpPr>
          <p:sp>
            <p:nvSpPr>
              <p:cNvPr id="15" name="Accent">
                <a:extLst>
                  <a:ext uri="{FF2B5EF4-FFF2-40B4-BE49-F238E27FC236}">
                    <a16:creationId xmlns:a16="http://schemas.microsoft.com/office/drawing/2014/main" id="{61395CBF-6145-41C9-969F-6FBC51B5943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16" name="Outline">
                <a:extLst>
                  <a:ext uri="{FF2B5EF4-FFF2-40B4-BE49-F238E27FC236}">
                    <a16:creationId xmlns:a16="http://schemas.microsoft.com/office/drawing/2014/main" id="{CE9C2978-BC4B-41CD-8D09-D3A953680DF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19" name="Text 5">
            <a:extLst>
              <a:ext uri="{FF2B5EF4-FFF2-40B4-BE49-F238E27FC236}">
                <a16:creationId xmlns:a16="http://schemas.microsoft.com/office/drawing/2014/main" id="{61BB2325-E39D-4E09-88E9-E29FB3944E8E}"/>
              </a:ext>
            </a:extLst>
          </p:cNvPr>
          <p:cNvSpPr/>
          <p:nvPr/>
        </p:nvSpPr>
        <p:spPr>
          <a:xfrm>
            <a:off x="732232" y="3338451"/>
            <a:ext cx="2938338" cy="549295"/>
          </a:xfrm>
          <a:prstGeom prst="rect">
            <a:avLst/>
          </a:prstGeom>
          <a:noFill/>
          <a:ln/>
        </p:spPr>
        <p:txBody>
          <a:bodyPr wrap="square" lIns="0" tIns="0" rIns="0" bIns="0" rtlCol="0" anchor="ctr"/>
          <a:lstStyle/>
          <a:p>
            <a:pP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grpSp>
        <p:nvGrpSpPr>
          <p:cNvPr id="20" name="Group 19">
            <a:extLst>
              <a:ext uri="{FF2B5EF4-FFF2-40B4-BE49-F238E27FC236}">
                <a16:creationId xmlns:a16="http://schemas.microsoft.com/office/drawing/2014/main" id="{C2DE7BC0-215D-4A84-B862-26AEC771DE65}"/>
              </a:ext>
            </a:extLst>
          </p:cNvPr>
          <p:cNvGrpSpPr/>
          <p:nvPr/>
        </p:nvGrpSpPr>
        <p:grpSpPr>
          <a:xfrm>
            <a:off x="215390" y="3405866"/>
            <a:ext cx="412666" cy="414000"/>
            <a:chOff x="-1573388" y="4754880"/>
            <a:chExt cx="662940" cy="883920"/>
          </a:xfrm>
        </p:grpSpPr>
        <p:sp>
          <p:nvSpPr>
            <p:cNvPr id="21" name="Oval 20">
              <a:extLst>
                <a:ext uri="{FF2B5EF4-FFF2-40B4-BE49-F238E27FC236}">
                  <a16:creationId xmlns:a16="http://schemas.microsoft.com/office/drawing/2014/main" id="{768256FF-D968-40D1-88AF-5D5323B71BFB}"/>
                </a:ext>
              </a:extLst>
            </p:cNvPr>
            <p:cNvSpPr/>
            <p:nvPr/>
          </p:nvSpPr>
          <p:spPr>
            <a:xfrm>
              <a:off x="-1573388" y="4754880"/>
              <a:ext cx="662940" cy="88392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2" name="Group 21">
              <a:extLst>
                <a:ext uri="{FF2B5EF4-FFF2-40B4-BE49-F238E27FC236}">
                  <a16:creationId xmlns:a16="http://schemas.microsoft.com/office/drawing/2014/main" id="{E620A033-7CAE-4F93-894B-949F7A82BC44}"/>
                </a:ext>
              </a:extLst>
            </p:cNvPr>
            <p:cNvGrpSpPr/>
            <p:nvPr/>
          </p:nvGrpSpPr>
          <p:grpSpPr>
            <a:xfrm>
              <a:off x="-1489425" y="4867103"/>
              <a:ext cx="495015" cy="659474"/>
              <a:chOff x="3071135" y="1760585"/>
              <a:chExt cx="475200" cy="633600"/>
            </a:xfrm>
            <a:solidFill>
              <a:schemeClr val="bg1"/>
            </a:solidFill>
          </p:grpSpPr>
          <p:sp>
            <p:nvSpPr>
              <p:cNvPr id="23" name="Accent">
                <a:extLst>
                  <a:ext uri="{FF2B5EF4-FFF2-40B4-BE49-F238E27FC236}">
                    <a16:creationId xmlns:a16="http://schemas.microsoft.com/office/drawing/2014/main" id="{2EC667DC-7C6D-42AD-ADAF-EEF116DC1B0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4" name="Outline">
                <a:extLst>
                  <a:ext uri="{FF2B5EF4-FFF2-40B4-BE49-F238E27FC236}">
                    <a16:creationId xmlns:a16="http://schemas.microsoft.com/office/drawing/2014/main" id="{5F476FDA-BD52-4080-A95B-64664E9E29A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25" name="Text 5">
            <a:extLst>
              <a:ext uri="{FF2B5EF4-FFF2-40B4-BE49-F238E27FC236}">
                <a16:creationId xmlns:a16="http://schemas.microsoft.com/office/drawing/2014/main" id="{D832CBA6-500A-42EB-A78C-E8C170EC99D4}"/>
              </a:ext>
            </a:extLst>
          </p:cNvPr>
          <p:cNvSpPr/>
          <p:nvPr/>
        </p:nvSpPr>
        <p:spPr>
          <a:xfrm>
            <a:off x="732232" y="4086293"/>
            <a:ext cx="2938338" cy="549295"/>
          </a:xfrm>
          <a:prstGeom prst="rect">
            <a:avLst/>
          </a:prstGeom>
          <a:noFill/>
          <a:ln/>
        </p:spPr>
        <p:txBody>
          <a:bodyPr wrap="square" lIns="0" tIns="0" rIns="0" bIns="0" rtlCol="0" anchor="ctr"/>
          <a:lstStyle/>
          <a:p>
            <a:pP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grpSp>
        <p:nvGrpSpPr>
          <p:cNvPr id="26" name="Group 25">
            <a:extLst>
              <a:ext uri="{FF2B5EF4-FFF2-40B4-BE49-F238E27FC236}">
                <a16:creationId xmlns:a16="http://schemas.microsoft.com/office/drawing/2014/main" id="{2F5AE00B-97DA-4F7C-9164-C50CF47F199F}"/>
              </a:ext>
            </a:extLst>
          </p:cNvPr>
          <p:cNvGrpSpPr/>
          <p:nvPr/>
        </p:nvGrpSpPr>
        <p:grpSpPr>
          <a:xfrm>
            <a:off x="215390" y="4153708"/>
            <a:ext cx="412666" cy="414000"/>
            <a:chOff x="-1573388" y="4754880"/>
            <a:chExt cx="662940" cy="883920"/>
          </a:xfrm>
        </p:grpSpPr>
        <p:sp>
          <p:nvSpPr>
            <p:cNvPr id="27" name="Oval 26">
              <a:extLst>
                <a:ext uri="{FF2B5EF4-FFF2-40B4-BE49-F238E27FC236}">
                  <a16:creationId xmlns:a16="http://schemas.microsoft.com/office/drawing/2014/main" id="{8C37152A-7387-464B-9B62-0F8E2378F2DF}"/>
                </a:ext>
              </a:extLst>
            </p:cNvPr>
            <p:cNvSpPr/>
            <p:nvPr/>
          </p:nvSpPr>
          <p:spPr>
            <a:xfrm>
              <a:off x="-1573388" y="4754880"/>
              <a:ext cx="662940" cy="88392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8" name="Group 27">
              <a:extLst>
                <a:ext uri="{FF2B5EF4-FFF2-40B4-BE49-F238E27FC236}">
                  <a16:creationId xmlns:a16="http://schemas.microsoft.com/office/drawing/2014/main" id="{E933B7DD-99F2-44BA-A996-32774AF451D3}"/>
                </a:ext>
              </a:extLst>
            </p:cNvPr>
            <p:cNvGrpSpPr/>
            <p:nvPr/>
          </p:nvGrpSpPr>
          <p:grpSpPr>
            <a:xfrm>
              <a:off x="-1489425" y="4867103"/>
              <a:ext cx="495015" cy="659474"/>
              <a:chOff x="3071135" y="1760585"/>
              <a:chExt cx="475200" cy="633600"/>
            </a:xfrm>
            <a:solidFill>
              <a:schemeClr val="bg1"/>
            </a:solidFill>
          </p:grpSpPr>
          <p:sp>
            <p:nvSpPr>
              <p:cNvPr id="29" name="Accent">
                <a:extLst>
                  <a:ext uri="{FF2B5EF4-FFF2-40B4-BE49-F238E27FC236}">
                    <a16:creationId xmlns:a16="http://schemas.microsoft.com/office/drawing/2014/main" id="{283D09F9-E037-4DF7-9E19-2410AD52B34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0" name="Outline">
                <a:extLst>
                  <a:ext uri="{FF2B5EF4-FFF2-40B4-BE49-F238E27FC236}">
                    <a16:creationId xmlns:a16="http://schemas.microsoft.com/office/drawing/2014/main" id="{228E44E9-F3EA-417A-88D2-02DC01101D5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31" name="Text 5">
            <a:extLst>
              <a:ext uri="{FF2B5EF4-FFF2-40B4-BE49-F238E27FC236}">
                <a16:creationId xmlns:a16="http://schemas.microsoft.com/office/drawing/2014/main" id="{7C23D58C-6DDF-40FE-80D1-7C995A165512}"/>
              </a:ext>
            </a:extLst>
          </p:cNvPr>
          <p:cNvSpPr/>
          <p:nvPr/>
        </p:nvSpPr>
        <p:spPr>
          <a:xfrm>
            <a:off x="732232" y="4833904"/>
            <a:ext cx="2938338" cy="549295"/>
          </a:xfrm>
          <a:prstGeom prst="rect">
            <a:avLst/>
          </a:prstGeom>
          <a:noFill/>
          <a:ln/>
        </p:spPr>
        <p:txBody>
          <a:bodyPr wrap="square" lIns="0" tIns="0" rIns="0" bIns="0" rtlCol="0" anchor="ctr"/>
          <a:lstStyle/>
          <a:p>
            <a:pP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grpSp>
        <p:nvGrpSpPr>
          <p:cNvPr id="32" name="Group 31">
            <a:extLst>
              <a:ext uri="{FF2B5EF4-FFF2-40B4-BE49-F238E27FC236}">
                <a16:creationId xmlns:a16="http://schemas.microsoft.com/office/drawing/2014/main" id="{95A641E5-6250-4398-9CEE-5A9F9FC3953E}"/>
              </a:ext>
            </a:extLst>
          </p:cNvPr>
          <p:cNvGrpSpPr/>
          <p:nvPr/>
        </p:nvGrpSpPr>
        <p:grpSpPr>
          <a:xfrm>
            <a:off x="215390" y="4901551"/>
            <a:ext cx="412666" cy="414000"/>
            <a:chOff x="-1573388" y="4754880"/>
            <a:chExt cx="662940" cy="883920"/>
          </a:xfrm>
        </p:grpSpPr>
        <p:sp>
          <p:nvSpPr>
            <p:cNvPr id="33" name="Oval 32">
              <a:extLst>
                <a:ext uri="{FF2B5EF4-FFF2-40B4-BE49-F238E27FC236}">
                  <a16:creationId xmlns:a16="http://schemas.microsoft.com/office/drawing/2014/main" id="{1F581053-E72C-4FC8-B111-94AF26A4B4A5}"/>
                </a:ext>
              </a:extLst>
            </p:cNvPr>
            <p:cNvSpPr/>
            <p:nvPr/>
          </p:nvSpPr>
          <p:spPr>
            <a:xfrm>
              <a:off x="-1573388" y="4754880"/>
              <a:ext cx="662940" cy="88392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4" name="Group 33">
              <a:extLst>
                <a:ext uri="{FF2B5EF4-FFF2-40B4-BE49-F238E27FC236}">
                  <a16:creationId xmlns:a16="http://schemas.microsoft.com/office/drawing/2014/main" id="{1C8EA1D2-F64A-4577-88EF-76384718D9A9}"/>
                </a:ext>
              </a:extLst>
            </p:cNvPr>
            <p:cNvGrpSpPr/>
            <p:nvPr/>
          </p:nvGrpSpPr>
          <p:grpSpPr>
            <a:xfrm>
              <a:off x="-1489425" y="4867103"/>
              <a:ext cx="495015" cy="659474"/>
              <a:chOff x="3071135" y="1760585"/>
              <a:chExt cx="475200" cy="633600"/>
            </a:xfrm>
            <a:solidFill>
              <a:schemeClr val="bg1"/>
            </a:solidFill>
          </p:grpSpPr>
          <p:sp>
            <p:nvSpPr>
              <p:cNvPr id="35" name="Accent">
                <a:extLst>
                  <a:ext uri="{FF2B5EF4-FFF2-40B4-BE49-F238E27FC236}">
                    <a16:creationId xmlns:a16="http://schemas.microsoft.com/office/drawing/2014/main" id="{1698DC8E-E5DA-4735-8B13-6171B5BA4F3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6" name="Outline">
                <a:extLst>
                  <a:ext uri="{FF2B5EF4-FFF2-40B4-BE49-F238E27FC236}">
                    <a16:creationId xmlns:a16="http://schemas.microsoft.com/office/drawing/2014/main" id="{C47DAE06-78D0-4B5F-8371-769E7FA6752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42" name="Text 5">
            <a:extLst>
              <a:ext uri="{FF2B5EF4-FFF2-40B4-BE49-F238E27FC236}">
                <a16:creationId xmlns:a16="http://schemas.microsoft.com/office/drawing/2014/main" id="{A512234C-FC3A-4DD7-943E-1D5662E023EC}"/>
              </a:ext>
            </a:extLst>
          </p:cNvPr>
          <p:cNvSpPr/>
          <p:nvPr/>
        </p:nvSpPr>
        <p:spPr>
          <a:xfrm>
            <a:off x="5467594" y="2590377"/>
            <a:ext cx="2938338" cy="549295"/>
          </a:xfrm>
          <a:prstGeom prst="rect">
            <a:avLst/>
          </a:prstGeom>
          <a:noFill/>
          <a:ln/>
        </p:spPr>
        <p:txBody>
          <a:bodyPr wrap="square" lIns="0" tIns="0" rIns="0" bIns="0" rtlCol="0" anchor="ctr"/>
          <a:lstStyle/>
          <a:p>
            <a:pPr algn="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grpSp>
        <p:nvGrpSpPr>
          <p:cNvPr id="8" name="Group 7">
            <a:extLst>
              <a:ext uri="{FF2B5EF4-FFF2-40B4-BE49-F238E27FC236}">
                <a16:creationId xmlns:a16="http://schemas.microsoft.com/office/drawing/2014/main" id="{43813EBC-9197-C34F-16BE-802E05D76497}"/>
              </a:ext>
            </a:extLst>
          </p:cNvPr>
          <p:cNvGrpSpPr/>
          <p:nvPr/>
        </p:nvGrpSpPr>
        <p:grpSpPr>
          <a:xfrm>
            <a:off x="8510108" y="2658024"/>
            <a:ext cx="412666" cy="414000"/>
            <a:chOff x="8510108" y="2590145"/>
            <a:chExt cx="412666" cy="550222"/>
          </a:xfrm>
        </p:grpSpPr>
        <p:sp>
          <p:nvSpPr>
            <p:cNvPr id="44" name="Oval 43">
              <a:extLst>
                <a:ext uri="{FF2B5EF4-FFF2-40B4-BE49-F238E27FC236}">
                  <a16:creationId xmlns:a16="http://schemas.microsoft.com/office/drawing/2014/main" id="{DD373ED3-17B0-46B7-8258-F8DF0DF8E2AE}"/>
                </a:ext>
              </a:extLst>
            </p:cNvPr>
            <p:cNvSpPr/>
            <p:nvPr/>
          </p:nvSpPr>
          <p:spPr>
            <a:xfrm>
              <a:off x="8510108" y="2590145"/>
              <a:ext cx="412666" cy="5502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5" name="Group 44">
              <a:extLst>
                <a:ext uri="{FF2B5EF4-FFF2-40B4-BE49-F238E27FC236}">
                  <a16:creationId xmlns:a16="http://schemas.microsoft.com/office/drawing/2014/main" id="{57ECB1A6-F954-49B1-8139-AD262A9A5CCB}"/>
                </a:ext>
              </a:extLst>
            </p:cNvPr>
            <p:cNvGrpSpPr/>
            <p:nvPr/>
          </p:nvGrpSpPr>
          <p:grpSpPr>
            <a:xfrm>
              <a:off x="8562373" y="2660002"/>
              <a:ext cx="308137" cy="410509"/>
              <a:chOff x="3071135" y="1760585"/>
              <a:chExt cx="475200" cy="633600"/>
            </a:xfrm>
            <a:solidFill>
              <a:schemeClr val="bg1"/>
            </a:solidFill>
          </p:grpSpPr>
          <p:sp>
            <p:nvSpPr>
              <p:cNvPr id="46" name="Accent">
                <a:extLst>
                  <a:ext uri="{FF2B5EF4-FFF2-40B4-BE49-F238E27FC236}">
                    <a16:creationId xmlns:a16="http://schemas.microsoft.com/office/drawing/2014/main" id="{34954747-484D-446E-B8A7-CE183289886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7" name="Outline">
                <a:extLst>
                  <a:ext uri="{FF2B5EF4-FFF2-40B4-BE49-F238E27FC236}">
                    <a16:creationId xmlns:a16="http://schemas.microsoft.com/office/drawing/2014/main" id="{E77F5933-BBA1-4D44-BE7B-B753B578A24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49" name="Text 5">
            <a:extLst>
              <a:ext uri="{FF2B5EF4-FFF2-40B4-BE49-F238E27FC236}">
                <a16:creationId xmlns:a16="http://schemas.microsoft.com/office/drawing/2014/main" id="{6F3F2FAF-7AD3-4A07-AD36-83BE74423526}"/>
              </a:ext>
            </a:extLst>
          </p:cNvPr>
          <p:cNvSpPr/>
          <p:nvPr/>
        </p:nvSpPr>
        <p:spPr>
          <a:xfrm>
            <a:off x="5467594" y="3338451"/>
            <a:ext cx="2938338" cy="549295"/>
          </a:xfrm>
          <a:prstGeom prst="rect">
            <a:avLst/>
          </a:prstGeom>
          <a:noFill/>
          <a:ln/>
        </p:spPr>
        <p:txBody>
          <a:bodyPr wrap="square" lIns="0" tIns="0" rIns="0" bIns="0" rtlCol="0" anchor="ctr"/>
          <a:lstStyle/>
          <a:p>
            <a:pPr algn="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grpSp>
        <p:nvGrpSpPr>
          <p:cNvPr id="7" name="Group 6">
            <a:extLst>
              <a:ext uri="{FF2B5EF4-FFF2-40B4-BE49-F238E27FC236}">
                <a16:creationId xmlns:a16="http://schemas.microsoft.com/office/drawing/2014/main" id="{8D6E7821-B586-BC67-24AC-8763E6AAF18E}"/>
              </a:ext>
            </a:extLst>
          </p:cNvPr>
          <p:cNvGrpSpPr/>
          <p:nvPr/>
        </p:nvGrpSpPr>
        <p:grpSpPr>
          <a:xfrm>
            <a:off x="8510108" y="3405866"/>
            <a:ext cx="412666" cy="414000"/>
            <a:chOff x="8510108" y="3337987"/>
            <a:chExt cx="412666" cy="550222"/>
          </a:xfrm>
        </p:grpSpPr>
        <p:sp>
          <p:nvSpPr>
            <p:cNvPr id="51" name="Oval 50">
              <a:extLst>
                <a:ext uri="{FF2B5EF4-FFF2-40B4-BE49-F238E27FC236}">
                  <a16:creationId xmlns:a16="http://schemas.microsoft.com/office/drawing/2014/main" id="{8374B1D4-3B60-4F4E-B000-04FE4B0A69E0}"/>
                </a:ext>
              </a:extLst>
            </p:cNvPr>
            <p:cNvSpPr/>
            <p:nvPr/>
          </p:nvSpPr>
          <p:spPr>
            <a:xfrm>
              <a:off x="8510108" y="3337987"/>
              <a:ext cx="412666" cy="5502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2" name="Group 51">
              <a:extLst>
                <a:ext uri="{FF2B5EF4-FFF2-40B4-BE49-F238E27FC236}">
                  <a16:creationId xmlns:a16="http://schemas.microsoft.com/office/drawing/2014/main" id="{10B9E47F-486D-4484-9EC4-B2309E2E8384}"/>
                </a:ext>
              </a:extLst>
            </p:cNvPr>
            <p:cNvGrpSpPr/>
            <p:nvPr/>
          </p:nvGrpSpPr>
          <p:grpSpPr>
            <a:xfrm>
              <a:off x="8562373" y="3407844"/>
              <a:ext cx="308137" cy="410509"/>
              <a:chOff x="3071135" y="1760585"/>
              <a:chExt cx="475200" cy="633600"/>
            </a:xfrm>
            <a:solidFill>
              <a:schemeClr val="bg1"/>
            </a:solidFill>
          </p:grpSpPr>
          <p:sp>
            <p:nvSpPr>
              <p:cNvPr id="53" name="Accent">
                <a:extLst>
                  <a:ext uri="{FF2B5EF4-FFF2-40B4-BE49-F238E27FC236}">
                    <a16:creationId xmlns:a16="http://schemas.microsoft.com/office/drawing/2014/main" id="{242337EC-A86F-4ACB-829B-A3FA768CBEA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4" name="Outline">
                <a:extLst>
                  <a:ext uri="{FF2B5EF4-FFF2-40B4-BE49-F238E27FC236}">
                    <a16:creationId xmlns:a16="http://schemas.microsoft.com/office/drawing/2014/main" id="{C75D746A-F8E5-42E8-AA71-9510D921CAC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56" name="Text 5">
            <a:extLst>
              <a:ext uri="{FF2B5EF4-FFF2-40B4-BE49-F238E27FC236}">
                <a16:creationId xmlns:a16="http://schemas.microsoft.com/office/drawing/2014/main" id="{F1DE5F25-06A8-46CE-B205-112C5E53582D}"/>
              </a:ext>
            </a:extLst>
          </p:cNvPr>
          <p:cNvSpPr/>
          <p:nvPr/>
        </p:nvSpPr>
        <p:spPr>
          <a:xfrm>
            <a:off x="5467594" y="4086293"/>
            <a:ext cx="2938338" cy="549295"/>
          </a:xfrm>
          <a:prstGeom prst="rect">
            <a:avLst/>
          </a:prstGeom>
          <a:noFill/>
          <a:ln/>
        </p:spPr>
        <p:txBody>
          <a:bodyPr wrap="square" lIns="0" tIns="0" rIns="0" bIns="0" rtlCol="0" anchor="ctr"/>
          <a:lstStyle/>
          <a:p>
            <a:pPr algn="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grpSp>
        <p:nvGrpSpPr>
          <p:cNvPr id="4" name="Group 3">
            <a:extLst>
              <a:ext uri="{FF2B5EF4-FFF2-40B4-BE49-F238E27FC236}">
                <a16:creationId xmlns:a16="http://schemas.microsoft.com/office/drawing/2014/main" id="{53C9492D-C495-9791-C3E3-A3169867B78B}"/>
              </a:ext>
            </a:extLst>
          </p:cNvPr>
          <p:cNvGrpSpPr/>
          <p:nvPr/>
        </p:nvGrpSpPr>
        <p:grpSpPr>
          <a:xfrm>
            <a:off x="8510108" y="4153708"/>
            <a:ext cx="412666" cy="414000"/>
            <a:chOff x="8510108" y="4085829"/>
            <a:chExt cx="412666" cy="550222"/>
          </a:xfrm>
        </p:grpSpPr>
        <p:sp>
          <p:nvSpPr>
            <p:cNvPr id="58" name="Oval 57">
              <a:extLst>
                <a:ext uri="{FF2B5EF4-FFF2-40B4-BE49-F238E27FC236}">
                  <a16:creationId xmlns:a16="http://schemas.microsoft.com/office/drawing/2014/main" id="{316B4CE4-4AEC-4C19-BF57-9C4D6765C0BF}"/>
                </a:ext>
              </a:extLst>
            </p:cNvPr>
            <p:cNvSpPr/>
            <p:nvPr/>
          </p:nvSpPr>
          <p:spPr>
            <a:xfrm>
              <a:off x="8510108" y="4085829"/>
              <a:ext cx="412666" cy="5502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9" name="Group 58">
              <a:extLst>
                <a:ext uri="{FF2B5EF4-FFF2-40B4-BE49-F238E27FC236}">
                  <a16:creationId xmlns:a16="http://schemas.microsoft.com/office/drawing/2014/main" id="{BD9ACC97-5D95-44EA-8381-04B3347FBCC2}"/>
                </a:ext>
              </a:extLst>
            </p:cNvPr>
            <p:cNvGrpSpPr/>
            <p:nvPr/>
          </p:nvGrpSpPr>
          <p:grpSpPr>
            <a:xfrm>
              <a:off x="8562373" y="4155686"/>
              <a:ext cx="308137" cy="410509"/>
              <a:chOff x="3071135" y="1760585"/>
              <a:chExt cx="475200" cy="633600"/>
            </a:xfrm>
            <a:solidFill>
              <a:schemeClr val="bg1"/>
            </a:solidFill>
          </p:grpSpPr>
          <p:sp>
            <p:nvSpPr>
              <p:cNvPr id="60" name="Accent">
                <a:extLst>
                  <a:ext uri="{FF2B5EF4-FFF2-40B4-BE49-F238E27FC236}">
                    <a16:creationId xmlns:a16="http://schemas.microsoft.com/office/drawing/2014/main" id="{D6FBE5FD-1972-49F8-91A2-0D765240E3D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1" name="Outline">
                <a:extLst>
                  <a:ext uri="{FF2B5EF4-FFF2-40B4-BE49-F238E27FC236}">
                    <a16:creationId xmlns:a16="http://schemas.microsoft.com/office/drawing/2014/main" id="{22D56DE2-6F7A-401F-8557-9283BC15E82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63" name="Text 5">
            <a:extLst>
              <a:ext uri="{FF2B5EF4-FFF2-40B4-BE49-F238E27FC236}">
                <a16:creationId xmlns:a16="http://schemas.microsoft.com/office/drawing/2014/main" id="{F4C234AB-2D5A-4C4A-94A9-6D81B6EF464E}"/>
              </a:ext>
            </a:extLst>
          </p:cNvPr>
          <p:cNvSpPr/>
          <p:nvPr/>
        </p:nvSpPr>
        <p:spPr>
          <a:xfrm>
            <a:off x="5467594" y="4833904"/>
            <a:ext cx="2938338" cy="549295"/>
          </a:xfrm>
          <a:prstGeom prst="rect">
            <a:avLst/>
          </a:prstGeom>
          <a:noFill/>
          <a:ln/>
        </p:spPr>
        <p:txBody>
          <a:bodyPr wrap="square" lIns="0" tIns="0" rIns="0" bIns="0" rtlCol="0" anchor="ctr"/>
          <a:lstStyle/>
          <a:p>
            <a:pPr algn="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grpSp>
        <p:nvGrpSpPr>
          <p:cNvPr id="3" name="Group 2">
            <a:extLst>
              <a:ext uri="{FF2B5EF4-FFF2-40B4-BE49-F238E27FC236}">
                <a16:creationId xmlns:a16="http://schemas.microsoft.com/office/drawing/2014/main" id="{3C734BEA-F7E6-5842-4315-F63F92DD1B78}"/>
              </a:ext>
            </a:extLst>
          </p:cNvPr>
          <p:cNvGrpSpPr/>
          <p:nvPr/>
        </p:nvGrpSpPr>
        <p:grpSpPr>
          <a:xfrm>
            <a:off x="8510108" y="4901551"/>
            <a:ext cx="412666" cy="414000"/>
            <a:chOff x="8510108" y="4833672"/>
            <a:chExt cx="412666" cy="550222"/>
          </a:xfrm>
        </p:grpSpPr>
        <p:sp>
          <p:nvSpPr>
            <p:cNvPr id="65" name="Oval 64">
              <a:extLst>
                <a:ext uri="{FF2B5EF4-FFF2-40B4-BE49-F238E27FC236}">
                  <a16:creationId xmlns:a16="http://schemas.microsoft.com/office/drawing/2014/main" id="{21E5DE86-4BD7-490D-BB7C-A8A13C9A3166}"/>
                </a:ext>
              </a:extLst>
            </p:cNvPr>
            <p:cNvSpPr/>
            <p:nvPr/>
          </p:nvSpPr>
          <p:spPr>
            <a:xfrm>
              <a:off x="8510108" y="4833672"/>
              <a:ext cx="412666" cy="5502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66" name="Group 65">
              <a:extLst>
                <a:ext uri="{FF2B5EF4-FFF2-40B4-BE49-F238E27FC236}">
                  <a16:creationId xmlns:a16="http://schemas.microsoft.com/office/drawing/2014/main" id="{6925BED5-26CF-4B4B-8E89-35EF5B7FFB52}"/>
                </a:ext>
              </a:extLst>
            </p:cNvPr>
            <p:cNvGrpSpPr/>
            <p:nvPr/>
          </p:nvGrpSpPr>
          <p:grpSpPr>
            <a:xfrm>
              <a:off x="8562373" y="4903529"/>
              <a:ext cx="308137" cy="410509"/>
              <a:chOff x="3071135" y="1760585"/>
              <a:chExt cx="475200" cy="633600"/>
            </a:xfrm>
            <a:solidFill>
              <a:schemeClr val="bg1"/>
            </a:solidFill>
          </p:grpSpPr>
          <p:sp>
            <p:nvSpPr>
              <p:cNvPr id="67" name="Accent">
                <a:extLst>
                  <a:ext uri="{FF2B5EF4-FFF2-40B4-BE49-F238E27FC236}">
                    <a16:creationId xmlns:a16="http://schemas.microsoft.com/office/drawing/2014/main" id="{1C5D153D-1A1F-4543-8FF9-A42E801BA8F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8" name="Outline">
                <a:extLst>
                  <a:ext uri="{FF2B5EF4-FFF2-40B4-BE49-F238E27FC236}">
                    <a16:creationId xmlns:a16="http://schemas.microsoft.com/office/drawing/2014/main" id="{21E68614-CF08-4442-A6BD-E85230B65E6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69" name="TextBox 68">
            <a:extLst>
              <a:ext uri="{FF2B5EF4-FFF2-40B4-BE49-F238E27FC236}">
                <a16:creationId xmlns:a16="http://schemas.microsoft.com/office/drawing/2014/main" id="{73D746F8-D2A7-4E25-9617-4F80288F1248}"/>
              </a:ext>
            </a:extLst>
          </p:cNvPr>
          <p:cNvSpPr txBox="1"/>
          <p:nvPr/>
        </p:nvSpPr>
        <p:spPr>
          <a:xfrm>
            <a:off x="4777741" y="1699102"/>
            <a:ext cx="4145034" cy="373564"/>
          </a:xfrm>
          <a:prstGeom prst="rect">
            <a:avLst/>
          </a:prstGeom>
          <a:noFill/>
        </p:spPr>
        <p:txBody>
          <a:bodyPr wrap="square" lIns="0" tIns="0" rIns="0" bIns="0" anchor="b">
            <a:noAutofit/>
          </a:bodyPr>
          <a:lstStyle/>
          <a:p>
            <a:pPr algn="r"/>
            <a:r>
              <a:rPr lang="en-US" sz="1500" b="1" dirty="0">
                <a:solidFill>
                  <a:schemeClr val="accent4"/>
                </a:solidFill>
              </a:rPr>
              <a:t>Lorem ipsum dolor </a:t>
            </a:r>
          </a:p>
        </p:txBody>
      </p:sp>
    </p:spTree>
    <p:extLst>
      <p:ext uri="{BB962C8B-B14F-4D97-AF65-F5344CB8AC3E}">
        <p14:creationId xmlns:p14="http://schemas.microsoft.com/office/powerpoint/2010/main" val="3406032249"/>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40A5BD-C634-4E61-AD46-7B6D8C8BA73F}"/>
              </a:ext>
            </a:extLst>
          </p:cNvPr>
          <p:cNvSpPr>
            <a:spLocks noGrp="1"/>
          </p:cNvSpPr>
          <p:nvPr>
            <p:ph type="title"/>
          </p:nvPr>
        </p:nvSpPr>
        <p:spPr>
          <a:xfrm>
            <a:off x="221226" y="365126"/>
            <a:ext cx="8701548" cy="578772"/>
          </a:xfrm>
        </p:spPr>
        <p:txBody>
          <a:bodyPr/>
          <a:lstStyle/>
          <a:p>
            <a:r>
              <a:rPr lang="en-US" dirty="0"/>
              <a:t>Versus Comparison List</a:t>
            </a:r>
          </a:p>
        </p:txBody>
      </p:sp>
      <p:sp>
        <p:nvSpPr>
          <p:cNvPr id="4" name="Arrow: Pentagon 3">
            <a:extLst>
              <a:ext uri="{FF2B5EF4-FFF2-40B4-BE49-F238E27FC236}">
                <a16:creationId xmlns:a16="http://schemas.microsoft.com/office/drawing/2014/main" id="{E97DE33F-052C-4280-BED3-5BCB61A01B48}"/>
              </a:ext>
            </a:extLst>
          </p:cNvPr>
          <p:cNvSpPr/>
          <p:nvPr/>
        </p:nvSpPr>
        <p:spPr>
          <a:xfrm>
            <a:off x="0" y="1693571"/>
            <a:ext cx="4020754" cy="546710"/>
          </a:xfrm>
          <a:prstGeom prst="homePlate">
            <a:avLst>
              <a:gd name="adj" fmla="val 2966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Lorem ipsum dolor </a:t>
            </a:r>
          </a:p>
        </p:txBody>
      </p:sp>
      <p:sp>
        <p:nvSpPr>
          <p:cNvPr id="5" name="Arrow: Pentagon 4">
            <a:extLst>
              <a:ext uri="{FF2B5EF4-FFF2-40B4-BE49-F238E27FC236}">
                <a16:creationId xmlns:a16="http://schemas.microsoft.com/office/drawing/2014/main" id="{C284FD61-F1A5-46CC-B62C-8DAE9021980E}"/>
              </a:ext>
            </a:extLst>
          </p:cNvPr>
          <p:cNvSpPr/>
          <p:nvPr/>
        </p:nvSpPr>
        <p:spPr>
          <a:xfrm flipH="1">
            <a:off x="5123246" y="1693571"/>
            <a:ext cx="4020754" cy="546710"/>
          </a:xfrm>
          <a:prstGeom prst="homePlate">
            <a:avLst>
              <a:gd name="adj" fmla="val 2966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1"/>
                </a:solidFill>
              </a:rPr>
              <a:t>Lorem ipsum dolor </a:t>
            </a:r>
          </a:p>
        </p:txBody>
      </p:sp>
      <p:sp>
        <p:nvSpPr>
          <p:cNvPr id="6" name="TextBox 5">
            <a:extLst>
              <a:ext uri="{FF2B5EF4-FFF2-40B4-BE49-F238E27FC236}">
                <a16:creationId xmlns:a16="http://schemas.microsoft.com/office/drawing/2014/main" id="{F8B083D9-67BF-4539-9914-4A83B31D11E9}"/>
              </a:ext>
            </a:extLst>
          </p:cNvPr>
          <p:cNvSpPr txBox="1"/>
          <p:nvPr/>
        </p:nvSpPr>
        <p:spPr>
          <a:xfrm>
            <a:off x="4261584" y="1705318"/>
            <a:ext cx="620832" cy="525381"/>
          </a:xfrm>
          <a:prstGeom prst="rect">
            <a:avLst/>
          </a:prstGeom>
          <a:noFill/>
        </p:spPr>
        <p:txBody>
          <a:bodyPr wrap="square" lIns="0" tIns="0" rIns="0" bIns="0" anchor="ctr">
            <a:noAutofit/>
          </a:bodyPr>
          <a:lstStyle/>
          <a:p>
            <a:pPr algn="ctr"/>
            <a:r>
              <a:rPr lang="en-US" sz="3300" b="1" dirty="0">
                <a:solidFill>
                  <a:schemeClr val="accent1"/>
                </a:solidFill>
              </a:rPr>
              <a:t>VS</a:t>
            </a:r>
          </a:p>
        </p:txBody>
      </p:sp>
      <p:grpSp>
        <p:nvGrpSpPr>
          <p:cNvPr id="16" name="Group 15">
            <a:extLst>
              <a:ext uri="{FF2B5EF4-FFF2-40B4-BE49-F238E27FC236}">
                <a16:creationId xmlns:a16="http://schemas.microsoft.com/office/drawing/2014/main" id="{6596DDB5-6017-405A-94D2-D371AE351B96}"/>
              </a:ext>
            </a:extLst>
          </p:cNvPr>
          <p:cNvGrpSpPr/>
          <p:nvPr/>
        </p:nvGrpSpPr>
        <p:grpSpPr>
          <a:xfrm>
            <a:off x="4287600" y="2465628"/>
            <a:ext cx="568800" cy="568872"/>
            <a:chOff x="4240530" y="2886916"/>
            <a:chExt cx="662940" cy="883920"/>
          </a:xfrm>
        </p:grpSpPr>
        <p:sp>
          <p:nvSpPr>
            <p:cNvPr id="15" name="Rectangle: Rounded Corners 14">
              <a:extLst>
                <a:ext uri="{FF2B5EF4-FFF2-40B4-BE49-F238E27FC236}">
                  <a16:creationId xmlns:a16="http://schemas.microsoft.com/office/drawing/2014/main" id="{71FF8BED-77DA-4640-B554-00556B0D209C}"/>
                </a:ext>
              </a:extLst>
            </p:cNvPr>
            <p:cNvSpPr/>
            <p:nvPr/>
          </p:nvSpPr>
          <p:spPr>
            <a:xfrm>
              <a:off x="4240530" y="2886916"/>
              <a:ext cx="662940" cy="883920"/>
            </a:xfrm>
            <a:prstGeom prst="roundRect">
              <a:avLst>
                <a:gd name="adj" fmla="val 27334"/>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2" name="Group 11">
              <a:extLst>
                <a:ext uri="{FF2B5EF4-FFF2-40B4-BE49-F238E27FC236}">
                  <a16:creationId xmlns:a16="http://schemas.microsoft.com/office/drawing/2014/main" id="{EA4ABC97-9E34-44BE-8A76-976A198881B8}"/>
                </a:ext>
              </a:extLst>
            </p:cNvPr>
            <p:cNvGrpSpPr/>
            <p:nvPr/>
          </p:nvGrpSpPr>
          <p:grpSpPr>
            <a:xfrm>
              <a:off x="4310383" y="2980342"/>
              <a:ext cx="523234" cy="697068"/>
              <a:chOff x="3071135" y="1760585"/>
              <a:chExt cx="475200" cy="633600"/>
            </a:xfrm>
          </p:grpSpPr>
          <p:sp>
            <p:nvSpPr>
              <p:cNvPr id="13" name="Accent">
                <a:extLst>
                  <a:ext uri="{FF2B5EF4-FFF2-40B4-BE49-F238E27FC236}">
                    <a16:creationId xmlns:a16="http://schemas.microsoft.com/office/drawing/2014/main" id="{AEB5ADE8-FD21-4A01-8B1C-0D5086888C4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4" name="Outline">
                <a:extLst>
                  <a:ext uri="{FF2B5EF4-FFF2-40B4-BE49-F238E27FC236}">
                    <a16:creationId xmlns:a16="http://schemas.microsoft.com/office/drawing/2014/main" id="{C0CA686E-C0D7-4063-A558-1B470717F41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27" name="Group 26">
            <a:extLst>
              <a:ext uri="{FF2B5EF4-FFF2-40B4-BE49-F238E27FC236}">
                <a16:creationId xmlns:a16="http://schemas.microsoft.com/office/drawing/2014/main" id="{C90A8033-C7CE-4178-8C61-70DBEB766255}"/>
              </a:ext>
            </a:extLst>
          </p:cNvPr>
          <p:cNvGrpSpPr/>
          <p:nvPr/>
        </p:nvGrpSpPr>
        <p:grpSpPr>
          <a:xfrm>
            <a:off x="4287600" y="3201646"/>
            <a:ext cx="568800" cy="568872"/>
            <a:chOff x="4240530" y="2886916"/>
            <a:chExt cx="662940" cy="883920"/>
          </a:xfrm>
        </p:grpSpPr>
        <p:sp>
          <p:nvSpPr>
            <p:cNvPr id="28" name="Rectangle: Rounded Corners 27">
              <a:extLst>
                <a:ext uri="{FF2B5EF4-FFF2-40B4-BE49-F238E27FC236}">
                  <a16:creationId xmlns:a16="http://schemas.microsoft.com/office/drawing/2014/main" id="{09FB082A-69B2-47B9-82ED-C9AF792180B2}"/>
                </a:ext>
              </a:extLst>
            </p:cNvPr>
            <p:cNvSpPr/>
            <p:nvPr/>
          </p:nvSpPr>
          <p:spPr>
            <a:xfrm>
              <a:off x="4240530" y="2886916"/>
              <a:ext cx="662940" cy="883920"/>
            </a:xfrm>
            <a:prstGeom prst="roundRect">
              <a:avLst>
                <a:gd name="adj" fmla="val 27334"/>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9" name="Group 28">
              <a:extLst>
                <a:ext uri="{FF2B5EF4-FFF2-40B4-BE49-F238E27FC236}">
                  <a16:creationId xmlns:a16="http://schemas.microsoft.com/office/drawing/2014/main" id="{9DBD6598-EFA8-46BE-BB4E-325CC4B99378}"/>
                </a:ext>
              </a:extLst>
            </p:cNvPr>
            <p:cNvGrpSpPr/>
            <p:nvPr/>
          </p:nvGrpSpPr>
          <p:grpSpPr>
            <a:xfrm>
              <a:off x="4310383" y="2980342"/>
              <a:ext cx="523234" cy="697068"/>
              <a:chOff x="3071135" y="1760585"/>
              <a:chExt cx="475200" cy="633600"/>
            </a:xfrm>
          </p:grpSpPr>
          <p:sp>
            <p:nvSpPr>
              <p:cNvPr id="30" name="Accent">
                <a:extLst>
                  <a:ext uri="{FF2B5EF4-FFF2-40B4-BE49-F238E27FC236}">
                    <a16:creationId xmlns:a16="http://schemas.microsoft.com/office/drawing/2014/main" id="{E18ED8F2-0B5C-4716-B01D-0F4096D1A1E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1" name="Outline">
                <a:extLst>
                  <a:ext uri="{FF2B5EF4-FFF2-40B4-BE49-F238E27FC236}">
                    <a16:creationId xmlns:a16="http://schemas.microsoft.com/office/drawing/2014/main" id="{9BB127DF-8D4A-482C-9AA5-EBAB6903843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32" name="Group 31">
            <a:extLst>
              <a:ext uri="{FF2B5EF4-FFF2-40B4-BE49-F238E27FC236}">
                <a16:creationId xmlns:a16="http://schemas.microsoft.com/office/drawing/2014/main" id="{83F339B0-C190-43B9-B085-1D530412BF2C}"/>
              </a:ext>
            </a:extLst>
          </p:cNvPr>
          <p:cNvGrpSpPr/>
          <p:nvPr/>
        </p:nvGrpSpPr>
        <p:grpSpPr>
          <a:xfrm>
            <a:off x="4287600" y="3937664"/>
            <a:ext cx="568800" cy="568872"/>
            <a:chOff x="4240530" y="2886916"/>
            <a:chExt cx="662940" cy="883920"/>
          </a:xfrm>
        </p:grpSpPr>
        <p:sp>
          <p:nvSpPr>
            <p:cNvPr id="33" name="Rectangle: Rounded Corners 32">
              <a:extLst>
                <a:ext uri="{FF2B5EF4-FFF2-40B4-BE49-F238E27FC236}">
                  <a16:creationId xmlns:a16="http://schemas.microsoft.com/office/drawing/2014/main" id="{27320C12-DC52-4E15-816D-8EAC5211331F}"/>
                </a:ext>
              </a:extLst>
            </p:cNvPr>
            <p:cNvSpPr/>
            <p:nvPr/>
          </p:nvSpPr>
          <p:spPr>
            <a:xfrm>
              <a:off x="4240530" y="2886916"/>
              <a:ext cx="662940" cy="883920"/>
            </a:xfrm>
            <a:prstGeom prst="roundRect">
              <a:avLst>
                <a:gd name="adj" fmla="val 27334"/>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4" name="Group 33">
              <a:extLst>
                <a:ext uri="{FF2B5EF4-FFF2-40B4-BE49-F238E27FC236}">
                  <a16:creationId xmlns:a16="http://schemas.microsoft.com/office/drawing/2014/main" id="{5C5B0C31-7F3D-4E71-8AC4-C55F9AE238B2}"/>
                </a:ext>
              </a:extLst>
            </p:cNvPr>
            <p:cNvGrpSpPr/>
            <p:nvPr/>
          </p:nvGrpSpPr>
          <p:grpSpPr>
            <a:xfrm>
              <a:off x="4310383" y="2980342"/>
              <a:ext cx="523234" cy="697068"/>
              <a:chOff x="3071135" y="1760585"/>
              <a:chExt cx="475200" cy="633600"/>
            </a:xfrm>
          </p:grpSpPr>
          <p:sp>
            <p:nvSpPr>
              <p:cNvPr id="35" name="Accent">
                <a:extLst>
                  <a:ext uri="{FF2B5EF4-FFF2-40B4-BE49-F238E27FC236}">
                    <a16:creationId xmlns:a16="http://schemas.microsoft.com/office/drawing/2014/main" id="{2E766581-1E28-4995-8D13-D6B8932F105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6" name="Outline">
                <a:extLst>
                  <a:ext uri="{FF2B5EF4-FFF2-40B4-BE49-F238E27FC236}">
                    <a16:creationId xmlns:a16="http://schemas.microsoft.com/office/drawing/2014/main" id="{85E49556-2AAE-4EEB-9683-C58DFA4AD20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37" name="Group 36">
            <a:extLst>
              <a:ext uri="{FF2B5EF4-FFF2-40B4-BE49-F238E27FC236}">
                <a16:creationId xmlns:a16="http://schemas.microsoft.com/office/drawing/2014/main" id="{B605EDFB-A365-4199-938C-65ED1F652362}"/>
              </a:ext>
            </a:extLst>
          </p:cNvPr>
          <p:cNvGrpSpPr/>
          <p:nvPr/>
        </p:nvGrpSpPr>
        <p:grpSpPr>
          <a:xfrm>
            <a:off x="4287600" y="4673682"/>
            <a:ext cx="568800" cy="568872"/>
            <a:chOff x="4240530" y="2886916"/>
            <a:chExt cx="662940" cy="883920"/>
          </a:xfrm>
        </p:grpSpPr>
        <p:sp>
          <p:nvSpPr>
            <p:cNvPr id="38" name="Rectangle: Rounded Corners 37">
              <a:extLst>
                <a:ext uri="{FF2B5EF4-FFF2-40B4-BE49-F238E27FC236}">
                  <a16:creationId xmlns:a16="http://schemas.microsoft.com/office/drawing/2014/main" id="{B02F90BB-16D8-4F27-9EE5-B10CD01E1C8A}"/>
                </a:ext>
              </a:extLst>
            </p:cNvPr>
            <p:cNvSpPr/>
            <p:nvPr/>
          </p:nvSpPr>
          <p:spPr>
            <a:xfrm>
              <a:off x="4240530" y="2886916"/>
              <a:ext cx="662940" cy="883920"/>
            </a:xfrm>
            <a:prstGeom prst="roundRect">
              <a:avLst>
                <a:gd name="adj" fmla="val 27334"/>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9" name="Group 38">
              <a:extLst>
                <a:ext uri="{FF2B5EF4-FFF2-40B4-BE49-F238E27FC236}">
                  <a16:creationId xmlns:a16="http://schemas.microsoft.com/office/drawing/2014/main" id="{C0719C6E-F143-4275-90CA-A8A0F0F1B9FA}"/>
                </a:ext>
              </a:extLst>
            </p:cNvPr>
            <p:cNvGrpSpPr/>
            <p:nvPr/>
          </p:nvGrpSpPr>
          <p:grpSpPr>
            <a:xfrm>
              <a:off x="4310383" y="2980342"/>
              <a:ext cx="523234" cy="697068"/>
              <a:chOff x="3071135" y="1760585"/>
              <a:chExt cx="475200" cy="633600"/>
            </a:xfrm>
          </p:grpSpPr>
          <p:sp>
            <p:nvSpPr>
              <p:cNvPr id="40" name="Accent">
                <a:extLst>
                  <a:ext uri="{FF2B5EF4-FFF2-40B4-BE49-F238E27FC236}">
                    <a16:creationId xmlns:a16="http://schemas.microsoft.com/office/drawing/2014/main" id="{2D580F08-7731-4544-A83A-614B1ECC19C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1" name="Outline">
                <a:extLst>
                  <a:ext uri="{FF2B5EF4-FFF2-40B4-BE49-F238E27FC236}">
                    <a16:creationId xmlns:a16="http://schemas.microsoft.com/office/drawing/2014/main" id="{160C9A6E-794B-4AB1-8C9C-97B3541B436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2" name="Group 41">
            <a:extLst>
              <a:ext uri="{FF2B5EF4-FFF2-40B4-BE49-F238E27FC236}">
                <a16:creationId xmlns:a16="http://schemas.microsoft.com/office/drawing/2014/main" id="{14181222-3F36-4F8B-819D-FF49B69BC693}"/>
              </a:ext>
            </a:extLst>
          </p:cNvPr>
          <p:cNvGrpSpPr/>
          <p:nvPr/>
        </p:nvGrpSpPr>
        <p:grpSpPr>
          <a:xfrm>
            <a:off x="4287600" y="5409697"/>
            <a:ext cx="568800" cy="568872"/>
            <a:chOff x="4240530" y="2886916"/>
            <a:chExt cx="662940" cy="883920"/>
          </a:xfrm>
        </p:grpSpPr>
        <p:sp>
          <p:nvSpPr>
            <p:cNvPr id="43" name="Rectangle: Rounded Corners 42">
              <a:extLst>
                <a:ext uri="{FF2B5EF4-FFF2-40B4-BE49-F238E27FC236}">
                  <a16:creationId xmlns:a16="http://schemas.microsoft.com/office/drawing/2014/main" id="{B46297E5-F104-4E48-AC5C-448DF191ED2B}"/>
                </a:ext>
              </a:extLst>
            </p:cNvPr>
            <p:cNvSpPr/>
            <p:nvPr/>
          </p:nvSpPr>
          <p:spPr>
            <a:xfrm>
              <a:off x="4240530" y="2886916"/>
              <a:ext cx="662940" cy="883920"/>
            </a:xfrm>
            <a:prstGeom prst="roundRect">
              <a:avLst>
                <a:gd name="adj" fmla="val 27334"/>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4" name="Group 43">
              <a:extLst>
                <a:ext uri="{FF2B5EF4-FFF2-40B4-BE49-F238E27FC236}">
                  <a16:creationId xmlns:a16="http://schemas.microsoft.com/office/drawing/2014/main" id="{CDEF5FFD-1251-40B8-9E68-BF3DA147E134}"/>
                </a:ext>
              </a:extLst>
            </p:cNvPr>
            <p:cNvGrpSpPr/>
            <p:nvPr/>
          </p:nvGrpSpPr>
          <p:grpSpPr>
            <a:xfrm>
              <a:off x="4310383" y="2980342"/>
              <a:ext cx="523234" cy="697068"/>
              <a:chOff x="3071135" y="1760585"/>
              <a:chExt cx="475200" cy="633600"/>
            </a:xfrm>
          </p:grpSpPr>
          <p:sp>
            <p:nvSpPr>
              <p:cNvPr id="45" name="Accent">
                <a:extLst>
                  <a:ext uri="{FF2B5EF4-FFF2-40B4-BE49-F238E27FC236}">
                    <a16:creationId xmlns:a16="http://schemas.microsoft.com/office/drawing/2014/main" id="{6344CF4B-8858-4AEE-821F-ABAA98B6145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6" name="Outline">
                <a:extLst>
                  <a:ext uri="{FF2B5EF4-FFF2-40B4-BE49-F238E27FC236}">
                    <a16:creationId xmlns:a16="http://schemas.microsoft.com/office/drawing/2014/main" id="{5DEDF6D3-005B-4D52-AA9A-B8FA5D79BD7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cxnSp>
        <p:nvCxnSpPr>
          <p:cNvPr id="48" name="Straight Connector 47">
            <a:extLst>
              <a:ext uri="{FF2B5EF4-FFF2-40B4-BE49-F238E27FC236}">
                <a16:creationId xmlns:a16="http://schemas.microsoft.com/office/drawing/2014/main" id="{A39DEED0-313D-42D6-A810-0D41C74C1076}"/>
              </a:ext>
            </a:extLst>
          </p:cNvPr>
          <p:cNvCxnSpPr>
            <a:cxnSpLocks/>
          </p:cNvCxnSpPr>
          <p:nvPr/>
        </p:nvCxnSpPr>
        <p:spPr>
          <a:xfrm>
            <a:off x="221226" y="3118073"/>
            <a:ext cx="3985014" cy="0"/>
          </a:xfrm>
          <a:prstGeom prst="line">
            <a:avLst/>
          </a:prstGeom>
          <a:ln w="1270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6C30D584-9E50-4E5A-96A4-9BD3462A0B5D}"/>
              </a:ext>
            </a:extLst>
          </p:cNvPr>
          <p:cNvCxnSpPr>
            <a:cxnSpLocks/>
          </p:cNvCxnSpPr>
          <p:nvPr/>
        </p:nvCxnSpPr>
        <p:spPr>
          <a:xfrm>
            <a:off x="221226" y="3854091"/>
            <a:ext cx="3985014" cy="0"/>
          </a:xfrm>
          <a:prstGeom prst="line">
            <a:avLst/>
          </a:prstGeom>
          <a:ln w="1270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BBFF878D-F365-4B51-9010-D2D72C1E4B52}"/>
              </a:ext>
            </a:extLst>
          </p:cNvPr>
          <p:cNvCxnSpPr>
            <a:cxnSpLocks/>
          </p:cNvCxnSpPr>
          <p:nvPr/>
        </p:nvCxnSpPr>
        <p:spPr>
          <a:xfrm>
            <a:off x="221226" y="4590109"/>
            <a:ext cx="3985014" cy="0"/>
          </a:xfrm>
          <a:prstGeom prst="line">
            <a:avLst/>
          </a:prstGeom>
          <a:ln w="1270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BF62D7C2-1095-48E8-AD36-4C7A29B08F3A}"/>
              </a:ext>
            </a:extLst>
          </p:cNvPr>
          <p:cNvCxnSpPr>
            <a:cxnSpLocks/>
          </p:cNvCxnSpPr>
          <p:nvPr/>
        </p:nvCxnSpPr>
        <p:spPr>
          <a:xfrm>
            <a:off x="221226" y="5326127"/>
            <a:ext cx="3985014" cy="0"/>
          </a:xfrm>
          <a:prstGeom prst="line">
            <a:avLst/>
          </a:prstGeom>
          <a:ln w="1270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75941137-499A-4F44-9884-1FF6F4937136}"/>
              </a:ext>
            </a:extLst>
          </p:cNvPr>
          <p:cNvCxnSpPr>
            <a:cxnSpLocks/>
          </p:cNvCxnSpPr>
          <p:nvPr/>
        </p:nvCxnSpPr>
        <p:spPr>
          <a:xfrm>
            <a:off x="4937760" y="3118073"/>
            <a:ext cx="3985014" cy="0"/>
          </a:xfrm>
          <a:prstGeom prst="line">
            <a:avLst/>
          </a:prstGeom>
          <a:ln w="1270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FAEC0200-0770-47F2-A54D-B0B6EA3FFACE}"/>
              </a:ext>
            </a:extLst>
          </p:cNvPr>
          <p:cNvCxnSpPr>
            <a:cxnSpLocks/>
          </p:cNvCxnSpPr>
          <p:nvPr/>
        </p:nvCxnSpPr>
        <p:spPr>
          <a:xfrm>
            <a:off x="4937760" y="3854091"/>
            <a:ext cx="3985014" cy="0"/>
          </a:xfrm>
          <a:prstGeom prst="line">
            <a:avLst/>
          </a:prstGeom>
          <a:ln w="1270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9AAACD30-A763-409A-9D1B-7C074A1C9D30}"/>
              </a:ext>
            </a:extLst>
          </p:cNvPr>
          <p:cNvCxnSpPr>
            <a:cxnSpLocks/>
          </p:cNvCxnSpPr>
          <p:nvPr/>
        </p:nvCxnSpPr>
        <p:spPr>
          <a:xfrm>
            <a:off x="4937760" y="4590109"/>
            <a:ext cx="3985014" cy="0"/>
          </a:xfrm>
          <a:prstGeom prst="line">
            <a:avLst/>
          </a:prstGeom>
          <a:ln w="1270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D84C58E9-E470-41C7-A55C-C4519FA93DDB}"/>
              </a:ext>
            </a:extLst>
          </p:cNvPr>
          <p:cNvCxnSpPr>
            <a:cxnSpLocks/>
          </p:cNvCxnSpPr>
          <p:nvPr/>
        </p:nvCxnSpPr>
        <p:spPr>
          <a:xfrm>
            <a:off x="4937760" y="5326127"/>
            <a:ext cx="3985014" cy="0"/>
          </a:xfrm>
          <a:prstGeom prst="line">
            <a:avLst/>
          </a:prstGeom>
          <a:ln w="1270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8" name="Text 5">
            <a:extLst>
              <a:ext uri="{FF2B5EF4-FFF2-40B4-BE49-F238E27FC236}">
                <a16:creationId xmlns:a16="http://schemas.microsoft.com/office/drawing/2014/main" id="{B0A2EE6B-BDBE-46BD-8EE2-A206B6F9B25F}"/>
              </a:ext>
            </a:extLst>
          </p:cNvPr>
          <p:cNvSpPr/>
          <p:nvPr/>
        </p:nvSpPr>
        <p:spPr>
          <a:xfrm>
            <a:off x="221226" y="2520204"/>
            <a:ext cx="3799528" cy="459720"/>
          </a:xfrm>
          <a:prstGeom prst="rect">
            <a:avLst/>
          </a:prstGeom>
          <a:noFill/>
          <a:ln/>
        </p:spPr>
        <p:txBody>
          <a:bodyPr wrap="square" lIns="0" tIns="0" rIns="0" bIns="0" rtlCol="0" anchor="ctr"/>
          <a:lstStyle/>
          <a:p>
            <a:pPr algn="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sp>
        <p:nvSpPr>
          <p:cNvPr id="59" name="Text 5">
            <a:extLst>
              <a:ext uri="{FF2B5EF4-FFF2-40B4-BE49-F238E27FC236}">
                <a16:creationId xmlns:a16="http://schemas.microsoft.com/office/drawing/2014/main" id="{048A15DB-6D32-43F9-B175-8F65E61B8AA7}"/>
              </a:ext>
            </a:extLst>
          </p:cNvPr>
          <p:cNvSpPr/>
          <p:nvPr/>
        </p:nvSpPr>
        <p:spPr>
          <a:xfrm>
            <a:off x="221226" y="3256221"/>
            <a:ext cx="3799528" cy="459720"/>
          </a:xfrm>
          <a:prstGeom prst="rect">
            <a:avLst/>
          </a:prstGeom>
          <a:noFill/>
          <a:ln/>
        </p:spPr>
        <p:txBody>
          <a:bodyPr wrap="square" lIns="0" tIns="0" rIns="0" bIns="0" rtlCol="0" anchor="ctr"/>
          <a:lstStyle/>
          <a:p>
            <a:pPr algn="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sp>
        <p:nvSpPr>
          <p:cNvPr id="60" name="Text 5">
            <a:extLst>
              <a:ext uri="{FF2B5EF4-FFF2-40B4-BE49-F238E27FC236}">
                <a16:creationId xmlns:a16="http://schemas.microsoft.com/office/drawing/2014/main" id="{6CB43FF1-A9A4-48DA-B873-70E846D00AC4}"/>
              </a:ext>
            </a:extLst>
          </p:cNvPr>
          <p:cNvSpPr/>
          <p:nvPr/>
        </p:nvSpPr>
        <p:spPr>
          <a:xfrm>
            <a:off x="221226" y="3992238"/>
            <a:ext cx="3799528" cy="459720"/>
          </a:xfrm>
          <a:prstGeom prst="rect">
            <a:avLst/>
          </a:prstGeom>
          <a:noFill/>
          <a:ln/>
        </p:spPr>
        <p:txBody>
          <a:bodyPr wrap="square" lIns="0" tIns="0" rIns="0" bIns="0" rtlCol="0" anchor="ctr"/>
          <a:lstStyle/>
          <a:p>
            <a:pPr algn="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sp>
        <p:nvSpPr>
          <p:cNvPr id="61" name="Text 5">
            <a:extLst>
              <a:ext uri="{FF2B5EF4-FFF2-40B4-BE49-F238E27FC236}">
                <a16:creationId xmlns:a16="http://schemas.microsoft.com/office/drawing/2014/main" id="{5306688B-BBDF-43A2-93CA-4988DF986DF6}"/>
              </a:ext>
            </a:extLst>
          </p:cNvPr>
          <p:cNvSpPr/>
          <p:nvPr/>
        </p:nvSpPr>
        <p:spPr>
          <a:xfrm>
            <a:off x="221226" y="4728255"/>
            <a:ext cx="3799528" cy="459720"/>
          </a:xfrm>
          <a:prstGeom prst="rect">
            <a:avLst/>
          </a:prstGeom>
          <a:noFill/>
          <a:ln/>
        </p:spPr>
        <p:txBody>
          <a:bodyPr wrap="square" lIns="0" tIns="0" rIns="0" bIns="0" rtlCol="0" anchor="ctr"/>
          <a:lstStyle/>
          <a:p>
            <a:pPr algn="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sp>
        <p:nvSpPr>
          <p:cNvPr id="62" name="Text 5">
            <a:extLst>
              <a:ext uri="{FF2B5EF4-FFF2-40B4-BE49-F238E27FC236}">
                <a16:creationId xmlns:a16="http://schemas.microsoft.com/office/drawing/2014/main" id="{81D4C605-5D34-4EB5-8E73-E5EAF736F712}"/>
              </a:ext>
            </a:extLst>
          </p:cNvPr>
          <p:cNvSpPr/>
          <p:nvPr/>
        </p:nvSpPr>
        <p:spPr>
          <a:xfrm>
            <a:off x="221226" y="5464273"/>
            <a:ext cx="3799528" cy="459720"/>
          </a:xfrm>
          <a:prstGeom prst="rect">
            <a:avLst/>
          </a:prstGeom>
          <a:noFill/>
          <a:ln/>
        </p:spPr>
        <p:txBody>
          <a:bodyPr wrap="square" lIns="0" tIns="0" rIns="0" bIns="0" rtlCol="0" anchor="ctr"/>
          <a:lstStyle/>
          <a:p>
            <a:pPr algn="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sp>
        <p:nvSpPr>
          <p:cNvPr id="63" name="Text 5">
            <a:extLst>
              <a:ext uri="{FF2B5EF4-FFF2-40B4-BE49-F238E27FC236}">
                <a16:creationId xmlns:a16="http://schemas.microsoft.com/office/drawing/2014/main" id="{DADDFCCC-2314-43AD-8F76-DFE237D9783F}"/>
              </a:ext>
            </a:extLst>
          </p:cNvPr>
          <p:cNvSpPr/>
          <p:nvPr/>
        </p:nvSpPr>
        <p:spPr>
          <a:xfrm>
            <a:off x="5123246" y="2520204"/>
            <a:ext cx="3799528" cy="459720"/>
          </a:xfrm>
          <a:prstGeom prst="rect">
            <a:avLst/>
          </a:prstGeom>
          <a:noFill/>
          <a:ln/>
        </p:spPr>
        <p:txBody>
          <a:bodyPr wrap="square" lIns="0" tIns="0" rIns="0" bIns="0" rtlCol="0" anchor="ctr"/>
          <a:lstStyle/>
          <a:p>
            <a:pP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sp>
        <p:nvSpPr>
          <p:cNvPr id="64" name="Text 5">
            <a:extLst>
              <a:ext uri="{FF2B5EF4-FFF2-40B4-BE49-F238E27FC236}">
                <a16:creationId xmlns:a16="http://schemas.microsoft.com/office/drawing/2014/main" id="{F88FDE12-B7AD-47BE-98D2-E3071B61FB0E}"/>
              </a:ext>
            </a:extLst>
          </p:cNvPr>
          <p:cNvSpPr/>
          <p:nvPr/>
        </p:nvSpPr>
        <p:spPr>
          <a:xfrm>
            <a:off x="5123246" y="3256221"/>
            <a:ext cx="3799528" cy="459720"/>
          </a:xfrm>
          <a:prstGeom prst="rect">
            <a:avLst/>
          </a:prstGeom>
          <a:noFill/>
          <a:ln/>
        </p:spPr>
        <p:txBody>
          <a:bodyPr wrap="square" lIns="0" tIns="0" rIns="0" bIns="0" rtlCol="0" anchor="ctr"/>
          <a:lstStyle/>
          <a:p>
            <a:pP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sp>
        <p:nvSpPr>
          <p:cNvPr id="65" name="Text 5">
            <a:extLst>
              <a:ext uri="{FF2B5EF4-FFF2-40B4-BE49-F238E27FC236}">
                <a16:creationId xmlns:a16="http://schemas.microsoft.com/office/drawing/2014/main" id="{F72FCAD7-7A57-4EFD-B06D-2DA4829DB726}"/>
              </a:ext>
            </a:extLst>
          </p:cNvPr>
          <p:cNvSpPr/>
          <p:nvPr/>
        </p:nvSpPr>
        <p:spPr>
          <a:xfrm>
            <a:off x="5123246" y="3992238"/>
            <a:ext cx="3799528" cy="459720"/>
          </a:xfrm>
          <a:prstGeom prst="rect">
            <a:avLst/>
          </a:prstGeom>
          <a:noFill/>
          <a:ln/>
        </p:spPr>
        <p:txBody>
          <a:bodyPr wrap="square" lIns="0" tIns="0" rIns="0" bIns="0" rtlCol="0" anchor="ctr"/>
          <a:lstStyle/>
          <a:p>
            <a:pP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sp>
        <p:nvSpPr>
          <p:cNvPr id="66" name="Text 5">
            <a:extLst>
              <a:ext uri="{FF2B5EF4-FFF2-40B4-BE49-F238E27FC236}">
                <a16:creationId xmlns:a16="http://schemas.microsoft.com/office/drawing/2014/main" id="{F5AAA950-AFCA-4D91-AF8C-43F28375C780}"/>
              </a:ext>
            </a:extLst>
          </p:cNvPr>
          <p:cNvSpPr/>
          <p:nvPr/>
        </p:nvSpPr>
        <p:spPr>
          <a:xfrm>
            <a:off x="5123246" y="4728255"/>
            <a:ext cx="3799528" cy="459720"/>
          </a:xfrm>
          <a:prstGeom prst="rect">
            <a:avLst/>
          </a:prstGeom>
          <a:noFill/>
          <a:ln/>
        </p:spPr>
        <p:txBody>
          <a:bodyPr wrap="square" lIns="0" tIns="0" rIns="0" bIns="0" rtlCol="0" anchor="ctr"/>
          <a:lstStyle/>
          <a:p>
            <a:pP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sp>
        <p:nvSpPr>
          <p:cNvPr id="67" name="Text 5">
            <a:extLst>
              <a:ext uri="{FF2B5EF4-FFF2-40B4-BE49-F238E27FC236}">
                <a16:creationId xmlns:a16="http://schemas.microsoft.com/office/drawing/2014/main" id="{970383BA-75AA-408E-83AF-7740FEF3DD0E}"/>
              </a:ext>
            </a:extLst>
          </p:cNvPr>
          <p:cNvSpPr/>
          <p:nvPr/>
        </p:nvSpPr>
        <p:spPr>
          <a:xfrm>
            <a:off x="5123246" y="5464273"/>
            <a:ext cx="3799528" cy="459720"/>
          </a:xfrm>
          <a:prstGeom prst="rect">
            <a:avLst/>
          </a:prstGeom>
          <a:noFill/>
          <a:ln/>
        </p:spPr>
        <p:txBody>
          <a:bodyPr wrap="square" lIns="0" tIns="0" rIns="0" bIns="0" rtlCol="0" anchor="ctr"/>
          <a:lstStyle/>
          <a:p>
            <a:pPr>
              <a:spcAft>
                <a:spcPts val="1200"/>
              </a:spcAft>
              <a:buSzPct val="100000"/>
            </a:pPr>
            <a:r>
              <a:rPr lang="en-US" sz="1200" dirty="0">
                <a:solidFill>
                  <a:srgbClr val="212529"/>
                </a:solidFill>
                <a:ea typeface="Calibri" pitchFamily="34" charset="-122"/>
                <a:cs typeface="Calibri" pitchFamily="34" charset="-120"/>
              </a:rPr>
              <a:t>Lorem ipsum dolor sit amet, consectetur adipiscing elit. Ut tempor, quam et mattis.</a:t>
            </a:r>
          </a:p>
        </p:txBody>
      </p:sp>
    </p:spTree>
    <p:extLst>
      <p:ext uri="{BB962C8B-B14F-4D97-AF65-F5344CB8AC3E}">
        <p14:creationId xmlns:p14="http://schemas.microsoft.com/office/powerpoint/2010/main" val="1396385701"/>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C640FC4-DC1C-4626-82FD-98E510EAD7AA}"/>
              </a:ext>
            </a:extLst>
          </p:cNvPr>
          <p:cNvSpPr>
            <a:spLocks noGrp="1"/>
          </p:cNvSpPr>
          <p:nvPr>
            <p:ph type="title"/>
          </p:nvPr>
        </p:nvSpPr>
        <p:spPr/>
        <p:txBody>
          <a:bodyPr/>
          <a:lstStyle/>
          <a:p>
            <a:r>
              <a:rPr lang="en-US" dirty="0"/>
              <a:t>Two-Option Pros and Cons Table</a:t>
            </a:r>
          </a:p>
        </p:txBody>
      </p:sp>
      <p:sp>
        <p:nvSpPr>
          <p:cNvPr id="3" name="Rectangle 2">
            <a:extLst>
              <a:ext uri="{FF2B5EF4-FFF2-40B4-BE49-F238E27FC236}">
                <a16:creationId xmlns:a16="http://schemas.microsoft.com/office/drawing/2014/main" id="{F8651F40-C59D-42E1-A1B6-FC234B5D1E83}"/>
              </a:ext>
            </a:extLst>
          </p:cNvPr>
          <p:cNvSpPr/>
          <p:nvPr/>
        </p:nvSpPr>
        <p:spPr>
          <a:xfrm>
            <a:off x="472500" y="4082418"/>
            <a:ext cx="127575" cy="1698622"/>
          </a:xfrm>
          <a:prstGeom prst="rect">
            <a:avLst/>
          </a:prstGeom>
          <a:solidFill>
            <a:schemeClr val="accent2"/>
          </a:solidFill>
          <a:ln w="9525" cap="rnd" cmpd="sng" algn="ctr">
            <a:solidFill>
              <a:schemeClr val="accent2"/>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chemeClr val="accent1"/>
              </a:solidFill>
            </a:endParaRPr>
          </a:p>
        </p:txBody>
      </p:sp>
      <p:sp>
        <p:nvSpPr>
          <p:cNvPr id="4" name="Rectangle 3">
            <a:extLst>
              <a:ext uri="{FF2B5EF4-FFF2-40B4-BE49-F238E27FC236}">
                <a16:creationId xmlns:a16="http://schemas.microsoft.com/office/drawing/2014/main" id="{C51FEC36-3974-411E-869F-53F86B56B1B1}"/>
              </a:ext>
            </a:extLst>
          </p:cNvPr>
          <p:cNvSpPr/>
          <p:nvPr/>
        </p:nvSpPr>
        <p:spPr>
          <a:xfrm>
            <a:off x="472500" y="2367280"/>
            <a:ext cx="127575" cy="1662166"/>
          </a:xfrm>
          <a:prstGeom prst="rect">
            <a:avLst/>
          </a:prstGeom>
          <a:solidFill>
            <a:srgbClr val="00B050"/>
          </a:solidFill>
          <a:ln w="9525" cap="rnd" cmpd="sng" algn="ctr">
            <a:solidFill>
              <a:srgbClr val="00B050"/>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chemeClr val="accent1"/>
              </a:solidFill>
            </a:endParaRPr>
          </a:p>
        </p:txBody>
      </p:sp>
      <p:sp>
        <p:nvSpPr>
          <p:cNvPr id="5" name="Rectangle 4">
            <a:extLst>
              <a:ext uri="{FF2B5EF4-FFF2-40B4-BE49-F238E27FC236}">
                <a16:creationId xmlns:a16="http://schemas.microsoft.com/office/drawing/2014/main" id="{0EC92952-48DF-49EB-B116-9B54F3F783E4}"/>
              </a:ext>
            </a:extLst>
          </p:cNvPr>
          <p:cNvSpPr/>
          <p:nvPr/>
        </p:nvSpPr>
        <p:spPr>
          <a:xfrm>
            <a:off x="523875" y="4082418"/>
            <a:ext cx="676835" cy="1698622"/>
          </a:xfrm>
          <a:prstGeom prst="rect">
            <a:avLst/>
          </a:prstGeom>
          <a:solidFill>
            <a:schemeClr val="bg1"/>
          </a:solidFill>
          <a:ln w="9525" cap="rnd" cmpd="sng" algn="ctr">
            <a:solidFill>
              <a:schemeClr val="accent2"/>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chemeClr val="accent1"/>
              </a:solidFill>
            </a:endParaRPr>
          </a:p>
        </p:txBody>
      </p:sp>
      <p:sp>
        <p:nvSpPr>
          <p:cNvPr id="6" name="Rectangle 5">
            <a:extLst>
              <a:ext uri="{FF2B5EF4-FFF2-40B4-BE49-F238E27FC236}">
                <a16:creationId xmlns:a16="http://schemas.microsoft.com/office/drawing/2014/main" id="{67798F5A-10D0-4FB6-AADE-50FCED97AB5C}"/>
              </a:ext>
            </a:extLst>
          </p:cNvPr>
          <p:cNvSpPr/>
          <p:nvPr/>
        </p:nvSpPr>
        <p:spPr>
          <a:xfrm>
            <a:off x="523875" y="2367280"/>
            <a:ext cx="676835" cy="1662166"/>
          </a:xfrm>
          <a:prstGeom prst="rect">
            <a:avLst/>
          </a:prstGeom>
          <a:solidFill>
            <a:schemeClr val="bg1"/>
          </a:solidFill>
          <a:ln w="9525" cap="rnd" cmpd="sng" algn="ctr">
            <a:solidFill>
              <a:srgbClr val="00B050"/>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chemeClr val="accent1"/>
              </a:solidFill>
            </a:endParaRPr>
          </a:p>
        </p:txBody>
      </p:sp>
      <p:sp>
        <p:nvSpPr>
          <p:cNvPr id="7" name="Right Triangle 6">
            <a:extLst>
              <a:ext uri="{FF2B5EF4-FFF2-40B4-BE49-F238E27FC236}">
                <a16:creationId xmlns:a16="http://schemas.microsoft.com/office/drawing/2014/main" id="{FD08FDB4-517A-4674-86EE-4ECD2F117DCC}"/>
              </a:ext>
            </a:extLst>
          </p:cNvPr>
          <p:cNvSpPr/>
          <p:nvPr/>
        </p:nvSpPr>
        <p:spPr>
          <a:xfrm>
            <a:off x="5640918" y="1562227"/>
            <a:ext cx="178849" cy="278522"/>
          </a:xfrm>
          <a:prstGeom prst="rtTriangle">
            <a:avLst/>
          </a:prstGeom>
          <a:solidFill>
            <a:schemeClr val="tx2">
              <a:lumMod val="50000"/>
            </a:schemeClr>
          </a:solidFill>
          <a:ln w="9525" cap="rnd" cmpd="sng" algn="ctr">
            <a:solidFill>
              <a:schemeClr val="tx2">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8" name="Right Triangle 7">
            <a:extLst>
              <a:ext uri="{FF2B5EF4-FFF2-40B4-BE49-F238E27FC236}">
                <a16:creationId xmlns:a16="http://schemas.microsoft.com/office/drawing/2014/main" id="{2C2E5D5D-BD8F-4146-B67B-ECCFA61DC58F}"/>
              </a:ext>
            </a:extLst>
          </p:cNvPr>
          <p:cNvSpPr/>
          <p:nvPr/>
        </p:nvSpPr>
        <p:spPr>
          <a:xfrm>
            <a:off x="1903095" y="1562227"/>
            <a:ext cx="178849" cy="278522"/>
          </a:xfrm>
          <a:prstGeom prst="rtTriangle">
            <a:avLst/>
          </a:prstGeom>
          <a:solidFill>
            <a:schemeClr val="tx2">
              <a:lumMod val="50000"/>
            </a:schemeClr>
          </a:solidFill>
          <a:ln w="9525" cap="rnd" cmpd="sng" algn="ctr">
            <a:solidFill>
              <a:schemeClr val="tx2">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9" name="Rectangle 8">
            <a:extLst>
              <a:ext uri="{FF2B5EF4-FFF2-40B4-BE49-F238E27FC236}">
                <a16:creationId xmlns:a16="http://schemas.microsoft.com/office/drawing/2014/main" id="{F2E3EA62-4017-48B4-B5EE-2BF8FCF86A06}"/>
              </a:ext>
            </a:extLst>
          </p:cNvPr>
          <p:cNvSpPr/>
          <p:nvPr/>
        </p:nvSpPr>
        <p:spPr>
          <a:xfrm>
            <a:off x="469651" y="1662535"/>
            <a:ext cx="8200012" cy="668288"/>
          </a:xfrm>
          <a:prstGeom prst="rect">
            <a:avLst/>
          </a:prstGeom>
          <a:solidFill>
            <a:schemeClr val="accent1"/>
          </a:solidFill>
          <a:ln cap="rnd">
            <a:solidFill>
              <a:schemeClr val="accent2"/>
            </a:solidFill>
          </a:ln>
        </p:spPr>
        <p:txBody>
          <a:bodyPr vert="horz" lIns="68580" tIns="91440" rIns="68580" bIns="91440" rtlCol="0">
            <a:noAutofit/>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endParaRPr kumimoji="0" lang="en-US" sz="1200" b="0" i="0" u="none" strike="noStrike" kern="1200" cap="none" spc="0" normalizeH="0" baseline="0" noProof="0" dirty="0">
              <a:ln>
                <a:noFill/>
              </a:ln>
              <a:solidFill>
                <a:srgbClr val="575757"/>
              </a:solidFill>
              <a:effectLst/>
              <a:uLnTx/>
              <a:uFillTx/>
              <a:latin typeface="Trebuchet MS"/>
              <a:ea typeface="+mn-ea"/>
              <a:cs typeface="+mn-cs"/>
            </a:endParaRPr>
          </a:p>
        </p:txBody>
      </p:sp>
      <p:sp>
        <p:nvSpPr>
          <p:cNvPr id="12" name="Rectangle: Diagonal Corners Rounded 11">
            <a:extLst>
              <a:ext uri="{FF2B5EF4-FFF2-40B4-BE49-F238E27FC236}">
                <a16:creationId xmlns:a16="http://schemas.microsoft.com/office/drawing/2014/main" id="{52166ABB-4C7A-436D-9C16-4E2CC8ED4D66}"/>
              </a:ext>
            </a:extLst>
          </p:cNvPr>
          <p:cNvSpPr/>
          <p:nvPr>
            <p:custDataLst>
              <p:tags r:id="rId1"/>
            </p:custDataLst>
          </p:nvPr>
        </p:nvSpPr>
        <p:spPr>
          <a:xfrm>
            <a:off x="1272556" y="1562227"/>
            <a:ext cx="630538" cy="775598"/>
          </a:xfrm>
          <a:prstGeom prst="round2DiagRect">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sp>
        <p:nvSpPr>
          <p:cNvPr id="13" name="Rectangle: Diagonal Corners Rounded 12">
            <a:extLst>
              <a:ext uri="{FF2B5EF4-FFF2-40B4-BE49-F238E27FC236}">
                <a16:creationId xmlns:a16="http://schemas.microsoft.com/office/drawing/2014/main" id="{65788612-A9AD-41BF-ABE1-A88667100F5C}"/>
              </a:ext>
            </a:extLst>
          </p:cNvPr>
          <p:cNvSpPr/>
          <p:nvPr>
            <p:custDataLst>
              <p:tags r:id="rId2"/>
            </p:custDataLst>
          </p:nvPr>
        </p:nvSpPr>
        <p:spPr>
          <a:xfrm>
            <a:off x="5010380" y="1562227"/>
            <a:ext cx="630538" cy="775598"/>
          </a:xfrm>
          <a:prstGeom prst="round2DiagRect">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aphicFrame>
        <p:nvGraphicFramePr>
          <p:cNvPr id="14" name="Table 13">
            <a:extLst>
              <a:ext uri="{FF2B5EF4-FFF2-40B4-BE49-F238E27FC236}">
                <a16:creationId xmlns:a16="http://schemas.microsoft.com/office/drawing/2014/main" id="{9A5CC1C5-953A-4611-BC9A-7899BFE15815}"/>
              </a:ext>
            </a:extLst>
          </p:cNvPr>
          <p:cNvGraphicFramePr>
            <a:graphicFrameLocks noGrp="1"/>
          </p:cNvGraphicFramePr>
          <p:nvPr>
            <p:extLst>
              <p:ext uri="{D42A27DB-BD31-4B8C-83A1-F6EECF244321}">
                <p14:modId xmlns:p14="http://schemas.microsoft.com/office/powerpoint/2010/main" val="629030"/>
              </p:ext>
            </p:extLst>
          </p:nvPr>
        </p:nvGraphicFramePr>
        <p:xfrm>
          <a:off x="472500" y="1644606"/>
          <a:ext cx="8200012" cy="4133673"/>
        </p:xfrm>
        <a:graphic>
          <a:graphicData uri="http://schemas.openxmlformats.org/drawingml/2006/table">
            <a:tbl>
              <a:tblPr firstRow="1" bandRow="1">
                <a:tableStyleId>{2D5ABB26-0587-4C30-8999-92F81FD0307C}</a:tableStyleId>
              </a:tblPr>
              <a:tblGrid>
                <a:gridCol w="780404">
                  <a:extLst>
                    <a:ext uri="{9D8B030D-6E8A-4147-A177-3AD203B41FA5}">
                      <a16:colId xmlns:a16="http://schemas.microsoft.com/office/drawing/2014/main" val="772733925"/>
                    </a:ext>
                  </a:extLst>
                </a:gridCol>
                <a:gridCol w="3709804">
                  <a:extLst>
                    <a:ext uri="{9D8B030D-6E8A-4147-A177-3AD203B41FA5}">
                      <a16:colId xmlns:a16="http://schemas.microsoft.com/office/drawing/2014/main" val="3199245552"/>
                    </a:ext>
                  </a:extLst>
                </a:gridCol>
                <a:gridCol w="3709804">
                  <a:extLst>
                    <a:ext uri="{9D8B030D-6E8A-4147-A177-3AD203B41FA5}">
                      <a16:colId xmlns:a16="http://schemas.microsoft.com/office/drawing/2014/main" val="3431252485"/>
                    </a:ext>
                  </a:extLst>
                </a:gridCol>
              </a:tblGrid>
              <a:tr h="689604">
                <a:tc>
                  <a:txBody>
                    <a:bodyPr/>
                    <a:lstStyle/>
                    <a:p>
                      <a:endParaRPr lang="en-US" sz="1000" dirty="0"/>
                    </a:p>
                  </a:txBody>
                  <a:tcPr/>
                </a:tc>
                <a:tc>
                  <a:txBody>
                    <a:bodyPr/>
                    <a:lstStyle/>
                    <a:p>
                      <a:pPr algn="l"/>
                      <a:r>
                        <a:rPr lang="en-US" sz="1200" b="1" dirty="0">
                          <a:solidFill>
                            <a:schemeClr val="bg1"/>
                          </a:solidFill>
                        </a:rPr>
                        <a:t>Option 1:  </a:t>
                      </a:r>
                      <a:r>
                        <a:rPr lang="da-DK" sz="1200" dirty="0">
                          <a:solidFill>
                            <a:schemeClr val="bg1"/>
                          </a:solidFill>
                        </a:rPr>
                        <a:t>Lorem ipsum dolor sit amet, </a:t>
                      </a:r>
                      <a:endParaRPr lang="en-US" sz="1200" dirty="0">
                        <a:solidFill>
                          <a:schemeClr val="bg1"/>
                        </a:solidFill>
                      </a:endParaRPr>
                    </a:p>
                  </a:txBody>
                  <a:tcPr marL="1044000" anchor="b"/>
                </a:tc>
                <a:tc>
                  <a:txBody>
                    <a:bodyPr/>
                    <a:lstStyle/>
                    <a:p>
                      <a:pPr algn="l"/>
                      <a:r>
                        <a:rPr lang="en-US" sz="1200" b="1" spc="-40" baseline="0" dirty="0">
                          <a:solidFill>
                            <a:schemeClr val="bg1"/>
                          </a:solidFill>
                        </a:rPr>
                        <a:t>Option 2: </a:t>
                      </a:r>
                      <a:r>
                        <a:rPr lang="da-DK" sz="1200" spc="-40" baseline="0" dirty="0">
                          <a:solidFill>
                            <a:schemeClr val="bg1"/>
                          </a:solidFill>
                        </a:rPr>
                        <a:t>Lorem ipsum dolor sit amet, </a:t>
                      </a:r>
                      <a:endParaRPr lang="en-US" sz="1200" spc="-40" baseline="0" dirty="0">
                        <a:solidFill>
                          <a:schemeClr val="bg1"/>
                        </a:solidFill>
                      </a:endParaRPr>
                    </a:p>
                  </a:txBody>
                  <a:tcPr marL="1044000" anchor="b"/>
                </a:tc>
                <a:extLst>
                  <a:ext uri="{0D108BD9-81ED-4DB2-BD59-A6C34878D82A}">
                    <a16:rowId xmlns:a16="http://schemas.microsoft.com/office/drawing/2014/main" val="3756801180"/>
                  </a:ext>
                </a:extLst>
              </a:tr>
              <a:tr h="618488">
                <a:tc rowSpan="3">
                  <a:txBody>
                    <a:bodyPr/>
                    <a:lstStyle/>
                    <a:p>
                      <a:pPr algn="ctr"/>
                      <a:r>
                        <a:rPr lang="en-US" sz="1400" dirty="0">
                          <a:solidFill>
                            <a:srgbClr val="00B050"/>
                          </a:solidFill>
                        </a:rPr>
                        <a:t>Pros</a:t>
                      </a:r>
                    </a:p>
                  </a:txBody>
                  <a:tcPr anchor="ctr">
                    <a:lnB w="12700" cap="flat" cmpd="sng" algn="ctr">
                      <a:noFill/>
                      <a:prstDash val="solid"/>
                      <a:round/>
                      <a:headEnd type="none" w="med" len="med"/>
                      <a:tailEnd type="none" w="med" len="med"/>
                    </a:lnB>
                  </a:tcPr>
                </a:tc>
                <a:tc>
                  <a:txBody>
                    <a:bodyPr/>
                    <a:lstStyle/>
                    <a:p>
                      <a:r>
                        <a:rPr lang="en-US" sz="1000" dirty="0"/>
                        <a:t>Lorem ipsum dolor sit amet, consectetur adipiscing elit. Curabitur purus dui</a:t>
                      </a:r>
                    </a:p>
                  </a:txBody>
                  <a:tcPr marL="126000" marT="108000" anchor="ctr">
                    <a:lnR w="12700" cap="flat" cmpd="sng" algn="ctr">
                      <a:noFill/>
                      <a:prstDash val="solid"/>
                      <a:round/>
                      <a:headEnd type="none" w="med" len="med"/>
                      <a:tailEnd type="none" w="med" len="med"/>
                    </a:lnR>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adipiscing elit. Curabitur purus dui</a:t>
                      </a:r>
                    </a:p>
                  </a:txBody>
                  <a:tcPr marL="126000" marT="108000" anchor="ctr">
                    <a:lnL w="12700" cap="flat" cmpd="sng" algn="ctr">
                      <a:noFill/>
                      <a:prstDash val="solid"/>
                      <a:round/>
                      <a:headEnd type="none" w="med" len="med"/>
                      <a:tailEnd type="none" w="med" len="med"/>
                    </a:lnL>
                    <a:lnB w="635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544035843"/>
                  </a:ext>
                </a:extLst>
              </a:tr>
              <a:tr h="552125">
                <a:tc vMerge="1">
                  <a:txBody>
                    <a:bodyPr/>
                    <a:lstStyle/>
                    <a:p>
                      <a:endParaRPr lang="en-US" sz="1200"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616957241"/>
                  </a:ext>
                </a:extLst>
              </a:tr>
              <a:tr h="552125">
                <a:tc vMerge="1">
                  <a:txBody>
                    <a:bodyPr/>
                    <a:lstStyle/>
                    <a:p>
                      <a:endParaRPr lang="en-US" sz="1200" dirty="0"/>
                    </a:p>
                  </a:txBody>
                  <a:tcPr>
                    <a:lnB w="6350" cap="flat" cmpd="sng" algn="ctr">
                      <a:solidFill>
                        <a:schemeClr val="bg2">
                          <a:lumMod val="10000"/>
                        </a:schemeClr>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148432095"/>
                  </a:ext>
                </a:extLst>
              </a:tr>
              <a:tr h="617081">
                <a:tc rowSpan="3">
                  <a:txBody>
                    <a:bodyPr/>
                    <a:lstStyle/>
                    <a:p>
                      <a:pPr algn="ctr"/>
                      <a:r>
                        <a:rPr lang="en-US" sz="1400" dirty="0">
                          <a:solidFill>
                            <a:schemeClr val="accent2"/>
                          </a:solidFill>
                        </a:rPr>
                        <a:t>Cons</a:t>
                      </a:r>
                    </a:p>
                  </a:txBody>
                  <a:tcPr anchor="ctr">
                    <a:lnT w="12700" cap="flat" cmpd="sng" algn="ctr">
                      <a:noFill/>
                      <a:prstDash val="solid"/>
                      <a:round/>
                      <a:headEnd type="none" w="med" len="med"/>
                      <a:tailEnd type="none" w="med" len="med"/>
                    </a:lnT>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adipiscing elit. Curabitur purus dui</a:t>
                      </a:r>
                    </a:p>
                  </a:txBody>
                  <a:tcPr marL="126000" anchor="ctr">
                    <a:lnT w="635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adipiscing elit. Curabitur purus dui</a:t>
                      </a:r>
                    </a:p>
                  </a:txBody>
                  <a:tcPr marL="126000" anchor="ctr">
                    <a:lnT w="6350" cap="flat" cmpd="sng" algn="ctr">
                      <a:solidFill>
                        <a:schemeClr val="tx1"/>
                      </a:solidFill>
                      <a:prstDash val="solid"/>
                      <a:round/>
                      <a:headEnd type="none" w="med" len="med"/>
                      <a:tailEnd type="none" w="med" len="med"/>
                    </a:lnT>
                    <a:lnB w="635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2188729532"/>
                  </a:ext>
                </a:extLst>
              </a:tr>
              <a:tr h="552125">
                <a:tc vMerge="1">
                  <a:txBody>
                    <a:bodyPr/>
                    <a:lstStyle/>
                    <a:p>
                      <a:endParaRPr lang="en-US" sz="1200"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80821477"/>
                  </a:ext>
                </a:extLst>
              </a:tr>
              <a:tr h="552125">
                <a:tc vMerge="1">
                  <a:txBody>
                    <a:bodyPr/>
                    <a:lstStyle/>
                    <a:p>
                      <a:endParaRPr lang="en-US" sz="1200"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12700" cap="flat" cmpd="sng" algn="ctr">
                      <a:no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2340489796"/>
                  </a:ext>
                </a:extLst>
              </a:tr>
            </a:tbl>
          </a:graphicData>
        </a:graphic>
      </p:graphicFrame>
      <p:sp>
        <p:nvSpPr>
          <p:cNvPr id="25" name="Rectangle 24">
            <a:extLst>
              <a:ext uri="{FF2B5EF4-FFF2-40B4-BE49-F238E27FC236}">
                <a16:creationId xmlns:a16="http://schemas.microsoft.com/office/drawing/2014/main" id="{15FF3643-B7F8-41B5-B50B-07B5B6115B28}"/>
              </a:ext>
            </a:extLst>
          </p:cNvPr>
          <p:cNvSpPr/>
          <p:nvPr/>
        </p:nvSpPr>
        <p:spPr>
          <a:xfrm>
            <a:off x="4928418" y="2330822"/>
            <a:ext cx="35060" cy="3465385"/>
          </a:xfrm>
          <a:prstGeom prst="rect">
            <a:avLst/>
          </a:prstGeom>
          <a:gradFill flip="none" rotWithShape="1">
            <a:gsLst>
              <a:gs pos="23000">
                <a:schemeClr val="bg1">
                  <a:lumMod val="85000"/>
                </a:schemeClr>
              </a:gs>
              <a:gs pos="46900">
                <a:schemeClr val="bg1">
                  <a:lumMod val="95000"/>
                </a:schemeClr>
              </a:gs>
              <a:gs pos="0">
                <a:schemeClr val="bg1">
                  <a:lumMod val="75000"/>
                </a:schemeClr>
              </a:gs>
              <a:gs pos="100000">
                <a:schemeClr val="bg1"/>
              </a:gs>
            </a:gsLst>
            <a:lin ang="10800000" scaled="1"/>
            <a:tileRect/>
          </a:gra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6" name="Rectangle 25">
            <a:extLst>
              <a:ext uri="{FF2B5EF4-FFF2-40B4-BE49-F238E27FC236}">
                <a16:creationId xmlns:a16="http://schemas.microsoft.com/office/drawing/2014/main" id="{A1B3FAD4-8AEC-41FA-B014-859F4983D96F}"/>
              </a:ext>
            </a:extLst>
          </p:cNvPr>
          <p:cNvSpPr/>
          <p:nvPr/>
        </p:nvSpPr>
        <p:spPr>
          <a:xfrm>
            <a:off x="469651" y="5778280"/>
            <a:ext cx="8200012" cy="45719"/>
          </a:xfrm>
          <a:prstGeom prst="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grpSp>
        <p:nvGrpSpPr>
          <p:cNvPr id="27" name="Group 26">
            <a:extLst>
              <a:ext uri="{FF2B5EF4-FFF2-40B4-BE49-F238E27FC236}">
                <a16:creationId xmlns:a16="http://schemas.microsoft.com/office/drawing/2014/main" id="{BF00A00D-231E-4B73-9027-E5AEAD74365F}"/>
              </a:ext>
            </a:extLst>
          </p:cNvPr>
          <p:cNvGrpSpPr/>
          <p:nvPr/>
        </p:nvGrpSpPr>
        <p:grpSpPr>
          <a:xfrm>
            <a:off x="1359225" y="1721238"/>
            <a:ext cx="457200" cy="457576"/>
            <a:chOff x="3071135" y="1760585"/>
            <a:chExt cx="475200" cy="633600"/>
          </a:xfrm>
        </p:grpSpPr>
        <p:sp>
          <p:nvSpPr>
            <p:cNvPr id="28" name="Accent">
              <a:extLst>
                <a:ext uri="{FF2B5EF4-FFF2-40B4-BE49-F238E27FC236}">
                  <a16:creationId xmlns:a16="http://schemas.microsoft.com/office/drawing/2014/main" id="{30F9FF50-D6D2-468F-A3B8-F8F9D9B2C38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9" name="Outline">
              <a:extLst>
                <a:ext uri="{FF2B5EF4-FFF2-40B4-BE49-F238E27FC236}">
                  <a16:creationId xmlns:a16="http://schemas.microsoft.com/office/drawing/2014/main" id="{8E26E0D5-D081-476F-ABC6-1A5FBE6D6E7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0" name="Group 29">
            <a:extLst>
              <a:ext uri="{FF2B5EF4-FFF2-40B4-BE49-F238E27FC236}">
                <a16:creationId xmlns:a16="http://schemas.microsoft.com/office/drawing/2014/main" id="{1203FB52-7688-452E-9901-BA7027F5AE17}"/>
              </a:ext>
            </a:extLst>
          </p:cNvPr>
          <p:cNvGrpSpPr/>
          <p:nvPr/>
        </p:nvGrpSpPr>
        <p:grpSpPr>
          <a:xfrm>
            <a:off x="5097049" y="1721238"/>
            <a:ext cx="457200" cy="457576"/>
            <a:chOff x="3071135" y="1760585"/>
            <a:chExt cx="475200" cy="633600"/>
          </a:xfrm>
        </p:grpSpPr>
        <p:sp>
          <p:nvSpPr>
            <p:cNvPr id="31" name="Accent">
              <a:extLst>
                <a:ext uri="{FF2B5EF4-FFF2-40B4-BE49-F238E27FC236}">
                  <a16:creationId xmlns:a16="http://schemas.microsoft.com/office/drawing/2014/main" id="{0FB99B61-BBB9-44A6-9828-350B0292652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2" name="Outline">
              <a:extLst>
                <a:ext uri="{FF2B5EF4-FFF2-40B4-BE49-F238E27FC236}">
                  <a16:creationId xmlns:a16="http://schemas.microsoft.com/office/drawing/2014/main" id="{311A0AE7-8CF3-43E1-85F3-092917C100D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2687870398"/>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ight Triangle 21">
            <a:extLst>
              <a:ext uri="{FF2B5EF4-FFF2-40B4-BE49-F238E27FC236}">
                <a16:creationId xmlns:a16="http://schemas.microsoft.com/office/drawing/2014/main" id="{C07E930D-D373-424A-BDD9-91796374E74B}"/>
              </a:ext>
            </a:extLst>
          </p:cNvPr>
          <p:cNvSpPr/>
          <p:nvPr/>
        </p:nvSpPr>
        <p:spPr>
          <a:xfrm>
            <a:off x="6869702" y="1562227"/>
            <a:ext cx="178849" cy="278522"/>
          </a:xfrm>
          <a:prstGeom prst="rtTriangle">
            <a:avLst/>
          </a:prstGeom>
          <a:solidFill>
            <a:schemeClr val="tx2">
              <a:lumMod val="50000"/>
            </a:schemeClr>
          </a:solidFill>
          <a:ln w="9525" cap="rnd" cmpd="sng" algn="ctr">
            <a:solidFill>
              <a:schemeClr val="tx2">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 name="Title 1">
            <a:extLst>
              <a:ext uri="{FF2B5EF4-FFF2-40B4-BE49-F238E27FC236}">
                <a16:creationId xmlns:a16="http://schemas.microsoft.com/office/drawing/2014/main" id="{7C640FC4-DC1C-4626-82FD-98E510EAD7AA}"/>
              </a:ext>
            </a:extLst>
          </p:cNvPr>
          <p:cNvSpPr>
            <a:spLocks noGrp="1"/>
          </p:cNvSpPr>
          <p:nvPr>
            <p:ph type="title"/>
          </p:nvPr>
        </p:nvSpPr>
        <p:spPr/>
        <p:txBody>
          <a:bodyPr/>
          <a:lstStyle/>
          <a:p>
            <a:r>
              <a:rPr lang="en-US" dirty="0"/>
              <a:t>Three-Option Pros and Cons Table</a:t>
            </a:r>
          </a:p>
        </p:txBody>
      </p:sp>
      <p:sp>
        <p:nvSpPr>
          <p:cNvPr id="3" name="Rectangle 2">
            <a:extLst>
              <a:ext uri="{FF2B5EF4-FFF2-40B4-BE49-F238E27FC236}">
                <a16:creationId xmlns:a16="http://schemas.microsoft.com/office/drawing/2014/main" id="{F8651F40-C59D-42E1-A1B6-FC234B5D1E83}"/>
              </a:ext>
            </a:extLst>
          </p:cNvPr>
          <p:cNvSpPr/>
          <p:nvPr/>
        </p:nvSpPr>
        <p:spPr>
          <a:xfrm>
            <a:off x="472500" y="4082418"/>
            <a:ext cx="127575" cy="1698622"/>
          </a:xfrm>
          <a:prstGeom prst="rect">
            <a:avLst/>
          </a:prstGeom>
          <a:solidFill>
            <a:schemeClr val="accent2"/>
          </a:solidFill>
          <a:ln w="9525" cap="rnd" cmpd="sng" algn="ctr">
            <a:solidFill>
              <a:schemeClr val="accent2"/>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chemeClr val="accent1"/>
              </a:solidFill>
            </a:endParaRPr>
          </a:p>
        </p:txBody>
      </p:sp>
      <p:sp>
        <p:nvSpPr>
          <p:cNvPr id="4" name="Rectangle 3">
            <a:extLst>
              <a:ext uri="{FF2B5EF4-FFF2-40B4-BE49-F238E27FC236}">
                <a16:creationId xmlns:a16="http://schemas.microsoft.com/office/drawing/2014/main" id="{C51FEC36-3974-411E-869F-53F86B56B1B1}"/>
              </a:ext>
            </a:extLst>
          </p:cNvPr>
          <p:cNvSpPr/>
          <p:nvPr/>
        </p:nvSpPr>
        <p:spPr>
          <a:xfrm>
            <a:off x="472500" y="2367280"/>
            <a:ext cx="127575" cy="1662166"/>
          </a:xfrm>
          <a:prstGeom prst="rect">
            <a:avLst/>
          </a:prstGeom>
          <a:solidFill>
            <a:srgbClr val="00B050"/>
          </a:solidFill>
          <a:ln w="9525" cap="rnd" cmpd="sng" algn="ctr">
            <a:solidFill>
              <a:srgbClr val="00B050"/>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chemeClr val="accent1"/>
              </a:solidFill>
            </a:endParaRPr>
          </a:p>
        </p:txBody>
      </p:sp>
      <p:sp>
        <p:nvSpPr>
          <p:cNvPr id="5" name="Rectangle 4">
            <a:extLst>
              <a:ext uri="{FF2B5EF4-FFF2-40B4-BE49-F238E27FC236}">
                <a16:creationId xmlns:a16="http://schemas.microsoft.com/office/drawing/2014/main" id="{0EC92952-48DF-49EB-B116-9B54F3F783E4}"/>
              </a:ext>
            </a:extLst>
          </p:cNvPr>
          <p:cNvSpPr/>
          <p:nvPr/>
        </p:nvSpPr>
        <p:spPr>
          <a:xfrm>
            <a:off x="523875" y="4082418"/>
            <a:ext cx="676835" cy="1698622"/>
          </a:xfrm>
          <a:prstGeom prst="rect">
            <a:avLst/>
          </a:prstGeom>
          <a:solidFill>
            <a:schemeClr val="bg1"/>
          </a:solidFill>
          <a:ln w="9525" cap="rnd" cmpd="sng" algn="ctr">
            <a:solidFill>
              <a:schemeClr val="accent2"/>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chemeClr val="accent1"/>
              </a:solidFill>
            </a:endParaRPr>
          </a:p>
        </p:txBody>
      </p:sp>
      <p:sp>
        <p:nvSpPr>
          <p:cNvPr id="6" name="Rectangle 5">
            <a:extLst>
              <a:ext uri="{FF2B5EF4-FFF2-40B4-BE49-F238E27FC236}">
                <a16:creationId xmlns:a16="http://schemas.microsoft.com/office/drawing/2014/main" id="{67798F5A-10D0-4FB6-AADE-50FCED97AB5C}"/>
              </a:ext>
            </a:extLst>
          </p:cNvPr>
          <p:cNvSpPr/>
          <p:nvPr/>
        </p:nvSpPr>
        <p:spPr>
          <a:xfrm>
            <a:off x="523875" y="2367280"/>
            <a:ext cx="676835" cy="1662166"/>
          </a:xfrm>
          <a:prstGeom prst="rect">
            <a:avLst/>
          </a:prstGeom>
          <a:solidFill>
            <a:schemeClr val="bg1"/>
          </a:solidFill>
          <a:ln w="9525" cap="rnd" cmpd="sng" algn="ctr">
            <a:solidFill>
              <a:srgbClr val="00B050"/>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chemeClr val="accent1"/>
              </a:solidFill>
            </a:endParaRPr>
          </a:p>
        </p:txBody>
      </p:sp>
      <p:sp>
        <p:nvSpPr>
          <p:cNvPr id="7" name="Right Triangle 6">
            <a:extLst>
              <a:ext uri="{FF2B5EF4-FFF2-40B4-BE49-F238E27FC236}">
                <a16:creationId xmlns:a16="http://schemas.microsoft.com/office/drawing/2014/main" id="{FD08FDB4-517A-4674-86EE-4ECD2F117DCC}"/>
              </a:ext>
            </a:extLst>
          </p:cNvPr>
          <p:cNvSpPr/>
          <p:nvPr/>
        </p:nvSpPr>
        <p:spPr>
          <a:xfrm>
            <a:off x="4388012" y="1562227"/>
            <a:ext cx="178849" cy="278522"/>
          </a:xfrm>
          <a:prstGeom prst="rtTriangle">
            <a:avLst/>
          </a:prstGeom>
          <a:solidFill>
            <a:schemeClr val="tx2">
              <a:lumMod val="50000"/>
            </a:schemeClr>
          </a:solidFill>
          <a:ln w="9525" cap="rnd" cmpd="sng" algn="ctr">
            <a:solidFill>
              <a:schemeClr val="tx2">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8" name="Right Triangle 7">
            <a:extLst>
              <a:ext uri="{FF2B5EF4-FFF2-40B4-BE49-F238E27FC236}">
                <a16:creationId xmlns:a16="http://schemas.microsoft.com/office/drawing/2014/main" id="{2C2E5D5D-BD8F-4146-B67B-ECCFA61DC58F}"/>
              </a:ext>
            </a:extLst>
          </p:cNvPr>
          <p:cNvSpPr/>
          <p:nvPr/>
        </p:nvSpPr>
        <p:spPr>
          <a:xfrm>
            <a:off x="1903095" y="1562227"/>
            <a:ext cx="178849" cy="278522"/>
          </a:xfrm>
          <a:prstGeom prst="rtTriangle">
            <a:avLst/>
          </a:prstGeom>
          <a:solidFill>
            <a:schemeClr val="tx2">
              <a:lumMod val="50000"/>
            </a:schemeClr>
          </a:solidFill>
          <a:ln w="9525" cap="rnd" cmpd="sng" algn="ctr">
            <a:solidFill>
              <a:schemeClr val="tx2">
                <a:lumMod val="50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9" name="Rectangle 8">
            <a:extLst>
              <a:ext uri="{FF2B5EF4-FFF2-40B4-BE49-F238E27FC236}">
                <a16:creationId xmlns:a16="http://schemas.microsoft.com/office/drawing/2014/main" id="{F2E3EA62-4017-48B4-B5EE-2BF8FCF86A06}"/>
              </a:ext>
            </a:extLst>
          </p:cNvPr>
          <p:cNvSpPr/>
          <p:nvPr/>
        </p:nvSpPr>
        <p:spPr>
          <a:xfrm>
            <a:off x="469651" y="1662535"/>
            <a:ext cx="8200012" cy="668288"/>
          </a:xfrm>
          <a:prstGeom prst="rect">
            <a:avLst/>
          </a:prstGeom>
          <a:solidFill>
            <a:schemeClr val="accent1"/>
          </a:solidFill>
          <a:ln cap="rnd">
            <a:solidFill>
              <a:schemeClr val="accent2"/>
            </a:solidFill>
          </a:ln>
        </p:spPr>
        <p:txBody>
          <a:bodyPr vert="horz" lIns="68580" tIns="91440" rIns="68580" bIns="91440" rtlCol="0">
            <a:noAutofit/>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endParaRPr kumimoji="0" lang="en-US" sz="1200" b="0" i="0" u="none" strike="noStrike" kern="1200" cap="none" spc="0" normalizeH="0" baseline="0" noProof="0" dirty="0">
              <a:ln>
                <a:noFill/>
              </a:ln>
              <a:solidFill>
                <a:srgbClr val="575757"/>
              </a:solidFill>
              <a:effectLst/>
              <a:uLnTx/>
              <a:uFillTx/>
              <a:latin typeface="Trebuchet MS"/>
              <a:ea typeface="+mn-ea"/>
              <a:cs typeface="+mn-cs"/>
            </a:endParaRPr>
          </a:p>
        </p:txBody>
      </p:sp>
      <p:sp>
        <p:nvSpPr>
          <p:cNvPr id="12" name="Rectangle: Diagonal Corners Rounded 11">
            <a:extLst>
              <a:ext uri="{FF2B5EF4-FFF2-40B4-BE49-F238E27FC236}">
                <a16:creationId xmlns:a16="http://schemas.microsoft.com/office/drawing/2014/main" id="{52166ABB-4C7A-436D-9C16-4E2CC8ED4D66}"/>
              </a:ext>
            </a:extLst>
          </p:cNvPr>
          <p:cNvSpPr/>
          <p:nvPr>
            <p:custDataLst>
              <p:tags r:id="rId1"/>
            </p:custDataLst>
          </p:nvPr>
        </p:nvSpPr>
        <p:spPr>
          <a:xfrm>
            <a:off x="1272556" y="1562227"/>
            <a:ext cx="630538" cy="775598"/>
          </a:xfrm>
          <a:prstGeom prst="round2DiagRect">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sp>
        <p:nvSpPr>
          <p:cNvPr id="13" name="Rectangle: Diagonal Corners Rounded 12">
            <a:extLst>
              <a:ext uri="{FF2B5EF4-FFF2-40B4-BE49-F238E27FC236}">
                <a16:creationId xmlns:a16="http://schemas.microsoft.com/office/drawing/2014/main" id="{65788612-A9AD-41BF-ABE1-A88667100F5C}"/>
              </a:ext>
            </a:extLst>
          </p:cNvPr>
          <p:cNvSpPr/>
          <p:nvPr>
            <p:custDataLst>
              <p:tags r:id="rId2"/>
            </p:custDataLst>
          </p:nvPr>
        </p:nvSpPr>
        <p:spPr>
          <a:xfrm>
            <a:off x="3757473" y="1562227"/>
            <a:ext cx="630538" cy="775598"/>
          </a:xfrm>
          <a:prstGeom prst="round2DiagRect">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aphicFrame>
        <p:nvGraphicFramePr>
          <p:cNvPr id="14" name="Table 13">
            <a:extLst>
              <a:ext uri="{FF2B5EF4-FFF2-40B4-BE49-F238E27FC236}">
                <a16:creationId xmlns:a16="http://schemas.microsoft.com/office/drawing/2014/main" id="{9A5CC1C5-953A-4611-BC9A-7899BFE15815}"/>
              </a:ext>
            </a:extLst>
          </p:cNvPr>
          <p:cNvGraphicFramePr>
            <a:graphicFrameLocks noGrp="1"/>
          </p:cNvGraphicFramePr>
          <p:nvPr>
            <p:extLst>
              <p:ext uri="{D42A27DB-BD31-4B8C-83A1-F6EECF244321}">
                <p14:modId xmlns:p14="http://schemas.microsoft.com/office/powerpoint/2010/main" val="377870511"/>
              </p:ext>
            </p:extLst>
          </p:nvPr>
        </p:nvGraphicFramePr>
        <p:xfrm>
          <a:off x="472500" y="1644607"/>
          <a:ext cx="8200013" cy="4044995"/>
        </p:xfrm>
        <a:graphic>
          <a:graphicData uri="http://schemas.openxmlformats.org/drawingml/2006/table">
            <a:tbl>
              <a:tblPr firstRow="1" bandRow="1">
                <a:tableStyleId>{2D5ABB26-0587-4C30-8999-92F81FD0307C}</a:tableStyleId>
              </a:tblPr>
              <a:tblGrid>
                <a:gridCol w="780404">
                  <a:extLst>
                    <a:ext uri="{9D8B030D-6E8A-4147-A177-3AD203B41FA5}">
                      <a16:colId xmlns:a16="http://schemas.microsoft.com/office/drawing/2014/main" val="772733925"/>
                    </a:ext>
                  </a:extLst>
                </a:gridCol>
                <a:gridCol w="2473203">
                  <a:extLst>
                    <a:ext uri="{9D8B030D-6E8A-4147-A177-3AD203B41FA5}">
                      <a16:colId xmlns:a16="http://schemas.microsoft.com/office/drawing/2014/main" val="3199245552"/>
                    </a:ext>
                  </a:extLst>
                </a:gridCol>
                <a:gridCol w="2473203">
                  <a:extLst>
                    <a:ext uri="{9D8B030D-6E8A-4147-A177-3AD203B41FA5}">
                      <a16:colId xmlns:a16="http://schemas.microsoft.com/office/drawing/2014/main" val="3431252485"/>
                    </a:ext>
                  </a:extLst>
                </a:gridCol>
                <a:gridCol w="2473203">
                  <a:extLst>
                    <a:ext uri="{9D8B030D-6E8A-4147-A177-3AD203B41FA5}">
                      <a16:colId xmlns:a16="http://schemas.microsoft.com/office/drawing/2014/main" val="3939546214"/>
                    </a:ext>
                  </a:extLst>
                </a:gridCol>
              </a:tblGrid>
              <a:tr h="647355">
                <a:tc>
                  <a:txBody>
                    <a:bodyPr/>
                    <a:lstStyle/>
                    <a:p>
                      <a:endParaRPr lang="en-US" sz="1000" dirty="0"/>
                    </a:p>
                  </a:txBody>
                  <a:tcPr/>
                </a:tc>
                <a:tc>
                  <a:txBody>
                    <a:bodyPr/>
                    <a:lstStyle/>
                    <a:p>
                      <a:pPr algn="l"/>
                      <a:r>
                        <a:rPr lang="en-US" sz="1200" b="1" dirty="0">
                          <a:solidFill>
                            <a:schemeClr val="bg1"/>
                          </a:solidFill>
                        </a:rPr>
                        <a:t>Option 1:  </a:t>
                      </a:r>
                      <a:r>
                        <a:rPr lang="da-DK" sz="1200" dirty="0">
                          <a:solidFill>
                            <a:schemeClr val="bg1"/>
                          </a:solidFill>
                        </a:rPr>
                        <a:t>Lorem ipsum dolor sit amet, </a:t>
                      </a:r>
                      <a:endParaRPr lang="en-US" sz="1200" dirty="0">
                        <a:solidFill>
                          <a:schemeClr val="bg1"/>
                        </a:solidFill>
                      </a:endParaRPr>
                    </a:p>
                  </a:txBody>
                  <a:tcPr marL="864000" anchor="b"/>
                </a:tc>
                <a:tc>
                  <a:txBody>
                    <a:bodyPr/>
                    <a:lstStyle/>
                    <a:p>
                      <a:pPr algn="l"/>
                      <a:r>
                        <a:rPr lang="en-US" sz="1200" b="1" spc="-40" baseline="0" dirty="0">
                          <a:solidFill>
                            <a:schemeClr val="bg1"/>
                          </a:solidFill>
                        </a:rPr>
                        <a:t>Option 2: </a:t>
                      </a:r>
                      <a:r>
                        <a:rPr lang="da-DK" sz="1200" spc="-40" baseline="0" dirty="0">
                          <a:solidFill>
                            <a:schemeClr val="bg1"/>
                          </a:solidFill>
                        </a:rPr>
                        <a:t>Lorem ipsum dolor sit amet, </a:t>
                      </a:r>
                      <a:endParaRPr lang="en-US" sz="1200" spc="-40" baseline="0" dirty="0">
                        <a:solidFill>
                          <a:schemeClr val="bg1"/>
                        </a:solidFill>
                      </a:endParaRPr>
                    </a:p>
                  </a:txBody>
                  <a:tcPr marL="864000" anchor="b"/>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spc="-40" baseline="0" dirty="0">
                          <a:solidFill>
                            <a:schemeClr val="bg1"/>
                          </a:solidFill>
                        </a:rPr>
                        <a:t>Option 3: </a:t>
                      </a:r>
                      <a:r>
                        <a:rPr lang="da-DK" sz="1200" spc="-40" baseline="0" dirty="0">
                          <a:solidFill>
                            <a:schemeClr val="bg1"/>
                          </a:solidFill>
                        </a:rPr>
                        <a:t>Lorem ipsum dolor sit amet, </a:t>
                      </a:r>
                      <a:endParaRPr lang="en-US" sz="1200" spc="-40" baseline="0" dirty="0">
                        <a:solidFill>
                          <a:schemeClr val="bg1"/>
                        </a:solidFill>
                      </a:endParaRPr>
                    </a:p>
                  </a:txBody>
                  <a:tcPr marL="864000" anchor="b"/>
                </a:tc>
                <a:extLst>
                  <a:ext uri="{0D108BD9-81ED-4DB2-BD59-A6C34878D82A}">
                    <a16:rowId xmlns:a16="http://schemas.microsoft.com/office/drawing/2014/main" val="3756801180"/>
                  </a:ext>
                </a:extLst>
              </a:tr>
              <a:tr h="745168">
                <a:tc rowSpan="3">
                  <a:txBody>
                    <a:bodyPr/>
                    <a:lstStyle/>
                    <a:p>
                      <a:pPr algn="ctr"/>
                      <a:r>
                        <a:rPr lang="en-US" sz="1400" dirty="0">
                          <a:solidFill>
                            <a:srgbClr val="00B050"/>
                          </a:solidFill>
                        </a:rPr>
                        <a:t>Pros</a:t>
                      </a:r>
                    </a:p>
                  </a:txBody>
                  <a:tcPr anchor="ctr">
                    <a:lnB w="12700" cap="flat" cmpd="sng" algn="ctr">
                      <a:noFill/>
                      <a:prstDash val="solid"/>
                      <a:round/>
                      <a:headEnd type="none" w="med" len="med"/>
                      <a:tailEnd type="none" w="med" len="med"/>
                    </a:lnB>
                  </a:tcPr>
                </a:tc>
                <a:tc>
                  <a:txBody>
                    <a:bodyPr/>
                    <a:lstStyle/>
                    <a:p>
                      <a:r>
                        <a:rPr lang="en-US" sz="900" dirty="0">
                          <a:latin typeface="+mn-lt"/>
                        </a:rPr>
                        <a:t>Lorem ipsum dolor sit amet, consectetur adipiscing elit. Curabitur purus dui</a:t>
                      </a:r>
                    </a:p>
                  </a:txBody>
                  <a:tcPr marL="126000" marT="108000" anchor="ctr">
                    <a:lnR w="12700" cap="flat" cmpd="sng" algn="ctr">
                      <a:noFill/>
                      <a:prstDash val="solid"/>
                      <a:round/>
                      <a:headEnd type="none" w="med" len="med"/>
                      <a:tailEnd type="none" w="med" len="med"/>
                    </a:lnR>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marT="108000" anchor="ctr">
                    <a:lnL w="12700" cap="flat" cmpd="sng" algn="ctr">
                      <a:noFill/>
                      <a:prstDash val="solid"/>
                      <a:round/>
                      <a:headEnd type="none" w="med" len="med"/>
                      <a:tailEnd type="none" w="med" len="med"/>
                    </a:lnL>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marT="108000" anchor="ctr">
                    <a:lnB w="635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544035843"/>
                  </a:ext>
                </a:extLst>
              </a:tr>
              <a:tr h="518299">
                <a:tc vMerge="1">
                  <a:txBody>
                    <a:bodyPr/>
                    <a:lstStyle/>
                    <a:p>
                      <a:endParaRPr lang="en-US" sz="1200"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616957241"/>
                  </a:ext>
                </a:extLst>
              </a:tr>
              <a:tr h="518299">
                <a:tc vMerge="1">
                  <a:txBody>
                    <a:bodyPr/>
                    <a:lstStyle/>
                    <a:p>
                      <a:endParaRPr lang="en-US" sz="1200" dirty="0"/>
                    </a:p>
                  </a:txBody>
                  <a:tcPr>
                    <a:lnB w="6350" cap="flat" cmpd="sng" algn="ctr">
                      <a:solidFill>
                        <a:schemeClr val="bg2">
                          <a:lumMod val="10000"/>
                        </a:schemeClr>
                      </a:solid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2148432095"/>
                  </a:ext>
                </a:extLst>
              </a:tr>
              <a:tr h="579276">
                <a:tc rowSpan="3">
                  <a:txBody>
                    <a:bodyPr/>
                    <a:lstStyle/>
                    <a:p>
                      <a:pPr algn="ctr"/>
                      <a:r>
                        <a:rPr lang="en-US" sz="1400" dirty="0">
                          <a:solidFill>
                            <a:schemeClr val="accent2"/>
                          </a:solidFill>
                        </a:rPr>
                        <a:t>Cons</a:t>
                      </a:r>
                    </a:p>
                  </a:txBody>
                  <a:tcPr anchor="ctr">
                    <a:lnT w="12700" cap="flat" cmpd="sng" algn="ctr">
                      <a:noFill/>
                      <a:prstDash val="solid"/>
                      <a:round/>
                      <a:headEnd type="none" w="med" len="med"/>
                      <a:tailEnd type="none" w="med" len="med"/>
                    </a:lnT>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2188729532"/>
                  </a:ext>
                </a:extLst>
              </a:tr>
              <a:tr h="518299">
                <a:tc vMerge="1">
                  <a:txBody>
                    <a:bodyPr/>
                    <a:lstStyle/>
                    <a:p>
                      <a:endParaRPr lang="en-US" sz="1200"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6350" cap="flat" cmpd="sng" algn="ctr">
                      <a:solidFill>
                        <a:schemeClr val="tx1"/>
                      </a:solidFill>
                      <a:prstDash val="sysDot"/>
                      <a:round/>
                      <a:headEnd type="none" w="med" len="med"/>
                      <a:tailEnd type="none" w="med" len="med"/>
                    </a:lnB>
                  </a:tcPr>
                </a:tc>
                <a:extLst>
                  <a:ext uri="{0D108BD9-81ED-4DB2-BD59-A6C34878D82A}">
                    <a16:rowId xmlns:a16="http://schemas.microsoft.com/office/drawing/2014/main" val="180821477"/>
                  </a:ext>
                </a:extLst>
              </a:tr>
              <a:tr h="518299">
                <a:tc vMerge="1">
                  <a:txBody>
                    <a:bodyPr/>
                    <a:lstStyle/>
                    <a:p>
                      <a:endParaRPr lang="en-US" sz="1200" dirty="0"/>
                    </a:p>
                  </a:txBody>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12700" cap="flat" cmpd="sng" algn="ctr">
                      <a:no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12700" cap="flat" cmpd="sng" algn="ctr">
                      <a:noFill/>
                      <a:prstDash val="solid"/>
                      <a:round/>
                      <a:headEnd type="none" w="med" len="med"/>
                      <a:tailEnd type="none" w="med" len="med"/>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dirty="0">
                          <a:ln>
                            <a:noFill/>
                          </a:ln>
                          <a:solidFill>
                            <a:srgbClr val="262626"/>
                          </a:solidFill>
                          <a:effectLst/>
                          <a:uLnTx/>
                          <a:uFillTx/>
                          <a:latin typeface="+mn-lt"/>
                          <a:ea typeface="+mn-ea"/>
                          <a:cs typeface="+mn-cs"/>
                        </a:rPr>
                        <a:t>Lorem ipsum dolor sit amet, consectetur adipiscing elit. Curabitur purus dui</a:t>
                      </a:r>
                    </a:p>
                  </a:txBody>
                  <a:tcPr marL="126000" anchor="ctr">
                    <a:lnT w="6350" cap="flat" cmpd="sng" algn="ctr">
                      <a:solidFill>
                        <a:schemeClr val="tx1"/>
                      </a:solidFill>
                      <a:prstDash val="sysDot"/>
                      <a:round/>
                      <a:headEnd type="none" w="med" len="med"/>
                      <a:tailEnd type="none" w="med" len="med"/>
                    </a:lnT>
                    <a:lnB w="12700" cap="flat" cmpd="sng" algn="ctr">
                      <a:noFill/>
                      <a:prstDash val="solid"/>
                      <a:round/>
                      <a:headEnd type="none" w="med" len="med"/>
                      <a:tailEnd type="none" w="med" len="med"/>
                    </a:lnB>
                  </a:tcPr>
                </a:tc>
                <a:extLst>
                  <a:ext uri="{0D108BD9-81ED-4DB2-BD59-A6C34878D82A}">
                    <a16:rowId xmlns:a16="http://schemas.microsoft.com/office/drawing/2014/main" val="2340489796"/>
                  </a:ext>
                </a:extLst>
              </a:tr>
            </a:tbl>
          </a:graphicData>
        </a:graphic>
      </p:graphicFrame>
      <p:sp>
        <p:nvSpPr>
          <p:cNvPr id="25" name="Rectangle 24">
            <a:extLst>
              <a:ext uri="{FF2B5EF4-FFF2-40B4-BE49-F238E27FC236}">
                <a16:creationId xmlns:a16="http://schemas.microsoft.com/office/drawing/2014/main" id="{15FF3643-B7F8-41B5-B50B-07B5B6115B28}"/>
              </a:ext>
            </a:extLst>
          </p:cNvPr>
          <p:cNvSpPr/>
          <p:nvPr/>
        </p:nvSpPr>
        <p:spPr>
          <a:xfrm>
            <a:off x="3702780" y="2330822"/>
            <a:ext cx="35060" cy="3465385"/>
          </a:xfrm>
          <a:prstGeom prst="rect">
            <a:avLst/>
          </a:prstGeom>
          <a:gradFill flip="none" rotWithShape="1">
            <a:gsLst>
              <a:gs pos="23000">
                <a:schemeClr val="bg1">
                  <a:lumMod val="85000"/>
                </a:schemeClr>
              </a:gs>
              <a:gs pos="46900">
                <a:schemeClr val="bg1">
                  <a:lumMod val="95000"/>
                </a:schemeClr>
              </a:gs>
              <a:gs pos="0">
                <a:schemeClr val="bg1">
                  <a:lumMod val="75000"/>
                </a:schemeClr>
              </a:gs>
              <a:gs pos="100000">
                <a:schemeClr val="bg1"/>
              </a:gs>
            </a:gsLst>
            <a:lin ang="10800000" scaled="1"/>
            <a:tileRect/>
          </a:gra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grpSp>
        <p:nvGrpSpPr>
          <p:cNvPr id="27" name="Group 26">
            <a:extLst>
              <a:ext uri="{FF2B5EF4-FFF2-40B4-BE49-F238E27FC236}">
                <a16:creationId xmlns:a16="http://schemas.microsoft.com/office/drawing/2014/main" id="{BF00A00D-231E-4B73-9027-E5AEAD74365F}"/>
              </a:ext>
            </a:extLst>
          </p:cNvPr>
          <p:cNvGrpSpPr/>
          <p:nvPr/>
        </p:nvGrpSpPr>
        <p:grpSpPr>
          <a:xfrm>
            <a:off x="1359225" y="1721238"/>
            <a:ext cx="457200" cy="457576"/>
            <a:chOff x="3071135" y="1760585"/>
            <a:chExt cx="475200" cy="633600"/>
          </a:xfrm>
        </p:grpSpPr>
        <p:sp>
          <p:nvSpPr>
            <p:cNvPr id="28" name="Accent">
              <a:extLst>
                <a:ext uri="{FF2B5EF4-FFF2-40B4-BE49-F238E27FC236}">
                  <a16:creationId xmlns:a16="http://schemas.microsoft.com/office/drawing/2014/main" id="{30F9FF50-D6D2-468F-A3B8-F8F9D9B2C38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9" name="Outline">
              <a:extLst>
                <a:ext uri="{FF2B5EF4-FFF2-40B4-BE49-F238E27FC236}">
                  <a16:creationId xmlns:a16="http://schemas.microsoft.com/office/drawing/2014/main" id="{8E26E0D5-D081-476F-ABC6-1A5FBE6D6E7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0" name="Group 29">
            <a:extLst>
              <a:ext uri="{FF2B5EF4-FFF2-40B4-BE49-F238E27FC236}">
                <a16:creationId xmlns:a16="http://schemas.microsoft.com/office/drawing/2014/main" id="{1203FB52-7688-452E-9901-BA7027F5AE17}"/>
              </a:ext>
            </a:extLst>
          </p:cNvPr>
          <p:cNvGrpSpPr/>
          <p:nvPr/>
        </p:nvGrpSpPr>
        <p:grpSpPr>
          <a:xfrm>
            <a:off x="3844142" y="1721238"/>
            <a:ext cx="457200" cy="457576"/>
            <a:chOff x="3071135" y="1760585"/>
            <a:chExt cx="475200" cy="633600"/>
          </a:xfrm>
        </p:grpSpPr>
        <p:sp>
          <p:nvSpPr>
            <p:cNvPr id="31" name="Accent">
              <a:extLst>
                <a:ext uri="{FF2B5EF4-FFF2-40B4-BE49-F238E27FC236}">
                  <a16:creationId xmlns:a16="http://schemas.microsoft.com/office/drawing/2014/main" id="{0FB99B61-BBB9-44A6-9828-350B0292652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2" name="Outline">
              <a:extLst>
                <a:ext uri="{FF2B5EF4-FFF2-40B4-BE49-F238E27FC236}">
                  <a16:creationId xmlns:a16="http://schemas.microsoft.com/office/drawing/2014/main" id="{311A0AE7-8CF3-43E1-85F3-092917C100D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1" name="Rectangle 20">
            <a:extLst>
              <a:ext uri="{FF2B5EF4-FFF2-40B4-BE49-F238E27FC236}">
                <a16:creationId xmlns:a16="http://schemas.microsoft.com/office/drawing/2014/main" id="{12FEBF7C-543E-4E3C-8D24-F93387F1B3F0}"/>
              </a:ext>
            </a:extLst>
          </p:cNvPr>
          <p:cNvSpPr/>
          <p:nvPr/>
        </p:nvSpPr>
        <p:spPr>
          <a:xfrm>
            <a:off x="6181642" y="2330822"/>
            <a:ext cx="35060" cy="3465385"/>
          </a:xfrm>
          <a:prstGeom prst="rect">
            <a:avLst/>
          </a:prstGeom>
          <a:gradFill flip="none" rotWithShape="1">
            <a:gsLst>
              <a:gs pos="23000">
                <a:schemeClr val="bg1">
                  <a:lumMod val="85000"/>
                </a:schemeClr>
              </a:gs>
              <a:gs pos="46900">
                <a:schemeClr val="bg1">
                  <a:lumMod val="95000"/>
                </a:schemeClr>
              </a:gs>
              <a:gs pos="0">
                <a:schemeClr val="bg1">
                  <a:lumMod val="75000"/>
                </a:schemeClr>
              </a:gs>
              <a:gs pos="100000">
                <a:schemeClr val="bg1"/>
              </a:gs>
            </a:gsLst>
            <a:lin ang="10800000" scaled="1"/>
            <a:tileRect/>
          </a:gra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6" name="Rectangle 25">
            <a:extLst>
              <a:ext uri="{FF2B5EF4-FFF2-40B4-BE49-F238E27FC236}">
                <a16:creationId xmlns:a16="http://schemas.microsoft.com/office/drawing/2014/main" id="{A1B3FAD4-8AEC-41FA-B014-859F4983D96F}"/>
              </a:ext>
            </a:extLst>
          </p:cNvPr>
          <p:cNvSpPr/>
          <p:nvPr/>
        </p:nvSpPr>
        <p:spPr>
          <a:xfrm>
            <a:off x="469651" y="5778280"/>
            <a:ext cx="8200012" cy="45719"/>
          </a:xfrm>
          <a:prstGeom prst="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3" name="Rectangle: Diagonal Corners Rounded 22">
            <a:extLst>
              <a:ext uri="{FF2B5EF4-FFF2-40B4-BE49-F238E27FC236}">
                <a16:creationId xmlns:a16="http://schemas.microsoft.com/office/drawing/2014/main" id="{C2BC3BA9-EBBF-4954-A45A-4271D6BD47D8}"/>
              </a:ext>
            </a:extLst>
          </p:cNvPr>
          <p:cNvSpPr/>
          <p:nvPr>
            <p:custDataLst>
              <p:tags r:id="rId3"/>
            </p:custDataLst>
          </p:nvPr>
        </p:nvSpPr>
        <p:spPr>
          <a:xfrm>
            <a:off x="6239163" y="1562227"/>
            <a:ext cx="630538" cy="775598"/>
          </a:xfrm>
          <a:prstGeom prst="round2DiagRect">
            <a:avLst/>
          </a:prstGeom>
          <a:solidFill>
            <a:srgbClr val="FFFFFF"/>
          </a:solidFill>
          <a:ln w="19050">
            <a:gradFill flip="none" rotWithShape="1">
              <a:gsLst>
                <a:gs pos="0">
                  <a:schemeClr val="accent2"/>
                </a:gs>
                <a:gs pos="100000">
                  <a:schemeClr val="tx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24" name="Group 23">
            <a:extLst>
              <a:ext uri="{FF2B5EF4-FFF2-40B4-BE49-F238E27FC236}">
                <a16:creationId xmlns:a16="http://schemas.microsoft.com/office/drawing/2014/main" id="{09D15B9E-0218-4FC8-BF11-49F600D7EE49}"/>
              </a:ext>
            </a:extLst>
          </p:cNvPr>
          <p:cNvGrpSpPr/>
          <p:nvPr/>
        </p:nvGrpSpPr>
        <p:grpSpPr>
          <a:xfrm>
            <a:off x="6325832" y="1721238"/>
            <a:ext cx="457200" cy="457576"/>
            <a:chOff x="3071135" y="1760585"/>
            <a:chExt cx="475200" cy="633600"/>
          </a:xfrm>
        </p:grpSpPr>
        <p:sp>
          <p:nvSpPr>
            <p:cNvPr id="33" name="Accent">
              <a:extLst>
                <a:ext uri="{FF2B5EF4-FFF2-40B4-BE49-F238E27FC236}">
                  <a16:creationId xmlns:a16="http://schemas.microsoft.com/office/drawing/2014/main" id="{DDDD4E0F-48EF-478F-8A67-6F2A51B4F3C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4" name="Outline">
              <a:extLst>
                <a:ext uri="{FF2B5EF4-FFF2-40B4-BE49-F238E27FC236}">
                  <a16:creationId xmlns:a16="http://schemas.microsoft.com/office/drawing/2014/main" id="{219D07C6-C207-41DF-892B-36B42465654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1023395195"/>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FC8CEAB-5090-4F8D-93F9-54A5029A54CB}"/>
              </a:ext>
            </a:extLst>
          </p:cNvPr>
          <p:cNvSpPr>
            <a:spLocks noGrp="1"/>
          </p:cNvSpPr>
          <p:nvPr>
            <p:ph type="title"/>
          </p:nvPr>
        </p:nvSpPr>
        <p:spPr>
          <a:xfrm>
            <a:off x="221226" y="365126"/>
            <a:ext cx="8701548" cy="578772"/>
          </a:xfrm>
        </p:spPr>
        <p:txBody>
          <a:bodyPr/>
          <a:lstStyle/>
          <a:p>
            <a:r>
              <a:rPr lang="en-US" dirty="0"/>
              <a:t>Two-Panel Comparison with Center Diamond</a:t>
            </a:r>
          </a:p>
        </p:txBody>
      </p:sp>
      <p:pic>
        <p:nvPicPr>
          <p:cNvPr id="3" name="Picture 2">
            <a:extLst>
              <a:ext uri="{FF2B5EF4-FFF2-40B4-BE49-F238E27FC236}">
                <a16:creationId xmlns:a16="http://schemas.microsoft.com/office/drawing/2014/main" id="{03E05F5D-45EA-4640-AB5A-F1DC6A9BD4C1}"/>
              </a:ext>
            </a:extLst>
          </p:cNvPr>
          <p:cNvPicPr>
            <a:picLocks noChangeAspect="1"/>
          </p:cNvPicPr>
          <p:nvPr/>
        </p:nvPicPr>
        <p:blipFill>
          <a:blip r:embed="rId2">
            <a:extLst>
              <a:ext uri="{28A0092B-C50C-407E-A947-70E740481C1C}">
                <a14:useLocalDpi xmlns:a14="http://schemas.microsoft.com/office/drawing/2010/main" val="0"/>
              </a:ext>
            </a:extLst>
          </a:blip>
          <a:srcRect l="8561" t="1008" r="16375" b="8301"/>
          <a:stretch>
            <a:fillRect/>
          </a:stretch>
        </p:blipFill>
        <p:spPr>
          <a:xfrm>
            <a:off x="5376922" y="2166952"/>
            <a:ext cx="3420320" cy="3673244"/>
          </a:xfrm>
          <a:custGeom>
            <a:avLst/>
            <a:gdLst>
              <a:gd name="connsiteX0" fmla="*/ 612220 w 4560426"/>
              <a:gd name="connsiteY0" fmla="*/ 0 h 3673244"/>
              <a:gd name="connsiteX1" fmla="*/ 3948206 w 4560426"/>
              <a:gd name="connsiteY1" fmla="*/ 0 h 3673244"/>
              <a:gd name="connsiteX2" fmla="*/ 4560426 w 4560426"/>
              <a:gd name="connsiteY2" fmla="*/ 612220 h 3673244"/>
              <a:gd name="connsiteX3" fmla="*/ 4560426 w 4560426"/>
              <a:gd name="connsiteY3" fmla="*/ 3061024 h 3673244"/>
              <a:gd name="connsiteX4" fmla="*/ 3948206 w 4560426"/>
              <a:gd name="connsiteY4" fmla="*/ 3673244 h 3673244"/>
              <a:gd name="connsiteX5" fmla="*/ 612220 w 4560426"/>
              <a:gd name="connsiteY5" fmla="*/ 3673244 h 3673244"/>
              <a:gd name="connsiteX6" fmla="*/ 0 w 4560426"/>
              <a:gd name="connsiteY6" fmla="*/ 3061024 h 3673244"/>
              <a:gd name="connsiteX7" fmla="*/ 0 w 4560426"/>
              <a:gd name="connsiteY7" fmla="*/ 612220 h 3673244"/>
              <a:gd name="connsiteX8" fmla="*/ 612220 w 4560426"/>
              <a:gd name="connsiteY8" fmla="*/ 0 h 367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0426" h="3673244">
                <a:moveTo>
                  <a:pt x="612220" y="0"/>
                </a:moveTo>
                <a:lnTo>
                  <a:pt x="3948206" y="0"/>
                </a:lnTo>
                <a:cubicBezTo>
                  <a:pt x="4286326" y="0"/>
                  <a:pt x="4560426" y="274100"/>
                  <a:pt x="4560426" y="612220"/>
                </a:cubicBezTo>
                <a:lnTo>
                  <a:pt x="4560426" y="3061024"/>
                </a:lnTo>
                <a:cubicBezTo>
                  <a:pt x="4560426" y="3399144"/>
                  <a:pt x="4286326" y="3673244"/>
                  <a:pt x="3948206" y="3673244"/>
                </a:cubicBezTo>
                <a:lnTo>
                  <a:pt x="612220" y="3673244"/>
                </a:lnTo>
                <a:cubicBezTo>
                  <a:pt x="274100" y="3673244"/>
                  <a:pt x="0" y="3399144"/>
                  <a:pt x="0" y="3061024"/>
                </a:cubicBezTo>
                <a:lnTo>
                  <a:pt x="0" y="612220"/>
                </a:lnTo>
                <a:cubicBezTo>
                  <a:pt x="0" y="274100"/>
                  <a:pt x="274100" y="0"/>
                  <a:pt x="612220" y="0"/>
                </a:cubicBezTo>
                <a:close/>
              </a:path>
            </a:pathLst>
          </a:custGeom>
        </p:spPr>
      </p:pic>
      <p:pic>
        <p:nvPicPr>
          <p:cNvPr id="4" name="Picture 3">
            <a:extLst>
              <a:ext uri="{FF2B5EF4-FFF2-40B4-BE49-F238E27FC236}">
                <a16:creationId xmlns:a16="http://schemas.microsoft.com/office/drawing/2014/main" id="{48677075-56A3-4595-B4C9-2B33FFFA2CB2}"/>
              </a:ext>
            </a:extLst>
          </p:cNvPr>
          <p:cNvPicPr>
            <a:picLocks noChangeAspect="1"/>
          </p:cNvPicPr>
          <p:nvPr/>
        </p:nvPicPr>
        <p:blipFill>
          <a:blip r:embed="rId3">
            <a:extLst>
              <a:ext uri="{28A0092B-C50C-407E-A947-70E740481C1C}">
                <a14:useLocalDpi xmlns:a14="http://schemas.microsoft.com/office/drawing/2010/main" val="0"/>
              </a:ext>
            </a:extLst>
          </a:blip>
          <a:srcRect l="6168" t="2266" r="21239" b="10035"/>
          <a:stretch>
            <a:fillRect/>
          </a:stretch>
        </p:blipFill>
        <p:spPr>
          <a:xfrm>
            <a:off x="310145" y="2166952"/>
            <a:ext cx="3420320" cy="3673244"/>
          </a:xfrm>
          <a:custGeom>
            <a:avLst/>
            <a:gdLst>
              <a:gd name="connsiteX0" fmla="*/ 612220 w 4560426"/>
              <a:gd name="connsiteY0" fmla="*/ 0 h 3673244"/>
              <a:gd name="connsiteX1" fmla="*/ 3948206 w 4560426"/>
              <a:gd name="connsiteY1" fmla="*/ 0 h 3673244"/>
              <a:gd name="connsiteX2" fmla="*/ 4560426 w 4560426"/>
              <a:gd name="connsiteY2" fmla="*/ 612220 h 3673244"/>
              <a:gd name="connsiteX3" fmla="*/ 4560426 w 4560426"/>
              <a:gd name="connsiteY3" fmla="*/ 3061024 h 3673244"/>
              <a:gd name="connsiteX4" fmla="*/ 3948206 w 4560426"/>
              <a:gd name="connsiteY4" fmla="*/ 3673244 h 3673244"/>
              <a:gd name="connsiteX5" fmla="*/ 612220 w 4560426"/>
              <a:gd name="connsiteY5" fmla="*/ 3673244 h 3673244"/>
              <a:gd name="connsiteX6" fmla="*/ 0 w 4560426"/>
              <a:gd name="connsiteY6" fmla="*/ 3061024 h 3673244"/>
              <a:gd name="connsiteX7" fmla="*/ 0 w 4560426"/>
              <a:gd name="connsiteY7" fmla="*/ 612220 h 3673244"/>
              <a:gd name="connsiteX8" fmla="*/ 612220 w 4560426"/>
              <a:gd name="connsiteY8" fmla="*/ 0 h 3673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60426" h="3673244">
                <a:moveTo>
                  <a:pt x="612220" y="0"/>
                </a:moveTo>
                <a:lnTo>
                  <a:pt x="3948206" y="0"/>
                </a:lnTo>
                <a:cubicBezTo>
                  <a:pt x="4286326" y="0"/>
                  <a:pt x="4560426" y="274100"/>
                  <a:pt x="4560426" y="612220"/>
                </a:cubicBezTo>
                <a:lnTo>
                  <a:pt x="4560426" y="3061024"/>
                </a:lnTo>
                <a:cubicBezTo>
                  <a:pt x="4560426" y="3399144"/>
                  <a:pt x="4286326" y="3673244"/>
                  <a:pt x="3948206" y="3673244"/>
                </a:cubicBezTo>
                <a:lnTo>
                  <a:pt x="612220" y="3673244"/>
                </a:lnTo>
                <a:cubicBezTo>
                  <a:pt x="274100" y="3673244"/>
                  <a:pt x="0" y="3399144"/>
                  <a:pt x="0" y="3061024"/>
                </a:cubicBezTo>
                <a:lnTo>
                  <a:pt x="0" y="612220"/>
                </a:lnTo>
                <a:cubicBezTo>
                  <a:pt x="0" y="274100"/>
                  <a:pt x="274100" y="0"/>
                  <a:pt x="612220" y="0"/>
                </a:cubicBezTo>
                <a:close/>
              </a:path>
            </a:pathLst>
          </a:custGeom>
        </p:spPr>
      </p:pic>
      <p:sp>
        <p:nvSpPr>
          <p:cNvPr id="5" name="Rectangle: Rounded Corners 4">
            <a:extLst>
              <a:ext uri="{FF2B5EF4-FFF2-40B4-BE49-F238E27FC236}">
                <a16:creationId xmlns:a16="http://schemas.microsoft.com/office/drawing/2014/main" id="{F6E9FD21-45C4-4F3E-9F2E-BE04A5993751}"/>
              </a:ext>
            </a:extLst>
          </p:cNvPr>
          <p:cNvSpPr/>
          <p:nvPr/>
        </p:nvSpPr>
        <p:spPr>
          <a:xfrm>
            <a:off x="303143" y="2166952"/>
            <a:ext cx="3420320" cy="3673244"/>
          </a:xfrm>
          <a:prstGeom prst="roundRect">
            <a:avLst/>
          </a:prstGeom>
          <a:solidFill>
            <a:schemeClr val="tx1">
              <a:alpha val="68000"/>
            </a:schemeClr>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 name="Text 4">
            <a:extLst>
              <a:ext uri="{FF2B5EF4-FFF2-40B4-BE49-F238E27FC236}">
                <a16:creationId xmlns:a16="http://schemas.microsoft.com/office/drawing/2014/main" id="{E9CC1B84-BC91-4133-8FFD-4075FCEDCECD}"/>
              </a:ext>
            </a:extLst>
          </p:cNvPr>
          <p:cNvSpPr/>
          <p:nvPr/>
        </p:nvSpPr>
        <p:spPr>
          <a:xfrm>
            <a:off x="569177" y="2558515"/>
            <a:ext cx="2536496" cy="570889"/>
          </a:xfrm>
          <a:prstGeom prst="roundRect">
            <a:avLst>
              <a:gd name="adj" fmla="val 40000"/>
            </a:avLst>
          </a:prstGeom>
          <a:solidFill>
            <a:schemeClr val="accent1"/>
          </a:solidFill>
          <a:ln/>
        </p:spPr>
        <p:txBody>
          <a:bodyPr wrap="square" lIns="0" tIns="0" rIns="0" bIns="0" rtlCol="0" anchor="ctr"/>
          <a:lstStyle/>
          <a:p>
            <a:pPr marL="0" indent="0" algn="ctr">
              <a:buNone/>
            </a:pPr>
            <a:r>
              <a:rPr lang="da-DK" sz="1500" b="1" dirty="0">
                <a:solidFill>
                  <a:schemeClr val="bg1"/>
                </a:solidFill>
                <a:ea typeface="Georgia" pitchFamily="34" charset="-122"/>
                <a:cs typeface="Georgia" pitchFamily="34" charset="-120"/>
              </a:rPr>
              <a:t>Lorem ipsum dolor sit</a:t>
            </a:r>
          </a:p>
        </p:txBody>
      </p:sp>
      <p:sp>
        <p:nvSpPr>
          <p:cNvPr id="7" name="Text 5">
            <a:extLst>
              <a:ext uri="{FF2B5EF4-FFF2-40B4-BE49-F238E27FC236}">
                <a16:creationId xmlns:a16="http://schemas.microsoft.com/office/drawing/2014/main" id="{22C4269B-9B08-47ED-A7D3-D72685EC8076}"/>
              </a:ext>
            </a:extLst>
          </p:cNvPr>
          <p:cNvSpPr/>
          <p:nvPr/>
        </p:nvSpPr>
        <p:spPr>
          <a:xfrm>
            <a:off x="588750" y="3305150"/>
            <a:ext cx="2497350" cy="2052863"/>
          </a:xfrm>
          <a:prstGeom prst="rect">
            <a:avLst/>
          </a:prstGeom>
          <a:noFill/>
          <a:ln/>
        </p:spPr>
        <p:txBody>
          <a:bodyPr wrap="square" lIns="0" tIns="0" rIns="0" bIns="0" rtlCol="0" anchor="t"/>
          <a:lstStyle/>
          <a:p>
            <a:pPr marL="0" indent="0" algn="ctr">
              <a:buNone/>
            </a:pPr>
            <a:r>
              <a:rPr lang="en-US" sz="1600" dirty="0">
                <a:solidFill>
                  <a:schemeClr val="bg1"/>
                </a:solidFill>
                <a:ea typeface="Calibri" pitchFamily="34" charset="-122"/>
                <a:cs typeface="Calibri" pitchFamily="34" charset="-120"/>
              </a:rPr>
              <a:t>Lorem ipsum dolor sit amet,</a:t>
            </a:r>
            <a:br>
              <a:rPr lang="en-US" sz="1600" dirty="0">
                <a:solidFill>
                  <a:schemeClr val="bg1"/>
                </a:solidFill>
                <a:ea typeface="Calibri" pitchFamily="34" charset="-122"/>
                <a:cs typeface="Calibri" pitchFamily="34" charset="-120"/>
              </a:rPr>
            </a:br>
            <a:r>
              <a:rPr lang="en-US" sz="1600" dirty="0">
                <a:solidFill>
                  <a:schemeClr val="bg1"/>
                </a:solidFill>
                <a:ea typeface="Calibri" pitchFamily="34" charset="-122"/>
                <a:cs typeface="Calibri" pitchFamily="34" charset="-120"/>
              </a:rPr>
              <a:t>consectetur adipiscing elit. Ut tempor, quam et mattis pulvinar, mauris ligula suscipit arcu, sed elementum diam leo at</a:t>
            </a:r>
          </a:p>
        </p:txBody>
      </p:sp>
      <p:sp>
        <p:nvSpPr>
          <p:cNvPr id="8" name="Rectangle: Rounded Corners 7">
            <a:extLst>
              <a:ext uri="{FF2B5EF4-FFF2-40B4-BE49-F238E27FC236}">
                <a16:creationId xmlns:a16="http://schemas.microsoft.com/office/drawing/2014/main" id="{98DBBB0F-0424-4054-A5A1-97983E90A091}"/>
              </a:ext>
            </a:extLst>
          </p:cNvPr>
          <p:cNvSpPr/>
          <p:nvPr/>
        </p:nvSpPr>
        <p:spPr>
          <a:xfrm>
            <a:off x="5376922" y="2166952"/>
            <a:ext cx="3420320" cy="3673244"/>
          </a:xfrm>
          <a:prstGeom prst="roundRect">
            <a:avLst/>
          </a:prstGeom>
          <a:solidFill>
            <a:schemeClr val="tx1">
              <a:alpha val="68000"/>
            </a:schemeClr>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2" name="Group 11">
            <a:extLst>
              <a:ext uri="{FF2B5EF4-FFF2-40B4-BE49-F238E27FC236}">
                <a16:creationId xmlns:a16="http://schemas.microsoft.com/office/drawing/2014/main" id="{28193FCB-A890-9295-69FD-AC2362D225E3}"/>
              </a:ext>
            </a:extLst>
          </p:cNvPr>
          <p:cNvGrpSpPr/>
          <p:nvPr/>
        </p:nvGrpSpPr>
        <p:grpSpPr>
          <a:xfrm>
            <a:off x="3241040" y="2763520"/>
            <a:ext cx="2661920" cy="2598510"/>
            <a:chOff x="3406140" y="2763520"/>
            <a:chExt cx="2331720" cy="2598510"/>
          </a:xfrm>
        </p:grpSpPr>
        <p:sp>
          <p:nvSpPr>
            <p:cNvPr id="9" name="Freeform: Shape 8">
              <a:extLst>
                <a:ext uri="{FF2B5EF4-FFF2-40B4-BE49-F238E27FC236}">
                  <a16:creationId xmlns:a16="http://schemas.microsoft.com/office/drawing/2014/main" id="{3755CCF7-5BD1-4BA8-AB8D-0EF3E4A859B3}"/>
                </a:ext>
              </a:extLst>
            </p:cNvPr>
            <p:cNvSpPr/>
            <p:nvPr/>
          </p:nvSpPr>
          <p:spPr>
            <a:xfrm>
              <a:off x="4572000" y="2763520"/>
              <a:ext cx="1165860" cy="2598174"/>
            </a:xfrm>
            <a:custGeom>
              <a:avLst/>
              <a:gdLst>
                <a:gd name="connsiteX0" fmla="*/ 5511 w 2122119"/>
                <a:gd name="connsiteY0" fmla="*/ 0 h 4243723"/>
                <a:gd name="connsiteX1" fmla="*/ 366861 w 2122119"/>
                <a:gd name="connsiteY1" fmla="*/ 150829 h 4243723"/>
                <a:gd name="connsiteX2" fmla="*/ 1973256 w 2122119"/>
                <a:gd name="connsiteY2" fmla="*/ 1765988 h 4243723"/>
                <a:gd name="connsiteX3" fmla="*/ 1971288 w 2122119"/>
                <a:gd name="connsiteY3" fmla="*/ 2489503 h 4243723"/>
                <a:gd name="connsiteX4" fmla="*/ 356655 w 2122119"/>
                <a:gd name="connsiteY4" fmla="*/ 4095376 h 4243723"/>
                <a:gd name="connsiteX5" fmla="*/ 92228 w 2122119"/>
                <a:gd name="connsiteY5" fmla="*/ 4235137 h 4243723"/>
                <a:gd name="connsiteX6" fmla="*/ 0 w 2122119"/>
                <a:gd name="connsiteY6" fmla="*/ 4243723 h 4243723"/>
                <a:gd name="connsiteX7" fmla="*/ 0 w 2122119"/>
                <a:gd name="connsiteY7" fmla="*/ 513 h 4243723"/>
                <a:gd name="connsiteX8" fmla="*/ 5511 w 2122119"/>
                <a:gd name="connsiteY8" fmla="*/ 0 h 42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119" h="4243723">
                  <a:moveTo>
                    <a:pt x="5511" y="0"/>
                  </a:moveTo>
                  <a:cubicBezTo>
                    <a:pt x="136441" y="356"/>
                    <a:pt x="267236" y="50661"/>
                    <a:pt x="366861" y="150829"/>
                  </a:cubicBezTo>
                  <a:lnTo>
                    <a:pt x="1973256" y="1765988"/>
                  </a:lnTo>
                  <a:cubicBezTo>
                    <a:pt x="2172506" y="1966325"/>
                    <a:pt x="2171625" y="2290254"/>
                    <a:pt x="1971288" y="2489503"/>
                  </a:cubicBezTo>
                  <a:lnTo>
                    <a:pt x="356655" y="4095376"/>
                  </a:lnTo>
                  <a:cubicBezTo>
                    <a:pt x="281529" y="4170095"/>
                    <a:pt x="189022" y="4216670"/>
                    <a:pt x="92228" y="4235137"/>
                  </a:cubicBezTo>
                  <a:lnTo>
                    <a:pt x="0" y="4243723"/>
                  </a:lnTo>
                  <a:lnTo>
                    <a:pt x="0" y="513"/>
                  </a:lnTo>
                  <a:lnTo>
                    <a:pt x="551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10" name="Freeform: Shape 9">
              <a:extLst>
                <a:ext uri="{FF2B5EF4-FFF2-40B4-BE49-F238E27FC236}">
                  <a16:creationId xmlns:a16="http://schemas.microsoft.com/office/drawing/2014/main" id="{1D9D8535-4ADF-4C25-A438-2BBDB36C043B}"/>
                </a:ext>
              </a:extLst>
            </p:cNvPr>
            <p:cNvSpPr/>
            <p:nvPr/>
          </p:nvSpPr>
          <p:spPr>
            <a:xfrm>
              <a:off x="3406140" y="2763856"/>
              <a:ext cx="1165859" cy="2598174"/>
            </a:xfrm>
            <a:custGeom>
              <a:avLst/>
              <a:gdLst>
                <a:gd name="connsiteX0" fmla="*/ 2122118 w 2122118"/>
                <a:gd name="connsiteY0" fmla="*/ 0 h 4243723"/>
                <a:gd name="connsiteX1" fmla="*/ 2122118 w 2122118"/>
                <a:gd name="connsiteY1" fmla="*/ 4243210 h 4243723"/>
                <a:gd name="connsiteX2" fmla="*/ 2116608 w 2122118"/>
                <a:gd name="connsiteY2" fmla="*/ 4243723 h 4243723"/>
                <a:gd name="connsiteX3" fmla="*/ 1755258 w 2122118"/>
                <a:gd name="connsiteY3" fmla="*/ 4092894 h 4243723"/>
                <a:gd name="connsiteX4" fmla="*/ 148862 w 2122118"/>
                <a:gd name="connsiteY4" fmla="*/ 2477735 h 4243723"/>
                <a:gd name="connsiteX5" fmla="*/ 150830 w 2122118"/>
                <a:gd name="connsiteY5" fmla="*/ 1754220 h 4243723"/>
                <a:gd name="connsiteX6" fmla="*/ 1765464 w 2122118"/>
                <a:gd name="connsiteY6" fmla="*/ 148348 h 4243723"/>
                <a:gd name="connsiteX7" fmla="*/ 2029890 w 2122118"/>
                <a:gd name="connsiteY7" fmla="*/ 8586 h 4243723"/>
                <a:gd name="connsiteX8" fmla="*/ 2122118 w 2122118"/>
                <a:gd name="connsiteY8" fmla="*/ 0 h 4243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2118" h="4243723">
                  <a:moveTo>
                    <a:pt x="2122118" y="0"/>
                  </a:moveTo>
                  <a:lnTo>
                    <a:pt x="2122118" y="4243210"/>
                  </a:lnTo>
                  <a:lnTo>
                    <a:pt x="2116608" y="4243723"/>
                  </a:lnTo>
                  <a:cubicBezTo>
                    <a:pt x="1985677" y="4243367"/>
                    <a:pt x="1854882" y="4193063"/>
                    <a:pt x="1755258" y="4092894"/>
                  </a:cubicBezTo>
                  <a:lnTo>
                    <a:pt x="148862" y="2477735"/>
                  </a:lnTo>
                  <a:cubicBezTo>
                    <a:pt x="-50387" y="2277398"/>
                    <a:pt x="-49506" y="1953470"/>
                    <a:pt x="150830" y="1754220"/>
                  </a:cubicBezTo>
                  <a:lnTo>
                    <a:pt x="1765464" y="148348"/>
                  </a:lnTo>
                  <a:cubicBezTo>
                    <a:pt x="1840590" y="73629"/>
                    <a:pt x="1933096" y="27054"/>
                    <a:pt x="2029890" y="8586"/>
                  </a:cubicBezTo>
                  <a:lnTo>
                    <a:pt x="2122118"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grpSp>
      <p:sp>
        <p:nvSpPr>
          <p:cNvPr id="13" name="Text 8">
            <a:extLst>
              <a:ext uri="{FF2B5EF4-FFF2-40B4-BE49-F238E27FC236}">
                <a16:creationId xmlns:a16="http://schemas.microsoft.com/office/drawing/2014/main" id="{D8E087CA-A78C-4B5C-BF27-8FA9C21A1539}"/>
              </a:ext>
            </a:extLst>
          </p:cNvPr>
          <p:cNvSpPr/>
          <p:nvPr/>
        </p:nvSpPr>
        <p:spPr>
          <a:xfrm>
            <a:off x="5967424" y="2558515"/>
            <a:ext cx="2536496" cy="570889"/>
          </a:xfrm>
          <a:prstGeom prst="roundRect">
            <a:avLst>
              <a:gd name="adj" fmla="val 40000"/>
            </a:avLst>
          </a:prstGeom>
          <a:solidFill>
            <a:schemeClr val="accent2"/>
          </a:solidFill>
          <a:ln/>
        </p:spPr>
        <p:txBody>
          <a:bodyPr wrap="square" lIns="0" tIns="0" rIns="0" bIns="0" rtlCol="0" anchor="ctr"/>
          <a:lstStyle/>
          <a:p>
            <a:pPr marL="0" indent="0" algn="ctr">
              <a:buNone/>
            </a:pPr>
            <a:r>
              <a:rPr lang="da-DK" sz="1500" b="1" dirty="0">
                <a:solidFill>
                  <a:schemeClr val="bg1"/>
                </a:solidFill>
                <a:ea typeface="Georgia" pitchFamily="34" charset="-122"/>
                <a:cs typeface="Georgia" pitchFamily="34" charset="-120"/>
              </a:rPr>
              <a:t>Lorem ipsum dolor sit</a:t>
            </a:r>
          </a:p>
        </p:txBody>
      </p:sp>
      <p:sp>
        <p:nvSpPr>
          <p:cNvPr id="14" name="Text 9">
            <a:extLst>
              <a:ext uri="{FF2B5EF4-FFF2-40B4-BE49-F238E27FC236}">
                <a16:creationId xmlns:a16="http://schemas.microsoft.com/office/drawing/2014/main" id="{03B6A9D1-FBE6-45A8-A960-7D3128466A33}"/>
              </a:ext>
            </a:extLst>
          </p:cNvPr>
          <p:cNvSpPr/>
          <p:nvPr/>
        </p:nvSpPr>
        <p:spPr>
          <a:xfrm>
            <a:off x="5986997" y="3305150"/>
            <a:ext cx="2497350" cy="2044090"/>
          </a:xfrm>
          <a:prstGeom prst="rect">
            <a:avLst/>
          </a:prstGeom>
          <a:noFill/>
          <a:ln/>
        </p:spPr>
        <p:txBody>
          <a:bodyPr wrap="square" lIns="0" tIns="0" rIns="0" bIns="0" rtlCol="0" anchor="t"/>
          <a:lstStyle/>
          <a:p>
            <a:pPr marL="0" indent="0" algn="ctr">
              <a:buNone/>
            </a:pPr>
            <a:r>
              <a:rPr lang="en-US" sz="1600" dirty="0">
                <a:solidFill>
                  <a:schemeClr val="bg1"/>
                </a:solidFill>
                <a:ea typeface="Calibri" pitchFamily="34" charset="-122"/>
                <a:cs typeface="Calibri" pitchFamily="34" charset="-120"/>
              </a:rPr>
              <a:t>Lorem ipsum dolor sit amet,</a:t>
            </a:r>
            <a:br>
              <a:rPr lang="en-US" sz="1600" dirty="0">
                <a:solidFill>
                  <a:schemeClr val="bg1"/>
                </a:solidFill>
                <a:ea typeface="Calibri" pitchFamily="34" charset="-122"/>
                <a:cs typeface="Calibri" pitchFamily="34" charset="-120"/>
              </a:rPr>
            </a:br>
            <a:r>
              <a:rPr lang="en-US" sz="1600" dirty="0">
                <a:solidFill>
                  <a:schemeClr val="bg1"/>
                </a:solidFill>
                <a:ea typeface="Calibri" pitchFamily="34" charset="-122"/>
                <a:cs typeface="Calibri" pitchFamily="34" charset="-120"/>
              </a:rPr>
              <a:t>consectetur adipiscing elit. Ut tempor, quam et mattis pulvinar, mauris ligula suscipit arcu, sed elementum diam leo at</a:t>
            </a:r>
          </a:p>
        </p:txBody>
      </p:sp>
      <p:grpSp>
        <p:nvGrpSpPr>
          <p:cNvPr id="16" name="Group 15">
            <a:extLst>
              <a:ext uri="{FF2B5EF4-FFF2-40B4-BE49-F238E27FC236}">
                <a16:creationId xmlns:a16="http://schemas.microsoft.com/office/drawing/2014/main" id="{FC3D1DB7-ED1A-484A-8968-68500750AB3F}"/>
              </a:ext>
            </a:extLst>
          </p:cNvPr>
          <p:cNvGrpSpPr/>
          <p:nvPr/>
        </p:nvGrpSpPr>
        <p:grpSpPr>
          <a:xfrm>
            <a:off x="3735646" y="3726007"/>
            <a:ext cx="673236" cy="673200"/>
            <a:chOff x="3071135" y="1760585"/>
            <a:chExt cx="475200" cy="633600"/>
          </a:xfrm>
          <a:solidFill>
            <a:schemeClr val="bg1"/>
          </a:solidFill>
        </p:grpSpPr>
        <p:sp>
          <p:nvSpPr>
            <p:cNvPr id="17" name="Accent">
              <a:extLst>
                <a:ext uri="{FF2B5EF4-FFF2-40B4-BE49-F238E27FC236}">
                  <a16:creationId xmlns:a16="http://schemas.microsoft.com/office/drawing/2014/main" id="{B06EB5BA-02EA-4AA7-844E-B0D29AA4E84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18" name="Outline">
              <a:extLst>
                <a:ext uri="{FF2B5EF4-FFF2-40B4-BE49-F238E27FC236}">
                  <a16:creationId xmlns:a16="http://schemas.microsoft.com/office/drawing/2014/main" id="{003AE698-D019-4A87-AB75-1CD04E40D60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grpSp>
        <p:nvGrpSpPr>
          <p:cNvPr id="19" name="Group 18">
            <a:extLst>
              <a:ext uri="{FF2B5EF4-FFF2-40B4-BE49-F238E27FC236}">
                <a16:creationId xmlns:a16="http://schemas.microsoft.com/office/drawing/2014/main" id="{66967444-D10D-49CD-A307-27365C622060}"/>
              </a:ext>
            </a:extLst>
          </p:cNvPr>
          <p:cNvGrpSpPr/>
          <p:nvPr/>
        </p:nvGrpSpPr>
        <p:grpSpPr>
          <a:xfrm>
            <a:off x="4730056" y="3726007"/>
            <a:ext cx="673236" cy="673200"/>
            <a:chOff x="3071135" y="1760585"/>
            <a:chExt cx="475200" cy="633600"/>
          </a:xfrm>
          <a:solidFill>
            <a:schemeClr val="bg1"/>
          </a:solidFill>
        </p:grpSpPr>
        <p:sp>
          <p:nvSpPr>
            <p:cNvPr id="20" name="Accent">
              <a:extLst>
                <a:ext uri="{FF2B5EF4-FFF2-40B4-BE49-F238E27FC236}">
                  <a16:creationId xmlns:a16="http://schemas.microsoft.com/office/drawing/2014/main" id="{33EE59CD-7CBE-4776-884F-0B101C94B88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nchor="ctr"/>
            <a:lstStyle/>
            <a:p>
              <a:endParaRPr sz="1200" b="1" dirty="0"/>
            </a:p>
          </p:txBody>
        </p:sp>
        <p:sp>
          <p:nvSpPr>
            <p:cNvPr id="21" name="Outline">
              <a:extLst>
                <a:ext uri="{FF2B5EF4-FFF2-40B4-BE49-F238E27FC236}">
                  <a16:creationId xmlns:a16="http://schemas.microsoft.com/office/drawing/2014/main" id="{0138454A-B7B0-4501-80B0-2DE4D266272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nchor="ctr"/>
            <a:lstStyle/>
            <a:p>
              <a:endParaRPr sz="1200" b="1" dirty="0"/>
            </a:p>
          </p:txBody>
        </p:sp>
      </p:grpSp>
      <p:sp>
        <p:nvSpPr>
          <p:cNvPr id="26" name="Text Placeholder 19">
            <a:extLst>
              <a:ext uri="{FF2B5EF4-FFF2-40B4-BE49-F238E27FC236}">
                <a16:creationId xmlns:a16="http://schemas.microsoft.com/office/drawing/2014/main" id="{B86DF59D-96D2-4BD9-A077-AFD7623A222A}"/>
              </a:ext>
            </a:extLst>
          </p:cNvPr>
          <p:cNvSpPr txBox="1">
            <a:spLocks/>
          </p:cNvSpPr>
          <p:nvPr/>
        </p:nvSpPr>
        <p:spPr>
          <a:xfrm>
            <a:off x="2644263" y="1425430"/>
            <a:ext cx="3855474"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800" b="1" dirty="0"/>
              <a:t>Lorem Ipsum</a:t>
            </a:r>
          </a:p>
        </p:txBody>
      </p:sp>
      <p:cxnSp>
        <p:nvCxnSpPr>
          <p:cNvPr id="27" name="Straight Connector 26">
            <a:extLst>
              <a:ext uri="{FF2B5EF4-FFF2-40B4-BE49-F238E27FC236}">
                <a16:creationId xmlns:a16="http://schemas.microsoft.com/office/drawing/2014/main" id="{E1249E35-30A6-42A9-86DB-901216AB3EB2}"/>
              </a:ext>
            </a:extLst>
          </p:cNvPr>
          <p:cNvCxnSpPr>
            <a:cxnSpLocks/>
          </p:cNvCxnSpPr>
          <p:nvPr/>
        </p:nvCxnSpPr>
        <p:spPr>
          <a:xfrm>
            <a:off x="4351259" y="198357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7658461"/>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A5B0AEA-8652-52C2-CFB8-4EECB04EEBE3}"/>
              </a:ext>
            </a:extLst>
          </p:cNvPr>
          <p:cNvSpPr>
            <a:spLocks noGrp="1"/>
          </p:cNvSpPr>
          <p:nvPr>
            <p:ph type="title"/>
          </p:nvPr>
        </p:nvSpPr>
        <p:spPr/>
        <p:txBody>
          <a:bodyPr/>
          <a:lstStyle/>
          <a:p>
            <a:r>
              <a:rPr lang="en-US" dirty="0"/>
              <a:t>Table Slides</a:t>
            </a:r>
            <a:endParaRPr lang="en-PH" dirty="0"/>
          </a:p>
        </p:txBody>
      </p:sp>
      <p:sp>
        <p:nvSpPr>
          <p:cNvPr id="4" name="Text Placeholder 3">
            <a:extLst>
              <a:ext uri="{FF2B5EF4-FFF2-40B4-BE49-F238E27FC236}">
                <a16:creationId xmlns:a16="http://schemas.microsoft.com/office/drawing/2014/main" id="{F91E5A17-903A-7BE9-AD62-B10AA3EE92D7}"/>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3034546051"/>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Table 12">
            <a:extLst>
              <a:ext uri="{FF2B5EF4-FFF2-40B4-BE49-F238E27FC236}">
                <a16:creationId xmlns:a16="http://schemas.microsoft.com/office/drawing/2014/main" id="{19298253-9384-4E88-822B-28597E752E58}"/>
              </a:ext>
            </a:extLst>
          </p:cNvPr>
          <p:cNvGraphicFramePr>
            <a:graphicFrameLocks noGrp="1"/>
          </p:cNvGraphicFramePr>
          <p:nvPr>
            <p:extLst>
              <p:ext uri="{D42A27DB-BD31-4B8C-83A1-F6EECF244321}">
                <p14:modId xmlns:p14="http://schemas.microsoft.com/office/powerpoint/2010/main" val="4200184221"/>
              </p:ext>
            </p:extLst>
          </p:nvPr>
        </p:nvGraphicFramePr>
        <p:xfrm>
          <a:off x="221226" y="1597307"/>
          <a:ext cx="8739167" cy="4340504"/>
        </p:xfrm>
        <a:graphic>
          <a:graphicData uri="http://schemas.openxmlformats.org/drawingml/2006/table">
            <a:tbl>
              <a:tblPr firstRow="1" bandRow="1">
                <a:tableStyleId>{5C22544A-7EE6-4342-B048-85BDC9FD1C3A}</a:tableStyleId>
              </a:tblPr>
              <a:tblGrid>
                <a:gridCol w="1578077">
                  <a:extLst>
                    <a:ext uri="{9D8B030D-6E8A-4147-A177-3AD203B41FA5}">
                      <a16:colId xmlns:a16="http://schemas.microsoft.com/office/drawing/2014/main" val="707147786"/>
                    </a:ext>
                  </a:extLst>
                </a:gridCol>
                <a:gridCol w="2387030">
                  <a:extLst>
                    <a:ext uri="{9D8B030D-6E8A-4147-A177-3AD203B41FA5}">
                      <a16:colId xmlns:a16="http://schemas.microsoft.com/office/drawing/2014/main" val="2675746163"/>
                    </a:ext>
                  </a:extLst>
                </a:gridCol>
                <a:gridCol w="2387030">
                  <a:extLst>
                    <a:ext uri="{9D8B030D-6E8A-4147-A177-3AD203B41FA5}">
                      <a16:colId xmlns:a16="http://schemas.microsoft.com/office/drawing/2014/main" val="3370450563"/>
                    </a:ext>
                  </a:extLst>
                </a:gridCol>
                <a:gridCol w="2387030">
                  <a:extLst>
                    <a:ext uri="{9D8B030D-6E8A-4147-A177-3AD203B41FA5}">
                      <a16:colId xmlns:a16="http://schemas.microsoft.com/office/drawing/2014/main" val="2810233388"/>
                    </a:ext>
                  </a:extLst>
                </a:gridCol>
              </a:tblGrid>
              <a:tr h="708824">
                <a:tc>
                  <a:txBody>
                    <a:bodyPr/>
                    <a:lstStyle/>
                    <a:p>
                      <a:endParaRPr lang="en-PH" dirty="0"/>
                    </a:p>
                  </a:txBody>
                  <a:tcPr>
                    <a:lnB w="38100" cmpd="sng">
                      <a:noFill/>
                    </a:lnB>
                    <a:noFill/>
                  </a:tcPr>
                </a:tc>
                <a:tc>
                  <a:txBody>
                    <a:bodyPr/>
                    <a:lstStyle/>
                    <a:p>
                      <a:endParaRPr lang="en-PH" dirty="0"/>
                    </a:p>
                  </a:txBody>
                  <a:tcPr>
                    <a:lnB w="38100" cmpd="sng">
                      <a:noFill/>
                    </a:lnB>
                    <a:noFill/>
                  </a:tcPr>
                </a:tc>
                <a:tc>
                  <a:txBody>
                    <a:bodyPr/>
                    <a:lstStyle/>
                    <a:p>
                      <a:endParaRPr lang="en-PH" dirty="0"/>
                    </a:p>
                  </a:txBody>
                  <a:tcPr>
                    <a:lnB w="38100" cmpd="sng">
                      <a:noFill/>
                    </a:lnB>
                    <a:noFill/>
                  </a:tcPr>
                </a:tc>
                <a:tc>
                  <a:txBody>
                    <a:bodyPr/>
                    <a:lstStyle/>
                    <a:p>
                      <a:endParaRPr lang="en-PH" dirty="0"/>
                    </a:p>
                  </a:txBody>
                  <a:tcPr>
                    <a:lnB w="38100" cmpd="sng">
                      <a:noFill/>
                    </a:lnB>
                    <a:noFill/>
                  </a:tcPr>
                </a:tc>
                <a:extLst>
                  <a:ext uri="{0D108BD9-81ED-4DB2-BD59-A6C34878D82A}">
                    <a16:rowId xmlns:a16="http://schemas.microsoft.com/office/drawing/2014/main" val="3449908467"/>
                  </a:ext>
                </a:extLst>
              </a:tr>
              <a:tr h="726336">
                <a:tc>
                  <a:txBody>
                    <a:bodyPr/>
                    <a:lstStyle/>
                    <a:p>
                      <a:r>
                        <a:rPr kumimoji="0" lang="en-US" sz="1050" b="1" i="0" u="none" strike="noStrike" kern="1200" cap="none" spc="0" normalizeH="0" baseline="0" noProof="0" dirty="0">
                          <a:ln>
                            <a:noFill/>
                          </a:ln>
                          <a:solidFill>
                            <a:schemeClr val="accent1"/>
                          </a:solidFill>
                          <a:effectLst/>
                          <a:uLnTx/>
                          <a:uFillTx/>
                          <a:latin typeface="Helvetica"/>
                          <a:ea typeface="+mn-ea"/>
                          <a:cs typeface="Calibri" panose="020F0502020204030204" pitchFamily="34" charset="0"/>
                        </a:rPr>
                        <a:t>Lorem ipsum dolorsit amet</a:t>
                      </a:r>
                      <a:endParaRPr lang="en-PH" sz="1600" b="1" dirty="0">
                        <a:solidFill>
                          <a:schemeClr val="accent1"/>
                        </a:solidFill>
                      </a:endParaRPr>
                    </a:p>
                  </a:txBody>
                  <a:tcPr anchor="ctr">
                    <a:lnL w="12700" cmpd="sng">
                      <a:noFill/>
                    </a:lnL>
                    <a:lnR w="12700" cap="flat" cmpd="sng" algn="ctr">
                      <a:noFill/>
                      <a:prstDash val="sysDot"/>
                      <a:round/>
                      <a:headEnd type="none" w="med" len="med"/>
                      <a:tailEnd type="none" w="med" len="med"/>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36233439"/>
                  </a:ext>
                </a:extLst>
              </a:tr>
              <a:tr h="726336">
                <a:tc>
                  <a:txBody>
                    <a:bodyPr/>
                    <a:lstStyle/>
                    <a:p>
                      <a:r>
                        <a:rPr kumimoji="0" lang="en-US" sz="1050" b="1" i="0" u="none" strike="noStrike" kern="1200" cap="none" spc="0" normalizeH="0" baseline="0" noProof="0" dirty="0">
                          <a:ln>
                            <a:noFill/>
                          </a:ln>
                          <a:solidFill>
                            <a:schemeClr val="accent1"/>
                          </a:solidFill>
                          <a:effectLst/>
                          <a:uLnTx/>
                          <a:uFillTx/>
                          <a:latin typeface="Helvetica"/>
                          <a:ea typeface="+mn-ea"/>
                          <a:cs typeface="Calibri" panose="020F0502020204030204" pitchFamily="34" charset="0"/>
                        </a:rPr>
                        <a:t>Lorem ipsum dolor sit amet</a:t>
                      </a:r>
                      <a:endParaRPr lang="en-PH" sz="1600" b="1" dirty="0">
                        <a:solidFill>
                          <a:schemeClr val="accent1"/>
                        </a:solidFill>
                      </a:endParaRPr>
                    </a:p>
                  </a:txBody>
                  <a:tcPr anchor="ctr">
                    <a:lnL w="12700" cmpd="sng">
                      <a:noFill/>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60443710"/>
                  </a:ext>
                </a:extLst>
              </a:tr>
              <a:tr h="726336">
                <a:tc>
                  <a:txBody>
                    <a:bodyPr/>
                    <a:lstStyle/>
                    <a:p>
                      <a:r>
                        <a:rPr kumimoji="0" lang="en-US" sz="1050" b="1" i="0" u="none" strike="noStrike" kern="1200" cap="none" spc="0" normalizeH="0" baseline="0" noProof="0" dirty="0">
                          <a:ln>
                            <a:noFill/>
                          </a:ln>
                          <a:solidFill>
                            <a:schemeClr val="accent1"/>
                          </a:solidFill>
                          <a:effectLst/>
                          <a:uLnTx/>
                          <a:uFillTx/>
                          <a:latin typeface="Helvetica"/>
                          <a:ea typeface="+mn-ea"/>
                          <a:cs typeface="Calibri" panose="020F0502020204030204" pitchFamily="34" charset="0"/>
                        </a:rPr>
                        <a:t>Lorem ipsum dolor sit amet</a:t>
                      </a:r>
                      <a:endParaRPr lang="en-PH" sz="1600" b="1" dirty="0">
                        <a:solidFill>
                          <a:schemeClr val="accent1"/>
                        </a:solidFill>
                      </a:endParaRPr>
                    </a:p>
                  </a:txBody>
                  <a:tcPr anchor="ctr">
                    <a:lnL w="12700" cmpd="sng">
                      <a:noFill/>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1429931"/>
                  </a:ext>
                </a:extLst>
              </a:tr>
              <a:tr h="726336">
                <a:tc>
                  <a:txBody>
                    <a:bodyPr/>
                    <a:lstStyle/>
                    <a:p>
                      <a:r>
                        <a:rPr kumimoji="0" lang="en-US" sz="1050" b="1" i="0" u="none" strike="noStrike" kern="1200" cap="none" spc="0" normalizeH="0" baseline="0" noProof="0" dirty="0">
                          <a:ln>
                            <a:noFill/>
                          </a:ln>
                          <a:solidFill>
                            <a:schemeClr val="accent1"/>
                          </a:solidFill>
                          <a:effectLst/>
                          <a:uLnTx/>
                          <a:uFillTx/>
                          <a:latin typeface="Helvetica"/>
                          <a:ea typeface="+mn-ea"/>
                          <a:cs typeface="Calibri" panose="020F0502020204030204" pitchFamily="34" charset="0"/>
                        </a:rPr>
                        <a:t>Lorem ipsum dolor sit amet</a:t>
                      </a:r>
                      <a:endParaRPr lang="en-PH" sz="1600" b="1" dirty="0">
                        <a:solidFill>
                          <a:schemeClr val="accent1"/>
                        </a:solidFill>
                      </a:endParaRPr>
                    </a:p>
                  </a:txBody>
                  <a:tcPr anchor="ctr">
                    <a:lnL w="12700" cmpd="sng">
                      <a:noFill/>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163864"/>
                  </a:ext>
                </a:extLst>
              </a:tr>
              <a:tr h="726336">
                <a:tc>
                  <a:txBody>
                    <a:bodyPr/>
                    <a:lstStyle/>
                    <a:p>
                      <a:r>
                        <a:rPr kumimoji="0" lang="en-US" sz="1050" b="1" i="0" u="none" strike="noStrike" kern="1200" cap="none" spc="0" normalizeH="0" baseline="0" noProof="0" dirty="0">
                          <a:ln>
                            <a:noFill/>
                          </a:ln>
                          <a:solidFill>
                            <a:schemeClr val="accent1"/>
                          </a:solidFill>
                          <a:effectLst/>
                          <a:uLnTx/>
                          <a:uFillTx/>
                          <a:latin typeface="Helvetica"/>
                          <a:ea typeface="+mn-ea"/>
                          <a:cs typeface="Calibri" panose="020F0502020204030204" pitchFamily="34" charset="0"/>
                        </a:rPr>
                        <a:t>Lorem ipsum dolor sit amet</a:t>
                      </a:r>
                      <a:endParaRPr lang="en-PH" sz="1600" b="1" dirty="0">
                        <a:solidFill>
                          <a:schemeClr val="accent1"/>
                        </a:solidFill>
                      </a:endParaRPr>
                    </a:p>
                  </a:txBody>
                  <a:tcPr anchor="ctr">
                    <a:lnL w="12700" cmpd="sng">
                      <a:noFill/>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 Ut tempor, quam et mattis</a:t>
                      </a: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78232230"/>
                  </a:ext>
                </a:extLst>
              </a:tr>
            </a:tbl>
          </a:graphicData>
        </a:graphic>
      </p:graphicFrame>
      <p:sp>
        <p:nvSpPr>
          <p:cNvPr id="2" name="Title 1">
            <a:extLst>
              <a:ext uri="{FF2B5EF4-FFF2-40B4-BE49-F238E27FC236}">
                <a16:creationId xmlns:a16="http://schemas.microsoft.com/office/drawing/2014/main" id="{4E5FA19F-430A-4D3A-B374-042B1B262EDF}"/>
              </a:ext>
            </a:extLst>
          </p:cNvPr>
          <p:cNvSpPr>
            <a:spLocks noGrp="1"/>
          </p:cNvSpPr>
          <p:nvPr>
            <p:ph type="title"/>
          </p:nvPr>
        </p:nvSpPr>
        <p:spPr>
          <a:xfrm>
            <a:off x="221226" y="365126"/>
            <a:ext cx="8701548" cy="578772"/>
          </a:xfrm>
        </p:spPr>
        <p:txBody>
          <a:bodyPr/>
          <a:lstStyle/>
          <a:p>
            <a:r>
              <a:rPr lang="en-US" dirty="0"/>
              <a:t>Four-Column Comparison Table with Bullets</a:t>
            </a:r>
          </a:p>
        </p:txBody>
      </p:sp>
      <p:sp>
        <p:nvSpPr>
          <p:cNvPr id="5" name="Rectangle 4">
            <a:extLst>
              <a:ext uri="{FF2B5EF4-FFF2-40B4-BE49-F238E27FC236}">
                <a16:creationId xmlns:a16="http://schemas.microsoft.com/office/drawing/2014/main" id="{2204F008-B3EE-43FA-9934-DDA27FAFCA81}"/>
              </a:ext>
            </a:extLst>
          </p:cNvPr>
          <p:cNvSpPr/>
          <p:nvPr/>
        </p:nvSpPr>
        <p:spPr>
          <a:xfrm>
            <a:off x="1814052" y="1713168"/>
            <a:ext cx="2358622" cy="5787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78000" rtlCol="0" anchor="ctr"/>
          <a:lstStyle/>
          <a:p>
            <a:pPr algn="ctr"/>
            <a:endParaRPr lang="en-PH" sz="1000" dirty="0"/>
          </a:p>
        </p:txBody>
      </p:sp>
      <p:sp>
        <p:nvSpPr>
          <p:cNvPr id="4" name="Rectangle 3">
            <a:extLst>
              <a:ext uri="{FF2B5EF4-FFF2-40B4-BE49-F238E27FC236}">
                <a16:creationId xmlns:a16="http://schemas.microsoft.com/office/drawing/2014/main" id="{467EF1E2-058E-42DA-9EA1-3993D4D58433}"/>
              </a:ext>
            </a:extLst>
          </p:cNvPr>
          <p:cNvSpPr/>
          <p:nvPr/>
        </p:nvSpPr>
        <p:spPr>
          <a:xfrm>
            <a:off x="1814052" y="1713168"/>
            <a:ext cx="2358622" cy="52459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378000" rtlCol="0" anchor="ctr"/>
          <a:lstStyle/>
          <a:p>
            <a:r>
              <a:rPr lang="en-US" sz="1000" b="1" dirty="0">
                <a:cs typeface="Calibri" panose="020F0502020204030204" pitchFamily="34" charset="0"/>
              </a:rPr>
              <a:t>Lorem ipsum dolor sit amet</a:t>
            </a:r>
            <a:endParaRPr lang="en-PH" sz="1000" dirty="0"/>
          </a:p>
        </p:txBody>
      </p:sp>
      <p:grpSp>
        <p:nvGrpSpPr>
          <p:cNvPr id="22" name="Group 21">
            <a:extLst>
              <a:ext uri="{FF2B5EF4-FFF2-40B4-BE49-F238E27FC236}">
                <a16:creationId xmlns:a16="http://schemas.microsoft.com/office/drawing/2014/main" id="{2549B6B7-1D15-4101-94BF-286BA91A8EE8}"/>
              </a:ext>
            </a:extLst>
          </p:cNvPr>
          <p:cNvGrpSpPr/>
          <p:nvPr/>
        </p:nvGrpSpPr>
        <p:grpSpPr>
          <a:xfrm>
            <a:off x="1877175" y="1840467"/>
            <a:ext cx="270000" cy="270000"/>
            <a:chOff x="3071135" y="1760585"/>
            <a:chExt cx="475200" cy="633600"/>
          </a:xfrm>
          <a:solidFill>
            <a:schemeClr val="bg1"/>
          </a:solidFill>
        </p:grpSpPr>
        <p:sp>
          <p:nvSpPr>
            <p:cNvPr id="23" name="Accent">
              <a:extLst>
                <a:ext uri="{FF2B5EF4-FFF2-40B4-BE49-F238E27FC236}">
                  <a16:creationId xmlns:a16="http://schemas.microsoft.com/office/drawing/2014/main" id="{F770746D-DFBA-4A54-AA4A-64DCA6D235B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lIns="378000"/>
            <a:lstStyle/>
            <a:p>
              <a:endParaRPr sz="1000" dirty="0"/>
            </a:p>
          </p:txBody>
        </p:sp>
        <p:sp>
          <p:nvSpPr>
            <p:cNvPr id="24" name="Outline">
              <a:extLst>
                <a:ext uri="{FF2B5EF4-FFF2-40B4-BE49-F238E27FC236}">
                  <a16:creationId xmlns:a16="http://schemas.microsoft.com/office/drawing/2014/main" id="{32F87DFB-1C9B-4227-81D8-8BFD867DCB6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lIns="378000"/>
            <a:lstStyle/>
            <a:p>
              <a:endParaRPr sz="1000" dirty="0"/>
            </a:p>
          </p:txBody>
        </p:sp>
      </p:grpSp>
      <p:sp>
        <p:nvSpPr>
          <p:cNvPr id="31" name="Rectangle 30">
            <a:extLst>
              <a:ext uri="{FF2B5EF4-FFF2-40B4-BE49-F238E27FC236}">
                <a16:creationId xmlns:a16="http://schemas.microsoft.com/office/drawing/2014/main" id="{8274A173-3DDE-455A-9FBA-A875FA7C7E77}"/>
              </a:ext>
            </a:extLst>
          </p:cNvPr>
          <p:cNvSpPr/>
          <p:nvPr/>
        </p:nvSpPr>
        <p:spPr>
          <a:xfrm>
            <a:off x="4202777" y="1713168"/>
            <a:ext cx="2358622" cy="5787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78000" rtlCol="0" anchor="ctr"/>
          <a:lstStyle/>
          <a:p>
            <a:pPr algn="ctr"/>
            <a:endParaRPr lang="en-PH" sz="1000" dirty="0"/>
          </a:p>
        </p:txBody>
      </p:sp>
      <p:sp>
        <p:nvSpPr>
          <p:cNvPr id="32" name="Rectangle 31">
            <a:extLst>
              <a:ext uri="{FF2B5EF4-FFF2-40B4-BE49-F238E27FC236}">
                <a16:creationId xmlns:a16="http://schemas.microsoft.com/office/drawing/2014/main" id="{017FACFC-02FC-4B0E-A032-1873AB3B7F04}"/>
              </a:ext>
            </a:extLst>
          </p:cNvPr>
          <p:cNvSpPr/>
          <p:nvPr/>
        </p:nvSpPr>
        <p:spPr>
          <a:xfrm>
            <a:off x="4202777" y="1713168"/>
            <a:ext cx="2358622" cy="52459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378000" rtlCol="0" anchor="ctr"/>
          <a:lstStyle/>
          <a:p>
            <a:r>
              <a:rPr lang="en-US" sz="1000" b="1" dirty="0">
                <a:cs typeface="Calibri" panose="020F0502020204030204" pitchFamily="34" charset="0"/>
              </a:rPr>
              <a:t>Lorem ipsum dolor sit amet</a:t>
            </a:r>
            <a:endParaRPr lang="en-PH" sz="1000" dirty="0"/>
          </a:p>
        </p:txBody>
      </p:sp>
      <p:grpSp>
        <p:nvGrpSpPr>
          <p:cNvPr id="35" name="Group 34">
            <a:extLst>
              <a:ext uri="{FF2B5EF4-FFF2-40B4-BE49-F238E27FC236}">
                <a16:creationId xmlns:a16="http://schemas.microsoft.com/office/drawing/2014/main" id="{2B5BD87B-4900-4CDF-805E-9C0B9DE3DD65}"/>
              </a:ext>
            </a:extLst>
          </p:cNvPr>
          <p:cNvGrpSpPr/>
          <p:nvPr/>
        </p:nvGrpSpPr>
        <p:grpSpPr>
          <a:xfrm>
            <a:off x="4265900" y="1840467"/>
            <a:ext cx="270000" cy="270000"/>
            <a:chOff x="3071135" y="1760585"/>
            <a:chExt cx="475200" cy="633600"/>
          </a:xfrm>
          <a:solidFill>
            <a:schemeClr val="bg1"/>
          </a:solidFill>
        </p:grpSpPr>
        <p:sp>
          <p:nvSpPr>
            <p:cNvPr id="36" name="Accent">
              <a:extLst>
                <a:ext uri="{FF2B5EF4-FFF2-40B4-BE49-F238E27FC236}">
                  <a16:creationId xmlns:a16="http://schemas.microsoft.com/office/drawing/2014/main" id="{7AB30869-B846-4E73-90ED-CC1D2CA43E2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lIns="378000"/>
            <a:lstStyle/>
            <a:p>
              <a:endParaRPr sz="1000" dirty="0"/>
            </a:p>
          </p:txBody>
        </p:sp>
        <p:sp>
          <p:nvSpPr>
            <p:cNvPr id="37" name="Outline">
              <a:extLst>
                <a:ext uri="{FF2B5EF4-FFF2-40B4-BE49-F238E27FC236}">
                  <a16:creationId xmlns:a16="http://schemas.microsoft.com/office/drawing/2014/main" id="{4CA506BD-AD76-4EE4-93A7-F2CAF5AA4E6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lIns="378000"/>
            <a:lstStyle/>
            <a:p>
              <a:endParaRPr sz="1000" dirty="0"/>
            </a:p>
          </p:txBody>
        </p:sp>
      </p:grpSp>
      <p:sp>
        <p:nvSpPr>
          <p:cNvPr id="39" name="Rectangle 38">
            <a:extLst>
              <a:ext uri="{FF2B5EF4-FFF2-40B4-BE49-F238E27FC236}">
                <a16:creationId xmlns:a16="http://schemas.microsoft.com/office/drawing/2014/main" id="{556C95F9-AC07-46B0-90D4-52B9FA5968B9}"/>
              </a:ext>
            </a:extLst>
          </p:cNvPr>
          <p:cNvSpPr/>
          <p:nvPr/>
        </p:nvSpPr>
        <p:spPr>
          <a:xfrm>
            <a:off x="6591503" y="1713168"/>
            <a:ext cx="2358622" cy="5787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78000" rtlCol="0" anchor="ctr"/>
          <a:lstStyle/>
          <a:p>
            <a:pPr algn="ctr"/>
            <a:endParaRPr lang="en-PH" sz="1000" dirty="0"/>
          </a:p>
        </p:txBody>
      </p:sp>
      <p:sp>
        <p:nvSpPr>
          <p:cNvPr id="40" name="Rectangle 39">
            <a:extLst>
              <a:ext uri="{FF2B5EF4-FFF2-40B4-BE49-F238E27FC236}">
                <a16:creationId xmlns:a16="http://schemas.microsoft.com/office/drawing/2014/main" id="{CE93B9EA-5D1E-4F18-8611-CBB7F681BD23}"/>
              </a:ext>
            </a:extLst>
          </p:cNvPr>
          <p:cNvSpPr/>
          <p:nvPr/>
        </p:nvSpPr>
        <p:spPr>
          <a:xfrm>
            <a:off x="6591503" y="1713168"/>
            <a:ext cx="2358622" cy="52459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378000" rtlCol="0" anchor="ctr"/>
          <a:lstStyle/>
          <a:p>
            <a:r>
              <a:rPr lang="en-US" sz="1000" b="1" dirty="0">
                <a:cs typeface="Calibri" panose="020F0502020204030204" pitchFamily="34" charset="0"/>
              </a:rPr>
              <a:t>Lorem ipsum dolor sit amet</a:t>
            </a:r>
            <a:endParaRPr lang="en-PH" sz="1000" dirty="0"/>
          </a:p>
        </p:txBody>
      </p:sp>
      <p:grpSp>
        <p:nvGrpSpPr>
          <p:cNvPr id="41" name="Group 40">
            <a:extLst>
              <a:ext uri="{FF2B5EF4-FFF2-40B4-BE49-F238E27FC236}">
                <a16:creationId xmlns:a16="http://schemas.microsoft.com/office/drawing/2014/main" id="{2D00C454-4A79-4DFF-87DA-0A5DC21DE933}"/>
              </a:ext>
            </a:extLst>
          </p:cNvPr>
          <p:cNvGrpSpPr/>
          <p:nvPr/>
        </p:nvGrpSpPr>
        <p:grpSpPr>
          <a:xfrm>
            <a:off x="6654626" y="1840467"/>
            <a:ext cx="270000" cy="270000"/>
            <a:chOff x="3071135" y="1760585"/>
            <a:chExt cx="475200" cy="633600"/>
          </a:xfrm>
          <a:solidFill>
            <a:schemeClr val="bg1"/>
          </a:solidFill>
        </p:grpSpPr>
        <p:sp>
          <p:nvSpPr>
            <p:cNvPr id="42" name="Accent">
              <a:extLst>
                <a:ext uri="{FF2B5EF4-FFF2-40B4-BE49-F238E27FC236}">
                  <a16:creationId xmlns:a16="http://schemas.microsoft.com/office/drawing/2014/main" id="{6343D680-F1CE-4D82-A5CA-AA8BED3D933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lIns="378000"/>
            <a:lstStyle/>
            <a:p>
              <a:endParaRPr sz="1000" dirty="0"/>
            </a:p>
          </p:txBody>
        </p:sp>
        <p:sp>
          <p:nvSpPr>
            <p:cNvPr id="43" name="Outline">
              <a:extLst>
                <a:ext uri="{FF2B5EF4-FFF2-40B4-BE49-F238E27FC236}">
                  <a16:creationId xmlns:a16="http://schemas.microsoft.com/office/drawing/2014/main" id="{950426DB-5622-4D6B-B714-86886F35049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lIns="378000"/>
            <a:lstStyle/>
            <a:p>
              <a:endParaRPr sz="1000" dirty="0"/>
            </a:p>
          </p:txBody>
        </p:sp>
      </p:grpSp>
      <p:grpSp>
        <p:nvGrpSpPr>
          <p:cNvPr id="19" name="Group 18">
            <a:extLst>
              <a:ext uri="{FF2B5EF4-FFF2-40B4-BE49-F238E27FC236}">
                <a16:creationId xmlns:a16="http://schemas.microsoft.com/office/drawing/2014/main" id="{0DD59016-C5E5-4C6D-8566-04B6002EAF27}"/>
              </a:ext>
            </a:extLst>
          </p:cNvPr>
          <p:cNvGrpSpPr/>
          <p:nvPr/>
        </p:nvGrpSpPr>
        <p:grpSpPr>
          <a:xfrm>
            <a:off x="221226" y="1713168"/>
            <a:ext cx="1570703" cy="578772"/>
            <a:chOff x="221226" y="1713168"/>
            <a:chExt cx="2154812" cy="578772"/>
          </a:xfrm>
        </p:grpSpPr>
        <p:sp>
          <p:nvSpPr>
            <p:cNvPr id="53" name="Rectangle 52">
              <a:extLst>
                <a:ext uri="{FF2B5EF4-FFF2-40B4-BE49-F238E27FC236}">
                  <a16:creationId xmlns:a16="http://schemas.microsoft.com/office/drawing/2014/main" id="{B26C8AB5-E3F7-470D-9398-BC8C3D701310}"/>
                </a:ext>
              </a:extLst>
            </p:cNvPr>
            <p:cNvSpPr/>
            <p:nvPr/>
          </p:nvSpPr>
          <p:spPr>
            <a:xfrm>
              <a:off x="221226" y="1713168"/>
              <a:ext cx="2154812" cy="5787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78000" rtlCol="0" anchor="ctr"/>
            <a:lstStyle/>
            <a:p>
              <a:pPr algn="ctr"/>
              <a:endParaRPr lang="en-PH" sz="1000" dirty="0"/>
            </a:p>
          </p:txBody>
        </p:sp>
        <p:sp>
          <p:nvSpPr>
            <p:cNvPr id="54" name="Rectangle 53">
              <a:extLst>
                <a:ext uri="{FF2B5EF4-FFF2-40B4-BE49-F238E27FC236}">
                  <a16:creationId xmlns:a16="http://schemas.microsoft.com/office/drawing/2014/main" id="{0F4394E4-5375-4B3D-B830-5D51B30C9395}"/>
                </a:ext>
              </a:extLst>
            </p:cNvPr>
            <p:cNvSpPr/>
            <p:nvPr/>
          </p:nvSpPr>
          <p:spPr>
            <a:xfrm>
              <a:off x="221226" y="1713168"/>
              <a:ext cx="2154812" cy="52459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378000" rtlCol="0" anchor="ctr"/>
            <a:lstStyle/>
            <a:p>
              <a:r>
                <a:rPr lang="en-US" sz="1000" b="1" dirty="0">
                  <a:cs typeface="Calibri" panose="020F0502020204030204" pitchFamily="34" charset="0"/>
                </a:rPr>
                <a:t>Lorem ipsum dolor sit amet</a:t>
              </a:r>
              <a:endParaRPr lang="en-PH" sz="1000" dirty="0"/>
            </a:p>
          </p:txBody>
        </p:sp>
      </p:grpSp>
      <p:grpSp>
        <p:nvGrpSpPr>
          <p:cNvPr id="55" name="Group 54">
            <a:extLst>
              <a:ext uri="{FF2B5EF4-FFF2-40B4-BE49-F238E27FC236}">
                <a16:creationId xmlns:a16="http://schemas.microsoft.com/office/drawing/2014/main" id="{0D359EE9-F9F7-488F-9E19-58A5303A3152}"/>
              </a:ext>
            </a:extLst>
          </p:cNvPr>
          <p:cNvGrpSpPr/>
          <p:nvPr/>
        </p:nvGrpSpPr>
        <p:grpSpPr>
          <a:xfrm>
            <a:off x="278894" y="1840467"/>
            <a:ext cx="270000" cy="270000"/>
            <a:chOff x="3071135" y="1760585"/>
            <a:chExt cx="475200" cy="633600"/>
          </a:xfrm>
          <a:solidFill>
            <a:schemeClr val="bg1"/>
          </a:solidFill>
        </p:grpSpPr>
        <p:sp>
          <p:nvSpPr>
            <p:cNvPr id="56" name="Accent">
              <a:extLst>
                <a:ext uri="{FF2B5EF4-FFF2-40B4-BE49-F238E27FC236}">
                  <a16:creationId xmlns:a16="http://schemas.microsoft.com/office/drawing/2014/main" id="{9B8E20BB-9DC7-43DF-A087-672DD2D7224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lIns="378000"/>
            <a:lstStyle/>
            <a:p>
              <a:endParaRPr sz="1000" dirty="0"/>
            </a:p>
          </p:txBody>
        </p:sp>
        <p:sp>
          <p:nvSpPr>
            <p:cNvPr id="57" name="Outline">
              <a:extLst>
                <a:ext uri="{FF2B5EF4-FFF2-40B4-BE49-F238E27FC236}">
                  <a16:creationId xmlns:a16="http://schemas.microsoft.com/office/drawing/2014/main" id="{6F87C434-83C9-47BD-8D60-BBEB11E92C7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lIns="378000"/>
            <a:lstStyle/>
            <a:p>
              <a:endParaRPr sz="1000" dirty="0"/>
            </a:p>
          </p:txBody>
        </p:sp>
      </p:grpSp>
    </p:spTree>
    <p:extLst>
      <p:ext uri="{BB962C8B-B14F-4D97-AF65-F5344CB8AC3E}">
        <p14:creationId xmlns:p14="http://schemas.microsoft.com/office/powerpoint/2010/main" val="38935935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739FA660-38AA-14FF-DE74-16D7915A209E}"/>
              </a:ext>
            </a:extLst>
          </p:cNvPr>
          <p:cNvGrpSpPr/>
          <p:nvPr/>
        </p:nvGrpSpPr>
        <p:grpSpPr>
          <a:xfrm>
            <a:off x="1792997" y="1471368"/>
            <a:ext cx="1064018" cy="1032436"/>
            <a:chOff x="889881" y="1471368"/>
            <a:chExt cx="732540" cy="1032436"/>
          </a:xfrm>
        </p:grpSpPr>
        <p:sp>
          <p:nvSpPr>
            <p:cNvPr id="6" name="Oval 5">
              <a:extLst>
                <a:ext uri="{FF2B5EF4-FFF2-40B4-BE49-F238E27FC236}">
                  <a16:creationId xmlns:a16="http://schemas.microsoft.com/office/drawing/2014/main" id="{701D366E-E6F7-48C2-C770-EE25CB35F697}"/>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7" name="Oval 6">
              <a:extLst>
                <a:ext uri="{FF2B5EF4-FFF2-40B4-BE49-F238E27FC236}">
                  <a16:creationId xmlns:a16="http://schemas.microsoft.com/office/drawing/2014/main" id="{868061F5-C018-F310-3C18-CC12D4C7697F}"/>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2" name="Group 1">
            <a:extLst>
              <a:ext uri="{FF2B5EF4-FFF2-40B4-BE49-F238E27FC236}">
                <a16:creationId xmlns:a16="http://schemas.microsoft.com/office/drawing/2014/main" id="{31DC9B9E-66C6-BBE2-17AE-329ED5613C18}"/>
              </a:ext>
            </a:extLst>
          </p:cNvPr>
          <p:cNvGrpSpPr/>
          <p:nvPr/>
        </p:nvGrpSpPr>
        <p:grpSpPr>
          <a:xfrm>
            <a:off x="6286985" y="1471368"/>
            <a:ext cx="1064018" cy="1032436"/>
            <a:chOff x="889881" y="1471368"/>
            <a:chExt cx="732540" cy="1032436"/>
          </a:xfrm>
        </p:grpSpPr>
        <p:sp>
          <p:nvSpPr>
            <p:cNvPr id="3" name="Oval 2">
              <a:extLst>
                <a:ext uri="{FF2B5EF4-FFF2-40B4-BE49-F238E27FC236}">
                  <a16:creationId xmlns:a16="http://schemas.microsoft.com/office/drawing/2014/main" id="{C43CF8B5-3CAB-B86F-E765-5636A09DB967}"/>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4" name="Oval 3">
              <a:extLst>
                <a:ext uri="{FF2B5EF4-FFF2-40B4-BE49-F238E27FC236}">
                  <a16:creationId xmlns:a16="http://schemas.microsoft.com/office/drawing/2014/main" id="{163C982B-012F-B59F-616C-03E1D97EE066}"/>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sp>
        <p:nvSpPr>
          <p:cNvPr id="30" name="Title 29">
            <a:extLst>
              <a:ext uri="{FF2B5EF4-FFF2-40B4-BE49-F238E27FC236}">
                <a16:creationId xmlns:a16="http://schemas.microsoft.com/office/drawing/2014/main" id="{1226D537-20F1-462F-98F4-4AA8A8ED0286}"/>
              </a:ext>
            </a:extLst>
          </p:cNvPr>
          <p:cNvSpPr>
            <a:spLocks noGrp="1"/>
          </p:cNvSpPr>
          <p:nvPr>
            <p:ph type="title"/>
          </p:nvPr>
        </p:nvSpPr>
        <p:spPr>
          <a:xfrm>
            <a:off x="221456" y="365125"/>
            <a:ext cx="8701088" cy="579438"/>
          </a:xfrm>
        </p:spPr>
        <p:txBody>
          <a:bodyPr/>
          <a:lstStyle/>
          <a:p>
            <a:r>
              <a:rPr lang="en-US" dirty="0"/>
              <a:t>Two-Column Icon with Red Header Banner</a:t>
            </a:r>
          </a:p>
        </p:txBody>
      </p:sp>
      <p:sp>
        <p:nvSpPr>
          <p:cNvPr id="17" name="Footer Placeholder 16">
            <a:extLst>
              <a:ext uri="{FF2B5EF4-FFF2-40B4-BE49-F238E27FC236}">
                <a16:creationId xmlns:a16="http://schemas.microsoft.com/office/drawing/2014/main" id="{B56A0553-F61D-4136-9A03-A8B9CEEB2C1A}"/>
              </a:ext>
            </a:extLst>
          </p:cNvPr>
          <p:cNvSpPr>
            <a:spLocks noGrp="1"/>
          </p:cNvSpPr>
          <p:nvPr>
            <p:ph type="ftr" sz="quarter" idx="11"/>
          </p:nvPr>
        </p:nvSpPr>
        <p:spPr>
          <a:xfrm>
            <a:off x="729033" y="6385929"/>
            <a:ext cx="8193741" cy="319344"/>
          </a:xfrm>
        </p:spPr>
        <p:txBody>
          <a:bodyPr/>
          <a:lstStyle/>
          <a:p>
            <a:endParaRPr lang="en-PH" dirty="0"/>
          </a:p>
        </p:txBody>
      </p:sp>
      <p:sp>
        <p:nvSpPr>
          <p:cNvPr id="18" name="Slide Number Placeholder 17">
            <a:extLst>
              <a:ext uri="{FF2B5EF4-FFF2-40B4-BE49-F238E27FC236}">
                <a16:creationId xmlns:a16="http://schemas.microsoft.com/office/drawing/2014/main" id="{35A9D75F-FFC2-41EB-87BA-93A9EE4CF495}"/>
              </a:ext>
            </a:extLst>
          </p:cNvPr>
          <p:cNvSpPr>
            <a:spLocks noGrp="1"/>
          </p:cNvSpPr>
          <p:nvPr>
            <p:ph type="sldNum" sz="quarter" idx="12"/>
          </p:nvPr>
        </p:nvSpPr>
        <p:spPr>
          <a:xfrm>
            <a:off x="216617" y="6385929"/>
            <a:ext cx="352024" cy="298862"/>
          </a:xfrm>
        </p:spPr>
        <p:txBody>
          <a:bodyPr/>
          <a:lstStyle/>
          <a:p>
            <a:fld id="{23B09BCE-7A37-4F46-9E89-71BB05C242EB}" type="slidenum">
              <a:rPr lang="en-PH" smtClean="0"/>
              <a:pPr/>
              <a:t>21</a:t>
            </a:fld>
            <a:endParaRPr lang="en-PH" dirty="0"/>
          </a:p>
        </p:txBody>
      </p:sp>
      <p:sp>
        <p:nvSpPr>
          <p:cNvPr id="36" name="ee4pContent1">
            <a:extLst>
              <a:ext uri="{FF2B5EF4-FFF2-40B4-BE49-F238E27FC236}">
                <a16:creationId xmlns:a16="http://schemas.microsoft.com/office/drawing/2014/main" id="{21D6C47E-FBD4-47BE-BC29-70F98734A975}"/>
              </a:ext>
            </a:extLst>
          </p:cNvPr>
          <p:cNvSpPr txBox="1"/>
          <p:nvPr/>
        </p:nvSpPr>
        <p:spPr>
          <a:xfrm>
            <a:off x="221456" y="2708477"/>
            <a:ext cx="4207100"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400" dirty="0">
                <a:solidFill>
                  <a:schemeClr val="tx1"/>
                </a:solidFill>
                <a:latin typeface="+mn-lt"/>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83700" lvl="1" indent="0">
              <a:lnSpc>
                <a:spcPct val="90000"/>
              </a:lnSpc>
              <a:spcAft>
                <a:spcPts val="300"/>
              </a:spcAft>
              <a:buClr>
                <a:schemeClr val="tx2"/>
              </a:buClr>
              <a:buNone/>
            </a:pPr>
            <a:r>
              <a:rPr lang="de-DE" sz="1400" dirty="0">
                <a:solidFill>
                  <a:schemeClr val="tx1"/>
                </a:solidFill>
                <a:latin typeface="+mn-lt"/>
              </a:rPr>
              <a:t>Aenean a elit justo. Vivamus laoreet, lorem id iaculis mattis, neque diam blandit nulla, et rhoncus diam augue placerat elit. Nullam vitae tincidunt libero. Sed id arcu metus.</a:t>
            </a:r>
          </a:p>
        </p:txBody>
      </p:sp>
      <p:sp>
        <p:nvSpPr>
          <p:cNvPr id="46" name="ee4pHeader1">
            <a:extLst>
              <a:ext uri="{FF2B5EF4-FFF2-40B4-BE49-F238E27FC236}">
                <a16:creationId xmlns:a16="http://schemas.microsoft.com/office/drawing/2014/main" id="{2AD466C9-FF35-4E0B-B7CF-7080A96A203B}"/>
              </a:ext>
            </a:extLst>
          </p:cNvPr>
          <p:cNvSpPr txBox="1"/>
          <p:nvPr/>
        </p:nvSpPr>
        <p:spPr>
          <a:xfrm>
            <a:off x="221456" y="2124829"/>
            <a:ext cx="4207100"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sz="1600" dirty="0">
                <a:solidFill>
                  <a:schemeClr val="bg1"/>
                </a:solidFill>
              </a:rPr>
              <a:t>Lorem Ipsum</a:t>
            </a:r>
          </a:p>
        </p:txBody>
      </p:sp>
      <p:sp>
        <p:nvSpPr>
          <p:cNvPr id="47" name="ee4pHeader1">
            <a:extLst>
              <a:ext uri="{FF2B5EF4-FFF2-40B4-BE49-F238E27FC236}">
                <a16:creationId xmlns:a16="http://schemas.microsoft.com/office/drawing/2014/main" id="{EB55D835-D30C-4AF1-B1B2-3257D93C673E}"/>
              </a:ext>
            </a:extLst>
          </p:cNvPr>
          <p:cNvSpPr txBox="1"/>
          <p:nvPr/>
        </p:nvSpPr>
        <p:spPr>
          <a:xfrm>
            <a:off x="221456" y="2580655"/>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600">
              <a:solidFill>
                <a:schemeClr val="bg1"/>
              </a:solidFill>
            </a:endParaRPr>
          </a:p>
        </p:txBody>
      </p:sp>
      <p:sp>
        <p:nvSpPr>
          <p:cNvPr id="48" name="ee4pHeader1">
            <a:extLst>
              <a:ext uri="{FF2B5EF4-FFF2-40B4-BE49-F238E27FC236}">
                <a16:creationId xmlns:a16="http://schemas.microsoft.com/office/drawing/2014/main" id="{3DEC39E0-D9C7-40E8-8F95-164AE4760B10}"/>
              </a:ext>
            </a:extLst>
          </p:cNvPr>
          <p:cNvSpPr txBox="1"/>
          <p:nvPr/>
        </p:nvSpPr>
        <p:spPr>
          <a:xfrm>
            <a:off x="221456" y="6010599"/>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600">
              <a:solidFill>
                <a:schemeClr val="bg1"/>
              </a:solidFill>
            </a:endParaRPr>
          </a:p>
        </p:txBody>
      </p:sp>
      <p:grpSp>
        <p:nvGrpSpPr>
          <p:cNvPr id="40" name="Group 39">
            <a:extLst>
              <a:ext uri="{FF2B5EF4-FFF2-40B4-BE49-F238E27FC236}">
                <a16:creationId xmlns:a16="http://schemas.microsoft.com/office/drawing/2014/main" id="{1A460FF8-E177-4625-BBC8-74F2990C79CC}"/>
              </a:ext>
            </a:extLst>
          </p:cNvPr>
          <p:cNvGrpSpPr/>
          <p:nvPr/>
        </p:nvGrpSpPr>
        <p:grpSpPr>
          <a:xfrm>
            <a:off x="2085606" y="1602971"/>
            <a:ext cx="478800" cy="477192"/>
            <a:chOff x="3071135" y="1760585"/>
            <a:chExt cx="475200" cy="633600"/>
          </a:xfrm>
        </p:grpSpPr>
        <p:sp>
          <p:nvSpPr>
            <p:cNvPr id="41" name="Accent">
              <a:extLst>
                <a:ext uri="{FF2B5EF4-FFF2-40B4-BE49-F238E27FC236}">
                  <a16:creationId xmlns:a16="http://schemas.microsoft.com/office/drawing/2014/main" id="{59F8BB2F-FF6A-4FAD-B91D-DE98114953D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3CE3DB76-76F0-49F9-AAF2-94512C57E5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54" name="ee4pContent1">
            <a:extLst>
              <a:ext uri="{FF2B5EF4-FFF2-40B4-BE49-F238E27FC236}">
                <a16:creationId xmlns:a16="http://schemas.microsoft.com/office/drawing/2014/main" id="{BEC0FAE2-8DBA-453B-A72C-149E22002FB1}"/>
              </a:ext>
            </a:extLst>
          </p:cNvPr>
          <p:cNvSpPr txBox="1"/>
          <p:nvPr/>
        </p:nvSpPr>
        <p:spPr>
          <a:xfrm>
            <a:off x="4715444" y="2708477"/>
            <a:ext cx="4207100"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400" dirty="0">
                <a:solidFill>
                  <a:schemeClr val="tx1"/>
                </a:solidFill>
                <a:latin typeface="+mn-lt"/>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83700" lvl="1" indent="0">
              <a:lnSpc>
                <a:spcPct val="90000"/>
              </a:lnSpc>
              <a:spcAft>
                <a:spcPts val="300"/>
              </a:spcAft>
              <a:buClr>
                <a:schemeClr val="tx2"/>
              </a:buClr>
              <a:buNone/>
            </a:pPr>
            <a:r>
              <a:rPr lang="de-DE" sz="1400" dirty="0">
                <a:solidFill>
                  <a:schemeClr val="tx1"/>
                </a:solidFill>
                <a:latin typeface="+mn-lt"/>
              </a:rPr>
              <a:t>Aenean a elit justo. Vivamus laoreet, lorem id iaculis mattis, neque diam blandit nulla, et rhoncus diam augue placerat elit. Nullam vitae tincidunt libero. Sed id arcu metus.</a:t>
            </a:r>
          </a:p>
        </p:txBody>
      </p:sp>
      <p:sp>
        <p:nvSpPr>
          <p:cNvPr id="56" name="ee4pHeader1">
            <a:extLst>
              <a:ext uri="{FF2B5EF4-FFF2-40B4-BE49-F238E27FC236}">
                <a16:creationId xmlns:a16="http://schemas.microsoft.com/office/drawing/2014/main" id="{B1E5CB5A-A16E-4C19-ADCB-0D1AF6DACB70}"/>
              </a:ext>
            </a:extLst>
          </p:cNvPr>
          <p:cNvSpPr txBox="1"/>
          <p:nvPr/>
        </p:nvSpPr>
        <p:spPr>
          <a:xfrm>
            <a:off x="4715444" y="2580655"/>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600">
              <a:solidFill>
                <a:schemeClr val="bg1"/>
              </a:solidFill>
            </a:endParaRPr>
          </a:p>
        </p:txBody>
      </p:sp>
      <p:sp>
        <p:nvSpPr>
          <p:cNvPr id="57" name="ee4pHeader1">
            <a:extLst>
              <a:ext uri="{FF2B5EF4-FFF2-40B4-BE49-F238E27FC236}">
                <a16:creationId xmlns:a16="http://schemas.microsoft.com/office/drawing/2014/main" id="{F74341B0-5A84-4DCF-9E1D-C465C50CEDB9}"/>
              </a:ext>
            </a:extLst>
          </p:cNvPr>
          <p:cNvSpPr txBox="1"/>
          <p:nvPr/>
        </p:nvSpPr>
        <p:spPr>
          <a:xfrm>
            <a:off x="4715444" y="6010599"/>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600">
              <a:solidFill>
                <a:schemeClr val="bg1"/>
              </a:solidFill>
            </a:endParaRPr>
          </a:p>
        </p:txBody>
      </p:sp>
      <p:grpSp>
        <p:nvGrpSpPr>
          <p:cNvPr id="60" name="Group 59">
            <a:extLst>
              <a:ext uri="{FF2B5EF4-FFF2-40B4-BE49-F238E27FC236}">
                <a16:creationId xmlns:a16="http://schemas.microsoft.com/office/drawing/2014/main" id="{10082863-5DF5-469F-856F-C80FEECFF3C4}"/>
              </a:ext>
            </a:extLst>
          </p:cNvPr>
          <p:cNvGrpSpPr/>
          <p:nvPr/>
        </p:nvGrpSpPr>
        <p:grpSpPr>
          <a:xfrm>
            <a:off x="6579594" y="1602971"/>
            <a:ext cx="478800" cy="477192"/>
            <a:chOff x="3071135" y="1760585"/>
            <a:chExt cx="475200" cy="633600"/>
          </a:xfrm>
        </p:grpSpPr>
        <p:sp>
          <p:nvSpPr>
            <p:cNvPr id="61" name="Accent">
              <a:extLst>
                <a:ext uri="{FF2B5EF4-FFF2-40B4-BE49-F238E27FC236}">
                  <a16:creationId xmlns:a16="http://schemas.microsoft.com/office/drawing/2014/main" id="{4C057685-4ECA-4A52-839C-DAB47DF9FFF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2" name="Outline">
              <a:extLst>
                <a:ext uri="{FF2B5EF4-FFF2-40B4-BE49-F238E27FC236}">
                  <a16:creationId xmlns:a16="http://schemas.microsoft.com/office/drawing/2014/main" id="{2B27052C-28FD-42D9-BC1B-2976460B953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55" name="ee4pHeader1">
            <a:extLst>
              <a:ext uri="{FF2B5EF4-FFF2-40B4-BE49-F238E27FC236}">
                <a16:creationId xmlns:a16="http://schemas.microsoft.com/office/drawing/2014/main" id="{88D36660-1D6B-4EA8-881F-0592064EA986}"/>
              </a:ext>
            </a:extLst>
          </p:cNvPr>
          <p:cNvSpPr txBox="1"/>
          <p:nvPr/>
        </p:nvSpPr>
        <p:spPr>
          <a:xfrm>
            <a:off x="4715444" y="2124829"/>
            <a:ext cx="4207100"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sz="1600" dirty="0">
                <a:solidFill>
                  <a:schemeClr val="bg1"/>
                </a:solidFill>
              </a:rPr>
              <a:t>Lorem Ipsum</a:t>
            </a:r>
          </a:p>
        </p:txBody>
      </p:sp>
    </p:spTree>
    <p:extLst>
      <p:ext uri="{BB962C8B-B14F-4D97-AF65-F5344CB8AC3E}">
        <p14:creationId xmlns:p14="http://schemas.microsoft.com/office/powerpoint/2010/main" val="3516261456"/>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116666-CA7E-4890-9012-125FC36CD774}"/>
              </a:ext>
            </a:extLst>
          </p:cNvPr>
          <p:cNvSpPr>
            <a:spLocks noGrp="1"/>
          </p:cNvSpPr>
          <p:nvPr>
            <p:ph type="title"/>
          </p:nvPr>
        </p:nvSpPr>
        <p:spPr/>
        <p:txBody>
          <a:bodyPr/>
          <a:lstStyle/>
          <a:p>
            <a:r>
              <a:rPr lang="en-US" dirty="0"/>
              <a:t>Four-Column Comparison Table with Labels</a:t>
            </a:r>
          </a:p>
        </p:txBody>
      </p:sp>
      <p:sp>
        <p:nvSpPr>
          <p:cNvPr id="3" name="Google Shape;238;p52">
            <a:extLst>
              <a:ext uri="{FF2B5EF4-FFF2-40B4-BE49-F238E27FC236}">
                <a16:creationId xmlns:a16="http://schemas.microsoft.com/office/drawing/2014/main" id="{44D24289-BD58-4A09-8712-5BF9B9498275}"/>
              </a:ext>
            </a:extLst>
          </p:cNvPr>
          <p:cNvSpPr>
            <a:spLocks/>
          </p:cNvSpPr>
          <p:nvPr/>
        </p:nvSpPr>
        <p:spPr>
          <a:xfrm>
            <a:off x="1715115" y="4611144"/>
            <a:ext cx="178200" cy="180000"/>
          </a:xfrm>
          <a:prstGeom prst="ellipse">
            <a:avLst/>
          </a:prstGeom>
          <a:solidFill>
            <a:schemeClr val="accent4"/>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lang="en-IN" sz="1000" dirty="0"/>
          </a:p>
        </p:txBody>
      </p:sp>
      <p:sp>
        <p:nvSpPr>
          <p:cNvPr id="4" name="Google Shape;239;p52">
            <a:extLst>
              <a:ext uri="{FF2B5EF4-FFF2-40B4-BE49-F238E27FC236}">
                <a16:creationId xmlns:a16="http://schemas.microsoft.com/office/drawing/2014/main" id="{0981E18E-66BB-4162-834B-AB9A8AB9FC8F}"/>
              </a:ext>
            </a:extLst>
          </p:cNvPr>
          <p:cNvSpPr>
            <a:spLocks/>
          </p:cNvSpPr>
          <p:nvPr/>
        </p:nvSpPr>
        <p:spPr>
          <a:xfrm>
            <a:off x="1943100" y="4583172"/>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marL="0" marR="0" lvl="0" indent="0" algn="l" rtl="0">
              <a:lnSpc>
                <a:spcPct val="100000"/>
              </a:lnSpc>
              <a:spcBef>
                <a:spcPts val="0"/>
              </a:spcBef>
              <a:spcAft>
                <a:spcPts val="0"/>
              </a:spcAft>
              <a:buNone/>
            </a:pPr>
            <a:r>
              <a:rPr lang="en-IN" sz="800" b="0" i="0" u="none" strike="noStrike" cap="none" dirty="0">
                <a:solidFill>
                  <a:srgbClr val="000000"/>
                </a:solidFill>
                <a:ea typeface="Calibri"/>
                <a:cs typeface="Calibri"/>
                <a:sym typeface="Calibri"/>
              </a:rPr>
              <a:t>Insert your text here</a:t>
            </a:r>
            <a:endParaRPr sz="800" dirty="0"/>
          </a:p>
        </p:txBody>
      </p:sp>
      <p:sp>
        <p:nvSpPr>
          <p:cNvPr id="5" name="Google Shape;241;p52">
            <a:extLst>
              <a:ext uri="{FF2B5EF4-FFF2-40B4-BE49-F238E27FC236}">
                <a16:creationId xmlns:a16="http://schemas.microsoft.com/office/drawing/2014/main" id="{C8A727CC-1EFB-4D4D-A4E3-D9432016190B}"/>
              </a:ext>
            </a:extLst>
          </p:cNvPr>
          <p:cNvSpPr>
            <a:spLocks/>
          </p:cNvSpPr>
          <p:nvPr/>
        </p:nvSpPr>
        <p:spPr>
          <a:xfrm>
            <a:off x="1715115" y="4918075"/>
            <a:ext cx="178200" cy="180000"/>
          </a:xfrm>
          <a:prstGeom prst="ellipse">
            <a:avLst/>
          </a:prstGeom>
          <a:solidFill>
            <a:schemeClr val="accent4"/>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lang="en-IN" sz="1000" dirty="0"/>
          </a:p>
        </p:txBody>
      </p:sp>
      <p:sp>
        <p:nvSpPr>
          <p:cNvPr id="6" name="Google Shape;242;p52">
            <a:extLst>
              <a:ext uri="{FF2B5EF4-FFF2-40B4-BE49-F238E27FC236}">
                <a16:creationId xmlns:a16="http://schemas.microsoft.com/office/drawing/2014/main" id="{D63A7B6D-54A2-4A4A-BE8F-E7BA3706F4C4}"/>
              </a:ext>
            </a:extLst>
          </p:cNvPr>
          <p:cNvSpPr>
            <a:spLocks/>
          </p:cNvSpPr>
          <p:nvPr/>
        </p:nvSpPr>
        <p:spPr>
          <a:xfrm>
            <a:off x="1943100" y="4890103"/>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marL="0" marR="0" lvl="0" indent="0" algn="l" rtl="0">
              <a:lnSpc>
                <a:spcPct val="100000"/>
              </a:lnSpc>
              <a:spcBef>
                <a:spcPts val="0"/>
              </a:spcBef>
              <a:spcAft>
                <a:spcPts val="0"/>
              </a:spcAft>
              <a:buNone/>
            </a:pPr>
            <a:r>
              <a:rPr lang="en-IN" sz="800" b="0" i="0" u="none" strike="noStrike" cap="none" dirty="0">
                <a:solidFill>
                  <a:srgbClr val="000000"/>
                </a:solidFill>
                <a:ea typeface="Calibri"/>
                <a:cs typeface="Calibri"/>
                <a:sym typeface="Calibri"/>
              </a:rPr>
              <a:t>Insert your text here</a:t>
            </a:r>
            <a:endParaRPr sz="800" dirty="0"/>
          </a:p>
        </p:txBody>
      </p:sp>
      <p:sp>
        <p:nvSpPr>
          <p:cNvPr id="7" name="Google Shape;244;p52">
            <a:extLst>
              <a:ext uri="{FF2B5EF4-FFF2-40B4-BE49-F238E27FC236}">
                <a16:creationId xmlns:a16="http://schemas.microsoft.com/office/drawing/2014/main" id="{4AECB9F7-B265-467E-A7A7-757F1AF9F224}"/>
              </a:ext>
            </a:extLst>
          </p:cNvPr>
          <p:cNvSpPr>
            <a:spLocks/>
          </p:cNvSpPr>
          <p:nvPr/>
        </p:nvSpPr>
        <p:spPr>
          <a:xfrm>
            <a:off x="1715115" y="5225006"/>
            <a:ext cx="178200" cy="180000"/>
          </a:xfrm>
          <a:prstGeom prst="ellipse">
            <a:avLst/>
          </a:prstGeom>
          <a:solidFill>
            <a:schemeClr val="accent4"/>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lang="en-IN" sz="1000" dirty="0"/>
          </a:p>
        </p:txBody>
      </p:sp>
      <p:sp>
        <p:nvSpPr>
          <p:cNvPr id="8" name="Google Shape;245;p52">
            <a:extLst>
              <a:ext uri="{FF2B5EF4-FFF2-40B4-BE49-F238E27FC236}">
                <a16:creationId xmlns:a16="http://schemas.microsoft.com/office/drawing/2014/main" id="{CF9C1815-72D1-4E0B-902C-D4C8CA2E0C9E}"/>
              </a:ext>
            </a:extLst>
          </p:cNvPr>
          <p:cNvSpPr>
            <a:spLocks/>
          </p:cNvSpPr>
          <p:nvPr/>
        </p:nvSpPr>
        <p:spPr>
          <a:xfrm>
            <a:off x="1943100" y="5197034"/>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marL="0" marR="0" lvl="0" indent="0" algn="l" rtl="0">
              <a:lnSpc>
                <a:spcPct val="100000"/>
              </a:lnSpc>
              <a:spcBef>
                <a:spcPts val="0"/>
              </a:spcBef>
              <a:spcAft>
                <a:spcPts val="0"/>
              </a:spcAft>
              <a:buNone/>
            </a:pPr>
            <a:r>
              <a:rPr lang="en-IN" sz="800" b="0" i="0" u="none" strike="noStrike" cap="none" dirty="0">
                <a:solidFill>
                  <a:srgbClr val="000000"/>
                </a:solidFill>
                <a:ea typeface="Calibri"/>
                <a:cs typeface="Calibri"/>
                <a:sym typeface="Calibri"/>
              </a:rPr>
              <a:t>Insert your text here</a:t>
            </a:r>
            <a:endParaRPr sz="800" dirty="0"/>
          </a:p>
        </p:txBody>
      </p:sp>
      <p:sp>
        <p:nvSpPr>
          <p:cNvPr id="9" name="Google Shape;247;p52">
            <a:extLst>
              <a:ext uri="{FF2B5EF4-FFF2-40B4-BE49-F238E27FC236}">
                <a16:creationId xmlns:a16="http://schemas.microsoft.com/office/drawing/2014/main" id="{D535D369-3FBE-4FA2-BFB2-FC3BB6EC7BA2}"/>
              </a:ext>
            </a:extLst>
          </p:cNvPr>
          <p:cNvSpPr>
            <a:spLocks/>
          </p:cNvSpPr>
          <p:nvPr/>
        </p:nvSpPr>
        <p:spPr>
          <a:xfrm>
            <a:off x="1715115" y="5531937"/>
            <a:ext cx="178200" cy="180000"/>
          </a:xfrm>
          <a:prstGeom prst="ellipse">
            <a:avLst/>
          </a:prstGeom>
          <a:solidFill>
            <a:schemeClr val="accent4"/>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lang="en-IN" sz="1000" dirty="0"/>
          </a:p>
        </p:txBody>
      </p:sp>
      <p:sp>
        <p:nvSpPr>
          <p:cNvPr id="10" name="Google Shape;248;p52">
            <a:extLst>
              <a:ext uri="{FF2B5EF4-FFF2-40B4-BE49-F238E27FC236}">
                <a16:creationId xmlns:a16="http://schemas.microsoft.com/office/drawing/2014/main" id="{9A597F4B-E301-4B23-85D7-AA6906DDBC6B}"/>
              </a:ext>
            </a:extLst>
          </p:cNvPr>
          <p:cNvSpPr>
            <a:spLocks/>
          </p:cNvSpPr>
          <p:nvPr/>
        </p:nvSpPr>
        <p:spPr>
          <a:xfrm>
            <a:off x="1943100" y="5503965"/>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marL="0" marR="0" lvl="0" indent="0" algn="l" rtl="0">
              <a:lnSpc>
                <a:spcPct val="100000"/>
              </a:lnSpc>
              <a:spcBef>
                <a:spcPts val="0"/>
              </a:spcBef>
              <a:spcAft>
                <a:spcPts val="0"/>
              </a:spcAft>
              <a:buNone/>
            </a:pPr>
            <a:r>
              <a:rPr lang="en-IN" sz="800" b="0" i="0" u="none" strike="noStrike" cap="none" dirty="0">
                <a:solidFill>
                  <a:srgbClr val="000000"/>
                </a:solidFill>
                <a:ea typeface="Calibri"/>
                <a:cs typeface="Calibri"/>
                <a:sym typeface="Calibri"/>
              </a:rPr>
              <a:t>Insert your text here</a:t>
            </a:r>
            <a:endParaRPr sz="800" dirty="0"/>
          </a:p>
        </p:txBody>
      </p:sp>
      <p:sp>
        <p:nvSpPr>
          <p:cNvPr id="11" name="Google Shape;250;p52">
            <a:extLst>
              <a:ext uri="{FF2B5EF4-FFF2-40B4-BE49-F238E27FC236}">
                <a16:creationId xmlns:a16="http://schemas.microsoft.com/office/drawing/2014/main" id="{C4EA1778-4B74-476B-8352-D729FF33707D}"/>
              </a:ext>
            </a:extLst>
          </p:cNvPr>
          <p:cNvSpPr>
            <a:spLocks/>
          </p:cNvSpPr>
          <p:nvPr/>
        </p:nvSpPr>
        <p:spPr>
          <a:xfrm>
            <a:off x="1715115" y="5838867"/>
            <a:ext cx="178200" cy="180000"/>
          </a:xfrm>
          <a:prstGeom prst="ellipse">
            <a:avLst/>
          </a:prstGeom>
          <a:solidFill>
            <a:schemeClr val="accent4"/>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lang="en-IN" sz="1000" dirty="0"/>
          </a:p>
        </p:txBody>
      </p:sp>
      <p:sp>
        <p:nvSpPr>
          <p:cNvPr id="12" name="Google Shape;251;p52">
            <a:extLst>
              <a:ext uri="{FF2B5EF4-FFF2-40B4-BE49-F238E27FC236}">
                <a16:creationId xmlns:a16="http://schemas.microsoft.com/office/drawing/2014/main" id="{0B5A65C9-E2C2-4E9D-AE8E-7A320F6FAE67}"/>
              </a:ext>
            </a:extLst>
          </p:cNvPr>
          <p:cNvSpPr>
            <a:spLocks/>
          </p:cNvSpPr>
          <p:nvPr/>
        </p:nvSpPr>
        <p:spPr>
          <a:xfrm>
            <a:off x="1943100" y="5810895"/>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marL="0" marR="0" lvl="0" indent="0" algn="l" rtl="0">
              <a:lnSpc>
                <a:spcPct val="100000"/>
              </a:lnSpc>
              <a:spcBef>
                <a:spcPts val="0"/>
              </a:spcBef>
              <a:spcAft>
                <a:spcPts val="0"/>
              </a:spcAft>
              <a:buNone/>
            </a:pPr>
            <a:r>
              <a:rPr lang="en-IN" sz="800" b="0" i="0" u="none" strike="noStrike" cap="none" dirty="0">
                <a:solidFill>
                  <a:srgbClr val="000000"/>
                </a:solidFill>
                <a:ea typeface="Calibri"/>
                <a:cs typeface="Calibri"/>
                <a:sym typeface="Calibri"/>
              </a:rPr>
              <a:t>Insert your text here</a:t>
            </a:r>
            <a:endParaRPr sz="800" dirty="0"/>
          </a:p>
        </p:txBody>
      </p:sp>
      <p:sp>
        <p:nvSpPr>
          <p:cNvPr id="13" name="Google Shape;256;p52">
            <a:extLst>
              <a:ext uri="{FF2B5EF4-FFF2-40B4-BE49-F238E27FC236}">
                <a16:creationId xmlns:a16="http://schemas.microsoft.com/office/drawing/2014/main" id="{5735E6A7-BE51-40C4-8DC4-E41B3009FE3E}"/>
              </a:ext>
            </a:extLst>
          </p:cNvPr>
          <p:cNvSpPr>
            <a:spLocks/>
          </p:cNvSpPr>
          <p:nvPr/>
        </p:nvSpPr>
        <p:spPr>
          <a:xfrm>
            <a:off x="1943100" y="2434655"/>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IN" sz="800" dirty="0">
                <a:ea typeface="Calibri"/>
                <a:cs typeface="Calibri"/>
                <a:sym typeface="Calibri"/>
              </a:rPr>
              <a:t>Insert your text here</a:t>
            </a:r>
            <a:endParaRPr lang="en-IN" sz="800" dirty="0"/>
          </a:p>
        </p:txBody>
      </p:sp>
      <p:sp>
        <p:nvSpPr>
          <p:cNvPr id="14" name="Google Shape;257;p52">
            <a:extLst>
              <a:ext uri="{FF2B5EF4-FFF2-40B4-BE49-F238E27FC236}">
                <a16:creationId xmlns:a16="http://schemas.microsoft.com/office/drawing/2014/main" id="{9389E008-9880-42CE-BF47-060D14537238}"/>
              </a:ext>
            </a:extLst>
          </p:cNvPr>
          <p:cNvSpPr>
            <a:spLocks/>
          </p:cNvSpPr>
          <p:nvPr/>
        </p:nvSpPr>
        <p:spPr>
          <a:xfrm>
            <a:off x="1715115" y="2462627"/>
            <a:ext cx="178200" cy="180000"/>
          </a:xfrm>
          <a:prstGeom prst="ellipse">
            <a:avLst/>
          </a:prstGeom>
          <a:solidFill>
            <a:schemeClr val="accent2"/>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sz="1000" dirty="0"/>
          </a:p>
        </p:txBody>
      </p:sp>
      <p:sp>
        <p:nvSpPr>
          <p:cNvPr id="15" name="Google Shape;258;p52">
            <a:extLst>
              <a:ext uri="{FF2B5EF4-FFF2-40B4-BE49-F238E27FC236}">
                <a16:creationId xmlns:a16="http://schemas.microsoft.com/office/drawing/2014/main" id="{ED42FD8B-FA2A-4534-8AA8-8EB437714870}"/>
              </a:ext>
            </a:extLst>
          </p:cNvPr>
          <p:cNvSpPr>
            <a:spLocks/>
          </p:cNvSpPr>
          <p:nvPr/>
        </p:nvSpPr>
        <p:spPr>
          <a:xfrm>
            <a:off x="1943100" y="2741587"/>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IN" sz="800" dirty="0">
                <a:ea typeface="Calibri"/>
                <a:cs typeface="Calibri"/>
                <a:sym typeface="Calibri"/>
              </a:rPr>
              <a:t>Insert your text here</a:t>
            </a:r>
            <a:endParaRPr lang="en-IN" sz="800" dirty="0"/>
          </a:p>
        </p:txBody>
      </p:sp>
      <p:sp>
        <p:nvSpPr>
          <p:cNvPr id="16" name="Google Shape;259;p52">
            <a:extLst>
              <a:ext uri="{FF2B5EF4-FFF2-40B4-BE49-F238E27FC236}">
                <a16:creationId xmlns:a16="http://schemas.microsoft.com/office/drawing/2014/main" id="{D0BE5966-441B-4A63-8BE6-EB24082BFD97}"/>
              </a:ext>
            </a:extLst>
          </p:cNvPr>
          <p:cNvSpPr>
            <a:spLocks/>
          </p:cNvSpPr>
          <p:nvPr/>
        </p:nvSpPr>
        <p:spPr>
          <a:xfrm>
            <a:off x="1715115" y="2769558"/>
            <a:ext cx="178200" cy="180000"/>
          </a:xfrm>
          <a:prstGeom prst="ellipse">
            <a:avLst/>
          </a:prstGeom>
          <a:solidFill>
            <a:schemeClr val="accent2"/>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lang="en-IN" sz="1000" dirty="0"/>
          </a:p>
        </p:txBody>
      </p:sp>
      <p:sp>
        <p:nvSpPr>
          <p:cNvPr id="17" name="Google Shape;261;p52">
            <a:extLst>
              <a:ext uri="{FF2B5EF4-FFF2-40B4-BE49-F238E27FC236}">
                <a16:creationId xmlns:a16="http://schemas.microsoft.com/office/drawing/2014/main" id="{DAD635E4-2BCA-4163-A746-5297248FC9AE}"/>
              </a:ext>
            </a:extLst>
          </p:cNvPr>
          <p:cNvSpPr>
            <a:spLocks/>
          </p:cNvSpPr>
          <p:nvPr/>
        </p:nvSpPr>
        <p:spPr>
          <a:xfrm>
            <a:off x="1943100" y="3048517"/>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IN" sz="800" dirty="0">
                <a:ea typeface="Calibri"/>
                <a:cs typeface="Calibri"/>
                <a:sym typeface="Calibri"/>
              </a:rPr>
              <a:t>Insert your text here</a:t>
            </a:r>
            <a:endParaRPr lang="en-IN" sz="800" dirty="0"/>
          </a:p>
        </p:txBody>
      </p:sp>
      <p:sp>
        <p:nvSpPr>
          <p:cNvPr id="18" name="Google Shape;262;p52">
            <a:extLst>
              <a:ext uri="{FF2B5EF4-FFF2-40B4-BE49-F238E27FC236}">
                <a16:creationId xmlns:a16="http://schemas.microsoft.com/office/drawing/2014/main" id="{C23E8AF7-61C9-43CA-8C5A-DA1F5328073F}"/>
              </a:ext>
            </a:extLst>
          </p:cNvPr>
          <p:cNvSpPr>
            <a:spLocks/>
          </p:cNvSpPr>
          <p:nvPr/>
        </p:nvSpPr>
        <p:spPr>
          <a:xfrm>
            <a:off x="1715115" y="3076489"/>
            <a:ext cx="178200" cy="180000"/>
          </a:xfrm>
          <a:prstGeom prst="ellipse">
            <a:avLst/>
          </a:prstGeom>
          <a:solidFill>
            <a:schemeClr val="accent2"/>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lang="en-IN" sz="1000" dirty="0"/>
          </a:p>
        </p:txBody>
      </p:sp>
      <p:sp>
        <p:nvSpPr>
          <p:cNvPr id="19" name="Google Shape;264;p52">
            <a:extLst>
              <a:ext uri="{FF2B5EF4-FFF2-40B4-BE49-F238E27FC236}">
                <a16:creationId xmlns:a16="http://schemas.microsoft.com/office/drawing/2014/main" id="{18C963D7-0C57-4628-BCA1-53658164A338}"/>
              </a:ext>
            </a:extLst>
          </p:cNvPr>
          <p:cNvSpPr>
            <a:spLocks/>
          </p:cNvSpPr>
          <p:nvPr/>
        </p:nvSpPr>
        <p:spPr>
          <a:xfrm>
            <a:off x="1715115" y="3383420"/>
            <a:ext cx="178200" cy="180000"/>
          </a:xfrm>
          <a:prstGeom prst="ellipse">
            <a:avLst/>
          </a:prstGeom>
          <a:solidFill>
            <a:schemeClr val="accent2"/>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lang="en-IN" sz="1000" dirty="0"/>
          </a:p>
        </p:txBody>
      </p:sp>
      <p:sp>
        <p:nvSpPr>
          <p:cNvPr id="20" name="Google Shape;266;p52">
            <a:extLst>
              <a:ext uri="{FF2B5EF4-FFF2-40B4-BE49-F238E27FC236}">
                <a16:creationId xmlns:a16="http://schemas.microsoft.com/office/drawing/2014/main" id="{374BCFDA-B51F-42D3-953E-EAF598B5B0B9}"/>
              </a:ext>
            </a:extLst>
          </p:cNvPr>
          <p:cNvSpPr>
            <a:spLocks/>
          </p:cNvSpPr>
          <p:nvPr/>
        </p:nvSpPr>
        <p:spPr>
          <a:xfrm>
            <a:off x="1943100" y="3355448"/>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IN" sz="800" dirty="0">
                <a:ea typeface="Calibri"/>
                <a:cs typeface="Calibri"/>
                <a:sym typeface="Calibri"/>
              </a:rPr>
              <a:t>Insert your text here</a:t>
            </a:r>
            <a:endParaRPr lang="en-IN" sz="800" dirty="0"/>
          </a:p>
        </p:txBody>
      </p:sp>
      <p:sp>
        <p:nvSpPr>
          <p:cNvPr id="21" name="Google Shape;269;p52">
            <a:extLst>
              <a:ext uri="{FF2B5EF4-FFF2-40B4-BE49-F238E27FC236}">
                <a16:creationId xmlns:a16="http://schemas.microsoft.com/office/drawing/2014/main" id="{3E460212-0794-47EF-9688-1CCD81A8D3D9}"/>
              </a:ext>
            </a:extLst>
          </p:cNvPr>
          <p:cNvSpPr>
            <a:spLocks/>
          </p:cNvSpPr>
          <p:nvPr/>
        </p:nvSpPr>
        <p:spPr>
          <a:xfrm>
            <a:off x="1715115" y="3690351"/>
            <a:ext cx="178200" cy="180000"/>
          </a:xfrm>
          <a:prstGeom prst="ellipse">
            <a:avLst/>
          </a:prstGeom>
          <a:solidFill>
            <a:schemeClr val="accent3"/>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lang="en-IN" sz="1000" dirty="0"/>
          </a:p>
        </p:txBody>
      </p:sp>
      <p:sp>
        <p:nvSpPr>
          <p:cNvPr id="22" name="Google Shape;270;p52">
            <a:extLst>
              <a:ext uri="{FF2B5EF4-FFF2-40B4-BE49-F238E27FC236}">
                <a16:creationId xmlns:a16="http://schemas.microsoft.com/office/drawing/2014/main" id="{77034FA5-2030-4F7C-B01C-D9555204B386}"/>
              </a:ext>
            </a:extLst>
          </p:cNvPr>
          <p:cNvSpPr>
            <a:spLocks/>
          </p:cNvSpPr>
          <p:nvPr/>
        </p:nvSpPr>
        <p:spPr>
          <a:xfrm>
            <a:off x="1943100" y="3662379"/>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marL="0" marR="0" lvl="0" indent="0" algn="l" rtl="0">
              <a:lnSpc>
                <a:spcPct val="100000"/>
              </a:lnSpc>
              <a:spcBef>
                <a:spcPts val="0"/>
              </a:spcBef>
              <a:spcAft>
                <a:spcPts val="0"/>
              </a:spcAft>
              <a:buNone/>
            </a:pPr>
            <a:r>
              <a:rPr lang="en-IN" sz="800" b="0" i="0" u="none" strike="noStrike" cap="none" dirty="0">
                <a:solidFill>
                  <a:srgbClr val="000000"/>
                </a:solidFill>
                <a:ea typeface="Calibri"/>
                <a:cs typeface="Calibri"/>
                <a:sym typeface="Calibri"/>
              </a:rPr>
              <a:t>Insert your text here</a:t>
            </a:r>
            <a:endParaRPr sz="800" dirty="0"/>
          </a:p>
        </p:txBody>
      </p:sp>
      <p:sp>
        <p:nvSpPr>
          <p:cNvPr id="23" name="Google Shape;271;p52">
            <a:extLst>
              <a:ext uri="{FF2B5EF4-FFF2-40B4-BE49-F238E27FC236}">
                <a16:creationId xmlns:a16="http://schemas.microsoft.com/office/drawing/2014/main" id="{22228AA6-FE6F-4C53-A3AA-6A1A1D1A86D6}"/>
              </a:ext>
            </a:extLst>
          </p:cNvPr>
          <p:cNvSpPr>
            <a:spLocks/>
          </p:cNvSpPr>
          <p:nvPr/>
        </p:nvSpPr>
        <p:spPr>
          <a:xfrm>
            <a:off x="1715115" y="3997282"/>
            <a:ext cx="178200" cy="180000"/>
          </a:xfrm>
          <a:prstGeom prst="ellipse">
            <a:avLst/>
          </a:prstGeom>
          <a:solidFill>
            <a:schemeClr val="accent3"/>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lang="en-IN" sz="1000" dirty="0"/>
          </a:p>
        </p:txBody>
      </p:sp>
      <p:sp>
        <p:nvSpPr>
          <p:cNvPr id="24" name="Google Shape;272;p52">
            <a:extLst>
              <a:ext uri="{FF2B5EF4-FFF2-40B4-BE49-F238E27FC236}">
                <a16:creationId xmlns:a16="http://schemas.microsoft.com/office/drawing/2014/main" id="{BAFC4AB3-1043-4FB4-B091-ECFD6C7544F7}"/>
              </a:ext>
            </a:extLst>
          </p:cNvPr>
          <p:cNvSpPr>
            <a:spLocks/>
          </p:cNvSpPr>
          <p:nvPr/>
        </p:nvSpPr>
        <p:spPr>
          <a:xfrm>
            <a:off x="1943100" y="3969310"/>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marL="0" marR="0" lvl="0" indent="0" algn="l" rtl="0">
              <a:lnSpc>
                <a:spcPct val="100000"/>
              </a:lnSpc>
              <a:spcBef>
                <a:spcPts val="0"/>
              </a:spcBef>
              <a:spcAft>
                <a:spcPts val="0"/>
              </a:spcAft>
              <a:buNone/>
            </a:pPr>
            <a:r>
              <a:rPr lang="en-IN" sz="800" b="0" i="0" u="none" strike="noStrike" cap="none" dirty="0">
                <a:solidFill>
                  <a:srgbClr val="000000"/>
                </a:solidFill>
                <a:ea typeface="Calibri"/>
                <a:cs typeface="Calibri"/>
                <a:sym typeface="Calibri"/>
              </a:rPr>
              <a:t>Insert your text here</a:t>
            </a:r>
            <a:endParaRPr sz="800" dirty="0"/>
          </a:p>
        </p:txBody>
      </p:sp>
      <p:sp>
        <p:nvSpPr>
          <p:cNvPr id="25" name="Google Shape;274;p52">
            <a:extLst>
              <a:ext uri="{FF2B5EF4-FFF2-40B4-BE49-F238E27FC236}">
                <a16:creationId xmlns:a16="http://schemas.microsoft.com/office/drawing/2014/main" id="{0C011DBA-4B64-4687-817D-36F4F3584931}"/>
              </a:ext>
            </a:extLst>
          </p:cNvPr>
          <p:cNvSpPr>
            <a:spLocks/>
          </p:cNvSpPr>
          <p:nvPr/>
        </p:nvSpPr>
        <p:spPr>
          <a:xfrm>
            <a:off x="1715115" y="4304213"/>
            <a:ext cx="178200" cy="180000"/>
          </a:xfrm>
          <a:prstGeom prst="ellipse">
            <a:avLst/>
          </a:prstGeom>
          <a:solidFill>
            <a:schemeClr val="accent3"/>
          </a:solidFill>
          <a:ln w="3175" cap="flat" cmpd="sng">
            <a:solidFill>
              <a:schemeClr val="bg1">
                <a:lumMod val="75000"/>
              </a:schemeClr>
            </a:solidFill>
            <a:prstDash val="solid"/>
            <a:round/>
            <a:headEnd type="none" w="sm" len="sm"/>
            <a:tailEnd type="none" w="sm" len="sm"/>
          </a:ln>
        </p:spPr>
        <p:txBody>
          <a:bodyPr spcFirstLastPara="1" wrap="none" lIns="51431" tIns="67500" rIns="51431" bIns="67500" anchor="ctr" anchorCtr="0">
            <a:noAutofit/>
          </a:bodyPr>
          <a:lstStyle/>
          <a:p>
            <a:pPr marL="0" marR="0" lvl="0" indent="0" algn="ctr"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a:t>
            </a:r>
            <a:endParaRPr lang="en-IN" sz="1000" dirty="0"/>
          </a:p>
        </p:txBody>
      </p:sp>
      <p:sp>
        <p:nvSpPr>
          <p:cNvPr id="26" name="Google Shape;275;p52">
            <a:extLst>
              <a:ext uri="{FF2B5EF4-FFF2-40B4-BE49-F238E27FC236}">
                <a16:creationId xmlns:a16="http://schemas.microsoft.com/office/drawing/2014/main" id="{DBA33A36-6876-44EC-BA6B-63C3BC6DE379}"/>
              </a:ext>
            </a:extLst>
          </p:cNvPr>
          <p:cNvSpPr>
            <a:spLocks/>
          </p:cNvSpPr>
          <p:nvPr/>
        </p:nvSpPr>
        <p:spPr>
          <a:xfrm>
            <a:off x="1943100" y="4276241"/>
            <a:ext cx="2602949"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marL="0" marR="0" lvl="0" indent="0" algn="l" rtl="0">
              <a:lnSpc>
                <a:spcPct val="100000"/>
              </a:lnSpc>
              <a:spcBef>
                <a:spcPts val="0"/>
              </a:spcBef>
              <a:spcAft>
                <a:spcPts val="0"/>
              </a:spcAft>
              <a:buNone/>
            </a:pPr>
            <a:r>
              <a:rPr lang="en-IN" sz="800" b="0" i="0" u="none" strike="noStrike" cap="none" dirty="0">
                <a:solidFill>
                  <a:srgbClr val="000000"/>
                </a:solidFill>
                <a:ea typeface="Calibri"/>
                <a:cs typeface="Calibri"/>
                <a:sym typeface="Calibri"/>
              </a:rPr>
              <a:t>Insert your text here</a:t>
            </a:r>
            <a:endParaRPr sz="800" dirty="0"/>
          </a:p>
        </p:txBody>
      </p:sp>
      <p:sp>
        <p:nvSpPr>
          <p:cNvPr id="27" name="Google Shape;255;p52">
            <a:extLst>
              <a:ext uri="{FF2B5EF4-FFF2-40B4-BE49-F238E27FC236}">
                <a16:creationId xmlns:a16="http://schemas.microsoft.com/office/drawing/2014/main" id="{CBC8E1A4-DCA3-45A6-9DD8-37EBF02E7AC2}"/>
              </a:ext>
            </a:extLst>
          </p:cNvPr>
          <p:cNvSpPr/>
          <p:nvPr/>
        </p:nvSpPr>
        <p:spPr>
          <a:xfrm>
            <a:off x="228379" y="2434656"/>
            <a:ext cx="1402006" cy="1156737"/>
          </a:xfrm>
          <a:prstGeom prst="rect">
            <a:avLst/>
          </a:prstGeom>
          <a:solidFill>
            <a:schemeClr val="accent2"/>
          </a:solidFill>
          <a:ln>
            <a:noFill/>
          </a:ln>
        </p:spPr>
        <p:txBody>
          <a:bodyPr spcFirstLastPara="1" wrap="square" lIns="51431" tIns="67500" rIns="51431" bIns="67500" anchor="ctr" anchorCtr="0">
            <a:noAutofit/>
          </a:bodyPr>
          <a:lstStyle/>
          <a:p>
            <a:pPr marL="0" marR="0" lvl="0" indent="0" algn="l" rtl="0">
              <a:lnSpc>
                <a:spcPct val="100000"/>
              </a:lnSpc>
              <a:spcBef>
                <a:spcPts val="0"/>
              </a:spcBef>
              <a:spcAft>
                <a:spcPts val="0"/>
              </a:spcAft>
              <a:buNone/>
            </a:pPr>
            <a:r>
              <a:rPr lang="en-IN" sz="1000" b="1" i="0" u="none" strike="noStrike" cap="none" dirty="0">
                <a:solidFill>
                  <a:srgbClr val="FFFFFF"/>
                </a:solidFill>
                <a:ea typeface="Calibri"/>
                <a:cs typeface="Calibri"/>
                <a:sym typeface="Calibri"/>
              </a:rPr>
              <a:t>Insert your text here</a:t>
            </a:r>
            <a:endParaRPr sz="1000" dirty="0"/>
          </a:p>
        </p:txBody>
      </p:sp>
      <p:sp>
        <p:nvSpPr>
          <p:cNvPr id="28" name="Google Shape;255;p52">
            <a:extLst>
              <a:ext uri="{FF2B5EF4-FFF2-40B4-BE49-F238E27FC236}">
                <a16:creationId xmlns:a16="http://schemas.microsoft.com/office/drawing/2014/main" id="{144BB450-1BE8-46B8-B593-7FC839E45565}"/>
              </a:ext>
            </a:extLst>
          </p:cNvPr>
          <p:cNvSpPr/>
          <p:nvPr/>
        </p:nvSpPr>
        <p:spPr>
          <a:xfrm>
            <a:off x="228379" y="3662379"/>
            <a:ext cx="1402006" cy="849807"/>
          </a:xfrm>
          <a:prstGeom prst="rect">
            <a:avLst/>
          </a:prstGeom>
          <a:solidFill>
            <a:schemeClr val="accent3"/>
          </a:solidFill>
          <a:ln>
            <a:noFill/>
          </a:ln>
        </p:spPr>
        <p:txBody>
          <a:bodyPr spcFirstLastPara="1" wrap="square" lIns="51431" tIns="67500" rIns="51431" bIns="67500" anchor="ctr" anchorCtr="0">
            <a:noAutofit/>
          </a:bodyPr>
          <a:lstStyle/>
          <a:p>
            <a:pPr lvl="0"/>
            <a:r>
              <a:rPr lang="en-US" sz="1000" b="1" dirty="0">
                <a:solidFill>
                  <a:srgbClr val="FFFFFF"/>
                </a:solidFill>
                <a:ea typeface="Calibri"/>
                <a:cs typeface="Calibri"/>
                <a:sym typeface="Calibri"/>
              </a:rPr>
              <a:t>Insert your text here</a:t>
            </a:r>
            <a:endParaRPr lang="en-US" sz="1000" dirty="0">
              <a:solidFill>
                <a:srgbClr val="FFFFFF"/>
              </a:solidFill>
              <a:ea typeface="Calibri"/>
              <a:cs typeface="Calibri"/>
              <a:sym typeface="Calibri"/>
            </a:endParaRPr>
          </a:p>
        </p:txBody>
      </p:sp>
      <p:sp>
        <p:nvSpPr>
          <p:cNvPr id="29" name="Google Shape;255;p52">
            <a:extLst>
              <a:ext uri="{FF2B5EF4-FFF2-40B4-BE49-F238E27FC236}">
                <a16:creationId xmlns:a16="http://schemas.microsoft.com/office/drawing/2014/main" id="{0A32CE3D-C815-4105-BD74-739FF86A7C6A}"/>
              </a:ext>
            </a:extLst>
          </p:cNvPr>
          <p:cNvSpPr/>
          <p:nvPr/>
        </p:nvSpPr>
        <p:spPr>
          <a:xfrm>
            <a:off x="228379" y="4583172"/>
            <a:ext cx="1402006" cy="1463667"/>
          </a:xfrm>
          <a:prstGeom prst="rect">
            <a:avLst/>
          </a:prstGeom>
          <a:solidFill>
            <a:schemeClr val="accent4"/>
          </a:solidFill>
          <a:ln>
            <a:noFill/>
          </a:ln>
        </p:spPr>
        <p:txBody>
          <a:bodyPr spcFirstLastPara="1" wrap="square" lIns="51431" tIns="67500" rIns="51431" bIns="67500" anchor="ctr" anchorCtr="0">
            <a:noAutofit/>
          </a:bodyPr>
          <a:lstStyle/>
          <a:p>
            <a:pPr lvl="0"/>
            <a:r>
              <a:rPr lang="en-US" sz="1000" b="1" dirty="0">
                <a:solidFill>
                  <a:srgbClr val="FFFFFF"/>
                </a:solidFill>
                <a:ea typeface="Calibri"/>
                <a:cs typeface="Calibri"/>
                <a:sym typeface="Calibri"/>
              </a:rPr>
              <a:t>Insert your text here</a:t>
            </a:r>
            <a:endParaRPr lang="en-US" sz="1000" dirty="0">
              <a:solidFill>
                <a:srgbClr val="FFFFFF"/>
              </a:solidFill>
              <a:ea typeface="Calibri"/>
              <a:cs typeface="Calibri"/>
              <a:sym typeface="Calibri"/>
            </a:endParaRPr>
          </a:p>
        </p:txBody>
      </p:sp>
      <p:sp>
        <p:nvSpPr>
          <p:cNvPr id="30" name="Shape3_20181011_164743">
            <a:extLst>
              <a:ext uri="{FF2B5EF4-FFF2-40B4-BE49-F238E27FC236}">
                <a16:creationId xmlns:a16="http://schemas.microsoft.com/office/drawing/2014/main" id="{8183EB0F-AFCC-4635-B7DF-54EDCAE1C123}"/>
              </a:ext>
            </a:extLst>
          </p:cNvPr>
          <p:cNvSpPr>
            <a:spLocks noChangeArrowheads="1"/>
          </p:cNvSpPr>
          <p:nvPr/>
        </p:nvSpPr>
        <p:spPr bwMode="auto">
          <a:xfrm flipH="1">
            <a:off x="228379" y="2064776"/>
            <a:ext cx="1402005" cy="307226"/>
          </a:xfrm>
          <a:prstGeom prst="round2SameRect">
            <a:avLst/>
          </a:prstGeom>
          <a:solidFill>
            <a:schemeClr val="accent1"/>
          </a:solidFill>
          <a:ln>
            <a:noFill/>
          </a:ln>
        </p:spPr>
        <p:txBody>
          <a:bodyPr lIns="118872" tIns="158496" rIns="118872" bIns="158496" anchor="ctr"/>
          <a:lstStyle>
            <a:lvl1pPr>
              <a:defRPr>
                <a:solidFill>
                  <a:schemeClr val="tx1"/>
                </a:solidFill>
                <a:latin typeface="Calibri" panose="020F0502020204030204" pitchFamily="34" charset="0"/>
                <a:cs typeface="Arial" panose="020B0604020202020204" pitchFamily="34" charset="0"/>
              </a:defRPr>
            </a:lvl1pPr>
            <a:lvl2pPr marL="557212" indent="-214312">
              <a:defRPr>
                <a:solidFill>
                  <a:schemeClr val="tx1"/>
                </a:solidFill>
                <a:latin typeface="Calibri" panose="020F0502020204030204" pitchFamily="34" charset="0"/>
                <a:cs typeface="Arial" panose="020B0604020202020204" pitchFamily="34" charset="0"/>
              </a:defRPr>
            </a:lvl2pPr>
            <a:lvl3pPr marL="857250" indent="-171450">
              <a:defRPr>
                <a:solidFill>
                  <a:schemeClr val="tx1"/>
                </a:solidFill>
                <a:latin typeface="Calibri" panose="020F0502020204030204" pitchFamily="34" charset="0"/>
                <a:cs typeface="Arial" panose="020B0604020202020204" pitchFamily="34" charset="0"/>
              </a:defRPr>
            </a:lvl3pPr>
            <a:lvl4pPr marL="1200150" indent="-171450">
              <a:defRPr>
                <a:solidFill>
                  <a:schemeClr val="tx1"/>
                </a:solidFill>
                <a:latin typeface="Calibri" panose="020F0502020204030204" pitchFamily="34" charset="0"/>
                <a:cs typeface="Arial" panose="020B0604020202020204" pitchFamily="34" charset="0"/>
              </a:defRPr>
            </a:lvl4pPr>
            <a:lvl5pPr marL="1543050" indent="-171450">
              <a:defRPr>
                <a:solidFill>
                  <a:schemeClr val="tx1"/>
                </a:solidFill>
                <a:latin typeface="Calibri" panose="020F0502020204030204" pitchFamily="34" charset="0"/>
                <a:cs typeface="Arial" panose="020B0604020202020204" pitchFamily="34" charset="0"/>
              </a:defRPr>
            </a:lvl5pPr>
            <a:lvl6pPr marL="18859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2288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25717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29146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a:buSzPct val="25000"/>
            </a:pPr>
            <a:r>
              <a:rPr lang="en-US" altLang="en-US" sz="1050" b="1" dirty="0">
                <a:solidFill>
                  <a:schemeClr val="bg1"/>
                </a:solidFill>
                <a:latin typeface="+mn-lt"/>
                <a:ea typeface="MS PGothic" panose="020B0600070205080204" pitchFamily="34" charset="-128"/>
                <a:cs typeface="Calibri" panose="020F0502020204030204" pitchFamily="34" charset="0"/>
              </a:rPr>
              <a:t>Text</a:t>
            </a:r>
          </a:p>
        </p:txBody>
      </p:sp>
      <p:sp>
        <p:nvSpPr>
          <p:cNvPr id="31" name="Shape3_20181011_164743">
            <a:extLst>
              <a:ext uri="{FF2B5EF4-FFF2-40B4-BE49-F238E27FC236}">
                <a16:creationId xmlns:a16="http://schemas.microsoft.com/office/drawing/2014/main" id="{D0ED99F0-C887-439F-8C47-03687E6B023E}"/>
              </a:ext>
            </a:extLst>
          </p:cNvPr>
          <p:cNvSpPr>
            <a:spLocks noChangeArrowheads="1"/>
          </p:cNvSpPr>
          <p:nvPr/>
        </p:nvSpPr>
        <p:spPr bwMode="auto">
          <a:xfrm flipH="1">
            <a:off x="1715114" y="2064776"/>
            <a:ext cx="2830934" cy="307226"/>
          </a:xfrm>
          <a:prstGeom prst="round2SameRect">
            <a:avLst/>
          </a:prstGeom>
          <a:solidFill>
            <a:schemeClr val="accent1"/>
          </a:solidFill>
          <a:ln>
            <a:noFill/>
          </a:ln>
        </p:spPr>
        <p:txBody>
          <a:bodyPr lIns="118872" tIns="158496" rIns="118872" bIns="158496" anchor="ctr"/>
          <a:lstStyle>
            <a:lvl1pPr>
              <a:defRPr>
                <a:solidFill>
                  <a:schemeClr val="tx1"/>
                </a:solidFill>
                <a:latin typeface="Calibri" panose="020F0502020204030204" pitchFamily="34" charset="0"/>
                <a:cs typeface="Arial" panose="020B0604020202020204" pitchFamily="34" charset="0"/>
              </a:defRPr>
            </a:lvl1pPr>
            <a:lvl2pPr marL="557212" indent="-214312">
              <a:defRPr>
                <a:solidFill>
                  <a:schemeClr val="tx1"/>
                </a:solidFill>
                <a:latin typeface="Calibri" panose="020F0502020204030204" pitchFamily="34" charset="0"/>
                <a:cs typeface="Arial" panose="020B0604020202020204" pitchFamily="34" charset="0"/>
              </a:defRPr>
            </a:lvl2pPr>
            <a:lvl3pPr marL="857250" indent="-171450">
              <a:defRPr>
                <a:solidFill>
                  <a:schemeClr val="tx1"/>
                </a:solidFill>
                <a:latin typeface="Calibri" panose="020F0502020204030204" pitchFamily="34" charset="0"/>
                <a:cs typeface="Arial" panose="020B0604020202020204" pitchFamily="34" charset="0"/>
              </a:defRPr>
            </a:lvl3pPr>
            <a:lvl4pPr marL="1200150" indent="-171450">
              <a:defRPr>
                <a:solidFill>
                  <a:schemeClr val="tx1"/>
                </a:solidFill>
                <a:latin typeface="Calibri" panose="020F0502020204030204" pitchFamily="34" charset="0"/>
                <a:cs typeface="Arial" panose="020B0604020202020204" pitchFamily="34" charset="0"/>
              </a:defRPr>
            </a:lvl4pPr>
            <a:lvl5pPr marL="1543050" indent="-171450">
              <a:defRPr>
                <a:solidFill>
                  <a:schemeClr val="tx1"/>
                </a:solidFill>
                <a:latin typeface="Calibri" panose="020F0502020204030204" pitchFamily="34" charset="0"/>
                <a:cs typeface="Arial" panose="020B0604020202020204" pitchFamily="34" charset="0"/>
              </a:defRPr>
            </a:lvl5pPr>
            <a:lvl6pPr marL="18859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2288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25717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29146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a:buSzPct val="25000"/>
            </a:pPr>
            <a:r>
              <a:rPr lang="en-US" altLang="en-US" sz="1050" b="1" dirty="0">
                <a:solidFill>
                  <a:schemeClr val="bg1"/>
                </a:solidFill>
                <a:latin typeface="+mn-lt"/>
                <a:ea typeface="MS PGothic" panose="020B0600070205080204" pitchFamily="34" charset="-128"/>
                <a:cs typeface="Calibri" panose="020F0502020204030204" pitchFamily="34" charset="0"/>
              </a:rPr>
              <a:t>Text</a:t>
            </a:r>
          </a:p>
        </p:txBody>
      </p:sp>
      <p:sp>
        <p:nvSpPr>
          <p:cNvPr id="33" name="Google Shape;239;p52">
            <a:extLst>
              <a:ext uri="{FF2B5EF4-FFF2-40B4-BE49-F238E27FC236}">
                <a16:creationId xmlns:a16="http://schemas.microsoft.com/office/drawing/2014/main" id="{8EB2E328-4E9A-4EE5-83FA-8C13343AACA2}"/>
              </a:ext>
            </a:extLst>
          </p:cNvPr>
          <p:cNvSpPr>
            <a:spLocks/>
          </p:cNvSpPr>
          <p:nvPr/>
        </p:nvSpPr>
        <p:spPr>
          <a:xfrm>
            <a:off x="4630780" y="4583172"/>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34" name="Google Shape;242;p52">
            <a:extLst>
              <a:ext uri="{FF2B5EF4-FFF2-40B4-BE49-F238E27FC236}">
                <a16:creationId xmlns:a16="http://schemas.microsoft.com/office/drawing/2014/main" id="{156CDACF-0B53-4592-A5C5-9F4A601380A1}"/>
              </a:ext>
            </a:extLst>
          </p:cNvPr>
          <p:cNvSpPr>
            <a:spLocks/>
          </p:cNvSpPr>
          <p:nvPr/>
        </p:nvSpPr>
        <p:spPr>
          <a:xfrm>
            <a:off x="4630780" y="4890103"/>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35" name="Google Shape;245;p52">
            <a:extLst>
              <a:ext uri="{FF2B5EF4-FFF2-40B4-BE49-F238E27FC236}">
                <a16:creationId xmlns:a16="http://schemas.microsoft.com/office/drawing/2014/main" id="{7D331DAF-8B81-4311-913B-8D74E8F95B28}"/>
              </a:ext>
            </a:extLst>
          </p:cNvPr>
          <p:cNvSpPr>
            <a:spLocks/>
          </p:cNvSpPr>
          <p:nvPr/>
        </p:nvSpPr>
        <p:spPr>
          <a:xfrm>
            <a:off x="4630780" y="5197034"/>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36" name="Google Shape;248;p52">
            <a:extLst>
              <a:ext uri="{FF2B5EF4-FFF2-40B4-BE49-F238E27FC236}">
                <a16:creationId xmlns:a16="http://schemas.microsoft.com/office/drawing/2014/main" id="{3CC9537C-4897-460F-A996-A98B4B74099B}"/>
              </a:ext>
            </a:extLst>
          </p:cNvPr>
          <p:cNvSpPr>
            <a:spLocks/>
          </p:cNvSpPr>
          <p:nvPr/>
        </p:nvSpPr>
        <p:spPr>
          <a:xfrm>
            <a:off x="4630780" y="5503965"/>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37" name="Google Shape;251;p52">
            <a:extLst>
              <a:ext uri="{FF2B5EF4-FFF2-40B4-BE49-F238E27FC236}">
                <a16:creationId xmlns:a16="http://schemas.microsoft.com/office/drawing/2014/main" id="{A1FDD9EC-4892-487D-8C63-93ACD9604E2B}"/>
              </a:ext>
            </a:extLst>
          </p:cNvPr>
          <p:cNvSpPr>
            <a:spLocks/>
          </p:cNvSpPr>
          <p:nvPr/>
        </p:nvSpPr>
        <p:spPr>
          <a:xfrm>
            <a:off x="4630780" y="5810895"/>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38" name="Google Shape;256;p52">
            <a:extLst>
              <a:ext uri="{FF2B5EF4-FFF2-40B4-BE49-F238E27FC236}">
                <a16:creationId xmlns:a16="http://schemas.microsoft.com/office/drawing/2014/main" id="{26368182-9FD7-48A6-BD53-BA0035C9995E}"/>
              </a:ext>
            </a:extLst>
          </p:cNvPr>
          <p:cNvSpPr>
            <a:spLocks/>
          </p:cNvSpPr>
          <p:nvPr/>
        </p:nvSpPr>
        <p:spPr>
          <a:xfrm>
            <a:off x="4630780" y="2434655"/>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39" name="Google Shape;258;p52">
            <a:extLst>
              <a:ext uri="{FF2B5EF4-FFF2-40B4-BE49-F238E27FC236}">
                <a16:creationId xmlns:a16="http://schemas.microsoft.com/office/drawing/2014/main" id="{A643C734-C3BB-4F5C-AC3B-55D326977F33}"/>
              </a:ext>
            </a:extLst>
          </p:cNvPr>
          <p:cNvSpPr>
            <a:spLocks/>
          </p:cNvSpPr>
          <p:nvPr/>
        </p:nvSpPr>
        <p:spPr>
          <a:xfrm>
            <a:off x="4630780" y="2741587"/>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IN" sz="800" dirty="0">
                <a:ea typeface="Calibri"/>
                <a:cs typeface="Calibri"/>
                <a:sym typeface="Calibri"/>
              </a:rPr>
              <a:t>Insert your text here</a:t>
            </a:r>
          </a:p>
        </p:txBody>
      </p:sp>
      <p:sp>
        <p:nvSpPr>
          <p:cNvPr id="40" name="Google Shape;261;p52">
            <a:extLst>
              <a:ext uri="{FF2B5EF4-FFF2-40B4-BE49-F238E27FC236}">
                <a16:creationId xmlns:a16="http://schemas.microsoft.com/office/drawing/2014/main" id="{2993DFC6-450B-48F2-99E5-EF521E775BCB}"/>
              </a:ext>
            </a:extLst>
          </p:cNvPr>
          <p:cNvSpPr>
            <a:spLocks/>
          </p:cNvSpPr>
          <p:nvPr/>
        </p:nvSpPr>
        <p:spPr>
          <a:xfrm>
            <a:off x="4630780" y="3048517"/>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IN" sz="800" dirty="0">
                <a:ea typeface="Calibri"/>
                <a:cs typeface="Calibri"/>
                <a:sym typeface="Calibri"/>
              </a:rPr>
              <a:t>Insert your text here</a:t>
            </a:r>
          </a:p>
        </p:txBody>
      </p:sp>
      <p:sp>
        <p:nvSpPr>
          <p:cNvPr id="41" name="Google Shape;266;p52">
            <a:extLst>
              <a:ext uri="{FF2B5EF4-FFF2-40B4-BE49-F238E27FC236}">
                <a16:creationId xmlns:a16="http://schemas.microsoft.com/office/drawing/2014/main" id="{B688962C-968F-4869-A170-11B568B24CB0}"/>
              </a:ext>
            </a:extLst>
          </p:cNvPr>
          <p:cNvSpPr>
            <a:spLocks/>
          </p:cNvSpPr>
          <p:nvPr/>
        </p:nvSpPr>
        <p:spPr>
          <a:xfrm>
            <a:off x="4630780" y="3355448"/>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42" name="Google Shape;270;p52">
            <a:extLst>
              <a:ext uri="{FF2B5EF4-FFF2-40B4-BE49-F238E27FC236}">
                <a16:creationId xmlns:a16="http://schemas.microsoft.com/office/drawing/2014/main" id="{98D9B344-6EC8-4D8D-B76A-2746F773C6A0}"/>
              </a:ext>
            </a:extLst>
          </p:cNvPr>
          <p:cNvSpPr>
            <a:spLocks/>
          </p:cNvSpPr>
          <p:nvPr/>
        </p:nvSpPr>
        <p:spPr>
          <a:xfrm>
            <a:off x="4630780" y="3662379"/>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IN" sz="800" dirty="0">
                <a:ea typeface="Calibri"/>
                <a:cs typeface="Calibri"/>
                <a:sym typeface="Calibri"/>
              </a:rPr>
              <a:t>Insert your text here</a:t>
            </a:r>
          </a:p>
        </p:txBody>
      </p:sp>
      <p:sp>
        <p:nvSpPr>
          <p:cNvPr id="43" name="Google Shape;272;p52">
            <a:extLst>
              <a:ext uri="{FF2B5EF4-FFF2-40B4-BE49-F238E27FC236}">
                <a16:creationId xmlns:a16="http://schemas.microsoft.com/office/drawing/2014/main" id="{1E57DBBD-508F-4097-B914-5D40E9F7CCAF}"/>
              </a:ext>
            </a:extLst>
          </p:cNvPr>
          <p:cNvSpPr>
            <a:spLocks/>
          </p:cNvSpPr>
          <p:nvPr/>
        </p:nvSpPr>
        <p:spPr>
          <a:xfrm>
            <a:off x="4630780" y="3969310"/>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44" name="Google Shape;275;p52">
            <a:extLst>
              <a:ext uri="{FF2B5EF4-FFF2-40B4-BE49-F238E27FC236}">
                <a16:creationId xmlns:a16="http://schemas.microsoft.com/office/drawing/2014/main" id="{7773E9B7-0D4B-4D31-B705-E03FD7E76641}"/>
              </a:ext>
            </a:extLst>
          </p:cNvPr>
          <p:cNvSpPr>
            <a:spLocks/>
          </p:cNvSpPr>
          <p:nvPr/>
        </p:nvSpPr>
        <p:spPr>
          <a:xfrm>
            <a:off x="4630780" y="4276241"/>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45" name="Shape3_20181011_164743">
            <a:extLst>
              <a:ext uri="{FF2B5EF4-FFF2-40B4-BE49-F238E27FC236}">
                <a16:creationId xmlns:a16="http://schemas.microsoft.com/office/drawing/2014/main" id="{B2EBA50F-0A05-4F28-8267-F2716E2CDDF4}"/>
              </a:ext>
            </a:extLst>
          </p:cNvPr>
          <p:cNvSpPr>
            <a:spLocks noChangeArrowheads="1"/>
          </p:cNvSpPr>
          <p:nvPr/>
        </p:nvSpPr>
        <p:spPr bwMode="auto">
          <a:xfrm flipH="1">
            <a:off x="4630780" y="2064776"/>
            <a:ext cx="2105300" cy="307226"/>
          </a:xfrm>
          <a:prstGeom prst="round2SameRect">
            <a:avLst/>
          </a:prstGeom>
          <a:solidFill>
            <a:schemeClr val="accent1"/>
          </a:solidFill>
          <a:ln>
            <a:noFill/>
          </a:ln>
        </p:spPr>
        <p:txBody>
          <a:bodyPr lIns="118872" tIns="158496" rIns="118872" bIns="158496" anchor="ctr"/>
          <a:lstStyle>
            <a:lvl1pPr>
              <a:defRPr>
                <a:solidFill>
                  <a:schemeClr val="tx1"/>
                </a:solidFill>
                <a:latin typeface="Calibri" panose="020F0502020204030204" pitchFamily="34" charset="0"/>
                <a:cs typeface="Arial" panose="020B0604020202020204" pitchFamily="34" charset="0"/>
              </a:defRPr>
            </a:lvl1pPr>
            <a:lvl2pPr marL="557212" indent="-214312">
              <a:defRPr>
                <a:solidFill>
                  <a:schemeClr val="tx1"/>
                </a:solidFill>
                <a:latin typeface="Calibri" panose="020F0502020204030204" pitchFamily="34" charset="0"/>
                <a:cs typeface="Arial" panose="020B0604020202020204" pitchFamily="34" charset="0"/>
              </a:defRPr>
            </a:lvl2pPr>
            <a:lvl3pPr marL="857250" indent="-171450">
              <a:defRPr>
                <a:solidFill>
                  <a:schemeClr val="tx1"/>
                </a:solidFill>
                <a:latin typeface="Calibri" panose="020F0502020204030204" pitchFamily="34" charset="0"/>
                <a:cs typeface="Arial" panose="020B0604020202020204" pitchFamily="34" charset="0"/>
              </a:defRPr>
            </a:lvl3pPr>
            <a:lvl4pPr marL="1200150" indent="-171450">
              <a:defRPr>
                <a:solidFill>
                  <a:schemeClr val="tx1"/>
                </a:solidFill>
                <a:latin typeface="Calibri" panose="020F0502020204030204" pitchFamily="34" charset="0"/>
                <a:cs typeface="Arial" panose="020B0604020202020204" pitchFamily="34" charset="0"/>
              </a:defRPr>
            </a:lvl4pPr>
            <a:lvl5pPr marL="1543050" indent="-171450">
              <a:defRPr>
                <a:solidFill>
                  <a:schemeClr val="tx1"/>
                </a:solidFill>
                <a:latin typeface="Calibri" panose="020F0502020204030204" pitchFamily="34" charset="0"/>
                <a:cs typeface="Arial" panose="020B0604020202020204" pitchFamily="34" charset="0"/>
              </a:defRPr>
            </a:lvl5pPr>
            <a:lvl6pPr marL="18859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2288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25717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29146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a:buSzPct val="25000"/>
            </a:pPr>
            <a:r>
              <a:rPr lang="en-US" altLang="en-US" sz="1050" b="1" dirty="0">
                <a:solidFill>
                  <a:schemeClr val="bg1"/>
                </a:solidFill>
                <a:latin typeface="+mn-lt"/>
                <a:ea typeface="MS PGothic" panose="020B0600070205080204" pitchFamily="34" charset="-128"/>
                <a:cs typeface="Calibri" panose="020F0502020204030204" pitchFamily="34" charset="0"/>
              </a:rPr>
              <a:t>Text</a:t>
            </a:r>
          </a:p>
        </p:txBody>
      </p:sp>
      <p:sp>
        <p:nvSpPr>
          <p:cNvPr id="47" name="Google Shape;239;p52">
            <a:extLst>
              <a:ext uri="{FF2B5EF4-FFF2-40B4-BE49-F238E27FC236}">
                <a16:creationId xmlns:a16="http://schemas.microsoft.com/office/drawing/2014/main" id="{BAED9058-3382-4E9D-9F8C-B78C5FCC38ED}"/>
              </a:ext>
            </a:extLst>
          </p:cNvPr>
          <p:cNvSpPr>
            <a:spLocks/>
          </p:cNvSpPr>
          <p:nvPr/>
        </p:nvSpPr>
        <p:spPr>
          <a:xfrm>
            <a:off x="6810321" y="4583172"/>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48" name="Google Shape;242;p52">
            <a:extLst>
              <a:ext uri="{FF2B5EF4-FFF2-40B4-BE49-F238E27FC236}">
                <a16:creationId xmlns:a16="http://schemas.microsoft.com/office/drawing/2014/main" id="{9E1FDAE0-5746-481F-AE6B-AABE6757115A}"/>
              </a:ext>
            </a:extLst>
          </p:cNvPr>
          <p:cNvSpPr>
            <a:spLocks/>
          </p:cNvSpPr>
          <p:nvPr/>
        </p:nvSpPr>
        <p:spPr>
          <a:xfrm>
            <a:off x="6810321" y="4890103"/>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49" name="Google Shape;245;p52">
            <a:extLst>
              <a:ext uri="{FF2B5EF4-FFF2-40B4-BE49-F238E27FC236}">
                <a16:creationId xmlns:a16="http://schemas.microsoft.com/office/drawing/2014/main" id="{2795941F-1404-4435-88A9-27E036C41976}"/>
              </a:ext>
            </a:extLst>
          </p:cNvPr>
          <p:cNvSpPr>
            <a:spLocks/>
          </p:cNvSpPr>
          <p:nvPr/>
        </p:nvSpPr>
        <p:spPr>
          <a:xfrm>
            <a:off x="6810321" y="5197034"/>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50" name="Google Shape;248;p52">
            <a:extLst>
              <a:ext uri="{FF2B5EF4-FFF2-40B4-BE49-F238E27FC236}">
                <a16:creationId xmlns:a16="http://schemas.microsoft.com/office/drawing/2014/main" id="{F4077173-006E-49BF-A2A6-524A233E15E1}"/>
              </a:ext>
            </a:extLst>
          </p:cNvPr>
          <p:cNvSpPr>
            <a:spLocks/>
          </p:cNvSpPr>
          <p:nvPr/>
        </p:nvSpPr>
        <p:spPr>
          <a:xfrm>
            <a:off x="6810321" y="5503965"/>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51" name="Google Shape;251;p52">
            <a:extLst>
              <a:ext uri="{FF2B5EF4-FFF2-40B4-BE49-F238E27FC236}">
                <a16:creationId xmlns:a16="http://schemas.microsoft.com/office/drawing/2014/main" id="{1704DB1E-84AD-4D4C-A10C-717CD33C16D6}"/>
              </a:ext>
            </a:extLst>
          </p:cNvPr>
          <p:cNvSpPr>
            <a:spLocks/>
          </p:cNvSpPr>
          <p:nvPr/>
        </p:nvSpPr>
        <p:spPr>
          <a:xfrm>
            <a:off x="6810321" y="5810895"/>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52" name="Google Shape;256;p52">
            <a:extLst>
              <a:ext uri="{FF2B5EF4-FFF2-40B4-BE49-F238E27FC236}">
                <a16:creationId xmlns:a16="http://schemas.microsoft.com/office/drawing/2014/main" id="{50ECA624-E55E-4E94-9D83-940C749A7C8C}"/>
              </a:ext>
            </a:extLst>
          </p:cNvPr>
          <p:cNvSpPr>
            <a:spLocks/>
          </p:cNvSpPr>
          <p:nvPr/>
        </p:nvSpPr>
        <p:spPr>
          <a:xfrm>
            <a:off x="6810321" y="2434655"/>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53" name="Google Shape;258;p52">
            <a:extLst>
              <a:ext uri="{FF2B5EF4-FFF2-40B4-BE49-F238E27FC236}">
                <a16:creationId xmlns:a16="http://schemas.microsoft.com/office/drawing/2014/main" id="{3FF26373-5883-4CB2-8453-6A7565979FD1}"/>
              </a:ext>
            </a:extLst>
          </p:cNvPr>
          <p:cNvSpPr>
            <a:spLocks/>
          </p:cNvSpPr>
          <p:nvPr/>
        </p:nvSpPr>
        <p:spPr>
          <a:xfrm>
            <a:off x="6810321" y="2741587"/>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IN" sz="800" dirty="0">
                <a:ea typeface="Calibri"/>
                <a:cs typeface="Calibri"/>
                <a:sym typeface="Calibri"/>
              </a:rPr>
              <a:t>Insert your text here</a:t>
            </a:r>
          </a:p>
        </p:txBody>
      </p:sp>
      <p:sp>
        <p:nvSpPr>
          <p:cNvPr id="54" name="Google Shape;261;p52">
            <a:extLst>
              <a:ext uri="{FF2B5EF4-FFF2-40B4-BE49-F238E27FC236}">
                <a16:creationId xmlns:a16="http://schemas.microsoft.com/office/drawing/2014/main" id="{5E149D8A-EE06-4607-BB44-2E599D120638}"/>
              </a:ext>
            </a:extLst>
          </p:cNvPr>
          <p:cNvSpPr>
            <a:spLocks/>
          </p:cNvSpPr>
          <p:nvPr/>
        </p:nvSpPr>
        <p:spPr>
          <a:xfrm>
            <a:off x="6810321" y="3048517"/>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IN" sz="800" dirty="0">
                <a:ea typeface="Calibri"/>
                <a:cs typeface="Calibri"/>
                <a:sym typeface="Calibri"/>
              </a:rPr>
              <a:t>Insert your text here</a:t>
            </a:r>
          </a:p>
        </p:txBody>
      </p:sp>
      <p:sp>
        <p:nvSpPr>
          <p:cNvPr id="55" name="Google Shape;266;p52">
            <a:extLst>
              <a:ext uri="{FF2B5EF4-FFF2-40B4-BE49-F238E27FC236}">
                <a16:creationId xmlns:a16="http://schemas.microsoft.com/office/drawing/2014/main" id="{73252F1E-7AB8-4407-A77C-5014001B9EE4}"/>
              </a:ext>
            </a:extLst>
          </p:cNvPr>
          <p:cNvSpPr>
            <a:spLocks/>
          </p:cNvSpPr>
          <p:nvPr/>
        </p:nvSpPr>
        <p:spPr>
          <a:xfrm>
            <a:off x="6810321" y="3355448"/>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56" name="Google Shape;270;p52">
            <a:extLst>
              <a:ext uri="{FF2B5EF4-FFF2-40B4-BE49-F238E27FC236}">
                <a16:creationId xmlns:a16="http://schemas.microsoft.com/office/drawing/2014/main" id="{56F73918-09C2-4532-B6B8-973A5C1B1EBD}"/>
              </a:ext>
            </a:extLst>
          </p:cNvPr>
          <p:cNvSpPr>
            <a:spLocks/>
          </p:cNvSpPr>
          <p:nvPr/>
        </p:nvSpPr>
        <p:spPr>
          <a:xfrm>
            <a:off x="6810321" y="3662379"/>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IN" sz="800" dirty="0">
                <a:ea typeface="Calibri"/>
                <a:cs typeface="Calibri"/>
                <a:sym typeface="Calibri"/>
              </a:rPr>
              <a:t>Insert your text here</a:t>
            </a:r>
          </a:p>
        </p:txBody>
      </p:sp>
      <p:sp>
        <p:nvSpPr>
          <p:cNvPr id="57" name="Google Shape;272;p52">
            <a:extLst>
              <a:ext uri="{FF2B5EF4-FFF2-40B4-BE49-F238E27FC236}">
                <a16:creationId xmlns:a16="http://schemas.microsoft.com/office/drawing/2014/main" id="{DD629807-01A8-49B0-B39D-82B7A9F5AC38}"/>
              </a:ext>
            </a:extLst>
          </p:cNvPr>
          <p:cNvSpPr>
            <a:spLocks/>
          </p:cNvSpPr>
          <p:nvPr/>
        </p:nvSpPr>
        <p:spPr>
          <a:xfrm>
            <a:off x="6810321" y="3969310"/>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58" name="Google Shape;275;p52">
            <a:extLst>
              <a:ext uri="{FF2B5EF4-FFF2-40B4-BE49-F238E27FC236}">
                <a16:creationId xmlns:a16="http://schemas.microsoft.com/office/drawing/2014/main" id="{7BAE96E9-60BA-419C-A7EB-17D22A123B23}"/>
              </a:ext>
            </a:extLst>
          </p:cNvPr>
          <p:cNvSpPr>
            <a:spLocks/>
          </p:cNvSpPr>
          <p:nvPr/>
        </p:nvSpPr>
        <p:spPr>
          <a:xfrm>
            <a:off x="6810321" y="4276241"/>
            <a:ext cx="2105300" cy="235945"/>
          </a:xfrm>
          <a:prstGeom prst="rect">
            <a:avLst/>
          </a:prstGeom>
          <a:noFill/>
          <a:ln w="3175" cap="flat" cmpd="sng">
            <a:solidFill>
              <a:schemeClr val="bg1">
                <a:lumMod val="75000"/>
              </a:schemeClr>
            </a:solidFill>
            <a:prstDash val="solid"/>
            <a:round/>
            <a:headEnd type="none" w="sm" len="sm"/>
            <a:tailEnd type="none" w="sm" len="sm"/>
          </a:ln>
        </p:spPr>
        <p:txBody>
          <a:bodyPr spcFirstLastPara="1" wrap="square" lIns="51431" tIns="67500" rIns="51431" bIns="67500" anchor="ctr" anchorCtr="0">
            <a:noAutofit/>
          </a:bodyPr>
          <a:lstStyle/>
          <a:p>
            <a:pPr lvl="0"/>
            <a:r>
              <a:rPr lang="en-US" sz="800" dirty="0">
                <a:ea typeface="Calibri"/>
                <a:cs typeface="Calibri"/>
                <a:sym typeface="Calibri"/>
              </a:rPr>
              <a:t>Insert your text here</a:t>
            </a:r>
          </a:p>
        </p:txBody>
      </p:sp>
      <p:sp>
        <p:nvSpPr>
          <p:cNvPr id="59" name="Shape3_20181011_164743">
            <a:extLst>
              <a:ext uri="{FF2B5EF4-FFF2-40B4-BE49-F238E27FC236}">
                <a16:creationId xmlns:a16="http://schemas.microsoft.com/office/drawing/2014/main" id="{E07A02BC-BCEA-4201-B38F-3FC34DC63F4B}"/>
              </a:ext>
            </a:extLst>
          </p:cNvPr>
          <p:cNvSpPr>
            <a:spLocks noChangeArrowheads="1"/>
          </p:cNvSpPr>
          <p:nvPr/>
        </p:nvSpPr>
        <p:spPr bwMode="auto">
          <a:xfrm flipH="1">
            <a:off x="6810321" y="2064776"/>
            <a:ext cx="2105300" cy="307226"/>
          </a:xfrm>
          <a:prstGeom prst="round2SameRect">
            <a:avLst/>
          </a:prstGeom>
          <a:solidFill>
            <a:schemeClr val="accent1"/>
          </a:solidFill>
          <a:ln>
            <a:noFill/>
          </a:ln>
        </p:spPr>
        <p:txBody>
          <a:bodyPr lIns="118872" tIns="158496" rIns="118872" bIns="158496" anchor="ctr"/>
          <a:lstStyle>
            <a:lvl1pPr>
              <a:defRPr>
                <a:solidFill>
                  <a:schemeClr val="tx1"/>
                </a:solidFill>
                <a:latin typeface="Calibri" panose="020F0502020204030204" pitchFamily="34" charset="0"/>
                <a:cs typeface="Arial" panose="020B0604020202020204" pitchFamily="34" charset="0"/>
              </a:defRPr>
            </a:lvl1pPr>
            <a:lvl2pPr marL="557212" indent="-214312">
              <a:defRPr>
                <a:solidFill>
                  <a:schemeClr val="tx1"/>
                </a:solidFill>
                <a:latin typeface="Calibri" panose="020F0502020204030204" pitchFamily="34" charset="0"/>
                <a:cs typeface="Arial" panose="020B0604020202020204" pitchFamily="34" charset="0"/>
              </a:defRPr>
            </a:lvl2pPr>
            <a:lvl3pPr marL="857250" indent="-171450">
              <a:defRPr>
                <a:solidFill>
                  <a:schemeClr val="tx1"/>
                </a:solidFill>
                <a:latin typeface="Calibri" panose="020F0502020204030204" pitchFamily="34" charset="0"/>
                <a:cs typeface="Arial" panose="020B0604020202020204" pitchFamily="34" charset="0"/>
              </a:defRPr>
            </a:lvl3pPr>
            <a:lvl4pPr marL="1200150" indent="-171450">
              <a:defRPr>
                <a:solidFill>
                  <a:schemeClr val="tx1"/>
                </a:solidFill>
                <a:latin typeface="Calibri" panose="020F0502020204030204" pitchFamily="34" charset="0"/>
                <a:cs typeface="Arial" panose="020B0604020202020204" pitchFamily="34" charset="0"/>
              </a:defRPr>
            </a:lvl4pPr>
            <a:lvl5pPr marL="1543050" indent="-171450">
              <a:defRPr>
                <a:solidFill>
                  <a:schemeClr val="tx1"/>
                </a:solidFill>
                <a:latin typeface="Calibri" panose="020F0502020204030204" pitchFamily="34" charset="0"/>
                <a:cs typeface="Arial" panose="020B0604020202020204" pitchFamily="34" charset="0"/>
              </a:defRPr>
            </a:lvl5pPr>
            <a:lvl6pPr marL="18859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2288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25717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2914650" indent="-17145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pPr>
              <a:buSzPct val="25000"/>
            </a:pPr>
            <a:r>
              <a:rPr lang="en-US" altLang="en-US" sz="1050" b="1" dirty="0">
                <a:solidFill>
                  <a:schemeClr val="bg1"/>
                </a:solidFill>
                <a:latin typeface="+mn-lt"/>
                <a:ea typeface="MS PGothic" panose="020B0600070205080204" pitchFamily="34" charset="-128"/>
                <a:cs typeface="Calibri" panose="020F0502020204030204" pitchFamily="34" charset="0"/>
              </a:rPr>
              <a:t>Text</a:t>
            </a:r>
          </a:p>
        </p:txBody>
      </p:sp>
      <p:grpSp>
        <p:nvGrpSpPr>
          <p:cNvPr id="62" name="Group 61">
            <a:extLst>
              <a:ext uri="{FF2B5EF4-FFF2-40B4-BE49-F238E27FC236}">
                <a16:creationId xmlns:a16="http://schemas.microsoft.com/office/drawing/2014/main" id="{C6F41F47-A7A0-4DDA-811B-05B07F903332}"/>
              </a:ext>
            </a:extLst>
          </p:cNvPr>
          <p:cNvGrpSpPr/>
          <p:nvPr/>
        </p:nvGrpSpPr>
        <p:grpSpPr>
          <a:xfrm>
            <a:off x="677381" y="1527301"/>
            <a:ext cx="504000" cy="504018"/>
            <a:chOff x="3071135" y="1760585"/>
            <a:chExt cx="475200" cy="633600"/>
          </a:xfrm>
        </p:grpSpPr>
        <p:sp>
          <p:nvSpPr>
            <p:cNvPr id="63" name="Accent">
              <a:extLst>
                <a:ext uri="{FF2B5EF4-FFF2-40B4-BE49-F238E27FC236}">
                  <a16:creationId xmlns:a16="http://schemas.microsoft.com/office/drawing/2014/main" id="{35799E07-DBA5-4E00-AE6E-1AD712CCC6E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64" name="Outline">
              <a:extLst>
                <a:ext uri="{FF2B5EF4-FFF2-40B4-BE49-F238E27FC236}">
                  <a16:creationId xmlns:a16="http://schemas.microsoft.com/office/drawing/2014/main" id="{95448A51-593F-465D-86D4-17C475E35F4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grpSp>
        <p:nvGrpSpPr>
          <p:cNvPr id="65" name="Group 64">
            <a:extLst>
              <a:ext uri="{FF2B5EF4-FFF2-40B4-BE49-F238E27FC236}">
                <a16:creationId xmlns:a16="http://schemas.microsoft.com/office/drawing/2014/main" id="{5E3702E5-BDBD-4062-B82F-9CA751B84FD6}"/>
              </a:ext>
            </a:extLst>
          </p:cNvPr>
          <p:cNvGrpSpPr/>
          <p:nvPr/>
        </p:nvGrpSpPr>
        <p:grpSpPr>
          <a:xfrm>
            <a:off x="2878581" y="1527301"/>
            <a:ext cx="504000" cy="504018"/>
            <a:chOff x="3071135" y="1760585"/>
            <a:chExt cx="475200" cy="633600"/>
          </a:xfrm>
        </p:grpSpPr>
        <p:sp>
          <p:nvSpPr>
            <p:cNvPr id="66" name="Accent">
              <a:extLst>
                <a:ext uri="{FF2B5EF4-FFF2-40B4-BE49-F238E27FC236}">
                  <a16:creationId xmlns:a16="http://schemas.microsoft.com/office/drawing/2014/main" id="{8207B5F3-4A25-449E-8FBD-1982CEAE196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67" name="Outline">
              <a:extLst>
                <a:ext uri="{FF2B5EF4-FFF2-40B4-BE49-F238E27FC236}">
                  <a16:creationId xmlns:a16="http://schemas.microsoft.com/office/drawing/2014/main" id="{A20CA7DB-9CC8-459B-A19B-9EB4A1DA4F9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grpSp>
        <p:nvGrpSpPr>
          <p:cNvPr id="68" name="Group 67">
            <a:extLst>
              <a:ext uri="{FF2B5EF4-FFF2-40B4-BE49-F238E27FC236}">
                <a16:creationId xmlns:a16="http://schemas.microsoft.com/office/drawing/2014/main" id="{A12613B7-CAAA-4277-B98A-F402F077D533}"/>
              </a:ext>
            </a:extLst>
          </p:cNvPr>
          <p:cNvGrpSpPr/>
          <p:nvPr/>
        </p:nvGrpSpPr>
        <p:grpSpPr>
          <a:xfrm>
            <a:off x="5431430" y="1527301"/>
            <a:ext cx="504000" cy="504018"/>
            <a:chOff x="3071135" y="1760585"/>
            <a:chExt cx="475200" cy="633600"/>
          </a:xfrm>
        </p:grpSpPr>
        <p:sp>
          <p:nvSpPr>
            <p:cNvPr id="69" name="Accent">
              <a:extLst>
                <a:ext uri="{FF2B5EF4-FFF2-40B4-BE49-F238E27FC236}">
                  <a16:creationId xmlns:a16="http://schemas.microsoft.com/office/drawing/2014/main" id="{B5AE6DDB-67C1-403E-98EF-F845EDE8471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70" name="Outline">
              <a:extLst>
                <a:ext uri="{FF2B5EF4-FFF2-40B4-BE49-F238E27FC236}">
                  <a16:creationId xmlns:a16="http://schemas.microsoft.com/office/drawing/2014/main" id="{0E281696-8272-4E27-8862-C0E5FDB8D49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grpSp>
        <p:nvGrpSpPr>
          <p:cNvPr id="71" name="Group 70">
            <a:extLst>
              <a:ext uri="{FF2B5EF4-FFF2-40B4-BE49-F238E27FC236}">
                <a16:creationId xmlns:a16="http://schemas.microsoft.com/office/drawing/2014/main" id="{34BC6841-B46A-44C5-B2B1-6BA96D973C57}"/>
              </a:ext>
            </a:extLst>
          </p:cNvPr>
          <p:cNvGrpSpPr/>
          <p:nvPr/>
        </p:nvGrpSpPr>
        <p:grpSpPr>
          <a:xfrm>
            <a:off x="7610971" y="1527301"/>
            <a:ext cx="504000" cy="504018"/>
            <a:chOff x="3071135" y="1760585"/>
            <a:chExt cx="475200" cy="633600"/>
          </a:xfrm>
        </p:grpSpPr>
        <p:sp>
          <p:nvSpPr>
            <p:cNvPr id="72" name="Accent">
              <a:extLst>
                <a:ext uri="{FF2B5EF4-FFF2-40B4-BE49-F238E27FC236}">
                  <a16:creationId xmlns:a16="http://schemas.microsoft.com/office/drawing/2014/main" id="{15698BBC-CCD2-44B8-A22C-661A8B06214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73" name="Outline">
              <a:extLst>
                <a:ext uri="{FF2B5EF4-FFF2-40B4-BE49-F238E27FC236}">
                  <a16:creationId xmlns:a16="http://schemas.microsoft.com/office/drawing/2014/main" id="{E87CB2CA-E1C3-4529-B386-B0A3056BFEB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Tree>
    <p:extLst>
      <p:ext uri="{BB962C8B-B14F-4D97-AF65-F5344CB8AC3E}">
        <p14:creationId xmlns:p14="http://schemas.microsoft.com/office/powerpoint/2010/main" val="2659875362"/>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5FA19F-430A-4D3A-B374-042B1B262EDF}"/>
              </a:ext>
            </a:extLst>
          </p:cNvPr>
          <p:cNvSpPr>
            <a:spLocks noGrp="1"/>
          </p:cNvSpPr>
          <p:nvPr>
            <p:ph type="title"/>
          </p:nvPr>
        </p:nvSpPr>
        <p:spPr>
          <a:xfrm>
            <a:off x="221226" y="365126"/>
            <a:ext cx="8701548" cy="578772"/>
          </a:xfrm>
        </p:spPr>
        <p:txBody>
          <a:bodyPr/>
          <a:lstStyle/>
          <a:p>
            <a:r>
              <a:rPr lang="en-US" dirty="0"/>
              <a:t>Two-Header Four-Column Comparison</a:t>
            </a:r>
          </a:p>
        </p:txBody>
      </p:sp>
      <p:sp>
        <p:nvSpPr>
          <p:cNvPr id="5" name="Rectangle 4">
            <a:extLst>
              <a:ext uri="{FF2B5EF4-FFF2-40B4-BE49-F238E27FC236}">
                <a16:creationId xmlns:a16="http://schemas.microsoft.com/office/drawing/2014/main" id="{2204F008-B3EE-43FA-9934-DDA27FAFCA81}"/>
              </a:ext>
            </a:extLst>
          </p:cNvPr>
          <p:cNvSpPr/>
          <p:nvPr/>
        </p:nvSpPr>
        <p:spPr>
          <a:xfrm>
            <a:off x="221225" y="1713168"/>
            <a:ext cx="4265926" cy="1049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4" name="Rectangle 3">
            <a:extLst>
              <a:ext uri="{FF2B5EF4-FFF2-40B4-BE49-F238E27FC236}">
                <a16:creationId xmlns:a16="http://schemas.microsoft.com/office/drawing/2014/main" id="{467EF1E2-058E-42DA-9EA1-3993D4D58433}"/>
              </a:ext>
            </a:extLst>
          </p:cNvPr>
          <p:cNvSpPr/>
          <p:nvPr/>
        </p:nvSpPr>
        <p:spPr>
          <a:xfrm>
            <a:off x="221225" y="1713168"/>
            <a:ext cx="4265926" cy="9512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702000" rtlCol="0" anchor="ctr"/>
          <a:lstStyle/>
          <a:p>
            <a:r>
              <a:rPr lang="en-US" sz="1600" b="1" dirty="0">
                <a:cs typeface="Calibri" panose="020F0502020204030204" pitchFamily="34" charset="0"/>
              </a:rPr>
              <a:t>Lorem ipsum dolor sit amet</a:t>
            </a:r>
            <a:br>
              <a:rPr lang="en-US" sz="1600" b="1" dirty="0">
                <a:cs typeface="Calibri" panose="020F0502020204030204" pitchFamily="34" charset="0"/>
              </a:rPr>
            </a:br>
            <a:r>
              <a:rPr lang="en-US" sz="1600" dirty="0">
                <a:cs typeface="Calibri" panose="020F0502020204030204" pitchFamily="34" charset="0"/>
              </a:rPr>
              <a:t>consectetur adipiscing elit</a:t>
            </a:r>
            <a:endParaRPr lang="en-PH" sz="1600" dirty="0"/>
          </a:p>
        </p:txBody>
      </p:sp>
      <p:sp>
        <p:nvSpPr>
          <p:cNvPr id="7" name="TextBox 6">
            <a:extLst>
              <a:ext uri="{FF2B5EF4-FFF2-40B4-BE49-F238E27FC236}">
                <a16:creationId xmlns:a16="http://schemas.microsoft.com/office/drawing/2014/main" id="{C8E7CA3D-2570-429D-A658-9DA55C1A69AF}"/>
              </a:ext>
            </a:extLst>
          </p:cNvPr>
          <p:cNvSpPr txBox="1">
            <a:spLocks/>
          </p:cNvSpPr>
          <p:nvPr/>
        </p:nvSpPr>
        <p:spPr>
          <a:xfrm>
            <a:off x="282308" y="2793401"/>
            <a:ext cx="1987032" cy="552312"/>
          </a:xfrm>
          <a:prstGeom prst="rect">
            <a:avLst/>
          </a:prstGeom>
          <a:noFill/>
        </p:spPr>
        <p:txBody>
          <a:bodyPr wrap="square" lIns="0" tIns="0" rIns="0" bIns="0" rtlCol="0" anchor="b" anchorCtr="0">
            <a:normAutofit/>
          </a:bodyPr>
          <a:lstStyle>
            <a:defPPr>
              <a:defRPr lang="en-US"/>
            </a:defPPr>
            <a:lvl1pPr>
              <a:defRPr sz="2100"/>
            </a:lvl1pPr>
          </a:lstStyle>
          <a:p>
            <a:pPr marL="132160" indent="-132160"/>
            <a:r>
              <a:rPr lang="en-IN" sz="1500" b="1" dirty="0">
                <a:solidFill>
                  <a:schemeClr val="accent1"/>
                </a:solidFill>
                <a:cs typeface="Calibri" panose="020F0502020204030204" pitchFamily="34" charset="0"/>
              </a:rPr>
              <a:t>Lorem ipsum </a:t>
            </a:r>
          </a:p>
        </p:txBody>
      </p:sp>
      <p:sp>
        <p:nvSpPr>
          <p:cNvPr id="8" name="TextBox 7">
            <a:extLst>
              <a:ext uri="{FF2B5EF4-FFF2-40B4-BE49-F238E27FC236}">
                <a16:creationId xmlns:a16="http://schemas.microsoft.com/office/drawing/2014/main" id="{E99E7464-E6F2-47D1-A69C-4094C07B9982}"/>
              </a:ext>
            </a:extLst>
          </p:cNvPr>
          <p:cNvSpPr txBox="1">
            <a:spLocks/>
          </p:cNvSpPr>
          <p:nvPr/>
        </p:nvSpPr>
        <p:spPr>
          <a:xfrm>
            <a:off x="282308" y="3429000"/>
            <a:ext cx="1987032" cy="1676400"/>
          </a:xfrm>
          <a:prstGeom prst="rect">
            <a:avLst/>
          </a:prstGeom>
          <a:noFill/>
        </p:spPr>
        <p:txBody>
          <a:bodyPr wrap="square" lIns="0" tIns="0" rIns="0" bIns="0" rtlCol="0" anchor="t" anchorCtr="0">
            <a:normAutofit/>
          </a:bodyPr>
          <a:lstStyle>
            <a:defPPr>
              <a:defRPr lang="en-US"/>
            </a:defPPr>
            <a:lvl1pPr>
              <a:defRPr sz="2100"/>
            </a:lvl1pPr>
          </a:lstStyle>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a:p>
            <a:pPr marL="214312" indent="-214312">
              <a:spcBef>
                <a:spcPts val="133"/>
              </a:spcBef>
              <a:buClr>
                <a:schemeClr val="tx1"/>
              </a:buClr>
              <a:buSzPct val="100000"/>
              <a:buFont typeface="Arial" panose="020B0604020202020204" pitchFamily="34" charset="0"/>
              <a:buChar char="•"/>
            </a:pPr>
            <a:endParaRPr lang="en-US" sz="1200" dirty="0">
              <a:cs typeface="Calibri" panose="020F0502020204030204" pitchFamily="34" charset="0"/>
            </a:endParaRPr>
          </a:p>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p:txBody>
      </p:sp>
      <p:sp>
        <p:nvSpPr>
          <p:cNvPr id="9" name="TextBox 8">
            <a:extLst>
              <a:ext uri="{FF2B5EF4-FFF2-40B4-BE49-F238E27FC236}">
                <a16:creationId xmlns:a16="http://schemas.microsoft.com/office/drawing/2014/main" id="{9D5E6F6D-1716-46D6-B399-50B8289C078B}"/>
              </a:ext>
            </a:extLst>
          </p:cNvPr>
          <p:cNvSpPr txBox="1">
            <a:spLocks/>
          </p:cNvSpPr>
          <p:nvPr/>
        </p:nvSpPr>
        <p:spPr>
          <a:xfrm>
            <a:off x="2500120" y="2793401"/>
            <a:ext cx="1987032" cy="552312"/>
          </a:xfrm>
          <a:prstGeom prst="rect">
            <a:avLst/>
          </a:prstGeom>
          <a:noFill/>
        </p:spPr>
        <p:txBody>
          <a:bodyPr wrap="square" lIns="0" tIns="0" rIns="0" bIns="0" rtlCol="0" anchor="b" anchorCtr="0">
            <a:normAutofit/>
          </a:bodyPr>
          <a:lstStyle>
            <a:defPPr>
              <a:defRPr lang="en-US"/>
            </a:defPPr>
            <a:lvl1pPr>
              <a:defRPr sz="2100"/>
            </a:lvl1pPr>
          </a:lstStyle>
          <a:p>
            <a:r>
              <a:rPr lang="en-IN" sz="1500" b="1" dirty="0">
                <a:solidFill>
                  <a:schemeClr val="accent1"/>
                </a:solidFill>
                <a:cs typeface="Calibri" panose="020F0502020204030204" pitchFamily="34" charset="0"/>
              </a:rPr>
              <a:t>Lorem ipsum </a:t>
            </a:r>
          </a:p>
        </p:txBody>
      </p:sp>
      <p:sp>
        <p:nvSpPr>
          <p:cNvPr id="10" name="TextBox 9">
            <a:extLst>
              <a:ext uri="{FF2B5EF4-FFF2-40B4-BE49-F238E27FC236}">
                <a16:creationId xmlns:a16="http://schemas.microsoft.com/office/drawing/2014/main" id="{F91558B0-BC81-4A72-8122-DE0ED27E089F}"/>
              </a:ext>
            </a:extLst>
          </p:cNvPr>
          <p:cNvSpPr txBox="1">
            <a:spLocks/>
          </p:cNvSpPr>
          <p:nvPr/>
        </p:nvSpPr>
        <p:spPr>
          <a:xfrm>
            <a:off x="2500120" y="3429000"/>
            <a:ext cx="1987032" cy="1676400"/>
          </a:xfrm>
          <a:prstGeom prst="rect">
            <a:avLst/>
          </a:prstGeom>
          <a:noFill/>
        </p:spPr>
        <p:txBody>
          <a:bodyPr wrap="square" lIns="0" tIns="0" rIns="0" bIns="0" rtlCol="0" anchor="t" anchorCtr="0">
            <a:normAutofit/>
          </a:bodyPr>
          <a:lstStyle>
            <a:defPPr>
              <a:defRPr lang="en-US"/>
            </a:defPPr>
            <a:lvl1pPr>
              <a:defRPr sz="2100"/>
            </a:lvl1pPr>
          </a:lstStyle>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a:p>
            <a:pPr marL="132160" indent="-132160">
              <a:spcBef>
                <a:spcPts val="133"/>
              </a:spcBef>
              <a:buClr>
                <a:schemeClr val="tx1"/>
              </a:buClr>
              <a:buSzPct val="100000"/>
              <a:buFont typeface="Arial" panose="020B0604020202020204" pitchFamily="34" charset="0"/>
              <a:buChar char="•"/>
            </a:pPr>
            <a:endParaRPr lang="en-US" sz="1200" dirty="0">
              <a:cs typeface="Calibri" panose="020F0502020204030204" pitchFamily="34" charset="0"/>
            </a:endParaRPr>
          </a:p>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p:txBody>
      </p:sp>
      <p:sp>
        <p:nvSpPr>
          <p:cNvPr id="14" name="TextBox 13">
            <a:extLst>
              <a:ext uri="{FF2B5EF4-FFF2-40B4-BE49-F238E27FC236}">
                <a16:creationId xmlns:a16="http://schemas.microsoft.com/office/drawing/2014/main" id="{FACEFA1D-F820-4958-91F3-CF41AA2549C9}"/>
              </a:ext>
            </a:extLst>
          </p:cNvPr>
          <p:cNvSpPr txBox="1">
            <a:spLocks/>
          </p:cNvSpPr>
          <p:nvPr/>
        </p:nvSpPr>
        <p:spPr>
          <a:xfrm>
            <a:off x="4717931" y="2793401"/>
            <a:ext cx="1987032" cy="552312"/>
          </a:xfrm>
          <a:prstGeom prst="rect">
            <a:avLst/>
          </a:prstGeom>
          <a:noFill/>
        </p:spPr>
        <p:txBody>
          <a:bodyPr wrap="square" lIns="0" tIns="0" rIns="0" bIns="0" rtlCol="0" anchor="b" anchorCtr="0">
            <a:normAutofit/>
          </a:bodyPr>
          <a:lstStyle>
            <a:defPPr>
              <a:defRPr lang="en-US"/>
            </a:defPPr>
            <a:lvl1pPr>
              <a:defRPr sz="2100"/>
            </a:lvl1pPr>
          </a:lstStyle>
          <a:p>
            <a:r>
              <a:rPr lang="en-IN" sz="1500" b="1" dirty="0">
                <a:solidFill>
                  <a:schemeClr val="accent1"/>
                </a:solidFill>
                <a:cs typeface="Calibri" panose="020F0502020204030204" pitchFamily="34" charset="0"/>
              </a:rPr>
              <a:t>Lorem ipsum </a:t>
            </a:r>
          </a:p>
        </p:txBody>
      </p:sp>
      <p:sp>
        <p:nvSpPr>
          <p:cNvPr id="15" name="TextBox 14">
            <a:extLst>
              <a:ext uri="{FF2B5EF4-FFF2-40B4-BE49-F238E27FC236}">
                <a16:creationId xmlns:a16="http://schemas.microsoft.com/office/drawing/2014/main" id="{412363E9-AACA-4A28-B11A-F91180D626BB}"/>
              </a:ext>
            </a:extLst>
          </p:cNvPr>
          <p:cNvSpPr txBox="1">
            <a:spLocks/>
          </p:cNvSpPr>
          <p:nvPr/>
        </p:nvSpPr>
        <p:spPr>
          <a:xfrm>
            <a:off x="4717931" y="3429000"/>
            <a:ext cx="1987032" cy="1676400"/>
          </a:xfrm>
          <a:prstGeom prst="rect">
            <a:avLst/>
          </a:prstGeom>
          <a:noFill/>
        </p:spPr>
        <p:txBody>
          <a:bodyPr wrap="square" lIns="0" tIns="0" rIns="0" bIns="0" rtlCol="0" anchor="t" anchorCtr="0">
            <a:normAutofit/>
          </a:bodyPr>
          <a:lstStyle>
            <a:defPPr>
              <a:defRPr lang="en-US"/>
            </a:defPPr>
            <a:lvl1pPr>
              <a:defRPr sz="2100"/>
            </a:lvl1pPr>
          </a:lstStyle>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a:p>
            <a:pPr marL="132160" indent="-132160">
              <a:spcBef>
                <a:spcPts val="133"/>
              </a:spcBef>
              <a:buClr>
                <a:schemeClr val="tx1"/>
              </a:buClr>
              <a:buSzPct val="100000"/>
              <a:buFont typeface="Arial" panose="020B0604020202020204" pitchFamily="34" charset="0"/>
              <a:buChar char="•"/>
            </a:pPr>
            <a:endParaRPr lang="en-US" sz="1200" dirty="0">
              <a:cs typeface="Calibri" panose="020F0502020204030204" pitchFamily="34" charset="0"/>
            </a:endParaRPr>
          </a:p>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p:txBody>
      </p:sp>
      <p:sp>
        <p:nvSpPr>
          <p:cNvPr id="17" name="TextBox 16">
            <a:extLst>
              <a:ext uri="{FF2B5EF4-FFF2-40B4-BE49-F238E27FC236}">
                <a16:creationId xmlns:a16="http://schemas.microsoft.com/office/drawing/2014/main" id="{BAC9A169-C479-436F-BC32-D8566C8C61B8}"/>
              </a:ext>
            </a:extLst>
          </p:cNvPr>
          <p:cNvSpPr txBox="1">
            <a:spLocks/>
          </p:cNvSpPr>
          <p:nvPr/>
        </p:nvSpPr>
        <p:spPr>
          <a:xfrm>
            <a:off x="6935742" y="2793401"/>
            <a:ext cx="1987032" cy="552312"/>
          </a:xfrm>
          <a:prstGeom prst="rect">
            <a:avLst/>
          </a:prstGeom>
          <a:noFill/>
        </p:spPr>
        <p:txBody>
          <a:bodyPr wrap="square" lIns="0" tIns="0" rIns="0" bIns="0" rtlCol="0" anchor="b" anchorCtr="0">
            <a:normAutofit/>
          </a:bodyPr>
          <a:lstStyle>
            <a:defPPr>
              <a:defRPr lang="en-US"/>
            </a:defPPr>
            <a:lvl1pPr>
              <a:defRPr sz="2100"/>
            </a:lvl1pPr>
          </a:lstStyle>
          <a:p>
            <a:r>
              <a:rPr lang="en-IN" sz="1500" b="1" dirty="0">
                <a:solidFill>
                  <a:schemeClr val="accent1"/>
                </a:solidFill>
                <a:cs typeface="Calibri" panose="020F0502020204030204" pitchFamily="34" charset="0"/>
              </a:rPr>
              <a:t>Lorem ipsum </a:t>
            </a:r>
          </a:p>
        </p:txBody>
      </p:sp>
      <p:sp>
        <p:nvSpPr>
          <p:cNvPr id="18" name="TextBox 17">
            <a:extLst>
              <a:ext uri="{FF2B5EF4-FFF2-40B4-BE49-F238E27FC236}">
                <a16:creationId xmlns:a16="http://schemas.microsoft.com/office/drawing/2014/main" id="{6FDA162E-0B3F-4326-911A-DA97F58DF97C}"/>
              </a:ext>
            </a:extLst>
          </p:cNvPr>
          <p:cNvSpPr txBox="1">
            <a:spLocks/>
          </p:cNvSpPr>
          <p:nvPr/>
        </p:nvSpPr>
        <p:spPr>
          <a:xfrm>
            <a:off x="6935742" y="3429000"/>
            <a:ext cx="1987032" cy="1676400"/>
          </a:xfrm>
          <a:prstGeom prst="rect">
            <a:avLst/>
          </a:prstGeom>
          <a:noFill/>
        </p:spPr>
        <p:txBody>
          <a:bodyPr wrap="square" lIns="0" tIns="0" rIns="0" bIns="0" rtlCol="0" anchor="t" anchorCtr="0">
            <a:normAutofit/>
          </a:bodyPr>
          <a:lstStyle>
            <a:defPPr>
              <a:defRPr lang="en-US"/>
            </a:defPPr>
            <a:lvl1pPr>
              <a:defRPr sz="2100"/>
            </a:lvl1pPr>
          </a:lstStyle>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a:p>
            <a:pPr marL="132160" indent="-132160">
              <a:spcBef>
                <a:spcPts val="133"/>
              </a:spcBef>
              <a:buClr>
                <a:schemeClr val="tx1"/>
              </a:buClr>
              <a:buSzPct val="100000"/>
              <a:buFont typeface="Arial" panose="020B0604020202020204" pitchFamily="34" charset="0"/>
              <a:buChar char="•"/>
            </a:pPr>
            <a:endParaRPr lang="en-US" sz="1200" dirty="0">
              <a:cs typeface="Calibri" panose="020F0502020204030204" pitchFamily="34" charset="0"/>
            </a:endParaRPr>
          </a:p>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p:txBody>
      </p:sp>
      <p:sp>
        <p:nvSpPr>
          <p:cNvPr id="20" name="Rectangle 19">
            <a:extLst>
              <a:ext uri="{FF2B5EF4-FFF2-40B4-BE49-F238E27FC236}">
                <a16:creationId xmlns:a16="http://schemas.microsoft.com/office/drawing/2014/main" id="{6FA77CC0-B4C8-44AE-9752-2F0F3343E02E}"/>
              </a:ext>
            </a:extLst>
          </p:cNvPr>
          <p:cNvSpPr/>
          <p:nvPr/>
        </p:nvSpPr>
        <p:spPr>
          <a:xfrm>
            <a:off x="4656850" y="1713168"/>
            <a:ext cx="4265926" cy="1049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1" name="Rectangle 20">
            <a:extLst>
              <a:ext uri="{FF2B5EF4-FFF2-40B4-BE49-F238E27FC236}">
                <a16:creationId xmlns:a16="http://schemas.microsoft.com/office/drawing/2014/main" id="{5092D721-B016-4E71-BD08-E11973D88DC5}"/>
              </a:ext>
            </a:extLst>
          </p:cNvPr>
          <p:cNvSpPr/>
          <p:nvPr/>
        </p:nvSpPr>
        <p:spPr>
          <a:xfrm>
            <a:off x="4656850" y="1713168"/>
            <a:ext cx="4265926" cy="9512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702000" rtlCol="0" anchor="ctr"/>
          <a:lstStyle/>
          <a:p>
            <a:r>
              <a:rPr lang="en-US" sz="1800" b="1" dirty="0">
                <a:cs typeface="Calibri" panose="020F0502020204030204" pitchFamily="34" charset="0"/>
              </a:rPr>
              <a:t>Lorem ipsum dolor sit amet</a:t>
            </a:r>
            <a:br>
              <a:rPr lang="en-US" sz="1800" dirty="0">
                <a:cs typeface="Calibri" panose="020F0502020204030204" pitchFamily="34" charset="0"/>
              </a:rPr>
            </a:br>
            <a:r>
              <a:rPr lang="en-US" sz="1800" dirty="0">
                <a:cs typeface="Calibri" panose="020F0502020204030204" pitchFamily="34" charset="0"/>
              </a:rPr>
              <a:t>consectetur adipiscing elit</a:t>
            </a:r>
            <a:endParaRPr lang="en-PH" sz="1800" dirty="0"/>
          </a:p>
        </p:txBody>
      </p:sp>
      <p:grpSp>
        <p:nvGrpSpPr>
          <p:cNvPr id="22" name="Group 21">
            <a:extLst>
              <a:ext uri="{FF2B5EF4-FFF2-40B4-BE49-F238E27FC236}">
                <a16:creationId xmlns:a16="http://schemas.microsoft.com/office/drawing/2014/main" id="{2549B6B7-1D15-4101-94BF-286BA91A8EE8}"/>
              </a:ext>
            </a:extLst>
          </p:cNvPr>
          <p:cNvGrpSpPr/>
          <p:nvPr/>
        </p:nvGrpSpPr>
        <p:grpSpPr>
          <a:xfrm>
            <a:off x="335394" y="1936792"/>
            <a:ext cx="504000" cy="504000"/>
            <a:chOff x="3071135" y="1760585"/>
            <a:chExt cx="475200" cy="633600"/>
          </a:xfrm>
          <a:solidFill>
            <a:schemeClr val="bg1"/>
          </a:solidFill>
        </p:grpSpPr>
        <p:sp>
          <p:nvSpPr>
            <p:cNvPr id="23" name="Accent">
              <a:extLst>
                <a:ext uri="{FF2B5EF4-FFF2-40B4-BE49-F238E27FC236}">
                  <a16:creationId xmlns:a16="http://schemas.microsoft.com/office/drawing/2014/main" id="{F770746D-DFBA-4A54-AA4A-64DCA6D235B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4" name="Outline">
              <a:extLst>
                <a:ext uri="{FF2B5EF4-FFF2-40B4-BE49-F238E27FC236}">
                  <a16:creationId xmlns:a16="http://schemas.microsoft.com/office/drawing/2014/main" id="{32F87DFB-1C9B-4227-81D8-8BFD867DCB6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25" name="Group 24">
            <a:extLst>
              <a:ext uri="{FF2B5EF4-FFF2-40B4-BE49-F238E27FC236}">
                <a16:creationId xmlns:a16="http://schemas.microsoft.com/office/drawing/2014/main" id="{87E9E91B-57D5-4435-AE98-8211E898D20C}"/>
              </a:ext>
            </a:extLst>
          </p:cNvPr>
          <p:cNvGrpSpPr/>
          <p:nvPr/>
        </p:nvGrpSpPr>
        <p:grpSpPr>
          <a:xfrm>
            <a:off x="4771018" y="1936792"/>
            <a:ext cx="504000" cy="504000"/>
            <a:chOff x="3071135" y="1760585"/>
            <a:chExt cx="475200" cy="633600"/>
          </a:xfrm>
          <a:solidFill>
            <a:schemeClr val="bg1"/>
          </a:solidFill>
        </p:grpSpPr>
        <p:sp>
          <p:nvSpPr>
            <p:cNvPr id="26" name="Accent">
              <a:extLst>
                <a:ext uri="{FF2B5EF4-FFF2-40B4-BE49-F238E27FC236}">
                  <a16:creationId xmlns:a16="http://schemas.microsoft.com/office/drawing/2014/main" id="{607515D2-015C-4657-B561-CD5E9F13159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7" name="Outline">
              <a:extLst>
                <a:ext uri="{FF2B5EF4-FFF2-40B4-BE49-F238E27FC236}">
                  <a16:creationId xmlns:a16="http://schemas.microsoft.com/office/drawing/2014/main" id="{737B1780-52A2-448E-9A00-D803EDA3641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30" name="Rectangle: Rounded Corners 29">
            <a:extLst>
              <a:ext uri="{FF2B5EF4-FFF2-40B4-BE49-F238E27FC236}">
                <a16:creationId xmlns:a16="http://schemas.microsoft.com/office/drawing/2014/main" id="{D99B168C-136C-47C0-BC2A-60B1EB5863C0}"/>
              </a:ext>
            </a:extLst>
          </p:cNvPr>
          <p:cNvSpPr/>
          <p:nvPr/>
        </p:nvSpPr>
        <p:spPr>
          <a:xfrm>
            <a:off x="282308" y="5394960"/>
            <a:ext cx="1987032" cy="508155"/>
          </a:xfrm>
          <a:prstGeom prst="roundRect">
            <a:avLst>
              <a:gd name="adj" fmla="val 14771"/>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sz="1500" dirty="0">
                <a:solidFill>
                  <a:srgbClr val="FFFFFF"/>
                </a:solidFill>
              </a:rPr>
              <a:t>XXXXXX</a:t>
            </a:r>
          </a:p>
        </p:txBody>
      </p:sp>
      <p:sp>
        <p:nvSpPr>
          <p:cNvPr id="28" name="Rectangle: Rounded Corners 27">
            <a:extLst>
              <a:ext uri="{FF2B5EF4-FFF2-40B4-BE49-F238E27FC236}">
                <a16:creationId xmlns:a16="http://schemas.microsoft.com/office/drawing/2014/main" id="{6C3242B4-7A66-4D5C-9041-D0F5EFDC9400}"/>
              </a:ext>
            </a:extLst>
          </p:cNvPr>
          <p:cNvSpPr/>
          <p:nvPr/>
        </p:nvSpPr>
        <p:spPr>
          <a:xfrm>
            <a:off x="2500120" y="5394960"/>
            <a:ext cx="1987032" cy="508155"/>
          </a:xfrm>
          <a:prstGeom prst="roundRect">
            <a:avLst>
              <a:gd name="adj" fmla="val 14771"/>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sz="1500" dirty="0">
                <a:solidFill>
                  <a:srgbClr val="FFFFFF"/>
                </a:solidFill>
              </a:rPr>
              <a:t>XXXXXX</a:t>
            </a:r>
          </a:p>
        </p:txBody>
      </p:sp>
      <p:sp>
        <p:nvSpPr>
          <p:cNvPr id="33" name="Rectangle: Rounded Corners 32">
            <a:extLst>
              <a:ext uri="{FF2B5EF4-FFF2-40B4-BE49-F238E27FC236}">
                <a16:creationId xmlns:a16="http://schemas.microsoft.com/office/drawing/2014/main" id="{46739593-B82F-4A29-B422-F7A1EEFE13B8}"/>
              </a:ext>
            </a:extLst>
          </p:cNvPr>
          <p:cNvSpPr/>
          <p:nvPr/>
        </p:nvSpPr>
        <p:spPr>
          <a:xfrm>
            <a:off x="4717931" y="5394960"/>
            <a:ext cx="1987032" cy="508155"/>
          </a:xfrm>
          <a:prstGeom prst="roundRect">
            <a:avLst>
              <a:gd name="adj" fmla="val 14771"/>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sz="1500" dirty="0">
                <a:solidFill>
                  <a:srgbClr val="FFFFFF"/>
                </a:solidFill>
              </a:rPr>
              <a:t>XXXXXX</a:t>
            </a:r>
          </a:p>
        </p:txBody>
      </p:sp>
      <p:sp>
        <p:nvSpPr>
          <p:cNvPr id="34" name="Rectangle: Rounded Corners 33">
            <a:extLst>
              <a:ext uri="{FF2B5EF4-FFF2-40B4-BE49-F238E27FC236}">
                <a16:creationId xmlns:a16="http://schemas.microsoft.com/office/drawing/2014/main" id="{D4E98427-9618-4437-BA64-74D690710CAF}"/>
              </a:ext>
            </a:extLst>
          </p:cNvPr>
          <p:cNvSpPr/>
          <p:nvPr/>
        </p:nvSpPr>
        <p:spPr>
          <a:xfrm>
            <a:off x="6935742" y="5394960"/>
            <a:ext cx="1987032" cy="508155"/>
          </a:xfrm>
          <a:prstGeom prst="roundRect">
            <a:avLst>
              <a:gd name="adj" fmla="val 14771"/>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sz="1500" dirty="0">
                <a:solidFill>
                  <a:srgbClr val="FFFFFF"/>
                </a:solidFill>
              </a:rPr>
              <a:t>XXXXXX</a:t>
            </a:r>
          </a:p>
        </p:txBody>
      </p:sp>
    </p:spTree>
    <p:extLst>
      <p:ext uri="{BB962C8B-B14F-4D97-AF65-F5344CB8AC3E}">
        <p14:creationId xmlns:p14="http://schemas.microsoft.com/office/powerpoint/2010/main" val="2413826239"/>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E5FA19F-430A-4D3A-B374-042B1B262EDF}"/>
              </a:ext>
            </a:extLst>
          </p:cNvPr>
          <p:cNvSpPr>
            <a:spLocks noGrp="1"/>
          </p:cNvSpPr>
          <p:nvPr>
            <p:ph type="title"/>
          </p:nvPr>
        </p:nvSpPr>
        <p:spPr>
          <a:xfrm>
            <a:off x="221226" y="365126"/>
            <a:ext cx="8701548" cy="578772"/>
          </a:xfrm>
        </p:spPr>
        <p:txBody>
          <a:bodyPr/>
          <a:lstStyle/>
          <a:p>
            <a:r>
              <a:rPr lang="en-US" dirty="0"/>
              <a:t>Two-Header Six-Column Comparison</a:t>
            </a:r>
          </a:p>
        </p:txBody>
      </p:sp>
      <p:sp>
        <p:nvSpPr>
          <p:cNvPr id="5" name="Rectangle 4">
            <a:extLst>
              <a:ext uri="{FF2B5EF4-FFF2-40B4-BE49-F238E27FC236}">
                <a16:creationId xmlns:a16="http://schemas.microsoft.com/office/drawing/2014/main" id="{2204F008-B3EE-43FA-9934-DDA27FAFCA81}"/>
              </a:ext>
            </a:extLst>
          </p:cNvPr>
          <p:cNvSpPr/>
          <p:nvPr/>
        </p:nvSpPr>
        <p:spPr>
          <a:xfrm>
            <a:off x="221225" y="1713168"/>
            <a:ext cx="5180345" cy="1049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 name="Rectangle 3">
            <a:extLst>
              <a:ext uri="{FF2B5EF4-FFF2-40B4-BE49-F238E27FC236}">
                <a16:creationId xmlns:a16="http://schemas.microsoft.com/office/drawing/2014/main" id="{467EF1E2-058E-42DA-9EA1-3993D4D58433}"/>
              </a:ext>
            </a:extLst>
          </p:cNvPr>
          <p:cNvSpPr/>
          <p:nvPr/>
        </p:nvSpPr>
        <p:spPr>
          <a:xfrm>
            <a:off x="221225" y="1713168"/>
            <a:ext cx="5180345" cy="9512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702000" rtlCol="0" anchor="ctr"/>
          <a:lstStyle/>
          <a:p>
            <a:r>
              <a:rPr lang="en-US" sz="1600" b="1" dirty="0">
                <a:cs typeface="Calibri" panose="020F0502020204030204" pitchFamily="34" charset="0"/>
              </a:rPr>
              <a:t>Lorem ipsum dolor sit amet</a:t>
            </a:r>
            <a:br>
              <a:rPr lang="en-US" sz="1600" b="1" dirty="0">
                <a:cs typeface="Calibri" panose="020F0502020204030204" pitchFamily="34" charset="0"/>
              </a:rPr>
            </a:br>
            <a:r>
              <a:rPr lang="en-US" sz="1600" dirty="0">
                <a:cs typeface="Calibri" panose="020F0502020204030204" pitchFamily="34" charset="0"/>
              </a:rPr>
              <a:t>consectetur adipiscing elit</a:t>
            </a:r>
            <a:endParaRPr lang="en-PH" sz="1600" dirty="0"/>
          </a:p>
        </p:txBody>
      </p:sp>
      <p:sp>
        <p:nvSpPr>
          <p:cNvPr id="20" name="Rectangle 19">
            <a:extLst>
              <a:ext uri="{FF2B5EF4-FFF2-40B4-BE49-F238E27FC236}">
                <a16:creationId xmlns:a16="http://schemas.microsoft.com/office/drawing/2014/main" id="{6FA77CC0-B4C8-44AE-9752-2F0F3343E02E}"/>
              </a:ext>
            </a:extLst>
          </p:cNvPr>
          <p:cNvSpPr/>
          <p:nvPr/>
        </p:nvSpPr>
        <p:spPr>
          <a:xfrm>
            <a:off x="5564113" y="1713168"/>
            <a:ext cx="3358661" cy="10494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1" name="Rectangle 20">
            <a:extLst>
              <a:ext uri="{FF2B5EF4-FFF2-40B4-BE49-F238E27FC236}">
                <a16:creationId xmlns:a16="http://schemas.microsoft.com/office/drawing/2014/main" id="{5092D721-B016-4E71-BD08-E11973D88DC5}"/>
              </a:ext>
            </a:extLst>
          </p:cNvPr>
          <p:cNvSpPr/>
          <p:nvPr/>
        </p:nvSpPr>
        <p:spPr>
          <a:xfrm>
            <a:off x="5564113" y="1713168"/>
            <a:ext cx="3358661" cy="9512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702000" rtlCol="0" anchor="ctr"/>
          <a:lstStyle/>
          <a:p>
            <a:r>
              <a:rPr lang="en-US" sz="1600" b="1" dirty="0">
                <a:cs typeface="Calibri" panose="020F0502020204030204" pitchFamily="34" charset="0"/>
              </a:rPr>
              <a:t>Lorem ipsum dolor sit amet</a:t>
            </a:r>
            <a:br>
              <a:rPr lang="en-US" sz="1600" dirty="0">
                <a:cs typeface="Calibri" panose="020F0502020204030204" pitchFamily="34" charset="0"/>
              </a:rPr>
            </a:br>
            <a:r>
              <a:rPr lang="en-US" sz="1600" dirty="0">
                <a:cs typeface="Calibri" panose="020F0502020204030204" pitchFamily="34" charset="0"/>
              </a:rPr>
              <a:t>consectetur adipiscing elit</a:t>
            </a:r>
            <a:endParaRPr lang="en-PH" sz="1600" dirty="0"/>
          </a:p>
        </p:txBody>
      </p:sp>
      <p:sp>
        <p:nvSpPr>
          <p:cNvPr id="7" name="TextBox 6">
            <a:extLst>
              <a:ext uri="{FF2B5EF4-FFF2-40B4-BE49-F238E27FC236}">
                <a16:creationId xmlns:a16="http://schemas.microsoft.com/office/drawing/2014/main" id="{C8E7CA3D-2570-429D-A658-9DA55C1A69AF}"/>
              </a:ext>
            </a:extLst>
          </p:cNvPr>
          <p:cNvSpPr txBox="1">
            <a:spLocks/>
          </p:cNvSpPr>
          <p:nvPr/>
        </p:nvSpPr>
        <p:spPr>
          <a:xfrm>
            <a:off x="282308" y="2793401"/>
            <a:ext cx="1598059" cy="552312"/>
          </a:xfrm>
          <a:prstGeom prst="rect">
            <a:avLst/>
          </a:prstGeom>
          <a:noFill/>
        </p:spPr>
        <p:txBody>
          <a:bodyPr wrap="square" lIns="0" tIns="0" rIns="0" bIns="0" rtlCol="0" anchor="b" anchorCtr="0">
            <a:normAutofit/>
          </a:bodyPr>
          <a:lstStyle>
            <a:defPPr>
              <a:defRPr lang="en-US"/>
            </a:defPPr>
            <a:lvl1pPr>
              <a:defRPr sz="2100"/>
            </a:lvl1pPr>
          </a:lstStyle>
          <a:p>
            <a:pPr marL="132160" indent="-132160"/>
            <a:r>
              <a:rPr lang="en-IN" sz="1400" b="1" dirty="0">
                <a:solidFill>
                  <a:schemeClr val="accent1"/>
                </a:solidFill>
                <a:cs typeface="Calibri" panose="020F0502020204030204" pitchFamily="34" charset="0"/>
              </a:rPr>
              <a:t>Lorem ipsum </a:t>
            </a:r>
          </a:p>
        </p:txBody>
      </p:sp>
      <p:sp>
        <p:nvSpPr>
          <p:cNvPr id="8" name="TextBox 7">
            <a:extLst>
              <a:ext uri="{FF2B5EF4-FFF2-40B4-BE49-F238E27FC236}">
                <a16:creationId xmlns:a16="http://schemas.microsoft.com/office/drawing/2014/main" id="{E99E7464-E6F2-47D1-A69C-4094C07B9982}"/>
              </a:ext>
            </a:extLst>
          </p:cNvPr>
          <p:cNvSpPr txBox="1">
            <a:spLocks/>
          </p:cNvSpPr>
          <p:nvPr/>
        </p:nvSpPr>
        <p:spPr>
          <a:xfrm>
            <a:off x="282308" y="3429000"/>
            <a:ext cx="1598059" cy="1676400"/>
          </a:xfrm>
          <a:prstGeom prst="rect">
            <a:avLst/>
          </a:prstGeom>
          <a:noFill/>
        </p:spPr>
        <p:txBody>
          <a:bodyPr wrap="square" lIns="0" tIns="0" rIns="0" bIns="0" rtlCol="0" anchor="t" anchorCtr="0">
            <a:normAutofit fontScale="92500"/>
          </a:bodyPr>
          <a:lstStyle>
            <a:defPPr>
              <a:defRPr lang="en-US"/>
            </a:defPPr>
            <a:lvl1pPr>
              <a:defRPr sz="2100"/>
            </a:lvl1pPr>
          </a:lstStyle>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a:p>
            <a:pPr marL="214312" indent="-214312">
              <a:spcBef>
                <a:spcPts val="133"/>
              </a:spcBef>
              <a:buClr>
                <a:schemeClr val="tx1"/>
              </a:buClr>
              <a:buSzPct val="100000"/>
              <a:buFont typeface="Arial" panose="020B0604020202020204" pitchFamily="34" charset="0"/>
              <a:buChar char="•"/>
            </a:pPr>
            <a:endParaRPr lang="en-US" sz="1200" dirty="0">
              <a:cs typeface="Calibri" panose="020F0502020204030204" pitchFamily="34" charset="0"/>
            </a:endParaRPr>
          </a:p>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p:txBody>
      </p:sp>
      <p:sp>
        <p:nvSpPr>
          <p:cNvPr id="30" name="Rectangle: Rounded Corners 29">
            <a:extLst>
              <a:ext uri="{FF2B5EF4-FFF2-40B4-BE49-F238E27FC236}">
                <a16:creationId xmlns:a16="http://schemas.microsoft.com/office/drawing/2014/main" id="{D99B168C-136C-47C0-BC2A-60B1EB5863C0}"/>
              </a:ext>
            </a:extLst>
          </p:cNvPr>
          <p:cNvSpPr/>
          <p:nvPr/>
        </p:nvSpPr>
        <p:spPr>
          <a:xfrm>
            <a:off x="282308" y="5394960"/>
            <a:ext cx="1598059" cy="508155"/>
          </a:xfrm>
          <a:prstGeom prst="roundRect">
            <a:avLst>
              <a:gd name="adj" fmla="val 14771"/>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dirty="0">
                <a:solidFill>
                  <a:srgbClr val="FFFFFF"/>
                </a:solidFill>
              </a:rPr>
              <a:t>XXXXXX</a:t>
            </a:r>
          </a:p>
        </p:txBody>
      </p:sp>
      <p:sp>
        <p:nvSpPr>
          <p:cNvPr id="9" name="TextBox 8">
            <a:extLst>
              <a:ext uri="{FF2B5EF4-FFF2-40B4-BE49-F238E27FC236}">
                <a16:creationId xmlns:a16="http://schemas.microsoft.com/office/drawing/2014/main" id="{9D5E6F6D-1716-46D6-B399-50B8289C078B}"/>
              </a:ext>
            </a:extLst>
          </p:cNvPr>
          <p:cNvSpPr txBox="1">
            <a:spLocks/>
          </p:cNvSpPr>
          <p:nvPr/>
        </p:nvSpPr>
        <p:spPr>
          <a:xfrm>
            <a:off x="2042910" y="2793401"/>
            <a:ext cx="1598059" cy="552312"/>
          </a:xfrm>
          <a:prstGeom prst="rect">
            <a:avLst/>
          </a:prstGeom>
          <a:noFill/>
        </p:spPr>
        <p:txBody>
          <a:bodyPr wrap="square" lIns="0" tIns="0" rIns="0" bIns="0" rtlCol="0" anchor="b" anchorCtr="0">
            <a:normAutofit/>
          </a:bodyPr>
          <a:lstStyle>
            <a:defPPr>
              <a:defRPr lang="en-US"/>
            </a:defPPr>
            <a:lvl1pPr>
              <a:defRPr sz="2100"/>
            </a:lvl1pPr>
          </a:lstStyle>
          <a:p>
            <a:r>
              <a:rPr lang="en-IN" sz="1400" b="1" dirty="0">
                <a:solidFill>
                  <a:schemeClr val="accent1"/>
                </a:solidFill>
                <a:cs typeface="Calibri" panose="020F0502020204030204" pitchFamily="34" charset="0"/>
              </a:rPr>
              <a:t>Lorem ipsum </a:t>
            </a:r>
          </a:p>
        </p:txBody>
      </p:sp>
      <p:sp>
        <p:nvSpPr>
          <p:cNvPr id="10" name="TextBox 9">
            <a:extLst>
              <a:ext uri="{FF2B5EF4-FFF2-40B4-BE49-F238E27FC236}">
                <a16:creationId xmlns:a16="http://schemas.microsoft.com/office/drawing/2014/main" id="{F91558B0-BC81-4A72-8122-DE0ED27E089F}"/>
              </a:ext>
            </a:extLst>
          </p:cNvPr>
          <p:cNvSpPr txBox="1">
            <a:spLocks/>
          </p:cNvSpPr>
          <p:nvPr/>
        </p:nvSpPr>
        <p:spPr>
          <a:xfrm>
            <a:off x="2042910" y="3429000"/>
            <a:ext cx="1598059" cy="1676400"/>
          </a:xfrm>
          <a:prstGeom prst="rect">
            <a:avLst/>
          </a:prstGeom>
          <a:noFill/>
        </p:spPr>
        <p:txBody>
          <a:bodyPr wrap="square" lIns="0" tIns="0" rIns="0" bIns="0" rtlCol="0" anchor="t" anchorCtr="0">
            <a:normAutofit fontScale="92500"/>
          </a:bodyPr>
          <a:lstStyle>
            <a:defPPr>
              <a:defRPr lang="en-US"/>
            </a:defPPr>
            <a:lvl1pPr>
              <a:defRPr sz="2100"/>
            </a:lvl1pPr>
          </a:lstStyle>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a:p>
            <a:pPr marL="132160" indent="-132160">
              <a:spcBef>
                <a:spcPts val="133"/>
              </a:spcBef>
              <a:buClr>
                <a:schemeClr val="tx1"/>
              </a:buClr>
              <a:buSzPct val="100000"/>
              <a:buFont typeface="Arial" panose="020B0604020202020204" pitchFamily="34" charset="0"/>
              <a:buChar char="•"/>
            </a:pPr>
            <a:endParaRPr lang="en-US" sz="1200" dirty="0">
              <a:cs typeface="Calibri" panose="020F0502020204030204" pitchFamily="34" charset="0"/>
            </a:endParaRPr>
          </a:p>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p:txBody>
      </p:sp>
      <p:sp>
        <p:nvSpPr>
          <p:cNvPr id="28" name="Rectangle: Rounded Corners 27">
            <a:extLst>
              <a:ext uri="{FF2B5EF4-FFF2-40B4-BE49-F238E27FC236}">
                <a16:creationId xmlns:a16="http://schemas.microsoft.com/office/drawing/2014/main" id="{6C3242B4-7A66-4D5C-9041-D0F5EFDC9400}"/>
              </a:ext>
            </a:extLst>
          </p:cNvPr>
          <p:cNvSpPr/>
          <p:nvPr/>
        </p:nvSpPr>
        <p:spPr>
          <a:xfrm>
            <a:off x="2042910" y="5394960"/>
            <a:ext cx="1598059" cy="508155"/>
          </a:xfrm>
          <a:prstGeom prst="roundRect">
            <a:avLst>
              <a:gd name="adj" fmla="val 14771"/>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dirty="0">
                <a:solidFill>
                  <a:srgbClr val="FFFFFF"/>
                </a:solidFill>
              </a:rPr>
              <a:t>XXXXXX</a:t>
            </a:r>
          </a:p>
        </p:txBody>
      </p:sp>
      <p:sp>
        <p:nvSpPr>
          <p:cNvPr id="14" name="TextBox 13">
            <a:extLst>
              <a:ext uri="{FF2B5EF4-FFF2-40B4-BE49-F238E27FC236}">
                <a16:creationId xmlns:a16="http://schemas.microsoft.com/office/drawing/2014/main" id="{FACEFA1D-F820-4958-91F3-CF41AA2549C9}"/>
              </a:ext>
            </a:extLst>
          </p:cNvPr>
          <p:cNvSpPr txBox="1">
            <a:spLocks/>
          </p:cNvSpPr>
          <p:nvPr/>
        </p:nvSpPr>
        <p:spPr>
          <a:xfrm>
            <a:off x="3803512" y="2793401"/>
            <a:ext cx="1598059" cy="552312"/>
          </a:xfrm>
          <a:prstGeom prst="rect">
            <a:avLst/>
          </a:prstGeom>
          <a:noFill/>
        </p:spPr>
        <p:txBody>
          <a:bodyPr wrap="square" lIns="0" tIns="0" rIns="0" bIns="0" rtlCol="0" anchor="b" anchorCtr="0">
            <a:normAutofit/>
          </a:bodyPr>
          <a:lstStyle>
            <a:defPPr>
              <a:defRPr lang="en-US"/>
            </a:defPPr>
            <a:lvl1pPr>
              <a:defRPr sz="2100"/>
            </a:lvl1pPr>
          </a:lstStyle>
          <a:p>
            <a:r>
              <a:rPr lang="en-IN" sz="1400" b="1" dirty="0">
                <a:solidFill>
                  <a:schemeClr val="accent1"/>
                </a:solidFill>
                <a:cs typeface="Calibri" panose="020F0502020204030204" pitchFamily="34" charset="0"/>
              </a:rPr>
              <a:t>Lorem ipsum </a:t>
            </a:r>
          </a:p>
        </p:txBody>
      </p:sp>
      <p:sp>
        <p:nvSpPr>
          <p:cNvPr id="15" name="TextBox 14">
            <a:extLst>
              <a:ext uri="{FF2B5EF4-FFF2-40B4-BE49-F238E27FC236}">
                <a16:creationId xmlns:a16="http://schemas.microsoft.com/office/drawing/2014/main" id="{412363E9-AACA-4A28-B11A-F91180D626BB}"/>
              </a:ext>
            </a:extLst>
          </p:cNvPr>
          <p:cNvSpPr txBox="1">
            <a:spLocks/>
          </p:cNvSpPr>
          <p:nvPr/>
        </p:nvSpPr>
        <p:spPr>
          <a:xfrm>
            <a:off x="3803512" y="3429000"/>
            <a:ext cx="1598059" cy="1676400"/>
          </a:xfrm>
          <a:prstGeom prst="rect">
            <a:avLst/>
          </a:prstGeom>
          <a:noFill/>
        </p:spPr>
        <p:txBody>
          <a:bodyPr wrap="square" lIns="0" tIns="0" rIns="0" bIns="0" rtlCol="0" anchor="t" anchorCtr="0">
            <a:normAutofit fontScale="92500"/>
          </a:bodyPr>
          <a:lstStyle>
            <a:defPPr>
              <a:defRPr lang="en-US"/>
            </a:defPPr>
            <a:lvl1pPr>
              <a:defRPr sz="2100"/>
            </a:lvl1pPr>
          </a:lstStyle>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a:p>
            <a:pPr marL="132160" indent="-132160">
              <a:spcBef>
                <a:spcPts val="133"/>
              </a:spcBef>
              <a:buClr>
                <a:schemeClr val="tx1"/>
              </a:buClr>
              <a:buSzPct val="100000"/>
              <a:buFont typeface="Arial" panose="020B0604020202020204" pitchFamily="34" charset="0"/>
              <a:buChar char="•"/>
            </a:pPr>
            <a:endParaRPr lang="en-US" sz="1200" dirty="0">
              <a:cs typeface="Calibri" panose="020F0502020204030204" pitchFamily="34" charset="0"/>
            </a:endParaRPr>
          </a:p>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p:txBody>
      </p:sp>
      <p:sp>
        <p:nvSpPr>
          <p:cNvPr id="33" name="Rectangle: Rounded Corners 32">
            <a:extLst>
              <a:ext uri="{FF2B5EF4-FFF2-40B4-BE49-F238E27FC236}">
                <a16:creationId xmlns:a16="http://schemas.microsoft.com/office/drawing/2014/main" id="{46739593-B82F-4A29-B422-F7A1EEFE13B8}"/>
              </a:ext>
            </a:extLst>
          </p:cNvPr>
          <p:cNvSpPr/>
          <p:nvPr/>
        </p:nvSpPr>
        <p:spPr>
          <a:xfrm>
            <a:off x="3803512" y="5394960"/>
            <a:ext cx="1598059" cy="508155"/>
          </a:xfrm>
          <a:prstGeom prst="roundRect">
            <a:avLst>
              <a:gd name="adj" fmla="val 14771"/>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dirty="0">
                <a:solidFill>
                  <a:srgbClr val="FFFFFF"/>
                </a:solidFill>
              </a:rPr>
              <a:t>XXXXXX</a:t>
            </a:r>
          </a:p>
        </p:txBody>
      </p:sp>
      <p:sp>
        <p:nvSpPr>
          <p:cNvPr id="17" name="TextBox 16">
            <a:extLst>
              <a:ext uri="{FF2B5EF4-FFF2-40B4-BE49-F238E27FC236}">
                <a16:creationId xmlns:a16="http://schemas.microsoft.com/office/drawing/2014/main" id="{BAC9A169-C479-436F-BC32-D8566C8C61B8}"/>
              </a:ext>
            </a:extLst>
          </p:cNvPr>
          <p:cNvSpPr txBox="1">
            <a:spLocks/>
          </p:cNvSpPr>
          <p:nvPr/>
        </p:nvSpPr>
        <p:spPr>
          <a:xfrm>
            <a:off x="5564113" y="2793401"/>
            <a:ext cx="1598059" cy="552312"/>
          </a:xfrm>
          <a:prstGeom prst="rect">
            <a:avLst/>
          </a:prstGeom>
          <a:noFill/>
        </p:spPr>
        <p:txBody>
          <a:bodyPr wrap="square" lIns="0" tIns="0" rIns="0" bIns="0" rtlCol="0" anchor="b" anchorCtr="0">
            <a:normAutofit/>
          </a:bodyPr>
          <a:lstStyle>
            <a:defPPr>
              <a:defRPr lang="en-US"/>
            </a:defPPr>
            <a:lvl1pPr>
              <a:defRPr sz="2100"/>
            </a:lvl1pPr>
          </a:lstStyle>
          <a:p>
            <a:r>
              <a:rPr lang="en-IN" sz="1400" b="1" dirty="0">
                <a:solidFill>
                  <a:schemeClr val="accent1"/>
                </a:solidFill>
                <a:cs typeface="Calibri" panose="020F0502020204030204" pitchFamily="34" charset="0"/>
              </a:rPr>
              <a:t>Lorem ipsum </a:t>
            </a:r>
          </a:p>
        </p:txBody>
      </p:sp>
      <p:sp>
        <p:nvSpPr>
          <p:cNvPr id="18" name="TextBox 17">
            <a:extLst>
              <a:ext uri="{FF2B5EF4-FFF2-40B4-BE49-F238E27FC236}">
                <a16:creationId xmlns:a16="http://schemas.microsoft.com/office/drawing/2014/main" id="{6FDA162E-0B3F-4326-911A-DA97F58DF97C}"/>
              </a:ext>
            </a:extLst>
          </p:cNvPr>
          <p:cNvSpPr txBox="1">
            <a:spLocks/>
          </p:cNvSpPr>
          <p:nvPr/>
        </p:nvSpPr>
        <p:spPr>
          <a:xfrm>
            <a:off x="5564113" y="3429000"/>
            <a:ext cx="1598059" cy="1676400"/>
          </a:xfrm>
          <a:prstGeom prst="rect">
            <a:avLst/>
          </a:prstGeom>
          <a:noFill/>
        </p:spPr>
        <p:txBody>
          <a:bodyPr wrap="square" lIns="0" tIns="0" rIns="0" bIns="0" rtlCol="0" anchor="t" anchorCtr="0">
            <a:normAutofit fontScale="92500"/>
          </a:bodyPr>
          <a:lstStyle>
            <a:defPPr>
              <a:defRPr lang="en-US"/>
            </a:defPPr>
            <a:lvl1pPr>
              <a:defRPr sz="2100"/>
            </a:lvl1pPr>
          </a:lstStyle>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a:p>
            <a:pPr marL="132160" indent="-132160">
              <a:spcBef>
                <a:spcPts val="133"/>
              </a:spcBef>
              <a:buClr>
                <a:schemeClr val="tx1"/>
              </a:buClr>
              <a:buSzPct val="100000"/>
              <a:buFont typeface="Arial" panose="020B0604020202020204" pitchFamily="34" charset="0"/>
              <a:buChar char="•"/>
            </a:pPr>
            <a:endParaRPr lang="en-US" sz="1200" dirty="0">
              <a:cs typeface="Calibri" panose="020F0502020204030204" pitchFamily="34" charset="0"/>
            </a:endParaRPr>
          </a:p>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p:txBody>
      </p:sp>
      <p:sp>
        <p:nvSpPr>
          <p:cNvPr id="34" name="Rectangle: Rounded Corners 33">
            <a:extLst>
              <a:ext uri="{FF2B5EF4-FFF2-40B4-BE49-F238E27FC236}">
                <a16:creationId xmlns:a16="http://schemas.microsoft.com/office/drawing/2014/main" id="{D4E98427-9618-4437-BA64-74D690710CAF}"/>
              </a:ext>
            </a:extLst>
          </p:cNvPr>
          <p:cNvSpPr/>
          <p:nvPr/>
        </p:nvSpPr>
        <p:spPr>
          <a:xfrm>
            <a:off x="5564113" y="5394960"/>
            <a:ext cx="1598059" cy="508155"/>
          </a:xfrm>
          <a:prstGeom prst="roundRect">
            <a:avLst>
              <a:gd name="adj" fmla="val 14771"/>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dirty="0">
                <a:solidFill>
                  <a:srgbClr val="FFFFFF"/>
                </a:solidFill>
              </a:rPr>
              <a:t>XXXXXX</a:t>
            </a:r>
          </a:p>
        </p:txBody>
      </p:sp>
      <p:sp>
        <p:nvSpPr>
          <p:cNvPr id="29" name="TextBox 28">
            <a:extLst>
              <a:ext uri="{FF2B5EF4-FFF2-40B4-BE49-F238E27FC236}">
                <a16:creationId xmlns:a16="http://schemas.microsoft.com/office/drawing/2014/main" id="{E4857305-FC18-435C-AD16-4A549A7CBEEF}"/>
              </a:ext>
            </a:extLst>
          </p:cNvPr>
          <p:cNvSpPr txBox="1">
            <a:spLocks/>
          </p:cNvSpPr>
          <p:nvPr/>
        </p:nvSpPr>
        <p:spPr>
          <a:xfrm>
            <a:off x="7324715" y="2793401"/>
            <a:ext cx="1598059" cy="552312"/>
          </a:xfrm>
          <a:prstGeom prst="rect">
            <a:avLst/>
          </a:prstGeom>
          <a:noFill/>
        </p:spPr>
        <p:txBody>
          <a:bodyPr wrap="square" lIns="0" tIns="0" rIns="0" bIns="0" rtlCol="0" anchor="b" anchorCtr="0">
            <a:normAutofit/>
          </a:bodyPr>
          <a:lstStyle>
            <a:defPPr>
              <a:defRPr lang="en-US"/>
            </a:defPPr>
            <a:lvl1pPr>
              <a:defRPr sz="2100"/>
            </a:lvl1pPr>
          </a:lstStyle>
          <a:p>
            <a:r>
              <a:rPr lang="en-IN" sz="1400" b="1" dirty="0">
                <a:solidFill>
                  <a:schemeClr val="accent1"/>
                </a:solidFill>
                <a:cs typeface="Calibri" panose="020F0502020204030204" pitchFamily="34" charset="0"/>
              </a:rPr>
              <a:t>Lorem ipsum </a:t>
            </a:r>
          </a:p>
        </p:txBody>
      </p:sp>
      <p:sp>
        <p:nvSpPr>
          <p:cNvPr id="31" name="TextBox 30">
            <a:extLst>
              <a:ext uri="{FF2B5EF4-FFF2-40B4-BE49-F238E27FC236}">
                <a16:creationId xmlns:a16="http://schemas.microsoft.com/office/drawing/2014/main" id="{A5B943B2-2788-4750-9D9E-E8C52ABAB92B}"/>
              </a:ext>
            </a:extLst>
          </p:cNvPr>
          <p:cNvSpPr txBox="1">
            <a:spLocks/>
          </p:cNvSpPr>
          <p:nvPr/>
        </p:nvSpPr>
        <p:spPr>
          <a:xfrm>
            <a:off x="7324715" y="3429000"/>
            <a:ext cx="1598059" cy="1676400"/>
          </a:xfrm>
          <a:prstGeom prst="rect">
            <a:avLst/>
          </a:prstGeom>
          <a:noFill/>
        </p:spPr>
        <p:txBody>
          <a:bodyPr wrap="square" lIns="0" tIns="0" rIns="0" bIns="0" rtlCol="0" anchor="t" anchorCtr="0">
            <a:normAutofit fontScale="92500"/>
          </a:bodyPr>
          <a:lstStyle>
            <a:defPPr>
              <a:defRPr lang="en-US"/>
            </a:defPPr>
            <a:lvl1pPr>
              <a:defRPr sz="2100"/>
            </a:lvl1pPr>
          </a:lstStyle>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a:p>
            <a:pPr marL="132160" indent="-132160">
              <a:spcBef>
                <a:spcPts val="133"/>
              </a:spcBef>
              <a:buClr>
                <a:schemeClr val="tx1"/>
              </a:buClr>
              <a:buSzPct val="100000"/>
              <a:buFont typeface="Arial" panose="020B0604020202020204" pitchFamily="34" charset="0"/>
              <a:buChar char="•"/>
            </a:pPr>
            <a:endParaRPr lang="en-US" sz="1200" dirty="0">
              <a:cs typeface="Calibri" panose="020F0502020204030204" pitchFamily="34" charset="0"/>
            </a:endParaRPr>
          </a:p>
          <a:p>
            <a:pPr marL="132160" indent="-132160">
              <a:spcBef>
                <a:spcPts val="133"/>
              </a:spcBef>
              <a:buClr>
                <a:schemeClr val="tx1"/>
              </a:buClr>
              <a:buSzPct val="100000"/>
              <a:buFont typeface="Arial" panose="020B0604020202020204" pitchFamily="34" charset="0"/>
              <a:buChar char="•"/>
            </a:pPr>
            <a:r>
              <a:rPr lang="en-US" sz="1200" dirty="0">
                <a:cs typeface="Calibri" panose="020F0502020204030204" pitchFamily="34" charset="0"/>
              </a:rPr>
              <a:t>Lorem ipsum dolor sit amet, consectetur adipiscing elit. Ut tempor, quam et mattis</a:t>
            </a:r>
          </a:p>
        </p:txBody>
      </p:sp>
      <p:sp>
        <p:nvSpPr>
          <p:cNvPr id="32" name="Rectangle: Rounded Corners 31">
            <a:extLst>
              <a:ext uri="{FF2B5EF4-FFF2-40B4-BE49-F238E27FC236}">
                <a16:creationId xmlns:a16="http://schemas.microsoft.com/office/drawing/2014/main" id="{BED1B65D-BD47-438B-B1BE-FBBA2DDF6593}"/>
              </a:ext>
            </a:extLst>
          </p:cNvPr>
          <p:cNvSpPr/>
          <p:nvPr/>
        </p:nvSpPr>
        <p:spPr>
          <a:xfrm>
            <a:off x="7324715" y="5394960"/>
            <a:ext cx="1598059" cy="508155"/>
          </a:xfrm>
          <a:prstGeom prst="roundRect">
            <a:avLst>
              <a:gd name="adj" fmla="val 14771"/>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dirty="0">
                <a:solidFill>
                  <a:srgbClr val="FFFFFF"/>
                </a:solidFill>
              </a:rPr>
              <a:t>XXXXXX</a:t>
            </a:r>
          </a:p>
        </p:txBody>
      </p:sp>
      <p:grpSp>
        <p:nvGrpSpPr>
          <p:cNvPr id="3" name="Group 2">
            <a:extLst>
              <a:ext uri="{FF2B5EF4-FFF2-40B4-BE49-F238E27FC236}">
                <a16:creationId xmlns:a16="http://schemas.microsoft.com/office/drawing/2014/main" id="{D7EFB449-5BEF-8FB2-7E58-069554BB0CA1}"/>
              </a:ext>
            </a:extLst>
          </p:cNvPr>
          <p:cNvGrpSpPr/>
          <p:nvPr/>
        </p:nvGrpSpPr>
        <p:grpSpPr>
          <a:xfrm>
            <a:off x="335394" y="1936792"/>
            <a:ext cx="504000" cy="504000"/>
            <a:chOff x="3071135" y="1760585"/>
            <a:chExt cx="475200" cy="633600"/>
          </a:xfrm>
          <a:solidFill>
            <a:schemeClr val="bg1"/>
          </a:solidFill>
        </p:grpSpPr>
        <p:sp>
          <p:nvSpPr>
            <p:cNvPr id="6" name="Accent">
              <a:extLst>
                <a:ext uri="{FF2B5EF4-FFF2-40B4-BE49-F238E27FC236}">
                  <a16:creationId xmlns:a16="http://schemas.microsoft.com/office/drawing/2014/main" id="{EF0A164A-8517-0EE9-B76A-062728631DA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11" name="Outline">
              <a:extLst>
                <a:ext uri="{FF2B5EF4-FFF2-40B4-BE49-F238E27FC236}">
                  <a16:creationId xmlns:a16="http://schemas.microsoft.com/office/drawing/2014/main" id="{DE80BD75-F27E-B91A-DB8D-09B39A0A4E9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12" name="Group 11">
            <a:extLst>
              <a:ext uri="{FF2B5EF4-FFF2-40B4-BE49-F238E27FC236}">
                <a16:creationId xmlns:a16="http://schemas.microsoft.com/office/drawing/2014/main" id="{F04F27BF-E821-9053-4199-282FC9977BB6}"/>
              </a:ext>
            </a:extLst>
          </p:cNvPr>
          <p:cNvGrpSpPr/>
          <p:nvPr/>
        </p:nvGrpSpPr>
        <p:grpSpPr>
          <a:xfrm>
            <a:off x="5645138" y="1936792"/>
            <a:ext cx="504000" cy="504000"/>
            <a:chOff x="3071135" y="1760585"/>
            <a:chExt cx="475200" cy="633600"/>
          </a:xfrm>
          <a:solidFill>
            <a:schemeClr val="bg1"/>
          </a:solidFill>
        </p:grpSpPr>
        <p:sp>
          <p:nvSpPr>
            <p:cNvPr id="13" name="Accent">
              <a:extLst>
                <a:ext uri="{FF2B5EF4-FFF2-40B4-BE49-F238E27FC236}">
                  <a16:creationId xmlns:a16="http://schemas.microsoft.com/office/drawing/2014/main" id="{2AF9B8B7-DD82-34F3-55B7-333DCC83D30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16" name="Outline">
              <a:extLst>
                <a:ext uri="{FF2B5EF4-FFF2-40B4-BE49-F238E27FC236}">
                  <a16:creationId xmlns:a16="http://schemas.microsoft.com/office/drawing/2014/main" id="{8228EA77-C204-0736-0753-CEADD326B28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90984043"/>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02D5266-9583-85EC-F393-619C76297F11}"/>
              </a:ext>
            </a:extLst>
          </p:cNvPr>
          <p:cNvSpPr>
            <a:spLocks noGrp="1"/>
          </p:cNvSpPr>
          <p:nvPr>
            <p:ph type="title"/>
          </p:nvPr>
        </p:nvSpPr>
        <p:spPr>
          <a:xfrm>
            <a:off x="221226" y="365126"/>
            <a:ext cx="8701548" cy="578772"/>
          </a:xfrm>
        </p:spPr>
        <p:txBody>
          <a:bodyPr/>
          <a:lstStyle/>
          <a:p>
            <a:r>
              <a:rPr lang="en-US" dirty="0"/>
              <a:t>Comparison Table with Three Supporting Cards</a:t>
            </a:r>
          </a:p>
        </p:txBody>
      </p:sp>
      <p:sp>
        <p:nvSpPr>
          <p:cNvPr id="3" name="TextBox 2">
            <a:extLst>
              <a:ext uri="{FF2B5EF4-FFF2-40B4-BE49-F238E27FC236}">
                <a16:creationId xmlns:a16="http://schemas.microsoft.com/office/drawing/2014/main" id="{F7122222-B47C-865F-C7B4-13BB1C58E083}"/>
              </a:ext>
            </a:extLst>
          </p:cNvPr>
          <p:cNvSpPr txBox="1"/>
          <p:nvPr/>
        </p:nvSpPr>
        <p:spPr>
          <a:xfrm>
            <a:off x="1965202" y="2053483"/>
            <a:ext cx="1725647" cy="530576"/>
          </a:xfrm>
          <a:prstGeom prst="rect">
            <a:avLst/>
          </a:prstGeom>
          <a:solidFill>
            <a:schemeClr val="accent1"/>
          </a:solidFill>
          <a:ln>
            <a:noFill/>
          </a:ln>
        </p:spPr>
        <p:txBody>
          <a:bodyPr wrap="square" lIns="54000" tIns="0" rIns="54000" bIns="0" anchor="ctr">
            <a:normAutofit/>
          </a:bodyPr>
          <a:lstStyle/>
          <a:p>
            <a:pPr algn="ctr"/>
            <a:endParaRPr lang="en-US" sz="1200" b="1" dirty="0"/>
          </a:p>
        </p:txBody>
      </p:sp>
      <p:sp>
        <p:nvSpPr>
          <p:cNvPr id="4" name="TextBox 3">
            <a:extLst>
              <a:ext uri="{FF2B5EF4-FFF2-40B4-BE49-F238E27FC236}">
                <a16:creationId xmlns:a16="http://schemas.microsoft.com/office/drawing/2014/main" id="{70A27355-0478-D03B-8AB7-9C0F31A56BCF}"/>
              </a:ext>
            </a:extLst>
          </p:cNvPr>
          <p:cNvSpPr txBox="1"/>
          <p:nvPr/>
        </p:nvSpPr>
        <p:spPr>
          <a:xfrm>
            <a:off x="3709177" y="2053483"/>
            <a:ext cx="1725647" cy="530576"/>
          </a:xfrm>
          <a:prstGeom prst="rect">
            <a:avLst/>
          </a:prstGeom>
          <a:solidFill>
            <a:schemeClr val="accent1"/>
          </a:solidFill>
          <a:ln>
            <a:noFill/>
          </a:ln>
        </p:spPr>
        <p:txBody>
          <a:bodyPr wrap="square" lIns="54000" tIns="0" rIns="54000" bIns="0" anchor="ctr">
            <a:normAutofit/>
          </a:bodyPr>
          <a:lstStyle/>
          <a:p>
            <a:pPr algn="ctr"/>
            <a:endParaRPr lang="en-US" sz="1200" b="1" dirty="0"/>
          </a:p>
        </p:txBody>
      </p:sp>
      <p:sp>
        <p:nvSpPr>
          <p:cNvPr id="5" name="TextBox 4">
            <a:extLst>
              <a:ext uri="{FF2B5EF4-FFF2-40B4-BE49-F238E27FC236}">
                <a16:creationId xmlns:a16="http://schemas.microsoft.com/office/drawing/2014/main" id="{09241033-1556-9FA0-166D-02FC2D83169C}"/>
              </a:ext>
            </a:extLst>
          </p:cNvPr>
          <p:cNvSpPr txBox="1"/>
          <p:nvPr/>
        </p:nvSpPr>
        <p:spPr>
          <a:xfrm>
            <a:off x="5453151" y="2053483"/>
            <a:ext cx="1725647" cy="530576"/>
          </a:xfrm>
          <a:prstGeom prst="rect">
            <a:avLst/>
          </a:prstGeom>
          <a:solidFill>
            <a:schemeClr val="accent1"/>
          </a:solidFill>
          <a:ln>
            <a:noFill/>
          </a:ln>
        </p:spPr>
        <p:txBody>
          <a:bodyPr wrap="square" lIns="54000" tIns="0" rIns="54000" bIns="0" anchor="ctr">
            <a:normAutofit/>
          </a:bodyPr>
          <a:lstStyle/>
          <a:p>
            <a:pPr algn="ctr"/>
            <a:endParaRPr lang="en-US" sz="1200" b="1" dirty="0"/>
          </a:p>
        </p:txBody>
      </p:sp>
      <p:sp>
        <p:nvSpPr>
          <p:cNvPr id="6" name="TextBox 5">
            <a:extLst>
              <a:ext uri="{FF2B5EF4-FFF2-40B4-BE49-F238E27FC236}">
                <a16:creationId xmlns:a16="http://schemas.microsoft.com/office/drawing/2014/main" id="{0204453F-2FD2-EFF3-1D04-BA14F9E753EC}"/>
              </a:ext>
            </a:extLst>
          </p:cNvPr>
          <p:cNvSpPr txBox="1"/>
          <p:nvPr/>
        </p:nvSpPr>
        <p:spPr>
          <a:xfrm>
            <a:off x="7197126" y="2053483"/>
            <a:ext cx="1725647" cy="530576"/>
          </a:xfrm>
          <a:prstGeom prst="rect">
            <a:avLst/>
          </a:prstGeom>
          <a:solidFill>
            <a:schemeClr val="accent1"/>
          </a:solidFill>
          <a:ln>
            <a:noFill/>
          </a:ln>
        </p:spPr>
        <p:txBody>
          <a:bodyPr wrap="square" lIns="54000" tIns="0" rIns="54000" bIns="0" anchor="ctr">
            <a:normAutofit/>
          </a:bodyPr>
          <a:lstStyle/>
          <a:p>
            <a:pPr algn="ctr"/>
            <a:endParaRPr lang="en-US" sz="1200" b="1" dirty="0"/>
          </a:p>
        </p:txBody>
      </p:sp>
      <p:sp>
        <p:nvSpPr>
          <p:cNvPr id="7" name="TextBox 6">
            <a:extLst>
              <a:ext uri="{FF2B5EF4-FFF2-40B4-BE49-F238E27FC236}">
                <a16:creationId xmlns:a16="http://schemas.microsoft.com/office/drawing/2014/main" id="{A6E75FDA-D11F-A57E-1BD7-69BC1C5AA8DA}"/>
              </a:ext>
            </a:extLst>
          </p:cNvPr>
          <p:cNvSpPr txBox="1"/>
          <p:nvPr/>
        </p:nvSpPr>
        <p:spPr>
          <a:xfrm>
            <a:off x="221227" y="2053483"/>
            <a:ext cx="1725647" cy="530576"/>
          </a:xfrm>
          <a:prstGeom prst="rect">
            <a:avLst/>
          </a:prstGeom>
          <a:solidFill>
            <a:schemeClr val="accent1"/>
          </a:solidFill>
          <a:ln>
            <a:noFill/>
          </a:ln>
        </p:spPr>
        <p:txBody>
          <a:bodyPr wrap="square" lIns="54000" tIns="0" rIns="54000" bIns="0" anchor="ctr">
            <a:normAutofit/>
          </a:bodyPr>
          <a:lstStyle/>
          <a:p>
            <a:pPr algn="ctr"/>
            <a:endParaRPr lang="en-US" sz="1200" b="1" dirty="0"/>
          </a:p>
        </p:txBody>
      </p:sp>
      <p:graphicFrame>
        <p:nvGraphicFramePr>
          <p:cNvPr id="8" name="Table 7">
            <a:extLst>
              <a:ext uri="{FF2B5EF4-FFF2-40B4-BE49-F238E27FC236}">
                <a16:creationId xmlns:a16="http://schemas.microsoft.com/office/drawing/2014/main" id="{3B1847FC-1788-8D80-37F2-7A335A9D5B1D}"/>
              </a:ext>
            </a:extLst>
          </p:cNvPr>
          <p:cNvGraphicFramePr>
            <a:graphicFrameLocks noGrp="1"/>
          </p:cNvGraphicFramePr>
          <p:nvPr>
            <p:extLst>
              <p:ext uri="{D42A27DB-BD31-4B8C-83A1-F6EECF244321}">
                <p14:modId xmlns:p14="http://schemas.microsoft.com/office/powerpoint/2010/main" val="1787361036"/>
              </p:ext>
            </p:extLst>
          </p:nvPr>
        </p:nvGraphicFramePr>
        <p:xfrm>
          <a:off x="221226" y="2055025"/>
          <a:ext cx="8701549" cy="1984536"/>
        </p:xfrm>
        <a:graphic>
          <a:graphicData uri="http://schemas.openxmlformats.org/drawingml/2006/table">
            <a:tbl>
              <a:tblPr/>
              <a:tblGrid>
                <a:gridCol w="1750661">
                  <a:extLst>
                    <a:ext uri="{9D8B030D-6E8A-4147-A177-3AD203B41FA5}">
                      <a16:colId xmlns:a16="http://schemas.microsoft.com/office/drawing/2014/main" val="3397785964"/>
                    </a:ext>
                  </a:extLst>
                </a:gridCol>
                <a:gridCol w="1737722">
                  <a:extLst>
                    <a:ext uri="{9D8B030D-6E8A-4147-A177-3AD203B41FA5}">
                      <a16:colId xmlns:a16="http://schemas.microsoft.com/office/drawing/2014/main" val="838786855"/>
                    </a:ext>
                  </a:extLst>
                </a:gridCol>
                <a:gridCol w="1737722">
                  <a:extLst>
                    <a:ext uri="{9D8B030D-6E8A-4147-A177-3AD203B41FA5}">
                      <a16:colId xmlns:a16="http://schemas.microsoft.com/office/drawing/2014/main" val="2903628910"/>
                    </a:ext>
                  </a:extLst>
                </a:gridCol>
                <a:gridCol w="1737722">
                  <a:extLst>
                    <a:ext uri="{9D8B030D-6E8A-4147-A177-3AD203B41FA5}">
                      <a16:colId xmlns:a16="http://schemas.microsoft.com/office/drawing/2014/main" val="3418683328"/>
                    </a:ext>
                  </a:extLst>
                </a:gridCol>
                <a:gridCol w="1737722">
                  <a:extLst>
                    <a:ext uri="{9D8B030D-6E8A-4147-A177-3AD203B41FA5}">
                      <a16:colId xmlns:a16="http://schemas.microsoft.com/office/drawing/2014/main" val="439472798"/>
                    </a:ext>
                  </a:extLst>
                </a:gridCol>
              </a:tblGrid>
              <a:tr h="54834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Helvetica"/>
                          <a:ea typeface="+mn-ea"/>
                          <a:cs typeface="Arial" panose="020B0604020202020204" pitchFamily="34" charset="0"/>
                        </a:rPr>
                        <a:t>Lorem ipsum dolo</a:t>
                      </a:r>
                      <a:endParaRPr kumimoji="0" lang="en-PH" sz="1400" b="1" i="0" u="none" strike="noStrike" kern="1200" cap="none" spc="0" normalizeH="0" baseline="0" noProof="0" dirty="0">
                        <a:ln>
                          <a:noFill/>
                        </a:ln>
                        <a:solidFill>
                          <a:schemeClr val="bg1"/>
                        </a:solidFill>
                        <a:effectLst/>
                        <a:uLnTx/>
                        <a:uFillTx/>
                        <a:latin typeface="Helvetica"/>
                        <a:ea typeface="+mn-ea"/>
                        <a:cs typeface="+mn-cs"/>
                      </a:endParaRPr>
                    </a:p>
                  </a:txBody>
                  <a:tcPr anchor="ctr">
                    <a:lnL>
                      <a:noFill/>
                    </a:lnL>
                    <a:lnR>
                      <a:noFill/>
                    </a:lnR>
                    <a:lnT>
                      <a:noFill/>
                    </a:lnT>
                    <a:lnB>
                      <a:noFill/>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Helvetica"/>
                          <a:ea typeface="+mn-ea"/>
                          <a:cs typeface="Arial" panose="020B0604020202020204" pitchFamily="34" charset="0"/>
                        </a:rPr>
                        <a:t>Lorem ipsum dolo</a:t>
                      </a:r>
                      <a:endParaRPr kumimoji="0" lang="en-PH" sz="1400" b="1" i="0" u="none" strike="noStrike" kern="1200" cap="none" spc="0" normalizeH="0" baseline="0" noProof="0" dirty="0">
                        <a:ln>
                          <a:noFill/>
                        </a:ln>
                        <a:solidFill>
                          <a:schemeClr val="bg1"/>
                        </a:solidFill>
                        <a:effectLst/>
                        <a:uLnTx/>
                        <a:uFillTx/>
                        <a:latin typeface="Helvetica"/>
                        <a:ea typeface="+mn-ea"/>
                        <a:cs typeface="+mn-cs"/>
                      </a:endParaRPr>
                    </a:p>
                  </a:txBody>
                  <a:tcPr anchor="ctr">
                    <a:lnL>
                      <a:noFill/>
                    </a:lnL>
                    <a:lnR>
                      <a:noFill/>
                    </a:lnR>
                    <a:lnT>
                      <a:noFill/>
                    </a:lnT>
                    <a:lnB>
                      <a:noFill/>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Helvetica"/>
                          <a:ea typeface="+mn-ea"/>
                          <a:cs typeface="Arial" panose="020B0604020202020204" pitchFamily="34" charset="0"/>
                        </a:rPr>
                        <a:t>Lorem ipsum dolo</a:t>
                      </a:r>
                      <a:endParaRPr kumimoji="0" lang="en-PH" sz="1400" b="1" i="0" u="none" strike="noStrike" kern="1200" cap="none" spc="0" normalizeH="0" baseline="0" noProof="0" dirty="0">
                        <a:ln>
                          <a:noFill/>
                        </a:ln>
                        <a:solidFill>
                          <a:schemeClr val="bg1"/>
                        </a:solidFill>
                        <a:effectLst/>
                        <a:uLnTx/>
                        <a:uFillTx/>
                        <a:latin typeface="Helvetica"/>
                        <a:ea typeface="+mn-ea"/>
                        <a:cs typeface="+mn-cs"/>
                      </a:endParaRPr>
                    </a:p>
                  </a:txBody>
                  <a:tcPr anchor="ctr">
                    <a:lnL>
                      <a:noFill/>
                    </a:lnL>
                    <a:lnR>
                      <a:noFill/>
                    </a:lnR>
                    <a:lnT>
                      <a:noFill/>
                    </a:lnT>
                    <a:lnB>
                      <a:noFill/>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Helvetica"/>
                          <a:ea typeface="+mn-ea"/>
                          <a:cs typeface="Arial" panose="020B0604020202020204" pitchFamily="34" charset="0"/>
                        </a:rPr>
                        <a:t>Lorem ipsum dolo</a:t>
                      </a:r>
                      <a:endParaRPr kumimoji="0" lang="en-PH" sz="1400" b="1" i="0" u="none" strike="noStrike" kern="1200" cap="none" spc="0" normalizeH="0" baseline="0" noProof="0" dirty="0">
                        <a:ln>
                          <a:noFill/>
                        </a:ln>
                        <a:solidFill>
                          <a:schemeClr val="bg1"/>
                        </a:solidFill>
                        <a:effectLst/>
                        <a:uLnTx/>
                        <a:uFillTx/>
                        <a:latin typeface="Helvetica"/>
                        <a:ea typeface="+mn-ea"/>
                        <a:cs typeface="+mn-cs"/>
                      </a:endParaRPr>
                    </a:p>
                  </a:txBody>
                  <a:tcPr anchor="ctr">
                    <a:lnL>
                      <a:noFill/>
                    </a:lnL>
                    <a:lnR>
                      <a:noFill/>
                    </a:lnR>
                    <a:lnT>
                      <a:noFill/>
                    </a:lnT>
                    <a:lnB>
                      <a:noFill/>
                    </a:lnB>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400" b="0" i="0" u="none" strike="noStrike" kern="0" cap="none" spc="0" normalizeH="0" baseline="0" noProof="0" dirty="0">
                          <a:ln>
                            <a:noFill/>
                          </a:ln>
                          <a:solidFill>
                            <a:schemeClr val="bg1"/>
                          </a:solidFill>
                          <a:effectLst/>
                          <a:uLnTx/>
                          <a:uFillTx/>
                          <a:latin typeface="Helvetica"/>
                          <a:ea typeface="+mn-ea"/>
                          <a:cs typeface="Arial" panose="020B0604020202020204" pitchFamily="34" charset="0"/>
                        </a:rPr>
                        <a:t>Lorem ipsum dolo</a:t>
                      </a:r>
                      <a:endParaRPr kumimoji="0" lang="en-PH" sz="1400" b="1" i="0" u="none" strike="noStrike" kern="1200" cap="none" spc="0" normalizeH="0" baseline="0" noProof="0" dirty="0">
                        <a:ln>
                          <a:noFill/>
                        </a:ln>
                        <a:solidFill>
                          <a:schemeClr val="bg1"/>
                        </a:solidFill>
                        <a:effectLst/>
                        <a:uLnTx/>
                        <a:uFillTx/>
                        <a:latin typeface="Helvetica"/>
                        <a:ea typeface="+mn-ea"/>
                        <a:cs typeface="+mn-cs"/>
                      </a:endParaRPr>
                    </a:p>
                  </a:txBody>
                  <a:tcPr anchor="ctr">
                    <a:lnL>
                      <a:noFill/>
                    </a:lnL>
                    <a:lnR>
                      <a:noFill/>
                    </a:lnR>
                    <a:lnT>
                      <a:noFill/>
                    </a:lnT>
                    <a:lnB>
                      <a:noFill/>
                    </a:lnB>
                  </a:tcPr>
                </a:tc>
                <a:extLst>
                  <a:ext uri="{0D108BD9-81ED-4DB2-BD59-A6C34878D82A}">
                    <a16:rowId xmlns:a16="http://schemas.microsoft.com/office/drawing/2014/main" val="734212529"/>
                  </a:ext>
                </a:extLst>
              </a:tr>
              <a:tr h="359048">
                <a:tc>
                  <a:txBody>
                    <a:bodyPr/>
                    <a:lstStyle/>
                    <a:p>
                      <a:r>
                        <a:rPr kumimoji="0" lang="en-US" sz="1200" b="1" i="0" u="none" strike="noStrike" kern="0" cap="none" spc="0" normalizeH="0" baseline="0" noProof="0" dirty="0">
                          <a:ln>
                            <a:noFill/>
                          </a:ln>
                          <a:solidFill>
                            <a:srgbClr val="262626"/>
                          </a:solidFill>
                          <a:effectLst/>
                          <a:uLnTx/>
                          <a:uFillTx/>
                          <a:latin typeface="Helvetica"/>
                          <a:ea typeface="+mn-ea"/>
                          <a:cs typeface="Arial" panose="020B0604020202020204" pitchFamily="34" charset="0"/>
                        </a:rPr>
                        <a:t>Lorem ipsum dolo</a:t>
                      </a:r>
                      <a:endParaRPr lang="en-PH" sz="1200" b="1" dirty="0">
                        <a:solidFill>
                          <a:schemeClr val="accent5"/>
                        </a:solidFill>
                      </a:endParaRPr>
                    </a:p>
                  </a:txBody>
                  <a:tcPr anchor="ctr">
                    <a:lnL>
                      <a:noFill/>
                    </a:lnL>
                    <a:lnR w="12700" cap="flat" cmpd="sng" algn="ctr">
                      <a:noFill/>
                      <a:prstDash val="sysDashDot"/>
                      <a:round/>
                      <a:headEnd type="none" w="med" len="med"/>
                      <a:tailEnd type="none" w="med" len="med"/>
                    </a:lnR>
                    <a:lnT>
                      <a:noFill/>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a:noFill/>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a:noFill/>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a:noFill/>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a:noFill/>
                    </a:lnR>
                    <a:lnT>
                      <a:noFill/>
                    </a:lnT>
                    <a:lnB w="12700" cap="flat" cmpd="sng" algn="ctr">
                      <a:solidFill>
                        <a:schemeClr val="tx1"/>
                      </a:solidFill>
                      <a:prstDash val="sysDashDot"/>
                      <a:round/>
                      <a:headEnd type="none" w="med" len="med"/>
                      <a:tailEnd type="none" w="med" len="med"/>
                    </a:lnB>
                    <a:solidFill>
                      <a:schemeClr val="accent1">
                        <a:alpha val="37000"/>
                      </a:schemeClr>
                    </a:solidFill>
                  </a:tcPr>
                </a:tc>
                <a:extLst>
                  <a:ext uri="{0D108BD9-81ED-4DB2-BD59-A6C34878D82A}">
                    <a16:rowId xmlns:a16="http://schemas.microsoft.com/office/drawing/2014/main" val="3613430638"/>
                  </a:ext>
                </a:extLst>
              </a:tr>
              <a:tr h="359048">
                <a:tc>
                  <a:txBody>
                    <a:bodyPr/>
                    <a:lstStyle/>
                    <a:p>
                      <a:r>
                        <a:rPr kumimoji="0" lang="en-US" sz="1200" b="1" i="0" u="none" strike="noStrike" kern="0" cap="none" spc="0" normalizeH="0" baseline="0" noProof="0" dirty="0">
                          <a:ln>
                            <a:noFill/>
                          </a:ln>
                          <a:solidFill>
                            <a:srgbClr val="262626"/>
                          </a:solidFill>
                          <a:effectLst/>
                          <a:uLnTx/>
                          <a:uFillTx/>
                          <a:latin typeface="Helvetica"/>
                          <a:ea typeface="+mn-ea"/>
                          <a:cs typeface="Arial" panose="020B0604020202020204" pitchFamily="34" charset="0"/>
                        </a:rPr>
                        <a:t>Lorem ipsum dolo</a:t>
                      </a:r>
                      <a:endParaRPr lang="en-PH" sz="1200" b="1" dirty="0">
                        <a:solidFill>
                          <a:schemeClr val="accent5"/>
                        </a:solidFill>
                      </a:endParaRPr>
                    </a:p>
                  </a:txBody>
                  <a:tcPr anchor="ctr">
                    <a:lnL>
                      <a:noFill/>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solidFill>
                      <a:schemeClr val="accent1">
                        <a:alpha val="37000"/>
                      </a:schemeClr>
                    </a:solidFill>
                  </a:tcPr>
                </a:tc>
                <a:extLst>
                  <a:ext uri="{0D108BD9-81ED-4DB2-BD59-A6C34878D82A}">
                    <a16:rowId xmlns:a16="http://schemas.microsoft.com/office/drawing/2014/main" val="1019834997"/>
                  </a:ext>
                </a:extLst>
              </a:tr>
              <a:tr h="359048">
                <a:tc>
                  <a:txBody>
                    <a:bodyPr/>
                    <a:lstStyle/>
                    <a:p>
                      <a:r>
                        <a:rPr kumimoji="0" lang="en-US" sz="1200" b="1" i="0" u="none" strike="noStrike" kern="0" cap="none" spc="0" normalizeH="0" baseline="0" noProof="0" dirty="0">
                          <a:ln>
                            <a:noFill/>
                          </a:ln>
                          <a:solidFill>
                            <a:srgbClr val="262626"/>
                          </a:solidFill>
                          <a:effectLst/>
                          <a:uLnTx/>
                          <a:uFillTx/>
                          <a:latin typeface="Helvetica"/>
                          <a:ea typeface="+mn-ea"/>
                          <a:cs typeface="Arial" panose="020B0604020202020204" pitchFamily="34" charset="0"/>
                        </a:rPr>
                        <a:t>Lorem ipsum dolo</a:t>
                      </a:r>
                      <a:endParaRPr lang="en-PH" sz="1200" b="1" dirty="0">
                        <a:solidFill>
                          <a:schemeClr val="accent5"/>
                        </a:solidFill>
                      </a:endParaRPr>
                    </a:p>
                  </a:txBody>
                  <a:tcPr anchor="ctr">
                    <a:lnL>
                      <a:noFill/>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a:noFill/>
                    </a:lnR>
                    <a:lnT w="12700" cap="flat" cmpd="sng" algn="ctr">
                      <a:solidFill>
                        <a:schemeClr val="tx1"/>
                      </a:solidFill>
                      <a:prstDash val="sysDashDot"/>
                      <a:round/>
                      <a:headEnd type="none" w="med" len="med"/>
                      <a:tailEnd type="none" w="med" len="med"/>
                    </a:lnT>
                    <a:lnB w="12700" cap="flat" cmpd="sng" algn="ctr">
                      <a:solidFill>
                        <a:schemeClr val="tx1"/>
                      </a:solidFill>
                      <a:prstDash val="sysDashDot"/>
                      <a:round/>
                      <a:headEnd type="none" w="med" len="med"/>
                      <a:tailEnd type="none" w="med" len="med"/>
                    </a:lnB>
                    <a:solidFill>
                      <a:schemeClr val="accent2">
                        <a:alpha val="37000"/>
                      </a:schemeClr>
                    </a:solidFill>
                  </a:tcPr>
                </a:tc>
                <a:extLst>
                  <a:ext uri="{0D108BD9-81ED-4DB2-BD59-A6C34878D82A}">
                    <a16:rowId xmlns:a16="http://schemas.microsoft.com/office/drawing/2014/main" val="1986038817"/>
                  </a:ext>
                </a:extLst>
              </a:tr>
              <a:tr h="359048">
                <a:tc>
                  <a:txBody>
                    <a:bodyPr/>
                    <a:lstStyle/>
                    <a:p>
                      <a:r>
                        <a:rPr kumimoji="0" lang="en-US" sz="1200" b="1" i="0" u="none" strike="noStrike" kern="0" cap="none" spc="0" normalizeH="0" baseline="0" noProof="0" dirty="0">
                          <a:ln>
                            <a:noFill/>
                          </a:ln>
                          <a:solidFill>
                            <a:srgbClr val="262626"/>
                          </a:solidFill>
                          <a:effectLst/>
                          <a:uLnTx/>
                          <a:uFillTx/>
                          <a:latin typeface="Helvetica"/>
                          <a:ea typeface="+mn-ea"/>
                          <a:cs typeface="Arial" panose="020B0604020202020204" pitchFamily="34" charset="0"/>
                        </a:rPr>
                        <a:t>Lorem ipsum dolo</a:t>
                      </a:r>
                      <a:endParaRPr lang="en-PH" sz="1200" b="1" dirty="0">
                        <a:solidFill>
                          <a:schemeClr val="accent5"/>
                        </a:solidFill>
                      </a:endParaRPr>
                    </a:p>
                  </a:txBody>
                  <a:tcPr anchor="ctr">
                    <a:lnL>
                      <a:noFill/>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a:noFill/>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a:noFill/>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a:noFill/>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w="12700" cap="flat" cmpd="sng" algn="ctr">
                      <a:noFill/>
                      <a:prstDash val="sysDashDot"/>
                      <a:round/>
                      <a:headEnd type="none" w="med" len="med"/>
                      <a:tailEnd type="none" w="med" len="med"/>
                    </a:lnR>
                    <a:lnT w="12700" cap="flat" cmpd="sng" algn="ctr">
                      <a:solidFill>
                        <a:schemeClr val="tx1"/>
                      </a:solidFill>
                      <a:prstDash val="sysDashDot"/>
                      <a:round/>
                      <a:headEnd type="none" w="med" len="med"/>
                      <a:tailEnd type="none" w="med" len="med"/>
                    </a:lnT>
                    <a:lnB>
                      <a:noFill/>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262626"/>
                          </a:solidFill>
                          <a:effectLst/>
                          <a:uLnTx/>
                          <a:uFillTx/>
                          <a:latin typeface="Helvetica"/>
                          <a:ea typeface="+mn-ea"/>
                          <a:cs typeface="+mn-cs"/>
                        </a:rPr>
                        <a:t>xxxx</a:t>
                      </a:r>
                    </a:p>
                  </a:txBody>
                  <a:tcPr anchor="ctr">
                    <a:lnL w="12700" cap="flat" cmpd="sng" algn="ctr">
                      <a:noFill/>
                      <a:prstDash val="sysDashDot"/>
                      <a:round/>
                      <a:headEnd type="none" w="med" len="med"/>
                      <a:tailEnd type="none" w="med" len="med"/>
                    </a:lnL>
                    <a:lnR>
                      <a:noFill/>
                    </a:lnR>
                    <a:lnT w="12700" cap="flat" cmpd="sng" algn="ctr">
                      <a:solidFill>
                        <a:schemeClr val="tx1"/>
                      </a:solidFill>
                      <a:prstDash val="sysDashDot"/>
                      <a:round/>
                      <a:headEnd type="none" w="med" len="med"/>
                      <a:tailEnd type="none" w="med" len="med"/>
                    </a:lnT>
                    <a:lnB>
                      <a:noFill/>
                    </a:lnB>
                    <a:solidFill>
                      <a:schemeClr val="accent6">
                        <a:alpha val="37000"/>
                      </a:schemeClr>
                    </a:solidFill>
                  </a:tcPr>
                </a:tc>
                <a:extLst>
                  <a:ext uri="{0D108BD9-81ED-4DB2-BD59-A6C34878D82A}">
                    <a16:rowId xmlns:a16="http://schemas.microsoft.com/office/drawing/2014/main" val="898911709"/>
                  </a:ext>
                </a:extLst>
              </a:tr>
            </a:tbl>
          </a:graphicData>
        </a:graphic>
      </p:graphicFrame>
      <p:grpSp>
        <p:nvGrpSpPr>
          <p:cNvPr id="24" name="Group 23">
            <a:extLst>
              <a:ext uri="{FF2B5EF4-FFF2-40B4-BE49-F238E27FC236}">
                <a16:creationId xmlns:a16="http://schemas.microsoft.com/office/drawing/2014/main" id="{21FF64C2-5D2E-06D2-0213-1E6EDA6390ED}"/>
              </a:ext>
            </a:extLst>
          </p:cNvPr>
          <p:cNvGrpSpPr/>
          <p:nvPr/>
        </p:nvGrpSpPr>
        <p:grpSpPr>
          <a:xfrm>
            <a:off x="221225" y="4370159"/>
            <a:ext cx="8701547" cy="228377"/>
            <a:chOff x="477456" y="4294855"/>
            <a:chExt cx="8238280" cy="161525"/>
          </a:xfrm>
        </p:grpSpPr>
        <p:sp>
          <p:nvSpPr>
            <p:cNvPr id="12" name="Isosceles Triangle 11">
              <a:extLst>
                <a:ext uri="{FF2B5EF4-FFF2-40B4-BE49-F238E27FC236}">
                  <a16:creationId xmlns:a16="http://schemas.microsoft.com/office/drawing/2014/main" id="{D23BD166-C16C-CCBF-7E3C-5D0D6D2B956A}"/>
                </a:ext>
              </a:extLst>
            </p:cNvPr>
            <p:cNvSpPr/>
            <p:nvPr/>
          </p:nvSpPr>
          <p:spPr>
            <a:xfrm rot="10800000">
              <a:off x="4170684" y="4303232"/>
              <a:ext cx="510174" cy="153148"/>
            </a:xfrm>
            <a:prstGeom prst="triangle">
              <a:avLst/>
            </a:prstGeom>
            <a:solidFill>
              <a:schemeClr val="bg1">
                <a:lumMod val="75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13" name="Straight Connector 12">
              <a:extLst>
                <a:ext uri="{FF2B5EF4-FFF2-40B4-BE49-F238E27FC236}">
                  <a16:creationId xmlns:a16="http://schemas.microsoft.com/office/drawing/2014/main" id="{863CDDFA-80ED-D433-7A9C-1DC5942A33FE}"/>
                </a:ext>
              </a:extLst>
            </p:cNvPr>
            <p:cNvCxnSpPr>
              <a:cxnSpLocks/>
            </p:cNvCxnSpPr>
            <p:nvPr/>
          </p:nvCxnSpPr>
          <p:spPr>
            <a:xfrm>
              <a:off x="477456" y="4294855"/>
              <a:ext cx="823828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90B3C16E-4A47-7EF3-657A-3F1AAC798E0E}"/>
              </a:ext>
            </a:extLst>
          </p:cNvPr>
          <p:cNvGrpSpPr/>
          <p:nvPr/>
        </p:nvGrpSpPr>
        <p:grpSpPr>
          <a:xfrm>
            <a:off x="221225" y="4834872"/>
            <a:ext cx="2820499" cy="1203025"/>
            <a:chOff x="446107" y="4651992"/>
            <a:chExt cx="2649946" cy="1203025"/>
          </a:xfrm>
        </p:grpSpPr>
        <p:sp>
          <p:nvSpPr>
            <p:cNvPr id="9" name="TextBox 8">
              <a:extLst>
                <a:ext uri="{FF2B5EF4-FFF2-40B4-BE49-F238E27FC236}">
                  <a16:creationId xmlns:a16="http://schemas.microsoft.com/office/drawing/2014/main" id="{A35E2C92-5CFD-166C-53C5-44055740ED4B}"/>
                </a:ext>
              </a:extLst>
            </p:cNvPr>
            <p:cNvSpPr txBox="1"/>
            <p:nvPr/>
          </p:nvSpPr>
          <p:spPr>
            <a:xfrm>
              <a:off x="446107" y="4651992"/>
              <a:ext cx="2649946" cy="1203025"/>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200" dirty="0">
                  <a:solidFill>
                    <a:schemeClr val="tx1"/>
                  </a:solidFill>
                </a:rPr>
                <a:t>Lorem ipsum dolor sit amet, consectetur adipiscing elit. Ut tempor, quam et mattis pulvinar, mauris ligula suscipit arcu, sed elementum diam leo at magna. </a:t>
              </a:r>
            </a:p>
          </p:txBody>
        </p:sp>
        <p:sp>
          <p:nvSpPr>
            <p:cNvPr id="14" name="Rectangle 13">
              <a:extLst>
                <a:ext uri="{FF2B5EF4-FFF2-40B4-BE49-F238E27FC236}">
                  <a16:creationId xmlns:a16="http://schemas.microsoft.com/office/drawing/2014/main" id="{432B0909-A5D2-9D0C-C7C6-56170F6FA954}"/>
                </a:ext>
              </a:extLst>
            </p:cNvPr>
            <p:cNvSpPr/>
            <p:nvPr/>
          </p:nvSpPr>
          <p:spPr>
            <a:xfrm>
              <a:off x="446107" y="4651992"/>
              <a:ext cx="34289" cy="1203025"/>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2000" dirty="0"/>
            </a:p>
          </p:txBody>
        </p:sp>
      </p:grpSp>
      <p:grpSp>
        <p:nvGrpSpPr>
          <p:cNvPr id="17" name="Group 16">
            <a:extLst>
              <a:ext uri="{FF2B5EF4-FFF2-40B4-BE49-F238E27FC236}">
                <a16:creationId xmlns:a16="http://schemas.microsoft.com/office/drawing/2014/main" id="{E142D67C-06AA-2799-9092-FC88228B9F59}"/>
              </a:ext>
            </a:extLst>
          </p:cNvPr>
          <p:cNvGrpSpPr/>
          <p:nvPr/>
        </p:nvGrpSpPr>
        <p:grpSpPr>
          <a:xfrm>
            <a:off x="3161750" y="4834872"/>
            <a:ext cx="2820499" cy="1203025"/>
            <a:chOff x="446107" y="4651992"/>
            <a:chExt cx="2649946" cy="1203025"/>
          </a:xfrm>
        </p:grpSpPr>
        <p:sp>
          <p:nvSpPr>
            <p:cNvPr id="18" name="TextBox 17">
              <a:extLst>
                <a:ext uri="{FF2B5EF4-FFF2-40B4-BE49-F238E27FC236}">
                  <a16:creationId xmlns:a16="http://schemas.microsoft.com/office/drawing/2014/main" id="{5B0BE20F-F4F0-B234-6C02-2914A0B94B17}"/>
                </a:ext>
              </a:extLst>
            </p:cNvPr>
            <p:cNvSpPr txBox="1"/>
            <p:nvPr/>
          </p:nvSpPr>
          <p:spPr>
            <a:xfrm>
              <a:off x="446107" y="4651992"/>
              <a:ext cx="2649946" cy="1203025"/>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200" dirty="0">
                  <a:solidFill>
                    <a:schemeClr val="tx1"/>
                  </a:solidFill>
                </a:rPr>
                <a:t>Lorem ipsum dolor sit amet, consectetur adipiscing elit. Ut tempor, quam et mattis pulvinar, mauris ligula suscipit arcu, sed elementum diam leo at magna. </a:t>
              </a:r>
            </a:p>
          </p:txBody>
        </p:sp>
        <p:sp>
          <p:nvSpPr>
            <p:cNvPr id="19" name="Rectangle 18">
              <a:extLst>
                <a:ext uri="{FF2B5EF4-FFF2-40B4-BE49-F238E27FC236}">
                  <a16:creationId xmlns:a16="http://schemas.microsoft.com/office/drawing/2014/main" id="{F4A21C15-26E1-2E69-9B6A-CBF1FE95D4DD}"/>
                </a:ext>
              </a:extLst>
            </p:cNvPr>
            <p:cNvSpPr/>
            <p:nvPr/>
          </p:nvSpPr>
          <p:spPr>
            <a:xfrm>
              <a:off x="446107" y="4651992"/>
              <a:ext cx="34289" cy="1203025"/>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2000" dirty="0"/>
            </a:p>
          </p:txBody>
        </p:sp>
      </p:grpSp>
      <p:grpSp>
        <p:nvGrpSpPr>
          <p:cNvPr id="20" name="Group 19">
            <a:extLst>
              <a:ext uri="{FF2B5EF4-FFF2-40B4-BE49-F238E27FC236}">
                <a16:creationId xmlns:a16="http://schemas.microsoft.com/office/drawing/2014/main" id="{938906BC-DD7B-C4A2-7EAF-684214EC9A6F}"/>
              </a:ext>
            </a:extLst>
          </p:cNvPr>
          <p:cNvGrpSpPr/>
          <p:nvPr/>
        </p:nvGrpSpPr>
        <p:grpSpPr>
          <a:xfrm>
            <a:off x="6102274" y="4834872"/>
            <a:ext cx="2820499" cy="1203025"/>
            <a:chOff x="446107" y="4651992"/>
            <a:chExt cx="2649946" cy="1203025"/>
          </a:xfrm>
        </p:grpSpPr>
        <p:sp>
          <p:nvSpPr>
            <p:cNvPr id="21" name="TextBox 20">
              <a:extLst>
                <a:ext uri="{FF2B5EF4-FFF2-40B4-BE49-F238E27FC236}">
                  <a16:creationId xmlns:a16="http://schemas.microsoft.com/office/drawing/2014/main" id="{4EC46BA7-BAAD-1062-3DC9-B81A3BBA8B79}"/>
                </a:ext>
              </a:extLst>
            </p:cNvPr>
            <p:cNvSpPr txBox="1"/>
            <p:nvPr/>
          </p:nvSpPr>
          <p:spPr>
            <a:xfrm>
              <a:off x="446107" y="4651992"/>
              <a:ext cx="2649946" cy="1203025"/>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81000" rIns="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200" dirty="0">
                  <a:solidFill>
                    <a:schemeClr val="tx1"/>
                  </a:solidFill>
                </a:rPr>
                <a:t>Lorem ipsum dolor sit amet, consectetur adipiscing elit. Ut tempor, quam et mattis pulvinar, mauris ligula suscipit arcu, sed elementum diam leo at magna. </a:t>
              </a:r>
            </a:p>
          </p:txBody>
        </p:sp>
        <p:sp>
          <p:nvSpPr>
            <p:cNvPr id="22" name="Rectangle 21">
              <a:extLst>
                <a:ext uri="{FF2B5EF4-FFF2-40B4-BE49-F238E27FC236}">
                  <a16:creationId xmlns:a16="http://schemas.microsoft.com/office/drawing/2014/main" id="{65A8C776-31BD-2D76-BB59-0589E6F94831}"/>
                </a:ext>
              </a:extLst>
            </p:cNvPr>
            <p:cNvSpPr/>
            <p:nvPr/>
          </p:nvSpPr>
          <p:spPr>
            <a:xfrm>
              <a:off x="446107" y="4651992"/>
              <a:ext cx="34289" cy="1203025"/>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2000" dirty="0"/>
            </a:p>
          </p:txBody>
        </p:sp>
      </p:grpSp>
      <p:sp>
        <p:nvSpPr>
          <p:cNvPr id="25" name="Text Placeholder 19">
            <a:extLst>
              <a:ext uri="{FF2B5EF4-FFF2-40B4-BE49-F238E27FC236}">
                <a16:creationId xmlns:a16="http://schemas.microsoft.com/office/drawing/2014/main" id="{B7D3ED99-3D2E-DE84-FDA1-FFC47D2771CE}"/>
              </a:ext>
            </a:extLst>
          </p:cNvPr>
          <p:cNvSpPr txBox="1">
            <a:spLocks/>
          </p:cNvSpPr>
          <p:nvPr/>
        </p:nvSpPr>
        <p:spPr>
          <a:xfrm>
            <a:off x="221226" y="1194181"/>
            <a:ext cx="2896047"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26" name="Straight Connector 25">
            <a:extLst>
              <a:ext uri="{FF2B5EF4-FFF2-40B4-BE49-F238E27FC236}">
                <a16:creationId xmlns:a16="http://schemas.microsoft.com/office/drawing/2014/main" id="{EAF376AE-6554-20D7-C309-B6125CD95EBB}"/>
              </a:ext>
            </a:extLst>
          </p:cNvPr>
          <p:cNvCxnSpPr>
            <a:cxnSpLocks/>
          </p:cNvCxnSpPr>
          <p:nvPr/>
        </p:nvCxnSpPr>
        <p:spPr>
          <a:xfrm>
            <a:off x="221457" y="1752324"/>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97124639"/>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Table 12">
            <a:extLst>
              <a:ext uri="{FF2B5EF4-FFF2-40B4-BE49-F238E27FC236}">
                <a16:creationId xmlns:a16="http://schemas.microsoft.com/office/drawing/2014/main" id="{19298253-9384-4E88-822B-28597E752E58}"/>
              </a:ext>
            </a:extLst>
          </p:cNvPr>
          <p:cNvGraphicFramePr>
            <a:graphicFrameLocks noGrp="1"/>
          </p:cNvGraphicFramePr>
          <p:nvPr>
            <p:extLst>
              <p:ext uri="{D42A27DB-BD31-4B8C-83A1-F6EECF244321}">
                <p14:modId xmlns:p14="http://schemas.microsoft.com/office/powerpoint/2010/main" val="3460097749"/>
              </p:ext>
            </p:extLst>
          </p:nvPr>
        </p:nvGraphicFramePr>
        <p:xfrm>
          <a:off x="221226" y="1597307"/>
          <a:ext cx="8739166" cy="4340504"/>
        </p:xfrm>
        <a:graphic>
          <a:graphicData uri="http://schemas.openxmlformats.org/drawingml/2006/table">
            <a:tbl>
              <a:tblPr firstRow="1" bandRow="1">
                <a:tableStyleId>{5C22544A-7EE6-4342-B048-85BDC9FD1C3A}</a:tableStyleId>
              </a:tblPr>
              <a:tblGrid>
                <a:gridCol w="738894">
                  <a:extLst>
                    <a:ext uri="{9D8B030D-6E8A-4147-A177-3AD203B41FA5}">
                      <a16:colId xmlns:a16="http://schemas.microsoft.com/office/drawing/2014/main" val="707147786"/>
                    </a:ext>
                  </a:extLst>
                </a:gridCol>
                <a:gridCol w="2617470">
                  <a:extLst>
                    <a:ext uri="{9D8B030D-6E8A-4147-A177-3AD203B41FA5}">
                      <a16:colId xmlns:a16="http://schemas.microsoft.com/office/drawing/2014/main" val="2675746163"/>
                    </a:ext>
                  </a:extLst>
                </a:gridCol>
                <a:gridCol w="2995772">
                  <a:extLst>
                    <a:ext uri="{9D8B030D-6E8A-4147-A177-3AD203B41FA5}">
                      <a16:colId xmlns:a16="http://schemas.microsoft.com/office/drawing/2014/main" val="3370450563"/>
                    </a:ext>
                  </a:extLst>
                </a:gridCol>
                <a:gridCol w="2387030">
                  <a:extLst>
                    <a:ext uri="{9D8B030D-6E8A-4147-A177-3AD203B41FA5}">
                      <a16:colId xmlns:a16="http://schemas.microsoft.com/office/drawing/2014/main" val="2810233388"/>
                    </a:ext>
                  </a:extLst>
                </a:gridCol>
              </a:tblGrid>
              <a:tr h="708824">
                <a:tc>
                  <a:txBody>
                    <a:bodyPr/>
                    <a:lstStyle/>
                    <a:p>
                      <a:endParaRPr lang="en-PH" dirty="0"/>
                    </a:p>
                  </a:txBody>
                  <a:tcPr>
                    <a:lnB w="38100" cmpd="sng">
                      <a:noFill/>
                    </a:lnB>
                    <a:noFill/>
                  </a:tcPr>
                </a:tc>
                <a:tc>
                  <a:txBody>
                    <a:bodyPr/>
                    <a:lstStyle/>
                    <a:p>
                      <a:endParaRPr lang="en-PH" dirty="0"/>
                    </a:p>
                  </a:txBody>
                  <a:tcPr>
                    <a:lnB w="38100" cmpd="sng">
                      <a:noFill/>
                    </a:lnB>
                    <a:noFill/>
                  </a:tcPr>
                </a:tc>
                <a:tc>
                  <a:txBody>
                    <a:bodyPr/>
                    <a:lstStyle/>
                    <a:p>
                      <a:endParaRPr lang="en-PH" dirty="0"/>
                    </a:p>
                  </a:txBody>
                  <a:tcPr>
                    <a:lnB w="38100" cmpd="sng">
                      <a:noFill/>
                    </a:lnB>
                    <a:noFill/>
                  </a:tcPr>
                </a:tc>
                <a:tc>
                  <a:txBody>
                    <a:bodyPr/>
                    <a:lstStyle/>
                    <a:p>
                      <a:endParaRPr lang="en-PH" dirty="0"/>
                    </a:p>
                  </a:txBody>
                  <a:tcPr>
                    <a:lnB w="38100" cmpd="sng">
                      <a:noFill/>
                    </a:lnB>
                    <a:noFill/>
                  </a:tcPr>
                </a:tc>
                <a:extLst>
                  <a:ext uri="{0D108BD9-81ED-4DB2-BD59-A6C34878D82A}">
                    <a16:rowId xmlns:a16="http://schemas.microsoft.com/office/drawing/2014/main" val="3449908467"/>
                  </a:ext>
                </a:extLst>
              </a:tr>
              <a:tr h="726336">
                <a:tc>
                  <a:txBody>
                    <a:bodyPr/>
                    <a:lstStyle/>
                    <a:p>
                      <a:endParaRPr lang="en-PH" sz="1500" b="1" dirty="0">
                        <a:solidFill>
                          <a:schemeClr val="accent1"/>
                        </a:solidFill>
                      </a:endParaRPr>
                    </a:p>
                  </a:txBody>
                  <a:tcPr anchor="ctr">
                    <a:lnL w="12700" cmpd="sng">
                      <a:noFill/>
                    </a:lnL>
                    <a:lnR w="12700" cap="flat" cmpd="sng" algn="ctr">
                      <a:noFill/>
                      <a:prstDash val="sysDot"/>
                      <a:round/>
                      <a:headEnd type="none" w="med" len="med"/>
                      <a:tailEnd type="none" w="med" len="med"/>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None/>
                        <a:tabLst/>
                        <a:defRPr/>
                      </a:pP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a:t>
                      </a:r>
                    </a:p>
                  </a:txBody>
                  <a:tcPr marL="684000"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None/>
                        <a:tabLst/>
                        <a:defRPr/>
                      </a:pPr>
                      <a:r>
                        <a:rPr kumimoji="0" lang="en-US" sz="1000" b="1" i="0" u="none" strike="noStrike" kern="1200" cap="none" spc="0" normalizeH="0" baseline="0" noProof="0" dirty="0">
                          <a:ln>
                            <a:noFill/>
                          </a:ln>
                          <a:solidFill>
                            <a:srgbClr val="262626"/>
                          </a:solidFill>
                          <a:effectLst/>
                          <a:uLnTx/>
                          <a:uFillTx/>
                          <a:latin typeface="+mn-lt"/>
                          <a:ea typeface="+mn-ea"/>
                          <a:cs typeface="Calibri" panose="020F0502020204030204" pitchFamily="34" charset="0"/>
                        </a:rPr>
                        <a:t>Lorem ipsum dolor sit amet, consectetur adipiscing elit</a:t>
                      </a:r>
                      <a:r>
                        <a:rPr kumimoji="0" lang="en-US" sz="1000" b="0" i="0" u="none" strike="noStrike" kern="1200" cap="none" spc="0" normalizeH="0" baseline="0" noProof="0" dirty="0">
                          <a:ln>
                            <a:noFill/>
                          </a:ln>
                          <a:solidFill>
                            <a:srgbClr val="262626"/>
                          </a:solidFill>
                          <a:effectLst/>
                          <a:uLnTx/>
                          <a:uFillTx/>
                          <a:latin typeface="+mn-lt"/>
                          <a:ea typeface="+mn-ea"/>
                          <a:cs typeface="Calibri" panose="020F0502020204030204" pitchFamily="34" charset="0"/>
                        </a:rPr>
                        <a:t>. Curabitur purus dui, euismod quis placerat eget, venenatis nec nibh. Mauris sit amet mollis enim. Donec cursus sagittis bibendum. Aenean a elit justo. Vivamus laoreet, lorem id iaculis mattis, neque diam</a:t>
                      </a:r>
                    </a:p>
                  </a:txBody>
                  <a:tcPr anchor="ctr">
                    <a:lnL w="12700" cap="flat" cmpd="sng" algn="ctr">
                      <a:noFill/>
                      <a:prstDash val="sysDot"/>
                      <a:round/>
                      <a:headEnd type="none" w="med" len="med"/>
                      <a:tailEnd type="none" w="med" len="med"/>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endParaRPr kumimoji="0" lang="en-US" sz="9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endParaRPr>
                    </a:p>
                  </a:txBody>
                  <a:tcPr anchor="ctr">
                    <a:lnL w="12700" cap="flat" cmpd="sng" algn="ctr">
                      <a:noFill/>
                      <a:prstDash val="sysDot"/>
                      <a:round/>
                      <a:headEnd type="none" w="med" len="med"/>
                      <a:tailEnd type="none" w="med" len="med"/>
                    </a:lnL>
                    <a:lnR w="12700" cmpd="sng">
                      <a:noFill/>
                    </a:lnR>
                    <a:lnT w="381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3836233439"/>
                  </a:ext>
                </a:extLst>
              </a:tr>
              <a:tr h="726336">
                <a:tc>
                  <a:txBody>
                    <a:bodyPr/>
                    <a:lstStyle/>
                    <a:p>
                      <a:endParaRPr lang="en-PH" sz="1500" b="1" dirty="0">
                        <a:solidFill>
                          <a:schemeClr val="accent1"/>
                        </a:solidFill>
                      </a:endParaRPr>
                    </a:p>
                  </a:txBody>
                  <a:tcPr anchor="ctr">
                    <a:lnL w="12700" cmpd="sng">
                      <a:noFill/>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None/>
                        <a:tabLst/>
                        <a:defRPr/>
                      </a:pP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a:t>
                      </a:r>
                    </a:p>
                  </a:txBody>
                  <a:tcPr marL="684000"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None/>
                        <a:tabLst/>
                        <a:defRPr/>
                      </a:pPr>
                      <a:r>
                        <a:rPr kumimoji="0" lang="en-US" sz="100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a:t>
                      </a: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 Curabitur purus dui, euismod quis placerat eget, venenatis nec nibh. Mauris sit amet mollis enim. Donec cursus sagittis bibendum. Aenean a elit justo. Vivamus laoreet, lorem id iaculis mattis, neque diam</a:t>
                      </a: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endParaRPr kumimoji="0" lang="en-US" sz="9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endParaRP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60443710"/>
                  </a:ext>
                </a:extLst>
              </a:tr>
              <a:tr h="726336">
                <a:tc>
                  <a:txBody>
                    <a:bodyPr/>
                    <a:lstStyle/>
                    <a:p>
                      <a:endParaRPr lang="en-PH" sz="1500" b="1" dirty="0">
                        <a:solidFill>
                          <a:schemeClr val="accent1"/>
                        </a:solidFill>
                      </a:endParaRPr>
                    </a:p>
                  </a:txBody>
                  <a:tcPr anchor="ctr">
                    <a:lnL w="12700" cmpd="sng">
                      <a:noFill/>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None/>
                        <a:tabLst/>
                        <a:defRPr/>
                      </a:pP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a:t>
                      </a:r>
                    </a:p>
                  </a:txBody>
                  <a:tcPr marL="684000"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None/>
                        <a:tabLst/>
                        <a:defRPr/>
                      </a:pPr>
                      <a:r>
                        <a:rPr kumimoji="0" lang="en-US" sz="100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a:t>
                      </a: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 Curabitur purus dui, euismod quis placerat eget, venenatis nec nibh. Mauris sit amet mollis enim. Donec cursus sagittis bibendum. Aenean a elit justo. Vivamus laoreet, lorem id iaculis mattis, neque diam</a:t>
                      </a: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endParaRPr kumimoji="0" lang="en-US" sz="9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endParaRP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01429931"/>
                  </a:ext>
                </a:extLst>
              </a:tr>
              <a:tr h="726336">
                <a:tc>
                  <a:txBody>
                    <a:bodyPr/>
                    <a:lstStyle/>
                    <a:p>
                      <a:endParaRPr lang="en-PH" sz="1500" b="1" dirty="0">
                        <a:solidFill>
                          <a:schemeClr val="accent1"/>
                        </a:solidFill>
                      </a:endParaRPr>
                    </a:p>
                  </a:txBody>
                  <a:tcPr anchor="ctr">
                    <a:lnL w="12700" cmpd="sng">
                      <a:noFill/>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None/>
                        <a:tabLst/>
                        <a:defRPr/>
                      </a:pP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a:t>
                      </a:r>
                    </a:p>
                  </a:txBody>
                  <a:tcPr marL="684000"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gridSpan="2">
                  <a:txBody>
                    <a:bodyPr/>
                    <a:lstStyle/>
                    <a:p>
                      <a:pPr marL="0" marR="0" lvl="0" indent="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None/>
                        <a:tabLst/>
                        <a:defRPr/>
                      </a:pPr>
                      <a:r>
                        <a:rPr kumimoji="0" lang="en-US" sz="100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a:t>
                      </a: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 Curabitur purus dui, euismod quis placerat eget, venenatis nec nibh. Mauris sit amet mollis enim. Donec cursus sagittis bibendum. Aenean a elit justo. Vivamus laoreet, lorem id iaculis mattis, neque diam</a:t>
                      </a: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endParaRPr kumimoji="0" lang="en-US" sz="9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endParaRP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4163864"/>
                  </a:ext>
                </a:extLst>
              </a:tr>
              <a:tr h="726336">
                <a:tc>
                  <a:txBody>
                    <a:bodyPr/>
                    <a:lstStyle/>
                    <a:p>
                      <a:endParaRPr lang="en-PH" sz="1500" b="1" dirty="0">
                        <a:solidFill>
                          <a:schemeClr val="accent1"/>
                        </a:solidFill>
                      </a:endParaRPr>
                    </a:p>
                  </a:txBody>
                  <a:tcPr anchor="ctr">
                    <a:lnL w="12700" cmpd="sng">
                      <a:noFill/>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None/>
                        <a:tabLst/>
                        <a:defRPr/>
                      </a:pPr>
                      <a:r>
                        <a:rPr kumimoji="0" lang="en-US" sz="105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a:t>
                      </a:r>
                    </a:p>
                  </a:txBody>
                  <a:tcPr marL="684000" anchor="ctr">
                    <a:lnL w="12700" cap="flat" cmpd="sng" algn="ctr">
                      <a:noFill/>
                      <a:prstDash val="sysDot"/>
                      <a:round/>
                      <a:headEnd type="none" w="med" len="med"/>
                      <a:tailEnd type="none" w="med" len="med"/>
                    </a:lnL>
                    <a:lnR w="12700" cap="flat" cmpd="sng" algn="ctr">
                      <a:noFill/>
                      <a:prstDash val="sysDot"/>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gridSpan="2">
                  <a:txBody>
                    <a:bodyPr/>
                    <a:lstStyle/>
                    <a:p>
                      <a:pPr marL="0" marR="0" lvl="0" indent="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None/>
                        <a:tabLst/>
                        <a:defRPr/>
                      </a:pPr>
                      <a:r>
                        <a:rPr kumimoji="0" lang="en-US" sz="1000" b="1"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Lorem ipsum dolor sit amet, consectetur adipiscing elit</a:t>
                      </a:r>
                      <a:r>
                        <a:rPr kumimoji="0" lang="en-US" sz="10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rPr>
                        <a:t>. Curabitur purus dui, euismod quis placerat eget, venenatis nec nibh. Mauris sit amet mollis enim. Donec cursus sagittis bibendum. Aenean a elit justo. Vivamus laoreet, lorem id iaculis mattis, neque diam</a:t>
                      </a: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tc hMerge="1">
                  <a:txBody>
                    <a:bodyPr/>
                    <a:lstStyle/>
                    <a:p>
                      <a:pPr marL="132160" marR="0" lvl="0" indent="-132160" algn="l" defTabSz="914400" rtl="0" eaLnBrk="1" fontAlgn="auto" latinLnBrk="0" hangingPunct="1">
                        <a:lnSpc>
                          <a:spcPct val="100000"/>
                        </a:lnSpc>
                        <a:spcBef>
                          <a:spcPts val="133"/>
                        </a:spcBef>
                        <a:spcAft>
                          <a:spcPts val="0"/>
                        </a:spcAft>
                        <a:buClr>
                          <a:srgbClr val="262626"/>
                        </a:buClr>
                        <a:buSzPct val="100000"/>
                        <a:buFont typeface="Arial" panose="020B0604020202020204" pitchFamily="34" charset="0"/>
                        <a:buChar char="•"/>
                        <a:tabLst/>
                        <a:defRPr/>
                      </a:pPr>
                      <a:endParaRPr kumimoji="0" lang="en-US" sz="900" b="0" i="0" u="none" strike="noStrike" kern="1200" cap="none" spc="0" normalizeH="0" baseline="0" noProof="0" dirty="0">
                        <a:ln>
                          <a:noFill/>
                        </a:ln>
                        <a:solidFill>
                          <a:srgbClr val="262626"/>
                        </a:solidFill>
                        <a:effectLst/>
                        <a:uLnTx/>
                        <a:uFillTx/>
                        <a:latin typeface="Helvetica"/>
                        <a:ea typeface="+mn-ea"/>
                        <a:cs typeface="Calibri" panose="020F0502020204030204" pitchFamily="34" charset="0"/>
                      </a:endParaRPr>
                    </a:p>
                  </a:txBody>
                  <a:tcPr anchor="ctr">
                    <a:lnL w="12700" cap="flat" cmpd="sng" algn="ctr">
                      <a:noFill/>
                      <a:prstDash val="sysDot"/>
                      <a:round/>
                      <a:headEnd type="none" w="med" len="med"/>
                      <a:tailEnd type="none" w="med" len="med"/>
                    </a:lnL>
                    <a:lnR w="12700" cmpd="sng">
                      <a:noFill/>
                    </a:lnR>
                    <a:lnT w="12700" cap="flat" cmpd="sng" algn="ctr">
                      <a:solidFill>
                        <a:schemeClr val="bg1">
                          <a:lumMod val="75000"/>
                        </a:schemeClr>
                      </a:solidFill>
                      <a:prstDash val="solid"/>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3778232230"/>
                  </a:ext>
                </a:extLst>
              </a:tr>
            </a:tbl>
          </a:graphicData>
        </a:graphic>
      </p:graphicFrame>
      <p:sp>
        <p:nvSpPr>
          <p:cNvPr id="2" name="Title 1">
            <a:extLst>
              <a:ext uri="{FF2B5EF4-FFF2-40B4-BE49-F238E27FC236}">
                <a16:creationId xmlns:a16="http://schemas.microsoft.com/office/drawing/2014/main" id="{4E5FA19F-430A-4D3A-B374-042B1B262EDF}"/>
              </a:ext>
            </a:extLst>
          </p:cNvPr>
          <p:cNvSpPr>
            <a:spLocks noGrp="1"/>
          </p:cNvSpPr>
          <p:nvPr>
            <p:ph type="title"/>
          </p:nvPr>
        </p:nvSpPr>
        <p:spPr>
          <a:xfrm>
            <a:off x="221226" y="365126"/>
            <a:ext cx="8701548" cy="578772"/>
          </a:xfrm>
        </p:spPr>
        <p:txBody>
          <a:bodyPr/>
          <a:lstStyle/>
          <a:p>
            <a:r>
              <a:rPr lang="en-US" dirty="0"/>
              <a:t>Five-Row Numbered Table with Descriptions</a:t>
            </a:r>
          </a:p>
        </p:txBody>
      </p:sp>
      <p:grpSp>
        <p:nvGrpSpPr>
          <p:cNvPr id="6" name="Group 5">
            <a:extLst>
              <a:ext uri="{FF2B5EF4-FFF2-40B4-BE49-F238E27FC236}">
                <a16:creationId xmlns:a16="http://schemas.microsoft.com/office/drawing/2014/main" id="{E908903F-E5C0-4CA9-825B-E85D4B21980E}"/>
              </a:ext>
            </a:extLst>
          </p:cNvPr>
          <p:cNvGrpSpPr/>
          <p:nvPr/>
        </p:nvGrpSpPr>
        <p:grpSpPr>
          <a:xfrm>
            <a:off x="958027" y="1713168"/>
            <a:ext cx="2596703" cy="578772"/>
            <a:chOff x="960120" y="1713168"/>
            <a:chExt cx="3212554" cy="578772"/>
          </a:xfrm>
        </p:grpSpPr>
        <p:sp>
          <p:nvSpPr>
            <p:cNvPr id="5" name="Rectangle 4">
              <a:extLst>
                <a:ext uri="{FF2B5EF4-FFF2-40B4-BE49-F238E27FC236}">
                  <a16:creationId xmlns:a16="http://schemas.microsoft.com/office/drawing/2014/main" id="{2204F008-B3EE-43FA-9934-DDA27FAFCA81}"/>
                </a:ext>
              </a:extLst>
            </p:cNvPr>
            <p:cNvSpPr/>
            <p:nvPr/>
          </p:nvSpPr>
          <p:spPr>
            <a:xfrm>
              <a:off x="960120" y="1713168"/>
              <a:ext cx="3212554" cy="5787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78000" rtlCol="0" anchor="ctr"/>
            <a:lstStyle/>
            <a:p>
              <a:pPr algn="ctr"/>
              <a:endParaRPr lang="en-PH" sz="1100" dirty="0"/>
            </a:p>
          </p:txBody>
        </p:sp>
        <p:sp>
          <p:nvSpPr>
            <p:cNvPr id="4" name="Rectangle 3">
              <a:extLst>
                <a:ext uri="{FF2B5EF4-FFF2-40B4-BE49-F238E27FC236}">
                  <a16:creationId xmlns:a16="http://schemas.microsoft.com/office/drawing/2014/main" id="{467EF1E2-058E-42DA-9EA1-3993D4D58433}"/>
                </a:ext>
              </a:extLst>
            </p:cNvPr>
            <p:cNvSpPr/>
            <p:nvPr/>
          </p:nvSpPr>
          <p:spPr>
            <a:xfrm>
              <a:off x="960120" y="1713168"/>
              <a:ext cx="3212554" cy="52459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81000" rIns="81000" rtlCol="0" anchor="ctr"/>
            <a:lstStyle/>
            <a:p>
              <a:pPr algn="ctr"/>
              <a:r>
                <a:rPr lang="en-US" sz="1100" b="1" dirty="0">
                  <a:cs typeface="Calibri" panose="020F0502020204030204" pitchFamily="34" charset="0"/>
                </a:rPr>
                <a:t>Lorem ipsum dolor sit amet</a:t>
              </a:r>
              <a:endParaRPr lang="en-PH" sz="1100" dirty="0"/>
            </a:p>
          </p:txBody>
        </p:sp>
      </p:grpSp>
      <p:grpSp>
        <p:nvGrpSpPr>
          <p:cNvPr id="3" name="Group 2">
            <a:extLst>
              <a:ext uri="{FF2B5EF4-FFF2-40B4-BE49-F238E27FC236}">
                <a16:creationId xmlns:a16="http://schemas.microsoft.com/office/drawing/2014/main" id="{AC091DB8-23C4-490C-B55A-B31B9450EACD}"/>
              </a:ext>
            </a:extLst>
          </p:cNvPr>
          <p:cNvGrpSpPr/>
          <p:nvPr/>
        </p:nvGrpSpPr>
        <p:grpSpPr>
          <a:xfrm>
            <a:off x="3586927" y="1713168"/>
            <a:ext cx="5335848" cy="578772"/>
            <a:chOff x="4202777" y="1713168"/>
            <a:chExt cx="2358622" cy="578772"/>
          </a:xfrm>
        </p:grpSpPr>
        <p:sp>
          <p:nvSpPr>
            <p:cNvPr id="31" name="Rectangle 30">
              <a:extLst>
                <a:ext uri="{FF2B5EF4-FFF2-40B4-BE49-F238E27FC236}">
                  <a16:creationId xmlns:a16="http://schemas.microsoft.com/office/drawing/2014/main" id="{8274A173-3DDE-455A-9FBA-A875FA7C7E77}"/>
                </a:ext>
              </a:extLst>
            </p:cNvPr>
            <p:cNvSpPr/>
            <p:nvPr/>
          </p:nvSpPr>
          <p:spPr>
            <a:xfrm>
              <a:off x="4202777" y="1713168"/>
              <a:ext cx="2358622" cy="5787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378000" rtlCol="0" anchor="ctr"/>
            <a:lstStyle/>
            <a:p>
              <a:pPr algn="ctr"/>
              <a:endParaRPr lang="en-PH" sz="1100" dirty="0"/>
            </a:p>
          </p:txBody>
        </p:sp>
        <p:sp>
          <p:nvSpPr>
            <p:cNvPr id="32" name="Rectangle 31">
              <a:extLst>
                <a:ext uri="{FF2B5EF4-FFF2-40B4-BE49-F238E27FC236}">
                  <a16:creationId xmlns:a16="http://schemas.microsoft.com/office/drawing/2014/main" id="{017FACFC-02FC-4B0E-A032-1873AB3B7F04}"/>
                </a:ext>
              </a:extLst>
            </p:cNvPr>
            <p:cNvSpPr/>
            <p:nvPr/>
          </p:nvSpPr>
          <p:spPr>
            <a:xfrm>
              <a:off x="4202777" y="1713168"/>
              <a:ext cx="2358622" cy="52459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81000" rIns="81000" rtlCol="0" anchor="ctr"/>
            <a:lstStyle/>
            <a:p>
              <a:pPr algn="ctr"/>
              <a:r>
                <a:rPr lang="en-US" sz="1100" b="1" dirty="0">
                  <a:cs typeface="Calibri" panose="020F0502020204030204" pitchFamily="34" charset="0"/>
                </a:rPr>
                <a:t>Lorem ipsum dolor sit amet</a:t>
              </a:r>
              <a:endParaRPr lang="en-PH" sz="1100" dirty="0"/>
            </a:p>
          </p:txBody>
        </p:sp>
      </p:grpSp>
      <p:grpSp>
        <p:nvGrpSpPr>
          <p:cNvPr id="19" name="Group 18">
            <a:extLst>
              <a:ext uri="{FF2B5EF4-FFF2-40B4-BE49-F238E27FC236}">
                <a16:creationId xmlns:a16="http://schemas.microsoft.com/office/drawing/2014/main" id="{0DD59016-C5E5-4C6D-8566-04B6002EAF27}"/>
              </a:ext>
            </a:extLst>
          </p:cNvPr>
          <p:cNvGrpSpPr/>
          <p:nvPr/>
        </p:nvGrpSpPr>
        <p:grpSpPr>
          <a:xfrm>
            <a:off x="221227" y="1713168"/>
            <a:ext cx="704604" cy="578772"/>
            <a:chOff x="221226" y="1713168"/>
            <a:chExt cx="2154812" cy="578772"/>
          </a:xfrm>
        </p:grpSpPr>
        <p:sp>
          <p:nvSpPr>
            <p:cNvPr id="53" name="Rectangle 52">
              <a:extLst>
                <a:ext uri="{FF2B5EF4-FFF2-40B4-BE49-F238E27FC236}">
                  <a16:creationId xmlns:a16="http://schemas.microsoft.com/office/drawing/2014/main" id="{B26C8AB5-E3F7-470D-9398-BC8C3D701310}"/>
                </a:ext>
              </a:extLst>
            </p:cNvPr>
            <p:cNvSpPr/>
            <p:nvPr/>
          </p:nvSpPr>
          <p:spPr>
            <a:xfrm>
              <a:off x="221226" y="1713168"/>
              <a:ext cx="2154812" cy="5787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81000" rIns="81000" rtlCol="0" anchor="ctr"/>
            <a:lstStyle/>
            <a:p>
              <a:pPr algn="ctr"/>
              <a:endParaRPr lang="en-PH" sz="1100" dirty="0"/>
            </a:p>
          </p:txBody>
        </p:sp>
        <p:sp>
          <p:nvSpPr>
            <p:cNvPr id="54" name="Rectangle 53">
              <a:extLst>
                <a:ext uri="{FF2B5EF4-FFF2-40B4-BE49-F238E27FC236}">
                  <a16:creationId xmlns:a16="http://schemas.microsoft.com/office/drawing/2014/main" id="{0F4394E4-5375-4B3D-B830-5D51B30C9395}"/>
                </a:ext>
              </a:extLst>
            </p:cNvPr>
            <p:cNvSpPr/>
            <p:nvPr/>
          </p:nvSpPr>
          <p:spPr>
            <a:xfrm>
              <a:off x="221226" y="1713168"/>
              <a:ext cx="2154812" cy="52459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81000" rIns="81000" rtlCol="0" anchor="ctr"/>
            <a:lstStyle/>
            <a:p>
              <a:pPr algn="ctr"/>
              <a:r>
                <a:rPr lang="en-US" sz="1100" b="1" dirty="0">
                  <a:cs typeface="Calibri" panose="020F0502020204030204" pitchFamily="34" charset="0"/>
                </a:rPr>
                <a:t>Lorem ipsum</a:t>
              </a:r>
              <a:endParaRPr lang="en-PH" sz="1100" dirty="0"/>
            </a:p>
          </p:txBody>
        </p:sp>
      </p:grpSp>
      <p:grpSp>
        <p:nvGrpSpPr>
          <p:cNvPr id="28" name="Group 27">
            <a:extLst>
              <a:ext uri="{FF2B5EF4-FFF2-40B4-BE49-F238E27FC236}">
                <a16:creationId xmlns:a16="http://schemas.microsoft.com/office/drawing/2014/main" id="{AF0CB2C2-B427-476E-AF5A-6858AD32E7D2}"/>
              </a:ext>
            </a:extLst>
          </p:cNvPr>
          <p:cNvGrpSpPr/>
          <p:nvPr/>
        </p:nvGrpSpPr>
        <p:grpSpPr>
          <a:xfrm>
            <a:off x="1037417" y="2446684"/>
            <a:ext cx="414000" cy="414994"/>
            <a:chOff x="3071135" y="1760585"/>
            <a:chExt cx="475200" cy="633600"/>
          </a:xfrm>
        </p:grpSpPr>
        <p:sp>
          <p:nvSpPr>
            <p:cNvPr id="29" name="Accent">
              <a:extLst>
                <a:ext uri="{FF2B5EF4-FFF2-40B4-BE49-F238E27FC236}">
                  <a16:creationId xmlns:a16="http://schemas.microsoft.com/office/drawing/2014/main" id="{5DD7988E-E7A1-4130-A09F-214C2A5719F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0" name="Outline">
              <a:extLst>
                <a:ext uri="{FF2B5EF4-FFF2-40B4-BE49-F238E27FC236}">
                  <a16:creationId xmlns:a16="http://schemas.microsoft.com/office/drawing/2014/main" id="{70AD22D5-4E53-4B18-B14E-C3E642189FF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3" name="Group 32">
            <a:extLst>
              <a:ext uri="{FF2B5EF4-FFF2-40B4-BE49-F238E27FC236}">
                <a16:creationId xmlns:a16="http://schemas.microsoft.com/office/drawing/2014/main" id="{1B82E323-B6AD-4216-A7F2-0646E8D76018}"/>
              </a:ext>
            </a:extLst>
          </p:cNvPr>
          <p:cNvGrpSpPr/>
          <p:nvPr/>
        </p:nvGrpSpPr>
        <p:grpSpPr>
          <a:xfrm>
            <a:off x="1037417" y="3181645"/>
            <a:ext cx="414000" cy="414994"/>
            <a:chOff x="3071135" y="1760585"/>
            <a:chExt cx="475200" cy="633600"/>
          </a:xfrm>
        </p:grpSpPr>
        <p:sp>
          <p:nvSpPr>
            <p:cNvPr id="34" name="Accent">
              <a:extLst>
                <a:ext uri="{FF2B5EF4-FFF2-40B4-BE49-F238E27FC236}">
                  <a16:creationId xmlns:a16="http://schemas.microsoft.com/office/drawing/2014/main" id="{3D262A0E-CB90-4C33-9015-BCEBD336F54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8" name="Outline">
              <a:extLst>
                <a:ext uri="{FF2B5EF4-FFF2-40B4-BE49-F238E27FC236}">
                  <a16:creationId xmlns:a16="http://schemas.microsoft.com/office/drawing/2014/main" id="{94425CFF-2901-41C3-A4CA-47D1814AD21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4" name="Group 43">
            <a:extLst>
              <a:ext uri="{FF2B5EF4-FFF2-40B4-BE49-F238E27FC236}">
                <a16:creationId xmlns:a16="http://schemas.microsoft.com/office/drawing/2014/main" id="{36680C2F-1ECB-446A-8997-076F0FABBAA7}"/>
              </a:ext>
            </a:extLst>
          </p:cNvPr>
          <p:cNvGrpSpPr/>
          <p:nvPr/>
        </p:nvGrpSpPr>
        <p:grpSpPr>
          <a:xfrm>
            <a:off x="1037417" y="3916606"/>
            <a:ext cx="414000" cy="414994"/>
            <a:chOff x="3071135" y="1760585"/>
            <a:chExt cx="475200" cy="633600"/>
          </a:xfrm>
        </p:grpSpPr>
        <p:sp>
          <p:nvSpPr>
            <p:cNvPr id="45" name="Accent">
              <a:extLst>
                <a:ext uri="{FF2B5EF4-FFF2-40B4-BE49-F238E27FC236}">
                  <a16:creationId xmlns:a16="http://schemas.microsoft.com/office/drawing/2014/main" id="{C1EC4481-1681-4490-9790-0AB3BC4EF7D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6" name="Outline">
              <a:extLst>
                <a:ext uri="{FF2B5EF4-FFF2-40B4-BE49-F238E27FC236}">
                  <a16:creationId xmlns:a16="http://schemas.microsoft.com/office/drawing/2014/main" id="{6038700C-A9C4-43F1-87B6-0B6E3C1102E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7" name="Group 46">
            <a:extLst>
              <a:ext uri="{FF2B5EF4-FFF2-40B4-BE49-F238E27FC236}">
                <a16:creationId xmlns:a16="http://schemas.microsoft.com/office/drawing/2014/main" id="{ABCE7BCC-51AB-4EF9-A529-8A0DC36A95FB}"/>
              </a:ext>
            </a:extLst>
          </p:cNvPr>
          <p:cNvGrpSpPr/>
          <p:nvPr/>
        </p:nvGrpSpPr>
        <p:grpSpPr>
          <a:xfrm>
            <a:off x="1037417" y="4651567"/>
            <a:ext cx="414000" cy="414994"/>
            <a:chOff x="3071135" y="1760585"/>
            <a:chExt cx="475200" cy="633600"/>
          </a:xfrm>
        </p:grpSpPr>
        <p:sp>
          <p:nvSpPr>
            <p:cNvPr id="48" name="Accent">
              <a:extLst>
                <a:ext uri="{FF2B5EF4-FFF2-40B4-BE49-F238E27FC236}">
                  <a16:creationId xmlns:a16="http://schemas.microsoft.com/office/drawing/2014/main" id="{78796573-376A-4BFC-A00C-B4F9CA63696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9" name="Outline">
              <a:extLst>
                <a:ext uri="{FF2B5EF4-FFF2-40B4-BE49-F238E27FC236}">
                  <a16:creationId xmlns:a16="http://schemas.microsoft.com/office/drawing/2014/main" id="{F47CEF5F-8288-4660-8867-87F97F3AC4A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50" name="Group 49">
            <a:extLst>
              <a:ext uri="{FF2B5EF4-FFF2-40B4-BE49-F238E27FC236}">
                <a16:creationId xmlns:a16="http://schemas.microsoft.com/office/drawing/2014/main" id="{0B55FD7E-F4C5-45BF-B8C3-40E0BFC08322}"/>
              </a:ext>
            </a:extLst>
          </p:cNvPr>
          <p:cNvGrpSpPr/>
          <p:nvPr/>
        </p:nvGrpSpPr>
        <p:grpSpPr>
          <a:xfrm>
            <a:off x="1037417" y="5386529"/>
            <a:ext cx="414000" cy="414994"/>
            <a:chOff x="3071135" y="1760585"/>
            <a:chExt cx="475200" cy="633600"/>
          </a:xfrm>
        </p:grpSpPr>
        <p:sp>
          <p:nvSpPr>
            <p:cNvPr id="51" name="Accent">
              <a:extLst>
                <a:ext uri="{FF2B5EF4-FFF2-40B4-BE49-F238E27FC236}">
                  <a16:creationId xmlns:a16="http://schemas.microsoft.com/office/drawing/2014/main" id="{F202FCC2-FAF7-4781-82BC-2BCF5B600B8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2" name="Outline">
              <a:extLst>
                <a:ext uri="{FF2B5EF4-FFF2-40B4-BE49-F238E27FC236}">
                  <a16:creationId xmlns:a16="http://schemas.microsoft.com/office/drawing/2014/main" id="{B64DC68E-2243-4859-B0B7-1DE047495BE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13" name="Oval 12">
            <a:extLst>
              <a:ext uri="{FF2B5EF4-FFF2-40B4-BE49-F238E27FC236}">
                <a16:creationId xmlns:a16="http://schemas.microsoft.com/office/drawing/2014/main" id="{803E9FD3-C522-462E-8674-A30661D02C4B}"/>
              </a:ext>
            </a:extLst>
          </p:cNvPr>
          <p:cNvSpPr/>
          <p:nvPr/>
        </p:nvSpPr>
        <p:spPr>
          <a:xfrm>
            <a:off x="405701" y="2486781"/>
            <a:ext cx="335655" cy="334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dirty="0"/>
              <a:t>01</a:t>
            </a:r>
            <a:endParaRPr lang="en-PH" dirty="0"/>
          </a:p>
        </p:txBody>
      </p:sp>
      <p:sp>
        <p:nvSpPr>
          <p:cNvPr id="58" name="Oval 57">
            <a:extLst>
              <a:ext uri="{FF2B5EF4-FFF2-40B4-BE49-F238E27FC236}">
                <a16:creationId xmlns:a16="http://schemas.microsoft.com/office/drawing/2014/main" id="{C6B06071-C8FF-4432-914A-54741FDD0921}"/>
              </a:ext>
            </a:extLst>
          </p:cNvPr>
          <p:cNvSpPr/>
          <p:nvPr/>
        </p:nvSpPr>
        <p:spPr>
          <a:xfrm>
            <a:off x="405701" y="3221742"/>
            <a:ext cx="335655" cy="334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dirty="0"/>
              <a:t>02</a:t>
            </a:r>
            <a:endParaRPr lang="en-PH" dirty="0"/>
          </a:p>
        </p:txBody>
      </p:sp>
      <p:sp>
        <p:nvSpPr>
          <p:cNvPr id="59" name="Oval 58">
            <a:extLst>
              <a:ext uri="{FF2B5EF4-FFF2-40B4-BE49-F238E27FC236}">
                <a16:creationId xmlns:a16="http://schemas.microsoft.com/office/drawing/2014/main" id="{C8CB5240-29AF-40A6-A6FA-D6626DDFFC87}"/>
              </a:ext>
            </a:extLst>
          </p:cNvPr>
          <p:cNvSpPr/>
          <p:nvPr/>
        </p:nvSpPr>
        <p:spPr>
          <a:xfrm>
            <a:off x="405701" y="3956703"/>
            <a:ext cx="335655" cy="334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dirty="0"/>
              <a:t>03</a:t>
            </a:r>
            <a:endParaRPr lang="en-PH" dirty="0"/>
          </a:p>
        </p:txBody>
      </p:sp>
      <p:sp>
        <p:nvSpPr>
          <p:cNvPr id="60" name="Oval 59">
            <a:extLst>
              <a:ext uri="{FF2B5EF4-FFF2-40B4-BE49-F238E27FC236}">
                <a16:creationId xmlns:a16="http://schemas.microsoft.com/office/drawing/2014/main" id="{B2EC08D8-EF31-4218-A1B6-8D3BC71B550B}"/>
              </a:ext>
            </a:extLst>
          </p:cNvPr>
          <p:cNvSpPr/>
          <p:nvPr/>
        </p:nvSpPr>
        <p:spPr>
          <a:xfrm>
            <a:off x="405701" y="4691664"/>
            <a:ext cx="335655" cy="334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dirty="0"/>
              <a:t>04</a:t>
            </a:r>
            <a:endParaRPr lang="en-PH" dirty="0"/>
          </a:p>
        </p:txBody>
      </p:sp>
      <p:sp>
        <p:nvSpPr>
          <p:cNvPr id="61" name="Oval 60">
            <a:extLst>
              <a:ext uri="{FF2B5EF4-FFF2-40B4-BE49-F238E27FC236}">
                <a16:creationId xmlns:a16="http://schemas.microsoft.com/office/drawing/2014/main" id="{0BDC8011-D975-46D2-BB71-CF2217696D42}"/>
              </a:ext>
            </a:extLst>
          </p:cNvPr>
          <p:cNvSpPr/>
          <p:nvPr/>
        </p:nvSpPr>
        <p:spPr>
          <a:xfrm>
            <a:off x="405701" y="5426626"/>
            <a:ext cx="335655" cy="3348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dirty="0"/>
              <a:t>05</a:t>
            </a:r>
            <a:endParaRPr lang="en-PH" dirty="0"/>
          </a:p>
        </p:txBody>
      </p:sp>
    </p:spTree>
    <p:extLst>
      <p:ext uri="{BB962C8B-B14F-4D97-AF65-F5344CB8AC3E}">
        <p14:creationId xmlns:p14="http://schemas.microsoft.com/office/powerpoint/2010/main" val="431814687"/>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46581D61-E790-4AED-99EB-A428FCE83EB9}"/>
              </a:ext>
            </a:extLst>
          </p:cNvPr>
          <p:cNvSpPr/>
          <p:nvPr/>
        </p:nvSpPr>
        <p:spPr>
          <a:xfrm>
            <a:off x="471488" y="2325964"/>
            <a:ext cx="8200012" cy="3858852"/>
          </a:xfrm>
          <a:prstGeom prst="rect">
            <a:avLst/>
          </a:prstGeom>
          <a:solidFill>
            <a:schemeClr val="lt1"/>
          </a:solidFill>
          <a:ln w="25400" cap="rnd" cmpd="sng" algn="ctr">
            <a:solidFill>
              <a:schemeClr val="accent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4" name="Rectangle: Top Corners Snipped 53">
            <a:extLst>
              <a:ext uri="{FF2B5EF4-FFF2-40B4-BE49-F238E27FC236}">
                <a16:creationId xmlns:a16="http://schemas.microsoft.com/office/drawing/2014/main" id="{A516AD13-1889-413D-8D69-38A89C97C8E4}"/>
              </a:ext>
            </a:extLst>
          </p:cNvPr>
          <p:cNvSpPr/>
          <p:nvPr/>
        </p:nvSpPr>
        <p:spPr>
          <a:xfrm>
            <a:off x="2213956" y="2067446"/>
            <a:ext cx="3294280" cy="457200"/>
          </a:xfrm>
          <a:prstGeom prst="roundRect">
            <a:avLst/>
          </a:prstGeom>
          <a:solidFill>
            <a:schemeClr val="accent3"/>
          </a:solidFill>
          <a:ln w="31750"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noProof="0" dirty="0">
              <a:solidFill>
                <a:srgbClr val="FFFFFF"/>
              </a:solidFill>
            </a:endParaRPr>
          </a:p>
        </p:txBody>
      </p:sp>
      <p:sp>
        <p:nvSpPr>
          <p:cNvPr id="5" name="Rectangle: Top Corners Snipped 53">
            <a:extLst>
              <a:ext uri="{FF2B5EF4-FFF2-40B4-BE49-F238E27FC236}">
                <a16:creationId xmlns:a16="http://schemas.microsoft.com/office/drawing/2014/main" id="{713CFA28-F27D-4BF6-8894-E1F6542D33FD}"/>
              </a:ext>
            </a:extLst>
          </p:cNvPr>
          <p:cNvSpPr/>
          <p:nvPr/>
        </p:nvSpPr>
        <p:spPr>
          <a:xfrm>
            <a:off x="5573299" y="2067446"/>
            <a:ext cx="3099212" cy="457200"/>
          </a:xfrm>
          <a:prstGeom prst="roundRect">
            <a:avLst/>
          </a:prstGeom>
          <a:solidFill>
            <a:schemeClr val="accent3"/>
          </a:solidFill>
          <a:ln w="31750"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noProof="0" dirty="0">
              <a:solidFill>
                <a:srgbClr val="FFFFFF"/>
              </a:solidFill>
            </a:endParaRPr>
          </a:p>
        </p:txBody>
      </p:sp>
      <p:sp>
        <p:nvSpPr>
          <p:cNvPr id="6" name="Rectangle: Top Corners Snipped 53">
            <a:extLst>
              <a:ext uri="{FF2B5EF4-FFF2-40B4-BE49-F238E27FC236}">
                <a16:creationId xmlns:a16="http://schemas.microsoft.com/office/drawing/2014/main" id="{8A45AD11-34BC-4441-9410-0DD7BB2EF0DB}"/>
              </a:ext>
            </a:extLst>
          </p:cNvPr>
          <p:cNvSpPr/>
          <p:nvPr/>
        </p:nvSpPr>
        <p:spPr>
          <a:xfrm>
            <a:off x="472498" y="2067446"/>
            <a:ext cx="1676394" cy="457200"/>
          </a:xfrm>
          <a:prstGeom prst="roundRect">
            <a:avLst/>
          </a:prstGeom>
          <a:solidFill>
            <a:schemeClr val="accent3"/>
          </a:solidFill>
          <a:ln w="31750"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noProof="0" dirty="0">
              <a:solidFill>
                <a:srgbClr val="FFFFFF"/>
              </a:solidFill>
            </a:endParaRPr>
          </a:p>
        </p:txBody>
      </p:sp>
      <p:sp>
        <p:nvSpPr>
          <p:cNvPr id="7" name="Rectangle: Top Corners Snipped 53">
            <a:extLst>
              <a:ext uri="{FF2B5EF4-FFF2-40B4-BE49-F238E27FC236}">
                <a16:creationId xmlns:a16="http://schemas.microsoft.com/office/drawing/2014/main" id="{365F3435-8620-4032-8B94-9CADFFD94156}"/>
              </a:ext>
            </a:extLst>
          </p:cNvPr>
          <p:cNvSpPr/>
          <p:nvPr/>
        </p:nvSpPr>
        <p:spPr>
          <a:xfrm>
            <a:off x="2213956" y="2112691"/>
            <a:ext cx="3294280" cy="457200"/>
          </a:xfrm>
          <a:prstGeom prst="roundRect">
            <a:avLst/>
          </a:prstGeom>
          <a:solidFill>
            <a:schemeClr val="accent1"/>
          </a:solidFill>
          <a:ln w="31750"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noProof="0" dirty="0">
              <a:solidFill>
                <a:srgbClr val="FFFFFF"/>
              </a:solidFill>
            </a:endParaRPr>
          </a:p>
        </p:txBody>
      </p:sp>
      <p:sp>
        <p:nvSpPr>
          <p:cNvPr id="8" name="Rectangle: Top Corners Snipped 53">
            <a:extLst>
              <a:ext uri="{FF2B5EF4-FFF2-40B4-BE49-F238E27FC236}">
                <a16:creationId xmlns:a16="http://schemas.microsoft.com/office/drawing/2014/main" id="{FE5E2496-B776-44B7-B3DB-0C6AC6451BFE}"/>
              </a:ext>
            </a:extLst>
          </p:cNvPr>
          <p:cNvSpPr/>
          <p:nvPr/>
        </p:nvSpPr>
        <p:spPr>
          <a:xfrm>
            <a:off x="5573299" y="2112691"/>
            <a:ext cx="3099212" cy="457200"/>
          </a:xfrm>
          <a:prstGeom prst="roundRect">
            <a:avLst/>
          </a:prstGeom>
          <a:solidFill>
            <a:schemeClr val="accent1"/>
          </a:solidFill>
          <a:ln w="31750"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noProof="0" dirty="0">
              <a:solidFill>
                <a:srgbClr val="FFFFFF"/>
              </a:solidFill>
            </a:endParaRPr>
          </a:p>
        </p:txBody>
      </p:sp>
      <p:sp>
        <p:nvSpPr>
          <p:cNvPr id="9" name="Rectangle: Top Corners Snipped 53">
            <a:extLst>
              <a:ext uri="{FF2B5EF4-FFF2-40B4-BE49-F238E27FC236}">
                <a16:creationId xmlns:a16="http://schemas.microsoft.com/office/drawing/2014/main" id="{838F5326-18D1-47FA-979E-71F02DA073AD}"/>
              </a:ext>
            </a:extLst>
          </p:cNvPr>
          <p:cNvSpPr/>
          <p:nvPr/>
        </p:nvSpPr>
        <p:spPr>
          <a:xfrm>
            <a:off x="472498" y="2112691"/>
            <a:ext cx="1676394" cy="457200"/>
          </a:xfrm>
          <a:prstGeom prst="roundRect">
            <a:avLst/>
          </a:prstGeom>
          <a:solidFill>
            <a:schemeClr val="accent1"/>
          </a:solidFill>
          <a:ln w="31750"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noProof="0" dirty="0">
              <a:solidFill>
                <a:srgbClr val="FFFFFF"/>
              </a:solidFill>
            </a:endParaRPr>
          </a:p>
        </p:txBody>
      </p:sp>
      <p:sp>
        <p:nvSpPr>
          <p:cNvPr id="2" name="Title 1">
            <a:extLst>
              <a:ext uri="{FF2B5EF4-FFF2-40B4-BE49-F238E27FC236}">
                <a16:creationId xmlns:a16="http://schemas.microsoft.com/office/drawing/2014/main" id="{373594C8-3D12-4978-9796-4FF9E22E67EF}"/>
              </a:ext>
            </a:extLst>
          </p:cNvPr>
          <p:cNvSpPr>
            <a:spLocks noGrp="1"/>
          </p:cNvSpPr>
          <p:nvPr>
            <p:ph type="title"/>
          </p:nvPr>
        </p:nvSpPr>
        <p:spPr/>
        <p:txBody>
          <a:bodyPr/>
          <a:lstStyle/>
          <a:p>
            <a:r>
              <a:rPr lang="en-US" dirty="0"/>
              <a:t>Three-Column Responsibilities Table</a:t>
            </a:r>
          </a:p>
        </p:txBody>
      </p:sp>
      <p:sp>
        <p:nvSpPr>
          <p:cNvPr id="31" name="Rectangle: Rounded Corners 30">
            <a:extLst>
              <a:ext uri="{FF2B5EF4-FFF2-40B4-BE49-F238E27FC236}">
                <a16:creationId xmlns:a16="http://schemas.microsoft.com/office/drawing/2014/main" id="{F7892797-6EEF-4E8D-876F-73AB809265E0}"/>
              </a:ext>
            </a:extLst>
          </p:cNvPr>
          <p:cNvSpPr/>
          <p:nvPr/>
        </p:nvSpPr>
        <p:spPr>
          <a:xfrm>
            <a:off x="480896" y="2569891"/>
            <a:ext cx="453683" cy="3591196"/>
          </a:xfrm>
          <a:prstGeom prst="roundRect">
            <a:avLst>
              <a:gd name="adj" fmla="val 921"/>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3716" tIns="0" rIns="13716" bIns="0" numCol="1" spcCol="0" rtlCol="0" fromWordArt="0" anchor="ctr" anchorCtr="0" forceAA="0" compatLnSpc="1">
            <a:prstTxWarp prst="textNoShape">
              <a:avLst/>
            </a:prstTxWarp>
            <a:noAutofit/>
          </a:bodyPr>
          <a:lstStyle/>
          <a:p>
            <a:pPr>
              <a:buFont typeface="Trebuchet MS" panose="020B0603020202020204" pitchFamily="34" charset="0"/>
              <a:buChar char="​"/>
            </a:pPr>
            <a:endParaRPr lang="en-US" sz="1000" dirty="0">
              <a:solidFill>
                <a:schemeClr val="dk2"/>
              </a:solidFill>
            </a:endParaRPr>
          </a:p>
        </p:txBody>
      </p:sp>
      <p:grpSp>
        <p:nvGrpSpPr>
          <p:cNvPr id="63" name="Group 62">
            <a:extLst>
              <a:ext uri="{FF2B5EF4-FFF2-40B4-BE49-F238E27FC236}">
                <a16:creationId xmlns:a16="http://schemas.microsoft.com/office/drawing/2014/main" id="{F7145351-654B-46A6-BDE3-882DAAB527CE}"/>
              </a:ext>
            </a:extLst>
          </p:cNvPr>
          <p:cNvGrpSpPr/>
          <p:nvPr/>
        </p:nvGrpSpPr>
        <p:grpSpPr>
          <a:xfrm>
            <a:off x="551986" y="2707659"/>
            <a:ext cx="311501" cy="313200"/>
            <a:chOff x="3071135" y="1760585"/>
            <a:chExt cx="475200" cy="633600"/>
          </a:xfrm>
        </p:grpSpPr>
        <p:sp>
          <p:nvSpPr>
            <p:cNvPr id="64" name="Accent">
              <a:extLst>
                <a:ext uri="{FF2B5EF4-FFF2-40B4-BE49-F238E27FC236}">
                  <a16:creationId xmlns:a16="http://schemas.microsoft.com/office/drawing/2014/main" id="{84DBC18D-CCB3-46FA-BE5A-A1A2635C4FF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5" name="Outline">
              <a:extLst>
                <a:ext uri="{FF2B5EF4-FFF2-40B4-BE49-F238E27FC236}">
                  <a16:creationId xmlns:a16="http://schemas.microsoft.com/office/drawing/2014/main" id="{0AD49945-6ECE-48C4-BEED-2DAF78B82E1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6" name="Group 65">
            <a:extLst>
              <a:ext uri="{FF2B5EF4-FFF2-40B4-BE49-F238E27FC236}">
                <a16:creationId xmlns:a16="http://schemas.microsoft.com/office/drawing/2014/main" id="{41066DA5-B1E2-40A0-A677-85CA30C1B57A}"/>
              </a:ext>
            </a:extLst>
          </p:cNvPr>
          <p:cNvGrpSpPr/>
          <p:nvPr/>
        </p:nvGrpSpPr>
        <p:grpSpPr>
          <a:xfrm>
            <a:off x="551986" y="3309979"/>
            <a:ext cx="311501" cy="313200"/>
            <a:chOff x="3071135" y="1760585"/>
            <a:chExt cx="475200" cy="633600"/>
          </a:xfrm>
        </p:grpSpPr>
        <p:sp>
          <p:nvSpPr>
            <p:cNvPr id="67" name="Accent">
              <a:extLst>
                <a:ext uri="{FF2B5EF4-FFF2-40B4-BE49-F238E27FC236}">
                  <a16:creationId xmlns:a16="http://schemas.microsoft.com/office/drawing/2014/main" id="{E8E1DC3F-2A71-4471-ACCC-96033107ECC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8" name="Outline">
              <a:extLst>
                <a:ext uri="{FF2B5EF4-FFF2-40B4-BE49-F238E27FC236}">
                  <a16:creationId xmlns:a16="http://schemas.microsoft.com/office/drawing/2014/main" id="{2ED0E367-C841-4EA6-A7A5-68A46BDBBBD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9" name="Group 68">
            <a:extLst>
              <a:ext uri="{FF2B5EF4-FFF2-40B4-BE49-F238E27FC236}">
                <a16:creationId xmlns:a16="http://schemas.microsoft.com/office/drawing/2014/main" id="{AC66AC1D-2B50-4E5D-BAE0-4CA08209CDA0}"/>
              </a:ext>
            </a:extLst>
          </p:cNvPr>
          <p:cNvGrpSpPr/>
          <p:nvPr/>
        </p:nvGrpSpPr>
        <p:grpSpPr>
          <a:xfrm>
            <a:off x="551986" y="3912299"/>
            <a:ext cx="311501" cy="313200"/>
            <a:chOff x="3071135" y="1760585"/>
            <a:chExt cx="475200" cy="633600"/>
          </a:xfrm>
        </p:grpSpPr>
        <p:sp>
          <p:nvSpPr>
            <p:cNvPr id="70" name="Accent">
              <a:extLst>
                <a:ext uri="{FF2B5EF4-FFF2-40B4-BE49-F238E27FC236}">
                  <a16:creationId xmlns:a16="http://schemas.microsoft.com/office/drawing/2014/main" id="{3003E09C-D664-490F-AEB7-CC6C6B09B0A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1" name="Outline">
              <a:extLst>
                <a:ext uri="{FF2B5EF4-FFF2-40B4-BE49-F238E27FC236}">
                  <a16:creationId xmlns:a16="http://schemas.microsoft.com/office/drawing/2014/main" id="{232EDA1E-E9F5-4C39-AD6A-BB27A5B81F7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76" name="Group 75">
            <a:extLst>
              <a:ext uri="{FF2B5EF4-FFF2-40B4-BE49-F238E27FC236}">
                <a16:creationId xmlns:a16="http://schemas.microsoft.com/office/drawing/2014/main" id="{FD5ED793-588D-4564-8894-4E27D72B7CF0}"/>
              </a:ext>
            </a:extLst>
          </p:cNvPr>
          <p:cNvGrpSpPr/>
          <p:nvPr/>
        </p:nvGrpSpPr>
        <p:grpSpPr>
          <a:xfrm>
            <a:off x="551986" y="4514619"/>
            <a:ext cx="311501" cy="313200"/>
            <a:chOff x="3071135" y="1760585"/>
            <a:chExt cx="475200" cy="633600"/>
          </a:xfrm>
        </p:grpSpPr>
        <p:sp>
          <p:nvSpPr>
            <p:cNvPr id="77" name="Accent">
              <a:extLst>
                <a:ext uri="{FF2B5EF4-FFF2-40B4-BE49-F238E27FC236}">
                  <a16:creationId xmlns:a16="http://schemas.microsoft.com/office/drawing/2014/main" id="{F7A469E0-E60A-423D-9F14-F782B4D0136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8" name="Outline">
              <a:extLst>
                <a:ext uri="{FF2B5EF4-FFF2-40B4-BE49-F238E27FC236}">
                  <a16:creationId xmlns:a16="http://schemas.microsoft.com/office/drawing/2014/main" id="{3441BF35-50F8-488D-87F6-EBD0A0C108E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79" name="Group 78">
            <a:extLst>
              <a:ext uri="{FF2B5EF4-FFF2-40B4-BE49-F238E27FC236}">
                <a16:creationId xmlns:a16="http://schemas.microsoft.com/office/drawing/2014/main" id="{25144B32-2594-4A96-89A1-3B36AD4F8EE9}"/>
              </a:ext>
            </a:extLst>
          </p:cNvPr>
          <p:cNvGrpSpPr/>
          <p:nvPr/>
        </p:nvGrpSpPr>
        <p:grpSpPr>
          <a:xfrm>
            <a:off x="551986" y="5116939"/>
            <a:ext cx="311501" cy="313200"/>
            <a:chOff x="3071135" y="1760585"/>
            <a:chExt cx="475200" cy="633600"/>
          </a:xfrm>
        </p:grpSpPr>
        <p:sp>
          <p:nvSpPr>
            <p:cNvPr id="80" name="Accent">
              <a:extLst>
                <a:ext uri="{FF2B5EF4-FFF2-40B4-BE49-F238E27FC236}">
                  <a16:creationId xmlns:a16="http://schemas.microsoft.com/office/drawing/2014/main" id="{9E6A63EA-E342-4718-B741-2830C01D2A9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1" name="Outline">
              <a:extLst>
                <a:ext uri="{FF2B5EF4-FFF2-40B4-BE49-F238E27FC236}">
                  <a16:creationId xmlns:a16="http://schemas.microsoft.com/office/drawing/2014/main" id="{65333D77-A45E-4E96-8DCF-2A52E4379A9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82" name="Group 81">
            <a:extLst>
              <a:ext uri="{FF2B5EF4-FFF2-40B4-BE49-F238E27FC236}">
                <a16:creationId xmlns:a16="http://schemas.microsoft.com/office/drawing/2014/main" id="{7AF75431-8EB3-4FCA-840E-57C656A8BA1B}"/>
              </a:ext>
            </a:extLst>
          </p:cNvPr>
          <p:cNvGrpSpPr/>
          <p:nvPr/>
        </p:nvGrpSpPr>
        <p:grpSpPr>
          <a:xfrm>
            <a:off x="551986" y="5719261"/>
            <a:ext cx="311501" cy="313200"/>
            <a:chOff x="3071135" y="1760585"/>
            <a:chExt cx="475200" cy="633600"/>
          </a:xfrm>
        </p:grpSpPr>
        <p:sp>
          <p:nvSpPr>
            <p:cNvPr id="83" name="Accent">
              <a:extLst>
                <a:ext uri="{FF2B5EF4-FFF2-40B4-BE49-F238E27FC236}">
                  <a16:creationId xmlns:a16="http://schemas.microsoft.com/office/drawing/2014/main" id="{3DFB0E87-57FE-4EA5-B97A-6B1149D4C87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4" name="Outline">
              <a:extLst>
                <a:ext uri="{FF2B5EF4-FFF2-40B4-BE49-F238E27FC236}">
                  <a16:creationId xmlns:a16="http://schemas.microsoft.com/office/drawing/2014/main" id="{6FAF449B-CF5C-458D-8EB7-CFAAC3AFD90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aphicFrame>
        <p:nvGraphicFramePr>
          <p:cNvPr id="62" name="Table 61">
            <a:extLst>
              <a:ext uri="{FF2B5EF4-FFF2-40B4-BE49-F238E27FC236}">
                <a16:creationId xmlns:a16="http://schemas.microsoft.com/office/drawing/2014/main" id="{2BD8DCB5-3AD9-4CD7-9F34-194DC8603578}"/>
              </a:ext>
            </a:extLst>
          </p:cNvPr>
          <p:cNvGraphicFramePr>
            <a:graphicFrameLocks noGrp="1"/>
          </p:cNvGraphicFramePr>
          <p:nvPr>
            <p:custDataLst>
              <p:tags r:id="rId1"/>
            </p:custDataLst>
            <p:extLst>
              <p:ext uri="{D42A27DB-BD31-4B8C-83A1-F6EECF244321}">
                <p14:modId xmlns:p14="http://schemas.microsoft.com/office/powerpoint/2010/main" val="2001172432"/>
              </p:ext>
            </p:extLst>
          </p:nvPr>
        </p:nvGraphicFramePr>
        <p:xfrm>
          <a:off x="472498" y="2074591"/>
          <a:ext cx="8200012" cy="4110226"/>
        </p:xfrm>
        <a:graphic>
          <a:graphicData uri="http://schemas.openxmlformats.org/drawingml/2006/table">
            <a:tbl>
              <a:tblPr>
                <a:tableStyleId>{2D5ABB26-0587-4C30-8999-92F81FD0307C}</a:tableStyleId>
              </a:tblPr>
              <a:tblGrid>
                <a:gridCol w="1672672">
                  <a:extLst>
                    <a:ext uri="{9D8B030D-6E8A-4147-A177-3AD203B41FA5}">
                      <a16:colId xmlns:a16="http://schemas.microsoft.com/office/drawing/2014/main" val="1460744178"/>
                    </a:ext>
                  </a:extLst>
                </a:gridCol>
                <a:gridCol w="3384092">
                  <a:extLst>
                    <a:ext uri="{9D8B030D-6E8A-4147-A177-3AD203B41FA5}">
                      <a16:colId xmlns:a16="http://schemas.microsoft.com/office/drawing/2014/main" val="378111112"/>
                    </a:ext>
                  </a:extLst>
                </a:gridCol>
                <a:gridCol w="3143248">
                  <a:extLst>
                    <a:ext uri="{9D8B030D-6E8A-4147-A177-3AD203B41FA5}">
                      <a16:colId xmlns:a16="http://schemas.microsoft.com/office/drawing/2014/main" val="1743047065"/>
                    </a:ext>
                  </a:extLst>
                </a:gridCol>
              </a:tblGrid>
              <a:tr h="465064">
                <a:tc>
                  <a:txBody>
                    <a:bodyPr/>
                    <a:lstStyle/>
                    <a:p>
                      <a:pPr marL="0" marR="0" lvl="0" indent="0" algn="ctr" defTabSz="914400" rtl="0" eaLnBrk="1" fontAlgn="base" latinLnBrk="0" hangingPunct="1">
                        <a:lnSpc>
                          <a:spcPct val="100000"/>
                        </a:lnSpc>
                        <a:spcBef>
                          <a:spcPct val="0"/>
                        </a:spcBef>
                        <a:spcAft>
                          <a:spcPct val="0"/>
                        </a:spcAft>
                        <a:buClrTx/>
                        <a:buSzTx/>
                        <a:buFont typeface="Trebuchet MS" panose="020B0603020202020204" pitchFamily="34" charset="0"/>
                        <a:buChar char="​"/>
                        <a:tabLst/>
                        <a:defRPr/>
                      </a:pPr>
                      <a:r>
                        <a:rPr lang="en-US" sz="1400" b="0" i="0" u="none" strike="noStrike" noProof="0" dirty="0">
                          <a:solidFill>
                            <a:srgbClr val="FFFFFF"/>
                          </a:solidFill>
                          <a:effectLst/>
                          <a:latin typeface="+mn-lt"/>
                          <a:ea typeface="+mn-ea"/>
                          <a:cs typeface="+mn-cs"/>
                        </a:rPr>
                        <a:t>Department</a:t>
                      </a:r>
                    </a:p>
                  </a:txBody>
                  <a:tcPr marL="18288" marR="18288" marT="18288" marB="18288" anchor="b">
                    <a:lnL>
                      <a:noFill/>
                    </a:lnL>
                    <a:lnR>
                      <a:noFill/>
                    </a:lnR>
                    <a:lnT w="952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914400" rtl="0" eaLnBrk="1" fontAlgn="base" latinLnBrk="0" hangingPunct="1">
                        <a:lnSpc>
                          <a:spcPct val="100000"/>
                        </a:lnSpc>
                        <a:spcBef>
                          <a:spcPct val="0"/>
                        </a:spcBef>
                        <a:spcAft>
                          <a:spcPct val="0"/>
                        </a:spcAft>
                        <a:buClrTx/>
                        <a:buSzTx/>
                        <a:buFont typeface="Trebuchet MS" panose="020B0603020202020204" pitchFamily="34" charset="0"/>
                        <a:buChar char="​"/>
                        <a:tabLst/>
                        <a:defRPr/>
                      </a:pPr>
                      <a:r>
                        <a:rPr lang="en-US" sz="1400" b="0" i="0" u="none" strike="noStrike" noProof="0" dirty="0">
                          <a:solidFill>
                            <a:srgbClr val="FFFFFF"/>
                          </a:solidFill>
                          <a:effectLst/>
                          <a:latin typeface="+mn-lt"/>
                          <a:ea typeface="+mn-ea"/>
                          <a:cs typeface="+mn-cs"/>
                        </a:rPr>
                        <a:t>Artifacts to support meeting</a:t>
                      </a:r>
                    </a:p>
                  </a:txBody>
                  <a:tcPr marL="18288" marR="18288" marT="18288" marB="18288" anchor="b">
                    <a:lnL>
                      <a:noFill/>
                    </a:lnL>
                    <a:lnR>
                      <a:noFill/>
                    </a:lnR>
                    <a:lnT w="952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defTabSz="914400" rtl="0" eaLnBrk="1" fontAlgn="base" latinLnBrk="0" hangingPunct="1">
                        <a:lnSpc>
                          <a:spcPct val="100000"/>
                        </a:lnSpc>
                        <a:spcBef>
                          <a:spcPct val="0"/>
                        </a:spcBef>
                        <a:spcAft>
                          <a:spcPct val="0"/>
                        </a:spcAft>
                        <a:buFont typeface="Trebuchet MS" panose="020B0603020202020204" pitchFamily="34" charset="0"/>
                        <a:buChar char="​"/>
                      </a:pPr>
                      <a:r>
                        <a:rPr lang="en-US" sz="1400" b="0" i="0" u="none" strike="noStrike" noProof="0" dirty="0">
                          <a:solidFill>
                            <a:srgbClr val="FFFFFF"/>
                          </a:solidFill>
                          <a:effectLst/>
                          <a:latin typeface="+mn-lt"/>
                          <a:ea typeface="+mn-ea"/>
                          <a:cs typeface="+mn-cs"/>
                        </a:rPr>
                        <a:t>Pre-work plan to support artifact creation</a:t>
                      </a:r>
                    </a:p>
                  </a:txBody>
                  <a:tcPr marL="18288" marR="18288" marT="18288" marB="18288" anchor="b">
                    <a:lnL>
                      <a:noFill/>
                    </a:lnL>
                    <a:lnR>
                      <a:noFill/>
                    </a:lnR>
                    <a:lnT w="952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73343994"/>
                  </a:ext>
                </a:extLst>
              </a:tr>
              <a:tr h="607527">
                <a:tc>
                  <a:txBody>
                    <a:bodyPr/>
                    <a:lstStyle/>
                    <a:p>
                      <a:pPr marL="0" indent="0" algn="l" defTabSz="914400" rtl="0" eaLnBrk="1" fontAlgn="auto" latinLnBrk="0" hangingPunct="1">
                        <a:lnSpc>
                          <a:spcPct val="100000"/>
                        </a:lnSpc>
                        <a:spcBef>
                          <a:spcPts val="0"/>
                        </a:spcBef>
                        <a:spcAft>
                          <a:spcPts val="0"/>
                        </a:spcAft>
                        <a:buFont typeface="Trebuchet MS" panose="020B0603020202020204" pitchFamily="34" charset="0"/>
                        <a:buChar char="​"/>
                      </a:pPr>
                      <a:r>
                        <a:rPr lang="da-DK" sz="1100" b="0" i="0" u="none" strike="noStrike" noProof="0" dirty="0">
                          <a:solidFill>
                            <a:schemeClr val="accent1"/>
                          </a:solidFill>
                          <a:effectLst/>
                          <a:latin typeface="+mn-lt"/>
                          <a:ea typeface="+mn-ea"/>
                          <a:cs typeface="+mn-cs"/>
                        </a:rPr>
                        <a:t>Lorem ipsum dolor sit amet</a:t>
                      </a:r>
                      <a:endParaRPr lang="en-US" sz="1100" b="0" i="0" u="none" strike="noStrike" noProof="0" dirty="0">
                        <a:solidFill>
                          <a:schemeClr val="accent1"/>
                        </a:solidFill>
                        <a:effectLst/>
                        <a:latin typeface="+mn-lt"/>
                        <a:ea typeface="+mn-ea"/>
                        <a:cs typeface="+mn-cs"/>
                      </a:endParaRPr>
                    </a:p>
                  </a:txBody>
                  <a:tcPr marL="731520" marR="36000" marT="0" marB="0" anchor="ctr">
                    <a:lnL>
                      <a:noFill/>
                    </a:lnL>
                    <a:lnR>
                      <a:noFill/>
                    </a:lnR>
                    <a:lnT w="12700" cap="flat" cmpd="sng" algn="ctr">
                      <a:noFill/>
                      <a:prstDash val="solid"/>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12700" cap="flat" cmpd="sng" algn="ctr">
                      <a:noFill/>
                      <a:prstDash val="solid"/>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12700" cap="flat" cmpd="sng" algn="ctr">
                      <a:noFill/>
                      <a:prstDash val="solid"/>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07939024"/>
                  </a:ext>
                </a:extLst>
              </a:tr>
              <a:tr h="607527">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da-DK" sz="1100" b="0" i="0" u="none" strike="noStrike" kern="1200" cap="none" spc="0" normalizeH="0" baseline="0" noProof="0" dirty="0">
                          <a:ln>
                            <a:noFill/>
                          </a:ln>
                          <a:solidFill>
                            <a:schemeClr val="accent1"/>
                          </a:solidFill>
                          <a:effectLst/>
                          <a:uLnTx/>
                          <a:uFillTx/>
                          <a:latin typeface="+mn-lt"/>
                          <a:ea typeface="+mn-ea"/>
                          <a:cs typeface="+mn-cs"/>
                        </a:rPr>
                        <a:t>Lorem ipsum dolor sit amet</a:t>
                      </a:r>
                      <a:endParaRPr kumimoji="0" lang="en-US" sz="1100" b="0" i="0" u="none" strike="noStrike" kern="1200" cap="none" spc="0" normalizeH="0" baseline="0" noProof="0" dirty="0">
                        <a:ln>
                          <a:noFill/>
                        </a:ln>
                        <a:solidFill>
                          <a:schemeClr val="accent1"/>
                        </a:solidFill>
                        <a:effectLst/>
                        <a:uLnTx/>
                        <a:uFillTx/>
                        <a:latin typeface="+mn-lt"/>
                        <a:ea typeface="+mn-ea"/>
                        <a:cs typeface="+mn-cs"/>
                      </a:endParaRPr>
                    </a:p>
                  </a:txBody>
                  <a:tcPr marL="731520" marR="36000"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70179139"/>
                  </a:ext>
                </a:extLst>
              </a:tr>
              <a:tr h="607527">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da-DK" sz="1100" b="0" i="0" u="none" strike="noStrike" kern="1200" cap="none" spc="0" normalizeH="0" baseline="0" noProof="0" dirty="0">
                          <a:ln>
                            <a:noFill/>
                          </a:ln>
                          <a:solidFill>
                            <a:schemeClr val="accent1"/>
                          </a:solidFill>
                          <a:effectLst/>
                          <a:uLnTx/>
                          <a:uFillTx/>
                          <a:latin typeface="+mn-lt"/>
                          <a:ea typeface="+mn-ea"/>
                          <a:cs typeface="+mn-cs"/>
                        </a:rPr>
                        <a:t>Lorem ipsum dolor sit amet</a:t>
                      </a:r>
                      <a:endParaRPr kumimoji="0" lang="en-US" sz="1100" b="0" i="0" u="none" strike="noStrike" kern="1200" cap="none" spc="0" normalizeH="0" baseline="0" noProof="0" dirty="0">
                        <a:ln>
                          <a:noFill/>
                        </a:ln>
                        <a:solidFill>
                          <a:schemeClr val="accent1"/>
                        </a:solidFill>
                        <a:effectLst/>
                        <a:uLnTx/>
                        <a:uFillTx/>
                        <a:latin typeface="+mn-lt"/>
                        <a:ea typeface="+mn-ea"/>
                        <a:cs typeface="+mn-cs"/>
                      </a:endParaRPr>
                    </a:p>
                  </a:txBody>
                  <a:tcPr marL="731520" marR="36000"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54352040"/>
                  </a:ext>
                </a:extLst>
              </a:tr>
              <a:tr h="607527">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da-DK" sz="1100" b="0" i="0" u="none" strike="noStrike" kern="1200" cap="none" spc="0" normalizeH="0" baseline="0" noProof="0" dirty="0">
                          <a:ln>
                            <a:noFill/>
                          </a:ln>
                          <a:solidFill>
                            <a:schemeClr val="accent1"/>
                          </a:solidFill>
                          <a:effectLst/>
                          <a:uLnTx/>
                          <a:uFillTx/>
                          <a:latin typeface="+mn-lt"/>
                          <a:ea typeface="+mn-ea"/>
                          <a:cs typeface="+mn-cs"/>
                        </a:rPr>
                        <a:t>Lorem ipsum dolor sit amet</a:t>
                      </a:r>
                      <a:endParaRPr kumimoji="0" lang="en-US" sz="1100" b="0" i="0" u="none" strike="noStrike" kern="1200" cap="none" spc="0" normalizeH="0" baseline="0" noProof="0" dirty="0">
                        <a:ln>
                          <a:noFill/>
                        </a:ln>
                        <a:solidFill>
                          <a:schemeClr val="accent1"/>
                        </a:solidFill>
                        <a:effectLst/>
                        <a:uLnTx/>
                        <a:uFillTx/>
                        <a:latin typeface="+mn-lt"/>
                        <a:ea typeface="+mn-ea"/>
                        <a:cs typeface="+mn-cs"/>
                      </a:endParaRPr>
                    </a:p>
                  </a:txBody>
                  <a:tcPr marL="731520" marR="36000"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673399708"/>
                  </a:ext>
                </a:extLst>
              </a:tr>
              <a:tr h="607527">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da-DK" sz="1100" b="0" i="0" u="none" strike="noStrike" kern="1200" cap="none" spc="0" normalizeH="0" baseline="0" noProof="0" dirty="0">
                          <a:ln>
                            <a:noFill/>
                          </a:ln>
                          <a:solidFill>
                            <a:schemeClr val="accent1"/>
                          </a:solidFill>
                          <a:effectLst/>
                          <a:uLnTx/>
                          <a:uFillTx/>
                          <a:latin typeface="+mn-lt"/>
                          <a:ea typeface="+mn-ea"/>
                          <a:cs typeface="+mn-cs"/>
                        </a:rPr>
                        <a:t>Lorem ipsum dolor sit amet</a:t>
                      </a:r>
                      <a:endParaRPr kumimoji="0" lang="en-US" sz="1100" b="0" i="0" u="none" strike="noStrike" kern="1200" cap="none" spc="0" normalizeH="0" baseline="0" noProof="0" dirty="0">
                        <a:ln>
                          <a:noFill/>
                        </a:ln>
                        <a:solidFill>
                          <a:schemeClr val="accent1"/>
                        </a:solidFill>
                        <a:effectLst/>
                        <a:uLnTx/>
                        <a:uFillTx/>
                        <a:latin typeface="+mn-lt"/>
                        <a:ea typeface="+mn-ea"/>
                        <a:cs typeface="+mn-cs"/>
                      </a:endParaRPr>
                    </a:p>
                  </a:txBody>
                  <a:tcPr marL="731520" marR="36000"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9525" cap="flat" cmpd="sng" algn="ctr">
                      <a:solidFill>
                        <a:srgbClr val="9A9A9A"/>
                      </a:solidFill>
                      <a:prstDash val="sysDot"/>
                      <a:round/>
                      <a:headEnd type="none" w="med" len="med"/>
                      <a:tailEnd type="none" w="med" len="med"/>
                    </a:lnT>
                    <a:lnB w="9525" cap="flat" cmpd="sng" algn="ctr">
                      <a:solidFill>
                        <a:srgbClr val="9A9A9A"/>
                      </a:solidFill>
                      <a:prstDash val="sysDot"/>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99396286"/>
                  </a:ext>
                </a:extLst>
              </a:tr>
              <a:tr h="607527">
                <a:tc>
                  <a:txBody>
                    <a:bodyPr/>
                    <a:lstStyle/>
                    <a:p>
                      <a:pPr marL="0" marR="0" lvl="0" indent="0" algn="l"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da-DK" sz="1100" b="0" i="0" u="none" strike="noStrike" kern="1200" cap="none" spc="0" normalizeH="0" baseline="0" noProof="0" dirty="0">
                          <a:ln>
                            <a:noFill/>
                          </a:ln>
                          <a:solidFill>
                            <a:schemeClr val="accent1"/>
                          </a:solidFill>
                          <a:effectLst/>
                          <a:uLnTx/>
                          <a:uFillTx/>
                          <a:latin typeface="+mn-lt"/>
                          <a:ea typeface="+mn-ea"/>
                          <a:cs typeface="+mn-cs"/>
                        </a:rPr>
                        <a:t>Lorem ipsum dolor sit amet</a:t>
                      </a:r>
                      <a:endParaRPr kumimoji="0" lang="en-US" sz="1100" b="0" i="0" u="none" strike="noStrike" kern="1200" cap="none" spc="0" normalizeH="0" baseline="0" noProof="0" dirty="0">
                        <a:ln>
                          <a:noFill/>
                        </a:ln>
                        <a:solidFill>
                          <a:schemeClr val="accent1"/>
                        </a:solidFill>
                        <a:effectLst/>
                        <a:uLnTx/>
                        <a:uFillTx/>
                        <a:latin typeface="+mn-lt"/>
                        <a:ea typeface="+mn-ea"/>
                        <a:cs typeface="+mn-cs"/>
                      </a:endParaRPr>
                    </a:p>
                  </a:txBody>
                  <a:tcPr marL="731520" marR="36000" marT="0" marB="0" anchor="ctr">
                    <a:lnL>
                      <a:noFill/>
                    </a:lnL>
                    <a:lnR>
                      <a:noFill/>
                    </a:lnR>
                    <a:lnT w="9525" cap="flat" cmpd="sng" algn="ctr">
                      <a:solidFill>
                        <a:srgbClr val="9A9A9A"/>
                      </a:solidFill>
                      <a:prstDash val="sysDot"/>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9525" cap="flat" cmpd="sng" algn="ctr">
                      <a:solidFill>
                        <a:srgbClr val="9A9A9A"/>
                      </a:solidFill>
                      <a:prstDash val="sysDot"/>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marL="212598" marR="0" lvl="1" indent="-130302" algn="l" defTabSz="914400" rtl="0" eaLnBrk="1" fontAlgn="auto" latinLnBrk="0" hangingPunct="1">
                        <a:lnSpc>
                          <a:spcPct val="100000"/>
                        </a:lnSpc>
                        <a:spcBef>
                          <a:spcPts val="0"/>
                        </a:spcBef>
                        <a:spcAft>
                          <a:spcPts val="0"/>
                        </a:spcAft>
                        <a:buClr>
                          <a:schemeClr val="tx1"/>
                        </a:buClr>
                        <a:buSzPct val="100000"/>
                        <a:buFont typeface="Trebuchet MS" panose="020B0703020202090204" pitchFamily="34" charset="0"/>
                        <a:buChar char="•"/>
                        <a:tabLst/>
                        <a:defRPr/>
                      </a:pPr>
                      <a:r>
                        <a:rPr kumimoji="0" lang="en-US" sz="1100" b="0" i="0" u="none" strike="noStrike" kern="1200" cap="none" spc="0" normalizeH="0" baseline="0" noProof="0" dirty="0">
                          <a:ln>
                            <a:noFill/>
                          </a:ln>
                          <a:solidFill>
                            <a:schemeClr val="tx1"/>
                          </a:solidFill>
                          <a:effectLst/>
                          <a:uLnTx/>
                          <a:uFillTx/>
                          <a:latin typeface="+mn-lt"/>
                          <a:ea typeface="+mn-ea"/>
                          <a:cs typeface="+mn-cs"/>
                        </a:rPr>
                        <a:t>Lorem ipsum dolor sit amet, consectetur adipiscing elit. Ut tempor, quam et mattis</a:t>
                      </a:r>
                    </a:p>
                  </a:txBody>
                  <a:tcPr marL="18288" marR="18288" marT="0" marB="0" anchor="ctr">
                    <a:lnL>
                      <a:noFill/>
                    </a:lnL>
                    <a:lnR>
                      <a:noFill/>
                    </a:lnR>
                    <a:lnT w="9525" cap="flat" cmpd="sng" algn="ctr">
                      <a:solidFill>
                        <a:srgbClr val="9A9A9A"/>
                      </a:solidFill>
                      <a:prstDash val="sysDot"/>
                      <a:round/>
                      <a:headEnd type="none" w="med" len="med"/>
                      <a:tailEnd type="none" w="med" len="med"/>
                    </a:lnT>
                    <a:lnB w="1905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33769354"/>
                  </a:ext>
                </a:extLst>
              </a:tr>
            </a:tbl>
          </a:graphicData>
        </a:graphic>
      </p:graphicFrame>
      <p:grpSp>
        <p:nvGrpSpPr>
          <p:cNvPr id="88" name="Group 87">
            <a:extLst>
              <a:ext uri="{FF2B5EF4-FFF2-40B4-BE49-F238E27FC236}">
                <a16:creationId xmlns:a16="http://schemas.microsoft.com/office/drawing/2014/main" id="{490E5829-29D6-4F8D-A92E-03288713FA2F}"/>
              </a:ext>
            </a:extLst>
          </p:cNvPr>
          <p:cNvGrpSpPr/>
          <p:nvPr/>
        </p:nvGrpSpPr>
        <p:grpSpPr>
          <a:xfrm>
            <a:off x="1004695" y="1560609"/>
            <a:ext cx="612000" cy="612951"/>
            <a:chOff x="1080839" y="1560609"/>
            <a:chExt cx="459713" cy="612951"/>
          </a:xfrm>
        </p:grpSpPr>
        <p:sp>
          <p:nvSpPr>
            <p:cNvPr id="11" name="Oval 10">
              <a:extLst>
                <a:ext uri="{FF2B5EF4-FFF2-40B4-BE49-F238E27FC236}">
                  <a16:creationId xmlns:a16="http://schemas.microsoft.com/office/drawing/2014/main" id="{0296034C-1586-4ADA-8DE2-1BEB5DE7AA4A}"/>
                </a:ext>
              </a:extLst>
            </p:cNvPr>
            <p:cNvSpPr/>
            <p:nvPr>
              <p:custDataLst>
                <p:tags r:id="rId4"/>
              </p:custDataLst>
            </p:nvPr>
          </p:nvSpPr>
          <p:spPr>
            <a:xfrm>
              <a:off x="1080839" y="1560609"/>
              <a:ext cx="459713" cy="612951"/>
            </a:xfrm>
            <a:prstGeom prst="ellipse">
              <a:avLst/>
            </a:prstGeom>
            <a:solidFill>
              <a:srgbClr val="FFFFFF"/>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85" name="Group 84">
              <a:extLst>
                <a:ext uri="{FF2B5EF4-FFF2-40B4-BE49-F238E27FC236}">
                  <a16:creationId xmlns:a16="http://schemas.microsoft.com/office/drawing/2014/main" id="{0C59B5F7-844B-4117-8812-F4A3BF4C9693}"/>
                </a:ext>
              </a:extLst>
            </p:cNvPr>
            <p:cNvGrpSpPr/>
            <p:nvPr/>
          </p:nvGrpSpPr>
          <p:grpSpPr>
            <a:xfrm>
              <a:off x="1154945" y="1659587"/>
              <a:ext cx="311501" cy="414994"/>
              <a:chOff x="3071135" y="1760585"/>
              <a:chExt cx="475200" cy="633600"/>
            </a:xfrm>
          </p:grpSpPr>
          <p:sp>
            <p:nvSpPr>
              <p:cNvPr id="86" name="Accent">
                <a:extLst>
                  <a:ext uri="{FF2B5EF4-FFF2-40B4-BE49-F238E27FC236}">
                    <a16:creationId xmlns:a16="http://schemas.microsoft.com/office/drawing/2014/main" id="{67561320-D6F1-49D5-8FC7-95D43B5F5FE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7" name="Outline">
                <a:extLst>
                  <a:ext uri="{FF2B5EF4-FFF2-40B4-BE49-F238E27FC236}">
                    <a16:creationId xmlns:a16="http://schemas.microsoft.com/office/drawing/2014/main" id="{9CDB2073-1C2C-48F1-B8F9-BE3CB9B1D9B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89" name="Group 88">
            <a:extLst>
              <a:ext uri="{FF2B5EF4-FFF2-40B4-BE49-F238E27FC236}">
                <a16:creationId xmlns:a16="http://schemas.microsoft.com/office/drawing/2014/main" id="{3E9BCB36-9F9D-4C0B-BEE2-C0A974856BB1}"/>
              </a:ext>
            </a:extLst>
          </p:cNvPr>
          <p:cNvGrpSpPr/>
          <p:nvPr/>
        </p:nvGrpSpPr>
        <p:grpSpPr>
          <a:xfrm>
            <a:off x="3555096" y="1560609"/>
            <a:ext cx="612000" cy="612951"/>
            <a:chOff x="1080839" y="1560609"/>
            <a:chExt cx="459713" cy="612951"/>
          </a:xfrm>
        </p:grpSpPr>
        <p:sp>
          <p:nvSpPr>
            <p:cNvPr id="90" name="Oval 89">
              <a:extLst>
                <a:ext uri="{FF2B5EF4-FFF2-40B4-BE49-F238E27FC236}">
                  <a16:creationId xmlns:a16="http://schemas.microsoft.com/office/drawing/2014/main" id="{F815F1F0-FCDF-4CB4-BA0C-7EA389A2EA1A}"/>
                </a:ext>
              </a:extLst>
            </p:cNvPr>
            <p:cNvSpPr/>
            <p:nvPr>
              <p:custDataLst>
                <p:tags r:id="rId3"/>
              </p:custDataLst>
            </p:nvPr>
          </p:nvSpPr>
          <p:spPr>
            <a:xfrm>
              <a:off x="1080839" y="1560609"/>
              <a:ext cx="459713" cy="612951"/>
            </a:xfrm>
            <a:prstGeom prst="ellipse">
              <a:avLst/>
            </a:prstGeom>
            <a:solidFill>
              <a:srgbClr val="FFFFFF"/>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91" name="Group 90">
              <a:extLst>
                <a:ext uri="{FF2B5EF4-FFF2-40B4-BE49-F238E27FC236}">
                  <a16:creationId xmlns:a16="http://schemas.microsoft.com/office/drawing/2014/main" id="{40DF3C5C-C542-4E15-A6F0-50AECF3D9080}"/>
                </a:ext>
              </a:extLst>
            </p:cNvPr>
            <p:cNvGrpSpPr/>
            <p:nvPr/>
          </p:nvGrpSpPr>
          <p:grpSpPr>
            <a:xfrm>
              <a:off x="1154945" y="1659587"/>
              <a:ext cx="311501" cy="414994"/>
              <a:chOff x="3071135" y="1760585"/>
              <a:chExt cx="475200" cy="633600"/>
            </a:xfrm>
          </p:grpSpPr>
          <p:sp>
            <p:nvSpPr>
              <p:cNvPr id="92" name="Accent">
                <a:extLst>
                  <a:ext uri="{FF2B5EF4-FFF2-40B4-BE49-F238E27FC236}">
                    <a16:creationId xmlns:a16="http://schemas.microsoft.com/office/drawing/2014/main" id="{5D2232A5-7823-4D94-9015-23F2FB17F3A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3" name="Outline">
                <a:extLst>
                  <a:ext uri="{FF2B5EF4-FFF2-40B4-BE49-F238E27FC236}">
                    <a16:creationId xmlns:a16="http://schemas.microsoft.com/office/drawing/2014/main" id="{4FCD05B1-3350-4E5B-AC14-1EE9F628CF2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94" name="Group 93">
            <a:extLst>
              <a:ext uri="{FF2B5EF4-FFF2-40B4-BE49-F238E27FC236}">
                <a16:creationId xmlns:a16="http://schemas.microsoft.com/office/drawing/2014/main" id="{5867DD23-E028-4263-ABEE-CFD8DA05A6BA}"/>
              </a:ext>
            </a:extLst>
          </p:cNvPr>
          <p:cNvGrpSpPr/>
          <p:nvPr/>
        </p:nvGrpSpPr>
        <p:grpSpPr>
          <a:xfrm>
            <a:off x="6816905" y="1560609"/>
            <a:ext cx="612000" cy="612951"/>
            <a:chOff x="1080839" y="1560609"/>
            <a:chExt cx="459713" cy="612951"/>
          </a:xfrm>
        </p:grpSpPr>
        <p:sp>
          <p:nvSpPr>
            <p:cNvPr id="95" name="Oval 94">
              <a:extLst>
                <a:ext uri="{FF2B5EF4-FFF2-40B4-BE49-F238E27FC236}">
                  <a16:creationId xmlns:a16="http://schemas.microsoft.com/office/drawing/2014/main" id="{7511F464-319A-49B9-8B90-9ECC08E71521}"/>
                </a:ext>
              </a:extLst>
            </p:cNvPr>
            <p:cNvSpPr/>
            <p:nvPr>
              <p:custDataLst>
                <p:tags r:id="rId2"/>
              </p:custDataLst>
            </p:nvPr>
          </p:nvSpPr>
          <p:spPr>
            <a:xfrm>
              <a:off x="1080839" y="1560609"/>
              <a:ext cx="459713" cy="612951"/>
            </a:xfrm>
            <a:prstGeom prst="ellipse">
              <a:avLst/>
            </a:prstGeom>
            <a:solidFill>
              <a:srgbClr val="FFFFFF"/>
            </a:solidFill>
            <a:ln w="190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96" name="Group 95">
              <a:extLst>
                <a:ext uri="{FF2B5EF4-FFF2-40B4-BE49-F238E27FC236}">
                  <a16:creationId xmlns:a16="http://schemas.microsoft.com/office/drawing/2014/main" id="{790ECB81-18DA-4FB1-86D8-FBAA9B341A9B}"/>
                </a:ext>
              </a:extLst>
            </p:cNvPr>
            <p:cNvGrpSpPr/>
            <p:nvPr/>
          </p:nvGrpSpPr>
          <p:grpSpPr>
            <a:xfrm>
              <a:off x="1154945" y="1659587"/>
              <a:ext cx="311501" cy="414994"/>
              <a:chOff x="3071135" y="1760585"/>
              <a:chExt cx="475200" cy="633600"/>
            </a:xfrm>
          </p:grpSpPr>
          <p:sp>
            <p:nvSpPr>
              <p:cNvPr id="97" name="Accent">
                <a:extLst>
                  <a:ext uri="{FF2B5EF4-FFF2-40B4-BE49-F238E27FC236}">
                    <a16:creationId xmlns:a16="http://schemas.microsoft.com/office/drawing/2014/main" id="{05D974A5-72B6-4530-A496-BE32AB0D88C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8" name="Outline">
                <a:extLst>
                  <a:ext uri="{FF2B5EF4-FFF2-40B4-BE49-F238E27FC236}">
                    <a16:creationId xmlns:a16="http://schemas.microsoft.com/office/drawing/2014/main" id="{9B46E002-86D9-4F56-B158-5000F53BED8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720847557"/>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C76BF88-B517-482E-9DA3-7CBB22C2D420}"/>
              </a:ext>
            </a:extLst>
          </p:cNvPr>
          <p:cNvSpPr>
            <a:spLocks noGrp="1"/>
          </p:cNvSpPr>
          <p:nvPr>
            <p:ph type="title"/>
          </p:nvPr>
        </p:nvSpPr>
        <p:spPr/>
        <p:txBody>
          <a:bodyPr/>
          <a:lstStyle/>
          <a:p>
            <a:r>
              <a:rPr lang="en-US" dirty="0"/>
              <a:t>Series-Category Data Table with Highlight</a:t>
            </a:r>
          </a:p>
        </p:txBody>
      </p:sp>
      <p:graphicFrame>
        <p:nvGraphicFramePr>
          <p:cNvPr id="3" name="Table 8">
            <a:extLst>
              <a:ext uri="{FF2B5EF4-FFF2-40B4-BE49-F238E27FC236}">
                <a16:creationId xmlns:a16="http://schemas.microsoft.com/office/drawing/2014/main" id="{A28A977C-1923-464F-8449-43E2DAC4E5BB}"/>
              </a:ext>
            </a:extLst>
          </p:cNvPr>
          <p:cNvGraphicFramePr>
            <a:graphicFrameLocks noGrp="1"/>
          </p:cNvGraphicFramePr>
          <p:nvPr>
            <p:extLst>
              <p:ext uri="{D42A27DB-BD31-4B8C-83A1-F6EECF244321}">
                <p14:modId xmlns:p14="http://schemas.microsoft.com/office/powerpoint/2010/main" val="2738264062"/>
              </p:ext>
            </p:extLst>
          </p:nvPr>
        </p:nvGraphicFramePr>
        <p:xfrm>
          <a:off x="1912619" y="1374712"/>
          <a:ext cx="7010153" cy="3896683"/>
        </p:xfrm>
        <a:graphic>
          <a:graphicData uri="http://schemas.openxmlformats.org/drawingml/2006/table">
            <a:tbl>
              <a:tblPr firstRow="1" bandRow="1">
                <a:tableStyleId>{5C22544A-7EE6-4342-B048-85BDC9FD1C3A}</a:tableStyleId>
              </a:tblPr>
              <a:tblGrid>
                <a:gridCol w="1287611">
                  <a:extLst>
                    <a:ext uri="{9D8B030D-6E8A-4147-A177-3AD203B41FA5}">
                      <a16:colId xmlns:a16="http://schemas.microsoft.com/office/drawing/2014/main" val="211726525"/>
                    </a:ext>
                  </a:extLst>
                </a:gridCol>
                <a:gridCol w="1287611">
                  <a:extLst>
                    <a:ext uri="{9D8B030D-6E8A-4147-A177-3AD203B41FA5}">
                      <a16:colId xmlns:a16="http://schemas.microsoft.com/office/drawing/2014/main" val="3035285715"/>
                    </a:ext>
                  </a:extLst>
                </a:gridCol>
                <a:gridCol w="1287611">
                  <a:extLst>
                    <a:ext uri="{9D8B030D-6E8A-4147-A177-3AD203B41FA5}">
                      <a16:colId xmlns:a16="http://schemas.microsoft.com/office/drawing/2014/main" val="4170782825"/>
                    </a:ext>
                  </a:extLst>
                </a:gridCol>
                <a:gridCol w="3147320">
                  <a:extLst>
                    <a:ext uri="{9D8B030D-6E8A-4147-A177-3AD203B41FA5}">
                      <a16:colId xmlns:a16="http://schemas.microsoft.com/office/drawing/2014/main" val="920719848"/>
                    </a:ext>
                  </a:extLst>
                </a:gridCol>
              </a:tblGrid>
              <a:tr h="556669">
                <a:tc>
                  <a:txBody>
                    <a:bodyPr/>
                    <a:lstStyle/>
                    <a:p>
                      <a:r>
                        <a:rPr lang="en-PH" sz="1400" dirty="0">
                          <a:solidFill>
                            <a:schemeClr val="accent1"/>
                          </a:solidFill>
                        </a:rPr>
                        <a:t>Category </a:t>
                      </a:r>
                    </a:p>
                  </a:txBody>
                  <a:tcPr anchor="b">
                    <a:lnL w="12700" cap="flat" cmpd="sng" algn="ctr">
                      <a:no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PH" sz="1400" dirty="0">
                          <a:solidFill>
                            <a:schemeClr val="accent1"/>
                          </a:solidFill>
                        </a:rPr>
                        <a:t>Category 2</a:t>
                      </a:r>
                    </a:p>
                  </a:txBody>
                  <a:tcPr anchor="b">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PH" sz="1400" dirty="0">
                          <a:solidFill>
                            <a:schemeClr val="accent1"/>
                          </a:solidFill>
                        </a:rPr>
                        <a:t>Category 3</a:t>
                      </a:r>
                    </a:p>
                  </a:txBody>
                  <a:tcPr anchor="b">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r>
                        <a:rPr lang="en-PH" sz="1400" dirty="0">
                          <a:solidFill>
                            <a:schemeClr val="accent1"/>
                          </a:solidFill>
                        </a:rPr>
                        <a:t>Rationale</a:t>
                      </a:r>
                    </a:p>
                  </a:txBody>
                  <a:tcPr anchor="b">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1721204813"/>
                  </a:ext>
                </a:extLst>
              </a:tr>
              <a:tr h="556669">
                <a:tc>
                  <a:txBody>
                    <a:bodyPr/>
                    <a:lstStyle/>
                    <a:p>
                      <a:r>
                        <a:rPr lang="en-PH" sz="1200" dirty="0">
                          <a:latin typeface="+mn-lt"/>
                        </a:rPr>
                        <a:t>xxx</a:t>
                      </a:r>
                    </a:p>
                  </a:txBody>
                  <a:tcPr>
                    <a:lnL w="12700" cap="flat" cmpd="sng" algn="ctr">
                      <a:no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1"/>
                      </a:solidFill>
                      <a:prstDash val="solid"/>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1689855428"/>
                  </a:ext>
                </a:extLst>
              </a:tr>
              <a:tr h="55666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2700" cap="flat" cmpd="sng" algn="ctr">
                      <a:no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192703758"/>
                  </a:ext>
                </a:extLst>
              </a:tr>
              <a:tr h="55666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2700" cap="flat" cmpd="sng" algn="ctr">
                      <a:no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450149579"/>
                  </a:ext>
                </a:extLst>
              </a:tr>
              <a:tr h="55666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2700" cap="flat" cmpd="sng" algn="ctr">
                      <a:no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3772331335"/>
                  </a:ext>
                </a:extLst>
              </a:tr>
              <a:tr h="55666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2700" cap="flat" cmpd="sng" algn="ctr">
                      <a:no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2974993539"/>
                  </a:ext>
                </a:extLst>
              </a:tr>
              <a:tr h="556669">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2700" cap="flat" cmpd="sng" algn="ctr">
                      <a:no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9050" cap="flat" cmpd="sng" algn="ctr">
                      <a:solidFill>
                        <a:schemeClr val="bg1"/>
                      </a:solid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PH" sz="1200" b="0" i="0" u="none" strike="noStrike" kern="1200" cap="none" spc="0" normalizeH="0" baseline="0" noProof="0" dirty="0">
                          <a:ln>
                            <a:noFill/>
                          </a:ln>
                          <a:solidFill>
                            <a:srgbClr val="111111"/>
                          </a:solidFill>
                          <a:effectLst/>
                          <a:uLnTx/>
                          <a:uFillTx/>
                          <a:latin typeface="+mn-lt"/>
                          <a:ea typeface="+mn-ea"/>
                          <a:cs typeface="+mn-cs"/>
                        </a:rPr>
                        <a:t>xxx</a:t>
                      </a:r>
                    </a:p>
                  </a:txBody>
                  <a:tcPr>
                    <a:lnL w="19050" cap="flat" cmpd="sng" algn="ctr">
                      <a:solidFill>
                        <a:schemeClr val="bg1"/>
                      </a:solidFill>
                      <a:prstDash val="solid"/>
                      <a:round/>
                      <a:headEnd type="none" w="med" len="med"/>
                      <a:tailEnd type="none" w="med" len="med"/>
                    </a:lnL>
                    <a:lnR w="12700" cap="flat" cmpd="sng" algn="ctr">
                      <a:noFill/>
                      <a:prstDash val="solid"/>
                      <a:round/>
                      <a:headEnd type="none" w="med" len="med"/>
                      <a:tailEnd type="none" w="med" len="med"/>
                    </a:lnR>
                    <a:lnT w="9525" cap="flat" cmpd="sng" algn="ctr">
                      <a:solidFill>
                        <a:schemeClr val="tx1">
                          <a:lumMod val="50000"/>
                          <a:lumOff val="50000"/>
                        </a:schemeClr>
                      </a:solidFill>
                      <a:prstDash val="sysDot"/>
                      <a:round/>
                      <a:headEnd type="none" w="med" len="med"/>
                      <a:tailEnd type="none" w="med" len="med"/>
                    </a:lnT>
                    <a:lnB w="9525" cap="flat" cmpd="sng" algn="ctr">
                      <a:noFill/>
                      <a:prstDash val="sys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extLst>
                  <a:ext uri="{0D108BD9-81ED-4DB2-BD59-A6C34878D82A}">
                    <a16:rowId xmlns:a16="http://schemas.microsoft.com/office/drawing/2014/main" val="4082506501"/>
                  </a:ext>
                </a:extLst>
              </a:tr>
            </a:tbl>
          </a:graphicData>
        </a:graphic>
      </p:graphicFrame>
      <p:sp>
        <p:nvSpPr>
          <p:cNvPr id="4" name="Arrow: Down 3">
            <a:extLst>
              <a:ext uri="{FF2B5EF4-FFF2-40B4-BE49-F238E27FC236}">
                <a16:creationId xmlns:a16="http://schemas.microsoft.com/office/drawing/2014/main" id="{96F55C2F-68AD-4666-A781-673711C1CA39}"/>
              </a:ext>
            </a:extLst>
          </p:cNvPr>
          <p:cNvSpPr/>
          <p:nvPr/>
        </p:nvSpPr>
        <p:spPr>
          <a:xfrm>
            <a:off x="221226" y="1971129"/>
            <a:ext cx="1611383" cy="635876"/>
          </a:xfrm>
          <a:prstGeom prst="downArrow">
            <a:avLst>
              <a:gd name="adj1" fmla="val 100000"/>
              <a:gd name="adj2" fmla="val 27782"/>
            </a:avLst>
          </a:prstGeom>
          <a:gradFill flip="none" rotWithShape="1">
            <a:gsLst>
              <a:gs pos="0">
                <a:schemeClr val="accent1"/>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200" dirty="0"/>
              <a:t>Series 1a</a:t>
            </a:r>
          </a:p>
        </p:txBody>
      </p:sp>
      <p:sp>
        <p:nvSpPr>
          <p:cNvPr id="5" name="Arrow: Chevron 4">
            <a:extLst>
              <a:ext uri="{FF2B5EF4-FFF2-40B4-BE49-F238E27FC236}">
                <a16:creationId xmlns:a16="http://schemas.microsoft.com/office/drawing/2014/main" id="{7359A41C-AC47-4B49-AF18-E22973E172AD}"/>
              </a:ext>
            </a:extLst>
          </p:cNvPr>
          <p:cNvSpPr/>
          <p:nvPr/>
        </p:nvSpPr>
        <p:spPr>
          <a:xfrm rot="5400000">
            <a:off x="724365" y="2045771"/>
            <a:ext cx="605102" cy="1611382"/>
          </a:xfrm>
          <a:prstGeom prst="chevron">
            <a:avLst>
              <a:gd name="adj" fmla="val 24599"/>
            </a:avLst>
          </a:prstGeom>
          <a:gradFill flip="none" rotWithShape="1">
            <a:gsLst>
              <a:gs pos="0">
                <a:schemeClr val="accent1"/>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200" dirty="0"/>
              <a:t>Series 1b</a:t>
            </a:r>
          </a:p>
        </p:txBody>
      </p:sp>
      <p:sp>
        <p:nvSpPr>
          <p:cNvPr id="6" name="Arrow: Chevron 5">
            <a:extLst>
              <a:ext uri="{FF2B5EF4-FFF2-40B4-BE49-F238E27FC236}">
                <a16:creationId xmlns:a16="http://schemas.microsoft.com/office/drawing/2014/main" id="{983905D8-0566-4358-8374-E6C3ADDC419C}"/>
              </a:ext>
            </a:extLst>
          </p:cNvPr>
          <p:cNvSpPr/>
          <p:nvPr/>
        </p:nvSpPr>
        <p:spPr>
          <a:xfrm rot="5400000">
            <a:off x="724365" y="2592779"/>
            <a:ext cx="605102" cy="1611382"/>
          </a:xfrm>
          <a:prstGeom prst="chevron">
            <a:avLst>
              <a:gd name="adj" fmla="val 24599"/>
            </a:avLst>
          </a:prstGeom>
          <a:gradFill flip="none" rotWithShape="1">
            <a:gsLst>
              <a:gs pos="0">
                <a:schemeClr val="accent1"/>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200" dirty="0"/>
              <a:t>Series 1c</a:t>
            </a:r>
          </a:p>
        </p:txBody>
      </p:sp>
      <p:sp>
        <p:nvSpPr>
          <p:cNvPr id="7" name="Arrow: Chevron 6">
            <a:extLst>
              <a:ext uri="{FF2B5EF4-FFF2-40B4-BE49-F238E27FC236}">
                <a16:creationId xmlns:a16="http://schemas.microsoft.com/office/drawing/2014/main" id="{B5EEE740-75F9-4593-8622-4AE78841BA6F}"/>
              </a:ext>
            </a:extLst>
          </p:cNvPr>
          <p:cNvSpPr/>
          <p:nvPr/>
        </p:nvSpPr>
        <p:spPr>
          <a:xfrm rot="5400000">
            <a:off x="724365" y="3139787"/>
            <a:ext cx="605102" cy="1611382"/>
          </a:xfrm>
          <a:prstGeom prst="chevron">
            <a:avLst>
              <a:gd name="adj" fmla="val 24599"/>
            </a:avLst>
          </a:prstGeom>
          <a:gradFill flip="none" rotWithShape="1">
            <a:gsLst>
              <a:gs pos="0">
                <a:schemeClr val="accent1"/>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200" dirty="0"/>
              <a:t>Series 2a</a:t>
            </a:r>
          </a:p>
        </p:txBody>
      </p:sp>
      <p:sp>
        <p:nvSpPr>
          <p:cNvPr id="8" name="Arrow: Chevron 7">
            <a:extLst>
              <a:ext uri="{FF2B5EF4-FFF2-40B4-BE49-F238E27FC236}">
                <a16:creationId xmlns:a16="http://schemas.microsoft.com/office/drawing/2014/main" id="{7DE42E00-6998-4191-A630-EF25272669B1}"/>
              </a:ext>
            </a:extLst>
          </p:cNvPr>
          <p:cNvSpPr/>
          <p:nvPr/>
        </p:nvSpPr>
        <p:spPr>
          <a:xfrm rot="5400000">
            <a:off x="724365" y="3686795"/>
            <a:ext cx="605102" cy="1611382"/>
          </a:xfrm>
          <a:prstGeom prst="chevron">
            <a:avLst>
              <a:gd name="adj" fmla="val 24599"/>
            </a:avLst>
          </a:prstGeom>
          <a:gradFill flip="none" rotWithShape="1">
            <a:gsLst>
              <a:gs pos="0">
                <a:schemeClr val="accent1"/>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200" dirty="0"/>
              <a:t>Series 2b</a:t>
            </a:r>
          </a:p>
        </p:txBody>
      </p:sp>
      <p:sp>
        <p:nvSpPr>
          <p:cNvPr id="9" name="Arrow: Chevron 8">
            <a:extLst>
              <a:ext uri="{FF2B5EF4-FFF2-40B4-BE49-F238E27FC236}">
                <a16:creationId xmlns:a16="http://schemas.microsoft.com/office/drawing/2014/main" id="{147A2174-EB2E-418C-B441-F9D4868AC535}"/>
              </a:ext>
            </a:extLst>
          </p:cNvPr>
          <p:cNvSpPr/>
          <p:nvPr/>
        </p:nvSpPr>
        <p:spPr>
          <a:xfrm rot="5400000">
            <a:off x="724364" y="4233805"/>
            <a:ext cx="605104" cy="1611382"/>
          </a:xfrm>
          <a:prstGeom prst="chevron">
            <a:avLst>
              <a:gd name="adj" fmla="val 24599"/>
            </a:avLst>
          </a:prstGeom>
          <a:gradFill flip="none" rotWithShape="1">
            <a:gsLst>
              <a:gs pos="0">
                <a:schemeClr val="accent1"/>
              </a:gs>
              <a:gs pos="100000">
                <a:schemeClr val="accent3"/>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200" dirty="0"/>
              <a:t>Series 2c</a:t>
            </a:r>
          </a:p>
        </p:txBody>
      </p:sp>
      <p:sp>
        <p:nvSpPr>
          <p:cNvPr id="19" name="Rectangle: Rounded Corners 18">
            <a:extLst>
              <a:ext uri="{FF2B5EF4-FFF2-40B4-BE49-F238E27FC236}">
                <a16:creationId xmlns:a16="http://schemas.microsoft.com/office/drawing/2014/main" id="{DB90BD7F-0CDC-4120-8C42-FB2E3845333C}"/>
              </a:ext>
            </a:extLst>
          </p:cNvPr>
          <p:cNvSpPr/>
          <p:nvPr/>
        </p:nvSpPr>
        <p:spPr>
          <a:xfrm>
            <a:off x="221226" y="5470412"/>
            <a:ext cx="8701547" cy="639974"/>
          </a:xfrm>
          <a:prstGeom prst="round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486000" tIns="91440" rIns="68580" bIns="91440" rtlCol="0" anchor="ctr"/>
          <a:lstStyle/>
          <a:p>
            <a:pPr marL="0" marR="0" lvl="0" indent="0" defTabSz="914400" rtl="0" eaLnBrk="1" fontAlgn="auto" latinLnBrk="0" hangingPunct="1">
              <a:lnSpc>
                <a:spcPct val="95000"/>
              </a:lnSpc>
              <a:spcBef>
                <a:spcPts val="0"/>
              </a:spcBef>
              <a:spcAft>
                <a:spcPts val="0"/>
              </a:spcAft>
              <a:buClrTx/>
              <a:buSzTx/>
              <a:buFontTx/>
              <a:buNone/>
              <a:tabLst/>
              <a:defRPr/>
            </a:pPr>
            <a:r>
              <a:rPr kumimoji="0" lang="en-US" sz="1200" b="1" i="0" u="none" strike="noStrike" kern="0" cap="none" spc="0" normalizeH="0" baseline="0" noProof="0" dirty="0">
                <a:ln>
                  <a:noFill/>
                </a:ln>
                <a:solidFill>
                  <a:prstClr val="white"/>
                </a:solidFill>
                <a:effectLst/>
                <a:uLnTx/>
                <a:uFillTx/>
                <a:ea typeface="+mn-ea"/>
                <a:cs typeface="+mn-cs"/>
              </a:rPr>
              <a:t>Highlight</a:t>
            </a:r>
          </a:p>
        </p:txBody>
      </p:sp>
      <p:sp>
        <p:nvSpPr>
          <p:cNvPr id="20" name="Rectangle: Rounded Corners 19">
            <a:extLst>
              <a:ext uri="{FF2B5EF4-FFF2-40B4-BE49-F238E27FC236}">
                <a16:creationId xmlns:a16="http://schemas.microsoft.com/office/drawing/2014/main" id="{5D67F877-AD8F-4C03-A45C-DBE9C0D653AC}"/>
              </a:ext>
            </a:extLst>
          </p:cNvPr>
          <p:cNvSpPr/>
          <p:nvPr/>
        </p:nvSpPr>
        <p:spPr>
          <a:xfrm>
            <a:off x="1513840" y="5508503"/>
            <a:ext cx="7384198" cy="563792"/>
          </a:xfrm>
          <a:prstGeom prst="roundRect">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050" b="0" i="0" u="none" strike="noStrike" kern="1200" cap="none" spc="0" normalizeH="0" baseline="0" noProof="0" dirty="0">
              <a:ln>
                <a:noFill/>
              </a:ln>
              <a:solidFill>
                <a:srgbClr val="FFFFFF"/>
              </a:solidFill>
              <a:effectLst/>
              <a:uLnTx/>
              <a:uFillTx/>
              <a:ea typeface="+mn-ea"/>
              <a:cs typeface="+mn-cs"/>
            </a:endParaRPr>
          </a:p>
        </p:txBody>
      </p:sp>
      <p:sp>
        <p:nvSpPr>
          <p:cNvPr id="21" name="ee4pContent2">
            <a:extLst>
              <a:ext uri="{FF2B5EF4-FFF2-40B4-BE49-F238E27FC236}">
                <a16:creationId xmlns:a16="http://schemas.microsoft.com/office/drawing/2014/main" id="{94A1B2AC-A011-4572-BCE4-F2BFA79422C8}"/>
              </a:ext>
            </a:extLst>
          </p:cNvPr>
          <p:cNvSpPr txBox="1"/>
          <p:nvPr/>
        </p:nvSpPr>
        <p:spPr>
          <a:xfrm>
            <a:off x="1640712" y="5559282"/>
            <a:ext cx="7045098" cy="462234"/>
          </a:xfrm>
          <a:prstGeom prst="rect">
            <a:avLst/>
          </a:prstGeom>
          <a:ln cap="rnd">
            <a:noFill/>
          </a:ln>
        </p:spPr>
        <p:txBody>
          <a:bodyPr vert="horz" wrap="square" lIns="0" tIns="0" rIns="0" bIns="0" rtlCol="0" anchor="ctr">
            <a:noAutofit/>
          </a:bodyPr>
          <a:lstStyle>
            <a:lvl1pPr lvl="0" indent="0">
              <a:lnSpc>
                <a:spcPct val="100000"/>
              </a:lnSpc>
              <a:spcBef>
                <a:spcPts val="0"/>
              </a:spcBef>
              <a:spcAft>
                <a:spcPts val="0"/>
              </a:spcAft>
              <a:buFont typeface="Trebuchet MS" panose="020B0603020202020204" pitchFamily="34" charset="0"/>
              <a:buChar char="​"/>
              <a:defRPr sz="1500">
                <a:latin typeface="Trebuchet MS" panose="020B0603020202020204" pitchFamily="34" charset="0"/>
                <a:sym typeface="Trebuchet MS" panose="020B0603020202020204" pitchFamily="34" charset="0"/>
              </a:defRPr>
            </a:lvl1pPr>
            <a:lvl2pPr marL="243000" lvl="1" indent="-162000">
              <a:lnSpc>
                <a:spcPct val="100000"/>
              </a:lnSpc>
              <a:spcBef>
                <a:spcPts val="0"/>
              </a:spcBef>
              <a:spcAft>
                <a:spcPts val="0"/>
              </a:spcAft>
              <a:buClr>
                <a:schemeClr val="tx2"/>
              </a:buClr>
              <a:buFont typeface="Trebuchet MS" panose="020B0603020202020204" pitchFamily="34" charset="0"/>
              <a:buChar char="•"/>
              <a:defRPr sz="1500">
                <a:latin typeface="Trebuchet MS" panose="020B0603020202020204" pitchFamily="34" charset="0"/>
                <a:sym typeface="Trebuchet MS" panose="020B0603020202020204" pitchFamily="34" charset="0"/>
              </a:defRPr>
            </a:lvl2pPr>
            <a:lvl3pPr marL="486000" lvl="2" indent="-162000">
              <a:lnSpc>
                <a:spcPct val="100000"/>
              </a:lnSpc>
              <a:spcBef>
                <a:spcPts val="0"/>
              </a:spcBef>
              <a:spcAft>
                <a:spcPts val="0"/>
              </a:spcAft>
              <a:buClr>
                <a:schemeClr val="tx2"/>
              </a:buClr>
              <a:buFont typeface="Trebuchet MS" panose="020B0603020202020204" pitchFamily="34" charset="0"/>
              <a:buChar char="–"/>
              <a:defRPr sz="1500">
                <a:latin typeface="Trebuchet MS" panose="020B0603020202020204" pitchFamily="34" charset="0"/>
                <a:sym typeface="Trebuchet MS" panose="020B0603020202020204" pitchFamily="34" charset="0"/>
              </a:defRPr>
            </a:lvl3pPr>
            <a:lvl4pPr marL="0" lvl="3" indent="0">
              <a:lnSpc>
                <a:spcPct val="100000"/>
              </a:lnSpc>
              <a:spcBef>
                <a:spcPts val="0"/>
              </a:spcBef>
              <a:spcAft>
                <a:spcPts val="0"/>
              </a:spcAft>
              <a:buClr>
                <a:schemeClr val="tx2"/>
              </a:buClr>
              <a:buFont typeface="Trebuchet MS" panose="020B0603020202020204" pitchFamily="34" charset="0"/>
              <a:buChar char="​"/>
              <a:defRPr sz="1800">
                <a:solidFill>
                  <a:schemeClr val="tx2"/>
                </a:solidFill>
                <a:latin typeface="Trebuchet MS" panose="020B0603020202020204" pitchFamily="34" charset="0"/>
                <a:sym typeface="Trebuchet MS" panose="020B0603020202020204" pitchFamily="34" charset="0"/>
              </a:defRPr>
            </a:lvl4pPr>
            <a:lvl5pPr marL="0" lvl="4" indent="0">
              <a:lnSpc>
                <a:spcPct val="100000"/>
              </a:lnSpc>
              <a:spcBef>
                <a:spcPts val="0"/>
              </a:spcBef>
              <a:spcAft>
                <a:spcPts val="0"/>
              </a:spcAft>
              <a:buClrTx/>
              <a:buFont typeface="Trebuchet MS" panose="020B0603020202020204" pitchFamily="34" charset="0"/>
              <a:buChar char="​"/>
              <a:defRPr sz="1800" b="1">
                <a:latin typeface="Trebuchet MS" panose="020B0603020202020204" pitchFamily="34" charset="0"/>
                <a:sym typeface="Trebuchet MS" panose="020B0603020202020204" pitchFamily="34" charset="0"/>
              </a:defRPr>
            </a:lvl5pPr>
            <a:lvl6pPr marL="243000" lvl="5" indent="-162000">
              <a:lnSpc>
                <a:spcPct val="100000"/>
              </a:lnSpc>
              <a:spcBef>
                <a:spcPts val="0"/>
              </a:spcBef>
              <a:spcAft>
                <a:spcPts val="0"/>
              </a:spcAft>
              <a:buClr>
                <a:schemeClr val="tx2"/>
              </a:buClr>
              <a:buFont typeface="Trebuchet MS" panose="020B0603020202020204" pitchFamily="34" charset="0"/>
              <a:buChar char="•"/>
              <a:defRPr sz="1800">
                <a:latin typeface="Trebuchet MS" panose="020B0603020202020204" pitchFamily="34" charset="0"/>
                <a:sym typeface="Trebuchet MS" panose="020B0603020202020204" pitchFamily="34" charset="0"/>
              </a:defRPr>
            </a:lvl6pPr>
            <a:lvl7pPr marL="0" lvl="6" indent="0">
              <a:lnSpc>
                <a:spcPct val="100000"/>
              </a:lnSpc>
              <a:spcBef>
                <a:spcPts val="0"/>
              </a:spcBef>
              <a:spcAft>
                <a:spcPts val="0"/>
              </a:spcAft>
              <a:buFont typeface="Trebuchet MS" panose="020B0603020202020204" pitchFamily="34" charset="0"/>
              <a:buChar char="​"/>
              <a:defRPr sz="4000" baseline="0">
                <a:latin typeface="Trebuchet MS" panose="020B0603020202020204" pitchFamily="34" charset="0"/>
                <a:sym typeface="Trebuchet MS" panose="020B0603020202020204" pitchFamily="34" charset="0"/>
              </a:defRPr>
            </a:lvl7pPr>
            <a:lvl8pPr marL="0" lvl="7" indent="0">
              <a:lnSpc>
                <a:spcPct val="100000"/>
              </a:lnSpc>
              <a:spcBef>
                <a:spcPts val="0"/>
              </a:spcBef>
              <a:spcAft>
                <a:spcPts val="0"/>
              </a:spcAft>
              <a:buFont typeface="Trebuchet MS" panose="020B0603020202020204" pitchFamily="34" charset="0"/>
              <a:buChar char="​"/>
              <a:defRPr sz="5000">
                <a:solidFill>
                  <a:schemeClr val="tx2"/>
                </a:solidFill>
                <a:latin typeface="Trebuchet MS" panose="020B0603020202020204" pitchFamily="34" charset="0"/>
                <a:sym typeface="Trebuchet MS" panose="020B0603020202020204" pitchFamily="34" charset="0"/>
              </a:defRPr>
            </a:lvl8pPr>
            <a:lvl9pPr marL="0" lvl="8" indent="0">
              <a:lnSpc>
                <a:spcPct val="100000"/>
              </a:lnSpc>
              <a:spcBef>
                <a:spcPts val="0"/>
              </a:spcBef>
              <a:spcAft>
                <a:spcPts val="0"/>
              </a:spcAft>
              <a:buFont typeface="Trebuchet MS" panose="020B0603020202020204" pitchFamily="34" charset="0"/>
              <a:buChar char="​"/>
              <a:defRPr sz="3300">
                <a:solidFill>
                  <a:schemeClr val="tx2"/>
                </a:solidFill>
                <a:latin typeface="Trebuchet MS" panose="020B0603020202020204" pitchFamily="34" charset="0"/>
                <a:sym typeface="Trebuchet MS" panose="020B0603020202020204" pitchFamily="34" charset="0"/>
              </a:defRPr>
            </a:lvl9pPr>
          </a:lstStyle>
          <a:p>
            <a:pPr>
              <a:buSzPct val="100000"/>
              <a:buFont typeface="Trebuchet MS" panose="020B0603020202020204" pitchFamily="34" charset="0"/>
              <a:buChar char="​"/>
              <a:defRPr/>
            </a:pPr>
            <a:r>
              <a:rPr lang="en-US" sz="1200" dirty="0">
                <a:latin typeface="+mn-lt"/>
              </a:rPr>
              <a:t>Lorem ipsum dolor sit amet, consectetur adipiscing elit. Ut tempor, quam et mattis. Lorem ipsum dolor sit amet, consectetur adipiscing elit. </a:t>
            </a:r>
          </a:p>
        </p:txBody>
      </p:sp>
      <p:grpSp>
        <p:nvGrpSpPr>
          <p:cNvPr id="29" name="Group 28">
            <a:extLst>
              <a:ext uri="{FF2B5EF4-FFF2-40B4-BE49-F238E27FC236}">
                <a16:creationId xmlns:a16="http://schemas.microsoft.com/office/drawing/2014/main" id="{4D0312C1-CE57-4504-AC64-69A4ECD1154F}"/>
              </a:ext>
            </a:extLst>
          </p:cNvPr>
          <p:cNvGrpSpPr/>
          <p:nvPr/>
        </p:nvGrpSpPr>
        <p:grpSpPr>
          <a:xfrm>
            <a:off x="290790" y="5623063"/>
            <a:ext cx="334800" cy="334672"/>
            <a:chOff x="3071135" y="1760585"/>
            <a:chExt cx="475200" cy="633600"/>
          </a:xfrm>
          <a:solidFill>
            <a:schemeClr val="bg1"/>
          </a:solidFill>
        </p:grpSpPr>
        <p:sp>
          <p:nvSpPr>
            <p:cNvPr id="30" name="Accent">
              <a:extLst>
                <a:ext uri="{FF2B5EF4-FFF2-40B4-BE49-F238E27FC236}">
                  <a16:creationId xmlns:a16="http://schemas.microsoft.com/office/drawing/2014/main" id="{F17A487C-9172-4406-8953-5DF3A90B478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1" name="Outline">
              <a:extLst>
                <a:ext uri="{FF2B5EF4-FFF2-40B4-BE49-F238E27FC236}">
                  <a16:creationId xmlns:a16="http://schemas.microsoft.com/office/drawing/2014/main" id="{3A92123B-0853-4000-85C9-D106BE88876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1092252852"/>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EA65BF8-B8C4-47F5-9189-9E546CE56547}"/>
              </a:ext>
            </a:extLst>
          </p:cNvPr>
          <p:cNvSpPr>
            <a:spLocks noGrp="1"/>
          </p:cNvSpPr>
          <p:nvPr>
            <p:ph type="title"/>
          </p:nvPr>
        </p:nvSpPr>
        <p:spPr/>
        <p:txBody>
          <a:bodyPr/>
          <a:lstStyle/>
          <a:p>
            <a:r>
              <a:rPr lang="en-US" dirty="0"/>
              <a:t>Four-Column Data Table</a:t>
            </a:r>
          </a:p>
        </p:txBody>
      </p:sp>
      <p:grpSp>
        <p:nvGrpSpPr>
          <p:cNvPr id="16" name="Group 15">
            <a:extLst>
              <a:ext uri="{FF2B5EF4-FFF2-40B4-BE49-F238E27FC236}">
                <a16:creationId xmlns:a16="http://schemas.microsoft.com/office/drawing/2014/main" id="{83DDD2F7-B507-4C8D-AA7F-7EACC16A50FF}"/>
              </a:ext>
            </a:extLst>
          </p:cNvPr>
          <p:cNvGrpSpPr/>
          <p:nvPr/>
        </p:nvGrpSpPr>
        <p:grpSpPr>
          <a:xfrm>
            <a:off x="221224" y="1638659"/>
            <a:ext cx="8701547" cy="651257"/>
            <a:chOff x="499022" y="1638659"/>
            <a:chExt cx="8145429" cy="651257"/>
          </a:xfrm>
        </p:grpSpPr>
        <p:sp>
          <p:nvSpPr>
            <p:cNvPr id="4" name="Rectangle 3">
              <a:extLst>
                <a:ext uri="{FF2B5EF4-FFF2-40B4-BE49-F238E27FC236}">
                  <a16:creationId xmlns:a16="http://schemas.microsoft.com/office/drawing/2014/main" id="{DF324438-72CD-430C-B541-CD5E6FE77591}"/>
                </a:ext>
              </a:extLst>
            </p:cNvPr>
            <p:cNvSpPr/>
            <p:nvPr/>
          </p:nvSpPr>
          <p:spPr>
            <a:xfrm>
              <a:off x="499022" y="1638659"/>
              <a:ext cx="1777234" cy="573024"/>
            </a:xfrm>
            <a:prstGeom prst="rect">
              <a:avLst/>
            </a:prstGeom>
            <a:solidFill>
              <a:schemeClr val="accent1">
                <a:lumMod val="50000"/>
              </a:schemeClr>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0574" tIns="27432" rIns="20574" bIns="27432" numCol="1" spcCol="0" rtlCol="0" fromWordArt="0" anchor="b" anchorCtr="0" forceAA="0" compatLnSpc="1">
              <a:prstTxWarp prst="textNoShape">
                <a:avLst/>
              </a:prstTxWarp>
              <a:noAutofit/>
            </a:bodyPr>
            <a:lstStyle/>
            <a:p>
              <a:pPr>
                <a:spcBef>
                  <a:spcPct val="0"/>
                </a:spcBef>
                <a:spcAft>
                  <a:spcPct val="0"/>
                </a:spcAft>
                <a:buFont typeface="Trebuchet MS" panose="020B0603020202020204" pitchFamily="34" charset="0"/>
                <a:buChar char="​"/>
              </a:pPr>
              <a:endParaRPr lang="en-US" sz="1200" b="1" dirty="0">
                <a:solidFill>
                  <a:schemeClr val="tx2"/>
                </a:solidFill>
              </a:endParaRPr>
            </a:p>
          </p:txBody>
        </p:sp>
        <p:sp>
          <p:nvSpPr>
            <p:cNvPr id="5" name="Rectangle 4">
              <a:extLst>
                <a:ext uri="{FF2B5EF4-FFF2-40B4-BE49-F238E27FC236}">
                  <a16:creationId xmlns:a16="http://schemas.microsoft.com/office/drawing/2014/main" id="{446B2F28-4AD6-4BCF-85C9-83043D12378C}"/>
                </a:ext>
              </a:extLst>
            </p:cNvPr>
            <p:cNvSpPr/>
            <p:nvPr/>
          </p:nvSpPr>
          <p:spPr>
            <a:xfrm>
              <a:off x="499022" y="1716892"/>
              <a:ext cx="1777234" cy="573024"/>
            </a:xfrm>
            <a:prstGeom prst="rect">
              <a:avLst/>
            </a:prstGeom>
            <a:solidFill>
              <a:schemeClr val="accent1"/>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0574" tIns="27432" rIns="20574" bIns="27432" numCol="1" spcCol="0" rtlCol="0" fromWordArt="0" anchor="b" anchorCtr="0" forceAA="0" compatLnSpc="1">
              <a:prstTxWarp prst="textNoShape">
                <a:avLst/>
              </a:prstTxWarp>
              <a:noAutofit/>
            </a:bodyPr>
            <a:lstStyle/>
            <a:p>
              <a:pPr>
                <a:spcBef>
                  <a:spcPct val="0"/>
                </a:spcBef>
                <a:spcAft>
                  <a:spcPct val="0"/>
                </a:spcAft>
                <a:buFont typeface="Trebuchet MS" panose="020B0603020202020204" pitchFamily="34" charset="0"/>
                <a:buChar char="​"/>
              </a:pPr>
              <a:endParaRPr lang="en-US" sz="1200" b="1" dirty="0">
                <a:solidFill>
                  <a:schemeClr val="tx2"/>
                </a:solidFill>
              </a:endParaRPr>
            </a:p>
          </p:txBody>
        </p:sp>
        <p:sp>
          <p:nvSpPr>
            <p:cNvPr id="7" name="Rectangle 6">
              <a:extLst>
                <a:ext uri="{FF2B5EF4-FFF2-40B4-BE49-F238E27FC236}">
                  <a16:creationId xmlns:a16="http://schemas.microsoft.com/office/drawing/2014/main" id="{6A36E917-B497-4730-9052-A494497D58C0}"/>
                </a:ext>
              </a:extLst>
            </p:cNvPr>
            <p:cNvSpPr/>
            <p:nvPr/>
          </p:nvSpPr>
          <p:spPr>
            <a:xfrm>
              <a:off x="2336342" y="1638659"/>
              <a:ext cx="2316395" cy="573024"/>
            </a:xfrm>
            <a:prstGeom prst="rect">
              <a:avLst/>
            </a:prstGeom>
            <a:solidFill>
              <a:schemeClr val="accent1">
                <a:lumMod val="50000"/>
              </a:schemeClr>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0574" tIns="27432" rIns="20574" bIns="27432" numCol="1" spcCol="0" rtlCol="0" fromWordArt="0" anchor="b" anchorCtr="0" forceAA="0" compatLnSpc="1">
              <a:prstTxWarp prst="textNoShape">
                <a:avLst/>
              </a:prstTxWarp>
              <a:noAutofit/>
            </a:bodyPr>
            <a:lstStyle/>
            <a:p>
              <a:pPr>
                <a:spcBef>
                  <a:spcPct val="0"/>
                </a:spcBef>
                <a:spcAft>
                  <a:spcPct val="0"/>
                </a:spcAft>
                <a:buFont typeface="Trebuchet MS" panose="020B0603020202020204" pitchFamily="34" charset="0"/>
                <a:buChar char="​"/>
              </a:pPr>
              <a:endParaRPr lang="en-US" sz="1200" b="1" dirty="0">
                <a:solidFill>
                  <a:schemeClr val="tx2"/>
                </a:solidFill>
              </a:endParaRPr>
            </a:p>
          </p:txBody>
        </p:sp>
        <p:sp>
          <p:nvSpPr>
            <p:cNvPr id="8" name="Rectangle 7">
              <a:extLst>
                <a:ext uri="{FF2B5EF4-FFF2-40B4-BE49-F238E27FC236}">
                  <a16:creationId xmlns:a16="http://schemas.microsoft.com/office/drawing/2014/main" id="{F68C0CCD-FB22-434F-A238-90485502863D}"/>
                </a:ext>
              </a:extLst>
            </p:cNvPr>
            <p:cNvSpPr/>
            <p:nvPr/>
          </p:nvSpPr>
          <p:spPr>
            <a:xfrm>
              <a:off x="2336342" y="1716892"/>
              <a:ext cx="2316395" cy="573024"/>
            </a:xfrm>
            <a:prstGeom prst="rect">
              <a:avLst/>
            </a:prstGeom>
            <a:solidFill>
              <a:schemeClr val="accent1"/>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0574" tIns="27432" rIns="20574" bIns="27432" numCol="1" spcCol="0" rtlCol="0" fromWordArt="0" anchor="b" anchorCtr="0" forceAA="0" compatLnSpc="1">
              <a:prstTxWarp prst="textNoShape">
                <a:avLst/>
              </a:prstTxWarp>
              <a:noAutofit/>
            </a:bodyPr>
            <a:lstStyle/>
            <a:p>
              <a:pPr>
                <a:spcBef>
                  <a:spcPct val="0"/>
                </a:spcBef>
                <a:spcAft>
                  <a:spcPct val="0"/>
                </a:spcAft>
                <a:buFont typeface="Trebuchet MS" panose="020B0603020202020204" pitchFamily="34" charset="0"/>
                <a:buChar char="​"/>
              </a:pPr>
              <a:endParaRPr lang="en-US" sz="1200" b="1" dirty="0">
                <a:solidFill>
                  <a:schemeClr val="tx2"/>
                </a:solidFill>
              </a:endParaRPr>
            </a:p>
          </p:txBody>
        </p:sp>
        <p:sp>
          <p:nvSpPr>
            <p:cNvPr id="10" name="Rectangle 9">
              <a:extLst>
                <a:ext uri="{FF2B5EF4-FFF2-40B4-BE49-F238E27FC236}">
                  <a16:creationId xmlns:a16="http://schemas.microsoft.com/office/drawing/2014/main" id="{04317947-90C2-4316-BE5B-BFADB629D2B2}"/>
                </a:ext>
              </a:extLst>
            </p:cNvPr>
            <p:cNvSpPr/>
            <p:nvPr/>
          </p:nvSpPr>
          <p:spPr>
            <a:xfrm>
              <a:off x="4714360" y="1638659"/>
              <a:ext cx="1936984" cy="573024"/>
            </a:xfrm>
            <a:prstGeom prst="rect">
              <a:avLst/>
            </a:prstGeom>
            <a:solidFill>
              <a:schemeClr val="accent1">
                <a:lumMod val="50000"/>
              </a:schemeClr>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0574" tIns="27432" rIns="20574" bIns="27432" numCol="1" spcCol="0" rtlCol="0" fromWordArt="0" anchor="b" anchorCtr="0" forceAA="0" compatLnSpc="1">
              <a:prstTxWarp prst="textNoShape">
                <a:avLst/>
              </a:prstTxWarp>
              <a:noAutofit/>
            </a:bodyPr>
            <a:lstStyle/>
            <a:p>
              <a:pPr algn="ctr">
                <a:spcBef>
                  <a:spcPct val="0"/>
                </a:spcBef>
                <a:spcAft>
                  <a:spcPct val="0"/>
                </a:spcAft>
                <a:buFont typeface="Trebuchet MS" panose="020B0603020202020204" pitchFamily="34" charset="0"/>
                <a:buChar char="​"/>
              </a:pPr>
              <a:endParaRPr lang="en-US" sz="1200" dirty="0">
                <a:solidFill>
                  <a:schemeClr val="tx1"/>
                </a:solidFill>
              </a:endParaRPr>
            </a:p>
          </p:txBody>
        </p:sp>
        <p:sp>
          <p:nvSpPr>
            <p:cNvPr id="11" name="Rectangle 10">
              <a:extLst>
                <a:ext uri="{FF2B5EF4-FFF2-40B4-BE49-F238E27FC236}">
                  <a16:creationId xmlns:a16="http://schemas.microsoft.com/office/drawing/2014/main" id="{2440BBA2-F7FB-4981-89EE-64701909506B}"/>
                </a:ext>
              </a:extLst>
            </p:cNvPr>
            <p:cNvSpPr/>
            <p:nvPr/>
          </p:nvSpPr>
          <p:spPr>
            <a:xfrm>
              <a:off x="4714360" y="1716892"/>
              <a:ext cx="1936984" cy="573024"/>
            </a:xfrm>
            <a:prstGeom prst="rect">
              <a:avLst/>
            </a:prstGeom>
            <a:solidFill>
              <a:schemeClr val="accent1"/>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0574" tIns="27432" rIns="20574" bIns="27432" numCol="1" spcCol="0" rtlCol="0" fromWordArt="0" anchor="b" anchorCtr="0" forceAA="0" compatLnSpc="1">
              <a:prstTxWarp prst="textNoShape">
                <a:avLst/>
              </a:prstTxWarp>
              <a:noAutofit/>
            </a:bodyPr>
            <a:lstStyle/>
            <a:p>
              <a:pPr algn="ctr">
                <a:spcBef>
                  <a:spcPct val="0"/>
                </a:spcBef>
                <a:spcAft>
                  <a:spcPct val="0"/>
                </a:spcAft>
                <a:buFont typeface="Trebuchet MS" panose="020B0603020202020204" pitchFamily="34" charset="0"/>
                <a:buChar char="​"/>
              </a:pPr>
              <a:endParaRPr lang="en-US" sz="1200" dirty="0">
                <a:solidFill>
                  <a:schemeClr val="tx1"/>
                </a:solidFill>
              </a:endParaRPr>
            </a:p>
          </p:txBody>
        </p:sp>
        <p:sp>
          <p:nvSpPr>
            <p:cNvPr id="13" name="Rectangle 12">
              <a:extLst>
                <a:ext uri="{FF2B5EF4-FFF2-40B4-BE49-F238E27FC236}">
                  <a16:creationId xmlns:a16="http://schemas.microsoft.com/office/drawing/2014/main" id="{4A626E5B-AE58-477E-855D-1E256DED9659}"/>
                </a:ext>
              </a:extLst>
            </p:cNvPr>
            <p:cNvSpPr/>
            <p:nvPr/>
          </p:nvSpPr>
          <p:spPr>
            <a:xfrm>
              <a:off x="6707469" y="1638659"/>
              <a:ext cx="1936982" cy="573024"/>
            </a:xfrm>
            <a:prstGeom prst="rect">
              <a:avLst/>
            </a:prstGeom>
            <a:solidFill>
              <a:schemeClr val="accent1">
                <a:lumMod val="50000"/>
              </a:schemeClr>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0574" tIns="27432" rIns="20574" bIns="27432" numCol="1" spcCol="0" rtlCol="0" fromWordArt="0" anchor="b" anchorCtr="0" forceAA="0" compatLnSpc="1">
              <a:prstTxWarp prst="textNoShape">
                <a:avLst/>
              </a:prstTxWarp>
              <a:noAutofit/>
            </a:bodyPr>
            <a:lstStyle/>
            <a:p>
              <a:pPr algn="ctr">
                <a:spcBef>
                  <a:spcPct val="0"/>
                </a:spcBef>
                <a:spcAft>
                  <a:spcPct val="0"/>
                </a:spcAft>
                <a:buFont typeface="Trebuchet MS" panose="020B0603020202020204" pitchFamily="34" charset="0"/>
                <a:buChar char="​"/>
              </a:pPr>
              <a:endParaRPr lang="en-US" sz="1200" dirty="0">
                <a:solidFill>
                  <a:schemeClr val="tx1"/>
                </a:solidFill>
              </a:endParaRPr>
            </a:p>
          </p:txBody>
        </p:sp>
        <p:sp>
          <p:nvSpPr>
            <p:cNvPr id="14" name="Rectangle 13">
              <a:extLst>
                <a:ext uri="{FF2B5EF4-FFF2-40B4-BE49-F238E27FC236}">
                  <a16:creationId xmlns:a16="http://schemas.microsoft.com/office/drawing/2014/main" id="{A566956C-373B-42A2-B9C2-3AE6C7D380A2}"/>
                </a:ext>
              </a:extLst>
            </p:cNvPr>
            <p:cNvSpPr/>
            <p:nvPr/>
          </p:nvSpPr>
          <p:spPr>
            <a:xfrm>
              <a:off x="6707466" y="1716892"/>
              <a:ext cx="1936982" cy="573024"/>
            </a:xfrm>
            <a:prstGeom prst="rect">
              <a:avLst/>
            </a:prstGeom>
            <a:solidFill>
              <a:schemeClr val="accent1"/>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0574" tIns="27432" rIns="20574" bIns="27432" numCol="1" spcCol="0" rtlCol="0" fromWordArt="0" anchor="b" anchorCtr="0" forceAA="0" compatLnSpc="1">
              <a:prstTxWarp prst="textNoShape">
                <a:avLst/>
              </a:prstTxWarp>
              <a:noAutofit/>
            </a:bodyPr>
            <a:lstStyle/>
            <a:p>
              <a:pPr algn="ctr">
                <a:spcBef>
                  <a:spcPct val="0"/>
                </a:spcBef>
                <a:spcAft>
                  <a:spcPct val="0"/>
                </a:spcAft>
                <a:buFont typeface="Trebuchet MS" panose="020B0603020202020204" pitchFamily="34" charset="0"/>
                <a:buChar char="​"/>
              </a:pPr>
              <a:endParaRPr lang="en-US" sz="1200" dirty="0">
                <a:solidFill>
                  <a:schemeClr val="tx1"/>
                </a:solidFill>
              </a:endParaRPr>
            </a:p>
          </p:txBody>
        </p:sp>
      </p:grpSp>
      <p:graphicFrame>
        <p:nvGraphicFramePr>
          <p:cNvPr id="15" name="Table 14">
            <a:extLst>
              <a:ext uri="{FF2B5EF4-FFF2-40B4-BE49-F238E27FC236}">
                <a16:creationId xmlns:a16="http://schemas.microsoft.com/office/drawing/2014/main" id="{7F530B68-B20E-4475-93E6-E15B4B51AD49}"/>
              </a:ext>
            </a:extLst>
          </p:cNvPr>
          <p:cNvGraphicFramePr>
            <a:graphicFrameLocks noGrp="1"/>
          </p:cNvGraphicFramePr>
          <p:nvPr>
            <p:custDataLst>
              <p:tags r:id="rId1"/>
            </p:custDataLst>
            <p:extLst>
              <p:ext uri="{D42A27DB-BD31-4B8C-83A1-F6EECF244321}">
                <p14:modId xmlns:p14="http://schemas.microsoft.com/office/powerpoint/2010/main" val="2136725135"/>
              </p:ext>
            </p:extLst>
          </p:nvPr>
        </p:nvGraphicFramePr>
        <p:xfrm>
          <a:off x="221226" y="1729232"/>
          <a:ext cx="8701549" cy="4260220"/>
        </p:xfrm>
        <a:graphic>
          <a:graphicData uri="http://schemas.openxmlformats.org/drawingml/2006/table">
            <a:tbl>
              <a:tblPr>
                <a:tableStyleId>{2D5ABB26-0587-4C30-8999-92F81FD0307C}</a:tableStyleId>
              </a:tblPr>
              <a:tblGrid>
                <a:gridCol w="1942224">
                  <a:extLst>
                    <a:ext uri="{9D8B030D-6E8A-4147-A177-3AD203B41FA5}">
                      <a16:colId xmlns:a16="http://schemas.microsoft.com/office/drawing/2014/main" val="3527458648"/>
                    </a:ext>
                  </a:extLst>
                </a:gridCol>
                <a:gridCol w="2529305">
                  <a:extLst>
                    <a:ext uri="{9D8B030D-6E8A-4147-A177-3AD203B41FA5}">
                      <a16:colId xmlns:a16="http://schemas.microsoft.com/office/drawing/2014/main" val="1460744178"/>
                    </a:ext>
                  </a:extLst>
                </a:gridCol>
                <a:gridCol w="2115010">
                  <a:extLst>
                    <a:ext uri="{9D8B030D-6E8A-4147-A177-3AD203B41FA5}">
                      <a16:colId xmlns:a16="http://schemas.microsoft.com/office/drawing/2014/main" val="378111112"/>
                    </a:ext>
                  </a:extLst>
                </a:gridCol>
                <a:gridCol w="2115010">
                  <a:extLst>
                    <a:ext uri="{9D8B030D-6E8A-4147-A177-3AD203B41FA5}">
                      <a16:colId xmlns:a16="http://schemas.microsoft.com/office/drawing/2014/main" val="135637494"/>
                    </a:ext>
                  </a:extLst>
                </a:gridCol>
              </a:tblGrid>
              <a:tr h="561848">
                <a:tc>
                  <a:txBody>
                    <a:bodyPr/>
                    <a:lstStyle/>
                    <a:p>
                      <a:pPr marL="0" lvl="0" indent="0" algn="ctr" defTabSz="914400" rtl="0" eaLnBrk="1" fontAlgn="base" latinLnBrk="0" hangingPunct="1">
                        <a:lnSpc>
                          <a:spcPct val="100000"/>
                        </a:lnSpc>
                        <a:spcBef>
                          <a:spcPct val="0"/>
                        </a:spcBef>
                        <a:spcAft>
                          <a:spcPct val="0"/>
                        </a:spcAft>
                        <a:buFont typeface="Trebuchet MS" panose="020B0603020202020204" pitchFamily="34" charset="0"/>
                        <a:buChar char="​"/>
                      </a:pPr>
                      <a:r>
                        <a:rPr lang="en-US" sz="1200" b="1" i="0" u="none" strike="noStrike" dirty="0">
                          <a:solidFill>
                            <a:schemeClr val="bg1"/>
                          </a:solidFill>
                          <a:effectLst/>
                          <a:latin typeface="+mn-lt"/>
                        </a:rPr>
                        <a:t>Lorem ipsum dolor </a:t>
                      </a:r>
                    </a:p>
                  </a:txBody>
                  <a:tcPr marL="27432" marR="27432" marT="27432" marB="27432" anchor="ctr">
                    <a:lnL w="9525" cap="flat" cmpd="sng" algn="ctr">
                      <a:noFill/>
                      <a:prstDash val="solid"/>
                      <a:round/>
                      <a:headEnd type="none" w="med" len="med"/>
                      <a:tailEnd type="none" w="med" len="med"/>
                    </a:lnL>
                    <a:lnR>
                      <a:noFill/>
                    </a:lnR>
                    <a:lnT w="9525"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defTabSz="914400" rtl="0" eaLnBrk="1" fontAlgn="base" latinLnBrk="0" hangingPunct="1">
                        <a:lnSpc>
                          <a:spcPct val="100000"/>
                        </a:lnSpc>
                        <a:spcBef>
                          <a:spcPct val="0"/>
                        </a:spcBef>
                        <a:spcAft>
                          <a:spcPct val="0"/>
                        </a:spcAft>
                        <a:buFont typeface="Trebuchet MS" panose="020B0603020202020204" pitchFamily="34" charset="0"/>
                        <a:buChar char="​"/>
                      </a:pPr>
                      <a:r>
                        <a:rPr lang="en-US" sz="1200" b="1" i="0" u="none" strike="noStrike" dirty="0">
                          <a:solidFill>
                            <a:schemeClr val="bg1"/>
                          </a:solidFill>
                          <a:effectLst/>
                          <a:latin typeface="+mn-lt"/>
                        </a:rPr>
                        <a:t>Lorem ipsum dolor </a:t>
                      </a:r>
                    </a:p>
                  </a:txBody>
                  <a:tcPr marL="27432" marR="27432" marT="27432" marB="27432" anchor="ctr">
                    <a:lnL>
                      <a:noFill/>
                    </a:lnL>
                    <a:lnR>
                      <a:noFill/>
                    </a:lnR>
                    <a:lnT w="9525"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defTabSz="914400" rtl="0" eaLnBrk="1" fontAlgn="base" latinLnBrk="0" hangingPunct="1">
                        <a:lnSpc>
                          <a:spcPct val="100000"/>
                        </a:lnSpc>
                        <a:spcBef>
                          <a:spcPct val="0"/>
                        </a:spcBef>
                        <a:spcAft>
                          <a:spcPct val="0"/>
                        </a:spcAft>
                        <a:buFont typeface="Trebuchet MS" panose="020B0603020202020204" pitchFamily="34" charset="0"/>
                        <a:buChar char="​"/>
                      </a:pPr>
                      <a:r>
                        <a:rPr lang="en-US" sz="1200" b="1" i="0" u="none" strike="noStrike" dirty="0">
                          <a:solidFill>
                            <a:schemeClr val="bg1"/>
                          </a:solidFill>
                          <a:effectLst/>
                          <a:latin typeface="+mn-lt"/>
                        </a:rPr>
                        <a:t>Lorem ipsum dolor </a:t>
                      </a:r>
                      <a:endParaRPr lang="en-US" sz="1200" b="0" i="0" u="none" strike="noStrike" dirty="0">
                        <a:solidFill>
                          <a:schemeClr val="bg1"/>
                        </a:solidFill>
                        <a:effectLst/>
                        <a:latin typeface="+mn-lt"/>
                      </a:endParaRPr>
                    </a:p>
                  </a:txBody>
                  <a:tcPr marL="27432" marR="27432" marT="27432" marB="27432" anchor="ctr">
                    <a:lnL>
                      <a:noFill/>
                    </a:lnL>
                    <a:lnR>
                      <a:noFill/>
                    </a:lnR>
                    <a:lnT w="9525"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lvl="0" indent="0" algn="ctr" defTabSz="914400" rtl="0" eaLnBrk="1" fontAlgn="base" latinLnBrk="0" hangingPunct="1">
                        <a:lnSpc>
                          <a:spcPct val="100000"/>
                        </a:lnSpc>
                        <a:spcBef>
                          <a:spcPct val="0"/>
                        </a:spcBef>
                        <a:spcAft>
                          <a:spcPct val="0"/>
                        </a:spcAft>
                        <a:buFont typeface="Trebuchet MS" panose="020B0603020202020204" pitchFamily="34" charset="0"/>
                        <a:buChar char="​"/>
                      </a:pPr>
                      <a:r>
                        <a:rPr lang="en-US" sz="1200" b="1" i="0" u="none" strike="noStrike" dirty="0">
                          <a:solidFill>
                            <a:schemeClr val="bg1"/>
                          </a:solidFill>
                          <a:effectLst/>
                          <a:latin typeface="+mn-lt"/>
                        </a:rPr>
                        <a:t>Lorem ipsum dolor </a:t>
                      </a:r>
                      <a:endParaRPr lang="en-US" sz="1200" b="0" i="0" u="none" strike="noStrike" dirty="0">
                        <a:solidFill>
                          <a:schemeClr val="bg1"/>
                        </a:solidFill>
                        <a:effectLst/>
                        <a:latin typeface="+mn-lt"/>
                      </a:endParaRPr>
                    </a:p>
                  </a:txBody>
                  <a:tcPr marL="27432" marR="27432" marT="27432" marB="27432" anchor="ctr">
                    <a:lnL>
                      <a:noFill/>
                    </a:lnL>
                    <a:lnR w="9525" cap="flat" cmpd="sng" algn="ctr">
                      <a:noFill/>
                      <a:prstDash val="solid"/>
                      <a:round/>
                      <a:headEnd type="none" w="med" len="med"/>
                      <a:tailEnd type="none" w="med" len="med"/>
                    </a:lnR>
                    <a:lnT w="9525" cap="flat" cmpd="sng" algn="ctr">
                      <a:noFill/>
                      <a:prstDash val="solid"/>
                      <a:round/>
                      <a:headEnd type="none" w="med" len="med"/>
                      <a:tailEnd type="none" w="med" len="med"/>
                    </a:lnT>
                    <a:lnB w="285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673343994"/>
                  </a:ext>
                </a:extLst>
              </a:tr>
              <a:tr h="235662">
                <a:tc rowSpan="4">
                  <a:txBody>
                    <a:bodyPr/>
                    <a:lstStyle/>
                    <a:p>
                      <a:pPr marL="20574" indent="0" algn="l"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1"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1" i="0" u="none" strike="noStrike" dirty="0">
                        <a:solidFill>
                          <a:schemeClr val="tx2"/>
                        </a:solidFill>
                        <a:effectLst/>
                        <a:latin typeface="+mn-lt"/>
                      </a:endParaRPr>
                    </a:p>
                  </a:txBody>
                  <a:tcPr marL="18288" marR="18288" marT="18288" marB="18288" anchor="ctr">
                    <a:lnL w="28575" cap="flat" cmpd="sng" algn="ctr">
                      <a:solidFill>
                        <a:schemeClr val="accent1"/>
                      </a:solidFill>
                      <a:prstDash val="solid"/>
                      <a:round/>
                      <a:headEnd type="none" w="med" len="med"/>
                      <a:tailEnd type="none" w="med" len="med"/>
                    </a:lnL>
                    <a:lnT w="28575" cap="flat" cmpd="sng" algn="ctr">
                      <a:solidFill>
                        <a:schemeClr val="accent1"/>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28575" cap="flat" cmpd="sng" algn="ctr">
                      <a:solidFill>
                        <a:schemeClr val="accent1"/>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28575" cap="flat" cmpd="sng" algn="ctr">
                      <a:solidFill>
                        <a:schemeClr val="accent1"/>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R w="28575" cap="flat" cmpd="sng" algn="ctr">
                      <a:solidFill>
                        <a:schemeClr val="accent1"/>
                      </a:solidFill>
                      <a:prstDash val="solid"/>
                      <a:round/>
                      <a:headEnd type="none" w="med" len="med"/>
                      <a:tailEnd type="none" w="med" len="med"/>
                    </a:lnR>
                    <a:lnT w="28575" cap="flat" cmpd="sng" algn="ctr">
                      <a:solidFill>
                        <a:schemeClr val="accent1"/>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extLst>
                  <a:ext uri="{0D108BD9-81ED-4DB2-BD59-A6C34878D82A}">
                    <a16:rowId xmlns:a16="http://schemas.microsoft.com/office/drawing/2014/main" val="2583353777"/>
                  </a:ext>
                </a:extLst>
              </a:tr>
              <a:tr h="235662">
                <a:tc vMerge="1">
                  <a:txBody>
                    <a:bodyPr/>
                    <a:lstStyle/>
                    <a:p>
                      <a:pPr marL="0" indent="0" algn="l" defTabSz="914400" rtl="0" eaLnBrk="1" fontAlgn="b" latinLnBrk="0" hangingPunct="1">
                        <a:buFont typeface="Trebuchet MS" panose="020B0603020202020204" pitchFamily="34" charset="0"/>
                        <a:buChar char="​"/>
                      </a:pPr>
                      <a:endParaRPr lang="en-US" sz="900" b="0" i="0" u="none" strike="noStrike" dirty="0">
                        <a:solidFill>
                          <a:schemeClr val="tx2"/>
                        </a:solidFill>
                        <a:effectLst/>
                        <a:latin typeface="Franklin Gothic Book" panose="020B0503020102020204" pitchFamily="34" charset="0"/>
                      </a:endParaRPr>
                    </a:p>
                  </a:txBody>
                  <a:tcPr marL="0" marR="72000" marT="73152" marB="73152" anchor="ctr">
                    <a:lnL w="12700" cap="flat" cmpd="sng" algn="ctr">
                      <a:solidFill>
                        <a:schemeClr val="lt1">
                          <a:alpha val="0"/>
                        </a:schemeClr>
                      </a:solidFill>
                      <a:prstDash val="solid"/>
                      <a:round/>
                      <a:headEnd type="none" w="med" len="med"/>
                      <a:tailEnd type="none" w="med" len="med"/>
                    </a:lnL>
                    <a:lnR w="12700" cap="flat" cmpd="sng" algn="ctr">
                      <a:solidFill>
                        <a:schemeClr val="lt1">
                          <a:alpha val="0"/>
                        </a:schemeClr>
                      </a:solidFill>
                      <a:prstDash val="solid"/>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no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extLst>
                  <a:ext uri="{0D108BD9-81ED-4DB2-BD59-A6C34878D82A}">
                    <a16:rowId xmlns:a16="http://schemas.microsoft.com/office/drawing/2014/main" val="2216939891"/>
                  </a:ext>
                </a:extLst>
              </a:tr>
              <a:tr h="235662">
                <a:tc vMerge="1">
                  <a:txBody>
                    <a:bodyPr/>
                    <a:lstStyle/>
                    <a:p>
                      <a:pPr marL="0" indent="0" algn="l" defTabSz="914400" rtl="0" eaLnBrk="1" fontAlgn="b" latinLnBrk="0" hangingPunct="1">
                        <a:buFont typeface="Trebuchet MS" panose="020B0603020202020204" pitchFamily="34" charset="0"/>
                        <a:buChar char="​"/>
                      </a:pPr>
                      <a:endParaRPr lang="en-US" sz="900" b="0" i="0" u="none" strike="noStrike" dirty="0">
                        <a:solidFill>
                          <a:schemeClr val="tx2"/>
                        </a:solidFill>
                        <a:effectLst/>
                        <a:latin typeface="Franklin Gothic Book" panose="020B0503020102020204" pitchFamily="34" charset="0"/>
                      </a:endParaRPr>
                    </a:p>
                  </a:txBody>
                  <a:tcPr marL="0" marR="72000" marT="73152" marB="73152" anchor="ctr">
                    <a:lnL w="12700" cap="flat" cmpd="sng" algn="ctr">
                      <a:solidFill>
                        <a:schemeClr val="lt1">
                          <a:alpha val="0"/>
                        </a:schemeClr>
                      </a:solidFill>
                      <a:prstDash val="solid"/>
                      <a:round/>
                      <a:headEnd type="none" w="med" len="med"/>
                      <a:tailEnd type="none" w="med" len="med"/>
                    </a:lnL>
                    <a:lnR w="12700" cap="flat" cmpd="sng" algn="ctr">
                      <a:solidFill>
                        <a:schemeClr val="lt1">
                          <a:alpha val="0"/>
                        </a:schemeClr>
                      </a:solidFill>
                      <a:prstDash val="solid"/>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no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extLst>
                  <a:ext uri="{0D108BD9-81ED-4DB2-BD59-A6C34878D82A}">
                    <a16:rowId xmlns:a16="http://schemas.microsoft.com/office/drawing/2014/main" val="4098026429"/>
                  </a:ext>
                </a:extLst>
              </a:tr>
              <a:tr h="235662">
                <a:tc vMerge="1">
                  <a:txBody>
                    <a:bodyPr/>
                    <a:lstStyle/>
                    <a:p>
                      <a:pPr marL="0" indent="0" algn="l" defTabSz="914400" rtl="0" eaLnBrk="1" fontAlgn="b" latinLnBrk="0" hangingPunct="1">
                        <a:buFont typeface="Trebuchet MS" panose="020B0603020202020204" pitchFamily="34" charset="0"/>
                        <a:buChar char="​"/>
                      </a:pPr>
                      <a:endParaRPr lang="en-US" sz="900" b="0" i="0" u="none" strike="noStrike" dirty="0">
                        <a:solidFill>
                          <a:schemeClr val="tx2"/>
                        </a:solidFill>
                        <a:effectLst/>
                        <a:latin typeface="Franklin Gothic Book" panose="020B0503020102020204" pitchFamily="34" charset="0"/>
                      </a:endParaRPr>
                    </a:p>
                  </a:txBody>
                  <a:tcPr marL="0" marR="72000" marT="73152" marB="73152" anchor="ctr">
                    <a:lnL w="12700" cap="flat" cmpd="sng" algn="ctr">
                      <a:solidFill>
                        <a:schemeClr val="lt1">
                          <a:alpha val="0"/>
                        </a:schemeClr>
                      </a:solidFill>
                      <a:prstDash val="solid"/>
                      <a:round/>
                      <a:headEnd type="none" w="med" len="med"/>
                      <a:tailEnd type="none" w="med" len="med"/>
                    </a:lnL>
                    <a:lnR w="12700" cap="flat" cmpd="sng" algn="ctr">
                      <a:solidFill>
                        <a:schemeClr val="lt1">
                          <a:alpha val="0"/>
                        </a:schemeClr>
                      </a:solidFill>
                      <a:prstDash val="solid"/>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no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3851125223"/>
                  </a:ext>
                </a:extLst>
              </a:tr>
              <a:tr h="235662">
                <a:tc rowSpan="3">
                  <a:txBody>
                    <a:bodyPr/>
                    <a:lstStyle/>
                    <a:p>
                      <a:pPr marL="20574" indent="0" algn="l"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1"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1" i="0" u="none" strike="noStrike" dirty="0">
                        <a:solidFill>
                          <a:schemeClr val="tx2"/>
                        </a:solidFill>
                        <a:effectLst/>
                        <a:latin typeface="+mn-lt"/>
                      </a:endParaRPr>
                    </a:p>
                  </a:txBody>
                  <a:tcPr marL="18288" marR="18288" marT="18288" marB="18288" anchor="ctr">
                    <a:lnL w="28575" cap="flat" cmpd="sng" algn="ctr">
                      <a:solidFill>
                        <a:schemeClr val="accent1"/>
                      </a:solidFill>
                      <a:prstDash val="solid"/>
                      <a:round/>
                      <a:headEnd type="none" w="med" len="med"/>
                      <a:tailEnd type="none" w="med" len="med"/>
                    </a:lnL>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extLst>
                  <a:ext uri="{0D108BD9-81ED-4DB2-BD59-A6C34878D82A}">
                    <a16:rowId xmlns:a16="http://schemas.microsoft.com/office/drawing/2014/main" val="2340618243"/>
                  </a:ext>
                </a:extLst>
              </a:tr>
              <a:tr h="235662">
                <a:tc vMerge="1">
                  <a:txBody>
                    <a:bodyPr/>
                    <a:lstStyle/>
                    <a:p>
                      <a:endParaRPr lang="en-US"/>
                    </a:p>
                  </a:txBody>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extLst>
                  <a:ext uri="{0D108BD9-81ED-4DB2-BD59-A6C34878D82A}">
                    <a16:rowId xmlns:a16="http://schemas.microsoft.com/office/drawing/2014/main" val="1335175093"/>
                  </a:ext>
                </a:extLst>
              </a:tr>
              <a:tr h="235662">
                <a:tc vMerge="1">
                  <a:txBody>
                    <a:bodyPr/>
                    <a:lstStyle/>
                    <a:p>
                      <a:pPr marL="0" indent="0" algn="l" defTabSz="914400" rtl="0" eaLnBrk="1" fontAlgn="b" latinLnBrk="0" hangingPunct="1">
                        <a:buFont typeface="Trebuchet MS" panose="020B0603020202020204" pitchFamily="34" charset="0"/>
                        <a:buChar char="​"/>
                      </a:pPr>
                      <a:endParaRPr lang="en-US" sz="900" b="0" i="0" u="none" strike="noStrike" dirty="0">
                        <a:solidFill>
                          <a:schemeClr val="tx2"/>
                        </a:solidFill>
                        <a:effectLst/>
                        <a:latin typeface="Franklin Gothic Book" panose="020B0503020102020204" pitchFamily="34" charset="0"/>
                      </a:endParaRPr>
                    </a:p>
                  </a:txBody>
                  <a:tcPr marL="0" marR="72000" marT="73152" marB="73152" anchor="ctr">
                    <a:lnL w="12700" cap="flat" cmpd="sng" algn="ctr">
                      <a:solidFill>
                        <a:schemeClr val="lt1">
                          <a:alpha val="0"/>
                        </a:schemeClr>
                      </a:solidFill>
                      <a:prstDash val="solid"/>
                      <a:round/>
                      <a:headEnd type="none" w="med" len="med"/>
                      <a:tailEnd type="none" w="med" len="med"/>
                    </a:lnL>
                    <a:lnR w="12700" cap="flat" cmpd="sng" algn="ctr">
                      <a:solidFill>
                        <a:schemeClr val="lt1">
                          <a:alpha val="0"/>
                        </a:schemeClr>
                      </a:solidFill>
                      <a:prstDash val="solid"/>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no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796623839"/>
                  </a:ext>
                </a:extLst>
              </a:tr>
              <a:tr h="235662">
                <a:tc rowSpan="3">
                  <a:txBody>
                    <a:bodyPr/>
                    <a:lstStyle/>
                    <a:p>
                      <a:pPr marL="20574" indent="0" algn="l"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1"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1" i="0" u="none" strike="noStrike" dirty="0">
                        <a:solidFill>
                          <a:schemeClr val="tx2"/>
                        </a:solidFill>
                        <a:effectLst/>
                        <a:latin typeface="+mn-lt"/>
                      </a:endParaRPr>
                    </a:p>
                  </a:txBody>
                  <a:tcPr marL="18288" marR="18288" marT="18288" marB="18288" anchor="ctr">
                    <a:lnL w="28575" cap="flat" cmpd="sng" algn="ctr">
                      <a:solidFill>
                        <a:schemeClr val="accent1"/>
                      </a:solidFill>
                      <a:prstDash val="solid"/>
                      <a:round/>
                      <a:headEnd type="none" w="med" len="med"/>
                      <a:tailEnd type="none" w="med" len="med"/>
                    </a:lnL>
                    <a:lnT w="9525" cap="flat" cmpd="sng" algn="ctr">
                      <a:solidFill>
                        <a:schemeClr val="bg1">
                          <a:lumMod val="50000"/>
                        </a:schemeClr>
                      </a:solidFill>
                      <a:prstDash val="solid"/>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 typeface="Trebuchet MS" panose="020B0603020202020204" pitchFamily="34" charset="0"/>
                        <a:buChar char="​"/>
                        <a:tabLst/>
                        <a:defRP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extLst>
                  <a:ext uri="{0D108BD9-81ED-4DB2-BD59-A6C34878D82A}">
                    <a16:rowId xmlns:a16="http://schemas.microsoft.com/office/drawing/2014/main" val="1795239608"/>
                  </a:ext>
                </a:extLst>
              </a:tr>
              <a:tr h="235662">
                <a:tc vMerge="1">
                  <a:txBody>
                    <a:bodyPr/>
                    <a:lstStyle/>
                    <a:p>
                      <a:pPr marL="0" indent="0" algn="l" defTabSz="914400" rtl="0" eaLnBrk="1" fontAlgn="b" latinLnBrk="0" hangingPunct="1">
                        <a:buFont typeface="Trebuchet MS" panose="020B0603020202020204" pitchFamily="34" charset="0"/>
                        <a:buChar char="​"/>
                      </a:pPr>
                      <a:endParaRPr lang="en-US" sz="900" b="0" i="0" u="none" strike="noStrike" dirty="0">
                        <a:solidFill>
                          <a:schemeClr val="tx2"/>
                        </a:solidFill>
                        <a:effectLst/>
                        <a:latin typeface="Franklin Gothic Book" panose="020B0503020102020204" pitchFamily="34" charset="0"/>
                      </a:endParaRPr>
                    </a:p>
                  </a:txBody>
                  <a:tcPr marL="0" marR="72000" marT="73152" marB="73152" anchor="ctr">
                    <a:lnL w="12700" cap="flat" cmpd="sng" algn="ctr">
                      <a:solidFill>
                        <a:schemeClr val="lt1">
                          <a:alpha val="0"/>
                        </a:schemeClr>
                      </a:solidFill>
                      <a:prstDash val="solid"/>
                      <a:round/>
                      <a:headEnd type="none" w="med" len="med"/>
                      <a:tailEnd type="none" w="med" len="med"/>
                    </a:lnL>
                    <a:lnR w="12700" cap="flat" cmpd="sng" algn="ctr">
                      <a:solidFill>
                        <a:schemeClr val="lt1">
                          <a:alpha val="0"/>
                        </a:schemeClr>
                      </a:solidFill>
                      <a:prstDash val="solid"/>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noFill/>
                  </a:tcPr>
                </a:tc>
                <a:tc>
                  <a:txBody>
                    <a:bodyPr/>
                    <a:lstStyle/>
                    <a:p>
                      <a:pPr marL="0" indent="0" algn="ctr" rtl="0" fontAlgn="auto" hangingPunct="1">
                        <a:lnSpc>
                          <a:spcPct val="100000"/>
                        </a:lnSpc>
                        <a:spcBef>
                          <a:spcPts val="0"/>
                        </a:spcBef>
                        <a:spcAft>
                          <a:spcPts val="0"/>
                        </a:spcAft>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indent="0" algn="ctr" rtl="0" fontAlgn="auto" hangingPunct="1">
                        <a:lnSpc>
                          <a:spcPct val="100000"/>
                        </a:lnSpc>
                        <a:spcBef>
                          <a:spcPts val="0"/>
                        </a:spcBef>
                        <a:spcAft>
                          <a:spcPts val="0"/>
                        </a:spcAft>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tcPr>
                </a:tc>
                <a:extLst>
                  <a:ext uri="{0D108BD9-81ED-4DB2-BD59-A6C34878D82A}">
                    <a16:rowId xmlns:a16="http://schemas.microsoft.com/office/drawing/2014/main" val="2614974324"/>
                  </a:ext>
                </a:extLst>
              </a:tr>
              <a:tr h="235662">
                <a:tc vMerge="1">
                  <a:txBody>
                    <a:bodyPr/>
                    <a:lstStyle/>
                    <a:p>
                      <a:pPr algn="l" fontAlgn="b"/>
                      <a:endParaRPr lang="en-US" sz="900" b="0" i="0" u="none" strike="noStrike" dirty="0">
                        <a:solidFill>
                          <a:srgbClr val="575757"/>
                        </a:solidFill>
                        <a:effectLst/>
                        <a:latin typeface="Franklin Gothic Book" panose="020B0503020102020204" pitchFamily="34" charset="0"/>
                      </a:endParaRPr>
                    </a:p>
                  </a:txBody>
                  <a:tcPr marL="0" marR="72000" marT="73152" marB="73152" anchor="ctr">
                    <a:lnL w="12700" cap="flat" cmpd="sng" algn="ctr">
                      <a:solidFill>
                        <a:schemeClr val="lt1">
                          <a:alpha val="0"/>
                        </a:schemeClr>
                      </a:solidFill>
                      <a:prstDash val="solid"/>
                      <a:round/>
                      <a:headEnd type="none" w="med" len="med"/>
                      <a:tailEnd type="none" w="med" len="med"/>
                    </a:lnL>
                    <a:lnR w="12700" cap="flat" cmpd="sng" algn="ctr">
                      <a:solidFill>
                        <a:schemeClr val="lt1">
                          <a:alpha val="0"/>
                        </a:schemeClr>
                      </a:solidFill>
                      <a:prstDash val="solid"/>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noFill/>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2937511159"/>
                  </a:ext>
                </a:extLst>
              </a:tr>
              <a:tr h="235662">
                <a:tc rowSpan="2">
                  <a:txBody>
                    <a:bodyPr/>
                    <a:lstStyle/>
                    <a:p>
                      <a:pPr marL="20574" indent="0" algn="l"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1"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1" i="0" u="none" strike="noStrike" dirty="0">
                        <a:solidFill>
                          <a:schemeClr val="tx2"/>
                        </a:solidFill>
                        <a:effectLst/>
                        <a:latin typeface="+mn-lt"/>
                      </a:endParaRPr>
                    </a:p>
                  </a:txBody>
                  <a:tcPr marL="18288" marR="18288" marT="18288" marB="18288" anchor="ctr">
                    <a:lnL w="28575" cap="flat" cmpd="sng" algn="ctr">
                      <a:solidFill>
                        <a:schemeClr val="accent1"/>
                      </a:solidFill>
                      <a:prstDash val="solid"/>
                      <a:round/>
                      <a:headEnd type="none" w="med" len="med"/>
                      <a:tailEnd type="none" w="med" len="med"/>
                    </a:lnL>
                    <a:lnT w="9525" cap="flat" cmpd="sng" algn="ctr">
                      <a:solidFill>
                        <a:schemeClr val="bg1">
                          <a:lumMod val="50000"/>
                        </a:schemeClr>
                      </a:solidFill>
                      <a:prstDash val="solid"/>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50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tcPr>
                </a:tc>
                <a:extLst>
                  <a:ext uri="{0D108BD9-81ED-4DB2-BD59-A6C34878D82A}">
                    <a16:rowId xmlns:a16="http://schemas.microsoft.com/office/drawing/2014/main" val="2807939024"/>
                  </a:ext>
                </a:extLst>
              </a:tr>
              <a:tr h="235662">
                <a:tc vMerge="1">
                  <a:txBody>
                    <a:bodyPr/>
                    <a:lstStyle/>
                    <a:p>
                      <a:pPr marL="0" indent="0" algn="l" defTabSz="914400" rtl="0" eaLnBrk="1" fontAlgn="b" latinLnBrk="0" hangingPunct="1">
                        <a:buFont typeface="Trebuchet MS" panose="020B0603020202020204" pitchFamily="34" charset="0"/>
                        <a:buChar char="​"/>
                      </a:pPr>
                      <a:endParaRPr lang="en-US" sz="900" b="0" i="0" u="none" strike="noStrike" dirty="0">
                        <a:solidFill>
                          <a:schemeClr val="tx2"/>
                        </a:solidFill>
                        <a:effectLst/>
                        <a:latin typeface="Franklin Gothic Book" panose="020B0503020102020204" pitchFamily="34" charset="0"/>
                      </a:endParaRPr>
                    </a:p>
                  </a:txBody>
                  <a:tcPr marL="0" marR="72000" marT="73152" marB="73152" anchor="ctr">
                    <a:lnL w="12700" cap="flat" cmpd="sng" algn="ctr">
                      <a:solidFill>
                        <a:schemeClr val="lt1">
                          <a:alpha val="0"/>
                        </a:schemeClr>
                      </a:solidFill>
                      <a:prstDash val="solid"/>
                      <a:round/>
                      <a:headEnd type="none" w="med" len="med"/>
                      <a:tailEnd type="none" w="med" len="med"/>
                    </a:lnL>
                    <a:lnR w="12700" cap="flat" cmpd="sng" algn="ctr">
                      <a:solidFill>
                        <a:schemeClr val="lt1">
                          <a:alpha val="0"/>
                        </a:schemeClr>
                      </a:solidFill>
                      <a:prstDash val="solid"/>
                      <a:round/>
                      <a:headEnd type="none" w="med" len="med"/>
                      <a:tailEnd type="none" w="med" len="med"/>
                    </a:ln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noFill/>
                  </a:tcPr>
                </a:tc>
                <a:tc>
                  <a:txBody>
                    <a:bodyPr/>
                    <a:lstStyle/>
                    <a:p>
                      <a:pPr marL="0" indent="0" algn="ctr" rtl="0" fontAlgn="auto" hangingPunct="1">
                        <a:lnSpc>
                          <a:spcPct val="100000"/>
                        </a:lnSpc>
                        <a:spcBef>
                          <a:spcPts val="0"/>
                        </a:spcBef>
                        <a:spcAft>
                          <a:spcPts val="0"/>
                        </a:spcAft>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L w="12700" cap="flat" cmpd="sng" algn="ctr">
                      <a:solidFill>
                        <a:schemeClr val="lt1">
                          <a:alpha val="0"/>
                        </a:schemeClr>
                      </a:solidFill>
                      <a:prstDash val="solid"/>
                      <a:round/>
                      <a:headEnd type="none" w="med" len="med"/>
                      <a:tailEnd type="none" w="med" len="med"/>
                    </a:lnL>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rtl="0" fontAlgn="auto" hangingPunct="1">
                        <a:lnSpc>
                          <a:spcPct val="100000"/>
                        </a:lnSpc>
                        <a:spcBef>
                          <a:spcPts val="0"/>
                        </a:spcBef>
                        <a:spcAft>
                          <a:spcPts val="0"/>
                        </a:spcAft>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rtl="0" fontAlgn="auto" hangingPunct="1">
                        <a:lnSpc>
                          <a:spcPct val="100000"/>
                        </a:lnSpc>
                        <a:spcBef>
                          <a:spcPts val="0"/>
                        </a:spcBef>
                        <a:spcAft>
                          <a:spcPts val="0"/>
                        </a:spcAft>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65000"/>
                        </a:schemeClr>
                      </a:solidFill>
                      <a:prstDash val="sys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501464847"/>
                  </a:ext>
                </a:extLst>
              </a:tr>
              <a:tr h="235662">
                <a:tc rowSpan="2">
                  <a:txBody>
                    <a:bodyPr/>
                    <a:lstStyle/>
                    <a:p>
                      <a:pPr marL="20574" indent="0" algn="l"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1"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1" i="0" u="none" strike="noStrike" dirty="0">
                        <a:solidFill>
                          <a:schemeClr val="tx2"/>
                        </a:solidFill>
                        <a:effectLst/>
                        <a:latin typeface="+mn-lt"/>
                      </a:endParaRPr>
                    </a:p>
                  </a:txBody>
                  <a:tcPr marL="18288" marR="18288" marT="18288" marB="18288" anchor="ctr">
                    <a:lnL w="28575" cap="flat" cmpd="sng" algn="ctr">
                      <a:solidFill>
                        <a:schemeClr val="accent1"/>
                      </a:solidFill>
                      <a:prstDash val="solid"/>
                      <a:round/>
                      <a:headEnd type="none" w="med" len="med"/>
                      <a:tailEnd type="none" w="med" len="med"/>
                    </a:lnL>
                    <a:lnT w="6350" cap="flat" cmpd="sng" algn="ctr">
                      <a:solidFill>
                        <a:schemeClr val="tx1"/>
                      </a:solidFill>
                      <a:prstDash val="lgDash"/>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rtl="0" fontAlgn="auto" hangingPunct="1">
                        <a:lnSpc>
                          <a:spcPct val="100000"/>
                        </a:lnSpc>
                        <a:spcBef>
                          <a:spcPts val="0"/>
                        </a:spcBef>
                        <a:spcAft>
                          <a:spcPts val="0"/>
                        </a:spcAft>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T w="9525" cap="flat" cmpd="sng" algn="ctr">
                      <a:solidFill>
                        <a:schemeClr val="bg1">
                          <a:lumMod val="50000"/>
                        </a:schemeClr>
                      </a:solidFill>
                      <a:prstDash val="solid"/>
                      <a:round/>
                      <a:headEnd type="none" w="med" len="med"/>
                      <a:tailEnd type="none" w="med" len="med"/>
                    </a:lnT>
                    <a:lnB w="6350" cap="flat" cmpd="sng" algn="ctr">
                      <a:solidFill>
                        <a:schemeClr val="tx1"/>
                      </a:solidFill>
                      <a:prstDash val="dot"/>
                      <a:round/>
                      <a:headEnd type="none" w="med" len="med"/>
                      <a:tailEnd type="none" w="med" len="med"/>
                    </a:lnB>
                  </a:tcPr>
                </a:tc>
                <a:tc>
                  <a:txBody>
                    <a:bodyPr/>
                    <a:lstStyle/>
                    <a:p>
                      <a:pPr marL="0" indent="0" algn="ctr" rtl="0" fontAlgn="auto" hangingPunct="1">
                        <a:lnSpc>
                          <a:spcPct val="100000"/>
                        </a:lnSpc>
                        <a:spcBef>
                          <a:spcPts val="0"/>
                        </a:spcBef>
                        <a:spcAft>
                          <a:spcPts val="0"/>
                        </a:spcAft>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T w="9525" cap="flat" cmpd="sng" algn="ctr">
                      <a:solidFill>
                        <a:schemeClr val="bg1">
                          <a:lumMod val="50000"/>
                        </a:schemeClr>
                      </a:solidFill>
                      <a:prstDash val="solid"/>
                      <a:round/>
                      <a:headEnd type="none" w="med" len="med"/>
                      <a:tailEnd type="none" w="med" len="med"/>
                    </a:lnT>
                    <a:lnB w="6350" cap="flat" cmpd="sng" algn="ctr">
                      <a:solidFill>
                        <a:schemeClr val="tx1"/>
                      </a:solidFill>
                      <a:prstDash val="dot"/>
                      <a:round/>
                      <a:headEnd type="none" w="med" len="med"/>
                      <a:tailEnd type="none" w="med" len="med"/>
                    </a:lnB>
                  </a:tcPr>
                </a:tc>
                <a:tc>
                  <a:txBody>
                    <a:bodyPr/>
                    <a:lstStyle/>
                    <a:p>
                      <a:pPr marL="0" indent="0" algn="ctr" rtl="0" fontAlgn="auto" hangingPunct="1">
                        <a:lnSpc>
                          <a:spcPct val="100000"/>
                        </a:lnSpc>
                        <a:spcBef>
                          <a:spcPts val="0"/>
                        </a:spcBef>
                        <a:spcAft>
                          <a:spcPts val="0"/>
                        </a:spcAft>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6350" cap="flat" cmpd="sng" algn="ctr">
                      <a:solidFill>
                        <a:schemeClr val="tx1"/>
                      </a:solidFill>
                      <a:prstDash val="dot"/>
                      <a:round/>
                      <a:headEnd type="none" w="med" len="med"/>
                      <a:tailEnd type="none" w="med" len="med"/>
                    </a:lnB>
                  </a:tcPr>
                </a:tc>
                <a:extLst>
                  <a:ext uri="{0D108BD9-81ED-4DB2-BD59-A6C34878D82A}">
                    <a16:rowId xmlns:a16="http://schemas.microsoft.com/office/drawing/2014/main" val="3354352040"/>
                  </a:ext>
                </a:extLst>
              </a:tr>
              <a:tr h="235662">
                <a:tc vMerge="1">
                  <a:txBody>
                    <a:bodyPr/>
                    <a:lstStyle/>
                    <a:p>
                      <a:endParaRPr lang="en-US"/>
                    </a:p>
                  </a:txBody>
                  <a:tcPr/>
                </a:tc>
                <a:tc>
                  <a:txBody>
                    <a:bodyPr/>
                    <a:lstStyle/>
                    <a:p>
                      <a:pPr marL="0" indent="0" algn="ctr" rtl="0" fontAlgn="auto" hangingPunct="1">
                        <a:lnSpc>
                          <a:spcPct val="100000"/>
                        </a:lnSpc>
                        <a:spcBef>
                          <a:spcPts val="0"/>
                        </a:spcBef>
                        <a:spcAft>
                          <a:spcPts val="0"/>
                        </a:spcAft>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T w="6350" cap="flat" cmpd="sng" algn="ctr">
                      <a:solidFill>
                        <a:schemeClr val="tx1"/>
                      </a:solidFill>
                      <a:prstDash val="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rtl="0" fontAlgn="auto" hangingPunct="1">
                        <a:lnSpc>
                          <a:spcPct val="100000"/>
                        </a:lnSpc>
                        <a:spcBef>
                          <a:spcPts val="0"/>
                        </a:spcBef>
                        <a:spcAft>
                          <a:spcPts val="0"/>
                        </a:spcAft>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T w="6350" cap="flat" cmpd="sng" algn="ctr">
                      <a:solidFill>
                        <a:schemeClr val="tx1"/>
                      </a:solidFill>
                      <a:prstDash val="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tc>
                  <a:txBody>
                    <a:bodyPr/>
                    <a:lstStyle/>
                    <a:p>
                      <a:pPr marL="0" indent="0" algn="ctr" rtl="0" fontAlgn="auto" hangingPunct="1">
                        <a:lnSpc>
                          <a:spcPct val="100000"/>
                        </a:lnSpc>
                        <a:spcBef>
                          <a:spcPts val="0"/>
                        </a:spcBef>
                        <a:spcAft>
                          <a:spcPts val="0"/>
                        </a:spcAft>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dirty="0">
                        <a:solidFill>
                          <a:schemeClr val="tx1"/>
                        </a:solidFill>
                        <a:latin typeface="+mn-lt"/>
                      </a:endParaRPr>
                    </a:p>
                  </a:txBody>
                  <a:tcPr marL="18288" marR="18288" marT="18288" marB="18288" anchor="ctr">
                    <a:lnR w="28575" cap="flat" cmpd="sng" algn="ctr">
                      <a:solidFill>
                        <a:schemeClr val="accent1"/>
                      </a:solidFill>
                      <a:prstDash val="solid"/>
                      <a:round/>
                      <a:headEnd type="none" w="med" len="med"/>
                      <a:tailEnd type="none" w="med" len="med"/>
                    </a:lnR>
                    <a:lnT w="6350" cap="flat" cmpd="sng" algn="ctr">
                      <a:solidFill>
                        <a:schemeClr val="tx1"/>
                      </a:solidFill>
                      <a:prstDash val="dot"/>
                      <a:round/>
                      <a:headEnd type="none" w="med" len="med"/>
                      <a:tailEnd type="none" w="med" len="med"/>
                    </a:lnT>
                    <a:lnB w="9525" cap="flat" cmpd="sng" algn="ctr">
                      <a:solidFill>
                        <a:schemeClr val="bg1">
                          <a:lumMod val="50000"/>
                        </a:schemeClr>
                      </a:solidFill>
                      <a:prstDash val="solid"/>
                      <a:round/>
                      <a:headEnd type="none" w="med" len="med"/>
                      <a:tailEnd type="none" w="med" len="med"/>
                    </a:lnB>
                  </a:tcPr>
                </a:tc>
                <a:extLst>
                  <a:ext uri="{0D108BD9-81ED-4DB2-BD59-A6C34878D82A}">
                    <a16:rowId xmlns:a16="http://schemas.microsoft.com/office/drawing/2014/main" val="1673399708"/>
                  </a:ext>
                </a:extLst>
              </a:tr>
              <a:tr h="399104">
                <a:tc>
                  <a:txBody>
                    <a:bodyPr/>
                    <a:lstStyle/>
                    <a:p>
                      <a:pPr marL="20574" indent="0" algn="l"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1"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1" i="0" u="none" strike="noStrike" dirty="0">
                        <a:solidFill>
                          <a:schemeClr val="tx2"/>
                        </a:solidFill>
                        <a:effectLst/>
                        <a:latin typeface="+mn-lt"/>
                      </a:endParaRPr>
                    </a:p>
                  </a:txBody>
                  <a:tcPr marL="18288" marR="18288" marT="18288" marB="18288" anchor="ctr">
                    <a:lnL w="28575" cap="flat" cmpd="sng" algn="ctr">
                      <a:solidFill>
                        <a:schemeClr val="accent1"/>
                      </a:solidFill>
                      <a:prstDash val="solid"/>
                      <a:round/>
                      <a:headEnd type="none" w="med" len="med"/>
                      <a:tailEnd type="none" w="med" len="med"/>
                    </a:lnL>
                    <a:lnT w="9525" cap="flat" cmpd="sng" algn="ctr">
                      <a:solidFill>
                        <a:schemeClr val="bg1">
                          <a:lumMod val="50000"/>
                        </a:schemeClr>
                      </a:solidFill>
                      <a:prstDash val="solid"/>
                      <a:round/>
                      <a:headEnd type="none" w="med" len="med"/>
                      <a:tailEnd type="none" w="med" len="med"/>
                    </a:lnT>
                    <a:lnB w="28575" cap="flat" cmpd="sng" algn="ctr">
                      <a:solidFill>
                        <a:schemeClr val="accent1"/>
                      </a:solidFill>
                      <a:prstDash val="solid"/>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50000"/>
                        </a:schemeClr>
                      </a:solidFill>
                      <a:prstDash val="solid"/>
                      <a:round/>
                      <a:headEnd type="none" w="med" len="med"/>
                      <a:tailEnd type="none" w="med" len="med"/>
                    </a:lnT>
                    <a:lnB w="28575" cap="flat" cmpd="sng" algn="ctr">
                      <a:solidFill>
                        <a:schemeClr val="accent1"/>
                      </a:solidFill>
                      <a:prstDash val="solid"/>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T w="9525" cap="flat" cmpd="sng" algn="ctr">
                      <a:solidFill>
                        <a:schemeClr val="bg1">
                          <a:lumMod val="50000"/>
                        </a:schemeClr>
                      </a:solidFill>
                      <a:prstDash val="solid"/>
                      <a:round/>
                      <a:headEnd type="none" w="med" len="med"/>
                      <a:tailEnd type="none" w="med" len="med"/>
                    </a:lnT>
                    <a:lnB w="28575" cap="flat" cmpd="sng" algn="ctr">
                      <a:solidFill>
                        <a:schemeClr val="accent1"/>
                      </a:solidFill>
                      <a:prstDash val="solid"/>
                      <a:round/>
                      <a:headEnd type="none" w="med" len="med"/>
                      <a:tailEnd type="none" w="med" len="med"/>
                    </a:lnB>
                  </a:tcPr>
                </a:tc>
                <a:tc>
                  <a:txBody>
                    <a:bodyPr/>
                    <a:lstStyle/>
                    <a:p>
                      <a:pPr marL="0" indent="0" algn="ctr" defTabSz="914400" rtl="0" eaLnBrk="1" fontAlgn="auto" latinLnBrk="0" hangingPunct="1">
                        <a:lnSpc>
                          <a:spcPct val="100000"/>
                        </a:lnSpc>
                        <a:spcBef>
                          <a:spcPts val="0"/>
                        </a:spcBef>
                        <a:spcAft>
                          <a:spcPts val="0"/>
                        </a:spcAft>
                        <a:buFont typeface="Trebuchet MS" panose="020B0603020202020204" pitchFamily="34" charset="0"/>
                        <a:buChar char="​"/>
                      </a:pPr>
                      <a:r>
                        <a:rPr kumimoji="0" lang="en-US" sz="1050" b="0" i="0" u="none" strike="noStrike" kern="1200" cap="none" spc="0" normalizeH="0" baseline="0" noProof="0" dirty="0">
                          <a:ln>
                            <a:noFill/>
                          </a:ln>
                          <a:solidFill>
                            <a:srgbClr val="262626"/>
                          </a:solidFill>
                          <a:effectLst/>
                          <a:uLnTx/>
                          <a:uFillTx/>
                          <a:latin typeface="Helvetica"/>
                          <a:ea typeface="+mn-ea"/>
                          <a:cs typeface="+mn-cs"/>
                        </a:rPr>
                        <a:t>Lorem ipsum dolor sit amet</a:t>
                      </a:r>
                      <a:endParaRPr lang="en-US" sz="1050" b="0" i="0" u="none" strike="noStrike" dirty="0">
                        <a:solidFill>
                          <a:schemeClr val="tx1"/>
                        </a:solidFill>
                        <a:effectLst/>
                        <a:latin typeface="+mn-lt"/>
                      </a:endParaRPr>
                    </a:p>
                  </a:txBody>
                  <a:tcPr marL="18288" marR="18288" marT="18288" marB="18288" anchor="ctr">
                    <a:lnR w="28575" cap="flat" cmpd="sng" algn="ctr">
                      <a:solidFill>
                        <a:schemeClr val="accent1"/>
                      </a:solidFill>
                      <a:prstDash val="solid"/>
                      <a:round/>
                      <a:headEnd type="none" w="med" len="med"/>
                      <a:tailEnd type="none" w="med" len="med"/>
                    </a:lnR>
                    <a:lnT w="9525" cap="flat" cmpd="sng" algn="ctr">
                      <a:solidFill>
                        <a:schemeClr val="bg1">
                          <a:lumMod val="50000"/>
                        </a:schemeClr>
                      </a:solidFill>
                      <a:prstDash val="solid"/>
                      <a:round/>
                      <a:headEnd type="none" w="med" len="med"/>
                      <a:tailEnd type="none" w="med" len="med"/>
                    </a:lnT>
                    <a:lnB w="28575"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82863816"/>
                  </a:ext>
                </a:extLst>
              </a:tr>
            </a:tbl>
          </a:graphicData>
        </a:graphic>
      </p:graphicFrame>
    </p:spTree>
    <p:extLst>
      <p:ext uri="{BB962C8B-B14F-4D97-AF65-F5344CB8AC3E}">
        <p14:creationId xmlns:p14="http://schemas.microsoft.com/office/powerpoint/2010/main" val="2626897167"/>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8A504E-5254-4E59-90A0-D7B20B7A797A}"/>
              </a:ext>
            </a:extLst>
          </p:cNvPr>
          <p:cNvSpPr>
            <a:spLocks noGrp="1"/>
          </p:cNvSpPr>
          <p:nvPr>
            <p:ph type="title"/>
          </p:nvPr>
        </p:nvSpPr>
        <p:spPr/>
        <p:txBody>
          <a:bodyPr/>
          <a:lstStyle/>
          <a:p>
            <a:r>
              <a:rPr lang="en-US" dirty="0"/>
              <a:t>Two-Column Text with Lettered Table</a:t>
            </a:r>
          </a:p>
        </p:txBody>
      </p:sp>
      <p:graphicFrame>
        <p:nvGraphicFramePr>
          <p:cNvPr id="4" name="Table 3">
            <a:extLst>
              <a:ext uri="{FF2B5EF4-FFF2-40B4-BE49-F238E27FC236}">
                <a16:creationId xmlns:a16="http://schemas.microsoft.com/office/drawing/2014/main" id="{76279D2E-786D-4B85-A142-CBB1D73AB2FD}"/>
              </a:ext>
            </a:extLst>
          </p:cNvPr>
          <p:cNvGraphicFramePr>
            <a:graphicFrameLocks noGrp="1"/>
          </p:cNvGraphicFramePr>
          <p:nvPr>
            <p:extLst>
              <p:ext uri="{D42A27DB-BD31-4B8C-83A1-F6EECF244321}">
                <p14:modId xmlns:p14="http://schemas.microsoft.com/office/powerpoint/2010/main" val="3041239331"/>
              </p:ext>
            </p:extLst>
          </p:nvPr>
        </p:nvGraphicFramePr>
        <p:xfrm>
          <a:off x="221224" y="4067191"/>
          <a:ext cx="8701549" cy="1912816"/>
        </p:xfrm>
        <a:graphic>
          <a:graphicData uri="http://schemas.openxmlformats.org/drawingml/2006/table">
            <a:tbl>
              <a:tblPr firstRow="1" firstCol="1" bandRow="1">
                <a:tableStyleId>{5C22544A-7EE6-4342-B048-85BDC9FD1C3A}</a:tableStyleId>
              </a:tblPr>
              <a:tblGrid>
                <a:gridCol w="415921">
                  <a:extLst>
                    <a:ext uri="{9D8B030D-6E8A-4147-A177-3AD203B41FA5}">
                      <a16:colId xmlns:a16="http://schemas.microsoft.com/office/drawing/2014/main" val="3493939746"/>
                    </a:ext>
                  </a:extLst>
                </a:gridCol>
                <a:gridCol w="2907518">
                  <a:extLst>
                    <a:ext uri="{9D8B030D-6E8A-4147-A177-3AD203B41FA5}">
                      <a16:colId xmlns:a16="http://schemas.microsoft.com/office/drawing/2014/main" val="1849021376"/>
                    </a:ext>
                  </a:extLst>
                </a:gridCol>
                <a:gridCol w="5378110">
                  <a:extLst>
                    <a:ext uri="{9D8B030D-6E8A-4147-A177-3AD203B41FA5}">
                      <a16:colId xmlns:a16="http://schemas.microsoft.com/office/drawing/2014/main" val="3805226464"/>
                    </a:ext>
                  </a:extLst>
                </a:gridCol>
              </a:tblGrid>
              <a:tr h="277942">
                <a:tc>
                  <a:txBody>
                    <a:bodyPr/>
                    <a:lstStyle/>
                    <a:p>
                      <a:pPr marL="0" marR="0" algn="ctr">
                        <a:spcBef>
                          <a:spcPts val="0"/>
                        </a:spcBef>
                        <a:spcAft>
                          <a:spcPts val="0"/>
                        </a:spcAft>
                      </a:pPr>
                      <a:endParaRPr lang="en-US" sz="800" b="0" dirty="0">
                        <a:solidFill>
                          <a:schemeClr val="tx1"/>
                        </a:solidFill>
                        <a:effectLst/>
                        <a:latin typeface="+mn-lt"/>
                        <a:ea typeface="Calibri" panose="020F0502020204030204" pitchFamily="34" charset="0"/>
                        <a:cs typeface="Times New Roman" panose="02020603050405020304" pitchFamily="18" charset="0"/>
                      </a:endParaRPr>
                    </a:p>
                  </a:txBody>
                  <a:tcPr marL="27432" marR="27432" marT="27432" marB="27432" anchor="ctr">
                    <a:lnR w="9525" cap="flat" cmpd="sng" algn="ctr">
                      <a:noFill/>
                      <a:prstDash val="solid"/>
                      <a:round/>
                      <a:headEnd type="none" w="med" len="med"/>
                      <a:tailEnd type="none" w="med" len="med"/>
                    </a:lnR>
                    <a:lnB w="9525"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algn="l">
                        <a:spcBef>
                          <a:spcPts val="0"/>
                        </a:spcBef>
                        <a:spcAft>
                          <a:spcPts val="0"/>
                        </a:spcAft>
                      </a:pPr>
                      <a:r>
                        <a:rPr lang="da-DK" sz="1400" b="1" dirty="0">
                          <a:solidFill>
                            <a:srgbClr val="FFFFFF"/>
                          </a:solidFill>
                          <a:effectLst/>
                          <a:latin typeface="+mn-lt"/>
                          <a:cs typeface="Courier New" panose="02070309020205020404" pitchFamily="49" charset="0"/>
                        </a:rPr>
                        <a:t>Lorem ipsum dolor sit amet</a:t>
                      </a:r>
                      <a:endParaRPr lang="en-US" sz="1400" b="1" dirty="0">
                        <a:solidFill>
                          <a:srgbClr val="FFFFFF"/>
                        </a:solidFill>
                        <a:effectLst/>
                        <a:latin typeface="+mn-lt"/>
                        <a:ea typeface="Calibri" panose="020F0502020204030204" pitchFamily="34" charset="0"/>
                        <a:cs typeface="Courier New" panose="02070309020205020404" pitchFamily="49" charset="0"/>
                      </a:endParaRPr>
                    </a:p>
                  </a:txBody>
                  <a:tcPr marL="27432" marR="27432" marT="27432" marB="27432"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B w="9525"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algn="l">
                        <a:spcBef>
                          <a:spcPts val="0"/>
                        </a:spcBef>
                        <a:spcAft>
                          <a:spcPts val="0"/>
                        </a:spcAft>
                      </a:pPr>
                      <a:r>
                        <a:rPr lang="da-DK" sz="1400" b="1" dirty="0">
                          <a:solidFill>
                            <a:srgbClr val="FFFFFF"/>
                          </a:solidFill>
                          <a:effectLst/>
                          <a:latin typeface="+mn-lt"/>
                          <a:cs typeface="Courier New" panose="02070309020205020404" pitchFamily="49" charset="0"/>
                        </a:rPr>
                        <a:t>Lorem ipsum dolor sit amet, </a:t>
                      </a:r>
                      <a:endParaRPr lang="en-US" sz="1400" b="1" dirty="0">
                        <a:solidFill>
                          <a:srgbClr val="FFFFFF"/>
                        </a:solidFill>
                        <a:effectLst/>
                        <a:latin typeface="+mn-lt"/>
                        <a:ea typeface="Calibri" panose="020F0502020204030204" pitchFamily="34" charset="0"/>
                        <a:cs typeface="Courier New" panose="02070309020205020404" pitchFamily="49" charset="0"/>
                      </a:endParaRPr>
                    </a:p>
                  </a:txBody>
                  <a:tcPr marL="27432" marR="27432" marT="27432" marB="27432" anchor="ctr">
                    <a:lnL w="9525" cap="flat" cmpd="sng" algn="ctr">
                      <a:noFill/>
                      <a:prstDash val="solid"/>
                      <a:round/>
                      <a:headEnd type="none" w="med" len="med"/>
                      <a:tailEnd type="none" w="med" len="med"/>
                    </a:lnL>
                    <a:lnB w="9525" cap="flat" cmpd="sng" algn="ctr">
                      <a:solidFill>
                        <a:schemeClr val="bg1">
                          <a:lumMod val="65000"/>
                        </a:schemeClr>
                      </a:solidFill>
                      <a:prstDash val="solid"/>
                      <a:round/>
                      <a:headEnd type="none" w="med" len="med"/>
                      <a:tailEnd type="none" w="med" len="med"/>
                    </a:lnB>
                    <a:solidFill>
                      <a:schemeClr val="accent1"/>
                    </a:solidFill>
                  </a:tcPr>
                </a:tc>
                <a:extLst>
                  <a:ext uri="{0D108BD9-81ED-4DB2-BD59-A6C34878D82A}">
                    <a16:rowId xmlns:a16="http://schemas.microsoft.com/office/drawing/2014/main" val="3337921763"/>
                  </a:ext>
                </a:extLst>
              </a:tr>
              <a:tr h="272479">
                <a:tc>
                  <a:txBody>
                    <a:bodyPr/>
                    <a:lstStyle/>
                    <a:p>
                      <a:pPr marL="0" marR="0" algn="ctr">
                        <a:spcBef>
                          <a:spcPts val="0"/>
                        </a:spcBef>
                        <a:spcAft>
                          <a:spcPts val="0"/>
                        </a:spcAft>
                      </a:pPr>
                      <a:r>
                        <a:rPr lang="en-US" sz="1200" dirty="0">
                          <a:solidFill>
                            <a:schemeClr val="tx1"/>
                          </a:solidFill>
                          <a:effectLst/>
                          <a:latin typeface="+mn-lt"/>
                        </a:rPr>
                        <a:t>A</a:t>
                      </a:r>
                      <a:endParaRPr lang="en-US" sz="1200" dirty="0">
                        <a:solidFill>
                          <a:schemeClr val="tx1"/>
                        </a:solidFill>
                        <a:effectLst/>
                        <a:latin typeface="+mn-lt"/>
                        <a:ea typeface="Calibri" panose="020F0502020204030204" pitchFamily="34" charset="0"/>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948954"/>
                  </a:ext>
                </a:extLst>
              </a:tr>
              <a:tr h="272479">
                <a:tc>
                  <a:txBody>
                    <a:bodyPr/>
                    <a:lstStyle/>
                    <a:p>
                      <a:pPr marL="0" marR="0" algn="ctr">
                        <a:spcBef>
                          <a:spcPts val="0"/>
                        </a:spcBef>
                        <a:spcAft>
                          <a:spcPts val="0"/>
                        </a:spcAft>
                      </a:pPr>
                      <a:r>
                        <a:rPr lang="en-US" sz="1200" dirty="0">
                          <a:solidFill>
                            <a:schemeClr val="tx1"/>
                          </a:solidFill>
                          <a:effectLst/>
                          <a:latin typeface="+mn-lt"/>
                          <a:ea typeface="Calibri"/>
                          <a:cs typeface="Times New Roman"/>
                        </a:rPr>
                        <a:t>B</a:t>
                      </a:r>
                      <a:endParaRPr lang="en-US" sz="1200" dirty="0">
                        <a:solidFill>
                          <a:schemeClr val="tx1"/>
                        </a:solidFill>
                        <a:effectLst/>
                        <a:latin typeface="+mn-lt"/>
                        <a:ea typeface="Calibri" panose="020F0502020204030204" pitchFamily="34" charset="0"/>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9109623"/>
                  </a:ext>
                </a:extLst>
              </a:tr>
              <a:tr h="272479">
                <a:tc>
                  <a:txBody>
                    <a:bodyPr/>
                    <a:lstStyle/>
                    <a:p>
                      <a:pPr marL="0" marR="0" algn="ctr">
                        <a:spcBef>
                          <a:spcPts val="0"/>
                        </a:spcBef>
                        <a:spcAft>
                          <a:spcPts val="0"/>
                        </a:spcAft>
                      </a:pPr>
                      <a:r>
                        <a:rPr lang="en-US" sz="1200" dirty="0">
                          <a:solidFill>
                            <a:schemeClr val="tx1"/>
                          </a:solidFill>
                          <a:effectLst/>
                          <a:latin typeface="+mn-lt"/>
                          <a:cs typeface="Times New Roman"/>
                        </a:rPr>
                        <a:t>C</a:t>
                      </a:r>
                      <a:endParaRPr lang="en-US" sz="1200" dirty="0">
                        <a:solidFill>
                          <a:schemeClr val="tx1"/>
                        </a:solidFill>
                        <a:effectLst/>
                        <a:latin typeface="+mn-lt"/>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8547012"/>
                  </a:ext>
                </a:extLst>
              </a:tr>
              <a:tr h="272479">
                <a:tc>
                  <a:txBody>
                    <a:bodyPr/>
                    <a:lstStyle/>
                    <a:p>
                      <a:pPr marL="0" marR="0" algn="ctr">
                        <a:spcBef>
                          <a:spcPts val="0"/>
                        </a:spcBef>
                        <a:spcAft>
                          <a:spcPts val="0"/>
                        </a:spcAft>
                      </a:pPr>
                      <a:r>
                        <a:rPr lang="en-US" sz="1200" dirty="0">
                          <a:solidFill>
                            <a:schemeClr val="tx1"/>
                          </a:solidFill>
                          <a:effectLst/>
                          <a:latin typeface="+mn-lt"/>
                          <a:cs typeface="Times New Roman"/>
                        </a:rPr>
                        <a:t>D</a:t>
                      </a:r>
                      <a:endParaRPr lang="en-US" sz="1200" dirty="0">
                        <a:solidFill>
                          <a:schemeClr val="tx1"/>
                        </a:solidFill>
                        <a:effectLst/>
                        <a:latin typeface="+mn-lt"/>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0530340"/>
                  </a:ext>
                </a:extLst>
              </a:tr>
              <a:tr h="272479">
                <a:tc>
                  <a:txBody>
                    <a:bodyPr/>
                    <a:lstStyle/>
                    <a:p>
                      <a:pPr marL="0" marR="0" algn="ctr">
                        <a:spcBef>
                          <a:spcPts val="0"/>
                        </a:spcBef>
                        <a:spcAft>
                          <a:spcPts val="0"/>
                        </a:spcAft>
                      </a:pPr>
                      <a:r>
                        <a:rPr lang="en-US" sz="1200" dirty="0">
                          <a:solidFill>
                            <a:schemeClr val="tx1"/>
                          </a:solidFill>
                          <a:effectLst/>
                          <a:latin typeface="+mn-lt"/>
                        </a:rPr>
                        <a:t>E</a:t>
                      </a: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7005708"/>
                  </a:ext>
                </a:extLst>
              </a:tr>
              <a:tr h="272479">
                <a:tc>
                  <a:txBody>
                    <a:bodyPr/>
                    <a:lstStyle/>
                    <a:p>
                      <a:pPr marL="0" marR="0" algn="ctr">
                        <a:spcBef>
                          <a:spcPts val="0"/>
                        </a:spcBef>
                        <a:spcAft>
                          <a:spcPts val="0"/>
                        </a:spcAft>
                      </a:pPr>
                      <a:r>
                        <a:rPr lang="en-US" sz="1200" dirty="0">
                          <a:solidFill>
                            <a:schemeClr val="tx1"/>
                          </a:solidFill>
                          <a:effectLst/>
                          <a:latin typeface="+mn-lt"/>
                        </a:rPr>
                        <a:t>F</a:t>
                      </a: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r>
                        <a:rPr kumimoji="0" lang="en-US" sz="1200" b="0" i="0" u="none" strike="noStrike" kern="1200" cap="none" spc="0" normalizeH="0" baseline="0" noProof="0" dirty="0">
                          <a:ln>
                            <a:noFill/>
                          </a:ln>
                          <a:solidFill>
                            <a:srgbClr val="262626"/>
                          </a:solidFill>
                          <a:effectLst/>
                          <a:uLnTx/>
                          <a:uFillTx/>
                          <a:latin typeface="+mn-lt"/>
                          <a:ea typeface="+mn-ea"/>
                          <a:cs typeface="+mn-cs"/>
                        </a:rPr>
                        <a:t>Lorem ipsum dolor sit amet, consectetur </a:t>
                      </a:r>
                      <a:endParaRPr lang="en-US" sz="12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48473826"/>
                  </a:ext>
                </a:extLst>
              </a:tr>
            </a:tbl>
          </a:graphicData>
        </a:graphic>
      </p:graphicFrame>
      <p:sp>
        <p:nvSpPr>
          <p:cNvPr id="7" name="Rectangle 6">
            <a:extLst>
              <a:ext uri="{FF2B5EF4-FFF2-40B4-BE49-F238E27FC236}">
                <a16:creationId xmlns:a16="http://schemas.microsoft.com/office/drawing/2014/main" id="{EE0B865B-6919-4669-B091-00C56F41D752}"/>
              </a:ext>
            </a:extLst>
          </p:cNvPr>
          <p:cNvSpPr/>
          <p:nvPr/>
        </p:nvSpPr>
        <p:spPr>
          <a:xfrm>
            <a:off x="6052745" y="1782502"/>
            <a:ext cx="2870029"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a:t>
            </a:r>
          </a:p>
        </p:txBody>
      </p:sp>
      <p:sp>
        <p:nvSpPr>
          <p:cNvPr id="8" name="Rectangle: Top Corners Rounded 7">
            <a:extLst>
              <a:ext uri="{FF2B5EF4-FFF2-40B4-BE49-F238E27FC236}">
                <a16:creationId xmlns:a16="http://schemas.microsoft.com/office/drawing/2014/main" id="{120249A0-2EE4-4569-BBBC-DA665593D8C2}"/>
              </a:ext>
            </a:extLst>
          </p:cNvPr>
          <p:cNvSpPr/>
          <p:nvPr/>
        </p:nvSpPr>
        <p:spPr>
          <a:xfrm rot="16200000" flipV="1">
            <a:off x="6973070" y="909538"/>
            <a:ext cx="284164" cy="2124816"/>
          </a:xfrm>
          <a:prstGeom prst="round2SameRect">
            <a:avLst>
              <a:gd name="adj1" fmla="val 7647851"/>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11" name="Rectangle 10">
            <a:extLst>
              <a:ext uri="{FF2B5EF4-FFF2-40B4-BE49-F238E27FC236}">
                <a16:creationId xmlns:a16="http://schemas.microsoft.com/office/drawing/2014/main" id="{D1A55FFB-8F34-45F0-BB89-BA0A7164DC74}"/>
              </a:ext>
            </a:extLst>
          </p:cNvPr>
          <p:cNvSpPr/>
          <p:nvPr/>
        </p:nvSpPr>
        <p:spPr>
          <a:xfrm>
            <a:off x="221228" y="1782501"/>
            <a:ext cx="5785788" cy="2092913"/>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 diam leo at magna mauris ligula suscipit arcu</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 diam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 diam leo at magna</a:t>
            </a:r>
          </a:p>
        </p:txBody>
      </p:sp>
      <p:sp>
        <p:nvSpPr>
          <p:cNvPr id="12" name="Rectangle: Top Corners Rounded 11">
            <a:extLst>
              <a:ext uri="{FF2B5EF4-FFF2-40B4-BE49-F238E27FC236}">
                <a16:creationId xmlns:a16="http://schemas.microsoft.com/office/drawing/2014/main" id="{FEDA1660-A44F-4BA4-A336-7472AFAEC29D}"/>
              </a:ext>
            </a:extLst>
          </p:cNvPr>
          <p:cNvSpPr/>
          <p:nvPr/>
        </p:nvSpPr>
        <p:spPr>
          <a:xfrm rot="16200000" flipV="1">
            <a:off x="1123949" y="927138"/>
            <a:ext cx="284164" cy="2089614"/>
          </a:xfrm>
          <a:prstGeom prst="round2SameRect">
            <a:avLst>
              <a:gd name="adj1" fmla="val 7647819"/>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17" name="Text Placeholder 19">
            <a:extLst>
              <a:ext uri="{FF2B5EF4-FFF2-40B4-BE49-F238E27FC236}">
                <a16:creationId xmlns:a16="http://schemas.microsoft.com/office/drawing/2014/main" id="{1D2F49CE-B139-4790-B4AB-FDB94D839014}"/>
              </a:ext>
            </a:extLst>
          </p:cNvPr>
          <p:cNvSpPr txBox="1">
            <a:spLocks/>
          </p:cNvSpPr>
          <p:nvPr/>
        </p:nvSpPr>
        <p:spPr>
          <a:xfrm>
            <a:off x="221225" y="1120892"/>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8" name="Straight Connector 17">
            <a:extLst>
              <a:ext uri="{FF2B5EF4-FFF2-40B4-BE49-F238E27FC236}">
                <a16:creationId xmlns:a16="http://schemas.microsoft.com/office/drawing/2014/main" id="{D2DA2631-1C2E-419C-9AAD-320C0262E134}"/>
              </a:ext>
            </a:extLst>
          </p:cNvPr>
          <p:cNvCxnSpPr>
            <a:cxnSpLocks/>
          </p:cNvCxnSpPr>
          <p:nvPr/>
        </p:nvCxnSpPr>
        <p:spPr>
          <a:xfrm>
            <a:off x="221486" y="1628567"/>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5763887"/>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86FB4B1-A55D-51CE-0CD4-209345EE6EF8}"/>
              </a:ext>
            </a:extLst>
          </p:cNvPr>
          <p:cNvSpPr>
            <a:spLocks noGrp="1"/>
          </p:cNvSpPr>
          <p:nvPr>
            <p:ph type="title"/>
          </p:nvPr>
        </p:nvSpPr>
        <p:spPr/>
        <p:txBody>
          <a:bodyPr/>
          <a:lstStyle/>
          <a:p>
            <a:r>
              <a:rPr lang="en-US" dirty="0"/>
              <a:t>Big Number Slides</a:t>
            </a:r>
            <a:endParaRPr lang="en-PH" dirty="0"/>
          </a:p>
        </p:txBody>
      </p:sp>
      <p:sp>
        <p:nvSpPr>
          <p:cNvPr id="4" name="Text Placeholder 3">
            <a:extLst>
              <a:ext uri="{FF2B5EF4-FFF2-40B4-BE49-F238E27FC236}">
                <a16:creationId xmlns:a16="http://schemas.microsoft.com/office/drawing/2014/main" id="{9DCA7D66-BB28-8B3F-08D1-7C9B916FB716}"/>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247528212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292721B5-D4B9-7AB9-85EE-9BC8777421E2}"/>
              </a:ext>
            </a:extLst>
          </p:cNvPr>
          <p:cNvGrpSpPr/>
          <p:nvPr/>
        </p:nvGrpSpPr>
        <p:grpSpPr>
          <a:xfrm>
            <a:off x="4039991" y="1471368"/>
            <a:ext cx="1064018" cy="1032436"/>
            <a:chOff x="889881" y="1471368"/>
            <a:chExt cx="732540" cy="1032436"/>
          </a:xfrm>
        </p:grpSpPr>
        <p:sp>
          <p:nvSpPr>
            <p:cNvPr id="6" name="Oval 5">
              <a:extLst>
                <a:ext uri="{FF2B5EF4-FFF2-40B4-BE49-F238E27FC236}">
                  <a16:creationId xmlns:a16="http://schemas.microsoft.com/office/drawing/2014/main" id="{1E42003C-2ED8-2072-0364-8F2FF797C167}"/>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7" name="Oval 6">
              <a:extLst>
                <a:ext uri="{FF2B5EF4-FFF2-40B4-BE49-F238E27FC236}">
                  <a16:creationId xmlns:a16="http://schemas.microsoft.com/office/drawing/2014/main" id="{2DE9D11E-540D-A31F-AA12-A5ECA58F994F}"/>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8" name="Group 7">
            <a:extLst>
              <a:ext uri="{FF2B5EF4-FFF2-40B4-BE49-F238E27FC236}">
                <a16:creationId xmlns:a16="http://schemas.microsoft.com/office/drawing/2014/main" id="{920F4632-1F6E-CE24-7824-33FF007D330F}"/>
              </a:ext>
            </a:extLst>
          </p:cNvPr>
          <p:cNvGrpSpPr/>
          <p:nvPr/>
        </p:nvGrpSpPr>
        <p:grpSpPr>
          <a:xfrm>
            <a:off x="6985934" y="1471368"/>
            <a:ext cx="1064018" cy="1032436"/>
            <a:chOff x="889881" y="1471368"/>
            <a:chExt cx="732540" cy="1032436"/>
          </a:xfrm>
        </p:grpSpPr>
        <p:sp>
          <p:nvSpPr>
            <p:cNvPr id="9" name="Oval 8">
              <a:extLst>
                <a:ext uri="{FF2B5EF4-FFF2-40B4-BE49-F238E27FC236}">
                  <a16:creationId xmlns:a16="http://schemas.microsoft.com/office/drawing/2014/main" id="{1B2FA651-C7D1-27E4-24F5-ADE2C696C003}"/>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10" name="Oval 9">
              <a:extLst>
                <a:ext uri="{FF2B5EF4-FFF2-40B4-BE49-F238E27FC236}">
                  <a16:creationId xmlns:a16="http://schemas.microsoft.com/office/drawing/2014/main" id="{D3AC27A1-6813-FB97-C032-131E855A0BE0}"/>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2" name="Group 1">
            <a:extLst>
              <a:ext uri="{FF2B5EF4-FFF2-40B4-BE49-F238E27FC236}">
                <a16:creationId xmlns:a16="http://schemas.microsoft.com/office/drawing/2014/main" id="{2402E2C6-5147-34A1-5FAD-59C8ED763B52}"/>
              </a:ext>
            </a:extLst>
          </p:cNvPr>
          <p:cNvGrpSpPr/>
          <p:nvPr/>
        </p:nvGrpSpPr>
        <p:grpSpPr>
          <a:xfrm>
            <a:off x="1094048" y="1471368"/>
            <a:ext cx="1064018" cy="1032436"/>
            <a:chOff x="889881" y="1471368"/>
            <a:chExt cx="732540" cy="1032436"/>
          </a:xfrm>
        </p:grpSpPr>
        <p:sp>
          <p:nvSpPr>
            <p:cNvPr id="3" name="Oval 2">
              <a:extLst>
                <a:ext uri="{FF2B5EF4-FFF2-40B4-BE49-F238E27FC236}">
                  <a16:creationId xmlns:a16="http://schemas.microsoft.com/office/drawing/2014/main" id="{211177E7-2FDE-0001-357D-57955CA469A6}"/>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4" name="Oval 3">
              <a:extLst>
                <a:ext uri="{FF2B5EF4-FFF2-40B4-BE49-F238E27FC236}">
                  <a16:creationId xmlns:a16="http://schemas.microsoft.com/office/drawing/2014/main" id="{9449E230-33EC-CF95-110B-2FA3AACB3548}"/>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sp>
        <p:nvSpPr>
          <p:cNvPr id="30" name="Title 29">
            <a:extLst>
              <a:ext uri="{FF2B5EF4-FFF2-40B4-BE49-F238E27FC236}">
                <a16:creationId xmlns:a16="http://schemas.microsoft.com/office/drawing/2014/main" id="{1226D537-20F1-462F-98F4-4AA8A8ED0286}"/>
              </a:ext>
            </a:extLst>
          </p:cNvPr>
          <p:cNvSpPr>
            <a:spLocks noGrp="1"/>
          </p:cNvSpPr>
          <p:nvPr>
            <p:ph type="title"/>
          </p:nvPr>
        </p:nvSpPr>
        <p:spPr>
          <a:xfrm>
            <a:off x="221456" y="365125"/>
            <a:ext cx="8701088" cy="579438"/>
          </a:xfrm>
        </p:spPr>
        <p:txBody>
          <a:bodyPr/>
          <a:lstStyle/>
          <a:p>
            <a:r>
              <a:rPr lang="en-US" dirty="0"/>
              <a:t>Three-Column Icon with Red Header Banner</a:t>
            </a:r>
          </a:p>
        </p:txBody>
      </p:sp>
      <p:sp>
        <p:nvSpPr>
          <p:cNvPr id="17" name="Footer Placeholder 16">
            <a:extLst>
              <a:ext uri="{FF2B5EF4-FFF2-40B4-BE49-F238E27FC236}">
                <a16:creationId xmlns:a16="http://schemas.microsoft.com/office/drawing/2014/main" id="{B56A0553-F61D-4136-9A03-A8B9CEEB2C1A}"/>
              </a:ext>
            </a:extLst>
          </p:cNvPr>
          <p:cNvSpPr>
            <a:spLocks noGrp="1"/>
          </p:cNvSpPr>
          <p:nvPr>
            <p:ph type="ftr" sz="quarter" idx="11"/>
          </p:nvPr>
        </p:nvSpPr>
        <p:spPr>
          <a:xfrm>
            <a:off x="729033" y="6385929"/>
            <a:ext cx="8193741" cy="319344"/>
          </a:xfrm>
        </p:spPr>
        <p:txBody>
          <a:bodyPr/>
          <a:lstStyle/>
          <a:p>
            <a:endParaRPr lang="en-PH" dirty="0"/>
          </a:p>
        </p:txBody>
      </p:sp>
      <p:sp>
        <p:nvSpPr>
          <p:cNvPr id="18" name="Slide Number Placeholder 17">
            <a:extLst>
              <a:ext uri="{FF2B5EF4-FFF2-40B4-BE49-F238E27FC236}">
                <a16:creationId xmlns:a16="http://schemas.microsoft.com/office/drawing/2014/main" id="{35A9D75F-FFC2-41EB-87BA-93A9EE4CF495}"/>
              </a:ext>
            </a:extLst>
          </p:cNvPr>
          <p:cNvSpPr>
            <a:spLocks noGrp="1"/>
          </p:cNvSpPr>
          <p:nvPr>
            <p:ph type="sldNum" sz="quarter" idx="12"/>
          </p:nvPr>
        </p:nvSpPr>
        <p:spPr>
          <a:xfrm>
            <a:off x="216617" y="6385929"/>
            <a:ext cx="352024" cy="298862"/>
          </a:xfrm>
        </p:spPr>
        <p:txBody>
          <a:bodyPr/>
          <a:lstStyle/>
          <a:p>
            <a:fld id="{23B09BCE-7A37-4F46-9E89-71BB05C242EB}" type="slidenum">
              <a:rPr lang="en-PH" smtClean="0"/>
              <a:pPr/>
              <a:t>22</a:t>
            </a:fld>
            <a:endParaRPr lang="en-PH" dirty="0"/>
          </a:p>
        </p:txBody>
      </p:sp>
      <p:grpSp>
        <p:nvGrpSpPr>
          <p:cNvPr id="40" name="Group 39">
            <a:extLst>
              <a:ext uri="{FF2B5EF4-FFF2-40B4-BE49-F238E27FC236}">
                <a16:creationId xmlns:a16="http://schemas.microsoft.com/office/drawing/2014/main" id="{1A460FF8-E177-4625-BBC8-74F2990C79CC}"/>
              </a:ext>
            </a:extLst>
          </p:cNvPr>
          <p:cNvGrpSpPr/>
          <p:nvPr/>
        </p:nvGrpSpPr>
        <p:grpSpPr>
          <a:xfrm>
            <a:off x="1386657" y="1602971"/>
            <a:ext cx="478800" cy="477192"/>
            <a:chOff x="3071135" y="1760585"/>
            <a:chExt cx="475200" cy="633600"/>
          </a:xfrm>
        </p:grpSpPr>
        <p:sp>
          <p:nvSpPr>
            <p:cNvPr id="41" name="Accent">
              <a:extLst>
                <a:ext uri="{FF2B5EF4-FFF2-40B4-BE49-F238E27FC236}">
                  <a16:creationId xmlns:a16="http://schemas.microsoft.com/office/drawing/2014/main" id="{59F8BB2F-FF6A-4FAD-B91D-DE98114953D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3CE3DB76-76F0-49F9-AAF2-94512C57E5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0" name="Group 59">
            <a:extLst>
              <a:ext uri="{FF2B5EF4-FFF2-40B4-BE49-F238E27FC236}">
                <a16:creationId xmlns:a16="http://schemas.microsoft.com/office/drawing/2014/main" id="{10082863-5DF5-469F-856F-C80FEECFF3C4}"/>
              </a:ext>
            </a:extLst>
          </p:cNvPr>
          <p:cNvGrpSpPr/>
          <p:nvPr/>
        </p:nvGrpSpPr>
        <p:grpSpPr>
          <a:xfrm>
            <a:off x="4332600" y="1602971"/>
            <a:ext cx="478800" cy="477192"/>
            <a:chOff x="3071135" y="1760585"/>
            <a:chExt cx="475200" cy="633600"/>
          </a:xfrm>
        </p:grpSpPr>
        <p:sp>
          <p:nvSpPr>
            <p:cNvPr id="61" name="Accent">
              <a:extLst>
                <a:ext uri="{FF2B5EF4-FFF2-40B4-BE49-F238E27FC236}">
                  <a16:creationId xmlns:a16="http://schemas.microsoft.com/office/drawing/2014/main" id="{4C057685-4ECA-4A52-839C-DAB47DF9FFF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2" name="Outline">
              <a:extLst>
                <a:ext uri="{FF2B5EF4-FFF2-40B4-BE49-F238E27FC236}">
                  <a16:creationId xmlns:a16="http://schemas.microsoft.com/office/drawing/2014/main" id="{2B27052C-28FD-42D9-BC1B-2976460B953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36" name="ee4pContent1">
            <a:extLst>
              <a:ext uri="{FF2B5EF4-FFF2-40B4-BE49-F238E27FC236}">
                <a16:creationId xmlns:a16="http://schemas.microsoft.com/office/drawing/2014/main" id="{21D6C47E-FBD4-47BE-BC29-70F98734A975}"/>
              </a:ext>
            </a:extLst>
          </p:cNvPr>
          <p:cNvSpPr txBox="1"/>
          <p:nvPr/>
        </p:nvSpPr>
        <p:spPr>
          <a:xfrm>
            <a:off x="221456" y="2708477"/>
            <a:ext cx="2809202"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400" dirty="0">
                <a:solidFill>
                  <a:schemeClr val="tx1"/>
                </a:solidFill>
                <a:latin typeface="+mn-lt"/>
              </a:rPr>
              <a:t>Lorem ipsum dolor sit amet, consectetur adipiscing elit. Curabitur purus dui, euismod quis placerat eget, venenatis nec nibh. Mauris sit amet mollis enim. Donec cursus sagittis bibendum. Aenean a elit justo. Vivamus laoreet, lorem id iaculis mattis, neque diam</a:t>
            </a:r>
            <a:br>
              <a:rPr lang="de-DE" sz="1400" dirty="0">
                <a:solidFill>
                  <a:schemeClr val="tx1"/>
                </a:solidFill>
                <a:latin typeface="+mn-lt"/>
              </a:rPr>
            </a:br>
            <a:br>
              <a:rPr lang="de-DE" sz="1400" dirty="0">
                <a:solidFill>
                  <a:schemeClr val="tx1"/>
                </a:solidFill>
                <a:latin typeface="+mn-lt"/>
              </a:rPr>
            </a:br>
            <a:r>
              <a:rPr lang="de-DE" sz="1400" dirty="0">
                <a:solidFill>
                  <a:schemeClr val="tx1"/>
                </a:solidFill>
                <a:latin typeface="+mn-lt"/>
              </a:rPr>
              <a:t>Aenean a elit justo. Vivamus laoreet, lorem id iaculis mattis, neque diam blandit nulla, et rhoncus diam augue placerat elit. Nullam vitae tincidunt libero. Sed id arcu metus.</a:t>
            </a:r>
          </a:p>
        </p:txBody>
      </p:sp>
      <p:sp>
        <p:nvSpPr>
          <p:cNvPr id="46" name="ee4pHeader1">
            <a:extLst>
              <a:ext uri="{FF2B5EF4-FFF2-40B4-BE49-F238E27FC236}">
                <a16:creationId xmlns:a16="http://schemas.microsoft.com/office/drawing/2014/main" id="{2AD466C9-FF35-4E0B-B7CF-7080A96A203B}"/>
              </a:ext>
            </a:extLst>
          </p:cNvPr>
          <p:cNvSpPr txBox="1"/>
          <p:nvPr/>
        </p:nvSpPr>
        <p:spPr>
          <a:xfrm>
            <a:off x="221456" y="2124829"/>
            <a:ext cx="2809202"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sz="1600" dirty="0">
                <a:solidFill>
                  <a:schemeClr val="bg1"/>
                </a:solidFill>
              </a:rPr>
              <a:t>Lorem Ipsum</a:t>
            </a:r>
          </a:p>
        </p:txBody>
      </p:sp>
      <p:sp>
        <p:nvSpPr>
          <p:cNvPr id="47" name="ee4pHeader1">
            <a:extLst>
              <a:ext uri="{FF2B5EF4-FFF2-40B4-BE49-F238E27FC236}">
                <a16:creationId xmlns:a16="http://schemas.microsoft.com/office/drawing/2014/main" id="{EB55D835-D30C-4AF1-B1B2-3257D93C673E}"/>
              </a:ext>
            </a:extLst>
          </p:cNvPr>
          <p:cNvSpPr txBox="1"/>
          <p:nvPr/>
        </p:nvSpPr>
        <p:spPr>
          <a:xfrm>
            <a:off x="221456" y="2580655"/>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600">
              <a:solidFill>
                <a:schemeClr val="bg1"/>
              </a:solidFill>
            </a:endParaRPr>
          </a:p>
        </p:txBody>
      </p:sp>
      <p:sp>
        <p:nvSpPr>
          <p:cNvPr id="48" name="ee4pHeader1">
            <a:extLst>
              <a:ext uri="{FF2B5EF4-FFF2-40B4-BE49-F238E27FC236}">
                <a16:creationId xmlns:a16="http://schemas.microsoft.com/office/drawing/2014/main" id="{3DEC39E0-D9C7-40E8-8F95-164AE4760B10}"/>
              </a:ext>
            </a:extLst>
          </p:cNvPr>
          <p:cNvSpPr txBox="1"/>
          <p:nvPr/>
        </p:nvSpPr>
        <p:spPr>
          <a:xfrm>
            <a:off x="221456" y="6010599"/>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600">
              <a:solidFill>
                <a:schemeClr val="bg1"/>
              </a:solidFill>
            </a:endParaRPr>
          </a:p>
        </p:txBody>
      </p:sp>
      <p:sp>
        <p:nvSpPr>
          <p:cNvPr id="54" name="ee4pContent1">
            <a:extLst>
              <a:ext uri="{FF2B5EF4-FFF2-40B4-BE49-F238E27FC236}">
                <a16:creationId xmlns:a16="http://schemas.microsoft.com/office/drawing/2014/main" id="{BEC0FAE2-8DBA-453B-A72C-149E22002FB1}"/>
              </a:ext>
            </a:extLst>
          </p:cNvPr>
          <p:cNvSpPr txBox="1"/>
          <p:nvPr/>
        </p:nvSpPr>
        <p:spPr>
          <a:xfrm>
            <a:off x="3167399" y="2708477"/>
            <a:ext cx="2809202"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400" dirty="0">
                <a:solidFill>
                  <a:schemeClr val="tx1"/>
                </a:solidFill>
                <a:latin typeface="+mn-lt"/>
              </a:rPr>
              <a:t>Lorem ipsum dolor sit amet, consectetur adipiscing elit. Curabitur purus dui, euismod quis placerat eget, venenatis nec nibh. Mauris sit amet mollis enim. Donec cursus sagittis bibendum. Aenean a elit justo. Vivamus laoreet, lorem id iaculis mattis, neque diam</a:t>
            </a:r>
            <a:br>
              <a:rPr lang="de-DE" sz="1400" dirty="0">
                <a:solidFill>
                  <a:schemeClr val="tx1"/>
                </a:solidFill>
                <a:latin typeface="+mn-lt"/>
              </a:rPr>
            </a:br>
            <a:br>
              <a:rPr lang="de-DE" sz="1400" dirty="0">
                <a:solidFill>
                  <a:schemeClr val="tx1"/>
                </a:solidFill>
                <a:latin typeface="+mn-lt"/>
              </a:rPr>
            </a:br>
            <a:r>
              <a:rPr lang="de-DE" sz="1400" dirty="0">
                <a:solidFill>
                  <a:schemeClr val="tx1"/>
                </a:solidFill>
                <a:latin typeface="+mn-lt"/>
              </a:rPr>
              <a:t>Aenean a elit justo. Vivamus laoreet, lorem id iaculis mattis, neque diam blandit nulla, et rhoncus diam augue placerat elit. Nullam vitae tincidunt libero. Sed id arcu metus.</a:t>
            </a:r>
          </a:p>
        </p:txBody>
      </p:sp>
      <p:sp>
        <p:nvSpPr>
          <p:cNvPr id="56" name="ee4pHeader1">
            <a:extLst>
              <a:ext uri="{FF2B5EF4-FFF2-40B4-BE49-F238E27FC236}">
                <a16:creationId xmlns:a16="http://schemas.microsoft.com/office/drawing/2014/main" id="{B1E5CB5A-A16E-4C19-ADCB-0D1AF6DACB70}"/>
              </a:ext>
            </a:extLst>
          </p:cNvPr>
          <p:cNvSpPr txBox="1"/>
          <p:nvPr/>
        </p:nvSpPr>
        <p:spPr>
          <a:xfrm>
            <a:off x="3167399" y="2580655"/>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600">
              <a:solidFill>
                <a:schemeClr val="bg1"/>
              </a:solidFill>
            </a:endParaRPr>
          </a:p>
        </p:txBody>
      </p:sp>
      <p:sp>
        <p:nvSpPr>
          <p:cNvPr id="57" name="ee4pHeader1">
            <a:extLst>
              <a:ext uri="{FF2B5EF4-FFF2-40B4-BE49-F238E27FC236}">
                <a16:creationId xmlns:a16="http://schemas.microsoft.com/office/drawing/2014/main" id="{F74341B0-5A84-4DCF-9E1D-C465C50CEDB9}"/>
              </a:ext>
            </a:extLst>
          </p:cNvPr>
          <p:cNvSpPr txBox="1"/>
          <p:nvPr/>
        </p:nvSpPr>
        <p:spPr>
          <a:xfrm>
            <a:off x="3167399" y="6010599"/>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600">
              <a:solidFill>
                <a:schemeClr val="bg1"/>
              </a:solidFill>
            </a:endParaRPr>
          </a:p>
        </p:txBody>
      </p:sp>
      <p:sp>
        <p:nvSpPr>
          <p:cNvPr id="55" name="ee4pHeader1">
            <a:extLst>
              <a:ext uri="{FF2B5EF4-FFF2-40B4-BE49-F238E27FC236}">
                <a16:creationId xmlns:a16="http://schemas.microsoft.com/office/drawing/2014/main" id="{88D36660-1D6B-4EA8-881F-0592064EA986}"/>
              </a:ext>
            </a:extLst>
          </p:cNvPr>
          <p:cNvSpPr txBox="1"/>
          <p:nvPr/>
        </p:nvSpPr>
        <p:spPr>
          <a:xfrm>
            <a:off x="3167399" y="2124829"/>
            <a:ext cx="2809202"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sz="1600" dirty="0">
                <a:solidFill>
                  <a:schemeClr val="bg1"/>
                </a:solidFill>
              </a:rPr>
              <a:t>Lorem Ipsum</a:t>
            </a:r>
          </a:p>
        </p:txBody>
      </p:sp>
      <p:sp>
        <p:nvSpPr>
          <p:cNvPr id="24" name="ee4pContent1">
            <a:extLst>
              <a:ext uri="{FF2B5EF4-FFF2-40B4-BE49-F238E27FC236}">
                <a16:creationId xmlns:a16="http://schemas.microsoft.com/office/drawing/2014/main" id="{E63D2659-1B64-4E8E-90B7-59D96277E8E3}"/>
              </a:ext>
            </a:extLst>
          </p:cNvPr>
          <p:cNvSpPr txBox="1"/>
          <p:nvPr/>
        </p:nvSpPr>
        <p:spPr>
          <a:xfrm>
            <a:off x="6113342" y="2708477"/>
            <a:ext cx="2809202"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400" dirty="0">
                <a:solidFill>
                  <a:schemeClr val="tx1"/>
                </a:solidFill>
                <a:latin typeface="+mn-lt"/>
              </a:rPr>
              <a:t>Lorem ipsum dolor sit amet, consectetur adipiscing elit. Curabitur purus dui, euismod quis placerat eget, venenatis nec nibh. Mauris sit amet mollis enim. Donec cursus sagittis bibendum. Aenean a elit justo. Vivamus laoreet, lorem id iaculis mattis, neque diam</a:t>
            </a:r>
            <a:br>
              <a:rPr lang="de-DE" sz="1400" dirty="0">
                <a:solidFill>
                  <a:schemeClr val="tx1"/>
                </a:solidFill>
                <a:latin typeface="+mn-lt"/>
              </a:rPr>
            </a:br>
            <a:br>
              <a:rPr lang="de-DE" sz="1400" dirty="0">
                <a:solidFill>
                  <a:schemeClr val="tx1"/>
                </a:solidFill>
                <a:latin typeface="+mn-lt"/>
              </a:rPr>
            </a:br>
            <a:r>
              <a:rPr lang="de-DE" sz="1400" dirty="0">
                <a:solidFill>
                  <a:schemeClr val="tx1"/>
                </a:solidFill>
                <a:latin typeface="+mn-lt"/>
              </a:rPr>
              <a:t>Aenean a elit justo. Vivamus laoreet, lorem id iaculis mattis, neque diam blandit nulla, et rhoncus diam augue placerat elit. Nullam vitae tincidunt libero. Sed id arcu metus.</a:t>
            </a:r>
          </a:p>
        </p:txBody>
      </p:sp>
      <p:sp>
        <p:nvSpPr>
          <p:cNvPr id="25" name="ee4pHeader1">
            <a:extLst>
              <a:ext uri="{FF2B5EF4-FFF2-40B4-BE49-F238E27FC236}">
                <a16:creationId xmlns:a16="http://schemas.microsoft.com/office/drawing/2014/main" id="{836ADBD4-98C7-403E-8548-79AE8E863D23}"/>
              </a:ext>
            </a:extLst>
          </p:cNvPr>
          <p:cNvSpPr txBox="1"/>
          <p:nvPr/>
        </p:nvSpPr>
        <p:spPr>
          <a:xfrm>
            <a:off x="6113342" y="2580655"/>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600">
              <a:solidFill>
                <a:schemeClr val="bg1"/>
              </a:solidFill>
            </a:endParaRPr>
          </a:p>
        </p:txBody>
      </p:sp>
      <p:sp>
        <p:nvSpPr>
          <p:cNvPr id="26" name="ee4pHeader1">
            <a:extLst>
              <a:ext uri="{FF2B5EF4-FFF2-40B4-BE49-F238E27FC236}">
                <a16:creationId xmlns:a16="http://schemas.microsoft.com/office/drawing/2014/main" id="{A71722F7-5698-44AE-BC81-A5ACA06FED1D}"/>
              </a:ext>
            </a:extLst>
          </p:cNvPr>
          <p:cNvSpPr txBox="1"/>
          <p:nvPr/>
        </p:nvSpPr>
        <p:spPr>
          <a:xfrm>
            <a:off x="6113342" y="6010599"/>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600">
              <a:solidFill>
                <a:schemeClr val="bg1"/>
              </a:solidFill>
            </a:endParaRPr>
          </a:p>
        </p:txBody>
      </p:sp>
      <p:grpSp>
        <p:nvGrpSpPr>
          <p:cNvPr id="37" name="Group 36">
            <a:extLst>
              <a:ext uri="{FF2B5EF4-FFF2-40B4-BE49-F238E27FC236}">
                <a16:creationId xmlns:a16="http://schemas.microsoft.com/office/drawing/2014/main" id="{4D99E2C1-8099-447F-ABE5-3C1D5ED2AA3D}"/>
              </a:ext>
            </a:extLst>
          </p:cNvPr>
          <p:cNvGrpSpPr/>
          <p:nvPr/>
        </p:nvGrpSpPr>
        <p:grpSpPr>
          <a:xfrm>
            <a:off x="7278543" y="1602971"/>
            <a:ext cx="478800" cy="477192"/>
            <a:chOff x="3071135" y="1760585"/>
            <a:chExt cx="475200" cy="633600"/>
          </a:xfrm>
        </p:grpSpPr>
        <p:sp>
          <p:nvSpPr>
            <p:cNvPr id="38" name="Accent">
              <a:extLst>
                <a:ext uri="{FF2B5EF4-FFF2-40B4-BE49-F238E27FC236}">
                  <a16:creationId xmlns:a16="http://schemas.microsoft.com/office/drawing/2014/main" id="{4836C882-DBC1-422B-A5CC-9D5B45FCF7F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9" name="Outline">
              <a:extLst>
                <a:ext uri="{FF2B5EF4-FFF2-40B4-BE49-F238E27FC236}">
                  <a16:creationId xmlns:a16="http://schemas.microsoft.com/office/drawing/2014/main" id="{58E7F16C-CE50-4CA8-96E9-F5889F7B7EF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7" name="ee4pHeader1">
            <a:extLst>
              <a:ext uri="{FF2B5EF4-FFF2-40B4-BE49-F238E27FC236}">
                <a16:creationId xmlns:a16="http://schemas.microsoft.com/office/drawing/2014/main" id="{9FD1C946-1CC2-4F9B-9CD5-72A0DF0BD80C}"/>
              </a:ext>
            </a:extLst>
          </p:cNvPr>
          <p:cNvSpPr txBox="1"/>
          <p:nvPr/>
        </p:nvSpPr>
        <p:spPr>
          <a:xfrm>
            <a:off x="6113342" y="2124829"/>
            <a:ext cx="2809202"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sz="1600" dirty="0">
                <a:solidFill>
                  <a:schemeClr val="bg1"/>
                </a:solidFill>
              </a:rPr>
              <a:t>Lorem Ipsum</a:t>
            </a:r>
          </a:p>
        </p:txBody>
      </p:sp>
    </p:spTree>
    <p:extLst>
      <p:ext uri="{BB962C8B-B14F-4D97-AF65-F5344CB8AC3E}">
        <p14:creationId xmlns:p14="http://schemas.microsoft.com/office/powerpoint/2010/main" val="1176236490"/>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9B9C9882-35E9-4FF7-B21E-3566A9791EF5}"/>
              </a:ext>
            </a:extLst>
          </p:cNvPr>
          <p:cNvSpPr/>
          <p:nvPr/>
        </p:nvSpPr>
        <p:spPr>
          <a:xfrm>
            <a:off x="0" y="1"/>
            <a:ext cx="9144000" cy="33551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2C115587-6B62-44A5-A92B-C6803E0FFDAA}"/>
              </a:ext>
            </a:extLst>
          </p:cNvPr>
          <p:cNvSpPr>
            <a:spLocks noGrp="1"/>
          </p:cNvSpPr>
          <p:nvPr>
            <p:ph type="title"/>
          </p:nvPr>
        </p:nvSpPr>
        <p:spPr/>
        <p:txBody>
          <a:bodyPr/>
          <a:lstStyle/>
          <a:p>
            <a:r>
              <a:rPr lang="en-US" dirty="0">
                <a:solidFill>
                  <a:schemeClr val="bg1"/>
                </a:solidFill>
              </a:rPr>
              <a:t>Three-Column Statistic Callouts</a:t>
            </a:r>
          </a:p>
        </p:txBody>
      </p:sp>
      <p:sp>
        <p:nvSpPr>
          <p:cNvPr id="3" name="Flowchart: Delay 2">
            <a:extLst>
              <a:ext uri="{FF2B5EF4-FFF2-40B4-BE49-F238E27FC236}">
                <a16:creationId xmlns:a16="http://schemas.microsoft.com/office/drawing/2014/main" id="{B61F82AC-5469-45C8-9FAE-FA904B694A52}"/>
              </a:ext>
            </a:extLst>
          </p:cNvPr>
          <p:cNvSpPr/>
          <p:nvPr/>
        </p:nvSpPr>
        <p:spPr>
          <a:xfrm rot="16200000">
            <a:off x="851248" y="1140109"/>
            <a:ext cx="1699292" cy="2731234"/>
          </a:xfrm>
          <a:prstGeom prst="flowChartDelay">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 name="Flowchart: Delay 3">
            <a:extLst>
              <a:ext uri="{FF2B5EF4-FFF2-40B4-BE49-F238E27FC236}">
                <a16:creationId xmlns:a16="http://schemas.microsoft.com/office/drawing/2014/main" id="{545B51DB-F260-4284-B665-D0BC1AED23D9}"/>
              </a:ext>
            </a:extLst>
          </p:cNvPr>
          <p:cNvSpPr/>
          <p:nvPr/>
        </p:nvSpPr>
        <p:spPr>
          <a:xfrm rot="16200000">
            <a:off x="3722356" y="1140108"/>
            <a:ext cx="1699292" cy="2731234"/>
          </a:xfrm>
          <a:prstGeom prst="flowChartDelay">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 name="Flowchart: Delay 4">
            <a:extLst>
              <a:ext uri="{FF2B5EF4-FFF2-40B4-BE49-F238E27FC236}">
                <a16:creationId xmlns:a16="http://schemas.microsoft.com/office/drawing/2014/main" id="{94089F75-0D6C-4812-82B0-D2D74827157D}"/>
              </a:ext>
            </a:extLst>
          </p:cNvPr>
          <p:cNvSpPr/>
          <p:nvPr/>
        </p:nvSpPr>
        <p:spPr>
          <a:xfrm rot="16200000">
            <a:off x="6593462" y="1140110"/>
            <a:ext cx="1699292" cy="2731232"/>
          </a:xfrm>
          <a:prstGeom prst="flowChartDelay">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 name="TextBox 11">
            <a:extLst>
              <a:ext uri="{FF2B5EF4-FFF2-40B4-BE49-F238E27FC236}">
                <a16:creationId xmlns:a16="http://schemas.microsoft.com/office/drawing/2014/main" id="{A4B06767-7D72-4F2B-AA57-1A8B361E8DD0}"/>
              </a:ext>
            </a:extLst>
          </p:cNvPr>
          <p:cNvSpPr txBox="1"/>
          <p:nvPr/>
        </p:nvSpPr>
        <p:spPr>
          <a:xfrm>
            <a:off x="312515" y="5201921"/>
            <a:ext cx="8518967" cy="757153"/>
          </a:xfrm>
          <a:prstGeom prst="roundRect">
            <a:avLst/>
          </a:prstGeom>
          <a:solidFill>
            <a:schemeClr val="tx1">
              <a:alpha val="0"/>
            </a:schemeClr>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ctr">
              <a:defRPr sz="1000"/>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400" dirty="0">
                <a:solidFill>
                  <a:schemeClr val="tx1"/>
                </a:solidFill>
              </a:rPr>
              <a:t>Lorem ipsum dolor sit amet, consectetur adipiscing elit. Duis tellus Justo, tempus id dui dapibus, feugiat dapibus </a:t>
            </a:r>
            <a:r>
              <a:rPr lang="en-US" sz="1400" dirty="0" err="1">
                <a:solidFill>
                  <a:schemeClr val="tx1"/>
                </a:solidFill>
              </a:rPr>
              <a:t>felis</a:t>
            </a:r>
            <a:r>
              <a:rPr lang="en-US" sz="1400" dirty="0">
                <a:solidFill>
                  <a:schemeClr val="tx1"/>
                </a:solidFill>
              </a:rPr>
              <a:t>. Lorem ipsum dolor sit amet, consectetur adipiscing elit. </a:t>
            </a:r>
          </a:p>
        </p:txBody>
      </p:sp>
      <p:sp>
        <p:nvSpPr>
          <p:cNvPr id="13" name="TextBox 12">
            <a:extLst>
              <a:ext uri="{FF2B5EF4-FFF2-40B4-BE49-F238E27FC236}">
                <a16:creationId xmlns:a16="http://schemas.microsoft.com/office/drawing/2014/main" id="{637E3AE6-E22C-48FC-8B03-08574A4173C3}"/>
              </a:ext>
            </a:extLst>
          </p:cNvPr>
          <p:cNvSpPr txBox="1"/>
          <p:nvPr/>
        </p:nvSpPr>
        <p:spPr>
          <a:xfrm>
            <a:off x="502914" y="3487224"/>
            <a:ext cx="2395960" cy="1582615"/>
          </a:xfrm>
          <a:prstGeom prst="rect">
            <a:avLst/>
          </a:prstGeom>
          <a:noFill/>
        </p:spPr>
        <p:txBody>
          <a:bodyPr wrap="square" lIns="0" tIns="0" rIns="0" bIns="0">
            <a:normAutofit/>
          </a:bodyPr>
          <a:lstStyle/>
          <a:p>
            <a:pPr algn="ctr"/>
            <a:r>
              <a:rPr lang="en-US" sz="1200" dirty="0"/>
              <a:t>Lorem ipsum dolor sit amet, consectetur adipiscing elit. Duis tellus Justo, tempus id dui dapibus, feugiat dapibus felis.</a:t>
            </a:r>
          </a:p>
          <a:p>
            <a:pPr algn="ctr"/>
            <a:r>
              <a:rPr lang="en-US" sz="1200" dirty="0"/>
              <a:t>Lorem ipsum dolor sit amet, consectetur adipiscing elit. </a:t>
            </a:r>
          </a:p>
        </p:txBody>
      </p:sp>
      <p:sp>
        <p:nvSpPr>
          <p:cNvPr id="14" name="TextBox 13">
            <a:extLst>
              <a:ext uri="{FF2B5EF4-FFF2-40B4-BE49-F238E27FC236}">
                <a16:creationId xmlns:a16="http://schemas.microsoft.com/office/drawing/2014/main" id="{C038B00C-7398-45BF-BAC3-99B1026D861B}"/>
              </a:ext>
            </a:extLst>
          </p:cNvPr>
          <p:cNvSpPr txBox="1"/>
          <p:nvPr/>
        </p:nvSpPr>
        <p:spPr>
          <a:xfrm>
            <a:off x="3374022" y="3487224"/>
            <a:ext cx="2395960" cy="1582615"/>
          </a:xfrm>
          <a:prstGeom prst="rect">
            <a:avLst/>
          </a:prstGeom>
          <a:noFill/>
        </p:spPr>
        <p:txBody>
          <a:bodyPr wrap="square" lIns="0" tIns="0" rIns="0" bIns="0">
            <a:normAutofit/>
          </a:bodyPr>
          <a:lstStyle/>
          <a:p>
            <a:pPr algn="ctr"/>
            <a:r>
              <a:rPr lang="en-US" sz="1200" dirty="0"/>
              <a:t>Lorem ipsum dolor sit amet, consectetur adipiscing elit. Duis tellus Justo, tempus id dui dapibus, feugiat dapibus felis.</a:t>
            </a:r>
          </a:p>
          <a:p>
            <a:pPr algn="ctr"/>
            <a:r>
              <a:rPr lang="en-US" sz="1200" dirty="0"/>
              <a:t>Lorem ipsum dolor sit amet, consectetur adipiscing elit. </a:t>
            </a:r>
          </a:p>
        </p:txBody>
      </p:sp>
      <p:sp>
        <p:nvSpPr>
          <p:cNvPr id="15" name="TextBox 14">
            <a:extLst>
              <a:ext uri="{FF2B5EF4-FFF2-40B4-BE49-F238E27FC236}">
                <a16:creationId xmlns:a16="http://schemas.microsoft.com/office/drawing/2014/main" id="{39BBCD86-8EA6-43EA-B1C3-A254761F3ADA}"/>
              </a:ext>
            </a:extLst>
          </p:cNvPr>
          <p:cNvSpPr txBox="1"/>
          <p:nvPr/>
        </p:nvSpPr>
        <p:spPr>
          <a:xfrm>
            <a:off x="6245128" y="3487224"/>
            <a:ext cx="2395960" cy="1582615"/>
          </a:xfrm>
          <a:prstGeom prst="rect">
            <a:avLst/>
          </a:prstGeom>
          <a:noFill/>
        </p:spPr>
        <p:txBody>
          <a:bodyPr wrap="square" lIns="0" tIns="0" rIns="0" bIns="0">
            <a:normAutofit/>
          </a:bodyPr>
          <a:lstStyle/>
          <a:p>
            <a:pPr algn="ctr"/>
            <a:r>
              <a:rPr lang="en-US" sz="1200" dirty="0"/>
              <a:t>Lorem ipsum dolor sit amet, consectetur adipiscing elit. Duis tellus tellus, tempus id dui dapibus, feugiat dapibus felis.</a:t>
            </a:r>
          </a:p>
          <a:p>
            <a:pPr algn="ctr"/>
            <a:r>
              <a:rPr lang="en-US" sz="1200" dirty="0"/>
              <a:t>Lorem ipsum dolor sit amet, consectetur adipiscing elit. </a:t>
            </a:r>
          </a:p>
        </p:txBody>
      </p:sp>
      <p:sp>
        <p:nvSpPr>
          <p:cNvPr id="6" name="TextBox 5">
            <a:extLst>
              <a:ext uri="{FF2B5EF4-FFF2-40B4-BE49-F238E27FC236}">
                <a16:creationId xmlns:a16="http://schemas.microsoft.com/office/drawing/2014/main" id="{5FC157F6-A9B3-43FA-849D-83D9F3E58A9E}"/>
              </a:ext>
            </a:extLst>
          </p:cNvPr>
          <p:cNvSpPr txBox="1"/>
          <p:nvPr/>
        </p:nvSpPr>
        <p:spPr>
          <a:xfrm>
            <a:off x="1254683" y="1951704"/>
            <a:ext cx="1449729" cy="1056982"/>
          </a:xfrm>
          <a:prstGeom prst="rect">
            <a:avLst/>
          </a:prstGeom>
          <a:noFill/>
        </p:spPr>
        <p:txBody>
          <a:bodyPr wrap="square" lIns="0" tIns="0" rIns="0" bIns="0" anchor="ctr">
            <a:normAutofit/>
          </a:bodyPr>
          <a:lstStyle/>
          <a:p>
            <a:r>
              <a:rPr lang="en-US" sz="4000" b="1" dirty="0">
                <a:solidFill>
                  <a:schemeClr val="accent5">
                    <a:lumMod val="20000"/>
                    <a:lumOff val="80000"/>
                  </a:schemeClr>
                </a:solidFill>
                <a:latin typeface="+mj-lt"/>
              </a:rPr>
              <a:t>XXXX</a:t>
            </a:r>
            <a:endParaRPr lang="en-US" sz="4000" dirty="0">
              <a:solidFill>
                <a:schemeClr val="accent5">
                  <a:lumMod val="20000"/>
                  <a:lumOff val="80000"/>
                </a:schemeClr>
              </a:solidFill>
              <a:latin typeface="+mj-lt"/>
            </a:endParaRPr>
          </a:p>
        </p:txBody>
      </p:sp>
      <p:sp>
        <p:nvSpPr>
          <p:cNvPr id="11" name="TextBox 10">
            <a:extLst>
              <a:ext uri="{FF2B5EF4-FFF2-40B4-BE49-F238E27FC236}">
                <a16:creationId xmlns:a16="http://schemas.microsoft.com/office/drawing/2014/main" id="{00CC1D21-6E01-40A1-AF4F-9D0461DACFA1}"/>
              </a:ext>
            </a:extLst>
          </p:cNvPr>
          <p:cNvSpPr txBox="1"/>
          <p:nvPr/>
        </p:nvSpPr>
        <p:spPr>
          <a:xfrm>
            <a:off x="502914" y="2873618"/>
            <a:ext cx="2395960" cy="276999"/>
          </a:xfrm>
          <a:prstGeom prst="rect">
            <a:avLst/>
          </a:prstGeom>
          <a:noFill/>
        </p:spPr>
        <p:txBody>
          <a:bodyPr wrap="square">
            <a:spAutoFit/>
          </a:bodyPr>
          <a:lstStyle/>
          <a:p>
            <a:pPr algn="ctr"/>
            <a:r>
              <a:rPr lang="da-DK" sz="1200" b="1" dirty="0">
                <a:solidFill>
                  <a:schemeClr val="bg1"/>
                </a:solidFill>
              </a:rPr>
              <a:t>Lorem ipsum dolor sit amet</a:t>
            </a:r>
            <a:endParaRPr lang="en-US" sz="1200" dirty="0">
              <a:solidFill>
                <a:schemeClr val="bg1"/>
              </a:solidFill>
            </a:endParaRPr>
          </a:p>
        </p:txBody>
      </p:sp>
      <p:grpSp>
        <p:nvGrpSpPr>
          <p:cNvPr id="17" name="Group 16">
            <a:extLst>
              <a:ext uri="{FF2B5EF4-FFF2-40B4-BE49-F238E27FC236}">
                <a16:creationId xmlns:a16="http://schemas.microsoft.com/office/drawing/2014/main" id="{82B33A91-8A92-4F3C-9FC2-6E0EDAB5E938}"/>
              </a:ext>
            </a:extLst>
          </p:cNvPr>
          <p:cNvGrpSpPr/>
          <p:nvPr/>
        </p:nvGrpSpPr>
        <p:grpSpPr>
          <a:xfrm>
            <a:off x="640731" y="2208965"/>
            <a:ext cx="531553" cy="532800"/>
            <a:chOff x="3071135" y="1760585"/>
            <a:chExt cx="475200" cy="633600"/>
          </a:xfrm>
          <a:solidFill>
            <a:schemeClr val="bg1"/>
          </a:solidFill>
        </p:grpSpPr>
        <p:sp>
          <p:nvSpPr>
            <p:cNvPr id="18" name="Accent">
              <a:extLst>
                <a:ext uri="{FF2B5EF4-FFF2-40B4-BE49-F238E27FC236}">
                  <a16:creationId xmlns:a16="http://schemas.microsoft.com/office/drawing/2014/main" id="{98CDF55C-F75D-4460-BA3D-AE7F1CBB105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19" name="Outline">
              <a:extLst>
                <a:ext uri="{FF2B5EF4-FFF2-40B4-BE49-F238E27FC236}">
                  <a16:creationId xmlns:a16="http://schemas.microsoft.com/office/drawing/2014/main" id="{A004E65F-C7B8-4A41-9CFD-8C4758A56D9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7" name="TextBox 6">
            <a:extLst>
              <a:ext uri="{FF2B5EF4-FFF2-40B4-BE49-F238E27FC236}">
                <a16:creationId xmlns:a16="http://schemas.microsoft.com/office/drawing/2014/main" id="{B1E707AF-D182-4056-88A9-0C4977279A9A}"/>
              </a:ext>
            </a:extLst>
          </p:cNvPr>
          <p:cNvSpPr txBox="1"/>
          <p:nvPr/>
        </p:nvSpPr>
        <p:spPr>
          <a:xfrm>
            <a:off x="4062422" y="1951704"/>
            <a:ext cx="1449729" cy="1056982"/>
          </a:xfrm>
          <a:prstGeom prst="rect">
            <a:avLst/>
          </a:prstGeom>
          <a:noFill/>
        </p:spPr>
        <p:txBody>
          <a:bodyPr wrap="square" lIns="0" tIns="0" rIns="0" bIns="0" anchor="ctr">
            <a:normAutofit/>
          </a:bodyPr>
          <a:lstStyle/>
          <a:p>
            <a:r>
              <a:rPr lang="en-US" sz="4000" b="1" dirty="0">
                <a:solidFill>
                  <a:schemeClr val="accent5">
                    <a:lumMod val="20000"/>
                    <a:lumOff val="80000"/>
                  </a:schemeClr>
                </a:solidFill>
                <a:latin typeface="+mj-lt"/>
              </a:rPr>
              <a:t>XXXX</a:t>
            </a:r>
            <a:endParaRPr lang="en-US" sz="4000" dirty="0">
              <a:solidFill>
                <a:schemeClr val="accent5">
                  <a:lumMod val="20000"/>
                  <a:lumOff val="80000"/>
                </a:schemeClr>
              </a:solidFill>
              <a:latin typeface="+mj-lt"/>
            </a:endParaRPr>
          </a:p>
        </p:txBody>
      </p:sp>
      <p:sp>
        <p:nvSpPr>
          <p:cNvPr id="9" name="TextBox 8">
            <a:extLst>
              <a:ext uri="{FF2B5EF4-FFF2-40B4-BE49-F238E27FC236}">
                <a16:creationId xmlns:a16="http://schemas.microsoft.com/office/drawing/2014/main" id="{4BF8AAA0-6BC5-43F6-B06D-26F0297E9548}"/>
              </a:ext>
            </a:extLst>
          </p:cNvPr>
          <p:cNvSpPr txBox="1"/>
          <p:nvPr/>
        </p:nvSpPr>
        <p:spPr>
          <a:xfrm>
            <a:off x="3374022" y="2873618"/>
            <a:ext cx="2395960" cy="523220"/>
          </a:xfrm>
          <a:prstGeom prst="rect">
            <a:avLst/>
          </a:prstGeom>
          <a:noFill/>
        </p:spPr>
        <p:txBody>
          <a:bodyPr wrap="square">
            <a:spAutoFit/>
          </a:bodyPr>
          <a:lstStyle/>
          <a:p>
            <a:pPr algn="ctr"/>
            <a:r>
              <a:rPr lang="da-DK" b="1" dirty="0">
                <a:solidFill>
                  <a:schemeClr val="bg1"/>
                </a:solidFill>
              </a:rPr>
              <a:t>Lorem ipsum dolor sit amet</a:t>
            </a:r>
            <a:endParaRPr lang="en-US" dirty="0">
              <a:solidFill>
                <a:schemeClr val="bg1"/>
              </a:solidFill>
            </a:endParaRPr>
          </a:p>
        </p:txBody>
      </p:sp>
      <p:grpSp>
        <p:nvGrpSpPr>
          <p:cNvPr id="20" name="Group 19">
            <a:extLst>
              <a:ext uri="{FF2B5EF4-FFF2-40B4-BE49-F238E27FC236}">
                <a16:creationId xmlns:a16="http://schemas.microsoft.com/office/drawing/2014/main" id="{1EA4492A-C08A-43FF-8C97-40A803A5FA35}"/>
              </a:ext>
            </a:extLst>
          </p:cNvPr>
          <p:cNvGrpSpPr/>
          <p:nvPr/>
        </p:nvGrpSpPr>
        <p:grpSpPr>
          <a:xfrm>
            <a:off x="3510875" y="2208965"/>
            <a:ext cx="531553" cy="532800"/>
            <a:chOff x="3071135" y="1760585"/>
            <a:chExt cx="475200" cy="633600"/>
          </a:xfrm>
          <a:solidFill>
            <a:schemeClr val="bg1"/>
          </a:solidFill>
        </p:grpSpPr>
        <p:sp>
          <p:nvSpPr>
            <p:cNvPr id="21" name="Accent">
              <a:extLst>
                <a:ext uri="{FF2B5EF4-FFF2-40B4-BE49-F238E27FC236}">
                  <a16:creationId xmlns:a16="http://schemas.microsoft.com/office/drawing/2014/main" id="{DAB52A0F-C849-4A48-8F56-2119709FCB3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2" name="Outline">
              <a:extLst>
                <a:ext uri="{FF2B5EF4-FFF2-40B4-BE49-F238E27FC236}">
                  <a16:creationId xmlns:a16="http://schemas.microsoft.com/office/drawing/2014/main" id="{2FB936C4-3D64-44ED-98F6-96C6F7562D7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8" name="TextBox 7">
            <a:extLst>
              <a:ext uri="{FF2B5EF4-FFF2-40B4-BE49-F238E27FC236}">
                <a16:creationId xmlns:a16="http://schemas.microsoft.com/office/drawing/2014/main" id="{192B067A-867F-483F-90F6-27922D5BD8CB}"/>
              </a:ext>
            </a:extLst>
          </p:cNvPr>
          <p:cNvSpPr txBox="1"/>
          <p:nvPr/>
        </p:nvSpPr>
        <p:spPr>
          <a:xfrm>
            <a:off x="6996897" y="1951704"/>
            <a:ext cx="1449729" cy="1056982"/>
          </a:xfrm>
          <a:prstGeom prst="rect">
            <a:avLst/>
          </a:prstGeom>
          <a:noFill/>
        </p:spPr>
        <p:txBody>
          <a:bodyPr wrap="square" lIns="0" tIns="0" rIns="0" bIns="0" anchor="ctr">
            <a:normAutofit/>
          </a:bodyPr>
          <a:lstStyle/>
          <a:p>
            <a:r>
              <a:rPr lang="en-US" sz="4000" b="1" dirty="0">
                <a:solidFill>
                  <a:schemeClr val="accent5">
                    <a:lumMod val="20000"/>
                    <a:lumOff val="80000"/>
                  </a:schemeClr>
                </a:solidFill>
                <a:latin typeface="+mj-lt"/>
              </a:rPr>
              <a:t>XXXX</a:t>
            </a:r>
            <a:endParaRPr lang="en-US" sz="4000" dirty="0">
              <a:solidFill>
                <a:schemeClr val="accent5">
                  <a:lumMod val="20000"/>
                  <a:lumOff val="80000"/>
                </a:schemeClr>
              </a:solidFill>
              <a:latin typeface="+mj-lt"/>
            </a:endParaRPr>
          </a:p>
        </p:txBody>
      </p:sp>
      <p:sp>
        <p:nvSpPr>
          <p:cNvPr id="10" name="TextBox 9">
            <a:extLst>
              <a:ext uri="{FF2B5EF4-FFF2-40B4-BE49-F238E27FC236}">
                <a16:creationId xmlns:a16="http://schemas.microsoft.com/office/drawing/2014/main" id="{D3B5D87C-919C-49CE-8800-46D3AA0786F6}"/>
              </a:ext>
            </a:extLst>
          </p:cNvPr>
          <p:cNvSpPr txBox="1"/>
          <p:nvPr/>
        </p:nvSpPr>
        <p:spPr>
          <a:xfrm>
            <a:off x="6245128" y="2873618"/>
            <a:ext cx="2395960" cy="276999"/>
          </a:xfrm>
          <a:prstGeom prst="rect">
            <a:avLst/>
          </a:prstGeom>
          <a:noFill/>
        </p:spPr>
        <p:txBody>
          <a:bodyPr wrap="square">
            <a:spAutoFit/>
          </a:bodyPr>
          <a:lstStyle/>
          <a:p>
            <a:pPr algn="ctr"/>
            <a:r>
              <a:rPr lang="da-DK" sz="1200" b="1" dirty="0">
                <a:solidFill>
                  <a:schemeClr val="bg1"/>
                </a:solidFill>
              </a:rPr>
              <a:t>Lorem ipsum dolor sit amet</a:t>
            </a:r>
            <a:endParaRPr lang="en-US" sz="1200" dirty="0">
              <a:solidFill>
                <a:schemeClr val="bg1"/>
              </a:solidFill>
            </a:endParaRPr>
          </a:p>
        </p:txBody>
      </p:sp>
      <p:grpSp>
        <p:nvGrpSpPr>
          <p:cNvPr id="23" name="Group 22">
            <a:extLst>
              <a:ext uri="{FF2B5EF4-FFF2-40B4-BE49-F238E27FC236}">
                <a16:creationId xmlns:a16="http://schemas.microsoft.com/office/drawing/2014/main" id="{7089FB19-89AE-4833-8809-439EC75F02D2}"/>
              </a:ext>
            </a:extLst>
          </p:cNvPr>
          <p:cNvGrpSpPr/>
          <p:nvPr/>
        </p:nvGrpSpPr>
        <p:grpSpPr>
          <a:xfrm>
            <a:off x="6387561" y="2208965"/>
            <a:ext cx="531553" cy="532800"/>
            <a:chOff x="3071135" y="1760585"/>
            <a:chExt cx="475200" cy="633600"/>
          </a:xfrm>
          <a:solidFill>
            <a:schemeClr val="bg1"/>
          </a:solidFill>
        </p:grpSpPr>
        <p:sp>
          <p:nvSpPr>
            <p:cNvPr id="24" name="Accent">
              <a:extLst>
                <a:ext uri="{FF2B5EF4-FFF2-40B4-BE49-F238E27FC236}">
                  <a16:creationId xmlns:a16="http://schemas.microsoft.com/office/drawing/2014/main" id="{AED2CBF6-733D-4933-9C97-C1C2093C57B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5" name="Outline">
              <a:extLst>
                <a:ext uri="{FF2B5EF4-FFF2-40B4-BE49-F238E27FC236}">
                  <a16:creationId xmlns:a16="http://schemas.microsoft.com/office/drawing/2014/main" id="{AC20A0B2-BE3B-4ACE-B132-C08B067F0FF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3386248188"/>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5">
            <a:extLst>
              <a:ext uri="{FF2B5EF4-FFF2-40B4-BE49-F238E27FC236}">
                <a16:creationId xmlns:a16="http://schemas.microsoft.com/office/drawing/2014/main" id="{EC55B368-106B-DC7E-DC0A-CA86A0E78390}"/>
              </a:ext>
            </a:extLst>
          </p:cNvPr>
          <p:cNvSpPr/>
          <p:nvPr/>
        </p:nvSpPr>
        <p:spPr>
          <a:xfrm>
            <a:off x="0" y="1"/>
            <a:ext cx="9144000" cy="335514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7" name="TextBox 36">
            <a:extLst>
              <a:ext uri="{FF2B5EF4-FFF2-40B4-BE49-F238E27FC236}">
                <a16:creationId xmlns:a16="http://schemas.microsoft.com/office/drawing/2014/main" id="{036A3C10-13CE-E44C-C0FE-D5EDACC13BF6}"/>
              </a:ext>
            </a:extLst>
          </p:cNvPr>
          <p:cNvSpPr txBox="1"/>
          <p:nvPr/>
        </p:nvSpPr>
        <p:spPr>
          <a:xfrm>
            <a:off x="312515" y="5201921"/>
            <a:ext cx="8518967" cy="757153"/>
          </a:xfrm>
          <a:prstGeom prst="roundRect">
            <a:avLst/>
          </a:prstGeom>
          <a:solidFill>
            <a:schemeClr val="tx1">
              <a:alpha val="0"/>
            </a:schemeClr>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algn="ctr">
              <a:defRPr sz="1000"/>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200" dirty="0">
                <a:solidFill>
                  <a:schemeClr val="tx1"/>
                </a:solidFill>
              </a:rPr>
              <a:t>Lorem ipsum dolor sit amet, consectetur adipiscing elit. Duis tellus Justo, tempus id dui dapibus, feugiat dapibus </a:t>
            </a:r>
            <a:r>
              <a:rPr lang="en-US" sz="1200" dirty="0" err="1">
                <a:solidFill>
                  <a:schemeClr val="tx1"/>
                </a:solidFill>
              </a:rPr>
              <a:t>felis</a:t>
            </a:r>
            <a:r>
              <a:rPr lang="en-US" sz="1200" dirty="0">
                <a:solidFill>
                  <a:schemeClr val="tx1"/>
                </a:solidFill>
              </a:rPr>
              <a:t>. Lorem ipsum dolor sit amet, consectetur adipiscing elit. </a:t>
            </a:r>
          </a:p>
        </p:txBody>
      </p:sp>
      <p:sp>
        <p:nvSpPr>
          <p:cNvPr id="2" name="Title 1">
            <a:extLst>
              <a:ext uri="{FF2B5EF4-FFF2-40B4-BE49-F238E27FC236}">
                <a16:creationId xmlns:a16="http://schemas.microsoft.com/office/drawing/2014/main" id="{2C115587-6B62-44A5-A92B-C6803E0FFDAA}"/>
              </a:ext>
            </a:extLst>
          </p:cNvPr>
          <p:cNvSpPr>
            <a:spLocks noGrp="1"/>
          </p:cNvSpPr>
          <p:nvPr>
            <p:ph type="title"/>
          </p:nvPr>
        </p:nvSpPr>
        <p:spPr/>
        <p:txBody>
          <a:bodyPr/>
          <a:lstStyle/>
          <a:p>
            <a:r>
              <a:rPr lang="en-US" dirty="0">
                <a:solidFill>
                  <a:schemeClr val="bg1"/>
                </a:solidFill>
              </a:rPr>
              <a:t>Four-Column Statistic Callouts</a:t>
            </a:r>
          </a:p>
        </p:txBody>
      </p:sp>
      <p:sp>
        <p:nvSpPr>
          <p:cNvPr id="34" name="Flowchart: Delay 33">
            <a:extLst>
              <a:ext uri="{FF2B5EF4-FFF2-40B4-BE49-F238E27FC236}">
                <a16:creationId xmlns:a16="http://schemas.microsoft.com/office/drawing/2014/main" id="{F8EE3693-A9BD-4F84-FD6D-F83613579A01}"/>
              </a:ext>
            </a:extLst>
          </p:cNvPr>
          <p:cNvSpPr/>
          <p:nvPr/>
        </p:nvSpPr>
        <p:spPr>
          <a:xfrm rot="16200000">
            <a:off x="521722" y="1469635"/>
            <a:ext cx="1699292" cy="2072182"/>
          </a:xfrm>
          <a:prstGeom prst="flowChartDelay">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100" dirty="0"/>
          </a:p>
        </p:txBody>
      </p:sp>
      <p:sp>
        <p:nvSpPr>
          <p:cNvPr id="38" name="TextBox 37">
            <a:extLst>
              <a:ext uri="{FF2B5EF4-FFF2-40B4-BE49-F238E27FC236}">
                <a16:creationId xmlns:a16="http://schemas.microsoft.com/office/drawing/2014/main" id="{EC225BCC-446F-0AD6-5173-70AAD6444B68}"/>
              </a:ext>
            </a:extLst>
          </p:cNvPr>
          <p:cNvSpPr txBox="1"/>
          <p:nvPr/>
        </p:nvSpPr>
        <p:spPr>
          <a:xfrm>
            <a:off x="462463" y="3487224"/>
            <a:ext cx="1817810" cy="1582615"/>
          </a:xfrm>
          <a:prstGeom prst="rect">
            <a:avLst/>
          </a:prstGeom>
          <a:noFill/>
        </p:spPr>
        <p:txBody>
          <a:bodyPr wrap="square" lIns="0" tIns="0" rIns="0" bIns="0">
            <a:normAutofit/>
          </a:bodyPr>
          <a:lstStyle/>
          <a:p>
            <a:pPr algn="ctr"/>
            <a:r>
              <a:rPr lang="en-US" sz="1050" dirty="0"/>
              <a:t>Lorem ipsum dolor sit amet, consectetur adipiscing elit. Duis tellus Justo, tempus id dui dapibus, feugiat dapibus felis.</a:t>
            </a:r>
          </a:p>
          <a:p>
            <a:pPr algn="ctr"/>
            <a:r>
              <a:rPr lang="en-US" sz="1050" dirty="0"/>
              <a:t>Lorem ipsum dolor sit amet, consectetur adipiscing elit. </a:t>
            </a:r>
          </a:p>
        </p:txBody>
      </p:sp>
      <p:sp>
        <p:nvSpPr>
          <p:cNvPr id="41" name="TextBox 40">
            <a:extLst>
              <a:ext uri="{FF2B5EF4-FFF2-40B4-BE49-F238E27FC236}">
                <a16:creationId xmlns:a16="http://schemas.microsoft.com/office/drawing/2014/main" id="{8CF8F25D-2B21-5B8B-E0FD-8D1350973CDE}"/>
              </a:ext>
            </a:extLst>
          </p:cNvPr>
          <p:cNvSpPr txBox="1"/>
          <p:nvPr/>
        </p:nvSpPr>
        <p:spPr>
          <a:xfrm>
            <a:off x="1032829" y="1951704"/>
            <a:ext cx="1099907" cy="1056982"/>
          </a:xfrm>
          <a:prstGeom prst="rect">
            <a:avLst/>
          </a:prstGeom>
          <a:noFill/>
        </p:spPr>
        <p:txBody>
          <a:bodyPr wrap="square" lIns="0" tIns="0" rIns="0" bIns="0" anchor="ctr">
            <a:noAutofit/>
          </a:bodyPr>
          <a:lstStyle/>
          <a:p>
            <a:r>
              <a:rPr lang="en-US" sz="3200" b="1" dirty="0">
                <a:solidFill>
                  <a:schemeClr val="accent5">
                    <a:lumMod val="20000"/>
                    <a:lumOff val="80000"/>
                  </a:schemeClr>
                </a:solidFill>
                <a:latin typeface="+mj-lt"/>
              </a:rPr>
              <a:t>XXXX</a:t>
            </a:r>
            <a:endParaRPr lang="en-US" sz="3200" dirty="0">
              <a:solidFill>
                <a:schemeClr val="accent5">
                  <a:lumMod val="20000"/>
                  <a:lumOff val="80000"/>
                </a:schemeClr>
              </a:solidFill>
              <a:latin typeface="+mj-lt"/>
            </a:endParaRPr>
          </a:p>
        </p:txBody>
      </p:sp>
      <p:sp>
        <p:nvSpPr>
          <p:cNvPr id="42" name="TextBox 41">
            <a:extLst>
              <a:ext uri="{FF2B5EF4-FFF2-40B4-BE49-F238E27FC236}">
                <a16:creationId xmlns:a16="http://schemas.microsoft.com/office/drawing/2014/main" id="{C39865CB-3006-F28B-27A0-EEDE81F72488}"/>
              </a:ext>
            </a:extLst>
          </p:cNvPr>
          <p:cNvSpPr txBox="1"/>
          <p:nvPr/>
        </p:nvSpPr>
        <p:spPr>
          <a:xfrm>
            <a:off x="462463" y="2873618"/>
            <a:ext cx="1817810" cy="430887"/>
          </a:xfrm>
          <a:prstGeom prst="rect">
            <a:avLst/>
          </a:prstGeom>
          <a:noFill/>
        </p:spPr>
        <p:txBody>
          <a:bodyPr wrap="square">
            <a:spAutoFit/>
          </a:bodyPr>
          <a:lstStyle/>
          <a:p>
            <a:pPr algn="ctr"/>
            <a:r>
              <a:rPr lang="da-DK" sz="1050" b="1" dirty="0">
                <a:solidFill>
                  <a:schemeClr val="bg1"/>
                </a:solidFill>
              </a:rPr>
              <a:t>Lorem ipsum dolor sit amet</a:t>
            </a:r>
            <a:endParaRPr lang="en-US" sz="1050" dirty="0">
              <a:solidFill>
                <a:schemeClr val="bg1"/>
              </a:solidFill>
            </a:endParaRPr>
          </a:p>
        </p:txBody>
      </p:sp>
      <p:grpSp>
        <p:nvGrpSpPr>
          <p:cNvPr id="43" name="Group 42">
            <a:extLst>
              <a:ext uri="{FF2B5EF4-FFF2-40B4-BE49-F238E27FC236}">
                <a16:creationId xmlns:a16="http://schemas.microsoft.com/office/drawing/2014/main" id="{264AB124-A080-12E2-0609-05021B262EC5}"/>
              </a:ext>
            </a:extLst>
          </p:cNvPr>
          <p:cNvGrpSpPr/>
          <p:nvPr/>
        </p:nvGrpSpPr>
        <p:grpSpPr>
          <a:xfrm>
            <a:off x="567024" y="2278595"/>
            <a:ext cx="403288" cy="403200"/>
            <a:chOff x="3071135" y="1760585"/>
            <a:chExt cx="475200" cy="633600"/>
          </a:xfrm>
          <a:solidFill>
            <a:schemeClr val="bg1"/>
          </a:solidFill>
        </p:grpSpPr>
        <p:sp>
          <p:nvSpPr>
            <p:cNvPr id="44" name="Accent">
              <a:extLst>
                <a:ext uri="{FF2B5EF4-FFF2-40B4-BE49-F238E27FC236}">
                  <a16:creationId xmlns:a16="http://schemas.microsoft.com/office/drawing/2014/main" id="{297A8FCD-C401-FFD8-AADA-92DCB4F0353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45" name="Outline">
              <a:extLst>
                <a:ext uri="{FF2B5EF4-FFF2-40B4-BE49-F238E27FC236}">
                  <a16:creationId xmlns:a16="http://schemas.microsoft.com/office/drawing/2014/main" id="{3B27A0BA-AEBC-DDF8-C859-C781D99AC04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sp>
        <p:nvSpPr>
          <p:cNvPr id="35" name="Flowchart: Delay 34">
            <a:extLst>
              <a:ext uri="{FF2B5EF4-FFF2-40B4-BE49-F238E27FC236}">
                <a16:creationId xmlns:a16="http://schemas.microsoft.com/office/drawing/2014/main" id="{49FC8615-6F46-212F-68D2-3656575D751E}"/>
              </a:ext>
            </a:extLst>
          </p:cNvPr>
          <p:cNvSpPr/>
          <p:nvPr/>
        </p:nvSpPr>
        <p:spPr>
          <a:xfrm rot="16200000">
            <a:off x="2693495" y="1469634"/>
            <a:ext cx="1699292" cy="2072182"/>
          </a:xfrm>
          <a:prstGeom prst="flowChartDelay">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100" dirty="0"/>
          </a:p>
        </p:txBody>
      </p:sp>
      <p:sp>
        <p:nvSpPr>
          <p:cNvPr id="39" name="TextBox 38">
            <a:extLst>
              <a:ext uri="{FF2B5EF4-FFF2-40B4-BE49-F238E27FC236}">
                <a16:creationId xmlns:a16="http://schemas.microsoft.com/office/drawing/2014/main" id="{B4F5A076-A451-3092-4F02-DD8C92577F14}"/>
              </a:ext>
            </a:extLst>
          </p:cNvPr>
          <p:cNvSpPr txBox="1"/>
          <p:nvPr/>
        </p:nvSpPr>
        <p:spPr>
          <a:xfrm>
            <a:off x="2634236" y="3487224"/>
            <a:ext cx="1817810" cy="1582615"/>
          </a:xfrm>
          <a:prstGeom prst="rect">
            <a:avLst/>
          </a:prstGeom>
          <a:noFill/>
        </p:spPr>
        <p:txBody>
          <a:bodyPr wrap="square" lIns="0" tIns="0" rIns="0" bIns="0">
            <a:normAutofit/>
          </a:bodyPr>
          <a:lstStyle/>
          <a:p>
            <a:pPr algn="ctr"/>
            <a:r>
              <a:rPr lang="en-US" sz="1050" dirty="0"/>
              <a:t>Lorem ipsum dolor sit amet, consectetur adipiscing elit. Duis tellus Justo, tempus id dui dapibus, feugiat dapibus felis.</a:t>
            </a:r>
          </a:p>
          <a:p>
            <a:pPr algn="ctr"/>
            <a:r>
              <a:rPr lang="en-US" sz="1050" dirty="0"/>
              <a:t>Lorem ipsum dolor sit amet, consectetur adipiscing elit. </a:t>
            </a:r>
          </a:p>
        </p:txBody>
      </p:sp>
      <p:sp>
        <p:nvSpPr>
          <p:cNvPr id="46" name="TextBox 45">
            <a:extLst>
              <a:ext uri="{FF2B5EF4-FFF2-40B4-BE49-F238E27FC236}">
                <a16:creationId xmlns:a16="http://schemas.microsoft.com/office/drawing/2014/main" id="{FA09EA76-F414-3560-D8A9-60F39B336D2B}"/>
              </a:ext>
            </a:extLst>
          </p:cNvPr>
          <p:cNvSpPr txBox="1"/>
          <p:nvPr/>
        </p:nvSpPr>
        <p:spPr>
          <a:xfrm>
            <a:off x="3156524" y="1951704"/>
            <a:ext cx="1099907" cy="1056982"/>
          </a:xfrm>
          <a:prstGeom prst="rect">
            <a:avLst/>
          </a:prstGeom>
          <a:noFill/>
        </p:spPr>
        <p:txBody>
          <a:bodyPr wrap="square" lIns="0" tIns="0" rIns="0" bIns="0" anchor="ctr">
            <a:noAutofit/>
          </a:bodyPr>
          <a:lstStyle/>
          <a:p>
            <a:r>
              <a:rPr lang="en-US" sz="3200" b="1" dirty="0">
                <a:solidFill>
                  <a:schemeClr val="accent5">
                    <a:lumMod val="20000"/>
                    <a:lumOff val="80000"/>
                  </a:schemeClr>
                </a:solidFill>
                <a:latin typeface="+mj-lt"/>
              </a:rPr>
              <a:t>XXXX</a:t>
            </a:r>
            <a:endParaRPr lang="en-US" sz="3200" dirty="0">
              <a:solidFill>
                <a:schemeClr val="accent5">
                  <a:lumMod val="20000"/>
                  <a:lumOff val="80000"/>
                </a:schemeClr>
              </a:solidFill>
              <a:latin typeface="+mj-lt"/>
            </a:endParaRPr>
          </a:p>
        </p:txBody>
      </p:sp>
      <p:sp>
        <p:nvSpPr>
          <p:cNvPr id="47" name="TextBox 46">
            <a:extLst>
              <a:ext uri="{FF2B5EF4-FFF2-40B4-BE49-F238E27FC236}">
                <a16:creationId xmlns:a16="http://schemas.microsoft.com/office/drawing/2014/main" id="{1049F56A-465E-90AC-013D-BA2323447CEA}"/>
              </a:ext>
            </a:extLst>
          </p:cNvPr>
          <p:cNvSpPr txBox="1"/>
          <p:nvPr/>
        </p:nvSpPr>
        <p:spPr>
          <a:xfrm>
            <a:off x="2634236" y="2873618"/>
            <a:ext cx="1817810" cy="430887"/>
          </a:xfrm>
          <a:prstGeom prst="rect">
            <a:avLst/>
          </a:prstGeom>
          <a:noFill/>
        </p:spPr>
        <p:txBody>
          <a:bodyPr wrap="square">
            <a:spAutoFit/>
          </a:bodyPr>
          <a:lstStyle/>
          <a:p>
            <a:pPr algn="ctr"/>
            <a:r>
              <a:rPr lang="da-DK" sz="1100" b="1" dirty="0">
                <a:solidFill>
                  <a:schemeClr val="bg1"/>
                </a:solidFill>
              </a:rPr>
              <a:t>Lorem ipsum dolor sit amet</a:t>
            </a:r>
            <a:endParaRPr lang="en-US" sz="1100" dirty="0">
              <a:solidFill>
                <a:schemeClr val="bg1"/>
              </a:solidFill>
            </a:endParaRPr>
          </a:p>
        </p:txBody>
      </p:sp>
      <p:grpSp>
        <p:nvGrpSpPr>
          <p:cNvPr id="48" name="Group 47">
            <a:extLst>
              <a:ext uri="{FF2B5EF4-FFF2-40B4-BE49-F238E27FC236}">
                <a16:creationId xmlns:a16="http://schemas.microsoft.com/office/drawing/2014/main" id="{0349A9C4-F1B0-9CAE-F9BD-796CE30AFF35}"/>
              </a:ext>
            </a:extLst>
          </p:cNvPr>
          <p:cNvGrpSpPr/>
          <p:nvPr/>
        </p:nvGrpSpPr>
        <p:grpSpPr>
          <a:xfrm>
            <a:off x="2738066" y="2278595"/>
            <a:ext cx="403288" cy="403200"/>
            <a:chOff x="3071135" y="1760585"/>
            <a:chExt cx="475200" cy="633600"/>
          </a:xfrm>
          <a:solidFill>
            <a:schemeClr val="bg1"/>
          </a:solidFill>
        </p:grpSpPr>
        <p:sp>
          <p:nvSpPr>
            <p:cNvPr id="49" name="Accent">
              <a:extLst>
                <a:ext uri="{FF2B5EF4-FFF2-40B4-BE49-F238E27FC236}">
                  <a16:creationId xmlns:a16="http://schemas.microsoft.com/office/drawing/2014/main" id="{FC0282C2-E40B-563D-E49F-1972864BA6F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50" name="Outline">
              <a:extLst>
                <a:ext uri="{FF2B5EF4-FFF2-40B4-BE49-F238E27FC236}">
                  <a16:creationId xmlns:a16="http://schemas.microsoft.com/office/drawing/2014/main" id="{18EAEDCB-B7A5-0AB6-F755-409DA8FCEC2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sp>
        <p:nvSpPr>
          <p:cNvPr id="36" name="Flowchart: Delay 35">
            <a:extLst>
              <a:ext uri="{FF2B5EF4-FFF2-40B4-BE49-F238E27FC236}">
                <a16:creationId xmlns:a16="http://schemas.microsoft.com/office/drawing/2014/main" id="{42D2E3B9-186E-6BD7-BD4D-815457134274}"/>
              </a:ext>
            </a:extLst>
          </p:cNvPr>
          <p:cNvSpPr/>
          <p:nvPr/>
        </p:nvSpPr>
        <p:spPr>
          <a:xfrm rot="16200000">
            <a:off x="4865267" y="1469636"/>
            <a:ext cx="1699292" cy="2072180"/>
          </a:xfrm>
          <a:prstGeom prst="flowChartDelay">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100" dirty="0"/>
          </a:p>
        </p:txBody>
      </p:sp>
      <p:sp>
        <p:nvSpPr>
          <p:cNvPr id="40" name="TextBox 39">
            <a:extLst>
              <a:ext uri="{FF2B5EF4-FFF2-40B4-BE49-F238E27FC236}">
                <a16:creationId xmlns:a16="http://schemas.microsoft.com/office/drawing/2014/main" id="{FDD80FE3-C33F-2C7C-E101-302B99B50C24}"/>
              </a:ext>
            </a:extLst>
          </p:cNvPr>
          <p:cNvSpPr txBox="1"/>
          <p:nvPr/>
        </p:nvSpPr>
        <p:spPr>
          <a:xfrm>
            <a:off x="4806008" y="3487224"/>
            <a:ext cx="1817810" cy="1582615"/>
          </a:xfrm>
          <a:prstGeom prst="rect">
            <a:avLst/>
          </a:prstGeom>
          <a:noFill/>
        </p:spPr>
        <p:txBody>
          <a:bodyPr wrap="square" lIns="0" tIns="0" rIns="0" bIns="0">
            <a:normAutofit/>
          </a:bodyPr>
          <a:lstStyle/>
          <a:p>
            <a:pPr algn="ctr"/>
            <a:r>
              <a:rPr lang="en-US" sz="1050" dirty="0"/>
              <a:t>Lorem ipsum dolor sit amet, consectetur adipiscing elit. Duis tellus tellus, tempus id dui dapibus, feugiat dapibus felis.</a:t>
            </a:r>
          </a:p>
          <a:p>
            <a:pPr algn="ctr"/>
            <a:r>
              <a:rPr lang="en-US" sz="1050" dirty="0"/>
              <a:t>Lorem ipsum dolor sit amet, consectetur adipiscing elit. </a:t>
            </a:r>
          </a:p>
        </p:txBody>
      </p:sp>
      <p:sp>
        <p:nvSpPr>
          <p:cNvPr id="51" name="TextBox 50">
            <a:extLst>
              <a:ext uri="{FF2B5EF4-FFF2-40B4-BE49-F238E27FC236}">
                <a16:creationId xmlns:a16="http://schemas.microsoft.com/office/drawing/2014/main" id="{90719DC8-676E-D6D5-CE6B-00CAC29A4372}"/>
              </a:ext>
            </a:extLst>
          </p:cNvPr>
          <p:cNvSpPr txBox="1"/>
          <p:nvPr/>
        </p:nvSpPr>
        <p:spPr>
          <a:xfrm>
            <a:off x="5376374" y="1951704"/>
            <a:ext cx="1099906" cy="1056982"/>
          </a:xfrm>
          <a:prstGeom prst="rect">
            <a:avLst/>
          </a:prstGeom>
          <a:noFill/>
        </p:spPr>
        <p:txBody>
          <a:bodyPr wrap="square" lIns="0" tIns="0" rIns="0" bIns="0" anchor="ctr">
            <a:noAutofit/>
          </a:bodyPr>
          <a:lstStyle/>
          <a:p>
            <a:r>
              <a:rPr lang="en-US" sz="3200" b="1" dirty="0">
                <a:solidFill>
                  <a:schemeClr val="accent5">
                    <a:lumMod val="20000"/>
                    <a:lumOff val="80000"/>
                  </a:schemeClr>
                </a:solidFill>
                <a:latin typeface="+mj-lt"/>
              </a:rPr>
              <a:t>XXXX</a:t>
            </a:r>
            <a:endParaRPr lang="en-US" sz="3200" dirty="0">
              <a:solidFill>
                <a:schemeClr val="accent5">
                  <a:lumMod val="20000"/>
                  <a:lumOff val="80000"/>
                </a:schemeClr>
              </a:solidFill>
              <a:latin typeface="+mj-lt"/>
            </a:endParaRPr>
          </a:p>
        </p:txBody>
      </p:sp>
      <p:sp>
        <p:nvSpPr>
          <p:cNvPr id="52" name="TextBox 51">
            <a:extLst>
              <a:ext uri="{FF2B5EF4-FFF2-40B4-BE49-F238E27FC236}">
                <a16:creationId xmlns:a16="http://schemas.microsoft.com/office/drawing/2014/main" id="{BBADA039-F22B-CE24-7F33-FE85F0F38A92}"/>
              </a:ext>
            </a:extLst>
          </p:cNvPr>
          <p:cNvSpPr txBox="1"/>
          <p:nvPr/>
        </p:nvSpPr>
        <p:spPr>
          <a:xfrm>
            <a:off x="4806008" y="2873618"/>
            <a:ext cx="1817810" cy="430887"/>
          </a:xfrm>
          <a:prstGeom prst="rect">
            <a:avLst/>
          </a:prstGeom>
          <a:noFill/>
        </p:spPr>
        <p:txBody>
          <a:bodyPr wrap="square">
            <a:spAutoFit/>
          </a:bodyPr>
          <a:lstStyle/>
          <a:p>
            <a:pPr algn="ctr"/>
            <a:r>
              <a:rPr lang="da-DK" sz="1050" b="1" dirty="0">
                <a:solidFill>
                  <a:schemeClr val="bg1"/>
                </a:solidFill>
              </a:rPr>
              <a:t>Lorem ipsum dolor sit amet</a:t>
            </a:r>
            <a:endParaRPr lang="en-US" sz="1050" dirty="0">
              <a:solidFill>
                <a:schemeClr val="bg1"/>
              </a:solidFill>
            </a:endParaRPr>
          </a:p>
        </p:txBody>
      </p:sp>
      <p:grpSp>
        <p:nvGrpSpPr>
          <p:cNvPr id="53" name="Group 52">
            <a:extLst>
              <a:ext uri="{FF2B5EF4-FFF2-40B4-BE49-F238E27FC236}">
                <a16:creationId xmlns:a16="http://schemas.microsoft.com/office/drawing/2014/main" id="{DF812B0B-9307-4995-2C37-A30469D534D4}"/>
              </a:ext>
            </a:extLst>
          </p:cNvPr>
          <p:cNvGrpSpPr/>
          <p:nvPr/>
        </p:nvGrpSpPr>
        <p:grpSpPr>
          <a:xfrm>
            <a:off x="4914072" y="2278595"/>
            <a:ext cx="403288" cy="403200"/>
            <a:chOff x="3071135" y="1760585"/>
            <a:chExt cx="475200" cy="633600"/>
          </a:xfrm>
          <a:solidFill>
            <a:schemeClr val="bg1"/>
          </a:solidFill>
        </p:grpSpPr>
        <p:sp>
          <p:nvSpPr>
            <p:cNvPr id="54" name="Accent">
              <a:extLst>
                <a:ext uri="{FF2B5EF4-FFF2-40B4-BE49-F238E27FC236}">
                  <a16:creationId xmlns:a16="http://schemas.microsoft.com/office/drawing/2014/main" id="{42D87017-D898-71AA-01C1-A1BDF4AC8D4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55" name="Outline">
              <a:extLst>
                <a:ext uri="{FF2B5EF4-FFF2-40B4-BE49-F238E27FC236}">
                  <a16:creationId xmlns:a16="http://schemas.microsoft.com/office/drawing/2014/main" id="{DB85B6CE-0577-DCC5-D669-58E96B25D6B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sp>
        <p:nvSpPr>
          <p:cNvPr id="60" name="Flowchart: Delay 59">
            <a:extLst>
              <a:ext uri="{FF2B5EF4-FFF2-40B4-BE49-F238E27FC236}">
                <a16:creationId xmlns:a16="http://schemas.microsoft.com/office/drawing/2014/main" id="{B3F954D1-B7AE-E415-0B9E-7BA2B7B7BDCC}"/>
              </a:ext>
            </a:extLst>
          </p:cNvPr>
          <p:cNvSpPr/>
          <p:nvPr/>
        </p:nvSpPr>
        <p:spPr>
          <a:xfrm rot="16200000">
            <a:off x="7037038" y="1469636"/>
            <a:ext cx="1699292" cy="2072180"/>
          </a:xfrm>
          <a:prstGeom prst="flowChartDelay">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100" dirty="0"/>
          </a:p>
        </p:txBody>
      </p:sp>
      <p:sp>
        <p:nvSpPr>
          <p:cNvPr id="61" name="TextBox 60">
            <a:extLst>
              <a:ext uri="{FF2B5EF4-FFF2-40B4-BE49-F238E27FC236}">
                <a16:creationId xmlns:a16="http://schemas.microsoft.com/office/drawing/2014/main" id="{71E7FCCE-C31E-CA29-4044-8E2E923F9B9A}"/>
              </a:ext>
            </a:extLst>
          </p:cNvPr>
          <p:cNvSpPr txBox="1"/>
          <p:nvPr/>
        </p:nvSpPr>
        <p:spPr>
          <a:xfrm>
            <a:off x="6977779" y="3487224"/>
            <a:ext cx="1817810" cy="1582615"/>
          </a:xfrm>
          <a:prstGeom prst="rect">
            <a:avLst/>
          </a:prstGeom>
          <a:noFill/>
        </p:spPr>
        <p:txBody>
          <a:bodyPr wrap="square" lIns="0" tIns="0" rIns="0" bIns="0">
            <a:normAutofit/>
          </a:bodyPr>
          <a:lstStyle/>
          <a:p>
            <a:pPr algn="ctr"/>
            <a:r>
              <a:rPr lang="en-US" sz="1050" dirty="0"/>
              <a:t>Lorem ipsum dolor sit amet, consectetur adipiscing elit. Duis tellus tellus, tempus id dui dapibus, feugiat dapibus felis.</a:t>
            </a:r>
          </a:p>
          <a:p>
            <a:pPr algn="ctr"/>
            <a:r>
              <a:rPr lang="en-US" sz="1050" dirty="0"/>
              <a:t>Lorem ipsum dolor sit amet, consectetur adipiscing elit. </a:t>
            </a:r>
          </a:p>
        </p:txBody>
      </p:sp>
      <p:sp>
        <p:nvSpPr>
          <p:cNvPr id="62" name="TextBox 61">
            <a:extLst>
              <a:ext uri="{FF2B5EF4-FFF2-40B4-BE49-F238E27FC236}">
                <a16:creationId xmlns:a16="http://schemas.microsoft.com/office/drawing/2014/main" id="{1F07899E-551D-688C-D494-CBBD5624E5FC}"/>
              </a:ext>
            </a:extLst>
          </p:cNvPr>
          <p:cNvSpPr txBox="1"/>
          <p:nvPr/>
        </p:nvSpPr>
        <p:spPr>
          <a:xfrm>
            <a:off x="7548145" y="1951704"/>
            <a:ext cx="1099906" cy="1056982"/>
          </a:xfrm>
          <a:prstGeom prst="rect">
            <a:avLst/>
          </a:prstGeom>
          <a:noFill/>
        </p:spPr>
        <p:txBody>
          <a:bodyPr wrap="square" lIns="0" tIns="0" rIns="0" bIns="0" anchor="ctr">
            <a:noAutofit/>
          </a:bodyPr>
          <a:lstStyle/>
          <a:p>
            <a:r>
              <a:rPr lang="en-US" sz="3200" b="1" dirty="0">
                <a:solidFill>
                  <a:schemeClr val="accent5">
                    <a:lumMod val="20000"/>
                    <a:lumOff val="80000"/>
                  </a:schemeClr>
                </a:solidFill>
                <a:latin typeface="+mj-lt"/>
              </a:rPr>
              <a:t>XXXX</a:t>
            </a:r>
            <a:endParaRPr lang="en-US" sz="3200" dirty="0">
              <a:solidFill>
                <a:schemeClr val="accent5">
                  <a:lumMod val="20000"/>
                  <a:lumOff val="80000"/>
                </a:schemeClr>
              </a:solidFill>
              <a:latin typeface="+mj-lt"/>
            </a:endParaRPr>
          </a:p>
        </p:txBody>
      </p:sp>
      <p:sp>
        <p:nvSpPr>
          <p:cNvPr id="63" name="TextBox 62">
            <a:extLst>
              <a:ext uri="{FF2B5EF4-FFF2-40B4-BE49-F238E27FC236}">
                <a16:creationId xmlns:a16="http://schemas.microsoft.com/office/drawing/2014/main" id="{608AD97C-F298-841F-7D5B-E1B31ACACFBA}"/>
              </a:ext>
            </a:extLst>
          </p:cNvPr>
          <p:cNvSpPr txBox="1"/>
          <p:nvPr/>
        </p:nvSpPr>
        <p:spPr>
          <a:xfrm>
            <a:off x="6977779" y="2873618"/>
            <a:ext cx="1817810" cy="430887"/>
          </a:xfrm>
          <a:prstGeom prst="rect">
            <a:avLst/>
          </a:prstGeom>
          <a:noFill/>
        </p:spPr>
        <p:txBody>
          <a:bodyPr wrap="square">
            <a:spAutoFit/>
          </a:bodyPr>
          <a:lstStyle/>
          <a:p>
            <a:pPr algn="ctr"/>
            <a:r>
              <a:rPr lang="da-DK" sz="1050" b="1" dirty="0">
                <a:solidFill>
                  <a:schemeClr val="bg1"/>
                </a:solidFill>
              </a:rPr>
              <a:t>Lorem ipsum dolor sit amet</a:t>
            </a:r>
            <a:endParaRPr lang="en-US" sz="1050" dirty="0">
              <a:solidFill>
                <a:schemeClr val="bg1"/>
              </a:solidFill>
            </a:endParaRPr>
          </a:p>
        </p:txBody>
      </p:sp>
      <p:grpSp>
        <p:nvGrpSpPr>
          <p:cNvPr id="64" name="Group 63">
            <a:extLst>
              <a:ext uri="{FF2B5EF4-FFF2-40B4-BE49-F238E27FC236}">
                <a16:creationId xmlns:a16="http://schemas.microsoft.com/office/drawing/2014/main" id="{27DC770C-4794-7F78-0C4B-CD88BCCEB636}"/>
              </a:ext>
            </a:extLst>
          </p:cNvPr>
          <p:cNvGrpSpPr/>
          <p:nvPr/>
        </p:nvGrpSpPr>
        <p:grpSpPr>
          <a:xfrm>
            <a:off x="7085843" y="2278595"/>
            <a:ext cx="403288" cy="403200"/>
            <a:chOff x="3071135" y="1760585"/>
            <a:chExt cx="475200" cy="633600"/>
          </a:xfrm>
          <a:solidFill>
            <a:schemeClr val="bg1"/>
          </a:solidFill>
        </p:grpSpPr>
        <p:sp>
          <p:nvSpPr>
            <p:cNvPr id="65" name="Accent">
              <a:extLst>
                <a:ext uri="{FF2B5EF4-FFF2-40B4-BE49-F238E27FC236}">
                  <a16:creationId xmlns:a16="http://schemas.microsoft.com/office/drawing/2014/main" id="{308196D7-496D-F1E4-4561-F20AB9019B5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66" name="Outline">
              <a:extLst>
                <a:ext uri="{FF2B5EF4-FFF2-40B4-BE49-F238E27FC236}">
                  <a16:creationId xmlns:a16="http://schemas.microsoft.com/office/drawing/2014/main" id="{8F939F8E-264B-5522-7964-72204040521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spTree>
    <p:extLst>
      <p:ext uri="{BB962C8B-B14F-4D97-AF65-F5344CB8AC3E}">
        <p14:creationId xmlns:p14="http://schemas.microsoft.com/office/powerpoint/2010/main" val="3785114622"/>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FBD784-980D-C274-D525-70C3F91F1EEB}"/>
            </a:ext>
          </a:extLst>
        </p:cNvPr>
        <p:cNvGrpSpPr/>
        <p:nvPr/>
      </p:nvGrpSpPr>
      <p:grpSpPr>
        <a:xfrm>
          <a:off x="0" y="0"/>
          <a:ext cx="0" cy="0"/>
          <a:chOff x="0" y="0"/>
          <a:chExt cx="0" cy="0"/>
        </a:xfrm>
      </p:grpSpPr>
      <p:pic>
        <p:nvPicPr>
          <p:cNvPr id="5" name="Picture 4">
            <a:extLst>
              <a:ext uri="{FF2B5EF4-FFF2-40B4-BE49-F238E27FC236}">
                <a16:creationId xmlns:a16="http://schemas.microsoft.com/office/drawing/2014/main" id="{CEA96D87-0D4B-DAF8-7A4D-92ADA49604FE}"/>
              </a:ext>
            </a:extLst>
          </p:cNvPr>
          <p:cNvPicPr>
            <a:picLocks noChangeAspect="1"/>
          </p:cNvPicPr>
          <p:nvPr/>
        </p:nvPicPr>
        <p:blipFill rotWithShape="1">
          <a:blip r:embed="rId2">
            <a:extLst>
              <a:ext uri="{28A0092B-C50C-407E-A947-70E740481C1C}">
                <a14:useLocalDpi xmlns:a14="http://schemas.microsoft.com/office/drawing/2010/main" val="0"/>
              </a:ext>
            </a:extLst>
          </a:blip>
          <a:srcRect t="58982" b="15893"/>
          <a:stretch>
            <a:fillRect/>
          </a:stretch>
        </p:blipFill>
        <p:spPr>
          <a:xfrm>
            <a:off x="0" y="-15239"/>
            <a:ext cx="9144000" cy="2042160"/>
          </a:xfrm>
          <a:prstGeom prst="rect">
            <a:avLst/>
          </a:prstGeom>
        </p:spPr>
      </p:pic>
      <p:sp>
        <p:nvSpPr>
          <p:cNvPr id="6" name="Rectangle 5">
            <a:extLst>
              <a:ext uri="{FF2B5EF4-FFF2-40B4-BE49-F238E27FC236}">
                <a16:creationId xmlns:a16="http://schemas.microsoft.com/office/drawing/2014/main" id="{DDDEF7F6-8A50-5B1D-2F99-8079F6A14512}"/>
              </a:ext>
            </a:extLst>
          </p:cNvPr>
          <p:cNvSpPr/>
          <p:nvPr/>
        </p:nvSpPr>
        <p:spPr>
          <a:xfrm>
            <a:off x="5829300" y="1097280"/>
            <a:ext cx="3093474" cy="519684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7" name="Title 26">
            <a:extLst>
              <a:ext uri="{FF2B5EF4-FFF2-40B4-BE49-F238E27FC236}">
                <a16:creationId xmlns:a16="http://schemas.microsoft.com/office/drawing/2014/main" id="{3BDD9A2A-6A46-2BFD-9A44-D75D1988CB8E}"/>
              </a:ext>
            </a:extLst>
          </p:cNvPr>
          <p:cNvSpPr>
            <a:spLocks noGrp="1"/>
          </p:cNvSpPr>
          <p:nvPr>
            <p:ph type="title"/>
          </p:nvPr>
        </p:nvSpPr>
        <p:spPr/>
        <p:txBody>
          <a:bodyPr/>
          <a:lstStyle/>
          <a:p>
            <a:r>
              <a:rPr lang="en-US" dirty="0">
                <a:solidFill>
                  <a:schemeClr val="bg1"/>
                </a:solidFill>
              </a:rPr>
              <a:t>Three Gauge Stats with Image</a:t>
            </a:r>
          </a:p>
        </p:txBody>
      </p:sp>
      <p:sp>
        <p:nvSpPr>
          <p:cNvPr id="29" name="TextBox 28">
            <a:extLst>
              <a:ext uri="{FF2B5EF4-FFF2-40B4-BE49-F238E27FC236}">
                <a16:creationId xmlns:a16="http://schemas.microsoft.com/office/drawing/2014/main" id="{39EC769B-E55A-3AC8-B59E-3EE4C3E9958F}"/>
              </a:ext>
            </a:extLst>
          </p:cNvPr>
          <p:cNvSpPr txBox="1"/>
          <p:nvPr/>
        </p:nvSpPr>
        <p:spPr>
          <a:xfrm>
            <a:off x="6149341" y="2857981"/>
            <a:ext cx="2480309" cy="2902737"/>
          </a:xfrm>
          <a:prstGeom prst="rect">
            <a:avLst/>
          </a:prstGeom>
          <a:noFill/>
        </p:spPr>
        <p:txBody>
          <a:bodyPr wrap="square" lIns="0" tIns="0" rIns="0" bIns="0" rtlCol="0">
            <a:noAutofit/>
          </a:bodyPr>
          <a:lstStyle/>
          <a:p>
            <a:r>
              <a:rPr lang="en-PH"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30" name="Text Placeholder 19">
            <a:extLst>
              <a:ext uri="{FF2B5EF4-FFF2-40B4-BE49-F238E27FC236}">
                <a16:creationId xmlns:a16="http://schemas.microsoft.com/office/drawing/2014/main" id="{9CE3DB8B-B033-D7AE-93D9-BBC4BB2269E6}"/>
              </a:ext>
            </a:extLst>
          </p:cNvPr>
          <p:cNvSpPr txBox="1">
            <a:spLocks/>
          </p:cNvSpPr>
          <p:nvPr/>
        </p:nvSpPr>
        <p:spPr>
          <a:xfrm>
            <a:off x="6149342" y="1978428"/>
            <a:ext cx="2480309"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b="1" dirty="0">
                <a:solidFill>
                  <a:schemeClr val="bg1"/>
                </a:solidFill>
              </a:rPr>
              <a:t>Lorem Ipsum</a:t>
            </a:r>
          </a:p>
        </p:txBody>
      </p:sp>
      <p:cxnSp>
        <p:nvCxnSpPr>
          <p:cNvPr id="31" name="Straight Connector 30">
            <a:extLst>
              <a:ext uri="{FF2B5EF4-FFF2-40B4-BE49-F238E27FC236}">
                <a16:creationId xmlns:a16="http://schemas.microsoft.com/office/drawing/2014/main" id="{D1DE8F9B-1E66-B34A-A169-823F8C25CF1C}"/>
              </a:ext>
            </a:extLst>
          </p:cNvPr>
          <p:cNvCxnSpPr>
            <a:cxnSpLocks/>
          </p:cNvCxnSpPr>
          <p:nvPr/>
        </p:nvCxnSpPr>
        <p:spPr>
          <a:xfrm>
            <a:off x="6149611" y="2612030"/>
            <a:ext cx="514201"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50" name="Group 49">
            <a:extLst>
              <a:ext uri="{FF2B5EF4-FFF2-40B4-BE49-F238E27FC236}">
                <a16:creationId xmlns:a16="http://schemas.microsoft.com/office/drawing/2014/main" id="{D9E4B0EB-A647-1D1E-B907-B3E65D6BB526}"/>
              </a:ext>
            </a:extLst>
          </p:cNvPr>
          <p:cNvGrpSpPr/>
          <p:nvPr/>
        </p:nvGrpSpPr>
        <p:grpSpPr>
          <a:xfrm>
            <a:off x="506812" y="3699694"/>
            <a:ext cx="1168580" cy="1170000"/>
            <a:chOff x="514350" y="3164384"/>
            <a:chExt cx="1400044" cy="1866726"/>
          </a:xfrm>
        </p:grpSpPr>
        <p:grpSp>
          <p:nvGrpSpPr>
            <p:cNvPr id="42" name="Group 41">
              <a:extLst>
                <a:ext uri="{FF2B5EF4-FFF2-40B4-BE49-F238E27FC236}">
                  <a16:creationId xmlns:a16="http://schemas.microsoft.com/office/drawing/2014/main" id="{76EB0488-5C60-4715-B304-AF43E0FF8FDC}"/>
                </a:ext>
              </a:extLst>
            </p:cNvPr>
            <p:cNvGrpSpPr/>
            <p:nvPr/>
          </p:nvGrpSpPr>
          <p:grpSpPr>
            <a:xfrm>
              <a:off x="514350" y="3164384"/>
              <a:ext cx="1400044" cy="1866726"/>
              <a:chOff x="6041363" y="4330850"/>
              <a:chExt cx="1150200" cy="1533600"/>
            </a:xfrm>
          </p:grpSpPr>
          <p:sp>
            <p:nvSpPr>
              <p:cNvPr id="43" name="Oval 42">
                <a:extLst>
                  <a:ext uri="{FF2B5EF4-FFF2-40B4-BE49-F238E27FC236}">
                    <a16:creationId xmlns:a16="http://schemas.microsoft.com/office/drawing/2014/main" id="{4325C89B-938F-7C22-6B92-8F739214636F}"/>
                  </a:ext>
                </a:extLst>
              </p:cNvPr>
              <p:cNvSpPr/>
              <p:nvPr/>
            </p:nvSpPr>
            <p:spPr>
              <a:xfrm>
                <a:off x="6041363" y="4330850"/>
                <a:ext cx="1150200" cy="1533600"/>
              </a:xfrm>
              <a:prstGeom prst="ellipse">
                <a:avLst/>
              </a:prstGeom>
              <a:noFill/>
              <a:ln w="127000">
                <a:solidFill>
                  <a:schemeClr val="bg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b="1" dirty="0">
                  <a:solidFill>
                    <a:schemeClr val="tx1"/>
                  </a:solidFill>
                </a:endParaRPr>
              </a:p>
            </p:txBody>
          </p:sp>
          <p:sp>
            <p:nvSpPr>
              <p:cNvPr id="44" name="Arc 43">
                <a:extLst>
                  <a:ext uri="{FF2B5EF4-FFF2-40B4-BE49-F238E27FC236}">
                    <a16:creationId xmlns:a16="http://schemas.microsoft.com/office/drawing/2014/main" id="{9C526FE4-B06E-A928-B1A2-152E984F5465}"/>
                  </a:ext>
                </a:extLst>
              </p:cNvPr>
              <p:cNvSpPr/>
              <p:nvPr/>
            </p:nvSpPr>
            <p:spPr>
              <a:xfrm>
                <a:off x="6041481" y="4330850"/>
                <a:ext cx="1149964" cy="1533600"/>
              </a:xfrm>
              <a:prstGeom prst="arc">
                <a:avLst>
                  <a:gd name="adj1" fmla="val 16200000"/>
                  <a:gd name="adj2" fmla="val 5552078"/>
                </a:avLst>
              </a:prstGeom>
              <a:ln w="127000" cap="rnd"/>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sz="800" dirty="0"/>
              </a:p>
            </p:txBody>
          </p:sp>
        </p:grpSp>
        <p:sp>
          <p:nvSpPr>
            <p:cNvPr id="45" name="Oval 44">
              <a:extLst>
                <a:ext uri="{FF2B5EF4-FFF2-40B4-BE49-F238E27FC236}">
                  <a16:creationId xmlns:a16="http://schemas.microsoft.com/office/drawing/2014/main" id="{482C1ACD-C61B-10F5-9387-334384A40B0C}"/>
                </a:ext>
              </a:extLst>
            </p:cNvPr>
            <p:cNvSpPr/>
            <p:nvPr/>
          </p:nvSpPr>
          <p:spPr>
            <a:xfrm>
              <a:off x="725740" y="3446237"/>
              <a:ext cx="977265" cy="130302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6" name="Group 45">
              <a:extLst>
                <a:ext uri="{FF2B5EF4-FFF2-40B4-BE49-F238E27FC236}">
                  <a16:creationId xmlns:a16="http://schemas.microsoft.com/office/drawing/2014/main" id="{A51FA292-4A7C-5A53-281C-FD2E0B6C2039}"/>
                </a:ext>
              </a:extLst>
            </p:cNvPr>
            <p:cNvGrpSpPr/>
            <p:nvPr/>
          </p:nvGrpSpPr>
          <p:grpSpPr>
            <a:xfrm>
              <a:off x="874264" y="3644643"/>
              <a:ext cx="680217" cy="906208"/>
              <a:chOff x="3071135" y="1760585"/>
              <a:chExt cx="475200" cy="633600"/>
            </a:xfrm>
            <a:solidFill>
              <a:schemeClr val="bg1"/>
            </a:solidFill>
          </p:grpSpPr>
          <p:sp>
            <p:nvSpPr>
              <p:cNvPr id="47" name="Accent">
                <a:extLst>
                  <a:ext uri="{FF2B5EF4-FFF2-40B4-BE49-F238E27FC236}">
                    <a16:creationId xmlns:a16="http://schemas.microsoft.com/office/drawing/2014/main" id="{F3535CA4-2CDE-0125-5D43-741B0B3FA2F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8" name="Outline">
                <a:extLst>
                  <a:ext uri="{FF2B5EF4-FFF2-40B4-BE49-F238E27FC236}">
                    <a16:creationId xmlns:a16="http://schemas.microsoft.com/office/drawing/2014/main" id="{B865D12F-496D-5775-9976-391E4D87744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49" name="Text Placeholder 19">
            <a:extLst>
              <a:ext uri="{FF2B5EF4-FFF2-40B4-BE49-F238E27FC236}">
                <a16:creationId xmlns:a16="http://schemas.microsoft.com/office/drawing/2014/main" id="{D4168CE6-DA85-5C62-4433-986E14EB9CD6}"/>
              </a:ext>
            </a:extLst>
          </p:cNvPr>
          <p:cNvSpPr txBox="1">
            <a:spLocks/>
          </p:cNvSpPr>
          <p:nvPr/>
        </p:nvSpPr>
        <p:spPr>
          <a:xfrm>
            <a:off x="1432728" y="3036568"/>
            <a:ext cx="706318" cy="491193"/>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b="1" dirty="0">
                <a:solidFill>
                  <a:schemeClr val="accent1"/>
                </a:solidFill>
              </a:rPr>
              <a:t>50%</a:t>
            </a:r>
          </a:p>
        </p:txBody>
      </p:sp>
      <p:grpSp>
        <p:nvGrpSpPr>
          <p:cNvPr id="67" name="Group 66">
            <a:extLst>
              <a:ext uri="{FF2B5EF4-FFF2-40B4-BE49-F238E27FC236}">
                <a16:creationId xmlns:a16="http://schemas.microsoft.com/office/drawing/2014/main" id="{5EE45D42-FF11-FB52-CD4E-F43B057BB0FE}"/>
              </a:ext>
            </a:extLst>
          </p:cNvPr>
          <p:cNvGrpSpPr/>
          <p:nvPr/>
        </p:nvGrpSpPr>
        <p:grpSpPr>
          <a:xfrm>
            <a:off x="2216742" y="3699694"/>
            <a:ext cx="1168580" cy="1170000"/>
            <a:chOff x="514350" y="3164384"/>
            <a:chExt cx="1400044" cy="1866726"/>
          </a:xfrm>
        </p:grpSpPr>
        <p:grpSp>
          <p:nvGrpSpPr>
            <p:cNvPr id="68" name="Group 67">
              <a:extLst>
                <a:ext uri="{FF2B5EF4-FFF2-40B4-BE49-F238E27FC236}">
                  <a16:creationId xmlns:a16="http://schemas.microsoft.com/office/drawing/2014/main" id="{10E39DD5-E8C1-BE0D-E856-C3DAE4AAD22C}"/>
                </a:ext>
              </a:extLst>
            </p:cNvPr>
            <p:cNvGrpSpPr/>
            <p:nvPr/>
          </p:nvGrpSpPr>
          <p:grpSpPr>
            <a:xfrm>
              <a:off x="514350" y="3164384"/>
              <a:ext cx="1400044" cy="1866726"/>
              <a:chOff x="6041363" y="4330850"/>
              <a:chExt cx="1150200" cy="1533600"/>
            </a:xfrm>
          </p:grpSpPr>
          <p:sp>
            <p:nvSpPr>
              <p:cNvPr id="73" name="Oval 72">
                <a:extLst>
                  <a:ext uri="{FF2B5EF4-FFF2-40B4-BE49-F238E27FC236}">
                    <a16:creationId xmlns:a16="http://schemas.microsoft.com/office/drawing/2014/main" id="{941DEC73-39E6-4DA6-0768-3E9EC2525E74}"/>
                  </a:ext>
                </a:extLst>
              </p:cNvPr>
              <p:cNvSpPr/>
              <p:nvPr/>
            </p:nvSpPr>
            <p:spPr>
              <a:xfrm>
                <a:off x="6041363" y="4330850"/>
                <a:ext cx="1150200" cy="1533600"/>
              </a:xfrm>
              <a:prstGeom prst="ellipse">
                <a:avLst/>
              </a:prstGeom>
              <a:noFill/>
              <a:ln w="127000">
                <a:solidFill>
                  <a:schemeClr val="bg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b="1" dirty="0">
                  <a:solidFill>
                    <a:schemeClr val="tx1"/>
                  </a:solidFill>
                </a:endParaRPr>
              </a:p>
            </p:txBody>
          </p:sp>
          <p:sp>
            <p:nvSpPr>
              <p:cNvPr id="74" name="Arc 73">
                <a:extLst>
                  <a:ext uri="{FF2B5EF4-FFF2-40B4-BE49-F238E27FC236}">
                    <a16:creationId xmlns:a16="http://schemas.microsoft.com/office/drawing/2014/main" id="{A1D1E460-A339-CFE2-1672-FCEBD69E4BFB}"/>
                  </a:ext>
                </a:extLst>
              </p:cNvPr>
              <p:cNvSpPr/>
              <p:nvPr/>
            </p:nvSpPr>
            <p:spPr>
              <a:xfrm>
                <a:off x="6041481" y="4330850"/>
                <a:ext cx="1149964" cy="1533600"/>
              </a:xfrm>
              <a:prstGeom prst="arc">
                <a:avLst>
                  <a:gd name="adj1" fmla="val 16200000"/>
                  <a:gd name="adj2" fmla="val 5552078"/>
                </a:avLst>
              </a:prstGeom>
              <a:ln w="127000" cap="rnd"/>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sz="800" dirty="0"/>
              </a:p>
            </p:txBody>
          </p:sp>
        </p:grpSp>
        <p:sp>
          <p:nvSpPr>
            <p:cNvPr id="69" name="Oval 68">
              <a:extLst>
                <a:ext uri="{FF2B5EF4-FFF2-40B4-BE49-F238E27FC236}">
                  <a16:creationId xmlns:a16="http://schemas.microsoft.com/office/drawing/2014/main" id="{AB3FA121-A4D2-87C0-744C-9017A0202B12}"/>
                </a:ext>
              </a:extLst>
            </p:cNvPr>
            <p:cNvSpPr/>
            <p:nvPr/>
          </p:nvSpPr>
          <p:spPr>
            <a:xfrm>
              <a:off x="725740" y="3446237"/>
              <a:ext cx="977265" cy="130302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70" name="Group 69">
              <a:extLst>
                <a:ext uri="{FF2B5EF4-FFF2-40B4-BE49-F238E27FC236}">
                  <a16:creationId xmlns:a16="http://schemas.microsoft.com/office/drawing/2014/main" id="{45124E6B-0A18-57FA-A2F9-87A7274249F6}"/>
                </a:ext>
              </a:extLst>
            </p:cNvPr>
            <p:cNvGrpSpPr/>
            <p:nvPr/>
          </p:nvGrpSpPr>
          <p:grpSpPr>
            <a:xfrm>
              <a:off x="874264" y="3644643"/>
              <a:ext cx="680217" cy="906208"/>
              <a:chOff x="3071135" y="1760585"/>
              <a:chExt cx="475200" cy="633600"/>
            </a:xfrm>
            <a:solidFill>
              <a:schemeClr val="bg1"/>
            </a:solidFill>
          </p:grpSpPr>
          <p:sp>
            <p:nvSpPr>
              <p:cNvPr id="71" name="Accent">
                <a:extLst>
                  <a:ext uri="{FF2B5EF4-FFF2-40B4-BE49-F238E27FC236}">
                    <a16:creationId xmlns:a16="http://schemas.microsoft.com/office/drawing/2014/main" id="{A773A70C-C4A6-FDBF-01DD-E42F23C8C09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72" name="Outline">
                <a:extLst>
                  <a:ext uri="{FF2B5EF4-FFF2-40B4-BE49-F238E27FC236}">
                    <a16:creationId xmlns:a16="http://schemas.microsoft.com/office/drawing/2014/main" id="{173513E5-6DD4-A3B4-1E08-065F2C1D107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grpSp>
        <p:nvGrpSpPr>
          <p:cNvPr id="75" name="Group 74">
            <a:extLst>
              <a:ext uri="{FF2B5EF4-FFF2-40B4-BE49-F238E27FC236}">
                <a16:creationId xmlns:a16="http://schemas.microsoft.com/office/drawing/2014/main" id="{2E8C9570-7B2A-3FD1-F2A3-494409D1177A}"/>
              </a:ext>
            </a:extLst>
          </p:cNvPr>
          <p:cNvGrpSpPr/>
          <p:nvPr/>
        </p:nvGrpSpPr>
        <p:grpSpPr>
          <a:xfrm>
            <a:off x="3926671" y="3699694"/>
            <a:ext cx="1168580" cy="1170000"/>
            <a:chOff x="514350" y="3164384"/>
            <a:chExt cx="1400044" cy="1866726"/>
          </a:xfrm>
        </p:grpSpPr>
        <p:grpSp>
          <p:nvGrpSpPr>
            <p:cNvPr id="76" name="Group 75">
              <a:extLst>
                <a:ext uri="{FF2B5EF4-FFF2-40B4-BE49-F238E27FC236}">
                  <a16:creationId xmlns:a16="http://schemas.microsoft.com/office/drawing/2014/main" id="{C6276DA8-D5AF-15F2-B2C1-63D4D00842EF}"/>
                </a:ext>
              </a:extLst>
            </p:cNvPr>
            <p:cNvGrpSpPr/>
            <p:nvPr/>
          </p:nvGrpSpPr>
          <p:grpSpPr>
            <a:xfrm>
              <a:off x="514350" y="3164384"/>
              <a:ext cx="1400044" cy="1866726"/>
              <a:chOff x="6041363" y="4330850"/>
              <a:chExt cx="1150200" cy="1533600"/>
            </a:xfrm>
          </p:grpSpPr>
          <p:sp>
            <p:nvSpPr>
              <p:cNvPr id="81" name="Oval 80">
                <a:extLst>
                  <a:ext uri="{FF2B5EF4-FFF2-40B4-BE49-F238E27FC236}">
                    <a16:creationId xmlns:a16="http://schemas.microsoft.com/office/drawing/2014/main" id="{26173DCA-085E-CE79-C488-544F8D0DCF54}"/>
                  </a:ext>
                </a:extLst>
              </p:cNvPr>
              <p:cNvSpPr/>
              <p:nvPr/>
            </p:nvSpPr>
            <p:spPr>
              <a:xfrm>
                <a:off x="6041363" y="4330850"/>
                <a:ext cx="1150200" cy="1533600"/>
              </a:xfrm>
              <a:prstGeom prst="ellipse">
                <a:avLst/>
              </a:prstGeom>
              <a:noFill/>
              <a:ln w="127000">
                <a:solidFill>
                  <a:schemeClr val="bg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200" b="1" dirty="0">
                  <a:solidFill>
                    <a:schemeClr val="tx1"/>
                  </a:solidFill>
                </a:endParaRPr>
              </a:p>
            </p:txBody>
          </p:sp>
          <p:sp>
            <p:nvSpPr>
              <p:cNvPr id="82" name="Arc 81">
                <a:extLst>
                  <a:ext uri="{FF2B5EF4-FFF2-40B4-BE49-F238E27FC236}">
                    <a16:creationId xmlns:a16="http://schemas.microsoft.com/office/drawing/2014/main" id="{1CBF70F1-A815-6DDA-0922-8CE865660E9E}"/>
                  </a:ext>
                </a:extLst>
              </p:cNvPr>
              <p:cNvSpPr/>
              <p:nvPr/>
            </p:nvSpPr>
            <p:spPr>
              <a:xfrm>
                <a:off x="6041481" y="4330850"/>
                <a:ext cx="1149964" cy="1533600"/>
              </a:xfrm>
              <a:prstGeom prst="arc">
                <a:avLst>
                  <a:gd name="adj1" fmla="val 16200000"/>
                  <a:gd name="adj2" fmla="val 5552078"/>
                </a:avLst>
              </a:prstGeom>
              <a:ln w="127000" cap="rnd"/>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sz="800" dirty="0"/>
              </a:p>
            </p:txBody>
          </p:sp>
        </p:grpSp>
        <p:sp>
          <p:nvSpPr>
            <p:cNvPr id="77" name="Oval 76">
              <a:extLst>
                <a:ext uri="{FF2B5EF4-FFF2-40B4-BE49-F238E27FC236}">
                  <a16:creationId xmlns:a16="http://schemas.microsoft.com/office/drawing/2014/main" id="{96D2080C-47D3-7E68-EEBE-8249DA9E1EF7}"/>
                </a:ext>
              </a:extLst>
            </p:cNvPr>
            <p:cNvSpPr/>
            <p:nvPr/>
          </p:nvSpPr>
          <p:spPr>
            <a:xfrm>
              <a:off x="725740" y="3446237"/>
              <a:ext cx="977265" cy="1303020"/>
            </a:xfrm>
            <a:prstGeom prst="ellipse">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78" name="Group 77">
              <a:extLst>
                <a:ext uri="{FF2B5EF4-FFF2-40B4-BE49-F238E27FC236}">
                  <a16:creationId xmlns:a16="http://schemas.microsoft.com/office/drawing/2014/main" id="{7CC101A8-AFCD-9F89-D1A8-6580D18F27A3}"/>
                </a:ext>
              </a:extLst>
            </p:cNvPr>
            <p:cNvGrpSpPr/>
            <p:nvPr/>
          </p:nvGrpSpPr>
          <p:grpSpPr>
            <a:xfrm>
              <a:off x="874264" y="3644643"/>
              <a:ext cx="680217" cy="906208"/>
              <a:chOff x="3071135" y="1760585"/>
              <a:chExt cx="475200" cy="633600"/>
            </a:xfrm>
            <a:solidFill>
              <a:schemeClr val="bg1"/>
            </a:solidFill>
          </p:grpSpPr>
          <p:sp>
            <p:nvSpPr>
              <p:cNvPr id="79" name="Accent">
                <a:extLst>
                  <a:ext uri="{FF2B5EF4-FFF2-40B4-BE49-F238E27FC236}">
                    <a16:creationId xmlns:a16="http://schemas.microsoft.com/office/drawing/2014/main" id="{CDF352F3-F11D-0CB9-8DBB-D3753A1EC26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80" name="Outline">
                <a:extLst>
                  <a:ext uri="{FF2B5EF4-FFF2-40B4-BE49-F238E27FC236}">
                    <a16:creationId xmlns:a16="http://schemas.microsoft.com/office/drawing/2014/main" id="{F4BE9DA2-D083-AB21-D246-57053AF1C3A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83" name="Text Placeholder 19">
            <a:extLst>
              <a:ext uri="{FF2B5EF4-FFF2-40B4-BE49-F238E27FC236}">
                <a16:creationId xmlns:a16="http://schemas.microsoft.com/office/drawing/2014/main" id="{9CCFE198-0683-6687-1C60-0CCC19AA8646}"/>
              </a:ext>
            </a:extLst>
          </p:cNvPr>
          <p:cNvSpPr txBox="1">
            <a:spLocks/>
          </p:cNvSpPr>
          <p:nvPr/>
        </p:nvSpPr>
        <p:spPr>
          <a:xfrm>
            <a:off x="3167176" y="3036568"/>
            <a:ext cx="706318" cy="491193"/>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b="1" dirty="0">
                <a:solidFill>
                  <a:schemeClr val="accent1"/>
                </a:solidFill>
              </a:rPr>
              <a:t>50%</a:t>
            </a:r>
          </a:p>
        </p:txBody>
      </p:sp>
      <p:sp>
        <p:nvSpPr>
          <p:cNvPr id="84" name="Text Placeholder 19">
            <a:extLst>
              <a:ext uri="{FF2B5EF4-FFF2-40B4-BE49-F238E27FC236}">
                <a16:creationId xmlns:a16="http://schemas.microsoft.com/office/drawing/2014/main" id="{13128685-BE6E-EE80-019C-4D470F4AA5C4}"/>
              </a:ext>
            </a:extLst>
          </p:cNvPr>
          <p:cNvSpPr txBox="1">
            <a:spLocks/>
          </p:cNvSpPr>
          <p:nvPr/>
        </p:nvSpPr>
        <p:spPr>
          <a:xfrm>
            <a:off x="4884124" y="3036568"/>
            <a:ext cx="706318" cy="491193"/>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b="1" dirty="0">
                <a:solidFill>
                  <a:schemeClr val="accent1"/>
                </a:solidFill>
              </a:rPr>
              <a:t>50%</a:t>
            </a:r>
          </a:p>
        </p:txBody>
      </p:sp>
      <p:sp>
        <p:nvSpPr>
          <p:cNvPr id="86" name="TextBox 85">
            <a:extLst>
              <a:ext uri="{FF2B5EF4-FFF2-40B4-BE49-F238E27FC236}">
                <a16:creationId xmlns:a16="http://schemas.microsoft.com/office/drawing/2014/main" id="{F015CF84-E494-5A6D-CA34-DD63A49EC047}"/>
              </a:ext>
            </a:extLst>
          </p:cNvPr>
          <p:cNvSpPr txBox="1"/>
          <p:nvPr/>
        </p:nvSpPr>
        <p:spPr>
          <a:xfrm>
            <a:off x="426302" y="5189406"/>
            <a:ext cx="1329601" cy="738664"/>
          </a:xfrm>
          <a:prstGeom prst="rect">
            <a:avLst/>
          </a:prstGeom>
          <a:noFill/>
        </p:spPr>
        <p:txBody>
          <a:bodyPr vert="horz" wrap="square" lIns="0" tIns="0" rIns="0" bIns="0" rtlCol="0">
            <a:spAutoFit/>
          </a:bodyPr>
          <a:lstStyle/>
          <a:p>
            <a:pPr algn="ctr"/>
            <a:r>
              <a:rPr lang="en-US" sz="1200" b="1" dirty="0"/>
              <a:t>Lorem ipsum dolor sit </a:t>
            </a:r>
            <a:r>
              <a:rPr lang="en-US" sz="1200" dirty="0"/>
              <a:t>amet, consectetur adipiscing</a:t>
            </a:r>
            <a:endParaRPr lang="en-PH" sz="1200" dirty="0"/>
          </a:p>
        </p:txBody>
      </p:sp>
      <p:sp>
        <p:nvSpPr>
          <p:cNvPr id="89" name="TextBox 88">
            <a:extLst>
              <a:ext uri="{FF2B5EF4-FFF2-40B4-BE49-F238E27FC236}">
                <a16:creationId xmlns:a16="http://schemas.microsoft.com/office/drawing/2014/main" id="{3A6BC791-5355-A4E1-3442-726BE73415D6}"/>
              </a:ext>
            </a:extLst>
          </p:cNvPr>
          <p:cNvSpPr txBox="1"/>
          <p:nvPr/>
        </p:nvSpPr>
        <p:spPr>
          <a:xfrm>
            <a:off x="2136231" y="5189406"/>
            <a:ext cx="1329601" cy="738664"/>
          </a:xfrm>
          <a:prstGeom prst="rect">
            <a:avLst/>
          </a:prstGeom>
          <a:noFill/>
        </p:spPr>
        <p:txBody>
          <a:bodyPr vert="horz" wrap="square" lIns="0" tIns="0" rIns="0" bIns="0" rtlCol="0">
            <a:spAutoFit/>
          </a:bodyPr>
          <a:lstStyle/>
          <a:p>
            <a:pPr algn="ctr"/>
            <a:r>
              <a:rPr lang="en-US" sz="1200" b="1" dirty="0"/>
              <a:t>Lorem ipsum dolor sit </a:t>
            </a:r>
            <a:r>
              <a:rPr lang="en-US" sz="1200" dirty="0"/>
              <a:t>amet, consectetur adipiscing</a:t>
            </a:r>
            <a:endParaRPr lang="en-PH" sz="1200" dirty="0"/>
          </a:p>
        </p:txBody>
      </p:sp>
      <p:sp>
        <p:nvSpPr>
          <p:cNvPr id="90" name="TextBox 89">
            <a:extLst>
              <a:ext uri="{FF2B5EF4-FFF2-40B4-BE49-F238E27FC236}">
                <a16:creationId xmlns:a16="http://schemas.microsoft.com/office/drawing/2014/main" id="{57AE7A78-B68C-B3AA-78FF-2D1BBAF04F88}"/>
              </a:ext>
            </a:extLst>
          </p:cNvPr>
          <p:cNvSpPr txBox="1"/>
          <p:nvPr/>
        </p:nvSpPr>
        <p:spPr>
          <a:xfrm>
            <a:off x="3846160" y="5189406"/>
            <a:ext cx="1329601" cy="738664"/>
          </a:xfrm>
          <a:prstGeom prst="rect">
            <a:avLst/>
          </a:prstGeom>
          <a:noFill/>
        </p:spPr>
        <p:txBody>
          <a:bodyPr vert="horz" wrap="square" lIns="0" tIns="0" rIns="0" bIns="0" rtlCol="0">
            <a:spAutoFit/>
          </a:bodyPr>
          <a:lstStyle/>
          <a:p>
            <a:pPr algn="ctr"/>
            <a:r>
              <a:rPr lang="en-US" sz="1200" b="1" dirty="0"/>
              <a:t>Lorem ipsum dolor sit </a:t>
            </a:r>
            <a:r>
              <a:rPr lang="en-US" sz="1200" dirty="0"/>
              <a:t>amet, consectetur adipiscing</a:t>
            </a:r>
            <a:endParaRPr lang="en-PH" sz="1200" dirty="0"/>
          </a:p>
        </p:txBody>
      </p:sp>
      <p:sp>
        <p:nvSpPr>
          <p:cNvPr id="91" name="TextBox 90">
            <a:extLst>
              <a:ext uri="{FF2B5EF4-FFF2-40B4-BE49-F238E27FC236}">
                <a16:creationId xmlns:a16="http://schemas.microsoft.com/office/drawing/2014/main" id="{3E51109B-C421-7671-D3B3-37047591A2CE}"/>
              </a:ext>
            </a:extLst>
          </p:cNvPr>
          <p:cNvSpPr txBox="1"/>
          <p:nvPr/>
        </p:nvSpPr>
        <p:spPr>
          <a:xfrm>
            <a:off x="194311" y="2333716"/>
            <a:ext cx="5509259" cy="375006"/>
          </a:xfrm>
          <a:prstGeom prst="rect">
            <a:avLst/>
          </a:prstGeom>
          <a:noFill/>
        </p:spPr>
        <p:txBody>
          <a:bodyPr wrap="square" lIns="0" tIns="0" rIns="0" bIns="0" rtlCol="0">
            <a:noAutofit/>
          </a:bodyPr>
          <a:lstStyle/>
          <a:p>
            <a:r>
              <a:rPr lang="en-PH" b="1" dirty="0"/>
              <a:t>Lorem ipsum dolor sit amet, consectetur adipiscing elit. Ut tempor</a:t>
            </a:r>
          </a:p>
        </p:txBody>
      </p:sp>
    </p:spTree>
    <p:extLst>
      <p:ext uri="{BB962C8B-B14F-4D97-AF65-F5344CB8AC3E}">
        <p14:creationId xmlns:p14="http://schemas.microsoft.com/office/powerpoint/2010/main" val="137925969"/>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21FC7CC-1756-4E8D-8F33-5C7C3A2943B9}"/>
              </a:ext>
            </a:extLst>
          </p:cNvPr>
          <p:cNvPicPr>
            <a:picLocks noChangeAspect="1"/>
          </p:cNvPicPr>
          <p:nvPr/>
        </p:nvPicPr>
        <p:blipFill rotWithShape="1">
          <a:blip r:embed="rId2">
            <a:duotone>
              <a:prstClr val="black"/>
              <a:schemeClr val="tx2">
                <a:tint val="45000"/>
                <a:satMod val="400000"/>
              </a:schemeClr>
            </a:duotone>
            <a:extLst>
              <a:ext uri="{28A0092B-C50C-407E-A947-70E740481C1C}">
                <a14:useLocalDpi xmlns:a14="http://schemas.microsoft.com/office/drawing/2010/main" val="0"/>
              </a:ext>
            </a:extLst>
          </a:blip>
          <a:srcRect b="15438"/>
          <a:stretch/>
        </p:blipFill>
        <p:spPr>
          <a:xfrm>
            <a:off x="221226" y="365126"/>
            <a:ext cx="8092106" cy="6082566"/>
          </a:xfrm>
          <a:prstGeom prst="rect">
            <a:avLst/>
          </a:prstGeom>
          <a:gradFill>
            <a:gsLst>
              <a:gs pos="0">
                <a:schemeClr val="bg1">
                  <a:alpha val="0"/>
                </a:schemeClr>
              </a:gs>
              <a:gs pos="66000">
                <a:schemeClr val="tx1">
                  <a:alpha val="86000"/>
                </a:schemeClr>
              </a:gs>
            </a:gsLst>
            <a:lin ang="16200000" scaled="1"/>
          </a:gradFill>
        </p:spPr>
      </p:pic>
      <p:sp>
        <p:nvSpPr>
          <p:cNvPr id="25" name="Title 24">
            <a:extLst>
              <a:ext uri="{FF2B5EF4-FFF2-40B4-BE49-F238E27FC236}">
                <a16:creationId xmlns:a16="http://schemas.microsoft.com/office/drawing/2014/main" id="{45A95698-96DD-4ABB-8EF3-58BAD74FC164}"/>
              </a:ext>
            </a:extLst>
          </p:cNvPr>
          <p:cNvSpPr>
            <a:spLocks noGrp="1"/>
          </p:cNvSpPr>
          <p:nvPr>
            <p:ph type="title"/>
          </p:nvPr>
        </p:nvSpPr>
        <p:spPr>
          <a:xfrm>
            <a:off x="541942" y="750590"/>
            <a:ext cx="7441474" cy="1101656"/>
          </a:xfrm>
        </p:spPr>
        <p:txBody>
          <a:bodyPr/>
          <a:lstStyle/>
          <a:p>
            <a:r>
              <a:rPr lang="en-US" dirty="0">
                <a:solidFill>
                  <a:schemeClr val="bg1"/>
                </a:solidFill>
              </a:rPr>
              <a:t>Three Stat Callouts on Image</a:t>
            </a:r>
          </a:p>
        </p:txBody>
      </p:sp>
      <p:sp>
        <p:nvSpPr>
          <p:cNvPr id="16" name="Rectangle 15">
            <a:extLst>
              <a:ext uri="{FF2B5EF4-FFF2-40B4-BE49-F238E27FC236}">
                <a16:creationId xmlns:a16="http://schemas.microsoft.com/office/drawing/2014/main" id="{E2C01E10-8547-45BB-912B-44FBD4625E19}"/>
              </a:ext>
            </a:extLst>
          </p:cNvPr>
          <p:cNvSpPr/>
          <p:nvPr/>
        </p:nvSpPr>
        <p:spPr>
          <a:xfrm>
            <a:off x="914401" y="3100755"/>
            <a:ext cx="7772400" cy="2759074"/>
          </a:xfrm>
          <a:prstGeom prst="rect">
            <a:avLst/>
          </a:prstGeom>
          <a:solidFill>
            <a:schemeClr val="accent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 name="TextBox 6">
            <a:extLst>
              <a:ext uri="{FF2B5EF4-FFF2-40B4-BE49-F238E27FC236}">
                <a16:creationId xmlns:a16="http://schemas.microsoft.com/office/drawing/2014/main" id="{C6F9A34D-5F58-44C0-9531-1308AE79FAAE}"/>
              </a:ext>
            </a:extLst>
          </p:cNvPr>
          <p:cNvSpPr txBox="1"/>
          <p:nvPr/>
        </p:nvSpPr>
        <p:spPr>
          <a:xfrm>
            <a:off x="1229897" y="3526187"/>
            <a:ext cx="1991931" cy="742661"/>
          </a:xfrm>
          <a:prstGeom prst="rect">
            <a:avLst/>
          </a:prstGeom>
          <a:noFill/>
        </p:spPr>
        <p:txBody>
          <a:bodyPr wrap="square" lIns="0" tIns="0" rIns="0" bIns="0" anchor="b">
            <a:normAutofit/>
          </a:bodyPr>
          <a:lstStyle/>
          <a:p>
            <a:pPr algn="ctr"/>
            <a:r>
              <a:rPr lang="en-US" sz="3200" b="1" dirty="0">
                <a:solidFill>
                  <a:schemeClr val="bg1"/>
                </a:solidFill>
              </a:rPr>
              <a:t>XXXX</a:t>
            </a:r>
          </a:p>
        </p:txBody>
      </p:sp>
      <p:sp>
        <p:nvSpPr>
          <p:cNvPr id="8" name="TextBox 7">
            <a:extLst>
              <a:ext uri="{FF2B5EF4-FFF2-40B4-BE49-F238E27FC236}">
                <a16:creationId xmlns:a16="http://schemas.microsoft.com/office/drawing/2014/main" id="{E8AC78DF-B480-4706-8235-5FE2C295B5D2}"/>
              </a:ext>
            </a:extLst>
          </p:cNvPr>
          <p:cNvSpPr txBox="1"/>
          <p:nvPr/>
        </p:nvSpPr>
        <p:spPr>
          <a:xfrm>
            <a:off x="1229897" y="4367143"/>
            <a:ext cx="1991931" cy="861774"/>
          </a:xfrm>
          <a:prstGeom prst="rect">
            <a:avLst/>
          </a:prstGeom>
          <a:noFill/>
        </p:spPr>
        <p:txBody>
          <a:bodyPr vert="horz" wrap="square" lIns="0" tIns="0" rIns="0" bIns="0" rtlCol="0">
            <a:spAutoFit/>
          </a:bodyPr>
          <a:lstStyle/>
          <a:p>
            <a:pPr algn="ctr"/>
            <a:r>
              <a:rPr lang="en-US" b="1" dirty="0">
                <a:solidFill>
                  <a:schemeClr val="bg1"/>
                </a:solidFill>
              </a:rPr>
              <a:t>Lorem ipsum dolor sit </a:t>
            </a:r>
            <a:r>
              <a:rPr lang="en-US" dirty="0">
                <a:solidFill>
                  <a:schemeClr val="bg1"/>
                </a:solidFill>
              </a:rPr>
              <a:t>amet, consectetur adipiscing elit. Ut tempor, quam et mattis pulvinar</a:t>
            </a:r>
            <a:endParaRPr lang="en-PH" dirty="0">
              <a:solidFill>
                <a:schemeClr val="bg1"/>
              </a:solidFill>
            </a:endParaRPr>
          </a:p>
        </p:txBody>
      </p:sp>
      <p:sp>
        <p:nvSpPr>
          <p:cNvPr id="9" name="TextBox 8">
            <a:extLst>
              <a:ext uri="{FF2B5EF4-FFF2-40B4-BE49-F238E27FC236}">
                <a16:creationId xmlns:a16="http://schemas.microsoft.com/office/drawing/2014/main" id="{ADE93CAC-9BF4-4B52-B417-858A522685AD}"/>
              </a:ext>
            </a:extLst>
          </p:cNvPr>
          <p:cNvSpPr txBox="1"/>
          <p:nvPr/>
        </p:nvSpPr>
        <p:spPr>
          <a:xfrm>
            <a:off x="3804635" y="3526187"/>
            <a:ext cx="1991931" cy="742661"/>
          </a:xfrm>
          <a:prstGeom prst="rect">
            <a:avLst/>
          </a:prstGeom>
          <a:noFill/>
        </p:spPr>
        <p:txBody>
          <a:bodyPr wrap="square" lIns="0" tIns="0" rIns="0" bIns="0" anchor="b">
            <a:normAutofit/>
          </a:bodyPr>
          <a:lstStyle/>
          <a:p>
            <a:pPr algn="ctr"/>
            <a:r>
              <a:rPr lang="en-US" sz="3200" b="1" dirty="0">
                <a:solidFill>
                  <a:schemeClr val="bg1"/>
                </a:solidFill>
              </a:rPr>
              <a:t>XXXX</a:t>
            </a:r>
          </a:p>
        </p:txBody>
      </p:sp>
      <p:sp>
        <p:nvSpPr>
          <p:cNvPr id="10" name="TextBox 9">
            <a:extLst>
              <a:ext uri="{FF2B5EF4-FFF2-40B4-BE49-F238E27FC236}">
                <a16:creationId xmlns:a16="http://schemas.microsoft.com/office/drawing/2014/main" id="{5A8BE6C9-7B6F-456F-8537-53833441FBAD}"/>
              </a:ext>
            </a:extLst>
          </p:cNvPr>
          <p:cNvSpPr txBox="1"/>
          <p:nvPr/>
        </p:nvSpPr>
        <p:spPr>
          <a:xfrm>
            <a:off x="3804635" y="4367143"/>
            <a:ext cx="1991931" cy="861774"/>
          </a:xfrm>
          <a:prstGeom prst="rect">
            <a:avLst/>
          </a:prstGeom>
          <a:noFill/>
        </p:spPr>
        <p:txBody>
          <a:bodyPr vert="horz" wrap="square" lIns="0" tIns="0" rIns="0" bIns="0" rtlCol="0">
            <a:spAutoFit/>
          </a:bodyPr>
          <a:lstStyle/>
          <a:p>
            <a:pPr algn="ctr"/>
            <a:r>
              <a:rPr lang="en-US" b="1" dirty="0">
                <a:solidFill>
                  <a:schemeClr val="bg1"/>
                </a:solidFill>
              </a:rPr>
              <a:t>Lorem ipsum dolor sit </a:t>
            </a:r>
            <a:r>
              <a:rPr lang="en-US" dirty="0">
                <a:solidFill>
                  <a:schemeClr val="bg1"/>
                </a:solidFill>
              </a:rPr>
              <a:t>amet, consectetur adipiscing elit. Ut tempor, quam et mattis pulvinar</a:t>
            </a:r>
            <a:endParaRPr lang="en-PH" dirty="0">
              <a:solidFill>
                <a:schemeClr val="bg1"/>
              </a:solidFill>
            </a:endParaRPr>
          </a:p>
        </p:txBody>
      </p:sp>
      <p:sp>
        <p:nvSpPr>
          <p:cNvPr id="11" name="TextBox 10">
            <a:extLst>
              <a:ext uri="{FF2B5EF4-FFF2-40B4-BE49-F238E27FC236}">
                <a16:creationId xmlns:a16="http://schemas.microsoft.com/office/drawing/2014/main" id="{5161BF4E-6544-49E5-8360-90F509CCFE9F}"/>
              </a:ext>
            </a:extLst>
          </p:cNvPr>
          <p:cNvSpPr txBox="1"/>
          <p:nvPr/>
        </p:nvSpPr>
        <p:spPr>
          <a:xfrm>
            <a:off x="6379374" y="3526187"/>
            <a:ext cx="1991931" cy="742661"/>
          </a:xfrm>
          <a:prstGeom prst="rect">
            <a:avLst/>
          </a:prstGeom>
          <a:noFill/>
        </p:spPr>
        <p:txBody>
          <a:bodyPr wrap="square" lIns="0" tIns="0" rIns="0" bIns="0" anchor="b">
            <a:normAutofit/>
          </a:bodyPr>
          <a:lstStyle/>
          <a:p>
            <a:pPr algn="ctr"/>
            <a:r>
              <a:rPr lang="en-US" sz="3200" b="1" dirty="0">
                <a:solidFill>
                  <a:schemeClr val="bg1"/>
                </a:solidFill>
              </a:rPr>
              <a:t>XXXX</a:t>
            </a:r>
          </a:p>
        </p:txBody>
      </p:sp>
      <p:sp>
        <p:nvSpPr>
          <p:cNvPr id="12" name="TextBox 11">
            <a:extLst>
              <a:ext uri="{FF2B5EF4-FFF2-40B4-BE49-F238E27FC236}">
                <a16:creationId xmlns:a16="http://schemas.microsoft.com/office/drawing/2014/main" id="{412BDD72-C726-41FC-A741-F8B4E2E86D4A}"/>
              </a:ext>
            </a:extLst>
          </p:cNvPr>
          <p:cNvSpPr txBox="1"/>
          <p:nvPr/>
        </p:nvSpPr>
        <p:spPr>
          <a:xfrm>
            <a:off x="6379374" y="4367143"/>
            <a:ext cx="1991931" cy="861774"/>
          </a:xfrm>
          <a:prstGeom prst="rect">
            <a:avLst/>
          </a:prstGeom>
          <a:noFill/>
        </p:spPr>
        <p:txBody>
          <a:bodyPr vert="horz" wrap="square" lIns="0" tIns="0" rIns="0" bIns="0" rtlCol="0">
            <a:spAutoFit/>
          </a:bodyPr>
          <a:lstStyle/>
          <a:p>
            <a:pPr algn="ctr"/>
            <a:r>
              <a:rPr lang="en-US" b="1" dirty="0">
                <a:solidFill>
                  <a:schemeClr val="bg1"/>
                </a:solidFill>
              </a:rPr>
              <a:t>Lorem ipsum dolor sit </a:t>
            </a:r>
            <a:r>
              <a:rPr lang="en-US" dirty="0">
                <a:solidFill>
                  <a:schemeClr val="bg1"/>
                </a:solidFill>
              </a:rPr>
              <a:t>amet, consectetur adipiscing elit. Ut tempor, quam et mattis pulvinar</a:t>
            </a:r>
            <a:endParaRPr lang="en-PH" dirty="0">
              <a:solidFill>
                <a:schemeClr val="bg1"/>
              </a:solidFill>
            </a:endParaRPr>
          </a:p>
        </p:txBody>
      </p:sp>
      <p:cxnSp>
        <p:nvCxnSpPr>
          <p:cNvPr id="22" name="Straight Connector 21">
            <a:extLst>
              <a:ext uri="{FF2B5EF4-FFF2-40B4-BE49-F238E27FC236}">
                <a16:creationId xmlns:a16="http://schemas.microsoft.com/office/drawing/2014/main" id="{5D0B303F-AA85-4300-A96E-825CD7C55AD1}"/>
              </a:ext>
            </a:extLst>
          </p:cNvPr>
          <p:cNvCxnSpPr/>
          <p:nvPr/>
        </p:nvCxnSpPr>
        <p:spPr>
          <a:xfrm>
            <a:off x="3513232" y="3526187"/>
            <a:ext cx="0" cy="1908211"/>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48DFAB67-E403-46B3-98EE-73AEA377666B}"/>
              </a:ext>
            </a:extLst>
          </p:cNvPr>
          <p:cNvCxnSpPr/>
          <p:nvPr/>
        </p:nvCxnSpPr>
        <p:spPr>
          <a:xfrm>
            <a:off x="6087970" y="3526187"/>
            <a:ext cx="0" cy="1908211"/>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14132411"/>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Oval 3">
            <a:extLst>
              <a:ext uri="{FF2B5EF4-FFF2-40B4-BE49-F238E27FC236}">
                <a16:creationId xmlns:a16="http://schemas.microsoft.com/office/drawing/2014/main" id="{9318CD41-8CBC-5551-E8B8-787DBE9DBE38}"/>
              </a:ext>
            </a:extLst>
          </p:cNvPr>
          <p:cNvSpPr/>
          <p:nvPr/>
        </p:nvSpPr>
        <p:spPr>
          <a:xfrm>
            <a:off x="2859511" y="1985892"/>
            <a:ext cx="3600000" cy="3600000"/>
          </a:xfrm>
          <a:prstGeom prst="ellipse">
            <a:avLst/>
          </a:prstGeom>
          <a:ln w="38100">
            <a:solidFill>
              <a:schemeClr val="tx1"/>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PH" dirty="0"/>
          </a:p>
        </p:txBody>
      </p:sp>
      <p:sp>
        <p:nvSpPr>
          <p:cNvPr id="2" name="Title 1">
            <a:extLst>
              <a:ext uri="{FF2B5EF4-FFF2-40B4-BE49-F238E27FC236}">
                <a16:creationId xmlns:a16="http://schemas.microsoft.com/office/drawing/2014/main" id="{6073E5CE-20B4-C9C9-404A-4C5C398D6DDE}"/>
              </a:ext>
            </a:extLst>
          </p:cNvPr>
          <p:cNvSpPr>
            <a:spLocks noGrp="1"/>
          </p:cNvSpPr>
          <p:nvPr>
            <p:ph type="title"/>
          </p:nvPr>
        </p:nvSpPr>
        <p:spPr>
          <a:xfrm>
            <a:off x="221226" y="365126"/>
            <a:ext cx="8701548" cy="578772"/>
          </a:xfrm>
        </p:spPr>
        <p:txBody>
          <a:bodyPr/>
          <a:lstStyle/>
          <a:p>
            <a:r>
              <a:rPr lang="en-US" dirty="0"/>
              <a:t>Two-Stat Divider with Center Image</a:t>
            </a:r>
          </a:p>
        </p:txBody>
      </p:sp>
      <p:sp>
        <p:nvSpPr>
          <p:cNvPr id="6" name="Arrow: Pentagon 5">
            <a:extLst>
              <a:ext uri="{FF2B5EF4-FFF2-40B4-BE49-F238E27FC236}">
                <a16:creationId xmlns:a16="http://schemas.microsoft.com/office/drawing/2014/main" id="{A7F33E27-A45E-1486-0F0B-836E65AEC412}"/>
              </a:ext>
            </a:extLst>
          </p:cNvPr>
          <p:cNvSpPr/>
          <p:nvPr/>
        </p:nvSpPr>
        <p:spPr>
          <a:xfrm flipH="1">
            <a:off x="5449597" y="1820285"/>
            <a:ext cx="3476296" cy="3931214"/>
          </a:xfrm>
          <a:prstGeom prst="homePlate">
            <a:avLst>
              <a:gd name="adj" fmla="val 21422"/>
            </a:avLst>
          </a:prstGeom>
          <a:solidFill>
            <a:schemeClr val="accent3"/>
          </a:solidFill>
          <a:ln w="603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Arrow: Pentagon 7">
            <a:extLst>
              <a:ext uri="{FF2B5EF4-FFF2-40B4-BE49-F238E27FC236}">
                <a16:creationId xmlns:a16="http://schemas.microsoft.com/office/drawing/2014/main" id="{AB7ADFCE-1AB3-2DBB-30F1-868CDB7D67BE}"/>
              </a:ext>
            </a:extLst>
          </p:cNvPr>
          <p:cNvSpPr/>
          <p:nvPr/>
        </p:nvSpPr>
        <p:spPr>
          <a:xfrm>
            <a:off x="212835" y="1820285"/>
            <a:ext cx="3476296" cy="3931214"/>
          </a:xfrm>
          <a:prstGeom prst="homePlate">
            <a:avLst>
              <a:gd name="adj" fmla="val 21422"/>
            </a:avLst>
          </a:prstGeom>
          <a:solidFill>
            <a:schemeClr val="accent3"/>
          </a:solidFill>
          <a:ln w="603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0" name="Arrow: Pentagon 9">
            <a:extLst>
              <a:ext uri="{FF2B5EF4-FFF2-40B4-BE49-F238E27FC236}">
                <a16:creationId xmlns:a16="http://schemas.microsoft.com/office/drawing/2014/main" id="{AE1D8802-15DF-558C-F551-0BB11F0B041B}"/>
              </a:ext>
            </a:extLst>
          </p:cNvPr>
          <p:cNvSpPr/>
          <p:nvPr/>
        </p:nvSpPr>
        <p:spPr>
          <a:xfrm>
            <a:off x="1" y="1820285"/>
            <a:ext cx="3618186" cy="3931214"/>
          </a:xfrm>
          <a:prstGeom prst="homePlate">
            <a:avLst>
              <a:gd name="adj" fmla="val 21422"/>
            </a:avLst>
          </a:prstGeom>
          <a:gradFill flip="none" rotWithShape="1">
            <a:gsLst>
              <a:gs pos="0">
                <a:schemeClr val="accent1"/>
              </a:gs>
              <a:gs pos="100000">
                <a:schemeClr val="accent2"/>
              </a:gs>
            </a:gsLst>
            <a:lin ang="0" scaled="1"/>
            <a:tileRect/>
          </a:gradFill>
          <a:ln w="603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 name="Arrow: Pentagon 11">
            <a:extLst>
              <a:ext uri="{FF2B5EF4-FFF2-40B4-BE49-F238E27FC236}">
                <a16:creationId xmlns:a16="http://schemas.microsoft.com/office/drawing/2014/main" id="{4426FEF5-7DFA-6A98-86CF-F60D78C6BD44}"/>
              </a:ext>
            </a:extLst>
          </p:cNvPr>
          <p:cNvSpPr/>
          <p:nvPr/>
        </p:nvSpPr>
        <p:spPr>
          <a:xfrm flipH="1">
            <a:off x="5520541" y="1820285"/>
            <a:ext cx="3623458" cy="3931214"/>
          </a:xfrm>
          <a:prstGeom prst="homePlate">
            <a:avLst>
              <a:gd name="adj" fmla="val 21422"/>
            </a:avLst>
          </a:prstGeom>
          <a:gradFill flip="none" rotWithShape="1">
            <a:gsLst>
              <a:gs pos="0">
                <a:schemeClr val="accent1"/>
              </a:gs>
              <a:gs pos="100000">
                <a:schemeClr val="accent2"/>
              </a:gs>
            </a:gsLst>
            <a:lin ang="0" scaled="1"/>
            <a:tileRect/>
          </a:gradFill>
          <a:ln w="6032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6" name="TextBox 15">
            <a:extLst>
              <a:ext uri="{FF2B5EF4-FFF2-40B4-BE49-F238E27FC236}">
                <a16:creationId xmlns:a16="http://schemas.microsoft.com/office/drawing/2014/main" id="{C0225A79-6FF0-A5C2-3831-28B813F32705}"/>
              </a:ext>
            </a:extLst>
          </p:cNvPr>
          <p:cNvSpPr txBox="1"/>
          <p:nvPr/>
        </p:nvSpPr>
        <p:spPr>
          <a:xfrm>
            <a:off x="221226" y="2446645"/>
            <a:ext cx="2396427" cy="1692771"/>
          </a:xfrm>
          <a:prstGeom prst="rect">
            <a:avLst/>
          </a:prstGeom>
          <a:noFill/>
        </p:spPr>
        <p:txBody>
          <a:bodyPr wrap="square" lIns="0" tIns="0" rIns="0" bIns="0">
            <a:spAutoFit/>
          </a:bodyPr>
          <a:lstStyle/>
          <a:p>
            <a:pPr algn="r"/>
            <a:r>
              <a:rPr lang="en-US" sz="4000" b="1" dirty="0">
                <a:solidFill>
                  <a:schemeClr val="bg1"/>
                </a:solidFill>
                <a:latin typeface="+mj-lt"/>
              </a:rPr>
              <a:t>XXXX</a:t>
            </a:r>
            <a:br>
              <a:rPr lang="en-US" sz="4000" b="1" dirty="0">
                <a:solidFill>
                  <a:schemeClr val="bg1"/>
                </a:solidFill>
                <a:latin typeface="+mj-lt"/>
              </a:rPr>
            </a:br>
            <a:r>
              <a:rPr lang="en-US" sz="2100" b="1" dirty="0">
                <a:solidFill>
                  <a:schemeClr val="bg1"/>
                </a:solidFill>
              </a:rPr>
              <a:t>Lorem ipsum dolor </a:t>
            </a:r>
            <a:endParaRPr lang="en-PH" sz="3000" dirty="0">
              <a:solidFill>
                <a:schemeClr val="bg1"/>
              </a:solidFill>
            </a:endParaRPr>
          </a:p>
        </p:txBody>
      </p:sp>
      <p:sp>
        <p:nvSpPr>
          <p:cNvPr id="18" name="TextBox 17">
            <a:extLst>
              <a:ext uri="{FF2B5EF4-FFF2-40B4-BE49-F238E27FC236}">
                <a16:creationId xmlns:a16="http://schemas.microsoft.com/office/drawing/2014/main" id="{7FBF7F86-C008-5620-8C87-68F8BD4B1A80}"/>
              </a:ext>
            </a:extLst>
          </p:cNvPr>
          <p:cNvSpPr txBox="1"/>
          <p:nvPr/>
        </p:nvSpPr>
        <p:spPr>
          <a:xfrm>
            <a:off x="221226" y="4183074"/>
            <a:ext cx="2396427" cy="646331"/>
          </a:xfrm>
          <a:prstGeom prst="rect">
            <a:avLst/>
          </a:prstGeom>
          <a:noFill/>
        </p:spPr>
        <p:txBody>
          <a:bodyPr wrap="square" lIns="0" tIns="0" rIns="0" bIns="0">
            <a:spAutoFit/>
          </a:bodyPr>
          <a:lstStyle/>
          <a:p>
            <a:pPr algn="r"/>
            <a:r>
              <a:rPr lang="en-US" dirty="0">
                <a:solidFill>
                  <a:schemeClr val="bg1"/>
                </a:solidFill>
              </a:rPr>
              <a:t>Lorem ipsum dolor sit amet, consectetur adipiscing elit. Ut tempor, quam et mattis </a:t>
            </a:r>
            <a:endParaRPr lang="en-PH" dirty="0">
              <a:solidFill>
                <a:schemeClr val="bg1"/>
              </a:solidFill>
            </a:endParaRPr>
          </a:p>
        </p:txBody>
      </p:sp>
      <p:sp>
        <p:nvSpPr>
          <p:cNvPr id="20" name="TextBox 19">
            <a:extLst>
              <a:ext uri="{FF2B5EF4-FFF2-40B4-BE49-F238E27FC236}">
                <a16:creationId xmlns:a16="http://schemas.microsoft.com/office/drawing/2014/main" id="{ECC03806-4E08-0708-A781-E26E2F529ECD}"/>
              </a:ext>
            </a:extLst>
          </p:cNvPr>
          <p:cNvSpPr txBox="1"/>
          <p:nvPr/>
        </p:nvSpPr>
        <p:spPr>
          <a:xfrm>
            <a:off x="6526347" y="2446645"/>
            <a:ext cx="2396427" cy="1692771"/>
          </a:xfrm>
          <a:prstGeom prst="rect">
            <a:avLst/>
          </a:prstGeom>
          <a:noFill/>
        </p:spPr>
        <p:txBody>
          <a:bodyPr wrap="square" lIns="0" tIns="0" rIns="0" bIns="0">
            <a:spAutoFit/>
          </a:bodyPr>
          <a:lstStyle/>
          <a:p>
            <a:r>
              <a:rPr lang="en-US" sz="4000" b="1" dirty="0">
                <a:solidFill>
                  <a:schemeClr val="bg1"/>
                </a:solidFill>
                <a:latin typeface="+mj-lt"/>
              </a:rPr>
              <a:t>XXXX</a:t>
            </a:r>
            <a:br>
              <a:rPr lang="en-US" sz="3000" b="1" dirty="0">
                <a:solidFill>
                  <a:schemeClr val="bg1"/>
                </a:solidFill>
              </a:rPr>
            </a:br>
            <a:r>
              <a:rPr lang="en-US" sz="2100" b="1" dirty="0">
                <a:solidFill>
                  <a:schemeClr val="bg1"/>
                </a:solidFill>
              </a:rPr>
              <a:t>Lorem ipsum dolor </a:t>
            </a:r>
            <a:endParaRPr lang="en-PH" sz="2100" dirty="0">
              <a:solidFill>
                <a:schemeClr val="bg1"/>
              </a:solidFill>
            </a:endParaRPr>
          </a:p>
        </p:txBody>
      </p:sp>
      <p:sp>
        <p:nvSpPr>
          <p:cNvPr id="22" name="TextBox 21">
            <a:extLst>
              <a:ext uri="{FF2B5EF4-FFF2-40B4-BE49-F238E27FC236}">
                <a16:creationId xmlns:a16="http://schemas.microsoft.com/office/drawing/2014/main" id="{739818DA-4481-85CD-6596-D2C5D1AC9B15}"/>
              </a:ext>
            </a:extLst>
          </p:cNvPr>
          <p:cNvSpPr txBox="1"/>
          <p:nvPr/>
        </p:nvSpPr>
        <p:spPr>
          <a:xfrm>
            <a:off x="6526348" y="4183074"/>
            <a:ext cx="2396426" cy="646331"/>
          </a:xfrm>
          <a:prstGeom prst="rect">
            <a:avLst/>
          </a:prstGeom>
          <a:noFill/>
        </p:spPr>
        <p:txBody>
          <a:bodyPr wrap="square" lIns="0" tIns="0" rIns="0" bIns="0">
            <a:spAutoFit/>
          </a:bodyPr>
          <a:lstStyle/>
          <a:p>
            <a:r>
              <a:rPr lang="en-US" dirty="0">
                <a:solidFill>
                  <a:schemeClr val="bg1"/>
                </a:solidFill>
              </a:rPr>
              <a:t>Lorem ipsum dolor sit amet, consectetur adipiscing elit. Ut tempor, quam et mattis </a:t>
            </a:r>
            <a:endParaRPr lang="en-PH" dirty="0">
              <a:solidFill>
                <a:schemeClr val="bg1"/>
              </a:solidFill>
            </a:endParaRPr>
          </a:p>
        </p:txBody>
      </p:sp>
      <p:pic>
        <p:nvPicPr>
          <p:cNvPr id="14" name="Picture 13">
            <a:extLst>
              <a:ext uri="{FF2B5EF4-FFF2-40B4-BE49-F238E27FC236}">
                <a16:creationId xmlns:a16="http://schemas.microsoft.com/office/drawing/2014/main" id="{978DE439-7998-244C-50C5-CA5301E78DCB}"/>
              </a:ext>
            </a:extLst>
          </p:cNvPr>
          <p:cNvPicPr>
            <a:picLocks noChangeAspect="1"/>
          </p:cNvPicPr>
          <p:nvPr/>
        </p:nvPicPr>
        <p:blipFill rotWithShape="1">
          <a:blip r:embed="rId2">
            <a:extLst>
              <a:ext uri="{28A0092B-C50C-407E-A947-70E740481C1C}">
                <a14:useLocalDpi xmlns:a14="http://schemas.microsoft.com/office/drawing/2010/main" val="0"/>
              </a:ext>
            </a:extLst>
          </a:blip>
          <a:srcRect l="4420" t="2380" r="584" b="26289"/>
          <a:stretch/>
        </p:blipFill>
        <p:spPr>
          <a:xfrm>
            <a:off x="3096454" y="2223267"/>
            <a:ext cx="3126115" cy="3131828"/>
          </a:xfrm>
          <a:custGeom>
            <a:avLst/>
            <a:gdLst>
              <a:gd name="connsiteX0" fmla="*/ 1926074 w 3852148"/>
              <a:gd name="connsiteY0" fmla="*/ 0 h 3852148"/>
              <a:gd name="connsiteX1" fmla="*/ 3852148 w 3852148"/>
              <a:gd name="connsiteY1" fmla="*/ 1926074 h 3852148"/>
              <a:gd name="connsiteX2" fmla="*/ 1926074 w 3852148"/>
              <a:gd name="connsiteY2" fmla="*/ 3852148 h 3852148"/>
              <a:gd name="connsiteX3" fmla="*/ 0 w 3852148"/>
              <a:gd name="connsiteY3" fmla="*/ 1926074 h 3852148"/>
              <a:gd name="connsiteX4" fmla="*/ 1926074 w 3852148"/>
              <a:gd name="connsiteY4" fmla="*/ 0 h 3852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52148" h="3852148">
                <a:moveTo>
                  <a:pt x="1926074" y="0"/>
                </a:moveTo>
                <a:cubicBezTo>
                  <a:pt x="2989815" y="0"/>
                  <a:pt x="3852148" y="862333"/>
                  <a:pt x="3852148" y="1926074"/>
                </a:cubicBezTo>
                <a:cubicBezTo>
                  <a:pt x="3852148" y="2989815"/>
                  <a:pt x="2989815" y="3852148"/>
                  <a:pt x="1926074" y="3852148"/>
                </a:cubicBezTo>
                <a:cubicBezTo>
                  <a:pt x="862333" y="3852148"/>
                  <a:pt x="0" y="2989815"/>
                  <a:pt x="0" y="1926074"/>
                </a:cubicBezTo>
                <a:cubicBezTo>
                  <a:pt x="0" y="862333"/>
                  <a:pt x="862333" y="0"/>
                  <a:pt x="1926074" y="0"/>
                </a:cubicBezTo>
                <a:close/>
              </a:path>
            </a:pathLst>
          </a:custGeom>
          <a:ln w="101600">
            <a:solidFill>
              <a:schemeClr val="accent3"/>
            </a:solidFill>
          </a:ln>
          <a:effectLst>
            <a:outerShdw blurRad="50800" dist="38100" dir="5400000" algn="t" rotWithShape="0">
              <a:prstClr val="black">
                <a:alpha val="40000"/>
              </a:prstClr>
            </a:outerShdw>
          </a:effectLst>
        </p:spPr>
      </p:pic>
      <p:sp>
        <p:nvSpPr>
          <p:cNvPr id="24" name="Oval 23">
            <a:extLst>
              <a:ext uri="{FF2B5EF4-FFF2-40B4-BE49-F238E27FC236}">
                <a16:creationId xmlns:a16="http://schemas.microsoft.com/office/drawing/2014/main" id="{B20A1327-BC89-EDFA-BD0F-19A968AB18B2}"/>
              </a:ext>
            </a:extLst>
          </p:cNvPr>
          <p:cNvSpPr/>
          <p:nvPr/>
        </p:nvSpPr>
        <p:spPr>
          <a:xfrm>
            <a:off x="3090951" y="2230422"/>
            <a:ext cx="3139762" cy="3139763"/>
          </a:xfrm>
          <a:prstGeom prst="ellipse">
            <a:avLst/>
          </a:prstGeom>
          <a:solidFill>
            <a:schemeClr val="bg1">
              <a:alpha val="6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7" name="TextBox 26">
            <a:extLst>
              <a:ext uri="{FF2B5EF4-FFF2-40B4-BE49-F238E27FC236}">
                <a16:creationId xmlns:a16="http://schemas.microsoft.com/office/drawing/2014/main" id="{C22A6B6A-F446-0C9D-F5D6-4DAE0CC7D95F}"/>
              </a:ext>
            </a:extLst>
          </p:cNvPr>
          <p:cNvSpPr txBox="1"/>
          <p:nvPr/>
        </p:nvSpPr>
        <p:spPr>
          <a:xfrm>
            <a:off x="3497209" y="3353215"/>
            <a:ext cx="2327251" cy="900810"/>
          </a:xfrm>
          <a:prstGeom prst="rect">
            <a:avLst/>
          </a:prstGeom>
          <a:noFill/>
        </p:spPr>
        <p:txBody>
          <a:bodyPr wrap="square" lIns="0" tIns="0" rIns="0" bIns="0">
            <a:spAutoFit/>
          </a:bodyPr>
          <a:lstStyle/>
          <a:p>
            <a:pPr algn="ctr"/>
            <a:r>
              <a:rPr lang="en-US" sz="2700" b="1" dirty="0">
                <a:solidFill>
                  <a:schemeClr val="accent1"/>
                </a:solidFill>
              </a:rPr>
              <a:t>Lorem ipsum dolor </a:t>
            </a:r>
            <a:endParaRPr lang="en-PH" sz="2700" dirty="0">
              <a:solidFill>
                <a:schemeClr val="accent1"/>
              </a:solidFill>
            </a:endParaRPr>
          </a:p>
        </p:txBody>
      </p:sp>
    </p:spTree>
    <p:extLst>
      <p:ext uri="{BB962C8B-B14F-4D97-AF65-F5344CB8AC3E}">
        <p14:creationId xmlns:p14="http://schemas.microsoft.com/office/powerpoint/2010/main" val="349762751"/>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8EC8654B-FB6E-8789-105A-03E8FBF13D79}"/>
              </a:ext>
            </a:extLst>
          </p:cNvPr>
          <p:cNvSpPr>
            <a:spLocks noGrp="1"/>
          </p:cNvSpPr>
          <p:nvPr>
            <p:ph type="title"/>
          </p:nvPr>
        </p:nvSpPr>
        <p:spPr/>
        <p:txBody>
          <a:bodyPr/>
          <a:lstStyle/>
          <a:p>
            <a:r>
              <a:rPr lang="en-US" dirty="0"/>
              <a:t>Team and Organization Slides</a:t>
            </a:r>
            <a:endParaRPr lang="en-PH" dirty="0"/>
          </a:p>
        </p:txBody>
      </p:sp>
      <p:sp>
        <p:nvSpPr>
          <p:cNvPr id="4" name="Text Placeholder 3">
            <a:extLst>
              <a:ext uri="{FF2B5EF4-FFF2-40B4-BE49-F238E27FC236}">
                <a16:creationId xmlns:a16="http://schemas.microsoft.com/office/drawing/2014/main" id="{427CA44A-96F1-77D0-F512-0D2065525669}"/>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2730636543"/>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E3DB79-3C29-4917-B10D-D308FF3D92BC}"/>
              </a:ext>
            </a:extLst>
          </p:cNvPr>
          <p:cNvSpPr>
            <a:spLocks noGrp="1"/>
          </p:cNvSpPr>
          <p:nvPr>
            <p:ph type="title"/>
          </p:nvPr>
        </p:nvSpPr>
        <p:spPr>
          <a:xfrm>
            <a:off x="221226" y="365126"/>
            <a:ext cx="8701548" cy="578772"/>
          </a:xfrm>
        </p:spPr>
        <p:txBody>
          <a:bodyPr/>
          <a:lstStyle/>
          <a:p>
            <a:r>
              <a:rPr lang="en-US" dirty="0"/>
              <a:t>Four-Person Team Bios with Expertise</a:t>
            </a:r>
          </a:p>
        </p:txBody>
      </p:sp>
      <p:sp>
        <p:nvSpPr>
          <p:cNvPr id="5" name="Text Placeholder 9">
            <a:extLst>
              <a:ext uri="{FF2B5EF4-FFF2-40B4-BE49-F238E27FC236}">
                <a16:creationId xmlns:a16="http://schemas.microsoft.com/office/drawing/2014/main" id="{F438809C-12C6-4D29-8586-266DDC4C5B70}"/>
              </a:ext>
            </a:extLst>
          </p:cNvPr>
          <p:cNvSpPr txBox="1">
            <a:spLocks/>
          </p:cNvSpPr>
          <p:nvPr/>
        </p:nvSpPr>
        <p:spPr>
          <a:xfrm>
            <a:off x="1531621" y="3487823"/>
            <a:ext cx="1592018" cy="2459265"/>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100" dirty="0"/>
              <a:t>Lorem ipsum dolor sit amet, consectetur </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endParaRPr lang="en-US" sz="1100" dirty="0"/>
          </a:p>
        </p:txBody>
      </p:sp>
      <p:sp>
        <p:nvSpPr>
          <p:cNvPr id="6" name="Text Placeholder 9">
            <a:extLst>
              <a:ext uri="{FF2B5EF4-FFF2-40B4-BE49-F238E27FC236}">
                <a16:creationId xmlns:a16="http://schemas.microsoft.com/office/drawing/2014/main" id="{038CF0B3-86B1-41B6-8D45-FCFEFDBEA094}"/>
              </a:ext>
            </a:extLst>
          </p:cNvPr>
          <p:cNvSpPr txBox="1">
            <a:spLocks/>
          </p:cNvSpPr>
          <p:nvPr/>
        </p:nvSpPr>
        <p:spPr>
          <a:xfrm>
            <a:off x="1531620" y="2847901"/>
            <a:ext cx="1592018"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1100" b="1" dirty="0">
                <a:solidFill>
                  <a:schemeClr val="accent1"/>
                </a:solidFill>
              </a:rPr>
              <a:t>XXXXXX</a:t>
            </a:r>
          </a:p>
        </p:txBody>
      </p:sp>
      <p:sp>
        <p:nvSpPr>
          <p:cNvPr id="7" name="Text Placeholder 9">
            <a:extLst>
              <a:ext uri="{FF2B5EF4-FFF2-40B4-BE49-F238E27FC236}">
                <a16:creationId xmlns:a16="http://schemas.microsoft.com/office/drawing/2014/main" id="{792A2AB8-F1BE-4619-A662-97534EE23AEB}"/>
              </a:ext>
            </a:extLst>
          </p:cNvPr>
          <p:cNvSpPr txBox="1">
            <a:spLocks/>
          </p:cNvSpPr>
          <p:nvPr/>
        </p:nvSpPr>
        <p:spPr>
          <a:xfrm>
            <a:off x="1531621" y="3151516"/>
            <a:ext cx="1592018" cy="199943"/>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1100" b="1" dirty="0"/>
              <a:t>XXXXXX</a:t>
            </a:r>
          </a:p>
        </p:txBody>
      </p:sp>
      <p:pic>
        <p:nvPicPr>
          <p:cNvPr id="8" name="Picture 7">
            <a:extLst>
              <a:ext uri="{FF2B5EF4-FFF2-40B4-BE49-F238E27FC236}">
                <a16:creationId xmlns:a16="http://schemas.microsoft.com/office/drawing/2014/main" id="{79D2CFAB-C470-4455-8BCE-C77CC0A7FBC4}"/>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1531620" y="1706731"/>
            <a:ext cx="957600" cy="957437"/>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accent1"/>
            </a:solidFill>
          </a:ln>
        </p:spPr>
      </p:pic>
      <p:sp>
        <p:nvSpPr>
          <p:cNvPr id="11" name="Text Placeholder 9">
            <a:extLst>
              <a:ext uri="{FF2B5EF4-FFF2-40B4-BE49-F238E27FC236}">
                <a16:creationId xmlns:a16="http://schemas.microsoft.com/office/drawing/2014/main" id="{F931AD0B-992F-4649-BB4C-2B580681B02A}"/>
              </a:ext>
            </a:extLst>
          </p:cNvPr>
          <p:cNvSpPr txBox="1">
            <a:spLocks/>
          </p:cNvSpPr>
          <p:nvPr/>
        </p:nvSpPr>
        <p:spPr>
          <a:xfrm>
            <a:off x="3464666" y="3487823"/>
            <a:ext cx="1592017" cy="2459265"/>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100" dirty="0"/>
              <a:t>Lorem ipsum dolor sit amet, consectetur </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endParaRPr lang="en-US" sz="1100" dirty="0"/>
          </a:p>
        </p:txBody>
      </p:sp>
      <p:sp>
        <p:nvSpPr>
          <p:cNvPr id="12" name="Text Placeholder 9">
            <a:extLst>
              <a:ext uri="{FF2B5EF4-FFF2-40B4-BE49-F238E27FC236}">
                <a16:creationId xmlns:a16="http://schemas.microsoft.com/office/drawing/2014/main" id="{174042A1-669F-4BC1-A6BE-982A77067C42}"/>
              </a:ext>
            </a:extLst>
          </p:cNvPr>
          <p:cNvSpPr txBox="1">
            <a:spLocks/>
          </p:cNvSpPr>
          <p:nvPr/>
        </p:nvSpPr>
        <p:spPr>
          <a:xfrm>
            <a:off x="3464666" y="2847901"/>
            <a:ext cx="1592018"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1100" b="1" dirty="0">
                <a:solidFill>
                  <a:schemeClr val="accent1"/>
                </a:solidFill>
              </a:rPr>
              <a:t>XXXXXX</a:t>
            </a:r>
          </a:p>
        </p:txBody>
      </p:sp>
      <p:sp>
        <p:nvSpPr>
          <p:cNvPr id="13" name="Text Placeholder 9">
            <a:extLst>
              <a:ext uri="{FF2B5EF4-FFF2-40B4-BE49-F238E27FC236}">
                <a16:creationId xmlns:a16="http://schemas.microsoft.com/office/drawing/2014/main" id="{2884F656-E1E3-4E26-B27F-8EF31827EE4F}"/>
              </a:ext>
            </a:extLst>
          </p:cNvPr>
          <p:cNvSpPr txBox="1">
            <a:spLocks/>
          </p:cNvSpPr>
          <p:nvPr/>
        </p:nvSpPr>
        <p:spPr>
          <a:xfrm>
            <a:off x="3464666" y="3151516"/>
            <a:ext cx="1592017" cy="199943"/>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1100" b="1" dirty="0"/>
              <a:t>XXXXXX</a:t>
            </a:r>
          </a:p>
        </p:txBody>
      </p:sp>
      <p:sp>
        <p:nvSpPr>
          <p:cNvPr id="15" name="Text Placeholder 9">
            <a:extLst>
              <a:ext uri="{FF2B5EF4-FFF2-40B4-BE49-F238E27FC236}">
                <a16:creationId xmlns:a16="http://schemas.microsoft.com/office/drawing/2014/main" id="{925F8E6E-816B-4993-BD8F-CF62D96B4F6E}"/>
              </a:ext>
            </a:extLst>
          </p:cNvPr>
          <p:cNvSpPr txBox="1">
            <a:spLocks/>
          </p:cNvSpPr>
          <p:nvPr/>
        </p:nvSpPr>
        <p:spPr>
          <a:xfrm>
            <a:off x="5397711" y="3487823"/>
            <a:ext cx="1592017" cy="2459265"/>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100" dirty="0"/>
              <a:t>Lorem ipsum dolor sit amet, consectetur </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endParaRPr lang="en-US" sz="1100" dirty="0"/>
          </a:p>
        </p:txBody>
      </p:sp>
      <p:sp>
        <p:nvSpPr>
          <p:cNvPr id="16" name="Text Placeholder 9">
            <a:extLst>
              <a:ext uri="{FF2B5EF4-FFF2-40B4-BE49-F238E27FC236}">
                <a16:creationId xmlns:a16="http://schemas.microsoft.com/office/drawing/2014/main" id="{848C6946-FAE2-461B-B7B9-00E4A6545F66}"/>
              </a:ext>
            </a:extLst>
          </p:cNvPr>
          <p:cNvSpPr txBox="1">
            <a:spLocks/>
          </p:cNvSpPr>
          <p:nvPr/>
        </p:nvSpPr>
        <p:spPr>
          <a:xfrm>
            <a:off x="5397711" y="2847901"/>
            <a:ext cx="1592018"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1100" b="1" dirty="0">
                <a:solidFill>
                  <a:schemeClr val="accent1"/>
                </a:solidFill>
              </a:rPr>
              <a:t>XXXXXX</a:t>
            </a:r>
          </a:p>
        </p:txBody>
      </p:sp>
      <p:sp>
        <p:nvSpPr>
          <p:cNvPr id="17" name="Text Placeholder 9">
            <a:extLst>
              <a:ext uri="{FF2B5EF4-FFF2-40B4-BE49-F238E27FC236}">
                <a16:creationId xmlns:a16="http://schemas.microsoft.com/office/drawing/2014/main" id="{9922A768-8232-4A26-BB47-815E7AB3D310}"/>
              </a:ext>
            </a:extLst>
          </p:cNvPr>
          <p:cNvSpPr txBox="1">
            <a:spLocks/>
          </p:cNvSpPr>
          <p:nvPr/>
        </p:nvSpPr>
        <p:spPr>
          <a:xfrm>
            <a:off x="5397711" y="3129595"/>
            <a:ext cx="1592017" cy="199943"/>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1100" b="1" dirty="0"/>
              <a:t>XXXXXX</a:t>
            </a:r>
          </a:p>
        </p:txBody>
      </p:sp>
      <p:sp>
        <p:nvSpPr>
          <p:cNvPr id="19" name="Text Placeholder 9">
            <a:extLst>
              <a:ext uri="{FF2B5EF4-FFF2-40B4-BE49-F238E27FC236}">
                <a16:creationId xmlns:a16="http://schemas.microsoft.com/office/drawing/2014/main" id="{DAA3F7BB-DEEE-4229-A97B-530302503AE0}"/>
              </a:ext>
            </a:extLst>
          </p:cNvPr>
          <p:cNvSpPr txBox="1">
            <a:spLocks/>
          </p:cNvSpPr>
          <p:nvPr/>
        </p:nvSpPr>
        <p:spPr>
          <a:xfrm>
            <a:off x="7330756" y="3487823"/>
            <a:ext cx="1592017" cy="2459265"/>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100" dirty="0"/>
              <a:t>Lorem ipsum dolor sit amet, consectetur </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endParaRPr lang="en-US" sz="1100" dirty="0"/>
          </a:p>
        </p:txBody>
      </p:sp>
      <p:sp>
        <p:nvSpPr>
          <p:cNvPr id="20" name="Text Placeholder 9">
            <a:extLst>
              <a:ext uri="{FF2B5EF4-FFF2-40B4-BE49-F238E27FC236}">
                <a16:creationId xmlns:a16="http://schemas.microsoft.com/office/drawing/2014/main" id="{E350961E-29AD-45CC-9AB5-54CAD80B4877}"/>
              </a:ext>
            </a:extLst>
          </p:cNvPr>
          <p:cNvSpPr txBox="1">
            <a:spLocks/>
          </p:cNvSpPr>
          <p:nvPr/>
        </p:nvSpPr>
        <p:spPr>
          <a:xfrm>
            <a:off x="7330756" y="2847901"/>
            <a:ext cx="1592018"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1100" b="1" dirty="0">
                <a:solidFill>
                  <a:schemeClr val="accent1"/>
                </a:solidFill>
              </a:rPr>
              <a:t>XXXXXX</a:t>
            </a:r>
          </a:p>
        </p:txBody>
      </p:sp>
      <p:sp>
        <p:nvSpPr>
          <p:cNvPr id="21" name="Text Placeholder 9">
            <a:extLst>
              <a:ext uri="{FF2B5EF4-FFF2-40B4-BE49-F238E27FC236}">
                <a16:creationId xmlns:a16="http://schemas.microsoft.com/office/drawing/2014/main" id="{3A6997EF-31D2-4DB4-8392-A54C7D37F678}"/>
              </a:ext>
            </a:extLst>
          </p:cNvPr>
          <p:cNvSpPr txBox="1">
            <a:spLocks/>
          </p:cNvSpPr>
          <p:nvPr/>
        </p:nvSpPr>
        <p:spPr>
          <a:xfrm>
            <a:off x="7330756" y="3129595"/>
            <a:ext cx="1592017" cy="199943"/>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1100" b="1" dirty="0"/>
              <a:t>XXXXXX</a:t>
            </a:r>
          </a:p>
        </p:txBody>
      </p:sp>
      <p:pic>
        <p:nvPicPr>
          <p:cNvPr id="22" name="Picture 21">
            <a:extLst>
              <a:ext uri="{FF2B5EF4-FFF2-40B4-BE49-F238E27FC236}">
                <a16:creationId xmlns:a16="http://schemas.microsoft.com/office/drawing/2014/main" id="{465A63A5-24E5-415E-9142-77CC4F6B7A18}"/>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3464665" y="1706731"/>
            <a:ext cx="957600" cy="957437"/>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accent1"/>
            </a:solidFill>
          </a:ln>
        </p:spPr>
      </p:pic>
      <p:pic>
        <p:nvPicPr>
          <p:cNvPr id="23" name="Picture 22">
            <a:extLst>
              <a:ext uri="{FF2B5EF4-FFF2-40B4-BE49-F238E27FC236}">
                <a16:creationId xmlns:a16="http://schemas.microsoft.com/office/drawing/2014/main" id="{E4C186D8-3F6A-4071-8F3E-1286AA8AEDED}"/>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5397710" y="1706731"/>
            <a:ext cx="957600" cy="957437"/>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accent1"/>
            </a:solidFill>
          </a:ln>
        </p:spPr>
      </p:pic>
      <p:pic>
        <p:nvPicPr>
          <p:cNvPr id="24" name="Picture 23">
            <a:extLst>
              <a:ext uri="{FF2B5EF4-FFF2-40B4-BE49-F238E27FC236}">
                <a16:creationId xmlns:a16="http://schemas.microsoft.com/office/drawing/2014/main" id="{BE8A9518-BCF3-4263-BA3C-DC0DFEE41AFE}"/>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7330756" y="1706731"/>
            <a:ext cx="957600" cy="957437"/>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accent1"/>
            </a:solidFill>
          </a:ln>
        </p:spPr>
      </p:pic>
      <p:sp>
        <p:nvSpPr>
          <p:cNvPr id="25" name="Text Placeholder 9">
            <a:extLst>
              <a:ext uri="{FF2B5EF4-FFF2-40B4-BE49-F238E27FC236}">
                <a16:creationId xmlns:a16="http://schemas.microsoft.com/office/drawing/2014/main" id="{BA674E0F-733B-4766-B3C9-9BD382D558E1}"/>
              </a:ext>
            </a:extLst>
          </p:cNvPr>
          <p:cNvSpPr txBox="1">
            <a:spLocks/>
          </p:cNvSpPr>
          <p:nvPr/>
        </p:nvSpPr>
        <p:spPr>
          <a:xfrm>
            <a:off x="221226" y="2847901"/>
            <a:ext cx="969367"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r">
              <a:spcBef>
                <a:spcPts val="0"/>
              </a:spcBef>
              <a:buClr>
                <a:schemeClr val="accent1"/>
              </a:buClr>
            </a:pPr>
            <a:r>
              <a:rPr lang="en-US" sz="1100" b="1" dirty="0"/>
              <a:t>Name </a:t>
            </a:r>
          </a:p>
        </p:txBody>
      </p:sp>
      <p:sp>
        <p:nvSpPr>
          <p:cNvPr id="27" name="Text Placeholder 9">
            <a:extLst>
              <a:ext uri="{FF2B5EF4-FFF2-40B4-BE49-F238E27FC236}">
                <a16:creationId xmlns:a16="http://schemas.microsoft.com/office/drawing/2014/main" id="{6BD9463C-5111-4B7A-8495-6D9CC19A9877}"/>
              </a:ext>
            </a:extLst>
          </p:cNvPr>
          <p:cNvSpPr txBox="1">
            <a:spLocks/>
          </p:cNvSpPr>
          <p:nvPr/>
        </p:nvSpPr>
        <p:spPr>
          <a:xfrm>
            <a:off x="221226" y="3097460"/>
            <a:ext cx="969367"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r">
              <a:spcBef>
                <a:spcPts val="0"/>
              </a:spcBef>
              <a:buClr>
                <a:schemeClr val="accent1"/>
              </a:buClr>
            </a:pPr>
            <a:r>
              <a:rPr lang="en-US" sz="1100" b="1" dirty="0"/>
              <a:t>Position</a:t>
            </a:r>
          </a:p>
        </p:txBody>
      </p:sp>
      <p:sp>
        <p:nvSpPr>
          <p:cNvPr id="28" name="Text Placeholder 9">
            <a:extLst>
              <a:ext uri="{FF2B5EF4-FFF2-40B4-BE49-F238E27FC236}">
                <a16:creationId xmlns:a16="http://schemas.microsoft.com/office/drawing/2014/main" id="{8862F86C-BF1B-4243-9CDA-227747F73AAB}"/>
              </a:ext>
            </a:extLst>
          </p:cNvPr>
          <p:cNvSpPr txBox="1">
            <a:spLocks/>
          </p:cNvSpPr>
          <p:nvPr/>
        </p:nvSpPr>
        <p:spPr>
          <a:xfrm>
            <a:off x="221226" y="4441584"/>
            <a:ext cx="969367" cy="551742"/>
          </a:xfrm>
          <a:prstGeom prst="rect">
            <a:avLst/>
          </a:prstGeom>
        </p:spPr>
        <p:txBody>
          <a:bodyPr vert="horz" lIns="0" tIns="0" rIns="0" bIns="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r">
              <a:spcBef>
                <a:spcPts val="0"/>
              </a:spcBef>
              <a:buClr>
                <a:schemeClr val="accent1"/>
              </a:buClr>
            </a:pPr>
            <a:r>
              <a:rPr lang="en-US" sz="1100" b="1" dirty="0"/>
              <a:t>Relevant Expertise</a:t>
            </a:r>
          </a:p>
        </p:txBody>
      </p:sp>
    </p:spTree>
    <p:extLst>
      <p:ext uri="{BB962C8B-B14F-4D97-AF65-F5344CB8AC3E}">
        <p14:creationId xmlns:p14="http://schemas.microsoft.com/office/powerpoint/2010/main" val="2087650453"/>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E3DB79-3C29-4917-B10D-D308FF3D92BC}"/>
              </a:ext>
            </a:extLst>
          </p:cNvPr>
          <p:cNvSpPr>
            <a:spLocks noGrp="1"/>
          </p:cNvSpPr>
          <p:nvPr>
            <p:ph type="title"/>
          </p:nvPr>
        </p:nvSpPr>
        <p:spPr>
          <a:xfrm>
            <a:off x="221226" y="365126"/>
            <a:ext cx="8701548" cy="578772"/>
          </a:xfrm>
        </p:spPr>
        <p:txBody>
          <a:bodyPr/>
          <a:lstStyle/>
          <a:p>
            <a:r>
              <a:rPr lang="en-US" dirty="0"/>
              <a:t>Five-Person Team Bios with Expertise</a:t>
            </a:r>
          </a:p>
        </p:txBody>
      </p:sp>
      <p:sp>
        <p:nvSpPr>
          <p:cNvPr id="5" name="Text Placeholder 9">
            <a:extLst>
              <a:ext uri="{FF2B5EF4-FFF2-40B4-BE49-F238E27FC236}">
                <a16:creationId xmlns:a16="http://schemas.microsoft.com/office/drawing/2014/main" id="{F438809C-12C6-4D29-8586-266DDC4C5B70}"/>
              </a:ext>
            </a:extLst>
          </p:cNvPr>
          <p:cNvSpPr txBox="1">
            <a:spLocks/>
          </p:cNvSpPr>
          <p:nvPr/>
        </p:nvSpPr>
        <p:spPr>
          <a:xfrm>
            <a:off x="1531621" y="3487823"/>
            <a:ext cx="1268121" cy="2459265"/>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900" dirty="0"/>
              <a:t>Lorem ipsum dolor sit amet, consectetur </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endParaRPr lang="en-US" sz="900" dirty="0"/>
          </a:p>
        </p:txBody>
      </p:sp>
      <p:sp>
        <p:nvSpPr>
          <p:cNvPr id="6" name="Text Placeholder 9">
            <a:extLst>
              <a:ext uri="{FF2B5EF4-FFF2-40B4-BE49-F238E27FC236}">
                <a16:creationId xmlns:a16="http://schemas.microsoft.com/office/drawing/2014/main" id="{038CF0B3-86B1-41B6-8D45-FCFEFDBEA094}"/>
              </a:ext>
            </a:extLst>
          </p:cNvPr>
          <p:cNvSpPr txBox="1">
            <a:spLocks/>
          </p:cNvSpPr>
          <p:nvPr/>
        </p:nvSpPr>
        <p:spPr>
          <a:xfrm>
            <a:off x="1531620" y="2847901"/>
            <a:ext cx="1268121"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900" b="1" dirty="0">
                <a:solidFill>
                  <a:schemeClr val="accent1"/>
                </a:solidFill>
              </a:rPr>
              <a:t>XXXXXX</a:t>
            </a:r>
          </a:p>
        </p:txBody>
      </p:sp>
      <p:sp>
        <p:nvSpPr>
          <p:cNvPr id="7" name="Text Placeholder 9">
            <a:extLst>
              <a:ext uri="{FF2B5EF4-FFF2-40B4-BE49-F238E27FC236}">
                <a16:creationId xmlns:a16="http://schemas.microsoft.com/office/drawing/2014/main" id="{792A2AB8-F1BE-4619-A662-97534EE23AEB}"/>
              </a:ext>
            </a:extLst>
          </p:cNvPr>
          <p:cNvSpPr txBox="1">
            <a:spLocks/>
          </p:cNvSpPr>
          <p:nvPr/>
        </p:nvSpPr>
        <p:spPr>
          <a:xfrm>
            <a:off x="1531621" y="3151516"/>
            <a:ext cx="1268121" cy="199943"/>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900" b="1" dirty="0"/>
              <a:t>XXXXXX</a:t>
            </a:r>
          </a:p>
        </p:txBody>
      </p:sp>
      <p:pic>
        <p:nvPicPr>
          <p:cNvPr id="8" name="Picture 7">
            <a:extLst>
              <a:ext uri="{FF2B5EF4-FFF2-40B4-BE49-F238E27FC236}">
                <a16:creationId xmlns:a16="http://schemas.microsoft.com/office/drawing/2014/main" id="{79D2CFAB-C470-4455-8BCE-C77CC0A7FBC4}"/>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1531620" y="1872168"/>
            <a:ext cx="792000" cy="792000"/>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accent1"/>
            </a:solidFill>
          </a:ln>
        </p:spPr>
      </p:pic>
      <p:sp>
        <p:nvSpPr>
          <p:cNvPr id="11" name="Text Placeholder 9">
            <a:extLst>
              <a:ext uri="{FF2B5EF4-FFF2-40B4-BE49-F238E27FC236}">
                <a16:creationId xmlns:a16="http://schemas.microsoft.com/office/drawing/2014/main" id="{F931AD0B-992F-4649-BB4C-2B580681B02A}"/>
              </a:ext>
            </a:extLst>
          </p:cNvPr>
          <p:cNvSpPr txBox="1">
            <a:spLocks/>
          </p:cNvSpPr>
          <p:nvPr/>
        </p:nvSpPr>
        <p:spPr>
          <a:xfrm>
            <a:off x="3062379" y="3487823"/>
            <a:ext cx="1268120" cy="2459265"/>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900" dirty="0"/>
              <a:t>Lorem ipsum dolor sit amet, consectetur </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endParaRPr lang="en-US" sz="900" dirty="0"/>
          </a:p>
        </p:txBody>
      </p:sp>
      <p:sp>
        <p:nvSpPr>
          <p:cNvPr id="12" name="Text Placeholder 9">
            <a:extLst>
              <a:ext uri="{FF2B5EF4-FFF2-40B4-BE49-F238E27FC236}">
                <a16:creationId xmlns:a16="http://schemas.microsoft.com/office/drawing/2014/main" id="{174042A1-669F-4BC1-A6BE-982A77067C42}"/>
              </a:ext>
            </a:extLst>
          </p:cNvPr>
          <p:cNvSpPr txBox="1">
            <a:spLocks/>
          </p:cNvSpPr>
          <p:nvPr/>
        </p:nvSpPr>
        <p:spPr>
          <a:xfrm>
            <a:off x="3062379" y="2847901"/>
            <a:ext cx="1268121"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900" b="1" dirty="0">
                <a:solidFill>
                  <a:schemeClr val="accent1"/>
                </a:solidFill>
              </a:rPr>
              <a:t>XXXXXX</a:t>
            </a:r>
          </a:p>
        </p:txBody>
      </p:sp>
      <p:sp>
        <p:nvSpPr>
          <p:cNvPr id="13" name="Text Placeholder 9">
            <a:extLst>
              <a:ext uri="{FF2B5EF4-FFF2-40B4-BE49-F238E27FC236}">
                <a16:creationId xmlns:a16="http://schemas.microsoft.com/office/drawing/2014/main" id="{2884F656-E1E3-4E26-B27F-8EF31827EE4F}"/>
              </a:ext>
            </a:extLst>
          </p:cNvPr>
          <p:cNvSpPr txBox="1">
            <a:spLocks/>
          </p:cNvSpPr>
          <p:nvPr/>
        </p:nvSpPr>
        <p:spPr>
          <a:xfrm>
            <a:off x="3062379" y="3151516"/>
            <a:ext cx="1268120" cy="199943"/>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900" b="1" dirty="0"/>
              <a:t>XXXXXX</a:t>
            </a:r>
          </a:p>
        </p:txBody>
      </p:sp>
      <p:sp>
        <p:nvSpPr>
          <p:cNvPr id="15" name="Text Placeholder 9">
            <a:extLst>
              <a:ext uri="{FF2B5EF4-FFF2-40B4-BE49-F238E27FC236}">
                <a16:creationId xmlns:a16="http://schemas.microsoft.com/office/drawing/2014/main" id="{925F8E6E-816B-4993-BD8F-CF62D96B4F6E}"/>
              </a:ext>
            </a:extLst>
          </p:cNvPr>
          <p:cNvSpPr txBox="1">
            <a:spLocks/>
          </p:cNvSpPr>
          <p:nvPr/>
        </p:nvSpPr>
        <p:spPr>
          <a:xfrm>
            <a:off x="4593137" y="3487823"/>
            <a:ext cx="1268120" cy="2459265"/>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900" dirty="0"/>
              <a:t>Lorem ipsum dolor sit amet, consectetur </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endParaRPr lang="en-US" sz="900" dirty="0"/>
          </a:p>
        </p:txBody>
      </p:sp>
      <p:sp>
        <p:nvSpPr>
          <p:cNvPr id="16" name="Text Placeholder 9">
            <a:extLst>
              <a:ext uri="{FF2B5EF4-FFF2-40B4-BE49-F238E27FC236}">
                <a16:creationId xmlns:a16="http://schemas.microsoft.com/office/drawing/2014/main" id="{848C6946-FAE2-461B-B7B9-00E4A6545F66}"/>
              </a:ext>
            </a:extLst>
          </p:cNvPr>
          <p:cNvSpPr txBox="1">
            <a:spLocks/>
          </p:cNvSpPr>
          <p:nvPr/>
        </p:nvSpPr>
        <p:spPr>
          <a:xfrm>
            <a:off x="4593137" y="2847901"/>
            <a:ext cx="1268121"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900" b="1" dirty="0">
                <a:solidFill>
                  <a:schemeClr val="accent1"/>
                </a:solidFill>
              </a:rPr>
              <a:t>XXXXXX</a:t>
            </a:r>
          </a:p>
        </p:txBody>
      </p:sp>
      <p:sp>
        <p:nvSpPr>
          <p:cNvPr id="17" name="Text Placeholder 9">
            <a:extLst>
              <a:ext uri="{FF2B5EF4-FFF2-40B4-BE49-F238E27FC236}">
                <a16:creationId xmlns:a16="http://schemas.microsoft.com/office/drawing/2014/main" id="{9922A768-8232-4A26-BB47-815E7AB3D310}"/>
              </a:ext>
            </a:extLst>
          </p:cNvPr>
          <p:cNvSpPr txBox="1">
            <a:spLocks/>
          </p:cNvSpPr>
          <p:nvPr/>
        </p:nvSpPr>
        <p:spPr>
          <a:xfrm>
            <a:off x="4593137" y="3151516"/>
            <a:ext cx="1268120" cy="199943"/>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900" b="1" dirty="0"/>
              <a:t>XXXXXX</a:t>
            </a:r>
          </a:p>
        </p:txBody>
      </p:sp>
      <p:sp>
        <p:nvSpPr>
          <p:cNvPr id="19" name="Text Placeholder 9">
            <a:extLst>
              <a:ext uri="{FF2B5EF4-FFF2-40B4-BE49-F238E27FC236}">
                <a16:creationId xmlns:a16="http://schemas.microsoft.com/office/drawing/2014/main" id="{DAA3F7BB-DEEE-4229-A97B-530302503AE0}"/>
              </a:ext>
            </a:extLst>
          </p:cNvPr>
          <p:cNvSpPr txBox="1">
            <a:spLocks/>
          </p:cNvSpPr>
          <p:nvPr/>
        </p:nvSpPr>
        <p:spPr>
          <a:xfrm>
            <a:off x="6123896" y="3487823"/>
            <a:ext cx="1268120" cy="2459265"/>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900" dirty="0"/>
              <a:t>Lorem ipsum dolor sit amet, consectetur </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endParaRPr lang="en-US" sz="900" dirty="0"/>
          </a:p>
        </p:txBody>
      </p:sp>
      <p:sp>
        <p:nvSpPr>
          <p:cNvPr id="20" name="Text Placeholder 9">
            <a:extLst>
              <a:ext uri="{FF2B5EF4-FFF2-40B4-BE49-F238E27FC236}">
                <a16:creationId xmlns:a16="http://schemas.microsoft.com/office/drawing/2014/main" id="{E350961E-29AD-45CC-9AB5-54CAD80B4877}"/>
              </a:ext>
            </a:extLst>
          </p:cNvPr>
          <p:cNvSpPr txBox="1">
            <a:spLocks/>
          </p:cNvSpPr>
          <p:nvPr/>
        </p:nvSpPr>
        <p:spPr>
          <a:xfrm>
            <a:off x="6123896" y="2847901"/>
            <a:ext cx="1268121"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900" b="1" dirty="0">
                <a:solidFill>
                  <a:schemeClr val="accent1"/>
                </a:solidFill>
              </a:rPr>
              <a:t>XXXXXX</a:t>
            </a:r>
          </a:p>
        </p:txBody>
      </p:sp>
      <p:sp>
        <p:nvSpPr>
          <p:cNvPr id="21" name="Text Placeholder 9">
            <a:extLst>
              <a:ext uri="{FF2B5EF4-FFF2-40B4-BE49-F238E27FC236}">
                <a16:creationId xmlns:a16="http://schemas.microsoft.com/office/drawing/2014/main" id="{3A6997EF-31D2-4DB4-8392-A54C7D37F678}"/>
              </a:ext>
            </a:extLst>
          </p:cNvPr>
          <p:cNvSpPr txBox="1">
            <a:spLocks/>
          </p:cNvSpPr>
          <p:nvPr/>
        </p:nvSpPr>
        <p:spPr>
          <a:xfrm>
            <a:off x="6123896" y="3151516"/>
            <a:ext cx="1268120" cy="199943"/>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900" b="1" dirty="0"/>
              <a:t>XXXXXX</a:t>
            </a:r>
          </a:p>
        </p:txBody>
      </p:sp>
      <p:pic>
        <p:nvPicPr>
          <p:cNvPr id="22" name="Picture 21">
            <a:extLst>
              <a:ext uri="{FF2B5EF4-FFF2-40B4-BE49-F238E27FC236}">
                <a16:creationId xmlns:a16="http://schemas.microsoft.com/office/drawing/2014/main" id="{465A63A5-24E5-415E-9142-77CC4F6B7A18}"/>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3062378" y="1872168"/>
            <a:ext cx="792000" cy="792000"/>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accent1"/>
            </a:solidFill>
          </a:ln>
        </p:spPr>
      </p:pic>
      <p:pic>
        <p:nvPicPr>
          <p:cNvPr id="23" name="Picture 22">
            <a:extLst>
              <a:ext uri="{FF2B5EF4-FFF2-40B4-BE49-F238E27FC236}">
                <a16:creationId xmlns:a16="http://schemas.microsoft.com/office/drawing/2014/main" id="{E4C186D8-3F6A-4071-8F3E-1286AA8AEDED}"/>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6123894" y="1872168"/>
            <a:ext cx="792000" cy="792000"/>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accent1"/>
            </a:solidFill>
          </a:ln>
        </p:spPr>
      </p:pic>
      <p:pic>
        <p:nvPicPr>
          <p:cNvPr id="24" name="Picture 23">
            <a:extLst>
              <a:ext uri="{FF2B5EF4-FFF2-40B4-BE49-F238E27FC236}">
                <a16:creationId xmlns:a16="http://schemas.microsoft.com/office/drawing/2014/main" id="{BE8A9518-BCF3-4263-BA3C-DC0DFEE41AFE}"/>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7654653" y="1872168"/>
            <a:ext cx="792000" cy="792000"/>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accent1"/>
            </a:solidFill>
          </a:ln>
        </p:spPr>
      </p:pic>
      <p:sp>
        <p:nvSpPr>
          <p:cNvPr id="28" name="Text Placeholder 9">
            <a:extLst>
              <a:ext uri="{FF2B5EF4-FFF2-40B4-BE49-F238E27FC236}">
                <a16:creationId xmlns:a16="http://schemas.microsoft.com/office/drawing/2014/main" id="{8862F86C-BF1B-4243-9CDA-227747F73AAB}"/>
              </a:ext>
            </a:extLst>
          </p:cNvPr>
          <p:cNvSpPr txBox="1">
            <a:spLocks/>
          </p:cNvSpPr>
          <p:nvPr/>
        </p:nvSpPr>
        <p:spPr>
          <a:xfrm>
            <a:off x="221226" y="4441584"/>
            <a:ext cx="969367" cy="551742"/>
          </a:xfrm>
          <a:prstGeom prst="rect">
            <a:avLst/>
          </a:prstGeom>
        </p:spPr>
        <p:txBody>
          <a:bodyPr vert="horz" lIns="0" tIns="0" rIns="0" bIns="0" rtlCol="0" anchor="ctr">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r">
              <a:spcBef>
                <a:spcPts val="0"/>
              </a:spcBef>
              <a:buClr>
                <a:schemeClr val="accent1"/>
              </a:buClr>
            </a:pPr>
            <a:r>
              <a:rPr lang="en-US" b="1" dirty="0"/>
              <a:t>Relevant Expertise</a:t>
            </a:r>
          </a:p>
        </p:txBody>
      </p:sp>
      <p:sp>
        <p:nvSpPr>
          <p:cNvPr id="30" name="Text Placeholder 9">
            <a:extLst>
              <a:ext uri="{FF2B5EF4-FFF2-40B4-BE49-F238E27FC236}">
                <a16:creationId xmlns:a16="http://schemas.microsoft.com/office/drawing/2014/main" id="{E7949B46-D935-40D2-AA8B-C66F46647E22}"/>
              </a:ext>
            </a:extLst>
          </p:cNvPr>
          <p:cNvSpPr txBox="1">
            <a:spLocks/>
          </p:cNvSpPr>
          <p:nvPr/>
        </p:nvSpPr>
        <p:spPr>
          <a:xfrm>
            <a:off x="7654653" y="3487823"/>
            <a:ext cx="1268120" cy="2459265"/>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900" dirty="0"/>
              <a:t>Lorem ipsum dolor sit amet, consectetur </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r>
              <a:rPr lang="en-US" sz="900" dirty="0">
                <a:cs typeface="Arial"/>
                <a:sym typeface="Arial"/>
              </a:rPr>
              <a:t>Lorem ipsum dolor sit amet, consectetur</a:t>
            </a:r>
            <a:endParaRPr lang="en-US" sz="900" dirty="0"/>
          </a:p>
          <a:p>
            <a:pPr marL="214312" indent="-145256">
              <a:spcBef>
                <a:spcPts val="0"/>
              </a:spcBef>
              <a:buClr>
                <a:schemeClr val="tx1"/>
              </a:buClr>
              <a:buFont typeface="Arial" panose="020B0604020202020204" pitchFamily="34" charset="0"/>
              <a:buChar char="•"/>
            </a:pPr>
            <a:endParaRPr lang="en-US" sz="900" dirty="0"/>
          </a:p>
        </p:txBody>
      </p:sp>
      <p:sp>
        <p:nvSpPr>
          <p:cNvPr id="31" name="Text Placeholder 9">
            <a:extLst>
              <a:ext uri="{FF2B5EF4-FFF2-40B4-BE49-F238E27FC236}">
                <a16:creationId xmlns:a16="http://schemas.microsoft.com/office/drawing/2014/main" id="{969E4DD0-1D43-4998-851A-17FD7CCD9B97}"/>
              </a:ext>
            </a:extLst>
          </p:cNvPr>
          <p:cNvSpPr txBox="1">
            <a:spLocks/>
          </p:cNvSpPr>
          <p:nvPr/>
        </p:nvSpPr>
        <p:spPr>
          <a:xfrm>
            <a:off x="7654653" y="2847901"/>
            <a:ext cx="1268121"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900" b="1" dirty="0">
                <a:solidFill>
                  <a:schemeClr val="accent1"/>
                </a:solidFill>
              </a:rPr>
              <a:t>XXXXXX</a:t>
            </a:r>
          </a:p>
        </p:txBody>
      </p:sp>
      <p:sp>
        <p:nvSpPr>
          <p:cNvPr id="32" name="Text Placeholder 9">
            <a:extLst>
              <a:ext uri="{FF2B5EF4-FFF2-40B4-BE49-F238E27FC236}">
                <a16:creationId xmlns:a16="http://schemas.microsoft.com/office/drawing/2014/main" id="{DB5E2001-1964-4862-828E-DA2D0E7546F4}"/>
              </a:ext>
            </a:extLst>
          </p:cNvPr>
          <p:cNvSpPr txBox="1">
            <a:spLocks/>
          </p:cNvSpPr>
          <p:nvPr/>
        </p:nvSpPr>
        <p:spPr>
          <a:xfrm>
            <a:off x="7654653" y="3151516"/>
            <a:ext cx="1268120" cy="199943"/>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en-US" sz="900" b="1" dirty="0"/>
              <a:t>XXXXXX</a:t>
            </a:r>
          </a:p>
        </p:txBody>
      </p:sp>
      <p:pic>
        <p:nvPicPr>
          <p:cNvPr id="34" name="Picture 33">
            <a:extLst>
              <a:ext uri="{FF2B5EF4-FFF2-40B4-BE49-F238E27FC236}">
                <a16:creationId xmlns:a16="http://schemas.microsoft.com/office/drawing/2014/main" id="{78945A08-CDBD-47CC-AE81-F10EE1D41802}"/>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4593136" y="1872168"/>
            <a:ext cx="792000" cy="792000"/>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accent1"/>
            </a:solidFill>
          </a:ln>
        </p:spPr>
      </p:pic>
      <p:sp>
        <p:nvSpPr>
          <p:cNvPr id="36" name="Text Placeholder 9">
            <a:extLst>
              <a:ext uri="{FF2B5EF4-FFF2-40B4-BE49-F238E27FC236}">
                <a16:creationId xmlns:a16="http://schemas.microsoft.com/office/drawing/2014/main" id="{E87DC5B7-067C-9B30-4A29-096321B3D13A}"/>
              </a:ext>
            </a:extLst>
          </p:cNvPr>
          <p:cNvSpPr txBox="1">
            <a:spLocks/>
          </p:cNvSpPr>
          <p:nvPr/>
        </p:nvSpPr>
        <p:spPr>
          <a:xfrm>
            <a:off x="221226" y="2847901"/>
            <a:ext cx="969367"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r">
              <a:spcBef>
                <a:spcPts val="0"/>
              </a:spcBef>
              <a:buClr>
                <a:schemeClr val="accent1"/>
              </a:buClr>
            </a:pPr>
            <a:r>
              <a:rPr lang="en-US" b="1" dirty="0"/>
              <a:t>Name </a:t>
            </a:r>
          </a:p>
        </p:txBody>
      </p:sp>
      <p:sp>
        <p:nvSpPr>
          <p:cNvPr id="38" name="Text Placeholder 9">
            <a:extLst>
              <a:ext uri="{FF2B5EF4-FFF2-40B4-BE49-F238E27FC236}">
                <a16:creationId xmlns:a16="http://schemas.microsoft.com/office/drawing/2014/main" id="{3A7960AD-0FFE-6297-5912-29BAEA1518A1}"/>
              </a:ext>
            </a:extLst>
          </p:cNvPr>
          <p:cNvSpPr txBox="1">
            <a:spLocks/>
          </p:cNvSpPr>
          <p:nvPr/>
        </p:nvSpPr>
        <p:spPr>
          <a:xfrm>
            <a:off x="221226" y="3097460"/>
            <a:ext cx="969367"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r">
              <a:spcBef>
                <a:spcPts val="0"/>
              </a:spcBef>
              <a:buClr>
                <a:schemeClr val="accent1"/>
              </a:buClr>
            </a:pPr>
            <a:r>
              <a:rPr lang="en-US" b="1" dirty="0"/>
              <a:t>Position</a:t>
            </a:r>
          </a:p>
        </p:txBody>
      </p:sp>
    </p:spTree>
    <p:extLst>
      <p:ext uri="{BB962C8B-B14F-4D97-AF65-F5344CB8AC3E}">
        <p14:creationId xmlns:p14="http://schemas.microsoft.com/office/powerpoint/2010/main" val="4202410234"/>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410298-9990-4C0D-8F2F-6C4FA5F3174E}"/>
              </a:ext>
            </a:extLst>
          </p:cNvPr>
          <p:cNvSpPr>
            <a:spLocks noGrp="1"/>
          </p:cNvSpPr>
          <p:nvPr>
            <p:ph type="title"/>
          </p:nvPr>
        </p:nvSpPr>
        <p:spPr>
          <a:xfrm>
            <a:off x="221226" y="365126"/>
            <a:ext cx="8701548" cy="578772"/>
          </a:xfrm>
        </p:spPr>
        <p:txBody>
          <a:bodyPr/>
          <a:lstStyle/>
          <a:p>
            <a:r>
              <a:rPr lang="en-US" dirty="0"/>
              <a:t>Three-Person Team Cards</a:t>
            </a:r>
          </a:p>
        </p:txBody>
      </p:sp>
      <p:sp>
        <p:nvSpPr>
          <p:cNvPr id="15" name="Rectangle: Rounded Corners 14">
            <a:extLst>
              <a:ext uri="{FF2B5EF4-FFF2-40B4-BE49-F238E27FC236}">
                <a16:creationId xmlns:a16="http://schemas.microsoft.com/office/drawing/2014/main" id="{C46162EF-FC09-46C2-9EFC-78A6471EEE4B}"/>
              </a:ext>
            </a:extLst>
          </p:cNvPr>
          <p:cNvSpPr/>
          <p:nvPr/>
        </p:nvSpPr>
        <p:spPr>
          <a:xfrm rot="10800000">
            <a:off x="311126" y="1904018"/>
            <a:ext cx="2629800" cy="4175760"/>
          </a:xfrm>
          <a:prstGeom prst="roundRect">
            <a:avLst>
              <a:gd name="adj" fmla="val 8024"/>
            </a:avLst>
          </a:prstGeom>
          <a:solidFill>
            <a:schemeClr val="bg2">
              <a:lumMod val="90000"/>
              <a:alpha val="13000"/>
            </a:schemeClr>
          </a:solidFill>
          <a:ln>
            <a:solidFill>
              <a:schemeClr val="tx1">
                <a:lumMod val="10000"/>
                <a:lumOff val="90000"/>
              </a:schemeClr>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sp>
        <p:nvSpPr>
          <p:cNvPr id="16" name="Rectangle: Top Corners Rounded 15">
            <a:extLst>
              <a:ext uri="{FF2B5EF4-FFF2-40B4-BE49-F238E27FC236}">
                <a16:creationId xmlns:a16="http://schemas.microsoft.com/office/drawing/2014/main" id="{D3BCFE2A-071C-4F2D-AC34-F1C32834A1D6}"/>
              </a:ext>
            </a:extLst>
          </p:cNvPr>
          <p:cNvSpPr/>
          <p:nvPr/>
        </p:nvSpPr>
        <p:spPr>
          <a:xfrm rot="10800000" flipV="1">
            <a:off x="311127" y="1904250"/>
            <a:ext cx="2629800" cy="976110"/>
          </a:xfrm>
          <a:prstGeom prst="round2SameRect">
            <a:avLst>
              <a:gd name="adj1" fmla="val 27723"/>
              <a:gd name="adj2" fmla="val 0"/>
            </a:avLst>
          </a:prstGeom>
          <a:solidFill>
            <a:schemeClr val="accent1"/>
          </a:solidFill>
          <a:ln>
            <a:no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pic>
        <p:nvPicPr>
          <p:cNvPr id="21" name="Picture 20">
            <a:extLst>
              <a:ext uri="{FF2B5EF4-FFF2-40B4-BE49-F238E27FC236}">
                <a16:creationId xmlns:a16="http://schemas.microsoft.com/office/drawing/2014/main" id="{20CEA729-E34A-4448-ADA7-2635321E6851}"/>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1073426" y="2123869"/>
            <a:ext cx="1105200" cy="1104000"/>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sp>
        <p:nvSpPr>
          <p:cNvPr id="23" name="Text Placeholder 9">
            <a:extLst>
              <a:ext uri="{FF2B5EF4-FFF2-40B4-BE49-F238E27FC236}">
                <a16:creationId xmlns:a16="http://schemas.microsoft.com/office/drawing/2014/main" id="{81B6EFAA-0C3A-44D1-8728-7CA13CCC635D}"/>
              </a:ext>
            </a:extLst>
          </p:cNvPr>
          <p:cNvSpPr txBox="1">
            <a:spLocks/>
          </p:cNvSpPr>
          <p:nvPr/>
        </p:nvSpPr>
        <p:spPr>
          <a:xfrm>
            <a:off x="475126" y="4089853"/>
            <a:ext cx="2286000" cy="184868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100" dirty="0"/>
              <a:t>Lorem ipsum dolor sit amet, consectetur </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p:txBody>
      </p:sp>
      <p:cxnSp>
        <p:nvCxnSpPr>
          <p:cNvPr id="24" name="Straight Connector 23">
            <a:extLst>
              <a:ext uri="{FF2B5EF4-FFF2-40B4-BE49-F238E27FC236}">
                <a16:creationId xmlns:a16="http://schemas.microsoft.com/office/drawing/2014/main" id="{A568F73E-CE85-414E-9BB7-2AC1F422308F}"/>
              </a:ext>
            </a:extLst>
          </p:cNvPr>
          <p:cNvCxnSpPr>
            <a:cxnSpLocks/>
          </p:cNvCxnSpPr>
          <p:nvPr/>
        </p:nvCxnSpPr>
        <p:spPr>
          <a:xfrm>
            <a:off x="467786" y="3979434"/>
            <a:ext cx="2316480" cy="0"/>
          </a:xfrm>
          <a:prstGeom prst="line">
            <a:avLst/>
          </a:prstGeom>
          <a:ln w="254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5" name="Text Placeholder 9">
            <a:extLst>
              <a:ext uri="{FF2B5EF4-FFF2-40B4-BE49-F238E27FC236}">
                <a16:creationId xmlns:a16="http://schemas.microsoft.com/office/drawing/2014/main" id="{F8EAD8FB-BB39-45B3-A3FB-21B7BC171E2D}"/>
              </a:ext>
            </a:extLst>
          </p:cNvPr>
          <p:cNvSpPr txBox="1">
            <a:spLocks/>
          </p:cNvSpPr>
          <p:nvPr/>
        </p:nvSpPr>
        <p:spPr>
          <a:xfrm>
            <a:off x="563205" y="3346739"/>
            <a:ext cx="2120901"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600" b="1" dirty="0">
                <a:solidFill>
                  <a:schemeClr val="accent1"/>
                </a:solidFill>
              </a:rPr>
              <a:t>Name</a:t>
            </a:r>
          </a:p>
        </p:txBody>
      </p:sp>
      <p:sp>
        <p:nvSpPr>
          <p:cNvPr id="26" name="Text Placeholder 9">
            <a:extLst>
              <a:ext uri="{FF2B5EF4-FFF2-40B4-BE49-F238E27FC236}">
                <a16:creationId xmlns:a16="http://schemas.microsoft.com/office/drawing/2014/main" id="{3FD3E484-CD5F-41C4-8217-FBCBF6EE21D7}"/>
              </a:ext>
            </a:extLst>
          </p:cNvPr>
          <p:cNvSpPr txBox="1">
            <a:spLocks/>
          </p:cNvSpPr>
          <p:nvPr/>
        </p:nvSpPr>
        <p:spPr>
          <a:xfrm>
            <a:off x="562384" y="3669073"/>
            <a:ext cx="2120900"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t>Position</a:t>
            </a:r>
          </a:p>
        </p:txBody>
      </p:sp>
      <p:sp>
        <p:nvSpPr>
          <p:cNvPr id="37" name="Rectangle: Rounded Corners 36">
            <a:extLst>
              <a:ext uri="{FF2B5EF4-FFF2-40B4-BE49-F238E27FC236}">
                <a16:creationId xmlns:a16="http://schemas.microsoft.com/office/drawing/2014/main" id="{BA6411AC-B307-44E1-9C0D-89208E731DC4}"/>
              </a:ext>
            </a:extLst>
          </p:cNvPr>
          <p:cNvSpPr/>
          <p:nvPr/>
        </p:nvSpPr>
        <p:spPr>
          <a:xfrm rot="10800000">
            <a:off x="3257100" y="1905000"/>
            <a:ext cx="2629800" cy="4175760"/>
          </a:xfrm>
          <a:prstGeom prst="roundRect">
            <a:avLst>
              <a:gd name="adj" fmla="val 8024"/>
            </a:avLst>
          </a:prstGeom>
          <a:solidFill>
            <a:schemeClr val="bg2">
              <a:lumMod val="90000"/>
              <a:alpha val="13000"/>
            </a:schemeClr>
          </a:solidFill>
          <a:ln>
            <a:solidFill>
              <a:schemeClr val="tx1">
                <a:lumMod val="10000"/>
                <a:lumOff val="90000"/>
              </a:schemeClr>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sp>
        <p:nvSpPr>
          <p:cNvPr id="38" name="Rectangle: Top Corners Rounded 37">
            <a:extLst>
              <a:ext uri="{FF2B5EF4-FFF2-40B4-BE49-F238E27FC236}">
                <a16:creationId xmlns:a16="http://schemas.microsoft.com/office/drawing/2014/main" id="{1D89828A-7A08-4513-A0DA-BE3BA3433B5E}"/>
              </a:ext>
            </a:extLst>
          </p:cNvPr>
          <p:cNvSpPr/>
          <p:nvPr/>
        </p:nvSpPr>
        <p:spPr>
          <a:xfrm rot="10800000" flipV="1">
            <a:off x="3257101" y="1905232"/>
            <a:ext cx="2629800" cy="976110"/>
          </a:xfrm>
          <a:prstGeom prst="round2SameRect">
            <a:avLst>
              <a:gd name="adj1" fmla="val 27723"/>
              <a:gd name="adj2" fmla="val 0"/>
            </a:avLst>
          </a:prstGeom>
          <a:solidFill>
            <a:schemeClr val="accent1"/>
          </a:solidFill>
          <a:ln>
            <a:no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pic>
        <p:nvPicPr>
          <p:cNvPr id="39" name="Picture 38">
            <a:extLst>
              <a:ext uri="{FF2B5EF4-FFF2-40B4-BE49-F238E27FC236}">
                <a16:creationId xmlns:a16="http://schemas.microsoft.com/office/drawing/2014/main" id="{3F84C8FD-80F4-4855-BC10-B455E86A5548}"/>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4019401" y="2124851"/>
            <a:ext cx="1105200" cy="1104000"/>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sp>
        <p:nvSpPr>
          <p:cNvPr id="40" name="Text Placeholder 9">
            <a:extLst>
              <a:ext uri="{FF2B5EF4-FFF2-40B4-BE49-F238E27FC236}">
                <a16:creationId xmlns:a16="http://schemas.microsoft.com/office/drawing/2014/main" id="{47E7D0CF-0226-4ABC-88A3-23F584840A03}"/>
              </a:ext>
            </a:extLst>
          </p:cNvPr>
          <p:cNvSpPr txBox="1">
            <a:spLocks/>
          </p:cNvSpPr>
          <p:nvPr/>
        </p:nvSpPr>
        <p:spPr>
          <a:xfrm>
            <a:off x="3421100" y="4090835"/>
            <a:ext cx="2286000" cy="184868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100" dirty="0"/>
              <a:t>Lorem ipsum dolor sit amet, consectetur </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p:txBody>
      </p:sp>
      <p:cxnSp>
        <p:nvCxnSpPr>
          <p:cNvPr id="41" name="Straight Connector 40">
            <a:extLst>
              <a:ext uri="{FF2B5EF4-FFF2-40B4-BE49-F238E27FC236}">
                <a16:creationId xmlns:a16="http://schemas.microsoft.com/office/drawing/2014/main" id="{7E9E9943-518E-4970-B3C1-BDE4C5FAEF79}"/>
              </a:ext>
            </a:extLst>
          </p:cNvPr>
          <p:cNvCxnSpPr>
            <a:cxnSpLocks/>
          </p:cNvCxnSpPr>
          <p:nvPr/>
        </p:nvCxnSpPr>
        <p:spPr>
          <a:xfrm>
            <a:off x="3413759" y="3980416"/>
            <a:ext cx="2316480" cy="0"/>
          </a:xfrm>
          <a:prstGeom prst="line">
            <a:avLst/>
          </a:prstGeom>
          <a:ln w="254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42" name="Text Placeholder 9">
            <a:extLst>
              <a:ext uri="{FF2B5EF4-FFF2-40B4-BE49-F238E27FC236}">
                <a16:creationId xmlns:a16="http://schemas.microsoft.com/office/drawing/2014/main" id="{DF0ADC53-7C57-4397-8E94-C28B536C7055}"/>
              </a:ext>
            </a:extLst>
          </p:cNvPr>
          <p:cNvSpPr txBox="1">
            <a:spLocks/>
          </p:cNvSpPr>
          <p:nvPr/>
        </p:nvSpPr>
        <p:spPr>
          <a:xfrm>
            <a:off x="3509179" y="3347721"/>
            <a:ext cx="2120901"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600" b="1" dirty="0">
                <a:solidFill>
                  <a:schemeClr val="accent1"/>
                </a:solidFill>
              </a:rPr>
              <a:t>Name</a:t>
            </a:r>
          </a:p>
        </p:txBody>
      </p:sp>
      <p:sp>
        <p:nvSpPr>
          <p:cNvPr id="43" name="Text Placeholder 9">
            <a:extLst>
              <a:ext uri="{FF2B5EF4-FFF2-40B4-BE49-F238E27FC236}">
                <a16:creationId xmlns:a16="http://schemas.microsoft.com/office/drawing/2014/main" id="{22FB0370-EBB9-48AF-BE7D-47949EE33347}"/>
              </a:ext>
            </a:extLst>
          </p:cNvPr>
          <p:cNvSpPr txBox="1">
            <a:spLocks/>
          </p:cNvSpPr>
          <p:nvPr/>
        </p:nvSpPr>
        <p:spPr>
          <a:xfrm>
            <a:off x="3508358" y="3670055"/>
            <a:ext cx="2120900"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t>Position</a:t>
            </a:r>
          </a:p>
        </p:txBody>
      </p:sp>
      <p:sp>
        <p:nvSpPr>
          <p:cNvPr id="45" name="Rectangle: Rounded Corners 44">
            <a:extLst>
              <a:ext uri="{FF2B5EF4-FFF2-40B4-BE49-F238E27FC236}">
                <a16:creationId xmlns:a16="http://schemas.microsoft.com/office/drawing/2014/main" id="{DCE4D483-F8E0-4FD6-9B5A-6AD1C0A21F84}"/>
              </a:ext>
            </a:extLst>
          </p:cNvPr>
          <p:cNvSpPr/>
          <p:nvPr/>
        </p:nvSpPr>
        <p:spPr>
          <a:xfrm rot="10800000">
            <a:off x="6203073" y="1905000"/>
            <a:ext cx="2629800" cy="4175760"/>
          </a:xfrm>
          <a:prstGeom prst="roundRect">
            <a:avLst>
              <a:gd name="adj" fmla="val 8024"/>
            </a:avLst>
          </a:prstGeom>
          <a:solidFill>
            <a:schemeClr val="bg2">
              <a:lumMod val="90000"/>
              <a:alpha val="13000"/>
            </a:schemeClr>
          </a:solidFill>
          <a:ln>
            <a:solidFill>
              <a:schemeClr val="tx1">
                <a:lumMod val="10000"/>
                <a:lumOff val="90000"/>
              </a:schemeClr>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sp>
        <p:nvSpPr>
          <p:cNvPr id="46" name="Rectangle: Top Corners Rounded 45">
            <a:extLst>
              <a:ext uri="{FF2B5EF4-FFF2-40B4-BE49-F238E27FC236}">
                <a16:creationId xmlns:a16="http://schemas.microsoft.com/office/drawing/2014/main" id="{AFB587A2-9396-419D-9342-37EF58EDC61A}"/>
              </a:ext>
            </a:extLst>
          </p:cNvPr>
          <p:cNvSpPr/>
          <p:nvPr/>
        </p:nvSpPr>
        <p:spPr>
          <a:xfrm rot="10800000" flipV="1">
            <a:off x="6203074" y="1905232"/>
            <a:ext cx="2629800" cy="976110"/>
          </a:xfrm>
          <a:prstGeom prst="round2SameRect">
            <a:avLst>
              <a:gd name="adj1" fmla="val 27723"/>
              <a:gd name="adj2" fmla="val 0"/>
            </a:avLst>
          </a:prstGeom>
          <a:solidFill>
            <a:schemeClr val="accent1"/>
          </a:solidFill>
          <a:ln>
            <a:no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pic>
        <p:nvPicPr>
          <p:cNvPr id="47" name="Picture 46">
            <a:extLst>
              <a:ext uri="{FF2B5EF4-FFF2-40B4-BE49-F238E27FC236}">
                <a16:creationId xmlns:a16="http://schemas.microsoft.com/office/drawing/2014/main" id="{73B42519-F05C-49B5-9734-E5C1F60CB5A3}"/>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6965374" y="2124851"/>
            <a:ext cx="1105200" cy="1104000"/>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sp>
        <p:nvSpPr>
          <p:cNvPr id="48" name="Text Placeholder 9">
            <a:extLst>
              <a:ext uri="{FF2B5EF4-FFF2-40B4-BE49-F238E27FC236}">
                <a16:creationId xmlns:a16="http://schemas.microsoft.com/office/drawing/2014/main" id="{BC4F3629-B8AA-4A22-A393-DB1F46741FBF}"/>
              </a:ext>
            </a:extLst>
          </p:cNvPr>
          <p:cNvSpPr txBox="1">
            <a:spLocks/>
          </p:cNvSpPr>
          <p:nvPr/>
        </p:nvSpPr>
        <p:spPr>
          <a:xfrm>
            <a:off x="6367073" y="4090835"/>
            <a:ext cx="2286000" cy="184868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100" dirty="0"/>
              <a:t>Lorem ipsum dolor sit amet, consectetur </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a:p>
            <a:pPr marL="214312" indent="-145256">
              <a:spcBef>
                <a:spcPts val="0"/>
              </a:spcBef>
              <a:buClr>
                <a:schemeClr val="tx1"/>
              </a:buClr>
              <a:buFont typeface="Arial" panose="020B0604020202020204" pitchFamily="34" charset="0"/>
              <a:buChar char="•"/>
            </a:pPr>
            <a:r>
              <a:rPr lang="en-US" sz="1100" dirty="0">
                <a:cs typeface="Arial"/>
                <a:sym typeface="Arial"/>
              </a:rPr>
              <a:t>Lorem ipsum dolor sit amet, consectetur</a:t>
            </a:r>
            <a:endParaRPr lang="en-US" sz="1100" dirty="0"/>
          </a:p>
        </p:txBody>
      </p:sp>
      <p:cxnSp>
        <p:nvCxnSpPr>
          <p:cNvPr id="49" name="Straight Connector 48">
            <a:extLst>
              <a:ext uri="{FF2B5EF4-FFF2-40B4-BE49-F238E27FC236}">
                <a16:creationId xmlns:a16="http://schemas.microsoft.com/office/drawing/2014/main" id="{E7819161-E0A9-45A4-94D7-833466BDCBFF}"/>
              </a:ext>
            </a:extLst>
          </p:cNvPr>
          <p:cNvCxnSpPr>
            <a:cxnSpLocks/>
          </p:cNvCxnSpPr>
          <p:nvPr/>
        </p:nvCxnSpPr>
        <p:spPr>
          <a:xfrm>
            <a:off x="6359732" y="3980416"/>
            <a:ext cx="2316480" cy="0"/>
          </a:xfrm>
          <a:prstGeom prst="line">
            <a:avLst/>
          </a:prstGeom>
          <a:ln w="254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Text Placeholder 9">
            <a:extLst>
              <a:ext uri="{FF2B5EF4-FFF2-40B4-BE49-F238E27FC236}">
                <a16:creationId xmlns:a16="http://schemas.microsoft.com/office/drawing/2014/main" id="{44911671-4462-40E2-B4C5-7918ABF60DD5}"/>
              </a:ext>
            </a:extLst>
          </p:cNvPr>
          <p:cNvSpPr txBox="1">
            <a:spLocks/>
          </p:cNvSpPr>
          <p:nvPr/>
        </p:nvSpPr>
        <p:spPr>
          <a:xfrm>
            <a:off x="6455152" y="3347721"/>
            <a:ext cx="2120901"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600" b="1" dirty="0">
                <a:solidFill>
                  <a:schemeClr val="accent1"/>
                </a:solidFill>
              </a:rPr>
              <a:t>Name</a:t>
            </a:r>
          </a:p>
        </p:txBody>
      </p:sp>
      <p:sp>
        <p:nvSpPr>
          <p:cNvPr id="51" name="Text Placeholder 9">
            <a:extLst>
              <a:ext uri="{FF2B5EF4-FFF2-40B4-BE49-F238E27FC236}">
                <a16:creationId xmlns:a16="http://schemas.microsoft.com/office/drawing/2014/main" id="{E939765F-5AA3-401E-AF0B-8EC62FDCD79D}"/>
              </a:ext>
            </a:extLst>
          </p:cNvPr>
          <p:cNvSpPr txBox="1">
            <a:spLocks/>
          </p:cNvSpPr>
          <p:nvPr/>
        </p:nvSpPr>
        <p:spPr>
          <a:xfrm>
            <a:off x="6454331" y="3670055"/>
            <a:ext cx="2120900"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t>Position</a:t>
            </a:r>
          </a:p>
        </p:txBody>
      </p:sp>
    </p:spTree>
    <p:extLst>
      <p:ext uri="{BB962C8B-B14F-4D97-AF65-F5344CB8AC3E}">
        <p14:creationId xmlns:p14="http://schemas.microsoft.com/office/powerpoint/2010/main" val="995237408"/>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4" name="Straight Connector 23">
            <a:extLst>
              <a:ext uri="{FF2B5EF4-FFF2-40B4-BE49-F238E27FC236}">
                <a16:creationId xmlns:a16="http://schemas.microsoft.com/office/drawing/2014/main" id="{A568F73E-CE85-414E-9BB7-2AC1F422308F}"/>
              </a:ext>
            </a:extLst>
          </p:cNvPr>
          <p:cNvCxnSpPr>
            <a:cxnSpLocks/>
          </p:cNvCxnSpPr>
          <p:nvPr/>
        </p:nvCxnSpPr>
        <p:spPr>
          <a:xfrm>
            <a:off x="342517" y="3979434"/>
            <a:ext cx="1793496" cy="0"/>
          </a:xfrm>
          <a:prstGeom prst="line">
            <a:avLst/>
          </a:prstGeom>
          <a:ln w="254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 name="Rectangle: Rounded Corners 14">
            <a:extLst>
              <a:ext uri="{FF2B5EF4-FFF2-40B4-BE49-F238E27FC236}">
                <a16:creationId xmlns:a16="http://schemas.microsoft.com/office/drawing/2014/main" id="{C46162EF-FC09-46C2-9EFC-78A6471EEE4B}"/>
              </a:ext>
            </a:extLst>
          </p:cNvPr>
          <p:cNvSpPr/>
          <p:nvPr/>
        </p:nvSpPr>
        <p:spPr>
          <a:xfrm rot="10800000">
            <a:off x="221226" y="1904018"/>
            <a:ext cx="2036079" cy="4175760"/>
          </a:xfrm>
          <a:prstGeom prst="roundRect">
            <a:avLst>
              <a:gd name="adj" fmla="val 8024"/>
            </a:avLst>
          </a:prstGeom>
          <a:solidFill>
            <a:schemeClr val="bg2">
              <a:lumMod val="90000"/>
              <a:alpha val="13000"/>
            </a:schemeClr>
          </a:solidFill>
          <a:ln>
            <a:solidFill>
              <a:schemeClr val="tx1">
                <a:lumMod val="10000"/>
                <a:lumOff val="90000"/>
              </a:schemeClr>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sp>
        <p:nvSpPr>
          <p:cNvPr id="16" name="Rectangle: Top Corners Rounded 15">
            <a:extLst>
              <a:ext uri="{FF2B5EF4-FFF2-40B4-BE49-F238E27FC236}">
                <a16:creationId xmlns:a16="http://schemas.microsoft.com/office/drawing/2014/main" id="{D3BCFE2A-071C-4F2D-AC34-F1C32834A1D6}"/>
              </a:ext>
            </a:extLst>
          </p:cNvPr>
          <p:cNvSpPr/>
          <p:nvPr/>
        </p:nvSpPr>
        <p:spPr>
          <a:xfrm rot="10800000" flipV="1">
            <a:off x="221227" y="1904250"/>
            <a:ext cx="2036079" cy="976110"/>
          </a:xfrm>
          <a:prstGeom prst="round2SameRect">
            <a:avLst>
              <a:gd name="adj1" fmla="val 27723"/>
              <a:gd name="adj2" fmla="val 0"/>
            </a:avLst>
          </a:prstGeom>
          <a:solidFill>
            <a:schemeClr val="accent1"/>
          </a:solidFill>
          <a:ln>
            <a:no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sp>
        <p:nvSpPr>
          <p:cNvPr id="23" name="Text Placeholder 9">
            <a:extLst>
              <a:ext uri="{FF2B5EF4-FFF2-40B4-BE49-F238E27FC236}">
                <a16:creationId xmlns:a16="http://schemas.microsoft.com/office/drawing/2014/main" id="{81B6EFAA-0C3A-44D1-8728-7CA13CCC635D}"/>
              </a:ext>
            </a:extLst>
          </p:cNvPr>
          <p:cNvSpPr txBox="1">
            <a:spLocks/>
          </p:cNvSpPr>
          <p:nvPr/>
        </p:nvSpPr>
        <p:spPr>
          <a:xfrm>
            <a:off x="348200" y="4089853"/>
            <a:ext cx="1769898" cy="184868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050" dirty="0"/>
              <a:t>Lorem ipsum dolor sit amet, consectetur </a:t>
            </a:r>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p:txBody>
      </p:sp>
      <p:cxnSp>
        <p:nvCxnSpPr>
          <p:cNvPr id="28" name="Straight Connector 27">
            <a:extLst>
              <a:ext uri="{FF2B5EF4-FFF2-40B4-BE49-F238E27FC236}">
                <a16:creationId xmlns:a16="http://schemas.microsoft.com/office/drawing/2014/main" id="{CF9ABE40-EDF9-493B-9E2C-1F294BE63B95}"/>
              </a:ext>
            </a:extLst>
          </p:cNvPr>
          <p:cNvCxnSpPr>
            <a:cxnSpLocks/>
          </p:cNvCxnSpPr>
          <p:nvPr/>
        </p:nvCxnSpPr>
        <p:spPr>
          <a:xfrm>
            <a:off x="2564339" y="3979434"/>
            <a:ext cx="1793496" cy="0"/>
          </a:xfrm>
          <a:prstGeom prst="line">
            <a:avLst/>
          </a:prstGeom>
          <a:ln w="254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30" name="Rectangle: Rounded Corners 29">
            <a:extLst>
              <a:ext uri="{FF2B5EF4-FFF2-40B4-BE49-F238E27FC236}">
                <a16:creationId xmlns:a16="http://schemas.microsoft.com/office/drawing/2014/main" id="{7CB167BD-86AF-4D6B-8E42-F567FEF4214F}"/>
              </a:ext>
            </a:extLst>
          </p:cNvPr>
          <p:cNvSpPr/>
          <p:nvPr/>
        </p:nvSpPr>
        <p:spPr>
          <a:xfrm rot="10800000">
            <a:off x="2443048" y="1904018"/>
            <a:ext cx="2036079" cy="4175760"/>
          </a:xfrm>
          <a:prstGeom prst="roundRect">
            <a:avLst>
              <a:gd name="adj" fmla="val 8024"/>
            </a:avLst>
          </a:prstGeom>
          <a:solidFill>
            <a:schemeClr val="bg2">
              <a:lumMod val="90000"/>
              <a:alpha val="13000"/>
            </a:schemeClr>
          </a:solidFill>
          <a:ln>
            <a:solidFill>
              <a:schemeClr val="tx1">
                <a:lumMod val="10000"/>
                <a:lumOff val="90000"/>
              </a:schemeClr>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sp>
        <p:nvSpPr>
          <p:cNvPr id="31" name="Rectangle: Top Corners Rounded 30">
            <a:extLst>
              <a:ext uri="{FF2B5EF4-FFF2-40B4-BE49-F238E27FC236}">
                <a16:creationId xmlns:a16="http://schemas.microsoft.com/office/drawing/2014/main" id="{8E3D2E90-2A39-43D1-B7BB-4FC9A778079B}"/>
              </a:ext>
            </a:extLst>
          </p:cNvPr>
          <p:cNvSpPr/>
          <p:nvPr/>
        </p:nvSpPr>
        <p:spPr>
          <a:xfrm rot="10800000" flipV="1">
            <a:off x="2443049" y="1904250"/>
            <a:ext cx="2036079" cy="976110"/>
          </a:xfrm>
          <a:prstGeom prst="round2SameRect">
            <a:avLst>
              <a:gd name="adj1" fmla="val 27723"/>
              <a:gd name="adj2" fmla="val 0"/>
            </a:avLst>
          </a:prstGeom>
          <a:solidFill>
            <a:schemeClr val="accent1"/>
          </a:solidFill>
          <a:ln>
            <a:no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sp>
        <p:nvSpPr>
          <p:cNvPr id="32" name="Text Placeholder 9">
            <a:extLst>
              <a:ext uri="{FF2B5EF4-FFF2-40B4-BE49-F238E27FC236}">
                <a16:creationId xmlns:a16="http://schemas.microsoft.com/office/drawing/2014/main" id="{85190F46-8E6F-4259-ACFA-DCE8EBFE13A7}"/>
              </a:ext>
            </a:extLst>
          </p:cNvPr>
          <p:cNvSpPr txBox="1">
            <a:spLocks/>
          </p:cNvSpPr>
          <p:nvPr/>
        </p:nvSpPr>
        <p:spPr>
          <a:xfrm>
            <a:off x="2570023" y="4089853"/>
            <a:ext cx="1769898" cy="184868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050" dirty="0"/>
              <a:t>Lorem ipsum dolor sit amet, consectetur </a:t>
            </a:r>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p:txBody>
      </p:sp>
      <p:sp>
        <p:nvSpPr>
          <p:cNvPr id="33" name="Text Placeholder 9">
            <a:extLst>
              <a:ext uri="{FF2B5EF4-FFF2-40B4-BE49-F238E27FC236}">
                <a16:creationId xmlns:a16="http://schemas.microsoft.com/office/drawing/2014/main" id="{05A3DAE6-7E13-41B4-AD27-084AB908A037}"/>
              </a:ext>
            </a:extLst>
          </p:cNvPr>
          <p:cNvSpPr txBox="1">
            <a:spLocks/>
          </p:cNvSpPr>
          <p:nvPr/>
        </p:nvSpPr>
        <p:spPr>
          <a:xfrm>
            <a:off x="2638216" y="3346739"/>
            <a:ext cx="164207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600" b="1" dirty="0">
                <a:solidFill>
                  <a:schemeClr val="accent1"/>
                </a:solidFill>
              </a:rPr>
              <a:t>Name</a:t>
            </a:r>
          </a:p>
        </p:txBody>
      </p:sp>
      <p:sp>
        <p:nvSpPr>
          <p:cNvPr id="34" name="Text Placeholder 9">
            <a:extLst>
              <a:ext uri="{FF2B5EF4-FFF2-40B4-BE49-F238E27FC236}">
                <a16:creationId xmlns:a16="http://schemas.microsoft.com/office/drawing/2014/main" id="{A6787253-4F73-4BAC-815F-A697978003F3}"/>
              </a:ext>
            </a:extLst>
          </p:cNvPr>
          <p:cNvSpPr txBox="1">
            <a:spLocks/>
          </p:cNvSpPr>
          <p:nvPr/>
        </p:nvSpPr>
        <p:spPr>
          <a:xfrm>
            <a:off x="2637581" y="3669073"/>
            <a:ext cx="164207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t>Position</a:t>
            </a:r>
          </a:p>
        </p:txBody>
      </p:sp>
      <p:cxnSp>
        <p:nvCxnSpPr>
          <p:cNvPr id="36" name="Straight Connector 35">
            <a:extLst>
              <a:ext uri="{FF2B5EF4-FFF2-40B4-BE49-F238E27FC236}">
                <a16:creationId xmlns:a16="http://schemas.microsoft.com/office/drawing/2014/main" id="{400C3808-F65E-4981-AAB3-29BD4F84F5C9}"/>
              </a:ext>
            </a:extLst>
          </p:cNvPr>
          <p:cNvCxnSpPr>
            <a:cxnSpLocks/>
          </p:cNvCxnSpPr>
          <p:nvPr/>
        </p:nvCxnSpPr>
        <p:spPr>
          <a:xfrm>
            <a:off x="4786162" y="3979434"/>
            <a:ext cx="1793496" cy="0"/>
          </a:xfrm>
          <a:prstGeom prst="line">
            <a:avLst/>
          </a:prstGeom>
          <a:ln w="254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52" name="Rectangle: Rounded Corners 51">
            <a:extLst>
              <a:ext uri="{FF2B5EF4-FFF2-40B4-BE49-F238E27FC236}">
                <a16:creationId xmlns:a16="http://schemas.microsoft.com/office/drawing/2014/main" id="{5D1B3274-36D2-4EED-96D8-8AC342DCA7F7}"/>
              </a:ext>
            </a:extLst>
          </p:cNvPr>
          <p:cNvSpPr/>
          <p:nvPr/>
        </p:nvSpPr>
        <p:spPr>
          <a:xfrm rot="10800000">
            <a:off x="4664871" y="1904018"/>
            <a:ext cx="2036079" cy="4175760"/>
          </a:xfrm>
          <a:prstGeom prst="roundRect">
            <a:avLst>
              <a:gd name="adj" fmla="val 8024"/>
            </a:avLst>
          </a:prstGeom>
          <a:solidFill>
            <a:schemeClr val="bg2">
              <a:lumMod val="90000"/>
              <a:alpha val="13000"/>
            </a:schemeClr>
          </a:solidFill>
          <a:ln>
            <a:solidFill>
              <a:schemeClr val="tx1">
                <a:lumMod val="10000"/>
                <a:lumOff val="90000"/>
              </a:schemeClr>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sp>
        <p:nvSpPr>
          <p:cNvPr id="53" name="Rectangle: Top Corners Rounded 52">
            <a:extLst>
              <a:ext uri="{FF2B5EF4-FFF2-40B4-BE49-F238E27FC236}">
                <a16:creationId xmlns:a16="http://schemas.microsoft.com/office/drawing/2014/main" id="{84B3A2B8-3F1B-46BE-AF1F-8D388FBA0AD0}"/>
              </a:ext>
            </a:extLst>
          </p:cNvPr>
          <p:cNvSpPr/>
          <p:nvPr/>
        </p:nvSpPr>
        <p:spPr>
          <a:xfrm rot="10800000" flipV="1">
            <a:off x="4664872" y="1904250"/>
            <a:ext cx="2036079" cy="976110"/>
          </a:xfrm>
          <a:prstGeom prst="round2SameRect">
            <a:avLst>
              <a:gd name="adj1" fmla="val 27723"/>
              <a:gd name="adj2" fmla="val 0"/>
            </a:avLst>
          </a:prstGeom>
          <a:solidFill>
            <a:schemeClr val="accent1"/>
          </a:solidFill>
          <a:ln>
            <a:no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sp>
        <p:nvSpPr>
          <p:cNvPr id="54" name="Text Placeholder 9">
            <a:extLst>
              <a:ext uri="{FF2B5EF4-FFF2-40B4-BE49-F238E27FC236}">
                <a16:creationId xmlns:a16="http://schemas.microsoft.com/office/drawing/2014/main" id="{59B1B0E5-AB58-4136-9CCA-8DAF60DB8904}"/>
              </a:ext>
            </a:extLst>
          </p:cNvPr>
          <p:cNvSpPr txBox="1">
            <a:spLocks/>
          </p:cNvSpPr>
          <p:nvPr/>
        </p:nvSpPr>
        <p:spPr>
          <a:xfrm>
            <a:off x="4791845" y="4089853"/>
            <a:ext cx="1769898" cy="184868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050" dirty="0"/>
              <a:t>Lorem ipsum dolor sit amet, consectetur </a:t>
            </a:r>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p:txBody>
      </p:sp>
      <p:sp>
        <p:nvSpPr>
          <p:cNvPr id="55" name="Text Placeholder 9">
            <a:extLst>
              <a:ext uri="{FF2B5EF4-FFF2-40B4-BE49-F238E27FC236}">
                <a16:creationId xmlns:a16="http://schemas.microsoft.com/office/drawing/2014/main" id="{5D55BE1B-D926-473F-8751-3B8B11AB3B46}"/>
              </a:ext>
            </a:extLst>
          </p:cNvPr>
          <p:cNvSpPr txBox="1">
            <a:spLocks/>
          </p:cNvSpPr>
          <p:nvPr/>
        </p:nvSpPr>
        <p:spPr>
          <a:xfrm>
            <a:off x="4860039" y="3346739"/>
            <a:ext cx="1642073"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600" b="1" dirty="0">
                <a:solidFill>
                  <a:schemeClr val="accent1"/>
                </a:solidFill>
              </a:rPr>
              <a:t>Name</a:t>
            </a:r>
          </a:p>
        </p:txBody>
      </p:sp>
      <p:sp>
        <p:nvSpPr>
          <p:cNvPr id="56" name="Text Placeholder 9">
            <a:extLst>
              <a:ext uri="{FF2B5EF4-FFF2-40B4-BE49-F238E27FC236}">
                <a16:creationId xmlns:a16="http://schemas.microsoft.com/office/drawing/2014/main" id="{A4AD178C-4241-4362-994B-BA92C1FA7CAA}"/>
              </a:ext>
            </a:extLst>
          </p:cNvPr>
          <p:cNvSpPr txBox="1">
            <a:spLocks/>
          </p:cNvSpPr>
          <p:nvPr/>
        </p:nvSpPr>
        <p:spPr>
          <a:xfrm>
            <a:off x="4859403" y="3669073"/>
            <a:ext cx="164207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t>Position</a:t>
            </a:r>
          </a:p>
        </p:txBody>
      </p:sp>
      <p:cxnSp>
        <p:nvCxnSpPr>
          <p:cNvPr id="58" name="Straight Connector 57">
            <a:extLst>
              <a:ext uri="{FF2B5EF4-FFF2-40B4-BE49-F238E27FC236}">
                <a16:creationId xmlns:a16="http://schemas.microsoft.com/office/drawing/2014/main" id="{C6178DE9-D992-4A37-B486-AACFE29BA206}"/>
              </a:ext>
            </a:extLst>
          </p:cNvPr>
          <p:cNvCxnSpPr>
            <a:cxnSpLocks/>
          </p:cNvCxnSpPr>
          <p:nvPr/>
        </p:nvCxnSpPr>
        <p:spPr>
          <a:xfrm>
            <a:off x="7007985" y="3979434"/>
            <a:ext cx="1793496" cy="0"/>
          </a:xfrm>
          <a:prstGeom prst="line">
            <a:avLst/>
          </a:prstGeom>
          <a:ln w="25400">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60" name="Rectangle: Rounded Corners 59">
            <a:extLst>
              <a:ext uri="{FF2B5EF4-FFF2-40B4-BE49-F238E27FC236}">
                <a16:creationId xmlns:a16="http://schemas.microsoft.com/office/drawing/2014/main" id="{24903BB7-055E-4B26-9331-4A35DD88F18C}"/>
              </a:ext>
            </a:extLst>
          </p:cNvPr>
          <p:cNvSpPr/>
          <p:nvPr/>
        </p:nvSpPr>
        <p:spPr>
          <a:xfrm rot="10800000">
            <a:off x="6886694" y="1904018"/>
            <a:ext cx="2036079" cy="4175760"/>
          </a:xfrm>
          <a:prstGeom prst="roundRect">
            <a:avLst>
              <a:gd name="adj" fmla="val 8024"/>
            </a:avLst>
          </a:prstGeom>
          <a:solidFill>
            <a:schemeClr val="bg2">
              <a:lumMod val="90000"/>
              <a:alpha val="13000"/>
            </a:schemeClr>
          </a:solidFill>
          <a:ln>
            <a:solidFill>
              <a:schemeClr val="tx1">
                <a:lumMod val="10000"/>
                <a:lumOff val="90000"/>
              </a:schemeClr>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sp>
        <p:nvSpPr>
          <p:cNvPr id="61" name="Rectangle: Top Corners Rounded 60">
            <a:extLst>
              <a:ext uri="{FF2B5EF4-FFF2-40B4-BE49-F238E27FC236}">
                <a16:creationId xmlns:a16="http://schemas.microsoft.com/office/drawing/2014/main" id="{0A156B48-74C3-48E7-9A53-B6BCCEB4E90F}"/>
              </a:ext>
            </a:extLst>
          </p:cNvPr>
          <p:cNvSpPr/>
          <p:nvPr/>
        </p:nvSpPr>
        <p:spPr>
          <a:xfrm rot="10800000" flipV="1">
            <a:off x="6886695" y="1904250"/>
            <a:ext cx="2036079" cy="976110"/>
          </a:xfrm>
          <a:prstGeom prst="round2SameRect">
            <a:avLst>
              <a:gd name="adj1" fmla="val 27723"/>
              <a:gd name="adj2" fmla="val 0"/>
            </a:avLst>
          </a:prstGeom>
          <a:solidFill>
            <a:schemeClr val="accent1"/>
          </a:solidFill>
          <a:ln>
            <a:no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p>
        </p:txBody>
      </p:sp>
      <p:sp>
        <p:nvSpPr>
          <p:cNvPr id="62" name="Text Placeholder 9">
            <a:extLst>
              <a:ext uri="{FF2B5EF4-FFF2-40B4-BE49-F238E27FC236}">
                <a16:creationId xmlns:a16="http://schemas.microsoft.com/office/drawing/2014/main" id="{635AD765-172D-4C49-9BF7-99E2C6BF980D}"/>
              </a:ext>
            </a:extLst>
          </p:cNvPr>
          <p:cNvSpPr txBox="1">
            <a:spLocks/>
          </p:cNvSpPr>
          <p:nvPr/>
        </p:nvSpPr>
        <p:spPr>
          <a:xfrm>
            <a:off x="7013668" y="4089853"/>
            <a:ext cx="1769898" cy="184868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050" dirty="0"/>
              <a:t>Lorem ipsum dolor sit amet, consectetur </a:t>
            </a:r>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a:p>
            <a:pPr marL="214312" indent="-145256">
              <a:spcBef>
                <a:spcPts val="0"/>
              </a:spcBef>
              <a:buClr>
                <a:schemeClr val="tx1"/>
              </a:buClr>
              <a:buFont typeface="Arial" panose="020B0604020202020204" pitchFamily="34" charset="0"/>
              <a:buChar char="•"/>
            </a:pPr>
            <a:r>
              <a:rPr lang="en-US" sz="1050" dirty="0">
                <a:cs typeface="Arial"/>
                <a:sym typeface="Arial"/>
              </a:rPr>
              <a:t>Lorem ipsum dolor sit amet, consectetur</a:t>
            </a:r>
            <a:endParaRPr lang="en-US" sz="1050" dirty="0"/>
          </a:p>
        </p:txBody>
      </p:sp>
      <p:sp>
        <p:nvSpPr>
          <p:cNvPr id="63" name="Text Placeholder 9">
            <a:extLst>
              <a:ext uri="{FF2B5EF4-FFF2-40B4-BE49-F238E27FC236}">
                <a16:creationId xmlns:a16="http://schemas.microsoft.com/office/drawing/2014/main" id="{5F62EDEE-7725-43F2-941E-813E319E2853}"/>
              </a:ext>
            </a:extLst>
          </p:cNvPr>
          <p:cNvSpPr txBox="1">
            <a:spLocks/>
          </p:cNvSpPr>
          <p:nvPr/>
        </p:nvSpPr>
        <p:spPr>
          <a:xfrm>
            <a:off x="7081862" y="3346739"/>
            <a:ext cx="164207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600" b="1" dirty="0">
                <a:solidFill>
                  <a:schemeClr val="accent1"/>
                </a:solidFill>
              </a:rPr>
              <a:t>Name</a:t>
            </a:r>
          </a:p>
        </p:txBody>
      </p:sp>
      <p:sp>
        <p:nvSpPr>
          <p:cNvPr id="64" name="Text Placeholder 9">
            <a:extLst>
              <a:ext uri="{FF2B5EF4-FFF2-40B4-BE49-F238E27FC236}">
                <a16:creationId xmlns:a16="http://schemas.microsoft.com/office/drawing/2014/main" id="{B2332CC9-92E0-48A0-8346-D6BB94D70A7E}"/>
              </a:ext>
            </a:extLst>
          </p:cNvPr>
          <p:cNvSpPr txBox="1">
            <a:spLocks/>
          </p:cNvSpPr>
          <p:nvPr/>
        </p:nvSpPr>
        <p:spPr>
          <a:xfrm>
            <a:off x="7081227" y="3669073"/>
            <a:ext cx="164207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t>Position</a:t>
            </a:r>
          </a:p>
        </p:txBody>
      </p:sp>
      <p:sp>
        <p:nvSpPr>
          <p:cNvPr id="2" name="Title 1">
            <a:extLst>
              <a:ext uri="{FF2B5EF4-FFF2-40B4-BE49-F238E27FC236}">
                <a16:creationId xmlns:a16="http://schemas.microsoft.com/office/drawing/2014/main" id="{80410298-9990-4C0D-8F2F-6C4FA5F3174E}"/>
              </a:ext>
            </a:extLst>
          </p:cNvPr>
          <p:cNvSpPr>
            <a:spLocks noGrp="1"/>
          </p:cNvSpPr>
          <p:nvPr>
            <p:ph type="title"/>
          </p:nvPr>
        </p:nvSpPr>
        <p:spPr>
          <a:xfrm>
            <a:off x="221226" y="365126"/>
            <a:ext cx="8701548" cy="578772"/>
          </a:xfrm>
        </p:spPr>
        <p:txBody>
          <a:bodyPr/>
          <a:lstStyle/>
          <a:p>
            <a:r>
              <a:rPr lang="en-US" dirty="0"/>
              <a:t>Four-Person Team Cards</a:t>
            </a:r>
          </a:p>
        </p:txBody>
      </p:sp>
      <p:pic>
        <p:nvPicPr>
          <p:cNvPr id="65" name="Picture 64">
            <a:extLst>
              <a:ext uri="{FF2B5EF4-FFF2-40B4-BE49-F238E27FC236}">
                <a16:creationId xmlns:a16="http://schemas.microsoft.com/office/drawing/2014/main" id="{289071D4-B934-4BAB-801B-0D352A0FE525}"/>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2972922" y="2175702"/>
            <a:ext cx="976334" cy="976334"/>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pic>
        <p:nvPicPr>
          <p:cNvPr id="66" name="Picture 65">
            <a:extLst>
              <a:ext uri="{FF2B5EF4-FFF2-40B4-BE49-F238E27FC236}">
                <a16:creationId xmlns:a16="http://schemas.microsoft.com/office/drawing/2014/main" id="{8B846B4C-B200-439D-8A9B-39E58795CFF5}"/>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5194745" y="2175702"/>
            <a:ext cx="976334" cy="976334"/>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pic>
        <p:nvPicPr>
          <p:cNvPr id="67" name="Picture 66">
            <a:extLst>
              <a:ext uri="{FF2B5EF4-FFF2-40B4-BE49-F238E27FC236}">
                <a16:creationId xmlns:a16="http://schemas.microsoft.com/office/drawing/2014/main" id="{4C291EBC-00D5-41A2-ACE7-8DEBD420BF9B}"/>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7416567" y="2175702"/>
            <a:ext cx="976334" cy="976334"/>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sp>
        <p:nvSpPr>
          <p:cNvPr id="3" name="Text Placeholder 9">
            <a:extLst>
              <a:ext uri="{FF2B5EF4-FFF2-40B4-BE49-F238E27FC236}">
                <a16:creationId xmlns:a16="http://schemas.microsoft.com/office/drawing/2014/main" id="{7D602B99-B82E-9C36-6826-AB8E1C52E195}"/>
              </a:ext>
            </a:extLst>
          </p:cNvPr>
          <p:cNvSpPr txBox="1">
            <a:spLocks/>
          </p:cNvSpPr>
          <p:nvPr/>
        </p:nvSpPr>
        <p:spPr>
          <a:xfrm>
            <a:off x="418228" y="3346739"/>
            <a:ext cx="164207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600" b="1" dirty="0">
                <a:solidFill>
                  <a:schemeClr val="accent1"/>
                </a:solidFill>
              </a:rPr>
              <a:t>Name</a:t>
            </a:r>
          </a:p>
        </p:txBody>
      </p:sp>
      <p:sp>
        <p:nvSpPr>
          <p:cNvPr id="4" name="Text Placeholder 9">
            <a:extLst>
              <a:ext uri="{FF2B5EF4-FFF2-40B4-BE49-F238E27FC236}">
                <a16:creationId xmlns:a16="http://schemas.microsoft.com/office/drawing/2014/main" id="{23F9D0FC-0D0A-E3D1-3439-2D05862ECFED}"/>
              </a:ext>
            </a:extLst>
          </p:cNvPr>
          <p:cNvSpPr txBox="1">
            <a:spLocks/>
          </p:cNvSpPr>
          <p:nvPr/>
        </p:nvSpPr>
        <p:spPr>
          <a:xfrm>
            <a:off x="418229" y="3669073"/>
            <a:ext cx="164207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t>Position</a:t>
            </a:r>
          </a:p>
        </p:txBody>
      </p:sp>
      <p:pic>
        <p:nvPicPr>
          <p:cNvPr id="5" name="Picture 4">
            <a:extLst>
              <a:ext uri="{FF2B5EF4-FFF2-40B4-BE49-F238E27FC236}">
                <a16:creationId xmlns:a16="http://schemas.microsoft.com/office/drawing/2014/main" id="{5A5FE482-2396-2391-B7B5-9DCAA4E7AB0C}"/>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751099" y="2175702"/>
            <a:ext cx="976334" cy="976334"/>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spTree>
    <p:extLst>
      <p:ext uri="{BB962C8B-B14F-4D97-AF65-F5344CB8AC3E}">
        <p14:creationId xmlns:p14="http://schemas.microsoft.com/office/powerpoint/2010/main" val="2064751601"/>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91167144-E437-ECB2-5F61-26E464E7686B}"/>
              </a:ext>
            </a:extLst>
          </p:cNvPr>
          <p:cNvGrpSpPr/>
          <p:nvPr/>
        </p:nvGrpSpPr>
        <p:grpSpPr>
          <a:xfrm>
            <a:off x="2934709" y="1471368"/>
            <a:ext cx="1064018" cy="1032436"/>
            <a:chOff x="889881" y="1471368"/>
            <a:chExt cx="732540" cy="1032436"/>
          </a:xfrm>
        </p:grpSpPr>
        <p:sp>
          <p:nvSpPr>
            <p:cNvPr id="7" name="Oval 6">
              <a:extLst>
                <a:ext uri="{FF2B5EF4-FFF2-40B4-BE49-F238E27FC236}">
                  <a16:creationId xmlns:a16="http://schemas.microsoft.com/office/drawing/2014/main" id="{730451B4-5DF9-1A51-6B76-4B1D838715EF}"/>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8" name="Oval 7">
              <a:extLst>
                <a:ext uri="{FF2B5EF4-FFF2-40B4-BE49-F238E27FC236}">
                  <a16:creationId xmlns:a16="http://schemas.microsoft.com/office/drawing/2014/main" id="{D6330F23-CFFE-AD8A-02C3-C8D315276046}"/>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9" name="Group 8">
            <a:extLst>
              <a:ext uri="{FF2B5EF4-FFF2-40B4-BE49-F238E27FC236}">
                <a16:creationId xmlns:a16="http://schemas.microsoft.com/office/drawing/2014/main" id="{04362F18-9F87-F717-E0AC-B762D70B5760}"/>
              </a:ext>
            </a:extLst>
          </p:cNvPr>
          <p:cNvGrpSpPr/>
          <p:nvPr/>
        </p:nvGrpSpPr>
        <p:grpSpPr>
          <a:xfrm>
            <a:off x="5120714" y="1471368"/>
            <a:ext cx="1064018" cy="1032436"/>
            <a:chOff x="889881" y="1471368"/>
            <a:chExt cx="732540" cy="1032436"/>
          </a:xfrm>
        </p:grpSpPr>
        <p:sp>
          <p:nvSpPr>
            <p:cNvPr id="10" name="Oval 9">
              <a:extLst>
                <a:ext uri="{FF2B5EF4-FFF2-40B4-BE49-F238E27FC236}">
                  <a16:creationId xmlns:a16="http://schemas.microsoft.com/office/drawing/2014/main" id="{72345833-3C06-DE8B-4956-655411AB8FD0}"/>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11" name="Oval 10">
              <a:extLst>
                <a:ext uri="{FF2B5EF4-FFF2-40B4-BE49-F238E27FC236}">
                  <a16:creationId xmlns:a16="http://schemas.microsoft.com/office/drawing/2014/main" id="{461A2333-79EF-E68F-D918-917C0DD92A1C}"/>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12" name="Group 11">
            <a:extLst>
              <a:ext uri="{FF2B5EF4-FFF2-40B4-BE49-F238E27FC236}">
                <a16:creationId xmlns:a16="http://schemas.microsoft.com/office/drawing/2014/main" id="{8B00B834-98A8-5993-B6EE-40766BCE9F60}"/>
              </a:ext>
            </a:extLst>
          </p:cNvPr>
          <p:cNvGrpSpPr/>
          <p:nvPr/>
        </p:nvGrpSpPr>
        <p:grpSpPr>
          <a:xfrm>
            <a:off x="7355841" y="1471368"/>
            <a:ext cx="1064018" cy="1032436"/>
            <a:chOff x="889881" y="1471368"/>
            <a:chExt cx="732540" cy="1032436"/>
          </a:xfrm>
        </p:grpSpPr>
        <p:sp>
          <p:nvSpPr>
            <p:cNvPr id="13" name="Oval 12">
              <a:extLst>
                <a:ext uri="{FF2B5EF4-FFF2-40B4-BE49-F238E27FC236}">
                  <a16:creationId xmlns:a16="http://schemas.microsoft.com/office/drawing/2014/main" id="{FFF2092E-E473-044D-8E67-3ABC2A553677}"/>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14" name="Oval 13">
              <a:extLst>
                <a:ext uri="{FF2B5EF4-FFF2-40B4-BE49-F238E27FC236}">
                  <a16:creationId xmlns:a16="http://schemas.microsoft.com/office/drawing/2014/main" id="{9539EBB2-C5F7-CEAF-A8B2-7316C8C46EB2}"/>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sp>
        <p:nvSpPr>
          <p:cNvPr id="30" name="Title 29">
            <a:extLst>
              <a:ext uri="{FF2B5EF4-FFF2-40B4-BE49-F238E27FC236}">
                <a16:creationId xmlns:a16="http://schemas.microsoft.com/office/drawing/2014/main" id="{1226D537-20F1-462F-98F4-4AA8A8ED0286}"/>
              </a:ext>
            </a:extLst>
          </p:cNvPr>
          <p:cNvSpPr>
            <a:spLocks noGrp="1"/>
          </p:cNvSpPr>
          <p:nvPr>
            <p:ph type="title"/>
          </p:nvPr>
        </p:nvSpPr>
        <p:spPr>
          <a:xfrm>
            <a:off x="221456" y="365125"/>
            <a:ext cx="8701088" cy="579438"/>
          </a:xfrm>
        </p:spPr>
        <p:txBody>
          <a:bodyPr/>
          <a:lstStyle/>
          <a:p>
            <a:r>
              <a:rPr lang="en-US" dirty="0"/>
              <a:t>Four-Column Icon with Red Header Banner</a:t>
            </a:r>
          </a:p>
        </p:txBody>
      </p:sp>
      <p:sp>
        <p:nvSpPr>
          <p:cNvPr id="17" name="Footer Placeholder 16">
            <a:extLst>
              <a:ext uri="{FF2B5EF4-FFF2-40B4-BE49-F238E27FC236}">
                <a16:creationId xmlns:a16="http://schemas.microsoft.com/office/drawing/2014/main" id="{B56A0553-F61D-4136-9A03-A8B9CEEB2C1A}"/>
              </a:ext>
            </a:extLst>
          </p:cNvPr>
          <p:cNvSpPr>
            <a:spLocks noGrp="1"/>
          </p:cNvSpPr>
          <p:nvPr>
            <p:ph type="ftr" sz="quarter" idx="11"/>
          </p:nvPr>
        </p:nvSpPr>
        <p:spPr>
          <a:xfrm>
            <a:off x="729033" y="6385929"/>
            <a:ext cx="8193741" cy="319344"/>
          </a:xfrm>
        </p:spPr>
        <p:txBody>
          <a:bodyPr/>
          <a:lstStyle/>
          <a:p>
            <a:endParaRPr lang="en-PH" dirty="0"/>
          </a:p>
        </p:txBody>
      </p:sp>
      <p:sp>
        <p:nvSpPr>
          <p:cNvPr id="18" name="Slide Number Placeholder 17">
            <a:extLst>
              <a:ext uri="{FF2B5EF4-FFF2-40B4-BE49-F238E27FC236}">
                <a16:creationId xmlns:a16="http://schemas.microsoft.com/office/drawing/2014/main" id="{35A9D75F-FFC2-41EB-87BA-93A9EE4CF495}"/>
              </a:ext>
            </a:extLst>
          </p:cNvPr>
          <p:cNvSpPr>
            <a:spLocks noGrp="1"/>
          </p:cNvSpPr>
          <p:nvPr>
            <p:ph type="sldNum" sz="quarter" idx="12"/>
          </p:nvPr>
        </p:nvSpPr>
        <p:spPr>
          <a:xfrm>
            <a:off x="216617" y="6385929"/>
            <a:ext cx="352024" cy="298862"/>
          </a:xfrm>
        </p:spPr>
        <p:txBody>
          <a:bodyPr/>
          <a:lstStyle/>
          <a:p>
            <a:fld id="{23B09BCE-7A37-4F46-9E89-71BB05C242EB}" type="slidenum">
              <a:rPr lang="en-PH" smtClean="0"/>
              <a:pPr/>
              <a:t>23</a:t>
            </a:fld>
            <a:endParaRPr lang="en-PH" dirty="0"/>
          </a:p>
        </p:txBody>
      </p:sp>
      <p:grpSp>
        <p:nvGrpSpPr>
          <p:cNvPr id="3" name="Group 2">
            <a:extLst>
              <a:ext uri="{FF2B5EF4-FFF2-40B4-BE49-F238E27FC236}">
                <a16:creationId xmlns:a16="http://schemas.microsoft.com/office/drawing/2014/main" id="{8B431424-85E0-3205-C237-A312400E7EAE}"/>
              </a:ext>
            </a:extLst>
          </p:cNvPr>
          <p:cNvGrpSpPr/>
          <p:nvPr/>
        </p:nvGrpSpPr>
        <p:grpSpPr>
          <a:xfrm>
            <a:off x="724142" y="1471368"/>
            <a:ext cx="1064018" cy="1032436"/>
            <a:chOff x="889881" y="1471368"/>
            <a:chExt cx="732540" cy="1032436"/>
          </a:xfrm>
        </p:grpSpPr>
        <p:sp>
          <p:nvSpPr>
            <p:cNvPr id="34" name="Oval 33">
              <a:extLst>
                <a:ext uri="{FF2B5EF4-FFF2-40B4-BE49-F238E27FC236}">
                  <a16:creationId xmlns:a16="http://schemas.microsoft.com/office/drawing/2014/main" id="{C4548CDE-F827-4B6E-B8EB-B682566D3162}"/>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35" name="Oval 34">
              <a:extLst>
                <a:ext uri="{FF2B5EF4-FFF2-40B4-BE49-F238E27FC236}">
                  <a16:creationId xmlns:a16="http://schemas.microsoft.com/office/drawing/2014/main" id="{45B6B9D4-6F05-441F-A507-AEA5755B59BB}"/>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40" name="Group 39">
            <a:extLst>
              <a:ext uri="{FF2B5EF4-FFF2-40B4-BE49-F238E27FC236}">
                <a16:creationId xmlns:a16="http://schemas.microsoft.com/office/drawing/2014/main" id="{1A460FF8-E177-4625-BBC8-74F2990C79CC}"/>
              </a:ext>
            </a:extLst>
          </p:cNvPr>
          <p:cNvGrpSpPr/>
          <p:nvPr/>
        </p:nvGrpSpPr>
        <p:grpSpPr>
          <a:xfrm>
            <a:off x="1016751" y="1602971"/>
            <a:ext cx="478800" cy="477192"/>
            <a:chOff x="3071135" y="1760585"/>
            <a:chExt cx="475200" cy="633600"/>
          </a:xfrm>
        </p:grpSpPr>
        <p:sp>
          <p:nvSpPr>
            <p:cNvPr id="41" name="Accent">
              <a:extLst>
                <a:ext uri="{FF2B5EF4-FFF2-40B4-BE49-F238E27FC236}">
                  <a16:creationId xmlns:a16="http://schemas.microsoft.com/office/drawing/2014/main" id="{59F8BB2F-FF6A-4FAD-B91D-DE98114953D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3CE3DB76-76F0-49F9-AAF2-94512C57E5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59" name="Oval 58">
            <a:extLst>
              <a:ext uri="{FF2B5EF4-FFF2-40B4-BE49-F238E27FC236}">
                <a16:creationId xmlns:a16="http://schemas.microsoft.com/office/drawing/2014/main" id="{A58F241D-D08B-4AEA-97ED-A7FF5BB4A685}"/>
              </a:ext>
            </a:extLst>
          </p:cNvPr>
          <p:cNvSpPr/>
          <p:nvPr/>
        </p:nvSpPr>
        <p:spPr>
          <a:xfrm>
            <a:off x="3100448"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nvGrpSpPr>
          <p:cNvPr id="60" name="Group 59">
            <a:extLst>
              <a:ext uri="{FF2B5EF4-FFF2-40B4-BE49-F238E27FC236}">
                <a16:creationId xmlns:a16="http://schemas.microsoft.com/office/drawing/2014/main" id="{10082863-5DF5-469F-856F-C80FEECFF3C4}"/>
              </a:ext>
            </a:extLst>
          </p:cNvPr>
          <p:cNvGrpSpPr/>
          <p:nvPr/>
        </p:nvGrpSpPr>
        <p:grpSpPr>
          <a:xfrm>
            <a:off x="3227317" y="1602971"/>
            <a:ext cx="478800" cy="477192"/>
            <a:chOff x="3071135" y="1760585"/>
            <a:chExt cx="475200" cy="633600"/>
          </a:xfrm>
        </p:grpSpPr>
        <p:sp>
          <p:nvSpPr>
            <p:cNvPr id="61" name="Accent">
              <a:extLst>
                <a:ext uri="{FF2B5EF4-FFF2-40B4-BE49-F238E27FC236}">
                  <a16:creationId xmlns:a16="http://schemas.microsoft.com/office/drawing/2014/main" id="{4C057685-4ECA-4A52-839C-DAB47DF9FFF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2" name="Outline">
              <a:extLst>
                <a:ext uri="{FF2B5EF4-FFF2-40B4-BE49-F238E27FC236}">
                  <a16:creationId xmlns:a16="http://schemas.microsoft.com/office/drawing/2014/main" id="{2B27052C-28FD-42D9-BC1B-2976460B953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33" name="Oval 32">
            <a:extLst>
              <a:ext uri="{FF2B5EF4-FFF2-40B4-BE49-F238E27FC236}">
                <a16:creationId xmlns:a16="http://schemas.microsoft.com/office/drawing/2014/main" id="{3D9F3EF9-CF0C-4485-B33E-4F221130934D}"/>
              </a:ext>
            </a:extLst>
          </p:cNvPr>
          <p:cNvSpPr/>
          <p:nvPr/>
        </p:nvSpPr>
        <p:spPr>
          <a:xfrm>
            <a:off x="5311014"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nvGrpSpPr>
          <p:cNvPr id="37" name="Group 36">
            <a:extLst>
              <a:ext uri="{FF2B5EF4-FFF2-40B4-BE49-F238E27FC236}">
                <a16:creationId xmlns:a16="http://schemas.microsoft.com/office/drawing/2014/main" id="{4D99E2C1-8099-447F-ABE5-3C1D5ED2AA3D}"/>
              </a:ext>
            </a:extLst>
          </p:cNvPr>
          <p:cNvGrpSpPr/>
          <p:nvPr/>
        </p:nvGrpSpPr>
        <p:grpSpPr>
          <a:xfrm>
            <a:off x="5437883" y="1602971"/>
            <a:ext cx="478800" cy="477192"/>
            <a:chOff x="3071135" y="1760585"/>
            <a:chExt cx="475200" cy="633600"/>
          </a:xfrm>
        </p:grpSpPr>
        <p:sp>
          <p:nvSpPr>
            <p:cNvPr id="38" name="Accent">
              <a:extLst>
                <a:ext uri="{FF2B5EF4-FFF2-40B4-BE49-F238E27FC236}">
                  <a16:creationId xmlns:a16="http://schemas.microsoft.com/office/drawing/2014/main" id="{4836C882-DBC1-422B-A5CC-9D5B45FCF7F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9" name="Outline">
              <a:extLst>
                <a:ext uri="{FF2B5EF4-FFF2-40B4-BE49-F238E27FC236}">
                  <a16:creationId xmlns:a16="http://schemas.microsoft.com/office/drawing/2014/main" id="{58E7F16C-CE50-4CA8-96E9-F5889F7B7EF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 name="Group 1">
            <a:extLst>
              <a:ext uri="{FF2B5EF4-FFF2-40B4-BE49-F238E27FC236}">
                <a16:creationId xmlns:a16="http://schemas.microsoft.com/office/drawing/2014/main" id="{9DD9A942-02E0-4393-8D84-CC65487D87EC}"/>
              </a:ext>
            </a:extLst>
          </p:cNvPr>
          <p:cNvGrpSpPr/>
          <p:nvPr/>
        </p:nvGrpSpPr>
        <p:grpSpPr>
          <a:xfrm>
            <a:off x="221457" y="2124829"/>
            <a:ext cx="2069388" cy="3931489"/>
            <a:chOff x="221456" y="2124829"/>
            <a:chExt cx="2809202" cy="3931489"/>
          </a:xfrm>
        </p:grpSpPr>
        <p:sp>
          <p:nvSpPr>
            <p:cNvPr id="36" name="ee4pContent1">
              <a:extLst>
                <a:ext uri="{FF2B5EF4-FFF2-40B4-BE49-F238E27FC236}">
                  <a16:creationId xmlns:a16="http://schemas.microsoft.com/office/drawing/2014/main" id="{21D6C47E-FBD4-47BE-BC29-70F98734A975}"/>
                </a:ext>
              </a:extLst>
            </p:cNvPr>
            <p:cNvSpPr txBox="1"/>
            <p:nvPr/>
          </p:nvSpPr>
          <p:spPr>
            <a:xfrm>
              <a:off x="221456" y="2708477"/>
              <a:ext cx="2809202"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Mauris sit amet mollis enim. Donec cursus sagittis bibendum. </a:t>
              </a:r>
              <a:br>
                <a:rPr lang="de-DE" sz="1100" dirty="0">
                  <a:solidFill>
                    <a:schemeClr val="tx1"/>
                  </a:solidFill>
                  <a:latin typeface="+mn-lt"/>
                </a:rPr>
              </a:br>
              <a:br>
                <a:rPr lang="de-DE" sz="1100" dirty="0">
                  <a:solidFill>
                    <a:schemeClr val="tx1"/>
                  </a:solidFill>
                  <a:latin typeface="+mn-lt"/>
                </a:rPr>
              </a:br>
              <a:r>
                <a:rPr lang="de-DE" sz="1100" dirty="0">
                  <a:solidFill>
                    <a:schemeClr val="tx1"/>
                  </a:solidFill>
                  <a:latin typeface="+mn-lt"/>
                </a:rPr>
                <a:t>Aenean a elit justo. Vivamus laoreet, lorem id iaculis mattis, neque diam blandit nulla, et rhoncus diam augue placerat elit. Nullam vitae tincidunt libero. Sed id arcu metus.</a:t>
              </a:r>
            </a:p>
          </p:txBody>
        </p:sp>
        <p:sp>
          <p:nvSpPr>
            <p:cNvPr id="46" name="ee4pHeader1">
              <a:extLst>
                <a:ext uri="{FF2B5EF4-FFF2-40B4-BE49-F238E27FC236}">
                  <a16:creationId xmlns:a16="http://schemas.microsoft.com/office/drawing/2014/main" id="{2AD466C9-FF35-4E0B-B7CF-7080A96A203B}"/>
                </a:ext>
              </a:extLst>
            </p:cNvPr>
            <p:cNvSpPr txBox="1"/>
            <p:nvPr/>
          </p:nvSpPr>
          <p:spPr>
            <a:xfrm>
              <a:off x="221456" y="2124829"/>
              <a:ext cx="2809202"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dirty="0">
                  <a:solidFill>
                    <a:schemeClr val="bg1"/>
                  </a:solidFill>
                </a:rPr>
                <a:t>Lorem Ipsum</a:t>
              </a:r>
            </a:p>
          </p:txBody>
        </p:sp>
        <p:sp>
          <p:nvSpPr>
            <p:cNvPr id="47" name="ee4pHeader1">
              <a:extLst>
                <a:ext uri="{FF2B5EF4-FFF2-40B4-BE49-F238E27FC236}">
                  <a16:creationId xmlns:a16="http://schemas.microsoft.com/office/drawing/2014/main" id="{EB55D835-D30C-4AF1-B1B2-3257D93C673E}"/>
                </a:ext>
              </a:extLst>
            </p:cNvPr>
            <p:cNvSpPr txBox="1"/>
            <p:nvPr/>
          </p:nvSpPr>
          <p:spPr>
            <a:xfrm>
              <a:off x="221456" y="2580655"/>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48" name="ee4pHeader1">
              <a:extLst>
                <a:ext uri="{FF2B5EF4-FFF2-40B4-BE49-F238E27FC236}">
                  <a16:creationId xmlns:a16="http://schemas.microsoft.com/office/drawing/2014/main" id="{3DEC39E0-D9C7-40E8-8F95-164AE4760B10}"/>
                </a:ext>
              </a:extLst>
            </p:cNvPr>
            <p:cNvSpPr txBox="1"/>
            <p:nvPr/>
          </p:nvSpPr>
          <p:spPr>
            <a:xfrm>
              <a:off x="221456" y="6010599"/>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grpSp>
      <p:grpSp>
        <p:nvGrpSpPr>
          <p:cNvPr id="4" name="Group 3">
            <a:extLst>
              <a:ext uri="{FF2B5EF4-FFF2-40B4-BE49-F238E27FC236}">
                <a16:creationId xmlns:a16="http://schemas.microsoft.com/office/drawing/2014/main" id="{2B52F673-0C89-4AD3-B2A5-BDAB8AAAA501}"/>
              </a:ext>
            </a:extLst>
          </p:cNvPr>
          <p:cNvGrpSpPr/>
          <p:nvPr/>
        </p:nvGrpSpPr>
        <p:grpSpPr>
          <a:xfrm>
            <a:off x="2432024" y="2124829"/>
            <a:ext cx="2069388" cy="3931489"/>
            <a:chOff x="3167399" y="2124829"/>
            <a:chExt cx="2809202" cy="3931489"/>
          </a:xfrm>
        </p:grpSpPr>
        <p:sp>
          <p:nvSpPr>
            <p:cNvPr id="54" name="ee4pContent1">
              <a:extLst>
                <a:ext uri="{FF2B5EF4-FFF2-40B4-BE49-F238E27FC236}">
                  <a16:creationId xmlns:a16="http://schemas.microsoft.com/office/drawing/2014/main" id="{BEC0FAE2-8DBA-453B-A72C-149E22002FB1}"/>
                </a:ext>
              </a:extLst>
            </p:cNvPr>
            <p:cNvSpPr txBox="1"/>
            <p:nvPr/>
          </p:nvSpPr>
          <p:spPr>
            <a:xfrm>
              <a:off x="3167399" y="2708477"/>
              <a:ext cx="2809202"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Mauris sit amet mollis enim. Donec cursus sagittis bibendum. </a:t>
              </a:r>
              <a:br>
                <a:rPr lang="de-DE" sz="1100" dirty="0">
                  <a:solidFill>
                    <a:schemeClr val="tx1"/>
                  </a:solidFill>
                  <a:latin typeface="+mn-lt"/>
                </a:rPr>
              </a:br>
              <a:br>
                <a:rPr lang="de-DE" sz="1100" dirty="0">
                  <a:solidFill>
                    <a:schemeClr val="tx1"/>
                  </a:solidFill>
                  <a:latin typeface="+mn-lt"/>
                </a:rPr>
              </a:br>
              <a:r>
                <a:rPr lang="de-DE" sz="1100" dirty="0">
                  <a:solidFill>
                    <a:schemeClr val="tx1"/>
                  </a:solidFill>
                  <a:latin typeface="+mn-lt"/>
                </a:rPr>
                <a:t>Aenean a elit justo. Vivamus laoreet, lorem id iaculis mattis, neque diam blandit nulla, et rhoncus diam augue placerat elit. Nullam vitae tincidunt libero. Sed id arcu metus.</a:t>
              </a:r>
            </a:p>
          </p:txBody>
        </p:sp>
        <p:sp>
          <p:nvSpPr>
            <p:cNvPr id="56" name="ee4pHeader1">
              <a:extLst>
                <a:ext uri="{FF2B5EF4-FFF2-40B4-BE49-F238E27FC236}">
                  <a16:creationId xmlns:a16="http://schemas.microsoft.com/office/drawing/2014/main" id="{B1E5CB5A-A16E-4C19-ADCB-0D1AF6DACB70}"/>
                </a:ext>
              </a:extLst>
            </p:cNvPr>
            <p:cNvSpPr txBox="1"/>
            <p:nvPr/>
          </p:nvSpPr>
          <p:spPr>
            <a:xfrm>
              <a:off x="3167399" y="2580655"/>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57" name="ee4pHeader1">
              <a:extLst>
                <a:ext uri="{FF2B5EF4-FFF2-40B4-BE49-F238E27FC236}">
                  <a16:creationId xmlns:a16="http://schemas.microsoft.com/office/drawing/2014/main" id="{F74341B0-5A84-4DCF-9E1D-C465C50CEDB9}"/>
                </a:ext>
              </a:extLst>
            </p:cNvPr>
            <p:cNvSpPr txBox="1"/>
            <p:nvPr/>
          </p:nvSpPr>
          <p:spPr>
            <a:xfrm>
              <a:off x="3167399" y="6010599"/>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55" name="ee4pHeader1">
              <a:extLst>
                <a:ext uri="{FF2B5EF4-FFF2-40B4-BE49-F238E27FC236}">
                  <a16:creationId xmlns:a16="http://schemas.microsoft.com/office/drawing/2014/main" id="{88D36660-1D6B-4EA8-881F-0592064EA986}"/>
                </a:ext>
              </a:extLst>
            </p:cNvPr>
            <p:cNvSpPr txBox="1"/>
            <p:nvPr/>
          </p:nvSpPr>
          <p:spPr>
            <a:xfrm>
              <a:off x="3167399" y="2124829"/>
              <a:ext cx="2809202"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dirty="0">
                  <a:solidFill>
                    <a:schemeClr val="bg1"/>
                  </a:solidFill>
                </a:rPr>
                <a:t>Lorem Ipsum</a:t>
              </a:r>
            </a:p>
          </p:txBody>
        </p:sp>
      </p:grpSp>
      <p:grpSp>
        <p:nvGrpSpPr>
          <p:cNvPr id="5" name="Group 4">
            <a:extLst>
              <a:ext uri="{FF2B5EF4-FFF2-40B4-BE49-F238E27FC236}">
                <a16:creationId xmlns:a16="http://schemas.microsoft.com/office/drawing/2014/main" id="{D7B1457E-D188-4164-8601-3184F18EA3B9}"/>
              </a:ext>
            </a:extLst>
          </p:cNvPr>
          <p:cNvGrpSpPr/>
          <p:nvPr/>
        </p:nvGrpSpPr>
        <p:grpSpPr>
          <a:xfrm>
            <a:off x="4642590" y="2124829"/>
            <a:ext cx="2069388" cy="3931489"/>
            <a:chOff x="6113342" y="2124829"/>
            <a:chExt cx="2809202" cy="3931489"/>
          </a:xfrm>
        </p:grpSpPr>
        <p:sp>
          <p:nvSpPr>
            <p:cNvPr id="24" name="ee4pContent1">
              <a:extLst>
                <a:ext uri="{FF2B5EF4-FFF2-40B4-BE49-F238E27FC236}">
                  <a16:creationId xmlns:a16="http://schemas.microsoft.com/office/drawing/2014/main" id="{E63D2659-1B64-4E8E-90B7-59D96277E8E3}"/>
                </a:ext>
              </a:extLst>
            </p:cNvPr>
            <p:cNvSpPr txBox="1"/>
            <p:nvPr/>
          </p:nvSpPr>
          <p:spPr>
            <a:xfrm>
              <a:off x="6113342" y="2708477"/>
              <a:ext cx="2809202"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Mauris sit amet mollis enim. Donec cursus sagittis bibendum. </a:t>
              </a:r>
              <a:br>
                <a:rPr lang="de-DE" sz="1100" dirty="0">
                  <a:solidFill>
                    <a:schemeClr val="tx1"/>
                  </a:solidFill>
                  <a:latin typeface="+mn-lt"/>
                </a:rPr>
              </a:br>
              <a:br>
                <a:rPr lang="de-DE" sz="1100" dirty="0">
                  <a:solidFill>
                    <a:schemeClr val="tx1"/>
                  </a:solidFill>
                  <a:latin typeface="+mn-lt"/>
                </a:rPr>
              </a:br>
              <a:r>
                <a:rPr lang="de-DE" sz="1100" dirty="0">
                  <a:solidFill>
                    <a:schemeClr val="tx1"/>
                  </a:solidFill>
                  <a:latin typeface="+mn-lt"/>
                </a:rPr>
                <a:t>Aenean a elit justo. Vivamus laoreet, lorem id iaculis mattis, neque diam blandit nulla, et rhoncus diam augue placerat elit. Nullam vitae tincidunt libero. Sed id arcu metus.</a:t>
              </a:r>
            </a:p>
          </p:txBody>
        </p:sp>
        <p:sp>
          <p:nvSpPr>
            <p:cNvPr id="25" name="ee4pHeader1">
              <a:extLst>
                <a:ext uri="{FF2B5EF4-FFF2-40B4-BE49-F238E27FC236}">
                  <a16:creationId xmlns:a16="http://schemas.microsoft.com/office/drawing/2014/main" id="{836ADBD4-98C7-403E-8548-79AE8E863D23}"/>
                </a:ext>
              </a:extLst>
            </p:cNvPr>
            <p:cNvSpPr txBox="1"/>
            <p:nvPr/>
          </p:nvSpPr>
          <p:spPr>
            <a:xfrm>
              <a:off x="6113342" y="2580655"/>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26" name="ee4pHeader1">
              <a:extLst>
                <a:ext uri="{FF2B5EF4-FFF2-40B4-BE49-F238E27FC236}">
                  <a16:creationId xmlns:a16="http://schemas.microsoft.com/office/drawing/2014/main" id="{A71722F7-5698-44AE-BC81-A5ACA06FED1D}"/>
                </a:ext>
              </a:extLst>
            </p:cNvPr>
            <p:cNvSpPr txBox="1"/>
            <p:nvPr/>
          </p:nvSpPr>
          <p:spPr>
            <a:xfrm>
              <a:off x="6113342" y="6010599"/>
              <a:ext cx="2809202"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27" name="ee4pHeader1">
              <a:extLst>
                <a:ext uri="{FF2B5EF4-FFF2-40B4-BE49-F238E27FC236}">
                  <a16:creationId xmlns:a16="http://schemas.microsoft.com/office/drawing/2014/main" id="{9FD1C946-1CC2-4F9B-9CD5-72A0DF0BD80C}"/>
                </a:ext>
              </a:extLst>
            </p:cNvPr>
            <p:cNvSpPr txBox="1"/>
            <p:nvPr/>
          </p:nvSpPr>
          <p:spPr>
            <a:xfrm>
              <a:off x="6113342" y="2124829"/>
              <a:ext cx="2809202"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dirty="0">
                  <a:solidFill>
                    <a:schemeClr val="bg1"/>
                  </a:solidFill>
                </a:rPr>
                <a:t>Lorem Ipsum</a:t>
              </a:r>
            </a:p>
          </p:txBody>
        </p:sp>
      </p:grpSp>
      <p:sp>
        <p:nvSpPr>
          <p:cNvPr id="52" name="Oval 51">
            <a:extLst>
              <a:ext uri="{FF2B5EF4-FFF2-40B4-BE49-F238E27FC236}">
                <a16:creationId xmlns:a16="http://schemas.microsoft.com/office/drawing/2014/main" id="{FD69B025-40B0-4C09-B1BA-186E2EA3CE90}"/>
              </a:ext>
            </a:extLst>
          </p:cNvPr>
          <p:cNvSpPr/>
          <p:nvPr/>
        </p:nvSpPr>
        <p:spPr>
          <a:xfrm>
            <a:off x="7521580"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nvGrpSpPr>
          <p:cNvPr id="53" name="Group 52">
            <a:extLst>
              <a:ext uri="{FF2B5EF4-FFF2-40B4-BE49-F238E27FC236}">
                <a16:creationId xmlns:a16="http://schemas.microsoft.com/office/drawing/2014/main" id="{01292E1A-B71C-4AC7-8103-DE18E45B69F5}"/>
              </a:ext>
            </a:extLst>
          </p:cNvPr>
          <p:cNvGrpSpPr/>
          <p:nvPr/>
        </p:nvGrpSpPr>
        <p:grpSpPr>
          <a:xfrm>
            <a:off x="7648450" y="1602971"/>
            <a:ext cx="478800" cy="477192"/>
            <a:chOff x="3071135" y="1760585"/>
            <a:chExt cx="475200" cy="633600"/>
          </a:xfrm>
        </p:grpSpPr>
        <p:sp>
          <p:nvSpPr>
            <p:cNvPr id="63" name="Accent">
              <a:extLst>
                <a:ext uri="{FF2B5EF4-FFF2-40B4-BE49-F238E27FC236}">
                  <a16:creationId xmlns:a16="http://schemas.microsoft.com/office/drawing/2014/main" id="{AF07C737-1087-44FF-8327-5BB0A39F7B5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4" name="Outline">
              <a:extLst>
                <a:ext uri="{FF2B5EF4-FFF2-40B4-BE49-F238E27FC236}">
                  <a16:creationId xmlns:a16="http://schemas.microsoft.com/office/drawing/2014/main" id="{54A69B13-918A-4463-9B61-9450306CD54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44" name="ee4pContent1">
            <a:extLst>
              <a:ext uri="{FF2B5EF4-FFF2-40B4-BE49-F238E27FC236}">
                <a16:creationId xmlns:a16="http://schemas.microsoft.com/office/drawing/2014/main" id="{CAE6F6E4-DC92-4979-BFBE-4F90C94C5A2C}"/>
              </a:ext>
            </a:extLst>
          </p:cNvPr>
          <p:cNvSpPr txBox="1"/>
          <p:nvPr/>
        </p:nvSpPr>
        <p:spPr>
          <a:xfrm>
            <a:off x="6853156" y="2708477"/>
            <a:ext cx="2069388"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Mauris sit amet mollis enim. Donec cursus sagittis bibendum. </a:t>
            </a:r>
            <a:br>
              <a:rPr lang="de-DE" sz="1100" dirty="0">
                <a:solidFill>
                  <a:schemeClr val="tx1"/>
                </a:solidFill>
                <a:latin typeface="+mn-lt"/>
              </a:rPr>
            </a:br>
            <a:br>
              <a:rPr lang="de-DE" sz="1100" dirty="0">
                <a:solidFill>
                  <a:schemeClr val="tx1"/>
                </a:solidFill>
                <a:latin typeface="+mn-lt"/>
              </a:rPr>
            </a:br>
            <a:r>
              <a:rPr lang="de-DE" sz="1100" dirty="0">
                <a:solidFill>
                  <a:schemeClr val="tx1"/>
                </a:solidFill>
                <a:latin typeface="+mn-lt"/>
              </a:rPr>
              <a:t>Aenean a elit justo. Vivamus laoreet, lorem id iaculis mattis, neque diam blandit nulla, et rhoncus diam augue placerat elit. Nullam vitae tincidunt libero. Sed id arcu metus.</a:t>
            </a:r>
          </a:p>
        </p:txBody>
      </p:sp>
      <p:sp>
        <p:nvSpPr>
          <p:cNvPr id="45" name="ee4pHeader1">
            <a:extLst>
              <a:ext uri="{FF2B5EF4-FFF2-40B4-BE49-F238E27FC236}">
                <a16:creationId xmlns:a16="http://schemas.microsoft.com/office/drawing/2014/main" id="{A3A35E1D-7A9E-43EC-AC8F-09912F0E243F}"/>
              </a:ext>
            </a:extLst>
          </p:cNvPr>
          <p:cNvSpPr txBox="1"/>
          <p:nvPr/>
        </p:nvSpPr>
        <p:spPr>
          <a:xfrm>
            <a:off x="6853156" y="2580655"/>
            <a:ext cx="2069388"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49" name="ee4pHeader1">
            <a:extLst>
              <a:ext uri="{FF2B5EF4-FFF2-40B4-BE49-F238E27FC236}">
                <a16:creationId xmlns:a16="http://schemas.microsoft.com/office/drawing/2014/main" id="{A375D49E-6C36-415B-960B-6E217183C661}"/>
              </a:ext>
            </a:extLst>
          </p:cNvPr>
          <p:cNvSpPr txBox="1"/>
          <p:nvPr/>
        </p:nvSpPr>
        <p:spPr>
          <a:xfrm>
            <a:off x="6853156" y="6010599"/>
            <a:ext cx="2069388"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50" name="ee4pHeader1">
            <a:extLst>
              <a:ext uri="{FF2B5EF4-FFF2-40B4-BE49-F238E27FC236}">
                <a16:creationId xmlns:a16="http://schemas.microsoft.com/office/drawing/2014/main" id="{6E11A3F8-2EE9-47FE-AD27-C33AA7F60DB1}"/>
              </a:ext>
            </a:extLst>
          </p:cNvPr>
          <p:cNvSpPr txBox="1"/>
          <p:nvPr/>
        </p:nvSpPr>
        <p:spPr>
          <a:xfrm>
            <a:off x="6853156" y="2124829"/>
            <a:ext cx="2069388"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dirty="0">
                <a:solidFill>
                  <a:schemeClr val="bg1"/>
                </a:solidFill>
              </a:rPr>
              <a:t>Lorem Ipsum</a:t>
            </a:r>
          </a:p>
        </p:txBody>
      </p:sp>
    </p:spTree>
    <p:extLst>
      <p:ext uri="{BB962C8B-B14F-4D97-AF65-F5344CB8AC3E}">
        <p14:creationId xmlns:p14="http://schemas.microsoft.com/office/powerpoint/2010/main" val="2241946993"/>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1AF915-630E-467A-9D26-3641CC1E63D7}"/>
              </a:ext>
            </a:extLst>
          </p:cNvPr>
          <p:cNvSpPr>
            <a:spLocks noGrp="1"/>
          </p:cNvSpPr>
          <p:nvPr>
            <p:ph type="title"/>
          </p:nvPr>
        </p:nvSpPr>
        <p:spPr>
          <a:xfrm>
            <a:off x="221226" y="365126"/>
            <a:ext cx="8701548" cy="578772"/>
          </a:xfrm>
        </p:spPr>
        <p:txBody>
          <a:bodyPr/>
          <a:lstStyle/>
          <a:p>
            <a:r>
              <a:rPr lang="en-US" dirty="0"/>
              <a:t>Two-Team Org Grouping (Six People)</a:t>
            </a:r>
          </a:p>
        </p:txBody>
      </p:sp>
      <p:sp>
        <p:nvSpPr>
          <p:cNvPr id="3" name="Slide Number Placeholder 2">
            <a:extLst>
              <a:ext uri="{FF2B5EF4-FFF2-40B4-BE49-F238E27FC236}">
                <a16:creationId xmlns:a16="http://schemas.microsoft.com/office/drawing/2014/main" id="{18160EBF-8B25-4F6B-BACA-7460242FDF53}"/>
              </a:ext>
            </a:extLst>
          </p:cNvPr>
          <p:cNvSpPr txBox="1">
            <a:spLocks/>
          </p:cNvSpPr>
          <p:nvPr/>
        </p:nvSpPr>
        <p:spPr>
          <a:xfrm>
            <a:off x="8687901" y="6649668"/>
            <a:ext cx="267891" cy="193144"/>
          </a:xfrm>
          <a:prstGeom prst="rect">
            <a:avLst/>
          </a:prstGeom>
        </p:spPr>
        <p:txBody>
          <a:bodyPr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fld id="{035116E7-405E-48DC-B8D6-0D33CD3BA034}" type="slidenum">
              <a:rPr lang="en-US" sz="900" smtClean="0">
                <a:solidFill>
                  <a:schemeClr val="bg1"/>
                </a:solidFill>
              </a:rPr>
              <a:pPr algn="ctr"/>
              <a:t>230</a:t>
            </a:fld>
            <a:endParaRPr lang="en-US" sz="900" dirty="0">
              <a:solidFill>
                <a:schemeClr val="bg1"/>
              </a:solidFill>
            </a:endParaRPr>
          </a:p>
        </p:txBody>
      </p:sp>
      <p:grpSp>
        <p:nvGrpSpPr>
          <p:cNvPr id="4" name="Group 3">
            <a:extLst>
              <a:ext uri="{FF2B5EF4-FFF2-40B4-BE49-F238E27FC236}">
                <a16:creationId xmlns:a16="http://schemas.microsoft.com/office/drawing/2014/main" id="{C56F4ABC-657D-4473-8B5C-AE283BDE9DE3}"/>
              </a:ext>
            </a:extLst>
          </p:cNvPr>
          <p:cNvGrpSpPr/>
          <p:nvPr/>
        </p:nvGrpSpPr>
        <p:grpSpPr>
          <a:xfrm>
            <a:off x="3996338" y="1590613"/>
            <a:ext cx="1151326" cy="4566347"/>
            <a:chOff x="3960278" y="1645625"/>
            <a:chExt cx="1064537" cy="4164428"/>
          </a:xfrm>
        </p:grpSpPr>
        <p:sp>
          <p:nvSpPr>
            <p:cNvPr id="5" name="Freeform: Shape 4">
              <a:extLst>
                <a:ext uri="{FF2B5EF4-FFF2-40B4-BE49-F238E27FC236}">
                  <a16:creationId xmlns:a16="http://schemas.microsoft.com/office/drawing/2014/main" id="{994DFB27-8E17-43C6-A72B-E71FE7149CC7}"/>
                </a:ext>
              </a:extLst>
            </p:cNvPr>
            <p:cNvSpPr/>
            <p:nvPr/>
          </p:nvSpPr>
          <p:spPr>
            <a:xfrm>
              <a:off x="3960278" y="1645625"/>
              <a:ext cx="416519" cy="4164428"/>
            </a:xfrm>
            <a:custGeom>
              <a:avLst/>
              <a:gdLst>
                <a:gd name="connsiteX0" fmla="*/ 0 w 714375"/>
                <a:gd name="connsiteY0" fmla="*/ 0 h 3114675"/>
                <a:gd name="connsiteX1" fmla="*/ 714375 w 714375"/>
                <a:gd name="connsiteY1" fmla="*/ 0 h 3114675"/>
                <a:gd name="connsiteX2" fmla="*/ 714375 w 714375"/>
                <a:gd name="connsiteY2" fmla="*/ 3114675 h 3114675"/>
              </a:gdLst>
              <a:ahLst/>
              <a:cxnLst>
                <a:cxn ang="0">
                  <a:pos x="connsiteX0" y="connsiteY0"/>
                </a:cxn>
                <a:cxn ang="0">
                  <a:pos x="connsiteX1" y="connsiteY1"/>
                </a:cxn>
                <a:cxn ang="0">
                  <a:pos x="connsiteX2" y="connsiteY2"/>
                </a:cxn>
              </a:cxnLst>
              <a:rect l="l" t="t" r="r" b="b"/>
              <a:pathLst>
                <a:path w="714375" h="3114675">
                  <a:moveTo>
                    <a:pt x="0" y="0"/>
                  </a:moveTo>
                  <a:lnTo>
                    <a:pt x="714375" y="0"/>
                  </a:lnTo>
                  <a:lnTo>
                    <a:pt x="714375" y="3114675"/>
                  </a:lnTo>
                </a:path>
              </a:pathLst>
            </a:cu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400" dirty="0">
                <a:solidFill>
                  <a:srgbClr val="FFFFFF"/>
                </a:solidFill>
                <a:cs typeface="Arial" panose="020B0604020202020204" pitchFamily="34" charset="0"/>
              </a:endParaRPr>
            </a:p>
          </p:txBody>
        </p:sp>
        <p:sp>
          <p:nvSpPr>
            <p:cNvPr id="6" name="Freeform: Shape 5">
              <a:extLst>
                <a:ext uri="{FF2B5EF4-FFF2-40B4-BE49-F238E27FC236}">
                  <a16:creationId xmlns:a16="http://schemas.microsoft.com/office/drawing/2014/main" id="{D429DAB3-021F-4E31-A985-D78D7975A196}"/>
                </a:ext>
              </a:extLst>
            </p:cNvPr>
            <p:cNvSpPr/>
            <p:nvPr/>
          </p:nvSpPr>
          <p:spPr>
            <a:xfrm flipH="1">
              <a:off x="4608296" y="1645625"/>
              <a:ext cx="416519" cy="4164428"/>
            </a:xfrm>
            <a:custGeom>
              <a:avLst/>
              <a:gdLst>
                <a:gd name="connsiteX0" fmla="*/ 0 w 714375"/>
                <a:gd name="connsiteY0" fmla="*/ 0 h 3114675"/>
                <a:gd name="connsiteX1" fmla="*/ 714375 w 714375"/>
                <a:gd name="connsiteY1" fmla="*/ 0 h 3114675"/>
                <a:gd name="connsiteX2" fmla="*/ 714375 w 714375"/>
                <a:gd name="connsiteY2" fmla="*/ 3114675 h 3114675"/>
              </a:gdLst>
              <a:ahLst/>
              <a:cxnLst>
                <a:cxn ang="0">
                  <a:pos x="connsiteX0" y="connsiteY0"/>
                </a:cxn>
                <a:cxn ang="0">
                  <a:pos x="connsiteX1" y="connsiteY1"/>
                </a:cxn>
                <a:cxn ang="0">
                  <a:pos x="connsiteX2" y="connsiteY2"/>
                </a:cxn>
              </a:cxnLst>
              <a:rect l="l" t="t" r="r" b="b"/>
              <a:pathLst>
                <a:path w="714375" h="3114675">
                  <a:moveTo>
                    <a:pt x="0" y="0"/>
                  </a:moveTo>
                  <a:lnTo>
                    <a:pt x="714375" y="0"/>
                  </a:lnTo>
                  <a:lnTo>
                    <a:pt x="714375" y="3114675"/>
                  </a:lnTo>
                </a:path>
              </a:pathLst>
            </a:custGeom>
            <a:noFill/>
            <a:ln w="952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en-US" sz="2400" dirty="0">
                <a:solidFill>
                  <a:srgbClr val="FFFFFF"/>
                </a:solidFill>
                <a:cs typeface="Arial" panose="020B0604020202020204" pitchFamily="34" charset="0"/>
              </a:endParaRPr>
            </a:p>
          </p:txBody>
        </p:sp>
      </p:grpSp>
      <p:sp>
        <p:nvSpPr>
          <p:cNvPr id="7" name="Rectangle: Rounded Corners 6">
            <a:extLst>
              <a:ext uri="{FF2B5EF4-FFF2-40B4-BE49-F238E27FC236}">
                <a16:creationId xmlns:a16="http://schemas.microsoft.com/office/drawing/2014/main" id="{1FDD474D-652D-4B43-9BA8-DAF0F0FA1A19}"/>
              </a:ext>
            </a:extLst>
          </p:cNvPr>
          <p:cNvSpPr>
            <a:spLocks/>
          </p:cNvSpPr>
          <p:nvPr/>
        </p:nvSpPr>
        <p:spPr>
          <a:xfrm>
            <a:off x="221228" y="1431595"/>
            <a:ext cx="4083541" cy="412446"/>
          </a:xfrm>
          <a:prstGeom prst="roundRect">
            <a:avLst>
              <a:gd name="adj" fmla="val 50000"/>
            </a:avLst>
          </a:prstGeom>
          <a:solidFill>
            <a:schemeClr val="accent1"/>
          </a:solidFill>
          <a:ln w="9525">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noAutofit/>
          </a:bodyPr>
          <a:lstStyle/>
          <a:p>
            <a:pPr algn="ctr">
              <a:defRPr/>
            </a:pPr>
            <a:r>
              <a:rPr lang="en-IN" sz="1200" b="1" dirty="0">
                <a:solidFill>
                  <a:schemeClr val="bg1"/>
                </a:solidFill>
                <a:cs typeface="Arial" panose="020B0604020202020204" pitchFamily="34" charset="0"/>
              </a:rPr>
              <a:t>Title</a:t>
            </a:r>
          </a:p>
        </p:txBody>
      </p:sp>
      <p:sp>
        <p:nvSpPr>
          <p:cNvPr id="8" name="Rectangle: Rounded Corners 7">
            <a:extLst>
              <a:ext uri="{FF2B5EF4-FFF2-40B4-BE49-F238E27FC236}">
                <a16:creationId xmlns:a16="http://schemas.microsoft.com/office/drawing/2014/main" id="{1C603831-0250-42BC-A9F0-F9D460B430AD}"/>
              </a:ext>
            </a:extLst>
          </p:cNvPr>
          <p:cNvSpPr>
            <a:spLocks/>
          </p:cNvSpPr>
          <p:nvPr/>
        </p:nvSpPr>
        <p:spPr>
          <a:xfrm>
            <a:off x="4839233" y="1431595"/>
            <a:ext cx="4083541" cy="412446"/>
          </a:xfrm>
          <a:prstGeom prst="roundRect">
            <a:avLst>
              <a:gd name="adj" fmla="val 50000"/>
            </a:avLst>
          </a:prstGeom>
          <a:solidFill>
            <a:schemeClr val="accent1"/>
          </a:solidFill>
          <a:ln w="9525">
            <a:noFill/>
          </a:ln>
          <a:effectLst/>
        </p:spPr>
        <p:style>
          <a:lnRef idx="1">
            <a:schemeClr val="accent1"/>
          </a:lnRef>
          <a:fillRef idx="3">
            <a:schemeClr val="accent1"/>
          </a:fillRef>
          <a:effectRef idx="2">
            <a:schemeClr val="accent1"/>
          </a:effectRef>
          <a:fontRef idx="minor">
            <a:schemeClr val="lt1"/>
          </a:fontRef>
        </p:style>
        <p:txBody>
          <a:bodyPr lIns="0" tIns="0" rIns="0" bIns="0" rtlCol="0" anchor="ctr">
            <a:noAutofit/>
          </a:bodyPr>
          <a:lstStyle/>
          <a:p>
            <a:pPr algn="ctr">
              <a:defRPr/>
            </a:pPr>
            <a:r>
              <a:rPr lang="en-IN" sz="1200" b="1" dirty="0">
                <a:solidFill>
                  <a:schemeClr val="bg1"/>
                </a:solidFill>
                <a:cs typeface="Arial" panose="020B0604020202020204" pitchFamily="34" charset="0"/>
              </a:rPr>
              <a:t>Title</a:t>
            </a:r>
          </a:p>
        </p:txBody>
      </p:sp>
      <p:sp>
        <p:nvSpPr>
          <p:cNvPr id="10" name="Text Placeholder 9">
            <a:extLst>
              <a:ext uri="{FF2B5EF4-FFF2-40B4-BE49-F238E27FC236}">
                <a16:creationId xmlns:a16="http://schemas.microsoft.com/office/drawing/2014/main" id="{E7663B34-8EC9-5923-55F9-DF54DE34EB7B}"/>
              </a:ext>
            </a:extLst>
          </p:cNvPr>
          <p:cNvSpPr txBox="1">
            <a:spLocks/>
          </p:cNvSpPr>
          <p:nvPr/>
        </p:nvSpPr>
        <p:spPr>
          <a:xfrm>
            <a:off x="221861" y="3666183"/>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12" name="Text Placeholder 9">
            <a:extLst>
              <a:ext uri="{FF2B5EF4-FFF2-40B4-BE49-F238E27FC236}">
                <a16:creationId xmlns:a16="http://schemas.microsoft.com/office/drawing/2014/main" id="{4242E401-1164-C54E-A536-3ABDEA65BB37}"/>
              </a:ext>
            </a:extLst>
          </p:cNvPr>
          <p:cNvSpPr txBox="1">
            <a:spLocks/>
          </p:cNvSpPr>
          <p:nvPr/>
        </p:nvSpPr>
        <p:spPr>
          <a:xfrm>
            <a:off x="221226" y="3988517"/>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14" name="Picture 13">
            <a:extLst>
              <a:ext uri="{FF2B5EF4-FFF2-40B4-BE49-F238E27FC236}">
                <a16:creationId xmlns:a16="http://schemas.microsoft.com/office/drawing/2014/main" id="{293FDA61-356E-24B5-6625-599BB08D3B58}"/>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447472" y="2669111"/>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20" name="Text Placeholder 9">
            <a:extLst>
              <a:ext uri="{FF2B5EF4-FFF2-40B4-BE49-F238E27FC236}">
                <a16:creationId xmlns:a16="http://schemas.microsoft.com/office/drawing/2014/main" id="{938DE16E-273C-28E2-B41B-FE1B80E44141}"/>
              </a:ext>
            </a:extLst>
          </p:cNvPr>
          <p:cNvSpPr txBox="1">
            <a:spLocks/>
          </p:cNvSpPr>
          <p:nvPr/>
        </p:nvSpPr>
        <p:spPr>
          <a:xfrm>
            <a:off x="1579869" y="3666183"/>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21" name="Text Placeholder 9">
            <a:extLst>
              <a:ext uri="{FF2B5EF4-FFF2-40B4-BE49-F238E27FC236}">
                <a16:creationId xmlns:a16="http://schemas.microsoft.com/office/drawing/2014/main" id="{7D25F67E-590E-951C-8FC0-C5A68584ECB8}"/>
              </a:ext>
            </a:extLst>
          </p:cNvPr>
          <p:cNvSpPr txBox="1">
            <a:spLocks/>
          </p:cNvSpPr>
          <p:nvPr/>
        </p:nvSpPr>
        <p:spPr>
          <a:xfrm>
            <a:off x="1579234" y="3988517"/>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22" name="Picture 21">
            <a:extLst>
              <a:ext uri="{FF2B5EF4-FFF2-40B4-BE49-F238E27FC236}">
                <a16:creationId xmlns:a16="http://schemas.microsoft.com/office/drawing/2014/main" id="{39C99B77-B681-8237-5B1D-2D0950706CB2}"/>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1806115" y="2669111"/>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25" name="Text Placeholder 9">
            <a:extLst>
              <a:ext uri="{FF2B5EF4-FFF2-40B4-BE49-F238E27FC236}">
                <a16:creationId xmlns:a16="http://schemas.microsoft.com/office/drawing/2014/main" id="{A6E98F9B-1302-B000-9798-5B833FE3E66F}"/>
              </a:ext>
            </a:extLst>
          </p:cNvPr>
          <p:cNvSpPr txBox="1">
            <a:spLocks/>
          </p:cNvSpPr>
          <p:nvPr/>
        </p:nvSpPr>
        <p:spPr>
          <a:xfrm>
            <a:off x="2931157" y="3666183"/>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26" name="Text Placeholder 9">
            <a:extLst>
              <a:ext uri="{FF2B5EF4-FFF2-40B4-BE49-F238E27FC236}">
                <a16:creationId xmlns:a16="http://schemas.microsoft.com/office/drawing/2014/main" id="{33521A42-BA93-09AE-EE46-ADDAA7AAF232}"/>
              </a:ext>
            </a:extLst>
          </p:cNvPr>
          <p:cNvSpPr txBox="1">
            <a:spLocks/>
          </p:cNvSpPr>
          <p:nvPr/>
        </p:nvSpPr>
        <p:spPr>
          <a:xfrm>
            <a:off x="2930522" y="3988517"/>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27" name="Picture 26">
            <a:extLst>
              <a:ext uri="{FF2B5EF4-FFF2-40B4-BE49-F238E27FC236}">
                <a16:creationId xmlns:a16="http://schemas.microsoft.com/office/drawing/2014/main" id="{8FE71777-5004-968B-9429-DCE7342C5D58}"/>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3156768" y="2669111"/>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29" name="Text Placeholder 9">
            <a:extLst>
              <a:ext uri="{FF2B5EF4-FFF2-40B4-BE49-F238E27FC236}">
                <a16:creationId xmlns:a16="http://schemas.microsoft.com/office/drawing/2014/main" id="{AA44EA77-1F46-4F9B-D328-985C876984DB}"/>
              </a:ext>
            </a:extLst>
          </p:cNvPr>
          <p:cNvSpPr txBox="1">
            <a:spLocks/>
          </p:cNvSpPr>
          <p:nvPr/>
        </p:nvSpPr>
        <p:spPr>
          <a:xfrm>
            <a:off x="221861" y="555681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30" name="Text Placeholder 9">
            <a:extLst>
              <a:ext uri="{FF2B5EF4-FFF2-40B4-BE49-F238E27FC236}">
                <a16:creationId xmlns:a16="http://schemas.microsoft.com/office/drawing/2014/main" id="{EDE7F779-979D-0AA7-0E24-F62DED5A9D51}"/>
              </a:ext>
            </a:extLst>
          </p:cNvPr>
          <p:cNvSpPr txBox="1">
            <a:spLocks/>
          </p:cNvSpPr>
          <p:nvPr/>
        </p:nvSpPr>
        <p:spPr>
          <a:xfrm>
            <a:off x="221226" y="587915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31" name="Picture 30">
            <a:extLst>
              <a:ext uri="{FF2B5EF4-FFF2-40B4-BE49-F238E27FC236}">
                <a16:creationId xmlns:a16="http://schemas.microsoft.com/office/drawing/2014/main" id="{4CAFF894-248D-FAC0-C34E-045E40919273}"/>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448107" y="455974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33" name="Text Placeholder 9">
            <a:extLst>
              <a:ext uri="{FF2B5EF4-FFF2-40B4-BE49-F238E27FC236}">
                <a16:creationId xmlns:a16="http://schemas.microsoft.com/office/drawing/2014/main" id="{9970FCE5-F00E-E5AD-6C4F-D679581AFD2D}"/>
              </a:ext>
            </a:extLst>
          </p:cNvPr>
          <p:cNvSpPr txBox="1">
            <a:spLocks/>
          </p:cNvSpPr>
          <p:nvPr/>
        </p:nvSpPr>
        <p:spPr>
          <a:xfrm>
            <a:off x="1579869" y="555681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34" name="Text Placeholder 9">
            <a:extLst>
              <a:ext uri="{FF2B5EF4-FFF2-40B4-BE49-F238E27FC236}">
                <a16:creationId xmlns:a16="http://schemas.microsoft.com/office/drawing/2014/main" id="{E5369F68-7088-FE04-8907-CEA2DBF5432A}"/>
              </a:ext>
            </a:extLst>
          </p:cNvPr>
          <p:cNvSpPr txBox="1">
            <a:spLocks/>
          </p:cNvSpPr>
          <p:nvPr/>
        </p:nvSpPr>
        <p:spPr>
          <a:xfrm>
            <a:off x="1579234" y="587915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35" name="Picture 34">
            <a:extLst>
              <a:ext uri="{FF2B5EF4-FFF2-40B4-BE49-F238E27FC236}">
                <a16:creationId xmlns:a16="http://schemas.microsoft.com/office/drawing/2014/main" id="{0FF1053B-F31E-0824-AF00-51A4FE9BAEAE}"/>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1806115" y="455974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37" name="Text Placeholder 9">
            <a:extLst>
              <a:ext uri="{FF2B5EF4-FFF2-40B4-BE49-F238E27FC236}">
                <a16:creationId xmlns:a16="http://schemas.microsoft.com/office/drawing/2014/main" id="{893202E0-1255-48C2-49E0-A5AA545D7612}"/>
              </a:ext>
            </a:extLst>
          </p:cNvPr>
          <p:cNvSpPr txBox="1">
            <a:spLocks/>
          </p:cNvSpPr>
          <p:nvPr/>
        </p:nvSpPr>
        <p:spPr>
          <a:xfrm>
            <a:off x="2931157" y="555681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38" name="Text Placeholder 9">
            <a:extLst>
              <a:ext uri="{FF2B5EF4-FFF2-40B4-BE49-F238E27FC236}">
                <a16:creationId xmlns:a16="http://schemas.microsoft.com/office/drawing/2014/main" id="{CE7250ED-CB0D-283B-1E3A-A74B892AD174}"/>
              </a:ext>
            </a:extLst>
          </p:cNvPr>
          <p:cNvSpPr txBox="1">
            <a:spLocks/>
          </p:cNvSpPr>
          <p:nvPr/>
        </p:nvSpPr>
        <p:spPr>
          <a:xfrm>
            <a:off x="2930522" y="587915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39" name="Picture 38">
            <a:extLst>
              <a:ext uri="{FF2B5EF4-FFF2-40B4-BE49-F238E27FC236}">
                <a16:creationId xmlns:a16="http://schemas.microsoft.com/office/drawing/2014/main" id="{4B644115-5022-9EFC-4520-88991A609E46}"/>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3156768" y="455974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45" name="Text Placeholder 9">
            <a:extLst>
              <a:ext uri="{FF2B5EF4-FFF2-40B4-BE49-F238E27FC236}">
                <a16:creationId xmlns:a16="http://schemas.microsoft.com/office/drawing/2014/main" id="{E9A44C4E-F435-3930-A4E9-455ABE6DBF57}"/>
              </a:ext>
            </a:extLst>
          </p:cNvPr>
          <p:cNvSpPr txBox="1">
            <a:spLocks/>
          </p:cNvSpPr>
          <p:nvPr/>
        </p:nvSpPr>
        <p:spPr>
          <a:xfrm>
            <a:off x="6204595" y="3666183"/>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46" name="Text Placeholder 9">
            <a:extLst>
              <a:ext uri="{FF2B5EF4-FFF2-40B4-BE49-F238E27FC236}">
                <a16:creationId xmlns:a16="http://schemas.microsoft.com/office/drawing/2014/main" id="{2B20BC78-D6F5-8FFA-0D74-4FC59098FB33}"/>
              </a:ext>
            </a:extLst>
          </p:cNvPr>
          <p:cNvSpPr txBox="1">
            <a:spLocks/>
          </p:cNvSpPr>
          <p:nvPr/>
        </p:nvSpPr>
        <p:spPr>
          <a:xfrm>
            <a:off x="6203960" y="3988517"/>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47" name="Picture 46">
            <a:extLst>
              <a:ext uri="{FF2B5EF4-FFF2-40B4-BE49-F238E27FC236}">
                <a16:creationId xmlns:a16="http://schemas.microsoft.com/office/drawing/2014/main" id="{04AD78C3-8FCD-5502-A0E6-6C767A9869DC}"/>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6430206" y="2669111"/>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49" name="Text Placeholder 9">
            <a:extLst>
              <a:ext uri="{FF2B5EF4-FFF2-40B4-BE49-F238E27FC236}">
                <a16:creationId xmlns:a16="http://schemas.microsoft.com/office/drawing/2014/main" id="{CB0F509F-EA7D-5722-419D-13875A19F5C4}"/>
              </a:ext>
            </a:extLst>
          </p:cNvPr>
          <p:cNvSpPr txBox="1">
            <a:spLocks/>
          </p:cNvSpPr>
          <p:nvPr/>
        </p:nvSpPr>
        <p:spPr>
          <a:xfrm>
            <a:off x="7555882" y="3666183"/>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50" name="Text Placeholder 9">
            <a:extLst>
              <a:ext uri="{FF2B5EF4-FFF2-40B4-BE49-F238E27FC236}">
                <a16:creationId xmlns:a16="http://schemas.microsoft.com/office/drawing/2014/main" id="{317AAF7A-F150-CE72-1101-AE5EC769ED5E}"/>
              </a:ext>
            </a:extLst>
          </p:cNvPr>
          <p:cNvSpPr txBox="1">
            <a:spLocks/>
          </p:cNvSpPr>
          <p:nvPr/>
        </p:nvSpPr>
        <p:spPr>
          <a:xfrm>
            <a:off x="7555247" y="3988517"/>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51" name="Picture 50">
            <a:extLst>
              <a:ext uri="{FF2B5EF4-FFF2-40B4-BE49-F238E27FC236}">
                <a16:creationId xmlns:a16="http://schemas.microsoft.com/office/drawing/2014/main" id="{8743B030-E51A-E5AB-3E98-892D782C7989}"/>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7782128" y="2669111"/>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53" name="Text Placeholder 9">
            <a:extLst>
              <a:ext uri="{FF2B5EF4-FFF2-40B4-BE49-F238E27FC236}">
                <a16:creationId xmlns:a16="http://schemas.microsoft.com/office/drawing/2014/main" id="{E904A978-E6BF-F435-D881-DB6F73E9B02A}"/>
              </a:ext>
            </a:extLst>
          </p:cNvPr>
          <p:cNvSpPr txBox="1">
            <a:spLocks/>
          </p:cNvSpPr>
          <p:nvPr/>
        </p:nvSpPr>
        <p:spPr>
          <a:xfrm>
            <a:off x="4846587" y="555681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54" name="Text Placeholder 9">
            <a:extLst>
              <a:ext uri="{FF2B5EF4-FFF2-40B4-BE49-F238E27FC236}">
                <a16:creationId xmlns:a16="http://schemas.microsoft.com/office/drawing/2014/main" id="{E4E7C711-7B19-2AF4-BF1D-6F66E67AF0A8}"/>
              </a:ext>
            </a:extLst>
          </p:cNvPr>
          <p:cNvSpPr txBox="1">
            <a:spLocks/>
          </p:cNvSpPr>
          <p:nvPr/>
        </p:nvSpPr>
        <p:spPr>
          <a:xfrm>
            <a:off x="4845952" y="587915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55" name="Picture 54">
            <a:extLst>
              <a:ext uri="{FF2B5EF4-FFF2-40B4-BE49-F238E27FC236}">
                <a16:creationId xmlns:a16="http://schemas.microsoft.com/office/drawing/2014/main" id="{503C1662-709A-D137-A413-F9299C1F1BFA}"/>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5072198" y="455974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57" name="Text Placeholder 9">
            <a:extLst>
              <a:ext uri="{FF2B5EF4-FFF2-40B4-BE49-F238E27FC236}">
                <a16:creationId xmlns:a16="http://schemas.microsoft.com/office/drawing/2014/main" id="{487276A0-9525-83DA-AA9C-0805BDB599C6}"/>
              </a:ext>
            </a:extLst>
          </p:cNvPr>
          <p:cNvSpPr txBox="1">
            <a:spLocks/>
          </p:cNvSpPr>
          <p:nvPr/>
        </p:nvSpPr>
        <p:spPr>
          <a:xfrm>
            <a:off x="6204595" y="555681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58" name="Text Placeholder 9">
            <a:extLst>
              <a:ext uri="{FF2B5EF4-FFF2-40B4-BE49-F238E27FC236}">
                <a16:creationId xmlns:a16="http://schemas.microsoft.com/office/drawing/2014/main" id="{796A5A5B-FDFD-BAD4-E95B-7858AF96150A}"/>
              </a:ext>
            </a:extLst>
          </p:cNvPr>
          <p:cNvSpPr txBox="1">
            <a:spLocks/>
          </p:cNvSpPr>
          <p:nvPr/>
        </p:nvSpPr>
        <p:spPr>
          <a:xfrm>
            <a:off x="6203960" y="587915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59" name="Picture 58">
            <a:extLst>
              <a:ext uri="{FF2B5EF4-FFF2-40B4-BE49-F238E27FC236}">
                <a16:creationId xmlns:a16="http://schemas.microsoft.com/office/drawing/2014/main" id="{E21B5F9C-F52F-55AB-8CFD-05F1C773E040}"/>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6430206" y="455974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61" name="Text Placeholder 9">
            <a:extLst>
              <a:ext uri="{FF2B5EF4-FFF2-40B4-BE49-F238E27FC236}">
                <a16:creationId xmlns:a16="http://schemas.microsoft.com/office/drawing/2014/main" id="{72E25E79-E453-7BB4-B98C-D1BA456F74A2}"/>
              </a:ext>
            </a:extLst>
          </p:cNvPr>
          <p:cNvSpPr txBox="1">
            <a:spLocks/>
          </p:cNvSpPr>
          <p:nvPr/>
        </p:nvSpPr>
        <p:spPr>
          <a:xfrm>
            <a:off x="7555882" y="555681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62" name="Text Placeholder 9">
            <a:extLst>
              <a:ext uri="{FF2B5EF4-FFF2-40B4-BE49-F238E27FC236}">
                <a16:creationId xmlns:a16="http://schemas.microsoft.com/office/drawing/2014/main" id="{30D2DBBE-99E1-95EF-D09F-709835992871}"/>
              </a:ext>
            </a:extLst>
          </p:cNvPr>
          <p:cNvSpPr txBox="1">
            <a:spLocks/>
          </p:cNvSpPr>
          <p:nvPr/>
        </p:nvSpPr>
        <p:spPr>
          <a:xfrm>
            <a:off x="7555247" y="587915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63" name="Picture 62">
            <a:extLst>
              <a:ext uri="{FF2B5EF4-FFF2-40B4-BE49-F238E27FC236}">
                <a16:creationId xmlns:a16="http://schemas.microsoft.com/office/drawing/2014/main" id="{8752ADE1-AA51-76CE-27AD-0730EC37CD6F}"/>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7782128" y="455974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41" name="Text Placeholder 9">
            <a:extLst>
              <a:ext uri="{FF2B5EF4-FFF2-40B4-BE49-F238E27FC236}">
                <a16:creationId xmlns:a16="http://schemas.microsoft.com/office/drawing/2014/main" id="{BBF4C6E6-B2CD-F1F3-7F3C-737A26D50E2D}"/>
              </a:ext>
            </a:extLst>
          </p:cNvPr>
          <p:cNvSpPr txBox="1">
            <a:spLocks/>
          </p:cNvSpPr>
          <p:nvPr/>
        </p:nvSpPr>
        <p:spPr>
          <a:xfrm>
            <a:off x="4846587" y="3666183"/>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b="1" dirty="0">
                <a:solidFill>
                  <a:schemeClr val="accent1"/>
                </a:solidFill>
              </a:rPr>
              <a:t>Name </a:t>
            </a:r>
          </a:p>
        </p:txBody>
      </p:sp>
      <p:sp>
        <p:nvSpPr>
          <p:cNvPr id="42" name="Text Placeholder 9">
            <a:extLst>
              <a:ext uri="{FF2B5EF4-FFF2-40B4-BE49-F238E27FC236}">
                <a16:creationId xmlns:a16="http://schemas.microsoft.com/office/drawing/2014/main" id="{0AFE0C71-D9E3-2C08-F1C8-6EF13627D456}"/>
              </a:ext>
            </a:extLst>
          </p:cNvPr>
          <p:cNvSpPr txBox="1">
            <a:spLocks/>
          </p:cNvSpPr>
          <p:nvPr/>
        </p:nvSpPr>
        <p:spPr>
          <a:xfrm>
            <a:off x="4845952" y="3988517"/>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sz="900" b="1" dirty="0"/>
              <a:t>Insert Role Title Here</a:t>
            </a:r>
            <a:endParaRPr lang="en-US" sz="900" b="1" dirty="0"/>
          </a:p>
        </p:txBody>
      </p:sp>
      <p:pic>
        <p:nvPicPr>
          <p:cNvPr id="43" name="Picture 42">
            <a:extLst>
              <a:ext uri="{FF2B5EF4-FFF2-40B4-BE49-F238E27FC236}">
                <a16:creationId xmlns:a16="http://schemas.microsoft.com/office/drawing/2014/main" id="{33A25758-EAFE-0144-8935-6D061EB5E55D}"/>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5072198" y="2669111"/>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66" name="TextBox 65">
            <a:extLst>
              <a:ext uri="{FF2B5EF4-FFF2-40B4-BE49-F238E27FC236}">
                <a16:creationId xmlns:a16="http://schemas.microsoft.com/office/drawing/2014/main" id="{3CD9A5A1-DFCD-FE99-3DBA-0507115E18A5}"/>
              </a:ext>
            </a:extLst>
          </p:cNvPr>
          <p:cNvSpPr txBox="1"/>
          <p:nvPr/>
        </p:nvSpPr>
        <p:spPr>
          <a:xfrm>
            <a:off x="446132" y="2018750"/>
            <a:ext cx="3633730" cy="307777"/>
          </a:xfrm>
          <a:prstGeom prst="rect">
            <a:avLst/>
          </a:prstGeom>
          <a:noFill/>
        </p:spPr>
        <p:txBody>
          <a:bodyPr wrap="square" lIns="0" tIns="0" rIns="0" bIns="0" rtlCol="0">
            <a:spAutoFit/>
          </a:bodyPr>
          <a:lstStyle/>
          <a:p>
            <a:pPr>
              <a:spcAft>
                <a:spcPts val="1200"/>
              </a:spcAft>
            </a:pPr>
            <a:r>
              <a:rPr lang="en-US" sz="1000" b="1" dirty="0"/>
              <a:t>Lorem ipsum dolor sit amet, consectetur adipiscing elit. </a:t>
            </a:r>
            <a:r>
              <a:rPr lang="en-US" sz="1000" dirty="0"/>
              <a:t>Ut tempor, quam et mattis pulvinar, mauris ligula</a:t>
            </a:r>
            <a:r>
              <a:rPr lang="en-US" sz="1000" b="1" dirty="0"/>
              <a:t>, </a:t>
            </a:r>
            <a:endParaRPr lang="en-US" sz="1000" dirty="0"/>
          </a:p>
        </p:txBody>
      </p:sp>
      <p:sp>
        <p:nvSpPr>
          <p:cNvPr id="67" name="TextBox 66">
            <a:extLst>
              <a:ext uri="{FF2B5EF4-FFF2-40B4-BE49-F238E27FC236}">
                <a16:creationId xmlns:a16="http://schemas.microsoft.com/office/drawing/2014/main" id="{9D35AB38-D414-01AB-5A92-26B49431B8FD}"/>
              </a:ext>
            </a:extLst>
          </p:cNvPr>
          <p:cNvSpPr txBox="1"/>
          <p:nvPr/>
        </p:nvSpPr>
        <p:spPr>
          <a:xfrm>
            <a:off x="5064138" y="2018750"/>
            <a:ext cx="3633730" cy="307777"/>
          </a:xfrm>
          <a:prstGeom prst="rect">
            <a:avLst/>
          </a:prstGeom>
          <a:noFill/>
        </p:spPr>
        <p:txBody>
          <a:bodyPr wrap="square" lIns="0" tIns="0" rIns="0" bIns="0" rtlCol="0">
            <a:spAutoFit/>
          </a:bodyPr>
          <a:lstStyle/>
          <a:p>
            <a:pPr>
              <a:spcAft>
                <a:spcPts val="1200"/>
              </a:spcAft>
            </a:pPr>
            <a:r>
              <a:rPr lang="en-US" sz="1000" b="1" dirty="0"/>
              <a:t>Lorem ipsum dolor sit amet, consectetur adipiscing elit. </a:t>
            </a:r>
            <a:r>
              <a:rPr lang="en-US" sz="1000" dirty="0"/>
              <a:t>Ut tempor, quam et mattis pulvinar, mauris ligula</a:t>
            </a:r>
            <a:r>
              <a:rPr lang="en-US" sz="1000" b="1" dirty="0"/>
              <a:t>, </a:t>
            </a:r>
            <a:endParaRPr lang="en-US" sz="1000" dirty="0"/>
          </a:p>
        </p:txBody>
      </p:sp>
    </p:spTree>
    <p:extLst>
      <p:ext uri="{BB962C8B-B14F-4D97-AF65-F5344CB8AC3E}">
        <p14:creationId xmlns:p14="http://schemas.microsoft.com/office/powerpoint/2010/main" val="1348658614"/>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8ACE67-3253-6DDE-2E63-9B4000C5143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D6FA3731-B50C-2D28-9A5B-895ED3253FC7}"/>
              </a:ext>
            </a:extLst>
          </p:cNvPr>
          <p:cNvSpPr>
            <a:spLocks noGrp="1"/>
          </p:cNvSpPr>
          <p:nvPr>
            <p:ph type="title"/>
          </p:nvPr>
        </p:nvSpPr>
        <p:spPr>
          <a:xfrm>
            <a:off x="221226" y="365126"/>
            <a:ext cx="8701548" cy="578772"/>
          </a:xfrm>
        </p:spPr>
        <p:txBody>
          <a:bodyPr/>
          <a:lstStyle/>
          <a:p>
            <a:r>
              <a:rPr lang="en-US" dirty="0"/>
              <a:t>Twelve-Person Team Directory</a:t>
            </a:r>
          </a:p>
        </p:txBody>
      </p:sp>
      <p:sp>
        <p:nvSpPr>
          <p:cNvPr id="3" name="Slide Number Placeholder 2">
            <a:extLst>
              <a:ext uri="{FF2B5EF4-FFF2-40B4-BE49-F238E27FC236}">
                <a16:creationId xmlns:a16="http://schemas.microsoft.com/office/drawing/2014/main" id="{F1B19BC8-EB9B-523F-B85B-55A11B557067}"/>
              </a:ext>
            </a:extLst>
          </p:cNvPr>
          <p:cNvSpPr txBox="1">
            <a:spLocks/>
          </p:cNvSpPr>
          <p:nvPr/>
        </p:nvSpPr>
        <p:spPr>
          <a:xfrm>
            <a:off x="8687901" y="6649668"/>
            <a:ext cx="267891" cy="193144"/>
          </a:xfrm>
          <a:prstGeom prst="rect">
            <a:avLst/>
          </a:prstGeom>
        </p:spPr>
        <p:txBody>
          <a:bodyPr anchor="ct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algn="ctr"/>
            <a:fld id="{035116E7-405E-48DC-B8D6-0D33CD3BA034}" type="slidenum">
              <a:rPr lang="en-US" sz="900" smtClean="0">
                <a:solidFill>
                  <a:schemeClr val="bg1"/>
                </a:solidFill>
              </a:rPr>
              <a:pPr algn="ctr"/>
              <a:t>231</a:t>
            </a:fld>
            <a:endParaRPr lang="en-US" sz="900" dirty="0">
              <a:solidFill>
                <a:schemeClr val="bg1"/>
              </a:solidFill>
            </a:endParaRPr>
          </a:p>
        </p:txBody>
      </p:sp>
      <p:sp>
        <p:nvSpPr>
          <p:cNvPr id="9" name="Text Placeholder 19">
            <a:extLst>
              <a:ext uri="{FF2B5EF4-FFF2-40B4-BE49-F238E27FC236}">
                <a16:creationId xmlns:a16="http://schemas.microsoft.com/office/drawing/2014/main" id="{BBA18F1E-BC62-6A67-2552-3E4544F5A81C}"/>
              </a:ext>
            </a:extLst>
          </p:cNvPr>
          <p:cNvSpPr txBox="1">
            <a:spLocks/>
          </p:cNvSpPr>
          <p:nvPr/>
        </p:nvSpPr>
        <p:spPr>
          <a:xfrm>
            <a:off x="221225" y="1340811"/>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Lorem Ipsum</a:t>
            </a:r>
          </a:p>
        </p:txBody>
      </p:sp>
      <p:cxnSp>
        <p:nvCxnSpPr>
          <p:cNvPr id="11" name="Straight Connector 10">
            <a:extLst>
              <a:ext uri="{FF2B5EF4-FFF2-40B4-BE49-F238E27FC236}">
                <a16:creationId xmlns:a16="http://schemas.microsoft.com/office/drawing/2014/main" id="{BA35A76A-DC98-A29B-DE64-A259AE90D7D1}"/>
              </a:ext>
            </a:extLst>
          </p:cNvPr>
          <p:cNvCxnSpPr>
            <a:cxnSpLocks/>
          </p:cNvCxnSpPr>
          <p:nvPr/>
        </p:nvCxnSpPr>
        <p:spPr>
          <a:xfrm>
            <a:off x="221486" y="1848486"/>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Text Placeholder 9">
            <a:extLst>
              <a:ext uri="{FF2B5EF4-FFF2-40B4-BE49-F238E27FC236}">
                <a16:creationId xmlns:a16="http://schemas.microsoft.com/office/drawing/2014/main" id="{6504F63C-8B5B-2747-62BA-8D3576F139DC}"/>
              </a:ext>
            </a:extLst>
          </p:cNvPr>
          <p:cNvSpPr txBox="1">
            <a:spLocks/>
          </p:cNvSpPr>
          <p:nvPr/>
        </p:nvSpPr>
        <p:spPr>
          <a:xfrm>
            <a:off x="221861" y="319065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12" name="Text Placeholder 9">
            <a:extLst>
              <a:ext uri="{FF2B5EF4-FFF2-40B4-BE49-F238E27FC236}">
                <a16:creationId xmlns:a16="http://schemas.microsoft.com/office/drawing/2014/main" id="{62D52AAE-A465-A94A-612E-EF694F197EBF}"/>
              </a:ext>
            </a:extLst>
          </p:cNvPr>
          <p:cNvSpPr txBox="1">
            <a:spLocks/>
          </p:cNvSpPr>
          <p:nvPr/>
        </p:nvSpPr>
        <p:spPr>
          <a:xfrm>
            <a:off x="221226" y="351299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14" name="Picture 13">
            <a:extLst>
              <a:ext uri="{FF2B5EF4-FFF2-40B4-BE49-F238E27FC236}">
                <a16:creationId xmlns:a16="http://schemas.microsoft.com/office/drawing/2014/main" id="{D94BCC20-664A-BA90-5691-F637D26CB37B}"/>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447472" y="219358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13" name="Oval 12">
            <a:extLst>
              <a:ext uri="{FF2B5EF4-FFF2-40B4-BE49-F238E27FC236}">
                <a16:creationId xmlns:a16="http://schemas.microsoft.com/office/drawing/2014/main" id="{A739FCB0-DF35-9F0D-D026-CF7DA8FBA7AF}"/>
              </a:ext>
            </a:extLst>
          </p:cNvPr>
          <p:cNvSpPr/>
          <p:nvPr/>
        </p:nvSpPr>
        <p:spPr>
          <a:xfrm>
            <a:off x="413934" y="2201344"/>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
        <p:nvSpPr>
          <p:cNvPr id="64" name="Text Placeholder 9">
            <a:extLst>
              <a:ext uri="{FF2B5EF4-FFF2-40B4-BE49-F238E27FC236}">
                <a16:creationId xmlns:a16="http://schemas.microsoft.com/office/drawing/2014/main" id="{D910C47A-BD28-75C5-7989-AD82C5D56D0C}"/>
              </a:ext>
            </a:extLst>
          </p:cNvPr>
          <p:cNvSpPr txBox="1">
            <a:spLocks/>
          </p:cNvSpPr>
          <p:nvPr/>
        </p:nvSpPr>
        <p:spPr>
          <a:xfrm>
            <a:off x="1688665" y="319065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65" name="Text Placeholder 9">
            <a:extLst>
              <a:ext uri="{FF2B5EF4-FFF2-40B4-BE49-F238E27FC236}">
                <a16:creationId xmlns:a16="http://schemas.microsoft.com/office/drawing/2014/main" id="{45124B85-BC12-5A62-9276-453BFE51F446}"/>
              </a:ext>
            </a:extLst>
          </p:cNvPr>
          <p:cNvSpPr txBox="1">
            <a:spLocks/>
          </p:cNvSpPr>
          <p:nvPr/>
        </p:nvSpPr>
        <p:spPr>
          <a:xfrm>
            <a:off x="1688030" y="351299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68" name="Picture 67">
            <a:extLst>
              <a:ext uri="{FF2B5EF4-FFF2-40B4-BE49-F238E27FC236}">
                <a16:creationId xmlns:a16="http://schemas.microsoft.com/office/drawing/2014/main" id="{A7F39990-D8AD-42A3-F28B-28319D0B1FD2}"/>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1914276" y="219358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24" name="Oval 23">
            <a:extLst>
              <a:ext uri="{FF2B5EF4-FFF2-40B4-BE49-F238E27FC236}">
                <a16:creationId xmlns:a16="http://schemas.microsoft.com/office/drawing/2014/main" id="{E5C32D30-0E9C-2441-91C6-CB43D885614F}"/>
              </a:ext>
            </a:extLst>
          </p:cNvPr>
          <p:cNvSpPr/>
          <p:nvPr/>
        </p:nvSpPr>
        <p:spPr>
          <a:xfrm>
            <a:off x="1880738" y="2201344"/>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
        <p:nvSpPr>
          <p:cNvPr id="72" name="Text Placeholder 9">
            <a:extLst>
              <a:ext uri="{FF2B5EF4-FFF2-40B4-BE49-F238E27FC236}">
                <a16:creationId xmlns:a16="http://schemas.microsoft.com/office/drawing/2014/main" id="{C30205CE-F597-B40B-A1E5-E48BDCA172D5}"/>
              </a:ext>
            </a:extLst>
          </p:cNvPr>
          <p:cNvSpPr txBox="1">
            <a:spLocks/>
          </p:cNvSpPr>
          <p:nvPr/>
        </p:nvSpPr>
        <p:spPr>
          <a:xfrm>
            <a:off x="3155469" y="319065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73" name="Text Placeholder 9">
            <a:extLst>
              <a:ext uri="{FF2B5EF4-FFF2-40B4-BE49-F238E27FC236}">
                <a16:creationId xmlns:a16="http://schemas.microsoft.com/office/drawing/2014/main" id="{3A2AADB5-ACA3-F244-26D9-38973115A6D4}"/>
              </a:ext>
            </a:extLst>
          </p:cNvPr>
          <p:cNvSpPr txBox="1">
            <a:spLocks/>
          </p:cNvSpPr>
          <p:nvPr/>
        </p:nvSpPr>
        <p:spPr>
          <a:xfrm>
            <a:off x="3154834" y="351299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74" name="Picture 73">
            <a:extLst>
              <a:ext uri="{FF2B5EF4-FFF2-40B4-BE49-F238E27FC236}">
                <a16:creationId xmlns:a16="http://schemas.microsoft.com/office/drawing/2014/main" id="{196CA77E-0037-3077-257E-91290D1405B4}"/>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3381080" y="219358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71" name="Oval 70">
            <a:extLst>
              <a:ext uri="{FF2B5EF4-FFF2-40B4-BE49-F238E27FC236}">
                <a16:creationId xmlns:a16="http://schemas.microsoft.com/office/drawing/2014/main" id="{380A4F55-5625-E297-114E-93DC28976DA9}"/>
              </a:ext>
            </a:extLst>
          </p:cNvPr>
          <p:cNvSpPr/>
          <p:nvPr/>
        </p:nvSpPr>
        <p:spPr>
          <a:xfrm>
            <a:off x="3347542" y="2201344"/>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
        <p:nvSpPr>
          <p:cNvPr id="78" name="Text Placeholder 9">
            <a:extLst>
              <a:ext uri="{FF2B5EF4-FFF2-40B4-BE49-F238E27FC236}">
                <a16:creationId xmlns:a16="http://schemas.microsoft.com/office/drawing/2014/main" id="{62F33CE5-4029-07AB-A44D-312666DFE611}"/>
              </a:ext>
            </a:extLst>
          </p:cNvPr>
          <p:cNvSpPr txBox="1">
            <a:spLocks/>
          </p:cNvSpPr>
          <p:nvPr/>
        </p:nvSpPr>
        <p:spPr>
          <a:xfrm>
            <a:off x="4622274" y="319065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79" name="Text Placeholder 9">
            <a:extLst>
              <a:ext uri="{FF2B5EF4-FFF2-40B4-BE49-F238E27FC236}">
                <a16:creationId xmlns:a16="http://schemas.microsoft.com/office/drawing/2014/main" id="{430015D8-07B5-9F1F-3CA0-8CDC03A1D314}"/>
              </a:ext>
            </a:extLst>
          </p:cNvPr>
          <p:cNvSpPr txBox="1">
            <a:spLocks/>
          </p:cNvSpPr>
          <p:nvPr/>
        </p:nvSpPr>
        <p:spPr>
          <a:xfrm>
            <a:off x="4621639" y="351299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80" name="Picture 79">
            <a:extLst>
              <a:ext uri="{FF2B5EF4-FFF2-40B4-BE49-F238E27FC236}">
                <a16:creationId xmlns:a16="http://schemas.microsoft.com/office/drawing/2014/main" id="{1E9AB292-8C62-08A7-80FE-BDC0FB21C640}"/>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4847884" y="219358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77" name="Oval 76">
            <a:extLst>
              <a:ext uri="{FF2B5EF4-FFF2-40B4-BE49-F238E27FC236}">
                <a16:creationId xmlns:a16="http://schemas.microsoft.com/office/drawing/2014/main" id="{4F0BAF11-2AF9-2002-9962-9CD7188B6764}"/>
              </a:ext>
            </a:extLst>
          </p:cNvPr>
          <p:cNvSpPr/>
          <p:nvPr/>
        </p:nvSpPr>
        <p:spPr>
          <a:xfrm>
            <a:off x="4814347" y="2201344"/>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
        <p:nvSpPr>
          <p:cNvPr id="84" name="Text Placeholder 9">
            <a:extLst>
              <a:ext uri="{FF2B5EF4-FFF2-40B4-BE49-F238E27FC236}">
                <a16:creationId xmlns:a16="http://schemas.microsoft.com/office/drawing/2014/main" id="{988C876C-DFF5-2D45-E5BA-FBEC1B598CCD}"/>
              </a:ext>
            </a:extLst>
          </p:cNvPr>
          <p:cNvSpPr txBox="1">
            <a:spLocks/>
          </p:cNvSpPr>
          <p:nvPr/>
        </p:nvSpPr>
        <p:spPr>
          <a:xfrm>
            <a:off x="6089078" y="319065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85" name="Text Placeholder 9">
            <a:extLst>
              <a:ext uri="{FF2B5EF4-FFF2-40B4-BE49-F238E27FC236}">
                <a16:creationId xmlns:a16="http://schemas.microsoft.com/office/drawing/2014/main" id="{ECC570B3-78C0-1473-9FB1-DC44FB257AEF}"/>
              </a:ext>
            </a:extLst>
          </p:cNvPr>
          <p:cNvSpPr txBox="1">
            <a:spLocks/>
          </p:cNvSpPr>
          <p:nvPr/>
        </p:nvSpPr>
        <p:spPr>
          <a:xfrm>
            <a:off x="6088443" y="351299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86" name="Picture 85">
            <a:extLst>
              <a:ext uri="{FF2B5EF4-FFF2-40B4-BE49-F238E27FC236}">
                <a16:creationId xmlns:a16="http://schemas.microsoft.com/office/drawing/2014/main" id="{4680DBEE-B427-0C27-5E70-E7ADC54FE171}"/>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6314688" y="219358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83" name="Oval 82">
            <a:extLst>
              <a:ext uri="{FF2B5EF4-FFF2-40B4-BE49-F238E27FC236}">
                <a16:creationId xmlns:a16="http://schemas.microsoft.com/office/drawing/2014/main" id="{10785B01-2367-46D2-C923-87FEF011A7A4}"/>
              </a:ext>
            </a:extLst>
          </p:cNvPr>
          <p:cNvSpPr/>
          <p:nvPr/>
        </p:nvSpPr>
        <p:spPr>
          <a:xfrm>
            <a:off x="6281151" y="2201344"/>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
        <p:nvSpPr>
          <p:cNvPr id="90" name="Text Placeholder 9">
            <a:extLst>
              <a:ext uri="{FF2B5EF4-FFF2-40B4-BE49-F238E27FC236}">
                <a16:creationId xmlns:a16="http://schemas.microsoft.com/office/drawing/2014/main" id="{5971344C-E8BC-57AC-D8E1-4AFE1619612A}"/>
              </a:ext>
            </a:extLst>
          </p:cNvPr>
          <p:cNvSpPr txBox="1">
            <a:spLocks/>
          </p:cNvSpPr>
          <p:nvPr/>
        </p:nvSpPr>
        <p:spPr>
          <a:xfrm>
            <a:off x="7555882" y="3190656"/>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91" name="Text Placeholder 9">
            <a:extLst>
              <a:ext uri="{FF2B5EF4-FFF2-40B4-BE49-F238E27FC236}">
                <a16:creationId xmlns:a16="http://schemas.microsoft.com/office/drawing/2014/main" id="{BFEF4B1C-8F52-9403-B09E-DA8DB69893A4}"/>
              </a:ext>
            </a:extLst>
          </p:cNvPr>
          <p:cNvSpPr txBox="1">
            <a:spLocks/>
          </p:cNvSpPr>
          <p:nvPr/>
        </p:nvSpPr>
        <p:spPr>
          <a:xfrm>
            <a:off x="7555247" y="3512990"/>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92" name="Picture 91">
            <a:extLst>
              <a:ext uri="{FF2B5EF4-FFF2-40B4-BE49-F238E27FC236}">
                <a16:creationId xmlns:a16="http://schemas.microsoft.com/office/drawing/2014/main" id="{E50EBF4A-80A6-3281-34C4-A1484F17AA9A}"/>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7781493" y="2193584"/>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89" name="Oval 88">
            <a:extLst>
              <a:ext uri="{FF2B5EF4-FFF2-40B4-BE49-F238E27FC236}">
                <a16:creationId xmlns:a16="http://schemas.microsoft.com/office/drawing/2014/main" id="{346845F7-DEAC-838E-AD31-5D54A7821A02}"/>
              </a:ext>
            </a:extLst>
          </p:cNvPr>
          <p:cNvSpPr/>
          <p:nvPr/>
        </p:nvSpPr>
        <p:spPr>
          <a:xfrm>
            <a:off x="7747955" y="2201344"/>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
        <p:nvSpPr>
          <p:cNvPr id="96" name="Text Placeholder 9">
            <a:extLst>
              <a:ext uri="{FF2B5EF4-FFF2-40B4-BE49-F238E27FC236}">
                <a16:creationId xmlns:a16="http://schemas.microsoft.com/office/drawing/2014/main" id="{F3B849C2-8323-E556-89A4-54EF76F3DAB6}"/>
              </a:ext>
            </a:extLst>
          </p:cNvPr>
          <p:cNvSpPr txBox="1">
            <a:spLocks/>
          </p:cNvSpPr>
          <p:nvPr/>
        </p:nvSpPr>
        <p:spPr>
          <a:xfrm>
            <a:off x="221861" y="5122237"/>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97" name="Text Placeholder 9">
            <a:extLst>
              <a:ext uri="{FF2B5EF4-FFF2-40B4-BE49-F238E27FC236}">
                <a16:creationId xmlns:a16="http://schemas.microsoft.com/office/drawing/2014/main" id="{952C3023-80BC-4E1E-F0FE-5AE70CFC0094}"/>
              </a:ext>
            </a:extLst>
          </p:cNvPr>
          <p:cNvSpPr txBox="1">
            <a:spLocks/>
          </p:cNvSpPr>
          <p:nvPr/>
        </p:nvSpPr>
        <p:spPr>
          <a:xfrm>
            <a:off x="221226" y="5444571"/>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98" name="Picture 97">
            <a:extLst>
              <a:ext uri="{FF2B5EF4-FFF2-40B4-BE49-F238E27FC236}">
                <a16:creationId xmlns:a16="http://schemas.microsoft.com/office/drawing/2014/main" id="{5836FFB1-983A-621D-6153-49142BCCB1A9}"/>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447472" y="4125165"/>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95" name="Oval 94">
            <a:extLst>
              <a:ext uri="{FF2B5EF4-FFF2-40B4-BE49-F238E27FC236}">
                <a16:creationId xmlns:a16="http://schemas.microsoft.com/office/drawing/2014/main" id="{33913C72-90AF-4FBF-BA1C-336453824DD4}"/>
              </a:ext>
            </a:extLst>
          </p:cNvPr>
          <p:cNvSpPr/>
          <p:nvPr/>
        </p:nvSpPr>
        <p:spPr>
          <a:xfrm>
            <a:off x="413934" y="4132925"/>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
        <p:nvSpPr>
          <p:cNvPr id="102" name="Text Placeholder 9">
            <a:extLst>
              <a:ext uri="{FF2B5EF4-FFF2-40B4-BE49-F238E27FC236}">
                <a16:creationId xmlns:a16="http://schemas.microsoft.com/office/drawing/2014/main" id="{53D152C3-4471-3FCC-ECE0-7FF74A8A905D}"/>
              </a:ext>
            </a:extLst>
          </p:cNvPr>
          <p:cNvSpPr txBox="1">
            <a:spLocks/>
          </p:cNvSpPr>
          <p:nvPr/>
        </p:nvSpPr>
        <p:spPr>
          <a:xfrm>
            <a:off x="1688665" y="5122237"/>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103" name="Text Placeholder 9">
            <a:extLst>
              <a:ext uri="{FF2B5EF4-FFF2-40B4-BE49-F238E27FC236}">
                <a16:creationId xmlns:a16="http://schemas.microsoft.com/office/drawing/2014/main" id="{9B12021B-8A10-0F6D-DB22-E88F6939E1B3}"/>
              </a:ext>
            </a:extLst>
          </p:cNvPr>
          <p:cNvSpPr txBox="1">
            <a:spLocks/>
          </p:cNvSpPr>
          <p:nvPr/>
        </p:nvSpPr>
        <p:spPr>
          <a:xfrm>
            <a:off x="1688030" y="5444571"/>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104" name="Picture 103">
            <a:extLst>
              <a:ext uri="{FF2B5EF4-FFF2-40B4-BE49-F238E27FC236}">
                <a16:creationId xmlns:a16="http://schemas.microsoft.com/office/drawing/2014/main" id="{65C791D6-E182-D917-5BEC-3EB0B9B6B2E6}"/>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1914276" y="4125165"/>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101" name="Oval 100">
            <a:extLst>
              <a:ext uri="{FF2B5EF4-FFF2-40B4-BE49-F238E27FC236}">
                <a16:creationId xmlns:a16="http://schemas.microsoft.com/office/drawing/2014/main" id="{6E0D776B-9F53-BD3C-B251-5A8C891C621B}"/>
              </a:ext>
            </a:extLst>
          </p:cNvPr>
          <p:cNvSpPr/>
          <p:nvPr/>
        </p:nvSpPr>
        <p:spPr>
          <a:xfrm>
            <a:off x="1880738" y="4132925"/>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
        <p:nvSpPr>
          <p:cNvPr id="108" name="Text Placeholder 9">
            <a:extLst>
              <a:ext uri="{FF2B5EF4-FFF2-40B4-BE49-F238E27FC236}">
                <a16:creationId xmlns:a16="http://schemas.microsoft.com/office/drawing/2014/main" id="{FFEE471E-DB3D-DF96-BAB1-1383524D745F}"/>
              </a:ext>
            </a:extLst>
          </p:cNvPr>
          <p:cNvSpPr txBox="1">
            <a:spLocks/>
          </p:cNvSpPr>
          <p:nvPr/>
        </p:nvSpPr>
        <p:spPr>
          <a:xfrm>
            <a:off x="3155469" y="5122237"/>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109" name="Text Placeholder 9">
            <a:extLst>
              <a:ext uri="{FF2B5EF4-FFF2-40B4-BE49-F238E27FC236}">
                <a16:creationId xmlns:a16="http://schemas.microsoft.com/office/drawing/2014/main" id="{EFE8C969-96A7-A748-01F6-4EFEBD78FC3F}"/>
              </a:ext>
            </a:extLst>
          </p:cNvPr>
          <p:cNvSpPr txBox="1">
            <a:spLocks/>
          </p:cNvSpPr>
          <p:nvPr/>
        </p:nvSpPr>
        <p:spPr>
          <a:xfrm>
            <a:off x="3154834" y="5444571"/>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110" name="Picture 109">
            <a:extLst>
              <a:ext uri="{FF2B5EF4-FFF2-40B4-BE49-F238E27FC236}">
                <a16:creationId xmlns:a16="http://schemas.microsoft.com/office/drawing/2014/main" id="{DE2301E2-3309-9E65-299D-93413EC7F798}"/>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3381080" y="4125165"/>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107" name="Oval 106">
            <a:extLst>
              <a:ext uri="{FF2B5EF4-FFF2-40B4-BE49-F238E27FC236}">
                <a16:creationId xmlns:a16="http://schemas.microsoft.com/office/drawing/2014/main" id="{CB2CFD81-0624-BEE1-B779-89C2A3147F1C}"/>
              </a:ext>
            </a:extLst>
          </p:cNvPr>
          <p:cNvSpPr/>
          <p:nvPr/>
        </p:nvSpPr>
        <p:spPr>
          <a:xfrm>
            <a:off x="3347542" y="4132925"/>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
        <p:nvSpPr>
          <p:cNvPr id="114" name="Text Placeholder 9">
            <a:extLst>
              <a:ext uri="{FF2B5EF4-FFF2-40B4-BE49-F238E27FC236}">
                <a16:creationId xmlns:a16="http://schemas.microsoft.com/office/drawing/2014/main" id="{1A005E57-DEF5-7B79-5ED6-5B40F9469D2E}"/>
              </a:ext>
            </a:extLst>
          </p:cNvPr>
          <p:cNvSpPr txBox="1">
            <a:spLocks/>
          </p:cNvSpPr>
          <p:nvPr/>
        </p:nvSpPr>
        <p:spPr>
          <a:xfrm>
            <a:off x="4622274" y="5122237"/>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115" name="Text Placeholder 9">
            <a:extLst>
              <a:ext uri="{FF2B5EF4-FFF2-40B4-BE49-F238E27FC236}">
                <a16:creationId xmlns:a16="http://schemas.microsoft.com/office/drawing/2014/main" id="{27E664DC-6B7E-765A-D13F-2A4A0A756F3F}"/>
              </a:ext>
            </a:extLst>
          </p:cNvPr>
          <p:cNvSpPr txBox="1">
            <a:spLocks/>
          </p:cNvSpPr>
          <p:nvPr/>
        </p:nvSpPr>
        <p:spPr>
          <a:xfrm>
            <a:off x="4621639" y="5444571"/>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116" name="Picture 115">
            <a:extLst>
              <a:ext uri="{FF2B5EF4-FFF2-40B4-BE49-F238E27FC236}">
                <a16:creationId xmlns:a16="http://schemas.microsoft.com/office/drawing/2014/main" id="{D505AF38-8E52-3F2C-1F41-671071C3740B}"/>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4847884" y="4125165"/>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113" name="Oval 112">
            <a:extLst>
              <a:ext uri="{FF2B5EF4-FFF2-40B4-BE49-F238E27FC236}">
                <a16:creationId xmlns:a16="http://schemas.microsoft.com/office/drawing/2014/main" id="{0DAD8327-F1B5-3CF5-0A15-58BEE499F095}"/>
              </a:ext>
            </a:extLst>
          </p:cNvPr>
          <p:cNvSpPr/>
          <p:nvPr/>
        </p:nvSpPr>
        <p:spPr>
          <a:xfrm>
            <a:off x="4814347" y="4132925"/>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
        <p:nvSpPr>
          <p:cNvPr id="120" name="Text Placeholder 9">
            <a:extLst>
              <a:ext uri="{FF2B5EF4-FFF2-40B4-BE49-F238E27FC236}">
                <a16:creationId xmlns:a16="http://schemas.microsoft.com/office/drawing/2014/main" id="{68A3D56B-629B-BC40-5E2B-FDB2C7D059B5}"/>
              </a:ext>
            </a:extLst>
          </p:cNvPr>
          <p:cNvSpPr txBox="1">
            <a:spLocks/>
          </p:cNvSpPr>
          <p:nvPr/>
        </p:nvSpPr>
        <p:spPr>
          <a:xfrm>
            <a:off x="6089078" y="5122237"/>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121" name="Text Placeholder 9">
            <a:extLst>
              <a:ext uri="{FF2B5EF4-FFF2-40B4-BE49-F238E27FC236}">
                <a16:creationId xmlns:a16="http://schemas.microsoft.com/office/drawing/2014/main" id="{FB52C2C6-4B26-7674-6C88-FF28339DFC7D}"/>
              </a:ext>
            </a:extLst>
          </p:cNvPr>
          <p:cNvSpPr txBox="1">
            <a:spLocks/>
          </p:cNvSpPr>
          <p:nvPr/>
        </p:nvSpPr>
        <p:spPr>
          <a:xfrm>
            <a:off x="6088443" y="5444571"/>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122" name="Picture 121">
            <a:extLst>
              <a:ext uri="{FF2B5EF4-FFF2-40B4-BE49-F238E27FC236}">
                <a16:creationId xmlns:a16="http://schemas.microsoft.com/office/drawing/2014/main" id="{9686E548-D50B-5741-587E-A8467CBCFFC8}"/>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6314688" y="4125165"/>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119" name="Oval 118">
            <a:extLst>
              <a:ext uri="{FF2B5EF4-FFF2-40B4-BE49-F238E27FC236}">
                <a16:creationId xmlns:a16="http://schemas.microsoft.com/office/drawing/2014/main" id="{B3660177-8B2C-4B89-7270-3ECF2971656B}"/>
              </a:ext>
            </a:extLst>
          </p:cNvPr>
          <p:cNvSpPr/>
          <p:nvPr/>
        </p:nvSpPr>
        <p:spPr>
          <a:xfrm>
            <a:off x="6281151" y="4132925"/>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
        <p:nvSpPr>
          <p:cNvPr id="126" name="Text Placeholder 9">
            <a:extLst>
              <a:ext uri="{FF2B5EF4-FFF2-40B4-BE49-F238E27FC236}">
                <a16:creationId xmlns:a16="http://schemas.microsoft.com/office/drawing/2014/main" id="{285FAD0B-7747-F9A2-9F0F-8C5C462FB145}"/>
              </a:ext>
            </a:extLst>
          </p:cNvPr>
          <p:cNvSpPr txBox="1">
            <a:spLocks/>
          </p:cNvSpPr>
          <p:nvPr/>
        </p:nvSpPr>
        <p:spPr>
          <a:xfrm>
            <a:off x="7555882" y="5122237"/>
            <a:ext cx="1366892" cy="253999"/>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en-US" sz="1050" b="1" dirty="0">
                <a:solidFill>
                  <a:schemeClr val="accent1"/>
                </a:solidFill>
              </a:rPr>
              <a:t>Name </a:t>
            </a:r>
          </a:p>
        </p:txBody>
      </p:sp>
      <p:sp>
        <p:nvSpPr>
          <p:cNvPr id="127" name="Text Placeholder 9">
            <a:extLst>
              <a:ext uri="{FF2B5EF4-FFF2-40B4-BE49-F238E27FC236}">
                <a16:creationId xmlns:a16="http://schemas.microsoft.com/office/drawing/2014/main" id="{36F2DC7A-9D24-2D19-0223-DED1058C5024}"/>
              </a:ext>
            </a:extLst>
          </p:cNvPr>
          <p:cNvSpPr txBox="1">
            <a:spLocks/>
          </p:cNvSpPr>
          <p:nvPr/>
        </p:nvSpPr>
        <p:spPr>
          <a:xfrm>
            <a:off x="7555247" y="5444571"/>
            <a:ext cx="1366892" cy="199943"/>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lgn="ctr">
              <a:spcBef>
                <a:spcPts val="0"/>
              </a:spcBef>
              <a:buClr>
                <a:schemeClr val="accent1"/>
              </a:buClr>
            </a:pPr>
            <a:r>
              <a:rPr lang="da-DK" b="1" dirty="0"/>
              <a:t>Insert Role Title Here</a:t>
            </a:r>
            <a:endParaRPr lang="en-US" b="1" dirty="0"/>
          </a:p>
        </p:txBody>
      </p:sp>
      <p:pic>
        <p:nvPicPr>
          <p:cNvPr id="128" name="Picture 127">
            <a:extLst>
              <a:ext uri="{FF2B5EF4-FFF2-40B4-BE49-F238E27FC236}">
                <a16:creationId xmlns:a16="http://schemas.microsoft.com/office/drawing/2014/main" id="{193A34D6-E4F2-CC17-9F94-D4FDDD2A40D7}"/>
              </a:ext>
            </a:extLst>
          </p:cNvPr>
          <p:cNvPicPr preferRelativeResize="0">
            <a:picLocks/>
          </p:cNvPicPr>
          <p:nvPr/>
        </p:nvPicPr>
        <p:blipFill rotWithShape="1">
          <a:blip r:embed="rId2">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val="0"/>
              </a:ext>
            </a:extLst>
          </a:blip>
          <a:srcRect l="22251" t="5587" r="22251" b="11166"/>
          <a:stretch/>
        </p:blipFill>
        <p:spPr>
          <a:xfrm>
            <a:off x="7781493" y="4125165"/>
            <a:ext cx="914400" cy="914286"/>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34925">
            <a:solidFill>
              <a:schemeClr val="tx1"/>
            </a:solidFill>
          </a:ln>
        </p:spPr>
      </p:pic>
      <p:sp>
        <p:nvSpPr>
          <p:cNvPr id="125" name="Oval 124">
            <a:extLst>
              <a:ext uri="{FF2B5EF4-FFF2-40B4-BE49-F238E27FC236}">
                <a16:creationId xmlns:a16="http://schemas.microsoft.com/office/drawing/2014/main" id="{077C0312-AD2B-1711-A285-B14B491D4744}"/>
              </a:ext>
            </a:extLst>
          </p:cNvPr>
          <p:cNvSpPr/>
          <p:nvPr/>
        </p:nvSpPr>
        <p:spPr>
          <a:xfrm>
            <a:off x="7747955" y="4132925"/>
            <a:ext cx="258994" cy="257376"/>
          </a:xfrm>
          <a:prstGeom prst="ellipse">
            <a:avLst/>
          </a:prstGeom>
          <a:ln>
            <a:solidFill>
              <a:schemeClr val="bg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dirty="0"/>
              <a:t>1</a:t>
            </a:r>
          </a:p>
        </p:txBody>
      </p:sp>
    </p:spTree>
    <p:extLst>
      <p:ext uri="{BB962C8B-B14F-4D97-AF65-F5344CB8AC3E}">
        <p14:creationId xmlns:p14="http://schemas.microsoft.com/office/powerpoint/2010/main" val="3185128194"/>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3C1C51-B217-98B4-8184-CE12171EADAB}"/>
              </a:ext>
            </a:extLst>
          </p:cNvPr>
          <p:cNvSpPr>
            <a:spLocks noGrp="1"/>
          </p:cNvSpPr>
          <p:nvPr>
            <p:ph type="title"/>
          </p:nvPr>
        </p:nvSpPr>
        <p:spPr/>
        <p:txBody>
          <a:bodyPr/>
          <a:lstStyle/>
          <a:p>
            <a:r>
              <a:rPr lang="en-US" dirty="0"/>
              <a:t>Organizational Chart</a:t>
            </a:r>
          </a:p>
        </p:txBody>
      </p:sp>
      <p:grpSp>
        <p:nvGrpSpPr>
          <p:cNvPr id="3" name="Group 2">
            <a:extLst>
              <a:ext uri="{FF2B5EF4-FFF2-40B4-BE49-F238E27FC236}">
                <a16:creationId xmlns:a16="http://schemas.microsoft.com/office/drawing/2014/main" id="{D5CF9AF2-C70B-6B9B-E9B1-FEBC756C608C}"/>
              </a:ext>
            </a:extLst>
          </p:cNvPr>
          <p:cNvGrpSpPr/>
          <p:nvPr/>
        </p:nvGrpSpPr>
        <p:grpSpPr>
          <a:xfrm>
            <a:off x="221226" y="3506143"/>
            <a:ext cx="1581310" cy="607717"/>
            <a:chOff x="1273616" y="2692345"/>
            <a:chExt cx="1343498" cy="641159"/>
          </a:xfrm>
        </p:grpSpPr>
        <p:sp>
          <p:nvSpPr>
            <p:cNvPr id="4" name="Rectangle 3">
              <a:extLst>
                <a:ext uri="{FF2B5EF4-FFF2-40B4-BE49-F238E27FC236}">
                  <a16:creationId xmlns:a16="http://schemas.microsoft.com/office/drawing/2014/main" id="{A1F5B026-7BD4-97E3-88F8-869C35B4AE3A}"/>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5" name="Rectangle 4">
              <a:extLst>
                <a:ext uri="{FF2B5EF4-FFF2-40B4-BE49-F238E27FC236}">
                  <a16:creationId xmlns:a16="http://schemas.microsoft.com/office/drawing/2014/main" id="{89774F8C-B744-5270-5145-2CFE6C3C4C0C}"/>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6" name="Group 5">
            <a:extLst>
              <a:ext uri="{FF2B5EF4-FFF2-40B4-BE49-F238E27FC236}">
                <a16:creationId xmlns:a16="http://schemas.microsoft.com/office/drawing/2014/main" id="{644D9A22-7872-6B7D-339F-8C548F210606}"/>
              </a:ext>
            </a:extLst>
          </p:cNvPr>
          <p:cNvGrpSpPr/>
          <p:nvPr/>
        </p:nvGrpSpPr>
        <p:grpSpPr>
          <a:xfrm>
            <a:off x="2001286" y="3506143"/>
            <a:ext cx="1581310" cy="607717"/>
            <a:chOff x="2850167" y="2692345"/>
            <a:chExt cx="1343498" cy="641159"/>
          </a:xfrm>
        </p:grpSpPr>
        <p:sp>
          <p:nvSpPr>
            <p:cNvPr id="7" name="Rectangle 6">
              <a:extLst>
                <a:ext uri="{FF2B5EF4-FFF2-40B4-BE49-F238E27FC236}">
                  <a16:creationId xmlns:a16="http://schemas.microsoft.com/office/drawing/2014/main" id="{038CA0AB-0363-08AA-8A74-F6204092B0B5}"/>
                </a:ext>
              </a:extLst>
            </p:cNvPr>
            <p:cNvSpPr/>
            <p:nvPr/>
          </p:nvSpPr>
          <p:spPr>
            <a:xfrm>
              <a:off x="2850167"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8" name="Rectangle 7">
              <a:extLst>
                <a:ext uri="{FF2B5EF4-FFF2-40B4-BE49-F238E27FC236}">
                  <a16:creationId xmlns:a16="http://schemas.microsoft.com/office/drawing/2014/main" id="{33BDDB2D-33F1-275C-DD05-8D303BB6AE05}"/>
                </a:ext>
              </a:extLst>
            </p:cNvPr>
            <p:cNvSpPr/>
            <p:nvPr/>
          </p:nvSpPr>
          <p:spPr>
            <a:xfrm>
              <a:off x="2857591"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9" name="Group 8">
            <a:extLst>
              <a:ext uri="{FF2B5EF4-FFF2-40B4-BE49-F238E27FC236}">
                <a16:creationId xmlns:a16="http://schemas.microsoft.com/office/drawing/2014/main" id="{49AA8995-6C49-0490-B9C7-2F44ABE28952}"/>
              </a:ext>
            </a:extLst>
          </p:cNvPr>
          <p:cNvGrpSpPr/>
          <p:nvPr/>
        </p:nvGrpSpPr>
        <p:grpSpPr>
          <a:xfrm>
            <a:off x="3781346" y="3506143"/>
            <a:ext cx="1581310" cy="607717"/>
            <a:chOff x="4572001" y="2692345"/>
            <a:chExt cx="1343498" cy="641159"/>
          </a:xfrm>
        </p:grpSpPr>
        <p:sp>
          <p:nvSpPr>
            <p:cNvPr id="10" name="Rectangle 9">
              <a:extLst>
                <a:ext uri="{FF2B5EF4-FFF2-40B4-BE49-F238E27FC236}">
                  <a16:creationId xmlns:a16="http://schemas.microsoft.com/office/drawing/2014/main" id="{83A2B4D7-7ECB-AD38-4030-5B9D064B2D69}"/>
                </a:ext>
              </a:extLst>
            </p:cNvPr>
            <p:cNvSpPr/>
            <p:nvPr/>
          </p:nvSpPr>
          <p:spPr>
            <a:xfrm>
              <a:off x="4572001"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11" name="Rectangle 10">
              <a:extLst>
                <a:ext uri="{FF2B5EF4-FFF2-40B4-BE49-F238E27FC236}">
                  <a16:creationId xmlns:a16="http://schemas.microsoft.com/office/drawing/2014/main" id="{29F5DB7E-602F-70DB-060C-326C1F9A06DC}"/>
                </a:ext>
              </a:extLst>
            </p:cNvPr>
            <p:cNvSpPr/>
            <p:nvPr/>
          </p:nvSpPr>
          <p:spPr>
            <a:xfrm>
              <a:off x="4579424"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12" name="Group 11">
            <a:extLst>
              <a:ext uri="{FF2B5EF4-FFF2-40B4-BE49-F238E27FC236}">
                <a16:creationId xmlns:a16="http://schemas.microsoft.com/office/drawing/2014/main" id="{4DC63E9C-F1ED-6E3B-6D16-4F32446DAB0E}"/>
              </a:ext>
            </a:extLst>
          </p:cNvPr>
          <p:cNvGrpSpPr/>
          <p:nvPr/>
        </p:nvGrpSpPr>
        <p:grpSpPr>
          <a:xfrm>
            <a:off x="5561405" y="3506143"/>
            <a:ext cx="1581310" cy="607717"/>
            <a:chOff x="6227380" y="2692345"/>
            <a:chExt cx="1343498" cy="641159"/>
          </a:xfrm>
        </p:grpSpPr>
        <p:sp>
          <p:nvSpPr>
            <p:cNvPr id="13" name="Rectangle 12">
              <a:extLst>
                <a:ext uri="{FF2B5EF4-FFF2-40B4-BE49-F238E27FC236}">
                  <a16:creationId xmlns:a16="http://schemas.microsoft.com/office/drawing/2014/main" id="{EE450C11-D23B-3286-FC80-7BF5876E585F}"/>
                </a:ext>
              </a:extLst>
            </p:cNvPr>
            <p:cNvSpPr/>
            <p:nvPr/>
          </p:nvSpPr>
          <p:spPr>
            <a:xfrm>
              <a:off x="6227380"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14" name="Rectangle 13">
              <a:extLst>
                <a:ext uri="{FF2B5EF4-FFF2-40B4-BE49-F238E27FC236}">
                  <a16:creationId xmlns:a16="http://schemas.microsoft.com/office/drawing/2014/main" id="{C7EDA577-072E-5C59-9E4B-813B89391B4C}"/>
                </a:ext>
              </a:extLst>
            </p:cNvPr>
            <p:cNvSpPr/>
            <p:nvPr/>
          </p:nvSpPr>
          <p:spPr>
            <a:xfrm>
              <a:off x="6234803"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15" name="Group 14">
            <a:extLst>
              <a:ext uri="{FF2B5EF4-FFF2-40B4-BE49-F238E27FC236}">
                <a16:creationId xmlns:a16="http://schemas.microsoft.com/office/drawing/2014/main" id="{14ADF9E3-DCC5-DD47-4CD2-01F532463753}"/>
              </a:ext>
            </a:extLst>
          </p:cNvPr>
          <p:cNvGrpSpPr/>
          <p:nvPr/>
        </p:nvGrpSpPr>
        <p:grpSpPr>
          <a:xfrm>
            <a:off x="7341464" y="3506143"/>
            <a:ext cx="1581310" cy="607717"/>
            <a:chOff x="6227380" y="2692345"/>
            <a:chExt cx="1343498" cy="641159"/>
          </a:xfrm>
        </p:grpSpPr>
        <p:sp>
          <p:nvSpPr>
            <p:cNvPr id="16" name="Rectangle 15">
              <a:extLst>
                <a:ext uri="{FF2B5EF4-FFF2-40B4-BE49-F238E27FC236}">
                  <a16:creationId xmlns:a16="http://schemas.microsoft.com/office/drawing/2014/main" id="{52D603F4-F7EC-1BC5-647E-E1E1764FC14E}"/>
                </a:ext>
              </a:extLst>
            </p:cNvPr>
            <p:cNvSpPr/>
            <p:nvPr/>
          </p:nvSpPr>
          <p:spPr>
            <a:xfrm>
              <a:off x="6227380"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17" name="Rectangle 16">
              <a:extLst>
                <a:ext uri="{FF2B5EF4-FFF2-40B4-BE49-F238E27FC236}">
                  <a16:creationId xmlns:a16="http://schemas.microsoft.com/office/drawing/2014/main" id="{31C129E3-D43F-EE01-577F-24D3BA7C0D0A}"/>
                </a:ext>
              </a:extLst>
            </p:cNvPr>
            <p:cNvSpPr/>
            <p:nvPr/>
          </p:nvSpPr>
          <p:spPr>
            <a:xfrm>
              <a:off x="6234803"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18" name="Group 17">
            <a:extLst>
              <a:ext uri="{FF2B5EF4-FFF2-40B4-BE49-F238E27FC236}">
                <a16:creationId xmlns:a16="http://schemas.microsoft.com/office/drawing/2014/main" id="{2808D359-EAF0-584B-0708-2C2E9A7968DA}"/>
              </a:ext>
            </a:extLst>
          </p:cNvPr>
          <p:cNvGrpSpPr/>
          <p:nvPr/>
        </p:nvGrpSpPr>
        <p:grpSpPr>
          <a:xfrm>
            <a:off x="3781346" y="2301241"/>
            <a:ext cx="1581310" cy="607717"/>
            <a:chOff x="4572001" y="2692345"/>
            <a:chExt cx="1343498" cy="641159"/>
          </a:xfrm>
        </p:grpSpPr>
        <p:sp>
          <p:nvSpPr>
            <p:cNvPr id="19" name="Rectangle 18">
              <a:extLst>
                <a:ext uri="{FF2B5EF4-FFF2-40B4-BE49-F238E27FC236}">
                  <a16:creationId xmlns:a16="http://schemas.microsoft.com/office/drawing/2014/main" id="{C3503129-10AF-EF42-4563-E37727AB9BAE}"/>
                </a:ext>
              </a:extLst>
            </p:cNvPr>
            <p:cNvSpPr/>
            <p:nvPr/>
          </p:nvSpPr>
          <p:spPr>
            <a:xfrm>
              <a:off x="4572001" y="2692345"/>
              <a:ext cx="1343498" cy="641159"/>
            </a:xfrm>
            <a:prstGeom prst="rect">
              <a:avLst/>
            </a:prstGeom>
            <a:noFill/>
            <a:ln w="222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accent2"/>
                  </a:solidFill>
                </a:rPr>
                <a:t>Name</a:t>
              </a:r>
            </a:p>
            <a:p>
              <a:r>
                <a:rPr lang="en-US" sz="1050" dirty="0">
                  <a:solidFill>
                    <a:schemeClr val="tx1"/>
                  </a:solidFill>
                </a:rPr>
                <a:t>Position</a:t>
              </a:r>
              <a:endParaRPr lang="en-PH" sz="1050" dirty="0">
                <a:solidFill>
                  <a:schemeClr val="tx1"/>
                </a:solidFill>
              </a:endParaRPr>
            </a:p>
          </p:txBody>
        </p:sp>
        <p:sp>
          <p:nvSpPr>
            <p:cNvPr id="20" name="Rectangle 19">
              <a:extLst>
                <a:ext uri="{FF2B5EF4-FFF2-40B4-BE49-F238E27FC236}">
                  <a16:creationId xmlns:a16="http://schemas.microsoft.com/office/drawing/2014/main" id="{C860B5C7-2830-4B3E-C8CE-189631190B0F}"/>
                </a:ext>
              </a:extLst>
            </p:cNvPr>
            <p:cNvSpPr/>
            <p:nvPr/>
          </p:nvSpPr>
          <p:spPr>
            <a:xfrm>
              <a:off x="4579424" y="2692346"/>
              <a:ext cx="97061" cy="6411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solidFill>
                  <a:schemeClr val="bg1"/>
                </a:solidFill>
              </a:endParaRPr>
            </a:p>
          </p:txBody>
        </p:sp>
      </p:grpSp>
      <p:cxnSp>
        <p:nvCxnSpPr>
          <p:cNvPr id="21" name="Connector: Elbow 20">
            <a:extLst>
              <a:ext uri="{FF2B5EF4-FFF2-40B4-BE49-F238E27FC236}">
                <a16:creationId xmlns:a16="http://schemas.microsoft.com/office/drawing/2014/main" id="{DFE266E7-80D2-6305-33FD-B247F396929B}"/>
              </a:ext>
            </a:extLst>
          </p:cNvPr>
          <p:cNvCxnSpPr>
            <a:cxnSpLocks/>
            <a:stCxn id="19" idx="2"/>
            <a:endCxn id="7" idx="0"/>
          </p:cNvCxnSpPr>
          <p:nvPr/>
        </p:nvCxnSpPr>
        <p:spPr>
          <a:xfrm rot="5400000">
            <a:off x="3383379" y="2317520"/>
            <a:ext cx="597185" cy="178006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 name="Connector: Elbow 21">
            <a:extLst>
              <a:ext uri="{FF2B5EF4-FFF2-40B4-BE49-F238E27FC236}">
                <a16:creationId xmlns:a16="http://schemas.microsoft.com/office/drawing/2014/main" id="{AD1D85AB-1D37-F418-BD4A-C9D37B30F563}"/>
              </a:ext>
            </a:extLst>
          </p:cNvPr>
          <p:cNvCxnSpPr>
            <a:cxnSpLocks/>
            <a:stCxn id="19" idx="2"/>
            <a:endCxn id="4" idx="0"/>
          </p:cNvCxnSpPr>
          <p:nvPr/>
        </p:nvCxnSpPr>
        <p:spPr>
          <a:xfrm rot="5400000">
            <a:off x="2493349" y="1427490"/>
            <a:ext cx="597185" cy="356012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 name="Connector: Elbow 22">
            <a:extLst>
              <a:ext uri="{FF2B5EF4-FFF2-40B4-BE49-F238E27FC236}">
                <a16:creationId xmlns:a16="http://schemas.microsoft.com/office/drawing/2014/main" id="{5F5D54A1-9777-B233-F8BA-6BDD6EA04A1D}"/>
              </a:ext>
            </a:extLst>
          </p:cNvPr>
          <p:cNvCxnSpPr>
            <a:cxnSpLocks/>
            <a:stCxn id="19" idx="2"/>
            <a:endCxn id="16" idx="0"/>
          </p:cNvCxnSpPr>
          <p:nvPr/>
        </p:nvCxnSpPr>
        <p:spPr>
          <a:xfrm rot="16200000" flipH="1">
            <a:off x="6053468" y="1427491"/>
            <a:ext cx="597185" cy="3560118"/>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Connector: Elbow 23">
            <a:extLst>
              <a:ext uri="{FF2B5EF4-FFF2-40B4-BE49-F238E27FC236}">
                <a16:creationId xmlns:a16="http://schemas.microsoft.com/office/drawing/2014/main" id="{7AB689C2-06BB-B6EB-D068-C38244F6C713}"/>
              </a:ext>
            </a:extLst>
          </p:cNvPr>
          <p:cNvCxnSpPr>
            <a:cxnSpLocks/>
            <a:stCxn id="19" idx="2"/>
            <a:endCxn id="13" idx="0"/>
          </p:cNvCxnSpPr>
          <p:nvPr/>
        </p:nvCxnSpPr>
        <p:spPr>
          <a:xfrm rot="16200000" flipH="1">
            <a:off x="5163438" y="2317520"/>
            <a:ext cx="597185" cy="1780059"/>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12AE469-F105-1288-860C-B11D9CDDEF42}"/>
              </a:ext>
            </a:extLst>
          </p:cNvPr>
          <p:cNvCxnSpPr>
            <a:stCxn id="10" idx="0"/>
            <a:endCxn id="19" idx="2"/>
          </p:cNvCxnSpPr>
          <p:nvPr/>
        </p:nvCxnSpPr>
        <p:spPr>
          <a:xfrm flipV="1">
            <a:off x="4572000" y="2908958"/>
            <a:ext cx="0" cy="597185"/>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6" name="Group 25">
            <a:extLst>
              <a:ext uri="{FF2B5EF4-FFF2-40B4-BE49-F238E27FC236}">
                <a16:creationId xmlns:a16="http://schemas.microsoft.com/office/drawing/2014/main" id="{A53F0F9F-991F-F9B0-6EBD-C45A9DD56733}"/>
              </a:ext>
            </a:extLst>
          </p:cNvPr>
          <p:cNvGrpSpPr/>
          <p:nvPr/>
        </p:nvGrpSpPr>
        <p:grpSpPr>
          <a:xfrm>
            <a:off x="1111256" y="4711044"/>
            <a:ext cx="1581310" cy="607717"/>
            <a:chOff x="1273616" y="2692345"/>
            <a:chExt cx="1343498" cy="641159"/>
          </a:xfrm>
        </p:grpSpPr>
        <p:sp>
          <p:nvSpPr>
            <p:cNvPr id="27" name="Rectangle 26">
              <a:extLst>
                <a:ext uri="{FF2B5EF4-FFF2-40B4-BE49-F238E27FC236}">
                  <a16:creationId xmlns:a16="http://schemas.microsoft.com/office/drawing/2014/main" id="{FC3CC70F-5A45-B52D-A40F-35F4775A09C5}"/>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28" name="Rectangle 27">
              <a:extLst>
                <a:ext uri="{FF2B5EF4-FFF2-40B4-BE49-F238E27FC236}">
                  <a16:creationId xmlns:a16="http://schemas.microsoft.com/office/drawing/2014/main" id="{60F88F46-8315-FC20-95A1-765C3743A2C6}"/>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29" name="Group 28">
            <a:extLst>
              <a:ext uri="{FF2B5EF4-FFF2-40B4-BE49-F238E27FC236}">
                <a16:creationId xmlns:a16="http://schemas.microsoft.com/office/drawing/2014/main" id="{A1EA746F-B9E8-E0FB-2FFC-18E3CD700285}"/>
              </a:ext>
            </a:extLst>
          </p:cNvPr>
          <p:cNvGrpSpPr/>
          <p:nvPr/>
        </p:nvGrpSpPr>
        <p:grpSpPr>
          <a:xfrm>
            <a:off x="2891316" y="4711044"/>
            <a:ext cx="1581310" cy="607717"/>
            <a:chOff x="1273616" y="2692345"/>
            <a:chExt cx="1343498" cy="641159"/>
          </a:xfrm>
        </p:grpSpPr>
        <p:sp>
          <p:nvSpPr>
            <p:cNvPr id="30" name="Rectangle 29">
              <a:extLst>
                <a:ext uri="{FF2B5EF4-FFF2-40B4-BE49-F238E27FC236}">
                  <a16:creationId xmlns:a16="http://schemas.microsoft.com/office/drawing/2014/main" id="{8F519930-5448-8253-DE41-F041A0011BB1}"/>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31" name="Rectangle 30">
              <a:extLst>
                <a:ext uri="{FF2B5EF4-FFF2-40B4-BE49-F238E27FC236}">
                  <a16:creationId xmlns:a16="http://schemas.microsoft.com/office/drawing/2014/main" id="{61DB0AFB-C08F-7103-D89A-7526941B5564}"/>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32" name="Group 31">
            <a:extLst>
              <a:ext uri="{FF2B5EF4-FFF2-40B4-BE49-F238E27FC236}">
                <a16:creationId xmlns:a16="http://schemas.microsoft.com/office/drawing/2014/main" id="{12C261C0-7DBB-8996-3F64-AED80E191D05}"/>
              </a:ext>
            </a:extLst>
          </p:cNvPr>
          <p:cNvGrpSpPr/>
          <p:nvPr/>
        </p:nvGrpSpPr>
        <p:grpSpPr>
          <a:xfrm>
            <a:off x="4671376" y="4711044"/>
            <a:ext cx="1581310" cy="607717"/>
            <a:chOff x="1273616" y="2692345"/>
            <a:chExt cx="1343498" cy="641159"/>
          </a:xfrm>
        </p:grpSpPr>
        <p:sp>
          <p:nvSpPr>
            <p:cNvPr id="33" name="Rectangle 32">
              <a:extLst>
                <a:ext uri="{FF2B5EF4-FFF2-40B4-BE49-F238E27FC236}">
                  <a16:creationId xmlns:a16="http://schemas.microsoft.com/office/drawing/2014/main" id="{C779E9CB-7ACC-D257-7FAF-969551ACAA2B}"/>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34" name="Rectangle 33">
              <a:extLst>
                <a:ext uri="{FF2B5EF4-FFF2-40B4-BE49-F238E27FC236}">
                  <a16:creationId xmlns:a16="http://schemas.microsoft.com/office/drawing/2014/main" id="{3AA00828-F33C-A307-C317-07AE66B17431}"/>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35" name="Group 34">
            <a:extLst>
              <a:ext uri="{FF2B5EF4-FFF2-40B4-BE49-F238E27FC236}">
                <a16:creationId xmlns:a16="http://schemas.microsoft.com/office/drawing/2014/main" id="{02887BCE-6EFF-491D-E82F-1C42BA06FCB5}"/>
              </a:ext>
            </a:extLst>
          </p:cNvPr>
          <p:cNvGrpSpPr/>
          <p:nvPr/>
        </p:nvGrpSpPr>
        <p:grpSpPr>
          <a:xfrm>
            <a:off x="6451434" y="4711044"/>
            <a:ext cx="1581310" cy="607717"/>
            <a:chOff x="1273616" y="2692345"/>
            <a:chExt cx="1343498" cy="641159"/>
          </a:xfrm>
        </p:grpSpPr>
        <p:sp>
          <p:nvSpPr>
            <p:cNvPr id="36" name="Rectangle 35">
              <a:extLst>
                <a:ext uri="{FF2B5EF4-FFF2-40B4-BE49-F238E27FC236}">
                  <a16:creationId xmlns:a16="http://schemas.microsoft.com/office/drawing/2014/main" id="{B94FA71A-88A3-820D-AF0C-0B13AE11D9C4}"/>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37" name="Rectangle 36">
              <a:extLst>
                <a:ext uri="{FF2B5EF4-FFF2-40B4-BE49-F238E27FC236}">
                  <a16:creationId xmlns:a16="http://schemas.microsoft.com/office/drawing/2014/main" id="{56FABA25-D375-1D8A-2DF1-50A10FF731A7}"/>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cxnSp>
        <p:nvCxnSpPr>
          <p:cNvPr id="38" name="Connector: Elbow 37">
            <a:extLst>
              <a:ext uri="{FF2B5EF4-FFF2-40B4-BE49-F238E27FC236}">
                <a16:creationId xmlns:a16="http://schemas.microsoft.com/office/drawing/2014/main" id="{0CE0699F-4059-081E-5222-FAB7A34A45BF}"/>
              </a:ext>
            </a:extLst>
          </p:cNvPr>
          <p:cNvCxnSpPr>
            <a:cxnSpLocks/>
            <a:stCxn id="19" idx="2"/>
            <a:endCxn id="27" idx="0"/>
          </p:cNvCxnSpPr>
          <p:nvPr/>
        </p:nvCxnSpPr>
        <p:spPr>
          <a:xfrm rot="5400000">
            <a:off x="2335913" y="2474956"/>
            <a:ext cx="1802086" cy="2670090"/>
          </a:xfrm>
          <a:prstGeom prst="bentConnector3">
            <a:avLst>
              <a:gd name="adj1" fmla="val 16736"/>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9" name="Connector: Elbow 38">
            <a:extLst>
              <a:ext uri="{FF2B5EF4-FFF2-40B4-BE49-F238E27FC236}">
                <a16:creationId xmlns:a16="http://schemas.microsoft.com/office/drawing/2014/main" id="{A2887D7B-30BD-1FB0-9CDE-D1B625049B91}"/>
              </a:ext>
            </a:extLst>
          </p:cNvPr>
          <p:cNvCxnSpPr>
            <a:cxnSpLocks/>
            <a:stCxn id="19" idx="2"/>
            <a:endCxn id="30" idx="0"/>
          </p:cNvCxnSpPr>
          <p:nvPr/>
        </p:nvCxnSpPr>
        <p:spPr>
          <a:xfrm rot="5400000">
            <a:off x="3225943" y="3364986"/>
            <a:ext cx="1802086" cy="890030"/>
          </a:xfrm>
          <a:prstGeom prst="bentConnector3">
            <a:avLst>
              <a:gd name="adj1" fmla="val 16454"/>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Connector: Elbow 39">
            <a:extLst>
              <a:ext uri="{FF2B5EF4-FFF2-40B4-BE49-F238E27FC236}">
                <a16:creationId xmlns:a16="http://schemas.microsoft.com/office/drawing/2014/main" id="{F4A4C17B-6144-9C7B-EDF7-0606F80FB34F}"/>
              </a:ext>
            </a:extLst>
          </p:cNvPr>
          <p:cNvCxnSpPr>
            <a:cxnSpLocks/>
            <a:stCxn id="19" idx="2"/>
            <a:endCxn id="33" idx="0"/>
          </p:cNvCxnSpPr>
          <p:nvPr/>
        </p:nvCxnSpPr>
        <p:spPr>
          <a:xfrm rot="16200000" flipH="1">
            <a:off x="4115973" y="3364986"/>
            <a:ext cx="1802086" cy="890030"/>
          </a:xfrm>
          <a:prstGeom prst="bentConnector3">
            <a:avLst>
              <a:gd name="adj1" fmla="val 17018"/>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Connector: Elbow 40">
            <a:extLst>
              <a:ext uri="{FF2B5EF4-FFF2-40B4-BE49-F238E27FC236}">
                <a16:creationId xmlns:a16="http://schemas.microsoft.com/office/drawing/2014/main" id="{D8E65D77-488E-D9D6-8E6F-0463CF3AE354}"/>
              </a:ext>
            </a:extLst>
          </p:cNvPr>
          <p:cNvCxnSpPr>
            <a:cxnSpLocks/>
            <a:stCxn id="19" idx="2"/>
            <a:endCxn id="36" idx="0"/>
          </p:cNvCxnSpPr>
          <p:nvPr/>
        </p:nvCxnSpPr>
        <p:spPr>
          <a:xfrm rot="16200000" flipH="1">
            <a:off x="5006002" y="2474957"/>
            <a:ext cx="1802086" cy="2670088"/>
          </a:xfrm>
          <a:prstGeom prst="bentConnector3">
            <a:avLst>
              <a:gd name="adj1" fmla="val 16737"/>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3" name="Text Placeholder 19">
            <a:extLst>
              <a:ext uri="{FF2B5EF4-FFF2-40B4-BE49-F238E27FC236}">
                <a16:creationId xmlns:a16="http://schemas.microsoft.com/office/drawing/2014/main" id="{4B2FC401-8096-0E90-89CF-75A869A83499}"/>
              </a:ext>
            </a:extLst>
          </p:cNvPr>
          <p:cNvSpPr txBox="1">
            <a:spLocks/>
          </p:cNvSpPr>
          <p:nvPr/>
        </p:nvSpPr>
        <p:spPr>
          <a:xfrm>
            <a:off x="221225" y="1367402"/>
            <a:ext cx="4350774"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44" name="Straight Connector 43">
            <a:extLst>
              <a:ext uri="{FF2B5EF4-FFF2-40B4-BE49-F238E27FC236}">
                <a16:creationId xmlns:a16="http://schemas.microsoft.com/office/drawing/2014/main" id="{04E3FBE0-B915-890F-C516-886F80FCBD6B}"/>
              </a:ext>
            </a:extLst>
          </p:cNvPr>
          <p:cNvCxnSpPr>
            <a:cxnSpLocks/>
          </p:cNvCxnSpPr>
          <p:nvPr/>
        </p:nvCxnSpPr>
        <p:spPr>
          <a:xfrm>
            <a:off x="221486" y="1848486"/>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7981350"/>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B06A7C-00E6-7A1F-962B-78D05C051DC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F88573B-B042-150B-5E43-A3FC42940D12}"/>
              </a:ext>
            </a:extLst>
          </p:cNvPr>
          <p:cNvSpPr>
            <a:spLocks noGrp="1"/>
          </p:cNvSpPr>
          <p:nvPr>
            <p:ph type="title"/>
          </p:nvPr>
        </p:nvSpPr>
        <p:spPr/>
        <p:txBody>
          <a:bodyPr/>
          <a:lstStyle/>
          <a:p>
            <a:r>
              <a:rPr lang="en-US" dirty="0"/>
              <a:t>Organizational Chart (Three-Tier)</a:t>
            </a:r>
          </a:p>
        </p:txBody>
      </p:sp>
      <p:grpSp>
        <p:nvGrpSpPr>
          <p:cNvPr id="3" name="Group 2">
            <a:extLst>
              <a:ext uri="{FF2B5EF4-FFF2-40B4-BE49-F238E27FC236}">
                <a16:creationId xmlns:a16="http://schemas.microsoft.com/office/drawing/2014/main" id="{96379D96-0AC1-2524-3719-6565E0FE5687}"/>
              </a:ext>
            </a:extLst>
          </p:cNvPr>
          <p:cNvGrpSpPr/>
          <p:nvPr/>
        </p:nvGrpSpPr>
        <p:grpSpPr>
          <a:xfrm>
            <a:off x="221226" y="3256609"/>
            <a:ext cx="1581310" cy="607717"/>
            <a:chOff x="1273616" y="2692345"/>
            <a:chExt cx="1343498" cy="641159"/>
          </a:xfrm>
        </p:grpSpPr>
        <p:sp>
          <p:nvSpPr>
            <p:cNvPr id="4" name="Rectangle 3">
              <a:extLst>
                <a:ext uri="{FF2B5EF4-FFF2-40B4-BE49-F238E27FC236}">
                  <a16:creationId xmlns:a16="http://schemas.microsoft.com/office/drawing/2014/main" id="{E2602DC8-486D-F733-C43F-E8E44DE80D1D}"/>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5" name="Rectangle 4">
              <a:extLst>
                <a:ext uri="{FF2B5EF4-FFF2-40B4-BE49-F238E27FC236}">
                  <a16:creationId xmlns:a16="http://schemas.microsoft.com/office/drawing/2014/main" id="{EA8EAF72-8EF6-A482-B7FC-27A17225629F}"/>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6" name="Group 5">
            <a:extLst>
              <a:ext uri="{FF2B5EF4-FFF2-40B4-BE49-F238E27FC236}">
                <a16:creationId xmlns:a16="http://schemas.microsoft.com/office/drawing/2014/main" id="{4043C308-FB5F-5A39-4505-C9635F26545E}"/>
              </a:ext>
            </a:extLst>
          </p:cNvPr>
          <p:cNvGrpSpPr/>
          <p:nvPr/>
        </p:nvGrpSpPr>
        <p:grpSpPr>
          <a:xfrm>
            <a:off x="2001286" y="3256609"/>
            <a:ext cx="1581310" cy="607717"/>
            <a:chOff x="2850167" y="2692345"/>
            <a:chExt cx="1343498" cy="641159"/>
          </a:xfrm>
        </p:grpSpPr>
        <p:sp>
          <p:nvSpPr>
            <p:cNvPr id="7" name="Rectangle 6">
              <a:extLst>
                <a:ext uri="{FF2B5EF4-FFF2-40B4-BE49-F238E27FC236}">
                  <a16:creationId xmlns:a16="http://schemas.microsoft.com/office/drawing/2014/main" id="{3A4C5B06-8441-FA07-AC79-A44D8349DDFD}"/>
                </a:ext>
              </a:extLst>
            </p:cNvPr>
            <p:cNvSpPr/>
            <p:nvPr/>
          </p:nvSpPr>
          <p:spPr>
            <a:xfrm>
              <a:off x="2850167"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8" name="Rectangle 7">
              <a:extLst>
                <a:ext uri="{FF2B5EF4-FFF2-40B4-BE49-F238E27FC236}">
                  <a16:creationId xmlns:a16="http://schemas.microsoft.com/office/drawing/2014/main" id="{6E85D2EB-6FC9-D327-A1C0-61C42AD3048D}"/>
                </a:ext>
              </a:extLst>
            </p:cNvPr>
            <p:cNvSpPr/>
            <p:nvPr/>
          </p:nvSpPr>
          <p:spPr>
            <a:xfrm>
              <a:off x="2857591"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9" name="Group 8">
            <a:extLst>
              <a:ext uri="{FF2B5EF4-FFF2-40B4-BE49-F238E27FC236}">
                <a16:creationId xmlns:a16="http://schemas.microsoft.com/office/drawing/2014/main" id="{C110027C-24CD-CCAD-4676-FCF200722F4E}"/>
              </a:ext>
            </a:extLst>
          </p:cNvPr>
          <p:cNvGrpSpPr/>
          <p:nvPr/>
        </p:nvGrpSpPr>
        <p:grpSpPr>
          <a:xfrm>
            <a:off x="3781346" y="3256609"/>
            <a:ext cx="1581310" cy="607717"/>
            <a:chOff x="4572001" y="2692345"/>
            <a:chExt cx="1343498" cy="641159"/>
          </a:xfrm>
        </p:grpSpPr>
        <p:sp>
          <p:nvSpPr>
            <p:cNvPr id="10" name="Rectangle 9">
              <a:extLst>
                <a:ext uri="{FF2B5EF4-FFF2-40B4-BE49-F238E27FC236}">
                  <a16:creationId xmlns:a16="http://schemas.microsoft.com/office/drawing/2014/main" id="{3F4EECE9-7C10-A23D-0AAF-29FA01B9658D}"/>
                </a:ext>
              </a:extLst>
            </p:cNvPr>
            <p:cNvSpPr/>
            <p:nvPr/>
          </p:nvSpPr>
          <p:spPr>
            <a:xfrm>
              <a:off x="4572001"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11" name="Rectangle 10">
              <a:extLst>
                <a:ext uri="{FF2B5EF4-FFF2-40B4-BE49-F238E27FC236}">
                  <a16:creationId xmlns:a16="http://schemas.microsoft.com/office/drawing/2014/main" id="{E6FBFBD2-4EE2-152B-08C9-37E999ECC0C4}"/>
                </a:ext>
              </a:extLst>
            </p:cNvPr>
            <p:cNvSpPr/>
            <p:nvPr/>
          </p:nvSpPr>
          <p:spPr>
            <a:xfrm>
              <a:off x="4579424"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12" name="Group 11">
            <a:extLst>
              <a:ext uri="{FF2B5EF4-FFF2-40B4-BE49-F238E27FC236}">
                <a16:creationId xmlns:a16="http://schemas.microsoft.com/office/drawing/2014/main" id="{C793D268-DD5B-F190-7591-1ED769F7FA26}"/>
              </a:ext>
            </a:extLst>
          </p:cNvPr>
          <p:cNvGrpSpPr/>
          <p:nvPr/>
        </p:nvGrpSpPr>
        <p:grpSpPr>
          <a:xfrm>
            <a:off x="5561405" y="3256609"/>
            <a:ext cx="1581310" cy="607717"/>
            <a:chOff x="6227380" y="2692345"/>
            <a:chExt cx="1343498" cy="641159"/>
          </a:xfrm>
        </p:grpSpPr>
        <p:sp>
          <p:nvSpPr>
            <p:cNvPr id="13" name="Rectangle 12">
              <a:extLst>
                <a:ext uri="{FF2B5EF4-FFF2-40B4-BE49-F238E27FC236}">
                  <a16:creationId xmlns:a16="http://schemas.microsoft.com/office/drawing/2014/main" id="{B1EC9A11-BB9C-10C8-CEB6-A9B6862E1161}"/>
                </a:ext>
              </a:extLst>
            </p:cNvPr>
            <p:cNvSpPr/>
            <p:nvPr/>
          </p:nvSpPr>
          <p:spPr>
            <a:xfrm>
              <a:off x="6227380"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14" name="Rectangle 13">
              <a:extLst>
                <a:ext uri="{FF2B5EF4-FFF2-40B4-BE49-F238E27FC236}">
                  <a16:creationId xmlns:a16="http://schemas.microsoft.com/office/drawing/2014/main" id="{9CF305DB-865A-474C-67C9-8AC4536F7E7F}"/>
                </a:ext>
              </a:extLst>
            </p:cNvPr>
            <p:cNvSpPr/>
            <p:nvPr/>
          </p:nvSpPr>
          <p:spPr>
            <a:xfrm>
              <a:off x="6234803"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15" name="Group 14">
            <a:extLst>
              <a:ext uri="{FF2B5EF4-FFF2-40B4-BE49-F238E27FC236}">
                <a16:creationId xmlns:a16="http://schemas.microsoft.com/office/drawing/2014/main" id="{92CD7822-F2AB-C26F-6C6E-AD500FDA333E}"/>
              </a:ext>
            </a:extLst>
          </p:cNvPr>
          <p:cNvGrpSpPr/>
          <p:nvPr/>
        </p:nvGrpSpPr>
        <p:grpSpPr>
          <a:xfrm>
            <a:off x="7341464" y="3256609"/>
            <a:ext cx="1581310" cy="607717"/>
            <a:chOff x="6227380" y="2692345"/>
            <a:chExt cx="1343498" cy="641159"/>
          </a:xfrm>
        </p:grpSpPr>
        <p:sp>
          <p:nvSpPr>
            <p:cNvPr id="16" name="Rectangle 15">
              <a:extLst>
                <a:ext uri="{FF2B5EF4-FFF2-40B4-BE49-F238E27FC236}">
                  <a16:creationId xmlns:a16="http://schemas.microsoft.com/office/drawing/2014/main" id="{303F1B11-B2C2-8522-AAE2-789D43F0DDCE}"/>
                </a:ext>
              </a:extLst>
            </p:cNvPr>
            <p:cNvSpPr/>
            <p:nvPr/>
          </p:nvSpPr>
          <p:spPr>
            <a:xfrm>
              <a:off x="6227380"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17" name="Rectangle 16">
              <a:extLst>
                <a:ext uri="{FF2B5EF4-FFF2-40B4-BE49-F238E27FC236}">
                  <a16:creationId xmlns:a16="http://schemas.microsoft.com/office/drawing/2014/main" id="{1BCD03CD-5E11-9CF6-ED81-30D1ABFBBF20}"/>
                </a:ext>
              </a:extLst>
            </p:cNvPr>
            <p:cNvSpPr/>
            <p:nvPr/>
          </p:nvSpPr>
          <p:spPr>
            <a:xfrm>
              <a:off x="6234803"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18" name="Group 17">
            <a:extLst>
              <a:ext uri="{FF2B5EF4-FFF2-40B4-BE49-F238E27FC236}">
                <a16:creationId xmlns:a16="http://schemas.microsoft.com/office/drawing/2014/main" id="{B82C8089-2CD1-E0A8-EDD3-BF3DA6441C80}"/>
              </a:ext>
            </a:extLst>
          </p:cNvPr>
          <p:cNvGrpSpPr/>
          <p:nvPr/>
        </p:nvGrpSpPr>
        <p:grpSpPr>
          <a:xfrm>
            <a:off x="3781346" y="2301241"/>
            <a:ext cx="1581310" cy="607717"/>
            <a:chOff x="4572001" y="2692345"/>
            <a:chExt cx="1343498" cy="641159"/>
          </a:xfrm>
        </p:grpSpPr>
        <p:sp>
          <p:nvSpPr>
            <p:cNvPr id="19" name="Rectangle 18">
              <a:extLst>
                <a:ext uri="{FF2B5EF4-FFF2-40B4-BE49-F238E27FC236}">
                  <a16:creationId xmlns:a16="http://schemas.microsoft.com/office/drawing/2014/main" id="{CCFA2978-1F32-A49E-B6B0-68F1EF95DFB5}"/>
                </a:ext>
              </a:extLst>
            </p:cNvPr>
            <p:cNvSpPr/>
            <p:nvPr/>
          </p:nvSpPr>
          <p:spPr>
            <a:xfrm>
              <a:off x="4572001" y="2692345"/>
              <a:ext cx="1343498" cy="641159"/>
            </a:xfrm>
            <a:prstGeom prst="rect">
              <a:avLst/>
            </a:prstGeom>
            <a:noFill/>
            <a:ln w="222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accent2"/>
                  </a:solidFill>
                </a:rPr>
                <a:t>Name</a:t>
              </a:r>
            </a:p>
            <a:p>
              <a:r>
                <a:rPr lang="en-US" sz="1050" dirty="0">
                  <a:solidFill>
                    <a:schemeClr val="tx1"/>
                  </a:solidFill>
                </a:rPr>
                <a:t>Position</a:t>
              </a:r>
              <a:endParaRPr lang="en-PH" sz="1050" dirty="0">
                <a:solidFill>
                  <a:schemeClr val="tx1"/>
                </a:solidFill>
              </a:endParaRPr>
            </a:p>
          </p:txBody>
        </p:sp>
        <p:sp>
          <p:nvSpPr>
            <p:cNvPr id="20" name="Rectangle 19">
              <a:extLst>
                <a:ext uri="{FF2B5EF4-FFF2-40B4-BE49-F238E27FC236}">
                  <a16:creationId xmlns:a16="http://schemas.microsoft.com/office/drawing/2014/main" id="{BC528A61-E316-D3DB-FF44-2C9DB82FC4D6}"/>
                </a:ext>
              </a:extLst>
            </p:cNvPr>
            <p:cNvSpPr/>
            <p:nvPr/>
          </p:nvSpPr>
          <p:spPr>
            <a:xfrm>
              <a:off x="4579424" y="2692346"/>
              <a:ext cx="97061" cy="6411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solidFill>
                  <a:schemeClr val="bg1"/>
                </a:solidFill>
              </a:endParaRPr>
            </a:p>
          </p:txBody>
        </p:sp>
      </p:grpSp>
      <p:cxnSp>
        <p:nvCxnSpPr>
          <p:cNvPr id="21" name="Connector: Elbow 20">
            <a:extLst>
              <a:ext uri="{FF2B5EF4-FFF2-40B4-BE49-F238E27FC236}">
                <a16:creationId xmlns:a16="http://schemas.microsoft.com/office/drawing/2014/main" id="{9F795489-4B8A-BB42-6394-E91C66B2CC03}"/>
              </a:ext>
            </a:extLst>
          </p:cNvPr>
          <p:cNvCxnSpPr>
            <a:cxnSpLocks/>
            <a:stCxn id="19" idx="2"/>
            <a:endCxn id="7" idx="0"/>
          </p:cNvCxnSpPr>
          <p:nvPr/>
        </p:nvCxnSpPr>
        <p:spPr>
          <a:xfrm rot="5400000">
            <a:off x="3508146" y="2192753"/>
            <a:ext cx="347651" cy="178006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 name="Connector: Elbow 21">
            <a:extLst>
              <a:ext uri="{FF2B5EF4-FFF2-40B4-BE49-F238E27FC236}">
                <a16:creationId xmlns:a16="http://schemas.microsoft.com/office/drawing/2014/main" id="{B38BBC96-688C-6067-AEE3-3067871D6CA6}"/>
              </a:ext>
            </a:extLst>
          </p:cNvPr>
          <p:cNvCxnSpPr>
            <a:cxnSpLocks/>
            <a:stCxn id="19" idx="2"/>
            <a:endCxn id="4" idx="0"/>
          </p:cNvCxnSpPr>
          <p:nvPr/>
        </p:nvCxnSpPr>
        <p:spPr>
          <a:xfrm rot="5400000">
            <a:off x="2618116" y="1302723"/>
            <a:ext cx="347651" cy="356012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 name="Connector: Elbow 22">
            <a:extLst>
              <a:ext uri="{FF2B5EF4-FFF2-40B4-BE49-F238E27FC236}">
                <a16:creationId xmlns:a16="http://schemas.microsoft.com/office/drawing/2014/main" id="{D58B8027-7E90-E116-A7DA-1AF23B4076F2}"/>
              </a:ext>
            </a:extLst>
          </p:cNvPr>
          <p:cNvCxnSpPr>
            <a:cxnSpLocks/>
            <a:stCxn id="19" idx="2"/>
            <a:endCxn id="16" idx="0"/>
          </p:cNvCxnSpPr>
          <p:nvPr/>
        </p:nvCxnSpPr>
        <p:spPr>
          <a:xfrm rot="16200000" flipH="1">
            <a:off x="6178235" y="1302724"/>
            <a:ext cx="347651" cy="3560118"/>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Connector: Elbow 23">
            <a:extLst>
              <a:ext uri="{FF2B5EF4-FFF2-40B4-BE49-F238E27FC236}">
                <a16:creationId xmlns:a16="http://schemas.microsoft.com/office/drawing/2014/main" id="{89EB7E18-C843-90F9-6A91-8DFD8E2CC355}"/>
              </a:ext>
            </a:extLst>
          </p:cNvPr>
          <p:cNvCxnSpPr>
            <a:cxnSpLocks/>
            <a:stCxn id="19" idx="2"/>
            <a:endCxn id="13" idx="0"/>
          </p:cNvCxnSpPr>
          <p:nvPr/>
        </p:nvCxnSpPr>
        <p:spPr>
          <a:xfrm rot="16200000" flipH="1">
            <a:off x="5288205" y="2192753"/>
            <a:ext cx="347651" cy="1780059"/>
          </a:xfrm>
          <a:prstGeom prst="bentConnector3">
            <a:avLst>
              <a:gd name="adj1" fmla="val 50000"/>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2424ACFE-78B7-7C87-7C11-362FE59B9943}"/>
              </a:ext>
            </a:extLst>
          </p:cNvPr>
          <p:cNvCxnSpPr>
            <a:stCxn id="10" idx="0"/>
            <a:endCxn id="19" idx="2"/>
          </p:cNvCxnSpPr>
          <p:nvPr/>
        </p:nvCxnSpPr>
        <p:spPr>
          <a:xfrm flipV="1">
            <a:off x="4572001" y="2908958"/>
            <a:ext cx="0" cy="34765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5" name="Group 34">
            <a:extLst>
              <a:ext uri="{FF2B5EF4-FFF2-40B4-BE49-F238E27FC236}">
                <a16:creationId xmlns:a16="http://schemas.microsoft.com/office/drawing/2014/main" id="{8505E967-86D9-11BF-704A-395643492051}"/>
              </a:ext>
            </a:extLst>
          </p:cNvPr>
          <p:cNvGrpSpPr/>
          <p:nvPr/>
        </p:nvGrpSpPr>
        <p:grpSpPr>
          <a:xfrm>
            <a:off x="7464444" y="4211977"/>
            <a:ext cx="1458329" cy="607717"/>
            <a:chOff x="1273616" y="2692345"/>
            <a:chExt cx="1343498" cy="641159"/>
          </a:xfrm>
        </p:grpSpPr>
        <p:sp>
          <p:nvSpPr>
            <p:cNvPr id="36" name="Rectangle 35">
              <a:extLst>
                <a:ext uri="{FF2B5EF4-FFF2-40B4-BE49-F238E27FC236}">
                  <a16:creationId xmlns:a16="http://schemas.microsoft.com/office/drawing/2014/main" id="{9BA59484-2CD3-63B3-87CE-BFDEC81A68FC}"/>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37" name="Rectangle 36">
              <a:extLst>
                <a:ext uri="{FF2B5EF4-FFF2-40B4-BE49-F238E27FC236}">
                  <a16:creationId xmlns:a16="http://schemas.microsoft.com/office/drawing/2014/main" id="{479D5096-3B13-C21E-6ACF-7741A7DC25E9}"/>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sp>
        <p:nvSpPr>
          <p:cNvPr id="43" name="Text Placeholder 19">
            <a:extLst>
              <a:ext uri="{FF2B5EF4-FFF2-40B4-BE49-F238E27FC236}">
                <a16:creationId xmlns:a16="http://schemas.microsoft.com/office/drawing/2014/main" id="{DAFCBD1A-5092-B9AE-C792-8097761D59D4}"/>
              </a:ext>
            </a:extLst>
          </p:cNvPr>
          <p:cNvSpPr txBox="1">
            <a:spLocks/>
          </p:cNvSpPr>
          <p:nvPr/>
        </p:nvSpPr>
        <p:spPr>
          <a:xfrm>
            <a:off x="221225" y="1367402"/>
            <a:ext cx="4350774"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44" name="Straight Connector 43">
            <a:extLst>
              <a:ext uri="{FF2B5EF4-FFF2-40B4-BE49-F238E27FC236}">
                <a16:creationId xmlns:a16="http://schemas.microsoft.com/office/drawing/2014/main" id="{A9BBBBAA-C5EF-3811-E74B-3B7678EF993A}"/>
              </a:ext>
            </a:extLst>
          </p:cNvPr>
          <p:cNvCxnSpPr>
            <a:cxnSpLocks/>
          </p:cNvCxnSpPr>
          <p:nvPr/>
        </p:nvCxnSpPr>
        <p:spPr>
          <a:xfrm>
            <a:off x="221486" y="1848486"/>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2" name="Group 41">
            <a:extLst>
              <a:ext uri="{FF2B5EF4-FFF2-40B4-BE49-F238E27FC236}">
                <a16:creationId xmlns:a16="http://schemas.microsoft.com/office/drawing/2014/main" id="{9E83901F-5A7F-F42D-C155-C41BD562D716}"/>
              </a:ext>
            </a:extLst>
          </p:cNvPr>
          <p:cNvGrpSpPr/>
          <p:nvPr/>
        </p:nvGrpSpPr>
        <p:grpSpPr>
          <a:xfrm>
            <a:off x="7464444" y="5167345"/>
            <a:ext cx="1458329" cy="607717"/>
            <a:chOff x="1273616" y="2692345"/>
            <a:chExt cx="1343498" cy="641159"/>
          </a:xfrm>
        </p:grpSpPr>
        <p:sp>
          <p:nvSpPr>
            <p:cNvPr id="45" name="Rectangle 44">
              <a:extLst>
                <a:ext uri="{FF2B5EF4-FFF2-40B4-BE49-F238E27FC236}">
                  <a16:creationId xmlns:a16="http://schemas.microsoft.com/office/drawing/2014/main" id="{AA9046BC-FFDE-5CA5-96FC-5D89EEB1D7D6}"/>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46" name="Rectangle 45">
              <a:extLst>
                <a:ext uri="{FF2B5EF4-FFF2-40B4-BE49-F238E27FC236}">
                  <a16:creationId xmlns:a16="http://schemas.microsoft.com/office/drawing/2014/main" id="{1FDA2882-1F2D-3964-6334-9084B8D9A8C0}"/>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47" name="Group 46">
            <a:extLst>
              <a:ext uri="{FF2B5EF4-FFF2-40B4-BE49-F238E27FC236}">
                <a16:creationId xmlns:a16="http://schemas.microsoft.com/office/drawing/2014/main" id="{A07C138D-92E1-B98A-615E-D1CC23E8E480}"/>
              </a:ext>
            </a:extLst>
          </p:cNvPr>
          <p:cNvGrpSpPr/>
          <p:nvPr/>
        </p:nvGrpSpPr>
        <p:grpSpPr>
          <a:xfrm>
            <a:off x="5684386" y="4211977"/>
            <a:ext cx="1458329" cy="607717"/>
            <a:chOff x="1273616" y="2692345"/>
            <a:chExt cx="1343498" cy="641159"/>
          </a:xfrm>
        </p:grpSpPr>
        <p:sp>
          <p:nvSpPr>
            <p:cNvPr id="48" name="Rectangle 47">
              <a:extLst>
                <a:ext uri="{FF2B5EF4-FFF2-40B4-BE49-F238E27FC236}">
                  <a16:creationId xmlns:a16="http://schemas.microsoft.com/office/drawing/2014/main" id="{5955E1EF-52DD-B9FE-72CA-E9D51ED42872}"/>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49" name="Rectangle 48">
              <a:extLst>
                <a:ext uri="{FF2B5EF4-FFF2-40B4-BE49-F238E27FC236}">
                  <a16:creationId xmlns:a16="http://schemas.microsoft.com/office/drawing/2014/main" id="{CE7D8108-EAF1-9C0F-7B8C-5620CBBED7B7}"/>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50" name="Group 49">
            <a:extLst>
              <a:ext uri="{FF2B5EF4-FFF2-40B4-BE49-F238E27FC236}">
                <a16:creationId xmlns:a16="http://schemas.microsoft.com/office/drawing/2014/main" id="{26E88208-2DC8-C31F-1CB6-6FA72FE581BB}"/>
              </a:ext>
            </a:extLst>
          </p:cNvPr>
          <p:cNvGrpSpPr/>
          <p:nvPr/>
        </p:nvGrpSpPr>
        <p:grpSpPr>
          <a:xfrm>
            <a:off x="5684386" y="5167345"/>
            <a:ext cx="1458329" cy="607717"/>
            <a:chOff x="1273616" y="2692345"/>
            <a:chExt cx="1343498" cy="641159"/>
          </a:xfrm>
        </p:grpSpPr>
        <p:sp>
          <p:nvSpPr>
            <p:cNvPr id="51" name="Rectangle 50">
              <a:extLst>
                <a:ext uri="{FF2B5EF4-FFF2-40B4-BE49-F238E27FC236}">
                  <a16:creationId xmlns:a16="http://schemas.microsoft.com/office/drawing/2014/main" id="{12281459-3A4C-FAEF-FF9D-D094A23C279D}"/>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52" name="Rectangle 51">
              <a:extLst>
                <a:ext uri="{FF2B5EF4-FFF2-40B4-BE49-F238E27FC236}">
                  <a16:creationId xmlns:a16="http://schemas.microsoft.com/office/drawing/2014/main" id="{4C20437E-8B04-CAF3-224F-3DA5751A9B8B}"/>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53" name="Group 52">
            <a:extLst>
              <a:ext uri="{FF2B5EF4-FFF2-40B4-BE49-F238E27FC236}">
                <a16:creationId xmlns:a16="http://schemas.microsoft.com/office/drawing/2014/main" id="{8D3F6EDB-DA4A-5601-E1C6-E8E35EE55B2A}"/>
              </a:ext>
            </a:extLst>
          </p:cNvPr>
          <p:cNvGrpSpPr/>
          <p:nvPr/>
        </p:nvGrpSpPr>
        <p:grpSpPr>
          <a:xfrm>
            <a:off x="3904326" y="4211977"/>
            <a:ext cx="1458329" cy="607717"/>
            <a:chOff x="1273616" y="2692345"/>
            <a:chExt cx="1343498" cy="641159"/>
          </a:xfrm>
        </p:grpSpPr>
        <p:sp>
          <p:nvSpPr>
            <p:cNvPr id="54" name="Rectangle 53">
              <a:extLst>
                <a:ext uri="{FF2B5EF4-FFF2-40B4-BE49-F238E27FC236}">
                  <a16:creationId xmlns:a16="http://schemas.microsoft.com/office/drawing/2014/main" id="{A6FF41A2-2744-48F7-46C6-A467B7445605}"/>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55" name="Rectangle 54">
              <a:extLst>
                <a:ext uri="{FF2B5EF4-FFF2-40B4-BE49-F238E27FC236}">
                  <a16:creationId xmlns:a16="http://schemas.microsoft.com/office/drawing/2014/main" id="{0BD792A5-E3D3-F4E4-0054-DE7AE210AFB2}"/>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56" name="Group 55">
            <a:extLst>
              <a:ext uri="{FF2B5EF4-FFF2-40B4-BE49-F238E27FC236}">
                <a16:creationId xmlns:a16="http://schemas.microsoft.com/office/drawing/2014/main" id="{6ABECF26-AA82-6A8E-2C1A-FB8A3BC08DF2}"/>
              </a:ext>
            </a:extLst>
          </p:cNvPr>
          <p:cNvGrpSpPr/>
          <p:nvPr/>
        </p:nvGrpSpPr>
        <p:grpSpPr>
          <a:xfrm>
            <a:off x="3904326" y="5167345"/>
            <a:ext cx="1458329" cy="607717"/>
            <a:chOff x="1273616" y="2692345"/>
            <a:chExt cx="1343498" cy="641159"/>
          </a:xfrm>
        </p:grpSpPr>
        <p:sp>
          <p:nvSpPr>
            <p:cNvPr id="57" name="Rectangle 56">
              <a:extLst>
                <a:ext uri="{FF2B5EF4-FFF2-40B4-BE49-F238E27FC236}">
                  <a16:creationId xmlns:a16="http://schemas.microsoft.com/office/drawing/2014/main" id="{576AEE61-DE05-0D77-CE73-E6588A89CDC3}"/>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58" name="Rectangle 57">
              <a:extLst>
                <a:ext uri="{FF2B5EF4-FFF2-40B4-BE49-F238E27FC236}">
                  <a16:creationId xmlns:a16="http://schemas.microsoft.com/office/drawing/2014/main" id="{6BDB3DEB-7D26-FF51-B552-4E6BCB4B1F1C}"/>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59" name="Group 58">
            <a:extLst>
              <a:ext uri="{FF2B5EF4-FFF2-40B4-BE49-F238E27FC236}">
                <a16:creationId xmlns:a16="http://schemas.microsoft.com/office/drawing/2014/main" id="{627487F3-D40C-26B2-382C-7E4BA4D7F33E}"/>
              </a:ext>
            </a:extLst>
          </p:cNvPr>
          <p:cNvGrpSpPr/>
          <p:nvPr/>
        </p:nvGrpSpPr>
        <p:grpSpPr>
          <a:xfrm>
            <a:off x="2124266" y="4211977"/>
            <a:ext cx="1458329" cy="607717"/>
            <a:chOff x="1273616" y="2692345"/>
            <a:chExt cx="1343498" cy="641159"/>
          </a:xfrm>
        </p:grpSpPr>
        <p:sp>
          <p:nvSpPr>
            <p:cNvPr id="60" name="Rectangle 59">
              <a:extLst>
                <a:ext uri="{FF2B5EF4-FFF2-40B4-BE49-F238E27FC236}">
                  <a16:creationId xmlns:a16="http://schemas.microsoft.com/office/drawing/2014/main" id="{B1F06301-3A6F-5916-A6D5-C708D18E1223}"/>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61" name="Rectangle 60">
              <a:extLst>
                <a:ext uri="{FF2B5EF4-FFF2-40B4-BE49-F238E27FC236}">
                  <a16:creationId xmlns:a16="http://schemas.microsoft.com/office/drawing/2014/main" id="{9C4F1B25-7534-31E0-80D6-D95127C03257}"/>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62" name="Group 61">
            <a:extLst>
              <a:ext uri="{FF2B5EF4-FFF2-40B4-BE49-F238E27FC236}">
                <a16:creationId xmlns:a16="http://schemas.microsoft.com/office/drawing/2014/main" id="{2B6DD639-9348-06D6-FB18-E128DA597D28}"/>
              </a:ext>
            </a:extLst>
          </p:cNvPr>
          <p:cNvGrpSpPr/>
          <p:nvPr/>
        </p:nvGrpSpPr>
        <p:grpSpPr>
          <a:xfrm>
            <a:off x="2124266" y="5167345"/>
            <a:ext cx="1458329" cy="607717"/>
            <a:chOff x="1273616" y="2692345"/>
            <a:chExt cx="1343498" cy="641159"/>
          </a:xfrm>
        </p:grpSpPr>
        <p:sp>
          <p:nvSpPr>
            <p:cNvPr id="63" name="Rectangle 62">
              <a:extLst>
                <a:ext uri="{FF2B5EF4-FFF2-40B4-BE49-F238E27FC236}">
                  <a16:creationId xmlns:a16="http://schemas.microsoft.com/office/drawing/2014/main" id="{B7BA27E5-6B0D-9BAE-C89F-5BBE83D33F24}"/>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64" name="Rectangle 63">
              <a:extLst>
                <a:ext uri="{FF2B5EF4-FFF2-40B4-BE49-F238E27FC236}">
                  <a16:creationId xmlns:a16="http://schemas.microsoft.com/office/drawing/2014/main" id="{B843D323-8102-E8B0-FC8A-B768A5DBCA59}"/>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65" name="Group 64">
            <a:extLst>
              <a:ext uri="{FF2B5EF4-FFF2-40B4-BE49-F238E27FC236}">
                <a16:creationId xmlns:a16="http://schemas.microsoft.com/office/drawing/2014/main" id="{0C67EF1C-808D-EED7-2538-FA05F0D83408}"/>
              </a:ext>
            </a:extLst>
          </p:cNvPr>
          <p:cNvGrpSpPr/>
          <p:nvPr/>
        </p:nvGrpSpPr>
        <p:grpSpPr>
          <a:xfrm>
            <a:off x="344206" y="4211977"/>
            <a:ext cx="1458329" cy="607717"/>
            <a:chOff x="1273616" y="2692345"/>
            <a:chExt cx="1343498" cy="641159"/>
          </a:xfrm>
        </p:grpSpPr>
        <p:sp>
          <p:nvSpPr>
            <p:cNvPr id="66" name="Rectangle 65">
              <a:extLst>
                <a:ext uri="{FF2B5EF4-FFF2-40B4-BE49-F238E27FC236}">
                  <a16:creationId xmlns:a16="http://schemas.microsoft.com/office/drawing/2014/main" id="{D66A8F9F-BCBB-7C38-D5D9-8109C3B92C8A}"/>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67" name="Rectangle 66">
              <a:extLst>
                <a:ext uri="{FF2B5EF4-FFF2-40B4-BE49-F238E27FC236}">
                  <a16:creationId xmlns:a16="http://schemas.microsoft.com/office/drawing/2014/main" id="{671A0C56-6B73-3FB1-E38A-FAD2ABF55607}"/>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68" name="Group 67">
            <a:extLst>
              <a:ext uri="{FF2B5EF4-FFF2-40B4-BE49-F238E27FC236}">
                <a16:creationId xmlns:a16="http://schemas.microsoft.com/office/drawing/2014/main" id="{A485732B-E5A3-DB2E-04E3-9DF539173BE2}"/>
              </a:ext>
            </a:extLst>
          </p:cNvPr>
          <p:cNvGrpSpPr/>
          <p:nvPr/>
        </p:nvGrpSpPr>
        <p:grpSpPr>
          <a:xfrm>
            <a:off x="344206" y="5167345"/>
            <a:ext cx="1458329" cy="607717"/>
            <a:chOff x="1273616" y="2692345"/>
            <a:chExt cx="1343498" cy="641159"/>
          </a:xfrm>
        </p:grpSpPr>
        <p:sp>
          <p:nvSpPr>
            <p:cNvPr id="69" name="Rectangle 68">
              <a:extLst>
                <a:ext uri="{FF2B5EF4-FFF2-40B4-BE49-F238E27FC236}">
                  <a16:creationId xmlns:a16="http://schemas.microsoft.com/office/drawing/2014/main" id="{4B0BC652-2464-89F9-B5C5-B3206E2C7633}"/>
                </a:ext>
              </a:extLst>
            </p:cNvPr>
            <p:cNvSpPr/>
            <p:nvPr/>
          </p:nvSpPr>
          <p:spPr>
            <a:xfrm>
              <a:off x="1273616" y="2692345"/>
              <a:ext cx="1343498"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70" name="Rectangle 69">
              <a:extLst>
                <a:ext uri="{FF2B5EF4-FFF2-40B4-BE49-F238E27FC236}">
                  <a16:creationId xmlns:a16="http://schemas.microsoft.com/office/drawing/2014/main" id="{494C2478-35E4-40DE-96EF-88F2526EADA6}"/>
                </a:ext>
              </a:extLst>
            </p:cNvPr>
            <p:cNvSpPr/>
            <p:nvPr/>
          </p:nvSpPr>
          <p:spPr>
            <a:xfrm>
              <a:off x="1281039" y="2692346"/>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cxnSp>
        <p:nvCxnSpPr>
          <p:cNvPr id="72" name="Connector: Elbow 71">
            <a:extLst>
              <a:ext uri="{FF2B5EF4-FFF2-40B4-BE49-F238E27FC236}">
                <a16:creationId xmlns:a16="http://schemas.microsoft.com/office/drawing/2014/main" id="{F4DDB262-6365-D657-2852-5D6BA4CD7193}"/>
              </a:ext>
            </a:extLst>
          </p:cNvPr>
          <p:cNvCxnSpPr>
            <a:cxnSpLocks/>
            <a:stCxn id="11" idx="2"/>
            <a:endCxn id="55" idx="1"/>
          </p:cNvCxnSpPr>
          <p:nvPr/>
        </p:nvCxnSpPr>
        <p:spPr>
          <a:xfrm rot="16200000" flipH="1">
            <a:off x="3554038" y="4157491"/>
            <a:ext cx="651510" cy="65179"/>
          </a:xfrm>
          <a:prstGeom prst="bentConnector2">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4" name="Connector: Elbow 73">
            <a:extLst>
              <a:ext uri="{FF2B5EF4-FFF2-40B4-BE49-F238E27FC236}">
                <a16:creationId xmlns:a16="http://schemas.microsoft.com/office/drawing/2014/main" id="{0DDDB2FE-83D1-94E3-9792-333C37B41082}"/>
              </a:ext>
            </a:extLst>
          </p:cNvPr>
          <p:cNvCxnSpPr>
            <a:cxnSpLocks/>
            <a:stCxn id="14" idx="2"/>
            <a:endCxn id="49" idx="1"/>
          </p:cNvCxnSpPr>
          <p:nvPr/>
        </p:nvCxnSpPr>
        <p:spPr>
          <a:xfrm rot="16200000" flipH="1">
            <a:off x="5334098" y="4157491"/>
            <a:ext cx="651510" cy="65180"/>
          </a:xfrm>
          <a:prstGeom prst="bentConnector2">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6" name="Connector: Elbow 75">
            <a:extLst>
              <a:ext uri="{FF2B5EF4-FFF2-40B4-BE49-F238E27FC236}">
                <a16:creationId xmlns:a16="http://schemas.microsoft.com/office/drawing/2014/main" id="{C0D97B6F-76E8-259E-82EB-9CFA1EB8BE48}"/>
              </a:ext>
            </a:extLst>
          </p:cNvPr>
          <p:cNvCxnSpPr>
            <a:cxnSpLocks/>
            <a:stCxn id="14" idx="2"/>
            <a:endCxn id="51" idx="1"/>
          </p:cNvCxnSpPr>
          <p:nvPr/>
        </p:nvCxnSpPr>
        <p:spPr>
          <a:xfrm rot="16200000" flipH="1">
            <a:off x="4852385" y="4639203"/>
            <a:ext cx="1606878" cy="57123"/>
          </a:xfrm>
          <a:prstGeom prst="bentConnector2">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8" name="Connector: Elbow 77">
            <a:extLst>
              <a:ext uri="{FF2B5EF4-FFF2-40B4-BE49-F238E27FC236}">
                <a16:creationId xmlns:a16="http://schemas.microsoft.com/office/drawing/2014/main" id="{6BBE2390-3058-C083-B0E4-CAC626073563}"/>
              </a:ext>
            </a:extLst>
          </p:cNvPr>
          <p:cNvCxnSpPr>
            <a:cxnSpLocks/>
            <a:stCxn id="17" idx="2"/>
            <a:endCxn id="37" idx="1"/>
          </p:cNvCxnSpPr>
          <p:nvPr/>
        </p:nvCxnSpPr>
        <p:spPr>
          <a:xfrm rot="16200000" flipH="1">
            <a:off x="7114156" y="4157491"/>
            <a:ext cx="651510" cy="65179"/>
          </a:xfrm>
          <a:prstGeom prst="bentConnector2">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0" name="Connector: Elbow 79">
            <a:extLst>
              <a:ext uri="{FF2B5EF4-FFF2-40B4-BE49-F238E27FC236}">
                <a16:creationId xmlns:a16="http://schemas.microsoft.com/office/drawing/2014/main" id="{34285B1F-88C9-ADA3-F87D-7BFCA128DE7E}"/>
              </a:ext>
            </a:extLst>
          </p:cNvPr>
          <p:cNvCxnSpPr>
            <a:cxnSpLocks/>
            <a:stCxn id="17" idx="2"/>
            <a:endCxn id="45" idx="1"/>
          </p:cNvCxnSpPr>
          <p:nvPr/>
        </p:nvCxnSpPr>
        <p:spPr>
          <a:xfrm rot="16200000" flipH="1">
            <a:off x="6632444" y="4639204"/>
            <a:ext cx="1606878" cy="57122"/>
          </a:xfrm>
          <a:prstGeom prst="bentConnector2">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2" name="Connector: Elbow 81">
            <a:extLst>
              <a:ext uri="{FF2B5EF4-FFF2-40B4-BE49-F238E27FC236}">
                <a16:creationId xmlns:a16="http://schemas.microsoft.com/office/drawing/2014/main" id="{8DFDEBE3-3927-278A-14DC-E43D210C79D3}"/>
              </a:ext>
            </a:extLst>
          </p:cNvPr>
          <p:cNvCxnSpPr>
            <a:cxnSpLocks/>
            <a:stCxn id="8" idx="2"/>
            <a:endCxn id="61" idx="1"/>
          </p:cNvCxnSpPr>
          <p:nvPr/>
        </p:nvCxnSpPr>
        <p:spPr>
          <a:xfrm rot="16200000" flipH="1">
            <a:off x="1773979" y="4157492"/>
            <a:ext cx="651510" cy="65178"/>
          </a:xfrm>
          <a:prstGeom prst="bentConnector2">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4" name="Connector: Elbow 83">
            <a:extLst>
              <a:ext uri="{FF2B5EF4-FFF2-40B4-BE49-F238E27FC236}">
                <a16:creationId xmlns:a16="http://schemas.microsoft.com/office/drawing/2014/main" id="{B192085F-0B68-3A19-E92D-12C54456A3EE}"/>
              </a:ext>
            </a:extLst>
          </p:cNvPr>
          <p:cNvCxnSpPr>
            <a:cxnSpLocks/>
            <a:stCxn id="8" idx="2"/>
            <a:endCxn id="63" idx="1"/>
          </p:cNvCxnSpPr>
          <p:nvPr/>
        </p:nvCxnSpPr>
        <p:spPr>
          <a:xfrm rot="16200000" flipH="1">
            <a:off x="1292266" y="4639204"/>
            <a:ext cx="1606878" cy="57121"/>
          </a:xfrm>
          <a:prstGeom prst="bentConnector2">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6" name="Connector: Elbow 85">
            <a:extLst>
              <a:ext uri="{FF2B5EF4-FFF2-40B4-BE49-F238E27FC236}">
                <a16:creationId xmlns:a16="http://schemas.microsoft.com/office/drawing/2014/main" id="{93BDCB7D-9F42-318A-DAC4-BB2D57CCF0B0}"/>
              </a:ext>
            </a:extLst>
          </p:cNvPr>
          <p:cNvCxnSpPr>
            <a:cxnSpLocks/>
            <a:endCxn id="67" idx="1"/>
          </p:cNvCxnSpPr>
          <p:nvPr/>
        </p:nvCxnSpPr>
        <p:spPr>
          <a:xfrm rot="16200000" flipH="1">
            <a:off x="-6082" y="4157490"/>
            <a:ext cx="651511" cy="65179"/>
          </a:xfrm>
          <a:prstGeom prst="bentConnector2">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8" name="Connector: Elbow 87">
            <a:extLst>
              <a:ext uri="{FF2B5EF4-FFF2-40B4-BE49-F238E27FC236}">
                <a16:creationId xmlns:a16="http://schemas.microsoft.com/office/drawing/2014/main" id="{20AE0A0C-11EC-7F06-8C2E-20F91408F3FF}"/>
              </a:ext>
            </a:extLst>
          </p:cNvPr>
          <p:cNvCxnSpPr>
            <a:cxnSpLocks/>
            <a:stCxn id="5" idx="2"/>
            <a:endCxn id="69" idx="1"/>
          </p:cNvCxnSpPr>
          <p:nvPr/>
        </p:nvCxnSpPr>
        <p:spPr>
          <a:xfrm rot="16200000" flipH="1">
            <a:off x="-487794" y="4639204"/>
            <a:ext cx="1606878" cy="57122"/>
          </a:xfrm>
          <a:prstGeom prst="bentConnector2">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0" name="Connector: Elbow 89">
            <a:extLst>
              <a:ext uri="{FF2B5EF4-FFF2-40B4-BE49-F238E27FC236}">
                <a16:creationId xmlns:a16="http://schemas.microsoft.com/office/drawing/2014/main" id="{777791E0-E67A-14A6-C92A-FCE984A48C7D}"/>
              </a:ext>
            </a:extLst>
          </p:cNvPr>
          <p:cNvCxnSpPr>
            <a:cxnSpLocks/>
            <a:stCxn id="11" idx="2"/>
            <a:endCxn id="57" idx="1"/>
          </p:cNvCxnSpPr>
          <p:nvPr/>
        </p:nvCxnSpPr>
        <p:spPr>
          <a:xfrm rot="16200000" flipH="1">
            <a:off x="3072326" y="4639204"/>
            <a:ext cx="1606878" cy="57122"/>
          </a:xfrm>
          <a:prstGeom prst="bentConnector2">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82106228"/>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19" name="Straight Connector 118">
            <a:extLst>
              <a:ext uri="{FF2B5EF4-FFF2-40B4-BE49-F238E27FC236}">
                <a16:creationId xmlns:a16="http://schemas.microsoft.com/office/drawing/2014/main" id="{DF03D9BD-819D-E184-8447-7969AC946188}"/>
              </a:ext>
            </a:extLst>
          </p:cNvPr>
          <p:cNvCxnSpPr>
            <a:stCxn id="81" idx="3"/>
            <a:endCxn id="106" idx="1"/>
          </p:cNvCxnSpPr>
          <p:nvPr/>
        </p:nvCxnSpPr>
        <p:spPr>
          <a:xfrm>
            <a:off x="1783808" y="3960047"/>
            <a:ext cx="22958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16962E3A-43EB-794C-36F2-C482A0FB8B44}"/>
              </a:ext>
            </a:extLst>
          </p:cNvPr>
          <p:cNvCxnSpPr>
            <a:stCxn id="105" idx="3"/>
            <a:endCxn id="67" idx="1"/>
          </p:cNvCxnSpPr>
          <p:nvPr/>
        </p:nvCxnSpPr>
        <p:spPr>
          <a:xfrm>
            <a:off x="3568550" y="3960047"/>
            <a:ext cx="22958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8176BE59-5F4E-993F-5784-82BEAF211AB4}"/>
              </a:ext>
            </a:extLst>
          </p:cNvPr>
          <p:cNvCxnSpPr>
            <a:stCxn id="66" idx="3"/>
            <a:endCxn id="52" idx="1"/>
          </p:cNvCxnSpPr>
          <p:nvPr/>
        </p:nvCxnSpPr>
        <p:spPr>
          <a:xfrm>
            <a:off x="5353291" y="3960047"/>
            <a:ext cx="222159"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AA408D99-B0B5-990F-3EBF-2A33801F76A7}"/>
              </a:ext>
            </a:extLst>
          </p:cNvPr>
          <p:cNvCxnSpPr>
            <a:stCxn id="51" idx="3"/>
            <a:endCxn id="97" idx="1"/>
          </p:cNvCxnSpPr>
          <p:nvPr/>
        </p:nvCxnSpPr>
        <p:spPr>
          <a:xfrm>
            <a:off x="7138032" y="3960047"/>
            <a:ext cx="229583"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9" name="Connector: Elbow 128">
            <a:extLst>
              <a:ext uri="{FF2B5EF4-FFF2-40B4-BE49-F238E27FC236}">
                <a16:creationId xmlns:a16="http://schemas.microsoft.com/office/drawing/2014/main" id="{4D614C39-8CDA-F7CA-6618-EA5AC57B18FB}"/>
              </a:ext>
            </a:extLst>
          </p:cNvPr>
          <p:cNvCxnSpPr>
            <a:stCxn id="81" idx="3"/>
            <a:endCxn id="112" idx="1"/>
          </p:cNvCxnSpPr>
          <p:nvPr/>
        </p:nvCxnSpPr>
        <p:spPr>
          <a:xfrm flipV="1">
            <a:off x="1783808" y="3211277"/>
            <a:ext cx="229582" cy="74877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1" name="Connector: Elbow 130">
            <a:extLst>
              <a:ext uri="{FF2B5EF4-FFF2-40B4-BE49-F238E27FC236}">
                <a16:creationId xmlns:a16="http://schemas.microsoft.com/office/drawing/2014/main" id="{4E60E6A4-711D-3A21-BAC2-94EF7B9FC9D6}"/>
              </a:ext>
            </a:extLst>
          </p:cNvPr>
          <p:cNvCxnSpPr>
            <a:stCxn id="81" idx="3"/>
            <a:endCxn id="114" idx="1"/>
          </p:cNvCxnSpPr>
          <p:nvPr/>
        </p:nvCxnSpPr>
        <p:spPr>
          <a:xfrm>
            <a:off x="1783808" y="3960047"/>
            <a:ext cx="229582" cy="74877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3" name="Connector: Elbow 132">
            <a:extLst>
              <a:ext uri="{FF2B5EF4-FFF2-40B4-BE49-F238E27FC236}">
                <a16:creationId xmlns:a16="http://schemas.microsoft.com/office/drawing/2014/main" id="{06FD0FDB-0CEF-D21E-120F-7983C0CB65F8}"/>
              </a:ext>
            </a:extLst>
          </p:cNvPr>
          <p:cNvCxnSpPr>
            <a:stCxn id="111" idx="3"/>
            <a:endCxn id="61" idx="1"/>
          </p:cNvCxnSpPr>
          <p:nvPr/>
        </p:nvCxnSpPr>
        <p:spPr>
          <a:xfrm flipV="1">
            <a:off x="3568550" y="2462507"/>
            <a:ext cx="229582" cy="74877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5" name="Connector: Elbow 134">
            <a:extLst>
              <a:ext uri="{FF2B5EF4-FFF2-40B4-BE49-F238E27FC236}">
                <a16:creationId xmlns:a16="http://schemas.microsoft.com/office/drawing/2014/main" id="{E39DFD9C-1DD2-423E-B672-3ED74EB7A7AD}"/>
              </a:ext>
            </a:extLst>
          </p:cNvPr>
          <p:cNvCxnSpPr>
            <a:stCxn id="113" idx="3"/>
            <a:endCxn id="64" idx="1"/>
          </p:cNvCxnSpPr>
          <p:nvPr/>
        </p:nvCxnSpPr>
        <p:spPr>
          <a:xfrm>
            <a:off x="3568550" y="4708817"/>
            <a:ext cx="229582" cy="74877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7" name="Connector: Elbow 136">
            <a:extLst>
              <a:ext uri="{FF2B5EF4-FFF2-40B4-BE49-F238E27FC236}">
                <a16:creationId xmlns:a16="http://schemas.microsoft.com/office/drawing/2014/main" id="{519B63E8-FD92-D172-8648-CD9C31E5C6BB}"/>
              </a:ext>
            </a:extLst>
          </p:cNvPr>
          <p:cNvCxnSpPr>
            <a:stCxn id="54" idx="3"/>
            <a:endCxn id="48" idx="1"/>
          </p:cNvCxnSpPr>
          <p:nvPr/>
        </p:nvCxnSpPr>
        <p:spPr>
          <a:xfrm>
            <a:off x="5353291" y="4708817"/>
            <a:ext cx="222159" cy="74877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9" name="Connector: Elbow 138">
            <a:extLst>
              <a:ext uri="{FF2B5EF4-FFF2-40B4-BE49-F238E27FC236}">
                <a16:creationId xmlns:a16="http://schemas.microsoft.com/office/drawing/2014/main" id="{E76F405D-8A5A-5A8A-2749-1E39F5B2A9FF}"/>
              </a:ext>
            </a:extLst>
          </p:cNvPr>
          <p:cNvCxnSpPr>
            <a:stCxn id="60" idx="3"/>
            <a:endCxn id="43" idx="1"/>
          </p:cNvCxnSpPr>
          <p:nvPr/>
        </p:nvCxnSpPr>
        <p:spPr>
          <a:xfrm>
            <a:off x="5353291" y="2462507"/>
            <a:ext cx="229582" cy="74877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1" name="Connector: Elbow 140">
            <a:extLst>
              <a:ext uri="{FF2B5EF4-FFF2-40B4-BE49-F238E27FC236}">
                <a16:creationId xmlns:a16="http://schemas.microsoft.com/office/drawing/2014/main" id="{89544711-3461-F0C0-D9C6-2819CB312587}"/>
              </a:ext>
            </a:extLst>
          </p:cNvPr>
          <p:cNvCxnSpPr>
            <a:stCxn id="42" idx="3"/>
            <a:endCxn id="91" idx="1"/>
          </p:cNvCxnSpPr>
          <p:nvPr/>
        </p:nvCxnSpPr>
        <p:spPr>
          <a:xfrm flipV="1">
            <a:off x="7138032" y="2462507"/>
            <a:ext cx="229583" cy="74877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3" name="Connector: Elbow 142">
            <a:extLst>
              <a:ext uri="{FF2B5EF4-FFF2-40B4-BE49-F238E27FC236}">
                <a16:creationId xmlns:a16="http://schemas.microsoft.com/office/drawing/2014/main" id="{EC0D0E0B-F4D1-6846-AA72-2B9C0100BB23}"/>
              </a:ext>
            </a:extLst>
          </p:cNvPr>
          <p:cNvCxnSpPr>
            <a:stCxn id="45" idx="3"/>
            <a:endCxn id="88" idx="1"/>
          </p:cNvCxnSpPr>
          <p:nvPr/>
        </p:nvCxnSpPr>
        <p:spPr>
          <a:xfrm>
            <a:off x="7138032" y="2462507"/>
            <a:ext cx="229583" cy="74877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Connector: Elbow 144">
            <a:extLst>
              <a:ext uri="{FF2B5EF4-FFF2-40B4-BE49-F238E27FC236}">
                <a16:creationId xmlns:a16="http://schemas.microsoft.com/office/drawing/2014/main" id="{100C53EE-042A-335C-5B8C-5DBE1064CEB7}"/>
              </a:ext>
            </a:extLst>
          </p:cNvPr>
          <p:cNvCxnSpPr>
            <a:stCxn id="39" idx="3"/>
            <a:endCxn id="93" idx="1"/>
          </p:cNvCxnSpPr>
          <p:nvPr/>
        </p:nvCxnSpPr>
        <p:spPr>
          <a:xfrm>
            <a:off x="7138032" y="4708817"/>
            <a:ext cx="222160" cy="74877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D076AC78-68C2-7C03-61D7-22275E3A053F}"/>
              </a:ext>
            </a:extLst>
          </p:cNvPr>
          <p:cNvCxnSpPr>
            <a:stCxn id="113" idx="3"/>
            <a:endCxn id="54" idx="1"/>
          </p:cNvCxnSpPr>
          <p:nvPr/>
        </p:nvCxnSpPr>
        <p:spPr>
          <a:xfrm>
            <a:off x="3568550" y="4708817"/>
            <a:ext cx="222159"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28C16C1D-DAD4-B573-6EB8-436F8660D123}"/>
              </a:ext>
            </a:extLst>
          </p:cNvPr>
          <p:cNvCxnSpPr>
            <a:stCxn id="111" idx="3"/>
            <a:endCxn id="58" idx="1"/>
          </p:cNvCxnSpPr>
          <p:nvPr/>
        </p:nvCxnSpPr>
        <p:spPr>
          <a:xfrm>
            <a:off x="3568550" y="3211277"/>
            <a:ext cx="22958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78AA340C-F9AF-CF6C-5A98-8DEF14951808}"/>
              </a:ext>
            </a:extLst>
          </p:cNvPr>
          <p:cNvCxnSpPr>
            <a:stCxn id="57" idx="3"/>
            <a:endCxn id="42" idx="1"/>
          </p:cNvCxnSpPr>
          <p:nvPr/>
        </p:nvCxnSpPr>
        <p:spPr>
          <a:xfrm>
            <a:off x="5353291" y="3211277"/>
            <a:ext cx="22958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7F6C0526-DD27-F522-A8E6-8312689E0AEA}"/>
              </a:ext>
            </a:extLst>
          </p:cNvPr>
          <p:cNvCxnSpPr>
            <a:stCxn id="54" idx="3"/>
            <a:endCxn id="39" idx="1"/>
          </p:cNvCxnSpPr>
          <p:nvPr/>
        </p:nvCxnSpPr>
        <p:spPr>
          <a:xfrm>
            <a:off x="5353291" y="4708817"/>
            <a:ext cx="222159"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6137EFBC-3452-8F22-BE09-A56AD0E55C48}"/>
              </a:ext>
            </a:extLst>
          </p:cNvPr>
          <p:cNvCxnSpPr>
            <a:stCxn id="39" idx="3"/>
            <a:endCxn id="85" idx="1"/>
          </p:cNvCxnSpPr>
          <p:nvPr/>
        </p:nvCxnSpPr>
        <p:spPr>
          <a:xfrm>
            <a:off x="7138032" y="4708817"/>
            <a:ext cx="229583"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554F1BAC-8D5D-DA8E-A346-E79C6E5E702C}"/>
              </a:ext>
            </a:extLst>
          </p:cNvPr>
          <p:cNvSpPr>
            <a:spLocks noGrp="1"/>
          </p:cNvSpPr>
          <p:nvPr>
            <p:ph type="title"/>
          </p:nvPr>
        </p:nvSpPr>
        <p:spPr>
          <a:xfrm>
            <a:off x="221226" y="365126"/>
            <a:ext cx="8701548" cy="578772"/>
          </a:xfrm>
        </p:spPr>
        <p:txBody>
          <a:bodyPr/>
          <a:lstStyle/>
          <a:p>
            <a:r>
              <a:rPr lang="en-US" dirty="0"/>
              <a:t>Organizational Chart (Left Hierarchy)</a:t>
            </a:r>
          </a:p>
        </p:txBody>
      </p:sp>
      <p:grpSp>
        <p:nvGrpSpPr>
          <p:cNvPr id="38" name="Group 37">
            <a:extLst>
              <a:ext uri="{FF2B5EF4-FFF2-40B4-BE49-F238E27FC236}">
                <a16:creationId xmlns:a16="http://schemas.microsoft.com/office/drawing/2014/main" id="{894E8454-D344-85A7-743A-02496FAC5528}"/>
              </a:ext>
            </a:extLst>
          </p:cNvPr>
          <p:cNvGrpSpPr/>
          <p:nvPr/>
        </p:nvGrpSpPr>
        <p:grpSpPr>
          <a:xfrm>
            <a:off x="5575450" y="4388237"/>
            <a:ext cx="1562582" cy="641159"/>
            <a:chOff x="477456" y="3605136"/>
            <a:chExt cx="1562582" cy="641159"/>
          </a:xfrm>
        </p:grpSpPr>
        <p:sp>
          <p:nvSpPr>
            <p:cNvPr id="39" name="Rectangle 38">
              <a:extLst>
                <a:ext uri="{FF2B5EF4-FFF2-40B4-BE49-F238E27FC236}">
                  <a16:creationId xmlns:a16="http://schemas.microsoft.com/office/drawing/2014/main" id="{4D226228-45F5-4C85-DD9C-43A90DFB6644}"/>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40" name="Rectangle 39">
              <a:extLst>
                <a:ext uri="{FF2B5EF4-FFF2-40B4-BE49-F238E27FC236}">
                  <a16:creationId xmlns:a16="http://schemas.microsoft.com/office/drawing/2014/main" id="{D50F18CA-AFA9-6474-BDD8-37453D635D21}"/>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41" name="Group 40">
            <a:extLst>
              <a:ext uri="{FF2B5EF4-FFF2-40B4-BE49-F238E27FC236}">
                <a16:creationId xmlns:a16="http://schemas.microsoft.com/office/drawing/2014/main" id="{96A080C7-2F99-1783-9E3E-DD56E543D32E}"/>
              </a:ext>
            </a:extLst>
          </p:cNvPr>
          <p:cNvGrpSpPr/>
          <p:nvPr/>
        </p:nvGrpSpPr>
        <p:grpSpPr>
          <a:xfrm>
            <a:off x="5575450" y="2890697"/>
            <a:ext cx="1562582" cy="641159"/>
            <a:chOff x="477456" y="3605136"/>
            <a:chExt cx="1562582" cy="641159"/>
          </a:xfrm>
        </p:grpSpPr>
        <p:sp>
          <p:nvSpPr>
            <p:cNvPr id="42" name="Rectangle 41">
              <a:extLst>
                <a:ext uri="{FF2B5EF4-FFF2-40B4-BE49-F238E27FC236}">
                  <a16:creationId xmlns:a16="http://schemas.microsoft.com/office/drawing/2014/main" id="{9A7BD54A-6BB3-8862-95F3-DD5FCE9BF93C}"/>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43" name="Rectangle 42">
              <a:extLst>
                <a:ext uri="{FF2B5EF4-FFF2-40B4-BE49-F238E27FC236}">
                  <a16:creationId xmlns:a16="http://schemas.microsoft.com/office/drawing/2014/main" id="{CD0B6FE1-27EC-109E-1047-739F72589236}"/>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44" name="Group 43">
            <a:extLst>
              <a:ext uri="{FF2B5EF4-FFF2-40B4-BE49-F238E27FC236}">
                <a16:creationId xmlns:a16="http://schemas.microsoft.com/office/drawing/2014/main" id="{767D8E16-934E-CCBD-A9B0-0C5A8625A9B2}"/>
              </a:ext>
            </a:extLst>
          </p:cNvPr>
          <p:cNvGrpSpPr/>
          <p:nvPr/>
        </p:nvGrpSpPr>
        <p:grpSpPr>
          <a:xfrm>
            <a:off x="5575450" y="2141927"/>
            <a:ext cx="1562582" cy="641159"/>
            <a:chOff x="477456" y="3605136"/>
            <a:chExt cx="1562582" cy="641159"/>
          </a:xfrm>
        </p:grpSpPr>
        <p:sp>
          <p:nvSpPr>
            <p:cNvPr id="45" name="Rectangle 44">
              <a:extLst>
                <a:ext uri="{FF2B5EF4-FFF2-40B4-BE49-F238E27FC236}">
                  <a16:creationId xmlns:a16="http://schemas.microsoft.com/office/drawing/2014/main" id="{41B51203-4B2C-9992-0A46-0F87A4517697}"/>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46" name="Rectangle 45">
              <a:extLst>
                <a:ext uri="{FF2B5EF4-FFF2-40B4-BE49-F238E27FC236}">
                  <a16:creationId xmlns:a16="http://schemas.microsoft.com/office/drawing/2014/main" id="{54912309-D0FA-4D3C-5F4A-4E1C72C40A57}"/>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47" name="Group 46">
            <a:extLst>
              <a:ext uri="{FF2B5EF4-FFF2-40B4-BE49-F238E27FC236}">
                <a16:creationId xmlns:a16="http://schemas.microsoft.com/office/drawing/2014/main" id="{76AB19BE-D32A-8234-92C0-54FF79192A06}"/>
              </a:ext>
            </a:extLst>
          </p:cNvPr>
          <p:cNvGrpSpPr/>
          <p:nvPr/>
        </p:nvGrpSpPr>
        <p:grpSpPr>
          <a:xfrm>
            <a:off x="5575450" y="5137007"/>
            <a:ext cx="1562582" cy="641159"/>
            <a:chOff x="477456" y="3605136"/>
            <a:chExt cx="1562582" cy="641159"/>
          </a:xfrm>
        </p:grpSpPr>
        <p:sp>
          <p:nvSpPr>
            <p:cNvPr id="48" name="Rectangle 47">
              <a:extLst>
                <a:ext uri="{FF2B5EF4-FFF2-40B4-BE49-F238E27FC236}">
                  <a16:creationId xmlns:a16="http://schemas.microsoft.com/office/drawing/2014/main" id="{3B37F615-C559-0CE5-26BB-6863D7ADB8D9}"/>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49" name="Rectangle 48">
              <a:extLst>
                <a:ext uri="{FF2B5EF4-FFF2-40B4-BE49-F238E27FC236}">
                  <a16:creationId xmlns:a16="http://schemas.microsoft.com/office/drawing/2014/main" id="{A00F9CFA-FE25-B199-7B14-AD11A0F17525}"/>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50" name="Group 49">
            <a:extLst>
              <a:ext uri="{FF2B5EF4-FFF2-40B4-BE49-F238E27FC236}">
                <a16:creationId xmlns:a16="http://schemas.microsoft.com/office/drawing/2014/main" id="{F0E96D4E-4148-2587-5856-FBDF57DCC9C8}"/>
              </a:ext>
            </a:extLst>
          </p:cNvPr>
          <p:cNvGrpSpPr/>
          <p:nvPr/>
        </p:nvGrpSpPr>
        <p:grpSpPr>
          <a:xfrm>
            <a:off x="5575450" y="3639467"/>
            <a:ext cx="1562582" cy="641159"/>
            <a:chOff x="477456" y="3605136"/>
            <a:chExt cx="1562582" cy="641159"/>
          </a:xfrm>
        </p:grpSpPr>
        <p:sp>
          <p:nvSpPr>
            <p:cNvPr id="51" name="Rectangle 50">
              <a:extLst>
                <a:ext uri="{FF2B5EF4-FFF2-40B4-BE49-F238E27FC236}">
                  <a16:creationId xmlns:a16="http://schemas.microsoft.com/office/drawing/2014/main" id="{40548D54-84ED-A9C2-8A0C-EDE60C8E220A}"/>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52" name="Rectangle 51">
              <a:extLst>
                <a:ext uri="{FF2B5EF4-FFF2-40B4-BE49-F238E27FC236}">
                  <a16:creationId xmlns:a16="http://schemas.microsoft.com/office/drawing/2014/main" id="{A53DA86C-6ABE-3527-2FDA-71E96DD135B6}"/>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53" name="Group 52">
            <a:extLst>
              <a:ext uri="{FF2B5EF4-FFF2-40B4-BE49-F238E27FC236}">
                <a16:creationId xmlns:a16="http://schemas.microsoft.com/office/drawing/2014/main" id="{FCD5B380-BA1F-3C69-9A0E-F7A45B45F881}"/>
              </a:ext>
            </a:extLst>
          </p:cNvPr>
          <p:cNvGrpSpPr/>
          <p:nvPr/>
        </p:nvGrpSpPr>
        <p:grpSpPr>
          <a:xfrm>
            <a:off x="3790708" y="4388237"/>
            <a:ext cx="1562582" cy="641159"/>
            <a:chOff x="477456" y="3605136"/>
            <a:chExt cx="1562582" cy="641159"/>
          </a:xfrm>
        </p:grpSpPr>
        <p:sp>
          <p:nvSpPr>
            <p:cNvPr id="54" name="Rectangle 53">
              <a:extLst>
                <a:ext uri="{FF2B5EF4-FFF2-40B4-BE49-F238E27FC236}">
                  <a16:creationId xmlns:a16="http://schemas.microsoft.com/office/drawing/2014/main" id="{75D09FD4-9903-4409-46F7-B9A525465971}"/>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55" name="Rectangle 54">
              <a:extLst>
                <a:ext uri="{FF2B5EF4-FFF2-40B4-BE49-F238E27FC236}">
                  <a16:creationId xmlns:a16="http://schemas.microsoft.com/office/drawing/2014/main" id="{005CABB2-19D4-0B0F-484E-9D483B3CBB74}"/>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56" name="Group 55">
            <a:extLst>
              <a:ext uri="{FF2B5EF4-FFF2-40B4-BE49-F238E27FC236}">
                <a16:creationId xmlns:a16="http://schemas.microsoft.com/office/drawing/2014/main" id="{D8F41415-FBBC-6112-3BD1-D9803268B8D4}"/>
              </a:ext>
            </a:extLst>
          </p:cNvPr>
          <p:cNvGrpSpPr/>
          <p:nvPr/>
        </p:nvGrpSpPr>
        <p:grpSpPr>
          <a:xfrm>
            <a:off x="3790708" y="2890697"/>
            <a:ext cx="1562582" cy="641159"/>
            <a:chOff x="477456" y="3605136"/>
            <a:chExt cx="1562582" cy="641159"/>
          </a:xfrm>
        </p:grpSpPr>
        <p:sp>
          <p:nvSpPr>
            <p:cNvPr id="57" name="Rectangle 56">
              <a:extLst>
                <a:ext uri="{FF2B5EF4-FFF2-40B4-BE49-F238E27FC236}">
                  <a16:creationId xmlns:a16="http://schemas.microsoft.com/office/drawing/2014/main" id="{35D82A76-C2FB-298B-0533-10A9D748811E}"/>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58" name="Rectangle 57">
              <a:extLst>
                <a:ext uri="{FF2B5EF4-FFF2-40B4-BE49-F238E27FC236}">
                  <a16:creationId xmlns:a16="http://schemas.microsoft.com/office/drawing/2014/main" id="{FD504FD7-25C8-9330-3626-8784B3E7904C}"/>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59" name="Group 58">
            <a:extLst>
              <a:ext uri="{FF2B5EF4-FFF2-40B4-BE49-F238E27FC236}">
                <a16:creationId xmlns:a16="http://schemas.microsoft.com/office/drawing/2014/main" id="{2C0C868F-0812-54AD-57F0-9CE3099410DB}"/>
              </a:ext>
            </a:extLst>
          </p:cNvPr>
          <p:cNvGrpSpPr/>
          <p:nvPr/>
        </p:nvGrpSpPr>
        <p:grpSpPr>
          <a:xfrm>
            <a:off x="3790708" y="2141927"/>
            <a:ext cx="1562582" cy="641159"/>
            <a:chOff x="477456" y="3605136"/>
            <a:chExt cx="1562582" cy="641159"/>
          </a:xfrm>
        </p:grpSpPr>
        <p:sp>
          <p:nvSpPr>
            <p:cNvPr id="60" name="Rectangle 59">
              <a:extLst>
                <a:ext uri="{FF2B5EF4-FFF2-40B4-BE49-F238E27FC236}">
                  <a16:creationId xmlns:a16="http://schemas.microsoft.com/office/drawing/2014/main" id="{37B5BE5D-679C-905E-C57F-1A43CAED4877}"/>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61" name="Rectangle 60">
              <a:extLst>
                <a:ext uri="{FF2B5EF4-FFF2-40B4-BE49-F238E27FC236}">
                  <a16:creationId xmlns:a16="http://schemas.microsoft.com/office/drawing/2014/main" id="{D23CE613-AAFA-1BE8-B369-25999E91FAE2}"/>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62" name="Group 61">
            <a:extLst>
              <a:ext uri="{FF2B5EF4-FFF2-40B4-BE49-F238E27FC236}">
                <a16:creationId xmlns:a16="http://schemas.microsoft.com/office/drawing/2014/main" id="{0698AA57-6D11-87C5-4C30-B5F45622363F}"/>
              </a:ext>
            </a:extLst>
          </p:cNvPr>
          <p:cNvGrpSpPr/>
          <p:nvPr/>
        </p:nvGrpSpPr>
        <p:grpSpPr>
          <a:xfrm>
            <a:off x="3790708" y="5137007"/>
            <a:ext cx="1562582" cy="641159"/>
            <a:chOff x="477456" y="3605136"/>
            <a:chExt cx="1562582" cy="641159"/>
          </a:xfrm>
        </p:grpSpPr>
        <p:sp>
          <p:nvSpPr>
            <p:cNvPr id="63" name="Rectangle 62">
              <a:extLst>
                <a:ext uri="{FF2B5EF4-FFF2-40B4-BE49-F238E27FC236}">
                  <a16:creationId xmlns:a16="http://schemas.microsoft.com/office/drawing/2014/main" id="{8A233BB7-500A-ED59-B63A-F27D7762BF72}"/>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64" name="Rectangle 63">
              <a:extLst>
                <a:ext uri="{FF2B5EF4-FFF2-40B4-BE49-F238E27FC236}">
                  <a16:creationId xmlns:a16="http://schemas.microsoft.com/office/drawing/2014/main" id="{C933AD7D-A5B0-98A2-7112-4F6DDAB90174}"/>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65" name="Group 64">
            <a:extLst>
              <a:ext uri="{FF2B5EF4-FFF2-40B4-BE49-F238E27FC236}">
                <a16:creationId xmlns:a16="http://schemas.microsoft.com/office/drawing/2014/main" id="{88BD47E2-C45F-005A-99E1-119C521A1779}"/>
              </a:ext>
            </a:extLst>
          </p:cNvPr>
          <p:cNvGrpSpPr/>
          <p:nvPr/>
        </p:nvGrpSpPr>
        <p:grpSpPr>
          <a:xfrm>
            <a:off x="3790708" y="3639467"/>
            <a:ext cx="1562582" cy="641159"/>
            <a:chOff x="477456" y="3605136"/>
            <a:chExt cx="1562582" cy="641159"/>
          </a:xfrm>
        </p:grpSpPr>
        <p:sp>
          <p:nvSpPr>
            <p:cNvPr id="66" name="Rectangle 65">
              <a:extLst>
                <a:ext uri="{FF2B5EF4-FFF2-40B4-BE49-F238E27FC236}">
                  <a16:creationId xmlns:a16="http://schemas.microsoft.com/office/drawing/2014/main" id="{BE7A158C-5ABE-4303-77AE-A816FD303D23}"/>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67" name="Rectangle 66">
              <a:extLst>
                <a:ext uri="{FF2B5EF4-FFF2-40B4-BE49-F238E27FC236}">
                  <a16:creationId xmlns:a16="http://schemas.microsoft.com/office/drawing/2014/main" id="{3FCAD722-EB1F-DD73-B7CA-A594CBCC6E3E}"/>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80" name="Group 79">
            <a:extLst>
              <a:ext uri="{FF2B5EF4-FFF2-40B4-BE49-F238E27FC236}">
                <a16:creationId xmlns:a16="http://schemas.microsoft.com/office/drawing/2014/main" id="{B2CB6454-F3B4-66A7-DBB5-EAF766AF2CB9}"/>
              </a:ext>
            </a:extLst>
          </p:cNvPr>
          <p:cNvGrpSpPr/>
          <p:nvPr/>
        </p:nvGrpSpPr>
        <p:grpSpPr>
          <a:xfrm>
            <a:off x="221226" y="3639467"/>
            <a:ext cx="1562582" cy="641159"/>
            <a:chOff x="477456" y="3605136"/>
            <a:chExt cx="1562582" cy="641159"/>
          </a:xfrm>
        </p:grpSpPr>
        <p:sp>
          <p:nvSpPr>
            <p:cNvPr id="81" name="Rectangle 80">
              <a:extLst>
                <a:ext uri="{FF2B5EF4-FFF2-40B4-BE49-F238E27FC236}">
                  <a16:creationId xmlns:a16="http://schemas.microsoft.com/office/drawing/2014/main" id="{B7E335AF-A5E1-44C2-2EC6-374BA3BF5B99}"/>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82" name="Rectangle 81">
              <a:extLst>
                <a:ext uri="{FF2B5EF4-FFF2-40B4-BE49-F238E27FC236}">
                  <a16:creationId xmlns:a16="http://schemas.microsoft.com/office/drawing/2014/main" id="{1867CA43-D053-A2BA-46D9-E0BC2327DF79}"/>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83" name="Group 82">
            <a:extLst>
              <a:ext uri="{FF2B5EF4-FFF2-40B4-BE49-F238E27FC236}">
                <a16:creationId xmlns:a16="http://schemas.microsoft.com/office/drawing/2014/main" id="{5F8449FE-BEA1-6A20-9F80-31AF3D3B449E}"/>
              </a:ext>
            </a:extLst>
          </p:cNvPr>
          <p:cNvGrpSpPr/>
          <p:nvPr/>
        </p:nvGrpSpPr>
        <p:grpSpPr>
          <a:xfrm>
            <a:off x="7360192" y="4388237"/>
            <a:ext cx="1562582" cy="641159"/>
            <a:chOff x="477456" y="3605136"/>
            <a:chExt cx="1562582" cy="641159"/>
          </a:xfrm>
        </p:grpSpPr>
        <p:sp>
          <p:nvSpPr>
            <p:cNvPr id="84" name="Rectangle 83">
              <a:extLst>
                <a:ext uri="{FF2B5EF4-FFF2-40B4-BE49-F238E27FC236}">
                  <a16:creationId xmlns:a16="http://schemas.microsoft.com/office/drawing/2014/main" id="{A432CABD-326D-55FE-D060-E1DCF465FD64}"/>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85" name="Rectangle 84">
              <a:extLst>
                <a:ext uri="{FF2B5EF4-FFF2-40B4-BE49-F238E27FC236}">
                  <a16:creationId xmlns:a16="http://schemas.microsoft.com/office/drawing/2014/main" id="{815352BE-040C-4DCD-6913-B27083CD606F}"/>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86" name="Group 85">
            <a:extLst>
              <a:ext uri="{FF2B5EF4-FFF2-40B4-BE49-F238E27FC236}">
                <a16:creationId xmlns:a16="http://schemas.microsoft.com/office/drawing/2014/main" id="{86E293FC-499A-A6ED-D4FD-6AB3C84D3FFD}"/>
              </a:ext>
            </a:extLst>
          </p:cNvPr>
          <p:cNvGrpSpPr/>
          <p:nvPr/>
        </p:nvGrpSpPr>
        <p:grpSpPr>
          <a:xfrm>
            <a:off x="7360192" y="2890697"/>
            <a:ext cx="1562582" cy="641159"/>
            <a:chOff x="477456" y="3605136"/>
            <a:chExt cx="1562582" cy="641159"/>
          </a:xfrm>
        </p:grpSpPr>
        <p:sp>
          <p:nvSpPr>
            <p:cNvPr id="87" name="Rectangle 86">
              <a:extLst>
                <a:ext uri="{FF2B5EF4-FFF2-40B4-BE49-F238E27FC236}">
                  <a16:creationId xmlns:a16="http://schemas.microsoft.com/office/drawing/2014/main" id="{7CD11741-9214-08B4-5404-7F1F7FE3A55F}"/>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88" name="Rectangle 87">
              <a:extLst>
                <a:ext uri="{FF2B5EF4-FFF2-40B4-BE49-F238E27FC236}">
                  <a16:creationId xmlns:a16="http://schemas.microsoft.com/office/drawing/2014/main" id="{42268221-0310-11AE-7EC6-3B8DAFD0CA5B}"/>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89" name="Group 88">
            <a:extLst>
              <a:ext uri="{FF2B5EF4-FFF2-40B4-BE49-F238E27FC236}">
                <a16:creationId xmlns:a16="http://schemas.microsoft.com/office/drawing/2014/main" id="{99AAC8CB-9E60-F392-B88B-DBDCE7D555C9}"/>
              </a:ext>
            </a:extLst>
          </p:cNvPr>
          <p:cNvGrpSpPr/>
          <p:nvPr/>
        </p:nvGrpSpPr>
        <p:grpSpPr>
          <a:xfrm>
            <a:off x="7360192" y="2141927"/>
            <a:ext cx="1562582" cy="641159"/>
            <a:chOff x="477456" y="3605136"/>
            <a:chExt cx="1562582" cy="641159"/>
          </a:xfrm>
        </p:grpSpPr>
        <p:sp>
          <p:nvSpPr>
            <p:cNvPr id="90" name="Rectangle 89">
              <a:extLst>
                <a:ext uri="{FF2B5EF4-FFF2-40B4-BE49-F238E27FC236}">
                  <a16:creationId xmlns:a16="http://schemas.microsoft.com/office/drawing/2014/main" id="{9F1C9700-A2C8-1EE0-A964-A0A3D05F580E}"/>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91" name="Rectangle 90">
              <a:extLst>
                <a:ext uri="{FF2B5EF4-FFF2-40B4-BE49-F238E27FC236}">
                  <a16:creationId xmlns:a16="http://schemas.microsoft.com/office/drawing/2014/main" id="{2FC8ED81-9993-8495-C29F-79E4B7FDC3A5}"/>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92" name="Group 91">
            <a:extLst>
              <a:ext uri="{FF2B5EF4-FFF2-40B4-BE49-F238E27FC236}">
                <a16:creationId xmlns:a16="http://schemas.microsoft.com/office/drawing/2014/main" id="{37E4357A-B14E-9ADB-CCD6-C530D14EEB77}"/>
              </a:ext>
            </a:extLst>
          </p:cNvPr>
          <p:cNvGrpSpPr/>
          <p:nvPr/>
        </p:nvGrpSpPr>
        <p:grpSpPr>
          <a:xfrm>
            <a:off x="7360192" y="5137007"/>
            <a:ext cx="1562582" cy="641159"/>
            <a:chOff x="477456" y="3605136"/>
            <a:chExt cx="1562582" cy="641159"/>
          </a:xfrm>
        </p:grpSpPr>
        <p:sp>
          <p:nvSpPr>
            <p:cNvPr id="93" name="Rectangle 92">
              <a:extLst>
                <a:ext uri="{FF2B5EF4-FFF2-40B4-BE49-F238E27FC236}">
                  <a16:creationId xmlns:a16="http://schemas.microsoft.com/office/drawing/2014/main" id="{255A29DA-69DF-5E8D-73B2-BD71890A59C4}"/>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94" name="Rectangle 93">
              <a:extLst>
                <a:ext uri="{FF2B5EF4-FFF2-40B4-BE49-F238E27FC236}">
                  <a16:creationId xmlns:a16="http://schemas.microsoft.com/office/drawing/2014/main" id="{23468817-A1F0-1382-003F-FD8894E5DD89}"/>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95" name="Group 94">
            <a:extLst>
              <a:ext uri="{FF2B5EF4-FFF2-40B4-BE49-F238E27FC236}">
                <a16:creationId xmlns:a16="http://schemas.microsoft.com/office/drawing/2014/main" id="{3B40F5B0-196A-332E-E3CA-228F96714138}"/>
              </a:ext>
            </a:extLst>
          </p:cNvPr>
          <p:cNvGrpSpPr/>
          <p:nvPr/>
        </p:nvGrpSpPr>
        <p:grpSpPr>
          <a:xfrm>
            <a:off x="7360192" y="3639467"/>
            <a:ext cx="1562582" cy="641159"/>
            <a:chOff x="477456" y="3605136"/>
            <a:chExt cx="1562582" cy="641159"/>
          </a:xfrm>
        </p:grpSpPr>
        <p:sp>
          <p:nvSpPr>
            <p:cNvPr id="96" name="Rectangle 95">
              <a:extLst>
                <a:ext uri="{FF2B5EF4-FFF2-40B4-BE49-F238E27FC236}">
                  <a16:creationId xmlns:a16="http://schemas.microsoft.com/office/drawing/2014/main" id="{62A472BA-AF6F-6D50-05BD-E387C1870D61}"/>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97" name="Rectangle 96">
              <a:extLst>
                <a:ext uri="{FF2B5EF4-FFF2-40B4-BE49-F238E27FC236}">
                  <a16:creationId xmlns:a16="http://schemas.microsoft.com/office/drawing/2014/main" id="{BC106975-D2BD-B710-B952-73E38069A3F9}"/>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100" name="Group 99">
            <a:extLst>
              <a:ext uri="{FF2B5EF4-FFF2-40B4-BE49-F238E27FC236}">
                <a16:creationId xmlns:a16="http://schemas.microsoft.com/office/drawing/2014/main" id="{C79B085C-0B6E-E67D-1855-947EA6F4BF26}"/>
              </a:ext>
            </a:extLst>
          </p:cNvPr>
          <p:cNvGrpSpPr/>
          <p:nvPr/>
        </p:nvGrpSpPr>
        <p:grpSpPr>
          <a:xfrm>
            <a:off x="2005967" y="4388237"/>
            <a:ext cx="1562582" cy="641159"/>
            <a:chOff x="477456" y="3605136"/>
            <a:chExt cx="1562582" cy="641159"/>
          </a:xfrm>
        </p:grpSpPr>
        <p:sp>
          <p:nvSpPr>
            <p:cNvPr id="113" name="Rectangle 112">
              <a:extLst>
                <a:ext uri="{FF2B5EF4-FFF2-40B4-BE49-F238E27FC236}">
                  <a16:creationId xmlns:a16="http://schemas.microsoft.com/office/drawing/2014/main" id="{7A23117A-34F6-ED94-1500-C63A8BC803FF}"/>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114" name="Rectangle 113">
              <a:extLst>
                <a:ext uri="{FF2B5EF4-FFF2-40B4-BE49-F238E27FC236}">
                  <a16:creationId xmlns:a16="http://schemas.microsoft.com/office/drawing/2014/main" id="{788426BD-765A-F399-92F1-2F1A59315014}"/>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101" name="Group 100">
            <a:extLst>
              <a:ext uri="{FF2B5EF4-FFF2-40B4-BE49-F238E27FC236}">
                <a16:creationId xmlns:a16="http://schemas.microsoft.com/office/drawing/2014/main" id="{01CBDBAD-9C53-1DFC-91B0-ED076F205EBB}"/>
              </a:ext>
            </a:extLst>
          </p:cNvPr>
          <p:cNvGrpSpPr/>
          <p:nvPr/>
        </p:nvGrpSpPr>
        <p:grpSpPr>
          <a:xfrm>
            <a:off x="2005967" y="2890697"/>
            <a:ext cx="1562582" cy="641159"/>
            <a:chOff x="477456" y="3605136"/>
            <a:chExt cx="1562582" cy="641159"/>
          </a:xfrm>
        </p:grpSpPr>
        <p:sp>
          <p:nvSpPr>
            <p:cNvPr id="111" name="Rectangle 110">
              <a:extLst>
                <a:ext uri="{FF2B5EF4-FFF2-40B4-BE49-F238E27FC236}">
                  <a16:creationId xmlns:a16="http://schemas.microsoft.com/office/drawing/2014/main" id="{C9052CCE-F172-6799-9056-C4231FB16747}"/>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112" name="Rectangle 111">
              <a:extLst>
                <a:ext uri="{FF2B5EF4-FFF2-40B4-BE49-F238E27FC236}">
                  <a16:creationId xmlns:a16="http://schemas.microsoft.com/office/drawing/2014/main" id="{265AF295-FCEA-1E3C-86F8-7B848EFC9BD9}"/>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grpSp>
        <p:nvGrpSpPr>
          <p:cNvPr id="104" name="Group 103">
            <a:extLst>
              <a:ext uri="{FF2B5EF4-FFF2-40B4-BE49-F238E27FC236}">
                <a16:creationId xmlns:a16="http://schemas.microsoft.com/office/drawing/2014/main" id="{E4694E27-5539-ADC6-1C91-571C893F6447}"/>
              </a:ext>
            </a:extLst>
          </p:cNvPr>
          <p:cNvGrpSpPr/>
          <p:nvPr/>
        </p:nvGrpSpPr>
        <p:grpSpPr>
          <a:xfrm>
            <a:off x="2005967" y="3639467"/>
            <a:ext cx="1562582" cy="641159"/>
            <a:chOff x="477456" y="3605136"/>
            <a:chExt cx="1562582" cy="641159"/>
          </a:xfrm>
        </p:grpSpPr>
        <p:sp>
          <p:nvSpPr>
            <p:cNvPr id="105" name="Rectangle 104">
              <a:extLst>
                <a:ext uri="{FF2B5EF4-FFF2-40B4-BE49-F238E27FC236}">
                  <a16:creationId xmlns:a16="http://schemas.microsoft.com/office/drawing/2014/main" id="{34888CA3-7A2A-B50C-B76E-2523DDEDB9DF}"/>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50" b="1" dirty="0">
                  <a:solidFill>
                    <a:schemeClr val="tx1"/>
                  </a:solidFill>
                </a:rPr>
                <a:t>Name</a:t>
              </a:r>
            </a:p>
            <a:p>
              <a:r>
                <a:rPr lang="en-US" sz="1050" dirty="0">
                  <a:solidFill>
                    <a:schemeClr val="tx1"/>
                  </a:solidFill>
                </a:rPr>
                <a:t>Position</a:t>
              </a:r>
              <a:endParaRPr lang="en-PH" sz="1050" dirty="0">
                <a:solidFill>
                  <a:schemeClr val="tx1"/>
                </a:solidFill>
              </a:endParaRPr>
            </a:p>
          </p:txBody>
        </p:sp>
        <p:sp>
          <p:nvSpPr>
            <p:cNvPr id="106" name="Rectangle 105">
              <a:extLst>
                <a:ext uri="{FF2B5EF4-FFF2-40B4-BE49-F238E27FC236}">
                  <a16:creationId xmlns:a16="http://schemas.microsoft.com/office/drawing/2014/main" id="{DF12E116-8452-C74B-20C6-98AB48353E47}"/>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600" dirty="0"/>
            </a:p>
          </p:txBody>
        </p:sp>
      </p:grpSp>
      <p:sp>
        <p:nvSpPr>
          <p:cNvPr id="164" name="Text Placeholder 19">
            <a:extLst>
              <a:ext uri="{FF2B5EF4-FFF2-40B4-BE49-F238E27FC236}">
                <a16:creationId xmlns:a16="http://schemas.microsoft.com/office/drawing/2014/main" id="{31CACC4C-B2BC-1FCB-DD47-60BF5AD7D3C2}"/>
              </a:ext>
            </a:extLst>
          </p:cNvPr>
          <p:cNvSpPr txBox="1">
            <a:spLocks/>
          </p:cNvSpPr>
          <p:nvPr/>
        </p:nvSpPr>
        <p:spPr>
          <a:xfrm>
            <a:off x="221225" y="1367402"/>
            <a:ext cx="4350774"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65" name="Straight Connector 164">
            <a:extLst>
              <a:ext uri="{FF2B5EF4-FFF2-40B4-BE49-F238E27FC236}">
                <a16:creationId xmlns:a16="http://schemas.microsoft.com/office/drawing/2014/main" id="{14CBAB0F-7802-7107-AF48-1E3D5EFFC1CA}"/>
              </a:ext>
            </a:extLst>
          </p:cNvPr>
          <p:cNvCxnSpPr>
            <a:cxnSpLocks/>
          </p:cNvCxnSpPr>
          <p:nvPr/>
        </p:nvCxnSpPr>
        <p:spPr>
          <a:xfrm>
            <a:off x="221486" y="1848486"/>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2597642"/>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4C4AA1-AEB4-2C97-251D-E49F75AB379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86012BA-9333-C074-F122-CA493F744970}"/>
              </a:ext>
            </a:extLst>
          </p:cNvPr>
          <p:cNvSpPr>
            <a:spLocks noGrp="1"/>
          </p:cNvSpPr>
          <p:nvPr>
            <p:ph type="title"/>
          </p:nvPr>
        </p:nvSpPr>
        <p:spPr>
          <a:xfrm>
            <a:off x="221226" y="365126"/>
            <a:ext cx="8701548" cy="578772"/>
          </a:xfrm>
        </p:spPr>
        <p:txBody>
          <a:bodyPr/>
          <a:lstStyle/>
          <a:p>
            <a:r>
              <a:rPr lang="en-US" dirty="0"/>
              <a:t>Organizational Chart with Descriptions</a:t>
            </a:r>
          </a:p>
        </p:txBody>
      </p:sp>
      <p:cxnSp>
        <p:nvCxnSpPr>
          <p:cNvPr id="119" name="Straight Connector 118">
            <a:extLst>
              <a:ext uri="{FF2B5EF4-FFF2-40B4-BE49-F238E27FC236}">
                <a16:creationId xmlns:a16="http://schemas.microsoft.com/office/drawing/2014/main" id="{35079FD7-3199-5EFB-1BAE-4959716A9E3B}"/>
              </a:ext>
            </a:extLst>
          </p:cNvPr>
          <p:cNvCxnSpPr>
            <a:stCxn id="81" idx="3"/>
            <a:endCxn id="106" idx="1"/>
          </p:cNvCxnSpPr>
          <p:nvPr/>
        </p:nvCxnSpPr>
        <p:spPr>
          <a:xfrm>
            <a:off x="1783808" y="3022284"/>
            <a:ext cx="22958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a:extLst>
              <a:ext uri="{FF2B5EF4-FFF2-40B4-BE49-F238E27FC236}">
                <a16:creationId xmlns:a16="http://schemas.microsoft.com/office/drawing/2014/main" id="{620D793B-FEC7-F41A-DBEF-1409458CA741}"/>
              </a:ext>
            </a:extLst>
          </p:cNvPr>
          <p:cNvCxnSpPr>
            <a:stCxn id="105" idx="3"/>
            <a:endCxn id="67" idx="1"/>
          </p:cNvCxnSpPr>
          <p:nvPr/>
        </p:nvCxnSpPr>
        <p:spPr>
          <a:xfrm>
            <a:off x="3568550" y="3022284"/>
            <a:ext cx="22958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a:extLst>
              <a:ext uri="{FF2B5EF4-FFF2-40B4-BE49-F238E27FC236}">
                <a16:creationId xmlns:a16="http://schemas.microsoft.com/office/drawing/2014/main" id="{70A7AE92-5C19-A324-B2F2-3AB60D0090D7}"/>
              </a:ext>
            </a:extLst>
          </p:cNvPr>
          <p:cNvCxnSpPr>
            <a:stCxn id="66" idx="3"/>
            <a:endCxn id="52" idx="1"/>
          </p:cNvCxnSpPr>
          <p:nvPr/>
        </p:nvCxnSpPr>
        <p:spPr>
          <a:xfrm>
            <a:off x="5353291" y="3022284"/>
            <a:ext cx="222159"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a:extLst>
              <a:ext uri="{FF2B5EF4-FFF2-40B4-BE49-F238E27FC236}">
                <a16:creationId xmlns:a16="http://schemas.microsoft.com/office/drawing/2014/main" id="{211B8750-7628-B61B-1EB9-7240C97C08E5}"/>
              </a:ext>
            </a:extLst>
          </p:cNvPr>
          <p:cNvCxnSpPr>
            <a:stCxn id="51" idx="3"/>
            <a:endCxn id="97" idx="1"/>
          </p:cNvCxnSpPr>
          <p:nvPr/>
        </p:nvCxnSpPr>
        <p:spPr>
          <a:xfrm>
            <a:off x="7138032" y="3022284"/>
            <a:ext cx="229583"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9" name="Connector: Elbow 128">
            <a:extLst>
              <a:ext uri="{FF2B5EF4-FFF2-40B4-BE49-F238E27FC236}">
                <a16:creationId xmlns:a16="http://schemas.microsoft.com/office/drawing/2014/main" id="{31C738D9-B3A3-D360-15D4-22C1EC5ACA3C}"/>
              </a:ext>
            </a:extLst>
          </p:cNvPr>
          <p:cNvCxnSpPr>
            <a:stCxn id="81" idx="3"/>
            <a:endCxn id="112" idx="1"/>
          </p:cNvCxnSpPr>
          <p:nvPr/>
        </p:nvCxnSpPr>
        <p:spPr>
          <a:xfrm flipV="1">
            <a:off x="1783808" y="2463554"/>
            <a:ext cx="229582" cy="558731"/>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1" name="Connector: Elbow 130">
            <a:extLst>
              <a:ext uri="{FF2B5EF4-FFF2-40B4-BE49-F238E27FC236}">
                <a16:creationId xmlns:a16="http://schemas.microsoft.com/office/drawing/2014/main" id="{E17720B2-D9CA-A191-31B2-ED4FA695A5CB}"/>
              </a:ext>
            </a:extLst>
          </p:cNvPr>
          <p:cNvCxnSpPr>
            <a:stCxn id="81" idx="3"/>
            <a:endCxn id="114" idx="1"/>
          </p:cNvCxnSpPr>
          <p:nvPr/>
        </p:nvCxnSpPr>
        <p:spPr>
          <a:xfrm>
            <a:off x="1783808" y="3022284"/>
            <a:ext cx="229582" cy="558731"/>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3" name="Connector: Elbow 132">
            <a:extLst>
              <a:ext uri="{FF2B5EF4-FFF2-40B4-BE49-F238E27FC236}">
                <a16:creationId xmlns:a16="http://schemas.microsoft.com/office/drawing/2014/main" id="{559F6CB7-2632-21D0-818F-ECB087531BC2}"/>
              </a:ext>
            </a:extLst>
          </p:cNvPr>
          <p:cNvCxnSpPr>
            <a:stCxn id="111" idx="3"/>
            <a:endCxn id="61" idx="1"/>
          </p:cNvCxnSpPr>
          <p:nvPr/>
        </p:nvCxnSpPr>
        <p:spPr>
          <a:xfrm flipV="1">
            <a:off x="3568550" y="1904823"/>
            <a:ext cx="229582" cy="558731"/>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5" name="Connector: Elbow 134">
            <a:extLst>
              <a:ext uri="{FF2B5EF4-FFF2-40B4-BE49-F238E27FC236}">
                <a16:creationId xmlns:a16="http://schemas.microsoft.com/office/drawing/2014/main" id="{61B6132A-0260-303F-86B5-5608E15BC9DB}"/>
              </a:ext>
            </a:extLst>
          </p:cNvPr>
          <p:cNvCxnSpPr>
            <a:stCxn id="113" idx="3"/>
            <a:endCxn id="64" idx="1"/>
          </p:cNvCxnSpPr>
          <p:nvPr/>
        </p:nvCxnSpPr>
        <p:spPr>
          <a:xfrm>
            <a:off x="3568550" y="3581015"/>
            <a:ext cx="229582" cy="558731"/>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7" name="Connector: Elbow 136">
            <a:extLst>
              <a:ext uri="{FF2B5EF4-FFF2-40B4-BE49-F238E27FC236}">
                <a16:creationId xmlns:a16="http://schemas.microsoft.com/office/drawing/2014/main" id="{33B91C10-51E5-C91A-39A8-55ED14D79B5E}"/>
              </a:ext>
            </a:extLst>
          </p:cNvPr>
          <p:cNvCxnSpPr>
            <a:stCxn id="54" idx="3"/>
            <a:endCxn id="48" idx="1"/>
          </p:cNvCxnSpPr>
          <p:nvPr/>
        </p:nvCxnSpPr>
        <p:spPr>
          <a:xfrm>
            <a:off x="5353291" y="3581015"/>
            <a:ext cx="222159" cy="55873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9" name="Connector: Elbow 138">
            <a:extLst>
              <a:ext uri="{FF2B5EF4-FFF2-40B4-BE49-F238E27FC236}">
                <a16:creationId xmlns:a16="http://schemas.microsoft.com/office/drawing/2014/main" id="{70FA1A6A-6DE2-12E2-C3CB-EC6D67BE8A50}"/>
              </a:ext>
            </a:extLst>
          </p:cNvPr>
          <p:cNvCxnSpPr>
            <a:stCxn id="60" idx="3"/>
            <a:endCxn id="43" idx="1"/>
          </p:cNvCxnSpPr>
          <p:nvPr/>
        </p:nvCxnSpPr>
        <p:spPr>
          <a:xfrm>
            <a:off x="5353291" y="1904823"/>
            <a:ext cx="229582" cy="558731"/>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1" name="Connector: Elbow 140">
            <a:extLst>
              <a:ext uri="{FF2B5EF4-FFF2-40B4-BE49-F238E27FC236}">
                <a16:creationId xmlns:a16="http://schemas.microsoft.com/office/drawing/2014/main" id="{04654FFE-DFCC-856C-A3E7-867E2F6F1105}"/>
              </a:ext>
            </a:extLst>
          </p:cNvPr>
          <p:cNvCxnSpPr>
            <a:stCxn id="42" idx="3"/>
            <a:endCxn id="91" idx="1"/>
          </p:cNvCxnSpPr>
          <p:nvPr/>
        </p:nvCxnSpPr>
        <p:spPr>
          <a:xfrm flipV="1">
            <a:off x="7138032" y="1904823"/>
            <a:ext cx="229583" cy="558731"/>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3" name="Connector: Elbow 142">
            <a:extLst>
              <a:ext uri="{FF2B5EF4-FFF2-40B4-BE49-F238E27FC236}">
                <a16:creationId xmlns:a16="http://schemas.microsoft.com/office/drawing/2014/main" id="{6C516AC4-EE95-30CC-9B7B-E4BD35798CEC}"/>
              </a:ext>
            </a:extLst>
          </p:cNvPr>
          <p:cNvCxnSpPr>
            <a:stCxn id="45" idx="3"/>
            <a:endCxn id="88" idx="1"/>
          </p:cNvCxnSpPr>
          <p:nvPr/>
        </p:nvCxnSpPr>
        <p:spPr>
          <a:xfrm>
            <a:off x="7138032" y="1904823"/>
            <a:ext cx="229583" cy="558731"/>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5" name="Connector: Elbow 144">
            <a:extLst>
              <a:ext uri="{FF2B5EF4-FFF2-40B4-BE49-F238E27FC236}">
                <a16:creationId xmlns:a16="http://schemas.microsoft.com/office/drawing/2014/main" id="{EF04156C-169D-4F94-AB1B-C5D93C1FBED8}"/>
              </a:ext>
            </a:extLst>
          </p:cNvPr>
          <p:cNvCxnSpPr>
            <a:stCxn id="39" idx="3"/>
            <a:endCxn id="93" idx="1"/>
          </p:cNvCxnSpPr>
          <p:nvPr/>
        </p:nvCxnSpPr>
        <p:spPr>
          <a:xfrm>
            <a:off x="7138032" y="3581015"/>
            <a:ext cx="222160" cy="558730"/>
          </a:xfrm>
          <a:prstGeom prst="bentConnector3">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5EBC03F8-BE2D-E3AB-92BF-48B96BFF9D46}"/>
              </a:ext>
            </a:extLst>
          </p:cNvPr>
          <p:cNvCxnSpPr>
            <a:stCxn id="113" idx="3"/>
            <a:endCxn id="54" idx="1"/>
          </p:cNvCxnSpPr>
          <p:nvPr/>
        </p:nvCxnSpPr>
        <p:spPr>
          <a:xfrm>
            <a:off x="3568550" y="3581015"/>
            <a:ext cx="222159"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62AB8D4E-FA9B-EE80-915B-533C8C2E09F5}"/>
              </a:ext>
            </a:extLst>
          </p:cNvPr>
          <p:cNvCxnSpPr>
            <a:stCxn id="111" idx="3"/>
            <a:endCxn id="58" idx="1"/>
          </p:cNvCxnSpPr>
          <p:nvPr/>
        </p:nvCxnSpPr>
        <p:spPr>
          <a:xfrm>
            <a:off x="3568550" y="2463554"/>
            <a:ext cx="22958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BC4F2295-3CB4-67AE-1012-7A5F4BDA672C}"/>
              </a:ext>
            </a:extLst>
          </p:cNvPr>
          <p:cNvCxnSpPr>
            <a:stCxn id="57" idx="3"/>
            <a:endCxn id="42" idx="1"/>
          </p:cNvCxnSpPr>
          <p:nvPr/>
        </p:nvCxnSpPr>
        <p:spPr>
          <a:xfrm>
            <a:off x="5353291" y="2463554"/>
            <a:ext cx="22958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7B2DE7E9-CA49-5D54-8B66-108E071BC936}"/>
              </a:ext>
            </a:extLst>
          </p:cNvPr>
          <p:cNvCxnSpPr>
            <a:stCxn id="54" idx="3"/>
            <a:endCxn id="39" idx="1"/>
          </p:cNvCxnSpPr>
          <p:nvPr/>
        </p:nvCxnSpPr>
        <p:spPr>
          <a:xfrm>
            <a:off x="5353291" y="3581015"/>
            <a:ext cx="222159"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C05450BD-C2B7-1C99-5F97-D6C43536E86F}"/>
              </a:ext>
            </a:extLst>
          </p:cNvPr>
          <p:cNvCxnSpPr>
            <a:stCxn id="39" idx="3"/>
            <a:endCxn id="85" idx="1"/>
          </p:cNvCxnSpPr>
          <p:nvPr/>
        </p:nvCxnSpPr>
        <p:spPr>
          <a:xfrm>
            <a:off x="7138032" y="3581015"/>
            <a:ext cx="229583"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38" name="Group 37">
            <a:extLst>
              <a:ext uri="{FF2B5EF4-FFF2-40B4-BE49-F238E27FC236}">
                <a16:creationId xmlns:a16="http://schemas.microsoft.com/office/drawing/2014/main" id="{1742A73C-1DC1-96AA-D39A-E481142375E8}"/>
              </a:ext>
            </a:extLst>
          </p:cNvPr>
          <p:cNvGrpSpPr/>
          <p:nvPr/>
        </p:nvGrpSpPr>
        <p:grpSpPr>
          <a:xfrm>
            <a:off x="5575450" y="3341799"/>
            <a:ext cx="1562582" cy="478432"/>
            <a:chOff x="477456" y="3605136"/>
            <a:chExt cx="1562582" cy="641159"/>
          </a:xfrm>
        </p:grpSpPr>
        <p:sp>
          <p:nvSpPr>
            <p:cNvPr id="39" name="Rectangle 38">
              <a:extLst>
                <a:ext uri="{FF2B5EF4-FFF2-40B4-BE49-F238E27FC236}">
                  <a16:creationId xmlns:a16="http://schemas.microsoft.com/office/drawing/2014/main" id="{113C493E-5556-199C-51A3-F31FDC12BA65}"/>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40" name="Rectangle 39">
              <a:extLst>
                <a:ext uri="{FF2B5EF4-FFF2-40B4-BE49-F238E27FC236}">
                  <a16:creationId xmlns:a16="http://schemas.microsoft.com/office/drawing/2014/main" id="{0FE72871-1007-5DD4-D774-C1BDABEAB793}"/>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41" name="Group 40">
            <a:extLst>
              <a:ext uri="{FF2B5EF4-FFF2-40B4-BE49-F238E27FC236}">
                <a16:creationId xmlns:a16="http://schemas.microsoft.com/office/drawing/2014/main" id="{18A441BD-AF76-2AD6-1327-A7C3C9F7D744}"/>
              </a:ext>
            </a:extLst>
          </p:cNvPr>
          <p:cNvGrpSpPr/>
          <p:nvPr/>
        </p:nvGrpSpPr>
        <p:grpSpPr>
          <a:xfrm>
            <a:off x="5575450" y="2224338"/>
            <a:ext cx="1562582" cy="478432"/>
            <a:chOff x="477456" y="3605136"/>
            <a:chExt cx="1562582" cy="641159"/>
          </a:xfrm>
        </p:grpSpPr>
        <p:sp>
          <p:nvSpPr>
            <p:cNvPr id="42" name="Rectangle 41">
              <a:extLst>
                <a:ext uri="{FF2B5EF4-FFF2-40B4-BE49-F238E27FC236}">
                  <a16:creationId xmlns:a16="http://schemas.microsoft.com/office/drawing/2014/main" id="{6DE71856-96A6-F2FF-B3A4-987CA18F0BDB}"/>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43" name="Rectangle 42">
              <a:extLst>
                <a:ext uri="{FF2B5EF4-FFF2-40B4-BE49-F238E27FC236}">
                  <a16:creationId xmlns:a16="http://schemas.microsoft.com/office/drawing/2014/main" id="{4842656A-3A46-373A-600C-E93ED53C7F39}"/>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44" name="Group 43">
            <a:extLst>
              <a:ext uri="{FF2B5EF4-FFF2-40B4-BE49-F238E27FC236}">
                <a16:creationId xmlns:a16="http://schemas.microsoft.com/office/drawing/2014/main" id="{6FD2D3F2-AB82-D06E-006D-AEFCAC899053}"/>
              </a:ext>
            </a:extLst>
          </p:cNvPr>
          <p:cNvGrpSpPr/>
          <p:nvPr/>
        </p:nvGrpSpPr>
        <p:grpSpPr>
          <a:xfrm>
            <a:off x="5575450" y="1665607"/>
            <a:ext cx="1562582" cy="478432"/>
            <a:chOff x="477456" y="3605136"/>
            <a:chExt cx="1562582" cy="641159"/>
          </a:xfrm>
        </p:grpSpPr>
        <p:sp>
          <p:nvSpPr>
            <p:cNvPr id="45" name="Rectangle 44">
              <a:extLst>
                <a:ext uri="{FF2B5EF4-FFF2-40B4-BE49-F238E27FC236}">
                  <a16:creationId xmlns:a16="http://schemas.microsoft.com/office/drawing/2014/main" id="{95493C8E-B976-4B4C-AFC7-6F288C8D2D5C}"/>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46" name="Rectangle 45">
              <a:extLst>
                <a:ext uri="{FF2B5EF4-FFF2-40B4-BE49-F238E27FC236}">
                  <a16:creationId xmlns:a16="http://schemas.microsoft.com/office/drawing/2014/main" id="{A55673B4-2D6B-576E-027F-F710D28C7D0F}"/>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47" name="Group 46">
            <a:extLst>
              <a:ext uri="{FF2B5EF4-FFF2-40B4-BE49-F238E27FC236}">
                <a16:creationId xmlns:a16="http://schemas.microsoft.com/office/drawing/2014/main" id="{2BBB2AAB-EC4C-040E-5AF6-D87890C63812}"/>
              </a:ext>
            </a:extLst>
          </p:cNvPr>
          <p:cNvGrpSpPr/>
          <p:nvPr/>
        </p:nvGrpSpPr>
        <p:grpSpPr>
          <a:xfrm>
            <a:off x="5575450" y="3900529"/>
            <a:ext cx="1562582" cy="478432"/>
            <a:chOff x="477456" y="3605136"/>
            <a:chExt cx="1562582" cy="641159"/>
          </a:xfrm>
        </p:grpSpPr>
        <p:sp>
          <p:nvSpPr>
            <p:cNvPr id="48" name="Rectangle 47">
              <a:extLst>
                <a:ext uri="{FF2B5EF4-FFF2-40B4-BE49-F238E27FC236}">
                  <a16:creationId xmlns:a16="http://schemas.microsoft.com/office/drawing/2014/main" id="{DAE0E47B-B5AC-71F9-C75E-69BEB9603C05}"/>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49" name="Rectangle 48">
              <a:extLst>
                <a:ext uri="{FF2B5EF4-FFF2-40B4-BE49-F238E27FC236}">
                  <a16:creationId xmlns:a16="http://schemas.microsoft.com/office/drawing/2014/main" id="{4C32B35C-94BA-D462-810C-6C436A69D771}"/>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50" name="Group 49">
            <a:extLst>
              <a:ext uri="{FF2B5EF4-FFF2-40B4-BE49-F238E27FC236}">
                <a16:creationId xmlns:a16="http://schemas.microsoft.com/office/drawing/2014/main" id="{BF4B67B5-D9F3-9A06-09CF-61C292B46A5B}"/>
              </a:ext>
            </a:extLst>
          </p:cNvPr>
          <p:cNvGrpSpPr/>
          <p:nvPr/>
        </p:nvGrpSpPr>
        <p:grpSpPr>
          <a:xfrm>
            <a:off x="5575450" y="2783068"/>
            <a:ext cx="1562582" cy="478432"/>
            <a:chOff x="477456" y="3605136"/>
            <a:chExt cx="1562582" cy="641159"/>
          </a:xfrm>
        </p:grpSpPr>
        <p:sp>
          <p:nvSpPr>
            <p:cNvPr id="51" name="Rectangle 50">
              <a:extLst>
                <a:ext uri="{FF2B5EF4-FFF2-40B4-BE49-F238E27FC236}">
                  <a16:creationId xmlns:a16="http://schemas.microsoft.com/office/drawing/2014/main" id="{7D704915-D6D7-2D75-F9ED-81EE76143A2E}"/>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52" name="Rectangle 51">
              <a:extLst>
                <a:ext uri="{FF2B5EF4-FFF2-40B4-BE49-F238E27FC236}">
                  <a16:creationId xmlns:a16="http://schemas.microsoft.com/office/drawing/2014/main" id="{7601C58C-2F45-F4F9-CC4F-75BBE74DC2B2}"/>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53" name="Group 52">
            <a:extLst>
              <a:ext uri="{FF2B5EF4-FFF2-40B4-BE49-F238E27FC236}">
                <a16:creationId xmlns:a16="http://schemas.microsoft.com/office/drawing/2014/main" id="{06DD8A28-B5AD-7A74-065D-C239B21E642A}"/>
              </a:ext>
            </a:extLst>
          </p:cNvPr>
          <p:cNvGrpSpPr/>
          <p:nvPr/>
        </p:nvGrpSpPr>
        <p:grpSpPr>
          <a:xfrm>
            <a:off x="3790708" y="3341799"/>
            <a:ext cx="1562582" cy="478432"/>
            <a:chOff x="477456" y="3605136"/>
            <a:chExt cx="1562582" cy="641159"/>
          </a:xfrm>
        </p:grpSpPr>
        <p:sp>
          <p:nvSpPr>
            <p:cNvPr id="54" name="Rectangle 53">
              <a:extLst>
                <a:ext uri="{FF2B5EF4-FFF2-40B4-BE49-F238E27FC236}">
                  <a16:creationId xmlns:a16="http://schemas.microsoft.com/office/drawing/2014/main" id="{B0A4BFC5-1A64-F493-D478-2B5086F0A788}"/>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55" name="Rectangle 54">
              <a:extLst>
                <a:ext uri="{FF2B5EF4-FFF2-40B4-BE49-F238E27FC236}">
                  <a16:creationId xmlns:a16="http://schemas.microsoft.com/office/drawing/2014/main" id="{6CFB5DB3-3C1A-B2D6-9953-5BC6E23F1089}"/>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56" name="Group 55">
            <a:extLst>
              <a:ext uri="{FF2B5EF4-FFF2-40B4-BE49-F238E27FC236}">
                <a16:creationId xmlns:a16="http://schemas.microsoft.com/office/drawing/2014/main" id="{0A5B56F0-6A86-5A47-F49A-03DD27E81518}"/>
              </a:ext>
            </a:extLst>
          </p:cNvPr>
          <p:cNvGrpSpPr/>
          <p:nvPr/>
        </p:nvGrpSpPr>
        <p:grpSpPr>
          <a:xfrm>
            <a:off x="3790708" y="2224338"/>
            <a:ext cx="1562582" cy="478432"/>
            <a:chOff x="477456" y="3605136"/>
            <a:chExt cx="1562582" cy="641159"/>
          </a:xfrm>
        </p:grpSpPr>
        <p:sp>
          <p:nvSpPr>
            <p:cNvPr id="57" name="Rectangle 56">
              <a:extLst>
                <a:ext uri="{FF2B5EF4-FFF2-40B4-BE49-F238E27FC236}">
                  <a16:creationId xmlns:a16="http://schemas.microsoft.com/office/drawing/2014/main" id="{356769B8-4288-3500-08BA-8EF117F8F6EA}"/>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58" name="Rectangle 57">
              <a:extLst>
                <a:ext uri="{FF2B5EF4-FFF2-40B4-BE49-F238E27FC236}">
                  <a16:creationId xmlns:a16="http://schemas.microsoft.com/office/drawing/2014/main" id="{05E7F695-F228-D5E1-CD4B-0C0B38CF7457}"/>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59" name="Group 58">
            <a:extLst>
              <a:ext uri="{FF2B5EF4-FFF2-40B4-BE49-F238E27FC236}">
                <a16:creationId xmlns:a16="http://schemas.microsoft.com/office/drawing/2014/main" id="{73C6F9F3-B622-8C09-85C3-AB04FABF87E6}"/>
              </a:ext>
            </a:extLst>
          </p:cNvPr>
          <p:cNvGrpSpPr/>
          <p:nvPr/>
        </p:nvGrpSpPr>
        <p:grpSpPr>
          <a:xfrm>
            <a:off x="3790708" y="1665607"/>
            <a:ext cx="1562582" cy="478432"/>
            <a:chOff x="477456" y="3605136"/>
            <a:chExt cx="1562582" cy="641159"/>
          </a:xfrm>
        </p:grpSpPr>
        <p:sp>
          <p:nvSpPr>
            <p:cNvPr id="60" name="Rectangle 59">
              <a:extLst>
                <a:ext uri="{FF2B5EF4-FFF2-40B4-BE49-F238E27FC236}">
                  <a16:creationId xmlns:a16="http://schemas.microsoft.com/office/drawing/2014/main" id="{55034864-C91C-9142-C0EA-3A01485E547C}"/>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61" name="Rectangle 60">
              <a:extLst>
                <a:ext uri="{FF2B5EF4-FFF2-40B4-BE49-F238E27FC236}">
                  <a16:creationId xmlns:a16="http://schemas.microsoft.com/office/drawing/2014/main" id="{0649BB93-533C-28EA-8A0C-5F600B9AD8AE}"/>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62" name="Group 61">
            <a:extLst>
              <a:ext uri="{FF2B5EF4-FFF2-40B4-BE49-F238E27FC236}">
                <a16:creationId xmlns:a16="http://schemas.microsoft.com/office/drawing/2014/main" id="{7B148F91-6DA3-894E-0AF4-A9E546C8C7F5}"/>
              </a:ext>
            </a:extLst>
          </p:cNvPr>
          <p:cNvGrpSpPr/>
          <p:nvPr/>
        </p:nvGrpSpPr>
        <p:grpSpPr>
          <a:xfrm>
            <a:off x="3790708" y="3900529"/>
            <a:ext cx="1562582" cy="478432"/>
            <a:chOff x="477456" y="3605136"/>
            <a:chExt cx="1562582" cy="641159"/>
          </a:xfrm>
        </p:grpSpPr>
        <p:sp>
          <p:nvSpPr>
            <p:cNvPr id="63" name="Rectangle 62">
              <a:extLst>
                <a:ext uri="{FF2B5EF4-FFF2-40B4-BE49-F238E27FC236}">
                  <a16:creationId xmlns:a16="http://schemas.microsoft.com/office/drawing/2014/main" id="{A93AB2A4-6C77-8E5B-449E-8CD4BFE27A21}"/>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64" name="Rectangle 63">
              <a:extLst>
                <a:ext uri="{FF2B5EF4-FFF2-40B4-BE49-F238E27FC236}">
                  <a16:creationId xmlns:a16="http://schemas.microsoft.com/office/drawing/2014/main" id="{9AF3A78B-31BA-1FFE-7B57-ECC6E2E52BAB}"/>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65" name="Group 64">
            <a:extLst>
              <a:ext uri="{FF2B5EF4-FFF2-40B4-BE49-F238E27FC236}">
                <a16:creationId xmlns:a16="http://schemas.microsoft.com/office/drawing/2014/main" id="{78AA1662-10DA-20E4-3B57-0621FAABD178}"/>
              </a:ext>
            </a:extLst>
          </p:cNvPr>
          <p:cNvGrpSpPr/>
          <p:nvPr/>
        </p:nvGrpSpPr>
        <p:grpSpPr>
          <a:xfrm>
            <a:off x="3790708" y="2783068"/>
            <a:ext cx="1562582" cy="478432"/>
            <a:chOff x="477456" y="3605136"/>
            <a:chExt cx="1562582" cy="641159"/>
          </a:xfrm>
        </p:grpSpPr>
        <p:sp>
          <p:nvSpPr>
            <p:cNvPr id="66" name="Rectangle 65">
              <a:extLst>
                <a:ext uri="{FF2B5EF4-FFF2-40B4-BE49-F238E27FC236}">
                  <a16:creationId xmlns:a16="http://schemas.microsoft.com/office/drawing/2014/main" id="{1174A004-27F1-3F21-5B21-89852F404345}"/>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67" name="Rectangle 66">
              <a:extLst>
                <a:ext uri="{FF2B5EF4-FFF2-40B4-BE49-F238E27FC236}">
                  <a16:creationId xmlns:a16="http://schemas.microsoft.com/office/drawing/2014/main" id="{23A2F5C5-882F-DDE7-D1AE-384C13DB5C1E}"/>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80" name="Group 79">
            <a:extLst>
              <a:ext uri="{FF2B5EF4-FFF2-40B4-BE49-F238E27FC236}">
                <a16:creationId xmlns:a16="http://schemas.microsoft.com/office/drawing/2014/main" id="{17FE60C0-4D39-4ABB-432A-34EBE7A807DB}"/>
              </a:ext>
            </a:extLst>
          </p:cNvPr>
          <p:cNvGrpSpPr/>
          <p:nvPr/>
        </p:nvGrpSpPr>
        <p:grpSpPr>
          <a:xfrm>
            <a:off x="221226" y="2783068"/>
            <a:ext cx="1562582" cy="478432"/>
            <a:chOff x="477456" y="3605136"/>
            <a:chExt cx="1562582" cy="641159"/>
          </a:xfrm>
        </p:grpSpPr>
        <p:sp>
          <p:nvSpPr>
            <p:cNvPr id="81" name="Rectangle 80">
              <a:extLst>
                <a:ext uri="{FF2B5EF4-FFF2-40B4-BE49-F238E27FC236}">
                  <a16:creationId xmlns:a16="http://schemas.microsoft.com/office/drawing/2014/main" id="{9697649C-006A-FD9B-8851-EAD903D29D9A}"/>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82" name="Rectangle 81">
              <a:extLst>
                <a:ext uri="{FF2B5EF4-FFF2-40B4-BE49-F238E27FC236}">
                  <a16:creationId xmlns:a16="http://schemas.microsoft.com/office/drawing/2014/main" id="{1A603078-0C20-373A-AAF6-77E36DC2DB8D}"/>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83" name="Group 82">
            <a:extLst>
              <a:ext uri="{FF2B5EF4-FFF2-40B4-BE49-F238E27FC236}">
                <a16:creationId xmlns:a16="http://schemas.microsoft.com/office/drawing/2014/main" id="{FA748F12-BD4D-B0DA-68B2-C8C24C71F54D}"/>
              </a:ext>
            </a:extLst>
          </p:cNvPr>
          <p:cNvGrpSpPr/>
          <p:nvPr/>
        </p:nvGrpSpPr>
        <p:grpSpPr>
          <a:xfrm>
            <a:off x="7360192" y="3341799"/>
            <a:ext cx="1562582" cy="478432"/>
            <a:chOff x="477456" y="3605136"/>
            <a:chExt cx="1562582" cy="641159"/>
          </a:xfrm>
        </p:grpSpPr>
        <p:sp>
          <p:nvSpPr>
            <p:cNvPr id="84" name="Rectangle 83">
              <a:extLst>
                <a:ext uri="{FF2B5EF4-FFF2-40B4-BE49-F238E27FC236}">
                  <a16:creationId xmlns:a16="http://schemas.microsoft.com/office/drawing/2014/main" id="{5AC06E83-B038-9F90-0A8E-17DD20480867}"/>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85" name="Rectangle 84">
              <a:extLst>
                <a:ext uri="{FF2B5EF4-FFF2-40B4-BE49-F238E27FC236}">
                  <a16:creationId xmlns:a16="http://schemas.microsoft.com/office/drawing/2014/main" id="{654EA926-039B-D9F8-48E2-989C51E6B053}"/>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86" name="Group 85">
            <a:extLst>
              <a:ext uri="{FF2B5EF4-FFF2-40B4-BE49-F238E27FC236}">
                <a16:creationId xmlns:a16="http://schemas.microsoft.com/office/drawing/2014/main" id="{2B92D23F-6A17-35FA-3F4B-5AC3BF56981C}"/>
              </a:ext>
            </a:extLst>
          </p:cNvPr>
          <p:cNvGrpSpPr/>
          <p:nvPr/>
        </p:nvGrpSpPr>
        <p:grpSpPr>
          <a:xfrm>
            <a:off x="7360192" y="2224338"/>
            <a:ext cx="1562582" cy="478432"/>
            <a:chOff x="477456" y="3605136"/>
            <a:chExt cx="1562582" cy="641159"/>
          </a:xfrm>
        </p:grpSpPr>
        <p:sp>
          <p:nvSpPr>
            <p:cNvPr id="87" name="Rectangle 86">
              <a:extLst>
                <a:ext uri="{FF2B5EF4-FFF2-40B4-BE49-F238E27FC236}">
                  <a16:creationId xmlns:a16="http://schemas.microsoft.com/office/drawing/2014/main" id="{EADD1403-2EC0-AB5B-FDEC-21A91DD7D0EB}"/>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88" name="Rectangle 87">
              <a:extLst>
                <a:ext uri="{FF2B5EF4-FFF2-40B4-BE49-F238E27FC236}">
                  <a16:creationId xmlns:a16="http://schemas.microsoft.com/office/drawing/2014/main" id="{2007B962-3C4A-9A46-FF99-9C8DA6613746}"/>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89" name="Group 88">
            <a:extLst>
              <a:ext uri="{FF2B5EF4-FFF2-40B4-BE49-F238E27FC236}">
                <a16:creationId xmlns:a16="http://schemas.microsoft.com/office/drawing/2014/main" id="{0E9891AA-4D20-E1A4-F7D0-D79B2C54C196}"/>
              </a:ext>
            </a:extLst>
          </p:cNvPr>
          <p:cNvGrpSpPr/>
          <p:nvPr/>
        </p:nvGrpSpPr>
        <p:grpSpPr>
          <a:xfrm>
            <a:off x="7360192" y="1665607"/>
            <a:ext cx="1562582" cy="478432"/>
            <a:chOff x="477456" y="3605136"/>
            <a:chExt cx="1562582" cy="641159"/>
          </a:xfrm>
        </p:grpSpPr>
        <p:sp>
          <p:nvSpPr>
            <p:cNvPr id="90" name="Rectangle 89">
              <a:extLst>
                <a:ext uri="{FF2B5EF4-FFF2-40B4-BE49-F238E27FC236}">
                  <a16:creationId xmlns:a16="http://schemas.microsoft.com/office/drawing/2014/main" id="{E8FA1D66-F5BC-0077-EA9E-F4FDF51DBDA1}"/>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91" name="Rectangle 90">
              <a:extLst>
                <a:ext uri="{FF2B5EF4-FFF2-40B4-BE49-F238E27FC236}">
                  <a16:creationId xmlns:a16="http://schemas.microsoft.com/office/drawing/2014/main" id="{502EA371-63CD-7F91-E2E1-7E987FD6D099}"/>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92" name="Group 91">
            <a:extLst>
              <a:ext uri="{FF2B5EF4-FFF2-40B4-BE49-F238E27FC236}">
                <a16:creationId xmlns:a16="http://schemas.microsoft.com/office/drawing/2014/main" id="{CD86CA5A-1CF2-1A27-BC16-E3F1C454E526}"/>
              </a:ext>
            </a:extLst>
          </p:cNvPr>
          <p:cNvGrpSpPr/>
          <p:nvPr/>
        </p:nvGrpSpPr>
        <p:grpSpPr>
          <a:xfrm>
            <a:off x="7360192" y="3900529"/>
            <a:ext cx="1562582" cy="478432"/>
            <a:chOff x="477456" y="3605136"/>
            <a:chExt cx="1562582" cy="641159"/>
          </a:xfrm>
        </p:grpSpPr>
        <p:sp>
          <p:nvSpPr>
            <p:cNvPr id="93" name="Rectangle 92">
              <a:extLst>
                <a:ext uri="{FF2B5EF4-FFF2-40B4-BE49-F238E27FC236}">
                  <a16:creationId xmlns:a16="http://schemas.microsoft.com/office/drawing/2014/main" id="{03953217-CAC7-1361-5499-E4FEF367C89A}"/>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94" name="Rectangle 93">
              <a:extLst>
                <a:ext uri="{FF2B5EF4-FFF2-40B4-BE49-F238E27FC236}">
                  <a16:creationId xmlns:a16="http://schemas.microsoft.com/office/drawing/2014/main" id="{B188326C-C996-C388-6D97-762531A95A02}"/>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95" name="Group 94">
            <a:extLst>
              <a:ext uri="{FF2B5EF4-FFF2-40B4-BE49-F238E27FC236}">
                <a16:creationId xmlns:a16="http://schemas.microsoft.com/office/drawing/2014/main" id="{EB3FCC0A-266A-2D05-F924-0BFAD43883C6}"/>
              </a:ext>
            </a:extLst>
          </p:cNvPr>
          <p:cNvGrpSpPr/>
          <p:nvPr/>
        </p:nvGrpSpPr>
        <p:grpSpPr>
          <a:xfrm>
            <a:off x="7360192" y="2783068"/>
            <a:ext cx="1562582" cy="478432"/>
            <a:chOff x="477456" y="3605136"/>
            <a:chExt cx="1562582" cy="641159"/>
          </a:xfrm>
        </p:grpSpPr>
        <p:sp>
          <p:nvSpPr>
            <p:cNvPr id="96" name="Rectangle 95">
              <a:extLst>
                <a:ext uri="{FF2B5EF4-FFF2-40B4-BE49-F238E27FC236}">
                  <a16:creationId xmlns:a16="http://schemas.microsoft.com/office/drawing/2014/main" id="{E8D116EF-81AD-B9F5-BF47-089F23231050}"/>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97" name="Rectangle 96">
              <a:extLst>
                <a:ext uri="{FF2B5EF4-FFF2-40B4-BE49-F238E27FC236}">
                  <a16:creationId xmlns:a16="http://schemas.microsoft.com/office/drawing/2014/main" id="{F6F6366C-CE60-08A6-504E-04B00689724A}"/>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100" name="Group 99">
            <a:extLst>
              <a:ext uri="{FF2B5EF4-FFF2-40B4-BE49-F238E27FC236}">
                <a16:creationId xmlns:a16="http://schemas.microsoft.com/office/drawing/2014/main" id="{9ED3682D-64D7-BB05-BF9E-3BDA75CD143B}"/>
              </a:ext>
            </a:extLst>
          </p:cNvPr>
          <p:cNvGrpSpPr/>
          <p:nvPr/>
        </p:nvGrpSpPr>
        <p:grpSpPr>
          <a:xfrm>
            <a:off x="2005967" y="3341799"/>
            <a:ext cx="1562582" cy="478432"/>
            <a:chOff x="477456" y="3605136"/>
            <a:chExt cx="1562582" cy="641159"/>
          </a:xfrm>
        </p:grpSpPr>
        <p:sp>
          <p:nvSpPr>
            <p:cNvPr id="113" name="Rectangle 112">
              <a:extLst>
                <a:ext uri="{FF2B5EF4-FFF2-40B4-BE49-F238E27FC236}">
                  <a16:creationId xmlns:a16="http://schemas.microsoft.com/office/drawing/2014/main" id="{BDFFD265-13C0-9B27-C315-102913F878B1}"/>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114" name="Rectangle 113">
              <a:extLst>
                <a:ext uri="{FF2B5EF4-FFF2-40B4-BE49-F238E27FC236}">
                  <a16:creationId xmlns:a16="http://schemas.microsoft.com/office/drawing/2014/main" id="{1832CDBB-E4FA-B1F1-48E2-02E209034E48}"/>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101" name="Group 100">
            <a:extLst>
              <a:ext uri="{FF2B5EF4-FFF2-40B4-BE49-F238E27FC236}">
                <a16:creationId xmlns:a16="http://schemas.microsoft.com/office/drawing/2014/main" id="{292C895F-D6E6-EA4E-D2DE-E8CFC04F0EFC}"/>
              </a:ext>
            </a:extLst>
          </p:cNvPr>
          <p:cNvGrpSpPr/>
          <p:nvPr/>
        </p:nvGrpSpPr>
        <p:grpSpPr>
          <a:xfrm>
            <a:off x="2005967" y="2224338"/>
            <a:ext cx="1562582" cy="478432"/>
            <a:chOff x="477456" y="3605136"/>
            <a:chExt cx="1562582" cy="641159"/>
          </a:xfrm>
        </p:grpSpPr>
        <p:sp>
          <p:nvSpPr>
            <p:cNvPr id="111" name="Rectangle 110">
              <a:extLst>
                <a:ext uri="{FF2B5EF4-FFF2-40B4-BE49-F238E27FC236}">
                  <a16:creationId xmlns:a16="http://schemas.microsoft.com/office/drawing/2014/main" id="{E127DB79-FED5-EE6F-3191-F182B6EA93E3}"/>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112" name="Rectangle 111">
              <a:extLst>
                <a:ext uri="{FF2B5EF4-FFF2-40B4-BE49-F238E27FC236}">
                  <a16:creationId xmlns:a16="http://schemas.microsoft.com/office/drawing/2014/main" id="{C41BEFEA-A037-0E17-2638-4F0FC973AC2E}"/>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grpSp>
        <p:nvGrpSpPr>
          <p:cNvPr id="104" name="Group 103">
            <a:extLst>
              <a:ext uri="{FF2B5EF4-FFF2-40B4-BE49-F238E27FC236}">
                <a16:creationId xmlns:a16="http://schemas.microsoft.com/office/drawing/2014/main" id="{F769389E-E9DD-1A5E-F988-CC8129DC4A1F}"/>
              </a:ext>
            </a:extLst>
          </p:cNvPr>
          <p:cNvGrpSpPr/>
          <p:nvPr/>
        </p:nvGrpSpPr>
        <p:grpSpPr>
          <a:xfrm>
            <a:off x="2005967" y="2783068"/>
            <a:ext cx="1562582" cy="478432"/>
            <a:chOff x="477456" y="3605136"/>
            <a:chExt cx="1562582" cy="641159"/>
          </a:xfrm>
        </p:grpSpPr>
        <p:sp>
          <p:nvSpPr>
            <p:cNvPr id="105" name="Rectangle 104">
              <a:extLst>
                <a:ext uri="{FF2B5EF4-FFF2-40B4-BE49-F238E27FC236}">
                  <a16:creationId xmlns:a16="http://schemas.microsoft.com/office/drawing/2014/main" id="{D0888486-248C-3898-5432-E975FE35BE9D}"/>
                </a:ext>
              </a:extLst>
            </p:cNvPr>
            <p:cNvSpPr/>
            <p:nvPr/>
          </p:nvSpPr>
          <p:spPr>
            <a:xfrm>
              <a:off x="477456" y="3605136"/>
              <a:ext cx="1562582" cy="641159"/>
            </a:xfrm>
            <a:prstGeom prst="rect">
              <a:avLst/>
            </a:prstGeom>
            <a:noFill/>
            <a:ln w="222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r>
                <a:rPr lang="en-US" sz="1000" b="1" dirty="0">
                  <a:solidFill>
                    <a:schemeClr val="tx1"/>
                  </a:solidFill>
                </a:rPr>
                <a:t>Name</a:t>
              </a:r>
            </a:p>
            <a:p>
              <a:r>
                <a:rPr lang="en-US" sz="1000" dirty="0">
                  <a:solidFill>
                    <a:schemeClr val="tx1"/>
                  </a:solidFill>
                </a:rPr>
                <a:t>Position</a:t>
              </a:r>
              <a:endParaRPr lang="en-PH" sz="1000" dirty="0">
                <a:solidFill>
                  <a:schemeClr val="tx1"/>
                </a:solidFill>
              </a:endParaRPr>
            </a:p>
          </p:txBody>
        </p:sp>
        <p:sp>
          <p:nvSpPr>
            <p:cNvPr id="106" name="Rectangle 105">
              <a:extLst>
                <a:ext uri="{FF2B5EF4-FFF2-40B4-BE49-F238E27FC236}">
                  <a16:creationId xmlns:a16="http://schemas.microsoft.com/office/drawing/2014/main" id="{B93ED85A-E435-6500-52B0-91D07503403C}"/>
                </a:ext>
              </a:extLst>
            </p:cNvPr>
            <p:cNvSpPr/>
            <p:nvPr/>
          </p:nvSpPr>
          <p:spPr>
            <a:xfrm>
              <a:off x="484880" y="3605137"/>
              <a:ext cx="97061" cy="64115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189000" rtlCol="0" anchor="ctr"/>
            <a:lstStyle/>
            <a:p>
              <a:endParaRPr lang="en-PH" sz="1100" dirty="0"/>
            </a:p>
          </p:txBody>
        </p:sp>
      </p:grpSp>
      <p:sp>
        <p:nvSpPr>
          <p:cNvPr id="4" name="Text Placeholder 19">
            <a:extLst>
              <a:ext uri="{FF2B5EF4-FFF2-40B4-BE49-F238E27FC236}">
                <a16:creationId xmlns:a16="http://schemas.microsoft.com/office/drawing/2014/main" id="{779D7996-568E-7C98-2FBA-D4EBF692A227}"/>
              </a:ext>
            </a:extLst>
          </p:cNvPr>
          <p:cNvSpPr txBox="1">
            <a:spLocks/>
          </p:cNvSpPr>
          <p:nvPr/>
        </p:nvSpPr>
        <p:spPr>
          <a:xfrm>
            <a:off x="221225" y="4596371"/>
            <a:ext cx="1562583"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100" b="1" dirty="0"/>
              <a:t>Lorem Ipsum</a:t>
            </a:r>
          </a:p>
        </p:txBody>
      </p:sp>
      <p:sp>
        <p:nvSpPr>
          <p:cNvPr id="6" name="TextBox 5">
            <a:extLst>
              <a:ext uri="{FF2B5EF4-FFF2-40B4-BE49-F238E27FC236}">
                <a16:creationId xmlns:a16="http://schemas.microsoft.com/office/drawing/2014/main" id="{6B46113A-50F5-4035-BA86-C9F47E6D94F7}"/>
              </a:ext>
            </a:extLst>
          </p:cNvPr>
          <p:cNvSpPr txBox="1"/>
          <p:nvPr/>
        </p:nvSpPr>
        <p:spPr>
          <a:xfrm>
            <a:off x="200071" y="5011485"/>
            <a:ext cx="1583737" cy="852035"/>
          </a:xfrm>
          <a:prstGeom prst="rect">
            <a:avLst/>
          </a:prstGeom>
          <a:noFill/>
        </p:spPr>
        <p:txBody>
          <a:bodyPr wrap="square" lIns="0" tIns="0" rIns="0" bIns="0" rtlCol="0">
            <a:normAutofit/>
          </a:bodyPr>
          <a:lstStyle/>
          <a:p>
            <a:pPr marL="0" lvl="1">
              <a:spcAft>
                <a:spcPts val="1200"/>
              </a:spcAft>
              <a:buClr>
                <a:schemeClr val="tx1"/>
              </a:buClr>
              <a:buSzPct val="100000"/>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a:t>
            </a:r>
          </a:p>
        </p:txBody>
      </p:sp>
      <p:sp>
        <p:nvSpPr>
          <p:cNvPr id="7" name="Text Placeholder 19">
            <a:extLst>
              <a:ext uri="{FF2B5EF4-FFF2-40B4-BE49-F238E27FC236}">
                <a16:creationId xmlns:a16="http://schemas.microsoft.com/office/drawing/2014/main" id="{278F24E1-A9BD-1CF3-85E2-E4556BF46381}"/>
              </a:ext>
            </a:extLst>
          </p:cNvPr>
          <p:cNvSpPr txBox="1">
            <a:spLocks/>
          </p:cNvSpPr>
          <p:nvPr/>
        </p:nvSpPr>
        <p:spPr>
          <a:xfrm>
            <a:off x="2027122" y="4596371"/>
            <a:ext cx="1562583"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100" b="1" dirty="0"/>
              <a:t>Lorem Ipsum</a:t>
            </a:r>
          </a:p>
        </p:txBody>
      </p:sp>
      <p:sp>
        <p:nvSpPr>
          <p:cNvPr id="8" name="TextBox 7">
            <a:extLst>
              <a:ext uri="{FF2B5EF4-FFF2-40B4-BE49-F238E27FC236}">
                <a16:creationId xmlns:a16="http://schemas.microsoft.com/office/drawing/2014/main" id="{7FFB2FC5-E0AC-BF73-0C54-026F5932908D}"/>
              </a:ext>
            </a:extLst>
          </p:cNvPr>
          <p:cNvSpPr txBox="1"/>
          <p:nvPr/>
        </p:nvSpPr>
        <p:spPr>
          <a:xfrm>
            <a:off x="2005967" y="5011485"/>
            <a:ext cx="1583737" cy="852035"/>
          </a:xfrm>
          <a:prstGeom prst="rect">
            <a:avLst/>
          </a:prstGeom>
          <a:noFill/>
        </p:spPr>
        <p:txBody>
          <a:bodyPr wrap="square" lIns="0" tIns="0" rIns="0" bIns="0" rtlCol="0">
            <a:normAutofit/>
          </a:bodyPr>
          <a:lstStyle/>
          <a:p>
            <a:pPr marL="0" lvl="1">
              <a:spcAft>
                <a:spcPts val="1200"/>
              </a:spcAft>
              <a:buClr>
                <a:schemeClr val="tx1"/>
              </a:buClr>
              <a:buSzPct val="100000"/>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a:t>
            </a:r>
          </a:p>
        </p:txBody>
      </p:sp>
      <p:sp>
        <p:nvSpPr>
          <p:cNvPr id="9" name="Text Placeholder 19">
            <a:extLst>
              <a:ext uri="{FF2B5EF4-FFF2-40B4-BE49-F238E27FC236}">
                <a16:creationId xmlns:a16="http://schemas.microsoft.com/office/drawing/2014/main" id="{585DC88B-8CB8-AD58-45DC-E47C4CC568C7}"/>
              </a:ext>
            </a:extLst>
          </p:cNvPr>
          <p:cNvSpPr txBox="1">
            <a:spLocks/>
          </p:cNvSpPr>
          <p:nvPr/>
        </p:nvSpPr>
        <p:spPr>
          <a:xfrm>
            <a:off x="3790708" y="4596371"/>
            <a:ext cx="1562583"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100" b="1" dirty="0"/>
              <a:t>Lorem Ipsum</a:t>
            </a:r>
          </a:p>
        </p:txBody>
      </p:sp>
      <p:sp>
        <p:nvSpPr>
          <p:cNvPr id="10" name="TextBox 9">
            <a:extLst>
              <a:ext uri="{FF2B5EF4-FFF2-40B4-BE49-F238E27FC236}">
                <a16:creationId xmlns:a16="http://schemas.microsoft.com/office/drawing/2014/main" id="{1D7E0630-7998-504F-EC56-095E83D11F44}"/>
              </a:ext>
            </a:extLst>
          </p:cNvPr>
          <p:cNvSpPr txBox="1"/>
          <p:nvPr/>
        </p:nvSpPr>
        <p:spPr>
          <a:xfrm>
            <a:off x="3790708" y="5011485"/>
            <a:ext cx="1583737" cy="852035"/>
          </a:xfrm>
          <a:prstGeom prst="rect">
            <a:avLst/>
          </a:prstGeom>
          <a:noFill/>
        </p:spPr>
        <p:txBody>
          <a:bodyPr wrap="square" lIns="0" tIns="0" rIns="0" bIns="0" rtlCol="0">
            <a:normAutofit/>
          </a:bodyPr>
          <a:lstStyle/>
          <a:p>
            <a:pPr marL="0" lvl="1">
              <a:spcAft>
                <a:spcPts val="1200"/>
              </a:spcAft>
              <a:buClr>
                <a:schemeClr val="tx1"/>
              </a:buClr>
              <a:buSzPct val="100000"/>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a:t>
            </a:r>
          </a:p>
        </p:txBody>
      </p:sp>
      <p:sp>
        <p:nvSpPr>
          <p:cNvPr id="11" name="Text Placeholder 19">
            <a:extLst>
              <a:ext uri="{FF2B5EF4-FFF2-40B4-BE49-F238E27FC236}">
                <a16:creationId xmlns:a16="http://schemas.microsoft.com/office/drawing/2014/main" id="{0B130342-4DB4-C88D-D71D-137CB732FFE1}"/>
              </a:ext>
            </a:extLst>
          </p:cNvPr>
          <p:cNvSpPr txBox="1">
            <a:spLocks/>
          </p:cNvSpPr>
          <p:nvPr/>
        </p:nvSpPr>
        <p:spPr>
          <a:xfrm>
            <a:off x="5575450" y="4596371"/>
            <a:ext cx="1562583"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100" b="1" dirty="0"/>
              <a:t>Lorem Ipsum</a:t>
            </a:r>
          </a:p>
        </p:txBody>
      </p:sp>
      <p:sp>
        <p:nvSpPr>
          <p:cNvPr id="12" name="TextBox 11">
            <a:extLst>
              <a:ext uri="{FF2B5EF4-FFF2-40B4-BE49-F238E27FC236}">
                <a16:creationId xmlns:a16="http://schemas.microsoft.com/office/drawing/2014/main" id="{C903B41D-DBCE-48C5-1DED-DCF34F8A5F36}"/>
              </a:ext>
            </a:extLst>
          </p:cNvPr>
          <p:cNvSpPr txBox="1"/>
          <p:nvPr/>
        </p:nvSpPr>
        <p:spPr>
          <a:xfrm>
            <a:off x="5575450" y="5011485"/>
            <a:ext cx="1583737" cy="852035"/>
          </a:xfrm>
          <a:prstGeom prst="rect">
            <a:avLst/>
          </a:prstGeom>
          <a:noFill/>
        </p:spPr>
        <p:txBody>
          <a:bodyPr wrap="square" lIns="0" tIns="0" rIns="0" bIns="0" rtlCol="0">
            <a:normAutofit/>
          </a:bodyPr>
          <a:lstStyle/>
          <a:p>
            <a:pPr marL="0" lvl="1">
              <a:spcAft>
                <a:spcPts val="1200"/>
              </a:spcAft>
              <a:buClr>
                <a:schemeClr val="tx1"/>
              </a:buClr>
              <a:buSzPct val="100000"/>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a:t>
            </a:r>
          </a:p>
        </p:txBody>
      </p:sp>
      <p:sp>
        <p:nvSpPr>
          <p:cNvPr id="13" name="Text Placeholder 19">
            <a:extLst>
              <a:ext uri="{FF2B5EF4-FFF2-40B4-BE49-F238E27FC236}">
                <a16:creationId xmlns:a16="http://schemas.microsoft.com/office/drawing/2014/main" id="{66EC4E81-E717-61B4-A8FE-6A728C6EB908}"/>
              </a:ext>
            </a:extLst>
          </p:cNvPr>
          <p:cNvSpPr txBox="1">
            <a:spLocks/>
          </p:cNvSpPr>
          <p:nvPr/>
        </p:nvSpPr>
        <p:spPr>
          <a:xfrm>
            <a:off x="7360192" y="4596371"/>
            <a:ext cx="1562583"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100" b="1" dirty="0"/>
              <a:t>Lorem Ipsum</a:t>
            </a:r>
          </a:p>
        </p:txBody>
      </p:sp>
      <p:sp>
        <p:nvSpPr>
          <p:cNvPr id="14" name="TextBox 13">
            <a:extLst>
              <a:ext uri="{FF2B5EF4-FFF2-40B4-BE49-F238E27FC236}">
                <a16:creationId xmlns:a16="http://schemas.microsoft.com/office/drawing/2014/main" id="{B1646934-2DDC-0F4A-0E14-C44BD82BBCF1}"/>
              </a:ext>
            </a:extLst>
          </p:cNvPr>
          <p:cNvSpPr txBox="1"/>
          <p:nvPr/>
        </p:nvSpPr>
        <p:spPr>
          <a:xfrm>
            <a:off x="7360192" y="5011485"/>
            <a:ext cx="1583737" cy="852035"/>
          </a:xfrm>
          <a:prstGeom prst="rect">
            <a:avLst/>
          </a:prstGeom>
          <a:noFill/>
        </p:spPr>
        <p:txBody>
          <a:bodyPr wrap="square" lIns="0" tIns="0" rIns="0" bIns="0" rtlCol="0">
            <a:normAutofit/>
          </a:bodyPr>
          <a:lstStyle/>
          <a:p>
            <a:pPr marL="0" lvl="1">
              <a:spcAft>
                <a:spcPts val="1200"/>
              </a:spcAft>
              <a:buClr>
                <a:schemeClr val="tx1"/>
              </a:buClr>
              <a:buSzPct val="100000"/>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a:t>
            </a:r>
          </a:p>
        </p:txBody>
      </p:sp>
    </p:spTree>
    <p:extLst>
      <p:ext uri="{BB962C8B-B14F-4D97-AF65-F5344CB8AC3E}">
        <p14:creationId xmlns:p14="http://schemas.microsoft.com/office/powerpoint/2010/main" val="19139961"/>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6C4AC44-4A8B-DE9C-2265-E30F7AA9BC32}"/>
              </a:ext>
            </a:extLst>
          </p:cNvPr>
          <p:cNvSpPr>
            <a:spLocks noGrp="1"/>
          </p:cNvSpPr>
          <p:nvPr>
            <p:ph type="title"/>
          </p:nvPr>
        </p:nvSpPr>
        <p:spPr>
          <a:xfrm>
            <a:off x="221226" y="365126"/>
            <a:ext cx="8701548" cy="578772"/>
          </a:xfrm>
        </p:spPr>
        <p:txBody>
          <a:bodyPr/>
          <a:lstStyle/>
          <a:p>
            <a:r>
              <a:rPr lang="en-US" dirty="0"/>
              <a:t>Organizational Chart (Pill Nodes)</a:t>
            </a:r>
          </a:p>
        </p:txBody>
      </p:sp>
      <p:cxnSp>
        <p:nvCxnSpPr>
          <p:cNvPr id="57" name="Shape1_20180410_101726">
            <a:extLst>
              <a:ext uri="{FF2B5EF4-FFF2-40B4-BE49-F238E27FC236}">
                <a16:creationId xmlns:a16="http://schemas.microsoft.com/office/drawing/2014/main" id="{3B1F9024-426E-C64C-91CB-A13D3DB5F48E}"/>
              </a:ext>
            </a:extLst>
          </p:cNvPr>
          <p:cNvCxnSpPr>
            <a:cxnSpLocks/>
            <a:stCxn id="60" idx="2"/>
            <a:endCxn id="77" idx="1"/>
          </p:cNvCxnSpPr>
          <p:nvPr/>
        </p:nvCxnSpPr>
        <p:spPr>
          <a:xfrm rot="16200000" flipH="1">
            <a:off x="4605932" y="2368889"/>
            <a:ext cx="333068" cy="400928"/>
          </a:xfrm>
          <a:prstGeom prst="bentConnector2">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8" name="Shape2_20180410_100415">
            <a:extLst>
              <a:ext uri="{FF2B5EF4-FFF2-40B4-BE49-F238E27FC236}">
                <a16:creationId xmlns:a16="http://schemas.microsoft.com/office/drawing/2014/main" id="{FA9EC79A-E0EE-CD73-4206-220BEC91EDC7}"/>
              </a:ext>
            </a:extLst>
          </p:cNvPr>
          <p:cNvSpPr/>
          <p:nvPr/>
        </p:nvSpPr>
        <p:spPr>
          <a:xfrm rot="16200000">
            <a:off x="4283007" y="959728"/>
            <a:ext cx="577990" cy="2308193"/>
          </a:xfrm>
          <a:prstGeom prst="roundRect">
            <a:avLst>
              <a:gd name="adj" fmla="val 50000"/>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solidFill>
                <a:schemeClr val="bg1"/>
              </a:solidFill>
            </a:endParaRPr>
          </a:p>
        </p:txBody>
      </p:sp>
      <p:sp>
        <p:nvSpPr>
          <p:cNvPr id="59" name="Shape1_20180504_125433">
            <a:extLst>
              <a:ext uri="{FF2B5EF4-FFF2-40B4-BE49-F238E27FC236}">
                <a16:creationId xmlns:a16="http://schemas.microsoft.com/office/drawing/2014/main" id="{5B2DDF41-27C3-8426-3073-CB66A5E9BE81}"/>
              </a:ext>
            </a:extLst>
          </p:cNvPr>
          <p:cNvSpPr txBox="1"/>
          <p:nvPr/>
        </p:nvSpPr>
        <p:spPr>
          <a:xfrm>
            <a:off x="4110544" y="1944548"/>
            <a:ext cx="1508500" cy="338554"/>
          </a:xfrm>
          <a:prstGeom prst="rect">
            <a:avLst/>
          </a:prstGeom>
          <a:noFill/>
        </p:spPr>
        <p:txBody>
          <a:bodyPr wrap="square" lIns="0" tIns="0" rIns="0" bIns="0" rtlCol="0" anchor="ctr">
            <a:spAutoFit/>
          </a:bodyPr>
          <a:lstStyle/>
          <a:p>
            <a:pPr defTabSz="685766"/>
            <a:r>
              <a:rPr lang="en-US" sz="1100" b="1" dirty="0">
                <a:solidFill>
                  <a:schemeClr val="bg1"/>
                </a:solidFill>
              </a:rPr>
              <a:t>Insert name</a:t>
            </a:r>
          </a:p>
          <a:p>
            <a:pPr defTabSz="685766"/>
            <a:r>
              <a:rPr lang="en-US" sz="1100" b="1" i="1" dirty="0">
                <a:solidFill>
                  <a:schemeClr val="bg1"/>
                </a:solidFill>
              </a:rPr>
              <a:t>Insert designation</a:t>
            </a:r>
            <a:endParaRPr lang="en-US" sz="1100" i="1" dirty="0">
              <a:solidFill>
                <a:schemeClr val="bg1"/>
              </a:solidFill>
            </a:endParaRPr>
          </a:p>
        </p:txBody>
      </p:sp>
      <p:sp>
        <p:nvSpPr>
          <p:cNvPr id="60" name="Shape2_20180504_125433">
            <a:extLst>
              <a:ext uri="{FF2B5EF4-FFF2-40B4-BE49-F238E27FC236}">
                <a16:creationId xmlns:a16="http://schemas.microsoft.com/office/drawing/2014/main" id="{3B20241F-6577-6FEB-85DF-77CEDE809CC1}"/>
              </a:ext>
            </a:extLst>
          </p:cNvPr>
          <p:cNvSpPr/>
          <p:nvPr/>
        </p:nvSpPr>
        <p:spPr>
          <a:xfrm>
            <a:off x="4516420" y="2271549"/>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61" name="Shape3_20180504_125433">
            <a:extLst>
              <a:ext uri="{FF2B5EF4-FFF2-40B4-BE49-F238E27FC236}">
                <a16:creationId xmlns:a16="http://schemas.microsoft.com/office/drawing/2014/main" id="{38A4FBFF-CB83-8267-0B80-BC0404D7CA84}"/>
              </a:ext>
            </a:extLst>
          </p:cNvPr>
          <p:cNvSpPr/>
          <p:nvPr/>
        </p:nvSpPr>
        <p:spPr>
          <a:xfrm>
            <a:off x="4516420" y="2784754"/>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cxnSp>
        <p:nvCxnSpPr>
          <p:cNvPr id="62" name="Shape3_20180410_101726">
            <a:extLst>
              <a:ext uri="{FF2B5EF4-FFF2-40B4-BE49-F238E27FC236}">
                <a16:creationId xmlns:a16="http://schemas.microsoft.com/office/drawing/2014/main" id="{C7A6836A-1093-65AE-619C-F96B54C22383}"/>
              </a:ext>
            </a:extLst>
          </p:cNvPr>
          <p:cNvCxnSpPr>
            <a:cxnSpLocks/>
            <a:stCxn id="61" idx="2"/>
            <a:endCxn id="87" idx="0"/>
          </p:cNvCxnSpPr>
          <p:nvPr/>
        </p:nvCxnSpPr>
        <p:spPr>
          <a:xfrm rot="5400000">
            <a:off x="2604196" y="1394286"/>
            <a:ext cx="446065" cy="3489545"/>
          </a:xfrm>
          <a:prstGeom prst="bentConnector3">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Shape4_20180410_101726">
            <a:extLst>
              <a:ext uri="{FF2B5EF4-FFF2-40B4-BE49-F238E27FC236}">
                <a16:creationId xmlns:a16="http://schemas.microsoft.com/office/drawing/2014/main" id="{6D1C6611-493E-F8DE-F069-9CF06073073A}"/>
              </a:ext>
            </a:extLst>
          </p:cNvPr>
          <p:cNvCxnSpPr>
            <a:cxnSpLocks/>
            <a:stCxn id="61" idx="2"/>
            <a:endCxn id="99" idx="0"/>
          </p:cNvCxnSpPr>
          <p:nvPr/>
        </p:nvCxnSpPr>
        <p:spPr>
          <a:xfrm rot="5400000">
            <a:off x="3476582" y="2266672"/>
            <a:ext cx="446065" cy="1744772"/>
          </a:xfrm>
          <a:prstGeom prst="bentConnector3">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Shape5_20180410_101726">
            <a:extLst>
              <a:ext uri="{FF2B5EF4-FFF2-40B4-BE49-F238E27FC236}">
                <a16:creationId xmlns:a16="http://schemas.microsoft.com/office/drawing/2014/main" id="{8AFA64FE-BA5E-6EAF-8DAF-517A8693863D}"/>
              </a:ext>
            </a:extLst>
          </p:cNvPr>
          <p:cNvCxnSpPr>
            <a:cxnSpLocks/>
            <a:stCxn id="61" idx="2"/>
            <a:endCxn id="88" idx="3"/>
          </p:cNvCxnSpPr>
          <p:nvPr/>
        </p:nvCxnSpPr>
        <p:spPr>
          <a:xfrm>
            <a:off x="4572001" y="2916026"/>
            <a:ext cx="1" cy="446066"/>
          </a:xfrm>
          <a:prstGeom prst="straightConnector1">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Shape6_20180410_101726">
            <a:extLst>
              <a:ext uri="{FF2B5EF4-FFF2-40B4-BE49-F238E27FC236}">
                <a16:creationId xmlns:a16="http://schemas.microsoft.com/office/drawing/2014/main" id="{EB3B7BD7-19BA-247D-4EFD-907DB5BBCFAC}"/>
              </a:ext>
            </a:extLst>
          </p:cNvPr>
          <p:cNvCxnSpPr>
            <a:cxnSpLocks/>
            <a:stCxn id="61" idx="2"/>
            <a:endCxn id="93" idx="0"/>
          </p:cNvCxnSpPr>
          <p:nvPr/>
        </p:nvCxnSpPr>
        <p:spPr>
          <a:xfrm rot="16200000" flipH="1">
            <a:off x="5221354" y="2266672"/>
            <a:ext cx="446065" cy="1744772"/>
          </a:xfrm>
          <a:prstGeom prst="bentConnector3">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6" name="Shape0_20180410_101726">
            <a:extLst>
              <a:ext uri="{FF2B5EF4-FFF2-40B4-BE49-F238E27FC236}">
                <a16:creationId xmlns:a16="http://schemas.microsoft.com/office/drawing/2014/main" id="{54FDDBBE-0622-DEEC-8BC1-03222E5F1BB8}"/>
              </a:ext>
            </a:extLst>
          </p:cNvPr>
          <p:cNvCxnSpPr>
            <a:cxnSpLocks/>
            <a:stCxn id="61" idx="2"/>
            <a:endCxn id="96" idx="0"/>
          </p:cNvCxnSpPr>
          <p:nvPr/>
        </p:nvCxnSpPr>
        <p:spPr>
          <a:xfrm rot="16200000" flipH="1">
            <a:off x="6093741" y="1394286"/>
            <a:ext cx="446065" cy="3489545"/>
          </a:xfrm>
          <a:prstGeom prst="bentConnector3">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Shape7_20180410_101726">
            <a:extLst>
              <a:ext uri="{FF2B5EF4-FFF2-40B4-BE49-F238E27FC236}">
                <a16:creationId xmlns:a16="http://schemas.microsoft.com/office/drawing/2014/main" id="{B66F12E9-F5B3-325F-E595-724330C4C9AD}"/>
              </a:ext>
            </a:extLst>
          </p:cNvPr>
          <p:cNvCxnSpPr>
            <a:stCxn id="100" idx="2"/>
            <a:endCxn id="84" idx="3"/>
          </p:cNvCxnSpPr>
          <p:nvPr/>
        </p:nvCxnSpPr>
        <p:spPr>
          <a:xfrm rot="5400000">
            <a:off x="2510504" y="4067008"/>
            <a:ext cx="471706" cy="161747"/>
          </a:xfrm>
          <a:prstGeom prst="bentConnector2">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8" name="Shape8_20180410_101726">
            <a:extLst>
              <a:ext uri="{FF2B5EF4-FFF2-40B4-BE49-F238E27FC236}">
                <a16:creationId xmlns:a16="http://schemas.microsoft.com/office/drawing/2014/main" id="{C00B3055-688C-2800-3284-FDA864A9E711}"/>
              </a:ext>
            </a:extLst>
          </p:cNvPr>
          <p:cNvCxnSpPr>
            <a:cxnSpLocks/>
            <a:stCxn id="100" idx="2"/>
            <a:endCxn id="79" idx="1"/>
          </p:cNvCxnSpPr>
          <p:nvPr/>
        </p:nvCxnSpPr>
        <p:spPr>
          <a:xfrm rot="16200000" flipH="1">
            <a:off x="2667163" y="4072095"/>
            <a:ext cx="471706" cy="151572"/>
          </a:xfrm>
          <a:prstGeom prst="bentConnector2">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9" name="Shape9_20180410_101726">
            <a:extLst>
              <a:ext uri="{FF2B5EF4-FFF2-40B4-BE49-F238E27FC236}">
                <a16:creationId xmlns:a16="http://schemas.microsoft.com/office/drawing/2014/main" id="{D283CCDE-679B-7EDE-ABC9-236CFD38867D}"/>
              </a:ext>
            </a:extLst>
          </p:cNvPr>
          <p:cNvCxnSpPr>
            <a:cxnSpLocks/>
            <a:stCxn id="71" idx="3"/>
            <a:endCxn id="78" idx="1"/>
          </p:cNvCxnSpPr>
          <p:nvPr/>
        </p:nvCxnSpPr>
        <p:spPr>
          <a:xfrm flipV="1">
            <a:off x="3805932" y="4658703"/>
            <a:ext cx="0" cy="196737"/>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0" name="Shape10_20180410_101726">
            <a:extLst>
              <a:ext uri="{FF2B5EF4-FFF2-40B4-BE49-F238E27FC236}">
                <a16:creationId xmlns:a16="http://schemas.microsoft.com/office/drawing/2014/main" id="{038DE217-BA36-5FC7-F4DB-BB9FE622965E}"/>
              </a:ext>
            </a:extLst>
          </p:cNvPr>
          <p:cNvCxnSpPr>
            <a:cxnSpLocks/>
            <a:stCxn id="61" idx="2"/>
            <a:endCxn id="60" idx="2"/>
          </p:cNvCxnSpPr>
          <p:nvPr/>
        </p:nvCxnSpPr>
        <p:spPr>
          <a:xfrm flipV="1">
            <a:off x="4572001" y="2402820"/>
            <a:ext cx="0" cy="513205"/>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1" name="Shape2_20180410_114600">
            <a:extLst>
              <a:ext uri="{FF2B5EF4-FFF2-40B4-BE49-F238E27FC236}">
                <a16:creationId xmlns:a16="http://schemas.microsoft.com/office/drawing/2014/main" id="{8CB1C5AD-4B83-1E5C-8588-BD207E4BDA46}"/>
              </a:ext>
            </a:extLst>
          </p:cNvPr>
          <p:cNvSpPr/>
          <p:nvPr/>
        </p:nvSpPr>
        <p:spPr>
          <a:xfrm rot="16200000">
            <a:off x="3530963" y="4303279"/>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72" name="Shape4_20180504_125433">
            <a:extLst>
              <a:ext uri="{FF2B5EF4-FFF2-40B4-BE49-F238E27FC236}">
                <a16:creationId xmlns:a16="http://schemas.microsoft.com/office/drawing/2014/main" id="{4223122A-49CA-B2BF-D991-567AF528DD53}"/>
              </a:ext>
            </a:extLst>
          </p:cNvPr>
          <p:cNvSpPr txBox="1"/>
          <p:nvPr/>
        </p:nvSpPr>
        <p:spPr>
          <a:xfrm>
            <a:off x="3559468" y="4991910"/>
            <a:ext cx="988892" cy="276999"/>
          </a:xfrm>
          <a:prstGeom prst="rect">
            <a:avLst/>
          </a:prstGeom>
          <a:noFill/>
        </p:spPr>
        <p:txBody>
          <a:bodyPr wrap="square" lIns="0" tIns="0" rIns="0" bIns="0" rtlCol="0" anchor="ctr">
            <a:spAutoFit/>
          </a:bodyPr>
          <a:lstStyle/>
          <a:p>
            <a:pPr defTabSz="685766"/>
            <a:r>
              <a:rPr lang="en-US" sz="900" b="1" dirty="0">
                <a:solidFill>
                  <a:schemeClr val="bg1"/>
                </a:solidFill>
              </a:rPr>
              <a:t>Insert name</a:t>
            </a:r>
          </a:p>
          <a:p>
            <a:pPr defTabSz="685766"/>
            <a:r>
              <a:rPr lang="en-US" sz="900" b="1" i="1" dirty="0">
                <a:solidFill>
                  <a:schemeClr val="bg1"/>
                </a:solidFill>
              </a:rPr>
              <a:t>Insert designation</a:t>
            </a:r>
            <a:endParaRPr lang="en-US" sz="900" i="1" dirty="0">
              <a:solidFill>
                <a:schemeClr val="bg1"/>
              </a:solidFill>
            </a:endParaRPr>
          </a:p>
        </p:txBody>
      </p:sp>
      <p:sp>
        <p:nvSpPr>
          <p:cNvPr id="73" name="Shape5_20180504_125433">
            <a:extLst>
              <a:ext uri="{FF2B5EF4-FFF2-40B4-BE49-F238E27FC236}">
                <a16:creationId xmlns:a16="http://schemas.microsoft.com/office/drawing/2014/main" id="{F448D0F1-C60F-BC1F-A994-24D6A5873721}"/>
              </a:ext>
            </a:extLst>
          </p:cNvPr>
          <p:cNvSpPr/>
          <p:nvPr/>
        </p:nvSpPr>
        <p:spPr>
          <a:xfrm>
            <a:off x="3750349" y="4855439"/>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cxnSp>
        <p:nvCxnSpPr>
          <p:cNvPr id="74" name="Shape2_20180410_101726">
            <a:extLst>
              <a:ext uri="{FF2B5EF4-FFF2-40B4-BE49-F238E27FC236}">
                <a16:creationId xmlns:a16="http://schemas.microsoft.com/office/drawing/2014/main" id="{919ED444-0F9A-D187-9052-A895869F2B8F}"/>
              </a:ext>
            </a:extLst>
          </p:cNvPr>
          <p:cNvCxnSpPr/>
          <p:nvPr/>
        </p:nvCxnSpPr>
        <p:spPr>
          <a:xfrm>
            <a:off x="4747772" y="2722894"/>
            <a:ext cx="0" cy="0"/>
          </a:xfrm>
          <a:prstGeom prst="line">
            <a:avLst/>
          </a:prstGeom>
          <a:ln w="12700">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sp>
        <p:nvSpPr>
          <p:cNvPr id="75" name="Shape4_20180410_114600">
            <a:extLst>
              <a:ext uri="{FF2B5EF4-FFF2-40B4-BE49-F238E27FC236}">
                <a16:creationId xmlns:a16="http://schemas.microsoft.com/office/drawing/2014/main" id="{02D9D4C0-1339-393B-4C8F-664E8DDDD820}"/>
              </a:ext>
            </a:extLst>
          </p:cNvPr>
          <p:cNvSpPr/>
          <p:nvPr/>
        </p:nvSpPr>
        <p:spPr>
          <a:xfrm rot="16200000">
            <a:off x="5525090" y="1908759"/>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76" name="Shape6_20180504_125433">
            <a:extLst>
              <a:ext uri="{FF2B5EF4-FFF2-40B4-BE49-F238E27FC236}">
                <a16:creationId xmlns:a16="http://schemas.microsoft.com/office/drawing/2014/main" id="{9209F373-01B7-920A-E604-76E8A84FC7B5}"/>
              </a:ext>
            </a:extLst>
          </p:cNvPr>
          <p:cNvSpPr txBox="1"/>
          <p:nvPr/>
        </p:nvSpPr>
        <p:spPr>
          <a:xfrm>
            <a:off x="5553597" y="2597389"/>
            <a:ext cx="988892" cy="276999"/>
          </a:xfrm>
          <a:prstGeom prst="rect">
            <a:avLst/>
          </a:prstGeom>
          <a:noFill/>
        </p:spPr>
        <p:txBody>
          <a:bodyPr wrap="square" lIns="0" tIns="0" rIns="0" bIns="0" rtlCol="0" anchor="ctr">
            <a:spAutoFit/>
          </a:bodyPr>
          <a:lstStyle/>
          <a:p>
            <a:pPr defTabSz="685766"/>
            <a:r>
              <a:rPr lang="en-US" sz="900" b="1" dirty="0">
                <a:solidFill>
                  <a:schemeClr val="bg1"/>
                </a:solidFill>
              </a:rPr>
              <a:t>Insert name</a:t>
            </a:r>
          </a:p>
          <a:p>
            <a:pPr defTabSz="685766"/>
            <a:r>
              <a:rPr lang="en-US" sz="900" b="1" i="1" dirty="0">
                <a:solidFill>
                  <a:schemeClr val="bg1"/>
                </a:solidFill>
              </a:rPr>
              <a:t>Insert designation</a:t>
            </a:r>
            <a:endParaRPr lang="en-US" sz="900" i="1" dirty="0">
              <a:solidFill>
                <a:schemeClr val="bg1"/>
              </a:solidFill>
            </a:endParaRPr>
          </a:p>
        </p:txBody>
      </p:sp>
      <p:sp>
        <p:nvSpPr>
          <p:cNvPr id="77" name="Shape7_20180504_125433">
            <a:extLst>
              <a:ext uri="{FF2B5EF4-FFF2-40B4-BE49-F238E27FC236}">
                <a16:creationId xmlns:a16="http://schemas.microsoft.com/office/drawing/2014/main" id="{7673D5EF-5B47-D8B4-3CBE-4B316E5C52DB}"/>
              </a:ext>
            </a:extLst>
          </p:cNvPr>
          <p:cNvSpPr/>
          <p:nvPr/>
        </p:nvSpPr>
        <p:spPr>
          <a:xfrm>
            <a:off x="4972929" y="2670252"/>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78" name="Shape6_20180410_114600">
            <a:extLst>
              <a:ext uri="{FF2B5EF4-FFF2-40B4-BE49-F238E27FC236}">
                <a16:creationId xmlns:a16="http://schemas.microsoft.com/office/drawing/2014/main" id="{7522FC37-A6E2-F7DE-9541-1B3572E24BC9}"/>
              </a:ext>
            </a:extLst>
          </p:cNvPr>
          <p:cNvSpPr/>
          <p:nvPr/>
        </p:nvSpPr>
        <p:spPr>
          <a:xfrm rot="16200000">
            <a:off x="3530963" y="3556605"/>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79" name="Shape8_20180504_125433">
            <a:extLst>
              <a:ext uri="{FF2B5EF4-FFF2-40B4-BE49-F238E27FC236}">
                <a16:creationId xmlns:a16="http://schemas.microsoft.com/office/drawing/2014/main" id="{0FD1D443-566E-D2D2-1DAF-F4552BDDEF53}"/>
              </a:ext>
            </a:extLst>
          </p:cNvPr>
          <p:cNvSpPr/>
          <p:nvPr/>
        </p:nvSpPr>
        <p:spPr>
          <a:xfrm>
            <a:off x="2978801" y="4318098"/>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80" name="Shape9_20180504_125433">
            <a:extLst>
              <a:ext uri="{FF2B5EF4-FFF2-40B4-BE49-F238E27FC236}">
                <a16:creationId xmlns:a16="http://schemas.microsoft.com/office/drawing/2014/main" id="{3C544C13-58EA-8567-25F3-641755FD369A}"/>
              </a:ext>
            </a:extLst>
          </p:cNvPr>
          <p:cNvSpPr/>
          <p:nvPr/>
        </p:nvSpPr>
        <p:spPr>
          <a:xfrm>
            <a:off x="3750350" y="4527432"/>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81" name="Shape10_20180504_125433">
            <a:extLst>
              <a:ext uri="{FF2B5EF4-FFF2-40B4-BE49-F238E27FC236}">
                <a16:creationId xmlns:a16="http://schemas.microsoft.com/office/drawing/2014/main" id="{9B1CCACE-B892-8247-434A-227A3CAB8C0E}"/>
              </a:ext>
            </a:extLst>
          </p:cNvPr>
          <p:cNvSpPr txBox="1"/>
          <p:nvPr/>
        </p:nvSpPr>
        <p:spPr>
          <a:xfrm>
            <a:off x="3559468" y="4245236"/>
            <a:ext cx="988892" cy="276999"/>
          </a:xfrm>
          <a:prstGeom prst="rect">
            <a:avLst/>
          </a:prstGeom>
          <a:noFill/>
        </p:spPr>
        <p:txBody>
          <a:bodyPr wrap="square" lIns="0" tIns="0" rIns="0" bIns="0" rtlCol="0" anchor="ctr">
            <a:spAutoFit/>
          </a:bodyPr>
          <a:lstStyle/>
          <a:p>
            <a:pPr defTabSz="685766"/>
            <a:r>
              <a:rPr lang="en-US" sz="900" b="1" dirty="0">
                <a:solidFill>
                  <a:schemeClr val="bg1"/>
                </a:solidFill>
              </a:rPr>
              <a:t>Insert name</a:t>
            </a:r>
          </a:p>
          <a:p>
            <a:pPr defTabSz="685766"/>
            <a:r>
              <a:rPr lang="en-US" sz="900" b="1" i="1" dirty="0">
                <a:solidFill>
                  <a:schemeClr val="bg1"/>
                </a:solidFill>
              </a:rPr>
              <a:t>Insert designation</a:t>
            </a:r>
            <a:endParaRPr lang="en-US" sz="900" i="1" dirty="0">
              <a:solidFill>
                <a:schemeClr val="bg1"/>
              </a:solidFill>
            </a:endParaRPr>
          </a:p>
        </p:txBody>
      </p:sp>
      <p:sp>
        <p:nvSpPr>
          <p:cNvPr id="82" name="Shape9_20180410_114600">
            <a:extLst>
              <a:ext uri="{FF2B5EF4-FFF2-40B4-BE49-F238E27FC236}">
                <a16:creationId xmlns:a16="http://schemas.microsoft.com/office/drawing/2014/main" id="{16A0D529-C52C-F34B-4894-43051ED88034}"/>
              </a:ext>
            </a:extLst>
          </p:cNvPr>
          <p:cNvSpPr/>
          <p:nvPr/>
        </p:nvSpPr>
        <p:spPr>
          <a:xfrm rot="16200000">
            <a:off x="1563384" y="3556605"/>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83" name="Shape11_20180504_125433">
            <a:extLst>
              <a:ext uri="{FF2B5EF4-FFF2-40B4-BE49-F238E27FC236}">
                <a16:creationId xmlns:a16="http://schemas.microsoft.com/office/drawing/2014/main" id="{B562A679-1B12-04F3-7EF6-2068F268AD08}"/>
              </a:ext>
            </a:extLst>
          </p:cNvPr>
          <p:cNvSpPr txBox="1"/>
          <p:nvPr/>
        </p:nvSpPr>
        <p:spPr>
          <a:xfrm>
            <a:off x="1591890" y="4245233"/>
            <a:ext cx="988892" cy="276999"/>
          </a:xfrm>
          <a:prstGeom prst="rect">
            <a:avLst/>
          </a:prstGeom>
          <a:noFill/>
        </p:spPr>
        <p:txBody>
          <a:bodyPr wrap="square" lIns="0" tIns="0" rIns="0" bIns="0" rtlCol="0" anchor="ctr">
            <a:spAutoFit/>
          </a:bodyPr>
          <a:lstStyle/>
          <a:p>
            <a:pPr defTabSz="685766"/>
            <a:r>
              <a:rPr lang="en-US" sz="900" b="1" dirty="0">
                <a:solidFill>
                  <a:schemeClr val="bg1"/>
                </a:solidFill>
              </a:rPr>
              <a:t>Insert name</a:t>
            </a:r>
          </a:p>
          <a:p>
            <a:pPr defTabSz="685766"/>
            <a:r>
              <a:rPr lang="en-US" sz="900" b="1" i="1" dirty="0">
                <a:solidFill>
                  <a:schemeClr val="bg1"/>
                </a:solidFill>
              </a:rPr>
              <a:t>Insert designation</a:t>
            </a:r>
            <a:endParaRPr lang="en-US" sz="900" i="1" dirty="0">
              <a:solidFill>
                <a:schemeClr val="bg1"/>
              </a:solidFill>
            </a:endParaRPr>
          </a:p>
        </p:txBody>
      </p:sp>
      <p:sp>
        <p:nvSpPr>
          <p:cNvPr id="84" name="Shape12_20180504_125433">
            <a:extLst>
              <a:ext uri="{FF2B5EF4-FFF2-40B4-BE49-F238E27FC236}">
                <a16:creationId xmlns:a16="http://schemas.microsoft.com/office/drawing/2014/main" id="{FC4B7C31-9441-EDC1-F11C-2BCF30886520}"/>
              </a:ext>
            </a:extLst>
          </p:cNvPr>
          <p:cNvSpPr/>
          <p:nvPr/>
        </p:nvSpPr>
        <p:spPr>
          <a:xfrm>
            <a:off x="2554320" y="4318098"/>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85" name="Shape11_20180410_114600">
            <a:extLst>
              <a:ext uri="{FF2B5EF4-FFF2-40B4-BE49-F238E27FC236}">
                <a16:creationId xmlns:a16="http://schemas.microsoft.com/office/drawing/2014/main" id="{D06BF343-3C33-0E08-B8A4-E2A6AFF53821}"/>
              </a:ext>
            </a:extLst>
          </p:cNvPr>
          <p:cNvSpPr/>
          <p:nvPr/>
        </p:nvSpPr>
        <p:spPr>
          <a:xfrm rot="16200000">
            <a:off x="807488" y="2796636"/>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86" name="Shape13_20180504_125433">
            <a:extLst>
              <a:ext uri="{FF2B5EF4-FFF2-40B4-BE49-F238E27FC236}">
                <a16:creationId xmlns:a16="http://schemas.microsoft.com/office/drawing/2014/main" id="{5CA17A12-773E-E2A9-8EA5-6036E5C3F7A0}"/>
              </a:ext>
            </a:extLst>
          </p:cNvPr>
          <p:cNvSpPr txBox="1"/>
          <p:nvPr/>
        </p:nvSpPr>
        <p:spPr>
          <a:xfrm>
            <a:off x="835993" y="3498560"/>
            <a:ext cx="988892" cy="276999"/>
          </a:xfrm>
          <a:prstGeom prst="rect">
            <a:avLst/>
          </a:prstGeom>
          <a:noFill/>
        </p:spPr>
        <p:txBody>
          <a:bodyPr wrap="square" lIns="0" tIns="0" rIns="0" bIns="0" rtlCol="0" anchor="ctr">
            <a:spAutoFit/>
          </a:bodyPr>
          <a:lstStyle/>
          <a:p>
            <a:pPr defTabSz="685766"/>
            <a:r>
              <a:rPr lang="en-US" sz="900" b="1" dirty="0">
                <a:solidFill>
                  <a:schemeClr val="bg1"/>
                </a:solidFill>
              </a:rPr>
              <a:t>Insert name</a:t>
            </a:r>
          </a:p>
          <a:p>
            <a:pPr defTabSz="685766"/>
            <a:r>
              <a:rPr lang="en-US" sz="900" b="1" i="1" dirty="0">
                <a:solidFill>
                  <a:schemeClr val="bg1"/>
                </a:solidFill>
              </a:rPr>
              <a:t>Insert designation</a:t>
            </a:r>
            <a:endParaRPr lang="en-US" sz="900" i="1" dirty="0">
              <a:solidFill>
                <a:schemeClr val="bg1"/>
              </a:solidFill>
            </a:endParaRPr>
          </a:p>
        </p:txBody>
      </p:sp>
      <p:sp>
        <p:nvSpPr>
          <p:cNvPr id="87" name="Shape14_20180504_125433">
            <a:extLst>
              <a:ext uri="{FF2B5EF4-FFF2-40B4-BE49-F238E27FC236}">
                <a16:creationId xmlns:a16="http://schemas.microsoft.com/office/drawing/2014/main" id="{405B6693-D633-448B-8619-1A66655188B7}"/>
              </a:ext>
            </a:extLst>
          </p:cNvPr>
          <p:cNvSpPr/>
          <p:nvPr/>
        </p:nvSpPr>
        <p:spPr>
          <a:xfrm>
            <a:off x="1026875" y="3362091"/>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88" name="Shape13_20180410_114600">
            <a:extLst>
              <a:ext uri="{FF2B5EF4-FFF2-40B4-BE49-F238E27FC236}">
                <a16:creationId xmlns:a16="http://schemas.microsoft.com/office/drawing/2014/main" id="{450362DF-8AE9-82C6-1AEC-EF64B608FCF9}"/>
              </a:ext>
            </a:extLst>
          </p:cNvPr>
          <p:cNvSpPr/>
          <p:nvPr/>
        </p:nvSpPr>
        <p:spPr>
          <a:xfrm rot="16200000">
            <a:off x="4297033" y="2809931"/>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89" name="Shape15_20180504_125433">
            <a:extLst>
              <a:ext uri="{FF2B5EF4-FFF2-40B4-BE49-F238E27FC236}">
                <a16:creationId xmlns:a16="http://schemas.microsoft.com/office/drawing/2014/main" id="{C6053F68-CC44-3C6A-D95F-FECC5C41343C}"/>
              </a:ext>
            </a:extLst>
          </p:cNvPr>
          <p:cNvSpPr txBox="1"/>
          <p:nvPr/>
        </p:nvSpPr>
        <p:spPr>
          <a:xfrm>
            <a:off x="4325538" y="3498561"/>
            <a:ext cx="988892" cy="276999"/>
          </a:xfrm>
          <a:prstGeom prst="rect">
            <a:avLst/>
          </a:prstGeom>
          <a:noFill/>
        </p:spPr>
        <p:txBody>
          <a:bodyPr wrap="square" lIns="0" tIns="0" rIns="0" bIns="0" rtlCol="0" anchor="ctr">
            <a:spAutoFit/>
          </a:bodyPr>
          <a:lstStyle/>
          <a:p>
            <a:pPr defTabSz="685766"/>
            <a:r>
              <a:rPr lang="en-US" sz="900" b="1" dirty="0">
                <a:solidFill>
                  <a:schemeClr val="bg1"/>
                </a:solidFill>
              </a:rPr>
              <a:t>Insert name</a:t>
            </a:r>
          </a:p>
          <a:p>
            <a:pPr defTabSz="685766"/>
            <a:r>
              <a:rPr lang="en-US" sz="900" b="1" i="1" dirty="0">
                <a:solidFill>
                  <a:schemeClr val="bg1"/>
                </a:solidFill>
              </a:rPr>
              <a:t>Insert designation</a:t>
            </a:r>
            <a:endParaRPr lang="en-US" sz="900" i="1" dirty="0">
              <a:solidFill>
                <a:schemeClr val="bg1"/>
              </a:solidFill>
            </a:endParaRPr>
          </a:p>
        </p:txBody>
      </p:sp>
      <p:sp>
        <p:nvSpPr>
          <p:cNvPr id="90" name="Shape16_20180504_125433">
            <a:extLst>
              <a:ext uri="{FF2B5EF4-FFF2-40B4-BE49-F238E27FC236}">
                <a16:creationId xmlns:a16="http://schemas.microsoft.com/office/drawing/2014/main" id="{BA21BDE5-CE5F-0B5C-1991-FACF2692A7F3}"/>
              </a:ext>
            </a:extLst>
          </p:cNvPr>
          <p:cNvSpPr/>
          <p:nvPr/>
        </p:nvSpPr>
        <p:spPr>
          <a:xfrm>
            <a:off x="3817752" y="3362091"/>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91" name="Shape15_20180410_114600">
            <a:extLst>
              <a:ext uri="{FF2B5EF4-FFF2-40B4-BE49-F238E27FC236}">
                <a16:creationId xmlns:a16="http://schemas.microsoft.com/office/drawing/2014/main" id="{EB6DB8C6-CC1E-3AE9-304D-59B6B3AC06EC}"/>
              </a:ext>
            </a:extLst>
          </p:cNvPr>
          <p:cNvSpPr/>
          <p:nvPr/>
        </p:nvSpPr>
        <p:spPr>
          <a:xfrm rot="16200000">
            <a:off x="6041804" y="2809931"/>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92" name="Shape17_20180504_125433">
            <a:extLst>
              <a:ext uri="{FF2B5EF4-FFF2-40B4-BE49-F238E27FC236}">
                <a16:creationId xmlns:a16="http://schemas.microsoft.com/office/drawing/2014/main" id="{56838470-4B86-0278-4F72-9DE6C39D5ABA}"/>
              </a:ext>
            </a:extLst>
          </p:cNvPr>
          <p:cNvSpPr txBox="1"/>
          <p:nvPr/>
        </p:nvSpPr>
        <p:spPr>
          <a:xfrm>
            <a:off x="6070311" y="3498559"/>
            <a:ext cx="988892" cy="276999"/>
          </a:xfrm>
          <a:prstGeom prst="rect">
            <a:avLst/>
          </a:prstGeom>
          <a:noFill/>
        </p:spPr>
        <p:txBody>
          <a:bodyPr wrap="square" lIns="0" tIns="0" rIns="0" bIns="0" rtlCol="0" anchor="ctr">
            <a:spAutoFit/>
          </a:bodyPr>
          <a:lstStyle/>
          <a:p>
            <a:pPr defTabSz="685766"/>
            <a:r>
              <a:rPr lang="en-US" sz="900" b="1" dirty="0">
                <a:solidFill>
                  <a:schemeClr val="bg1"/>
                </a:solidFill>
              </a:rPr>
              <a:t>Insert name</a:t>
            </a:r>
          </a:p>
          <a:p>
            <a:pPr defTabSz="685766"/>
            <a:r>
              <a:rPr lang="en-US" sz="900" b="1" i="1" dirty="0">
                <a:solidFill>
                  <a:schemeClr val="bg1"/>
                </a:solidFill>
              </a:rPr>
              <a:t>Insert designation</a:t>
            </a:r>
            <a:endParaRPr lang="en-US" sz="900" i="1" dirty="0">
              <a:solidFill>
                <a:schemeClr val="bg1"/>
              </a:solidFill>
            </a:endParaRPr>
          </a:p>
        </p:txBody>
      </p:sp>
      <p:sp>
        <p:nvSpPr>
          <p:cNvPr id="93" name="Shape18_20180504_125433">
            <a:extLst>
              <a:ext uri="{FF2B5EF4-FFF2-40B4-BE49-F238E27FC236}">
                <a16:creationId xmlns:a16="http://schemas.microsoft.com/office/drawing/2014/main" id="{682DC87C-CC3E-F8D5-1BE9-4440581A41ED}"/>
              </a:ext>
            </a:extLst>
          </p:cNvPr>
          <p:cNvSpPr/>
          <p:nvPr/>
        </p:nvSpPr>
        <p:spPr>
          <a:xfrm>
            <a:off x="6261192" y="3362091"/>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94" name="Shape17_20180410_114600">
            <a:extLst>
              <a:ext uri="{FF2B5EF4-FFF2-40B4-BE49-F238E27FC236}">
                <a16:creationId xmlns:a16="http://schemas.microsoft.com/office/drawing/2014/main" id="{2EE67133-C35B-5326-E0F0-8193DC88E63D}"/>
              </a:ext>
            </a:extLst>
          </p:cNvPr>
          <p:cNvSpPr/>
          <p:nvPr/>
        </p:nvSpPr>
        <p:spPr>
          <a:xfrm rot="16200000">
            <a:off x="7786577" y="2809931"/>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95" name="Shape19_20180504_125433">
            <a:extLst>
              <a:ext uri="{FF2B5EF4-FFF2-40B4-BE49-F238E27FC236}">
                <a16:creationId xmlns:a16="http://schemas.microsoft.com/office/drawing/2014/main" id="{62D97934-2418-1DBF-DC6E-E0EEB034984F}"/>
              </a:ext>
            </a:extLst>
          </p:cNvPr>
          <p:cNvSpPr txBox="1"/>
          <p:nvPr/>
        </p:nvSpPr>
        <p:spPr>
          <a:xfrm>
            <a:off x="7815083" y="3498559"/>
            <a:ext cx="988892" cy="276999"/>
          </a:xfrm>
          <a:prstGeom prst="rect">
            <a:avLst/>
          </a:prstGeom>
          <a:noFill/>
        </p:spPr>
        <p:txBody>
          <a:bodyPr wrap="square" lIns="0" tIns="0" rIns="0" bIns="0" rtlCol="0" anchor="ctr">
            <a:spAutoFit/>
          </a:bodyPr>
          <a:lstStyle/>
          <a:p>
            <a:pPr defTabSz="685766"/>
            <a:r>
              <a:rPr lang="en-US" sz="900" b="1" dirty="0">
                <a:solidFill>
                  <a:schemeClr val="bg1"/>
                </a:solidFill>
              </a:rPr>
              <a:t>Insert name</a:t>
            </a:r>
          </a:p>
          <a:p>
            <a:pPr defTabSz="685766"/>
            <a:r>
              <a:rPr lang="en-US" sz="900" b="1" i="1" dirty="0">
                <a:solidFill>
                  <a:schemeClr val="bg1"/>
                </a:solidFill>
              </a:rPr>
              <a:t>Insert designation</a:t>
            </a:r>
            <a:endParaRPr lang="en-US" sz="900" i="1" dirty="0">
              <a:solidFill>
                <a:schemeClr val="bg1"/>
              </a:solidFill>
            </a:endParaRPr>
          </a:p>
        </p:txBody>
      </p:sp>
      <p:sp>
        <p:nvSpPr>
          <p:cNvPr id="96" name="Shape20_20180504_125433">
            <a:extLst>
              <a:ext uri="{FF2B5EF4-FFF2-40B4-BE49-F238E27FC236}">
                <a16:creationId xmlns:a16="http://schemas.microsoft.com/office/drawing/2014/main" id="{AACEE48C-6C37-5C9C-6D8E-24CA652D9AC5}"/>
              </a:ext>
            </a:extLst>
          </p:cNvPr>
          <p:cNvSpPr/>
          <p:nvPr/>
        </p:nvSpPr>
        <p:spPr>
          <a:xfrm>
            <a:off x="8005965" y="3362091"/>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97" name="Shape19_20180410_114600">
            <a:extLst>
              <a:ext uri="{FF2B5EF4-FFF2-40B4-BE49-F238E27FC236}">
                <a16:creationId xmlns:a16="http://schemas.microsoft.com/office/drawing/2014/main" id="{B24A871A-CC4D-7B70-78A5-EB5AE7E140A2}"/>
              </a:ext>
            </a:extLst>
          </p:cNvPr>
          <p:cNvSpPr/>
          <p:nvPr/>
        </p:nvSpPr>
        <p:spPr>
          <a:xfrm rot="16200000">
            <a:off x="2552259" y="2809931"/>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98" name="Shape21_20180504_125433">
            <a:extLst>
              <a:ext uri="{FF2B5EF4-FFF2-40B4-BE49-F238E27FC236}">
                <a16:creationId xmlns:a16="http://schemas.microsoft.com/office/drawing/2014/main" id="{3B82A49B-8744-E66C-6AB5-DCAEB51C22B5}"/>
              </a:ext>
            </a:extLst>
          </p:cNvPr>
          <p:cNvSpPr txBox="1"/>
          <p:nvPr/>
        </p:nvSpPr>
        <p:spPr>
          <a:xfrm>
            <a:off x="2580766" y="3498561"/>
            <a:ext cx="988892" cy="276999"/>
          </a:xfrm>
          <a:prstGeom prst="rect">
            <a:avLst/>
          </a:prstGeom>
          <a:noFill/>
        </p:spPr>
        <p:txBody>
          <a:bodyPr wrap="square" lIns="0" tIns="0" rIns="0" bIns="0" rtlCol="0" anchor="ctr">
            <a:spAutoFit/>
          </a:bodyPr>
          <a:lstStyle/>
          <a:p>
            <a:pPr defTabSz="685766"/>
            <a:r>
              <a:rPr lang="en-US" sz="900" b="1" dirty="0">
                <a:solidFill>
                  <a:schemeClr val="bg1"/>
                </a:solidFill>
              </a:rPr>
              <a:t>Insert name</a:t>
            </a:r>
          </a:p>
          <a:p>
            <a:pPr defTabSz="685766"/>
            <a:r>
              <a:rPr lang="en-US" sz="900" b="1" i="1" dirty="0">
                <a:solidFill>
                  <a:schemeClr val="bg1"/>
                </a:solidFill>
              </a:rPr>
              <a:t>Insert designation</a:t>
            </a:r>
            <a:endParaRPr lang="en-US" sz="900" i="1" dirty="0">
              <a:solidFill>
                <a:schemeClr val="bg1"/>
              </a:solidFill>
            </a:endParaRPr>
          </a:p>
        </p:txBody>
      </p:sp>
      <p:sp>
        <p:nvSpPr>
          <p:cNvPr id="99" name="Shape22_20180504_125433">
            <a:extLst>
              <a:ext uri="{FF2B5EF4-FFF2-40B4-BE49-F238E27FC236}">
                <a16:creationId xmlns:a16="http://schemas.microsoft.com/office/drawing/2014/main" id="{A0EE26BE-97B1-9E83-EFA0-9DABD4D58E7A}"/>
              </a:ext>
            </a:extLst>
          </p:cNvPr>
          <p:cNvSpPr/>
          <p:nvPr/>
        </p:nvSpPr>
        <p:spPr>
          <a:xfrm>
            <a:off x="2771647" y="3362091"/>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100" name="Shape23_20180504_125433">
            <a:extLst>
              <a:ext uri="{FF2B5EF4-FFF2-40B4-BE49-F238E27FC236}">
                <a16:creationId xmlns:a16="http://schemas.microsoft.com/office/drawing/2014/main" id="{4342CA1B-22F9-C32F-4CC5-E28F30D04D84}"/>
              </a:ext>
            </a:extLst>
          </p:cNvPr>
          <p:cNvSpPr/>
          <p:nvPr/>
        </p:nvSpPr>
        <p:spPr>
          <a:xfrm>
            <a:off x="2771648" y="3780758"/>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101" name="Oval 100">
            <a:extLst>
              <a:ext uri="{FF2B5EF4-FFF2-40B4-BE49-F238E27FC236}">
                <a16:creationId xmlns:a16="http://schemas.microsoft.com/office/drawing/2014/main" id="{D4DB0864-55F9-64AD-4A21-9C48DC12CF6D}"/>
              </a:ext>
            </a:extLst>
          </p:cNvPr>
          <p:cNvSpPr/>
          <p:nvPr/>
        </p:nvSpPr>
        <p:spPr>
          <a:xfrm>
            <a:off x="321027" y="3407786"/>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2" name="Oval 101">
            <a:extLst>
              <a:ext uri="{FF2B5EF4-FFF2-40B4-BE49-F238E27FC236}">
                <a16:creationId xmlns:a16="http://schemas.microsoft.com/office/drawing/2014/main" id="{79568687-31FC-461C-A96C-828DA769BDBF}"/>
              </a:ext>
            </a:extLst>
          </p:cNvPr>
          <p:cNvSpPr/>
          <p:nvPr/>
        </p:nvSpPr>
        <p:spPr>
          <a:xfrm>
            <a:off x="2065799" y="3421080"/>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3" name="Oval 102">
            <a:extLst>
              <a:ext uri="{FF2B5EF4-FFF2-40B4-BE49-F238E27FC236}">
                <a16:creationId xmlns:a16="http://schemas.microsoft.com/office/drawing/2014/main" id="{84086D1B-18D4-0A0A-0D7F-7E8B16F0724F}"/>
              </a:ext>
            </a:extLst>
          </p:cNvPr>
          <p:cNvSpPr/>
          <p:nvPr/>
        </p:nvSpPr>
        <p:spPr>
          <a:xfrm>
            <a:off x="1076923" y="4167754"/>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4" name="Oval 103">
            <a:extLst>
              <a:ext uri="{FF2B5EF4-FFF2-40B4-BE49-F238E27FC236}">
                <a16:creationId xmlns:a16="http://schemas.microsoft.com/office/drawing/2014/main" id="{CCF278E5-6E35-0EC7-B748-CD145EC984F7}"/>
              </a:ext>
            </a:extLst>
          </p:cNvPr>
          <p:cNvSpPr/>
          <p:nvPr/>
        </p:nvSpPr>
        <p:spPr>
          <a:xfrm>
            <a:off x="3044502" y="4167754"/>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5" name="Oval 104">
            <a:extLst>
              <a:ext uri="{FF2B5EF4-FFF2-40B4-BE49-F238E27FC236}">
                <a16:creationId xmlns:a16="http://schemas.microsoft.com/office/drawing/2014/main" id="{37F859D4-8ADA-815A-6FB5-7596CCDBCC3E}"/>
              </a:ext>
            </a:extLst>
          </p:cNvPr>
          <p:cNvSpPr/>
          <p:nvPr/>
        </p:nvSpPr>
        <p:spPr>
          <a:xfrm>
            <a:off x="3044502" y="4914429"/>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6" name="Oval 105">
            <a:extLst>
              <a:ext uri="{FF2B5EF4-FFF2-40B4-BE49-F238E27FC236}">
                <a16:creationId xmlns:a16="http://schemas.microsoft.com/office/drawing/2014/main" id="{A2F86EA8-C864-579D-105E-B5EA49756A0F}"/>
              </a:ext>
            </a:extLst>
          </p:cNvPr>
          <p:cNvSpPr/>
          <p:nvPr/>
        </p:nvSpPr>
        <p:spPr>
          <a:xfrm>
            <a:off x="3810572" y="3421080"/>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7" name="Oval 106">
            <a:extLst>
              <a:ext uri="{FF2B5EF4-FFF2-40B4-BE49-F238E27FC236}">
                <a16:creationId xmlns:a16="http://schemas.microsoft.com/office/drawing/2014/main" id="{10820E17-31B8-4EDF-22FA-DB78A72F9120}"/>
              </a:ext>
            </a:extLst>
          </p:cNvPr>
          <p:cNvSpPr/>
          <p:nvPr/>
        </p:nvSpPr>
        <p:spPr>
          <a:xfrm>
            <a:off x="5555344" y="3421080"/>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8" name="Oval 107">
            <a:extLst>
              <a:ext uri="{FF2B5EF4-FFF2-40B4-BE49-F238E27FC236}">
                <a16:creationId xmlns:a16="http://schemas.microsoft.com/office/drawing/2014/main" id="{8532AD1C-F9B7-E47D-74A8-DBDB0E89F794}"/>
              </a:ext>
            </a:extLst>
          </p:cNvPr>
          <p:cNvSpPr/>
          <p:nvPr/>
        </p:nvSpPr>
        <p:spPr>
          <a:xfrm>
            <a:off x="5038630" y="2519908"/>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09" name="Oval 108">
            <a:extLst>
              <a:ext uri="{FF2B5EF4-FFF2-40B4-BE49-F238E27FC236}">
                <a16:creationId xmlns:a16="http://schemas.microsoft.com/office/drawing/2014/main" id="{5C863802-C2C3-6E62-2A23-BE5A8AACB25D}"/>
              </a:ext>
            </a:extLst>
          </p:cNvPr>
          <p:cNvSpPr/>
          <p:nvPr/>
        </p:nvSpPr>
        <p:spPr>
          <a:xfrm>
            <a:off x="3483605" y="1897845"/>
            <a:ext cx="431467" cy="431959"/>
          </a:xfrm>
          <a:prstGeom prst="ellipse">
            <a:avLst/>
          </a:prstGeom>
          <a:solidFill>
            <a:schemeClr val="bg1"/>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
        <p:nvSpPr>
          <p:cNvPr id="110" name="Oval 109">
            <a:extLst>
              <a:ext uri="{FF2B5EF4-FFF2-40B4-BE49-F238E27FC236}">
                <a16:creationId xmlns:a16="http://schemas.microsoft.com/office/drawing/2014/main" id="{0BAF21B1-40AF-32FE-C60F-0970FD1A6859}"/>
              </a:ext>
            </a:extLst>
          </p:cNvPr>
          <p:cNvSpPr/>
          <p:nvPr/>
        </p:nvSpPr>
        <p:spPr>
          <a:xfrm>
            <a:off x="7300117" y="3421080"/>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dirty="0"/>
          </a:p>
        </p:txBody>
      </p:sp>
    </p:spTree>
    <p:extLst>
      <p:ext uri="{BB962C8B-B14F-4D97-AF65-F5344CB8AC3E}">
        <p14:creationId xmlns:p14="http://schemas.microsoft.com/office/powerpoint/2010/main" val="940242549"/>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647739D-8CE7-2DF6-D2E7-5DCA2AA574A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29B1541-49DD-5E96-C64F-2B2DDB6BBFD8}"/>
              </a:ext>
            </a:extLst>
          </p:cNvPr>
          <p:cNvSpPr>
            <a:spLocks noGrp="1"/>
          </p:cNvSpPr>
          <p:nvPr>
            <p:ph type="title"/>
          </p:nvPr>
        </p:nvSpPr>
        <p:spPr/>
        <p:txBody>
          <a:bodyPr/>
          <a:lstStyle/>
          <a:p>
            <a:r>
              <a:rPr lang="en-US" dirty="0"/>
              <a:t>Organizational Chart with Five Reports</a:t>
            </a:r>
          </a:p>
        </p:txBody>
      </p:sp>
      <p:sp>
        <p:nvSpPr>
          <p:cNvPr id="58" name="Text Placeholder 19">
            <a:extLst>
              <a:ext uri="{FF2B5EF4-FFF2-40B4-BE49-F238E27FC236}">
                <a16:creationId xmlns:a16="http://schemas.microsoft.com/office/drawing/2014/main" id="{1B53219F-889A-4C5B-7F6F-B6DEE8F713A7}"/>
              </a:ext>
            </a:extLst>
          </p:cNvPr>
          <p:cNvSpPr txBox="1">
            <a:spLocks/>
          </p:cNvSpPr>
          <p:nvPr/>
        </p:nvSpPr>
        <p:spPr>
          <a:xfrm>
            <a:off x="354074" y="4000132"/>
            <a:ext cx="1603538"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00" b="1" dirty="0">
                <a:solidFill>
                  <a:schemeClr val="accent1"/>
                </a:solidFill>
              </a:rPr>
              <a:t>Lorem Ipsum</a:t>
            </a:r>
          </a:p>
        </p:txBody>
      </p:sp>
      <p:sp>
        <p:nvSpPr>
          <p:cNvPr id="60" name="TextBox 59">
            <a:extLst>
              <a:ext uri="{FF2B5EF4-FFF2-40B4-BE49-F238E27FC236}">
                <a16:creationId xmlns:a16="http://schemas.microsoft.com/office/drawing/2014/main" id="{323E2C58-BA51-5718-6326-5DD9D79F2F35}"/>
              </a:ext>
            </a:extLst>
          </p:cNvPr>
          <p:cNvSpPr txBox="1"/>
          <p:nvPr/>
        </p:nvSpPr>
        <p:spPr>
          <a:xfrm>
            <a:off x="331035" y="4460966"/>
            <a:ext cx="1625246" cy="1062699"/>
          </a:xfrm>
          <a:prstGeom prst="rect">
            <a:avLst/>
          </a:prstGeom>
          <a:noFill/>
        </p:spPr>
        <p:txBody>
          <a:bodyPr wrap="square" lIns="0" tIns="0" rIns="0" bIns="0" rtlCol="0">
            <a:normAutofit/>
          </a:bodyPr>
          <a:lstStyle/>
          <a:p>
            <a:pPr marL="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a:t>
            </a:r>
          </a:p>
        </p:txBody>
      </p:sp>
      <p:sp>
        <p:nvSpPr>
          <p:cNvPr id="78" name="Text Placeholder 19">
            <a:extLst>
              <a:ext uri="{FF2B5EF4-FFF2-40B4-BE49-F238E27FC236}">
                <a16:creationId xmlns:a16="http://schemas.microsoft.com/office/drawing/2014/main" id="{8FB8357D-D65C-7B32-C20D-FEBB5E1D6EBC}"/>
              </a:ext>
            </a:extLst>
          </p:cNvPr>
          <p:cNvSpPr txBox="1">
            <a:spLocks/>
          </p:cNvSpPr>
          <p:nvPr/>
        </p:nvSpPr>
        <p:spPr>
          <a:xfrm>
            <a:off x="2045206" y="4000132"/>
            <a:ext cx="1603538"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00" b="1" dirty="0">
                <a:solidFill>
                  <a:schemeClr val="accent1"/>
                </a:solidFill>
              </a:rPr>
              <a:t>Lorem Ipsum</a:t>
            </a:r>
          </a:p>
        </p:txBody>
      </p:sp>
      <p:sp>
        <p:nvSpPr>
          <p:cNvPr id="79" name="TextBox 78">
            <a:extLst>
              <a:ext uri="{FF2B5EF4-FFF2-40B4-BE49-F238E27FC236}">
                <a16:creationId xmlns:a16="http://schemas.microsoft.com/office/drawing/2014/main" id="{743556A4-C063-CC14-F847-1025F28D3D45}"/>
              </a:ext>
            </a:extLst>
          </p:cNvPr>
          <p:cNvSpPr txBox="1"/>
          <p:nvPr/>
        </p:nvSpPr>
        <p:spPr>
          <a:xfrm>
            <a:off x="2045206" y="4460966"/>
            <a:ext cx="1625246" cy="1062699"/>
          </a:xfrm>
          <a:prstGeom prst="rect">
            <a:avLst/>
          </a:prstGeom>
          <a:noFill/>
        </p:spPr>
        <p:txBody>
          <a:bodyPr wrap="square" lIns="0" tIns="0" rIns="0" bIns="0" rtlCol="0">
            <a:normAutofit/>
          </a:bodyPr>
          <a:lstStyle/>
          <a:p>
            <a:pPr marL="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a:t>
            </a:r>
          </a:p>
        </p:txBody>
      </p:sp>
      <p:sp>
        <p:nvSpPr>
          <p:cNvPr id="80" name="Text Placeholder 19">
            <a:extLst>
              <a:ext uri="{FF2B5EF4-FFF2-40B4-BE49-F238E27FC236}">
                <a16:creationId xmlns:a16="http://schemas.microsoft.com/office/drawing/2014/main" id="{F422FEDC-18D0-335E-D2B9-DDFC101B0B68}"/>
              </a:ext>
            </a:extLst>
          </p:cNvPr>
          <p:cNvSpPr txBox="1">
            <a:spLocks/>
          </p:cNvSpPr>
          <p:nvPr/>
        </p:nvSpPr>
        <p:spPr>
          <a:xfrm>
            <a:off x="3759378" y="4000132"/>
            <a:ext cx="1603538"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00" b="1" dirty="0">
                <a:solidFill>
                  <a:schemeClr val="accent1"/>
                </a:solidFill>
              </a:rPr>
              <a:t>Lorem Ipsum</a:t>
            </a:r>
          </a:p>
        </p:txBody>
      </p:sp>
      <p:sp>
        <p:nvSpPr>
          <p:cNvPr id="81" name="TextBox 80">
            <a:extLst>
              <a:ext uri="{FF2B5EF4-FFF2-40B4-BE49-F238E27FC236}">
                <a16:creationId xmlns:a16="http://schemas.microsoft.com/office/drawing/2014/main" id="{DCB9F185-0B0F-88BB-F337-4687D5FDFEA4}"/>
              </a:ext>
            </a:extLst>
          </p:cNvPr>
          <p:cNvSpPr txBox="1"/>
          <p:nvPr/>
        </p:nvSpPr>
        <p:spPr>
          <a:xfrm>
            <a:off x="3759378" y="4460966"/>
            <a:ext cx="1625246" cy="1062699"/>
          </a:xfrm>
          <a:prstGeom prst="rect">
            <a:avLst/>
          </a:prstGeom>
          <a:noFill/>
        </p:spPr>
        <p:txBody>
          <a:bodyPr wrap="square" lIns="0" tIns="0" rIns="0" bIns="0" rtlCol="0">
            <a:normAutofit/>
          </a:bodyPr>
          <a:lstStyle/>
          <a:p>
            <a:pPr marL="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a:t>
            </a:r>
          </a:p>
        </p:txBody>
      </p:sp>
      <p:sp>
        <p:nvSpPr>
          <p:cNvPr id="82" name="Text Placeholder 19">
            <a:extLst>
              <a:ext uri="{FF2B5EF4-FFF2-40B4-BE49-F238E27FC236}">
                <a16:creationId xmlns:a16="http://schemas.microsoft.com/office/drawing/2014/main" id="{C93FC417-4ED5-53DD-145E-BF041FB6FB3B}"/>
              </a:ext>
            </a:extLst>
          </p:cNvPr>
          <p:cNvSpPr txBox="1">
            <a:spLocks/>
          </p:cNvSpPr>
          <p:nvPr/>
        </p:nvSpPr>
        <p:spPr>
          <a:xfrm>
            <a:off x="5473549" y="4000132"/>
            <a:ext cx="1603538"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00" b="1" dirty="0">
                <a:solidFill>
                  <a:schemeClr val="accent1"/>
                </a:solidFill>
              </a:rPr>
              <a:t>Lorem Ipsum</a:t>
            </a:r>
          </a:p>
        </p:txBody>
      </p:sp>
      <p:sp>
        <p:nvSpPr>
          <p:cNvPr id="83" name="TextBox 82">
            <a:extLst>
              <a:ext uri="{FF2B5EF4-FFF2-40B4-BE49-F238E27FC236}">
                <a16:creationId xmlns:a16="http://schemas.microsoft.com/office/drawing/2014/main" id="{531BC298-95F9-3DDD-8ED1-2954264416F3}"/>
              </a:ext>
            </a:extLst>
          </p:cNvPr>
          <p:cNvSpPr txBox="1"/>
          <p:nvPr/>
        </p:nvSpPr>
        <p:spPr>
          <a:xfrm>
            <a:off x="5473549" y="4460966"/>
            <a:ext cx="1625246" cy="1062699"/>
          </a:xfrm>
          <a:prstGeom prst="rect">
            <a:avLst/>
          </a:prstGeom>
          <a:noFill/>
        </p:spPr>
        <p:txBody>
          <a:bodyPr wrap="square" lIns="0" tIns="0" rIns="0" bIns="0" rtlCol="0">
            <a:normAutofit/>
          </a:bodyPr>
          <a:lstStyle/>
          <a:p>
            <a:pPr marL="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a:t>
            </a:r>
          </a:p>
        </p:txBody>
      </p:sp>
      <p:sp>
        <p:nvSpPr>
          <p:cNvPr id="84" name="Text Placeholder 19">
            <a:extLst>
              <a:ext uri="{FF2B5EF4-FFF2-40B4-BE49-F238E27FC236}">
                <a16:creationId xmlns:a16="http://schemas.microsoft.com/office/drawing/2014/main" id="{9278117C-152A-A7C5-E069-ED863D5E3848}"/>
              </a:ext>
            </a:extLst>
          </p:cNvPr>
          <p:cNvSpPr txBox="1">
            <a:spLocks/>
          </p:cNvSpPr>
          <p:nvPr/>
        </p:nvSpPr>
        <p:spPr>
          <a:xfrm>
            <a:off x="7187721" y="4000132"/>
            <a:ext cx="1603538" cy="35179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00" b="1" dirty="0">
                <a:solidFill>
                  <a:schemeClr val="accent1"/>
                </a:solidFill>
              </a:rPr>
              <a:t>Lorem Ipsum</a:t>
            </a:r>
          </a:p>
        </p:txBody>
      </p:sp>
      <p:sp>
        <p:nvSpPr>
          <p:cNvPr id="85" name="TextBox 84">
            <a:extLst>
              <a:ext uri="{FF2B5EF4-FFF2-40B4-BE49-F238E27FC236}">
                <a16:creationId xmlns:a16="http://schemas.microsoft.com/office/drawing/2014/main" id="{95DC40B8-854A-2FF7-9A7A-36C1F95B879A}"/>
              </a:ext>
            </a:extLst>
          </p:cNvPr>
          <p:cNvSpPr txBox="1"/>
          <p:nvPr/>
        </p:nvSpPr>
        <p:spPr>
          <a:xfrm>
            <a:off x="7187721" y="4460966"/>
            <a:ext cx="1625246" cy="1062699"/>
          </a:xfrm>
          <a:prstGeom prst="rect">
            <a:avLst/>
          </a:prstGeom>
          <a:noFill/>
        </p:spPr>
        <p:txBody>
          <a:bodyPr wrap="square" lIns="0" tIns="0" rIns="0" bIns="0" rtlCol="0">
            <a:normAutofit/>
          </a:bodyPr>
          <a:lstStyle/>
          <a:p>
            <a:pPr marL="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a:t>
            </a:r>
          </a:p>
        </p:txBody>
      </p:sp>
      <p:sp>
        <p:nvSpPr>
          <p:cNvPr id="13" name="Shape2_20180410_100415">
            <a:extLst>
              <a:ext uri="{FF2B5EF4-FFF2-40B4-BE49-F238E27FC236}">
                <a16:creationId xmlns:a16="http://schemas.microsoft.com/office/drawing/2014/main" id="{F87D70C8-82E9-709E-A1E4-6121634F2F99}"/>
              </a:ext>
            </a:extLst>
          </p:cNvPr>
          <p:cNvSpPr/>
          <p:nvPr/>
        </p:nvSpPr>
        <p:spPr>
          <a:xfrm rot="16200000">
            <a:off x="4283007" y="959728"/>
            <a:ext cx="577990" cy="2308193"/>
          </a:xfrm>
          <a:prstGeom prst="roundRect">
            <a:avLst>
              <a:gd name="adj" fmla="val 50000"/>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bg1"/>
              </a:solidFill>
            </a:endParaRPr>
          </a:p>
        </p:txBody>
      </p:sp>
      <p:sp>
        <p:nvSpPr>
          <p:cNvPr id="14" name="Shape1_20180504_125433">
            <a:extLst>
              <a:ext uri="{FF2B5EF4-FFF2-40B4-BE49-F238E27FC236}">
                <a16:creationId xmlns:a16="http://schemas.microsoft.com/office/drawing/2014/main" id="{27E68AA2-5132-04C4-4A4A-EE6C35103DC4}"/>
              </a:ext>
            </a:extLst>
          </p:cNvPr>
          <p:cNvSpPr txBox="1"/>
          <p:nvPr/>
        </p:nvSpPr>
        <p:spPr>
          <a:xfrm>
            <a:off x="4110544" y="1929159"/>
            <a:ext cx="1508500" cy="369332"/>
          </a:xfrm>
          <a:prstGeom prst="rect">
            <a:avLst/>
          </a:prstGeom>
          <a:noFill/>
        </p:spPr>
        <p:txBody>
          <a:bodyPr wrap="square" lIns="0" tIns="0" rIns="0" bIns="0" rtlCol="0" anchor="ctr">
            <a:spAutoFit/>
          </a:bodyPr>
          <a:lstStyle/>
          <a:p>
            <a:pPr defTabSz="685766"/>
            <a:r>
              <a:rPr lang="en-US" sz="1200" b="1" dirty="0">
                <a:solidFill>
                  <a:schemeClr val="bg1"/>
                </a:solidFill>
              </a:rPr>
              <a:t>Insert name</a:t>
            </a:r>
          </a:p>
          <a:p>
            <a:pPr defTabSz="685766"/>
            <a:r>
              <a:rPr lang="en-US" sz="1200" b="1" i="1" dirty="0">
                <a:solidFill>
                  <a:schemeClr val="bg1"/>
                </a:solidFill>
              </a:rPr>
              <a:t>Insert designation</a:t>
            </a:r>
            <a:endParaRPr lang="en-US" sz="1200" i="1" dirty="0">
              <a:solidFill>
                <a:schemeClr val="bg1"/>
              </a:solidFill>
            </a:endParaRPr>
          </a:p>
        </p:txBody>
      </p:sp>
      <p:sp>
        <p:nvSpPr>
          <p:cNvPr id="15" name="Shape2_20180504_125433">
            <a:extLst>
              <a:ext uri="{FF2B5EF4-FFF2-40B4-BE49-F238E27FC236}">
                <a16:creationId xmlns:a16="http://schemas.microsoft.com/office/drawing/2014/main" id="{6731E0B0-13F2-4299-B1B9-B5DF51810D22}"/>
              </a:ext>
            </a:extLst>
          </p:cNvPr>
          <p:cNvSpPr/>
          <p:nvPr/>
        </p:nvSpPr>
        <p:spPr>
          <a:xfrm>
            <a:off x="4516420" y="2271549"/>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17" name="Shape3_20180504_125433">
            <a:extLst>
              <a:ext uri="{FF2B5EF4-FFF2-40B4-BE49-F238E27FC236}">
                <a16:creationId xmlns:a16="http://schemas.microsoft.com/office/drawing/2014/main" id="{F41073A6-A7E3-5B92-D1EA-35E4A9D46BBD}"/>
              </a:ext>
            </a:extLst>
          </p:cNvPr>
          <p:cNvSpPr/>
          <p:nvPr/>
        </p:nvSpPr>
        <p:spPr>
          <a:xfrm>
            <a:off x="4516420" y="2784754"/>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cxnSp>
        <p:nvCxnSpPr>
          <p:cNvPr id="18" name="Shape3_20180410_101726">
            <a:extLst>
              <a:ext uri="{FF2B5EF4-FFF2-40B4-BE49-F238E27FC236}">
                <a16:creationId xmlns:a16="http://schemas.microsoft.com/office/drawing/2014/main" id="{6F4F156C-9FD9-D844-5A80-75FAC195296F}"/>
              </a:ext>
            </a:extLst>
          </p:cNvPr>
          <p:cNvCxnSpPr>
            <a:cxnSpLocks/>
            <a:stCxn id="17" idx="2"/>
            <a:endCxn id="50" idx="0"/>
          </p:cNvCxnSpPr>
          <p:nvPr/>
        </p:nvCxnSpPr>
        <p:spPr>
          <a:xfrm rot="5400000">
            <a:off x="2604196" y="1394286"/>
            <a:ext cx="446065" cy="3489545"/>
          </a:xfrm>
          <a:prstGeom prst="bentConnector3">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 name="Shape4_20180410_101726">
            <a:extLst>
              <a:ext uri="{FF2B5EF4-FFF2-40B4-BE49-F238E27FC236}">
                <a16:creationId xmlns:a16="http://schemas.microsoft.com/office/drawing/2014/main" id="{B2EF2E17-0E2A-D044-A1F1-BA55D5BFF065}"/>
              </a:ext>
            </a:extLst>
          </p:cNvPr>
          <p:cNvCxnSpPr>
            <a:cxnSpLocks/>
            <a:stCxn id="17" idx="2"/>
            <a:endCxn id="68" idx="0"/>
          </p:cNvCxnSpPr>
          <p:nvPr/>
        </p:nvCxnSpPr>
        <p:spPr>
          <a:xfrm rot="5400000">
            <a:off x="3476582" y="2266672"/>
            <a:ext cx="446065" cy="1744772"/>
          </a:xfrm>
          <a:prstGeom prst="bentConnector3">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Shape5_20180410_101726">
            <a:extLst>
              <a:ext uri="{FF2B5EF4-FFF2-40B4-BE49-F238E27FC236}">
                <a16:creationId xmlns:a16="http://schemas.microsoft.com/office/drawing/2014/main" id="{EEF67D71-D919-9CDC-95C8-245D6B0B0700}"/>
              </a:ext>
            </a:extLst>
          </p:cNvPr>
          <p:cNvCxnSpPr>
            <a:cxnSpLocks/>
            <a:stCxn id="17" idx="2"/>
            <a:endCxn id="51" idx="3"/>
          </p:cNvCxnSpPr>
          <p:nvPr/>
        </p:nvCxnSpPr>
        <p:spPr>
          <a:xfrm>
            <a:off x="4572001" y="2916026"/>
            <a:ext cx="1" cy="446066"/>
          </a:xfrm>
          <a:prstGeom prst="straightConnector1">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 name="Shape6_20180410_101726">
            <a:extLst>
              <a:ext uri="{FF2B5EF4-FFF2-40B4-BE49-F238E27FC236}">
                <a16:creationId xmlns:a16="http://schemas.microsoft.com/office/drawing/2014/main" id="{FE4B7F97-B5D5-F65B-6545-102AEDA75ACC}"/>
              </a:ext>
            </a:extLst>
          </p:cNvPr>
          <p:cNvCxnSpPr>
            <a:cxnSpLocks/>
            <a:stCxn id="17" idx="2"/>
            <a:endCxn id="62" idx="0"/>
          </p:cNvCxnSpPr>
          <p:nvPr/>
        </p:nvCxnSpPr>
        <p:spPr>
          <a:xfrm rot="16200000" flipH="1">
            <a:off x="5221354" y="2266672"/>
            <a:ext cx="446065" cy="1744772"/>
          </a:xfrm>
          <a:prstGeom prst="bentConnector3">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Shape0_20180410_101726">
            <a:extLst>
              <a:ext uri="{FF2B5EF4-FFF2-40B4-BE49-F238E27FC236}">
                <a16:creationId xmlns:a16="http://schemas.microsoft.com/office/drawing/2014/main" id="{A523FB4D-EF20-E4A7-22A0-2B043ACFC374}"/>
              </a:ext>
            </a:extLst>
          </p:cNvPr>
          <p:cNvCxnSpPr>
            <a:cxnSpLocks/>
            <a:stCxn id="17" idx="2"/>
            <a:endCxn id="65" idx="0"/>
          </p:cNvCxnSpPr>
          <p:nvPr/>
        </p:nvCxnSpPr>
        <p:spPr>
          <a:xfrm rot="16200000" flipH="1">
            <a:off x="6093741" y="1394286"/>
            <a:ext cx="446065" cy="3489545"/>
          </a:xfrm>
          <a:prstGeom prst="bentConnector3">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5" name="Shape10_20180410_101726">
            <a:extLst>
              <a:ext uri="{FF2B5EF4-FFF2-40B4-BE49-F238E27FC236}">
                <a16:creationId xmlns:a16="http://schemas.microsoft.com/office/drawing/2014/main" id="{2ECC01C7-0E9C-A30D-90D3-8C69B77EBD5D}"/>
              </a:ext>
            </a:extLst>
          </p:cNvPr>
          <p:cNvCxnSpPr>
            <a:cxnSpLocks/>
            <a:stCxn id="17" idx="2"/>
            <a:endCxn id="15" idx="2"/>
          </p:cNvCxnSpPr>
          <p:nvPr/>
        </p:nvCxnSpPr>
        <p:spPr>
          <a:xfrm flipV="1">
            <a:off x="4572001" y="2402820"/>
            <a:ext cx="0" cy="513205"/>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6" name="Shape2_20180410_101726">
            <a:extLst>
              <a:ext uri="{FF2B5EF4-FFF2-40B4-BE49-F238E27FC236}">
                <a16:creationId xmlns:a16="http://schemas.microsoft.com/office/drawing/2014/main" id="{E46D837B-365E-2089-860E-CBF624DC40A2}"/>
              </a:ext>
            </a:extLst>
          </p:cNvPr>
          <p:cNvCxnSpPr/>
          <p:nvPr/>
        </p:nvCxnSpPr>
        <p:spPr>
          <a:xfrm>
            <a:off x="4747772" y="2722894"/>
            <a:ext cx="0" cy="0"/>
          </a:xfrm>
          <a:prstGeom prst="line">
            <a:avLst/>
          </a:prstGeom>
          <a:ln w="12700">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sp>
        <p:nvSpPr>
          <p:cNvPr id="29" name="Shape7_20180504_125433">
            <a:extLst>
              <a:ext uri="{FF2B5EF4-FFF2-40B4-BE49-F238E27FC236}">
                <a16:creationId xmlns:a16="http://schemas.microsoft.com/office/drawing/2014/main" id="{03247B85-4884-3D47-2154-20076E899E10}"/>
              </a:ext>
            </a:extLst>
          </p:cNvPr>
          <p:cNvSpPr/>
          <p:nvPr/>
        </p:nvSpPr>
        <p:spPr>
          <a:xfrm>
            <a:off x="4972929" y="2670252"/>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30" name="Shape11_20180410_114600">
            <a:extLst>
              <a:ext uri="{FF2B5EF4-FFF2-40B4-BE49-F238E27FC236}">
                <a16:creationId xmlns:a16="http://schemas.microsoft.com/office/drawing/2014/main" id="{54274A0E-01EE-C18B-BD55-C8CE49A17E45}"/>
              </a:ext>
            </a:extLst>
          </p:cNvPr>
          <p:cNvSpPr/>
          <p:nvPr/>
        </p:nvSpPr>
        <p:spPr>
          <a:xfrm rot="16200000">
            <a:off x="807488" y="2796636"/>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49" name="Shape13_20180504_125433">
            <a:extLst>
              <a:ext uri="{FF2B5EF4-FFF2-40B4-BE49-F238E27FC236}">
                <a16:creationId xmlns:a16="http://schemas.microsoft.com/office/drawing/2014/main" id="{EDAB6157-C453-90BD-274F-413FEC06C3EA}"/>
              </a:ext>
            </a:extLst>
          </p:cNvPr>
          <p:cNvSpPr txBox="1"/>
          <p:nvPr/>
        </p:nvSpPr>
        <p:spPr>
          <a:xfrm>
            <a:off x="835993" y="3406227"/>
            <a:ext cx="988892" cy="461665"/>
          </a:xfrm>
          <a:prstGeom prst="rect">
            <a:avLst/>
          </a:prstGeom>
          <a:noFill/>
        </p:spPr>
        <p:txBody>
          <a:bodyPr wrap="square" lIns="0" tIns="0" rIns="0" bIns="0" rtlCol="0" anchor="ctr">
            <a:spAutoFit/>
          </a:bodyPr>
          <a:lstStyle/>
          <a:p>
            <a:pPr defTabSz="685766"/>
            <a:r>
              <a:rPr lang="en-US" sz="1000" b="1" dirty="0">
                <a:solidFill>
                  <a:schemeClr val="bg1"/>
                </a:solidFill>
              </a:rPr>
              <a:t>Insert name</a:t>
            </a:r>
          </a:p>
          <a:p>
            <a:pPr defTabSz="685766"/>
            <a:r>
              <a:rPr lang="en-US" sz="1000" b="1" i="1" dirty="0">
                <a:solidFill>
                  <a:schemeClr val="bg1"/>
                </a:solidFill>
              </a:rPr>
              <a:t>Insert designation</a:t>
            </a:r>
            <a:endParaRPr lang="en-US" sz="1000" i="1" dirty="0">
              <a:solidFill>
                <a:schemeClr val="bg1"/>
              </a:solidFill>
            </a:endParaRPr>
          </a:p>
        </p:txBody>
      </p:sp>
      <p:sp>
        <p:nvSpPr>
          <p:cNvPr id="50" name="Shape14_20180504_125433">
            <a:extLst>
              <a:ext uri="{FF2B5EF4-FFF2-40B4-BE49-F238E27FC236}">
                <a16:creationId xmlns:a16="http://schemas.microsoft.com/office/drawing/2014/main" id="{87721D1D-08C4-6CBF-A28C-5F8B794AB48B}"/>
              </a:ext>
            </a:extLst>
          </p:cNvPr>
          <p:cNvSpPr/>
          <p:nvPr/>
        </p:nvSpPr>
        <p:spPr>
          <a:xfrm>
            <a:off x="1026875" y="3362091"/>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51" name="Shape13_20180410_114600">
            <a:extLst>
              <a:ext uri="{FF2B5EF4-FFF2-40B4-BE49-F238E27FC236}">
                <a16:creationId xmlns:a16="http://schemas.microsoft.com/office/drawing/2014/main" id="{BCC0D8E8-0EF5-5D63-5C0E-34D12EE9674E}"/>
              </a:ext>
            </a:extLst>
          </p:cNvPr>
          <p:cNvSpPr/>
          <p:nvPr/>
        </p:nvSpPr>
        <p:spPr>
          <a:xfrm rot="16200000">
            <a:off x="4297033" y="2809931"/>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54" name="Shape15_20180504_125433">
            <a:extLst>
              <a:ext uri="{FF2B5EF4-FFF2-40B4-BE49-F238E27FC236}">
                <a16:creationId xmlns:a16="http://schemas.microsoft.com/office/drawing/2014/main" id="{852CDED9-67B8-9AD0-C408-565200230582}"/>
              </a:ext>
            </a:extLst>
          </p:cNvPr>
          <p:cNvSpPr txBox="1"/>
          <p:nvPr/>
        </p:nvSpPr>
        <p:spPr>
          <a:xfrm>
            <a:off x="4325538" y="3406228"/>
            <a:ext cx="988892" cy="461665"/>
          </a:xfrm>
          <a:prstGeom prst="rect">
            <a:avLst/>
          </a:prstGeom>
          <a:noFill/>
        </p:spPr>
        <p:txBody>
          <a:bodyPr wrap="square" lIns="0" tIns="0" rIns="0" bIns="0" rtlCol="0" anchor="ctr">
            <a:spAutoFit/>
          </a:bodyPr>
          <a:lstStyle/>
          <a:p>
            <a:pPr defTabSz="685766"/>
            <a:r>
              <a:rPr lang="en-US" sz="1000" b="1" dirty="0">
                <a:solidFill>
                  <a:schemeClr val="bg1"/>
                </a:solidFill>
              </a:rPr>
              <a:t>Insert name</a:t>
            </a:r>
          </a:p>
          <a:p>
            <a:pPr defTabSz="685766"/>
            <a:r>
              <a:rPr lang="en-US" sz="1000" b="1" i="1" dirty="0">
                <a:solidFill>
                  <a:schemeClr val="bg1"/>
                </a:solidFill>
              </a:rPr>
              <a:t>Insert designation</a:t>
            </a:r>
            <a:endParaRPr lang="en-US" sz="1000" i="1" dirty="0">
              <a:solidFill>
                <a:schemeClr val="bg1"/>
              </a:solidFill>
            </a:endParaRPr>
          </a:p>
        </p:txBody>
      </p:sp>
      <p:sp>
        <p:nvSpPr>
          <p:cNvPr id="57" name="Shape16_20180504_125433">
            <a:extLst>
              <a:ext uri="{FF2B5EF4-FFF2-40B4-BE49-F238E27FC236}">
                <a16:creationId xmlns:a16="http://schemas.microsoft.com/office/drawing/2014/main" id="{FDE26C09-C7AC-5F9B-815C-F9AB1D097448}"/>
              </a:ext>
            </a:extLst>
          </p:cNvPr>
          <p:cNvSpPr/>
          <p:nvPr/>
        </p:nvSpPr>
        <p:spPr>
          <a:xfrm>
            <a:off x="3817752" y="3362091"/>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59" name="Shape15_20180410_114600">
            <a:extLst>
              <a:ext uri="{FF2B5EF4-FFF2-40B4-BE49-F238E27FC236}">
                <a16:creationId xmlns:a16="http://schemas.microsoft.com/office/drawing/2014/main" id="{76373FED-DBBA-FC15-AA5E-6EAD7BD4B3DC}"/>
              </a:ext>
            </a:extLst>
          </p:cNvPr>
          <p:cNvSpPr/>
          <p:nvPr/>
        </p:nvSpPr>
        <p:spPr>
          <a:xfrm rot="16200000">
            <a:off x="6041804" y="2809931"/>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61" name="Shape17_20180504_125433">
            <a:extLst>
              <a:ext uri="{FF2B5EF4-FFF2-40B4-BE49-F238E27FC236}">
                <a16:creationId xmlns:a16="http://schemas.microsoft.com/office/drawing/2014/main" id="{CA1892E4-2994-0C3E-059E-7B6007951E5B}"/>
              </a:ext>
            </a:extLst>
          </p:cNvPr>
          <p:cNvSpPr txBox="1"/>
          <p:nvPr/>
        </p:nvSpPr>
        <p:spPr>
          <a:xfrm>
            <a:off x="6070311" y="3406226"/>
            <a:ext cx="988892" cy="461665"/>
          </a:xfrm>
          <a:prstGeom prst="rect">
            <a:avLst/>
          </a:prstGeom>
          <a:noFill/>
        </p:spPr>
        <p:txBody>
          <a:bodyPr wrap="square" lIns="0" tIns="0" rIns="0" bIns="0" rtlCol="0" anchor="ctr">
            <a:spAutoFit/>
          </a:bodyPr>
          <a:lstStyle/>
          <a:p>
            <a:pPr defTabSz="685766"/>
            <a:r>
              <a:rPr lang="en-US" sz="1000" b="1" dirty="0">
                <a:solidFill>
                  <a:schemeClr val="bg1"/>
                </a:solidFill>
              </a:rPr>
              <a:t>Insert name</a:t>
            </a:r>
          </a:p>
          <a:p>
            <a:pPr defTabSz="685766"/>
            <a:r>
              <a:rPr lang="en-US" sz="1000" b="1" i="1" dirty="0">
                <a:solidFill>
                  <a:schemeClr val="bg1"/>
                </a:solidFill>
              </a:rPr>
              <a:t>Insert designation</a:t>
            </a:r>
            <a:endParaRPr lang="en-US" sz="1000" i="1" dirty="0">
              <a:solidFill>
                <a:schemeClr val="bg1"/>
              </a:solidFill>
            </a:endParaRPr>
          </a:p>
        </p:txBody>
      </p:sp>
      <p:sp>
        <p:nvSpPr>
          <p:cNvPr id="62" name="Shape18_20180504_125433">
            <a:extLst>
              <a:ext uri="{FF2B5EF4-FFF2-40B4-BE49-F238E27FC236}">
                <a16:creationId xmlns:a16="http://schemas.microsoft.com/office/drawing/2014/main" id="{7621D871-55D8-498A-0430-05C21441FE09}"/>
              </a:ext>
            </a:extLst>
          </p:cNvPr>
          <p:cNvSpPr/>
          <p:nvPr/>
        </p:nvSpPr>
        <p:spPr>
          <a:xfrm>
            <a:off x="6261192" y="3362091"/>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63" name="Shape17_20180410_114600">
            <a:extLst>
              <a:ext uri="{FF2B5EF4-FFF2-40B4-BE49-F238E27FC236}">
                <a16:creationId xmlns:a16="http://schemas.microsoft.com/office/drawing/2014/main" id="{21D563E2-C3FA-AB37-FB78-BAF568FD2656}"/>
              </a:ext>
            </a:extLst>
          </p:cNvPr>
          <p:cNvSpPr/>
          <p:nvPr/>
        </p:nvSpPr>
        <p:spPr>
          <a:xfrm rot="16200000">
            <a:off x="7786577" y="2809931"/>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64" name="Shape19_20180504_125433">
            <a:extLst>
              <a:ext uri="{FF2B5EF4-FFF2-40B4-BE49-F238E27FC236}">
                <a16:creationId xmlns:a16="http://schemas.microsoft.com/office/drawing/2014/main" id="{016B2DBA-755F-2CE4-FE97-E5B9DF0CFC9B}"/>
              </a:ext>
            </a:extLst>
          </p:cNvPr>
          <p:cNvSpPr txBox="1"/>
          <p:nvPr/>
        </p:nvSpPr>
        <p:spPr>
          <a:xfrm>
            <a:off x="7815083" y="3406226"/>
            <a:ext cx="988892" cy="461665"/>
          </a:xfrm>
          <a:prstGeom prst="rect">
            <a:avLst/>
          </a:prstGeom>
          <a:noFill/>
        </p:spPr>
        <p:txBody>
          <a:bodyPr wrap="square" lIns="0" tIns="0" rIns="0" bIns="0" rtlCol="0" anchor="ctr">
            <a:spAutoFit/>
          </a:bodyPr>
          <a:lstStyle/>
          <a:p>
            <a:pPr defTabSz="685766"/>
            <a:r>
              <a:rPr lang="en-US" sz="1000" b="1" dirty="0">
                <a:solidFill>
                  <a:schemeClr val="bg1"/>
                </a:solidFill>
              </a:rPr>
              <a:t>Insert name</a:t>
            </a:r>
          </a:p>
          <a:p>
            <a:pPr defTabSz="685766"/>
            <a:r>
              <a:rPr lang="en-US" sz="1000" b="1" i="1" dirty="0">
                <a:solidFill>
                  <a:schemeClr val="bg1"/>
                </a:solidFill>
              </a:rPr>
              <a:t>Insert designation</a:t>
            </a:r>
            <a:endParaRPr lang="en-US" sz="1000" i="1" dirty="0">
              <a:solidFill>
                <a:schemeClr val="bg1"/>
              </a:solidFill>
            </a:endParaRPr>
          </a:p>
        </p:txBody>
      </p:sp>
      <p:sp>
        <p:nvSpPr>
          <p:cNvPr id="65" name="Shape20_20180504_125433">
            <a:extLst>
              <a:ext uri="{FF2B5EF4-FFF2-40B4-BE49-F238E27FC236}">
                <a16:creationId xmlns:a16="http://schemas.microsoft.com/office/drawing/2014/main" id="{C65D675B-0141-B1C9-22BC-0545010B3856}"/>
              </a:ext>
            </a:extLst>
          </p:cNvPr>
          <p:cNvSpPr/>
          <p:nvPr/>
        </p:nvSpPr>
        <p:spPr>
          <a:xfrm>
            <a:off x="8005965" y="3362091"/>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66" name="Shape19_20180410_114600">
            <a:extLst>
              <a:ext uri="{FF2B5EF4-FFF2-40B4-BE49-F238E27FC236}">
                <a16:creationId xmlns:a16="http://schemas.microsoft.com/office/drawing/2014/main" id="{B2EAA4E5-6E52-8D09-EF7B-CAB42D323978}"/>
              </a:ext>
            </a:extLst>
          </p:cNvPr>
          <p:cNvSpPr/>
          <p:nvPr/>
        </p:nvSpPr>
        <p:spPr>
          <a:xfrm rot="16200000">
            <a:off x="2552259" y="2809931"/>
            <a:ext cx="549937" cy="1654258"/>
          </a:xfrm>
          <a:prstGeom prst="roundRect">
            <a:avLst>
              <a:gd name="adj" fmla="val 50000"/>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67" name="Shape21_20180504_125433">
            <a:extLst>
              <a:ext uri="{FF2B5EF4-FFF2-40B4-BE49-F238E27FC236}">
                <a16:creationId xmlns:a16="http://schemas.microsoft.com/office/drawing/2014/main" id="{0694C3F3-E7F7-1A3A-2274-E2B6D0D74B26}"/>
              </a:ext>
            </a:extLst>
          </p:cNvPr>
          <p:cNvSpPr txBox="1"/>
          <p:nvPr/>
        </p:nvSpPr>
        <p:spPr>
          <a:xfrm>
            <a:off x="2580766" y="3406228"/>
            <a:ext cx="988892" cy="461665"/>
          </a:xfrm>
          <a:prstGeom prst="rect">
            <a:avLst/>
          </a:prstGeom>
          <a:noFill/>
        </p:spPr>
        <p:txBody>
          <a:bodyPr wrap="square" lIns="0" tIns="0" rIns="0" bIns="0" rtlCol="0" anchor="ctr">
            <a:spAutoFit/>
          </a:bodyPr>
          <a:lstStyle/>
          <a:p>
            <a:pPr defTabSz="685766"/>
            <a:r>
              <a:rPr lang="en-US" sz="1000" b="1" dirty="0">
                <a:solidFill>
                  <a:schemeClr val="bg1"/>
                </a:solidFill>
              </a:rPr>
              <a:t>Insert name</a:t>
            </a:r>
          </a:p>
          <a:p>
            <a:pPr defTabSz="685766"/>
            <a:r>
              <a:rPr lang="en-US" sz="1000" b="1" i="1" dirty="0">
                <a:solidFill>
                  <a:schemeClr val="bg1"/>
                </a:solidFill>
              </a:rPr>
              <a:t>Insert designation</a:t>
            </a:r>
            <a:endParaRPr lang="en-US" sz="1000" i="1" dirty="0">
              <a:solidFill>
                <a:schemeClr val="bg1"/>
              </a:solidFill>
            </a:endParaRPr>
          </a:p>
        </p:txBody>
      </p:sp>
      <p:sp>
        <p:nvSpPr>
          <p:cNvPr id="68" name="Shape22_20180504_125433">
            <a:extLst>
              <a:ext uri="{FF2B5EF4-FFF2-40B4-BE49-F238E27FC236}">
                <a16:creationId xmlns:a16="http://schemas.microsoft.com/office/drawing/2014/main" id="{2E1BF1E7-D5A3-C81D-9F73-A7177E585A30}"/>
              </a:ext>
            </a:extLst>
          </p:cNvPr>
          <p:cNvSpPr/>
          <p:nvPr/>
        </p:nvSpPr>
        <p:spPr>
          <a:xfrm>
            <a:off x="2771647" y="3362091"/>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1000" dirty="0">
              <a:solidFill>
                <a:schemeClr val="bg1"/>
              </a:solidFill>
            </a:endParaRPr>
          </a:p>
        </p:txBody>
      </p:sp>
      <p:sp>
        <p:nvSpPr>
          <p:cNvPr id="69" name="Shape23_20180504_125433">
            <a:extLst>
              <a:ext uri="{FF2B5EF4-FFF2-40B4-BE49-F238E27FC236}">
                <a16:creationId xmlns:a16="http://schemas.microsoft.com/office/drawing/2014/main" id="{1BB8B285-F503-ED7B-755D-C0CD659E4B77}"/>
              </a:ext>
            </a:extLst>
          </p:cNvPr>
          <p:cNvSpPr/>
          <p:nvPr/>
        </p:nvSpPr>
        <p:spPr>
          <a:xfrm>
            <a:off x="2771648" y="3875295"/>
            <a:ext cx="111162" cy="13127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900" dirty="0">
              <a:solidFill>
                <a:schemeClr val="bg1"/>
              </a:solidFill>
            </a:endParaRPr>
          </a:p>
        </p:txBody>
      </p:sp>
      <p:sp>
        <p:nvSpPr>
          <p:cNvPr id="70" name="Oval 69">
            <a:extLst>
              <a:ext uri="{FF2B5EF4-FFF2-40B4-BE49-F238E27FC236}">
                <a16:creationId xmlns:a16="http://schemas.microsoft.com/office/drawing/2014/main" id="{2F0FE02F-03B8-C9EE-19E3-DD6698BEF0E3}"/>
              </a:ext>
            </a:extLst>
          </p:cNvPr>
          <p:cNvSpPr/>
          <p:nvPr/>
        </p:nvSpPr>
        <p:spPr>
          <a:xfrm>
            <a:off x="321027" y="3407786"/>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1" name="Oval 70">
            <a:extLst>
              <a:ext uri="{FF2B5EF4-FFF2-40B4-BE49-F238E27FC236}">
                <a16:creationId xmlns:a16="http://schemas.microsoft.com/office/drawing/2014/main" id="{F0BF7422-3889-9FD7-ED62-008105191061}"/>
              </a:ext>
            </a:extLst>
          </p:cNvPr>
          <p:cNvSpPr/>
          <p:nvPr/>
        </p:nvSpPr>
        <p:spPr>
          <a:xfrm>
            <a:off x="2065799" y="3421080"/>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2" name="Oval 71">
            <a:extLst>
              <a:ext uri="{FF2B5EF4-FFF2-40B4-BE49-F238E27FC236}">
                <a16:creationId xmlns:a16="http://schemas.microsoft.com/office/drawing/2014/main" id="{923D5013-3782-8A6C-4E5E-1D48B5AD1C19}"/>
              </a:ext>
            </a:extLst>
          </p:cNvPr>
          <p:cNvSpPr/>
          <p:nvPr/>
        </p:nvSpPr>
        <p:spPr>
          <a:xfrm>
            <a:off x="3810572" y="3421080"/>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3" name="Oval 72">
            <a:extLst>
              <a:ext uri="{FF2B5EF4-FFF2-40B4-BE49-F238E27FC236}">
                <a16:creationId xmlns:a16="http://schemas.microsoft.com/office/drawing/2014/main" id="{3A492723-F064-B578-3717-47918C1A82F6}"/>
              </a:ext>
            </a:extLst>
          </p:cNvPr>
          <p:cNvSpPr/>
          <p:nvPr/>
        </p:nvSpPr>
        <p:spPr>
          <a:xfrm>
            <a:off x="5555344" y="3421080"/>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5" name="Oval 74">
            <a:extLst>
              <a:ext uri="{FF2B5EF4-FFF2-40B4-BE49-F238E27FC236}">
                <a16:creationId xmlns:a16="http://schemas.microsoft.com/office/drawing/2014/main" id="{BAF816EC-CC3E-5E46-8F21-CBD5B15E78B5}"/>
              </a:ext>
            </a:extLst>
          </p:cNvPr>
          <p:cNvSpPr/>
          <p:nvPr/>
        </p:nvSpPr>
        <p:spPr>
          <a:xfrm>
            <a:off x="3483605" y="1897845"/>
            <a:ext cx="431467" cy="431959"/>
          </a:xfrm>
          <a:prstGeom prst="ellipse">
            <a:avLst/>
          </a:prstGeom>
          <a:solidFill>
            <a:schemeClr val="bg1"/>
          </a:solidFill>
          <a:ln>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6" name="Oval 75">
            <a:extLst>
              <a:ext uri="{FF2B5EF4-FFF2-40B4-BE49-F238E27FC236}">
                <a16:creationId xmlns:a16="http://schemas.microsoft.com/office/drawing/2014/main" id="{8F391BA7-CA1A-7F44-8EE9-269AD3F8721A}"/>
              </a:ext>
            </a:extLst>
          </p:cNvPr>
          <p:cNvSpPr/>
          <p:nvPr/>
        </p:nvSpPr>
        <p:spPr>
          <a:xfrm>
            <a:off x="7300117" y="3421080"/>
            <a:ext cx="431467" cy="431959"/>
          </a:xfrm>
          <a:prstGeom prst="ellipse">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Tree>
    <p:extLst>
      <p:ext uri="{BB962C8B-B14F-4D97-AF65-F5344CB8AC3E}">
        <p14:creationId xmlns:p14="http://schemas.microsoft.com/office/powerpoint/2010/main" val="576616350"/>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098E66-8A61-4578-B47F-787CBD3EEA6A}"/>
              </a:ext>
            </a:extLst>
          </p:cNvPr>
          <p:cNvSpPr>
            <a:spLocks noGrp="1"/>
          </p:cNvSpPr>
          <p:nvPr>
            <p:ph type="title"/>
          </p:nvPr>
        </p:nvSpPr>
        <p:spPr>
          <a:xfrm>
            <a:off x="221226" y="365126"/>
            <a:ext cx="8701548" cy="578772"/>
          </a:xfrm>
        </p:spPr>
        <p:txBody>
          <a:bodyPr/>
          <a:lstStyle/>
          <a:p>
            <a:r>
              <a:rPr lang="en-US" dirty="0"/>
              <a:t>2x2 Testimonial Quote Grid (Four People)</a:t>
            </a:r>
          </a:p>
        </p:txBody>
      </p:sp>
      <p:sp>
        <p:nvSpPr>
          <p:cNvPr id="22" name="Shape0_20211019_185929">
            <a:extLst>
              <a:ext uri="{FF2B5EF4-FFF2-40B4-BE49-F238E27FC236}">
                <a16:creationId xmlns:a16="http://schemas.microsoft.com/office/drawing/2014/main" id="{7C9CCE2C-E1B7-477D-866B-B71F379E3A29}"/>
              </a:ext>
            </a:extLst>
          </p:cNvPr>
          <p:cNvSpPr/>
          <p:nvPr/>
        </p:nvSpPr>
        <p:spPr>
          <a:xfrm flipH="1" flipV="1">
            <a:off x="597746" y="1275871"/>
            <a:ext cx="401469" cy="518989"/>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400" dirty="0">
              <a:solidFill>
                <a:schemeClr val="tx1"/>
              </a:solidFill>
            </a:endParaRPr>
          </a:p>
        </p:txBody>
      </p:sp>
      <p:sp>
        <p:nvSpPr>
          <p:cNvPr id="51" name="Freeform: Shape 50">
            <a:extLst>
              <a:ext uri="{FF2B5EF4-FFF2-40B4-BE49-F238E27FC236}">
                <a16:creationId xmlns:a16="http://schemas.microsoft.com/office/drawing/2014/main" id="{CA2FE81D-43CA-4E39-8429-12898F292284}"/>
              </a:ext>
            </a:extLst>
          </p:cNvPr>
          <p:cNvSpPr/>
          <p:nvPr/>
        </p:nvSpPr>
        <p:spPr>
          <a:xfrm>
            <a:off x="2855969" y="1780979"/>
            <a:ext cx="1495028" cy="1896961"/>
          </a:xfrm>
          <a:custGeom>
            <a:avLst/>
            <a:gdLst>
              <a:gd name="connsiteX0" fmla="*/ 0 w 1993370"/>
              <a:gd name="connsiteY0" fmla="*/ 0 h 1896961"/>
              <a:gd name="connsiteX1" fmla="*/ 1343566 w 1993370"/>
              <a:gd name="connsiteY1" fmla="*/ 0 h 1896961"/>
              <a:gd name="connsiteX2" fmla="*/ 1993370 w 1993370"/>
              <a:gd name="connsiteY2" fmla="*/ 649804 h 1896961"/>
              <a:gd name="connsiteX3" fmla="*/ 1993370 w 1993370"/>
              <a:gd name="connsiteY3" fmla="*/ 1247157 h 1896961"/>
              <a:gd name="connsiteX4" fmla="*/ 1343566 w 1993370"/>
              <a:gd name="connsiteY4" fmla="*/ 1896961 h 1896961"/>
              <a:gd name="connsiteX5" fmla="*/ 0 w 1993370"/>
              <a:gd name="connsiteY5" fmla="*/ 1896961 h 1896961"/>
              <a:gd name="connsiteX6" fmla="*/ 0 w 1993370"/>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3370" h="1896961">
                <a:moveTo>
                  <a:pt x="0" y="0"/>
                </a:moveTo>
                <a:lnTo>
                  <a:pt x="1343566" y="0"/>
                </a:lnTo>
                <a:cubicBezTo>
                  <a:pt x="1702443" y="0"/>
                  <a:pt x="1993370" y="290927"/>
                  <a:pt x="1993370" y="649804"/>
                </a:cubicBezTo>
                <a:lnTo>
                  <a:pt x="1993370" y="1247157"/>
                </a:lnTo>
                <a:cubicBezTo>
                  <a:pt x="1993370" y="1606034"/>
                  <a:pt x="1702443" y="1896961"/>
                  <a:pt x="1343566" y="1896961"/>
                </a:cubicBezTo>
                <a:lnTo>
                  <a:pt x="0" y="1896961"/>
                </a:lnTo>
                <a:lnTo>
                  <a:pt x="0" y="0"/>
                </a:lnTo>
                <a:close/>
              </a:path>
            </a:pathLst>
          </a:custGeom>
          <a:gradFill>
            <a:gsLst>
              <a:gs pos="0">
                <a:schemeClr val="accent1"/>
              </a:gs>
              <a:gs pos="100000">
                <a:schemeClr val="accent2"/>
              </a:gs>
            </a:gsLst>
            <a:lin ang="5400000" scaled="1"/>
          </a:gra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600" dirty="0"/>
          </a:p>
        </p:txBody>
      </p:sp>
      <p:pic>
        <p:nvPicPr>
          <p:cNvPr id="49" name="Picture 48">
            <a:extLst>
              <a:ext uri="{FF2B5EF4-FFF2-40B4-BE49-F238E27FC236}">
                <a16:creationId xmlns:a16="http://schemas.microsoft.com/office/drawing/2014/main" id="{0DBDB8D9-A1B1-4123-B59F-B3F61FD535DB}"/>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18657" t="2985" r="18657" b="2985"/>
          <a:stretch/>
        </p:blipFill>
        <p:spPr>
          <a:xfrm>
            <a:off x="3084552" y="2189459"/>
            <a:ext cx="1080000" cy="1080000"/>
          </a:xfrm>
          <a:custGeom>
            <a:avLst/>
            <a:gdLst>
              <a:gd name="connsiteX0" fmla="*/ 1439210 w 2878420"/>
              <a:gd name="connsiteY0" fmla="*/ 0 h 2878420"/>
              <a:gd name="connsiteX1" fmla="*/ 2878420 w 2878420"/>
              <a:gd name="connsiteY1" fmla="*/ 1439210 h 2878420"/>
              <a:gd name="connsiteX2" fmla="*/ 1439210 w 2878420"/>
              <a:gd name="connsiteY2" fmla="*/ 2878420 h 2878420"/>
              <a:gd name="connsiteX3" fmla="*/ 0 w 2878420"/>
              <a:gd name="connsiteY3" fmla="*/ 1439210 h 2878420"/>
              <a:gd name="connsiteX4" fmla="*/ 1439210 w 2878420"/>
              <a:gd name="connsiteY4" fmla="*/ 0 h 287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8420" h="2878420">
                <a:moveTo>
                  <a:pt x="1439210" y="0"/>
                </a:moveTo>
                <a:cubicBezTo>
                  <a:pt x="2234064" y="0"/>
                  <a:pt x="2878420" y="644356"/>
                  <a:pt x="2878420" y="1439210"/>
                </a:cubicBezTo>
                <a:cubicBezTo>
                  <a:pt x="2878420" y="2234064"/>
                  <a:pt x="2234064" y="2878420"/>
                  <a:pt x="1439210" y="2878420"/>
                </a:cubicBezTo>
                <a:cubicBezTo>
                  <a:pt x="644356" y="2878420"/>
                  <a:pt x="0" y="2234064"/>
                  <a:pt x="0" y="1439210"/>
                </a:cubicBezTo>
                <a:cubicBezTo>
                  <a:pt x="0" y="644356"/>
                  <a:pt x="644356" y="0"/>
                  <a:pt x="1439210" y="0"/>
                </a:cubicBezTo>
                <a:close/>
              </a:path>
            </a:pathLst>
          </a:custGeom>
        </p:spPr>
      </p:pic>
      <p:sp>
        <p:nvSpPr>
          <p:cNvPr id="53" name="Freeform: Shape 52">
            <a:extLst>
              <a:ext uri="{FF2B5EF4-FFF2-40B4-BE49-F238E27FC236}">
                <a16:creationId xmlns:a16="http://schemas.microsoft.com/office/drawing/2014/main" id="{119C4F53-8271-42E9-BA64-0D7DB73B576B}"/>
              </a:ext>
            </a:extLst>
          </p:cNvPr>
          <p:cNvSpPr/>
          <p:nvPr/>
        </p:nvSpPr>
        <p:spPr>
          <a:xfrm>
            <a:off x="442228" y="1780979"/>
            <a:ext cx="2413742" cy="1896961"/>
          </a:xfrm>
          <a:custGeom>
            <a:avLst/>
            <a:gdLst>
              <a:gd name="connsiteX0" fmla="*/ 649804 w 3218322"/>
              <a:gd name="connsiteY0" fmla="*/ 0 h 1896961"/>
              <a:gd name="connsiteX1" fmla="*/ 3218322 w 3218322"/>
              <a:gd name="connsiteY1" fmla="*/ 0 h 1896961"/>
              <a:gd name="connsiteX2" fmla="*/ 3218322 w 3218322"/>
              <a:gd name="connsiteY2" fmla="*/ 1896961 h 1896961"/>
              <a:gd name="connsiteX3" fmla="*/ 649804 w 3218322"/>
              <a:gd name="connsiteY3" fmla="*/ 1896961 h 1896961"/>
              <a:gd name="connsiteX4" fmla="*/ 0 w 3218322"/>
              <a:gd name="connsiteY4" fmla="*/ 1247157 h 1896961"/>
              <a:gd name="connsiteX5" fmla="*/ 0 w 3218322"/>
              <a:gd name="connsiteY5" fmla="*/ 649804 h 1896961"/>
              <a:gd name="connsiteX6" fmla="*/ 649804 w 3218322"/>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322" h="1896961">
                <a:moveTo>
                  <a:pt x="649804" y="0"/>
                </a:moveTo>
                <a:lnTo>
                  <a:pt x="3218322" y="0"/>
                </a:lnTo>
                <a:lnTo>
                  <a:pt x="3218322" y="1896961"/>
                </a:lnTo>
                <a:lnTo>
                  <a:pt x="649804" y="1896961"/>
                </a:lnTo>
                <a:cubicBezTo>
                  <a:pt x="290927" y="1896961"/>
                  <a:pt x="0" y="1606034"/>
                  <a:pt x="0" y="1247157"/>
                </a:cubicBezTo>
                <a:lnTo>
                  <a:pt x="0" y="649804"/>
                </a:lnTo>
                <a:cubicBezTo>
                  <a:pt x="0" y="290927"/>
                  <a:pt x="290927" y="0"/>
                  <a:pt x="649804" y="0"/>
                </a:cubicBez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600" dirty="0"/>
          </a:p>
        </p:txBody>
      </p:sp>
      <p:grpSp>
        <p:nvGrpSpPr>
          <p:cNvPr id="58" name="Group 57">
            <a:extLst>
              <a:ext uri="{FF2B5EF4-FFF2-40B4-BE49-F238E27FC236}">
                <a16:creationId xmlns:a16="http://schemas.microsoft.com/office/drawing/2014/main" id="{31966EEB-6F8B-428F-80B1-2281D8180B9A}"/>
              </a:ext>
            </a:extLst>
          </p:cNvPr>
          <p:cNvGrpSpPr/>
          <p:nvPr/>
        </p:nvGrpSpPr>
        <p:grpSpPr>
          <a:xfrm>
            <a:off x="459545" y="1690685"/>
            <a:ext cx="367190" cy="489586"/>
            <a:chOff x="5971942" y="3370782"/>
            <a:chExt cx="458954" cy="611938"/>
          </a:xfrm>
        </p:grpSpPr>
        <p:sp>
          <p:nvSpPr>
            <p:cNvPr id="56" name="Oval 55">
              <a:extLst>
                <a:ext uri="{FF2B5EF4-FFF2-40B4-BE49-F238E27FC236}">
                  <a16:creationId xmlns:a16="http://schemas.microsoft.com/office/drawing/2014/main" id="{C3CB78FD-311A-452B-9FB1-837FD907E3CF}"/>
                </a:ext>
              </a:extLst>
            </p:cNvPr>
            <p:cNvSpPr/>
            <p:nvPr/>
          </p:nvSpPr>
          <p:spPr>
            <a:xfrm>
              <a:off x="5971942" y="3370782"/>
              <a:ext cx="458954" cy="61193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nvGrpSpPr>
            <p:cNvPr id="57" name="Group 56">
              <a:extLst>
                <a:ext uri="{FF2B5EF4-FFF2-40B4-BE49-F238E27FC236}">
                  <a16:creationId xmlns:a16="http://schemas.microsoft.com/office/drawing/2014/main" id="{E1B9C390-704B-430B-9728-142749770020}"/>
                </a:ext>
              </a:extLst>
            </p:cNvPr>
            <p:cNvGrpSpPr/>
            <p:nvPr/>
          </p:nvGrpSpPr>
          <p:grpSpPr>
            <a:xfrm>
              <a:off x="6055571" y="3522695"/>
              <a:ext cx="291695" cy="308113"/>
              <a:chOff x="6150821" y="3501886"/>
              <a:chExt cx="291695" cy="308113"/>
            </a:xfrm>
          </p:grpSpPr>
          <p:sp>
            <p:nvSpPr>
              <p:cNvPr id="37" name="Shape11_20211213_182725">
                <a:extLst>
                  <a:ext uri="{FF2B5EF4-FFF2-40B4-BE49-F238E27FC236}">
                    <a16:creationId xmlns:a16="http://schemas.microsoft.com/office/drawing/2014/main" id="{75281D02-4D49-4288-A78F-45DFCCC58AC6}"/>
                  </a:ext>
                </a:extLst>
              </p:cNvPr>
              <p:cNvSpPr>
                <a:spLocks/>
              </p:cNvSpPr>
              <p:nvPr/>
            </p:nvSpPr>
            <p:spPr bwMode="auto">
              <a:xfrm>
                <a:off x="6150821"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400" dirty="0"/>
              </a:p>
            </p:txBody>
          </p:sp>
          <p:sp>
            <p:nvSpPr>
              <p:cNvPr id="38" name="Shape12_20211213_182725">
                <a:extLst>
                  <a:ext uri="{FF2B5EF4-FFF2-40B4-BE49-F238E27FC236}">
                    <a16:creationId xmlns:a16="http://schemas.microsoft.com/office/drawing/2014/main" id="{96CB6F04-9798-4ED2-9F26-72F5CD2C0CB9}"/>
                  </a:ext>
                </a:extLst>
              </p:cNvPr>
              <p:cNvSpPr>
                <a:spLocks/>
              </p:cNvSpPr>
              <p:nvPr/>
            </p:nvSpPr>
            <p:spPr bwMode="auto">
              <a:xfrm>
                <a:off x="6320333"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400" dirty="0"/>
              </a:p>
            </p:txBody>
          </p:sp>
        </p:grpSp>
      </p:grpSp>
      <p:sp>
        <p:nvSpPr>
          <p:cNvPr id="55" name="Google Shape;1008;p21">
            <a:extLst>
              <a:ext uri="{FF2B5EF4-FFF2-40B4-BE49-F238E27FC236}">
                <a16:creationId xmlns:a16="http://schemas.microsoft.com/office/drawing/2014/main" id="{CBA30C49-336B-43DC-9C68-14D0DCB9891C}"/>
              </a:ext>
            </a:extLst>
          </p:cNvPr>
          <p:cNvSpPr txBox="1"/>
          <p:nvPr/>
        </p:nvSpPr>
        <p:spPr>
          <a:xfrm>
            <a:off x="848059" y="2178697"/>
            <a:ext cx="1816773" cy="801991"/>
          </a:xfrm>
          <a:prstGeom prst="rect">
            <a:avLst/>
          </a:prstGeom>
          <a:noFill/>
          <a:ln>
            <a:noFill/>
          </a:ln>
        </p:spPr>
        <p:txBody>
          <a:bodyPr spcFirstLastPara="1" wrap="square" lIns="0" tIns="0" rIns="0" bIns="0" anchor="ctr" anchorCtr="0">
            <a:normAutofit/>
          </a:bodyPr>
          <a:lstStyle/>
          <a:p>
            <a:r>
              <a:rPr lang="en-US" sz="1050" dirty="0">
                <a:ea typeface="Calibri"/>
                <a:cs typeface="Calibri"/>
                <a:sym typeface="Calibri"/>
              </a:rPr>
              <a:t>Lorem ipsum dolor sit amet, consectetur adipiscing elit. Ut tempor, quam et mattis pulvinar, mauris ligula</a:t>
            </a:r>
          </a:p>
        </p:txBody>
      </p:sp>
      <p:sp>
        <p:nvSpPr>
          <p:cNvPr id="59" name="Google Shape;1008;p21">
            <a:extLst>
              <a:ext uri="{FF2B5EF4-FFF2-40B4-BE49-F238E27FC236}">
                <a16:creationId xmlns:a16="http://schemas.microsoft.com/office/drawing/2014/main" id="{67EBEE05-EB4C-4B43-B126-3CA0B0994A3F}"/>
              </a:ext>
            </a:extLst>
          </p:cNvPr>
          <p:cNvSpPr txBox="1"/>
          <p:nvPr/>
        </p:nvSpPr>
        <p:spPr>
          <a:xfrm>
            <a:off x="846418" y="3110305"/>
            <a:ext cx="1782009" cy="205958"/>
          </a:xfrm>
          <a:prstGeom prst="rect">
            <a:avLst/>
          </a:prstGeom>
          <a:noFill/>
          <a:ln>
            <a:noFill/>
          </a:ln>
        </p:spPr>
        <p:txBody>
          <a:bodyPr spcFirstLastPara="1" wrap="square" lIns="0" tIns="0" rIns="0" bIns="0" anchor="ctr" anchorCtr="0">
            <a:normAutofit fontScale="92500"/>
          </a:bodyPr>
          <a:lstStyle/>
          <a:p>
            <a:r>
              <a:rPr lang="en-US" sz="1050" b="1" i="1" dirty="0">
                <a:ea typeface="Calibri"/>
                <a:cs typeface="Calibri"/>
                <a:sym typeface="Calibri"/>
              </a:rPr>
              <a:t>- Lorem ipsum dolor sit amet, </a:t>
            </a:r>
          </a:p>
        </p:txBody>
      </p:sp>
      <p:sp>
        <p:nvSpPr>
          <p:cNvPr id="83" name="Freeform: Shape 82">
            <a:extLst>
              <a:ext uri="{FF2B5EF4-FFF2-40B4-BE49-F238E27FC236}">
                <a16:creationId xmlns:a16="http://schemas.microsoft.com/office/drawing/2014/main" id="{87D10E98-F75F-4C16-BE70-C01294EC70CF}"/>
              </a:ext>
            </a:extLst>
          </p:cNvPr>
          <p:cNvSpPr/>
          <p:nvPr/>
        </p:nvSpPr>
        <p:spPr>
          <a:xfrm>
            <a:off x="2855969" y="4057717"/>
            <a:ext cx="1495028" cy="1896961"/>
          </a:xfrm>
          <a:custGeom>
            <a:avLst/>
            <a:gdLst>
              <a:gd name="connsiteX0" fmla="*/ 0 w 1993370"/>
              <a:gd name="connsiteY0" fmla="*/ 0 h 1896961"/>
              <a:gd name="connsiteX1" fmla="*/ 1343566 w 1993370"/>
              <a:gd name="connsiteY1" fmla="*/ 0 h 1896961"/>
              <a:gd name="connsiteX2" fmla="*/ 1993370 w 1993370"/>
              <a:gd name="connsiteY2" fmla="*/ 649804 h 1896961"/>
              <a:gd name="connsiteX3" fmla="*/ 1993370 w 1993370"/>
              <a:gd name="connsiteY3" fmla="*/ 1247157 h 1896961"/>
              <a:gd name="connsiteX4" fmla="*/ 1343566 w 1993370"/>
              <a:gd name="connsiteY4" fmla="*/ 1896961 h 1896961"/>
              <a:gd name="connsiteX5" fmla="*/ 0 w 1993370"/>
              <a:gd name="connsiteY5" fmla="*/ 1896961 h 1896961"/>
              <a:gd name="connsiteX6" fmla="*/ 0 w 1993370"/>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3370" h="1896961">
                <a:moveTo>
                  <a:pt x="0" y="0"/>
                </a:moveTo>
                <a:lnTo>
                  <a:pt x="1343566" y="0"/>
                </a:lnTo>
                <a:cubicBezTo>
                  <a:pt x="1702443" y="0"/>
                  <a:pt x="1993370" y="290927"/>
                  <a:pt x="1993370" y="649804"/>
                </a:cubicBezTo>
                <a:lnTo>
                  <a:pt x="1993370" y="1247157"/>
                </a:lnTo>
                <a:cubicBezTo>
                  <a:pt x="1993370" y="1606034"/>
                  <a:pt x="1702443" y="1896961"/>
                  <a:pt x="1343566" y="1896961"/>
                </a:cubicBezTo>
                <a:lnTo>
                  <a:pt x="0" y="1896961"/>
                </a:lnTo>
                <a:lnTo>
                  <a:pt x="0" y="0"/>
                </a:lnTo>
                <a:close/>
              </a:path>
            </a:pathLst>
          </a:custGeom>
          <a:gradFill>
            <a:gsLst>
              <a:gs pos="0">
                <a:schemeClr val="accent1"/>
              </a:gs>
              <a:gs pos="100000">
                <a:schemeClr val="accent2"/>
              </a:gs>
            </a:gsLst>
            <a:lin ang="5400000" scaled="1"/>
          </a:gra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600" dirty="0"/>
          </a:p>
        </p:txBody>
      </p:sp>
      <p:pic>
        <p:nvPicPr>
          <p:cNvPr id="84" name="Picture 83">
            <a:extLst>
              <a:ext uri="{FF2B5EF4-FFF2-40B4-BE49-F238E27FC236}">
                <a16:creationId xmlns:a16="http://schemas.microsoft.com/office/drawing/2014/main" id="{34DC7FC3-B2CA-4213-9D78-47829EFC8660}"/>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18657" t="2985" r="18657" b="2985"/>
          <a:stretch/>
        </p:blipFill>
        <p:spPr>
          <a:xfrm>
            <a:off x="3084552" y="4466197"/>
            <a:ext cx="1080000" cy="1080000"/>
          </a:xfrm>
          <a:custGeom>
            <a:avLst/>
            <a:gdLst>
              <a:gd name="connsiteX0" fmla="*/ 1439210 w 2878420"/>
              <a:gd name="connsiteY0" fmla="*/ 0 h 2878420"/>
              <a:gd name="connsiteX1" fmla="*/ 2878420 w 2878420"/>
              <a:gd name="connsiteY1" fmla="*/ 1439210 h 2878420"/>
              <a:gd name="connsiteX2" fmla="*/ 1439210 w 2878420"/>
              <a:gd name="connsiteY2" fmla="*/ 2878420 h 2878420"/>
              <a:gd name="connsiteX3" fmla="*/ 0 w 2878420"/>
              <a:gd name="connsiteY3" fmla="*/ 1439210 h 2878420"/>
              <a:gd name="connsiteX4" fmla="*/ 1439210 w 2878420"/>
              <a:gd name="connsiteY4" fmla="*/ 0 h 287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8420" h="2878420">
                <a:moveTo>
                  <a:pt x="1439210" y="0"/>
                </a:moveTo>
                <a:cubicBezTo>
                  <a:pt x="2234064" y="0"/>
                  <a:pt x="2878420" y="644356"/>
                  <a:pt x="2878420" y="1439210"/>
                </a:cubicBezTo>
                <a:cubicBezTo>
                  <a:pt x="2878420" y="2234064"/>
                  <a:pt x="2234064" y="2878420"/>
                  <a:pt x="1439210" y="2878420"/>
                </a:cubicBezTo>
                <a:cubicBezTo>
                  <a:pt x="644356" y="2878420"/>
                  <a:pt x="0" y="2234064"/>
                  <a:pt x="0" y="1439210"/>
                </a:cubicBezTo>
                <a:cubicBezTo>
                  <a:pt x="0" y="644356"/>
                  <a:pt x="644356" y="0"/>
                  <a:pt x="1439210" y="0"/>
                </a:cubicBezTo>
                <a:close/>
              </a:path>
            </a:pathLst>
          </a:custGeom>
        </p:spPr>
      </p:pic>
      <p:sp>
        <p:nvSpPr>
          <p:cNvPr id="85" name="Freeform: Shape 84">
            <a:extLst>
              <a:ext uri="{FF2B5EF4-FFF2-40B4-BE49-F238E27FC236}">
                <a16:creationId xmlns:a16="http://schemas.microsoft.com/office/drawing/2014/main" id="{7E3BF231-09E2-4241-BC58-50F1E6234CFD}"/>
              </a:ext>
            </a:extLst>
          </p:cNvPr>
          <p:cNvSpPr/>
          <p:nvPr/>
        </p:nvSpPr>
        <p:spPr>
          <a:xfrm>
            <a:off x="442228" y="4057717"/>
            <a:ext cx="2413742" cy="1896961"/>
          </a:xfrm>
          <a:custGeom>
            <a:avLst/>
            <a:gdLst>
              <a:gd name="connsiteX0" fmla="*/ 649804 w 3218322"/>
              <a:gd name="connsiteY0" fmla="*/ 0 h 1896961"/>
              <a:gd name="connsiteX1" fmla="*/ 3218322 w 3218322"/>
              <a:gd name="connsiteY1" fmla="*/ 0 h 1896961"/>
              <a:gd name="connsiteX2" fmla="*/ 3218322 w 3218322"/>
              <a:gd name="connsiteY2" fmla="*/ 1896961 h 1896961"/>
              <a:gd name="connsiteX3" fmla="*/ 649804 w 3218322"/>
              <a:gd name="connsiteY3" fmla="*/ 1896961 h 1896961"/>
              <a:gd name="connsiteX4" fmla="*/ 0 w 3218322"/>
              <a:gd name="connsiteY4" fmla="*/ 1247157 h 1896961"/>
              <a:gd name="connsiteX5" fmla="*/ 0 w 3218322"/>
              <a:gd name="connsiteY5" fmla="*/ 649804 h 1896961"/>
              <a:gd name="connsiteX6" fmla="*/ 649804 w 3218322"/>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322" h="1896961">
                <a:moveTo>
                  <a:pt x="649804" y="0"/>
                </a:moveTo>
                <a:lnTo>
                  <a:pt x="3218322" y="0"/>
                </a:lnTo>
                <a:lnTo>
                  <a:pt x="3218322" y="1896961"/>
                </a:lnTo>
                <a:lnTo>
                  <a:pt x="649804" y="1896961"/>
                </a:lnTo>
                <a:cubicBezTo>
                  <a:pt x="290927" y="1896961"/>
                  <a:pt x="0" y="1606034"/>
                  <a:pt x="0" y="1247157"/>
                </a:cubicBezTo>
                <a:lnTo>
                  <a:pt x="0" y="649804"/>
                </a:lnTo>
                <a:cubicBezTo>
                  <a:pt x="0" y="290927"/>
                  <a:pt x="290927" y="0"/>
                  <a:pt x="649804" y="0"/>
                </a:cubicBez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600" dirty="0"/>
          </a:p>
        </p:txBody>
      </p:sp>
      <p:grpSp>
        <p:nvGrpSpPr>
          <p:cNvPr id="86" name="Group 85">
            <a:extLst>
              <a:ext uri="{FF2B5EF4-FFF2-40B4-BE49-F238E27FC236}">
                <a16:creationId xmlns:a16="http://schemas.microsoft.com/office/drawing/2014/main" id="{17507D48-8014-445D-99AA-0D51ED45657C}"/>
              </a:ext>
            </a:extLst>
          </p:cNvPr>
          <p:cNvGrpSpPr/>
          <p:nvPr/>
        </p:nvGrpSpPr>
        <p:grpSpPr>
          <a:xfrm>
            <a:off x="459545" y="3967423"/>
            <a:ext cx="367190" cy="489586"/>
            <a:chOff x="5971942" y="3370782"/>
            <a:chExt cx="458954" cy="611938"/>
          </a:xfrm>
        </p:grpSpPr>
        <p:sp>
          <p:nvSpPr>
            <p:cNvPr id="89" name="Oval 88">
              <a:extLst>
                <a:ext uri="{FF2B5EF4-FFF2-40B4-BE49-F238E27FC236}">
                  <a16:creationId xmlns:a16="http://schemas.microsoft.com/office/drawing/2014/main" id="{479577C3-776D-4984-AAE0-AC8704603E8D}"/>
                </a:ext>
              </a:extLst>
            </p:cNvPr>
            <p:cNvSpPr/>
            <p:nvPr/>
          </p:nvSpPr>
          <p:spPr>
            <a:xfrm>
              <a:off x="5971942" y="3370782"/>
              <a:ext cx="458954" cy="61193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nvGrpSpPr>
            <p:cNvPr id="90" name="Group 89">
              <a:extLst>
                <a:ext uri="{FF2B5EF4-FFF2-40B4-BE49-F238E27FC236}">
                  <a16:creationId xmlns:a16="http://schemas.microsoft.com/office/drawing/2014/main" id="{90060C3C-19C7-4DFF-BF07-AC582834A02A}"/>
                </a:ext>
              </a:extLst>
            </p:cNvPr>
            <p:cNvGrpSpPr/>
            <p:nvPr/>
          </p:nvGrpSpPr>
          <p:grpSpPr>
            <a:xfrm>
              <a:off x="6055571" y="3522695"/>
              <a:ext cx="291695" cy="308113"/>
              <a:chOff x="6150821" y="3501886"/>
              <a:chExt cx="291695" cy="308113"/>
            </a:xfrm>
          </p:grpSpPr>
          <p:sp>
            <p:nvSpPr>
              <p:cNvPr id="91" name="Shape11_20211213_182725">
                <a:extLst>
                  <a:ext uri="{FF2B5EF4-FFF2-40B4-BE49-F238E27FC236}">
                    <a16:creationId xmlns:a16="http://schemas.microsoft.com/office/drawing/2014/main" id="{234DF8DC-B1C4-443B-8768-BF72E3B50D23}"/>
                  </a:ext>
                </a:extLst>
              </p:cNvPr>
              <p:cNvSpPr>
                <a:spLocks/>
              </p:cNvSpPr>
              <p:nvPr/>
            </p:nvSpPr>
            <p:spPr bwMode="auto">
              <a:xfrm>
                <a:off x="6150821"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400" dirty="0"/>
              </a:p>
            </p:txBody>
          </p:sp>
          <p:sp>
            <p:nvSpPr>
              <p:cNvPr id="92" name="Shape12_20211213_182725">
                <a:extLst>
                  <a:ext uri="{FF2B5EF4-FFF2-40B4-BE49-F238E27FC236}">
                    <a16:creationId xmlns:a16="http://schemas.microsoft.com/office/drawing/2014/main" id="{881A66C4-71B4-4265-B05E-C57315813EC9}"/>
                  </a:ext>
                </a:extLst>
              </p:cNvPr>
              <p:cNvSpPr>
                <a:spLocks/>
              </p:cNvSpPr>
              <p:nvPr/>
            </p:nvSpPr>
            <p:spPr bwMode="auto">
              <a:xfrm>
                <a:off x="6320333"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400" dirty="0"/>
              </a:p>
            </p:txBody>
          </p:sp>
        </p:grpSp>
      </p:grpSp>
      <p:sp>
        <p:nvSpPr>
          <p:cNvPr id="87" name="Google Shape;1008;p21">
            <a:extLst>
              <a:ext uri="{FF2B5EF4-FFF2-40B4-BE49-F238E27FC236}">
                <a16:creationId xmlns:a16="http://schemas.microsoft.com/office/drawing/2014/main" id="{9D3F0D93-7AAA-492C-A498-ACF2FA57A0B6}"/>
              </a:ext>
            </a:extLst>
          </p:cNvPr>
          <p:cNvSpPr txBox="1"/>
          <p:nvPr/>
        </p:nvSpPr>
        <p:spPr>
          <a:xfrm>
            <a:off x="848059" y="4455435"/>
            <a:ext cx="1816773" cy="801991"/>
          </a:xfrm>
          <a:prstGeom prst="rect">
            <a:avLst/>
          </a:prstGeom>
          <a:noFill/>
          <a:ln>
            <a:noFill/>
          </a:ln>
        </p:spPr>
        <p:txBody>
          <a:bodyPr spcFirstLastPara="1" wrap="square" lIns="0" tIns="0" rIns="0" bIns="0" anchor="ctr" anchorCtr="0">
            <a:normAutofit/>
          </a:bodyPr>
          <a:lstStyle/>
          <a:p>
            <a:r>
              <a:rPr lang="en-US" sz="1050" dirty="0">
                <a:ea typeface="Calibri"/>
                <a:cs typeface="Calibri"/>
                <a:sym typeface="Calibri"/>
              </a:rPr>
              <a:t>Lorem ipsum dolor sit amet, consectetur adipiscing elit. Ut tempor, quam et mattis pulvinar, mauris ligula</a:t>
            </a:r>
          </a:p>
        </p:txBody>
      </p:sp>
      <p:sp>
        <p:nvSpPr>
          <p:cNvPr id="88" name="Google Shape;1008;p21">
            <a:extLst>
              <a:ext uri="{FF2B5EF4-FFF2-40B4-BE49-F238E27FC236}">
                <a16:creationId xmlns:a16="http://schemas.microsoft.com/office/drawing/2014/main" id="{3118E979-9419-4068-B15C-4D1E845E39D7}"/>
              </a:ext>
            </a:extLst>
          </p:cNvPr>
          <p:cNvSpPr txBox="1"/>
          <p:nvPr/>
        </p:nvSpPr>
        <p:spPr>
          <a:xfrm>
            <a:off x="846418" y="5387043"/>
            <a:ext cx="1782009" cy="205958"/>
          </a:xfrm>
          <a:prstGeom prst="rect">
            <a:avLst/>
          </a:prstGeom>
          <a:noFill/>
          <a:ln>
            <a:noFill/>
          </a:ln>
        </p:spPr>
        <p:txBody>
          <a:bodyPr spcFirstLastPara="1" wrap="square" lIns="0" tIns="0" rIns="0" bIns="0" anchor="ctr" anchorCtr="0">
            <a:normAutofit fontScale="92500"/>
          </a:bodyPr>
          <a:lstStyle/>
          <a:p>
            <a:r>
              <a:rPr lang="en-US" sz="1050" b="1" i="1" dirty="0">
                <a:ea typeface="Calibri"/>
                <a:cs typeface="Calibri"/>
                <a:sym typeface="Calibri"/>
              </a:rPr>
              <a:t>- Lorem ipsum dolor sit amet, </a:t>
            </a:r>
          </a:p>
        </p:txBody>
      </p:sp>
      <p:sp>
        <p:nvSpPr>
          <p:cNvPr id="132" name="Freeform: Shape 131">
            <a:extLst>
              <a:ext uri="{FF2B5EF4-FFF2-40B4-BE49-F238E27FC236}">
                <a16:creationId xmlns:a16="http://schemas.microsoft.com/office/drawing/2014/main" id="{4837551A-8076-4475-BCA5-010A3A43203F}"/>
              </a:ext>
            </a:extLst>
          </p:cNvPr>
          <p:cNvSpPr/>
          <p:nvPr/>
        </p:nvSpPr>
        <p:spPr>
          <a:xfrm>
            <a:off x="7206743" y="1780979"/>
            <a:ext cx="1495028" cy="1896961"/>
          </a:xfrm>
          <a:custGeom>
            <a:avLst/>
            <a:gdLst>
              <a:gd name="connsiteX0" fmla="*/ 0 w 1993370"/>
              <a:gd name="connsiteY0" fmla="*/ 0 h 1896961"/>
              <a:gd name="connsiteX1" fmla="*/ 1343566 w 1993370"/>
              <a:gd name="connsiteY1" fmla="*/ 0 h 1896961"/>
              <a:gd name="connsiteX2" fmla="*/ 1993370 w 1993370"/>
              <a:gd name="connsiteY2" fmla="*/ 649804 h 1896961"/>
              <a:gd name="connsiteX3" fmla="*/ 1993370 w 1993370"/>
              <a:gd name="connsiteY3" fmla="*/ 1247157 h 1896961"/>
              <a:gd name="connsiteX4" fmla="*/ 1343566 w 1993370"/>
              <a:gd name="connsiteY4" fmla="*/ 1896961 h 1896961"/>
              <a:gd name="connsiteX5" fmla="*/ 0 w 1993370"/>
              <a:gd name="connsiteY5" fmla="*/ 1896961 h 1896961"/>
              <a:gd name="connsiteX6" fmla="*/ 0 w 1993370"/>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3370" h="1896961">
                <a:moveTo>
                  <a:pt x="0" y="0"/>
                </a:moveTo>
                <a:lnTo>
                  <a:pt x="1343566" y="0"/>
                </a:lnTo>
                <a:cubicBezTo>
                  <a:pt x="1702443" y="0"/>
                  <a:pt x="1993370" y="290927"/>
                  <a:pt x="1993370" y="649804"/>
                </a:cubicBezTo>
                <a:lnTo>
                  <a:pt x="1993370" y="1247157"/>
                </a:lnTo>
                <a:cubicBezTo>
                  <a:pt x="1993370" y="1606034"/>
                  <a:pt x="1702443" y="1896961"/>
                  <a:pt x="1343566" y="1896961"/>
                </a:cubicBezTo>
                <a:lnTo>
                  <a:pt x="0" y="1896961"/>
                </a:lnTo>
                <a:lnTo>
                  <a:pt x="0" y="0"/>
                </a:lnTo>
                <a:close/>
              </a:path>
            </a:pathLst>
          </a:custGeom>
          <a:gradFill>
            <a:gsLst>
              <a:gs pos="0">
                <a:schemeClr val="accent1"/>
              </a:gs>
              <a:gs pos="100000">
                <a:schemeClr val="accent2"/>
              </a:gs>
            </a:gsLst>
            <a:lin ang="5400000" scaled="1"/>
          </a:gra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600" dirty="0"/>
          </a:p>
        </p:txBody>
      </p:sp>
      <p:pic>
        <p:nvPicPr>
          <p:cNvPr id="133" name="Picture 132">
            <a:extLst>
              <a:ext uri="{FF2B5EF4-FFF2-40B4-BE49-F238E27FC236}">
                <a16:creationId xmlns:a16="http://schemas.microsoft.com/office/drawing/2014/main" id="{558A79D5-54C0-49ED-A4B7-0C9AA0C472FB}"/>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18657" t="2985" r="18657" b="2985"/>
          <a:stretch/>
        </p:blipFill>
        <p:spPr>
          <a:xfrm>
            <a:off x="7435326" y="2189459"/>
            <a:ext cx="1080000" cy="1080000"/>
          </a:xfrm>
          <a:custGeom>
            <a:avLst/>
            <a:gdLst>
              <a:gd name="connsiteX0" fmla="*/ 1439210 w 2878420"/>
              <a:gd name="connsiteY0" fmla="*/ 0 h 2878420"/>
              <a:gd name="connsiteX1" fmla="*/ 2878420 w 2878420"/>
              <a:gd name="connsiteY1" fmla="*/ 1439210 h 2878420"/>
              <a:gd name="connsiteX2" fmla="*/ 1439210 w 2878420"/>
              <a:gd name="connsiteY2" fmla="*/ 2878420 h 2878420"/>
              <a:gd name="connsiteX3" fmla="*/ 0 w 2878420"/>
              <a:gd name="connsiteY3" fmla="*/ 1439210 h 2878420"/>
              <a:gd name="connsiteX4" fmla="*/ 1439210 w 2878420"/>
              <a:gd name="connsiteY4" fmla="*/ 0 h 287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8420" h="2878420">
                <a:moveTo>
                  <a:pt x="1439210" y="0"/>
                </a:moveTo>
                <a:cubicBezTo>
                  <a:pt x="2234064" y="0"/>
                  <a:pt x="2878420" y="644356"/>
                  <a:pt x="2878420" y="1439210"/>
                </a:cubicBezTo>
                <a:cubicBezTo>
                  <a:pt x="2878420" y="2234064"/>
                  <a:pt x="2234064" y="2878420"/>
                  <a:pt x="1439210" y="2878420"/>
                </a:cubicBezTo>
                <a:cubicBezTo>
                  <a:pt x="644356" y="2878420"/>
                  <a:pt x="0" y="2234064"/>
                  <a:pt x="0" y="1439210"/>
                </a:cubicBezTo>
                <a:cubicBezTo>
                  <a:pt x="0" y="644356"/>
                  <a:pt x="644356" y="0"/>
                  <a:pt x="1439210" y="0"/>
                </a:cubicBezTo>
                <a:close/>
              </a:path>
            </a:pathLst>
          </a:custGeom>
        </p:spPr>
      </p:pic>
      <p:sp>
        <p:nvSpPr>
          <p:cNvPr id="134" name="Freeform: Shape 133">
            <a:extLst>
              <a:ext uri="{FF2B5EF4-FFF2-40B4-BE49-F238E27FC236}">
                <a16:creationId xmlns:a16="http://schemas.microsoft.com/office/drawing/2014/main" id="{D5F9B305-126D-4F52-9F3C-349D16ED6818}"/>
              </a:ext>
            </a:extLst>
          </p:cNvPr>
          <p:cNvSpPr/>
          <p:nvPr/>
        </p:nvSpPr>
        <p:spPr>
          <a:xfrm>
            <a:off x="4793002" y="1780979"/>
            <a:ext cx="2413742" cy="1896961"/>
          </a:xfrm>
          <a:custGeom>
            <a:avLst/>
            <a:gdLst>
              <a:gd name="connsiteX0" fmla="*/ 649804 w 3218322"/>
              <a:gd name="connsiteY0" fmla="*/ 0 h 1896961"/>
              <a:gd name="connsiteX1" fmla="*/ 3218322 w 3218322"/>
              <a:gd name="connsiteY1" fmla="*/ 0 h 1896961"/>
              <a:gd name="connsiteX2" fmla="*/ 3218322 w 3218322"/>
              <a:gd name="connsiteY2" fmla="*/ 1896961 h 1896961"/>
              <a:gd name="connsiteX3" fmla="*/ 649804 w 3218322"/>
              <a:gd name="connsiteY3" fmla="*/ 1896961 h 1896961"/>
              <a:gd name="connsiteX4" fmla="*/ 0 w 3218322"/>
              <a:gd name="connsiteY4" fmla="*/ 1247157 h 1896961"/>
              <a:gd name="connsiteX5" fmla="*/ 0 w 3218322"/>
              <a:gd name="connsiteY5" fmla="*/ 649804 h 1896961"/>
              <a:gd name="connsiteX6" fmla="*/ 649804 w 3218322"/>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322" h="1896961">
                <a:moveTo>
                  <a:pt x="649804" y="0"/>
                </a:moveTo>
                <a:lnTo>
                  <a:pt x="3218322" y="0"/>
                </a:lnTo>
                <a:lnTo>
                  <a:pt x="3218322" y="1896961"/>
                </a:lnTo>
                <a:lnTo>
                  <a:pt x="649804" y="1896961"/>
                </a:lnTo>
                <a:cubicBezTo>
                  <a:pt x="290927" y="1896961"/>
                  <a:pt x="0" y="1606034"/>
                  <a:pt x="0" y="1247157"/>
                </a:cubicBezTo>
                <a:lnTo>
                  <a:pt x="0" y="649804"/>
                </a:lnTo>
                <a:cubicBezTo>
                  <a:pt x="0" y="290927"/>
                  <a:pt x="290927" y="0"/>
                  <a:pt x="649804" y="0"/>
                </a:cubicBez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600" dirty="0"/>
          </a:p>
        </p:txBody>
      </p:sp>
      <p:grpSp>
        <p:nvGrpSpPr>
          <p:cNvPr id="135" name="Group 134">
            <a:extLst>
              <a:ext uri="{FF2B5EF4-FFF2-40B4-BE49-F238E27FC236}">
                <a16:creationId xmlns:a16="http://schemas.microsoft.com/office/drawing/2014/main" id="{BE27164F-D1DA-4417-95AF-1EBC7A1C2653}"/>
              </a:ext>
            </a:extLst>
          </p:cNvPr>
          <p:cNvGrpSpPr/>
          <p:nvPr/>
        </p:nvGrpSpPr>
        <p:grpSpPr>
          <a:xfrm>
            <a:off x="4810319" y="1690685"/>
            <a:ext cx="367190" cy="489586"/>
            <a:chOff x="5971942" y="3370782"/>
            <a:chExt cx="458954" cy="611938"/>
          </a:xfrm>
        </p:grpSpPr>
        <p:sp>
          <p:nvSpPr>
            <p:cNvPr id="138" name="Oval 137">
              <a:extLst>
                <a:ext uri="{FF2B5EF4-FFF2-40B4-BE49-F238E27FC236}">
                  <a16:creationId xmlns:a16="http://schemas.microsoft.com/office/drawing/2014/main" id="{E39C22BB-41A6-4450-97A1-FABB421D20A6}"/>
                </a:ext>
              </a:extLst>
            </p:cNvPr>
            <p:cNvSpPr/>
            <p:nvPr/>
          </p:nvSpPr>
          <p:spPr>
            <a:xfrm>
              <a:off x="5971942" y="3370782"/>
              <a:ext cx="458954" cy="61193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nvGrpSpPr>
            <p:cNvPr id="139" name="Group 138">
              <a:extLst>
                <a:ext uri="{FF2B5EF4-FFF2-40B4-BE49-F238E27FC236}">
                  <a16:creationId xmlns:a16="http://schemas.microsoft.com/office/drawing/2014/main" id="{C2DC4F02-9005-4C9B-9E04-2718553DF3E5}"/>
                </a:ext>
              </a:extLst>
            </p:cNvPr>
            <p:cNvGrpSpPr/>
            <p:nvPr/>
          </p:nvGrpSpPr>
          <p:grpSpPr>
            <a:xfrm>
              <a:off x="6055571" y="3522695"/>
              <a:ext cx="291695" cy="308113"/>
              <a:chOff x="6150821" y="3501886"/>
              <a:chExt cx="291695" cy="308113"/>
            </a:xfrm>
          </p:grpSpPr>
          <p:sp>
            <p:nvSpPr>
              <p:cNvPr id="140" name="Shape11_20211213_182725">
                <a:extLst>
                  <a:ext uri="{FF2B5EF4-FFF2-40B4-BE49-F238E27FC236}">
                    <a16:creationId xmlns:a16="http://schemas.microsoft.com/office/drawing/2014/main" id="{26CFD524-5520-4E2A-AC55-94399C95F54C}"/>
                  </a:ext>
                </a:extLst>
              </p:cNvPr>
              <p:cNvSpPr>
                <a:spLocks/>
              </p:cNvSpPr>
              <p:nvPr/>
            </p:nvSpPr>
            <p:spPr bwMode="auto">
              <a:xfrm>
                <a:off x="6150821"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400" dirty="0"/>
              </a:p>
            </p:txBody>
          </p:sp>
          <p:sp>
            <p:nvSpPr>
              <p:cNvPr id="141" name="Shape12_20211213_182725">
                <a:extLst>
                  <a:ext uri="{FF2B5EF4-FFF2-40B4-BE49-F238E27FC236}">
                    <a16:creationId xmlns:a16="http://schemas.microsoft.com/office/drawing/2014/main" id="{4E27FC2B-E2EC-430F-AEBA-91A4B1DA6851}"/>
                  </a:ext>
                </a:extLst>
              </p:cNvPr>
              <p:cNvSpPr>
                <a:spLocks/>
              </p:cNvSpPr>
              <p:nvPr/>
            </p:nvSpPr>
            <p:spPr bwMode="auto">
              <a:xfrm>
                <a:off x="6320333"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400" dirty="0"/>
              </a:p>
            </p:txBody>
          </p:sp>
        </p:grpSp>
      </p:grpSp>
      <p:sp>
        <p:nvSpPr>
          <p:cNvPr id="136" name="Google Shape;1008;p21">
            <a:extLst>
              <a:ext uri="{FF2B5EF4-FFF2-40B4-BE49-F238E27FC236}">
                <a16:creationId xmlns:a16="http://schemas.microsoft.com/office/drawing/2014/main" id="{E8B91F1F-E07A-49EF-9949-F270EACF454F}"/>
              </a:ext>
            </a:extLst>
          </p:cNvPr>
          <p:cNvSpPr txBox="1"/>
          <p:nvPr/>
        </p:nvSpPr>
        <p:spPr>
          <a:xfrm>
            <a:off x="5198833" y="2178697"/>
            <a:ext cx="1816773" cy="801991"/>
          </a:xfrm>
          <a:prstGeom prst="rect">
            <a:avLst/>
          </a:prstGeom>
          <a:noFill/>
          <a:ln>
            <a:noFill/>
          </a:ln>
        </p:spPr>
        <p:txBody>
          <a:bodyPr spcFirstLastPara="1" wrap="square" lIns="0" tIns="0" rIns="0" bIns="0" anchor="ctr" anchorCtr="0">
            <a:normAutofit/>
          </a:bodyPr>
          <a:lstStyle/>
          <a:p>
            <a:r>
              <a:rPr lang="en-US" sz="1050" dirty="0">
                <a:ea typeface="Calibri"/>
                <a:cs typeface="Calibri"/>
                <a:sym typeface="Calibri"/>
              </a:rPr>
              <a:t>Lorem ipsum dolor sit amet, consectetur adipiscing elit. Ut tempor, quam et mattis pulvinar, mauris ligula</a:t>
            </a:r>
          </a:p>
        </p:txBody>
      </p:sp>
      <p:sp>
        <p:nvSpPr>
          <p:cNvPr id="137" name="Google Shape;1008;p21">
            <a:extLst>
              <a:ext uri="{FF2B5EF4-FFF2-40B4-BE49-F238E27FC236}">
                <a16:creationId xmlns:a16="http://schemas.microsoft.com/office/drawing/2014/main" id="{3D2AF960-E852-4CE8-AA23-04B46AE76D01}"/>
              </a:ext>
            </a:extLst>
          </p:cNvPr>
          <p:cNvSpPr txBox="1"/>
          <p:nvPr/>
        </p:nvSpPr>
        <p:spPr>
          <a:xfrm>
            <a:off x="5197192" y="3110305"/>
            <a:ext cx="1782009" cy="205958"/>
          </a:xfrm>
          <a:prstGeom prst="rect">
            <a:avLst/>
          </a:prstGeom>
          <a:noFill/>
          <a:ln>
            <a:noFill/>
          </a:ln>
        </p:spPr>
        <p:txBody>
          <a:bodyPr spcFirstLastPara="1" wrap="square" lIns="0" tIns="0" rIns="0" bIns="0" anchor="ctr" anchorCtr="0">
            <a:normAutofit fontScale="92500"/>
          </a:bodyPr>
          <a:lstStyle/>
          <a:p>
            <a:r>
              <a:rPr lang="en-US" sz="1050" b="1" i="1" dirty="0">
                <a:ea typeface="Calibri"/>
                <a:cs typeface="Calibri"/>
                <a:sym typeface="Calibri"/>
              </a:rPr>
              <a:t>- Lorem ipsum dolor sit amet, </a:t>
            </a:r>
          </a:p>
        </p:txBody>
      </p:sp>
      <p:sp>
        <p:nvSpPr>
          <p:cNvPr id="143" name="Freeform: Shape 142">
            <a:extLst>
              <a:ext uri="{FF2B5EF4-FFF2-40B4-BE49-F238E27FC236}">
                <a16:creationId xmlns:a16="http://schemas.microsoft.com/office/drawing/2014/main" id="{44AE1AC8-AAC5-4CA1-AF92-68787BF0E5B3}"/>
              </a:ext>
            </a:extLst>
          </p:cNvPr>
          <p:cNvSpPr/>
          <p:nvPr/>
        </p:nvSpPr>
        <p:spPr>
          <a:xfrm>
            <a:off x="7206743" y="4057717"/>
            <a:ext cx="1495028" cy="1896961"/>
          </a:xfrm>
          <a:custGeom>
            <a:avLst/>
            <a:gdLst>
              <a:gd name="connsiteX0" fmla="*/ 0 w 1993370"/>
              <a:gd name="connsiteY0" fmla="*/ 0 h 1896961"/>
              <a:gd name="connsiteX1" fmla="*/ 1343566 w 1993370"/>
              <a:gd name="connsiteY1" fmla="*/ 0 h 1896961"/>
              <a:gd name="connsiteX2" fmla="*/ 1993370 w 1993370"/>
              <a:gd name="connsiteY2" fmla="*/ 649804 h 1896961"/>
              <a:gd name="connsiteX3" fmla="*/ 1993370 w 1993370"/>
              <a:gd name="connsiteY3" fmla="*/ 1247157 h 1896961"/>
              <a:gd name="connsiteX4" fmla="*/ 1343566 w 1993370"/>
              <a:gd name="connsiteY4" fmla="*/ 1896961 h 1896961"/>
              <a:gd name="connsiteX5" fmla="*/ 0 w 1993370"/>
              <a:gd name="connsiteY5" fmla="*/ 1896961 h 1896961"/>
              <a:gd name="connsiteX6" fmla="*/ 0 w 1993370"/>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3370" h="1896961">
                <a:moveTo>
                  <a:pt x="0" y="0"/>
                </a:moveTo>
                <a:lnTo>
                  <a:pt x="1343566" y="0"/>
                </a:lnTo>
                <a:cubicBezTo>
                  <a:pt x="1702443" y="0"/>
                  <a:pt x="1993370" y="290927"/>
                  <a:pt x="1993370" y="649804"/>
                </a:cubicBezTo>
                <a:lnTo>
                  <a:pt x="1993370" y="1247157"/>
                </a:lnTo>
                <a:cubicBezTo>
                  <a:pt x="1993370" y="1606034"/>
                  <a:pt x="1702443" y="1896961"/>
                  <a:pt x="1343566" y="1896961"/>
                </a:cubicBezTo>
                <a:lnTo>
                  <a:pt x="0" y="1896961"/>
                </a:lnTo>
                <a:lnTo>
                  <a:pt x="0" y="0"/>
                </a:lnTo>
                <a:close/>
              </a:path>
            </a:pathLst>
          </a:custGeom>
          <a:gradFill>
            <a:gsLst>
              <a:gs pos="0">
                <a:schemeClr val="accent1"/>
              </a:gs>
              <a:gs pos="100000">
                <a:schemeClr val="accent2"/>
              </a:gs>
            </a:gsLst>
            <a:lin ang="5400000" scaled="1"/>
          </a:gra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600" dirty="0"/>
          </a:p>
        </p:txBody>
      </p:sp>
      <p:pic>
        <p:nvPicPr>
          <p:cNvPr id="144" name="Picture 143">
            <a:extLst>
              <a:ext uri="{FF2B5EF4-FFF2-40B4-BE49-F238E27FC236}">
                <a16:creationId xmlns:a16="http://schemas.microsoft.com/office/drawing/2014/main" id="{8881CFA6-D2FF-4EAC-B9F1-0D5EBE85B08B}"/>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18657" t="2985" r="18657" b="2985"/>
          <a:stretch/>
        </p:blipFill>
        <p:spPr>
          <a:xfrm>
            <a:off x="7435326" y="4466197"/>
            <a:ext cx="1080000" cy="1080000"/>
          </a:xfrm>
          <a:custGeom>
            <a:avLst/>
            <a:gdLst>
              <a:gd name="connsiteX0" fmla="*/ 1439210 w 2878420"/>
              <a:gd name="connsiteY0" fmla="*/ 0 h 2878420"/>
              <a:gd name="connsiteX1" fmla="*/ 2878420 w 2878420"/>
              <a:gd name="connsiteY1" fmla="*/ 1439210 h 2878420"/>
              <a:gd name="connsiteX2" fmla="*/ 1439210 w 2878420"/>
              <a:gd name="connsiteY2" fmla="*/ 2878420 h 2878420"/>
              <a:gd name="connsiteX3" fmla="*/ 0 w 2878420"/>
              <a:gd name="connsiteY3" fmla="*/ 1439210 h 2878420"/>
              <a:gd name="connsiteX4" fmla="*/ 1439210 w 2878420"/>
              <a:gd name="connsiteY4" fmla="*/ 0 h 287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8420" h="2878420">
                <a:moveTo>
                  <a:pt x="1439210" y="0"/>
                </a:moveTo>
                <a:cubicBezTo>
                  <a:pt x="2234064" y="0"/>
                  <a:pt x="2878420" y="644356"/>
                  <a:pt x="2878420" y="1439210"/>
                </a:cubicBezTo>
                <a:cubicBezTo>
                  <a:pt x="2878420" y="2234064"/>
                  <a:pt x="2234064" y="2878420"/>
                  <a:pt x="1439210" y="2878420"/>
                </a:cubicBezTo>
                <a:cubicBezTo>
                  <a:pt x="644356" y="2878420"/>
                  <a:pt x="0" y="2234064"/>
                  <a:pt x="0" y="1439210"/>
                </a:cubicBezTo>
                <a:cubicBezTo>
                  <a:pt x="0" y="644356"/>
                  <a:pt x="644356" y="0"/>
                  <a:pt x="1439210" y="0"/>
                </a:cubicBezTo>
                <a:close/>
              </a:path>
            </a:pathLst>
          </a:custGeom>
        </p:spPr>
      </p:pic>
      <p:sp>
        <p:nvSpPr>
          <p:cNvPr id="145" name="Freeform: Shape 144">
            <a:extLst>
              <a:ext uri="{FF2B5EF4-FFF2-40B4-BE49-F238E27FC236}">
                <a16:creationId xmlns:a16="http://schemas.microsoft.com/office/drawing/2014/main" id="{47935318-20E2-4D60-A467-480870E31712}"/>
              </a:ext>
            </a:extLst>
          </p:cNvPr>
          <p:cNvSpPr/>
          <p:nvPr/>
        </p:nvSpPr>
        <p:spPr>
          <a:xfrm>
            <a:off x="4793002" y="4057717"/>
            <a:ext cx="2413742" cy="1896961"/>
          </a:xfrm>
          <a:custGeom>
            <a:avLst/>
            <a:gdLst>
              <a:gd name="connsiteX0" fmla="*/ 649804 w 3218322"/>
              <a:gd name="connsiteY0" fmla="*/ 0 h 1896961"/>
              <a:gd name="connsiteX1" fmla="*/ 3218322 w 3218322"/>
              <a:gd name="connsiteY1" fmla="*/ 0 h 1896961"/>
              <a:gd name="connsiteX2" fmla="*/ 3218322 w 3218322"/>
              <a:gd name="connsiteY2" fmla="*/ 1896961 h 1896961"/>
              <a:gd name="connsiteX3" fmla="*/ 649804 w 3218322"/>
              <a:gd name="connsiteY3" fmla="*/ 1896961 h 1896961"/>
              <a:gd name="connsiteX4" fmla="*/ 0 w 3218322"/>
              <a:gd name="connsiteY4" fmla="*/ 1247157 h 1896961"/>
              <a:gd name="connsiteX5" fmla="*/ 0 w 3218322"/>
              <a:gd name="connsiteY5" fmla="*/ 649804 h 1896961"/>
              <a:gd name="connsiteX6" fmla="*/ 649804 w 3218322"/>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322" h="1896961">
                <a:moveTo>
                  <a:pt x="649804" y="0"/>
                </a:moveTo>
                <a:lnTo>
                  <a:pt x="3218322" y="0"/>
                </a:lnTo>
                <a:lnTo>
                  <a:pt x="3218322" y="1896961"/>
                </a:lnTo>
                <a:lnTo>
                  <a:pt x="649804" y="1896961"/>
                </a:lnTo>
                <a:cubicBezTo>
                  <a:pt x="290927" y="1896961"/>
                  <a:pt x="0" y="1606034"/>
                  <a:pt x="0" y="1247157"/>
                </a:cubicBezTo>
                <a:lnTo>
                  <a:pt x="0" y="649804"/>
                </a:lnTo>
                <a:cubicBezTo>
                  <a:pt x="0" y="290927"/>
                  <a:pt x="290927" y="0"/>
                  <a:pt x="649804" y="0"/>
                </a:cubicBez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600" dirty="0"/>
          </a:p>
        </p:txBody>
      </p:sp>
      <p:grpSp>
        <p:nvGrpSpPr>
          <p:cNvPr id="146" name="Group 145">
            <a:extLst>
              <a:ext uri="{FF2B5EF4-FFF2-40B4-BE49-F238E27FC236}">
                <a16:creationId xmlns:a16="http://schemas.microsoft.com/office/drawing/2014/main" id="{C8ECA5E0-F666-406F-A63F-5C2068156B82}"/>
              </a:ext>
            </a:extLst>
          </p:cNvPr>
          <p:cNvGrpSpPr/>
          <p:nvPr/>
        </p:nvGrpSpPr>
        <p:grpSpPr>
          <a:xfrm>
            <a:off x="4810319" y="3967423"/>
            <a:ext cx="367190" cy="489586"/>
            <a:chOff x="5971942" y="3370782"/>
            <a:chExt cx="458954" cy="611938"/>
          </a:xfrm>
        </p:grpSpPr>
        <p:sp>
          <p:nvSpPr>
            <p:cNvPr id="149" name="Oval 148">
              <a:extLst>
                <a:ext uri="{FF2B5EF4-FFF2-40B4-BE49-F238E27FC236}">
                  <a16:creationId xmlns:a16="http://schemas.microsoft.com/office/drawing/2014/main" id="{9F52EDA7-FF63-4320-971C-C300CAE00C72}"/>
                </a:ext>
              </a:extLst>
            </p:cNvPr>
            <p:cNvSpPr/>
            <p:nvPr/>
          </p:nvSpPr>
          <p:spPr>
            <a:xfrm>
              <a:off x="5971942" y="3370782"/>
              <a:ext cx="458954" cy="61193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nvGrpSpPr>
            <p:cNvPr id="150" name="Group 149">
              <a:extLst>
                <a:ext uri="{FF2B5EF4-FFF2-40B4-BE49-F238E27FC236}">
                  <a16:creationId xmlns:a16="http://schemas.microsoft.com/office/drawing/2014/main" id="{B6202DC7-51E7-4DBA-BC9E-DCD711BBB22C}"/>
                </a:ext>
              </a:extLst>
            </p:cNvPr>
            <p:cNvGrpSpPr/>
            <p:nvPr/>
          </p:nvGrpSpPr>
          <p:grpSpPr>
            <a:xfrm>
              <a:off x="6055571" y="3522695"/>
              <a:ext cx="291695" cy="308113"/>
              <a:chOff x="6150821" y="3501886"/>
              <a:chExt cx="291695" cy="308113"/>
            </a:xfrm>
          </p:grpSpPr>
          <p:sp>
            <p:nvSpPr>
              <p:cNvPr id="151" name="Shape11_20211213_182725">
                <a:extLst>
                  <a:ext uri="{FF2B5EF4-FFF2-40B4-BE49-F238E27FC236}">
                    <a16:creationId xmlns:a16="http://schemas.microsoft.com/office/drawing/2014/main" id="{074A5745-30C9-4B41-820D-032D7DF7BB6E}"/>
                  </a:ext>
                </a:extLst>
              </p:cNvPr>
              <p:cNvSpPr>
                <a:spLocks/>
              </p:cNvSpPr>
              <p:nvPr/>
            </p:nvSpPr>
            <p:spPr bwMode="auto">
              <a:xfrm>
                <a:off x="6150821"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400" dirty="0"/>
              </a:p>
            </p:txBody>
          </p:sp>
          <p:sp>
            <p:nvSpPr>
              <p:cNvPr id="152" name="Shape12_20211213_182725">
                <a:extLst>
                  <a:ext uri="{FF2B5EF4-FFF2-40B4-BE49-F238E27FC236}">
                    <a16:creationId xmlns:a16="http://schemas.microsoft.com/office/drawing/2014/main" id="{F45F91D1-AB21-4174-A644-5BAEEC09B546}"/>
                  </a:ext>
                </a:extLst>
              </p:cNvPr>
              <p:cNvSpPr>
                <a:spLocks/>
              </p:cNvSpPr>
              <p:nvPr/>
            </p:nvSpPr>
            <p:spPr bwMode="auto">
              <a:xfrm>
                <a:off x="6320333"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400" dirty="0"/>
              </a:p>
            </p:txBody>
          </p:sp>
        </p:grpSp>
      </p:grpSp>
      <p:sp>
        <p:nvSpPr>
          <p:cNvPr id="147" name="Google Shape;1008;p21">
            <a:extLst>
              <a:ext uri="{FF2B5EF4-FFF2-40B4-BE49-F238E27FC236}">
                <a16:creationId xmlns:a16="http://schemas.microsoft.com/office/drawing/2014/main" id="{E623D81E-AA01-419E-AB2F-B2C5E0E4FBA9}"/>
              </a:ext>
            </a:extLst>
          </p:cNvPr>
          <p:cNvSpPr txBox="1"/>
          <p:nvPr/>
        </p:nvSpPr>
        <p:spPr>
          <a:xfrm>
            <a:off x="5198833" y="4455435"/>
            <a:ext cx="1816773" cy="801991"/>
          </a:xfrm>
          <a:prstGeom prst="rect">
            <a:avLst/>
          </a:prstGeom>
          <a:noFill/>
          <a:ln>
            <a:noFill/>
          </a:ln>
        </p:spPr>
        <p:txBody>
          <a:bodyPr spcFirstLastPara="1" wrap="square" lIns="0" tIns="0" rIns="0" bIns="0" anchor="ctr" anchorCtr="0">
            <a:normAutofit/>
          </a:bodyPr>
          <a:lstStyle/>
          <a:p>
            <a:r>
              <a:rPr lang="en-US" sz="1050" dirty="0">
                <a:ea typeface="Calibri"/>
                <a:cs typeface="Calibri"/>
                <a:sym typeface="Calibri"/>
              </a:rPr>
              <a:t>Lorem ipsum dolor sit amet, consectetur adipiscing elit. Ut tempor, quam et mattis pulvinar, mauris ligula</a:t>
            </a:r>
          </a:p>
        </p:txBody>
      </p:sp>
      <p:sp>
        <p:nvSpPr>
          <p:cNvPr id="148" name="Google Shape;1008;p21">
            <a:extLst>
              <a:ext uri="{FF2B5EF4-FFF2-40B4-BE49-F238E27FC236}">
                <a16:creationId xmlns:a16="http://schemas.microsoft.com/office/drawing/2014/main" id="{A6645513-B25E-4BFA-96FA-BED7A6A1586A}"/>
              </a:ext>
            </a:extLst>
          </p:cNvPr>
          <p:cNvSpPr txBox="1"/>
          <p:nvPr/>
        </p:nvSpPr>
        <p:spPr>
          <a:xfrm>
            <a:off x="5197192" y="5387043"/>
            <a:ext cx="1782009" cy="205958"/>
          </a:xfrm>
          <a:prstGeom prst="rect">
            <a:avLst/>
          </a:prstGeom>
          <a:noFill/>
          <a:ln>
            <a:noFill/>
          </a:ln>
        </p:spPr>
        <p:txBody>
          <a:bodyPr spcFirstLastPara="1" wrap="square" lIns="0" tIns="0" rIns="0" bIns="0" anchor="ctr" anchorCtr="0">
            <a:normAutofit fontScale="92500"/>
          </a:bodyPr>
          <a:lstStyle/>
          <a:p>
            <a:r>
              <a:rPr lang="en-US" sz="1050" b="1" i="1" dirty="0">
                <a:ea typeface="Calibri"/>
                <a:cs typeface="Calibri"/>
                <a:sym typeface="Calibri"/>
              </a:rPr>
              <a:t>- Lorem ipsum dolor sit amet, </a:t>
            </a:r>
          </a:p>
        </p:txBody>
      </p:sp>
    </p:spTree>
    <p:extLst>
      <p:ext uri="{BB962C8B-B14F-4D97-AF65-F5344CB8AC3E}">
        <p14:creationId xmlns:p14="http://schemas.microsoft.com/office/powerpoint/2010/main" val="2568994087"/>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098E66-8A61-4578-B47F-787CBD3EEA6A}"/>
              </a:ext>
            </a:extLst>
          </p:cNvPr>
          <p:cNvSpPr>
            <a:spLocks noGrp="1"/>
          </p:cNvSpPr>
          <p:nvPr>
            <p:ph type="title"/>
          </p:nvPr>
        </p:nvSpPr>
        <p:spPr>
          <a:xfrm>
            <a:off x="221226" y="365126"/>
            <a:ext cx="8701548" cy="578772"/>
          </a:xfrm>
        </p:spPr>
        <p:txBody>
          <a:bodyPr/>
          <a:lstStyle/>
          <a:p>
            <a:r>
              <a:rPr lang="en-US" dirty="0"/>
              <a:t>Six-Testimonial Quote Grid</a:t>
            </a:r>
          </a:p>
        </p:txBody>
      </p:sp>
      <p:sp>
        <p:nvSpPr>
          <p:cNvPr id="22" name="Shape0_20211019_185929">
            <a:extLst>
              <a:ext uri="{FF2B5EF4-FFF2-40B4-BE49-F238E27FC236}">
                <a16:creationId xmlns:a16="http://schemas.microsoft.com/office/drawing/2014/main" id="{7C9CCE2C-E1B7-477D-866B-B71F379E3A29}"/>
              </a:ext>
            </a:extLst>
          </p:cNvPr>
          <p:cNvSpPr/>
          <p:nvPr/>
        </p:nvSpPr>
        <p:spPr>
          <a:xfrm flipH="1" flipV="1">
            <a:off x="597746" y="1275871"/>
            <a:ext cx="401469" cy="518989"/>
          </a:xfrm>
          <a:prstGeom prst="rect">
            <a:avLst/>
          </a:prstGeom>
          <a:no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2100" dirty="0">
              <a:solidFill>
                <a:schemeClr val="tx1"/>
              </a:solidFill>
            </a:endParaRPr>
          </a:p>
        </p:txBody>
      </p:sp>
      <p:sp>
        <p:nvSpPr>
          <p:cNvPr id="51" name="Freeform: Shape 50">
            <a:extLst>
              <a:ext uri="{FF2B5EF4-FFF2-40B4-BE49-F238E27FC236}">
                <a16:creationId xmlns:a16="http://schemas.microsoft.com/office/drawing/2014/main" id="{CA2FE81D-43CA-4E39-8429-12898F292284}"/>
              </a:ext>
            </a:extLst>
          </p:cNvPr>
          <p:cNvSpPr/>
          <p:nvPr/>
        </p:nvSpPr>
        <p:spPr>
          <a:xfrm>
            <a:off x="1965456" y="1688217"/>
            <a:ext cx="1068409" cy="1725280"/>
          </a:xfrm>
          <a:custGeom>
            <a:avLst/>
            <a:gdLst>
              <a:gd name="connsiteX0" fmla="*/ 0 w 1993370"/>
              <a:gd name="connsiteY0" fmla="*/ 0 h 1896961"/>
              <a:gd name="connsiteX1" fmla="*/ 1343566 w 1993370"/>
              <a:gd name="connsiteY1" fmla="*/ 0 h 1896961"/>
              <a:gd name="connsiteX2" fmla="*/ 1993370 w 1993370"/>
              <a:gd name="connsiteY2" fmla="*/ 649804 h 1896961"/>
              <a:gd name="connsiteX3" fmla="*/ 1993370 w 1993370"/>
              <a:gd name="connsiteY3" fmla="*/ 1247157 h 1896961"/>
              <a:gd name="connsiteX4" fmla="*/ 1343566 w 1993370"/>
              <a:gd name="connsiteY4" fmla="*/ 1896961 h 1896961"/>
              <a:gd name="connsiteX5" fmla="*/ 0 w 1993370"/>
              <a:gd name="connsiteY5" fmla="*/ 1896961 h 1896961"/>
              <a:gd name="connsiteX6" fmla="*/ 0 w 1993370"/>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3370" h="1896961">
                <a:moveTo>
                  <a:pt x="0" y="0"/>
                </a:moveTo>
                <a:lnTo>
                  <a:pt x="1343566" y="0"/>
                </a:lnTo>
                <a:cubicBezTo>
                  <a:pt x="1702443" y="0"/>
                  <a:pt x="1993370" y="290927"/>
                  <a:pt x="1993370" y="649804"/>
                </a:cubicBezTo>
                <a:lnTo>
                  <a:pt x="1993370" y="1247157"/>
                </a:lnTo>
                <a:cubicBezTo>
                  <a:pt x="1993370" y="1606034"/>
                  <a:pt x="1702443" y="1896961"/>
                  <a:pt x="1343566" y="1896961"/>
                </a:cubicBezTo>
                <a:lnTo>
                  <a:pt x="0" y="1896961"/>
                </a:lnTo>
                <a:lnTo>
                  <a:pt x="0" y="0"/>
                </a:lnTo>
                <a:close/>
              </a:path>
            </a:pathLst>
          </a:custGeom>
          <a:gradFill>
            <a:gsLst>
              <a:gs pos="0">
                <a:schemeClr val="accent1"/>
              </a:gs>
              <a:gs pos="100000">
                <a:schemeClr val="accent2"/>
              </a:gs>
            </a:gsLst>
            <a:lin ang="5400000" scaled="1"/>
          </a:gra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53" name="Freeform: Shape 52">
            <a:extLst>
              <a:ext uri="{FF2B5EF4-FFF2-40B4-BE49-F238E27FC236}">
                <a16:creationId xmlns:a16="http://schemas.microsoft.com/office/drawing/2014/main" id="{119C4F53-8271-42E9-BA64-0D7DB73B576B}"/>
              </a:ext>
            </a:extLst>
          </p:cNvPr>
          <p:cNvSpPr/>
          <p:nvPr/>
        </p:nvSpPr>
        <p:spPr>
          <a:xfrm>
            <a:off x="240493" y="1688217"/>
            <a:ext cx="1724962" cy="1725280"/>
          </a:xfrm>
          <a:custGeom>
            <a:avLst/>
            <a:gdLst>
              <a:gd name="connsiteX0" fmla="*/ 649804 w 3218322"/>
              <a:gd name="connsiteY0" fmla="*/ 0 h 1896961"/>
              <a:gd name="connsiteX1" fmla="*/ 3218322 w 3218322"/>
              <a:gd name="connsiteY1" fmla="*/ 0 h 1896961"/>
              <a:gd name="connsiteX2" fmla="*/ 3218322 w 3218322"/>
              <a:gd name="connsiteY2" fmla="*/ 1896961 h 1896961"/>
              <a:gd name="connsiteX3" fmla="*/ 649804 w 3218322"/>
              <a:gd name="connsiteY3" fmla="*/ 1896961 h 1896961"/>
              <a:gd name="connsiteX4" fmla="*/ 0 w 3218322"/>
              <a:gd name="connsiteY4" fmla="*/ 1247157 h 1896961"/>
              <a:gd name="connsiteX5" fmla="*/ 0 w 3218322"/>
              <a:gd name="connsiteY5" fmla="*/ 649804 h 1896961"/>
              <a:gd name="connsiteX6" fmla="*/ 649804 w 3218322"/>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322" h="1896961">
                <a:moveTo>
                  <a:pt x="649804" y="0"/>
                </a:moveTo>
                <a:lnTo>
                  <a:pt x="3218322" y="0"/>
                </a:lnTo>
                <a:lnTo>
                  <a:pt x="3218322" y="1896961"/>
                </a:lnTo>
                <a:lnTo>
                  <a:pt x="649804" y="1896961"/>
                </a:lnTo>
                <a:cubicBezTo>
                  <a:pt x="290927" y="1896961"/>
                  <a:pt x="0" y="1606034"/>
                  <a:pt x="0" y="1247157"/>
                </a:cubicBezTo>
                <a:lnTo>
                  <a:pt x="0" y="649804"/>
                </a:lnTo>
                <a:cubicBezTo>
                  <a:pt x="0" y="290927"/>
                  <a:pt x="290927" y="0"/>
                  <a:pt x="649804" y="0"/>
                </a:cubicBez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grpSp>
        <p:nvGrpSpPr>
          <p:cNvPr id="58" name="Group 57">
            <a:extLst>
              <a:ext uri="{FF2B5EF4-FFF2-40B4-BE49-F238E27FC236}">
                <a16:creationId xmlns:a16="http://schemas.microsoft.com/office/drawing/2014/main" id="{31966EEB-6F8B-428F-80B1-2281D8180B9A}"/>
              </a:ext>
            </a:extLst>
          </p:cNvPr>
          <p:cNvGrpSpPr/>
          <p:nvPr/>
        </p:nvGrpSpPr>
        <p:grpSpPr>
          <a:xfrm>
            <a:off x="221226" y="1481558"/>
            <a:ext cx="331770" cy="562974"/>
            <a:chOff x="5971942" y="3370782"/>
            <a:chExt cx="458954" cy="611938"/>
          </a:xfrm>
        </p:grpSpPr>
        <p:sp>
          <p:nvSpPr>
            <p:cNvPr id="56" name="Oval 55">
              <a:extLst>
                <a:ext uri="{FF2B5EF4-FFF2-40B4-BE49-F238E27FC236}">
                  <a16:creationId xmlns:a16="http://schemas.microsoft.com/office/drawing/2014/main" id="{C3CB78FD-311A-452B-9FB1-837FD907E3CF}"/>
                </a:ext>
              </a:extLst>
            </p:cNvPr>
            <p:cNvSpPr/>
            <p:nvPr/>
          </p:nvSpPr>
          <p:spPr>
            <a:xfrm>
              <a:off x="5971942" y="3370782"/>
              <a:ext cx="458954" cy="61193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7" name="Group 56">
              <a:extLst>
                <a:ext uri="{FF2B5EF4-FFF2-40B4-BE49-F238E27FC236}">
                  <a16:creationId xmlns:a16="http://schemas.microsoft.com/office/drawing/2014/main" id="{E1B9C390-704B-430B-9728-142749770020}"/>
                </a:ext>
              </a:extLst>
            </p:cNvPr>
            <p:cNvGrpSpPr/>
            <p:nvPr/>
          </p:nvGrpSpPr>
          <p:grpSpPr>
            <a:xfrm>
              <a:off x="6055571" y="3522695"/>
              <a:ext cx="291695" cy="308113"/>
              <a:chOff x="6150821" y="3501886"/>
              <a:chExt cx="291695" cy="308113"/>
            </a:xfrm>
          </p:grpSpPr>
          <p:sp>
            <p:nvSpPr>
              <p:cNvPr id="37" name="Shape11_20211213_182725">
                <a:extLst>
                  <a:ext uri="{FF2B5EF4-FFF2-40B4-BE49-F238E27FC236}">
                    <a16:creationId xmlns:a16="http://schemas.microsoft.com/office/drawing/2014/main" id="{75281D02-4D49-4288-A78F-45DFCCC58AC6}"/>
                  </a:ext>
                </a:extLst>
              </p:cNvPr>
              <p:cNvSpPr>
                <a:spLocks/>
              </p:cNvSpPr>
              <p:nvPr/>
            </p:nvSpPr>
            <p:spPr bwMode="auto">
              <a:xfrm>
                <a:off x="6150821"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sp>
            <p:nvSpPr>
              <p:cNvPr id="38" name="Shape12_20211213_182725">
                <a:extLst>
                  <a:ext uri="{FF2B5EF4-FFF2-40B4-BE49-F238E27FC236}">
                    <a16:creationId xmlns:a16="http://schemas.microsoft.com/office/drawing/2014/main" id="{96CB6F04-9798-4ED2-9F26-72F5CD2C0CB9}"/>
                  </a:ext>
                </a:extLst>
              </p:cNvPr>
              <p:cNvSpPr>
                <a:spLocks/>
              </p:cNvSpPr>
              <p:nvPr/>
            </p:nvSpPr>
            <p:spPr bwMode="auto">
              <a:xfrm>
                <a:off x="6320333"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grpSp>
      </p:grpSp>
      <p:grpSp>
        <p:nvGrpSpPr>
          <p:cNvPr id="4" name="Group 3">
            <a:extLst>
              <a:ext uri="{FF2B5EF4-FFF2-40B4-BE49-F238E27FC236}">
                <a16:creationId xmlns:a16="http://schemas.microsoft.com/office/drawing/2014/main" id="{E58DF0FC-8C7B-498B-832D-739C54A1B025}"/>
              </a:ext>
            </a:extLst>
          </p:cNvPr>
          <p:cNvGrpSpPr/>
          <p:nvPr/>
        </p:nvGrpSpPr>
        <p:grpSpPr>
          <a:xfrm>
            <a:off x="625127" y="1873511"/>
            <a:ext cx="1186672" cy="1308086"/>
            <a:chOff x="846418" y="2178697"/>
            <a:chExt cx="1862933" cy="1137566"/>
          </a:xfrm>
        </p:grpSpPr>
        <p:sp>
          <p:nvSpPr>
            <p:cNvPr id="55" name="Google Shape;1008;p21">
              <a:extLst>
                <a:ext uri="{FF2B5EF4-FFF2-40B4-BE49-F238E27FC236}">
                  <a16:creationId xmlns:a16="http://schemas.microsoft.com/office/drawing/2014/main" id="{CBA30C49-336B-43DC-9C68-14D0DCB9891C}"/>
                </a:ext>
              </a:extLst>
            </p:cNvPr>
            <p:cNvSpPr txBox="1"/>
            <p:nvPr/>
          </p:nvSpPr>
          <p:spPr>
            <a:xfrm>
              <a:off x="848060" y="2178697"/>
              <a:ext cx="1861292" cy="801991"/>
            </a:xfrm>
            <a:prstGeom prst="rect">
              <a:avLst/>
            </a:prstGeom>
            <a:noFill/>
            <a:ln>
              <a:noFill/>
            </a:ln>
          </p:spPr>
          <p:txBody>
            <a:bodyPr spcFirstLastPara="1" wrap="square" lIns="0" tIns="0" rIns="0" bIns="0" anchor="ctr" anchorCtr="0">
              <a:noAutofit/>
            </a:bodyPr>
            <a:lstStyle/>
            <a:p>
              <a:r>
                <a:rPr lang="en-US" sz="900" dirty="0">
                  <a:ea typeface="Calibri"/>
                  <a:cs typeface="Calibri"/>
                  <a:sym typeface="Calibri"/>
                </a:rPr>
                <a:t>Lorem ipsum dolor sit amet, consectetur adipiscing elit. Ut tempor, quam et mattis pulvinar, mauris ligula</a:t>
              </a:r>
            </a:p>
          </p:txBody>
        </p:sp>
        <p:sp>
          <p:nvSpPr>
            <p:cNvPr id="59" name="Google Shape;1008;p21">
              <a:extLst>
                <a:ext uri="{FF2B5EF4-FFF2-40B4-BE49-F238E27FC236}">
                  <a16:creationId xmlns:a16="http://schemas.microsoft.com/office/drawing/2014/main" id="{67EBEE05-EB4C-4B43-B126-3CA0B0994A3F}"/>
                </a:ext>
              </a:extLst>
            </p:cNvPr>
            <p:cNvSpPr txBox="1"/>
            <p:nvPr/>
          </p:nvSpPr>
          <p:spPr>
            <a:xfrm>
              <a:off x="846418" y="3038868"/>
              <a:ext cx="1782009" cy="277395"/>
            </a:xfrm>
            <a:prstGeom prst="rect">
              <a:avLst/>
            </a:prstGeom>
            <a:noFill/>
            <a:ln>
              <a:noFill/>
            </a:ln>
          </p:spPr>
          <p:txBody>
            <a:bodyPr spcFirstLastPara="1" wrap="square" lIns="0" tIns="0" rIns="0" bIns="0" anchor="ctr" anchorCtr="0">
              <a:noAutofit/>
            </a:bodyPr>
            <a:lstStyle/>
            <a:p>
              <a:r>
                <a:rPr lang="en-US" sz="900" b="1" i="1" dirty="0">
                  <a:ea typeface="Calibri"/>
                  <a:cs typeface="Calibri"/>
                  <a:sym typeface="Calibri"/>
                </a:rPr>
                <a:t>- Lorem ipsum dolor sit amet, </a:t>
              </a:r>
            </a:p>
          </p:txBody>
        </p:sp>
      </p:grpSp>
      <p:pic>
        <p:nvPicPr>
          <p:cNvPr id="49" name="Picture 48">
            <a:extLst>
              <a:ext uri="{FF2B5EF4-FFF2-40B4-BE49-F238E27FC236}">
                <a16:creationId xmlns:a16="http://schemas.microsoft.com/office/drawing/2014/main" id="{0DBDB8D9-A1B1-4123-B59F-B3F61FD535DB}"/>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18657" t="2985" r="18657" b="2985"/>
          <a:stretch/>
        </p:blipFill>
        <p:spPr>
          <a:xfrm>
            <a:off x="2049660" y="2100857"/>
            <a:ext cx="900000" cy="900000"/>
          </a:xfrm>
          <a:custGeom>
            <a:avLst/>
            <a:gdLst>
              <a:gd name="connsiteX0" fmla="*/ 1439210 w 2878420"/>
              <a:gd name="connsiteY0" fmla="*/ 0 h 2878420"/>
              <a:gd name="connsiteX1" fmla="*/ 2878420 w 2878420"/>
              <a:gd name="connsiteY1" fmla="*/ 1439210 h 2878420"/>
              <a:gd name="connsiteX2" fmla="*/ 1439210 w 2878420"/>
              <a:gd name="connsiteY2" fmla="*/ 2878420 h 2878420"/>
              <a:gd name="connsiteX3" fmla="*/ 0 w 2878420"/>
              <a:gd name="connsiteY3" fmla="*/ 1439210 h 2878420"/>
              <a:gd name="connsiteX4" fmla="*/ 1439210 w 2878420"/>
              <a:gd name="connsiteY4" fmla="*/ 0 h 287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8420" h="2878420">
                <a:moveTo>
                  <a:pt x="1439210" y="0"/>
                </a:moveTo>
                <a:cubicBezTo>
                  <a:pt x="2234064" y="0"/>
                  <a:pt x="2878420" y="644356"/>
                  <a:pt x="2878420" y="1439210"/>
                </a:cubicBezTo>
                <a:cubicBezTo>
                  <a:pt x="2878420" y="2234064"/>
                  <a:pt x="2234064" y="2878420"/>
                  <a:pt x="1439210" y="2878420"/>
                </a:cubicBezTo>
                <a:cubicBezTo>
                  <a:pt x="644356" y="2878420"/>
                  <a:pt x="0" y="2234064"/>
                  <a:pt x="0" y="1439210"/>
                </a:cubicBezTo>
                <a:cubicBezTo>
                  <a:pt x="0" y="644356"/>
                  <a:pt x="644356" y="0"/>
                  <a:pt x="1439210" y="0"/>
                </a:cubicBezTo>
                <a:close/>
              </a:path>
            </a:pathLst>
          </a:custGeom>
        </p:spPr>
      </p:pic>
      <p:sp>
        <p:nvSpPr>
          <p:cNvPr id="95" name="Freeform: Shape 94">
            <a:extLst>
              <a:ext uri="{FF2B5EF4-FFF2-40B4-BE49-F238E27FC236}">
                <a16:creationId xmlns:a16="http://schemas.microsoft.com/office/drawing/2014/main" id="{CC1AF77D-05F9-40DB-BF33-A3ECF6906F27}"/>
              </a:ext>
            </a:extLst>
          </p:cNvPr>
          <p:cNvSpPr/>
          <p:nvPr/>
        </p:nvSpPr>
        <p:spPr>
          <a:xfrm>
            <a:off x="4909911" y="1688217"/>
            <a:ext cx="1068409" cy="1725280"/>
          </a:xfrm>
          <a:custGeom>
            <a:avLst/>
            <a:gdLst>
              <a:gd name="connsiteX0" fmla="*/ 0 w 1993370"/>
              <a:gd name="connsiteY0" fmla="*/ 0 h 1896961"/>
              <a:gd name="connsiteX1" fmla="*/ 1343566 w 1993370"/>
              <a:gd name="connsiteY1" fmla="*/ 0 h 1896961"/>
              <a:gd name="connsiteX2" fmla="*/ 1993370 w 1993370"/>
              <a:gd name="connsiteY2" fmla="*/ 649804 h 1896961"/>
              <a:gd name="connsiteX3" fmla="*/ 1993370 w 1993370"/>
              <a:gd name="connsiteY3" fmla="*/ 1247157 h 1896961"/>
              <a:gd name="connsiteX4" fmla="*/ 1343566 w 1993370"/>
              <a:gd name="connsiteY4" fmla="*/ 1896961 h 1896961"/>
              <a:gd name="connsiteX5" fmla="*/ 0 w 1993370"/>
              <a:gd name="connsiteY5" fmla="*/ 1896961 h 1896961"/>
              <a:gd name="connsiteX6" fmla="*/ 0 w 1993370"/>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3370" h="1896961">
                <a:moveTo>
                  <a:pt x="0" y="0"/>
                </a:moveTo>
                <a:lnTo>
                  <a:pt x="1343566" y="0"/>
                </a:lnTo>
                <a:cubicBezTo>
                  <a:pt x="1702443" y="0"/>
                  <a:pt x="1993370" y="290927"/>
                  <a:pt x="1993370" y="649804"/>
                </a:cubicBezTo>
                <a:lnTo>
                  <a:pt x="1993370" y="1247157"/>
                </a:lnTo>
                <a:cubicBezTo>
                  <a:pt x="1993370" y="1606034"/>
                  <a:pt x="1702443" y="1896961"/>
                  <a:pt x="1343566" y="1896961"/>
                </a:cubicBezTo>
                <a:lnTo>
                  <a:pt x="0" y="1896961"/>
                </a:lnTo>
                <a:lnTo>
                  <a:pt x="0" y="0"/>
                </a:lnTo>
                <a:close/>
              </a:path>
            </a:pathLst>
          </a:custGeom>
          <a:gradFill>
            <a:gsLst>
              <a:gs pos="0">
                <a:schemeClr val="accent1"/>
              </a:gs>
              <a:gs pos="100000">
                <a:schemeClr val="accent2"/>
              </a:gs>
            </a:gsLst>
            <a:lin ang="5400000" scaled="1"/>
          </a:gra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96" name="Freeform: Shape 95">
            <a:extLst>
              <a:ext uri="{FF2B5EF4-FFF2-40B4-BE49-F238E27FC236}">
                <a16:creationId xmlns:a16="http://schemas.microsoft.com/office/drawing/2014/main" id="{B899141E-A2D3-4E46-8403-7E9D9564FD9E}"/>
              </a:ext>
            </a:extLst>
          </p:cNvPr>
          <p:cNvSpPr/>
          <p:nvPr/>
        </p:nvSpPr>
        <p:spPr>
          <a:xfrm>
            <a:off x="3184948" y="1688217"/>
            <a:ext cx="1724962" cy="1725280"/>
          </a:xfrm>
          <a:custGeom>
            <a:avLst/>
            <a:gdLst>
              <a:gd name="connsiteX0" fmla="*/ 649804 w 3218322"/>
              <a:gd name="connsiteY0" fmla="*/ 0 h 1896961"/>
              <a:gd name="connsiteX1" fmla="*/ 3218322 w 3218322"/>
              <a:gd name="connsiteY1" fmla="*/ 0 h 1896961"/>
              <a:gd name="connsiteX2" fmla="*/ 3218322 w 3218322"/>
              <a:gd name="connsiteY2" fmla="*/ 1896961 h 1896961"/>
              <a:gd name="connsiteX3" fmla="*/ 649804 w 3218322"/>
              <a:gd name="connsiteY3" fmla="*/ 1896961 h 1896961"/>
              <a:gd name="connsiteX4" fmla="*/ 0 w 3218322"/>
              <a:gd name="connsiteY4" fmla="*/ 1247157 h 1896961"/>
              <a:gd name="connsiteX5" fmla="*/ 0 w 3218322"/>
              <a:gd name="connsiteY5" fmla="*/ 649804 h 1896961"/>
              <a:gd name="connsiteX6" fmla="*/ 649804 w 3218322"/>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322" h="1896961">
                <a:moveTo>
                  <a:pt x="649804" y="0"/>
                </a:moveTo>
                <a:lnTo>
                  <a:pt x="3218322" y="0"/>
                </a:lnTo>
                <a:lnTo>
                  <a:pt x="3218322" y="1896961"/>
                </a:lnTo>
                <a:lnTo>
                  <a:pt x="649804" y="1896961"/>
                </a:lnTo>
                <a:cubicBezTo>
                  <a:pt x="290927" y="1896961"/>
                  <a:pt x="0" y="1606034"/>
                  <a:pt x="0" y="1247157"/>
                </a:cubicBezTo>
                <a:lnTo>
                  <a:pt x="0" y="649804"/>
                </a:lnTo>
                <a:cubicBezTo>
                  <a:pt x="0" y="290927"/>
                  <a:pt x="290927" y="0"/>
                  <a:pt x="649804" y="0"/>
                </a:cubicBez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grpSp>
        <p:nvGrpSpPr>
          <p:cNvPr id="97" name="Group 96">
            <a:extLst>
              <a:ext uri="{FF2B5EF4-FFF2-40B4-BE49-F238E27FC236}">
                <a16:creationId xmlns:a16="http://schemas.microsoft.com/office/drawing/2014/main" id="{571B6CAB-5A3E-48F1-AE6A-AB3841AF0DB9}"/>
              </a:ext>
            </a:extLst>
          </p:cNvPr>
          <p:cNvGrpSpPr/>
          <p:nvPr/>
        </p:nvGrpSpPr>
        <p:grpSpPr>
          <a:xfrm>
            <a:off x="3165681" y="1481558"/>
            <a:ext cx="331770" cy="562974"/>
            <a:chOff x="5971942" y="3370782"/>
            <a:chExt cx="458954" cy="611938"/>
          </a:xfrm>
        </p:grpSpPr>
        <p:sp>
          <p:nvSpPr>
            <p:cNvPr id="102" name="Oval 101">
              <a:extLst>
                <a:ext uri="{FF2B5EF4-FFF2-40B4-BE49-F238E27FC236}">
                  <a16:creationId xmlns:a16="http://schemas.microsoft.com/office/drawing/2014/main" id="{13AE2ADA-E5B9-4693-9AE7-F2E0A5DF2C20}"/>
                </a:ext>
              </a:extLst>
            </p:cNvPr>
            <p:cNvSpPr/>
            <p:nvPr/>
          </p:nvSpPr>
          <p:spPr>
            <a:xfrm>
              <a:off x="5971942" y="3370782"/>
              <a:ext cx="458954" cy="61193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03" name="Group 102">
              <a:extLst>
                <a:ext uri="{FF2B5EF4-FFF2-40B4-BE49-F238E27FC236}">
                  <a16:creationId xmlns:a16="http://schemas.microsoft.com/office/drawing/2014/main" id="{632F655F-032F-40E3-B01D-D379BDC6F22B}"/>
                </a:ext>
              </a:extLst>
            </p:cNvPr>
            <p:cNvGrpSpPr/>
            <p:nvPr/>
          </p:nvGrpSpPr>
          <p:grpSpPr>
            <a:xfrm>
              <a:off x="6055571" y="3522695"/>
              <a:ext cx="291695" cy="308113"/>
              <a:chOff x="6150821" y="3501886"/>
              <a:chExt cx="291695" cy="308113"/>
            </a:xfrm>
          </p:grpSpPr>
          <p:sp>
            <p:nvSpPr>
              <p:cNvPr id="104" name="Shape11_20211213_182725">
                <a:extLst>
                  <a:ext uri="{FF2B5EF4-FFF2-40B4-BE49-F238E27FC236}">
                    <a16:creationId xmlns:a16="http://schemas.microsoft.com/office/drawing/2014/main" id="{08B3ED2E-BD0B-4A7D-B2DE-FA4106D6630D}"/>
                  </a:ext>
                </a:extLst>
              </p:cNvPr>
              <p:cNvSpPr>
                <a:spLocks/>
              </p:cNvSpPr>
              <p:nvPr/>
            </p:nvSpPr>
            <p:spPr bwMode="auto">
              <a:xfrm>
                <a:off x="6150821"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sp>
            <p:nvSpPr>
              <p:cNvPr id="105" name="Shape12_20211213_182725">
                <a:extLst>
                  <a:ext uri="{FF2B5EF4-FFF2-40B4-BE49-F238E27FC236}">
                    <a16:creationId xmlns:a16="http://schemas.microsoft.com/office/drawing/2014/main" id="{DF424DBC-7062-4CB7-94DA-4E6FFCC845EB}"/>
                  </a:ext>
                </a:extLst>
              </p:cNvPr>
              <p:cNvSpPr>
                <a:spLocks/>
              </p:cNvSpPr>
              <p:nvPr/>
            </p:nvSpPr>
            <p:spPr bwMode="auto">
              <a:xfrm>
                <a:off x="6320333"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grpSp>
      </p:grpSp>
      <p:grpSp>
        <p:nvGrpSpPr>
          <p:cNvPr id="98" name="Group 97">
            <a:extLst>
              <a:ext uri="{FF2B5EF4-FFF2-40B4-BE49-F238E27FC236}">
                <a16:creationId xmlns:a16="http://schemas.microsoft.com/office/drawing/2014/main" id="{E17FE834-F0EE-449B-B025-4D5B00BF8500}"/>
              </a:ext>
            </a:extLst>
          </p:cNvPr>
          <p:cNvGrpSpPr/>
          <p:nvPr/>
        </p:nvGrpSpPr>
        <p:grpSpPr>
          <a:xfrm>
            <a:off x="3569582" y="1873511"/>
            <a:ext cx="1186672" cy="1308086"/>
            <a:chOff x="846418" y="2178697"/>
            <a:chExt cx="1862933" cy="1137566"/>
          </a:xfrm>
        </p:grpSpPr>
        <p:sp>
          <p:nvSpPr>
            <p:cNvPr id="100" name="Google Shape;1008;p21">
              <a:extLst>
                <a:ext uri="{FF2B5EF4-FFF2-40B4-BE49-F238E27FC236}">
                  <a16:creationId xmlns:a16="http://schemas.microsoft.com/office/drawing/2014/main" id="{B9191E4D-F57D-4433-8716-9DDDEDD377B5}"/>
                </a:ext>
              </a:extLst>
            </p:cNvPr>
            <p:cNvSpPr txBox="1"/>
            <p:nvPr/>
          </p:nvSpPr>
          <p:spPr>
            <a:xfrm>
              <a:off x="848060" y="2178697"/>
              <a:ext cx="1861292" cy="801991"/>
            </a:xfrm>
            <a:prstGeom prst="rect">
              <a:avLst/>
            </a:prstGeom>
            <a:noFill/>
            <a:ln>
              <a:noFill/>
            </a:ln>
          </p:spPr>
          <p:txBody>
            <a:bodyPr spcFirstLastPara="1" wrap="square" lIns="0" tIns="0" rIns="0" bIns="0" anchor="ctr" anchorCtr="0">
              <a:noAutofit/>
            </a:bodyPr>
            <a:lstStyle/>
            <a:p>
              <a:r>
                <a:rPr lang="en-US" sz="900" dirty="0">
                  <a:ea typeface="Calibri"/>
                  <a:cs typeface="Calibri"/>
                  <a:sym typeface="Calibri"/>
                </a:rPr>
                <a:t>Lorem ipsum dolor sit amet, consectetur adipiscing elit. Ut tempor, quam et mattis pulvinar, mauris ligula</a:t>
              </a:r>
            </a:p>
          </p:txBody>
        </p:sp>
        <p:sp>
          <p:nvSpPr>
            <p:cNvPr id="101" name="Google Shape;1008;p21">
              <a:extLst>
                <a:ext uri="{FF2B5EF4-FFF2-40B4-BE49-F238E27FC236}">
                  <a16:creationId xmlns:a16="http://schemas.microsoft.com/office/drawing/2014/main" id="{F5FA4930-FE36-4951-B4DD-E3D6FFBD5FFF}"/>
                </a:ext>
              </a:extLst>
            </p:cNvPr>
            <p:cNvSpPr txBox="1"/>
            <p:nvPr/>
          </p:nvSpPr>
          <p:spPr>
            <a:xfrm>
              <a:off x="846418" y="3038868"/>
              <a:ext cx="1782009" cy="277395"/>
            </a:xfrm>
            <a:prstGeom prst="rect">
              <a:avLst/>
            </a:prstGeom>
            <a:noFill/>
            <a:ln>
              <a:noFill/>
            </a:ln>
          </p:spPr>
          <p:txBody>
            <a:bodyPr spcFirstLastPara="1" wrap="square" lIns="0" tIns="0" rIns="0" bIns="0" anchor="ctr" anchorCtr="0">
              <a:noAutofit/>
            </a:bodyPr>
            <a:lstStyle/>
            <a:p>
              <a:r>
                <a:rPr lang="en-US" sz="900" b="1" i="1" dirty="0">
                  <a:ea typeface="Calibri"/>
                  <a:cs typeface="Calibri"/>
                  <a:sym typeface="Calibri"/>
                </a:rPr>
                <a:t>- Lorem ipsum dolor sit amet, </a:t>
              </a:r>
            </a:p>
          </p:txBody>
        </p:sp>
      </p:grpSp>
      <p:pic>
        <p:nvPicPr>
          <p:cNvPr id="99" name="Picture 98">
            <a:extLst>
              <a:ext uri="{FF2B5EF4-FFF2-40B4-BE49-F238E27FC236}">
                <a16:creationId xmlns:a16="http://schemas.microsoft.com/office/drawing/2014/main" id="{9676744A-7A6E-4A3D-8223-FBC44642424F}"/>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18657" t="2985" r="18657" b="2985"/>
          <a:stretch/>
        </p:blipFill>
        <p:spPr>
          <a:xfrm>
            <a:off x="4994115" y="2100857"/>
            <a:ext cx="900000" cy="900000"/>
          </a:xfrm>
          <a:custGeom>
            <a:avLst/>
            <a:gdLst>
              <a:gd name="connsiteX0" fmla="*/ 1439210 w 2878420"/>
              <a:gd name="connsiteY0" fmla="*/ 0 h 2878420"/>
              <a:gd name="connsiteX1" fmla="*/ 2878420 w 2878420"/>
              <a:gd name="connsiteY1" fmla="*/ 1439210 h 2878420"/>
              <a:gd name="connsiteX2" fmla="*/ 1439210 w 2878420"/>
              <a:gd name="connsiteY2" fmla="*/ 2878420 h 2878420"/>
              <a:gd name="connsiteX3" fmla="*/ 0 w 2878420"/>
              <a:gd name="connsiteY3" fmla="*/ 1439210 h 2878420"/>
              <a:gd name="connsiteX4" fmla="*/ 1439210 w 2878420"/>
              <a:gd name="connsiteY4" fmla="*/ 0 h 287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8420" h="2878420">
                <a:moveTo>
                  <a:pt x="1439210" y="0"/>
                </a:moveTo>
                <a:cubicBezTo>
                  <a:pt x="2234064" y="0"/>
                  <a:pt x="2878420" y="644356"/>
                  <a:pt x="2878420" y="1439210"/>
                </a:cubicBezTo>
                <a:cubicBezTo>
                  <a:pt x="2878420" y="2234064"/>
                  <a:pt x="2234064" y="2878420"/>
                  <a:pt x="1439210" y="2878420"/>
                </a:cubicBezTo>
                <a:cubicBezTo>
                  <a:pt x="644356" y="2878420"/>
                  <a:pt x="0" y="2234064"/>
                  <a:pt x="0" y="1439210"/>
                </a:cubicBezTo>
                <a:cubicBezTo>
                  <a:pt x="0" y="644356"/>
                  <a:pt x="644356" y="0"/>
                  <a:pt x="1439210" y="0"/>
                </a:cubicBezTo>
                <a:close/>
              </a:path>
            </a:pathLst>
          </a:custGeom>
        </p:spPr>
      </p:pic>
      <p:sp>
        <p:nvSpPr>
          <p:cNvPr id="107" name="Freeform: Shape 106">
            <a:extLst>
              <a:ext uri="{FF2B5EF4-FFF2-40B4-BE49-F238E27FC236}">
                <a16:creationId xmlns:a16="http://schemas.microsoft.com/office/drawing/2014/main" id="{614A54BA-B4A7-4F35-9B77-37B0869E1004}"/>
              </a:ext>
            </a:extLst>
          </p:cNvPr>
          <p:cNvSpPr/>
          <p:nvPr/>
        </p:nvSpPr>
        <p:spPr>
          <a:xfrm>
            <a:off x="7854365" y="1688217"/>
            <a:ext cx="1068409" cy="1725280"/>
          </a:xfrm>
          <a:custGeom>
            <a:avLst/>
            <a:gdLst>
              <a:gd name="connsiteX0" fmla="*/ 0 w 1993370"/>
              <a:gd name="connsiteY0" fmla="*/ 0 h 1896961"/>
              <a:gd name="connsiteX1" fmla="*/ 1343566 w 1993370"/>
              <a:gd name="connsiteY1" fmla="*/ 0 h 1896961"/>
              <a:gd name="connsiteX2" fmla="*/ 1993370 w 1993370"/>
              <a:gd name="connsiteY2" fmla="*/ 649804 h 1896961"/>
              <a:gd name="connsiteX3" fmla="*/ 1993370 w 1993370"/>
              <a:gd name="connsiteY3" fmla="*/ 1247157 h 1896961"/>
              <a:gd name="connsiteX4" fmla="*/ 1343566 w 1993370"/>
              <a:gd name="connsiteY4" fmla="*/ 1896961 h 1896961"/>
              <a:gd name="connsiteX5" fmla="*/ 0 w 1993370"/>
              <a:gd name="connsiteY5" fmla="*/ 1896961 h 1896961"/>
              <a:gd name="connsiteX6" fmla="*/ 0 w 1993370"/>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3370" h="1896961">
                <a:moveTo>
                  <a:pt x="0" y="0"/>
                </a:moveTo>
                <a:lnTo>
                  <a:pt x="1343566" y="0"/>
                </a:lnTo>
                <a:cubicBezTo>
                  <a:pt x="1702443" y="0"/>
                  <a:pt x="1993370" y="290927"/>
                  <a:pt x="1993370" y="649804"/>
                </a:cubicBezTo>
                <a:lnTo>
                  <a:pt x="1993370" y="1247157"/>
                </a:lnTo>
                <a:cubicBezTo>
                  <a:pt x="1993370" y="1606034"/>
                  <a:pt x="1702443" y="1896961"/>
                  <a:pt x="1343566" y="1896961"/>
                </a:cubicBezTo>
                <a:lnTo>
                  <a:pt x="0" y="1896961"/>
                </a:lnTo>
                <a:lnTo>
                  <a:pt x="0" y="0"/>
                </a:lnTo>
                <a:close/>
              </a:path>
            </a:pathLst>
          </a:custGeom>
          <a:gradFill>
            <a:gsLst>
              <a:gs pos="0">
                <a:schemeClr val="accent1"/>
              </a:gs>
              <a:gs pos="100000">
                <a:schemeClr val="accent2"/>
              </a:gs>
            </a:gsLst>
            <a:lin ang="5400000" scaled="1"/>
          </a:gra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108" name="Freeform: Shape 107">
            <a:extLst>
              <a:ext uri="{FF2B5EF4-FFF2-40B4-BE49-F238E27FC236}">
                <a16:creationId xmlns:a16="http://schemas.microsoft.com/office/drawing/2014/main" id="{249ADD2F-BC09-4256-BDA9-E6BE026A8894}"/>
              </a:ext>
            </a:extLst>
          </p:cNvPr>
          <p:cNvSpPr/>
          <p:nvPr/>
        </p:nvSpPr>
        <p:spPr>
          <a:xfrm>
            <a:off x="6129402" y="1688217"/>
            <a:ext cx="1724962" cy="1725280"/>
          </a:xfrm>
          <a:custGeom>
            <a:avLst/>
            <a:gdLst>
              <a:gd name="connsiteX0" fmla="*/ 649804 w 3218322"/>
              <a:gd name="connsiteY0" fmla="*/ 0 h 1896961"/>
              <a:gd name="connsiteX1" fmla="*/ 3218322 w 3218322"/>
              <a:gd name="connsiteY1" fmla="*/ 0 h 1896961"/>
              <a:gd name="connsiteX2" fmla="*/ 3218322 w 3218322"/>
              <a:gd name="connsiteY2" fmla="*/ 1896961 h 1896961"/>
              <a:gd name="connsiteX3" fmla="*/ 649804 w 3218322"/>
              <a:gd name="connsiteY3" fmla="*/ 1896961 h 1896961"/>
              <a:gd name="connsiteX4" fmla="*/ 0 w 3218322"/>
              <a:gd name="connsiteY4" fmla="*/ 1247157 h 1896961"/>
              <a:gd name="connsiteX5" fmla="*/ 0 w 3218322"/>
              <a:gd name="connsiteY5" fmla="*/ 649804 h 1896961"/>
              <a:gd name="connsiteX6" fmla="*/ 649804 w 3218322"/>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322" h="1896961">
                <a:moveTo>
                  <a:pt x="649804" y="0"/>
                </a:moveTo>
                <a:lnTo>
                  <a:pt x="3218322" y="0"/>
                </a:lnTo>
                <a:lnTo>
                  <a:pt x="3218322" y="1896961"/>
                </a:lnTo>
                <a:lnTo>
                  <a:pt x="649804" y="1896961"/>
                </a:lnTo>
                <a:cubicBezTo>
                  <a:pt x="290927" y="1896961"/>
                  <a:pt x="0" y="1606034"/>
                  <a:pt x="0" y="1247157"/>
                </a:cubicBezTo>
                <a:lnTo>
                  <a:pt x="0" y="649804"/>
                </a:lnTo>
                <a:cubicBezTo>
                  <a:pt x="0" y="290927"/>
                  <a:pt x="290927" y="0"/>
                  <a:pt x="649804" y="0"/>
                </a:cubicBez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grpSp>
        <p:nvGrpSpPr>
          <p:cNvPr id="109" name="Group 108">
            <a:extLst>
              <a:ext uri="{FF2B5EF4-FFF2-40B4-BE49-F238E27FC236}">
                <a16:creationId xmlns:a16="http://schemas.microsoft.com/office/drawing/2014/main" id="{25BC97AE-C9C5-4B68-B1B8-FB044773E38D}"/>
              </a:ext>
            </a:extLst>
          </p:cNvPr>
          <p:cNvGrpSpPr/>
          <p:nvPr/>
        </p:nvGrpSpPr>
        <p:grpSpPr>
          <a:xfrm>
            <a:off x="6110135" y="1481558"/>
            <a:ext cx="331770" cy="562974"/>
            <a:chOff x="5971942" y="3370782"/>
            <a:chExt cx="458954" cy="611938"/>
          </a:xfrm>
        </p:grpSpPr>
        <p:sp>
          <p:nvSpPr>
            <p:cNvPr id="114" name="Oval 113">
              <a:extLst>
                <a:ext uri="{FF2B5EF4-FFF2-40B4-BE49-F238E27FC236}">
                  <a16:creationId xmlns:a16="http://schemas.microsoft.com/office/drawing/2014/main" id="{9A81765E-76F4-40FE-9865-A27227C68713}"/>
                </a:ext>
              </a:extLst>
            </p:cNvPr>
            <p:cNvSpPr/>
            <p:nvPr/>
          </p:nvSpPr>
          <p:spPr>
            <a:xfrm>
              <a:off x="5971942" y="3370782"/>
              <a:ext cx="458954" cy="61193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15" name="Group 114">
              <a:extLst>
                <a:ext uri="{FF2B5EF4-FFF2-40B4-BE49-F238E27FC236}">
                  <a16:creationId xmlns:a16="http://schemas.microsoft.com/office/drawing/2014/main" id="{3144F774-D72B-468A-902C-CB1618D3A811}"/>
                </a:ext>
              </a:extLst>
            </p:cNvPr>
            <p:cNvGrpSpPr/>
            <p:nvPr/>
          </p:nvGrpSpPr>
          <p:grpSpPr>
            <a:xfrm>
              <a:off x="6055571" y="3522695"/>
              <a:ext cx="291695" cy="308113"/>
              <a:chOff x="6150821" y="3501886"/>
              <a:chExt cx="291695" cy="308113"/>
            </a:xfrm>
          </p:grpSpPr>
          <p:sp>
            <p:nvSpPr>
              <p:cNvPr id="116" name="Shape11_20211213_182725">
                <a:extLst>
                  <a:ext uri="{FF2B5EF4-FFF2-40B4-BE49-F238E27FC236}">
                    <a16:creationId xmlns:a16="http://schemas.microsoft.com/office/drawing/2014/main" id="{3F4EBA2B-641C-45AC-8292-CEA7246A9D26}"/>
                  </a:ext>
                </a:extLst>
              </p:cNvPr>
              <p:cNvSpPr>
                <a:spLocks/>
              </p:cNvSpPr>
              <p:nvPr/>
            </p:nvSpPr>
            <p:spPr bwMode="auto">
              <a:xfrm>
                <a:off x="6150821"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sp>
            <p:nvSpPr>
              <p:cNvPr id="117" name="Shape12_20211213_182725">
                <a:extLst>
                  <a:ext uri="{FF2B5EF4-FFF2-40B4-BE49-F238E27FC236}">
                    <a16:creationId xmlns:a16="http://schemas.microsoft.com/office/drawing/2014/main" id="{460CED8D-46DB-47BD-970C-7288D55F3910}"/>
                  </a:ext>
                </a:extLst>
              </p:cNvPr>
              <p:cNvSpPr>
                <a:spLocks/>
              </p:cNvSpPr>
              <p:nvPr/>
            </p:nvSpPr>
            <p:spPr bwMode="auto">
              <a:xfrm>
                <a:off x="6320333"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grpSp>
      </p:grpSp>
      <p:grpSp>
        <p:nvGrpSpPr>
          <p:cNvPr id="110" name="Group 109">
            <a:extLst>
              <a:ext uri="{FF2B5EF4-FFF2-40B4-BE49-F238E27FC236}">
                <a16:creationId xmlns:a16="http://schemas.microsoft.com/office/drawing/2014/main" id="{CD81000E-9D0D-46DE-8C7D-DDF610801B49}"/>
              </a:ext>
            </a:extLst>
          </p:cNvPr>
          <p:cNvGrpSpPr/>
          <p:nvPr/>
        </p:nvGrpSpPr>
        <p:grpSpPr>
          <a:xfrm>
            <a:off x="6514036" y="1873511"/>
            <a:ext cx="1186672" cy="1308086"/>
            <a:chOff x="846418" y="2178697"/>
            <a:chExt cx="1862933" cy="1137566"/>
          </a:xfrm>
        </p:grpSpPr>
        <p:sp>
          <p:nvSpPr>
            <p:cNvPr id="112" name="Google Shape;1008;p21">
              <a:extLst>
                <a:ext uri="{FF2B5EF4-FFF2-40B4-BE49-F238E27FC236}">
                  <a16:creationId xmlns:a16="http://schemas.microsoft.com/office/drawing/2014/main" id="{259A3693-D92A-40C1-A4D5-83F73E28EECD}"/>
                </a:ext>
              </a:extLst>
            </p:cNvPr>
            <p:cNvSpPr txBox="1"/>
            <p:nvPr/>
          </p:nvSpPr>
          <p:spPr>
            <a:xfrm>
              <a:off x="848060" y="2178697"/>
              <a:ext cx="1861292" cy="801991"/>
            </a:xfrm>
            <a:prstGeom prst="rect">
              <a:avLst/>
            </a:prstGeom>
            <a:noFill/>
            <a:ln>
              <a:noFill/>
            </a:ln>
          </p:spPr>
          <p:txBody>
            <a:bodyPr spcFirstLastPara="1" wrap="square" lIns="0" tIns="0" rIns="0" bIns="0" anchor="ctr" anchorCtr="0">
              <a:noAutofit/>
            </a:bodyPr>
            <a:lstStyle/>
            <a:p>
              <a:r>
                <a:rPr lang="en-US" sz="900" dirty="0">
                  <a:ea typeface="Calibri"/>
                  <a:cs typeface="Calibri"/>
                  <a:sym typeface="Calibri"/>
                </a:rPr>
                <a:t>Lorem ipsum dolor sit amet, consectetur adipiscing elit. Ut tempor, quam et mattis pulvinar, mauris ligula</a:t>
              </a:r>
            </a:p>
          </p:txBody>
        </p:sp>
        <p:sp>
          <p:nvSpPr>
            <p:cNvPr id="113" name="Google Shape;1008;p21">
              <a:extLst>
                <a:ext uri="{FF2B5EF4-FFF2-40B4-BE49-F238E27FC236}">
                  <a16:creationId xmlns:a16="http://schemas.microsoft.com/office/drawing/2014/main" id="{902AEF32-7129-4CA4-A6CB-55B1C5718A2B}"/>
                </a:ext>
              </a:extLst>
            </p:cNvPr>
            <p:cNvSpPr txBox="1"/>
            <p:nvPr/>
          </p:nvSpPr>
          <p:spPr>
            <a:xfrm>
              <a:off x="846418" y="3038868"/>
              <a:ext cx="1782009" cy="277395"/>
            </a:xfrm>
            <a:prstGeom prst="rect">
              <a:avLst/>
            </a:prstGeom>
            <a:noFill/>
            <a:ln>
              <a:noFill/>
            </a:ln>
          </p:spPr>
          <p:txBody>
            <a:bodyPr spcFirstLastPara="1" wrap="square" lIns="0" tIns="0" rIns="0" bIns="0" anchor="ctr" anchorCtr="0">
              <a:noAutofit/>
            </a:bodyPr>
            <a:lstStyle/>
            <a:p>
              <a:r>
                <a:rPr lang="en-US" sz="900" b="1" i="1" dirty="0">
                  <a:ea typeface="Calibri"/>
                  <a:cs typeface="Calibri"/>
                  <a:sym typeface="Calibri"/>
                </a:rPr>
                <a:t>- Lorem ipsum dolor sit amet, </a:t>
              </a:r>
            </a:p>
          </p:txBody>
        </p:sp>
      </p:grpSp>
      <p:pic>
        <p:nvPicPr>
          <p:cNvPr id="111" name="Picture 110">
            <a:extLst>
              <a:ext uri="{FF2B5EF4-FFF2-40B4-BE49-F238E27FC236}">
                <a16:creationId xmlns:a16="http://schemas.microsoft.com/office/drawing/2014/main" id="{2DDB6EA4-5A6C-4EA1-8E77-90131F0F745B}"/>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18657" t="2985" r="18657" b="2985"/>
          <a:stretch/>
        </p:blipFill>
        <p:spPr>
          <a:xfrm>
            <a:off x="7938569" y="2100857"/>
            <a:ext cx="900000" cy="900000"/>
          </a:xfrm>
          <a:custGeom>
            <a:avLst/>
            <a:gdLst>
              <a:gd name="connsiteX0" fmla="*/ 1439210 w 2878420"/>
              <a:gd name="connsiteY0" fmla="*/ 0 h 2878420"/>
              <a:gd name="connsiteX1" fmla="*/ 2878420 w 2878420"/>
              <a:gd name="connsiteY1" fmla="*/ 1439210 h 2878420"/>
              <a:gd name="connsiteX2" fmla="*/ 1439210 w 2878420"/>
              <a:gd name="connsiteY2" fmla="*/ 2878420 h 2878420"/>
              <a:gd name="connsiteX3" fmla="*/ 0 w 2878420"/>
              <a:gd name="connsiteY3" fmla="*/ 1439210 h 2878420"/>
              <a:gd name="connsiteX4" fmla="*/ 1439210 w 2878420"/>
              <a:gd name="connsiteY4" fmla="*/ 0 h 287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8420" h="2878420">
                <a:moveTo>
                  <a:pt x="1439210" y="0"/>
                </a:moveTo>
                <a:cubicBezTo>
                  <a:pt x="2234064" y="0"/>
                  <a:pt x="2878420" y="644356"/>
                  <a:pt x="2878420" y="1439210"/>
                </a:cubicBezTo>
                <a:cubicBezTo>
                  <a:pt x="2878420" y="2234064"/>
                  <a:pt x="2234064" y="2878420"/>
                  <a:pt x="1439210" y="2878420"/>
                </a:cubicBezTo>
                <a:cubicBezTo>
                  <a:pt x="644356" y="2878420"/>
                  <a:pt x="0" y="2234064"/>
                  <a:pt x="0" y="1439210"/>
                </a:cubicBezTo>
                <a:cubicBezTo>
                  <a:pt x="0" y="644356"/>
                  <a:pt x="644356" y="0"/>
                  <a:pt x="1439210" y="0"/>
                </a:cubicBezTo>
                <a:close/>
              </a:path>
            </a:pathLst>
          </a:custGeom>
        </p:spPr>
      </p:pic>
      <p:sp>
        <p:nvSpPr>
          <p:cNvPr id="119" name="Freeform: Shape 118">
            <a:extLst>
              <a:ext uri="{FF2B5EF4-FFF2-40B4-BE49-F238E27FC236}">
                <a16:creationId xmlns:a16="http://schemas.microsoft.com/office/drawing/2014/main" id="{14402D0F-925B-40AA-973C-94D9D0E09D8B}"/>
              </a:ext>
            </a:extLst>
          </p:cNvPr>
          <p:cNvSpPr/>
          <p:nvPr/>
        </p:nvSpPr>
        <p:spPr>
          <a:xfrm>
            <a:off x="1965456" y="4096785"/>
            <a:ext cx="1068409" cy="1725280"/>
          </a:xfrm>
          <a:custGeom>
            <a:avLst/>
            <a:gdLst>
              <a:gd name="connsiteX0" fmla="*/ 0 w 1993370"/>
              <a:gd name="connsiteY0" fmla="*/ 0 h 1896961"/>
              <a:gd name="connsiteX1" fmla="*/ 1343566 w 1993370"/>
              <a:gd name="connsiteY1" fmla="*/ 0 h 1896961"/>
              <a:gd name="connsiteX2" fmla="*/ 1993370 w 1993370"/>
              <a:gd name="connsiteY2" fmla="*/ 649804 h 1896961"/>
              <a:gd name="connsiteX3" fmla="*/ 1993370 w 1993370"/>
              <a:gd name="connsiteY3" fmla="*/ 1247157 h 1896961"/>
              <a:gd name="connsiteX4" fmla="*/ 1343566 w 1993370"/>
              <a:gd name="connsiteY4" fmla="*/ 1896961 h 1896961"/>
              <a:gd name="connsiteX5" fmla="*/ 0 w 1993370"/>
              <a:gd name="connsiteY5" fmla="*/ 1896961 h 1896961"/>
              <a:gd name="connsiteX6" fmla="*/ 0 w 1993370"/>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3370" h="1896961">
                <a:moveTo>
                  <a:pt x="0" y="0"/>
                </a:moveTo>
                <a:lnTo>
                  <a:pt x="1343566" y="0"/>
                </a:lnTo>
                <a:cubicBezTo>
                  <a:pt x="1702443" y="0"/>
                  <a:pt x="1993370" y="290927"/>
                  <a:pt x="1993370" y="649804"/>
                </a:cubicBezTo>
                <a:lnTo>
                  <a:pt x="1993370" y="1247157"/>
                </a:lnTo>
                <a:cubicBezTo>
                  <a:pt x="1993370" y="1606034"/>
                  <a:pt x="1702443" y="1896961"/>
                  <a:pt x="1343566" y="1896961"/>
                </a:cubicBezTo>
                <a:lnTo>
                  <a:pt x="0" y="1896961"/>
                </a:lnTo>
                <a:lnTo>
                  <a:pt x="0" y="0"/>
                </a:lnTo>
                <a:close/>
              </a:path>
            </a:pathLst>
          </a:custGeom>
          <a:gradFill>
            <a:gsLst>
              <a:gs pos="0">
                <a:schemeClr val="accent1"/>
              </a:gs>
              <a:gs pos="100000">
                <a:schemeClr val="accent2"/>
              </a:gs>
            </a:gsLst>
            <a:lin ang="5400000" scaled="1"/>
          </a:gra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120" name="Freeform: Shape 119">
            <a:extLst>
              <a:ext uri="{FF2B5EF4-FFF2-40B4-BE49-F238E27FC236}">
                <a16:creationId xmlns:a16="http://schemas.microsoft.com/office/drawing/2014/main" id="{83F5BB27-7953-4B8D-904F-3447543EF427}"/>
              </a:ext>
            </a:extLst>
          </p:cNvPr>
          <p:cNvSpPr/>
          <p:nvPr/>
        </p:nvSpPr>
        <p:spPr>
          <a:xfrm>
            <a:off x="240493" y="4096785"/>
            <a:ext cx="1724962" cy="1725280"/>
          </a:xfrm>
          <a:custGeom>
            <a:avLst/>
            <a:gdLst>
              <a:gd name="connsiteX0" fmla="*/ 649804 w 3218322"/>
              <a:gd name="connsiteY0" fmla="*/ 0 h 1896961"/>
              <a:gd name="connsiteX1" fmla="*/ 3218322 w 3218322"/>
              <a:gd name="connsiteY1" fmla="*/ 0 h 1896961"/>
              <a:gd name="connsiteX2" fmla="*/ 3218322 w 3218322"/>
              <a:gd name="connsiteY2" fmla="*/ 1896961 h 1896961"/>
              <a:gd name="connsiteX3" fmla="*/ 649804 w 3218322"/>
              <a:gd name="connsiteY3" fmla="*/ 1896961 h 1896961"/>
              <a:gd name="connsiteX4" fmla="*/ 0 w 3218322"/>
              <a:gd name="connsiteY4" fmla="*/ 1247157 h 1896961"/>
              <a:gd name="connsiteX5" fmla="*/ 0 w 3218322"/>
              <a:gd name="connsiteY5" fmla="*/ 649804 h 1896961"/>
              <a:gd name="connsiteX6" fmla="*/ 649804 w 3218322"/>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322" h="1896961">
                <a:moveTo>
                  <a:pt x="649804" y="0"/>
                </a:moveTo>
                <a:lnTo>
                  <a:pt x="3218322" y="0"/>
                </a:lnTo>
                <a:lnTo>
                  <a:pt x="3218322" y="1896961"/>
                </a:lnTo>
                <a:lnTo>
                  <a:pt x="649804" y="1896961"/>
                </a:lnTo>
                <a:cubicBezTo>
                  <a:pt x="290927" y="1896961"/>
                  <a:pt x="0" y="1606034"/>
                  <a:pt x="0" y="1247157"/>
                </a:cubicBezTo>
                <a:lnTo>
                  <a:pt x="0" y="649804"/>
                </a:lnTo>
                <a:cubicBezTo>
                  <a:pt x="0" y="290927"/>
                  <a:pt x="290927" y="0"/>
                  <a:pt x="649804" y="0"/>
                </a:cubicBez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grpSp>
        <p:nvGrpSpPr>
          <p:cNvPr id="121" name="Group 120">
            <a:extLst>
              <a:ext uri="{FF2B5EF4-FFF2-40B4-BE49-F238E27FC236}">
                <a16:creationId xmlns:a16="http://schemas.microsoft.com/office/drawing/2014/main" id="{47AC0E1E-11C2-4CE6-BEA4-07F74F8AD2EE}"/>
              </a:ext>
            </a:extLst>
          </p:cNvPr>
          <p:cNvGrpSpPr/>
          <p:nvPr/>
        </p:nvGrpSpPr>
        <p:grpSpPr>
          <a:xfrm>
            <a:off x="221226" y="3890126"/>
            <a:ext cx="331770" cy="562974"/>
            <a:chOff x="5971942" y="3370782"/>
            <a:chExt cx="458954" cy="611938"/>
          </a:xfrm>
        </p:grpSpPr>
        <p:sp>
          <p:nvSpPr>
            <p:cNvPr id="126" name="Oval 125">
              <a:extLst>
                <a:ext uri="{FF2B5EF4-FFF2-40B4-BE49-F238E27FC236}">
                  <a16:creationId xmlns:a16="http://schemas.microsoft.com/office/drawing/2014/main" id="{8269261B-6933-41F1-AFF8-5721C345FF25}"/>
                </a:ext>
              </a:extLst>
            </p:cNvPr>
            <p:cNvSpPr/>
            <p:nvPr/>
          </p:nvSpPr>
          <p:spPr>
            <a:xfrm>
              <a:off x="5971942" y="3370782"/>
              <a:ext cx="458954" cy="61193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27" name="Group 126">
              <a:extLst>
                <a:ext uri="{FF2B5EF4-FFF2-40B4-BE49-F238E27FC236}">
                  <a16:creationId xmlns:a16="http://schemas.microsoft.com/office/drawing/2014/main" id="{4DBA9696-0BA4-431B-856A-1B11C769BB37}"/>
                </a:ext>
              </a:extLst>
            </p:cNvPr>
            <p:cNvGrpSpPr/>
            <p:nvPr/>
          </p:nvGrpSpPr>
          <p:grpSpPr>
            <a:xfrm>
              <a:off x="6055571" y="3522695"/>
              <a:ext cx="291695" cy="308113"/>
              <a:chOff x="6150821" y="3501886"/>
              <a:chExt cx="291695" cy="308113"/>
            </a:xfrm>
          </p:grpSpPr>
          <p:sp>
            <p:nvSpPr>
              <p:cNvPr id="128" name="Shape11_20211213_182725">
                <a:extLst>
                  <a:ext uri="{FF2B5EF4-FFF2-40B4-BE49-F238E27FC236}">
                    <a16:creationId xmlns:a16="http://schemas.microsoft.com/office/drawing/2014/main" id="{D7950B45-D2F6-484A-8036-0A71471BEC84}"/>
                  </a:ext>
                </a:extLst>
              </p:cNvPr>
              <p:cNvSpPr>
                <a:spLocks/>
              </p:cNvSpPr>
              <p:nvPr/>
            </p:nvSpPr>
            <p:spPr bwMode="auto">
              <a:xfrm>
                <a:off x="6150821"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sp>
            <p:nvSpPr>
              <p:cNvPr id="129" name="Shape12_20211213_182725">
                <a:extLst>
                  <a:ext uri="{FF2B5EF4-FFF2-40B4-BE49-F238E27FC236}">
                    <a16:creationId xmlns:a16="http://schemas.microsoft.com/office/drawing/2014/main" id="{4927FE62-515B-482C-A432-2A08321B03B2}"/>
                  </a:ext>
                </a:extLst>
              </p:cNvPr>
              <p:cNvSpPr>
                <a:spLocks/>
              </p:cNvSpPr>
              <p:nvPr/>
            </p:nvSpPr>
            <p:spPr bwMode="auto">
              <a:xfrm>
                <a:off x="6320333"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grpSp>
      </p:grpSp>
      <p:grpSp>
        <p:nvGrpSpPr>
          <p:cNvPr id="122" name="Group 121">
            <a:extLst>
              <a:ext uri="{FF2B5EF4-FFF2-40B4-BE49-F238E27FC236}">
                <a16:creationId xmlns:a16="http://schemas.microsoft.com/office/drawing/2014/main" id="{64D0D743-812A-4C4F-AB6F-64C94E22772E}"/>
              </a:ext>
            </a:extLst>
          </p:cNvPr>
          <p:cNvGrpSpPr/>
          <p:nvPr/>
        </p:nvGrpSpPr>
        <p:grpSpPr>
          <a:xfrm>
            <a:off x="625127" y="4282079"/>
            <a:ext cx="1186672" cy="1308086"/>
            <a:chOff x="846418" y="2178697"/>
            <a:chExt cx="1862933" cy="1137566"/>
          </a:xfrm>
        </p:grpSpPr>
        <p:sp>
          <p:nvSpPr>
            <p:cNvPr id="124" name="Google Shape;1008;p21">
              <a:extLst>
                <a:ext uri="{FF2B5EF4-FFF2-40B4-BE49-F238E27FC236}">
                  <a16:creationId xmlns:a16="http://schemas.microsoft.com/office/drawing/2014/main" id="{4EAF24EF-7C30-4999-92CE-A21DDBEFF208}"/>
                </a:ext>
              </a:extLst>
            </p:cNvPr>
            <p:cNvSpPr txBox="1"/>
            <p:nvPr/>
          </p:nvSpPr>
          <p:spPr>
            <a:xfrm>
              <a:off x="848060" y="2178697"/>
              <a:ext cx="1861292" cy="801991"/>
            </a:xfrm>
            <a:prstGeom prst="rect">
              <a:avLst/>
            </a:prstGeom>
            <a:noFill/>
            <a:ln>
              <a:noFill/>
            </a:ln>
          </p:spPr>
          <p:txBody>
            <a:bodyPr spcFirstLastPara="1" wrap="square" lIns="0" tIns="0" rIns="0" bIns="0" anchor="ctr" anchorCtr="0">
              <a:noAutofit/>
            </a:bodyPr>
            <a:lstStyle/>
            <a:p>
              <a:r>
                <a:rPr lang="en-US" sz="900" dirty="0">
                  <a:ea typeface="Calibri"/>
                  <a:cs typeface="Calibri"/>
                  <a:sym typeface="Calibri"/>
                </a:rPr>
                <a:t>Lorem ipsum dolor sit amet, consectetur adipiscing elit. Ut tempor, quam et mattis pulvinar, mauris ligula</a:t>
              </a:r>
            </a:p>
          </p:txBody>
        </p:sp>
        <p:sp>
          <p:nvSpPr>
            <p:cNvPr id="125" name="Google Shape;1008;p21">
              <a:extLst>
                <a:ext uri="{FF2B5EF4-FFF2-40B4-BE49-F238E27FC236}">
                  <a16:creationId xmlns:a16="http://schemas.microsoft.com/office/drawing/2014/main" id="{3D02B1D0-8E46-414E-960D-6457106A131C}"/>
                </a:ext>
              </a:extLst>
            </p:cNvPr>
            <p:cNvSpPr txBox="1"/>
            <p:nvPr/>
          </p:nvSpPr>
          <p:spPr>
            <a:xfrm>
              <a:off x="846418" y="3038868"/>
              <a:ext cx="1782009" cy="277395"/>
            </a:xfrm>
            <a:prstGeom prst="rect">
              <a:avLst/>
            </a:prstGeom>
            <a:noFill/>
            <a:ln>
              <a:noFill/>
            </a:ln>
          </p:spPr>
          <p:txBody>
            <a:bodyPr spcFirstLastPara="1" wrap="square" lIns="0" tIns="0" rIns="0" bIns="0" anchor="ctr" anchorCtr="0">
              <a:noAutofit/>
            </a:bodyPr>
            <a:lstStyle/>
            <a:p>
              <a:r>
                <a:rPr lang="en-US" sz="900" b="1" i="1" dirty="0">
                  <a:ea typeface="Calibri"/>
                  <a:cs typeface="Calibri"/>
                  <a:sym typeface="Calibri"/>
                </a:rPr>
                <a:t>- Lorem ipsum dolor sit amet, </a:t>
              </a:r>
            </a:p>
          </p:txBody>
        </p:sp>
      </p:grpSp>
      <p:pic>
        <p:nvPicPr>
          <p:cNvPr id="123" name="Picture 122">
            <a:extLst>
              <a:ext uri="{FF2B5EF4-FFF2-40B4-BE49-F238E27FC236}">
                <a16:creationId xmlns:a16="http://schemas.microsoft.com/office/drawing/2014/main" id="{EF784CF9-0CD5-4674-85AA-97A80EBE83EF}"/>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18657" t="2985" r="18657" b="2985"/>
          <a:stretch/>
        </p:blipFill>
        <p:spPr>
          <a:xfrm>
            <a:off x="2049660" y="4509425"/>
            <a:ext cx="900000" cy="900000"/>
          </a:xfrm>
          <a:custGeom>
            <a:avLst/>
            <a:gdLst>
              <a:gd name="connsiteX0" fmla="*/ 1439210 w 2878420"/>
              <a:gd name="connsiteY0" fmla="*/ 0 h 2878420"/>
              <a:gd name="connsiteX1" fmla="*/ 2878420 w 2878420"/>
              <a:gd name="connsiteY1" fmla="*/ 1439210 h 2878420"/>
              <a:gd name="connsiteX2" fmla="*/ 1439210 w 2878420"/>
              <a:gd name="connsiteY2" fmla="*/ 2878420 h 2878420"/>
              <a:gd name="connsiteX3" fmla="*/ 0 w 2878420"/>
              <a:gd name="connsiteY3" fmla="*/ 1439210 h 2878420"/>
              <a:gd name="connsiteX4" fmla="*/ 1439210 w 2878420"/>
              <a:gd name="connsiteY4" fmla="*/ 0 h 287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8420" h="2878420">
                <a:moveTo>
                  <a:pt x="1439210" y="0"/>
                </a:moveTo>
                <a:cubicBezTo>
                  <a:pt x="2234064" y="0"/>
                  <a:pt x="2878420" y="644356"/>
                  <a:pt x="2878420" y="1439210"/>
                </a:cubicBezTo>
                <a:cubicBezTo>
                  <a:pt x="2878420" y="2234064"/>
                  <a:pt x="2234064" y="2878420"/>
                  <a:pt x="1439210" y="2878420"/>
                </a:cubicBezTo>
                <a:cubicBezTo>
                  <a:pt x="644356" y="2878420"/>
                  <a:pt x="0" y="2234064"/>
                  <a:pt x="0" y="1439210"/>
                </a:cubicBezTo>
                <a:cubicBezTo>
                  <a:pt x="0" y="644356"/>
                  <a:pt x="644356" y="0"/>
                  <a:pt x="1439210" y="0"/>
                </a:cubicBezTo>
                <a:close/>
              </a:path>
            </a:pathLst>
          </a:custGeom>
        </p:spPr>
      </p:pic>
      <p:sp>
        <p:nvSpPr>
          <p:cNvPr id="154" name="Freeform: Shape 153">
            <a:extLst>
              <a:ext uri="{FF2B5EF4-FFF2-40B4-BE49-F238E27FC236}">
                <a16:creationId xmlns:a16="http://schemas.microsoft.com/office/drawing/2014/main" id="{4AA18FBE-05B3-402C-9131-60BAB7A84254}"/>
              </a:ext>
            </a:extLst>
          </p:cNvPr>
          <p:cNvSpPr/>
          <p:nvPr/>
        </p:nvSpPr>
        <p:spPr>
          <a:xfrm>
            <a:off x="4909911" y="4096785"/>
            <a:ext cx="1068409" cy="1725280"/>
          </a:xfrm>
          <a:custGeom>
            <a:avLst/>
            <a:gdLst>
              <a:gd name="connsiteX0" fmla="*/ 0 w 1993370"/>
              <a:gd name="connsiteY0" fmla="*/ 0 h 1896961"/>
              <a:gd name="connsiteX1" fmla="*/ 1343566 w 1993370"/>
              <a:gd name="connsiteY1" fmla="*/ 0 h 1896961"/>
              <a:gd name="connsiteX2" fmla="*/ 1993370 w 1993370"/>
              <a:gd name="connsiteY2" fmla="*/ 649804 h 1896961"/>
              <a:gd name="connsiteX3" fmla="*/ 1993370 w 1993370"/>
              <a:gd name="connsiteY3" fmla="*/ 1247157 h 1896961"/>
              <a:gd name="connsiteX4" fmla="*/ 1343566 w 1993370"/>
              <a:gd name="connsiteY4" fmla="*/ 1896961 h 1896961"/>
              <a:gd name="connsiteX5" fmla="*/ 0 w 1993370"/>
              <a:gd name="connsiteY5" fmla="*/ 1896961 h 1896961"/>
              <a:gd name="connsiteX6" fmla="*/ 0 w 1993370"/>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3370" h="1896961">
                <a:moveTo>
                  <a:pt x="0" y="0"/>
                </a:moveTo>
                <a:lnTo>
                  <a:pt x="1343566" y="0"/>
                </a:lnTo>
                <a:cubicBezTo>
                  <a:pt x="1702443" y="0"/>
                  <a:pt x="1993370" y="290927"/>
                  <a:pt x="1993370" y="649804"/>
                </a:cubicBezTo>
                <a:lnTo>
                  <a:pt x="1993370" y="1247157"/>
                </a:lnTo>
                <a:cubicBezTo>
                  <a:pt x="1993370" y="1606034"/>
                  <a:pt x="1702443" y="1896961"/>
                  <a:pt x="1343566" y="1896961"/>
                </a:cubicBezTo>
                <a:lnTo>
                  <a:pt x="0" y="1896961"/>
                </a:lnTo>
                <a:lnTo>
                  <a:pt x="0" y="0"/>
                </a:lnTo>
                <a:close/>
              </a:path>
            </a:pathLst>
          </a:custGeom>
          <a:gradFill>
            <a:gsLst>
              <a:gs pos="0">
                <a:schemeClr val="accent1"/>
              </a:gs>
              <a:gs pos="100000">
                <a:schemeClr val="accent2"/>
              </a:gs>
            </a:gsLst>
            <a:lin ang="5400000" scaled="1"/>
          </a:gra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155" name="Freeform: Shape 154">
            <a:extLst>
              <a:ext uri="{FF2B5EF4-FFF2-40B4-BE49-F238E27FC236}">
                <a16:creationId xmlns:a16="http://schemas.microsoft.com/office/drawing/2014/main" id="{4F9C371B-B36D-40B5-9416-4A9B62FE57E5}"/>
              </a:ext>
            </a:extLst>
          </p:cNvPr>
          <p:cNvSpPr/>
          <p:nvPr/>
        </p:nvSpPr>
        <p:spPr>
          <a:xfrm>
            <a:off x="3184948" y="4096785"/>
            <a:ext cx="1724962" cy="1725280"/>
          </a:xfrm>
          <a:custGeom>
            <a:avLst/>
            <a:gdLst>
              <a:gd name="connsiteX0" fmla="*/ 649804 w 3218322"/>
              <a:gd name="connsiteY0" fmla="*/ 0 h 1896961"/>
              <a:gd name="connsiteX1" fmla="*/ 3218322 w 3218322"/>
              <a:gd name="connsiteY1" fmla="*/ 0 h 1896961"/>
              <a:gd name="connsiteX2" fmla="*/ 3218322 w 3218322"/>
              <a:gd name="connsiteY2" fmla="*/ 1896961 h 1896961"/>
              <a:gd name="connsiteX3" fmla="*/ 649804 w 3218322"/>
              <a:gd name="connsiteY3" fmla="*/ 1896961 h 1896961"/>
              <a:gd name="connsiteX4" fmla="*/ 0 w 3218322"/>
              <a:gd name="connsiteY4" fmla="*/ 1247157 h 1896961"/>
              <a:gd name="connsiteX5" fmla="*/ 0 w 3218322"/>
              <a:gd name="connsiteY5" fmla="*/ 649804 h 1896961"/>
              <a:gd name="connsiteX6" fmla="*/ 649804 w 3218322"/>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322" h="1896961">
                <a:moveTo>
                  <a:pt x="649804" y="0"/>
                </a:moveTo>
                <a:lnTo>
                  <a:pt x="3218322" y="0"/>
                </a:lnTo>
                <a:lnTo>
                  <a:pt x="3218322" y="1896961"/>
                </a:lnTo>
                <a:lnTo>
                  <a:pt x="649804" y="1896961"/>
                </a:lnTo>
                <a:cubicBezTo>
                  <a:pt x="290927" y="1896961"/>
                  <a:pt x="0" y="1606034"/>
                  <a:pt x="0" y="1247157"/>
                </a:cubicBezTo>
                <a:lnTo>
                  <a:pt x="0" y="649804"/>
                </a:lnTo>
                <a:cubicBezTo>
                  <a:pt x="0" y="290927"/>
                  <a:pt x="290927" y="0"/>
                  <a:pt x="649804" y="0"/>
                </a:cubicBez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grpSp>
        <p:nvGrpSpPr>
          <p:cNvPr id="156" name="Group 155">
            <a:extLst>
              <a:ext uri="{FF2B5EF4-FFF2-40B4-BE49-F238E27FC236}">
                <a16:creationId xmlns:a16="http://schemas.microsoft.com/office/drawing/2014/main" id="{DD004B72-283B-4200-9C10-AB2839ED2FD0}"/>
              </a:ext>
            </a:extLst>
          </p:cNvPr>
          <p:cNvGrpSpPr/>
          <p:nvPr/>
        </p:nvGrpSpPr>
        <p:grpSpPr>
          <a:xfrm>
            <a:off x="3165681" y="3890126"/>
            <a:ext cx="331770" cy="562974"/>
            <a:chOff x="5971942" y="3370782"/>
            <a:chExt cx="458954" cy="611938"/>
          </a:xfrm>
        </p:grpSpPr>
        <p:sp>
          <p:nvSpPr>
            <p:cNvPr id="161" name="Oval 160">
              <a:extLst>
                <a:ext uri="{FF2B5EF4-FFF2-40B4-BE49-F238E27FC236}">
                  <a16:creationId xmlns:a16="http://schemas.microsoft.com/office/drawing/2014/main" id="{E70684E7-F00D-4D94-9C17-7720D1A0F3BC}"/>
                </a:ext>
              </a:extLst>
            </p:cNvPr>
            <p:cNvSpPr/>
            <p:nvPr/>
          </p:nvSpPr>
          <p:spPr>
            <a:xfrm>
              <a:off x="5971942" y="3370782"/>
              <a:ext cx="458954" cy="61193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62" name="Group 161">
              <a:extLst>
                <a:ext uri="{FF2B5EF4-FFF2-40B4-BE49-F238E27FC236}">
                  <a16:creationId xmlns:a16="http://schemas.microsoft.com/office/drawing/2014/main" id="{4628E8A4-752F-4E30-98A5-EE31CFC38814}"/>
                </a:ext>
              </a:extLst>
            </p:cNvPr>
            <p:cNvGrpSpPr/>
            <p:nvPr/>
          </p:nvGrpSpPr>
          <p:grpSpPr>
            <a:xfrm>
              <a:off x="6055571" y="3522695"/>
              <a:ext cx="291695" cy="308113"/>
              <a:chOff x="6150821" y="3501886"/>
              <a:chExt cx="291695" cy="308113"/>
            </a:xfrm>
          </p:grpSpPr>
          <p:sp>
            <p:nvSpPr>
              <p:cNvPr id="163" name="Shape11_20211213_182725">
                <a:extLst>
                  <a:ext uri="{FF2B5EF4-FFF2-40B4-BE49-F238E27FC236}">
                    <a16:creationId xmlns:a16="http://schemas.microsoft.com/office/drawing/2014/main" id="{E544763B-1721-48D5-B7D4-324556C42747}"/>
                  </a:ext>
                </a:extLst>
              </p:cNvPr>
              <p:cNvSpPr>
                <a:spLocks/>
              </p:cNvSpPr>
              <p:nvPr/>
            </p:nvSpPr>
            <p:spPr bwMode="auto">
              <a:xfrm>
                <a:off x="6150821"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sp>
            <p:nvSpPr>
              <p:cNvPr id="164" name="Shape12_20211213_182725">
                <a:extLst>
                  <a:ext uri="{FF2B5EF4-FFF2-40B4-BE49-F238E27FC236}">
                    <a16:creationId xmlns:a16="http://schemas.microsoft.com/office/drawing/2014/main" id="{FE23A03C-8F88-4FAC-9AA5-97BE7F2E5061}"/>
                  </a:ext>
                </a:extLst>
              </p:cNvPr>
              <p:cNvSpPr>
                <a:spLocks/>
              </p:cNvSpPr>
              <p:nvPr/>
            </p:nvSpPr>
            <p:spPr bwMode="auto">
              <a:xfrm>
                <a:off x="6320333"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grpSp>
      </p:grpSp>
      <p:grpSp>
        <p:nvGrpSpPr>
          <p:cNvPr id="157" name="Group 156">
            <a:extLst>
              <a:ext uri="{FF2B5EF4-FFF2-40B4-BE49-F238E27FC236}">
                <a16:creationId xmlns:a16="http://schemas.microsoft.com/office/drawing/2014/main" id="{CE9A27C1-3593-492F-9168-58CD00959116}"/>
              </a:ext>
            </a:extLst>
          </p:cNvPr>
          <p:cNvGrpSpPr/>
          <p:nvPr/>
        </p:nvGrpSpPr>
        <p:grpSpPr>
          <a:xfrm>
            <a:off x="3569582" y="4282079"/>
            <a:ext cx="1186672" cy="1308086"/>
            <a:chOff x="846418" y="2178697"/>
            <a:chExt cx="1862933" cy="1137566"/>
          </a:xfrm>
        </p:grpSpPr>
        <p:sp>
          <p:nvSpPr>
            <p:cNvPr id="159" name="Google Shape;1008;p21">
              <a:extLst>
                <a:ext uri="{FF2B5EF4-FFF2-40B4-BE49-F238E27FC236}">
                  <a16:creationId xmlns:a16="http://schemas.microsoft.com/office/drawing/2014/main" id="{0BBCBC44-5E97-4596-82C3-4F9FAD3C74CF}"/>
                </a:ext>
              </a:extLst>
            </p:cNvPr>
            <p:cNvSpPr txBox="1"/>
            <p:nvPr/>
          </p:nvSpPr>
          <p:spPr>
            <a:xfrm>
              <a:off x="848060" y="2178697"/>
              <a:ext cx="1861292" cy="801991"/>
            </a:xfrm>
            <a:prstGeom prst="rect">
              <a:avLst/>
            </a:prstGeom>
            <a:noFill/>
            <a:ln>
              <a:noFill/>
            </a:ln>
          </p:spPr>
          <p:txBody>
            <a:bodyPr spcFirstLastPara="1" wrap="square" lIns="0" tIns="0" rIns="0" bIns="0" anchor="ctr" anchorCtr="0">
              <a:noAutofit/>
            </a:bodyPr>
            <a:lstStyle/>
            <a:p>
              <a:r>
                <a:rPr lang="en-US" sz="900" dirty="0">
                  <a:ea typeface="Calibri"/>
                  <a:cs typeface="Calibri"/>
                  <a:sym typeface="Calibri"/>
                </a:rPr>
                <a:t>Lorem ipsum dolor sit amet, consectetur adipiscing elit. Ut tempor, quam et mattis pulvinar, mauris ligula</a:t>
              </a:r>
            </a:p>
          </p:txBody>
        </p:sp>
        <p:sp>
          <p:nvSpPr>
            <p:cNvPr id="160" name="Google Shape;1008;p21">
              <a:extLst>
                <a:ext uri="{FF2B5EF4-FFF2-40B4-BE49-F238E27FC236}">
                  <a16:creationId xmlns:a16="http://schemas.microsoft.com/office/drawing/2014/main" id="{16D1E6B7-6CDD-4E09-BFD7-9C8FC55421AD}"/>
                </a:ext>
              </a:extLst>
            </p:cNvPr>
            <p:cNvSpPr txBox="1"/>
            <p:nvPr/>
          </p:nvSpPr>
          <p:spPr>
            <a:xfrm>
              <a:off x="846418" y="3038868"/>
              <a:ext cx="1782009" cy="277395"/>
            </a:xfrm>
            <a:prstGeom prst="rect">
              <a:avLst/>
            </a:prstGeom>
            <a:noFill/>
            <a:ln>
              <a:noFill/>
            </a:ln>
          </p:spPr>
          <p:txBody>
            <a:bodyPr spcFirstLastPara="1" wrap="square" lIns="0" tIns="0" rIns="0" bIns="0" anchor="ctr" anchorCtr="0">
              <a:noAutofit/>
            </a:bodyPr>
            <a:lstStyle/>
            <a:p>
              <a:r>
                <a:rPr lang="en-US" sz="900" b="1" i="1" dirty="0">
                  <a:ea typeface="Calibri"/>
                  <a:cs typeface="Calibri"/>
                  <a:sym typeface="Calibri"/>
                </a:rPr>
                <a:t>- Lorem ipsum dolor sit amet, </a:t>
              </a:r>
            </a:p>
          </p:txBody>
        </p:sp>
      </p:grpSp>
      <p:pic>
        <p:nvPicPr>
          <p:cNvPr id="158" name="Picture 157">
            <a:extLst>
              <a:ext uri="{FF2B5EF4-FFF2-40B4-BE49-F238E27FC236}">
                <a16:creationId xmlns:a16="http://schemas.microsoft.com/office/drawing/2014/main" id="{7E3CB6D9-CD64-4FE1-AF66-71CF46EDB4EF}"/>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18657" t="2985" r="18657" b="2985"/>
          <a:stretch/>
        </p:blipFill>
        <p:spPr>
          <a:xfrm>
            <a:off x="4994115" y="4509425"/>
            <a:ext cx="900000" cy="900000"/>
          </a:xfrm>
          <a:custGeom>
            <a:avLst/>
            <a:gdLst>
              <a:gd name="connsiteX0" fmla="*/ 1439210 w 2878420"/>
              <a:gd name="connsiteY0" fmla="*/ 0 h 2878420"/>
              <a:gd name="connsiteX1" fmla="*/ 2878420 w 2878420"/>
              <a:gd name="connsiteY1" fmla="*/ 1439210 h 2878420"/>
              <a:gd name="connsiteX2" fmla="*/ 1439210 w 2878420"/>
              <a:gd name="connsiteY2" fmla="*/ 2878420 h 2878420"/>
              <a:gd name="connsiteX3" fmla="*/ 0 w 2878420"/>
              <a:gd name="connsiteY3" fmla="*/ 1439210 h 2878420"/>
              <a:gd name="connsiteX4" fmla="*/ 1439210 w 2878420"/>
              <a:gd name="connsiteY4" fmla="*/ 0 h 287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8420" h="2878420">
                <a:moveTo>
                  <a:pt x="1439210" y="0"/>
                </a:moveTo>
                <a:cubicBezTo>
                  <a:pt x="2234064" y="0"/>
                  <a:pt x="2878420" y="644356"/>
                  <a:pt x="2878420" y="1439210"/>
                </a:cubicBezTo>
                <a:cubicBezTo>
                  <a:pt x="2878420" y="2234064"/>
                  <a:pt x="2234064" y="2878420"/>
                  <a:pt x="1439210" y="2878420"/>
                </a:cubicBezTo>
                <a:cubicBezTo>
                  <a:pt x="644356" y="2878420"/>
                  <a:pt x="0" y="2234064"/>
                  <a:pt x="0" y="1439210"/>
                </a:cubicBezTo>
                <a:cubicBezTo>
                  <a:pt x="0" y="644356"/>
                  <a:pt x="644356" y="0"/>
                  <a:pt x="1439210" y="0"/>
                </a:cubicBezTo>
                <a:close/>
              </a:path>
            </a:pathLst>
          </a:custGeom>
        </p:spPr>
      </p:pic>
      <p:sp>
        <p:nvSpPr>
          <p:cNvPr id="166" name="Freeform: Shape 165">
            <a:extLst>
              <a:ext uri="{FF2B5EF4-FFF2-40B4-BE49-F238E27FC236}">
                <a16:creationId xmlns:a16="http://schemas.microsoft.com/office/drawing/2014/main" id="{F6BA66A1-2251-4243-9A9A-48B88725BA7F}"/>
              </a:ext>
            </a:extLst>
          </p:cNvPr>
          <p:cNvSpPr/>
          <p:nvPr/>
        </p:nvSpPr>
        <p:spPr>
          <a:xfrm>
            <a:off x="7854365" y="4096785"/>
            <a:ext cx="1068409" cy="1725280"/>
          </a:xfrm>
          <a:custGeom>
            <a:avLst/>
            <a:gdLst>
              <a:gd name="connsiteX0" fmla="*/ 0 w 1993370"/>
              <a:gd name="connsiteY0" fmla="*/ 0 h 1896961"/>
              <a:gd name="connsiteX1" fmla="*/ 1343566 w 1993370"/>
              <a:gd name="connsiteY1" fmla="*/ 0 h 1896961"/>
              <a:gd name="connsiteX2" fmla="*/ 1993370 w 1993370"/>
              <a:gd name="connsiteY2" fmla="*/ 649804 h 1896961"/>
              <a:gd name="connsiteX3" fmla="*/ 1993370 w 1993370"/>
              <a:gd name="connsiteY3" fmla="*/ 1247157 h 1896961"/>
              <a:gd name="connsiteX4" fmla="*/ 1343566 w 1993370"/>
              <a:gd name="connsiteY4" fmla="*/ 1896961 h 1896961"/>
              <a:gd name="connsiteX5" fmla="*/ 0 w 1993370"/>
              <a:gd name="connsiteY5" fmla="*/ 1896961 h 1896961"/>
              <a:gd name="connsiteX6" fmla="*/ 0 w 1993370"/>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93370" h="1896961">
                <a:moveTo>
                  <a:pt x="0" y="0"/>
                </a:moveTo>
                <a:lnTo>
                  <a:pt x="1343566" y="0"/>
                </a:lnTo>
                <a:cubicBezTo>
                  <a:pt x="1702443" y="0"/>
                  <a:pt x="1993370" y="290927"/>
                  <a:pt x="1993370" y="649804"/>
                </a:cubicBezTo>
                <a:lnTo>
                  <a:pt x="1993370" y="1247157"/>
                </a:lnTo>
                <a:cubicBezTo>
                  <a:pt x="1993370" y="1606034"/>
                  <a:pt x="1702443" y="1896961"/>
                  <a:pt x="1343566" y="1896961"/>
                </a:cubicBezTo>
                <a:lnTo>
                  <a:pt x="0" y="1896961"/>
                </a:lnTo>
                <a:lnTo>
                  <a:pt x="0" y="0"/>
                </a:lnTo>
                <a:close/>
              </a:path>
            </a:pathLst>
          </a:custGeom>
          <a:gradFill>
            <a:gsLst>
              <a:gs pos="0">
                <a:schemeClr val="accent1"/>
              </a:gs>
              <a:gs pos="100000">
                <a:schemeClr val="accent2"/>
              </a:gs>
            </a:gsLst>
            <a:lin ang="5400000" scaled="1"/>
          </a:gra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167" name="Freeform: Shape 166">
            <a:extLst>
              <a:ext uri="{FF2B5EF4-FFF2-40B4-BE49-F238E27FC236}">
                <a16:creationId xmlns:a16="http://schemas.microsoft.com/office/drawing/2014/main" id="{B63F9EA5-CDB7-4FB0-8201-F8308ECDDF06}"/>
              </a:ext>
            </a:extLst>
          </p:cNvPr>
          <p:cNvSpPr/>
          <p:nvPr/>
        </p:nvSpPr>
        <p:spPr>
          <a:xfrm>
            <a:off x="6129402" y="4096785"/>
            <a:ext cx="1724962" cy="1725280"/>
          </a:xfrm>
          <a:custGeom>
            <a:avLst/>
            <a:gdLst>
              <a:gd name="connsiteX0" fmla="*/ 649804 w 3218322"/>
              <a:gd name="connsiteY0" fmla="*/ 0 h 1896961"/>
              <a:gd name="connsiteX1" fmla="*/ 3218322 w 3218322"/>
              <a:gd name="connsiteY1" fmla="*/ 0 h 1896961"/>
              <a:gd name="connsiteX2" fmla="*/ 3218322 w 3218322"/>
              <a:gd name="connsiteY2" fmla="*/ 1896961 h 1896961"/>
              <a:gd name="connsiteX3" fmla="*/ 649804 w 3218322"/>
              <a:gd name="connsiteY3" fmla="*/ 1896961 h 1896961"/>
              <a:gd name="connsiteX4" fmla="*/ 0 w 3218322"/>
              <a:gd name="connsiteY4" fmla="*/ 1247157 h 1896961"/>
              <a:gd name="connsiteX5" fmla="*/ 0 w 3218322"/>
              <a:gd name="connsiteY5" fmla="*/ 649804 h 1896961"/>
              <a:gd name="connsiteX6" fmla="*/ 649804 w 3218322"/>
              <a:gd name="connsiteY6" fmla="*/ 0 h 1896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18322" h="1896961">
                <a:moveTo>
                  <a:pt x="649804" y="0"/>
                </a:moveTo>
                <a:lnTo>
                  <a:pt x="3218322" y="0"/>
                </a:lnTo>
                <a:lnTo>
                  <a:pt x="3218322" y="1896961"/>
                </a:lnTo>
                <a:lnTo>
                  <a:pt x="649804" y="1896961"/>
                </a:lnTo>
                <a:cubicBezTo>
                  <a:pt x="290927" y="1896961"/>
                  <a:pt x="0" y="1606034"/>
                  <a:pt x="0" y="1247157"/>
                </a:cubicBezTo>
                <a:lnTo>
                  <a:pt x="0" y="649804"/>
                </a:lnTo>
                <a:cubicBezTo>
                  <a:pt x="0" y="290927"/>
                  <a:pt x="290927" y="0"/>
                  <a:pt x="649804" y="0"/>
                </a:cubicBezTo>
                <a:close/>
              </a:path>
            </a:pathLst>
          </a:cu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grpSp>
        <p:nvGrpSpPr>
          <p:cNvPr id="168" name="Group 167">
            <a:extLst>
              <a:ext uri="{FF2B5EF4-FFF2-40B4-BE49-F238E27FC236}">
                <a16:creationId xmlns:a16="http://schemas.microsoft.com/office/drawing/2014/main" id="{D1901F1E-81ED-4893-A89E-FDF434D69044}"/>
              </a:ext>
            </a:extLst>
          </p:cNvPr>
          <p:cNvGrpSpPr/>
          <p:nvPr/>
        </p:nvGrpSpPr>
        <p:grpSpPr>
          <a:xfrm>
            <a:off x="6110135" y="3890126"/>
            <a:ext cx="331770" cy="562974"/>
            <a:chOff x="5971942" y="3370782"/>
            <a:chExt cx="458954" cy="611938"/>
          </a:xfrm>
        </p:grpSpPr>
        <p:sp>
          <p:nvSpPr>
            <p:cNvPr id="173" name="Oval 172">
              <a:extLst>
                <a:ext uri="{FF2B5EF4-FFF2-40B4-BE49-F238E27FC236}">
                  <a16:creationId xmlns:a16="http://schemas.microsoft.com/office/drawing/2014/main" id="{8A6A91BC-6464-4D8C-A7A0-F11129258AAB}"/>
                </a:ext>
              </a:extLst>
            </p:cNvPr>
            <p:cNvSpPr/>
            <p:nvPr/>
          </p:nvSpPr>
          <p:spPr>
            <a:xfrm>
              <a:off x="5971942" y="3370782"/>
              <a:ext cx="458954" cy="61193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74" name="Group 173">
              <a:extLst>
                <a:ext uri="{FF2B5EF4-FFF2-40B4-BE49-F238E27FC236}">
                  <a16:creationId xmlns:a16="http://schemas.microsoft.com/office/drawing/2014/main" id="{B4E2AB16-1B66-4621-8EBD-7C29DB7FD229}"/>
                </a:ext>
              </a:extLst>
            </p:cNvPr>
            <p:cNvGrpSpPr/>
            <p:nvPr/>
          </p:nvGrpSpPr>
          <p:grpSpPr>
            <a:xfrm>
              <a:off x="6055571" y="3522695"/>
              <a:ext cx="291695" cy="308113"/>
              <a:chOff x="6150821" y="3501886"/>
              <a:chExt cx="291695" cy="308113"/>
            </a:xfrm>
          </p:grpSpPr>
          <p:sp>
            <p:nvSpPr>
              <p:cNvPr id="175" name="Shape11_20211213_182725">
                <a:extLst>
                  <a:ext uri="{FF2B5EF4-FFF2-40B4-BE49-F238E27FC236}">
                    <a16:creationId xmlns:a16="http://schemas.microsoft.com/office/drawing/2014/main" id="{D26BDD1B-2C23-4F08-86AE-E988C8068E1D}"/>
                  </a:ext>
                </a:extLst>
              </p:cNvPr>
              <p:cNvSpPr>
                <a:spLocks/>
              </p:cNvSpPr>
              <p:nvPr/>
            </p:nvSpPr>
            <p:spPr bwMode="auto">
              <a:xfrm>
                <a:off x="6150821"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sp>
            <p:nvSpPr>
              <p:cNvPr id="176" name="Shape12_20211213_182725">
                <a:extLst>
                  <a:ext uri="{FF2B5EF4-FFF2-40B4-BE49-F238E27FC236}">
                    <a16:creationId xmlns:a16="http://schemas.microsoft.com/office/drawing/2014/main" id="{39A5A935-B250-4F9A-BE2D-512F5A14A1BA}"/>
                  </a:ext>
                </a:extLst>
              </p:cNvPr>
              <p:cNvSpPr>
                <a:spLocks/>
              </p:cNvSpPr>
              <p:nvPr/>
            </p:nvSpPr>
            <p:spPr bwMode="auto">
              <a:xfrm>
                <a:off x="6320333" y="3501886"/>
                <a:ext cx="122183" cy="308113"/>
              </a:xfrm>
              <a:custGeom>
                <a:avLst/>
                <a:gdLst>
                  <a:gd name="T0" fmla="*/ 0 w 71"/>
                  <a:gd name="T1" fmla="*/ 199 h 199"/>
                  <a:gd name="T2" fmla="*/ 71 w 71"/>
                  <a:gd name="T3" fmla="*/ 199 h 199"/>
                  <a:gd name="T4" fmla="*/ 71 w 71"/>
                  <a:gd name="T5" fmla="*/ 94 h 199"/>
                  <a:gd name="T6" fmla="*/ 45 w 71"/>
                  <a:gd name="T7" fmla="*/ 94 h 199"/>
                  <a:gd name="T8" fmla="*/ 71 w 71"/>
                  <a:gd name="T9" fmla="*/ 46 h 199"/>
                  <a:gd name="T10" fmla="*/ 71 w 71"/>
                  <a:gd name="T11" fmla="*/ 5 h 199"/>
                  <a:gd name="T12" fmla="*/ 0 w 71"/>
                  <a:gd name="T13" fmla="*/ 111 h 199"/>
                  <a:gd name="T14" fmla="*/ 0 w 71"/>
                  <a:gd name="T15" fmla="*/ 199 h 1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199">
                    <a:moveTo>
                      <a:pt x="0" y="199"/>
                    </a:moveTo>
                    <a:cubicBezTo>
                      <a:pt x="71" y="199"/>
                      <a:pt x="71" y="199"/>
                      <a:pt x="71" y="199"/>
                    </a:cubicBezTo>
                    <a:cubicBezTo>
                      <a:pt x="71" y="94"/>
                      <a:pt x="71" y="94"/>
                      <a:pt x="71" y="94"/>
                    </a:cubicBezTo>
                    <a:cubicBezTo>
                      <a:pt x="45" y="94"/>
                      <a:pt x="45" y="94"/>
                      <a:pt x="45" y="94"/>
                    </a:cubicBezTo>
                    <a:cubicBezTo>
                      <a:pt x="45" y="94"/>
                      <a:pt x="41" y="58"/>
                      <a:pt x="71" y="46"/>
                    </a:cubicBezTo>
                    <a:cubicBezTo>
                      <a:pt x="71" y="5"/>
                      <a:pt x="71" y="5"/>
                      <a:pt x="71" y="5"/>
                    </a:cubicBezTo>
                    <a:cubicBezTo>
                      <a:pt x="71" y="5"/>
                      <a:pt x="4" y="0"/>
                      <a:pt x="0" y="111"/>
                    </a:cubicBezTo>
                    <a:lnTo>
                      <a:pt x="0" y="199"/>
                    </a:lnTo>
                    <a:close/>
                  </a:path>
                </a:pathLst>
              </a:custGeom>
              <a:solidFill>
                <a:schemeClr val="accent1"/>
              </a:solidFill>
              <a:ln>
                <a:noFill/>
              </a:ln>
            </p:spPr>
            <p:txBody>
              <a:bodyPr vert="horz" wrap="square" lIns="112611" tIns="75075" rIns="112611" bIns="75075" numCol="1" anchor="t" anchorCtr="0" compatLnSpc="1">
                <a:prstTxWarp prst="textNoShape">
                  <a:avLst/>
                </a:prstTxWarp>
              </a:bodyPr>
              <a:lstStyle/>
              <a:p>
                <a:endParaRPr lang="en-IN" sz="2000" dirty="0"/>
              </a:p>
            </p:txBody>
          </p:sp>
        </p:grpSp>
      </p:grpSp>
      <p:grpSp>
        <p:nvGrpSpPr>
          <p:cNvPr id="169" name="Group 168">
            <a:extLst>
              <a:ext uri="{FF2B5EF4-FFF2-40B4-BE49-F238E27FC236}">
                <a16:creationId xmlns:a16="http://schemas.microsoft.com/office/drawing/2014/main" id="{E3B5717B-B283-4249-827D-AA509E284F4C}"/>
              </a:ext>
            </a:extLst>
          </p:cNvPr>
          <p:cNvGrpSpPr/>
          <p:nvPr/>
        </p:nvGrpSpPr>
        <p:grpSpPr>
          <a:xfrm>
            <a:off x="6514036" y="4282079"/>
            <a:ext cx="1186672" cy="1308086"/>
            <a:chOff x="846418" y="2178697"/>
            <a:chExt cx="1862933" cy="1137566"/>
          </a:xfrm>
        </p:grpSpPr>
        <p:sp>
          <p:nvSpPr>
            <p:cNvPr id="171" name="Google Shape;1008;p21">
              <a:extLst>
                <a:ext uri="{FF2B5EF4-FFF2-40B4-BE49-F238E27FC236}">
                  <a16:creationId xmlns:a16="http://schemas.microsoft.com/office/drawing/2014/main" id="{1AADCCA4-E832-4837-AD79-41319C6DEFA6}"/>
                </a:ext>
              </a:extLst>
            </p:cNvPr>
            <p:cNvSpPr txBox="1"/>
            <p:nvPr/>
          </p:nvSpPr>
          <p:spPr>
            <a:xfrm>
              <a:off x="848060" y="2178697"/>
              <a:ext cx="1861292" cy="801991"/>
            </a:xfrm>
            <a:prstGeom prst="rect">
              <a:avLst/>
            </a:prstGeom>
            <a:noFill/>
            <a:ln>
              <a:noFill/>
            </a:ln>
          </p:spPr>
          <p:txBody>
            <a:bodyPr spcFirstLastPara="1" wrap="square" lIns="0" tIns="0" rIns="0" bIns="0" anchor="ctr" anchorCtr="0">
              <a:noAutofit/>
            </a:bodyPr>
            <a:lstStyle/>
            <a:p>
              <a:r>
                <a:rPr lang="en-US" sz="900" dirty="0">
                  <a:ea typeface="Calibri"/>
                  <a:cs typeface="Calibri"/>
                  <a:sym typeface="Calibri"/>
                </a:rPr>
                <a:t>Lorem ipsum dolor sit amet, consectetur adipiscing elit. Ut tempor, quam et mattis pulvinar, mauris ligula</a:t>
              </a:r>
            </a:p>
          </p:txBody>
        </p:sp>
        <p:sp>
          <p:nvSpPr>
            <p:cNvPr id="172" name="Google Shape;1008;p21">
              <a:extLst>
                <a:ext uri="{FF2B5EF4-FFF2-40B4-BE49-F238E27FC236}">
                  <a16:creationId xmlns:a16="http://schemas.microsoft.com/office/drawing/2014/main" id="{A8762B84-CDCF-4189-84F2-3DDB4F7B0856}"/>
                </a:ext>
              </a:extLst>
            </p:cNvPr>
            <p:cNvSpPr txBox="1"/>
            <p:nvPr/>
          </p:nvSpPr>
          <p:spPr>
            <a:xfrm>
              <a:off x="846418" y="3038868"/>
              <a:ext cx="1782009" cy="277395"/>
            </a:xfrm>
            <a:prstGeom prst="rect">
              <a:avLst/>
            </a:prstGeom>
            <a:noFill/>
            <a:ln>
              <a:noFill/>
            </a:ln>
          </p:spPr>
          <p:txBody>
            <a:bodyPr spcFirstLastPara="1" wrap="square" lIns="0" tIns="0" rIns="0" bIns="0" anchor="ctr" anchorCtr="0">
              <a:noAutofit/>
            </a:bodyPr>
            <a:lstStyle/>
            <a:p>
              <a:r>
                <a:rPr lang="en-US" sz="900" b="1" i="1" dirty="0">
                  <a:ea typeface="Calibri"/>
                  <a:cs typeface="Calibri"/>
                  <a:sym typeface="Calibri"/>
                </a:rPr>
                <a:t>- Lorem ipsum dolor sit amet, </a:t>
              </a:r>
            </a:p>
          </p:txBody>
        </p:sp>
      </p:grpSp>
      <p:pic>
        <p:nvPicPr>
          <p:cNvPr id="170" name="Picture 169">
            <a:extLst>
              <a:ext uri="{FF2B5EF4-FFF2-40B4-BE49-F238E27FC236}">
                <a16:creationId xmlns:a16="http://schemas.microsoft.com/office/drawing/2014/main" id="{DC1D4FDD-305A-487F-AB09-B901FD092846}"/>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18657" t="2985" r="18657" b="2985"/>
          <a:stretch/>
        </p:blipFill>
        <p:spPr>
          <a:xfrm>
            <a:off x="7938569" y="4509425"/>
            <a:ext cx="900000" cy="900000"/>
          </a:xfrm>
          <a:custGeom>
            <a:avLst/>
            <a:gdLst>
              <a:gd name="connsiteX0" fmla="*/ 1439210 w 2878420"/>
              <a:gd name="connsiteY0" fmla="*/ 0 h 2878420"/>
              <a:gd name="connsiteX1" fmla="*/ 2878420 w 2878420"/>
              <a:gd name="connsiteY1" fmla="*/ 1439210 h 2878420"/>
              <a:gd name="connsiteX2" fmla="*/ 1439210 w 2878420"/>
              <a:gd name="connsiteY2" fmla="*/ 2878420 h 2878420"/>
              <a:gd name="connsiteX3" fmla="*/ 0 w 2878420"/>
              <a:gd name="connsiteY3" fmla="*/ 1439210 h 2878420"/>
              <a:gd name="connsiteX4" fmla="*/ 1439210 w 2878420"/>
              <a:gd name="connsiteY4" fmla="*/ 0 h 28784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78420" h="2878420">
                <a:moveTo>
                  <a:pt x="1439210" y="0"/>
                </a:moveTo>
                <a:cubicBezTo>
                  <a:pt x="2234064" y="0"/>
                  <a:pt x="2878420" y="644356"/>
                  <a:pt x="2878420" y="1439210"/>
                </a:cubicBezTo>
                <a:cubicBezTo>
                  <a:pt x="2878420" y="2234064"/>
                  <a:pt x="2234064" y="2878420"/>
                  <a:pt x="1439210" y="2878420"/>
                </a:cubicBezTo>
                <a:cubicBezTo>
                  <a:pt x="644356" y="2878420"/>
                  <a:pt x="0" y="2234064"/>
                  <a:pt x="0" y="1439210"/>
                </a:cubicBezTo>
                <a:cubicBezTo>
                  <a:pt x="0" y="644356"/>
                  <a:pt x="644356" y="0"/>
                  <a:pt x="1439210" y="0"/>
                </a:cubicBezTo>
                <a:close/>
              </a:path>
            </a:pathLst>
          </a:custGeom>
        </p:spPr>
      </p:pic>
    </p:spTree>
    <p:extLst>
      <p:ext uri="{BB962C8B-B14F-4D97-AF65-F5344CB8AC3E}">
        <p14:creationId xmlns:p14="http://schemas.microsoft.com/office/powerpoint/2010/main" val="2055780428"/>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8DD11E20-CE56-4DAC-5167-6483A84E1096}"/>
              </a:ext>
            </a:extLst>
          </p:cNvPr>
          <p:cNvGrpSpPr/>
          <p:nvPr/>
        </p:nvGrpSpPr>
        <p:grpSpPr>
          <a:xfrm>
            <a:off x="514525" y="1471368"/>
            <a:ext cx="1064018" cy="1032436"/>
            <a:chOff x="889881" y="1471368"/>
            <a:chExt cx="732540" cy="1032436"/>
          </a:xfrm>
        </p:grpSpPr>
        <p:sp>
          <p:nvSpPr>
            <p:cNvPr id="5" name="Oval 4">
              <a:extLst>
                <a:ext uri="{FF2B5EF4-FFF2-40B4-BE49-F238E27FC236}">
                  <a16:creationId xmlns:a16="http://schemas.microsoft.com/office/drawing/2014/main" id="{10C92D4F-0A9A-43DC-03E0-353791A62290}"/>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6" name="Oval 5">
              <a:extLst>
                <a:ext uri="{FF2B5EF4-FFF2-40B4-BE49-F238E27FC236}">
                  <a16:creationId xmlns:a16="http://schemas.microsoft.com/office/drawing/2014/main" id="{565BFF31-74D4-40B7-E694-6DC704DA6663}"/>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7" name="Group 6">
            <a:extLst>
              <a:ext uri="{FF2B5EF4-FFF2-40B4-BE49-F238E27FC236}">
                <a16:creationId xmlns:a16="http://schemas.microsoft.com/office/drawing/2014/main" id="{63358324-74A2-B795-DD01-AB475303041F}"/>
              </a:ext>
            </a:extLst>
          </p:cNvPr>
          <p:cNvGrpSpPr/>
          <p:nvPr/>
        </p:nvGrpSpPr>
        <p:grpSpPr>
          <a:xfrm>
            <a:off x="2277258" y="1471368"/>
            <a:ext cx="1064018" cy="1032436"/>
            <a:chOff x="889881" y="1471368"/>
            <a:chExt cx="732540" cy="1032436"/>
          </a:xfrm>
        </p:grpSpPr>
        <p:sp>
          <p:nvSpPr>
            <p:cNvPr id="8" name="Oval 7">
              <a:extLst>
                <a:ext uri="{FF2B5EF4-FFF2-40B4-BE49-F238E27FC236}">
                  <a16:creationId xmlns:a16="http://schemas.microsoft.com/office/drawing/2014/main" id="{B10363F1-5218-A906-329F-D375A252F2AD}"/>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9" name="Oval 8">
              <a:extLst>
                <a:ext uri="{FF2B5EF4-FFF2-40B4-BE49-F238E27FC236}">
                  <a16:creationId xmlns:a16="http://schemas.microsoft.com/office/drawing/2014/main" id="{946D0461-DF22-926E-26E1-0778C200F798}"/>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10" name="Group 9">
            <a:extLst>
              <a:ext uri="{FF2B5EF4-FFF2-40B4-BE49-F238E27FC236}">
                <a16:creationId xmlns:a16="http://schemas.microsoft.com/office/drawing/2014/main" id="{37E3F967-F2A5-2049-2431-E918CDA17667}"/>
              </a:ext>
            </a:extLst>
          </p:cNvPr>
          <p:cNvGrpSpPr/>
          <p:nvPr/>
        </p:nvGrpSpPr>
        <p:grpSpPr>
          <a:xfrm>
            <a:off x="4039991" y="1471368"/>
            <a:ext cx="1064018" cy="1032436"/>
            <a:chOff x="889881" y="1471368"/>
            <a:chExt cx="732540" cy="1032436"/>
          </a:xfrm>
        </p:grpSpPr>
        <p:sp>
          <p:nvSpPr>
            <p:cNvPr id="11" name="Oval 10">
              <a:extLst>
                <a:ext uri="{FF2B5EF4-FFF2-40B4-BE49-F238E27FC236}">
                  <a16:creationId xmlns:a16="http://schemas.microsoft.com/office/drawing/2014/main" id="{490D2E4D-ED2F-BAC4-A120-0E755307DEF1}"/>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12" name="Oval 11">
              <a:extLst>
                <a:ext uri="{FF2B5EF4-FFF2-40B4-BE49-F238E27FC236}">
                  <a16:creationId xmlns:a16="http://schemas.microsoft.com/office/drawing/2014/main" id="{76F6A982-E5A5-D373-FAEF-3132A2A8453D}"/>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13" name="Group 12">
            <a:extLst>
              <a:ext uri="{FF2B5EF4-FFF2-40B4-BE49-F238E27FC236}">
                <a16:creationId xmlns:a16="http://schemas.microsoft.com/office/drawing/2014/main" id="{2F2A390C-1A5D-3BA5-A224-3D752BFBB530}"/>
              </a:ext>
            </a:extLst>
          </p:cNvPr>
          <p:cNvGrpSpPr/>
          <p:nvPr/>
        </p:nvGrpSpPr>
        <p:grpSpPr>
          <a:xfrm>
            <a:off x="5802724" y="1471368"/>
            <a:ext cx="1064018" cy="1032436"/>
            <a:chOff x="889881" y="1471368"/>
            <a:chExt cx="732540" cy="1032436"/>
          </a:xfrm>
        </p:grpSpPr>
        <p:sp>
          <p:nvSpPr>
            <p:cNvPr id="14" name="Oval 13">
              <a:extLst>
                <a:ext uri="{FF2B5EF4-FFF2-40B4-BE49-F238E27FC236}">
                  <a16:creationId xmlns:a16="http://schemas.microsoft.com/office/drawing/2014/main" id="{7613BF7D-9224-B450-FD1E-361103B1D127}"/>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15" name="Oval 14">
              <a:extLst>
                <a:ext uri="{FF2B5EF4-FFF2-40B4-BE49-F238E27FC236}">
                  <a16:creationId xmlns:a16="http://schemas.microsoft.com/office/drawing/2014/main" id="{FF4836A6-97DC-173E-922A-55A5751F0F94}"/>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16" name="Group 15">
            <a:extLst>
              <a:ext uri="{FF2B5EF4-FFF2-40B4-BE49-F238E27FC236}">
                <a16:creationId xmlns:a16="http://schemas.microsoft.com/office/drawing/2014/main" id="{5B09BA2C-7AB9-F3C7-FE1C-4F42E5899E44}"/>
              </a:ext>
            </a:extLst>
          </p:cNvPr>
          <p:cNvGrpSpPr/>
          <p:nvPr/>
        </p:nvGrpSpPr>
        <p:grpSpPr>
          <a:xfrm>
            <a:off x="7565456" y="1471368"/>
            <a:ext cx="1064018" cy="1032436"/>
            <a:chOff x="889881" y="1471368"/>
            <a:chExt cx="732540" cy="1032436"/>
          </a:xfrm>
        </p:grpSpPr>
        <p:sp>
          <p:nvSpPr>
            <p:cNvPr id="19" name="Oval 18">
              <a:extLst>
                <a:ext uri="{FF2B5EF4-FFF2-40B4-BE49-F238E27FC236}">
                  <a16:creationId xmlns:a16="http://schemas.microsoft.com/office/drawing/2014/main" id="{F7833549-B110-9FA4-F89A-9311E38AA961}"/>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20" name="Oval 19">
              <a:extLst>
                <a:ext uri="{FF2B5EF4-FFF2-40B4-BE49-F238E27FC236}">
                  <a16:creationId xmlns:a16="http://schemas.microsoft.com/office/drawing/2014/main" id="{0A41990E-D80E-C5AA-36B6-A7F9C90B60F3}"/>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sp>
        <p:nvSpPr>
          <p:cNvPr id="30" name="Title 29">
            <a:extLst>
              <a:ext uri="{FF2B5EF4-FFF2-40B4-BE49-F238E27FC236}">
                <a16:creationId xmlns:a16="http://schemas.microsoft.com/office/drawing/2014/main" id="{1226D537-20F1-462F-98F4-4AA8A8ED0286}"/>
              </a:ext>
            </a:extLst>
          </p:cNvPr>
          <p:cNvSpPr>
            <a:spLocks noGrp="1"/>
          </p:cNvSpPr>
          <p:nvPr>
            <p:ph type="title"/>
          </p:nvPr>
        </p:nvSpPr>
        <p:spPr>
          <a:xfrm>
            <a:off x="221456" y="365125"/>
            <a:ext cx="8701088" cy="579438"/>
          </a:xfrm>
        </p:spPr>
        <p:txBody>
          <a:bodyPr/>
          <a:lstStyle/>
          <a:p>
            <a:r>
              <a:rPr lang="en-US" dirty="0"/>
              <a:t>Five-Column Icon with Red Header Banner</a:t>
            </a:r>
          </a:p>
        </p:txBody>
      </p:sp>
      <p:sp>
        <p:nvSpPr>
          <p:cNvPr id="17" name="Footer Placeholder 16">
            <a:extLst>
              <a:ext uri="{FF2B5EF4-FFF2-40B4-BE49-F238E27FC236}">
                <a16:creationId xmlns:a16="http://schemas.microsoft.com/office/drawing/2014/main" id="{B56A0553-F61D-4136-9A03-A8B9CEEB2C1A}"/>
              </a:ext>
            </a:extLst>
          </p:cNvPr>
          <p:cNvSpPr>
            <a:spLocks noGrp="1"/>
          </p:cNvSpPr>
          <p:nvPr>
            <p:ph type="ftr" sz="quarter" idx="11"/>
          </p:nvPr>
        </p:nvSpPr>
        <p:spPr>
          <a:xfrm>
            <a:off x="729033" y="6385929"/>
            <a:ext cx="8193741" cy="319344"/>
          </a:xfrm>
        </p:spPr>
        <p:txBody>
          <a:bodyPr/>
          <a:lstStyle/>
          <a:p>
            <a:endParaRPr lang="en-PH" dirty="0"/>
          </a:p>
        </p:txBody>
      </p:sp>
      <p:sp>
        <p:nvSpPr>
          <p:cNvPr id="18" name="Slide Number Placeholder 17">
            <a:extLst>
              <a:ext uri="{FF2B5EF4-FFF2-40B4-BE49-F238E27FC236}">
                <a16:creationId xmlns:a16="http://schemas.microsoft.com/office/drawing/2014/main" id="{35A9D75F-FFC2-41EB-87BA-93A9EE4CF495}"/>
              </a:ext>
            </a:extLst>
          </p:cNvPr>
          <p:cNvSpPr>
            <a:spLocks noGrp="1"/>
          </p:cNvSpPr>
          <p:nvPr>
            <p:ph type="sldNum" sz="quarter" idx="12"/>
          </p:nvPr>
        </p:nvSpPr>
        <p:spPr>
          <a:xfrm>
            <a:off x="216617" y="6385929"/>
            <a:ext cx="352024" cy="298862"/>
          </a:xfrm>
        </p:spPr>
        <p:txBody>
          <a:bodyPr/>
          <a:lstStyle/>
          <a:p>
            <a:fld id="{23B09BCE-7A37-4F46-9E89-71BB05C242EB}" type="slidenum">
              <a:rPr lang="en-PH" smtClean="0"/>
              <a:pPr/>
              <a:t>24</a:t>
            </a:fld>
            <a:endParaRPr lang="en-PH" dirty="0"/>
          </a:p>
        </p:txBody>
      </p:sp>
      <p:grpSp>
        <p:nvGrpSpPr>
          <p:cNvPr id="40" name="Group 39">
            <a:extLst>
              <a:ext uri="{FF2B5EF4-FFF2-40B4-BE49-F238E27FC236}">
                <a16:creationId xmlns:a16="http://schemas.microsoft.com/office/drawing/2014/main" id="{1A460FF8-E177-4625-BBC8-74F2990C79CC}"/>
              </a:ext>
            </a:extLst>
          </p:cNvPr>
          <p:cNvGrpSpPr/>
          <p:nvPr/>
        </p:nvGrpSpPr>
        <p:grpSpPr>
          <a:xfrm>
            <a:off x="807134" y="1602971"/>
            <a:ext cx="478800" cy="477192"/>
            <a:chOff x="3071135" y="1760585"/>
            <a:chExt cx="475200" cy="633600"/>
          </a:xfrm>
        </p:grpSpPr>
        <p:sp>
          <p:nvSpPr>
            <p:cNvPr id="41" name="Accent">
              <a:extLst>
                <a:ext uri="{FF2B5EF4-FFF2-40B4-BE49-F238E27FC236}">
                  <a16:creationId xmlns:a16="http://schemas.microsoft.com/office/drawing/2014/main" id="{59F8BB2F-FF6A-4FAD-B91D-DE98114953D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3CE3DB76-76F0-49F9-AAF2-94512C57E5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0" name="Group 59">
            <a:extLst>
              <a:ext uri="{FF2B5EF4-FFF2-40B4-BE49-F238E27FC236}">
                <a16:creationId xmlns:a16="http://schemas.microsoft.com/office/drawing/2014/main" id="{10082863-5DF5-469F-856F-C80FEECFF3C4}"/>
              </a:ext>
            </a:extLst>
          </p:cNvPr>
          <p:cNvGrpSpPr/>
          <p:nvPr/>
        </p:nvGrpSpPr>
        <p:grpSpPr>
          <a:xfrm>
            <a:off x="2569867" y="1602971"/>
            <a:ext cx="478800" cy="477192"/>
            <a:chOff x="3071135" y="1760585"/>
            <a:chExt cx="475200" cy="633600"/>
          </a:xfrm>
        </p:grpSpPr>
        <p:sp>
          <p:nvSpPr>
            <p:cNvPr id="61" name="Accent">
              <a:extLst>
                <a:ext uri="{FF2B5EF4-FFF2-40B4-BE49-F238E27FC236}">
                  <a16:creationId xmlns:a16="http://schemas.microsoft.com/office/drawing/2014/main" id="{4C057685-4ECA-4A52-839C-DAB47DF9FFF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2" name="Outline">
              <a:extLst>
                <a:ext uri="{FF2B5EF4-FFF2-40B4-BE49-F238E27FC236}">
                  <a16:creationId xmlns:a16="http://schemas.microsoft.com/office/drawing/2014/main" id="{2B27052C-28FD-42D9-BC1B-2976460B953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7" name="Group 36">
            <a:extLst>
              <a:ext uri="{FF2B5EF4-FFF2-40B4-BE49-F238E27FC236}">
                <a16:creationId xmlns:a16="http://schemas.microsoft.com/office/drawing/2014/main" id="{4D99E2C1-8099-447F-ABE5-3C1D5ED2AA3D}"/>
              </a:ext>
            </a:extLst>
          </p:cNvPr>
          <p:cNvGrpSpPr/>
          <p:nvPr/>
        </p:nvGrpSpPr>
        <p:grpSpPr>
          <a:xfrm>
            <a:off x="4332600" y="1602971"/>
            <a:ext cx="478800" cy="477192"/>
            <a:chOff x="3071135" y="1760585"/>
            <a:chExt cx="475200" cy="633600"/>
          </a:xfrm>
        </p:grpSpPr>
        <p:sp>
          <p:nvSpPr>
            <p:cNvPr id="38" name="Accent">
              <a:extLst>
                <a:ext uri="{FF2B5EF4-FFF2-40B4-BE49-F238E27FC236}">
                  <a16:creationId xmlns:a16="http://schemas.microsoft.com/office/drawing/2014/main" id="{4836C882-DBC1-422B-A5CC-9D5B45FCF7F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9" name="Outline">
              <a:extLst>
                <a:ext uri="{FF2B5EF4-FFF2-40B4-BE49-F238E27FC236}">
                  <a16:creationId xmlns:a16="http://schemas.microsoft.com/office/drawing/2014/main" id="{58E7F16C-CE50-4CA8-96E9-F5889F7B7EF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53" name="Group 52">
            <a:extLst>
              <a:ext uri="{FF2B5EF4-FFF2-40B4-BE49-F238E27FC236}">
                <a16:creationId xmlns:a16="http://schemas.microsoft.com/office/drawing/2014/main" id="{01292E1A-B71C-4AC7-8103-DE18E45B69F5}"/>
              </a:ext>
            </a:extLst>
          </p:cNvPr>
          <p:cNvGrpSpPr/>
          <p:nvPr/>
        </p:nvGrpSpPr>
        <p:grpSpPr>
          <a:xfrm>
            <a:off x="6095333" y="1602971"/>
            <a:ext cx="478800" cy="477192"/>
            <a:chOff x="3071135" y="1760585"/>
            <a:chExt cx="475200" cy="633600"/>
          </a:xfrm>
        </p:grpSpPr>
        <p:sp>
          <p:nvSpPr>
            <p:cNvPr id="63" name="Accent">
              <a:extLst>
                <a:ext uri="{FF2B5EF4-FFF2-40B4-BE49-F238E27FC236}">
                  <a16:creationId xmlns:a16="http://schemas.microsoft.com/office/drawing/2014/main" id="{AF07C737-1087-44FF-8327-5BB0A39F7B5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4" name="Outline">
              <a:extLst>
                <a:ext uri="{FF2B5EF4-FFF2-40B4-BE49-F238E27FC236}">
                  <a16:creationId xmlns:a16="http://schemas.microsoft.com/office/drawing/2014/main" id="{54A69B13-918A-4463-9B61-9450306CD54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36" name="ee4pContent1">
            <a:extLst>
              <a:ext uri="{FF2B5EF4-FFF2-40B4-BE49-F238E27FC236}">
                <a16:creationId xmlns:a16="http://schemas.microsoft.com/office/drawing/2014/main" id="{21D6C47E-FBD4-47BE-BC29-70F98734A975}"/>
              </a:ext>
            </a:extLst>
          </p:cNvPr>
          <p:cNvSpPr txBox="1"/>
          <p:nvPr/>
        </p:nvSpPr>
        <p:spPr>
          <a:xfrm>
            <a:off x="221457" y="2708477"/>
            <a:ext cx="1650155"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bibendum. </a:t>
            </a:r>
            <a:br>
              <a:rPr lang="de-DE" sz="1100" dirty="0">
                <a:solidFill>
                  <a:schemeClr val="tx1"/>
                </a:solidFill>
                <a:latin typeface="+mn-lt"/>
              </a:rPr>
            </a:br>
            <a:br>
              <a:rPr lang="de-DE" sz="1100" dirty="0">
                <a:solidFill>
                  <a:schemeClr val="tx1"/>
                </a:solidFill>
                <a:latin typeface="+mn-lt"/>
              </a:rPr>
            </a:br>
            <a:r>
              <a:rPr lang="de-DE" sz="1100" dirty="0">
                <a:solidFill>
                  <a:schemeClr val="tx1"/>
                </a:solidFill>
                <a:latin typeface="+mn-lt"/>
              </a:rPr>
              <a:t>Aenean a elit justo. Vivamus laoreet, lorem id iaculis mattis, neque diam blandit nulla, et rhoncus diam augue placerat elit. </a:t>
            </a:r>
          </a:p>
        </p:txBody>
      </p:sp>
      <p:sp>
        <p:nvSpPr>
          <p:cNvPr id="46" name="ee4pHeader1">
            <a:extLst>
              <a:ext uri="{FF2B5EF4-FFF2-40B4-BE49-F238E27FC236}">
                <a16:creationId xmlns:a16="http://schemas.microsoft.com/office/drawing/2014/main" id="{2AD466C9-FF35-4E0B-B7CF-7080A96A203B}"/>
              </a:ext>
            </a:extLst>
          </p:cNvPr>
          <p:cNvSpPr txBox="1"/>
          <p:nvPr/>
        </p:nvSpPr>
        <p:spPr>
          <a:xfrm>
            <a:off x="221457" y="2124829"/>
            <a:ext cx="1650155"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dirty="0">
                <a:solidFill>
                  <a:schemeClr val="bg1"/>
                </a:solidFill>
              </a:rPr>
              <a:t>Lorem Ipsum</a:t>
            </a:r>
          </a:p>
        </p:txBody>
      </p:sp>
      <p:sp>
        <p:nvSpPr>
          <p:cNvPr id="47" name="ee4pHeader1">
            <a:extLst>
              <a:ext uri="{FF2B5EF4-FFF2-40B4-BE49-F238E27FC236}">
                <a16:creationId xmlns:a16="http://schemas.microsoft.com/office/drawing/2014/main" id="{EB55D835-D30C-4AF1-B1B2-3257D93C673E}"/>
              </a:ext>
            </a:extLst>
          </p:cNvPr>
          <p:cNvSpPr txBox="1"/>
          <p:nvPr/>
        </p:nvSpPr>
        <p:spPr>
          <a:xfrm>
            <a:off x="221457" y="2580655"/>
            <a:ext cx="1650155"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48" name="ee4pHeader1">
            <a:extLst>
              <a:ext uri="{FF2B5EF4-FFF2-40B4-BE49-F238E27FC236}">
                <a16:creationId xmlns:a16="http://schemas.microsoft.com/office/drawing/2014/main" id="{3DEC39E0-D9C7-40E8-8F95-164AE4760B10}"/>
              </a:ext>
            </a:extLst>
          </p:cNvPr>
          <p:cNvSpPr txBox="1"/>
          <p:nvPr/>
        </p:nvSpPr>
        <p:spPr>
          <a:xfrm>
            <a:off x="221457" y="6010599"/>
            <a:ext cx="1650155"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54" name="ee4pContent1">
            <a:extLst>
              <a:ext uri="{FF2B5EF4-FFF2-40B4-BE49-F238E27FC236}">
                <a16:creationId xmlns:a16="http://schemas.microsoft.com/office/drawing/2014/main" id="{BEC0FAE2-8DBA-453B-A72C-149E22002FB1}"/>
              </a:ext>
            </a:extLst>
          </p:cNvPr>
          <p:cNvSpPr txBox="1"/>
          <p:nvPr/>
        </p:nvSpPr>
        <p:spPr>
          <a:xfrm>
            <a:off x="1984190" y="2708477"/>
            <a:ext cx="1650155"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bibendum. </a:t>
            </a:r>
            <a:br>
              <a:rPr lang="de-DE" sz="1100" dirty="0">
                <a:solidFill>
                  <a:schemeClr val="tx1"/>
                </a:solidFill>
                <a:latin typeface="+mn-lt"/>
              </a:rPr>
            </a:br>
            <a:br>
              <a:rPr lang="de-DE" sz="1100" dirty="0">
                <a:solidFill>
                  <a:schemeClr val="tx1"/>
                </a:solidFill>
                <a:latin typeface="+mn-lt"/>
              </a:rPr>
            </a:br>
            <a:r>
              <a:rPr lang="de-DE" sz="1100" dirty="0">
                <a:solidFill>
                  <a:schemeClr val="tx1"/>
                </a:solidFill>
                <a:latin typeface="+mn-lt"/>
              </a:rPr>
              <a:t>Aenean a elit justo. Vivamus laoreet, lorem id iaculis mattis, neque diam blandit nulla, et rhoncus diam augue placerat elit. </a:t>
            </a:r>
          </a:p>
        </p:txBody>
      </p:sp>
      <p:sp>
        <p:nvSpPr>
          <p:cNvPr id="56" name="ee4pHeader1">
            <a:extLst>
              <a:ext uri="{FF2B5EF4-FFF2-40B4-BE49-F238E27FC236}">
                <a16:creationId xmlns:a16="http://schemas.microsoft.com/office/drawing/2014/main" id="{B1E5CB5A-A16E-4C19-ADCB-0D1AF6DACB70}"/>
              </a:ext>
            </a:extLst>
          </p:cNvPr>
          <p:cNvSpPr txBox="1"/>
          <p:nvPr/>
        </p:nvSpPr>
        <p:spPr>
          <a:xfrm>
            <a:off x="1984190" y="2580655"/>
            <a:ext cx="1650155"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57" name="ee4pHeader1">
            <a:extLst>
              <a:ext uri="{FF2B5EF4-FFF2-40B4-BE49-F238E27FC236}">
                <a16:creationId xmlns:a16="http://schemas.microsoft.com/office/drawing/2014/main" id="{F74341B0-5A84-4DCF-9E1D-C465C50CEDB9}"/>
              </a:ext>
            </a:extLst>
          </p:cNvPr>
          <p:cNvSpPr txBox="1"/>
          <p:nvPr/>
        </p:nvSpPr>
        <p:spPr>
          <a:xfrm>
            <a:off x="1984190" y="6010599"/>
            <a:ext cx="1650155"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55" name="ee4pHeader1">
            <a:extLst>
              <a:ext uri="{FF2B5EF4-FFF2-40B4-BE49-F238E27FC236}">
                <a16:creationId xmlns:a16="http://schemas.microsoft.com/office/drawing/2014/main" id="{88D36660-1D6B-4EA8-881F-0592064EA986}"/>
              </a:ext>
            </a:extLst>
          </p:cNvPr>
          <p:cNvSpPr txBox="1"/>
          <p:nvPr/>
        </p:nvSpPr>
        <p:spPr>
          <a:xfrm>
            <a:off x="1984190" y="2124829"/>
            <a:ext cx="1650155"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dirty="0">
                <a:solidFill>
                  <a:schemeClr val="bg1"/>
                </a:solidFill>
              </a:rPr>
              <a:t>Lorem Ipsum</a:t>
            </a:r>
          </a:p>
        </p:txBody>
      </p:sp>
      <p:sp>
        <p:nvSpPr>
          <p:cNvPr id="24" name="ee4pContent1">
            <a:extLst>
              <a:ext uri="{FF2B5EF4-FFF2-40B4-BE49-F238E27FC236}">
                <a16:creationId xmlns:a16="http://schemas.microsoft.com/office/drawing/2014/main" id="{E63D2659-1B64-4E8E-90B7-59D96277E8E3}"/>
              </a:ext>
            </a:extLst>
          </p:cNvPr>
          <p:cNvSpPr txBox="1"/>
          <p:nvPr/>
        </p:nvSpPr>
        <p:spPr>
          <a:xfrm>
            <a:off x="3746923" y="2708477"/>
            <a:ext cx="1650155"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bibendum. </a:t>
            </a:r>
            <a:br>
              <a:rPr lang="de-DE" sz="1100" dirty="0">
                <a:solidFill>
                  <a:schemeClr val="tx1"/>
                </a:solidFill>
                <a:latin typeface="+mn-lt"/>
              </a:rPr>
            </a:br>
            <a:br>
              <a:rPr lang="de-DE" sz="1100" dirty="0">
                <a:solidFill>
                  <a:schemeClr val="tx1"/>
                </a:solidFill>
                <a:latin typeface="+mn-lt"/>
              </a:rPr>
            </a:br>
            <a:r>
              <a:rPr lang="de-DE" sz="1100" dirty="0">
                <a:solidFill>
                  <a:schemeClr val="tx1"/>
                </a:solidFill>
                <a:latin typeface="+mn-lt"/>
              </a:rPr>
              <a:t>Aenean a elit justo. Vivamus laoreet, lorem id iaculis mattis, neque diam blandit nulla, et rhoncus diam augue placerat elit. </a:t>
            </a:r>
          </a:p>
        </p:txBody>
      </p:sp>
      <p:sp>
        <p:nvSpPr>
          <p:cNvPr id="25" name="ee4pHeader1">
            <a:extLst>
              <a:ext uri="{FF2B5EF4-FFF2-40B4-BE49-F238E27FC236}">
                <a16:creationId xmlns:a16="http://schemas.microsoft.com/office/drawing/2014/main" id="{836ADBD4-98C7-403E-8548-79AE8E863D23}"/>
              </a:ext>
            </a:extLst>
          </p:cNvPr>
          <p:cNvSpPr txBox="1"/>
          <p:nvPr/>
        </p:nvSpPr>
        <p:spPr>
          <a:xfrm>
            <a:off x="3746923" y="2580655"/>
            <a:ext cx="1650155"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26" name="ee4pHeader1">
            <a:extLst>
              <a:ext uri="{FF2B5EF4-FFF2-40B4-BE49-F238E27FC236}">
                <a16:creationId xmlns:a16="http://schemas.microsoft.com/office/drawing/2014/main" id="{A71722F7-5698-44AE-BC81-A5ACA06FED1D}"/>
              </a:ext>
            </a:extLst>
          </p:cNvPr>
          <p:cNvSpPr txBox="1"/>
          <p:nvPr/>
        </p:nvSpPr>
        <p:spPr>
          <a:xfrm>
            <a:off x="3746923" y="6010599"/>
            <a:ext cx="1650155"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27" name="ee4pHeader1">
            <a:extLst>
              <a:ext uri="{FF2B5EF4-FFF2-40B4-BE49-F238E27FC236}">
                <a16:creationId xmlns:a16="http://schemas.microsoft.com/office/drawing/2014/main" id="{9FD1C946-1CC2-4F9B-9CD5-72A0DF0BD80C}"/>
              </a:ext>
            </a:extLst>
          </p:cNvPr>
          <p:cNvSpPr txBox="1"/>
          <p:nvPr/>
        </p:nvSpPr>
        <p:spPr>
          <a:xfrm>
            <a:off x="3746923" y="2124829"/>
            <a:ext cx="1650155"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dirty="0">
                <a:solidFill>
                  <a:schemeClr val="bg1"/>
                </a:solidFill>
              </a:rPr>
              <a:t>Lorem Ipsum</a:t>
            </a:r>
          </a:p>
        </p:txBody>
      </p:sp>
      <p:sp>
        <p:nvSpPr>
          <p:cNvPr id="44" name="ee4pContent1">
            <a:extLst>
              <a:ext uri="{FF2B5EF4-FFF2-40B4-BE49-F238E27FC236}">
                <a16:creationId xmlns:a16="http://schemas.microsoft.com/office/drawing/2014/main" id="{CAE6F6E4-DC92-4979-BFBE-4F90C94C5A2C}"/>
              </a:ext>
            </a:extLst>
          </p:cNvPr>
          <p:cNvSpPr txBox="1"/>
          <p:nvPr/>
        </p:nvSpPr>
        <p:spPr>
          <a:xfrm>
            <a:off x="5509655" y="2708477"/>
            <a:ext cx="1650155"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bibendum. </a:t>
            </a:r>
            <a:br>
              <a:rPr lang="de-DE" sz="1100" dirty="0">
                <a:solidFill>
                  <a:schemeClr val="tx1"/>
                </a:solidFill>
                <a:latin typeface="+mn-lt"/>
              </a:rPr>
            </a:br>
            <a:br>
              <a:rPr lang="de-DE" sz="1100" dirty="0">
                <a:solidFill>
                  <a:schemeClr val="tx1"/>
                </a:solidFill>
                <a:latin typeface="+mn-lt"/>
              </a:rPr>
            </a:br>
            <a:r>
              <a:rPr lang="de-DE" sz="1100" dirty="0">
                <a:solidFill>
                  <a:schemeClr val="tx1"/>
                </a:solidFill>
                <a:latin typeface="+mn-lt"/>
              </a:rPr>
              <a:t>Aenean a elit justo. Vivamus laoreet, lorem id iaculis mattis, neque diam blandit nulla, et rhoncus diam augue placerat elit. </a:t>
            </a:r>
          </a:p>
        </p:txBody>
      </p:sp>
      <p:sp>
        <p:nvSpPr>
          <p:cNvPr id="45" name="ee4pHeader1">
            <a:extLst>
              <a:ext uri="{FF2B5EF4-FFF2-40B4-BE49-F238E27FC236}">
                <a16:creationId xmlns:a16="http://schemas.microsoft.com/office/drawing/2014/main" id="{A3A35E1D-7A9E-43EC-AC8F-09912F0E243F}"/>
              </a:ext>
            </a:extLst>
          </p:cNvPr>
          <p:cNvSpPr txBox="1"/>
          <p:nvPr/>
        </p:nvSpPr>
        <p:spPr>
          <a:xfrm>
            <a:off x="5509655" y="2580655"/>
            <a:ext cx="1650155"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49" name="ee4pHeader1">
            <a:extLst>
              <a:ext uri="{FF2B5EF4-FFF2-40B4-BE49-F238E27FC236}">
                <a16:creationId xmlns:a16="http://schemas.microsoft.com/office/drawing/2014/main" id="{A375D49E-6C36-415B-960B-6E217183C661}"/>
              </a:ext>
            </a:extLst>
          </p:cNvPr>
          <p:cNvSpPr txBox="1"/>
          <p:nvPr/>
        </p:nvSpPr>
        <p:spPr>
          <a:xfrm>
            <a:off x="5509655" y="6010599"/>
            <a:ext cx="1650155"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50" name="ee4pHeader1">
            <a:extLst>
              <a:ext uri="{FF2B5EF4-FFF2-40B4-BE49-F238E27FC236}">
                <a16:creationId xmlns:a16="http://schemas.microsoft.com/office/drawing/2014/main" id="{6E11A3F8-2EE9-47FE-AD27-C33AA7F60DB1}"/>
              </a:ext>
            </a:extLst>
          </p:cNvPr>
          <p:cNvSpPr txBox="1"/>
          <p:nvPr/>
        </p:nvSpPr>
        <p:spPr>
          <a:xfrm>
            <a:off x="5509655" y="2124829"/>
            <a:ext cx="1650155"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dirty="0">
                <a:solidFill>
                  <a:schemeClr val="bg1"/>
                </a:solidFill>
              </a:rPr>
              <a:t>Lorem Ipsum</a:t>
            </a:r>
          </a:p>
        </p:txBody>
      </p:sp>
      <p:sp>
        <p:nvSpPr>
          <p:cNvPr id="66" name="ee4pContent1">
            <a:extLst>
              <a:ext uri="{FF2B5EF4-FFF2-40B4-BE49-F238E27FC236}">
                <a16:creationId xmlns:a16="http://schemas.microsoft.com/office/drawing/2014/main" id="{F6AE202F-239B-4866-A8A4-D96D0374A172}"/>
              </a:ext>
            </a:extLst>
          </p:cNvPr>
          <p:cNvSpPr txBox="1"/>
          <p:nvPr/>
        </p:nvSpPr>
        <p:spPr>
          <a:xfrm>
            <a:off x="7272388" y="2708477"/>
            <a:ext cx="1650155" cy="3218974"/>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rm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bibendum. </a:t>
            </a:r>
            <a:br>
              <a:rPr lang="de-DE" sz="1100" dirty="0">
                <a:solidFill>
                  <a:schemeClr val="tx1"/>
                </a:solidFill>
                <a:latin typeface="+mn-lt"/>
              </a:rPr>
            </a:br>
            <a:br>
              <a:rPr lang="de-DE" sz="1100" dirty="0">
                <a:solidFill>
                  <a:schemeClr val="tx1"/>
                </a:solidFill>
                <a:latin typeface="+mn-lt"/>
              </a:rPr>
            </a:br>
            <a:r>
              <a:rPr lang="de-DE" sz="1100" dirty="0">
                <a:solidFill>
                  <a:schemeClr val="tx1"/>
                </a:solidFill>
                <a:latin typeface="+mn-lt"/>
              </a:rPr>
              <a:t>Aenean a elit justo. Vivamus laoreet, lorem id iaculis mattis, neque diam blandit nulla, et rhoncus diam augue placerat elit. </a:t>
            </a:r>
          </a:p>
        </p:txBody>
      </p:sp>
      <p:sp>
        <p:nvSpPr>
          <p:cNvPr id="67" name="ee4pHeader1">
            <a:extLst>
              <a:ext uri="{FF2B5EF4-FFF2-40B4-BE49-F238E27FC236}">
                <a16:creationId xmlns:a16="http://schemas.microsoft.com/office/drawing/2014/main" id="{A69016C4-5898-4D6E-99F3-541B5CF40B5C}"/>
              </a:ext>
            </a:extLst>
          </p:cNvPr>
          <p:cNvSpPr txBox="1"/>
          <p:nvPr/>
        </p:nvSpPr>
        <p:spPr>
          <a:xfrm>
            <a:off x="7272388" y="2580655"/>
            <a:ext cx="1650155"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sp>
        <p:nvSpPr>
          <p:cNvPr id="68" name="ee4pHeader1">
            <a:extLst>
              <a:ext uri="{FF2B5EF4-FFF2-40B4-BE49-F238E27FC236}">
                <a16:creationId xmlns:a16="http://schemas.microsoft.com/office/drawing/2014/main" id="{EBA76938-25D2-41B1-B525-EEC73966A5F4}"/>
              </a:ext>
            </a:extLst>
          </p:cNvPr>
          <p:cNvSpPr txBox="1"/>
          <p:nvPr/>
        </p:nvSpPr>
        <p:spPr>
          <a:xfrm>
            <a:off x="7272388" y="6010599"/>
            <a:ext cx="1650155"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a:solidFill>
                <a:schemeClr val="bg1"/>
              </a:solidFill>
            </a:endParaRPr>
          </a:p>
        </p:txBody>
      </p:sp>
      <p:grpSp>
        <p:nvGrpSpPr>
          <p:cNvPr id="72" name="Group 71">
            <a:extLst>
              <a:ext uri="{FF2B5EF4-FFF2-40B4-BE49-F238E27FC236}">
                <a16:creationId xmlns:a16="http://schemas.microsoft.com/office/drawing/2014/main" id="{54A1E73D-849E-4B69-B194-20E1A2365803}"/>
              </a:ext>
            </a:extLst>
          </p:cNvPr>
          <p:cNvGrpSpPr/>
          <p:nvPr/>
        </p:nvGrpSpPr>
        <p:grpSpPr>
          <a:xfrm>
            <a:off x="7858065" y="1602971"/>
            <a:ext cx="478800" cy="477192"/>
            <a:chOff x="3071135" y="1760585"/>
            <a:chExt cx="475200" cy="633600"/>
          </a:xfrm>
        </p:grpSpPr>
        <p:sp>
          <p:nvSpPr>
            <p:cNvPr id="73" name="Accent">
              <a:extLst>
                <a:ext uri="{FF2B5EF4-FFF2-40B4-BE49-F238E27FC236}">
                  <a16:creationId xmlns:a16="http://schemas.microsoft.com/office/drawing/2014/main" id="{9971983D-411E-403F-B6B8-100E17AD355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4" name="Outline">
              <a:extLst>
                <a:ext uri="{FF2B5EF4-FFF2-40B4-BE49-F238E27FC236}">
                  <a16:creationId xmlns:a16="http://schemas.microsoft.com/office/drawing/2014/main" id="{FE4EA5FC-3B75-451D-B127-2D4B00D849F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69" name="ee4pHeader1">
            <a:extLst>
              <a:ext uri="{FF2B5EF4-FFF2-40B4-BE49-F238E27FC236}">
                <a16:creationId xmlns:a16="http://schemas.microsoft.com/office/drawing/2014/main" id="{B186FEB3-D323-4068-9B72-FD025A1312FE}"/>
              </a:ext>
            </a:extLst>
          </p:cNvPr>
          <p:cNvSpPr txBox="1"/>
          <p:nvPr/>
        </p:nvSpPr>
        <p:spPr>
          <a:xfrm>
            <a:off x="7272388" y="2124829"/>
            <a:ext cx="1650155"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dirty="0">
                <a:solidFill>
                  <a:schemeClr val="bg1"/>
                </a:solidFill>
              </a:rPr>
              <a:t>Lorem Ipsum</a:t>
            </a:r>
          </a:p>
        </p:txBody>
      </p:sp>
    </p:spTree>
    <p:extLst>
      <p:ext uri="{BB962C8B-B14F-4D97-AF65-F5344CB8AC3E}">
        <p14:creationId xmlns:p14="http://schemas.microsoft.com/office/powerpoint/2010/main" val="2092302628"/>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AEE6C25-3692-430F-ADDC-EE7E72D789F8}"/>
              </a:ext>
            </a:extLst>
          </p:cNvPr>
          <p:cNvSpPr/>
          <p:nvPr/>
        </p:nvSpPr>
        <p:spPr>
          <a:xfrm>
            <a:off x="470254" y="747905"/>
            <a:ext cx="7974957" cy="4848946"/>
          </a:xfrm>
          <a:prstGeom prst="rect">
            <a:avLst/>
          </a:prstGeom>
          <a:noFill/>
          <a:ln w="60325">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 name="Rectangle 3">
            <a:extLst>
              <a:ext uri="{FF2B5EF4-FFF2-40B4-BE49-F238E27FC236}">
                <a16:creationId xmlns:a16="http://schemas.microsoft.com/office/drawing/2014/main" id="{B72A5E5B-DF27-4B77-A27F-9ACFC11D8601}"/>
              </a:ext>
            </a:extLst>
          </p:cNvPr>
          <p:cNvSpPr/>
          <p:nvPr/>
        </p:nvSpPr>
        <p:spPr>
          <a:xfrm>
            <a:off x="619690" y="988547"/>
            <a:ext cx="7974957" cy="484894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5" name="Picture 4">
            <a:extLst>
              <a:ext uri="{FF2B5EF4-FFF2-40B4-BE49-F238E27FC236}">
                <a16:creationId xmlns:a16="http://schemas.microsoft.com/office/drawing/2014/main" id="{7CBCEB47-0449-49D6-82D2-426659E9B7ED}"/>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982693" y="798063"/>
            <a:ext cx="1107160" cy="1476214"/>
          </a:xfrm>
          <a:prstGeom prst="rect">
            <a:avLst/>
          </a:prstGeom>
        </p:spPr>
      </p:pic>
      <p:pic>
        <p:nvPicPr>
          <p:cNvPr id="6" name="Picture 5">
            <a:extLst>
              <a:ext uri="{FF2B5EF4-FFF2-40B4-BE49-F238E27FC236}">
                <a16:creationId xmlns:a16="http://schemas.microsoft.com/office/drawing/2014/main" id="{5511916E-B38B-41F3-8BE0-EC91F8E3C4E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0800000">
            <a:off x="7222544" y="4479228"/>
            <a:ext cx="1107160" cy="1476214"/>
          </a:xfrm>
          <a:prstGeom prst="rect">
            <a:avLst/>
          </a:prstGeom>
        </p:spPr>
      </p:pic>
      <p:sp>
        <p:nvSpPr>
          <p:cNvPr id="7" name="Isosceles Triangle 6">
            <a:extLst>
              <a:ext uri="{FF2B5EF4-FFF2-40B4-BE49-F238E27FC236}">
                <a16:creationId xmlns:a16="http://schemas.microsoft.com/office/drawing/2014/main" id="{2735466A-10C8-4C86-AE9E-3C223B5697BC}"/>
              </a:ext>
            </a:extLst>
          </p:cNvPr>
          <p:cNvSpPr/>
          <p:nvPr/>
        </p:nvSpPr>
        <p:spPr>
          <a:xfrm flipV="1">
            <a:off x="6603771" y="5770331"/>
            <a:ext cx="833377" cy="621116"/>
          </a:xfrm>
          <a:prstGeom prst="triangle">
            <a:avLst/>
          </a:prstGeom>
          <a:solidFill>
            <a:srgbClr val="BE01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TextBox 7">
            <a:extLst>
              <a:ext uri="{FF2B5EF4-FFF2-40B4-BE49-F238E27FC236}">
                <a16:creationId xmlns:a16="http://schemas.microsoft.com/office/drawing/2014/main" id="{4234827B-E8D2-4B24-96AA-FA4B1DCD3164}"/>
              </a:ext>
            </a:extLst>
          </p:cNvPr>
          <p:cNvSpPr txBox="1"/>
          <p:nvPr/>
        </p:nvSpPr>
        <p:spPr>
          <a:xfrm>
            <a:off x="1088713" y="2086706"/>
            <a:ext cx="7036913" cy="2579077"/>
          </a:xfrm>
          <a:prstGeom prst="rect">
            <a:avLst/>
          </a:prstGeom>
          <a:noFill/>
        </p:spPr>
        <p:txBody>
          <a:bodyPr wrap="square" lIns="0" tIns="0" rIns="0" bIns="0" rtlCol="0" anchor="ctr">
            <a:normAutofit/>
          </a:bodyPr>
          <a:lstStyle/>
          <a:p>
            <a:pPr algn="ctr"/>
            <a:r>
              <a:rPr lang="en-PH" sz="2400"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Tree>
    <p:extLst>
      <p:ext uri="{BB962C8B-B14F-4D97-AF65-F5344CB8AC3E}">
        <p14:creationId xmlns:p14="http://schemas.microsoft.com/office/powerpoint/2010/main" val="92014683"/>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5E897DF-7AD5-C8F4-1CD0-D7342DE85546}"/>
              </a:ext>
            </a:extLst>
          </p:cNvPr>
          <p:cNvSpPr>
            <a:spLocks noGrp="1"/>
          </p:cNvSpPr>
          <p:nvPr>
            <p:ph type="title"/>
          </p:nvPr>
        </p:nvSpPr>
        <p:spPr/>
        <p:txBody>
          <a:bodyPr/>
          <a:lstStyle/>
          <a:p>
            <a:r>
              <a:rPr lang="en-US" dirty="0"/>
              <a:t>Four-Quote Testimonial Grid</a:t>
            </a:r>
          </a:p>
        </p:txBody>
      </p:sp>
      <p:grpSp>
        <p:nvGrpSpPr>
          <p:cNvPr id="6" name="Group 5">
            <a:extLst>
              <a:ext uri="{FF2B5EF4-FFF2-40B4-BE49-F238E27FC236}">
                <a16:creationId xmlns:a16="http://schemas.microsoft.com/office/drawing/2014/main" id="{D13CFA14-7A2A-FE66-80B1-9A7E3657549A}"/>
              </a:ext>
            </a:extLst>
          </p:cNvPr>
          <p:cNvGrpSpPr/>
          <p:nvPr/>
        </p:nvGrpSpPr>
        <p:grpSpPr>
          <a:xfrm>
            <a:off x="324453" y="1834782"/>
            <a:ext cx="4201780" cy="1857734"/>
            <a:chOff x="581628" y="1773822"/>
            <a:chExt cx="2482769" cy="1857734"/>
          </a:xfrm>
        </p:grpSpPr>
        <p:sp>
          <p:nvSpPr>
            <p:cNvPr id="3" name="Rectangle 2">
              <a:extLst>
                <a:ext uri="{FF2B5EF4-FFF2-40B4-BE49-F238E27FC236}">
                  <a16:creationId xmlns:a16="http://schemas.microsoft.com/office/drawing/2014/main" id="{657EBA51-9273-B284-FA59-60E2DACD7346}"/>
                </a:ext>
              </a:extLst>
            </p:cNvPr>
            <p:cNvSpPr/>
            <p:nvPr/>
          </p:nvSpPr>
          <p:spPr>
            <a:xfrm>
              <a:off x="581628" y="1875099"/>
              <a:ext cx="2482769" cy="165517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4" name="Rectangle 3">
              <a:extLst>
                <a:ext uri="{FF2B5EF4-FFF2-40B4-BE49-F238E27FC236}">
                  <a16:creationId xmlns:a16="http://schemas.microsoft.com/office/drawing/2014/main" id="{35D0361B-5C2A-3F12-E109-4F46B5A890BC}"/>
                </a:ext>
              </a:extLst>
            </p:cNvPr>
            <p:cNvSpPr/>
            <p:nvPr/>
          </p:nvSpPr>
          <p:spPr>
            <a:xfrm>
              <a:off x="581628" y="1773822"/>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5" name="Rectangle 4">
              <a:extLst>
                <a:ext uri="{FF2B5EF4-FFF2-40B4-BE49-F238E27FC236}">
                  <a16:creationId xmlns:a16="http://schemas.microsoft.com/office/drawing/2014/main" id="{676900B1-5FB3-3F0D-1A53-46C2E63F9316}"/>
                </a:ext>
              </a:extLst>
            </p:cNvPr>
            <p:cNvSpPr/>
            <p:nvPr/>
          </p:nvSpPr>
          <p:spPr>
            <a:xfrm>
              <a:off x="581628" y="3530278"/>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sp>
        <p:nvSpPr>
          <p:cNvPr id="8" name="Oval 7">
            <a:extLst>
              <a:ext uri="{FF2B5EF4-FFF2-40B4-BE49-F238E27FC236}">
                <a16:creationId xmlns:a16="http://schemas.microsoft.com/office/drawing/2014/main" id="{8BACBE11-D298-E8BC-EEF6-3704712AC66B}"/>
              </a:ext>
            </a:extLst>
          </p:cNvPr>
          <p:cNvSpPr/>
          <p:nvPr/>
        </p:nvSpPr>
        <p:spPr>
          <a:xfrm>
            <a:off x="372929" y="2138614"/>
            <a:ext cx="396682"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dirty="0">
                <a:solidFill>
                  <a:schemeClr val="tx1"/>
                </a:solidFill>
              </a:rPr>
              <a:t>“</a:t>
            </a:r>
            <a:endParaRPr lang="en-PH" sz="7200" dirty="0">
              <a:solidFill>
                <a:schemeClr val="tx1"/>
              </a:solidFill>
            </a:endParaRPr>
          </a:p>
        </p:txBody>
      </p:sp>
      <p:sp>
        <p:nvSpPr>
          <p:cNvPr id="12" name="TextBox 11">
            <a:extLst>
              <a:ext uri="{FF2B5EF4-FFF2-40B4-BE49-F238E27FC236}">
                <a16:creationId xmlns:a16="http://schemas.microsoft.com/office/drawing/2014/main" id="{888616F6-7B5A-D8F6-D36B-9615B0BCB5DA}"/>
              </a:ext>
            </a:extLst>
          </p:cNvPr>
          <p:cNvSpPr txBox="1"/>
          <p:nvPr/>
        </p:nvSpPr>
        <p:spPr>
          <a:xfrm>
            <a:off x="860247" y="2109624"/>
            <a:ext cx="3448915" cy="1107996"/>
          </a:xfrm>
          <a:prstGeom prst="rect">
            <a:avLst/>
          </a:prstGeom>
          <a:noFill/>
        </p:spPr>
        <p:txBody>
          <a:bodyPr wrap="square" lIns="0" tIns="0" rIns="0" bIns="0" rtlCol="0">
            <a:spAutoFit/>
          </a:bodyPr>
          <a:lstStyle/>
          <a:p>
            <a:pPr>
              <a:spcAft>
                <a:spcPts val="1200"/>
              </a:spcAft>
            </a:pPr>
            <a:r>
              <a:rPr lang="en-US" sz="1200" b="1" dirty="0"/>
              <a:t>Lorem ipsum dolor sit amet, consectetur adipiscing elit. </a:t>
            </a:r>
            <a:r>
              <a:rPr lang="en-US" sz="1200" dirty="0"/>
              <a:t>Ut tempor, quam et mattis pulvinar, mauris ligula suscipit arcu, sedUt tempor, quam et mattis pulvinar, mauris </a:t>
            </a:r>
          </a:p>
          <a:p>
            <a:pPr algn="r">
              <a:spcAft>
                <a:spcPts val="1200"/>
              </a:spcAft>
            </a:pPr>
            <a:r>
              <a:rPr lang="en-US" sz="1200" dirty="0"/>
              <a:t>-</a:t>
            </a:r>
            <a:r>
              <a:rPr lang="en-US" sz="1200" b="1" dirty="0"/>
              <a:t> Lorem ipsum dolor sit amet, </a:t>
            </a:r>
            <a:endParaRPr lang="en-US" sz="1200" dirty="0"/>
          </a:p>
        </p:txBody>
      </p:sp>
      <p:grpSp>
        <p:nvGrpSpPr>
          <p:cNvPr id="14" name="Group 13">
            <a:extLst>
              <a:ext uri="{FF2B5EF4-FFF2-40B4-BE49-F238E27FC236}">
                <a16:creationId xmlns:a16="http://schemas.microsoft.com/office/drawing/2014/main" id="{A432ACC6-58E9-2E5A-6A4B-6C51C4F6FDB2}"/>
              </a:ext>
            </a:extLst>
          </p:cNvPr>
          <p:cNvGrpSpPr/>
          <p:nvPr/>
        </p:nvGrpSpPr>
        <p:grpSpPr>
          <a:xfrm>
            <a:off x="4720994" y="1834782"/>
            <a:ext cx="4201780" cy="1857734"/>
            <a:chOff x="581628" y="1773822"/>
            <a:chExt cx="2482769" cy="1857734"/>
          </a:xfrm>
        </p:grpSpPr>
        <p:sp>
          <p:nvSpPr>
            <p:cNvPr id="15" name="Rectangle 14">
              <a:extLst>
                <a:ext uri="{FF2B5EF4-FFF2-40B4-BE49-F238E27FC236}">
                  <a16:creationId xmlns:a16="http://schemas.microsoft.com/office/drawing/2014/main" id="{9EEDA32D-5A70-A2DC-C6E7-75F1E4DB54F8}"/>
                </a:ext>
              </a:extLst>
            </p:cNvPr>
            <p:cNvSpPr/>
            <p:nvPr/>
          </p:nvSpPr>
          <p:spPr>
            <a:xfrm>
              <a:off x="581628" y="1875099"/>
              <a:ext cx="2482769" cy="165517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16" name="Rectangle 15">
              <a:extLst>
                <a:ext uri="{FF2B5EF4-FFF2-40B4-BE49-F238E27FC236}">
                  <a16:creationId xmlns:a16="http://schemas.microsoft.com/office/drawing/2014/main" id="{1E2B8B04-2D9E-4807-D20F-DC30E2FFF447}"/>
                </a:ext>
              </a:extLst>
            </p:cNvPr>
            <p:cNvSpPr/>
            <p:nvPr/>
          </p:nvSpPr>
          <p:spPr>
            <a:xfrm>
              <a:off x="581628" y="1773822"/>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17" name="Rectangle 16">
              <a:extLst>
                <a:ext uri="{FF2B5EF4-FFF2-40B4-BE49-F238E27FC236}">
                  <a16:creationId xmlns:a16="http://schemas.microsoft.com/office/drawing/2014/main" id="{919ADE17-2594-4291-298D-309491B79823}"/>
                </a:ext>
              </a:extLst>
            </p:cNvPr>
            <p:cNvSpPr/>
            <p:nvPr/>
          </p:nvSpPr>
          <p:spPr>
            <a:xfrm>
              <a:off x="581628" y="3530278"/>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sp>
        <p:nvSpPr>
          <p:cNvPr id="18" name="Oval 17">
            <a:extLst>
              <a:ext uri="{FF2B5EF4-FFF2-40B4-BE49-F238E27FC236}">
                <a16:creationId xmlns:a16="http://schemas.microsoft.com/office/drawing/2014/main" id="{8F35724B-43A2-4FDE-C1DA-0B052B6E9A5F}"/>
              </a:ext>
            </a:extLst>
          </p:cNvPr>
          <p:cNvSpPr/>
          <p:nvPr/>
        </p:nvSpPr>
        <p:spPr>
          <a:xfrm>
            <a:off x="4769469" y="2138614"/>
            <a:ext cx="396682"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dirty="0">
                <a:solidFill>
                  <a:schemeClr val="tx1"/>
                </a:solidFill>
              </a:rPr>
              <a:t>“</a:t>
            </a:r>
            <a:endParaRPr lang="en-PH" sz="7200" dirty="0">
              <a:solidFill>
                <a:schemeClr val="tx1"/>
              </a:solidFill>
            </a:endParaRPr>
          </a:p>
        </p:txBody>
      </p:sp>
      <p:sp>
        <p:nvSpPr>
          <p:cNvPr id="19" name="TextBox 18">
            <a:extLst>
              <a:ext uri="{FF2B5EF4-FFF2-40B4-BE49-F238E27FC236}">
                <a16:creationId xmlns:a16="http://schemas.microsoft.com/office/drawing/2014/main" id="{A45A6792-27BA-6C96-9936-78D04FCA3E0E}"/>
              </a:ext>
            </a:extLst>
          </p:cNvPr>
          <p:cNvSpPr txBox="1"/>
          <p:nvPr/>
        </p:nvSpPr>
        <p:spPr>
          <a:xfrm>
            <a:off x="5256787" y="2109624"/>
            <a:ext cx="3448915" cy="1107996"/>
          </a:xfrm>
          <a:prstGeom prst="rect">
            <a:avLst/>
          </a:prstGeom>
          <a:noFill/>
        </p:spPr>
        <p:txBody>
          <a:bodyPr wrap="square" lIns="0" tIns="0" rIns="0" bIns="0" rtlCol="0">
            <a:spAutoFit/>
          </a:bodyPr>
          <a:lstStyle/>
          <a:p>
            <a:pPr>
              <a:spcAft>
                <a:spcPts val="1200"/>
              </a:spcAft>
            </a:pPr>
            <a:r>
              <a:rPr lang="en-US" sz="1200" b="1" dirty="0"/>
              <a:t>Lorem ipsum dolor sit amet, consectetur adipiscing elit. </a:t>
            </a:r>
            <a:r>
              <a:rPr lang="en-US" sz="1200" dirty="0"/>
              <a:t>Ut tempor, quam et mattis pulvinar, mauris ligula suscipit arcu, sedUt tempor, quam et mattis pulvinar, mauris </a:t>
            </a:r>
          </a:p>
          <a:p>
            <a:pPr algn="r">
              <a:spcAft>
                <a:spcPts val="1200"/>
              </a:spcAft>
            </a:pPr>
            <a:r>
              <a:rPr lang="en-US" sz="1200" dirty="0"/>
              <a:t>-</a:t>
            </a:r>
            <a:r>
              <a:rPr lang="en-US" sz="1200" b="1" dirty="0"/>
              <a:t> Lorem ipsum dolor sit amet, </a:t>
            </a:r>
            <a:endParaRPr lang="en-US" sz="1200" dirty="0"/>
          </a:p>
        </p:txBody>
      </p:sp>
      <p:grpSp>
        <p:nvGrpSpPr>
          <p:cNvPr id="20" name="Group 19">
            <a:extLst>
              <a:ext uri="{FF2B5EF4-FFF2-40B4-BE49-F238E27FC236}">
                <a16:creationId xmlns:a16="http://schemas.microsoft.com/office/drawing/2014/main" id="{435F2188-DB99-F820-ECD8-2937DB5B8AB4}"/>
              </a:ext>
            </a:extLst>
          </p:cNvPr>
          <p:cNvGrpSpPr/>
          <p:nvPr/>
        </p:nvGrpSpPr>
        <p:grpSpPr>
          <a:xfrm>
            <a:off x="324453" y="3929800"/>
            <a:ext cx="4201780" cy="1857734"/>
            <a:chOff x="581628" y="1773822"/>
            <a:chExt cx="2482769" cy="1857734"/>
          </a:xfrm>
        </p:grpSpPr>
        <p:sp>
          <p:nvSpPr>
            <p:cNvPr id="21" name="Rectangle 20">
              <a:extLst>
                <a:ext uri="{FF2B5EF4-FFF2-40B4-BE49-F238E27FC236}">
                  <a16:creationId xmlns:a16="http://schemas.microsoft.com/office/drawing/2014/main" id="{8652D7B5-66BE-710E-02F8-7926EBBC6424}"/>
                </a:ext>
              </a:extLst>
            </p:cNvPr>
            <p:cNvSpPr/>
            <p:nvPr/>
          </p:nvSpPr>
          <p:spPr>
            <a:xfrm>
              <a:off x="581628" y="1875099"/>
              <a:ext cx="2482769" cy="165517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22" name="Rectangle 21">
              <a:extLst>
                <a:ext uri="{FF2B5EF4-FFF2-40B4-BE49-F238E27FC236}">
                  <a16:creationId xmlns:a16="http://schemas.microsoft.com/office/drawing/2014/main" id="{39FBE60C-1B62-9061-A0C5-F1603906E10C}"/>
                </a:ext>
              </a:extLst>
            </p:cNvPr>
            <p:cNvSpPr/>
            <p:nvPr/>
          </p:nvSpPr>
          <p:spPr>
            <a:xfrm>
              <a:off x="581628" y="1773822"/>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23" name="Rectangle 22">
              <a:extLst>
                <a:ext uri="{FF2B5EF4-FFF2-40B4-BE49-F238E27FC236}">
                  <a16:creationId xmlns:a16="http://schemas.microsoft.com/office/drawing/2014/main" id="{A93893FF-0881-B8D5-54C8-3AFDADB5C6F1}"/>
                </a:ext>
              </a:extLst>
            </p:cNvPr>
            <p:cNvSpPr/>
            <p:nvPr/>
          </p:nvSpPr>
          <p:spPr>
            <a:xfrm>
              <a:off x="581628" y="3530278"/>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sp>
        <p:nvSpPr>
          <p:cNvPr id="24" name="Oval 23">
            <a:extLst>
              <a:ext uri="{FF2B5EF4-FFF2-40B4-BE49-F238E27FC236}">
                <a16:creationId xmlns:a16="http://schemas.microsoft.com/office/drawing/2014/main" id="{12CE7BD1-4B83-6995-A7C9-B69BAC67A923}"/>
              </a:ext>
            </a:extLst>
          </p:cNvPr>
          <p:cNvSpPr/>
          <p:nvPr/>
        </p:nvSpPr>
        <p:spPr>
          <a:xfrm>
            <a:off x="372929" y="4233632"/>
            <a:ext cx="396682"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dirty="0">
                <a:solidFill>
                  <a:schemeClr val="tx1"/>
                </a:solidFill>
              </a:rPr>
              <a:t>“</a:t>
            </a:r>
            <a:endParaRPr lang="en-PH" sz="7200" dirty="0">
              <a:solidFill>
                <a:schemeClr val="tx1"/>
              </a:solidFill>
            </a:endParaRPr>
          </a:p>
        </p:txBody>
      </p:sp>
      <p:sp>
        <p:nvSpPr>
          <p:cNvPr id="25" name="TextBox 24">
            <a:extLst>
              <a:ext uri="{FF2B5EF4-FFF2-40B4-BE49-F238E27FC236}">
                <a16:creationId xmlns:a16="http://schemas.microsoft.com/office/drawing/2014/main" id="{CB4C6EE0-02E4-9FD3-6B16-F35C6CE19283}"/>
              </a:ext>
            </a:extLst>
          </p:cNvPr>
          <p:cNvSpPr txBox="1"/>
          <p:nvPr/>
        </p:nvSpPr>
        <p:spPr>
          <a:xfrm>
            <a:off x="860247" y="4204642"/>
            <a:ext cx="3448915" cy="1107996"/>
          </a:xfrm>
          <a:prstGeom prst="rect">
            <a:avLst/>
          </a:prstGeom>
          <a:noFill/>
        </p:spPr>
        <p:txBody>
          <a:bodyPr wrap="square" lIns="0" tIns="0" rIns="0" bIns="0" rtlCol="0">
            <a:spAutoFit/>
          </a:bodyPr>
          <a:lstStyle/>
          <a:p>
            <a:pPr>
              <a:spcAft>
                <a:spcPts val="1200"/>
              </a:spcAft>
            </a:pPr>
            <a:r>
              <a:rPr lang="en-US" sz="1200" b="1" dirty="0"/>
              <a:t>Lorem ipsum dolor sit amet, consectetur adipiscing elit. </a:t>
            </a:r>
            <a:r>
              <a:rPr lang="en-US" sz="1200" dirty="0"/>
              <a:t>Ut tempor, quam et mattis pulvinar, mauris ligula suscipit arcu, sedUt tempor, quam et mattis pulvinar, mauris </a:t>
            </a:r>
          </a:p>
          <a:p>
            <a:pPr algn="r">
              <a:spcAft>
                <a:spcPts val="1200"/>
              </a:spcAft>
            </a:pPr>
            <a:r>
              <a:rPr lang="en-US" sz="1200" dirty="0"/>
              <a:t>-</a:t>
            </a:r>
            <a:r>
              <a:rPr lang="en-US" sz="1200" b="1" dirty="0"/>
              <a:t> Lorem ipsum dolor sit amet, </a:t>
            </a:r>
            <a:endParaRPr lang="en-US" sz="1200" dirty="0"/>
          </a:p>
        </p:txBody>
      </p:sp>
      <p:grpSp>
        <p:nvGrpSpPr>
          <p:cNvPr id="26" name="Group 25">
            <a:extLst>
              <a:ext uri="{FF2B5EF4-FFF2-40B4-BE49-F238E27FC236}">
                <a16:creationId xmlns:a16="http://schemas.microsoft.com/office/drawing/2014/main" id="{A717DBCA-3951-B35A-AA4C-2F07AC0C734B}"/>
              </a:ext>
            </a:extLst>
          </p:cNvPr>
          <p:cNvGrpSpPr/>
          <p:nvPr/>
        </p:nvGrpSpPr>
        <p:grpSpPr>
          <a:xfrm>
            <a:off x="4720994" y="3929800"/>
            <a:ext cx="4201780" cy="1857734"/>
            <a:chOff x="581628" y="1773822"/>
            <a:chExt cx="2482769" cy="1857734"/>
          </a:xfrm>
        </p:grpSpPr>
        <p:sp>
          <p:nvSpPr>
            <p:cNvPr id="27" name="Rectangle 26">
              <a:extLst>
                <a:ext uri="{FF2B5EF4-FFF2-40B4-BE49-F238E27FC236}">
                  <a16:creationId xmlns:a16="http://schemas.microsoft.com/office/drawing/2014/main" id="{5993CB0D-EE88-D14F-5D1D-E4A02CCFE49D}"/>
                </a:ext>
              </a:extLst>
            </p:cNvPr>
            <p:cNvSpPr/>
            <p:nvPr/>
          </p:nvSpPr>
          <p:spPr>
            <a:xfrm>
              <a:off x="581628" y="1875099"/>
              <a:ext cx="2482769" cy="165517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28" name="Rectangle 27">
              <a:extLst>
                <a:ext uri="{FF2B5EF4-FFF2-40B4-BE49-F238E27FC236}">
                  <a16:creationId xmlns:a16="http://schemas.microsoft.com/office/drawing/2014/main" id="{F090CAF3-B730-7F6E-BBBE-F0457F8F16DF}"/>
                </a:ext>
              </a:extLst>
            </p:cNvPr>
            <p:cNvSpPr/>
            <p:nvPr/>
          </p:nvSpPr>
          <p:spPr>
            <a:xfrm>
              <a:off x="581628" y="1773822"/>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29" name="Rectangle 28">
              <a:extLst>
                <a:ext uri="{FF2B5EF4-FFF2-40B4-BE49-F238E27FC236}">
                  <a16:creationId xmlns:a16="http://schemas.microsoft.com/office/drawing/2014/main" id="{2185172B-2A1E-5D1C-7982-AF8C4D36EDBF}"/>
                </a:ext>
              </a:extLst>
            </p:cNvPr>
            <p:cNvSpPr/>
            <p:nvPr/>
          </p:nvSpPr>
          <p:spPr>
            <a:xfrm>
              <a:off x="581628" y="3530278"/>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sp>
        <p:nvSpPr>
          <p:cNvPr id="30" name="Oval 29">
            <a:extLst>
              <a:ext uri="{FF2B5EF4-FFF2-40B4-BE49-F238E27FC236}">
                <a16:creationId xmlns:a16="http://schemas.microsoft.com/office/drawing/2014/main" id="{FCD61971-D55F-4A70-7805-BC5C33D25925}"/>
              </a:ext>
            </a:extLst>
          </p:cNvPr>
          <p:cNvSpPr/>
          <p:nvPr/>
        </p:nvSpPr>
        <p:spPr>
          <a:xfrm>
            <a:off x="4769469" y="4233632"/>
            <a:ext cx="396682"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dirty="0">
                <a:solidFill>
                  <a:schemeClr val="tx1"/>
                </a:solidFill>
              </a:rPr>
              <a:t>“</a:t>
            </a:r>
            <a:endParaRPr lang="en-PH" sz="7200" dirty="0">
              <a:solidFill>
                <a:schemeClr val="tx1"/>
              </a:solidFill>
            </a:endParaRPr>
          </a:p>
        </p:txBody>
      </p:sp>
      <p:sp>
        <p:nvSpPr>
          <p:cNvPr id="31" name="TextBox 30">
            <a:extLst>
              <a:ext uri="{FF2B5EF4-FFF2-40B4-BE49-F238E27FC236}">
                <a16:creationId xmlns:a16="http://schemas.microsoft.com/office/drawing/2014/main" id="{7C9A5271-D12F-EB68-41A3-A7EE65206E4A}"/>
              </a:ext>
            </a:extLst>
          </p:cNvPr>
          <p:cNvSpPr txBox="1"/>
          <p:nvPr/>
        </p:nvSpPr>
        <p:spPr>
          <a:xfrm>
            <a:off x="5256787" y="4204642"/>
            <a:ext cx="3448915" cy="1107996"/>
          </a:xfrm>
          <a:prstGeom prst="rect">
            <a:avLst/>
          </a:prstGeom>
          <a:noFill/>
        </p:spPr>
        <p:txBody>
          <a:bodyPr wrap="square" lIns="0" tIns="0" rIns="0" bIns="0" rtlCol="0">
            <a:spAutoFit/>
          </a:bodyPr>
          <a:lstStyle/>
          <a:p>
            <a:pPr>
              <a:spcAft>
                <a:spcPts val="1200"/>
              </a:spcAft>
            </a:pPr>
            <a:r>
              <a:rPr lang="en-US" sz="1200" b="1" dirty="0"/>
              <a:t>Lorem ipsum dolor sit amet, consectetur adipiscing elit. </a:t>
            </a:r>
            <a:r>
              <a:rPr lang="en-US" sz="1200" dirty="0"/>
              <a:t>Ut tempor, quam et mattis pulvinar, mauris ligula suscipit arcu, sedUt tempor, quam et mattis pulvinar, mauris </a:t>
            </a:r>
          </a:p>
          <a:p>
            <a:pPr algn="r">
              <a:spcAft>
                <a:spcPts val="1200"/>
              </a:spcAft>
            </a:pPr>
            <a:r>
              <a:rPr lang="en-US" sz="1200" dirty="0"/>
              <a:t>-</a:t>
            </a:r>
            <a:r>
              <a:rPr lang="en-US" sz="1200" b="1" dirty="0"/>
              <a:t> Lorem ipsum dolor sit amet, </a:t>
            </a:r>
            <a:endParaRPr lang="en-US" sz="1200" dirty="0"/>
          </a:p>
        </p:txBody>
      </p:sp>
    </p:spTree>
    <p:extLst>
      <p:ext uri="{BB962C8B-B14F-4D97-AF65-F5344CB8AC3E}">
        <p14:creationId xmlns:p14="http://schemas.microsoft.com/office/powerpoint/2010/main" val="301625455"/>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929CDAE-8CBA-42C3-3252-3C4EF56A29F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7FEF85FF-222F-2C15-4066-C3C9FFF66A17}"/>
              </a:ext>
            </a:extLst>
          </p:cNvPr>
          <p:cNvSpPr>
            <a:spLocks noGrp="1"/>
          </p:cNvSpPr>
          <p:nvPr>
            <p:ph type="title"/>
          </p:nvPr>
        </p:nvSpPr>
        <p:spPr/>
        <p:txBody>
          <a:bodyPr/>
          <a:lstStyle/>
          <a:p>
            <a:r>
              <a:rPr lang="en-US" dirty="0"/>
              <a:t>Six-Quote Testimonial Grid</a:t>
            </a:r>
          </a:p>
        </p:txBody>
      </p:sp>
      <p:grpSp>
        <p:nvGrpSpPr>
          <p:cNvPr id="6" name="Group 5">
            <a:extLst>
              <a:ext uri="{FF2B5EF4-FFF2-40B4-BE49-F238E27FC236}">
                <a16:creationId xmlns:a16="http://schemas.microsoft.com/office/drawing/2014/main" id="{6C27320B-BC3E-4666-D96F-BEA098E481D7}"/>
              </a:ext>
            </a:extLst>
          </p:cNvPr>
          <p:cNvGrpSpPr/>
          <p:nvPr/>
        </p:nvGrpSpPr>
        <p:grpSpPr>
          <a:xfrm>
            <a:off x="324453" y="1834782"/>
            <a:ext cx="2788413" cy="1857734"/>
            <a:chOff x="581628" y="1773822"/>
            <a:chExt cx="2482769" cy="1857734"/>
          </a:xfrm>
        </p:grpSpPr>
        <p:sp>
          <p:nvSpPr>
            <p:cNvPr id="3" name="Rectangle 2">
              <a:extLst>
                <a:ext uri="{FF2B5EF4-FFF2-40B4-BE49-F238E27FC236}">
                  <a16:creationId xmlns:a16="http://schemas.microsoft.com/office/drawing/2014/main" id="{063BAAA6-C3A1-9AD5-625D-C7A5EE9F7C86}"/>
                </a:ext>
              </a:extLst>
            </p:cNvPr>
            <p:cNvSpPr/>
            <p:nvPr/>
          </p:nvSpPr>
          <p:spPr>
            <a:xfrm>
              <a:off x="581628" y="1875099"/>
              <a:ext cx="2482769" cy="165517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4" name="Rectangle 3">
              <a:extLst>
                <a:ext uri="{FF2B5EF4-FFF2-40B4-BE49-F238E27FC236}">
                  <a16:creationId xmlns:a16="http://schemas.microsoft.com/office/drawing/2014/main" id="{995A1ABB-6A7A-A47C-1536-461B42BE763A}"/>
                </a:ext>
              </a:extLst>
            </p:cNvPr>
            <p:cNvSpPr/>
            <p:nvPr/>
          </p:nvSpPr>
          <p:spPr>
            <a:xfrm>
              <a:off x="581628" y="1773822"/>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5" name="Rectangle 4">
              <a:extLst>
                <a:ext uri="{FF2B5EF4-FFF2-40B4-BE49-F238E27FC236}">
                  <a16:creationId xmlns:a16="http://schemas.microsoft.com/office/drawing/2014/main" id="{A4B3AA5B-1921-1429-F72D-D8061725ED11}"/>
                </a:ext>
              </a:extLst>
            </p:cNvPr>
            <p:cNvSpPr/>
            <p:nvPr/>
          </p:nvSpPr>
          <p:spPr>
            <a:xfrm>
              <a:off x="581628" y="3530278"/>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grpSp>
      <p:sp>
        <p:nvSpPr>
          <p:cNvPr id="8" name="Oval 7">
            <a:extLst>
              <a:ext uri="{FF2B5EF4-FFF2-40B4-BE49-F238E27FC236}">
                <a16:creationId xmlns:a16="http://schemas.microsoft.com/office/drawing/2014/main" id="{C0D8F29E-9594-27F1-753B-BA8256DCCC9E}"/>
              </a:ext>
            </a:extLst>
          </p:cNvPr>
          <p:cNvSpPr/>
          <p:nvPr/>
        </p:nvSpPr>
        <p:spPr>
          <a:xfrm>
            <a:off x="356624" y="2138614"/>
            <a:ext cx="263248"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dirty="0">
                <a:solidFill>
                  <a:schemeClr val="tx1"/>
                </a:solidFill>
              </a:rPr>
              <a:t>“</a:t>
            </a:r>
            <a:endParaRPr lang="en-PH" sz="7200" dirty="0">
              <a:solidFill>
                <a:schemeClr val="tx1"/>
              </a:solidFill>
            </a:endParaRPr>
          </a:p>
        </p:txBody>
      </p:sp>
      <p:sp>
        <p:nvSpPr>
          <p:cNvPr id="12" name="TextBox 11">
            <a:extLst>
              <a:ext uri="{FF2B5EF4-FFF2-40B4-BE49-F238E27FC236}">
                <a16:creationId xmlns:a16="http://schemas.microsoft.com/office/drawing/2014/main" id="{E2B4297D-C8B6-6791-2174-1F42D16A5937}"/>
              </a:ext>
            </a:extLst>
          </p:cNvPr>
          <p:cNvSpPr txBox="1"/>
          <p:nvPr/>
        </p:nvSpPr>
        <p:spPr>
          <a:xfrm>
            <a:off x="680020" y="2109624"/>
            <a:ext cx="2288792" cy="1284967"/>
          </a:xfrm>
          <a:prstGeom prst="rect">
            <a:avLst/>
          </a:prstGeom>
          <a:noFill/>
        </p:spPr>
        <p:txBody>
          <a:bodyPr wrap="square" lIns="0" tIns="0" rIns="0" bIns="0" rtlCol="0">
            <a:spAutoFit/>
          </a:bodyPr>
          <a:lstStyle/>
          <a:p>
            <a:pPr>
              <a:spcAft>
                <a:spcPts val="1200"/>
              </a:spcAft>
            </a:pPr>
            <a:r>
              <a:rPr lang="en-US" sz="1050" b="1" dirty="0"/>
              <a:t>Lorem ipsum dolor sit amet, consectetur adipiscing elit. </a:t>
            </a:r>
            <a:r>
              <a:rPr lang="en-US" sz="1050" dirty="0"/>
              <a:t>Ut tempor, quam et mattis pulvinar, mauris ligula suscipit arcu, sedUt tempor, quam et mattis pulvinar, mauris </a:t>
            </a:r>
          </a:p>
          <a:p>
            <a:pPr algn="r">
              <a:spcAft>
                <a:spcPts val="1200"/>
              </a:spcAft>
            </a:pPr>
            <a:r>
              <a:rPr lang="en-US" sz="1050" dirty="0"/>
              <a:t>-</a:t>
            </a:r>
            <a:r>
              <a:rPr lang="en-US" sz="1050" b="1" dirty="0"/>
              <a:t> Lorem ipsum dolor sit amet, </a:t>
            </a:r>
            <a:endParaRPr lang="en-US" sz="1050" dirty="0"/>
          </a:p>
        </p:txBody>
      </p:sp>
      <p:grpSp>
        <p:nvGrpSpPr>
          <p:cNvPr id="20" name="Group 19">
            <a:extLst>
              <a:ext uri="{FF2B5EF4-FFF2-40B4-BE49-F238E27FC236}">
                <a16:creationId xmlns:a16="http://schemas.microsoft.com/office/drawing/2014/main" id="{65E13D08-5B4E-5BE2-7665-256D6A1C7042}"/>
              </a:ext>
            </a:extLst>
          </p:cNvPr>
          <p:cNvGrpSpPr/>
          <p:nvPr/>
        </p:nvGrpSpPr>
        <p:grpSpPr>
          <a:xfrm>
            <a:off x="324453" y="3929800"/>
            <a:ext cx="2788413" cy="1857734"/>
            <a:chOff x="581628" y="1773822"/>
            <a:chExt cx="2482769" cy="1857734"/>
          </a:xfrm>
        </p:grpSpPr>
        <p:sp>
          <p:nvSpPr>
            <p:cNvPr id="21" name="Rectangle 20">
              <a:extLst>
                <a:ext uri="{FF2B5EF4-FFF2-40B4-BE49-F238E27FC236}">
                  <a16:creationId xmlns:a16="http://schemas.microsoft.com/office/drawing/2014/main" id="{6F67A63F-00D5-208D-A9E7-0EDDC59CF2FD}"/>
                </a:ext>
              </a:extLst>
            </p:cNvPr>
            <p:cNvSpPr/>
            <p:nvPr/>
          </p:nvSpPr>
          <p:spPr>
            <a:xfrm>
              <a:off x="581628" y="1875099"/>
              <a:ext cx="2482769" cy="165517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22" name="Rectangle 21">
              <a:extLst>
                <a:ext uri="{FF2B5EF4-FFF2-40B4-BE49-F238E27FC236}">
                  <a16:creationId xmlns:a16="http://schemas.microsoft.com/office/drawing/2014/main" id="{BBEF6059-5373-F56D-F1E7-A2F433BE7AE3}"/>
                </a:ext>
              </a:extLst>
            </p:cNvPr>
            <p:cNvSpPr/>
            <p:nvPr/>
          </p:nvSpPr>
          <p:spPr>
            <a:xfrm>
              <a:off x="581628" y="1773822"/>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23" name="Rectangle 22">
              <a:extLst>
                <a:ext uri="{FF2B5EF4-FFF2-40B4-BE49-F238E27FC236}">
                  <a16:creationId xmlns:a16="http://schemas.microsoft.com/office/drawing/2014/main" id="{207901FE-3728-2295-AAD6-ECDB9962E008}"/>
                </a:ext>
              </a:extLst>
            </p:cNvPr>
            <p:cNvSpPr/>
            <p:nvPr/>
          </p:nvSpPr>
          <p:spPr>
            <a:xfrm>
              <a:off x="581628" y="3530278"/>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grpSp>
      <p:sp>
        <p:nvSpPr>
          <p:cNvPr id="24" name="Oval 23">
            <a:extLst>
              <a:ext uri="{FF2B5EF4-FFF2-40B4-BE49-F238E27FC236}">
                <a16:creationId xmlns:a16="http://schemas.microsoft.com/office/drawing/2014/main" id="{C2A73724-9E9F-6285-C505-1A38CE86CF54}"/>
              </a:ext>
            </a:extLst>
          </p:cNvPr>
          <p:cNvSpPr/>
          <p:nvPr/>
        </p:nvSpPr>
        <p:spPr>
          <a:xfrm>
            <a:off x="356624" y="4233632"/>
            <a:ext cx="263248"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dirty="0">
                <a:solidFill>
                  <a:schemeClr val="tx1"/>
                </a:solidFill>
              </a:rPr>
              <a:t>“</a:t>
            </a:r>
            <a:endParaRPr lang="en-PH" sz="7200" dirty="0">
              <a:solidFill>
                <a:schemeClr val="tx1"/>
              </a:solidFill>
            </a:endParaRPr>
          </a:p>
        </p:txBody>
      </p:sp>
      <p:sp>
        <p:nvSpPr>
          <p:cNvPr id="25" name="TextBox 24">
            <a:extLst>
              <a:ext uri="{FF2B5EF4-FFF2-40B4-BE49-F238E27FC236}">
                <a16:creationId xmlns:a16="http://schemas.microsoft.com/office/drawing/2014/main" id="{8C96FFC0-5690-9E2B-3A8A-F405585BC072}"/>
              </a:ext>
            </a:extLst>
          </p:cNvPr>
          <p:cNvSpPr txBox="1"/>
          <p:nvPr/>
        </p:nvSpPr>
        <p:spPr>
          <a:xfrm>
            <a:off x="680020" y="4204642"/>
            <a:ext cx="2288792" cy="1284967"/>
          </a:xfrm>
          <a:prstGeom prst="rect">
            <a:avLst/>
          </a:prstGeom>
          <a:noFill/>
        </p:spPr>
        <p:txBody>
          <a:bodyPr wrap="square" lIns="0" tIns="0" rIns="0" bIns="0" rtlCol="0">
            <a:spAutoFit/>
          </a:bodyPr>
          <a:lstStyle/>
          <a:p>
            <a:pPr>
              <a:spcAft>
                <a:spcPts val="1200"/>
              </a:spcAft>
            </a:pPr>
            <a:r>
              <a:rPr lang="en-US" sz="1050" b="1" dirty="0"/>
              <a:t>Lorem ipsum dolor sit amet, consectetur adipiscing elit. </a:t>
            </a:r>
            <a:r>
              <a:rPr lang="en-US" sz="1050" dirty="0"/>
              <a:t>Ut tempor, quam et mattis pulvinar, mauris ligula suscipit arcu, sedUt tempor, quam et mattis pulvinar, mauris </a:t>
            </a:r>
          </a:p>
          <a:p>
            <a:pPr algn="r">
              <a:spcAft>
                <a:spcPts val="1200"/>
              </a:spcAft>
            </a:pPr>
            <a:r>
              <a:rPr lang="en-US" sz="1050" dirty="0"/>
              <a:t>-</a:t>
            </a:r>
            <a:r>
              <a:rPr lang="en-US" sz="1050" b="1" dirty="0"/>
              <a:t> Lorem ipsum dolor sit amet, </a:t>
            </a:r>
            <a:endParaRPr lang="en-US" sz="1050" dirty="0"/>
          </a:p>
        </p:txBody>
      </p:sp>
      <p:grpSp>
        <p:nvGrpSpPr>
          <p:cNvPr id="14" name="Group 13">
            <a:extLst>
              <a:ext uri="{FF2B5EF4-FFF2-40B4-BE49-F238E27FC236}">
                <a16:creationId xmlns:a16="http://schemas.microsoft.com/office/drawing/2014/main" id="{CA96A494-AFBC-356B-15F0-22FC261C93A9}"/>
              </a:ext>
            </a:extLst>
          </p:cNvPr>
          <p:cNvGrpSpPr/>
          <p:nvPr/>
        </p:nvGrpSpPr>
        <p:grpSpPr>
          <a:xfrm>
            <a:off x="3229407" y="1834782"/>
            <a:ext cx="2788413" cy="1857734"/>
            <a:chOff x="581628" y="1773822"/>
            <a:chExt cx="2482769" cy="1857734"/>
          </a:xfrm>
        </p:grpSpPr>
        <p:sp>
          <p:nvSpPr>
            <p:cNvPr id="15" name="Rectangle 14">
              <a:extLst>
                <a:ext uri="{FF2B5EF4-FFF2-40B4-BE49-F238E27FC236}">
                  <a16:creationId xmlns:a16="http://schemas.microsoft.com/office/drawing/2014/main" id="{912DF420-90FF-CCA6-29DC-D026E7EA1968}"/>
                </a:ext>
              </a:extLst>
            </p:cNvPr>
            <p:cNvSpPr/>
            <p:nvPr/>
          </p:nvSpPr>
          <p:spPr>
            <a:xfrm>
              <a:off x="581628" y="1875099"/>
              <a:ext cx="2482769" cy="165517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16" name="Rectangle 15">
              <a:extLst>
                <a:ext uri="{FF2B5EF4-FFF2-40B4-BE49-F238E27FC236}">
                  <a16:creationId xmlns:a16="http://schemas.microsoft.com/office/drawing/2014/main" id="{13161A5D-5B92-A945-17C0-C8CAEB13F03B}"/>
                </a:ext>
              </a:extLst>
            </p:cNvPr>
            <p:cNvSpPr/>
            <p:nvPr/>
          </p:nvSpPr>
          <p:spPr>
            <a:xfrm>
              <a:off x="581628" y="1773822"/>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17" name="Rectangle 16">
              <a:extLst>
                <a:ext uri="{FF2B5EF4-FFF2-40B4-BE49-F238E27FC236}">
                  <a16:creationId xmlns:a16="http://schemas.microsoft.com/office/drawing/2014/main" id="{9424242E-6C00-7DAA-4860-28FA56E1E2BC}"/>
                </a:ext>
              </a:extLst>
            </p:cNvPr>
            <p:cNvSpPr/>
            <p:nvPr/>
          </p:nvSpPr>
          <p:spPr>
            <a:xfrm>
              <a:off x="581628" y="3530278"/>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grpSp>
      <p:sp>
        <p:nvSpPr>
          <p:cNvPr id="18" name="Oval 17">
            <a:extLst>
              <a:ext uri="{FF2B5EF4-FFF2-40B4-BE49-F238E27FC236}">
                <a16:creationId xmlns:a16="http://schemas.microsoft.com/office/drawing/2014/main" id="{EE42191B-ADA3-C64D-09BF-6DAC98758012}"/>
              </a:ext>
            </a:extLst>
          </p:cNvPr>
          <p:cNvSpPr/>
          <p:nvPr/>
        </p:nvSpPr>
        <p:spPr>
          <a:xfrm>
            <a:off x="3261577" y="2138614"/>
            <a:ext cx="263248"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dirty="0">
                <a:solidFill>
                  <a:schemeClr val="tx1"/>
                </a:solidFill>
              </a:rPr>
              <a:t>“</a:t>
            </a:r>
            <a:endParaRPr lang="en-PH" sz="7200" dirty="0">
              <a:solidFill>
                <a:schemeClr val="tx1"/>
              </a:solidFill>
            </a:endParaRPr>
          </a:p>
        </p:txBody>
      </p:sp>
      <p:sp>
        <p:nvSpPr>
          <p:cNvPr id="19" name="TextBox 18">
            <a:extLst>
              <a:ext uri="{FF2B5EF4-FFF2-40B4-BE49-F238E27FC236}">
                <a16:creationId xmlns:a16="http://schemas.microsoft.com/office/drawing/2014/main" id="{DDC62D06-81A3-CCFB-2D5C-BDA571289B07}"/>
              </a:ext>
            </a:extLst>
          </p:cNvPr>
          <p:cNvSpPr txBox="1"/>
          <p:nvPr/>
        </p:nvSpPr>
        <p:spPr>
          <a:xfrm>
            <a:off x="3584974" y="2109624"/>
            <a:ext cx="2288792" cy="1284967"/>
          </a:xfrm>
          <a:prstGeom prst="rect">
            <a:avLst/>
          </a:prstGeom>
          <a:noFill/>
        </p:spPr>
        <p:txBody>
          <a:bodyPr wrap="square" lIns="0" tIns="0" rIns="0" bIns="0" rtlCol="0">
            <a:spAutoFit/>
          </a:bodyPr>
          <a:lstStyle/>
          <a:p>
            <a:pPr>
              <a:spcAft>
                <a:spcPts val="1200"/>
              </a:spcAft>
            </a:pPr>
            <a:r>
              <a:rPr lang="en-US" sz="1050" b="1" dirty="0"/>
              <a:t>Lorem ipsum dolor sit amet, consectetur adipiscing elit. </a:t>
            </a:r>
            <a:r>
              <a:rPr lang="en-US" sz="1050" dirty="0"/>
              <a:t>Ut tempor, quam et mattis pulvinar, mauris ligula suscipit arcu, sedUt tempor, quam et mattis pulvinar, mauris </a:t>
            </a:r>
          </a:p>
          <a:p>
            <a:pPr algn="r">
              <a:spcAft>
                <a:spcPts val="1200"/>
              </a:spcAft>
            </a:pPr>
            <a:r>
              <a:rPr lang="en-US" sz="1050" dirty="0"/>
              <a:t>-</a:t>
            </a:r>
            <a:r>
              <a:rPr lang="en-US" sz="1050" b="1" dirty="0"/>
              <a:t> Lorem ipsum dolor sit amet, </a:t>
            </a:r>
            <a:endParaRPr lang="en-US" sz="1050" dirty="0"/>
          </a:p>
        </p:txBody>
      </p:sp>
      <p:grpSp>
        <p:nvGrpSpPr>
          <p:cNvPr id="26" name="Group 25">
            <a:extLst>
              <a:ext uri="{FF2B5EF4-FFF2-40B4-BE49-F238E27FC236}">
                <a16:creationId xmlns:a16="http://schemas.microsoft.com/office/drawing/2014/main" id="{889E8620-C744-80D8-E2ED-3A2AAD404C19}"/>
              </a:ext>
            </a:extLst>
          </p:cNvPr>
          <p:cNvGrpSpPr/>
          <p:nvPr/>
        </p:nvGrpSpPr>
        <p:grpSpPr>
          <a:xfrm>
            <a:off x="3229407" y="3929800"/>
            <a:ext cx="2788413" cy="1857734"/>
            <a:chOff x="581628" y="1773822"/>
            <a:chExt cx="2482769" cy="1857734"/>
          </a:xfrm>
        </p:grpSpPr>
        <p:sp>
          <p:nvSpPr>
            <p:cNvPr id="27" name="Rectangle 26">
              <a:extLst>
                <a:ext uri="{FF2B5EF4-FFF2-40B4-BE49-F238E27FC236}">
                  <a16:creationId xmlns:a16="http://schemas.microsoft.com/office/drawing/2014/main" id="{0F85E0D1-0748-94A5-68BE-CC3968381EE1}"/>
                </a:ext>
              </a:extLst>
            </p:cNvPr>
            <p:cNvSpPr/>
            <p:nvPr/>
          </p:nvSpPr>
          <p:spPr>
            <a:xfrm>
              <a:off x="581628" y="1875099"/>
              <a:ext cx="2482769" cy="165517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28" name="Rectangle 27">
              <a:extLst>
                <a:ext uri="{FF2B5EF4-FFF2-40B4-BE49-F238E27FC236}">
                  <a16:creationId xmlns:a16="http://schemas.microsoft.com/office/drawing/2014/main" id="{7A128AB6-B97A-E9C9-28D0-1FE61BE87E67}"/>
                </a:ext>
              </a:extLst>
            </p:cNvPr>
            <p:cNvSpPr/>
            <p:nvPr/>
          </p:nvSpPr>
          <p:spPr>
            <a:xfrm>
              <a:off x="581628" y="1773822"/>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29" name="Rectangle 28">
              <a:extLst>
                <a:ext uri="{FF2B5EF4-FFF2-40B4-BE49-F238E27FC236}">
                  <a16:creationId xmlns:a16="http://schemas.microsoft.com/office/drawing/2014/main" id="{29AE55E0-E867-77EE-574A-645874024F74}"/>
                </a:ext>
              </a:extLst>
            </p:cNvPr>
            <p:cNvSpPr/>
            <p:nvPr/>
          </p:nvSpPr>
          <p:spPr>
            <a:xfrm>
              <a:off x="581628" y="3530278"/>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grpSp>
      <p:sp>
        <p:nvSpPr>
          <p:cNvPr id="30" name="Oval 29">
            <a:extLst>
              <a:ext uri="{FF2B5EF4-FFF2-40B4-BE49-F238E27FC236}">
                <a16:creationId xmlns:a16="http://schemas.microsoft.com/office/drawing/2014/main" id="{0FFB622B-47B9-10D3-313C-26B759B1C87F}"/>
              </a:ext>
            </a:extLst>
          </p:cNvPr>
          <p:cNvSpPr/>
          <p:nvPr/>
        </p:nvSpPr>
        <p:spPr>
          <a:xfrm>
            <a:off x="3261577" y="4233632"/>
            <a:ext cx="263248"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dirty="0">
                <a:solidFill>
                  <a:schemeClr val="tx1"/>
                </a:solidFill>
              </a:rPr>
              <a:t>“</a:t>
            </a:r>
            <a:endParaRPr lang="en-PH" sz="7200" dirty="0">
              <a:solidFill>
                <a:schemeClr val="tx1"/>
              </a:solidFill>
            </a:endParaRPr>
          </a:p>
        </p:txBody>
      </p:sp>
      <p:sp>
        <p:nvSpPr>
          <p:cNvPr id="31" name="TextBox 30">
            <a:extLst>
              <a:ext uri="{FF2B5EF4-FFF2-40B4-BE49-F238E27FC236}">
                <a16:creationId xmlns:a16="http://schemas.microsoft.com/office/drawing/2014/main" id="{9D16EDA8-A203-374A-9B3F-1360E56D86BB}"/>
              </a:ext>
            </a:extLst>
          </p:cNvPr>
          <p:cNvSpPr txBox="1"/>
          <p:nvPr/>
        </p:nvSpPr>
        <p:spPr>
          <a:xfrm>
            <a:off x="3584974" y="4204642"/>
            <a:ext cx="2288792" cy="1284967"/>
          </a:xfrm>
          <a:prstGeom prst="rect">
            <a:avLst/>
          </a:prstGeom>
          <a:noFill/>
        </p:spPr>
        <p:txBody>
          <a:bodyPr wrap="square" lIns="0" tIns="0" rIns="0" bIns="0" rtlCol="0">
            <a:spAutoFit/>
          </a:bodyPr>
          <a:lstStyle/>
          <a:p>
            <a:pPr>
              <a:spcAft>
                <a:spcPts val="1200"/>
              </a:spcAft>
            </a:pPr>
            <a:r>
              <a:rPr lang="en-US" sz="1050" b="1" dirty="0"/>
              <a:t>Lorem ipsum dolor sit amet, consectetur adipiscing elit. </a:t>
            </a:r>
            <a:r>
              <a:rPr lang="en-US" sz="1050" dirty="0"/>
              <a:t>Ut tempor, quam et mattis pulvinar, mauris ligula suscipit arcu, sedUt tempor, quam et mattis pulvinar, mauris </a:t>
            </a:r>
          </a:p>
          <a:p>
            <a:pPr algn="r">
              <a:spcAft>
                <a:spcPts val="1200"/>
              </a:spcAft>
            </a:pPr>
            <a:r>
              <a:rPr lang="en-US" sz="1050" dirty="0"/>
              <a:t>-</a:t>
            </a:r>
            <a:r>
              <a:rPr lang="en-US" sz="1050" b="1" dirty="0"/>
              <a:t> Lorem ipsum dolor sit amet, </a:t>
            </a:r>
            <a:endParaRPr lang="en-US" sz="1050" dirty="0"/>
          </a:p>
        </p:txBody>
      </p:sp>
      <p:grpSp>
        <p:nvGrpSpPr>
          <p:cNvPr id="9" name="Group 8">
            <a:extLst>
              <a:ext uri="{FF2B5EF4-FFF2-40B4-BE49-F238E27FC236}">
                <a16:creationId xmlns:a16="http://schemas.microsoft.com/office/drawing/2014/main" id="{E8576A66-1BEF-A304-EE11-E6B7EE66976A}"/>
              </a:ext>
            </a:extLst>
          </p:cNvPr>
          <p:cNvGrpSpPr/>
          <p:nvPr/>
        </p:nvGrpSpPr>
        <p:grpSpPr>
          <a:xfrm>
            <a:off x="6134361" y="1834782"/>
            <a:ext cx="2788413" cy="1857734"/>
            <a:chOff x="581628" y="1773822"/>
            <a:chExt cx="2482769" cy="1857734"/>
          </a:xfrm>
        </p:grpSpPr>
        <p:sp>
          <p:nvSpPr>
            <p:cNvPr id="10" name="Rectangle 9">
              <a:extLst>
                <a:ext uri="{FF2B5EF4-FFF2-40B4-BE49-F238E27FC236}">
                  <a16:creationId xmlns:a16="http://schemas.microsoft.com/office/drawing/2014/main" id="{B1DB8B37-AC9E-5B9B-7E2F-7113444246E2}"/>
                </a:ext>
              </a:extLst>
            </p:cNvPr>
            <p:cNvSpPr/>
            <p:nvPr/>
          </p:nvSpPr>
          <p:spPr>
            <a:xfrm>
              <a:off x="581628" y="1875099"/>
              <a:ext cx="2482769" cy="165517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11" name="Rectangle 10">
              <a:extLst>
                <a:ext uri="{FF2B5EF4-FFF2-40B4-BE49-F238E27FC236}">
                  <a16:creationId xmlns:a16="http://schemas.microsoft.com/office/drawing/2014/main" id="{838AFBD7-0778-05C7-067F-553BA0B5DF24}"/>
                </a:ext>
              </a:extLst>
            </p:cNvPr>
            <p:cNvSpPr/>
            <p:nvPr/>
          </p:nvSpPr>
          <p:spPr>
            <a:xfrm>
              <a:off x="581628" y="1773822"/>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13" name="Rectangle 12">
              <a:extLst>
                <a:ext uri="{FF2B5EF4-FFF2-40B4-BE49-F238E27FC236}">
                  <a16:creationId xmlns:a16="http://schemas.microsoft.com/office/drawing/2014/main" id="{662BCE7C-2340-145C-91E2-639BCC390A65}"/>
                </a:ext>
              </a:extLst>
            </p:cNvPr>
            <p:cNvSpPr/>
            <p:nvPr/>
          </p:nvSpPr>
          <p:spPr>
            <a:xfrm>
              <a:off x="581628" y="3530278"/>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grpSp>
      <p:sp>
        <p:nvSpPr>
          <p:cNvPr id="32" name="Oval 31">
            <a:extLst>
              <a:ext uri="{FF2B5EF4-FFF2-40B4-BE49-F238E27FC236}">
                <a16:creationId xmlns:a16="http://schemas.microsoft.com/office/drawing/2014/main" id="{C6C128AA-1298-CED1-983E-8F4C5DDCFEF2}"/>
              </a:ext>
            </a:extLst>
          </p:cNvPr>
          <p:cNvSpPr/>
          <p:nvPr/>
        </p:nvSpPr>
        <p:spPr>
          <a:xfrm>
            <a:off x="6166531" y="2138614"/>
            <a:ext cx="263248"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dirty="0">
                <a:solidFill>
                  <a:schemeClr val="tx1"/>
                </a:solidFill>
              </a:rPr>
              <a:t>“</a:t>
            </a:r>
            <a:endParaRPr lang="en-PH" sz="7200" dirty="0">
              <a:solidFill>
                <a:schemeClr val="tx1"/>
              </a:solidFill>
            </a:endParaRPr>
          </a:p>
        </p:txBody>
      </p:sp>
      <p:sp>
        <p:nvSpPr>
          <p:cNvPr id="33" name="TextBox 32">
            <a:extLst>
              <a:ext uri="{FF2B5EF4-FFF2-40B4-BE49-F238E27FC236}">
                <a16:creationId xmlns:a16="http://schemas.microsoft.com/office/drawing/2014/main" id="{6B1AE380-1DF0-6454-BF9F-D959DD39B46C}"/>
              </a:ext>
            </a:extLst>
          </p:cNvPr>
          <p:cNvSpPr txBox="1"/>
          <p:nvPr/>
        </p:nvSpPr>
        <p:spPr>
          <a:xfrm>
            <a:off x="6489928" y="2109624"/>
            <a:ext cx="2288792" cy="1284967"/>
          </a:xfrm>
          <a:prstGeom prst="rect">
            <a:avLst/>
          </a:prstGeom>
          <a:noFill/>
        </p:spPr>
        <p:txBody>
          <a:bodyPr wrap="square" lIns="0" tIns="0" rIns="0" bIns="0" rtlCol="0">
            <a:spAutoFit/>
          </a:bodyPr>
          <a:lstStyle/>
          <a:p>
            <a:pPr>
              <a:spcAft>
                <a:spcPts val="1200"/>
              </a:spcAft>
            </a:pPr>
            <a:r>
              <a:rPr lang="en-US" sz="1050" b="1" dirty="0"/>
              <a:t>Lorem ipsum dolor sit amet, consectetur adipiscing elit. </a:t>
            </a:r>
            <a:r>
              <a:rPr lang="en-US" sz="1050" dirty="0"/>
              <a:t>Ut tempor, quam et mattis pulvinar, mauris ligula suscipit arcu, sedUt tempor, quam et mattis pulvinar, mauris </a:t>
            </a:r>
          </a:p>
          <a:p>
            <a:pPr algn="r">
              <a:spcAft>
                <a:spcPts val="1200"/>
              </a:spcAft>
            </a:pPr>
            <a:r>
              <a:rPr lang="en-US" sz="1050" dirty="0"/>
              <a:t>-</a:t>
            </a:r>
            <a:r>
              <a:rPr lang="en-US" sz="1050" b="1" dirty="0"/>
              <a:t> Lorem ipsum dolor sit amet, </a:t>
            </a:r>
            <a:endParaRPr lang="en-US" sz="1050" dirty="0"/>
          </a:p>
        </p:txBody>
      </p:sp>
      <p:grpSp>
        <p:nvGrpSpPr>
          <p:cNvPr id="34" name="Group 33">
            <a:extLst>
              <a:ext uri="{FF2B5EF4-FFF2-40B4-BE49-F238E27FC236}">
                <a16:creationId xmlns:a16="http://schemas.microsoft.com/office/drawing/2014/main" id="{6BC5792C-B319-02DB-7E66-8EF381B467D9}"/>
              </a:ext>
            </a:extLst>
          </p:cNvPr>
          <p:cNvGrpSpPr/>
          <p:nvPr/>
        </p:nvGrpSpPr>
        <p:grpSpPr>
          <a:xfrm>
            <a:off x="6134361" y="3929800"/>
            <a:ext cx="2788413" cy="1857734"/>
            <a:chOff x="581628" y="1773822"/>
            <a:chExt cx="2482769" cy="1857734"/>
          </a:xfrm>
        </p:grpSpPr>
        <p:sp>
          <p:nvSpPr>
            <p:cNvPr id="35" name="Rectangle 34">
              <a:extLst>
                <a:ext uri="{FF2B5EF4-FFF2-40B4-BE49-F238E27FC236}">
                  <a16:creationId xmlns:a16="http://schemas.microsoft.com/office/drawing/2014/main" id="{EC20F385-5ADD-069C-2F94-B24CCDEB924E}"/>
                </a:ext>
              </a:extLst>
            </p:cNvPr>
            <p:cNvSpPr/>
            <p:nvPr/>
          </p:nvSpPr>
          <p:spPr>
            <a:xfrm>
              <a:off x="581628" y="1875099"/>
              <a:ext cx="2482769" cy="165517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36" name="Rectangle 35">
              <a:extLst>
                <a:ext uri="{FF2B5EF4-FFF2-40B4-BE49-F238E27FC236}">
                  <a16:creationId xmlns:a16="http://schemas.microsoft.com/office/drawing/2014/main" id="{DAA8EF09-4E8A-8B5B-6C05-D07A46B656F9}"/>
                </a:ext>
              </a:extLst>
            </p:cNvPr>
            <p:cNvSpPr/>
            <p:nvPr/>
          </p:nvSpPr>
          <p:spPr>
            <a:xfrm>
              <a:off x="581628" y="1773822"/>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37" name="Rectangle 36">
              <a:extLst>
                <a:ext uri="{FF2B5EF4-FFF2-40B4-BE49-F238E27FC236}">
                  <a16:creationId xmlns:a16="http://schemas.microsoft.com/office/drawing/2014/main" id="{92AC86C7-57AC-4AB2-6B24-505DE53FB898}"/>
                </a:ext>
              </a:extLst>
            </p:cNvPr>
            <p:cNvSpPr/>
            <p:nvPr/>
          </p:nvSpPr>
          <p:spPr>
            <a:xfrm>
              <a:off x="581628" y="3530278"/>
              <a:ext cx="2482769" cy="101278"/>
            </a:xfrm>
            <a:prstGeom prst="rect">
              <a:avLst/>
            </a:prstGeom>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grpSp>
      <p:sp>
        <p:nvSpPr>
          <p:cNvPr id="38" name="Oval 37">
            <a:extLst>
              <a:ext uri="{FF2B5EF4-FFF2-40B4-BE49-F238E27FC236}">
                <a16:creationId xmlns:a16="http://schemas.microsoft.com/office/drawing/2014/main" id="{A54E4F88-F253-9C1D-45AB-66AF780ACCC5}"/>
              </a:ext>
            </a:extLst>
          </p:cNvPr>
          <p:cNvSpPr/>
          <p:nvPr/>
        </p:nvSpPr>
        <p:spPr>
          <a:xfrm>
            <a:off x="6166531" y="4233632"/>
            <a:ext cx="263248"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dirty="0">
                <a:solidFill>
                  <a:schemeClr val="tx1"/>
                </a:solidFill>
              </a:rPr>
              <a:t>“</a:t>
            </a:r>
            <a:endParaRPr lang="en-PH" sz="7200" dirty="0">
              <a:solidFill>
                <a:schemeClr val="tx1"/>
              </a:solidFill>
            </a:endParaRPr>
          </a:p>
        </p:txBody>
      </p:sp>
      <p:sp>
        <p:nvSpPr>
          <p:cNvPr id="39" name="TextBox 38">
            <a:extLst>
              <a:ext uri="{FF2B5EF4-FFF2-40B4-BE49-F238E27FC236}">
                <a16:creationId xmlns:a16="http://schemas.microsoft.com/office/drawing/2014/main" id="{86EC93FF-8CAA-D4A3-ACEA-DADE47D037E4}"/>
              </a:ext>
            </a:extLst>
          </p:cNvPr>
          <p:cNvSpPr txBox="1"/>
          <p:nvPr/>
        </p:nvSpPr>
        <p:spPr>
          <a:xfrm>
            <a:off x="6489928" y="4204642"/>
            <a:ext cx="2288792" cy="1284967"/>
          </a:xfrm>
          <a:prstGeom prst="rect">
            <a:avLst/>
          </a:prstGeom>
          <a:noFill/>
        </p:spPr>
        <p:txBody>
          <a:bodyPr wrap="square" lIns="0" tIns="0" rIns="0" bIns="0" rtlCol="0">
            <a:spAutoFit/>
          </a:bodyPr>
          <a:lstStyle/>
          <a:p>
            <a:pPr>
              <a:spcAft>
                <a:spcPts val="1200"/>
              </a:spcAft>
            </a:pPr>
            <a:r>
              <a:rPr lang="en-US" sz="1050" b="1" dirty="0"/>
              <a:t>Lorem ipsum dolor sit amet, consectetur adipiscing elit. </a:t>
            </a:r>
            <a:r>
              <a:rPr lang="en-US" sz="1050" dirty="0"/>
              <a:t>Ut tempor, quam et mattis pulvinar, mauris ligula suscipit arcu, sedUt tempor, quam et mattis pulvinar, mauris </a:t>
            </a:r>
          </a:p>
          <a:p>
            <a:pPr algn="r">
              <a:spcAft>
                <a:spcPts val="1200"/>
              </a:spcAft>
            </a:pPr>
            <a:r>
              <a:rPr lang="en-US" sz="1050" dirty="0"/>
              <a:t>-</a:t>
            </a:r>
            <a:r>
              <a:rPr lang="en-US" sz="1050" b="1" dirty="0"/>
              <a:t> Lorem ipsum dolor sit amet, </a:t>
            </a:r>
            <a:endParaRPr lang="en-US" sz="1050" dirty="0"/>
          </a:p>
        </p:txBody>
      </p:sp>
    </p:spTree>
    <p:extLst>
      <p:ext uri="{BB962C8B-B14F-4D97-AF65-F5344CB8AC3E}">
        <p14:creationId xmlns:p14="http://schemas.microsoft.com/office/powerpoint/2010/main" val="345481757"/>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6D3DAC-C83B-4008-8113-C09163535CD5}"/>
              </a:ext>
            </a:extLst>
          </p:cNvPr>
          <p:cNvSpPr>
            <a:spLocks noGrp="1"/>
          </p:cNvSpPr>
          <p:nvPr>
            <p:ph type="title"/>
          </p:nvPr>
        </p:nvSpPr>
        <p:spPr>
          <a:xfrm>
            <a:off x="221226" y="365126"/>
            <a:ext cx="8701548" cy="578772"/>
          </a:xfrm>
        </p:spPr>
        <p:txBody>
          <a:bodyPr/>
          <a:lstStyle/>
          <a:p>
            <a:r>
              <a:rPr lang="en-US" dirty="0"/>
              <a:t>Two-Testimonial Speech Bubbles</a:t>
            </a:r>
          </a:p>
        </p:txBody>
      </p:sp>
      <p:sp>
        <p:nvSpPr>
          <p:cNvPr id="12" name="Freeform: Shape 11">
            <a:extLst>
              <a:ext uri="{FF2B5EF4-FFF2-40B4-BE49-F238E27FC236}">
                <a16:creationId xmlns:a16="http://schemas.microsoft.com/office/drawing/2014/main" id="{0D3A21E8-01EB-F591-AA9D-E6DD50C214C5}"/>
              </a:ext>
            </a:extLst>
          </p:cNvPr>
          <p:cNvSpPr/>
          <p:nvPr/>
        </p:nvSpPr>
        <p:spPr>
          <a:xfrm rot="10800000">
            <a:off x="280441" y="2453831"/>
            <a:ext cx="4051385" cy="3240913"/>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accent1"/>
          </a:solidFill>
          <a:ln w="5715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7" name="Freeform: Shape 6">
            <a:extLst>
              <a:ext uri="{FF2B5EF4-FFF2-40B4-BE49-F238E27FC236}">
                <a16:creationId xmlns:a16="http://schemas.microsoft.com/office/drawing/2014/main" id="{F5A50EAF-486D-75A4-1586-C2A338A826E7}"/>
              </a:ext>
            </a:extLst>
          </p:cNvPr>
          <p:cNvSpPr/>
          <p:nvPr/>
        </p:nvSpPr>
        <p:spPr>
          <a:xfrm rot="10800000">
            <a:off x="221225" y="2361235"/>
            <a:ext cx="4051385" cy="3240913"/>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bg1"/>
          </a:solid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9" name="Oval 8">
            <a:extLst>
              <a:ext uri="{FF2B5EF4-FFF2-40B4-BE49-F238E27FC236}">
                <a16:creationId xmlns:a16="http://schemas.microsoft.com/office/drawing/2014/main" id="{06915070-0141-A96A-1120-CA3DA9957C2C}"/>
              </a:ext>
            </a:extLst>
          </p:cNvPr>
          <p:cNvSpPr/>
          <p:nvPr/>
        </p:nvSpPr>
        <p:spPr>
          <a:xfrm>
            <a:off x="492783" y="2391266"/>
            <a:ext cx="463842"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11500" b="1" dirty="0">
                <a:solidFill>
                  <a:schemeClr val="accent1"/>
                </a:solidFill>
              </a:rPr>
              <a:t>“</a:t>
            </a:r>
            <a:endParaRPr lang="en-PH" sz="11500" b="1" dirty="0">
              <a:solidFill>
                <a:schemeClr val="accent1"/>
              </a:solidFill>
            </a:endParaRPr>
          </a:p>
        </p:txBody>
      </p:sp>
      <p:sp>
        <p:nvSpPr>
          <p:cNvPr id="11" name="TextBox 10">
            <a:extLst>
              <a:ext uri="{FF2B5EF4-FFF2-40B4-BE49-F238E27FC236}">
                <a16:creationId xmlns:a16="http://schemas.microsoft.com/office/drawing/2014/main" id="{AA64DB00-FB0C-9664-B714-96B7B53A54F0}"/>
              </a:ext>
            </a:extLst>
          </p:cNvPr>
          <p:cNvSpPr txBox="1"/>
          <p:nvPr/>
        </p:nvSpPr>
        <p:spPr>
          <a:xfrm>
            <a:off x="502455" y="2949763"/>
            <a:ext cx="3488924" cy="1231106"/>
          </a:xfrm>
          <a:prstGeom prst="rect">
            <a:avLst/>
          </a:prstGeom>
          <a:noFill/>
        </p:spPr>
        <p:txBody>
          <a:bodyPr wrap="square" lIns="0" tIns="0" rIns="0" bIns="0" rtlCol="0">
            <a:spAutoFit/>
          </a:bodyPr>
          <a:lstStyle/>
          <a:p>
            <a:pPr>
              <a:spcAft>
                <a:spcPts val="1200"/>
              </a:spcAft>
            </a:pPr>
            <a:r>
              <a:rPr lang="en-US" b="1" dirty="0"/>
              <a:t>Lorem ipsum dolor sit amet, consectetur adipiscing elit. </a:t>
            </a:r>
            <a:r>
              <a:rPr lang="en-US" dirty="0"/>
              <a:t>Ut tempor, quam et mattis pulvinar, mauris ligula suscipit arcu, sedUt tempor, quam et mattis pulvinar, mauris </a:t>
            </a:r>
          </a:p>
          <a:p>
            <a:pPr algn="r">
              <a:spcAft>
                <a:spcPts val="1200"/>
              </a:spcAft>
            </a:pPr>
            <a:r>
              <a:rPr lang="en-US" dirty="0"/>
              <a:t>-</a:t>
            </a:r>
            <a:r>
              <a:rPr lang="en-US" b="1" dirty="0"/>
              <a:t> Lorem ipsum dolor sit amet, </a:t>
            </a:r>
            <a:endParaRPr lang="en-US" dirty="0"/>
          </a:p>
        </p:txBody>
      </p:sp>
      <p:pic>
        <p:nvPicPr>
          <p:cNvPr id="14" name="Picture 13">
            <a:extLst>
              <a:ext uri="{FF2B5EF4-FFF2-40B4-BE49-F238E27FC236}">
                <a16:creationId xmlns:a16="http://schemas.microsoft.com/office/drawing/2014/main" id="{16EF892F-6EA2-20B9-3E5A-D8483904A44A}"/>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3393793" y="2001235"/>
            <a:ext cx="720000" cy="720000"/>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sp>
        <p:nvSpPr>
          <p:cNvPr id="27" name="Freeform: Shape 26">
            <a:extLst>
              <a:ext uri="{FF2B5EF4-FFF2-40B4-BE49-F238E27FC236}">
                <a16:creationId xmlns:a16="http://schemas.microsoft.com/office/drawing/2014/main" id="{CE2FBE4A-021D-97E0-BEC0-A1AB318E6ABE}"/>
              </a:ext>
            </a:extLst>
          </p:cNvPr>
          <p:cNvSpPr/>
          <p:nvPr/>
        </p:nvSpPr>
        <p:spPr>
          <a:xfrm rot="10800000">
            <a:off x="4871390" y="2453831"/>
            <a:ext cx="4051385" cy="3240913"/>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accent1"/>
          </a:solidFill>
          <a:ln w="5715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28" name="Freeform: Shape 27">
            <a:extLst>
              <a:ext uri="{FF2B5EF4-FFF2-40B4-BE49-F238E27FC236}">
                <a16:creationId xmlns:a16="http://schemas.microsoft.com/office/drawing/2014/main" id="{2DE2C320-36B7-D229-7BAE-119C1F800F48}"/>
              </a:ext>
            </a:extLst>
          </p:cNvPr>
          <p:cNvSpPr/>
          <p:nvPr/>
        </p:nvSpPr>
        <p:spPr>
          <a:xfrm rot="10800000">
            <a:off x="4812174" y="2361235"/>
            <a:ext cx="4051385" cy="3240913"/>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bg1"/>
          </a:solid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29" name="Oval 28">
            <a:extLst>
              <a:ext uri="{FF2B5EF4-FFF2-40B4-BE49-F238E27FC236}">
                <a16:creationId xmlns:a16="http://schemas.microsoft.com/office/drawing/2014/main" id="{CAFFF837-29AD-92B6-A1C2-9B6AB22FC984}"/>
              </a:ext>
            </a:extLst>
          </p:cNvPr>
          <p:cNvSpPr/>
          <p:nvPr/>
        </p:nvSpPr>
        <p:spPr>
          <a:xfrm>
            <a:off x="5083732" y="2391266"/>
            <a:ext cx="463842" cy="416690"/>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11500" b="1" dirty="0">
                <a:solidFill>
                  <a:schemeClr val="accent1"/>
                </a:solidFill>
              </a:rPr>
              <a:t>“</a:t>
            </a:r>
            <a:endParaRPr lang="en-PH" sz="11500" b="1" dirty="0">
              <a:solidFill>
                <a:schemeClr val="accent1"/>
              </a:solidFill>
            </a:endParaRPr>
          </a:p>
        </p:txBody>
      </p:sp>
      <p:sp>
        <p:nvSpPr>
          <p:cNvPr id="30" name="TextBox 29">
            <a:extLst>
              <a:ext uri="{FF2B5EF4-FFF2-40B4-BE49-F238E27FC236}">
                <a16:creationId xmlns:a16="http://schemas.microsoft.com/office/drawing/2014/main" id="{0008D4AD-9B21-0CA0-044D-D77B1DAF0603}"/>
              </a:ext>
            </a:extLst>
          </p:cNvPr>
          <p:cNvSpPr txBox="1"/>
          <p:nvPr/>
        </p:nvSpPr>
        <p:spPr>
          <a:xfrm>
            <a:off x="5093404" y="2949763"/>
            <a:ext cx="3488924" cy="1231106"/>
          </a:xfrm>
          <a:prstGeom prst="rect">
            <a:avLst/>
          </a:prstGeom>
          <a:noFill/>
        </p:spPr>
        <p:txBody>
          <a:bodyPr wrap="square" lIns="0" tIns="0" rIns="0" bIns="0" rtlCol="0">
            <a:spAutoFit/>
          </a:bodyPr>
          <a:lstStyle/>
          <a:p>
            <a:pPr>
              <a:spcAft>
                <a:spcPts val="1200"/>
              </a:spcAft>
            </a:pPr>
            <a:r>
              <a:rPr lang="en-US" b="1" dirty="0"/>
              <a:t>Lorem ipsum dolor sit amet, consectetur adipiscing elit. </a:t>
            </a:r>
            <a:r>
              <a:rPr lang="en-US" dirty="0"/>
              <a:t>Ut tempor, quam et mattis pulvinar, mauris ligula suscipit arcu, sedUt tempor, quam et mattis pulvinar, mauris </a:t>
            </a:r>
          </a:p>
          <a:p>
            <a:pPr algn="r">
              <a:spcAft>
                <a:spcPts val="1200"/>
              </a:spcAft>
            </a:pPr>
            <a:r>
              <a:rPr lang="en-US" dirty="0"/>
              <a:t>-</a:t>
            </a:r>
            <a:r>
              <a:rPr lang="en-US" b="1" dirty="0"/>
              <a:t> Lorem ipsum dolor sit amet, </a:t>
            </a:r>
            <a:endParaRPr lang="en-US" dirty="0"/>
          </a:p>
        </p:txBody>
      </p:sp>
      <p:pic>
        <p:nvPicPr>
          <p:cNvPr id="31" name="Picture 30">
            <a:extLst>
              <a:ext uri="{FF2B5EF4-FFF2-40B4-BE49-F238E27FC236}">
                <a16:creationId xmlns:a16="http://schemas.microsoft.com/office/drawing/2014/main" id="{7F59FFE4-7756-064A-0B04-62C359E7D3E7}"/>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7984743" y="2001235"/>
            <a:ext cx="720000" cy="720000"/>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spTree>
    <p:extLst>
      <p:ext uri="{BB962C8B-B14F-4D97-AF65-F5344CB8AC3E}">
        <p14:creationId xmlns:p14="http://schemas.microsoft.com/office/powerpoint/2010/main" val="2481357496"/>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46FE4E1-8BAA-8206-4460-8CF92F082B50}"/>
            </a:ext>
          </a:extLst>
        </p:cNvPr>
        <p:cNvGrpSpPr/>
        <p:nvPr/>
      </p:nvGrpSpPr>
      <p:grpSpPr>
        <a:xfrm>
          <a:off x="0" y="0"/>
          <a:ext cx="0" cy="0"/>
          <a:chOff x="0" y="0"/>
          <a:chExt cx="0" cy="0"/>
        </a:xfrm>
      </p:grpSpPr>
      <p:sp>
        <p:nvSpPr>
          <p:cNvPr id="33" name="Freeform: Shape 32">
            <a:extLst>
              <a:ext uri="{FF2B5EF4-FFF2-40B4-BE49-F238E27FC236}">
                <a16:creationId xmlns:a16="http://schemas.microsoft.com/office/drawing/2014/main" id="{5E4400D1-740E-C632-447A-142BC1298C84}"/>
              </a:ext>
            </a:extLst>
          </p:cNvPr>
          <p:cNvSpPr/>
          <p:nvPr/>
        </p:nvSpPr>
        <p:spPr>
          <a:xfrm rot="10800000">
            <a:off x="280441" y="4004840"/>
            <a:ext cx="4051385" cy="2025570"/>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accent1"/>
          </a:solidFill>
          <a:ln w="5715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000" dirty="0"/>
          </a:p>
        </p:txBody>
      </p:sp>
      <p:sp>
        <p:nvSpPr>
          <p:cNvPr id="34" name="Freeform: Shape 33">
            <a:extLst>
              <a:ext uri="{FF2B5EF4-FFF2-40B4-BE49-F238E27FC236}">
                <a16:creationId xmlns:a16="http://schemas.microsoft.com/office/drawing/2014/main" id="{2BDE3C5E-FAFF-EA23-DBA2-7AA543A38044}"/>
              </a:ext>
            </a:extLst>
          </p:cNvPr>
          <p:cNvSpPr/>
          <p:nvPr/>
        </p:nvSpPr>
        <p:spPr>
          <a:xfrm rot="10800000">
            <a:off x="221225" y="3946968"/>
            <a:ext cx="4051385" cy="2025570"/>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bg1"/>
          </a:solid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000" dirty="0"/>
          </a:p>
        </p:txBody>
      </p:sp>
      <p:sp>
        <p:nvSpPr>
          <p:cNvPr id="35" name="Oval 34">
            <a:extLst>
              <a:ext uri="{FF2B5EF4-FFF2-40B4-BE49-F238E27FC236}">
                <a16:creationId xmlns:a16="http://schemas.microsoft.com/office/drawing/2014/main" id="{8CB8F114-ABB0-3CF4-97C5-7295DCA9CFC1}"/>
              </a:ext>
            </a:extLst>
          </p:cNvPr>
          <p:cNvSpPr/>
          <p:nvPr/>
        </p:nvSpPr>
        <p:spPr>
          <a:xfrm>
            <a:off x="492783" y="3965737"/>
            <a:ext cx="463842" cy="260431"/>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6600" b="1" dirty="0">
                <a:solidFill>
                  <a:schemeClr val="accent1"/>
                </a:solidFill>
              </a:rPr>
              <a:t>“</a:t>
            </a:r>
            <a:endParaRPr lang="en-PH" sz="6600" b="1" dirty="0">
              <a:solidFill>
                <a:schemeClr val="accent1"/>
              </a:solidFill>
            </a:endParaRPr>
          </a:p>
        </p:txBody>
      </p:sp>
      <p:sp>
        <p:nvSpPr>
          <p:cNvPr id="36" name="TextBox 35">
            <a:extLst>
              <a:ext uri="{FF2B5EF4-FFF2-40B4-BE49-F238E27FC236}">
                <a16:creationId xmlns:a16="http://schemas.microsoft.com/office/drawing/2014/main" id="{6656316F-7B4C-CD5A-8B19-BD0CAECEC96A}"/>
              </a:ext>
            </a:extLst>
          </p:cNvPr>
          <p:cNvSpPr txBox="1"/>
          <p:nvPr/>
        </p:nvSpPr>
        <p:spPr>
          <a:xfrm>
            <a:off x="502455" y="4314798"/>
            <a:ext cx="3488924" cy="769441"/>
          </a:xfrm>
          <a:prstGeom prst="rect">
            <a:avLst/>
          </a:prstGeom>
          <a:noFill/>
        </p:spPr>
        <p:txBody>
          <a:bodyPr wrap="square" lIns="0" tIns="0" rIns="0" bIns="0" rtlCol="0">
            <a:spAutoFit/>
          </a:bodyPr>
          <a:lstStyle/>
          <a:p>
            <a:pPr>
              <a:spcAft>
                <a:spcPts val="1200"/>
              </a:spcAft>
            </a:pPr>
            <a:r>
              <a:rPr lang="en-US" sz="1000" b="1" dirty="0"/>
              <a:t>Lorem ipsum dolor sit amet, consectetur adipiscing elit. </a:t>
            </a:r>
            <a:r>
              <a:rPr lang="en-US" sz="1000" dirty="0"/>
              <a:t>Ut tempor, quam et mattis pulvinar, mauris ligula suscipit arcu, sedUt tempor, quam et mattis pulvinar, mauris </a:t>
            </a:r>
          </a:p>
          <a:p>
            <a:pPr algn="r">
              <a:spcAft>
                <a:spcPts val="1200"/>
              </a:spcAft>
            </a:pPr>
            <a:r>
              <a:rPr lang="en-US" sz="1000" dirty="0"/>
              <a:t>-</a:t>
            </a:r>
            <a:r>
              <a:rPr lang="en-US" sz="1000" b="1" dirty="0"/>
              <a:t> Lorem ipsum dolor sit amet, </a:t>
            </a:r>
            <a:endParaRPr lang="en-US" sz="1000" dirty="0"/>
          </a:p>
        </p:txBody>
      </p:sp>
      <p:sp>
        <p:nvSpPr>
          <p:cNvPr id="12" name="Freeform: Shape 11">
            <a:extLst>
              <a:ext uri="{FF2B5EF4-FFF2-40B4-BE49-F238E27FC236}">
                <a16:creationId xmlns:a16="http://schemas.microsoft.com/office/drawing/2014/main" id="{3BF4F463-3EE4-5390-B912-38F3F6EF989B}"/>
              </a:ext>
            </a:extLst>
          </p:cNvPr>
          <p:cNvSpPr/>
          <p:nvPr/>
        </p:nvSpPr>
        <p:spPr>
          <a:xfrm rot="10800000">
            <a:off x="280441" y="1736202"/>
            <a:ext cx="4051385" cy="2025570"/>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accent1"/>
          </a:solidFill>
          <a:ln w="5715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000" dirty="0"/>
          </a:p>
        </p:txBody>
      </p:sp>
      <p:sp>
        <p:nvSpPr>
          <p:cNvPr id="7" name="Freeform: Shape 6">
            <a:extLst>
              <a:ext uri="{FF2B5EF4-FFF2-40B4-BE49-F238E27FC236}">
                <a16:creationId xmlns:a16="http://schemas.microsoft.com/office/drawing/2014/main" id="{3D2CFC75-9247-FF8F-12D7-564E73C5AAE8}"/>
              </a:ext>
            </a:extLst>
          </p:cNvPr>
          <p:cNvSpPr/>
          <p:nvPr/>
        </p:nvSpPr>
        <p:spPr>
          <a:xfrm rot="10800000">
            <a:off x="221225" y="1678330"/>
            <a:ext cx="4051385" cy="2025570"/>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bg1"/>
          </a:solid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000" dirty="0"/>
          </a:p>
        </p:txBody>
      </p:sp>
      <p:sp>
        <p:nvSpPr>
          <p:cNvPr id="9" name="Oval 8">
            <a:extLst>
              <a:ext uri="{FF2B5EF4-FFF2-40B4-BE49-F238E27FC236}">
                <a16:creationId xmlns:a16="http://schemas.microsoft.com/office/drawing/2014/main" id="{47EF8936-929E-0D16-575A-F578CA25426B}"/>
              </a:ext>
            </a:extLst>
          </p:cNvPr>
          <p:cNvSpPr/>
          <p:nvPr/>
        </p:nvSpPr>
        <p:spPr>
          <a:xfrm>
            <a:off x="492783" y="1697099"/>
            <a:ext cx="463842" cy="260431"/>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6600" b="1" dirty="0">
                <a:solidFill>
                  <a:schemeClr val="accent1"/>
                </a:solidFill>
              </a:rPr>
              <a:t>“</a:t>
            </a:r>
            <a:endParaRPr lang="en-PH" sz="6600" b="1" dirty="0">
              <a:solidFill>
                <a:schemeClr val="accent1"/>
              </a:solidFill>
            </a:endParaRPr>
          </a:p>
        </p:txBody>
      </p:sp>
      <p:sp>
        <p:nvSpPr>
          <p:cNvPr id="11" name="TextBox 10">
            <a:extLst>
              <a:ext uri="{FF2B5EF4-FFF2-40B4-BE49-F238E27FC236}">
                <a16:creationId xmlns:a16="http://schemas.microsoft.com/office/drawing/2014/main" id="{44DAC598-148C-3A56-5E39-BA4C9866E7D5}"/>
              </a:ext>
            </a:extLst>
          </p:cNvPr>
          <p:cNvSpPr txBox="1"/>
          <p:nvPr/>
        </p:nvSpPr>
        <p:spPr>
          <a:xfrm>
            <a:off x="502455" y="2046160"/>
            <a:ext cx="3488924" cy="769441"/>
          </a:xfrm>
          <a:prstGeom prst="rect">
            <a:avLst/>
          </a:prstGeom>
          <a:noFill/>
        </p:spPr>
        <p:txBody>
          <a:bodyPr wrap="square" lIns="0" tIns="0" rIns="0" bIns="0" rtlCol="0">
            <a:spAutoFit/>
          </a:bodyPr>
          <a:lstStyle/>
          <a:p>
            <a:pPr>
              <a:spcAft>
                <a:spcPts val="1200"/>
              </a:spcAft>
            </a:pPr>
            <a:r>
              <a:rPr lang="en-US" sz="1000" b="1" dirty="0"/>
              <a:t>Lorem ipsum dolor sit amet, consectetur adipiscing elit. </a:t>
            </a:r>
            <a:r>
              <a:rPr lang="en-US" sz="1000" dirty="0"/>
              <a:t>Ut tempor, quam et mattis pulvinar, mauris ligula suscipit arcu, sedUt tempor, quam et mattis pulvinar, mauris </a:t>
            </a:r>
          </a:p>
          <a:p>
            <a:pPr algn="r">
              <a:spcAft>
                <a:spcPts val="1200"/>
              </a:spcAft>
            </a:pPr>
            <a:r>
              <a:rPr lang="en-US" sz="1000" dirty="0"/>
              <a:t>-</a:t>
            </a:r>
            <a:r>
              <a:rPr lang="en-US" sz="1000" b="1" dirty="0"/>
              <a:t> Lorem ipsum dolor sit amet, </a:t>
            </a:r>
            <a:endParaRPr lang="en-US" sz="1000" dirty="0"/>
          </a:p>
        </p:txBody>
      </p:sp>
      <p:grpSp>
        <p:nvGrpSpPr>
          <p:cNvPr id="37" name="Group 36">
            <a:extLst>
              <a:ext uri="{FF2B5EF4-FFF2-40B4-BE49-F238E27FC236}">
                <a16:creationId xmlns:a16="http://schemas.microsoft.com/office/drawing/2014/main" id="{AEC9B034-0096-F294-2207-0ED8165BDEBB}"/>
              </a:ext>
            </a:extLst>
          </p:cNvPr>
          <p:cNvGrpSpPr/>
          <p:nvPr/>
        </p:nvGrpSpPr>
        <p:grpSpPr>
          <a:xfrm>
            <a:off x="4812174" y="1678330"/>
            <a:ext cx="4110600" cy="2083442"/>
            <a:chOff x="4812174" y="1678330"/>
            <a:chExt cx="4110600" cy="2083442"/>
          </a:xfrm>
        </p:grpSpPr>
        <p:sp>
          <p:nvSpPr>
            <p:cNvPr id="27" name="Freeform: Shape 26">
              <a:extLst>
                <a:ext uri="{FF2B5EF4-FFF2-40B4-BE49-F238E27FC236}">
                  <a16:creationId xmlns:a16="http://schemas.microsoft.com/office/drawing/2014/main" id="{BA0C37B9-6149-EB2D-F460-0BA387E61B51}"/>
                </a:ext>
              </a:extLst>
            </p:cNvPr>
            <p:cNvSpPr/>
            <p:nvPr/>
          </p:nvSpPr>
          <p:spPr>
            <a:xfrm rot="10800000">
              <a:off x="4871390" y="1736202"/>
              <a:ext cx="4051384" cy="2025570"/>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accent1"/>
            </a:solidFill>
            <a:ln w="5715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000" dirty="0"/>
            </a:p>
          </p:txBody>
        </p:sp>
        <p:sp>
          <p:nvSpPr>
            <p:cNvPr id="28" name="Freeform: Shape 27">
              <a:extLst>
                <a:ext uri="{FF2B5EF4-FFF2-40B4-BE49-F238E27FC236}">
                  <a16:creationId xmlns:a16="http://schemas.microsoft.com/office/drawing/2014/main" id="{DD242761-8062-BB24-AD8B-4735EC4A1E33}"/>
                </a:ext>
              </a:extLst>
            </p:cNvPr>
            <p:cNvSpPr/>
            <p:nvPr/>
          </p:nvSpPr>
          <p:spPr>
            <a:xfrm rot="10800000">
              <a:off x="4812174" y="1678330"/>
              <a:ext cx="4051384" cy="2025570"/>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bg1"/>
            </a:solid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000" dirty="0"/>
            </a:p>
          </p:txBody>
        </p:sp>
      </p:grpSp>
      <p:sp>
        <p:nvSpPr>
          <p:cNvPr id="2" name="Title 1">
            <a:extLst>
              <a:ext uri="{FF2B5EF4-FFF2-40B4-BE49-F238E27FC236}">
                <a16:creationId xmlns:a16="http://schemas.microsoft.com/office/drawing/2014/main" id="{82AA72D1-BA5E-E01F-29A3-4C7597AE3BF6}"/>
              </a:ext>
            </a:extLst>
          </p:cNvPr>
          <p:cNvSpPr>
            <a:spLocks noGrp="1"/>
          </p:cNvSpPr>
          <p:nvPr>
            <p:ph type="title"/>
          </p:nvPr>
        </p:nvSpPr>
        <p:spPr>
          <a:xfrm>
            <a:off x="221226" y="365126"/>
            <a:ext cx="8701548" cy="578772"/>
          </a:xfrm>
        </p:spPr>
        <p:txBody>
          <a:bodyPr/>
          <a:lstStyle/>
          <a:p>
            <a:r>
              <a:rPr lang="en-US" dirty="0"/>
              <a:t>Four-Testimonial Speech Bubbles</a:t>
            </a:r>
          </a:p>
        </p:txBody>
      </p:sp>
      <p:pic>
        <p:nvPicPr>
          <p:cNvPr id="14" name="Picture 13">
            <a:extLst>
              <a:ext uri="{FF2B5EF4-FFF2-40B4-BE49-F238E27FC236}">
                <a16:creationId xmlns:a16="http://schemas.microsoft.com/office/drawing/2014/main" id="{A06A775C-F772-1770-FE74-1025AADCE359}"/>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3495604" y="1359941"/>
            <a:ext cx="636558" cy="636558"/>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sp>
        <p:nvSpPr>
          <p:cNvPr id="29" name="Oval 28">
            <a:extLst>
              <a:ext uri="{FF2B5EF4-FFF2-40B4-BE49-F238E27FC236}">
                <a16:creationId xmlns:a16="http://schemas.microsoft.com/office/drawing/2014/main" id="{94B528CC-0BD9-DB91-64AB-0E351813115A}"/>
              </a:ext>
            </a:extLst>
          </p:cNvPr>
          <p:cNvSpPr/>
          <p:nvPr/>
        </p:nvSpPr>
        <p:spPr>
          <a:xfrm>
            <a:off x="5083732" y="1697099"/>
            <a:ext cx="463842" cy="260431"/>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b="1" dirty="0">
                <a:solidFill>
                  <a:schemeClr val="accent1"/>
                </a:solidFill>
              </a:rPr>
              <a:t>“</a:t>
            </a:r>
            <a:endParaRPr lang="en-PH" sz="7200" b="1" dirty="0">
              <a:solidFill>
                <a:schemeClr val="accent1"/>
              </a:solidFill>
            </a:endParaRPr>
          </a:p>
        </p:txBody>
      </p:sp>
      <p:sp>
        <p:nvSpPr>
          <p:cNvPr id="30" name="TextBox 29">
            <a:extLst>
              <a:ext uri="{FF2B5EF4-FFF2-40B4-BE49-F238E27FC236}">
                <a16:creationId xmlns:a16="http://schemas.microsoft.com/office/drawing/2014/main" id="{656D7AAE-F24C-67A1-81E6-1F18DE871399}"/>
              </a:ext>
            </a:extLst>
          </p:cNvPr>
          <p:cNvSpPr txBox="1"/>
          <p:nvPr/>
        </p:nvSpPr>
        <p:spPr>
          <a:xfrm>
            <a:off x="5093404" y="2046160"/>
            <a:ext cx="3488924" cy="769441"/>
          </a:xfrm>
          <a:prstGeom prst="rect">
            <a:avLst/>
          </a:prstGeom>
          <a:noFill/>
        </p:spPr>
        <p:txBody>
          <a:bodyPr wrap="square" lIns="0" tIns="0" rIns="0" bIns="0" rtlCol="0">
            <a:spAutoFit/>
          </a:bodyPr>
          <a:lstStyle/>
          <a:p>
            <a:pPr>
              <a:spcAft>
                <a:spcPts val="1200"/>
              </a:spcAft>
            </a:pPr>
            <a:r>
              <a:rPr lang="en-US" sz="1000" b="1" dirty="0"/>
              <a:t>Lorem ipsum dolor sit amet, consectetur adipiscing elit. </a:t>
            </a:r>
            <a:r>
              <a:rPr lang="en-US" sz="1000" dirty="0"/>
              <a:t>Ut tempor, quam et mattis pulvinar, mauris ligula suscipit arcu, sedUt tempor, quam et mattis pulvinar, mauris </a:t>
            </a:r>
          </a:p>
          <a:p>
            <a:pPr algn="r">
              <a:spcAft>
                <a:spcPts val="1200"/>
              </a:spcAft>
            </a:pPr>
            <a:r>
              <a:rPr lang="en-US" sz="1000" dirty="0"/>
              <a:t>-</a:t>
            </a:r>
            <a:r>
              <a:rPr lang="en-US" sz="1000" b="1" dirty="0"/>
              <a:t> Lorem ipsum dolor sit amet, </a:t>
            </a:r>
            <a:endParaRPr lang="en-US" sz="1000" dirty="0"/>
          </a:p>
        </p:txBody>
      </p:sp>
      <p:pic>
        <p:nvPicPr>
          <p:cNvPr id="31" name="Picture 30">
            <a:extLst>
              <a:ext uri="{FF2B5EF4-FFF2-40B4-BE49-F238E27FC236}">
                <a16:creationId xmlns:a16="http://schemas.microsoft.com/office/drawing/2014/main" id="{C66155DA-8D5B-5D8C-F96F-3BEC25DB6D87}"/>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8086553" y="1359941"/>
            <a:ext cx="636558" cy="636558"/>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sp>
        <p:nvSpPr>
          <p:cNvPr id="21" name="Freeform: Shape 20">
            <a:extLst>
              <a:ext uri="{FF2B5EF4-FFF2-40B4-BE49-F238E27FC236}">
                <a16:creationId xmlns:a16="http://schemas.microsoft.com/office/drawing/2014/main" id="{92F7DAF8-E413-8A97-7A18-F57DC700077E}"/>
              </a:ext>
            </a:extLst>
          </p:cNvPr>
          <p:cNvSpPr/>
          <p:nvPr/>
        </p:nvSpPr>
        <p:spPr>
          <a:xfrm rot="10800000">
            <a:off x="4871390" y="4004840"/>
            <a:ext cx="4051384" cy="2025570"/>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accent1"/>
          </a:solidFill>
          <a:ln w="57150">
            <a:no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200" dirty="0"/>
          </a:p>
        </p:txBody>
      </p:sp>
      <p:sp>
        <p:nvSpPr>
          <p:cNvPr id="22" name="Freeform: Shape 21">
            <a:extLst>
              <a:ext uri="{FF2B5EF4-FFF2-40B4-BE49-F238E27FC236}">
                <a16:creationId xmlns:a16="http://schemas.microsoft.com/office/drawing/2014/main" id="{304EB082-CAE8-E845-7B1F-3B1B1F47824E}"/>
              </a:ext>
            </a:extLst>
          </p:cNvPr>
          <p:cNvSpPr/>
          <p:nvPr/>
        </p:nvSpPr>
        <p:spPr>
          <a:xfrm rot="10800000">
            <a:off x="4812174" y="3946968"/>
            <a:ext cx="4051384" cy="2025570"/>
          </a:xfrm>
          <a:custGeom>
            <a:avLst/>
            <a:gdLst>
              <a:gd name="csX0" fmla="*/ 3107989 w 3107989"/>
              <a:gd name="csY0" fmla="*/ 1986694 h 1986694"/>
              <a:gd name="csX1" fmla="*/ 0 w 3107989"/>
              <a:gd name="csY1" fmla="*/ 1986694 h 1986694"/>
              <a:gd name="csX2" fmla="*/ 0 w 3107989"/>
              <a:gd name="csY2" fmla="*/ 505134 h 1986694"/>
              <a:gd name="csX3" fmla="*/ 2349661 w 3107989"/>
              <a:gd name="csY3" fmla="*/ 505134 h 1986694"/>
              <a:gd name="csX4" fmla="*/ 2349661 w 3107989"/>
              <a:gd name="csY4" fmla="*/ 0 h 1986694"/>
              <a:gd name="csX5" fmla="*/ 2860514 w 3107989"/>
              <a:gd name="csY5" fmla="*/ 505134 h 1986694"/>
              <a:gd name="csX6" fmla="*/ 3107989 w 3107989"/>
              <a:gd name="csY6" fmla="*/ 505134 h 1986694"/>
              <a:gd name="csX7" fmla="*/ 3107989 w 3107989"/>
              <a:gd name="csY7" fmla="*/ 749838 h 1986694"/>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3107989" h="1986694">
                <a:moveTo>
                  <a:pt x="3107989" y="1986694"/>
                </a:moveTo>
                <a:lnTo>
                  <a:pt x="0" y="1986694"/>
                </a:lnTo>
                <a:lnTo>
                  <a:pt x="0" y="505134"/>
                </a:lnTo>
                <a:lnTo>
                  <a:pt x="2349661" y="505134"/>
                </a:lnTo>
                <a:lnTo>
                  <a:pt x="2349661" y="0"/>
                </a:lnTo>
                <a:lnTo>
                  <a:pt x="2860514" y="505134"/>
                </a:lnTo>
                <a:lnTo>
                  <a:pt x="3107989" y="505134"/>
                </a:lnTo>
                <a:lnTo>
                  <a:pt x="3107989" y="749838"/>
                </a:lnTo>
                <a:close/>
              </a:path>
            </a:pathLst>
          </a:custGeom>
          <a:solidFill>
            <a:schemeClr val="bg1"/>
          </a:solidFill>
          <a:ln w="571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wrap="square" rtlCol="0" anchor="ctr">
            <a:noAutofit/>
          </a:bodyPr>
          <a:lstStyle/>
          <a:p>
            <a:pPr algn="ctr"/>
            <a:endParaRPr lang="en-PH" sz="1200" dirty="0"/>
          </a:p>
        </p:txBody>
      </p:sp>
      <p:sp>
        <p:nvSpPr>
          <p:cNvPr id="23" name="Oval 22">
            <a:extLst>
              <a:ext uri="{FF2B5EF4-FFF2-40B4-BE49-F238E27FC236}">
                <a16:creationId xmlns:a16="http://schemas.microsoft.com/office/drawing/2014/main" id="{BE392AF5-A657-79A1-AE16-88585376521C}"/>
              </a:ext>
            </a:extLst>
          </p:cNvPr>
          <p:cNvSpPr/>
          <p:nvPr/>
        </p:nvSpPr>
        <p:spPr>
          <a:xfrm>
            <a:off x="5083732" y="3965737"/>
            <a:ext cx="463842" cy="260431"/>
          </a:xfrm>
          <a:prstGeom prst="ellipse">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7200" b="1" dirty="0">
                <a:solidFill>
                  <a:schemeClr val="accent1"/>
                </a:solidFill>
              </a:rPr>
              <a:t>“</a:t>
            </a:r>
            <a:endParaRPr lang="en-PH" sz="7200" b="1" dirty="0">
              <a:solidFill>
                <a:schemeClr val="accent1"/>
              </a:solidFill>
            </a:endParaRPr>
          </a:p>
        </p:txBody>
      </p:sp>
      <p:sp>
        <p:nvSpPr>
          <p:cNvPr id="24" name="TextBox 23">
            <a:extLst>
              <a:ext uri="{FF2B5EF4-FFF2-40B4-BE49-F238E27FC236}">
                <a16:creationId xmlns:a16="http://schemas.microsoft.com/office/drawing/2014/main" id="{5C49228F-3FA8-1D12-9DEF-351E6773E0FC}"/>
              </a:ext>
            </a:extLst>
          </p:cNvPr>
          <p:cNvSpPr txBox="1"/>
          <p:nvPr/>
        </p:nvSpPr>
        <p:spPr>
          <a:xfrm>
            <a:off x="5093404" y="4314798"/>
            <a:ext cx="3488924" cy="769441"/>
          </a:xfrm>
          <a:prstGeom prst="rect">
            <a:avLst/>
          </a:prstGeom>
          <a:noFill/>
        </p:spPr>
        <p:txBody>
          <a:bodyPr wrap="square" lIns="0" tIns="0" rIns="0" bIns="0" rtlCol="0">
            <a:spAutoFit/>
          </a:bodyPr>
          <a:lstStyle/>
          <a:p>
            <a:pPr>
              <a:spcAft>
                <a:spcPts val="1200"/>
              </a:spcAft>
            </a:pPr>
            <a:r>
              <a:rPr lang="en-US" sz="1000" b="1" dirty="0"/>
              <a:t>Lorem ipsum dolor sit amet, consectetur adipiscing elit. </a:t>
            </a:r>
            <a:r>
              <a:rPr lang="en-US" sz="1000" dirty="0"/>
              <a:t>Ut tempor, quam et mattis pulvinar, mauris ligula suscipit arcu, sedUt tempor, quam et mattis pulvinar, mauris </a:t>
            </a:r>
          </a:p>
          <a:p>
            <a:pPr algn="r">
              <a:spcAft>
                <a:spcPts val="1200"/>
              </a:spcAft>
            </a:pPr>
            <a:r>
              <a:rPr lang="en-US" sz="1000" dirty="0"/>
              <a:t>-</a:t>
            </a:r>
            <a:r>
              <a:rPr lang="en-US" sz="1000" b="1" dirty="0"/>
              <a:t> Lorem ipsum dolor sit amet, </a:t>
            </a:r>
            <a:endParaRPr lang="en-US" sz="1000" dirty="0"/>
          </a:p>
        </p:txBody>
      </p:sp>
      <p:pic>
        <p:nvPicPr>
          <p:cNvPr id="38" name="Picture 37">
            <a:extLst>
              <a:ext uri="{FF2B5EF4-FFF2-40B4-BE49-F238E27FC236}">
                <a16:creationId xmlns:a16="http://schemas.microsoft.com/office/drawing/2014/main" id="{02DEB65D-A90F-8269-F634-7A3C4D42FB0F}"/>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3495604" y="3628579"/>
            <a:ext cx="636558" cy="636558"/>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pic>
        <p:nvPicPr>
          <p:cNvPr id="39" name="Picture 38">
            <a:extLst>
              <a:ext uri="{FF2B5EF4-FFF2-40B4-BE49-F238E27FC236}">
                <a16:creationId xmlns:a16="http://schemas.microsoft.com/office/drawing/2014/main" id="{3B5E34E4-3C5A-5B9B-1BA3-9DDEDE5A0BC8}"/>
              </a:ext>
            </a:extLst>
          </p:cNvPr>
          <p:cNvPicPr preferRelativeResize="0">
            <a:picLocks/>
          </p:cNvPicPr>
          <p:nvPr/>
        </p:nvPicPr>
        <p:blipFill rotWithShape="1">
          <a:blip r:embed="rId2">
            <a:extLst>
              <a:ext uri="{28A0092B-C50C-407E-A947-70E740481C1C}">
                <a14:useLocalDpi xmlns:a14="http://schemas.microsoft.com/office/drawing/2010/main" val="0"/>
              </a:ext>
            </a:extLst>
          </a:blip>
          <a:srcRect l="22251" t="5587" r="22251" b="11166"/>
          <a:stretch/>
        </p:blipFill>
        <p:spPr>
          <a:xfrm>
            <a:off x="8086553" y="3628579"/>
            <a:ext cx="636558" cy="636558"/>
          </a:xfrm>
          <a:custGeom>
            <a:avLst/>
            <a:gdLst>
              <a:gd name="connsiteX0" fmla="*/ 929640 w 1859280"/>
              <a:gd name="connsiteY0" fmla="*/ 0 h 1859280"/>
              <a:gd name="connsiteX1" fmla="*/ 1859280 w 1859280"/>
              <a:gd name="connsiteY1" fmla="*/ 929640 h 1859280"/>
              <a:gd name="connsiteX2" fmla="*/ 929640 w 1859280"/>
              <a:gd name="connsiteY2" fmla="*/ 1859280 h 1859280"/>
              <a:gd name="connsiteX3" fmla="*/ 0 w 1859280"/>
              <a:gd name="connsiteY3" fmla="*/ 929640 h 1859280"/>
              <a:gd name="connsiteX4" fmla="*/ 929640 w 1859280"/>
              <a:gd name="connsiteY4" fmla="*/ 0 h 18592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9280" h="1859280">
                <a:moveTo>
                  <a:pt x="929640" y="0"/>
                </a:moveTo>
                <a:cubicBezTo>
                  <a:pt x="1443066" y="0"/>
                  <a:pt x="1859280" y="416214"/>
                  <a:pt x="1859280" y="929640"/>
                </a:cubicBezTo>
                <a:cubicBezTo>
                  <a:pt x="1859280" y="1443066"/>
                  <a:pt x="1443066" y="1859280"/>
                  <a:pt x="929640" y="1859280"/>
                </a:cubicBezTo>
                <a:cubicBezTo>
                  <a:pt x="416214" y="1859280"/>
                  <a:pt x="0" y="1443066"/>
                  <a:pt x="0" y="929640"/>
                </a:cubicBezTo>
                <a:cubicBezTo>
                  <a:pt x="0" y="416214"/>
                  <a:pt x="416214" y="0"/>
                  <a:pt x="929640" y="0"/>
                </a:cubicBezTo>
                <a:close/>
              </a:path>
            </a:pathLst>
          </a:custGeom>
          <a:ln w="50800">
            <a:solidFill>
              <a:schemeClr val="bg1"/>
            </a:solidFill>
          </a:ln>
        </p:spPr>
      </p:pic>
    </p:spTree>
    <p:extLst>
      <p:ext uri="{BB962C8B-B14F-4D97-AF65-F5344CB8AC3E}">
        <p14:creationId xmlns:p14="http://schemas.microsoft.com/office/powerpoint/2010/main" val="2083193201"/>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16A50B2-C527-64E1-8557-96E413DB472E}"/>
              </a:ext>
            </a:extLst>
          </p:cNvPr>
          <p:cNvSpPr>
            <a:spLocks noGrp="1"/>
          </p:cNvSpPr>
          <p:nvPr>
            <p:ph type="title"/>
          </p:nvPr>
        </p:nvSpPr>
        <p:spPr/>
        <p:txBody>
          <a:bodyPr/>
          <a:lstStyle/>
          <a:p>
            <a:r>
              <a:rPr lang="en-US" dirty="0"/>
              <a:t>Image Slides</a:t>
            </a:r>
            <a:endParaRPr lang="en-PH" dirty="0"/>
          </a:p>
        </p:txBody>
      </p:sp>
      <p:sp>
        <p:nvSpPr>
          <p:cNvPr id="4" name="Text Placeholder 3">
            <a:extLst>
              <a:ext uri="{FF2B5EF4-FFF2-40B4-BE49-F238E27FC236}">
                <a16:creationId xmlns:a16="http://schemas.microsoft.com/office/drawing/2014/main" id="{C2928EE1-A935-258D-667C-35842E4237A6}"/>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2928184956"/>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AF670A2-D0CF-4747-84D0-CC077FD569D7}"/>
              </a:ext>
            </a:extLst>
          </p:cNvPr>
          <p:cNvSpPr>
            <a:spLocks noGrp="1"/>
          </p:cNvSpPr>
          <p:nvPr>
            <p:ph type="title"/>
          </p:nvPr>
        </p:nvSpPr>
        <p:spPr>
          <a:xfrm>
            <a:off x="221226" y="365126"/>
            <a:ext cx="8701548" cy="578772"/>
          </a:xfrm>
        </p:spPr>
        <p:txBody>
          <a:bodyPr/>
          <a:lstStyle/>
          <a:p>
            <a:r>
              <a:rPr lang="en-US" dirty="0"/>
              <a:t>Four Image-Text Blocks (Dark Grid)</a:t>
            </a:r>
          </a:p>
        </p:txBody>
      </p:sp>
      <p:pic>
        <p:nvPicPr>
          <p:cNvPr id="4" name="Picture 3">
            <a:extLst>
              <a:ext uri="{FF2B5EF4-FFF2-40B4-BE49-F238E27FC236}">
                <a16:creationId xmlns:a16="http://schemas.microsoft.com/office/drawing/2014/main" id="{0B295F01-E560-43C9-91F8-97F301711275}"/>
              </a:ext>
            </a:extLst>
          </p:cNvPr>
          <p:cNvPicPr>
            <a:picLocks noChangeAspect="1"/>
          </p:cNvPicPr>
          <p:nvPr/>
        </p:nvPicPr>
        <p:blipFill rotWithShape="1">
          <a:blip r:embed="rId2">
            <a:extLst>
              <a:ext uri="{28A0092B-C50C-407E-A947-70E740481C1C}">
                <a14:useLocalDpi xmlns:a14="http://schemas.microsoft.com/office/drawing/2010/main" val="0"/>
              </a:ext>
            </a:extLst>
          </a:blip>
          <a:srcRect l="6973" t="2376" r="21574" b="2376"/>
          <a:stretch/>
        </p:blipFill>
        <p:spPr>
          <a:xfrm>
            <a:off x="221226" y="1997860"/>
            <a:ext cx="1567063" cy="1983834"/>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5" name="Rectangle 4">
            <a:extLst>
              <a:ext uri="{FF2B5EF4-FFF2-40B4-BE49-F238E27FC236}">
                <a16:creationId xmlns:a16="http://schemas.microsoft.com/office/drawing/2014/main" id="{0644FD99-6A01-4369-B630-B50FA72AED80}"/>
              </a:ext>
            </a:extLst>
          </p:cNvPr>
          <p:cNvSpPr/>
          <p:nvPr/>
        </p:nvSpPr>
        <p:spPr>
          <a:xfrm>
            <a:off x="1867304" y="1997860"/>
            <a:ext cx="2665188" cy="198383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135000" rIns="135000" rtlCol="0" anchor="ctr"/>
          <a:lstStyle/>
          <a:p>
            <a:pPr>
              <a:lnSpc>
                <a:spcPct val="120000"/>
              </a:lnSpc>
            </a:pPr>
            <a:r>
              <a:rPr lang="en-US" sz="1200" b="1" dirty="0">
                <a:solidFill>
                  <a:schemeClr val="accent1">
                    <a:lumMod val="60000"/>
                    <a:lumOff val="40000"/>
                  </a:schemeClr>
                </a:solidFill>
                <a:latin typeface="+mj-lt"/>
              </a:rPr>
              <a:t>Lorem ipsum dolor </a:t>
            </a:r>
            <a:br>
              <a:rPr lang="en-US" sz="1000" b="1" dirty="0">
                <a:solidFill>
                  <a:schemeClr val="bg1"/>
                </a:solidFill>
                <a:latin typeface="+mj-lt"/>
              </a:rPr>
            </a:br>
            <a:r>
              <a:rPr lang="en-US" sz="1000" dirty="0">
                <a:solidFill>
                  <a:schemeClr val="bg1"/>
                </a:solidFill>
                <a:latin typeface="+mj-lt"/>
              </a:rPr>
              <a:t>Lorem ipsum dolor sit amet, consectetur adipiscing elit. Curabitur purus dui, euismod quis placerat eget, venenatis nec nibh. Mauris sit amet mollis enim. Donec cursus</a:t>
            </a:r>
          </a:p>
        </p:txBody>
      </p:sp>
      <p:pic>
        <p:nvPicPr>
          <p:cNvPr id="13" name="Picture 12">
            <a:extLst>
              <a:ext uri="{FF2B5EF4-FFF2-40B4-BE49-F238E27FC236}">
                <a16:creationId xmlns:a16="http://schemas.microsoft.com/office/drawing/2014/main" id="{29F55173-A495-4492-B07B-076EC9AEF683}"/>
              </a:ext>
            </a:extLst>
          </p:cNvPr>
          <p:cNvPicPr>
            <a:picLocks noChangeAspect="1"/>
          </p:cNvPicPr>
          <p:nvPr/>
        </p:nvPicPr>
        <p:blipFill rotWithShape="1">
          <a:blip r:embed="rId2">
            <a:extLst>
              <a:ext uri="{28A0092B-C50C-407E-A947-70E740481C1C}">
                <a14:useLocalDpi xmlns:a14="http://schemas.microsoft.com/office/drawing/2010/main" val="0"/>
              </a:ext>
            </a:extLst>
          </a:blip>
          <a:srcRect l="6973" t="2376" r="21574" b="2376"/>
          <a:stretch/>
        </p:blipFill>
        <p:spPr>
          <a:xfrm>
            <a:off x="4611508" y="1997860"/>
            <a:ext cx="1567063" cy="1983834"/>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4" name="Rectangle 13">
            <a:extLst>
              <a:ext uri="{FF2B5EF4-FFF2-40B4-BE49-F238E27FC236}">
                <a16:creationId xmlns:a16="http://schemas.microsoft.com/office/drawing/2014/main" id="{2DD40ECD-5690-4300-8A26-EC06DABFC09A}"/>
              </a:ext>
            </a:extLst>
          </p:cNvPr>
          <p:cNvSpPr/>
          <p:nvPr/>
        </p:nvSpPr>
        <p:spPr>
          <a:xfrm>
            <a:off x="6257586" y="1997860"/>
            <a:ext cx="2665188" cy="198383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135000" rIns="135000" rtlCol="0" anchor="ctr"/>
          <a:lstStyle/>
          <a:p>
            <a:pPr>
              <a:lnSpc>
                <a:spcPct val="120000"/>
              </a:lnSpc>
            </a:pPr>
            <a:r>
              <a:rPr lang="en-US" sz="1200" b="1" dirty="0">
                <a:solidFill>
                  <a:schemeClr val="accent1">
                    <a:lumMod val="60000"/>
                    <a:lumOff val="40000"/>
                  </a:schemeClr>
                </a:solidFill>
                <a:latin typeface="+mj-lt"/>
              </a:rPr>
              <a:t>Lorem ipsum dolor </a:t>
            </a:r>
            <a:br>
              <a:rPr lang="en-US" sz="1200" b="1" dirty="0">
                <a:solidFill>
                  <a:schemeClr val="accent4">
                    <a:lumMod val="20000"/>
                    <a:lumOff val="80000"/>
                  </a:schemeClr>
                </a:solidFill>
                <a:latin typeface="+mj-lt"/>
              </a:rPr>
            </a:br>
            <a:r>
              <a:rPr lang="en-US" sz="1000" dirty="0">
                <a:solidFill>
                  <a:schemeClr val="bg1"/>
                </a:solidFill>
                <a:latin typeface="+mj-lt"/>
              </a:rPr>
              <a:t>Lorem ipsum dolor sit amet, consectetur adipiscing elit. Curabitur purus dui, euismod quis placerat eget, venenatis nec nibh. Mauris sit amet mollis enim. Donec cursus</a:t>
            </a:r>
          </a:p>
        </p:txBody>
      </p:sp>
      <p:pic>
        <p:nvPicPr>
          <p:cNvPr id="15" name="Picture 14">
            <a:extLst>
              <a:ext uri="{FF2B5EF4-FFF2-40B4-BE49-F238E27FC236}">
                <a16:creationId xmlns:a16="http://schemas.microsoft.com/office/drawing/2014/main" id="{2B9B56EC-A215-4360-A035-BC003234AE94}"/>
              </a:ext>
            </a:extLst>
          </p:cNvPr>
          <p:cNvPicPr>
            <a:picLocks noChangeAspect="1"/>
          </p:cNvPicPr>
          <p:nvPr/>
        </p:nvPicPr>
        <p:blipFill rotWithShape="1">
          <a:blip r:embed="rId2">
            <a:extLst>
              <a:ext uri="{28A0092B-C50C-407E-A947-70E740481C1C}">
                <a14:useLocalDpi xmlns:a14="http://schemas.microsoft.com/office/drawing/2010/main" val="0"/>
              </a:ext>
            </a:extLst>
          </a:blip>
          <a:srcRect l="6973" t="2376" r="21574" b="2376"/>
          <a:stretch/>
        </p:blipFill>
        <p:spPr>
          <a:xfrm>
            <a:off x="221226" y="4081303"/>
            <a:ext cx="1567063" cy="1983834"/>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6" name="Rectangle 15">
            <a:extLst>
              <a:ext uri="{FF2B5EF4-FFF2-40B4-BE49-F238E27FC236}">
                <a16:creationId xmlns:a16="http://schemas.microsoft.com/office/drawing/2014/main" id="{43FF50A7-131F-4493-96BA-6F20FD80F06C}"/>
              </a:ext>
            </a:extLst>
          </p:cNvPr>
          <p:cNvSpPr/>
          <p:nvPr/>
        </p:nvSpPr>
        <p:spPr>
          <a:xfrm>
            <a:off x="1867304" y="4081303"/>
            <a:ext cx="2665188" cy="198383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135000" rIns="135000" rtlCol="0" anchor="ctr"/>
          <a:lstStyle/>
          <a:p>
            <a:pPr>
              <a:lnSpc>
                <a:spcPct val="120000"/>
              </a:lnSpc>
            </a:pPr>
            <a:r>
              <a:rPr lang="en-US" sz="1200" b="1" dirty="0">
                <a:solidFill>
                  <a:schemeClr val="accent1">
                    <a:lumMod val="60000"/>
                    <a:lumOff val="40000"/>
                  </a:schemeClr>
                </a:solidFill>
                <a:latin typeface="+mj-lt"/>
              </a:rPr>
              <a:t>Lorem ipsum dolor </a:t>
            </a:r>
            <a:br>
              <a:rPr lang="en-US" sz="1200" b="1" dirty="0">
                <a:solidFill>
                  <a:schemeClr val="accent1">
                    <a:lumMod val="60000"/>
                    <a:lumOff val="40000"/>
                  </a:schemeClr>
                </a:solidFill>
                <a:latin typeface="+mj-lt"/>
              </a:rPr>
            </a:br>
            <a:r>
              <a:rPr lang="en-US" sz="1000" dirty="0">
                <a:solidFill>
                  <a:schemeClr val="bg1"/>
                </a:solidFill>
                <a:latin typeface="+mj-lt"/>
              </a:rPr>
              <a:t>Lorem ipsum dolor sit amet, consectetur adipiscing elit. Curabitur purus dui, euismod quis placerat eget, venenatis nec nibh. Mauris sit amet mollis enim. Donec cursus</a:t>
            </a:r>
          </a:p>
        </p:txBody>
      </p:sp>
      <p:pic>
        <p:nvPicPr>
          <p:cNvPr id="17" name="Picture 16">
            <a:extLst>
              <a:ext uri="{FF2B5EF4-FFF2-40B4-BE49-F238E27FC236}">
                <a16:creationId xmlns:a16="http://schemas.microsoft.com/office/drawing/2014/main" id="{38A33398-5B41-4341-A134-37B0AD1C6FCE}"/>
              </a:ext>
            </a:extLst>
          </p:cNvPr>
          <p:cNvPicPr>
            <a:picLocks noChangeAspect="1"/>
          </p:cNvPicPr>
          <p:nvPr/>
        </p:nvPicPr>
        <p:blipFill rotWithShape="1">
          <a:blip r:embed="rId2">
            <a:extLst>
              <a:ext uri="{28A0092B-C50C-407E-A947-70E740481C1C}">
                <a14:useLocalDpi xmlns:a14="http://schemas.microsoft.com/office/drawing/2010/main" val="0"/>
              </a:ext>
            </a:extLst>
          </a:blip>
          <a:srcRect l="6973" t="2376" r="21574" b="2376"/>
          <a:stretch/>
        </p:blipFill>
        <p:spPr>
          <a:xfrm>
            <a:off x="4611508" y="4081303"/>
            <a:ext cx="1567063" cy="1983834"/>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8" name="Rectangle 17">
            <a:extLst>
              <a:ext uri="{FF2B5EF4-FFF2-40B4-BE49-F238E27FC236}">
                <a16:creationId xmlns:a16="http://schemas.microsoft.com/office/drawing/2014/main" id="{67476C73-BFF0-4D79-A388-57696649B0A5}"/>
              </a:ext>
            </a:extLst>
          </p:cNvPr>
          <p:cNvSpPr/>
          <p:nvPr/>
        </p:nvSpPr>
        <p:spPr>
          <a:xfrm>
            <a:off x="6257586" y="4081303"/>
            <a:ext cx="2665188" cy="198383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135000" rIns="135000" rtlCol="0" anchor="ctr"/>
          <a:lstStyle/>
          <a:p>
            <a:pPr>
              <a:lnSpc>
                <a:spcPct val="120000"/>
              </a:lnSpc>
            </a:pPr>
            <a:r>
              <a:rPr lang="en-US" sz="1200" b="1" dirty="0">
                <a:solidFill>
                  <a:schemeClr val="accent1">
                    <a:lumMod val="60000"/>
                    <a:lumOff val="40000"/>
                  </a:schemeClr>
                </a:solidFill>
                <a:latin typeface="+mj-lt"/>
              </a:rPr>
              <a:t>Lorem ipsum dolor </a:t>
            </a:r>
            <a:br>
              <a:rPr lang="en-US" sz="1400" b="1" dirty="0">
                <a:solidFill>
                  <a:schemeClr val="accent1">
                    <a:lumMod val="60000"/>
                    <a:lumOff val="40000"/>
                  </a:schemeClr>
                </a:solidFill>
                <a:latin typeface="+mj-lt"/>
              </a:rPr>
            </a:br>
            <a:r>
              <a:rPr lang="en-US" sz="1000" dirty="0">
                <a:solidFill>
                  <a:schemeClr val="bg1"/>
                </a:solidFill>
                <a:latin typeface="+mj-lt"/>
              </a:rPr>
              <a:t>Lorem ipsum dolor sit amet, consectetur adipiscing elit. Curabitur purus dui, euismod quis placerat eget, venenatis nec nibh. Mauris sit amet mollis enim. Donec cursus</a:t>
            </a:r>
          </a:p>
        </p:txBody>
      </p:sp>
      <p:sp>
        <p:nvSpPr>
          <p:cNvPr id="19" name="Text Placeholder 19">
            <a:extLst>
              <a:ext uri="{FF2B5EF4-FFF2-40B4-BE49-F238E27FC236}">
                <a16:creationId xmlns:a16="http://schemas.microsoft.com/office/drawing/2014/main" id="{DB21C774-FC32-4D19-8817-853DC8F9E552}"/>
              </a:ext>
            </a:extLst>
          </p:cNvPr>
          <p:cNvSpPr txBox="1">
            <a:spLocks/>
          </p:cNvSpPr>
          <p:nvPr/>
        </p:nvSpPr>
        <p:spPr>
          <a:xfrm>
            <a:off x="221226" y="1227310"/>
            <a:ext cx="870154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20" name="Straight Connector 19">
            <a:extLst>
              <a:ext uri="{FF2B5EF4-FFF2-40B4-BE49-F238E27FC236}">
                <a16:creationId xmlns:a16="http://schemas.microsoft.com/office/drawing/2014/main" id="{5D0E3DCB-D960-4556-90EF-6F37F32FEB7A}"/>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9023210"/>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a:extLst>
              <a:ext uri="{FF2B5EF4-FFF2-40B4-BE49-F238E27FC236}">
                <a16:creationId xmlns:a16="http://schemas.microsoft.com/office/drawing/2014/main" id="{42357AA5-8F64-4A05-8FC7-698C2FD91D4A}"/>
              </a:ext>
            </a:extLst>
          </p:cNvPr>
          <p:cNvPicPr>
            <a:picLocks noChangeAspect="1"/>
          </p:cNvPicPr>
          <p:nvPr/>
        </p:nvPicPr>
        <p:blipFill rotWithShape="1">
          <a:blip r:embed="rId2">
            <a:extLst>
              <a:ext uri="{28A0092B-C50C-407E-A947-70E740481C1C}">
                <a14:useLocalDpi xmlns:a14="http://schemas.microsoft.com/office/drawing/2010/main" val="0"/>
              </a:ext>
            </a:extLst>
          </a:blip>
          <a:srcRect l="13386" t="1158" r="51757" b="3579"/>
          <a:stretch/>
        </p:blipFill>
        <p:spPr>
          <a:xfrm>
            <a:off x="4611508" y="1997859"/>
            <a:ext cx="1567063" cy="4067275"/>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3" name="Title 2">
            <a:extLst>
              <a:ext uri="{FF2B5EF4-FFF2-40B4-BE49-F238E27FC236}">
                <a16:creationId xmlns:a16="http://schemas.microsoft.com/office/drawing/2014/main" id="{EAF670A2-D0CF-4747-84D0-CC077FD569D7}"/>
              </a:ext>
            </a:extLst>
          </p:cNvPr>
          <p:cNvSpPr>
            <a:spLocks noGrp="1"/>
          </p:cNvSpPr>
          <p:nvPr>
            <p:ph type="title"/>
          </p:nvPr>
        </p:nvSpPr>
        <p:spPr>
          <a:xfrm>
            <a:off x="221226" y="365126"/>
            <a:ext cx="8701548" cy="578772"/>
          </a:xfrm>
        </p:spPr>
        <p:txBody>
          <a:bodyPr/>
          <a:lstStyle/>
          <a:p>
            <a:r>
              <a:rPr lang="en-US" dirty="0"/>
              <a:t>Two Large Image-Text Panels</a:t>
            </a:r>
          </a:p>
        </p:txBody>
      </p:sp>
      <p:pic>
        <p:nvPicPr>
          <p:cNvPr id="4" name="Picture 3">
            <a:extLst>
              <a:ext uri="{FF2B5EF4-FFF2-40B4-BE49-F238E27FC236}">
                <a16:creationId xmlns:a16="http://schemas.microsoft.com/office/drawing/2014/main" id="{0B295F01-E560-43C9-91F8-97F301711275}"/>
              </a:ext>
            </a:extLst>
          </p:cNvPr>
          <p:cNvPicPr>
            <a:picLocks noChangeAspect="1"/>
          </p:cNvPicPr>
          <p:nvPr/>
        </p:nvPicPr>
        <p:blipFill rotWithShape="1">
          <a:blip r:embed="rId2">
            <a:extLst>
              <a:ext uri="{28A0092B-C50C-407E-A947-70E740481C1C}">
                <a14:useLocalDpi xmlns:a14="http://schemas.microsoft.com/office/drawing/2010/main" val="0"/>
              </a:ext>
            </a:extLst>
          </a:blip>
          <a:srcRect l="13386" t="1158" r="51757" b="3579"/>
          <a:stretch/>
        </p:blipFill>
        <p:spPr>
          <a:xfrm>
            <a:off x="221226" y="1997859"/>
            <a:ext cx="1567063" cy="4067275"/>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5" name="Rectangle 4">
            <a:extLst>
              <a:ext uri="{FF2B5EF4-FFF2-40B4-BE49-F238E27FC236}">
                <a16:creationId xmlns:a16="http://schemas.microsoft.com/office/drawing/2014/main" id="{0644FD99-6A01-4369-B630-B50FA72AED80}"/>
              </a:ext>
            </a:extLst>
          </p:cNvPr>
          <p:cNvSpPr/>
          <p:nvPr/>
        </p:nvSpPr>
        <p:spPr>
          <a:xfrm>
            <a:off x="1867304" y="1997860"/>
            <a:ext cx="2665188" cy="406727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135000" rIns="135000" rtlCol="0" anchor="ctr"/>
          <a:lstStyle/>
          <a:p>
            <a:pPr>
              <a:lnSpc>
                <a:spcPct val="120000"/>
              </a:lnSpc>
            </a:pPr>
            <a:r>
              <a:rPr lang="en-US" sz="1800" b="1" dirty="0">
                <a:solidFill>
                  <a:schemeClr val="accent1">
                    <a:lumMod val="60000"/>
                    <a:lumOff val="40000"/>
                  </a:schemeClr>
                </a:solidFill>
                <a:latin typeface="+mj-lt"/>
              </a:rPr>
              <a:t>Lorem</a:t>
            </a:r>
            <a:r>
              <a:rPr lang="en-US" sz="1800" b="1" dirty="0">
                <a:solidFill>
                  <a:schemeClr val="accent4">
                    <a:lumMod val="20000"/>
                    <a:lumOff val="80000"/>
                  </a:schemeClr>
                </a:solidFill>
                <a:latin typeface="+mj-lt"/>
              </a:rPr>
              <a:t> </a:t>
            </a:r>
            <a:r>
              <a:rPr lang="en-US" sz="1800" b="1" dirty="0">
                <a:solidFill>
                  <a:schemeClr val="accent1">
                    <a:lumMod val="60000"/>
                    <a:lumOff val="40000"/>
                  </a:schemeClr>
                </a:solidFill>
                <a:latin typeface="+mj-lt"/>
              </a:rPr>
              <a:t>ipsum dolor </a:t>
            </a:r>
            <a:br>
              <a:rPr lang="en-US" sz="1500" b="1" dirty="0">
                <a:solidFill>
                  <a:schemeClr val="bg1"/>
                </a:solidFill>
                <a:latin typeface="+mj-lt"/>
              </a:rPr>
            </a:br>
            <a:r>
              <a:rPr lang="en-US" dirty="0">
                <a:solidFill>
                  <a:schemeClr val="bg1"/>
                </a:solidFill>
                <a:latin typeface="+mj-lt"/>
              </a:rPr>
              <a:t>Lorem ipsum dolor sit amet, consectetur adipiscing elit. Curabitur purus dui, euismod quis placerat eget, venenatis nec nibh. Mauris sit amet mollis enim. Donec cursus</a:t>
            </a:r>
          </a:p>
        </p:txBody>
      </p:sp>
      <p:sp>
        <p:nvSpPr>
          <p:cNvPr id="14" name="Rectangle 13">
            <a:extLst>
              <a:ext uri="{FF2B5EF4-FFF2-40B4-BE49-F238E27FC236}">
                <a16:creationId xmlns:a16="http://schemas.microsoft.com/office/drawing/2014/main" id="{2DD40ECD-5690-4300-8A26-EC06DABFC09A}"/>
              </a:ext>
            </a:extLst>
          </p:cNvPr>
          <p:cNvSpPr/>
          <p:nvPr/>
        </p:nvSpPr>
        <p:spPr>
          <a:xfrm>
            <a:off x="6257586" y="1997860"/>
            <a:ext cx="2665188" cy="4067274"/>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135000" rIns="135000" rtlCol="0" anchor="ctr"/>
          <a:lstStyle/>
          <a:p>
            <a:pPr>
              <a:lnSpc>
                <a:spcPct val="120000"/>
              </a:lnSpc>
            </a:pPr>
            <a:r>
              <a:rPr lang="en-US" sz="1800" b="1" dirty="0">
                <a:solidFill>
                  <a:schemeClr val="accent1">
                    <a:lumMod val="60000"/>
                    <a:lumOff val="40000"/>
                  </a:schemeClr>
                </a:solidFill>
                <a:latin typeface="+mj-lt"/>
              </a:rPr>
              <a:t>Lorem ipsum dolor </a:t>
            </a:r>
            <a:br>
              <a:rPr lang="en-US" sz="1800" b="1" dirty="0">
                <a:solidFill>
                  <a:schemeClr val="accent1">
                    <a:lumMod val="60000"/>
                    <a:lumOff val="40000"/>
                  </a:schemeClr>
                </a:solidFill>
                <a:latin typeface="+mj-lt"/>
              </a:rPr>
            </a:br>
            <a:r>
              <a:rPr lang="en-US" dirty="0">
                <a:solidFill>
                  <a:schemeClr val="bg1"/>
                </a:solidFill>
                <a:latin typeface="+mj-lt"/>
              </a:rPr>
              <a:t>Lorem ipsum dolor sit amet, consectetur adipiscing elit. Curabitur purus dui, euismod quis placerat eget, venenatis nec nibh. Mauris sit amet mollis enim. Donec cursus</a:t>
            </a:r>
          </a:p>
        </p:txBody>
      </p:sp>
      <p:sp>
        <p:nvSpPr>
          <p:cNvPr id="19" name="Text Placeholder 19">
            <a:extLst>
              <a:ext uri="{FF2B5EF4-FFF2-40B4-BE49-F238E27FC236}">
                <a16:creationId xmlns:a16="http://schemas.microsoft.com/office/drawing/2014/main" id="{DB21C774-FC32-4D19-8817-853DC8F9E552}"/>
              </a:ext>
            </a:extLst>
          </p:cNvPr>
          <p:cNvSpPr txBox="1">
            <a:spLocks/>
          </p:cNvSpPr>
          <p:nvPr/>
        </p:nvSpPr>
        <p:spPr>
          <a:xfrm>
            <a:off x="221226" y="1227310"/>
            <a:ext cx="870154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20" name="Straight Connector 19">
            <a:extLst>
              <a:ext uri="{FF2B5EF4-FFF2-40B4-BE49-F238E27FC236}">
                <a16:creationId xmlns:a16="http://schemas.microsoft.com/office/drawing/2014/main" id="{5D0E3DCB-D960-4556-90EF-6F37F32FEB7A}"/>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41953870"/>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BDECC9-FBC1-4E6B-994F-107D35DDFA94}"/>
              </a:ext>
            </a:extLst>
          </p:cNvPr>
          <p:cNvSpPr>
            <a:spLocks noGrp="1"/>
          </p:cNvSpPr>
          <p:nvPr>
            <p:ph type="title"/>
          </p:nvPr>
        </p:nvSpPr>
        <p:spPr>
          <a:xfrm>
            <a:off x="221226" y="365126"/>
            <a:ext cx="8701548" cy="578772"/>
          </a:xfrm>
        </p:spPr>
        <p:txBody>
          <a:bodyPr/>
          <a:lstStyle/>
          <a:p>
            <a:r>
              <a:rPr lang="en-US" dirty="0"/>
              <a:t>Six-Item Numbered Image List</a:t>
            </a:r>
          </a:p>
        </p:txBody>
      </p:sp>
      <p:sp>
        <p:nvSpPr>
          <p:cNvPr id="5" name="Text Placeholder 9">
            <a:extLst>
              <a:ext uri="{FF2B5EF4-FFF2-40B4-BE49-F238E27FC236}">
                <a16:creationId xmlns:a16="http://schemas.microsoft.com/office/drawing/2014/main" id="{B403A5A8-30C0-49D6-8FD0-12003ECE7E10}"/>
              </a:ext>
            </a:extLst>
          </p:cNvPr>
          <p:cNvSpPr txBox="1">
            <a:spLocks/>
          </p:cNvSpPr>
          <p:nvPr/>
        </p:nvSpPr>
        <p:spPr>
          <a:xfrm>
            <a:off x="681358" y="1414280"/>
            <a:ext cx="3607062"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200" b="1" dirty="0"/>
              <a:t>Lorem ipsum dolor sit amet, consectetur</a:t>
            </a:r>
            <a:endParaRPr lang="en-US" sz="1200" b="1" dirty="0"/>
          </a:p>
        </p:txBody>
      </p:sp>
      <p:sp>
        <p:nvSpPr>
          <p:cNvPr id="6" name="TextBox 5">
            <a:extLst>
              <a:ext uri="{FF2B5EF4-FFF2-40B4-BE49-F238E27FC236}">
                <a16:creationId xmlns:a16="http://schemas.microsoft.com/office/drawing/2014/main" id="{00DA9508-ED0D-4AC9-885D-C017F65EF299}"/>
              </a:ext>
            </a:extLst>
          </p:cNvPr>
          <p:cNvSpPr txBox="1"/>
          <p:nvPr/>
        </p:nvSpPr>
        <p:spPr>
          <a:xfrm>
            <a:off x="1458410" y="2018292"/>
            <a:ext cx="2812648" cy="781063"/>
          </a:xfrm>
          <a:prstGeom prst="rect">
            <a:avLst/>
          </a:prstGeom>
          <a:noFill/>
        </p:spPr>
        <p:txBody>
          <a:bodyPr wrap="square" lIns="0" tIns="0" rIns="0" bIns="0" rtlCol="0">
            <a:normAutofit/>
          </a:bodyPr>
          <a:lstStyle/>
          <a:p>
            <a:r>
              <a:rPr lang="en-PH" sz="1000" dirty="0"/>
              <a:t>Lorem ipsum dolor sit amet, consectetur adipiscing elit. Curabitur purus dui. Lorem ipsum dolor sit amet, consectetur adipiascing elit. Curabitur purus dui. ipsum dolor sit amet, </a:t>
            </a:r>
          </a:p>
        </p:txBody>
      </p:sp>
      <p:pic>
        <p:nvPicPr>
          <p:cNvPr id="7" name="Picture 6">
            <a:extLst>
              <a:ext uri="{FF2B5EF4-FFF2-40B4-BE49-F238E27FC236}">
                <a16:creationId xmlns:a16="http://schemas.microsoft.com/office/drawing/2014/main" id="{B2EE9B24-B65E-433F-8414-507E014CE14B}"/>
              </a:ext>
            </a:extLst>
          </p:cNvPr>
          <p:cNvPicPr>
            <a:picLocks noChangeAspect="1"/>
          </p:cNvPicPr>
          <p:nvPr/>
        </p:nvPicPr>
        <p:blipFill rotWithShape="1">
          <a:blip r:embed="rId2">
            <a:extLst>
              <a:ext uri="{28A0092B-C50C-407E-A947-70E740481C1C}">
                <a14:useLocalDpi xmlns:a14="http://schemas.microsoft.com/office/drawing/2010/main" val="0"/>
              </a:ext>
            </a:extLst>
          </a:blip>
          <a:srcRect l="1385" t="1319" r="5037" b="25118"/>
          <a:stretch/>
        </p:blipFill>
        <p:spPr>
          <a:xfrm>
            <a:off x="221225" y="2018292"/>
            <a:ext cx="1046202" cy="781066"/>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3" name="Oval 2">
            <a:extLst>
              <a:ext uri="{FF2B5EF4-FFF2-40B4-BE49-F238E27FC236}">
                <a16:creationId xmlns:a16="http://schemas.microsoft.com/office/drawing/2014/main" id="{92D2ABED-21AC-46EA-9C31-57E0B45AF0B9}"/>
              </a:ext>
            </a:extLst>
          </p:cNvPr>
          <p:cNvSpPr/>
          <p:nvPr/>
        </p:nvSpPr>
        <p:spPr>
          <a:xfrm>
            <a:off x="221225" y="1409984"/>
            <a:ext cx="370800" cy="370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endParaRPr lang="en-PH" dirty="0"/>
          </a:p>
        </p:txBody>
      </p:sp>
      <p:cxnSp>
        <p:nvCxnSpPr>
          <p:cNvPr id="9" name="Straight Connector 8">
            <a:extLst>
              <a:ext uri="{FF2B5EF4-FFF2-40B4-BE49-F238E27FC236}">
                <a16:creationId xmlns:a16="http://schemas.microsoft.com/office/drawing/2014/main" id="{36DB11CF-09C7-40BF-B71C-9C05AF07E4D4}"/>
              </a:ext>
            </a:extLst>
          </p:cNvPr>
          <p:cNvCxnSpPr>
            <a:cxnSpLocks/>
          </p:cNvCxnSpPr>
          <p:nvPr/>
        </p:nvCxnSpPr>
        <p:spPr>
          <a:xfrm>
            <a:off x="205740" y="1871627"/>
            <a:ext cx="408268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82" name="Text Placeholder 9">
            <a:extLst>
              <a:ext uri="{FF2B5EF4-FFF2-40B4-BE49-F238E27FC236}">
                <a16:creationId xmlns:a16="http://schemas.microsoft.com/office/drawing/2014/main" id="{C4B95B81-1848-44FF-9C6D-36883A84295C}"/>
              </a:ext>
            </a:extLst>
          </p:cNvPr>
          <p:cNvSpPr txBox="1">
            <a:spLocks/>
          </p:cNvSpPr>
          <p:nvPr/>
        </p:nvSpPr>
        <p:spPr>
          <a:xfrm>
            <a:off x="681358" y="3083804"/>
            <a:ext cx="3607062"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200" b="1" dirty="0"/>
              <a:t>Lorem ipsum dolor sit amet, consectetur</a:t>
            </a:r>
            <a:endParaRPr lang="en-US" sz="1200" b="1" dirty="0"/>
          </a:p>
        </p:txBody>
      </p:sp>
      <p:sp>
        <p:nvSpPr>
          <p:cNvPr id="83" name="TextBox 82">
            <a:extLst>
              <a:ext uri="{FF2B5EF4-FFF2-40B4-BE49-F238E27FC236}">
                <a16:creationId xmlns:a16="http://schemas.microsoft.com/office/drawing/2014/main" id="{E77FBD95-F86C-44CB-8369-1214F658DDF0}"/>
              </a:ext>
            </a:extLst>
          </p:cNvPr>
          <p:cNvSpPr txBox="1"/>
          <p:nvPr/>
        </p:nvSpPr>
        <p:spPr>
          <a:xfrm>
            <a:off x="1458410" y="3687816"/>
            <a:ext cx="2812648" cy="781063"/>
          </a:xfrm>
          <a:prstGeom prst="rect">
            <a:avLst/>
          </a:prstGeom>
          <a:noFill/>
        </p:spPr>
        <p:txBody>
          <a:bodyPr wrap="square" lIns="0" tIns="0" rIns="0" bIns="0" rtlCol="0">
            <a:normAutofit/>
          </a:bodyPr>
          <a:lstStyle/>
          <a:p>
            <a:r>
              <a:rPr lang="en-PH" sz="1000" dirty="0"/>
              <a:t>Lorem ipsum dolor sit amet, consectetur adipiscing elit. Curabitur purus dui. Lorem ipsum dolor sit amet, consectetur adipiascing elit. Curabitur purus dui. ipsum dolor sit amet, </a:t>
            </a:r>
          </a:p>
        </p:txBody>
      </p:sp>
      <p:pic>
        <p:nvPicPr>
          <p:cNvPr id="84" name="Picture 83">
            <a:extLst>
              <a:ext uri="{FF2B5EF4-FFF2-40B4-BE49-F238E27FC236}">
                <a16:creationId xmlns:a16="http://schemas.microsoft.com/office/drawing/2014/main" id="{D3417CDE-AD5B-498A-B03E-4664983DB2EB}"/>
              </a:ext>
            </a:extLst>
          </p:cNvPr>
          <p:cNvPicPr>
            <a:picLocks noChangeAspect="1"/>
          </p:cNvPicPr>
          <p:nvPr/>
        </p:nvPicPr>
        <p:blipFill rotWithShape="1">
          <a:blip r:embed="rId2">
            <a:extLst>
              <a:ext uri="{28A0092B-C50C-407E-A947-70E740481C1C}">
                <a14:useLocalDpi xmlns:a14="http://schemas.microsoft.com/office/drawing/2010/main" val="0"/>
              </a:ext>
            </a:extLst>
          </a:blip>
          <a:srcRect l="1385" t="1319" r="5037" b="25118"/>
          <a:stretch/>
        </p:blipFill>
        <p:spPr>
          <a:xfrm>
            <a:off x="221225" y="3687816"/>
            <a:ext cx="1046202" cy="781066"/>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85" name="Oval 84">
            <a:extLst>
              <a:ext uri="{FF2B5EF4-FFF2-40B4-BE49-F238E27FC236}">
                <a16:creationId xmlns:a16="http://schemas.microsoft.com/office/drawing/2014/main" id="{72F84FA5-F3F5-44B7-96C4-25B6B47B01CB}"/>
              </a:ext>
            </a:extLst>
          </p:cNvPr>
          <p:cNvSpPr/>
          <p:nvPr/>
        </p:nvSpPr>
        <p:spPr>
          <a:xfrm>
            <a:off x="221225" y="3079508"/>
            <a:ext cx="370800" cy="370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endParaRPr lang="en-PH" dirty="0"/>
          </a:p>
        </p:txBody>
      </p:sp>
      <p:cxnSp>
        <p:nvCxnSpPr>
          <p:cNvPr id="86" name="Straight Connector 85">
            <a:extLst>
              <a:ext uri="{FF2B5EF4-FFF2-40B4-BE49-F238E27FC236}">
                <a16:creationId xmlns:a16="http://schemas.microsoft.com/office/drawing/2014/main" id="{C5DC96DD-F907-4F20-8AEE-815E6F4E917F}"/>
              </a:ext>
            </a:extLst>
          </p:cNvPr>
          <p:cNvCxnSpPr>
            <a:cxnSpLocks/>
          </p:cNvCxnSpPr>
          <p:nvPr/>
        </p:nvCxnSpPr>
        <p:spPr>
          <a:xfrm>
            <a:off x="205740" y="3541151"/>
            <a:ext cx="408268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88" name="Text Placeholder 9">
            <a:extLst>
              <a:ext uri="{FF2B5EF4-FFF2-40B4-BE49-F238E27FC236}">
                <a16:creationId xmlns:a16="http://schemas.microsoft.com/office/drawing/2014/main" id="{2850C883-826D-41A4-956C-A4CF4B2816EB}"/>
              </a:ext>
            </a:extLst>
          </p:cNvPr>
          <p:cNvSpPr txBox="1">
            <a:spLocks/>
          </p:cNvSpPr>
          <p:nvPr/>
        </p:nvSpPr>
        <p:spPr>
          <a:xfrm>
            <a:off x="681358" y="4753329"/>
            <a:ext cx="3607062"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200" b="1" dirty="0"/>
              <a:t>Lorem ipsum dolor sit amet, consectetur</a:t>
            </a:r>
            <a:endParaRPr lang="en-US" sz="1200" b="1" dirty="0"/>
          </a:p>
        </p:txBody>
      </p:sp>
      <p:sp>
        <p:nvSpPr>
          <p:cNvPr id="89" name="TextBox 88">
            <a:extLst>
              <a:ext uri="{FF2B5EF4-FFF2-40B4-BE49-F238E27FC236}">
                <a16:creationId xmlns:a16="http://schemas.microsoft.com/office/drawing/2014/main" id="{F059C93A-8D3C-4F03-91BC-37F25CF0B3CA}"/>
              </a:ext>
            </a:extLst>
          </p:cNvPr>
          <p:cNvSpPr txBox="1"/>
          <p:nvPr/>
        </p:nvSpPr>
        <p:spPr>
          <a:xfrm>
            <a:off x="1458410" y="5357341"/>
            <a:ext cx="2812648" cy="781063"/>
          </a:xfrm>
          <a:prstGeom prst="rect">
            <a:avLst/>
          </a:prstGeom>
          <a:noFill/>
        </p:spPr>
        <p:txBody>
          <a:bodyPr wrap="square" lIns="0" tIns="0" rIns="0" bIns="0" rtlCol="0">
            <a:normAutofit/>
          </a:bodyPr>
          <a:lstStyle/>
          <a:p>
            <a:r>
              <a:rPr lang="en-PH" sz="1000" dirty="0"/>
              <a:t>Lorem ipsum dolor sit amet, consectetur adipiscing elit. Curabitur purus dui. Lorem ipsum dolor sit amet, consectetur adipiascing elit. Curabitur purus dui. ipsum dolor sit amet, </a:t>
            </a:r>
          </a:p>
        </p:txBody>
      </p:sp>
      <p:pic>
        <p:nvPicPr>
          <p:cNvPr id="90" name="Picture 89">
            <a:extLst>
              <a:ext uri="{FF2B5EF4-FFF2-40B4-BE49-F238E27FC236}">
                <a16:creationId xmlns:a16="http://schemas.microsoft.com/office/drawing/2014/main" id="{10A757CF-5F79-4379-9B08-CD37258E2926}"/>
              </a:ext>
            </a:extLst>
          </p:cNvPr>
          <p:cNvPicPr>
            <a:picLocks noChangeAspect="1"/>
          </p:cNvPicPr>
          <p:nvPr/>
        </p:nvPicPr>
        <p:blipFill rotWithShape="1">
          <a:blip r:embed="rId2">
            <a:extLst>
              <a:ext uri="{28A0092B-C50C-407E-A947-70E740481C1C}">
                <a14:useLocalDpi xmlns:a14="http://schemas.microsoft.com/office/drawing/2010/main" val="0"/>
              </a:ext>
            </a:extLst>
          </a:blip>
          <a:srcRect l="1385" t="1319" r="5037" b="25118"/>
          <a:stretch/>
        </p:blipFill>
        <p:spPr>
          <a:xfrm>
            <a:off x="221225" y="5357341"/>
            <a:ext cx="1046202" cy="781066"/>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91" name="Oval 90">
            <a:extLst>
              <a:ext uri="{FF2B5EF4-FFF2-40B4-BE49-F238E27FC236}">
                <a16:creationId xmlns:a16="http://schemas.microsoft.com/office/drawing/2014/main" id="{DF34BBA3-939A-4DCF-8A24-9CE3D02B2E31}"/>
              </a:ext>
            </a:extLst>
          </p:cNvPr>
          <p:cNvSpPr/>
          <p:nvPr/>
        </p:nvSpPr>
        <p:spPr>
          <a:xfrm>
            <a:off x="221225" y="4749033"/>
            <a:ext cx="370800" cy="370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endParaRPr lang="en-PH" dirty="0"/>
          </a:p>
        </p:txBody>
      </p:sp>
      <p:cxnSp>
        <p:nvCxnSpPr>
          <p:cNvPr id="92" name="Straight Connector 91">
            <a:extLst>
              <a:ext uri="{FF2B5EF4-FFF2-40B4-BE49-F238E27FC236}">
                <a16:creationId xmlns:a16="http://schemas.microsoft.com/office/drawing/2014/main" id="{A25AA2F9-5783-43ED-A43D-4AE8F7F4D490}"/>
              </a:ext>
            </a:extLst>
          </p:cNvPr>
          <p:cNvCxnSpPr>
            <a:cxnSpLocks/>
          </p:cNvCxnSpPr>
          <p:nvPr/>
        </p:nvCxnSpPr>
        <p:spPr>
          <a:xfrm>
            <a:off x="205740" y="5210676"/>
            <a:ext cx="408268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94" name="Text Placeholder 9">
            <a:extLst>
              <a:ext uri="{FF2B5EF4-FFF2-40B4-BE49-F238E27FC236}">
                <a16:creationId xmlns:a16="http://schemas.microsoft.com/office/drawing/2014/main" id="{E4B22DE1-5AA2-42E6-AA3F-B48D160CB7C8}"/>
              </a:ext>
            </a:extLst>
          </p:cNvPr>
          <p:cNvSpPr txBox="1">
            <a:spLocks/>
          </p:cNvSpPr>
          <p:nvPr/>
        </p:nvSpPr>
        <p:spPr>
          <a:xfrm>
            <a:off x="5315712" y="1414280"/>
            <a:ext cx="3607062"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200" b="1" dirty="0"/>
              <a:t>Lorem ipsum dolor sit amet, consectetur</a:t>
            </a:r>
            <a:endParaRPr lang="en-US" sz="1200" b="1" dirty="0"/>
          </a:p>
        </p:txBody>
      </p:sp>
      <p:sp>
        <p:nvSpPr>
          <p:cNvPr id="95" name="TextBox 94">
            <a:extLst>
              <a:ext uri="{FF2B5EF4-FFF2-40B4-BE49-F238E27FC236}">
                <a16:creationId xmlns:a16="http://schemas.microsoft.com/office/drawing/2014/main" id="{8E27B94A-5C5E-4E8F-BB46-D349BD747663}"/>
              </a:ext>
            </a:extLst>
          </p:cNvPr>
          <p:cNvSpPr txBox="1"/>
          <p:nvPr/>
        </p:nvSpPr>
        <p:spPr>
          <a:xfrm>
            <a:off x="6092764" y="2018292"/>
            <a:ext cx="2812648" cy="781063"/>
          </a:xfrm>
          <a:prstGeom prst="rect">
            <a:avLst/>
          </a:prstGeom>
          <a:noFill/>
        </p:spPr>
        <p:txBody>
          <a:bodyPr wrap="square" lIns="0" tIns="0" rIns="0" bIns="0" rtlCol="0">
            <a:normAutofit/>
          </a:bodyPr>
          <a:lstStyle/>
          <a:p>
            <a:r>
              <a:rPr lang="en-PH" sz="1000" dirty="0"/>
              <a:t>Lorem ipsum dolor sit amet, consectetur adipiscing elit. Curabitur purus dui. Lorem ipsum dolor sit amet, consectetur adipiascing elit. Curabitur purus dui. ipsum dolor sit amet, </a:t>
            </a:r>
          </a:p>
        </p:txBody>
      </p:sp>
      <p:pic>
        <p:nvPicPr>
          <p:cNvPr id="96" name="Picture 95">
            <a:extLst>
              <a:ext uri="{FF2B5EF4-FFF2-40B4-BE49-F238E27FC236}">
                <a16:creationId xmlns:a16="http://schemas.microsoft.com/office/drawing/2014/main" id="{F3A5BE3A-9A66-4A42-BC35-6313E4E2376C}"/>
              </a:ext>
            </a:extLst>
          </p:cNvPr>
          <p:cNvPicPr>
            <a:picLocks noChangeAspect="1"/>
          </p:cNvPicPr>
          <p:nvPr/>
        </p:nvPicPr>
        <p:blipFill rotWithShape="1">
          <a:blip r:embed="rId2">
            <a:extLst>
              <a:ext uri="{28A0092B-C50C-407E-A947-70E740481C1C}">
                <a14:useLocalDpi xmlns:a14="http://schemas.microsoft.com/office/drawing/2010/main" val="0"/>
              </a:ext>
            </a:extLst>
          </a:blip>
          <a:srcRect l="1385" t="1319" r="5037" b="25118"/>
          <a:stretch/>
        </p:blipFill>
        <p:spPr>
          <a:xfrm>
            <a:off x="4855579" y="2018292"/>
            <a:ext cx="1046202" cy="781066"/>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97" name="Oval 96">
            <a:extLst>
              <a:ext uri="{FF2B5EF4-FFF2-40B4-BE49-F238E27FC236}">
                <a16:creationId xmlns:a16="http://schemas.microsoft.com/office/drawing/2014/main" id="{FFEEA544-4DE2-43D9-9DE3-5E553C73B83E}"/>
              </a:ext>
            </a:extLst>
          </p:cNvPr>
          <p:cNvSpPr/>
          <p:nvPr/>
        </p:nvSpPr>
        <p:spPr>
          <a:xfrm>
            <a:off x="4855579" y="1409984"/>
            <a:ext cx="370800" cy="370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endParaRPr lang="en-PH" dirty="0"/>
          </a:p>
        </p:txBody>
      </p:sp>
      <p:cxnSp>
        <p:nvCxnSpPr>
          <p:cNvPr id="98" name="Straight Connector 97">
            <a:extLst>
              <a:ext uri="{FF2B5EF4-FFF2-40B4-BE49-F238E27FC236}">
                <a16:creationId xmlns:a16="http://schemas.microsoft.com/office/drawing/2014/main" id="{8659C869-CCFD-4B21-9B64-4B330A34D23D}"/>
              </a:ext>
            </a:extLst>
          </p:cNvPr>
          <p:cNvCxnSpPr>
            <a:cxnSpLocks/>
          </p:cNvCxnSpPr>
          <p:nvPr/>
        </p:nvCxnSpPr>
        <p:spPr>
          <a:xfrm>
            <a:off x="4840094" y="1871627"/>
            <a:ext cx="408268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00" name="Text Placeholder 9">
            <a:extLst>
              <a:ext uri="{FF2B5EF4-FFF2-40B4-BE49-F238E27FC236}">
                <a16:creationId xmlns:a16="http://schemas.microsoft.com/office/drawing/2014/main" id="{E8413628-CF61-43DE-8D75-90F4DDB978D6}"/>
              </a:ext>
            </a:extLst>
          </p:cNvPr>
          <p:cNvSpPr txBox="1">
            <a:spLocks/>
          </p:cNvSpPr>
          <p:nvPr/>
        </p:nvSpPr>
        <p:spPr>
          <a:xfrm>
            <a:off x="5315712" y="3083804"/>
            <a:ext cx="3607062"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200" b="1" dirty="0"/>
              <a:t>Lorem ipsum dolor sit amet, consectetur</a:t>
            </a:r>
            <a:endParaRPr lang="en-US" sz="1200" b="1" dirty="0"/>
          </a:p>
        </p:txBody>
      </p:sp>
      <p:sp>
        <p:nvSpPr>
          <p:cNvPr id="101" name="TextBox 100">
            <a:extLst>
              <a:ext uri="{FF2B5EF4-FFF2-40B4-BE49-F238E27FC236}">
                <a16:creationId xmlns:a16="http://schemas.microsoft.com/office/drawing/2014/main" id="{30DB9335-83CA-40DF-9711-76C56256E845}"/>
              </a:ext>
            </a:extLst>
          </p:cNvPr>
          <p:cNvSpPr txBox="1"/>
          <p:nvPr/>
        </p:nvSpPr>
        <p:spPr>
          <a:xfrm>
            <a:off x="6092764" y="3687816"/>
            <a:ext cx="2812648" cy="781063"/>
          </a:xfrm>
          <a:prstGeom prst="rect">
            <a:avLst/>
          </a:prstGeom>
          <a:noFill/>
        </p:spPr>
        <p:txBody>
          <a:bodyPr wrap="square" lIns="0" tIns="0" rIns="0" bIns="0" rtlCol="0">
            <a:normAutofit/>
          </a:bodyPr>
          <a:lstStyle/>
          <a:p>
            <a:r>
              <a:rPr lang="en-PH" sz="1000" dirty="0"/>
              <a:t>Lorem ipsum dolor sit amet, consectetur adipiscing elit. Curabitur purus dui. Lorem ipsum dolor sit amet, consectetur adipiascing elit. Curabitur purus dui. ipsum dolor sit amet, </a:t>
            </a:r>
          </a:p>
        </p:txBody>
      </p:sp>
      <p:pic>
        <p:nvPicPr>
          <p:cNvPr id="102" name="Picture 101">
            <a:extLst>
              <a:ext uri="{FF2B5EF4-FFF2-40B4-BE49-F238E27FC236}">
                <a16:creationId xmlns:a16="http://schemas.microsoft.com/office/drawing/2014/main" id="{2A45BC47-9594-4732-9837-D590A2BA12AC}"/>
              </a:ext>
            </a:extLst>
          </p:cNvPr>
          <p:cNvPicPr>
            <a:picLocks noChangeAspect="1"/>
          </p:cNvPicPr>
          <p:nvPr/>
        </p:nvPicPr>
        <p:blipFill rotWithShape="1">
          <a:blip r:embed="rId2">
            <a:extLst>
              <a:ext uri="{28A0092B-C50C-407E-A947-70E740481C1C}">
                <a14:useLocalDpi xmlns:a14="http://schemas.microsoft.com/office/drawing/2010/main" val="0"/>
              </a:ext>
            </a:extLst>
          </a:blip>
          <a:srcRect l="1385" t="1319" r="5037" b="25118"/>
          <a:stretch/>
        </p:blipFill>
        <p:spPr>
          <a:xfrm>
            <a:off x="4855579" y="3687816"/>
            <a:ext cx="1046202" cy="781066"/>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03" name="Oval 102">
            <a:extLst>
              <a:ext uri="{FF2B5EF4-FFF2-40B4-BE49-F238E27FC236}">
                <a16:creationId xmlns:a16="http://schemas.microsoft.com/office/drawing/2014/main" id="{5B2D71A6-CC9B-4309-BB74-F52BFC58EEA6}"/>
              </a:ext>
            </a:extLst>
          </p:cNvPr>
          <p:cNvSpPr/>
          <p:nvPr/>
        </p:nvSpPr>
        <p:spPr>
          <a:xfrm>
            <a:off x="4855579" y="3079508"/>
            <a:ext cx="370800" cy="370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5</a:t>
            </a:r>
            <a:endParaRPr lang="en-PH" dirty="0"/>
          </a:p>
        </p:txBody>
      </p:sp>
      <p:cxnSp>
        <p:nvCxnSpPr>
          <p:cNvPr id="104" name="Straight Connector 103">
            <a:extLst>
              <a:ext uri="{FF2B5EF4-FFF2-40B4-BE49-F238E27FC236}">
                <a16:creationId xmlns:a16="http://schemas.microsoft.com/office/drawing/2014/main" id="{0014D8CD-34CA-44FD-904C-304470F7D582}"/>
              </a:ext>
            </a:extLst>
          </p:cNvPr>
          <p:cNvCxnSpPr>
            <a:cxnSpLocks/>
          </p:cNvCxnSpPr>
          <p:nvPr/>
        </p:nvCxnSpPr>
        <p:spPr>
          <a:xfrm>
            <a:off x="4840094" y="3541151"/>
            <a:ext cx="408268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06" name="Text Placeholder 9">
            <a:extLst>
              <a:ext uri="{FF2B5EF4-FFF2-40B4-BE49-F238E27FC236}">
                <a16:creationId xmlns:a16="http://schemas.microsoft.com/office/drawing/2014/main" id="{B3B66AE1-70D5-4A9E-8E7F-CB821C92FE9E}"/>
              </a:ext>
            </a:extLst>
          </p:cNvPr>
          <p:cNvSpPr txBox="1">
            <a:spLocks/>
          </p:cNvSpPr>
          <p:nvPr/>
        </p:nvSpPr>
        <p:spPr>
          <a:xfrm>
            <a:off x="5315712" y="4753329"/>
            <a:ext cx="3607062"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200" b="1" dirty="0"/>
              <a:t>Lorem ipsum dolor sit amet, consectetur</a:t>
            </a:r>
            <a:endParaRPr lang="en-US" sz="1200" b="1" dirty="0"/>
          </a:p>
        </p:txBody>
      </p:sp>
      <p:sp>
        <p:nvSpPr>
          <p:cNvPr id="107" name="TextBox 106">
            <a:extLst>
              <a:ext uri="{FF2B5EF4-FFF2-40B4-BE49-F238E27FC236}">
                <a16:creationId xmlns:a16="http://schemas.microsoft.com/office/drawing/2014/main" id="{0F2958DF-C424-4E47-8FB9-E750FC53117F}"/>
              </a:ext>
            </a:extLst>
          </p:cNvPr>
          <p:cNvSpPr txBox="1"/>
          <p:nvPr/>
        </p:nvSpPr>
        <p:spPr>
          <a:xfrm>
            <a:off x="6092764" y="5357341"/>
            <a:ext cx="2812648" cy="781063"/>
          </a:xfrm>
          <a:prstGeom prst="rect">
            <a:avLst/>
          </a:prstGeom>
          <a:noFill/>
        </p:spPr>
        <p:txBody>
          <a:bodyPr wrap="square" lIns="0" tIns="0" rIns="0" bIns="0" rtlCol="0">
            <a:normAutofit/>
          </a:bodyPr>
          <a:lstStyle/>
          <a:p>
            <a:r>
              <a:rPr lang="en-PH" sz="1000" dirty="0"/>
              <a:t>Lorem ipsum dolor sit amet, consectetur adipiscing elit. Curabitur purus dui. Lorem ipsum dolor sit amet, consectetur adipiascing elit. Curabitur purus dui. ipsum dolor sit amet, </a:t>
            </a:r>
          </a:p>
        </p:txBody>
      </p:sp>
      <p:pic>
        <p:nvPicPr>
          <p:cNvPr id="108" name="Picture 107">
            <a:extLst>
              <a:ext uri="{FF2B5EF4-FFF2-40B4-BE49-F238E27FC236}">
                <a16:creationId xmlns:a16="http://schemas.microsoft.com/office/drawing/2014/main" id="{4190EB05-58DF-4C9D-A7FB-5E9515981E23}"/>
              </a:ext>
            </a:extLst>
          </p:cNvPr>
          <p:cNvPicPr>
            <a:picLocks noChangeAspect="1"/>
          </p:cNvPicPr>
          <p:nvPr/>
        </p:nvPicPr>
        <p:blipFill rotWithShape="1">
          <a:blip r:embed="rId2">
            <a:extLst>
              <a:ext uri="{28A0092B-C50C-407E-A947-70E740481C1C}">
                <a14:useLocalDpi xmlns:a14="http://schemas.microsoft.com/office/drawing/2010/main" val="0"/>
              </a:ext>
            </a:extLst>
          </a:blip>
          <a:srcRect l="1385" t="1319" r="5037" b="25118"/>
          <a:stretch/>
        </p:blipFill>
        <p:spPr>
          <a:xfrm>
            <a:off x="4855579" y="5357341"/>
            <a:ext cx="1046202" cy="781066"/>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09" name="Oval 108">
            <a:extLst>
              <a:ext uri="{FF2B5EF4-FFF2-40B4-BE49-F238E27FC236}">
                <a16:creationId xmlns:a16="http://schemas.microsoft.com/office/drawing/2014/main" id="{35B82064-9C5A-4EC3-8310-05A27B348F4B}"/>
              </a:ext>
            </a:extLst>
          </p:cNvPr>
          <p:cNvSpPr/>
          <p:nvPr/>
        </p:nvSpPr>
        <p:spPr>
          <a:xfrm>
            <a:off x="4855579" y="4749033"/>
            <a:ext cx="370800" cy="370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6</a:t>
            </a:r>
            <a:endParaRPr lang="en-PH" dirty="0"/>
          </a:p>
        </p:txBody>
      </p:sp>
      <p:cxnSp>
        <p:nvCxnSpPr>
          <p:cNvPr id="110" name="Straight Connector 109">
            <a:extLst>
              <a:ext uri="{FF2B5EF4-FFF2-40B4-BE49-F238E27FC236}">
                <a16:creationId xmlns:a16="http://schemas.microsoft.com/office/drawing/2014/main" id="{B7DFD184-0E45-407D-BD3E-B6B233ADB77D}"/>
              </a:ext>
            </a:extLst>
          </p:cNvPr>
          <p:cNvCxnSpPr>
            <a:cxnSpLocks/>
          </p:cNvCxnSpPr>
          <p:nvPr/>
        </p:nvCxnSpPr>
        <p:spPr>
          <a:xfrm>
            <a:off x="4840094" y="5210676"/>
            <a:ext cx="408268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0837655"/>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20AEA1F-3745-64C0-0754-692F10C9033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EA343E6-0EF9-6A9E-18CB-667E2D147B05}"/>
              </a:ext>
            </a:extLst>
          </p:cNvPr>
          <p:cNvSpPr>
            <a:spLocks noGrp="1"/>
          </p:cNvSpPr>
          <p:nvPr>
            <p:ph type="title"/>
          </p:nvPr>
        </p:nvSpPr>
        <p:spPr>
          <a:xfrm>
            <a:off x="221226" y="365126"/>
            <a:ext cx="8701548" cy="578772"/>
          </a:xfrm>
        </p:spPr>
        <p:txBody>
          <a:bodyPr/>
          <a:lstStyle/>
          <a:p>
            <a:r>
              <a:rPr lang="en-US" dirty="0"/>
              <a:t>Two-Column Image with Bullets</a:t>
            </a:r>
          </a:p>
        </p:txBody>
      </p:sp>
      <p:pic>
        <p:nvPicPr>
          <p:cNvPr id="4" name="Picture 3">
            <a:extLst>
              <a:ext uri="{FF2B5EF4-FFF2-40B4-BE49-F238E27FC236}">
                <a16:creationId xmlns:a16="http://schemas.microsoft.com/office/drawing/2014/main" id="{54A68638-EAA2-52DB-060D-EE188F819B1F}"/>
              </a:ext>
            </a:extLst>
          </p:cNvPr>
          <p:cNvPicPr>
            <a:picLocks noChangeAspect="1"/>
          </p:cNvPicPr>
          <p:nvPr/>
        </p:nvPicPr>
        <p:blipFill rotWithShape="1">
          <a:blip r:embed="rId2">
            <a:extLst>
              <a:ext uri="{28A0092B-C50C-407E-A947-70E740481C1C}">
                <a14:useLocalDpi xmlns:a14="http://schemas.microsoft.com/office/drawing/2010/main" val="0"/>
              </a:ext>
            </a:extLst>
          </a:blip>
          <a:srcRect l="902" t="2031" r="76" b="54992"/>
          <a:stretch>
            <a:fillRect/>
          </a:stretch>
        </p:blipFill>
        <p:spPr>
          <a:xfrm>
            <a:off x="221225" y="2762953"/>
            <a:ext cx="4207022"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cxnSp>
        <p:nvCxnSpPr>
          <p:cNvPr id="11" name="Straight Connector 10">
            <a:extLst>
              <a:ext uri="{FF2B5EF4-FFF2-40B4-BE49-F238E27FC236}">
                <a16:creationId xmlns:a16="http://schemas.microsoft.com/office/drawing/2014/main" id="{A7B337B8-60B2-8D4F-1E19-4282D34D0AA1}"/>
              </a:ext>
            </a:extLst>
          </p:cNvPr>
          <p:cNvCxnSpPr>
            <a:cxnSpLocks/>
          </p:cNvCxnSpPr>
          <p:nvPr/>
        </p:nvCxnSpPr>
        <p:spPr>
          <a:xfrm>
            <a:off x="224425" y="2505667"/>
            <a:ext cx="4207028"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12" name="Text Placeholder 9">
            <a:extLst>
              <a:ext uri="{FF2B5EF4-FFF2-40B4-BE49-F238E27FC236}">
                <a16:creationId xmlns:a16="http://schemas.microsoft.com/office/drawing/2014/main" id="{C885327F-B4B5-B897-B073-98D7069A9DBD}"/>
              </a:ext>
            </a:extLst>
          </p:cNvPr>
          <p:cNvSpPr txBox="1">
            <a:spLocks/>
          </p:cNvSpPr>
          <p:nvPr/>
        </p:nvSpPr>
        <p:spPr>
          <a:xfrm>
            <a:off x="207174" y="4698436"/>
            <a:ext cx="4230396" cy="1445897"/>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400" dirty="0"/>
              <a:t>Lorem ipsum dolor sit amet, consectetur adipiscing elit. Curabitur purus dui. Lorem ipsum dolor sit amet, consectetur adipiascing elit. Curabitur </a:t>
            </a:r>
          </a:p>
          <a:p>
            <a:pPr marL="214312" indent="-145256">
              <a:spcBef>
                <a:spcPts val="0"/>
              </a:spcBef>
              <a:buClr>
                <a:schemeClr val="tx1"/>
              </a:buClr>
              <a:buFont typeface="Arial" panose="020B0604020202020204" pitchFamily="34" charset="0"/>
              <a:buChar char="•"/>
            </a:pPr>
            <a:r>
              <a:rPr lang="en-PH" sz="1400" dirty="0"/>
              <a:t>Lorem ipsum dolor sit amet, consectetur adipiscing elit. Curabitur purus dui. Lorem ipsum dolor sit amet, consectetur adipiascing elit. Curabitur</a:t>
            </a:r>
            <a:endParaRPr lang="en-US" sz="1400" dirty="0"/>
          </a:p>
        </p:txBody>
      </p:sp>
      <p:sp>
        <p:nvSpPr>
          <p:cNvPr id="13" name="Text Placeholder 9">
            <a:extLst>
              <a:ext uri="{FF2B5EF4-FFF2-40B4-BE49-F238E27FC236}">
                <a16:creationId xmlns:a16="http://schemas.microsoft.com/office/drawing/2014/main" id="{89927799-ED56-EDF9-3D31-8FF57AECBF50}"/>
              </a:ext>
            </a:extLst>
          </p:cNvPr>
          <p:cNvSpPr txBox="1">
            <a:spLocks/>
          </p:cNvSpPr>
          <p:nvPr/>
        </p:nvSpPr>
        <p:spPr>
          <a:xfrm>
            <a:off x="228381" y="1488671"/>
            <a:ext cx="4209190"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600" b="1" dirty="0">
                <a:solidFill>
                  <a:schemeClr val="accent1"/>
                </a:solidFill>
              </a:rPr>
              <a:t>Lorem ipsum dolor sit amet, </a:t>
            </a:r>
            <a:endParaRPr lang="en-US" sz="1600" b="1" dirty="0">
              <a:solidFill>
                <a:schemeClr val="accent1"/>
              </a:solidFill>
            </a:endParaRPr>
          </a:p>
        </p:txBody>
      </p:sp>
      <p:sp>
        <p:nvSpPr>
          <p:cNvPr id="17" name="Text Placeholder 9">
            <a:extLst>
              <a:ext uri="{FF2B5EF4-FFF2-40B4-BE49-F238E27FC236}">
                <a16:creationId xmlns:a16="http://schemas.microsoft.com/office/drawing/2014/main" id="{99F1F178-45CB-382C-8CB3-3400A2140FB5}"/>
              </a:ext>
            </a:extLst>
          </p:cNvPr>
          <p:cNvSpPr txBox="1">
            <a:spLocks/>
          </p:cNvSpPr>
          <p:nvPr/>
        </p:nvSpPr>
        <p:spPr>
          <a:xfrm>
            <a:off x="4692378" y="4698437"/>
            <a:ext cx="4230396" cy="1260404"/>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400" dirty="0"/>
              <a:t>Lorem ipsum dolor sit amet, consectetur adipiscing elit. Curabitur purus dui. Lorem ipsum dolor sit amet, consectetur adipiascing elit. Curabitur </a:t>
            </a:r>
          </a:p>
          <a:p>
            <a:pPr marL="214312" indent="-145256">
              <a:spcBef>
                <a:spcPts val="0"/>
              </a:spcBef>
              <a:buClr>
                <a:schemeClr val="tx1"/>
              </a:buClr>
              <a:buFont typeface="Arial" panose="020B0604020202020204" pitchFamily="34" charset="0"/>
              <a:buChar char="•"/>
            </a:pPr>
            <a:r>
              <a:rPr lang="en-PH" sz="1400" dirty="0"/>
              <a:t>Lorem ipsum dolor sit amet, consectetur adipiscing elit. Curabitur purus dui. Lorem ipsum dolor sit amet, consectetur adipiascing elit. Curabitur</a:t>
            </a:r>
          </a:p>
        </p:txBody>
      </p:sp>
      <p:sp>
        <p:nvSpPr>
          <p:cNvPr id="19" name="TextBox 18">
            <a:extLst>
              <a:ext uri="{FF2B5EF4-FFF2-40B4-BE49-F238E27FC236}">
                <a16:creationId xmlns:a16="http://schemas.microsoft.com/office/drawing/2014/main" id="{5D81FBFB-BB5B-012C-B2C2-B67A4D486690}"/>
              </a:ext>
            </a:extLst>
          </p:cNvPr>
          <p:cNvSpPr txBox="1"/>
          <p:nvPr/>
        </p:nvSpPr>
        <p:spPr>
          <a:xfrm>
            <a:off x="228382" y="1898961"/>
            <a:ext cx="4209188" cy="430887"/>
          </a:xfrm>
          <a:prstGeom prst="rect">
            <a:avLst/>
          </a:prstGeom>
          <a:noFill/>
        </p:spPr>
        <p:txBody>
          <a:bodyPr wrap="square" lIns="0" tIns="0" rIns="0" bIns="0" rtlCol="0">
            <a:spAutoFit/>
          </a:bodyPr>
          <a:lstStyle/>
          <a:p>
            <a:r>
              <a:rPr lang="en-PH" dirty="0"/>
              <a:t>Lorem ipsum dolor sit amet, consectetur adipiscing elit. Curabitur purus dui</a:t>
            </a:r>
          </a:p>
        </p:txBody>
      </p:sp>
      <p:sp>
        <p:nvSpPr>
          <p:cNvPr id="20" name="Text Placeholder 9">
            <a:extLst>
              <a:ext uri="{FF2B5EF4-FFF2-40B4-BE49-F238E27FC236}">
                <a16:creationId xmlns:a16="http://schemas.microsoft.com/office/drawing/2014/main" id="{A14D35BE-5C5D-10A0-4342-2CF8E1F13CCF}"/>
              </a:ext>
            </a:extLst>
          </p:cNvPr>
          <p:cNvSpPr txBox="1">
            <a:spLocks/>
          </p:cNvSpPr>
          <p:nvPr/>
        </p:nvSpPr>
        <p:spPr>
          <a:xfrm>
            <a:off x="4690214" y="1488671"/>
            <a:ext cx="4209190"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600" b="1" dirty="0">
                <a:solidFill>
                  <a:schemeClr val="accent1"/>
                </a:solidFill>
              </a:rPr>
              <a:t>Lorem ipsum dolor sit amet, </a:t>
            </a:r>
            <a:endParaRPr lang="en-US" sz="1600" b="1" dirty="0">
              <a:solidFill>
                <a:schemeClr val="accent1"/>
              </a:solidFill>
            </a:endParaRPr>
          </a:p>
        </p:txBody>
      </p:sp>
      <p:sp>
        <p:nvSpPr>
          <p:cNvPr id="21" name="TextBox 20">
            <a:extLst>
              <a:ext uri="{FF2B5EF4-FFF2-40B4-BE49-F238E27FC236}">
                <a16:creationId xmlns:a16="http://schemas.microsoft.com/office/drawing/2014/main" id="{EC48C74A-5113-5C5E-7B89-9881CA5D98E6}"/>
              </a:ext>
            </a:extLst>
          </p:cNvPr>
          <p:cNvSpPr txBox="1"/>
          <p:nvPr/>
        </p:nvSpPr>
        <p:spPr>
          <a:xfrm>
            <a:off x="4690214" y="1898961"/>
            <a:ext cx="4209188" cy="430887"/>
          </a:xfrm>
          <a:prstGeom prst="rect">
            <a:avLst/>
          </a:prstGeom>
          <a:noFill/>
        </p:spPr>
        <p:txBody>
          <a:bodyPr wrap="square" lIns="0" tIns="0" rIns="0" bIns="0" rtlCol="0">
            <a:spAutoFit/>
          </a:bodyPr>
          <a:lstStyle/>
          <a:p>
            <a:r>
              <a:rPr lang="en-PH" dirty="0"/>
              <a:t>Lorem ipsum dolor sit amet, consectetur adipiscing elit. Curabitur purus dui</a:t>
            </a:r>
          </a:p>
        </p:txBody>
      </p:sp>
      <p:cxnSp>
        <p:nvCxnSpPr>
          <p:cNvPr id="26" name="Straight Connector 25">
            <a:extLst>
              <a:ext uri="{FF2B5EF4-FFF2-40B4-BE49-F238E27FC236}">
                <a16:creationId xmlns:a16="http://schemas.microsoft.com/office/drawing/2014/main" id="{360ECD98-0F21-CBEA-9CA6-CBC59630D278}"/>
              </a:ext>
            </a:extLst>
          </p:cNvPr>
          <p:cNvCxnSpPr>
            <a:cxnSpLocks/>
          </p:cNvCxnSpPr>
          <p:nvPr/>
        </p:nvCxnSpPr>
        <p:spPr>
          <a:xfrm>
            <a:off x="4690214" y="2505667"/>
            <a:ext cx="4207028"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948735D-55D4-0100-5B4E-9B732CB10A3C}"/>
              </a:ext>
            </a:extLst>
          </p:cNvPr>
          <p:cNvCxnSpPr>
            <a:cxnSpLocks/>
          </p:cNvCxnSpPr>
          <p:nvPr/>
        </p:nvCxnSpPr>
        <p:spPr>
          <a:xfrm>
            <a:off x="4563893" y="4619622"/>
            <a:ext cx="0" cy="1445898"/>
          </a:xfrm>
          <a:prstGeom prst="line">
            <a:avLst/>
          </a:prstGeom>
          <a:ln w="9525">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pic>
        <p:nvPicPr>
          <p:cNvPr id="5" name="Picture 4">
            <a:extLst>
              <a:ext uri="{FF2B5EF4-FFF2-40B4-BE49-F238E27FC236}">
                <a16:creationId xmlns:a16="http://schemas.microsoft.com/office/drawing/2014/main" id="{A417D1A5-4699-161B-8A5F-58E783C0E8B4}"/>
              </a:ext>
            </a:extLst>
          </p:cNvPr>
          <p:cNvPicPr>
            <a:picLocks noChangeAspect="1"/>
          </p:cNvPicPr>
          <p:nvPr/>
        </p:nvPicPr>
        <p:blipFill rotWithShape="1">
          <a:blip r:embed="rId2">
            <a:extLst>
              <a:ext uri="{28A0092B-C50C-407E-A947-70E740481C1C}">
                <a14:useLocalDpi xmlns:a14="http://schemas.microsoft.com/office/drawing/2010/main" val="0"/>
              </a:ext>
            </a:extLst>
          </a:blip>
          <a:srcRect l="902" t="2031" r="76" b="54992"/>
          <a:stretch>
            <a:fillRect/>
          </a:stretch>
        </p:blipFill>
        <p:spPr>
          <a:xfrm>
            <a:off x="4692380" y="2762953"/>
            <a:ext cx="4207022"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Tree>
    <p:extLst>
      <p:ext uri="{BB962C8B-B14F-4D97-AF65-F5344CB8AC3E}">
        <p14:creationId xmlns:p14="http://schemas.microsoft.com/office/powerpoint/2010/main" val="4151514435"/>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D139EA-BFCF-4C22-8DA3-6D94DDEC0AE9}"/>
              </a:ext>
            </a:extLst>
          </p:cNvPr>
          <p:cNvSpPr>
            <a:spLocks noGrp="1"/>
          </p:cNvSpPr>
          <p:nvPr>
            <p:ph type="title"/>
          </p:nvPr>
        </p:nvSpPr>
        <p:spPr>
          <a:xfrm>
            <a:off x="221226" y="365126"/>
            <a:ext cx="8701548" cy="578772"/>
          </a:xfrm>
        </p:spPr>
        <p:txBody>
          <a:bodyPr/>
          <a:lstStyle/>
          <a:p>
            <a:r>
              <a:rPr lang="en-US" dirty="0"/>
              <a:t>Two-Column Icon Bullet List (Dense)</a:t>
            </a:r>
          </a:p>
        </p:txBody>
      </p:sp>
      <p:sp>
        <p:nvSpPr>
          <p:cNvPr id="4" name="Text Placeholder 19">
            <a:extLst>
              <a:ext uri="{FF2B5EF4-FFF2-40B4-BE49-F238E27FC236}">
                <a16:creationId xmlns:a16="http://schemas.microsoft.com/office/drawing/2014/main" id="{605C0B86-E944-4E0E-AB38-F9C076312A3A}"/>
              </a:ext>
            </a:extLst>
          </p:cNvPr>
          <p:cNvSpPr txBox="1">
            <a:spLocks/>
          </p:cNvSpPr>
          <p:nvPr/>
        </p:nvSpPr>
        <p:spPr>
          <a:xfrm>
            <a:off x="221226" y="1389358"/>
            <a:ext cx="4350773"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5" name="Straight Connector 4">
            <a:extLst>
              <a:ext uri="{FF2B5EF4-FFF2-40B4-BE49-F238E27FC236}">
                <a16:creationId xmlns:a16="http://schemas.microsoft.com/office/drawing/2014/main" id="{7243F8E8-9A4F-44FF-A58A-51B4CE37D3F2}"/>
              </a:ext>
            </a:extLst>
          </p:cNvPr>
          <p:cNvCxnSpPr>
            <a:cxnSpLocks/>
          </p:cNvCxnSpPr>
          <p:nvPr/>
        </p:nvCxnSpPr>
        <p:spPr>
          <a:xfrm>
            <a:off x="221458" y="194750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9C55D4F6-BAAF-86A2-223E-DA5411B48064}"/>
              </a:ext>
            </a:extLst>
          </p:cNvPr>
          <p:cNvGrpSpPr/>
          <p:nvPr/>
        </p:nvGrpSpPr>
        <p:grpSpPr>
          <a:xfrm>
            <a:off x="221226" y="2241579"/>
            <a:ext cx="459000" cy="460800"/>
            <a:chOff x="221226" y="2165503"/>
            <a:chExt cx="459000" cy="612952"/>
          </a:xfrm>
        </p:grpSpPr>
        <p:sp>
          <p:nvSpPr>
            <p:cNvPr id="6" name="Oval 5">
              <a:extLst>
                <a:ext uri="{FF2B5EF4-FFF2-40B4-BE49-F238E27FC236}">
                  <a16:creationId xmlns:a16="http://schemas.microsoft.com/office/drawing/2014/main" id="{A24F4109-B2F2-4A36-A469-3B3F96AB4D6D}"/>
                </a:ext>
              </a:extLst>
            </p:cNvPr>
            <p:cNvSpPr/>
            <p:nvPr>
              <p:custDataLst>
                <p:tags r:id="rId10"/>
              </p:custDataLst>
            </p:nvPr>
          </p:nvSpPr>
          <p:spPr>
            <a:xfrm>
              <a:off x="221226" y="2165503"/>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7" name="Group 6">
              <a:extLst>
                <a:ext uri="{FF2B5EF4-FFF2-40B4-BE49-F238E27FC236}">
                  <a16:creationId xmlns:a16="http://schemas.microsoft.com/office/drawing/2014/main" id="{0A9091D5-4F39-4652-BC11-41501F199195}"/>
                </a:ext>
              </a:extLst>
            </p:cNvPr>
            <p:cNvGrpSpPr/>
            <p:nvPr/>
          </p:nvGrpSpPr>
          <p:grpSpPr>
            <a:xfrm>
              <a:off x="294975" y="2264482"/>
              <a:ext cx="311501" cy="414994"/>
              <a:chOff x="3071135" y="1760585"/>
              <a:chExt cx="475200" cy="633600"/>
            </a:xfrm>
          </p:grpSpPr>
          <p:sp>
            <p:nvSpPr>
              <p:cNvPr id="8" name="Accent">
                <a:extLst>
                  <a:ext uri="{FF2B5EF4-FFF2-40B4-BE49-F238E27FC236}">
                    <a16:creationId xmlns:a16="http://schemas.microsoft.com/office/drawing/2014/main" id="{DD32D20A-47FA-4109-AB49-33814C4ECCF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 name="Outline">
                <a:extLst>
                  <a:ext uri="{FF2B5EF4-FFF2-40B4-BE49-F238E27FC236}">
                    <a16:creationId xmlns:a16="http://schemas.microsoft.com/office/drawing/2014/main" id="{51381766-A231-4627-B6A8-07DF650505F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1" name="Group 10">
            <a:extLst>
              <a:ext uri="{FF2B5EF4-FFF2-40B4-BE49-F238E27FC236}">
                <a16:creationId xmlns:a16="http://schemas.microsoft.com/office/drawing/2014/main" id="{643679AF-5FC6-4EA5-AF75-BE6761FE8AA3}"/>
              </a:ext>
            </a:extLst>
          </p:cNvPr>
          <p:cNvGrpSpPr/>
          <p:nvPr/>
        </p:nvGrpSpPr>
        <p:grpSpPr>
          <a:xfrm>
            <a:off x="221226" y="3031257"/>
            <a:ext cx="459000" cy="460800"/>
            <a:chOff x="221226" y="2170177"/>
            <a:chExt cx="459000" cy="612952"/>
          </a:xfrm>
        </p:grpSpPr>
        <p:sp>
          <p:nvSpPr>
            <p:cNvPr id="12" name="Oval 11">
              <a:extLst>
                <a:ext uri="{FF2B5EF4-FFF2-40B4-BE49-F238E27FC236}">
                  <a16:creationId xmlns:a16="http://schemas.microsoft.com/office/drawing/2014/main" id="{C8CC3C7E-AA26-492B-871B-9088E96168AC}"/>
                </a:ext>
              </a:extLst>
            </p:cNvPr>
            <p:cNvSpPr/>
            <p:nvPr>
              <p:custDataLst>
                <p:tags r:id="rId9"/>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13" name="Group 12">
              <a:extLst>
                <a:ext uri="{FF2B5EF4-FFF2-40B4-BE49-F238E27FC236}">
                  <a16:creationId xmlns:a16="http://schemas.microsoft.com/office/drawing/2014/main" id="{55FCD602-3D8D-4481-9AE3-722AA91AFA98}"/>
                </a:ext>
              </a:extLst>
            </p:cNvPr>
            <p:cNvGrpSpPr/>
            <p:nvPr/>
          </p:nvGrpSpPr>
          <p:grpSpPr>
            <a:xfrm>
              <a:off x="294975" y="2269156"/>
              <a:ext cx="311501" cy="414994"/>
              <a:chOff x="3071135" y="1760585"/>
              <a:chExt cx="475200" cy="633600"/>
            </a:xfrm>
          </p:grpSpPr>
          <p:sp>
            <p:nvSpPr>
              <p:cNvPr id="14" name="Accent">
                <a:extLst>
                  <a:ext uri="{FF2B5EF4-FFF2-40B4-BE49-F238E27FC236}">
                    <a16:creationId xmlns:a16="http://schemas.microsoft.com/office/drawing/2014/main" id="{4148030D-75CA-4711-94B3-F176B1FFD5D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5" name="Outline">
                <a:extLst>
                  <a:ext uri="{FF2B5EF4-FFF2-40B4-BE49-F238E27FC236}">
                    <a16:creationId xmlns:a16="http://schemas.microsoft.com/office/drawing/2014/main" id="{047B5CE3-AE27-47B9-A7BD-371A48E7D24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6" name="Group 15">
            <a:extLst>
              <a:ext uri="{FF2B5EF4-FFF2-40B4-BE49-F238E27FC236}">
                <a16:creationId xmlns:a16="http://schemas.microsoft.com/office/drawing/2014/main" id="{90A3D4E6-D058-4E5E-948D-D56E0F9D18CE}"/>
              </a:ext>
            </a:extLst>
          </p:cNvPr>
          <p:cNvGrpSpPr/>
          <p:nvPr/>
        </p:nvGrpSpPr>
        <p:grpSpPr>
          <a:xfrm>
            <a:off x="221226" y="4610613"/>
            <a:ext cx="459000" cy="460800"/>
            <a:chOff x="221226" y="2170177"/>
            <a:chExt cx="459000" cy="612952"/>
          </a:xfrm>
        </p:grpSpPr>
        <p:sp>
          <p:nvSpPr>
            <p:cNvPr id="17" name="Oval 16">
              <a:extLst>
                <a:ext uri="{FF2B5EF4-FFF2-40B4-BE49-F238E27FC236}">
                  <a16:creationId xmlns:a16="http://schemas.microsoft.com/office/drawing/2014/main" id="{E0F0F88C-2026-435B-B65D-F141B110889A}"/>
                </a:ext>
              </a:extLst>
            </p:cNvPr>
            <p:cNvSpPr/>
            <p:nvPr>
              <p:custDataLst>
                <p:tags r:id="rId8"/>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18" name="Group 17">
              <a:extLst>
                <a:ext uri="{FF2B5EF4-FFF2-40B4-BE49-F238E27FC236}">
                  <a16:creationId xmlns:a16="http://schemas.microsoft.com/office/drawing/2014/main" id="{DA605F0D-6A0E-4197-A93C-F7518D9E828D}"/>
                </a:ext>
              </a:extLst>
            </p:cNvPr>
            <p:cNvGrpSpPr/>
            <p:nvPr/>
          </p:nvGrpSpPr>
          <p:grpSpPr>
            <a:xfrm>
              <a:off x="294975" y="2269156"/>
              <a:ext cx="311501" cy="414994"/>
              <a:chOff x="3071135" y="1760585"/>
              <a:chExt cx="475200" cy="633600"/>
            </a:xfrm>
          </p:grpSpPr>
          <p:sp>
            <p:nvSpPr>
              <p:cNvPr id="19" name="Accent">
                <a:extLst>
                  <a:ext uri="{FF2B5EF4-FFF2-40B4-BE49-F238E27FC236}">
                    <a16:creationId xmlns:a16="http://schemas.microsoft.com/office/drawing/2014/main" id="{D1DA61A0-DF63-450B-9078-4A2248B4B03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0" name="Outline">
                <a:extLst>
                  <a:ext uri="{FF2B5EF4-FFF2-40B4-BE49-F238E27FC236}">
                    <a16:creationId xmlns:a16="http://schemas.microsoft.com/office/drawing/2014/main" id="{7472274D-AD2B-488D-A5DD-B6AB42FDD4F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21" name="Group 20">
            <a:extLst>
              <a:ext uri="{FF2B5EF4-FFF2-40B4-BE49-F238E27FC236}">
                <a16:creationId xmlns:a16="http://schemas.microsoft.com/office/drawing/2014/main" id="{7B263381-2927-4E61-A330-16CD3E71239A}"/>
              </a:ext>
            </a:extLst>
          </p:cNvPr>
          <p:cNvGrpSpPr/>
          <p:nvPr/>
        </p:nvGrpSpPr>
        <p:grpSpPr>
          <a:xfrm>
            <a:off x="221226" y="5400289"/>
            <a:ext cx="459000" cy="460800"/>
            <a:chOff x="221226" y="2170177"/>
            <a:chExt cx="459000" cy="612952"/>
          </a:xfrm>
        </p:grpSpPr>
        <p:sp>
          <p:nvSpPr>
            <p:cNvPr id="22" name="Oval 21">
              <a:extLst>
                <a:ext uri="{FF2B5EF4-FFF2-40B4-BE49-F238E27FC236}">
                  <a16:creationId xmlns:a16="http://schemas.microsoft.com/office/drawing/2014/main" id="{3441B415-0666-4F0B-A339-1E0BDED6EF4B}"/>
                </a:ext>
              </a:extLst>
            </p:cNvPr>
            <p:cNvSpPr/>
            <p:nvPr>
              <p:custDataLst>
                <p:tags r:id="rId7"/>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23" name="Group 22">
              <a:extLst>
                <a:ext uri="{FF2B5EF4-FFF2-40B4-BE49-F238E27FC236}">
                  <a16:creationId xmlns:a16="http://schemas.microsoft.com/office/drawing/2014/main" id="{3D9BA73C-BCA1-4EFD-BC2E-660B98E46961}"/>
                </a:ext>
              </a:extLst>
            </p:cNvPr>
            <p:cNvGrpSpPr/>
            <p:nvPr/>
          </p:nvGrpSpPr>
          <p:grpSpPr>
            <a:xfrm>
              <a:off x="294975" y="2269156"/>
              <a:ext cx="311501" cy="414994"/>
              <a:chOff x="3071135" y="1760585"/>
              <a:chExt cx="475200" cy="633600"/>
            </a:xfrm>
          </p:grpSpPr>
          <p:sp>
            <p:nvSpPr>
              <p:cNvPr id="24" name="Accent">
                <a:extLst>
                  <a:ext uri="{FF2B5EF4-FFF2-40B4-BE49-F238E27FC236}">
                    <a16:creationId xmlns:a16="http://schemas.microsoft.com/office/drawing/2014/main" id="{3D597D76-50BB-4FB0-AE17-15FA1734865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5" name="Outline">
                <a:extLst>
                  <a:ext uri="{FF2B5EF4-FFF2-40B4-BE49-F238E27FC236}">
                    <a16:creationId xmlns:a16="http://schemas.microsoft.com/office/drawing/2014/main" id="{43FAAADC-218B-4B57-98AB-532EE3E2CBC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26" name="Group 25">
            <a:extLst>
              <a:ext uri="{FF2B5EF4-FFF2-40B4-BE49-F238E27FC236}">
                <a16:creationId xmlns:a16="http://schemas.microsoft.com/office/drawing/2014/main" id="{EAE05C57-22A4-4954-8B2E-571A5A84B0BA}"/>
              </a:ext>
            </a:extLst>
          </p:cNvPr>
          <p:cNvGrpSpPr/>
          <p:nvPr/>
        </p:nvGrpSpPr>
        <p:grpSpPr>
          <a:xfrm>
            <a:off x="221226" y="3820935"/>
            <a:ext cx="459000" cy="460800"/>
            <a:chOff x="221226" y="2170177"/>
            <a:chExt cx="459000" cy="612952"/>
          </a:xfrm>
        </p:grpSpPr>
        <p:sp>
          <p:nvSpPr>
            <p:cNvPr id="27" name="Oval 26">
              <a:extLst>
                <a:ext uri="{FF2B5EF4-FFF2-40B4-BE49-F238E27FC236}">
                  <a16:creationId xmlns:a16="http://schemas.microsoft.com/office/drawing/2014/main" id="{2431AC01-B950-4B6A-BC34-51E0A74F894F}"/>
                </a:ext>
              </a:extLst>
            </p:cNvPr>
            <p:cNvSpPr/>
            <p:nvPr>
              <p:custDataLst>
                <p:tags r:id="rId6"/>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28" name="Group 27">
              <a:extLst>
                <a:ext uri="{FF2B5EF4-FFF2-40B4-BE49-F238E27FC236}">
                  <a16:creationId xmlns:a16="http://schemas.microsoft.com/office/drawing/2014/main" id="{12E63574-1DD8-4BCE-9257-C92B0626A60A}"/>
                </a:ext>
              </a:extLst>
            </p:cNvPr>
            <p:cNvGrpSpPr/>
            <p:nvPr/>
          </p:nvGrpSpPr>
          <p:grpSpPr>
            <a:xfrm>
              <a:off x="294975" y="2269156"/>
              <a:ext cx="311501" cy="414994"/>
              <a:chOff x="3071135" y="1760585"/>
              <a:chExt cx="475200" cy="633600"/>
            </a:xfrm>
          </p:grpSpPr>
          <p:sp>
            <p:nvSpPr>
              <p:cNvPr id="29" name="Accent">
                <a:extLst>
                  <a:ext uri="{FF2B5EF4-FFF2-40B4-BE49-F238E27FC236}">
                    <a16:creationId xmlns:a16="http://schemas.microsoft.com/office/drawing/2014/main" id="{7259B9B9-B749-4788-A474-417F3CA095C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0" name="Outline">
                <a:extLst>
                  <a:ext uri="{FF2B5EF4-FFF2-40B4-BE49-F238E27FC236}">
                    <a16:creationId xmlns:a16="http://schemas.microsoft.com/office/drawing/2014/main" id="{9D09D2C8-5901-4B81-B28B-D1473C77EB2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31" name="TextBox 30">
            <a:extLst>
              <a:ext uri="{FF2B5EF4-FFF2-40B4-BE49-F238E27FC236}">
                <a16:creationId xmlns:a16="http://schemas.microsoft.com/office/drawing/2014/main" id="{459D77C6-7AC9-4158-9C99-9F0FE0B7CEDC}"/>
              </a:ext>
            </a:extLst>
          </p:cNvPr>
          <p:cNvSpPr txBox="1">
            <a:spLocks/>
          </p:cNvSpPr>
          <p:nvPr/>
        </p:nvSpPr>
        <p:spPr>
          <a:xfrm>
            <a:off x="736688" y="2140658"/>
            <a:ext cx="3525764" cy="662643"/>
          </a:xfrm>
          <a:prstGeom prst="rect">
            <a:avLst/>
          </a:prstGeom>
          <a:noFill/>
        </p:spPr>
        <p:txBody>
          <a:bodyPr wrap="square" lIns="0" tIns="0" rIns="0" bIns="0" rtlCol="0" anchor="ctr" anchorCtr="0">
            <a:normAutofit/>
          </a:bodyPr>
          <a:lstStyle>
            <a:defPPr>
              <a:defRPr lang="en-US"/>
            </a:defPPr>
            <a:lvl1pPr>
              <a:defRPr sz="2100"/>
            </a:lvl1pPr>
          </a:lstStyle>
          <a:p>
            <a:pPr>
              <a:spcBef>
                <a:spcPts val="133"/>
              </a:spcBef>
              <a:buClr>
                <a:schemeClr val="tx1"/>
              </a:buClr>
              <a:buSzPct val="100000"/>
            </a:pPr>
            <a:r>
              <a:rPr lang="en-US" sz="1100" dirty="0">
                <a:cs typeface="Calibri" panose="020F0502020204030204" pitchFamily="34" charset="0"/>
              </a:rPr>
              <a:t>Lorem ipsum dolor sit amet, consectetur adipiscing elit. Ut tempor, quam et mattis. Lorem ipsum dolor sit amet, consectetur adipiscing elit. Ut tempor, quam et mattis</a:t>
            </a:r>
          </a:p>
        </p:txBody>
      </p:sp>
      <p:sp>
        <p:nvSpPr>
          <p:cNvPr id="32" name="TextBox 31">
            <a:extLst>
              <a:ext uri="{FF2B5EF4-FFF2-40B4-BE49-F238E27FC236}">
                <a16:creationId xmlns:a16="http://schemas.microsoft.com/office/drawing/2014/main" id="{C72C3B51-D356-4A27-8F83-1EEA925AC56F}"/>
              </a:ext>
            </a:extLst>
          </p:cNvPr>
          <p:cNvSpPr txBox="1">
            <a:spLocks/>
          </p:cNvSpPr>
          <p:nvPr/>
        </p:nvSpPr>
        <p:spPr>
          <a:xfrm>
            <a:off x="753974" y="2930335"/>
            <a:ext cx="3525764" cy="662643"/>
          </a:xfrm>
          <a:prstGeom prst="rect">
            <a:avLst/>
          </a:prstGeom>
          <a:noFill/>
        </p:spPr>
        <p:txBody>
          <a:bodyPr wrap="square" lIns="0" tIns="0" rIns="0" bIns="0" rtlCol="0" anchor="ctr" anchorCtr="0">
            <a:normAutofit/>
          </a:bodyPr>
          <a:lstStyle>
            <a:defPPr>
              <a:defRPr lang="en-US"/>
            </a:defPPr>
            <a:lvl1pPr>
              <a:defRPr sz="2100"/>
            </a:lvl1pPr>
          </a:lstStyle>
          <a:p>
            <a:pPr>
              <a:spcBef>
                <a:spcPts val="133"/>
              </a:spcBef>
              <a:buClr>
                <a:schemeClr val="tx1"/>
              </a:buClr>
              <a:buSzPct val="100000"/>
            </a:pPr>
            <a:r>
              <a:rPr lang="en-US" sz="1100" dirty="0">
                <a:cs typeface="Calibri" panose="020F0502020204030204" pitchFamily="34" charset="0"/>
              </a:rPr>
              <a:t>Lorem ipsum dolor sit amet, consectetur adipiscing elit. Ut tempor, quam et mattis. Lorem ipsum dolor sit amet, consectetur adipiscing elit. Ut tempor, quam et mattis</a:t>
            </a:r>
          </a:p>
        </p:txBody>
      </p:sp>
      <p:sp>
        <p:nvSpPr>
          <p:cNvPr id="33" name="TextBox 32">
            <a:extLst>
              <a:ext uri="{FF2B5EF4-FFF2-40B4-BE49-F238E27FC236}">
                <a16:creationId xmlns:a16="http://schemas.microsoft.com/office/drawing/2014/main" id="{B6C60E42-8C19-4ED4-83B4-98CE468FC6E8}"/>
              </a:ext>
            </a:extLst>
          </p:cNvPr>
          <p:cNvSpPr txBox="1">
            <a:spLocks/>
          </p:cNvSpPr>
          <p:nvPr/>
        </p:nvSpPr>
        <p:spPr>
          <a:xfrm>
            <a:off x="753974" y="4509689"/>
            <a:ext cx="3525764" cy="662643"/>
          </a:xfrm>
          <a:prstGeom prst="rect">
            <a:avLst/>
          </a:prstGeom>
          <a:noFill/>
        </p:spPr>
        <p:txBody>
          <a:bodyPr wrap="square" lIns="0" tIns="0" rIns="0" bIns="0" rtlCol="0" anchor="ctr" anchorCtr="0">
            <a:normAutofit/>
          </a:bodyPr>
          <a:lstStyle>
            <a:defPPr>
              <a:defRPr lang="en-US"/>
            </a:defPPr>
            <a:lvl1pPr>
              <a:defRPr sz="2100"/>
            </a:lvl1pPr>
          </a:lstStyle>
          <a:p>
            <a:pPr>
              <a:spcBef>
                <a:spcPts val="133"/>
              </a:spcBef>
              <a:buClr>
                <a:schemeClr val="tx1"/>
              </a:buClr>
              <a:buSzPct val="100000"/>
            </a:pPr>
            <a:r>
              <a:rPr lang="en-US" sz="1100" dirty="0">
                <a:cs typeface="Calibri" panose="020F0502020204030204" pitchFamily="34" charset="0"/>
              </a:rPr>
              <a:t>Lorem ipsum dolor sit amet, consectetur adipiscing elit. Ut tempor, quam et mattis. Lorem ipsum dolor sit amet, consectetur adipiscing elit. Ut tempor, quam et mattis</a:t>
            </a:r>
          </a:p>
        </p:txBody>
      </p:sp>
      <p:sp>
        <p:nvSpPr>
          <p:cNvPr id="34" name="TextBox 33">
            <a:extLst>
              <a:ext uri="{FF2B5EF4-FFF2-40B4-BE49-F238E27FC236}">
                <a16:creationId xmlns:a16="http://schemas.microsoft.com/office/drawing/2014/main" id="{BACDF915-071B-4A3C-B106-BC705642D78B}"/>
              </a:ext>
            </a:extLst>
          </p:cNvPr>
          <p:cNvSpPr txBox="1">
            <a:spLocks/>
          </p:cNvSpPr>
          <p:nvPr/>
        </p:nvSpPr>
        <p:spPr>
          <a:xfrm>
            <a:off x="753974" y="3720012"/>
            <a:ext cx="3525764" cy="662643"/>
          </a:xfrm>
          <a:prstGeom prst="rect">
            <a:avLst/>
          </a:prstGeom>
          <a:noFill/>
        </p:spPr>
        <p:txBody>
          <a:bodyPr wrap="square" lIns="0" tIns="0" rIns="0" bIns="0" rtlCol="0" anchor="ctr" anchorCtr="0">
            <a:normAutofit/>
          </a:bodyPr>
          <a:lstStyle>
            <a:defPPr>
              <a:defRPr lang="en-US"/>
            </a:defPPr>
            <a:lvl1pPr>
              <a:defRPr sz="2100"/>
            </a:lvl1pPr>
          </a:lstStyle>
          <a:p>
            <a:pPr>
              <a:spcBef>
                <a:spcPts val="133"/>
              </a:spcBef>
              <a:buClr>
                <a:schemeClr val="tx1"/>
              </a:buClr>
              <a:buSzPct val="100000"/>
            </a:pPr>
            <a:r>
              <a:rPr lang="en-US" sz="1100" dirty="0">
                <a:cs typeface="Calibri" panose="020F0502020204030204" pitchFamily="34" charset="0"/>
              </a:rPr>
              <a:t>Lorem ipsum dolor sit amet, consectetur adipiscing elit. Ut tempor, quam et mattis. Lorem ipsum dolor sit amet, consectetur adipiscing elit. Ut tempor, quam et mattis</a:t>
            </a:r>
          </a:p>
        </p:txBody>
      </p:sp>
      <p:sp>
        <p:nvSpPr>
          <p:cNvPr id="35" name="TextBox 34">
            <a:extLst>
              <a:ext uri="{FF2B5EF4-FFF2-40B4-BE49-F238E27FC236}">
                <a16:creationId xmlns:a16="http://schemas.microsoft.com/office/drawing/2014/main" id="{B6929319-F697-4AA0-AE9B-ED98C20121A7}"/>
              </a:ext>
            </a:extLst>
          </p:cNvPr>
          <p:cNvSpPr txBox="1">
            <a:spLocks/>
          </p:cNvSpPr>
          <p:nvPr/>
        </p:nvSpPr>
        <p:spPr>
          <a:xfrm>
            <a:off x="753974" y="5299368"/>
            <a:ext cx="3525764" cy="662643"/>
          </a:xfrm>
          <a:prstGeom prst="rect">
            <a:avLst/>
          </a:prstGeom>
          <a:noFill/>
        </p:spPr>
        <p:txBody>
          <a:bodyPr wrap="square" lIns="0" tIns="0" rIns="0" bIns="0" rtlCol="0" anchor="ctr" anchorCtr="0">
            <a:normAutofit/>
          </a:bodyPr>
          <a:lstStyle>
            <a:defPPr>
              <a:defRPr lang="en-US"/>
            </a:defPPr>
            <a:lvl1pPr>
              <a:defRPr sz="2100"/>
            </a:lvl1pPr>
          </a:lstStyle>
          <a:p>
            <a:pPr>
              <a:spcBef>
                <a:spcPts val="133"/>
              </a:spcBef>
              <a:buClr>
                <a:schemeClr val="tx1"/>
              </a:buClr>
              <a:buSzPct val="100000"/>
            </a:pPr>
            <a:r>
              <a:rPr lang="en-US" sz="1100" dirty="0">
                <a:cs typeface="Calibri" panose="020F0502020204030204" pitchFamily="34" charset="0"/>
              </a:rPr>
              <a:t>Lorem ipsum dolor sit amet, consectetur adipiscing elit. Ut tempor, quam et mattis. Lorem ipsum dolor sit amet, consectetur adipiscing elit. Ut tempor, quam et mattis</a:t>
            </a:r>
          </a:p>
        </p:txBody>
      </p:sp>
      <p:sp>
        <p:nvSpPr>
          <p:cNvPr id="38" name="Text Placeholder 19">
            <a:extLst>
              <a:ext uri="{FF2B5EF4-FFF2-40B4-BE49-F238E27FC236}">
                <a16:creationId xmlns:a16="http://schemas.microsoft.com/office/drawing/2014/main" id="{25A20C36-7D6C-4B81-982A-F892332B73BE}"/>
              </a:ext>
            </a:extLst>
          </p:cNvPr>
          <p:cNvSpPr txBox="1">
            <a:spLocks/>
          </p:cNvSpPr>
          <p:nvPr/>
        </p:nvSpPr>
        <p:spPr>
          <a:xfrm>
            <a:off x="4864262" y="1389358"/>
            <a:ext cx="4058512"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39" name="Straight Connector 38">
            <a:extLst>
              <a:ext uri="{FF2B5EF4-FFF2-40B4-BE49-F238E27FC236}">
                <a16:creationId xmlns:a16="http://schemas.microsoft.com/office/drawing/2014/main" id="{49C0497C-1360-4D4C-92D6-31D17917E051}"/>
              </a:ext>
            </a:extLst>
          </p:cNvPr>
          <p:cNvCxnSpPr>
            <a:cxnSpLocks/>
          </p:cNvCxnSpPr>
          <p:nvPr/>
        </p:nvCxnSpPr>
        <p:spPr>
          <a:xfrm>
            <a:off x="4864492" y="194750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0" name="Group 39">
            <a:extLst>
              <a:ext uri="{FF2B5EF4-FFF2-40B4-BE49-F238E27FC236}">
                <a16:creationId xmlns:a16="http://schemas.microsoft.com/office/drawing/2014/main" id="{AD04F628-7338-431E-A2B9-EBD25D594303}"/>
              </a:ext>
            </a:extLst>
          </p:cNvPr>
          <p:cNvGrpSpPr/>
          <p:nvPr/>
        </p:nvGrpSpPr>
        <p:grpSpPr>
          <a:xfrm>
            <a:off x="4864261" y="2269419"/>
            <a:ext cx="459000" cy="460800"/>
            <a:chOff x="221226" y="2170177"/>
            <a:chExt cx="459000" cy="612952"/>
          </a:xfrm>
        </p:grpSpPr>
        <p:sp>
          <p:nvSpPr>
            <p:cNvPr id="66" name="Oval 65">
              <a:extLst>
                <a:ext uri="{FF2B5EF4-FFF2-40B4-BE49-F238E27FC236}">
                  <a16:creationId xmlns:a16="http://schemas.microsoft.com/office/drawing/2014/main" id="{4DE0994C-1C14-45C1-829E-568BA870F73F}"/>
                </a:ext>
              </a:extLst>
            </p:cNvPr>
            <p:cNvSpPr/>
            <p:nvPr>
              <p:custDataLst>
                <p:tags r:id="rId5"/>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67" name="Group 66">
              <a:extLst>
                <a:ext uri="{FF2B5EF4-FFF2-40B4-BE49-F238E27FC236}">
                  <a16:creationId xmlns:a16="http://schemas.microsoft.com/office/drawing/2014/main" id="{E17695B6-CC59-417A-AB1F-92393BDBABA6}"/>
                </a:ext>
              </a:extLst>
            </p:cNvPr>
            <p:cNvGrpSpPr/>
            <p:nvPr/>
          </p:nvGrpSpPr>
          <p:grpSpPr>
            <a:xfrm>
              <a:off x="294975" y="2269156"/>
              <a:ext cx="311501" cy="414994"/>
              <a:chOff x="3071135" y="1760585"/>
              <a:chExt cx="475200" cy="633600"/>
            </a:xfrm>
          </p:grpSpPr>
          <p:sp>
            <p:nvSpPr>
              <p:cNvPr id="68" name="Accent">
                <a:extLst>
                  <a:ext uri="{FF2B5EF4-FFF2-40B4-BE49-F238E27FC236}">
                    <a16:creationId xmlns:a16="http://schemas.microsoft.com/office/drawing/2014/main" id="{C09A81CE-FAC0-4177-9157-27FDB1FFA7C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9" name="Outline">
                <a:extLst>
                  <a:ext uri="{FF2B5EF4-FFF2-40B4-BE49-F238E27FC236}">
                    <a16:creationId xmlns:a16="http://schemas.microsoft.com/office/drawing/2014/main" id="{BB678131-4208-4E05-929D-2E44A71D25C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1" name="Group 40">
            <a:extLst>
              <a:ext uri="{FF2B5EF4-FFF2-40B4-BE49-F238E27FC236}">
                <a16:creationId xmlns:a16="http://schemas.microsoft.com/office/drawing/2014/main" id="{7CB356E8-C3D3-420D-A597-9CB140AB8130}"/>
              </a:ext>
            </a:extLst>
          </p:cNvPr>
          <p:cNvGrpSpPr/>
          <p:nvPr/>
        </p:nvGrpSpPr>
        <p:grpSpPr>
          <a:xfrm>
            <a:off x="4864261" y="3052137"/>
            <a:ext cx="459000" cy="460800"/>
            <a:chOff x="221226" y="2170177"/>
            <a:chExt cx="459000" cy="612952"/>
          </a:xfrm>
        </p:grpSpPr>
        <p:sp>
          <p:nvSpPr>
            <p:cNvPr id="62" name="Oval 61">
              <a:extLst>
                <a:ext uri="{FF2B5EF4-FFF2-40B4-BE49-F238E27FC236}">
                  <a16:creationId xmlns:a16="http://schemas.microsoft.com/office/drawing/2014/main" id="{7FA0BFCA-3D28-42D1-9164-C20521FE8ED5}"/>
                </a:ext>
              </a:extLst>
            </p:cNvPr>
            <p:cNvSpPr/>
            <p:nvPr>
              <p:custDataLst>
                <p:tags r:id="rId4"/>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63" name="Group 62">
              <a:extLst>
                <a:ext uri="{FF2B5EF4-FFF2-40B4-BE49-F238E27FC236}">
                  <a16:creationId xmlns:a16="http://schemas.microsoft.com/office/drawing/2014/main" id="{48B66FB3-BD8C-427D-A25F-4BFDF4848976}"/>
                </a:ext>
              </a:extLst>
            </p:cNvPr>
            <p:cNvGrpSpPr/>
            <p:nvPr/>
          </p:nvGrpSpPr>
          <p:grpSpPr>
            <a:xfrm>
              <a:off x="294975" y="2269156"/>
              <a:ext cx="311501" cy="414994"/>
              <a:chOff x="3071135" y="1760585"/>
              <a:chExt cx="475200" cy="633600"/>
            </a:xfrm>
          </p:grpSpPr>
          <p:sp>
            <p:nvSpPr>
              <p:cNvPr id="64" name="Accent">
                <a:extLst>
                  <a:ext uri="{FF2B5EF4-FFF2-40B4-BE49-F238E27FC236}">
                    <a16:creationId xmlns:a16="http://schemas.microsoft.com/office/drawing/2014/main" id="{0DCBCB78-53C0-4932-921C-CD8DCB37EF8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5" name="Outline">
                <a:extLst>
                  <a:ext uri="{FF2B5EF4-FFF2-40B4-BE49-F238E27FC236}">
                    <a16:creationId xmlns:a16="http://schemas.microsoft.com/office/drawing/2014/main" id="{690CC28F-2EA0-4B99-8686-35073FFB6AD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2" name="Group 41">
            <a:extLst>
              <a:ext uri="{FF2B5EF4-FFF2-40B4-BE49-F238E27FC236}">
                <a16:creationId xmlns:a16="http://schemas.microsoft.com/office/drawing/2014/main" id="{D279D435-625E-4610-9094-0BEFD7A7AFAB}"/>
              </a:ext>
            </a:extLst>
          </p:cNvPr>
          <p:cNvGrpSpPr/>
          <p:nvPr/>
        </p:nvGrpSpPr>
        <p:grpSpPr>
          <a:xfrm>
            <a:off x="4864261" y="4617573"/>
            <a:ext cx="459000" cy="460800"/>
            <a:chOff x="221226" y="2170177"/>
            <a:chExt cx="459000" cy="612952"/>
          </a:xfrm>
        </p:grpSpPr>
        <p:sp>
          <p:nvSpPr>
            <p:cNvPr id="58" name="Oval 57">
              <a:extLst>
                <a:ext uri="{FF2B5EF4-FFF2-40B4-BE49-F238E27FC236}">
                  <a16:creationId xmlns:a16="http://schemas.microsoft.com/office/drawing/2014/main" id="{09AA28FA-C438-42DA-8FE7-38AC9DA32CB1}"/>
                </a:ext>
              </a:extLst>
            </p:cNvPr>
            <p:cNvSpPr/>
            <p:nvPr>
              <p:custDataLst>
                <p:tags r:id="rId3"/>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59" name="Group 58">
              <a:extLst>
                <a:ext uri="{FF2B5EF4-FFF2-40B4-BE49-F238E27FC236}">
                  <a16:creationId xmlns:a16="http://schemas.microsoft.com/office/drawing/2014/main" id="{EAD71ACD-4195-46D8-ADF7-AA522A47C1D6}"/>
                </a:ext>
              </a:extLst>
            </p:cNvPr>
            <p:cNvGrpSpPr/>
            <p:nvPr/>
          </p:nvGrpSpPr>
          <p:grpSpPr>
            <a:xfrm>
              <a:off x="294975" y="2269156"/>
              <a:ext cx="311501" cy="414994"/>
              <a:chOff x="3071135" y="1760585"/>
              <a:chExt cx="475200" cy="633600"/>
            </a:xfrm>
          </p:grpSpPr>
          <p:sp>
            <p:nvSpPr>
              <p:cNvPr id="60" name="Accent">
                <a:extLst>
                  <a:ext uri="{FF2B5EF4-FFF2-40B4-BE49-F238E27FC236}">
                    <a16:creationId xmlns:a16="http://schemas.microsoft.com/office/drawing/2014/main" id="{37E6FFC0-C85C-4E04-BF86-5B4D8F27BC5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1" name="Outline">
                <a:extLst>
                  <a:ext uri="{FF2B5EF4-FFF2-40B4-BE49-F238E27FC236}">
                    <a16:creationId xmlns:a16="http://schemas.microsoft.com/office/drawing/2014/main" id="{F6421B2F-B248-45BE-9EF8-E9794FDF9BB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3" name="Group 42">
            <a:extLst>
              <a:ext uri="{FF2B5EF4-FFF2-40B4-BE49-F238E27FC236}">
                <a16:creationId xmlns:a16="http://schemas.microsoft.com/office/drawing/2014/main" id="{9AEF7AEC-7307-4DB6-A3B3-AA5D615E97B1}"/>
              </a:ext>
            </a:extLst>
          </p:cNvPr>
          <p:cNvGrpSpPr/>
          <p:nvPr/>
        </p:nvGrpSpPr>
        <p:grpSpPr>
          <a:xfrm>
            <a:off x="4864261" y="5400289"/>
            <a:ext cx="459000" cy="460800"/>
            <a:chOff x="221226" y="2170177"/>
            <a:chExt cx="459000" cy="612952"/>
          </a:xfrm>
        </p:grpSpPr>
        <p:sp>
          <p:nvSpPr>
            <p:cNvPr id="54" name="Oval 53">
              <a:extLst>
                <a:ext uri="{FF2B5EF4-FFF2-40B4-BE49-F238E27FC236}">
                  <a16:creationId xmlns:a16="http://schemas.microsoft.com/office/drawing/2014/main" id="{81B0BF9F-DA96-44E1-805D-6FA6EB076104}"/>
                </a:ext>
              </a:extLst>
            </p:cNvPr>
            <p:cNvSpPr/>
            <p:nvPr>
              <p:custDataLst>
                <p:tags r:id="rId2"/>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55" name="Group 54">
              <a:extLst>
                <a:ext uri="{FF2B5EF4-FFF2-40B4-BE49-F238E27FC236}">
                  <a16:creationId xmlns:a16="http://schemas.microsoft.com/office/drawing/2014/main" id="{D4B5E047-2B5B-4B9D-9CE3-D968377D9D01}"/>
                </a:ext>
              </a:extLst>
            </p:cNvPr>
            <p:cNvGrpSpPr/>
            <p:nvPr/>
          </p:nvGrpSpPr>
          <p:grpSpPr>
            <a:xfrm>
              <a:off x="294975" y="2269156"/>
              <a:ext cx="311501" cy="414994"/>
              <a:chOff x="3071135" y="1760585"/>
              <a:chExt cx="475200" cy="633600"/>
            </a:xfrm>
          </p:grpSpPr>
          <p:sp>
            <p:nvSpPr>
              <p:cNvPr id="56" name="Accent">
                <a:extLst>
                  <a:ext uri="{FF2B5EF4-FFF2-40B4-BE49-F238E27FC236}">
                    <a16:creationId xmlns:a16="http://schemas.microsoft.com/office/drawing/2014/main" id="{BBB598E8-C1A2-4E3C-9792-49F4950654E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7" name="Outline">
                <a:extLst>
                  <a:ext uri="{FF2B5EF4-FFF2-40B4-BE49-F238E27FC236}">
                    <a16:creationId xmlns:a16="http://schemas.microsoft.com/office/drawing/2014/main" id="{182EB7D8-8EA6-45C7-A7A7-813937E661C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4" name="Group 43">
            <a:extLst>
              <a:ext uri="{FF2B5EF4-FFF2-40B4-BE49-F238E27FC236}">
                <a16:creationId xmlns:a16="http://schemas.microsoft.com/office/drawing/2014/main" id="{26AC9E2D-8EBE-4BCD-B7B0-788EF74D14A0}"/>
              </a:ext>
            </a:extLst>
          </p:cNvPr>
          <p:cNvGrpSpPr/>
          <p:nvPr/>
        </p:nvGrpSpPr>
        <p:grpSpPr>
          <a:xfrm>
            <a:off x="4864261" y="3834855"/>
            <a:ext cx="459000" cy="460800"/>
            <a:chOff x="221226" y="2170177"/>
            <a:chExt cx="459000" cy="612952"/>
          </a:xfrm>
        </p:grpSpPr>
        <p:sp>
          <p:nvSpPr>
            <p:cNvPr id="50" name="Oval 49">
              <a:extLst>
                <a:ext uri="{FF2B5EF4-FFF2-40B4-BE49-F238E27FC236}">
                  <a16:creationId xmlns:a16="http://schemas.microsoft.com/office/drawing/2014/main" id="{DCFAE98A-C585-4BE7-8E75-BE4C1B2701D9}"/>
                </a:ext>
              </a:extLst>
            </p:cNvPr>
            <p:cNvSpPr/>
            <p:nvPr>
              <p:custDataLst>
                <p:tags r:id="rId1"/>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51" name="Group 50">
              <a:extLst>
                <a:ext uri="{FF2B5EF4-FFF2-40B4-BE49-F238E27FC236}">
                  <a16:creationId xmlns:a16="http://schemas.microsoft.com/office/drawing/2014/main" id="{3BAD6350-45F4-495C-BF2D-3C1AFCF0A0C9}"/>
                </a:ext>
              </a:extLst>
            </p:cNvPr>
            <p:cNvGrpSpPr/>
            <p:nvPr/>
          </p:nvGrpSpPr>
          <p:grpSpPr>
            <a:xfrm>
              <a:off x="294975" y="2269156"/>
              <a:ext cx="311501" cy="414994"/>
              <a:chOff x="3071135" y="1760585"/>
              <a:chExt cx="475200" cy="633600"/>
            </a:xfrm>
          </p:grpSpPr>
          <p:sp>
            <p:nvSpPr>
              <p:cNvPr id="52" name="Accent">
                <a:extLst>
                  <a:ext uri="{FF2B5EF4-FFF2-40B4-BE49-F238E27FC236}">
                    <a16:creationId xmlns:a16="http://schemas.microsoft.com/office/drawing/2014/main" id="{0E98BCB8-491E-4D7D-93C6-D69CAD5A655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3" name="Outline">
                <a:extLst>
                  <a:ext uri="{FF2B5EF4-FFF2-40B4-BE49-F238E27FC236}">
                    <a16:creationId xmlns:a16="http://schemas.microsoft.com/office/drawing/2014/main" id="{F9038A7D-85C0-4BD1-A2B9-7A3372695EA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45" name="TextBox 44">
            <a:extLst>
              <a:ext uri="{FF2B5EF4-FFF2-40B4-BE49-F238E27FC236}">
                <a16:creationId xmlns:a16="http://schemas.microsoft.com/office/drawing/2014/main" id="{B26061F0-6FF4-4789-9C6B-163505B4C010}"/>
              </a:ext>
            </a:extLst>
          </p:cNvPr>
          <p:cNvSpPr txBox="1">
            <a:spLocks/>
          </p:cNvSpPr>
          <p:nvPr/>
        </p:nvSpPr>
        <p:spPr>
          <a:xfrm>
            <a:off x="5397009" y="2140658"/>
            <a:ext cx="3525764" cy="662643"/>
          </a:xfrm>
          <a:prstGeom prst="rect">
            <a:avLst/>
          </a:prstGeom>
          <a:noFill/>
        </p:spPr>
        <p:txBody>
          <a:bodyPr wrap="square" lIns="0" tIns="0" rIns="0" bIns="0" rtlCol="0" anchor="ctr" anchorCtr="0">
            <a:normAutofit/>
          </a:bodyPr>
          <a:lstStyle>
            <a:defPPr>
              <a:defRPr lang="en-US"/>
            </a:defPPr>
            <a:lvl1pPr>
              <a:defRPr sz="2100"/>
            </a:lvl1pPr>
          </a:lstStyle>
          <a:p>
            <a:pPr>
              <a:spcBef>
                <a:spcPts val="133"/>
              </a:spcBef>
              <a:buClr>
                <a:schemeClr val="tx1"/>
              </a:buClr>
              <a:buSzPct val="100000"/>
            </a:pPr>
            <a:r>
              <a:rPr lang="en-US" sz="1100" dirty="0">
                <a:cs typeface="Calibri" panose="020F0502020204030204" pitchFamily="34" charset="0"/>
              </a:rPr>
              <a:t>Lorem ipsum dolor sit amet, consectetur adipiscing elit. Ut tempor, quam et mattis. Lorem ipsum dolor sit amet, consectetur adipiscing elit. Ut tempor, quam et mattis</a:t>
            </a:r>
          </a:p>
        </p:txBody>
      </p:sp>
      <p:sp>
        <p:nvSpPr>
          <p:cNvPr id="46" name="TextBox 45">
            <a:extLst>
              <a:ext uri="{FF2B5EF4-FFF2-40B4-BE49-F238E27FC236}">
                <a16:creationId xmlns:a16="http://schemas.microsoft.com/office/drawing/2014/main" id="{1A09B7A8-456F-4076-9659-C5A424BAFDAB}"/>
              </a:ext>
            </a:extLst>
          </p:cNvPr>
          <p:cNvSpPr txBox="1">
            <a:spLocks/>
          </p:cNvSpPr>
          <p:nvPr/>
        </p:nvSpPr>
        <p:spPr>
          <a:xfrm>
            <a:off x="5397009" y="2930336"/>
            <a:ext cx="3525764" cy="662643"/>
          </a:xfrm>
          <a:prstGeom prst="rect">
            <a:avLst/>
          </a:prstGeom>
          <a:noFill/>
        </p:spPr>
        <p:txBody>
          <a:bodyPr wrap="square" lIns="0" tIns="0" rIns="0" bIns="0" rtlCol="0" anchor="ctr" anchorCtr="0">
            <a:normAutofit/>
          </a:bodyPr>
          <a:lstStyle>
            <a:defPPr>
              <a:defRPr lang="en-US"/>
            </a:defPPr>
            <a:lvl1pPr>
              <a:defRPr sz="2100"/>
            </a:lvl1pPr>
          </a:lstStyle>
          <a:p>
            <a:pPr>
              <a:spcBef>
                <a:spcPts val="133"/>
              </a:spcBef>
              <a:buClr>
                <a:schemeClr val="tx1"/>
              </a:buClr>
              <a:buSzPct val="100000"/>
            </a:pPr>
            <a:r>
              <a:rPr lang="en-US" sz="1100" dirty="0">
                <a:cs typeface="Calibri" panose="020F0502020204030204" pitchFamily="34" charset="0"/>
              </a:rPr>
              <a:t>Lorem ipsum dolor sit amet, consectetur adipiscing elit. Ut tempor, quam et mattis. Lorem ipsum dolor sit amet, consectetur adipiscing elit. Ut tempor, quam et mattis</a:t>
            </a:r>
          </a:p>
        </p:txBody>
      </p:sp>
      <p:sp>
        <p:nvSpPr>
          <p:cNvPr id="47" name="TextBox 46">
            <a:extLst>
              <a:ext uri="{FF2B5EF4-FFF2-40B4-BE49-F238E27FC236}">
                <a16:creationId xmlns:a16="http://schemas.microsoft.com/office/drawing/2014/main" id="{C6E7A3FA-A6FD-4D00-92AB-63A18F7A6279}"/>
              </a:ext>
            </a:extLst>
          </p:cNvPr>
          <p:cNvSpPr txBox="1">
            <a:spLocks/>
          </p:cNvSpPr>
          <p:nvPr/>
        </p:nvSpPr>
        <p:spPr>
          <a:xfrm>
            <a:off x="5397009" y="4509692"/>
            <a:ext cx="3525764" cy="662643"/>
          </a:xfrm>
          <a:prstGeom prst="rect">
            <a:avLst/>
          </a:prstGeom>
          <a:noFill/>
        </p:spPr>
        <p:txBody>
          <a:bodyPr wrap="square" lIns="0" tIns="0" rIns="0" bIns="0" rtlCol="0" anchor="ctr" anchorCtr="0">
            <a:normAutofit/>
          </a:bodyPr>
          <a:lstStyle>
            <a:defPPr>
              <a:defRPr lang="en-US"/>
            </a:defPPr>
            <a:lvl1pPr>
              <a:defRPr sz="2100"/>
            </a:lvl1pPr>
          </a:lstStyle>
          <a:p>
            <a:pPr>
              <a:spcBef>
                <a:spcPts val="133"/>
              </a:spcBef>
              <a:buClr>
                <a:schemeClr val="tx1"/>
              </a:buClr>
              <a:buSzPct val="100000"/>
            </a:pPr>
            <a:r>
              <a:rPr lang="en-US" sz="1100" dirty="0">
                <a:cs typeface="Calibri" panose="020F0502020204030204" pitchFamily="34" charset="0"/>
              </a:rPr>
              <a:t>Lorem ipsum dolor sit amet, consectetur adipiscing elit. Ut tempor, quam et mattis. Lorem ipsum dolor sit amet, consectetur adipiscing elit. Ut tempor, quam et mattis</a:t>
            </a:r>
          </a:p>
        </p:txBody>
      </p:sp>
      <p:sp>
        <p:nvSpPr>
          <p:cNvPr id="48" name="TextBox 47">
            <a:extLst>
              <a:ext uri="{FF2B5EF4-FFF2-40B4-BE49-F238E27FC236}">
                <a16:creationId xmlns:a16="http://schemas.microsoft.com/office/drawing/2014/main" id="{A2EB69B8-9E22-4874-A002-3630377F4350}"/>
              </a:ext>
            </a:extLst>
          </p:cNvPr>
          <p:cNvSpPr txBox="1">
            <a:spLocks/>
          </p:cNvSpPr>
          <p:nvPr/>
        </p:nvSpPr>
        <p:spPr>
          <a:xfrm>
            <a:off x="5397009" y="3720014"/>
            <a:ext cx="3525764" cy="662643"/>
          </a:xfrm>
          <a:prstGeom prst="rect">
            <a:avLst/>
          </a:prstGeom>
          <a:noFill/>
        </p:spPr>
        <p:txBody>
          <a:bodyPr wrap="square" lIns="0" tIns="0" rIns="0" bIns="0" rtlCol="0" anchor="ctr" anchorCtr="0">
            <a:normAutofit/>
          </a:bodyPr>
          <a:lstStyle>
            <a:defPPr>
              <a:defRPr lang="en-US"/>
            </a:defPPr>
            <a:lvl1pPr>
              <a:defRPr sz="2100"/>
            </a:lvl1pPr>
          </a:lstStyle>
          <a:p>
            <a:pPr>
              <a:spcBef>
                <a:spcPts val="133"/>
              </a:spcBef>
              <a:buClr>
                <a:schemeClr val="tx1"/>
              </a:buClr>
              <a:buSzPct val="100000"/>
            </a:pPr>
            <a:r>
              <a:rPr lang="en-US" sz="1100" dirty="0">
                <a:cs typeface="Calibri" panose="020F0502020204030204" pitchFamily="34" charset="0"/>
              </a:rPr>
              <a:t>Lorem ipsum dolor sit amet, consectetur adipiscing elit. Ut tempor, quam et mattis. Lorem ipsum dolor sit amet, consectetur adipiscing elit. Ut tempor, quam et mattis</a:t>
            </a:r>
          </a:p>
        </p:txBody>
      </p:sp>
      <p:sp>
        <p:nvSpPr>
          <p:cNvPr id="49" name="TextBox 48">
            <a:extLst>
              <a:ext uri="{FF2B5EF4-FFF2-40B4-BE49-F238E27FC236}">
                <a16:creationId xmlns:a16="http://schemas.microsoft.com/office/drawing/2014/main" id="{5448B98E-066D-4531-BB18-65E6D1098E54}"/>
              </a:ext>
            </a:extLst>
          </p:cNvPr>
          <p:cNvSpPr txBox="1">
            <a:spLocks/>
          </p:cNvSpPr>
          <p:nvPr/>
        </p:nvSpPr>
        <p:spPr>
          <a:xfrm>
            <a:off x="5397009" y="5299368"/>
            <a:ext cx="3525764" cy="662643"/>
          </a:xfrm>
          <a:prstGeom prst="rect">
            <a:avLst/>
          </a:prstGeom>
          <a:noFill/>
        </p:spPr>
        <p:txBody>
          <a:bodyPr wrap="square" lIns="0" tIns="0" rIns="0" bIns="0" rtlCol="0" anchor="ctr" anchorCtr="0">
            <a:normAutofit/>
          </a:bodyPr>
          <a:lstStyle>
            <a:defPPr>
              <a:defRPr lang="en-US"/>
            </a:defPPr>
            <a:lvl1pPr>
              <a:defRPr sz="2100"/>
            </a:lvl1pPr>
          </a:lstStyle>
          <a:p>
            <a:pPr>
              <a:spcBef>
                <a:spcPts val="133"/>
              </a:spcBef>
              <a:buClr>
                <a:schemeClr val="tx1"/>
              </a:buClr>
              <a:buSzPct val="100000"/>
            </a:pPr>
            <a:r>
              <a:rPr lang="en-US" sz="1100" dirty="0">
                <a:cs typeface="Calibri" panose="020F0502020204030204" pitchFamily="34" charset="0"/>
              </a:rPr>
              <a:t>Lorem ipsum dolor sit amet, consectetur adipiscing elit. Ut tempor, quam et mattis. Lorem ipsum dolor sit amet, consectetur adipiscing elit. Ut tempor, quam et mattis</a:t>
            </a:r>
          </a:p>
        </p:txBody>
      </p:sp>
      <p:cxnSp>
        <p:nvCxnSpPr>
          <p:cNvPr id="72" name="Straight Connector 71">
            <a:extLst>
              <a:ext uri="{FF2B5EF4-FFF2-40B4-BE49-F238E27FC236}">
                <a16:creationId xmlns:a16="http://schemas.microsoft.com/office/drawing/2014/main" id="{49491C95-5CA0-4E83-A082-1EF573C5ED28}"/>
              </a:ext>
            </a:extLst>
          </p:cNvPr>
          <p:cNvCxnSpPr>
            <a:cxnSpLocks/>
          </p:cNvCxnSpPr>
          <p:nvPr/>
        </p:nvCxnSpPr>
        <p:spPr>
          <a:xfrm>
            <a:off x="749750" y="2866818"/>
            <a:ext cx="3512703"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A78F0B6E-81CE-4FC4-A036-8845AA4CA8CF}"/>
              </a:ext>
            </a:extLst>
          </p:cNvPr>
          <p:cNvCxnSpPr>
            <a:cxnSpLocks/>
          </p:cNvCxnSpPr>
          <p:nvPr/>
        </p:nvCxnSpPr>
        <p:spPr>
          <a:xfrm>
            <a:off x="749750" y="3656495"/>
            <a:ext cx="3512703"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F88998F3-5032-4C30-95F0-F2668D099186}"/>
              </a:ext>
            </a:extLst>
          </p:cNvPr>
          <p:cNvCxnSpPr>
            <a:cxnSpLocks/>
          </p:cNvCxnSpPr>
          <p:nvPr/>
        </p:nvCxnSpPr>
        <p:spPr>
          <a:xfrm>
            <a:off x="749750" y="4446172"/>
            <a:ext cx="3512703"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D4EEFC88-794C-40F2-B050-438A13ABEFC1}"/>
              </a:ext>
            </a:extLst>
          </p:cNvPr>
          <p:cNvCxnSpPr>
            <a:cxnSpLocks/>
          </p:cNvCxnSpPr>
          <p:nvPr/>
        </p:nvCxnSpPr>
        <p:spPr>
          <a:xfrm>
            <a:off x="749750" y="5235849"/>
            <a:ext cx="3512703"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7B4FCF31-6487-44B8-9E19-4D70480E7B7C}"/>
              </a:ext>
            </a:extLst>
          </p:cNvPr>
          <p:cNvCxnSpPr>
            <a:cxnSpLocks/>
          </p:cNvCxnSpPr>
          <p:nvPr/>
        </p:nvCxnSpPr>
        <p:spPr>
          <a:xfrm>
            <a:off x="5410070" y="2866818"/>
            <a:ext cx="3512703"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E80D6CFC-BA37-4FD6-883B-D557478FE3BA}"/>
              </a:ext>
            </a:extLst>
          </p:cNvPr>
          <p:cNvCxnSpPr>
            <a:cxnSpLocks/>
          </p:cNvCxnSpPr>
          <p:nvPr/>
        </p:nvCxnSpPr>
        <p:spPr>
          <a:xfrm>
            <a:off x="5410070" y="3656495"/>
            <a:ext cx="3512703"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25946684-C203-4227-814E-F23B5DE54DD8}"/>
              </a:ext>
            </a:extLst>
          </p:cNvPr>
          <p:cNvCxnSpPr>
            <a:cxnSpLocks/>
          </p:cNvCxnSpPr>
          <p:nvPr/>
        </p:nvCxnSpPr>
        <p:spPr>
          <a:xfrm>
            <a:off x="5410070" y="4446172"/>
            <a:ext cx="3512703"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FCCE7630-F82B-4746-878F-C8CB2A82AEAE}"/>
              </a:ext>
            </a:extLst>
          </p:cNvPr>
          <p:cNvCxnSpPr>
            <a:cxnSpLocks/>
          </p:cNvCxnSpPr>
          <p:nvPr/>
        </p:nvCxnSpPr>
        <p:spPr>
          <a:xfrm>
            <a:off x="5410070" y="5235849"/>
            <a:ext cx="3512703"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268118484"/>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D16C17F-4AE3-5480-BB84-429BACC57EBE}"/>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CCCFF81A-E66E-28D7-5AA6-CAA1E8920B26}"/>
              </a:ext>
            </a:extLst>
          </p:cNvPr>
          <p:cNvSpPr>
            <a:spLocks noGrp="1"/>
          </p:cNvSpPr>
          <p:nvPr>
            <p:ph type="title"/>
          </p:nvPr>
        </p:nvSpPr>
        <p:spPr>
          <a:xfrm>
            <a:off x="221226" y="365126"/>
            <a:ext cx="8701548" cy="578772"/>
          </a:xfrm>
        </p:spPr>
        <p:txBody>
          <a:bodyPr/>
          <a:lstStyle/>
          <a:p>
            <a:r>
              <a:rPr lang="en-US" dirty="0"/>
              <a:t>Two-Column Image with List Rows</a:t>
            </a:r>
          </a:p>
        </p:txBody>
      </p:sp>
      <p:cxnSp>
        <p:nvCxnSpPr>
          <p:cNvPr id="11" name="Straight Connector 10">
            <a:extLst>
              <a:ext uri="{FF2B5EF4-FFF2-40B4-BE49-F238E27FC236}">
                <a16:creationId xmlns:a16="http://schemas.microsoft.com/office/drawing/2014/main" id="{5AC935CF-66F4-1DF8-F0B0-48C1E3548350}"/>
              </a:ext>
            </a:extLst>
          </p:cNvPr>
          <p:cNvCxnSpPr>
            <a:cxnSpLocks/>
          </p:cNvCxnSpPr>
          <p:nvPr/>
        </p:nvCxnSpPr>
        <p:spPr>
          <a:xfrm>
            <a:off x="219342" y="1967187"/>
            <a:ext cx="4218857"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13" name="Text Placeholder 9">
            <a:extLst>
              <a:ext uri="{FF2B5EF4-FFF2-40B4-BE49-F238E27FC236}">
                <a16:creationId xmlns:a16="http://schemas.microsoft.com/office/drawing/2014/main" id="{C5495068-1598-8D19-EF73-56B1290469DA}"/>
              </a:ext>
            </a:extLst>
          </p:cNvPr>
          <p:cNvSpPr txBox="1">
            <a:spLocks/>
          </p:cNvSpPr>
          <p:nvPr/>
        </p:nvSpPr>
        <p:spPr>
          <a:xfrm>
            <a:off x="223310" y="1488671"/>
            <a:ext cx="4221026"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600" b="1" dirty="0">
                <a:solidFill>
                  <a:schemeClr val="accent1"/>
                </a:solidFill>
              </a:rPr>
              <a:t>Lorem ipsum dolor sit amet, </a:t>
            </a:r>
            <a:endParaRPr lang="en-US" sz="1600" b="1" dirty="0">
              <a:solidFill>
                <a:schemeClr val="accent1"/>
              </a:solidFill>
            </a:endParaRPr>
          </a:p>
        </p:txBody>
      </p:sp>
      <p:sp>
        <p:nvSpPr>
          <p:cNvPr id="20" name="Text Placeholder 9">
            <a:extLst>
              <a:ext uri="{FF2B5EF4-FFF2-40B4-BE49-F238E27FC236}">
                <a16:creationId xmlns:a16="http://schemas.microsoft.com/office/drawing/2014/main" id="{2D7D2F34-9A2A-C3DB-ADF5-85AEE992AB35}"/>
              </a:ext>
            </a:extLst>
          </p:cNvPr>
          <p:cNvSpPr txBox="1">
            <a:spLocks/>
          </p:cNvSpPr>
          <p:nvPr/>
        </p:nvSpPr>
        <p:spPr>
          <a:xfrm>
            <a:off x="4697689" y="1488671"/>
            <a:ext cx="4221026"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600" b="1" dirty="0">
                <a:solidFill>
                  <a:schemeClr val="accent1"/>
                </a:solidFill>
              </a:rPr>
              <a:t>Lorem ipsum dolor sit amet, </a:t>
            </a:r>
            <a:endParaRPr lang="en-US" sz="1600" b="1" dirty="0">
              <a:solidFill>
                <a:schemeClr val="accent1"/>
              </a:solidFill>
            </a:endParaRPr>
          </a:p>
        </p:txBody>
      </p:sp>
      <p:cxnSp>
        <p:nvCxnSpPr>
          <p:cNvPr id="26" name="Straight Connector 25">
            <a:extLst>
              <a:ext uri="{FF2B5EF4-FFF2-40B4-BE49-F238E27FC236}">
                <a16:creationId xmlns:a16="http://schemas.microsoft.com/office/drawing/2014/main" id="{94E0E169-2124-22E9-0478-7AA39200D51E}"/>
              </a:ext>
            </a:extLst>
          </p:cNvPr>
          <p:cNvCxnSpPr>
            <a:cxnSpLocks/>
          </p:cNvCxnSpPr>
          <p:nvPr/>
        </p:nvCxnSpPr>
        <p:spPr>
          <a:xfrm>
            <a:off x="4697689" y="1967187"/>
            <a:ext cx="4218857"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5BF8BAA4-CC02-B3DB-E79F-D4542096FA78}"/>
              </a:ext>
            </a:extLst>
          </p:cNvPr>
          <p:cNvSpPr/>
          <p:nvPr/>
        </p:nvSpPr>
        <p:spPr>
          <a:xfrm>
            <a:off x="217167" y="367160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sp>
        <p:nvSpPr>
          <p:cNvPr id="9" name="Rectangle 8">
            <a:extLst>
              <a:ext uri="{FF2B5EF4-FFF2-40B4-BE49-F238E27FC236}">
                <a16:creationId xmlns:a16="http://schemas.microsoft.com/office/drawing/2014/main" id="{3CA416AE-15EA-CF19-856F-C93C5C072B77}"/>
              </a:ext>
            </a:extLst>
          </p:cNvPr>
          <p:cNvSpPr/>
          <p:nvPr/>
        </p:nvSpPr>
        <p:spPr>
          <a:xfrm>
            <a:off x="217167" y="408816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sp>
        <p:nvSpPr>
          <p:cNvPr id="10" name="Rectangle 9">
            <a:extLst>
              <a:ext uri="{FF2B5EF4-FFF2-40B4-BE49-F238E27FC236}">
                <a16:creationId xmlns:a16="http://schemas.microsoft.com/office/drawing/2014/main" id="{3763E404-1EDD-382D-C9A9-CC8EB0C7CBC0}"/>
              </a:ext>
            </a:extLst>
          </p:cNvPr>
          <p:cNvSpPr/>
          <p:nvPr/>
        </p:nvSpPr>
        <p:spPr>
          <a:xfrm>
            <a:off x="217167" y="450472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sp>
        <p:nvSpPr>
          <p:cNvPr id="14" name="Rectangle 13">
            <a:extLst>
              <a:ext uri="{FF2B5EF4-FFF2-40B4-BE49-F238E27FC236}">
                <a16:creationId xmlns:a16="http://schemas.microsoft.com/office/drawing/2014/main" id="{3D6E8916-E755-CB62-312F-0DA156DF7AFE}"/>
              </a:ext>
            </a:extLst>
          </p:cNvPr>
          <p:cNvSpPr/>
          <p:nvPr/>
        </p:nvSpPr>
        <p:spPr>
          <a:xfrm>
            <a:off x="217167" y="492128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sp>
        <p:nvSpPr>
          <p:cNvPr id="24" name="Rectangle 23">
            <a:extLst>
              <a:ext uri="{FF2B5EF4-FFF2-40B4-BE49-F238E27FC236}">
                <a16:creationId xmlns:a16="http://schemas.microsoft.com/office/drawing/2014/main" id="{F3ED1E99-6FA9-9189-8500-8A4993A99BA3}"/>
              </a:ext>
            </a:extLst>
          </p:cNvPr>
          <p:cNvSpPr/>
          <p:nvPr/>
        </p:nvSpPr>
        <p:spPr>
          <a:xfrm>
            <a:off x="217167" y="533784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sp>
        <p:nvSpPr>
          <p:cNvPr id="25" name="Rectangle 24">
            <a:extLst>
              <a:ext uri="{FF2B5EF4-FFF2-40B4-BE49-F238E27FC236}">
                <a16:creationId xmlns:a16="http://schemas.microsoft.com/office/drawing/2014/main" id="{E7E42FAB-2E6F-74B4-10F7-A41DD41E1E54}"/>
              </a:ext>
            </a:extLst>
          </p:cNvPr>
          <p:cNvSpPr/>
          <p:nvPr/>
        </p:nvSpPr>
        <p:spPr>
          <a:xfrm>
            <a:off x="217167" y="575440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sp>
        <p:nvSpPr>
          <p:cNvPr id="29" name="Rectangle 28">
            <a:extLst>
              <a:ext uri="{FF2B5EF4-FFF2-40B4-BE49-F238E27FC236}">
                <a16:creationId xmlns:a16="http://schemas.microsoft.com/office/drawing/2014/main" id="{7DD02EB6-3974-4F02-21C7-49089DD365FD}"/>
              </a:ext>
            </a:extLst>
          </p:cNvPr>
          <p:cNvSpPr/>
          <p:nvPr/>
        </p:nvSpPr>
        <p:spPr>
          <a:xfrm>
            <a:off x="4695518" y="367160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sp>
        <p:nvSpPr>
          <p:cNvPr id="30" name="Rectangle 29">
            <a:extLst>
              <a:ext uri="{FF2B5EF4-FFF2-40B4-BE49-F238E27FC236}">
                <a16:creationId xmlns:a16="http://schemas.microsoft.com/office/drawing/2014/main" id="{6E0D329A-312C-77BD-A2F8-86374DE7B391}"/>
              </a:ext>
            </a:extLst>
          </p:cNvPr>
          <p:cNvSpPr/>
          <p:nvPr/>
        </p:nvSpPr>
        <p:spPr>
          <a:xfrm>
            <a:off x="4695518" y="408816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sp>
        <p:nvSpPr>
          <p:cNvPr id="32" name="Rectangle 31">
            <a:extLst>
              <a:ext uri="{FF2B5EF4-FFF2-40B4-BE49-F238E27FC236}">
                <a16:creationId xmlns:a16="http://schemas.microsoft.com/office/drawing/2014/main" id="{8500C2EE-6201-AF78-EC83-5C74E99CC011}"/>
              </a:ext>
            </a:extLst>
          </p:cNvPr>
          <p:cNvSpPr/>
          <p:nvPr/>
        </p:nvSpPr>
        <p:spPr>
          <a:xfrm>
            <a:off x="4695518" y="450472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sp>
        <p:nvSpPr>
          <p:cNvPr id="33" name="Rectangle 32">
            <a:extLst>
              <a:ext uri="{FF2B5EF4-FFF2-40B4-BE49-F238E27FC236}">
                <a16:creationId xmlns:a16="http://schemas.microsoft.com/office/drawing/2014/main" id="{DB31229E-0F26-6068-33A2-21DD25A86FF7}"/>
              </a:ext>
            </a:extLst>
          </p:cNvPr>
          <p:cNvSpPr/>
          <p:nvPr/>
        </p:nvSpPr>
        <p:spPr>
          <a:xfrm>
            <a:off x="4695518" y="492128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sp>
        <p:nvSpPr>
          <p:cNvPr id="34" name="Rectangle 33">
            <a:extLst>
              <a:ext uri="{FF2B5EF4-FFF2-40B4-BE49-F238E27FC236}">
                <a16:creationId xmlns:a16="http://schemas.microsoft.com/office/drawing/2014/main" id="{C4C46B3C-569A-228B-5BF0-A1C79663C5BA}"/>
              </a:ext>
            </a:extLst>
          </p:cNvPr>
          <p:cNvSpPr/>
          <p:nvPr/>
        </p:nvSpPr>
        <p:spPr>
          <a:xfrm>
            <a:off x="4695518" y="533784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sp>
        <p:nvSpPr>
          <p:cNvPr id="35" name="Rectangle 34">
            <a:extLst>
              <a:ext uri="{FF2B5EF4-FFF2-40B4-BE49-F238E27FC236}">
                <a16:creationId xmlns:a16="http://schemas.microsoft.com/office/drawing/2014/main" id="{EC18D991-A29D-FCF5-22EB-54D9F9A7878D}"/>
              </a:ext>
            </a:extLst>
          </p:cNvPr>
          <p:cNvSpPr/>
          <p:nvPr/>
        </p:nvSpPr>
        <p:spPr>
          <a:xfrm>
            <a:off x="4695518" y="5754408"/>
            <a:ext cx="4221028"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200" dirty="0">
                <a:solidFill>
                  <a:schemeClr val="tx1"/>
                </a:solidFill>
              </a:rPr>
              <a:t>Lorem ipsum dolor sit amet</a:t>
            </a:r>
          </a:p>
        </p:txBody>
      </p:sp>
      <p:pic>
        <p:nvPicPr>
          <p:cNvPr id="18" name="Picture 17">
            <a:extLst>
              <a:ext uri="{FF2B5EF4-FFF2-40B4-BE49-F238E27FC236}">
                <a16:creationId xmlns:a16="http://schemas.microsoft.com/office/drawing/2014/main" id="{D20BF681-7227-3E9B-A3D0-D80CAE50B933}"/>
              </a:ext>
            </a:extLst>
          </p:cNvPr>
          <p:cNvPicPr>
            <a:picLocks noChangeAspect="1"/>
          </p:cNvPicPr>
          <p:nvPr/>
        </p:nvPicPr>
        <p:blipFill rotWithShape="1">
          <a:blip r:embed="rId2">
            <a:extLst>
              <a:ext uri="{28A0092B-C50C-407E-A947-70E740481C1C}">
                <a14:useLocalDpi xmlns:a14="http://schemas.microsoft.com/office/drawing/2010/main" val="0"/>
              </a:ext>
            </a:extLst>
          </a:blip>
          <a:srcRect l="4487" t="890" b="65914"/>
          <a:stretch>
            <a:fillRect/>
          </a:stretch>
        </p:blipFill>
        <p:spPr>
          <a:xfrm>
            <a:off x="221225" y="2123436"/>
            <a:ext cx="4216969" cy="1391924"/>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pic>
        <p:nvPicPr>
          <p:cNvPr id="19" name="Picture 18">
            <a:extLst>
              <a:ext uri="{FF2B5EF4-FFF2-40B4-BE49-F238E27FC236}">
                <a16:creationId xmlns:a16="http://schemas.microsoft.com/office/drawing/2014/main" id="{20A0D873-C7E3-988F-4655-0B8F4F12DFAB}"/>
              </a:ext>
            </a:extLst>
          </p:cNvPr>
          <p:cNvPicPr>
            <a:picLocks noChangeAspect="1"/>
          </p:cNvPicPr>
          <p:nvPr/>
        </p:nvPicPr>
        <p:blipFill rotWithShape="1">
          <a:blip r:embed="rId2">
            <a:extLst>
              <a:ext uri="{28A0092B-C50C-407E-A947-70E740481C1C}">
                <a14:useLocalDpi xmlns:a14="http://schemas.microsoft.com/office/drawing/2010/main" val="0"/>
              </a:ext>
            </a:extLst>
          </a:blip>
          <a:srcRect l="4487" t="890" b="65914"/>
          <a:stretch>
            <a:fillRect/>
          </a:stretch>
        </p:blipFill>
        <p:spPr>
          <a:xfrm>
            <a:off x="4695518" y="2123436"/>
            <a:ext cx="4216969" cy="1391924"/>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Tree>
    <p:extLst>
      <p:ext uri="{BB962C8B-B14F-4D97-AF65-F5344CB8AC3E}">
        <p14:creationId xmlns:p14="http://schemas.microsoft.com/office/powerpoint/2010/main" val="3563767528"/>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88EB67-D088-401B-B959-C31D8168B28F}"/>
              </a:ext>
            </a:extLst>
          </p:cNvPr>
          <p:cNvSpPr>
            <a:spLocks noGrp="1"/>
          </p:cNvSpPr>
          <p:nvPr>
            <p:ph type="title"/>
          </p:nvPr>
        </p:nvSpPr>
        <p:spPr>
          <a:xfrm>
            <a:off x="221226" y="365126"/>
            <a:ext cx="8701548" cy="578772"/>
          </a:xfrm>
        </p:spPr>
        <p:txBody>
          <a:bodyPr/>
          <a:lstStyle/>
          <a:p>
            <a:r>
              <a:rPr lang="en-US" dirty="0"/>
              <a:t>Three-Column Image with Bullets</a:t>
            </a:r>
          </a:p>
        </p:txBody>
      </p:sp>
      <p:pic>
        <p:nvPicPr>
          <p:cNvPr id="4" name="Picture 3">
            <a:extLst>
              <a:ext uri="{FF2B5EF4-FFF2-40B4-BE49-F238E27FC236}">
                <a16:creationId xmlns:a16="http://schemas.microsoft.com/office/drawing/2014/main" id="{91910393-9232-4F64-AA74-9141BC877D40}"/>
              </a:ext>
            </a:extLst>
          </p:cNvPr>
          <p:cNvPicPr>
            <a:picLocks noChangeAspect="1"/>
          </p:cNvPicPr>
          <p:nvPr/>
        </p:nvPicPr>
        <p:blipFill rotWithShape="1">
          <a:blip r:embed="rId2">
            <a:extLst>
              <a:ext uri="{28A0092B-C50C-407E-A947-70E740481C1C}">
                <a14:useLocalDpi xmlns:a14="http://schemas.microsoft.com/office/drawing/2010/main" val="0"/>
              </a:ext>
            </a:extLst>
          </a:blip>
          <a:srcRect l="6397" t="1270" r="3549" b="39771"/>
          <a:stretch/>
        </p:blipFill>
        <p:spPr>
          <a:xfrm>
            <a:off x="221226" y="2762953"/>
            <a:ext cx="2788920"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cxnSp>
        <p:nvCxnSpPr>
          <p:cNvPr id="11" name="Straight Connector 10">
            <a:extLst>
              <a:ext uri="{FF2B5EF4-FFF2-40B4-BE49-F238E27FC236}">
                <a16:creationId xmlns:a16="http://schemas.microsoft.com/office/drawing/2014/main" id="{A1B3C0FA-7CDB-458E-9CC4-6DF240623EE4}"/>
              </a:ext>
            </a:extLst>
          </p:cNvPr>
          <p:cNvCxnSpPr>
            <a:cxnSpLocks/>
          </p:cNvCxnSpPr>
          <p:nvPr/>
        </p:nvCxnSpPr>
        <p:spPr>
          <a:xfrm>
            <a:off x="218604" y="2505667"/>
            <a:ext cx="2787486"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12" name="Text Placeholder 9">
            <a:extLst>
              <a:ext uri="{FF2B5EF4-FFF2-40B4-BE49-F238E27FC236}">
                <a16:creationId xmlns:a16="http://schemas.microsoft.com/office/drawing/2014/main" id="{C4785C25-991E-4465-8DED-26851B2A5803}"/>
              </a:ext>
            </a:extLst>
          </p:cNvPr>
          <p:cNvSpPr txBox="1">
            <a:spLocks/>
          </p:cNvSpPr>
          <p:nvPr/>
        </p:nvSpPr>
        <p:spPr>
          <a:xfrm>
            <a:off x="207174" y="4698437"/>
            <a:ext cx="2802970" cy="1260404"/>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200" dirty="0"/>
              <a:t>Lorem ipsum dolor sit amet, consectetur </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endParaRPr lang="en-US" sz="1200" dirty="0"/>
          </a:p>
        </p:txBody>
      </p:sp>
      <p:sp>
        <p:nvSpPr>
          <p:cNvPr id="13" name="Text Placeholder 9">
            <a:extLst>
              <a:ext uri="{FF2B5EF4-FFF2-40B4-BE49-F238E27FC236}">
                <a16:creationId xmlns:a16="http://schemas.microsoft.com/office/drawing/2014/main" id="{C7EC195B-7C18-4320-A9A9-435E4C2F9D67}"/>
              </a:ext>
            </a:extLst>
          </p:cNvPr>
          <p:cNvSpPr txBox="1">
            <a:spLocks/>
          </p:cNvSpPr>
          <p:nvPr/>
        </p:nvSpPr>
        <p:spPr>
          <a:xfrm>
            <a:off x="221225" y="1488671"/>
            <a:ext cx="2788919"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500" b="1" dirty="0">
                <a:solidFill>
                  <a:schemeClr val="accent1"/>
                </a:solidFill>
              </a:rPr>
              <a:t>Lorem ipsum dolor sit amet</a:t>
            </a:r>
            <a:endParaRPr lang="en-US" sz="1500" b="1" dirty="0">
              <a:solidFill>
                <a:schemeClr val="accent1"/>
              </a:solidFill>
            </a:endParaRPr>
          </a:p>
        </p:txBody>
      </p:sp>
      <p:pic>
        <p:nvPicPr>
          <p:cNvPr id="15" name="Picture 14">
            <a:extLst>
              <a:ext uri="{FF2B5EF4-FFF2-40B4-BE49-F238E27FC236}">
                <a16:creationId xmlns:a16="http://schemas.microsoft.com/office/drawing/2014/main" id="{5E948DCA-FF9C-4757-A6C7-D685BF104DCB}"/>
              </a:ext>
            </a:extLst>
          </p:cNvPr>
          <p:cNvPicPr>
            <a:picLocks noChangeAspect="1"/>
          </p:cNvPicPr>
          <p:nvPr/>
        </p:nvPicPr>
        <p:blipFill rotWithShape="1">
          <a:blip r:embed="rId2">
            <a:extLst>
              <a:ext uri="{28A0092B-C50C-407E-A947-70E740481C1C}">
                <a14:useLocalDpi xmlns:a14="http://schemas.microsoft.com/office/drawing/2010/main" val="0"/>
              </a:ext>
            </a:extLst>
          </a:blip>
          <a:srcRect l="6397" t="1270" r="3549" b="39771"/>
          <a:stretch/>
        </p:blipFill>
        <p:spPr>
          <a:xfrm>
            <a:off x="3177540" y="2762953"/>
            <a:ext cx="2788920"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pic>
        <p:nvPicPr>
          <p:cNvPr id="16" name="Picture 15">
            <a:extLst>
              <a:ext uri="{FF2B5EF4-FFF2-40B4-BE49-F238E27FC236}">
                <a16:creationId xmlns:a16="http://schemas.microsoft.com/office/drawing/2014/main" id="{6F405129-77A7-4F2A-8149-958732402252}"/>
              </a:ext>
            </a:extLst>
          </p:cNvPr>
          <p:cNvPicPr>
            <a:picLocks noChangeAspect="1"/>
          </p:cNvPicPr>
          <p:nvPr/>
        </p:nvPicPr>
        <p:blipFill rotWithShape="1">
          <a:blip r:embed="rId2">
            <a:extLst>
              <a:ext uri="{28A0092B-C50C-407E-A947-70E740481C1C}">
                <a14:useLocalDpi xmlns:a14="http://schemas.microsoft.com/office/drawing/2010/main" val="0"/>
              </a:ext>
            </a:extLst>
          </a:blip>
          <a:srcRect l="6397" t="1270" r="3549" b="39771"/>
          <a:stretch/>
        </p:blipFill>
        <p:spPr>
          <a:xfrm>
            <a:off x="6133854" y="2762953"/>
            <a:ext cx="2788920"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7" name="Text Placeholder 9">
            <a:extLst>
              <a:ext uri="{FF2B5EF4-FFF2-40B4-BE49-F238E27FC236}">
                <a16:creationId xmlns:a16="http://schemas.microsoft.com/office/drawing/2014/main" id="{0DDC74DA-6314-4F5D-B028-23ECF8D32857}"/>
              </a:ext>
            </a:extLst>
          </p:cNvPr>
          <p:cNvSpPr txBox="1">
            <a:spLocks/>
          </p:cNvSpPr>
          <p:nvPr/>
        </p:nvSpPr>
        <p:spPr>
          <a:xfrm>
            <a:off x="3178974" y="4698437"/>
            <a:ext cx="2802970" cy="1260404"/>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200" dirty="0"/>
              <a:t>Lorem ipsum dolor sit amet, consectetur </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endParaRPr lang="en-US" sz="1200" dirty="0"/>
          </a:p>
        </p:txBody>
      </p:sp>
      <p:sp>
        <p:nvSpPr>
          <p:cNvPr id="18" name="Text Placeholder 9">
            <a:extLst>
              <a:ext uri="{FF2B5EF4-FFF2-40B4-BE49-F238E27FC236}">
                <a16:creationId xmlns:a16="http://schemas.microsoft.com/office/drawing/2014/main" id="{0589B900-9761-4F6E-A654-2584B2F67BA4}"/>
              </a:ext>
            </a:extLst>
          </p:cNvPr>
          <p:cNvSpPr txBox="1">
            <a:spLocks/>
          </p:cNvSpPr>
          <p:nvPr/>
        </p:nvSpPr>
        <p:spPr>
          <a:xfrm>
            <a:off x="6133854" y="4698437"/>
            <a:ext cx="2802970" cy="1260404"/>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200" dirty="0"/>
              <a:t>Lorem ipsum dolor sit amet, consectetur </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endParaRPr lang="en-US" sz="1200" dirty="0"/>
          </a:p>
        </p:txBody>
      </p:sp>
      <p:sp>
        <p:nvSpPr>
          <p:cNvPr id="19" name="TextBox 18">
            <a:extLst>
              <a:ext uri="{FF2B5EF4-FFF2-40B4-BE49-F238E27FC236}">
                <a16:creationId xmlns:a16="http://schemas.microsoft.com/office/drawing/2014/main" id="{72C78900-F4D3-4C62-8BDB-E420C9D406BF}"/>
              </a:ext>
            </a:extLst>
          </p:cNvPr>
          <p:cNvSpPr txBox="1"/>
          <p:nvPr/>
        </p:nvSpPr>
        <p:spPr>
          <a:xfrm>
            <a:off x="221226" y="1898961"/>
            <a:ext cx="2788918" cy="492443"/>
          </a:xfrm>
          <a:prstGeom prst="rect">
            <a:avLst/>
          </a:prstGeom>
          <a:noFill/>
        </p:spPr>
        <p:txBody>
          <a:bodyPr wrap="square" lIns="0" tIns="0" rIns="0" bIns="0" rtlCol="0">
            <a:spAutoFit/>
          </a:bodyPr>
          <a:lstStyle/>
          <a:p>
            <a:r>
              <a:rPr lang="en-PH" sz="1200" dirty="0"/>
              <a:t>Lorem ipsum dolor sit amet, consectetur adipiscing elit. Curabitur purus dui</a:t>
            </a:r>
          </a:p>
        </p:txBody>
      </p:sp>
      <p:sp>
        <p:nvSpPr>
          <p:cNvPr id="20" name="Text Placeholder 9">
            <a:extLst>
              <a:ext uri="{FF2B5EF4-FFF2-40B4-BE49-F238E27FC236}">
                <a16:creationId xmlns:a16="http://schemas.microsoft.com/office/drawing/2014/main" id="{27212320-AE87-4096-9723-2783C1553914}"/>
              </a:ext>
            </a:extLst>
          </p:cNvPr>
          <p:cNvSpPr txBox="1">
            <a:spLocks/>
          </p:cNvSpPr>
          <p:nvPr/>
        </p:nvSpPr>
        <p:spPr>
          <a:xfrm>
            <a:off x="3177540" y="1488671"/>
            <a:ext cx="2788919"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500" b="1" dirty="0">
                <a:solidFill>
                  <a:schemeClr val="accent1"/>
                </a:solidFill>
              </a:rPr>
              <a:t>Lorem ipsum dolor sit amet </a:t>
            </a:r>
            <a:endParaRPr lang="en-US" sz="1500" b="1" dirty="0">
              <a:solidFill>
                <a:schemeClr val="accent1"/>
              </a:solidFill>
            </a:endParaRPr>
          </a:p>
        </p:txBody>
      </p:sp>
      <p:sp>
        <p:nvSpPr>
          <p:cNvPr id="21" name="TextBox 20">
            <a:extLst>
              <a:ext uri="{FF2B5EF4-FFF2-40B4-BE49-F238E27FC236}">
                <a16:creationId xmlns:a16="http://schemas.microsoft.com/office/drawing/2014/main" id="{F8D2D5B7-42BA-490F-B429-C75920484CD1}"/>
              </a:ext>
            </a:extLst>
          </p:cNvPr>
          <p:cNvSpPr txBox="1"/>
          <p:nvPr/>
        </p:nvSpPr>
        <p:spPr>
          <a:xfrm>
            <a:off x="3177540" y="1898961"/>
            <a:ext cx="2788918" cy="492443"/>
          </a:xfrm>
          <a:prstGeom prst="rect">
            <a:avLst/>
          </a:prstGeom>
          <a:noFill/>
        </p:spPr>
        <p:txBody>
          <a:bodyPr wrap="square" lIns="0" tIns="0" rIns="0" bIns="0" rtlCol="0">
            <a:spAutoFit/>
          </a:bodyPr>
          <a:lstStyle/>
          <a:p>
            <a:r>
              <a:rPr lang="en-PH" sz="1200" dirty="0"/>
              <a:t>Lorem ipsum dolor sit amet, consectetur adipiscing elit. Curabitur purus dui</a:t>
            </a:r>
          </a:p>
        </p:txBody>
      </p:sp>
      <p:sp>
        <p:nvSpPr>
          <p:cNvPr id="22" name="Text Placeholder 9">
            <a:extLst>
              <a:ext uri="{FF2B5EF4-FFF2-40B4-BE49-F238E27FC236}">
                <a16:creationId xmlns:a16="http://schemas.microsoft.com/office/drawing/2014/main" id="{7A1D144E-4762-4CDE-9144-487EFBC085D7}"/>
              </a:ext>
            </a:extLst>
          </p:cNvPr>
          <p:cNvSpPr txBox="1">
            <a:spLocks/>
          </p:cNvSpPr>
          <p:nvPr/>
        </p:nvSpPr>
        <p:spPr>
          <a:xfrm>
            <a:off x="6133854" y="1488671"/>
            <a:ext cx="2788919"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500" b="1" dirty="0">
                <a:solidFill>
                  <a:schemeClr val="accent1"/>
                </a:solidFill>
              </a:rPr>
              <a:t>Lorem ipsum dolor sit amet</a:t>
            </a:r>
            <a:endParaRPr lang="en-US" sz="1500" b="1" dirty="0">
              <a:solidFill>
                <a:schemeClr val="accent1"/>
              </a:solidFill>
            </a:endParaRPr>
          </a:p>
        </p:txBody>
      </p:sp>
      <p:sp>
        <p:nvSpPr>
          <p:cNvPr id="23" name="TextBox 22">
            <a:extLst>
              <a:ext uri="{FF2B5EF4-FFF2-40B4-BE49-F238E27FC236}">
                <a16:creationId xmlns:a16="http://schemas.microsoft.com/office/drawing/2014/main" id="{FA17D5BA-2346-45B7-9C0E-12706314156E}"/>
              </a:ext>
            </a:extLst>
          </p:cNvPr>
          <p:cNvSpPr txBox="1"/>
          <p:nvPr/>
        </p:nvSpPr>
        <p:spPr>
          <a:xfrm>
            <a:off x="6133854" y="1898961"/>
            <a:ext cx="2788918" cy="492443"/>
          </a:xfrm>
          <a:prstGeom prst="rect">
            <a:avLst/>
          </a:prstGeom>
          <a:noFill/>
        </p:spPr>
        <p:txBody>
          <a:bodyPr wrap="square" lIns="0" tIns="0" rIns="0" bIns="0" rtlCol="0">
            <a:spAutoFit/>
          </a:bodyPr>
          <a:lstStyle/>
          <a:p>
            <a:r>
              <a:rPr lang="en-PH" sz="1200" dirty="0"/>
              <a:t>Lorem ipsum dolor sit amet, consectetur adipiscing elit. Curabitur purus dui</a:t>
            </a:r>
          </a:p>
        </p:txBody>
      </p:sp>
      <p:cxnSp>
        <p:nvCxnSpPr>
          <p:cNvPr id="26" name="Straight Connector 25">
            <a:extLst>
              <a:ext uri="{FF2B5EF4-FFF2-40B4-BE49-F238E27FC236}">
                <a16:creationId xmlns:a16="http://schemas.microsoft.com/office/drawing/2014/main" id="{C413E4A9-9018-44FB-B5BD-01E7ECADD293}"/>
              </a:ext>
            </a:extLst>
          </p:cNvPr>
          <p:cNvCxnSpPr>
            <a:cxnSpLocks/>
          </p:cNvCxnSpPr>
          <p:nvPr/>
        </p:nvCxnSpPr>
        <p:spPr>
          <a:xfrm>
            <a:off x="3177540" y="2505667"/>
            <a:ext cx="2787486"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F89E3F01-8537-48EE-B6EB-4E4C5FF1E99E}"/>
              </a:ext>
            </a:extLst>
          </p:cNvPr>
          <p:cNvCxnSpPr>
            <a:cxnSpLocks/>
          </p:cNvCxnSpPr>
          <p:nvPr/>
        </p:nvCxnSpPr>
        <p:spPr>
          <a:xfrm>
            <a:off x="6133854" y="2505667"/>
            <a:ext cx="2787486"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F81743CC-DA03-4645-9B53-833365F4730E}"/>
              </a:ext>
            </a:extLst>
          </p:cNvPr>
          <p:cNvCxnSpPr>
            <a:cxnSpLocks/>
          </p:cNvCxnSpPr>
          <p:nvPr/>
        </p:nvCxnSpPr>
        <p:spPr>
          <a:xfrm>
            <a:off x="3093843" y="4619622"/>
            <a:ext cx="0" cy="1445898"/>
          </a:xfrm>
          <a:prstGeom prst="line">
            <a:avLst/>
          </a:prstGeom>
          <a:ln w="9525">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ABD9BCE-0308-40F9-AC49-04182A5A5CBD}"/>
              </a:ext>
            </a:extLst>
          </p:cNvPr>
          <p:cNvCxnSpPr>
            <a:cxnSpLocks/>
          </p:cNvCxnSpPr>
          <p:nvPr/>
        </p:nvCxnSpPr>
        <p:spPr>
          <a:xfrm>
            <a:off x="6050157" y="4619622"/>
            <a:ext cx="0" cy="1445898"/>
          </a:xfrm>
          <a:prstGeom prst="line">
            <a:avLst/>
          </a:prstGeom>
          <a:ln w="9525">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82467085"/>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940E5F9-7A1A-822F-6537-B833FD3DF56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2B3DE7A-E0A9-D498-D586-3A117693652C}"/>
              </a:ext>
            </a:extLst>
          </p:cNvPr>
          <p:cNvSpPr>
            <a:spLocks noGrp="1"/>
          </p:cNvSpPr>
          <p:nvPr>
            <p:ph type="title"/>
          </p:nvPr>
        </p:nvSpPr>
        <p:spPr>
          <a:xfrm>
            <a:off x="221226" y="365126"/>
            <a:ext cx="8701548" cy="578772"/>
          </a:xfrm>
        </p:spPr>
        <p:txBody>
          <a:bodyPr/>
          <a:lstStyle/>
          <a:p>
            <a:r>
              <a:rPr lang="en-US" dirty="0"/>
              <a:t>Three-Column Image with List Rows</a:t>
            </a:r>
          </a:p>
        </p:txBody>
      </p:sp>
      <p:pic>
        <p:nvPicPr>
          <p:cNvPr id="4" name="Picture 3">
            <a:extLst>
              <a:ext uri="{FF2B5EF4-FFF2-40B4-BE49-F238E27FC236}">
                <a16:creationId xmlns:a16="http://schemas.microsoft.com/office/drawing/2014/main" id="{CBDCF43E-6FD4-C83A-CBDC-DC38022AB567}"/>
              </a:ext>
            </a:extLst>
          </p:cNvPr>
          <p:cNvPicPr>
            <a:picLocks noChangeAspect="1"/>
          </p:cNvPicPr>
          <p:nvPr/>
        </p:nvPicPr>
        <p:blipFill rotWithShape="1">
          <a:blip r:embed="rId2">
            <a:extLst>
              <a:ext uri="{28A0092B-C50C-407E-A947-70E740481C1C}">
                <a14:useLocalDpi xmlns:a14="http://schemas.microsoft.com/office/drawing/2010/main" val="0"/>
              </a:ext>
            </a:extLst>
          </a:blip>
          <a:srcRect l="6397" t="1270" r="3549" b="51405"/>
          <a:stretch>
            <a:fillRect/>
          </a:stretch>
        </p:blipFill>
        <p:spPr>
          <a:xfrm>
            <a:off x="221226" y="2123436"/>
            <a:ext cx="2788920" cy="1391924"/>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cxnSp>
        <p:nvCxnSpPr>
          <p:cNvPr id="11" name="Straight Connector 10">
            <a:extLst>
              <a:ext uri="{FF2B5EF4-FFF2-40B4-BE49-F238E27FC236}">
                <a16:creationId xmlns:a16="http://schemas.microsoft.com/office/drawing/2014/main" id="{CBF7563B-4C89-9DCF-8527-6D6C37E90616}"/>
              </a:ext>
            </a:extLst>
          </p:cNvPr>
          <p:cNvCxnSpPr>
            <a:cxnSpLocks/>
          </p:cNvCxnSpPr>
          <p:nvPr/>
        </p:nvCxnSpPr>
        <p:spPr>
          <a:xfrm>
            <a:off x="218604" y="1967187"/>
            <a:ext cx="2787486"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13" name="Text Placeholder 9">
            <a:extLst>
              <a:ext uri="{FF2B5EF4-FFF2-40B4-BE49-F238E27FC236}">
                <a16:creationId xmlns:a16="http://schemas.microsoft.com/office/drawing/2014/main" id="{24BBF7D4-DDFB-BB97-C7FA-F058B127522F}"/>
              </a:ext>
            </a:extLst>
          </p:cNvPr>
          <p:cNvSpPr txBox="1">
            <a:spLocks/>
          </p:cNvSpPr>
          <p:nvPr/>
        </p:nvSpPr>
        <p:spPr>
          <a:xfrm>
            <a:off x="221225" y="1488671"/>
            <a:ext cx="2788919"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600" b="1" dirty="0">
                <a:solidFill>
                  <a:schemeClr val="accent1"/>
                </a:solidFill>
              </a:rPr>
              <a:t>Lorem ipsum dolor sit amet </a:t>
            </a:r>
            <a:endParaRPr lang="en-US" sz="1600" b="1" dirty="0">
              <a:solidFill>
                <a:schemeClr val="accent1"/>
              </a:solidFill>
            </a:endParaRPr>
          </a:p>
        </p:txBody>
      </p:sp>
      <p:sp>
        <p:nvSpPr>
          <p:cNvPr id="20" name="Text Placeholder 9">
            <a:extLst>
              <a:ext uri="{FF2B5EF4-FFF2-40B4-BE49-F238E27FC236}">
                <a16:creationId xmlns:a16="http://schemas.microsoft.com/office/drawing/2014/main" id="{4208F376-B65C-B0BD-B4A0-3074628B57CE}"/>
              </a:ext>
            </a:extLst>
          </p:cNvPr>
          <p:cNvSpPr txBox="1">
            <a:spLocks/>
          </p:cNvSpPr>
          <p:nvPr/>
        </p:nvSpPr>
        <p:spPr>
          <a:xfrm>
            <a:off x="3177540" y="1488671"/>
            <a:ext cx="2788919"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600" b="1" dirty="0">
                <a:solidFill>
                  <a:schemeClr val="accent1"/>
                </a:solidFill>
              </a:rPr>
              <a:t>Lorem ipsum dolor sit amet </a:t>
            </a:r>
            <a:endParaRPr lang="en-US" sz="1600" b="1" dirty="0">
              <a:solidFill>
                <a:schemeClr val="accent1"/>
              </a:solidFill>
            </a:endParaRPr>
          </a:p>
        </p:txBody>
      </p:sp>
      <p:sp>
        <p:nvSpPr>
          <p:cNvPr id="22" name="Text Placeholder 9">
            <a:extLst>
              <a:ext uri="{FF2B5EF4-FFF2-40B4-BE49-F238E27FC236}">
                <a16:creationId xmlns:a16="http://schemas.microsoft.com/office/drawing/2014/main" id="{DECB7E8D-B27E-6A21-1008-85CE38444347}"/>
              </a:ext>
            </a:extLst>
          </p:cNvPr>
          <p:cNvSpPr txBox="1">
            <a:spLocks/>
          </p:cNvSpPr>
          <p:nvPr/>
        </p:nvSpPr>
        <p:spPr>
          <a:xfrm>
            <a:off x="6133854" y="1488671"/>
            <a:ext cx="2788919"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600" b="1" dirty="0">
                <a:solidFill>
                  <a:schemeClr val="accent1"/>
                </a:solidFill>
              </a:rPr>
              <a:t>Lorem ipsum dolor sit amet </a:t>
            </a:r>
            <a:endParaRPr lang="en-US" sz="1600" b="1" dirty="0">
              <a:solidFill>
                <a:schemeClr val="accent1"/>
              </a:solidFill>
            </a:endParaRPr>
          </a:p>
        </p:txBody>
      </p:sp>
      <p:cxnSp>
        <p:nvCxnSpPr>
          <p:cNvPr id="26" name="Straight Connector 25">
            <a:extLst>
              <a:ext uri="{FF2B5EF4-FFF2-40B4-BE49-F238E27FC236}">
                <a16:creationId xmlns:a16="http://schemas.microsoft.com/office/drawing/2014/main" id="{1AE3BC30-8E2E-489A-6FE8-C0BAA2C9A4CF}"/>
              </a:ext>
            </a:extLst>
          </p:cNvPr>
          <p:cNvCxnSpPr>
            <a:cxnSpLocks/>
          </p:cNvCxnSpPr>
          <p:nvPr/>
        </p:nvCxnSpPr>
        <p:spPr>
          <a:xfrm>
            <a:off x="3177540" y="1967187"/>
            <a:ext cx="2787486"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A13DD2DE-43CD-FC5E-9C46-20795F10D695}"/>
              </a:ext>
            </a:extLst>
          </p:cNvPr>
          <p:cNvCxnSpPr>
            <a:cxnSpLocks/>
          </p:cNvCxnSpPr>
          <p:nvPr/>
        </p:nvCxnSpPr>
        <p:spPr>
          <a:xfrm>
            <a:off x="6133854" y="1967187"/>
            <a:ext cx="2787486"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a16="http://schemas.microsoft.com/office/drawing/2014/main" id="{0BF7FE86-A0D1-89A9-4108-DE0177E2882D}"/>
              </a:ext>
            </a:extLst>
          </p:cNvPr>
          <p:cNvPicPr>
            <a:picLocks noChangeAspect="1"/>
          </p:cNvPicPr>
          <p:nvPr/>
        </p:nvPicPr>
        <p:blipFill rotWithShape="1">
          <a:blip r:embed="rId2">
            <a:extLst>
              <a:ext uri="{28A0092B-C50C-407E-A947-70E740481C1C}">
                <a14:useLocalDpi xmlns:a14="http://schemas.microsoft.com/office/drawing/2010/main" val="0"/>
              </a:ext>
            </a:extLst>
          </a:blip>
          <a:srcRect l="6397" t="1270" r="3549" b="51405"/>
          <a:stretch>
            <a:fillRect/>
          </a:stretch>
        </p:blipFill>
        <p:spPr>
          <a:xfrm>
            <a:off x="3177540" y="2123436"/>
            <a:ext cx="2788920" cy="1391924"/>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pic>
        <p:nvPicPr>
          <p:cNvPr id="7" name="Picture 6">
            <a:extLst>
              <a:ext uri="{FF2B5EF4-FFF2-40B4-BE49-F238E27FC236}">
                <a16:creationId xmlns:a16="http://schemas.microsoft.com/office/drawing/2014/main" id="{4F526BD6-AB25-F290-E11E-0479B712B0C0}"/>
              </a:ext>
            </a:extLst>
          </p:cNvPr>
          <p:cNvPicPr>
            <a:picLocks noChangeAspect="1"/>
          </p:cNvPicPr>
          <p:nvPr/>
        </p:nvPicPr>
        <p:blipFill rotWithShape="1">
          <a:blip r:embed="rId2">
            <a:extLst>
              <a:ext uri="{28A0092B-C50C-407E-A947-70E740481C1C}">
                <a14:useLocalDpi xmlns:a14="http://schemas.microsoft.com/office/drawing/2010/main" val="0"/>
              </a:ext>
            </a:extLst>
          </a:blip>
          <a:srcRect l="6397" t="1270" r="3549" b="51405"/>
          <a:stretch>
            <a:fillRect/>
          </a:stretch>
        </p:blipFill>
        <p:spPr>
          <a:xfrm>
            <a:off x="6133854" y="2123436"/>
            <a:ext cx="2788920" cy="1391924"/>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8" name="Rectangle 7">
            <a:extLst>
              <a:ext uri="{FF2B5EF4-FFF2-40B4-BE49-F238E27FC236}">
                <a16:creationId xmlns:a16="http://schemas.microsoft.com/office/drawing/2014/main" id="{60840A51-1A56-952D-5CDB-F03D49C41CFD}"/>
              </a:ext>
            </a:extLst>
          </p:cNvPr>
          <p:cNvSpPr/>
          <p:nvPr/>
        </p:nvSpPr>
        <p:spPr>
          <a:xfrm>
            <a:off x="217167" y="367160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9" name="Rectangle 8">
            <a:extLst>
              <a:ext uri="{FF2B5EF4-FFF2-40B4-BE49-F238E27FC236}">
                <a16:creationId xmlns:a16="http://schemas.microsoft.com/office/drawing/2014/main" id="{0EE83E7A-1F81-9F64-8647-AA0F2DFA418E}"/>
              </a:ext>
            </a:extLst>
          </p:cNvPr>
          <p:cNvSpPr/>
          <p:nvPr/>
        </p:nvSpPr>
        <p:spPr>
          <a:xfrm>
            <a:off x="217167" y="408816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10" name="Rectangle 9">
            <a:extLst>
              <a:ext uri="{FF2B5EF4-FFF2-40B4-BE49-F238E27FC236}">
                <a16:creationId xmlns:a16="http://schemas.microsoft.com/office/drawing/2014/main" id="{0921CBAC-628B-EE61-C35A-1E2F502F0E07}"/>
              </a:ext>
            </a:extLst>
          </p:cNvPr>
          <p:cNvSpPr/>
          <p:nvPr/>
        </p:nvSpPr>
        <p:spPr>
          <a:xfrm>
            <a:off x="217167" y="450472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14" name="Rectangle 13">
            <a:extLst>
              <a:ext uri="{FF2B5EF4-FFF2-40B4-BE49-F238E27FC236}">
                <a16:creationId xmlns:a16="http://schemas.microsoft.com/office/drawing/2014/main" id="{D2BE07C4-7792-0811-4C6D-08D8E6CAE06C}"/>
              </a:ext>
            </a:extLst>
          </p:cNvPr>
          <p:cNvSpPr/>
          <p:nvPr/>
        </p:nvSpPr>
        <p:spPr>
          <a:xfrm>
            <a:off x="217167" y="492128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24" name="Rectangle 23">
            <a:extLst>
              <a:ext uri="{FF2B5EF4-FFF2-40B4-BE49-F238E27FC236}">
                <a16:creationId xmlns:a16="http://schemas.microsoft.com/office/drawing/2014/main" id="{D20056D8-D537-B902-FD43-B1797E990B56}"/>
              </a:ext>
            </a:extLst>
          </p:cNvPr>
          <p:cNvSpPr/>
          <p:nvPr/>
        </p:nvSpPr>
        <p:spPr>
          <a:xfrm>
            <a:off x="217167" y="533784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25" name="Rectangle 24">
            <a:extLst>
              <a:ext uri="{FF2B5EF4-FFF2-40B4-BE49-F238E27FC236}">
                <a16:creationId xmlns:a16="http://schemas.microsoft.com/office/drawing/2014/main" id="{1A0E5050-EEF3-47F4-A030-E5FE17A7B540}"/>
              </a:ext>
            </a:extLst>
          </p:cNvPr>
          <p:cNvSpPr/>
          <p:nvPr/>
        </p:nvSpPr>
        <p:spPr>
          <a:xfrm>
            <a:off x="217167" y="575440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29" name="Rectangle 28">
            <a:extLst>
              <a:ext uri="{FF2B5EF4-FFF2-40B4-BE49-F238E27FC236}">
                <a16:creationId xmlns:a16="http://schemas.microsoft.com/office/drawing/2014/main" id="{B05F6A68-C46F-A502-8B1E-E4B702F5A4A7}"/>
              </a:ext>
            </a:extLst>
          </p:cNvPr>
          <p:cNvSpPr/>
          <p:nvPr/>
        </p:nvSpPr>
        <p:spPr>
          <a:xfrm>
            <a:off x="3176106" y="367160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30" name="Rectangle 29">
            <a:extLst>
              <a:ext uri="{FF2B5EF4-FFF2-40B4-BE49-F238E27FC236}">
                <a16:creationId xmlns:a16="http://schemas.microsoft.com/office/drawing/2014/main" id="{9A4B9E1D-5E13-7CA9-7B60-87D57F217596}"/>
              </a:ext>
            </a:extLst>
          </p:cNvPr>
          <p:cNvSpPr/>
          <p:nvPr/>
        </p:nvSpPr>
        <p:spPr>
          <a:xfrm>
            <a:off x="3176106" y="408816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32" name="Rectangle 31">
            <a:extLst>
              <a:ext uri="{FF2B5EF4-FFF2-40B4-BE49-F238E27FC236}">
                <a16:creationId xmlns:a16="http://schemas.microsoft.com/office/drawing/2014/main" id="{E07B4135-E3C6-AE8D-77EC-C6388CC893A4}"/>
              </a:ext>
            </a:extLst>
          </p:cNvPr>
          <p:cNvSpPr/>
          <p:nvPr/>
        </p:nvSpPr>
        <p:spPr>
          <a:xfrm>
            <a:off x="3176106" y="450472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33" name="Rectangle 32">
            <a:extLst>
              <a:ext uri="{FF2B5EF4-FFF2-40B4-BE49-F238E27FC236}">
                <a16:creationId xmlns:a16="http://schemas.microsoft.com/office/drawing/2014/main" id="{3CC38DB9-C3D1-EDED-3181-74A2FFF9AEA4}"/>
              </a:ext>
            </a:extLst>
          </p:cNvPr>
          <p:cNvSpPr/>
          <p:nvPr/>
        </p:nvSpPr>
        <p:spPr>
          <a:xfrm>
            <a:off x="3176106" y="492128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34" name="Rectangle 33">
            <a:extLst>
              <a:ext uri="{FF2B5EF4-FFF2-40B4-BE49-F238E27FC236}">
                <a16:creationId xmlns:a16="http://schemas.microsoft.com/office/drawing/2014/main" id="{F0BD5530-3E97-1AE1-AA27-8539144EFF72}"/>
              </a:ext>
            </a:extLst>
          </p:cNvPr>
          <p:cNvSpPr/>
          <p:nvPr/>
        </p:nvSpPr>
        <p:spPr>
          <a:xfrm>
            <a:off x="3176106" y="533784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35" name="Rectangle 34">
            <a:extLst>
              <a:ext uri="{FF2B5EF4-FFF2-40B4-BE49-F238E27FC236}">
                <a16:creationId xmlns:a16="http://schemas.microsoft.com/office/drawing/2014/main" id="{D424B6A8-C60D-884F-32F6-A380D930264F}"/>
              </a:ext>
            </a:extLst>
          </p:cNvPr>
          <p:cNvSpPr/>
          <p:nvPr/>
        </p:nvSpPr>
        <p:spPr>
          <a:xfrm>
            <a:off x="3176106" y="575440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36" name="Rectangle 35">
            <a:extLst>
              <a:ext uri="{FF2B5EF4-FFF2-40B4-BE49-F238E27FC236}">
                <a16:creationId xmlns:a16="http://schemas.microsoft.com/office/drawing/2014/main" id="{7ABCE980-4B49-57F2-C9B1-4BA31EE56B34}"/>
              </a:ext>
            </a:extLst>
          </p:cNvPr>
          <p:cNvSpPr/>
          <p:nvPr/>
        </p:nvSpPr>
        <p:spPr>
          <a:xfrm>
            <a:off x="6132420" y="367160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37" name="Rectangle 36">
            <a:extLst>
              <a:ext uri="{FF2B5EF4-FFF2-40B4-BE49-F238E27FC236}">
                <a16:creationId xmlns:a16="http://schemas.microsoft.com/office/drawing/2014/main" id="{0CC6A219-3EC7-5EEC-33D4-7505825BB598}"/>
              </a:ext>
            </a:extLst>
          </p:cNvPr>
          <p:cNvSpPr/>
          <p:nvPr/>
        </p:nvSpPr>
        <p:spPr>
          <a:xfrm>
            <a:off x="6132420" y="408816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38" name="Rectangle 37">
            <a:extLst>
              <a:ext uri="{FF2B5EF4-FFF2-40B4-BE49-F238E27FC236}">
                <a16:creationId xmlns:a16="http://schemas.microsoft.com/office/drawing/2014/main" id="{8DDD3274-B073-88F9-F60D-A20647960E44}"/>
              </a:ext>
            </a:extLst>
          </p:cNvPr>
          <p:cNvSpPr/>
          <p:nvPr/>
        </p:nvSpPr>
        <p:spPr>
          <a:xfrm>
            <a:off x="6132420" y="450472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39" name="Rectangle 38">
            <a:extLst>
              <a:ext uri="{FF2B5EF4-FFF2-40B4-BE49-F238E27FC236}">
                <a16:creationId xmlns:a16="http://schemas.microsoft.com/office/drawing/2014/main" id="{23431B77-E6CE-48AC-E604-164524BA7C5C}"/>
              </a:ext>
            </a:extLst>
          </p:cNvPr>
          <p:cNvSpPr/>
          <p:nvPr/>
        </p:nvSpPr>
        <p:spPr>
          <a:xfrm>
            <a:off x="6132420" y="492128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40" name="Rectangle 39">
            <a:extLst>
              <a:ext uri="{FF2B5EF4-FFF2-40B4-BE49-F238E27FC236}">
                <a16:creationId xmlns:a16="http://schemas.microsoft.com/office/drawing/2014/main" id="{F045C2E3-7FB9-9180-348C-8E51562AB439}"/>
              </a:ext>
            </a:extLst>
          </p:cNvPr>
          <p:cNvSpPr/>
          <p:nvPr/>
        </p:nvSpPr>
        <p:spPr>
          <a:xfrm>
            <a:off x="6132420" y="533784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
        <p:nvSpPr>
          <p:cNvPr id="41" name="Rectangle 40">
            <a:extLst>
              <a:ext uri="{FF2B5EF4-FFF2-40B4-BE49-F238E27FC236}">
                <a16:creationId xmlns:a16="http://schemas.microsoft.com/office/drawing/2014/main" id="{8829371D-1C2E-A843-9227-93295756DECE}"/>
              </a:ext>
            </a:extLst>
          </p:cNvPr>
          <p:cNvSpPr/>
          <p:nvPr/>
        </p:nvSpPr>
        <p:spPr>
          <a:xfrm>
            <a:off x="6132420" y="5754408"/>
            <a:ext cx="2788920" cy="366094"/>
          </a:xfrm>
          <a:prstGeom prst="rect">
            <a:avLst/>
          </a:prstGeom>
          <a:no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tx1"/>
                </a:solidFill>
              </a:rPr>
              <a:t>Lorem ipsum dolor sit amet</a:t>
            </a:r>
          </a:p>
        </p:txBody>
      </p:sp>
    </p:spTree>
    <p:extLst>
      <p:ext uri="{BB962C8B-B14F-4D97-AF65-F5344CB8AC3E}">
        <p14:creationId xmlns:p14="http://schemas.microsoft.com/office/powerpoint/2010/main" val="3704589056"/>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88EB67-D088-401B-B959-C31D8168B28F}"/>
              </a:ext>
            </a:extLst>
          </p:cNvPr>
          <p:cNvSpPr>
            <a:spLocks noGrp="1"/>
          </p:cNvSpPr>
          <p:nvPr>
            <p:ph type="title"/>
          </p:nvPr>
        </p:nvSpPr>
        <p:spPr>
          <a:xfrm>
            <a:off x="221226" y="365126"/>
            <a:ext cx="8701548" cy="578772"/>
          </a:xfrm>
        </p:spPr>
        <p:txBody>
          <a:bodyPr/>
          <a:lstStyle/>
          <a:p>
            <a:r>
              <a:rPr lang="en-US" dirty="0"/>
              <a:t>Four-Column Image with Bullets</a:t>
            </a:r>
          </a:p>
        </p:txBody>
      </p:sp>
      <p:pic>
        <p:nvPicPr>
          <p:cNvPr id="4" name="Picture 3">
            <a:extLst>
              <a:ext uri="{FF2B5EF4-FFF2-40B4-BE49-F238E27FC236}">
                <a16:creationId xmlns:a16="http://schemas.microsoft.com/office/drawing/2014/main" id="{91910393-9232-4F64-AA74-9141BC877D40}"/>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21544"/>
          <a:stretch/>
        </p:blipFill>
        <p:spPr>
          <a:xfrm>
            <a:off x="221226" y="2762953"/>
            <a:ext cx="203048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cxnSp>
        <p:nvCxnSpPr>
          <p:cNvPr id="11" name="Straight Connector 10">
            <a:extLst>
              <a:ext uri="{FF2B5EF4-FFF2-40B4-BE49-F238E27FC236}">
                <a16:creationId xmlns:a16="http://schemas.microsoft.com/office/drawing/2014/main" id="{A1B3C0FA-7CDB-458E-9CC4-6DF240623EE4}"/>
              </a:ext>
            </a:extLst>
          </p:cNvPr>
          <p:cNvCxnSpPr>
            <a:cxnSpLocks/>
          </p:cNvCxnSpPr>
          <p:nvPr/>
        </p:nvCxnSpPr>
        <p:spPr>
          <a:xfrm>
            <a:off x="218604" y="2505667"/>
            <a:ext cx="2033106"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12" name="Text Placeholder 9">
            <a:extLst>
              <a:ext uri="{FF2B5EF4-FFF2-40B4-BE49-F238E27FC236}">
                <a16:creationId xmlns:a16="http://schemas.microsoft.com/office/drawing/2014/main" id="{C4785C25-991E-4465-8DED-26851B2A5803}"/>
              </a:ext>
            </a:extLst>
          </p:cNvPr>
          <p:cNvSpPr txBox="1">
            <a:spLocks/>
          </p:cNvSpPr>
          <p:nvPr/>
        </p:nvSpPr>
        <p:spPr>
          <a:xfrm>
            <a:off x="207175" y="4698437"/>
            <a:ext cx="2044536" cy="1260404"/>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200" dirty="0"/>
              <a:t>Lorem ipsum dolor sit amet, consectetur </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endParaRPr lang="en-US" sz="1200" dirty="0"/>
          </a:p>
        </p:txBody>
      </p:sp>
      <p:sp>
        <p:nvSpPr>
          <p:cNvPr id="13" name="Text Placeholder 9">
            <a:extLst>
              <a:ext uri="{FF2B5EF4-FFF2-40B4-BE49-F238E27FC236}">
                <a16:creationId xmlns:a16="http://schemas.microsoft.com/office/drawing/2014/main" id="{C7EC195B-7C18-4320-A9A9-435E4C2F9D67}"/>
              </a:ext>
            </a:extLst>
          </p:cNvPr>
          <p:cNvSpPr txBox="1">
            <a:spLocks/>
          </p:cNvSpPr>
          <p:nvPr/>
        </p:nvSpPr>
        <p:spPr>
          <a:xfrm>
            <a:off x="221225" y="1488671"/>
            <a:ext cx="2034287"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400" b="1" dirty="0">
                <a:solidFill>
                  <a:schemeClr val="accent1"/>
                </a:solidFill>
              </a:rPr>
              <a:t>Lorem ipsum dolor sit</a:t>
            </a:r>
            <a:endParaRPr lang="en-US" sz="1400" b="1" dirty="0">
              <a:solidFill>
                <a:schemeClr val="accent1"/>
              </a:solidFill>
            </a:endParaRPr>
          </a:p>
        </p:txBody>
      </p:sp>
      <p:sp>
        <p:nvSpPr>
          <p:cNvPr id="19" name="TextBox 18">
            <a:extLst>
              <a:ext uri="{FF2B5EF4-FFF2-40B4-BE49-F238E27FC236}">
                <a16:creationId xmlns:a16="http://schemas.microsoft.com/office/drawing/2014/main" id="{72C78900-F4D3-4C62-8BDB-E420C9D406BF}"/>
              </a:ext>
            </a:extLst>
          </p:cNvPr>
          <p:cNvSpPr txBox="1"/>
          <p:nvPr/>
        </p:nvSpPr>
        <p:spPr>
          <a:xfrm>
            <a:off x="221227" y="1898961"/>
            <a:ext cx="2034286" cy="369332"/>
          </a:xfrm>
          <a:prstGeom prst="rect">
            <a:avLst/>
          </a:prstGeom>
          <a:noFill/>
        </p:spPr>
        <p:txBody>
          <a:bodyPr wrap="square" lIns="0" tIns="0" rIns="0" bIns="0" rtlCol="0">
            <a:spAutoFit/>
          </a:bodyPr>
          <a:lstStyle/>
          <a:p>
            <a:r>
              <a:rPr lang="en-PH" sz="1200" dirty="0"/>
              <a:t>Lorem ipsum dolor sit amet, consectetur adipiscing elit. </a:t>
            </a:r>
          </a:p>
        </p:txBody>
      </p:sp>
      <p:cxnSp>
        <p:nvCxnSpPr>
          <p:cNvPr id="28" name="Straight Connector 27">
            <a:extLst>
              <a:ext uri="{FF2B5EF4-FFF2-40B4-BE49-F238E27FC236}">
                <a16:creationId xmlns:a16="http://schemas.microsoft.com/office/drawing/2014/main" id="{F81743CC-DA03-4645-9B53-833365F4730E}"/>
              </a:ext>
            </a:extLst>
          </p:cNvPr>
          <p:cNvCxnSpPr>
            <a:cxnSpLocks/>
          </p:cNvCxnSpPr>
          <p:nvPr/>
        </p:nvCxnSpPr>
        <p:spPr>
          <a:xfrm>
            <a:off x="2348312" y="4619622"/>
            <a:ext cx="0" cy="1445898"/>
          </a:xfrm>
          <a:prstGeom prst="line">
            <a:avLst/>
          </a:prstGeom>
          <a:ln w="9525">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ABD9BCE-0308-40F9-AC49-04182A5A5CBD}"/>
              </a:ext>
            </a:extLst>
          </p:cNvPr>
          <p:cNvCxnSpPr>
            <a:cxnSpLocks/>
          </p:cNvCxnSpPr>
          <p:nvPr/>
        </p:nvCxnSpPr>
        <p:spPr>
          <a:xfrm>
            <a:off x="4572001" y="4619622"/>
            <a:ext cx="0" cy="1445898"/>
          </a:xfrm>
          <a:prstGeom prst="line">
            <a:avLst/>
          </a:prstGeom>
          <a:ln w="9525">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pic>
        <p:nvPicPr>
          <p:cNvPr id="24" name="Picture 23">
            <a:extLst>
              <a:ext uri="{FF2B5EF4-FFF2-40B4-BE49-F238E27FC236}">
                <a16:creationId xmlns:a16="http://schemas.microsoft.com/office/drawing/2014/main" id="{7E9ECF2E-3823-4AF5-A66F-786E901EA03F}"/>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21544"/>
          <a:stretch/>
        </p:blipFill>
        <p:spPr>
          <a:xfrm>
            <a:off x="2444914" y="2762953"/>
            <a:ext cx="203048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pic>
        <p:nvPicPr>
          <p:cNvPr id="25" name="Picture 24">
            <a:extLst>
              <a:ext uri="{FF2B5EF4-FFF2-40B4-BE49-F238E27FC236}">
                <a16:creationId xmlns:a16="http://schemas.microsoft.com/office/drawing/2014/main" id="{50CE610E-C632-49B8-A7DB-D6E25954FD2A}"/>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21544"/>
          <a:stretch/>
        </p:blipFill>
        <p:spPr>
          <a:xfrm>
            <a:off x="4668603" y="2762953"/>
            <a:ext cx="203048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pic>
        <p:nvPicPr>
          <p:cNvPr id="29" name="Picture 28">
            <a:extLst>
              <a:ext uri="{FF2B5EF4-FFF2-40B4-BE49-F238E27FC236}">
                <a16:creationId xmlns:a16="http://schemas.microsoft.com/office/drawing/2014/main" id="{FBF4E508-DE14-424C-A031-797391C9B2CA}"/>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21544"/>
          <a:stretch/>
        </p:blipFill>
        <p:spPr>
          <a:xfrm>
            <a:off x="6892290" y="2762953"/>
            <a:ext cx="203048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cxnSp>
        <p:nvCxnSpPr>
          <p:cNvPr id="30" name="Straight Connector 29">
            <a:extLst>
              <a:ext uri="{FF2B5EF4-FFF2-40B4-BE49-F238E27FC236}">
                <a16:creationId xmlns:a16="http://schemas.microsoft.com/office/drawing/2014/main" id="{CA8D12A3-52B0-4309-B1E6-2BA3DC632582}"/>
              </a:ext>
            </a:extLst>
          </p:cNvPr>
          <p:cNvCxnSpPr>
            <a:cxnSpLocks/>
          </p:cNvCxnSpPr>
          <p:nvPr/>
        </p:nvCxnSpPr>
        <p:spPr>
          <a:xfrm>
            <a:off x="6795689" y="4619622"/>
            <a:ext cx="0" cy="1445898"/>
          </a:xfrm>
          <a:prstGeom prst="line">
            <a:avLst/>
          </a:prstGeom>
          <a:ln w="9525">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4D64AFC-1A17-4E62-8ACF-9360BF84AEF2}"/>
              </a:ext>
            </a:extLst>
          </p:cNvPr>
          <p:cNvCxnSpPr>
            <a:cxnSpLocks/>
          </p:cNvCxnSpPr>
          <p:nvPr/>
        </p:nvCxnSpPr>
        <p:spPr>
          <a:xfrm>
            <a:off x="2444914" y="2505667"/>
            <a:ext cx="2033106"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33" name="Text Placeholder 9">
            <a:extLst>
              <a:ext uri="{FF2B5EF4-FFF2-40B4-BE49-F238E27FC236}">
                <a16:creationId xmlns:a16="http://schemas.microsoft.com/office/drawing/2014/main" id="{14CF58AA-9AC7-4F11-8B16-2B1091709CAC}"/>
              </a:ext>
            </a:extLst>
          </p:cNvPr>
          <p:cNvSpPr txBox="1">
            <a:spLocks/>
          </p:cNvSpPr>
          <p:nvPr/>
        </p:nvSpPr>
        <p:spPr>
          <a:xfrm>
            <a:off x="2444914" y="4698437"/>
            <a:ext cx="2044536" cy="1260404"/>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200" dirty="0"/>
              <a:t>Lorem ipsum dolor sit amet, consectetur </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endParaRPr lang="en-US" sz="1200" dirty="0"/>
          </a:p>
        </p:txBody>
      </p:sp>
      <p:sp>
        <p:nvSpPr>
          <p:cNvPr id="34" name="Text Placeholder 9">
            <a:extLst>
              <a:ext uri="{FF2B5EF4-FFF2-40B4-BE49-F238E27FC236}">
                <a16:creationId xmlns:a16="http://schemas.microsoft.com/office/drawing/2014/main" id="{73526A8A-3399-4FBB-AAB2-3F647769C428}"/>
              </a:ext>
            </a:extLst>
          </p:cNvPr>
          <p:cNvSpPr txBox="1">
            <a:spLocks/>
          </p:cNvSpPr>
          <p:nvPr/>
        </p:nvSpPr>
        <p:spPr>
          <a:xfrm>
            <a:off x="2444914" y="1488671"/>
            <a:ext cx="2034287"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400" b="1" dirty="0">
                <a:solidFill>
                  <a:schemeClr val="accent1"/>
                </a:solidFill>
              </a:rPr>
              <a:t>Lorem ipsum dolor sit</a:t>
            </a:r>
            <a:endParaRPr lang="en-US" sz="1400" b="1" dirty="0">
              <a:solidFill>
                <a:schemeClr val="accent1"/>
              </a:solidFill>
            </a:endParaRPr>
          </a:p>
        </p:txBody>
      </p:sp>
      <p:sp>
        <p:nvSpPr>
          <p:cNvPr id="35" name="TextBox 34">
            <a:extLst>
              <a:ext uri="{FF2B5EF4-FFF2-40B4-BE49-F238E27FC236}">
                <a16:creationId xmlns:a16="http://schemas.microsoft.com/office/drawing/2014/main" id="{88DEC333-6129-43FC-8C4D-7DC86CE1CDC6}"/>
              </a:ext>
            </a:extLst>
          </p:cNvPr>
          <p:cNvSpPr txBox="1"/>
          <p:nvPr/>
        </p:nvSpPr>
        <p:spPr>
          <a:xfrm>
            <a:off x="2444914" y="1898961"/>
            <a:ext cx="2034286" cy="369332"/>
          </a:xfrm>
          <a:prstGeom prst="rect">
            <a:avLst/>
          </a:prstGeom>
          <a:noFill/>
        </p:spPr>
        <p:txBody>
          <a:bodyPr wrap="square" lIns="0" tIns="0" rIns="0" bIns="0" rtlCol="0">
            <a:spAutoFit/>
          </a:bodyPr>
          <a:lstStyle/>
          <a:p>
            <a:r>
              <a:rPr lang="en-PH" sz="1200" dirty="0"/>
              <a:t>Lorem ipsum dolor sit amet, consectetur adipiscing elit. </a:t>
            </a:r>
          </a:p>
        </p:txBody>
      </p:sp>
      <p:cxnSp>
        <p:nvCxnSpPr>
          <p:cNvPr id="36" name="Straight Connector 35">
            <a:extLst>
              <a:ext uri="{FF2B5EF4-FFF2-40B4-BE49-F238E27FC236}">
                <a16:creationId xmlns:a16="http://schemas.microsoft.com/office/drawing/2014/main" id="{37C7D384-AF3D-48D2-84B1-6062F3BAA840}"/>
              </a:ext>
            </a:extLst>
          </p:cNvPr>
          <p:cNvCxnSpPr>
            <a:cxnSpLocks/>
          </p:cNvCxnSpPr>
          <p:nvPr/>
        </p:nvCxnSpPr>
        <p:spPr>
          <a:xfrm>
            <a:off x="4668603" y="2505667"/>
            <a:ext cx="2033106"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37" name="Text Placeholder 9">
            <a:extLst>
              <a:ext uri="{FF2B5EF4-FFF2-40B4-BE49-F238E27FC236}">
                <a16:creationId xmlns:a16="http://schemas.microsoft.com/office/drawing/2014/main" id="{D06A6337-47CA-4CC0-834B-E33313824606}"/>
              </a:ext>
            </a:extLst>
          </p:cNvPr>
          <p:cNvSpPr txBox="1">
            <a:spLocks/>
          </p:cNvSpPr>
          <p:nvPr/>
        </p:nvSpPr>
        <p:spPr>
          <a:xfrm>
            <a:off x="4668603" y="4698437"/>
            <a:ext cx="2044536" cy="1260404"/>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200" dirty="0"/>
              <a:t>Lorem ipsum dolor sit amet, consectetur </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endParaRPr lang="en-US" sz="1200" dirty="0"/>
          </a:p>
        </p:txBody>
      </p:sp>
      <p:sp>
        <p:nvSpPr>
          <p:cNvPr id="38" name="Text Placeholder 9">
            <a:extLst>
              <a:ext uri="{FF2B5EF4-FFF2-40B4-BE49-F238E27FC236}">
                <a16:creationId xmlns:a16="http://schemas.microsoft.com/office/drawing/2014/main" id="{F15A6B0A-A518-49B0-B5E6-2565EFED1751}"/>
              </a:ext>
            </a:extLst>
          </p:cNvPr>
          <p:cNvSpPr txBox="1">
            <a:spLocks/>
          </p:cNvSpPr>
          <p:nvPr/>
        </p:nvSpPr>
        <p:spPr>
          <a:xfrm>
            <a:off x="4668603" y="1488671"/>
            <a:ext cx="2034287"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400" b="1" dirty="0">
                <a:solidFill>
                  <a:schemeClr val="accent1"/>
                </a:solidFill>
              </a:rPr>
              <a:t>Lorem ipsum dolor sit</a:t>
            </a:r>
            <a:endParaRPr lang="en-US" sz="1400" b="1" dirty="0">
              <a:solidFill>
                <a:schemeClr val="accent1"/>
              </a:solidFill>
            </a:endParaRPr>
          </a:p>
        </p:txBody>
      </p:sp>
      <p:sp>
        <p:nvSpPr>
          <p:cNvPr id="39" name="TextBox 38">
            <a:extLst>
              <a:ext uri="{FF2B5EF4-FFF2-40B4-BE49-F238E27FC236}">
                <a16:creationId xmlns:a16="http://schemas.microsoft.com/office/drawing/2014/main" id="{C7980088-C575-4F35-B9E5-E415EB1A434D}"/>
              </a:ext>
            </a:extLst>
          </p:cNvPr>
          <p:cNvSpPr txBox="1"/>
          <p:nvPr/>
        </p:nvSpPr>
        <p:spPr>
          <a:xfrm>
            <a:off x="4668603" y="1898961"/>
            <a:ext cx="2034286" cy="369332"/>
          </a:xfrm>
          <a:prstGeom prst="rect">
            <a:avLst/>
          </a:prstGeom>
          <a:noFill/>
        </p:spPr>
        <p:txBody>
          <a:bodyPr wrap="square" lIns="0" tIns="0" rIns="0" bIns="0" rtlCol="0">
            <a:spAutoFit/>
          </a:bodyPr>
          <a:lstStyle/>
          <a:p>
            <a:r>
              <a:rPr lang="en-PH" sz="1200" dirty="0"/>
              <a:t>Lorem ipsum dolor sit amet, consectetur adipiscing elit. </a:t>
            </a:r>
          </a:p>
        </p:txBody>
      </p:sp>
      <p:cxnSp>
        <p:nvCxnSpPr>
          <p:cNvPr id="40" name="Straight Connector 39">
            <a:extLst>
              <a:ext uri="{FF2B5EF4-FFF2-40B4-BE49-F238E27FC236}">
                <a16:creationId xmlns:a16="http://schemas.microsoft.com/office/drawing/2014/main" id="{5A8E5D12-CA53-4127-9A1B-258FC8E555E9}"/>
              </a:ext>
            </a:extLst>
          </p:cNvPr>
          <p:cNvCxnSpPr>
            <a:cxnSpLocks/>
          </p:cNvCxnSpPr>
          <p:nvPr/>
        </p:nvCxnSpPr>
        <p:spPr>
          <a:xfrm>
            <a:off x="6892290" y="2505667"/>
            <a:ext cx="2033106" cy="0"/>
          </a:xfrm>
          <a:prstGeom prst="line">
            <a:avLst/>
          </a:prstGeom>
          <a:ln w="28575">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41" name="Text Placeholder 9">
            <a:extLst>
              <a:ext uri="{FF2B5EF4-FFF2-40B4-BE49-F238E27FC236}">
                <a16:creationId xmlns:a16="http://schemas.microsoft.com/office/drawing/2014/main" id="{DF06A9B7-4786-41F2-A4B5-31E7F8D6EB9F}"/>
              </a:ext>
            </a:extLst>
          </p:cNvPr>
          <p:cNvSpPr txBox="1">
            <a:spLocks/>
          </p:cNvSpPr>
          <p:nvPr/>
        </p:nvSpPr>
        <p:spPr>
          <a:xfrm>
            <a:off x="6892290" y="4698437"/>
            <a:ext cx="2044536" cy="1260404"/>
          </a:xfrm>
          <a:prstGeom prst="rect">
            <a:avLst/>
          </a:prstGeom>
        </p:spPr>
        <p:txBody>
          <a:bodyPr vert="horz" lIns="0" tIns="0" rIns="0" bIns="0" rtlCol="0">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214312" indent="-145256">
              <a:spcBef>
                <a:spcPts val="0"/>
              </a:spcBef>
              <a:buClr>
                <a:schemeClr val="tx1"/>
              </a:buClr>
              <a:buFont typeface="Arial" panose="020B0604020202020204" pitchFamily="34" charset="0"/>
              <a:buChar char="•"/>
            </a:pPr>
            <a:r>
              <a:rPr lang="en-PH" sz="1200" dirty="0"/>
              <a:t>Lorem ipsum dolor sit amet, consectetur </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p>
          <a:p>
            <a:pPr marL="214312" indent="-145256">
              <a:spcBef>
                <a:spcPts val="0"/>
              </a:spcBef>
              <a:buClr>
                <a:schemeClr val="tx1"/>
              </a:buClr>
              <a:buFont typeface="Arial" panose="020B0604020202020204" pitchFamily="34" charset="0"/>
              <a:buChar char="•"/>
            </a:pPr>
            <a:r>
              <a:rPr lang="en-US" sz="1200" dirty="0">
                <a:cs typeface="Arial"/>
                <a:sym typeface="Arial"/>
              </a:rPr>
              <a:t>Lorem ipsum dolor sit amet, consectetur</a:t>
            </a:r>
            <a:endParaRPr lang="en-US" sz="1200" dirty="0"/>
          </a:p>
        </p:txBody>
      </p:sp>
      <p:sp>
        <p:nvSpPr>
          <p:cNvPr id="42" name="Text Placeholder 9">
            <a:extLst>
              <a:ext uri="{FF2B5EF4-FFF2-40B4-BE49-F238E27FC236}">
                <a16:creationId xmlns:a16="http://schemas.microsoft.com/office/drawing/2014/main" id="{09634D8E-E887-4BCE-BAB9-213874AF4024}"/>
              </a:ext>
            </a:extLst>
          </p:cNvPr>
          <p:cNvSpPr txBox="1">
            <a:spLocks/>
          </p:cNvSpPr>
          <p:nvPr/>
        </p:nvSpPr>
        <p:spPr>
          <a:xfrm>
            <a:off x="6892290" y="1488671"/>
            <a:ext cx="2034287"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400" b="1" dirty="0">
                <a:solidFill>
                  <a:schemeClr val="accent1"/>
                </a:solidFill>
              </a:rPr>
              <a:t>Lorem ipsum dolor sit</a:t>
            </a:r>
            <a:endParaRPr lang="en-US" sz="1400" b="1" dirty="0">
              <a:solidFill>
                <a:schemeClr val="accent1"/>
              </a:solidFill>
            </a:endParaRPr>
          </a:p>
        </p:txBody>
      </p:sp>
      <p:sp>
        <p:nvSpPr>
          <p:cNvPr id="43" name="TextBox 42">
            <a:extLst>
              <a:ext uri="{FF2B5EF4-FFF2-40B4-BE49-F238E27FC236}">
                <a16:creationId xmlns:a16="http://schemas.microsoft.com/office/drawing/2014/main" id="{CFA1F3BC-EECC-45C1-8545-92EB1FFE83C7}"/>
              </a:ext>
            </a:extLst>
          </p:cNvPr>
          <p:cNvSpPr txBox="1"/>
          <p:nvPr/>
        </p:nvSpPr>
        <p:spPr>
          <a:xfrm>
            <a:off x="6892290" y="1898961"/>
            <a:ext cx="2034286" cy="369332"/>
          </a:xfrm>
          <a:prstGeom prst="rect">
            <a:avLst/>
          </a:prstGeom>
          <a:noFill/>
        </p:spPr>
        <p:txBody>
          <a:bodyPr wrap="square" lIns="0" tIns="0" rIns="0" bIns="0" rtlCol="0">
            <a:spAutoFit/>
          </a:bodyPr>
          <a:lstStyle/>
          <a:p>
            <a:r>
              <a:rPr lang="en-PH" sz="1200" dirty="0"/>
              <a:t>Lorem ipsum dolor sit amet, consectetur adipiscing elit. </a:t>
            </a:r>
          </a:p>
        </p:txBody>
      </p:sp>
    </p:spTree>
    <p:extLst>
      <p:ext uri="{BB962C8B-B14F-4D97-AF65-F5344CB8AC3E}">
        <p14:creationId xmlns:p14="http://schemas.microsoft.com/office/powerpoint/2010/main" val="3031873958"/>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88EB67-D088-401B-B959-C31D8168B28F}"/>
              </a:ext>
            </a:extLst>
          </p:cNvPr>
          <p:cNvSpPr>
            <a:spLocks noGrp="1"/>
          </p:cNvSpPr>
          <p:nvPr>
            <p:ph type="title"/>
          </p:nvPr>
        </p:nvSpPr>
        <p:spPr>
          <a:xfrm>
            <a:off x="221226" y="365126"/>
            <a:ext cx="8701548" cy="578772"/>
          </a:xfrm>
        </p:spPr>
        <p:txBody>
          <a:bodyPr/>
          <a:lstStyle/>
          <a:p>
            <a:r>
              <a:rPr lang="en-US" dirty="0"/>
              <a:t>Four-Column Image with Footer Callouts</a:t>
            </a:r>
          </a:p>
        </p:txBody>
      </p:sp>
      <p:pic>
        <p:nvPicPr>
          <p:cNvPr id="4" name="Picture 3">
            <a:extLst>
              <a:ext uri="{FF2B5EF4-FFF2-40B4-BE49-F238E27FC236}">
                <a16:creationId xmlns:a16="http://schemas.microsoft.com/office/drawing/2014/main" id="{91910393-9232-4F64-AA74-9141BC877D40}"/>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21544"/>
          <a:stretch/>
        </p:blipFill>
        <p:spPr>
          <a:xfrm>
            <a:off x="221226" y="2046673"/>
            <a:ext cx="203048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3" name="Text Placeholder 9">
            <a:extLst>
              <a:ext uri="{FF2B5EF4-FFF2-40B4-BE49-F238E27FC236}">
                <a16:creationId xmlns:a16="http://schemas.microsoft.com/office/drawing/2014/main" id="{C7EC195B-7C18-4320-A9A9-435E4C2F9D67}"/>
              </a:ext>
            </a:extLst>
          </p:cNvPr>
          <p:cNvSpPr txBox="1">
            <a:spLocks/>
          </p:cNvSpPr>
          <p:nvPr/>
        </p:nvSpPr>
        <p:spPr>
          <a:xfrm>
            <a:off x="221225" y="3805151"/>
            <a:ext cx="2034287"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400" b="1" dirty="0">
                <a:solidFill>
                  <a:schemeClr val="accent1"/>
                </a:solidFill>
              </a:rPr>
              <a:t>Lorem ipsum dolor sit</a:t>
            </a:r>
            <a:endParaRPr lang="en-US" sz="1400" b="1" dirty="0">
              <a:solidFill>
                <a:schemeClr val="accent1"/>
              </a:solidFill>
            </a:endParaRPr>
          </a:p>
        </p:txBody>
      </p:sp>
      <p:sp>
        <p:nvSpPr>
          <p:cNvPr id="19" name="TextBox 18">
            <a:extLst>
              <a:ext uri="{FF2B5EF4-FFF2-40B4-BE49-F238E27FC236}">
                <a16:creationId xmlns:a16="http://schemas.microsoft.com/office/drawing/2014/main" id="{72C78900-F4D3-4C62-8BDB-E420C9D406BF}"/>
              </a:ext>
            </a:extLst>
          </p:cNvPr>
          <p:cNvSpPr txBox="1"/>
          <p:nvPr/>
        </p:nvSpPr>
        <p:spPr>
          <a:xfrm>
            <a:off x="221227" y="4215441"/>
            <a:ext cx="2034286" cy="369332"/>
          </a:xfrm>
          <a:prstGeom prst="rect">
            <a:avLst/>
          </a:prstGeom>
          <a:noFill/>
        </p:spPr>
        <p:txBody>
          <a:bodyPr wrap="square" lIns="0" tIns="0" rIns="0" bIns="0" rtlCol="0">
            <a:spAutoFit/>
          </a:bodyPr>
          <a:lstStyle/>
          <a:p>
            <a:r>
              <a:rPr lang="en-PH" sz="1200" dirty="0"/>
              <a:t>Lorem ipsum dolor sit amet, consectetur adipiscing elit. </a:t>
            </a:r>
          </a:p>
        </p:txBody>
      </p:sp>
      <p:pic>
        <p:nvPicPr>
          <p:cNvPr id="24" name="Picture 23">
            <a:extLst>
              <a:ext uri="{FF2B5EF4-FFF2-40B4-BE49-F238E27FC236}">
                <a16:creationId xmlns:a16="http://schemas.microsoft.com/office/drawing/2014/main" id="{7E9ECF2E-3823-4AF5-A66F-786E901EA03F}"/>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21544"/>
          <a:stretch/>
        </p:blipFill>
        <p:spPr>
          <a:xfrm>
            <a:off x="2444914" y="2046673"/>
            <a:ext cx="203048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pic>
        <p:nvPicPr>
          <p:cNvPr id="25" name="Picture 24">
            <a:extLst>
              <a:ext uri="{FF2B5EF4-FFF2-40B4-BE49-F238E27FC236}">
                <a16:creationId xmlns:a16="http://schemas.microsoft.com/office/drawing/2014/main" id="{50CE610E-C632-49B8-A7DB-D6E25954FD2A}"/>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21544"/>
          <a:stretch/>
        </p:blipFill>
        <p:spPr>
          <a:xfrm>
            <a:off x="4668603" y="2046673"/>
            <a:ext cx="203048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pic>
        <p:nvPicPr>
          <p:cNvPr id="29" name="Picture 28">
            <a:extLst>
              <a:ext uri="{FF2B5EF4-FFF2-40B4-BE49-F238E27FC236}">
                <a16:creationId xmlns:a16="http://schemas.microsoft.com/office/drawing/2014/main" id="{FBF4E508-DE14-424C-A031-797391C9B2CA}"/>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21544"/>
          <a:stretch/>
        </p:blipFill>
        <p:spPr>
          <a:xfrm>
            <a:off x="6892290" y="2046673"/>
            <a:ext cx="203048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34" name="Text Placeholder 9">
            <a:extLst>
              <a:ext uri="{FF2B5EF4-FFF2-40B4-BE49-F238E27FC236}">
                <a16:creationId xmlns:a16="http://schemas.microsoft.com/office/drawing/2014/main" id="{73526A8A-3399-4FBB-AAB2-3F647769C428}"/>
              </a:ext>
            </a:extLst>
          </p:cNvPr>
          <p:cNvSpPr txBox="1">
            <a:spLocks/>
          </p:cNvSpPr>
          <p:nvPr/>
        </p:nvSpPr>
        <p:spPr>
          <a:xfrm>
            <a:off x="2444914" y="3805151"/>
            <a:ext cx="2034287"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400" b="1" dirty="0">
                <a:solidFill>
                  <a:schemeClr val="accent1"/>
                </a:solidFill>
              </a:rPr>
              <a:t>Lorem ipsum dolor sit</a:t>
            </a:r>
            <a:endParaRPr lang="en-US" sz="1400" b="1" dirty="0">
              <a:solidFill>
                <a:schemeClr val="accent1"/>
              </a:solidFill>
            </a:endParaRPr>
          </a:p>
        </p:txBody>
      </p:sp>
      <p:sp>
        <p:nvSpPr>
          <p:cNvPr id="35" name="TextBox 34">
            <a:extLst>
              <a:ext uri="{FF2B5EF4-FFF2-40B4-BE49-F238E27FC236}">
                <a16:creationId xmlns:a16="http://schemas.microsoft.com/office/drawing/2014/main" id="{88DEC333-6129-43FC-8C4D-7DC86CE1CDC6}"/>
              </a:ext>
            </a:extLst>
          </p:cNvPr>
          <p:cNvSpPr txBox="1"/>
          <p:nvPr/>
        </p:nvSpPr>
        <p:spPr>
          <a:xfrm>
            <a:off x="2444914" y="4215441"/>
            <a:ext cx="2034286" cy="369332"/>
          </a:xfrm>
          <a:prstGeom prst="rect">
            <a:avLst/>
          </a:prstGeom>
          <a:noFill/>
        </p:spPr>
        <p:txBody>
          <a:bodyPr wrap="square" lIns="0" tIns="0" rIns="0" bIns="0" rtlCol="0">
            <a:spAutoFit/>
          </a:bodyPr>
          <a:lstStyle/>
          <a:p>
            <a:r>
              <a:rPr lang="en-PH" sz="1200" dirty="0"/>
              <a:t>Lorem ipsum dolor sit amet, consectetur adipiscing elit. </a:t>
            </a:r>
          </a:p>
        </p:txBody>
      </p:sp>
      <p:sp>
        <p:nvSpPr>
          <p:cNvPr id="38" name="Text Placeholder 9">
            <a:extLst>
              <a:ext uri="{FF2B5EF4-FFF2-40B4-BE49-F238E27FC236}">
                <a16:creationId xmlns:a16="http://schemas.microsoft.com/office/drawing/2014/main" id="{F15A6B0A-A518-49B0-B5E6-2565EFED1751}"/>
              </a:ext>
            </a:extLst>
          </p:cNvPr>
          <p:cNvSpPr txBox="1">
            <a:spLocks/>
          </p:cNvSpPr>
          <p:nvPr/>
        </p:nvSpPr>
        <p:spPr>
          <a:xfrm>
            <a:off x="4668603" y="3805151"/>
            <a:ext cx="2034287"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400" b="1" dirty="0">
                <a:solidFill>
                  <a:schemeClr val="accent1"/>
                </a:solidFill>
              </a:rPr>
              <a:t>Lorem ipsum dolor sit</a:t>
            </a:r>
            <a:endParaRPr lang="en-US" sz="1400" b="1" dirty="0">
              <a:solidFill>
                <a:schemeClr val="accent1"/>
              </a:solidFill>
            </a:endParaRPr>
          </a:p>
        </p:txBody>
      </p:sp>
      <p:sp>
        <p:nvSpPr>
          <p:cNvPr id="39" name="TextBox 38">
            <a:extLst>
              <a:ext uri="{FF2B5EF4-FFF2-40B4-BE49-F238E27FC236}">
                <a16:creationId xmlns:a16="http://schemas.microsoft.com/office/drawing/2014/main" id="{C7980088-C575-4F35-B9E5-E415EB1A434D}"/>
              </a:ext>
            </a:extLst>
          </p:cNvPr>
          <p:cNvSpPr txBox="1"/>
          <p:nvPr/>
        </p:nvSpPr>
        <p:spPr>
          <a:xfrm>
            <a:off x="4668603" y="4215441"/>
            <a:ext cx="2034286" cy="369332"/>
          </a:xfrm>
          <a:prstGeom prst="rect">
            <a:avLst/>
          </a:prstGeom>
          <a:noFill/>
        </p:spPr>
        <p:txBody>
          <a:bodyPr wrap="square" lIns="0" tIns="0" rIns="0" bIns="0" rtlCol="0">
            <a:spAutoFit/>
          </a:bodyPr>
          <a:lstStyle/>
          <a:p>
            <a:r>
              <a:rPr lang="en-PH" sz="1200" dirty="0"/>
              <a:t>Lorem ipsum dolor sit amet, consectetur adipiscing elit. </a:t>
            </a:r>
          </a:p>
        </p:txBody>
      </p:sp>
      <p:sp>
        <p:nvSpPr>
          <p:cNvPr id="42" name="Text Placeholder 9">
            <a:extLst>
              <a:ext uri="{FF2B5EF4-FFF2-40B4-BE49-F238E27FC236}">
                <a16:creationId xmlns:a16="http://schemas.microsoft.com/office/drawing/2014/main" id="{09634D8E-E887-4BCE-BAB9-213874AF4024}"/>
              </a:ext>
            </a:extLst>
          </p:cNvPr>
          <p:cNvSpPr txBox="1">
            <a:spLocks/>
          </p:cNvSpPr>
          <p:nvPr/>
        </p:nvSpPr>
        <p:spPr>
          <a:xfrm>
            <a:off x="6892290" y="3805151"/>
            <a:ext cx="2034287"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400" b="1" dirty="0">
                <a:solidFill>
                  <a:schemeClr val="accent1"/>
                </a:solidFill>
              </a:rPr>
              <a:t>Lorem ipsum dolor sit</a:t>
            </a:r>
            <a:endParaRPr lang="en-US" sz="1400" b="1" dirty="0">
              <a:solidFill>
                <a:schemeClr val="accent1"/>
              </a:solidFill>
            </a:endParaRPr>
          </a:p>
        </p:txBody>
      </p:sp>
      <p:sp>
        <p:nvSpPr>
          <p:cNvPr id="43" name="TextBox 42">
            <a:extLst>
              <a:ext uri="{FF2B5EF4-FFF2-40B4-BE49-F238E27FC236}">
                <a16:creationId xmlns:a16="http://schemas.microsoft.com/office/drawing/2014/main" id="{CFA1F3BC-EECC-45C1-8545-92EB1FFE83C7}"/>
              </a:ext>
            </a:extLst>
          </p:cNvPr>
          <p:cNvSpPr txBox="1"/>
          <p:nvPr/>
        </p:nvSpPr>
        <p:spPr>
          <a:xfrm>
            <a:off x="6892290" y="4215441"/>
            <a:ext cx="2034286" cy="369332"/>
          </a:xfrm>
          <a:prstGeom prst="rect">
            <a:avLst/>
          </a:prstGeom>
          <a:noFill/>
        </p:spPr>
        <p:txBody>
          <a:bodyPr wrap="square" lIns="0" tIns="0" rIns="0" bIns="0" rtlCol="0">
            <a:spAutoFit/>
          </a:bodyPr>
          <a:lstStyle/>
          <a:p>
            <a:r>
              <a:rPr lang="en-PH" sz="1200" dirty="0"/>
              <a:t>Lorem ipsum dolor sit amet, consectetur adipiscing elit. </a:t>
            </a:r>
          </a:p>
        </p:txBody>
      </p:sp>
      <p:sp>
        <p:nvSpPr>
          <p:cNvPr id="3" name="Arrow: Chevron 2">
            <a:extLst>
              <a:ext uri="{FF2B5EF4-FFF2-40B4-BE49-F238E27FC236}">
                <a16:creationId xmlns:a16="http://schemas.microsoft.com/office/drawing/2014/main" id="{C85E23E6-484A-4697-829F-3E63ADAA068F}"/>
              </a:ext>
            </a:extLst>
          </p:cNvPr>
          <p:cNvSpPr/>
          <p:nvPr/>
        </p:nvSpPr>
        <p:spPr>
          <a:xfrm rot="5400000">
            <a:off x="1133872" y="4611115"/>
            <a:ext cx="208996" cy="848360"/>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45" name="Arrow: Chevron 44">
            <a:extLst>
              <a:ext uri="{FF2B5EF4-FFF2-40B4-BE49-F238E27FC236}">
                <a16:creationId xmlns:a16="http://schemas.microsoft.com/office/drawing/2014/main" id="{F5C71AE5-872E-44D9-A3C4-FCC54BB821B4}"/>
              </a:ext>
            </a:extLst>
          </p:cNvPr>
          <p:cNvSpPr/>
          <p:nvPr/>
        </p:nvSpPr>
        <p:spPr>
          <a:xfrm rot="5400000">
            <a:off x="3357560" y="4611116"/>
            <a:ext cx="208996" cy="848360"/>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46" name="Arrow: Chevron 45">
            <a:extLst>
              <a:ext uri="{FF2B5EF4-FFF2-40B4-BE49-F238E27FC236}">
                <a16:creationId xmlns:a16="http://schemas.microsoft.com/office/drawing/2014/main" id="{F0812E49-C165-4B2D-BE44-9C454CD6768A}"/>
              </a:ext>
            </a:extLst>
          </p:cNvPr>
          <p:cNvSpPr/>
          <p:nvPr/>
        </p:nvSpPr>
        <p:spPr>
          <a:xfrm rot="5400000">
            <a:off x="5581248" y="4611117"/>
            <a:ext cx="208996" cy="848360"/>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47" name="Arrow: Chevron 46">
            <a:extLst>
              <a:ext uri="{FF2B5EF4-FFF2-40B4-BE49-F238E27FC236}">
                <a16:creationId xmlns:a16="http://schemas.microsoft.com/office/drawing/2014/main" id="{18CC9794-C177-4F05-86D4-5AC0E2746067}"/>
              </a:ext>
            </a:extLst>
          </p:cNvPr>
          <p:cNvSpPr/>
          <p:nvPr/>
        </p:nvSpPr>
        <p:spPr>
          <a:xfrm rot="5400000">
            <a:off x="7804936" y="4611118"/>
            <a:ext cx="208996" cy="848360"/>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5" name="Rectangle: Rounded Corners 4">
            <a:extLst>
              <a:ext uri="{FF2B5EF4-FFF2-40B4-BE49-F238E27FC236}">
                <a16:creationId xmlns:a16="http://schemas.microsoft.com/office/drawing/2014/main" id="{DDF4EC29-CB11-4248-97E2-A0791E4B16F9}"/>
              </a:ext>
            </a:extLst>
          </p:cNvPr>
          <p:cNvSpPr/>
          <p:nvPr/>
        </p:nvSpPr>
        <p:spPr>
          <a:xfrm>
            <a:off x="221225" y="5317579"/>
            <a:ext cx="2030485" cy="717461"/>
          </a:xfrm>
          <a:prstGeom prst="roundRect">
            <a:avLst>
              <a:gd name="adj" fmla="val 13223"/>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dirty="0">
                <a:solidFill>
                  <a:schemeClr val="accent1"/>
                </a:solidFill>
              </a:rPr>
              <a:t>Lorem ipsum dolor sit amet, consectetur</a:t>
            </a:r>
          </a:p>
        </p:txBody>
      </p:sp>
      <p:sp>
        <p:nvSpPr>
          <p:cNvPr id="48" name="Rectangle: Rounded Corners 47">
            <a:extLst>
              <a:ext uri="{FF2B5EF4-FFF2-40B4-BE49-F238E27FC236}">
                <a16:creationId xmlns:a16="http://schemas.microsoft.com/office/drawing/2014/main" id="{9DFC8BF0-3B6D-47B5-A47C-16CE68850961}"/>
              </a:ext>
            </a:extLst>
          </p:cNvPr>
          <p:cNvSpPr/>
          <p:nvPr/>
        </p:nvSpPr>
        <p:spPr>
          <a:xfrm>
            <a:off x="2446180" y="5317579"/>
            <a:ext cx="2030485" cy="717461"/>
          </a:xfrm>
          <a:prstGeom prst="roundRect">
            <a:avLst>
              <a:gd name="adj" fmla="val 13223"/>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dirty="0">
                <a:solidFill>
                  <a:schemeClr val="accent1"/>
                </a:solidFill>
              </a:rPr>
              <a:t>Lorem ipsum dolor sit amet, consectetur</a:t>
            </a:r>
          </a:p>
        </p:txBody>
      </p:sp>
      <p:sp>
        <p:nvSpPr>
          <p:cNvPr id="49" name="Rectangle: Rounded Corners 48">
            <a:extLst>
              <a:ext uri="{FF2B5EF4-FFF2-40B4-BE49-F238E27FC236}">
                <a16:creationId xmlns:a16="http://schemas.microsoft.com/office/drawing/2014/main" id="{3D904062-9C2F-46D9-A603-D8850ECB46D7}"/>
              </a:ext>
            </a:extLst>
          </p:cNvPr>
          <p:cNvSpPr/>
          <p:nvPr/>
        </p:nvSpPr>
        <p:spPr>
          <a:xfrm>
            <a:off x="4671136" y="5317579"/>
            <a:ext cx="2030485" cy="717461"/>
          </a:xfrm>
          <a:prstGeom prst="roundRect">
            <a:avLst>
              <a:gd name="adj" fmla="val 13223"/>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dirty="0">
                <a:solidFill>
                  <a:schemeClr val="accent1"/>
                </a:solidFill>
              </a:rPr>
              <a:t>Lorem ipsum dolor sit amet, consectetur</a:t>
            </a:r>
          </a:p>
        </p:txBody>
      </p:sp>
      <p:sp>
        <p:nvSpPr>
          <p:cNvPr id="50" name="Rectangle: Rounded Corners 49">
            <a:extLst>
              <a:ext uri="{FF2B5EF4-FFF2-40B4-BE49-F238E27FC236}">
                <a16:creationId xmlns:a16="http://schemas.microsoft.com/office/drawing/2014/main" id="{89BD6D46-B966-4229-9E2E-8B984C78A2F9}"/>
              </a:ext>
            </a:extLst>
          </p:cNvPr>
          <p:cNvSpPr/>
          <p:nvPr/>
        </p:nvSpPr>
        <p:spPr>
          <a:xfrm>
            <a:off x="6896092" y="5317579"/>
            <a:ext cx="2030485" cy="717461"/>
          </a:xfrm>
          <a:prstGeom prst="roundRect">
            <a:avLst>
              <a:gd name="adj" fmla="val 13223"/>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dirty="0">
                <a:solidFill>
                  <a:schemeClr val="accent1"/>
                </a:solidFill>
              </a:rPr>
              <a:t>Lorem ipsum dolor sit amet, consectetur</a:t>
            </a:r>
          </a:p>
        </p:txBody>
      </p:sp>
      <p:sp>
        <p:nvSpPr>
          <p:cNvPr id="51" name="Text Placeholder 19">
            <a:extLst>
              <a:ext uri="{FF2B5EF4-FFF2-40B4-BE49-F238E27FC236}">
                <a16:creationId xmlns:a16="http://schemas.microsoft.com/office/drawing/2014/main" id="{0CBC676A-D949-4771-9827-A812373AD1DD}"/>
              </a:ext>
            </a:extLst>
          </p:cNvPr>
          <p:cNvSpPr txBox="1">
            <a:spLocks/>
          </p:cNvSpPr>
          <p:nvPr/>
        </p:nvSpPr>
        <p:spPr>
          <a:xfrm>
            <a:off x="221226" y="1227310"/>
            <a:ext cx="870154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52" name="Straight Connector 51">
            <a:extLst>
              <a:ext uri="{FF2B5EF4-FFF2-40B4-BE49-F238E27FC236}">
                <a16:creationId xmlns:a16="http://schemas.microsoft.com/office/drawing/2014/main" id="{76CD6ECB-273F-475B-A563-10BFC4C18CC2}"/>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89994814"/>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88EB67-D088-401B-B959-C31D8168B28F}"/>
              </a:ext>
            </a:extLst>
          </p:cNvPr>
          <p:cNvSpPr>
            <a:spLocks noGrp="1"/>
          </p:cNvSpPr>
          <p:nvPr>
            <p:ph type="title"/>
          </p:nvPr>
        </p:nvSpPr>
        <p:spPr>
          <a:xfrm>
            <a:off x="221226" y="365126"/>
            <a:ext cx="8701548" cy="578772"/>
          </a:xfrm>
        </p:spPr>
        <p:txBody>
          <a:bodyPr/>
          <a:lstStyle/>
          <a:p>
            <a:r>
              <a:rPr lang="en-US" dirty="0"/>
              <a:t>Six Image Cards with Stat Badges</a:t>
            </a:r>
          </a:p>
        </p:txBody>
      </p:sp>
      <p:sp>
        <p:nvSpPr>
          <p:cNvPr id="51" name="Text Placeholder 19">
            <a:extLst>
              <a:ext uri="{FF2B5EF4-FFF2-40B4-BE49-F238E27FC236}">
                <a16:creationId xmlns:a16="http://schemas.microsoft.com/office/drawing/2014/main" id="{0CBC676A-D949-4771-9827-A812373AD1DD}"/>
              </a:ext>
            </a:extLst>
          </p:cNvPr>
          <p:cNvSpPr txBox="1">
            <a:spLocks/>
          </p:cNvSpPr>
          <p:nvPr/>
        </p:nvSpPr>
        <p:spPr>
          <a:xfrm>
            <a:off x="221226" y="1493528"/>
            <a:ext cx="870154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52" name="Straight Connector 51">
            <a:extLst>
              <a:ext uri="{FF2B5EF4-FFF2-40B4-BE49-F238E27FC236}">
                <a16:creationId xmlns:a16="http://schemas.microsoft.com/office/drawing/2014/main" id="{76CD6ECB-273F-475B-A563-10BFC4C18CC2}"/>
              </a:ext>
            </a:extLst>
          </p:cNvPr>
          <p:cNvCxnSpPr>
            <a:cxnSpLocks/>
          </p:cNvCxnSpPr>
          <p:nvPr/>
        </p:nvCxnSpPr>
        <p:spPr>
          <a:xfrm>
            <a:off x="221458" y="205167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91910393-9232-4F64-AA74-9141BC877D40}"/>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30075"/>
          <a:stretch/>
        </p:blipFill>
        <p:spPr>
          <a:xfrm>
            <a:off x="221226" y="2324465"/>
            <a:ext cx="2030484"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6" name="Oval 5">
            <a:extLst>
              <a:ext uri="{FF2B5EF4-FFF2-40B4-BE49-F238E27FC236}">
                <a16:creationId xmlns:a16="http://schemas.microsoft.com/office/drawing/2014/main" id="{2BB5C7C6-7835-40E0-9A74-AC146245B043}"/>
              </a:ext>
            </a:extLst>
          </p:cNvPr>
          <p:cNvSpPr/>
          <p:nvPr/>
        </p:nvSpPr>
        <p:spPr>
          <a:xfrm>
            <a:off x="1270699" y="2110036"/>
            <a:ext cx="882000" cy="880722"/>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500" b="1" dirty="0">
                <a:solidFill>
                  <a:schemeClr val="accent1"/>
                </a:solidFill>
              </a:rPr>
              <a:t>XX%</a:t>
            </a:r>
            <a:endParaRPr lang="en-PH" sz="1500" b="1" dirty="0">
              <a:solidFill>
                <a:schemeClr val="accent1"/>
              </a:solidFill>
            </a:endParaRPr>
          </a:p>
        </p:txBody>
      </p:sp>
      <p:sp>
        <p:nvSpPr>
          <p:cNvPr id="8" name="Rectangle 7">
            <a:extLst>
              <a:ext uri="{FF2B5EF4-FFF2-40B4-BE49-F238E27FC236}">
                <a16:creationId xmlns:a16="http://schemas.microsoft.com/office/drawing/2014/main" id="{AA527014-04F7-40A4-97F9-970E854A3684}"/>
              </a:ext>
            </a:extLst>
          </p:cNvPr>
          <p:cNvSpPr/>
          <p:nvPr/>
        </p:nvSpPr>
        <p:spPr>
          <a:xfrm>
            <a:off x="221226" y="3381263"/>
            <a:ext cx="2030483"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t>Lorem ipsum dolor sit amet, consectetur adipiscing elit</a:t>
            </a:r>
          </a:p>
        </p:txBody>
      </p:sp>
      <p:pic>
        <p:nvPicPr>
          <p:cNvPr id="56" name="Picture 55">
            <a:extLst>
              <a:ext uri="{FF2B5EF4-FFF2-40B4-BE49-F238E27FC236}">
                <a16:creationId xmlns:a16="http://schemas.microsoft.com/office/drawing/2014/main" id="{1D280FF4-E1B2-48FE-B0B0-A151C733AE5E}"/>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30075"/>
          <a:stretch/>
        </p:blipFill>
        <p:spPr>
          <a:xfrm>
            <a:off x="2444914" y="2324465"/>
            <a:ext cx="2030484"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57" name="Oval 56">
            <a:extLst>
              <a:ext uri="{FF2B5EF4-FFF2-40B4-BE49-F238E27FC236}">
                <a16:creationId xmlns:a16="http://schemas.microsoft.com/office/drawing/2014/main" id="{DB70DE1D-F0E8-4E22-BFB2-7DBB39EF3BB0}"/>
              </a:ext>
            </a:extLst>
          </p:cNvPr>
          <p:cNvSpPr/>
          <p:nvPr/>
        </p:nvSpPr>
        <p:spPr>
          <a:xfrm>
            <a:off x="3494387" y="2110036"/>
            <a:ext cx="882000" cy="880722"/>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500" b="1" dirty="0">
                <a:solidFill>
                  <a:schemeClr val="accent1"/>
                </a:solidFill>
              </a:rPr>
              <a:t>XX%</a:t>
            </a:r>
            <a:endParaRPr lang="en-PH" sz="1500" b="1" dirty="0">
              <a:solidFill>
                <a:schemeClr val="accent1"/>
              </a:solidFill>
            </a:endParaRPr>
          </a:p>
        </p:txBody>
      </p:sp>
      <p:sp>
        <p:nvSpPr>
          <p:cNvPr id="55" name="Rectangle 54">
            <a:extLst>
              <a:ext uri="{FF2B5EF4-FFF2-40B4-BE49-F238E27FC236}">
                <a16:creationId xmlns:a16="http://schemas.microsoft.com/office/drawing/2014/main" id="{DC4CE53C-0E98-404F-BB5E-E1C64BEC42F4}"/>
              </a:ext>
            </a:extLst>
          </p:cNvPr>
          <p:cNvSpPr/>
          <p:nvPr/>
        </p:nvSpPr>
        <p:spPr>
          <a:xfrm>
            <a:off x="2444914" y="3381263"/>
            <a:ext cx="2030483"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t>Lorem ipsum dolor sit amet, consectetur adipiscing elit</a:t>
            </a:r>
          </a:p>
        </p:txBody>
      </p:sp>
      <p:pic>
        <p:nvPicPr>
          <p:cNvPr id="61" name="Picture 60">
            <a:extLst>
              <a:ext uri="{FF2B5EF4-FFF2-40B4-BE49-F238E27FC236}">
                <a16:creationId xmlns:a16="http://schemas.microsoft.com/office/drawing/2014/main" id="{F8BDE809-F1A6-4A2B-8727-F406C53BDE3A}"/>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30075"/>
          <a:stretch/>
        </p:blipFill>
        <p:spPr>
          <a:xfrm>
            <a:off x="4668602" y="2324465"/>
            <a:ext cx="2030484"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62" name="Oval 61">
            <a:extLst>
              <a:ext uri="{FF2B5EF4-FFF2-40B4-BE49-F238E27FC236}">
                <a16:creationId xmlns:a16="http://schemas.microsoft.com/office/drawing/2014/main" id="{1EB732C7-C9FA-4703-B94E-1AC1E8433664}"/>
              </a:ext>
            </a:extLst>
          </p:cNvPr>
          <p:cNvSpPr/>
          <p:nvPr/>
        </p:nvSpPr>
        <p:spPr>
          <a:xfrm>
            <a:off x="5718075" y="2110036"/>
            <a:ext cx="882000" cy="880722"/>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500" b="1" dirty="0">
                <a:solidFill>
                  <a:schemeClr val="accent1"/>
                </a:solidFill>
              </a:rPr>
              <a:t>XX%</a:t>
            </a:r>
            <a:endParaRPr lang="en-PH" sz="1500" b="1" dirty="0">
              <a:solidFill>
                <a:schemeClr val="accent1"/>
              </a:solidFill>
            </a:endParaRPr>
          </a:p>
        </p:txBody>
      </p:sp>
      <p:sp>
        <p:nvSpPr>
          <p:cNvPr id="60" name="Rectangle 59">
            <a:extLst>
              <a:ext uri="{FF2B5EF4-FFF2-40B4-BE49-F238E27FC236}">
                <a16:creationId xmlns:a16="http://schemas.microsoft.com/office/drawing/2014/main" id="{3A170285-DDBC-4F61-9D0D-262402B518B6}"/>
              </a:ext>
            </a:extLst>
          </p:cNvPr>
          <p:cNvSpPr/>
          <p:nvPr/>
        </p:nvSpPr>
        <p:spPr>
          <a:xfrm>
            <a:off x="4668602" y="3381263"/>
            <a:ext cx="2030483"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t>Lorem ipsum dolor sit amet, consectetur adipiscing elit</a:t>
            </a:r>
          </a:p>
        </p:txBody>
      </p:sp>
      <p:pic>
        <p:nvPicPr>
          <p:cNvPr id="66" name="Picture 65">
            <a:extLst>
              <a:ext uri="{FF2B5EF4-FFF2-40B4-BE49-F238E27FC236}">
                <a16:creationId xmlns:a16="http://schemas.microsoft.com/office/drawing/2014/main" id="{D09A3C7D-B7EA-4A8B-BC05-316190EF9CC0}"/>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30075"/>
          <a:stretch/>
        </p:blipFill>
        <p:spPr>
          <a:xfrm>
            <a:off x="6892290" y="2324465"/>
            <a:ext cx="2030484"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67" name="Oval 66">
            <a:extLst>
              <a:ext uri="{FF2B5EF4-FFF2-40B4-BE49-F238E27FC236}">
                <a16:creationId xmlns:a16="http://schemas.microsoft.com/office/drawing/2014/main" id="{DEFB9CDE-AA1E-47F3-914E-5C23F7635CB6}"/>
              </a:ext>
            </a:extLst>
          </p:cNvPr>
          <p:cNvSpPr/>
          <p:nvPr/>
        </p:nvSpPr>
        <p:spPr>
          <a:xfrm>
            <a:off x="7941763" y="2110036"/>
            <a:ext cx="882000" cy="880722"/>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500" b="1" dirty="0">
                <a:solidFill>
                  <a:schemeClr val="accent1"/>
                </a:solidFill>
              </a:rPr>
              <a:t>XX%</a:t>
            </a:r>
            <a:endParaRPr lang="en-PH" sz="1500" b="1" dirty="0">
              <a:solidFill>
                <a:schemeClr val="accent1"/>
              </a:solidFill>
            </a:endParaRPr>
          </a:p>
        </p:txBody>
      </p:sp>
      <p:sp>
        <p:nvSpPr>
          <p:cNvPr id="65" name="Rectangle 64">
            <a:extLst>
              <a:ext uri="{FF2B5EF4-FFF2-40B4-BE49-F238E27FC236}">
                <a16:creationId xmlns:a16="http://schemas.microsoft.com/office/drawing/2014/main" id="{6798959C-EA11-4660-9EE5-26B1039B9491}"/>
              </a:ext>
            </a:extLst>
          </p:cNvPr>
          <p:cNvSpPr/>
          <p:nvPr/>
        </p:nvSpPr>
        <p:spPr>
          <a:xfrm>
            <a:off x="6892290" y="3381263"/>
            <a:ext cx="2030483"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t>Lorem ipsum dolor sit amet, consectetur adipiscing elit</a:t>
            </a:r>
          </a:p>
        </p:txBody>
      </p:sp>
      <p:pic>
        <p:nvPicPr>
          <p:cNvPr id="71" name="Picture 70">
            <a:extLst>
              <a:ext uri="{FF2B5EF4-FFF2-40B4-BE49-F238E27FC236}">
                <a16:creationId xmlns:a16="http://schemas.microsoft.com/office/drawing/2014/main" id="{65E96283-4826-4617-B923-E84E0C6EEB18}"/>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30075"/>
          <a:stretch/>
        </p:blipFill>
        <p:spPr>
          <a:xfrm>
            <a:off x="221226" y="4280586"/>
            <a:ext cx="2030484"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72" name="Oval 71">
            <a:extLst>
              <a:ext uri="{FF2B5EF4-FFF2-40B4-BE49-F238E27FC236}">
                <a16:creationId xmlns:a16="http://schemas.microsoft.com/office/drawing/2014/main" id="{976E1752-BB93-4954-952E-1E326FB52005}"/>
              </a:ext>
            </a:extLst>
          </p:cNvPr>
          <p:cNvSpPr/>
          <p:nvPr/>
        </p:nvSpPr>
        <p:spPr>
          <a:xfrm>
            <a:off x="1270699" y="4066157"/>
            <a:ext cx="882000" cy="880722"/>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500" b="1" dirty="0">
                <a:solidFill>
                  <a:schemeClr val="accent1"/>
                </a:solidFill>
              </a:rPr>
              <a:t>XX%</a:t>
            </a:r>
            <a:endParaRPr lang="en-PH" sz="1500" b="1" dirty="0">
              <a:solidFill>
                <a:schemeClr val="accent1"/>
              </a:solidFill>
            </a:endParaRPr>
          </a:p>
        </p:txBody>
      </p:sp>
      <p:sp>
        <p:nvSpPr>
          <p:cNvPr id="70" name="Rectangle 69">
            <a:extLst>
              <a:ext uri="{FF2B5EF4-FFF2-40B4-BE49-F238E27FC236}">
                <a16:creationId xmlns:a16="http://schemas.microsoft.com/office/drawing/2014/main" id="{316EE65E-3513-4031-8526-851F358046BB}"/>
              </a:ext>
            </a:extLst>
          </p:cNvPr>
          <p:cNvSpPr/>
          <p:nvPr/>
        </p:nvSpPr>
        <p:spPr>
          <a:xfrm>
            <a:off x="221226" y="5337384"/>
            <a:ext cx="2030483"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t>Lorem ipsum dolor sit amet, consectetur adipiscing elit</a:t>
            </a:r>
          </a:p>
        </p:txBody>
      </p:sp>
      <p:pic>
        <p:nvPicPr>
          <p:cNvPr id="76" name="Picture 75">
            <a:extLst>
              <a:ext uri="{FF2B5EF4-FFF2-40B4-BE49-F238E27FC236}">
                <a16:creationId xmlns:a16="http://schemas.microsoft.com/office/drawing/2014/main" id="{31E122C3-BBA2-4981-BA3A-F3536AB0B752}"/>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30075"/>
          <a:stretch/>
        </p:blipFill>
        <p:spPr>
          <a:xfrm>
            <a:off x="2444914" y="4280586"/>
            <a:ext cx="2030484"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77" name="Oval 76">
            <a:extLst>
              <a:ext uri="{FF2B5EF4-FFF2-40B4-BE49-F238E27FC236}">
                <a16:creationId xmlns:a16="http://schemas.microsoft.com/office/drawing/2014/main" id="{0EBD7E1E-4E62-4828-9D96-E60D6CAA4407}"/>
              </a:ext>
            </a:extLst>
          </p:cNvPr>
          <p:cNvSpPr/>
          <p:nvPr/>
        </p:nvSpPr>
        <p:spPr>
          <a:xfrm>
            <a:off x="3494387" y="4066157"/>
            <a:ext cx="882000" cy="880722"/>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500" b="1" dirty="0">
                <a:solidFill>
                  <a:schemeClr val="accent1"/>
                </a:solidFill>
              </a:rPr>
              <a:t>XX%</a:t>
            </a:r>
            <a:endParaRPr lang="en-PH" sz="1500" b="1" dirty="0">
              <a:solidFill>
                <a:schemeClr val="accent1"/>
              </a:solidFill>
            </a:endParaRPr>
          </a:p>
        </p:txBody>
      </p:sp>
      <p:sp>
        <p:nvSpPr>
          <p:cNvPr id="75" name="Rectangle 74">
            <a:extLst>
              <a:ext uri="{FF2B5EF4-FFF2-40B4-BE49-F238E27FC236}">
                <a16:creationId xmlns:a16="http://schemas.microsoft.com/office/drawing/2014/main" id="{404D7480-CE18-468D-9C85-7D49183B32C9}"/>
              </a:ext>
            </a:extLst>
          </p:cNvPr>
          <p:cNvSpPr/>
          <p:nvPr/>
        </p:nvSpPr>
        <p:spPr>
          <a:xfrm>
            <a:off x="2444914" y="5337384"/>
            <a:ext cx="2030483"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t>Lorem ipsum dolor sit amet, consectetur adipiscing elit</a:t>
            </a:r>
          </a:p>
        </p:txBody>
      </p:sp>
      <p:pic>
        <p:nvPicPr>
          <p:cNvPr id="81" name="Picture 80">
            <a:extLst>
              <a:ext uri="{FF2B5EF4-FFF2-40B4-BE49-F238E27FC236}">
                <a16:creationId xmlns:a16="http://schemas.microsoft.com/office/drawing/2014/main" id="{0BE1A28E-5B49-4873-AC79-5B87AC9A9BB7}"/>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30075"/>
          <a:stretch/>
        </p:blipFill>
        <p:spPr>
          <a:xfrm>
            <a:off x="4668602" y="4280586"/>
            <a:ext cx="2030484"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82" name="Oval 81">
            <a:extLst>
              <a:ext uri="{FF2B5EF4-FFF2-40B4-BE49-F238E27FC236}">
                <a16:creationId xmlns:a16="http://schemas.microsoft.com/office/drawing/2014/main" id="{08B2AC04-7ED7-43CC-9394-81964EB8B26A}"/>
              </a:ext>
            </a:extLst>
          </p:cNvPr>
          <p:cNvSpPr/>
          <p:nvPr/>
        </p:nvSpPr>
        <p:spPr>
          <a:xfrm>
            <a:off x="5718075" y="4066157"/>
            <a:ext cx="882000" cy="880722"/>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500" b="1" dirty="0">
                <a:solidFill>
                  <a:schemeClr val="accent1"/>
                </a:solidFill>
              </a:rPr>
              <a:t>XX%</a:t>
            </a:r>
            <a:endParaRPr lang="en-PH" sz="1500" b="1" dirty="0">
              <a:solidFill>
                <a:schemeClr val="accent1"/>
              </a:solidFill>
            </a:endParaRPr>
          </a:p>
        </p:txBody>
      </p:sp>
      <p:sp>
        <p:nvSpPr>
          <p:cNvPr id="80" name="Rectangle 79">
            <a:extLst>
              <a:ext uri="{FF2B5EF4-FFF2-40B4-BE49-F238E27FC236}">
                <a16:creationId xmlns:a16="http://schemas.microsoft.com/office/drawing/2014/main" id="{15A6A59A-5BAB-472A-B5FE-21362F38EBD2}"/>
              </a:ext>
            </a:extLst>
          </p:cNvPr>
          <p:cNvSpPr/>
          <p:nvPr/>
        </p:nvSpPr>
        <p:spPr>
          <a:xfrm>
            <a:off x="4668602" y="5337384"/>
            <a:ext cx="2030483"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t>Lorem ipsum dolor sit amet, consectetur adipiscing elit</a:t>
            </a:r>
          </a:p>
        </p:txBody>
      </p:sp>
      <p:pic>
        <p:nvPicPr>
          <p:cNvPr id="86" name="Picture 85">
            <a:extLst>
              <a:ext uri="{FF2B5EF4-FFF2-40B4-BE49-F238E27FC236}">
                <a16:creationId xmlns:a16="http://schemas.microsoft.com/office/drawing/2014/main" id="{E8FE3BFB-4D57-4F65-B36C-EB7348E9BDA0}"/>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6262" b="30075"/>
          <a:stretch/>
        </p:blipFill>
        <p:spPr>
          <a:xfrm>
            <a:off x="6892290" y="4280586"/>
            <a:ext cx="2030484"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87" name="Oval 86">
            <a:extLst>
              <a:ext uri="{FF2B5EF4-FFF2-40B4-BE49-F238E27FC236}">
                <a16:creationId xmlns:a16="http://schemas.microsoft.com/office/drawing/2014/main" id="{37868830-104E-4CBF-B119-4D0D2B55BCC4}"/>
              </a:ext>
            </a:extLst>
          </p:cNvPr>
          <p:cNvSpPr/>
          <p:nvPr/>
        </p:nvSpPr>
        <p:spPr>
          <a:xfrm>
            <a:off x="7941763" y="4066157"/>
            <a:ext cx="882000" cy="880722"/>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500" b="1" dirty="0">
                <a:solidFill>
                  <a:schemeClr val="accent1"/>
                </a:solidFill>
              </a:rPr>
              <a:t>XX%</a:t>
            </a:r>
            <a:endParaRPr lang="en-PH" sz="1500" b="1" dirty="0">
              <a:solidFill>
                <a:schemeClr val="accent1"/>
              </a:solidFill>
            </a:endParaRPr>
          </a:p>
        </p:txBody>
      </p:sp>
      <p:sp>
        <p:nvSpPr>
          <p:cNvPr id="85" name="Rectangle 84">
            <a:extLst>
              <a:ext uri="{FF2B5EF4-FFF2-40B4-BE49-F238E27FC236}">
                <a16:creationId xmlns:a16="http://schemas.microsoft.com/office/drawing/2014/main" id="{99B4D098-6A4A-4AA6-8E7F-6578E5F552A9}"/>
              </a:ext>
            </a:extLst>
          </p:cNvPr>
          <p:cNvSpPr/>
          <p:nvPr/>
        </p:nvSpPr>
        <p:spPr>
          <a:xfrm>
            <a:off x="6892290" y="5337384"/>
            <a:ext cx="2030483"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PH" sz="1000" dirty="0"/>
              <a:t>Lorem ipsum dolor sit amet, consectetur adipiscing elit</a:t>
            </a:r>
          </a:p>
        </p:txBody>
      </p:sp>
    </p:spTree>
    <p:extLst>
      <p:ext uri="{BB962C8B-B14F-4D97-AF65-F5344CB8AC3E}">
        <p14:creationId xmlns:p14="http://schemas.microsoft.com/office/powerpoint/2010/main" val="2149396389"/>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88EB67-D088-401B-B959-C31D8168B28F}"/>
              </a:ext>
            </a:extLst>
          </p:cNvPr>
          <p:cNvSpPr>
            <a:spLocks noGrp="1"/>
          </p:cNvSpPr>
          <p:nvPr>
            <p:ph type="title"/>
          </p:nvPr>
        </p:nvSpPr>
        <p:spPr>
          <a:xfrm>
            <a:off x="221226" y="365126"/>
            <a:ext cx="8701548" cy="578772"/>
          </a:xfrm>
        </p:spPr>
        <p:txBody>
          <a:bodyPr/>
          <a:lstStyle/>
          <a:p>
            <a:r>
              <a:rPr lang="en-US" dirty="0"/>
              <a:t>Ten Image Cards with Stat Badges</a:t>
            </a:r>
          </a:p>
        </p:txBody>
      </p:sp>
      <p:sp>
        <p:nvSpPr>
          <p:cNvPr id="51" name="Text Placeholder 19">
            <a:extLst>
              <a:ext uri="{FF2B5EF4-FFF2-40B4-BE49-F238E27FC236}">
                <a16:creationId xmlns:a16="http://schemas.microsoft.com/office/drawing/2014/main" id="{0CBC676A-D949-4771-9827-A812373AD1DD}"/>
              </a:ext>
            </a:extLst>
          </p:cNvPr>
          <p:cNvSpPr txBox="1">
            <a:spLocks/>
          </p:cNvSpPr>
          <p:nvPr/>
        </p:nvSpPr>
        <p:spPr>
          <a:xfrm>
            <a:off x="221226" y="1493528"/>
            <a:ext cx="870154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52" name="Straight Connector 51">
            <a:extLst>
              <a:ext uri="{FF2B5EF4-FFF2-40B4-BE49-F238E27FC236}">
                <a16:creationId xmlns:a16="http://schemas.microsoft.com/office/drawing/2014/main" id="{76CD6ECB-273F-475B-A563-10BFC4C18CC2}"/>
              </a:ext>
            </a:extLst>
          </p:cNvPr>
          <p:cNvCxnSpPr>
            <a:cxnSpLocks/>
          </p:cNvCxnSpPr>
          <p:nvPr/>
        </p:nvCxnSpPr>
        <p:spPr>
          <a:xfrm>
            <a:off x="221458" y="205167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4" name="Picture 3">
            <a:extLst>
              <a:ext uri="{FF2B5EF4-FFF2-40B4-BE49-F238E27FC236}">
                <a16:creationId xmlns:a16="http://schemas.microsoft.com/office/drawing/2014/main" id="{91910393-9232-4F64-AA74-9141BC877D40}"/>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24293" b="30075"/>
          <a:stretch/>
        </p:blipFill>
        <p:spPr>
          <a:xfrm>
            <a:off x="221226" y="2324465"/>
            <a:ext cx="1601787"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6" name="Oval 5">
            <a:extLst>
              <a:ext uri="{FF2B5EF4-FFF2-40B4-BE49-F238E27FC236}">
                <a16:creationId xmlns:a16="http://schemas.microsoft.com/office/drawing/2014/main" id="{2BB5C7C6-7835-40E0-9A74-AC146245B043}"/>
              </a:ext>
            </a:extLst>
          </p:cNvPr>
          <p:cNvSpPr/>
          <p:nvPr/>
        </p:nvSpPr>
        <p:spPr>
          <a:xfrm>
            <a:off x="1040017" y="2122599"/>
            <a:ext cx="680400" cy="6789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1"/>
                </a:solidFill>
              </a:rPr>
              <a:t>XX%</a:t>
            </a:r>
            <a:endParaRPr lang="en-PH" sz="1200" b="1" dirty="0">
              <a:solidFill>
                <a:schemeClr val="accent1"/>
              </a:solidFill>
            </a:endParaRPr>
          </a:p>
        </p:txBody>
      </p:sp>
      <p:sp>
        <p:nvSpPr>
          <p:cNvPr id="8" name="Rectangle 7">
            <a:extLst>
              <a:ext uri="{FF2B5EF4-FFF2-40B4-BE49-F238E27FC236}">
                <a16:creationId xmlns:a16="http://schemas.microsoft.com/office/drawing/2014/main" id="{AA527014-04F7-40A4-97F9-970E854A3684}"/>
              </a:ext>
            </a:extLst>
          </p:cNvPr>
          <p:cNvSpPr/>
          <p:nvPr/>
        </p:nvSpPr>
        <p:spPr>
          <a:xfrm>
            <a:off x="221226" y="3381263"/>
            <a:ext cx="1601786"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r>
              <a:rPr lang="en-PH" sz="1000" dirty="0"/>
              <a:t>Lorem ipsum dolor sit amet, consectetur adipiscing elit</a:t>
            </a:r>
          </a:p>
        </p:txBody>
      </p:sp>
      <p:pic>
        <p:nvPicPr>
          <p:cNvPr id="117" name="Picture 116">
            <a:extLst>
              <a:ext uri="{FF2B5EF4-FFF2-40B4-BE49-F238E27FC236}">
                <a16:creationId xmlns:a16="http://schemas.microsoft.com/office/drawing/2014/main" id="{A9A6EB39-C340-428C-B684-8CC9F18D798F}"/>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24293" b="30075"/>
          <a:stretch/>
        </p:blipFill>
        <p:spPr>
          <a:xfrm>
            <a:off x="1996166" y="2324465"/>
            <a:ext cx="1601787"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18" name="Oval 117">
            <a:extLst>
              <a:ext uri="{FF2B5EF4-FFF2-40B4-BE49-F238E27FC236}">
                <a16:creationId xmlns:a16="http://schemas.microsoft.com/office/drawing/2014/main" id="{8C79C4CE-CC10-4A23-9597-0BAC2A47382B}"/>
              </a:ext>
            </a:extLst>
          </p:cNvPr>
          <p:cNvSpPr/>
          <p:nvPr/>
        </p:nvSpPr>
        <p:spPr>
          <a:xfrm>
            <a:off x="2814957" y="2122599"/>
            <a:ext cx="680400" cy="6789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1"/>
                </a:solidFill>
              </a:rPr>
              <a:t>XX%</a:t>
            </a:r>
            <a:endParaRPr lang="en-PH" sz="1200" b="1" dirty="0">
              <a:solidFill>
                <a:schemeClr val="accent1"/>
              </a:solidFill>
            </a:endParaRPr>
          </a:p>
        </p:txBody>
      </p:sp>
      <p:sp>
        <p:nvSpPr>
          <p:cNvPr id="119" name="Rectangle 118">
            <a:extLst>
              <a:ext uri="{FF2B5EF4-FFF2-40B4-BE49-F238E27FC236}">
                <a16:creationId xmlns:a16="http://schemas.microsoft.com/office/drawing/2014/main" id="{014A220A-D3B4-4861-877E-6A8882262691}"/>
              </a:ext>
            </a:extLst>
          </p:cNvPr>
          <p:cNvSpPr/>
          <p:nvPr/>
        </p:nvSpPr>
        <p:spPr>
          <a:xfrm>
            <a:off x="1996166" y="3381263"/>
            <a:ext cx="1601786"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r>
              <a:rPr lang="en-PH" sz="1000" dirty="0"/>
              <a:t>Lorem ipsum dolor sit amet, consectetur adipiscing elit</a:t>
            </a:r>
          </a:p>
        </p:txBody>
      </p:sp>
      <p:pic>
        <p:nvPicPr>
          <p:cNvPr id="121" name="Picture 120">
            <a:extLst>
              <a:ext uri="{FF2B5EF4-FFF2-40B4-BE49-F238E27FC236}">
                <a16:creationId xmlns:a16="http://schemas.microsoft.com/office/drawing/2014/main" id="{B4612E7A-661A-4A66-B772-BD7952F1A0B7}"/>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24293" b="30075"/>
          <a:stretch/>
        </p:blipFill>
        <p:spPr>
          <a:xfrm>
            <a:off x="3771106" y="2324465"/>
            <a:ext cx="1601787"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22" name="Oval 121">
            <a:extLst>
              <a:ext uri="{FF2B5EF4-FFF2-40B4-BE49-F238E27FC236}">
                <a16:creationId xmlns:a16="http://schemas.microsoft.com/office/drawing/2014/main" id="{317E681C-1207-443A-A4EE-2FF0FAA78CE0}"/>
              </a:ext>
            </a:extLst>
          </p:cNvPr>
          <p:cNvSpPr/>
          <p:nvPr/>
        </p:nvSpPr>
        <p:spPr>
          <a:xfrm>
            <a:off x="4589897" y="2122599"/>
            <a:ext cx="680400" cy="6789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1"/>
                </a:solidFill>
              </a:rPr>
              <a:t>XX%</a:t>
            </a:r>
            <a:endParaRPr lang="en-PH" sz="1200" b="1" dirty="0">
              <a:solidFill>
                <a:schemeClr val="accent1"/>
              </a:solidFill>
            </a:endParaRPr>
          </a:p>
        </p:txBody>
      </p:sp>
      <p:sp>
        <p:nvSpPr>
          <p:cNvPr id="123" name="Rectangle 122">
            <a:extLst>
              <a:ext uri="{FF2B5EF4-FFF2-40B4-BE49-F238E27FC236}">
                <a16:creationId xmlns:a16="http://schemas.microsoft.com/office/drawing/2014/main" id="{5B108182-64DE-448B-9BD6-8BBC0325A34E}"/>
              </a:ext>
            </a:extLst>
          </p:cNvPr>
          <p:cNvSpPr/>
          <p:nvPr/>
        </p:nvSpPr>
        <p:spPr>
          <a:xfrm>
            <a:off x="3771106" y="3381263"/>
            <a:ext cx="1601786"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r>
              <a:rPr lang="en-PH" sz="1000" dirty="0"/>
              <a:t>Lorem ipsum dolor sit amet, consectetur adipiscing elit</a:t>
            </a:r>
          </a:p>
        </p:txBody>
      </p:sp>
      <p:pic>
        <p:nvPicPr>
          <p:cNvPr id="125" name="Picture 124">
            <a:extLst>
              <a:ext uri="{FF2B5EF4-FFF2-40B4-BE49-F238E27FC236}">
                <a16:creationId xmlns:a16="http://schemas.microsoft.com/office/drawing/2014/main" id="{2D333436-47D5-4F9D-881B-BF4A1D816D24}"/>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24293" b="30075"/>
          <a:stretch/>
        </p:blipFill>
        <p:spPr>
          <a:xfrm>
            <a:off x="5546047" y="2324465"/>
            <a:ext cx="1601787"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26" name="Oval 125">
            <a:extLst>
              <a:ext uri="{FF2B5EF4-FFF2-40B4-BE49-F238E27FC236}">
                <a16:creationId xmlns:a16="http://schemas.microsoft.com/office/drawing/2014/main" id="{AE6F02A8-E0AA-42F4-BE7D-D66D307AF849}"/>
              </a:ext>
            </a:extLst>
          </p:cNvPr>
          <p:cNvSpPr/>
          <p:nvPr/>
        </p:nvSpPr>
        <p:spPr>
          <a:xfrm>
            <a:off x="6364838" y="2122599"/>
            <a:ext cx="680400" cy="6789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1"/>
                </a:solidFill>
              </a:rPr>
              <a:t>XX%</a:t>
            </a:r>
            <a:endParaRPr lang="en-PH" sz="1200" b="1" dirty="0">
              <a:solidFill>
                <a:schemeClr val="accent1"/>
              </a:solidFill>
            </a:endParaRPr>
          </a:p>
        </p:txBody>
      </p:sp>
      <p:sp>
        <p:nvSpPr>
          <p:cNvPr id="127" name="Rectangle 126">
            <a:extLst>
              <a:ext uri="{FF2B5EF4-FFF2-40B4-BE49-F238E27FC236}">
                <a16:creationId xmlns:a16="http://schemas.microsoft.com/office/drawing/2014/main" id="{BEF3946D-EA7F-4356-92A4-AE77A362A772}"/>
              </a:ext>
            </a:extLst>
          </p:cNvPr>
          <p:cNvSpPr/>
          <p:nvPr/>
        </p:nvSpPr>
        <p:spPr>
          <a:xfrm>
            <a:off x="5546047" y="3381263"/>
            <a:ext cx="1601786"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r>
              <a:rPr lang="en-PH" sz="1000" dirty="0"/>
              <a:t>Lorem ipsum dolor sit amet, consectetur adipiscing elit</a:t>
            </a:r>
          </a:p>
        </p:txBody>
      </p:sp>
      <p:pic>
        <p:nvPicPr>
          <p:cNvPr id="129" name="Picture 128">
            <a:extLst>
              <a:ext uri="{FF2B5EF4-FFF2-40B4-BE49-F238E27FC236}">
                <a16:creationId xmlns:a16="http://schemas.microsoft.com/office/drawing/2014/main" id="{126B4409-C7CC-41E0-BE32-BB47017CEEC8}"/>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24293" b="30075"/>
          <a:stretch/>
        </p:blipFill>
        <p:spPr>
          <a:xfrm>
            <a:off x="7320987" y="2324465"/>
            <a:ext cx="1601787"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30" name="Oval 129">
            <a:extLst>
              <a:ext uri="{FF2B5EF4-FFF2-40B4-BE49-F238E27FC236}">
                <a16:creationId xmlns:a16="http://schemas.microsoft.com/office/drawing/2014/main" id="{B305520F-34BF-4523-B5D6-1E1346FF607A}"/>
              </a:ext>
            </a:extLst>
          </p:cNvPr>
          <p:cNvSpPr/>
          <p:nvPr/>
        </p:nvSpPr>
        <p:spPr>
          <a:xfrm>
            <a:off x="8139778" y="2122599"/>
            <a:ext cx="680400" cy="6789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1"/>
                </a:solidFill>
              </a:rPr>
              <a:t>XX%</a:t>
            </a:r>
            <a:endParaRPr lang="en-PH" sz="1200" b="1" dirty="0">
              <a:solidFill>
                <a:schemeClr val="accent1"/>
              </a:solidFill>
            </a:endParaRPr>
          </a:p>
        </p:txBody>
      </p:sp>
      <p:sp>
        <p:nvSpPr>
          <p:cNvPr id="131" name="Rectangle 130">
            <a:extLst>
              <a:ext uri="{FF2B5EF4-FFF2-40B4-BE49-F238E27FC236}">
                <a16:creationId xmlns:a16="http://schemas.microsoft.com/office/drawing/2014/main" id="{E8B0AACF-251A-4694-9A73-679D9C8BDFF8}"/>
              </a:ext>
            </a:extLst>
          </p:cNvPr>
          <p:cNvSpPr/>
          <p:nvPr/>
        </p:nvSpPr>
        <p:spPr>
          <a:xfrm>
            <a:off x="7320987" y="3381263"/>
            <a:ext cx="1601786"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r>
              <a:rPr lang="en-PH" sz="1000" dirty="0"/>
              <a:t>Lorem ipsum dolor sit amet, consectetur adipiscing elit</a:t>
            </a:r>
          </a:p>
        </p:txBody>
      </p:sp>
      <p:pic>
        <p:nvPicPr>
          <p:cNvPr id="133" name="Picture 132">
            <a:extLst>
              <a:ext uri="{FF2B5EF4-FFF2-40B4-BE49-F238E27FC236}">
                <a16:creationId xmlns:a16="http://schemas.microsoft.com/office/drawing/2014/main" id="{5350E8D3-A4CF-446D-85DC-8E33745F9F49}"/>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24293" b="30075"/>
          <a:stretch/>
        </p:blipFill>
        <p:spPr>
          <a:xfrm>
            <a:off x="221226" y="4265808"/>
            <a:ext cx="1601787"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34" name="Oval 133">
            <a:extLst>
              <a:ext uri="{FF2B5EF4-FFF2-40B4-BE49-F238E27FC236}">
                <a16:creationId xmlns:a16="http://schemas.microsoft.com/office/drawing/2014/main" id="{42A16250-3E2E-4702-B889-7D5A1B7ACA1B}"/>
              </a:ext>
            </a:extLst>
          </p:cNvPr>
          <p:cNvSpPr/>
          <p:nvPr/>
        </p:nvSpPr>
        <p:spPr>
          <a:xfrm>
            <a:off x="1040017" y="4063942"/>
            <a:ext cx="680400" cy="6789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1"/>
                </a:solidFill>
              </a:rPr>
              <a:t>XX%</a:t>
            </a:r>
            <a:endParaRPr lang="en-PH" sz="1200" b="1" dirty="0">
              <a:solidFill>
                <a:schemeClr val="accent1"/>
              </a:solidFill>
            </a:endParaRPr>
          </a:p>
        </p:txBody>
      </p:sp>
      <p:sp>
        <p:nvSpPr>
          <p:cNvPr id="135" name="Rectangle 134">
            <a:extLst>
              <a:ext uri="{FF2B5EF4-FFF2-40B4-BE49-F238E27FC236}">
                <a16:creationId xmlns:a16="http://schemas.microsoft.com/office/drawing/2014/main" id="{7F71ECBC-67C2-439D-BE2C-8018CA6C59EE}"/>
              </a:ext>
            </a:extLst>
          </p:cNvPr>
          <p:cNvSpPr/>
          <p:nvPr/>
        </p:nvSpPr>
        <p:spPr>
          <a:xfrm>
            <a:off x="221226" y="5322606"/>
            <a:ext cx="1601786"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r>
              <a:rPr lang="en-PH" sz="1000" dirty="0"/>
              <a:t>Lorem ipsum dolor sit amet, consectetur adipiscing elit</a:t>
            </a:r>
          </a:p>
        </p:txBody>
      </p:sp>
      <p:pic>
        <p:nvPicPr>
          <p:cNvPr id="137" name="Picture 136">
            <a:extLst>
              <a:ext uri="{FF2B5EF4-FFF2-40B4-BE49-F238E27FC236}">
                <a16:creationId xmlns:a16="http://schemas.microsoft.com/office/drawing/2014/main" id="{80FC217F-3815-47DD-A973-ABDA9850B554}"/>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24293" b="30075"/>
          <a:stretch/>
        </p:blipFill>
        <p:spPr>
          <a:xfrm>
            <a:off x="1996166" y="4265808"/>
            <a:ext cx="1601787"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38" name="Oval 137">
            <a:extLst>
              <a:ext uri="{FF2B5EF4-FFF2-40B4-BE49-F238E27FC236}">
                <a16:creationId xmlns:a16="http://schemas.microsoft.com/office/drawing/2014/main" id="{6307455B-0A94-4A24-8940-23A45FA9034C}"/>
              </a:ext>
            </a:extLst>
          </p:cNvPr>
          <p:cNvSpPr/>
          <p:nvPr/>
        </p:nvSpPr>
        <p:spPr>
          <a:xfrm>
            <a:off x="2814957" y="4063942"/>
            <a:ext cx="680400" cy="6789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1"/>
                </a:solidFill>
              </a:rPr>
              <a:t>XX%</a:t>
            </a:r>
            <a:endParaRPr lang="en-PH" sz="1200" b="1" dirty="0">
              <a:solidFill>
                <a:schemeClr val="accent1"/>
              </a:solidFill>
            </a:endParaRPr>
          </a:p>
        </p:txBody>
      </p:sp>
      <p:sp>
        <p:nvSpPr>
          <p:cNvPr id="139" name="Rectangle 138">
            <a:extLst>
              <a:ext uri="{FF2B5EF4-FFF2-40B4-BE49-F238E27FC236}">
                <a16:creationId xmlns:a16="http://schemas.microsoft.com/office/drawing/2014/main" id="{CF220C6C-D973-4C55-85B9-7A0205698D14}"/>
              </a:ext>
            </a:extLst>
          </p:cNvPr>
          <p:cNvSpPr/>
          <p:nvPr/>
        </p:nvSpPr>
        <p:spPr>
          <a:xfrm>
            <a:off x="1996166" y="5322606"/>
            <a:ext cx="1601786"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r>
              <a:rPr lang="en-PH" sz="1000" dirty="0"/>
              <a:t>Lorem ipsum dolor sit amet, consectetur adipiscing elit</a:t>
            </a:r>
          </a:p>
        </p:txBody>
      </p:sp>
      <p:pic>
        <p:nvPicPr>
          <p:cNvPr id="141" name="Picture 140">
            <a:extLst>
              <a:ext uri="{FF2B5EF4-FFF2-40B4-BE49-F238E27FC236}">
                <a16:creationId xmlns:a16="http://schemas.microsoft.com/office/drawing/2014/main" id="{F8D4C3C2-A4A7-4A4B-934A-E45EDA01FD91}"/>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24293" b="30075"/>
          <a:stretch/>
        </p:blipFill>
        <p:spPr>
          <a:xfrm>
            <a:off x="3771106" y="4265808"/>
            <a:ext cx="1601787"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42" name="Oval 141">
            <a:extLst>
              <a:ext uri="{FF2B5EF4-FFF2-40B4-BE49-F238E27FC236}">
                <a16:creationId xmlns:a16="http://schemas.microsoft.com/office/drawing/2014/main" id="{1494B14A-AE6E-4D65-9BD2-69E233BDCC25}"/>
              </a:ext>
            </a:extLst>
          </p:cNvPr>
          <p:cNvSpPr/>
          <p:nvPr/>
        </p:nvSpPr>
        <p:spPr>
          <a:xfrm>
            <a:off x="4589897" y="4063942"/>
            <a:ext cx="680400" cy="6789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1"/>
                </a:solidFill>
              </a:rPr>
              <a:t>XX%</a:t>
            </a:r>
            <a:endParaRPr lang="en-PH" sz="1200" b="1" dirty="0">
              <a:solidFill>
                <a:schemeClr val="accent1"/>
              </a:solidFill>
            </a:endParaRPr>
          </a:p>
        </p:txBody>
      </p:sp>
      <p:sp>
        <p:nvSpPr>
          <p:cNvPr id="143" name="Rectangle 142">
            <a:extLst>
              <a:ext uri="{FF2B5EF4-FFF2-40B4-BE49-F238E27FC236}">
                <a16:creationId xmlns:a16="http://schemas.microsoft.com/office/drawing/2014/main" id="{293F8C60-8532-4EE8-9116-9B075FC1089A}"/>
              </a:ext>
            </a:extLst>
          </p:cNvPr>
          <p:cNvSpPr/>
          <p:nvPr/>
        </p:nvSpPr>
        <p:spPr>
          <a:xfrm>
            <a:off x="3771106" y="5322606"/>
            <a:ext cx="1601786"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r>
              <a:rPr lang="en-PH" sz="1000" dirty="0"/>
              <a:t>Lorem ipsum dolor sit amet, consectetur adipiscing elit</a:t>
            </a:r>
          </a:p>
        </p:txBody>
      </p:sp>
      <p:pic>
        <p:nvPicPr>
          <p:cNvPr id="145" name="Picture 144">
            <a:extLst>
              <a:ext uri="{FF2B5EF4-FFF2-40B4-BE49-F238E27FC236}">
                <a16:creationId xmlns:a16="http://schemas.microsoft.com/office/drawing/2014/main" id="{94FC50CE-ADAB-45EC-BD75-6633A028D13A}"/>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24293" b="30075"/>
          <a:stretch/>
        </p:blipFill>
        <p:spPr>
          <a:xfrm>
            <a:off x="5546047" y="4265808"/>
            <a:ext cx="1601787"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46" name="Oval 145">
            <a:extLst>
              <a:ext uri="{FF2B5EF4-FFF2-40B4-BE49-F238E27FC236}">
                <a16:creationId xmlns:a16="http://schemas.microsoft.com/office/drawing/2014/main" id="{36B43148-1835-4E8D-A10E-0C320F65367B}"/>
              </a:ext>
            </a:extLst>
          </p:cNvPr>
          <p:cNvSpPr/>
          <p:nvPr/>
        </p:nvSpPr>
        <p:spPr>
          <a:xfrm>
            <a:off x="6364838" y="4063942"/>
            <a:ext cx="680400" cy="6789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1"/>
                </a:solidFill>
              </a:rPr>
              <a:t>XX%</a:t>
            </a:r>
            <a:endParaRPr lang="en-PH" sz="1200" b="1" dirty="0">
              <a:solidFill>
                <a:schemeClr val="accent1"/>
              </a:solidFill>
            </a:endParaRPr>
          </a:p>
        </p:txBody>
      </p:sp>
      <p:sp>
        <p:nvSpPr>
          <p:cNvPr id="147" name="Rectangle 146">
            <a:extLst>
              <a:ext uri="{FF2B5EF4-FFF2-40B4-BE49-F238E27FC236}">
                <a16:creationId xmlns:a16="http://schemas.microsoft.com/office/drawing/2014/main" id="{8E586ADD-4D30-42BD-A8E1-FEDD51B38EDD}"/>
              </a:ext>
            </a:extLst>
          </p:cNvPr>
          <p:cNvSpPr/>
          <p:nvPr/>
        </p:nvSpPr>
        <p:spPr>
          <a:xfrm>
            <a:off x="5546047" y="5322606"/>
            <a:ext cx="1601786"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r>
              <a:rPr lang="en-PH" sz="1000" dirty="0"/>
              <a:t>Lorem ipsum dolor sit amet, consectetur adipiscing elit</a:t>
            </a:r>
          </a:p>
        </p:txBody>
      </p:sp>
      <p:pic>
        <p:nvPicPr>
          <p:cNvPr id="149" name="Picture 148">
            <a:extLst>
              <a:ext uri="{FF2B5EF4-FFF2-40B4-BE49-F238E27FC236}">
                <a16:creationId xmlns:a16="http://schemas.microsoft.com/office/drawing/2014/main" id="{31B248A5-7CF9-4002-8D4F-39379CAF27F8}"/>
              </a:ext>
            </a:extLst>
          </p:cNvPr>
          <p:cNvPicPr>
            <a:picLocks noChangeAspect="1"/>
          </p:cNvPicPr>
          <p:nvPr/>
        </p:nvPicPr>
        <p:blipFill rotWithShape="1">
          <a:blip r:embed="rId2">
            <a:extLst>
              <a:ext uri="{28A0092B-C50C-407E-A947-70E740481C1C}">
                <a14:useLocalDpi xmlns:a14="http://schemas.microsoft.com/office/drawing/2010/main" val="0"/>
              </a:ext>
            </a:extLst>
          </a:blip>
          <a:srcRect l="8332" t="1654" r="24293" b="30075"/>
          <a:stretch/>
        </p:blipFill>
        <p:spPr>
          <a:xfrm>
            <a:off x="7320987" y="4265808"/>
            <a:ext cx="1601787" cy="1541479"/>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50" name="Oval 149">
            <a:extLst>
              <a:ext uri="{FF2B5EF4-FFF2-40B4-BE49-F238E27FC236}">
                <a16:creationId xmlns:a16="http://schemas.microsoft.com/office/drawing/2014/main" id="{5DC03461-5B3C-4910-8292-574519E0EBEF}"/>
              </a:ext>
            </a:extLst>
          </p:cNvPr>
          <p:cNvSpPr/>
          <p:nvPr/>
        </p:nvSpPr>
        <p:spPr>
          <a:xfrm>
            <a:off x="8139778" y="4063942"/>
            <a:ext cx="680400" cy="678939"/>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b="1" dirty="0">
                <a:solidFill>
                  <a:schemeClr val="accent1"/>
                </a:solidFill>
              </a:rPr>
              <a:t>XX%</a:t>
            </a:r>
            <a:endParaRPr lang="en-PH" sz="1200" b="1" dirty="0">
              <a:solidFill>
                <a:schemeClr val="accent1"/>
              </a:solidFill>
            </a:endParaRPr>
          </a:p>
        </p:txBody>
      </p:sp>
      <p:sp>
        <p:nvSpPr>
          <p:cNvPr id="151" name="Rectangle 150">
            <a:extLst>
              <a:ext uri="{FF2B5EF4-FFF2-40B4-BE49-F238E27FC236}">
                <a16:creationId xmlns:a16="http://schemas.microsoft.com/office/drawing/2014/main" id="{F4F31DEC-A975-4201-BE17-EAA4D91C343A}"/>
              </a:ext>
            </a:extLst>
          </p:cNvPr>
          <p:cNvSpPr/>
          <p:nvPr/>
        </p:nvSpPr>
        <p:spPr>
          <a:xfrm>
            <a:off x="7320987" y="5322606"/>
            <a:ext cx="1601786" cy="484681"/>
          </a:xfrm>
          <a:prstGeom prst="rect">
            <a:avLst/>
          </a:prstGeom>
          <a:solidFill>
            <a:schemeClr val="tx1">
              <a:alpha val="5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a:bodyPr>
          <a:lstStyle/>
          <a:p>
            <a:r>
              <a:rPr lang="en-PH" sz="1000" dirty="0"/>
              <a:t>Lorem ipsum dolor sit amet, consectetur adipiscing elit</a:t>
            </a:r>
          </a:p>
        </p:txBody>
      </p:sp>
    </p:spTree>
    <p:extLst>
      <p:ext uri="{BB962C8B-B14F-4D97-AF65-F5344CB8AC3E}">
        <p14:creationId xmlns:p14="http://schemas.microsoft.com/office/powerpoint/2010/main" val="159921449"/>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788EB67-D088-401B-B959-C31D8168B28F}"/>
              </a:ext>
            </a:extLst>
          </p:cNvPr>
          <p:cNvSpPr>
            <a:spLocks noGrp="1"/>
          </p:cNvSpPr>
          <p:nvPr>
            <p:ph type="title"/>
          </p:nvPr>
        </p:nvSpPr>
        <p:spPr>
          <a:xfrm>
            <a:off x="221226" y="365126"/>
            <a:ext cx="8701548" cy="578772"/>
          </a:xfrm>
        </p:spPr>
        <p:txBody>
          <a:bodyPr/>
          <a:lstStyle/>
          <a:p>
            <a:r>
              <a:rPr lang="en-US" dirty="0"/>
              <a:t>Five-Column Image with Footer Callouts</a:t>
            </a:r>
          </a:p>
        </p:txBody>
      </p:sp>
      <p:pic>
        <p:nvPicPr>
          <p:cNvPr id="4" name="Picture 3">
            <a:extLst>
              <a:ext uri="{FF2B5EF4-FFF2-40B4-BE49-F238E27FC236}">
                <a16:creationId xmlns:a16="http://schemas.microsoft.com/office/drawing/2014/main" id="{91910393-9232-4F64-AA74-9141BC877D40}"/>
              </a:ext>
            </a:extLst>
          </p:cNvPr>
          <p:cNvPicPr>
            <a:picLocks noChangeAspect="1"/>
          </p:cNvPicPr>
          <p:nvPr/>
        </p:nvPicPr>
        <p:blipFill rotWithShape="1">
          <a:blip r:embed="rId2">
            <a:extLst>
              <a:ext uri="{28A0092B-C50C-407E-A947-70E740481C1C}">
                <a14:useLocalDpi xmlns:a14="http://schemas.microsoft.com/office/drawing/2010/main" val="0"/>
              </a:ext>
            </a:extLst>
          </a:blip>
          <a:srcRect l="10019" t="1989" r="9250" b="5657"/>
          <a:stretch/>
        </p:blipFill>
        <p:spPr>
          <a:xfrm>
            <a:off x="221225" y="2046673"/>
            <a:ext cx="159614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13" name="Text Placeholder 9">
            <a:extLst>
              <a:ext uri="{FF2B5EF4-FFF2-40B4-BE49-F238E27FC236}">
                <a16:creationId xmlns:a16="http://schemas.microsoft.com/office/drawing/2014/main" id="{C7EC195B-7C18-4320-A9A9-435E4C2F9D67}"/>
              </a:ext>
            </a:extLst>
          </p:cNvPr>
          <p:cNvSpPr txBox="1">
            <a:spLocks/>
          </p:cNvSpPr>
          <p:nvPr/>
        </p:nvSpPr>
        <p:spPr>
          <a:xfrm>
            <a:off x="221225" y="3805151"/>
            <a:ext cx="1596143"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100" b="1" dirty="0">
                <a:solidFill>
                  <a:schemeClr val="accent1"/>
                </a:solidFill>
              </a:rPr>
              <a:t>Lorem ipsum dolor sit</a:t>
            </a:r>
            <a:endParaRPr lang="en-US" sz="1100" b="1" dirty="0">
              <a:solidFill>
                <a:schemeClr val="accent1"/>
              </a:solidFill>
            </a:endParaRPr>
          </a:p>
        </p:txBody>
      </p:sp>
      <p:sp>
        <p:nvSpPr>
          <p:cNvPr id="19" name="TextBox 18">
            <a:extLst>
              <a:ext uri="{FF2B5EF4-FFF2-40B4-BE49-F238E27FC236}">
                <a16:creationId xmlns:a16="http://schemas.microsoft.com/office/drawing/2014/main" id="{72C78900-F4D3-4C62-8BDB-E420C9D406BF}"/>
              </a:ext>
            </a:extLst>
          </p:cNvPr>
          <p:cNvSpPr txBox="1"/>
          <p:nvPr/>
        </p:nvSpPr>
        <p:spPr>
          <a:xfrm>
            <a:off x="221227" y="4215441"/>
            <a:ext cx="1596142" cy="484748"/>
          </a:xfrm>
          <a:prstGeom prst="rect">
            <a:avLst/>
          </a:prstGeom>
          <a:noFill/>
        </p:spPr>
        <p:txBody>
          <a:bodyPr wrap="square" lIns="0" tIns="0" rIns="0" bIns="0" rtlCol="0">
            <a:spAutoFit/>
          </a:bodyPr>
          <a:lstStyle/>
          <a:p>
            <a:r>
              <a:rPr lang="en-PH" sz="1050" dirty="0"/>
              <a:t>Lorem ipsum dolor sit amet, consectetur adipiscing elit. </a:t>
            </a:r>
          </a:p>
        </p:txBody>
      </p:sp>
      <p:sp>
        <p:nvSpPr>
          <p:cNvPr id="3" name="Arrow: Chevron 2">
            <a:extLst>
              <a:ext uri="{FF2B5EF4-FFF2-40B4-BE49-F238E27FC236}">
                <a16:creationId xmlns:a16="http://schemas.microsoft.com/office/drawing/2014/main" id="{C85E23E6-484A-4697-829F-3E63ADAA068F}"/>
              </a:ext>
            </a:extLst>
          </p:cNvPr>
          <p:cNvSpPr/>
          <p:nvPr/>
        </p:nvSpPr>
        <p:spPr>
          <a:xfrm rot="5400000">
            <a:off x="914800" y="4611115"/>
            <a:ext cx="208996" cy="848360"/>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5" name="Rectangle: Rounded Corners 4">
            <a:extLst>
              <a:ext uri="{FF2B5EF4-FFF2-40B4-BE49-F238E27FC236}">
                <a16:creationId xmlns:a16="http://schemas.microsoft.com/office/drawing/2014/main" id="{DDF4EC29-CB11-4248-97E2-A0791E4B16F9}"/>
              </a:ext>
            </a:extLst>
          </p:cNvPr>
          <p:cNvSpPr/>
          <p:nvPr/>
        </p:nvSpPr>
        <p:spPr>
          <a:xfrm>
            <a:off x="221226" y="5317579"/>
            <a:ext cx="1596143" cy="612159"/>
          </a:xfrm>
          <a:prstGeom prst="roundRect">
            <a:avLst>
              <a:gd name="adj" fmla="val 13223"/>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bg1"/>
                </a:solidFill>
              </a:rPr>
              <a:t>Lorem ipsum dolor sit amet, consectetur</a:t>
            </a:r>
          </a:p>
        </p:txBody>
      </p:sp>
      <p:sp>
        <p:nvSpPr>
          <p:cNvPr id="51" name="Text Placeholder 19">
            <a:extLst>
              <a:ext uri="{FF2B5EF4-FFF2-40B4-BE49-F238E27FC236}">
                <a16:creationId xmlns:a16="http://schemas.microsoft.com/office/drawing/2014/main" id="{0CBC676A-D949-4771-9827-A812373AD1DD}"/>
              </a:ext>
            </a:extLst>
          </p:cNvPr>
          <p:cNvSpPr txBox="1">
            <a:spLocks/>
          </p:cNvSpPr>
          <p:nvPr/>
        </p:nvSpPr>
        <p:spPr>
          <a:xfrm>
            <a:off x="221226" y="1227310"/>
            <a:ext cx="870154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52" name="Straight Connector 51">
            <a:extLst>
              <a:ext uri="{FF2B5EF4-FFF2-40B4-BE49-F238E27FC236}">
                <a16:creationId xmlns:a16="http://schemas.microsoft.com/office/drawing/2014/main" id="{76CD6ECB-273F-475B-A563-10BFC4C18CC2}"/>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pic>
        <p:nvPicPr>
          <p:cNvPr id="31" name="Picture 30">
            <a:extLst>
              <a:ext uri="{FF2B5EF4-FFF2-40B4-BE49-F238E27FC236}">
                <a16:creationId xmlns:a16="http://schemas.microsoft.com/office/drawing/2014/main" id="{C04024CA-8B21-49CA-9DFC-E44EE048BF48}"/>
              </a:ext>
            </a:extLst>
          </p:cNvPr>
          <p:cNvPicPr>
            <a:picLocks noChangeAspect="1"/>
          </p:cNvPicPr>
          <p:nvPr/>
        </p:nvPicPr>
        <p:blipFill rotWithShape="1">
          <a:blip r:embed="rId2">
            <a:extLst>
              <a:ext uri="{28A0092B-C50C-407E-A947-70E740481C1C}">
                <a14:useLocalDpi xmlns:a14="http://schemas.microsoft.com/office/drawing/2010/main" val="0"/>
              </a:ext>
            </a:extLst>
          </a:blip>
          <a:srcRect l="10019" t="1989" r="9250" b="5657"/>
          <a:stretch/>
        </p:blipFill>
        <p:spPr>
          <a:xfrm>
            <a:off x="1997577" y="2046673"/>
            <a:ext cx="159614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pic>
        <p:nvPicPr>
          <p:cNvPr id="32" name="Picture 31">
            <a:extLst>
              <a:ext uri="{FF2B5EF4-FFF2-40B4-BE49-F238E27FC236}">
                <a16:creationId xmlns:a16="http://schemas.microsoft.com/office/drawing/2014/main" id="{FC01FB84-36FA-47EC-BA4D-E529B62DD59B}"/>
              </a:ext>
            </a:extLst>
          </p:cNvPr>
          <p:cNvPicPr>
            <a:picLocks noChangeAspect="1"/>
          </p:cNvPicPr>
          <p:nvPr/>
        </p:nvPicPr>
        <p:blipFill rotWithShape="1">
          <a:blip r:embed="rId2">
            <a:extLst>
              <a:ext uri="{28A0092B-C50C-407E-A947-70E740481C1C}">
                <a14:useLocalDpi xmlns:a14="http://schemas.microsoft.com/office/drawing/2010/main" val="0"/>
              </a:ext>
            </a:extLst>
          </a:blip>
          <a:srcRect l="10019" t="1989" r="9250" b="5657"/>
          <a:stretch/>
        </p:blipFill>
        <p:spPr>
          <a:xfrm>
            <a:off x="3773928" y="2046673"/>
            <a:ext cx="159614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pic>
        <p:nvPicPr>
          <p:cNvPr id="33" name="Picture 32">
            <a:extLst>
              <a:ext uri="{FF2B5EF4-FFF2-40B4-BE49-F238E27FC236}">
                <a16:creationId xmlns:a16="http://schemas.microsoft.com/office/drawing/2014/main" id="{7197272F-E14D-43A8-AC94-3FE9D475BC44}"/>
              </a:ext>
            </a:extLst>
          </p:cNvPr>
          <p:cNvPicPr>
            <a:picLocks noChangeAspect="1"/>
          </p:cNvPicPr>
          <p:nvPr/>
        </p:nvPicPr>
        <p:blipFill rotWithShape="1">
          <a:blip r:embed="rId2">
            <a:extLst>
              <a:ext uri="{28A0092B-C50C-407E-A947-70E740481C1C}">
                <a14:useLocalDpi xmlns:a14="http://schemas.microsoft.com/office/drawing/2010/main" val="0"/>
              </a:ext>
            </a:extLst>
          </a:blip>
          <a:srcRect l="10019" t="1989" r="9250" b="5657"/>
          <a:stretch/>
        </p:blipFill>
        <p:spPr>
          <a:xfrm>
            <a:off x="5550279" y="2046673"/>
            <a:ext cx="159614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pic>
        <p:nvPicPr>
          <p:cNvPr id="36" name="Picture 35">
            <a:extLst>
              <a:ext uri="{FF2B5EF4-FFF2-40B4-BE49-F238E27FC236}">
                <a16:creationId xmlns:a16="http://schemas.microsoft.com/office/drawing/2014/main" id="{9569B20E-7980-4540-AD0D-85CD7F97721D}"/>
              </a:ext>
            </a:extLst>
          </p:cNvPr>
          <p:cNvPicPr>
            <a:picLocks noChangeAspect="1"/>
          </p:cNvPicPr>
          <p:nvPr/>
        </p:nvPicPr>
        <p:blipFill rotWithShape="1">
          <a:blip r:embed="rId2">
            <a:extLst>
              <a:ext uri="{28A0092B-C50C-407E-A947-70E740481C1C}">
                <a14:useLocalDpi xmlns:a14="http://schemas.microsoft.com/office/drawing/2010/main" val="0"/>
              </a:ext>
            </a:extLst>
          </a:blip>
          <a:srcRect l="10019" t="1989" r="9250" b="5657"/>
          <a:stretch/>
        </p:blipFill>
        <p:spPr>
          <a:xfrm>
            <a:off x="7326630" y="2046673"/>
            <a:ext cx="1596144" cy="1734082"/>
          </a:xfrm>
          <a:custGeom>
            <a:avLst/>
            <a:gdLst>
              <a:gd name="connsiteX0" fmla="*/ 0 w 5427286"/>
              <a:gd name="connsiteY0" fmla="*/ 0 h 3735623"/>
              <a:gd name="connsiteX1" fmla="*/ 5427286 w 5427286"/>
              <a:gd name="connsiteY1" fmla="*/ 0 h 3735623"/>
              <a:gd name="connsiteX2" fmla="*/ 5427286 w 5427286"/>
              <a:gd name="connsiteY2" fmla="*/ 3735623 h 3735623"/>
              <a:gd name="connsiteX3" fmla="*/ 0 w 5427286"/>
              <a:gd name="connsiteY3" fmla="*/ 3735623 h 3735623"/>
            </a:gdLst>
            <a:ahLst/>
            <a:cxnLst>
              <a:cxn ang="0">
                <a:pos x="connsiteX0" y="connsiteY0"/>
              </a:cxn>
              <a:cxn ang="0">
                <a:pos x="connsiteX1" y="connsiteY1"/>
              </a:cxn>
              <a:cxn ang="0">
                <a:pos x="connsiteX2" y="connsiteY2"/>
              </a:cxn>
              <a:cxn ang="0">
                <a:pos x="connsiteX3" y="connsiteY3"/>
              </a:cxn>
            </a:cxnLst>
            <a:rect l="l" t="t" r="r" b="b"/>
            <a:pathLst>
              <a:path w="5427286" h="3735623">
                <a:moveTo>
                  <a:pt x="0" y="0"/>
                </a:moveTo>
                <a:lnTo>
                  <a:pt x="5427286" y="0"/>
                </a:lnTo>
                <a:lnTo>
                  <a:pt x="5427286" y="3735623"/>
                </a:lnTo>
                <a:lnTo>
                  <a:pt x="0" y="3735623"/>
                </a:lnTo>
                <a:close/>
              </a:path>
            </a:pathLst>
          </a:custGeom>
        </p:spPr>
      </p:pic>
      <p:sp>
        <p:nvSpPr>
          <p:cNvPr id="53" name="Text Placeholder 9">
            <a:extLst>
              <a:ext uri="{FF2B5EF4-FFF2-40B4-BE49-F238E27FC236}">
                <a16:creationId xmlns:a16="http://schemas.microsoft.com/office/drawing/2014/main" id="{36D4EDF3-1449-4E31-9335-DC7B2B4BA808}"/>
              </a:ext>
            </a:extLst>
          </p:cNvPr>
          <p:cNvSpPr txBox="1">
            <a:spLocks/>
          </p:cNvSpPr>
          <p:nvPr/>
        </p:nvSpPr>
        <p:spPr>
          <a:xfrm>
            <a:off x="1997577" y="3805151"/>
            <a:ext cx="1596143"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100" b="1" dirty="0">
                <a:solidFill>
                  <a:schemeClr val="accent1"/>
                </a:solidFill>
              </a:rPr>
              <a:t>Lorem ipsum dolor sit</a:t>
            </a:r>
            <a:endParaRPr lang="en-US" sz="1100" b="1" dirty="0">
              <a:solidFill>
                <a:schemeClr val="accent1"/>
              </a:solidFill>
            </a:endParaRPr>
          </a:p>
        </p:txBody>
      </p:sp>
      <p:sp>
        <p:nvSpPr>
          <p:cNvPr id="54" name="TextBox 53">
            <a:extLst>
              <a:ext uri="{FF2B5EF4-FFF2-40B4-BE49-F238E27FC236}">
                <a16:creationId xmlns:a16="http://schemas.microsoft.com/office/drawing/2014/main" id="{9C5CFBC3-13EE-4EC7-A018-580687207C26}"/>
              </a:ext>
            </a:extLst>
          </p:cNvPr>
          <p:cNvSpPr txBox="1"/>
          <p:nvPr/>
        </p:nvSpPr>
        <p:spPr>
          <a:xfrm>
            <a:off x="1997579" y="4215441"/>
            <a:ext cx="1596142" cy="484748"/>
          </a:xfrm>
          <a:prstGeom prst="rect">
            <a:avLst/>
          </a:prstGeom>
          <a:noFill/>
        </p:spPr>
        <p:txBody>
          <a:bodyPr wrap="square" lIns="0" tIns="0" rIns="0" bIns="0" rtlCol="0">
            <a:spAutoFit/>
          </a:bodyPr>
          <a:lstStyle/>
          <a:p>
            <a:r>
              <a:rPr lang="en-PH" sz="1050" dirty="0"/>
              <a:t>Lorem ipsum dolor sit amet, consectetur adipiscing elit. </a:t>
            </a:r>
          </a:p>
        </p:txBody>
      </p:sp>
      <p:sp>
        <p:nvSpPr>
          <p:cNvPr id="41" name="Arrow: Chevron 40">
            <a:extLst>
              <a:ext uri="{FF2B5EF4-FFF2-40B4-BE49-F238E27FC236}">
                <a16:creationId xmlns:a16="http://schemas.microsoft.com/office/drawing/2014/main" id="{373CFFA3-FD7C-4B4F-893E-FB2CB708B1B3}"/>
              </a:ext>
            </a:extLst>
          </p:cNvPr>
          <p:cNvSpPr/>
          <p:nvPr/>
        </p:nvSpPr>
        <p:spPr>
          <a:xfrm rot="5400000">
            <a:off x="2691152" y="4611115"/>
            <a:ext cx="208996" cy="848360"/>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44" name="Rectangle: Rounded Corners 43">
            <a:extLst>
              <a:ext uri="{FF2B5EF4-FFF2-40B4-BE49-F238E27FC236}">
                <a16:creationId xmlns:a16="http://schemas.microsoft.com/office/drawing/2014/main" id="{3413080F-2019-4328-ABFD-0F8272361CD5}"/>
              </a:ext>
            </a:extLst>
          </p:cNvPr>
          <p:cNvSpPr/>
          <p:nvPr/>
        </p:nvSpPr>
        <p:spPr>
          <a:xfrm>
            <a:off x="1997578" y="5317579"/>
            <a:ext cx="1596143" cy="612159"/>
          </a:xfrm>
          <a:prstGeom prst="roundRect">
            <a:avLst>
              <a:gd name="adj" fmla="val 13223"/>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bg1"/>
                </a:solidFill>
              </a:rPr>
              <a:t>Lorem ipsum dolor sit amet, consectetur</a:t>
            </a:r>
          </a:p>
        </p:txBody>
      </p:sp>
      <p:sp>
        <p:nvSpPr>
          <p:cNvPr id="59" name="Text Placeholder 9">
            <a:extLst>
              <a:ext uri="{FF2B5EF4-FFF2-40B4-BE49-F238E27FC236}">
                <a16:creationId xmlns:a16="http://schemas.microsoft.com/office/drawing/2014/main" id="{AFB4D631-AD6B-4017-B291-1389186BABE7}"/>
              </a:ext>
            </a:extLst>
          </p:cNvPr>
          <p:cNvSpPr txBox="1">
            <a:spLocks/>
          </p:cNvSpPr>
          <p:nvPr/>
        </p:nvSpPr>
        <p:spPr>
          <a:xfrm>
            <a:off x="3773928" y="3805151"/>
            <a:ext cx="1596143"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100" b="1" dirty="0">
                <a:solidFill>
                  <a:schemeClr val="accent1"/>
                </a:solidFill>
              </a:rPr>
              <a:t>Lorem ipsum dolor sit</a:t>
            </a:r>
            <a:endParaRPr lang="en-US" sz="1100" b="1" dirty="0">
              <a:solidFill>
                <a:schemeClr val="accent1"/>
              </a:solidFill>
            </a:endParaRPr>
          </a:p>
        </p:txBody>
      </p:sp>
      <p:sp>
        <p:nvSpPr>
          <p:cNvPr id="60" name="TextBox 59">
            <a:extLst>
              <a:ext uri="{FF2B5EF4-FFF2-40B4-BE49-F238E27FC236}">
                <a16:creationId xmlns:a16="http://schemas.microsoft.com/office/drawing/2014/main" id="{58C2ED1B-3773-40BB-8316-F674BFC6A8AB}"/>
              </a:ext>
            </a:extLst>
          </p:cNvPr>
          <p:cNvSpPr txBox="1"/>
          <p:nvPr/>
        </p:nvSpPr>
        <p:spPr>
          <a:xfrm>
            <a:off x="3773930" y="4215441"/>
            <a:ext cx="1596142" cy="484748"/>
          </a:xfrm>
          <a:prstGeom prst="rect">
            <a:avLst/>
          </a:prstGeom>
          <a:noFill/>
        </p:spPr>
        <p:txBody>
          <a:bodyPr wrap="square" lIns="0" tIns="0" rIns="0" bIns="0" rtlCol="0">
            <a:spAutoFit/>
          </a:bodyPr>
          <a:lstStyle/>
          <a:p>
            <a:r>
              <a:rPr lang="en-PH" sz="1050" dirty="0"/>
              <a:t>Lorem ipsum dolor sit amet, consectetur adipiscing elit. </a:t>
            </a:r>
          </a:p>
        </p:txBody>
      </p:sp>
      <p:sp>
        <p:nvSpPr>
          <p:cNvPr id="57" name="Arrow: Chevron 56">
            <a:extLst>
              <a:ext uri="{FF2B5EF4-FFF2-40B4-BE49-F238E27FC236}">
                <a16:creationId xmlns:a16="http://schemas.microsoft.com/office/drawing/2014/main" id="{4F654D63-0027-49EB-A9EE-C337F7BAE522}"/>
              </a:ext>
            </a:extLst>
          </p:cNvPr>
          <p:cNvSpPr/>
          <p:nvPr/>
        </p:nvSpPr>
        <p:spPr>
          <a:xfrm rot="5400000">
            <a:off x="4467503" y="4611115"/>
            <a:ext cx="208996" cy="848360"/>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58" name="Rectangle: Rounded Corners 57">
            <a:extLst>
              <a:ext uri="{FF2B5EF4-FFF2-40B4-BE49-F238E27FC236}">
                <a16:creationId xmlns:a16="http://schemas.microsoft.com/office/drawing/2014/main" id="{C6CA0F01-635F-418A-BB62-1AA6C4057B62}"/>
              </a:ext>
            </a:extLst>
          </p:cNvPr>
          <p:cNvSpPr/>
          <p:nvPr/>
        </p:nvSpPr>
        <p:spPr>
          <a:xfrm>
            <a:off x="3773929" y="5317579"/>
            <a:ext cx="1596143" cy="612159"/>
          </a:xfrm>
          <a:prstGeom prst="roundRect">
            <a:avLst>
              <a:gd name="adj" fmla="val 13223"/>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bg1"/>
                </a:solidFill>
              </a:rPr>
              <a:t>Lorem ipsum dolor sit amet, consectetur</a:t>
            </a:r>
          </a:p>
        </p:txBody>
      </p:sp>
      <p:sp>
        <p:nvSpPr>
          <p:cNvPr id="65" name="Text Placeholder 9">
            <a:extLst>
              <a:ext uri="{FF2B5EF4-FFF2-40B4-BE49-F238E27FC236}">
                <a16:creationId xmlns:a16="http://schemas.microsoft.com/office/drawing/2014/main" id="{37928044-99D9-44F0-8186-312CD57D33C3}"/>
              </a:ext>
            </a:extLst>
          </p:cNvPr>
          <p:cNvSpPr txBox="1">
            <a:spLocks/>
          </p:cNvSpPr>
          <p:nvPr/>
        </p:nvSpPr>
        <p:spPr>
          <a:xfrm>
            <a:off x="5550279" y="3805151"/>
            <a:ext cx="1596143"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100" b="1" dirty="0">
                <a:solidFill>
                  <a:schemeClr val="accent1"/>
                </a:solidFill>
              </a:rPr>
              <a:t>Lorem ipsum dolor sit</a:t>
            </a:r>
            <a:endParaRPr lang="en-US" sz="1100" b="1" dirty="0">
              <a:solidFill>
                <a:schemeClr val="accent1"/>
              </a:solidFill>
            </a:endParaRPr>
          </a:p>
        </p:txBody>
      </p:sp>
      <p:sp>
        <p:nvSpPr>
          <p:cNvPr id="66" name="TextBox 65">
            <a:extLst>
              <a:ext uri="{FF2B5EF4-FFF2-40B4-BE49-F238E27FC236}">
                <a16:creationId xmlns:a16="http://schemas.microsoft.com/office/drawing/2014/main" id="{0C88E1C1-760E-47CB-8CC4-D3C49A5F27F0}"/>
              </a:ext>
            </a:extLst>
          </p:cNvPr>
          <p:cNvSpPr txBox="1"/>
          <p:nvPr/>
        </p:nvSpPr>
        <p:spPr>
          <a:xfrm>
            <a:off x="5550281" y="4215441"/>
            <a:ext cx="1596142" cy="484748"/>
          </a:xfrm>
          <a:prstGeom prst="rect">
            <a:avLst/>
          </a:prstGeom>
          <a:noFill/>
        </p:spPr>
        <p:txBody>
          <a:bodyPr wrap="square" lIns="0" tIns="0" rIns="0" bIns="0" rtlCol="0">
            <a:spAutoFit/>
          </a:bodyPr>
          <a:lstStyle/>
          <a:p>
            <a:r>
              <a:rPr lang="en-PH" sz="1050" dirty="0"/>
              <a:t>Lorem ipsum dolor sit amet, consectetur adipiscing elit. </a:t>
            </a:r>
          </a:p>
        </p:txBody>
      </p:sp>
      <p:sp>
        <p:nvSpPr>
          <p:cNvPr id="63" name="Arrow: Chevron 62">
            <a:extLst>
              <a:ext uri="{FF2B5EF4-FFF2-40B4-BE49-F238E27FC236}">
                <a16:creationId xmlns:a16="http://schemas.microsoft.com/office/drawing/2014/main" id="{123F4F79-A19E-4B44-811E-F438C49F62E4}"/>
              </a:ext>
            </a:extLst>
          </p:cNvPr>
          <p:cNvSpPr/>
          <p:nvPr/>
        </p:nvSpPr>
        <p:spPr>
          <a:xfrm rot="5400000">
            <a:off x="6243854" y="4611115"/>
            <a:ext cx="208996" cy="848360"/>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64" name="Rectangle: Rounded Corners 63">
            <a:extLst>
              <a:ext uri="{FF2B5EF4-FFF2-40B4-BE49-F238E27FC236}">
                <a16:creationId xmlns:a16="http://schemas.microsoft.com/office/drawing/2014/main" id="{035144C8-7084-44F7-ABA7-370D4068EFBA}"/>
              </a:ext>
            </a:extLst>
          </p:cNvPr>
          <p:cNvSpPr/>
          <p:nvPr/>
        </p:nvSpPr>
        <p:spPr>
          <a:xfrm>
            <a:off x="5550280" y="5317579"/>
            <a:ext cx="1596143" cy="612159"/>
          </a:xfrm>
          <a:prstGeom prst="roundRect">
            <a:avLst>
              <a:gd name="adj" fmla="val 13223"/>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bg1"/>
                </a:solidFill>
              </a:rPr>
              <a:t>Lorem ipsum dolor sit amet, consectetur</a:t>
            </a:r>
          </a:p>
        </p:txBody>
      </p:sp>
      <p:sp>
        <p:nvSpPr>
          <p:cNvPr id="71" name="Text Placeholder 9">
            <a:extLst>
              <a:ext uri="{FF2B5EF4-FFF2-40B4-BE49-F238E27FC236}">
                <a16:creationId xmlns:a16="http://schemas.microsoft.com/office/drawing/2014/main" id="{26031576-8C75-4917-8792-C723230CC776}"/>
              </a:ext>
            </a:extLst>
          </p:cNvPr>
          <p:cNvSpPr txBox="1">
            <a:spLocks/>
          </p:cNvSpPr>
          <p:nvPr/>
        </p:nvSpPr>
        <p:spPr>
          <a:xfrm>
            <a:off x="7326630" y="3805151"/>
            <a:ext cx="1596143" cy="366094"/>
          </a:xfrm>
          <a:prstGeom prst="rect">
            <a:avLst/>
          </a:prstGeom>
        </p:spPr>
        <p:txBody>
          <a:bodyPr vert="horz" lIns="0" tIns="0" rIns="0" bIns="0" rtlCol="0" anchor="b">
            <a:noAutofit/>
          </a:bodyPr>
          <a:lstStyle>
            <a:lvl1pPr marL="0" indent="0" algn="l" defTabSz="914400" rtl="0" eaLnBrk="1" latinLnBrk="0" hangingPunct="1">
              <a:lnSpc>
                <a:spcPct val="90000"/>
              </a:lnSpc>
              <a:spcBef>
                <a:spcPts val="1000"/>
              </a:spcBef>
              <a:buFont typeface="Arial" panose="020B0604020202020204" pitchFamily="34" charset="0"/>
              <a:buNone/>
              <a:defRPr sz="10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Font typeface="Arial" panose="020B0604020202020204" pitchFamily="34" charset="0"/>
              <a:buChar char="•"/>
              <a:defRPr sz="10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a:spcBef>
                <a:spcPts val="0"/>
              </a:spcBef>
              <a:buClr>
                <a:schemeClr val="accent1"/>
              </a:buClr>
            </a:pPr>
            <a:r>
              <a:rPr lang="da-DK" sz="1100" b="1" dirty="0">
                <a:solidFill>
                  <a:schemeClr val="accent1"/>
                </a:solidFill>
              </a:rPr>
              <a:t>Lorem ipsum dolor sit</a:t>
            </a:r>
            <a:endParaRPr lang="en-US" sz="1100" b="1" dirty="0">
              <a:solidFill>
                <a:schemeClr val="accent1"/>
              </a:solidFill>
            </a:endParaRPr>
          </a:p>
        </p:txBody>
      </p:sp>
      <p:sp>
        <p:nvSpPr>
          <p:cNvPr id="72" name="TextBox 71">
            <a:extLst>
              <a:ext uri="{FF2B5EF4-FFF2-40B4-BE49-F238E27FC236}">
                <a16:creationId xmlns:a16="http://schemas.microsoft.com/office/drawing/2014/main" id="{C7454760-AAEF-4C89-B84B-73D4E8AF2168}"/>
              </a:ext>
            </a:extLst>
          </p:cNvPr>
          <p:cNvSpPr txBox="1"/>
          <p:nvPr/>
        </p:nvSpPr>
        <p:spPr>
          <a:xfrm>
            <a:off x="7326632" y="4215441"/>
            <a:ext cx="1596142" cy="484748"/>
          </a:xfrm>
          <a:prstGeom prst="rect">
            <a:avLst/>
          </a:prstGeom>
          <a:noFill/>
        </p:spPr>
        <p:txBody>
          <a:bodyPr wrap="square" lIns="0" tIns="0" rIns="0" bIns="0" rtlCol="0">
            <a:spAutoFit/>
          </a:bodyPr>
          <a:lstStyle/>
          <a:p>
            <a:r>
              <a:rPr lang="en-PH" sz="1050" dirty="0"/>
              <a:t>Lorem ipsum dolor sit amet, consectetur adipiscing elit. </a:t>
            </a:r>
          </a:p>
        </p:txBody>
      </p:sp>
      <p:sp>
        <p:nvSpPr>
          <p:cNvPr id="69" name="Arrow: Chevron 68">
            <a:extLst>
              <a:ext uri="{FF2B5EF4-FFF2-40B4-BE49-F238E27FC236}">
                <a16:creationId xmlns:a16="http://schemas.microsoft.com/office/drawing/2014/main" id="{0576103B-35E6-4438-B585-8A3F1BD31609}"/>
              </a:ext>
            </a:extLst>
          </p:cNvPr>
          <p:cNvSpPr/>
          <p:nvPr/>
        </p:nvSpPr>
        <p:spPr>
          <a:xfrm rot="5400000">
            <a:off x="8020205" y="4611115"/>
            <a:ext cx="208996" cy="848360"/>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70" name="Rectangle: Rounded Corners 69">
            <a:extLst>
              <a:ext uri="{FF2B5EF4-FFF2-40B4-BE49-F238E27FC236}">
                <a16:creationId xmlns:a16="http://schemas.microsoft.com/office/drawing/2014/main" id="{BB7B4653-33DC-45FA-830C-D973C39F00F2}"/>
              </a:ext>
            </a:extLst>
          </p:cNvPr>
          <p:cNvSpPr/>
          <p:nvPr/>
        </p:nvSpPr>
        <p:spPr>
          <a:xfrm>
            <a:off x="7326631" y="5317579"/>
            <a:ext cx="1596143" cy="612159"/>
          </a:xfrm>
          <a:prstGeom prst="roundRect">
            <a:avLst>
              <a:gd name="adj" fmla="val 13223"/>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PH" sz="1100" dirty="0">
                <a:solidFill>
                  <a:schemeClr val="bg1"/>
                </a:solidFill>
              </a:rPr>
              <a:t>Lorem ipsum dolor sit amet, consectetur</a:t>
            </a:r>
          </a:p>
        </p:txBody>
      </p:sp>
    </p:spTree>
    <p:extLst>
      <p:ext uri="{BB962C8B-B14F-4D97-AF65-F5344CB8AC3E}">
        <p14:creationId xmlns:p14="http://schemas.microsoft.com/office/powerpoint/2010/main" val="1329890655"/>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9DACAB65-79CD-4551-8A3F-81C9601FB227}"/>
              </a:ext>
            </a:extLst>
          </p:cNvPr>
          <p:cNvPicPr>
            <a:picLocks noChangeAspect="1"/>
          </p:cNvPicPr>
          <p:nvPr/>
        </p:nvPicPr>
        <p:blipFill>
          <a:blip r:embed="rId2">
            <a:duotone>
              <a:prstClr val="black"/>
              <a:schemeClr val="tx2">
                <a:tint val="45000"/>
                <a:satMod val="400000"/>
              </a:schemeClr>
            </a:duotone>
            <a:extLst>
              <a:ext uri="{28A0092B-C50C-407E-A947-70E740481C1C}">
                <a14:useLocalDpi xmlns:a14="http://schemas.microsoft.com/office/drawing/2010/main" val="0"/>
              </a:ext>
            </a:extLst>
          </a:blip>
          <a:srcRect l="29848" t="4404" r="28002" b="4404"/>
          <a:stretch>
            <a:fillRect/>
          </a:stretch>
        </p:blipFill>
        <p:spPr>
          <a:xfrm>
            <a:off x="5079406" y="3660002"/>
            <a:ext cx="1935864" cy="3197999"/>
          </a:xfrm>
          <a:custGeom>
            <a:avLst/>
            <a:gdLst>
              <a:gd name="connsiteX0" fmla="*/ 0 w 2581152"/>
              <a:gd name="connsiteY0" fmla="*/ 0 h 3197999"/>
              <a:gd name="connsiteX1" fmla="*/ 2581152 w 2581152"/>
              <a:gd name="connsiteY1" fmla="*/ 0 h 3197999"/>
              <a:gd name="connsiteX2" fmla="*/ 2581152 w 2581152"/>
              <a:gd name="connsiteY2" fmla="*/ 3197999 h 3197999"/>
              <a:gd name="connsiteX3" fmla="*/ 0 w 2581152"/>
              <a:gd name="connsiteY3" fmla="*/ 3197999 h 3197999"/>
            </a:gdLst>
            <a:ahLst/>
            <a:cxnLst>
              <a:cxn ang="0">
                <a:pos x="connsiteX0" y="connsiteY0"/>
              </a:cxn>
              <a:cxn ang="0">
                <a:pos x="connsiteX1" y="connsiteY1"/>
              </a:cxn>
              <a:cxn ang="0">
                <a:pos x="connsiteX2" y="connsiteY2"/>
              </a:cxn>
              <a:cxn ang="0">
                <a:pos x="connsiteX3" y="connsiteY3"/>
              </a:cxn>
            </a:cxnLst>
            <a:rect l="l" t="t" r="r" b="b"/>
            <a:pathLst>
              <a:path w="2581152" h="3197999">
                <a:moveTo>
                  <a:pt x="0" y="0"/>
                </a:moveTo>
                <a:lnTo>
                  <a:pt x="2581152" y="0"/>
                </a:lnTo>
                <a:lnTo>
                  <a:pt x="2581152" y="3197999"/>
                </a:lnTo>
                <a:lnTo>
                  <a:pt x="0" y="3197999"/>
                </a:lnTo>
                <a:close/>
              </a:path>
            </a:pathLst>
          </a:custGeom>
        </p:spPr>
      </p:pic>
      <p:pic>
        <p:nvPicPr>
          <p:cNvPr id="17" name="Picture 16">
            <a:extLst>
              <a:ext uri="{FF2B5EF4-FFF2-40B4-BE49-F238E27FC236}">
                <a16:creationId xmlns:a16="http://schemas.microsoft.com/office/drawing/2014/main" id="{43F728A0-DC41-4332-B083-66BE5F38F405}"/>
              </a:ext>
            </a:extLst>
          </p:cNvPr>
          <p:cNvPicPr>
            <a:picLocks noChangeAspect="1"/>
          </p:cNvPicPr>
          <p:nvPr/>
        </p:nvPicPr>
        <p:blipFill>
          <a:blip r:embed="rId3">
            <a:duotone>
              <a:prstClr val="black"/>
              <a:schemeClr val="tx2">
                <a:tint val="45000"/>
                <a:satMod val="400000"/>
              </a:schemeClr>
            </a:duotone>
            <a:extLst>
              <a:ext uri="{28A0092B-C50C-407E-A947-70E740481C1C}">
                <a14:useLocalDpi xmlns:a14="http://schemas.microsoft.com/office/drawing/2010/main" val="0"/>
              </a:ext>
            </a:extLst>
          </a:blip>
          <a:srcRect l="15443" t="5050" r="36982" b="15026"/>
          <a:stretch>
            <a:fillRect/>
          </a:stretch>
        </p:blipFill>
        <p:spPr>
          <a:xfrm>
            <a:off x="7128125" y="1"/>
            <a:ext cx="1935865" cy="2893671"/>
          </a:xfrm>
          <a:custGeom>
            <a:avLst/>
            <a:gdLst>
              <a:gd name="connsiteX0" fmla="*/ 0 w 2581153"/>
              <a:gd name="connsiteY0" fmla="*/ 0 h 2893671"/>
              <a:gd name="connsiteX1" fmla="*/ 2581153 w 2581153"/>
              <a:gd name="connsiteY1" fmla="*/ 0 h 2893671"/>
              <a:gd name="connsiteX2" fmla="*/ 2581153 w 2581153"/>
              <a:gd name="connsiteY2" fmla="*/ 2893671 h 2893671"/>
              <a:gd name="connsiteX3" fmla="*/ 0 w 2581153"/>
              <a:gd name="connsiteY3" fmla="*/ 2893671 h 2893671"/>
            </a:gdLst>
            <a:ahLst/>
            <a:cxnLst>
              <a:cxn ang="0">
                <a:pos x="connsiteX0" y="connsiteY0"/>
              </a:cxn>
              <a:cxn ang="0">
                <a:pos x="connsiteX1" y="connsiteY1"/>
              </a:cxn>
              <a:cxn ang="0">
                <a:pos x="connsiteX2" y="connsiteY2"/>
              </a:cxn>
              <a:cxn ang="0">
                <a:pos x="connsiteX3" y="connsiteY3"/>
              </a:cxn>
            </a:cxnLst>
            <a:rect l="l" t="t" r="r" b="b"/>
            <a:pathLst>
              <a:path w="2581153" h="2893671">
                <a:moveTo>
                  <a:pt x="0" y="0"/>
                </a:moveTo>
                <a:lnTo>
                  <a:pt x="2581153" y="0"/>
                </a:lnTo>
                <a:lnTo>
                  <a:pt x="2581153" y="2893671"/>
                </a:lnTo>
                <a:lnTo>
                  <a:pt x="0" y="2893671"/>
                </a:lnTo>
                <a:close/>
              </a:path>
            </a:pathLst>
          </a:custGeom>
        </p:spPr>
      </p:pic>
      <p:pic>
        <p:nvPicPr>
          <p:cNvPr id="19" name="Picture 18">
            <a:extLst>
              <a:ext uri="{FF2B5EF4-FFF2-40B4-BE49-F238E27FC236}">
                <a16:creationId xmlns:a16="http://schemas.microsoft.com/office/drawing/2014/main" id="{1A8BA7E3-F000-4B10-B1FD-3E97B682EF7E}"/>
              </a:ext>
            </a:extLst>
          </p:cNvPr>
          <p:cNvPicPr>
            <a:picLocks noChangeAspect="1"/>
          </p:cNvPicPr>
          <p:nvPr/>
        </p:nvPicPr>
        <p:blipFill>
          <a:blip r:embed="rId4">
            <a:duotone>
              <a:prstClr val="black"/>
              <a:schemeClr val="tx2">
                <a:tint val="45000"/>
                <a:satMod val="400000"/>
              </a:schemeClr>
            </a:duotone>
            <a:extLst>
              <a:ext uri="{28A0092B-C50C-407E-A947-70E740481C1C}">
                <a14:useLocalDpi xmlns:a14="http://schemas.microsoft.com/office/drawing/2010/main" val="0"/>
              </a:ext>
            </a:extLst>
          </a:blip>
          <a:srcRect l="21618" t="2006" r="29545" b="16707"/>
          <a:stretch>
            <a:fillRect/>
          </a:stretch>
        </p:blipFill>
        <p:spPr>
          <a:xfrm>
            <a:off x="2987282" y="1"/>
            <a:ext cx="1979271" cy="2928395"/>
          </a:xfrm>
          <a:custGeom>
            <a:avLst/>
            <a:gdLst>
              <a:gd name="connsiteX0" fmla="*/ 0 w 2639028"/>
              <a:gd name="connsiteY0" fmla="*/ 0 h 2928395"/>
              <a:gd name="connsiteX1" fmla="*/ 2639028 w 2639028"/>
              <a:gd name="connsiteY1" fmla="*/ 0 h 2928395"/>
              <a:gd name="connsiteX2" fmla="*/ 2639028 w 2639028"/>
              <a:gd name="connsiteY2" fmla="*/ 2928395 h 2928395"/>
              <a:gd name="connsiteX3" fmla="*/ 0 w 2639028"/>
              <a:gd name="connsiteY3" fmla="*/ 2928395 h 2928395"/>
            </a:gdLst>
            <a:ahLst/>
            <a:cxnLst>
              <a:cxn ang="0">
                <a:pos x="connsiteX0" y="connsiteY0"/>
              </a:cxn>
              <a:cxn ang="0">
                <a:pos x="connsiteX1" y="connsiteY1"/>
              </a:cxn>
              <a:cxn ang="0">
                <a:pos x="connsiteX2" y="connsiteY2"/>
              </a:cxn>
              <a:cxn ang="0">
                <a:pos x="connsiteX3" y="connsiteY3"/>
              </a:cxn>
            </a:cxnLst>
            <a:rect l="l" t="t" r="r" b="b"/>
            <a:pathLst>
              <a:path w="2639028" h="2928395">
                <a:moveTo>
                  <a:pt x="0" y="0"/>
                </a:moveTo>
                <a:lnTo>
                  <a:pt x="2639028" y="0"/>
                </a:lnTo>
                <a:lnTo>
                  <a:pt x="2639028" y="2928395"/>
                </a:lnTo>
                <a:lnTo>
                  <a:pt x="0" y="2928395"/>
                </a:lnTo>
                <a:close/>
              </a:path>
            </a:pathLst>
          </a:custGeom>
        </p:spPr>
      </p:pic>
      <p:sp>
        <p:nvSpPr>
          <p:cNvPr id="5" name="Title 4">
            <a:extLst>
              <a:ext uri="{FF2B5EF4-FFF2-40B4-BE49-F238E27FC236}">
                <a16:creationId xmlns:a16="http://schemas.microsoft.com/office/drawing/2014/main" id="{654ECDBE-2099-45D8-8D5D-44F77AA375D4}"/>
              </a:ext>
            </a:extLst>
          </p:cNvPr>
          <p:cNvSpPr>
            <a:spLocks noGrp="1"/>
          </p:cNvSpPr>
          <p:nvPr>
            <p:ph type="title"/>
          </p:nvPr>
        </p:nvSpPr>
        <p:spPr>
          <a:xfrm>
            <a:off x="221226" y="365126"/>
            <a:ext cx="2487249" cy="497302"/>
          </a:xfrm>
        </p:spPr>
        <p:txBody>
          <a:bodyPr/>
          <a:lstStyle/>
          <a:p>
            <a:r>
              <a:rPr lang="en-PH" sz="1800" dirty="0"/>
              <a:t>Photo Collage with Text Blocks</a:t>
            </a:r>
          </a:p>
        </p:txBody>
      </p:sp>
      <p:sp>
        <p:nvSpPr>
          <p:cNvPr id="6" name="Rectangle 5">
            <a:extLst>
              <a:ext uri="{FF2B5EF4-FFF2-40B4-BE49-F238E27FC236}">
                <a16:creationId xmlns:a16="http://schemas.microsoft.com/office/drawing/2014/main" id="{7C392690-35F5-4D65-9C6A-D258EB79D201}"/>
              </a:ext>
            </a:extLst>
          </p:cNvPr>
          <p:cNvSpPr/>
          <p:nvPr/>
        </p:nvSpPr>
        <p:spPr>
          <a:xfrm>
            <a:off x="5079406" y="0"/>
            <a:ext cx="1935865" cy="355342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5000" rIns="135000" rtlCol="0" anchor="ctr"/>
          <a:lstStyle/>
          <a:p>
            <a:pPr algn="ctr">
              <a:lnSpc>
                <a:spcPct val="120000"/>
              </a:lnSpc>
            </a:pPr>
            <a:r>
              <a:rPr lang="en-US" b="1" dirty="0">
                <a:solidFill>
                  <a:schemeClr val="accent4">
                    <a:lumMod val="20000"/>
                    <a:lumOff val="80000"/>
                  </a:schemeClr>
                </a:solidFill>
                <a:latin typeface="+mj-lt"/>
              </a:rPr>
              <a:t>Lorem ipsum dolor </a:t>
            </a:r>
            <a:br>
              <a:rPr lang="en-US" sz="1200" b="1" dirty="0">
                <a:solidFill>
                  <a:schemeClr val="bg1"/>
                </a:solidFill>
                <a:latin typeface="+mj-lt"/>
              </a:rPr>
            </a:br>
            <a:r>
              <a:rPr lang="en-US" sz="900" dirty="0">
                <a:solidFill>
                  <a:schemeClr val="bg1"/>
                </a:solidFill>
                <a:latin typeface="+mj-lt"/>
              </a:rPr>
              <a:t>Lorem ipsum dolor sit amet, consectetur adipiscing elit. Curabitur purus dui, euismod quis placerat eget, venenatis nec nibh. Mauris sit amet mollis enim. Donec cursus</a:t>
            </a:r>
            <a:endParaRPr lang="en-US" sz="1200" dirty="0">
              <a:solidFill>
                <a:schemeClr val="bg1"/>
              </a:solidFill>
              <a:latin typeface="+mj-lt"/>
            </a:endParaRPr>
          </a:p>
        </p:txBody>
      </p:sp>
      <p:sp>
        <p:nvSpPr>
          <p:cNvPr id="8" name="Rectangle 7">
            <a:extLst>
              <a:ext uri="{FF2B5EF4-FFF2-40B4-BE49-F238E27FC236}">
                <a16:creationId xmlns:a16="http://schemas.microsoft.com/office/drawing/2014/main" id="{1C13CA2C-6913-4A51-84B4-A2EABE572697}"/>
              </a:ext>
            </a:extLst>
          </p:cNvPr>
          <p:cNvSpPr/>
          <p:nvPr/>
        </p:nvSpPr>
        <p:spPr>
          <a:xfrm>
            <a:off x="7128125" y="3017520"/>
            <a:ext cx="1935865" cy="38404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5000" rIns="135000" rtlCol="0" anchor="ctr"/>
          <a:lstStyle/>
          <a:p>
            <a:pPr algn="ctr">
              <a:lnSpc>
                <a:spcPct val="120000"/>
              </a:lnSpc>
            </a:pPr>
            <a:r>
              <a:rPr lang="en-US" b="1" dirty="0">
                <a:solidFill>
                  <a:schemeClr val="accent4">
                    <a:lumMod val="20000"/>
                    <a:lumOff val="80000"/>
                  </a:schemeClr>
                </a:solidFill>
                <a:latin typeface="+mj-lt"/>
              </a:rPr>
              <a:t>Lorem ipsum dolor </a:t>
            </a:r>
            <a:br>
              <a:rPr lang="en-US" sz="900" b="1" dirty="0">
                <a:solidFill>
                  <a:schemeClr val="bg1"/>
                </a:solidFill>
                <a:latin typeface="+mj-lt"/>
              </a:rPr>
            </a:br>
            <a:r>
              <a:rPr lang="en-US" sz="900" dirty="0">
                <a:solidFill>
                  <a:schemeClr val="bg1"/>
                </a:solidFill>
                <a:latin typeface="+mj-lt"/>
              </a:rPr>
              <a:t>Lorem ipsum dolor sit amet, consectetur adipiscing elit. Curabitur purus dui, euismod quis placerat eget, venenatis nec nibh. Mauris sit amet mollis enim. Donec cursus</a:t>
            </a:r>
          </a:p>
        </p:txBody>
      </p:sp>
      <p:sp>
        <p:nvSpPr>
          <p:cNvPr id="10" name="Rectangle 9">
            <a:extLst>
              <a:ext uri="{FF2B5EF4-FFF2-40B4-BE49-F238E27FC236}">
                <a16:creationId xmlns:a16="http://schemas.microsoft.com/office/drawing/2014/main" id="{8C8B2FE7-07D4-4CB9-A546-A24F84BFE5EA}"/>
              </a:ext>
            </a:extLst>
          </p:cNvPr>
          <p:cNvSpPr/>
          <p:nvPr/>
        </p:nvSpPr>
        <p:spPr>
          <a:xfrm>
            <a:off x="2987282" y="3032567"/>
            <a:ext cx="1979270" cy="382303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lIns="135000" rIns="135000" rtlCol="0" anchor="ctr"/>
          <a:lstStyle/>
          <a:p>
            <a:pPr algn="ctr">
              <a:lnSpc>
                <a:spcPct val="120000"/>
              </a:lnSpc>
            </a:pPr>
            <a:r>
              <a:rPr lang="en-US" b="1" dirty="0">
                <a:solidFill>
                  <a:schemeClr val="accent4">
                    <a:lumMod val="20000"/>
                    <a:lumOff val="80000"/>
                  </a:schemeClr>
                </a:solidFill>
                <a:latin typeface="+mj-lt"/>
              </a:rPr>
              <a:t>Lorem ipsum dolor </a:t>
            </a:r>
            <a:br>
              <a:rPr lang="en-US" sz="1200" b="1" dirty="0">
                <a:solidFill>
                  <a:schemeClr val="bg1"/>
                </a:solidFill>
                <a:latin typeface="+mj-lt"/>
              </a:rPr>
            </a:br>
            <a:r>
              <a:rPr lang="en-US" sz="900" dirty="0">
                <a:solidFill>
                  <a:schemeClr val="bg1"/>
                </a:solidFill>
                <a:latin typeface="+mj-lt"/>
              </a:rPr>
              <a:t>Lorem ipsum dolor sit amet, consectetur adipiscing elit. Curabitur purus dui, euismod quis placerat eget, venenatis nec nibh. Mauris sit amet mollis enim. Donec cursus</a:t>
            </a:r>
            <a:endParaRPr lang="en-US" sz="1200" dirty="0">
              <a:solidFill>
                <a:schemeClr val="bg1"/>
              </a:solidFill>
              <a:latin typeface="+mj-lt"/>
            </a:endParaRPr>
          </a:p>
        </p:txBody>
      </p:sp>
      <p:cxnSp>
        <p:nvCxnSpPr>
          <p:cNvPr id="20" name="Straight Connector 19">
            <a:extLst>
              <a:ext uri="{FF2B5EF4-FFF2-40B4-BE49-F238E27FC236}">
                <a16:creationId xmlns:a16="http://schemas.microsoft.com/office/drawing/2014/main" id="{C7A998A1-DA3C-4EFE-AF16-C94F19DF0A4D}"/>
              </a:ext>
            </a:extLst>
          </p:cNvPr>
          <p:cNvCxnSpPr>
            <a:cxnSpLocks/>
          </p:cNvCxnSpPr>
          <p:nvPr/>
        </p:nvCxnSpPr>
        <p:spPr>
          <a:xfrm>
            <a:off x="216619" y="99578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5F272F13-8B8D-4C59-8904-80BB5E81E006}"/>
              </a:ext>
            </a:extLst>
          </p:cNvPr>
          <p:cNvSpPr txBox="1"/>
          <p:nvPr/>
        </p:nvSpPr>
        <p:spPr>
          <a:xfrm>
            <a:off x="216619" y="1261641"/>
            <a:ext cx="2352962" cy="5080759"/>
          </a:xfrm>
          <a:prstGeom prst="rect">
            <a:avLst/>
          </a:prstGeom>
          <a:noFill/>
        </p:spPr>
        <p:txBody>
          <a:bodyPr wrap="square" lIns="0" tIns="0" rIns="0" bIns="0" rtlCol="0">
            <a:normAutofit/>
          </a:bodyPr>
          <a:lstStyle/>
          <a:p>
            <a:pPr marL="214312" indent="-145256">
              <a:spcAft>
                <a:spcPts val="1200"/>
              </a:spcAft>
              <a:buFont typeface="Arial" panose="020B0604020202020204" pitchFamily="34" charset="0"/>
              <a:buChar char="•"/>
            </a:pPr>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p>
          <a:p>
            <a:pPr marL="214312" indent="-145256">
              <a:spcAft>
                <a:spcPts val="1200"/>
              </a:spcAft>
              <a:buFont typeface="Arial" panose="020B0604020202020204" pitchFamily="34" charset="0"/>
              <a:buChar char="•"/>
            </a:pPr>
            <a:r>
              <a:rPr lang="en-US" sz="1200" dirty="0"/>
              <a:t>Nullam dolor nisl, euismod eget luctus quis, consequat et purus. Ut fermentum orci in enim aliquam molestie. Aliquam et lorem elementum, venenatis turpis sed, maximus lacus. Integer eu purus sed magna mollis congue. Nullam dolor nisl, euismod eget luctus quis, </a:t>
            </a:r>
            <a:endParaRPr lang="en-PH" sz="1200" dirty="0"/>
          </a:p>
        </p:txBody>
      </p:sp>
    </p:spTree>
    <p:extLst>
      <p:ext uri="{BB962C8B-B14F-4D97-AF65-F5344CB8AC3E}">
        <p14:creationId xmlns:p14="http://schemas.microsoft.com/office/powerpoint/2010/main" val="3205676870"/>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Shape 25">
            <a:extLst>
              <a:ext uri="{FF2B5EF4-FFF2-40B4-BE49-F238E27FC236}">
                <a16:creationId xmlns:a16="http://schemas.microsoft.com/office/drawing/2014/main" id="{94A6D2B7-1AF2-4AFC-A858-043F1C85962B}"/>
              </a:ext>
            </a:extLst>
          </p:cNvPr>
          <p:cNvSpPr/>
          <p:nvPr/>
        </p:nvSpPr>
        <p:spPr>
          <a:xfrm>
            <a:off x="3278643" y="1262219"/>
            <a:ext cx="5865357" cy="3357512"/>
          </a:xfrm>
          <a:custGeom>
            <a:avLst/>
            <a:gdLst>
              <a:gd name="connsiteX0" fmla="*/ 0 w 7820476"/>
              <a:gd name="connsiteY0" fmla="*/ 0 h 3357512"/>
              <a:gd name="connsiteX1" fmla="*/ 5691164 w 7820476"/>
              <a:gd name="connsiteY1" fmla="*/ 0 h 3357512"/>
              <a:gd name="connsiteX2" fmla="*/ 6387916 w 7820476"/>
              <a:gd name="connsiteY2" fmla="*/ 0 h 3357512"/>
              <a:gd name="connsiteX3" fmla="*/ 7073716 w 7820476"/>
              <a:gd name="connsiteY3" fmla="*/ 0 h 3357512"/>
              <a:gd name="connsiteX4" fmla="*/ 7820476 w 7820476"/>
              <a:gd name="connsiteY4" fmla="*/ 0 h 3357512"/>
              <a:gd name="connsiteX5" fmla="*/ 7820476 w 7820476"/>
              <a:gd name="connsiteY5" fmla="*/ 3357512 h 3357512"/>
              <a:gd name="connsiteX6" fmla="*/ 7073716 w 7820476"/>
              <a:gd name="connsiteY6" fmla="*/ 3357512 h 3357512"/>
              <a:gd name="connsiteX7" fmla="*/ 7030376 w 7820476"/>
              <a:gd name="connsiteY7" fmla="*/ 3357512 h 3357512"/>
              <a:gd name="connsiteX8" fmla="*/ 6387916 w 7820476"/>
              <a:gd name="connsiteY8" fmla="*/ 3357512 h 3357512"/>
              <a:gd name="connsiteX9" fmla="*/ 1339211 w 7820476"/>
              <a:gd name="connsiteY9" fmla="*/ 3357512 h 33575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820476" h="3357512">
                <a:moveTo>
                  <a:pt x="0" y="0"/>
                </a:moveTo>
                <a:lnTo>
                  <a:pt x="5691164" y="0"/>
                </a:lnTo>
                <a:lnTo>
                  <a:pt x="6387916" y="0"/>
                </a:lnTo>
                <a:lnTo>
                  <a:pt x="7073716" y="0"/>
                </a:lnTo>
                <a:lnTo>
                  <a:pt x="7820476" y="0"/>
                </a:lnTo>
                <a:lnTo>
                  <a:pt x="7820476" y="3357512"/>
                </a:lnTo>
                <a:lnTo>
                  <a:pt x="7073716" y="3357512"/>
                </a:lnTo>
                <a:lnTo>
                  <a:pt x="7030376" y="3357512"/>
                </a:lnTo>
                <a:lnTo>
                  <a:pt x="6387916" y="3357512"/>
                </a:lnTo>
                <a:lnTo>
                  <a:pt x="1339211" y="335751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PH" dirty="0"/>
          </a:p>
        </p:txBody>
      </p:sp>
      <p:sp>
        <p:nvSpPr>
          <p:cNvPr id="65" name="Title 64">
            <a:extLst>
              <a:ext uri="{FF2B5EF4-FFF2-40B4-BE49-F238E27FC236}">
                <a16:creationId xmlns:a16="http://schemas.microsoft.com/office/drawing/2014/main" id="{E7EF3CCD-4346-44AE-B34A-B0ABAD8E967F}"/>
              </a:ext>
            </a:extLst>
          </p:cNvPr>
          <p:cNvSpPr>
            <a:spLocks noGrp="1"/>
          </p:cNvSpPr>
          <p:nvPr>
            <p:ph type="title"/>
          </p:nvPr>
        </p:nvSpPr>
        <p:spPr/>
        <p:txBody>
          <a:bodyPr/>
          <a:lstStyle/>
          <a:p>
            <a:r>
              <a:rPr lang="en-US" dirty="0"/>
              <a:t>Image with Four-Point Icon Footer</a:t>
            </a:r>
          </a:p>
        </p:txBody>
      </p:sp>
      <p:pic>
        <p:nvPicPr>
          <p:cNvPr id="17" name="Picture 16">
            <a:extLst>
              <a:ext uri="{FF2B5EF4-FFF2-40B4-BE49-F238E27FC236}">
                <a16:creationId xmlns:a16="http://schemas.microsoft.com/office/drawing/2014/main" id="{922C55A9-8258-40F5-8F8F-94A1A0074DF7}"/>
              </a:ext>
            </a:extLst>
          </p:cNvPr>
          <p:cNvPicPr>
            <a:picLocks noChangeAspect="1"/>
          </p:cNvPicPr>
          <p:nvPr/>
        </p:nvPicPr>
        <p:blipFill>
          <a:blip r:embed="rId2">
            <a:duotone>
              <a:schemeClr val="accent6">
                <a:shade val="45000"/>
                <a:satMod val="135000"/>
              </a:schemeClr>
              <a:prstClr val="white"/>
            </a:duotone>
            <a:extLst>
              <a:ext uri="{28A0092B-C50C-407E-A947-70E740481C1C}">
                <a14:useLocalDpi xmlns:a14="http://schemas.microsoft.com/office/drawing/2010/main" val="0"/>
              </a:ext>
            </a:extLst>
          </a:blip>
          <a:srcRect l="11336" t="5492" r="2413" b="16477"/>
          <a:stretch>
            <a:fillRect/>
          </a:stretch>
        </p:blipFill>
        <p:spPr>
          <a:xfrm>
            <a:off x="0" y="1262218"/>
            <a:ext cx="4175158" cy="3357512"/>
          </a:xfrm>
          <a:custGeom>
            <a:avLst/>
            <a:gdLst>
              <a:gd name="connsiteX0" fmla="*/ 0 w 5930096"/>
              <a:gd name="connsiteY0" fmla="*/ 0 h 3576577"/>
              <a:gd name="connsiteX1" fmla="*/ 4539443 w 5930096"/>
              <a:gd name="connsiteY1" fmla="*/ 0 h 3576577"/>
              <a:gd name="connsiteX2" fmla="*/ 5930096 w 5930096"/>
              <a:gd name="connsiteY2" fmla="*/ 3576577 h 3576577"/>
              <a:gd name="connsiteX3" fmla="*/ 0 w 5930096"/>
              <a:gd name="connsiteY3" fmla="*/ 3576577 h 3576577"/>
              <a:gd name="connsiteX4" fmla="*/ 0 w 5930096"/>
              <a:gd name="connsiteY4" fmla="*/ 0 h 35765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30096" h="3576577">
                <a:moveTo>
                  <a:pt x="0" y="0"/>
                </a:moveTo>
                <a:lnTo>
                  <a:pt x="4539443" y="0"/>
                </a:lnTo>
                <a:lnTo>
                  <a:pt x="5930096" y="3576577"/>
                </a:lnTo>
                <a:lnTo>
                  <a:pt x="0" y="3576577"/>
                </a:lnTo>
                <a:lnTo>
                  <a:pt x="0" y="0"/>
                </a:lnTo>
                <a:close/>
              </a:path>
            </a:pathLst>
          </a:custGeom>
        </p:spPr>
      </p:pic>
      <p:sp>
        <p:nvSpPr>
          <p:cNvPr id="18" name="TextBox 17">
            <a:extLst>
              <a:ext uri="{FF2B5EF4-FFF2-40B4-BE49-F238E27FC236}">
                <a16:creationId xmlns:a16="http://schemas.microsoft.com/office/drawing/2014/main" id="{05039CFA-0966-492B-A9B7-FE8DEB636980}"/>
              </a:ext>
            </a:extLst>
          </p:cNvPr>
          <p:cNvSpPr txBox="1"/>
          <p:nvPr/>
        </p:nvSpPr>
        <p:spPr>
          <a:xfrm>
            <a:off x="4462202" y="2250023"/>
            <a:ext cx="4460572" cy="2104467"/>
          </a:xfrm>
          <a:prstGeom prst="rect">
            <a:avLst/>
          </a:prstGeom>
          <a:noFill/>
        </p:spPr>
        <p:txBody>
          <a:bodyPr wrap="square" lIns="0" tIns="0" rIns="0" bIns="0" rtlCol="0">
            <a:noAutofit/>
          </a:bodyPr>
          <a:lstStyle/>
          <a:p>
            <a:r>
              <a:rPr lang="en-PH" sz="1100"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p>
          <a:p>
            <a:endParaRPr lang="en-PH" sz="1100" dirty="0">
              <a:solidFill>
                <a:schemeClr val="bg1"/>
              </a:solidFill>
            </a:endParaRPr>
          </a:p>
          <a:p>
            <a:r>
              <a:rPr lang="en-PH" sz="1100" dirty="0">
                <a:solidFill>
                  <a:schemeClr val="bg1"/>
                </a:solidFill>
              </a:rPr>
              <a:t>Nullam dolor nisl, euismod eget luctus quis, consequat et purus. Ut fermentum orci in enim aliquam molestie. Aliquam et lorem elementum, venenatis turpis sed, maximus lacus. Integer eu purus sed magna mollis congue. Nullam dolor nisl, euismod eget luctus</a:t>
            </a:r>
          </a:p>
        </p:txBody>
      </p:sp>
      <p:sp>
        <p:nvSpPr>
          <p:cNvPr id="19" name="TextBox 18">
            <a:extLst>
              <a:ext uri="{FF2B5EF4-FFF2-40B4-BE49-F238E27FC236}">
                <a16:creationId xmlns:a16="http://schemas.microsoft.com/office/drawing/2014/main" id="{0994C7EE-A497-4BCC-A1BC-4C249DFEEAB8}"/>
              </a:ext>
            </a:extLst>
          </p:cNvPr>
          <p:cNvSpPr txBox="1"/>
          <p:nvPr/>
        </p:nvSpPr>
        <p:spPr>
          <a:xfrm>
            <a:off x="4462202" y="1626598"/>
            <a:ext cx="2867514" cy="492443"/>
          </a:xfrm>
          <a:prstGeom prst="rect">
            <a:avLst/>
          </a:prstGeom>
          <a:noFill/>
        </p:spPr>
        <p:txBody>
          <a:bodyPr wrap="square" lIns="0" tIns="0" rIns="0" bIns="0" rtlCol="0">
            <a:spAutoFit/>
          </a:bodyPr>
          <a:lstStyle/>
          <a:p>
            <a:r>
              <a:rPr lang="en-PH" sz="2400" b="1" dirty="0">
                <a:solidFill>
                  <a:schemeClr val="bg1"/>
                </a:solidFill>
              </a:rPr>
              <a:t>Lorem ipsum</a:t>
            </a:r>
          </a:p>
        </p:txBody>
      </p:sp>
      <p:sp>
        <p:nvSpPr>
          <p:cNvPr id="20" name="Oval 19">
            <a:extLst>
              <a:ext uri="{FF2B5EF4-FFF2-40B4-BE49-F238E27FC236}">
                <a16:creationId xmlns:a16="http://schemas.microsoft.com/office/drawing/2014/main" id="{313CA0F5-361A-472C-89F6-4D68B6B6F5D3}"/>
              </a:ext>
            </a:extLst>
          </p:cNvPr>
          <p:cNvSpPr/>
          <p:nvPr/>
        </p:nvSpPr>
        <p:spPr>
          <a:xfrm>
            <a:off x="3279453" y="2360111"/>
            <a:ext cx="937549" cy="1250065"/>
          </a:xfrm>
          <a:prstGeom prst="ellipse">
            <a:avLst/>
          </a:prstGeom>
          <a:solidFill>
            <a:schemeClr val="bg1"/>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800" dirty="0"/>
          </a:p>
        </p:txBody>
      </p:sp>
      <p:grpSp>
        <p:nvGrpSpPr>
          <p:cNvPr id="23" name="Group 22">
            <a:extLst>
              <a:ext uri="{FF2B5EF4-FFF2-40B4-BE49-F238E27FC236}">
                <a16:creationId xmlns:a16="http://schemas.microsoft.com/office/drawing/2014/main" id="{73C8B4C5-CBC2-4825-8D4F-1C26951F0855}"/>
              </a:ext>
            </a:extLst>
          </p:cNvPr>
          <p:cNvGrpSpPr/>
          <p:nvPr/>
        </p:nvGrpSpPr>
        <p:grpSpPr>
          <a:xfrm>
            <a:off x="3566496" y="2633163"/>
            <a:ext cx="363462" cy="703960"/>
            <a:chOff x="6054898" y="-428263"/>
            <a:chExt cx="586076" cy="445769"/>
          </a:xfrm>
        </p:grpSpPr>
        <p:sp>
          <p:nvSpPr>
            <p:cNvPr id="21" name="Arrow: Chevron 20">
              <a:extLst>
                <a:ext uri="{FF2B5EF4-FFF2-40B4-BE49-F238E27FC236}">
                  <a16:creationId xmlns:a16="http://schemas.microsoft.com/office/drawing/2014/main" id="{1D7A5101-74FC-49B4-93B5-99ABD503C918}"/>
                </a:ext>
              </a:extLst>
            </p:cNvPr>
            <p:cNvSpPr/>
            <p:nvPr/>
          </p:nvSpPr>
          <p:spPr>
            <a:xfrm>
              <a:off x="6054898" y="-428263"/>
              <a:ext cx="334327" cy="445769"/>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800" dirty="0">
                <a:solidFill>
                  <a:schemeClr val="tx1"/>
                </a:solidFill>
              </a:endParaRPr>
            </a:p>
          </p:txBody>
        </p:sp>
        <p:sp>
          <p:nvSpPr>
            <p:cNvPr id="22" name="Arrow: Chevron 21">
              <a:extLst>
                <a:ext uri="{FF2B5EF4-FFF2-40B4-BE49-F238E27FC236}">
                  <a16:creationId xmlns:a16="http://schemas.microsoft.com/office/drawing/2014/main" id="{952E9909-8E94-43EA-81D6-05813DF8C7B7}"/>
                </a:ext>
              </a:extLst>
            </p:cNvPr>
            <p:cNvSpPr/>
            <p:nvPr/>
          </p:nvSpPr>
          <p:spPr>
            <a:xfrm>
              <a:off x="6306648" y="-428263"/>
              <a:ext cx="334327" cy="445769"/>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800" dirty="0">
                <a:solidFill>
                  <a:schemeClr val="tx1"/>
                </a:solidFill>
              </a:endParaRPr>
            </a:p>
          </p:txBody>
        </p:sp>
      </p:grpSp>
      <p:cxnSp>
        <p:nvCxnSpPr>
          <p:cNvPr id="40" name="Straight Connector 39">
            <a:extLst>
              <a:ext uri="{FF2B5EF4-FFF2-40B4-BE49-F238E27FC236}">
                <a16:creationId xmlns:a16="http://schemas.microsoft.com/office/drawing/2014/main" id="{52FEC110-6597-4A58-865C-010DBFB921B8}"/>
              </a:ext>
            </a:extLst>
          </p:cNvPr>
          <p:cNvCxnSpPr>
            <a:cxnSpLocks/>
          </p:cNvCxnSpPr>
          <p:nvPr/>
        </p:nvCxnSpPr>
        <p:spPr>
          <a:xfrm>
            <a:off x="2303313" y="4801058"/>
            <a:ext cx="0" cy="1445898"/>
          </a:xfrm>
          <a:prstGeom prst="line">
            <a:avLst/>
          </a:prstGeom>
          <a:ln w="9525">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27CC5534-5D50-499E-B3F0-3C6000CAAF49}"/>
              </a:ext>
            </a:extLst>
          </p:cNvPr>
          <p:cNvSpPr txBox="1"/>
          <p:nvPr/>
        </p:nvSpPr>
        <p:spPr>
          <a:xfrm>
            <a:off x="221226" y="5334000"/>
            <a:ext cx="1954895" cy="169277"/>
          </a:xfrm>
          <a:prstGeom prst="rect">
            <a:avLst/>
          </a:prstGeom>
          <a:noFill/>
        </p:spPr>
        <p:txBody>
          <a:bodyPr wrap="square" lIns="0" tIns="0" rIns="0" bIns="0">
            <a:spAutoFit/>
          </a:bodyPr>
          <a:lstStyle/>
          <a:p>
            <a:pPr algn="ctr"/>
            <a:r>
              <a:rPr lang="en-US" sz="1100" b="1" dirty="0"/>
              <a:t>Lorem ipsum dolor</a:t>
            </a:r>
          </a:p>
        </p:txBody>
      </p:sp>
      <p:sp>
        <p:nvSpPr>
          <p:cNvPr id="29" name="TextBox 28">
            <a:extLst>
              <a:ext uri="{FF2B5EF4-FFF2-40B4-BE49-F238E27FC236}">
                <a16:creationId xmlns:a16="http://schemas.microsoft.com/office/drawing/2014/main" id="{A998D63B-93D9-4B5F-AC68-F032D03280FC}"/>
              </a:ext>
            </a:extLst>
          </p:cNvPr>
          <p:cNvSpPr txBox="1"/>
          <p:nvPr/>
        </p:nvSpPr>
        <p:spPr>
          <a:xfrm>
            <a:off x="221226" y="5561156"/>
            <a:ext cx="1954895" cy="484748"/>
          </a:xfrm>
          <a:prstGeom prst="rect">
            <a:avLst/>
          </a:prstGeom>
          <a:noFill/>
        </p:spPr>
        <p:txBody>
          <a:bodyPr vert="horz" wrap="square" lIns="0" tIns="0" rIns="0" bIns="0" rtlCol="0">
            <a:spAutoFit/>
          </a:bodyPr>
          <a:lstStyle/>
          <a:p>
            <a:pPr algn="ctr"/>
            <a:r>
              <a:rPr lang="en-US" sz="1050" dirty="0"/>
              <a:t>Lorem ipsum dolor sit amet, consectetur adipiscing elit. Ut tempor, quam et mattis pulvinar</a:t>
            </a:r>
            <a:endParaRPr lang="en-PH" sz="1050" dirty="0"/>
          </a:p>
        </p:txBody>
      </p:sp>
      <p:grpSp>
        <p:nvGrpSpPr>
          <p:cNvPr id="41" name="Group 40">
            <a:extLst>
              <a:ext uri="{FF2B5EF4-FFF2-40B4-BE49-F238E27FC236}">
                <a16:creationId xmlns:a16="http://schemas.microsoft.com/office/drawing/2014/main" id="{8DE5EE39-CB4A-483D-8123-8C18258C945C}"/>
              </a:ext>
            </a:extLst>
          </p:cNvPr>
          <p:cNvGrpSpPr/>
          <p:nvPr/>
        </p:nvGrpSpPr>
        <p:grpSpPr>
          <a:xfrm>
            <a:off x="966473" y="4816130"/>
            <a:ext cx="464400" cy="465946"/>
            <a:chOff x="3071135" y="1760585"/>
            <a:chExt cx="475200" cy="633600"/>
          </a:xfrm>
        </p:grpSpPr>
        <p:sp>
          <p:nvSpPr>
            <p:cNvPr id="42" name="Accent">
              <a:extLst>
                <a:ext uri="{FF2B5EF4-FFF2-40B4-BE49-F238E27FC236}">
                  <a16:creationId xmlns:a16="http://schemas.microsoft.com/office/drawing/2014/main" id="{EE9F78C7-712A-40C5-B56A-50157E90416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800" dirty="0"/>
            </a:p>
          </p:txBody>
        </p:sp>
        <p:sp>
          <p:nvSpPr>
            <p:cNvPr id="43" name="Outline">
              <a:extLst>
                <a:ext uri="{FF2B5EF4-FFF2-40B4-BE49-F238E27FC236}">
                  <a16:creationId xmlns:a16="http://schemas.microsoft.com/office/drawing/2014/main" id="{7CA96A46-56D3-48C1-A9C1-03BC75C6F35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800" dirty="0"/>
            </a:p>
          </p:txBody>
        </p:sp>
      </p:grpSp>
      <p:sp>
        <p:nvSpPr>
          <p:cNvPr id="46" name="TextBox 45">
            <a:extLst>
              <a:ext uri="{FF2B5EF4-FFF2-40B4-BE49-F238E27FC236}">
                <a16:creationId xmlns:a16="http://schemas.microsoft.com/office/drawing/2014/main" id="{D36A71F2-F6E0-4347-8F4F-15674AB1FC0A}"/>
              </a:ext>
            </a:extLst>
          </p:cNvPr>
          <p:cNvSpPr txBox="1"/>
          <p:nvPr/>
        </p:nvSpPr>
        <p:spPr>
          <a:xfrm>
            <a:off x="2430505" y="5334000"/>
            <a:ext cx="1954895" cy="169277"/>
          </a:xfrm>
          <a:prstGeom prst="rect">
            <a:avLst/>
          </a:prstGeom>
          <a:noFill/>
        </p:spPr>
        <p:txBody>
          <a:bodyPr wrap="square" lIns="0" tIns="0" rIns="0" bIns="0">
            <a:spAutoFit/>
          </a:bodyPr>
          <a:lstStyle/>
          <a:p>
            <a:pPr algn="ctr"/>
            <a:r>
              <a:rPr lang="en-US" sz="1100" b="1" dirty="0"/>
              <a:t>Lorem ipsum dolor</a:t>
            </a:r>
          </a:p>
        </p:txBody>
      </p:sp>
      <p:sp>
        <p:nvSpPr>
          <p:cNvPr id="47" name="TextBox 46">
            <a:extLst>
              <a:ext uri="{FF2B5EF4-FFF2-40B4-BE49-F238E27FC236}">
                <a16:creationId xmlns:a16="http://schemas.microsoft.com/office/drawing/2014/main" id="{08C51D12-329A-4823-8E5E-D32F32A7B419}"/>
              </a:ext>
            </a:extLst>
          </p:cNvPr>
          <p:cNvSpPr txBox="1"/>
          <p:nvPr/>
        </p:nvSpPr>
        <p:spPr>
          <a:xfrm>
            <a:off x="2430505" y="5561156"/>
            <a:ext cx="1954895" cy="484748"/>
          </a:xfrm>
          <a:prstGeom prst="rect">
            <a:avLst/>
          </a:prstGeom>
          <a:noFill/>
        </p:spPr>
        <p:txBody>
          <a:bodyPr vert="horz" wrap="square" lIns="0" tIns="0" rIns="0" bIns="0" rtlCol="0">
            <a:spAutoFit/>
          </a:bodyPr>
          <a:lstStyle/>
          <a:p>
            <a:pPr algn="ctr"/>
            <a:r>
              <a:rPr lang="en-US" sz="1050" dirty="0"/>
              <a:t>Lorem ipsum dolor sit amet, consectetur adipiscing elit. Ut tempor, quam et mattis pulvinar</a:t>
            </a:r>
            <a:endParaRPr lang="en-PH" sz="1050" dirty="0"/>
          </a:p>
        </p:txBody>
      </p:sp>
      <p:grpSp>
        <p:nvGrpSpPr>
          <p:cNvPr id="48" name="Group 47">
            <a:extLst>
              <a:ext uri="{FF2B5EF4-FFF2-40B4-BE49-F238E27FC236}">
                <a16:creationId xmlns:a16="http://schemas.microsoft.com/office/drawing/2014/main" id="{3CCA4FD0-31EC-46F1-8A03-E671329F4929}"/>
              </a:ext>
            </a:extLst>
          </p:cNvPr>
          <p:cNvGrpSpPr/>
          <p:nvPr/>
        </p:nvGrpSpPr>
        <p:grpSpPr>
          <a:xfrm>
            <a:off x="3175752" y="4816130"/>
            <a:ext cx="464400" cy="465946"/>
            <a:chOff x="3071135" y="1760585"/>
            <a:chExt cx="475200" cy="633600"/>
          </a:xfrm>
        </p:grpSpPr>
        <p:sp>
          <p:nvSpPr>
            <p:cNvPr id="49" name="Accent">
              <a:extLst>
                <a:ext uri="{FF2B5EF4-FFF2-40B4-BE49-F238E27FC236}">
                  <a16:creationId xmlns:a16="http://schemas.microsoft.com/office/drawing/2014/main" id="{097251B6-CB2F-4AC6-87BC-16CD4E14227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800" dirty="0"/>
            </a:p>
          </p:txBody>
        </p:sp>
        <p:sp>
          <p:nvSpPr>
            <p:cNvPr id="50" name="Outline">
              <a:extLst>
                <a:ext uri="{FF2B5EF4-FFF2-40B4-BE49-F238E27FC236}">
                  <a16:creationId xmlns:a16="http://schemas.microsoft.com/office/drawing/2014/main" id="{4DA2E69D-1F99-4101-A81A-E998CC90CA2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800" dirty="0"/>
            </a:p>
          </p:txBody>
        </p:sp>
      </p:grpSp>
      <p:sp>
        <p:nvSpPr>
          <p:cNvPr id="52" name="TextBox 51">
            <a:extLst>
              <a:ext uri="{FF2B5EF4-FFF2-40B4-BE49-F238E27FC236}">
                <a16:creationId xmlns:a16="http://schemas.microsoft.com/office/drawing/2014/main" id="{2F18A4CB-C4ED-4FB7-B160-18440C72F914}"/>
              </a:ext>
            </a:extLst>
          </p:cNvPr>
          <p:cNvSpPr txBox="1"/>
          <p:nvPr/>
        </p:nvSpPr>
        <p:spPr>
          <a:xfrm>
            <a:off x="4639784" y="5334000"/>
            <a:ext cx="1954895" cy="169277"/>
          </a:xfrm>
          <a:prstGeom prst="rect">
            <a:avLst/>
          </a:prstGeom>
          <a:noFill/>
        </p:spPr>
        <p:txBody>
          <a:bodyPr wrap="square" lIns="0" tIns="0" rIns="0" bIns="0">
            <a:spAutoFit/>
          </a:bodyPr>
          <a:lstStyle/>
          <a:p>
            <a:pPr algn="ctr"/>
            <a:r>
              <a:rPr lang="en-US" sz="1100" b="1" dirty="0"/>
              <a:t>Lorem ipsum dolor</a:t>
            </a:r>
          </a:p>
        </p:txBody>
      </p:sp>
      <p:sp>
        <p:nvSpPr>
          <p:cNvPr id="53" name="TextBox 52">
            <a:extLst>
              <a:ext uri="{FF2B5EF4-FFF2-40B4-BE49-F238E27FC236}">
                <a16:creationId xmlns:a16="http://schemas.microsoft.com/office/drawing/2014/main" id="{159CF9D7-6711-4B5C-93E0-44E700DB129F}"/>
              </a:ext>
            </a:extLst>
          </p:cNvPr>
          <p:cNvSpPr txBox="1"/>
          <p:nvPr/>
        </p:nvSpPr>
        <p:spPr>
          <a:xfrm>
            <a:off x="4639784" y="5561156"/>
            <a:ext cx="1954895" cy="484748"/>
          </a:xfrm>
          <a:prstGeom prst="rect">
            <a:avLst/>
          </a:prstGeom>
          <a:noFill/>
        </p:spPr>
        <p:txBody>
          <a:bodyPr vert="horz" wrap="square" lIns="0" tIns="0" rIns="0" bIns="0" rtlCol="0">
            <a:spAutoFit/>
          </a:bodyPr>
          <a:lstStyle/>
          <a:p>
            <a:pPr algn="ctr"/>
            <a:r>
              <a:rPr lang="en-US" sz="1050" dirty="0"/>
              <a:t>Lorem ipsum dolor sit amet, consectetur adipiscing elit. Ut tempor, quam et mattis pulvinar</a:t>
            </a:r>
            <a:endParaRPr lang="en-PH" sz="1050" dirty="0"/>
          </a:p>
        </p:txBody>
      </p:sp>
      <p:grpSp>
        <p:nvGrpSpPr>
          <p:cNvPr id="54" name="Group 53">
            <a:extLst>
              <a:ext uri="{FF2B5EF4-FFF2-40B4-BE49-F238E27FC236}">
                <a16:creationId xmlns:a16="http://schemas.microsoft.com/office/drawing/2014/main" id="{A8929133-4B23-49FC-8371-F565E95B7097}"/>
              </a:ext>
            </a:extLst>
          </p:cNvPr>
          <p:cNvGrpSpPr/>
          <p:nvPr/>
        </p:nvGrpSpPr>
        <p:grpSpPr>
          <a:xfrm>
            <a:off x="5385031" y="4816130"/>
            <a:ext cx="464400" cy="465946"/>
            <a:chOff x="3071135" y="1760585"/>
            <a:chExt cx="475200" cy="633600"/>
          </a:xfrm>
        </p:grpSpPr>
        <p:sp>
          <p:nvSpPr>
            <p:cNvPr id="55" name="Accent">
              <a:extLst>
                <a:ext uri="{FF2B5EF4-FFF2-40B4-BE49-F238E27FC236}">
                  <a16:creationId xmlns:a16="http://schemas.microsoft.com/office/drawing/2014/main" id="{6E850B57-DF4A-4ADB-A32C-2B04EABDDED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800" dirty="0"/>
            </a:p>
          </p:txBody>
        </p:sp>
        <p:sp>
          <p:nvSpPr>
            <p:cNvPr id="56" name="Outline">
              <a:extLst>
                <a:ext uri="{FF2B5EF4-FFF2-40B4-BE49-F238E27FC236}">
                  <a16:creationId xmlns:a16="http://schemas.microsoft.com/office/drawing/2014/main" id="{36352A4A-76D1-47DD-B6EF-5DDF5312375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800" dirty="0"/>
            </a:p>
          </p:txBody>
        </p:sp>
      </p:grpSp>
      <p:sp>
        <p:nvSpPr>
          <p:cNvPr id="58" name="TextBox 57">
            <a:extLst>
              <a:ext uri="{FF2B5EF4-FFF2-40B4-BE49-F238E27FC236}">
                <a16:creationId xmlns:a16="http://schemas.microsoft.com/office/drawing/2014/main" id="{D33548ED-57F5-44EF-B802-94E5AB818A5F}"/>
              </a:ext>
            </a:extLst>
          </p:cNvPr>
          <p:cNvSpPr txBox="1"/>
          <p:nvPr/>
        </p:nvSpPr>
        <p:spPr>
          <a:xfrm>
            <a:off x="6849062" y="5334000"/>
            <a:ext cx="1954895" cy="169277"/>
          </a:xfrm>
          <a:prstGeom prst="rect">
            <a:avLst/>
          </a:prstGeom>
          <a:noFill/>
        </p:spPr>
        <p:txBody>
          <a:bodyPr wrap="square" lIns="0" tIns="0" rIns="0" bIns="0">
            <a:spAutoFit/>
          </a:bodyPr>
          <a:lstStyle/>
          <a:p>
            <a:pPr algn="ctr"/>
            <a:r>
              <a:rPr lang="en-US" sz="1100" b="1" dirty="0"/>
              <a:t>Lorem ipsum dolor</a:t>
            </a:r>
          </a:p>
        </p:txBody>
      </p:sp>
      <p:sp>
        <p:nvSpPr>
          <p:cNvPr id="59" name="TextBox 58">
            <a:extLst>
              <a:ext uri="{FF2B5EF4-FFF2-40B4-BE49-F238E27FC236}">
                <a16:creationId xmlns:a16="http://schemas.microsoft.com/office/drawing/2014/main" id="{00531C76-B8AD-433B-8BEF-2C93E8D0D526}"/>
              </a:ext>
            </a:extLst>
          </p:cNvPr>
          <p:cNvSpPr txBox="1"/>
          <p:nvPr/>
        </p:nvSpPr>
        <p:spPr>
          <a:xfrm>
            <a:off x="6849062" y="5561156"/>
            <a:ext cx="1954895" cy="484748"/>
          </a:xfrm>
          <a:prstGeom prst="rect">
            <a:avLst/>
          </a:prstGeom>
          <a:noFill/>
        </p:spPr>
        <p:txBody>
          <a:bodyPr vert="horz" wrap="square" lIns="0" tIns="0" rIns="0" bIns="0" rtlCol="0">
            <a:spAutoFit/>
          </a:bodyPr>
          <a:lstStyle/>
          <a:p>
            <a:pPr algn="ctr"/>
            <a:r>
              <a:rPr lang="en-US" sz="1050" dirty="0"/>
              <a:t>Lorem ipsum dolor sit amet, consectetur adipiscing elit. Ut tempor, quam et mattis pulvinar</a:t>
            </a:r>
            <a:endParaRPr lang="en-PH" sz="1050" dirty="0"/>
          </a:p>
        </p:txBody>
      </p:sp>
      <p:grpSp>
        <p:nvGrpSpPr>
          <p:cNvPr id="60" name="Group 59">
            <a:extLst>
              <a:ext uri="{FF2B5EF4-FFF2-40B4-BE49-F238E27FC236}">
                <a16:creationId xmlns:a16="http://schemas.microsoft.com/office/drawing/2014/main" id="{4FDDC1BB-DD4E-4FD4-B0E0-A47CA890CE5D}"/>
              </a:ext>
            </a:extLst>
          </p:cNvPr>
          <p:cNvGrpSpPr/>
          <p:nvPr/>
        </p:nvGrpSpPr>
        <p:grpSpPr>
          <a:xfrm>
            <a:off x="7594309" y="4816130"/>
            <a:ext cx="464400" cy="465946"/>
            <a:chOff x="3071135" y="1760585"/>
            <a:chExt cx="475200" cy="633600"/>
          </a:xfrm>
        </p:grpSpPr>
        <p:sp>
          <p:nvSpPr>
            <p:cNvPr id="61" name="Accent">
              <a:extLst>
                <a:ext uri="{FF2B5EF4-FFF2-40B4-BE49-F238E27FC236}">
                  <a16:creationId xmlns:a16="http://schemas.microsoft.com/office/drawing/2014/main" id="{3891DD80-3BC2-42E1-8230-599DD58DD79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800" dirty="0"/>
            </a:p>
          </p:txBody>
        </p:sp>
        <p:sp>
          <p:nvSpPr>
            <p:cNvPr id="62" name="Outline">
              <a:extLst>
                <a:ext uri="{FF2B5EF4-FFF2-40B4-BE49-F238E27FC236}">
                  <a16:creationId xmlns:a16="http://schemas.microsoft.com/office/drawing/2014/main" id="{BA319457-D388-4570-A7AB-069F2655CDF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800" dirty="0"/>
            </a:p>
          </p:txBody>
        </p:sp>
      </p:grpSp>
      <p:cxnSp>
        <p:nvCxnSpPr>
          <p:cNvPr id="63" name="Straight Connector 62">
            <a:extLst>
              <a:ext uri="{FF2B5EF4-FFF2-40B4-BE49-F238E27FC236}">
                <a16:creationId xmlns:a16="http://schemas.microsoft.com/office/drawing/2014/main" id="{0CA7E23A-0221-49FE-8A48-14E2835A5070}"/>
              </a:ext>
            </a:extLst>
          </p:cNvPr>
          <p:cNvCxnSpPr>
            <a:cxnSpLocks/>
          </p:cNvCxnSpPr>
          <p:nvPr/>
        </p:nvCxnSpPr>
        <p:spPr>
          <a:xfrm>
            <a:off x="4512592" y="4801058"/>
            <a:ext cx="0" cy="1445898"/>
          </a:xfrm>
          <a:prstGeom prst="line">
            <a:avLst/>
          </a:prstGeom>
          <a:ln w="9525">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670F1D3D-6C24-416D-933C-51F7BFC03851}"/>
              </a:ext>
            </a:extLst>
          </p:cNvPr>
          <p:cNvCxnSpPr>
            <a:cxnSpLocks/>
          </p:cNvCxnSpPr>
          <p:nvPr/>
        </p:nvCxnSpPr>
        <p:spPr>
          <a:xfrm>
            <a:off x="6721870" y="4801058"/>
            <a:ext cx="0" cy="1445898"/>
          </a:xfrm>
          <a:prstGeom prst="line">
            <a:avLst/>
          </a:prstGeom>
          <a:ln w="9525">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4401947"/>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D139EA-BFCF-4C22-8DA3-6D94DDEC0AE9}"/>
              </a:ext>
            </a:extLst>
          </p:cNvPr>
          <p:cNvSpPr>
            <a:spLocks noGrp="1"/>
          </p:cNvSpPr>
          <p:nvPr>
            <p:ph type="title"/>
          </p:nvPr>
        </p:nvSpPr>
        <p:spPr>
          <a:xfrm>
            <a:off x="221226" y="365126"/>
            <a:ext cx="8701548" cy="578772"/>
          </a:xfrm>
        </p:spPr>
        <p:txBody>
          <a:bodyPr/>
          <a:lstStyle/>
          <a:p>
            <a:r>
              <a:rPr lang="en-US" dirty="0"/>
              <a:t>Three-Column Icon Bullet List</a:t>
            </a:r>
          </a:p>
        </p:txBody>
      </p:sp>
      <p:sp>
        <p:nvSpPr>
          <p:cNvPr id="4" name="Text Placeholder 19">
            <a:extLst>
              <a:ext uri="{FF2B5EF4-FFF2-40B4-BE49-F238E27FC236}">
                <a16:creationId xmlns:a16="http://schemas.microsoft.com/office/drawing/2014/main" id="{605C0B86-E944-4E0E-AB38-F9C076312A3A}"/>
              </a:ext>
            </a:extLst>
          </p:cNvPr>
          <p:cNvSpPr txBox="1">
            <a:spLocks/>
          </p:cNvSpPr>
          <p:nvPr/>
        </p:nvSpPr>
        <p:spPr>
          <a:xfrm>
            <a:off x="221227" y="1389358"/>
            <a:ext cx="283449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300" b="1" dirty="0"/>
              <a:t>Lorem Ipsum</a:t>
            </a:r>
          </a:p>
        </p:txBody>
      </p:sp>
      <p:cxnSp>
        <p:nvCxnSpPr>
          <p:cNvPr id="5" name="Straight Connector 4">
            <a:extLst>
              <a:ext uri="{FF2B5EF4-FFF2-40B4-BE49-F238E27FC236}">
                <a16:creationId xmlns:a16="http://schemas.microsoft.com/office/drawing/2014/main" id="{7243F8E8-9A4F-44FF-A58A-51B4CE37D3F2}"/>
              </a:ext>
            </a:extLst>
          </p:cNvPr>
          <p:cNvCxnSpPr>
            <a:cxnSpLocks/>
          </p:cNvCxnSpPr>
          <p:nvPr/>
        </p:nvCxnSpPr>
        <p:spPr>
          <a:xfrm>
            <a:off x="221458" y="194750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6A3C281F-2A44-40F8-9A76-16F91C9827C2}"/>
              </a:ext>
            </a:extLst>
          </p:cNvPr>
          <p:cNvGrpSpPr/>
          <p:nvPr/>
        </p:nvGrpSpPr>
        <p:grpSpPr>
          <a:xfrm>
            <a:off x="221226" y="2241579"/>
            <a:ext cx="459000" cy="460800"/>
            <a:chOff x="221226" y="2170177"/>
            <a:chExt cx="459000" cy="612952"/>
          </a:xfrm>
        </p:grpSpPr>
        <p:sp>
          <p:nvSpPr>
            <p:cNvPr id="6" name="Oval 5">
              <a:extLst>
                <a:ext uri="{FF2B5EF4-FFF2-40B4-BE49-F238E27FC236}">
                  <a16:creationId xmlns:a16="http://schemas.microsoft.com/office/drawing/2014/main" id="{A24F4109-B2F2-4A36-A469-3B3F96AB4D6D}"/>
                </a:ext>
              </a:extLst>
            </p:cNvPr>
            <p:cNvSpPr/>
            <p:nvPr>
              <p:custDataLst>
                <p:tags r:id="rId15"/>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7" name="Group 6">
              <a:extLst>
                <a:ext uri="{FF2B5EF4-FFF2-40B4-BE49-F238E27FC236}">
                  <a16:creationId xmlns:a16="http://schemas.microsoft.com/office/drawing/2014/main" id="{0A9091D5-4F39-4652-BC11-41501F199195}"/>
                </a:ext>
              </a:extLst>
            </p:cNvPr>
            <p:cNvGrpSpPr/>
            <p:nvPr/>
          </p:nvGrpSpPr>
          <p:grpSpPr>
            <a:xfrm>
              <a:off x="294975" y="2269156"/>
              <a:ext cx="311501" cy="414994"/>
              <a:chOff x="3071135" y="1760585"/>
              <a:chExt cx="475200" cy="633600"/>
            </a:xfrm>
          </p:grpSpPr>
          <p:sp>
            <p:nvSpPr>
              <p:cNvPr id="8" name="Accent">
                <a:extLst>
                  <a:ext uri="{FF2B5EF4-FFF2-40B4-BE49-F238E27FC236}">
                    <a16:creationId xmlns:a16="http://schemas.microsoft.com/office/drawing/2014/main" id="{DD32D20A-47FA-4109-AB49-33814C4ECCF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9" name="Outline">
                <a:extLst>
                  <a:ext uri="{FF2B5EF4-FFF2-40B4-BE49-F238E27FC236}">
                    <a16:creationId xmlns:a16="http://schemas.microsoft.com/office/drawing/2014/main" id="{51381766-A231-4627-B6A8-07DF650505F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11" name="Group 10">
            <a:extLst>
              <a:ext uri="{FF2B5EF4-FFF2-40B4-BE49-F238E27FC236}">
                <a16:creationId xmlns:a16="http://schemas.microsoft.com/office/drawing/2014/main" id="{643679AF-5FC6-4EA5-AF75-BE6761FE8AA3}"/>
              </a:ext>
            </a:extLst>
          </p:cNvPr>
          <p:cNvGrpSpPr/>
          <p:nvPr/>
        </p:nvGrpSpPr>
        <p:grpSpPr>
          <a:xfrm>
            <a:off x="221226" y="3031257"/>
            <a:ext cx="459000" cy="460800"/>
            <a:chOff x="221226" y="2170177"/>
            <a:chExt cx="459000" cy="612952"/>
          </a:xfrm>
        </p:grpSpPr>
        <p:sp>
          <p:nvSpPr>
            <p:cNvPr id="12" name="Oval 11">
              <a:extLst>
                <a:ext uri="{FF2B5EF4-FFF2-40B4-BE49-F238E27FC236}">
                  <a16:creationId xmlns:a16="http://schemas.microsoft.com/office/drawing/2014/main" id="{C8CC3C7E-AA26-492B-871B-9088E96168AC}"/>
                </a:ext>
              </a:extLst>
            </p:cNvPr>
            <p:cNvSpPr/>
            <p:nvPr>
              <p:custDataLst>
                <p:tags r:id="rId14"/>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13" name="Group 12">
              <a:extLst>
                <a:ext uri="{FF2B5EF4-FFF2-40B4-BE49-F238E27FC236}">
                  <a16:creationId xmlns:a16="http://schemas.microsoft.com/office/drawing/2014/main" id="{55FCD602-3D8D-4481-9AE3-722AA91AFA98}"/>
                </a:ext>
              </a:extLst>
            </p:cNvPr>
            <p:cNvGrpSpPr/>
            <p:nvPr/>
          </p:nvGrpSpPr>
          <p:grpSpPr>
            <a:xfrm>
              <a:off x="294975" y="2269156"/>
              <a:ext cx="311501" cy="414994"/>
              <a:chOff x="3071135" y="1760585"/>
              <a:chExt cx="475200" cy="633600"/>
            </a:xfrm>
          </p:grpSpPr>
          <p:sp>
            <p:nvSpPr>
              <p:cNvPr id="14" name="Accent">
                <a:extLst>
                  <a:ext uri="{FF2B5EF4-FFF2-40B4-BE49-F238E27FC236}">
                    <a16:creationId xmlns:a16="http://schemas.microsoft.com/office/drawing/2014/main" id="{4148030D-75CA-4711-94B3-F176B1FFD5D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15" name="Outline">
                <a:extLst>
                  <a:ext uri="{FF2B5EF4-FFF2-40B4-BE49-F238E27FC236}">
                    <a16:creationId xmlns:a16="http://schemas.microsoft.com/office/drawing/2014/main" id="{047B5CE3-AE27-47B9-A7BD-371A48E7D24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16" name="Group 15">
            <a:extLst>
              <a:ext uri="{FF2B5EF4-FFF2-40B4-BE49-F238E27FC236}">
                <a16:creationId xmlns:a16="http://schemas.microsoft.com/office/drawing/2014/main" id="{90A3D4E6-D058-4E5E-948D-D56E0F9D18CE}"/>
              </a:ext>
            </a:extLst>
          </p:cNvPr>
          <p:cNvGrpSpPr/>
          <p:nvPr/>
        </p:nvGrpSpPr>
        <p:grpSpPr>
          <a:xfrm>
            <a:off x="221226" y="4610613"/>
            <a:ext cx="459000" cy="460800"/>
            <a:chOff x="221226" y="2170177"/>
            <a:chExt cx="459000" cy="612952"/>
          </a:xfrm>
        </p:grpSpPr>
        <p:sp>
          <p:nvSpPr>
            <p:cNvPr id="17" name="Oval 16">
              <a:extLst>
                <a:ext uri="{FF2B5EF4-FFF2-40B4-BE49-F238E27FC236}">
                  <a16:creationId xmlns:a16="http://schemas.microsoft.com/office/drawing/2014/main" id="{E0F0F88C-2026-435B-B65D-F141B110889A}"/>
                </a:ext>
              </a:extLst>
            </p:cNvPr>
            <p:cNvSpPr/>
            <p:nvPr>
              <p:custDataLst>
                <p:tags r:id="rId13"/>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18" name="Group 17">
              <a:extLst>
                <a:ext uri="{FF2B5EF4-FFF2-40B4-BE49-F238E27FC236}">
                  <a16:creationId xmlns:a16="http://schemas.microsoft.com/office/drawing/2014/main" id="{DA605F0D-6A0E-4197-A93C-F7518D9E828D}"/>
                </a:ext>
              </a:extLst>
            </p:cNvPr>
            <p:cNvGrpSpPr/>
            <p:nvPr/>
          </p:nvGrpSpPr>
          <p:grpSpPr>
            <a:xfrm>
              <a:off x="294975" y="2269156"/>
              <a:ext cx="311501" cy="414994"/>
              <a:chOff x="3071135" y="1760585"/>
              <a:chExt cx="475200" cy="633600"/>
            </a:xfrm>
          </p:grpSpPr>
          <p:sp>
            <p:nvSpPr>
              <p:cNvPr id="19" name="Accent">
                <a:extLst>
                  <a:ext uri="{FF2B5EF4-FFF2-40B4-BE49-F238E27FC236}">
                    <a16:creationId xmlns:a16="http://schemas.microsoft.com/office/drawing/2014/main" id="{D1DA61A0-DF63-450B-9078-4A2248B4B03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0" name="Outline">
                <a:extLst>
                  <a:ext uri="{FF2B5EF4-FFF2-40B4-BE49-F238E27FC236}">
                    <a16:creationId xmlns:a16="http://schemas.microsoft.com/office/drawing/2014/main" id="{7472274D-AD2B-488D-A5DD-B6AB42FDD4F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21" name="Group 20">
            <a:extLst>
              <a:ext uri="{FF2B5EF4-FFF2-40B4-BE49-F238E27FC236}">
                <a16:creationId xmlns:a16="http://schemas.microsoft.com/office/drawing/2014/main" id="{7B263381-2927-4E61-A330-16CD3E71239A}"/>
              </a:ext>
            </a:extLst>
          </p:cNvPr>
          <p:cNvGrpSpPr/>
          <p:nvPr/>
        </p:nvGrpSpPr>
        <p:grpSpPr>
          <a:xfrm>
            <a:off x="221226" y="5400289"/>
            <a:ext cx="459000" cy="460800"/>
            <a:chOff x="221226" y="2170177"/>
            <a:chExt cx="459000" cy="612952"/>
          </a:xfrm>
        </p:grpSpPr>
        <p:sp>
          <p:nvSpPr>
            <p:cNvPr id="22" name="Oval 21">
              <a:extLst>
                <a:ext uri="{FF2B5EF4-FFF2-40B4-BE49-F238E27FC236}">
                  <a16:creationId xmlns:a16="http://schemas.microsoft.com/office/drawing/2014/main" id="{3441B415-0666-4F0B-A339-1E0BDED6EF4B}"/>
                </a:ext>
              </a:extLst>
            </p:cNvPr>
            <p:cNvSpPr/>
            <p:nvPr>
              <p:custDataLst>
                <p:tags r:id="rId12"/>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3" name="Group 22">
              <a:extLst>
                <a:ext uri="{FF2B5EF4-FFF2-40B4-BE49-F238E27FC236}">
                  <a16:creationId xmlns:a16="http://schemas.microsoft.com/office/drawing/2014/main" id="{3D9BA73C-BCA1-4EFD-BC2E-660B98E46961}"/>
                </a:ext>
              </a:extLst>
            </p:cNvPr>
            <p:cNvGrpSpPr/>
            <p:nvPr/>
          </p:nvGrpSpPr>
          <p:grpSpPr>
            <a:xfrm>
              <a:off x="294975" y="2269156"/>
              <a:ext cx="311501" cy="414994"/>
              <a:chOff x="3071135" y="1760585"/>
              <a:chExt cx="475200" cy="633600"/>
            </a:xfrm>
          </p:grpSpPr>
          <p:sp>
            <p:nvSpPr>
              <p:cNvPr id="24" name="Accent">
                <a:extLst>
                  <a:ext uri="{FF2B5EF4-FFF2-40B4-BE49-F238E27FC236}">
                    <a16:creationId xmlns:a16="http://schemas.microsoft.com/office/drawing/2014/main" id="{3D597D76-50BB-4FB0-AE17-15FA1734865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5" name="Outline">
                <a:extLst>
                  <a:ext uri="{FF2B5EF4-FFF2-40B4-BE49-F238E27FC236}">
                    <a16:creationId xmlns:a16="http://schemas.microsoft.com/office/drawing/2014/main" id="{43FAAADC-218B-4B57-98AB-532EE3E2CBC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26" name="Group 25">
            <a:extLst>
              <a:ext uri="{FF2B5EF4-FFF2-40B4-BE49-F238E27FC236}">
                <a16:creationId xmlns:a16="http://schemas.microsoft.com/office/drawing/2014/main" id="{EAE05C57-22A4-4954-8B2E-571A5A84B0BA}"/>
              </a:ext>
            </a:extLst>
          </p:cNvPr>
          <p:cNvGrpSpPr/>
          <p:nvPr/>
        </p:nvGrpSpPr>
        <p:grpSpPr>
          <a:xfrm>
            <a:off x="221226" y="3820935"/>
            <a:ext cx="459000" cy="460800"/>
            <a:chOff x="221226" y="2170177"/>
            <a:chExt cx="459000" cy="612952"/>
          </a:xfrm>
        </p:grpSpPr>
        <p:sp>
          <p:nvSpPr>
            <p:cNvPr id="27" name="Oval 26">
              <a:extLst>
                <a:ext uri="{FF2B5EF4-FFF2-40B4-BE49-F238E27FC236}">
                  <a16:creationId xmlns:a16="http://schemas.microsoft.com/office/drawing/2014/main" id="{2431AC01-B950-4B6A-BC34-51E0A74F894F}"/>
                </a:ext>
              </a:extLst>
            </p:cNvPr>
            <p:cNvSpPr/>
            <p:nvPr>
              <p:custDataLst>
                <p:tags r:id="rId11"/>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8" name="Group 27">
              <a:extLst>
                <a:ext uri="{FF2B5EF4-FFF2-40B4-BE49-F238E27FC236}">
                  <a16:creationId xmlns:a16="http://schemas.microsoft.com/office/drawing/2014/main" id="{12E63574-1DD8-4BCE-9257-C92B0626A60A}"/>
                </a:ext>
              </a:extLst>
            </p:cNvPr>
            <p:cNvGrpSpPr/>
            <p:nvPr/>
          </p:nvGrpSpPr>
          <p:grpSpPr>
            <a:xfrm>
              <a:off x="294975" y="2269156"/>
              <a:ext cx="311501" cy="414994"/>
              <a:chOff x="3071135" y="1760585"/>
              <a:chExt cx="475200" cy="633600"/>
            </a:xfrm>
          </p:grpSpPr>
          <p:sp>
            <p:nvSpPr>
              <p:cNvPr id="29" name="Accent">
                <a:extLst>
                  <a:ext uri="{FF2B5EF4-FFF2-40B4-BE49-F238E27FC236}">
                    <a16:creationId xmlns:a16="http://schemas.microsoft.com/office/drawing/2014/main" id="{7259B9B9-B749-4788-A474-417F3CA095C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30" name="Outline">
                <a:extLst>
                  <a:ext uri="{FF2B5EF4-FFF2-40B4-BE49-F238E27FC236}">
                    <a16:creationId xmlns:a16="http://schemas.microsoft.com/office/drawing/2014/main" id="{9D09D2C8-5901-4B81-B28B-D1473C77EB2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sp>
        <p:nvSpPr>
          <p:cNvPr id="31" name="TextBox 30">
            <a:extLst>
              <a:ext uri="{FF2B5EF4-FFF2-40B4-BE49-F238E27FC236}">
                <a16:creationId xmlns:a16="http://schemas.microsoft.com/office/drawing/2014/main" id="{459D77C6-7AC9-4158-9C99-9F0FE0B7CEDC}"/>
              </a:ext>
            </a:extLst>
          </p:cNvPr>
          <p:cNvSpPr txBox="1">
            <a:spLocks/>
          </p:cNvSpPr>
          <p:nvPr/>
        </p:nvSpPr>
        <p:spPr>
          <a:xfrm>
            <a:off x="736688" y="2140658"/>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32" name="TextBox 31">
            <a:extLst>
              <a:ext uri="{FF2B5EF4-FFF2-40B4-BE49-F238E27FC236}">
                <a16:creationId xmlns:a16="http://schemas.microsoft.com/office/drawing/2014/main" id="{C72C3B51-D356-4A27-8F83-1EEA925AC56F}"/>
              </a:ext>
            </a:extLst>
          </p:cNvPr>
          <p:cNvSpPr txBox="1">
            <a:spLocks/>
          </p:cNvSpPr>
          <p:nvPr/>
        </p:nvSpPr>
        <p:spPr>
          <a:xfrm>
            <a:off x="747621" y="2930335"/>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33" name="TextBox 32">
            <a:extLst>
              <a:ext uri="{FF2B5EF4-FFF2-40B4-BE49-F238E27FC236}">
                <a16:creationId xmlns:a16="http://schemas.microsoft.com/office/drawing/2014/main" id="{B6C60E42-8C19-4ED4-83B4-98CE468FC6E8}"/>
              </a:ext>
            </a:extLst>
          </p:cNvPr>
          <p:cNvSpPr txBox="1">
            <a:spLocks/>
          </p:cNvSpPr>
          <p:nvPr/>
        </p:nvSpPr>
        <p:spPr>
          <a:xfrm>
            <a:off x="747621" y="4509689"/>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34" name="TextBox 33">
            <a:extLst>
              <a:ext uri="{FF2B5EF4-FFF2-40B4-BE49-F238E27FC236}">
                <a16:creationId xmlns:a16="http://schemas.microsoft.com/office/drawing/2014/main" id="{BACDF915-071B-4A3C-B106-BC705642D78B}"/>
              </a:ext>
            </a:extLst>
          </p:cNvPr>
          <p:cNvSpPr txBox="1">
            <a:spLocks/>
          </p:cNvSpPr>
          <p:nvPr/>
        </p:nvSpPr>
        <p:spPr>
          <a:xfrm>
            <a:off x="747621" y="3720012"/>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35" name="TextBox 34">
            <a:extLst>
              <a:ext uri="{FF2B5EF4-FFF2-40B4-BE49-F238E27FC236}">
                <a16:creationId xmlns:a16="http://schemas.microsoft.com/office/drawing/2014/main" id="{B6929319-F697-4AA0-AE9B-ED98C20121A7}"/>
              </a:ext>
            </a:extLst>
          </p:cNvPr>
          <p:cNvSpPr txBox="1">
            <a:spLocks/>
          </p:cNvSpPr>
          <p:nvPr/>
        </p:nvSpPr>
        <p:spPr>
          <a:xfrm>
            <a:off x="747621" y="5299368"/>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cxnSp>
        <p:nvCxnSpPr>
          <p:cNvPr id="72" name="Straight Connector 71">
            <a:extLst>
              <a:ext uri="{FF2B5EF4-FFF2-40B4-BE49-F238E27FC236}">
                <a16:creationId xmlns:a16="http://schemas.microsoft.com/office/drawing/2014/main" id="{49491C95-5CA0-4E83-A082-1EF573C5ED28}"/>
              </a:ext>
            </a:extLst>
          </p:cNvPr>
          <p:cNvCxnSpPr>
            <a:cxnSpLocks/>
          </p:cNvCxnSpPr>
          <p:nvPr/>
        </p:nvCxnSpPr>
        <p:spPr>
          <a:xfrm>
            <a:off x="744950" y="2866818"/>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A78F0B6E-81CE-4FC4-A036-8845AA4CA8CF}"/>
              </a:ext>
            </a:extLst>
          </p:cNvPr>
          <p:cNvCxnSpPr>
            <a:cxnSpLocks/>
          </p:cNvCxnSpPr>
          <p:nvPr/>
        </p:nvCxnSpPr>
        <p:spPr>
          <a:xfrm>
            <a:off x="744950" y="3656495"/>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F88998F3-5032-4C30-95F0-F2668D099186}"/>
              </a:ext>
            </a:extLst>
          </p:cNvPr>
          <p:cNvCxnSpPr>
            <a:cxnSpLocks/>
          </p:cNvCxnSpPr>
          <p:nvPr/>
        </p:nvCxnSpPr>
        <p:spPr>
          <a:xfrm>
            <a:off x="744950" y="4446172"/>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D4EEFC88-794C-40F2-B050-438A13ABEFC1}"/>
              </a:ext>
            </a:extLst>
          </p:cNvPr>
          <p:cNvCxnSpPr>
            <a:cxnSpLocks/>
          </p:cNvCxnSpPr>
          <p:nvPr/>
        </p:nvCxnSpPr>
        <p:spPr>
          <a:xfrm>
            <a:off x="744950" y="5235849"/>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28" name="Text Placeholder 19">
            <a:extLst>
              <a:ext uri="{FF2B5EF4-FFF2-40B4-BE49-F238E27FC236}">
                <a16:creationId xmlns:a16="http://schemas.microsoft.com/office/drawing/2014/main" id="{B95C3165-3315-482C-ABD3-D52CB4E71EDE}"/>
              </a:ext>
            </a:extLst>
          </p:cNvPr>
          <p:cNvSpPr txBox="1">
            <a:spLocks/>
          </p:cNvSpPr>
          <p:nvPr/>
        </p:nvSpPr>
        <p:spPr>
          <a:xfrm>
            <a:off x="3154756" y="1389358"/>
            <a:ext cx="283449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300" b="1" dirty="0"/>
              <a:t>Lorem Ipsum</a:t>
            </a:r>
          </a:p>
        </p:txBody>
      </p:sp>
      <p:cxnSp>
        <p:nvCxnSpPr>
          <p:cNvPr id="229" name="Straight Connector 228">
            <a:extLst>
              <a:ext uri="{FF2B5EF4-FFF2-40B4-BE49-F238E27FC236}">
                <a16:creationId xmlns:a16="http://schemas.microsoft.com/office/drawing/2014/main" id="{CE482F2A-B1CA-4B14-92B5-09A014F91F24}"/>
              </a:ext>
            </a:extLst>
          </p:cNvPr>
          <p:cNvCxnSpPr>
            <a:cxnSpLocks/>
          </p:cNvCxnSpPr>
          <p:nvPr/>
        </p:nvCxnSpPr>
        <p:spPr>
          <a:xfrm>
            <a:off x="3154987" y="194750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230" name="Group 229">
            <a:extLst>
              <a:ext uri="{FF2B5EF4-FFF2-40B4-BE49-F238E27FC236}">
                <a16:creationId xmlns:a16="http://schemas.microsoft.com/office/drawing/2014/main" id="{5F807AB0-9B57-4A36-86BD-FFFDFF49861A}"/>
              </a:ext>
            </a:extLst>
          </p:cNvPr>
          <p:cNvGrpSpPr/>
          <p:nvPr/>
        </p:nvGrpSpPr>
        <p:grpSpPr>
          <a:xfrm>
            <a:off x="3154755" y="2241579"/>
            <a:ext cx="459000" cy="460800"/>
            <a:chOff x="221226" y="2170177"/>
            <a:chExt cx="459000" cy="612952"/>
          </a:xfrm>
        </p:grpSpPr>
        <p:sp>
          <p:nvSpPr>
            <p:cNvPr id="231" name="Oval 230">
              <a:extLst>
                <a:ext uri="{FF2B5EF4-FFF2-40B4-BE49-F238E27FC236}">
                  <a16:creationId xmlns:a16="http://schemas.microsoft.com/office/drawing/2014/main" id="{7E6D8CDC-E43D-4BBE-9549-E7B6F63B5BEE}"/>
                </a:ext>
              </a:extLst>
            </p:cNvPr>
            <p:cNvSpPr/>
            <p:nvPr>
              <p:custDataLst>
                <p:tags r:id="rId10"/>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32" name="Group 231">
              <a:extLst>
                <a:ext uri="{FF2B5EF4-FFF2-40B4-BE49-F238E27FC236}">
                  <a16:creationId xmlns:a16="http://schemas.microsoft.com/office/drawing/2014/main" id="{2AD57F10-398A-4A9E-814C-82A491750F28}"/>
                </a:ext>
              </a:extLst>
            </p:cNvPr>
            <p:cNvGrpSpPr/>
            <p:nvPr/>
          </p:nvGrpSpPr>
          <p:grpSpPr>
            <a:xfrm>
              <a:off x="294975" y="2269156"/>
              <a:ext cx="311501" cy="414994"/>
              <a:chOff x="3071135" y="1760585"/>
              <a:chExt cx="475200" cy="633600"/>
            </a:xfrm>
          </p:grpSpPr>
          <p:sp>
            <p:nvSpPr>
              <p:cNvPr id="233" name="Accent">
                <a:extLst>
                  <a:ext uri="{FF2B5EF4-FFF2-40B4-BE49-F238E27FC236}">
                    <a16:creationId xmlns:a16="http://schemas.microsoft.com/office/drawing/2014/main" id="{37DECA83-952A-4EC2-995E-D5A96FE4C21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34" name="Outline">
                <a:extLst>
                  <a:ext uri="{FF2B5EF4-FFF2-40B4-BE49-F238E27FC236}">
                    <a16:creationId xmlns:a16="http://schemas.microsoft.com/office/drawing/2014/main" id="{40072F8B-DB91-4077-9BA1-9A87DFF30D9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235" name="Group 234">
            <a:extLst>
              <a:ext uri="{FF2B5EF4-FFF2-40B4-BE49-F238E27FC236}">
                <a16:creationId xmlns:a16="http://schemas.microsoft.com/office/drawing/2014/main" id="{DD630E29-EF76-478E-9DF0-A66DF5C6DB71}"/>
              </a:ext>
            </a:extLst>
          </p:cNvPr>
          <p:cNvGrpSpPr/>
          <p:nvPr/>
        </p:nvGrpSpPr>
        <p:grpSpPr>
          <a:xfrm>
            <a:off x="3154755" y="3031257"/>
            <a:ext cx="459000" cy="460800"/>
            <a:chOff x="221226" y="2170177"/>
            <a:chExt cx="459000" cy="612952"/>
          </a:xfrm>
        </p:grpSpPr>
        <p:sp>
          <p:nvSpPr>
            <p:cNvPr id="236" name="Oval 235">
              <a:extLst>
                <a:ext uri="{FF2B5EF4-FFF2-40B4-BE49-F238E27FC236}">
                  <a16:creationId xmlns:a16="http://schemas.microsoft.com/office/drawing/2014/main" id="{BA22DE9E-4274-4F09-97B6-6E59FA69C872}"/>
                </a:ext>
              </a:extLst>
            </p:cNvPr>
            <p:cNvSpPr/>
            <p:nvPr>
              <p:custDataLst>
                <p:tags r:id="rId9"/>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37" name="Group 236">
              <a:extLst>
                <a:ext uri="{FF2B5EF4-FFF2-40B4-BE49-F238E27FC236}">
                  <a16:creationId xmlns:a16="http://schemas.microsoft.com/office/drawing/2014/main" id="{872493C1-3987-4332-B513-FA8B3D9A45CC}"/>
                </a:ext>
              </a:extLst>
            </p:cNvPr>
            <p:cNvGrpSpPr/>
            <p:nvPr/>
          </p:nvGrpSpPr>
          <p:grpSpPr>
            <a:xfrm>
              <a:off x="294975" y="2269156"/>
              <a:ext cx="311501" cy="414994"/>
              <a:chOff x="3071135" y="1760585"/>
              <a:chExt cx="475200" cy="633600"/>
            </a:xfrm>
          </p:grpSpPr>
          <p:sp>
            <p:nvSpPr>
              <p:cNvPr id="238" name="Accent">
                <a:extLst>
                  <a:ext uri="{FF2B5EF4-FFF2-40B4-BE49-F238E27FC236}">
                    <a16:creationId xmlns:a16="http://schemas.microsoft.com/office/drawing/2014/main" id="{70D397C3-1B8D-4CDE-9267-50DD0397BD6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39" name="Outline">
                <a:extLst>
                  <a:ext uri="{FF2B5EF4-FFF2-40B4-BE49-F238E27FC236}">
                    <a16:creationId xmlns:a16="http://schemas.microsoft.com/office/drawing/2014/main" id="{EAEFEC66-E83C-4E40-B7EE-9E81B9DA4CC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240" name="Group 239">
            <a:extLst>
              <a:ext uri="{FF2B5EF4-FFF2-40B4-BE49-F238E27FC236}">
                <a16:creationId xmlns:a16="http://schemas.microsoft.com/office/drawing/2014/main" id="{BB6E0427-9D75-4089-AF3D-7E89C1C1FED8}"/>
              </a:ext>
            </a:extLst>
          </p:cNvPr>
          <p:cNvGrpSpPr/>
          <p:nvPr/>
        </p:nvGrpSpPr>
        <p:grpSpPr>
          <a:xfrm>
            <a:off x="3154755" y="4610613"/>
            <a:ext cx="459000" cy="460800"/>
            <a:chOff x="221226" y="2170177"/>
            <a:chExt cx="459000" cy="612952"/>
          </a:xfrm>
        </p:grpSpPr>
        <p:sp>
          <p:nvSpPr>
            <p:cNvPr id="241" name="Oval 240">
              <a:extLst>
                <a:ext uri="{FF2B5EF4-FFF2-40B4-BE49-F238E27FC236}">
                  <a16:creationId xmlns:a16="http://schemas.microsoft.com/office/drawing/2014/main" id="{1008B0F1-3834-4726-897B-F5BF81C5CAF0}"/>
                </a:ext>
              </a:extLst>
            </p:cNvPr>
            <p:cNvSpPr/>
            <p:nvPr>
              <p:custDataLst>
                <p:tags r:id="rId8"/>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42" name="Group 241">
              <a:extLst>
                <a:ext uri="{FF2B5EF4-FFF2-40B4-BE49-F238E27FC236}">
                  <a16:creationId xmlns:a16="http://schemas.microsoft.com/office/drawing/2014/main" id="{3D09B1F6-E846-45E1-B31E-BA1DC9C89BC9}"/>
                </a:ext>
              </a:extLst>
            </p:cNvPr>
            <p:cNvGrpSpPr/>
            <p:nvPr/>
          </p:nvGrpSpPr>
          <p:grpSpPr>
            <a:xfrm>
              <a:off x="294975" y="2269156"/>
              <a:ext cx="311501" cy="414994"/>
              <a:chOff x="3071135" y="1760585"/>
              <a:chExt cx="475200" cy="633600"/>
            </a:xfrm>
          </p:grpSpPr>
          <p:sp>
            <p:nvSpPr>
              <p:cNvPr id="243" name="Accent">
                <a:extLst>
                  <a:ext uri="{FF2B5EF4-FFF2-40B4-BE49-F238E27FC236}">
                    <a16:creationId xmlns:a16="http://schemas.microsoft.com/office/drawing/2014/main" id="{D766112E-FD35-44CE-8D80-872CE30E3E5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44" name="Outline">
                <a:extLst>
                  <a:ext uri="{FF2B5EF4-FFF2-40B4-BE49-F238E27FC236}">
                    <a16:creationId xmlns:a16="http://schemas.microsoft.com/office/drawing/2014/main" id="{96FAC2CB-488C-4C72-B746-876EEC30098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245" name="Group 244">
            <a:extLst>
              <a:ext uri="{FF2B5EF4-FFF2-40B4-BE49-F238E27FC236}">
                <a16:creationId xmlns:a16="http://schemas.microsoft.com/office/drawing/2014/main" id="{37218523-DE8A-46B9-9BA9-08455AA2356A}"/>
              </a:ext>
            </a:extLst>
          </p:cNvPr>
          <p:cNvGrpSpPr/>
          <p:nvPr/>
        </p:nvGrpSpPr>
        <p:grpSpPr>
          <a:xfrm>
            <a:off x="3154755" y="5400289"/>
            <a:ext cx="459000" cy="460800"/>
            <a:chOff x="221226" y="2170177"/>
            <a:chExt cx="459000" cy="612952"/>
          </a:xfrm>
        </p:grpSpPr>
        <p:sp>
          <p:nvSpPr>
            <p:cNvPr id="246" name="Oval 245">
              <a:extLst>
                <a:ext uri="{FF2B5EF4-FFF2-40B4-BE49-F238E27FC236}">
                  <a16:creationId xmlns:a16="http://schemas.microsoft.com/office/drawing/2014/main" id="{994A1457-ADDE-44E0-A5AF-12F093DFB3CC}"/>
                </a:ext>
              </a:extLst>
            </p:cNvPr>
            <p:cNvSpPr/>
            <p:nvPr>
              <p:custDataLst>
                <p:tags r:id="rId7"/>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47" name="Group 246">
              <a:extLst>
                <a:ext uri="{FF2B5EF4-FFF2-40B4-BE49-F238E27FC236}">
                  <a16:creationId xmlns:a16="http://schemas.microsoft.com/office/drawing/2014/main" id="{2D361074-A7B6-4C3E-9DDE-54AED3ADAFE7}"/>
                </a:ext>
              </a:extLst>
            </p:cNvPr>
            <p:cNvGrpSpPr/>
            <p:nvPr/>
          </p:nvGrpSpPr>
          <p:grpSpPr>
            <a:xfrm>
              <a:off x="294975" y="2269156"/>
              <a:ext cx="311501" cy="414994"/>
              <a:chOff x="3071135" y="1760585"/>
              <a:chExt cx="475200" cy="633600"/>
            </a:xfrm>
          </p:grpSpPr>
          <p:sp>
            <p:nvSpPr>
              <p:cNvPr id="248" name="Accent">
                <a:extLst>
                  <a:ext uri="{FF2B5EF4-FFF2-40B4-BE49-F238E27FC236}">
                    <a16:creationId xmlns:a16="http://schemas.microsoft.com/office/drawing/2014/main" id="{D754C3C8-EE32-4BB0-8E5A-1B248F3F6CF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49" name="Outline">
                <a:extLst>
                  <a:ext uri="{FF2B5EF4-FFF2-40B4-BE49-F238E27FC236}">
                    <a16:creationId xmlns:a16="http://schemas.microsoft.com/office/drawing/2014/main" id="{8C6F88C4-9C3B-430A-9BEB-94C9CFC3DAB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250" name="Group 249">
            <a:extLst>
              <a:ext uri="{FF2B5EF4-FFF2-40B4-BE49-F238E27FC236}">
                <a16:creationId xmlns:a16="http://schemas.microsoft.com/office/drawing/2014/main" id="{421F8DD0-04EF-4A98-AF75-74827D4D4D50}"/>
              </a:ext>
            </a:extLst>
          </p:cNvPr>
          <p:cNvGrpSpPr/>
          <p:nvPr/>
        </p:nvGrpSpPr>
        <p:grpSpPr>
          <a:xfrm>
            <a:off x="3154755" y="3820935"/>
            <a:ext cx="459000" cy="460800"/>
            <a:chOff x="221226" y="2170177"/>
            <a:chExt cx="459000" cy="612952"/>
          </a:xfrm>
        </p:grpSpPr>
        <p:sp>
          <p:nvSpPr>
            <p:cNvPr id="251" name="Oval 250">
              <a:extLst>
                <a:ext uri="{FF2B5EF4-FFF2-40B4-BE49-F238E27FC236}">
                  <a16:creationId xmlns:a16="http://schemas.microsoft.com/office/drawing/2014/main" id="{0DB2F63A-9BA6-40AD-8201-CE0EB30B1EF7}"/>
                </a:ext>
              </a:extLst>
            </p:cNvPr>
            <p:cNvSpPr/>
            <p:nvPr>
              <p:custDataLst>
                <p:tags r:id="rId6"/>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52" name="Group 251">
              <a:extLst>
                <a:ext uri="{FF2B5EF4-FFF2-40B4-BE49-F238E27FC236}">
                  <a16:creationId xmlns:a16="http://schemas.microsoft.com/office/drawing/2014/main" id="{75898127-9BEC-4D70-AC2C-87E490529F88}"/>
                </a:ext>
              </a:extLst>
            </p:cNvPr>
            <p:cNvGrpSpPr/>
            <p:nvPr/>
          </p:nvGrpSpPr>
          <p:grpSpPr>
            <a:xfrm>
              <a:off x="294975" y="2269156"/>
              <a:ext cx="311501" cy="414994"/>
              <a:chOff x="3071135" y="1760585"/>
              <a:chExt cx="475200" cy="633600"/>
            </a:xfrm>
          </p:grpSpPr>
          <p:sp>
            <p:nvSpPr>
              <p:cNvPr id="253" name="Accent">
                <a:extLst>
                  <a:ext uri="{FF2B5EF4-FFF2-40B4-BE49-F238E27FC236}">
                    <a16:creationId xmlns:a16="http://schemas.microsoft.com/office/drawing/2014/main" id="{6E3740B1-9944-4A2E-8487-F05CB6C4445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54" name="Outline">
                <a:extLst>
                  <a:ext uri="{FF2B5EF4-FFF2-40B4-BE49-F238E27FC236}">
                    <a16:creationId xmlns:a16="http://schemas.microsoft.com/office/drawing/2014/main" id="{D6B3F595-E9A8-48C1-92DB-7A96D21910A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sp>
        <p:nvSpPr>
          <p:cNvPr id="256" name="TextBox 255">
            <a:extLst>
              <a:ext uri="{FF2B5EF4-FFF2-40B4-BE49-F238E27FC236}">
                <a16:creationId xmlns:a16="http://schemas.microsoft.com/office/drawing/2014/main" id="{884E4D9B-DF9F-4672-ACAC-17746755CC3C}"/>
              </a:ext>
            </a:extLst>
          </p:cNvPr>
          <p:cNvSpPr txBox="1">
            <a:spLocks/>
          </p:cNvSpPr>
          <p:nvPr/>
        </p:nvSpPr>
        <p:spPr>
          <a:xfrm>
            <a:off x="3670217" y="2140658"/>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257" name="TextBox 256">
            <a:extLst>
              <a:ext uri="{FF2B5EF4-FFF2-40B4-BE49-F238E27FC236}">
                <a16:creationId xmlns:a16="http://schemas.microsoft.com/office/drawing/2014/main" id="{27913B60-C299-471C-BC5B-636468964403}"/>
              </a:ext>
            </a:extLst>
          </p:cNvPr>
          <p:cNvSpPr txBox="1">
            <a:spLocks/>
          </p:cNvSpPr>
          <p:nvPr/>
        </p:nvSpPr>
        <p:spPr>
          <a:xfrm>
            <a:off x="3681150" y="2930335"/>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258" name="TextBox 257">
            <a:extLst>
              <a:ext uri="{FF2B5EF4-FFF2-40B4-BE49-F238E27FC236}">
                <a16:creationId xmlns:a16="http://schemas.microsoft.com/office/drawing/2014/main" id="{66B5EFAA-722C-4BC6-A238-BD6DF91A9404}"/>
              </a:ext>
            </a:extLst>
          </p:cNvPr>
          <p:cNvSpPr txBox="1">
            <a:spLocks/>
          </p:cNvSpPr>
          <p:nvPr/>
        </p:nvSpPr>
        <p:spPr>
          <a:xfrm>
            <a:off x="3681150" y="4509689"/>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259" name="TextBox 258">
            <a:extLst>
              <a:ext uri="{FF2B5EF4-FFF2-40B4-BE49-F238E27FC236}">
                <a16:creationId xmlns:a16="http://schemas.microsoft.com/office/drawing/2014/main" id="{8B0E9303-AAF5-45D9-904D-EA2E216C10A5}"/>
              </a:ext>
            </a:extLst>
          </p:cNvPr>
          <p:cNvSpPr txBox="1">
            <a:spLocks/>
          </p:cNvSpPr>
          <p:nvPr/>
        </p:nvSpPr>
        <p:spPr>
          <a:xfrm>
            <a:off x="3681150" y="3720012"/>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260" name="TextBox 259">
            <a:extLst>
              <a:ext uri="{FF2B5EF4-FFF2-40B4-BE49-F238E27FC236}">
                <a16:creationId xmlns:a16="http://schemas.microsoft.com/office/drawing/2014/main" id="{AEDA1D0C-7A83-4109-BEB4-76FDCCB1748B}"/>
              </a:ext>
            </a:extLst>
          </p:cNvPr>
          <p:cNvSpPr txBox="1">
            <a:spLocks/>
          </p:cNvSpPr>
          <p:nvPr/>
        </p:nvSpPr>
        <p:spPr>
          <a:xfrm>
            <a:off x="3681150" y="5299368"/>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cxnSp>
        <p:nvCxnSpPr>
          <p:cNvPr id="261" name="Straight Connector 260">
            <a:extLst>
              <a:ext uri="{FF2B5EF4-FFF2-40B4-BE49-F238E27FC236}">
                <a16:creationId xmlns:a16="http://schemas.microsoft.com/office/drawing/2014/main" id="{A1E644D9-1221-41F3-9F87-B15F37401521}"/>
              </a:ext>
            </a:extLst>
          </p:cNvPr>
          <p:cNvCxnSpPr>
            <a:cxnSpLocks/>
          </p:cNvCxnSpPr>
          <p:nvPr/>
        </p:nvCxnSpPr>
        <p:spPr>
          <a:xfrm>
            <a:off x="3678478" y="2866818"/>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2" name="Straight Connector 261">
            <a:extLst>
              <a:ext uri="{FF2B5EF4-FFF2-40B4-BE49-F238E27FC236}">
                <a16:creationId xmlns:a16="http://schemas.microsoft.com/office/drawing/2014/main" id="{D0C21A41-A9B2-4A75-B811-53CF681F1C70}"/>
              </a:ext>
            </a:extLst>
          </p:cNvPr>
          <p:cNvCxnSpPr>
            <a:cxnSpLocks/>
          </p:cNvCxnSpPr>
          <p:nvPr/>
        </p:nvCxnSpPr>
        <p:spPr>
          <a:xfrm>
            <a:off x="3678478" y="3656495"/>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3" name="Straight Connector 262">
            <a:extLst>
              <a:ext uri="{FF2B5EF4-FFF2-40B4-BE49-F238E27FC236}">
                <a16:creationId xmlns:a16="http://schemas.microsoft.com/office/drawing/2014/main" id="{396308CA-CCC3-403E-846D-158615A7E924}"/>
              </a:ext>
            </a:extLst>
          </p:cNvPr>
          <p:cNvCxnSpPr>
            <a:cxnSpLocks/>
          </p:cNvCxnSpPr>
          <p:nvPr/>
        </p:nvCxnSpPr>
        <p:spPr>
          <a:xfrm>
            <a:off x="3678478" y="4446172"/>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4" name="Straight Connector 263">
            <a:extLst>
              <a:ext uri="{FF2B5EF4-FFF2-40B4-BE49-F238E27FC236}">
                <a16:creationId xmlns:a16="http://schemas.microsoft.com/office/drawing/2014/main" id="{CC118498-5797-481A-9E71-072550F8EED7}"/>
              </a:ext>
            </a:extLst>
          </p:cNvPr>
          <p:cNvCxnSpPr>
            <a:cxnSpLocks/>
          </p:cNvCxnSpPr>
          <p:nvPr/>
        </p:nvCxnSpPr>
        <p:spPr>
          <a:xfrm>
            <a:off x="3678478" y="5235849"/>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65" name="Text Placeholder 19">
            <a:extLst>
              <a:ext uri="{FF2B5EF4-FFF2-40B4-BE49-F238E27FC236}">
                <a16:creationId xmlns:a16="http://schemas.microsoft.com/office/drawing/2014/main" id="{49706404-08F1-4849-9B17-56556C075FB7}"/>
              </a:ext>
            </a:extLst>
          </p:cNvPr>
          <p:cNvSpPr txBox="1">
            <a:spLocks/>
          </p:cNvSpPr>
          <p:nvPr/>
        </p:nvSpPr>
        <p:spPr>
          <a:xfrm>
            <a:off x="6088284" y="1389358"/>
            <a:ext cx="283449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300" b="1" dirty="0"/>
              <a:t>Lorem Ipsum</a:t>
            </a:r>
          </a:p>
        </p:txBody>
      </p:sp>
      <p:cxnSp>
        <p:nvCxnSpPr>
          <p:cNvPr id="266" name="Straight Connector 265">
            <a:extLst>
              <a:ext uri="{FF2B5EF4-FFF2-40B4-BE49-F238E27FC236}">
                <a16:creationId xmlns:a16="http://schemas.microsoft.com/office/drawing/2014/main" id="{C9343610-BEF7-48BF-AE30-D5E705E21978}"/>
              </a:ext>
            </a:extLst>
          </p:cNvPr>
          <p:cNvCxnSpPr>
            <a:cxnSpLocks/>
          </p:cNvCxnSpPr>
          <p:nvPr/>
        </p:nvCxnSpPr>
        <p:spPr>
          <a:xfrm>
            <a:off x="6088515" y="194750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267" name="Group 266">
            <a:extLst>
              <a:ext uri="{FF2B5EF4-FFF2-40B4-BE49-F238E27FC236}">
                <a16:creationId xmlns:a16="http://schemas.microsoft.com/office/drawing/2014/main" id="{BB25314C-3879-4E17-8666-3DD0AB2BA02D}"/>
              </a:ext>
            </a:extLst>
          </p:cNvPr>
          <p:cNvGrpSpPr/>
          <p:nvPr/>
        </p:nvGrpSpPr>
        <p:grpSpPr>
          <a:xfrm>
            <a:off x="6088283" y="2241579"/>
            <a:ext cx="459000" cy="460800"/>
            <a:chOff x="221226" y="2170177"/>
            <a:chExt cx="459000" cy="612952"/>
          </a:xfrm>
        </p:grpSpPr>
        <p:sp>
          <p:nvSpPr>
            <p:cNvPr id="268" name="Oval 267">
              <a:extLst>
                <a:ext uri="{FF2B5EF4-FFF2-40B4-BE49-F238E27FC236}">
                  <a16:creationId xmlns:a16="http://schemas.microsoft.com/office/drawing/2014/main" id="{E1C02E87-3B2B-479F-B9AD-7B868B98FD85}"/>
                </a:ext>
              </a:extLst>
            </p:cNvPr>
            <p:cNvSpPr/>
            <p:nvPr>
              <p:custDataLst>
                <p:tags r:id="rId5"/>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69" name="Group 268">
              <a:extLst>
                <a:ext uri="{FF2B5EF4-FFF2-40B4-BE49-F238E27FC236}">
                  <a16:creationId xmlns:a16="http://schemas.microsoft.com/office/drawing/2014/main" id="{A98653D3-63F0-451A-A3DF-D028BABB21A4}"/>
                </a:ext>
              </a:extLst>
            </p:cNvPr>
            <p:cNvGrpSpPr/>
            <p:nvPr/>
          </p:nvGrpSpPr>
          <p:grpSpPr>
            <a:xfrm>
              <a:off x="294975" y="2269156"/>
              <a:ext cx="311501" cy="414994"/>
              <a:chOff x="3071135" y="1760585"/>
              <a:chExt cx="475200" cy="633600"/>
            </a:xfrm>
          </p:grpSpPr>
          <p:sp>
            <p:nvSpPr>
              <p:cNvPr id="270" name="Accent">
                <a:extLst>
                  <a:ext uri="{FF2B5EF4-FFF2-40B4-BE49-F238E27FC236}">
                    <a16:creationId xmlns:a16="http://schemas.microsoft.com/office/drawing/2014/main" id="{48548410-D524-4EEE-B892-0507F8AC272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71" name="Outline">
                <a:extLst>
                  <a:ext uri="{FF2B5EF4-FFF2-40B4-BE49-F238E27FC236}">
                    <a16:creationId xmlns:a16="http://schemas.microsoft.com/office/drawing/2014/main" id="{CF8F25A9-D531-4C85-9524-AC6DA50E85C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272" name="Group 271">
            <a:extLst>
              <a:ext uri="{FF2B5EF4-FFF2-40B4-BE49-F238E27FC236}">
                <a16:creationId xmlns:a16="http://schemas.microsoft.com/office/drawing/2014/main" id="{ADC68307-AB05-433A-9A68-4813F5E7EF8B}"/>
              </a:ext>
            </a:extLst>
          </p:cNvPr>
          <p:cNvGrpSpPr/>
          <p:nvPr/>
        </p:nvGrpSpPr>
        <p:grpSpPr>
          <a:xfrm>
            <a:off x="6088283" y="3031257"/>
            <a:ext cx="459000" cy="460800"/>
            <a:chOff x="221226" y="2170177"/>
            <a:chExt cx="459000" cy="612952"/>
          </a:xfrm>
        </p:grpSpPr>
        <p:sp>
          <p:nvSpPr>
            <p:cNvPr id="273" name="Oval 272">
              <a:extLst>
                <a:ext uri="{FF2B5EF4-FFF2-40B4-BE49-F238E27FC236}">
                  <a16:creationId xmlns:a16="http://schemas.microsoft.com/office/drawing/2014/main" id="{6E82E409-FD01-40BD-B8F7-1200D4CA813C}"/>
                </a:ext>
              </a:extLst>
            </p:cNvPr>
            <p:cNvSpPr/>
            <p:nvPr>
              <p:custDataLst>
                <p:tags r:id="rId4"/>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74" name="Group 273">
              <a:extLst>
                <a:ext uri="{FF2B5EF4-FFF2-40B4-BE49-F238E27FC236}">
                  <a16:creationId xmlns:a16="http://schemas.microsoft.com/office/drawing/2014/main" id="{F4BC5BF8-72B0-48D7-B356-BCA074F39566}"/>
                </a:ext>
              </a:extLst>
            </p:cNvPr>
            <p:cNvGrpSpPr/>
            <p:nvPr/>
          </p:nvGrpSpPr>
          <p:grpSpPr>
            <a:xfrm>
              <a:off x="294975" y="2269156"/>
              <a:ext cx="311501" cy="414994"/>
              <a:chOff x="3071135" y="1760585"/>
              <a:chExt cx="475200" cy="633600"/>
            </a:xfrm>
          </p:grpSpPr>
          <p:sp>
            <p:nvSpPr>
              <p:cNvPr id="275" name="Accent">
                <a:extLst>
                  <a:ext uri="{FF2B5EF4-FFF2-40B4-BE49-F238E27FC236}">
                    <a16:creationId xmlns:a16="http://schemas.microsoft.com/office/drawing/2014/main" id="{B0431FCF-2950-4022-9318-F8561275B6B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76" name="Outline">
                <a:extLst>
                  <a:ext uri="{FF2B5EF4-FFF2-40B4-BE49-F238E27FC236}">
                    <a16:creationId xmlns:a16="http://schemas.microsoft.com/office/drawing/2014/main" id="{17BE1B8D-11ED-4B53-89C8-6E54BCFE289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277" name="Group 276">
            <a:extLst>
              <a:ext uri="{FF2B5EF4-FFF2-40B4-BE49-F238E27FC236}">
                <a16:creationId xmlns:a16="http://schemas.microsoft.com/office/drawing/2014/main" id="{661260FA-54E8-4C24-A780-0ECF3DD6D67F}"/>
              </a:ext>
            </a:extLst>
          </p:cNvPr>
          <p:cNvGrpSpPr/>
          <p:nvPr/>
        </p:nvGrpSpPr>
        <p:grpSpPr>
          <a:xfrm>
            <a:off x="6088283" y="4610613"/>
            <a:ext cx="459000" cy="460800"/>
            <a:chOff x="221226" y="2170177"/>
            <a:chExt cx="459000" cy="612952"/>
          </a:xfrm>
        </p:grpSpPr>
        <p:sp>
          <p:nvSpPr>
            <p:cNvPr id="278" name="Oval 277">
              <a:extLst>
                <a:ext uri="{FF2B5EF4-FFF2-40B4-BE49-F238E27FC236}">
                  <a16:creationId xmlns:a16="http://schemas.microsoft.com/office/drawing/2014/main" id="{5C370FD8-8DCB-40DC-9E81-C325EAD9B7CE}"/>
                </a:ext>
              </a:extLst>
            </p:cNvPr>
            <p:cNvSpPr/>
            <p:nvPr>
              <p:custDataLst>
                <p:tags r:id="rId3"/>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79" name="Group 278">
              <a:extLst>
                <a:ext uri="{FF2B5EF4-FFF2-40B4-BE49-F238E27FC236}">
                  <a16:creationId xmlns:a16="http://schemas.microsoft.com/office/drawing/2014/main" id="{57136775-CCFE-4035-B815-06F26710455C}"/>
                </a:ext>
              </a:extLst>
            </p:cNvPr>
            <p:cNvGrpSpPr/>
            <p:nvPr/>
          </p:nvGrpSpPr>
          <p:grpSpPr>
            <a:xfrm>
              <a:off x="294975" y="2269156"/>
              <a:ext cx="311501" cy="414994"/>
              <a:chOff x="3071135" y="1760585"/>
              <a:chExt cx="475200" cy="633600"/>
            </a:xfrm>
          </p:grpSpPr>
          <p:sp>
            <p:nvSpPr>
              <p:cNvPr id="280" name="Accent">
                <a:extLst>
                  <a:ext uri="{FF2B5EF4-FFF2-40B4-BE49-F238E27FC236}">
                    <a16:creationId xmlns:a16="http://schemas.microsoft.com/office/drawing/2014/main" id="{E3991844-9BFE-41F3-A4EF-73D540A5237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81" name="Outline">
                <a:extLst>
                  <a:ext uri="{FF2B5EF4-FFF2-40B4-BE49-F238E27FC236}">
                    <a16:creationId xmlns:a16="http://schemas.microsoft.com/office/drawing/2014/main" id="{57980E0D-A0DB-4EFD-BA33-7656116C5D8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282" name="Group 281">
            <a:extLst>
              <a:ext uri="{FF2B5EF4-FFF2-40B4-BE49-F238E27FC236}">
                <a16:creationId xmlns:a16="http://schemas.microsoft.com/office/drawing/2014/main" id="{8B534781-4597-435D-AB35-4036C778CF05}"/>
              </a:ext>
            </a:extLst>
          </p:cNvPr>
          <p:cNvGrpSpPr/>
          <p:nvPr/>
        </p:nvGrpSpPr>
        <p:grpSpPr>
          <a:xfrm>
            <a:off x="6088283" y="5400289"/>
            <a:ext cx="459000" cy="460800"/>
            <a:chOff x="221226" y="2170177"/>
            <a:chExt cx="459000" cy="612952"/>
          </a:xfrm>
        </p:grpSpPr>
        <p:sp>
          <p:nvSpPr>
            <p:cNvPr id="283" name="Oval 282">
              <a:extLst>
                <a:ext uri="{FF2B5EF4-FFF2-40B4-BE49-F238E27FC236}">
                  <a16:creationId xmlns:a16="http://schemas.microsoft.com/office/drawing/2014/main" id="{4625673C-9131-41B8-AC1F-93A9FD63A8F7}"/>
                </a:ext>
              </a:extLst>
            </p:cNvPr>
            <p:cNvSpPr/>
            <p:nvPr>
              <p:custDataLst>
                <p:tags r:id="rId2"/>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84" name="Group 283">
              <a:extLst>
                <a:ext uri="{FF2B5EF4-FFF2-40B4-BE49-F238E27FC236}">
                  <a16:creationId xmlns:a16="http://schemas.microsoft.com/office/drawing/2014/main" id="{E16D8606-3C09-4BAC-930D-6F721E28A1EF}"/>
                </a:ext>
              </a:extLst>
            </p:cNvPr>
            <p:cNvGrpSpPr/>
            <p:nvPr/>
          </p:nvGrpSpPr>
          <p:grpSpPr>
            <a:xfrm>
              <a:off x="294975" y="2269156"/>
              <a:ext cx="311501" cy="414994"/>
              <a:chOff x="3071135" y="1760585"/>
              <a:chExt cx="475200" cy="633600"/>
            </a:xfrm>
          </p:grpSpPr>
          <p:sp>
            <p:nvSpPr>
              <p:cNvPr id="285" name="Accent">
                <a:extLst>
                  <a:ext uri="{FF2B5EF4-FFF2-40B4-BE49-F238E27FC236}">
                    <a16:creationId xmlns:a16="http://schemas.microsoft.com/office/drawing/2014/main" id="{B4207DB8-664E-4FA2-9ADB-38AD253026A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86" name="Outline">
                <a:extLst>
                  <a:ext uri="{FF2B5EF4-FFF2-40B4-BE49-F238E27FC236}">
                    <a16:creationId xmlns:a16="http://schemas.microsoft.com/office/drawing/2014/main" id="{087B9678-B647-421A-8D92-8549DD2B6EE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grpSp>
        <p:nvGrpSpPr>
          <p:cNvPr id="287" name="Group 286">
            <a:extLst>
              <a:ext uri="{FF2B5EF4-FFF2-40B4-BE49-F238E27FC236}">
                <a16:creationId xmlns:a16="http://schemas.microsoft.com/office/drawing/2014/main" id="{D0153D30-5E44-447A-AEB2-9A314C52220A}"/>
              </a:ext>
            </a:extLst>
          </p:cNvPr>
          <p:cNvGrpSpPr/>
          <p:nvPr/>
        </p:nvGrpSpPr>
        <p:grpSpPr>
          <a:xfrm>
            <a:off x="6088283" y="3820935"/>
            <a:ext cx="459000" cy="460800"/>
            <a:chOff x="221226" y="2170177"/>
            <a:chExt cx="459000" cy="612952"/>
          </a:xfrm>
        </p:grpSpPr>
        <p:sp>
          <p:nvSpPr>
            <p:cNvPr id="288" name="Oval 287">
              <a:extLst>
                <a:ext uri="{FF2B5EF4-FFF2-40B4-BE49-F238E27FC236}">
                  <a16:creationId xmlns:a16="http://schemas.microsoft.com/office/drawing/2014/main" id="{1AF45DF5-9D04-4C32-9257-C5E568C64D25}"/>
                </a:ext>
              </a:extLst>
            </p:cNvPr>
            <p:cNvSpPr/>
            <p:nvPr>
              <p:custDataLst>
                <p:tags r:id="rId1"/>
              </p:custDataLst>
            </p:nvPr>
          </p:nvSpPr>
          <p:spPr>
            <a:xfrm>
              <a:off x="221226" y="2170177"/>
              <a:ext cx="45900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900" kern="0" dirty="0">
                <a:solidFill>
                  <a:schemeClr val="bg1">
                    <a:lumMod val="50000"/>
                  </a:schemeClr>
                </a:solidFill>
              </a:endParaRPr>
            </a:p>
          </p:txBody>
        </p:sp>
        <p:grpSp>
          <p:nvGrpSpPr>
            <p:cNvPr id="289" name="Group 288">
              <a:extLst>
                <a:ext uri="{FF2B5EF4-FFF2-40B4-BE49-F238E27FC236}">
                  <a16:creationId xmlns:a16="http://schemas.microsoft.com/office/drawing/2014/main" id="{BCD1FDFF-4770-453D-B5A2-677C128CB5DA}"/>
                </a:ext>
              </a:extLst>
            </p:cNvPr>
            <p:cNvGrpSpPr/>
            <p:nvPr/>
          </p:nvGrpSpPr>
          <p:grpSpPr>
            <a:xfrm>
              <a:off x="294975" y="2269156"/>
              <a:ext cx="311501" cy="414994"/>
              <a:chOff x="3071135" y="1760585"/>
              <a:chExt cx="475200" cy="633600"/>
            </a:xfrm>
          </p:grpSpPr>
          <p:sp>
            <p:nvSpPr>
              <p:cNvPr id="290" name="Accent">
                <a:extLst>
                  <a:ext uri="{FF2B5EF4-FFF2-40B4-BE49-F238E27FC236}">
                    <a16:creationId xmlns:a16="http://schemas.microsoft.com/office/drawing/2014/main" id="{94E5B457-C173-4275-9DED-B4ED929396E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900" dirty="0"/>
              </a:p>
            </p:txBody>
          </p:sp>
          <p:sp>
            <p:nvSpPr>
              <p:cNvPr id="291" name="Outline">
                <a:extLst>
                  <a:ext uri="{FF2B5EF4-FFF2-40B4-BE49-F238E27FC236}">
                    <a16:creationId xmlns:a16="http://schemas.microsoft.com/office/drawing/2014/main" id="{C93790E4-3D9B-4922-BB94-3624570BBC8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900" dirty="0"/>
              </a:p>
            </p:txBody>
          </p:sp>
        </p:grpSp>
      </p:grpSp>
      <p:sp>
        <p:nvSpPr>
          <p:cNvPr id="293" name="TextBox 292">
            <a:extLst>
              <a:ext uri="{FF2B5EF4-FFF2-40B4-BE49-F238E27FC236}">
                <a16:creationId xmlns:a16="http://schemas.microsoft.com/office/drawing/2014/main" id="{918FA8EB-E723-456D-BC1B-FDE8B1069A03}"/>
              </a:ext>
            </a:extLst>
          </p:cNvPr>
          <p:cNvSpPr txBox="1">
            <a:spLocks/>
          </p:cNvSpPr>
          <p:nvPr/>
        </p:nvSpPr>
        <p:spPr>
          <a:xfrm>
            <a:off x="6603746" y="2140658"/>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294" name="TextBox 293">
            <a:extLst>
              <a:ext uri="{FF2B5EF4-FFF2-40B4-BE49-F238E27FC236}">
                <a16:creationId xmlns:a16="http://schemas.microsoft.com/office/drawing/2014/main" id="{A04C26F0-A6AF-4220-B291-72D4A8CF6B34}"/>
              </a:ext>
            </a:extLst>
          </p:cNvPr>
          <p:cNvSpPr txBox="1">
            <a:spLocks/>
          </p:cNvSpPr>
          <p:nvPr/>
        </p:nvSpPr>
        <p:spPr>
          <a:xfrm>
            <a:off x="6614678" y="2930335"/>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295" name="TextBox 294">
            <a:extLst>
              <a:ext uri="{FF2B5EF4-FFF2-40B4-BE49-F238E27FC236}">
                <a16:creationId xmlns:a16="http://schemas.microsoft.com/office/drawing/2014/main" id="{2F5E70BE-C393-4939-8677-3A782D2A757F}"/>
              </a:ext>
            </a:extLst>
          </p:cNvPr>
          <p:cNvSpPr txBox="1">
            <a:spLocks/>
          </p:cNvSpPr>
          <p:nvPr/>
        </p:nvSpPr>
        <p:spPr>
          <a:xfrm>
            <a:off x="6614678" y="4509689"/>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296" name="TextBox 295">
            <a:extLst>
              <a:ext uri="{FF2B5EF4-FFF2-40B4-BE49-F238E27FC236}">
                <a16:creationId xmlns:a16="http://schemas.microsoft.com/office/drawing/2014/main" id="{22BFE355-A37E-4B39-A7E7-489FA359A785}"/>
              </a:ext>
            </a:extLst>
          </p:cNvPr>
          <p:cNvSpPr txBox="1">
            <a:spLocks/>
          </p:cNvSpPr>
          <p:nvPr/>
        </p:nvSpPr>
        <p:spPr>
          <a:xfrm>
            <a:off x="6614678" y="3720012"/>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sp>
        <p:nvSpPr>
          <p:cNvPr id="297" name="TextBox 296">
            <a:extLst>
              <a:ext uri="{FF2B5EF4-FFF2-40B4-BE49-F238E27FC236}">
                <a16:creationId xmlns:a16="http://schemas.microsoft.com/office/drawing/2014/main" id="{B8EF91F5-380F-4643-93A9-8E85B5ADAF59}"/>
              </a:ext>
            </a:extLst>
          </p:cNvPr>
          <p:cNvSpPr txBox="1">
            <a:spLocks/>
          </p:cNvSpPr>
          <p:nvPr/>
        </p:nvSpPr>
        <p:spPr>
          <a:xfrm>
            <a:off x="6614678" y="5299368"/>
            <a:ext cx="2229966" cy="662643"/>
          </a:xfrm>
          <a:prstGeom prst="rect">
            <a:avLst/>
          </a:prstGeom>
          <a:noFill/>
        </p:spPr>
        <p:txBody>
          <a:bodyPr wrap="square" lIns="0" tIns="0" rIns="0" bIns="0" rtlCol="0" anchor="ctr" anchorCtr="0">
            <a:noAutofit/>
          </a:bodyPr>
          <a:lstStyle>
            <a:defPPr>
              <a:defRPr lang="en-US"/>
            </a:defPPr>
            <a:lvl1pPr>
              <a:defRPr sz="2100"/>
            </a:lvl1pPr>
          </a:lstStyle>
          <a:p>
            <a:pPr>
              <a:spcBef>
                <a:spcPts val="133"/>
              </a:spcBef>
              <a:buClr>
                <a:schemeClr val="tx1"/>
              </a:buClr>
              <a:buSzPct val="100000"/>
            </a:pPr>
            <a:r>
              <a:rPr lang="en-US" sz="1000" dirty="0">
                <a:cs typeface="Calibri" panose="020F0502020204030204" pitchFamily="34" charset="0"/>
              </a:rPr>
              <a:t>Lorem ipsum dolor sit amet, consectetur adipiscing elit. Ut tempor, quam et mattis. Lorem ipsum dolor sit amet</a:t>
            </a:r>
          </a:p>
        </p:txBody>
      </p:sp>
      <p:cxnSp>
        <p:nvCxnSpPr>
          <p:cNvPr id="298" name="Straight Connector 297">
            <a:extLst>
              <a:ext uri="{FF2B5EF4-FFF2-40B4-BE49-F238E27FC236}">
                <a16:creationId xmlns:a16="http://schemas.microsoft.com/office/drawing/2014/main" id="{BA43F244-8D9D-45DF-A00C-B0C2C40BEBC8}"/>
              </a:ext>
            </a:extLst>
          </p:cNvPr>
          <p:cNvCxnSpPr>
            <a:cxnSpLocks/>
          </p:cNvCxnSpPr>
          <p:nvPr/>
        </p:nvCxnSpPr>
        <p:spPr>
          <a:xfrm>
            <a:off x="6612007" y="2866818"/>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9" name="Straight Connector 298">
            <a:extLst>
              <a:ext uri="{FF2B5EF4-FFF2-40B4-BE49-F238E27FC236}">
                <a16:creationId xmlns:a16="http://schemas.microsoft.com/office/drawing/2014/main" id="{FADE9272-C1C3-4E8D-9ACB-76EB0416C894}"/>
              </a:ext>
            </a:extLst>
          </p:cNvPr>
          <p:cNvCxnSpPr>
            <a:cxnSpLocks/>
          </p:cNvCxnSpPr>
          <p:nvPr/>
        </p:nvCxnSpPr>
        <p:spPr>
          <a:xfrm>
            <a:off x="6612007" y="3656495"/>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00" name="Straight Connector 299">
            <a:extLst>
              <a:ext uri="{FF2B5EF4-FFF2-40B4-BE49-F238E27FC236}">
                <a16:creationId xmlns:a16="http://schemas.microsoft.com/office/drawing/2014/main" id="{1425126D-4966-4D0A-BD5E-C854AC96A926}"/>
              </a:ext>
            </a:extLst>
          </p:cNvPr>
          <p:cNvCxnSpPr>
            <a:cxnSpLocks/>
          </p:cNvCxnSpPr>
          <p:nvPr/>
        </p:nvCxnSpPr>
        <p:spPr>
          <a:xfrm>
            <a:off x="6612007" y="4446172"/>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301" name="Straight Connector 300">
            <a:extLst>
              <a:ext uri="{FF2B5EF4-FFF2-40B4-BE49-F238E27FC236}">
                <a16:creationId xmlns:a16="http://schemas.microsoft.com/office/drawing/2014/main" id="{CD6E6C9D-1893-474E-9FBE-AD3379727ECB}"/>
              </a:ext>
            </a:extLst>
          </p:cNvPr>
          <p:cNvCxnSpPr>
            <a:cxnSpLocks/>
          </p:cNvCxnSpPr>
          <p:nvPr/>
        </p:nvCxnSpPr>
        <p:spPr>
          <a:xfrm>
            <a:off x="6612007" y="5235849"/>
            <a:ext cx="2221705"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5624633"/>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EE6B0D23-7418-431D-8BD7-1A1EB6433F67}"/>
              </a:ext>
            </a:extLst>
          </p:cNvPr>
          <p:cNvSpPr>
            <a:spLocks noGrp="1"/>
          </p:cNvSpPr>
          <p:nvPr>
            <p:ph type="title"/>
          </p:nvPr>
        </p:nvSpPr>
        <p:spPr>
          <a:xfrm>
            <a:off x="221225" y="365126"/>
            <a:ext cx="4845137" cy="578772"/>
          </a:xfrm>
        </p:spPr>
        <p:txBody>
          <a:bodyPr/>
          <a:lstStyle/>
          <a:p>
            <a:r>
              <a:rPr lang="en-US" dirty="0"/>
              <a:t>Left Bullets with Full-Height Image</a:t>
            </a:r>
          </a:p>
        </p:txBody>
      </p:sp>
      <p:pic>
        <p:nvPicPr>
          <p:cNvPr id="18" name="Picture 17">
            <a:extLst>
              <a:ext uri="{FF2B5EF4-FFF2-40B4-BE49-F238E27FC236}">
                <a16:creationId xmlns:a16="http://schemas.microsoft.com/office/drawing/2014/main" id="{F730FA8C-3621-4637-B77C-87EB659EBA6B}"/>
              </a:ext>
            </a:extLst>
          </p:cNvPr>
          <p:cNvPicPr>
            <a:picLocks noChangeAspect="1"/>
          </p:cNvPicPr>
          <p:nvPr/>
        </p:nvPicPr>
        <p:blipFill rotWithShape="1">
          <a:blip r:embed="rId2">
            <a:extLst>
              <a:ext uri="{28A0092B-C50C-407E-A947-70E740481C1C}">
                <a14:useLocalDpi xmlns:a14="http://schemas.microsoft.com/office/drawing/2010/main" val="0"/>
              </a:ext>
            </a:extLst>
          </a:blip>
          <a:srcRect l="31809" r="20741"/>
          <a:stretch/>
        </p:blipFill>
        <p:spPr>
          <a:xfrm>
            <a:off x="5483060" y="0"/>
            <a:ext cx="3660940" cy="6858000"/>
          </a:xfrm>
          <a:prstGeom prst="rect">
            <a:avLst/>
          </a:prstGeom>
        </p:spPr>
      </p:pic>
      <p:cxnSp>
        <p:nvCxnSpPr>
          <p:cNvPr id="23" name="Straight Connector 22">
            <a:extLst>
              <a:ext uri="{FF2B5EF4-FFF2-40B4-BE49-F238E27FC236}">
                <a16:creationId xmlns:a16="http://schemas.microsoft.com/office/drawing/2014/main" id="{13D49A60-5351-432D-88E4-604B077E1258}"/>
              </a:ext>
            </a:extLst>
          </p:cNvPr>
          <p:cNvCxnSpPr>
            <a:cxnSpLocks/>
            <a:stCxn id="25" idx="4"/>
          </p:cNvCxnSpPr>
          <p:nvPr/>
        </p:nvCxnSpPr>
        <p:spPr>
          <a:xfrm>
            <a:off x="358200" y="2290486"/>
            <a:ext cx="0" cy="4040866"/>
          </a:xfrm>
          <a:prstGeom prst="line">
            <a:avLst/>
          </a:prstGeom>
        </p:spPr>
        <p:style>
          <a:lnRef idx="1">
            <a:schemeClr val="accent1"/>
          </a:lnRef>
          <a:fillRef idx="0">
            <a:schemeClr val="accent1"/>
          </a:fillRef>
          <a:effectRef idx="0">
            <a:schemeClr val="accent1"/>
          </a:effectRef>
          <a:fontRef idx="minor">
            <a:schemeClr val="tx1"/>
          </a:fontRef>
        </p:style>
      </p:cxnSp>
      <p:sp>
        <p:nvSpPr>
          <p:cNvPr id="25" name="Oval 24">
            <a:extLst>
              <a:ext uri="{FF2B5EF4-FFF2-40B4-BE49-F238E27FC236}">
                <a16:creationId xmlns:a16="http://schemas.microsoft.com/office/drawing/2014/main" id="{17C080D7-C66A-4380-B4CC-62DEA34C419C}"/>
              </a:ext>
            </a:extLst>
          </p:cNvPr>
          <p:cNvSpPr/>
          <p:nvPr/>
        </p:nvSpPr>
        <p:spPr>
          <a:xfrm>
            <a:off x="228600" y="2031406"/>
            <a:ext cx="259200" cy="2590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6" name="TextBox 25">
            <a:extLst>
              <a:ext uri="{FF2B5EF4-FFF2-40B4-BE49-F238E27FC236}">
                <a16:creationId xmlns:a16="http://schemas.microsoft.com/office/drawing/2014/main" id="{164657EC-8F39-4A42-B4D2-AA52E153D50C}"/>
              </a:ext>
            </a:extLst>
          </p:cNvPr>
          <p:cNvSpPr txBox="1"/>
          <p:nvPr/>
        </p:nvSpPr>
        <p:spPr>
          <a:xfrm>
            <a:off x="605791" y="2031406"/>
            <a:ext cx="4460572" cy="818474"/>
          </a:xfrm>
          <a:prstGeom prst="rect">
            <a:avLst/>
          </a:prstGeom>
          <a:noFill/>
        </p:spPr>
        <p:txBody>
          <a:bodyPr wrap="square" lIns="0" tIns="0" rIns="0" bIns="0" rtlCol="0">
            <a:normAutofit/>
          </a:bodyPr>
          <a:lstStyle/>
          <a:p>
            <a:r>
              <a:rPr lang="en-PH" sz="1200" dirty="0"/>
              <a:t>Lorem ipsum dolor sit amet, consectetur adipiscing elit. Ut tempor, quam et mattis pulvinar, mauris ligula suscipit arcu, sed elementum diam leo at magna. Curabitur maximus sodales massa, eu bibendum dui bibendum vel. Suspendisse potenti. </a:t>
            </a:r>
          </a:p>
        </p:txBody>
      </p:sp>
      <p:sp>
        <p:nvSpPr>
          <p:cNvPr id="27" name="Oval 26">
            <a:extLst>
              <a:ext uri="{FF2B5EF4-FFF2-40B4-BE49-F238E27FC236}">
                <a16:creationId xmlns:a16="http://schemas.microsoft.com/office/drawing/2014/main" id="{EA63C893-0D91-42D2-89DC-F61D1D345437}"/>
              </a:ext>
            </a:extLst>
          </p:cNvPr>
          <p:cNvSpPr/>
          <p:nvPr/>
        </p:nvSpPr>
        <p:spPr>
          <a:xfrm>
            <a:off x="228600" y="3081499"/>
            <a:ext cx="259200" cy="2590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8" name="Oval 27">
            <a:extLst>
              <a:ext uri="{FF2B5EF4-FFF2-40B4-BE49-F238E27FC236}">
                <a16:creationId xmlns:a16="http://schemas.microsoft.com/office/drawing/2014/main" id="{F527CA39-AD06-4D74-8577-B84572966DE2}"/>
              </a:ext>
            </a:extLst>
          </p:cNvPr>
          <p:cNvSpPr/>
          <p:nvPr/>
        </p:nvSpPr>
        <p:spPr>
          <a:xfrm>
            <a:off x="228600" y="4131592"/>
            <a:ext cx="259200" cy="2590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9" name="Oval 28">
            <a:extLst>
              <a:ext uri="{FF2B5EF4-FFF2-40B4-BE49-F238E27FC236}">
                <a16:creationId xmlns:a16="http://schemas.microsoft.com/office/drawing/2014/main" id="{75223A5E-4D34-42E5-A98C-DDF423984F22}"/>
              </a:ext>
            </a:extLst>
          </p:cNvPr>
          <p:cNvSpPr/>
          <p:nvPr/>
        </p:nvSpPr>
        <p:spPr>
          <a:xfrm>
            <a:off x="228600" y="5181686"/>
            <a:ext cx="259200" cy="2590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2" name="TextBox 31">
            <a:extLst>
              <a:ext uri="{FF2B5EF4-FFF2-40B4-BE49-F238E27FC236}">
                <a16:creationId xmlns:a16="http://schemas.microsoft.com/office/drawing/2014/main" id="{A6CD2C6D-023B-4840-87C2-9BDFF69B4B4E}"/>
              </a:ext>
            </a:extLst>
          </p:cNvPr>
          <p:cNvSpPr txBox="1"/>
          <p:nvPr/>
        </p:nvSpPr>
        <p:spPr>
          <a:xfrm>
            <a:off x="605791" y="3081499"/>
            <a:ext cx="4460572" cy="818474"/>
          </a:xfrm>
          <a:prstGeom prst="rect">
            <a:avLst/>
          </a:prstGeom>
          <a:noFill/>
        </p:spPr>
        <p:txBody>
          <a:bodyPr wrap="square" lIns="0" tIns="0" rIns="0" bIns="0" rtlCol="0">
            <a:normAutofit/>
          </a:bodyPr>
          <a:lstStyle/>
          <a:p>
            <a:r>
              <a:rPr lang="en-PH" sz="1200" dirty="0"/>
              <a:t>Lorem ipsum dolor sit amet, consectetur adipiscing elit. Ut tempor, quam et mattis pulvinar, mauris ligula suscipit arcu, sed elementum diam leo at magna. Curabitur maximus sodales massa, eu bibendum dui bibendum vel. Suspendisse potenti. </a:t>
            </a:r>
          </a:p>
        </p:txBody>
      </p:sp>
      <p:sp>
        <p:nvSpPr>
          <p:cNvPr id="33" name="TextBox 32">
            <a:extLst>
              <a:ext uri="{FF2B5EF4-FFF2-40B4-BE49-F238E27FC236}">
                <a16:creationId xmlns:a16="http://schemas.microsoft.com/office/drawing/2014/main" id="{1A514DBD-66AD-47D1-9F58-9D387DC51139}"/>
              </a:ext>
            </a:extLst>
          </p:cNvPr>
          <p:cNvSpPr txBox="1"/>
          <p:nvPr/>
        </p:nvSpPr>
        <p:spPr>
          <a:xfrm>
            <a:off x="605791" y="4131592"/>
            <a:ext cx="4460572" cy="818474"/>
          </a:xfrm>
          <a:prstGeom prst="rect">
            <a:avLst/>
          </a:prstGeom>
          <a:noFill/>
        </p:spPr>
        <p:txBody>
          <a:bodyPr wrap="square" lIns="0" tIns="0" rIns="0" bIns="0" rtlCol="0">
            <a:normAutofit/>
          </a:bodyPr>
          <a:lstStyle/>
          <a:p>
            <a:r>
              <a:rPr lang="en-PH" sz="1200" dirty="0"/>
              <a:t>Lorem ipsum dolor sit amet, consectetur adipiscing elit. Ut tempor, quam et mattis pulvinar, mauris ligula suscipit arcu, sed elementum diam leo at magna. Curabitur maximus sodales massa, eu bibendum dui bibendum vel. Suspendisse potenti. </a:t>
            </a:r>
          </a:p>
        </p:txBody>
      </p:sp>
      <p:sp>
        <p:nvSpPr>
          <p:cNvPr id="34" name="TextBox 33">
            <a:extLst>
              <a:ext uri="{FF2B5EF4-FFF2-40B4-BE49-F238E27FC236}">
                <a16:creationId xmlns:a16="http://schemas.microsoft.com/office/drawing/2014/main" id="{39206C2A-EC8D-4990-ADFC-720DA8E56877}"/>
              </a:ext>
            </a:extLst>
          </p:cNvPr>
          <p:cNvSpPr txBox="1"/>
          <p:nvPr/>
        </p:nvSpPr>
        <p:spPr>
          <a:xfrm>
            <a:off x="605791" y="5181686"/>
            <a:ext cx="4460572" cy="818474"/>
          </a:xfrm>
          <a:prstGeom prst="rect">
            <a:avLst/>
          </a:prstGeom>
          <a:noFill/>
        </p:spPr>
        <p:txBody>
          <a:bodyPr wrap="square" lIns="0" tIns="0" rIns="0" bIns="0" rtlCol="0">
            <a:normAutofit/>
          </a:bodyPr>
          <a:lstStyle/>
          <a:p>
            <a:r>
              <a:rPr lang="en-PH" sz="1200" dirty="0"/>
              <a:t>Lorem ipsum dolor sit amet, consectetur adipiscing elit. Ut tempor, quam et mattis pulvinar, mauris ligula suscipit arcu, sed elementum diam leo at magna. Curabitur maximus sodales massa, eu bibendum dui bibendum vel. Suspendisse potenti. </a:t>
            </a:r>
          </a:p>
        </p:txBody>
      </p:sp>
      <p:sp>
        <p:nvSpPr>
          <p:cNvPr id="36" name="Text Placeholder 19">
            <a:extLst>
              <a:ext uri="{FF2B5EF4-FFF2-40B4-BE49-F238E27FC236}">
                <a16:creationId xmlns:a16="http://schemas.microsoft.com/office/drawing/2014/main" id="{8EE4A9A6-8678-41D2-BA80-468F8DB13AAD}"/>
              </a:ext>
            </a:extLst>
          </p:cNvPr>
          <p:cNvSpPr txBox="1">
            <a:spLocks/>
          </p:cNvSpPr>
          <p:nvPr/>
        </p:nvSpPr>
        <p:spPr>
          <a:xfrm>
            <a:off x="221226" y="1227310"/>
            <a:ext cx="54040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37" name="Straight Connector 36">
            <a:extLst>
              <a:ext uri="{FF2B5EF4-FFF2-40B4-BE49-F238E27FC236}">
                <a16:creationId xmlns:a16="http://schemas.microsoft.com/office/drawing/2014/main" id="{50411C36-EDA4-4A28-BF80-13CC1413CEAD}"/>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22279514"/>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itle 16">
            <a:extLst>
              <a:ext uri="{FF2B5EF4-FFF2-40B4-BE49-F238E27FC236}">
                <a16:creationId xmlns:a16="http://schemas.microsoft.com/office/drawing/2014/main" id="{EE6B0D23-7418-431D-8BD7-1A1EB6433F67}"/>
              </a:ext>
            </a:extLst>
          </p:cNvPr>
          <p:cNvSpPr>
            <a:spLocks noGrp="1"/>
          </p:cNvSpPr>
          <p:nvPr>
            <p:ph type="title"/>
          </p:nvPr>
        </p:nvSpPr>
        <p:spPr>
          <a:xfrm>
            <a:off x="3901685" y="365126"/>
            <a:ext cx="4845136" cy="578772"/>
          </a:xfrm>
        </p:spPr>
        <p:txBody>
          <a:bodyPr/>
          <a:lstStyle/>
          <a:p>
            <a:r>
              <a:rPr lang="en-US" dirty="0"/>
              <a:t>Right Bullets with Full-Height Image</a:t>
            </a:r>
          </a:p>
        </p:txBody>
      </p:sp>
      <p:pic>
        <p:nvPicPr>
          <p:cNvPr id="18" name="Picture 17">
            <a:extLst>
              <a:ext uri="{FF2B5EF4-FFF2-40B4-BE49-F238E27FC236}">
                <a16:creationId xmlns:a16="http://schemas.microsoft.com/office/drawing/2014/main" id="{F730FA8C-3621-4637-B77C-87EB659EBA6B}"/>
              </a:ext>
            </a:extLst>
          </p:cNvPr>
          <p:cNvPicPr>
            <a:picLocks noChangeAspect="1"/>
          </p:cNvPicPr>
          <p:nvPr/>
        </p:nvPicPr>
        <p:blipFill rotWithShape="1">
          <a:blip r:embed="rId2">
            <a:extLst>
              <a:ext uri="{28A0092B-C50C-407E-A947-70E740481C1C}">
                <a14:useLocalDpi xmlns:a14="http://schemas.microsoft.com/office/drawing/2010/main" val="0"/>
              </a:ext>
            </a:extLst>
          </a:blip>
          <a:srcRect l="31809" r="20741"/>
          <a:stretch/>
        </p:blipFill>
        <p:spPr>
          <a:xfrm>
            <a:off x="0" y="0"/>
            <a:ext cx="3660940" cy="6858000"/>
          </a:xfrm>
          <a:prstGeom prst="rect">
            <a:avLst/>
          </a:prstGeom>
        </p:spPr>
      </p:pic>
      <p:cxnSp>
        <p:nvCxnSpPr>
          <p:cNvPr id="12" name="Straight Connector 11">
            <a:extLst>
              <a:ext uri="{FF2B5EF4-FFF2-40B4-BE49-F238E27FC236}">
                <a16:creationId xmlns:a16="http://schemas.microsoft.com/office/drawing/2014/main" id="{3E7E1C71-1DBC-0111-6083-8B2F3BBFA3DB}"/>
              </a:ext>
            </a:extLst>
          </p:cNvPr>
          <p:cNvCxnSpPr>
            <a:cxnSpLocks/>
            <a:stCxn id="13" idx="4"/>
          </p:cNvCxnSpPr>
          <p:nvPr/>
        </p:nvCxnSpPr>
        <p:spPr>
          <a:xfrm>
            <a:off x="4038659" y="2290486"/>
            <a:ext cx="0" cy="4040866"/>
          </a:xfrm>
          <a:prstGeom prst="line">
            <a:avLst/>
          </a:prstGeom>
        </p:spPr>
        <p:style>
          <a:lnRef idx="1">
            <a:schemeClr val="accent1"/>
          </a:lnRef>
          <a:fillRef idx="0">
            <a:schemeClr val="accent1"/>
          </a:fillRef>
          <a:effectRef idx="0">
            <a:schemeClr val="accent1"/>
          </a:effectRef>
          <a:fontRef idx="minor">
            <a:schemeClr val="tx1"/>
          </a:fontRef>
        </p:style>
      </p:cxnSp>
      <p:sp>
        <p:nvSpPr>
          <p:cNvPr id="13" name="Oval 12">
            <a:extLst>
              <a:ext uri="{FF2B5EF4-FFF2-40B4-BE49-F238E27FC236}">
                <a16:creationId xmlns:a16="http://schemas.microsoft.com/office/drawing/2014/main" id="{BA14A62C-2CDF-4D27-A149-6E3CFB6A70EA}"/>
              </a:ext>
            </a:extLst>
          </p:cNvPr>
          <p:cNvSpPr/>
          <p:nvPr/>
        </p:nvSpPr>
        <p:spPr>
          <a:xfrm>
            <a:off x="3909059" y="2031406"/>
            <a:ext cx="259200" cy="2590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4" name="TextBox 13">
            <a:extLst>
              <a:ext uri="{FF2B5EF4-FFF2-40B4-BE49-F238E27FC236}">
                <a16:creationId xmlns:a16="http://schemas.microsoft.com/office/drawing/2014/main" id="{F2BBF568-E2C3-A1BF-53D6-3DBEF1CFFD61}"/>
              </a:ext>
            </a:extLst>
          </p:cNvPr>
          <p:cNvSpPr txBox="1"/>
          <p:nvPr/>
        </p:nvSpPr>
        <p:spPr>
          <a:xfrm>
            <a:off x="4286250" y="2031406"/>
            <a:ext cx="4460572" cy="818474"/>
          </a:xfrm>
          <a:prstGeom prst="rect">
            <a:avLst/>
          </a:prstGeom>
          <a:noFill/>
        </p:spPr>
        <p:txBody>
          <a:bodyPr wrap="square" lIns="0" tIns="0" rIns="0" bIns="0" rtlCol="0">
            <a:normAutofit/>
          </a:bodyPr>
          <a:lstStyle/>
          <a:p>
            <a:r>
              <a:rPr lang="en-PH" sz="1200" dirty="0"/>
              <a:t>Lorem ipsum dolor sit amet, consectetur adipiscing elit. Ut tempor, quam et mattis pulvinar, mauris ligula suscipit arcu, sed elementum diam leo at magna. Curabitur maximus sodales massa, eu bibendum dui bibendum vel. Suspendisse potenti. </a:t>
            </a:r>
          </a:p>
        </p:txBody>
      </p:sp>
      <p:sp>
        <p:nvSpPr>
          <p:cNvPr id="15" name="Oval 14">
            <a:extLst>
              <a:ext uri="{FF2B5EF4-FFF2-40B4-BE49-F238E27FC236}">
                <a16:creationId xmlns:a16="http://schemas.microsoft.com/office/drawing/2014/main" id="{EBC998D7-613E-1DD4-3A4B-6AD4DD761371}"/>
              </a:ext>
            </a:extLst>
          </p:cNvPr>
          <p:cNvSpPr/>
          <p:nvPr/>
        </p:nvSpPr>
        <p:spPr>
          <a:xfrm>
            <a:off x="3909059" y="3081499"/>
            <a:ext cx="259200" cy="2590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6" name="Oval 15">
            <a:extLst>
              <a:ext uri="{FF2B5EF4-FFF2-40B4-BE49-F238E27FC236}">
                <a16:creationId xmlns:a16="http://schemas.microsoft.com/office/drawing/2014/main" id="{68099D8F-19FE-2A1B-9165-9E1D987ED065}"/>
              </a:ext>
            </a:extLst>
          </p:cNvPr>
          <p:cNvSpPr/>
          <p:nvPr/>
        </p:nvSpPr>
        <p:spPr>
          <a:xfrm>
            <a:off x="3909059" y="4131592"/>
            <a:ext cx="259200" cy="2590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9" name="Oval 18">
            <a:extLst>
              <a:ext uri="{FF2B5EF4-FFF2-40B4-BE49-F238E27FC236}">
                <a16:creationId xmlns:a16="http://schemas.microsoft.com/office/drawing/2014/main" id="{EB4384DC-CF7C-B7A4-5EBF-94858190C6D6}"/>
              </a:ext>
            </a:extLst>
          </p:cNvPr>
          <p:cNvSpPr/>
          <p:nvPr/>
        </p:nvSpPr>
        <p:spPr>
          <a:xfrm>
            <a:off x="3909059" y="5181686"/>
            <a:ext cx="259200" cy="2590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0" name="TextBox 19">
            <a:extLst>
              <a:ext uri="{FF2B5EF4-FFF2-40B4-BE49-F238E27FC236}">
                <a16:creationId xmlns:a16="http://schemas.microsoft.com/office/drawing/2014/main" id="{D61CD945-9F58-C987-F9DF-E968D7441C37}"/>
              </a:ext>
            </a:extLst>
          </p:cNvPr>
          <p:cNvSpPr txBox="1"/>
          <p:nvPr/>
        </p:nvSpPr>
        <p:spPr>
          <a:xfrm>
            <a:off x="4286250" y="3081499"/>
            <a:ext cx="4460572" cy="818474"/>
          </a:xfrm>
          <a:prstGeom prst="rect">
            <a:avLst/>
          </a:prstGeom>
          <a:noFill/>
        </p:spPr>
        <p:txBody>
          <a:bodyPr wrap="square" lIns="0" tIns="0" rIns="0" bIns="0" rtlCol="0">
            <a:normAutofit/>
          </a:bodyPr>
          <a:lstStyle/>
          <a:p>
            <a:r>
              <a:rPr lang="en-PH" sz="1200" dirty="0"/>
              <a:t>Lorem ipsum dolor sit amet, consectetur adipiscing elit. Ut tempor, quam et mattis pulvinar, mauris ligula suscipit arcu, sed elementum diam leo at magna. Curabitur maximus sodales massa, eu bibendum dui bibendum vel. Suspendisse potenti. </a:t>
            </a:r>
          </a:p>
        </p:txBody>
      </p:sp>
      <p:sp>
        <p:nvSpPr>
          <p:cNvPr id="21" name="TextBox 20">
            <a:extLst>
              <a:ext uri="{FF2B5EF4-FFF2-40B4-BE49-F238E27FC236}">
                <a16:creationId xmlns:a16="http://schemas.microsoft.com/office/drawing/2014/main" id="{A8440272-8AB7-77A6-5AF8-1799D4CC0B35}"/>
              </a:ext>
            </a:extLst>
          </p:cNvPr>
          <p:cNvSpPr txBox="1"/>
          <p:nvPr/>
        </p:nvSpPr>
        <p:spPr>
          <a:xfrm>
            <a:off x="4286250" y="4131592"/>
            <a:ext cx="4460572" cy="818474"/>
          </a:xfrm>
          <a:prstGeom prst="rect">
            <a:avLst/>
          </a:prstGeom>
          <a:noFill/>
        </p:spPr>
        <p:txBody>
          <a:bodyPr wrap="square" lIns="0" tIns="0" rIns="0" bIns="0" rtlCol="0">
            <a:normAutofit/>
          </a:bodyPr>
          <a:lstStyle/>
          <a:p>
            <a:r>
              <a:rPr lang="en-PH" sz="1200" dirty="0"/>
              <a:t>Lorem ipsum dolor sit amet, consectetur adipiscing elit. Ut tempor, quam et mattis pulvinar, mauris ligula suscipit arcu, sed elementum diam leo at magna. Curabitur maximus sodales massa, eu bibendum dui bibendum vel. Suspendisse potenti. </a:t>
            </a:r>
          </a:p>
        </p:txBody>
      </p:sp>
      <p:sp>
        <p:nvSpPr>
          <p:cNvPr id="22" name="TextBox 21">
            <a:extLst>
              <a:ext uri="{FF2B5EF4-FFF2-40B4-BE49-F238E27FC236}">
                <a16:creationId xmlns:a16="http://schemas.microsoft.com/office/drawing/2014/main" id="{EBDCB0E8-FD9C-2D9B-B99B-2BC91A82925A}"/>
              </a:ext>
            </a:extLst>
          </p:cNvPr>
          <p:cNvSpPr txBox="1"/>
          <p:nvPr/>
        </p:nvSpPr>
        <p:spPr>
          <a:xfrm>
            <a:off x="4286250" y="5181686"/>
            <a:ext cx="4460572" cy="818474"/>
          </a:xfrm>
          <a:prstGeom prst="rect">
            <a:avLst/>
          </a:prstGeom>
          <a:noFill/>
        </p:spPr>
        <p:txBody>
          <a:bodyPr wrap="square" lIns="0" tIns="0" rIns="0" bIns="0" rtlCol="0">
            <a:normAutofit/>
          </a:bodyPr>
          <a:lstStyle/>
          <a:p>
            <a:r>
              <a:rPr lang="en-PH" sz="1200" dirty="0"/>
              <a:t>Lorem ipsum dolor sit amet, consectetur adipiscing elit. Ut tempor, quam et mattis pulvinar, mauris ligula suscipit arcu, sed elementum diam leo at magna. Curabitur maximus sodales massa, eu bibendum dui bibendum vel. Suspendisse potenti. </a:t>
            </a:r>
          </a:p>
        </p:txBody>
      </p:sp>
      <p:sp>
        <p:nvSpPr>
          <p:cNvPr id="24" name="Text Placeholder 19">
            <a:extLst>
              <a:ext uri="{FF2B5EF4-FFF2-40B4-BE49-F238E27FC236}">
                <a16:creationId xmlns:a16="http://schemas.microsoft.com/office/drawing/2014/main" id="{77E056C7-9BE6-CBCE-0D0D-0B78CB26772C}"/>
              </a:ext>
            </a:extLst>
          </p:cNvPr>
          <p:cNvSpPr txBox="1">
            <a:spLocks/>
          </p:cNvSpPr>
          <p:nvPr/>
        </p:nvSpPr>
        <p:spPr>
          <a:xfrm>
            <a:off x="3901685" y="1227310"/>
            <a:ext cx="484513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30" name="Straight Connector 29">
            <a:extLst>
              <a:ext uri="{FF2B5EF4-FFF2-40B4-BE49-F238E27FC236}">
                <a16:creationId xmlns:a16="http://schemas.microsoft.com/office/drawing/2014/main" id="{2761681E-46CC-C9F0-AD2E-A4C68AEC98BF}"/>
              </a:ext>
            </a:extLst>
          </p:cNvPr>
          <p:cNvCxnSpPr>
            <a:cxnSpLocks/>
          </p:cNvCxnSpPr>
          <p:nvPr/>
        </p:nvCxnSpPr>
        <p:spPr>
          <a:xfrm>
            <a:off x="3901917"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09841256"/>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bg>
      <p:bgPr>
        <a:solidFill>
          <a:schemeClr val="bg1">
            <a:alpha val="69000"/>
          </a:schemeClr>
        </a:solidFill>
        <a:effectLst/>
      </p:bgPr>
    </p:bg>
    <p:spTree>
      <p:nvGrpSpPr>
        <p:cNvPr id="1" name=""/>
        <p:cNvGrpSpPr/>
        <p:nvPr/>
      </p:nvGrpSpPr>
      <p:grpSpPr>
        <a:xfrm>
          <a:off x="0" y="0"/>
          <a:ext cx="0" cy="0"/>
          <a:chOff x="0" y="0"/>
          <a:chExt cx="0" cy="0"/>
        </a:xfrm>
      </p:grpSpPr>
      <p:pic>
        <p:nvPicPr>
          <p:cNvPr id="18" name="Picture 17">
            <a:extLst>
              <a:ext uri="{FF2B5EF4-FFF2-40B4-BE49-F238E27FC236}">
                <a16:creationId xmlns:a16="http://schemas.microsoft.com/office/drawing/2014/main" id="{F730FA8C-3621-4637-B77C-87EB659EBA6B}"/>
              </a:ext>
            </a:extLst>
          </p:cNvPr>
          <p:cNvPicPr>
            <a:picLocks noChangeAspect="1"/>
          </p:cNvPicPr>
          <p:nvPr/>
        </p:nvPicPr>
        <p:blipFill rotWithShape="1">
          <a:blip r:embed="rId2">
            <a:alphaModFix amt="50000"/>
            <a:extLst>
              <a:ext uri="{28A0092B-C50C-407E-A947-70E740481C1C}">
                <a14:useLocalDpi xmlns:a14="http://schemas.microsoft.com/office/drawing/2010/main" val="0"/>
              </a:ext>
            </a:extLst>
          </a:blip>
          <a:srcRect l="31809" r="20741"/>
          <a:stretch/>
        </p:blipFill>
        <p:spPr>
          <a:xfrm>
            <a:off x="0" y="0"/>
            <a:ext cx="3660940" cy="6858000"/>
          </a:xfrm>
          <a:prstGeom prst="rect">
            <a:avLst/>
          </a:prstGeom>
        </p:spPr>
      </p:pic>
      <p:sp>
        <p:nvSpPr>
          <p:cNvPr id="26" name="TextBox 25">
            <a:extLst>
              <a:ext uri="{FF2B5EF4-FFF2-40B4-BE49-F238E27FC236}">
                <a16:creationId xmlns:a16="http://schemas.microsoft.com/office/drawing/2014/main" id="{164657EC-8F39-4A42-B4D2-AA52E153D50C}"/>
              </a:ext>
            </a:extLst>
          </p:cNvPr>
          <p:cNvSpPr txBox="1"/>
          <p:nvPr/>
        </p:nvSpPr>
        <p:spPr>
          <a:xfrm>
            <a:off x="4572000" y="1153493"/>
            <a:ext cx="4000500" cy="1320462"/>
          </a:xfrm>
          <a:prstGeom prst="rect">
            <a:avLst/>
          </a:prstGeom>
          <a:noFill/>
        </p:spPr>
        <p:txBody>
          <a:bodyPr wrap="square" lIns="0" tIns="0" rIns="0" bIns="0" rtlCol="0" anchor="ctr">
            <a:normAutofit/>
          </a:bodyPr>
          <a:lstStyle/>
          <a:p>
            <a:r>
              <a:rPr lang="en-PH" dirty="0"/>
              <a:t>Lorem ipsum dolor sit amet, consectetur adipiscing elit. Ut tempor, quam et mattis pulvinar, mauris ligula suscipit arcu, sed elementum diam leo at magna. Curabitur maximus sodales massa, eu bibendum dui bibendum vel. Suspendisse potenti. </a:t>
            </a:r>
          </a:p>
        </p:txBody>
      </p:sp>
      <p:sp>
        <p:nvSpPr>
          <p:cNvPr id="21" name="Title 16">
            <a:extLst>
              <a:ext uri="{FF2B5EF4-FFF2-40B4-BE49-F238E27FC236}">
                <a16:creationId xmlns:a16="http://schemas.microsoft.com/office/drawing/2014/main" id="{2FCAB983-9B65-48A8-97DA-615274D5ED7E}"/>
              </a:ext>
            </a:extLst>
          </p:cNvPr>
          <p:cNvSpPr>
            <a:spLocks noGrp="1"/>
          </p:cNvSpPr>
          <p:nvPr>
            <p:ph type="title"/>
          </p:nvPr>
        </p:nvSpPr>
        <p:spPr>
          <a:xfrm>
            <a:off x="221226" y="516252"/>
            <a:ext cx="2459108" cy="1542719"/>
          </a:xfrm>
        </p:spPr>
        <p:txBody>
          <a:bodyPr/>
          <a:lstStyle/>
          <a:p>
            <a:r>
              <a:rPr lang="en-US" dirty="0"/>
              <a:t>Three Image Cards with Side Text</a:t>
            </a:r>
          </a:p>
        </p:txBody>
      </p:sp>
      <p:sp>
        <p:nvSpPr>
          <p:cNvPr id="2" name="Rectangle 1">
            <a:extLst>
              <a:ext uri="{FF2B5EF4-FFF2-40B4-BE49-F238E27FC236}">
                <a16:creationId xmlns:a16="http://schemas.microsoft.com/office/drawing/2014/main" id="{5B9FE019-1407-4CF2-B2A1-093B6AD9E26F}"/>
              </a:ext>
            </a:extLst>
          </p:cNvPr>
          <p:cNvSpPr/>
          <p:nvPr/>
        </p:nvSpPr>
        <p:spPr>
          <a:xfrm>
            <a:off x="2960369" y="1072214"/>
            <a:ext cx="1348741" cy="154272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6" name="Text Placeholder 19">
            <a:extLst>
              <a:ext uri="{FF2B5EF4-FFF2-40B4-BE49-F238E27FC236}">
                <a16:creationId xmlns:a16="http://schemas.microsoft.com/office/drawing/2014/main" id="{8EE4A9A6-8678-41D2-BA80-468F8DB13AAD}"/>
              </a:ext>
            </a:extLst>
          </p:cNvPr>
          <p:cNvSpPr txBox="1">
            <a:spLocks/>
          </p:cNvSpPr>
          <p:nvPr/>
        </p:nvSpPr>
        <p:spPr>
          <a:xfrm>
            <a:off x="3042050" y="1981037"/>
            <a:ext cx="1185380" cy="26864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400" b="1" dirty="0">
                <a:solidFill>
                  <a:schemeClr val="accent1">
                    <a:lumMod val="60000"/>
                    <a:lumOff val="40000"/>
                  </a:schemeClr>
                </a:solidFill>
              </a:rPr>
              <a:t>Lorem Ipsum</a:t>
            </a:r>
          </a:p>
        </p:txBody>
      </p:sp>
      <p:grpSp>
        <p:nvGrpSpPr>
          <p:cNvPr id="22" name="Group 21">
            <a:extLst>
              <a:ext uri="{FF2B5EF4-FFF2-40B4-BE49-F238E27FC236}">
                <a16:creationId xmlns:a16="http://schemas.microsoft.com/office/drawing/2014/main" id="{78C4F383-D698-4C8A-8D7B-E5D2BB504310}"/>
              </a:ext>
            </a:extLst>
          </p:cNvPr>
          <p:cNvGrpSpPr/>
          <p:nvPr/>
        </p:nvGrpSpPr>
        <p:grpSpPr>
          <a:xfrm>
            <a:off x="3280139" y="1234364"/>
            <a:ext cx="709200" cy="708438"/>
            <a:chOff x="3071135" y="1760585"/>
            <a:chExt cx="475200" cy="633600"/>
          </a:xfrm>
          <a:solidFill>
            <a:schemeClr val="bg1"/>
          </a:solidFill>
        </p:grpSpPr>
        <p:sp>
          <p:nvSpPr>
            <p:cNvPr id="24" name="Accent">
              <a:extLst>
                <a:ext uri="{FF2B5EF4-FFF2-40B4-BE49-F238E27FC236}">
                  <a16:creationId xmlns:a16="http://schemas.microsoft.com/office/drawing/2014/main" id="{F2249746-3088-4EF2-AE29-1E61925AA06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0" name="Outline">
              <a:extLst>
                <a:ext uri="{FF2B5EF4-FFF2-40B4-BE49-F238E27FC236}">
                  <a16:creationId xmlns:a16="http://schemas.microsoft.com/office/drawing/2014/main" id="{75DBB352-15C8-4B15-B66B-346B7946A72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31" name="Rectangle 30">
            <a:extLst>
              <a:ext uri="{FF2B5EF4-FFF2-40B4-BE49-F238E27FC236}">
                <a16:creationId xmlns:a16="http://schemas.microsoft.com/office/drawing/2014/main" id="{1C339CEB-F797-4D3E-8FA3-20AB228600D7}"/>
              </a:ext>
            </a:extLst>
          </p:cNvPr>
          <p:cNvSpPr/>
          <p:nvPr/>
        </p:nvSpPr>
        <p:spPr>
          <a:xfrm>
            <a:off x="2960369" y="2881839"/>
            <a:ext cx="1348741" cy="154272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5" name="Text Placeholder 19">
            <a:extLst>
              <a:ext uri="{FF2B5EF4-FFF2-40B4-BE49-F238E27FC236}">
                <a16:creationId xmlns:a16="http://schemas.microsoft.com/office/drawing/2014/main" id="{5EA63D42-2264-45D1-AB04-1787E3EF19BD}"/>
              </a:ext>
            </a:extLst>
          </p:cNvPr>
          <p:cNvSpPr txBox="1">
            <a:spLocks/>
          </p:cNvSpPr>
          <p:nvPr/>
        </p:nvSpPr>
        <p:spPr>
          <a:xfrm>
            <a:off x="3042050" y="3790662"/>
            <a:ext cx="1185380" cy="26864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400" b="1" dirty="0">
                <a:solidFill>
                  <a:schemeClr val="accent1">
                    <a:lumMod val="60000"/>
                    <a:lumOff val="40000"/>
                  </a:schemeClr>
                </a:solidFill>
              </a:rPr>
              <a:t>Lorem Ipsum</a:t>
            </a:r>
          </a:p>
        </p:txBody>
      </p:sp>
      <p:grpSp>
        <p:nvGrpSpPr>
          <p:cNvPr id="38" name="Group 37">
            <a:extLst>
              <a:ext uri="{FF2B5EF4-FFF2-40B4-BE49-F238E27FC236}">
                <a16:creationId xmlns:a16="http://schemas.microsoft.com/office/drawing/2014/main" id="{3B91B59B-C2D2-487E-811E-61E947C4FC8F}"/>
              </a:ext>
            </a:extLst>
          </p:cNvPr>
          <p:cNvGrpSpPr/>
          <p:nvPr/>
        </p:nvGrpSpPr>
        <p:grpSpPr>
          <a:xfrm>
            <a:off x="3280139" y="3043989"/>
            <a:ext cx="709200" cy="708438"/>
            <a:chOff x="3071135" y="1760585"/>
            <a:chExt cx="475200" cy="633600"/>
          </a:xfrm>
          <a:solidFill>
            <a:schemeClr val="bg1"/>
          </a:solidFill>
        </p:grpSpPr>
        <p:sp>
          <p:nvSpPr>
            <p:cNvPr id="39" name="Accent">
              <a:extLst>
                <a:ext uri="{FF2B5EF4-FFF2-40B4-BE49-F238E27FC236}">
                  <a16:creationId xmlns:a16="http://schemas.microsoft.com/office/drawing/2014/main" id="{FDAF911A-22CA-464D-8953-A4AAD63A6AD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0" name="Outline">
              <a:extLst>
                <a:ext uri="{FF2B5EF4-FFF2-40B4-BE49-F238E27FC236}">
                  <a16:creationId xmlns:a16="http://schemas.microsoft.com/office/drawing/2014/main" id="{FEB1FFB0-5F33-4EB3-8D13-B35FF19E1DA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42" name="Rectangle 41">
            <a:extLst>
              <a:ext uri="{FF2B5EF4-FFF2-40B4-BE49-F238E27FC236}">
                <a16:creationId xmlns:a16="http://schemas.microsoft.com/office/drawing/2014/main" id="{2D7D5F02-98E1-47BA-8799-275F7448E5C0}"/>
              </a:ext>
            </a:extLst>
          </p:cNvPr>
          <p:cNvSpPr/>
          <p:nvPr/>
        </p:nvSpPr>
        <p:spPr>
          <a:xfrm>
            <a:off x="2960369" y="4691465"/>
            <a:ext cx="1348741" cy="154272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3" name="Text Placeholder 19">
            <a:extLst>
              <a:ext uri="{FF2B5EF4-FFF2-40B4-BE49-F238E27FC236}">
                <a16:creationId xmlns:a16="http://schemas.microsoft.com/office/drawing/2014/main" id="{B22D6F95-193F-448E-AA68-E676A361833E}"/>
              </a:ext>
            </a:extLst>
          </p:cNvPr>
          <p:cNvSpPr txBox="1">
            <a:spLocks/>
          </p:cNvSpPr>
          <p:nvPr/>
        </p:nvSpPr>
        <p:spPr>
          <a:xfrm>
            <a:off x="3042050" y="5600288"/>
            <a:ext cx="1185380" cy="268645"/>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400" b="1" dirty="0">
                <a:solidFill>
                  <a:schemeClr val="accent1">
                    <a:lumMod val="60000"/>
                    <a:lumOff val="40000"/>
                  </a:schemeClr>
                </a:solidFill>
              </a:rPr>
              <a:t>Lorem Ipsum</a:t>
            </a:r>
          </a:p>
        </p:txBody>
      </p:sp>
      <p:grpSp>
        <p:nvGrpSpPr>
          <p:cNvPr id="44" name="Group 43">
            <a:extLst>
              <a:ext uri="{FF2B5EF4-FFF2-40B4-BE49-F238E27FC236}">
                <a16:creationId xmlns:a16="http://schemas.microsoft.com/office/drawing/2014/main" id="{A782C6CB-F46E-4A01-BAB8-5785958AB3A2}"/>
              </a:ext>
            </a:extLst>
          </p:cNvPr>
          <p:cNvGrpSpPr/>
          <p:nvPr/>
        </p:nvGrpSpPr>
        <p:grpSpPr>
          <a:xfrm>
            <a:off x="3280139" y="4853615"/>
            <a:ext cx="709200" cy="708438"/>
            <a:chOff x="3071135" y="1760585"/>
            <a:chExt cx="475200" cy="633600"/>
          </a:xfrm>
          <a:solidFill>
            <a:schemeClr val="bg1"/>
          </a:solidFill>
        </p:grpSpPr>
        <p:sp>
          <p:nvSpPr>
            <p:cNvPr id="45" name="Accent">
              <a:extLst>
                <a:ext uri="{FF2B5EF4-FFF2-40B4-BE49-F238E27FC236}">
                  <a16:creationId xmlns:a16="http://schemas.microsoft.com/office/drawing/2014/main" id="{A80706AA-85A0-4562-8F7E-CE2179B9D8F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6" name="Outline">
              <a:extLst>
                <a:ext uri="{FF2B5EF4-FFF2-40B4-BE49-F238E27FC236}">
                  <a16:creationId xmlns:a16="http://schemas.microsoft.com/office/drawing/2014/main" id="{604C78B4-5C79-4739-827A-4FFD29AC185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cxnSp>
        <p:nvCxnSpPr>
          <p:cNvPr id="6" name="Straight Connector 5">
            <a:extLst>
              <a:ext uri="{FF2B5EF4-FFF2-40B4-BE49-F238E27FC236}">
                <a16:creationId xmlns:a16="http://schemas.microsoft.com/office/drawing/2014/main" id="{F76153B0-7C1B-4CF7-B415-987637478769}"/>
              </a:ext>
            </a:extLst>
          </p:cNvPr>
          <p:cNvCxnSpPr/>
          <p:nvPr/>
        </p:nvCxnSpPr>
        <p:spPr>
          <a:xfrm>
            <a:off x="4390790" y="2713198"/>
            <a:ext cx="418171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 name="Isosceles Triangle 6">
            <a:extLst>
              <a:ext uri="{FF2B5EF4-FFF2-40B4-BE49-F238E27FC236}">
                <a16:creationId xmlns:a16="http://schemas.microsoft.com/office/drawing/2014/main" id="{825A5CFE-1782-454C-9A12-32937C4E4D1B}"/>
              </a:ext>
            </a:extLst>
          </p:cNvPr>
          <p:cNvSpPr/>
          <p:nvPr/>
        </p:nvSpPr>
        <p:spPr>
          <a:xfrm rot="10800000">
            <a:off x="6230185" y="2718122"/>
            <a:ext cx="502920" cy="16223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48" name="Straight Connector 47">
            <a:extLst>
              <a:ext uri="{FF2B5EF4-FFF2-40B4-BE49-F238E27FC236}">
                <a16:creationId xmlns:a16="http://schemas.microsoft.com/office/drawing/2014/main" id="{3254F819-CD1C-42CD-8951-7C0A653583DD}"/>
              </a:ext>
            </a:extLst>
          </p:cNvPr>
          <p:cNvCxnSpPr>
            <a:cxnSpLocks/>
          </p:cNvCxnSpPr>
          <p:nvPr/>
        </p:nvCxnSpPr>
        <p:spPr>
          <a:xfrm>
            <a:off x="4390790" y="4545144"/>
            <a:ext cx="418171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9" name="Isosceles Triangle 48">
            <a:extLst>
              <a:ext uri="{FF2B5EF4-FFF2-40B4-BE49-F238E27FC236}">
                <a16:creationId xmlns:a16="http://schemas.microsoft.com/office/drawing/2014/main" id="{4F5F6302-632F-492D-A053-FCC6F039ECA9}"/>
              </a:ext>
            </a:extLst>
          </p:cNvPr>
          <p:cNvSpPr/>
          <p:nvPr/>
        </p:nvSpPr>
        <p:spPr>
          <a:xfrm rot="10800000">
            <a:off x="6230185" y="4550068"/>
            <a:ext cx="502920" cy="162238"/>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0" name="TextBox 49">
            <a:extLst>
              <a:ext uri="{FF2B5EF4-FFF2-40B4-BE49-F238E27FC236}">
                <a16:creationId xmlns:a16="http://schemas.microsoft.com/office/drawing/2014/main" id="{6E0340C5-43D2-4CD6-BFE6-DCFECCD017D3}"/>
              </a:ext>
            </a:extLst>
          </p:cNvPr>
          <p:cNvSpPr txBox="1"/>
          <p:nvPr/>
        </p:nvSpPr>
        <p:spPr>
          <a:xfrm>
            <a:off x="4572000" y="2992968"/>
            <a:ext cx="4000500" cy="1320462"/>
          </a:xfrm>
          <a:prstGeom prst="rect">
            <a:avLst/>
          </a:prstGeom>
          <a:noFill/>
        </p:spPr>
        <p:txBody>
          <a:bodyPr wrap="square" lIns="0" tIns="0" rIns="0" bIns="0" rtlCol="0" anchor="ctr">
            <a:normAutofit/>
          </a:bodyPr>
          <a:lstStyle/>
          <a:p>
            <a:r>
              <a:rPr lang="en-PH" dirty="0"/>
              <a:t>Lorem ipsum dolor sit amet, consectetur adipiscing elit. Ut tempor, quam et mattis pulvinar, mauris ligula suscipit arcu, sed elementum diam leo at magna. Curabitur maximus sodales massa, eu bibendum dui bibendum vel. Suspendisse potenti. </a:t>
            </a:r>
          </a:p>
        </p:txBody>
      </p:sp>
      <p:sp>
        <p:nvSpPr>
          <p:cNvPr id="51" name="TextBox 50">
            <a:extLst>
              <a:ext uri="{FF2B5EF4-FFF2-40B4-BE49-F238E27FC236}">
                <a16:creationId xmlns:a16="http://schemas.microsoft.com/office/drawing/2014/main" id="{3A5AB41B-E4FD-4944-912D-85BF6121C638}"/>
              </a:ext>
            </a:extLst>
          </p:cNvPr>
          <p:cNvSpPr txBox="1"/>
          <p:nvPr/>
        </p:nvSpPr>
        <p:spPr>
          <a:xfrm>
            <a:off x="4572000" y="4802594"/>
            <a:ext cx="4000500" cy="1320462"/>
          </a:xfrm>
          <a:prstGeom prst="rect">
            <a:avLst/>
          </a:prstGeom>
          <a:noFill/>
        </p:spPr>
        <p:txBody>
          <a:bodyPr wrap="square" lIns="0" tIns="0" rIns="0" bIns="0" rtlCol="0" anchor="ctr">
            <a:normAutofit/>
          </a:bodyPr>
          <a:lstStyle/>
          <a:p>
            <a:r>
              <a:rPr lang="en-PH" dirty="0"/>
              <a:t>Lorem ipsum dolor sit amet, consectetur adipiscing elit. Ut tempor, quam et mattis pulvinar, mauris ligula suscipit arcu, sed elementum diam leo at magna. Curabitur maximus sodales massa, eu bibendum dui bibendum vel. Suspendisse potenti. </a:t>
            </a:r>
          </a:p>
        </p:txBody>
      </p:sp>
      <p:sp>
        <p:nvSpPr>
          <p:cNvPr id="52" name="TextBox 51">
            <a:extLst>
              <a:ext uri="{FF2B5EF4-FFF2-40B4-BE49-F238E27FC236}">
                <a16:creationId xmlns:a16="http://schemas.microsoft.com/office/drawing/2014/main" id="{3BF50476-A729-4507-A85B-C98A1CF5BE9D}"/>
              </a:ext>
            </a:extLst>
          </p:cNvPr>
          <p:cNvSpPr txBox="1"/>
          <p:nvPr/>
        </p:nvSpPr>
        <p:spPr>
          <a:xfrm>
            <a:off x="221227" y="2346960"/>
            <a:ext cx="2459108" cy="3994787"/>
          </a:xfrm>
          <a:prstGeom prst="rect">
            <a:avLst/>
          </a:prstGeom>
          <a:solidFill>
            <a:schemeClr val="bg1">
              <a:alpha val="64000"/>
            </a:schemeClr>
          </a:solidFill>
        </p:spPr>
        <p:txBody>
          <a:bodyPr wrap="square" lIns="270000" tIns="360000" rIns="270000" bIns="360000" rtlCol="0">
            <a:normAutofit/>
          </a:bodyPr>
          <a:lstStyle/>
          <a:p>
            <a:r>
              <a:rPr lang="en-PH" dirty="0"/>
              <a:t>Lorem ipsum dolor sit amet, consectetur adipiscing elit. Ut tempor, quam et mattis pulvinar, mauris ligula suscipit arcu, sed elementum diam leo at magna. Curabitur maximus sodales massa, eu bibendum dui bibendum vel. Suspendisse potenti. </a:t>
            </a:r>
          </a:p>
        </p:txBody>
      </p:sp>
    </p:spTree>
    <p:extLst>
      <p:ext uri="{BB962C8B-B14F-4D97-AF65-F5344CB8AC3E}">
        <p14:creationId xmlns:p14="http://schemas.microsoft.com/office/powerpoint/2010/main" val="72691610"/>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5E968A0-6D60-4F6A-A768-7A802E7B2478}"/>
              </a:ext>
            </a:extLst>
          </p:cNvPr>
          <p:cNvPicPr>
            <a:picLocks noChangeAspect="1"/>
          </p:cNvPicPr>
          <p:nvPr/>
        </p:nvPicPr>
        <p:blipFill rotWithShape="1">
          <a:blip r:embed="rId2">
            <a:extLst>
              <a:ext uri="{28A0092B-C50C-407E-A947-70E740481C1C}">
                <a14:useLocalDpi xmlns:a14="http://schemas.microsoft.com/office/drawing/2010/main" val="0"/>
              </a:ext>
            </a:extLst>
          </a:blip>
          <a:srcRect b="15438"/>
          <a:stretch/>
        </p:blipFill>
        <p:spPr>
          <a:xfrm>
            <a:off x="0" y="-15240"/>
            <a:ext cx="9144000" cy="6873240"/>
          </a:xfrm>
          <a:prstGeom prst="rect">
            <a:avLst/>
          </a:prstGeom>
        </p:spPr>
      </p:pic>
      <p:sp>
        <p:nvSpPr>
          <p:cNvPr id="6" name="Rectangle 5">
            <a:extLst>
              <a:ext uri="{FF2B5EF4-FFF2-40B4-BE49-F238E27FC236}">
                <a16:creationId xmlns:a16="http://schemas.microsoft.com/office/drawing/2014/main" id="{19BEF4FA-D66C-4565-962F-A79B9B6C292A}"/>
              </a:ext>
            </a:extLst>
          </p:cNvPr>
          <p:cNvSpPr/>
          <p:nvPr/>
        </p:nvSpPr>
        <p:spPr>
          <a:xfrm>
            <a:off x="442452" y="701040"/>
            <a:ext cx="8328414" cy="5485418"/>
          </a:xfrm>
          <a:prstGeom prst="rect">
            <a:avLst/>
          </a:prstGeom>
          <a:solidFill>
            <a:schemeClr val="bg1">
              <a:lumMod val="10000"/>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6E18DB9E-DCC1-4565-BBA6-8136853DD166}"/>
              </a:ext>
            </a:extLst>
          </p:cNvPr>
          <p:cNvSpPr>
            <a:spLocks noGrp="1"/>
          </p:cNvSpPr>
          <p:nvPr>
            <p:ph type="title"/>
          </p:nvPr>
        </p:nvSpPr>
        <p:spPr>
          <a:xfrm>
            <a:off x="693912" y="1137633"/>
            <a:ext cx="7867158" cy="578772"/>
          </a:xfrm>
        </p:spPr>
        <p:txBody>
          <a:bodyPr/>
          <a:lstStyle/>
          <a:p>
            <a:r>
              <a:rPr lang="en-US" dirty="0">
                <a:solidFill>
                  <a:schemeClr val="bg1"/>
                </a:solidFill>
              </a:rPr>
              <a:t>Three-Step Overlay on Dark Image</a:t>
            </a:r>
          </a:p>
        </p:txBody>
      </p:sp>
      <p:sp>
        <p:nvSpPr>
          <p:cNvPr id="7" name="TextBox 6">
            <a:extLst>
              <a:ext uri="{FF2B5EF4-FFF2-40B4-BE49-F238E27FC236}">
                <a16:creationId xmlns:a16="http://schemas.microsoft.com/office/drawing/2014/main" id="{F3BA78A7-50E3-4660-8C63-AA8E5D79217C}"/>
              </a:ext>
            </a:extLst>
          </p:cNvPr>
          <p:cNvSpPr txBox="1"/>
          <p:nvPr/>
        </p:nvSpPr>
        <p:spPr>
          <a:xfrm>
            <a:off x="693910" y="3722903"/>
            <a:ext cx="2437492" cy="2134481"/>
          </a:xfrm>
          <a:prstGeom prst="rect">
            <a:avLst/>
          </a:prstGeom>
          <a:noFill/>
        </p:spPr>
        <p:txBody>
          <a:bodyPr wrap="square" lIns="0" tIns="0" rIns="0" bIns="0" rtlCol="0">
            <a:normAutofit/>
          </a:bodyPr>
          <a:lstStyle/>
          <a:p>
            <a:r>
              <a:rPr lang="en-PH"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8" name="Text Placeholder 19">
            <a:extLst>
              <a:ext uri="{FF2B5EF4-FFF2-40B4-BE49-F238E27FC236}">
                <a16:creationId xmlns:a16="http://schemas.microsoft.com/office/drawing/2014/main" id="{16F3E9FB-6B92-4311-8E6F-45DD33B1A84B}"/>
              </a:ext>
            </a:extLst>
          </p:cNvPr>
          <p:cNvSpPr txBox="1">
            <a:spLocks/>
          </p:cNvSpPr>
          <p:nvPr/>
        </p:nvSpPr>
        <p:spPr>
          <a:xfrm>
            <a:off x="693911" y="2918808"/>
            <a:ext cx="2437492"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solidFill>
                  <a:schemeClr val="bg1"/>
                </a:solidFill>
              </a:rPr>
              <a:t>Lorem Ipsum</a:t>
            </a:r>
          </a:p>
        </p:txBody>
      </p:sp>
      <p:cxnSp>
        <p:nvCxnSpPr>
          <p:cNvPr id="9" name="Straight Connector 8">
            <a:extLst>
              <a:ext uri="{FF2B5EF4-FFF2-40B4-BE49-F238E27FC236}">
                <a16:creationId xmlns:a16="http://schemas.microsoft.com/office/drawing/2014/main" id="{CDF30BFE-1B41-44D4-A6A8-4AC3AA7C5B48}"/>
              </a:ext>
            </a:extLst>
          </p:cNvPr>
          <p:cNvCxnSpPr>
            <a:cxnSpLocks/>
          </p:cNvCxnSpPr>
          <p:nvPr/>
        </p:nvCxnSpPr>
        <p:spPr>
          <a:xfrm>
            <a:off x="694176" y="3476951"/>
            <a:ext cx="505324"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Text Placeholder 19">
            <a:extLst>
              <a:ext uri="{FF2B5EF4-FFF2-40B4-BE49-F238E27FC236}">
                <a16:creationId xmlns:a16="http://schemas.microsoft.com/office/drawing/2014/main" id="{65338B36-428F-43A7-98F5-3EE4B6F87905}"/>
              </a:ext>
            </a:extLst>
          </p:cNvPr>
          <p:cNvSpPr txBox="1">
            <a:spLocks/>
          </p:cNvSpPr>
          <p:nvPr/>
        </p:nvSpPr>
        <p:spPr>
          <a:xfrm>
            <a:off x="693911" y="2326005"/>
            <a:ext cx="505588" cy="479403"/>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solidFill>
                  <a:schemeClr val="accent2">
                    <a:lumMod val="60000"/>
                    <a:lumOff val="40000"/>
                  </a:schemeClr>
                </a:solidFill>
              </a:rPr>
              <a:t>01</a:t>
            </a:r>
          </a:p>
        </p:txBody>
      </p:sp>
      <p:sp>
        <p:nvSpPr>
          <p:cNvPr id="14" name="TextBox 13">
            <a:extLst>
              <a:ext uri="{FF2B5EF4-FFF2-40B4-BE49-F238E27FC236}">
                <a16:creationId xmlns:a16="http://schemas.microsoft.com/office/drawing/2014/main" id="{5DC02EE5-77E9-4EF9-9DA5-B3B17A2E2D28}"/>
              </a:ext>
            </a:extLst>
          </p:cNvPr>
          <p:cNvSpPr txBox="1"/>
          <p:nvPr/>
        </p:nvSpPr>
        <p:spPr>
          <a:xfrm>
            <a:off x="3408742" y="3722903"/>
            <a:ext cx="2437492" cy="2134481"/>
          </a:xfrm>
          <a:prstGeom prst="rect">
            <a:avLst/>
          </a:prstGeom>
          <a:noFill/>
        </p:spPr>
        <p:txBody>
          <a:bodyPr wrap="square" lIns="0" tIns="0" rIns="0" bIns="0" rtlCol="0">
            <a:normAutofit/>
          </a:bodyPr>
          <a:lstStyle/>
          <a:p>
            <a:r>
              <a:rPr lang="en-PH"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15" name="Text Placeholder 19">
            <a:extLst>
              <a:ext uri="{FF2B5EF4-FFF2-40B4-BE49-F238E27FC236}">
                <a16:creationId xmlns:a16="http://schemas.microsoft.com/office/drawing/2014/main" id="{72CEDD37-2DC1-42DF-A7EC-287806AE4BA1}"/>
              </a:ext>
            </a:extLst>
          </p:cNvPr>
          <p:cNvSpPr txBox="1">
            <a:spLocks/>
          </p:cNvSpPr>
          <p:nvPr/>
        </p:nvSpPr>
        <p:spPr>
          <a:xfrm>
            <a:off x="3408743" y="2918808"/>
            <a:ext cx="2437492"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solidFill>
                  <a:schemeClr val="bg1"/>
                </a:solidFill>
              </a:rPr>
              <a:t>Lorem Ipsum</a:t>
            </a:r>
          </a:p>
        </p:txBody>
      </p:sp>
      <p:cxnSp>
        <p:nvCxnSpPr>
          <p:cNvPr id="16" name="Straight Connector 15">
            <a:extLst>
              <a:ext uri="{FF2B5EF4-FFF2-40B4-BE49-F238E27FC236}">
                <a16:creationId xmlns:a16="http://schemas.microsoft.com/office/drawing/2014/main" id="{BBB18613-9DB4-48F4-A9AB-B75A1006127F}"/>
              </a:ext>
            </a:extLst>
          </p:cNvPr>
          <p:cNvCxnSpPr>
            <a:cxnSpLocks/>
          </p:cNvCxnSpPr>
          <p:nvPr/>
        </p:nvCxnSpPr>
        <p:spPr>
          <a:xfrm>
            <a:off x="3409008" y="3476951"/>
            <a:ext cx="505324"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Text Placeholder 19">
            <a:extLst>
              <a:ext uri="{FF2B5EF4-FFF2-40B4-BE49-F238E27FC236}">
                <a16:creationId xmlns:a16="http://schemas.microsoft.com/office/drawing/2014/main" id="{6461C935-5D83-40D8-B339-EC2007D2B733}"/>
              </a:ext>
            </a:extLst>
          </p:cNvPr>
          <p:cNvSpPr txBox="1">
            <a:spLocks/>
          </p:cNvSpPr>
          <p:nvPr/>
        </p:nvSpPr>
        <p:spPr>
          <a:xfrm>
            <a:off x="3408743" y="2326005"/>
            <a:ext cx="505588" cy="479403"/>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solidFill>
                  <a:schemeClr val="accent2">
                    <a:lumMod val="60000"/>
                    <a:lumOff val="40000"/>
                  </a:schemeClr>
                </a:solidFill>
              </a:rPr>
              <a:t>02</a:t>
            </a:r>
          </a:p>
        </p:txBody>
      </p:sp>
      <p:sp>
        <p:nvSpPr>
          <p:cNvPr id="20" name="TextBox 19">
            <a:extLst>
              <a:ext uri="{FF2B5EF4-FFF2-40B4-BE49-F238E27FC236}">
                <a16:creationId xmlns:a16="http://schemas.microsoft.com/office/drawing/2014/main" id="{B29F1C13-7C30-4C60-AF8B-932E1756C8AE}"/>
              </a:ext>
            </a:extLst>
          </p:cNvPr>
          <p:cNvSpPr txBox="1"/>
          <p:nvPr/>
        </p:nvSpPr>
        <p:spPr>
          <a:xfrm>
            <a:off x="6123574" y="3722903"/>
            <a:ext cx="2437492" cy="2134481"/>
          </a:xfrm>
          <a:prstGeom prst="rect">
            <a:avLst/>
          </a:prstGeom>
          <a:noFill/>
        </p:spPr>
        <p:txBody>
          <a:bodyPr wrap="square" lIns="0" tIns="0" rIns="0" bIns="0" rtlCol="0">
            <a:normAutofit/>
          </a:bodyPr>
          <a:lstStyle/>
          <a:p>
            <a:r>
              <a:rPr lang="en-PH"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21" name="Text Placeholder 19">
            <a:extLst>
              <a:ext uri="{FF2B5EF4-FFF2-40B4-BE49-F238E27FC236}">
                <a16:creationId xmlns:a16="http://schemas.microsoft.com/office/drawing/2014/main" id="{27D84117-3B84-4C39-9CDF-ECCDA37E2FF3}"/>
              </a:ext>
            </a:extLst>
          </p:cNvPr>
          <p:cNvSpPr txBox="1">
            <a:spLocks/>
          </p:cNvSpPr>
          <p:nvPr/>
        </p:nvSpPr>
        <p:spPr>
          <a:xfrm>
            <a:off x="6123575" y="2918808"/>
            <a:ext cx="2437492"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solidFill>
                  <a:schemeClr val="bg1"/>
                </a:solidFill>
              </a:rPr>
              <a:t>Lorem Ipsum</a:t>
            </a:r>
          </a:p>
        </p:txBody>
      </p:sp>
      <p:cxnSp>
        <p:nvCxnSpPr>
          <p:cNvPr id="22" name="Straight Connector 21">
            <a:extLst>
              <a:ext uri="{FF2B5EF4-FFF2-40B4-BE49-F238E27FC236}">
                <a16:creationId xmlns:a16="http://schemas.microsoft.com/office/drawing/2014/main" id="{E5DEF4AC-C3DC-4613-AD39-8555EE0050AB}"/>
              </a:ext>
            </a:extLst>
          </p:cNvPr>
          <p:cNvCxnSpPr>
            <a:cxnSpLocks/>
          </p:cNvCxnSpPr>
          <p:nvPr/>
        </p:nvCxnSpPr>
        <p:spPr>
          <a:xfrm>
            <a:off x="6123840" y="3476951"/>
            <a:ext cx="505324"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 name="Text Placeholder 19">
            <a:extLst>
              <a:ext uri="{FF2B5EF4-FFF2-40B4-BE49-F238E27FC236}">
                <a16:creationId xmlns:a16="http://schemas.microsoft.com/office/drawing/2014/main" id="{DEA3FDA2-1A22-4367-AE99-A29470CF3B6D}"/>
              </a:ext>
            </a:extLst>
          </p:cNvPr>
          <p:cNvSpPr txBox="1">
            <a:spLocks/>
          </p:cNvSpPr>
          <p:nvPr/>
        </p:nvSpPr>
        <p:spPr>
          <a:xfrm>
            <a:off x="6123575" y="2326005"/>
            <a:ext cx="505588" cy="479403"/>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solidFill>
                  <a:schemeClr val="accent2">
                    <a:lumMod val="60000"/>
                    <a:lumOff val="40000"/>
                  </a:schemeClr>
                </a:solidFill>
              </a:rPr>
              <a:t>03</a:t>
            </a:r>
          </a:p>
        </p:txBody>
      </p:sp>
    </p:spTree>
    <p:extLst>
      <p:ext uri="{BB962C8B-B14F-4D97-AF65-F5344CB8AC3E}">
        <p14:creationId xmlns:p14="http://schemas.microsoft.com/office/powerpoint/2010/main" val="3123984666"/>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5E968A0-6D60-4F6A-A768-7A802E7B2478}"/>
              </a:ext>
            </a:extLst>
          </p:cNvPr>
          <p:cNvPicPr>
            <a:picLocks noChangeAspect="1"/>
          </p:cNvPicPr>
          <p:nvPr/>
        </p:nvPicPr>
        <p:blipFill rotWithShape="1">
          <a:blip r:embed="rId2">
            <a:extLst>
              <a:ext uri="{28A0092B-C50C-407E-A947-70E740481C1C}">
                <a14:useLocalDpi xmlns:a14="http://schemas.microsoft.com/office/drawing/2010/main" val="0"/>
              </a:ext>
            </a:extLst>
          </a:blip>
          <a:srcRect b="15438"/>
          <a:stretch/>
        </p:blipFill>
        <p:spPr>
          <a:xfrm>
            <a:off x="0" y="-15240"/>
            <a:ext cx="9144000" cy="6873240"/>
          </a:xfrm>
          <a:prstGeom prst="rect">
            <a:avLst/>
          </a:prstGeom>
        </p:spPr>
      </p:pic>
      <p:sp>
        <p:nvSpPr>
          <p:cNvPr id="6" name="Rectangle 5">
            <a:extLst>
              <a:ext uri="{FF2B5EF4-FFF2-40B4-BE49-F238E27FC236}">
                <a16:creationId xmlns:a16="http://schemas.microsoft.com/office/drawing/2014/main" id="{19BEF4FA-D66C-4565-962F-A79B9B6C292A}"/>
              </a:ext>
            </a:extLst>
          </p:cNvPr>
          <p:cNvSpPr/>
          <p:nvPr/>
        </p:nvSpPr>
        <p:spPr>
          <a:xfrm>
            <a:off x="442452" y="701040"/>
            <a:ext cx="8328414" cy="5485418"/>
          </a:xfrm>
          <a:prstGeom prst="rect">
            <a:avLst/>
          </a:prstGeom>
          <a:solidFill>
            <a:schemeClr val="bg1">
              <a:lumMod val="10000"/>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6E18DB9E-DCC1-4565-BBA6-8136853DD166}"/>
              </a:ext>
            </a:extLst>
          </p:cNvPr>
          <p:cNvSpPr>
            <a:spLocks noGrp="1"/>
          </p:cNvSpPr>
          <p:nvPr>
            <p:ph type="title"/>
          </p:nvPr>
        </p:nvSpPr>
        <p:spPr>
          <a:xfrm>
            <a:off x="693912" y="1137633"/>
            <a:ext cx="7867158" cy="578772"/>
          </a:xfrm>
        </p:spPr>
        <p:txBody>
          <a:bodyPr/>
          <a:lstStyle/>
          <a:p>
            <a:r>
              <a:rPr lang="en-US" dirty="0">
                <a:solidFill>
                  <a:schemeClr val="bg1"/>
                </a:solidFill>
              </a:rPr>
              <a:t>Four-Step Overlay on Dark Image</a:t>
            </a:r>
          </a:p>
        </p:txBody>
      </p:sp>
      <p:grpSp>
        <p:nvGrpSpPr>
          <p:cNvPr id="13" name="Group 12">
            <a:extLst>
              <a:ext uri="{FF2B5EF4-FFF2-40B4-BE49-F238E27FC236}">
                <a16:creationId xmlns:a16="http://schemas.microsoft.com/office/drawing/2014/main" id="{BB9C8E42-37F9-4949-97A2-9D3FA17BB583}"/>
              </a:ext>
            </a:extLst>
          </p:cNvPr>
          <p:cNvGrpSpPr/>
          <p:nvPr/>
        </p:nvGrpSpPr>
        <p:grpSpPr>
          <a:xfrm>
            <a:off x="693912" y="2326005"/>
            <a:ext cx="1821595" cy="3531379"/>
            <a:chOff x="693911" y="2326005"/>
            <a:chExt cx="1913371" cy="3531379"/>
          </a:xfrm>
        </p:grpSpPr>
        <p:sp>
          <p:nvSpPr>
            <p:cNvPr id="7" name="TextBox 6">
              <a:extLst>
                <a:ext uri="{FF2B5EF4-FFF2-40B4-BE49-F238E27FC236}">
                  <a16:creationId xmlns:a16="http://schemas.microsoft.com/office/drawing/2014/main" id="{F3BA78A7-50E3-4660-8C63-AA8E5D79217C}"/>
                </a:ext>
              </a:extLst>
            </p:cNvPr>
            <p:cNvSpPr txBox="1"/>
            <p:nvPr/>
          </p:nvSpPr>
          <p:spPr>
            <a:xfrm>
              <a:off x="693911" y="3722903"/>
              <a:ext cx="1913370" cy="2134481"/>
            </a:xfrm>
            <a:prstGeom prst="rect">
              <a:avLst/>
            </a:prstGeom>
            <a:noFill/>
          </p:spPr>
          <p:txBody>
            <a:bodyPr wrap="square" lIns="0" tIns="0" rIns="0" bIns="0" rtlCol="0">
              <a:normAutofit/>
            </a:bodyPr>
            <a:lstStyle/>
            <a:p>
              <a:r>
                <a:rPr lang="en-PH" sz="1200"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8" name="Text Placeholder 19">
              <a:extLst>
                <a:ext uri="{FF2B5EF4-FFF2-40B4-BE49-F238E27FC236}">
                  <a16:creationId xmlns:a16="http://schemas.microsoft.com/office/drawing/2014/main" id="{16F3E9FB-6B92-4311-8E6F-45DD33B1A84B}"/>
                </a:ext>
              </a:extLst>
            </p:cNvPr>
            <p:cNvSpPr txBox="1">
              <a:spLocks/>
            </p:cNvSpPr>
            <p:nvPr/>
          </p:nvSpPr>
          <p:spPr>
            <a:xfrm>
              <a:off x="693912" y="2918808"/>
              <a:ext cx="19133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solidFill>
                    <a:schemeClr val="bg1"/>
                  </a:solidFill>
                </a:rPr>
                <a:t>Lorem Ipsum</a:t>
              </a:r>
            </a:p>
          </p:txBody>
        </p:sp>
        <p:cxnSp>
          <p:nvCxnSpPr>
            <p:cNvPr id="9" name="Straight Connector 8">
              <a:extLst>
                <a:ext uri="{FF2B5EF4-FFF2-40B4-BE49-F238E27FC236}">
                  <a16:creationId xmlns:a16="http://schemas.microsoft.com/office/drawing/2014/main" id="{CDF30BFE-1B41-44D4-A6A8-4AC3AA7C5B48}"/>
                </a:ext>
              </a:extLst>
            </p:cNvPr>
            <p:cNvCxnSpPr>
              <a:cxnSpLocks/>
            </p:cNvCxnSpPr>
            <p:nvPr/>
          </p:nvCxnSpPr>
          <p:spPr>
            <a:xfrm>
              <a:off x="694120" y="3476951"/>
              <a:ext cx="396667"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Text Placeholder 19">
              <a:extLst>
                <a:ext uri="{FF2B5EF4-FFF2-40B4-BE49-F238E27FC236}">
                  <a16:creationId xmlns:a16="http://schemas.microsoft.com/office/drawing/2014/main" id="{65338B36-428F-43A7-98F5-3EE4B6F87905}"/>
                </a:ext>
              </a:extLst>
            </p:cNvPr>
            <p:cNvSpPr txBox="1">
              <a:spLocks/>
            </p:cNvSpPr>
            <p:nvPr/>
          </p:nvSpPr>
          <p:spPr>
            <a:xfrm>
              <a:off x="693912" y="2326005"/>
              <a:ext cx="396874" cy="479403"/>
            </a:xfrm>
            <a:prstGeom prst="rect">
              <a:avLst/>
            </a:prstGeom>
          </p:spPr>
          <p:txBody>
            <a:bodyPr lIns="0" tIns="0" rIns="0" bIns="0" anchor="b">
              <a:normAutofit fontScale="925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solidFill>
                    <a:schemeClr val="accent2">
                      <a:lumMod val="60000"/>
                      <a:lumOff val="40000"/>
                    </a:schemeClr>
                  </a:solidFill>
                </a:rPr>
                <a:t>01</a:t>
              </a:r>
            </a:p>
          </p:txBody>
        </p:sp>
      </p:grpSp>
      <p:grpSp>
        <p:nvGrpSpPr>
          <p:cNvPr id="12" name="Group 11">
            <a:extLst>
              <a:ext uri="{FF2B5EF4-FFF2-40B4-BE49-F238E27FC236}">
                <a16:creationId xmlns:a16="http://schemas.microsoft.com/office/drawing/2014/main" id="{08922232-2A0C-4A5C-9524-1C0E901D5887}"/>
              </a:ext>
            </a:extLst>
          </p:cNvPr>
          <p:cNvGrpSpPr/>
          <p:nvPr/>
        </p:nvGrpSpPr>
        <p:grpSpPr>
          <a:xfrm>
            <a:off x="2709100" y="2326005"/>
            <a:ext cx="1821594" cy="3531379"/>
            <a:chOff x="2824986" y="2326005"/>
            <a:chExt cx="1913370" cy="3531379"/>
          </a:xfrm>
        </p:grpSpPr>
        <p:sp>
          <p:nvSpPr>
            <p:cNvPr id="14" name="TextBox 13">
              <a:extLst>
                <a:ext uri="{FF2B5EF4-FFF2-40B4-BE49-F238E27FC236}">
                  <a16:creationId xmlns:a16="http://schemas.microsoft.com/office/drawing/2014/main" id="{5DC02EE5-77E9-4EF9-9DA5-B3B17A2E2D28}"/>
                </a:ext>
              </a:extLst>
            </p:cNvPr>
            <p:cNvSpPr txBox="1"/>
            <p:nvPr/>
          </p:nvSpPr>
          <p:spPr>
            <a:xfrm>
              <a:off x="2824986" y="3722903"/>
              <a:ext cx="1913370" cy="2134481"/>
            </a:xfrm>
            <a:prstGeom prst="rect">
              <a:avLst/>
            </a:prstGeom>
            <a:noFill/>
          </p:spPr>
          <p:txBody>
            <a:bodyPr wrap="square" lIns="0" tIns="0" rIns="0" bIns="0" rtlCol="0">
              <a:normAutofit/>
            </a:bodyPr>
            <a:lstStyle/>
            <a:p>
              <a:r>
                <a:rPr lang="en-PH" sz="1200"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15" name="Text Placeholder 19">
              <a:extLst>
                <a:ext uri="{FF2B5EF4-FFF2-40B4-BE49-F238E27FC236}">
                  <a16:creationId xmlns:a16="http://schemas.microsoft.com/office/drawing/2014/main" id="{72CEDD37-2DC1-42DF-A7EC-287806AE4BA1}"/>
                </a:ext>
              </a:extLst>
            </p:cNvPr>
            <p:cNvSpPr txBox="1">
              <a:spLocks/>
            </p:cNvSpPr>
            <p:nvPr/>
          </p:nvSpPr>
          <p:spPr>
            <a:xfrm>
              <a:off x="2824986" y="2918808"/>
              <a:ext cx="19133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solidFill>
                    <a:schemeClr val="bg1"/>
                  </a:solidFill>
                </a:rPr>
                <a:t>Lorem Ipsum</a:t>
              </a:r>
            </a:p>
          </p:txBody>
        </p:sp>
        <p:cxnSp>
          <p:nvCxnSpPr>
            <p:cNvPr id="16" name="Straight Connector 15">
              <a:extLst>
                <a:ext uri="{FF2B5EF4-FFF2-40B4-BE49-F238E27FC236}">
                  <a16:creationId xmlns:a16="http://schemas.microsoft.com/office/drawing/2014/main" id="{BBB18613-9DB4-48F4-A9AB-B75A1006127F}"/>
                </a:ext>
              </a:extLst>
            </p:cNvPr>
            <p:cNvCxnSpPr>
              <a:cxnSpLocks/>
            </p:cNvCxnSpPr>
            <p:nvPr/>
          </p:nvCxnSpPr>
          <p:spPr>
            <a:xfrm>
              <a:off x="2825194" y="3476951"/>
              <a:ext cx="396667"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7" name="Text Placeholder 19">
              <a:extLst>
                <a:ext uri="{FF2B5EF4-FFF2-40B4-BE49-F238E27FC236}">
                  <a16:creationId xmlns:a16="http://schemas.microsoft.com/office/drawing/2014/main" id="{6461C935-5D83-40D8-B339-EC2007D2B733}"/>
                </a:ext>
              </a:extLst>
            </p:cNvPr>
            <p:cNvSpPr txBox="1">
              <a:spLocks/>
            </p:cNvSpPr>
            <p:nvPr/>
          </p:nvSpPr>
          <p:spPr>
            <a:xfrm>
              <a:off x="2824986" y="2326005"/>
              <a:ext cx="396874" cy="479403"/>
            </a:xfrm>
            <a:prstGeom prst="rect">
              <a:avLst/>
            </a:prstGeom>
          </p:spPr>
          <p:txBody>
            <a:bodyPr lIns="0" tIns="0" rIns="0" bIns="0" anchor="b">
              <a:normAutofit fontScale="925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solidFill>
                    <a:schemeClr val="accent2">
                      <a:lumMod val="60000"/>
                      <a:lumOff val="40000"/>
                    </a:schemeClr>
                  </a:solidFill>
                </a:rPr>
                <a:t>02</a:t>
              </a:r>
            </a:p>
          </p:txBody>
        </p:sp>
      </p:grpSp>
      <p:grpSp>
        <p:nvGrpSpPr>
          <p:cNvPr id="11" name="Group 10">
            <a:extLst>
              <a:ext uri="{FF2B5EF4-FFF2-40B4-BE49-F238E27FC236}">
                <a16:creationId xmlns:a16="http://schemas.microsoft.com/office/drawing/2014/main" id="{0FA98A55-A25F-4C8A-B161-EC4638ED1C09}"/>
              </a:ext>
            </a:extLst>
          </p:cNvPr>
          <p:cNvGrpSpPr/>
          <p:nvPr/>
        </p:nvGrpSpPr>
        <p:grpSpPr>
          <a:xfrm>
            <a:off x="4724288" y="2326005"/>
            <a:ext cx="1821595" cy="3531379"/>
            <a:chOff x="4956060" y="2326005"/>
            <a:chExt cx="1913371" cy="3531379"/>
          </a:xfrm>
        </p:grpSpPr>
        <p:sp>
          <p:nvSpPr>
            <p:cNvPr id="20" name="TextBox 19">
              <a:extLst>
                <a:ext uri="{FF2B5EF4-FFF2-40B4-BE49-F238E27FC236}">
                  <a16:creationId xmlns:a16="http://schemas.microsoft.com/office/drawing/2014/main" id="{B29F1C13-7C30-4C60-AF8B-932E1756C8AE}"/>
                </a:ext>
              </a:extLst>
            </p:cNvPr>
            <p:cNvSpPr txBox="1"/>
            <p:nvPr/>
          </p:nvSpPr>
          <p:spPr>
            <a:xfrm>
              <a:off x="4956060" y="3722903"/>
              <a:ext cx="1913370" cy="2134481"/>
            </a:xfrm>
            <a:prstGeom prst="rect">
              <a:avLst/>
            </a:prstGeom>
            <a:noFill/>
          </p:spPr>
          <p:txBody>
            <a:bodyPr wrap="square" lIns="0" tIns="0" rIns="0" bIns="0" rtlCol="0">
              <a:normAutofit/>
            </a:bodyPr>
            <a:lstStyle/>
            <a:p>
              <a:r>
                <a:rPr lang="en-PH" sz="1200"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21" name="Text Placeholder 19">
              <a:extLst>
                <a:ext uri="{FF2B5EF4-FFF2-40B4-BE49-F238E27FC236}">
                  <a16:creationId xmlns:a16="http://schemas.microsoft.com/office/drawing/2014/main" id="{27D84117-3B84-4C39-9CDF-ECCDA37E2FF3}"/>
                </a:ext>
              </a:extLst>
            </p:cNvPr>
            <p:cNvSpPr txBox="1">
              <a:spLocks/>
            </p:cNvSpPr>
            <p:nvPr/>
          </p:nvSpPr>
          <p:spPr>
            <a:xfrm>
              <a:off x="4956061" y="2918808"/>
              <a:ext cx="19133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solidFill>
                    <a:schemeClr val="bg1"/>
                  </a:solidFill>
                </a:rPr>
                <a:t>Lorem Ipsum</a:t>
              </a:r>
            </a:p>
          </p:txBody>
        </p:sp>
        <p:cxnSp>
          <p:nvCxnSpPr>
            <p:cNvPr id="22" name="Straight Connector 21">
              <a:extLst>
                <a:ext uri="{FF2B5EF4-FFF2-40B4-BE49-F238E27FC236}">
                  <a16:creationId xmlns:a16="http://schemas.microsoft.com/office/drawing/2014/main" id="{E5DEF4AC-C3DC-4613-AD39-8555EE0050AB}"/>
                </a:ext>
              </a:extLst>
            </p:cNvPr>
            <p:cNvCxnSpPr>
              <a:cxnSpLocks/>
            </p:cNvCxnSpPr>
            <p:nvPr/>
          </p:nvCxnSpPr>
          <p:spPr>
            <a:xfrm>
              <a:off x="4956268" y="3476951"/>
              <a:ext cx="396667"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3" name="Text Placeholder 19">
              <a:extLst>
                <a:ext uri="{FF2B5EF4-FFF2-40B4-BE49-F238E27FC236}">
                  <a16:creationId xmlns:a16="http://schemas.microsoft.com/office/drawing/2014/main" id="{DEA3FDA2-1A22-4367-AE99-A29470CF3B6D}"/>
                </a:ext>
              </a:extLst>
            </p:cNvPr>
            <p:cNvSpPr txBox="1">
              <a:spLocks/>
            </p:cNvSpPr>
            <p:nvPr/>
          </p:nvSpPr>
          <p:spPr>
            <a:xfrm>
              <a:off x="4956061" y="2326005"/>
              <a:ext cx="396874" cy="479403"/>
            </a:xfrm>
            <a:prstGeom prst="rect">
              <a:avLst/>
            </a:prstGeom>
          </p:spPr>
          <p:txBody>
            <a:bodyPr lIns="0" tIns="0" rIns="0" bIns="0" anchor="b">
              <a:normAutofit fontScale="925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solidFill>
                    <a:schemeClr val="accent2">
                      <a:lumMod val="60000"/>
                      <a:lumOff val="40000"/>
                    </a:schemeClr>
                  </a:solidFill>
                </a:rPr>
                <a:t>03</a:t>
              </a:r>
            </a:p>
          </p:txBody>
        </p:sp>
      </p:grpSp>
      <p:grpSp>
        <p:nvGrpSpPr>
          <p:cNvPr id="4" name="Group 3">
            <a:extLst>
              <a:ext uri="{FF2B5EF4-FFF2-40B4-BE49-F238E27FC236}">
                <a16:creationId xmlns:a16="http://schemas.microsoft.com/office/drawing/2014/main" id="{96BBC4AB-A8C7-443F-B7DA-8162E9E0850A}"/>
              </a:ext>
            </a:extLst>
          </p:cNvPr>
          <p:cNvGrpSpPr/>
          <p:nvPr/>
        </p:nvGrpSpPr>
        <p:grpSpPr>
          <a:xfrm>
            <a:off x="6739475" y="2326005"/>
            <a:ext cx="1821595" cy="3531379"/>
            <a:chOff x="7044062" y="2326005"/>
            <a:chExt cx="1913371" cy="3531379"/>
          </a:xfrm>
        </p:grpSpPr>
        <p:sp>
          <p:nvSpPr>
            <p:cNvPr id="18" name="TextBox 17">
              <a:extLst>
                <a:ext uri="{FF2B5EF4-FFF2-40B4-BE49-F238E27FC236}">
                  <a16:creationId xmlns:a16="http://schemas.microsoft.com/office/drawing/2014/main" id="{28503D2C-5C11-4D1B-89F8-1A55294C87CA}"/>
                </a:ext>
              </a:extLst>
            </p:cNvPr>
            <p:cNvSpPr txBox="1"/>
            <p:nvPr/>
          </p:nvSpPr>
          <p:spPr>
            <a:xfrm>
              <a:off x="7044062" y="3722903"/>
              <a:ext cx="1913370" cy="2134481"/>
            </a:xfrm>
            <a:prstGeom prst="rect">
              <a:avLst/>
            </a:prstGeom>
            <a:noFill/>
          </p:spPr>
          <p:txBody>
            <a:bodyPr wrap="square" lIns="0" tIns="0" rIns="0" bIns="0" rtlCol="0">
              <a:normAutofit/>
            </a:bodyPr>
            <a:lstStyle/>
            <a:p>
              <a:r>
                <a:rPr lang="en-PH" sz="1200"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19" name="Text Placeholder 19">
              <a:extLst>
                <a:ext uri="{FF2B5EF4-FFF2-40B4-BE49-F238E27FC236}">
                  <a16:creationId xmlns:a16="http://schemas.microsoft.com/office/drawing/2014/main" id="{1C71CAAB-F330-4CA7-8931-54F659D3D316}"/>
                </a:ext>
              </a:extLst>
            </p:cNvPr>
            <p:cNvSpPr txBox="1">
              <a:spLocks/>
            </p:cNvSpPr>
            <p:nvPr/>
          </p:nvSpPr>
          <p:spPr>
            <a:xfrm>
              <a:off x="7044063" y="2918808"/>
              <a:ext cx="1913370"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solidFill>
                    <a:schemeClr val="bg1"/>
                  </a:solidFill>
                </a:rPr>
                <a:t>Lorem Ipsum</a:t>
              </a:r>
            </a:p>
          </p:txBody>
        </p:sp>
        <p:cxnSp>
          <p:nvCxnSpPr>
            <p:cNvPr id="24" name="Straight Connector 23">
              <a:extLst>
                <a:ext uri="{FF2B5EF4-FFF2-40B4-BE49-F238E27FC236}">
                  <a16:creationId xmlns:a16="http://schemas.microsoft.com/office/drawing/2014/main" id="{FC6B7EEF-B52B-4F2C-9E15-8AC0B6E9E7A2}"/>
                </a:ext>
              </a:extLst>
            </p:cNvPr>
            <p:cNvCxnSpPr>
              <a:cxnSpLocks/>
            </p:cNvCxnSpPr>
            <p:nvPr/>
          </p:nvCxnSpPr>
          <p:spPr>
            <a:xfrm>
              <a:off x="7044271" y="3476951"/>
              <a:ext cx="396667"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 name="Text Placeholder 19">
              <a:extLst>
                <a:ext uri="{FF2B5EF4-FFF2-40B4-BE49-F238E27FC236}">
                  <a16:creationId xmlns:a16="http://schemas.microsoft.com/office/drawing/2014/main" id="{456A7D92-0144-4BEB-B734-C0D537F38666}"/>
                </a:ext>
              </a:extLst>
            </p:cNvPr>
            <p:cNvSpPr txBox="1">
              <a:spLocks/>
            </p:cNvSpPr>
            <p:nvPr/>
          </p:nvSpPr>
          <p:spPr>
            <a:xfrm>
              <a:off x="7044063" y="2326005"/>
              <a:ext cx="396874" cy="479403"/>
            </a:xfrm>
            <a:prstGeom prst="rect">
              <a:avLst/>
            </a:prstGeom>
          </p:spPr>
          <p:txBody>
            <a:bodyPr lIns="0" tIns="0" rIns="0" bIns="0" anchor="b">
              <a:normAutofit fontScale="925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700" b="1" dirty="0">
                  <a:solidFill>
                    <a:schemeClr val="accent2">
                      <a:lumMod val="60000"/>
                      <a:lumOff val="40000"/>
                    </a:schemeClr>
                  </a:solidFill>
                </a:rPr>
                <a:t>04</a:t>
              </a:r>
            </a:p>
          </p:txBody>
        </p:sp>
      </p:grpSp>
    </p:spTree>
    <p:extLst>
      <p:ext uri="{BB962C8B-B14F-4D97-AF65-F5344CB8AC3E}">
        <p14:creationId xmlns:p14="http://schemas.microsoft.com/office/powerpoint/2010/main" val="2722105168"/>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5E968A0-6D60-4F6A-A768-7A802E7B2478}"/>
              </a:ext>
            </a:extLst>
          </p:cNvPr>
          <p:cNvPicPr>
            <a:picLocks noChangeAspect="1"/>
          </p:cNvPicPr>
          <p:nvPr/>
        </p:nvPicPr>
        <p:blipFill rotWithShape="1">
          <a:blip r:embed="rId2">
            <a:extLst>
              <a:ext uri="{28A0092B-C50C-407E-A947-70E740481C1C}">
                <a14:useLocalDpi xmlns:a14="http://schemas.microsoft.com/office/drawing/2010/main" val="0"/>
              </a:ext>
            </a:extLst>
          </a:blip>
          <a:srcRect b="15438"/>
          <a:stretch/>
        </p:blipFill>
        <p:spPr>
          <a:xfrm>
            <a:off x="0" y="-15240"/>
            <a:ext cx="9144000" cy="6873240"/>
          </a:xfrm>
          <a:prstGeom prst="rect">
            <a:avLst/>
          </a:prstGeom>
        </p:spPr>
      </p:pic>
      <p:sp>
        <p:nvSpPr>
          <p:cNvPr id="32" name="Rectangle 31">
            <a:extLst>
              <a:ext uri="{FF2B5EF4-FFF2-40B4-BE49-F238E27FC236}">
                <a16:creationId xmlns:a16="http://schemas.microsoft.com/office/drawing/2014/main" id="{877B482B-F299-4437-AFB4-F5457CD7C778}"/>
              </a:ext>
            </a:extLst>
          </p:cNvPr>
          <p:cNvSpPr/>
          <p:nvPr/>
        </p:nvSpPr>
        <p:spPr>
          <a:xfrm>
            <a:off x="0" y="-15240"/>
            <a:ext cx="9144000" cy="6873240"/>
          </a:xfrm>
          <a:prstGeom prst="rect">
            <a:avLst/>
          </a:prstGeom>
          <a:solidFill>
            <a:schemeClr val="bg1">
              <a:lumMod val="10000"/>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8" name="Rectangle 17">
            <a:extLst>
              <a:ext uri="{FF2B5EF4-FFF2-40B4-BE49-F238E27FC236}">
                <a16:creationId xmlns:a16="http://schemas.microsoft.com/office/drawing/2014/main" id="{A685E93E-6EF7-45D0-B288-1C9B1E1844F4}"/>
              </a:ext>
            </a:extLst>
          </p:cNvPr>
          <p:cNvSpPr/>
          <p:nvPr/>
        </p:nvSpPr>
        <p:spPr>
          <a:xfrm>
            <a:off x="0" y="3627120"/>
            <a:ext cx="9144000" cy="2575560"/>
          </a:xfrm>
          <a:prstGeom prst="rect">
            <a:avLst/>
          </a:prstGeom>
          <a:solidFill>
            <a:schemeClr val="accent1">
              <a:lumMod val="60000"/>
              <a:lumOff val="40000"/>
              <a:alpha val="39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19" name="TextBox 18">
            <a:extLst>
              <a:ext uri="{FF2B5EF4-FFF2-40B4-BE49-F238E27FC236}">
                <a16:creationId xmlns:a16="http://schemas.microsoft.com/office/drawing/2014/main" id="{0011E887-8369-4803-923B-1E9BFAAC4542}"/>
              </a:ext>
            </a:extLst>
          </p:cNvPr>
          <p:cNvSpPr txBox="1"/>
          <p:nvPr/>
        </p:nvSpPr>
        <p:spPr>
          <a:xfrm>
            <a:off x="6224214" y="3857566"/>
            <a:ext cx="2482842" cy="1969770"/>
          </a:xfrm>
          <a:prstGeom prst="rect">
            <a:avLst/>
          </a:prstGeom>
          <a:noFill/>
        </p:spPr>
        <p:txBody>
          <a:bodyPr wrap="square" lIns="0" tIns="0" rIns="0" bIns="0">
            <a:spAutoFit/>
          </a:bodyPr>
          <a:lstStyle/>
          <a:p>
            <a:pPr algn="ctr"/>
            <a:r>
              <a:rPr lang="en-US"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24" name="TextBox 23">
            <a:extLst>
              <a:ext uri="{FF2B5EF4-FFF2-40B4-BE49-F238E27FC236}">
                <a16:creationId xmlns:a16="http://schemas.microsoft.com/office/drawing/2014/main" id="{E602044D-9548-4A21-8CB9-FA70394FAC08}"/>
              </a:ext>
            </a:extLst>
          </p:cNvPr>
          <p:cNvSpPr txBox="1"/>
          <p:nvPr/>
        </p:nvSpPr>
        <p:spPr>
          <a:xfrm>
            <a:off x="436944" y="3857566"/>
            <a:ext cx="2482842" cy="1969770"/>
          </a:xfrm>
          <a:prstGeom prst="rect">
            <a:avLst/>
          </a:prstGeom>
          <a:noFill/>
        </p:spPr>
        <p:txBody>
          <a:bodyPr wrap="square" lIns="0" tIns="0" rIns="0" bIns="0">
            <a:spAutoFit/>
          </a:bodyPr>
          <a:lstStyle/>
          <a:p>
            <a:pPr algn="ctr"/>
            <a:r>
              <a:rPr lang="en-US"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25" name="TextBox 24">
            <a:extLst>
              <a:ext uri="{FF2B5EF4-FFF2-40B4-BE49-F238E27FC236}">
                <a16:creationId xmlns:a16="http://schemas.microsoft.com/office/drawing/2014/main" id="{766C6920-84FE-4597-B3C6-F2B6220E05AA}"/>
              </a:ext>
            </a:extLst>
          </p:cNvPr>
          <p:cNvSpPr txBox="1"/>
          <p:nvPr/>
        </p:nvSpPr>
        <p:spPr>
          <a:xfrm>
            <a:off x="3330579" y="3857566"/>
            <a:ext cx="2482842" cy="1969770"/>
          </a:xfrm>
          <a:prstGeom prst="rect">
            <a:avLst/>
          </a:prstGeom>
          <a:noFill/>
        </p:spPr>
        <p:txBody>
          <a:bodyPr wrap="square" lIns="0" tIns="0" rIns="0" bIns="0">
            <a:spAutoFit/>
          </a:bodyPr>
          <a:lstStyle/>
          <a:p>
            <a:pPr algn="ctr"/>
            <a:r>
              <a:rPr lang="en-US"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26" name="TextBox 25">
            <a:extLst>
              <a:ext uri="{FF2B5EF4-FFF2-40B4-BE49-F238E27FC236}">
                <a16:creationId xmlns:a16="http://schemas.microsoft.com/office/drawing/2014/main" id="{0F6C8112-2184-477C-B12A-C06184D3B67B}"/>
              </a:ext>
            </a:extLst>
          </p:cNvPr>
          <p:cNvSpPr txBox="1"/>
          <p:nvPr/>
        </p:nvSpPr>
        <p:spPr>
          <a:xfrm>
            <a:off x="6224214" y="3218826"/>
            <a:ext cx="2482842" cy="408294"/>
          </a:xfrm>
          <a:prstGeom prst="snip1Rect">
            <a:avLst/>
          </a:prstGeom>
          <a:solidFill>
            <a:schemeClr val="accent1"/>
          </a:solidFill>
        </p:spPr>
        <p:txBody>
          <a:bodyPr wrap="square" lIns="0" tIns="0" rIns="0" bIns="0" anchor="ctr">
            <a:normAutofit fontScale="92500"/>
          </a:bodyPr>
          <a:lstStyle/>
          <a:p>
            <a:pPr algn="ctr"/>
            <a:r>
              <a:rPr lang="da-DK" sz="1600" dirty="0">
                <a:solidFill>
                  <a:schemeClr val="bg1"/>
                </a:solidFill>
              </a:rPr>
              <a:t>Lorem ipsum dolor sit amet</a:t>
            </a:r>
            <a:endParaRPr lang="en-US" sz="1600" dirty="0">
              <a:solidFill>
                <a:schemeClr val="bg1"/>
              </a:solidFill>
            </a:endParaRPr>
          </a:p>
        </p:txBody>
      </p:sp>
      <p:sp>
        <p:nvSpPr>
          <p:cNvPr id="27" name="TextBox 26">
            <a:extLst>
              <a:ext uri="{FF2B5EF4-FFF2-40B4-BE49-F238E27FC236}">
                <a16:creationId xmlns:a16="http://schemas.microsoft.com/office/drawing/2014/main" id="{4BDB99B3-937F-4E16-A4E4-C13FD981F33B}"/>
              </a:ext>
            </a:extLst>
          </p:cNvPr>
          <p:cNvSpPr txBox="1"/>
          <p:nvPr/>
        </p:nvSpPr>
        <p:spPr>
          <a:xfrm>
            <a:off x="436944" y="3218826"/>
            <a:ext cx="2482842" cy="408294"/>
          </a:xfrm>
          <a:prstGeom prst="snip1Rect">
            <a:avLst/>
          </a:prstGeom>
          <a:solidFill>
            <a:schemeClr val="accent1"/>
          </a:solidFill>
        </p:spPr>
        <p:txBody>
          <a:bodyPr wrap="square" lIns="0" tIns="0" rIns="0" bIns="0" anchor="ctr">
            <a:normAutofit fontScale="92500"/>
          </a:bodyPr>
          <a:lstStyle/>
          <a:p>
            <a:pPr algn="ctr"/>
            <a:r>
              <a:rPr lang="da-DK" sz="1600" dirty="0">
                <a:solidFill>
                  <a:schemeClr val="bg1"/>
                </a:solidFill>
              </a:rPr>
              <a:t>Lorem ipsum dolor sit amet</a:t>
            </a:r>
            <a:endParaRPr lang="en-US" sz="1600" dirty="0">
              <a:solidFill>
                <a:schemeClr val="bg1"/>
              </a:solidFill>
            </a:endParaRPr>
          </a:p>
        </p:txBody>
      </p:sp>
      <p:sp>
        <p:nvSpPr>
          <p:cNvPr id="28" name="TextBox 27">
            <a:extLst>
              <a:ext uri="{FF2B5EF4-FFF2-40B4-BE49-F238E27FC236}">
                <a16:creationId xmlns:a16="http://schemas.microsoft.com/office/drawing/2014/main" id="{4120B5C6-DD21-4BE2-B602-8AA33C2DC8AA}"/>
              </a:ext>
            </a:extLst>
          </p:cNvPr>
          <p:cNvSpPr txBox="1"/>
          <p:nvPr/>
        </p:nvSpPr>
        <p:spPr>
          <a:xfrm>
            <a:off x="3330579" y="3218826"/>
            <a:ext cx="2482842" cy="408294"/>
          </a:xfrm>
          <a:prstGeom prst="snip1Rect">
            <a:avLst/>
          </a:prstGeom>
          <a:solidFill>
            <a:schemeClr val="accent1"/>
          </a:solidFill>
        </p:spPr>
        <p:txBody>
          <a:bodyPr wrap="square" lIns="0" tIns="0" rIns="0" bIns="0" anchor="ctr">
            <a:normAutofit fontScale="92500"/>
          </a:bodyPr>
          <a:lstStyle/>
          <a:p>
            <a:pPr algn="ctr"/>
            <a:r>
              <a:rPr lang="da-DK" sz="1600" dirty="0">
                <a:solidFill>
                  <a:schemeClr val="bg1"/>
                </a:solidFill>
              </a:rPr>
              <a:t>Lorem ipsum dolor sit amet</a:t>
            </a:r>
            <a:endParaRPr lang="en-US" sz="1600" dirty="0">
              <a:solidFill>
                <a:schemeClr val="bg1"/>
              </a:solidFill>
            </a:endParaRPr>
          </a:p>
        </p:txBody>
      </p:sp>
      <p:sp>
        <p:nvSpPr>
          <p:cNvPr id="33" name="Title 32">
            <a:extLst>
              <a:ext uri="{FF2B5EF4-FFF2-40B4-BE49-F238E27FC236}">
                <a16:creationId xmlns:a16="http://schemas.microsoft.com/office/drawing/2014/main" id="{9D86CA50-6BAF-4D47-8B3C-4CAECC8F0B1C}"/>
              </a:ext>
            </a:extLst>
          </p:cNvPr>
          <p:cNvSpPr>
            <a:spLocks noGrp="1"/>
          </p:cNvSpPr>
          <p:nvPr>
            <p:ph type="title"/>
          </p:nvPr>
        </p:nvSpPr>
        <p:spPr/>
        <p:txBody>
          <a:bodyPr/>
          <a:lstStyle/>
          <a:p>
            <a:r>
              <a:rPr lang="en-US" dirty="0">
                <a:solidFill>
                  <a:schemeClr val="bg1"/>
                </a:solidFill>
              </a:rPr>
              <a:t>Three-Point Icon Overlay (Dark Image)</a:t>
            </a:r>
          </a:p>
        </p:txBody>
      </p:sp>
      <p:grpSp>
        <p:nvGrpSpPr>
          <p:cNvPr id="34" name="Group 33">
            <a:extLst>
              <a:ext uri="{FF2B5EF4-FFF2-40B4-BE49-F238E27FC236}">
                <a16:creationId xmlns:a16="http://schemas.microsoft.com/office/drawing/2014/main" id="{F3E4F9EB-B075-4E38-808E-ADEF4C0E6D65}"/>
              </a:ext>
            </a:extLst>
          </p:cNvPr>
          <p:cNvGrpSpPr/>
          <p:nvPr/>
        </p:nvGrpSpPr>
        <p:grpSpPr>
          <a:xfrm>
            <a:off x="1039365" y="1736165"/>
            <a:ext cx="1278000" cy="1278514"/>
            <a:chOff x="3071135" y="1760585"/>
            <a:chExt cx="475200" cy="633600"/>
          </a:xfrm>
          <a:solidFill>
            <a:schemeClr val="bg1"/>
          </a:solidFill>
        </p:grpSpPr>
        <p:sp>
          <p:nvSpPr>
            <p:cNvPr id="35" name="Accent">
              <a:extLst>
                <a:ext uri="{FF2B5EF4-FFF2-40B4-BE49-F238E27FC236}">
                  <a16:creationId xmlns:a16="http://schemas.microsoft.com/office/drawing/2014/main" id="{34A12C96-6964-466A-A2D0-6B1291ED50E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6" name="Outline">
              <a:extLst>
                <a:ext uri="{FF2B5EF4-FFF2-40B4-BE49-F238E27FC236}">
                  <a16:creationId xmlns:a16="http://schemas.microsoft.com/office/drawing/2014/main" id="{AF8CCBB3-85F0-4835-8CA9-BE09923E7DC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7" name="Group 36">
            <a:extLst>
              <a:ext uri="{FF2B5EF4-FFF2-40B4-BE49-F238E27FC236}">
                <a16:creationId xmlns:a16="http://schemas.microsoft.com/office/drawing/2014/main" id="{2ECCD6FF-8215-4407-9861-4FA091E6DC21}"/>
              </a:ext>
            </a:extLst>
          </p:cNvPr>
          <p:cNvGrpSpPr/>
          <p:nvPr/>
        </p:nvGrpSpPr>
        <p:grpSpPr>
          <a:xfrm>
            <a:off x="3933000" y="1736165"/>
            <a:ext cx="1278000" cy="1278514"/>
            <a:chOff x="3071135" y="1760585"/>
            <a:chExt cx="475200" cy="633600"/>
          </a:xfrm>
          <a:solidFill>
            <a:schemeClr val="bg1"/>
          </a:solidFill>
        </p:grpSpPr>
        <p:sp>
          <p:nvSpPr>
            <p:cNvPr id="38" name="Accent">
              <a:extLst>
                <a:ext uri="{FF2B5EF4-FFF2-40B4-BE49-F238E27FC236}">
                  <a16:creationId xmlns:a16="http://schemas.microsoft.com/office/drawing/2014/main" id="{635A3F6C-3FC6-4EAF-A080-51B0AA38914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9" name="Outline">
              <a:extLst>
                <a:ext uri="{FF2B5EF4-FFF2-40B4-BE49-F238E27FC236}">
                  <a16:creationId xmlns:a16="http://schemas.microsoft.com/office/drawing/2014/main" id="{C01F9B28-C3F8-4B35-BFF2-E0BA5B89C58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0" name="Group 39">
            <a:extLst>
              <a:ext uri="{FF2B5EF4-FFF2-40B4-BE49-F238E27FC236}">
                <a16:creationId xmlns:a16="http://schemas.microsoft.com/office/drawing/2014/main" id="{31D8BAFC-E60C-4268-A581-E6AF2F49389B}"/>
              </a:ext>
            </a:extLst>
          </p:cNvPr>
          <p:cNvGrpSpPr/>
          <p:nvPr/>
        </p:nvGrpSpPr>
        <p:grpSpPr>
          <a:xfrm>
            <a:off x="6826635" y="1736165"/>
            <a:ext cx="1278000" cy="1278514"/>
            <a:chOff x="3071135" y="1760585"/>
            <a:chExt cx="475200" cy="633600"/>
          </a:xfrm>
          <a:solidFill>
            <a:schemeClr val="bg1"/>
          </a:solidFill>
        </p:grpSpPr>
        <p:sp>
          <p:nvSpPr>
            <p:cNvPr id="41" name="Accent">
              <a:extLst>
                <a:ext uri="{FF2B5EF4-FFF2-40B4-BE49-F238E27FC236}">
                  <a16:creationId xmlns:a16="http://schemas.microsoft.com/office/drawing/2014/main" id="{5A33378F-2AAC-47A6-A929-103ECCF010C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2" name="Outline">
              <a:extLst>
                <a:ext uri="{FF2B5EF4-FFF2-40B4-BE49-F238E27FC236}">
                  <a16:creationId xmlns:a16="http://schemas.microsoft.com/office/drawing/2014/main" id="{F30DB6EF-5855-4863-8D5F-89C69D07D56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992231489"/>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5E968A0-6D60-4F6A-A768-7A802E7B2478}"/>
              </a:ext>
            </a:extLst>
          </p:cNvPr>
          <p:cNvPicPr>
            <a:picLocks noChangeAspect="1"/>
          </p:cNvPicPr>
          <p:nvPr/>
        </p:nvPicPr>
        <p:blipFill rotWithShape="1">
          <a:blip r:embed="rId2">
            <a:extLst>
              <a:ext uri="{28A0092B-C50C-407E-A947-70E740481C1C}">
                <a14:useLocalDpi xmlns:a14="http://schemas.microsoft.com/office/drawing/2010/main" val="0"/>
              </a:ext>
            </a:extLst>
          </a:blip>
          <a:srcRect b="15438"/>
          <a:stretch/>
        </p:blipFill>
        <p:spPr>
          <a:xfrm>
            <a:off x="0" y="-15240"/>
            <a:ext cx="9144000" cy="6873240"/>
          </a:xfrm>
          <a:prstGeom prst="rect">
            <a:avLst/>
          </a:prstGeom>
        </p:spPr>
      </p:pic>
      <p:sp>
        <p:nvSpPr>
          <p:cNvPr id="32" name="Rectangle 31">
            <a:extLst>
              <a:ext uri="{FF2B5EF4-FFF2-40B4-BE49-F238E27FC236}">
                <a16:creationId xmlns:a16="http://schemas.microsoft.com/office/drawing/2014/main" id="{877B482B-F299-4437-AFB4-F5457CD7C778}"/>
              </a:ext>
            </a:extLst>
          </p:cNvPr>
          <p:cNvSpPr/>
          <p:nvPr/>
        </p:nvSpPr>
        <p:spPr>
          <a:xfrm>
            <a:off x="0" y="-15240"/>
            <a:ext cx="9144000" cy="6873240"/>
          </a:xfrm>
          <a:prstGeom prst="rect">
            <a:avLst/>
          </a:prstGeom>
          <a:solidFill>
            <a:schemeClr val="bg1">
              <a:lumMod val="10000"/>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8" name="Rectangle 17">
            <a:extLst>
              <a:ext uri="{FF2B5EF4-FFF2-40B4-BE49-F238E27FC236}">
                <a16:creationId xmlns:a16="http://schemas.microsoft.com/office/drawing/2014/main" id="{A685E93E-6EF7-45D0-B288-1C9B1E1844F4}"/>
              </a:ext>
            </a:extLst>
          </p:cNvPr>
          <p:cNvSpPr/>
          <p:nvPr/>
        </p:nvSpPr>
        <p:spPr>
          <a:xfrm>
            <a:off x="0" y="3627120"/>
            <a:ext cx="9144000" cy="2575560"/>
          </a:xfrm>
          <a:prstGeom prst="rect">
            <a:avLst/>
          </a:prstGeom>
          <a:solidFill>
            <a:schemeClr val="accent1">
              <a:lumMod val="60000"/>
              <a:lumOff val="40000"/>
              <a:alpha val="39000"/>
            </a:schemeClr>
          </a:soli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 name="Group 3">
            <a:extLst>
              <a:ext uri="{FF2B5EF4-FFF2-40B4-BE49-F238E27FC236}">
                <a16:creationId xmlns:a16="http://schemas.microsoft.com/office/drawing/2014/main" id="{A2329105-2B0C-4597-B9D8-05E6F71F4382}"/>
              </a:ext>
            </a:extLst>
          </p:cNvPr>
          <p:cNvGrpSpPr/>
          <p:nvPr/>
        </p:nvGrpSpPr>
        <p:grpSpPr>
          <a:xfrm>
            <a:off x="4711533" y="3218826"/>
            <a:ext cx="1966088" cy="2608510"/>
            <a:chOff x="5019709" y="3218826"/>
            <a:chExt cx="1966088" cy="2608510"/>
          </a:xfrm>
        </p:grpSpPr>
        <p:sp>
          <p:nvSpPr>
            <p:cNvPr id="19" name="TextBox 18">
              <a:extLst>
                <a:ext uri="{FF2B5EF4-FFF2-40B4-BE49-F238E27FC236}">
                  <a16:creationId xmlns:a16="http://schemas.microsoft.com/office/drawing/2014/main" id="{0011E887-8369-4803-923B-1E9BFAAC4542}"/>
                </a:ext>
              </a:extLst>
            </p:cNvPr>
            <p:cNvSpPr txBox="1"/>
            <p:nvPr/>
          </p:nvSpPr>
          <p:spPr>
            <a:xfrm>
              <a:off x="5019709" y="3857566"/>
              <a:ext cx="1966088" cy="1969770"/>
            </a:xfrm>
            <a:prstGeom prst="rect">
              <a:avLst/>
            </a:prstGeom>
            <a:noFill/>
          </p:spPr>
          <p:txBody>
            <a:bodyPr wrap="square" lIns="0" tIns="0" rIns="0" bIns="0">
              <a:normAutofit/>
            </a:bodyPr>
            <a:lstStyle/>
            <a:p>
              <a:pPr algn="ctr"/>
              <a:r>
                <a:rPr lang="en-US" sz="1200"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26" name="TextBox 25">
              <a:extLst>
                <a:ext uri="{FF2B5EF4-FFF2-40B4-BE49-F238E27FC236}">
                  <a16:creationId xmlns:a16="http://schemas.microsoft.com/office/drawing/2014/main" id="{0F6C8112-2184-477C-B12A-C06184D3B67B}"/>
                </a:ext>
              </a:extLst>
            </p:cNvPr>
            <p:cNvSpPr txBox="1"/>
            <p:nvPr/>
          </p:nvSpPr>
          <p:spPr>
            <a:xfrm>
              <a:off x="5019709" y="3218826"/>
              <a:ext cx="1966088" cy="408294"/>
            </a:xfrm>
            <a:prstGeom prst="snip1Rect">
              <a:avLst/>
            </a:prstGeom>
            <a:solidFill>
              <a:schemeClr val="accent1"/>
            </a:solidFill>
          </p:spPr>
          <p:txBody>
            <a:bodyPr wrap="square" lIns="0" tIns="0" rIns="0" bIns="0" anchor="ctr">
              <a:normAutofit fontScale="92500" lnSpcReduction="20000"/>
            </a:bodyPr>
            <a:lstStyle/>
            <a:p>
              <a:pPr algn="ctr"/>
              <a:r>
                <a:rPr lang="da-DK" sz="1500" dirty="0">
                  <a:solidFill>
                    <a:schemeClr val="bg1"/>
                  </a:solidFill>
                </a:rPr>
                <a:t>Lorem ipsum dolor sit amet</a:t>
              </a:r>
              <a:endParaRPr lang="en-US" sz="1500" dirty="0">
                <a:solidFill>
                  <a:schemeClr val="bg1"/>
                </a:solidFill>
              </a:endParaRPr>
            </a:p>
          </p:txBody>
        </p:sp>
      </p:grpSp>
      <p:grpSp>
        <p:nvGrpSpPr>
          <p:cNvPr id="7" name="Group 6">
            <a:extLst>
              <a:ext uri="{FF2B5EF4-FFF2-40B4-BE49-F238E27FC236}">
                <a16:creationId xmlns:a16="http://schemas.microsoft.com/office/drawing/2014/main" id="{DEF5F37F-D98B-47C3-90A5-8701869BAE6D}"/>
              </a:ext>
            </a:extLst>
          </p:cNvPr>
          <p:cNvGrpSpPr/>
          <p:nvPr/>
        </p:nvGrpSpPr>
        <p:grpSpPr>
          <a:xfrm>
            <a:off x="221226" y="3218826"/>
            <a:ext cx="1966088" cy="2608510"/>
            <a:chOff x="436944" y="3218826"/>
            <a:chExt cx="1966088" cy="2608510"/>
          </a:xfrm>
        </p:grpSpPr>
        <p:sp>
          <p:nvSpPr>
            <p:cNvPr id="24" name="TextBox 23">
              <a:extLst>
                <a:ext uri="{FF2B5EF4-FFF2-40B4-BE49-F238E27FC236}">
                  <a16:creationId xmlns:a16="http://schemas.microsoft.com/office/drawing/2014/main" id="{E602044D-9548-4A21-8CB9-FA70394FAC08}"/>
                </a:ext>
              </a:extLst>
            </p:cNvPr>
            <p:cNvSpPr txBox="1"/>
            <p:nvPr/>
          </p:nvSpPr>
          <p:spPr>
            <a:xfrm>
              <a:off x="436944" y="3857566"/>
              <a:ext cx="1966088" cy="1969770"/>
            </a:xfrm>
            <a:prstGeom prst="rect">
              <a:avLst/>
            </a:prstGeom>
            <a:noFill/>
          </p:spPr>
          <p:txBody>
            <a:bodyPr wrap="square" lIns="0" tIns="0" rIns="0" bIns="0">
              <a:normAutofit/>
            </a:bodyPr>
            <a:lstStyle/>
            <a:p>
              <a:pPr algn="ctr"/>
              <a:r>
                <a:rPr lang="en-US" sz="1200"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27" name="TextBox 26">
              <a:extLst>
                <a:ext uri="{FF2B5EF4-FFF2-40B4-BE49-F238E27FC236}">
                  <a16:creationId xmlns:a16="http://schemas.microsoft.com/office/drawing/2014/main" id="{4BDB99B3-937F-4E16-A4E4-C13FD981F33B}"/>
                </a:ext>
              </a:extLst>
            </p:cNvPr>
            <p:cNvSpPr txBox="1"/>
            <p:nvPr/>
          </p:nvSpPr>
          <p:spPr>
            <a:xfrm>
              <a:off x="436944" y="3218826"/>
              <a:ext cx="1966088" cy="408294"/>
            </a:xfrm>
            <a:prstGeom prst="snip1Rect">
              <a:avLst/>
            </a:prstGeom>
            <a:solidFill>
              <a:schemeClr val="accent1"/>
            </a:solidFill>
          </p:spPr>
          <p:txBody>
            <a:bodyPr wrap="square" lIns="0" tIns="0" rIns="0" bIns="0" anchor="ctr">
              <a:normAutofit fontScale="92500" lnSpcReduction="20000"/>
            </a:bodyPr>
            <a:lstStyle/>
            <a:p>
              <a:pPr algn="ctr"/>
              <a:r>
                <a:rPr lang="da-DK" sz="1500" dirty="0">
                  <a:solidFill>
                    <a:schemeClr val="bg1"/>
                  </a:solidFill>
                </a:rPr>
                <a:t>Lorem ipsum dolor sit amet</a:t>
              </a:r>
              <a:endParaRPr lang="en-US" sz="1500" dirty="0">
                <a:solidFill>
                  <a:schemeClr val="bg1"/>
                </a:solidFill>
              </a:endParaRPr>
            </a:p>
          </p:txBody>
        </p:sp>
      </p:grpSp>
      <p:grpSp>
        <p:nvGrpSpPr>
          <p:cNvPr id="6" name="Group 5">
            <a:extLst>
              <a:ext uri="{FF2B5EF4-FFF2-40B4-BE49-F238E27FC236}">
                <a16:creationId xmlns:a16="http://schemas.microsoft.com/office/drawing/2014/main" id="{43F9B7DE-6CBD-470B-8C69-BC99F7D1051E}"/>
              </a:ext>
            </a:extLst>
          </p:cNvPr>
          <p:cNvGrpSpPr/>
          <p:nvPr/>
        </p:nvGrpSpPr>
        <p:grpSpPr>
          <a:xfrm>
            <a:off x="2466380" y="3218826"/>
            <a:ext cx="1966088" cy="2608510"/>
            <a:chOff x="2728327" y="3218826"/>
            <a:chExt cx="1966088" cy="2608510"/>
          </a:xfrm>
        </p:grpSpPr>
        <p:sp>
          <p:nvSpPr>
            <p:cNvPr id="25" name="TextBox 24">
              <a:extLst>
                <a:ext uri="{FF2B5EF4-FFF2-40B4-BE49-F238E27FC236}">
                  <a16:creationId xmlns:a16="http://schemas.microsoft.com/office/drawing/2014/main" id="{766C6920-84FE-4597-B3C6-F2B6220E05AA}"/>
                </a:ext>
              </a:extLst>
            </p:cNvPr>
            <p:cNvSpPr txBox="1"/>
            <p:nvPr/>
          </p:nvSpPr>
          <p:spPr>
            <a:xfrm>
              <a:off x="2728327" y="3857566"/>
              <a:ext cx="1966088" cy="1969770"/>
            </a:xfrm>
            <a:prstGeom prst="rect">
              <a:avLst/>
            </a:prstGeom>
            <a:noFill/>
          </p:spPr>
          <p:txBody>
            <a:bodyPr wrap="square" lIns="0" tIns="0" rIns="0" bIns="0">
              <a:normAutofit/>
            </a:bodyPr>
            <a:lstStyle/>
            <a:p>
              <a:pPr algn="ctr"/>
              <a:r>
                <a:rPr lang="en-US" sz="1200"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28" name="TextBox 27">
              <a:extLst>
                <a:ext uri="{FF2B5EF4-FFF2-40B4-BE49-F238E27FC236}">
                  <a16:creationId xmlns:a16="http://schemas.microsoft.com/office/drawing/2014/main" id="{4120B5C6-DD21-4BE2-B602-8AA33C2DC8AA}"/>
                </a:ext>
              </a:extLst>
            </p:cNvPr>
            <p:cNvSpPr txBox="1"/>
            <p:nvPr/>
          </p:nvSpPr>
          <p:spPr>
            <a:xfrm>
              <a:off x="2728327" y="3218826"/>
              <a:ext cx="1966088" cy="408294"/>
            </a:xfrm>
            <a:prstGeom prst="snip1Rect">
              <a:avLst/>
            </a:prstGeom>
            <a:solidFill>
              <a:schemeClr val="accent1"/>
            </a:solidFill>
          </p:spPr>
          <p:txBody>
            <a:bodyPr wrap="square" lIns="0" tIns="0" rIns="0" bIns="0" anchor="ctr">
              <a:normAutofit fontScale="92500" lnSpcReduction="20000"/>
            </a:bodyPr>
            <a:lstStyle/>
            <a:p>
              <a:pPr algn="ctr"/>
              <a:r>
                <a:rPr lang="da-DK" sz="1500" dirty="0">
                  <a:solidFill>
                    <a:schemeClr val="bg1"/>
                  </a:solidFill>
                </a:rPr>
                <a:t>Lorem ipsum dolor sit amet</a:t>
              </a:r>
              <a:endParaRPr lang="en-US" sz="1500" dirty="0">
                <a:solidFill>
                  <a:schemeClr val="bg1"/>
                </a:solidFill>
              </a:endParaRPr>
            </a:p>
          </p:txBody>
        </p:sp>
      </p:grpSp>
      <p:sp>
        <p:nvSpPr>
          <p:cNvPr id="33" name="Title 32">
            <a:extLst>
              <a:ext uri="{FF2B5EF4-FFF2-40B4-BE49-F238E27FC236}">
                <a16:creationId xmlns:a16="http://schemas.microsoft.com/office/drawing/2014/main" id="{9D86CA50-6BAF-4D47-8B3C-4CAECC8F0B1C}"/>
              </a:ext>
            </a:extLst>
          </p:cNvPr>
          <p:cNvSpPr>
            <a:spLocks noGrp="1"/>
          </p:cNvSpPr>
          <p:nvPr>
            <p:ph type="title"/>
          </p:nvPr>
        </p:nvSpPr>
        <p:spPr>
          <a:xfrm>
            <a:off x="221226" y="365126"/>
            <a:ext cx="8701548" cy="578772"/>
          </a:xfrm>
        </p:spPr>
        <p:txBody>
          <a:bodyPr/>
          <a:lstStyle/>
          <a:p>
            <a:r>
              <a:rPr lang="en-US" dirty="0">
                <a:solidFill>
                  <a:schemeClr val="bg1"/>
                </a:solidFill>
              </a:rPr>
              <a:t>Four-Point Icon Overlay (Dark Image)</a:t>
            </a:r>
          </a:p>
        </p:txBody>
      </p:sp>
      <p:grpSp>
        <p:nvGrpSpPr>
          <p:cNvPr id="34" name="Group 33">
            <a:extLst>
              <a:ext uri="{FF2B5EF4-FFF2-40B4-BE49-F238E27FC236}">
                <a16:creationId xmlns:a16="http://schemas.microsoft.com/office/drawing/2014/main" id="{F3E4F9EB-B075-4E38-808E-ADEF4C0E6D65}"/>
              </a:ext>
            </a:extLst>
          </p:cNvPr>
          <p:cNvGrpSpPr/>
          <p:nvPr/>
        </p:nvGrpSpPr>
        <p:grpSpPr>
          <a:xfrm>
            <a:off x="639070" y="1809549"/>
            <a:ext cx="1130400" cy="1131746"/>
            <a:chOff x="3071135" y="1760585"/>
            <a:chExt cx="475200" cy="633600"/>
          </a:xfrm>
          <a:solidFill>
            <a:schemeClr val="bg1"/>
          </a:solidFill>
        </p:grpSpPr>
        <p:sp>
          <p:nvSpPr>
            <p:cNvPr id="35" name="Accent">
              <a:extLst>
                <a:ext uri="{FF2B5EF4-FFF2-40B4-BE49-F238E27FC236}">
                  <a16:creationId xmlns:a16="http://schemas.microsoft.com/office/drawing/2014/main" id="{34A12C96-6964-466A-A2D0-6B1291ED50E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6" name="Outline">
              <a:extLst>
                <a:ext uri="{FF2B5EF4-FFF2-40B4-BE49-F238E27FC236}">
                  <a16:creationId xmlns:a16="http://schemas.microsoft.com/office/drawing/2014/main" id="{AF8CCBB3-85F0-4835-8CA9-BE09923E7DC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 name="Group 2">
            <a:extLst>
              <a:ext uri="{FF2B5EF4-FFF2-40B4-BE49-F238E27FC236}">
                <a16:creationId xmlns:a16="http://schemas.microsoft.com/office/drawing/2014/main" id="{EDF5F144-8FBF-4DD1-BCFF-142CC6EB1732}"/>
              </a:ext>
            </a:extLst>
          </p:cNvPr>
          <p:cNvGrpSpPr/>
          <p:nvPr/>
        </p:nvGrpSpPr>
        <p:grpSpPr>
          <a:xfrm>
            <a:off x="6956686" y="3218826"/>
            <a:ext cx="1966088" cy="2608510"/>
            <a:chOff x="7311091" y="3218826"/>
            <a:chExt cx="1966088" cy="2608510"/>
          </a:xfrm>
        </p:grpSpPr>
        <p:sp>
          <p:nvSpPr>
            <p:cNvPr id="22" name="TextBox 21">
              <a:extLst>
                <a:ext uri="{FF2B5EF4-FFF2-40B4-BE49-F238E27FC236}">
                  <a16:creationId xmlns:a16="http://schemas.microsoft.com/office/drawing/2014/main" id="{AE4D6AFD-FF4D-46E0-9629-0165711F21FD}"/>
                </a:ext>
              </a:extLst>
            </p:cNvPr>
            <p:cNvSpPr txBox="1"/>
            <p:nvPr/>
          </p:nvSpPr>
          <p:spPr>
            <a:xfrm>
              <a:off x="7311091" y="3857566"/>
              <a:ext cx="1966088" cy="1969770"/>
            </a:xfrm>
            <a:prstGeom prst="rect">
              <a:avLst/>
            </a:prstGeom>
            <a:noFill/>
          </p:spPr>
          <p:txBody>
            <a:bodyPr wrap="square" lIns="0" tIns="0" rIns="0" bIns="0">
              <a:normAutofit/>
            </a:bodyPr>
            <a:lstStyle/>
            <a:p>
              <a:pPr algn="ctr"/>
              <a:r>
                <a:rPr lang="en-US" sz="1200"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23" name="TextBox 22">
              <a:extLst>
                <a:ext uri="{FF2B5EF4-FFF2-40B4-BE49-F238E27FC236}">
                  <a16:creationId xmlns:a16="http://schemas.microsoft.com/office/drawing/2014/main" id="{482EA96E-C811-48AD-9789-5F1EB93369E7}"/>
                </a:ext>
              </a:extLst>
            </p:cNvPr>
            <p:cNvSpPr txBox="1"/>
            <p:nvPr/>
          </p:nvSpPr>
          <p:spPr>
            <a:xfrm>
              <a:off x="7311091" y="3218826"/>
              <a:ext cx="1966088" cy="408294"/>
            </a:xfrm>
            <a:prstGeom prst="snip1Rect">
              <a:avLst/>
            </a:prstGeom>
            <a:solidFill>
              <a:schemeClr val="accent1"/>
            </a:solidFill>
          </p:spPr>
          <p:txBody>
            <a:bodyPr wrap="square" lIns="0" tIns="0" rIns="0" bIns="0" anchor="ctr">
              <a:normAutofit fontScale="92500" lnSpcReduction="20000"/>
            </a:bodyPr>
            <a:lstStyle/>
            <a:p>
              <a:pPr algn="ctr"/>
              <a:r>
                <a:rPr lang="da-DK" sz="1500" dirty="0">
                  <a:solidFill>
                    <a:schemeClr val="bg1"/>
                  </a:solidFill>
                </a:rPr>
                <a:t>Lorem ipsum dolor sit amet</a:t>
              </a:r>
              <a:endParaRPr lang="en-US" sz="1500" dirty="0">
                <a:solidFill>
                  <a:schemeClr val="bg1"/>
                </a:solidFill>
              </a:endParaRPr>
            </a:p>
          </p:txBody>
        </p:sp>
      </p:grpSp>
      <p:grpSp>
        <p:nvGrpSpPr>
          <p:cNvPr id="29" name="Group 28">
            <a:extLst>
              <a:ext uri="{FF2B5EF4-FFF2-40B4-BE49-F238E27FC236}">
                <a16:creationId xmlns:a16="http://schemas.microsoft.com/office/drawing/2014/main" id="{B8DE7421-CF60-4FFC-A003-F9DDAD95C347}"/>
              </a:ext>
            </a:extLst>
          </p:cNvPr>
          <p:cNvGrpSpPr/>
          <p:nvPr/>
        </p:nvGrpSpPr>
        <p:grpSpPr>
          <a:xfrm>
            <a:off x="2884223" y="1809549"/>
            <a:ext cx="1130400" cy="1131746"/>
            <a:chOff x="3071135" y="1760585"/>
            <a:chExt cx="475200" cy="633600"/>
          </a:xfrm>
          <a:solidFill>
            <a:schemeClr val="bg1"/>
          </a:solidFill>
        </p:grpSpPr>
        <p:sp>
          <p:nvSpPr>
            <p:cNvPr id="30" name="Accent">
              <a:extLst>
                <a:ext uri="{FF2B5EF4-FFF2-40B4-BE49-F238E27FC236}">
                  <a16:creationId xmlns:a16="http://schemas.microsoft.com/office/drawing/2014/main" id="{A75860B0-E71E-4E3A-8465-9F17DD2824A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1" name="Outline">
              <a:extLst>
                <a:ext uri="{FF2B5EF4-FFF2-40B4-BE49-F238E27FC236}">
                  <a16:creationId xmlns:a16="http://schemas.microsoft.com/office/drawing/2014/main" id="{A76977A7-53D7-4F57-9542-B7490D7E103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3" name="Group 42">
            <a:extLst>
              <a:ext uri="{FF2B5EF4-FFF2-40B4-BE49-F238E27FC236}">
                <a16:creationId xmlns:a16="http://schemas.microsoft.com/office/drawing/2014/main" id="{863465BC-22C8-44A4-A46D-AB8152D8E4B2}"/>
              </a:ext>
            </a:extLst>
          </p:cNvPr>
          <p:cNvGrpSpPr/>
          <p:nvPr/>
        </p:nvGrpSpPr>
        <p:grpSpPr>
          <a:xfrm>
            <a:off x="5129376" y="1809549"/>
            <a:ext cx="1130400" cy="1131746"/>
            <a:chOff x="3071135" y="1760585"/>
            <a:chExt cx="475200" cy="633600"/>
          </a:xfrm>
          <a:solidFill>
            <a:schemeClr val="bg1"/>
          </a:solidFill>
        </p:grpSpPr>
        <p:sp>
          <p:nvSpPr>
            <p:cNvPr id="44" name="Accent">
              <a:extLst>
                <a:ext uri="{FF2B5EF4-FFF2-40B4-BE49-F238E27FC236}">
                  <a16:creationId xmlns:a16="http://schemas.microsoft.com/office/drawing/2014/main" id="{884C08A6-D056-4B48-91B7-5EDD2A80AD8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5" name="Outline">
              <a:extLst>
                <a:ext uri="{FF2B5EF4-FFF2-40B4-BE49-F238E27FC236}">
                  <a16:creationId xmlns:a16="http://schemas.microsoft.com/office/drawing/2014/main" id="{C2A54657-F7E3-4F55-84AC-371DC9820C1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6" name="Group 45">
            <a:extLst>
              <a:ext uri="{FF2B5EF4-FFF2-40B4-BE49-F238E27FC236}">
                <a16:creationId xmlns:a16="http://schemas.microsoft.com/office/drawing/2014/main" id="{8E60FC9F-5C7C-4CAB-9D58-67D186A44772}"/>
              </a:ext>
            </a:extLst>
          </p:cNvPr>
          <p:cNvGrpSpPr/>
          <p:nvPr/>
        </p:nvGrpSpPr>
        <p:grpSpPr>
          <a:xfrm>
            <a:off x="7374530" y="1809549"/>
            <a:ext cx="1130400" cy="1131746"/>
            <a:chOff x="3071135" y="1760585"/>
            <a:chExt cx="475200" cy="633600"/>
          </a:xfrm>
          <a:solidFill>
            <a:schemeClr val="bg1"/>
          </a:solidFill>
        </p:grpSpPr>
        <p:sp>
          <p:nvSpPr>
            <p:cNvPr id="47" name="Accent">
              <a:extLst>
                <a:ext uri="{FF2B5EF4-FFF2-40B4-BE49-F238E27FC236}">
                  <a16:creationId xmlns:a16="http://schemas.microsoft.com/office/drawing/2014/main" id="{FD42F6E9-3196-4181-B8E0-9537CCA1D38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8" name="Outline">
              <a:extLst>
                <a:ext uri="{FF2B5EF4-FFF2-40B4-BE49-F238E27FC236}">
                  <a16:creationId xmlns:a16="http://schemas.microsoft.com/office/drawing/2014/main" id="{97DA2539-0DC9-483E-8D7F-244F5AF5E73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2383823894"/>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F1417CB-73D6-4656-9C56-4CD409857B54}"/>
              </a:ext>
            </a:extLst>
          </p:cNvPr>
          <p:cNvPicPr>
            <a:picLocks noChangeAspect="1"/>
          </p:cNvPicPr>
          <p:nvPr/>
        </p:nvPicPr>
        <p:blipFill rotWithShape="1">
          <a:blip r:embed="rId2">
            <a:duotone>
              <a:prstClr val="black"/>
              <a:schemeClr val="tx2">
                <a:tint val="45000"/>
                <a:satMod val="400000"/>
              </a:schemeClr>
            </a:duotone>
            <a:extLst>
              <a:ext uri="{28A0092B-C50C-407E-A947-70E740481C1C}">
                <a14:useLocalDpi xmlns:a14="http://schemas.microsoft.com/office/drawing/2010/main" val="0"/>
              </a:ext>
            </a:extLst>
          </a:blip>
          <a:srcRect b="15438"/>
          <a:stretch/>
        </p:blipFill>
        <p:spPr>
          <a:xfrm>
            <a:off x="0" y="-15240"/>
            <a:ext cx="9144000" cy="6873240"/>
          </a:xfrm>
          <a:prstGeom prst="rect">
            <a:avLst/>
          </a:prstGeom>
          <a:gradFill>
            <a:gsLst>
              <a:gs pos="0">
                <a:schemeClr val="bg1">
                  <a:alpha val="0"/>
                </a:schemeClr>
              </a:gs>
              <a:gs pos="66000">
                <a:schemeClr val="tx1">
                  <a:alpha val="86000"/>
                </a:schemeClr>
              </a:gs>
            </a:gsLst>
            <a:lin ang="16200000" scaled="1"/>
          </a:gradFill>
        </p:spPr>
      </p:pic>
      <p:sp>
        <p:nvSpPr>
          <p:cNvPr id="37" name="Rectangle 36">
            <a:extLst>
              <a:ext uri="{FF2B5EF4-FFF2-40B4-BE49-F238E27FC236}">
                <a16:creationId xmlns:a16="http://schemas.microsoft.com/office/drawing/2014/main" id="{22B8F9A7-168B-4EAB-A3F4-1A4175DDF3C8}"/>
              </a:ext>
            </a:extLst>
          </p:cNvPr>
          <p:cNvSpPr/>
          <p:nvPr/>
        </p:nvSpPr>
        <p:spPr>
          <a:xfrm>
            <a:off x="-11430" y="-15240"/>
            <a:ext cx="9155430" cy="6891457"/>
          </a:xfrm>
          <a:prstGeom prst="rect">
            <a:avLst/>
          </a:prstGeom>
          <a:gradFill flip="none" rotWithShape="1">
            <a:gsLst>
              <a:gs pos="0">
                <a:schemeClr val="accent1">
                  <a:alpha val="55000"/>
                </a:schemeClr>
              </a:gs>
              <a:gs pos="65000">
                <a:schemeClr val="tx1">
                  <a:alpha val="62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 name="Title 2">
            <a:extLst>
              <a:ext uri="{FF2B5EF4-FFF2-40B4-BE49-F238E27FC236}">
                <a16:creationId xmlns:a16="http://schemas.microsoft.com/office/drawing/2014/main" id="{9EAEE40A-2152-4C1B-AD04-5DCB572A42F3}"/>
              </a:ext>
            </a:extLst>
          </p:cNvPr>
          <p:cNvSpPr>
            <a:spLocks noGrp="1"/>
          </p:cNvSpPr>
          <p:nvPr>
            <p:ph type="title"/>
          </p:nvPr>
        </p:nvSpPr>
        <p:spPr>
          <a:xfrm>
            <a:off x="221226" y="822960"/>
            <a:ext cx="4349788" cy="2620298"/>
          </a:xfrm>
        </p:spPr>
        <p:txBody>
          <a:bodyPr/>
          <a:lstStyle/>
          <a:p>
            <a:r>
              <a:rPr lang="en-US" dirty="0">
                <a:solidFill>
                  <a:schemeClr val="bg1"/>
                </a:solidFill>
              </a:rPr>
              <a:t>Three-Point Icon List on Image (Right)</a:t>
            </a:r>
          </a:p>
        </p:txBody>
      </p:sp>
      <p:sp>
        <p:nvSpPr>
          <p:cNvPr id="39" name="TextBox 38">
            <a:extLst>
              <a:ext uri="{FF2B5EF4-FFF2-40B4-BE49-F238E27FC236}">
                <a16:creationId xmlns:a16="http://schemas.microsoft.com/office/drawing/2014/main" id="{FB364336-E9BF-43E0-9501-71015BE4BB42}"/>
              </a:ext>
            </a:extLst>
          </p:cNvPr>
          <p:cNvSpPr txBox="1"/>
          <p:nvPr/>
        </p:nvSpPr>
        <p:spPr>
          <a:xfrm>
            <a:off x="221227" y="3648665"/>
            <a:ext cx="4349788" cy="2215991"/>
          </a:xfrm>
          <a:prstGeom prst="rect">
            <a:avLst/>
          </a:prstGeom>
          <a:noFill/>
        </p:spPr>
        <p:txBody>
          <a:bodyPr wrap="square" lIns="0" tIns="0" rIns="0" bIns="0" rtlCol="0">
            <a:spAutoFit/>
          </a:bodyPr>
          <a:lstStyle/>
          <a:p>
            <a:r>
              <a:rPr lang="en-US" sz="1800" dirty="0">
                <a:solidFill>
                  <a:schemeClr val="bg1"/>
                </a:solidFill>
              </a:rPr>
              <a:t>Lorem ipsum dolor sit amet, consectetur adipiscing elit. Ut tempor, quam et mattis pulvinar, mauris ligula suscipit arcu, sed elementum diam leo at magna. Curabitur maximus sodales massa, eu bibendum dui bibendum vel. Suspendisse potenti. </a:t>
            </a:r>
          </a:p>
        </p:txBody>
      </p:sp>
      <p:sp>
        <p:nvSpPr>
          <p:cNvPr id="44" name="Rectangle 43">
            <a:extLst>
              <a:ext uri="{FF2B5EF4-FFF2-40B4-BE49-F238E27FC236}">
                <a16:creationId xmlns:a16="http://schemas.microsoft.com/office/drawing/2014/main" id="{AE621887-BBFF-4D41-9588-BBC17EE24334}"/>
              </a:ext>
            </a:extLst>
          </p:cNvPr>
          <p:cNvSpPr/>
          <p:nvPr/>
        </p:nvSpPr>
        <p:spPr>
          <a:xfrm>
            <a:off x="4974909" y="915512"/>
            <a:ext cx="3746181" cy="1515236"/>
          </a:xfrm>
          <a:prstGeom prst="rect">
            <a:avLst/>
          </a:prstGeom>
          <a:solidFill>
            <a:schemeClr val="tx1">
              <a:alpha val="7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5" name="Group 44">
            <a:extLst>
              <a:ext uri="{FF2B5EF4-FFF2-40B4-BE49-F238E27FC236}">
                <a16:creationId xmlns:a16="http://schemas.microsoft.com/office/drawing/2014/main" id="{DB5A82E5-0B1A-4041-A287-CAFA0CB81DD6}"/>
              </a:ext>
            </a:extLst>
          </p:cNvPr>
          <p:cNvGrpSpPr/>
          <p:nvPr/>
        </p:nvGrpSpPr>
        <p:grpSpPr>
          <a:xfrm>
            <a:off x="5932170" y="1104103"/>
            <a:ext cx="2593962" cy="1138055"/>
            <a:chOff x="5914710" y="1049913"/>
            <a:chExt cx="2603074" cy="1138055"/>
          </a:xfrm>
        </p:grpSpPr>
        <p:sp>
          <p:nvSpPr>
            <p:cNvPr id="47" name="TextBox 46">
              <a:extLst>
                <a:ext uri="{FF2B5EF4-FFF2-40B4-BE49-F238E27FC236}">
                  <a16:creationId xmlns:a16="http://schemas.microsoft.com/office/drawing/2014/main" id="{86E6B384-887B-41E6-B8ED-90146FD01AE7}"/>
                </a:ext>
              </a:extLst>
            </p:cNvPr>
            <p:cNvSpPr txBox="1"/>
            <p:nvPr/>
          </p:nvSpPr>
          <p:spPr>
            <a:xfrm>
              <a:off x="5917911" y="1356971"/>
              <a:ext cx="2402710" cy="830997"/>
            </a:xfrm>
            <a:prstGeom prst="rect">
              <a:avLst/>
            </a:prstGeom>
            <a:noFill/>
          </p:spPr>
          <p:txBody>
            <a:bodyPr wrap="square" lIns="0" tIns="0" rIns="0" bIns="0" rtlCol="0">
              <a:spAutoFit/>
            </a:bodyPr>
            <a:lstStyle/>
            <a:p>
              <a:r>
                <a:rPr lang="en-PH" dirty="0">
                  <a:solidFill>
                    <a:schemeClr val="bg1"/>
                  </a:solidFill>
                  <a:effectLst/>
                  <a:ea typeface="Times New Roman" panose="02020603050405020304" pitchFamily="18" charset="0"/>
                  <a:cs typeface="Times New Roman" panose="02020603050405020304" pitchFamily="18" charset="0"/>
                </a:rPr>
                <a:t>Lorem ipsum dolor sit amet, consectetur adipiscing elit. Ut tempor</a:t>
              </a:r>
              <a:endParaRPr lang="en-US" b="1" dirty="0">
                <a:solidFill>
                  <a:schemeClr val="bg1"/>
                </a:solidFill>
              </a:endParaRPr>
            </a:p>
          </p:txBody>
        </p:sp>
        <p:sp>
          <p:nvSpPr>
            <p:cNvPr id="48" name="TextBox 47">
              <a:extLst>
                <a:ext uri="{FF2B5EF4-FFF2-40B4-BE49-F238E27FC236}">
                  <a16:creationId xmlns:a16="http://schemas.microsoft.com/office/drawing/2014/main" id="{7C5FB12D-331F-4C86-9855-8D438D1D3767}"/>
                </a:ext>
              </a:extLst>
            </p:cNvPr>
            <p:cNvSpPr txBox="1"/>
            <p:nvPr/>
          </p:nvSpPr>
          <p:spPr>
            <a:xfrm>
              <a:off x="5914710" y="1049913"/>
              <a:ext cx="2603074" cy="307777"/>
            </a:xfrm>
            <a:prstGeom prst="rect">
              <a:avLst/>
            </a:prstGeom>
            <a:noFill/>
          </p:spPr>
          <p:txBody>
            <a:bodyPr wrap="square" lIns="0" tIns="0" rIns="0" bIns="0" rtlCol="0">
              <a:spAutoFit/>
            </a:bodyPr>
            <a:lstStyle/>
            <a:p>
              <a:r>
                <a:rPr lang="en-PH" sz="1500" b="1" dirty="0">
                  <a:solidFill>
                    <a:schemeClr val="accent1"/>
                  </a:solidFill>
                  <a:effectLst/>
                  <a:ea typeface="Times New Roman" panose="02020603050405020304" pitchFamily="18" charset="0"/>
                  <a:cs typeface="Times New Roman" panose="02020603050405020304" pitchFamily="18" charset="0"/>
                </a:rPr>
                <a:t>Lorem ipsum </a:t>
              </a:r>
            </a:p>
          </p:txBody>
        </p:sp>
      </p:grpSp>
      <p:sp>
        <p:nvSpPr>
          <p:cNvPr id="50" name="Rectangle 49">
            <a:extLst>
              <a:ext uri="{FF2B5EF4-FFF2-40B4-BE49-F238E27FC236}">
                <a16:creationId xmlns:a16="http://schemas.microsoft.com/office/drawing/2014/main" id="{30D0BEC9-CE7B-44BC-BAD0-FB4A7652E7D8}"/>
              </a:ext>
            </a:extLst>
          </p:cNvPr>
          <p:cNvSpPr/>
          <p:nvPr/>
        </p:nvSpPr>
        <p:spPr>
          <a:xfrm>
            <a:off x="4974909" y="4432814"/>
            <a:ext cx="3746181" cy="1515236"/>
          </a:xfrm>
          <a:prstGeom prst="rect">
            <a:avLst/>
          </a:prstGeom>
          <a:solidFill>
            <a:schemeClr val="tx1">
              <a:alpha val="7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1" name="Group 50">
            <a:extLst>
              <a:ext uri="{FF2B5EF4-FFF2-40B4-BE49-F238E27FC236}">
                <a16:creationId xmlns:a16="http://schemas.microsoft.com/office/drawing/2014/main" id="{ADD9A8C2-C565-4F11-889D-7F8DCB570E06}"/>
              </a:ext>
            </a:extLst>
          </p:cNvPr>
          <p:cNvGrpSpPr/>
          <p:nvPr/>
        </p:nvGrpSpPr>
        <p:grpSpPr>
          <a:xfrm>
            <a:off x="5927024" y="4602611"/>
            <a:ext cx="2593962" cy="1175643"/>
            <a:chOff x="5917911" y="4534688"/>
            <a:chExt cx="2603074" cy="1175643"/>
          </a:xfrm>
        </p:grpSpPr>
        <p:sp>
          <p:nvSpPr>
            <p:cNvPr id="53" name="TextBox 52">
              <a:extLst>
                <a:ext uri="{FF2B5EF4-FFF2-40B4-BE49-F238E27FC236}">
                  <a16:creationId xmlns:a16="http://schemas.microsoft.com/office/drawing/2014/main" id="{6913BD86-2B1A-478B-BABA-ECC4FEFBCAAC}"/>
                </a:ext>
              </a:extLst>
            </p:cNvPr>
            <p:cNvSpPr txBox="1"/>
            <p:nvPr/>
          </p:nvSpPr>
          <p:spPr>
            <a:xfrm>
              <a:off x="5917911" y="4842465"/>
              <a:ext cx="2580214" cy="867866"/>
            </a:xfrm>
            <a:prstGeom prst="rect">
              <a:avLst/>
            </a:prstGeom>
            <a:noFill/>
          </p:spPr>
          <p:txBody>
            <a:bodyPr wrap="square" lIns="0" tIns="0" rIns="0" bIns="0" rtlCol="0">
              <a:spAutoFit/>
            </a:bodyPr>
            <a:lstStyle/>
            <a:p>
              <a:pPr lvl="0">
                <a:lnSpc>
                  <a:spcPct val="107000"/>
                </a:lnSpc>
                <a:spcAft>
                  <a:spcPts val="800"/>
                </a:spcAft>
                <a:buSzPts val="1000"/>
                <a:tabLst>
                  <a:tab pos="342900" algn="l"/>
                </a:tabLst>
              </a:pPr>
              <a:r>
                <a:rPr lang="en-PH" dirty="0">
                  <a:solidFill>
                    <a:schemeClr val="bg1"/>
                  </a:solidFill>
                  <a:effectLst/>
                  <a:ea typeface="Times New Roman" panose="02020603050405020304" pitchFamily="18" charset="0"/>
                  <a:cs typeface="Times New Roman" panose="02020603050405020304" pitchFamily="18" charset="0"/>
                </a:rPr>
                <a:t>Lorem ipsum dolor sit amet, consectetur adipiscing elit. Ut tempor</a:t>
              </a:r>
              <a:endParaRPr lang="en-PH" sz="1200" dirty="0">
                <a:solidFill>
                  <a:schemeClr val="bg1"/>
                </a:solidFill>
                <a:effectLst/>
                <a:ea typeface="Calibri" panose="020F0502020204030204" pitchFamily="34" charset="0"/>
                <a:cs typeface="Times New Roman" panose="02020603050405020304" pitchFamily="18" charset="0"/>
              </a:endParaRPr>
            </a:p>
          </p:txBody>
        </p:sp>
        <p:sp>
          <p:nvSpPr>
            <p:cNvPr id="54" name="TextBox 53">
              <a:extLst>
                <a:ext uri="{FF2B5EF4-FFF2-40B4-BE49-F238E27FC236}">
                  <a16:creationId xmlns:a16="http://schemas.microsoft.com/office/drawing/2014/main" id="{15684694-23C1-4483-9CEF-6CEF65029573}"/>
                </a:ext>
              </a:extLst>
            </p:cNvPr>
            <p:cNvSpPr txBox="1"/>
            <p:nvPr/>
          </p:nvSpPr>
          <p:spPr>
            <a:xfrm>
              <a:off x="5917911" y="4534688"/>
              <a:ext cx="2603074" cy="307777"/>
            </a:xfrm>
            <a:prstGeom prst="rect">
              <a:avLst/>
            </a:prstGeom>
            <a:noFill/>
          </p:spPr>
          <p:txBody>
            <a:bodyPr wrap="square" lIns="0" tIns="0" rIns="0" bIns="0" rtlCol="0">
              <a:spAutoFit/>
            </a:bodyPr>
            <a:lstStyle/>
            <a:p>
              <a:r>
                <a:rPr lang="en-PH" sz="1500" b="1" dirty="0">
                  <a:solidFill>
                    <a:schemeClr val="accent1"/>
                  </a:solidFill>
                  <a:effectLst/>
                  <a:ea typeface="Times New Roman" panose="02020603050405020304" pitchFamily="18" charset="0"/>
                  <a:cs typeface="Times New Roman" panose="02020603050405020304" pitchFamily="18" charset="0"/>
                </a:rPr>
                <a:t>Lorem ipsum </a:t>
              </a:r>
            </a:p>
          </p:txBody>
        </p:sp>
      </p:grpSp>
      <p:sp>
        <p:nvSpPr>
          <p:cNvPr id="56" name="Rectangle 55">
            <a:extLst>
              <a:ext uri="{FF2B5EF4-FFF2-40B4-BE49-F238E27FC236}">
                <a16:creationId xmlns:a16="http://schemas.microsoft.com/office/drawing/2014/main" id="{1A5FFCB3-0C2D-44CB-A4DA-B02A6F417DB9}"/>
              </a:ext>
            </a:extLst>
          </p:cNvPr>
          <p:cNvSpPr/>
          <p:nvPr/>
        </p:nvSpPr>
        <p:spPr>
          <a:xfrm>
            <a:off x="4974910" y="2678294"/>
            <a:ext cx="3743323" cy="1515236"/>
          </a:xfrm>
          <a:prstGeom prst="rect">
            <a:avLst/>
          </a:prstGeom>
          <a:solidFill>
            <a:schemeClr val="tx1">
              <a:alpha val="7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7" name="Group 56">
            <a:extLst>
              <a:ext uri="{FF2B5EF4-FFF2-40B4-BE49-F238E27FC236}">
                <a16:creationId xmlns:a16="http://schemas.microsoft.com/office/drawing/2014/main" id="{211F61E5-1EBF-46AB-B421-07803D81B81A}"/>
              </a:ext>
            </a:extLst>
          </p:cNvPr>
          <p:cNvGrpSpPr/>
          <p:nvPr/>
        </p:nvGrpSpPr>
        <p:grpSpPr>
          <a:xfrm>
            <a:off x="5920741" y="2811510"/>
            <a:ext cx="2593962" cy="1170952"/>
            <a:chOff x="5911628" y="2780523"/>
            <a:chExt cx="2603074" cy="1170952"/>
          </a:xfrm>
        </p:grpSpPr>
        <p:sp>
          <p:nvSpPr>
            <p:cNvPr id="59" name="TextBox 58">
              <a:extLst>
                <a:ext uri="{FF2B5EF4-FFF2-40B4-BE49-F238E27FC236}">
                  <a16:creationId xmlns:a16="http://schemas.microsoft.com/office/drawing/2014/main" id="{38A506B4-37F0-4031-A7F6-09C70274B78E}"/>
                </a:ext>
              </a:extLst>
            </p:cNvPr>
            <p:cNvSpPr txBox="1"/>
            <p:nvPr/>
          </p:nvSpPr>
          <p:spPr>
            <a:xfrm>
              <a:off x="5911628" y="3120478"/>
              <a:ext cx="2402710" cy="830997"/>
            </a:xfrm>
            <a:prstGeom prst="rect">
              <a:avLst/>
            </a:prstGeom>
            <a:noFill/>
          </p:spPr>
          <p:txBody>
            <a:bodyPr wrap="square" lIns="0" tIns="0" rIns="0" bIns="0" rtlCol="0">
              <a:spAutoFit/>
            </a:bodyPr>
            <a:lstStyle/>
            <a:p>
              <a:r>
                <a:rPr lang="en-PH" dirty="0">
                  <a:solidFill>
                    <a:schemeClr val="bg1"/>
                  </a:solidFill>
                  <a:effectLst/>
                  <a:ea typeface="Times New Roman" panose="02020603050405020304" pitchFamily="18" charset="0"/>
                  <a:cs typeface="Times New Roman" panose="02020603050405020304" pitchFamily="18" charset="0"/>
                </a:rPr>
                <a:t>Lorem ipsum dolor sit amet, consectetur adipiscing elit. Ut tempor</a:t>
              </a:r>
              <a:endParaRPr lang="en-US" b="1" dirty="0">
                <a:solidFill>
                  <a:schemeClr val="bg1"/>
                </a:solidFill>
              </a:endParaRPr>
            </a:p>
          </p:txBody>
        </p:sp>
        <p:sp>
          <p:nvSpPr>
            <p:cNvPr id="60" name="TextBox 59">
              <a:extLst>
                <a:ext uri="{FF2B5EF4-FFF2-40B4-BE49-F238E27FC236}">
                  <a16:creationId xmlns:a16="http://schemas.microsoft.com/office/drawing/2014/main" id="{A4B045E3-A2CE-4F35-8EB4-530B3B42DD3D}"/>
                </a:ext>
              </a:extLst>
            </p:cNvPr>
            <p:cNvSpPr txBox="1"/>
            <p:nvPr/>
          </p:nvSpPr>
          <p:spPr>
            <a:xfrm>
              <a:off x="5911628" y="2780523"/>
              <a:ext cx="2603074" cy="307777"/>
            </a:xfrm>
            <a:prstGeom prst="rect">
              <a:avLst/>
            </a:prstGeom>
            <a:noFill/>
          </p:spPr>
          <p:txBody>
            <a:bodyPr wrap="square" lIns="0" tIns="0" rIns="0" bIns="0" rtlCol="0">
              <a:spAutoFit/>
            </a:bodyPr>
            <a:lstStyle/>
            <a:p>
              <a:r>
                <a:rPr lang="en-PH" sz="1500" b="1" dirty="0">
                  <a:solidFill>
                    <a:schemeClr val="accent1"/>
                  </a:solidFill>
                  <a:effectLst/>
                  <a:ea typeface="Times New Roman" panose="02020603050405020304" pitchFamily="18" charset="0"/>
                  <a:cs typeface="Times New Roman" panose="02020603050405020304" pitchFamily="18" charset="0"/>
                </a:rPr>
                <a:t>Lorem ipsum </a:t>
              </a:r>
            </a:p>
          </p:txBody>
        </p:sp>
      </p:grpSp>
      <p:grpSp>
        <p:nvGrpSpPr>
          <p:cNvPr id="61" name="Group 60">
            <a:extLst>
              <a:ext uri="{FF2B5EF4-FFF2-40B4-BE49-F238E27FC236}">
                <a16:creationId xmlns:a16="http://schemas.microsoft.com/office/drawing/2014/main" id="{369AD28D-D972-44D6-B955-9A8CE3FAE1E7}"/>
              </a:ext>
            </a:extLst>
          </p:cNvPr>
          <p:cNvGrpSpPr/>
          <p:nvPr/>
        </p:nvGrpSpPr>
        <p:grpSpPr>
          <a:xfrm>
            <a:off x="5066557" y="1287743"/>
            <a:ext cx="770400" cy="770774"/>
            <a:chOff x="3071135" y="1760585"/>
            <a:chExt cx="475200" cy="633600"/>
          </a:xfrm>
          <a:solidFill>
            <a:schemeClr val="bg1"/>
          </a:solidFill>
        </p:grpSpPr>
        <p:sp>
          <p:nvSpPr>
            <p:cNvPr id="62" name="Accent">
              <a:extLst>
                <a:ext uri="{FF2B5EF4-FFF2-40B4-BE49-F238E27FC236}">
                  <a16:creationId xmlns:a16="http://schemas.microsoft.com/office/drawing/2014/main" id="{42C53095-EB89-427B-9897-B9ACA28C8C5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3" name="Outline">
              <a:extLst>
                <a:ext uri="{FF2B5EF4-FFF2-40B4-BE49-F238E27FC236}">
                  <a16:creationId xmlns:a16="http://schemas.microsoft.com/office/drawing/2014/main" id="{CD64C992-5F27-4630-8360-A91EE3C3B44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64" name="Group 63">
            <a:extLst>
              <a:ext uri="{FF2B5EF4-FFF2-40B4-BE49-F238E27FC236}">
                <a16:creationId xmlns:a16="http://schemas.microsoft.com/office/drawing/2014/main" id="{0D4AD172-5C61-494C-9B12-C7DE4805EC72}"/>
              </a:ext>
            </a:extLst>
          </p:cNvPr>
          <p:cNvGrpSpPr/>
          <p:nvPr/>
        </p:nvGrpSpPr>
        <p:grpSpPr>
          <a:xfrm>
            <a:off x="5066557" y="3050525"/>
            <a:ext cx="770400" cy="770774"/>
            <a:chOff x="3071135" y="1760585"/>
            <a:chExt cx="475200" cy="633600"/>
          </a:xfrm>
          <a:solidFill>
            <a:schemeClr val="bg1"/>
          </a:solidFill>
        </p:grpSpPr>
        <p:sp>
          <p:nvSpPr>
            <p:cNvPr id="65" name="Accent">
              <a:extLst>
                <a:ext uri="{FF2B5EF4-FFF2-40B4-BE49-F238E27FC236}">
                  <a16:creationId xmlns:a16="http://schemas.microsoft.com/office/drawing/2014/main" id="{E88BBBCD-F997-42C4-B288-5D0CBA1004B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6" name="Outline">
              <a:extLst>
                <a:ext uri="{FF2B5EF4-FFF2-40B4-BE49-F238E27FC236}">
                  <a16:creationId xmlns:a16="http://schemas.microsoft.com/office/drawing/2014/main" id="{07F8E20E-5FC3-486A-8EDA-BBFD89DDBDF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67" name="Group 66">
            <a:extLst>
              <a:ext uri="{FF2B5EF4-FFF2-40B4-BE49-F238E27FC236}">
                <a16:creationId xmlns:a16="http://schemas.microsoft.com/office/drawing/2014/main" id="{9AE5EDFB-93A1-42E6-89D9-B92C1A23C9F5}"/>
              </a:ext>
            </a:extLst>
          </p:cNvPr>
          <p:cNvGrpSpPr/>
          <p:nvPr/>
        </p:nvGrpSpPr>
        <p:grpSpPr>
          <a:xfrm>
            <a:off x="5066557" y="4805045"/>
            <a:ext cx="770400" cy="770774"/>
            <a:chOff x="3071135" y="1760585"/>
            <a:chExt cx="475200" cy="633600"/>
          </a:xfrm>
          <a:solidFill>
            <a:schemeClr val="bg1"/>
          </a:solidFill>
        </p:grpSpPr>
        <p:sp>
          <p:nvSpPr>
            <p:cNvPr id="68" name="Accent">
              <a:extLst>
                <a:ext uri="{FF2B5EF4-FFF2-40B4-BE49-F238E27FC236}">
                  <a16:creationId xmlns:a16="http://schemas.microsoft.com/office/drawing/2014/main" id="{5A82D1AA-1087-4F83-BB04-8FF6EAD683B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9" name="Outline">
              <a:extLst>
                <a:ext uri="{FF2B5EF4-FFF2-40B4-BE49-F238E27FC236}">
                  <a16:creationId xmlns:a16="http://schemas.microsoft.com/office/drawing/2014/main" id="{3228617C-2C23-4281-8D12-4B826266064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2060429413"/>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F1417CB-73D6-4656-9C56-4CD409857B54}"/>
              </a:ext>
            </a:extLst>
          </p:cNvPr>
          <p:cNvPicPr>
            <a:picLocks noChangeAspect="1"/>
          </p:cNvPicPr>
          <p:nvPr/>
        </p:nvPicPr>
        <p:blipFill rotWithShape="1">
          <a:blip r:embed="rId2">
            <a:duotone>
              <a:prstClr val="black"/>
              <a:schemeClr val="tx2">
                <a:tint val="45000"/>
                <a:satMod val="400000"/>
              </a:schemeClr>
            </a:duotone>
            <a:extLst>
              <a:ext uri="{28A0092B-C50C-407E-A947-70E740481C1C}">
                <a14:useLocalDpi xmlns:a14="http://schemas.microsoft.com/office/drawing/2010/main" val="0"/>
              </a:ext>
            </a:extLst>
          </a:blip>
          <a:srcRect b="15438"/>
          <a:stretch/>
        </p:blipFill>
        <p:spPr>
          <a:xfrm>
            <a:off x="0" y="-15240"/>
            <a:ext cx="9144000" cy="6873240"/>
          </a:xfrm>
          <a:prstGeom prst="rect">
            <a:avLst/>
          </a:prstGeom>
          <a:gradFill>
            <a:gsLst>
              <a:gs pos="0">
                <a:schemeClr val="bg1">
                  <a:alpha val="0"/>
                </a:schemeClr>
              </a:gs>
              <a:gs pos="66000">
                <a:schemeClr val="tx1">
                  <a:alpha val="86000"/>
                </a:schemeClr>
              </a:gs>
            </a:gsLst>
            <a:lin ang="16200000" scaled="1"/>
          </a:gradFill>
        </p:spPr>
      </p:pic>
      <p:sp>
        <p:nvSpPr>
          <p:cNvPr id="2" name="Title 1">
            <a:extLst>
              <a:ext uri="{FF2B5EF4-FFF2-40B4-BE49-F238E27FC236}">
                <a16:creationId xmlns:a16="http://schemas.microsoft.com/office/drawing/2014/main" id="{8E0FB54C-84D3-4449-8116-7E62FABC3C47}"/>
              </a:ext>
            </a:extLst>
          </p:cNvPr>
          <p:cNvSpPr>
            <a:spLocks noGrp="1"/>
          </p:cNvSpPr>
          <p:nvPr>
            <p:ph type="title"/>
          </p:nvPr>
        </p:nvSpPr>
        <p:spPr/>
        <p:txBody>
          <a:bodyPr/>
          <a:lstStyle/>
          <a:p>
            <a:r>
              <a:rPr lang="en-US" dirty="0">
                <a:solidFill>
                  <a:schemeClr val="bg1"/>
                </a:solidFill>
              </a:rPr>
              <a:t>Five-Step List with Image and Icon</a:t>
            </a:r>
          </a:p>
        </p:txBody>
      </p:sp>
      <p:sp>
        <p:nvSpPr>
          <p:cNvPr id="5" name="Rectangle 4">
            <a:extLst>
              <a:ext uri="{FF2B5EF4-FFF2-40B4-BE49-F238E27FC236}">
                <a16:creationId xmlns:a16="http://schemas.microsoft.com/office/drawing/2014/main" id="{3E81C828-525A-4CE8-91CA-F272449F7A30}"/>
              </a:ext>
            </a:extLst>
          </p:cNvPr>
          <p:cNvSpPr/>
          <p:nvPr/>
        </p:nvSpPr>
        <p:spPr>
          <a:xfrm>
            <a:off x="221227" y="1805354"/>
            <a:ext cx="5704790" cy="4381104"/>
          </a:xfrm>
          <a:prstGeom prst="rect">
            <a:avLst/>
          </a:prstGeom>
          <a:solidFill>
            <a:schemeClr val="bg1">
              <a:lumMod val="10000"/>
              <a:alpha val="82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 name="Rectangle 5">
            <a:extLst>
              <a:ext uri="{FF2B5EF4-FFF2-40B4-BE49-F238E27FC236}">
                <a16:creationId xmlns:a16="http://schemas.microsoft.com/office/drawing/2014/main" id="{4C3C1924-2534-4898-ADCC-C04924D4D565}"/>
              </a:ext>
            </a:extLst>
          </p:cNvPr>
          <p:cNvSpPr/>
          <p:nvPr/>
        </p:nvSpPr>
        <p:spPr>
          <a:xfrm>
            <a:off x="6147242" y="1805354"/>
            <a:ext cx="2750573" cy="4381104"/>
          </a:xfrm>
          <a:prstGeom prst="rect">
            <a:avLst/>
          </a:prstGeom>
          <a:solidFill>
            <a:schemeClr val="accent1">
              <a:alpha val="8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Text Placeholder 19">
            <a:extLst>
              <a:ext uri="{FF2B5EF4-FFF2-40B4-BE49-F238E27FC236}">
                <a16:creationId xmlns:a16="http://schemas.microsoft.com/office/drawing/2014/main" id="{D0376D1E-88F8-41BF-B7C8-AD6E7B2B607E}"/>
              </a:ext>
            </a:extLst>
          </p:cNvPr>
          <p:cNvSpPr txBox="1">
            <a:spLocks/>
          </p:cNvSpPr>
          <p:nvPr/>
        </p:nvSpPr>
        <p:spPr>
          <a:xfrm>
            <a:off x="1129360" y="2170629"/>
            <a:ext cx="4286900" cy="599625"/>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dirty="0">
                <a:solidFill>
                  <a:schemeClr val="bg1"/>
                </a:solidFill>
              </a:rPr>
              <a:t>Lorem ipsum dolor sit amet, consectetur adipiscing elit. Ut tempor, quam et mattis pulvinar, </a:t>
            </a:r>
          </a:p>
        </p:txBody>
      </p:sp>
      <p:sp>
        <p:nvSpPr>
          <p:cNvPr id="10" name="Text Placeholder 19">
            <a:extLst>
              <a:ext uri="{FF2B5EF4-FFF2-40B4-BE49-F238E27FC236}">
                <a16:creationId xmlns:a16="http://schemas.microsoft.com/office/drawing/2014/main" id="{13850A29-96B6-4389-AE62-1FDA1C14269E}"/>
              </a:ext>
            </a:extLst>
          </p:cNvPr>
          <p:cNvSpPr txBox="1">
            <a:spLocks/>
          </p:cNvSpPr>
          <p:nvPr/>
        </p:nvSpPr>
        <p:spPr>
          <a:xfrm>
            <a:off x="530254" y="2142632"/>
            <a:ext cx="505588" cy="655619"/>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3000" b="1" dirty="0">
                <a:solidFill>
                  <a:schemeClr val="accent2">
                    <a:lumMod val="60000"/>
                    <a:lumOff val="40000"/>
                  </a:schemeClr>
                </a:solidFill>
              </a:rPr>
              <a:t>01</a:t>
            </a:r>
          </a:p>
        </p:txBody>
      </p:sp>
      <p:sp>
        <p:nvSpPr>
          <p:cNvPr id="13" name="Text Placeholder 19">
            <a:extLst>
              <a:ext uri="{FF2B5EF4-FFF2-40B4-BE49-F238E27FC236}">
                <a16:creationId xmlns:a16="http://schemas.microsoft.com/office/drawing/2014/main" id="{618E4877-2B8B-4BFA-9226-4AAE492E905D}"/>
              </a:ext>
            </a:extLst>
          </p:cNvPr>
          <p:cNvSpPr txBox="1">
            <a:spLocks/>
          </p:cNvSpPr>
          <p:nvPr/>
        </p:nvSpPr>
        <p:spPr>
          <a:xfrm>
            <a:off x="1129360" y="2933362"/>
            <a:ext cx="4286900" cy="599625"/>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dirty="0">
                <a:solidFill>
                  <a:schemeClr val="bg1"/>
                </a:solidFill>
              </a:rPr>
              <a:t>Lorem ipsum dolor sit amet, consectetur adipiscing elit. Ut tempor, quam et mattis pulvinar, </a:t>
            </a:r>
          </a:p>
        </p:txBody>
      </p:sp>
      <p:sp>
        <p:nvSpPr>
          <p:cNvPr id="14" name="Text Placeholder 19">
            <a:extLst>
              <a:ext uri="{FF2B5EF4-FFF2-40B4-BE49-F238E27FC236}">
                <a16:creationId xmlns:a16="http://schemas.microsoft.com/office/drawing/2014/main" id="{EF4E4A92-C152-4688-94AF-957A92C1928B}"/>
              </a:ext>
            </a:extLst>
          </p:cNvPr>
          <p:cNvSpPr txBox="1">
            <a:spLocks/>
          </p:cNvSpPr>
          <p:nvPr/>
        </p:nvSpPr>
        <p:spPr>
          <a:xfrm>
            <a:off x="530254" y="2905365"/>
            <a:ext cx="505588" cy="655619"/>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3000" b="1" dirty="0">
                <a:solidFill>
                  <a:schemeClr val="accent2">
                    <a:lumMod val="60000"/>
                    <a:lumOff val="40000"/>
                  </a:schemeClr>
                </a:solidFill>
              </a:rPr>
              <a:t>02</a:t>
            </a:r>
          </a:p>
        </p:txBody>
      </p:sp>
      <p:sp>
        <p:nvSpPr>
          <p:cNvPr id="16" name="Text Placeholder 19">
            <a:extLst>
              <a:ext uri="{FF2B5EF4-FFF2-40B4-BE49-F238E27FC236}">
                <a16:creationId xmlns:a16="http://schemas.microsoft.com/office/drawing/2014/main" id="{52DCB7A1-7F53-417A-903B-04425935FE16}"/>
              </a:ext>
            </a:extLst>
          </p:cNvPr>
          <p:cNvSpPr txBox="1">
            <a:spLocks/>
          </p:cNvSpPr>
          <p:nvPr/>
        </p:nvSpPr>
        <p:spPr>
          <a:xfrm>
            <a:off x="1129360" y="3696095"/>
            <a:ext cx="4286900" cy="599625"/>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dirty="0">
                <a:solidFill>
                  <a:schemeClr val="bg1"/>
                </a:solidFill>
              </a:rPr>
              <a:t>Lorem ipsum dolor sit amet, consectetur adipiscing elit. Ut tempor, quam et mattis pulvinar, </a:t>
            </a:r>
          </a:p>
        </p:txBody>
      </p:sp>
      <p:sp>
        <p:nvSpPr>
          <p:cNvPr id="17" name="Text Placeholder 19">
            <a:extLst>
              <a:ext uri="{FF2B5EF4-FFF2-40B4-BE49-F238E27FC236}">
                <a16:creationId xmlns:a16="http://schemas.microsoft.com/office/drawing/2014/main" id="{F97334C8-5E0D-4268-96C6-D338A3D65F9F}"/>
              </a:ext>
            </a:extLst>
          </p:cNvPr>
          <p:cNvSpPr txBox="1">
            <a:spLocks/>
          </p:cNvSpPr>
          <p:nvPr/>
        </p:nvSpPr>
        <p:spPr>
          <a:xfrm>
            <a:off x="530254" y="3668098"/>
            <a:ext cx="505588" cy="655619"/>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3000" b="1" dirty="0">
                <a:solidFill>
                  <a:schemeClr val="accent2">
                    <a:lumMod val="60000"/>
                    <a:lumOff val="40000"/>
                  </a:schemeClr>
                </a:solidFill>
              </a:rPr>
              <a:t>03</a:t>
            </a:r>
          </a:p>
        </p:txBody>
      </p:sp>
      <p:sp>
        <p:nvSpPr>
          <p:cNvPr id="19" name="Text Placeholder 19">
            <a:extLst>
              <a:ext uri="{FF2B5EF4-FFF2-40B4-BE49-F238E27FC236}">
                <a16:creationId xmlns:a16="http://schemas.microsoft.com/office/drawing/2014/main" id="{E5131DF8-4CD3-452D-9FB8-6A77A936AF68}"/>
              </a:ext>
            </a:extLst>
          </p:cNvPr>
          <p:cNvSpPr txBox="1">
            <a:spLocks/>
          </p:cNvSpPr>
          <p:nvPr/>
        </p:nvSpPr>
        <p:spPr>
          <a:xfrm>
            <a:off x="1129360" y="4458828"/>
            <a:ext cx="4286900" cy="599625"/>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dirty="0">
                <a:solidFill>
                  <a:schemeClr val="bg1"/>
                </a:solidFill>
              </a:rPr>
              <a:t>Lorem ipsum dolor sit amet, consectetur adipiscing elit. Ut tempor, quam et mattis pulvinar, </a:t>
            </a:r>
          </a:p>
        </p:txBody>
      </p:sp>
      <p:sp>
        <p:nvSpPr>
          <p:cNvPr id="20" name="Text Placeholder 19">
            <a:extLst>
              <a:ext uri="{FF2B5EF4-FFF2-40B4-BE49-F238E27FC236}">
                <a16:creationId xmlns:a16="http://schemas.microsoft.com/office/drawing/2014/main" id="{00345DB3-6DB7-4EED-BC32-6044F8761051}"/>
              </a:ext>
            </a:extLst>
          </p:cNvPr>
          <p:cNvSpPr txBox="1">
            <a:spLocks/>
          </p:cNvSpPr>
          <p:nvPr/>
        </p:nvSpPr>
        <p:spPr>
          <a:xfrm>
            <a:off x="530254" y="4430831"/>
            <a:ext cx="505588" cy="655619"/>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3000" b="1" dirty="0">
                <a:solidFill>
                  <a:schemeClr val="accent2">
                    <a:lumMod val="60000"/>
                    <a:lumOff val="40000"/>
                  </a:schemeClr>
                </a:solidFill>
              </a:rPr>
              <a:t>04</a:t>
            </a:r>
          </a:p>
        </p:txBody>
      </p:sp>
      <p:sp>
        <p:nvSpPr>
          <p:cNvPr id="22" name="Text Placeholder 19">
            <a:extLst>
              <a:ext uri="{FF2B5EF4-FFF2-40B4-BE49-F238E27FC236}">
                <a16:creationId xmlns:a16="http://schemas.microsoft.com/office/drawing/2014/main" id="{FDF5124D-73BA-47FF-B6B4-4FEDBB474345}"/>
              </a:ext>
            </a:extLst>
          </p:cNvPr>
          <p:cNvSpPr txBox="1">
            <a:spLocks/>
          </p:cNvSpPr>
          <p:nvPr/>
        </p:nvSpPr>
        <p:spPr>
          <a:xfrm>
            <a:off x="1129360" y="5221558"/>
            <a:ext cx="4286900" cy="599625"/>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dirty="0">
                <a:solidFill>
                  <a:schemeClr val="bg1"/>
                </a:solidFill>
              </a:rPr>
              <a:t>Lorem ipsum dolor sit amet, consectetur adipiscing elit. Ut tempor, quam et mattis pulvinar, </a:t>
            </a:r>
          </a:p>
        </p:txBody>
      </p:sp>
      <p:sp>
        <p:nvSpPr>
          <p:cNvPr id="23" name="Text Placeholder 19">
            <a:extLst>
              <a:ext uri="{FF2B5EF4-FFF2-40B4-BE49-F238E27FC236}">
                <a16:creationId xmlns:a16="http://schemas.microsoft.com/office/drawing/2014/main" id="{384BDD20-E94A-42F5-9B94-5968C84E7C3C}"/>
              </a:ext>
            </a:extLst>
          </p:cNvPr>
          <p:cNvSpPr txBox="1">
            <a:spLocks/>
          </p:cNvSpPr>
          <p:nvPr/>
        </p:nvSpPr>
        <p:spPr>
          <a:xfrm>
            <a:off x="530254" y="5193561"/>
            <a:ext cx="505588" cy="655619"/>
          </a:xfrm>
          <a:prstGeom prst="rect">
            <a:avLst/>
          </a:prstGeom>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3000" b="1" dirty="0">
                <a:solidFill>
                  <a:schemeClr val="accent2">
                    <a:lumMod val="60000"/>
                    <a:lumOff val="40000"/>
                  </a:schemeClr>
                </a:solidFill>
              </a:rPr>
              <a:t>05</a:t>
            </a:r>
          </a:p>
        </p:txBody>
      </p:sp>
      <p:cxnSp>
        <p:nvCxnSpPr>
          <p:cNvPr id="25" name="Straight Connector 24">
            <a:extLst>
              <a:ext uri="{FF2B5EF4-FFF2-40B4-BE49-F238E27FC236}">
                <a16:creationId xmlns:a16="http://schemas.microsoft.com/office/drawing/2014/main" id="{893CA20D-C4D8-4E22-98A8-CCBE2862234B}"/>
              </a:ext>
            </a:extLst>
          </p:cNvPr>
          <p:cNvCxnSpPr/>
          <p:nvPr/>
        </p:nvCxnSpPr>
        <p:spPr>
          <a:xfrm>
            <a:off x="530254" y="2851808"/>
            <a:ext cx="5127596"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B66C2A3B-51D8-4D09-B967-07729C25A0F2}"/>
              </a:ext>
            </a:extLst>
          </p:cNvPr>
          <p:cNvCxnSpPr/>
          <p:nvPr/>
        </p:nvCxnSpPr>
        <p:spPr>
          <a:xfrm>
            <a:off x="530254" y="3614541"/>
            <a:ext cx="5127596"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91C44510-E36F-42DC-821C-E89FCC485702}"/>
              </a:ext>
            </a:extLst>
          </p:cNvPr>
          <p:cNvCxnSpPr/>
          <p:nvPr/>
        </p:nvCxnSpPr>
        <p:spPr>
          <a:xfrm>
            <a:off x="530254" y="4377274"/>
            <a:ext cx="5127596"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A3A58C5-C9E0-4E87-A18C-AB61DB6008B0}"/>
              </a:ext>
            </a:extLst>
          </p:cNvPr>
          <p:cNvCxnSpPr/>
          <p:nvPr/>
        </p:nvCxnSpPr>
        <p:spPr>
          <a:xfrm>
            <a:off x="530254" y="5140007"/>
            <a:ext cx="5127596" cy="0"/>
          </a:xfrm>
          <a:prstGeom prst="line">
            <a:avLst/>
          </a:prstGeom>
          <a:ln>
            <a:solidFill>
              <a:schemeClr val="bg1"/>
            </a:solidFill>
            <a:prstDash val="sysDot"/>
          </a:ln>
        </p:spPr>
        <p:style>
          <a:lnRef idx="1">
            <a:schemeClr val="accent1"/>
          </a:lnRef>
          <a:fillRef idx="0">
            <a:schemeClr val="accent1"/>
          </a:fillRef>
          <a:effectRef idx="0">
            <a:schemeClr val="accent1"/>
          </a:effectRef>
          <a:fontRef idx="minor">
            <a:schemeClr val="tx1"/>
          </a:fontRef>
        </p:style>
      </p:cxnSp>
      <p:grpSp>
        <p:nvGrpSpPr>
          <p:cNvPr id="33" name="Group 32">
            <a:extLst>
              <a:ext uri="{FF2B5EF4-FFF2-40B4-BE49-F238E27FC236}">
                <a16:creationId xmlns:a16="http://schemas.microsoft.com/office/drawing/2014/main" id="{9798D9A6-99A3-49D9-8D27-5029CB1C90CB}"/>
              </a:ext>
            </a:extLst>
          </p:cNvPr>
          <p:cNvGrpSpPr/>
          <p:nvPr/>
        </p:nvGrpSpPr>
        <p:grpSpPr>
          <a:xfrm>
            <a:off x="6367547" y="2793854"/>
            <a:ext cx="2309963" cy="3215931"/>
            <a:chOff x="6351760" y="2793854"/>
            <a:chExt cx="2437493" cy="3215931"/>
          </a:xfrm>
        </p:grpSpPr>
        <p:sp>
          <p:nvSpPr>
            <p:cNvPr id="30" name="TextBox 29">
              <a:extLst>
                <a:ext uri="{FF2B5EF4-FFF2-40B4-BE49-F238E27FC236}">
                  <a16:creationId xmlns:a16="http://schemas.microsoft.com/office/drawing/2014/main" id="{D6F87CC3-E524-44D9-83E1-2BEA28CCB518}"/>
                </a:ext>
              </a:extLst>
            </p:cNvPr>
            <p:cNvSpPr txBox="1"/>
            <p:nvPr/>
          </p:nvSpPr>
          <p:spPr>
            <a:xfrm>
              <a:off x="6351760" y="3581401"/>
              <a:ext cx="2437492" cy="2428384"/>
            </a:xfrm>
            <a:prstGeom prst="rect">
              <a:avLst/>
            </a:prstGeom>
            <a:noFill/>
          </p:spPr>
          <p:txBody>
            <a:bodyPr wrap="square" lIns="0" tIns="0" rIns="0" bIns="0" rtlCol="0">
              <a:normAutofit/>
            </a:bodyPr>
            <a:lstStyle/>
            <a:p>
              <a:r>
                <a:rPr lang="en-PH" sz="1500" dirty="0">
                  <a:solidFill>
                    <a:schemeClr val="bg1"/>
                  </a:solidFill>
                </a:rPr>
                <a:t>Lorem ipsum dolor sit amet, consectetur adipiscing elit. Ut tempor, quam et mattis pulvinar, mauris ligula suscipit arcu, sed elementum diam leo at magna. Curabitur maximus sodales massa, </a:t>
              </a:r>
            </a:p>
          </p:txBody>
        </p:sp>
        <p:sp>
          <p:nvSpPr>
            <p:cNvPr id="31" name="Text Placeholder 19">
              <a:extLst>
                <a:ext uri="{FF2B5EF4-FFF2-40B4-BE49-F238E27FC236}">
                  <a16:creationId xmlns:a16="http://schemas.microsoft.com/office/drawing/2014/main" id="{EEEA5358-9D2A-4AC6-8B7D-A606B86BCC94}"/>
                </a:ext>
              </a:extLst>
            </p:cNvPr>
            <p:cNvSpPr txBox="1">
              <a:spLocks/>
            </p:cNvSpPr>
            <p:nvPr/>
          </p:nvSpPr>
          <p:spPr>
            <a:xfrm>
              <a:off x="6351761" y="2793854"/>
              <a:ext cx="2437492"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800" b="1" dirty="0">
                  <a:solidFill>
                    <a:schemeClr val="bg1"/>
                  </a:solidFill>
                </a:rPr>
                <a:t>Lorem Ipsum</a:t>
              </a:r>
            </a:p>
          </p:txBody>
        </p:sp>
        <p:cxnSp>
          <p:nvCxnSpPr>
            <p:cNvPr id="32" name="Straight Connector 31">
              <a:extLst>
                <a:ext uri="{FF2B5EF4-FFF2-40B4-BE49-F238E27FC236}">
                  <a16:creationId xmlns:a16="http://schemas.microsoft.com/office/drawing/2014/main" id="{40CA4843-06AC-4D72-B906-9864D58BF8F6}"/>
                </a:ext>
              </a:extLst>
            </p:cNvPr>
            <p:cNvCxnSpPr>
              <a:cxnSpLocks/>
            </p:cNvCxnSpPr>
            <p:nvPr/>
          </p:nvCxnSpPr>
          <p:spPr>
            <a:xfrm>
              <a:off x="6352026" y="3351997"/>
              <a:ext cx="505324" cy="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34" name="Group 33">
            <a:extLst>
              <a:ext uri="{FF2B5EF4-FFF2-40B4-BE49-F238E27FC236}">
                <a16:creationId xmlns:a16="http://schemas.microsoft.com/office/drawing/2014/main" id="{E724E606-235C-44BC-8849-BA7F3B8C6D64}"/>
              </a:ext>
            </a:extLst>
          </p:cNvPr>
          <p:cNvGrpSpPr/>
          <p:nvPr/>
        </p:nvGrpSpPr>
        <p:grpSpPr>
          <a:xfrm>
            <a:off x="6314918" y="2008907"/>
            <a:ext cx="709200" cy="708438"/>
            <a:chOff x="3071135" y="1760585"/>
            <a:chExt cx="475200" cy="633600"/>
          </a:xfrm>
          <a:solidFill>
            <a:schemeClr val="bg1"/>
          </a:solidFill>
        </p:grpSpPr>
        <p:sp>
          <p:nvSpPr>
            <p:cNvPr id="35" name="Accent">
              <a:extLst>
                <a:ext uri="{FF2B5EF4-FFF2-40B4-BE49-F238E27FC236}">
                  <a16:creationId xmlns:a16="http://schemas.microsoft.com/office/drawing/2014/main" id="{030C7AD4-158A-467D-9084-92ABD000FAE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6" name="Outline">
              <a:extLst>
                <a:ext uri="{FF2B5EF4-FFF2-40B4-BE49-F238E27FC236}">
                  <a16:creationId xmlns:a16="http://schemas.microsoft.com/office/drawing/2014/main" id="{C1731C75-8D4F-42C0-9265-A2305434D92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666945382"/>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a:extLst>
              <a:ext uri="{FF2B5EF4-FFF2-40B4-BE49-F238E27FC236}">
                <a16:creationId xmlns:a16="http://schemas.microsoft.com/office/drawing/2014/main" id="{FE1463D2-65E0-4A5C-8418-FCB0B13402D2}"/>
              </a:ext>
            </a:extLst>
          </p:cNvPr>
          <p:cNvSpPr/>
          <p:nvPr/>
        </p:nvSpPr>
        <p:spPr>
          <a:xfrm>
            <a:off x="0" y="0"/>
            <a:ext cx="2552658"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5C68C603-6DD9-4F6D-98A7-F6B4EAB2726F}"/>
              </a:ext>
            </a:extLst>
          </p:cNvPr>
          <p:cNvSpPr>
            <a:spLocks noGrp="1"/>
          </p:cNvSpPr>
          <p:nvPr>
            <p:ph type="title"/>
          </p:nvPr>
        </p:nvSpPr>
        <p:spPr>
          <a:xfrm>
            <a:off x="221226" y="955435"/>
            <a:ext cx="1977496" cy="2074544"/>
          </a:xfrm>
        </p:spPr>
        <p:txBody>
          <a:bodyPr/>
          <a:lstStyle/>
          <a:p>
            <a:r>
              <a:rPr lang="en-PH" sz="3000" dirty="0">
                <a:solidFill>
                  <a:schemeClr val="bg1"/>
                </a:solidFill>
              </a:rPr>
              <a:t>Key Highlights with Three Image Columns</a:t>
            </a:r>
          </a:p>
        </p:txBody>
      </p:sp>
      <p:pic>
        <p:nvPicPr>
          <p:cNvPr id="3" name="Picture 2" descr="Hanging out with friends">
            <a:extLst>
              <a:ext uri="{FF2B5EF4-FFF2-40B4-BE49-F238E27FC236}">
                <a16:creationId xmlns:a16="http://schemas.microsoft.com/office/drawing/2014/main" id="{3106CE5F-35AE-42DF-8973-99B70E3EDEE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35810" r="35810"/>
          <a:stretch>
            <a:fillRect/>
          </a:stretch>
        </p:blipFill>
        <p:spPr bwMode="auto">
          <a:xfrm>
            <a:off x="2560450" y="0"/>
            <a:ext cx="2188553" cy="6858000"/>
          </a:xfrm>
          <a:custGeom>
            <a:avLst/>
            <a:gdLst>
              <a:gd name="connsiteX0" fmla="*/ 0 w 2918071"/>
              <a:gd name="connsiteY0" fmla="*/ 0 h 6858000"/>
              <a:gd name="connsiteX1" fmla="*/ 2918071 w 2918071"/>
              <a:gd name="connsiteY1" fmla="*/ 0 h 6858000"/>
              <a:gd name="connsiteX2" fmla="*/ 2918071 w 2918071"/>
              <a:gd name="connsiteY2" fmla="*/ 6858000 h 6858000"/>
              <a:gd name="connsiteX3" fmla="*/ 0 w 291807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2918071" h="6858000">
                <a:moveTo>
                  <a:pt x="0" y="0"/>
                </a:moveTo>
                <a:lnTo>
                  <a:pt x="2918071" y="0"/>
                </a:lnTo>
                <a:lnTo>
                  <a:pt x="2918071" y="6858000"/>
                </a:lnTo>
                <a:lnTo>
                  <a:pt x="0" y="6858000"/>
                </a:lnTo>
                <a:close/>
              </a:path>
            </a:pathLst>
          </a:custGeom>
          <a:noFill/>
          <a:extLst>
            <a:ext uri="{909E8E84-426E-40DD-AFC4-6F175D3DCCD1}">
              <a14:hiddenFill xmlns:a14="http://schemas.microsoft.com/office/drawing/2010/main">
                <a:solidFill>
                  <a:srgbClr val="FFFFFF"/>
                </a:solidFill>
              </a14:hiddenFill>
            </a:ext>
          </a:extLst>
        </p:spPr>
      </p:pic>
      <p:pic>
        <p:nvPicPr>
          <p:cNvPr id="4" name="Picture 3" descr="Bridging the digital divide: How a coalition is tackling smartphone affordability">
            <a:extLst>
              <a:ext uri="{FF2B5EF4-FFF2-40B4-BE49-F238E27FC236}">
                <a16:creationId xmlns:a16="http://schemas.microsoft.com/office/drawing/2014/main" id="{C25D3021-E035-4718-8037-8E9A01D9636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52623" r="16295"/>
          <a:stretch>
            <a:fillRect/>
          </a:stretch>
        </p:blipFill>
        <p:spPr bwMode="auto">
          <a:xfrm>
            <a:off x="4756725" y="0"/>
            <a:ext cx="2188553" cy="6858000"/>
          </a:xfrm>
          <a:custGeom>
            <a:avLst/>
            <a:gdLst>
              <a:gd name="connsiteX0" fmla="*/ 0 w 2918071"/>
              <a:gd name="connsiteY0" fmla="*/ 0 h 6858000"/>
              <a:gd name="connsiteX1" fmla="*/ 2918071 w 2918071"/>
              <a:gd name="connsiteY1" fmla="*/ 0 h 6858000"/>
              <a:gd name="connsiteX2" fmla="*/ 2918071 w 2918071"/>
              <a:gd name="connsiteY2" fmla="*/ 6858000 h 6858000"/>
              <a:gd name="connsiteX3" fmla="*/ 0 w 291807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2918071" h="6858000">
                <a:moveTo>
                  <a:pt x="0" y="0"/>
                </a:moveTo>
                <a:lnTo>
                  <a:pt x="2918071" y="0"/>
                </a:lnTo>
                <a:lnTo>
                  <a:pt x="2918071" y="6858000"/>
                </a:lnTo>
                <a:lnTo>
                  <a:pt x="0" y="6858000"/>
                </a:lnTo>
                <a:close/>
              </a:path>
            </a:pathLst>
          </a:custGeom>
          <a:noFill/>
          <a:extLst>
            <a:ext uri="{909E8E84-426E-40DD-AFC4-6F175D3DCCD1}">
              <a14:hiddenFill xmlns:a14="http://schemas.microsoft.com/office/drawing/2010/main">
                <a:solidFill>
                  <a:srgbClr val="FFFFFF"/>
                </a:solidFill>
              </a14:hiddenFill>
            </a:ext>
          </a:extLst>
        </p:spPr>
      </p:pic>
      <p:pic>
        <p:nvPicPr>
          <p:cNvPr id="5" name="Picture 4" descr="Why Gen Z’s Second Screen Habits Are The Top Trends to Watch in Sports (2025) | by Globalinsightnews | Medium">
            <a:extLst>
              <a:ext uri="{FF2B5EF4-FFF2-40B4-BE49-F238E27FC236}">
                <a16:creationId xmlns:a16="http://schemas.microsoft.com/office/drawing/2014/main" id="{8CAAB5CB-C465-45F4-8995-384220295C7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62223" r="13491"/>
          <a:stretch>
            <a:fillRect/>
          </a:stretch>
        </p:blipFill>
        <p:spPr bwMode="auto">
          <a:xfrm>
            <a:off x="6952553" y="0"/>
            <a:ext cx="2188553" cy="6858000"/>
          </a:xfrm>
          <a:custGeom>
            <a:avLst/>
            <a:gdLst>
              <a:gd name="connsiteX0" fmla="*/ 0 w 2918071"/>
              <a:gd name="connsiteY0" fmla="*/ 0 h 6858000"/>
              <a:gd name="connsiteX1" fmla="*/ 2918071 w 2918071"/>
              <a:gd name="connsiteY1" fmla="*/ 0 h 6858000"/>
              <a:gd name="connsiteX2" fmla="*/ 2918071 w 2918071"/>
              <a:gd name="connsiteY2" fmla="*/ 6858000 h 6858000"/>
              <a:gd name="connsiteX3" fmla="*/ 0 w 291807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2918071" h="6858000">
                <a:moveTo>
                  <a:pt x="0" y="0"/>
                </a:moveTo>
                <a:lnTo>
                  <a:pt x="2918071" y="0"/>
                </a:lnTo>
                <a:lnTo>
                  <a:pt x="2918071" y="6858000"/>
                </a:lnTo>
                <a:lnTo>
                  <a:pt x="0" y="6858000"/>
                </a:lnTo>
                <a:close/>
              </a:path>
            </a:pathLst>
          </a:custGeom>
          <a:noFill/>
          <a:extLst>
            <a:ext uri="{909E8E84-426E-40DD-AFC4-6F175D3DCCD1}">
              <a14:hiddenFill xmlns:a14="http://schemas.microsoft.com/office/drawing/2010/main">
                <a:solidFill>
                  <a:srgbClr val="FFFFFF"/>
                </a:solidFill>
              </a14:hiddenFill>
            </a:ext>
          </a:extLst>
        </p:spPr>
      </p:pic>
      <p:sp>
        <p:nvSpPr>
          <p:cNvPr id="6" name="Rectangle 5">
            <a:extLst>
              <a:ext uri="{FF2B5EF4-FFF2-40B4-BE49-F238E27FC236}">
                <a16:creationId xmlns:a16="http://schemas.microsoft.com/office/drawing/2014/main" id="{9E38A51F-6E4C-40F9-B147-30B55AF3A89F}"/>
              </a:ext>
            </a:extLst>
          </p:cNvPr>
          <p:cNvSpPr/>
          <p:nvPr/>
        </p:nvSpPr>
        <p:spPr>
          <a:xfrm>
            <a:off x="2555077" y="0"/>
            <a:ext cx="2188553" cy="6858000"/>
          </a:xfrm>
          <a:prstGeom prst="rect">
            <a:avLst/>
          </a:prstGeom>
          <a:gradFill flip="none" rotWithShape="1">
            <a:gsLst>
              <a:gs pos="3000">
                <a:schemeClr val="tx1"/>
              </a:gs>
              <a:gs pos="100000">
                <a:schemeClr val="accent1">
                  <a:alpha val="53000"/>
                </a:schemeClr>
              </a:gs>
            </a:gsLst>
            <a:lin ang="1620000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 name="Rectangle 6">
            <a:extLst>
              <a:ext uri="{FF2B5EF4-FFF2-40B4-BE49-F238E27FC236}">
                <a16:creationId xmlns:a16="http://schemas.microsoft.com/office/drawing/2014/main" id="{B318B742-CA67-4937-A69B-5F7CC5410DFD}"/>
              </a:ext>
            </a:extLst>
          </p:cNvPr>
          <p:cNvSpPr/>
          <p:nvPr/>
        </p:nvSpPr>
        <p:spPr>
          <a:xfrm>
            <a:off x="4751422" y="0"/>
            <a:ext cx="2183768" cy="6858000"/>
          </a:xfrm>
          <a:prstGeom prst="rect">
            <a:avLst/>
          </a:prstGeom>
          <a:gradFill flip="none" rotWithShape="1">
            <a:gsLst>
              <a:gs pos="3000">
                <a:schemeClr val="tx1"/>
              </a:gs>
              <a:gs pos="100000">
                <a:schemeClr val="accent1">
                  <a:alpha val="53000"/>
                </a:schemeClr>
              </a:gs>
            </a:gsLst>
            <a:lin ang="1620000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Rectangle 7">
            <a:extLst>
              <a:ext uri="{FF2B5EF4-FFF2-40B4-BE49-F238E27FC236}">
                <a16:creationId xmlns:a16="http://schemas.microsoft.com/office/drawing/2014/main" id="{3A069937-E398-4A6D-994B-8B47ECA3575F}"/>
              </a:ext>
            </a:extLst>
          </p:cNvPr>
          <p:cNvSpPr/>
          <p:nvPr/>
        </p:nvSpPr>
        <p:spPr>
          <a:xfrm>
            <a:off x="6929944" y="0"/>
            <a:ext cx="2202481" cy="6858000"/>
          </a:xfrm>
          <a:prstGeom prst="rect">
            <a:avLst/>
          </a:prstGeom>
          <a:gradFill flip="none" rotWithShape="1">
            <a:gsLst>
              <a:gs pos="3000">
                <a:schemeClr val="tx1"/>
              </a:gs>
              <a:gs pos="100000">
                <a:schemeClr val="accent1">
                  <a:alpha val="53000"/>
                </a:schemeClr>
              </a:gs>
            </a:gsLst>
            <a:lin ang="16200000" scaled="1"/>
            <a:tileRect/>
          </a:gradFill>
          <a:ln w="12700" cap="flat" cmpd="sng" algn="ctr">
            <a:no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9" name="Straight Connector 8">
            <a:extLst>
              <a:ext uri="{FF2B5EF4-FFF2-40B4-BE49-F238E27FC236}">
                <a16:creationId xmlns:a16="http://schemas.microsoft.com/office/drawing/2014/main" id="{60C6C4A3-9E7A-4192-B207-FF28900B48CF}"/>
              </a:ext>
            </a:extLst>
          </p:cNvPr>
          <p:cNvCxnSpPr/>
          <p:nvPr/>
        </p:nvCxnSpPr>
        <p:spPr>
          <a:xfrm>
            <a:off x="6929944" y="0"/>
            <a:ext cx="0" cy="682283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57DC52EF-6DF9-406D-AFDD-23FE338BBEC3}"/>
              </a:ext>
            </a:extLst>
          </p:cNvPr>
          <p:cNvCxnSpPr>
            <a:cxnSpLocks/>
          </p:cNvCxnSpPr>
          <p:nvPr/>
        </p:nvCxnSpPr>
        <p:spPr>
          <a:xfrm>
            <a:off x="4747526" y="-45720"/>
            <a:ext cx="0" cy="689332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67D690EC-DF3D-4297-93C7-00DEB8E499C7}"/>
              </a:ext>
            </a:extLst>
          </p:cNvPr>
          <p:cNvSpPr txBox="1"/>
          <p:nvPr/>
        </p:nvSpPr>
        <p:spPr>
          <a:xfrm>
            <a:off x="2787325" y="3249014"/>
            <a:ext cx="1724056" cy="3184580"/>
          </a:xfrm>
          <a:prstGeom prst="rect">
            <a:avLst/>
          </a:prstGeom>
          <a:noFill/>
        </p:spPr>
        <p:txBody>
          <a:bodyPr wrap="square" lIns="0" tIns="0" rIns="0" bIns="0">
            <a:noAutofit/>
          </a:bodyPr>
          <a:lstStyle/>
          <a:p>
            <a:pPr algn="ctr"/>
            <a:r>
              <a:rPr lang="en-US" dirty="0">
                <a:solidFill>
                  <a:schemeClr val="bg1"/>
                </a:solidFill>
              </a:rPr>
              <a:t>Lorem ipsum dolor sit amet, consectetur adipiscing elit. Ut tempor, quam et mattis pulvinar, mauris ligula suscipit arcu, sed elementum diam leo at magna. Curabitur maximus sodales massa, </a:t>
            </a:r>
          </a:p>
        </p:txBody>
      </p:sp>
      <p:sp>
        <p:nvSpPr>
          <p:cNvPr id="12" name="TextBox 11">
            <a:extLst>
              <a:ext uri="{FF2B5EF4-FFF2-40B4-BE49-F238E27FC236}">
                <a16:creationId xmlns:a16="http://schemas.microsoft.com/office/drawing/2014/main" id="{6ADC8788-A1C4-4B0B-89DE-FF6718A4AA0D}"/>
              </a:ext>
            </a:extLst>
          </p:cNvPr>
          <p:cNvSpPr txBox="1"/>
          <p:nvPr/>
        </p:nvSpPr>
        <p:spPr>
          <a:xfrm>
            <a:off x="2787325" y="2163916"/>
            <a:ext cx="1724056" cy="492443"/>
          </a:xfrm>
          <a:prstGeom prst="rect">
            <a:avLst/>
          </a:prstGeom>
          <a:noFill/>
        </p:spPr>
        <p:txBody>
          <a:bodyPr wrap="square" lIns="0" tIns="0" rIns="0" bIns="0">
            <a:spAutoFit/>
          </a:bodyPr>
          <a:lstStyle/>
          <a:p>
            <a:pPr algn="ctr"/>
            <a:r>
              <a:rPr lang="en-US" sz="1600" b="1" dirty="0">
                <a:solidFill>
                  <a:schemeClr val="bg2"/>
                </a:solidFill>
              </a:rPr>
              <a:t>Lorem ipsum dolor sit </a:t>
            </a:r>
            <a:endParaRPr lang="en-PH" sz="1600" dirty="0">
              <a:solidFill>
                <a:schemeClr val="bg2"/>
              </a:solidFill>
            </a:endParaRPr>
          </a:p>
        </p:txBody>
      </p:sp>
      <p:sp>
        <p:nvSpPr>
          <p:cNvPr id="13" name="TextBox 12">
            <a:extLst>
              <a:ext uri="{FF2B5EF4-FFF2-40B4-BE49-F238E27FC236}">
                <a16:creationId xmlns:a16="http://schemas.microsoft.com/office/drawing/2014/main" id="{A76ABCCF-2086-450B-8936-75958B75BD21}"/>
              </a:ext>
            </a:extLst>
          </p:cNvPr>
          <p:cNvSpPr txBox="1"/>
          <p:nvPr/>
        </p:nvSpPr>
        <p:spPr>
          <a:xfrm>
            <a:off x="4981278" y="3249014"/>
            <a:ext cx="1724056" cy="3184580"/>
          </a:xfrm>
          <a:prstGeom prst="rect">
            <a:avLst/>
          </a:prstGeom>
          <a:noFill/>
        </p:spPr>
        <p:txBody>
          <a:bodyPr wrap="square" lIns="0" tIns="0" rIns="0" bIns="0">
            <a:noAutofit/>
          </a:bodyPr>
          <a:lstStyle/>
          <a:p>
            <a:pPr algn="ctr"/>
            <a:r>
              <a:rPr lang="en-US" dirty="0">
                <a:solidFill>
                  <a:schemeClr val="bg1"/>
                </a:solidFill>
              </a:rPr>
              <a:t>Lorem ipsum dolor sit amet, consectetur adipiscing elit. Ut tempor, quam et mattis pulvinar, mauris ligula suscipit arcu, sed elementum diam leo at magna. Curabitur maximus sodales massa, </a:t>
            </a:r>
          </a:p>
        </p:txBody>
      </p:sp>
      <p:sp>
        <p:nvSpPr>
          <p:cNvPr id="14" name="TextBox 13">
            <a:extLst>
              <a:ext uri="{FF2B5EF4-FFF2-40B4-BE49-F238E27FC236}">
                <a16:creationId xmlns:a16="http://schemas.microsoft.com/office/drawing/2014/main" id="{09471815-F69A-49BA-BCAF-CE5425508B8E}"/>
              </a:ext>
            </a:extLst>
          </p:cNvPr>
          <p:cNvSpPr txBox="1"/>
          <p:nvPr/>
        </p:nvSpPr>
        <p:spPr>
          <a:xfrm>
            <a:off x="4981278" y="2163916"/>
            <a:ext cx="1724056" cy="492443"/>
          </a:xfrm>
          <a:prstGeom prst="rect">
            <a:avLst/>
          </a:prstGeom>
          <a:noFill/>
        </p:spPr>
        <p:txBody>
          <a:bodyPr wrap="square" lIns="0" tIns="0" rIns="0" bIns="0">
            <a:spAutoFit/>
          </a:bodyPr>
          <a:lstStyle/>
          <a:p>
            <a:pPr algn="ctr"/>
            <a:r>
              <a:rPr lang="en-US" sz="1600" b="1" dirty="0">
                <a:solidFill>
                  <a:schemeClr val="bg2"/>
                </a:solidFill>
              </a:rPr>
              <a:t>Lorem ipsum dolor sit </a:t>
            </a:r>
            <a:endParaRPr lang="en-PH" sz="1600" dirty="0">
              <a:solidFill>
                <a:schemeClr val="bg2"/>
              </a:solidFill>
            </a:endParaRPr>
          </a:p>
        </p:txBody>
      </p:sp>
      <p:sp>
        <p:nvSpPr>
          <p:cNvPr id="15" name="TextBox 14">
            <a:extLst>
              <a:ext uri="{FF2B5EF4-FFF2-40B4-BE49-F238E27FC236}">
                <a16:creationId xmlns:a16="http://schemas.microsoft.com/office/drawing/2014/main" id="{2354E9FF-AD38-451B-9224-5B359DBE165E}"/>
              </a:ext>
            </a:extLst>
          </p:cNvPr>
          <p:cNvSpPr txBox="1"/>
          <p:nvPr/>
        </p:nvSpPr>
        <p:spPr>
          <a:xfrm>
            <a:off x="7169156" y="3249014"/>
            <a:ext cx="1724056" cy="3184580"/>
          </a:xfrm>
          <a:prstGeom prst="rect">
            <a:avLst/>
          </a:prstGeom>
          <a:noFill/>
        </p:spPr>
        <p:txBody>
          <a:bodyPr wrap="square" lIns="0" tIns="0" rIns="0" bIns="0">
            <a:noAutofit/>
          </a:bodyPr>
          <a:lstStyle/>
          <a:p>
            <a:pPr algn="ctr"/>
            <a:r>
              <a:rPr lang="en-US" dirty="0">
                <a:solidFill>
                  <a:schemeClr val="bg1"/>
                </a:solidFill>
              </a:rPr>
              <a:t>Lorem ipsum dolor sit amet, consectetur adipiscing elit. Ut tempor, quam et mattis pulvinar, mauris ligula suscipit arcu, sed elementum diam leo at magna. Curabitur maximus sodales massa, </a:t>
            </a:r>
          </a:p>
        </p:txBody>
      </p:sp>
      <p:sp>
        <p:nvSpPr>
          <p:cNvPr id="16" name="TextBox 15">
            <a:extLst>
              <a:ext uri="{FF2B5EF4-FFF2-40B4-BE49-F238E27FC236}">
                <a16:creationId xmlns:a16="http://schemas.microsoft.com/office/drawing/2014/main" id="{28831709-B0A2-4C0C-BF81-8254DF0006BF}"/>
              </a:ext>
            </a:extLst>
          </p:cNvPr>
          <p:cNvSpPr txBox="1"/>
          <p:nvPr/>
        </p:nvSpPr>
        <p:spPr>
          <a:xfrm>
            <a:off x="7169156" y="2163916"/>
            <a:ext cx="1724056" cy="492443"/>
          </a:xfrm>
          <a:prstGeom prst="rect">
            <a:avLst/>
          </a:prstGeom>
          <a:noFill/>
        </p:spPr>
        <p:txBody>
          <a:bodyPr wrap="square" lIns="0" tIns="0" rIns="0" bIns="0">
            <a:spAutoFit/>
          </a:bodyPr>
          <a:lstStyle/>
          <a:p>
            <a:pPr algn="ctr"/>
            <a:r>
              <a:rPr lang="en-US" sz="1600" b="1" dirty="0">
                <a:solidFill>
                  <a:schemeClr val="bg2"/>
                </a:solidFill>
              </a:rPr>
              <a:t>Lorem ipsum dolor sit </a:t>
            </a:r>
            <a:endParaRPr lang="en-PH" sz="1600" dirty="0">
              <a:solidFill>
                <a:schemeClr val="bg2"/>
              </a:solidFill>
            </a:endParaRPr>
          </a:p>
        </p:txBody>
      </p:sp>
      <p:grpSp>
        <p:nvGrpSpPr>
          <p:cNvPr id="21" name="Group 20">
            <a:extLst>
              <a:ext uri="{FF2B5EF4-FFF2-40B4-BE49-F238E27FC236}">
                <a16:creationId xmlns:a16="http://schemas.microsoft.com/office/drawing/2014/main" id="{0AB258B0-7EA2-40CA-A52F-1CE711BFECA3}"/>
              </a:ext>
            </a:extLst>
          </p:cNvPr>
          <p:cNvGrpSpPr/>
          <p:nvPr/>
        </p:nvGrpSpPr>
        <p:grpSpPr>
          <a:xfrm>
            <a:off x="3139953" y="818864"/>
            <a:ext cx="1018800" cy="1017304"/>
            <a:chOff x="3071135" y="1760585"/>
            <a:chExt cx="475200" cy="633600"/>
          </a:xfrm>
          <a:solidFill>
            <a:schemeClr val="bg1"/>
          </a:solidFill>
        </p:grpSpPr>
        <p:sp>
          <p:nvSpPr>
            <p:cNvPr id="22" name="Accent">
              <a:extLst>
                <a:ext uri="{FF2B5EF4-FFF2-40B4-BE49-F238E27FC236}">
                  <a16:creationId xmlns:a16="http://schemas.microsoft.com/office/drawing/2014/main" id="{6697217F-EA17-40C7-ADE9-845A92C8E08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3" name="Outline">
              <a:extLst>
                <a:ext uri="{FF2B5EF4-FFF2-40B4-BE49-F238E27FC236}">
                  <a16:creationId xmlns:a16="http://schemas.microsoft.com/office/drawing/2014/main" id="{08B12557-3BF6-4110-8515-DCD9B1F9D81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24" name="Group 23">
            <a:extLst>
              <a:ext uri="{FF2B5EF4-FFF2-40B4-BE49-F238E27FC236}">
                <a16:creationId xmlns:a16="http://schemas.microsoft.com/office/drawing/2014/main" id="{73A388F7-7020-4072-BEB0-96170D40D3D6}"/>
              </a:ext>
            </a:extLst>
          </p:cNvPr>
          <p:cNvGrpSpPr/>
          <p:nvPr/>
        </p:nvGrpSpPr>
        <p:grpSpPr>
          <a:xfrm>
            <a:off x="5333906" y="818864"/>
            <a:ext cx="1018800" cy="1017304"/>
            <a:chOff x="3071135" y="1760585"/>
            <a:chExt cx="475200" cy="633600"/>
          </a:xfrm>
          <a:solidFill>
            <a:schemeClr val="bg1"/>
          </a:solidFill>
        </p:grpSpPr>
        <p:sp>
          <p:nvSpPr>
            <p:cNvPr id="25" name="Accent">
              <a:extLst>
                <a:ext uri="{FF2B5EF4-FFF2-40B4-BE49-F238E27FC236}">
                  <a16:creationId xmlns:a16="http://schemas.microsoft.com/office/drawing/2014/main" id="{700E0FAC-590A-4FE7-8DC9-17FF8770310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6" name="Outline">
              <a:extLst>
                <a:ext uri="{FF2B5EF4-FFF2-40B4-BE49-F238E27FC236}">
                  <a16:creationId xmlns:a16="http://schemas.microsoft.com/office/drawing/2014/main" id="{871F9EE1-9E6F-40EC-BFB1-52596827948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27" name="Group 26">
            <a:extLst>
              <a:ext uri="{FF2B5EF4-FFF2-40B4-BE49-F238E27FC236}">
                <a16:creationId xmlns:a16="http://schemas.microsoft.com/office/drawing/2014/main" id="{99B8D0CA-A29B-4071-9F48-6CBE728CFF99}"/>
              </a:ext>
            </a:extLst>
          </p:cNvPr>
          <p:cNvGrpSpPr/>
          <p:nvPr/>
        </p:nvGrpSpPr>
        <p:grpSpPr>
          <a:xfrm>
            <a:off x="7521784" y="818864"/>
            <a:ext cx="1018800" cy="1017304"/>
            <a:chOff x="3071135" y="1760585"/>
            <a:chExt cx="475200" cy="633600"/>
          </a:xfrm>
          <a:solidFill>
            <a:schemeClr val="bg1"/>
          </a:solidFill>
        </p:grpSpPr>
        <p:sp>
          <p:nvSpPr>
            <p:cNvPr id="28" name="Accent">
              <a:extLst>
                <a:ext uri="{FF2B5EF4-FFF2-40B4-BE49-F238E27FC236}">
                  <a16:creationId xmlns:a16="http://schemas.microsoft.com/office/drawing/2014/main" id="{0495D837-477A-4BD2-80B8-4C68ABECDDA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9" name="Outline">
              <a:extLst>
                <a:ext uri="{FF2B5EF4-FFF2-40B4-BE49-F238E27FC236}">
                  <a16:creationId xmlns:a16="http://schemas.microsoft.com/office/drawing/2014/main" id="{8B50F640-1986-4983-A11D-E3DD7DBCE2E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cxnSp>
        <p:nvCxnSpPr>
          <p:cNvPr id="30" name="Straight Connector 29">
            <a:extLst>
              <a:ext uri="{FF2B5EF4-FFF2-40B4-BE49-F238E27FC236}">
                <a16:creationId xmlns:a16="http://schemas.microsoft.com/office/drawing/2014/main" id="{F82457E1-FA53-4B4B-9193-DBCD80BA235F}"/>
              </a:ext>
            </a:extLst>
          </p:cNvPr>
          <p:cNvCxnSpPr>
            <a:cxnSpLocks/>
          </p:cNvCxnSpPr>
          <p:nvPr/>
        </p:nvCxnSpPr>
        <p:spPr>
          <a:xfrm>
            <a:off x="3409910" y="2957059"/>
            <a:ext cx="478886" cy="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42306DA2-1C19-45D9-9EFC-E77FE27FE970}"/>
              </a:ext>
            </a:extLst>
          </p:cNvPr>
          <p:cNvCxnSpPr>
            <a:cxnSpLocks/>
          </p:cNvCxnSpPr>
          <p:nvPr/>
        </p:nvCxnSpPr>
        <p:spPr>
          <a:xfrm>
            <a:off x="5603864" y="2957059"/>
            <a:ext cx="478886" cy="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328F0739-8A12-4CB8-84A4-10B396243C17}"/>
              </a:ext>
            </a:extLst>
          </p:cNvPr>
          <p:cNvCxnSpPr>
            <a:cxnSpLocks/>
          </p:cNvCxnSpPr>
          <p:nvPr/>
        </p:nvCxnSpPr>
        <p:spPr>
          <a:xfrm>
            <a:off x="7791742" y="2957059"/>
            <a:ext cx="478886" cy="0"/>
          </a:xfrm>
          <a:prstGeom prst="line">
            <a:avLst/>
          </a:prstGeom>
          <a:ln w="76200">
            <a:solidFill>
              <a:schemeClr val="bg1"/>
            </a:solidFill>
          </a:ln>
        </p:spPr>
        <p:style>
          <a:lnRef idx="1">
            <a:schemeClr val="accent1"/>
          </a:lnRef>
          <a:fillRef idx="0">
            <a:schemeClr val="accent1"/>
          </a:fillRef>
          <a:effectRef idx="0">
            <a:schemeClr val="accent1"/>
          </a:effectRef>
          <a:fontRef idx="minor">
            <a:schemeClr val="tx1"/>
          </a:fontRef>
        </p:style>
      </p:cxnSp>
      <p:sp>
        <p:nvSpPr>
          <p:cNvPr id="34" name="TextBox 33">
            <a:extLst>
              <a:ext uri="{FF2B5EF4-FFF2-40B4-BE49-F238E27FC236}">
                <a16:creationId xmlns:a16="http://schemas.microsoft.com/office/drawing/2014/main" id="{13D4A01D-7746-44E2-9074-A4C9198E08CB}"/>
              </a:ext>
            </a:extLst>
          </p:cNvPr>
          <p:cNvSpPr txBox="1"/>
          <p:nvPr/>
        </p:nvSpPr>
        <p:spPr>
          <a:xfrm>
            <a:off x="221730" y="3395105"/>
            <a:ext cx="2043190" cy="1508105"/>
          </a:xfrm>
          <a:prstGeom prst="rect">
            <a:avLst/>
          </a:prstGeom>
          <a:noFill/>
        </p:spPr>
        <p:txBody>
          <a:bodyPr wrap="square" lIns="0" tIns="0" rIns="0" bIns="0">
            <a:spAutoFit/>
          </a:bodyPr>
          <a:lstStyle/>
          <a:p>
            <a:r>
              <a:rPr lang="en-US" dirty="0">
                <a:solidFill>
                  <a:schemeClr val="bg1"/>
                </a:solidFill>
              </a:rPr>
              <a:t>Lorem ipsum dolor sit amet,</a:t>
            </a:r>
            <a:br>
              <a:rPr lang="en-US" dirty="0">
                <a:solidFill>
                  <a:schemeClr val="bg1"/>
                </a:solidFill>
              </a:rPr>
            </a:br>
            <a:r>
              <a:rPr lang="en-US" dirty="0">
                <a:solidFill>
                  <a:schemeClr val="bg1"/>
                </a:solidFill>
              </a:rPr>
              <a:t>consectetur adipiscing elit. Ut tempor, quam et mattis pulvinar, mauris ligula suscipit arcu, sed elementum diam leo at</a:t>
            </a:r>
          </a:p>
        </p:txBody>
      </p:sp>
    </p:spTree>
    <p:extLst>
      <p:ext uri="{BB962C8B-B14F-4D97-AF65-F5344CB8AC3E}">
        <p14:creationId xmlns:p14="http://schemas.microsoft.com/office/powerpoint/2010/main" val="2529569757"/>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D72B53-7BA4-FE97-23FB-B91BB299D3D9}"/>
              </a:ext>
            </a:extLst>
          </p:cNvPr>
          <p:cNvSpPr>
            <a:spLocks noGrp="1"/>
          </p:cNvSpPr>
          <p:nvPr>
            <p:ph type="title"/>
          </p:nvPr>
        </p:nvSpPr>
        <p:spPr>
          <a:xfrm>
            <a:off x="221226" y="365126"/>
            <a:ext cx="8701548" cy="578772"/>
          </a:xfrm>
        </p:spPr>
        <p:txBody>
          <a:bodyPr/>
          <a:lstStyle/>
          <a:p>
            <a:r>
              <a:rPr lang="en-US" dirty="0"/>
              <a:t>Two-Column Numbered List (Five Items)</a:t>
            </a:r>
          </a:p>
        </p:txBody>
      </p:sp>
      <p:sp>
        <p:nvSpPr>
          <p:cNvPr id="8" name="ee4pHeader1">
            <a:extLst>
              <a:ext uri="{FF2B5EF4-FFF2-40B4-BE49-F238E27FC236}">
                <a16:creationId xmlns:a16="http://schemas.microsoft.com/office/drawing/2014/main" id="{33098B2C-A9ED-63BA-43E9-F1A6BE197951}"/>
              </a:ext>
            </a:extLst>
          </p:cNvPr>
          <p:cNvSpPr txBox="1"/>
          <p:nvPr/>
        </p:nvSpPr>
        <p:spPr>
          <a:xfrm>
            <a:off x="221460" y="1420009"/>
            <a:ext cx="4131420" cy="400382"/>
          </a:xfrm>
          <a:prstGeom prst="rect">
            <a:avLst/>
          </a:prstGeom>
          <a:solidFill>
            <a:schemeClr val="accent1"/>
          </a:solidFill>
          <a:ln cap="rnd">
            <a:noFill/>
          </a:ln>
        </p:spPr>
        <p:txBody>
          <a:bodyPr vert="horz" wrap="square" lIns="34290" tIns="45720" rIns="34290" bIns="45720" rtlCol="0" anchor="ctr" anchorCtr="0">
            <a:noAutofit/>
          </a:bodyPr>
          <a:lstStyle/>
          <a:p>
            <a:pPr marL="0" lvl="3" algn="ctr"/>
            <a:r>
              <a:rPr lang="de-DE" sz="1500" dirty="0">
                <a:solidFill>
                  <a:schemeClr val="bg1"/>
                </a:solidFill>
              </a:rPr>
              <a:t>Lorem Ipsum</a:t>
            </a:r>
          </a:p>
        </p:txBody>
      </p:sp>
      <p:sp>
        <p:nvSpPr>
          <p:cNvPr id="20" name="ee4pHeader1">
            <a:extLst>
              <a:ext uri="{FF2B5EF4-FFF2-40B4-BE49-F238E27FC236}">
                <a16:creationId xmlns:a16="http://schemas.microsoft.com/office/drawing/2014/main" id="{14ADAAC0-490B-B801-F823-A5071CD8ACA3}"/>
              </a:ext>
            </a:extLst>
          </p:cNvPr>
          <p:cNvSpPr txBox="1"/>
          <p:nvPr/>
        </p:nvSpPr>
        <p:spPr>
          <a:xfrm>
            <a:off x="4791354" y="1420009"/>
            <a:ext cx="4131420" cy="400382"/>
          </a:xfrm>
          <a:prstGeom prst="rect">
            <a:avLst/>
          </a:prstGeom>
          <a:solidFill>
            <a:schemeClr val="accent1"/>
          </a:solidFill>
          <a:ln cap="rnd">
            <a:noFill/>
          </a:ln>
        </p:spPr>
        <p:txBody>
          <a:bodyPr vert="horz" wrap="square" lIns="34290" tIns="45720" rIns="34290" bIns="45720" rtlCol="0" anchor="ctr" anchorCtr="0">
            <a:noAutofit/>
          </a:bodyPr>
          <a:lstStyle/>
          <a:p>
            <a:pPr marL="0" lvl="3" algn="ctr"/>
            <a:r>
              <a:rPr lang="de-DE" sz="1500" dirty="0">
                <a:solidFill>
                  <a:schemeClr val="bg1"/>
                </a:solidFill>
              </a:rPr>
              <a:t>Lorem Ipsum</a:t>
            </a:r>
          </a:p>
        </p:txBody>
      </p:sp>
      <p:sp>
        <p:nvSpPr>
          <p:cNvPr id="39" name="Rectangle 38">
            <a:extLst>
              <a:ext uri="{FF2B5EF4-FFF2-40B4-BE49-F238E27FC236}">
                <a16:creationId xmlns:a16="http://schemas.microsoft.com/office/drawing/2014/main" id="{A3E5F3EB-5043-1C38-B346-F7E130ACC812}"/>
              </a:ext>
            </a:extLst>
          </p:cNvPr>
          <p:cNvSpPr/>
          <p:nvPr/>
        </p:nvSpPr>
        <p:spPr>
          <a:xfrm>
            <a:off x="322730" y="1965680"/>
            <a:ext cx="4029916"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270000" rtlCol="0" anchor="ctr"/>
          <a:lstStyle/>
          <a:p>
            <a:r>
              <a:rPr lang="en-US" sz="1000" b="1" dirty="0">
                <a:solidFill>
                  <a:schemeClr val="tx1"/>
                </a:solidFill>
              </a:rPr>
              <a:t>Lorem ipsum dolor sit amet</a:t>
            </a:r>
            <a:r>
              <a:rPr lang="en-US" sz="1000" dirty="0">
                <a:solidFill>
                  <a:schemeClr val="tx1"/>
                </a:solidFill>
              </a:rPr>
              <a:t>, consectetur adipiscing elit. Ut tempor, quam et mattis pulvinar, mauris ligula suscipit arcu, </a:t>
            </a:r>
            <a:endParaRPr lang="en-PH" sz="1000" dirty="0">
              <a:solidFill>
                <a:schemeClr val="tx1"/>
              </a:solidFill>
            </a:endParaRPr>
          </a:p>
        </p:txBody>
      </p:sp>
      <p:sp>
        <p:nvSpPr>
          <p:cNvPr id="42" name="Rectangle 41">
            <a:extLst>
              <a:ext uri="{FF2B5EF4-FFF2-40B4-BE49-F238E27FC236}">
                <a16:creationId xmlns:a16="http://schemas.microsoft.com/office/drawing/2014/main" id="{98400C76-6CDE-3713-570B-DC8E8E8BFDD6}"/>
              </a:ext>
            </a:extLst>
          </p:cNvPr>
          <p:cNvSpPr/>
          <p:nvPr/>
        </p:nvSpPr>
        <p:spPr>
          <a:xfrm>
            <a:off x="322730" y="2645688"/>
            <a:ext cx="4029916"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270000" rtlCol="0" anchor="ctr"/>
          <a:lstStyle/>
          <a:p>
            <a:r>
              <a:rPr lang="en-US" sz="1000" b="1" dirty="0">
                <a:solidFill>
                  <a:schemeClr val="tx1"/>
                </a:solidFill>
              </a:rPr>
              <a:t>Lorem ipsum dolor sit amet</a:t>
            </a:r>
            <a:r>
              <a:rPr lang="en-US" sz="1000" dirty="0">
                <a:solidFill>
                  <a:schemeClr val="tx1"/>
                </a:solidFill>
              </a:rPr>
              <a:t>, consectetur adipiscing elit. Ut tempor, quam et mattis pulvinar, mauris ligula suscipit arcu, </a:t>
            </a:r>
            <a:endParaRPr lang="en-PH" sz="1000" dirty="0">
              <a:solidFill>
                <a:schemeClr val="tx1"/>
              </a:solidFill>
            </a:endParaRPr>
          </a:p>
        </p:txBody>
      </p:sp>
      <p:sp>
        <p:nvSpPr>
          <p:cNvPr id="44" name="Rectangle 43">
            <a:extLst>
              <a:ext uri="{FF2B5EF4-FFF2-40B4-BE49-F238E27FC236}">
                <a16:creationId xmlns:a16="http://schemas.microsoft.com/office/drawing/2014/main" id="{DF44C7BC-0FDC-6161-4A60-51817CD0AC2E}"/>
              </a:ext>
            </a:extLst>
          </p:cNvPr>
          <p:cNvSpPr/>
          <p:nvPr/>
        </p:nvSpPr>
        <p:spPr>
          <a:xfrm>
            <a:off x="322730" y="3325695"/>
            <a:ext cx="4029916"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270000" rtlCol="0" anchor="ctr"/>
          <a:lstStyle/>
          <a:p>
            <a:r>
              <a:rPr lang="en-US" sz="1000" b="1" dirty="0">
                <a:solidFill>
                  <a:schemeClr val="tx1"/>
                </a:solidFill>
              </a:rPr>
              <a:t>Lorem ipsum dolor sit amet</a:t>
            </a:r>
            <a:r>
              <a:rPr lang="en-US" sz="1000" dirty="0">
                <a:solidFill>
                  <a:schemeClr val="tx1"/>
                </a:solidFill>
              </a:rPr>
              <a:t>, consectetur adipiscing elit. Ut tempor, quam et mattis pulvinar, mauris ligula suscipit arcu, </a:t>
            </a:r>
            <a:endParaRPr lang="en-PH" sz="1000" dirty="0">
              <a:solidFill>
                <a:schemeClr val="tx1"/>
              </a:solidFill>
            </a:endParaRPr>
          </a:p>
        </p:txBody>
      </p:sp>
      <p:sp>
        <p:nvSpPr>
          <p:cNvPr id="45" name="Rectangle 44">
            <a:extLst>
              <a:ext uri="{FF2B5EF4-FFF2-40B4-BE49-F238E27FC236}">
                <a16:creationId xmlns:a16="http://schemas.microsoft.com/office/drawing/2014/main" id="{6B720A3F-BA8B-81ED-873B-2AD992521DB8}"/>
              </a:ext>
            </a:extLst>
          </p:cNvPr>
          <p:cNvSpPr/>
          <p:nvPr/>
        </p:nvSpPr>
        <p:spPr>
          <a:xfrm>
            <a:off x="322730" y="4005702"/>
            <a:ext cx="4029916"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270000" rtlCol="0" anchor="ctr"/>
          <a:lstStyle/>
          <a:p>
            <a:r>
              <a:rPr lang="en-US" sz="1000" b="1" dirty="0">
                <a:solidFill>
                  <a:schemeClr val="tx1"/>
                </a:solidFill>
              </a:rPr>
              <a:t>Lorem ipsum dolor sit amet</a:t>
            </a:r>
            <a:r>
              <a:rPr lang="en-US" sz="1000" dirty="0">
                <a:solidFill>
                  <a:schemeClr val="tx1"/>
                </a:solidFill>
              </a:rPr>
              <a:t>, consectetur adipiscing elit. Ut tempor, quam et mattis pulvinar, mauris ligula suscipit arcu, </a:t>
            </a:r>
            <a:endParaRPr lang="en-PH" sz="1000" dirty="0">
              <a:solidFill>
                <a:schemeClr val="tx1"/>
              </a:solidFill>
            </a:endParaRPr>
          </a:p>
        </p:txBody>
      </p:sp>
      <p:sp>
        <p:nvSpPr>
          <p:cNvPr id="46" name="Rectangle 45">
            <a:extLst>
              <a:ext uri="{FF2B5EF4-FFF2-40B4-BE49-F238E27FC236}">
                <a16:creationId xmlns:a16="http://schemas.microsoft.com/office/drawing/2014/main" id="{481FE919-F60E-6379-C3DE-EB144B1EC73D}"/>
              </a:ext>
            </a:extLst>
          </p:cNvPr>
          <p:cNvSpPr/>
          <p:nvPr/>
        </p:nvSpPr>
        <p:spPr>
          <a:xfrm>
            <a:off x="322730" y="4685709"/>
            <a:ext cx="4029916"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270000" rtlCol="0" anchor="ctr"/>
          <a:lstStyle/>
          <a:p>
            <a:r>
              <a:rPr lang="en-US" sz="1000" b="1" dirty="0">
                <a:solidFill>
                  <a:schemeClr val="tx1"/>
                </a:solidFill>
              </a:rPr>
              <a:t>Lorem ipsum dolor sit amet</a:t>
            </a:r>
            <a:r>
              <a:rPr lang="en-US" sz="1000" dirty="0">
                <a:solidFill>
                  <a:schemeClr val="tx1"/>
                </a:solidFill>
              </a:rPr>
              <a:t>, consectetur adipiscing elit. Ut tempor, quam et mattis pulvinar, mauris ligula suscipit arcu, </a:t>
            </a:r>
            <a:endParaRPr lang="en-PH" sz="1000" dirty="0">
              <a:solidFill>
                <a:schemeClr val="tx1"/>
              </a:solidFill>
            </a:endParaRPr>
          </a:p>
        </p:txBody>
      </p:sp>
      <p:sp>
        <p:nvSpPr>
          <p:cNvPr id="47" name="Rectangle 46">
            <a:extLst>
              <a:ext uri="{FF2B5EF4-FFF2-40B4-BE49-F238E27FC236}">
                <a16:creationId xmlns:a16="http://schemas.microsoft.com/office/drawing/2014/main" id="{E8586D7B-43C1-782D-4829-D6792F71B807}"/>
              </a:ext>
            </a:extLst>
          </p:cNvPr>
          <p:cNvSpPr/>
          <p:nvPr/>
        </p:nvSpPr>
        <p:spPr>
          <a:xfrm>
            <a:off x="322730" y="5365718"/>
            <a:ext cx="4029916"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lIns="270000" rtlCol="0" anchor="ctr"/>
          <a:lstStyle/>
          <a:p>
            <a:r>
              <a:rPr lang="en-US" sz="1000" b="1" dirty="0">
                <a:solidFill>
                  <a:schemeClr val="tx1"/>
                </a:solidFill>
              </a:rPr>
              <a:t>Lorem ipsum dolor sit amet</a:t>
            </a:r>
            <a:r>
              <a:rPr lang="en-US" sz="1000" dirty="0">
                <a:solidFill>
                  <a:schemeClr val="tx1"/>
                </a:solidFill>
              </a:rPr>
              <a:t>, consectetur adipiscing elit. Ut tempor, quam et mattis pulvinar, mauris ligula suscipit arcu, </a:t>
            </a:r>
            <a:endParaRPr lang="en-PH" sz="1000" dirty="0">
              <a:solidFill>
                <a:schemeClr val="tx1"/>
              </a:solidFill>
            </a:endParaRPr>
          </a:p>
        </p:txBody>
      </p:sp>
      <p:sp>
        <p:nvSpPr>
          <p:cNvPr id="49" name="Rectangle 48">
            <a:extLst>
              <a:ext uri="{FF2B5EF4-FFF2-40B4-BE49-F238E27FC236}">
                <a16:creationId xmlns:a16="http://schemas.microsoft.com/office/drawing/2014/main" id="{233EE671-89A6-5A03-FB12-8D304CBF651E}"/>
              </a:ext>
            </a:extLst>
          </p:cNvPr>
          <p:cNvSpPr/>
          <p:nvPr/>
        </p:nvSpPr>
        <p:spPr>
          <a:xfrm>
            <a:off x="4791354" y="1965680"/>
            <a:ext cx="4131420"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rPr>
              <a:t>Lorem ipsum dolor sit amet, consectetur adipiscing elit. Ut tempor, quam et mattis pulvinar, mauris ligula suscipit arcu</a:t>
            </a:r>
            <a:endParaRPr lang="en-PH" sz="1000" dirty="0">
              <a:solidFill>
                <a:schemeClr val="tx1"/>
              </a:solidFill>
            </a:endParaRPr>
          </a:p>
        </p:txBody>
      </p:sp>
      <p:sp>
        <p:nvSpPr>
          <p:cNvPr id="50" name="Rectangle 49">
            <a:extLst>
              <a:ext uri="{FF2B5EF4-FFF2-40B4-BE49-F238E27FC236}">
                <a16:creationId xmlns:a16="http://schemas.microsoft.com/office/drawing/2014/main" id="{2A94228A-7051-7CF3-DE3D-C96ADE85FC55}"/>
              </a:ext>
            </a:extLst>
          </p:cNvPr>
          <p:cNvSpPr/>
          <p:nvPr/>
        </p:nvSpPr>
        <p:spPr>
          <a:xfrm>
            <a:off x="4791354" y="2645688"/>
            <a:ext cx="4131420"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rPr>
              <a:t>Lorem ipsum dolor sit amet, consectetur adipiscing elit. Ut tempor, quam et mattis pulvinar, mauris ligula suscipit arcu</a:t>
            </a:r>
            <a:endParaRPr lang="en-PH" sz="1000" dirty="0">
              <a:solidFill>
                <a:schemeClr val="tx1"/>
              </a:solidFill>
            </a:endParaRPr>
          </a:p>
        </p:txBody>
      </p:sp>
      <p:sp>
        <p:nvSpPr>
          <p:cNvPr id="51" name="Rectangle 50">
            <a:extLst>
              <a:ext uri="{FF2B5EF4-FFF2-40B4-BE49-F238E27FC236}">
                <a16:creationId xmlns:a16="http://schemas.microsoft.com/office/drawing/2014/main" id="{DB4C2BF6-EAB4-29FB-F957-73AC7A57B984}"/>
              </a:ext>
            </a:extLst>
          </p:cNvPr>
          <p:cNvSpPr/>
          <p:nvPr/>
        </p:nvSpPr>
        <p:spPr>
          <a:xfrm>
            <a:off x="4791354" y="3325695"/>
            <a:ext cx="4131420"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rPr>
              <a:t>Lorem ipsum dolor sit amet, consectetur adipiscing elit. Ut tempor, quam et mattis pulvinar, mauris ligula suscipit arcu</a:t>
            </a:r>
            <a:endParaRPr lang="en-PH" sz="1000" dirty="0">
              <a:solidFill>
                <a:schemeClr val="tx1"/>
              </a:solidFill>
            </a:endParaRPr>
          </a:p>
        </p:txBody>
      </p:sp>
      <p:sp>
        <p:nvSpPr>
          <p:cNvPr id="52" name="Rectangle 51">
            <a:extLst>
              <a:ext uri="{FF2B5EF4-FFF2-40B4-BE49-F238E27FC236}">
                <a16:creationId xmlns:a16="http://schemas.microsoft.com/office/drawing/2014/main" id="{EEA7E288-2B0E-9262-8B83-E728B8B56241}"/>
              </a:ext>
            </a:extLst>
          </p:cNvPr>
          <p:cNvSpPr/>
          <p:nvPr/>
        </p:nvSpPr>
        <p:spPr>
          <a:xfrm>
            <a:off x="4791354" y="4005702"/>
            <a:ext cx="4131420"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rPr>
              <a:t>Lorem ipsum dolor sit amet, consectetur adipiscing elit. Ut tempor, quam et mattis pulvinar, mauris ligula suscipit arcu</a:t>
            </a:r>
            <a:endParaRPr lang="en-PH" sz="1000" dirty="0">
              <a:solidFill>
                <a:schemeClr val="tx1"/>
              </a:solidFill>
            </a:endParaRPr>
          </a:p>
        </p:txBody>
      </p:sp>
      <p:sp>
        <p:nvSpPr>
          <p:cNvPr id="53" name="Rectangle 52">
            <a:extLst>
              <a:ext uri="{FF2B5EF4-FFF2-40B4-BE49-F238E27FC236}">
                <a16:creationId xmlns:a16="http://schemas.microsoft.com/office/drawing/2014/main" id="{5767BA89-FAB0-D32F-460C-30C161560684}"/>
              </a:ext>
            </a:extLst>
          </p:cNvPr>
          <p:cNvSpPr/>
          <p:nvPr/>
        </p:nvSpPr>
        <p:spPr>
          <a:xfrm>
            <a:off x="4791354" y="4685709"/>
            <a:ext cx="4131420"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rPr>
              <a:t>Lorem ipsum dolor sit amet, consectetur adipiscing elit. Ut tempor, quam et mattis pulvinar, mauris ligula suscipit arcu</a:t>
            </a:r>
            <a:endParaRPr lang="en-PH" sz="1000" dirty="0">
              <a:solidFill>
                <a:schemeClr val="tx1"/>
              </a:solidFill>
            </a:endParaRPr>
          </a:p>
        </p:txBody>
      </p:sp>
      <p:sp>
        <p:nvSpPr>
          <p:cNvPr id="54" name="Rectangle 53">
            <a:extLst>
              <a:ext uri="{FF2B5EF4-FFF2-40B4-BE49-F238E27FC236}">
                <a16:creationId xmlns:a16="http://schemas.microsoft.com/office/drawing/2014/main" id="{20A83F0C-2F15-F689-5D62-EA6B34F05BAC}"/>
              </a:ext>
            </a:extLst>
          </p:cNvPr>
          <p:cNvSpPr/>
          <p:nvPr/>
        </p:nvSpPr>
        <p:spPr>
          <a:xfrm>
            <a:off x="4791354" y="5365718"/>
            <a:ext cx="4131420" cy="572504"/>
          </a:xfrm>
          <a:prstGeom prst="rect">
            <a:avLst/>
          </a:prstGeom>
          <a:no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dirty="0">
                <a:solidFill>
                  <a:schemeClr val="tx1"/>
                </a:solidFill>
              </a:rPr>
              <a:t>Lorem ipsum dolor sit amet, consectetur adipiscing elit. Ut tempor, quam et mattis pulvinar, mauris ligula suscipit arcu</a:t>
            </a:r>
            <a:endParaRPr lang="en-PH" sz="1000" dirty="0">
              <a:solidFill>
                <a:schemeClr val="tx1"/>
              </a:solidFill>
            </a:endParaRPr>
          </a:p>
        </p:txBody>
      </p:sp>
      <p:sp>
        <p:nvSpPr>
          <p:cNvPr id="62" name="Oval 61">
            <a:extLst>
              <a:ext uri="{FF2B5EF4-FFF2-40B4-BE49-F238E27FC236}">
                <a16:creationId xmlns:a16="http://schemas.microsoft.com/office/drawing/2014/main" id="{F4757F77-AFD4-F0D2-4903-D1B5C95F36E8}"/>
              </a:ext>
            </a:extLst>
          </p:cNvPr>
          <p:cNvSpPr/>
          <p:nvPr/>
        </p:nvSpPr>
        <p:spPr>
          <a:xfrm>
            <a:off x="221226" y="2102532"/>
            <a:ext cx="298800" cy="298800"/>
          </a:xfrm>
          <a:prstGeom prst="ellipse">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1000" b="1" i="0" u="none" strike="noStrike" kern="0" cap="none" spc="0" normalizeH="0" baseline="0" noProof="0" dirty="0">
                <a:ln>
                  <a:noFill/>
                </a:ln>
                <a:solidFill>
                  <a:prstClr val="white"/>
                </a:solidFill>
                <a:effectLst/>
                <a:uLnTx/>
                <a:uFillTx/>
                <a:ea typeface="+mn-ea"/>
                <a:cs typeface="+mn-cs"/>
              </a:rPr>
              <a:t>1</a:t>
            </a:r>
            <a:endParaRPr kumimoji="0" lang="en-IN" sz="1000" b="1" i="0" u="none" strike="noStrike" kern="0" cap="none" spc="0" normalizeH="0" baseline="0" noProof="0" dirty="0">
              <a:ln>
                <a:noFill/>
              </a:ln>
              <a:solidFill>
                <a:prstClr val="white"/>
              </a:solidFill>
              <a:effectLst/>
              <a:uLnTx/>
              <a:uFillTx/>
              <a:ea typeface="+mn-ea"/>
              <a:cs typeface="+mn-cs"/>
            </a:endParaRPr>
          </a:p>
        </p:txBody>
      </p:sp>
      <p:sp>
        <p:nvSpPr>
          <p:cNvPr id="63" name="Oval 62">
            <a:extLst>
              <a:ext uri="{FF2B5EF4-FFF2-40B4-BE49-F238E27FC236}">
                <a16:creationId xmlns:a16="http://schemas.microsoft.com/office/drawing/2014/main" id="{08980FF5-369B-BFBE-8203-820DEB6DFD21}"/>
              </a:ext>
            </a:extLst>
          </p:cNvPr>
          <p:cNvSpPr/>
          <p:nvPr/>
        </p:nvSpPr>
        <p:spPr>
          <a:xfrm>
            <a:off x="221226" y="2782540"/>
            <a:ext cx="298800" cy="298800"/>
          </a:xfrm>
          <a:prstGeom prst="ellipse">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1000" b="1" i="0" u="none" strike="noStrike" kern="0" cap="none" spc="0" normalizeH="0" baseline="0" noProof="0" dirty="0">
                <a:ln>
                  <a:noFill/>
                </a:ln>
                <a:solidFill>
                  <a:prstClr val="white"/>
                </a:solidFill>
                <a:effectLst/>
                <a:uLnTx/>
                <a:uFillTx/>
                <a:ea typeface="+mn-ea"/>
                <a:cs typeface="+mn-cs"/>
              </a:rPr>
              <a:t>2</a:t>
            </a:r>
            <a:endParaRPr kumimoji="0" lang="en-IN" sz="1000" b="1" i="0" u="none" strike="noStrike" kern="0" cap="none" spc="0" normalizeH="0" baseline="0" noProof="0" dirty="0">
              <a:ln>
                <a:noFill/>
              </a:ln>
              <a:solidFill>
                <a:prstClr val="white"/>
              </a:solidFill>
              <a:effectLst/>
              <a:uLnTx/>
              <a:uFillTx/>
              <a:ea typeface="+mn-ea"/>
              <a:cs typeface="+mn-cs"/>
            </a:endParaRPr>
          </a:p>
        </p:txBody>
      </p:sp>
      <p:sp>
        <p:nvSpPr>
          <p:cNvPr id="64" name="Oval 63">
            <a:extLst>
              <a:ext uri="{FF2B5EF4-FFF2-40B4-BE49-F238E27FC236}">
                <a16:creationId xmlns:a16="http://schemas.microsoft.com/office/drawing/2014/main" id="{C4827B46-C631-73A2-391B-F4743C093A57}"/>
              </a:ext>
            </a:extLst>
          </p:cNvPr>
          <p:cNvSpPr/>
          <p:nvPr/>
        </p:nvSpPr>
        <p:spPr>
          <a:xfrm>
            <a:off x="221226" y="3462548"/>
            <a:ext cx="298800" cy="298800"/>
          </a:xfrm>
          <a:prstGeom prst="ellipse">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1000" b="1" i="0" u="none" strike="noStrike" kern="0" cap="none" spc="0" normalizeH="0" baseline="0" noProof="0" dirty="0">
                <a:ln>
                  <a:noFill/>
                </a:ln>
                <a:solidFill>
                  <a:prstClr val="white"/>
                </a:solidFill>
                <a:effectLst/>
                <a:uLnTx/>
                <a:uFillTx/>
                <a:ea typeface="+mn-ea"/>
                <a:cs typeface="+mn-cs"/>
              </a:rPr>
              <a:t>3</a:t>
            </a:r>
            <a:endParaRPr kumimoji="0" lang="en-IN" sz="1000" b="1" i="0" u="none" strike="noStrike" kern="0" cap="none" spc="0" normalizeH="0" baseline="0" noProof="0" dirty="0">
              <a:ln>
                <a:noFill/>
              </a:ln>
              <a:solidFill>
                <a:prstClr val="white"/>
              </a:solidFill>
              <a:effectLst/>
              <a:uLnTx/>
              <a:uFillTx/>
              <a:ea typeface="+mn-ea"/>
              <a:cs typeface="+mn-cs"/>
            </a:endParaRPr>
          </a:p>
        </p:txBody>
      </p:sp>
      <p:sp>
        <p:nvSpPr>
          <p:cNvPr id="65" name="Oval 64">
            <a:extLst>
              <a:ext uri="{FF2B5EF4-FFF2-40B4-BE49-F238E27FC236}">
                <a16:creationId xmlns:a16="http://schemas.microsoft.com/office/drawing/2014/main" id="{68629EA8-D65B-0A86-94B1-56763B9248ED}"/>
              </a:ext>
            </a:extLst>
          </p:cNvPr>
          <p:cNvSpPr/>
          <p:nvPr/>
        </p:nvSpPr>
        <p:spPr>
          <a:xfrm>
            <a:off x="221226" y="4142556"/>
            <a:ext cx="298800" cy="298800"/>
          </a:xfrm>
          <a:prstGeom prst="ellipse">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1000" b="1" i="0" u="none" strike="noStrike" kern="0" cap="none" spc="0" normalizeH="0" baseline="0" noProof="0" dirty="0">
                <a:ln>
                  <a:noFill/>
                </a:ln>
                <a:solidFill>
                  <a:prstClr val="white"/>
                </a:solidFill>
                <a:effectLst/>
                <a:uLnTx/>
                <a:uFillTx/>
                <a:ea typeface="+mn-ea"/>
                <a:cs typeface="+mn-cs"/>
              </a:rPr>
              <a:t>4</a:t>
            </a:r>
            <a:endParaRPr kumimoji="0" lang="en-IN" sz="1000" b="1" i="0" u="none" strike="noStrike" kern="0" cap="none" spc="0" normalizeH="0" baseline="0" noProof="0" dirty="0">
              <a:ln>
                <a:noFill/>
              </a:ln>
              <a:solidFill>
                <a:prstClr val="white"/>
              </a:solidFill>
              <a:effectLst/>
              <a:uLnTx/>
              <a:uFillTx/>
              <a:ea typeface="+mn-ea"/>
              <a:cs typeface="+mn-cs"/>
            </a:endParaRPr>
          </a:p>
        </p:txBody>
      </p:sp>
      <p:sp>
        <p:nvSpPr>
          <p:cNvPr id="66" name="Oval 65">
            <a:extLst>
              <a:ext uri="{FF2B5EF4-FFF2-40B4-BE49-F238E27FC236}">
                <a16:creationId xmlns:a16="http://schemas.microsoft.com/office/drawing/2014/main" id="{82E98981-C181-84D2-B445-4ED037BFDB21}"/>
              </a:ext>
            </a:extLst>
          </p:cNvPr>
          <p:cNvSpPr/>
          <p:nvPr/>
        </p:nvSpPr>
        <p:spPr>
          <a:xfrm>
            <a:off x="221226" y="4822564"/>
            <a:ext cx="298800" cy="298800"/>
          </a:xfrm>
          <a:prstGeom prst="ellipse">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1000" b="1" i="0" u="none" strike="noStrike" kern="0" cap="none" spc="0" normalizeH="0" baseline="0" noProof="0" dirty="0">
                <a:ln>
                  <a:noFill/>
                </a:ln>
                <a:solidFill>
                  <a:prstClr val="white"/>
                </a:solidFill>
                <a:effectLst/>
                <a:uLnTx/>
                <a:uFillTx/>
                <a:ea typeface="+mn-ea"/>
                <a:cs typeface="+mn-cs"/>
              </a:rPr>
              <a:t>5</a:t>
            </a:r>
            <a:endParaRPr kumimoji="0" lang="en-IN" sz="1000" b="1" i="0" u="none" strike="noStrike" kern="0" cap="none" spc="0" normalizeH="0" baseline="0" noProof="0" dirty="0">
              <a:ln>
                <a:noFill/>
              </a:ln>
              <a:solidFill>
                <a:prstClr val="white"/>
              </a:solidFill>
              <a:effectLst/>
              <a:uLnTx/>
              <a:uFillTx/>
              <a:ea typeface="+mn-ea"/>
              <a:cs typeface="+mn-cs"/>
            </a:endParaRPr>
          </a:p>
        </p:txBody>
      </p:sp>
      <p:sp>
        <p:nvSpPr>
          <p:cNvPr id="67" name="Oval 66">
            <a:extLst>
              <a:ext uri="{FF2B5EF4-FFF2-40B4-BE49-F238E27FC236}">
                <a16:creationId xmlns:a16="http://schemas.microsoft.com/office/drawing/2014/main" id="{137CCECA-039D-DB96-221E-2530E5DF9500}"/>
              </a:ext>
            </a:extLst>
          </p:cNvPr>
          <p:cNvSpPr/>
          <p:nvPr/>
        </p:nvSpPr>
        <p:spPr>
          <a:xfrm>
            <a:off x="221226" y="5502570"/>
            <a:ext cx="298800" cy="298800"/>
          </a:xfrm>
          <a:prstGeom prst="ellipse">
            <a:avLst/>
          </a:prstGeom>
          <a:solidFill>
            <a:schemeClr val="tx1"/>
          </a:solidFill>
          <a:ln>
            <a:noFill/>
          </a:ln>
        </p:spPr>
        <p:style>
          <a:lnRef idx="1">
            <a:schemeClr val="accent1"/>
          </a:lnRef>
          <a:fillRef idx="3">
            <a:schemeClr val="accent1"/>
          </a:fillRef>
          <a:effectRef idx="2">
            <a:schemeClr val="accent1"/>
          </a:effectRef>
          <a:fontRef idx="minor">
            <a:schemeClr val="lt1"/>
          </a:fontRef>
        </p:style>
        <p:txBody>
          <a:bodyPr lIns="34290" rIns="34290" rtlCol="0" anchor="ctr">
            <a:noAutofit/>
          </a:bodyPr>
          <a:lstStyle/>
          <a:p>
            <a:pPr marL="0" marR="0" lvl="0" indent="0" algn="ctr" defTabSz="914240" rtl="0" eaLnBrk="1" fontAlgn="auto" latinLnBrk="0" hangingPunct="1">
              <a:lnSpc>
                <a:spcPct val="100000"/>
              </a:lnSpc>
              <a:spcBef>
                <a:spcPts val="300"/>
              </a:spcBef>
              <a:spcAft>
                <a:spcPts val="0"/>
              </a:spcAft>
              <a:buClrTx/>
              <a:buSzTx/>
              <a:buFontTx/>
              <a:buNone/>
              <a:tabLst/>
              <a:defRPr/>
            </a:pPr>
            <a:r>
              <a:rPr kumimoji="0" lang="en-US" sz="1000" b="1" i="0" u="none" strike="noStrike" kern="0" cap="none" spc="0" normalizeH="0" baseline="0" noProof="0" dirty="0">
                <a:ln>
                  <a:noFill/>
                </a:ln>
                <a:solidFill>
                  <a:prstClr val="white"/>
                </a:solidFill>
                <a:effectLst/>
                <a:uLnTx/>
                <a:uFillTx/>
                <a:ea typeface="+mn-ea"/>
                <a:cs typeface="+mn-cs"/>
              </a:rPr>
              <a:t>6</a:t>
            </a:r>
            <a:endParaRPr kumimoji="0" lang="en-IN" sz="1000" b="1" i="0" u="none" strike="noStrike" kern="0" cap="none" spc="0" normalizeH="0" baseline="0" noProof="0" dirty="0">
              <a:ln>
                <a:noFill/>
              </a:ln>
              <a:solidFill>
                <a:prstClr val="white"/>
              </a:solidFill>
              <a:effectLst/>
              <a:uLnTx/>
              <a:uFillTx/>
              <a:ea typeface="+mn-ea"/>
              <a:cs typeface="+mn-cs"/>
            </a:endParaRPr>
          </a:p>
        </p:txBody>
      </p:sp>
      <p:sp>
        <p:nvSpPr>
          <p:cNvPr id="68" name="Isosceles Triangle 67">
            <a:extLst>
              <a:ext uri="{FF2B5EF4-FFF2-40B4-BE49-F238E27FC236}">
                <a16:creationId xmlns:a16="http://schemas.microsoft.com/office/drawing/2014/main" id="{04D49206-7265-7035-E224-922BECACA81C}"/>
              </a:ext>
            </a:extLst>
          </p:cNvPr>
          <p:cNvSpPr/>
          <p:nvPr/>
        </p:nvSpPr>
        <p:spPr>
          <a:xfrm rot="5400000">
            <a:off x="4415259" y="2135491"/>
            <a:ext cx="313484" cy="232883"/>
          </a:xfrm>
          <a:prstGeom prst="triangl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9" name="Isosceles Triangle 68">
            <a:extLst>
              <a:ext uri="{FF2B5EF4-FFF2-40B4-BE49-F238E27FC236}">
                <a16:creationId xmlns:a16="http://schemas.microsoft.com/office/drawing/2014/main" id="{9FD6D6E6-B818-EAC6-4A5A-6EC81A2CABBC}"/>
              </a:ext>
            </a:extLst>
          </p:cNvPr>
          <p:cNvSpPr/>
          <p:nvPr/>
        </p:nvSpPr>
        <p:spPr>
          <a:xfrm rot="5400000">
            <a:off x="4415258" y="2815499"/>
            <a:ext cx="313484" cy="232883"/>
          </a:xfrm>
          <a:prstGeom prst="triangl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0" name="Isosceles Triangle 69">
            <a:extLst>
              <a:ext uri="{FF2B5EF4-FFF2-40B4-BE49-F238E27FC236}">
                <a16:creationId xmlns:a16="http://schemas.microsoft.com/office/drawing/2014/main" id="{AE93E0E6-7194-1B61-1A2E-878A99160A4E}"/>
              </a:ext>
            </a:extLst>
          </p:cNvPr>
          <p:cNvSpPr/>
          <p:nvPr/>
        </p:nvSpPr>
        <p:spPr>
          <a:xfrm rot="5400000">
            <a:off x="4415258" y="3495507"/>
            <a:ext cx="313484" cy="232883"/>
          </a:xfrm>
          <a:prstGeom prst="triangl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1" name="Isosceles Triangle 70">
            <a:extLst>
              <a:ext uri="{FF2B5EF4-FFF2-40B4-BE49-F238E27FC236}">
                <a16:creationId xmlns:a16="http://schemas.microsoft.com/office/drawing/2014/main" id="{40F22445-6ABA-5993-07DB-F6DE9111BEFA}"/>
              </a:ext>
            </a:extLst>
          </p:cNvPr>
          <p:cNvSpPr/>
          <p:nvPr/>
        </p:nvSpPr>
        <p:spPr>
          <a:xfrm rot="5400000">
            <a:off x="4415258" y="4175515"/>
            <a:ext cx="313484" cy="232883"/>
          </a:xfrm>
          <a:prstGeom prst="triangl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2" name="Isosceles Triangle 71">
            <a:extLst>
              <a:ext uri="{FF2B5EF4-FFF2-40B4-BE49-F238E27FC236}">
                <a16:creationId xmlns:a16="http://schemas.microsoft.com/office/drawing/2014/main" id="{FA5A53A7-11F8-E347-DF8A-5E9EAD5B1816}"/>
              </a:ext>
            </a:extLst>
          </p:cNvPr>
          <p:cNvSpPr/>
          <p:nvPr/>
        </p:nvSpPr>
        <p:spPr>
          <a:xfrm rot="5400000">
            <a:off x="4415258" y="4855523"/>
            <a:ext cx="313484" cy="232883"/>
          </a:xfrm>
          <a:prstGeom prst="triangl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73" name="Isosceles Triangle 72">
            <a:extLst>
              <a:ext uri="{FF2B5EF4-FFF2-40B4-BE49-F238E27FC236}">
                <a16:creationId xmlns:a16="http://schemas.microsoft.com/office/drawing/2014/main" id="{D4307F9B-882D-0B28-B91D-B2C01889C10A}"/>
              </a:ext>
            </a:extLst>
          </p:cNvPr>
          <p:cNvSpPr/>
          <p:nvPr/>
        </p:nvSpPr>
        <p:spPr>
          <a:xfrm rot="5400000">
            <a:off x="4415258" y="5535529"/>
            <a:ext cx="313484" cy="232883"/>
          </a:xfrm>
          <a:prstGeom prst="triangle">
            <a:avLst/>
          </a:prstGeom>
          <a:solidFill>
            <a:schemeClr val="bg1">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Tree>
    <p:extLst>
      <p:ext uri="{BB962C8B-B14F-4D97-AF65-F5344CB8AC3E}">
        <p14:creationId xmlns:p14="http://schemas.microsoft.com/office/powerpoint/2010/main" val="3711798669"/>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8FC3B90B-E537-4A0F-92CC-20E0EA43AD2F}"/>
              </a:ext>
            </a:extLst>
          </p:cNvPr>
          <p:cNvSpPr/>
          <p:nvPr/>
        </p:nvSpPr>
        <p:spPr>
          <a:xfrm>
            <a:off x="6304936" y="0"/>
            <a:ext cx="2839064"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8" name="Title 17">
            <a:extLst>
              <a:ext uri="{FF2B5EF4-FFF2-40B4-BE49-F238E27FC236}">
                <a16:creationId xmlns:a16="http://schemas.microsoft.com/office/drawing/2014/main" id="{B9F12395-35B5-4667-832A-764A07B1A338}"/>
              </a:ext>
            </a:extLst>
          </p:cNvPr>
          <p:cNvSpPr>
            <a:spLocks noGrp="1"/>
          </p:cNvSpPr>
          <p:nvPr>
            <p:ph type="title"/>
          </p:nvPr>
        </p:nvSpPr>
        <p:spPr>
          <a:xfrm>
            <a:off x="221226" y="365126"/>
            <a:ext cx="5648632" cy="578772"/>
          </a:xfrm>
        </p:spPr>
        <p:txBody>
          <a:bodyPr/>
          <a:lstStyle/>
          <a:p>
            <a:r>
              <a:rPr lang="en-US" dirty="0"/>
              <a:t>Text with Right Image Panel</a:t>
            </a:r>
          </a:p>
        </p:txBody>
      </p:sp>
      <p:pic>
        <p:nvPicPr>
          <p:cNvPr id="3" name="Picture 2">
            <a:extLst>
              <a:ext uri="{FF2B5EF4-FFF2-40B4-BE49-F238E27FC236}">
                <a16:creationId xmlns:a16="http://schemas.microsoft.com/office/drawing/2014/main" id="{6C62E569-1073-4000-BD58-C4467D0040B8}"/>
              </a:ext>
            </a:extLst>
          </p:cNvPr>
          <p:cNvPicPr>
            <a:picLocks noChangeAspect="1"/>
          </p:cNvPicPr>
          <p:nvPr/>
        </p:nvPicPr>
        <p:blipFill>
          <a:blip r:embed="rId2">
            <a:extLst>
              <a:ext uri="{28A0092B-C50C-407E-A947-70E740481C1C}">
                <a14:useLocalDpi xmlns:a14="http://schemas.microsoft.com/office/drawing/2010/main" val="0"/>
              </a:ext>
            </a:extLst>
          </a:blip>
          <a:srcRect l="9816" t="7368" r="16546" b="11052"/>
          <a:stretch>
            <a:fillRect/>
          </a:stretch>
        </p:blipFill>
        <p:spPr>
          <a:xfrm>
            <a:off x="3906932" y="1292596"/>
            <a:ext cx="4871946" cy="4797706"/>
          </a:xfrm>
          <a:custGeom>
            <a:avLst/>
            <a:gdLst>
              <a:gd name="connsiteX0" fmla="*/ 0 w 6701742"/>
              <a:gd name="connsiteY0" fmla="*/ 0 h 4949716"/>
              <a:gd name="connsiteX1" fmla="*/ 6701742 w 6701742"/>
              <a:gd name="connsiteY1" fmla="*/ 0 h 4949716"/>
              <a:gd name="connsiteX2" fmla="*/ 6701742 w 6701742"/>
              <a:gd name="connsiteY2" fmla="*/ 4949716 h 4949716"/>
              <a:gd name="connsiteX3" fmla="*/ 0 w 6701742"/>
              <a:gd name="connsiteY3" fmla="*/ 4949716 h 4949716"/>
            </a:gdLst>
            <a:ahLst/>
            <a:cxnLst>
              <a:cxn ang="0">
                <a:pos x="connsiteX0" y="connsiteY0"/>
              </a:cxn>
              <a:cxn ang="0">
                <a:pos x="connsiteX1" y="connsiteY1"/>
              </a:cxn>
              <a:cxn ang="0">
                <a:pos x="connsiteX2" y="connsiteY2"/>
              </a:cxn>
              <a:cxn ang="0">
                <a:pos x="connsiteX3" y="connsiteY3"/>
              </a:cxn>
            </a:cxnLst>
            <a:rect l="l" t="t" r="r" b="b"/>
            <a:pathLst>
              <a:path w="6701742" h="4949716">
                <a:moveTo>
                  <a:pt x="0" y="0"/>
                </a:moveTo>
                <a:lnTo>
                  <a:pt x="6701742" y="0"/>
                </a:lnTo>
                <a:lnTo>
                  <a:pt x="6701742" y="4949716"/>
                </a:lnTo>
                <a:lnTo>
                  <a:pt x="0" y="4949716"/>
                </a:lnTo>
                <a:close/>
              </a:path>
            </a:pathLst>
          </a:custGeom>
        </p:spPr>
      </p:pic>
      <p:sp>
        <p:nvSpPr>
          <p:cNvPr id="7" name="TextBox 6">
            <a:extLst>
              <a:ext uri="{FF2B5EF4-FFF2-40B4-BE49-F238E27FC236}">
                <a16:creationId xmlns:a16="http://schemas.microsoft.com/office/drawing/2014/main" id="{87F12C23-413B-42EF-8091-BC28A18F2D12}"/>
              </a:ext>
            </a:extLst>
          </p:cNvPr>
          <p:cNvSpPr txBox="1"/>
          <p:nvPr/>
        </p:nvSpPr>
        <p:spPr>
          <a:xfrm>
            <a:off x="221227" y="2401728"/>
            <a:ext cx="3242498" cy="2215991"/>
          </a:xfrm>
          <a:prstGeom prst="rect">
            <a:avLst/>
          </a:prstGeom>
          <a:noFill/>
        </p:spPr>
        <p:txBody>
          <a:bodyPr wrap="square" lIns="0" tIns="0" rIns="0" bIns="0" rtlCol="0">
            <a:spAutoFit/>
          </a:bodyPr>
          <a:lstStyle/>
          <a:p>
            <a:r>
              <a:rPr lang="en-US"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Nullam dolor nisl, </a:t>
            </a:r>
            <a:endParaRPr lang="en-PH" dirty="0"/>
          </a:p>
        </p:txBody>
      </p:sp>
      <p:sp>
        <p:nvSpPr>
          <p:cNvPr id="12" name="TextBox 11">
            <a:extLst>
              <a:ext uri="{FF2B5EF4-FFF2-40B4-BE49-F238E27FC236}">
                <a16:creationId xmlns:a16="http://schemas.microsoft.com/office/drawing/2014/main" id="{78EBA3C6-8186-4F1A-A83C-F8E13F412507}"/>
              </a:ext>
            </a:extLst>
          </p:cNvPr>
          <p:cNvSpPr txBox="1"/>
          <p:nvPr/>
        </p:nvSpPr>
        <p:spPr>
          <a:xfrm>
            <a:off x="221227" y="4954607"/>
            <a:ext cx="3242498" cy="861774"/>
          </a:xfrm>
          <a:prstGeom prst="rect">
            <a:avLst/>
          </a:prstGeom>
          <a:noFill/>
        </p:spPr>
        <p:txBody>
          <a:bodyPr wrap="square" lIns="0" tIns="0" rIns="0" bIns="0" rtlCol="0">
            <a:spAutoFit/>
          </a:bodyPr>
          <a:lstStyle/>
          <a:p>
            <a:r>
              <a:rPr lang="en-US" b="1" dirty="0"/>
              <a:t>Lorem ipsum dolor sit amet, consectetur adipiscing elit. Ut tempor, quam et mattis pulvinar, mauris ligula suscipit arcu, sed elementum</a:t>
            </a:r>
            <a:endParaRPr lang="en-PH" b="1" dirty="0"/>
          </a:p>
        </p:txBody>
      </p:sp>
      <p:sp>
        <p:nvSpPr>
          <p:cNvPr id="14" name="Text Placeholder 19">
            <a:extLst>
              <a:ext uri="{FF2B5EF4-FFF2-40B4-BE49-F238E27FC236}">
                <a16:creationId xmlns:a16="http://schemas.microsoft.com/office/drawing/2014/main" id="{AEB2EDA7-E553-40A1-867A-131552F6F403}"/>
              </a:ext>
            </a:extLst>
          </p:cNvPr>
          <p:cNvSpPr txBox="1">
            <a:spLocks/>
          </p:cNvSpPr>
          <p:nvPr/>
        </p:nvSpPr>
        <p:spPr>
          <a:xfrm>
            <a:off x="221226" y="1458384"/>
            <a:ext cx="324249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5" name="Straight Connector 14">
            <a:extLst>
              <a:ext uri="{FF2B5EF4-FFF2-40B4-BE49-F238E27FC236}">
                <a16:creationId xmlns:a16="http://schemas.microsoft.com/office/drawing/2014/main" id="{A904B432-A3C8-4C34-9BCF-FD179B4C9689}"/>
              </a:ext>
            </a:extLst>
          </p:cNvPr>
          <p:cNvCxnSpPr>
            <a:cxnSpLocks/>
          </p:cNvCxnSpPr>
          <p:nvPr/>
        </p:nvCxnSpPr>
        <p:spPr>
          <a:xfrm>
            <a:off x="221458" y="201652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8184546"/>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66E5E4CD-325F-4822-8EB6-B1C34B268FFD}"/>
              </a:ext>
            </a:extLst>
          </p:cNvPr>
          <p:cNvSpPr/>
          <p:nvPr/>
        </p:nvSpPr>
        <p:spPr>
          <a:xfrm>
            <a:off x="0" y="0"/>
            <a:ext cx="2839064"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2" name="Title 11">
            <a:extLst>
              <a:ext uri="{FF2B5EF4-FFF2-40B4-BE49-F238E27FC236}">
                <a16:creationId xmlns:a16="http://schemas.microsoft.com/office/drawing/2014/main" id="{6BA82D68-D14E-4C80-B6A6-D2B2E7B6BC4F}"/>
              </a:ext>
            </a:extLst>
          </p:cNvPr>
          <p:cNvSpPr>
            <a:spLocks noGrp="1"/>
          </p:cNvSpPr>
          <p:nvPr>
            <p:ph type="title"/>
          </p:nvPr>
        </p:nvSpPr>
        <p:spPr>
          <a:xfrm>
            <a:off x="3075039" y="365126"/>
            <a:ext cx="5847735" cy="578772"/>
          </a:xfrm>
        </p:spPr>
        <p:txBody>
          <a:bodyPr/>
          <a:lstStyle/>
          <a:p>
            <a:r>
              <a:rPr lang="en-US" dirty="0"/>
              <a:t>Two Image-Header Cards with Text</a:t>
            </a:r>
          </a:p>
        </p:txBody>
      </p:sp>
      <p:pic>
        <p:nvPicPr>
          <p:cNvPr id="4" name="Picture 3">
            <a:extLst>
              <a:ext uri="{FF2B5EF4-FFF2-40B4-BE49-F238E27FC236}">
                <a16:creationId xmlns:a16="http://schemas.microsoft.com/office/drawing/2014/main" id="{D74BF129-9841-4557-A389-B271D8F28873}"/>
              </a:ext>
            </a:extLst>
          </p:cNvPr>
          <p:cNvPicPr>
            <a:picLocks noChangeAspect="1"/>
          </p:cNvPicPr>
          <p:nvPr/>
        </p:nvPicPr>
        <p:blipFill rotWithShape="1">
          <a:blip r:embed="rId2">
            <a:extLst>
              <a:ext uri="{28A0092B-C50C-407E-A947-70E740481C1C}">
                <a14:useLocalDpi xmlns:a14="http://schemas.microsoft.com/office/drawing/2010/main" val="0"/>
              </a:ext>
            </a:extLst>
          </a:blip>
          <a:srcRect l="9816" t="26974" r="16546" b="11052"/>
          <a:stretch/>
        </p:blipFill>
        <p:spPr>
          <a:xfrm>
            <a:off x="698780" y="1575296"/>
            <a:ext cx="2764510" cy="2068120"/>
          </a:xfrm>
          <a:custGeom>
            <a:avLst/>
            <a:gdLst>
              <a:gd name="connsiteX0" fmla="*/ 0 w 6701742"/>
              <a:gd name="connsiteY0" fmla="*/ 0 h 4949716"/>
              <a:gd name="connsiteX1" fmla="*/ 6701742 w 6701742"/>
              <a:gd name="connsiteY1" fmla="*/ 0 h 4949716"/>
              <a:gd name="connsiteX2" fmla="*/ 6701742 w 6701742"/>
              <a:gd name="connsiteY2" fmla="*/ 4949716 h 4949716"/>
              <a:gd name="connsiteX3" fmla="*/ 0 w 6701742"/>
              <a:gd name="connsiteY3" fmla="*/ 4949716 h 4949716"/>
            </a:gdLst>
            <a:ahLst/>
            <a:cxnLst>
              <a:cxn ang="0">
                <a:pos x="connsiteX0" y="connsiteY0"/>
              </a:cxn>
              <a:cxn ang="0">
                <a:pos x="connsiteX1" y="connsiteY1"/>
              </a:cxn>
              <a:cxn ang="0">
                <a:pos x="connsiteX2" y="connsiteY2"/>
              </a:cxn>
              <a:cxn ang="0">
                <a:pos x="connsiteX3" y="connsiteY3"/>
              </a:cxn>
            </a:cxnLst>
            <a:rect l="l" t="t" r="r" b="b"/>
            <a:pathLst>
              <a:path w="6701742" h="4949716">
                <a:moveTo>
                  <a:pt x="0" y="0"/>
                </a:moveTo>
                <a:lnTo>
                  <a:pt x="6701742" y="0"/>
                </a:lnTo>
                <a:lnTo>
                  <a:pt x="6701742" y="4949716"/>
                </a:lnTo>
                <a:lnTo>
                  <a:pt x="0" y="4949716"/>
                </a:lnTo>
                <a:close/>
              </a:path>
            </a:pathLst>
          </a:custGeom>
        </p:spPr>
      </p:pic>
      <p:sp>
        <p:nvSpPr>
          <p:cNvPr id="5" name="Rectangle 4">
            <a:extLst>
              <a:ext uri="{FF2B5EF4-FFF2-40B4-BE49-F238E27FC236}">
                <a16:creationId xmlns:a16="http://schemas.microsoft.com/office/drawing/2014/main" id="{BB509A0A-5579-4A18-8085-0E9A2B835AC1}"/>
              </a:ext>
            </a:extLst>
          </p:cNvPr>
          <p:cNvSpPr/>
          <p:nvPr/>
        </p:nvSpPr>
        <p:spPr>
          <a:xfrm>
            <a:off x="698780" y="3115456"/>
            <a:ext cx="2764510" cy="527959"/>
          </a:xfrm>
          <a:prstGeom prst="rect">
            <a:avLst/>
          </a:prstGeom>
          <a:solidFill>
            <a:schemeClr val="accent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algn="ctr"/>
            <a:r>
              <a:rPr lang="en-US" sz="1800" dirty="0"/>
              <a:t>Header</a:t>
            </a:r>
          </a:p>
        </p:txBody>
      </p:sp>
      <p:pic>
        <p:nvPicPr>
          <p:cNvPr id="6" name="Picture 5">
            <a:extLst>
              <a:ext uri="{FF2B5EF4-FFF2-40B4-BE49-F238E27FC236}">
                <a16:creationId xmlns:a16="http://schemas.microsoft.com/office/drawing/2014/main" id="{27B10310-BC13-4713-BCE7-497E14B63BCB}"/>
              </a:ext>
            </a:extLst>
          </p:cNvPr>
          <p:cNvPicPr>
            <a:picLocks noChangeAspect="1"/>
          </p:cNvPicPr>
          <p:nvPr/>
        </p:nvPicPr>
        <p:blipFill rotWithShape="1">
          <a:blip r:embed="rId2">
            <a:extLst>
              <a:ext uri="{28A0092B-C50C-407E-A947-70E740481C1C}">
                <a14:useLocalDpi xmlns:a14="http://schemas.microsoft.com/office/drawing/2010/main" val="0"/>
              </a:ext>
            </a:extLst>
          </a:blip>
          <a:srcRect l="9816" t="26974" r="16546" b="11052"/>
          <a:stretch/>
        </p:blipFill>
        <p:spPr>
          <a:xfrm>
            <a:off x="698780" y="3790059"/>
            <a:ext cx="2764510" cy="2068120"/>
          </a:xfrm>
          <a:custGeom>
            <a:avLst/>
            <a:gdLst>
              <a:gd name="connsiteX0" fmla="*/ 0 w 6701742"/>
              <a:gd name="connsiteY0" fmla="*/ 0 h 4949716"/>
              <a:gd name="connsiteX1" fmla="*/ 6701742 w 6701742"/>
              <a:gd name="connsiteY1" fmla="*/ 0 h 4949716"/>
              <a:gd name="connsiteX2" fmla="*/ 6701742 w 6701742"/>
              <a:gd name="connsiteY2" fmla="*/ 4949716 h 4949716"/>
              <a:gd name="connsiteX3" fmla="*/ 0 w 6701742"/>
              <a:gd name="connsiteY3" fmla="*/ 4949716 h 4949716"/>
            </a:gdLst>
            <a:ahLst/>
            <a:cxnLst>
              <a:cxn ang="0">
                <a:pos x="connsiteX0" y="connsiteY0"/>
              </a:cxn>
              <a:cxn ang="0">
                <a:pos x="connsiteX1" y="connsiteY1"/>
              </a:cxn>
              <a:cxn ang="0">
                <a:pos x="connsiteX2" y="connsiteY2"/>
              </a:cxn>
              <a:cxn ang="0">
                <a:pos x="connsiteX3" y="connsiteY3"/>
              </a:cxn>
            </a:cxnLst>
            <a:rect l="l" t="t" r="r" b="b"/>
            <a:pathLst>
              <a:path w="6701742" h="4949716">
                <a:moveTo>
                  <a:pt x="0" y="0"/>
                </a:moveTo>
                <a:lnTo>
                  <a:pt x="6701742" y="0"/>
                </a:lnTo>
                <a:lnTo>
                  <a:pt x="6701742" y="4949716"/>
                </a:lnTo>
                <a:lnTo>
                  <a:pt x="0" y="4949716"/>
                </a:lnTo>
                <a:close/>
              </a:path>
            </a:pathLst>
          </a:custGeom>
        </p:spPr>
      </p:pic>
      <p:sp>
        <p:nvSpPr>
          <p:cNvPr id="7" name="Rectangle 6">
            <a:extLst>
              <a:ext uri="{FF2B5EF4-FFF2-40B4-BE49-F238E27FC236}">
                <a16:creationId xmlns:a16="http://schemas.microsoft.com/office/drawing/2014/main" id="{3409F9C8-DD6C-4B0D-BF21-57E39F661563}"/>
              </a:ext>
            </a:extLst>
          </p:cNvPr>
          <p:cNvSpPr/>
          <p:nvPr/>
        </p:nvSpPr>
        <p:spPr>
          <a:xfrm>
            <a:off x="698780" y="5330219"/>
            <a:ext cx="2764510" cy="527959"/>
          </a:xfrm>
          <a:prstGeom prst="rect">
            <a:avLst/>
          </a:prstGeom>
          <a:solidFill>
            <a:schemeClr val="accent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algn="ctr"/>
            <a:r>
              <a:rPr lang="en-US" sz="1800" dirty="0"/>
              <a:t>Header</a:t>
            </a:r>
          </a:p>
        </p:txBody>
      </p:sp>
      <p:sp>
        <p:nvSpPr>
          <p:cNvPr id="8" name="TextBox 7">
            <a:extLst>
              <a:ext uri="{FF2B5EF4-FFF2-40B4-BE49-F238E27FC236}">
                <a16:creationId xmlns:a16="http://schemas.microsoft.com/office/drawing/2014/main" id="{9A379C0C-936F-4FEF-AF42-2D318E9142E4}"/>
              </a:ext>
            </a:extLst>
          </p:cNvPr>
          <p:cNvSpPr txBox="1"/>
          <p:nvPr/>
        </p:nvSpPr>
        <p:spPr>
          <a:xfrm>
            <a:off x="3689718" y="1747582"/>
            <a:ext cx="5085572" cy="1723549"/>
          </a:xfrm>
          <a:prstGeom prst="rect">
            <a:avLst/>
          </a:prstGeom>
          <a:noFill/>
        </p:spPr>
        <p:txBody>
          <a:bodyPr wrap="square" lIns="0" tIns="0" rIns="0" bIns="0" rtlCol="0" anchor="ctr">
            <a:spAutoFit/>
          </a:bodyPr>
          <a:lstStyle/>
          <a:p>
            <a:r>
              <a:rPr lang="en-US" sz="16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Nullam dolor nisl</a:t>
            </a:r>
          </a:p>
        </p:txBody>
      </p:sp>
      <p:sp>
        <p:nvSpPr>
          <p:cNvPr id="9" name="TextBox 8">
            <a:extLst>
              <a:ext uri="{FF2B5EF4-FFF2-40B4-BE49-F238E27FC236}">
                <a16:creationId xmlns:a16="http://schemas.microsoft.com/office/drawing/2014/main" id="{CAD76734-B4D4-4748-B566-515B567F0835}"/>
              </a:ext>
            </a:extLst>
          </p:cNvPr>
          <p:cNvSpPr txBox="1"/>
          <p:nvPr/>
        </p:nvSpPr>
        <p:spPr>
          <a:xfrm>
            <a:off x="3689718" y="3962345"/>
            <a:ext cx="5085572" cy="1723549"/>
          </a:xfrm>
          <a:prstGeom prst="rect">
            <a:avLst/>
          </a:prstGeom>
          <a:noFill/>
        </p:spPr>
        <p:txBody>
          <a:bodyPr wrap="square" lIns="0" tIns="0" rIns="0" bIns="0" rtlCol="0" anchor="ctr">
            <a:spAutoFit/>
          </a:bodyPr>
          <a:lstStyle/>
          <a:p>
            <a:r>
              <a:rPr lang="en-US" sz="16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Nullam dolor nisl</a:t>
            </a:r>
          </a:p>
        </p:txBody>
      </p:sp>
      <p:cxnSp>
        <p:nvCxnSpPr>
          <p:cNvPr id="10" name="Straight Connector 9">
            <a:extLst>
              <a:ext uri="{FF2B5EF4-FFF2-40B4-BE49-F238E27FC236}">
                <a16:creationId xmlns:a16="http://schemas.microsoft.com/office/drawing/2014/main" id="{53C40B40-C2CC-4F98-B41F-2A4A757AEC54}"/>
              </a:ext>
            </a:extLst>
          </p:cNvPr>
          <p:cNvCxnSpPr/>
          <p:nvPr/>
        </p:nvCxnSpPr>
        <p:spPr>
          <a:xfrm>
            <a:off x="3689718" y="3716738"/>
            <a:ext cx="5054232" cy="0"/>
          </a:xfrm>
          <a:prstGeom prst="line">
            <a:avLst/>
          </a:prstGeom>
          <a:ln>
            <a:solidFill>
              <a:schemeClr val="tx2"/>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1334662"/>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C376C503-D618-4B0F-8D81-EACC62CEAA1B}"/>
              </a:ext>
            </a:extLst>
          </p:cNvPr>
          <p:cNvSpPr/>
          <p:nvPr/>
        </p:nvSpPr>
        <p:spPr>
          <a:xfrm>
            <a:off x="0" y="0"/>
            <a:ext cx="2839064"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3" name="Picture 2">
            <a:extLst>
              <a:ext uri="{FF2B5EF4-FFF2-40B4-BE49-F238E27FC236}">
                <a16:creationId xmlns:a16="http://schemas.microsoft.com/office/drawing/2014/main" id="{91B93AC6-F744-44CB-86CE-94AF1A1E5BD8}"/>
              </a:ext>
            </a:extLst>
          </p:cNvPr>
          <p:cNvPicPr>
            <a:picLocks noChangeAspect="1"/>
          </p:cNvPicPr>
          <p:nvPr/>
        </p:nvPicPr>
        <p:blipFill rotWithShape="1">
          <a:blip r:embed="rId2">
            <a:extLst>
              <a:ext uri="{28A0092B-C50C-407E-A947-70E740481C1C}">
                <a14:useLocalDpi xmlns:a14="http://schemas.microsoft.com/office/drawing/2010/main" val="0"/>
              </a:ext>
            </a:extLst>
          </a:blip>
          <a:srcRect l="9816" t="26974" r="16546" b="36202"/>
          <a:stretch/>
        </p:blipFill>
        <p:spPr>
          <a:xfrm>
            <a:off x="698780" y="1778360"/>
            <a:ext cx="2764510" cy="1228864"/>
          </a:xfrm>
          <a:custGeom>
            <a:avLst/>
            <a:gdLst>
              <a:gd name="connsiteX0" fmla="*/ 0 w 6701742"/>
              <a:gd name="connsiteY0" fmla="*/ 0 h 4949716"/>
              <a:gd name="connsiteX1" fmla="*/ 6701742 w 6701742"/>
              <a:gd name="connsiteY1" fmla="*/ 0 h 4949716"/>
              <a:gd name="connsiteX2" fmla="*/ 6701742 w 6701742"/>
              <a:gd name="connsiteY2" fmla="*/ 4949716 h 4949716"/>
              <a:gd name="connsiteX3" fmla="*/ 0 w 6701742"/>
              <a:gd name="connsiteY3" fmla="*/ 4949716 h 4949716"/>
            </a:gdLst>
            <a:ahLst/>
            <a:cxnLst>
              <a:cxn ang="0">
                <a:pos x="connsiteX0" y="connsiteY0"/>
              </a:cxn>
              <a:cxn ang="0">
                <a:pos x="connsiteX1" y="connsiteY1"/>
              </a:cxn>
              <a:cxn ang="0">
                <a:pos x="connsiteX2" y="connsiteY2"/>
              </a:cxn>
              <a:cxn ang="0">
                <a:pos x="connsiteX3" y="connsiteY3"/>
              </a:cxn>
            </a:cxnLst>
            <a:rect l="l" t="t" r="r" b="b"/>
            <a:pathLst>
              <a:path w="6701742" h="4949716">
                <a:moveTo>
                  <a:pt x="0" y="0"/>
                </a:moveTo>
                <a:lnTo>
                  <a:pt x="6701742" y="0"/>
                </a:lnTo>
                <a:lnTo>
                  <a:pt x="6701742" y="4949716"/>
                </a:lnTo>
                <a:lnTo>
                  <a:pt x="0" y="4949716"/>
                </a:lnTo>
                <a:close/>
              </a:path>
            </a:pathLst>
          </a:custGeom>
        </p:spPr>
      </p:pic>
      <p:sp>
        <p:nvSpPr>
          <p:cNvPr id="4" name="Rectangle 3">
            <a:extLst>
              <a:ext uri="{FF2B5EF4-FFF2-40B4-BE49-F238E27FC236}">
                <a16:creationId xmlns:a16="http://schemas.microsoft.com/office/drawing/2014/main" id="{B51491BE-57ED-466B-8E99-C98DCB101860}"/>
              </a:ext>
            </a:extLst>
          </p:cNvPr>
          <p:cNvSpPr/>
          <p:nvPr/>
        </p:nvSpPr>
        <p:spPr>
          <a:xfrm>
            <a:off x="698780" y="2693139"/>
            <a:ext cx="2764510" cy="314085"/>
          </a:xfrm>
          <a:prstGeom prst="rect">
            <a:avLst/>
          </a:prstGeom>
          <a:solidFill>
            <a:schemeClr val="accent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algn="ctr"/>
            <a:r>
              <a:rPr lang="en-US" sz="1800" dirty="0"/>
              <a:t>Header</a:t>
            </a:r>
          </a:p>
        </p:txBody>
      </p:sp>
      <p:sp>
        <p:nvSpPr>
          <p:cNvPr id="5" name="TextBox 4">
            <a:extLst>
              <a:ext uri="{FF2B5EF4-FFF2-40B4-BE49-F238E27FC236}">
                <a16:creationId xmlns:a16="http://schemas.microsoft.com/office/drawing/2014/main" id="{A7147CD5-4CB0-4FE6-BC54-A8894D869CB0}"/>
              </a:ext>
            </a:extLst>
          </p:cNvPr>
          <p:cNvSpPr txBox="1"/>
          <p:nvPr/>
        </p:nvSpPr>
        <p:spPr>
          <a:xfrm>
            <a:off x="3689718" y="1913174"/>
            <a:ext cx="5085572" cy="959236"/>
          </a:xfrm>
          <a:prstGeom prst="rect">
            <a:avLst/>
          </a:prstGeom>
          <a:noFill/>
        </p:spPr>
        <p:txBody>
          <a:bodyPr wrap="square" lIns="0" tIns="0" rIns="0" bIns="0" rtlCol="0" anchor="ctr">
            <a:normAutofit fontScale="92500" lnSpcReduction="20000"/>
          </a:bodyPr>
          <a:lstStyle/>
          <a:p>
            <a:r>
              <a:rPr lang="en-US"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r>
              <a:rPr lang="en-US" dirty="0" err="1"/>
              <a:t>Nullam</a:t>
            </a:r>
            <a:r>
              <a:rPr lang="en-US" dirty="0"/>
              <a:t> dolor</a:t>
            </a:r>
          </a:p>
        </p:txBody>
      </p:sp>
      <p:cxnSp>
        <p:nvCxnSpPr>
          <p:cNvPr id="6" name="Straight Connector 5">
            <a:extLst>
              <a:ext uri="{FF2B5EF4-FFF2-40B4-BE49-F238E27FC236}">
                <a16:creationId xmlns:a16="http://schemas.microsoft.com/office/drawing/2014/main" id="{157B006D-7D99-4BCB-81B2-C736DE49A19E}"/>
              </a:ext>
            </a:extLst>
          </p:cNvPr>
          <p:cNvCxnSpPr/>
          <p:nvPr/>
        </p:nvCxnSpPr>
        <p:spPr>
          <a:xfrm>
            <a:off x="3689718" y="3054765"/>
            <a:ext cx="5054232" cy="0"/>
          </a:xfrm>
          <a:prstGeom prst="line">
            <a:avLst/>
          </a:prstGeom>
          <a:ln>
            <a:solidFill>
              <a:schemeClr val="tx2"/>
            </a:solidFill>
            <a:prstDash val="sysDot"/>
          </a:ln>
        </p:spPr>
        <p:style>
          <a:lnRef idx="1">
            <a:schemeClr val="accent1"/>
          </a:lnRef>
          <a:fillRef idx="0">
            <a:schemeClr val="accent1"/>
          </a:fillRef>
          <a:effectRef idx="0">
            <a:schemeClr val="accent1"/>
          </a:effectRef>
          <a:fontRef idx="minor">
            <a:schemeClr val="tx1"/>
          </a:fontRef>
        </p:style>
      </p:cxnSp>
      <p:pic>
        <p:nvPicPr>
          <p:cNvPr id="7" name="Picture 6">
            <a:extLst>
              <a:ext uri="{FF2B5EF4-FFF2-40B4-BE49-F238E27FC236}">
                <a16:creationId xmlns:a16="http://schemas.microsoft.com/office/drawing/2014/main" id="{0B648AE1-D22F-4290-8860-DFFCF3206DEB}"/>
              </a:ext>
            </a:extLst>
          </p:cNvPr>
          <p:cNvPicPr>
            <a:picLocks noChangeAspect="1"/>
          </p:cNvPicPr>
          <p:nvPr/>
        </p:nvPicPr>
        <p:blipFill rotWithShape="1">
          <a:blip r:embed="rId2">
            <a:extLst>
              <a:ext uri="{28A0092B-C50C-407E-A947-70E740481C1C}">
                <a14:useLocalDpi xmlns:a14="http://schemas.microsoft.com/office/drawing/2010/main" val="0"/>
              </a:ext>
            </a:extLst>
          </a:blip>
          <a:srcRect l="9816" t="26974" r="16546" b="36202"/>
          <a:stretch/>
        </p:blipFill>
        <p:spPr>
          <a:xfrm>
            <a:off x="698780" y="3102306"/>
            <a:ext cx="2764510" cy="1228864"/>
          </a:xfrm>
          <a:custGeom>
            <a:avLst/>
            <a:gdLst>
              <a:gd name="connsiteX0" fmla="*/ 0 w 6701742"/>
              <a:gd name="connsiteY0" fmla="*/ 0 h 4949716"/>
              <a:gd name="connsiteX1" fmla="*/ 6701742 w 6701742"/>
              <a:gd name="connsiteY1" fmla="*/ 0 h 4949716"/>
              <a:gd name="connsiteX2" fmla="*/ 6701742 w 6701742"/>
              <a:gd name="connsiteY2" fmla="*/ 4949716 h 4949716"/>
              <a:gd name="connsiteX3" fmla="*/ 0 w 6701742"/>
              <a:gd name="connsiteY3" fmla="*/ 4949716 h 4949716"/>
            </a:gdLst>
            <a:ahLst/>
            <a:cxnLst>
              <a:cxn ang="0">
                <a:pos x="connsiteX0" y="connsiteY0"/>
              </a:cxn>
              <a:cxn ang="0">
                <a:pos x="connsiteX1" y="connsiteY1"/>
              </a:cxn>
              <a:cxn ang="0">
                <a:pos x="connsiteX2" y="connsiteY2"/>
              </a:cxn>
              <a:cxn ang="0">
                <a:pos x="connsiteX3" y="connsiteY3"/>
              </a:cxn>
            </a:cxnLst>
            <a:rect l="l" t="t" r="r" b="b"/>
            <a:pathLst>
              <a:path w="6701742" h="4949716">
                <a:moveTo>
                  <a:pt x="0" y="0"/>
                </a:moveTo>
                <a:lnTo>
                  <a:pt x="6701742" y="0"/>
                </a:lnTo>
                <a:lnTo>
                  <a:pt x="6701742" y="4949716"/>
                </a:lnTo>
                <a:lnTo>
                  <a:pt x="0" y="4949716"/>
                </a:lnTo>
                <a:close/>
              </a:path>
            </a:pathLst>
          </a:custGeom>
        </p:spPr>
      </p:pic>
      <p:sp>
        <p:nvSpPr>
          <p:cNvPr id="8" name="Rectangle 7">
            <a:extLst>
              <a:ext uri="{FF2B5EF4-FFF2-40B4-BE49-F238E27FC236}">
                <a16:creationId xmlns:a16="http://schemas.microsoft.com/office/drawing/2014/main" id="{41DC1C34-6D86-43E2-924D-7BE28804C540}"/>
              </a:ext>
            </a:extLst>
          </p:cNvPr>
          <p:cNvSpPr/>
          <p:nvPr/>
        </p:nvSpPr>
        <p:spPr>
          <a:xfrm>
            <a:off x="698780" y="4017085"/>
            <a:ext cx="2764510" cy="314085"/>
          </a:xfrm>
          <a:prstGeom prst="rect">
            <a:avLst/>
          </a:prstGeom>
          <a:solidFill>
            <a:schemeClr val="accent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algn="ctr"/>
            <a:r>
              <a:rPr lang="en-US" sz="1800" dirty="0"/>
              <a:t>Header</a:t>
            </a:r>
          </a:p>
        </p:txBody>
      </p:sp>
      <p:pic>
        <p:nvPicPr>
          <p:cNvPr id="9" name="Picture 8">
            <a:extLst>
              <a:ext uri="{FF2B5EF4-FFF2-40B4-BE49-F238E27FC236}">
                <a16:creationId xmlns:a16="http://schemas.microsoft.com/office/drawing/2014/main" id="{02B68123-8F0B-41F0-BD4C-C9170B5D759B}"/>
              </a:ext>
            </a:extLst>
          </p:cNvPr>
          <p:cNvPicPr>
            <a:picLocks noChangeAspect="1"/>
          </p:cNvPicPr>
          <p:nvPr/>
        </p:nvPicPr>
        <p:blipFill rotWithShape="1">
          <a:blip r:embed="rId2">
            <a:extLst>
              <a:ext uri="{28A0092B-C50C-407E-A947-70E740481C1C}">
                <a14:useLocalDpi xmlns:a14="http://schemas.microsoft.com/office/drawing/2010/main" val="0"/>
              </a:ext>
            </a:extLst>
          </a:blip>
          <a:srcRect l="9816" t="26974" r="16546" b="36202"/>
          <a:stretch/>
        </p:blipFill>
        <p:spPr>
          <a:xfrm>
            <a:off x="698780" y="4426252"/>
            <a:ext cx="2764510" cy="1228864"/>
          </a:xfrm>
          <a:custGeom>
            <a:avLst/>
            <a:gdLst>
              <a:gd name="connsiteX0" fmla="*/ 0 w 6701742"/>
              <a:gd name="connsiteY0" fmla="*/ 0 h 4949716"/>
              <a:gd name="connsiteX1" fmla="*/ 6701742 w 6701742"/>
              <a:gd name="connsiteY1" fmla="*/ 0 h 4949716"/>
              <a:gd name="connsiteX2" fmla="*/ 6701742 w 6701742"/>
              <a:gd name="connsiteY2" fmla="*/ 4949716 h 4949716"/>
              <a:gd name="connsiteX3" fmla="*/ 0 w 6701742"/>
              <a:gd name="connsiteY3" fmla="*/ 4949716 h 4949716"/>
            </a:gdLst>
            <a:ahLst/>
            <a:cxnLst>
              <a:cxn ang="0">
                <a:pos x="connsiteX0" y="connsiteY0"/>
              </a:cxn>
              <a:cxn ang="0">
                <a:pos x="connsiteX1" y="connsiteY1"/>
              </a:cxn>
              <a:cxn ang="0">
                <a:pos x="connsiteX2" y="connsiteY2"/>
              </a:cxn>
              <a:cxn ang="0">
                <a:pos x="connsiteX3" y="connsiteY3"/>
              </a:cxn>
            </a:cxnLst>
            <a:rect l="l" t="t" r="r" b="b"/>
            <a:pathLst>
              <a:path w="6701742" h="4949716">
                <a:moveTo>
                  <a:pt x="0" y="0"/>
                </a:moveTo>
                <a:lnTo>
                  <a:pt x="6701742" y="0"/>
                </a:lnTo>
                <a:lnTo>
                  <a:pt x="6701742" y="4949716"/>
                </a:lnTo>
                <a:lnTo>
                  <a:pt x="0" y="4949716"/>
                </a:lnTo>
                <a:close/>
              </a:path>
            </a:pathLst>
          </a:custGeom>
        </p:spPr>
      </p:pic>
      <p:sp>
        <p:nvSpPr>
          <p:cNvPr id="10" name="Rectangle 9">
            <a:extLst>
              <a:ext uri="{FF2B5EF4-FFF2-40B4-BE49-F238E27FC236}">
                <a16:creationId xmlns:a16="http://schemas.microsoft.com/office/drawing/2014/main" id="{87297E31-0CC0-4BD6-B250-A623B4082FD7}"/>
              </a:ext>
            </a:extLst>
          </p:cNvPr>
          <p:cNvSpPr/>
          <p:nvPr/>
        </p:nvSpPr>
        <p:spPr>
          <a:xfrm>
            <a:off x="698780" y="5341031"/>
            <a:ext cx="2764510" cy="314085"/>
          </a:xfrm>
          <a:prstGeom prst="rect">
            <a:avLst/>
          </a:prstGeom>
          <a:solidFill>
            <a:schemeClr val="accent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fontScale="92500" lnSpcReduction="20000"/>
          </a:bodyPr>
          <a:lstStyle/>
          <a:p>
            <a:pPr algn="ctr"/>
            <a:r>
              <a:rPr lang="en-US" sz="1800" dirty="0"/>
              <a:t>Header</a:t>
            </a:r>
          </a:p>
        </p:txBody>
      </p:sp>
      <p:cxnSp>
        <p:nvCxnSpPr>
          <p:cNvPr id="11" name="Straight Connector 10">
            <a:extLst>
              <a:ext uri="{FF2B5EF4-FFF2-40B4-BE49-F238E27FC236}">
                <a16:creationId xmlns:a16="http://schemas.microsoft.com/office/drawing/2014/main" id="{75FB021E-AAE1-4C0A-AFA8-F033208CE086}"/>
              </a:ext>
            </a:extLst>
          </p:cNvPr>
          <p:cNvCxnSpPr/>
          <p:nvPr/>
        </p:nvCxnSpPr>
        <p:spPr>
          <a:xfrm>
            <a:off x="3689718" y="4378711"/>
            <a:ext cx="5054232" cy="0"/>
          </a:xfrm>
          <a:prstGeom prst="line">
            <a:avLst/>
          </a:prstGeom>
          <a:ln>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93310F78-D05A-4CBA-997A-CE103675230D}"/>
              </a:ext>
            </a:extLst>
          </p:cNvPr>
          <p:cNvSpPr txBox="1"/>
          <p:nvPr/>
        </p:nvSpPr>
        <p:spPr>
          <a:xfrm>
            <a:off x="3689718" y="3237120"/>
            <a:ext cx="5085572" cy="959236"/>
          </a:xfrm>
          <a:prstGeom prst="rect">
            <a:avLst/>
          </a:prstGeom>
          <a:noFill/>
        </p:spPr>
        <p:txBody>
          <a:bodyPr wrap="square" lIns="0" tIns="0" rIns="0" bIns="0" rtlCol="0" anchor="ctr">
            <a:normAutofit fontScale="92500" lnSpcReduction="20000"/>
          </a:bodyPr>
          <a:lstStyle/>
          <a:p>
            <a:r>
              <a:rPr lang="en-US"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r>
              <a:rPr lang="en-US" dirty="0" err="1"/>
              <a:t>Nullam</a:t>
            </a:r>
            <a:r>
              <a:rPr lang="en-US" dirty="0"/>
              <a:t> dolor</a:t>
            </a:r>
          </a:p>
        </p:txBody>
      </p:sp>
      <p:sp>
        <p:nvSpPr>
          <p:cNvPr id="13" name="TextBox 12">
            <a:extLst>
              <a:ext uri="{FF2B5EF4-FFF2-40B4-BE49-F238E27FC236}">
                <a16:creationId xmlns:a16="http://schemas.microsoft.com/office/drawing/2014/main" id="{255CE928-1A23-40F9-8922-2118A9D2BCD6}"/>
              </a:ext>
            </a:extLst>
          </p:cNvPr>
          <p:cNvSpPr txBox="1"/>
          <p:nvPr/>
        </p:nvSpPr>
        <p:spPr>
          <a:xfrm>
            <a:off x="3689718" y="4561066"/>
            <a:ext cx="5085572" cy="959236"/>
          </a:xfrm>
          <a:prstGeom prst="rect">
            <a:avLst/>
          </a:prstGeom>
          <a:noFill/>
        </p:spPr>
        <p:txBody>
          <a:bodyPr wrap="square" lIns="0" tIns="0" rIns="0" bIns="0" rtlCol="0" anchor="ctr">
            <a:normAutofit fontScale="92500" lnSpcReduction="20000"/>
          </a:bodyPr>
          <a:lstStyle/>
          <a:p>
            <a:r>
              <a:rPr lang="en-US"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r>
              <a:rPr lang="en-US" dirty="0" err="1"/>
              <a:t>Nullam</a:t>
            </a:r>
            <a:r>
              <a:rPr lang="en-US" dirty="0"/>
              <a:t> dolor</a:t>
            </a:r>
          </a:p>
        </p:txBody>
      </p:sp>
      <p:sp>
        <p:nvSpPr>
          <p:cNvPr id="16" name="Title 11">
            <a:extLst>
              <a:ext uri="{FF2B5EF4-FFF2-40B4-BE49-F238E27FC236}">
                <a16:creationId xmlns:a16="http://schemas.microsoft.com/office/drawing/2014/main" id="{B75FDA6B-54E1-44B1-90E1-6B45B694B190}"/>
              </a:ext>
            </a:extLst>
          </p:cNvPr>
          <p:cNvSpPr>
            <a:spLocks noGrp="1"/>
          </p:cNvSpPr>
          <p:nvPr>
            <p:ph type="title"/>
          </p:nvPr>
        </p:nvSpPr>
        <p:spPr>
          <a:xfrm>
            <a:off x="3075039" y="365126"/>
            <a:ext cx="5847735" cy="578772"/>
          </a:xfrm>
        </p:spPr>
        <p:txBody>
          <a:bodyPr/>
          <a:lstStyle/>
          <a:p>
            <a:r>
              <a:rPr lang="en-US" dirty="0"/>
              <a:t>Three Image-Header Cards with Text</a:t>
            </a:r>
          </a:p>
        </p:txBody>
      </p:sp>
    </p:spTree>
    <p:extLst>
      <p:ext uri="{BB962C8B-B14F-4D97-AF65-F5344CB8AC3E}">
        <p14:creationId xmlns:p14="http://schemas.microsoft.com/office/powerpoint/2010/main" val="1200633952"/>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B678C0C-9AEF-22B4-3A17-1CF15857655B}"/>
              </a:ext>
            </a:extLst>
          </p:cNvPr>
          <p:cNvSpPr>
            <a:spLocks noGrp="1"/>
          </p:cNvSpPr>
          <p:nvPr>
            <p:ph type="title"/>
          </p:nvPr>
        </p:nvSpPr>
        <p:spPr/>
        <p:txBody>
          <a:bodyPr/>
          <a:lstStyle/>
          <a:p>
            <a:r>
              <a:rPr lang="en-US" dirty="0"/>
              <a:t>One Chart Slides</a:t>
            </a:r>
            <a:endParaRPr lang="en-PH" dirty="0"/>
          </a:p>
        </p:txBody>
      </p:sp>
      <p:sp>
        <p:nvSpPr>
          <p:cNvPr id="4" name="Text Placeholder 3">
            <a:extLst>
              <a:ext uri="{FF2B5EF4-FFF2-40B4-BE49-F238E27FC236}">
                <a16:creationId xmlns:a16="http://schemas.microsoft.com/office/drawing/2014/main" id="{3E2AC5F7-C476-717E-6139-25E1CE7B4EE6}"/>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1748784379"/>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39BF43-D131-403C-941C-928646C1062E}"/>
              </a:ext>
            </a:extLst>
          </p:cNvPr>
          <p:cNvSpPr>
            <a:spLocks noGrp="1"/>
          </p:cNvSpPr>
          <p:nvPr>
            <p:ph type="title"/>
          </p:nvPr>
        </p:nvSpPr>
        <p:spPr>
          <a:xfrm>
            <a:off x="221226" y="365126"/>
            <a:ext cx="8701548" cy="578772"/>
          </a:xfrm>
        </p:spPr>
        <p:txBody>
          <a:bodyPr/>
          <a:lstStyle/>
          <a:p>
            <a:r>
              <a:rPr lang="en-US" dirty="0"/>
              <a:t>Clustered Bar Chart</a:t>
            </a:r>
          </a:p>
        </p:txBody>
      </p:sp>
      <p:graphicFrame>
        <p:nvGraphicFramePr>
          <p:cNvPr id="5" name="Chart 4">
            <a:extLst>
              <a:ext uri="{FF2B5EF4-FFF2-40B4-BE49-F238E27FC236}">
                <a16:creationId xmlns:a16="http://schemas.microsoft.com/office/drawing/2014/main" id="{61EAAF19-8D9F-46B5-87FD-A74BB8F6D6FB}"/>
              </a:ext>
            </a:extLst>
          </p:cNvPr>
          <p:cNvGraphicFramePr/>
          <p:nvPr>
            <p:extLst>
              <p:ext uri="{D42A27DB-BD31-4B8C-83A1-F6EECF244321}">
                <p14:modId xmlns:p14="http://schemas.microsoft.com/office/powerpoint/2010/main" val="2223198823"/>
              </p:ext>
            </p:extLst>
          </p:nvPr>
        </p:nvGraphicFramePr>
        <p:xfrm>
          <a:off x="221225" y="2809157"/>
          <a:ext cx="8701547" cy="3105505"/>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a:extLst>
              <a:ext uri="{FF2B5EF4-FFF2-40B4-BE49-F238E27FC236}">
                <a16:creationId xmlns:a16="http://schemas.microsoft.com/office/drawing/2014/main" id="{38A9A02B-B7FC-40A8-84E9-D76F0FEB95CA}"/>
              </a:ext>
            </a:extLst>
          </p:cNvPr>
          <p:cNvSpPr txBox="1"/>
          <p:nvPr/>
        </p:nvSpPr>
        <p:spPr>
          <a:xfrm>
            <a:off x="221225" y="2119868"/>
            <a:ext cx="8701547" cy="553998"/>
          </a:xfrm>
          <a:prstGeom prst="rect">
            <a:avLst/>
          </a:prstGeom>
          <a:noFill/>
        </p:spPr>
        <p:txBody>
          <a:bodyPr wrap="square" lIns="0" tIns="0" rIns="0" bIns="0" rtlCol="0">
            <a:sp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a:t>
            </a:r>
          </a:p>
        </p:txBody>
      </p:sp>
      <p:sp>
        <p:nvSpPr>
          <p:cNvPr id="7" name="Text Placeholder 19">
            <a:extLst>
              <a:ext uri="{FF2B5EF4-FFF2-40B4-BE49-F238E27FC236}">
                <a16:creationId xmlns:a16="http://schemas.microsoft.com/office/drawing/2014/main" id="{21127B7A-3A05-439E-9D93-E87E76740C4C}"/>
              </a:ext>
            </a:extLst>
          </p:cNvPr>
          <p:cNvSpPr txBox="1">
            <a:spLocks/>
          </p:cNvSpPr>
          <p:nvPr/>
        </p:nvSpPr>
        <p:spPr>
          <a:xfrm>
            <a:off x="221226" y="1353789"/>
            <a:ext cx="5847735"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8" name="Straight Connector 7">
            <a:extLst>
              <a:ext uri="{FF2B5EF4-FFF2-40B4-BE49-F238E27FC236}">
                <a16:creationId xmlns:a16="http://schemas.microsoft.com/office/drawing/2014/main" id="{A03589BD-E89E-4AC1-9B3B-87F5218774E2}"/>
              </a:ext>
            </a:extLst>
          </p:cNvPr>
          <p:cNvCxnSpPr>
            <a:cxnSpLocks/>
          </p:cNvCxnSpPr>
          <p:nvPr/>
        </p:nvCxnSpPr>
        <p:spPr>
          <a:xfrm>
            <a:off x="221458" y="186146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786957"/>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39BF43-D131-403C-941C-928646C1062E}"/>
              </a:ext>
            </a:extLst>
          </p:cNvPr>
          <p:cNvSpPr>
            <a:spLocks noGrp="1"/>
          </p:cNvSpPr>
          <p:nvPr>
            <p:ph type="title"/>
          </p:nvPr>
        </p:nvSpPr>
        <p:spPr>
          <a:xfrm>
            <a:off x="221226" y="365126"/>
            <a:ext cx="8701548" cy="578772"/>
          </a:xfrm>
        </p:spPr>
        <p:txBody>
          <a:bodyPr/>
          <a:lstStyle/>
          <a:p>
            <a:r>
              <a:rPr lang="en-US" dirty="0"/>
              <a:t>Column Chart with Two Callouts</a:t>
            </a:r>
          </a:p>
        </p:txBody>
      </p:sp>
      <p:sp>
        <p:nvSpPr>
          <p:cNvPr id="7" name="Text Placeholder 19">
            <a:extLst>
              <a:ext uri="{FF2B5EF4-FFF2-40B4-BE49-F238E27FC236}">
                <a16:creationId xmlns:a16="http://schemas.microsoft.com/office/drawing/2014/main" id="{21127B7A-3A05-439E-9D93-E87E76740C4C}"/>
              </a:ext>
            </a:extLst>
          </p:cNvPr>
          <p:cNvSpPr txBox="1">
            <a:spLocks/>
          </p:cNvSpPr>
          <p:nvPr/>
        </p:nvSpPr>
        <p:spPr>
          <a:xfrm>
            <a:off x="221226" y="1353789"/>
            <a:ext cx="4179323"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8" name="Straight Connector 7">
            <a:extLst>
              <a:ext uri="{FF2B5EF4-FFF2-40B4-BE49-F238E27FC236}">
                <a16:creationId xmlns:a16="http://schemas.microsoft.com/office/drawing/2014/main" id="{A03589BD-E89E-4AC1-9B3B-87F5218774E2}"/>
              </a:ext>
            </a:extLst>
          </p:cNvPr>
          <p:cNvCxnSpPr>
            <a:cxnSpLocks/>
          </p:cNvCxnSpPr>
          <p:nvPr/>
        </p:nvCxnSpPr>
        <p:spPr>
          <a:xfrm>
            <a:off x="221458" y="186146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10" name="Chart 9">
            <a:extLst>
              <a:ext uri="{FF2B5EF4-FFF2-40B4-BE49-F238E27FC236}">
                <a16:creationId xmlns:a16="http://schemas.microsoft.com/office/drawing/2014/main" id="{1C8564A5-5F8E-4B3A-9F32-F9EA16D3371F}"/>
              </a:ext>
            </a:extLst>
          </p:cNvPr>
          <p:cNvGraphicFramePr/>
          <p:nvPr>
            <p:extLst>
              <p:ext uri="{D42A27DB-BD31-4B8C-83A1-F6EECF244321}">
                <p14:modId xmlns:p14="http://schemas.microsoft.com/office/powerpoint/2010/main" val="627967791"/>
              </p:ext>
            </p:extLst>
          </p:nvPr>
        </p:nvGraphicFramePr>
        <p:xfrm>
          <a:off x="221223" y="2608542"/>
          <a:ext cx="3968811" cy="3548418"/>
        </p:xfrm>
        <a:graphic>
          <a:graphicData uri="http://schemas.openxmlformats.org/drawingml/2006/chart">
            <c:chart xmlns:c="http://schemas.openxmlformats.org/drawingml/2006/chart" xmlns:r="http://schemas.openxmlformats.org/officeDocument/2006/relationships" r:id="rId2"/>
          </a:graphicData>
        </a:graphic>
      </p:graphicFrame>
      <p:sp>
        <p:nvSpPr>
          <p:cNvPr id="11" name="TextBox 10">
            <a:extLst>
              <a:ext uri="{FF2B5EF4-FFF2-40B4-BE49-F238E27FC236}">
                <a16:creationId xmlns:a16="http://schemas.microsoft.com/office/drawing/2014/main" id="{B4192D01-5F73-4AEF-9472-0D94ABB098E3}"/>
              </a:ext>
            </a:extLst>
          </p:cNvPr>
          <p:cNvSpPr txBox="1"/>
          <p:nvPr/>
        </p:nvSpPr>
        <p:spPr>
          <a:xfrm>
            <a:off x="221227" y="2019560"/>
            <a:ext cx="4179323" cy="338554"/>
          </a:xfrm>
          <a:prstGeom prst="rect">
            <a:avLst/>
          </a:prstGeom>
          <a:noFill/>
        </p:spPr>
        <p:txBody>
          <a:bodyPr wrap="square" lIns="0" tIns="0" rIns="0" bIns="0" rtlCol="0">
            <a:spAutoFit/>
          </a:bodyPr>
          <a:lstStyle/>
          <a:p>
            <a:r>
              <a:rPr lang="en-US" sz="1100" dirty="0"/>
              <a:t>Lorem ipsum dolor sit amet, consectetur adipiscing elit. Ut tempor, quam et mattis pulvinar, </a:t>
            </a:r>
          </a:p>
        </p:txBody>
      </p:sp>
      <p:sp>
        <p:nvSpPr>
          <p:cNvPr id="12" name="Text Placeholder 19">
            <a:extLst>
              <a:ext uri="{FF2B5EF4-FFF2-40B4-BE49-F238E27FC236}">
                <a16:creationId xmlns:a16="http://schemas.microsoft.com/office/drawing/2014/main" id="{96CB1F9C-D39E-4791-8D95-E6DCCDF12B26}"/>
              </a:ext>
            </a:extLst>
          </p:cNvPr>
          <p:cNvSpPr txBox="1">
            <a:spLocks/>
          </p:cNvSpPr>
          <p:nvPr/>
        </p:nvSpPr>
        <p:spPr>
          <a:xfrm>
            <a:off x="4572000" y="1353789"/>
            <a:ext cx="417932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3" name="Straight Connector 12">
            <a:extLst>
              <a:ext uri="{FF2B5EF4-FFF2-40B4-BE49-F238E27FC236}">
                <a16:creationId xmlns:a16="http://schemas.microsoft.com/office/drawing/2014/main" id="{A2DFE14B-7761-4642-B5C9-0B9A6DB23D3C}"/>
              </a:ext>
            </a:extLst>
          </p:cNvPr>
          <p:cNvCxnSpPr>
            <a:cxnSpLocks/>
          </p:cNvCxnSpPr>
          <p:nvPr/>
        </p:nvCxnSpPr>
        <p:spPr>
          <a:xfrm>
            <a:off x="4572231" y="186146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AE2D9514-6727-458F-8A5C-9D5F65281378}"/>
              </a:ext>
            </a:extLst>
          </p:cNvPr>
          <p:cNvSpPr/>
          <p:nvPr/>
        </p:nvSpPr>
        <p:spPr>
          <a:xfrm>
            <a:off x="4571999" y="2019561"/>
            <a:ext cx="4350772" cy="195673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5" name="Rectangle 14">
            <a:extLst>
              <a:ext uri="{FF2B5EF4-FFF2-40B4-BE49-F238E27FC236}">
                <a16:creationId xmlns:a16="http://schemas.microsoft.com/office/drawing/2014/main" id="{3EFB9137-AC10-499C-8AC9-26B39A5C10F7}"/>
              </a:ext>
            </a:extLst>
          </p:cNvPr>
          <p:cNvSpPr/>
          <p:nvPr/>
        </p:nvSpPr>
        <p:spPr>
          <a:xfrm>
            <a:off x="4571999" y="4032587"/>
            <a:ext cx="4350772" cy="195673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 name="TextBox 5">
            <a:extLst>
              <a:ext uri="{FF2B5EF4-FFF2-40B4-BE49-F238E27FC236}">
                <a16:creationId xmlns:a16="http://schemas.microsoft.com/office/drawing/2014/main" id="{38A9A02B-B7FC-40A8-84E9-D76F0FEB95CA}"/>
              </a:ext>
            </a:extLst>
          </p:cNvPr>
          <p:cNvSpPr txBox="1"/>
          <p:nvPr/>
        </p:nvSpPr>
        <p:spPr>
          <a:xfrm>
            <a:off x="5578997" y="2272619"/>
            <a:ext cx="3062083" cy="1524845"/>
          </a:xfrm>
          <a:prstGeom prst="rect">
            <a:avLst/>
          </a:prstGeom>
          <a:noFill/>
        </p:spPr>
        <p:txBody>
          <a:bodyPr wrap="square" lIns="0" tIns="0" rIns="0" bIns="0" rtlCol="0" anchor="ctr">
            <a:normAutofit/>
          </a:bodyPr>
          <a:lstStyle/>
          <a:p>
            <a:r>
              <a:rPr lang="en-US" sz="1100" b="1" dirty="0">
                <a:solidFill>
                  <a:schemeClr val="accent1"/>
                </a:solidFill>
              </a:rPr>
              <a:t>Lorem ipsum dolor sit amet</a:t>
            </a:r>
          </a:p>
          <a:p>
            <a:pPr marL="214312" indent="-214312">
              <a:buFont typeface="Arial" panose="020B0604020202020204" pitchFamily="34" charset="0"/>
              <a:buChar char="•"/>
            </a:pPr>
            <a:r>
              <a:rPr lang="en-US" sz="1100" dirty="0"/>
              <a:t> consectetur adipiscing elit. Ut tempor, quam et mattis pulvinar, mauris ligula suscipit arcu, sed elementum diam leo at magna. </a:t>
            </a:r>
          </a:p>
          <a:p>
            <a:pPr marL="214312" indent="-214312">
              <a:buFont typeface="Arial" panose="020B0604020202020204" pitchFamily="34" charset="0"/>
              <a:buChar char="•"/>
            </a:pPr>
            <a:r>
              <a:rPr lang="en-US" sz="1100" dirty="0"/>
              <a:t>Curabitur maximus sodales massa, eu bibendum dui bibendum vel. Suspendisse potenti. Aliquam et lorem elementum</a:t>
            </a:r>
          </a:p>
        </p:txBody>
      </p:sp>
      <p:sp>
        <p:nvSpPr>
          <p:cNvPr id="16" name="TextBox 15">
            <a:extLst>
              <a:ext uri="{FF2B5EF4-FFF2-40B4-BE49-F238E27FC236}">
                <a16:creationId xmlns:a16="http://schemas.microsoft.com/office/drawing/2014/main" id="{CA0BBF49-55A1-4D6F-B3CD-4575A80CFADF}"/>
              </a:ext>
            </a:extLst>
          </p:cNvPr>
          <p:cNvSpPr txBox="1"/>
          <p:nvPr/>
        </p:nvSpPr>
        <p:spPr>
          <a:xfrm>
            <a:off x="5578997" y="4285645"/>
            <a:ext cx="3062083" cy="1524845"/>
          </a:xfrm>
          <a:prstGeom prst="rect">
            <a:avLst/>
          </a:prstGeom>
          <a:noFill/>
        </p:spPr>
        <p:txBody>
          <a:bodyPr wrap="square" lIns="0" tIns="0" rIns="0" bIns="0" rtlCol="0" anchor="ctr">
            <a:normAutofit/>
          </a:bodyPr>
          <a:lstStyle/>
          <a:p>
            <a:r>
              <a:rPr lang="en-US" sz="1100" b="1" dirty="0">
                <a:solidFill>
                  <a:schemeClr val="accent1"/>
                </a:solidFill>
              </a:rPr>
              <a:t>Lorem ipsum dolor sit amet</a:t>
            </a:r>
          </a:p>
          <a:p>
            <a:pPr marL="214312" indent="-214312">
              <a:buFont typeface="Arial" panose="020B0604020202020204" pitchFamily="34" charset="0"/>
              <a:buChar char="•"/>
            </a:pPr>
            <a:r>
              <a:rPr lang="en-US" sz="1100" dirty="0"/>
              <a:t> consectetur adipiscing elit. Ut tempor, quam et mattis pulvinar, mauris ligula suscipit arcu, sed elementum diam leo at magna. </a:t>
            </a:r>
          </a:p>
          <a:p>
            <a:pPr marL="214312" indent="-214312">
              <a:buFont typeface="Arial" panose="020B0604020202020204" pitchFamily="34" charset="0"/>
              <a:buChar char="•"/>
            </a:pPr>
            <a:r>
              <a:rPr lang="en-US" sz="1100" dirty="0"/>
              <a:t>Curabitur maximus sodales massa, eu bibendum dui bibendum vel. Suspendisse potenti. Aliquam et lorem elementum</a:t>
            </a:r>
          </a:p>
        </p:txBody>
      </p:sp>
      <p:grpSp>
        <p:nvGrpSpPr>
          <p:cNvPr id="20" name="Group 19">
            <a:extLst>
              <a:ext uri="{FF2B5EF4-FFF2-40B4-BE49-F238E27FC236}">
                <a16:creationId xmlns:a16="http://schemas.microsoft.com/office/drawing/2014/main" id="{37795AF2-62A6-4C72-B551-6317182CAFE7}"/>
              </a:ext>
            </a:extLst>
          </p:cNvPr>
          <p:cNvGrpSpPr/>
          <p:nvPr/>
        </p:nvGrpSpPr>
        <p:grpSpPr>
          <a:xfrm>
            <a:off x="4665616" y="4651253"/>
            <a:ext cx="719458" cy="719400"/>
            <a:chOff x="3071135" y="1760585"/>
            <a:chExt cx="475200" cy="633600"/>
          </a:xfrm>
        </p:grpSpPr>
        <p:sp>
          <p:nvSpPr>
            <p:cNvPr id="21" name="Accent">
              <a:extLst>
                <a:ext uri="{FF2B5EF4-FFF2-40B4-BE49-F238E27FC236}">
                  <a16:creationId xmlns:a16="http://schemas.microsoft.com/office/drawing/2014/main" id="{3BBCEF4C-F339-43B0-9264-96F97DB8F4D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bg2">
                <a:lumMod val="75000"/>
              </a:schemeClr>
            </a:solidFill>
            <a:ln>
              <a:noFill/>
            </a:ln>
          </p:spPr>
          <p:txBody>
            <a:bodyPr anchor="ctr"/>
            <a:lstStyle/>
            <a:p>
              <a:endParaRPr sz="1200" b="1" dirty="0"/>
            </a:p>
          </p:txBody>
        </p:sp>
        <p:sp>
          <p:nvSpPr>
            <p:cNvPr id="22" name="Outline">
              <a:extLst>
                <a:ext uri="{FF2B5EF4-FFF2-40B4-BE49-F238E27FC236}">
                  <a16:creationId xmlns:a16="http://schemas.microsoft.com/office/drawing/2014/main" id="{78B06EA0-0D23-47B5-B962-2B2E14DE936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bg1">
                <a:lumMod val="50000"/>
              </a:schemeClr>
            </a:solidFill>
            <a:ln>
              <a:noFill/>
            </a:ln>
          </p:spPr>
          <p:txBody>
            <a:bodyPr anchor="ctr"/>
            <a:lstStyle/>
            <a:p>
              <a:endParaRPr sz="1200" b="1" dirty="0"/>
            </a:p>
          </p:txBody>
        </p:sp>
      </p:grpSp>
      <p:grpSp>
        <p:nvGrpSpPr>
          <p:cNvPr id="23" name="Group 22">
            <a:extLst>
              <a:ext uri="{FF2B5EF4-FFF2-40B4-BE49-F238E27FC236}">
                <a16:creationId xmlns:a16="http://schemas.microsoft.com/office/drawing/2014/main" id="{87E2F120-6927-44AF-AD14-792C0BDB612F}"/>
              </a:ext>
            </a:extLst>
          </p:cNvPr>
          <p:cNvGrpSpPr/>
          <p:nvPr/>
        </p:nvGrpSpPr>
        <p:grpSpPr>
          <a:xfrm>
            <a:off x="4665616" y="2638227"/>
            <a:ext cx="719458" cy="719400"/>
            <a:chOff x="3071135" y="1760585"/>
            <a:chExt cx="475200" cy="633600"/>
          </a:xfrm>
        </p:grpSpPr>
        <p:sp>
          <p:nvSpPr>
            <p:cNvPr id="24" name="Accent">
              <a:extLst>
                <a:ext uri="{FF2B5EF4-FFF2-40B4-BE49-F238E27FC236}">
                  <a16:creationId xmlns:a16="http://schemas.microsoft.com/office/drawing/2014/main" id="{4D4D3D98-CF2E-40EA-8DC5-BF403C927F5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bg2">
                <a:lumMod val="75000"/>
              </a:schemeClr>
            </a:solidFill>
            <a:ln>
              <a:noFill/>
            </a:ln>
          </p:spPr>
          <p:txBody>
            <a:bodyPr anchor="ctr"/>
            <a:lstStyle/>
            <a:p>
              <a:endParaRPr sz="1200" b="1" dirty="0"/>
            </a:p>
          </p:txBody>
        </p:sp>
        <p:sp>
          <p:nvSpPr>
            <p:cNvPr id="25" name="Outline">
              <a:extLst>
                <a:ext uri="{FF2B5EF4-FFF2-40B4-BE49-F238E27FC236}">
                  <a16:creationId xmlns:a16="http://schemas.microsoft.com/office/drawing/2014/main" id="{9F2DBBEE-5599-4F9C-9297-4D7EC9ABC33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bg1">
                <a:lumMod val="50000"/>
              </a:schemeClr>
            </a:solidFill>
            <a:ln>
              <a:noFill/>
            </a:ln>
          </p:spPr>
          <p:txBody>
            <a:bodyPr anchor="ctr"/>
            <a:lstStyle/>
            <a:p>
              <a:endParaRPr sz="1200" b="1" dirty="0"/>
            </a:p>
          </p:txBody>
        </p:sp>
      </p:grpSp>
    </p:spTree>
    <p:extLst>
      <p:ext uri="{BB962C8B-B14F-4D97-AF65-F5344CB8AC3E}">
        <p14:creationId xmlns:p14="http://schemas.microsoft.com/office/powerpoint/2010/main" val="2883378893"/>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39BF43-D131-403C-941C-928646C1062E}"/>
              </a:ext>
            </a:extLst>
          </p:cNvPr>
          <p:cNvSpPr>
            <a:spLocks noGrp="1"/>
          </p:cNvSpPr>
          <p:nvPr>
            <p:ph type="title"/>
          </p:nvPr>
        </p:nvSpPr>
        <p:spPr>
          <a:xfrm>
            <a:off x="221226" y="365126"/>
            <a:ext cx="8701548" cy="578772"/>
          </a:xfrm>
        </p:spPr>
        <p:txBody>
          <a:bodyPr/>
          <a:lstStyle/>
          <a:p>
            <a:r>
              <a:rPr lang="en-US" dirty="0"/>
              <a:t>Twelve-Category Bar Chart with Labels</a:t>
            </a:r>
          </a:p>
        </p:txBody>
      </p:sp>
      <p:sp>
        <p:nvSpPr>
          <p:cNvPr id="7" name="Text Placeholder 19">
            <a:extLst>
              <a:ext uri="{FF2B5EF4-FFF2-40B4-BE49-F238E27FC236}">
                <a16:creationId xmlns:a16="http://schemas.microsoft.com/office/drawing/2014/main" id="{21127B7A-3A05-439E-9D93-E87E76740C4C}"/>
              </a:ext>
            </a:extLst>
          </p:cNvPr>
          <p:cNvSpPr txBox="1">
            <a:spLocks/>
          </p:cNvSpPr>
          <p:nvPr/>
        </p:nvSpPr>
        <p:spPr>
          <a:xfrm>
            <a:off x="221226" y="1353789"/>
            <a:ext cx="5847735"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8" name="Straight Connector 7">
            <a:extLst>
              <a:ext uri="{FF2B5EF4-FFF2-40B4-BE49-F238E27FC236}">
                <a16:creationId xmlns:a16="http://schemas.microsoft.com/office/drawing/2014/main" id="{A03589BD-E89E-4AC1-9B3B-87F5218774E2}"/>
              </a:ext>
            </a:extLst>
          </p:cNvPr>
          <p:cNvCxnSpPr>
            <a:cxnSpLocks/>
          </p:cNvCxnSpPr>
          <p:nvPr/>
        </p:nvCxnSpPr>
        <p:spPr>
          <a:xfrm>
            <a:off x="221458" y="186146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9" name="Chart 8">
            <a:extLst>
              <a:ext uri="{FF2B5EF4-FFF2-40B4-BE49-F238E27FC236}">
                <a16:creationId xmlns:a16="http://schemas.microsoft.com/office/drawing/2014/main" id="{DF9BE01A-2DA4-46EB-9833-D37769B942D3}"/>
              </a:ext>
            </a:extLst>
          </p:cNvPr>
          <p:cNvGraphicFramePr/>
          <p:nvPr>
            <p:extLst>
              <p:ext uri="{D42A27DB-BD31-4B8C-83A1-F6EECF244321}">
                <p14:modId xmlns:p14="http://schemas.microsoft.com/office/powerpoint/2010/main" val="572407352"/>
              </p:ext>
            </p:extLst>
          </p:nvPr>
        </p:nvGraphicFramePr>
        <p:xfrm>
          <a:off x="894522" y="2801074"/>
          <a:ext cx="8028250" cy="3298784"/>
        </p:xfrm>
        <a:graphic>
          <a:graphicData uri="http://schemas.openxmlformats.org/drawingml/2006/chart">
            <c:chart xmlns:c="http://schemas.openxmlformats.org/drawingml/2006/chart" xmlns:r="http://schemas.openxmlformats.org/officeDocument/2006/relationships" r:id="rId2"/>
          </a:graphicData>
        </a:graphic>
      </p:graphicFrame>
      <p:sp>
        <p:nvSpPr>
          <p:cNvPr id="3" name="Oval 2">
            <a:extLst>
              <a:ext uri="{FF2B5EF4-FFF2-40B4-BE49-F238E27FC236}">
                <a16:creationId xmlns:a16="http://schemas.microsoft.com/office/drawing/2014/main" id="{DF91BEC2-78B1-4DFD-BE44-98CF7FA67CF7}"/>
              </a:ext>
            </a:extLst>
          </p:cNvPr>
          <p:cNvSpPr/>
          <p:nvPr/>
        </p:nvSpPr>
        <p:spPr>
          <a:xfrm>
            <a:off x="1248035"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10" name="Oval 9">
            <a:extLst>
              <a:ext uri="{FF2B5EF4-FFF2-40B4-BE49-F238E27FC236}">
                <a16:creationId xmlns:a16="http://schemas.microsoft.com/office/drawing/2014/main" id="{71B83C6E-C086-453A-84D7-5849F159E246}"/>
              </a:ext>
            </a:extLst>
          </p:cNvPr>
          <p:cNvSpPr/>
          <p:nvPr/>
        </p:nvSpPr>
        <p:spPr>
          <a:xfrm>
            <a:off x="1881485"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11" name="Oval 10">
            <a:extLst>
              <a:ext uri="{FF2B5EF4-FFF2-40B4-BE49-F238E27FC236}">
                <a16:creationId xmlns:a16="http://schemas.microsoft.com/office/drawing/2014/main" id="{08E86A60-1EAA-4A1F-888C-20632022E6FF}"/>
              </a:ext>
            </a:extLst>
          </p:cNvPr>
          <p:cNvSpPr/>
          <p:nvPr/>
        </p:nvSpPr>
        <p:spPr>
          <a:xfrm>
            <a:off x="2514935"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12" name="Oval 11">
            <a:extLst>
              <a:ext uri="{FF2B5EF4-FFF2-40B4-BE49-F238E27FC236}">
                <a16:creationId xmlns:a16="http://schemas.microsoft.com/office/drawing/2014/main" id="{787E5D0E-AE4B-48EC-A50C-6C008F1A83BB}"/>
              </a:ext>
            </a:extLst>
          </p:cNvPr>
          <p:cNvSpPr/>
          <p:nvPr/>
        </p:nvSpPr>
        <p:spPr>
          <a:xfrm>
            <a:off x="3148385"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13" name="Oval 12">
            <a:extLst>
              <a:ext uri="{FF2B5EF4-FFF2-40B4-BE49-F238E27FC236}">
                <a16:creationId xmlns:a16="http://schemas.microsoft.com/office/drawing/2014/main" id="{6FCE5DD2-D8BF-4746-B8A6-29B67BB6B3B9}"/>
              </a:ext>
            </a:extLst>
          </p:cNvPr>
          <p:cNvSpPr/>
          <p:nvPr/>
        </p:nvSpPr>
        <p:spPr>
          <a:xfrm>
            <a:off x="3781835"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14" name="Oval 13">
            <a:extLst>
              <a:ext uri="{FF2B5EF4-FFF2-40B4-BE49-F238E27FC236}">
                <a16:creationId xmlns:a16="http://schemas.microsoft.com/office/drawing/2014/main" id="{558CD120-A7B4-4D02-8CA4-EC5DA68F9462}"/>
              </a:ext>
            </a:extLst>
          </p:cNvPr>
          <p:cNvSpPr/>
          <p:nvPr/>
        </p:nvSpPr>
        <p:spPr>
          <a:xfrm>
            <a:off x="4415285"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15" name="Oval 14">
            <a:extLst>
              <a:ext uri="{FF2B5EF4-FFF2-40B4-BE49-F238E27FC236}">
                <a16:creationId xmlns:a16="http://schemas.microsoft.com/office/drawing/2014/main" id="{D628FEC0-035C-418C-987B-1821D4D10D04}"/>
              </a:ext>
            </a:extLst>
          </p:cNvPr>
          <p:cNvSpPr/>
          <p:nvPr/>
        </p:nvSpPr>
        <p:spPr>
          <a:xfrm>
            <a:off x="5048735"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16" name="Oval 15">
            <a:extLst>
              <a:ext uri="{FF2B5EF4-FFF2-40B4-BE49-F238E27FC236}">
                <a16:creationId xmlns:a16="http://schemas.microsoft.com/office/drawing/2014/main" id="{2C2B809A-0236-451A-A061-CF8C94DE90A8}"/>
              </a:ext>
            </a:extLst>
          </p:cNvPr>
          <p:cNvSpPr/>
          <p:nvPr/>
        </p:nvSpPr>
        <p:spPr>
          <a:xfrm>
            <a:off x="5682185"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17" name="Oval 16">
            <a:extLst>
              <a:ext uri="{FF2B5EF4-FFF2-40B4-BE49-F238E27FC236}">
                <a16:creationId xmlns:a16="http://schemas.microsoft.com/office/drawing/2014/main" id="{AFDD59BE-E1F1-4B48-911E-C4334B57AAE0}"/>
              </a:ext>
            </a:extLst>
          </p:cNvPr>
          <p:cNvSpPr/>
          <p:nvPr/>
        </p:nvSpPr>
        <p:spPr>
          <a:xfrm>
            <a:off x="6315635"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18" name="Oval 17">
            <a:extLst>
              <a:ext uri="{FF2B5EF4-FFF2-40B4-BE49-F238E27FC236}">
                <a16:creationId xmlns:a16="http://schemas.microsoft.com/office/drawing/2014/main" id="{A448A23C-11DB-4A87-B790-EF71DCA6E350}"/>
              </a:ext>
            </a:extLst>
          </p:cNvPr>
          <p:cNvSpPr/>
          <p:nvPr/>
        </p:nvSpPr>
        <p:spPr>
          <a:xfrm>
            <a:off x="6949085"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19" name="Oval 18">
            <a:extLst>
              <a:ext uri="{FF2B5EF4-FFF2-40B4-BE49-F238E27FC236}">
                <a16:creationId xmlns:a16="http://schemas.microsoft.com/office/drawing/2014/main" id="{3127ECC7-D30C-43A9-9B6D-07A9C0A67A87}"/>
              </a:ext>
            </a:extLst>
          </p:cNvPr>
          <p:cNvSpPr/>
          <p:nvPr/>
        </p:nvSpPr>
        <p:spPr>
          <a:xfrm>
            <a:off x="7582535"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20" name="Oval 19">
            <a:extLst>
              <a:ext uri="{FF2B5EF4-FFF2-40B4-BE49-F238E27FC236}">
                <a16:creationId xmlns:a16="http://schemas.microsoft.com/office/drawing/2014/main" id="{9D4DA9B5-A6B3-4B77-94D3-A59E541BF253}"/>
              </a:ext>
            </a:extLst>
          </p:cNvPr>
          <p:cNvSpPr/>
          <p:nvPr/>
        </p:nvSpPr>
        <p:spPr>
          <a:xfrm>
            <a:off x="8215982" y="2266270"/>
            <a:ext cx="484108" cy="312516"/>
          </a:xfrm>
          <a:prstGeom prst="ellipse">
            <a:avLst/>
          </a:pr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solidFill>
                  <a:schemeClr val="accent1"/>
                </a:solidFill>
              </a:rPr>
              <a:t>xx</a:t>
            </a:r>
            <a:endParaRPr lang="en-PH" sz="1100" b="1" dirty="0">
              <a:solidFill>
                <a:schemeClr val="accent1"/>
              </a:solidFill>
            </a:endParaRPr>
          </a:p>
        </p:txBody>
      </p:sp>
      <p:sp>
        <p:nvSpPr>
          <p:cNvPr id="21" name="Text Placeholder 19">
            <a:extLst>
              <a:ext uri="{FF2B5EF4-FFF2-40B4-BE49-F238E27FC236}">
                <a16:creationId xmlns:a16="http://schemas.microsoft.com/office/drawing/2014/main" id="{D94FF610-8B1D-4A7F-B4BE-19041AE3D28E}"/>
              </a:ext>
            </a:extLst>
          </p:cNvPr>
          <p:cNvSpPr txBox="1">
            <a:spLocks/>
          </p:cNvSpPr>
          <p:nvPr/>
        </p:nvSpPr>
        <p:spPr>
          <a:xfrm>
            <a:off x="217611" y="2213027"/>
            <a:ext cx="812393" cy="419002"/>
          </a:xfrm>
          <a:prstGeom prst="rect">
            <a:avLst/>
          </a:prstGeom>
        </p:spPr>
        <p:txBody>
          <a:bodyPr lIns="0" tIns="0" rIns="0" bIns="0" anchor="ctr">
            <a:normAutofit lnSpcReduction="1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r">
              <a:buNone/>
            </a:pPr>
            <a:r>
              <a:rPr lang="en-PH" sz="1100" b="1" dirty="0"/>
              <a:t>Lorem ipsum dolor sit </a:t>
            </a:r>
          </a:p>
        </p:txBody>
      </p:sp>
    </p:spTree>
    <p:extLst>
      <p:ext uri="{BB962C8B-B14F-4D97-AF65-F5344CB8AC3E}">
        <p14:creationId xmlns:p14="http://schemas.microsoft.com/office/powerpoint/2010/main" val="2791306912"/>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C39BF43-D131-403C-941C-928646C1062E}"/>
              </a:ext>
            </a:extLst>
          </p:cNvPr>
          <p:cNvSpPr>
            <a:spLocks noGrp="1"/>
          </p:cNvSpPr>
          <p:nvPr>
            <p:ph type="title"/>
          </p:nvPr>
        </p:nvSpPr>
        <p:spPr>
          <a:xfrm>
            <a:off x="221226" y="365126"/>
            <a:ext cx="8701548" cy="578772"/>
          </a:xfrm>
        </p:spPr>
        <p:txBody>
          <a:bodyPr/>
          <a:lstStyle/>
          <a:p>
            <a:r>
              <a:rPr lang="en-US" dirty="0"/>
              <a:t>Bar Chart with Detail Panel</a:t>
            </a:r>
          </a:p>
        </p:txBody>
      </p:sp>
      <p:graphicFrame>
        <p:nvGraphicFramePr>
          <p:cNvPr id="5" name="Chart 4">
            <a:extLst>
              <a:ext uri="{FF2B5EF4-FFF2-40B4-BE49-F238E27FC236}">
                <a16:creationId xmlns:a16="http://schemas.microsoft.com/office/drawing/2014/main" id="{61EAAF19-8D9F-46B5-87FD-A74BB8F6D6FB}"/>
              </a:ext>
            </a:extLst>
          </p:cNvPr>
          <p:cNvGraphicFramePr/>
          <p:nvPr>
            <p:extLst>
              <p:ext uri="{D42A27DB-BD31-4B8C-83A1-F6EECF244321}">
                <p14:modId xmlns:p14="http://schemas.microsoft.com/office/powerpoint/2010/main" val="2017834738"/>
              </p:ext>
            </p:extLst>
          </p:nvPr>
        </p:nvGraphicFramePr>
        <p:xfrm>
          <a:off x="221225" y="2112978"/>
          <a:ext cx="5150875" cy="3012845"/>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a:extLst>
              <a:ext uri="{FF2B5EF4-FFF2-40B4-BE49-F238E27FC236}">
                <a16:creationId xmlns:a16="http://schemas.microsoft.com/office/drawing/2014/main" id="{38A9A02B-B7FC-40A8-84E9-D76F0FEB95CA}"/>
              </a:ext>
            </a:extLst>
          </p:cNvPr>
          <p:cNvSpPr txBox="1"/>
          <p:nvPr/>
        </p:nvSpPr>
        <p:spPr>
          <a:xfrm>
            <a:off x="221225" y="5295662"/>
            <a:ext cx="5048005" cy="507831"/>
          </a:xfrm>
          <a:prstGeom prst="rect">
            <a:avLst/>
          </a:prstGeom>
          <a:noFill/>
        </p:spPr>
        <p:txBody>
          <a:bodyPr wrap="square" lIns="0" tIns="0" rIns="0" bIns="0" rtlCol="0">
            <a:spAutoFit/>
          </a:bodyPr>
          <a:lstStyle/>
          <a:p>
            <a:r>
              <a:rPr lang="en-US" sz="1100" b="1" dirty="0"/>
              <a:t>Lorem ipsum dolor sit amet, consectetur adipiscing elit. </a:t>
            </a:r>
            <a:r>
              <a:rPr lang="en-US" sz="1100" dirty="0"/>
              <a:t>Ut tempor, quam et mattis pulvinar, mauris ligula suscipit arcu, sed elementum diam leo at magna. Curabitur maximus sodales massa, eu bibendum dui bibendum vel. </a:t>
            </a:r>
          </a:p>
        </p:txBody>
      </p:sp>
      <p:sp>
        <p:nvSpPr>
          <p:cNvPr id="7" name="Text Placeholder 19">
            <a:extLst>
              <a:ext uri="{FF2B5EF4-FFF2-40B4-BE49-F238E27FC236}">
                <a16:creationId xmlns:a16="http://schemas.microsoft.com/office/drawing/2014/main" id="{21127B7A-3A05-439E-9D93-E87E76740C4C}"/>
              </a:ext>
            </a:extLst>
          </p:cNvPr>
          <p:cNvSpPr txBox="1">
            <a:spLocks/>
          </p:cNvSpPr>
          <p:nvPr/>
        </p:nvSpPr>
        <p:spPr>
          <a:xfrm>
            <a:off x="221226" y="1353789"/>
            <a:ext cx="5847735"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8" name="Straight Connector 7">
            <a:extLst>
              <a:ext uri="{FF2B5EF4-FFF2-40B4-BE49-F238E27FC236}">
                <a16:creationId xmlns:a16="http://schemas.microsoft.com/office/drawing/2014/main" id="{A03589BD-E89E-4AC1-9B3B-87F5218774E2}"/>
              </a:ext>
            </a:extLst>
          </p:cNvPr>
          <p:cNvCxnSpPr>
            <a:cxnSpLocks/>
          </p:cNvCxnSpPr>
          <p:nvPr/>
        </p:nvCxnSpPr>
        <p:spPr>
          <a:xfrm>
            <a:off x="221458" y="186146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Rectangle: Rounded Corners 9">
            <a:extLst>
              <a:ext uri="{FF2B5EF4-FFF2-40B4-BE49-F238E27FC236}">
                <a16:creationId xmlns:a16="http://schemas.microsoft.com/office/drawing/2014/main" id="{40373052-57EA-43B8-A336-EEF7D7726601}"/>
              </a:ext>
            </a:extLst>
          </p:cNvPr>
          <p:cNvSpPr>
            <a:spLocks noChangeAspect="1"/>
          </p:cNvSpPr>
          <p:nvPr/>
        </p:nvSpPr>
        <p:spPr>
          <a:xfrm>
            <a:off x="5781105" y="1962301"/>
            <a:ext cx="3141669" cy="3863587"/>
          </a:xfrm>
          <a:prstGeom prst="roundRect">
            <a:avLst>
              <a:gd name="adj" fmla="val 5399"/>
            </a:avLst>
          </a:prstGeom>
          <a:solidFill>
            <a:srgbClr val="FFFFFF"/>
          </a:solidFill>
          <a:ln w="9525" cap="rnd"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extrusionH="76200" contourW="44450" prstMaterial="matte">
            <a:bevelT w="12700" h="63500" prst="artDeco"/>
            <a:extrusionClr>
              <a:schemeClr val="bg1"/>
            </a:extrusionClr>
            <a:contourClr>
              <a:srgbClr val="FFFFFF"/>
            </a:contourClr>
          </a:sp3d>
          <a:extLst>
            <a:ext uri="{91240B29-F687-4F45-9708-019B960494DF}">
              <a14:hiddenLine xmlns:a14="http://schemas.microsoft.com/office/drawing/2010/main" w="9525" cap="rnd" cmpd="sng" algn="ctr">
                <a:solidFill>
                  <a:schemeClr val="tx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11" name="Title 3">
            <a:extLst>
              <a:ext uri="{FF2B5EF4-FFF2-40B4-BE49-F238E27FC236}">
                <a16:creationId xmlns:a16="http://schemas.microsoft.com/office/drawing/2014/main" id="{FEFCE961-5B16-43F0-9076-0708F76463A3}"/>
              </a:ext>
            </a:extLst>
          </p:cNvPr>
          <p:cNvSpPr txBox="1">
            <a:spLocks/>
          </p:cNvSpPr>
          <p:nvPr/>
        </p:nvSpPr>
        <p:spPr>
          <a:xfrm>
            <a:off x="6720839" y="2112979"/>
            <a:ext cx="2011868" cy="894382"/>
          </a:xfrm>
          <a:prstGeom prst="rect">
            <a:avLst/>
          </a:prstGeom>
        </p:spPr>
        <p:txBody>
          <a:bodyPr vert="horz" wrap="square" lIns="0" tIns="0" rIns="0" bIns="0" rtlCol="0" anchor="b" anchorCtr="0">
            <a:noAutofit/>
          </a:bodyPr>
          <a:lstStyle>
            <a:lvl1pPr marL="0" indent="0" algn="l" defTabSz="914400" rtl="0" eaLnBrk="1" latinLnBrk="0" hangingPunct="1">
              <a:lnSpc>
                <a:spcPct val="100000"/>
              </a:lnSpc>
              <a:spcBef>
                <a:spcPct val="0"/>
              </a:spcBef>
              <a:spcAft>
                <a:spcPts val="0"/>
              </a:spcAft>
              <a:buNone/>
              <a:defRPr sz="2400" b="0" i="0" u="none" kern="1200" spc="0" baseline="0">
                <a:solidFill>
                  <a:schemeClr val="tx1"/>
                </a:solidFill>
                <a:latin typeface="Sakkal Majalla" panose="02000000000000000000" pitchFamily="2" charset="-78"/>
                <a:ea typeface="+mj-ea"/>
                <a:cs typeface="Sakkal Majalla" panose="02000000000000000000" pitchFamily="2" charset="-78"/>
                <a:sym typeface="Sakkal Majalla" panose="02000000000000000000" pitchFamily="2" charset="-78"/>
              </a:defRPr>
            </a:lvl1pPr>
          </a:lstStyle>
          <a:p>
            <a:pPr>
              <a:spcBef>
                <a:spcPts val="0"/>
              </a:spcBef>
              <a:buFont typeface="Trebuchet MS" panose="020B0603020202020204" pitchFamily="34" charset="0"/>
              <a:buChar char="​"/>
            </a:pPr>
            <a:r>
              <a:rPr lang="en-US" sz="1200" b="1" dirty="0">
                <a:latin typeface="+mn-lt"/>
              </a:rPr>
              <a:t>Lorem ipsum dolor sit amet, consectetur </a:t>
            </a:r>
          </a:p>
        </p:txBody>
      </p:sp>
      <p:sp>
        <p:nvSpPr>
          <p:cNvPr id="12" name="Rectangle: Top Corners Rounded 11">
            <a:extLst>
              <a:ext uri="{FF2B5EF4-FFF2-40B4-BE49-F238E27FC236}">
                <a16:creationId xmlns:a16="http://schemas.microsoft.com/office/drawing/2014/main" id="{2C3E4E51-EDD8-47D7-8267-7BCDB47AF621}"/>
              </a:ext>
            </a:extLst>
          </p:cNvPr>
          <p:cNvSpPr/>
          <p:nvPr/>
        </p:nvSpPr>
        <p:spPr>
          <a:xfrm rot="10800000" flipV="1">
            <a:off x="5918081" y="1732178"/>
            <a:ext cx="70685" cy="238665"/>
          </a:xfrm>
          <a:prstGeom prst="round2SameRect">
            <a:avLst>
              <a:gd name="adj1" fmla="val 50000"/>
              <a:gd name="adj2" fmla="val 0"/>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13" name="Rectangle: Top Corners Rounded 12">
            <a:extLst>
              <a:ext uri="{FF2B5EF4-FFF2-40B4-BE49-F238E27FC236}">
                <a16:creationId xmlns:a16="http://schemas.microsoft.com/office/drawing/2014/main" id="{4435BA8F-3C2A-4D01-BC1F-08767E29B242}"/>
              </a:ext>
            </a:extLst>
          </p:cNvPr>
          <p:cNvSpPr/>
          <p:nvPr/>
        </p:nvSpPr>
        <p:spPr>
          <a:xfrm rot="10800000">
            <a:off x="5958153" y="1732178"/>
            <a:ext cx="642836" cy="1370531"/>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91440" rIns="68580" bIns="91440" numCol="1" spcCol="0" rtlCol="0" fromWordArt="0" anchor="ctr" anchorCtr="0" forceAA="0" compatLnSpc="1">
            <a:prstTxWarp prst="textNoShape">
              <a:avLst/>
            </a:prstTxWarp>
            <a:noAutofit/>
          </a:bodyPr>
          <a:lstStyle/>
          <a:p>
            <a:pPr algn="ctr">
              <a:lnSpc>
                <a:spcPct val="95000"/>
              </a:lnSpc>
            </a:pPr>
            <a:endParaRPr lang="en-US" kern="0" dirty="0">
              <a:solidFill>
                <a:schemeClr val="bg1"/>
              </a:solidFill>
            </a:endParaRPr>
          </a:p>
        </p:txBody>
      </p:sp>
      <p:sp>
        <p:nvSpPr>
          <p:cNvPr id="14" name="Oval 13">
            <a:extLst>
              <a:ext uri="{FF2B5EF4-FFF2-40B4-BE49-F238E27FC236}">
                <a16:creationId xmlns:a16="http://schemas.microsoft.com/office/drawing/2014/main" id="{983C8BAE-869F-4364-B08D-CF71B8B4F820}"/>
              </a:ext>
            </a:extLst>
          </p:cNvPr>
          <p:cNvSpPr/>
          <p:nvPr/>
        </p:nvSpPr>
        <p:spPr>
          <a:xfrm rot="5400000">
            <a:off x="6017414" y="2519815"/>
            <a:ext cx="524314" cy="525600"/>
          </a:xfrm>
          <a:prstGeom prst="ellipse">
            <a:avLst/>
          </a:prstGeom>
          <a:solidFill>
            <a:schemeClr val="bg1"/>
          </a:solidFill>
          <a:ln w="9525" cap="rnd" cmpd="sng" algn="ctr">
            <a:noFill/>
            <a:prstDash val="solid"/>
            <a:round/>
            <a:headEnd type="none" w="med" len="med"/>
            <a:tailEnd type="none" w="med" len="med"/>
          </a:ln>
          <a:effectLst>
            <a:outerShdw blurRad="44450" dist="27940" dir="5400000" algn="ctr">
              <a:srgbClr val="000000">
                <a:alpha val="32000"/>
              </a:srgbClr>
            </a:outerShdw>
          </a:effectLst>
          <a:scene3d>
            <a:camera prst="orthographicFront">
              <a:rot lat="0" lon="0" rev="0"/>
            </a:camera>
            <a:lightRig rig="balanced" dir="t">
              <a:rot lat="0" lon="0" rev="8700000"/>
            </a:lightRig>
          </a:scene3d>
          <a:sp3d>
            <a:bevelT w="190500" h="38100"/>
          </a:sp3d>
          <a:extLst>
            <a:ext uri="{91240B29-F687-4F45-9708-019B960494DF}">
              <a14:hiddenLine xmlns:a14="http://schemas.microsoft.com/office/drawing/2010/main" w="9525" cap="rnd" cmpd="sng" algn="ctr">
                <a:solidFill>
                  <a:schemeClr val="tx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15" name="ee4pContent2">
            <a:extLst>
              <a:ext uri="{FF2B5EF4-FFF2-40B4-BE49-F238E27FC236}">
                <a16:creationId xmlns:a16="http://schemas.microsoft.com/office/drawing/2014/main" id="{0A279F63-632C-47AC-BDF2-7804C02FB93B}"/>
              </a:ext>
            </a:extLst>
          </p:cNvPr>
          <p:cNvSpPr txBox="1"/>
          <p:nvPr/>
        </p:nvSpPr>
        <p:spPr>
          <a:xfrm>
            <a:off x="5911406" y="3403187"/>
            <a:ext cx="2866834" cy="2215641"/>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lvl="1">
              <a:spcAft>
                <a:spcPts val="600"/>
              </a:spcAft>
              <a:buClr>
                <a:schemeClr val="tx1"/>
              </a:buClr>
              <a:buFont typeface="Trebuchet MS" panose="020B0703020202090204" pitchFamily="34" charset="0"/>
              <a:buChar char="•"/>
            </a:pPr>
            <a:r>
              <a:rPr lang="en-US" sz="1200" dirty="0">
                <a:solidFill>
                  <a:schemeClr val="tx1"/>
                </a:solidFill>
                <a:latin typeface="+mn-lt"/>
              </a:rPr>
              <a:t>Lorem ipsum dolor sit amet, consectetur adipiscing elit. </a:t>
            </a:r>
          </a:p>
          <a:p>
            <a:pPr lvl="1">
              <a:spcAft>
                <a:spcPts val="600"/>
              </a:spcAft>
              <a:buClr>
                <a:schemeClr val="tx1"/>
              </a:buClr>
              <a:buFont typeface="Trebuchet MS" panose="020B0703020202090204" pitchFamily="34" charset="0"/>
              <a:buChar char="•"/>
            </a:pPr>
            <a:r>
              <a:rPr lang="en-US" sz="1200" dirty="0">
                <a:solidFill>
                  <a:schemeClr val="tx1"/>
                </a:solidFill>
                <a:latin typeface="+mn-lt"/>
              </a:rPr>
              <a:t>Ut tempor, quam et mattis pulvinar, mauris ligula suscipit arcu, sed elementum diam leo at magna. </a:t>
            </a:r>
          </a:p>
          <a:p>
            <a:pPr lvl="1">
              <a:spcAft>
                <a:spcPts val="600"/>
              </a:spcAft>
              <a:buClr>
                <a:schemeClr val="tx1"/>
              </a:buClr>
              <a:buFont typeface="Trebuchet MS" panose="020B0703020202090204" pitchFamily="34" charset="0"/>
              <a:buChar char="•"/>
            </a:pPr>
            <a:r>
              <a:rPr lang="en-US" sz="1200" dirty="0">
                <a:solidFill>
                  <a:schemeClr val="tx1"/>
                </a:solidFill>
                <a:latin typeface="+mn-lt"/>
              </a:rPr>
              <a:t>Curabitur maximus sodales massa, </a:t>
            </a:r>
          </a:p>
        </p:txBody>
      </p:sp>
      <p:grpSp>
        <p:nvGrpSpPr>
          <p:cNvPr id="21" name="Group 20">
            <a:extLst>
              <a:ext uri="{FF2B5EF4-FFF2-40B4-BE49-F238E27FC236}">
                <a16:creationId xmlns:a16="http://schemas.microsoft.com/office/drawing/2014/main" id="{263F7E9B-21BA-4A8A-9E20-FF4FD49AD17C}"/>
              </a:ext>
            </a:extLst>
          </p:cNvPr>
          <p:cNvGrpSpPr/>
          <p:nvPr/>
        </p:nvGrpSpPr>
        <p:grpSpPr>
          <a:xfrm>
            <a:off x="6089022" y="2591815"/>
            <a:ext cx="381098" cy="381600"/>
            <a:chOff x="3071135" y="1760585"/>
            <a:chExt cx="475200" cy="633600"/>
          </a:xfrm>
        </p:grpSpPr>
        <p:sp>
          <p:nvSpPr>
            <p:cNvPr id="22" name="Accent">
              <a:extLst>
                <a:ext uri="{FF2B5EF4-FFF2-40B4-BE49-F238E27FC236}">
                  <a16:creationId xmlns:a16="http://schemas.microsoft.com/office/drawing/2014/main" id="{0B82199F-3074-4B3B-B132-65E7C2D2BC1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23" name="Outline">
              <a:extLst>
                <a:ext uri="{FF2B5EF4-FFF2-40B4-BE49-F238E27FC236}">
                  <a16:creationId xmlns:a16="http://schemas.microsoft.com/office/drawing/2014/main" id="{FF46DE75-1C96-4999-B64D-CCF040F15A5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Tree>
    <p:extLst>
      <p:ext uri="{BB962C8B-B14F-4D97-AF65-F5344CB8AC3E}">
        <p14:creationId xmlns:p14="http://schemas.microsoft.com/office/powerpoint/2010/main" val="2241243790"/>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3A0CCF3-F782-42E8-A594-1ABC7E3001E6}"/>
              </a:ext>
            </a:extLst>
          </p:cNvPr>
          <p:cNvSpPr>
            <a:spLocks noGrp="1"/>
          </p:cNvSpPr>
          <p:nvPr>
            <p:ph type="title"/>
          </p:nvPr>
        </p:nvSpPr>
        <p:spPr/>
        <p:txBody>
          <a:bodyPr/>
          <a:lstStyle/>
          <a:p>
            <a:r>
              <a:rPr lang="en-US" dirty="0"/>
              <a:t>Bar Chart with Data Table</a:t>
            </a:r>
          </a:p>
        </p:txBody>
      </p:sp>
      <p:graphicFrame>
        <p:nvGraphicFramePr>
          <p:cNvPr id="6" name="Chart 5">
            <a:extLst>
              <a:ext uri="{FF2B5EF4-FFF2-40B4-BE49-F238E27FC236}">
                <a16:creationId xmlns:a16="http://schemas.microsoft.com/office/drawing/2014/main" id="{1120558A-E774-439F-8054-DE55A7CDD692}"/>
              </a:ext>
            </a:extLst>
          </p:cNvPr>
          <p:cNvGraphicFramePr/>
          <p:nvPr>
            <p:extLst>
              <p:ext uri="{D42A27DB-BD31-4B8C-83A1-F6EECF244321}">
                <p14:modId xmlns:p14="http://schemas.microsoft.com/office/powerpoint/2010/main" val="870486288"/>
              </p:ext>
            </p:extLst>
          </p:nvPr>
        </p:nvGraphicFramePr>
        <p:xfrm>
          <a:off x="1773621" y="2103640"/>
          <a:ext cx="6968156" cy="178519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Table 5">
            <a:extLst>
              <a:ext uri="{FF2B5EF4-FFF2-40B4-BE49-F238E27FC236}">
                <a16:creationId xmlns:a16="http://schemas.microsoft.com/office/drawing/2014/main" id="{410C9A76-AC4D-45AF-8EB2-196102224A15}"/>
              </a:ext>
            </a:extLst>
          </p:cNvPr>
          <p:cNvGraphicFramePr>
            <a:graphicFrameLocks noGrp="1"/>
          </p:cNvGraphicFramePr>
          <p:nvPr>
            <p:extLst>
              <p:ext uri="{D42A27DB-BD31-4B8C-83A1-F6EECF244321}">
                <p14:modId xmlns:p14="http://schemas.microsoft.com/office/powerpoint/2010/main" val="259002048"/>
              </p:ext>
            </p:extLst>
          </p:nvPr>
        </p:nvGraphicFramePr>
        <p:xfrm>
          <a:off x="368709" y="3873936"/>
          <a:ext cx="8278674" cy="975855"/>
        </p:xfrm>
        <a:graphic>
          <a:graphicData uri="http://schemas.openxmlformats.org/drawingml/2006/table">
            <a:tbl>
              <a:tblPr firstRow="1" bandRow="1">
                <a:tableStyleId>{5C22544A-7EE6-4342-B048-85BDC9FD1C3A}</a:tableStyleId>
              </a:tblPr>
              <a:tblGrid>
                <a:gridCol w="1749458">
                  <a:extLst>
                    <a:ext uri="{9D8B030D-6E8A-4147-A177-3AD203B41FA5}">
                      <a16:colId xmlns:a16="http://schemas.microsoft.com/office/drawing/2014/main" val="1552147811"/>
                    </a:ext>
                  </a:extLst>
                </a:gridCol>
                <a:gridCol w="1632304">
                  <a:extLst>
                    <a:ext uri="{9D8B030D-6E8A-4147-A177-3AD203B41FA5}">
                      <a16:colId xmlns:a16="http://schemas.microsoft.com/office/drawing/2014/main" val="910701164"/>
                    </a:ext>
                  </a:extLst>
                </a:gridCol>
                <a:gridCol w="1632304">
                  <a:extLst>
                    <a:ext uri="{9D8B030D-6E8A-4147-A177-3AD203B41FA5}">
                      <a16:colId xmlns:a16="http://schemas.microsoft.com/office/drawing/2014/main" val="2672619222"/>
                    </a:ext>
                  </a:extLst>
                </a:gridCol>
                <a:gridCol w="1632304">
                  <a:extLst>
                    <a:ext uri="{9D8B030D-6E8A-4147-A177-3AD203B41FA5}">
                      <a16:colId xmlns:a16="http://schemas.microsoft.com/office/drawing/2014/main" val="3116012987"/>
                    </a:ext>
                  </a:extLst>
                </a:gridCol>
                <a:gridCol w="1632304">
                  <a:extLst>
                    <a:ext uri="{9D8B030D-6E8A-4147-A177-3AD203B41FA5}">
                      <a16:colId xmlns:a16="http://schemas.microsoft.com/office/drawing/2014/main" val="1226764933"/>
                    </a:ext>
                  </a:extLst>
                </a:gridCol>
              </a:tblGrid>
              <a:tr h="325285">
                <a:tc>
                  <a:txBody>
                    <a:bodyPr/>
                    <a:lstStyle/>
                    <a:p>
                      <a:r>
                        <a:rPr kumimoji="0" lang="en-PH" sz="1100" b="1" i="0" u="none" strike="noStrike" kern="1200" cap="none" spc="0" normalizeH="0" baseline="0" noProof="0" dirty="0">
                          <a:ln>
                            <a:noFill/>
                          </a:ln>
                          <a:solidFill>
                            <a:schemeClr val="bg1"/>
                          </a:solidFill>
                          <a:effectLst/>
                          <a:uLnTx/>
                          <a:uFillTx/>
                          <a:latin typeface="Satoshi"/>
                          <a:ea typeface="+mn-ea"/>
                          <a:cs typeface="+mn-cs"/>
                        </a:rPr>
                        <a:t>Lorem ipsum </a:t>
                      </a:r>
                      <a:endParaRPr lang="en-PH" sz="1100" b="1" dirty="0">
                        <a:solidFill>
                          <a:schemeClr val="bg1"/>
                        </a:solidFill>
                      </a:endParaRPr>
                    </a:p>
                  </a:txBody>
                  <a:tcPr>
                    <a:lnB w="9525" cap="flat" cmpd="sng" algn="ctr">
                      <a:solidFill>
                        <a:schemeClr val="tx1">
                          <a:lumMod val="50000"/>
                          <a:lumOff val="50000"/>
                        </a:schemeClr>
                      </a:solidFill>
                      <a:prstDash val="sysDot"/>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B w="9525" cap="flat" cmpd="sng" algn="ctr">
                      <a:solidFill>
                        <a:schemeClr val="tx1">
                          <a:lumMod val="50000"/>
                          <a:lumOff val="5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B w="9525" cap="flat" cmpd="sng" algn="ctr">
                      <a:solidFill>
                        <a:schemeClr val="tx1">
                          <a:lumMod val="50000"/>
                          <a:lumOff val="5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B w="9525" cap="flat" cmpd="sng" algn="ctr">
                      <a:solidFill>
                        <a:schemeClr val="tx1">
                          <a:lumMod val="50000"/>
                          <a:lumOff val="50000"/>
                        </a:schemeClr>
                      </a:solid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B w="9525" cap="flat" cmpd="sng" algn="ctr">
                      <a:solidFill>
                        <a:schemeClr val="tx1">
                          <a:lumMod val="50000"/>
                          <a:lumOff val="50000"/>
                        </a:schemeClr>
                      </a:solidFill>
                      <a:prstDash val="sysDot"/>
                      <a:round/>
                      <a:headEnd type="none" w="med" len="med"/>
                      <a:tailEnd type="none" w="med" len="med"/>
                    </a:lnB>
                    <a:noFill/>
                  </a:tcPr>
                </a:tc>
                <a:extLst>
                  <a:ext uri="{0D108BD9-81ED-4DB2-BD59-A6C34878D82A}">
                    <a16:rowId xmlns:a16="http://schemas.microsoft.com/office/drawing/2014/main" val="4060230061"/>
                  </a:ext>
                </a:extLst>
              </a:tr>
              <a:tr h="325285">
                <a:tc>
                  <a:txBody>
                    <a:bodyPr/>
                    <a:lstStyle/>
                    <a:p>
                      <a:r>
                        <a:rPr kumimoji="0" lang="en-PH" sz="1100" b="1" i="0" u="none" strike="noStrike" kern="1200" cap="none" spc="0" normalizeH="0" baseline="0" noProof="0" dirty="0">
                          <a:ln>
                            <a:noFill/>
                          </a:ln>
                          <a:solidFill>
                            <a:schemeClr val="bg1"/>
                          </a:solidFill>
                          <a:effectLst/>
                          <a:uLnTx/>
                          <a:uFillTx/>
                          <a:latin typeface="Satoshi"/>
                          <a:ea typeface="+mn-ea"/>
                          <a:cs typeface="+mn-cs"/>
                        </a:rPr>
                        <a:t>Lorem ipsum </a:t>
                      </a:r>
                      <a:endParaRPr lang="en-PH" sz="1100" b="1" dirty="0">
                        <a:solidFill>
                          <a:schemeClr val="bg1"/>
                        </a:solidFill>
                      </a:endParaRPr>
                    </a:p>
                  </a:txBody>
                  <a:tcP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solidFill>
                      <a:schemeClr val="bg1">
                        <a:lumMod val="95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T w="9525" cap="flat" cmpd="sng" algn="ctr">
                      <a:solidFill>
                        <a:schemeClr val="tx1">
                          <a:lumMod val="50000"/>
                          <a:lumOff val="50000"/>
                        </a:schemeClr>
                      </a:solidFill>
                      <a:prstDash val="sysDot"/>
                      <a:round/>
                      <a:headEnd type="none" w="med" len="med"/>
                      <a:tailEnd type="none" w="med" len="med"/>
                    </a:lnT>
                    <a:lnB w="9525" cap="flat" cmpd="sng" algn="ctr">
                      <a:solidFill>
                        <a:schemeClr val="tx1">
                          <a:lumMod val="50000"/>
                          <a:lumOff val="50000"/>
                        </a:schemeClr>
                      </a:solidFill>
                      <a:prstDash val="sysDot"/>
                      <a:round/>
                      <a:headEnd type="none" w="med" len="med"/>
                      <a:tailEnd type="none" w="med" len="med"/>
                    </a:lnB>
                    <a:solidFill>
                      <a:schemeClr val="bg1">
                        <a:lumMod val="95000"/>
                      </a:schemeClr>
                    </a:solidFill>
                  </a:tcPr>
                </a:tc>
                <a:extLst>
                  <a:ext uri="{0D108BD9-81ED-4DB2-BD59-A6C34878D82A}">
                    <a16:rowId xmlns:a16="http://schemas.microsoft.com/office/drawing/2014/main" val="1749158550"/>
                  </a:ext>
                </a:extLst>
              </a:tr>
              <a:tr h="325285">
                <a:tc>
                  <a:txBody>
                    <a:bodyPr/>
                    <a:lstStyle/>
                    <a:p>
                      <a:r>
                        <a:rPr kumimoji="0" lang="en-PH" sz="1100" b="1" i="0" u="none" strike="noStrike" kern="1200" cap="none" spc="0" normalizeH="0" baseline="0" noProof="0" dirty="0">
                          <a:ln>
                            <a:noFill/>
                          </a:ln>
                          <a:solidFill>
                            <a:schemeClr val="bg1"/>
                          </a:solidFill>
                          <a:effectLst/>
                          <a:uLnTx/>
                          <a:uFillTx/>
                          <a:latin typeface="Satoshi"/>
                          <a:ea typeface="+mn-ea"/>
                          <a:cs typeface="+mn-cs"/>
                        </a:rPr>
                        <a:t>Lorem ipsum </a:t>
                      </a:r>
                      <a:endParaRPr lang="en-PH" sz="1100" b="1" dirty="0">
                        <a:solidFill>
                          <a:schemeClr val="bg1"/>
                        </a:solidFill>
                      </a:endParaRPr>
                    </a:p>
                  </a:txBody>
                  <a:tcPr>
                    <a:lnT w="9525" cap="flat" cmpd="sng" algn="ctr">
                      <a:solidFill>
                        <a:schemeClr val="tx1">
                          <a:lumMod val="50000"/>
                          <a:lumOff val="50000"/>
                        </a:schemeClr>
                      </a:solidFill>
                      <a:prstDash val="sysDot"/>
                      <a:round/>
                      <a:headEnd type="none" w="med" len="med"/>
                      <a:tailEnd type="none" w="med" len="med"/>
                    </a:lnT>
                    <a:lnB w="9525" cap="flat" cmpd="sng" algn="ctr">
                      <a:noFill/>
                      <a:prstDash val="sysDot"/>
                      <a:round/>
                      <a:headEnd type="none" w="med" len="med"/>
                      <a:tailEnd type="none" w="med" len="med"/>
                    </a:lnB>
                    <a:solidFill>
                      <a:schemeClr val="tx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T w="9525" cap="flat" cmpd="sng" algn="ctr">
                      <a:solidFill>
                        <a:schemeClr val="tx1">
                          <a:lumMod val="50000"/>
                          <a:lumOff val="50000"/>
                        </a:schemeClr>
                      </a:solidFill>
                      <a:prstDash val="sysDot"/>
                      <a:round/>
                      <a:headEnd type="none" w="med" len="med"/>
                      <a:tailEnd type="none" w="med" len="med"/>
                    </a:lnT>
                    <a:lnB w="9525" cap="flat" cmpd="sng" algn="ctr">
                      <a:no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T w="9525" cap="flat" cmpd="sng" algn="ctr">
                      <a:solidFill>
                        <a:schemeClr val="tx1">
                          <a:lumMod val="50000"/>
                          <a:lumOff val="50000"/>
                        </a:schemeClr>
                      </a:solidFill>
                      <a:prstDash val="sysDot"/>
                      <a:round/>
                      <a:headEnd type="none" w="med" len="med"/>
                      <a:tailEnd type="none" w="med" len="med"/>
                    </a:lnT>
                    <a:lnB w="9525" cap="flat" cmpd="sng" algn="ctr">
                      <a:no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T w="9525" cap="flat" cmpd="sng" algn="ctr">
                      <a:solidFill>
                        <a:schemeClr val="tx1">
                          <a:lumMod val="50000"/>
                          <a:lumOff val="50000"/>
                        </a:schemeClr>
                      </a:solidFill>
                      <a:prstDash val="sysDot"/>
                      <a:round/>
                      <a:headEnd type="none" w="med" len="med"/>
                      <a:tailEnd type="none" w="med" len="med"/>
                    </a:lnT>
                    <a:lnB w="9525" cap="flat" cmpd="sng" algn="ctr">
                      <a:noFill/>
                      <a:prstDash val="sysDot"/>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rgbClr val="262626"/>
                          </a:solidFill>
                          <a:effectLst/>
                          <a:uLnTx/>
                          <a:uFillTx/>
                          <a:latin typeface="Satoshi"/>
                          <a:ea typeface="+mn-ea"/>
                          <a:cs typeface="+mn-cs"/>
                        </a:rPr>
                        <a:t>xxxx</a:t>
                      </a:r>
                      <a:endParaRPr kumimoji="0" lang="en-PH" sz="1100" b="0" i="0" u="none" strike="noStrike" kern="1200" cap="none" spc="0" normalizeH="0" baseline="0" noProof="0" dirty="0">
                        <a:ln>
                          <a:noFill/>
                        </a:ln>
                        <a:solidFill>
                          <a:srgbClr val="262626"/>
                        </a:solidFill>
                        <a:effectLst/>
                        <a:uLnTx/>
                        <a:uFillTx/>
                        <a:latin typeface="Satoshi"/>
                        <a:ea typeface="+mn-ea"/>
                        <a:cs typeface="+mn-cs"/>
                      </a:endParaRPr>
                    </a:p>
                  </a:txBody>
                  <a:tcPr>
                    <a:lnT w="9525" cap="flat" cmpd="sng" algn="ctr">
                      <a:solidFill>
                        <a:schemeClr val="tx1">
                          <a:lumMod val="50000"/>
                          <a:lumOff val="50000"/>
                        </a:schemeClr>
                      </a:solidFill>
                      <a:prstDash val="sysDot"/>
                      <a:round/>
                      <a:headEnd type="none" w="med" len="med"/>
                      <a:tailEnd type="none" w="med" len="med"/>
                    </a:lnT>
                    <a:lnB w="9525" cap="flat" cmpd="sng" algn="ctr">
                      <a:noFill/>
                      <a:prstDash val="sysDot"/>
                      <a:round/>
                      <a:headEnd type="none" w="med" len="med"/>
                      <a:tailEnd type="none" w="med" len="med"/>
                    </a:lnB>
                    <a:noFill/>
                  </a:tcPr>
                </a:tc>
                <a:extLst>
                  <a:ext uri="{0D108BD9-81ED-4DB2-BD59-A6C34878D82A}">
                    <a16:rowId xmlns:a16="http://schemas.microsoft.com/office/drawing/2014/main" val="2591262162"/>
                  </a:ext>
                </a:extLst>
              </a:tr>
            </a:tbl>
          </a:graphicData>
        </a:graphic>
      </p:graphicFrame>
      <p:sp>
        <p:nvSpPr>
          <p:cNvPr id="11" name="Text Placeholder 19">
            <a:extLst>
              <a:ext uri="{FF2B5EF4-FFF2-40B4-BE49-F238E27FC236}">
                <a16:creationId xmlns:a16="http://schemas.microsoft.com/office/drawing/2014/main" id="{14B3A4F7-61A6-4AF2-A2E0-36EE4186BB5B}"/>
              </a:ext>
            </a:extLst>
          </p:cNvPr>
          <p:cNvSpPr txBox="1">
            <a:spLocks/>
          </p:cNvSpPr>
          <p:nvPr/>
        </p:nvSpPr>
        <p:spPr>
          <a:xfrm>
            <a:off x="1905343" y="1469536"/>
            <a:ext cx="5847735"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2" name="Straight Connector 11">
            <a:extLst>
              <a:ext uri="{FF2B5EF4-FFF2-40B4-BE49-F238E27FC236}">
                <a16:creationId xmlns:a16="http://schemas.microsoft.com/office/drawing/2014/main" id="{63740825-5513-48D5-8D87-BA5F5525E3D2}"/>
              </a:ext>
            </a:extLst>
          </p:cNvPr>
          <p:cNvCxnSpPr>
            <a:cxnSpLocks/>
          </p:cNvCxnSpPr>
          <p:nvPr/>
        </p:nvCxnSpPr>
        <p:spPr>
          <a:xfrm>
            <a:off x="1905574" y="1977211"/>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F81DA326-E885-3295-1812-7756B4F062A7}"/>
              </a:ext>
            </a:extLst>
          </p:cNvPr>
          <p:cNvSpPr/>
          <p:nvPr/>
        </p:nvSpPr>
        <p:spPr>
          <a:xfrm>
            <a:off x="221226" y="5268978"/>
            <a:ext cx="1223330" cy="528690"/>
          </a:xfrm>
          <a:prstGeom prst="rect">
            <a:avLst/>
          </a:prstGeom>
          <a:noFill/>
          <a:ln w="6032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r>
              <a:rPr lang="en-US" b="1" dirty="0">
                <a:solidFill>
                  <a:schemeClr val="accent1"/>
                </a:solidFill>
                <a:latin typeface="+mj-lt"/>
              </a:rPr>
              <a:t>Key Highlight</a:t>
            </a:r>
            <a:endParaRPr lang="en-US" sz="2400" b="1" dirty="0">
              <a:solidFill>
                <a:schemeClr val="accent1"/>
              </a:solidFill>
              <a:latin typeface="+mj-lt"/>
            </a:endParaRPr>
          </a:p>
        </p:txBody>
      </p:sp>
      <p:sp>
        <p:nvSpPr>
          <p:cNvPr id="13" name="Rectangle 12">
            <a:extLst>
              <a:ext uri="{FF2B5EF4-FFF2-40B4-BE49-F238E27FC236}">
                <a16:creationId xmlns:a16="http://schemas.microsoft.com/office/drawing/2014/main" id="{AFEAA501-6669-AD15-B39E-0018D5E2091D}"/>
              </a:ext>
            </a:extLst>
          </p:cNvPr>
          <p:cNvSpPr/>
          <p:nvPr/>
        </p:nvSpPr>
        <p:spPr>
          <a:xfrm>
            <a:off x="1554547" y="5081910"/>
            <a:ext cx="91660" cy="90282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5" name="TextBox 14">
            <a:extLst>
              <a:ext uri="{FF2B5EF4-FFF2-40B4-BE49-F238E27FC236}">
                <a16:creationId xmlns:a16="http://schemas.microsoft.com/office/drawing/2014/main" id="{EB0D4A20-C26E-471F-BEA5-EB2B5119B7F8}"/>
              </a:ext>
            </a:extLst>
          </p:cNvPr>
          <p:cNvSpPr txBox="1"/>
          <p:nvPr/>
        </p:nvSpPr>
        <p:spPr>
          <a:xfrm>
            <a:off x="1756201" y="5081911"/>
            <a:ext cx="7166572" cy="902824"/>
          </a:xfrm>
          <a:prstGeom prst="rect">
            <a:avLst/>
          </a:prstGeom>
          <a:noFill/>
        </p:spPr>
        <p:txBody>
          <a:bodyPr wrap="square" lIns="0" tIns="0" rIns="0" bIns="0" rtlCol="0" anchor="ctr">
            <a:norm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Nullam dolor nisl</a:t>
            </a:r>
          </a:p>
        </p:txBody>
      </p:sp>
    </p:spTree>
    <p:extLst>
      <p:ext uri="{BB962C8B-B14F-4D97-AF65-F5344CB8AC3E}">
        <p14:creationId xmlns:p14="http://schemas.microsoft.com/office/powerpoint/2010/main" val="3691601968"/>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5308AD-8C6C-4E8E-A9CE-F07FDD967FFA}"/>
              </a:ext>
            </a:extLst>
          </p:cNvPr>
          <p:cNvSpPr>
            <a:spLocks noGrp="1"/>
          </p:cNvSpPr>
          <p:nvPr>
            <p:ph type="title"/>
          </p:nvPr>
        </p:nvSpPr>
        <p:spPr/>
        <p:txBody>
          <a:bodyPr/>
          <a:lstStyle/>
          <a:p>
            <a:r>
              <a:rPr lang="en-US" dirty="0"/>
              <a:t>Bar Chart with Key Highlight</a:t>
            </a:r>
          </a:p>
        </p:txBody>
      </p:sp>
      <p:graphicFrame>
        <p:nvGraphicFramePr>
          <p:cNvPr id="5" name="Chart 4">
            <a:extLst>
              <a:ext uri="{FF2B5EF4-FFF2-40B4-BE49-F238E27FC236}">
                <a16:creationId xmlns:a16="http://schemas.microsoft.com/office/drawing/2014/main" id="{E378E60A-9F3A-4E05-A988-A3543D6F8998}"/>
              </a:ext>
            </a:extLst>
          </p:cNvPr>
          <p:cNvGraphicFramePr/>
          <p:nvPr>
            <p:extLst>
              <p:ext uri="{D42A27DB-BD31-4B8C-83A1-F6EECF244321}">
                <p14:modId xmlns:p14="http://schemas.microsoft.com/office/powerpoint/2010/main" val="355060019"/>
              </p:ext>
            </p:extLst>
          </p:nvPr>
        </p:nvGraphicFramePr>
        <p:xfrm>
          <a:off x="221226" y="2142070"/>
          <a:ext cx="8701547" cy="2615120"/>
        </p:xfrm>
        <a:graphic>
          <a:graphicData uri="http://schemas.openxmlformats.org/drawingml/2006/chart">
            <c:chart xmlns:c="http://schemas.openxmlformats.org/drawingml/2006/chart" xmlns:r="http://schemas.openxmlformats.org/officeDocument/2006/relationships" r:id="rId2"/>
          </a:graphicData>
        </a:graphic>
      </p:graphicFrame>
      <p:sp>
        <p:nvSpPr>
          <p:cNvPr id="6" name="Rectangle 5">
            <a:extLst>
              <a:ext uri="{FF2B5EF4-FFF2-40B4-BE49-F238E27FC236}">
                <a16:creationId xmlns:a16="http://schemas.microsoft.com/office/drawing/2014/main" id="{96444C76-37E7-4E8E-AB43-8FF42E83DEB7}"/>
              </a:ext>
            </a:extLst>
          </p:cNvPr>
          <p:cNvSpPr/>
          <p:nvPr/>
        </p:nvSpPr>
        <p:spPr>
          <a:xfrm>
            <a:off x="221226" y="5268978"/>
            <a:ext cx="1223330" cy="528690"/>
          </a:xfrm>
          <a:prstGeom prst="rect">
            <a:avLst/>
          </a:prstGeom>
          <a:noFill/>
          <a:ln w="60325">
            <a:no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r>
              <a:rPr lang="en-US" b="1" dirty="0">
                <a:solidFill>
                  <a:schemeClr val="accent1"/>
                </a:solidFill>
                <a:latin typeface="+mj-lt"/>
              </a:rPr>
              <a:t>Key Highlight</a:t>
            </a:r>
            <a:endParaRPr lang="en-US" sz="2400" b="1" dirty="0">
              <a:solidFill>
                <a:schemeClr val="accent1"/>
              </a:solidFill>
              <a:latin typeface="+mj-lt"/>
            </a:endParaRPr>
          </a:p>
        </p:txBody>
      </p:sp>
      <p:sp>
        <p:nvSpPr>
          <p:cNvPr id="7" name="Rectangle 6">
            <a:extLst>
              <a:ext uri="{FF2B5EF4-FFF2-40B4-BE49-F238E27FC236}">
                <a16:creationId xmlns:a16="http://schemas.microsoft.com/office/drawing/2014/main" id="{B94DF0CB-1DE4-4513-B2FA-9CE7A21B99D7}"/>
              </a:ext>
            </a:extLst>
          </p:cNvPr>
          <p:cNvSpPr/>
          <p:nvPr/>
        </p:nvSpPr>
        <p:spPr>
          <a:xfrm>
            <a:off x="1554547" y="5081910"/>
            <a:ext cx="91660" cy="90282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TextBox 7">
            <a:extLst>
              <a:ext uri="{FF2B5EF4-FFF2-40B4-BE49-F238E27FC236}">
                <a16:creationId xmlns:a16="http://schemas.microsoft.com/office/drawing/2014/main" id="{A4441C0F-69DB-49A8-977E-067D44ED70D7}"/>
              </a:ext>
            </a:extLst>
          </p:cNvPr>
          <p:cNvSpPr txBox="1"/>
          <p:nvPr/>
        </p:nvSpPr>
        <p:spPr>
          <a:xfrm>
            <a:off x="1756201" y="5081911"/>
            <a:ext cx="7166572" cy="902824"/>
          </a:xfrm>
          <a:prstGeom prst="rect">
            <a:avLst/>
          </a:prstGeom>
          <a:noFill/>
        </p:spPr>
        <p:txBody>
          <a:bodyPr wrap="square" lIns="0" tIns="0" rIns="0" bIns="0" rtlCol="0" anchor="ctr">
            <a:norm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Nullam dolor nisl</a:t>
            </a:r>
          </a:p>
        </p:txBody>
      </p:sp>
      <p:sp>
        <p:nvSpPr>
          <p:cNvPr id="9" name="Text Placeholder 19">
            <a:extLst>
              <a:ext uri="{FF2B5EF4-FFF2-40B4-BE49-F238E27FC236}">
                <a16:creationId xmlns:a16="http://schemas.microsoft.com/office/drawing/2014/main" id="{5DA088AB-459C-415C-9D12-B9170D3F107C}"/>
              </a:ext>
            </a:extLst>
          </p:cNvPr>
          <p:cNvSpPr txBox="1">
            <a:spLocks/>
          </p:cNvSpPr>
          <p:nvPr/>
        </p:nvSpPr>
        <p:spPr>
          <a:xfrm>
            <a:off x="221226" y="1353789"/>
            <a:ext cx="5847735"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10" name="Straight Connector 9">
            <a:extLst>
              <a:ext uri="{FF2B5EF4-FFF2-40B4-BE49-F238E27FC236}">
                <a16:creationId xmlns:a16="http://schemas.microsoft.com/office/drawing/2014/main" id="{94D2945E-4296-40AC-BA62-978058526DAC}"/>
              </a:ext>
            </a:extLst>
          </p:cNvPr>
          <p:cNvCxnSpPr>
            <a:cxnSpLocks/>
          </p:cNvCxnSpPr>
          <p:nvPr/>
        </p:nvCxnSpPr>
        <p:spPr>
          <a:xfrm>
            <a:off x="221458" y="186146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61441124"/>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p:txBody>
          <a:bodyPr/>
          <a:lstStyle/>
          <a:p>
            <a:r>
              <a:rPr lang="en-US" dirty="0"/>
              <a:t>Five-Column Icon List with Chevron Footer</a:t>
            </a:r>
          </a:p>
        </p:txBody>
      </p:sp>
      <p:sp>
        <p:nvSpPr>
          <p:cNvPr id="4" name="TextBox 3">
            <a:extLst>
              <a:ext uri="{FF2B5EF4-FFF2-40B4-BE49-F238E27FC236}">
                <a16:creationId xmlns:a16="http://schemas.microsoft.com/office/drawing/2014/main" id="{840F0DFB-23B0-4929-ADD4-A3084D63BA8E}"/>
              </a:ext>
            </a:extLst>
          </p:cNvPr>
          <p:cNvSpPr txBox="1"/>
          <p:nvPr/>
        </p:nvSpPr>
        <p:spPr>
          <a:xfrm>
            <a:off x="312516" y="2344629"/>
            <a:ext cx="1543051" cy="505170"/>
          </a:xfrm>
          <a:prstGeom prst="rect">
            <a:avLst/>
          </a:prstGeom>
          <a:noFill/>
        </p:spPr>
        <p:txBody>
          <a:bodyPr wrap="square" lIns="0" tIns="0" rIns="0" bIns="0" anchor="b">
            <a:normAutofit/>
          </a:bodyPr>
          <a:lstStyle/>
          <a:p>
            <a:r>
              <a:rPr lang="da-DK" sz="1100" b="1" dirty="0">
                <a:solidFill>
                  <a:schemeClr val="accent1"/>
                </a:solidFill>
              </a:rPr>
              <a:t>Lorem ipsum dolor</a:t>
            </a:r>
            <a:br>
              <a:rPr lang="da-DK" sz="1100" b="1" dirty="0">
                <a:solidFill>
                  <a:schemeClr val="accent1"/>
                </a:solidFill>
              </a:rPr>
            </a:br>
            <a:r>
              <a:rPr lang="da-DK" sz="1100" b="1" dirty="0">
                <a:solidFill>
                  <a:schemeClr val="accent1"/>
                </a:solidFill>
              </a:rPr>
              <a:t>sit amet</a:t>
            </a:r>
            <a:endParaRPr lang="en-PH" sz="1100" b="1" dirty="0">
              <a:solidFill>
                <a:schemeClr val="accent1"/>
              </a:solidFill>
            </a:endParaRPr>
          </a:p>
        </p:txBody>
      </p:sp>
      <p:sp>
        <p:nvSpPr>
          <p:cNvPr id="5" name="TextBox 4">
            <a:extLst>
              <a:ext uri="{FF2B5EF4-FFF2-40B4-BE49-F238E27FC236}">
                <a16:creationId xmlns:a16="http://schemas.microsoft.com/office/drawing/2014/main" id="{A25A5ADC-39C1-44C9-A666-E7180CC50716}"/>
              </a:ext>
            </a:extLst>
          </p:cNvPr>
          <p:cNvSpPr txBox="1"/>
          <p:nvPr/>
        </p:nvSpPr>
        <p:spPr>
          <a:xfrm>
            <a:off x="312517" y="2982905"/>
            <a:ext cx="1544400" cy="1400383"/>
          </a:xfrm>
          <a:prstGeom prst="rect">
            <a:avLst/>
          </a:prstGeom>
          <a:noFill/>
        </p:spPr>
        <p:txBody>
          <a:bodyPr wrap="square" lIns="0" tIns="0" rIns="0" bIns="0">
            <a:spAutoFit/>
          </a:bodyPr>
          <a:lstStyle/>
          <a:p>
            <a:pPr marL="136922" indent="-136922">
              <a:buFont typeface="Arial" panose="020B0604020202020204" pitchFamily="34" charset="0"/>
              <a:buChar char="•"/>
            </a:pPr>
            <a:r>
              <a:rPr lang="en-US" sz="1000" dirty="0"/>
              <a:t>Lorem ipsum dolor sit amet, consectetur adipiscing elit. Ut tempor, quam et mattis</a:t>
            </a:r>
          </a:p>
          <a:p>
            <a:pPr marL="136922" indent="-136922">
              <a:buFont typeface="Arial" panose="020B0604020202020204" pitchFamily="34" charset="0"/>
              <a:buChar char="•"/>
            </a:pPr>
            <a:r>
              <a:rPr lang="en-US" sz="1000" dirty="0"/>
              <a:t>Lorem ipsum dolor sit amet, consectetur adipiscing elit. </a:t>
            </a:r>
          </a:p>
        </p:txBody>
      </p:sp>
      <p:sp>
        <p:nvSpPr>
          <p:cNvPr id="6" name="TextBox 5">
            <a:extLst>
              <a:ext uri="{FF2B5EF4-FFF2-40B4-BE49-F238E27FC236}">
                <a16:creationId xmlns:a16="http://schemas.microsoft.com/office/drawing/2014/main" id="{1FD56FF5-F738-42FA-93A1-6FC6891B4337}"/>
              </a:ext>
            </a:extLst>
          </p:cNvPr>
          <p:cNvSpPr txBox="1"/>
          <p:nvPr/>
        </p:nvSpPr>
        <p:spPr>
          <a:xfrm>
            <a:off x="2056496" y="2344629"/>
            <a:ext cx="1543051" cy="505170"/>
          </a:xfrm>
          <a:prstGeom prst="rect">
            <a:avLst/>
          </a:prstGeom>
          <a:noFill/>
        </p:spPr>
        <p:txBody>
          <a:bodyPr wrap="square" lIns="0" tIns="0" rIns="0" bIns="0" anchor="b">
            <a:normAutofit/>
          </a:bodyPr>
          <a:lstStyle/>
          <a:p>
            <a:r>
              <a:rPr lang="da-DK" sz="1100" b="1" dirty="0">
                <a:solidFill>
                  <a:schemeClr val="accent1"/>
                </a:solidFill>
              </a:rPr>
              <a:t>Lorem ipsum dolor</a:t>
            </a:r>
            <a:br>
              <a:rPr lang="da-DK" sz="1100" b="1" dirty="0">
                <a:solidFill>
                  <a:schemeClr val="accent1"/>
                </a:solidFill>
              </a:rPr>
            </a:br>
            <a:r>
              <a:rPr lang="da-DK" sz="1100" b="1" dirty="0">
                <a:solidFill>
                  <a:schemeClr val="accent1"/>
                </a:solidFill>
              </a:rPr>
              <a:t>sit amet</a:t>
            </a:r>
            <a:endParaRPr lang="en-PH" sz="1100" b="1" dirty="0">
              <a:solidFill>
                <a:schemeClr val="accent1"/>
              </a:solidFill>
            </a:endParaRPr>
          </a:p>
        </p:txBody>
      </p:sp>
      <p:sp>
        <p:nvSpPr>
          <p:cNvPr id="7" name="TextBox 6">
            <a:extLst>
              <a:ext uri="{FF2B5EF4-FFF2-40B4-BE49-F238E27FC236}">
                <a16:creationId xmlns:a16="http://schemas.microsoft.com/office/drawing/2014/main" id="{94D905EC-0301-42C2-A05E-B4908CC16CBD}"/>
              </a:ext>
            </a:extLst>
          </p:cNvPr>
          <p:cNvSpPr txBox="1"/>
          <p:nvPr/>
        </p:nvSpPr>
        <p:spPr>
          <a:xfrm>
            <a:off x="3800475" y="2344629"/>
            <a:ext cx="1543051" cy="505170"/>
          </a:xfrm>
          <a:prstGeom prst="rect">
            <a:avLst/>
          </a:prstGeom>
          <a:noFill/>
        </p:spPr>
        <p:txBody>
          <a:bodyPr wrap="square" lIns="0" tIns="0" rIns="0" bIns="0" anchor="b">
            <a:normAutofit/>
          </a:bodyPr>
          <a:lstStyle/>
          <a:p>
            <a:r>
              <a:rPr lang="da-DK" sz="1100" b="1" dirty="0">
                <a:solidFill>
                  <a:schemeClr val="accent1"/>
                </a:solidFill>
              </a:rPr>
              <a:t>Lorem ipsum dolor</a:t>
            </a:r>
            <a:br>
              <a:rPr lang="da-DK" sz="1100" b="1" dirty="0">
                <a:solidFill>
                  <a:schemeClr val="accent1"/>
                </a:solidFill>
              </a:rPr>
            </a:br>
            <a:r>
              <a:rPr lang="da-DK" sz="1100" b="1" dirty="0">
                <a:solidFill>
                  <a:schemeClr val="accent1"/>
                </a:solidFill>
              </a:rPr>
              <a:t>sit amet</a:t>
            </a:r>
            <a:endParaRPr lang="en-PH" sz="1100" b="1" dirty="0">
              <a:solidFill>
                <a:schemeClr val="accent1"/>
              </a:solidFill>
            </a:endParaRPr>
          </a:p>
        </p:txBody>
      </p:sp>
      <p:sp>
        <p:nvSpPr>
          <p:cNvPr id="8" name="TextBox 7">
            <a:extLst>
              <a:ext uri="{FF2B5EF4-FFF2-40B4-BE49-F238E27FC236}">
                <a16:creationId xmlns:a16="http://schemas.microsoft.com/office/drawing/2014/main" id="{0BADC14A-6D83-4BE1-925F-1B461AFB32F8}"/>
              </a:ext>
            </a:extLst>
          </p:cNvPr>
          <p:cNvSpPr txBox="1"/>
          <p:nvPr/>
        </p:nvSpPr>
        <p:spPr>
          <a:xfrm>
            <a:off x="5544454" y="2344629"/>
            <a:ext cx="1543051" cy="505170"/>
          </a:xfrm>
          <a:prstGeom prst="rect">
            <a:avLst/>
          </a:prstGeom>
          <a:noFill/>
        </p:spPr>
        <p:txBody>
          <a:bodyPr wrap="square" lIns="0" tIns="0" rIns="0" bIns="0" anchor="b">
            <a:normAutofit/>
          </a:bodyPr>
          <a:lstStyle/>
          <a:p>
            <a:r>
              <a:rPr lang="da-DK" sz="1100" b="1" dirty="0">
                <a:solidFill>
                  <a:schemeClr val="accent1"/>
                </a:solidFill>
              </a:rPr>
              <a:t>Lorem ipsum dolor</a:t>
            </a:r>
            <a:br>
              <a:rPr lang="da-DK" sz="1100" b="1" dirty="0">
                <a:solidFill>
                  <a:schemeClr val="accent1"/>
                </a:solidFill>
              </a:rPr>
            </a:br>
            <a:r>
              <a:rPr lang="da-DK" sz="1100" b="1" dirty="0">
                <a:solidFill>
                  <a:schemeClr val="accent1"/>
                </a:solidFill>
              </a:rPr>
              <a:t>sit amet</a:t>
            </a:r>
            <a:endParaRPr lang="en-PH" sz="1100" b="1" dirty="0">
              <a:solidFill>
                <a:schemeClr val="accent1"/>
              </a:solidFill>
            </a:endParaRPr>
          </a:p>
        </p:txBody>
      </p:sp>
      <p:sp>
        <p:nvSpPr>
          <p:cNvPr id="9" name="TextBox 8">
            <a:extLst>
              <a:ext uri="{FF2B5EF4-FFF2-40B4-BE49-F238E27FC236}">
                <a16:creationId xmlns:a16="http://schemas.microsoft.com/office/drawing/2014/main" id="{6EFD66C5-F2E9-42B0-9438-B80A05906807}"/>
              </a:ext>
            </a:extLst>
          </p:cNvPr>
          <p:cNvSpPr txBox="1"/>
          <p:nvPr/>
        </p:nvSpPr>
        <p:spPr>
          <a:xfrm>
            <a:off x="7288432" y="2344629"/>
            <a:ext cx="1543051" cy="505170"/>
          </a:xfrm>
          <a:prstGeom prst="rect">
            <a:avLst/>
          </a:prstGeom>
          <a:noFill/>
        </p:spPr>
        <p:txBody>
          <a:bodyPr wrap="square" lIns="0" tIns="0" rIns="0" bIns="0" anchor="b">
            <a:normAutofit/>
          </a:bodyPr>
          <a:lstStyle/>
          <a:p>
            <a:r>
              <a:rPr lang="da-DK" sz="1100" b="1" dirty="0">
                <a:solidFill>
                  <a:schemeClr val="accent1"/>
                </a:solidFill>
              </a:rPr>
              <a:t>Lorem ipsum dolor</a:t>
            </a:r>
            <a:br>
              <a:rPr lang="da-DK" sz="1100" b="1" dirty="0">
                <a:solidFill>
                  <a:schemeClr val="accent1"/>
                </a:solidFill>
              </a:rPr>
            </a:br>
            <a:r>
              <a:rPr lang="da-DK" sz="1100" b="1" dirty="0">
                <a:solidFill>
                  <a:schemeClr val="accent1"/>
                </a:solidFill>
              </a:rPr>
              <a:t>sit amet</a:t>
            </a:r>
            <a:endParaRPr lang="en-PH" sz="1100" b="1" dirty="0">
              <a:solidFill>
                <a:schemeClr val="accent1"/>
              </a:solidFill>
            </a:endParaRPr>
          </a:p>
        </p:txBody>
      </p:sp>
      <p:sp>
        <p:nvSpPr>
          <p:cNvPr id="10" name="TextBox 9">
            <a:extLst>
              <a:ext uri="{FF2B5EF4-FFF2-40B4-BE49-F238E27FC236}">
                <a16:creationId xmlns:a16="http://schemas.microsoft.com/office/drawing/2014/main" id="{34D4FE26-D304-43C1-96EE-1C8485412F63}"/>
              </a:ext>
            </a:extLst>
          </p:cNvPr>
          <p:cNvSpPr txBox="1"/>
          <p:nvPr/>
        </p:nvSpPr>
        <p:spPr>
          <a:xfrm>
            <a:off x="2056159" y="2982905"/>
            <a:ext cx="1544400" cy="1400383"/>
          </a:xfrm>
          <a:prstGeom prst="rect">
            <a:avLst/>
          </a:prstGeom>
          <a:noFill/>
        </p:spPr>
        <p:txBody>
          <a:bodyPr wrap="square" lIns="0" tIns="0" rIns="0" bIns="0">
            <a:spAutoFit/>
          </a:bodyPr>
          <a:lstStyle/>
          <a:p>
            <a:pPr marL="136922" indent="-136922">
              <a:buFont typeface="Arial" panose="020B0604020202020204" pitchFamily="34" charset="0"/>
              <a:buChar char="•"/>
            </a:pPr>
            <a:r>
              <a:rPr lang="en-US" sz="1000" dirty="0"/>
              <a:t>Lorem ipsum dolor sit amet, consectetur adipiscing elit. Ut tempor, quam et mattis</a:t>
            </a:r>
          </a:p>
          <a:p>
            <a:pPr marL="136922" indent="-136922">
              <a:buFont typeface="Arial" panose="020B0604020202020204" pitchFamily="34" charset="0"/>
              <a:buChar char="•"/>
            </a:pPr>
            <a:r>
              <a:rPr lang="en-US" sz="1000" dirty="0"/>
              <a:t>Lorem ipsum dolor sit amet, consectetur adipiscing elit. </a:t>
            </a:r>
          </a:p>
        </p:txBody>
      </p:sp>
      <p:sp>
        <p:nvSpPr>
          <p:cNvPr id="11" name="TextBox 10">
            <a:extLst>
              <a:ext uri="{FF2B5EF4-FFF2-40B4-BE49-F238E27FC236}">
                <a16:creationId xmlns:a16="http://schemas.microsoft.com/office/drawing/2014/main" id="{74DE3834-5C71-4BC5-8598-2849582C77B5}"/>
              </a:ext>
            </a:extLst>
          </p:cNvPr>
          <p:cNvSpPr txBox="1"/>
          <p:nvPr/>
        </p:nvSpPr>
        <p:spPr>
          <a:xfrm>
            <a:off x="3799801" y="2982905"/>
            <a:ext cx="1544400" cy="1400383"/>
          </a:xfrm>
          <a:prstGeom prst="rect">
            <a:avLst/>
          </a:prstGeom>
          <a:noFill/>
        </p:spPr>
        <p:txBody>
          <a:bodyPr wrap="square" lIns="0" tIns="0" rIns="0" bIns="0">
            <a:spAutoFit/>
          </a:bodyPr>
          <a:lstStyle/>
          <a:p>
            <a:pPr marL="136922" indent="-136922">
              <a:buFont typeface="Arial" panose="020B0604020202020204" pitchFamily="34" charset="0"/>
              <a:buChar char="•"/>
            </a:pPr>
            <a:r>
              <a:rPr lang="en-US" sz="1000" dirty="0"/>
              <a:t>Lorem ipsum dolor sit amet, consectetur adipiscing elit. Ut tempor, quam et mattis</a:t>
            </a:r>
          </a:p>
          <a:p>
            <a:pPr marL="136922" indent="-136922">
              <a:buFont typeface="Arial" panose="020B0604020202020204" pitchFamily="34" charset="0"/>
              <a:buChar char="•"/>
            </a:pPr>
            <a:r>
              <a:rPr lang="en-US" sz="1000" dirty="0"/>
              <a:t>Lorem ipsum dolor sit amet, consectetur adipiscing elit. </a:t>
            </a:r>
          </a:p>
        </p:txBody>
      </p:sp>
      <p:sp>
        <p:nvSpPr>
          <p:cNvPr id="12" name="TextBox 11">
            <a:extLst>
              <a:ext uri="{FF2B5EF4-FFF2-40B4-BE49-F238E27FC236}">
                <a16:creationId xmlns:a16="http://schemas.microsoft.com/office/drawing/2014/main" id="{30FC7B53-3FCD-4D3D-A5DF-7002DEE4CEB6}"/>
              </a:ext>
            </a:extLst>
          </p:cNvPr>
          <p:cNvSpPr txBox="1"/>
          <p:nvPr/>
        </p:nvSpPr>
        <p:spPr>
          <a:xfrm>
            <a:off x="5543443" y="2982905"/>
            <a:ext cx="1544400" cy="1400383"/>
          </a:xfrm>
          <a:prstGeom prst="rect">
            <a:avLst/>
          </a:prstGeom>
          <a:noFill/>
        </p:spPr>
        <p:txBody>
          <a:bodyPr wrap="square" lIns="0" tIns="0" rIns="0" bIns="0">
            <a:spAutoFit/>
          </a:bodyPr>
          <a:lstStyle/>
          <a:p>
            <a:pPr marL="136922" indent="-136922">
              <a:buFont typeface="Arial" panose="020B0604020202020204" pitchFamily="34" charset="0"/>
              <a:buChar char="•"/>
            </a:pPr>
            <a:r>
              <a:rPr lang="en-US" sz="1000" dirty="0"/>
              <a:t>Lorem ipsum dolor sit amet, consectetur adipiscing elit. Ut tempor, quam et mattis</a:t>
            </a:r>
          </a:p>
          <a:p>
            <a:pPr marL="136922" indent="-136922">
              <a:buFont typeface="Arial" panose="020B0604020202020204" pitchFamily="34" charset="0"/>
              <a:buChar char="•"/>
            </a:pPr>
            <a:r>
              <a:rPr lang="en-US" sz="1000" dirty="0"/>
              <a:t>Lorem ipsum dolor sit amet, consectetur adipiscing elit. </a:t>
            </a:r>
          </a:p>
        </p:txBody>
      </p:sp>
      <p:sp>
        <p:nvSpPr>
          <p:cNvPr id="13" name="TextBox 12">
            <a:extLst>
              <a:ext uri="{FF2B5EF4-FFF2-40B4-BE49-F238E27FC236}">
                <a16:creationId xmlns:a16="http://schemas.microsoft.com/office/drawing/2014/main" id="{8CF57078-DEF4-4C0E-8518-A2552C7C1869}"/>
              </a:ext>
            </a:extLst>
          </p:cNvPr>
          <p:cNvSpPr txBox="1"/>
          <p:nvPr/>
        </p:nvSpPr>
        <p:spPr>
          <a:xfrm>
            <a:off x="7287083" y="2982905"/>
            <a:ext cx="1544400" cy="1400383"/>
          </a:xfrm>
          <a:prstGeom prst="rect">
            <a:avLst/>
          </a:prstGeom>
          <a:noFill/>
        </p:spPr>
        <p:txBody>
          <a:bodyPr wrap="square" lIns="0" tIns="0" rIns="0" bIns="0">
            <a:spAutoFit/>
          </a:bodyPr>
          <a:lstStyle/>
          <a:p>
            <a:pPr marL="136922" indent="-136922">
              <a:buFont typeface="Arial" panose="020B0604020202020204" pitchFamily="34" charset="0"/>
              <a:buChar char="•"/>
            </a:pPr>
            <a:r>
              <a:rPr lang="en-US" sz="1000" dirty="0"/>
              <a:t>Lorem ipsum dolor sit amet, consectetur adipiscing elit. Ut tempor, quam et mattis</a:t>
            </a:r>
          </a:p>
          <a:p>
            <a:pPr marL="136922" indent="-136922">
              <a:buFont typeface="Arial" panose="020B0604020202020204" pitchFamily="34" charset="0"/>
              <a:buChar char="•"/>
            </a:pPr>
            <a:r>
              <a:rPr lang="en-US" sz="1000" dirty="0"/>
              <a:t>Lorem ipsum dolor sit amet, consectetur adipiscing elit. </a:t>
            </a:r>
          </a:p>
        </p:txBody>
      </p:sp>
      <p:sp>
        <p:nvSpPr>
          <p:cNvPr id="3" name="Rectangle 2">
            <a:extLst>
              <a:ext uri="{FF2B5EF4-FFF2-40B4-BE49-F238E27FC236}">
                <a16:creationId xmlns:a16="http://schemas.microsoft.com/office/drawing/2014/main" id="{606E5F08-AA4F-4335-BE02-138013F97941}"/>
              </a:ext>
            </a:extLst>
          </p:cNvPr>
          <p:cNvSpPr/>
          <p:nvPr/>
        </p:nvSpPr>
        <p:spPr>
          <a:xfrm>
            <a:off x="0" y="4700097"/>
            <a:ext cx="9144000" cy="161942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4" name="TextBox 13">
            <a:extLst>
              <a:ext uri="{FF2B5EF4-FFF2-40B4-BE49-F238E27FC236}">
                <a16:creationId xmlns:a16="http://schemas.microsoft.com/office/drawing/2014/main" id="{57E54C7E-77DA-4D95-9DC6-8858CE4AA86B}"/>
              </a:ext>
            </a:extLst>
          </p:cNvPr>
          <p:cNvSpPr txBox="1"/>
          <p:nvPr/>
        </p:nvSpPr>
        <p:spPr>
          <a:xfrm>
            <a:off x="312516" y="5237507"/>
            <a:ext cx="1543051" cy="874968"/>
          </a:xfrm>
          <a:prstGeom prst="rect">
            <a:avLst/>
          </a:prstGeom>
          <a:noFill/>
        </p:spPr>
        <p:txBody>
          <a:bodyPr wrap="square" lIns="0" tIns="0" rIns="0" bIns="0" anchor="t">
            <a:normAutofit/>
          </a:bodyPr>
          <a:lstStyle/>
          <a:p>
            <a:pPr algn="ctr"/>
            <a:r>
              <a:rPr lang="en-US" sz="1000" b="1" dirty="0">
                <a:solidFill>
                  <a:schemeClr val="bg1"/>
                </a:solidFill>
              </a:rPr>
              <a:t>Lorem ipsum dolor sit amet, consectetur adipiscing elit. Ut tempor</a:t>
            </a:r>
            <a:endParaRPr lang="en-PH" sz="1000" b="1" dirty="0">
              <a:solidFill>
                <a:schemeClr val="bg1"/>
              </a:solidFill>
            </a:endParaRPr>
          </a:p>
        </p:txBody>
      </p:sp>
      <p:sp>
        <p:nvSpPr>
          <p:cNvPr id="15" name="TextBox 14">
            <a:extLst>
              <a:ext uri="{FF2B5EF4-FFF2-40B4-BE49-F238E27FC236}">
                <a16:creationId xmlns:a16="http://schemas.microsoft.com/office/drawing/2014/main" id="{FC7AB277-19CF-49E8-8062-49E80999CAA2}"/>
              </a:ext>
            </a:extLst>
          </p:cNvPr>
          <p:cNvSpPr txBox="1"/>
          <p:nvPr/>
        </p:nvSpPr>
        <p:spPr>
          <a:xfrm>
            <a:off x="2056327" y="5237507"/>
            <a:ext cx="1543051" cy="874968"/>
          </a:xfrm>
          <a:prstGeom prst="rect">
            <a:avLst/>
          </a:prstGeom>
          <a:noFill/>
        </p:spPr>
        <p:txBody>
          <a:bodyPr wrap="square" lIns="0" tIns="0" rIns="0" bIns="0" anchor="t">
            <a:normAutofit/>
          </a:bodyPr>
          <a:lstStyle/>
          <a:p>
            <a:pPr algn="ctr"/>
            <a:r>
              <a:rPr lang="en-US" sz="1000" b="1" dirty="0">
                <a:solidFill>
                  <a:schemeClr val="bg1"/>
                </a:solidFill>
              </a:rPr>
              <a:t>Lorem ipsum dolor sit amet, consectetur adipiscing elit. Ut tempor</a:t>
            </a:r>
            <a:endParaRPr lang="en-PH" sz="1000" b="1" dirty="0">
              <a:solidFill>
                <a:schemeClr val="bg1"/>
              </a:solidFill>
            </a:endParaRPr>
          </a:p>
        </p:txBody>
      </p:sp>
      <p:sp>
        <p:nvSpPr>
          <p:cNvPr id="16" name="TextBox 15">
            <a:extLst>
              <a:ext uri="{FF2B5EF4-FFF2-40B4-BE49-F238E27FC236}">
                <a16:creationId xmlns:a16="http://schemas.microsoft.com/office/drawing/2014/main" id="{916EC96D-BBDF-4CD2-9EC1-D79D618A2C51}"/>
              </a:ext>
            </a:extLst>
          </p:cNvPr>
          <p:cNvSpPr txBox="1"/>
          <p:nvPr/>
        </p:nvSpPr>
        <p:spPr>
          <a:xfrm>
            <a:off x="3800475" y="5237507"/>
            <a:ext cx="1543051" cy="874968"/>
          </a:xfrm>
          <a:prstGeom prst="rect">
            <a:avLst/>
          </a:prstGeom>
          <a:noFill/>
        </p:spPr>
        <p:txBody>
          <a:bodyPr wrap="square" lIns="0" tIns="0" rIns="0" bIns="0" anchor="t">
            <a:normAutofit/>
          </a:bodyPr>
          <a:lstStyle/>
          <a:p>
            <a:pPr algn="ctr"/>
            <a:r>
              <a:rPr lang="en-US" sz="1000" b="1" dirty="0">
                <a:solidFill>
                  <a:schemeClr val="bg1"/>
                </a:solidFill>
              </a:rPr>
              <a:t>Lorem ipsum dolor sit amet, consectetur adipiscing elit. Ut tempor</a:t>
            </a:r>
            <a:endParaRPr lang="en-PH" sz="1000" b="1" dirty="0">
              <a:solidFill>
                <a:schemeClr val="bg1"/>
              </a:solidFill>
            </a:endParaRPr>
          </a:p>
        </p:txBody>
      </p:sp>
      <p:sp>
        <p:nvSpPr>
          <p:cNvPr id="17" name="TextBox 16">
            <a:extLst>
              <a:ext uri="{FF2B5EF4-FFF2-40B4-BE49-F238E27FC236}">
                <a16:creationId xmlns:a16="http://schemas.microsoft.com/office/drawing/2014/main" id="{6DA7CAE5-0F47-4849-9A26-A755967D7D68}"/>
              </a:ext>
            </a:extLst>
          </p:cNvPr>
          <p:cNvSpPr txBox="1"/>
          <p:nvPr/>
        </p:nvSpPr>
        <p:spPr>
          <a:xfrm>
            <a:off x="5544454" y="5237507"/>
            <a:ext cx="1543051" cy="874968"/>
          </a:xfrm>
          <a:prstGeom prst="rect">
            <a:avLst/>
          </a:prstGeom>
          <a:noFill/>
        </p:spPr>
        <p:txBody>
          <a:bodyPr wrap="square" lIns="0" tIns="0" rIns="0" bIns="0" anchor="t">
            <a:noAutofit/>
          </a:bodyPr>
          <a:lstStyle/>
          <a:p>
            <a:pPr algn="ctr"/>
            <a:r>
              <a:rPr lang="en-US" sz="1000" b="1" dirty="0">
                <a:solidFill>
                  <a:schemeClr val="bg1"/>
                </a:solidFill>
              </a:rPr>
              <a:t>Lorem ipsum dolor sit amet, consectetur adipiscing elit. Ut tempor</a:t>
            </a:r>
            <a:endParaRPr lang="en-PH" sz="1000" b="1" dirty="0">
              <a:solidFill>
                <a:schemeClr val="bg1"/>
              </a:solidFill>
            </a:endParaRPr>
          </a:p>
        </p:txBody>
      </p:sp>
      <p:sp>
        <p:nvSpPr>
          <p:cNvPr id="18" name="TextBox 17">
            <a:extLst>
              <a:ext uri="{FF2B5EF4-FFF2-40B4-BE49-F238E27FC236}">
                <a16:creationId xmlns:a16="http://schemas.microsoft.com/office/drawing/2014/main" id="{6971A2F7-A01F-41E1-9A3C-A02889075F5B}"/>
              </a:ext>
            </a:extLst>
          </p:cNvPr>
          <p:cNvSpPr txBox="1"/>
          <p:nvPr/>
        </p:nvSpPr>
        <p:spPr>
          <a:xfrm>
            <a:off x="7288432" y="5237507"/>
            <a:ext cx="1543051" cy="874968"/>
          </a:xfrm>
          <a:prstGeom prst="rect">
            <a:avLst/>
          </a:prstGeom>
          <a:noFill/>
        </p:spPr>
        <p:txBody>
          <a:bodyPr wrap="square" lIns="0" tIns="0" rIns="0" bIns="0" anchor="t">
            <a:normAutofit/>
          </a:bodyPr>
          <a:lstStyle/>
          <a:p>
            <a:pPr algn="ctr"/>
            <a:r>
              <a:rPr lang="en-US" sz="1000" b="1" dirty="0">
                <a:solidFill>
                  <a:schemeClr val="bg1"/>
                </a:solidFill>
              </a:rPr>
              <a:t>Lorem ipsum dolor sit amet, consectetur adipiscing elit. Ut tempor</a:t>
            </a:r>
            <a:endParaRPr lang="en-PH" sz="1000" b="1" dirty="0">
              <a:solidFill>
                <a:schemeClr val="bg1"/>
              </a:solidFill>
            </a:endParaRPr>
          </a:p>
        </p:txBody>
      </p:sp>
      <p:sp>
        <p:nvSpPr>
          <p:cNvPr id="19" name="Isosceles Triangle 18">
            <a:extLst>
              <a:ext uri="{FF2B5EF4-FFF2-40B4-BE49-F238E27FC236}">
                <a16:creationId xmlns:a16="http://schemas.microsoft.com/office/drawing/2014/main" id="{3E4FA77B-E172-41A9-BBF7-FA8767F373AC}"/>
              </a:ext>
            </a:extLst>
          </p:cNvPr>
          <p:cNvSpPr/>
          <p:nvPr/>
        </p:nvSpPr>
        <p:spPr>
          <a:xfrm rot="10800000">
            <a:off x="752104" y="4700097"/>
            <a:ext cx="665226" cy="281678"/>
          </a:xfrm>
          <a:prstGeom prst="triangle">
            <a:avLst/>
          </a:prstGeom>
          <a:solidFill>
            <a:schemeClr val="accent3"/>
          </a:solidFill>
          <a:ln w="38100">
            <a:solidFill>
              <a:srgbClr val="E5E8E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0" name="Isosceles Triangle 19">
            <a:extLst>
              <a:ext uri="{FF2B5EF4-FFF2-40B4-BE49-F238E27FC236}">
                <a16:creationId xmlns:a16="http://schemas.microsoft.com/office/drawing/2014/main" id="{912F76C7-9D88-42B3-923D-E70328007448}"/>
              </a:ext>
            </a:extLst>
          </p:cNvPr>
          <p:cNvSpPr/>
          <p:nvPr/>
        </p:nvSpPr>
        <p:spPr>
          <a:xfrm rot="10800000">
            <a:off x="2495746" y="4700097"/>
            <a:ext cx="665226" cy="281678"/>
          </a:xfrm>
          <a:prstGeom prst="triangle">
            <a:avLst/>
          </a:prstGeom>
          <a:solidFill>
            <a:schemeClr val="accent3"/>
          </a:solidFill>
          <a:ln w="38100">
            <a:solidFill>
              <a:srgbClr val="E5E8E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1" name="Isosceles Triangle 20">
            <a:extLst>
              <a:ext uri="{FF2B5EF4-FFF2-40B4-BE49-F238E27FC236}">
                <a16:creationId xmlns:a16="http://schemas.microsoft.com/office/drawing/2014/main" id="{6FF49399-764A-4232-9552-B82DA047D33F}"/>
              </a:ext>
            </a:extLst>
          </p:cNvPr>
          <p:cNvSpPr/>
          <p:nvPr/>
        </p:nvSpPr>
        <p:spPr>
          <a:xfrm rot="10800000">
            <a:off x="4239387" y="4700097"/>
            <a:ext cx="665226" cy="281678"/>
          </a:xfrm>
          <a:prstGeom prst="triangle">
            <a:avLst/>
          </a:prstGeom>
          <a:solidFill>
            <a:schemeClr val="accent3"/>
          </a:solidFill>
          <a:ln w="38100">
            <a:solidFill>
              <a:srgbClr val="E5E8E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2" name="Isosceles Triangle 21">
            <a:extLst>
              <a:ext uri="{FF2B5EF4-FFF2-40B4-BE49-F238E27FC236}">
                <a16:creationId xmlns:a16="http://schemas.microsoft.com/office/drawing/2014/main" id="{FFB8DEF6-22E3-435A-9EC1-60CC5A44E644}"/>
              </a:ext>
            </a:extLst>
          </p:cNvPr>
          <p:cNvSpPr/>
          <p:nvPr/>
        </p:nvSpPr>
        <p:spPr>
          <a:xfrm rot="10800000">
            <a:off x="5983028" y="4700097"/>
            <a:ext cx="665226" cy="281678"/>
          </a:xfrm>
          <a:prstGeom prst="triangle">
            <a:avLst/>
          </a:prstGeom>
          <a:solidFill>
            <a:schemeClr val="accent3"/>
          </a:solidFill>
          <a:ln w="38100">
            <a:solidFill>
              <a:srgbClr val="E5E8E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3" name="Isosceles Triangle 22">
            <a:extLst>
              <a:ext uri="{FF2B5EF4-FFF2-40B4-BE49-F238E27FC236}">
                <a16:creationId xmlns:a16="http://schemas.microsoft.com/office/drawing/2014/main" id="{F51B079A-0857-4493-81AB-C772523419E9}"/>
              </a:ext>
            </a:extLst>
          </p:cNvPr>
          <p:cNvSpPr/>
          <p:nvPr/>
        </p:nvSpPr>
        <p:spPr>
          <a:xfrm rot="10800000">
            <a:off x="7726670" y="4700097"/>
            <a:ext cx="665226" cy="281678"/>
          </a:xfrm>
          <a:prstGeom prst="triangle">
            <a:avLst/>
          </a:prstGeom>
          <a:solidFill>
            <a:schemeClr val="accent3"/>
          </a:solidFill>
          <a:ln w="38100">
            <a:solidFill>
              <a:srgbClr val="E5E8E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9" name="Group 28">
            <a:extLst>
              <a:ext uri="{FF2B5EF4-FFF2-40B4-BE49-F238E27FC236}">
                <a16:creationId xmlns:a16="http://schemas.microsoft.com/office/drawing/2014/main" id="{0F9DE60B-DB06-45B8-BEF5-EEB7ECEED802}"/>
              </a:ext>
            </a:extLst>
          </p:cNvPr>
          <p:cNvGrpSpPr/>
          <p:nvPr/>
        </p:nvGrpSpPr>
        <p:grpSpPr>
          <a:xfrm>
            <a:off x="312516" y="1602701"/>
            <a:ext cx="687600" cy="689086"/>
            <a:chOff x="3071135" y="1760585"/>
            <a:chExt cx="475200" cy="633600"/>
          </a:xfrm>
        </p:grpSpPr>
        <p:sp>
          <p:nvSpPr>
            <p:cNvPr id="30" name="Accent">
              <a:extLst>
                <a:ext uri="{FF2B5EF4-FFF2-40B4-BE49-F238E27FC236}">
                  <a16:creationId xmlns:a16="http://schemas.microsoft.com/office/drawing/2014/main" id="{D67801AB-4489-4E01-87CA-789B6F8CC2C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1" name="Outline">
              <a:extLst>
                <a:ext uri="{FF2B5EF4-FFF2-40B4-BE49-F238E27FC236}">
                  <a16:creationId xmlns:a16="http://schemas.microsoft.com/office/drawing/2014/main" id="{385BCD53-390A-4F47-B298-E05C9BDF851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2" name="Group 31">
            <a:extLst>
              <a:ext uri="{FF2B5EF4-FFF2-40B4-BE49-F238E27FC236}">
                <a16:creationId xmlns:a16="http://schemas.microsoft.com/office/drawing/2014/main" id="{AFD92524-F57E-45BC-9A2A-10E38CC92131}"/>
              </a:ext>
            </a:extLst>
          </p:cNvPr>
          <p:cNvGrpSpPr/>
          <p:nvPr/>
        </p:nvGrpSpPr>
        <p:grpSpPr>
          <a:xfrm>
            <a:off x="2056495" y="1602701"/>
            <a:ext cx="687600" cy="689086"/>
            <a:chOff x="3071135" y="1760585"/>
            <a:chExt cx="475200" cy="633600"/>
          </a:xfrm>
        </p:grpSpPr>
        <p:sp>
          <p:nvSpPr>
            <p:cNvPr id="33" name="Accent">
              <a:extLst>
                <a:ext uri="{FF2B5EF4-FFF2-40B4-BE49-F238E27FC236}">
                  <a16:creationId xmlns:a16="http://schemas.microsoft.com/office/drawing/2014/main" id="{A6B091F6-D726-4A44-B5FB-263E2A3E850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4" name="Outline">
              <a:extLst>
                <a:ext uri="{FF2B5EF4-FFF2-40B4-BE49-F238E27FC236}">
                  <a16:creationId xmlns:a16="http://schemas.microsoft.com/office/drawing/2014/main" id="{B06879F3-47FD-4CD3-BEBF-8319F8CCA33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5" name="Group 34">
            <a:extLst>
              <a:ext uri="{FF2B5EF4-FFF2-40B4-BE49-F238E27FC236}">
                <a16:creationId xmlns:a16="http://schemas.microsoft.com/office/drawing/2014/main" id="{77334086-6058-4289-98DA-DC803A0666B3}"/>
              </a:ext>
            </a:extLst>
          </p:cNvPr>
          <p:cNvGrpSpPr/>
          <p:nvPr/>
        </p:nvGrpSpPr>
        <p:grpSpPr>
          <a:xfrm>
            <a:off x="3800474" y="1602701"/>
            <a:ext cx="687600" cy="689086"/>
            <a:chOff x="3071135" y="1760585"/>
            <a:chExt cx="475200" cy="633600"/>
          </a:xfrm>
        </p:grpSpPr>
        <p:sp>
          <p:nvSpPr>
            <p:cNvPr id="36" name="Accent">
              <a:extLst>
                <a:ext uri="{FF2B5EF4-FFF2-40B4-BE49-F238E27FC236}">
                  <a16:creationId xmlns:a16="http://schemas.microsoft.com/office/drawing/2014/main" id="{3EE5BEBC-FA59-4924-A3FB-FC1E0E6DA05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7" name="Outline">
              <a:extLst>
                <a:ext uri="{FF2B5EF4-FFF2-40B4-BE49-F238E27FC236}">
                  <a16:creationId xmlns:a16="http://schemas.microsoft.com/office/drawing/2014/main" id="{8EEC1105-59F7-45CC-86CD-5E7DB3D182C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38" name="Group 37">
            <a:extLst>
              <a:ext uri="{FF2B5EF4-FFF2-40B4-BE49-F238E27FC236}">
                <a16:creationId xmlns:a16="http://schemas.microsoft.com/office/drawing/2014/main" id="{9A7B9CCB-1B9E-4379-BD2D-D636DC5C9A6B}"/>
              </a:ext>
            </a:extLst>
          </p:cNvPr>
          <p:cNvGrpSpPr/>
          <p:nvPr/>
        </p:nvGrpSpPr>
        <p:grpSpPr>
          <a:xfrm>
            <a:off x="5544453" y="1602701"/>
            <a:ext cx="687600" cy="689086"/>
            <a:chOff x="3071135" y="1760585"/>
            <a:chExt cx="475200" cy="633600"/>
          </a:xfrm>
        </p:grpSpPr>
        <p:sp>
          <p:nvSpPr>
            <p:cNvPr id="39" name="Accent">
              <a:extLst>
                <a:ext uri="{FF2B5EF4-FFF2-40B4-BE49-F238E27FC236}">
                  <a16:creationId xmlns:a16="http://schemas.microsoft.com/office/drawing/2014/main" id="{C701419E-3F63-4A87-BFEF-7EA9362800E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0" name="Outline">
              <a:extLst>
                <a:ext uri="{FF2B5EF4-FFF2-40B4-BE49-F238E27FC236}">
                  <a16:creationId xmlns:a16="http://schemas.microsoft.com/office/drawing/2014/main" id="{3F184BD1-859B-48EE-BCC5-54C49D0963D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1" name="Group 40">
            <a:extLst>
              <a:ext uri="{FF2B5EF4-FFF2-40B4-BE49-F238E27FC236}">
                <a16:creationId xmlns:a16="http://schemas.microsoft.com/office/drawing/2014/main" id="{7B3E18CD-4C00-4336-9727-E932788FA17B}"/>
              </a:ext>
            </a:extLst>
          </p:cNvPr>
          <p:cNvGrpSpPr/>
          <p:nvPr/>
        </p:nvGrpSpPr>
        <p:grpSpPr>
          <a:xfrm>
            <a:off x="7288432" y="1602701"/>
            <a:ext cx="687600" cy="689086"/>
            <a:chOff x="3071135" y="1760585"/>
            <a:chExt cx="475200" cy="633600"/>
          </a:xfrm>
        </p:grpSpPr>
        <p:sp>
          <p:nvSpPr>
            <p:cNvPr id="42" name="Accent">
              <a:extLst>
                <a:ext uri="{FF2B5EF4-FFF2-40B4-BE49-F238E27FC236}">
                  <a16:creationId xmlns:a16="http://schemas.microsoft.com/office/drawing/2014/main" id="{ECF54D41-048E-4193-AE46-2C63ACCCA99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3" name="Outline">
              <a:extLst>
                <a:ext uri="{FF2B5EF4-FFF2-40B4-BE49-F238E27FC236}">
                  <a16:creationId xmlns:a16="http://schemas.microsoft.com/office/drawing/2014/main" id="{F252027F-A3C8-4328-8B07-85233B18161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1943433825"/>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2BA1FE-5419-55B3-5B92-1E41A496FCC3}"/>
              </a:ext>
            </a:extLst>
          </p:cNvPr>
          <p:cNvSpPr>
            <a:spLocks noGrp="1"/>
          </p:cNvSpPr>
          <p:nvPr>
            <p:ph type="title"/>
          </p:nvPr>
        </p:nvSpPr>
        <p:spPr/>
        <p:txBody>
          <a:bodyPr/>
          <a:lstStyle/>
          <a:p>
            <a:r>
              <a:rPr lang="en-US" dirty="0"/>
              <a:t>Monthly Trend Chart with Labels</a:t>
            </a:r>
          </a:p>
        </p:txBody>
      </p:sp>
      <p:sp>
        <p:nvSpPr>
          <p:cNvPr id="3" name="TextBox 2">
            <a:extLst>
              <a:ext uri="{FF2B5EF4-FFF2-40B4-BE49-F238E27FC236}">
                <a16:creationId xmlns:a16="http://schemas.microsoft.com/office/drawing/2014/main" id="{4D03D960-38DC-6F0A-E26F-AFCE5DBA0AB2}"/>
              </a:ext>
            </a:extLst>
          </p:cNvPr>
          <p:cNvSpPr txBox="1"/>
          <p:nvPr/>
        </p:nvSpPr>
        <p:spPr>
          <a:xfrm>
            <a:off x="221226" y="5433119"/>
            <a:ext cx="8693591" cy="678121"/>
          </a:xfrm>
          <a:prstGeom prst="rect">
            <a:avLst/>
          </a:prstGeom>
          <a:gradFill>
            <a:gsLst>
              <a:gs pos="0">
                <a:schemeClr val="bg1"/>
              </a:gs>
              <a:gs pos="50000">
                <a:schemeClr val="bg1"/>
              </a:gs>
              <a:gs pos="100000">
                <a:schemeClr val="bg1"/>
              </a:gs>
            </a:gsLst>
          </a:gradFill>
          <a:ln/>
          <a:effectLst>
            <a:outerShdw blurRad="57150" dist="19050" dir="5400000" sx="97000" sy="97000" algn="ctr" rotWithShape="0">
              <a:srgbClr val="000000">
                <a:alpha val="37000"/>
              </a:srgbClr>
            </a:outerShdw>
          </a:effectLst>
        </p:spPr>
        <p:style>
          <a:lnRef idx="0">
            <a:schemeClr val="accent1"/>
          </a:lnRef>
          <a:fillRef idx="3">
            <a:schemeClr val="accent1"/>
          </a:fillRef>
          <a:effectRef idx="3">
            <a:schemeClr val="accent1"/>
          </a:effectRef>
          <a:fontRef idx="minor">
            <a:schemeClr val="lt1"/>
          </a:fontRef>
        </p:style>
        <p:txBody>
          <a:bodyPr lIns="189000" rIns="189000" rtlCol="0" anchor="ct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b="1" dirty="0">
                <a:solidFill>
                  <a:schemeClr val="tx1"/>
                </a:solidFill>
              </a:rPr>
              <a:t>Lorem ipsum dolor sit amet, consectetur adipiscing elit. Ut tempor, quam et mattis pulvinar, mauris ligula suscipit arcu, sed elementum diam leo at magna. Curabitur maximus sodales massa, eu</a:t>
            </a:r>
            <a:endParaRPr lang="en-PH" b="1" dirty="0">
              <a:solidFill>
                <a:schemeClr val="tx1"/>
              </a:solidFill>
            </a:endParaRPr>
          </a:p>
        </p:txBody>
      </p:sp>
      <p:graphicFrame>
        <p:nvGraphicFramePr>
          <p:cNvPr id="4" name="Chart 3">
            <a:extLst>
              <a:ext uri="{FF2B5EF4-FFF2-40B4-BE49-F238E27FC236}">
                <a16:creationId xmlns:a16="http://schemas.microsoft.com/office/drawing/2014/main" id="{48B63601-E6F4-6F0D-2775-46CBCF426E59}"/>
              </a:ext>
            </a:extLst>
          </p:cNvPr>
          <p:cNvGraphicFramePr/>
          <p:nvPr>
            <p:extLst>
              <p:ext uri="{D42A27DB-BD31-4B8C-83A1-F6EECF244321}">
                <p14:modId xmlns:p14="http://schemas.microsoft.com/office/powerpoint/2010/main" val="4224702420"/>
              </p:ext>
            </p:extLst>
          </p:nvPr>
        </p:nvGraphicFramePr>
        <p:xfrm>
          <a:off x="1766356" y="2209803"/>
          <a:ext cx="7099451" cy="1986584"/>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 Placeholder 6">
            <a:extLst>
              <a:ext uri="{FF2B5EF4-FFF2-40B4-BE49-F238E27FC236}">
                <a16:creationId xmlns:a16="http://schemas.microsoft.com/office/drawing/2014/main" id="{C0B7B9A4-0D71-3210-42C7-39DB237647F8}"/>
              </a:ext>
            </a:extLst>
          </p:cNvPr>
          <p:cNvSpPr txBox="1">
            <a:spLocks/>
          </p:cNvSpPr>
          <p:nvPr/>
        </p:nvSpPr>
        <p:spPr>
          <a:xfrm>
            <a:off x="221226" y="4292633"/>
            <a:ext cx="1392566" cy="353876"/>
          </a:xfrm>
          <a:prstGeom prst="rect">
            <a:avLst/>
          </a:prstGeom>
          <a:solidFill>
            <a:schemeClr val="tx1"/>
          </a:solidFill>
          <a:ln>
            <a:noFill/>
          </a:ln>
        </p:spPr>
        <p:txBody>
          <a:bodyPr anchor="ctr">
            <a:noAutofit/>
          </a:bodyPr>
          <a:lstStyle>
            <a:lvl1pPr marL="0" indent="0" algn="ctr" defTabSz="914400" rtl="0" eaLnBrk="1" latinLnBrk="0" hangingPunct="1">
              <a:lnSpc>
                <a:spcPct val="90000"/>
              </a:lnSpc>
              <a:spcBef>
                <a:spcPts val="1000"/>
              </a:spcBef>
              <a:buClr>
                <a:schemeClr val="accent1"/>
              </a:buClr>
              <a:buFont typeface="Arial" panose="020B0604020202020204" pitchFamily="34" charset="0"/>
              <a:buNone/>
              <a:defRPr sz="1500" kern="1200">
                <a:solidFill>
                  <a:schemeClr val="bg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r>
              <a:rPr lang="en-US" sz="1400" dirty="0"/>
              <a:t>Lorem ipsum </a:t>
            </a:r>
            <a:endParaRPr lang="en-PH" sz="1400" dirty="0"/>
          </a:p>
        </p:txBody>
      </p:sp>
      <p:sp>
        <p:nvSpPr>
          <p:cNvPr id="6" name="Text Placeholder 6">
            <a:extLst>
              <a:ext uri="{FF2B5EF4-FFF2-40B4-BE49-F238E27FC236}">
                <a16:creationId xmlns:a16="http://schemas.microsoft.com/office/drawing/2014/main" id="{FBC997AA-BEE5-CD11-FB9A-58372635E12C}"/>
              </a:ext>
            </a:extLst>
          </p:cNvPr>
          <p:cNvSpPr txBox="1">
            <a:spLocks/>
          </p:cNvSpPr>
          <p:nvPr/>
        </p:nvSpPr>
        <p:spPr>
          <a:xfrm>
            <a:off x="221226" y="4867188"/>
            <a:ext cx="1392566" cy="353876"/>
          </a:xfrm>
          <a:prstGeom prst="rect">
            <a:avLst/>
          </a:prstGeom>
          <a:solidFill>
            <a:schemeClr val="tx1"/>
          </a:solidFill>
          <a:ln>
            <a:noFill/>
          </a:ln>
        </p:spPr>
        <p:txBody>
          <a:bodyPr anchor="ctr">
            <a:noAutofit/>
          </a:bodyPr>
          <a:lstStyle>
            <a:lvl1pPr marL="0" indent="0" algn="ctr" defTabSz="914400" rtl="0" eaLnBrk="1" latinLnBrk="0" hangingPunct="1">
              <a:lnSpc>
                <a:spcPct val="90000"/>
              </a:lnSpc>
              <a:spcBef>
                <a:spcPts val="1000"/>
              </a:spcBef>
              <a:buClr>
                <a:schemeClr val="accent1"/>
              </a:buClr>
              <a:buFont typeface="Arial" panose="020B0604020202020204" pitchFamily="34" charset="0"/>
              <a:buNone/>
              <a:defRPr sz="1500" kern="1200">
                <a:solidFill>
                  <a:schemeClr val="bg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r>
              <a:rPr lang="en-US" sz="1400" dirty="0"/>
              <a:t>Lorem ipsum </a:t>
            </a:r>
            <a:endParaRPr lang="en-PH" sz="1400" dirty="0"/>
          </a:p>
        </p:txBody>
      </p:sp>
      <p:cxnSp>
        <p:nvCxnSpPr>
          <p:cNvPr id="7" name="Straight Connector 6">
            <a:extLst>
              <a:ext uri="{FF2B5EF4-FFF2-40B4-BE49-F238E27FC236}">
                <a16:creationId xmlns:a16="http://schemas.microsoft.com/office/drawing/2014/main" id="{4D7AFEE4-E053-F468-A1AD-8F6FB50F71F4}"/>
              </a:ext>
            </a:extLst>
          </p:cNvPr>
          <p:cNvCxnSpPr/>
          <p:nvPr/>
        </p:nvCxnSpPr>
        <p:spPr>
          <a:xfrm>
            <a:off x="229183" y="4786420"/>
            <a:ext cx="8693591" cy="0"/>
          </a:xfrm>
          <a:prstGeom prst="line">
            <a:avLst/>
          </a:prstGeom>
          <a:ln>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8" name="Oval 7">
            <a:extLst>
              <a:ext uri="{FF2B5EF4-FFF2-40B4-BE49-F238E27FC236}">
                <a16:creationId xmlns:a16="http://schemas.microsoft.com/office/drawing/2014/main" id="{4AB548F4-612A-C102-ACFD-2FA1DED3918D}"/>
              </a:ext>
            </a:extLst>
          </p:cNvPr>
          <p:cNvSpPr/>
          <p:nvPr/>
        </p:nvSpPr>
        <p:spPr>
          <a:xfrm>
            <a:off x="2672212" y="4296750"/>
            <a:ext cx="873818" cy="353878"/>
          </a:xfrm>
          <a:prstGeom prst="ellipse">
            <a:avLst/>
          </a:prstGeom>
          <a:noFill/>
          <a:ln w="1270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200" b="1" dirty="0">
                <a:solidFill>
                  <a:schemeClr val="tx1"/>
                </a:solidFill>
              </a:rPr>
              <a:t>XXX</a:t>
            </a:r>
          </a:p>
        </p:txBody>
      </p:sp>
      <p:sp>
        <p:nvSpPr>
          <p:cNvPr id="9" name="Oval 8">
            <a:extLst>
              <a:ext uri="{FF2B5EF4-FFF2-40B4-BE49-F238E27FC236}">
                <a16:creationId xmlns:a16="http://schemas.microsoft.com/office/drawing/2014/main" id="{898E033C-3CDE-FD8B-EB23-EC0AA435D8B1}"/>
              </a:ext>
            </a:extLst>
          </p:cNvPr>
          <p:cNvSpPr/>
          <p:nvPr/>
        </p:nvSpPr>
        <p:spPr>
          <a:xfrm>
            <a:off x="3921177" y="4296750"/>
            <a:ext cx="873818" cy="353878"/>
          </a:xfrm>
          <a:prstGeom prst="ellipse">
            <a:avLst/>
          </a:prstGeom>
          <a:noFill/>
          <a:ln w="1270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200" b="1" dirty="0">
                <a:solidFill>
                  <a:schemeClr val="tx1"/>
                </a:solidFill>
              </a:rPr>
              <a:t>XXX</a:t>
            </a:r>
          </a:p>
        </p:txBody>
      </p:sp>
      <p:sp>
        <p:nvSpPr>
          <p:cNvPr id="10" name="Oval 9">
            <a:extLst>
              <a:ext uri="{FF2B5EF4-FFF2-40B4-BE49-F238E27FC236}">
                <a16:creationId xmlns:a16="http://schemas.microsoft.com/office/drawing/2014/main" id="{868BA41F-0BF7-D1AB-18FF-ED266943E436}"/>
              </a:ext>
            </a:extLst>
          </p:cNvPr>
          <p:cNvSpPr/>
          <p:nvPr/>
        </p:nvSpPr>
        <p:spPr>
          <a:xfrm>
            <a:off x="6419107" y="4292633"/>
            <a:ext cx="873818" cy="353878"/>
          </a:xfrm>
          <a:prstGeom prst="ellipse">
            <a:avLst/>
          </a:prstGeom>
          <a:noFill/>
          <a:ln w="1270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200" b="1" dirty="0">
                <a:solidFill>
                  <a:schemeClr val="tx1"/>
                </a:solidFill>
              </a:rPr>
              <a:t>XXX</a:t>
            </a:r>
          </a:p>
        </p:txBody>
      </p:sp>
      <p:sp>
        <p:nvSpPr>
          <p:cNvPr id="11" name="Content Placeholder 49">
            <a:extLst>
              <a:ext uri="{FF2B5EF4-FFF2-40B4-BE49-F238E27FC236}">
                <a16:creationId xmlns:a16="http://schemas.microsoft.com/office/drawing/2014/main" id="{B5619248-DC1A-9E95-8153-EC6E3BC6189B}"/>
              </a:ext>
            </a:extLst>
          </p:cNvPr>
          <p:cNvSpPr txBox="1">
            <a:spLocks/>
          </p:cNvSpPr>
          <p:nvPr/>
        </p:nvSpPr>
        <p:spPr>
          <a:xfrm>
            <a:off x="2752040" y="4922212"/>
            <a:ext cx="714163" cy="325691"/>
          </a:xfrm>
          <a:prstGeom prst="rect">
            <a:avLst/>
          </a:prstGeom>
        </p:spPr>
        <p:txBody>
          <a:bodyPr lIns="0" rIns="0" anchor="ctr">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Font typeface="Arial" panose="020B0604020202020204" pitchFamily="34" charset="0"/>
              <a:buNone/>
            </a:pPr>
            <a:r>
              <a:rPr lang="en-PH" sz="1200" b="1" dirty="0"/>
              <a:t>XXXXX</a:t>
            </a:r>
          </a:p>
        </p:txBody>
      </p:sp>
      <p:sp>
        <p:nvSpPr>
          <p:cNvPr id="12" name="Content Placeholder 49">
            <a:extLst>
              <a:ext uri="{FF2B5EF4-FFF2-40B4-BE49-F238E27FC236}">
                <a16:creationId xmlns:a16="http://schemas.microsoft.com/office/drawing/2014/main" id="{37B75969-850E-CB2D-FE36-5E55B8AED392}"/>
              </a:ext>
            </a:extLst>
          </p:cNvPr>
          <p:cNvSpPr txBox="1">
            <a:spLocks/>
          </p:cNvSpPr>
          <p:nvPr/>
        </p:nvSpPr>
        <p:spPr>
          <a:xfrm>
            <a:off x="4001005" y="4922212"/>
            <a:ext cx="714163" cy="325691"/>
          </a:xfrm>
          <a:prstGeom prst="rect">
            <a:avLst/>
          </a:prstGeom>
        </p:spPr>
        <p:txBody>
          <a:bodyPr lIns="0" rIns="0" anchor="ctr">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200" b="1" dirty="0"/>
              <a:t>XXXXX</a:t>
            </a:r>
          </a:p>
        </p:txBody>
      </p:sp>
      <p:sp>
        <p:nvSpPr>
          <p:cNvPr id="13" name="Content Placeholder 49">
            <a:extLst>
              <a:ext uri="{FF2B5EF4-FFF2-40B4-BE49-F238E27FC236}">
                <a16:creationId xmlns:a16="http://schemas.microsoft.com/office/drawing/2014/main" id="{AD5471BE-5B8B-0CFD-5223-99601EC0A9A0}"/>
              </a:ext>
            </a:extLst>
          </p:cNvPr>
          <p:cNvSpPr txBox="1">
            <a:spLocks/>
          </p:cNvSpPr>
          <p:nvPr/>
        </p:nvSpPr>
        <p:spPr>
          <a:xfrm>
            <a:off x="6498935" y="4922212"/>
            <a:ext cx="714163" cy="325691"/>
          </a:xfrm>
          <a:prstGeom prst="rect">
            <a:avLst/>
          </a:prstGeom>
        </p:spPr>
        <p:txBody>
          <a:bodyPr lIns="0" rIns="0" anchor="ctr">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200" b="1" dirty="0"/>
              <a:t>XXXXX</a:t>
            </a:r>
          </a:p>
        </p:txBody>
      </p:sp>
      <p:sp>
        <p:nvSpPr>
          <p:cNvPr id="14" name="Oval 13">
            <a:extLst>
              <a:ext uri="{FF2B5EF4-FFF2-40B4-BE49-F238E27FC236}">
                <a16:creationId xmlns:a16="http://schemas.microsoft.com/office/drawing/2014/main" id="{5993ADA8-DE4C-0AB0-5535-9B660532993C}"/>
              </a:ext>
            </a:extLst>
          </p:cNvPr>
          <p:cNvSpPr/>
          <p:nvPr/>
        </p:nvSpPr>
        <p:spPr>
          <a:xfrm>
            <a:off x="7668072" y="4292633"/>
            <a:ext cx="873818" cy="353878"/>
          </a:xfrm>
          <a:prstGeom prst="ellipse">
            <a:avLst/>
          </a:prstGeom>
          <a:noFill/>
          <a:ln w="1270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200" b="1" dirty="0">
                <a:solidFill>
                  <a:schemeClr val="tx1"/>
                </a:solidFill>
              </a:rPr>
              <a:t>XXX</a:t>
            </a:r>
          </a:p>
        </p:txBody>
      </p:sp>
      <p:sp>
        <p:nvSpPr>
          <p:cNvPr id="15" name="Content Placeholder 49">
            <a:extLst>
              <a:ext uri="{FF2B5EF4-FFF2-40B4-BE49-F238E27FC236}">
                <a16:creationId xmlns:a16="http://schemas.microsoft.com/office/drawing/2014/main" id="{D49DC14D-735E-C502-F467-752887287A5A}"/>
              </a:ext>
            </a:extLst>
          </p:cNvPr>
          <p:cNvSpPr txBox="1">
            <a:spLocks/>
          </p:cNvSpPr>
          <p:nvPr/>
        </p:nvSpPr>
        <p:spPr>
          <a:xfrm>
            <a:off x="7747899" y="4922212"/>
            <a:ext cx="714163" cy="325691"/>
          </a:xfrm>
          <a:prstGeom prst="rect">
            <a:avLst/>
          </a:prstGeom>
        </p:spPr>
        <p:txBody>
          <a:bodyPr lIns="0" rIns="0" anchor="ctr">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200" b="1" dirty="0"/>
              <a:t>XXXXX</a:t>
            </a:r>
          </a:p>
        </p:txBody>
      </p:sp>
      <p:sp>
        <p:nvSpPr>
          <p:cNvPr id="16" name="Oval 15">
            <a:extLst>
              <a:ext uri="{FF2B5EF4-FFF2-40B4-BE49-F238E27FC236}">
                <a16:creationId xmlns:a16="http://schemas.microsoft.com/office/drawing/2014/main" id="{D395BB15-5BF3-C854-12D9-04EE27D8F82C}"/>
              </a:ext>
            </a:extLst>
          </p:cNvPr>
          <p:cNvSpPr/>
          <p:nvPr/>
        </p:nvSpPr>
        <p:spPr>
          <a:xfrm>
            <a:off x="5170142" y="4296750"/>
            <a:ext cx="873818" cy="353878"/>
          </a:xfrm>
          <a:prstGeom prst="ellipse">
            <a:avLst/>
          </a:prstGeom>
          <a:noFill/>
          <a:ln w="1270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200" b="1" dirty="0">
                <a:solidFill>
                  <a:schemeClr val="tx1"/>
                </a:solidFill>
              </a:rPr>
              <a:t>XXX</a:t>
            </a:r>
          </a:p>
        </p:txBody>
      </p:sp>
      <p:sp>
        <p:nvSpPr>
          <p:cNvPr id="17" name="Content Placeholder 49">
            <a:extLst>
              <a:ext uri="{FF2B5EF4-FFF2-40B4-BE49-F238E27FC236}">
                <a16:creationId xmlns:a16="http://schemas.microsoft.com/office/drawing/2014/main" id="{E9EA3F59-F31F-94E4-3581-59085638CA8D}"/>
              </a:ext>
            </a:extLst>
          </p:cNvPr>
          <p:cNvSpPr txBox="1">
            <a:spLocks/>
          </p:cNvSpPr>
          <p:nvPr/>
        </p:nvSpPr>
        <p:spPr>
          <a:xfrm>
            <a:off x="5249970" y="4922212"/>
            <a:ext cx="714163" cy="325691"/>
          </a:xfrm>
          <a:prstGeom prst="rect">
            <a:avLst/>
          </a:prstGeom>
        </p:spPr>
        <p:txBody>
          <a:bodyPr lIns="0" rIns="0" anchor="ctr">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200" b="1" dirty="0"/>
              <a:t>XXXXX</a:t>
            </a:r>
          </a:p>
        </p:txBody>
      </p:sp>
      <p:sp>
        <p:nvSpPr>
          <p:cNvPr id="18" name="Text Placeholder 6">
            <a:extLst>
              <a:ext uri="{FF2B5EF4-FFF2-40B4-BE49-F238E27FC236}">
                <a16:creationId xmlns:a16="http://schemas.microsoft.com/office/drawing/2014/main" id="{824021CB-C541-BB37-57B8-E85AFBC8711F}"/>
              </a:ext>
            </a:extLst>
          </p:cNvPr>
          <p:cNvSpPr txBox="1">
            <a:spLocks/>
          </p:cNvSpPr>
          <p:nvPr/>
        </p:nvSpPr>
        <p:spPr>
          <a:xfrm>
            <a:off x="221226" y="2209802"/>
            <a:ext cx="1392566" cy="1986586"/>
          </a:xfrm>
          <a:prstGeom prst="rect">
            <a:avLst/>
          </a:prstGeom>
          <a:solidFill>
            <a:schemeClr val="tx1"/>
          </a:solidFill>
          <a:ln>
            <a:noFill/>
          </a:ln>
        </p:spPr>
        <p:txBody>
          <a:bodyPr anchor="ctr">
            <a:noAutofit/>
          </a:bodyPr>
          <a:lstStyle>
            <a:lvl1pPr marL="0" indent="0" algn="ctr" defTabSz="914400" rtl="0" eaLnBrk="1" latinLnBrk="0" hangingPunct="1">
              <a:lnSpc>
                <a:spcPct val="90000"/>
              </a:lnSpc>
              <a:spcBef>
                <a:spcPts val="1000"/>
              </a:spcBef>
              <a:buClr>
                <a:schemeClr val="accent1"/>
              </a:buClr>
              <a:buFont typeface="Arial" panose="020B0604020202020204" pitchFamily="34" charset="0"/>
              <a:buNone/>
              <a:defRPr sz="1500" kern="1200">
                <a:solidFill>
                  <a:schemeClr val="bg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r>
              <a:rPr lang="da-DK" sz="1400" dirty="0"/>
              <a:t>Lorem ipsum dolor sit amet</a:t>
            </a:r>
            <a:endParaRPr lang="en-PH" sz="1400" dirty="0"/>
          </a:p>
        </p:txBody>
      </p:sp>
      <p:sp>
        <p:nvSpPr>
          <p:cNvPr id="19" name="Text Placeholder 19">
            <a:extLst>
              <a:ext uri="{FF2B5EF4-FFF2-40B4-BE49-F238E27FC236}">
                <a16:creationId xmlns:a16="http://schemas.microsoft.com/office/drawing/2014/main" id="{E12AAEE4-B119-4F48-6AD3-A7B2D8781068}"/>
              </a:ext>
            </a:extLst>
          </p:cNvPr>
          <p:cNvSpPr txBox="1">
            <a:spLocks/>
          </p:cNvSpPr>
          <p:nvPr/>
        </p:nvSpPr>
        <p:spPr>
          <a:xfrm>
            <a:off x="221226" y="1353789"/>
            <a:ext cx="5847735"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20" name="Straight Connector 19">
            <a:extLst>
              <a:ext uri="{FF2B5EF4-FFF2-40B4-BE49-F238E27FC236}">
                <a16:creationId xmlns:a16="http://schemas.microsoft.com/office/drawing/2014/main" id="{1E81C5E7-145D-5B55-60FA-48C0407FFB4C}"/>
              </a:ext>
            </a:extLst>
          </p:cNvPr>
          <p:cNvCxnSpPr>
            <a:cxnSpLocks/>
          </p:cNvCxnSpPr>
          <p:nvPr/>
        </p:nvCxnSpPr>
        <p:spPr>
          <a:xfrm>
            <a:off x="221458" y="186146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76461521"/>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DFB6BC-F38F-4F58-AC8A-0B46C7DC6348}"/>
              </a:ext>
            </a:extLst>
          </p:cNvPr>
          <p:cNvSpPr>
            <a:spLocks noGrp="1"/>
          </p:cNvSpPr>
          <p:nvPr>
            <p:ph type="title"/>
          </p:nvPr>
        </p:nvSpPr>
        <p:spPr/>
        <p:txBody>
          <a:bodyPr/>
          <a:lstStyle/>
          <a:p>
            <a:r>
              <a:rPr lang="en-US" dirty="0"/>
              <a:t>Text with Bar Chart and Icon</a:t>
            </a:r>
          </a:p>
        </p:txBody>
      </p:sp>
      <p:graphicFrame>
        <p:nvGraphicFramePr>
          <p:cNvPr id="5" name="Chart 4">
            <a:extLst>
              <a:ext uri="{FF2B5EF4-FFF2-40B4-BE49-F238E27FC236}">
                <a16:creationId xmlns:a16="http://schemas.microsoft.com/office/drawing/2014/main" id="{7EBA3F51-7339-4D9A-8163-0230ACE090B5}"/>
              </a:ext>
            </a:extLst>
          </p:cNvPr>
          <p:cNvGraphicFramePr/>
          <p:nvPr>
            <p:extLst>
              <p:ext uri="{D42A27DB-BD31-4B8C-83A1-F6EECF244321}">
                <p14:modId xmlns:p14="http://schemas.microsoft.com/office/powerpoint/2010/main" val="2620964784"/>
              </p:ext>
            </p:extLst>
          </p:nvPr>
        </p:nvGraphicFramePr>
        <p:xfrm>
          <a:off x="3619500" y="2303365"/>
          <a:ext cx="5215456" cy="2772879"/>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a:extLst>
              <a:ext uri="{FF2B5EF4-FFF2-40B4-BE49-F238E27FC236}">
                <a16:creationId xmlns:a16="http://schemas.microsoft.com/office/drawing/2014/main" id="{E29C95CE-4191-451D-A2C1-FAE7D9AC9993}"/>
              </a:ext>
            </a:extLst>
          </p:cNvPr>
          <p:cNvSpPr txBox="1"/>
          <p:nvPr/>
        </p:nvSpPr>
        <p:spPr>
          <a:xfrm>
            <a:off x="221227" y="2303364"/>
            <a:ext cx="2910594" cy="1872393"/>
          </a:xfrm>
          <a:prstGeom prst="rect">
            <a:avLst/>
          </a:prstGeom>
          <a:noFill/>
        </p:spPr>
        <p:txBody>
          <a:bodyPr wrap="square" lIns="0" tIns="0" rIns="0" bIns="0" rtlCol="0">
            <a:noAutofit/>
          </a:bodyPr>
          <a:lstStyle/>
          <a:p>
            <a:r>
              <a:rPr lang="en-US" dirty="0"/>
              <a:t>Lorem ipsum dolor sit amet, consectetur adipiscing elit. Ut tempor, quam et mattis pulvinar, mauris ligula suscipit arcu, sed elementum diam leo at magna. Curabitur maximus sodales massa, eu bibendaum dui bibendum vel. Suspendisse potenti. Aliquam et lorem elementum, </a:t>
            </a:r>
          </a:p>
        </p:txBody>
      </p:sp>
      <p:sp>
        <p:nvSpPr>
          <p:cNvPr id="14" name="TextBox 13">
            <a:extLst>
              <a:ext uri="{FF2B5EF4-FFF2-40B4-BE49-F238E27FC236}">
                <a16:creationId xmlns:a16="http://schemas.microsoft.com/office/drawing/2014/main" id="{32BC0B9F-0267-4667-8159-65BF73B03A37}"/>
              </a:ext>
            </a:extLst>
          </p:cNvPr>
          <p:cNvSpPr txBox="1"/>
          <p:nvPr/>
        </p:nvSpPr>
        <p:spPr>
          <a:xfrm>
            <a:off x="1229027" y="4959214"/>
            <a:ext cx="1875099" cy="806301"/>
          </a:xfrm>
          <a:prstGeom prst="rect">
            <a:avLst/>
          </a:prstGeom>
          <a:noFill/>
        </p:spPr>
        <p:txBody>
          <a:bodyPr wrap="square" lIns="0" tIns="0" rIns="0" bIns="0" rtlCol="0">
            <a:noAutofit/>
          </a:bodyPr>
          <a:lstStyle/>
          <a:p>
            <a:r>
              <a:rPr lang="en-US" dirty="0"/>
              <a:t>Lorem ipsum dolor sit amet, consectetur adipiscing elit. Ut tempor, </a:t>
            </a:r>
            <a:endParaRPr lang="en-PH" dirty="0"/>
          </a:p>
        </p:txBody>
      </p:sp>
      <p:sp>
        <p:nvSpPr>
          <p:cNvPr id="15" name="TextBox 14">
            <a:extLst>
              <a:ext uri="{FF2B5EF4-FFF2-40B4-BE49-F238E27FC236}">
                <a16:creationId xmlns:a16="http://schemas.microsoft.com/office/drawing/2014/main" id="{9648BF6F-5BD2-414F-9830-FE6C83791295}"/>
              </a:ext>
            </a:extLst>
          </p:cNvPr>
          <p:cNvSpPr txBox="1"/>
          <p:nvPr/>
        </p:nvSpPr>
        <p:spPr>
          <a:xfrm>
            <a:off x="1229027" y="4637462"/>
            <a:ext cx="1856412" cy="235155"/>
          </a:xfrm>
          <a:prstGeom prst="rect">
            <a:avLst/>
          </a:prstGeom>
          <a:noFill/>
        </p:spPr>
        <p:txBody>
          <a:bodyPr wrap="square" lIns="0" tIns="0" rIns="0" bIns="0" rtlCol="0">
            <a:normAutofit/>
          </a:bodyPr>
          <a:lstStyle/>
          <a:p>
            <a:r>
              <a:rPr lang="en-US" b="1" dirty="0"/>
              <a:t>Lorem ipsum</a:t>
            </a:r>
            <a:endParaRPr lang="en-PH" b="1" dirty="0"/>
          </a:p>
        </p:txBody>
      </p:sp>
      <p:sp>
        <p:nvSpPr>
          <p:cNvPr id="16" name="TextBox 15">
            <a:extLst>
              <a:ext uri="{FF2B5EF4-FFF2-40B4-BE49-F238E27FC236}">
                <a16:creationId xmlns:a16="http://schemas.microsoft.com/office/drawing/2014/main" id="{35330022-4DF9-42DD-AE37-33695057C4EB}"/>
              </a:ext>
            </a:extLst>
          </p:cNvPr>
          <p:cNvSpPr txBox="1"/>
          <p:nvPr/>
        </p:nvSpPr>
        <p:spPr>
          <a:xfrm>
            <a:off x="3706270" y="5148351"/>
            <a:ext cx="5017956" cy="806301"/>
          </a:xfrm>
          <a:prstGeom prst="rect">
            <a:avLst/>
          </a:prstGeom>
          <a:noFill/>
        </p:spPr>
        <p:txBody>
          <a:bodyPr wrap="square" lIns="0" tIns="0" rIns="0" bIns="0" rtlCol="0">
            <a:normAutofit lnSpcReduction="10000"/>
          </a:bodyPr>
          <a:lstStyle/>
          <a:p>
            <a:r>
              <a:rPr lang="en-US" b="1" dirty="0"/>
              <a:t>Lorem ipsum dolor sit amet, consectetur adipiscing elit. Ut tempor, quam et mattis pulvinar, mauris ligula suscipit arcu, sed elementum diam leo at magna. Curabitur maximus</a:t>
            </a:r>
          </a:p>
        </p:txBody>
      </p:sp>
      <p:sp>
        <p:nvSpPr>
          <p:cNvPr id="17" name="Text Placeholder 19">
            <a:extLst>
              <a:ext uri="{FF2B5EF4-FFF2-40B4-BE49-F238E27FC236}">
                <a16:creationId xmlns:a16="http://schemas.microsoft.com/office/drawing/2014/main" id="{1ECC6A91-F154-4D21-988D-69D8E757C175}"/>
              </a:ext>
            </a:extLst>
          </p:cNvPr>
          <p:cNvSpPr txBox="1">
            <a:spLocks/>
          </p:cNvSpPr>
          <p:nvPr/>
        </p:nvSpPr>
        <p:spPr>
          <a:xfrm>
            <a:off x="221226" y="1527409"/>
            <a:ext cx="291059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8" name="Straight Connector 17">
            <a:extLst>
              <a:ext uri="{FF2B5EF4-FFF2-40B4-BE49-F238E27FC236}">
                <a16:creationId xmlns:a16="http://schemas.microsoft.com/office/drawing/2014/main" id="{1E3A34B3-3FF2-42A5-A255-8A6527890A36}"/>
              </a:ext>
            </a:extLst>
          </p:cNvPr>
          <p:cNvCxnSpPr>
            <a:cxnSpLocks/>
          </p:cNvCxnSpPr>
          <p:nvPr/>
        </p:nvCxnSpPr>
        <p:spPr>
          <a:xfrm>
            <a:off x="221458" y="203508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 name="Text Placeholder 19">
            <a:extLst>
              <a:ext uri="{FF2B5EF4-FFF2-40B4-BE49-F238E27FC236}">
                <a16:creationId xmlns:a16="http://schemas.microsoft.com/office/drawing/2014/main" id="{AC155F7D-626F-4328-86C6-C3B0BC41A03E}"/>
              </a:ext>
            </a:extLst>
          </p:cNvPr>
          <p:cNvSpPr txBox="1">
            <a:spLocks/>
          </p:cNvSpPr>
          <p:nvPr/>
        </p:nvSpPr>
        <p:spPr>
          <a:xfrm>
            <a:off x="3619500" y="1527409"/>
            <a:ext cx="530327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20" name="Straight Connector 19">
            <a:extLst>
              <a:ext uri="{FF2B5EF4-FFF2-40B4-BE49-F238E27FC236}">
                <a16:creationId xmlns:a16="http://schemas.microsoft.com/office/drawing/2014/main" id="{D9D7D5EA-9E6E-47E7-8B2B-E63C5ECBA492}"/>
              </a:ext>
            </a:extLst>
          </p:cNvPr>
          <p:cNvCxnSpPr>
            <a:cxnSpLocks/>
          </p:cNvCxnSpPr>
          <p:nvPr/>
        </p:nvCxnSpPr>
        <p:spPr>
          <a:xfrm>
            <a:off x="3619500" y="203508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7C9B6A04-1549-5ECF-8D0D-686F477313C5}"/>
              </a:ext>
            </a:extLst>
          </p:cNvPr>
          <p:cNvGrpSpPr/>
          <p:nvPr/>
        </p:nvGrpSpPr>
        <p:grpSpPr>
          <a:xfrm>
            <a:off x="221227" y="4713728"/>
            <a:ext cx="864000" cy="864000"/>
            <a:chOff x="221227" y="4713728"/>
            <a:chExt cx="740330" cy="975521"/>
          </a:xfrm>
        </p:grpSpPr>
        <p:sp>
          <p:nvSpPr>
            <p:cNvPr id="21" name="Oval 20">
              <a:extLst>
                <a:ext uri="{FF2B5EF4-FFF2-40B4-BE49-F238E27FC236}">
                  <a16:creationId xmlns:a16="http://schemas.microsoft.com/office/drawing/2014/main" id="{645B83FE-73F6-49D9-9F60-7C67845526E4}"/>
                </a:ext>
              </a:extLst>
            </p:cNvPr>
            <p:cNvSpPr/>
            <p:nvPr/>
          </p:nvSpPr>
          <p:spPr>
            <a:xfrm>
              <a:off x="221227" y="4713728"/>
              <a:ext cx="707793" cy="943724"/>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effectLst>
                  <a:outerShdw blurRad="38100" dist="38100" dir="2700000" algn="tl">
                    <a:srgbClr val="000000">
                      <a:alpha val="43137"/>
                    </a:srgbClr>
                  </a:outerShdw>
                </a:effectLst>
              </a:endParaRPr>
            </a:p>
          </p:txBody>
        </p:sp>
        <p:sp>
          <p:nvSpPr>
            <p:cNvPr id="22" name="Oval 21">
              <a:extLst>
                <a:ext uri="{FF2B5EF4-FFF2-40B4-BE49-F238E27FC236}">
                  <a16:creationId xmlns:a16="http://schemas.microsoft.com/office/drawing/2014/main" id="{66288063-D628-45E2-BCE5-4C73D0F3171D}"/>
                </a:ext>
              </a:extLst>
            </p:cNvPr>
            <p:cNvSpPr/>
            <p:nvPr/>
          </p:nvSpPr>
          <p:spPr>
            <a:xfrm>
              <a:off x="253764" y="4745525"/>
              <a:ext cx="707793" cy="943724"/>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3" name="Group 22">
              <a:extLst>
                <a:ext uri="{FF2B5EF4-FFF2-40B4-BE49-F238E27FC236}">
                  <a16:creationId xmlns:a16="http://schemas.microsoft.com/office/drawing/2014/main" id="{B9A924DB-60CB-4128-B16A-C1B84AF982E8}"/>
                </a:ext>
              </a:extLst>
            </p:cNvPr>
            <p:cNvGrpSpPr/>
            <p:nvPr/>
          </p:nvGrpSpPr>
          <p:grpSpPr>
            <a:xfrm>
              <a:off x="376981" y="4903792"/>
              <a:ext cx="461360" cy="614638"/>
              <a:chOff x="3071135" y="1760585"/>
              <a:chExt cx="475200" cy="633600"/>
            </a:xfrm>
            <a:solidFill>
              <a:schemeClr val="bg1"/>
            </a:solidFill>
          </p:grpSpPr>
          <p:sp>
            <p:nvSpPr>
              <p:cNvPr id="24" name="Accent">
                <a:extLst>
                  <a:ext uri="{FF2B5EF4-FFF2-40B4-BE49-F238E27FC236}">
                    <a16:creationId xmlns:a16="http://schemas.microsoft.com/office/drawing/2014/main" id="{49BDC540-90C8-49C0-915E-191E4C6E205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5" name="Outline">
                <a:extLst>
                  <a:ext uri="{FF2B5EF4-FFF2-40B4-BE49-F238E27FC236}">
                    <a16:creationId xmlns:a16="http://schemas.microsoft.com/office/drawing/2014/main" id="{B08C877E-9853-46A3-AC23-8B7E4063DA3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Tree>
    <p:extLst>
      <p:ext uri="{BB962C8B-B14F-4D97-AF65-F5344CB8AC3E}">
        <p14:creationId xmlns:p14="http://schemas.microsoft.com/office/powerpoint/2010/main" val="1229601011"/>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C9C2DAC-F501-47E8-BBAA-62C8D1E83A90}"/>
              </a:ext>
            </a:extLst>
          </p:cNvPr>
          <p:cNvSpPr>
            <a:spLocks noGrp="1"/>
          </p:cNvSpPr>
          <p:nvPr>
            <p:ph type="title"/>
          </p:nvPr>
        </p:nvSpPr>
        <p:spPr/>
        <p:txBody>
          <a:bodyPr/>
          <a:lstStyle/>
          <a:p>
            <a:r>
              <a:rPr lang="en-US" dirty="0"/>
              <a:t>Bar Chart with Three Callouts</a:t>
            </a:r>
          </a:p>
        </p:txBody>
      </p:sp>
      <p:graphicFrame>
        <p:nvGraphicFramePr>
          <p:cNvPr id="5" name="Chart 4">
            <a:extLst>
              <a:ext uri="{FF2B5EF4-FFF2-40B4-BE49-F238E27FC236}">
                <a16:creationId xmlns:a16="http://schemas.microsoft.com/office/drawing/2014/main" id="{D9B94F64-81AA-4DD8-959A-8EE04AFDF041}"/>
              </a:ext>
            </a:extLst>
          </p:cNvPr>
          <p:cNvGraphicFramePr/>
          <p:nvPr>
            <p:extLst>
              <p:ext uri="{D42A27DB-BD31-4B8C-83A1-F6EECF244321}">
                <p14:modId xmlns:p14="http://schemas.microsoft.com/office/powerpoint/2010/main" val="1636556319"/>
              </p:ext>
            </p:extLst>
          </p:nvPr>
        </p:nvGraphicFramePr>
        <p:xfrm>
          <a:off x="221226" y="2314937"/>
          <a:ext cx="4825336" cy="3819643"/>
        </p:xfrm>
        <a:graphic>
          <a:graphicData uri="http://schemas.openxmlformats.org/drawingml/2006/chart">
            <c:chart xmlns:c="http://schemas.openxmlformats.org/drawingml/2006/chart" xmlns:r="http://schemas.openxmlformats.org/officeDocument/2006/relationships" r:id="rId2"/>
          </a:graphicData>
        </a:graphic>
      </p:graphicFrame>
      <p:grpSp>
        <p:nvGrpSpPr>
          <p:cNvPr id="6" name="Group 5">
            <a:extLst>
              <a:ext uri="{FF2B5EF4-FFF2-40B4-BE49-F238E27FC236}">
                <a16:creationId xmlns:a16="http://schemas.microsoft.com/office/drawing/2014/main" id="{926AB1BE-0633-EF36-D79B-9CBFE1966E6C}"/>
              </a:ext>
            </a:extLst>
          </p:cNvPr>
          <p:cNvGrpSpPr/>
          <p:nvPr/>
        </p:nvGrpSpPr>
        <p:grpSpPr>
          <a:xfrm>
            <a:off x="6354501" y="2417933"/>
            <a:ext cx="2307936" cy="951267"/>
            <a:chOff x="6311097" y="2417933"/>
            <a:chExt cx="2351340" cy="951267"/>
          </a:xfrm>
        </p:grpSpPr>
        <p:sp>
          <p:nvSpPr>
            <p:cNvPr id="9" name="TextBox 8">
              <a:extLst>
                <a:ext uri="{FF2B5EF4-FFF2-40B4-BE49-F238E27FC236}">
                  <a16:creationId xmlns:a16="http://schemas.microsoft.com/office/drawing/2014/main" id="{F9B41165-510A-497E-8118-E6EF75CFD071}"/>
                </a:ext>
              </a:extLst>
            </p:cNvPr>
            <p:cNvSpPr txBox="1"/>
            <p:nvPr/>
          </p:nvSpPr>
          <p:spPr>
            <a:xfrm>
              <a:off x="6311097" y="2739686"/>
              <a:ext cx="2351340" cy="629514"/>
            </a:xfrm>
            <a:prstGeom prst="rect">
              <a:avLst/>
            </a:prstGeom>
            <a:noFill/>
          </p:spPr>
          <p:txBody>
            <a:bodyPr wrap="square" lIns="0" tIns="0" rIns="0" bIns="0" rtlCol="0">
              <a:noAutofit/>
            </a:bodyPr>
            <a:lstStyle/>
            <a:p>
              <a:r>
                <a:rPr lang="en-US" sz="1200" dirty="0"/>
                <a:t>Lorem ipsum dolor sit amet, consectetur adipiscing elit. Ut tempor, quam</a:t>
              </a:r>
              <a:endParaRPr lang="en-PH" sz="1200" dirty="0"/>
            </a:p>
          </p:txBody>
        </p:sp>
        <p:sp>
          <p:nvSpPr>
            <p:cNvPr id="10" name="TextBox 9">
              <a:extLst>
                <a:ext uri="{FF2B5EF4-FFF2-40B4-BE49-F238E27FC236}">
                  <a16:creationId xmlns:a16="http://schemas.microsoft.com/office/drawing/2014/main" id="{6AB215C7-F5A9-4680-9E7D-2C63906A0826}"/>
                </a:ext>
              </a:extLst>
            </p:cNvPr>
            <p:cNvSpPr txBox="1"/>
            <p:nvPr/>
          </p:nvSpPr>
          <p:spPr>
            <a:xfrm>
              <a:off x="6311097" y="2417933"/>
              <a:ext cx="2351340" cy="235155"/>
            </a:xfrm>
            <a:prstGeom prst="rect">
              <a:avLst/>
            </a:prstGeom>
            <a:noFill/>
          </p:spPr>
          <p:txBody>
            <a:bodyPr wrap="square" lIns="0" tIns="0" rIns="0" bIns="0" rtlCol="0">
              <a:normAutofit/>
            </a:bodyPr>
            <a:lstStyle/>
            <a:p>
              <a:r>
                <a:rPr lang="en-US" b="1" dirty="0"/>
                <a:t>Lorem ipsum</a:t>
              </a:r>
              <a:endParaRPr lang="en-PH" b="1" dirty="0"/>
            </a:p>
          </p:txBody>
        </p:sp>
      </p:grpSp>
      <p:grpSp>
        <p:nvGrpSpPr>
          <p:cNvPr id="4" name="Group 3">
            <a:extLst>
              <a:ext uri="{FF2B5EF4-FFF2-40B4-BE49-F238E27FC236}">
                <a16:creationId xmlns:a16="http://schemas.microsoft.com/office/drawing/2014/main" id="{2B2C665D-05A6-B597-829E-497D937DB673}"/>
              </a:ext>
            </a:extLst>
          </p:cNvPr>
          <p:cNvGrpSpPr/>
          <p:nvPr/>
        </p:nvGrpSpPr>
        <p:grpSpPr>
          <a:xfrm>
            <a:off x="6354501" y="3636446"/>
            <a:ext cx="2307936" cy="951267"/>
            <a:chOff x="6311097" y="3600018"/>
            <a:chExt cx="2351340" cy="951267"/>
          </a:xfrm>
        </p:grpSpPr>
        <p:sp>
          <p:nvSpPr>
            <p:cNvPr id="20" name="TextBox 19">
              <a:extLst>
                <a:ext uri="{FF2B5EF4-FFF2-40B4-BE49-F238E27FC236}">
                  <a16:creationId xmlns:a16="http://schemas.microsoft.com/office/drawing/2014/main" id="{29CDA2FA-90BA-473E-9A49-BF8977020689}"/>
                </a:ext>
              </a:extLst>
            </p:cNvPr>
            <p:cNvSpPr txBox="1"/>
            <p:nvPr/>
          </p:nvSpPr>
          <p:spPr>
            <a:xfrm>
              <a:off x="6311097" y="3921771"/>
              <a:ext cx="2351340" cy="629514"/>
            </a:xfrm>
            <a:prstGeom prst="rect">
              <a:avLst/>
            </a:prstGeom>
            <a:noFill/>
          </p:spPr>
          <p:txBody>
            <a:bodyPr wrap="square" lIns="0" tIns="0" rIns="0" bIns="0" rtlCol="0">
              <a:noAutofit/>
            </a:bodyPr>
            <a:lstStyle/>
            <a:p>
              <a:r>
                <a:rPr lang="en-US" sz="1200" dirty="0"/>
                <a:t>Lorem ipsum dolor sit amet, consectetur adipiscing elit. Ut tempor, quam</a:t>
              </a:r>
              <a:endParaRPr lang="en-PH" sz="1200" dirty="0"/>
            </a:p>
          </p:txBody>
        </p:sp>
        <p:sp>
          <p:nvSpPr>
            <p:cNvPr id="21" name="TextBox 20">
              <a:extLst>
                <a:ext uri="{FF2B5EF4-FFF2-40B4-BE49-F238E27FC236}">
                  <a16:creationId xmlns:a16="http://schemas.microsoft.com/office/drawing/2014/main" id="{FCCA340C-E133-486E-8B3F-626A2C7EC27A}"/>
                </a:ext>
              </a:extLst>
            </p:cNvPr>
            <p:cNvSpPr txBox="1"/>
            <p:nvPr/>
          </p:nvSpPr>
          <p:spPr>
            <a:xfrm>
              <a:off x="6311097" y="3600018"/>
              <a:ext cx="2351340" cy="235155"/>
            </a:xfrm>
            <a:prstGeom prst="rect">
              <a:avLst/>
            </a:prstGeom>
            <a:noFill/>
          </p:spPr>
          <p:txBody>
            <a:bodyPr wrap="square" lIns="0" tIns="0" rIns="0" bIns="0" rtlCol="0">
              <a:normAutofit/>
            </a:bodyPr>
            <a:lstStyle/>
            <a:p>
              <a:r>
                <a:rPr lang="en-US" b="1" dirty="0"/>
                <a:t>Lorem ipsum</a:t>
              </a:r>
              <a:endParaRPr lang="en-PH" b="1" dirty="0"/>
            </a:p>
          </p:txBody>
        </p:sp>
      </p:grpSp>
      <p:grpSp>
        <p:nvGrpSpPr>
          <p:cNvPr id="3" name="Group 2">
            <a:extLst>
              <a:ext uri="{FF2B5EF4-FFF2-40B4-BE49-F238E27FC236}">
                <a16:creationId xmlns:a16="http://schemas.microsoft.com/office/drawing/2014/main" id="{62B4EC14-1478-81F9-4BFA-F6DE1D6CBB9A}"/>
              </a:ext>
            </a:extLst>
          </p:cNvPr>
          <p:cNvGrpSpPr/>
          <p:nvPr/>
        </p:nvGrpSpPr>
        <p:grpSpPr>
          <a:xfrm>
            <a:off x="6354501" y="4854957"/>
            <a:ext cx="2307936" cy="951267"/>
            <a:chOff x="6311097" y="4770613"/>
            <a:chExt cx="2351340" cy="951267"/>
          </a:xfrm>
        </p:grpSpPr>
        <p:sp>
          <p:nvSpPr>
            <p:cNvPr id="29" name="TextBox 28">
              <a:extLst>
                <a:ext uri="{FF2B5EF4-FFF2-40B4-BE49-F238E27FC236}">
                  <a16:creationId xmlns:a16="http://schemas.microsoft.com/office/drawing/2014/main" id="{801B37AA-1A49-453A-AE07-1D7439642F31}"/>
                </a:ext>
              </a:extLst>
            </p:cNvPr>
            <p:cNvSpPr txBox="1"/>
            <p:nvPr/>
          </p:nvSpPr>
          <p:spPr>
            <a:xfrm>
              <a:off x="6311097" y="5092366"/>
              <a:ext cx="2351340" cy="629514"/>
            </a:xfrm>
            <a:prstGeom prst="rect">
              <a:avLst/>
            </a:prstGeom>
            <a:noFill/>
          </p:spPr>
          <p:txBody>
            <a:bodyPr wrap="square" lIns="0" tIns="0" rIns="0" bIns="0" rtlCol="0">
              <a:noAutofit/>
            </a:bodyPr>
            <a:lstStyle/>
            <a:p>
              <a:r>
                <a:rPr lang="en-US" sz="1200" dirty="0"/>
                <a:t>Lorem ipsum dolor sit amet, consectetur adipiscing elit. Ut tempor, quam</a:t>
              </a:r>
              <a:endParaRPr lang="en-PH" sz="1200" dirty="0"/>
            </a:p>
          </p:txBody>
        </p:sp>
        <p:sp>
          <p:nvSpPr>
            <p:cNvPr id="30" name="TextBox 29">
              <a:extLst>
                <a:ext uri="{FF2B5EF4-FFF2-40B4-BE49-F238E27FC236}">
                  <a16:creationId xmlns:a16="http://schemas.microsoft.com/office/drawing/2014/main" id="{E4FA098E-21AC-4FF7-A37D-30EE0324696A}"/>
                </a:ext>
              </a:extLst>
            </p:cNvPr>
            <p:cNvSpPr txBox="1"/>
            <p:nvPr/>
          </p:nvSpPr>
          <p:spPr>
            <a:xfrm>
              <a:off x="6311097" y="4770613"/>
              <a:ext cx="2351340" cy="235155"/>
            </a:xfrm>
            <a:prstGeom prst="rect">
              <a:avLst/>
            </a:prstGeom>
            <a:noFill/>
          </p:spPr>
          <p:txBody>
            <a:bodyPr wrap="square" lIns="0" tIns="0" rIns="0" bIns="0" rtlCol="0">
              <a:normAutofit/>
            </a:bodyPr>
            <a:lstStyle/>
            <a:p>
              <a:r>
                <a:rPr lang="en-US" b="1" dirty="0"/>
                <a:t>Lorem ipsum</a:t>
              </a:r>
              <a:endParaRPr lang="en-PH" b="1" dirty="0"/>
            </a:p>
          </p:txBody>
        </p:sp>
      </p:grpSp>
      <p:grpSp>
        <p:nvGrpSpPr>
          <p:cNvPr id="35" name="Group 34">
            <a:extLst>
              <a:ext uri="{FF2B5EF4-FFF2-40B4-BE49-F238E27FC236}">
                <a16:creationId xmlns:a16="http://schemas.microsoft.com/office/drawing/2014/main" id="{5A197BC8-3A62-4225-9067-5279AD701F7E}"/>
              </a:ext>
            </a:extLst>
          </p:cNvPr>
          <p:cNvGrpSpPr/>
          <p:nvPr/>
        </p:nvGrpSpPr>
        <p:grpSpPr>
          <a:xfrm>
            <a:off x="5549144" y="2551704"/>
            <a:ext cx="684000" cy="683724"/>
            <a:chOff x="308904" y="4604382"/>
            <a:chExt cx="740330" cy="975521"/>
          </a:xfrm>
        </p:grpSpPr>
        <p:sp>
          <p:nvSpPr>
            <p:cNvPr id="36" name="Oval 35">
              <a:extLst>
                <a:ext uri="{FF2B5EF4-FFF2-40B4-BE49-F238E27FC236}">
                  <a16:creationId xmlns:a16="http://schemas.microsoft.com/office/drawing/2014/main" id="{3FC022F2-B1D8-4566-BECF-7EE54B149122}"/>
                </a:ext>
              </a:extLst>
            </p:cNvPr>
            <p:cNvSpPr/>
            <p:nvPr/>
          </p:nvSpPr>
          <p:spPr>
            <a:xfrm>
              <a:off x="308904" y="4604382"/>
              <a:ext cx="707793" cy="943724"/>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effectLst>
                  <a:outerShdw blurRad="38100" dist="38100" dir="2700000" algn="tl">
                    <a:srgbClr val="000000">
                      <a:alpha val="43137"/>
                    </a:srgbClr>
                  </a:outerShdw>
                </a:effectLst>
              </a:endParaRPr>
            </a:p>
          </p:txBody>
        </p:sp>
        <p:sp>
          <p:nvSpPr>
            <p:cNvPr id="37" name="Oval 36">
              <a:extLst>
                <a:ext uri="{FF2B5EF4-FFF2-40B4-BE49-F238E27FC236}">
                  <a16:creationId xmlns:a16="http://schemas.microsoft.com/office/drawing/2014/main" id="{1B34D128-18A0-4495-BE91-0F0150D3FA90}"/>
                </a:ext>
              </a:extLst>
            </p:cNvPr>
            <p:cNvSpPr/>
            <p:nvPr/>
          </p:nvSpPr>
          <p:spPr>
            <a:xfrm>
              <a:off x="341441" y="4636179"/>
              <a:ext cx="707793" cy="943724"/>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8" name="Group 37">
              <a:extLst>
                <a:ext uri="{FF2B5EF4-FFF2-40B4-BE49-F238E27FC236}">
                  <a16:creationId xmlns:a16="http://schemas.microsoft.com/office/drawing/2014/main" id="{DF317C48-41EF-4E8D-BE3A-0E480D073CB4}"/>
                </a:ext>
              </a:extLst>
            </p:cNvPr>
            <p:cNvGrpSpPr/>
            <p:nvPr/>
          </p:nvGrpSpPr>
          <p:grpSpPr>
            <a:xfrm>
              <a:off x="464658" y="4794446"/>
              <a:ext cx="461360" cy="614638"/>
              <a:chOff x="3071135" y="1760585"/>
              <a:chExt cx="475200" cy="633600"/>
            </a:xfrm>
            <a:solidFill>
              <a:schemeClr val="bg1"/>
            </a:solidFill>
          </p:grpSpPr>
          <p:sp>
            <p:nvSpPr>
              <p:cNvPr id="39" name="Accent">
                <a:extLst>
                  <a:ext uri="{FF2B5EF4-FFF2-40B4-BE49-F238E27FC236}">
                    <a16:creationId xmlns:a16="http://schemas.microsoft.com/office/drawing/2014/main" id="{8B6142A9-609D-46F5-8520-41E7DB66375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0" name="Outline">
                <a:extLst>
                  <a:ext uri="{FF2B5EF4-FFF2-40B4-BE49-F238E27FC236}">
                    <a16:creationId xmlns:a16="http://schemas.microsoft.com/office/drawing/2014/main" id="{78D6FAFF-BE46-45DA-810C-5C5B48EC94D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grpSp>
        <p:nvGrpSpPr>
          <p:cNvPr id="41" name="Group 40">
            <a:extLst>
              <a:ext uri="{FF2B5EF4-FFF2-40B4-BE49-F238E27FC236}">
                <a16:creationId xmlns:a16="http://schemas.microsoft.com/office/drawing/2014/main" id="{CC6C5FD3-CF4C-4D01-A0C0-B753B4E568E7}"/>
              </a:ext>
            </a:extLst>
          </p:cNvPr>
          <p:cNvGrpSpPr/>
          <p:nvPr/>
        </p:nvGrpSpPr>
        <p:grpSpPr>
          <a:xfrm>
            <a:off x="5549144" y="3770217"/>
            <a:ext cx="684000" cy="683724"/>
            <a:chOff x="308904" y="4604382"/>
            <a:chExt cx="740330" cy="975521"/>
          </a:xfrm>
        </p:grpSpPr>
        <p:sp>
          <p:nvSpPr>
            <p:cNvPr id="42" name="Oval 41">
              <a:extLst>
                <a:ext uri="{FF2B5EF4-FFF2-40B4-BE49-F238E27FC236}">
                  <a16:creationId xmlns:a16="http://schemas.microsoft.com/office/drawing/2014/main" id="{BB507E4B-DACC-429A-B8F7-D3AD5152921B}"/>
                </a:ext>
              </a:extLst>
            </p:cNvPr>
            <p:cNvSpPr/>
            <p:nvPr/>
          </p:nvSpPr>
          <p:spPr>
            <a:xfrm>
              <a:off x="308904" y="4604382"/>
              <a:ext cx="707793" cy="943724"/>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effectLst>
                  <a:outerShdw blurRad="38100" dist="38100" dir="2700000" algn="tl">
                    <a:srgbClr val="000000">
                      <a:alpha val="43137"/>
                    </a:srgbClr>
                  </a:outerShdw>
                </a:effectLst>
              </a:endParaRPr>
            </a:p>
          </p:txBody>
        </p:sp>
        <p:sp>
          <p:nvSpPr>
            <p:cNvPr id="43" name="Oval 42">
              <a:extLst>
                <a:ext uri="{FF2B5EF4-FFF2-40B4-BE49-F238E27FC236}">
                  <a16:creationId xmlns:a16="http://schemas.microsoft.com/office/drawing/2014/main" id="{B391A907-710F-44B1-B229-4B97E101EAAE}"/>
                </a:ext>
              </a:extLst>
            </p:cNvPr>
            <p:cNvSpPr/>
            <p:nvPr/>
          </p:nvSpPr>
          <p:spPr>
            <a:xfrm>
              <a:off x="341441" y="4636179"/>
              <a:ext cx="707793" cy="943724"/>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4" name="Group 43">
              <a:extLst>
                <a:ext uri="{FF2B5EF4-FFF2-40B4-BE49-F238E27FC236}">
                  <a16:creationId xmlns:a16="http://schemas.microsoft.com/office/drawing/2014/main" id="{782C472B-703D-4F75-B7DC-0E32F2CF20EA}"/>
                </a:ext>
              </a:extLst>
            </p:cNvPr>
            <p:cNvGrpSpPr/>
            <p:nvPr/>
          </p:nvGrpSpPr>
          <p:grpSpPr>
            <a:xfrm>
              <a:off x="464658" y="4794446"/>
              <a:ext cx="461360" cy="614638"/>
              <a:chOff x="3071135" y="1760585"/>
              <a:chExt cx="475200" cy="633600"/>
            </a:xfrm>
            <a:solidFill>
              <a:schemeClr val="bg1"/>
            </a:solidFill>
          </p:grpSpPr>
          <p:sp>
            <p:nvSpPr>
              <p:cNvPr id="45" name="Accent">
                <a:extLst>
                  <a:ext uri="{FF2B5EF4-FFF2-40B4-BE49-F238E27FC236}">
                    <a16:creationId xmlns:a16="http://schemas.microsoft.com/office/drawing/2014/main" id="{FA796940-6CA8-4784-94CE-B1D94DF6276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6" name="Outline">
                <a:extLst>
                  <a:ext uri="{FF2B5EF4-FFF2-40B4-BE49-F238E27FC236}">
                    <a16:creationId xmlns:a16="http://schemas.microsoft.com/office/drawing/2014/main" id="{74F0EC54-A7CE-4365-B943-578D2E0A6EB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grpSp>
        <p:nvGrpSpPr>
          <p:cNvPr id="47" name="Group 46">
            <a:extLst>
              <a:ext uri="{FF2B5EF4-FFF2-40B4-BE49-F238E27FC236}">
                <a16:creationId xmlns:a16="http://schemas.microsoft.com/office/drawing/2014/main" id="{5C21B9D6-FE35-4FDA-B7FD-A8C793A1DE73}"/>
              </a:ext>
            </a:extLst>
          </p:cNvPr>
          <p:cNvGrpSpPr/>
          <p:nvPr/>
        </p:nvGrpSpPr>
        <p:grpSpPr>
          <a:xfrm>
            <a:off x="5549144" y="4988728"/>
            <a:ext cx="684000" cy="683724"/>
            <a:chOff x="308904" y="4604382"/>
            <a:chExt cx="740330" cy="975521"/>
          </a:xfrm>
        </p:grpSpPr>
        <p:sp>
          <p:nvSpPr>
            <p:cNvPr id="48" name="Oval 47">
              <a:extLst>
                <a:ext uri="{FF2B5EF4-FFF2-40B4-BE49-F238E27FC236}">
                  <a16:creationId xmlns:a16="http://schemas.microsoft.com/office/drawing/2014/main" id="{33134450-5185-4196-90B8-186601B9F7E5}"/>
                </a:ext>
              </a:extLst>
            </p:cNvPr>
            <p:cNvSpPr/>
            <p:nvPr/>
          </p:nvSpPr>
          <p:spPr>
            <a:xfrm>
              <a:off x="308904" y="4604382"/>
              <a:ext cx="707793" cy="943724"/>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effectLst>
                  <a:outerShdw blurRad="38100" dist="38100" dir="2700000" algn="tl">
                    <a:srgbClr val="000000">
                      <a:alpha val="43137"/>
                    </a:srgbClr>
                  </a:outerShdw>
                </a:effectLst>
              </a:endParaRPr>
            </a:p>
          </p:txBody>
        </p:sp>
        <p:sp>
          <p:nvSpPr>
            <p:cNvPr id="49" name="Oval 48">
              <a:extLst>
                <a:ext uri="{FF2B5EF4-FFF2-40B4-BE49-F238E27FC236}">
                  <a16:creationId xmlns:a16="http://schemas.microsoft.com/office/drawing/2014/main" id="{E11FF1CD-4EC8-4B24-92F7-D4BA139ECE82}"/>
                </a:ext>
              </a:extLst>
            </p:cNvPr>
            <p:cNvSpPr/>
            <p:nvPr/>
          </p:nvSpPr>
          <p:spPr>
            <a:xfrm>
              <a:off x="341441" y="4636179"/>
              <a:ext cx="707793" cy="943724"/>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50" name="Group 49">
              <a:extLst>
                <a:ext uri="{FF2B5EF4-FFF2-40B4-BE49-F238E27FC236}">
                  <a16:creationId xmlns:a16="http://schemas.microsoft.com/office/drawing/2014/main" id="{8179664D-B172-4D7D-AE4D-9989B0B2D20B}"/>
                </a:ext>
              </a:extLst>
            </p:cNvPr>
            <p:cNvGrpSpPr/>
            <p:nvPr/>
          </p:nvGrpSpPr>
          <p:grpSpPr>
            <a:xfrm>
              <a:off x="464658" y="4794446"/>
              <a:ext cx="461360" cy="614638"/>
              <a:chOff x="3071135" y="1760585"/>
              <a:chExt cx="475200" cy="633600"/>
            </a:xfrm>
            <a:solidFill>
              <a:schemeClr val="bg1"/>
            </a:solidFill>
          </p:grpSpPr>
          <p:sp>
            <p:nvSpPr>
              <p:cNvPr id="51" name="Accent">
                <a:extLst>
                  <a:ext uri="{FF2B5EF4-FFF2-40B4-BE49-F238E27FC236}">
                    <a16:creationId xmlns:a16="http://schemas.microsoft.com/office/drawing/2014/main" id="{F7BB6D5C-E872-4693-9164-EC860D207A6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2" name="Outline">
                <a:extLst>
                  <a:ext uri="{FF2B5EF4-FFF2-40B4-BE49-F238E27FC236}">
                    <a16:creationId xmlns:a16="http://schemas.microsoft.com/office/drawing/2014/main" id="{C468A815-D642-4E05-8C2A-D238D3074F8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53" name="Text Placeholder 19">
            <a:extLst>
              <a:ext uri="{FF2B5EF4-FFF2-40B4-BE49-F238E27FC236}">
                <a16:creationId xmlns:a16="http://schemas.microsoft.com/office/drawing/2014/main" id="{4DB0D190-BF59-4281-A3F8-8695638E8206}"/>
              </a:ext>
            </a:extLst>
          </p:cNvPr>
          <p:cNvSpPr txBox="1">
            <a:spLocks/>
          </p:cNvSpPr>
          <p:nvPr/>
        </p:nvSpPr>
        <p:spPr>
          <a:xfrm>
            <a:off x="221226" y="1527409"/>
            <a:ext cx="291059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54" name="Straight Connector 53">
            <a:extLst>
              <a:ext uri="{FF2B5EF4-FFF2-40B4-BE49-F238E27FC236}">
                <a16:creationId xmlns:a16="http://schemas.microsoft.com/office/drawing/2014/main" id="{3E53BF9A-4A82-4830-8951-20FB34CD5E18}"/>
              </a:ext>
            </a:extLst>
          </p:cNvPr>
          <p:cNvCxnSpPr>
            <a:cxnSpLocks/>
          </p:cNvCxnSpPr>
          <p:nvPr/>
        </p:nvCxnSpPr>
        <p:spPr>
          <a:xfrm>
            <a:off x="221458" y="203508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55" name="Text Placeholder 19">
            <a:extLst>
              <a:ext uri="{FF2B5EF4-FFF2-40B4-BE49-F238E27FC236}">
                <a16:creationId xmlns:a16="http://schemas.microsoft.com/office/drawing/2014/main" id="{4FF5F775-3811-4C9C-BCE1-C745761AFB9E}"/>
              </a:ext>
            </a:extLst>
          </p:cNvPr>
          <p:cNvSpPr txBox="1">
            <a:spLocks/>
          </p:cNvSpPr>
          <p:nvPr/>
        </p:nvSpPr>
        <p:spPr>
          <a:xfrm>
            <a:off x="5526384" y="1527409"/>
            <a:ext cx="3396390"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56" name="Straight Connector 55">
            <a:extLst>
              <a:ext uri="{FF2B5EF4-FFF2-40B4-BE49-F238E27FC236}">
                <a16:creationId xmlns:a16="http://schemas.microsoft.com/office/drawing/2014/main" id="{84980DF0-9B60-4CBA-9620-D1F8267C8459}"/>
              </a:ext>
            </a:extLst>
          </p:cNvPr>
          <p:cNvCxnSpPr>
            <a:cxnSpLocks/>
          </p:cNvCxnSpPr>
          <p:nvPr/>
        </p:nvCxnSpPr>
        <p:spPr>
          <a:xfrm>
            <a:off x="5526616" y="203508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A6DEADED-FF0D-4F74-A858-718196E35DF4}"/>
              </a:ext>
            </a:extLst>
          </p:cNvPr>
          <p:cNvCxnSpPr>
            <a:cxnSpLocks/>
          </p:cNvCxnSpPr>
          <p:nvPr/>
        </p:nvCxnSpPr>
        <p:spPr>
          <a:xfrm>
            <a:off x="5564529" y="3502823"/>
            <a:ext cx="3159889"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E0C87D18-674D-452B-97A0-B1249782B513}"/>
              </a:ext>
            </a:extLst>
          </p:cNvPr>
          <p:cNvCxnSpPr>
            <a:cxnSpLocks/>
          </p:cNvCxnSpPr>
          <p:nvPr/>
        </p:nvCxnSpPr>
        <p:spPr>
          <a:xfrm>
            <a:off x="5564529" y="4721336"/>
            <a:ext cx="3159889"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99876348"/>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B13AF8-0577-EAD4-E334-DE3813F4BF6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1427612-D62E-DB10-3483-74012E40C0AC}"/>
              </a:ext>
            </a:extLst>
          </p:cNvPr>
          <p:cNvSpPr>
            <a:spLocks noGrp="1"/>
          </p:cNvSpPr>
          <p:nvPr>
            <p:ph type="title"/>
          </p:nvPr>
        </p:nvSpPr>
        <p:spPr>
          <a:xfrm>
            <a:off x="219919" y="365126"/>
            <a:ext cx="8701548" cy="578772"/>
          </a:xfrm>
        </p:spPr>
        <p:txBody>
          <a:bodyPr/>
          <a:lstStyle/>
          <a:p>
            <a:r>
              <a:rPr lang="en-US" dirty="0"/>
              <a:t>Bar Chart with Two Callouts</a:t>
            </a:r>
          </a:p>
        </p:txBody>
      </p:sp>
      <p:sp>
        <p:nvSpPr>
          <p:cNvPr id="30" name="Round Same Side Corner Rectangle 42">
            <a:extLst>
              <a:ext uri="{FF2B5EF4-FFF2-40B4-BE49-F238E27FC236}">
                <a16:creationId xmlns:a16="http://schemas.microsoft.com/office/drawing/2014/main" id="{3ABD52EB-0BA3-316C-16DC-02C3309D5AF4}"/>
              </a:ext>
            </a:extLst>
          </p:cNvPr>
          <p:cNvSpPr/>
          <p:nvPr/>
        </p:nvSpPr>
        <p:spPr>
          <a:xfrm>
            <a:off x="4960545" y="2298225"/>
            <a:ext cx="3960846" cy="326984"/>
          </a:xfrm>
          <a:prstGeom prst="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rmAutofit/>
          </a:bodyPr>
          <a:lstStyle/>
          <a:p>
            <a:pPr algn="ctr">
              <a:lnSpc>
                <a:spcPct val="95000"/>
              </a:lnSpc>
            </a:pPr>
            <a:r>
              <a:rPr lang="da-DK" sz="1200" b="1" dirty="0">
                <a:cs typeface="Arial" panose="020B0604020202020204" pitchFamily="34" charset="0"/>
                <a:sym typeface="Trebuchet MS" panose="020B0603020202020204" pitchFamily="34" charset="0"/>
              </a:rPr>
              <a:t>Lorem ipsum dolor sit amet</a:t>
            </a:r>
            <a:endParaRPr lang="en-US" sz="1200" b="1" dirty="0">
              <a:cs typeface="Arial" panose="020B0604020202020204" pitchFamily="34" charset="0"/>
              <a:sym typeface="Trebuchet MS" panose="020B0603020202020204" pitchFamily="34" charset="0"/>
            </a:endParaRPr>
          </a:p>
        </p:txBody>
      </p:sp>
      <p:sp>
        <p:nvSpPr>
          <p:cNvPr id="31" name="Rectangle 30">
            <a:extLst>
              <a:ext uri="{FF2B5EF4-FFF2-40B4-BE49-F238E27FC236}">
                <a16:creationId xmlns:a16="http://schemas.microsoft.com/office/drawing/2014/main" id="{40FC5B65-14BD-4697-6A2A-3AD198FF69D8}"/>
              </a:ext>
            </a:extLst>
          </p:cNvPr>
          <p:cNvSpPr/>
          <p:nvPr/>
        </p:nvSpPr>
        <p:spPr>
          <a:xfrm>
            <a:off x="4960621" y="2625209"/>
            <a:ext cx="3960846" cy="803791"/>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67000" tIns="108000" rIns="54000" bIns="108000" numCol="1" spcCol="0" rtlCol="0" fromWordArt="0" anchor="t" anchorCtr="0" forceAA="0" compatLnSpc="1">
            <a:prstTxWarp prst="textNoShape">
              <a:avLst/>
            </a:prstTxWarp>
            <a:noAutofit/>
          </a:bodyPr>
          <a:lstStyle/>
          <a:p>
            <a:pPr marL="197644" lvl="1" indent="-116681">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a:t>
            </a:r>
            <a:r>
              <a:rPr lang="en-US" sz="1100" dirty="0" err="1">
                <a:solidFill>
                  <a:schemeClr val="tx1">
                    <a:lumMod val="100000"/>
                  </a:schemeClr>
                </a:solidFill>
                <a:sym typeface="Trebuchet MS" panose="020B0603020202020204" pitchFamily="34" charset="0"/>
              </a:rPr>
              <a:t>leo</a:t>
            </a:r>
            <a:r>
              <a:rPr lang="en-US" sz="1100" dirty="0">
                <a:solidFill>
                  <a:schemeClr val="tx1">
                    <a:lumMod val="100000"/>
                  </a:schemeClr>
                </a:solidFill>
                <a:sym typeface="Trebuchet MS" panose="020B0603020202020204" pitchFamily="34" charset="0"/>
              </a:rPr>
              <a:t> at</a:t>
            </a:r>
          </a:p>
        </p:txBody>
      </p:sp>
      <p:graphicFrame>
        <p:nvGraphicFramePr>
          <p:cNvPr id="13" name="Chart 12">
            <a:extLst>
              <a:ext uri="{FF2B5EF4-FFF2-40B4-BE49-F238E27FC236}">
                <a16:creationId xmlns:a16="http://schemas.microsoft.com/office/drawing/2014/main" id="{01D1A241-B01A-B85C-58DA-5EFEC6C85B28}"/>
              </a:ext>
            </a:extLst>
          </p:cNvPr>
          <p:cNvGraphicFramePr/>
          <p:nvPr>
            <p:extLst>
              <p:ext uri="{D42A27DB-BD31-4B8C-83A1-F6EECF244321}">
                <p14:modId xmlns:p14="http://schemas.microsoft.com/office/powerpoint/2010/main" val="1472867423"/>
              </p:ext>
            </p:extLst>
          </p:nvPr>
        </p:nvGraphicFramePr>
        <p:xfrm>
          <a:off x="219919" y="2343945"/>
          <a:ext cx="4454951" cy="3630135"/>
        </p:xfrm>
        <a:graphic>
          <a:graphicData uri="http://schemas.openxmlformats.org/drawingml/2006/chart">
            <c:chart xmlns:c="http://schemas.openxmlformats.org/drawingml/2006/chart" xmlns:r="http://schemas.openxmlformats.org/officeDocument/2006/relationships" r:id="rId2"/>
          </a:graphicData>
        </a:graphic>
      </p:graphicFrame>
      <p:sp>
        <p:nvSpPr>
          <p:cNvPr id="24" name="Text Placeholder 19">
            <a:extLst>
              <a:ext uri="{FF2B5EF4-FFF2-40B4-BE49-F238E27FC236}">
                <a16:creationId xmlns:a16="http://schemas.microsoft.com/office/drawing/2014/main" id="{A2FFCAC2-9C02-781E-FD4B-B033FC6D6F9D}"/>
              </a:ext>
            </a:extLst>
          </p:cNvPr>
          <p:cNvSpPr txBox="1">
            <a:spLocks/>
          </p:cNvSpPr>
          <p:nvPr/>
        </p:nvSpPr>
        <p:spPr>
          <a:xfrm>
            <a:off x="219918" y="1382539"/>
            <a:ext cx="4454952"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600" b="1" dirty="0"/>
              <a:t>Lorem ipsum dolor sit amet, consectetur adipiscing elit</a:t>
            </a:r>
            <a:endParaRPr lang="en-PH" sz="1600" b="1" dirty="0"/>
          </a:p>
        </p:txBody>
      </p:sp>
      <p:cxnSp>
        <p:nvCxnSpPr>
          <p:cNvPr id="25" name="Straight Connector 24">
            <a:extLst>
              <a:ext uri="{FF2B5EF4-FFF2-40B4-BE49-F238E27FC236}">
                <a16:creationId xmlns:a16="http://schemas.microsoft.com/office/drawing/2014/main" id="{5E3990BA-2BCF-1475-AE17-E08CCEFA706B}"/>
              </a:ext>
            </a:extLst>
          </p:cNvPr>
          <p:cNvCxnSpPr>
            <a:cxnSpLocks/>
          </p:cNvCxnSpPr>
          <p:nvPr/>
        </p:nvCxnSpPr>
        <p:spPr>
          <a:xfrm>
            <a:off x="219919" y="2034588"/>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 name="Text Placeholder 19">
            <a:extLst>
              <a:ext uri="{FF2B5EF4-FFF2-40B4-BE49-F238E27FC236}">
                <a16:creationId xmlns:a16="http://schemas.microsoft.com/office/drawing/2014/main" id="{CAAE1F31-A900-2ABE-6981-80B13C9A267E}"/>
              </a:ext>
            </a:extLst>
          </p:cNvPr>
          <p:cNvSpPr txBox="1">
            <a:spLocks/>
          </p:cNvSpPr>
          <p:nvPr/>
        </p:nvSpPr>
        <p:spPr>
          <a:xfrm>
            <a:off x="4960545" y="1382539"/>
            <a:ext cx="3960922"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600" b="1" dirty="0"/>
              <a:t>Lorem ipsum dolor sit</a:t>
            </a:r>
            <a:br>
              <a:rPr lang="da-DK" sz="1600" b="1" dirty="0"/>
            </a:br>
            <a:r>
              <a:rPr lang="da-DK" sz="1600" b="1" dirty="0"/>
              <a:t>amet, consectetur</a:t>
            </a:r>
            <a:endParaRPr lang="en-PH" sz="1600" b="1" dirty="0"/>
          </a:p>
        </p:txBody>
      </p:sp>
      <p:cxnSp>
        <p:nvCxnSpPr>
          <p:cNvPr id="29" name="Straight Connector 28">
            <a:extLst>
              <a:ext uri="{FF2B5EF4-FFF2-40B4-BE49-F238E27FC236}">
                <a16:creationId xmlns:a16="http://schemas.microsoft.com/office/drawing/2014/main" id="{DAEA7F0D-A011-86C5-1D99-5221744B3D6D}"/>
              </a:ext>
            </a:extLst>
          </p:cNvPr>
          <p:cNvCxnSpPr>
            <a:cxnSpLocks/>
          </p:cNvCxnSpPr>
          <p:nvPr/>
        </p:nvCxnSpPr>
        <p:spPr>
          <a:xfrm>
            <a:off x="4960546" y="2034588"/>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37" name="Group 36">
            <a:extLst>
              <a:ext uri="{FF2B5EF4-FFF2-40B4-BE49-F238E27FC236}">
                <a16:creationId xmlns:a16="http://schemas.microsoft.com/office/drawing/2014/main" id="{FCEE11F9-FAD2-A9CB-8D47-CE53A6CF6245}"/>
              </a:ext>
            </a:extLst>
          </p:cNvPr>
          <p:cNvGrpSpPr/>
          <p:nvPr/>
        </p:nvGrpSpPr>
        <p:grpSpPr>
          <a:xfrm>
            <a:off x="5109315" y="2815085"/>
            <a:ext cx="423382" cy="424038"/>
            <a:chOff x="3071135" y="1760585"/>
            <a:chExt cx="475200" cy="633600"/>
          </a:xfrm>
        </p:grpSpPr>
        <p:sp>
          <p:nvSpPr>
            <p:cNvPr id="38" name="Accent">
              <a:extLst>
                <a:ext uri="{FF2B5EF4-FFF2-40B4-BE49-F238E27FC236}">
                  <a16:creationId xmlns:a16="http://schemas.microsoft.com/office/drawing/2014/main" id="{7A7CA728-1356-EACF-7D85-7BEEF295A4F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800" b="1" dirty="0"/>
            </a:p>
          </p:txBody>
        </p:sp>
        <p:sp>
          <p:nvSpPr>
            <p:cNvPr id="39" name="Outline">
              <a:extLst>
                <a:ext uri="{FF2B5EF4-FFF2-40B4-BE49-F238E27FC236}">
                  <a16:creationId xmlns:a16="http://schemas.microsoft.com/office/drawing/2014/main" id="{8D39E48C-E8C9-AB91-8E43-90E493351C8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800" b="1" dirty="0"/>
            </a:p>
          </p:txBody>
        </p:sp>
      </p:grpSp>
      <p:sp>
        <p:nvSpPr>
          <p:cNvPr id="61" name="Round Same Side Corner Rectangle 42">
            <a:extLst>
              <a:ext uri="{FF2B5EF4-FFF2-40B4-BE49-F238E27FC236}">
                <a16:creationId xmlns:a16="http://schemas.microsoft.com/office/drawing/2014/main" id="{B453BBCE-8DDC-EE18-8860-42668A057595}"/>
              </a:ext>
            </a:extLst>
          </p:cNvPr>
          <p:cNvSpPr/>
          <p:nvPr/>
        </p:nvSpPr>
        <p:spPr>
          <a:xfrm>
            <a:off x="4960545" y="3536716"/>
            <a:ext cx="3960846" cy="326984"/>
          </a:xfrm>
          <a:prstGeom prst="rect">
            <a:avLst/>
          </a:prstGeom>
          <a:solidFill>
            <a:srgbClr val="760000"/>
          </a:solidFill>
          <a:ln w="9525" cap="rnd" cmpd="sng" algn="ctr">
            <a:solidFill>
              <a:srgbClr val="760000"/>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rmAutofit/>
          </a:bodyPr>
          <a:lstStyle/>
          <a:p>
            <a:pPr algn="ctr">
              <a:lnSpc>
                <a:spcPct val="95000"/>
              </a:lnSpc>
            </a:pPr>
            <a:r>
              <a:rPr lang="da-DK" sz="1200" b="1" dirty="0">
                <a:cs typeface="Arial" panose="020B0604020202020204" pitchFamily="34" charset="0"/>
                <a:sym typeface="Trebuchet MS" panose="020B0603020202020204" pitchFamily="34" charset="0"/>
              </a:rPr>
              <a:t>Lorem ipsum dolor sit amet</a:t>
            </a:r>
            <a:endParaRPr lang="en-US" sz="1200" b="1" dirty="0">
              <a:cs typeface="Arial" panose="020B0604020202020204" pitchFamily="34" charset="0"/>
              <a:sym typeface="Trebuchet MS" panose="020B0603020202020204" pitchFamily="34" charset="0"/>
            </a:endParaRPr>
          </a:p>
        </p:txBody>
      </p:sp>
      <p:sp>
        <p:nvSpPr>
          <p:cNvPr id="62" name="Rectangle 61">
            <a:extLst>
              <a:ext uri="{FF2B5EF4-FFF2-40B4-BE49-F238E27FC236}">
                <a16:creationId xmlns:a16="http://schemas.microsoft.com/office/drawing/2014/main" id="{A994F4E7-A480-A204-9775-68BD17834B91}"/>
              </a:ext>
            </a:extLst>
          </p:cNvPr>
          <p:cNvSpPr/>
          <p:nvPr/>
        </p:nvSpPr>
        <p:spPr>
          <a:xfrm>
            <a:off x="4960621" y="3863700"/>
            <a:ext cx="3960846" cy="803791"/>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67000" tIns="108000" rIns="54000" bIns="108000" numCol="1" spcCol="0" rtlCol="0" fromWordArt="0" anchor="t" anchorCtr="0" forceAA="0" compatLnSpc="1">
            <a:prstTxWarp prst="textNoShape">
              <a:avLst/>
            </a:prstTxWarp>
            <a:noAutofit/>
          </a:bodyPr>
          <a:lstStyle/>
          <a:p>
            <a:pPr marL="197644" lvl="1" indent="-116681">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a:t>
            </a:r>
            <a:r>
              <a:rPr lang="en-US" sz="1100" dirty="0" err="1">
                <a:solidFill>
                  <a:schemeClr val="tx1">
                    <a:lumMod val="100000"/>
                  </a:schemeClr>
                </a:solidFill>
                <a:sym typeface="Trebuchet MS" panose="020B0603020202020204" pitchFamily="34" charset="0"/>
              </a:rPr>
              <a:t>leo</a:t>
            </a:r>
            <a:r>
              <a:rPr lang="en-US" sz="1100" dirty="0">
                <a:solidFill>
                  <a:schemeClr val="tx1">
                    <a:lumMod val="100000"/>
                  </a:schemeClr>
                </a:solidFill>
                <a:sym typeface="Trebuchet MS" panose="020B0603020202020204" pitchFamily="34" charset="0"/>
              </a:rPr>
              <a:t> at</a:t>
            </a:r>
          </a:p>
        </p:txBody>
      </p:sp>
      <p:grpSp>
        <p:nvGrpSpPr>
          <p:cNvPr id="63" name="Group 62">
            <a:extLst>
              <a:ext uri="{FF2B5EF4-FFF2-40B4-BE49-F238E27FC236}">
                <a16:creationId xmlns:a16="http://schemas.microsoft.com/office/drawing/2014/main" id="{85491173-AECE-FA86-8747-A0199BA1FBCE}"/>
              </a:ext>
            </a:extLst>
          </p:cNvPr>
          <p:cNvGrpSpPr/>
          <p:nvPr/>
        </p:nvGrpSpPr>
        <p:grpSpPr>
          <a:xfrm>
            <a:off x="5109315" y="4053576"/>
            <a:ext cx="423382" cy="424038"/>
            <a:chOff x="3071135" y="1760585"/>
            <a:chExt cx="475200" cy="633600"/>
          </a:xfrm>
        </p:grpSpPr>
        <p:sp>
          <p:nvSpPr>
            <p:cNvPr id="64" name="Accent">
              <a:extLst>
                <a:ext uri="{FF2B5EF4-FFF2-40B4-BE49-F238E27FC236}">
                  <a16:creationId xmlns:a16="http://schemas.microsoft.com/office/drawing/2014/main" id="{02227A62-2281-5403-4982-B8E93B123E0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800" b="1" dirty="0"/>
            </a:p>
          </p:txBody>
        </p:sp>
        <p:sp>
          <p:nvSpPr>
            <p:cNvPr id="65" name="Outline">
              <a:extLst>
                <a:ext uri="{FF2B5EF4-FFF2-40B4-BE49-F238E27FC236}">
                  <a16:creationId xmlns:a16="http://schemas.microsoft.com/office/drawing/2014/main" id="{1848B0DB-FA56-FDB0-AC68-562676AF18E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800" b="1" dirty="0"/>
            </a:p>
          </p:txBody>
        </p:sp>
      </p:grpSp>
      <p:sp>
        <p:nvSpPr>
          <p:cNvPr id="66" name="Round Same Side Corner Rectangle 42">
            <a:extLst>
              <a:ext uri="{FF2B5EF4-FFF2-40B4-BE49-F238E27FC236}">
                <a16:creationId xmlns:a16="http://schemas.microsoft.com/office/drawing/2014/main" id="{A8423077-BDFB-91DB-6D9D-2B4C264E7DAA}"/>
              </a:ext>
            </a:extLst>
          </p:cNvPr>
          <p:cNvSpPr/>
          <p:nvPr/>
        </p:nvSpPr>
        <p:spPr>
          <a:xfrm>
            <a:off x="4960545" y="4775207"/>
            <a:ext cx="3960846" cy="326984"/>
          </a:xfrm>
          <a:prstGeom prst="rect">
            <a:avLst/>
          </a:prstGeom>
          <a:solidFill>
            <a:srgbClr val="460000"/>
          </a:solidFill>
          <a:ln w="9525" cap="rnd" cmpd="sng" algn="ctr">
            <a:solidFill>
              <a:srgbClr val="460000"/>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rmAutofit/>
          </a:bodyPr>
          <a:lstStyle/>
          <a:p>
            <a:pPr algn="ctr">
              <a:lnSpc>
                <a:spcPct val="95000"/>
              </a:lnSpc>
            </a:pPr>
            <a:r>
              <a:rPr lang="da-DK" sz="1200" b="1" dirty="0">
                <a:cs typeface="Arial" panose="020B0604020202020204" pitchFamily="34" charset="0"/>
                <a:sym typeface="Trebuchet MS" panose="020B0603020202020204" pitchFamily="34" charset="0"/>
              </a:rPr>
              <a:t>Lorem ipsum dolor sit amet</a:t>
            </a:r>
            <a:endParaRPr lang="en-US" sz="1200" b="1" dirty="0">
              <a:cs typeface="Arial" panose="020B0604020202020204" pitchFamily="34" charset="0"/>
              <a:sym typeface="Trebuchet MS" panose="020B0603020202020204" pitchFamily="34" charset="0"/>
            </a:endParaRPr>
          </a:p>
        </p:txBody>
      </p:sp>
      <p:sp>
        <p:nvSpPr>
          <p:cNvPr id="67" name="Rectangle 66">
            <a:extLst>
              <a:ext uri="{FF2B5EF4-FFF2-40B4-BE49-F238E27FC236}">
                <a16:creationId xmlns:a16="http://schemas.microsoft.com/office/drawing/2014/main" id="{85CC9415-C2E7-6D88-7E9F-1C05430D4145}"/>
              </a:ext>
            </a:extLst>
          </p:cNvPr>
          <p:cNvSpPr/>
          <p:nvPr/>
        </p:nvSpPr>
        <p:spPr>
          <a:xfrm>
            <a:off x="4960621" y="5102191"/>
            <a:ext cx="3960846" cy="803791"/>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67000" tIns="108000" rIns="54000" bIns="108000" numCol="1" spcCol="0" rtlCol="0" fromWordArt="0" anchor="t" anchorCtr="0" forceAA="0" compatLnSpc="1">
            <a:prstTxWarp prst="textNoShape">
              <a:avLst/>
            </a:prstTxWarp>
            <a:noAutofit/>
          </a:bodyPr>
          <a:lstStyle/>
          <a:p>
            <a:pPr marL="197644" lvl="1" indent="-116681">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a:t>
            </a:r>
            <a:r>
              <a:rPr lang="en-US" sz="1100" dirty="0" err="1">
                <a:solidFill>
                  <a:schemeClr val="tx1">
                    <a:lumMod val="100000"/>
                  </a:schemeClr>
                </a:solidFill>
                <a:sym typeface="Trebuchet MS" panose="020B0603020202020204" pitchFamily="34" charset="0"/>
              </a:rPr>
              <a:t>leo</a:t>
            </a:r>
            <a:r>
              <a:rPr lang="en-US" sz="1100" dirty="0">
                <a:solidFill>
                  <a:schemeClr val="tx1">
                    <a:lumMod val="100000"/>
                  </a:schemeClr>
                </a:solidFill>
                <a:sym typeface="Trebuchet MS" panose="020B0603020202020204" pitchFamily="34" charset="0"/>
              </a:rPr>
              <a:t> at</a:t>
            </a:r>
          </a:p>
        </p:txBody>
      </p:sp>
      <p:grpSp>
        <p:nvGrpSpPr>
          <p:cNvPr id="68" name="Group 67">
            <a:extLst>
              <a:ext uri="{FF2B5EF4-FFF2-40B4-BE49-F238E27FC236}">
                <a16:creationId xmlns:a16="http://schemas.microsoft.com/office/drawing/2014/main" id="{8086C108-DC41-5377-FD91-85979C1EEE1B}"/>
              </a:ext>
            </a:extLst>
          </p:cNvPr>
          <p:cNvGrpSpPr/>
          <p:nvPr/>
        </p:nvGrpSpPr>
        <p:grpSpPr>
          <a:xfrm>
            <a:off x="5109315" y="5292067"/>
            <a:ext cx="423382" cy="424038"/>
            <a:chOff x="3071135" y="1760585"/>
            <a:chExt cx="475200" cy="633600"/>
          </a:xfrm>
        </p:grpSpPr>
        <p:sp>
          <p:nvSpPr>
            <p:cNvPr id="69" name="Accent">
              <a:extLst>
                <a:ext uri="{FF2B5EF4-FFF2-40B4-BE49-F238E27FC236}">
                  <a16:creationId xmlns:a16="http://schemas.microsoft.com/office/drawing/2014/main" id="{449F3B8E-29FE-9CCC-9EE5-E33082F552C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800" b="1" dirty="0"/>
            </a:p>
          </p:txBody>
        </p:sp>
        <p:sp>
          <p:nvSpPr>
            <p:cNvPr id="70" name="Outline">
              <a:extLst>
                <a:ext uri="{FF2B5EF4-FFF2-40B4-BE49-F238E27FC236}">
                  <a16:creationId xmlns:a16="http://schemas.microsoft.com/office/drawing/2014/main" id="{73637F8A-010F-76DF-7D0A-4478661FDE7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800" b="1" dirty="0"/>
            </a:p>
          </p:txBody>
        </p:sp>
      </p:grpSp>
    </p:spTree>
    <p:extLst>
      <p:ext uri="{BB962C8B-B14F-4D97-AF65-F5344CB8AC3E}">
        <p14:creationId xmlns:p14="http://schemas.microsoft.com/office/powerpoint/2010/main" val="3132313581"/>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E65C15-7870-13E3-C03E-13BD0CE6193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56C3771-093D-35DF-5D65-E5CB9AAC6CBD}"/>
              </a:ext>
            </a:extLst>
          </p:cNvPr>
          <p:cNvSpPr>
            <a:spLocks noGrp="1"/>
          </p:cNvSpPr>
          <p:nvPr>
            <p:ph type="title"/>
          </p:nvPr>
        </p:nvSpPr>
        <p:spPr>
          <a:xfrm>
            <a:off x="219919" y="365126"/>
            <a:ext cx="8701548" cy="578772"/>
          </a:xfrm>
        </p:spPr>
        <p:txBody>
          <a:bodyPr/>
          <a:lstStyle/>
          <a:p>
            <a:r>
              <a:rPr lang="en-US" dirty="0"/>
              <a:t>Bar Chart with Numbered Callouts and Stat</a:t>
            </a:r>
          </a:p>
        </p:txBody>
      </p:sp>
      <p:graphicFrame>
        <p:nvGraphicFramePr>
          <p:cNvPr id="13" name="Chart 12">
            <a:extLst>
              <a:ext uri="{FF2B5EF4-FFF2-40B4-BE49-F238E27FC236}">
                <a16:creationId xmlns:a16="http://schemas.microsoft.com/office/drawing/2014/main" id="{9FD35761-4D43-79A1-55AA-78A59169B764}"/>
              </a:ext>
            </a:extLst>
          </p:cNvPr>
          <p:cNvGraphicFramePr/>
          <p:nvPr>
            <p:extLst>
              <p:ext uri="{D42A27DB-BD31-4B8C-83A1-F6EECF244321}">
                <p14:modId xmlns:p14="http://schemas.microsoft.com/office/powerpoint/2010/main" val="3648573730"/>
              </p:ext>
            </p:extLst>
          </p:nvPr>
        </p:nvGraphicFramePr>
        <p:xfrm>
          <a:off x="219919" y="2251348"/>
          <a:ext cx="4454951" cy="2608753"/>
        </p:xfrm>
        <a:graphic>
          <a:graphicData uri="http://schemas.openxmlformats.org/drawingml/2006/chart">
            <c:chart xmlns:c="http://schemas.openxmlformats.org/drawingml/2006/chart" xmlns:r="http://schemas.openxmlformats.org/officeDocument/2006/relationships" r:id="rId2"/>
          </a:graphicData>
        </a:graphic>
      </p:graphicFrame>
      <p:sp>
        <p:nvSpPr>
          <p:cNvPr id="24" name="Text Placeholder 19">
            <a:extLst>
              <a:ext uri="{FF2B5EF4-FFF2-40B4-BE49-F238E27FC236}">
                <a16:creationId xmlns:a16="http://schemas.microsoft.com/office/drawing/2014/main" id="{572BE76C-CF0C-FE2A-B8D5-0E452CC2C7B9}"/>
              </a:ext>
            </a:extLst>
          </p:cNvPr>
          <p:cNvSpPr txBox="1">
            <a:spLocks/>
          </p:cNvSpPr>
          <p:nvPr/>
        </p:nvSpPr>
        <p:spPr>
          <a:xfrm>
            <a:off x="219918" y="1382539"/>
            <a:ext cx="4454952"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600" b="1" dirty="0"/>
              <a:t>Lorem ipsum dolor sit amet, consectetur adipiscing elit.</a:t>
            </a:r>
            <a:endParaRPr lang="en-PH" sz="1600" b="1" dirty="0"/>
          </a:p>
        </p:txBody>
      </p:sp>
      <p:cxnSp>
        <p:nvCxnSpPr>
          <p:cNvPr id="25" name="Straight Connector 24">
            <a:extLst>
              <a:ext uri="{FF2B5EF4-FFF2-40B4-BE49-F238E27FC236}">
                <a16:creationId xmlns:a16="http://schemas.microsoft.com/office/drawing/2014/main" id="{387E2D15-3396-B881-556A-A048B765C4F6}"/>
              </a:ext>
            </a:extLst>
          </p:cNvPr>
          <p:cNvCxnSpPr>
            <a:cxnSpLocks/>
          </p:cNvCxnSpPr>
          <p:nvPr/>
        </p:nvCxnSpPr>
        <p:spPr>
          <a:xfrm>
            <a:off x="219919" y="2034588"/>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6" name="Text Placeholder 19">
            <a:extLst>
              <a:ext uri="{FF2B5EF4-FFF2-40B4-BE49-F238E27FC236}">
                <a16:creationId xmlns:a16="http://schemas.microsoft.com/office/drawing/2014/main" id="{251F41A6-938A-7440-DA82-CF9933B0C644}"/>
              </a:ext>
            </a:extLst>
          </p:cNvPr>
          <p:cNvSpPr txBox="1">
            <a:spLocks/>
          </p:cNvSpPr>
          <p:nvPr/>
        </p:nvSpPr>
        <p:spPr>
          <a:xfrm>
            <a:off x="4960545" y="1382539"/>
            <a:ext cx="3960922" cy="522764"/>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600" b="1" dirty="0"/>
              <a:t>Lorem ipsum dolor sit</a:t>
            </a:r>
            <a:br>
              <a:rPr lang="da-DK" sz="1600" b="1" dirty="0"/>
            </a:br>
            <a:r>
              <a:rPr lang="da-DK" sz="1600" b="1" dirty="0"/>
              <a:t>amet, consectetur</a:t>
            </a:r>
            <a:endParaRPr lang="en-PH" sz="1600" b="1" dirty="0"/>
          </a:p>
        </p:txBody>
      </p:sp>
      <p:cxnSp>
        <p:nvCxnSpPr>
          <p:cNvPr id="29" name="Straight Connector 28">
            <a:extLst>
              <a:ext uri="{FF2B5EF4-FFF2-40B4-BE49-F238E27FC236}">
                <a16:creationId xmlns:a16="http://schemas.microsoft.com/office/drawing/2014/main" id="{73F03602-FD91-9DB9-E578-6A1E882B1438}"/>
              </a:ext>
            </a:extLst>
          </p:cNvPr>
          <p:cNvCxnSpPr>
            <a:cxnSpLocks/>
          </p:cNvCxnSpPr>
          <p:nvPr/>
        </p:nvCxnSpPr>
        <p:spPr>
          <a:xfrm>
            <a:off x="4960546" y="2034588"/>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FF8A7647-DF4C-62AF-EB19-5464723D5481}"/>
              </a:ext>
            </a:extLst>
          </p:cNvPr>
          <p:cNvSpPr txBox="1"/>
          <p:nvPr/>
        </p:nvSpPr>
        <p:spPr>
          <a:xfrm>
            <a:off x="1456898" y="5349538"/>
            <a:ext cx="3033784" cy="564771"/>
          </a:xfrm>
          <a:prstGeom prst="rect">
            <a:avLst/>
          </a:prstGeom>
          <a:noFill/>
        </p:spPr>
        <p:txBody>
          <a:bodyPr wrap="square" lIns="0" tIns="0" rIns="0" bIns="0" rtlCol="0">
            <a:noAutofit/>
          </a:bodyPr>
          <a:lstStyle/>
          <a:p>
            <a:r>
              <a:rPr lang="en-US" sz="1100" dirty="0"/>
              <a:t>Lorem ipsum dolor sit amet, consectetur adipiscing elit. Ut tempor, quam et mattis pulvinar, mauris ligula suscipit arcu, sed</a:t>
            </a:r>
          </a:p>
        </p:txBody>
      </p:sp>
      <p:sp>
        <p:nvSpPr>
          <p:cNvPr id="7" name="TextBox 6">
            <a:extLst>
              <a:ext uri="{FF2B5EF4-FFF2-40B4-BE49-F238E27FC236}">
                <a16:creationId xmlns:a16="http://schemas.microsoft.com/office/drawing/2014/main" id="{74C09C14-8F25-FB21-C974-7B8D3CB8279B}"/>
              </a:ext>
            </a:extLst>
          </p:cNvPr>
          <p:cNvSpPr txBox="1"/>
          <p:nvPr/>
        </p:nvSpPr>
        <p:spPr>
          <a:xfrm>
            <a:off x="1456898" y="5110518"/>
            <a:ext cx="3003550" cy="174690"/>
          </a:xfrm>
          <a:prstGeom prst="rect">
            <a:avLst/>
          </a:prstGeom>
          <a:noFill/>
        </p:spPr>
        <p:txBody>
          <a:bodyPr wrap="square" lIns="0" tIns="0" rIns="0" bIns="0" rtlCol="0">
            <a:noAutofit/>
          </a:bodyPr>
          <a:lstStyle/>
          <a:p>
            <a:r>
              <a:rPr lang="en-US" sz="1100" b="1" dirty="0"/>
              <a:t>Lorem ipsum</a:t>
            </a:r>
            <a:endParaRPr lang="en-PH" sz="1100" b="1" dirty="0"/>
          </a:p>
        </p:txBody>
      </p:sp>
      <p:sp>
        <p:nvSpPr>
          <p:cNvPr id="9" name="TextBox 8">
            <a:extLst>
              <a:ext uri="{FF2B5EF4-FFF2-40B4-BE49-F238E27FC236}">
                <a16:creationId xmlns:a16="http://schemas.microsoft.com/office/drawing/2014/main" id="{BAB3D3BD-190C-2F90-F398-5FACBCB1F4CE}"/>
              </a:ext>
            </a:extLst>
          </p:cNvPr>
          <p:cNvSpPr txBox="1"/>
          <p:nvPr/>
        </p:nvSpPr>
        <p:spPr>
          <a:xfrm>
            <a:off x="350520" y="5173112"/>
            <a:ext cx="815341" cy="678602"/>
          </a:xfrm>
          <a:prstGeom prst="rect">
            <a:avLst/>
          </a:prstGeom>
          <a:noFill/>
        </p:spPr>
        <p:txBody>
          <a:bodyPr wrap="square" lIns="0" tIns="0" rIns="0" bIns="0" rtlCol="0" anchor="ctr">
            <a:noAutofit/>
          </a:bodyPr>
          <a:lstStyle/>
          <a:p>
            <a:pPr algn="ctr"/>
            <a:r>
              <a:rPr lang="en-US" sz="1800" b="1" dirty="0">
                <a:solidFill>
                  <a:schemeClr val="accent1"/>
                </a:solidFill>
              </a:rPr>
              <a:t>XXXX</a:t>
            </a:r>
            <a:endParaRPr lang="en-PH" sz="1800" b="1" dirty="0">
              <a:solidFill>
                <a:schemeClr val="accent1"/>
              </a:solidFill>
            </a:endParaRPr>
          </a:p>
        </p:txBody>
      </p:sp>
      <p:sp>
        <p:nvSpPr>
          <p:cNvPr id="10" name="Rectangle 9">
            <a:extLst>
              <a:ext uri="{FF2B5EF4-FFF2-40B4-BE49-F238E27FC236}">
                <a16:creationId xmlns:a16="http://schemas.microsoft.com/office/drawing/2014/main" id="{A8ED3BE2-EDE7-FA67-78CB-857FF95C535B}"/>
              </a:ext>
            </a:extLst>
          </p:cNvPr>
          <p:cNvSpPr/>
          <p:nvPr/>
        </p:nvSpPr>
        <p:spPr>
          <a:xfrm>
            <a:off x="1234440" y="5110518"/>
            <a:ext cx="45720" cy="803791"/>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1" name="Rectangle 10">
            <a:extLst>
              <a:ext uri="{FF2B5EF4-FFF2-40B4-BE49-F238E27FC236}">
                <a16:creationId xmlns:a16="http://schemas.microsoft.com/office/drawing/2014/main" id="{C67E6527-4B44-639D-CB1E-26126F8D5360}"/>
              </a:ext>
            </a:extLst>
          </p:cNvPr>
          <p:cNvSpPr/>
          <p:nvPr/>
        </p:nvSpPr>
        <p:spPr>
          <a:xfrm>
            <a:off x="219918" y="4974869"/>
            <a:ext cx="4454952" cy="107508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5" name="Oval 14">
            <a:extLst>
              <a:ext uri="{FF2B5EF4-FFF2-40B4-BE49-F238E27FC236}">
                <a16:creationId xmlns:a16="http://schemas.microsoft.com/office/drawing/2014/main" id="{35D52986-FB3E-B3C9-0487-2DA5F344FA3F}"/>
              </a:ext>
            </a:extLst>
          </p:cNvPr>
          <p:cNvSpPr/>
          <p:nvPr/>
        </p:nvSpPr>
        <p:spPr>
          <a:xfrm>
            <a:off x="4960545" y="2389786"/>
            <a:ext cx="312518" cy="3132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4500" dirty="0"/>
              <a:t>“</a:t>
            </a:r>
            <a:endParaRPr lang="en-PH" sz="4500" dirty="0"/>
          </a:p>
        </p:txBody>
      </p:sp>
      <p:sp>
        <p:nvSpPr>
          <p:cNvPr id="17" name="TextBox 16">
            <a:extLst>
              <a:ext uri="{FF2B5EF4-FFF2-40B4-BE49-F238E27FC236}">
                <a16:creationId xmlns:a16="http://schemas.microsoft.com/office/drawing/2014/main" id="{DC802FBD-F175-601B-27B3-6134B26D75C5}"/>
              </a:ext>
            </a:extLst>
          </p:cNvPr>
          <p:cNvSpPr txBox="1"/>
          <p:nvPr/>
        </p:nvSpPr>
        <p:spPr>
          <a:xfrm>
            <a:off x="5382228" y="2389786"/>
            <a:ext cx="3539239" cy="754053"/>
          </a:xfrm>
          <a:prstGeom prst="rect">
            <a:avLst/>
          </a:prstGeom>
          <a:noFill/>
        </p:spPr>
        <p:txBody>
          <a:bodyPr wrap="square" lIns="0" tIns="0" rIns="0" bIns="0" rtlCol="0">
            <a:spAutoFit/>
          </a:bodyPr>
          <a:lstStyle/>
          <a:p>
            <a:pPr>
              <a:spcAft>
                <a:spcPts val="600"/>
              </a:spcAft>
            </a:pPr>
            <a:r>
              <a:rPr lang="en-US" sz="1100" b="1" dirty="0"/>
              <a:t>Lorem ipsum dolor sit amet, consectetur adipiscing elit. </a:t>
            </a:r>
            <a:r>
              <a:rPr lang="en-US" sz="1100" dirty="0"/>
              <a:t>Ut tempor, quam et mattis pulvinar, mauris ligula suscipit arcu, sed</a:t>
            </a:r>
          </a:p>
          <a:p>
            <a:pPr algn="r">
              <a:spcAft>
                <a:spcPts val="600"/>
              </a:spcAft>
            </a:pPr>
            <a:r>
              <a:rPr lang="en-US" sz="1100" dirty="0"/>
              <a:t>-</a:t>
            </a:r>
            <a:r>
              <a:rPr lang="en-US" sz="1100" b="1" dirty="0"/>
              <a:t> Lorem ipsum dolor sit amet, </a:t>
            </a:r>
            <a:endParaRPr lang="en-US" sz="1100" dirty="0"/>
          </a:p>
        </p:txBody>
      </p:sp>
      <p:cxnSp>
        <p:nvCxnSpPr>
          <p:cNvPr id="19" name="Straight Connector 18">
            <a:extLst>
              <a:ext uri="{FF2B5EF4-FFF2-40B4-BE49-F238E27FC236}">
                <a16:creationId xmlns:a16="http://schemas.microsoft.com/office/drawing/2014/main" id="{3FC14C6B-D70A-4422-E398-E82BBFEF0280}"/>
              </a:ext>
            </a:extLst>
          </p:cNvPr>
          <p:cNvCxnSpPr>
            <a:cxnSpLocks/>
          </p:cNvCxnSpPr>
          <p:nvPr/>
        </p:nvCxnSpPr>
        <p:spPr>
          <a:xfrm>
            <a:off x="4960545" y="3225366"/>
            <a:ext cx="3967222"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33" name="Oval 32">
            <a:extLst>
              <a:ext uri="{FF2B5EF4-FFF2-40B4-BE49-F238E27FC236}">
                <a16:creationId xmlns:a16="http://schemas.microsoft.com/office/drawing/2014/main" id="{9784DB7C-5B5E-5768-412F-9A245CAC6564}"/>
              </a:ext>
            </a:extLst>
          </p:cNvPr>
          <p:cNvSpPr/>
          <p:nvPr/>
        </p:nvSpPr>
        <p:spPr>
          <a:xfrm>
            <a:off x="4960545" y="3306892"/>
            <a:ext cx="312518" cy="3132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4800" dirty="0"/>
              <a:t>“</a:t>
            </a:r>
            <a:endParaRPr lang="en-PH" sz="4800" dirty="0"/>
          </a:p>
        </p:txBody>
      </p:sp>
      <p:sp>
        <p:nvSpPr>
          <p:cNvPr id="34" name="TextBox 33">
            <a:extLst>
              <a:ext uri="{FF2B5EF4-FFF2-40B4-BE49-F238E27FC236}">
                <a16:creationId xmlns:a16="http://schemas.microsoft.com/office/drawing/2014/main" id="{E072FB0E-E57C-70DF-31CE-6BCDC55678F6}"/>
              </a:ext>
            </a:extLst>
          </p:cNvPr>
          <p:cNvSpPr txBox="1"/>
          <p:nvPr/>
        </p:nvSpPr>
        <p:spPr>
          <a:xfrm>
            <a:off x="5382228" y="3306892"/>
            <a:ext cx="3539239" cy="754053"/>
          </a:xfrm>
          <a:prstGeom prst="rect">
            <a:avLst/>
          </a:prstGeom>
          <a:noFill/>
        </p:spPr>
        <p:txBody>
          <a:bodyPr wrap="square" lIns="0" tIns="0" rIns="0" bIns="0" rtlCol="0">
            <a:spAutoFit/>
          </a:bodyPr>
          <a:lstStyle/>
          <a:p>
            <a:pPr>
              <a:spcAft>
                <a:spcPts val="600"/>
              </a:spcAft>
            </a:pPr>
            <a:r>
              <a:rPr lang="en-US" sz="1100" b="1" dirty="0"/>
              <a:t>Lorem ipsum dolor sit amet, consectetur adipiscing elit. </a:t>
            </a:r>
            <a:r>
              <a:rPr lang="en-US" sz="1100" dirty="0"/>
              <a:t>Ut tempor, quam et mattis pulvinar, mauris ligula suscipit arcu, sed</a:t>
            </a:r>
          </a:p>
          <a:p>
            <a:pPr algn="r">
              <a:spcAft>
                <a:spcPts val="600"/>
              </a:spcAft>
            </a:pPr>
            <a:r>
              <a:rPr lang="en-US" sz="1100" dirty="0"/>
              <a:t>-</a:t>
            </a:r>
            <a:r>
              <a:rPr lang="en-US" sz="1100" b="1" dirty="0"/>
              <a:t> Lorem ipsum dolor sit amet, </a:t>
            </a:r>
            <a:endParaRPr lang="en-US" sz="1100" dirty="0"/>
          </a:p>
        </p:txBody>
      </p:sp>
      <p:cxnSp>
        <p:nvCxnSpPr>
          <p:cNvPr id="35" name="Straight Connector 34">
            <a:extLst>
              <a:ext uri="{FF2B5EF4-FFF2-40B4-BE49-F238E27FC236}">
                <a16:creationId xmlns:a16="http://schemas.microsoft.com/office/drawing/2014/main" id="{CAB9900C-ECFA-63A3-6143-5EE902ED75AC}"/>
              </a:ext>
            </a:extLst>
          </p:cNvPr>
          <p:cNvCxnSpPr>
            <a:cxnSpLocks/>
          </p:cNvCxnSpPr>
          <p:nvPr/>
        </p:nvCxnSpPr>
        <p:spPr>
          <a:xfrm>
            <a:off x="4960545" y="4142473"/>
            <a:ext cx="3967222"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0" name="Oval 39">
            <a:extLst>
              <a:ext uri="{FF2B5EF4-FFF2-40B4-BE49-F238E27FC236}">
                <a16:creationId xmlns:a16="http://schemas.microsoft.com/office/drawing/2014/main" id="{A9F08349-83F6-969A-EC48-ECB6F6B1B705}"/>
              </a:ext>
            </a:extLst>
          </p:cNvPr>
          <p:cNvSpPr/>
          <p:nvPr/>
        </p:nvSpPr>
        <p:spPr>
          <a:xfrm>
            <a:off x="4960545" y="4224000"/>
            <a:ext cx="312518" cy="3132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4800" dirty="0"/>
              <a:t>“</a:t>
            </a:r>
            <a:endParaRPr lang="en-PH" sz="4800" dirty="0"/>
          </a:p>
        </p:txBody>
      </p:sp>
      <p:sp>
        <p:nvSpPr>
          <p:cNvPr id="41" name="TextBox 40">
            <a:extLst>
              <a:ext uri="{FF2B5EF4-FFF2-40B4-BE49-F238E27FC236}">
                <a16:creationId xmlns:a16="http://schemas.microsoft.com/office/drawing/2014/main" id="{EE431E59-778B-B1BB-880C-6355A4067B8B}"/>
              </a:ext>
            </a:extLst>
          </p:cNvPr>
          <p:cNvSpPr txBox="1"/>
          <p:nvPr/>
        </p:nvSpPr>
        <p:spPr>
          <a:xfrm>
            <a:off x="5382228" y="4224000"/>
            <a:ext cx="3539239" cy="754053"/>
          </a:xfrm>
          <a:prstGeom prst="rect">
            <a:avLst/>
          </a:prstGeom>
          <a:noFill/>
        </p:spPr>
        <p:txBody>
          <a:bodyPr wrap="square" lIns="0" tIns="0" rIns="0" bIns="0" rtlCol="0">
            <a:spAutoFit/>
          </a:bodyPr>
          <a:lstStyle/>
          <a:p>
            <a:pPr>
              <a:spcAft>
                <a:spcPts val="600"/>
              </a:spcAft>
            </a:pPr>
            <a:r>
              <a:rPr lang="en-US" sz="1100" b="1" dirty="0"/>
              <a:t>Lorem ipsum dolor sit amet, consectetur adipiscing elit. </a:t>
            </a:r>
            <a:r>
              <a:rPr lang="en-US" sz="1100" dirty="0"/>
              <a:t>Ut tempor, quam et mattis pulvinar, mauris ligula suscipit arcu, sed</a:t>
            </a:r>
          </a:p>
          <a:p>
            <a:pPr algn="r">
              <a:spcAft>
                <a:spcPts val="600"/>
              </a:spcAft>
            </a:pPr>
            <a:r>
              <a:rPr lang="en-US" sz="1100" dirty="0"/>
              <a:t>-</a:t>
            </a:r>
            <a:r>
              <a:rPr lang="en-US" sz="1100" b="1" dirty="0"/>
              <a:t> Lorem ipsum dolor sit amet, </a:t>
            </a:r>
            <a:endParaRPr lang="en-US" sz="1100" dirty="0"/>
          </a:p>
        </p:txBody>
      </p:sp>
      <p:cxnSp>
        <p:nvCxnSpPr>
          <p:cNvPr id="42" name="Straight Connector 41">
            <a:extLst>
              <a:ext uri="{FF2B5EF4-FFF2-40B4-BE49-F238E27FC236}">
                <a16:creationId xmlns:a16="http://schemas.microsoft.com/office/drawing/2014/main" id="{095435B8-FB54-F5AE-9E0D-5EAD0BE0766B}"/>
              </a:ext>
            </a:extLst>
          </p:cNvPr>
          <p:cNvCxnSpPr>
            <a:cxnSpLocks/>
          </p:cNvCxnSpPr>
          <p:nvPr/>
        </p:nvCxnSpPr>
        <p:spPr>
          <a:xfrm>
            <a:off x="4960545" y="5059580"/>
            <a:ext cx="3967222"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4" name="Oval 43">
            <a:extLst>
              <a:ext uri="{FF2B5EF4-FFF2-40B4-BE49-F238E27FC236}">
                <a16:creationId xmlns:a16="http://schemas.microsoft.com/office/drawing/2014/main" id="{17F05B9A-2778-466D-DE5E-673261EB0490}"/>
              </a:ext>
            </a:extLst>
          </p:cNvPr>
          <p:cNvSpPr/>
          <p:nvPr/>
        </p:nvSpPr>
        <p:spPr>
          <a:xfrm>
            <a:off x="4960545" y="5141107"/>
            <a:ext cx="312518" cy="3132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tIns="360000" rtlCol="0" anchor="ctr"/>
          <a:lstStyle/>
          <a:p>
            <a:pPr algn="ctr"/>
            <a:r>
              <a:rPr lang="en-US" sz="4800" dirty="0"/>
              <a:t>“</a:t>
            </a:r>
            <a:endParaRPr lang="en-PH" sz="4800" dirty="0"/>
          </a:p>
        </p:txBody>
      </p:sp>
      <p:sp>
        <p:nvSpPr>
          <p:cNvPr id="45" name="TextBox 44">
            <a:extLst>
              <a:ext uri="{FF2B5EF4-FFF2-40B4-BE49-F238E27FC236}">
                <a16:creationId xmlns:a16="http://schemas.microsoft.com/office/drawing/2014/main" id="{23971C43-E136-79FC-5B35-916FE0234AC4}"/>
              </a:ext>
            </a:extLst>
          </p:cNvPr>
          <p:cNvSpPr txBox="1"/>
          <p:nvPr/>
        </p:nvSpPr>
        <p:spPr>
          <a:xfrm>
            <a:off x="5382228" y="5141107"/>
            <a:ext cx="3539239" cy="754053"/>
          </a:xfrm>
          <a:prstGeom prst="rect">
            <a:avLst/>
          </a:prstGeom>
          <a:noFill/>
        </p:spPr>
        <p:txBody>
          <a:bodyPr wrap="square" lIns="0" tIns="0" rIns="0" bIns="0" rtlCol="0">
            <a:spAutoFit/>
          </a:bodyPr>
          <a:lstStyle/>
          <a:p>
            <a:pPr>
              <a:spcAft>
                <a:spcPts val="600"/>
              </a:spcAft>
            </a:pPr>
            <a:r>
              <a:rPr lang="en-US" sz="1100" b="1" dirty="0"/>
              <a:t>Lorem ipsum dolor sit amet, consectetur adipiscing elit. </a:t>
            </a:r>
            <a:r>
              <a:rPr lang="en-US" sz="1100" dirty="0"/>
              <a:t>Ut tempor, quam et mattis pulvinar, mauris ligula suscipit arcu, sed</a:t>
            </a:r>
          </a:p>
          <a:p>
            <a:pPr algn="r">
              <a:spcAft>
                <a:spcPts val="600"/>
              </a:spcAft>
            </a:pPr>
            <a:r>
              <a:rPr lang="en-US" sz="1100" dirty="0"/>
              <a:t>-</a:t>
            </a:r>
            <a:r>
              <a:rPr lang="en-US" sz="1100" b="1" dirty="0"/>
              <a:t> Lorem ipsum dolor sit amet, </a:t>
            </a:r>
            <a:endParaRPr lang="en-US" sz="1100" dirty="0"/>
          </a:p>
        </p:txBody>
      </p:sp>
    </p:spTree>
    <p:extLst>
      <p:ext uri="{BB962C8B-B14F-4D97-AF65-F5344CB8AC3E}">
        <p14:creationId xmlns:p14="http://schemas.microsoft.com/office/powerpoint/2010/main" val="2176553726"/>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001109A-DB4D-EAC9-65FF-FC979993F320}"/>
              </a:ext>
            </a:extLst>
          </p:cNvPr>
          <p:cNvSpPr>
            <a:spLocks noGrp="1"/>
          </p:cNvSpPr>
          <p:nvPr>
            <p:ph type="title"/>
          </p:nvPr>
        </p:nvSpPr>
        <p:spPr/>
        <p:txBody>
          <a:bodyPr/>
          <a:lstStyle/>
          <a:p>
            <a:r>
              <a:rPr lang="en-US" dirty="0"/>
              <a:t>Two Chart Slides</a:t>
            </a:r>
            <a:endParaRPr lang="en-PH" dirty="0"/>
          </a:p>
        </p:txBody>
      </p:sp>
      <p:sp>
        <p:nvSpPr>
          <p:cNvPr id="4" name="Text Placeholder 3">
            <a:extLst>
              <a:ext uri="{FF2B5EF4-FFF2-40B4-BE49-F238E27FC236}">
                <a16:creationId xmlns:a16="http://schemas.microsoft.com/office/drawing/2014/main" id="{071C3D96-FB32-9169-7BDC-544184C65B14}"/>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2070057768"/>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99095F-0700-2BD4-1E00-0D173D435D16}"/>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B7358992-616F-5D2A-5B66-0395E74EFCDE}"/>
              </a:ext>
            </a:extLst>
          </p:cNvPr>
          <p:cNvSpPr>
            <a:spLocks noGrp="1"/>
          </p:cNvSpPr>
          <p:nvPr>
            <p:ph type="title"/>
          </p:nvPr>
        </p:nvSpPr>
        <p:spPr>
          <a:xfrm>
            <a:off x="221226" y="365126"/>
            <a:ext cx="8701548" cy="578772"/>
          </a:xfrm>
        </p:spPr>
        <p:txBody>
          <a:bodyPr/>
          <a:lstStyle/>
          <a:p>
            <a:r>
              <a:rPr lang="en-US" dirty="0"/>
              <a:t>Two Column Charts Comparison</a:t>
            </a:r>
          </a:p>
        </p:txBody>
      </p:sp>
      <p:sp>
        <p:nvSpPr>
          <p:cNvPr id="7" name="Text Placeholder 19">
            <a:extLst>
              <a:ext uri="{FF2B5EF4-FFF2-40B4-BE49-F238E27FC236}">
                <a16:creationId xmlns:a16="http://schemas.microsoft.com/office/drawing/2014/main" id="{8CB9763B-7A74-842D-3B47-283AA50A4987}"/>
              </a:ext>
            </a:extLst>
          </p:cNvPr>
          <p:cNvSpPr txBox="1">
            <a:spLocks/>
          </p:cNvSpPr>
          <p:nvPr/>
        </p:nvSpPr>
        <p:spPr>
          <a:xfrm>
            <a:off x="221226" y="1353789"/>
            <a:ext cx="4179323"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8" name="Straight Connector 7">
            <a:extLst>
              <a:ext uri="{FF2B5EF4-FFF2-40B4-BE49-F238E27FC236}">
                <a16:creationId xmlns:a16="http://schemas.microsoft.com/office/drawing/2014/main" id="{E14D4BED-B695-F631-CB90-5B89CA07EFEC}"/>
              </a:ext>
            </a:extLst>
          </p:cNvPr>
          <p:cNvCxnSpPr>
            <a:cxnSpLocks/>
          </p:cNvCxnSpPr>
          <p:nvPr/>
        </p:nvCxnSpPr>
        <p:spPr>
          <a:xfrm>
            <a:off x="221458" y="186146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10" name="Chart 9">
            <a:extLst>
              <a:ext uri="{FF2B5EF4-FFF2-40B4-BE49-F238E27FC236}">
                <a16:creationId xmlns:a16="http://schemas.microsoft.com/office/drawing/2014/main" id="{AAA17FE7-22EB-94B4-2CE1-17B625A5C9D8}"/>
              </a:ext>
            </a:extLst>
          </p:cNvPr>
          <p:cNvGraphicFramePr/>
          <p:nvPr>
            <p:extLst>
              <p:ext uri="{D42A27DB-BD31-4B8C-83A1-F6EECF244321}">
                <p14:modId xmlns:p14="http://schemas.microsoft.com/office/powerpoint/2010/main" val="1386604244"/>
              </p:ext>
            </p:extLst>
          </p:nvPr>
        </p:nvGraphicFramePr>
        <p:xfrm>
          <a:off x="221224" y="2608542"/>
          <a:ext cx="3756416" cy="3548418"/>
        </p:xfrm>
        <a:graphic>
          <a:graphicData uri="http://schemas.openxmlformats.org/drawingml/2006/chart">
            <c:chart xmlns:c="http://schemas.openxmlformats.org/drawingml/2006/chart" xmlns:r="http://schemas.openxmlformats.org/officeDocument/2006/relationships" r:id="rId2"/>
          </a:graphicData>
        </a:graphic>
      </p:graphicFrame>
      <p:sp>
        <p:nvSpPr>
          <p:cNvPr id="11" name="TextBox 10">
            <a:extLst>
              <a:ext uri="{FF2B5EF4-FFF2-40B4-BE49-F238E27FC236}">
                <a16:creationId xmlns:a16="http://schemas.microsoft.com/office/drawing/2014/main" id="{A3FAB64C-8D3F-A08B-341B-43296460D178}"/>
              </a:ext>
            </a:extLst>
          </p:cNvPr>
          <p:cNvSpPr txBox="1"/>
          <p:nvPr/>
        </p:nvSpPr>
        <p:spPr>
          <a:xfrm>
            <a:off x="221227" y="2019560"/>
            <a:ext cx="4179323" cy="338554"/>
          </a:xfrm>
          <a:prstGeom prst="rect">
            <a:avLst/>
          </a:prstGeom>
          <a:noFill/>
        </p:spPr>
        <p:txBody>
          <a:bodyPr wrap="square" lIns="0" tIns="0" rIns="0" bIns="0" rtlCol="0">
            <a:spAutoFit/>
          </a:bodyPr>
          <a:lstStyle/>
          <a:p>
            <a:r>
              <a:rPr lang="en-US" sz="1100" dirty="0"/>
              <a:t>Lorem ipsum dolor sit amet, consectetur adipiscing elit. Ut tempor, quam et mattis pulvinar, </a:t>
            </a:r>
          </a:p>
        </p:txBody>
      </p:sp>
      <p:sp>
        <p:nvSpPr>
          <p:cNvPr id="4" name="Text Placeholder 19">
            <a:extLst>
              <a:ext uri="{FF2B5EF4-FFF2-40B4-BE49-F238E27FC236}">
                <a16:creationId xmlns:a16="http://schemas.microsoft.com/office/drawing/2014/main" id="{BFF2E1D3-8F22-739F-39EF-B49444737047}"/>
              </a:ext>
            </a:extLst>
          </p:cNvPr>
          <p:cNvSpPr txBox="1">
            <a:spLocks/>
          </p:cNvSpPr>
          <p:nvPr/>
        </p:nvSpPr>
        <p:spPr>
          <a:xfrm>
            <a:off x="4743450" y="1353789"/>
            <a:ext cx="4179323"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5" name="Straight Connector 4">
            <a:extLst>
              <a:ext uri="{FF2B5EF4-FFF2-40B4-BE49-F238E27FC236}">
                <a16:creationId xmlns:a16="http://schemas.microsoft.com/office/drawing/2014/main" id="{A46AFAAF-1104-3DE3-7686-02EDC241E81D}"/>
              </a:ext>
            </a:extLst>
          </p:cNvPr>
          <p:cNvCxnSpPr>
            <a:cxnSpLocks/>
          </p:cNvCxnSpPr>
          <p:nvPr/>
        </p:nvCxnSpPr>
        <p:spPr>
          <a:xfrm>
            <a:off x="4743682" y="186146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9" name="Chart 8">
            <a:extLst>
              <a:ext uri="{FF2B5EF4-FFF2-40B4-BE49-F238E27FC236}">
                <a16:creationId xmlns:a16="http://schemas.microsoft.com/office/drawing/2014/main" id="{1C0C1C40-B552-F2E6-2354-1AA286818DA2}"/>
              </a:ext>
            </a:extLst>
          </p:cNvPr>
          <p:cNvGraphicFramePr/>
          <p:nvPr>
            <p:extLst>
              <p:ext uri="{D42A27DB-BD31-4B8C-83A1-F6EECF244321}">
                <p14:modId xmlns:p14="http://schemas.microsoft.com/office/powerpoint/2010/main" val="2082473408"/>
              </p:ext>
            </p:extLst>
          </p:nvPr>
        </p:nvGraphicFramePr>
        <p:xfrm>
          <a:off x="4743448" y="2608542"/>
          <a:ext cx="3756416" cy="3548418"/>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E77F1554-FC61-20AE-C599-980F3941E257}"/>
              </a:ext>
            </a:extLst>
          </p:cNvPr>
          <p:cNvSpPr txBox="1"/>
          <p:nvPr/>
        </p:nvSpPr>
        <p:spPr>
          <a:xfrm>
            <a:off x="4743451" y="2019560"/>
            <a:ext cx="4179323" cy="338554"/>
          </a:xfrm>
          <a:prstGeom prst="rect">
            <a:avLst/>
          </a:prstGeom>
          <a:noFill/>
        </p:spPr>
        <p:txBody>
          <a:bodyPr wrap="square" lIns="0" tIns="0" rIns="0" bIns="0" rtlCol="0">
            <a:spAutoFit/>
          </a:bodyPr>
          <a:lstStyle/>
          <a:p>
            <a:r>
              <a:rPr lang="en-US" sz="1100" dirty="0"/>
              <a:t>Lorem ipsum dolor sit amet, consectetur adipiscing elit. Ut tempor, quam et mattis pulvinar, </a:t>
            </a:r>
          </a:p>
        </p:txBody>
      </p:sp>
    </p:spTree>
    <p:extLst>
      <p:ext uri="{BB962C8B-B14F-4D97-AF65-F5344CB8AC3E}">
        <p14:creationId xmlns:p14="http://schemas.microsoft.com/office/powerpoint/2010/main" val="3611537919"/>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A78339-4D07-41BB-A7FA-001EB4B17CC0}"/>
              </a:ext>
            </a:extLst>
          </p:cNvPr>
          <p:cNvSpPr>
            <a:spLocks noGrp="1"/>
          </p:cNvSpPr>
          <p:nvPr>
            <p:ph type="title"/>
          </p:nvPr>
        </p:nvSpPr>
        <p:spPr/>
        <p:txBody>
          <a:bodyPr/>
          <a:lstStyle/>
          <a:p>
            <a:r>
              <a:rPr lang="en-US" dirty="0"/>
              <a:t>Two Bar Charts with Callouts</a:t>
            </a:r>
          </a:p>
        </p:txBody>
      </p:sp>
      <p:graphicFrame>
        <p:nvGraphicFramePr>
          <p:cNvPr id="4" name="Chart 3">
            <a:extLst>
              <a:ext uri="{FF2B5EF4-FFF2-40B4-BE49-F238E27FC236}">
                <a16:creationId xmlns:a16="http://schemas.microsoft.com/office/drawing/2014/main" id="{1A268DF9-C02D-4D28-A008-3E1F6207D21C}"/>
              </a:ext>
            </a:extLst>
          </p:cNvPr>
          <p:cNvGraphicFramePr/>
          <p:nvPr>
            <p:extLst>
              <p:ext uri="{D42A27DB-BD31-4B8C-83A1-F6EECF244321}">
                <p14:modId xmlns:p14="http://schemas.microsoft.com/office/powerpoint/2010/main" val="3278659808"/>
              </p:ext>
            </p:extLst>
          </p:nvPr>
        </p:nvGraphicFramePr>
        <p:xfrm>
          <a:off x="315800" y="2488557"/>
          <a:ext cx="1982130" cy="360802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a:extLst>
              <a:ext uri="{FF2B5EF4-FFF2-40B4-BE49-F238E27FC236}">
                <a16:creationId xmlns:a16="http://schemas.microsoft.com/office/drawing/2014/main" id="{41700623-DF47-4637-8558-3F914D6146B5}"/>
              </a:ext>
            </a:extLst>
          </p:cNvPr>
          <p:cNvGraphicFramePr/>
          <p:nvPr>
            <p:extLst>
              <p:ext uri="{D42A27DB-BD31-4B8C-83A1-F6EECF244321}">
                <p14:modId xmlns:p14="http://schemas.microsoft.com/office/powerpoint/2010/main" val="3584737004"/>
              </p:ext>
            </p:extLst>
          </p:nvPr>
        </p:nvGraphicFramePr>
        <p:xfrm>
          <a:off x="2713334" y="2488557"/>
          <a:ext cx="1982130" cy="3608027"/>
        </p:xfrm>
        <a:graphic>
          <a:graphicData uri="http://schemas.openxmlformats.org/drawingml/2006/chart">
            <c:chart xmlns:c="http://schemas.openxmlformats.org/drawingml/2006/chart" xmlns:r="http://schemas.openxmlformats.org/officeDocument/2006/relationships" r:id="rId3"/>
          </a:graphicData>
        </a:graphic>
      </p:graphicFrame>
      <p:grpSp>
        <p:nvGrpSpPr>
          <p:cNvPr id="21" name="Group 20">
            <a:extLst>
              <a:ext uri="{FF2B5EF4-FFF2-40B4-BE49-F238E27FC236}">
                <a16:creationId xmlns:a16="http://schemas.microsoft.com/office/drawing/2014/main" id="{B714E490-70FD-4DF8-BF30-FF3490BFC827}"/>
              </a:ext>
            </a:extLst>
          </p:cNvPr>
          <p:cNvGrpSpPr/>
          <p:nvPr/>
        </p:nvGrpSpPr>
        <p:grpSpPr>
          <a:xfrm>
            <a:off x="221226" y="1559689"/>
            <a:ext cx="2171280" cy="776512"/>
            <a:chOff x="221226" y="1559689"/>
            <a:chExt cx="1697278" cy="776512"/>
          </a:xfrm>
        </p:grpSpPr>
        <p:sp>
          <p:nvSpPr>
            <p:cNvPr id="7" name="Rectangle 6">
              <a:extLst>
                <a:ext uri="{FF2B5EF4-FFF2-40B4-BE49-F238E27FC236}">
                  <a16:creationId xmlns:a16="http://schemas.microsoft.com/office/drawing/2014/main" id="{B5ED21E2-9326-4F6C-9D75-C0719C5FD4DB}"/>
                </a:ext>
              </a:extLst>
            </p:cNvPr>
            <p:cNvSpPr/>
            <p:nvPr/>
          </p:nvSpPr>
          <p:spPr>
            <a:xfrm>
              <a:off x="221226" y="1559689"/>
              <a:ext cx="1697278" cy="32698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Lorem ipsum dolor sit</a:t>
              </a:r>
              <a:endParaRPr lang="en-PH" sz="1600" dirty="0"/>
            </a:p>
          </p:txBody>
        </p:sp>
        <p:sp>
          <p:nvSpPr>
            <p:cNvPr id="11" name="TextBox 10">
              <a:extLst>
                <a:ext uri="{FF2B5EF4-FFF2-40B4-BE49-F238E27FC236}">
                  <a16:creationId xmlns:a16="http://schemas.microsoft.com/office/drawing/2014/main" id="{92799BE6-AD4C-4A5B-AE66-E0BB5541A171}"/>
                </a:ext>
              </a:extLst>
            </p:cNvPr>
            <p:cNvSpPr txBox="1"/>
            <p:nvPr/>
          </p:nvSpPr>
          <p:spPr>
            <a:xfrm>
              <a:off x="221227" y="1944546"/>
              <a:ext cx="1697277" cy="391655"/>
            </a:xfrm>
            <a:prstGeom prst="rect">
              <a:avLst/>
            </a:prstGeom>
            <a:noFill/>
          </p:spPr>
          <p:txBody>
            <a:bodyPr wrap="square" lIns="0" tIns="0" rIns="0" bIns="0" rtlCol="0">
              <a:normAutofit/>
            </a:bodyPr>
            <a:lstStyle/>
            <a:p>
              <a:pPr algn="ctr"/>
              <a:r>
                <a:rPr lang="en-US" sz="1100" dirty="0"/>
                <a:t>Lorem ipsum dolor sit amet, consectetur adipiscing elit. Ut</a:t>
              </a:r>
            </a:p>
          </p:txBody>
        </p:sp>
      </p:grpSp>
      <p:grpSp>
        <p:nvGrpSpPr>
          <p:cNvPr id="20" name="Group 19">
            <a:extLst>
              <a:ext uri="{FF2B5EF4-FFF2-40B4-BE49-F238E27FC236}">
                <a16:creationId xmlns:a16="http://schemas.microsoft.com/office/drawing/2014/main" id="{38A15C8F-5980-444C-B6DA-B228E30D2E92}"/>
              </a:ext>
            </a:extLst>
          </p:cNvPr>
          <p:cNvGrpSpPr/>
          <p:nvPr/>
        </p:nvGrpSpPr>
        <p:grpSpPr>
          <a:xfrm>
            <a:off x="2618760" y="1559689"/>
            <a:ext cx="2171280" cy="776512"/>
            <a:chOff x="2105006" y="1559689"/>
            <a:chExt cx="1697278" cy="776512"/>
          </a:xfrm>
        </p:grpSpPr>
        <p:sp>
          <p:nvSpPr>
            <p:cNvPr id="15" name="Rectangle 14">
              <a:extLst>
                <a:ext uri="{FF2B5EF4-FFF2-40B4-BE49-F238E27FC236}">
                  <a16:creationId xmlns:a16="http://schemas.microsoft.com/office/drawing/2014/main" id="{D22A5F57-3C70-481B-9F24-44FDFA348996}"/>
                </a:ext>
              </a:extLst>
            </p:cNvPr>
            <p:cNvSpPr/>
            <p:nvPr/>
          </p:nvSpPr>
          <p:spPr>
            <a:xfrm>
              <a:off x="2105006" y="1559689"/>
              <a:ext cx="1697278" cy="32698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a:t>Lorem ipsum dolor sit</a:t>
              </a:r>
              <a:endParaRPr lang="en-PH" sz="1600" dirty="0"/>
            </a:p>
          </p:txBody>
        </p:sp>
        <p:sp>
          <p:nvSpPr>
            <p:cNvPr id="16" name="TextBox 15">
              <a:extLst>
                <a:ext uri="{FF2B5EF4-FFF2-40B4-BE49-F238E27FC236}">
                  <a16:creationId xmlns:a16="http://schemas.microsoft.com/office/drawing/2014/main" id="{2B1522F1-C395-45CB-A720-3FB00EFD2CF4}"/>
                </a:ext>
              </a:extLst>
            </p:cNvPr>
            <p:cNvSpPr txBox="1"/>
            <p:nvPr/>
          </p:nvSpPr>
          <p:spPr>
            <a:xfrm>
              <a:off x="2105006" y="1944546"/>
              <a:ext cx="1697277" cy="391655"/>
            </a:xfrm>
            <a:prstGeom prst="rect">
              <a:avLst/>
            </a:prstGeom>
            <a:noFill/>
          </p:spPr>
          <p:txBody>
            <a:bodyPr wrap="square" lIns="0" tIns="0" rIns="0" bIns="0" rtlCol="0">
              <a:normAutofit/>
            </a:bodyPr>
            <a:lstStyle/>
            <a:p>
              <a:pPr algn="ctr"/>
              <a:r>
                <a:rPr lang="en-US" sz="1100" dirty="0"/>
                <a:t>Lorem ipsum dolor sit amet, consectetur adipiscing elit. Ut</a:t>
              </a:r>
            </a:p>
          </p:txBody>
        </p:sp>
      </p:grpSp>
      <p:cxnSp>
        <p:nvCxnSpPr>
          <p:cNvPr id="23" name="Straight Connector 22">
            <a:extLst>
              <a:ext uri="{FF2B5EF4-FFF2-40B4-BE49-F238E27FC236}">
                <a16:creationId xmlns:a16="http://schemas.microsoft.com/office/drawing/2014/main" id="{B26D1851-EBCE-48FD-B9AC-D9E87E092BD7}"/>
              </a:ext>
            </a:extLst>
          </p:cNvPr>
          <p:cNvCxnSpPr>
            <a:cxnSpLocks/>
          </p:cNvCxnSpPr>
          <p:nvPr/>
        </p:nvCxnSpPr>
        <p:spPr>
          <a:xfrm>
            <a:off x="2505633" y="1932972"/>
            <a:ext cx="0" cy="4025868"/>
          </a:xfrm>
          <a:prstGeom prst="line">
            <a:avLst/>
          </a:prstGeom>
          <a:ln w="19050">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sp>
        <p:nvSpPr>
          <p:cNvPr id="27" name="Round Same Side Corner Rectangle 42">
            <a:extLst>
              <a:ext uri="{FF2B5EF4-FFF2-40B4-BE49-F238E27FC236}">
                <a16:creationId xmlns:a16="http://schemas.microsoft.com/office/drawing/2014/main" id="{1E3CB83B-657E-49FC-98FF-FC2A1C28770D}"/>
              </a:ext>
            </a:extLst>
          </p:cNvPr>
          <p:cNvSpPr/>
          <p:nvPr/>
        </p:nvSpPr>
        <p:spPr>
          <a:xfrm>
            <a:off x="5205444" y="1559690"/>
            <a:ext cx="3716942" cy="326984"/>
          </a:xfrm>
          <a:prstGeom prst="rect">
            <a:avLst/>
          </a:prstGeom>
          <a:solidFill>
            <a:schemeClr val="bg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da-DK" sz="1600" b="1" dirty="0">
                <a:solidFill>
                  <a:schemeClr val="accent1"/>
                </a:solidFill>
                <a:cs typeface="Arial" panose="020B0604020202020204" pitchFamily="34" charset="0"/>
                <a:sym typeface="Trebuchet MS" panose="020B0603020202020204" pitchFamily="34" charset="0"/>
              </a:rPr>
              <a:t>Lorem ipsum dolor sit amet</a:t>
            </a:r>
            <a:endParaRPr lang="en-US" sz="1600" b="1" dirty="0">
              <a:solidFill>
                <a:schemeClr val="accent1"/>
              </a:solidFill>
              <a:cs typeface="Arial" panose="020B0604020202020204" pitchFamily="34" charset="0"/>
              <a:sym typeface="Trebuchet MS" panose="020B0603020202020204" pitchFamily="34" charset="0"/>
            </a:endParaRPr>
          </a:p>
        </p:txBody>
      </p:sp>
      <p:sp>
        <p:nvSpPr>
          <p:cNvPr id="28" name="Rectangle 27">
            <a:extLst>
              <a:ext uri="{FF2B5EF4-FFF2-40B4-BE49-F238E27FC236}">
                <a16:creationId xmlns:a16="http://schemas.microsoft.com/office/drawing/2014/main" id="{2B058A02-D2DC-4ACB-993F-6FD22F73CFA1}"/>
              </a:ext>
            </a:extLst>
          </p:cNvPr>
          <p:cNvSpPr/>
          <p:nvPr/>
        </p:nvSpPr>
        <p:spPr>
          <a:xfrm>
            <a:off x="5205520" y="1909822"/>
            <a:ext cx="3716942" cy="1967697"/>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t" anchorCtr="0" forceAA="0" compatLnSpc="1">
            <a:prstTxWarp prst="textNoShape">
              <a:avLst/>
            </a:prstTxWarp>
            <a:noAutofit/>
          </a:bodyPr>
          <a:lstStyle/>
          <a:p>
            <a:pPr marL="243000" lvl="1" indent="-162000">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a:p>
            <a:pPr marL="243000" lvl="1" indent="-162000">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sp>
        <p:nvSpPr>
          <p:cNvPr id="30" name="Round Same Side Corner Rectangle 42">
            <a:extLst>
              <a:ext uri="{FF2B5EF4-FFF2-40B4-BE49-F238E27FC236}">
                <a16:creationId xmlns:a16="http://schemas.microsoft.com/office/drawing/2014/main" id="{0EE48CA4-058B-4F3A-848F-3EB0CF649FE8}"/>
              </a:ext>
            </a:extLst>
          </p:cNvPr>
          <p:cNvSpPr/>
          <p:nvPr/>
        </p:nvSpPr>
        <p:spPr>
          <a:xfrm>
            <a:off x="5205444" y="4438890"/>
            <a:ext cx="3716942" cy="326984"/>
          </a:xfrm>
          <a:prstGeom prst="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da-DK" sz="1600" b="1" dirty="0">
                <a:cs typeface="Arial" panose="020B0604020202020204" pitchFamily="34" charset="0"/>
                <a:sym typeface="Trebuchet MS" panose="020B0603020202020204" pitchFamily="34" charset="0"/>
              </a:rPr>
              <a:t>Lorem ipsum dolor sit amet</a:t>
            </a:r>
            <a:endParaRPr lang="en-US" sz="1600" b="1" dirty="0">
              <a:cs typeface="Arial" panose="020B0604020202020204" pitchFamily="34" charset="0"/>
              <a:sym typeface="Trebuchet MS" panose="020B0603020202020204" pitchFamily="34" charset="0"/>
            </a:endParaRPr>
          </a:p>
        </p:txBody>
      </p:sp>
      <p:sp>
        <p:nvSpPr>
          <p:cNvPr id="31" name="Rectangle 30">
            <a:extLst>
              <a:ext uri="{FF2B5EF4-FFF2-40B4-BE49-F238E27FC236}">
                <a16:creationId xmlns:a16="http://schemas.microsoft.com/office/drawing/2014/main" id="{0FC8A319-0215-4947-ACD6-102274F5702D}"/>
              </a:ext>
            </a:extLst>
          </p:cNvPr>
          <p:cNvSpPr/>
          <p:nvPr/>
        </p:nvSpPr>
        <p:spPr>
          <a:xfrm>
            <a:off x="5205520" y="4765875"/>
            <a:ext cx="3716942" cy="1064870"/>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t" anchorCtr="0" forceAA="0" compatLnSpc="1">
            <a:prstTxWarp prst="textNoShape">
              <a:avLst/>
            </a:prstTxWarp>
            <a:noAutofit/>
          </a:bodyPr>
          <a:lstStyle/>
          <a:p>
            <a:pPr marL="243000" lvl="1" indent="-162000">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cxnSp>
        <p:nvCxnSpPr>
          <p:cNvPr id="33" name="Straight Connector 32">
            <a:extLst>
              <a:ext uri="{FF2B5EF4-FFF2-40B4-BE49-F238E27FC236}">
                <a16:creationId xmlns:a16="http://schemas.microsoft.com/office/drawing/2014/main" id="{509F8251-38F3-45AD-9A72-3E4FDBCC78D0}"/>
              </a:ext>
            </a:extLst>
          </p:cNvPr>
          <p:cNvCxnSpPr>
            <a:cxnSpLocks/>
          </p:cNvCxnSpPr>
          <p:nvPr/>
        </p:nvCxnSpPr>
        <p:spPr>
          <a:xfrm>
            <a:off x="5205444" y="4178461"/>
            <a:ext cx="3718637" cy="0"/>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4" name="Arrow: Chevron 33">
            <a:extLst>
              <a:ext uri="{FF2B5EF4-FFF2-40B4-BE49-F238E27FC236}">
                <a16:creationId xmlns:a16="http://schemas.microsoft.com/office/drawing/2014/main" id="{CCD6A002-1138-4A00-8940-A0EFBFCA3D01}"/>
              </a:ext>
            </a:extLst>
          </p:cNvPr>
          <p:cNvSpPr/>
          <p:nvPr/>
        </p:nvSpPr>
        <p:spPr>
          <a:xfrm rot="16200000" flipH="1">
            <a:off x="6964604" y="3914892"/>
            <a:ext cx="200318" cy="531767"/>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800" dirty="0">
              <a:solidFill>
                <a:schemeClr val="tx1"/>
              </a:solidFill>
            </a:endParaRPr>
          </a:p>
        </p:txBody>
      </p:sp>
    </p:spTree>
    <p:extLst>
      <p:ext uri="{BB962C8B-B14F-4D97-AF65-F5344CB8AC3E}">
        <p14:creationId xmlns:p14="http://schemas.microsoft.com/office/powerpoint/2010/main" val="1168310448"/>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4E4E3C-A101-13C9-6262-7269C8D3F86B}"/>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2A1E005B-A48E-40F0-E8E2-06AD075B4725}"/>
              </a:ext>
            </a:extLst>
          </p:cNvPr>
          <p:cNvSpPr>
            <a:spLocks noGrp="1"/>
          </p:cNvSpPr>
          <p:nvPr>
            <p:ph type="title"/>
          </p:nvPr>
        </p:nvSpPr>
        <p:spPr/>
        <p:txBody>
          <a:bodyPr/>
          <a:lstStyle/>
          <a:p>
            <a:r>
              <a:rPr lang="en-US" dirty="0"/>
              <a:t>Two Bar Charts with Descriptions</a:t>
            </a:r>
          </a:p>
        </p:txBody>
      </p:sp>
      <p:cxnSp>
        <p:nvCxnSpPr>
          <p:cNvPr id="26" name="Straight Connector 25">
            <a:extLst>
              <a:ext uri="{FF2B5EF4-FFF2-40B4-BE49-F238E27FC236}">
                <a16:creationId xmlns:a16="http://schemas.microsoft.com/office/drawing/2014/main" id="{664A6481-206C-6F9D-90E0-95289233FC0A}"/>
              </a:ext>
            </a:extLst>
          </p:cNvPr>
          <p:cNvCxnSpPr>
            <a:cxnSpLocks/>
          </p:cNvCxnSpPr>
          <p:nvPr/>
        </p:nvCxnSpPr>
        <p:spPr>
          <a:xfrm flipV="1">
            <a:off x="2304903" y="4978400"/>
            <a:ext cx="0" cy="233680"/>
          </a:xfrm>
          <a:prstGeom prst="line">
            <a:avLst/>
          </a:prstGeom>
          <a:ln w="28575">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E52964BF-FAD6-7325-F15B-AE819CD4A7AE}"/>
              </a:ext>
            </a:extLst>
          </p:cNvPr>
          <p:cNvSpPr txBox="1"/>
          <p:nvPr/>
        </p:nvSpPr>
        <p:spPr>
          <a:xfrm>
            <a:off x="221228" y="2269558"/>
            <a:ext cx="4181701" cy="397510"/>
          </a:xfrm>
          <a:prstGeom prst="rect">
            <a:avLst/>
          </a:prstGeom>
          <a:noFill/>
        </p:spPr>
        <p:txBody>
          <a:bodyPr wrap="square" lIns="0" tIns="0" rIns="0" bIns="0" rtlCol="0">
            <a:noAutofit/>
          </a:bodyPr>
          <a:lstStyle/>
          <a:p>
            <a:r>
              <a:rPr lang="en-US" sz="1200" b="1" dirty="0"/>
              <a:t>Lorem ipsum dolor sit amet, consectetur </a:t>
            </a:r>
            <a:r>
              <a:rPr lang="en-US" sz="1200" dirty="0"/>
              <a:t>adipiscing elit. Ut</a:t>
            </a:r>
          </a:p>
        </p:txBody>
      </p:sp>
      <p:sp>
        <p:nvSpPr>
          <p:cNvPr id="6" name="Text Placeholder 19">
            <a:extLst>
              <a:ext uri="{FF2B5EF4-FFF2-40B4-BE49-F238E27FC236}">
                <a16:creationId xmlns:a16="http://schemas.microsoft.com/office/drawing/2014/main" id="{09073445-AF9B-671A-4374-217529D6379D}"/>
              </a:ext>
            </a:extLst>
          </p:cNvPr>
          <p:cNvSpPr txBox="1">
            <a:spLocks/>
          </p:cNvSpPr>
          <p:nvPr/>
        </p:nvSpPr>
        <p:spPr>
          <a:xfrm>
            <a:off x="221226" y="1616288"/>
            <a:ext cx="4181701"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7" name="Straight Connector 6">
            <a:extLst>
              <a:ext uri="{FF2B5EF4-FFF2-40B4-BE49-F238E27FC236}">
                <a16:creationId xmlns:a16="http://schemas.microsoft.com/office/drawing/2014/main" id="{2417EA94-BA58-32BF-62B3-38F0E4D48BF4}"/>
              </a:ext>
            </a:extLst>
          </p:cNvPr>
          <p:cNvCxnSpPr>
            <a:cxnSpLocks/>
          </p:cNvCxnSpPr>
          <p:nvPr/>
        </p:nvCxnSpPr>
        <p:spPr>
          <a:xfrm>
            <a:off x="221623" y="2123963"/>
            <a:ext cx="583643"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9E389BF3-8B12-5701-046D-7AB477610155}"/>
              </a:ext>
            </a:extLst>
          </p:cNvPr>
          <p:cNvSpPr txBox="1"/>
          <p:nvPr/>
        </p:nvSpPr>
        <p:spPr>
          <a:xfrm>
            <a:off x="4741071" y="2269558"/>
            <a:ext cx="4181701" cy="397510"/>
          </a:xfrm>
          <a:prstGeom prst="rect">
            <a:avLst/>
          </a:prstGeom>
          <a:noFill/>
        </p:spPr>
        <p:txBody>
          <a:bodyPr wrap="square" lIns="0" tIns="0" rIns="0" bIns="0" rtlCol="0">
            <a:noAutofit/>
          </a:bodyPr>
          <a:lstStyle/>
          <a:p>
            <a:r>
              <a:rPr lang="en-US" sz="1200" b="1" dirty="0"/>
              <a:t>Lorem ipsum dolor sit amet, consectetur </a:t>
            </a:r>
            <a:r>
              <a:rPr lang="en-US" sz="1200" dirty="0"/>
              <a:t>adipiscing elit. Ut</a:t>
            </a:r>
          </a:p>
        </p:txBody>
      </p:sp>
      <p:sp>
        <p:nvSpPr>
          <p:cNvPr id="11" name="Text Placeholder 19">
            <a:extLst>
              <a:ext uri="{FF2B5EF4-FFF2-40B4-BE49-F238E27FC236}">
                <a16:creationId xmlns:a16="http://schemas.microsoft.com/office/drawing/2014/main" id="{6C2DAFEC-D5B5-DEE3-A026-8D2A12772135}"/>
              </a:ext>
            </a:extLst>
          </p:cNvPr>
          <p:cNvSpPr txBox="1">
            <a:spLocks/>
          </p:cNvSpPr>
          <p:nvPr/>
        </p:nvSpPr>
        <p:spPr>
          <a:xfrm>
            <a:off x="4741070" y="1616288"/>
            <a:ext cx="4181701"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2" name="Straight Connector 11">
            <a:extLst>
              <a:ext uri="{FF2B5EF4-FFF2-40B4-BE49-F238E27FC236}">
                <a16:creationId xmlns:a16="http://schemas.microsoft.com/office/drawing/2014/main" id="{C48809F7-114B-594A-727D-220142331F11}"/>
              </a:ext>
            </a:extLst>
          </p:cNvPr>
          <p:cNvCxnSpPr>
            <a:cxnSpLocks/>
          </p:cNvCxnSpPr>
          <p:nvPr/>
        </p:nvCxnSpPr>
        <p:spPr>
          <a:xfrm>
            <a:off x="4741466" y="2123963"/>
            <a:ext cx="583643"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18" name="Chart 17">
            <a:extLst>
              <a:ext uri="{FF2B5EF4-FFF2-40B4-BE49-F238E27FC236}">
                <a16:creationId xmlns:a16="http://schemas.microsoft.com/office/drawing/2014/main" id="{DD9AEF4F-290A-A1DF-6BD7-D604D18D1D36}"/>
              </a:ext>
            </a:extLst>
          </p:cNvPr>
          <p:cNvGraphicFramePr/>
          <p:nvPr>
            <p:extLst>
              <p:ext uri="{D42A27DB-BD31-4B8C-83A1-F6EECF244321}">
                <p14:modId xmlns:p14="http://schemas.microsoft.com/office/powerpoint/2010/main" val="2997339826"/>
              </p:ext>
            </p:extLst>
          </p:nvPr>
        </p:nvGraphicFramePr>
        <p:xfrm>
          <a:off x="221225" y="2843142"/>
          <a:ext cx="4181700" cy="205066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9" name="Chart 18">
            <a:extLst>
              <a:ext uri="{FF2B5EF4-FFF2-40B4-BE49-F238E27FC236}">
                <a16:creationId xmlns:a16="http://schemas.microsoft.com/office/drawing/2014/main" id="{98085346-055A-3EC5-0A8E-F0B5A9A9CAE3}"/>
              </a:ext>
            </a:extLst>
          </p:cNvPr>
          <p:cNvGraphicFramePr/>
          <p:nvPr>
            <p:extLst>
              <p:ext uri="{D42A27DB-BD31-4B8C-83A1-F6EECF244321}">
                <p14:modId xmlns:p14="http://schemas.microsoft.com/office/powerpoint/2010/main" val="3719418259"/>
              </p:ext>
            </p:extLst>
          </p:nvPr>
        </p:nvGraphicFramePr>
        <p:xfrm>
          <a:off x="4741070" y="2843142"/>
          <a:ext cx="4181700" cy="2050661"/>
        </p:xfrm>
        <a:graphic>
          <a:graphicData uri="http://schemas.openxmlformats.org/drawingml/2006/chart">
            <c:chart xmlns:c="http://schemas.openxmlformats.org/drawingml/2006/chart" xmlns:r="http://schemas.openxmlformats.org/officeDocument/2006/relationships" r:id="rId3"/>
          </a:graphicData>
        </a:graphic>
      </p:graphicFrame>
      <p:sp>
        <p:nvSpPr>
          <p:cNvPr id="21" name="Rectangle 20">
            <a:extLst>
              <a:ext uri="{FF2B5EF4-FFF2-40B4-BE49-F238E27FC236}">
                <a16:creationId xmlns:a16="http://schemas.microsoft.com/office/drawing/2014/main" id="{4EDDD328-2453-2B4D-6472-62EE1E4786C5}"/>
              </a:ext>
            </a:extLst>
          </p:cNvPr>
          <p:cNvSpPr/>
          <p:nvPr/>
        </p:nvSpPr>
        <p:spPr>
          <a:xfrm>
            <a:off x="221224" y="5241712"/>
            <a:ext cx="4181700" cy="823808"/>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lvl="1" algn="ctr">
              <a:spcAft>
                <a:spcPts val="1200"/>
              </a:spcAft>
              <a:buClr>
                <a:schemeClr val="tx1"/>
              </a:buClr>
              <a:buSzPct val="100000"/>
            </a:pPr>
            <a:r>
              <a:rPr lang="en-US" sz="1200" dirty="0">
                <a:solidFill>
                  <a:schemeClr val="tx1"/>
                </a:solidFill>
                <a:sym typeface="Trebuchet MS" panose="020B0603020202020204" pitchFamily="34" charset="0"/>
              </a:rPr>
              <a:t>Lorem ipsum dolor sit amet, consectetur adipiscing elit. Ut tempor, quam et mattis pulvinar, mauris ligula suscipit arcu, sed elementum</a:t>
            </a:r>
          </a:p>
        </p:txBody>
      </p:sp>
      <p:sp>
        <p:nvSpPr>
          <p:cNvPr id="24" name="Rectangle 23">
            <a:extLst>
              <a:ext uri="{FF2B5EF4-FFF2-40B4-BE49-F238E27FC236}">
                <a16:creationId xmlns:a16="http://schemas.microsoft.com/office/drawing/2014/main" id="{AEFBAD06-4E45-E469-A662-6E48C3B66328}"/>
              </a:ext>
            </a:extLst>
          </p:cNvPr>
          <p:cNvSpPr/>
          <p:nvPr/>
        </p:nvSpPr>
        <p:spPr>
          <a:xfrm flipV="1">
            <a:off x="221224" y="5175503"/>
            <a:ext cx="4181700" cy="67055"/>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500" dirty="0"/>
          </a:p>
        </p:txBody>
      </p:sp>
      <p:cxnSp>
        <p:nvCxnSpPr>
          <p:cNvPr id="27" name="Straight Connector 26">
            <a:extLst>
              <a:ext uri="{FF2B5EF4-FFF2-40B4-BE49-F238E27FC236}">
                <a16:creationId xmlns:a16="http://schemas.microsoft.com/office/drawing/2014/main" id="{0B990E1A-DDE4-D74D-F2DB-B8A25119C6C7}"/>
              </a:ext>
            </a:extLst>
          </p:cNvPr>
          <p:cNvCxnSpPr>
            <a:cxnSpLocks/>
          </p:cNvCxnSpPr>
          <p:nvPr/>
        </p:nvCxnSpPr>
        <p:spPr>
          <a:xfrm flipV="1">
            <a:off x="6824750" y="4978400"/>
            <a:ext cx="0" cy="233680"/>
          </a:xfrm>
          <a:prstGeom prst="line">
            <a:avLst/>
          </a:prstGeom>
          <a:ln w="28575">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99BD80FE-5FEA-FC15-EEB8-314FF59DAE1B}"/>
              </a:ext>
            </a:extLst>
          </p:cNvPr>
          <p:cNvSpPr/>
          <p:nvPr/>
        </p:nvSpPr>
        <p:spPr>
          <a:xfrm>
            <a:off x="4741071" y="5241712"/>
            <a:ext cx="4181700" cy="823808"/>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lvl="1" algn="ctr">
              <a:spcAft>
                <a:spcPts val="1200"/>
              </a:spcAft>
              <a:buClr>
                <a:schemeClr val="tx1"/>
              </a:buClr>
              <a:buSzPct val="100000"/>
            </a:pPr>
            <a:r>
              <a:rPr lang="en-US" sz="1200" dirty="0">
                <a:solidFill>
                  <a:schemeClr val="tx1"/>
                </a:solidFill>
                <a:sym typeface="Trebuchet MS" panose="020B0603020202020204" pitchFamily="34" charset="0"/>
              </a:rPr>
              <a:t>Lorem ipsum dolor sit amet, consectetur adipiscing elit. Ut tempor, quam et mattis pulvinar, mauris ligula suscipit arcu, sed elementum</a:t>
            </a:r>
          </a:p>
        </p:txBody>
      </p:sp>
      <p:sp>
        <p:nvSpPr>
          <p:cNvPr id="29" name="Rectangle 28">
            <a:extLst>
              <a:ext uri="{FF2B5EF4-FFF2-40B4-BE49-F238E27FC236}">
                <a16:creationId xmlns:a16="http://schemas.microsoft.com/office/drawing/2014/main" id="{DFD5FEC9-67B3-C288-FCCB-A02F17FD196B}"/>
              </a:ext>
            </a:extLst>
          </p:cNvPr>
          <p:cNvSpPr/>
          <p:nvPr/>
        </p:nvSpPr>
        <p:spPr>
          <a:xfrm flipV="1">
            <a:off x="4741071" y="5175503"/>
            <a:ext cx="4181700" cy="67055"/>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500" dirty="0"/>
          </a:p>
        </p:txBody>
      </p:sp>
    </p:spTree>
    <p:extLst>
      <p:ext uri="{BB962C8B-B14F-4D97-AF65-F5344CB8AC3E}">
        <p14:creationId xmlns:p14="http://schemas.microsoft.com/office/powerpoint/2010/main" val="2603134988"/>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27175A0-124D-F94D-08EC-BA53C594B5D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CEAE615-54F1-E14E-1388-0744F2842DA5}"/>
              </a:ext>
            </a:extLst>
          </p:cNvPr>
          <p:cNvSpPr>
            <a:spLocks noGrp="1"/>
          </p:cNvSpPr>
          <p:nvPr>
            <p:ph type="title"/>
          </p:nvPr>
        </p:nvSpPr>
        <p:spPr/>
        <p:txBody>
          <a:bodyPr/>
          <a:lstStyle/>
          <a:p>
            <a:r>
              <a:rPr lang="en-US" dirty="0"/>
              <a:t>Two Bar Charts with Bullet Points</a:t>
            </a:r>
          </a:p>
        </p:txBody>
      </p:sp>
      <p:sp>
        <p:nvSpPr>
          <p:cNvPr id="5" name="TextBox 4">
            <a:extLst>
              <a:ext uri="{FF2B5EF4-FFF2-40B4-BE49-F238E27FC236}">
                <a16:creationId xmlns:a16="http://schemas.microsoft.com/office/drawing/2014/main" id="{F7DBDE2C-60C1-3C2E-51AB-3CBC94BC6BCF}"/>
              </a:ext>
            </a:extLst>
          </p:cNvPr>
          <p:cNvSpPr txBox="1"/>
          <p:nvPr/>
        </p:nvSpPr>
        <p:spPr>
          <a:xfrm>
            <a:off x="221227" y="2086678"/>
            <a:ext cx="4181702" cy="1738562"/>
          </a:xfrm>
          <a:prstGeom prst="rect">
            <a:avLst/>
          </a:prstGeom>
          <a:noFill/>
        </p:spPr>
        <p:txBody>
          <a:bodyPr wrap="square" lIns="0" tIns="0" rIns="0" bIns="0" rtlCol="0">
            <a:noAutofit/>
          </a:bodyPr>
          <a:lstStyle/>
          <a:p>
            <a:pPr marL="243000" lvl="1" indent="-162000">
              <a:spcAft>
                <a:spcPts val="1200"/>
              </a:spcAft>
              <a:buClr>
                <a:schemeClr val="tx1"/>
              </a:buClr>
              <a:buSzPct val="100000"/>
              <a:buFont typeface="Trebuchet MS" panose="020B0603020202020204" pitchFamily="34" charset="0"/>
              <a:buChar char="•"/>
            </a:pPr>
            <a:r>
              <a:rPr lang="en-US" sz="12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a:p>
            <a:pPr marL="243000" lvl="1" indent="-162000">
              <a:spcAft>
                <a:spcPts val="1200"/>
              </a:spcAft>
              <a:buClr>
                <a:schemeClr val="tx1"/>
              </a:buClr>
              <a:buSzPct val="100000"/>
              <a:buFont typeface="Trebuchet MS" panose="020B0603020202020204" pitchFamily="34" charset="0"/>
              <a:buChar char="•"/>
            </a:pPr>
            <a:r>
              <a:rPr lang="en-US" sz="12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sp>
        <p:nvSpPr>
          <p:cNvPr id="6" name="Text Placeholder 19">
            <a:extLst>
              <a:ext uri="{FF2B5EF4-FFF2-40B4-BE49-F238E27FC236}">
                <a16:creationId xmlns:a16="http://schemas.microsoft.com/office/drawing/2014/main" id="{F6BA41D4-C25B-C576-8248-EB7DD66B1FE1}"/>
              </a:ext>
            </a:extLst>
          </p:cNvPr>
          <p:cNvSpPr txBox="1">
            <a:spLocks/>
          </p:cNvSpPr>
          <p:nvPr/>
        </p:nvSpPr>
        <p:spPr>
          <a:xfrm>
            <a:off x="221226" y="1433408"/>
            <a:ext cx="418170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7" name="Straight Connector 6">
            <a:extLst>
              <a:ext uri="{FF2B5EF4-FFF2-40B4-BE49-F238E27FC236}">
                <a16:creationId xmlns:a16="http://schemas.microsoft.com/office/drawing/2014/main" id="{88106745-4BF5-388C-3AE2-A7557D24EA6C}"/>
              </a:ext>
            </a:extLst>
          </p:cNvPr>
          <p:cNvCxnSpPr>
            <a:cxnSpLocks/>
          </p:cNvCxnSpPr>
          <p:nvPr/>
        </p:nvCxnSpPr>
        <p:spPr>
          <a:xfrm>
            <a:off x="221622" y="1941083"/>
            <a:ext cx="583643"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1C18C41B-2DF6-8B65-5DB1-B0915F85DC75}"/>
              </a:ext>
            </a:extLst>
          </p:cNvPr>
          <p:cNvSpPr txBox="1"/>
          <p:nvPr/>
        </p:nvSpPr>
        <p:spPr>
          <a:xfrm>
            <a:off x="4741071" y="2086678"/>
            <a:ext cx="4181702" cy="1738562"/>
          </a:xfrm>
          <a:prstGeom prst="rect">
            <a:avLst/>
          </a:prstGeom>
          <a:noFill/>
        </p:spPr>
        <p:txBody>
          <a:bodyPr wrap="square" lIns="0" tIns="0" rIns="0" bIns="0" rtlCol="0">
            <a:noAutofit/>
          </a:bodyPr>
          <a:lstStyle/>
          <a:p>
            <a:pPr marL="243000" lvl="1" indent="-162000">
              <a:spcAft>
                <a:spcPts val="1200"/>
              </a:spcAft>
              <a:buClr>
                <a:schemeClr val="tx1"/>
              </a:buClr>
              <a:buSzPct val="100000"/>
              <a:buFont typeface="Trebuchet MS" panose="020B0603020202020204" pitchFamily="34" charset="0"/>
              <a:buChar char="•"/>
            </a:pPr>
            <a:r>
              <a:rPr lang="en-US" sz="12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a:p>
            <a:pPr marL="243000" lvl="1" indent="-162000">
              <a:spcAft>
                <a:spcPts val="1200"/>
              </a:spcAft>
              <a:buClr>
                <a:schemeClr val="tx1"/>
              </a:buClr>
              <a:buSzPct val="100000"/>
              <a:buFont typeface="Trebuchet MS" panose="020B0603020202020204" pitchFamily="34" charset="0"/>
              <a:buChar char="•"/>
            </a:pPr>
            <a:r>
              <a:rPr lang="en-US" sz="12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sp>
        <p:nvSpPr>
          <p:cNvPr id="11" name="Text Placeholder 19">
            <a:extLst>
              <a:ext uri="{FF2B5EF4-FFF2-40B4-BE49-F238E27FC236}">
                <a16:creationId xmlns:a16="http://schemas.microsoft.com/office/drawing/2014/main" id="{EDFA2A3D-F546-9186-4E6C-FEA6436F7D7C}"/>
              </a:ext>
            </a:extLst>
          </p:cNvPr>
          <p:cNvSpPr txBox="1">
            <a:spLocks/>
          </p:cNvSpPr>
          <p:nvPr/>
        </p:nvSpPr>
        <p:spPr>
          <a:xfrm>
            <a:off x="4741070" y="1433408"/>
            <a:ext cx="418170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2" name="Straight Connector 11">
            <a:extLst>
              <a:ext uri="{FF2B5EF4-FFF2-40B4-BE49-F238E27FC236}">
                <a16:creationId xmlns:a16="http://schemas.microsoft.com/office/drawing/2014/main" id="{03DEC45D-EBBB-EAF2-20DE-6F73A2966C01}"/>
              </a:ext>
            </a:extLst>
          </p:cNvPr>
          <p:cNvCxnSpPr>
            <a:cxnSpLocks/>
          </p:cNvCxnSpPr>
          <p:nvPr/>
        </p:nvCxnSpPr>
        <p:spPr>
          <a:xfrm>
            <a:off x="4741466" y="1941083"/>
            <a:ext cx="583643"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18" name="Chart 17">
            <a:extLst>
              <a:ext uri="{FF2B5EF4-FFF2-40B4-BE49-F238E27FC236}">
                <a16:creationId xmlns:a16="http://schemas.microsoft.com/office/drawing/2014/main" id="{58EE2738-1E33-E6FB-555E-6662D5F20610}"/>
              </a:ext>
            </a:extLst>
          </p:cNvPr>
          <p:cNvGraphicFramePr/>
          <p:nvPr>
            <p:extLst>
              <p:ext uri="{D42A27DB-BD31-4B8C-83A1-F6EECF244321}">
                <p14:modId xmlns:p14="http://schemas.microsoft.com/office/powerpoint/2010/main" val="386190928"/>
              </p:ext>
            </p:extLst>
          </p:nvPr>
        </p:nvGraphicFramePr>
        <p:xfrm>
          <a:off x="221224" y="4070059"/>
          <a:ext cx="4181700" cy="205066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9" name="Chart 18">
            <a:extLst>
              <a:ext uri="{FF2B5EF4-FFF2-40B4-BE49-F238E27FC236}">
                <a16:creationId xmlns:a16="http://schemas.microsoft.com/office/drawing/2014/main" id="{A17543A6-E36D-8417-A346-3C8459DE3205}"/>
              </a:ext>
            </a:extLst>
          </p:cNvPr>
          <p:cNvGraphicFramePr/>
          <p:nvPr>
            <p:extLst>
              <p:ext uri="{D42A27DB-BD31-4B8C-83A1-F6EECF244321}">
                <p14:modId xmlns:p14="http://schemas.microsoft.com/office/powerpoint/2010/main" val="4225825308"/>
              </p:ext>
            </p:extLst>
          </p:nvPr>
        </p:nvGraphicFramePr>
        <p:xfrm>
          <a:off x="4741070" y="4070059"/>
          <a:ext cx="4181700" cy="2050661"/>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56681803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B744F8A-9139-4648-8E12-788CBE55F25E}"/>
              </a:ext>
            </a:extLst>
          </p:cNvPr>
          <p:cNvSpPr>
            <a:spLocks noGrp="1"/>
          </p:cNvSpPr>
          <p:nvPr>
            <p:ph type="title"/>
          </p:nvPr>
        </p:nvSpPr>
        <p:spPr/>
        <p:txBody>
          <a:bodyPr/>
          <a:lstStyle/>
          <a:p>
            <a:r>
              <a:rPr lang="en-US" dirty="0"/>
              <a:t>Three-Column Numbered Banner Cards</a:t>
            </a:r>
          </a:p>
        </p:txBody>
      </p:sp>
      <p:sp>
        <p:nvSpPr>
          <p:cNvPr id="3" name="Shape0_20221011_134840">
            <a:extLst>
              <a:ext uri="{FF2B5EF4-FFF2-40B4-BE49-F238E27FC236}">
                <a16:creationId xmlns:a16="http://schemas.microsoft.com/office/drawing/2014/main" id="{36F609D7-A7BF-431F-BE13-D6DD19DDDD6F}"/>
              </a:ext>
            </a:extLst>
          </p:cNvPr>
          <p:cNvSpPr/>
          <p:nvPr/>
        </p:nvSpPr>
        <p:spPr>
          <a:xfrm>
            <a:off x="221226" y="1717847"/>
            <a:ext cx="2825872" cy="4240524"/>
          </a:xfrm>
          <a:prstGeom prst="rect">
            <a:avLst/>
          </a:prstGeom>
          <a:noFill/>
          <a:ln>
            <a:solidFill>
              <a:srgbClr val="E0E0E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501427">
              <a:defRPr/>
            </a:pPr>
            <a:endParaRPr lang="en-IN" sz="2000" dirty="0">
              <a:solidFill>
                <a:prstClr val="white"/>
              </a:solidFill>
            </a:endParaRPr>
          </a:p>
        </p:txBody>
      </p:sp>
      <p:sp>
        <p:nvSpPr>
          <p:cNvPr id="4" name="Pentagon 37">
            <a:extLst>
              <a:ext uri="{FF2B5EF4-FFF2-40B4-BE49-F238E27FC236}">
                <a16:creationId xmlns:a16="http://schemas.microsoft.com/office/drawing/2014/main" id="{501DBD45-C072-40BE-B1ED-A36089B137A1}"/>
              </a:ext>
            </a:extLst>
          </p:cNvPr>
          <p:cNvSpPr/>
          <p:nvPr/>
        </p:nvSpPr>
        <p:spPr>
          <a:xfrm rot="5400000">
            <a:off x="987670" y="951275"/>
            <a:ext cx="1292856" cy="2826000"/>
          </a:xfrm>
          <a:prstGeom prst="homePlate">
            <a:avLst>
              <a:gd name="adj" fmla="val 32372"/>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6" name="TextBox 5">
            <a:extLst>
              <a:ext uri="{FF2B5EF4-FFF2-40B4-BE49-F238E27FC236}">
                <a16:creationId xmlns:a16="http://schemas.microsoft.com/office/drawing/2014/main" id="{4D4B7AB3-0DE1-44E1-9625-FFF2D5B483BB}"/>
              </a:ext>
            </a:extLst>
          </p:cNvPr>
          <p:cNvSpPr txBox="1"/>
          <p:nvPr/>
        </p:nvSpPr>
        <p:spPr>
          <a:xfrm>
            <a:off x="382518" y="3354139"/>
            <a:ext cx="2503287" cy="276999"/>
          </a:xfrm>
          <a:prstGeom prst="rect">
            <a:avLst/>
          </a:prstGeom>
          <a:noFill/>
        </p:spPr>
        <p:txBody>
          <a:bodyPr vert="horz" lIns="0" tIns="0" rIns="0" bIns="0" rtlCol="0" anchor="b">
            <a:normAutofit/>
          </a:bodyPr>
          <a:lstStyle/>
          <a:p>
            <a:pPr algn="ctr" defTabSz="1501427">
              <a:buSzPct val="100000"/>
              <a:defRPr/>
            </a:pPr>
            <a:r>
              <a:rPr lang="en-US" b="1" dirty="0">
                <a:solidFill>
                  <a:schemeClr val="tx1">
                    <a:lumMod val="100000"/>
                  </a:schemeClr>
                </a:solidFill>
              </a:rPr>
              <a:t>Title</a:t>
            </a:r>
          </a:p>
        </p:txBody>
      </p:sp>
      <p:sp>
        <p:nvSpPr>
          <p:cNvPr id="7" name="TextBox 6">
            <a:extLst>
              <a:ext uri="{FF2B5EF4-FFF2-40B4-BE49-F238E27FC236}">
                <a16:creationId xmlns:a16="http://schemas.microsoft.com/office/drawing/2014/main" id="{58B6AFDD-40E3-4BF7-92D5-1D18F2F96D85}"/>
              </a:ext>
            </a:extLst>
          </p:cNvPr>
          <p:cNvSpPr txBox="1"/>
          <p:nvPr/>
        </p:nvSpPr>
        <p:spPr>
          <a:xfrm>
            <a:off x="382518" y="3751678"/>
            <a:ext cx="2503287" cy="2012514"/>
          </a:xfrm>
          <a:prstGeom prst="rect">
            <a:avLst/>
          </a:prstGeom>
          <a:noFill/>
        </p:spPr>
        <p:txBody>
          <a:bodyPr vert="horz" lIns="0" tIns="0" rIns="0" bIns="0" rtlCol="0">
            <a:normAutofit/>
          </a:bodyPr>
          <a:lstStyle/>
          <a:p>
            <a:pPr algn="ctr" defTabSz="1501427">
              <a:buSzPct val="100000"/>
              <a:defRPr/>
            </a:pPr>
            <a:r>
              <a:rPr lang="en-US" dirty="0">
                <a:solidFill>
                  <a:schemeClr val="tx1">
                    <a:lumMod val="100000"/>
                  </a:schemeClr>
                </a:solidFill>
              </a:rPr>
              <a:t>Lorem ipsum dolor sit amet, consectetur adipiscing elit. Ut tempor, quam et mattis pulvinar, mauris ligula suscipit arcu, sed elementum diam leo at magna. Curabitur maximus sodales massa</a:t>
            </a:r>
          </a:p>
        </p:txBody>
      </p:sp>
      <p:sp>
        <p:nvSpPr>
          <p:cNvPr id="8" name="Shape1_20221011_134840">
            <a:extLst>
              <a:ext uri="{FF2B5EF4-FFF2-40B4-BE49-F238E27FC236}">
                <a16:creationId xmlns:a16="http://schemas.microsoft.com/office/drawing/2014/main" id="{C9632496-2742-44C2-B789-AAFA5E269A55}"/>
              </a:ext>
            </a:extLst>
          </p:cNvPr>
          <p:cNvSpPr/>
          <p:nvPr/>
        </p:nvSpPr>
        <p:spPr>
          <a:xfrm>
            <a:off x="3159062" y="1717847"/>
            <a:ext cx="2825872" cy="4240524"/>
          </a:xfrm>
          <a:prstGeom prst="rect">
            <a:avLst/>
          </a:prstGeom>
          <a:noFill/>
          <a:ln>
            <a:solidFill>
              <a:srgbClr val="E0E0E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501427">
              <a:defRPr/>
            </a:pPr>
            <a:endParaRPr lang="en-IN" sz="2000" dirty="0">
              <a:solidFill>
                <a:prstClr val="white"/>
              </a:solidFill>
            </a:endParaRPr>
          </a:p>
        </p:txBody>
      </p:sp>
      <p:sp>
        <p:nvSpPr>
          <p:cNvPr id="9" name="Pentagon 108">
            <a:extLst>
              <a:ext uri="{FF2B5EF4-FFF2-40B4-BE49-F238E27FC236}">
                <a16:creationId xmlns:a16="http://schemas.microsoft.com/office/drawing/2014/main" id="{01AB16A7-787F-44A2-9A2E-93B50094C139}"/>
              </a:ext>
            </a:extLst>
          </p:cNvPr>
          <p:cNvSpPr/>
          <p:nvPr/>
        </p:nvSpPr>
        <p:spPr>
          <a:xfrm rot="5400000">
            <a:off x="3925506" y="951279"/>
            <a:ext cx="1292859" cy="2826000"/>
          </a:xfrm>
          <a:prstGeom prst="homePlate">
            <a:avLst>
              <a:gd name="adj" fmla="val 32372"/>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11" name="Shape1_20210709_090402">
            <a:extLst>
              <a:ext uri="{FF2B5EF4-FFF2-40B4-BE49-F238E27FC236}">
                <a16:creationId xmlns:a16="http://schemas.microsoft.com/office/drawing/2014/main" id="{5C2ED375-10FA-44F7-B977-92DDD30C992C}"/>
              </a:ext>
            </a:extLst>
          </p:cNvPr>
          <p:cNvSpPr txBox="1"/>
          <p:nvPr/>
        </p:nvSpPr>
        <p:spPr>
          <a:xfrm>
            <a:off x="3320356" y="3354139"/>
            <a:ext cx="2503287" cy="276999"/>
          </a:xfrm>
          <a:prstGeom prst="rect">
            <a:avLst/>
          </a:prstGeom>
          <a:noFill/>
        </p:spPr>
        <p:txBody>
          <a:bodyPr vert="horz" lIns="0" tIns="0" rIns="0" bIns="0" rtlCol="0" anchor="b">
            <a:normAutofit/>
          </a:bodyPr>
          <a:lstStyle/>
          <a:p>
            <a:pPr algn="ctr" defTabSz="1501427">
              <a:buSzPct val="100000"/>
              <a:defRPr/>
            </a:pPr>
            <a:r>
              <a:rPr lang="en-US" b="1" dirty="0">
                <a:solidFill>
                  <a:schemeClr val="tx1">
                    <a:lumMod val="100000"/>
                  </a:schemeClr>
                </a:solidFill>
              </a:rPr>
              <a:t>Title</a:t>
            </a:r>
          </a:p>
        </p:txBody>
      </p:sp>
      <p:sp>
        <p:nvSpPr>
          <p:cNvPr id="12" name="TextBox 11">
            <a:extLst>
              <a:ext uri="{FF2B5EF4-FFF2-40B4-BE49-F238E27FC236}">
                <a16:creationId xmlns:a16="http://schemas.microsoft.com/office/drawing/2014/main" id="{C667226F-5E76-47CA-83BC-9556C0B79A9A}"/>
              </a:ext>
            </a:extLst>
          </p:cNvPr>
          <p:cNvSpPr txBox="1"/>
          <p:nvPr/>
        </p:nvSpPr>
        <p:spPr>
          <a:xfrm>
            <a:off x="3320356" y="3751678"/>
            <a:ext cx="2503287" cy="2012514"/>
          </a:xfrm>
          <a:prstGeom prst="rect">
            <a:avLst/>
          </a:prstGeom>
          <a:noFill/>
        </p:spPr>
        <p:txBody>
          <a:bodyPr vert="horz" lIns="0" tIns="0" rIns="0" bIns="0" rtlCol="0">
            <a:normAutofit/>
          </a:bodyPr>
          <a:lstStyle/>
          <a:p>
            <a:pPr algn="ctr" defTabSz="1501427">
              <a:buSzPct val="100000"/>
              <a:defRPr/>
            </a:pPr>
            <a:r>
              <a:rPr lang="en-US" dirty="0">
                <a:solidFill>
                  <a:schemeClr val="tx1">
                    <a:lumMod val="100000"/>
                  </a:schemeClr>
                </a:solidFill>
              </a:rPr>
              <a:t>Lorem ipsum dolor sit amet, consectetur adipiscing elit. Ut tempor, quam et mattis pulvinar, mauris ligula suscipit arcu, sed elementum diam leo at magna. Curabitur maximus sodales massa</a:t>
            </a:r>
          </a:p>
        </p:txBody>
      </p:sp>
      <p:sp>
        <p:nvSpPr>
          <p:cNvPr id="13" name="Shape2_20221011_134840">
            <a:extLst>
              <a:ext uri="{FF2B5EF4-FFF2-40B4-BE49-F238E27FC236}">
                <a16:creationId xmlns:a16="http://schemas.microsoft.com/office/drawing/2014/main" id="{A834E2D5-5FEC-4B90-87C3-4998D411B557}"/>
              </a:ext>
            </a:extLst>
          </p:cNvPr>
          <p:cNvSpPr/>
          <p:nvPr/>
        </p:nvSpPr>
        <p:spPr>
          <a:xfrm>
            <a:off x="6096902" y="1717847"/>
            <a:ext cx="2825872" cy="4240524"/>
          </a:xfrm>
          <a:prstGeom prst="rect">
            <a:avLst/>
          </a:prstGeom>
          <a:noFill/>
          <a:ln>
            <a:solidFill>
              <a:srgbClr val="E0E0E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501427">
              <a:defRPr/>
            </a:pPr>
            <a:endParaRPr lang="en-IN" sz="2000" dirty="0">
              <a:solidFill>
                <a:prstClr val="white"/>
              </a:solidFill>
            </a:endParaRPr>
          </a:p>
        </p:txBody>
      </p:sp>
      <p:sp>
        <p:nvSpPr>
          <p:cNvPr id="14" name="Pentagon 117">
            <a:extLst>
              <a:ext uri="{FF2B5EF4-FFF2-40B4-BE49-F238E27FC236}">
                <a16:creationId xmlns:a16="http://schemas.microsoft.com/office/drawing/2014/main" id="{5E94F3D5-7654-4E55-9DEC-75FC9B8AB6AC}"/>
              </a:ext>
            </a:extLst>
          </p:cNvPr>
          <p:cNvSpPr/>
          <p:nvPr/>
        </p:nvSpPr>
        <p:spPr>
          <a:xfrm rot="5400000">
            <a:off x="6863345" y="951280"/>
            <a:ext cx="1292857" cy="2826000"/>
          </a:xfrm>
          <a:prstGeom prst="homePlate">
            <a:avLst>
              <a:gd name="adj" fmla="val 32372"/>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16" name="Shape1_20210709_090405">
            <a:extLst>
              <a:ext uri="{FF2B5EF4-FFF2-40B4-BE49-F238E27FC236}">
                <a16:creationId xmlns:a16="http://schemas.microsoft.com/office/drawing/2014/main" id="{2B1887D6-414B-488B-9C9A-6D2237FA1F2E}"/>
              </a:ext>
            </a:extLst>
          </p:cNvPr>
          <p:cNvSpPr txBox="1"/>
          <p:nvPr/>
        </p:nvSpPr>
        <p:spPr>
          <a:xfrm>
            <a:off x="6258194" y="3354139"/>
            <a:ext cx="2503287" cy="276999"/>
          </a:xfrm>
          <a:prstGeom prst="rect">
            <a:avLst/>
          </a:prstGeom>
          <a:noFill/>
        </p:spPr>
        <p:txBody>
          <a:bodyPr vert="horz" lIns="0" tIns="0" rIns="0" bIns="0" rtlCol="0" anchor="b">
            <a:normAutofit/>
          </a:bodyPr>
          <a:lstStyle/>
          <a:p>
            <a:pPr algn="ctr" defTabSz="1501427">
              <a:buSzPct val="100000"/>
              <a:defRPr/>
            </a:pPr>
            <a:r>
              <a:rPr lang="en-US" b="1" dirty="0">
                <a:solidFill>
                  <a:schemeClr val="tx1">
                    <a:lumMod val="100000"/>
                  </a:schemeClr>
                </a:solidFill>
              </a:rPr>
              <a:t>Title</a:t>
            </a:r>
          </a:p>
        </p:txBody>
      </p:sp>
      <p:sp>
        <p:nvSpPr>
          <p:cNvPr id="17" name="TextBox 16">
            <a:extLst>
              <a:ext uri="{FF2B5EF4-FFF2-40B4-BE49-F238E27FC236}">
                <a16:creationId xmlns:a16="http://schemas.microsoft.com/office/drawing/2014/main" id="{93CE210C-4B0F-4269-B33D-86431E138F2F}"/>
              </a:ext>
            </a:extLst>
          </p:cNvPr>
          <p:cNvSpPr txBox="1"/>
          <p:nvPr/>
        </p:nvSpPr>
        <p:spPr>
          <a:xfrm>
            <a:off x="6258194" y="3751678"/>
            <a:ext cx="2503287" cy="2012514"/>
          </a:xfrm>
          <a:prstGeom prst="rect">
            <a:avLst/>
          </a:prstGeom>
          <a:noFill/>
        </p:spPr>
        <p:txBody>
          <a:bodyPr vert="horz" lIns="0" tIns="0" rIns="0" bIns="0" rtlCol="0">
            <a:normAutofit/>
          </a:bodyPr>
          <a:lstStyle/>
          <a:p>
            <a:pPr algn="ctr" defTabSz="1501427">
              <a:buSzPct val="100000"/>
              <a:defRPr/>
            </a:pPr>
            <a:r>
              <a:rPr lang="en-US" dirty="0">
                <a:solidFill>
                  <a:schemeClr val="tx1">
                    <a:lumMod val="100000"/>
                  </a:schemeClr>
                </a:solidFill>
              </a:rPr>
              <a:t>Lorem ipsum dolor sit amet, consectetur adipiscing elit. Ut tempor, quam et mattis pulvinar, mauris ligula suscipit arcu, sed elementum diam leo at magna. Curabitur maximus sodales massa</a:t>
            </a:r>
          </a:p>
        </p:txBody>
      </p:sp>
      <p:grpSp>
        <p:nvGrpSpPr>
          <p:cNvPr id="28" name="Group 27">
            <a:extLst>
              <a:ext uri="{FF2B5EF4-FFF2-40B4-BE49-F238E27FC236}">
                <a16:creationId xmlns:a16="http://schemas.microsoft.com/office/drawing/2014/main" id="{EA728D11-D72D-4375-A31A-CBEB3EBBAF8A}"/>
              </a:ext>
            </a:extLst>
          </p:cNvPr>
          <p:cNvGrpSpPr/>
          <p:nvPr/>
        </p:nvGrpSpPr>
        <p:grpSpPr>
          <a:xfrm>
            <a:off x="1387768" y="1354232"/>
            <a:ext cx="492464" cy="493200"/>
            <a:chOff x="1566058" y="1145913"/>
            <a:chExt cx="492464" cy="656618"/>
          </a:xfrm>
        </p:grpSpPr>
        <p:sp>
          <p:nvSpPr>
            <p:cNvPr id="18" name="Oval 17">
              <a:extLst>
                <a:ext uri="{FF2B5EF4-FFF2-40B4-BE49-F238E27FC236}">
                  <a16:creationId xmlns:a16="http://schemas.microsoft.com/office/drawing/2014/main" id="{8DFC2F97-45DD-43F2-AF16-3FEADD2F3380}"/>
                </a:ext>
              </a:extLst>
            </p:cNvPr>
            <p:cNvSpPr>
              <a:spLocks noChangeAspect="1"/>
            </p:cNvSpPr>
            <p:nvPr/>
          </p:nvSpPr>
          <p:spPr>
            <a:xfrm>
              <a:off x="1566058" y="1145913"/>
              <a:ext cx="492464" cy="656618"/>
            </a:xfrm>
            <a:prstGeom prst="ellipse">
              <a:avLst/>
            </a:pr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19" name="Oval 18">
              <a:extLst>
                <a:ext uri="{FF2B5EF4-FFF2-40B4-BE49-F238E27FC236}">
                  <a16:creationId xmlns:a16="http://schemas.microsoft.com/office/drawing/2014/main" id="{864C92C4-50D1-48B2-A584-3F6E0124E073}"/>
                </a:ext>
              </a:extLst>
            </p:cNvPr>
            <p:cNvSpPr>
              <a:spLocks noChangeAspect="1"/>
            </p:cNvSpPr>
            <p:nvPr/>
          </p:nvSpPr>
          <p:spPr>
            <a:xfrm>
              <a:off x="1608795" y="1202894"/>
              <a:ext cx="406991" cy="542656"/>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501427">
                <a:defRPr/>
              </a:pPr>
              <a:r>
                <a:rPr lang="en-US" sz="2000" b="1" dirty="0">
                  <a:solidFill>
                    <a:schemeClr val="tx1">
                      <a:lumMod val="100000"/>
                    </a:schemeClr>
                  </a:solidFill>
                </a:rPr>
                <a:t>01</a:t>
              </a:r>
              <a:endParaRPr lang="en-IN" sz="2000" b="1" dirty="0">
                <a:solidFill>
                  <a:schemeClr val="tx1">
                    <a:lumMod val="100000"/>
                  </a:schemeClr>
                </a:solidFill>
              </a:endParaRPr>
            </a:p>
          </p:txBody>
        </p:sp>
      </p:grpSp>
      <p:grpSp>
        <p:nvGrpSpPr>
          <p:cNvPr id="27" name="Group 26">
            <a:extLst>
              <a:ext uri="{FF2B5EF4-FFF2-40B4-BE49-F238E27FC236}">
                <a16:creationId xmlns:a16="http://schemas.microsoft.com/office/drawing/2014/main" id="{91DEA937-F835-4701-89D4-443B6CC69356}"/>
              </a:ext>
            </a:extLst>
          </p:cNvPr>
          <p:cNvGrpSpPr/>
          <p:nvPr/>
        </p:nvGrpSpPr>
        <p:grpSpPr>
          <a:xfrm>
            <a:off x="4325605" y="1354232"/>
            <a:ext cx="492464" cy="493200"/>
            <a:chOff x="4322135" y="1145913"/>
            <a:chExt cx="492464" cy="656618"/>
          </a:xfrm>
        </p:grpSpPr>
        <p:sp>
          <p:nvSpPr>
            <p:cNvPr id="20" name="Oval 19">
              <a:extLst>
                <a:ext uri="{FF2B5EF4-FFF2-40B4-BE49-F238E27FC236}">
                  <a16:creationId xmlns:a16="http://schemas.microsoft.com/office/drawing/2014/main" id="{65285068-57F1-479B-9BB5-55514863C02D}"/>
                </a:ext>
              </a:extLst>
            </p:cNvPr>
            <p:cNvSpPr>
              <a:spLocks noChangeAspect="1"/>
            </p:cNvSpPr>
            <p:nvPr/>
          </p:nvSpPr>
          <p:spPr>
            <a:xfrm>
              <a:off x="4322135" y="1145913"/>
              <a:ext cx="492464" cy="656618"/>
            </a:xfrm>
            <a:prstGeom prst="ellipse">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21" name="Shape0_20210709_090402">
              <a:extLst>
                <a:ext uri="{FF2B5EF4-FFF2-40B4-BE49-F238E27FC236}">
                  <a16:creationId xmlns:a16="http://schemas.microsoft.com/office/drawing/2014/main" id="{A9B98BE6-6A85-4AF8-9023-F9F2627BA7CA}"/>
                </a:ext>
              </a:extLst>
            </p:cNvPr>
            <p:cNvSpPr>
              <a:spLocks noChangeAspect="1"/>
            </p:cNvSpPr>
            <p:nvPr/>
          </p:nvSpPr>
          <p:spPr>
            <a:xfrm>
              <a:off x="4364872" y="1202894"/>
              <a:ext cx="406991" cy="542656"/>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501427">
                <a:defRPr/>
              </a:pPr>
              <a:r>
                <a:rPr lang="en-US" sz="2000" b="1" dirty="0">
                  <a:solidFill>
                    <a:schemeClr val="tx1">
                      <a:lumMod val="100000"/>
                    </a:schemeClr>
                  </a:solidFill>
                </a:rPr>
                <a:t>02</a:t>
              </a:r>
              <a:endParaRPr lang="en-IN" sz="2000" b="1" dirty="0">
                <a:solidFill>
                  <a:schemeClr val="tx1">
                    <a:lumMod val="100000"/>
                  </a:schemeClr>
                </a:solidFill>
              </a:endParaRPr>
            </a:p>
          </p:txBody>
        </p:sp>
      </p:grpSp>
      <p:grpSp>
        <p:nvGrpSpPr>
          <p:cNvPr id="26" name="Group 25">
            <a:extLst>
              <a:ext uri="{FF2B5EF4-FFF2-40B4-BE49-F238E27FC236}">
                <a16:creationId xmlns:a16="http://schemas.microsoft.com/office/drawing/2014/main" id="{FB79175B-D5F7-4496-9E41-B5C42E7FBB1C}"/>
              </a:ext>
            </a:extLst>
          </p:cNvPr>
          <p:cNvGrpSpPr/>
          <p:nvPr/>
        </p:nvGrpSpPr>
        <p:grpSpPr>
          <a:xfrm>
            <a:off x="7263441" y="1354232"/>
            <a:ext cx="492464" cy="493200"/>
            <a:chOff x="7078210" y="1145913"/>
            <a:chExt cx="492464" cy="656618"/>
          </a:xfrm>
        </p:grpSpPr>
        <p:sp>
          <p:nvSpPr>
            <p:cNvPr id="22" name="Oval 21">
              <a:extLst>
                <a:ext uri="{FF2B5EF4-FFF2-40B4-BE49-F238E27FC236}">
                  <a16:creationId xmlns:a16="http://schemas.microsoft.com/office/drawing/2014/main" id="{F16328C5-472F-4EE5-BA26-0A491246DCF1}"/>
                </a:ext>
              </a:extLst>
            </p:cNvPr>
            <p:cNvSpPr>
              <a:spLocks noChangeAspect="1"/>
            </p:cNvSpPr>
            <p:nvPr/>
          </p:nvSpPr>
          <p:spPr>
            <a:xfrm>
              <a:off x="7078210" y="1145913"/>
              <a:ext cx="492464" cy="656618"/>
            </a:xfrm>
            <a:prstGeom prst="ellipse">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23" name="Shape0_20210709_090405">
              <a:extLst>
                <a:ext uri="{FF2B5EF4-FFF2-40B4-BE49-F238E27FC236}">
                  <a16:creationId xmlns:a16="http://schemas.microsoft.com/office/drawing/2014/main" id="{2FF0CD88-A8EE-463B-BE6F-03BF260E3F2E}"/>
                </a:ext>
              </a:extLst>
            </p:cNvPr>
            <p:cNvSpPr>
              <a:spLocks noChangeAspect="1"/>
            </p:cNvSpPr>
            <p:nvPr/>
          </p:nvSpPr>
          <p:spPr>
            <a:xfrm>
              <a:off x="7120946" y="1202894"/>
              <a:ext cx="406991" cy="542656"/>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501427">
                <a:defRPr/>
              </a:pPr>
              <a:r>
                <a:rPr lang="en-US" sz="2000" b="1" dirty="0">
                  <a:solidFill>
                    <a:schemeClr val="tx1">
                      <a:lumMod val="100000"/>
                    </a:schemeClr>
                  </a:solidFill>
                </a:rPr>
                <a:t>03</a:t>
              </a:r>
              <a:endParaRPr lang="en-IN" sz="2000" b="1" dirty="0">
                <a:solidFill>
                  <a:schemeClr val="tx1">
                    <a:lumMod val="100000"/>
                  </a:schemeClr>
                </a:solidFill>
              </a:endParaRPr>
            </a:p>
          </p:txBody>
        </p:sp>
      </p:grpSp>
      <p:grpSp>
        <p:nvGrpSpPr>
          <p:cNvPr id="29" name="Group 28">
            <a:extLst>
              <a:ext uri="{FF2B5EF4-FFF2-40B4-BE49-F238E27FC236}">
                <a16:creationId xmlns:a16="http://schemas.microsoft.com/office/drawing/2014/main" id="{A4B340B0-A752-464A-946E-A8067F39B5F5}"/>
              </a:ext>
            </a:extLst>
          </p:cNvPr>
          <p:cNvGrpSpPr/>
          <p:nvPr/>
        </p:nvGrpSpPr>
        <p:grpSpPr>
          <a:xfrm>
            <a:off x="1259725" y="2067831"/>
            <a:ext cx="748550" cy="748800"/>
            <a:chOff x="3071135" y="1760585"/>
            <a:chExt cx="475200" cy="633600"/>
          </a:xfrm>
          <a:solidFill>
            <a:schemeClr val="bg1"/>
          </a:solidFill>
        </p:grpSpPr>
        <p:sp>
          <p:nvSpPr>
            <p:cNvPr id="30" name="Accent">
              <a:extLst>
                <a:ext uri="{FF2B5EF4-FFF2-40B4-BE49-F238E27FC236}">
                  <a16:creationId xmlns:a16="http://schemas.microsoft.com/office/drawing/2014/main" id="{3383C896-F40A-4473-8D7B-E57BE67F84A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31" name="Outline">
              <a:extLst>
                <a:ext uri="{FF2B5EF4-FFF2-40B4-BE49-F238E27FC236}">
                  <a16:creationId xmlns:a16="http://schemas.microsoft.com/office/drawing/2014/main" id="{B976593D-062A-49EE-B3C0-8219437A784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grpSp>
        <p:nvGrpSpPr>
          <p:cNvPr id="36" name="Group 35">
            <a:extLst>
              <a:ext uri="{FF2B5EF4-FFF2-40B4-BE49-F238E27FC236}">
                <a16:creationId xmlns:a16="http://schemas.microsoft.com/office/drawing/2014/main" id="{D39B576A-5F2C-42B2-88BA-B7280695ED9B}"/>
              </a:ext>
            </a:extLst>
          </p:cNvPr>
          <p:cNvGrpSpPr/>
          <p:nvPr/>
        </p:nvGrpSpPr>
        <p:grpSpPr>
          <a:xfrm>
            <a:off x="4197561" y="2067831"/>
            <a:ext cx="748550" cy="748800"/>
            <a:chOff x="3071135" y="1760585"/>
            <a:chExt cx="475200" cy="633600"/>
          </a:xfrm>
          <a:solidFill>
            <a:schemeClr val="bg1"/>
          </a:solidFill>
        </p:grpSpPr>
        <p:sp>
          <p:nvSpPr>
            <p:cNvPr id="37" name="Accent">
              <a:extLst>
                <a:ext uri="{FF2B5EF4-FFF2-40B4-BE49-F238E27FC236}">
                  <a16:creationId xmlns:a16="http://schemas.microsoft.com/office/drawing/2014/main" id="{9A9934CA-B16E-4171-9A91-D216B64D297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38" name="Outline">
              <a:extLst>
                <a:ext uri="{FF2B5EF4-FFF2-40B4-BE49-F238E27FC236}">
                  <a16:creationId xmlns:a16="http://schemas.microsoft.com/office/drawing/2014/main" id="{BA8A4406-CE54-4377-8176-3F58C36126B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grpSp>
        <p:nvGrpSpPr>
          <p:cNvPr id="39" name="Group 38">
            <a:extLst>
              <a:ext uri="{FF2B5EF4-FFF2-40B4-BE49-F238E27FC236}">
                <a16:creationId xmlns:a16="http://schemas.microsoft.com/office/drawing/2014/main" id="{7E9B2B41-04B2-4CCA-B3E3-F8204FDAA06B}"/>
              </a:ext>
            </a:extLst>
          </p:cNvPr>
          <p:cNvGrpSpPr/>
          <p:nvPr/>
        </p:nvGrpSpPr>
        <p:grpSpPr>
          <a:xfrm>
            <a:off x="7135398" y="2067831"/>
            <a:ext cx="748550" cy="748800"/>
            <a:chOff x="3071135" y="1760585"/>
            <a:chExt cx="475200" cy="633600"/>
          </a:xfrm>
          <a:solidFill>
            <a:schemeClr val="bg1"/>
          </a:solidFill>
        </p:grpSpPr>
        <p:sp>
          <p:nvSpPr>
            <p:cNvPr id="40" name="Accent">
              <a:extLst>
                <a:ext uri="{FF2B5EF4-FFF2-40B4-BE49-F238E27FC236}">
                  <a16:creationId xmlns:a16="http://schemas.microsoft.com/office/drawing/2014/main" id="{EF2026E1-CCC7-41E7-9AC1-377E6ACE7DA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41" name="Outline">
              <a:extLst>
                <a:ext uri="{FF2B5EF4-FFF2-40B4-BE49-F238E27FC236}">
                  <a16:creationId xmlns:a16="http://schemas.microsoft.com/office/drawing/2014/main" id="{A9FAD0A2-C794-4FF6-851E-121A2ABF649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42" name="Rectangle 41">
            <a:extLst>
              <a:ext uri="{FF2B5EF4-FFF2-40B4-BE49-F238E27FC236}">
                <a16:creationId xmlns:a16="http://schemas.microsoft.com/office/drawing/2014/main" id="{79CF3DD4-358A-4F9B-9916-7758BE2C0023}"/>
              </a:ext>
            </a:extLst>
          </p:cNvPr>
          <p:cNvSpPr/>
          <p:nvPr/>
        </p:nvSpPr>
        <p:spPr>
          <a:xfrm>
            <a:off x="363439" y="5950021"/>
            <a:ext cx="2541446" cy="6533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3" name="Rectangle 42">
            <a:extLst>
              <a:ext uri="{FF2B5EF4-FFF2-40B4-BE49-F238E27FC236}">
                <a16:creationId xmlns:a16="http://schemas.microsoft.com/office/drawing/2014/main" id="{DE2153C0-FE9F-42D2-AA3D-983D167EAA76}"/>
              </a:ext>
            </a:extLst>
          </p:cNvPr>
          <p:cNvSpPr/>
          <p:nvPr/>
        </p:nvSpPr>
        <p:spPr>
          <a:xfrm>
            <a:off x="3301275" y="5950021"/>
            <a:ext cx="2541446" cy="65331"/>
          </a:xfrm>
          <a:prstGeom prst="rect">
            <a:avLst/>
          </a:prstGeom>
          <a:solidFill>
            <a:srgbClr val="76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4" name="Rectangle 43">
            <a:extLst>
              <a:ext uri="{FF2B5EF4-FFF2-40B4-BE49-F238E27FC236}">
                <a16:creationId xmlns:a16="http://schemas.microsoft.com/office/drawing/2014/main" id="{161F71C9-AA96-49EA-BD89-EF39068C790C}"/>
              </a:ext>
            </a:extLst>
          </p:cNvPr>
          <p:cNvSpPr/>
          <p:nvPr/>
        </p:nvSpPr>
        <p:spPr>
          <a:xfrm>
            <a:off x="6239114" y="5950021"/>
            <a:ext cx="2541446" cy="65331"/>
          </a:xfrm>
          <a:prstGeom prst="rect">
            <a:avLst/>
          </a:prstGeom>
          <a:solidFill>
            <a:srgbClr val="3855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Tree>
    <p:extLst>
      <p:ext uri="{BB962C8B-B14F-4D97-AF65-F5344CB8AC3E}">
        <p14:creationId xmlns:p14="http://schemas.microsoft.com/office/powerpoint/2010/main" val="1518893347"/>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Title 40">
            <a:extLst>
              <a:ext uri="{FF2B5EF4-FFF2-40B4-BE49-F238E27FC236}">
                <a16:creationId xmlns:a16="http://schemas.microsoft.com/office/drawing/2014/main" id="{333D8D6C-AB7B-BB9A-7A43-4EE610651C74}"/>
              </a:ext>
            </a:extLst>
          </p:cNvPr>
          <p:cNvSpPr>
            <a:spLocks noGrp="1"/>
          </p:cNvSpPr>
          <p:nvPr>
            <p:ph type="title"/>
          </p:nvPr>
        </p:nvSpPr>
        <p:spPr/>
        <p:txBody>
          <a:bodyPr/>
          <a:lstStyle/>
          <a:p>
            <a:r>
              <a:rPr lang="en-US" dirty="0"/>
              <a:t>Two Column Charts with Descriptions</a:t>
            </a:r>
          </a:p>
        </p:txBody>
      </p:sp>
      <p:cxnSp>
        <p:nvCxnSpPr>
          <p:cNvPr id="27" name="Straight Connector 26">
            <a:extLst>
              <a:ext uri="{FF2B5EF4-FFF2-40B4-BE49-F238E27FC236}">
                <a16:creationId xmlns:a16="http://schemas.microsoft.com/office/drawing/2014/main" id="{0D38F467-AABD-7CC2-8F0A-F65561B55940}"/>
              </a:ext>
            </a:extLst>
          </p:cNvPr>
          <p:cNvCxnSpPr>
            <a:cxnSpLocks/>
          </p:cNvCxnSpPr>
          <p:nvPr/>
        </p:nvCxnSpPr>
        <p:spPr>
          <a:xfrm>
            <a:off x="1271479" y="4771856"/>
            <a:ext cx="763524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C2D93E2A-FC94-81C3-E9A8-6E436C774058}"/>
              </a:ext>
            </a:extLst>
          </p:cNvPr>
          <p:cNvSpPr txBox="1"/>
          <p:nvPr/>
        </p:nvSpPr>
        <p:spPr>
          <a:xfrm>
            <a:off x="1284664" y="4049655"/>
            <a:ext cx="3670647" cy="578769"/>
          </a:xfrm>
          <a:prstGeom prst="rect">
            <a:avLst/>
          </a:prstGeom>
          <a:noFill/>
        </p:spPr>
        <p:txBody>
          <a:bodyPr wrap="square" lIns="0" tIns="0" rIns="0" bIns="0" rtlCol="0">
            <a:noAutofit/>
          </a:bodyPr>
          <a:lstStyle/>
          <a:p>
            <a:pPr marL="0" lvl="1">
              <a:spcAft>
                <a:spcPts val="1200"/>
              </a:spcAft>
              <a:buClr>
                <a:schemeClr val="tx1"/>
              </a:buClr>
              <a:buSzPct val="100000"/>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a:t>
            </a:r>
          </a:p>
        </p:txBody>
      </p:sp>
      <p:sp>
        <p:nvSpPr>
          <p:cNvPr id="6" name="Text Placeholder 19">
            <a:extLst>
              <a:ext uri="{FF2B5EF4-FFF2-40B4-BE49-F238E27FC236}">
                <a16:creationId xmlns:a16="http://schemas.microsoft.com/office/drawing/2014/main" id="{00708F04-D510-E2CE-6D17-176524FF2213}"/>
              </a:ext>
            </a:extLst>
          </p:cNvPr>
          <p:cNvSpPr txBox="1">
            <a:spLocks/>
          </p:cNvSpPr>
          <p:nvPr/>
        </p:nvSpPr>
        <p:spPr>
          <a:xfrm>
            <a:off x="1284661" y="1473651"/>
            <a:ext cx="3670647" cy="544010"/>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 dolor sit amet, consectetur adipiscing elit. Ut</a:t>
            </a:r>
          </a:p>
        </p:txBody>
      </p:sp>
      <p:sp>
        <p:nvSpPr>
          <p:cNvPr id="8" name="TextBox 7">
            <a:extLst>
              <a:ext uri="{FF2B5EF4-FFF2-40B4-BE49-F238E27FC236}">
                <a16:creationId xmlns:a16="http://schemas.microsoft.com/office/drawing/2014/main" id="{D151DCEC-A5E7-2A54-C87B-1B644F7D4167}"/>
              </a:ext>
            </a:extLst>
          </p:cNvPr>
          <p:cNvSpPr txBox="1"/>
          <p:nvPr/>
        </p:nvSpPr>
        <p:spPr>
          <a:xfrm>
            <a:off x="5252126" y="4049655"/>
            <a:ext cx="3670647" cy="578769"/>
          </a:xfrm>
          <a:prstGeom prst="rect">
            <a:avLst/>
          </a:prstGeom>
          <a:noFill/>
        </p:spPr>
        <p:txBody>
          <a:bodyPr wrap="square" lIns="0" tIns="0" rIns="0" bIns="0" rtlCol="0">
            <a:noAutofit/>
          </a:bodyPr>
          <a:lstStyle/>
          <a:p>
            <a:pPr marL="0" lvl="1">
              <a:spcAft>
                <a:spcPts val="1200"/>
              </a:spcAft>
              <a:buClr>
                <a:schemeClr val="tx1"/>
              </a:buClr>
              <a:buSzPct val="100000"/>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a:t>
            </a:r>
          </a:p>
        </p:txBody>
      </p:sp>
      <p:sp>
        <p:nvSpPr>
          <p:cNvPr id="9" name="Text Placeholder 19">
            <a:extLst>
              <a:ext uri="{FF2B5EF4-FFF2-40B4-BE49-F238E27FC236}">
                <a16:creationId xmlns:a16="http://schemas.microsoft.com/office/drawing/2014/main" id="{C94195A4-1E84-533C-9AB9-7273859D02EB}"/>
              </a:ext>
            </a:extLst>
          </p:cNvPr>
          <p:cNvSpPr txBox="1">
            <a:spLocks/>
          </p:cNvSpPr>
          <p:nvPr/>
        </p:nvSpPr>
        <p:spPr>
          <a:xfrm>
            <a:off x="5252126" y="1473651"/>
            <a:ext cx="3670647" cy="544010"/>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 dolor sit amet, consectetur adipiscing elit. Ut</a:t>
            </a:r>
          </a:p>
        </p:txBody>
      </p:sp>
      <p:graphicFrame>
        <p:nvGraphicFramePr>
          <p:cNvPr id="14" name="Chart 13">
            <a:extLst>
              <a:ext uri="{FF2B5EF4-FFF2-40B4-BE49-F238E27FC236}">
                <a16:creationId xmlns:a16="http://schemas.microsoft.com/office/drawing/2014/main" id="{3F1E0BC7-4A5D-7826-63A1-3A789863C88F}"/>
              </a:ext>
            </a:extLst>
          </p:cNvPr>
          <p:cNvGraphicFramePr/>
          <p:nvPr>
            <p:extLst>
              <p:ext uri="{D42A27DB-BD31-4B8C-83A1-F6EECF244321}">
                <p14:modId xmlns:p14="http://schemas.microsoft.com/office/powerpoint/2010/main" val="1652781003"/>
              </p:ext>
            </p:extLst>
          </p:nvPr>
        </p:nvGraphicFramePr>
        <p:xfrm>
          <a:off x="1271479" y="2261639"/>
          <a:ext cx="3670645" cy="164768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 name="Chart 14">
            <a:extLst>
              <a:ext uri="{FF2B5EF4-FFF2-40B4-BE49-F238E27FC236}">
                <a16:creationId xmlns:a16="http://schemas.microsoft.com/office/drawing/2014/main" id="{9AE993FB-F50A-2B6E-C8B9-F1116960AFE7}"/>
              </a:ext>
            </a:extLst>
          </p:cNvPr>
          <p:cNvGraphicFramePr/>
          <p:nvPr>
            <p:extLst>
              <p:ext uri="{D42A27DB-BD31-4B8C-83A1-F6EECF244321}">
                <p14:modId xmlns:p14="http://schemas.microsoft.com/office/powerpoint/2010/main" val="149563042"/>
              </p:ext>
            </p:extLst>
          </p:nvPr>
        </p:nvGraphicFramePr>
        <p:xfrm>
          <a:off x="5238943" y="2261639"/>
          <a:ext cx="3670645" cy="1647683"/>
        </p:xfrm>
        <a:graphic>
          <a:graphicData uri="http://schemas.openxmlformats.org/drawingml/2006/chart">
            <c:chart xmlns:c="http://schemas.openxmlformats.org/drawingml/2006/chart" xmlns:r="http://schemas.openxmlformats.org/officeDocument/2006/relationships" r:id="rId3"/>
          </a:graphicData>
        </a:graphic>
      </p:graphicFrame>
      <p:cxnSp>
        <p:nvCxnSpPr>
          <p:cNvPr id="19" name="Straight Connector 18">
            <a:extLst>
              <a:ext uri="{FF2B5EF4-FFF2-40B4-BE49-F238E27FC236}">
                <a16:creationId xmlns:a16="http://schemas.microsoft.com/office/drawing/2014/main" id="{A133C8DA-8A15-AA98-BE62-79640B3BD650}"/>
              </a:ext>
            </a:extLst>
          </p:cNvPr>
          <p:cNvCxnSpPr>
            <a:cxnSpLocks/>
          </p:cNvCxnSpPr>
          <p:nvPr/>
        </p:nvCxnSpPr>
        <p:spPr>
          <a:xfrm>
            <a:off x="1284661" y="2123900"/>
            <a:ext cx="366808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76ACD441-CA88-212C-7548-4FB22048A747}"/>
              </a:ext>
            </a:extLst>
          </p:cNvPr>
          <p:cNvCxnSpPr>
            <a:cxnSpLocks/>
          </p:cNvCxnSpPr>
          <p:nvPr/>
        </p:nvCxnSpPr>
        <p:spPr>
          <a:xfrm>
            <a:off x="5252126" y="2123900"/>
            <a:ext cx="3668082"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87004887-559A-97D8-4C7B-9AE862DC4494}"/>
              </a:ext>
            </a:extLst>
          </p:cNvPr>
          <p:cNvSpPr txBox="1"/>
          <p:nvPr/>
        </p:nvSpPr>
        <p:spPr>
          <a:xfrm>
            <a:off x="1284664" y="4906181"/>
            <a:ext cx="3670647" cy="1092592"/>
          </a:xfrm>
          <a:prstGeom prst="rect">
            <a:avLst/>
          </a:prstGeom>
          <a:noFill/>
        </p:spPr>
        <p:txBody>
          <a:bodyPr wrap="square" lIns="0" tIns="0" rIns="0" bIns="0" rtlCol="0">
            <a:noAutofit/>
          </a:bodyPr>
          <a:lstStyle/>
          <a:p>
            <a:pPr marL="128588" lvl="1" indent="-128588">
              <a:buClr>
                <a:schemeClr val="tx1"/>
              </a:buClr>
              <a:buSzPct val="100000"/>
              <a:buFont typeface="Arial" panose="020B0604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a:t>
            </a:r>
          </a:p>
          <a:p>
            <a:pPr marL="128588" lvl="1" indent="-128588">
              <a:buClr>
                <a:schemeClr val="tx1"/>
              </a:buClr>
              <a:buSzPct val="100000"/>
              <a:buFont typeface="Arial" panose="020B0604020202020204" pitchFamily="34" charset="0"/>
              <a:buChar char="•"/>
            </a:pPr>
            <a:r>
              <a:rPr lang="en-US" sz="1100" dirty="0">
                <a:solidFill>
                  <a:schemeClr val="tx1">
                    <a:lumMod val="100000"/>
                  </a:schemeClr>
                </a:solidFill>
                <a:sym typeface="Trebuchet MS" panose="020B0603020202020204" pitchFamily="34" charset="0"/>
              </a:rPr>
              <a:t>Ut tempor, quam et mattis pulvinar, mauris ligula suscipit arcu, sed</a:t>
            </a:r>
          </a:p>
          <a:p>
            <a:pPr marL="128588" lvl="1" indent="-128588">
              <a:buClr>
                <a:schemeClr val="tx1"/>
              </a:buClr>
              <a:buSzPct val="100000"/>
              <a:buFont typeface="Arial" panose="020B0604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a:t>
            </a:r>
          </a:p>
        </p:txBody>
      </p:sp>
      <p:sp>
        <p:nvSpPr>
          <p:cNvPr id="24" name="TextBox 23">
            <a:extLst>
              <a:ext uri="{FF2B5EF4-FFF2-40B4-BE49-F238E27FC236}">
                <a16:creationId xmlns:a16="http://schemas.microsoft.com/office/drawing/2014/main" id="{AD539B35-5970-ED7A-043C-7EC6F692D710}"/>
              </a:ext>
            </a:extLst>
          </p:cNvPr>
          <p:cNvSpPr txBox="1"/>
          <p:nvPr/>
        </p:nvSpPr>
        <p:spPr>
          <a:xfrm>
            <a:off x="5252126" y="4906181"/>
            <a:ext cx="3670647" cy="1092592"/>
          </a:xfrm>
          <a:prstGeom prst="rect">
            <a:avLst/>
          </a:prstGeom>
          <a:noFill/>
        </p:spPr>
        <p:txBody>
          <a:bodyPr wrap="square" lIns="0" tIns="0" rIns="0" bIns="0" rtlCol="0">
            <a:noAutofit/>
          </a:bodyPr>
          <a:lstStyle/>
          <a:p>
            <a:pPr marL="128588" lvl="1" indent="-128588">
              <a:buClr>
                <a:schemeClr val="tx1"/>
              </a:buClr>
              <a:buSzPct val="100000"/>
              <a:buFont typeface="Arial" panose="020B0604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a:t>
            </a:r>
          </a:p>
          <a:p>
            <a:pPr marL="128588" lvl="1" indent="-128588">
              <a:buClr>
                <a:schemeClr val="tx1"/>
              </a:buClr>
              <a:buSzPct val="100000"/>
              <a:buFont typeface="Arial" panose="020B0604020202020204" pitchFamily="34" charset="0"/>
              <a:buChar char="•"/>
            </a:pPr>
            <a:r>
              <a:rPr lang="en-US" sz="1100" dirty="0">
                <a:solidFill>
                  <a:schemeClr val="tx1">
                    <a:lumMod val="100000"/>
                  </a:schemeClr>
                </a:solidFill>
                <a:sym typeface="Trebuchet MS" panose="020B0603020202020204" pitchFamily="34" charset="0"/>
              </a:rPr>
              <a:t>Ut tempor, quam et mattis pulvinar, mauris ligula suscipit arcu, sed</a:t>
            </a:r>
          </a:p>
          <a:p>
            <a:pPr marL="128588" lvl="1" indent="-128588">
              <a:buClr>
                <a:schemeClr val="tx1"/>
              </a:buClr>
              <a:buSzPct val="100000"/>
              <a:buFont typeface="Arial" panose="020B0604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a:t>
            </a:r>
          </a:p>
        </p:txBody>
      </p:sp>
      <p:cxnSp>
        <p:nvCxnSpPr>
          <p:cNvPr id="30" name="Straight Connector 29">
            <a:extLst>
              <a:ext uri="{FF2B5EF4-FFF2-40B4-BE49-F238E27FC236}">
                <a16:creationId xmlns:a16="http://schemas.microsoft.com/office/drawing/2014/main" id="{7B1639E4-A7C8-F4CC-8F03-F0893F5F9682}"/>
              </a:ext>
            </a:extLst>
          </p:cNvPr>
          <p:cNvCxnSpPr>
            <a:cxnSpLocks/>
          </p:cNvCxnSpPr>
          <p:nvPr/>
        </p:nvCxnSpPr>
        <p:spPr>
          <a:xfrm>
            <a:off x="5103719" y="4049655"/>
            <a:ext cx="0" cy="57876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78EA1E99-91E4-493C-58A7-A5774BD51A53}"/>
              </a:ext>
            </a:extLst>
          </p:cNvPr>
          <p:cNvCxnSpPr>
            <a:cxnSpLocks/>
          </p:cNvCxnSpPr>
          <p:nvPr/>
        </p:nvCxnSpPr>
        <p:spPr>
          <a:xfrm>
            <a:off x="5103719" y="4906181"/>
            <a:ext cx="0" cy="109259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45FED8D1-7B3C-C2F8-4248-BF094D0D7717}"/>
              </a:ext>
            </a:extLst>
          </p:cNvPr>
          <p:cNvSpPr/>
          <p:nvPr/>
        </p:nvSpPr>
        <p:spPr>
          <a:xfrm>
            <a:off x="1093808" y="4049652"/>
            <a:ext cx="53896" cy="57876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8" name="Rectangle 37">
            <a:extLst>
              <a:ext uri="{FF2B5EF4-FFF2-40B4-BE49-F238E27FC236}">
                <a16:creationId xmlns:a16="http://schemas.microsoft.com/office/drawing/2014/main" id="{43B2F641-94B5-9965-64E2-D65E7C8AB603}"/>
              </a:ext>
            </a:extLst>
          </p:cNvPr>
          <p:cNvSpPr/>
          <p:nvPr/>
        </p:nvSpPr>
        <p:spPr>
          <a:xfrm>
            <a:off x="1093808" y="4906181"/>
            <a:ext cx="53896" cy="1092592"/>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9" name="TextBox 38">
            <a:extLst>
              <a:ext uri="{FF2B5EF4-FFF2-40B4-BE49-F238E27FC236}">
                <a16:creationId xmlns:a16="http://schemas.microsoft.com/office/drawing/2014/main" id="{925FBA5B-2990-6B77-2DDA-3C6754BFD84F}"/>
              </a:ext>
            </a:extLst>
          </p:cNvPr>
          <p:cNvSpPr txBox="1"/>
          <p:nvPr/>
        </p:nvSpPr>
        <p:spPr>
          <a:xfrm>
            <a:off x="221226" y="4049655"/>
            <a:ext cx="818685" cy="578769"/>
          </a:xfrm>
          <a:prstGeom prst="rect">
            <a:avLst/>
          </a:prstGeom>
          <a:noFill/>
        </p:spPr>
        <p:txBody>
          <a:bodyPr wrap="square" lIns="0" tIns="0" rIns="0" bIns="0" rtlCol="0" anchor="ctr">
            <a:noAutofit/>
          </a:bodyPr>
          <a:lstStyle/>
          <a:p>
            <a:pPr marL="0" lvl="1">
              <a:spcAft>
                <a:spcPts val="1200"/>
              </a:spcAft>
              <a:buClr>
                <a:schemeClr val="tx1"/>
              </a:buClr>
              <a:buSzPct val="100000"/>
            </a:pPr>
            <a:r>
              <a:rPr lang="en-US" sz="1100" b="1" dirty="0">
                <a:solidFill>
                  <a:schemeClr val="tx1">
                    <a:lumMod val="100000"/>
                  </a:schemeClr>
                </a:solidFill>
                <a:sym typeface="Trebuchet MS" panose="020B0603020202020204" pitchFamily="34" charset="0"/>
              </a:rPr>
              <a:t>Lorem ipsum dolor sit amet, </a:t>
            </a:r>
          </a:p>
        </p:txBody>
      </p:sp>
      <p:sp>
        <p:nvSpPr>
          <p:cNvPr id="40" name="TextBox 39">
            <a:extLst>
              <a:ext uri="{FF2B5EF4-FFF2-40B4-BE49-F238E27FC236}">
                <a16:creationId xmlns:a16="http://schemas.microsoft.com/office/drawing/2014/main" id="{16ED9A8B-6EDF-7AEA-C408-A19E4D6A45DC}"/>
              </a:ext>
            </a:extLst>
          </p:cNvPr>
          <p:cNvSpPr txBox="1"/>
          <p:nvPr/>
        </p:nvSpPr>
        <p:spPr>
          <a:xfrm>
            <a:off x="221226" y="5163093"/>
            <a:ext cx="818685" cy="578769"/>
          </a:xfrm>
          <a:prstGeom prst="rect">
            <a:avLst/>
          </a:prstGeom>
          <a:noFill/>
        </p:spPr>
        <p:txBody>
          <a:bodyPr wrap="square" lIns="0" tIns="0" rIns="0" bIns="0" rtlCol="0" anchor="ctr">
            <a:noAutofit/>
          </a:bodyPr>
          <a:lstStyle/>
          <a:p>
            <a:pPr marL="0" lvl="1">
              <a:spcAft>
                <a:spcPts val="1200"/>
              </a:spcAft>
              <a:buClr>
                <a:schemeClr val="tx1"/>
              </a:buClr>
              <a:buSzPct val="100000"/>
            </a:pPr>
            <a:r>
              <a:rPr lang="en-US" sz="1100" b="1" dirty="0">
                <a:solidFill>
                  <a:schemeClr val="tx1">
                    <a:lumMod val="100000"/>
                  </a:schemeClr>
                </a:solidFill>
                <a:sym typeface="Trebuchet MS" panose="020B0603020202020204" pitchFamily="34" charset="0"/>
              </a:rPr>
              <a:t>Lorem ipsum dolor sit amet, </a:t>
            </a:r>
          </a:p>
        </p:txBody>
      </p:sp>
    </p:spTree>
    <p:extLst>
      <p:ext uri="{BB962C8B-B14F-4D97-AF65-F5344CB8AC3E}">
        <p14:creationId xmlns:p14="http://schemas.microsoft.com/office/powerpoint/2010/main" val="3873856370"/>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E79876BC-26E2-A0FE-3600-CAE2266FCEEE}"/>
              </a:ext>
            </a:extLst>
          </p:cNvPr>
          <p:cNvSpPr>
            <a:spLocks noGrp="1"/>
          </p:cNvSpPr>
          <p:nvPr>
            <p:ph type="title"/>
          </p:nvPr>
        </p:nvSpPr>
        <p:spPr/>
        <p:txBody>
          <a:bodyPr/>
          <a:lstStyle/>
          <a:p>
            <a:r>
              <a:rPr lang="en-US" dirty="0"/>
              <a:t>Three Chart Slides</a:t>
            </a:r>
            <a:endParaRPr lang="en-PH" dirty="0"/>
          </a:p>
        </p:txBody>
      </p:sp>
      <p:sp>
        <p:nvSpPr>
          <p:cNvPr id="4" name="Text Placeholder 3">
            <a:extLst>
              <a:ext uri="{FF2B5EF4-FFF2-40B4-BE49-F238E27FC236}">
                <a16:creationId xmlns:a16="http://schemas.microsoft.com/office/drawing/2014/main" id="{DE5A4502-5260-B35B-99F9-CBC4D53C52E6}"/>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145144890"/>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CC4C6DF-F125-913C-37B7-96242671175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FB43C5A9-6375-FB40-39DD-D3CB63DD2C02}"/>
              </a:ext>
            </a:extLst>
          </p:cNvPr>
          <p:cNvSpPr>
            <a:spLocks noGrp="1"/>
          </p:cNvSpPr>
          <p:nvPr>
            <p:ph type="title"/>
          </p:nvPr>
        </p:nvSpPr>
        <p:spPr>
          <a:xfrm>
            <a:off x="221226" y="365126"/>
            <a:ext cx="8701548" cy="578772"/>
          </a:xfrm>
        </p:spPr>
        <p:txBody>
          <a:bodyPr/>
          <a:lstStyle/>
          <a:p>
            <a:r>
              <a:rPr lang="en-US" dirty="0"/>
              <a:t>Three Column Charts Comparison</a:t>
            </a:r>
          </a:p>
        </p:txBody>
      </p:sp>
      <p:sp>
        <p:nvSpPr>
          <p:cNvPr id="7" name="Text Placeholder 19">
            <a:extLst>
              <a:ext uri="{FF2B5EF4-FFF2-40B4-BE49-F238E27FC236}">
                <a16:creationId xmlns:a16="http://schemas.microsoft.com/office/drawing/2014/main" id="{6067CC08-DCDF-430B-9DE0-C58DB88BCABF}"/>
              </a:ext>
            </a:extLst>
          </p:cNvPr>
          <p:cNvSpPr txBox="1">
            <a:spLocks/>
          </p:cNvSpPr>
          <p:nvPr/>
        </p:nvSpPr>
        <p:spPr>
          <a:xfrm>
            <a:off x="221226" y="1353789"/>
            <a:ext cx="2772707"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8" name="Straight Connector 7">
            <a:extLst>
              <a:ext uri="{FF2B5EF4-FFF2-40B4-BE49-F238E27FC236}">
                <a16:creationId xmlns:a16="http://schemas.microsoft.com/office/drawing/2014/main" id="{35D74C8C-E582-773E-0441-2D50674EEBD8}"/>
              </a:ext>
            </a:extLst>
          </p:cNvPr>
          <p:cNvCxnSpPr>
            <a:cxnSpLocks/>
          </p:cNvCxnSpPr>
          <p:nvPr/>
        </p:nvCxnSpPr>
        <p:spPr>
          <a:xfrm>
            <a:off x="221380" y="1861464"/>
            <a:ext cx="316941"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10" name="Chart 9">
            <a:extLst>
              <a:ext uri="{FF2B5EF4-FFF2-40B4-BE49-F238E27FC236}">
                <a16:creationId xmlns:a16="http://schemas.microsoft.com/office/drawing/2014/main" id="{692426EA-289F-A27C-7ECA-276561A8AE01}"/>
              </a:ext>
            </a:extLst>
          </p:cNvPr>
          <p:cNvGraphicFramePr/>
          <p:nvPr>
            <p:extLst>
              <p:ext uri="{D42A27DB-BD31-4B8C-83A1-F6EECF244321}">
                <p14:modId xmlns:p14="http://schemas.microsoft.com/office/powerpoint/2010/main" val="1180359459"/>
              </p:ext>
            </p:extLst>
          </p:nvPr>
        </p:nvGraphicFramePr>
        <p:xfrm>
          <a:off x="221224" y="2608542"/>
          <a:ext cx="2492136" cy="3548418"/>
        </p:xfrm>
        <a:graphic>
          <a:graphicData uri="http://schemas.openxmlformats.org/drawingml/2006/chart">
            <c:chart xmlns:c="http://schemas.openxmlformats.org/drawingml/2006/chart" xmlns:r="http://schemas.openxmlformats.org/officeDocument/2006/relationships" r:id="rId2"/>
          </a:graphicData>
        </a:graphic>
      </p:graphicFrame>
      <p:sp>
        <p:nvSpPr>
          <p:cNvPr id="11" name="TextBox 10">
            <a:extLst>
              <a:ext uri="{FF2B5EF4-FFF2-40B4-BE49-F238E27FC236}">
                <a16:creationId xmlns:a16="http://schemas.microsoft.com/office/drawing/2014/main" id="{1A87712C-70E7-190F-C57A-067861689A9B}"/>
              </a:ext>
            </a:extLst>
          </p:cNvPr>
          <p:cNvSpPr txBox="1"/>
          <p:nvPr/>
        </p:nvSpPr>
        <p:spPr>
          <a:xfrm>
            <a:off x="221226" y="2019560"/>
            <a:ext cx="2772707" cy="461665"/>
          </a:xfrm>
          <a:prstGeom prst="rect">
            <a:avLst/>
          </a:prstGeom>
          <a:noFill/>
        </p:spPr>
        <p:txBody>
          <a:bodyPr wrap="square" lIns="0" tIns="0" rIns="0" bIns="0" rtlCol="0">
            <a:spAutoFit/>
          </a:bodyPr>
          <a:lstStyle/>
          <a:p>
            <a:r>
              <a:rPr lang="en-US" sz="1000" dirty="0"/>
              <a:t>Lorem ipsum dolor sit amet, consectetur adipiscing elit. Ut tempor, quam et mattis pulvinar, </a:t>
            </a:r>
          </a:p>
        </p:txBody>
      </p:sp>
      <p:sp>
        <p:nvSpPr>
          <p:cNvPr id="4" name="Text Placeholder 19">
            <a:extLst>
              <a:ext uri="{FF2B5EF4-FFF2-40B4-BE49-F238E27FC236}">
                <a16:creationId xmlns:a16="http://schemas.microsoft.com/office/drawing/2014/main" id="{DC0012D3-6179-735E-74B9-D50CDCF91E8A}"/>
              </a:ext>
            </a:extLst>
          </p:cNvPr>
          <p:cNvSpPr txBox="1">
            <a:spLocks/>
          </p:cNvSpPr>
          <p:nvPr/>
        </p:nvSpPr>
        <p:spPr>
          <a:xfrm>
            <a:off x="3185645" y="1353789"/>
            <a:ext cx="2772707"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5" name="Straight Connector 4">
            <a:extLst>
              <a:ext uri="{FF2B5EF4-FFF2-40B4-BE49-F238E27FC236}">
                <a16:creationId xmlns:a16="http://schemas.microsoft.com/office/drawing/2014/main" id="{DA9FEF10-FCE0-26E6-8321-7DF2B5F44CAD}"/>
              </a:ext>
            </a:extLst>
          </p:cNvPr>
          <p:cNvCxnSpPr>
            <a:cxnSpLocks/>
          </p:cNvCxnSpPr>
          <p:nvPr/>
        </p:nvCxnSpPr>
        <p:spPr>
          <a:xfrm>
            <a:off x="3185799" y="1861464"/>
            <a:ext cx="316941"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9" name="Chart 8">
            <a:extLst>
              <a:ext uri="{FF2B5EF4-FFF2-40B4-BE49-F238E27FC236}">
                <a16:creationId xmlns:a16="http://schemas.microsoft.com/office/drawing/2014/main" id="{90AD3728-FA9D-4B4C-E446-1E084C95B4EF}"/>
              </a:ext>
            </a:extLst>
          </p:cNvPr>
          <p:cNvGraphicFramePr/>
          <p:nvPr>
            <p:extLst>
              <p:ext uri="{D42A27DB-BD31-4B8C-83A1-F6EECF244321}">
                <p14:modId xmlns:p14="http://schemas.microsoft.com/office/powerpoint/2010/main" val="2531954021"/>
              </p:ext>
            </p:extLst>
          </p:nvPr>
        </p:nvGraphicFramePr>
        <p:xfrm>
          <a:off x="3185644" y="2608542"/>
          <a:ext cx="2492136" cy="3548418"/>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7FACA5A6-D015-5C61-D657-C0A920B10BBC}"/>
              </a:ext>
            </a:extLst>
          </p:cNvPr>
          <p:cNvSpPr txBox="1"/>
          <p:nvPr/>
        </p:nvSpPr>
        <p:spPr>
          <a:xfrm>
            <a:off x="3185646" y="2019560"/>
            <a:ext cx="2772707" cy="461665"/>
          </a:xfrm>
          <a:prstGeom prst="rect">
            <a:avLst/>
          </a:prstGeom>
          <a:noFill/>
        </p:spPr>
        <p:txBody>
          <a:bodyPr wrap="square" lIns="0" tIns="0" rIns="0" bIns="0" rtlCol="0">
            <a:spAutoFit/>
          </a:bodyPr>
          <a:lstStyle/>
          <a:p>
            <a:r>
              <a:rPr lang="en-US" sz="1000" dirty="0"/>
              <a:t>Lorem ipsum dolor sit amet, consectetur adipiscing elit. Ut tempor, quam et mattis pulvinar, </a:t>
            </a:r>
          </a:p>
        </p:txBody>
      </p:sp>
      <p:sp>
        <p:nvSpPr>
          <p:cNvPr id="6" name="Text Placeholder 19">
            <a:extLst>
              <a:ext uri="{FF2B5EF4-FFF2-40B4-BE49-F238E27FC236}">
                <a16:creationId xmlns:a16="http://schemas.microsoft.com/office/drawing/2014/main" id="{524A9C50-9DDF-0623-93C0-93EED1193A6E}"/>
              </a:ext>
            </a:extLst>
          </p:cNvPr>
          <p:cNvSpPr txBox="1">
            <a:spLocks/>
          </p:cNvSpPr>
          <p:nvPr/>
        </p:nvSpPr>
        <p:spPr>
          <a:xfrm>
            <a:off x="6150064" y="1353789"/>
            <a:ext cx="2772707"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12" name="Straight Connector 11">
            <a:extLst>
              <a:ext uri="{FF2B5EF4-FFF2-40B4-BE49-F238E27FC236}">
                <a16:creationId xmlns:a16="http://schemas.microsoft.com/office/drawing/2014/main" id="{ABBBEA59-388B-A72A-243D-15355275901E}"/>
              </a:ext>
            </a:extLst>
          </p:cNvPr>
          <p:cNvCxnSpPr>
            <a:cxnSpLocks/>
          </p:cNvCxnSpPr>
          <p:nvPr/>
        </p:nvCxnSpPr>
        <p:spPr>
          <a:xfrm>
            <a:off x="6150218" y="1861464"/>
            <a:ext cx="316941"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13" name="Chart 12">
            <a:extLst>
              <a:ext uri="{FF2B5EF4-FFF2-40B4-BE49-F238E27FC236}">
                <a16:creationId xmlns:a16="http://schemas.microsoft.com/office/drawing/2014/main" id="{5E75F32B-0D94-2058-79F5-8F29BF048338}"/>
              </a:ext>
            </a:extLst>
          </p:cNvPr>
          <p:cNvGraphicFramePr/>
          <p:nvPr>
            <p:extLst>
              <p:ext uri="{D42A27DB-BD31-4B8C-83A1-F6EECF244321}">
                <p14:modId xmlns:p14="http://schemas.microsoft.com/office/powerpoint/2010/main" val="4278015853"/>
              </p:ext>
            </p:extLst>
          </p:nvPr>
        </p:nvGraphicFramePr>
        <p:xfrm>
          <a:off x="6150064" y="2608542"/>
          <a:ext cx="2492136" cy="3548418"/>
        </p:xfrm>
        <a:graphic>
          <a:graphicData uri="http://schemas.openxmlformats.org/drawingml/2006/chart">
            <c:chart xmlns:c="http://schemas.openxmlformats.org/drawingml/2006/chart" xmlns:r="http://schemas.openxmlformats.org/officeDocument/2006/relationships" r:id="rId4"/>
          </a:graphicData>
        </a:graphic>
      </p:graphicFrame>
      <p:sp>
        <p:nvSpPr>
          <p:cNvPr id="15" name="TextBox 14">
            <a:extLst>
              <a:ext uri="{FF2B5EF4-FFF2-40B4-BE49-F238E27FC236}">
                <a16:creationId xmlns:a16="http://schemas.microsoft.com/office/drawing/2014/main" id="{8D6E7110-3380-B66F-24B0-5AADF3F21BA9}"/>
              </a:ext>
            </a:extLst>
          </p:cNvPr>
          <p:cNvSpPr txBox="1"/>
          <p:nvPr/>
        </p:nvSpPr>
        <p:spPr>
          <a:xfrm>
            <a:off x="6150065" y="2019560"/>
            <a:ext cx="2772707" cy="461665"/>
          </a:xfrm>
          <a:prstGeom prst="rect">
            <a:avLst/>
          </a:prstGeom>
          <a:noFill/>
        </p:spPr>
        <p:txBody>
          <a:bodyPr wrap="square" lIns="0" tIns="0" rIns="0" bIns="0" rtlCol="0">
            <a:spAutoFit/>
          </a:bodyPr>
          <a:lstStyle/>
          <a:p>
            <a:r>
              <a:rPr lang="en-US" sz="1000" dirty="0"/>
              <a:t>Lorem ipsum dolor sit amet, consectetur adipiscing elit. Ut tempor, quam et mattis pulvinar, </a:t>
            </a:r>
          </a:p>
        </p:txBody>
      </p:sp>
    </p:spTree>
    <p:extLst>
      <p:ext uri="{BB962C8B-B14F-4D97-AF65-F5344CB8AC3E}">
        <p14:creationId xmlns:p14="http://schemas.microsoft.com/office/powerpoint/2010/main" val="1825751347"/>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A78339-4D07-41BB-A7FA-001EB4B17CC0}"/>
              </a:ext>
            </a:extLst>
          </p:cNvPr>
          <p:cNvSpPr>
            <a:spLocks noGrp="1"/>
          </p:cNvSpPr>
          <p:nvPr>
            <p:ph type="title"/>
          </p:nvPr>
        </p:nvSpPr>
        <p:spPr/>
        <p:txBody>
          <a:bodyPr/>
          <a:lstStyle/>
          <a:p>
            <a:r>
              <a:rPr lang="en-US" dirty="0"/>
              <a:t>Three Bar Charts with Callouts</a:t>
            </a:r>
          </a:p>
        </p:txBody>
      </p:sp>
      <p:graphicFrame>
        <p:nvGraphicFramePr>
          <p:cNvPr id="4" name="Chart 3">
            <a:extLst>
              <a:ext uri="{FF2B5EF4-FFF2-40B4-BE49-F238E27FC236}">
                <a16:creationId xmlns:a16="http://schemas.microsoft.com/office/drawing/2014/main" id="{1A268DF9-C02D-4D28-A008-3E1F6207D21C}"/>
              </a:ext>
            </a:extLst>
          </p:cNvPr>
          <p:cNvGraphicFramePr/>
          <p:nvPr>
            <p:extLst>
              <p:ext uri="{D42A27DB-BD31-4B8C-83A1-F6EECF244321}">
                <p14:modId xmlns:p14="http://schemas.microsoft.com/office/powerpoint/2010/main" val="1906543445"/>
              </p:ext>
            </p:extLst>
          </p:nvPr>
        </p:nvGraphicFramePr>
        <p:xfrm>
          <a:off x="295154" y="2488557"/>
          <a:ext cx="1549420" cy="360802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a:extLst>
              <a:ext uri="{FF2B5EF4-FFF2-40B4-BE49-F238E27FC236}">
                <a16:creationId xmlns:a16="http://schemas.microsoft.com/office/drawing/2014/main" id="{41700623-DF47-4637-8558-3F914D6146B5}"/>
              </a:ext>
            </a:extLst>
          </p:cNvPr>
          <p:cNvGraphicFramePr/>
          <p:nvPr>
            <p:extLst>
              <p:ext uri="{D42A27DB-BD31-4B8C-83A1-F6EECF244321}">
                <p14:modId xmlns:p14="http://schemas.microsoft.com/office/powerpoint/2010/main" val="3697409639"/>
              </p:ext>
            </p:extLst>
          </p:nvPr>
        </p:nvGraphicFramePr>
        <p:xfrm>
          <a:off x="2169294" y="2488557"/>
          <a:ext cx="1549420" cy="360802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a:extLst>
              <a:ext uri="{FF2B5EF4-FFF2-40B4-BE49-F238E27FC236}">
                <a16:creationId xmlns:a16="http://schemas.microsoft.com/office/drawing/2014/main" id="{CBE41587-7524-40F2-96D5-80D023CF036D}"/>
              </a:ext>
            </a:extLst>
          </p:cNvPr>
          <p:cNvGraphicFramePr/>
          <p:nvPr>
            <p:extLst>
              <p:ext uri="{D42A27DB-BD31-4B8C-83A1-F6EECF244321}">
                <p14:modId xmlns:p14="http://schemas.microsoft.com/office/powerpoint/2010/main" val="409375982"/>
              </p:ext>
            </p:extLst>
          </p:nvPr>
        </p:nvGraphicFramePr>
        <p:xfrm>
          <a:off x="4043433" y="2488557"/>
          <a:ext cx="1549420" cy="3608027"/>
        </p:xfrm>
        <a:graphic>
          <a:graphicData uri="http://schemas.openxmlformats.org/drawingml/2006/chart">
            <c:chart xmlns:c="http://schemas.openxmlformats.org/drawingml/2006/chart" xmlns:r="http://schemas.openxmlformats.org/officeDocument/2006/relationships" r:id="rId4"/>
          </a:graphicData>
        </a:graphic>
      </p:graphicFrame>
      <p:sp>
        <p:nvSpPr>
          <p:cNvPr id="7" name="Rectangle 6">
            <a:extLst>
              <a:ext uri="{FF2B5EF4-FFF2-40B4-BE49-F238E27FC236}">
                <a16:creationId xmlns:a16="http://schemas.microsoft.com/office/drawing/2014/main" id="{B5ED21E2-9326-4F6C-9D75-C0719C5FD4DB}"/>
              </a:ext>
            </a:extLst>
          </p:cNvPr>
          <p:cNvSpPr/>
          <p:nvPr/>
        </p:nvSpPr>
        <p:spPr>
          <a:xfrm>
            <a:off x="221226" y="1559689"/>
            <a:ext cx="1697278" cy="32698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a:t>Lorem ipsum dolor sit</a:t>
            </a:r>
            <a:endParaRPr lang="en-PH" sz="1100" dirty="0"/>
          </a:p>
        </p:txBody>
      </p:sp>
      <p:sp>
        <p:nvSpPr>
          <p:cNvPr id="11" name="TextBox 10">
            <a:extLst>
              <a:ext uri="{FF2B5EF4-FFF2-40B4-BE49-F238E27FC236}">
                <a16:creationId xmlns:a16="http://schemas.microsoft.com/office/drawing/2014/main" id="{92799BE6-AD4C-4A5B-AE66-E0BB5541A171}"/>
              </a:ext>
            </a:extLst>
          </p:cNvPr>
          <p:cNvSpPr txBox="1"/>
          <p:nvPr/>
        </p:nvSpPr>
        <p:spPr>
          <a:xfrm>
            <a:off x="221227" y="1944546"/>
            <a:ext cx="1697277" cy="391655"/>
          </a:xfrm>
          <a:prstGeom prst="rect">
            <a:avLst/>
          </a:prstGeom>
          <a:noFill/>
        </p:spPr>
        <p:txBody>
          <a:bodyPr wrap="square" lIns="0" tIns="0" rIns="0" bIns="0" rtlCol="0">
            <a:noAutofit/>
          </a:bodyPr>
          <a:lstStyle/>
          <a:p>
            <a:pPr algn="ctr"/>
            <a:r>
              <a:rPr lang="en-US" sz="1050" dirty="0"/>
              <a:t>Lorem ipsum dolor sit amet, consectetur adipiscing elit. </a:t>
            </a:r>
          </a:p>
        </p:txBody>
      </p:sp>
      <p:sp>
        <p:nvSpPr>
          <p:cNvPr id="15" name="Rectangle 14">
            <a:extLst>
              <a:ext uri="{FF2B5EF4-FFF2-40B4-BE49-F238E27FC236}">
                <a16:creationId xmlns:a16="http://schemas.microsoft.com/office/drawing/2014/main" id="{D22A5F57-3C70-481B-9F24-44FDFA348996}"/>
              </a:ext>
            </a:extLst>
          </p:cNvPr>
          <p:cNvSpPr/>
          <p:nvPr/>
        </p:nvSpPr>
        <p:spPr>
          <a:xfrm>
            <a:off x="2095366" y="1559689"/>
            <a:ext cx="1697278" cy="32698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a:t>Lorem ipsum dolor sit</a:t>
            </a:r>
            <a:endParaRPr lang="en-PH" sz="1100" dirty="0"/>
          </a:p>
        </p:txBody>
      </p:sp>
      <p:sp>
        <p:nvSpPr>
          <p:cNvPr id="16" name="TextBox 15">
            <a:extLst>
              <a:ext uri="{FF2B5EF4-FFF2-40B4-BE49-F238E27FC236}">
                <a16:creationId xmlns:a16="http://schemas.microsoft.com/office/drawing/2014/main" id="{2B1522F1-C395-45CB-A720-3FB00EFD2CF4}"/>
              </a:ext>
            </a:extLst>
          </p:cNvPr>
          <p:cNvSpPr txBox="1"/>
          <p:nvPr/>
        </p:nvSpPr>
        <p:spPr>
          <a:xfrm>
            <a:off x="2095366" y="1944546"/>
            <a:ext cx="1697277" cy="391655"/>
          </a:xfrm>
          <a:prstGeom prst="rect">
            <a:avLst/>
          </a:prstGeom>
          <a:noFill/>
        </p:spPr>
        <p:txBody>
          <a:bodyPr wrap="square" lIns="0" tIns="0" rIns="0" bIns="0" rtlCol="0">
            <a:noAutofit/>
          </a:bodyPr>
          <a:lstStyle/>
          <a:p>
            <a:pPr algn="ctr"/>
            <a:r>
              <a:rPr lang="en-US" sz="1050" dirty="0"/>
              <a:t>Lorem ipsum dolor sit amet, consectetur adipiscing elit. </a:t>
            </a:r>
          </a:p>
        </p:txBody>
      </p:sp>
      <p:sp>
        <p:nvSpPr>
          <p:cNvPr id="17" name="Rectangle 16">
            <a:extLst>
              <a:ext uri="{FF2B5EF4-FFF2-40B4-BE49-F238E27FC236}">
                <a16:creationId xmlns:a16="http://schemas.microsoft.com/office/drawing/2014/main" id="{3DDBD05A-7FBD-42B7-A8ED-838254022F31}"/>
              </a:ext>
            </a:extLst>
          </p:cNvPr>
          <p:cNvSpPr/>
          <p:nvPr/>
        </p:nvSpPr>
        <p:spPr>
          <a:xfrm>
            <a:off x="3969505" y="1559689"/>
            <a:ext cx="1697278" cy="32698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dirty="0"/>
              <a:t>Lorem ipsum dolor sit</a:t>
            </a:r>
            <a:endParaRPr lang="en-PH" sz="1100" dirty="0"/>
          </a:p>
        </p:txBody>
      </p:sp>
      <p:sp>
        <p:nvSpPr>
          <p:cNvPr id="18" name="TextBox 17">
            <a:extLst>
              <a:ext uri="{FF2B5EF4-FFF2-40B4-BE49-F238E27FC236}">
                <a16:creationId xmlns:a16="http://schemas.microsoft.com/office/drawing/2014/main" id="{A45200EA-52F0-47E0-A6CD-B2147E44FAF0}"/>
              </a:ext>
            </a:extLst>
          </p:cNvPr>
          <p:cNvSpPr txBox="1"/>
          <p:nvPr/>
        </p:nvSpPr>
        <p:spPr>
          <a:xfrm>
            <a:off x="3969505" y="1944546"/>
            <a:ext cx="1697277" cy="391655"/>
          </a:xfrm>
          <a:prstGeom prst="rect">
            <a:avLst/>
          </a:prstGeom>
          <a:noFill/>
        </p:spPr>
        <p:txBody>
          <a:bodyPr wrap="square" lIns="0" tIns="0" rIns="0" bIns="0" rtlCol="0">
            <a:noAutofit/>
          </a:bodyPr>
          <a:lstStyle/>
          <a:p>
            <a:pPr algn="ctr"/>
            <a:r>
              <a:rPr lang="en-US" sz="1050" dirty="0"/>
              <a:t>Lorem ipsum dolor sit amet, consectetur adipiscing elit. </a:t>
            </a:r>
          </a:p>
        </p:txBody>
      </p:sp>
      <p:grpSp>
        <p:nvGrpSpPr>
          <p:cNvPr id="25" name="Group 24">
            <a:extLst>
              <a:ext uri="{FF2B5EF4-FFF2-40B4-BE49-F238E27FC236}">
                <a16:creationId xmlns:a16="http://schemas.microsoft.com/office/drawing/2014/main" id="{C4C26D51-4799-46EF-BCC6-115DFD9A78DB}"/>
              </a:ext>
            </a:extLst>
          </p:cNvPr>
          <p:cNvGrpSpPr/>
          <p:nvPr/>
        </p:nvGrpSpPr>
        <p:grpSpPr>
          <a:xfrm>
            <a:off x="2006935" y="1932972"/>
            <a:ext cx="1874140" cy="4025868"/>
            <a:chOff x="2006935" y="1932972"/>
            <a:chExt cx="1874140" cy="3738623"/>
          </a:xfrm>
        </p:grpSpPr>
        <p:cxnSp>
          <p:nvCxnSpPr>
            <p:cNvPr id="23" name="Straight Connector 22">
              <a:extLst>
                <a:ext uri="{FF2B5EF4-FFF2-40B4-BE49-F238E27FC236}">
                  <a16:creationId xmlns:a16="http://schemas.microsoft.com/office/drawing/2014/main" id="{B26D1851-EBCE-48FD-B9AC-D9E87E092BD7}"/>
                </a:ext>
              </a:extLst>
            </p:cNvPr>
            <p:cNvCxnSpPr>
              <a:cxnSpLocks/>
            </p:cNvCxnSpPr>
            <p:nvPr/>
          </p:nvCxnSpPr>
          <p:spPr>
            <a:xfrm>
              <a:off x="2006935" y="1932972"/>
              <a:ext cx="0" cy="3738623"/>
            </a:xfrm>
            <a:prstGeom prst="line">
              <a:avLst/>
            </a:prstGeom>
            <a:ln w="19050">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0560CB49-9CC3-4E66-A163-3CA111100A4C}"/>
                </a:ext>
              </a:extLst>
            </p:cNvPr>
            <p:cNvCxnSpPr>
              <a:cxnSpLocks/>
            </p:cNvCxnSpPr>
            <p:nvPr/>
          </p:nvCxnSpPr>
          <p:spPr>
            <a:xfrm>
              <a:off x="3881074" y="1932972"/>
              <a:ext cx="0" cy="3738623"/>
            </a:xfrm>
            <a:prstGeom prst="line">
              <a:avLst/>
            </a:prstGeom>
            <a:ln w="19050">
              <a:solidFill>
                <a:schemeClr val="bg1">
                  <a:lumMod val="90000"/>
                </a:schemeClr>
              </a:solidFill>
            </a:ln>
          </p:spPr>
          <p:style>
            <a:lnRef idx="1">
              <a:schemeClr val="accent1"/>
            </a:lnRef>
            <a:fillRef idx="0">
              <a:schemeClr val="accent1"/>
            </a:fillRef>
            <a:effectRef idx="0">
              <a:schemeClr val="accent1"/>
            </a:effectRef>
            <a:fontRef idx="minor">
              <a:schemeClr val="tx1"/>
            </a:fontRef>
          </p:style>
        </p:cxnSp>
      </p:grpSp>
      <p:sp>
        <p:nvSpPr>
          <p:cNvPr id="27" name="Round Same Side Corner Rectangle 42">
            <a:extLst>
              <a:ext uri="{FF2B5EF4-FFF2-40B4-BE49-F238E27FC236}">
                <a16:creationId xmlns:a16="http://schemas.microsoft.com/office/drawing/2014/main" id="{1E3CB83B-657E-49FC-98FF-FC2A1C28770D}"/>
              </a:ext>
            </a:extLst>
          </p:cNvPr>
          <p:cNvSpPr/>
          <p:nvPr/>
        </p:nvSpPr>
        <p:spPr>
          <a:xfrm>
            <a:off x="6050666" y="1559690"/>
            <a:ext cx="2872106" cy="326984"/>
          </a:xfrm>
          <a:prstGeom prst="rect">
            <a:avLst/>
          </a:prstGeom>
          <a:solidFill>
            <a:schemeClr val="bg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da-DK" sz="1100" b="1" dirty="0">
                <a:solidFill>
                  <a:schemeClr val="accent1"/>
                </a:solidFill>
                <a:cs typeface="Arial" panose="020B0604020202020204" pitchFamily="34" charset="0"/>
                <a:sym typeface="Trebuchet MS" panose="020B0603020202020204" pitchFamily="34" charset="0"/>
              </a:rPr>
              <a:t>Lorem ipsum dolor sit amet</a:t>
            </a:r>
            <a:endParaRPr lang="en-US" sz="1100" b="1" dirty="0">
              <a:solidFill>
                <a:schemeClr val="accent1"/>
              </a:solidFill>
              <a:cs typeface="Arial" panose="020B0604020202020204" pitchFamily="34" charset="0"/>
              <a:sym typeface="Trebuchet MS" panose="020B0603020202020204" pitchFamily="34" charset="0"/>
            </a:endParaRPr>
          </a:p>
        </p:txBody>
      </p:sp>
      <p:sp>
        <p:nvSpPr>
          <p:cNvPr id="28" name="Rectangle 27">
            <a:extLst>
              <a:ext uri="{FF2B5EF4-FFF2-40B4-BE49-F238E27FC236}">
                <a16:creationId xmlns:a16="http://schemas.microsoft.com/office/drawing/2014/main" id="{2B058A02-D2DC-4ACB-993F-6FD22F73CFA1}"/>
              </a:ext>
            </a:extLst>
          </p:cNvPr>
          <p:cNvSpPr/>
          <p:nvPr/>
        </p:nvSpPr>
        <p:spPr>
          <a:xfrm>
            <a:off x="6050725" y="1909822"/>
            <a:ext cx="2872106" cy="1967697"/>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t" anchorCtr="0" forceAA="0" compatLnSpc="1">
            <a:prstTxWarp prst="textNoShape">
              <a:avLst/>
            </a:prstTxWarp>
            <a:noAutofit/>
          </a:bodyPr>
          <a:lstStyle/>
          <a:p>
            <a:pPr marL="243000" lvl="1" indent="-162000">
              <a:spcAft>
                <a:spcPts val="1200"/>
              </a:spcAft>
              <a:buClr>
                <a:schemeClr val="tx1"/>
              </a:buClr>
              <a:buSzPct val="100000"/>
              <a:buFont typeface="Trebuchet MS" panose="020B0603020202020204" pitchFamily="34" charset="0"/>
              <a:buChar char="•"/>
            </a:pPr>
            <a:r>
              <a:rPr lang="en-US" sz="105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a:p>
            <a:pPr marL="243000" lvl="1" indent="-162000">
              <a:spcAft>
                <a:spcPts val="1200"/>
              </a:spcAft>
              <a:buClr>
                <a:schemeClr val="tx1"/>
              </a:buClr>
              <a:buSzPct val="100000"/>
              <a:buFont typeface="Trebuchet MS" panose="020B0603020202020204" pitchFamily="34" charset="0"/>
              <a:buChar char="•"/>
            </a:pPr>
            <a:r>
              <a:rPr lang="en-US" sz="105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sp>
        <p:nvSpPr>
          <p:cNvPr id="30" name="Round Same Side Corner Rectangle 42">
            <a:extLst>
              <a:ext uri="{FF2B5EF4-FFF2-40B4-BE49-F238E27FC236}">
                <a16:creationId xmlns:a16="http://schemas.microsoft.com/office/drawing/2014/main" id="{0EE48CA4-058B-4F3A-848F-3EB0CF649FE8}"/>
              </a:ext>
            </a:extLst>
          </p:cNvPr>
          <p:cNvSpPr/>
          <p:nvPr/>
        </p:nvSpPr>
        <p:spPr>
          <a:xfrm>
            <a:off x="6050666" y="4438890"/>
            <a:ext cx="2872106" cy="326984"/>
          </a:xfrm>
          <a:prstGeom prst="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lnSpc>
                <a:spcPct val="95000"/>
              </a:lnSpc>
            </a:pPr>
            <a:r>
              <a:rPr lang="da-DK" sz="1100" b="1" dirty="0">
                <a:cs typeface="Arial" panose="020B0604020202020204" pitchFamily="34" charset="0"/>
                <a:sym typeface="Trebuchet MS" panose="020B0603020202020204" pitchFamily="34" charset="0"/>
              </a:rPr>
              <a:t>Lorem ipsum dolor sit amet</a:t>
            </a:r>
            <a:endParaRPr lang="en-US" sz="1100" b="1" dirty="0">
              <a:cs typeface="Arial" panose="020B0604020202020204" pitchFamily="34" charset="0"/>
              <a:sym typeface="Trebuchet MS" panose="020B0603020202020204" pitchFamily="34" charset="0"/>
            </a:endParaRPr>
          </a:p>
        </p:txBody>
      </p:sp>
      <p:sp>
        <p:nvSpPr>
          <p:cNvPr id="31" name="Rectangle 30">
            <a:extLst>
              <a:ext uri="{FF2B5EF4-FFF2-40B4-BE49-F238E27FC236}">
                <a16:creationId xmlns:a16="http://schemas.microsoft.com/office/drawing/2014/main" id="{0FC8A319-0215-4947-ACD6-102274F5702D}"/>
              </a:ext>
            </a:extLst>
          </p:cNvPr>
          <p:cNvSpPr/>
          <p:nvPr/>
        </p:nvSpPr>
        <p:spPr>
          <a:xfrm>
            <a:off x="6050725" y="4765875"/>
            <a:ext cx="2872106" cy="1064870"/>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t" anchorCtr="0" forceAA="0" compatLnSpc="1">
            <a:prstTxWarp prst="textNoShape">
              <a:avLst/>
            </a:prstTxWarp>
            <a:noAutofit/>
          </a:bodyPr>
          <a:lstStyle/>
          <a:p>
            <a:pPr marL="243000" lvl="1" indent="-162000">
              <a:spcAft>
                <a:spcPts val="1200"/>
              </a:spcAft>
              <a:buClr>
                <a:schemeClr val="tx1"/>
              </a:buClr>
              <a:buSzPct val="100000"/>
              <a:buFont typeface="Trebuchet MS" panose="020B0603020202020204" pitchFamily="34" charset="0"/>
              <a:buChar char="•"/>
            </a:pPr>
            <a:r>
              <a:rPr lang="en-US" sz="105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cxnSp>
        <p:nvCxnSpPr>
          <p:cNvPr id="33" name="Straight Connector 32">
            <a:extLst>
              <a:ext uri="{FF2B5EF4-FFF2-40B4-BE49-F238E27FC236}">
                <a16:creationId xmlns:a16="http://schemas.microsoft.com/office/drawing/2014/main" id="{509F8251-38F3-45AD-9A72-3E4FDBCC78D0}"/>
              </a:ext>
            </a:extLst>
          </p:cNvPr>
          <p:cNvCxnSpPr>
            <a:cxnSpLocks/>
          </p:cNvCxnSpPr>
          <p:nvPr/>
        </p:nvCxnSpPr>
        <p:spPr>
          <a:xfrm>
            <a:off x="6050666" y="4178461"/>
            <a:ext cx="2873415" cy="0"/>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4" name="Arrow: Chevron 33">
            <a:extLst>
              <a:ext uri="{FF2B5EF4-FFF2-40B4-BE49-F238E27FC236}">
                <a16:creationId xmlns:a16="http://schemas.microsoft.com/office/drawing/2014/main" id="{CCD6A002-1138-4A00-8940-A0EFBFCA3D01}"/>
              </a:ext>
            </a:extLst>
          </p:cNvPr>
          <p:cNvSpPr/>
          <p:nvPr/>
        </p:nvSpPr>
        <p:spPr>
          <a:xfrm rot="16200000" flipH="1">
            <a:off x="7387215" y="3975326"/>
            <a:ext cx="200318" cy="410900"/>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800" dirty="0">
              <a:solidFill>
                <a:schemeClr val="tx1"/>
              </a:solidFill>
            </a:endParaRPr>
          </a:p>
        </p:txBody>
      </p:sp>
    </p:spTree>
    <p:extLst>
      <p:ext uri="{BB962C8B-B14F-4D97-AF65-F5344CB8AC3E}">
        <p14:creationId xmlns:p14="http://schemas.microsoft.com/office/powerpoint/2010/main" val="1752337483"/>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6" name="Straight Connector 25">
            <a:extLst>
              <a:ext uri="{FF2B5EF4-FFF2-40B4-BE49-F238E27FC236}">
                <a16:creationId xmlns:a16="http://schemas.microsoft.com/office/drawing/2014/main" id="{46ACB7D7-2A6A-411D-B39C-DB034315F98B}"/>
              </a:ext>
            </a:extLst>
          </p:cNvPr>
          <p:cNvCxnSpPr>
            <a:cxnSpLocks/>
          </p:cNvCxnSpPr>
          <p:nvPr/>
        </p:nvCxnSpPr>
        <p:spPr>
          <a:xfrm flipV="1">
            <a:off x="1592580" y="4978400"/>
            <a:ext cx="0" cy="233680"/>
          </a:xfrm>
          <a:prstGeom prst="line">
            <a:avLst/>
          </a:prstGeom>
          <a:ln w="28575">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678491EA-252F-46D4-9E87-619069BD7760}"/>
              </a:ext>
            </a:extLst>
          </p:cNvPr>
          <p:cNvSpPr>
            <a:spLocks noGrp="1"/>
          </p:cNvSpPr>
          <p:nvPr>
            <p:ph type="title"/>
          </p:nvPr>
        </p:nvSpPr>
        <p:spPr/>
        <p:txBody>
          <a:bodyPr/>
          <a:lstStyle/>
          <a:p>
            <a:r>
              <a:rPr lang="en-US" dirty="0"/>
              <a:t>Three Bar Charts with Descriptions</a:t>
            </a:r>
          </a:p>
        </p:txBody>
      </p:sp>
      <p:sp>
        <p:nvSpPr>
          <p:cNvPr id="5" name="TextBox 4">
            <a:extLst>
              <a:ext uri="{FF2B5EF4-FFF2-40B4-BE49-F238E27FC236}">
                <a16:creationId xmlns:a16="http://schemas.microsoft.com/office/drawing/2014/main" id="{3B2B0EEE-2C93-4C33-8D77-F9017A2C34CA}"/>
              </a:ext>
            </a:extLst>
          </p:cNvPr>
          <p:cNvSpPr txBox="1"/>
          <p:nvPr/>
        </p:nvSpPr>
        <p:spPr>
          <a:xfrm>
            <a:off x="221226" y="2269558"/>
            <a:ext cx="2752152" cy="397510"/>
          </a:xfrm>
          <a:prstGeom prst="rect">
            <a:avLst/>
          </a:prstGeom>
          <a:noFill/>
        </p:spPr>
        <p:txBody>
          <a:bodyPr wrap="square" lIns="0" tIns="0" rIns="0" bIns="0" rtlCol="0">
            <a:noAutofit/>
          </a:bodyPr>
          <a:lstStyle/>
          <a:p>
            <a:r>
              <a:rPr lang="en-US" sz="1100" b="1" dirty="0"/>
              <a:t>Lorem ipsum dolor sit amet, consectetur </a:t>
            </a:r>
            <a:r>
              <a:rPr lang="en-US" sz="1100" dirty="0"/>
              <a:t>adipiscing elit. Ut tempor, </a:t>
            </a:r>
          </a:p>
        </p:txBody>
      </p:sp>
      <p:sp>
        <p:nvSpPr>
          <p:cNvPr id="6" name="Text Placeholder 19">
            <a:extLst>
              <a:ext uri="{FF2B5EF4-FFF2-40B4-BE49-F238E27FC236}">
                <a16:creationId xmlns:a16="http://schemas.microsoft.com/office/drawing/2014/main" id="{A2CD8F7F-BD64-4982-8058-661107226CCA}"/>
              </a:ext>
            </a:extLst>
          </p:cNvPr>
          <p:cNvSpPr txBox="1">
            <a:spLocks/>
          </p:cNvSpPr>
          <p:nvPr/>
        </p:nvSpPr>
        <p:spPr>
          <a:xfrm>
            <a:off x="221225" y="1616288"/>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7" name="Straight Connector 6">
            <a:extLst>
              <a:ext uri="{FF2B5EF4-FFF2-40B4-BE49-F238E27FC236}">
                <a16:creationId xmlns:a16="http://schemas.microsoft.com/office/drawing/2014/main" id="{909CA235-8811-41B0-B774-34B357990E26}"/>
              </a:ext>
            </a:extLst>
          </p:cNvPr>
          <p:cNvCxnSpPr>
            <a:cxnSpLocks/>
          </p:cNvCxnSpPr>
          <p:nvPr/>
        </p:nvCxnSpPr>
        <p:spPr>
          <a:xfrm>
            <a:off x="221486" y="212396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B9A6B7A7-D155-4A85-AF27-48586F83A3A6}"/>
              </a:ext>
            </a:extLst>
          </p:cNvPr>
          <p:cNvSpPr txBox="1"/>
          <p:nvPr/>
        </p:nvSpPr>
        <p:spPr>
          <a:xfrm>
            <a:off x="3195924" y="2269558"/>
            <a:ext cx="2752152" cy="397510"/>
          </a:xfrm>
          <a:prstGeom prst="rect">
            <a:avLst/>
          </a:prstGeom>
          <a:noFill/>
        </p:spPr>
        <p:txBody>
          <a:bodyPr wrap="square" lIns="0" tIns="0" rIns="0" bIns="0" rtlCol="0">
            <a:noAutofit/>
          </a:bodyPr>
          <a:lstStyle/>
          <a:p>
            <a:r>
              <a:rPr lang="en-US" sz="1100" b="1" dirty="0"/>
              <a:t>Lorem ipsum dolor sit amet, consectetur </a:t>
            </a:r>
            <a:r>
              <a:rPr lang="en-US" sz="1100" dirty="0"/>
              <a:t>adipiscing elit. Ut tempor, </a:t>
            </a:r>
          </a:p>
        </p:txBody>
      </p:sp>
      <p:sp>
        <p:nvSpPr>
          <p:cNvPr id="11" name="Text Placeholder 19">
            <a:extLst>
              <a:ext uri="{FF2B5EF4-FFF2-40B4-BE49-F238E27FC236}">
                <a16:creationId xmlns:a16="http://schemas.microsoft.com/office/drawing/2014/main" id="{D1E008CD-ACE8-46DD-AA8E-70051D5F8827}"/>
              </a:ext>
            </a:extLst>
          </p:cNvPr>
          <p:cNvSpPr txBox="1">
            <a:spLocks/>
          </p:cNvSpPr>
          <p:nvPr/>
        </p:nvSpPr>
        <p:spPr>
          <a:xfrm>
            <a:off x="3195923" y="1616288"/>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12" name="Straight Connector 11">
            <a:extLst>
              <a:ext uri="{FF2B5EF4-FFF2-40B4-BE49-F238E27FC236}">
                <a16:creationId xmlns:a16="http://schemas.microsoft.com/office/drawing/2014/main" id="{82940184-E990-4BA5-970C-9C2F88DDA9A0}"/>
              </a:ext>
            </a:extLst>
          </p:cNvPr>
          <p:cNvCxnSpPr>
            <a:cxnSpLocks/>
          </p:cNvCxnSpPr>
          <p:nvPr/>
        </p:nvCxnSpPr>
        <p:spPr>
          <a:xfrm>
            <a:off x="3196184" y="212396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81A6D8A3-FFBE-4A20-866B-B751E97BB192}"/>
              </a:ext>
            </a:extLst>
          </p:cNvPr>
          <p:cNvSpPr txBox="1"/>
          <p:nvPr/>
        </p:nvSpPr>
        <p:spPr>
          <a:xfrm>
            <a:off x="6170621" y="2269558"/>
            <a:ext cx="2752152" cy="397510"/>
          </a:xfrm>
          <a:prstGeom prst="rect">
            <a:avLst/>
          </a:prstGeom>
          <a:noFill/>
        </p:spPr>
        <p:txBody>
          <a:bodyPr wrap="square" lIns="0" tIns="0" rIns="0" bIns="0" rtlCol="0">
            <a:noAutofit/>
          </a:bodyPr>
          <a:lstStyle/>
          <a:p>
            <a:r>
              <a:rPr lang="en-US" sz="1100" b="1" dirty="0"/>
              <a:t>Lorem ipsum dolor sit amet, consectetur </a:t>
            </a:r>
            <a:r>
              <a:rPr lang="en-US" sz="1100" dirty="0"/>
              <a:t>adipiscing elit. Ut tempor, </a:t>
            </a:r>
          </a:p>
        </p:txBody>
      </p:sp>
      <p:sp>
        <p:nvSpPr>
          <p:cNvPr id="15" name="Text Placeholder 19">
            <a:extLst>
              <a:ext uri="{FF2B5EF4-FFF2-40B4-BE49-F238E27FC236}">
                <a16:creationId xmlns:a16="http://schemas.microsoft.com/office/drawing/2014/main" id="{6E8C6A19-5228-4E45-BFA4-646F9D3DDF02}"/>
              </a:ext>
            </a:extLst>
          </p:cNvPr>
          <p:cNvSpPr txBox="1">
            <a:spLocks/>
          </p:cNvSpPr>
          <p:nvPr/>
        </p:nvSpPr>
        <p:spPr>
          <a:xfrm>
            <a:off x="6170620" y="1616288"/>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16" name="Straight Connector 15">
            <a:extLst>
              <a:ext uri="{FF2B5EF4-FFF2-40B4-BE49-F238E27FC236}">
                <a16:creationId xmlns:a16="http://schemas.microsoft.com/office/drawing/2014/main" id="{E3E3E28C-1B67-4ED6-B30E-ED7B2855BE16}"/>
              </a:ext>
            </a:extLst>
          </p:cNvPr>
          <p:cNvCxnSpPr>
            <a:cxnSpLocks/>
          </p:cNvCxnSpPr>
          <p:nvPr/>
        </p:nvCxnSpPr>
        <p:spPr>
          <a:xfrm>
            <a:off x="6170882" y="212396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18" name="Chart 17">
            <a:extLst>
              <a:ext uri="{FF2B5EF4-FFF2-40B4-BE49-F238E27FC236}">
                <a16:creationId xmlns:a16="http://schemas.microsoft.com/office/drawing/2014/main" id="{01283A91-F8F7-4E54-B855-4E05A5B5E6B1}"/>
              </a:ext>
            </a:extLst>
          </p:cNvPr>
          <p:cNvGraphicFramePr/>
          <p:nvPr>
            <p:extLst>
              <p:ext uri="{D42A27DB-BD31-4B8C-83A1-F6EECF244321}">
                <p14:modId xmlns:p14="http://schemas.microsoft.com/office/powerpoint/2010/main" val="161768490"/>
              </p:ext>
            </p:extLst>
          </p:nvPr>
        </p:nvGraphicFramePr>
        <p:xfrm>
          <a:off x="221224" y="2843142"/>
          <a:ext cx="2752151" cy="205066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9" name="Chart 18">
            <a:extLst>
              <a:ext uri="{FF2B5EF4-FFF2-40B4-BE49-F238E27FC236}">
                <a16:creationId xmlns:a16="http://schemas.microsoft.com/office/drawing/2014/main" id="{CECBF851-F50D-4E7F-BEBC-D01231998DBD}"/>
              </a:ext>
            </a:extLst>
          </p:cNvPr>
          <p:cNvGraphicFramePr/>
          <p:nvPr>
            <p:extLst>
              <p:ext uri="{D42A27DB-BD31-4B8C-83A1-F6EECF244321}">
                <p14:modId xmlns:p14="http://schemas.microsoft.com/office/powerpoint/2010/main" val="640117697"/>
              </p:ext>
            </p:extLst>
          </p:nvPr>
        </p:nvGraphicFramePr>
        <p:xfrm>
          <a:off x="3195923" y="2843142"/>
          <a:ext cx="2752151" cy="205066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0" name="Chart 19">
            <a:extLst>
              <a:ext uri="{FF2B5EF4-FFF2-40B4-BE49-F238E27FC236}">
                <a16:creationId xmlns:a16="http://schemas.microsoft.com/office/drawing/2014/main" id="{866DA192-0318-48FF-B237-B02695F66F8D}"/>
              </a:ext>
            </a:extLst>
          </p:cNvPr>
          <p:cNvGraphicFramePr/>
          <p:nvPr>
            <p:extLst>
              <p:ext uri="{D42A27DB-BD31-4B8C-83A1-F6EECF244321}">
                <p14:modId xmlns:p14="http://schemas.microsoft.com/office/powerpoint/2010/main" val="3777560918"/>
              </p:ext>
            </p:extLst>
          </p:nvPr>
        </p:nvGraphicFramePr>
        <p:xfrm>
          <a:off x="6170622" y="2843142"/>
          <a:ext cx="2752151" cy="2050661"/>
        </p:xfrm>
        <a:graphic>
          <a:graphicData uri="http://schemas.openxmlformats.org/drawingml/2006/chart">
            <c:chart xmlns:c="http://schemas.openxmlformats.org/drawingml/2006/chart" xmlns:r="http://schemas.openxmlformats.org/officeDocument/2006/relationships" r:id="rId4"/>
          </a:graphicData>
        </a:graphic>
      </p:graphicFrame>
      <p:sp>
        <p:nvSpPr>
          <p:cNvPr id="21" name="Rectangle 20">
            <a:extLst>
              <a:ext uri="{FF2B5EF4-FFF2-40B4-BE49-F238E27FC236}">
                <a16:creationId xmlns:a16="http://schemas.microsoft.com/office/drawing/2014/main" id="{73BCC0FC-8645-4A24-B932-314500DF575D}"/>
              </a:ext>
            </a:extLst>
          </p:cNvPr>
          <p:cNvSpPr/>
          <p:nvPr/>
        </p:nvSpPr>
        <p:spPr>
          <a:xfrm>
            <a:off x="221224" y="5241712"/>
            <a:ext cx="2752151" cy="823808"/>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lvl="1" algn="ctr">
              <a:spcAft>
                <a:spcPts val="1200"/>
              </a:spcAft>
              <a:buClr>
                <a:schemeClr val="tx1"/>
              </a:buClr>
              <a:buSzPct val="100000"/>
            </a:pPr>
            <a:r>
              <a:rPr lang="en-US" sz="1100" dirty="0">
                <a:solidFill>
                  <a:schemeClr val="tx1"/>
                </a:solidFill>
                <a:sym typeface="Trebuchet MS" panose="020B0603020202020204" pitchFamily="34" charset="0"/>
              </a:rPr>
              <a:t>Lorem ipsum dolor sit amet, consectetur adipiscing elit. Ut tempor, quam et mattis pulvinar, mauris ligula suscipit arcu, sed elementum</a:t>
            </a:r>
          </a:p>
        </p:txBody>
      </p:sp>
      <p:sp>
        <p:nvSpPr>
          <p:cNvPr id="24" name="Rectangle 23">
            <a:extLst>
              <a:ext uri="{FF2B5EF4-FFF2-40B4-BE49-F238E27FC236}">
                <a16:creationId xmlns:a16="http://schemas.microsoft.com/office/drawing/2014/main" id="{BA9075F3-9919-480A-8D5D-470D3E92EE6E}"/>
              </a:ext>
            </a:extLst>
          </p:cNvPr>
          <p:cNvSpPr/>
          <p:nvPr/>
        </p:nvSpPr>
        <p:spPr>
          <a:xfrm flipV="1">
            <a:off x="221224" y="5175503"/>
            <a:ext cx="2752151" cy="67055"/>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27" name="Straight Connector 26">
            <a:extLst>
              <a:ext uri="{FF2B5EF4-FFF2-40B4-BE49-F238E27FC236}">
                <a16:creationId xmlns:a16="http://schemas.microsoft.com/office/drawing/2014/main" id="{B020D39A-DA30-44D6-A3FC-540C1421CF4E}"/>
              </a:ext>
            </a:extLst>
          </p:cNvPr>
          <p:cNvCxnSpPr>
            <a:cxnSpLocks/>
          </p:cNvCxnSpPr>
          <p:nvPr/>
        </p:nvCxnSpPr>
        <p:spPr>
          <a:xfrm flipV="1">
            <a:off x="4567280" y="4978400"/>
            <a:ext cx="0" cy="233680"/>
          </a:xfrm>
          <a:prstGeom prst="line">
            <a:avLst/>
          </a:prstGeom>
          <a:ln w="28575">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B1C6525F-1613-41D2-9110-4074597CF77C}"/>
              </a:ext>
            </a:extLst>
          </p:cNvPr>
          <p:cNvSpPr/>
          <p:nvPr/>
        </p:nvSpPr>
        <p:spPr>
          <a:xfrm>
            <a:off x="3195924" y="5241712"/>
            <a:ext cx="2752151" cy="823808"/>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lvl="1" algn="ctr">
              <a:spcAft>
                <a:spcPts val="1200"/>
              </a:spcAft>
              <a:buClr>
                <a:schemeClr val="tx1"/>
              </a:buClr>
              <a:buSzPct val="100000"/>
            </a:pPr>
            <a:r>
              <a:rPr lang="en-US" sz="1100" dirty="0">
                <a:solidFill>
                  <a:schemeClr val="tx1"/>
                </a:solidFill>
                <a:sym typeface="Trebuchet MS" panose="020B0603020202020204" pitchFamily="34" charset="0"/>
              </a:rPr>
              <a:t>Lorem ipsum dolor sit amet, consectetur adipiscing elit. Ut tempor, quam et mattis pulvinar, mauris ligula suscipit arcu, sed elementum</a:t>
            </a:r>
          </a:p>
        </p:txBody>
      </p:sp>
      <p:sp>
        <p:nvSpPr>
          <p:cNvPr id="29" name="Rectangle 28">
            <a:extLst>
              <a:ext uri="{FF2B5EF4-FFF2-40B4-BE49-F238E27FC236}">
                <a16:creationId xmlns:a16="http://schemas.microsoft.com/office/drawing/2014/main" id="{4CC9FB10-D95E-4A3F-9C99-78FDB70E63E4}"/>
              </a:ext>
            </a:extLst>
          </p:cNvPr>
          <p:cNvSpPr/>
          <p:nvPr/>
        </p:nvSpPr>
        <p:spPr>
          <a:xfrm flipV="1">
            <a:off x="3195924" y="5175503"/>
            <a:ext cx="2752151" cy="67055"/>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30" name="Straight Connector 29">
            <a:extLst>
              <a:ext uri="{FF2B5EF4-FFF2-40B4-BE49-F238E27FC236}">
                <a16:creationId xmlns:a16="http://schemas.microsoft.com/office/drawing/2014/main" id="{CA62FC45-767A-463C-817C-3F8050BCAC79}"/>
              </a:ext>
            </a:extLst>
          </p:cNvPr>
          <p:cNvCxnSpPr>
            <a:cxnSpLocks/>
          </p:cNvCxnSpPr>
          <p:nvPr/>
        </p:nvCxnSpPr>
        <p:spPr>
          <a:xfrm flipV="1">
            <a:off x="7546700" y="4978400"/>
            <a:ext cx="0" cy="233680"/>
          </a:xfrm>
          <a:prstGeom prst="line">
            <a:avLst/>
          </a:prstGeom>
          <a:ln w="28575">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9F5BBB70-FCDA-4DD3-9595-E2378BB0E3F9}"/>
              </a:ext>
            </a:extLst>
          </p:cNvPr>
          <p:cNvSpPr/>
          <p:nvPr/>
        </p:nvSpPr>
        <p:spPr>
          <a:xfrm>
            <a:off x="6175344" y="5241712"/>
            <a:ext cx="2752151" cy="823808"/>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lvl="1" algn="ctr">
              <a:spcAft>
                <a:spcPts val="1200"/>
              </a:spcAft>
              <a:buClr>
                <a:schemeClr val="tx1"/>
              </a:buClr>
              <a:buSzPct val="100000"/>
            </a:pPr>
            <a:r>
              <a:rPr lang="en-US" sz="1100" dirty="0">
                <a:solidFill>
                  <a:schemeClr val="tx1"/>
                </a:solidFill>
                <a:sym typeface="Trebuchet MS" panose="020B0603020202020204" pitchFamily="34" charset="0"/>
              </a:rPr>
              <a:t>Lorem ipsum dolor sit amet, consectetur adipiscing elit. Ut tempor, quam et mattis pulvinar, mauris ligula suscipit arcu, sed elementum</a:t>
            </a:r>
          </a:p>
        </p:txBody>
      </p:sp>
      <p:sp>
        <p:nvSpPr>
          <p:cNvPr id="32" name="Rectangle 31">
            <a:extLst>
              <a:ext uri="{FF2B5EF4-FFF2-40B4-BE49-F238E27FC236}">
                <a16:creationId xmlns:a16="http://schemas.microsoft.com/office/drawing/2014/main" id="{19865246-3360-441F-8267-1336E3624804}"/>
              </a:ext>
            </a:extLst>
          </p:cNvPr>
          <p:cNvSpPr/>
          <p:nvPr/>
        </p:nvSpPr>
        <p:spPr>
          <a:xfrm flipV="1">
            <a:off x="6175344" y="5175503"/>
            <a:ext cx="2752151" cy="67055"/>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Tree>
    <p:extLst>
      <p:ext uri="{BB962C8B-B14F-4D97-AF65-F5344CB8AC3E}">
        <p14:creationId xmlns:p14="http://schemas.microsoft.com/office/powerpoint/2010/main" val="2613764134"/>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78491EA-252F-46D4-9E87-619069BD7760}"/>
              </a:ext>
            </a:extLst>
          </p:cNvPr>
          <p:cNvSpPr>
            <a:spLocks noGrp="1"/>
          </p:cNvSpPr>
          <p:nvPr>
            <p:ph type="title"/>
          </p:nvPr>
        </p:nvSpPr>
        <p:spPr/>
        <p:txBody>
          <a:bodyPr/>
          <a:lstStyle/>
          <a:p>
            <a:r>
              <a:rPr lang="en-US" dirty="0"/>
              <a:t>Three Bar Charts with Bullet Points</a:t>
            </a:r>
          </a:p>
        </p:txBody>
      </p:sp>
      <p:sp>
        <p:nvSpPr>
          <p:cNvPr id="5" name="TextBox 4">
            <a:extLst>
              <a:ext uri="{FF2B5EF4-FFF2-40B4-BE49-F238E27FC236}">
                <a16:creationId xmlns:a16="http://schemas.microsoft.com/office/drawing/2014/main" id="{3B2B0EEE-2C93-4C33-8D77-F9017A2C34CA}"/>
              </a:ext>
            </a:extLst>
          </p:cNvPr>
          <p:cNvSpPr txBox="1"/>
          <p:nvPr/>
        </p:nvSpPr>
        <p:spPr>
          <a:xfrm>
            <a:off x="221226" y="2086677"/>
            <a:ext cx="2752152" cy="1983381"/>
          </a:xfrm>
          <a:prstGeom prst="rect">
            <a:avLst/>
          </a:prstGeom>
          <a:noFill/>
        </p:spPr>
        <p:txBody>
          <a:bodyPr wrap="square" lIns="0" tIns="0" rIns="0" bIns="0" rtlCol="0">
            <a:noAutofit/>
          </a:bodyPr>
          <a:lstStyle/>
          <a:p>
            <a:pPr marL="243000" lvl="1" indent="-162000">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a:p>
            <a:pPr marL="243000" lvl="1" indent="-162000">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sp>
        <p:nvSpPr>
          <p:cNvPr id="6" name="Text Placeholder 19">
            <a:extLst>
              <a:ext uri="{FF2B5EF4-FFF2-40B4-BE49-F238E27FC236}">
                <a16:creationId xmlns:a16="http://schemas.microsoft.com/office/drawing/2014/main" id="{A2CD8F7F-BD64-4982-8058-661107226CCA}"/>
              </a:ext>
            </a:extLst>
          </p:cNvPr>
          <p:cNvSpPr txBox="1">
            <a:spLocks/>
          </p:cNvSpPr>
          <p:nvPr/>
        </p:nvSpPr>
        <p:spPr>
          <a:xfrm>
            <a:off x="221225" y="1433408"/>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7" name="Straight Connector 6">
            <a:extLst>
              <a:ext uri="{FF2B5EF4-FFF2-40B4-BE49-F238E27FC236}">
                <a16:creationId xmlns:a16="http://schemas.microsoft.com/office/drawing/2014/main" id="{909CA235-8811-41B0-B774-34B357990E26}"/>
              </a:ext>
            </a:extLst>
          </p:cNvPr>
          <p:cNvCxnSpPr>
            <a:cxnSpLocks/>
          </p:cNvCxnSpPr>
          <p:nvPr/>
        </p:nvCxnSpPr>
        <p:spPr>
          <a:xfrm>
            <a:off x="221486" y="194108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B9A6B7A7-D155-4A85-AF27-48586F83A3A6}"/>
              </a:ext>
            </a:extLst>
          </p:cNvPr>
          <p:cNvSpPr txBox="1"/>
          <p:nvPr/>
        </p:nvSpPr>
        <p:spPr>
          <a:xfrm>
            <a:off x="3195924" y="2086677"/>
            <a:ext cx="2752152" cy="1983381"/>
          </a:xfrm>
          <a:prstGeom prst="rect">
            <a:avLst/>
          </a:prstGeom>
          <a:noFill/>
        </p:spPr>
        <p:txBody>
          <a:bodyPr wrap="square" lIns="0" tIns="0" rIns="0" bIns="0" rtlCol="0">
            <a:noAutofit/>
          </a:bodyPr>
          <a:lstStyle/>
          <a:p>
            <a:pPr marL="243000" lvl="1" indent="-162000">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a:p>
            <a:pPr marL="243000" lvl="1" indent="-162000">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sp>
        <p:nvSpPr>
          <p:cNvPr id="11" name="Text Placeholder 19">
            <a:extLst>
              <a:ext uri="{FF2B5EF4-FFF2-40B4-BE49-F238E27FC236}">
                <a16:creationId xmlns:a16="http://schemas.microsoft.com/office/drawing/2014/main" id="{D1E008CD-ACE8-46DD-AA8E-70051D5F8827}"/>
              </a:ext>
            </a:extLst>
          </p:cNvPr>
          <p:cNvSpPr txBox="1">
            <a:spLocks/>
          </p:cNvSpPr>
          <p:nvPr/>
        </p:nvSpPr>
        <p:spPr>
          <a:xfrm>
            <a:off x="3195923" y="1433408"/>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12" name="Straight Connector 11">
            <a:extLst>
              <a:ext uri="{FF2B5EF4-FFF2-40B4-BE49-F238E27FC236}">
                <a16:creationId xmlns:a16="http://schemas.microsoft.com/office/drawing/2014/main" id="{82940184-E990-4BA5-970C-9C2F88DDA9A0}"/>
              </a:ext>
            </a:extLst>
          </p:cNvPr>
          <p:cNvCxnSpPr>
            <a:cxnSpLocks/>
          </p:cNvCxnSpPr>
          <p:nvPr/>
        </p:nvCxnSpPr>
        <p:spPr>
          <a:xfrm>
            <a:off x="3196184" y="194108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81A6D8A3-FFBE-4A20-866B-B751E97BB192}"/>
              </a:ext>
            </a:extLst>
          </p:cNvPr>
          <p:cNvSpPr txBox="1"/>
          <p:nvPr/>
        </p:nvSpPr>
        <p:spPr>
          <a:xfrm>
            <a:off x="6170621" y="2086677"/>
            <a:ext cx="2752152" cy="1983381"/>
          </a:xfrm>
          <a:prstGeom prst="rect">
            <a:avLst/>
          </a:prstGeom>
          <a:noFill/>
        </p:spPr>
        <p:txBody>
          <a:bodyPr wrap="square" lIns="0" tIns="0" rIns="0" bIns="0" rtlCol="0">
            <a:noAutofit/>
          </a:bodyPr>
          <a:lstStyle/>
          <a:p>
            <a:pPr marL="243000" lvl="1" indent="-162000">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a:p>
            <a:pPr marL="243000" lvl="1" indent="-162000">
              <a:spcAft>
                <a:spcPts val="1200"/>
              </a:spcAft>
              <a:buClr>
                <a:schemeClr val="tx1"/>
              </a:buClr>
              <a:buSzPct val="100000"/>
              <a:buFont typeface="Trebuchet MS" panose="020B0603020202020204" pitchFamily="34" charset="0"/>
              <a:buChar char="•"/>
            </a:pPr>
            <a:r>
              <a:rPr lang="en-US" sz="11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p:txBody>
      </p:sp>
      <p:sp>
        <p:nvSpPr>
          <p:cNvPr id="15" name="Text Placeholder 19">
            <a:extLst>
              <a:ext uri="{FF2B5EF4-FFF2-40B4-BE49-F238E27FC236}">
                <a16:creationId xmlns:a16="http://schemas.microsoft.com/office/drawing/2014/main" id="{6E8C6A19-5228-4E45-BFA4-646F9D3DDF02}"/>
              </a:ext>
            </a:extLst>
          </p:cNvPr>
          <p:cNvSpPr txBox="1">
            <a:spLocks/>
          </p:cNvSpPr>
          <p:nvPr/>
        </p:nvSpPr>
        <p:spPr>
          <a:xfrm>
            <a:off x="6170620" y="1433408"/>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16" name="Straight Connector 15">
            <a:extLst>
              <a:ext uri="{FF2B5EF4-FFF2-40B4-BE49-F238E27FC236}">
                <a16:creationId xmlns:a16="http://schemas.microsoft.com/office/drawing/2014/main" id="{E3E3E28C-1B67-4ED6-B30E-ED7B2855BE16}"/>
              </a:ext>
            </a:extLst>
          </p:cNvPr>
          <p:cNvCxnSpPr>
            <a:cxnSpLocks/>
          </p:cNvCxnSpPr>
          <p:nvPr/>
        </p:nvCxnSpPr>
        <p:spPr>
          <a:xfrm>
            <a:off x="6170882" y="194108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18" name="Chart 17">
            <a:extLst>
              <a:ext uri="{FF2B5EF4-FFF2-40B4-BE49-F238E27FC236}">
                <a16:creationId xmlns:a16="http://schemas.microsoft.com/office/drawing/2014/main" id="{01283A91-F8F7-4E54-B855-4E05A5B5E6B1}"/>
              </a:ext>
            </a:extLst>
          </p:cNvPr>
          <p:cNvGraphicFramePr/>
          <p:nvPr>
            <p:extLst>
              <p:ext uri="{D42A27DB-BD31-4B8C-83A1-F6EECF244321}">
                <p14:modId xmlns:p14="http://schemas.microsoft.com/office/powerpoint/2010/main" val="253050604"/>
              </p:ext>
            </p:extLst>
          </p:nvPr>
        </p:nvGraphicFramePr>
        <p:xfrm>
          <a:off x="221224" y="4070059"/>
          <a:ext cx="2752151" cy="205066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9" name="Chart 18">
            <a:extLst>
              <a:ext uri="{FF2B5EF4-FFF2-40B4-BE49-F238E27FC236}">
                <a16:creationId xmlns:a16="http://schemas.microsoft.com/office/drawing/2014/main" id="{CECBF851-F50D-4E7F-BEBC-D01231998DBD}"/>
              </a:ext>
            </a:extLst>
          </p:cNvPr>
          <p:cNvGraphicFramePr/>
          <p:nvPr>
            <p:extLst>
              <p:ext uri="{D42A27DB-BD31-4B8C-83A1-F6EECF244321}">
                <p14:modId xmlns:p14="http://schemas.microsoft.com/office/powerpoint/2010/main" val="3738303170"/>
              </p:ext>
            </p:extLst>
          </p:nvPr>
        </p:nvGraphicFramePr>
        <p:xfrm>
          <a:off x="3195923" y="4070059"/>
          <a:ext cx="2752151" cy="205066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0" name="Chart 19">
            <a:extLst>
              <a:ext uri="{FF2B5EF4-FFF2-40B4-BE49-F238E27FC236}">
                <a16:creationId xmlns:a16="http://schemas.microsoft.com/office/drawing/2014/main" id="{866DA192-0318-48FF-B237-B02695F66F8D}"/>
              </a:ext>
            </a:extLst>
          </p:cNvPr>
          <p:cNvGraphicFramePr/>
          <p:nvPr>
            <p:extLst>
              <p:ext uri="{D42A27DB-BD31-4B8C-83A1-F6EECF244321}">
                <p14:modId xmlns:p14="http://schemas.microsoft.com/office/powerpoint/2010/main" val="1325618183"/>
              </p:ext>
            </p:extLst>
          </p:nvPr>
        </p:nvGraphicFramePr>
        <p:xfrm>
          <a:off x="6170622" y="4070059"/>
          <a:ext cx="2752151" cy="2050661"/>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238744184"/>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C68B478-B67F-A0FF-0BA7-F747D667DDB8}"/>
            </a:ext>
          </a:extLst>
        </p:cNvPr>
        <p:cNvGrpSpPr/>
        <p:nvPr/>
      </p:nvGrpSpPr>
      <p:grpSpPr>
        <a:xfrm>
          <a:off x="0" y="0"/>
          <a:ext cx="0" cy="0"/>
          <a:chOff x="0" y="0"/>
          <a:chExt cx="0" cy="0"/>
        </a:xfrm>
      </p:grpSpPr>
      <p:sp>
        <p:nvSpPr>
          <p:cNvPr id="41" name="Title 40">
            <a:extLst>
              <a:ext uri="{FF2B5EF4-FFF2-40B4-BE49-F238E27FC236}">
                <a16:creationId xmlns:a16="http://schemas.microsoft.com/office/drawing/2014/main" id="{F4465285-8B0A-63DC-71F1-65C295C03383}"/>
              </a:ext>
            </a:extLst>
          </p:cNvPr>
          <p:cNvSpPr>
            <a:spLocks noGrp="1"/>
          </p:cNvSpPr>
          <p:nvPr>
            <p:ph type="title"/>
          </p:nvPr>
        </p:nvSpPr>
        <p:spPr/>
        <p:txBody>
          <a:bodyPr/>
          <a:lstStyle/>
          <a:p>
            <a:r>
              <a:rPr lang="en-US" dirty="0"/>
              <a:t>Three Column Charts with Bullets</a:t>
            </a:r>
          </a:p>
        </p:txBody>
      </p:sp>
      <p:sp>
        <p:nvSpPr>
          <p:cNvPr id="5" name="TextBox 4">
            <a:extLst>
              <a:ext uri="{FF2B5EF4-FFF2-40B4-BE49-F238E27FC236}">
                <a16:creationId xmlns:a16="http://schemas.microsoft.com/office/drawing/2014/main" id="{7F082E18-F5E9-955C-82E9-3690F311E136}"/>
              </a:ext>
            </a:extLst>
          </p:cNvPr>
          <p:cNvSpPr txBox="1"/>
          <p:nvPr/>
        </p:nvSpPr>
        <p:spPr>
          <a:xfrm>
            <a:off x="1280162" y="4049655"/>
            <a:ext cx="2417229" cy="578769"/>
          </a:xfrm>
          <a:prstGeom prst="rect">
            <a:avLst/>
          </a:prstGeom>
          <a:noFill/>
        </p:spPr>
        <p:txBody>
          <a:bodyPr wrap="square" lIns="0" tIns="0" rIns="0" bIns="0" rtlCol="0">
            <a:noAutofit/>
          </a:bodyPr>
          <a:lstStyle/>
          <a:p>
            <a:pPr marL="0" lvl="1">
              <a:spcAft>
                <a:spcPts val="1200"/>
              </a:spcAft>
              <a:buClr>
                <a:schemeClr val="tx1"/>
              </a:buClr>
              <a:buSzPct val="100000"/>
            </a:pPr>
            <a:r>
              <a:rPr lang="en-US" sz="105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a:t>
            </a:r>
          </a:p>
        </p:txBody>
      </p:sp>
      <p:sp>
        <p:nvSpPr>
          <p:cNvPr id="6" name="Text Placeholder 19">
            <a:extLst>
              <a:ext uri="{FF2B5EF4-FFF2-40B4-BE49-F238E27FC236}">
                <a16:creationId xmlns:a16="http://schemas.microsoft.com/office/drawing/2014/main" id="{C4D365B7-A94C-7C1E-DDC0-637553E1032B}"/>
              </a:ext>
            </a:extLst>
          </p:cNvPr>
          <p:cNvSpPr txBox="1">
            <a:spLocks/>
          </p:cNvSpPr>
          <p:nvPr/>
        </p:nvSpPr>
        <p:spPr>
          <a:xfrm>
            <a:off x="1280160" y="1473651"/>
            <a:ext cx="2417229" cy="544010"/>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 dolor sit amet, consectetur adipiscing elit. </a:t>
            </a:r>
          </a:p>
        </p:txBody>
      </p:sp>
      <p:sp>
        <p:nvSpPr>
          <p:cNvPr id="8" name="TextBox 7">
            <a:extLst>
              <a:ext uri="{FF2B5EF4-FFF2-40B4-BE49-F238E27FC236}">
                <a16:creationId xmlns:a16="http://schemas.microsoft.com/office/drawing/2014/main" id="{4F025E3B-DE71-FB9F-E545-99F76B6E97E9}"/>
              </a:ext>
            </a:extLst>
          </p:cNvPr>
          <p:cNvSpPr txBox="1"/>
          <p:nvPr/>
        </p:nvSpPr>
        <p:spPr>
          <a:xfrm>
            <a:off x="3892852" y="4049655"/>
            <a:ext cx="2417229" cy="578769"/>
          </a:xfrm>
          <a:prstGeom prst="rect">
            <a:avLst/>
          </a:prstGeom>
          <a:noFill/>
        </p:spPr>
        <p:txBody>
          <a:bodyPr wrap="square" lIns="0" tIns="0" rIns="0" bIns="0" rtlCol="0">
            <a:noAutofit/>
          </a:bodyPr>
          <a:lstStyle/>
          <a:p>
            <a:pPr marL="0" lvl="1">
              <a:spcAft>
                <a:spcPts val="1200"/>
              </a:spcAft>
              <a:buClr>
                <a:schemeClr val="tx1"/>
              </a:buClr>
              <a:buSzPct val="100000"/>
            </a:pPr>
            <a:r>
              <a:rPr lang="en-US" sz="105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a:t>
            </a:r>
          </a:p>
        </p:txBody>
      </p:sp>
      <p:sp>
        <p:nvSpPr>
          <p:cNvPr id="9" name="Text Placeholder 19">
            <a:extLst>
              <a:ext uri="{FF2B5EF4-FFF2-40B4-BE49-F238E27FC236}">
                <a16:creationId xmlns:a16="http://schemas.microsoft.com/office/drawing/2014/main" id="{CE26144B-DC75-1B49-BA5B-294BA022AD69}"/>
              </a:ext>
            </a:extLst>
          </p:cNvPr>
          <p:cNvSpPr txBox="1">
            <a:spLocks/>
          </p:cNvSpPr>
          <p:nvPr/>
        </p:nvSpPr>
        <p:spPr>
          <a:xfrm>
            <a:off x="3892852" y="1473651"/>
            <a:ext cx="2417229" cy="544010"/>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 dolor sit amet, consectetur adipiscing elit. </a:t>
            </a:r>
          </a:p>
        </p:txBody>
      </p:sp>
      <p:sp>
        <p:nvSpPr>
          <p:cNvPr id="11" name="TextBox 10">
            <a:extLst>
              <a:ext uri="{FF2B5EF4-FFF2-40B4-BE49-F238E27FC236}">
                <a16:creationId xmlns:a16="http://schemas.microsoft.com/office/drawing/2014/main" id="{F378054C-B3A8-2D3B-643F-98EA011DA2A5}"/>
              </a:ext>
            </a:extLst>
          </p:cNvPr>
          <p:cNvSpPr txBox="1"/>
          <p:nvPr/>
        </p:nvSpPr>
        <p:spPr>
          <a:xfrm>
            <a:off x="6505544" y="4049655"/>
            <a:ext cx="2417229" cy="578769"/>
          </a:xfrm>
          <a:prstGeom prst="rect">
            <a:avLst/>
          </a:prstGeom>
          <a:noFill/>
        </p:spPr>
        <p:txBody>
          <a:bodyPr wrap="square" lIns="0" tIns="0" rIns="0" bIns="0" rtlCol="0">
            <a:noAutofit/>
          </a:bodyPr>
          <a:lstStyle/>
          <a:p>
            <a:pPr marL="0" lvl="1">
              <a:spcAft>
                <a:spcPts val="1200"/>
              </a:spcAft>
              <a:buClr>
                <a:schemeClr val="tx1"/>
              </a:buClr>
              <a:buSzPct val="100000"/>
            </a:pPr>
            <a:r>
              <a:rPr lang="en-US" sz="105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a:t>
            </a:r>
          </a:p>
        </p:txBody>
      </p:sp>
      <p:sp>
        <p:nvSpPr>
          <p:cNvPr id="12" name="Text Placeholder 19">
            <a:extLst>
              <a:ext uri="{FF2B5EF4-FFF2-40B4-BE49-F238E27FC236}">
                <a16:creationId xmlns:a16="http://schemas.microsoft.com/office/drawing/2014/main" id="{F45CAAEE-5270-D6E8-4A21-AB4F41F279CA}"/>
              </a:ext>
            </a:extLst>
          </p:cNvPr>
          <p:cNvSpPr txBox="1">
            <a:spLocks/>
          </p:cNvSpPr>
          <p:nvPr/>
        </p:nvSpPr>
        <p:spPr>
          <a:xfrm>
            <a:off x="6505544" y="1473651"/>
            <a:ext cx="2417229" cy="544010"/>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 dolor sit amet, consectetur adipiscing elit. </a:t>
            </a:r>
          </a:p>
        </p:txBody>
      </p:sp>
      <p:graphicFrame>
        <p:nvGraphicFramePr>
          <p:cNvPr id="14" name="Chart 13">
            <a:extLst>
              <a:ext uri="{FF2B5EF4-FFF2-40B4-BE49-F238E27FC236}">
                <a16:creationId xmlns:a16="http://schemas.microsoft.com/office/drawing/2014/main" id="{C93FC233-6AC0-819C-A861-177C4B8C11BA}"/>
              </a:ext>
            </a:extLst>
          </p:cNvPr>
          <p:cNvGraphicFramePr/>
          <p:nvPr>
            <p:extLst>
              <p:ext uri="{D42A27DB-BD31-4B8C-83A1-F6EECF244321}">
                <p14:modId xmlns:p14="http://schemas.microsoft.com/office/powerpoint/2010/main" val="1658888546"/>
              </p:ext>
            </p:extLst>
          </p:nvPr>
        </p:nvGraphicFramePr>
        <p:xfrm>
          <a:off x="1271479" y="2261639"/>
          <a:ext cx="2417228" cy="164768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 name="Chart 14">
            <a:extLst>
              <a:ext uri="{FF2B5EF4-FFF2-40B4-BE49-F238E27FC236}">
                <a16:creationId xmlns:a16="http://schemas.microsoft.com/office/drawing/2014/main" id="{AA086F71-A287-D603-9220-D72A1AC101C7}"/>
              </a:ext>
            </a:extLst>
          </p:cNvPr>
          <p:cNvGraphicFramePr/>
          <p:nvPr>
            <p:extLst>
              <p:ext uri="{D42A27DB-BD31-4B8C-83A1-F6EECF244321}">
                <p14:modId xmlns:p14="http://schemas.microsoft.com/office/powerpoint/2010/main" val="3359380965"/>
              </p:ext>
            </p:extLst>
          </p:nvPr>
        </p:nvGraphicFramePr>
        <p:xfrm>
          <a:off x="3884171" y="2261639"/>
          <a:ext cx="2417228" cy="164768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6" name="Chart 15">
            <a:extLst>
              <a:ext uri="{FF2B5EF4-FFF2-40B4-BE49-F238E27FC236}">
                <a16:creationId xmlns:a16="http://schemas.microsoft.com/office/drawing/2014/main" id="{66AA92C6-E94F-BCA4-B042-1D48C59ACCDA}"/>
              </a:ext>
            </a:extLst>
          </p:cNvPr>
          <p:cNvGraphicFramePr/>
          <p:nvPr>
            <p:extLst>
              <p:ext uri="{D42A27DB-BD31-4B8C-83A1-F6EECF244321}">
                <p14:modId xmlns:p14="http://schemas.microsoft.com/office/powerpoint/2010/main" val="3910348964"/>
              </p:ext>
            </p:extLst>
          </p:nvPr>
        </p:nvGraphicFramePr>
        <p:xfrm>
          <a:off x="6496864" y="2261639"/>
          <a:ext cx="2417228" cy="1647683"/>
        </p:xfrm>
        <a:graphic>
          <a:graphicData uri="http://schemas.openxmlformats.org/drawingml/2006/chart">
            <c:chart xmlns:c="http://schemas.openxmlformats.org/drawingml/2006/chart" xmlns:r="http://schemas.openxmlformats.org/officeDocument/2006/relationships" r:id="rId4"/>
          </a:graphicData>
        </a:graphic>
      </p:graphicFrame>
      <p:cxnSp>
        <p:nvCxnSpPr>
          <p:cNvPr id="19" name="Straight Connector 18">
            <a:extLst>
              <a:ext uri="{FF2B5EF4-FFF2-40B4-BE49-F238E27FC236}">
                <a16:creationId xmlns:a16="http://schemas.microsoft.com/office/drawing/2014/main" id="{D41DD684-BDAE-D63E-BF70-3EFF798B51AA}"/>
              </a:ext>
            </a:extLst>
          </p:cNvPr>
          <p:cNvCxnSpPr>
            <a:cxnSpLocks/>
          </p:cNvCxnSpPr>
          <p:nvPr/>
        </p:nvCxnSpPr>
        <p:spPr>
          <a:xfrm>
            <a:off x="1280160" y="2123900"/>
            <a:ext cx="241554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635E4D75-768B-F3B6-2357-A9F7F228BD2E}"/>
              </a:ext>
            </a:extLst>
          </p:cNvPr>
          <p:cNvCxnSpPr>
            <a:cxnSpLocks/>
          </p:cNvCxnSpPr>
          <p:nvPr/>
        </p:nvCxnSpPr>
        <p:spPr>
          <a:xfrm>
            <a:off x="3892852" y="2123900"/>
            <a:ext cx="241554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3C4C394A-36F4-C273-FDAA-81C8FAEE4197}"/>
              </a:ext>
            </a:extLst>
          </p:cNvPr>
          <p:cNvCxnSpPr>
            <a:cxnSpLocks/>
          </p:cNvCxnSpPr>
          <p:nvPr/>
        </p:nvCxnSpPr>
        <p:spPr>
          <a:xfrm>
            <a:off x="6505544" y="2123900"/>
            <a:ext cx="241554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897E0E3C-49C7-2A81-9F1D-A1304CE7B931}"/>
              </a:ext>
            </a:extLst>
          </p:cNvPr>
          <p:cNvSpPr txBox="1"/>
          <p:nvPr/>
        </p:nvSpPr>
        <p:spPr>
          <a:xfrm>
            <a:off x="1280162" y="4906181"/>
            <a:ext cx="2417229" cy="1092592"/>
          </a:xfrm>
          <a:prstGeom prst="rect">
            <a:avLst/>
          </a:prstGeom>
          <a:noFill/>
        </p:spPr>
        <p:txBody>
          <a:bodyPr wrap="square" lIns="0" tIns="0" rIns="0" bIns="0" rtlCol="0">
            <a:noAutofit/>
          </a:bodyPr>
          <a:lstStyle/>
          <a:p>
            <a:pPr marL="128588" lvl="1" indent="-128588">
              <a:buClr>
                <a:schemeClr val="tx1"/>
              </a:buClr>
              <a:buSzPct val="100000"/>
              <a:buFont typeface="Arial" panose="020B0604020202020204" pitchFamily="34" charset="0"/>
              <a:buChar char="•"/>
            </a:pPr>
            <a:r>
              <a:rPr lang="en-US" sz="1050" dirty="0">
                <a:solidFill>
                  <a:schemeClr val="tx1">
                    <a:lumMod val="100000"/>
                  </a:schemeClr>
                </a:solidFill>
                <a:sym typeface="Trebuchet MS" panose="020B0603020202020204" pitchFamily="34" charset="0"/>
              </a:rPr>
              <a:t>Lorem ipsum dolor sit amet, consectetur adipiscing elit. </a:t>
            </a:r>
          </a:p>
          <a:p>
            <a:pPr marL="128588" lvl="1" indent="-128588">
              <a:buClr>
                <a:schemeClr val="tx1"/>
              </a:buClr>
              <a:buSzPct val="100000"/>
              <a:buFont typeface="Arial" panose="020B0604020202020204" pitchFamily="34" charset="0"/>
              <a:buChar char="•"/>
            </a:pPr>
            <a:r>
              <a:rPr lang="en-US" sz="1050" dirty="0">
                <a:solidFill>
                  <a:schemeClr val="tx1">
                    <a:lumMod val="100000"/>
                  </a:schemeClr>
                </a:solidFill>
                <a:sym typeface="Trebuchet MS" panose="020B0603020202020204" pitchFamily="34" charset="0"/>
              </a:rPr>
              <a:t>Ut tempor, quam et mattis pulvinar, mauris ligula suscipit arcu, sed</a:t>
            </a:r>
          </a:p>
          <a:p>
            <a:pPr marL="128588" lvl="1" indent="-128588">
              <a:buClr>
                <a:schemeClr val="tx1"/>
              </a:buClr>
              <a:buSzPct val="100000"/>
              <a:buFont typeface="Arial" panose="020B0604020202020204" pitchFamily="34" charset="0"/>
              <a:buChar char="•"/>
            </a:pPr>
            <a:r>
              <a:rPr lang="en-US" sz="1050" dirty="0">
                <a:solidFill>
                  <a:schemeClr val="tx1">
                    <a:lumMod val="100000"/>
                  </a:schemeClr>
                </a:solidFill>
                <a:sym typeface="Trebuchet MS" panose="020B0603020202020204" pitchFamily="34" charset="0"/>
              </a:rPr>
              <a:t>Lorem ipsum dolor sit amet, consectetur adipiscing elit. </a:t>
            </a:r>
          </a:p>
        </p:txBody>
      </p:sp>
      <p:sp>
        <p:nvSpPr>
          <p:cNvPr id="24" name="TextBox 23">
            <a:extLst>
              <a:ext uri="{FF2B5EF4-FFF2-40B4-BE49-F238E27FC236}">
                <a16:creationId xmlns:a16="http://schemas.microsoft.com/office/drawing/2014/main" id="{C49BD809-7823-23A7-46B2-87F2BFDB5912}"/>
              </a:ext>
            </a:extLst>
          </p:cNvPr>
          <p:cNvSpPr txBox="1"/>
          <p:nvPr/>
        </p:nvSpPr>
        <p:spPr>
          <a:xfrm>
            <a:off x="3892852" y="4906181"/>
            <a:ext cx="2417229" cy="1092592"/>
          </a:xfrm>
          <a:prstGeom prst="rect">
            <a:avLst/>
          </a:prstGeom>
          <a:noFill/>
        </p:spPr>
        <p:txBody>
          <a:bodyPr wrap="square" lIns="0" tIns="0" rIns="0" bIns="0" rtlCol="0">
            <a:noAutofit/>
          </a:bodyPr>
          <a:lstStyle/>
          <a:p>
            <a:pPr marL="128588" lvl="1" indent="-128588">
              <a:buClr>
                <a:schemeClr val="tx1"/>
              </a:buClr>
              <a:buSzPct val="100000"/>
              <a:buFont typeface="Arial" panose="020B0604020202020204" pitchFamily="34" charset="0"/>
              <a:buChar char="•"/>
            </a:pPr>
            <a:r>
              <a:rPr lang="en-US" sz="1050" dirty="0">
                <a:solidFill>
                  <a:schemeClr val="tx1">
                    <a:lumMod val="100000"/>
                  </a:schemeClr>
                </a:solidFill>
                <a:sym typeface="Trebuchet MS" panose="020B0603020202020204" pitchFamily="34" charset="0"/>
              </a:rPr>
              <a:t>Lorem ipsum dolor sit amet, consectetur adipiscing elit. </a:t>
            </a:r>
          </a:p>
          <a:p>
            <a:pPr marL="128588" lvl="1" indent="-128588">
              <a:buClr>
                <a:schemeClr val="tx1"/>
              </a:buClr>
              <a:buSzPct val="100000"/>
              <a:buFont typeface="Arial" panose="020B0604020202020204" pitchFamily="34" charset="0"/>
              <a:buChar char="•"/>
            </a:pPr>
            <a:r>
              <a:rPr lang="en-US" sz="1050" dirty="0">
                <a:solidFill>
                  <a:schemeClr val="tx1">
                    <a:lumMod val="100000"/>
                  </a:schemeClr>
                </a:solidFill>
                <a:sym typeface="Trebuchet MS" panose="020B0603020202020204" pitchFamily="34" charset="0"/>
              </a:rPr>
              <a:t>Ut tempor, quam et mattis pulvinar, mauris ligula suscipit arcu, sed</a:t>
            </a:r>
          </a:p>
          <a:p>
            <a:pPr marL="128588" lvl="1" indent="-128588">
              <a:buClr>
                <a:schemeClr val="tx1"/>
              </a:buClr>
              <a:buSzPct val="100000"/>
              <a:buFont typeface="Arial" panose="020B0604020202020204" pitchFamily="34" charset="0"/>
              <a:buChar char="•"/>
            </a:pPr>
            <a:r>
              <a:rPr lang="en-US" sz="1050" dirty="0">
                <a:solidFill>
                  <a:schemeClr val="tx1">
                    <a:lumMod val="100000"/>
                  </a:schemeClr>
                </a:solidFill>
                <a:sym typeface="Trebuchet MS" panose="020B0603020202020204" pitchFamily="34" charset="0"/>
              </a:rPr>
              <a:t>Lorem ipsum dolor sit amet, consectetur adipiscing elit. </a:t>
            </a:r>
          </a:p>
        </p:txBody>
      </p:sp>
      <p:sp>
        <p:nvSpPr>
          <p:cNvPr id="25" name="TextBox 24">
            <a:extLst>
              <a:ext uri="{FF2B5EF4-FFF2-40B4-BE49-F238E27FC236}">
                <a16:creationId xmlns:a16="http://schemas.microsoft.com/office/drawing/2014/main" id="{7DD2D4AD-F756-14F4-84CA-DBE11AE77371}"/>
              </a:ext>
            </a:extLst>
          </p:cNvPr>
          <p:cNvSpPr txBox="1"/>
          <p:nvPr/>
        </p:nvSpPr>
        <p:spPr>
          <a:xfrm>
            <a:off x="6505544" y="4906181"/>
            <a:ext cx="2417229" cy="1092592"/>
          </a:xfrm>
          <a:prstGeom prst="rect">
            <a:avLst/>
          </a:prstGeom>
          <a:noFill/>
        </p:spPr>
        <p:txBody>
          <a:bodyPr wrap="square" lIns="0" tIns="0" rIns="0" bIns="0" rtlCol="0">
            <a:noAutofit/>
          </a:bodyPr>
          <a:lstStyle/>
          <a:p>
            <a:pPr marL="128588" lvl="1" indent="-128588">
              <a:buClr>
                <a:schemeClr val="tx1"/>
              </a:buClr>
              <a:buSzPct val="100000"/>
              <a:buFont typeface="Arial" panose="020B0604020202020204" pitchFamily="34" charset="0"/>
              <a:buChar char="•"/>
            </a:pPr>
            <a:r>
              <a:rPr lang="en-US" sz="1050" dirty="0">
                <a:solidFill>
                  <a:schemeClr val="tx1">
                    <a:lumMod val="100000"/>
                  </a:schemeClr>
                </a:solidFill>
                <a:sym typeface="Trebuchet MS" panose="020B0603020202020204" pitchFamily="34" charset="0"/>
              </a:rPr>
              <a:t>Lorem ipsum dolor sit amet, consectetur adipiscing elit. </a:t>
            </a:r>
          </a:p>
          <a:p>
            <a:pPr marL="128588" lvl="1" indent="-128588">
              <a:buClr>
                <a:schemeClr val="tx1"/>
              </a:buClr>
              <a:buSzPct val="100000"/>
              <a:buFont typeface="Arial" panose="020B0604020202020204" pitchFamily="34" charset="0"/>
              <a:buChar char="•"/>
            </a:pPr>
            <a:r>
              <a:rPr lang="en-US" sz="1050" dirty="0">
                <a:solidFill>
                  <a:schemeClr val="tx1">
                    <a:lumMod val="100000"/>
                  </a:schemeClr>
                </a:solidFill>
                <a:sym typeface="Trebuchet MS" panose="020B0603020202020204" pitchFamily="34" charset="0"/>
              </a:rPr>
              <a:t>Ut tempor, quam et mattis pulvinar, mauris ligula suscipit arcu, sed</a:t>
            </a:r>
          </a:p>
          <a:p>
            <a:pPr marL="128588" lvl="1" indent="-128588">
              <a:buClr>
                <a:schemeClr val="tx1"/>
              </a:buClr>
              <a:buSzPct val="100000"/>
              <a:buFont typeface="Arial" panose="020B0604020202020204" pitchFamily="34" charset="0"/>
              <a:buChar char="•"/>
            </a:pPr>
            <a:r>
              <a:rPr lang="en-US" sz="1050" dirty="0">
                <a:solidFill>
                  <a:schemeClr val="tx1">
                    <a:lumMod val="100000"/>
                  </a:schemeClr>
                </a:solidFill>
                <a:sym typeface="Trebuchet MS" panose="020B0603020202020204" pitchFamily="34" charset="0"/>
              </a:rPr>
              <a:t>Lorem ipsum dolor sit amet, consectetur adipiscing elit. </a:t>
            </a:r>
          </a:p>
        </p:txBody>
      </p:sp>
      <p:cxnSp>
        <p:nvCxnSpPr>
          <p:cNvPr id="27" name="Straight Connector 26">
            <a:extLst>
              <a:ext uri="{FF2B5EF4-FFF2-40B4-BE49-F238E27FC236}">
                <a16:creationId xmlns:a16="http://schemas.microsoft.com/office/drawing/2014/main" id="{83C8ECAF-940D-50D2-5B4B-07A1755568E2}"/>
              </a:ext>
            </a:extLst>
          </p:cNvPr>
          <p:cNvCxnSpPr>
            <a:cxnSpLocks/>
          </p:cNvCxnSpPr>
          <p:nvPr/>
        </p:nvCxnSpPr>
        <p:spPr>
          <a:xfrm>
            <a:off x="1271479" y="4771856"/>
            <a:ext cx="763524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FCA6A2EB-76B4-44CB-D310-5C316D184481}"/>
              </a:ext>
            </a:extLst>
          </p:cNvPr>
          <p:cNvCxnSpPr>
            <a:cxnSpLocks/>
          </p:cNvCxnSpPr>
          <p:nvPr/>
        </p:nvCxnSpPr>
        <p:spPr>
          <a:xfrm>
            <a:off x="3795122" y="4049655"/>
            <a:ext cx="0" cy="57876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54CF206F-0617-1EFC-8024-101D7E8ACCE4}"/>
              </a:ext>
            </a:extLst>
          </p:cNvPr>
          <p:cNvCxnSpPr>
            <a:cxnSpLocks/>
          </p:cNvCxnSpPr>
          <p:nvPr/>
        </p:nvCxnSpPr>
        <p:spPr>
          <a:xfrm>
            <a:off x="3795122" y="4906181"/>
            <a:ext cx="0" cy="109259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97FBA879-98A8-141C-1873-2C903618AC21}"/>
              </a:ext>
            </a:extLst>
          </p:cNvPr>
          <p:cNvCxnSpPr>
            <a:cxnSpLocks/>
          </p:cNvCxnSpPr>
          <p:nvPr/>
        </p:nvCxnSpPr>
        <p:spPr>
          <a:xfrm>
            <a:off x="6407812" y="4906181"/>
            <a:ext cx="0" cy="109259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3368FADF-7C0F-3B6C-5F51-7358D7CF17BF}"/>
              </a:ext>
            </a:extLst>
          </p:cNvPr>
          <p:cNvCxnSpPr>
            <a:cxnSpLocks/>
          </p:cNvCxnSpPr>
          <p:nvPr/>
        </p:nvCxnSpPr>
        <p:spPr>
          <a:xfrm>
            <a:off x="6407812" y="4049655"/>
            <a:ext cx="0" cy="57876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62062E58-86C6-9F5A-65B3-1F4DE024A595}"/>
              </a:ext>
            </a:extLst>
          </p:cNvPr>
          <p:cNvSpPr/>
          <p:nvPr/>
        </p:nvSpPr>
        <p:spPr>
          <a:xfrm>
            <a:off x="1093808" y="4049652"/>
            <a:ext cx="53896" cy="57876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8" name="Rectangle 37">
            <a:extLst>
              <a:ext uri="{FF2B5EF4-FFF2-40B4-BE49-F238E27FC236}">
                <a16:creationId xmlns:a16="http://schemas.microsoft.com/office/drawing/2014/main" id="{8B3790C8-8448-5B82-CF36-E8EEB943CB13}"/>
              </a:ext>
            </a:extLst>
          </p:cNvPr>
          <p:cNvSpPr/>
          <p:nvPr/>
        </p:nvSpPr>
        <p:spPr>
          <a:xfrm>
            <a:off x="1093808" y="4906181"/>
            <a:ext cx="53896" cy="1092592"/>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9" name="TextBox 38">
            <a:extLst>
              <a:ext uri="{FF2B5EF4-FFF2-40B4-BE49-F238E27FC236}">
                <a16:creationId xmlns:a16="http://schemas.microsoft.com/office/drawing/2014/main" id="{516B6C27-9F62-922C-EB0A-34BC93C537BB}"/>
              </a:ext>
            </a:extLst>
          </p:cNvPr>
          <p:cNvSpPr txBox="1"/>
          <p:nvPr/>
        </p:nvSpPr>
        <p:spPr>
          <a:xfrm>
            <a:off x="221226" y="4049655"/>
            <a:ext cx="818685" cy="578769"/>
          </a:xfrm>
          <a:prstGeom prst="rect">
            <a:avLst/>
          </a:prstGeom>
          <a:noFill/>
        </p:spPr>
        <p:txBody>
          <a:bodyPr wrap="square" lIns="0" tIns="0" rIns="0" bIns="0" rtlCol="0" anchor="ctr">
            <a:noAutofit/>
          </a:bodyPr>
          <a:lstStyle/>
          <a:p>
            <a:pPr marL="0" lvl="1">
              <a:spcAft>
                <a:spcPts val="1200"/>
              </a:spcAft>
              <a:buClr>
                <a:schemeClr val="tx1"/>
              </a:buClr>
              <a:buSzPct val="100000"/>
            </a:pPr>
            <a:r>
              <a:rPr lang="en-US" sz="1050" b="1" dirty="0">
                <a:solidFill>
                  <a:schemeClr val="tx1">
                    <a:lumMod val="100000"/>
                  </a:schemeClr>
                </a:solidFill>
                <a:sym typeface="Trebuchet MS" panose="020B0603020202020204" pitchFamily="34" charset="0"/>
              </a:rPr>
              <a:t>Lorem ipsum dolor sit amet, </a:t>
            </a:r>
          </a:p>
        </p:txBody>
      </p:sp>
      <p:sp>
        <p:nvSpPr>
          <p:cNvPr id="40" name="TextBox 39">
            <a:extLst>
              <a:ext uri="{FF2B5EF4-FFF2-40B4-BE49-F238E27FC236}">
                <a16:creationId xmlns:a16="http://schemas.microsoft.com/office/drawing/2014/main" id="{B2B68665-C1C5-6CD0-44DC-B16AB7B616DE}"/>
              </a:ext>
            </a:extLst>
          </p:cNvPr>
          <p:cNvSpPr txBox="1"/>
          <p:nvPr/>
        </p:nvSpPr>
        <p:spPr>
          <a:xfrm>
            <a:off x="221226" y="5163093"/>
            <a:ext cx="818685" cy="578769"/>
          </a:xfrm>
          <a:prstGeom prst="rect">
            <a:avLst/>
          </a:prstGeom>
          <a:noFill/>
        </p:spPr>
        <p:txBody>
          <a:bodyPr wrap="square" lIns="0" tIns="0" rIns="0" bIns="0" rtlCol="0" anchor="ctr">
            <a:noAutofit/>
          </a:bodyPr>
          <a:lstStyle/>
          <a:p>
            <a:pPr marL="0" lvl="1">
              <a:spcAft>
                <a:spcPts val="1200"/>
              </a:spcAft>
              <a:buClr>
                <a:schemeClr val="tx1"/>
              </a:buClr>
              <a:buSzPct val="100000"/>
            </a:pPr>
            <a:r>
              <a:rPr lang="en-US" sz="1050" b="1" dirty="0">
                <a:solidFill>
                  <a:schemeClr val="tx1">
                    <a:lumMod val="100000"/>
                  </a:schemeClr>
                </a:solidFill>
                <a:sym typeface="Trebuchet MS" panose="020B0603020202020204" pitchFamily="34" charset="0"/>
              </a:rPr>
              <a:t>Lorem ipsum dolor sit amet, </a:t>
            </a:r>
          </a:p>
        </p:txBody>
      </p:sp>
    </p:spTree>
    <p:extLst>
      <p:ext uri="{BB962C8B-B14F-4D97-AF65-F5344CB8AC3E}">
        <p14:creationId xmlns:p14="http://schemas.microsoft.com/office/powerpoint/2010/main" val="1958020199"/>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itle 20">
            <a:extLst>
              <a:ext uri="{FF2B5EF4-FFF2-40B4-BE49-F238E27FC236}">
                <a16:creationId xmlns:a16="http://schemas.microsoft.com/office/drawing/2014/main" id="{8518723A-45AE-4C7D-A6E8-139D0D5F8089}"/>
              </a:ext>
            </a:extLst>
          </p:cNvPr>
          <p:cNvSpPr>
            <a:spLocks noGrp="1"/>
          </p:cNvSpPr>
          <p:nvPr>
            <p:ph type="title"/>
          </p:nvPr>
        </p:nvSpPr>
        <p:spPr/>
        <p:txBody>
          <a:bodyPr/>
          <a:lstStyle/>
          <a:p>
            <a:r>
              <a:rPr lang="en-US" dirty="0"/>
              <a:t>Three Donut Charts with Descriptions</a:t>
            </a:r>
          </a:p>
        </p:txBody>
      </p:sp>
      <p:graphicFrame>
        <p:nvGraphicFramePr>
          <p:cNvPr id="3" name="Chart 2">
            <a:extLst>
              <a:ext uri="{FF2B5EF4-FFF2-40B4-BE49-F238E27FC236}">
                <a16:creationId xmlns:a16="http://schemas.microsoft.com/office/drawing/2014/main" id="{73E9A7B6-69DC-4A4A-A67B-262C132EADE7}"/>
              </a:ext>
            </a:extLst>
          </p:cNvPr>
          <p:cNvGraphicFramePr/>
          <p:nvPr>
            <p:extLst>
              <p:ext uri="{D42A27DB-BD31-4B8C-83A1-F6EECF244321}">
                <p14:modId xmlns:p14="http://schemas.microsoft.com/office/powerpoint/2010/main" val="2953119651"/>
              </p:ext>
            </p:extLst>
          </p:nvPr>
        </p:nvGraphicFramePr>
        <p:xfrm>
          <a:off x="221226" y="2142203"/>
          <a:ext cx="2789438" cy="2845109"/>
        </p:xfrm>
        <a:graphic>
          <a:graphicData uri="http://schemas.openxmlformats.org/drawingml/2006/chart">
            <c:chart xmlns:c="http://schemas.openxmlformats.org/drawingml/2006/chart" xmlns:r="http://schemas.openxmlformats.org/officeDocument/2006/relationships" r:id="rId2"/>
          </a:graphicData>
        </a:graphic>
      </p:graphicFrame>
      <p:sp>
        <p:nvSpPr>
          <p:cNvPr id="4" name="TextBox 3">
            <a:extLst>
              <a:ext uri="{FF2B5EF4-FFF2-40B4-BE49-F238E27FC236}">
                <a16:creationId xmlns:a16="http://schemas.microsoft.com/office/drawing/2014/main" id="{92FA1B34-1A06-4F22-921F-F0814C4B8F23}"/>
              </a:ext>
            </a:extLst>
          </p:cNvPr>
          <p:cNvSpPr txBox="1"/>
          <p:nvPr/>
        </p:nvSpPr>
        <p:spPr>
          <a:xfrm>
            <a:off x="221227" y="1585509"/>
            <a:ext cx="2789438" cy="464427"/>
          </a:xfrm>
          <a:prstGeom prst="rect">
            <a:avLst/>
          </a:prstGeom>
          <a:solidFill>
            <a:schemeClr val="accent1"/>
          </a:solidFill>
        </p:spPr>
        <p:txBody>
          <a:bodyPr wrap="square" lIns="0" tIns="0" rIns="0" bIns="0" rtlCol="0" anchor="ctr">
            <a:normAutofit/>
          </a:bodyPr>
          <a:lstStyle/>
          <a:p>
            <a:pPr algn="ctr"/>
            <a:r>
              <a:rPr lang="en-US" sz="1600" b="1" dirty="0">
                <a:solidFill>
                  <a:schemeClr val="bg1"/>
                </a:solidFill>
              </a:rPr>
              <a:t>Chart Title</a:t>
            </a:r>
            <a:endParaRPr lang="en-PH" sz="1600" b="1" dirty="0">
              <a:solidFill>
                <a:schemeClr val="bg1"/>
              </a:solidFill>
            </a:endParaRPr>
          </a:p>
        </p:txBody>
      </p:sp>
      <p:sp>
        <p:nvSpPr>
          <p:cNvPr id="6" name="TextBox 5">
            <a:extLst>
              <a:ext uri="{FF2B5EF4-FFF2-40B4-BE49-F238E27FC236}">
                <a16:creationId xmlns:a16="http://schemas.microsoft.com/office/drawing/2014/main" id="{AC80BF70-B8DF-447F-A5A2-ADBF46728FFF}"/>
              </a:ext>
            </a:extLst>
          </p:cNvPr>
          <p:cNvSpPr txBox="1"/>
          <p:nvPr/>
        </p:nvSpPr>
        <p:spPr>
          <a:xfrm>
            <a:off x="319222" y="4913800"/>
            <a:ext cx="2565802" cy="973857"/>
          </a:xfrm>
          <a:prstGeom prst="rect">
            <a:avLst/>
          </a:prstGeom>
          <a:noFill/>
        </p:spPr>
        <p:txBody>
          <a:bodyPr wrap="square" lIns="0" tIns="0" rIns="0" bIns="0" rtlCol="0" anchor="ctr">
            <a:normAutofit/>
          </a:bodyPr>
          <a:lstStyle/>
          <a:p>
            <a:pPr algn="ctr"/>
            <a:r>
              <a:rPr lang="en-US" b="1" dirty="0"/>
              <a:t>Lorem ipsum dolor sit amet, </a:t>
            </a:r>
            <a:r>
              <a:rPr lang="en-US" dirty="0"/>
              <a:t>consectetur adipiscing elit. Ut tempor, quam et mattis pulvinar, mauris ligula suscipit arcu, </a:t>
            </a:r>
          </a:p>
        </p:txBody>
      </p:sp>
      <p:graphicFrame>
        <p:nvGraphicFramePr>
          <p:cNvPr id="7" name="Chart 6">
            <a:extLst>
              <a:ext uri="{FF2B5EF4-FFF2-40B4-BE49-F238E27FC236}">
                <a16:creationId xmlns:a16="http://schemas.microsoft.com/office/drawing/2014/main" id="{48E1AEA8-5812-4223-97F6-D23C3A3B9E6A}"/>
              </a:ext>
            </a:extLst>
          </p:cNvPr>
          <p:cNvGraphicFramePr/>
          <p:nvPr>
            <p:extLst>
              <p:ext uri="{D42A27DB-BD31-4B8C-83A1-F6EECF244321}">
                <p14:modId xmlns:p14="http://schemas.microsoft.com/office/powerpoint/2010/main" val="1865009344"/>
              </p:ext>
            </p:extLst>
          </p:nvPr>
        </p:nvGraphicFramePr>
        <p:xfrm>
          <a:off x="3187375" y="2142203"/>
          <a:ext cx="2789438" cy="2845109"/>
        </p:xfrm>
        <a:graphic>
          <a:graphicData uri="http://schemas.openxmlformats.org/drawingml/2006/chart">
            <c:chart xmlns:c="http://schemas.openxmlformats.org/drawingml/2006/chart" xmlns:r="http://schemas.openxmlformats.org/officeDocument/2006/relationships" r:id="rId3"/>
          </a:graphicData>
        </a:graphic>
      </p:graphicFrame>
      <p:sp>
        <p:nvSpPr>
          <p:cNvPr id="8" name="TextBox 7">
            <a:extLst>
              <a:ext uri="{FF2B5EF4-FFF2-40B4-BE49-F238E27FC236}">
                <a16:creationId xmlns:a16="http://schemas.microsoft.com/office/drawing/2014/main" id="{907931DA-AAC3-46E0-BF4A-B8358E66FFC6}"/>
              </a:ext>
            </a:extLst>
          </p:cNvPr>
          <p:cNvSpPr txBox="1"/>
          <p:nvPr/>
        </p:nvSpPr>
        <p:spPr>
          <a:xfrm>
            <a:off x="3176419" y="1585509"/>
            <a:ext cx="2789438" cy="464427"/>
          </a:xfrm>
          <a:prstGeom prst="rect">
            <a:avLst/>
          </a:prstGeom>
          <a:solidFill>
            <a:schemeClr val="accent1"/>
          </a:solidFill>
        </p:spPr>
        <p:txBody>
          <a:bodyPr wrap="square" lIns="0" tIns="0" rIns="0" bIns="0" rtlCol="0" anchor="ctr">
            <a:normAutofit/>
          </a:bodyPr>
          <a:lstStyle/>
          <a:p>
            <a:pPr algn="ctr"/>
            <a:r>
              <a:rPr lang="en-US" sz="1600" b="1" dirty="0">
                <a:solidFill>
                  <a:schemeClr val="bg1"/>
                </a:solidFill>
              </a:rPr>
              <a:t>Chart Title</a:t>
            </a:r>
            <a:endParaRPr lang="en-PH" sz="1600" b="1" dirty="0">
              <a:solidFill>
                <a:schemeClr val="bg1"/>
              </a:solidFill>
            </a:endParaRPr>
          </a:p>
        </p:txBody>
      </p:sp>
      <p:sp>
        <p:nvSpPr>
          <p:cNvPr id="10" name="TextBox 9">
            <a:extLst>
              <a:ext uri="{FF2B5EF4-FFF2-40B4-BE49-F238E27FC236}">
                <a16:creationId xmlns:a16="http://schemas.microsoft.com/office/drawing/2014/main" id="{2A89D542-3CB9-4CA6-99B5-CF9C78187DB3}"/>
              </a:ext>
            </a:extLst>
          </p:cNvPr>
          <p:cNvSpPr txBox="1"/>
          <p:nvPr/>
        </p:nvSpPr>
        <p:spPr>
          <a:xfrm>
            <a:off x="3295827" y="4913800"/>
            <a:ext cx="2565802" cy="973857"/>
          </a:xfrm>
          <a:prstGeom prst="rect">
            <a:avLst/>
          </a:prstGeom>
          <a:noFill/>
        </p:spPr>
        <p:txBody>
          <a:bodyPr wrap="square" lIns="0" tIns="0" rIns="0" bIns="0" rtlCol="0" anchor="ctr">
            <a:normAutofit/>
          </a:bodyPr>
          <a:lstStyle/>
          <a:p>
            <a:pPr algn="ctr"/>
            <a:r>
              <a:rPr lang="en-US" b="1" dirty="0"/>
              <a:t>Lorem ipsum dolor sit amet, </a:t>
            </a:r>
            <a:r>
              <a:rPr lang="en-US" dirty="0"/>
              <a:t>consectetur adipiscing elit. Ut tempor, quam et mattis pulvinar, mauris ligula suscipit arcu, </a:t>
            </a:r>
          </a:p>
        </p:txBody>
      </p:sp>
      <p:graphicFrame>
        <p:nvGraphicFramePr>
          <p:cNvPr id="11" name="Chart 10">
            <a:extLst>
              <a:ext uri="{FF2B5EF4-FFF2-40B4-BE49-F238E27FC236}">
                <a16:creationId xmlns:a16="http://schemas.microsoft.com/office/drawing/2014/main" id="{B66B6FBD-686C-4BFF-BCF2-A29662E02994}"/>
              </a:ext>
            </a:extLst>
          </p:cNvPr>
          <p:cNvGraphicFramePr/>
          <p:nvPr>
            <p:extLst>
              <p:ext uri="{D42A27DB-BD31-4B8C-83A1-F6EECF244321}">
                <p14:modId xmlns:p14="http://schemas.microsoft.com/office/powerpoint/2010/main" val="608913190"/>
              </p:ext>
            </p:extLst>
          </p:nvPr>
        </p:nvGraphicFramePr>
        <p:xfrm>
          <a:off x="6133336" y="2142203"/>
          <a:ext cx="2789438" cy="2845109"/>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69D09555-E9F1-445F-B889-C4EF8254CA92}"/>
              </a:ext>
            </a:extLst>
          </p:cNvPr>
          <p:cNvSpPr txBox="1"/>
          <p:nvPr/>
        </p:nvSpPr>
        <p:spPr>
          <a:xfrm>
            <a:off x="6133336" y="1585509"/>
            <a:ext cx="2789438" cy="464427"/>
          </a:xfrm>
          <a:prstGeom prst="rect">
            <a:avLst/>
          </a:prstGeom>
          <a:solidFill>
            <a:schemeClr val="accent1"/>
          </a:solidFill>
        </p:spPr>
        <p:txBody>
          <a:bodyPr wrap="square" lIns="0" tIns="0" rIns="0" bIns="0" rtlCol="0" anchor="ctr">
            <a:normAutofit/>
          </a:bodyPr>
          <a:lstStyle/>
          <a:p>
            <a:pPr algn="ctr"/>
            <a:r>
              <a:rPr lang="en-US" sz="1600" b="1" dirty="0">
                <a:solidFill>
                  <a:schemeClr val="bg1"/>
                </a:solidFill>
              </a:rPr>
              <a:t>Chart Title</a:t>
            </a:r>
            <a:endParaRPr lang="en-PH" sz="1600" b="1" dirty="0">
              <a:solidFill>
                <a:schemeClr val="bg1"/>
              </a:solidFill>
            </a:endParaRPr>
          </a:p>
        </p:txBody>
      </p:sp>
      <p:sp>
        <p:nvSpPr>
          <p:cNvPr id="14" name="TextBox 13">
            <a:extLst>
              <a:ext uri="{FF2B5EF4-FFF2-40B4-BE49-F238E27FC236}">
                <a16:creationId xmlns:a16="http://schemas.microsoft.com/office/drawing/2014/main" id="{D4E13863-CE04-41A8-BC3D-C81EA5EB7E7C}"/>
              </a:ext>
            </a:extLst>
          </p:cNvPr>
          <p:cNvSpPr txBox="1"/>
          <p:nvPr/>
        </p:nvSpPr>
        <p:spPr>
          <a:xfrm>
            <a:off x="6245153" y="4913800"/>
            <a:ext cx="2565802" cy="973857"/>
          </a:xfrm>
          <a:prstGeom prst="rect">
            <a:avLst/>
          </a:prstGeom>
          <a:noFill/>
        </p:spPr>
        <p:txBody>
          <a:bodyPr wrap="square" lIns="0" tIns="0" rIns="0" bIns="0" rtlCol="0" anchor="ctr">
            <a:normAutofit/>
          </a:bodyPr>
          <a:lstStyle/>
          <a:p>
            <a:pPr algn="ctr"/>
            <a:r>
              <a:rPr lang="en-US" b="1" dirty="0"/>
              <a:t>Lorem ipsum dolor sit amet, </a:t>
            </a:r>
            <a:r>
              <a:rPr lang="en-US" dirty="0"/>
              <a:t>consectetur adipiscing elit. Ut tempor, quam et mattis pulvinar, mauris ligula suscipit arcu, </a:t>
            </a:r>
          </a:p>
        </p:txBody>
      </p:sp>
      <p:cxnSp>
        <p:nvCxnSpPr>
          <p:cNvPr id="17" name="Straight Connector 16">
            <a:extLst>
              <a:ext uri="{FF2B5EF4-FFF2-40B4-BE49-F238E27FC236}">
                <a16:creationId xmlns:a16="http://schemas.microsoft.com/office/drawing/2014/main" id="{ADA04F34-9600-490D-A6B6-7E368793D9B3}"/>
              </a:ext>
            </a:extLst>
          </p:cNvPr>
          <p:cNvCxnSpPr>
            <a:cxnSpLocks/>
          </p:cNvCxnSpPr>
          <p:nvPr/>
        </p:nvCxnSpPr>
        <p:spPr>
          <a:xfrm>
            <a:off x="221227" y="2146266"/>
            <a:ext cx="280039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EC7F2BAA-7AE5-4810-A438-2C8ED164256D}"/>
              </a:ext>
            </a:extLst>
          </p:cNvPr>
          <p:cNvCxnSpPr>
            <a:cxnSpLocks/>
          </p:cNvCxnSpPr>
          <p:nvPr/>
        </p:nvCxnSpPr>
        <p:spPr>
          <a:xfrm>
            <a:off x="3176419" y="2146266"/>
            <a:ext cx="280039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C001B1D-5F79-4904-92FE-3004B61B54F4}"/>
              </a:ext>
            </a:extLst>
          </p:cNvPr>
          <p:cNvCxnSpPr>
            <a:cxnSpLocks/>
          </p:cNvCxnSpPr>
          <p:nvPr/>
        </p:nvCxnSpPr>
        <p:spPr>
          <a:xfrm>
            <a:off x="6122380" y="2146266"/>
            <a:ext cx="2800394"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05B8DDB7-CB16-8A82-151B-92F425652C43}"/>
              </a:ext>
            </a:extLst>
          </p:cNvPr>
          <p:cNvCxnSpPr/>
          <p:nvPr/>
        </p:nvCxnSpPr>
        <p:spPr>
          <a:xfrm>
            <a:off x="3093973" y="2361235"/>
            <a:ext cx="0" cy="358815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B30E1947-D6F6-5746-5ED1-CF3F73156BD5}"/>
              </a:ext>
            </a:extLst>
          </p:cNvPr>
          <p:cNvCxnSpPr/>
          <p:nvPr/>
        </p:nvCxnSpPr>
        <p:spPr>
          <a:xfrm>
            <a:off x="6050027" y="2361235"/>
            <a:ext cx="0" cy="358815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19644483"/>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Title 20">
            <a:extLst>
              <a:ext uri="{FF2B5EF4-FFF2-40B4-BE49-F238E27FC236}">
                <a16:creationId xmlns:a16="http://schemas.microsoft.com/office/drawing/2014/main" id="{8518723A-45AE-4C7D-A6E8-139D0D5F8089}"/>
              </a:ext>
            </a:extLst>
          </p:cNvPr>
          <p:cNvSpPr>
            <a:spLocks noGrp="1"/>
          </p:cNvSpPr>
          <p:nvPr>
            <p:ph type="title"/>
          </p:nvPr>
        </p:nvSpPr>
        <p:spPr/>
        <p:txBody>
          <a:bodyPr/>
          <a:lstStyle/>
          <a:p>
            <a:r>
              <a:rPr lang="en-US" dirty="0"/>
              <a:t>Three Donut Charts with Title Bars</a:t>
            </a:r>
          </a:p>
        </p:txBody>
      </p:sp>
      <p:graphicFrame>
        <p:nvGraphicFramePr>
          <p:cNvPr id="3" name="Chart 2">
            <a:extLst>
              <a:ext uri="{FF2B5EF4-FFF2-40B4-BE49-F238E27FC236}">
                <a16:creationId xmlns:a16="http://schemas.microsoft.com/office/drawing/2014/main" id="{73E9A7B6-69DC-4A4A-A67B-262C132EADE7}"/>
              </a:ext>
            </a:extLst>
          </p:cNvPr>
          <p:cNvGraphicFramePr/>
          <p:nvPr>
            <p:extLst>
              <p:ext uri="{D42A27DB-BD31-4B8C-83A1-F6EECF244321}">
                <p14:modId xmlns:p14="http://schemas.microsoft.com/office/powerpoint/2010/main" val="429654824"/>
              </p:ext>
            </p:extLst>
          </p:nvPr>
        </p:nvGraphicFramePr>
        <p:xfrm>
          <a:off x="424275" y="1632728"/>
          <a:ext cx="2588037" cy="2727970"/>
        </p:xfrm>
        <a:graphic>
          <a:graphicData uri="http://schemas.openxmlformats.org/drawingml/2006/chart">
            <c:chart xmlns:c="http://schemas.openxmlformats.org/drawingml/2006/chart" xmlns:r="http://schemas.openxmlformats.org/officeDocument/2006/relationships" r:id="rId2"/>
          </a:graphicData>
        </a:graphic>
      </p:graphicFrame>
      <p:sp>
        <p:nvSpPr>
          <p:cNvPr id="4" name="TextBox 3">
            <a:extLst>
              <a:ext uri="{FF2B5EF4-FFF2-40B4-BE49-F238E27FC236}">
                <a16:creationId xmlns:a16="http://schemas.microsoft.com/office/drawing/2014/main" id="{92FA1B34-1A06-4F22-921F-F0814C4B8F23}"/>
              </a:ext>
            </a:extLst>
          </p:cNvPr>
          <p:cNvSpPr txBox="1"/>
          <p:nvPr/>
        </p:nvSpPr>
        <p:spPr>
          <a:xfrm>
            <a:off x="368710" y="4432880"/>
            <a:ext cx="2699169" cy="464427"/>
          </a:xfrm>
          <a:prstGeom prst="rect">
            <a:avLst/>
          </a:prstGeom>
          <a:solidFill>
            <a:schemeClr val="tx1"/>
          </a:solidFill>
        </p:spPr>
        <p:txBody>
          <a:bodyPr wrap="square" lIns="0" tIns="0" rIns="0" bIns="0" rtlCol="0" anchor="ctr">
            <a:normAutofit/>
          </a:bodyPr>
          <a:lstStyle/>
          <a:p>
            <a:pPr algn="ctr"/>
            <a:r>
              <a:rPr lang="en-US" sz="1600" b="1" dirty="0">
                <a:solidFill>
                  <a:schemeClr val="bg1"/>
                </a:solidFill>
              </a:rPr>
              <a:t>Chart Title</a:t>
            </a:r>
            <a:endParaRPr lang="en-PH" sz="1600" b="1" dirty="0">
              <a:solidFill>
                <a:schemeClr val="bg1"/>
              </a:solidFill>
            </a:endParaRPr>
          </a:p>
        </p:txBody>
      </p:sp>
      <p:sp>
        <p:nvSpPr>
          <p:cNvPr id="6" name="TextBox 5">
            <a:extLst>
              <a:ext uri="{FF2B5EF4-FFF2-40B4-BE49-F238E27FC236}">
                <a16:creationId xmlns:a16="http://schemas.microsoft.com/office/drawing/2014/main" id="{AC80BF70-B8DF-447F-A5A2-ADBF46728FFF}"/>
              </a:ext>
            </a:extLst>
          </p:cNvPr>
          <p:cNvSpPr txBox="1"/>
          <p:nvPr/>
        </p:nvSpPr>
        <p:spPr>
          <a:xfrm>
            <a:off x="463534" y="5145293"/>
            <a:ext cx="2482770" cy="973857"/>
          </a:xfrm>
          <a:prstGeom prst="rect">
            <a:avLst/>
          </a:prstGeom>
          <a:noFill/>
        </p:spPr>
        <p:txBody>
          <a:bodyPr wrap="square" lIns="0" tIns="0" rIns="0" bIns="0" rtlCol="0" anchor="ctr">
            <a:normAutofit lnSpcReduction="10000"/>
          </a:bodyPr>
          <a:lstStyle/>
          <a:p>
            <a:pPr algn="ctr"/>
            <a:r>
              <a:rPr lang="en-US" dirty="0"/>
              <a:t>Lorem ipsum dolor sit amet, consectetur adipiscing elit. Ut tempor, quam et mattis pulvinar, mauris ligula suscipit arcu, </a:t>
            </a:r>
          </a:p>
        </p:txBody>
      </p:sp>
      <p:graphicFrame>
        <p:nvGraphicFramePr>
          <p:cNvPr id="7" name="Chart 6">
            <a:extLst>
              <a:ext uri="{FF2B5EF4-FFF2-40B4-BE49-F238E27FC236}">
                <a16:creationId xmlns:a16="http://schemas.microsoft.com/office/drawing/2014/main" id="{48E1AEA8-5812-4223-97F6-D23C3A3B9E6A}"/>
              </a:ext>
            </a:extLst>
          </p:cNvPr>
          <p:cNvGraphicFramePr/>
          <p:nvPr>
            <p:extLst>
              <p:ext uri="{D42A27DB-BD31-4B8C-83A1-F6EECF244321}">
                <p14:modId xmlns:p14="http://schemas.microsoft.com/office/powerpoint/2010/main" val="3547749433"/>
              </p:ext>
            </p:extLst>
          </p:nvPr>
        </p:nvGraphicFramePr>
        <p:xfrm>
          <a:off x="3294436" y="1632728"/>
          <a:ext cx="2588037" cy="2727970"/>
        </p:xfrm>
        <a:graphic>
          <a:graphicData uri="http://schemas.openxmlformats.org/drawingml/2006/chart">
            <c:chart xmlns:c="http://schemas.openxmlformats.org/drawingml/2006/chart" xmlns:r="http://schemas.openxmlformats.org/officeDocument/2006/relationships" r:id="rId3"/>
          </a:graphicData>
        </a:graphic>
      </p:graphicFrame>
      <p:sp>
        <p:nvSpPr>
          <p:cNvPr id="8" name="TextBox 7">
            <a:extLst>
              <a:ext uri="{FF2B5EF4-FFF2-40B4-BE49-F238E27FC236}">
                <a16:creationId xmlns:a16="http://schemas.microsoft.com/office/drawing/2014/main" id="{907931DA-AAC3-46E0-BF4A-B8358E66FFC6}"/>
              </a:ext>
            </a:extLst>
          </p:cNvPr>
          <p:cNvSpPr txBox="1"/>
          <p:nvPr/>
        </p:nvSpPr>
        <p:spPr>
          <a:xfrm>
            <a:off x="3238870" y="4432880"/>
            <a:ext cx="2699169" cy="464427"/>
          </a:xfrm>
          <a:prstGeom prst="rect">
            <a:avLst/>
          </a:prstGeom>
          <a:solidFill>
            <a:schemeClr val="tx1"/>
          </a:solidFill>
        </p:spPr>
        <p:txBody>
          <a:bodyPr wrap="square" lIns="0" tIns="0" rIns="0" bIns="0" rtlCol="0" anchor="ctr">
            <a:normAutofit/>
          </a:bodyPr>
          <a:lstStyle/>
          <a:p>
            <a:pPr algn="ctr"/>
            <a:r>
              <a:rPr lang="en-US" sz="1600" b="1" dirty="0">
                <a:solidFill>
                  <a:schemeClr val="bg1"/>
                </a:solidFill>
              </a:rPr>
              <a:t>Chart Title</a:t>
            </a:r>
            <a:endParaRPr lang="en-PH" sz="1600" b="1" dirty="0">
              <a:solidFill>
                <a:schemeClr val="bg1"/>
              </a:solidFill>
            </a:endParaRPr>
          </a:p>
        </p:txBody>
      </p:sp>
      <p:sp>
        <p:nvSpPr>
          <p:cNvPr id="10" name="TextBox 9">
            <a:extLst>
              <a:ext uri="{FF2B5EF4-FFF2-40B4-BE49-F238E27FC236}">
                <a16:creationId xmlns:a16="http://schemas.microsoft.com/office/drawing/2014/main" id="{2A89D542-3CB9-4CA6-99B5-CF9C78187DB3}"/>
              </a:ext>
            </a:extLst>
          </p:cNvPr>
          <p:cNvSpPr txBox="1"/>
          <p:nvPr/>
        </p:nvSpPr>
        <p:spPr>
          <a:xfrm>
            <a:off x="3343813" y="5145293"/>
            <a:ext cx="2482770" cy="973857"/>
          </a:xfrm>
          <a:prstGeom prst="rect">
            <a:avLst/>
          </a:prstGeom>
          <a:noFill/>
        </p:spPr>
        <p:txBody>
          <a:bodyPr wrap="square" lIns="0" tIns="0" rIns="0" bIns="0" rtlCol="0" anchor="ctr">
            <a:normAutofit lnSpcReduction="10000"/>
          </a:bodyPr>
          <a:lstStyle/>
          <a:p>
            <a:pPr algn="ctr"/>
            <a:r>
              <a:rPr lang="en-US" dirty="0"/>
              <a:t>Lorem ipsum dolor sit amet, consectetur adipiscing elit. Ut tempor, quam et mattis pulvinar, mauris ligula suscipit arcu, </a:t>
            </a:r>
          </a:p>
        </p:txBody>
      </p:sp>
      <p:graphicFrame>
        <p:nvGraphicFramePr>
          <p:cNvPr id="11" name="Chart 10">
            <a:extLst>
              <a:ext uri="{FF2B5EF4-FFF2-40B4-BE49-F238E27FC236}">
                <a16:creationId xmlns:a16="http://schemas.microsoft.com/office/drawing/2014/main" id="{B66B6FBD-686C-4BFF-BCF2-A29662E02994}"/>
              </a:ext>
            </a:extLst>
          </p:cNvPr>
          <p:cNvGraphicFramePr/>
          <p:nvPr>
            <p:extLst>
              <p:ext uri="{D42A27DB-BD31-4B8C-83A1-F6EECF244321}">
                <p14:modId xmlns:p14="http://schemas.microsoft.com/office/powerpoint/2010/main" val="1587814535"/>
              </p:ext>
            </p:extLst>
          </p:nvPr>
        </p:nvGraphicFramePr>
        <p:xfrm>
          <a:off x="6145064" y="1632728"/>
          <a:ext cx="2588037" cy="2727970"/>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69D09555-E9F1-445F-B889-C4EF8254CA92}"/>
              </a:ext>
            </a:extLst>
          </p:cNvPr>
          <p:cNvSpPr txBox="1"/>
          <p:nvPr/>
        </p:nvSpPr>
        <p:spPr>
          <a:xfrm>
            <a:off x="6089498" y="4432880"/>
            <a:ext cx="2699169" cy="464427"/>
          </a:xfrm>
          <a:prstGeom prst="rect">
            <a:avLst/>
          </a:prstGeom>
          <a:solidFill>
            <a:schemeClr val="tx1"/>
          </a:solidFill>
        </p:spPr>
        <p:txBody>
          <a:bodyPr wrap="square" lIns="0" tIns="0" rIns="0" bIns="0" rtlCol="0" anchor="ctr">
            <a:normAutofit/>
          </a:bodyPr>
          <a:lstStyle/>
          <a:p>
            <a:pPr algn="ctr"/>
            <a:r>
              <a:rPr lang="en-US" sz="1600" b="1" dirty="0">
                <a:solidFill>
                  <a:schemeClr val="bg1"/>
                </a:solidFill>
              </a:rPr>
              <a:t>Chart Title</a:t>
            </a:r>
            <a:endParaRPr lang="en-PH" sz="1600" b="1" dirty="0">
              <a:solidFill>
                <a:schemeClr val="bg1"/>
              </a:solidFill>
            </a:endParaRPr>
          </a:p>
        </p:txBody>
      </p:sp>
      <p:sp>
        <p:nvSpPr>
          <p:cNvPr id="14" name="TextBox 13">
            <a:extLst>
              <a:ext uri="{FF2B5EF4-FFF2-40B4-BE49-F238E27FC236}">
                <a16:creationId xmlns:a16="http://schemas.microsoft.com/office/drawing/2014/main" id="{D4E13863-CE04-41A8-BC3D-C81EA5EB7E7C}"/>
              </a:ext>
            </a:extLst>
          </p:cNvPr>
          <p:cNvSpPr txBox="1"/>
          <p:nvPr/>
        </p:nvSpPr>
        <p:spPr>
          <a:xfrm>
            <a:off x="6197696" y="5145293"/>
            <a:ext cx="2482770" cy="973857"/>
          </a:xfrm>
          <a:prstGeom prst="rect">
            <a:avLst/>
          </a:prstGeom>
          <a:noFill/>
        </p:spPr>
        <p:txBody>
          <a:bodyPr wrap="square" lIns="0" tIns="0" rIns="0" bIns="0" rtlCol="0" anchor="ctr">
            <a:normAutofit lnSpcReduction="10000"/>
          </a:bodyPr>
          <a:lstStyle/>
          <a:p>
            <a:pPr algn="ctr"/>
            <a:r>
              <a:rPr lang="en-US" dirty="0"/>
              <a:t>Lorem ipsum dolor sit amet, consectetur adipiscing elit. Ut tempor, quam et mattis pulvinar, mauris ligula suscipit arcu, </a:t>
            </a:r>
          </a:p>
        </p:txBody>
      </p:sp>
      <p:cxnSp>
        <p:nvCxnSpPr>
          <p:cNvPr id="17" name="Straight Connector 16">
            <a:extLst>
              <a:ext uri="{FF2B5EF4-FFF2-40B4-BE49-F238E27FC236}">
                <a16:creationId xmlns:a16="http://schemas.microsoft.com/office/drawing/2014/main" id="{ADA04F34-9600-490D-A6B6-7E368793D9B3}"/>
              </a:ext>
            </a:extLst>
          </p:cNvPr>
          <p:cNvCxnSpPr>
            <a:cxnSpLocks/>
          </p:cNvCxnSpPr>
          <p:nvPr/>
        </p:nvCxnSpPr>
        <p:spPr>
          <a:xfrm>
            <a:off x="368710" y="4993637"/>
            <a:ext cx="270977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EC7F2BAA-7AE5-4810-A438-2C8ED164256D}"/>
              </a:ext>
            </a:extLst>
          </p:cNvPr>
          <p:cNvCxnSpPr>
            <a:cxnSpLocks/>
          </p:cNvCxnSpPr>
          <p:nvPr/>
        </p:nvCxnSpPr>
        <p:spPr>
          <a:xfrm>
            <a:off x="3228268" y="4993637"/>
            <a:ext cx="270977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C001B1D-5F79-4904-92FE-3004B61B54F4}"/>
              </a:ext>
            </a:extLst>
          </p:cNvPr>
          <p:cNvCxnSpPr>
            <a:cxnSpLocks/>
          </p:cNvCxnSpPr>
          <p:nvPr/>
        </p:nvCxnSpPr>
        <p:spPr>
          <a:xfrm>
            <a:off x="6078896" y="4993637"/>
            <a:ext cx="270977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975877BD-3A42-4994-9253-D60E71B08B87}"/>
              </a:ext>
            </a:extLst>
          </p:cNvPr>
          <p:cNvGrpSpPr/>
          <p:nvPr/>
        </p:nvGrpSpPr>
        <p:grpSpPr>
          <a:xfrm>
            <a:off x="1289082" y="2534577"/>
            <a:ext cx="869026" cy="868380"/>
            <a:chOff x="3071135" y="1760585"/>
            <a:chExt cx="475200" cy="633600"/>
          </a:xfrm>
        </p:grpSpPr>
        <p:sp>
          <p:nvSpPr>
            <p:cNvPr id="16" name="Accent">
              <a:extLst>
                <a:ext uri="{FF2B5EF4-FFF2-40B4-BE49-F238E27FC236}">
                  <a16:creationId xmlns:a16="http://schemas.microsoft.com/office/drawing/2014/main" id="{A8BB7BF2-8D74-447A-A7DC-26E21CB83FB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8" name="Outline">
              <a:extLst>
                <a:ext uri="{FF2B5EF4-FFF2-40B4-BE49-F238E27FC236}">
                  <a16:creationId xmlns:a16="http://schemas.microsoft.com/office/drawing/2014/main" id="{932393C0-2FA0-4344-BA2D-22FF06C692C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grpSp>
        <p:nvGrpSpPr>
          <p:cNvPr id="22" name="Group 21">
            <a:extLst>
              <a:ext uri="{FF2B5EF4-FFF2-40B4-BE49-F238E27FC236}">
                <a16:creationId xmlns:a16="http://schemas.microsoft.com/office/drawing/2014/main" id="{758792CA-3441-4B47-A418-FB3BDDA66860}"/>
              </a:ext>
            </a:extLst>
          </p:cNvPr>
          <p:cNvGrpSpPr/>
          <p:nvPr/>
        </p:nvGrpSpPr>
        <p:grpSpPr>
          <a:xfrm>
            <a:off x="4137488" y="2534577"/>
            <a:ext cx="869026" cy="868380"/>
            <a:chOff x="3071135" y="1760585"/>
            <a:chExt cx="475200" cy="633600"/>
          </a:xfrm>
        </p:grpSpPr>
        <p:sp>
          <p:nvSpPr>
            <p:cNvPr id="23" name="Accent">
              <a:extLst>
                <a:ext uri="{FF2B5EF4-FFF2-40B4-BE49-F238E27FC236}">
                  <a16:creationId xmlns:a16="http://schemas.microsoft.com/office/drawing/2014/main" id="{B26A802B-C85C-4B26-A639-74EF3ACFC6C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24" name="Outline">
              <a:extLst>
                <a:ext uri="{FF2B5EF4-FFF2-40B4-BE49-F238E27FC236}">
                  <a16:creationId xmlns:a16="http://schemas.microsoft.com/office/drawing/2014/main" id="{9CC75804-C90F-4714-98A7-D6000516068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grpSp>
        <p:nvGrpSpPr>
          <p:cNvPr id="25" name="Group 24">
            <a:extLst>
              <a:ext uri="{FF2B5EF4-FFF2-40B4-BE49-F238E27FC236}">
                <a16:creationId xmlns:a16="http://schemas.microsoft.com/office/drawing/2014/main" id="{3BFB53A8-D077-4403-A1BE-07E9ED8D46E3}"/>
              </a:ext>
            </a:extLst>
          </p:cNvPr>
          <p:cNvGrpSpPr/>
          <p:nvPr/>
        </p:nvGrpSpPr>
        <p:grpSpPr>
          <a:xfrm>
            <a:off x="7004569" y="2534577"/>
            <a:ext cx="869026" cy="868380"/>
            <a:chOff x="3071135" y="1760585"/>
            <a:chExt cx="475200" cy="633600"/>
          </a:xfrm>
        </p:grpSpPr>
        <p:sp>
          <p:nvSpPr>
            <p:cNvPr id="26" name="Accent">
              <a:extLst>
                <a:ext uri="{FF2B5EF4-FFF2-40B4-BE49-F238E27FC236}">
                  <a16:creationId xmlns:a16="http://schemas.microsoft.com/office/drawing/2014/main" id="{0322FAE3-A7B6-467B-ACE8-26D13EBB29A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27" name="Outline">
              <a:extLst>
                <a:ext uri="{FF2B5EF4-FFF2-40B4-BE49-F238E27FC236}">
                  <a16:creationId xmlns:a16="http://schemas.microsoft.com/office/drawing/2014/main" id="{406C34EB-35C0-4FC3-844D-C88EE91D211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Tree>
    <p:extLst>
      <p:ext uri="{BB962C8B-B14F-4D97-AF65-F5344CB8AC3E}">
        <p14:creationId xmlns:p14="http://schemas.microsoft.com/office/powerpoint/2010/main" val="1358915174"/>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88A2363-AF25-CB9B-3407-0E9D09FD586D}"/>
              </a:ext>
            </a:extLst>
          </p:cNvPr>
          <p:cNvSpPr>
            <a:spLocks noGrp="1"/>
          </p:cNvSpPr>
          <p:nvPr>
            <p:ph type="title"/>
          </p:nvPr>
        </p:nvSpPr>
        <p:spPr/>
        <p:txBody>
          <a:bodyPr/>
          <a:lstStyle/>
          <a:p>
            <a:r>
              <a:rPr lang="en-US" dirty="0"/>
              <a:t>Four Chart Slides</a:t>
            </a:r>
            <a:endParaRPr lang="en-PH" dirty="0"/>
          </a:p>
        </p:txBody>
      </p:sp>
      <p:sp>
        <p:nvSpPr>
          <p:cNvPr id="4" name="Text Placeholder 3">
            <a:extLst>
              <a:ext uri="{FF2B5EF4-FFF2-40B4-BE49-F238E27FC236}">
                <a16:creationId xmlns:a16="http://schemas.microsoft.com/office/drawing/2014/main" id="{0B414013-0C96-271A-B945-85302727DE2C}"/>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3838927725"/>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BDD00277-BB80-936D-53F3-C6E91978718E}"/>
              </a:ext>
            </a:extLst>
          </p:cNvPr>
          <p:cNvSpPr>
            <a:spLocks noGrp="1"/>
          </p:cNvSpPr>
          <p:nvPr>
            <p:ph type="ctrTitle"/>
          </p:nvPr>
        </p:nvSpPr>
        <p:spPr/>
        <p:txBody>
          <a:bodyPr/>
          <a:lstStyle/>
          <a:p>
            <a:r>
              <a:rPr lang="en-PH" dirty="0"/>
              <a:t>Business Case Template</a:t>
            </a:r>
          </a:p>
        </p:txBody>
      </p:sp>
      <p:sp>
        <p:nvSpPr>
          <p:cNvPr id="7" name="Subtitle 6">
            <a:extLst>
              <a:ext uri="{FF2B5EF4-FFF2-40B4-BE49-F238E27FC236}">
                <a16:creationId xmlns:a16="http://schemas.microsoft.com/office/drawing/2014/main" id="{D1A295DB-37B9-D16E-86C3-D95CECB96056}"/>
              </a:ext>
            </a:extLst>
          </p:cNvPr>
          <p:cNvSpPr>
            <a:spLocks noGrp="1"/>
          </p:cNvSpPr>
          <p:nvPr>
            <p:ph type="subTitle" idx="1"/>
          </p:nvPr>
        </p:nvSpPr>
        <p:spPr/>
        <p:txBody>
          <a:bodyPr>
            <a:normAutofit/>
          </a:bodyPr>
          <a:lstStyle/>
          <a:p>
            <a:r>
              <a:rPr lang="en-US" sz="1500" dirty="0"/>
              <a:t>Ideal for evaluating opportunities, presenting analysis, assessing risks, and recommending the best course of action</a:t>
            </a:r>
          </a:p>
        </p:txBody>
      </p:sp>
      <p:sp>
        <p:nvSpPr>
          <p:cNvPr id="8" name="Text Placeholder 7">
            <a:extLst>
              <a:ext uri="{FF2B5EF4-FFF2-40B4-BE49-F238E27FC236}">
                <a16:creationId xmlns:a16="http://schemas.microsoft.com/office/drawing/2014/main" id="{F7D9A167-FE04-3D8D-382C-C9CC6CD388A0}"/>
              </a:ext>
            </a:extLst>
          </p:cNvPr>
          <p:cNvSpPr>
            <a:spLocks noGrp="1"/>
          </p:cNvSpPr>
          <p:nvPr>
            <p:ph type="body" sz="quarter" idx="10"/>
          </p:nvPr>
        </p:nvSpPr>
        <p:spPr/>
        <p:txBody>
          <a:bodyPr/>
          <a:lstStyle/>
          <a:p>
            <a:endParaRPr lang="en-PH" dirty="0"/>
          </a:p>
        </p:txBody>
      </p:sp>
      <p:pic>
        <p:nvPicPr>
          <p:cNvPr id="11" name="Picture Placeholder 10">
            <a:extLst>
              <a:ext uri="{FF2B5EF4-FFF2-40B4-BE49-F238E27FC236}">
                <a16:creationId xmlns:a16="http://schemas.microsoft.com/office/drawing/2014/main" id="{5D192EE1-6FE9-6165-3A16-F731D470C965}"/>
              </a:ext>
            </a:extLst>
          </p:cNvPr>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t="26689" b="26689"/>
          <a:stretch>
            <a:fillRect/>
          </a:stretch>
        </p:blipFill>
        <p:spPr>
          <a:prstGeom prst="rect">
            <a:avLst/>
          </a:prstGeom>
        </p:spPr>
      </p:pic>
    </p:spTree>
    <p:extLst>
      <p:ext uri="{BB962C8B-B14F-4D97-AF65-F5344CB8AC3E}">
        <p14:creationId xmlns:p14="http://schemas.microsoft.com/office/powerpoint/2010/main" val="46677832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hape0_20221011_134840">
            <a:extLst>
              <a:ext uri="{FF2B5EF4-FFF2-40B4-BE49-F238E27FC236}">
                <a16:creationId xmlns:a16="http://schemas.microsoft.com/office/drawing/2014/main" id="{36F609D7-A7BF-431F-BE13-D6DD19DDDD6F}"/>
              </a:ext>
            </a:extLst>
          </p:cNvPr>
          <p:cNvSpPr/>
          <p:nvPr/>
        </p:nvSpPr>
        <p:spPr>
          <a:xfrm>
            <a:off x="221226" y="1717847"/>
            <a:ext cx="2114453" cy="4240524"/>
          </a:xfrm>
          <a:prstGeom prst="rect">
            <a:avLst/>
          </a:prstGeom>
          <a:noFill/>
          <a:ln>
            <a:solidFill>
              <a:srgbClr val="E0E0E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501427">
              <a:defRPr/>
            </a:pPr>
            <a:endParaRPr lang="en-IN" sz="2000" dirty="0">
              <a:solidFill>
                <a:prstClr val="white"/>
              </a:solidFill>
            </a:endParaRPr>
          </a:p>
        </p:txBody>
      </p:sp>
      <p:sp>
        <p:nvSpPr>
          <p:cNvPr id="4" name="Pentagon 37">
            <a:extLst>
              <a:ext uri="{FF2B5EF4-FFF2-40B4-BE49-F238E27FC236}">
                <a16:creationId xmlns:a16="http://schemas.microsoft.com/office/drawing/2014/main" id="{501DBD45-C072-40BE-B1ED-A36089B137A1}"/>
              </a:ext>
            </a:extLst>
          </p:cNvPr>
          <p:cNvSpPr/>
          <p:nvPr/>
        </p:nvSpPr>
        <p:spPr>
          <a:xfrm rot="5400000">
            <a:off x="631398" y="1307675"/>
            <a:ext cx="1292855" cy="2113200"/>
          </a:xfrm>
          <a:prstGeom prst="homePlate">
            <a:avLst>
              <a:gd name="adj" fmla="val 32372"/>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6" name="TextBox 5">
            <a:extLst>
              <a:ext uri="{FF2B5EF4-FFF2-40B4-BE49-F238E27FC236}">
                <a16:creationId xmlns:a16="http://schemas.microsoft.com/office/drawing/2014/main" id="{4D4B7AB3-0DE1-44E1-9625-FFF2D5B483BB}"/>
              </a:ext>
            </a:extLst>
          </p:cNvPr>
          <p:cNvSpPr txBox="1"/>
          <p:nvPr/>
        </p:nvSpPr>
        <p:spPr>
          <a:xfrm>
            <a:off x="341912" y="3354139"/>
            <a:ext cx="1873080" cy="276999"/>
          </a:xfrm>
          <a:prstGeom prst="rect">
            <a:avLst/>
          </a:prstGeom>
          <a:noFill/>
        </p:spPr>
        <p:txBody>
          <a:bodyPr vert="horz" lIns="0" tIns="0" rIns="0" bIns="0" rtlCol="0" anchor="b">
            <a:normAutofit/>
          </a:bodyPr>
          <a:lstStyle/>
          <a:p>
            <a:pPr algn="ctr" defTabSz="1501427">
              <a:buSzPct val="100000"/>
              <a:defRPr/>
            </a:pPr>
            <a:r>
              <a:rPr lang="en-US" b="1" dirty="0">
                <a:solidFill>
                  <a:schemeClr val="tx1">
                    <a:lumMod val="100000"/>
                  </a:schemeClr>
                </a:solidFill>
              </a:rPr>
              <a:t>Title</a:t>
            </a:r>
          </a:p>
        </p:txBody>
      </p:sp>
      <p:sp>
        <p:nvSpPr>
          <p:cNvPr id="7" name="TextBox 6">
            <a:extLst>
              <a:ext uri="{FF2B5EF4-FFF2-40B4-BE49-F238E27FC236}">
                <a16:creationId xmlns:a16="http://schemas.microsoft.com/office/drawing/2014/main" id="{58B6AFDD-40E3-4BF7-92D5-1D18F2F96D85}"/>
              </a:ext>
            </a:extLst>
          </p:cNvPr>
          <p:cNvSpPr txBox="1"/>
          <p:nvPr/>
        </p:nvSpPr>
        <p:spPr>
          <a:xfrm>
            <a:off x="341912" y="3751678"/>
            <a:ext cx="1873080" cy="2012514"/>
          </a:xfrm>
          <a:prstGeom prst="rect">
            <a:avLst/>
          </a:prstGeom>
          <a:noFill/>
        </p:spPr>
        <p:txBody>
          <a:bodyPr vert="horz" lIns="0" tIns="0" rIns="0" bIns="0" rtlCol="0">
            <a:normAutofit lnSpcReduction="10000"/>
          </a:bodyPr>
          <a:lstStyle/>
          <a:p>
            <a:pPr algn="ctr" defTabSz="1501427">
              <a:buSzPct val="100000"/>
              <a:defRPr/>
            </a:pPr>
            <a:r>
              <a:rPr lang="en-US" dirty="0">
                <a:solidFill>
                  <a:schemeClr val="tx1">
                    <a:lumMod val="100000"/>
                  </a:schemeClr>
                </a:solidFill>
              </a:rPr>
              <a:t>Lorem ipsum dolor sit amet, consectetur adipiscing elit. Ut tempor, quam et mattis pulvinar, mauris ligula suscipit arcu, sed elementum diam leo at magna. Curabitur maximus sodales massa</a:t>
            </a:r>
          </a:p>
        </p:txBody>
      </p:sp>
      <p:grpSp>
        <p:nvGrpSpPr>
          <p:cNvPr id="29" name="Group 28">
            <a:extLst>
              <a:ext uri="{FF2B5EF4-FFF2-40B4-BE49-F238E27FC236}">
                <a16:creationId xmlns:a16="http://schemas.microsoft.com/office/drawing/2014/main" id="{A4B340B0-A752-464A-946E-A8067F39B5F5}"/>
              </a:ext>
            </a:extLst>
          </p:cNvPr>
          <p:cNvGrpSpPr/>
          <p:nvPr/>
        </p:nvGrpSpPr>
        <p:grpSpPr>
          <a:xfrm>
            <a:off x="901682" y="2067831"/>
            <a:ext cx="753300" cy="752400"/>
            <a:chOff x="3071135" y="1760585"/>
            <a:chExt cx="475200" cy="633600"/>
          </a:xfrm>
          <a:solidFill>
            <a:schemeClr val="bg1"/>
          </a:solidFill>
        </p:grpSpPr>
        <p:sp>
          <p:nvSpPr>
            <p:cNvPr id="30" name="Accent">
              <a:extLst>
                <a:ext uri="{FF2B5EF4-FFF2-40B4-BE49-F238E27FC236}">
                  <a16:creationId xmlns:a16="http://schemas.microsoft.com/office/drawing/2014/main" id="{3383C896-F40A-4473-8D7B-E57BE67F84A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31" name="Outline">
              <a:extLst>
                <a:ext uri="{FF2B5EF4-FFF2-40B4-BE49-F238E27FC236}">
                  <a16:creationId xmlns:a16="http://schemas.microsoft.com/office/drawing/2014/main" id="{B976593D-062A-49EE-B3C0-8219437A784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42" name="Rectangle 41">
            <a:extLst>
              <a:ext uri="{FF2B5EF4-FFF2-40B4-BE49-F238E27FC236}">
                <a16:creationId xmlns:a16="http://schemas.microsoft.com/office/drawing/2014/main" id="{79CF3DD4-358A-4F9B-9916-7758BE2C0023}"/>
              </a:ext>
            </a:extLst>
          </p:cNvPr>
          <p:cNvSpPr/>
          <p:nvPr/>
        </p:nvSpPr>
        <p:spPr>
          <a:xfrm>
            <a:off x="327637" y="5950021"/>
            <a:ext cx="1901632" cy="6533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Shape1_20221011_134840">
            <a:extLst>
              <a:ext uri="{FF2B5EF4-FFF2-40B4-BE49-F238E27FC236}">
                <a16:creationId xmlns:a16="http://schemas.microsoft.com/office/drawing/2014/main" id="{C9632496-2742-44C2-B789-AAFA5E269A55}"/>
              </a:ext>
            </a:extLst>
          </p:cNvPr>
          <p:cNvSpPr/>
          <p:nvPr/>
        </p:nvSpPr>
        <p:spPr>
          <a:xfrm>
            <a:off x="2416924" y="1717847"/>
            <a:ext cx="2114453" cy="4240524"/>
          </a:xfrm>
          <a:prstGeom prst="rect">
            <a:avLst/>
          </a:prstGeom>
          <a:noFill/>
          <a:ln>
            <a:solidFill>
              <a:srgbClr val="E0E0E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501427">
              <a:defRPr/>
            </a:pPr>
            <a:endParaRPr lang="en-IN" sz="2000" dirty="0">
              <a:solidFill>
                <a:prstClr val="white"/>
              </a:solidFill>
            </a:endParaRPr>
          </a:p>
        </p:txBody>
      </p:sp>
      <p:sp>
        <p:nvSpPr>
          <p:cNvPr id="9" name="Pentagon 108">
            <a:extLst>
              <a:ext uri="{FF2B5EF4-FFF2-40B4-BE49-F238E27FC236}">
                <a16:creationId xmlns:a16="http://schemas.microsoft.com/office/drawing/2014/main" id="{01AB16A7-787F-44A2-9A2E-93B50094C139}"/>
              </a:ext>
            </a:extLst>
          </p:cNvPr>
          <p:cNvSpPr/>
          <p:nvPr/>
        </p:nvSpPr>
        <p:spPr>
          <a:xfrm rot="5400000">
            <a:off x="2827096" y="1307679"/>
            <a:ext cx="1292856" cy="2113200"/>
          </a:xfrm>
          <a:prstGeom prst="homePlate">
            <a:avLst>
              <a:gd name="adj" fmla="val 32372"/>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11" name="Shape1_20210709_090402">
            <a:extLst>
              <a:ext uri="{FF2B5EF4-FFF2-40B4-BE49-F238E27FC236}">
                <a16:creationId xmlns:a16="http://schemas.microsoft.com/office/drawing/2014/main" id="{5C2ED375-10FA-44F7-B977-92DDD30C992C}"/>
              </a:ext>
            </a:extLst>
          </p:cNvPr>
          <p:cNvSpPr txBox="1"/>
          <p:nvPr/>
        </p:nvSpPr>
        <p:spPr>
          <a:xfrm>
            <a:off x="2537612" y="3354139"/>
            <a:ext cx="1873080" cy="276999"/>
          </a:xfrm>
          <a:prstGeom prst="rect">
            <a:avLst/>
          </a:prstGeom>
          <a:noFill/>
        </p:spPr>
        <p:txBody>
          <a:bodyPr vert="horz" lIns="0" tIns="0" rIns="0" bIns="0" rtlCol="0" anchor="b">
            <a:normAutofit/>
          </a:bodyPr>
          <a:lstStyle/>
          <a:p>
            <a:pPr algn="ctr" defTabSz="1501427">
              <a:buSzPct val="100000"/>
              <a:defRPr/>
            </a:pPr>
            <a:r>
              <a:rPr lang="en-US" b="1" dirty="0">
                <a:solidFill>
                  <a:schemeClr val="tx1">
                    <a:lumMod val="100000"/>
                  </a:schemeClr>
                </a:solidFill>
              </a:rPr>
              <a:t>Title</a:t>
            </a:r>
          </a:p>
        </p:txBody>
      </p:sp>
      <p:sp>
        <p:nvSpPr>
          <p:cNvPr id="12" name="TextBox 11">
            <a:extLst>
              <a:ext uri="{FF2B5EF4-FFF2-40B4-BE49-F238E27FC236}">
                <a16:creationId xmlns:a16="http://schemas.microsoft.com/office/drawing/2014/main" id="{C667226F-5E76-47CA-83BC-9556C0B79A9A}"/>
              </a:ext>
            </a:extLst>
          </p:cNvPr>
          <p:cNvSpPr txBox="1"/>
          <p:nvPr/>
        </p:nvSpPr>
        <p:spPr>
          <a:xfrm>
            <a:off x="2537612" y="3751678"/>
            <a:ext cx="1873080" cy="2012514"/>
          </a:xfrm>
          <a:prstGeom prst="rect">
            <a:avLst/>
          </a:prstGeom>
          <a:noFill/>
        </p:spPr>
        <p:txBody>
          <a:bodyPr vert="horz" lIns="0" tIns="0" rIns="0" bIns="0" rtlCol="0">
            <a:normAutofit lnSpcReduction="10000"/>
          </a:bodyPr>
          <a:lstStyle/>
          <a:p>
            <a:pPr algn="ctr" defTabSz="1501427">
              <a:buSzPct val="100000"/>
              <a:defRPr/>
            </a:pPr>
            <a:r>
              <a:rPr lang="en-US" dirty="0">
                <a:solidFill>
                  <a:schemeClr val="tx1">
                    <a:lumMod val="100000"/>
                  </a:schemeClr>
                </a:solidFill>
              </a:rPr>
              <a:t>Lorem ipsum dolor sit amet, consectetur adipiscing elit. Ut tempor, quam et mattis pulvinar, mauris ligula suscipit arcu, sed elementum diam leo at magna. Curabitur maximus sodales massa</a:t>
            </a:r>
          </a:p>
        </p:txBody>
      </p:sp>
      <p:grpSp>
        <p:nvGrpSpPr>
          <p:cNvPr id="36" name="Group 35">
            <a:extLst>
              <a:ext uri="{FF2B5EF4-FFF2-40B4-BE49-F238E27FC236}">
                <a16:creationId xmlns:a16="http://schemas.microsoft.com/office/drawing/2014/main" id="{D39B576A-5F2C-42B2-88BA-B7280695ED9B}"/>
              </a:ext>
            </a:extLst>
          </p:cNvPr>
          <p:cNvGrpSpPr/>
          <p:nvPr/>
        </p:nvGrpSpPr>
        <p:grpSpPr>
          <a:xfrm>
            <a:off x="3097378" y="2067831"/>
            <a:ext cx="753300" cy="752400"/>
            <a:chOff x="3071135" y="1760585"/>
            <a:chExt cx="475200" cy="633600"/>
          </a:xfrm>
          <a:solidFill>
            <a:schemeClr val="bg1"/>
          </a:solidFill>
        </p:grpSpPr>
        <p:sp>
          <p:nvSpPr>
            <p:cNvPr id="37" name="Accent">
              <a:extLst>
                <a:ext uri="{FF2B5EF4-FFF2-40B4-BE49-F238E27FC236}">
                  <a16:creationId xmlns:a16="http://schemas.microsoft.com/office/drawing/2014/main" id="{9A9934CA-B16E-4171-9A91-D216B64D297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38" name="Outline">
              <a:extLst>
                <a:ext uri="{FF2B5EF4-FFF2-40B4-BE49-F238E27FC236}">
                  <a16:creationId xmlns:a16="http://schemas.microsoft.com/office/drawing/2014/main" id="{BA8A4406-CE54-4377-8176-3F58C36126B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43" name="Rectangle 42">
            <a:extLst>
              <a:ext uri="{FF2B5EF4-FFF2-40B4-BE49-F238E27FC236}">
                <a16:creationId xmlns:a16="http://schemas.microsoft.com/office/drawing/2014/main" id="{DE2153C0-FE9F-42D2-AA3D-983D167EAA76}"/>
              </a:ext>
            </a:extLst>
          </p:cNvPr>
          <p:cNvSpPr/>
          <p:nvPr/>
        </p:nvSpPr>
        <p:spPr>
          <a:xfrm>
            <a:off x="2523334" y="5950021"/>
            <a:ext cx="1901632" cy="65331"/>
          </a:xfrm>
          <a:prstGeom prst="rect">
            <a:avLst/>
          </a:prstGeom>
          <a:solidFill>
            <a:srgbClr val="76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3" name="Shape2_20221011_134840">
            <a:extLst>
              <a:ext uri="{FF2B5EF4-FFF2-40B4-BE49-F238E27FC236}">
                <a16:creationId xmlns:a16="http://schemas.microsoft.com/office/drawing/2014/main" id="{A834E2D5-5FEC-4B90-87C3-4998D411B557}"/>
              </a:ext>
            </a:extLst>
          </p:cNvPr>
          <p:cNvSpPr/>
          <p:nvPr/>
        </p:nvSpPr>
        <p:spPr>
          <a:xfrm>
            <a:off x="4612622" y="1717847"/>
            <a:ext cx="2114453" cy="4240524"/>
          </a:xfrm>
          <a:prstGeom prst="rect">
            <a:avLst/>
          </a:prstGeom>
          <a:noFill/>
          <a:ln>
            <a:solidFill>
              <a:srgbClr val="E0E0E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501427">
              <a:defRPr/>
            </a:pPr>
            <a:endParaRPr lang="en-IN" sz="2000" dirty="0">
              <a:solidFill>
                <a:prstClr val="white"/>
              </a:solidFill>
            </a:endParaRPr>
          </a:p>
        </p:txBody>
      </p:sp>
      <p:sp>
        <p:nvSpPr>
          <p:cNvPr id="14" name="Pentagon 117">
            <a:extLst>
              <a:ext uri="{FF2B5EF4-FFF2-40B4-BE49-F238E27FC236}">
                <a16:creationId xmlns:a16="http://schemas.microsoft.com/office/drawing/2014/main" id="{5E94F3D5-7654-4E55-9DEC-75FC9B8AB6AC}"/>
              </a:ext>
            </a:extLst>
          </p:cNvPr>
          <p:cNvSpPr/>
          <p:nvPr/>
        </p:nvSpPr>
        <p:spPr>
          <a:xfrm rot="5400000">
            <a:off x="5022794" y="1307679"/>
            <a:ext cx="1292856" cy="2113200"/>
          </a:xfrm>
          <a:prstGeom prst="homePlate">
            <a:avLst>
              <a:gd name="adj" fmla="val 32372"/>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16" name="Shape1_20210709_090405">
            <a:extLst>
              <a:ext uri="{FF2B5EF4-FFF2-40B4-BE49-F238E27FC236}">
                <a16:creationId xmlns:a16="http://schemas.microsoft.com/office/drawing/2014/main" id="{2B1887D6-414B-488B-9C9A-6D2237FA1F2E}"/>
              </a:ext>
            </a:extLst>
          </p:cNvPr>
          <p:cNvSpPr txBox="1"/>
          <p:nvPr/>
        </p:nvSpPr>
        <p:spPr>
          <a:xfrm>
            <a:off x="4733308" y="3354139"/>
            <a:ext cx="1873080" cy="276999"/>
          </a:xfrm>
          <a:prstGeom prst="rect">
            <a:avLst/>
          </a:prstGeom>
          <a:noFill/>
        </p:spPr>
        <p:txBody>
          <a:bodyPr vert="horz" lIns="0" tIns="0" rIns="0" bIns="0" rtlCol="0" anchor="b">
            <a:normAutofit/>
          </a:bodyPr>
          <a:lstStyle/>
          <a:p>
            <a:pPr algn="ctr" defTabSz="1501427">
              <a:buSzPct val="100000"/>
              <a:defRPr/>
            </a:pPr>
            <a:r>
              <a:rPr lang="en-US" b="1" dirty="0">
                <a:solidFill>
                  <a:schemeClr val="tx1">
                    <a:lumMod val="100000"/>
                  </a:schemeClr>
                </a:solidFill>
              </a:rPr>
              <a:t>Title</a:t>
            </a:r>
          </a:p>
        </p:txBody>
      </p:sp>
      <p:sp>
        <p:nvSpPr>
          <p:cNvPr id="17" name="TextBox 16">
            <a:extLst>
              <a:ext uri="{FF2B5EF4-FFF2-40B4-BE49-F238E27FC236}">
                <a16:creationId xmlns:a16="http://schemas.microsoft.com/office/drawing/2014/main" id="{93CE210C-4B0F-4269-B33D-86431E138F2F}"/>
              </a:ext>
            </a:extLst>
          </p:cNvPr>
          <p:cNvSpPr txBox="1"/>
          <p:nvPr/>
        </p:nvSpPr>
        <p:spPr>
          <a:xfrm>
            <a:off x="4733308" y="3751678"/>
            <a:ext cx="1873080" cy="2012514"/>
          </a:xfrm>
          <a:prstGeom prst="rect">
            <a:avLst/>
          </a:prstGeom>
          <a:noFill/>
        </p:spPr>
        <p:txBody>
          <a:bodyPr vert="horz" lIns="0" tIns="0" rIns="0" bIns="0" rtlCol="0">
            <a:normAutofit lnSpcReduction="10000"/>
          </a:bodyPr>
          <a:lstStyle/>
          <a:p>
            <a:pPr algn="ctr" defTabSz="1501427">
              <a:buSzPct val="100000"/>
              <a:defRPr/>
            </a:pPr>
            <a:r>
              <a:rPr lang="en-US" dirty="0">
                <a:solidFill>
                  <a:schemeClr val="tx1">
                    <a:lumMod val="100000"/>
                  </a:schemeClr>
                </a:solidFill>
              </a:rPr>
              <a:t>Lorem ipsum dolor sit amet, consectetur adipiscing elit. Ut tempor, quam et mattis pulvinar, mauris ligula suscipit arcu, sed elementum diam leo at magna. Curabitur maximus sodales massa</a:t>
            </a:r>
          </a:p>
        </p:txBody>
      </p:sp>
      <p:grpSp>
        <p:nvGrpSpPr>
          <p:cNvPr id="39" name="Group 38">
            <a:extLst>
              <a:ext uri="{FF2B5EF4-FFF2-40B4-BE49-F238E27FC236}">
                <a16:creationId xmlns:a16="http://schemas.microsoft.com/office/drawing/2014/main" id="{7E9B2B41-04B2-4CCA-B3E3-F8204FDAA06B}"/>
              </a:ext>
            </a:extLst>
          </p:cNvPr>
          <p:cNvGrpSpPr/>
          <p:nvPr/>
        </p:nvGrpSpPr>
        <p:grpSpPr>
          <a:xfrm>
            <a:off x="5293076" y="2067831"/>
            <a:ext cx="753300" cy="752400"/>
            <a:chOff x="3071135" y="1760585"/>
            <a:chExt cx="475200" cy="633600"/>
          </a:xfrm>
          <a:solidFill>
            <a:schemeClr val="bg1"/>
          </a:solidFill>
        </p:grpSpPr>
        <p:sp>
          <p:nvSpPr>
            <p:cNvPr id="40" name="Accent">
              <a:extLst>
                <a:ext uri="{FF2B5EF4-FFF2-40B4-BE49-F238E27FC236}">
                  <a16:creationId xmlns:a16="http://schemas.microsoft.com/office/drawing/2014/main" id="{EF2026E1-CCC7-41E7-9AC1-377E6ACE7DA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41" name="Outline">
              <a:extLst>
                <a:ext uri="{FF2B5EF4-FFF2-40B4-BE49-F238E27FC236}">
                  <a16:creationId xmlns:a16="http://schemas.microsoft.com/office/drawing/2014/main" id="{A9FAD0A2-C794-4FF6-851E-121A2ABF649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44" name="Rectangle 43">
            <a:extLst>
              <a:ext uri="{FF2B5EF4-FFF2-40B4-BE49-F238E27FC236}">
                <a16:creationId xmlns:a16="http://schemas.microsoft.com/office/drawing/2014/main" id="{161F71C9-AA96-49EA-BD89-EF39068C790C}"/>
              </a:ext>
            </a:extLst>
          </p:cNvPr>
          <p:cNvSpPr/>
          <p:nvPr/>
        </p:nvSpPr>
        <p:spPr>
          <a:xfrm>
            <a:off x="4719032" y="5950021"/>
            <a:ext cx="1901632" cy="65331"/>
          </a:xfrm>
          <a:prstGeom prst="rect">
            <a:avLst/>
          </a:prstGeom>
          <a:solidFill>
            <a:srgbClr val="38556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5" name="Shape2_20221011_134840">
            <a:extLst>
              <a:ext uri="{FF2B5EF4-FFF2-40B4-BE49-F238E27FC236}">
                <a16:creationId xmlns:a16="http://schemas.microsoft.com/office/drawing/2014/main" id="{90FA99A6-65CB-47E8-94F0-2AB4D22F1643}"/>
              </a:ext>
            </a:extLst>
          </p:cNvPr>
          <p:cNvSpPr/>
          <p:nvPr/>
        </p:nvSpPr>
        <p:spPr>
          <a:xfrm>
            <a:off x="6808320" y="1717847"/>
            <a:ext cx="2114453" cy="4240524"/>
          </a:xfrm>
          <a:prstGeom prst="rect">
            <a:avLst/>
          </a:prstGeom>
          <a:noFill/>
          <a:ln>
            <a:solidFill>
              <a:srgbClr val="E0E0E0"/>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defTabSz="1501427">
              <a:defRPr/>
            </a:pPr>
            <a:endParaRPr lang="en-IN" sz="2000" dirty="0">
              <a:solidFill>
                <a:prstClr val="white"/>
              </a:solidFill>
            </a:endParaRPr>
          </a:p>
        </p:txBody>
      </p:sp>
      <p:sp>
        <p:nvSpPr>
          <p:cNvPr id="46" name="Pentagon 117">
            <a:extLst>
              <a:ext uri="{FF2B5EF4-FFF2-40B4-BE49-F238E27FC236}">
                <a16:creationId xmlns:a16="http://schemas.microsoft.com/office/drawing/2014/main" id="{5B559908-6669-4914-BDD1-A3A3713E88EC}"/>
              </a:ext>
            </a:extLst>
          </p:cNvPr>
          <p:cNvSpPr/>
          <p:nvPr/>
        </p:nvSpPr>
        <p:spPr>
          <a:xfrm rot="5400000">
            <a:off x="7218492" y="1307678"/>
            <a:ext cx="1292857" cy="2113200"/>
          </a:xfrm>
          <a:prstGeom prst="homePlate">
            <a:avLst>
              <a:gd name="adj" fmla="val 32372"/>
            </a:avLst>
          </a:prstGeom>
          <a:solidFill>
            <a:schemeClr val="accent4">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47" name="Shape1_20210709_090405">
            <a:extLst>
              <a:ext uri="{FF2B5EF4-FFF2-40B4-BE49-F238E27FC236}">
                <a16:creationId xmlns:a16="http://schemas.microsoft.com/office/drawing/2014/main" id="{DE4773BA-404B-4D41-8C08-71CF416A4B7B}"/>
              </a:ext>
            </a:extLst>
          </p:cNvPr>
          <p:cNvSpPr txBox="1"/>
          <p:nvPr/>
        </p:nvSpPr>
        <p:spPr>
          <a:xfrm>
            <a:off x="6929006" y="3354139"/>
            <a:ext cx="1873080" cy="276999"/>
          </a:xfrm>
          <a:prstGeom prst="rect">
            <a:avLst/>
          </a:prstGeom>
          <a:noFill/>
        </p:spPr>
        <p:txBody>
          <a:bodyPr vert="horz" lIns="0" tIns="0" rIns="0" bIns="0" rtlCol="0" anchor="b">
            <a:normAutofit/>
          </a:bodyPr>
          <a:lstStyle/>
          <a:p>
            <a:pPr algn="ctr" defTabSz="1501427">
              <a:buSzPct val="100000"/>
              <a:defRPr/>
            </a:pPr>
            <a:r>
              <a:rPr lang="en-US" b="1" dirty="0">
                <a:solidFill>
                  <a:schemeClr val="tx1">
                    <a:lumMod val="100000"/>
                  </a:schemeClr>
                </a:solidFill>
              </a:rPr>
              <a:t>Title</a:t>
            </a:r>
          </a:p>
        </p:txBody>
      </p:sp>
      <p:sp>
        <p:nvSpPr>
          <p:cNvPr id="48" name="TextBox 47">
            <a:extLst>
              <a:ext uri="{FF2B5EF4-FFF2-40B4-BE49-F238E27FC236}">
                <a16:creationId xmlns:a16="http://schemas.microsoft.com/office/drawing/2014/main" id="{31083D03-C213-4D01-8521-DD778677685C}"/>
              </a:ext>
            </a:extLst>
          </p:cNvPr>
          <p:cNvSpPr txBox="1"/>
          <p:nvPr/>
        </p:nvSpPr>
        <p:spPr>
          <a:xfrm>
            <a:off x="6929006" y="3751678"/>
            <a:ext cx="1873080" cy="2012514"/>
          </a:xfrm>
          <a:prstGeom prst="rect">
            <a:avLst/>
          </a:prstGeom>
          <a:noFill/>
        </p:spPr>
        <p:txBody>
          <a:bodyPr vert="horz" lIns="0" tIns="0" rIns="0" bIns="0" rtlCol="0">
            <a:normAutofit lnSpcReduction="10000"/>
          </a:bodyPr>
          <a:lstStyle/>
          <a:p>
            <a:pPr algn="ctr" defTabSz="1501427">
              <a:buSzPct val="100000"/>
              <a:defRPr/>
            </a:pPr>
            <a:r>
              <a:rPr lang="en-US" dirty="0">
                <a:solidFill>
                  <a:schemeClr val="tx1">
                    <a:lumMod val="100000"/>
                  </a:schemeClr>
                </a:solidFill>
              </a:rPr>
              <a:t>Lorem ipsum dolor sit amet, consectetur adipiscing elit. Ut tempor, quam et mattis pulvinar, mauris ligula suscipit arcu, sed elementum diam leo at magna. Curabitur maximus sodales massa</a:t>
            </a:r>
          </a:p>
        </p:txBody>
      </p:sp>
      <p:grpSp>
        <p:nvGrpSpPr>
          <p:cNvPr id="49" name="Group 48">
            <a:extLst>
              <a:ext uri="{FF2B5EF4-FFF2-40B4-BE49-F238E27FC236}">
                <a16:creationId xmlns:a16="http://schemas.microsoft.com/office/drawing/2014/main" id="{AFABE7BB-D016-4E89-9515-312540676294}"/>
              </a:ext>
            </a:extLst>
          </p:cNvPr>
          <p:cNvGrpSpPr/>
          <p:nvPr/>
        </p:nvGrpSpPr>
        <p:grpSpPr>
          <a:xfrm>
            <a:off x="7488773" y="2067831"/>
            <a:ext cx="753300" cy="752400"/>
            <a:chOff x="3071135" y="1760585"/>
            <a:chExt cx="475200" cy="633600"/>
          </a:xfrm>
          <a:solidFill>
            <a:schemeClr val="bg1"/>
          </a:solidFill>
        </p:grpSpPr>
        <p:sp>
          <p:nvSpPr>
            <p:cNvPr id="50" name="Accent">
              <a:extLst>
                <a:ext uri="{FF2B5EF4-FFF2-40B4-BE49-F238E27FC236}">
                  <a16:creationId xmlns:a16="http://schemas.microsoft.com/office/drawing/2014/main" id="{723F0DB4-F9CB-4644-A811-28C89D2BBB1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51" name="Outline">
              <a:extLst>
                <a:ext uri="{FF2B5EF4-FFF2-40B4-BE49-F238E27FC236}">
                  <a16:creationId xmlns:a16="http://schemas.microsoft.com/office/drawing/2014/main" id="{7C9A364B-2272-45BC-8036-FA487362A9E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52" name="Rectangle 51">
            <a:extLst>
              <a:ext uri="{FF2B5EF4-FFF2-40B4-BE49-F238E27FC236}">
                <a16:creationId xmlns:a16="http://schemas.microsoft.com/office/drawing/2014/main" id="{0FBC61A5-CDBC-4626-BF11-F755E54D361B}"/>
              </a:ext>
            </a:extLst>
          </p:cNvPr>
          <p:cNvSpPr/>
          <p:nvPr/>
        </p:nvSpPr>
        <p:spPr>
          <a:xfrm>
            <a:off x="6914731" y="5950021"/>
            <a:ext cx="1901632" cy="65331"/>
          </a:xfrm>
          <a:prstGeom prst="rect">
            <a:avLst/>
          </a:prstGeom>
          <a:solidFill>
            <a:srgbClr val="2A40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 name="Title 1">
            <a:extLst>
              <a:ext uri="{FF2B5EF4-FFF2-40B4-BE49-F238E27FC236}">
                <a16:creationId xmlns:a16="http://schemas.microsoft.com/office/drawing/2014/main" id="{CB744F8A-9139-4648-8E12-788CBE55F25E}"/>
              </a:ext>
            </a:extLst>
          </p:cNvPr>
          <p:cNvSpPr>
            <a:spLocks noGrp="1"/>
          </p:cNvSpPr>
          <p:nvPr>
            <p:ph type="title"/>
          </p:nvPr>
        </p:nvSpPr>
        <p:spPr/>
        <p:txBody>
          <a:bodyPr/>
          <a:lstStyle/>
          <a:p>
            <a:r>
              <a:rPr lang="en-US" dirty="0"/>
              <a:t>Four-Column Numbered Banner Cards</a:t>
            </a:r>
          </a:p>
        </p:txBody>
      </p:sp>
      <p:grpSp>
        <p:nvGrpSpPr>
          <p:cNvPr id="28" name="Group 27">
            <a:extLst>
              <a:ext uri="{FF2B5EF4-FFF2-40B4-BE49-F238E27FC236}">
                <a16:creationId xmlns:a16="http://schemas.microsoft.com/office/drawing/2014/main" id="{EA728D11-D72D-4375-A31A-CBEB3EBBAF8A}"/>
              </a:ext>
            </a:extLst>
          </p:cNvPr>
          <p:cNvGrpSpPr/>
          <p:nvPr/>
        </p:nvGrpSpPr>
        <p:grpSpPr>
          <a:xfrm>
            <a:off x="1032100" y="1354232"/>
            <a:ext cx="492464" cy="493200"/>
            <a:chOff x="1566058" y="1145913"/>
            <a:chExt cx="492464" cy="656618"/>
          </a:xfrm>
        </p:grpSpPr>
        <p:sp>
          <p:nvSpPr>
            <p:cNvPr id="18" name="Oval 17">
              <a:extLst>
                <a:ext uri="{FF2B5EF4-FFF2-40B4-BE49-F238E27FC236}">
                  <a16:creationId xmlns:a16="http://schemas.microsoft.com/office/drawing/2014/main" id="{8DFC2F97-45DD-43F2-AF16-3FEADD2F3380}"/>
                </a:ext>
              </a:extLst>
            </p:cNvPr>
            <p:cNvSpPr>
              <a:spLocks noChangeAspect="1"/>
            </p:cNvSpPr>
            <p:nvPr/>
          </p:nvSpPr>
          <p:spPr>
            <a:xfrm>
              <a:off x="1566058" y="1145913"/>
              <a:ext cx="492464" cy="656618"/>
            </a:xfrm>
            <a:prstGeom prst="ellipse">
              <a:avLst/>
            </a:prstGeom>
            <a:solidFill>
              <a:schemeClr val="accent1"/>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19" name="Oval 18">
              <a:extLst>
                <a:ext uri="{FF2B5EF4-FFF2-40B4-BE49-F238E27FC236}">
                  <a16:creationId xmlns:a16="http://schemas.microsoft.com/office/drawing/2014/main" id="{864C92C4-50D1-48B2-A584-3F6E0124E073}"/>
                </a:ext>
              </a:extLst>
            </p:cNvPr>
            <p:cNvSpPr>
              <a:spLocks noChangeAspect="1"/>
            </p:cNvSpPr>
            <p:nvPr/>
          </p:nvSpPr>
          <p:spPr>
            <a:xfrm>
              <a:off x="1608795" y="1202894"/>
              <a:ext cx="406991" cy="542656"/>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501427">
                <a:defRPr/>
              </a:pPr>
              <a:r>
                <a:rPr lang="en-US" sz="2000" b="1" dirty="0">
                  <a:solidFill>
                    <a:schemeClr val="tx1">
                      <a:lumMod val="100000"/>
                    </a:schemeClr>
                  </a:solidFill>
                </a:rPr>
                <a:t>01</a:t>
              </a:r>
              <a:endParaRPr lang="en-IN" sz="2000" b="1" dirty="0">
                <a:solidFill>
                  <a:schemeClr val="tx1">
                    <a:lumMod val="100000"/>
                  </a:schemeClr>
                </a:solidFill>
              </a:endParaRPr>
            </a:p>
          </p:txBody>
        </p:sp>
      </p:grpSp>
      <p:grpSp>
        <p:nvGrpSpPr>
          <p:cNvPr id="27" name="Group 26">
            <a:extLst>
              <a:ext uri="{FF2B5EF4-FFF2-40B4-BE49-F238E27FC236}">
                <a16:creationId xmlns:a16="http://schemas.microsoft.com/office/drawing/2014/main" id="{91DEA937-F835-4701-89D4-443B6CC69356}"/>
              </a:ext>
            </a:extLst>
          </p:cNvPr>
          <p:cNvGrpSpPr/>
          <p:nvPr/>
        </p:nvGrpSpPr>
        <p:grpSpPr>
          <a:xfrm>
            <a:off x="3227797" y="1354232"/>
            <a:ext cx="492464" cy="493200"/>
            <a:chOff x="4322135" y="1145913"/>
            <a:chExt cx="492464" cy="656618"/>
          </a:xfrm>
        </p:grpSpPr>
        <p:sp>
          <p:nvSpPr>
            <p:cNvPr id="20" name="Oval 19">
              <a:extLst>
                <a:ext uri="{FF2B5EF4-FFF2-40B4-BE49-F238E27FC236}">
                  <a16:creationId xmlns:a16="http://schemas.microsoft.com/office/drawing/2014/main" id="{65285068-57F1-479B-9BB5-55514863C02D}"/>
                </a:ext>
              </a:extLst>
            </p:cNvPr>
            <p:cNvSpPr>
              <a:spLocks noChangeAspect="1"/>
            </p:cNvSpPr>
            <p:nvPr/>
          </p:nvSpPr>
          <p:spPr>
            <a:xfrm>
              <a:off x="4322135" y="1145913"/>
              <a:ext cx="492464" cy="656618"/>
            </a:xfrm>
            <a:prstGeom prst="ellipse">
              <a:avLst/>
            </a:prstGeom>
            <a:solidFill>
              <a:schemeClr val="accent2"/>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21" name="Shape0_20210709_090402">
              <a:extLst>
                <a:ext uri="{FF2B5EF4-FFF2-40B4-BE49-F238E27FC236}">
                  <a16:creationId xmlns:a16="http://schemas.microsoft.com/office/drawing/2014/main" id="{A9B98BE6-6A85-4AF8-9023-F9F2627BA7CA}"/>
                </a:ext>
              </a:extLst>
            </p:cNvPr>
            <p:cNvSpPr>
              <a:spLocks noChangeAspect="1"/>
            </p:cNvSpPr>
            <p:nvPr/>
          </p:nvSpPr>
          <p:spPr>
            <a:xfrm>
              <a:off x="4364872" y="1202894"/>
              <a:ext cx="406991" cy="542656"/>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501427">
                <a:defRPr/>
              </a:pPr>
              <a:r>
                <a:rPr lang="en-US" sz="2000" b="1" dirty="0">
                  <a:solidFill>
                    <a:schemeClr val="tx1">
                      <a:lumMod val="100000"/>
                    </a:schemeClr>
                  </a:solidFill>
                </a:rPr>
                <a:t>02</a:t>
              </a:r>
              <a:endParaRPr lang="en-IN" sz="2000" b="1" dirty="0">
                <a:solidFill>
                  <a:schemeClr val="tx1">
                    <a:lumMod val="100000"/>
                  </a:schemeClr>
                </a:solidFill>
              </a:endParaRPr>
            </a:p>
          </p:txBody>
        </p:sp>
      </p:grpSp>
      <p:grpSp>
        <p:nvGrpSpPr>
          <p:cNvPr id="26" name="Group 25">
            <a:extLst>
              <a:ext uri="{FF2B5EF4-FFF2-40B4-BE49-F238E27FC236}">
                <a16:creationId xmlns:a16="http://schemas.microsoft.com/office/drawing/2014/main" id="{FB79175B-D5F7-4496-9E41-B5C42E7FBB1C}"/>
              </a:ext>
            </a:extLst>
          </p:cNvPr>
          <p:cNvGrpSpPr/>
          <p:nvPr/>
        </p:nvGrpSpPr>
        <p:grpSpPr>
          <a:xfrm>
            <a:off x="5423493" y="1354232"/>
            <a:ext cx="492464" cy="493200"/>
            <a:chOff x="7078210" y="1145913"/>
            <a:chExt cx="492464" cy="656618"/>
          </a:xfrm>
        </p:grpSpPr>
        <p:sp>
          <p:nvSpPr>
            <p:cNvPr id="22" name="Oval 21">
              <a:extLst>
                <a:ext uri="{FF2B5EF4-FFF2-40B4-BE49-F238E27FC236}">
                  <a16:creationId xmlns:a16="http://schemas.microsoft.com/office/drawing/2014/main" id="{F16328C5-472F-4EE5-BA26-0A491246DCF1}"/>
                </a:ext>
              </a:extLst>
            </p:cNvPr>
            <p:cNvSpPr>
              <a:spLocks noChangeAspect="1"/>
            </p:cNvSpPr>
            <p:nvPr/>
          </p:nvSpPr>
          <p:spPr>
            <a:xfrm>
              <a:off x="7078210" y="1145913"/>
              <a:ext cx="492464" cy="656618"/>
            </a:xfrm>
            <a:prstGeom prst="ellipse">
              <a:avLst/>
            </a:prstGeom>
            <a:solidFill>
              <a:schemeClr val="accent4"/>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23" name="Shape0_20210709_090405">
              <a:extLst>
                <a:ext uri="{FF2B5EF4-FFF2-40B4-BE49-F238E27FC236}">
                  <a16:creationId xmlns:a16="http://schemas.microsoft.com/office/drawing/2014/main" id="{2FF0CD88-A8EE-463B-BE6F-03BF260E3F2E}"/>
                </a:ext>
              </a:extLst>
            </p:cNvPr>
            <p:cNvSpPr>
              <a:spLocks noChangeAspect="1"/>
            </p:cNvSpPr>
            <p:nvPr/>
          </p:nvSpPr>
          <p:spPr>
            <a:xfrm>
              <a:off x="7120946" y="1202894"/>
              <a:ext cx="406991" cy="542656"/>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501427">
                <a:defRPr/>
              </a:pPr>
              <a:r>
                <a:rPr lang="en-US" sz="2000" b="1" dirty="0">
                  <a:solidFill>
                    <a:schemeClr val="tx1">
                      <a:lumMod val="100000"/>
                    </a:schemeClr>
                  </a:solidFill>
                </a:rPr>
                <a:t>03</a:t>
              </a:r>
              <a:endParaRPr lang="en-IN" sz="2000" b="1" dirty="0">
                <a:solidFill>
                  <a:schemeClr val="tx1">
                    <a:lumMod val="100000"/>
                  </a:schemeClr>
                </a:solidFill>
              </a:endParaRPr>
            </a:p>
          </p:txBody>
        </p:sp>
      </p:grpSp>
      <p:grpSp>
        <p:nvGrpSpPr>
          <p:cNvPr id="62" name="Group 61">
            <a:extLst>
              <a:ext uri="{FF2B5EF4-FFF2-40B4-BE49-F238E27FC236}">
                <a16:creationId xmlns:a16="http://schemas.microsoft.com/office/drawing/2014/main" id="{9209DE12-2A51-4CE2-98CC-9BA9282B8FFB}"/>
              </a:ext>
            </a:extLst>
          </p:cNvPr>
          <p:cNvGrpSpPr/>
          <p:nvPr/>
        </p:nvGrpSpPr>
        <p:grpSpPr>
          <a:xfrm>
            <a:off x="7619192" y="1354232"/>
            <a:ext cx="492464" cy="493200"/>
            <a:chOff x="7078210" y="1145913"/>
            <a:chExt cx="492464" cy="656618"/>
          </a:xfrm>
        </p:grpSpPr>
        <p:sp>
          <p:nvSpPr>
            <p:cNvPr id="63" name="Oval 62">
              <a:extLst>
                <a:ext uri="{FF2B5EF4-FFF2-40B4-BE49-F238E27FC236}">
                  <a16:creationId xmlns:a16="http://schemas.microsoft.com/office/drawing/2014/main" id="{257AC649-72FD-4A56-885D-F152D1E44F8C}"/>
                </a:ext>
              </a:extLst>
            </p:cNvPr>
            <p:cNvSpPr>
              <a:spLocks noChangeAspect="1"/>
            </p:cNvSpPr>
            <p:nvPr/>
          </p:nvSpPr>
          <p:spPr>
            <a:xfrm>
              <a:off x="7078210" y="1145913"/>
              <a:ext cx="492464" cy="656618"/>
            </a:xfrm>
            <a:prstGeom prst="ellipse">
              <a:avLst/>
            </a:prstGeom>
            <a:solidFill>
              <a:schemeClr val="accent4">
                <a:lumMod val="75000"/>
              </a:schemeClr>
            </a:solidFill>
            <a:ln>
              <a:solidFill>
                <a:srgbClr val="FFFF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1501427">
                <a:defRPr/>
              </a:pPr>
              <a:endParaRPr lang="en-IN" sz="2000" dirty="0">
                <a:solidFill>
                  <a:prstClr val="white"/>
                </a:solidFill>
              </a:endParaRPr>
            </a:p>
          </p:txBody>
        </p:sp>
        <p:sp>
          <p:nvSpPr>
            <p:cNvPr id="64" name="Shape0_20210709_090405">
              <a:extLst>
                <a:ext uri="{FF2B5EF4-FFF2-40B4-BE49-F238E27FC236}">
                  <a16:creationId xmlns:a16="http://schemas.microsoft.com/office/drawing/2014/main" id="{7062C006-92D9-423C-BE16-6E9B33C9B689}"/>
                </a:ext>
              </a:extLst>
            </p:cNvPr>
            <p:cNvSpPr>
              <a:spLocks noChangeAspect="1"/>
            </p:cNvSpPr>
            <p:nvPr/>
          </p:nvSpPr>
          <p:spPr>
            <a:xfrm>
              <a:off x="7120946" y="1202894"/>
              <a:ext cx="406991" cy="542656"/>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defTabSz="1501427">
                <a:defRPr/>
              </a:pPr>
              <a:r>
                <a:rPr lang="en-US" sz="2000" b="1" dirty="0">
                  <a:solidFill>
                    <a:schemeClr val="tx1">
                      <a:lumMod val="100000"/>
                    </a:schemeClr>
                  </a:solidFill>
                </a:rPr>
                <a:t>04</a:t>
              </a:r>
              <a:endParaRPr lang="en-IN" sz="2000" b="1" dirty="0">
                <a:solidFill>
                  <a:schemeClr val="tx1">
                    <a:lumMod val="100000"/>
                  </a:schemeClr>
                </a:solidFill>
              </a:endParaRPr>
            </a:p>
          </p:txBody>
        </p:sp>
      </p:grpSp>
    </p:spTree>
    <p:extLst>
      <p:ext uri="{BB962C8B-B14F-4D97-AF65-F5344CB8AC3E}">
        <p14:creationId xmlns:p14="http://schemas.microsoft.com/office/powerpoint/2010/main" val="3726781586"/>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Picture 14">
            <a:extLst>
              <a:ext uri="{FF2B5EF4-FFF2-40B4-BE49-F238E27FC236}">
                <a16:creationId xmlns:a16="http://schemas.microsoft.com/office/drawing/2014/main" id="{99D539BA-8344-47D2-A8B0-3314619812A0}"/>
              </a:ext>
            </a:extLst>
          </p:cNvPr>
          <p:cNvPicPr>
            <a:picLocks noChangeAspect="1"/>
          </p:cNvPicPr>
          <p:nvPr/>
        </p:nvPicPr>
        <p:blipFill rotWithShape="1">
          <a:blip r:embed="rId2">
            <a:extLst>
              <a:ext uri="{28A0092B-C50C-407E-A947-70E740481C1C}">
                <a14:useLocalDpi xmlns:a14="http://schemas.microsoft.com/office/drawing/2010/main" val="0"/>
              </a:ext>
            </a:extLst>
          </a:blip>
          <a:srcRect l="25151" r="39287"/>
          <a:stretch/>
        </p:blipFill>
        <p:spPr>
          <a:xfrm>
            <a:off x="6400271" y="0"/>
            <a:ext cx="2743729" cy="6858000"/>
          </a:xfrm>
          <a:prstGeom prst="rect">
            <a:avLst/>
          </a:prstGeom>
        </p:spPr>
      </p:pic>
      <p:sp>
        <p:nvSpPr>
          <p:cNvPr id="43" name="Title 42">
            <a:extLst>
              <a:ext uri="{FF2B5EF4-FFF2-40B4-BE49-F238E27FC236}">
                <a16:creationId xmlns:a16="http://schemas.microsoft.com/office/drawing/2014/main" id="{88B28BF4-41C5-42B3-B01A-FCD7DFC700BE}"/>
              </a:ext>
            </a:extLst>
          </p:cNvPr>
          <p:cNvSpPr>
            <a:spLocks noGrp="1"/>
          </p:cNvSpPr>
          <p:nvPr>
            <p:ph type="title"/>
          </p:nvPr>
        </p:nvSpPr>
        <p:spPr>
          <a:xfrm>
            <a:off x="221226" y="365126"/>
            <a:ext cx="8701548" cy="578772"/>
          </a:xfrm>
        </p:spPr>
        <p:txBody>
          <a:bodyPr/>
          <a:lstStyle/>
          <a:p>
            <a:r>
              <a:rPr lang="en-US" dirty="0"/>
              <a:t>Four Donut Charts with Image Panel</a:t>
            </a:r>
          </a:p>
        </p:txBody>
      </p:sp>
      <p:sp>
        <p:nvSpPr>
          <p:cNvPr id="33" name="Rectangle 32">
            <a:extLst>
              <a:ext uri="{FF2B5EF4-FFF2-40B4-BE49-F238E27FC236}">
                <a16:creationId xmlns:a16="http://schemas.microsoft.com/office/drawing/2014/main" id="{B3CE7462-3A0F-488A-9110-B979B294CA15}"/>
              </a:ext>
            </a:extLst>
          </p:cNvPr>
          <p:cNvSpPr/>
          <p:nvPr/>
        </p:nvSpPr>
        <p:spPr>
          <a:xfrm>
            <a:off x="6628906" y="897040"/>
            <a:ext cx="2286459" cy="5063922"/>
          </a:xfrm>
          <a:prstGeom prst="rect">
            <a:avLst/>
          </a:prstGeom>
          <a:solidFill>
            <a:schemeClr val="accent1">
              <a:alpha val="7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rmAutofit/>
          </a:bodyPr>
          <a:lstStyle/>
          <a:p>
            <a:pPr algn="ctr"/>
            <a:r>
              <a:rPr lang="en-US" sz="1500" dirty="0"/>
              <a:t>Lorem ipsum dolor sit amet, consectetur adipiscing elit. Ut tempor, quam et mattis pulvinar, mauris ligula suscipit arcu, sed elementum diam leo at magna. Curabitur maximus sodales massa, eu bibendum dui bibendum vel. </a:t>
            </a:r>
          </a:p>
        </p:txBody>
      </p:sp>
      <p:sp>
        <p:nvSpPr>
          <p:cNvPr id="39" name="Text Placeholder 19">
            <a:extLst>
              <a:ext uri="{FF2B5EF4-FFF2-40B4-BE49-F238E27FC236}">
                <a16:creationId xmlns:a16="http://schemas.microsoft.com/office/drawing/2014/main" id="{212B91F0-D701-4577-A83A-1740F0779BEC}"/>
              </a:ext>
            </a:extLst>
          </p:cNvPr>
          <p:cNvSpPr txBox="1">
            <a:spLocks/>
          </p:cNvSpPr>
          <p:nvPr/>
        </p:nvSpPr>
        <p:spPr>
          <a:xfrm>
            <a:off x="221226" y="1226468"/>
            <a:ext cx="5847735"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sp>
        <p:nvSpPr>
          <p:cNvPr id="17" name="Rectangle 16">
            <a:extLst>
              <a:ext uri="{FF2B5EF4-FFF2-40B4-BE49-F238E27FC236}">
                <a16:creationId xmlns:a16="http://schemas.microsoft.com/office/drawing/2014/main" id="{EB4A01A6-13B3-4E69-A7A9-F95783CCE1B3}"/>
              </a:ext>
            </a:extLst>
          </p:cNvPr>
          <p:cNvSpPr/>
          <p:nvPr/>
        </p:nvSpPr>
        <p:spPr>
          <a:xfrm>
            <a:off x="235068" y="1922939"/>
            <a:ext cx="2765733" cy="2004406"/>
          </a:xfrm>
          <a:prstGeom prst="rect">
            <a:avLst/>
          </a:prstGeom>
          <a:solidFill>
            <a:srgbClr val="FFFFFF"/>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sp>
        <p:nvSpPr>
          <p:cNvPr id="21" name="Rectangle 20">
            <a:extLst>
              <a:ext uri="{FF2B5EF4-FFF2-40B4-BE49-F238E27FC236}">
                <a16:creationId xmlns:a16="http://schemas.microsoft.com/office/drawing/2014/main" id="{35B0BF85-BF08-47EE-B402-F063275FE211}"/>
              </a:ext>
            </a:extLst>
          </p:cNvPr>
          <p:cNvSpPr/>
          <p:nvPr/>
        </p:nvSpPr>
        <p:spPr>
          <a:xfrm>
            <a:off x="3284527" y="1922939"/>
            <a:ext cx="2887109" cy="2004406"/>
          </a:xfrm>
          <a:prstGeom prst="rect">
            <a:avLst/>
          </a:prstGeom>
          <a:solidFill>
            <a:srgbClr val="FFFFFF"/>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graphicFrame>
        <p:nvGraphicFramePr>
          <p:cNvPr id="18" name="Chart 17">
            <a:extLst>
              <a:ext uri="{FF2B5EF4-FFF2-40B4-BE49-F238E27FC236}">
                <a16:creationId xmlns:a16="http://schemas.microsoft.com/office/drawing/2014/main" id="{4B4A3E9D-B8BA-40B7-A1F5-E4E138A772A6}"/>
              </a:ext>
            </a:extLst>
          </p:cNvPr>
          <p:cNvGraphicFramePr/>
          <p:nvPr>
            <p:extLst>
              <p:ext uri="{D42A27DB-BD31-4B8C-83A1-F6EECF244321}">
                <p14:modId xmlns:p14="http://schemas.microsoft.com/office/powerpoint/2010/main" val="2235651564"/>
              </p:ext>
            </p:extLst>
          </p:nvPr>
        </p:nvGraphicFramePr>
        <p:xfrm>
          <a:off x="221226" y="1954331"/>
          <a:ext cx="1196514" cy="1951157"/>
        </p:xfrm>
        <a:graphic>
          <a:graphicData uri="http://schemas.openxmlformats.org/drawingml/2006/chart">
            <c:chart xmlns:c="http://schemas.openxmlformats.org/drawingml/2006/chart" xmlns:r="http://schemas.openxmlformats.org/officeDocument/2006/relationships" r:id="rId3"/>
          </a:graphicData>
        </a:graphic>
      </p:graphicFrame>
      <p:sp>
        <p:nvSpPr>
          <p:cNvPr id="19" name="TextBox 18">
            <a:extLst>
              <a:ext uri="{FF2B5EF4-FFF2-40B4-BE49-F238E27FC236}">
                <a16:creationId xmlns:a16="http://schemas.microsoft.com/office/drawing/2014/main" id="{03D4A151-A8ED-49E1-99BF-C535C39008DE}"/>
              </a:ext>
            </a:extLst>
          </p:cNvPr>
          <p:cNvSpPr txBox="1"/>
          <p:nvPr/>
        </p:nvSpPr>
        <p:spPr>
          <a:xfrm>
            <a:off x="1358366" y="1976187"/>
            <a:ext cx="1656048" cy="392728"/>
          </a:xfrm>
          <a:prstGeom prst="rect">
            <a:avLst/>
          </a:prstGeom>
          <a:noFill/>
        </p:spPr>
        <p:txBody>
          <a:bodyPr wrap="square" lIns="0" tIns="0" rIns="0" bIns="0" rtlCol="0" anchor="b">
            <a:normAutofit/>
          </a:bodyPr>
          <a:lstStyle/>
          <a:p>
            <a:r>
              <a:rPr lang="en-US" sz="1200" b="1" dirty="0"/>
              <a:t>Chart Title</a:t>
            </a:r>
            <a:endParaRPr lang="en-PH" sz="1200" b="1" dirty="0"/>
          </a:p>
        </p:txBody>
      </p:sp>
      <p:sp>
        <p:nvSpPr>
          <p:cNvPr id="20" name="TextBox 19">
            <a:extLst>
              <a:ext uri="{FF2B5EF4-FFF2-40B4-BE49-F238E27FC236}">
                <a16:creationId xmlns:a16="http://schemas.microsoft.com/office/drawing/2014/main" id="{6241FEA0-C9E7-46C3-B672-A1568604082F}"/>
              </a:ext>
            </a:extLst>
          </p:cNvPr>
          <p:cNvSpPr txBox="1"/>
          <p:nvPr/>
        </p:nvSpPr>
        <p:spPr>
          <a:xfrm>
            <a:off x="1358366" y="2439822"/>
            <a:ext cx="1656048" cy="1327909"/>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 elementum diam leo at magna. Curabitur maximus sodales massa, eu bibendum dui bibendum vel., </a:t>
            </a:r>
          </a:p>
        </p:txBody>
      </p:sp>
      <p:graphicFrame>
        <p:nvGraphicFramePr>
          <p:cNvPr id="22" name="Chart 21">
            <a:extLst>
              <a:ext uri="{FF2B5EF4-FFF2-40B4-BE49-F238E27FC236}">
                <a16:creationId xmlns:a16="http://schemas.microsoft.com/office/drawing/2014/main" id="{B8D55CAA-980D-4DD6-AB31-C97ADAAF8421}"/>
              </a:ext>
            </a:extLst>
          </p:cNvPr>
          <p:cNvGraphicFramePr/>
          <p:nvPr>
            <p:extLst>
              <p:ext uri="{D42A27DB-BD31-4B8C-83A1-F6EECF244321}">
                <p14:modId xmlns:p14="http://schemas.microsoft.com/office/powerpoint/2010/main" val="2408308046"/>
              </p:ext>
            </p:extLst>
          </p:nvPr>
        </p:nvGraphicFramePr>
        <p:xfrm>
          <a:off x="3270078" y="1954331"/>
          <a:ext cx="1196514" cy="1951157"/>
        </p:xfrm>
        <a:graphic>
          <a:graphicData uri="http://schemas.openxmlformats.org/drawingml/2006/chart">
            <c:chart xmlns:c="http://schemas.openxmlformats.org/drawingml/2006/chart" xmlns:r="http://schemas.openxmlformats.org/officeDocument/2006/relationships" r:id="rId4"/>
          </a:graphicData>
        </a:graphic>
      </p:graphicFrame>
      <p:sp>
        <p:nvSpPr>
          <p:cNvPr id="23" name="TextBox 22">
            <a:extLst>
              <a:ext uri="{FF2B5EF4-FFF2-40B4-BE49-F238E27FC236}">
                <a16:creationId xmlns:a16="http://schemas.microsoft.com/office/drawing/2014/main" id="{28399E1E-E584-4391-96F4-F7403DD614EE}"/>
              </a:ext>
            </a:extLst>
          </p:cNvPr>
          <p:cNvSpPr txBox="1"/>
          <p:nvPr/>
        </p:nvSpPr>
        <p:spPr>
          <a:xfrm>
            <a:off x="4407217" y="1976187"/>
            <a:ext cx="1656048" cy="392728"/>
          </a:xfrm>
          <a:prstGeom prst="rect">
            <a:avLst/>
          </a:prstGeom>
          <a:noFill/>
        </p:spPr>
        <p:txBody>
          <a:bodyPr wrap="square" lIns="0" tIns="0" rIns="0" bIns="0" rtlCol="0" anchor="b">
            <a:normAutofit/>
          </a:bodyPr>
          <a:lstStyle/>
          <a:p>
            <a:r>
              <a:rPr lang="en-US" sz="1200" b="1" dirty="0"/>
              <a:t>Chart Title</a:t>
            </a:r>
            <a:endParaRPr lang="en-PH" sz="1200" b="1" dirty="0"/>
          </a:p>
        </p:txBody>
      </p:sp>
      <p:sp>
        <p:nvSpPr>
          <p:cNvPr id="24" name="TextBox 23">
            <a:extLst>
              <a:ext uri="{FF2B5EF4-FFF2-40B4-BE49-F238E27FC236}">
                <a16:creationId xmlns:a16="http://schemas.microsoft.com/office/drawing/2014/main" id="{08EBFC6C-9561-4A47-807F-18EF0CB85C30}"/>
              </a:ext>
            </a:extLst>
          </p:cNvPr>
          <p:cNvSpPr txBox="1"/>
          <p:nvPr/>
        </p:nvSpPr>
        <p:spPr>
          <a:xfrm>
            <a:off x="4407217" y="2439822"/>
            <a:ext cx="1656048" cy="1327909"/>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 elementum diam leo at magna. Curabitur maximus sodales massa, eu bibendum dui bibendum vel., </a:t>
            </a:r>
          </a:p>
        </p:txBody>
      </p:sp>
      <p:sp>
        <p:nvSpPr>
          <p:cNvPr id="25" name="Rectangle 24">
            <a:extLst>
              <a:ext uri="{FF2B5EF4-FFF2-40B4-BE49-F238E27FC236}">
                <a16:creationId xmlns:a16="http://schemas.microsoft.com/office/drawing/2014/main" id="{6030DF98-BCD0-422B-B1D3-8DE15E5858BB}"/>
              </a:ext>
            </a:extLst>
          </p:cNvPr>
          <p:cNvSpPr/>
          <p:nvPr/>
        </p:nvSpPr>
        <p:spPr>
          <a:xfrm>
            <a:off x="235675" y="4100034"/>
            <a:ext cx="2887109" cy="2004406"/>
          </a:xfrm>
          <a:prstGeom prst="rect">
            <a:avLst/>
          </a:prstGeom>
          <a:solidFill>
            <a:srgbClr val="FFFFFF"/>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graphicFrame>
        <p:nvGraphicFramePr>
          <p:cNvPr id="26" name="Chart 25">
            <a:extLst>
              <a:ext uri="{FF2B5EF4-FFF2-40B4-BE49-F238E27FC236}">
                <a16:creationId xmlns:a16="http://schemas.microsoft.com/office/drawing/2014/main" id="{05FE493C-7A71-4A63-95DA-A5B458D471B8}"/>
              </a:ext>
            </a:extLst>
          </p:cNvPr>
          <p:cNvGraphicFramePr/>
          <p:nvPr>
            <p:extLst>
              <p:ext uri="{D42A27DB-BD31-4B8C-83A1-F6EECF244321}">
                <p14:modId xmlns:p14="http://schemas.microsoft.com/office/powerpoint/2010/main" val="602641249"/>
              </p:ext>
            </p:extLst>
          </p:nvPr>
        </p:nvGraphicFramePr>
        <p:xfrm>
          <a:off x="221226" y="4131427"/>
          <a:ext cx="1196514" cy="1951157"/>
        </p:xfrm>
        <a:graphic>
          <a:graphicData uri="http://schemas.openxmlformats.org/drawingml/2006/chart">
            <c:chart xmlns:c="http://schemas.openxmlformats.org/drawingml/2006/chart" xmlns:r="http://schemas.openxmlformats.org/officeDocument/2006/relationships" r:id="rId5"/>
          </a:graphicData>
        </a:graphic>
      </p:graphicFrame>
      <p:sp>
        <p:nvSpPr>
          <p:cNvPr id="27" name="TextBox 26">
            <a:extLst>
              <a:ext uri="{FF2B5EF4-FFF2-40B4-BE49-F238E27FC236}">
                <a16:creationId xmlns:a16="http://schemas.microsoft.com/office/drawing/2014/main" id="{3224AD07-AA6E-4C68-914D-D469633D42EA}"/>
              </a:ext>
            </a:extLst>
          </p:cNvPr>
          <p:cNvSpPr txBox="1"/>
          <p:nvPr/>
        </p:nvSpPr>
        <p:spPr>
          <a:xfrm>
            <a:off x="1358366" y="4153283"/>
            <a:ext cx="1656048" cy="392728"/>
          </a:xfrm>
          <a:prstGeom prst="rect">
            <a:avLst/>
          </a:prstGeom>
          <a:noFill/>
        </p:spPr>
        <p:txBody>
          <a:bodyPr wrap="square" lIns="0" tIns="0" rIns="0" bIns="0" rtlCol="0" anchor="b">
            <a:normAutofit/>
          </a:bodyPr>
          <a:lstStyle/>
          <a:p>
            <a:r>
              <a:rPr lang="en-US" sz="1200" b="1" dirty="0"/>
              <a:t>Chart Title</a:t>
            </a:r>
            <a:endParaRPr lang="en-PH" sz="1200" b="1" dirty="0"/>
          </a:p>
        </p:txBody>
      </p:sp>
      <p:sp>
        <p:nvSpPr>
          <p:cNvPr id="28" name="TextBox 27">
            <a:extLst>
              <a:ext uri="{FF2B5EF4-FFF2-40B4-BE49-F238E27FC236}">
                <a16:creationId xmlns:a16="http://schemas.microsoft.com/office/drawing/2014/main" id="{87848AC8-D706-4803-8445-328D55B2FEE9}"/>
              </a:ext>
            </a:extLst>
          </p:cNvPr>
          <p:cNvSpPr txBox="1"/>
          <p:nvPr/>
        </p:nvSpPr>
        <p:spPr>
          <a:xfrm>
            <a:off x="1358366" y="4616918"/>
            <a:ext cx="1656048" cy="1327909"/>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 elementum diam leo at magna. Curabitur maximus sodales massa, eu bibendum dui bibendum vel., </a:t>
            </a:r>
          </a:p>
        </p:txBody>
      </p:sp>
      <p:sp>
        <p:nvSpPr>
          <p:cNvPr id="34" name="Rectangle 33">
            <a:extLst>
              <a:ext uri="{FF2B5EF4-FFF2-40B4-BE49-F238E27FC236}">
                <a16:creationId xmlns:a16="http://schemas.microsoft.com/office/drawing/2014/main" id="{777EF7C8-B431-49ED-B570-D3D6AFEDEFD1}"/>
              </a:ext>
            </a:extLst>
          </p:cNvPr>
          <p:cNvSpPr/>
          <p:nvPr/>
        </p:nvSpPr>
        <p:spPr>
          <a:xfrm>
            <a:off x="3284528" y="4100034"/>
            <a:ext cx="2887109" cy="2004406"/>
          </a:xfrm>
          <a:prstGeom prst="rect">
            <a:avLst/>
          </a:prstGeom>
          <a:solidFill>
            <a:srgbClr val="FFFFFF"/>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800" dirty="0"/>
          </a:p>
        </p:txBody>
      </p:sp>
      <p:graphicFrame>
        <p:nvGraphicFramePr>
          <p:cNvPr id="35" name="Chart 34">
            <a:extLst>
              <a:ext uri="{FF2B5EF4-FFF2-40B4-BE49-F238E27FC236}">
                <a16:creationId xmlns:a16="http://schemas.microsoft.com/office/drawing/2014/main" id="{8EB5FEFB-0EFD-4684-B7C6-01FC6C45D717}"/>
              </a:ext>
            </a:extLst>
          </p:cNvPr>
          <p:cNvGraphicFramePr/>
          <p:nvPr>
            <p:extLst>
              <p:ext uri="{D42A27DB-BD31-4B8C-83A1-F6EECF244321}">
                <p14:modId xmlns:p14="http://schemas.microsoft.com/office/powerpoint/2010/main" val="2052513176"/>
              </p:ext>
            </p:extLst>
          </p:nvPr>
        </p:nvGraphicFramePr>
        <p:xfrm>
          <a:off x="3270078" y="4131427"/>
          <a:ext cx="1196514" cy="1951157"/>
        </p:xfrm>
        <a:graphic>
          <a:graphicData uri="http://schemas.openxmlformats.org/drawingml/2006/chart">
            <c:chart xmlns:c="http://schemas.openxmlformats.org/drawingml/2006/chart" xmlns:r="http://schemas.openxmlformats.org/officeDocument/2006/relationships" r:id="rId6"/>
          </a:graphicData>
        </a:graphic>
      </p:graphicFrame>
      <p:sp>
        <p:nvSpPr>
          <p:cNvPr id="36" name="TextBox 35">
            <a:extLst>
              <a:ext uri="{FF2B5EF4-FFF2-40B4-BE49-F238E27FC236}">
                <a16:creationId xmlns:a16="http://schemas.microsoft.com/office/drawing/2014/main" id="{5C7E57D5-554B-409F-887D-630ABC8EA168}"/>
              </a:ext>
            </a:extLst>
          </p:cNvPr>
          <p:cNvSpPr txBox="1"/>
          <p:nvPr/>
        </p:nvSpPr>
        <p:spPr>
          <a:xfrm>
            <a:off x="4407217" y="4153283"/>
            <a:ext cx="1656048" cy="392728"/>
          </a:xfrm>
          <a:prstGeom prst="rect">
            <a:avLst/>
          </a:prstGeom>
          <a:noFill/>
        </p:spPr>
        <p:txBody>
          <a:bodyPr wrap="square" lIns="0" tIns="0" rIns="0" bIns="0" rtlCol="0" anchor="b">
            <a:normAutofit/>
          </a:bodyPr>
          <a:lstStyle/>
          <a:p>
            <a:r>
              <a:rPr lang="en-US" sz="1200" b="1" dirty="0"/>
              <a:t>Chart Title</a:t>
            </a:r>
            <a:endParaRPr lang="en-PH" sz="1200" b="1" dirty="0"/>
          </a:p>
        </p:txBody>
      </p:sp>
      <p:sp>
        <p:nvSpPr>
          <p:cNvPr id="37" name="TextBox 36">
            <a:extLst>
              <a:ext uri="{FF2B5EF4-FFF2-40B4-BE49-F238E27FC236}">
                <a16:creationId xmlns:a16="http://schemas.microsoft.com/office/drawing/2014/main" id="{1EEFCEBA-A17D-480A-8EE9-5AA756518F1B}"/>
              </a:ext>
            </a:extLst>
          </p:cNvPr>
          <p:cNvSpPr txBox="1"/>
          <p:nvPr/>
        </p:nvSpPr>
        <p:spPr>
          <a:xfrm>
            <a:off x="4407217" y="4616917"/>
            <a:ext cx="1656048" cy="1327909"/>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 elementum diam leo at magna. Curabitur maximus sodales massa, eu bibendum dui bibendum vel., </a:t>
            </a:r>
          </a:p>
        </p:txBody>
      </p:sp>
      <p:cxnSp>
        <p:nvCxnSpPr>
          <p:cNvPr id="40" name="Straight Connector 39">
            <a:extLst>
              <a:ext uri="{FF2B5EF4-FFF2-40B4-BE49-F238E27FC236}">
                <a16:creationId xmlns:a16="http://schemas.microsoft.com/office/drawing/2014/main" id="{4B2B8F6D-1E86-47E8-84E6-1442B235B630}"/>
              </a:ext>
            </a:extLst>
          </p:cNvPr>
          <p:cNvCxnSpPr>
            <a:cxnSpLocks/>
          </p:cNvCxnSpPr>
          <p:nvPr/>
        </p:nvCxnSpPr>
        <p:spPr>
          <a:xfrm>
            <a:off x="221458" y="1734143"/>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680524212"/>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971783-1211-651F-803C-1B3FC7E6F8FA}"/>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83869F27-947E-9E7E-292E-382238C44F59}"/>
              </a:ext>
            </a:extLst>
          </p:cNvPr>
          <p:cNvSpPr>
            <a:spLocks noGrp="1"/>
          </p:cNvSpPr>
          <p:nvPr>
            <p:ph type="title"/>
          </p:nvPr>
        </p:nvSpPr>
        <p:spPr>
          <a:xfrm>
            <a:off x="221226" y="365126"/>
            <a:ext cx="8701548" cy="578772"/>
          </a:xfrm>
        </p:spPr>
        <p:txBody>
          <a:bodyPr/>
          <a:lstStyle/>
          <a:p>
            <a:r>
              <a:rPr lang="en-US" dirty="0"/>
              <a:t>Four Column Charts Comparison</a:t>
            </a:r>
          </a:p>
        </p:txBody>
      </p:sp>
      <p:sp>
        <p:nvSpPr>
          <p:cNvPr id="7" name="Text Placeholder 19">
            <a:extLst>
              <a:ext uri="{FF2B5EF4-FFF2-40B4-BE49-F238E27FC236}">
                <a16:creationId xmlns:a16="http://schemas.microsoft.com/office/drawing/2014/main" id="{03D01A67-D259-011A-804F-5A8EA4DD8DC7}"/>
              </a:ext>
            </a:extLst>
          </p:cNvPr>
          <p:cNvSpPr txBox="1">
            <a:spLocks/>
          </p:cNvSpPr>
          <p:nvPr/>
        </p:nvSpPr>
        <p:spPr>
          <a:xfrm>
            <a:off x="221225" y="1353789"/>
            <a:ext cx="2039008"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8" name="Straight Connector 7">
            <a:extLst>
              <a:ext uri="{FF2B5EF4-FFF2-40B4-BE49-F238E27FC236}">
                <a16:creationId xmlns:a16="http://schemas.microsoft.com/office/drawing/2014/main" id="{2B0E7A09-2249-0291-B848-B54CC99F9B88}"/>
              </a:ext>
            </a:extLst>
          </p:cNvPr>
          <p:cNvCxnSpPr>
            <a:cxnSpLocks/>
          </p:cNvCxnSpPr>
          <p:nvPr/>
        </p:nvCxnSpPr>
        <p:spPr>
          <a:xfrm>
            <a:off x="221338" y="1861464"/>
            <a:ext cx="233074"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10" name="Chart 9">
            <a:extLst>
              <a:ext uri="{FF2B5EF4-FFF2-40B4-BE49-F238E27FC236}">
                <a16:creationId xmlns:a16="http://schemas.microsoft.com/office/drawing/2014/main" id="{086FD598-1E34-33DB-477A-EB7CF99CF15C}"/>
              </a:ext>
            </a:extLst>
          </p:cNvPr>
          <p:cNvGraphicFramePr/>
          <p:nvPr>
            <p:extLst>
              <p:ext uri="{D42A27DB-BD31-4B8C-83A1-F6EECF244321}">
                <p14:modId xmlns:p14="http://schemas.microsoft.com/office/powerpoint/2010/main" val="2732769367"/>
              </p:ext>
            </p:extLst>
          </p:nvPr>
        </p:nvGraphicFramePr>
        <p:xfrm>
          <a:off x="221224" y="2608542"/>
          <a:ext cx="1832680" cy="3548418"/>
        </p:xfrm>
        <a:graphic>
          <a:graphicData uri="http://schemas.openxmlformats.org/drawingml/2006/chart">
            <c:chart xmlns:c="http://schemas.openxmlformats.org/drawingml/2006/chart" xmlns:r="http://schemas.openxmlformats.org/officeDocument/2006/relationships" r:id="rId2"/>
          </a:graphicData>
        </a:graphic>
      </p:graphicFrame>
      <p:sp>
        <p:nvSpPr>
          <p:cNvPr id="11" name="TextBox 10">
            <a:extLst>
              <a:ext uri="{FF2B5EF4-FFF2-40B4-BE49-F238E27FC236}">
                <a16:creationId xmlns:a16="http://schemas.microsoft.com/office/drawing/2014/main" id="{3B890B9F-4DDC-9112-074F-C6944C836895}"/>
              </a:ext>
            </a:extLst>
          </p:cNvPr>
          <p:cNvSpPr txBox="1"/>
          <p:nvPr/>
        </p:nvSpPr>
        <p:spPr>
          <a:xfrm>
            <a:off x="221225" y="2019560"/>
            <a:ext cx="2039008" cy="461665"/>
          </a:xfrm>
          <a:prstGeom prst="rect">
            <a:avLst/>
          </a:prstGeom>
          <a:noFill/>
        </p:spPr>
        <p:txBody>
          <a:bodyPr wrap="square" lIns="0" tIns="0" rIns="0" bIns="0" rtlCol="0">
            <a:spAutoFit/>
          </a:bodyPr>
          <a:lstStyle/>
          <a:p>
            <a:r>
              <a:rPr lang="en-US" sz="1000" dirty="0"/>
              <a:t>Lorem ipsum dolor sit amet, consectetur adipiscing elit. Ut tempor, quam et mattis pulvinar, </a:t>
            </a:r>
          </a:p>
        </p:txBody>
      </p:sp>
      <p:sp>
        <p:nvSpPr>
          <p:cNvPr id="4" name="Text Placeholder 19">
            <a:extLst>
              <a:ext uri="{FF2B5EF4-FFF2-40B4-BE49-F238E27FC236}">
                <a16:creationId xmlns:a16="http://schemas.microsoft.com/office/drawing/2014/main" id="{C6BC7F32-E884-8AC1-52F8-EC7459EF47D2}"/>
              </a:ext>
            </a:extLst>
          </p:cNvPr>
          <p:cNvSpPr txBox="1">
            <a:spLocks/>
          </p:cNvSpPr>
          <p:nvPr/>
        </p:nvSpPr>
        <p:spPr>
          <a:xfrm>
            <a:off x="2442072" y="1353789"/>
            <a:ext cx="2039008"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5" name="Straight Connector 4">
            <a:extLst>
              <a:ext uri="{FF2B5EF4-FFF2-40B4-BE49-F238E27FC236}">
                <a16:creationId xmlns:a16="http://schemas.microsoft.com/office/drawing/2014/main" id="{74E88377-0788-E96A-2BAE-29D1D1ADA105}"/>
              </a:ext>
            </a:extLst>
          </p:cNvPr>
          <p:cNvCxnSpPr>
            <a:cxnSpLocks/>
          </p:cNvCxnSpPr>
          <p:nvPr/>
        </p:nvCxnSpPr>
        <p:spPr>
          <a:xfrm>
            <a:off x="2442184" y="1861464"/>
            <a:ext cx="233074"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9" name="Chart 8">
            <a:extLst>
              <a:ext uri="{FF2B5EF4-FFF2-40B4-BE49-F238E27FC236}">
                <a16:creationId xmlns:a16="http://schemas.microsoft.com/office/drawing/2014/main" id="{5F877B69-B3D3-09DC-C7FA-5FF0AC767714}"/>
              </a:ext>
            </a:extLst>
          </p:cNvPr>
          <p:cNvGraphicFramePr/>
          <p:nvPr>
            <p:extLst>
              <p:ext uri="{D42A27DB-BD31-4B8C-83A1-F6EECF244321}">
                <p14:modId xmlns:p14="http://schemas.microsoft.com/office/powerpoint/2010/main" val="3380272693"/>
              </p:ext>
            </p:extLst>
          </p:nvPr>
        </p:nvGraphicFramePr>
        <p:xfrm>
          <a:off x="2442071" y="2608542"/>
          <a:ext cx="1832680" cy="3548418"/>
        </p:xfrm>
        <a:graphic>
          <a:graphicData uri="http://schemas.openxmlformats.org/drawingml/2006/chart">
            <c:chart xmlns:c="http://schemas.openxmlformats.org/drawingml/2006/chart" xmlns:r="http://schemas.openxmlformats.org/officeDocument/2006/relationships" r:id="rId3"/>
          </a:graphicData>
        </a:graphic>
      </p:graphicFrame>
      <p:sp>
        <p:nvSpPr>
          <p:cNvPr id="14" name="TextBox 13">
            <a:extLst>
              <a:ext uri="{FF2B5EF4-FFF2-40B4-BE49-F238E27FC236}">
                <a16:creationId xmlns:a16="http://schemas.microsoft.com/office/drawing/2014/main" id="{20AB24A5-A3B5-3348-4387-AADBCB25DA16}"/>
              </a:ext>
            </a:extLst>
          </p:cNvPr>
          <p:cNvSpPr txBox="1"/>
          <p:nvPr/>
        </p:nvSpPr>
        <p:spPr>
          <a:xfrm>
            <a:off x="2442072" y="2019560"/>
            <a:ext cx="2039008" cy="461665"/>
          </a:xfrm>
          <a:prstGeom prst="rect">
            <a:avLst/>
          </a:prstGeom>
          <a:noFill/>
        </p:spPr>
        <p:txBody>
          <a:bodyPr wrap="square" lIns="0" tIns="0" rIns="0" bIns="0" rtlCol="0">
            <a:spAutoFit/>
          </a:bodyPr>
          <a:lstStyle/>
          <a:p>
            <a:r>
              <a:rPr lang="en-US" sz="1000" dirty="0"/>
              <a:t>Lorem ipsum dolor sit amet, consectetur adipiscing elit. Ut tempor, quam et mattis pulvinar, </a:t>
            </a:r>
          </a:p>
        </p:txBody>
      </p:sp>
      <p:sp>
        <p:nvSpPr>
          <p:cNvPr id="6" name="Text Placeholder 19">
            <a:extLst>
              <a:ext uri="{FF2B5EF4-FFF2-40B4-BE49-F238E27FC236}">
                <a16:creationId xmlns:a16="http://schemas.microsoft.com/office/drawing/2014/main" id="{2DB3E78B-9EC3-F791-513B-C16847671147}"/>
              </a:ext>
            </a:extLst>
          </p:cNvPr>
          <p:cNvSpPr txBox="1">
            <a:spLocks/>
          </p:cNvSpPr>
          <p:nvPr/>
        </p:nvSpPr>
        <p:spPr>
          <a:xfrm>
            <a:off x="4662919" y="1353789"/>
            <a:ext cx="2039008"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12" name="Straight Connector 11">
            <a:extLst>
              <a:ext uri="{FF2B5EF4-FFF2-40B4-BE49-F238E27FC236}">
                <a16:creationId xmlns:a16="http://schemas.microsoft.com/office/drawing/2014/main" id="{BA621F1B-9D75-61E1-B118-335EB7D7BA7D}"/>
              </a:ext>
            </a:extLst>
          </p:cNvPr>
          <p:cNvCxnSpPr>
            <a:cxnSpLocks/>
          </p:cNvCxnSpPr>
          <p:nvPr/>
        </p:nvCxnSpPr>
        <p:spPr>
          <a:xfrm>
            <a:off x="4663031" y="1861464"/>
            <a:ext cx="233074"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13" name="Chart 12">
            <a:extLst>
              <a:ext uri="{FF2B5EF4-FFF2-40B4-BE49-F238E27FC236}">
                <a16:creationId xmlns:a16="http://schemas.microsoft.com/office/drawing/2014/main" id="{F934EDC0-0EE8-948D-74FB-B57AF86E6823}"/>
              </a:ext>
            </a:extLst>
          </p:cNvPr>
          <p:cNvGraphicFramePr/>
          <p:nvPr>
            <p:extLst>
              <p:ext uri="{D42A27DB-BD31-4B8C-83A1-F6EECF244321}">
                <p14:modId xmlns:p14="http://schemas.microsoft.com/office/powerpoint/2010/main" val="3303441092"/>
              </p:ext>
            </p:extLst>
          </p:nvPr>
        </p:nvGraphicFramePr>
        <p:xfrm>
          <a:off x="4662918" y="2608542"/>
          <a:ext cx="1832680" cy="3548418"/>
        </p:xfrm>
        <a:graphic>
          <a:graphicData uri="http://schemas.openxmlformats.org/drawingml/2006/chart">
            <c:chart xmlns:c="http://schemas.openxmlformats.org/drawingml/2006/chart" xmlns:r="http://schemas.openxmlformats.org/officeDocument/2006/relationships" r:id="rId4"/>
          </a:graphicData>
        </a:graphic>
      </p:graphicFrame>
      <p:sp>
        <p:nvSpPr>
          <p:cNvPr id="15" name="TextBox 14">
            <a:extLst>
              <a:ext uri="{FF2B5EF4-FFF2-40B4-BE49-F238E27FC236}">
                <a16:creationId xmlns:a16="http://schemas.microsoft.com/office/drawing/2014/main" id="{41CC64B0-49BB-A086-8562-37999E751689}"/>
              </a:ext>
            </a:extLst>
          </p:cNvPr>
          <p:cNvSpPr txBox="1"/>
          <p:nvPr/>
        </p:nvSpPr>
        <p:spPr>
          <a:xfrm>
            <a:off x="4662919" y="2019560"/>
            <a:ext cx="2039008" cy="461665"/>
          </a:xfrm>
          <a:prstGeom prst="rect">
            <a:avLst/>
          </a:prstGeom>
          <a:noFill/>
        </p:spPr>
        <p:txBody>
          <a:bodyPr wrap="square" lIns="0" tIns="0" rIns="0" bIns="0" rtlCol="0">
            <a:spAutoFit/>
          </a:bodyPr>
          <a:lstStyle/>
          <a:p>
            <a:r>
              <a:rPr lang="en-US" sz="1000" dirty="0"/>
              <a:t>Lorem ipsum dolor sit amet, consectetur adipiscing elit. Ut tempor, quam et mattis pulvinar, </a:t>
            </a:r>
          </a:p>
        </p:txBody>
      </p:sp>
      <p:sp>
        <p:nvSpPr>
          <p:cNvPr id="3" name="Text Placeholder 19">
            <a:extLst>
              <a:ext uri="{FF2B5EF4-FFF2-40B4-BE49-F238E27FC236}">
                <a16:creationId xmlns:a16="http://schemas.microsoft.com/office/drawing/2014/main" id="{F9C810EC-F5FE-AB0E-3CA9-7376245D8A96}"/>
              </a:ext>
            </a:extLst>
          </p:cNvPr>
          <p:cNvSpPr txBox="1">
            <a:spLocks/>
          </p:cNvSpPr>
          <p:nvPr/>
        </p:nvSpPr>
        <p:spPr>
          <a:xfrm>
            <a:off x="6883765" y="1353789"/>
            <a:ext cx="2039008"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cxnSp>
        <p:nvCxnSpPr>
          <p:cNvPr id="16" name="Straight Connector 15">
            <a:extLst>
              <a:ext uri="{FF2B5EF4-FFF2-40B4-BE49-F238E27FC236}">
                <a16:creationId xmlns:a16="http://schemas.microsoft.com/office/drawing/2014/main" id="{7FFB2EEF-C0D9-519C-D289-327F1B7D68C3}"/>
              </a:ext>
            </a:extLst>
          </p:cNvPr>
          <p:cNvCxnSpPr>
            <a:cxnSpLocks/>
          </p:cNvCxnSpPr>
          <p:nvPr/>
        </p:nvCxnSpPr>
        <p:spPr>
          <a:xfrm>
            <a:off x="6883877" y="1861464"/>
            <a:ext cx="233074"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aphicFrame>
        <p:nvGraphicFramePr>
          <p:cNvPr id="17" name="Chart 16">
            <a:extLst>
              <a:ext uri="{FF2B5EF4-FFF2-40B4-BE49-F238E27FC236}">
                <a16:creationId xmlns:a16="http://schemas.microsoft.com/office/drawing/2014/main" id="{CEEBCFA1-2293-8C62-0226-720BD90FBDFA}"/>
              </a:ext>
            </a:extLst>
          </p:cNvPr>
          <p:cNvGraphicFramePr/>
          <p:nvPr>
            <p:extLst>
              <p:ext uri="{D42A27DB-BD31-4B8C-83A1-F6EECF244321}">
                <p14:modId xmlns:p14="http://schemas.microsoft.com/office/powerpoint/2010/main" val="2634649640"/>
              </p:ext>
            </p:extLst>
          </p:nvPr>
        </p:nvGraphicFramePr>
        <p:xfrm>
          <a:off x="6883764" y="2608542"/>
          <a:ext cx="1832680" cy="3548418"/>
        </p:xfrm>
        <a:graphic>
          <a:graphicData uri="http://schemas.openxmlformats.org/drawingml/2006/chart">
            <c:chart xmlns:c="http://schemas.openxmlformats.org/drawingml/2006/chart" xmlns:r="http://schemas.openxmlformats.org/officeDocument/2006/relationships" r:id="rId5"/>
          </a:graphicData>
        </a:graphic>
      </p:graphicFrame>
      <p:sp>
        <p:nvSpPr>
          <p:cNvPr id="18" name="TextBox 17">
            <a:extLst>
              <a:ext uri="{FF2B5EF4-FFF2-40B4-BE49-F238E27FC236}">
                <a16:creationId xmlns:a16="http://schemas.microsoft.com/office/drawing/2014/main" id="{F30F2C00-6DDE-8A54-06CF-C3A518FC936E}"/>
              </a:ext>
            </a:extLst>
          </p:cNvPr>
          <p:cNvSpPr txBox="1"/>
          <p:nvPr/>
        </p:nvSpPr>
        <p:spPr>
          <a:xfrm>
            <a:off x="6883765" y="2019560"/>
            <a:ext cx="2039008" cy="461665"/>
          </a:xfrm>
          <a:prstGeom prst="rect">
            <a:avLst/>
          </a:prstGeom>
          <a:noFill/>
        </p:spPr>
        <p:txBody>
          <a:bodyPr wrap="square" lIns="0" tIns="0" rIns="0" bIns="0" rtlCol="0">
            <a:spAutoFit/>
          </a:bodyPr>
          <a:lstStyle/>
          <a:p>
            <a:r>
              <a:rPr lang="en-US" sz="1000" dirty="0"/>
              <a:t>Lorem ipsum dolor sit amet, consectetur adipiscing elit. Ut tempor, quam et mattis pulvinar, </a:t>
            </a:r>
          </a:p>
        </p:txBody>
      </p:sp>
    </p:spTree>
    <p:extLst>
      <p:ext uri="{BB962C8B-B14F-4D97-AF65-F5344CB8AC3E}">
        <p14:creationId xmlns:p14="http://schemas.microsoft.com/office/powerpoint/2010/main" val="1415676449"/>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362BB91-F507-47CA-8D37-32E6927AFA2C}"/>
              </a:ext>
            </a:extLst>
          </p:cNvPr>
          <p:cNvSpPr>
            <a:spLocks noGrp="1"/>
          </p:cNvSpPr>
          <p:nvPr>
            <p:ph type="title"/>
          </p:nvPr>
        </p:nvSpPr>
        <p:spPr/>
        <p:txBody>
          <a:bodyPr/>
          <a:lstStyle/>
          <a:p>
            <a:r>
              <a:rPr lang="en-US" dirty="0"/>
              <a:t>Pie Chart with Four Callouts</a:t>
            </a:r>
          </a:p>
        </p:txBody>
      </p:sp>
      <p:graphicFrame>
        <p:nvGraphicFramePr>
          <p:cNvPr id="3" name="Chart 32">
            <a:extLst>
              <a:ext uri="{FF2B5EF4-FFF2-40B4-BE49-F238E27FC236}">
                <a16:creationId xmlns:a16="http://schemas.microsoft.com/office/drawing/2014/main" id="{C3824DD6-D196-4ABC-A39B-EB5FA68C5BEB}"/>
              </a:ext>
            </a:extLst>
          </p:cNvPr>
          <p:cNvGraphicFramePr>
            <a:graphicFrameLocks/>
          </p:cNvGraphicFramePr>
          <p:nvPr>
            <p:extLst>
              <p:ext uri="{D42A27DB-BD31-4B8C-83A1-F6EECF244321}">
                <p14:modId xmlns:p14="http://schemas.microsoft.com/office/powerpoint/2010/main" val="911067033"/>
              </p:ext>
            </p:extLst>
          </p:nvPr>
        </p:nvGraphicFramePr>
        <p:xfrm>
          <a:off x="369816" y="1851287"/>
          <a:ext cx="3744984" cy="4259398"/>
        </p:xfrm>
        <a:graphic>
          <a:graphicData uri="http://schemas.openxmlformats.org/drawingml/2006/chart">
            <c:chart xmlns:c="http://schemas.openxmlformats.org/drawingml/2006/chart" xmlns:r="http://schemas.openxmlformats.org/officeDocument/2006/relationships" r:id="rId2"/>
          </a:graphicData>
        </a:graphic>
      </p:graphicFrame>
      <p:sp>
        <p:nvSpPr>
          <p:cNvPr id="4" name="Oval 3">
            <a:extLst>
              <a:ext uri="{FF2B5EF4-FFF2-40B4-BE49-F238E27FC236}">
                <a16:creationId xmlns:a16="http://schemas.microsoft.com/office/drawing/2014/main" id="{695D9166-6DFD-41CC-BC53-1DF6EB23AE2B}"/>
              </a:ext>
            </a:extLst>
          </p:cNvPr>
          <p:cNvSpPr/>
          <p:nvPr/>
        </p:nvSpPr>
        <p:spPr>
          <a:xfrm>
            <a:off x="2387622" y="2512695"/>
            <a:ext cx="720000" cy="72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fr-FR" sz="1500" b="1" dirty="0">
                <a:solidFill>
                  <a:schemeClr val="accent1"/>
                </a:solidFill>
              </a:rPr>
              <a:t>30%</a:t>
            </a:r>
            <a:endParaRPr lang="en-US" sz="1500" b="1" dirty="0">
              <a:solidFill>
                <a:schemeClr val="accent1"/>
              </a:solidFill>
            </a:endParaRPr>
          </a:p>
        </p:txBody>
      </p:sp>
      <p:sp>
        <p:nvSpPr>
          <p:cNvPr id="5" name="Oval 4">
            <a:extLst>
              <a:ext uri="{FF2B5EF4-FFF2-40B4-BE49-F238E27FC236}">
                <a16:creationId xmlns:a16="http://schemas.microsoft.com/office/drawing/2014/main" id="{82461527-D173-406D-BD74-9AC8A4BDC2FD}"/>
              </a:ext>
            </a:extLst>
          </p:cNvPr>
          <p:cNvSpPr/>
          <p:nvPr/>
        </p:nvSpPr>
        <p:spPr>
          <a:xfrm>
            <a:off x="1422410" y="4176290"/>
            <a:ext cx="720000" cy="72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fr-FR" sz="1500" b="1" dirty="0">
                <a:solidFill>
                  <a:schemeClr val="accent2"/>
                </a:solidFill>
              </a:rPr>
              <a:t>40%</a:t>
            </a:r>
            <a:endParaRPr lang="en-US" sz="1500" b="1" dirty="0">
              <a:solidFill>
                <a:schemeClr val="accent2"/>
              </a:solidFill>
            </a:endParaRPr>
          </a:p>
        </p:txBody>
      </p:sp>
      <p:sp>
        <p:nvSpPr>
          <p:cNvPr id="6" name="Oval 5">
            <a:extLst>
              <a:ext uri="{FF2B5EF4-FFF2-40B4-BE49-F238E27FC236}">
                <a16:creationId xmlns:a16="http://schemas.microsoft.com/office/drawing/2014/main" id="{01FC8649-B0AF-457B-BA09-CEABA1B535CE}"/>
              </a:ext>
            </a:extLst>
          </p:cNvPr>
          <p:cNvSpPr/>
          <p:nvPr/>
        </p:nvSpPr>
        <p:spPr>
          <a:xfrm>
            <a:off x="2785215" y="3816290"/>
            <a:ext cx="720000" cy="72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fr-FR" sz="1500" b="1" dirty="0">
                <a:solidFill>
                  <a:schemeClr val="accent3"/>
                </a:solidFill>
              </a:rPr>
              <a:t>15%</a:t>
            </a:r>
            <a:endParaRPr lang="en-US" sz="1500" b="1" dirty="0">
              <a:solidFill>
                <a:schemeClr val="accent3"/>
              </a:solidFill>
            </a:endParaRPr>
          </a:p>
        </p:txBody>
      </p:sp>
      <p:sp>
        <p:nvSpPr>
          <p:cNvPr id="7" name="Oval 6">
            <a:extLst>
              <a:ext uri="{FF2B5EF4-FFF2-40B4-BE49-F238E27FC236}">
                <a16:creationId xmlns:a16="http://schemas.microsoft.com/office/drawing/2014/main" id="{1CDCEFC6-C19A-4A2E-8475-240A8B5E88DC}"/>
              </a:ext>
            </a:extLst>
          </p:cNvPr>
          <p:cNvSpPr/>
          <p:nvPr/>
        </p:nvSpPr>
        <p:spPr>
          <a:xfrm>
            <a:off x="1198719" y="2670346"/>
            <a:ext cx="720000" cy="7200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ctr" eaLnBrk="1" fontAlgn="auto" hangingPunct="1">
              <a:spcBef>
                <a:spcPts val="0"/>
              </a:spcBef>
              <a:spcAft>
                <a:spcPts val="0"/>
              </a:spcAft>
              <a:defRPr/>
            </a:pPr>
            <a:r>
              <a:rPr lang="fr-FR" sz="1500" b="1" dirty="0">
                <a:solidFill>
                  <a:schemeClr val="accent4"/>
                </a:solidFill>
              </a:rPr>
              <a:t>15%</a:t>
            </a:r>
            <a:endParaRPr lang="en-US" sz="1500" b="1" dirty="0">
              <a:solidFill>
                <a:schemeClr val="accent4"/>
              </a:solidFill>
            </a:endParaRPr>
          </a:p>
        </p:txBody>
      </p:sp>
      <p:sp>
        <p:nvSpPr>
          <p:cNvPr id="8" name="TextBox 86">
            <a:extLst>
              <a:ext uri="{FF2B5EF4-FFF2-40B4-BE49-F238E27FC236}">
                <a16:creationId xmlns:a16="http://schemas.microsoft.com/office/drawing/2014/main" id="{60D09133-FFA8-491E-9836-1A9D907C30B4}"/>
              </a:ext>
            </a:extLst>
          </p:cNvPr>
          <p:cNvSpPr txBox="1"/>
          <p:nvPr/>
        </p:nvSpPr>
        <p:spPr>
          <a:xfrm>
            <a:off x="6791325" y="2670346"/>
            <a:ext cx="1994297" cy="784830"/>
          </a:xfrm>
          <a:prstGeom prst="rect">
            <a:avLst/>
          </a:prstGeom>
          <a:noFill/>
        </p:spPr>
        <p:txBody>
          <a:bodyPr lIns="0" tIns="0" rIns="0" bIns="0">
            <a:spAutoFit/>
          </a:bodyPr>
          <a:lstStyle>
            <a:defPPr>
              <a:defRPr lang="fr-FR"/>
            </a:defPPr>
            <a:lvl1pPr marL="0" algn="l" defTabSz="989167" rtl="0" eaLnBrk="1" latinLnBrk="0" hangingPunct="1">
              <a:defRPr sz="1400" kern="1200">
                <a:solidFill>
                  <a:schemeClr val="tx1"/>
                </a:solidFill>
                <a:latin typeface="+mn-lt"/>
                <a:ea typeface="+mn-ea"/>
                <a:cs typeface="+mn-cs"/>
              </a:defRPr>
            </a:lvl1pPr>
            <a:lvl2pPr marL="370937" algn="l" defTabSz="989167" rtl="0" eaLnBrk="1" latinLnBrk="0" hangingPunct="1">
              <a:defRPr sz="1400" kern="1200">
                <a:solidFill>
                  <a:schemeClr val="tx1"/>
                </a:solidFill>
                <a:latin typeface="+mn-lt"/>
                <a:ea typeface="+mn-ea"/>
                <a:cs typeface="+mn-cs"/>
              </a:defRPr>
            </a:lvl2pPr>
            <a:lvl3pPr marL="741875" algn="l" defTabSz="989167" rtl="0" eaLnBrk="1" latinLnBrk="0" hangingPunct="1">
              <a:defRPr sz="1400" kern="1200">
                <a:solidFill>
                  <a:schemeClr val="tx1"/>
                </a:solidFill>
                <a:latin typeface="+mn-lt"/>
                <a:ea typeface="+mn-ea"/>
                <a:cs typeface="+mn-cs"/>
              </a:defRPr>
            </a:lvl3pPr>
            <a:lvl4pPr marL="1112812" algn="l" defTabSz="989167" rtl="0" eaLnBrk="1" latinLnBrk="0" hangingPunct="1">
              <a:defRPr sz="1400" kern="1200">
                <a:solidFill>
                  <a:schemeClr val="tx1"/>
                </a:solidFill>
                <a:latin typeface="+mn-lt"/>
                <a:ea typeface="+mn-ea"/>
                <a:cs typeface="+mn-cs"/>
              </a:defRPr>
            </a:lvl4pPr>
            <a:lvl5pPr marL="1483750" algn="l" defTabSz="989167" rtl="0" eaLnBrk="1" latinLnBrk="0" hangingPunct="1">
              <a:defRPr sz="1400" kern="1200">
                <a:solidFill>
                  <a:schemeClr val="tx1"/>
                </a:solidFill>
                <a:latin typeface="+mn-lt"/>
                <a:ea typeface="+mn-ea"/>
                <a:cs typeface="+mn-cs"/>
              </a:defRPr>
            </a:lvl5pPr>
            <a:lvl6pPr marL="1854687" algn="l" defTabSz="989167" rtl="0" eaLnBrk="1" latinLnBrk="0" hangingPunct="1">
              <a:defRPr sz="1400" kern="1200">
                <a:solidFill>
                  <a:schemeClr val="tx1"/>
                </a:solidFill>
                <a:latin typeface="+mn-lt"/>
                <a:ea typeface="+mn-ea"/>
                <a:cs typeface="+mn-cs"/>
              </a:defRPr>
            </a:lvl6pPr>
            <a:lvl7pPr marL="2225624" algn="l" defTabSz="989167" rtl="0" eaLnBrk="1" latinLnBrk="0" hangingPunct="1">
              <a:defRPr sz="1400" kern="1200">
                <a:solidFill>
                  <a:schemeClr val="tx1"/>
                </a:solidFill>
                <a:latin typeface="+mn-lt"/>
                <a:ea typeface="+mn-ea"/>
                <a:cs typeface="+mn-cs"/>
              </a:defRPr>
            </a:lvl7pPr>
            <a:lvl8pPr marL="2596562" algn="l" defTabSz="989167" rtl="0" eaLnBrk="1" latinLnBrk="0" hangingPunct="1">
              <a:defRPr sz="1400" kern="1200">
                <a:solidFill>
                  <a:schemeClr val="tx1"/>
                </a:solidFill>
                <a:latin typeface="+mn-lt"/>
                <a:ea typeface="+mn-ea"/>
                <a:cs typeface="+mn-cs"/>
              </a:defRPr>
            </a:lvl8pPr>
            <a:lvl9pPr marL="2967500" algn="l" defTabSz="989167" rtl="0" eaLnBrk="1" latinLnBrk="0" hangingPunct="1">
              <a:defRPr sz="1400" kern="1200">
                <a:solidFill>
                  <a:schemeClr val="tx1"/>
                </a:solidFill>
                <a:latin typeface="+mn-lt"/>
                <a:ea typeface="+mn-ea"/>
                <a:cs typeface="+mn-cs"/>
              </a:defRPr>
            </a:lvl9pPr>
          </a:lstStyle>
          <a:p>
            <a:pPr algn="ctr" fontAlgn="auto">
              <a:spcBef>
                <a:spcPts val="0"/>
              </a:spcBef>
              <a:spcAft>
                <a:spcPts val="0"/>
              </a:spcAft>
              <a:defRPr/>
            </a:pPr>
            <a:r>
              <a:rPr lang="en-US" sz="1800" b="1" dirty="0">
                <a:solidFill>
                  <a:schemeClr val="accent2"/>
                </a:solidFill>
              </a:rPr>
              <a:t>Your Title Here</a:t>
            </a:r>
          </a:p>
          <a:p>
            <a:pPr algn="ctr" fontAlgn="auto">
              <a:spcBef>
                <a:spcPts val="0"/>
              </a:spcBef>
              <a:spcAft>
                <a:spcPts val="0"/>
              </a:spcAft>
              <a:defRPr/>
            </a:pPr>
            <a:r>
              <a:rPr lang="en-US" sz="1100" dirty="0"/>
              <a:t>Insert text Insert text Insert text Insert text Insert text Insert text Insert text</a:t>
            </a:r>
          </a:p>
        </p:txBody>
      </p:sp>
      <p:sp>
        <p:nvSpPr>
          <p:cNvPr id="10" name="TextBox 86">
            <a:extLst>
              <a:ext uri="{FF2B5EF4-FFF2-40B4-BE49-F238E27FC236}">
                <a16:creationId xmlns:a16="http://schemas.microsoft.com/office/drawing/2014/main" id="{BDE2F700-5C85-4347-8683-C6FEBF008D2B}"/>
              </a:ext>
            </a:extLst>
          </p:cNvPr>
          <p:cNvSpPr txBox="1"/>
          <p:nvPr/>
        </p:nvSpPr>
        <p:spPr>
          <a:xfrm>
            <a:off x="6791325" y="4957616"/>
            <a:ext cx="1994297" cy="784830"/>
          </a:xfrm>
          <a:prstGeom prst="rect">
            <a:avLst/>
          </a:prstGeom>
          <a:noFill/>
        </p:spPr>
        <p:txBody>
          <a:bodyPr lIns="0" tIns="0" rIns="0" bIns="0">
            <a:spAutoFit/>
          </a:bodyPr>
          <a:lstStyle>
            <a:defPPr>
              <a:defRPr lang="fr-FR"/>
            </a:defPPr>
            <a:lvl1pPr marL="0" algn="l" defTabSz="989167" rtl="0" eaLnBrk="1" latinLnBrk="0" hangingPunct="1">
              <a:defRPr sz="1400" kern="1200">
                <a:solidFill>
                  <a:schemeClr val="tx1"/>
                </a:solidFill>
                <a:latin typeface="+mn-lt"/>
                <a:ea typeface="+mn-ea"/>
                <a:cs typeface="+mn-cs"/>
              </a:defRPr>
            </a:lvl1pPr>
            <a:lvl2pPr marL="370937" algn="l" defTabSz="989167" rtl="0" eaLnBrk="1" latinLnBrk="0" hangingPunct="1">
              <a:defRPr sz="1400" kern="1200">
                <a:solidFill>
                  <a:schemeClr val="tx1"/>
                </a:solidFill>
                <a:latin typeface="+mn-lt"/>
                <a:ea typeface="+mn-ea"/>
                <a:cs typeface="+mn-cs"/>
              </a:defRPr>
            </a:lvl2pPr>
            <a:lvl3pPr marL="741875" algn="l" defTabSz="989167" rtl="0" eaLnBrk="1" latinLnBrk="0" hangingPunct="1">
              <a:defRPr sz="1400" kern="1200">
                <a:solidFill>
                  <a:schemeClr val="tx1"/>
                </a:solidFill>
                <a:latin typeface="+mn-lt"/>
                <a:ea typeface="+mn-ea"/>
                <a:cs typeface="+mn-cs"/>
              </a:defRPr>
            </a:lvl3pPr>
            <a:lvl4pPr marL="1112812" algn="l" defTabSz="989167" rtl="0" eaLnBrk="1" latinLnBrk="0" hangingPunct="1">
              <a:defRPr sz="1400" kern="1200">
                <a:solidFill>
                  <a:schemeClr val="tx1"/>
                </a:solidFill>
                <a:latin typeface="+mn-lt"/>
                <a:ea typeface="+mn-ea"/>
                <a:cs typeface="+mn-cs"/>
              </a:defRPr>
            </a:lvl4pPr>
            <a:lvl5pPr marL="1483750" algn="l" defTabSz="989167" rtl="0" eaLnBrk="1" latinLnBrk="0" hangingPunct="1">
              <a:defRPr sz="1400" kern="1200">
                <a:solidFill>
                  <a:schemeClr val="tx1"/>
                </a:solidFill>
                <a:latin typeface="+mn-lt"/>
                <a:ea typeface="+mn-ea"/>
                <a:cs typeface="+mn-cs"/>
              </a:defRPr>
            </a:lvl5pPr>
            <a:lvl6pPr marL="1854687" algn="l" defTabSz="989167" rtl="0" eaLnBrk="1" latinLnBrk="0" hangingPunct="1">
              <a:defRPr sz="1400" kern="1200">
                <a:solidFill>
                  <a:schemeClr val="tx1"/>
                </a:solidFill>
                <a:latin typeface="+mn-lt"/>
                <a:ea typeface="+mn-ea"/>
                <a:cs typeface="+mn-cs"/>
              </a:defRPr>
            </a:lvl6pPr>
            <a:lvl7pPr marL="2225624" algn="l" defTabSz="989167" rtl="0" eaLnBrk="1" latinLnBrk="0" hangingPunct="1">
              <a:defRPr sz="1400" kern="1200">
                <a:solidFill>
                  <a:schemeClr val="tx1"/>
                </a:solidFill>
                <a:latin typeface="+mn-lt"/>
                <a:ea typeface="+mn-ea"/>
                <a:cs typeface="+mn-cs"/>
              </a:defRPr>
            </a:lvl7pPr>
            <a:lvl8pPr marL="2596562" algn="l" defTabSz="989167" rtl="0" eaLnBrk="1" latinLnBrk="0" hangingPunct="1">
              <a:defRPr sz="1400" kern="1200">
                <a:solidFill>
                  <a:schemeClr val="tx1"/>
                </a:solidFill>
                <a:latin typeface="+mn-lt"/>
                <a:ea typeface="+mn-ea"/>
                <a:cs typeface="+mn-cs"/>
              </a:defRPr>
            </a:lvl8pPr>
            <a:lvl9pPr marL="2967500" algn="l" defTabSz="989167" rtl="0" eaLnBrk="1" latinLnBrk="0" hangingPunct="1">
              <a:defRPr sz="1400" kern="1200">
                <a:solidFill>
                  <a:schemeClr val="tx1"/>
                </a:solidFill>
                <a:latin typeface="+mn-lt"/>
                <a:ea typeface="+mn-ea"/>
                <a:cs typeface="+mn-cs"/>
              </a:defRPr>
            </a:lvl9pPr>
          </a:lstStyle>
          <a:p>
            <a:pPr algn="ctr" fontAlgn="auto">
              <a:spcBef>
                <a:spcPts val="0"/>
              </a:spcBef>
              <a:spcAft>
                <a:spcPts val="0"/>
              </a:spcAft>
              <a:defRPr/>
            </a:pPr>
            <a:r>
              <a:rPr lang="en-US" sz="1800" b="1" dirty="0">
                <a:solidFill>
                  <a:schemeClr val="accent4"/>
                </a:solidFill>
              </a:rPr>
              <a:t>Your Title Here</a:t>
            </a:r>
          </a:p>
          <a:p>
            <a:pPr algn="ctr" fontAlgn="auto">
              <a:spcBef>
                <a:spcPts val="0"/>
              </a:spcBef>
              <a:spcAft>
                <a:spcPts val="0"/>
              </a:spcAft>
              <a:defRPr/>
            </a:pPr>
            <a:r>
              <a:rPr lang="en-US" sz="1100" dirty="0"/>
              <a:t>Insert text Insert text Insert text Insert text Insert text Insert text Insert text</a:t>
            </a:r>
          </a:p>
        </p:txBody>
      </p:sp>
      <p:sp>
        <p:nvSpPr>
          <p:cNvPr id="12" name="TextBox 86">
            <a:extLst>
              <a:ext uri="{FF2B5EF4-FFF2-40B4-BE49-F238E27FC236}">
                <a16:creationId xmlns:a16="http://schemas.microsoft.com/office/drawing/2014/main" id="{140026C8-5705-4C9C-8073-E52B97282BE2}"/>
              </a:ext>
            </a:extLst>
          </p:cNvPr>
          <p:cNvSpPr txBox="1"/>
          <p:nvPr/>
        </p:nvSpPr>
        <p:spPr>
          <a:xfrm>
            <a:off x="4469606" y="2670346"/>
            <a:ext cx="1994297" cy="784830"/>
          </a:xfrm>
          <a:prstGeom prst="rect">
            <a:avLst/>
          </a:prstGeom>
          <a:noFill/>
        </p:spPr>
        <p:txBody>
          <a:bodyPr lIns="0" tIns="0" rIns="0" bIns="0">
            <a:spAutoFit/>
          </a:bodyPr>
          <a:lstStyle>
            <a:defPPr>
              <a:defRPr lang="fr-FR"/>
            </a:defPPr>
            <a:lvl1pPr marL="0" algn="l" defTabSz="989167" rtl="0" eaLnBrk="1" latinLnBrk="0" hangingPunct="1">
              <a:defRPr sz="1400" kern="1200">
                <a:solidFill>
                  <a:schemeClr val="tx1"/>
                </a:solidFill>
                <a:latin typeface="+mn-lt"/>
                <a:ea typeface="+mn-ea"/>
                <a:cs typeface="+mn-cs"/>
              </a:defRPr>
            </a:lvl1pPr>
            <a:lvl2pPr marL="370937" algn="l" defTabSz="989167" rtl="0" eaLnBrk="1" latinLnBrk="0" hangingPunct="1">
              <a:defRPr sz="1400" kern="1200">
                <a:solidFill>
                  <a:schemeClr val="tx1"/>
                </a:solidFill>
                <a:latin typeface="+mn-lt"/>
                <a:ea typeface="+mn-ea"/>
                <a:cs typeface="+mn-cs"/>
              </a:defRPr>
            </a:lvl2pPr>
            <a:lvl3pPr marL="741875" algn="l" defTabSz="989167" rtl="0" eaLnBrk="1" latinLnBrk="0" hangingPunct="1">
              <a:defRPr sz="1400" kern="1200">
                <a:solidFill>
                  <a:schemeClr val="tx1"/>
                </a:solidFill>
                <a:latin typeface="+mn-lt"/>
                <a:ea typeface="+mn-ea"/>
                <a:cs typeface="+mn-cs"/>
              </a:defRPr>
            </a:lvl3pPr>
            <a:lvl4pPr marL="1112812" algn="l" defTabSz="989167" rtl="0" eaLnBrk="1" latinLnBrk="0" hangingPunct="1">
              <a:defRPr sz="1400" kern="1200">
                <a:solidFill>
                  <a:schemeClr val="tx1"/>
                </a:solidFill>
                <a:latin typeface="+mn-lt"/>
                <a:ea typeface="+mn-ea"/>
                <a:cs typeface="+mn-cs"/>
              </a:defRPr>
            </a:lvl4pPr>
            <a:lvl5pPr marL="1483750" algn="l" defTabSz="989167" rtl="0" eaLnBrk="1" latinLnBrk="0" hangingPunct="1">
              <a:defRPr sz="1400" kern="1200">
                <a:solidFill>
                  <a:schemeClr val="tx1"/>
                </a:solidFill>
                <a:latin typeface="+mn-lt"/>
                <a:ea typeface="+mn-ea"/>
                <a:cs typeface="+mn-cs"/>
              </a:defRPr>
            </a:lvl5pPr>
            <a:lvl6pPr marL="1854687" algn="l" defTabSz="989167" rtl="0" eaLnBrk="1" latinLnBrk="0" hangingPunct="1">
              <a:defRPr sz="1400" kern="1200">
                <a:solidFill>
                  <a:schemeClr val="tx1"/>
                </a:solidFill>
                <a:latin typeface="+mn-lt"/>
                <a:ea typeface="+mn-ea"/>
                <a:cs typeface="+mn-cs"/>
              </a:defRPr>
            </a:lvl6pPr>
            <a:lvl7pPr marL="2225624" algn="l" defTabSz="989167" rtl="0" eaLnBrk="1" latinLnBrk="0" hangingPunct="1">
              <a:defRPr sz="1400" kern="1200">
                <a:solidFill>
                  <a:schemeClr val="tx1"/>
                </a:solidFill>
                <a:latin typeface="+mn-lt"/>
                <a:ea typeface="+mn-ea"/>
                <a:cs typeface="+mn-cs"/>
              </a:defRPr>
            </a:lvl7pPr>
            <a:lvl8pPr marL="2596562" algn="l" defTabSz="989167" rtl="0" eaLnBrk="1" latinLnBrk="0" hangingPunct="1">
              <a:defRPr sz="1400" kern="1200">
                <a:solidFill>
                  <a:schemeClr val="tx1"/>
                </a:solidFill>
                <a:latin typeface="+mn-lt"/>
                <a:ea typeface="+mn-ea"/>
                <a:cs typeface="+mn-cs"/>
              </a:defRPr>
            </a:lvl8pPr>
            <a:lvl9pPr marL="2967500" algn="l" defTabSz="989167" rtl="0" eaLnBrk="1" latinLnBrk="0" hangingPunct="1">
              <a:defRPr sz="1400" kern="1200">
                <a:solidFill>
                  <a:schemeClr val="tx1"/>
                </a:solidFill>
                <a:latin typeface="+mn-lt"/>
                <a:ea typeface="+mn-ea"/>
                <a:cs typeface="+mn-cs"/>
              </a:defRPr>
            </a:lvl9pPr>
          </a:lstStyle>
          <a:p>
            <a:pPr algn="ctr" fontAlgn="auto">
              <a:spcBef>
                <a:spcPts val="0"/>
              </a:spcBef>
              <a:spcAft>
                <a:spcPts val="0"/>
              </a:spcAft>
              <a:defRPr/>
            </a:pPr>
            <a:r>
              <a:rPr lang="en-US" sz="1800" b="1" dirty="0">
                <a:solidFill>
                  <a:schemeClr val="accent1"/>
                </a:solidFill>
              </a:rPr>
              <a:t>Your Title Here</a:t>
            </a:r>
          </a:p>
          <a:p>
            <a:pPr algn="ctr" fontAlgn="auto">
              <a:spcBef>
                <a:spcPts val="0"/>
              </a:spcBef>
              <a:spcAft>
                <a:spcPts val="0"/>
              </a:spcAft>
              <a:defRPr/>
            </a:pPr>
            <a:r>
              <a:rPr lang="en-US" sz="1100" dirty="0"/>
              <a:t>Insert text Insert text Insert text Insert text Insert text Insert text Insert text</a:t>
            </a:r>
          </a:p>
        </p:txBody>
      </p:sp>
      <p:sp>
        <p:nvSpPr>
          <p:cNvPr id="14" name="TextBox 86">
            <a:extLst>
              <a:ext uri="{FF2B5EF4-FFF2-40B4-BE49-F238E27FC236}">
                <a16:creationId xmlns:a16="http://schemas.microsoft.com/office/drawing/2014/main" id="{212F8F35-BFBB-44BC-A522-B909675A3B1C}"/>
              </a:ext>
            </a:extLst>
          </p:cNvPr>
          <p:cNvSpPr txBox="1"/>
          <p:nvPr/>
        </p:nvSpPr>
        <p:spPr>
          <a:xfrm>
            <a:off x="4469606" y="4957616"/>
            <a:ext cx="1994297" cy="784830"/>
          </a:xfrm>
          <a:prstGeom prst="rect">
            <a:avLst/>
          </a:prstGeom>
          <a:noFill/>
        </p:spPr>
        <p:txBody>
          <a:bodyPr lIns="0" tIns="0" rIns="0" bIns="0">
            <a:spAutoFit/>
          </a:bodyPr>
          <a:lstStyle>
            <a:defPPr>
              <a:defRPr lang="fr-FR"/>
            </a:defPPr>
            <a:lvl1pPr marL="0" algn="l" defTabSz="989167" rtl="0" eaLnBrk="1" latinLnBrk="0" hangingPunct="1">
              <a:defRPr sz="1400" kern="1200">
                <a:solidFill>
                  <a:schemeClr val="tx1"/>
                </a:solidFill>
                <a:latin typeface="+mn-lt"/>
                <a:ea typeface="+mn-ea"/>
                <a:cs typeface="+mn-cs"/>
              </a:defRPr>
            </a:lvl1pPr>
            <a:lvl2pPr marL="370937" algn="l" defTabSz="989167" rtl="0" eaLnBrk="1" latinLnBrk="0" hangingPunct="1">
              <a:defRPr sz="1400" kern="1200">
                <a:solidFill>
                  <a:schemeClr val="tx1"/>
                </a:solidFill>
                <a:latin typeface="+mn-lt"/>
                <a:ea typeface="+mn-ea"/>
                <a:cs typeface="+mn-cs"/>
              </a:defRPr>
            </a:lvl2pPr>
            <a:lvl3pPr marL="741875" algn="l" defTabSz="989167" rtl="0" eaLnBrk="1" latinLnBrk="0" hangingPunct="1">
              <a:defRPr sz="1400" kern="1200">
                <a:solidFill>
                  <a:schemeClr val="tx1"/>
                </a:solidFill>
                <a:latin typeface="+mn-lt"/>
                <a:ea typeface="+mn-ea"/>
                <a:cs typeface="+mn-cs"/>
              </a:defRPr>
            </a:lvl3pPr>
            <a:lvl4pPr marL="1112812" algn="l" defTabSz="989167" rtl="0" eaLnBrk="1" latinLnBrk="0" hangingPunct="1">
              <a:defRPr sz="1400" kern="1200">
                <a:solidFill>
                  <a:schemeClr val="tx1"/>
                </a:solidFill>
                <a:latin typeface="+mn-lt"/>
                <a:ea typeface="+mn-ea"/>
                <a:cs typeface="+mn-cs"/>
              </a:defRPr>
            </a:lvl4pPr>
            <a:lvl5pPr marL="1483750" algn="l" defTabSz="989167" rtl="0" eaLnBrk="1" latinLnBrk="0" hangingPunct="1">
              <a:defRPr sz="1400" kern="1200">
                <a:solidFill>
                  <a:schemeClr val="tx1"/>
                </a:solidFill>
                <a:latin typeface="+mn-lt"/>
                <a:ea typeface="+mn-ea"/>
                <a:cs typeface="+mn-cs"/>
              </a:defRPr>
            </a:lvl5pPr>
            <a:lvl6pPr marL="1854687" algn="l" defTabSz="989167" rtl="0" eaLnBrk="1" latinLnBrk="0" hangingPunct="1">
              <a:defRPr sz="1400" kern="1200">
                <a:solidFill>
                  <a:schemeClr val="tx1"/>
                </a:solidFill>
                <a:latin typeface="+mn-lt"/>
                <a:ea typeface="+mn-ea"/>
                <a:cs typeface="+mn-cs"/>
              </a:defRPr>
            </a:lvl6pPr>
            <a:lvl7pPr marL="2225624" algn="l" defTabSz="989167" rtl="0" eaLnBrk="1" latinLnBrk="0" hangingPunct="1">
              <a:defRPr sz="1400" kern="1200">
                <a:solidFill>
                  <a:schemeClr val="tx1"/>
                </a:solidFill>
                <a:latin typeface="+mn-lt"/>
                <a:ea typeface="+mn-ea"/>
                <a:cs typeface="+mn-cs"/>
              </a:defRPr>
            </a:lvl7pPr>
            <a:lvl8pPr marL="2596562" algn="l" defTabSz="989167" rtl="0" eaLnBrk="1" latinLnBrk="0" hangingPunct="1">
              <a:defRPr sz="1400" kern="1200">
                <a:solidFill>
                  <a:schemeClr val="tx1"/>
                </a:solidFill>
                <a:latin typeface="+mn-lt"/>
                <a:ea typeface="+mn-ea"/>
                <a:cs typeface="+mn-cs"/>
              </a:defRPr>
            </a:lvl8pPr>
            <a:lvl9pPr marL="2967500" algn="l" defTabSz="989167" rtl="0" eaLnBrk="1" latinLnBrk="0" hangingPunct="1">
              <a:defRPr sz="1400" kern="1200">
                <a:solidFill>
                  <a:schemeClr val="tx1"/>
                </a:solidFill>
                <a:latin typeface="+mn-lt"/>
                <a:ea typeface="+mn-ea"/>
                <a:cs typeface="+mn-cs"/>
              </a:defRPr>
            </a:lvl9pPr>
          </a:lstStyle>
          <a:p>
            <a:pPr algn="ctr" fontAlgn="auto">
              <a:spcBef>
                <a:spcPts val="0"/>
              </a:spcBef>
              <a:spcAft>
                <a:spcPts val="0"/>
              </a:spcAft>
              <a:defRPr/>
            </a:pPr>
            <a:r>
              <a:rPr lang="en-US" sz="1800" b="1" dirty="0">
                <a:solidFill>
                  <a:schemeClr val="accent3"/>
                </a:solidFill>
              </a:rPr>
              <a:t>Your Title Here</a:t>
            </a:r>
          </a:p>
          <a:p>
            <a:pPr algn="ctr" fontAlgn="auto">
              <a:spcBef>
                <a:spcPts val="0"/>
              </a:spcBef>
              <a:spcAft>
                <a:spcPts val="0"/>
              </a:spcAft>
              <a:defRPr/>
            </a:pPr>
            <a:r>
              <a:rPr lang="en-US" sz="1100" dirty="0"/>
              <a:t>Insert text Insert text Insert text Insert text Insert text Insert text Insert text</a:t>
            </a:r>
          </a:p>
        </p:txBody>
      </p:sp>
      <p:sp>
        <p:nvSpPr>
          <p:cNvPr id="16" name="Oval 15">
            <a:extLst>
              <a:ext uri="{FF2B5EF4-FFF2-40B4-BE49-F238E27FC236}">
                <a16:creationId xmlns:a16="http://schemas.microsoft.com/office/drawing/2014/main" id="{9BD46B9D-23FA-4FB7-A5D8-E40358465BEB}"/>
              </a:ext>
            </a:extLst>
          </p:cNvPr>
          <p:cNvSpPr/>
          <p:nvPr/>
        </p:nvSpPr>
        <p:spPr>
          <a:xfrm>
            <a:off x="5139154" y="1752600"/>
            <a:ext cx="655200" cy="656640"/>
          </a:xfrm>
          <a:prstGeom prst="ellipse">
            <a:avLst/>
          </a:prstGeom>
          <a:gradFill flip="none" rotWithShape="1">
            <a:gsLst>
              <a:gs pos="0">
                <a:schemeClr val="accent1"/>
              </a:gs>
              <a:gs pos="100000">
                <a:schemeClr val="accent1"/>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b="1" dirty="0"/>
              <a:t>1</a:t>
            </a:r>
            <a:endParaRPr lang="en-PH" sz="3000" b="1" dirty="0"/>
          </a:p>
        </p:txBody>
      </p:sp>
      <p:sp>
        <p:nvSpPr>
          <p:cNvPr id="17" name="Oval 16">
            <a:extLst>
              <a:ext uri="{FF2B5EF4-FFF2-40B4-BE49-F238E27FC236}">
                <a16:creationId xmlns:a16="http://schemas.microsoft.com/office/drawing/2014/main" id="{5F0E8723-2EBC-4921-A416-50BF0F4D0E3B}"/>
              </a:ext>
            </a:extLst>
          </p:cNvPr>
          <p:cNvSpPr/>
          <p:nvPr/>
        </p:nvSpPr>
        <p:spPr>
          <a:xfrm>
            <a:off x="7460873" y="1752600"/>
            <a:ext cx="655200" cy="656640"/>
          </a:xfrm>
          <a:prstGeom prst="ellipse">
            <a:avLst/>
          </a:prstGeom>
          <a:gradFill flip="none" rotWithShape="1">
            <a:gsLst>
              <a:gs pos="0">
                <a:schemeClr val="accent2"/>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b="1" dirty="0"/>
              <a:t>2</a:t>
            </a:r>
            <a:endParaRPr lang="en-PH" sz="3000" b="1" dirty="0"/>
          </a:p>
        </p:txBody>
      </p:sp>
      <p:sp>
        <p:nvSpPr>
          <p:cNvPr id="18" name="Oval 17">
            <a:extLst>
              <a:ext uri="{FF2B5EF4-FFF2-40B4-BE49-F238E27FC236}">
                <a16:creationId xmlns:a16="http://schemas.microsoft.com/office/drawing/2014/main" id="{CA548AB0-3C32-44B1-9BD7-CCB485B135E5}"/>
              </a:ext>
            </a:extLst>
          </p:cNvPr>
          <p:cNvSpPr/>
          <p:nvPr/>
        </p:nvSpPr>
        <p:spPr>
          <a:xfrm>
            <a:off x="5139154" y="4069232"/>
            <a:ext cx="655200" cy="656640"/>
          </a:xfrm>
          <a:prstGeom prst="ellipse">
            <a:avLst/>
          </a:prstGeom>
          <a:gradFill flip="none" rotWithShape="1">
            <a:gsLst>
              <a:gs pos="0">
                <a:schemeClr val="accent3"/>
              </a:gs>
              <a:gs pos="100000">
                <a:schemeClr val="accent3"/>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b="1" dirty="0"/>
              <a:t>3</a:t>
            </a:r>
            <a:endParaRPr lang="en-PH" sz="3000" b="1" dirty="0"/>
          </a:p>
        </p:txBody>
      </p:sp>
      <p:sp>
        <p:nvSpPr>
          <p:cNvPr id="19" name="Oval 18">
            <a:extLst>
              <a:ext uri="{FF2B5EF4-FFF2-40B4-BE49-F238E27FC236}">
                <a16:creationId xmlns:a16="http://schemas.microsoft.com/office/drawing/2014/main" id="{6AAFA9D9-C20B-48FD-A517-FE454F77C35B}"/>
              </a:ext>
            </a:extLst>
          </p:cNvPr>
          <p:cNvSpPr/>
          <p:nvPr/>
        </p:nvSpPr>
        <p:spPr>
          <a:xfrm>
            <a:off x="7460873" y="4069232"/>
            <a:ext cx="655200" cy="656640"/>
          </a:xfrm>
          <a:prstGeom prst="ellipse">
            <a:avLst/>
          </a:prstGeom>
          <a:gradFill flip="none" rotWithShape="1">
            <a:gsLst>
              <a:gs pos="0">
                <a:schemeClr val="accent4"/>
              </a:gs>
              <a:gs pos="100000">
                <a:schemeClr val="accent4">
                  <a:lumMod val="50000"/>
                </a:schemeClr>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b="1" dirty="0"/>
              <a:t>4</a:t>
            </a:r>
            <a:endParaRPr lang="en-PH" sz="3000" b="1" dirty="0"/>
          </a:p>
        </p:txBody>
      </p:sp>
      <p:sp>
        <p:nvSpPr>
          <p:cNvPr id="20" name="Text Placeholder 19">
            <a:extLst>
              <a:ext uri="{FF2B5EF4-FFF2-40B4-BE49-F238E27FC236}">
                <a16:creationId xmlns:a16="http://schemas.microsoft.com/office/drawing/2014/main" id="{10BA11AD-207D-4FEE-8152-6D64C58D3C46}"/>
              </a:ext>
            </a:extLst>
          </p:cNvPr>
          <p:cNvSpPr txBox="1">
            <a:spLocks/>
          </p:cNvSpPr>
          <p:nvPr/>
        </p:nvSpPr>
        <p:spPr>
          <a:xfrm>
            <a:off x="221226" y="1375009"/>
            <a:ext cx="389357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21" name="Straight Connector 20">
            <a:extLst>
              <a:ext uri="{FF2B5EF4-FFF2-40B4-BE49-F238E27FC236}">
                <a16:creationId xmlns:a16="http://schemas.microsoft.com/office/drawing/2014/main" id="{8AA3DA32-98B1-4BB9-BEFF-C44CFD351C19}"/>
              </a:ext>
            </a:extLst>
          </p:cNvPr>
          <p:cNvCxnSpPr>
            <a:cxnSpLocks/>
          </p:cNvCxnSpPr>
          <p:nvPr/>
        </p:nvCxnSpPr>
        <p:spPr>
          <a:xfrm>
            <a:off x="221458" y="1882684"/>
            <a:ext cx="477728"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3167176"/>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EF682E-BB0B-0EFA-B0A8-6B75CC7FCA4B}"/>
            </a:ext>
          </a:extLst>
        </p:cNvPr>
        <p:cNvGrpSpPr/>
        <p:nvPr/>
      </p:nvGrpSpPr>
      <p:grpSpPr>
        <a:xfrm>
          <a:off x="0" y="0"/>
          <a:ext cx="0" cy="0"/>
          <a:chOff x="0" y="0"/>
          <a:chExt cx="0" cy="0"/>
        </a:xfrm>
      </p:grpSpPr>
      <p:sp>
        <p:nvSpPr>
          <p:cNvPr id="35" name="Title 34">
            <a:extLst>
              <a:ext uri="{FF2B5EF4-FFF2-40B4-BE49-F238E27FC236}">
                <a16:creationId xmlns:a16="http://schemas.microsoft.com/office/drawing/2014/main" id="{DE4BB1CE-CA36-865C-29CD-4BE6A39DFE3D}"/>
              </a:ext>
            </a:extLst>
          </p:cNvPr>
          <p:cNvSpPr>
            <a:spLocks noGrp="1"/>
          </p:cNvSpPr>
          <p:nvPr>
            <p:ph type="title"/>
          </p:nvPr>
        </p:nvSpPr>
        <p:spPr>
          <a:xfrm>
            <a:off x="221226" y="365126"/>
            <a:ext cx="8701548" cy="578772"/>
          </a:xfrm>
        </p:spPr>
        <p:txBody>
          <a:bodyPr/>
          <a:lstStyle/>
          <a:p>
            <a:r>
              <a:rPr lang="en-US" dirty="0"/>
              <a:t>Four Column Charts with Bullets</a:t>
            </a:r>
          </a:p>
        </p:txBody>
      </p:sp>
      <p:sp>
        <p:nvSpPr>
          <p:cNvPr id="5" name="TextBox 4">
            <a:extLst>
              <a:ext uri="{FF2B5EF4-FFF2-40B4-BE49-F238E27FC236}">
                <a16:creationId xmlns:a16="http://schemas.microsoft.com/office/drawing/2014/main" id="{8E6B3EC7-9CF0-6046-3858-ECDACB009C56}"/>
              </a:ext>
            </a:extLst>
          </p:cNvPr>
          <p:cNvSpPr txBox="1"/>
          <p:nvPr/>
        </p:nvSpPr>
        <p:spPr>
          <a:xfrm>
            <a:off x="1277552" y="4049655"/>
            <a:ext cx="1690567" cy="578769"/>
          </a:xfrm>
          <a:prstGeom prst="rect">
            <a:avLst/>
          </a:prstGeom>
          <a:noFill/>
        </p:spPr>
        <p:txBody>
          <a:bodyPr wrap="square" lIns="0" tIns="0" rIns="0" bIns="0" rtlCol="0">
            <a:normAutofit/>
          </a:bodyPr>
          <a:lstStyle/>
          <a:p>
            <a:pPr marL="0" lvl="1">
              <a:spcAft>
                <a:spcPts val="1200"/>
              </a:spcAft>
              <a:buClr>
                <a:schemeClr val="tx1"/>
              </a:buClr>
              <a:buSzPct val="100000"/>
            </a:pPr>
            <a:r>
              <a:rPr lang="en-US" sz="9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a:t>
            </a:r>
          </a:p>
        </p:txBody>
      </p:sp>
      <p:sp>
        <p:nvSpPr>
          <p:cNvPr id="6" name="Text Placeholder 19">
            <a:extLst>
              <a:ext uri="{FF2B5EF4-FFF2-40B4-BE49-F238E27FC236}">
                <a16:creationId xmlns:a16="http://schemas.microsoft.com/office/drawing/2014/main" id="{761C1850-500A-A3B8-F48D-2B5A7C20CF96}"/>
              </a:ext>
            </a:extLst>
          </p:cNvPr>
          <p:cNvSpPr txBox="1">
            <a:spLocks/>
          </p:cNvSpPr>
          <p:nvPr/>
        </p:nvSpPr>
        <p:spPr>
          <a:xfrm>
            <a:off x="1277550" y="1473651"/>
            <a:ext cx="1690567" cy="544010"/>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100" b="1" dirty="0"/>
              <a:t>Lorem ipsum dolor sit amet, consectetur</a:t>
            </a:r>
          </a:p>
        </p:txBody>
      </p:sp>
      <p:graphicFrame>
        <p:nvGraphicFramePr>
          <p:cNvPr id="14" name="Chart 13">
            <a:extLst>
              <a:ext uri="{FF2B5EF4-FFF2-40B4-BE49-F238E27FC236}">
                <a16:creationId xmlns:a16="http://schemas.microsoft.com/office/drawing/2014/main" id="{8FB33840-E255-44B6-2FD4-AD2D8556C7BC}"/>
              </a:ext>
            </a:extLst>
          </p:cNvPr>
          <p:cNvGraphicFramePr/>
          <p:nvPr>
            <p:extLst>
              <p:ext uri="{D42A27DB-BD31-4B8C-83A1-F6EECF244321}">
                <p14:modId xmlns:p14="http://schemas.microsoft.com/office/powerpoint/2010/main" val="1785001898"/>
              </p:ext>
            </p:extLst>
          </p:nvPr>
        </p:nvGraphicFramePr>
        <p:xfrm>
          <a:off x="1271479" y="2261639"/>
          <a:ext cx="1690567" cy="1647683"/>
        </p:xfrm>
        <a:graphic>
          <a:graphicData uri="http://schemas.openxmlformats.org/drawingml/2006/chart">
            <c:chart xmlns:c="http://schemas.openxmlformats.org/drawingml/2006/chart" xmlns:r="http://schemas.openxmlformats.org/officeDocument/2006/relationships" r:id="rId2"/>
          </a:graphicData>
        </a:graphic>
      </p:graphicFrame>
      <p:cxnSp>
        <p:nvCxnSpPr>
          <p:cNvPr id="19" name="Straight Connector 18">
            <a:extLst>
              <a:ext uri="{FF2B5EF4-FFF2-40B4-BE49-F238E27FC236}">
                <a16:creationId xmlns:a16="http://schemas.microsoft.com/office/drawing/2014/main" id="{38508107-FABA-5A46-47D1-8F6904E18C10}"/>
              </a:ext>
            </a:extLst>
          </p:cNvPr>
          <p:cNvCxnSpPr>
            <a:cxnSpLocks/>
          </p:cNvCxnSpPr>
          <p:nvPr/>
        </p:nvCxnSpPr>
        <p:spPr>
          <a:xfrm>
            <a:off x="1277550" y="2123900"/>
            <a:ext cx="16893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TextBox 22">
            <a:extLst>
              <a:ext uri="{FF2B5EF4-FFF2-40B4-BE49-F238E27FC236}">
                <a16:creationId xmlns:a16="http://schemas.microsoft.com/office/drawing/2014/main" id="{55A5F8DF-AF06-4E9A-5FCB-BE1A28BE96C8}"/>
              </a:ext>
            </a:extLst>
          </p:cNvPr>
          <p:cNvSpPr txBox="1"/>
          <p:nvPr/>
        </p:nvSpPr>
        <p:spPr>
          <a:xfrm>
            <a:off x="1277552" y="4906181"/>
            <a:ext cx="1690567" cy="1092592"/>
          </a:xfrm>
          <a:prstGeom prst="rect">
            <a:avLst/>
          </a:prstGeom>
          <a:noFill/>
        </p:spPr>
        <p:txBody>
          <a:bodyPr wrap="square" lIns="0" tIns="0" rIns="0" bIns="0" rtlCol="0">
            <a:normAutofit/>
          </a:bodyPr>
          <a:lstStyle/>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Lorem ipsum dolor sit amet, consectetur adipiscing elit. </a:t>
            </a:r>
          </a:p>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Ut tempor, quam et mattis pulvinar, mauris ligula suscipit arcu, sed</a:t>
            </a:r>
          </a:p>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Lorem ipsum dolor sit amet, consectetur adipiscing elit. </a:t>
            </a:r>
          </a:p>
        </p:txBody>
      </p:sp>
      <p:cxnSp>
        <p:nvCxnSpPr>
          <p:cNvPr id="27" name="Straight Connector 26">
            <a:extLst>
              <a:ext uri="{FF2B5EF4-FFF2-40B4-BE49-F238E27FC236}">
                <a16:creationId xmlns:a16="http://schemas.microsoft.com/office/drawing/2014/main" id="{D9CEB83B-2354-9E4D-A63A-F2EC292A0A33}"/>
              </a:ext>
            </a:extLst>
          </p:cNvPr>
          <p:cNvCxnSpPr>
            <a:cxnSpLocks/>
          </p:cNvCxnSpPr>
          <p:nvPr/>
        </p:nvCxnSpPr>
        <p:spPr>
          <a:xfrm>
            <a:off x="1271479" y="4771856"/>
            <a:ext cx="763524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3E002D7B-FE46-23D4-3324-E5FEB91F2C0E}"/>
              </a:ext>
            </a:extLst>
          </p:cNvPr>
          <p:cNvSpPr txBox="1"/>
          <p:nvPr/>
        </p:nvSpPr>
        <p:spPr>
          <a:xfrm>
            <a:off x="3262436" y="4049655"/>
            <a:ext cx="1690567" cy="578769"/>
          </a:xfrm>
          <a:prstGeom prst="rect">
            <a:avLst/>
          </a:prstGeom>
          <a:noFill/>
        </p:spPr>
        <p:txBody>
          <a:bodyPr wrap="square" lIns="0" tIns="0" rIns="0" bIns="0" rtlCol="0">
            <a:normAutofit/>
          </a:bodyPr>
          <a:lstStyle/>
          <a:p>
            <a:pPr marL="0" lvl="1">
              <a:spcAft>
                <a:spcPts val="1200"/>
              </a:spcAft>
              <a:buClr>
                <a:schemeClr val="tx1"/>
              </a:buClr>
              <a:buSzPct val="100000"/>
            </a:pPr>
            <a:r>
              <a:rPr lang="en-US" sz="9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a:t>
            </a:r>
          </a:p>
        </p:txBody>
      </p:sp>
      <p:sp>
        <p:nvSpPr>
          <p:cNvPr id="9" name="Text Placeholder 19">
            <a:extLst>
              <a:ext uri="{FF2B5EF4-FFF2-40B4-BE49-F238E27FC236}">
                <a16:creationId xmlns:a16="http://schemas.microsoft.com/office/drawing/2014/main" id="{CE765E3C-8EC5-71C9-93B6-CD0C37161832}"/>
              </a:ext>
            </a:extLst>
          </p:cNvPr>
          <p:cNvSpPr txBox="1">
            <a:spLocks/>
          </p:cNvSpPr>
          <p:nvPr/>
        </p:nvSpPr>
        <p:spPr>
          <a:xfrm>
            <a:off x="3262436" y="1473651"/>
            <a:ext cx="1690567" cy="544010"/>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100" b="1" dirty="0"/>
              <a:t>Lorem ipsum dolor sit amet, consectetur</a:t>
            </a:r>
          </a:p>
        </p:txBody>
      </p:sp>
      <p:graphicFrame>
        <p:nvGraphicFramePr>
          <p:cNvPr id="15" name="Chart 14">
            <a:extLst>
              <a:ext uri="{FF2B5EF4-FFF2-40B4-BE49-F238E27FC236}">
                <a16:creationId xmlns:a16="http://schemas.microsoft.com/office/drawing/2014/main" id="{E23C1046-5EDD-545E-CB33-6B179375A3FA}"/>
              </a:ext>
            </a:extLst>
          </p:cNvPr>
          <p:cNvGraphicFramePr/>
          <p:nvPr>
            <p:extLst>
              <p:ext uri="{D42A27DB-BD31-4B8C-83A1-F6EECF244321}">
                <p14:modId xmlns:p14="http://schemas.microsoft.com/office/powerpoint/2010/main" val="884267352"/>
              </p:ext>
            </p:extLst>
          </p:nvPr>
        </p:nvGraphicFramePr>
        <p:xfrm>
          <a:off x="3256365" y="2261639"/>
          <a:ext cx="1690566" cy="1647683"/>
        </p:xfrm>
        <a:graphic>
          <a:graphicData uri="http://schemas.openxmlformats.org/drawingml/2006/chart">
            <c:chart xmlns:c="http://schemas.openxmlformats.org/drawingml/2006/chart" xmlns:r="http://schemas.openxmlformats.org/officeDocument/2006/relationships" r:id="rId3"/>
          </a:graphicData>
        </a:graphic>
      </p:graphicFrame>
      <p:cxnSp>
        <p:nvCxnSpPr>
          <p:cNvPr id="21" name="Straight Connector 20">
            <a:extLst>
              <a:ext uri="{FF2B5EF4-FFF2-40B4-BE49-F238E27FC236}">
                <a16:creationId xmlns:a16="http://schemas.microsoft.com/office/drawing/2014/main" id="{47FF15A5-4563-9E31-56E5-8EC345B4F4AE}"/>
              </a:ext>
            </a:extLst>
          </p:cNvPr>
          <p:cNvCxnSpPr>
            <a:cxnSpLocks/>
          </p:cNvCxnSpPr>
          <p:nvPr/>
        </p:nvCxnSpPr>
        <p:spPr>
          <a:xfrm>
            <a:off x="3262436" y="2123900"/>
            <a:ext cx="16893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44A1CF96-6494-3B3A-4B95-79BB628FC109}"/>
              </a:ext>
            </a:extLst>
          </p:cNvPr>
          <p:cNvSpPr txBox="1"/>
          <p:nvPr/>
        </p:nvSpPr>
        <p:spPr>
          <a:xfrm>
            <a:off x="3262436" y="4906181"/>
            <a:ext cx="1690567" cy="1092592"/>
          </a:xfrm>
          <a:prstGeom prst="rect">
            <a:avLst/>
          </a:prstGeom>
          <a:noFill/>
        </p:spPr>
        <p:txBody>
          <a:bodyPr wrap="square" lIns="0" tIns="0" rIns="0" bIns="0" rtlCol="0">
            <a:normAutofit/>
          </a:bodyPr>
          <a:lstStyle/>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Lorem ipsum dolor sit amet, consectetur adipiscing elit. </a:t>
            </a:r>
          </a:p>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Ut tempor, quam et mattis pulvinar, mauris ligula suscipit arcu, sed</a:t>
            </a:r>
          </a:p>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Lorem ipsum dolor sit amet, consectetur adipiscing elit. </a:t>
            </a:r>
          </a:p>
        </p:txBody>
      </p:sp>
      <p:cxnSp>
        <p:nvCxnSpPr>
          <p:cNvPr id="30" name="Straight Connector 29">
            <a:extLst>
              <a:ext uri="{FF2B5EF4-FFF2-40B4-BE49-F238E27FC236}">
                <a16:creationId xmlns:a16="http://schemas.microsoft.com/office/drawing/2014/main" id="{77744CF2-6592-C68C-D379-55DD6C89568C}"/>
              </a:ext>
            </a:extLst>
          </p:cNvPr>
          <p:cNvCxnSpPr>
            <a:cxnSpLocks/>
          </p:cNvCxnSpPr>
          <p:nvPr/>
        </p:nvCxnSpPr>
        <p:spPr>
          <a:xfrm>
            <a:off x="3115277" y="4049655"/>
            <a:ext cx="0" cy="57876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9B949583-0F8A-0DF9-E185-723A6B7A691A}"/>
              </a:ext>
            </a:extLst>
          </p:cNvPr>
          <p:cNvCxnSpPr>
            <a:cxnSpLocks/>
          </p:cNvCxnSpPr>
          <p:nvPr/>
        </p:nvCxnSpPr>
        <p:spPr>
          <a:xfrm>
            <a:off x="3115277" y="4906181"/>
            <a:ext cx="0" cy="109259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62BE5978-193E-0425-50CF-ACABD632A8B7}"/>
              </a:ext>
            </a:extLst>
          </p:cNvPr>
          <p:cNvSpPr txBox="1"/>
          <p:nvPr/>
        </p:nvSpPr>
        <p:spPr>
          <a:xfrm>
            <a:off x="5247321" y="4049655"/>
            <a:ext cx="1690567" cy="578769"/>
          </a:xfrm>
          <a:prstGeom prst="rect">
            <a:avLst/>
          </a:prstGeom>
          <a:noFill/>
        </p:spPr>
        <p:txBody>
          <a:bodyPr wrap="square" lIns="0" tIns="0" rIns="0" bIns="0" rtlCol="0">
            <a:normAutofit/>
          </a:bodyPr>
          <a:lstStyle/>
          <a:p>
            <a:pPr marL="0" lvl="1">
              <a:spcAft>
                <a:spcPts val="1200"/>
              </a:spcAft>
              <a:buClr>
                <a:schemeClr val="tx1"/>
              </a:buClr>
              <a:buSzPct val="100000"/>
            </a:pPr>
            <a:r>
              <a:rPr lang="en-US" sz="9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a:t>
            </a:r>
          </a:p>
        </p:txBody>
      </p:sp>
      <p:sp>
        <p:nvSpPr>
          <p:cNvPr id="12" name="Text Placeholder 19">
            <a:extLst>
              <a:ext uri="{FF2B5EF4-FFF2-40B4-BE49-F238E27FC236}">
                <a16:creationId xmlns:a16="http://schemas.microsoft.com/office/drawing/2014/main" id="{650E6626-D0D0-6C95-9FD6-39D7656FE2FB}"/>
              </a:ext>
            </a:extLst>
          </p:cNvPr>
          <p:cNvSpPr txBox="1">
            <a:spLocks/>
          </p:cNvSpPr>
          <p:nvPr/>
        </p:nvSpPr>
        <p:spPr>
          <a:xfrm>
            <a:off x="5247322" y="1473651"/>
            <a:ext cx="1690567" cy="544010"/>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100" b="1" dirty="0"/>
              <a:t>Lorem ipsum dolor sit amet, consectetur</a:t>
            </a:r>
          </a:p>
        </p:txBody>
      </p:sp>
      <p:graphicFrame>
        <p:nvGraphicFramePr>
          <p:cNvPr id="16" name="Chart 15">
            <a:extLst>
              <a:ext uri="{FF2B5EF4-FFF2-40B4-BE49-F238E27FC236}">
                <a16:creationId xmlns:a16="http://schemas.microsoft.com/office/drawing/2014/main" id="{A582EC94-6B76-5523-AD6A-439C5F0DA556}"/>
              </a:ext>
            </a:extLst>
          </p:cNvPr>
          <p:cNvGraphicFramePr/>
          <p:nvPr>
            <p:extLst>
              <p:ext uri="{D42A27DB-BD31-4B8C-83A1-F6EECF244321}">
                <p14:modId xmlns:p14="http://schemas.microsoft.com/office/powerpoint/2010/main" val="449851754"/>
              </p:ext>
            </p:extLst>
          </p:nvPr>
        </p:nvGraphicFramePr>
        <p:xfrm>
          <a:off x="5241250" y="2261639"/>
          <a:ext cx="1690567" cy="1647683"/>
        </p:xfrm>
        <a:graphic>
          <a:graphicData uri="http://schemas.openxmlformats.org/drawingml/2006/chart">
            <c:chart xmlns:c="http://schemas.openxmlformats.org/drawingml/2006/chart" xmlns:r="http://schemas.openxmlformats.org/officeDocument/2006/relationships" r:id="rId4"/>
          </a:graphicData>
        </a:graphic>
      </p:graphicFrame>
      <p:cxnSp>
        <p:nvCxnSpPr>
          <p:cNvPr id="22" name="Straight Connector 21">
            <a:extLst>
              <a:ext uri="{FF2B5EF4-FFF2-40B4-BE49-F238E27FC236}">
                <a16:creationId xmlns:a16="http://schemas.microsoft.com/office/drawing/2014/main" id="{ACA0D372-EA70-B0B6-A750-D1199834150B}"/>
              </a:ext>
            </a:extLst>
          </p:cNvPr>
          <p:cNvCxnSpPr>
            <a:cxnSpLocks/>
          </p:cNvCxnSpPr>
          <p:nvPr/>
        </p:nvCxnSpPr>
        <p:spPr>
          <a:xfrm>
            <a:off x="5247322" y="2123900"/>
            <a:ext cx="16893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0AA0ED8B-13A6-E509-000E-17877E71D0FB}"/>
              </a:ext>
            </a:extLst>
          </p:cNvPr>
          <p:cNvSpPr txBox="1"/>
          <p:nvPr/>
        </p:nvSpPr>
        <p:spPr>
          <a:xfrm>
            <a:off x="5247321" y="4906181"/>
            <a:ext cx="1690567" cy="1092592"/>
          </a:xfrm>
          <a:prstGeom prst="rect">
            <a:avLst/>
          </a:prstGeom>
          <a:noFill/>
        </p:spPr>
        <p:txBody>
          <a:bodyPr wrap="square" lIns="0" tIns="0" rIns="0" bIns="0" rtlCol="0">
            <a:normAutofit/>
          </a:bodyPr>
          <a:lstStyle/>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Lorem ipsum dolor sit amet, consectetur adipiscing elit. </a:t>
            </a:r>
          </a:p>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Ut tempor, quam et mattis pulvinar, mauris ligula suscipit arcu, sed</a:t>
            </a:r>
          </a:p>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Lorem ipsum dolor sit amet, consectetur adipiscing elit. </a:t>
            </a:r>
          </a:p>
        </p:txBody>
      </p:sp>
      <p:cxnSp>
        <p:nvCxnSpPr>
          <p:cNvPr id="33" name="Straight Connector 32">
            <a:extLst>
              <a:ext uri="{FF2B5EF4-FFF2-40B4-BE49-F238E27FC236}">
                <a16:creationId xmlns:a16="http://schemas.microsoft.com/office/drawing/2014/main" id="{C11D1381-A5B1-22A8-5C04-B273ECBCF3A6}"/>
              </a:ext>
            </a:extLst>
          </p:cNvPr>
          <p:cNvCxnSpPr>
            <a:cxnSpLocks/>
          </p:cNvCxnSpPr>
          <p:nvPr/>
        </p:nvCxnSpPr>
        <p:spPr>
          <a:xfrm>
            <a:off x="5100162" y="4906181"/>
            <a:ext cx="0" cy="109259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4D26385C-40D1-511D-A295-A4C6EC179862}"/>
              </a:ext>
            </a:extLst>
          </p:cNvPr>
          <p:cNvCxnSpPr>
            <a:cxnSpLocks/>
          </p:cNvCxnSpPr>
          <p:nvPr/>
        </p:nvCxnSpPr>
        <p:spPr>
          <a:xfrm>
            <a:off x="5100162" y="4049655"/>
            <a:ext cx="0" cy="57876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7" name="Rectangle 36">
            <a:extLst>
              <a:ext uri="{FF2B5EF4-FFF2-40B4-BE49-F238E27FC236}">
                <a16:creationId xmlns:a16="http://schemas.microsoft.com/office/drawing/2014/main" id="{03020F56-0CC4-F182-BA29-2B662DA29EDA}"/>
              </a:ext>
            </a:extLst>
          </p:cNvPr>
          <p:cNvSpPr/>
          <p:nvPr/>
        </p:nvSpPr>
        <p:spPr>
          <a:xfrm>
            <a:off x="1093808" y="4049652"/>
            <a:ext cx="53896" cy="578768"/>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8" name="Rectangle 37">
            <a:extLst>
              <a:ext uri="{FF2B5EF4-FFF2-40B4-BE49-F238E27FC236}">
                <a16:creationId xmlns:a16="http://schemas.microsoft.com/office/drawing/2014/main" id="{3E06A960-71C8-3928-9C7A-33F2459A247F}"/>
              </a:ext>
            </a:extLst>
          </p:cNvPr>
          <p:cNvSpPr/>
          <p:nvPr/>
        </p:nvSpPr>
        <p:spPr>
          <a:xfrm>
            <a:off x="1093808" y="4906181"/>
            <a:ext cx="53896" cy="1092592"/>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9" name="TextBox 38">
            <a:extLst>
              <a:ext uri="{FF2B5EF4-FFF2-40B4-BE49-F238E27FC236}">
                <a16:creationId xmlns:a16="http://schemas.microsoft.com/office/drawing/2014/main" id="{347B2452-FA74-9CE7-9578-C22D3F89561B}"/>
              </a:ext>
            </a:extLst>
          </p:cNvPr>
          <p:cNvSpPr txBox="1"/>
          <p:nvPr/>
        </p:nvSpPr>
        <p:spPr>
          <a:xfrm>
            <a:off x="221226" y="4049655"/>
            <a:ext cx="818685" cy="578769"/>
          </a:xfrm>
          <a:prstGeom prst="rect">
            <a:avLst/>
          </a:prstGeom>
          <a:noFill/>
        </p:spPr>
        <p:txBody>
          <a:bodyPr wrap="square" lIns="0" tIns="0" rIns="0" bIns="0" rtlCol="0" anchor="ctr">
            <a:noAutofit/>
          </a:bodyPr>
          <a:lstStyle/>
          <a:p>
            <a:pPr marL="0" lvl="1">
              <a:spcAft>
                <a:spcPts val="1200"/>
              </a:spcAft>
              <a:buClr>
                <a:schemeClr val="tx1"/>
              </a:buClr>
              <a:buSzPct val="100000"/>
            </a:pPr>
            <a:r>
              <a:rPr lang="en-US" sz="900" b="1" dirty="0">
                <a:solidFill>
                  <a:schemeClr val="tx1">
                    <a:lumMod val="100000"/>
                  </a:schemeClr>
                </a:solidFill>
                <a:sym typeface="Trebuchet MS" panose="020B0603020202020204" pitchFamily="34" charset="0"/>
              </a:rPr>
              <a:t>Lorem ipsum dolor sit amet, </a:t>
            </a:r>
          </a:p>
        </p:txBody>
      </p:sp>
      <p:sp>
        <p:nvSpPr>
          <p:cNvPr id="40" name="TextBox 39">
            <a:extLst>
              <a:ext uri="{FF2B5EF4-FFF2-40B4-BE49-F238E27FC236}">
                <a16:creationId xmlns:a16="http://schemas.microsoft.com/office/drawing/2014/main" id="{834D183B-7D78-DE2F-AF6E-833EEF014152}"/>
              </a:ext>
            </a:extLst>
          </p:cNvPr>
          <p:cNvSpPr txBox="1"/>
          <p:nvPr/>
        </p:nvSpPr>
        <p:spPr>
          <a:xfrm>
            <a:off x="221226" y="5163093"/>
            <a:ext cx="818685" cy="578769"/>
          </a:xfrm>
          <a:prstGeom prst="rect">
            <a:avLst/>
          </a:prstGeom>
          <a:noFill/>
        </p:spPr>
        <p:txBody>
          <a:bodyPr wrap="square" lIns="0" tIns="0" rIns="0" bIns="0" rtlCol="0" anchor="ctr">
            <a:noAutofit/>
          </a:bodyPr>
          <a:lstStyle/>
          <a:p>
            <a:pPr marL="0" lvl="1">
              <a:spcAft>
                <a:spcPts val="1200"/>
              </a:spcAft>
              <a:buClr>
                <a:schemeClr val="tx1"/>
              </a:buClr>
              <a:buSzPct val="100000"/>
            </a:pPr>
            <a:r>
              <a:rPr lang="en-US" sz="900" b="1" dirty="0">
                <a:solidFill>
                  <a:schemeClr val="tx1">
                    <a:lumMod val="100000"/>
                  </a:schemeClr>
                </a:solidFill>
                <a:sym typeface="Trebuchet MS" panose="020B0603020202020204" pitchFamily="34" charset="0"/>
              </a:rPr>
              <a:t>Lorem ipsum dolor sit amet, </a:t>
            </a:r>
          </a:p>
        </p:txBody>
      </p:sp>
      <p:sp>
        <p:nvSpPr>
          <p:cNvPr id="18" name="TextBox 17">
            <a:extLst>
              <a:ext uri="{FF2B5EF4-FFF2-40B4-BE49-F238E27FC236}">
                <a16:creationId xmlns:a16="http://schemas.microsoft.com/office/drawing/2014/main" id="{6A7FE0A5-BCE9-817B-2948-4488EA7C1732}"/>
              </a:ext>
            </a:extLst>
          </p:cNvPr>
          <p:cNvSpPr txBox="1"/>
          <p:nvPr/>
        </p:nvSpPr>
        <p:spPr>
          <a:xfrm>
            <a:off x="7232207" y="4049655"/>
            <a:ext cx="1690567" cy="578769"/>
          </a:xfrm>
          <a:prstGeom prst="rect">
            <a:avLst/>
          </a:prstGeom>
          <a:noFill/>
        </p:spPr>
        <p:txBody>
          <a:bodyPr wrap="square" lIns="0" tIns="0" rIns="0" bIns="0" rtlCol="0">
            <a:normAutofit/>
          </a:bodyPr>
          <a:lstStyle/>
          <a:p>
            <a:pPr marL="0" lvl="1">
              <a:spcAft>
                <a:spcPts val="1200"/>
              </a:spcAft>
              <a:buClr>
                <a:schemeClr val="tx1"/>
              </a:buClr>
              <a:buSzPct val="100000"/>
            </a:pPr>
            <a:r>
              <a:rPr lang="en-US" sz="9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a:t>
            </a:r>
          </a:p>
        </p:txBody>
      </p:sp>
      <p:sp>
        <p:nvSpPr>
          <p:cNvPr id="20" name="Text Placeholder 19">
            <a:extLst>
              <a:ext uri="{FF2B5EF4-FFF2-40B4-BE49-F238E27FC236}">
                <a16:creationId xmlns:a16="http://schemas.microsoft.com/office/drawing/2014/main" id="{AAB29257-3027-7659-49A2-FED3703E67A6}"/>
              </a:ext>
            </a:extLst>
          </p:cNvPr>
          <p:cNvSpPr txBox="1">
            <a:spLocks/>
          </p:cNvSpPr>
          <p:nvPr/>
        </p:nvSpPr>
        <p:spPr>
          <a:xfrm>
            <a:off x="7232207" y="1473651"/>
            <a:ext cx="1690567" cy="544010"/>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100" b="1" dirty="0"/>
              <a:t>Lorem ipsum dolor sit amet, consectetur</a:t>
            </a:r>
          </a:p>
        </p:txBody>
      </p:sp>
      <p:graphicFrame>
        <p:nvGraphicFramePr>
          <p:cNvPr id="26" name="Chart 25">
            <a:extLst>
              <a:ext uri="{FF2B5EF4-FFF2-40B4-BE49-F238E27FC236}">
                <a16:creationId xmlns:a16="http://schemas.microsoft.com/office/drawing/2014/main" id="{5D1C4F2C-6277-2AF2-493B-3D92A64F9BC3}"/>
              </a:ext>
            </a:extLst>
          </p:cNvPr>
          <p:cNvGraphicFramePr/>
          <p:nvPr>
            <p:extLst>
              <p:ext uri="{D42A27DB-BD31-4B8C-83A1-F6EECF244321}">
                <p14:modId xmlns:p14="http://schemas.microsoft.com/office/powerpoint/2010/main" val="2255207769"/>
              </p:ext>
            </p:extLst>
          </p:nvPr>
        </p:nvGraphicFramePr>
        <p:xfrm>
          <a:off x="7226136" y="2261639"/>
          <a:ext cx="1690567" cy="1647683"/>
        </p:xfrm>
        <a:graphic>
          <a:graphicData uri="http://schemas.openxmlformats.org/drawingml/2006/chart">
            <c:chart xmlns:c="http://schemas.openxmlformats.org/drawingml/2006/chart" xmlns:r="http://schemas.openxmlformats.org/officeDocument/2006/relationships" r:id="rId5"/>
          </a:graphicData>
        </a:graphic>
      </p:graphicFrame>
      <p:cxnSp>
        <p:nvCxnSpPr>
          <p:cNvPr id="28" name="Straight Connector 27">
            <a:extLst>
              <a:ext uri="{FF2B5EF4-FFF2-40B4-BE49-F238E27FC236}">
                <a16:creationId xmlns:a16="http://schemas.microsoft.com/office/drawing/2014/main" id="{D55C6F61-7512-A927-54A2-63AC74BDDE26}"/>
              </a:ext>
            </a:extLst>
          </p:cNvPr>
          <p:cNvCxnSpPr>
            <a:cxnSpLocks/>
          </p:cNvCxnSpPr>
          <p:nvPr/>
        </p:nvCxnSpPr>
        <p:spPr>
          <a:xfrm>
            <a:off x="7232207" y="2123900"/>
            <a:ext cx="1689386"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213AD454-6776-6A9F-0635-7FB4E13C15BF}"/>
              </a:ext>
            </a:extLst>
          </p:cNvPr>
          <p:cNvSpPr txBox="1"/>
          <p:nvPr/>
        </p:nvSpPr>
        <p:spPr>
          <a:xfrm>
            <a:off x="7232207" y="4906181"/>
            <a:ext cx="1690567" cy="1092592"/>
          </a:xfrm>
          <a:prstGeom prst="rect">
            <a:avLst/>
          </a:prstGeom>
          <a:noFill/>
        </p:spPr>
        <p:txBody>
          <a:bodyPr wrap="square" lIns="0" tIns="0" rIns="0" bIns="0" rtlCol="0">
            <a:normAutofit/>
          </a:bodyPr>
          <a:lstStyle/>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Lorem ipsum dolor sit amet, consectetur adipiscing elit. </a:t>
            </a:r>
          </a:p>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Ut tempor, quam et mattis pulvinar, mauris ligula suscipit arcu, sed</a:t>
            </a:r>
          </a:p>
          <a:p>
            <a:pPr marL="128588" lvl="1" indent="-128588">
              <a:buClr>
                <a:schemeClr val="tx1"/>
              </a:buClr>
              <a:buSzPct val="100000"/>
              <a:buFont typeface="Arial" panose="020B0604020202020204" pitchFamily="34" charset="0"/>
              <a:buChar char="•"/>
            </a:pPr>
            <a:r>
              <a:rPr lang="en-US" sz="900" dirty="0">
                <a:solidFill>
                  <a:schemeClr val="tx1">
                    <a:lumMod val="100000"/>
                  </a:schemeClr>
                </a:solidFill>
                <a:sym typeface="Trebuchet MS" panose="020B0603020202020204" pitchFamily="34" charset="0"/>
              </a:rPr>
              <a:t>Lorem ipsum dolor sit amet, consectetur adipiscing elit. </a:t>
            </a:r>
          </a:p>
        </p:txBody>
      </p:sp>
      <p:cxnSp>
        <p:nvCxnSpPr>
          <p:cNvPr id="31" name="Straight Connector 30">
            <a:extLst>
              <a:ext uri="{FF2B5EF4-FFF2-40B4-BE49-F238E27FC236}">
                <a16:creationId xmlns:a16="http://schemas.microsoft.com/office/drawing/2014/main" id="{B7B19146-D1F7-1702-827E-E4F772B30FE9}"/>
              </a:ext>
            </a:extLst>
          </p:cNvPr>
          <p:cNvCxnSpPr>
            <a:cxnSpLocks/>
          </p:cNvCxnSpPr>
          <p:nvPr/>
        </p:nvCxnSpPr>
        <p:spPr>
          <a:xfrm>
            <a:off x="7085047" y="4906181"/>
            <a:ext cx="0" cy="109259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63DAF448-3F91-3D89-7751-3C635F20C0B4}"/>
              </a:ext>
            </a:extLst>
          </p:cNvPr>
          <p:cNvCxnSpPr>
            <a:cxnSpLocks/>
          </p:cNvCxnSpPr>
          <p:nvPr/>
        </p:nvCxnSpPr>
        <p:spPr>
          <a:xfrm>
            <a:off x="7085047" y="4049655"/>
            <a:ext cx="0" cy="578769"/>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43466267"/>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28CBBC2F-6E3F-4B02-AB59-FB73BDD91E14}"/>
              </a:ext>
            </a:extLst>
          </p:cNvPr>
          <p:cNvSpPr>
            <a:spLocks noGrp="1"/>
          </p:cNvSpPr>
          <p:nvPr>
            <p:ph type="title"/>
          </p:nvPr>
        </p:nvSpPr>
        <p:spPr/>
        <p:txBody>
          <a:bodyPr/>
          <a:lstStyle/>
          <a:p>
            <a:r>
              <a:rPr lang="en-US" dirty="0"/>
              <a:t>Dashboard Slide Chart</a:t>
            </a:r>
            <a:endParaRPr lang="en-PH" dirty="0"/>
          </a:p>
        </p:txBody>
      </p:sp>
      <p:sp>
        <p:nvSpPr>
          <p:cNvPr id="4" name="Text Placeholder 3">
            <a:extLst>
              <a:ext uri="{FF2B5EF4-FFF2-40B4-BE49-F238E27FC236}">
                <a16:creationId xmlns:a16="http://schemas.microsoft.com/office/drawing/2014/main" id="{AB7BAE82-EB36-B061-5141-04FA4F0FD039}"/>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1455364985"/>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4C9C0D-6CB6-5438-AAEF-29C7BA93CD4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39BFB6D-1A91-C0DC-5699-E7070104C8BF}"/>
              </a:ext>
            </a:extLst>
          </p:cNvPr>
          <p:cNvSpPr>
            <a:spLocks noGrp="1"/>
          </p:cNvSpPr>
          <p:nvPr>
            <p:ph type="title"/>
          </p:nvPr>
        </p:nvSpPr>
        <p:spPr/>
        <p:txBody>
          <a:bodyPr/>
          <a:lstStyle/>
          <a:p>
            <a:r>
              <a:rPr lang="en-US" dirty="0"/>
              <a:t>Bar and Pie Chart with Data Table</a:t>
            </a:r>
          </a:p>
        </p:txBody>
      </p:sp>
      <p:sp>
        <p:nvSpPr>
          <p:cNvPr id="5" name="Shape1_20220715_152516">
            <a:extLst>
              <a:ext uri="{FF2B5EF4-FFF2-40B4-BE49-F238E27FC236}">
                <a16:creationId xmlns:a16="http://schemas.microsoft.com/office/drawing/2014/main" id="{C03A234C-9E39-FAF8-419F-2C2A1E4CB394}"/>
              </a:ext>
            </a:extLst>
          </p:cNvPr>
          <p:cNvSpPr/>
          <p:nvPr/>
        </p:nvSpPr>
        <p:spPr>
          <a:xfrm>
            <a:off x="221226" y="1870942"/>
            <a:ext cx="523669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6" name="Shape0_20220715_152516">
            <a:extLst>
              <a:ext uri="{FF2B5EF4-FFF2-40B4-BE49-F238E27FC236}">
                <a16:creationId xmlns:a16="http://schemas.microsoft.com/office/drawing/2014/main" id="{C11A93A3-CA1B-F1EF-519F-BEBEC60EDCAC}"/>
              </a:ext>
            </a:extLst>
          </p:cNvPr>
          <p:cNvSpPr/>
          <p:nvPr/>
        </p:nvSpPr>
        <p:spPr>
          <a:xfrm>
            <a:off x="5580454" y="1870942"/>
            <a:ext cx="333734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7" name="Shape0_20220516_185614">
            <a:extLst>
              <a:ext uri="{FF2B5EF4-FFF2-40B4-BE49-F238E27FC236}">
                <a16:creationId xmlns:a16="http://schemas.microsoft.com/office/drawing/2014/main" id="{AC6F17C8-6F79-B321-10F9-392E45F3D3EE}"/>
              </a:ext>
            </a:extLst>
          </p:cNvPr>
          <p:cNvSpPr/>
          <p:nvPr/>
        </p:nvSpPr>
        <p:spPr>
          <a:xfrm>
            <a:off x="221226" y="1499115"/>
            <a:ext cx="523669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sp>
        <p:nvSpPr>
          <p:cNvPr id="8" name="Shape1_20220516_185614">
            <a:extLst>
              <a:ext uri="{FF2B5EF4-FFF2-40B4-BE49-F238E27FC236}">
                <a16:creationId xmlns:a16="http://schemas.microsoft.com/office/drawing/2014/main" id="{4C55DC46-75F1-DD57-7497-4B326A7C65D4}"/>
              </a:ext>
            </a:extLst>
          </p:cNvPr>
          <p:cNvSpPr/>
          <p:nvPr/>
        </p:nvSpPr>
        <p:spPr>
          <a:xfrm>
            <a:off x="5580454" y="1499115"/>
            <a:ext cx="333734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graphicFrame>
        <p:nvGraphicFramePr>
          <p:cNvPr id="9" name="Shape1_20210204_150637">
            <a:extLst>
              <a:ext uri="{FF2B5EF4-FFF2-40B4-BE49-F238E27FC236}">
                <a16:creationId xmlns:a16="http://schemas.microsoft.com/office/drawing/2014/main" id="{B1623D4A-8BB3-40C6-CD30-E570B1F976FD}"/>
              </a:ext>
            </a:extLst>
          </p:cNvPr>
          <p:cNvGraphicFramePr/>
          <p:nvPr/>
        </p:nvGraphicFramePr>
        <p:xfrm>
          <a:off x="244479" y="1941463"/>
          <a:ext cx="5132948" cy="1705281"/>
        </p:xfrm>
        <a:graphic>
          <a:graphicData uri="http://schemas.openxmlformats.org/drawingml/2006/chart">
            <c:chart xmlns:c="http://schemas.openxmlformats.org/drawingml/2006/chart" xmlns:r="http://schemas.openxmlformats.org/officeDocument/2006/relationships" r:id="rId2"/>
          </a:graphicData>
        </a:graphic>
      </p:graphicFrame>
      <p:sp>
        <p:nvSpPr>
          <p:cNvPr id="10" name="Google Shape;1760;p42">
            <a:extLst>
              <a:ext uri="{FF2B5EF4-FFF2-40B4-BE49-F238E27FC236}">
                <a16:creationId xmlns:a16="http://schemas.microsoft.com/office/drawing/2014/main" id="{2E10921F-764E-9F2E-5137-BD271DD16B67}"/>
              </a:ext>
            </a:extLst>
          </p:cNvPr>
          <p:cNvSpPr/>
          <p:nvPr/>
        </p:nvSpPr>
        <p:spPr>
          <a:xfrm>
            <a:off x="6382113" y="2856365"/>
            <a:ext cx="321308" cy="631428"/>
          </a:xfrm>
          <a:prstGeom prst="downArrow">
            <a:avLst>
              <a:gd name="adj1" fmla="val 50000"/>
              <a:gd name="adj2" fmla="val 50000"/>
            </a:avLst>
          </a:prstGeom>
          <a:solidFill>
            <a:srgbClr val="DA1E28"/>
          </a:solid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11" name="Google Shape;1761;p42">
            <a:extLst>
              <a:ext uri="{FF2B5EF4-FFF2-40B4-BE49-F238E27FC236}">
                <a16:creationId xmlns:a16="http://schemas.microsoft.com/office/drawing/2014/main" id="{4CAE2DEC-B872-CA68-AF8A-67E4EFFCFB92}"/>
              </a:ext>
            </a:extLst>
          </p:cNvPr>
          <p:cNvSpPr/>
          <p:nvPr/>
        </p:nvSpPr>
        <p:spPr>
          <a:xfrm rot="10800000" flipH="1">
            <a:off x="6382113" y="2136697"/>
            <a:ext cx="321308" cy="631428"/>
          </a:xfrm>
          <a:prstGeom prst="downArrow">
            <a:avLst>
              <a:gd name="adj1" fmla="val 50000"/>
              <a:gd name="adj2" fmla="val 50000"/>
            </a:avLst>
          </a:prstGeom>
          <a:solidFill>
            <a:srgbClr val="24A148"/>
          </a:solid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12" name="Shape0_20220502_112004">
            <a:extLst>
              <a:ext uri="{FF2B5EF4-FFF2-40B4-BE49-F238E27FC236}">
                <a16:creationId xmlns:a16="http://schemas.microsoft.com/office/drawing/2014/main" id="{B4D4E84C-D66A-B72B-D660-4142D2FB1712}"/>
              </a:ext>
            </a:extLst>
          </p:cNvPr>
          <p:cNvSpPr txBox="1">
            <a:spLocks/>
          </p:cNvSpPr>
          <p:nvPr/>
        </p:nvSpPr>
        <p:spPr>
          <a:xfrm>
            <a:off x="5631598" y="2463846"/>
            <a:ext cx="736820" cy="369332"/>
          </a:xfrm>
          <a:prstGeom prst="rect">
            <a:avLst/>
          </a:prstGeom>
          <a:noFill/>
          <a:ln>
            <a:noFill/>
          </a:ln>
        </p:spPr>
        <p:txBody>
          <a:bodyPr spcFirstLastPara="1" wrap="square" lIns="0" tIns="0" rIns="0" bIns="0" anchor="t"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Insert Text Here</a:t>
            </a:r>
            <a:endParaRPr kumimoji="0" sz="900" b="0" i="0" u="none" strike="noStrike" kern="0" cap="none" spc="0" normalizeH="0" baseline="0" noProof="0" dirty="0">
              <a:ln>
                <a:noFill/>
              </a:ln>
              <a:effectLst/>
              <a:uLnTx/>
              <a:uFillTx/>
            </a:endParaRPr>
          </a:p>
        </p:txBody>
      </p:sp>
      <p:sp>
        <p:nvSpPr>
          <p:cNvPr id="13" name="Shape1_20220502_112004">
            <a:extLst>
              <a:ext uri="{FF2B5EF4-FFF2-40B4-BE49-F238E27FC236}">
                <a16:creationId xmlns:a16="http://schemas.microsoft.com/office/drawing/2014/main" id="{E43DAAD4-2D21-2BA2-6695-2FB55BFC2C7A}"/>
              </a:ext>
            </a:extLst>
          </p:cNvPr>
          <p:cNvSpPr txBox="1">
            <a:spLocks/>
          </p:cNvSpPr>
          <p:nvPr/>
        </p:nvSpPr>
        <p:spPr>
          <a:xfrm>
            <a:off x="5631598" y="2146806"/>
            <a:ext cx="736820" cy="274260"/>
          </a:xfrm>
          <a:prstGeom prst="rect">
            <a:avLst/>
          </a:prstGeom>
          <a:noFill/>
          <a:ln>
            <a:noFill/>
          </a:ln>
        </p:spPr>
        <p:txBody>
          <a:bodyPr spcFirstLastPara="1" wrap="square" lIns="0" tIns="44364" rIns="0" bIns="44364" anchor="b"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effectLst/>
                <a:uLnTx/>
                <a:uFillTx/>
              </a:rPr>
              <a:t>XX%</a:t>
            </a:r>
            <a:endParaRPr kumimoji="0" sz="900" b="0" i="0" u="none" strike="noStrike" kern="0" cap="none" spc="0" normalizeH="0" baseline="0" noProof="0" dirty="0">
              <a:ln>
                <a:noFill/>
              </a:ln>
              <a:effectLst/>
              <a:uLnTx/>
              <a:uFillTx/>
            </a:endParaRPr>
          </a:p>
        </p:txBody>
      </p:sp>
      <p:sp>
        <p:nvSpPr>
          <p:cNvPr id="14" name="Shape2_20220502_112004">
            <a:extLst>
              <a:ext uri="{FF2B5EF4-FFF2-40B4-BE49-F238E27FC236}">
                <a16:creationId xmlns:a16="http://schemas.microsoft.com/office/drawing/2014/main" id="{9CC54D03-2FD6-01AA-E5D7-9252C0E59424}"/>
              </a:ext>
            </a:extLst>
          </p:cNvPr>
          <p:cNvSpPr txBox="1">
            <a:spLocks/>
          </p:cNvSpPr>
          <p:nvPr/>
        </p:nvSpPr>
        <p:spPr>
          <a:xfrm>
            <a:off x="5631598" y="3229557"/>
            <a:ext cx="736820" cy="369332"/>
          </a:xfrm>
          <a:prstGeom prst="rect">
            <a:avLst/>
          </a:prstGeom>
          <a:noFill/>
          <a:ln>
            <a:noFill/>
          </a:ln>
        </p:spPr>
        <p:txBody>
          <a:bodyPr spcFirstLastPara="1" wrap="square" lIns="0" tIns="0" rIns="0" bIns="0" anchor="t"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Insert Text Here</a:t>
            </a:r>
            <a:endParaRPr kumimoji="0" sz="900" b="0" i="0" u="none" strike="noStrike" kern="0" cap="none" spc="0" normalizeH="0" baseline="0" noProof="0" dirty="0">
              <a:ln>
                <a:noFill/>
              </a:ln>
              <a:effectLst/>
              <a:uLnTx/>
              <a:uFillTx/>
            </a:endParaRPr>
          </a:p>
        </p:txBody>
      </p:sp>
      <p:sp>
        <p:nvSpPr>
          <p:cNvPr id="15" name="Shape3_20220502_112004">
            <a:extLst>
              <a:ext uri="{FF2B5EF4-FFF2-40B4-BE49-F238E27FC236}">
                <a16:creationId xmlns:a16="http://schemas.microsoft.com/office/drawing/2014/main" id="{AB7C78E6-76A9-C1F3-9469-08B3545B281F}"/>
              </a:ext>
            </a:extLst>
          </p:cNvPr>
          <p:cNvSpPr txBox="1">
            <a:spLocks/>
          </p:cNvSpPr>
          <p:nvPr/>
        </p:nvSpPr>
        <p:spPr>
          <a:xfrm>
            <a:off x="5631598" y="2912516"/>
            <a:ext cx="736820" cy="274260"/>
          </a:xfrm>
          <a:prstGeom prst="rect">
            <a:avLst/>
          </a:prstGeom>
          <a:noFill/>
          <a:ln>
            <a:noFill/>
          </a:ln>
        </p:spPr>
        <p:txBody>
          <a:bodyPr spcFirstLastPara="1" wrap="square" lIns="0" tIns="44364" rIns="0" bIns="44364" anchor="b"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effectLst/>
                <a:uLnTx/>
                <a:uFillTx/>
              </a:rPr>
              <a:t>XX%</a:t>
            </a:r>
            <a:endParaRPr kumimoji="0" sz="900" b="0" i="0" u="none" strike="noStrike" kern="0" cap="none" spc="0" normalizeH="0" baseline="0" noProof="0" dirty="0">
              <a:ln>
                <a:noFill/>
              </a:ln>
              <a:effectLst/>
              <a:uLnTx/>
              <a:uFillTx/>
            </a:endParaRPr>
          </a:p>
        </p:txBody>
      </p:sp>
      <p:sp>
        <p:nvSpPr>
          <p:cNvPr id="17" name="Shape2_20220516_185614">
            <a:extLst>
              <a:ext uri="{FF2B5EF4-FFF2-40B4-BE49-F238E27FC236}">
                <a16:creationId xmlns:a16="http://schemas.microsoft.com/office/drawing/2014/main" id="{9CA34FF4-0C35-9937-2DF3-FBF2695D5C5B}"/>
              </a:ext>
            </a:extLst>
          </p:cNvPr>
          <p:cNvSpPr/>
          <p:nvPr/>
        </p:nvSpPr>
        <p:spPr>
          <a:xfrm>
            <a:off x="221233" y="3919193"/>
            <a:ext cx="8701541" cy="379239"/>
          </a:xfrm>
          <a:prstGeom prst="rect">
            <a:avLst/>
          </a:prstGeom>
          <a:solidFill>
            <a:schemeClr val="accent2"/>
          </a:solidFill>
          <a:ln w="12700" cap="flat" cmpd="sng">
            <a:solidFill>
              <a:schemeClr val="accent2"/>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sp>
        <p:nvSpPr>
          <p:cNvPr id="16" name="Shape2_20220715_152516">
            <a:extLst>
              <a:ext uri="{FF2B5EF4-FFF2-40B4-BE49-F238E27FC236}">
                <a16:creationId xmlns:a16="http://schemas.microsoft.com/office/drawing/2014/main" id="{9DE76BD5-8D1F-5213-BD29-5E3EF43EFEB2}"/>
              </a:ext>
            </a:extLst>
          </p:cNvPr>
          <p:cNvSpPr/>
          <p:nvPr/>
        </p:nvSpPr>
        <p:spPr>
          <a:xfrm>
            <a:off x="221233" y="4294325"/>
            <a:ext cx="8701541"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18" name="Google Shape;1721;p42">
            <a:extLst>
              <a:ext uri="{FF2B5EF4-FFF2-40B4-BE49-F238E27FC236}">
                <a16:creationId xmlns:a16="http://schemas.microsoft.com/office/drawing/2014/main" id="{62EA205E-50BE-D308-8BDA-22AE272C07B2}"/>
              </a:ext>
            </a:extLst>
          </p:cNvPr>
          <p:cNvSpPr/>
          <p:nvPr/>
        </p:nvSpPr>
        <p:spPr>
          <a:xfrm>
            <a:off x="221233" y="4300368"/>
            <a:ext cx="8701541" cy="425624"/>
          </a:xfrm>
          <a:prstGeom prst="rect">
            <a:avLst/>
          </a:prstGeom>
          <a:solidFill>
            <a:schemeClr val="bg2">
              <a:alpha val="50000"/>
            </a:schemeClr>
          </a:solidFill>
          <a:ln w="9525" cap="flat" cmpd="sng" algn="ctr">
            <a:solidFill>
              <a:schemeClr val="bg2"/>
            </a:solidFill>
            <a:prstDash val="solid"/>
          </a:ln>
          <a:effectLst/>
        </p:spPr>
        <p:txBody>
          <a:bodyPr rtlCol="0" anchor="ctr"/>
          <a:lstStyle/>
          <a:p>
            <a:pPr marL="0" marR="0" lvl="0" indent="0" defTabSz="88762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white"/>
              </a:solidFill>
              <a:effectLst/>
              <a:uLnTx/>
              <a:uFillTx/>
              <a:ea typeface="+mn-ea"/>
              <a:cs typeface="+mn-cs"/>
            </a:endParaRPr>
          </a:p>
        </p:txBody>
      </p:sp>
      <p:sp>
        <p:nvSpPr>
          <p:cNvPr id="21" name="Shape1_20220526_175303">
            <a:extLst>
              <a:ext uri="{FF2B5EF4-FFF2-40B4-BE49-F238E27FC236}">
                <a16:creationId xmlns:a16="http://schemas.microsoft.com/office/drawing/2014/main" id="{38D7BBD8-3FAD-398D-0038-053C374ECB59}"/>
              </a:ext>
            </a:extLst>
          </p:cNvPr>
          <p:cNvSpPr txBox="1"/>
          <p:nvPr/>
        </p:nvSpPr>
        <p:spPr>
          <a:xfrm>
            <a:off x="221232" y="4367622"/>
            <a:ext cx="1161642" cy="307805"/>
          </a:xfrm>
          <a:prstGeom prst="rect">
            <a:avLst/>
          </a:prstGeom>
          <a:noFill/>
          <a:ln>
            <a:noFill/>
          </a:ln>
        </p:spPr>
        <p:txBody>
          <a:bodyPr spcFirstLastPara="1" wrap="square" lIns="66564" tIns="44364" rIns="66564" bIns="44364" anchor="ctr" anchorCtr="0">
            <a:spAutoFit/>
          </a:bodyPr>
          <a:lstStyle/>
          <a:p>
            <a:pPr marL="0" marR="0" lvl="0" indent="0"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chemeClr val="accent1"/>
                </a:solidFill>
                <a:effectLst/>
                <a:uLnTx/>
                <a:uFillTx/>
              </a:rPr>
              <a:t>Insert Text Here</a:t>
            </a:r>
            <a:endParaRPr kumimoji="0" sz="900" b="1" i="0" u="none" strike="noStrike" kern="0" cap="none" spc="0" normalizeH="0" baseline="0" noProof="0" dirty="0">
              <a:ln>
                <a:noFill/>
              </a:ln>
              <a:solidFill>
                <a:schemeClr val="accent1"/>
              </a:solidFill>
              <a:effectLst/>
              <a:uLnTx/>
              <a:uFillTx/>
            </a:endParaRPr>
          </a:p>
        </p:txBody>
      </p:sp>
      <p:sp>
        <p:nvSpPr>
          <p:cNvPr id="22" name="Shape2_20220526_175303">
            <a:extLst>
              <a:ext uri="{FF2B5EF4-FFF2-40B4-BE49-F238E27FC236}">
                <a16:creationId xmlns:a16="http://schemas.microsoft.com/office/drawing/2014/main" id="{3307AEBB-B702-2B48-E878-94858D0996F9}"/>
              </a:ext>
            </a:extLst>
          </p:cNvPr>
          <p:cNvSpPr txBox="1"/>
          <p:nvPr/>
        </p:nvSpPr>
        <p:spPr>
          <a:xfrm>
            <a:off x="1561899" y="4263997"/>
            <a:ext cx="899658" cy="515058"/>
          </a:xfrm>
          <a:prstGeom prst="rect">
            <a:avLst/>
          </a:prstGeom>
          <a:noFill/>
          <a:ln>
            <a:noFill/>
          </a:ln>
        </p:spPr>
        <p:txBody>
          <a:bodyPr spcFirstLastPara="1" wrap="square" lIns="66564" tIns="44364" rIns="66564" bIns="44364" anchor="ctr"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chemeClr val="accent1"/>
                </a:solidFill>
                <a:effectLst/>
                <a:uLnTx/>
                <a:uFillTx/>
              </a:rPr>
              <a:t>Insert Text Here</a:t>
            </a:r>
            <a:endParaRPr kumimoji="0" sz="900" b="1" i="0" u="none" strike="noStrike" kern="0" cap="none" spc="0" normalizeH="0" baseline="0" noProof="0" dirty="0">
              <a:ln>
                <a:noFill/>
              </a:ln>
              <a:solidFill>
                <a:schemeClr val="accent1"/>
              </a:solidFill>
              <a:effectLst/>
              <a:uLnTx/>
              <a:uFillTx/>
            </a:endParaRPr>
          </a:p>
        </p:txBody>
      </p:sp>
      <p:sp>
        <p:nvSpPr>
          <p:cNvPr id="23" name="Shape3_20220526_175303">
            <a:extLst>
              <a:ext uri="{FF2B5EF4-FFF2-40B4-BE49-F238E27FC236}">
                <a16:creationId xmlns:a16="http://schemas.microsoft.com/office/drawing/2014/main" id="{5A25B8EC-3E9F-E758-5A38-8CC2F158BD64}"/>
              </a:ext>
            </a:extLst>
          </p:cNvPr>
          <p:cNvSpPr txBox="1"/>
          <p:nvPr/>
        </p:nvSpPr>
        <p:spPr>
          <a:xfrm>
            <a:off x="2640580" y="4263997"/>
            <a:ext cx="899658" cy="515058"/>
          </a:xfrm>
          <a:prstGeom prst="rect">
            <a:avLst/>
          </a:prstGeom>
          <a:noFill/>
          <a:ln>
            <a:noFill/>
          </a:ln>
        </p:spPr>
        <p:txBody>
          <a:bodyPr spcFirstLastPara="1" wrap="square" lIns="66564" tIns="44364" rIns="66564" bIns="44364" anchor="ctr"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chemeClr val="accent1"/>
                </a:solidFill>
                <a:effectLst/>
                <a:uLnTx/>
                <a:uFillTx/>
              </a:rPr>
              <a:t>Insert Text Here</a:t>
            </a:r>
            <a:endParaRPr kumimoji="0" sz="900" b="1" i="0" u="none" strike="noStrike" kern="0" cap="none" spc="0" normalizeH="0" baseline="0" noProof="0" dirty="0">
              <a:ln>
                <a:noFill/>
              </a:ln>
              <a:solidFill>
                <a:schemeClr val="accent1"/>
              </a:solidFill>
              <a:effectLst/>
              <a:uLnTx/>
              <a:uFillTx/>
            </a:endParaRPr>
          </a:p>
        </p:txBody>
      </p:sp>
      <p:sp>
        <p:nvSpPr>
          <p:cNvPr id="24" name="Shape0_20220526_175303">
            <a:extLst>
              <a:ext uri="{FF2B5EF4-FFF2-40B4-BE49-F238E27FC236}">
                <a16:creationId xmlns:a16="http://schemas.microsoft.com/office/drawing/2014/main" id="{E63B8906-9FA6-7478-0373-35D84A1D51C7}"/>
              </a:ext>
            </a:extLst>
          </p:cNvPr>
          <p:cNvSpPr txBox="1"/>
          <p:nvPr/>
        </p:nvSpPr>
        <p:spPr>
          <a:xfrm>
            <a:off x="3719264" y="4263997"/>
            <a:ext cx="899658" cy="515058"/>
          </a:xfrm>
          <a:prstGeom prst="rect">
            <a:avLst/>
          </a:prstGeom>
          <a:noFill/>
          <a:ln>
            <a:noFill/>
          </a:ln>
        </p:spPr>
        <p:txBody>
          <a:bodyPr spcFirstLastPara="1" wrap="square" lIns="66564" tIns="44364" rIns="66564" bIns="44364" anchor="ctr"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chemeClr val="accent1"/>
                </a:solidFill>
                <a:effectLst/>
                <a:uLnTx/>
                <a:uFillTx/>
              </a:rPr>
              <a:t>Insert Text Here</a:t>
            </a:r>
            <a:endParaRPr kumimoji="0" sz="900" b="1" i="0" u="none" strike="noStrike" kern="0" cap="none" spc="0" normalizeH="0" baseline="0" noProof="0" dirty="0">
              <a:ln>
                <a:noFill/>
              </a:ln>
              <a:solidFill>
                <a:schemeClr val="accent1"/>
              </a:solidFill>
              <a:effectLst/>
              <a:uLnTx/>
              <a:uFillTx/>
            </a:endParaRPr>
          </a:p>
        </p:txBody>
      </p:sp>
      <p:sp>
        <p:nvSpPr>
          <p:cNvPr id="25" name="Shape4_20220526_175303">
            <a:extLst>
              <a:ext uri="{FF2B5EF4-FFF2-40B4-BE49-F238E27FC236}">
                <a16:creationId xmlns:a16="http://schemas.microsoft.com/office/drawing/2014/main" id="{3C534F9F-9082-D9BA-E9E0-6467AC88C087}"/>
              </a:ext>
            </a:extLst>
          </p:cNvPr>
          <p:cNvSpPr txBox="1"/>
          <p:nvPr/>
        </p:nvSpPr>
        <p:spPr>
          <a:xfrm>
            <a:off x="4797946" y="4263997"/>
            <a:ext cx="899658" cy="515058"/>
          </a:xfrm>
          <a:prstGeom prst="rect">
            <a:avLst/>
          </a:prstGeom>
          <a:noFill/>
          <a:ln>
            <a:noFill/>
          </a:ln>
        </p:spPr>
        <p:txBody>
          <a:bodyPr spcFirstLastPara="1" wrap="square" lIns="66564" tIns="44364" rIns="66564" bIns="44364" anchor="ctr"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chemeClr val="accent1"/>
                </a:solidFill>
                <a:effectLst/>
                <a:uLnTx/>
                <a:uFillTx/>
              </a:rPr>
              <a:t>Insert Text Here</a:t>
            </a:r>
            <a:endParaRPr kumimoji="0" sz="900" b="1" i="0" u="none" strike="noStrike" kern="0" cap="none" spc="0" normalizeH="0" baseline="0" noProof="0" dirty="0">
              <a:ln>
                <a:noFill/>
              </a:ln>
              <a:solidFill>
                <a:schemeClr val="accent1"/>
              </a:solidFill>
              <a:effectLst/>
              <a:uLnTx/>
              <a:uFillTx/>
            </a:endParaRPr>
          </a:p>
        </p:txBody>
      </p:sp>
      <p:sp>
        <p:nvSpPr>
          <p:cNvPr id="26" name="Shape5_20220526_175303">
            <a:extLst>
              <a:ext uri="{FF2B5EF4-FFF2-40B4-BE49-F238E27FC236}">
                <a16:creationId xmlns:a16="http://schemas.microsoft.com/office/drawing/2014/main" id="{C0594F57-2EB3-CA02-2A2A-49B54FB45CBC}"/>
              </a:ext>
            </a:extLst>
          </p:cNvPr>
          <p:cNvSpPr txBox="1"/>
          <p:nvPr/>
        </p:nvSpPr>
        <p:spPr>
          <a:xfrm>
            <a:off x="5876629" y="4263997"/>
            <a:ext cx="899658" cy="515058"/>
          </a:xfrm>
          <a:prstGeom prst="rect">
            <a:avLst/>
          </a:prstGeom>
          <a:noFill/>
          <a:ln>
            <a:noFill/>
          </a:ln>
        </p:spPr>
        <p:txBody>
          <a:bodyPr spcFirstLastPara="1" wrap="square" lIns="66564" tIns="44364" rIns="66564" bIns="44364" anchor="ctr"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chemeClr val="accent1"/>
                </a:solidFill>
                <a:effectLst/>
                <a:uLnTx/>
                <a:uFillTx/>
              </a:rPr>
              <a:t>Insert Text Here</a:t>
            </a:r>
            <a:endParaRPr kumimoji="0" sz="900" b="1" i="0" u="none" strike="noStrike" kern="0" cap="none" spc="0" normalizeH="0" baseline="0" noProof="0" dirty="0">
              <a:ln>
                <a:noFill/>
              </a:ln>
              <a:solidFill>
                <a:schemeClr val="accent1"/>
              </a:solidFill>
              <a:effectLst/>
              <a:uLnTx/>
              <a:uFillTx/>
            </a:endParaRPr>
          </a:p>
        </p:txBody>
      </p:sp>
      <p:sp>
        <p:nvSpPr>
          <p:cNvPr id="27" name="Shape6_20220526_175303">
            <a:extLst>
              <a:ext uri="{FF2B5EF4-FFF2-40B4-BE49-F238E27FC236}">
                <a16:creationId xmlns:a16="http://schemas.microsoft.com/office/drawing/2014/main" id="{6551B1A3-2260-7EF4-623B-00A6E4C54254}"/>
              </a:ext>
            </a:extLst>
          </p:cNvPr>
          <p:cNvSpPr txBox="1"/>
          <p:nvPr/>
        </p:nvSpPr>
        <p:spPr>
          <a:xfrm>
            <a:off x="7024997" y="4367621"/>
            <a:ext cx="1826296" cy="307805"/>
          </a:xfrm>
          <a:prstGeom prst="rect">
            <a:avLst/>
          </a:prstGeom>
          <a:noFill/>
          <a:ln>
            <a:noFill/>
          </a:ln>
        </p:spPr>
        <p:txBody>
          <a:bodyPr spcFirstLastPara="1" wrap="square" lIns="0" tIns="44364" rIns="66564" bIns="44364" anchor="ctr" anchorCtr="0">
            <a:spAutoFit/>
          </a:bodyPr>
          <a:lstStyle/>
          <a:p>
            <a:pPr marL="0" marR="0" lvl="0" indent="0"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chemeClr val="accent1"/>
                </a:solidFill>
                <a:effectLst/>
                <a:uLnTx/>
                <a:uFillTx/>
              </a:rPr>
              <a:t>Insert Text Here</a:t>
            </a:r>
            <a:endParaRPr kumimoji="0" sz="900" b="1" i="0" u="none" strike="noStrike" kern="0" cap="none" spc="0" normalizeH="0" baseline="0" noProof="0" dirty="0">
              <a:ln>
                <a:noFill/>
              </a:ln>
              <a:solidFill>
                <a:schemeClr val="accent1"/>
              </a:solidFill>
              <a:effectLst/>
              <a:uLnTx/>
              <a:uFillTx/>
            </a:endParaRPr>
          </a:p>
        </p:txBody>
      </p:sp>
      <p:graphicFrame>
        <p:nvGraphicFramePr>
          <p:cNvPr id="19" name="Shape2_20210204_150637">
            <a:extLst>
              <a:ext uri="{FF2B5EF4-FFF2-40B4-BE49-F238E27FC236}">
                <a16:creationId xmlns:a16="http://schemas.microsoft.com/office/drawing/2014/main" id="{29846309-9454-311D-4051-D7BAA91CE338}"/>
              </a:ext>
            </a:extLst>
          </p:cNvPr>
          <p:cNvGraphicFramePr/>
          <p:nvPr/>
        </p:nvGraphicFramePr>
        <p:xfrm>
          <a:off x="7001002" y="4861654"/>
          <a:ext cx="1909459" cy="42562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0" name="Shape4_20210204_150637">
            <a:extLst>
              <a:ext uri="{FF2B5EF4-FFF2-40B4-BE49-F238E27FC236}">
                <a16:creationId xmlns:a16="http://schemas.microsoft.com/office/drawing/2014/main" id="{33C4B3C5-5460-E5E5-2129-0FB44B015390}"/>
              </a:ext>
            </a:extLst>
          </p:cNvPr>
          <p:cNvGraphicFramePr/>
          <p:nvPr>
            <p:extLst>
              <p:ext uri="{D42A27DB-BD31-4B8C-83A1-F6EECF244321}">
                <p14:modId xmlns:p14="http://schemas.microsoft.com/office/powerpoint/2010/main" val="3316061626"/>
              </p:ext>
            </p:extLst>
          </p:nvPr>
        </p:nvGraphicFramePr>
        <p:xfrm>
          <a:off x="7001002" y="5517593"/>
          <a:ext cx="1909459" cy="425624"/>
        </p:xfrm>
        <a:graphic>
          <a:graphicData uri="http://schemas.openxmlformats.org/drawingml/2006/chart">
            <c:chart xmlns:c="http://schemas.openxmlformats.org/drawingml/2006/chart" xmlns:r="http://schemas.openxmlformats.org/officeDocument/2006/relationships" r:id="rId4"/>
          </a:graphicData>
        </a:graphic>
      </p:graphicFrame>
      <p:sp>
        <p:nvSpPr>
          <p:cNvPr id="28" name="Shape11_20220502_112004">
            <a:extLst>
              <a:ext uri="{FF2B5EF4-FFF2-40B4-BE49-F238E27FC236}">
                <a16:creationId xmlns:a16="http://schemas.microsoft.com/office/drawing/2014/main" id="{B01A263E-EF49-3E63-A5FA-2739D0D709FC}"/>
              </a:ext>
            </a:extLst>
          </p:cNvPr>
          <p:cNvSpPr txBox="1"/>
          <p:nvPr/>
        </p:nvSpPr>
        <p:spPr>
          <a:xfrm>
            <a:off x="221232" y="4967911"/>
            <a:ext cx="1161642" cy="232488"/>
          </a:xfrm>
          <a:prstGeom prst="rect">
            <a:avLst/>
          </a:prstGeom>
          <a:noFill/>
          <a:ln>
            <a:noFill/>
          </a:ln>
        </p:spPr>
        <p:txBody>
          <a:bodyPr spcFirstLastPara="1" wrap="square" lIns="66564" tIns="44364" rIns="66564" bIns="44364" anchor="ctr" anchorCtr="0">
            <a:noAutofit/>
          </a:bodyPr>
          <a:lstStyle/>
          <a:p>
            <a:pPr marL="0" marR="0" lvl="0" indent="0" defTabSz="899690" eaLnBrk="1" fontAlgn="auto" latinLnBrk="0" hangingPunct="1">
              <a:lnSpc>
                <a:spcPct val="100000"/>
              </a:lnSpc>
              <a:spcBef>
                <a:spcPct val="0"/>
              </a:spcBef>
              <a:spcAft>
                <a:spcPct val="0"/>
              </a:spcAft>
              <a:buClrTx/>
              <a:buSzTx/>
              <a:buFontTx/>
              <a:buNone/>
              <a:tabLst/>
              <a:defRPr/>
            </a:pPr>
            <a:r>
              <a:rPr kumimoji="0" lang="da-DK" sz="900" b="1" i="0" u="none" strike="noStrike" kern="0" cap="none" spc="0" normalizeH="0" baseline="0" noProof="0" dirty="0">
                <a:ln>
                  <a:noFill/>
                </a:ln>
                <a:effectLst/>
                <a:uLnTx/>
                <a:uFillTx/>
              </a:rPr>
              <a:t>Lorem ipsum dolor sit</a:t>
            </a:r>
            <a:endParaRPr kumimoji="0" sz="900" b="1" i="0" u="none" strike="noStrike" kern="0" cap="none" spc="0" normalizeH="0" baseline="0" noProof="0" dirty="0">
              <a:ln>
                <a:noFill/>
              </a:ln>
              <a:effectLst/>
              <a:uLnTx/>
              <a:uFillTx/>
            </a:endParaRPr>
          </a:p>
        </p:txBody>
      </p:sp>
      <p:sp>
        <p:nvSpPr>
          <p:cNvPr id="29" name="Shape12_20220502_112004">
            <a:extLst>
              <a:ext uri="{FF2B5EF4-FFF2-40B4-BE49-F238E27FC236}">
                <a16:creationId xmlns:a16="http://schemas.microsoft.com/office/drawing/2014/main" id="{ADF5251A-AB8B-1903-122C-756C232D100D}"/>
              </a:ext>
            </a:extLst>
          </p:cNvPr>
          <p:cNvSpPr txBox="1"/>
          <p:nvPr/>
        </p:nvSpPr>
        <p:spPr>
          <a:xfrm>
            <a:off x="1561899" y="4967911"/>
            <a:ext cx="899658" cy="232488"/>
          </a:xfrm>
          <a:prstGeom prst="rect">
            <a:avLst/>
          </a:prstGeom>
          <a:no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XXX</a:t>
            </a:r>
            <a:endParaRPr kumimoji="0" sz="900" b="0" i="0" u="none" strike="noStrike" kern="0" cap="none" spc="0" normalizeH="0" baseline="0" noProof="0" dirty="0">
              <a:ln>
                <a:noFill/>
              </a:ln>
              <a:effectLst/>
              <a:uLnTx/>
              <a:uFillTx/>
            </a:endParaRPr>
          </a:p>
        </p:txBody>
      </p:sp>
      <p:sp>
        <p:nvSpPr>
          <p:cNvPr id="30" name="Shape13_20220502_112004">
            <a:extLst>
              <a:ext uri="{FF2B5EF4-FFF2-40B4-BE49-F238E27FC236}">
                <a16:creationId xmlns:a16="http://schemas.microsoft.com/office/drawing/2014/main" id="{B8C93A7A-749D-D067-7BBA-B30CA2157250}"/>
              </a:ext>
            </a:extLst>
          </p:cNvPr>
          <p:cNvSpPr txBox="1"/>
          <p:nvPr/>
        </p:nvSpPr>
        <p:spPr>
          <a:xfrm>
            <a:off x="2640580" y="4967911"/>
            <a:ext cx="899658" cy="232488"/>
          </a:xfrm>
          <a:prstGeom prst="rect">
            <a:avLst/>
          </a:prstGeom>
          <a:no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XXX</a:t>
            </a:r>
            <a:endParaRPr kumimoji="0" sz="900" b="0" i="0" u="none" strike="noStrike" kern="0" cap="none" spc="0" normalizeH="0" baseline="0" noProof="0" dirty="0">
              <a:ln>
                <a:noFill/>
              </a:ln>
              <a:effectLst/>
              <a:uLnTx/>
              <a:uFillTx/>
            </a:endParaRPr>
          </a:p>
        </p:txBody>
      </p:sp>
      <p:sp>
        <p:nvSpPr>
          <p:cNvPr id="31" name="Shape14_20220502_112004">
            <a:extLst>
              <a:ext uri="{FF2B5EF4-FFF2-40B4-BE49-F238E27FC236}">
                <a16:creationId xmlns:a16="http://schemas.microsoft.com/office/drawing/2014/main" id="{1AD76242-A54F-E691-4B7B-C8DF5BAB2E75}"/>
              </a:ext>
            </a:extLst>
          </p:cNvPr>
          <p:cNvSpPr txBox="1"/>
          <p:nvPr/>
        </p:nvSpPr>
        <p:spPr>
          <a:xfrm>
            <a:off x="3719264" y="4967911"/>
            <a:ext cx="899658" cy="232488"/>
          </a:xfrm>
          <a:prstGeom prst="rect">
            <a:avLst/>
          </a:prstGeom>
          <a:no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XXX</a:t>
            </a:r>
            <a:endParaRPr kumimoji="0" sz="900" b="0" i="0" u="none" strike="noStrike" kern="0" cap="none" spc="0" normalizeH="0" baseline="0" noProof="0" dirty="0">
              <a:ln>
                <a:noFill/>
              </a:ln>
              <a:effectLst/>
              <a:uLnTx/>
              <a:uFillTx/>
            </a:endParaRPr>
          </a:p>
        </p:txBody>
      </p:sp>
      <p:sp>
        <p:nvSpPr>
          <p:cNvPr id="32" name="Shape15_20220502_112004">
            <a:extLst>
              <a:ext uri="{FF2B5EF4-FFF2-40B4-BE49-F238E27FC236}">
                <a16:creationId xmlns:a16="http://schemas.microsoft.com/office/drawing/2014/main" id="{9777A0B7-A6D4-7BAE-AFA7-5F1A2BBC714A}"/>
              </a:ext>
            </a:extLst>
          </p:cNvPr>
          <p:cNvSpPr txBox="1"/>
          <p:nvPr/>
        </p:nvSpPr>
        <p:spPr>
          <a:xfrm>
            <a:off x="4797946" y="4967911"/>
            <a:ext cx="899658" cy="232488"/>
          </a:xfrm>
          <a:prstGeom prst="rect">
            <a:avLst/>
          </a:prstGeom>
          <a:no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XXX</a:t>
            </a:r>
            <a:endParaRPr kumimoji="0" sz="900" b="0" i="0" u="none" strike="noStrike" kern="0" cap="none" spc="0" normalizeH="0" baseline="0" noProof="0" dirty="0">
              <a:ln>
                <a:noFill/>
              </a:ln>
              <a:effectLst/>
              <a:uLnTx/>
              <a:uFillTx/>
            </a:endParaRPr>
          </a:p>
        </p:txBody>
      </p:sp>
      <p:sp>
        <p:nvSpPr>
          <p:cNvPr id="33" name="Shape16_20220502_112004">
            <a:extLst>
              <a:ext uri="{FF2B5EF4-FFF2-40B4-BE49-F238E27FC236}">
                <a16:creationId xmlns:a16="http://schemas.microsoft.com/office/drawing/2014/main" id="{1BF29FFB-405B-D560-B8C9-8B1030A2BF26}"/>
              </a:ext>
            </a:extLst>
          </p:cNvPr>
          <p:cNvSpPr txBox="1"/>
          <p:nvPr/>
        </p:nvSpPr>
        <p:spPr>
          <a:xfrm>
            <a:off x="5876629" y="4967911"/>
            <a:ext cx="899658" cy="232488"/>
          </a:xfrm>
          <a:prstGeom prst="rect">
            <a:avLst/>
          </a:prstGeom>
          <a:no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XXX</a:t>
            </a:r>
            <a:endParaRPr kumimoji="0" sz="900" b="0" i="0" u="none" strike="noStrike" kern="0" cap="none" spc="0" normalizeH="0" baseline="0" noProof="0" dirty="0">
              <a:ln>
                <a:noFill/>
              </a:ln>
              <a:effectLst/>
              <a:uLnTx/>
              <a:uFillTx/>
            </a:endParaRPr>
          </a:p>
        </p:txBody>
      </p:sp>
      <p:sp>
        <p:nvSpPr>
          <p:cNvPr id="34" name="Shape23_20220502_112004">
            <a:extLst>
              <a:ext uri="{FF2B5EF4-FFF2-40B4-BE49-F238E27FC236}">
                <a16:creationId xmlns:a16="http://schemas.microsoft.com/office/drawing/2014/main" id="{9CC77B76-151E-9411-1D11-E5344D628836}"/>
              </a:ext>
            </a:extLst>
          </p:cNvPr>
          <p:cNvSpPr txBox="1"/>
          <p:nvPr/>
        </p:nvSpPr>
        <p:spPr>
          <a:xfrm>
            <a:off x="221232" y="5628902"/>
            <a:ext cx="1161642" cy="232488"/>
          </a:xfrm>
          <a:prstGeom prst="rect">
            <a:avLst/>
          </a:prstGeom>
          <a:noFill/>
          <a:ln>
            <a:noFill/>
          </a:ln>
        </p:spPr>
        <p:txBody>
          <a:bodyPr spcFirstLastPara="1" wrap="square" lIns="66564" tIns="44364" rIns="66564" bIns="44364" anchor="ctr" anchorCtr="0">
            <a:noAutofit/>
          </a:bodyPr>
          <a:lstStyle/>
          <a:p>
            <a:pPr marL="0" marR="0" lvl="0" indent="0"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effectLst/>
                <a:uLnTx/>
                <a:uFillTx/>
              </a:rPr>
              <a:t>Lorem ipsum dolor sit</a:t>
            </a:r>
          </a:p>
        </p:txBody>
      </p:sp>
      <p:sp>
        <p:nvSpPr>
          <p:cNvPr id="35" name="Shape24_20220502_112004">
            <a:extLst>
              <a:ext uri="{FF2B5EF4-FFF2-40B4-BE49-F238E27FC236}">
                <a16:creationId xmlns:a16="http://schemas.microsoft.com/office/drawing/2014/main" id="{4FAA8B3B-072E-74BB-F142-122A311933F7}"/>
              </a:ext>
            </a:extLst>
          </p:cNvPr>
          <p:cNvSpPr txBox="1"/>
          <p:nvPr/>
        </p:nvSpPr>
        <p:spPr>
          <a:xfrm>
            <a:off x="1561899" y="5628902"/>
            <a:ext cx="899658" cy="232488"/>
          </a:xfrm>
          <a:prstGeom prst="rect">
            <a:avLst/>
          </a:prstGeom>
          <a:no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XXX</a:t>
            </a:r>
            <a:endParaRPr kumimoji="0" sz="900" b="0" i="0" u="none" strike="noStrike" kern="0" cap="none" spc="0" normalizeH="0" baseline="0" noProof="0" dirty="0">
              <a:ln>
                <a:noFill/>
              </a:ln>
              <a:effectLst/>
              <a:uLnTx/>
              <a:uFillTx/>
            </a:endParaRPr>
          </a:p>
        </p:txBody>
      </p:sp>
      <p:sp>
        <p:nvSpPr>
          <p:cNvPr id="36" name="Shape25_20220502_112004">
            <a:extLst>
              <a:ext uri="{FF2B5EF4-FFF2-40B4-BE49-F238E27FC236}">
                <a16:creationId xmlns:a16="http://schemas.microsoft.com/office/drawing/2014/main" id="{7AB0152E-2CC7-FE81-6FC3-A926F18A7C6C}"/>
              </a:ext>
            </a:extLst>
          </p:cNvPr>
          <p:cNvSpPr txBox="1"/>
          <p:nvPr/>
        </p:nvSpPr>
        <p:spPr>
          <a:xfrm>
            <a:off x="2640580" y="5628902"/>
            <a:ext cx="899658" cy="232488"/>
          </a:xfrm>
          <a:prstGeom prst="rect">
            <a:avLst/>
          </a:prstGeom>
          <a:no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XXX</a:t>
            </a:r>
            <a:endParaRPr kumimoji="0" sz="900" b="0" i="0" u="none" strike="noStrike" kern="0" cap="none" spc="0" normalizeH="0" baseline="0" noProof="0" dirty="0">
              <a:ln>
                <a:noFill/>
              </a:ln>
              <a:effectLst/>
              <a:uLnTx/>
              <a:uFillTx/>
            </a:endParaRPr>
          </a:p>
        </p:txBody>
      </p:sp>
      <p:sp>
        <p:nvSpPr>
          <p:cNvPr id="37" name="Shape26_20220502_112004">
            <a:extLst>
              <a:ext uri="{FF2B5EF4-FFF2-40B4-BE49-F238E27FC236}">
                <a16:creationId xmlns:a16="http://schemas.microsoft.com/office/drawing/2014/main" id="{7CB88BCA-83B5-E67F-E618-8427FCF09DE3}"/>
              </a:ext>
            </a:extLst>
          </p:cNvPr>
          <p:cNvSpPr txBox="1"/>
          <p:nvPr/>
        </p:nvSpPr>
        <p:spPr>
          <a:xfrm>
            <a:off x="3719264" y="5628902"/>
            <a:ext cx="899658" cy="232488"/>
          </a:xfrm>
          <a:prstGeom prst="rect">
            <a:avLst/>
          </a:prstGeom>
          <a:no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XXX</a:t>
            </a:r>
            <a:endParaRPr kumimoji="0" sz="900" b="0" i="0" u="none" strike="noStrike" kern="0" cap="none" spc="0" normalizeH="0" baseline="0" noProof="0" dirty="0">
              <a:ln>
                <a:noFill/>
              </a:ln>
              <a:effectLst/>
              <a:uLnTx/>
              <a:uFillTx/>
            </a:endParaRPr>
          </a:p>
        </p:txBody>
      </p:sp>
      <p:sp>
        <p:nvSpPr>
          <p:cNvPr id="38" name="Shape27_20220502_112004">
            <a:extLst>
              <a:ext uri="{FF2B5EF4-FFF2-40B4-BE49-F238E27FC236}">
                <a16:creationId xmlns:a16="http://schemas.microsoft.com/office/drawing/2014/main" id="{DDAACACD-0383-54EC-EBCB-9F52062F8E38}"/>
              </a:ext>
            </a:extLst>
          </p:cNvPr>
          <p:cNvSpPr txBox="1"/>
          <p:nvPr/>
        </p:nvSpPr>
        <p:spPr>
          <a:xfrm>
            <a:off x="4797946" y="5628902"/>
            <a:ext cx="899658" cy="232488"/>
          </a:xfrm>
          <a:prstGeom prst="rect">
            <a:avLst/>
          </a:prstGeom>
          <a:no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XXX</a:t>
            </a:r>
            <a:endParaRPr kumimoji="0" sz="900" b="0" i="0" u="none" strike="noStrike" kern="0" cap="none" spc="0" normalizeH="0" baseline="0" noProof="0" dirty="0">
              <a:ln>
                <a:noFill/>
              </a:ln>
              <a:effectLst/>
              <a:uLnTx/>
              <a:uFillTx/>
            </a:endParaRPr>
          </a:p>
        </p:txBody>
      </p:sp>
      <p:sp>
        <p:nvSpPr>
          <p:cNvPr id="39" name="Shape28_20220502_112004">
            <a:extLst>
              <a:ext uri="{FF2B5EF4-FFF2-40B4-BE49-F238E27FC236}">
                <a16:creationId xmlns:a16="http://schemas.microsoft.com/office/drawing/2014/main" id="{262FA401-DC4E-6439-7F56-8C11B848641C}"/>
              </a:ext>
            </a:extLst>
          </p:cNvPr>
          <p:cNvSpPr txBox="1"/>
          <p:nvPr/>
        </p:nvSpPr>
        <p:spPr>
          <a:xfrm>
            <a:off x="5876629" y="5628902"/>
            <a:ext cx="899658" cy="232488"/>
          </a:xfrm>
          <a:prstGeom prst="rect">
            <a:avLst/>
          </a:prstGeom>
          <a:no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XXX</a:t>
            </a:r>
            <a:endParaRPr kumimoji="0" sz="900" b="0" i="0" u="none" strike="noStrike" kern="0" cap="none" spc="0" normalizeH="0" baseline="0" noProof="0" dirty="0">
              <a:ln>
                <a:noFill/>
              </a:ln>
              <a:effectLst/>
              <a:uLnTx/>
              <a:uFillTx/>
            </a:endParaRPr>
          </a:p>
        </p:txBody>
      </p:sp>
      <p:cxnSp>
        <p:nvCxnSpPr>
          <p:cNvPr id="40" name="Shape3_20220715_152509">
            <a:extLst>
              <a:ext uri="{FF2B5EF4-FFF2-40B4-BE49-F238E27FC236}">
                <a16:creationId xmlns:a16="http://schemas.microsoft.com/office/drawing/2014/main" id="{4303654A-B21E-457D-A123-43390A76383F}"/>
              </a:ext>
            </a:extLst>
          </p:cNvPr>
          <p:cNvCxnSpPr/>
          <p:nvPr/>
        </p:nvCxnSpPr>
        <p:spPr>
          <a:xfrm>
            <a:off x="1472382" y="4840590"/>
            <a:ext cx="0" cy="1146600"/>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1" name="Shape4_20220715_152509">
            <a:extLst>
              <a:ext uri="{FF2B5EF4-FFF2-40B4-BE49-F238E27FC236}">
                <a16:creationId xmlns:a16="http://schemas.microsoft.com/office/drawing/2014/main" id="{3346C153-CF1A-5D62-0428-97CD5168325E}"/>
              </a:ext>
            </a:extLst>
          </p:cNvPr>
          <p:cNvCxnSpPr/>
          <p:nvPr/>
        </p:nvCxnSpPr>
        <p:spPr>
          <a:xfrm>
            <a:off x="2551064" y="4840590"/>
            <a:ext cx="0" cy="1146600"/>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2" name="Shape5_20220715_152509">
            <a:extLst>
              <a:ext uri="{FF2B5EF4-FFF2-40B4-BE49-F238E27FC236}">
                <a16:creationId xmlns:a16="http://schemas.microsoft.com/office/drawing/2014/main" id="{E36B5A6D-5730-976D-36F1-278AF9EAAC21}"/>
              </a:ext>
            </a:extLst>
          </p:cNvPr>
          <p:cNvCxnSpPr/>
          <p:nvPr/>
        </p:nvCxnSpPr>
        <p:spPr>
          <a:xfrm>
            <a:off x="3629746" y="4840590"/>
            <a:ext cx="0" cy="1146600"/>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3" name="Shape6_20220715_152509">
            <a:extLst>
              <a:ext uri="{FF2B5EF4-FFF2-40B4-BE49-F238E27FC236}">
                <a16:creationId xmlns:a16="http://schemas.microsoft.com/office/drawing/2014/main" id="{F6456412-DF51-E51D-2449-E7D1B5152B07}"/>
              </a:ext>
            </a:extLst>
          </p:cNvPr>
          <p:cNvCxnSpPr/>
          <p:nvPr/>
        </p:nvCxnSpPr>
        <p:spPr>
          <a:xfrm>
            <a:off x="4708430" y="4840590"/>
            <a:ext cx="0" cy="1146600"/>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4" name="Shape7_20220715_152509">
            <a:extLst>
              <a:ext uri="{FF2B5EF4-FFF2-40B4-BE49-F238E27FC236}">
                <a16:creationId xmlns:a16="http://schemas.microsoft.com/office/drawing/2014/main" id="{C88A6A4B-6AF9-FE2B-467A-3A762E16F945}"/>
              </a:ext>
            </a:extLst>
          </p:cNvPr>
          <p:cNvCxnSpPr/>
          <p:nvPr/>
        </p:nvCxnSpPr>
        <p:spPr>
          <a:xfrm>
            <a:off x="5787115" y="4840590"/>
            <a:ext cx="0" cy="1146600"/>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5" name="Shape0_20220715_152509">
            <a:extLst>
              <a:ext uri="{FF2B5EF4-FFF2-40B4-BE49-F238E27FC236}">
                <a16:creationId xmlns:a16="http://schemas.microsoft.com/office/drawing/2014/main" id="{FAC7A812-4601-3123-2666-0F0DC1B4386A}"/>
              </a:ext>
            </a:extLst>
          </p:cNvPr>
          <p:cNvCxnSpPr/>
          <p:nvPr/>
        </p:nvCxnSpPr>
        <p:spPr>
          <a:xfrm>
            <a:off x="6865793" y="4840590"/>
            <a:ext cx="0" cy="1146600"/>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6" name="Shape3_20220502_105029">
            <a:extLst>
              <a:ext uri="{FF2B5EF4-FFF2-40B4-BE49-F238E27FC236}">
                <a16:creationId xmlns:a16="http://schemas.microsoft.com/office/drawing/2014/main" id="{908262A7-9BB5-0EE5-9567-A739C4BB70FA}"/>
              </a:ext>
            </a:extLst>
          </p:cNvPr>
          <p:cNvSpPr txBox="1"/>
          <p:nvPr/>
        </p:nvSpPr>
        <p:spPr>
          <a:xfrm>
            <a:off x="7623951" y="5001364"/>
            <a:ext cx="236908" cy="207253"/>
          </a:xfrm>
          <a:prstGeom prst="rect">
            <a:avLst/>
          </a:prstGeom>
          <a:noFill/>
          <a:ln>
            <a:noFill/>
          </a:ln>
        </p:spPr>
        <p:txBody>
          <a:bodyPr spcFirstLastPara="1" wrap="square" lIns="0" tIns="0" rIns="0" bIns="0" anchor="t"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chemeClr val="bg1"/>
                </a:solidFill>
                <a:effectLst/>
                <a:uLnTx/>
                <a:uFillTx/>
              </a:rPr>
              <a:t>XXX</a:t>
            </a:r>
            <a:endParaRPr kumimoji="0" sz="900" b="1" i="0" u="none" strike="noStrike" kern="0" cap="none" spc="0" normalizeH="0" baseline="0" noProof="0" dirty="0">
              <a:ln>
                <a:noFill/>
              </a:ln>
              <a:solidFill>
                <a:schemeClr val="bg1"/>
              </a:solidFill>
              <a:effectLst/>
              <a:uLnTx/>
              <a:uFillTx/>
            </a:endParaRPr>
          </a:p>
        </p:txBody>
      </p:sp>
      <p:sp>
        <p:nvSpPr>
          <p:cNvPr id="47" name="Google Shape;1767;p42">
            <a:extLst>
              <a:ext uri="{FF2B5EF4-FFF2-40B4-BE49-F238E27FC236}">
                <a16:creationId xmlns:a16="http://schemas.microsoft.com/office/drawing/2014/main" id="{DAB14636-AE0F-F248-4A2B-DA040D265F16}"/>
              </a:ext>
            </a:extLst>
          </p:cNvPr>
          <p:cNvSpPr txBox="1"/>
          <p:nvPr/>
        </p:nvSpPr>
        <p:spPr>
          <a:xfrm>
            <a:off x="8325462" y="5012939"/>
            <a:ext cx="236908" cy="207253"/>
          </a:xfrm>
          <a:prstGeom prst="rect">
            <a:avLst/>
          </a:prstGeom>
          <a:noFill/>
          <a:ln>
            <a:noFill/>
          </a:ln>
        </p:spPr>
        <p:txBody>
          <a:bodyPr spcFirstLastPara="1" wrap="square" lIns="0" tIns="0" rIns="0" bIns="0" anchor="t"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effectLst/>
                <a:uLnTx/>
                <a:uFillTx/>
              </a:rPr>
              <a:t>XXX</a:t>
            </a:r>
            <a:endParaRPr kumimoji="0" sz="900" b="1" i="0" u="none" strike="noStrike" kern="0" cap="none" spc="0" normalizeH="0" baseline="0" noProof="0" dirty="0">
              <a:ln>
                <a:noFill/>
              </a:ln>
              <a:effectLst/>
              <a:uLnTx/>
              <a:uFillTx/>
            </a:endParaRPr>
          </a:p>
        </p:txBody>
      </p:sp>
      <p:sp>
        <p:nvSpPr>
          <p:cNvPr id="48" name="Shape5_20220502_105029">
            <a:extLst>
              <a:ext uri="{FF2B5EF4-FFF2-40B4-BE49-F238E27FC236}">
                <a16:creationId xmlns:a16="http://schemas.microsoft.com/office/drawing/2014/main" id="{BD869961-28CC-0317-F083-D7B424C30F1E}"/>
              </a:ext>
            </a:extLst>
          </p:cNvPr>
          <p:cNvSpPr txBox="1"/>
          <p:nvPr/>
        </p:nvSpPr>
        <p:spPr>
          <a:xfrm>
            <a:off x="7795342" y="5645729"/>
            <a:ext cx="236908" cy="207253"/>
          </a:xfrm>
          <a:prstGeom prst="rect">
            <a:avLst/>
          </a:prstGeom>
          <a:noFill/>
          <a:ln>
            <a:noFill/>
          </a:ln>
        </p:spPr>
        <p:txBody>
          <a:bodyPr spcFirstLastPara="1" wrap="square" lIns="0" tIns="0" rIns="0" bIns="0" anchor="t"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solidFill>
                  <a:schemeClr val="bg1"/>
                </a:solidFill>
                <a:effectLst/>
                <a:uLnTx/>
                <a:uFillTx/>
              </a:rPr>
              <a:t>XXX</a:t>
            </a:r>
            <a:endParaRPr kumimoji="0" sz="900" b="1" i="0" u="none" strike="noStrike" kern="0" cap="none" spc="0" normalizeH="0" baseline="0" noProof="0" dirty="0">
              <a:ln>
                <a:noFill/>
              </a:ln>
              <a:solidFill>
                <a:schemeClr val="bg1"/>
              </a:solidFill>
              <a:effectLst/>
              <a:uLnTx/>
              <a:uFillTx/>
            </a:endParaRPr>
          </a:p>
        </p:txBody>
      </p:sp>
      <p:sp>
        <p:nvSpPr>
          <p:cNvPr id="49" name="Google Shape;1771;p42">
            <a:extLst>
              <a:ext uri="{FF2B5EF4-FFF2-40B4-BE49-F238E27FC236}">
                <a16:creationId xmlns:a16="http://schemas.microsoft.com/office/drawing/2014/main" id="{70F9B8EC-65D1-6D7D-6F35-165C57615547}"/>
              </a:ext>
            </a:extLst>
          </p:cNvPr>
          <p:cNvSpPr txBox="1"/>
          <p:nvPr/>
        </p:nvSpPr>
        <p:spPr>
          <a:xfrm>
            <a:off x="8496852" y="5668879"/>
            <a:ext cx="236908" cy="207253"/>
          </a:xfrm>
          <a:prstGeom prst="rect">
            <a:avLst/>
          </a:prstGeom>
          <a:noFill/>
          <a:ln>
            <a:noFill/>
          </a:ln>
        </p:spPr>
        <p:txBody>
          <a:bodyPr spcFirstLastPara="1" wrap="square" lIns="0" tIns="0" rIns="0" bIns="0" anchor="t"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effectLst/>
                <a:uLnTx/>
                <a:uFillTx/>
              </a:rPr>
              <a:t>XXX</a:t>
            </a:r>
            <a:endParaRPr kumimoji="0" sz="900" b="1" i="0" u="none" strike="noStrike" kern="0" cap="none" spc="0" normalizeH="0" baseline="0" noProof="0" dirty="0">
              <a:ln>
                <a:noFill/>
              </a:ln>
              <a:effectLst/>
              <a:uLnTx/>
              <a:uFillTx/>
            </a:endParaRPr>
          </a:p>
        </p:txBody>
      </p:sp>
      <p:cxnSp>
        <p:nvCxnSpPr>
          <p:cNvPr id="50" name="Shape3_20220715_152516">
            <a:extLst>
              <a:ext uri="{FF2B5EF4-FFF2-40B4-BE49-F238E27FC236}">
                <a16:creationId xmlns:a16="http://schemas.microsoft.com/office/drawing/2014/main" id="{B0366C87-6008-9D97-C36C-6A2B1D983A10}"/>
              </a:ext>
            </a:extLst>
          </p:cNvPr>
          <p:cNvCxnSpPr/>
          <p:nvPr/>
        </p:nvCxnSpPr>
        <p:spPr>
          <a:xfrm>
            <a:off x="1472382" y="4369941"/>
            <a:ext cx="0" cy="286482"/>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hape4_20220715_152516">
            <a:extLst>
              <a:ext uri="{FF2B5EF4-FFF2-40B4-BE49-F238E27FC236}">
                <a16:creationId xmlns:a16="http://schemas.microsoft.com/office/drawing/2014/main" id="{5AEF5E83-98D3-6F06-03BA-54BC6ECA3C5E}"/>
              </a:ext>
            </a:extLst>
          </p:cNvPr>
          <p:cNvCxnSpPr/>
          <p:nvPr/>
        </p:nvCxnSpPr>
        <p:spPr>
          <a:xfrm>
            <a:off x="2551064" y="4369941"/>
            <a:ext cx="0" cy="286482"/>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2" name="Shape5_20220715_152516">
            <a:extLst>
              <a:ext uri="{FF2B5EF4-FFF2-40B4-BE49-F238E27FC236}">
                <a16:creationId xmlns:a16="http://schemas.microsoft.com/office/drawing/2014/main" id="{B30992FD-FABA-1014-E17D-2F324EA2213D}"/>
              </a:ext>
            </a:extLst>
          </p:cNvPr>
          <p:cNvCxnSpPr/>
          <p:nvPr/>
        </p:nvCxnSpPr>
        <p:spPr>
          <a:xfrm>
            <a:off x="3629746" y="4369941"/>
            <a:ext cx="0" cy="286482"/>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3" name="Shape6_20220715_152516">
            <a:extLst>
              <a:ext uri="{FF2B5EF4-FFF2-40B4-BE49-F238E27FC236}">
                <a16:creationId xmlns:a16="http://schemas.microsoft.com/office/drawing/2014/main" id="{E5907645-B264-BF26-6C47-D7B10428D4B2}"/>
              </a:ext>
            </a:extLst>
          </p:cNvPr>
          <p:cNvCxnSpPr/>
          <p:nvPr/>
        </p:nvCxnSpPr>
        <p:spPr>
          <a:xfrm>
            <a:off x="4708430" y="4369941"/>
            <a:ext cx="0" cy="286482"/>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4" name="Shape7_20220715_152516">
            <a:extLst>
              <a:ext uri="{FF2B5EF4-FFF2-40B4-BE49-F238E27FC236}">
                <a16:creationId xmlns:a16="http://schemas.microsoft.com/office/drawing/2014/main" id="{FB30580A-41E8-3799-1486-0F7C8E74B024}"/>
              </a:ext>
            </a:extLst>
          </p:cNvPr>
          <p:cNvCxnSpPr/>
          <p:nvPr/>
        </p:nvCxnSpPr>
        <p:spPr>
          <a:xfrm>
            <a:off x="5787115" y="4369941"/>
            <a:ext cx="0" cy="286482"/>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5" name="Shape8_20220715_152516">
            <a:extLst>
              <a:ext uri="{FF2B5EF4-FFF2-40B4-BE49-F238E27FC236}">
                <a16:creationId xmlns:a16="http://schemas.microsoft.com/office/drawing/2014/main" id="{532958D1-2D4A-C446-6AD5-11CFC54F3DB3}"/>
              </a:ext>
            </a:extLst>
          </p:cNvPr>
          <p:cNvCxnSpPr/>
          <p:nvPr/>
        </p:nvCxnSpPr>
        <p:spPr>
          <a:xfrm>
            <a:off x="6865793" y="4369941"/>
            <a:ext cx="0" cy="286482"/>
          </a:xfrm>
          <a:prstGeom prst="straightConnector1">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aphicFrame>
        <p:nvGraphicFramePr>
          <p:cNvPr id="56" name="Shape5_20210204_150637">
            <a:extLst>
              <a:ext uri="{FF2B5EF4-FFF2-40B4-BE49-F238E27FC236}">
                <a16:creationId xmlns:a16="http://schemas.microsoft.com/office/drawing/2014/main" id="{4BD52B41-368D-5C38-DD13-A777907DDE8B}"/>
              </a:ext>
            </a:extLst>
          </p:cNvPr>
          <p:cNvGraphicFramePr/>
          <p:nvPr/>
        </p:nvGraphicFramePr>
        <p:xfrm>
          <a:off x="6428805" y="1920378"/>
          <a:ext cx="2428604" cy="1730365"/>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527872600"/>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AAD7F9-29A6-5C77-9C62-287A96CA9C73}"/>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B0CA532-6C12-DA8E-6224-8748717B609C}"/>
              </a:ext>
            </a:extLst>
          </p:cNvPr>
          <p:cNvSpPr>
            <a:spLocks noGrp="1"/>
          </p:cNvSpPr>
          <p:nvPr>
            <p:ph type="title"/>
          </p:nvPr>
        </p:nvSpPr>
        <p:spPr/>
        <p:txBody>
          <a:bodyPr/>
          <a:lstStyle/>
          <a:p>
            <a:r>
              <a:rPr lang="en-US" dirty="0"/>
              <a:t>Bar and Pie Chart with Trend Callouts</a:t>
            </a:r>
          </a:p>
        </p:txBody>
      </p:sp>
      <p:sp>
        <p:nvSpPr>
          <p:cNvPr id="5" name="Shape1_20220715_152516">
            <a:extLst>
              <a:ext uri="{FF2B5EF4-FFF2-40B4-BE49-F238E27FC236}">
                <a16:creationId xmlns:a16="http://schemas.microsoft.com/office/drawing/2014/main" id="{CD4C49EB-E197-3F3A-9E6B-8A880788EE9D}"/>
              </a:ext>
            </a:extLst>
          </p:cNvPr>
          <p:cNvSpPr/>
          <p:nvPr/>
        </p:nvSpPr>
        <p:spPr>
          <a:xfrm>
            <a:off x="221226" y="1870942"/>
            <a:ext cx="523669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6" name="Shape0_20220715_152516">
            <a:extLst>
              <a:ext uri="{FF2B5EF4-FFF2-40B4-BE49-F238E27FC236}">
                <a16:creationId xmlns:a16="http://schemas.microsoft.com/office/drawing/2014/main" id="{50E0B177-DC7F-D522-17A1-D619DB9E7EAC}"/>
              </a:ext>
            </a:extLst>
          </p:cNvPr>
          <p:cNvSpPr/>
          <p:nvPr/>
        </p:nvSpPr>
        <p:spPr>
          <a:xfrm>
            <a:off x="5580454" y="1870942"/>
            <a:ext cx="333734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7" name="Shape0_20220516_185614">
            <a:extLst>
              <a:ext uri="{FF2B5EF4-FFF2-40B4-BE49-F238E27FC236}">
                <a16:creationId xmlns:a16="http://schemas.microsoft.com/office/drawing/2014/main" id="{F42E0DFC-C6E2-100B-5C06-41BC99B7C51E}"/>
              </a:ext>
            </a:extLst>
          </p:cNvPr>
          <p:cNvSpPr/>
          <p:nvPr/>
        </p:nvSpPr>
        <p:spPr>
          <a:xfrm>
            <a:off x="221226" y="1499115"/>
            <a:ext cx="523669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sp>
        <p:nvSpPr>
          <p:cNvPr id="8" name="Shape1_20220516_185614">
            <a:extLst>
              <a:ext uri="{FF2B5EF4-FFF2-40B4-BE49-F238E27FC236}">
                <a16:creationId xmlns:a16="http://schemas.microsoft.com/office/drawing/2014/main" id="{EE0B4CCE-331C-4F6A-11F2-EB42322F6FD7}"/>
              </a:ext>
            </a:extLst>
          </p:cNvPr>
          <p:cNvSpPr/>
          <p:nvPr/>
        </p:nvSpPr>
        <p:spPr>
          <a:xfrm>
            <a:off x="5580454" y="1499115"/>
            <a:ext cx="333734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graphicFrame>
        <p:nvGraphicFramePr>
          <p:cNvPr id="9" name="Shape1_20210204_150637">
            <a:extLst>
              <a:ext uri="{FF2B5EF4-FFF2-40B4-BE49-F238E27FC236}">
                <a16:creationId xmlns:a16="http://schemas.microsoft.com/office/drawing/2014/main" id="{17CE049A-11C0-670E-0003-0069444A6FDA}"/>
              </a:ext>
            </a:extLst>
          </p:cNvPr>
          <p:cNvGraphicFramePr/>
          <p:nvPr/>
        </p:nvGraphicFramePr>
        <p:xfrm>
          <a:off x="244479" y="1941463"/>
          <a:ext cx="5132948" cy="1705281"/>
        </p:xfrm>
        <a:graphic>
          <a:graphicData uri="http://schemas.openxmlformats.org/drawingml/2006/chart">
            <c:chart xmlns:c="http://schemas.openxmlformats.org/drawingml/2006/chart" xmlns:r="http://schemas.openxmlformats.org/officeDocument/2006/relationships" r:id="rId2"/>
          </a:graphicData>
        </a:graphic>
      </p:graphicFrame>
      <p:sp>
        <p:nvSpPr>
          <p:cNvPr id="10" name="Google Shape;1760;p42">
            <a:extLst>
              <a:ext uri="{FF2B5EF4-FFF2-40B4-BE49-F238E27FC236}">
                <a16:creationId xmlns:a16="http://schemas.microsoft.com/office/drawing/2014/main" id="{97271FE9-0EB7-0529-E8D5-3A11E3D18654}"/>
              </a:ext>
            </a:extLst>
          </p:cNvPr>
          <p:cNvSpPr/>
          <p:nvPr/>
        </p:nvSpPr>
        <p:spPr>
          <a:xfrm>
            <a:off x="6382113" y="2856365"/>
            <a:ext cx="321308" cy="631428"/>
          </a:xfrm>
          <a:prstGeom prst="downArrow">
            <a:avLst>
              <a:gd name="adj1" fmla="val 50000"/>
              <a:gd name="adj2" fmla="val 50000"/>
            </a:avLst>
          </a:prstGeom>
          <a:solidFill>
            <a:srgbClr val="DA1E28"/>
          </a:solid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11" name="Google Shape;1761;p42">
            <a:extLst>
              <a:ext uri="{FF2B5EF4-FFF2-40B4-BE49-F238E27FC236}">
                <a16:creationId xmlns:a16="http://schemas.microsoft.com/office/drawing/2014/main" id="{2E5032F8-320F-DDFA-4DF1-541441C08D82}"/>
              </a:ext>
            </a:extLst>
          </p:cNvPr>
          <p:cNvSpPr/>
          <p:nvPr/>
        </p:nvSpPr>
        <p:spPr>
          <a:xfrm rot="10800000" flipH="1">
            <a:off x="6382113" y="2136697"/>
            <a:ext cx="321308" cy="631428"/>
          </a:xfrm>
          <a:prstGeom prst="downArrow">
            <a:avLst>
              <a:gd name="adj1" fmla="val 50000"/>
              <a:gd name="adj2" fmla="val 50000"/>
            </a:avLst>
          </a:prstGeom>
          <a:solidFill>
            <a:srgbClr val="24A148"/>
          </a:solid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12" name="Shape0_20220502_112004">
            <a:extLst>
              <a:ext uri="{FF2B5EF4-FFF2-40B4-BE49-F238E27FC236}">
                <a16:creationId xmlns:a16="http://schemas.microsoft.com/office/drawing/2014/main" id="{F8484E15-C146-234D-29C4-05AD290BEF9E}"/>
              </a:ext>
            </a:extLst>
          </p:cNvPr>
          <p:cNvSpPr txBox="1">
            <a:spLocks/>
          </p:cNvSpPr>
          <p:nvPr/>
        </p:nvSpPr>
        <p:spPr>
          <a:xfrm>
            <a:off x="5631598" y="2463846"/>
            <a:ext cx="736820" cy="369332"/>
          </a:xfrm>
          <a:prstGeom prst="rect">
            <a:avLst/>
          </a:prstGeom>
          <a:noFill/>
          <a:ln>
            <a:noFill/>
          </a:ln>
        </p:spPr>
        <p:txBody>
          <a:bodyPr spcFirstLastPara="1" wrap="square" lIns="0" tIns="0" rIns="0" bIns="0" anchor="t"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Insert Text Here</a:t>
            </a:r>
            <a:endParaRPr kumimoji="0" sz="900" b="0" i="0" u="none" strike="noStrike" kern="0" cap="none" spc="0" normalizeH="0" baseline="0" noProof="0" dirty="0">
              <a:ln>
                <a:noFill/>
              </a:ln>
              <a:effectLst/>
              <a:uLnTx/>
              <a:uFillTx/>
            </a:endParaRPr>
          </a:p>
        </p:txBody>
      </p:sp>
      <p:sp>
        <p:nvSpPr>
          <p:cNvPr id="13" name="Shape1_20220502_112004">
            <a:extLst>
              <a:ext uri="{FF2B5EF4-FFF2-40B4-BE49-F238E27FC236}">
                <a16:creationId xmlns:a16="http://schemas.microsoft.com/office/drawing/2014/main" id="{C8DDA683-2DC6-A74B-2602-6576FA7EAF2E}"/>
              </a:ext>
            </a:extLst>
          </p:cNvPr>
          <p:cNvSpPr txBox="1">
            <a:spLocks/>
          </p:cNvSpPr>
          <p:nvPr/>
        </p:nvSpPr>
        <p:spPr>
          <a:xfrm>
            <a:off x="5631598" y="2146806"/>
            <a:ext cx="736820" cy="274260"/>
          </a:xfrm>
          <a:prstGeom prst="rect">
            <a:avLst/>
          </a:prstGeom>
          <a:noFill/>
          <a:ln>
            <a:noFill/>
          </a:ln>
        </p:spPr>
        <p:txBody>
          <a:bodyPr spcFirstLastPara="1" wrap="square" lIns="0" tIns="44364" rIns="0" bIns="44364" anchor="b"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effectLst/>
                <a:uLnTx/>
                <a:uFillTx/>
              </a:rPr>
              <a:t>XX%</a:t>
            </a:r>
            <a:endParaRPr kumimoji="0" sz="900" b="0" i="0" u="none" strike="noStrike" kern="0" cap="none" spc="0" normalizeH="0" baseline="0" noProof="0" dirty="0">
              <a:ln>
                <a:noFill/>
              </a:ln>
              <a:effectLst/>
              <a:uLnTx/>
              <a:uFillTx/>
            </a:endParaRPr>
          </a:p>
        </p:txBody>
      </p:sp>
      <p:sp>
        <p:nvSpPr>
          <p:cNvPr id="14" name="Shape2_20220502_112004">
            <a:extLst>
              <a:ext uri="{FF2B5EF4-FFF2-40B4-BE49-F238E27FC236}">
                <a16:creationId xmlns:a16="http://schemas.microsoft.com/office/drawing/2014/main" id="{CA3C37AA-4B83-FCA7-C403-DF8D1C19DF7B}"/>
              </a:ext>
            </a:extLst>
          </p:cNvPr>
          <p:cNvSpPr txBox="1">
            <a:spLocks/>
          </p:cNvSpPr>
          <p:nvPr/>
        </p:nvSpPr>
        <p:spPr>
          <a:xfrm>
            <a:off x="5631598" y="3229557"/>
            <a:ext cx="736820" cy="369332"/>
          </a:xfrm>
          <a:prstGeom prst="rect">
            <a:avLst/>
          </a:prstGeom>
          <a:noFill/>
          <a:ln>
            <a:noFill/>
          </a:ln>
        </p:spPr>
        <p:txBody>
          <a:bodyPr spcFirstLastPara="1" wrap="square" lIns="0" tIns="0" rIns="0" bIns="0" anchor="t"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Insert Text Here</a:t>
            </a:r>
            <a:endParaRPr kumimoji="0" sz="900" b="0" i="0" u="none" strike="noStrike" kern="0" cap="none" spc="0" normalizeH="0" baseline="0" noProof="0" dirty="0">
              <a:ln>
                <a:noFill/>
              </a:ln>
              <a:effectLst/>
              <a:uLnTx/>
              <a:uFillTx/>
            </a:endParaRPr>
          </a:p>
        </p:txBody>
      </p:sp>
      <p:sp>
        <p:nvSpPr>
          <p:cNvPr id="15" name="Shape3_20220502_112004">
            <a:extLst>
              <a:ext uri="{FF2B5EF4-FFF2-40B4-BE49-F238E27FC236}">
                <a16:creationId xmlns:a16="http://schemas.microsoft.com/office/drawing/2014/main" id="{5B4058D1-8EC1-68E5-EDFE-6F9712822179}"/>
              </a:ext>
            </a:extLst>
          </p:cNvPr>
          <p:cNvSpPr txBox="1">
            <a:spLocks/>
          </p:cNvSpPr>
          <p:nvPr/>
        </p:nvSpPr>
        <p:spPr>
          <a:xfrm>
            <a:off x="5631598" y="2912516"/>
            <a:ext cx="736820" cy="274260"/>
          </a:xfrm>
          <a:prstGeom prst="rect">
            <a:avLst/>
          </a:prstGeom>
          <a:noFill/>
          <a:ln>
            <a:noFill/>
          </a:ln>
        </p:spPr>
        <p:txBody>
          <a:bodyPr spcFirstLastPara="1" wrap="square" lIns="0" tIns="44364" rIns="0" bIns="44364" anchor="b"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effectLst/>
                <a:uLnTx/>
                <a:uFillTx/>
              </a:rPr>
              <a:t>XX%</a:t>
            </a:r>
            <a:endParaRPr kumimoji="0" sz="900" b="0" i="0" u="none" strike="noStrike" kern="0" cap="none" spc="0" normalizeH="0" baseline="0" noProof="0" dirty="0">
              <a:ln>
                <a:noFill/>
              </a:ln>
              <a:effectLst/>
              <a:uLnTx/>
              <a:uFillTx/>
            </a:endParaRPr>
          </a:p>
        </p:txBody>
      </p:sp>
      <p:graphicFrame>
        <p:nvGraphicFramePr>
          <p:cNvPr id="56" name="Shape5_20210204_150637">
            <a:extLst>
              <a:ext uri="{FF2B5EF4-FFF2-40B4-BE49-F238E27FC236}">
                <a16:creationId xmlns:a16="http://schemas.microsoft.com/office/drawing/2014/main" id="{8375F1D9-5F7B-8F1E-8F9A-181373106D34}"/>
              </a:ext>
            </a:extLst>
          </p:cNvPr>
          <p:cNvGraphicFramePr/>
          <p:nvPr>
            <p:extLst>
              <p:ext uri="{D42A27DB-BD31-4B8C-83A1-F6EECF244321}">
                <p14:modId xmlns:p14="http://schemas.microsoft.com/office/powerpoint/2010/main" val="2788196151"/>
              </p:ext>
            </p:extLst>
          </p:nvPr>
        </p:nvGraphicFramePr>
        <p:xfrm>
          <a:off x="6428805" y="1920378"/>
          <a:ext cx="2428604" cy="1730365"/>
        </p:xfrm>
        <a:graphic>
          <a:graphicData uri="http://schemas.openxmlformats.org/drawingml/2006/chart">
            <c:chart xmlns:c="http://schemas.openxmlformats.org/drawingml/2006/chart" xmlns:r="http://schemas.openxmlformats.org/officeDocument/2006/relationships" r:id="rId3"/>
          </a:graphicData>
        </a:graphic>
      </p:graphicFrame>
      <p:grpSp>
        <p:nvGrpSpPr>
          <p:cNvPr id="74" name="Group 73">
            <a:extLst>
              <a:ext uri="{FF2B5EF4-FFF2-40B4-BE49-F238E27FC236}">
                <a16:creationId xmlns:a16="http://schemas.microsoft.com/office/drawing/2014/main" id="{D71C41A0-6994-EA0F-A6E2-5DFD168D5CB5}"/>
              </a:ext>
            </a:extLst>
          </p:cNvPr>
          <p:cNvGrpSpPr/>
          <p:nvPr/>
        </p:nvGrpSpPr>
        <p:grpSpPr>
          <a:xfrm>
            <a:off x="221226" y="3919193"/>
            <a:ext cx="8696568" cy="2218146"/>
            <a:chOff x="221226" y="3899468"/>
            <a:chExt cx="8696568" cy="2218146"/>
          </a:xfrm>
        </p:grpSpPr>
        <p:sp>
          <p:nvSpPr>
            <p:cNvPr id="3" name="Shape0_20220715_152516">
              <a:extLst>
                <a:ext uri="{FF2B5EF4-FFF2-40B4-BE49-F238E27FC236}">
                  <a16:creationId xmlns:a16="http://schemas.microsoft.com/office/drawing/2014/main" id="{7B9FFA22-DCF2-30FD-0D5D-65FA8F8DCCFB}"/>
                </a:ext>
              </a:extLst>
            </p:cNvPr>
            <p:cNvSpPr/>
            <p:nvPr/>
          </p:nvSpPr>
          <p:spPr>
            <a:xfrm>
              <a:off x="221226" y="4271295"/>
              <a:ext cx="426748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200025" indent="-129778">
                <a:spcAft>
                  <a:spcPts val="600"/>
                </a:spcAft>
                <a:buFont typeface="Arial" panose="020B0604020202020204" pitchFamily="34" charset="0"/>
                <a:buChar char="•"/>
              </a:pPr>
              <a:r>
                <a:rPr lang="en-US" sz="900" dirty="0"/>
                <a:t>Lorem ipsum dolor sit amet, consectetur adipiscing elit. Ut tempor, quam et mattis </a:t>
              </a:r>
            </a:p>
            <a:p>
              <a:pPr marL="200025" indent="-129778">
                <a:spcAft>
                  <a:spcPts val="600"/>
                </a:spcAft>
                <a:buFont typeface="Arial" panose="020B0604020202020204" pitchFamily="34" charset="0"/>
                <a:buChar char="•"/>
              </a:pPr>
              <a:r>
                <a:rPr lang="en-US" sz="900" dirty="0"/>
                <a:t>Lorem ipsum dolor sit amet, consectetur adipiscing elit. Ut tempor, quam et mattis pulvinar, mauris ligula suscipit arcu, sed elementum</a:t>
              </a:r>
            </a:p>
            <a:p>
              <a:pPr marL="200025" indent="-129778">
                <a:spcAft>
                  <a:spcPts val="600"/>
                </a:spcAft>
                <a:buFont typeface="Arial" panose="020B0604020202020204" pitchFamily="34" charset="0"/>
                <a:buChar char="•"/>
              </a:pPr>
              <a:r>
                <a:rPr lang="en-US" sz="900" dirty="0"/>
                <a:t>Lorem ipsum dolor sit amet, consectetur adipiscing elit. Ut tempor, quam et mattis pulvinar, mauris ligula suscipit arcu, sed elementum</a:t>
              </a:r>
            </a:p>
          </p:txBody>
        </p:sp>
        <p:sp>
          <p:nvSpPr>
            <p:cNvPr id="4" name="Shape1_20220516_185614">
              <a:extLst>
                <a:ext uri="{FF2B5EF4-FFF2-40B4-BE49-F238E27FC236}">
                  <a16:creationId xmlns:a16="http://schemas.microsoft.com/office/drawing/2014/main" id="{1A5EF0F1-5FEC-5230-9EB4-56910A0C9D38}"/>
                </a:ext>
              </a:extLst>
            </p:cNvPr>
            <p:cNvSpPr/>
            <p:nvPr/>
          </p:nvSpPr>
          <p:spPr>
            <a:xfrm>
              <a:off x="221226" y="3899468"/>
              <a:ext cx="426748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sp>
          <p:nvSpPr>
            <p:cNvPr id="66" name="Shape0_20220715_152516">
              <a:extLst>
                <a:ext uri="{FF2B5EF4-FFF2-40B4-BE49-F238E27FC236}">
                  <a16:creationId xmlns:a16="http://schemas.microsoft.com/office/drawing/2014/main" id="{4A19982A-A9DA-128E-B574-CED396D4317A}"/>
                </a:ext>
              </a:extLst>
            </p:cNvPr>
            <p:cNvSpPr/>
            <p:nvPr/>
          </p:nvSpPr>
          <p:spPr>
            <a:xfrm>
              <a:off x="4650314" y="4271295"/>
              <a:ext cx="426748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200025" indent="-129778">
                <a:spcAft>
                  <a:spcPts val="600"/>
                </a:spcAft>
                <a:buFont typeface="Arial" panose="020B0604020202020204" pitchFamily="34" charset="0"/>
                <a:buChar char="•"/>
              </a:pPr>
              <a:r>
                <a:rPr lang="en-US" sz="900" dirty="0"/>
                <a:t>Lorem ipsum dolor sit amet, consectetur adipiscing elit. Ut tempor, quam et mattis </a:t>
              </a:r>
            </a:p>
            <a:p>
              <a:pPr marL="200025" indent="-129778">
                <a:spcAft>
                  <a:spcPts val="600"/>
                </a:spcAft>
                <a:buFont typeface="Arial" panose="020B0604020202020204" pitchFamily="34" charset="0"/>
                <a:buChar char="•"/>
              </a:pPr>
              <a:r>
                <a:rPr lang="en-US" sz="900" dirty="0"/>
                <a:t>Lorem ipsum dolor sit amet, consectetur adipiscing elit. Ut tempor, quam et mattis pulvinar, mauris ligula suscipit arcu, sed elementum</a:t>
              </a:r>
            </a:p>
            <a:p>
              <a:pPr marL="200025" indent="-129778">
                <a:spcAft>
                  <a:spcPts val="600"/>
                </a:spcAft>
                <a:buFont typeface="Arial" panose="020B0604020202020204" pitchFamily="34" charset="0"/>
                <a:buChar char="•"/>
              </a:pPr>
              <a:r>
                <a:rPr lang="en-US" sz="900" dirty="0"/>
                <a:t>Lorem ipsum dolor sit amet, consectetur adipiscing elit. Ut tempor, quam et mattis pulvinar, mauris ligula suscipit arcu, sed elementum</a:t>
              </a:r>
            </a:p>
          </p:txBody>
        </p:sp>
        <p:sp>
          <p:nvSpPr>
            <p:cNvPr id="67" name="Shape1_20220516_185614">
              <a:extLst>
                <a:ext uri="{FF2B5EF4-FFF2-40B4-BE49-F238E27FC236}">
                  <a16:creationId xmlns:a16="http://schemas.microsoft.com/office/drawing/2014/main" id="{FD1846DC-9156-486F-8278-151759CD80E0}"/>
                </a:ext>
              </a:extLst>
            </p:cNvPr>
            <p:cNvSpPr/>
            <p:nvPr/>
          </p:nvSpPr>
          <p:spPr>
            <a:xfrm>
              <a:off x="4650314" y="3899468"/>
              <a:ext cx="426748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grpSp>
    </p:spTree>
    <p:extLst>
      <p:ext uri="{BB962C8B-B14F-4D97-AF65-F5344CB8AC3E}">
        <p14:creationId xmlns:p14="http://schemas.microsoft.com/office/powerpoint/2010/main" val="2408439526"/>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0D4DD16-092A-DE3E-E846-8BCEA86AE35F}"/>
            </a:ext>
          </a:extLst>
        </p:cNvPr>
        <p:cNvGrpSpPr/>
        <p:nvPr/>
      </p:nvGrpSpPr>
      <p:grpSpPr>
        <a:xfrm>
          <a:off x="0" y="0"/>
          <a:ext cx="0" cy="0"/>
          <a:chOff x="0" y="0"/>
          <a:chExt cx="0" cy="0"/>
        </a:xfrm>
      </p:grpSpPr>
      <p:sp>
        <p:nvSpPr>
          <p:cNvPr id="18" name="Shape0_20220715_152516">
            <a:extLst>
              <a:ext uri="{FF2B5EF4-FFF2-40B4-BE49-F238E27FC236}">
                <a16:creationId xmlns:a16="http://schemas.microsoft.com/office/drawing/2014/main" id="{26E8E62A-55C6-01D4-8D69-1CF8860DAC3D}"/>
              </a:ext>
            </a:extLst>
          </p:cNvPr>
          <p:cNvSpPr/>
          <p:nvPr/>
        </p:nvSpPr>
        <p:spPr>
          <a:xfrm>
            <a:off x="221226" y="1870942"/>
            <a:ext cx="426748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200025" indent="-129778">
              <a:spcAft>
                <a:spcPts val="600"/>
              </a:spcAft>
              <a:buFont typeface="Arial" panose="020B0604020202020204" pitchFamily="34" charset="0"/>
              <a:buChar char="•"/>
            </a:pPr>
            <a:endParaRPr lang="en-US" sz="900" dirty="0"/>
          </a:p>
        </p:txBody>
      </p:sp>
      <p:sp>
        <p:nvSpPr>
          <p:cNvPr id="2" name="Title 1">
            <a:extLst>
              <a:ext uri="{FF2B5EF4-FFF2-40B4-BE49-F238E27FC236}">
                <a16:creationId xmlns:a16="http://schemas.microsoft.com/office/drawing/2014/main" id="{772F7003-F5D4-17AF-98B5-E91B33035BBC}"/>
              </a:ext>
            </a:extLst>
          </p:cNvPr>
          <p:cNvSpPr>
            <a:spLocks noGrp="1"/>
          </p:cNvSpPr>
          <p:nvPr>
            <p:ph type="title"/>
          </p:nvPr>
        </p:nvSpPr>
        <p:spPr/>
        <p:txBody>
          <a:bodyPr/>
          <a:lstStyle/>
          <a:p>
            <a:r>
              <a:rPr lang="en-US" dirty="0"/>
              <a:t>Four Bar Charts Grid</a:t>
            </a:r>
          </a:p>
        </p:txBody>
      </p:sp>
      <p:sp>
        <p:nvSpPr>
          <p:cNvPr id="3" name="Shape0_20220715_152516">
            <a:extLst>
              <a:ext uri="{FF2B5EF4-FFF2-40B4-BE49-F238E27FC236}">
                <a16:creationId xmlns:a16="http://schemas.microsoft.com/office/drawing/2014/main" id="{86844D1E-6663-DBF5-E9D9-46AB50CADD2A}"/>
              </a:ext>
            </a:extLst>
          </p:cNvPr>
          <p:cNvSpPr/>
          <p:nvPr/>
        </p:nvSpPr>
        <p:spPr>
          <a:xfrm>
            <a:off x="221226" y="4291020"/>
            <a:ext cx="426748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200025" indent="-129778">
              <a:spcAft>
                <a:spcPts val="600"/>
              </a:spcAft>
              <a:buFont typeface="Arial" panose="020B0604020202020204" pitchFamily="34" charset="0"/>
              <a:buChar char="•"/>
            </a:pPr>
            <a:endParaRPr lang="en-US" sz="900" dirty="0"/>
          </a:p>
        </p:txBody>
      </p:sp>
      <p:sp>
        <p:nvSpPr>
          <p:cNvPr id="4" name="Shape1_20220516_185614">
            <a:extLst>
              <a:ext uri="{FF2B5EF4-FFF2-40B4-BE49-F238E27FC236}">
                <a16:creationId xmlns:a16="http://schemas.microsoft.com/office/drawing/2014/main" id="{41C3E38B-786E-5544-71C6-ACFDD388608F}"/>
              </a:ext>
            </a:extLst>
          </p:cNvPr>
          <p:cNvSpPr/>
          <p:nvPr/>
        </p:nvSpPr>
        <p:spPr>
          <a:xfrm>
            <a:off x="221226" y="3919193"/>
            <a:ext cx="426748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sp>
        <p:nvSpPr>
          <p:cNvPr id="66" name="Shape0_20220715_152516">
            <a:extLst>
              <a:ext uri="{FF2B5EF4-FFF2-40B4-BE49-F238E27FC236}">
                <a16:creationId xmlns:a16="http://schemas.microsoft.com/office/drawing/2014/main" id="{549A93A3-3AFC-5BC1-EF23-5D01F16892F9}"/>
              </a:ext>
            </a:extLst>
          </p:cNvPr>
          <p:cNvSpPr/>
          <p:nvPr/>
        </p:nvSpPr>
        <p:spPr>
          <a:xfrm>
            <a:off x="4671478" y="4298432"/>
            <a:ext cx="426748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200025" indent="-129778">
              <a:spcAft>
                <a:spcPts val="600"/>
              </a:spcAft>
              <a:buFont typeface="Arial" panose="020B0604020202020204" pitchFamily="34" charset="0"/>
              <a:buChar char="•"/>
            </a:pPr>
            <a:endParaRPr lang="en-US" sz="900" dirty="0"/>
          </a:p>
        </p:txBody>
      </p:sp>
      <p:sp>
        <p:nvSpPr>
          <p:cNvPr id="67" name="Shape1_20220516_185614">
            <a:extLst>
              <a:ext uri="{FF2B5EF4-FFF2-40B4-BE49-F238E27FC236}">
                <a16:creationId xmlns:a16="http://schemas.microsoft.com/office/drawing/2014/main" id="{26987B1F-0944-1921-550D-594637018B1F}"/>
              </a:ext>
            </a:extLst>
          </p:cNvPr>
          <p:cNvSpPr/>
          <p:nvPr/>
        </p:nvSpPr>
        <p:spPr>
          <a:xfrm>
            <a:off x="4650314" y="3919193"/>
            <a:ext cx="426748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sp>
        <p:nvSpPr>
          <p:cNvPr id="19" name="Shape1_20220516_185614">
            <a:extLst>
              <a:ext uri="{FF2B5EF4-FFF2-40B4-BE49-F238E27FC236}">
                <a16:creationId xmlns:a16="http://schemas.microsoft.com/office/drawing/2014/main" id="{DB6CDA65-AF12-A26A-EC22-FD1EFB7ADAAA}"/>
              </a:ext>
            </a:extLst>
          </p:cNvPr>
          <p:cNvSpPr/>
          <p:nvPr/>
        </p:nvSpPr>
        <p:spPr>
          <a:xfrm>
            <a:off x="221226" y="1499115"/>
            <a:ext cx="426748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sp>
        <p:nvSpPr>
          <p:cNvPr id="20" name="Shape0_20220715_152516">
            <a:extLst>
              <a:ext uri="{FF2B5EF4-FFF2-40B4-BE49-F238E27FC236}">
                <a16:creationId xmlns:a16="http://schemas.microsoft.com/office/drawing/2014/main" id="{0FBB35C9-163F-22D5-D5E3-3DCBA6A9113A}"/>
              </a:ext>
            </a:extLst>
          </p:cNvPr>
          <p:cNvSpPr/>
          <p:nvPr/>
        </p:nvSpPr>
        <p:spPr>
          <a:xfrm>
            <a:off x="4650314" y="1870942"/>
            <a:ext cx="426748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200025" indent="-129778">
              <a:spcAft>
                <a:spcPts val="600"/>
              </a:spcAft>
              <a:buFont typeface="Arial" panose="020B0604020202020204" pitchFamily="34" charset="0"/>
              <a:buChar char="•"/>
            </a:pPr>
            <a:endParaRPr lang="en-US" sz="900" dirty="0"/>
          </a:p>
        </p:txBody>
      </p:sp>
      <p:sp>
        <p:nvSpPr>
          <p:cNvPr id="21" name="Shape1_20220516_185614">
            <a:extLst>
              <a:ext uri="{FF2B5EF4-FFF2-40B4-BE49-F238E27FC236}">
                <a16:creationId xmlns:a16="http://schemas.microsoft.com/office/drawing/2014/main" id="{30A88C7F-C29C-A1AF-9D70-14C90F26B352}"/>
              </a:ext>
            </a:extLst>
          </p:cNvPr>
          <p:cNvSpPr/>
          <p:nvPr/>
        </p:nvSpPr>
        <p:spPr>
          <a:xfrm>
            <a:off x="4650314" y="1499115"/>
            <a:ext cx="426748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graphicFrame>
        <p:nvGraphicFramePr>
          <p:cNvPr id="23" name="Shape1_20210204_150637">
            <a:extLst>
              <a:ext uri="{FF2B5EF4-FFF2-40B4-BE49-F238E27FC236}">
                <a16:creationId xmlns:a16="http://schemas.microsoft.com/office/drawing/2014/main" id="{92EF1F1A-37E6-5C19-B994-E9B8591688BF}"/>
              </a:ext>
            </a:extLst>
          </p:cNvPr>
          <p:cNvGraphicFramePr/>
          <p:nvPr>
            <p:extLst>
              <p:ext uri="{D42A27DB-BD31-4B8C-83A1-F6EECF244321}">
                <p14:modId xmlns:p14="http://schemas.microsoft.com/office/powerpoint/2010/main" val="581275479"/>
              </p:ext>
            </p:extLst>
          </p:nvPr>
        </p:nvGraphicFramePr>
        <p:xfrm>
          <a:off x="345311" y="2070007"/>
          <a:ext cx="4019309" cy="1094903"/>
        </p:xfrm>
        <a:graphic>
          <a:graphicData uri="http://schemas.openxmlformats.org/drawingml/2006/chart">
            <c:chart xmlns:c="http://schemas.openxmlformats.org/drawingml/2006/chart" xmlns:r="http://schemas.openxmlformats.org/officeDocument/2006/relationships" r:id="rId2"/>
          </a:graphicData>
        </a:graphic>
      </p:graphicFrame>
      <p:sp>
        <p:nvSpPr>
          <p:cNvPr id="26" name="TextBox 25">
            <a:extLst>
              <a:ext uri="{FF2B5EF4-FFF2-40B4-BE49-F238E27FC236}">
                <a16:creationId xmlns:a16="http://schemas.microsoft.com/office/drawing/2014/main" id="{8A789CC6-B444-A264-576D-D4CD7F57D3DF}"/>
              </a:ext>
            </a:extLst>
          </p:cNvPr>
          <p:cNvSpPr txBox="1"/>
          <p:nvPr/>
        </p:nvSpPr>
        <p:spPr>
          <a:xfrm>
            <a:off x="425126" y="3195234"/>
            <a:ext cx="3859678" cy="358697"/>
          </a:xfrm>
          <a:prstGeom prst="rect">
            <a:avLst/>
          </a:prstGeom>
          <a:noFill/>
        </p:spPr>
        <p:txBody>
          <a:bodyPr wrap="square" lIns="0" tIns="0" rIns="0" bIns="0" rtlCol="0">
            <a:normAutofit/>
          </a:bodyPr>
          <a:lstStyle/>
          <a:p>
            <a:pPr marL="0" lvl="1">
              <a:spcAft>
                <a:spcPts val="1200"/>
              </a:spcAft>
              <a:buClr>
                <a:schemeClr val="tx1"/>
              </a:buClr>
              <a:buSzPct val="100000"/>
            </a:pPr>
            <a:r>
              <a:rPr lang="en-US" sz="900" b="1" dirty="0">
                <a:solidFill>
                  <a:schemeClr val="tx1">
                    <a:lumMod val="100000"/>
                  </a:schemeClr>
                </a:solidFill>
                <a:sym typeface="Trebuchet MS" panose="020B0603020202020204" pitchFamily="34" charset="0"/>
              </a:rPr>
              <a:t>Lorem ipsum dolor sit amet</a:t>
            </a:r>
            <a:r>
              <a:rPr lang="en-US" sz="900" dirty="0">
                <a:solidFill>
                  <a:schemeClr val="tx1">
                    <a:lumMod val="100000"/>
                  </a:schemeClr>
                </a:solidFill>
                <a:sym typeface="Trebuchet MS" panose="020B0603020202020204" pitchFamily="34" charset="0"/>
              </a:rPr>
              <a:t>, consectetur adipiscing elit. Ut tempor, quam et mattis pulvinar, mauris ligula suscipit arcu, sed</a:t>
            </a:r>
          </a:p>
        </p:txBody>
      </p:sp>
      <p:graphicFrame>
        <p:nvGraphicFramePr>
          <p:cNvPr id="27" name="Shape1_20210204_150637">
            <a:extLst>
              <a:ext uri="{FF2B5EF4-FFF2-40B4-BE49-F238E27FC236}">
                <a16:creationId xmlns:a16="http://schemas.microsoft.com/office/drawing/2014/main" id="{2DC4D253-FA04-5F52-99C7-26D2DB657BF7}"/>
              </a:ext>
            </a:extLst>
          </p:cNvPr>
          <p:cNvGraphicFramePr/>
          <p:nvPr>
            <p:extLst>
              <p:ext uri="{D42A27DB-BD31-4B8C-83A1-F6EECF244321}">
                <p14:modId xmlns:p14="http://schemas.microsoft.com/office/powerpoint/2010/main" val="3938216389"/>
              </p:ext>
            </p:extLst>
          </p:nvPr>
        </p:nvGraphicFramePr>
        <p:xfrm>
          <a:off x="4774400" y="2070007"/>
          <a:ext cx="4019309" cy="1094903"/>
        </p:xfrm>
        <a:graphic>
          <a:graphicData uri="http://schemas.openxmlformats.org/drawingml/2006/chart">
            <c:chart xmlns:c="http://schemas.openxmlformats.org/drawingml/2006/chart" xmlns:r="http://schemas.openxmlformats.org/officeDocument/2006/relationships" r:id="rId3"/>
          </a:graphicData>
        </a:graphic>
      </p:graphicFrame>
      <p:sp>
        <p:nvSpPr>
          <p:cNvPr id="28" name="TextBox 27">
            <a:extLst>
              <a:ext uri="{FF2B5EF4-FFF2-40B4-BE49-F238E27FC236}">
                <a16:creationId xmlns:a16="http://schemas.microsoft.com/office/drawing/2014/main" id="{0E0FBF4B-565F-E94D-75E1-6F39203E06D9}"/>
              </a:ext>
            </a:extLst>
          </p:cNvPr>
          <p:cNvSpPr txBox="1"/>
          <p:nvPr/>
        </p:nvSpPr>
        <p:spPr>
          <a:xfrm>
            <a:off x="4854214" y="3195234"/>
            <a:ext cx="3859678" cy="358697"/>
          </a:xfrm>
          <a:prstGeom prst="rect">
            <a:avLst/>
          </a:prstGeom>
          <a:noFill/>
        </p:spPr>
        <p:txBody>
          <a:bodyPr wrap="square" lIns="0" tIns="0" rIns="0" bIns="0" rtlCol="0">
            <a:normAutofit/>
          </a:bodyPr>
          <a:lstStyle/>
          <a:p>
            <a:pPr marL="0" lvl="1">
              <a:spcAft>
                <a:spcPts val="1200"/>
              </a:spcAft>
              <a:buClr>
                <a:schemeClr val="tx1"/>
              </a:buClr>
              <a:buSzPct val="100000"/>
            </a:pPr>
            <a:r>
              <a:rPr lang="en-US" sz="900" b="1" dirty="0">
                <a:solidFill>
                  <a:schemeClr val="tx1">
                    <a:lumMod val="100000"/>
                  </a:schemeClr>
                </a:solidFill>
                <a:sym typeface="Trebuchet MS" panose="020B0603020202020204" pitchFamily="34" charset="0"/>
              </a:rPr>
              <a:t>Lorem ipsum dolor sit amet</a:t>
            </a:r>
            <a:r>
              <a:rPr lang="en-US" sz="900" dirty="0">
                <a:solidFill>
                  <a:schemeClr val="tx1">
                    <a:lumMod val="100000"/>
                  </a:schemeClr>
                </a:solidFill>
                <a:sym typeface="Trebuchet MS" panose="020B0603020202020204" pitchFamily="34" charset="0"/>
              </a:rPr>
              <a:t>, consectetur adipiscing elit. Ut tempor, quam et mattis pulvinar, mauris ligula suscipit arcu, sed</a:t>
            </a:r>
          </a:p>
        </p:txBody>
      </p:sp>
      <p:graphicFrame>
        <p:nvGraphicFramePr>
          <p:cNvPr id="29" name="Shape1_20210204_150637">
            <a:extLst>
              <a:ext uri="{FF2B5EF4-FFF2-40B4-BE49-F238E27FC236}">
                <a16:creationId xmlns:a16="http://schemas.microsoft.com/office/drawing/2014/main" id="{D195500B-A228-2E82-DD8C-FBB630BE0543}"/>
              </a:ext>
            </a:extLst>
          </p:cNvPr>
          <p:cNvGraphicFramePr/>
          <p:nvPr>
            <p:extLst>
              <p:ext uri="{D42A27DB-BD31-4B8C-83A1-F6EECF244321}">
                <p14:modId xmlns:p14="http://schemas.microsoft.com/office/powerpoint/2010/main" val="3312560008"/>
              </p:ext>
            </p:extLst>
          </p:nvPr>
        </p:nvGraphicFramePr>
        <p:xfrm>
          <a:off x="345311" y="4472217"/>
          <a:ext cx="4019309" cy="1094903"/>
        </p:xfrm>
        <a:graphic>
          <a:graphicData uri="http://schemas.openxmlformats.org/drawingml/2006/chart">
            <c:chart xmlns:c="http://schemas.openxmlformats.org/drawingml/2006/chart" xmlns:r="http://schemas.openxmlformats.org/officeDocument/2006/relationships" r:id="rId4"/>
          </a:graphicData>
        </a:graphic>
      </p:graphicFrame>
      <p:sp>
        <p:nvSpPr>
          <p:cNvPr id="30" name="TextBox 29">
            <a:extLst>
              <a:ext uri="{FF2B5EF4-FFF2-40B4-BE49-F238E27FC236}">
                <a16:creationId xmlns:a16="http://schemas.microsoft.com/office/drawing/2014/main" id="{1C42BAA8-2B24-565B-2172-374AA604823F}"/>
              </a:ext>
            </a:extLst>
          </p:cNvPr>
          <p:cNvSpPr txBox="1"/>
          <p:nvPr/>
        </p:nvSpPr>
        <p:spPr>
          <a:xfrm>
            <a:off x="425126" y="5597444"/>
            <a:ext cx="3859678" cy="358697"/>
          </a:xfrm>
          <a:prstGeom prst="rect">
            <a:avLst/>
          </a:prstGeom>
          <a:noFill/>
        </p:spPr>
        <p:txBody>
          <a:bodyPr wrap="square" lIns="0" tIns="0" rIns="0" bIns="0" rtlCol="0">
            <a:normAutofit/>
          </a:bodyPr>
          <a:lstStyle/>
          <a:p>
            <a:pPr marL="0" lvl="1">
              <a:spcAft>
                <a:spcPts val="1200"/>
              </a:spcAft>
              <a:buClr>
                <a:schemeClr val="tx1"/>
              </a:buClr>
              <a:buSzPct val="100000"/>
            </a:pPr>
            <a:r>
              <a:rPr lang="en-US" sz="900" b="1" dirty="0">
                <a:solidFill>
                  <a:schemeClr val="tx1">
                    <a:lumMod val="100000"/>
                  </a:schemeClr>
                </a:solidFill>
                <a:sym typeface="Trebuchet MS" panose="020B0603020202020204" pitchFamily="34" charset="0"/>
              </a:rPr>
              <a:t>Lorem ipsum dolor sit amet</a:t>
            </a:r>
            <a:r>
              <a:rPr lang="en-US" sz="900" dirty="0">
                <a:solidFill>
                  <a:schemeClr val="tx1">
                    <a:lumMod val="100000"/>
                  </a:schemeClr>
                </a:solidFill>
                <a:sym typeface="Trebuchet MS" panose="020B0603020202020204" pitchFamily="34" charset="0"/>
              </a:rPr>
              <a:t>, consectetur adipiscing elit. Ut tempor, quam et mattis pulvinar, mauris ligula suscipit arcu, sed</a:t>
            </a:r>
          </a:p>
        </p:txBody>
      </p:sp>
      <p:graphicFrame>
        <p:nvGraphicFramePr>
          <p:cNvPr id="31" name="Shape1_20210204_150637">
            <a:extLst>
              <a:ext uri="{FF2B5EF4-FFF2-40B4-BE49-F238E27FC236}">
                <a16:creationId xmlns:a16="http://schemas.microsoft.com/office/drawing/2014/main" id="{91E5A807-7321-84C2-FC84-F9731901CA2F}"/>
              </a:ext>
            </a:extLst>
          </p:cNvPr>
          <p:cNvGraphicFramePr/>
          <p:nvPr>
            <p:extLst>
              <p:ext uri="{D42A27DB-BD31-4B8C-83A1-F6EECF244321}">
                <p14:modId xmlns:p14="http://schemas.microsoft.com/office/powerpoint/2010/main" val="3020216644"/>
              </p:ext>
            </p:extLst>
          </p:nvPr>
        </p:nvGraphicFramePr>
        <p:xfrm>
          <a:off x="4774400" y="4472217"/>
          <a:ext cx="4019309" cy="1094903"/>
        </p:xfrm>
        <a:graphic>
          <a:graphicData uri="http://schemas.openxmlformats.org/drawingml/2006/chart">
            <c:chart xmlns:c="http://schemas.openxmlformats.org/drawingml/2006/chart" xmlns:r="http://schemas.openxmlformats.org/officeDocument/2006/relationships" r:id="rId5"/>
          </a:graphicData>
        </a:graphic>
      </p:graphicFrame>
      <p:sp>
        <p:nvSpPr>
          <p:cNvPr id="32" name="TextBox 31">
            <a:extLst>
              <a:ext uri="{FF2B5EF4-FFF2-40B4-BE49-F238E27FC236}">
                <a16:creationId xmlns:a16="http://schemas.microsoft.com/office/drawing/2014/main" id="{F5CE523A-0BF4-B255-69E2-6D6DC8D4C441}"/>
              </a:ext>
            </a:extLst>
          </p:cNvPr>
          <p:cNvSpPr txBox="1"/>
          <p:nvPr/>
        </p:nvSpPr>
        <p:spPr>
          <a:xfrm>
            <a:off x="4854214" y="5597444"/>
            <a:ext cx="3859678" cy="358697"/>
          </a:xfrm>
          <a:prstGeom prst="rect">
            <a:avLst/>
          </a:prstGeom>
          <a:noFill/>
        </p:spPr>
        <p:txBody>
          <a:bodyPr wrap="square" lIns="0" tIns="0" rIns="0" bIns="0" rtlCol="0">
            <a:normAutofit/>
          </a:bodyPr>
          <a:lstStyle/>
          <a:p>
            <a:pPr marL="0" lvl="1">
              <a:spcAft>
                <a:spcPts val="1200"/>
              </a:spcAft>
              <a:buClr>
                <a:schemeClr val="tx1"/>
              </a:buClr>
              <a:buSzPct val="100000"/>
            </a:pPr>
            <a:r>
              <a:rPr lang="en-US" sz="900" b="1" dirty="0">
                <a:solidFill>
                  <a:schemeClr val="tx1">
                    <a:lumMod val="100000"/>
                  </a:schemeClr>
                </a:solidFill>
                <a:sym typeface="Trebuchet MS" panose="020B0603020202020204" pitchFamily="34" charset="0"/>
              </a:rPr>
              <a:t>Lorem ipsum dolor sit amet</a:t>
            </a:r>
            <a:r>
              <a:rPr lang="en-US" sz="900" dirty="0">
                <a:solidFill>
                  <a:schemeClr val="tx1">
                    <a:lumMod val="100000"/>
                  </a:schemeClr>
                </a:solidFill>
                <a:sym typeface="Trebuchet MS" panose="020B0603020202020204" pitchFamily="34" charset="0"/>
              </a:rPr>
              <a:t>, consectetur adipiscing elit. Ut tempor, quam et mattis pulvinar, mauris ligula suscipit arcu, sed</a:t>
            </a:r>
          </a:p>
        </p:txBody>
      </p:sp>
    </p:spTree>
    <p:extLst>
      <p:ext uri="{BB962C8B-B14F-4D97-AF65-F5344CB8AC3E}">
        <p14:creationId xmlns:p14="http://schemas.microsoft.com/office/powerpoint/2010/main" val="2280019136"/>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A72B39-394C-10B9-78C8-7D8C34DE6CC9}"/>
            </a:ext>
          </a:extLst>
        </p:cNvPr>
        <p:cNvGrpSpPr/>
        <p:nvPr/>
      </p:nvGrpSpPr>
      <p:grpSpPr>
        <a:xfrm>
          <a:off x="0" y="0"/>
          <a:ext cx="0" cy="0"/>
          <a:chOff x="0" y="0"/>
          <a:chExt cx="0" cy="0"/>
        </a:xfrm>
      </p:grpSpPr>
      <p:sp>
        <p:nvSpPr>
          <p:cNvPr id="18" name="Shape0_20220715_152516">
            <a:extLst>
              <a:ext uri="{FF2B5EF4-FFF2-40B4-BE49-F238E27FC236}">
                <a16:creationId xmlns:a16="http://schemas.microsoft.com/office/drawing/2014/main" id="{33EF922E-F9BD-B300-97E2-AC06A95082E2}"/>
              </a:ext>
            </a:extLst>
          </p:cNvPr>
          <p:cNvSpPr/>
          <p:nvPr/>
        </p:nvSpPr>
        <p:spPr>
          <a:xfrm>
            <a:off x="221226" y="1870942"/>
            <a:ext cx="426748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200025" indent="-129778">
              <a:spcAft>
                <a:spcPts val="600"/>
              </a:spcAft>
              <a:buFont typeface="Arial" panose="020B0604020202020204" pitchFamily="34" charset="0"/>
              <a:buChar char="•"/>
            </a:pPr>
            <a:endParaRPr lang="en-US" sz="900" dirty="0"/>
          </a:p>
        </p:txBody>
      </p:sp>
      <p:sp>
        <p:nvSpPr>
          <p:cNvPr id="2" name="Title 1">
            <a:extLst>
              <a:ext uri="{FF2B5EF4-FFF2-40B4-BE49-F238E27FC236}">
                <a16:creationId xmlns:a16="http://schemas.microsoft.com/office/drawing/2014/main" id="{50419CF9-76B8-E8BF-7D8A-632C48B22930}"/>
              </a:ext>
            </a:extLst>
          </p:cNvPr>
          <p:cNvSpPr>
            <a:spLocks noGrp="1"/>
          </p:cNvSpPr>
          <p:nvPr>
            <p:ph type="title"/>
          </p:nvPr>
        </p:nvSpPr>
        <p:spPr/>
        <p:txBody>
          <a:bodyPr/>
          <a:lstStyle/>
          <a:p>
            <a:r>
              <a:rPr lang="en-US" dirty="0"/>
              <a:t>Four Bar Charts with Table</a:t>
            </a:r>
          </a:p>
        </p:txBody>
      </p:sp>
      <p:sp>
        <p:nvSpPr>
          <p:cNvPr id="3" name="Shape0_20220715_152516">
            <a:extLst>
              <a:ext uri="{FF2B5EF4-FFF2-40B4-BE49-F238E27FC236}">
                <a16:creationId xmlns:a16="http://schemas.microsoft.com/office/drawing/2014/main" id="{2DEF8ECC-274B-6448-F272-1D9EAD98818A}"/>
              </a:ext>
            </a:extLst>
          </p:cNvPr>
          <p:cNvSpPr/>
          <p:nvPr/>
        </p:nvSpPr>
        <p:spPr>
          <a:xfrm>
            <a:off x="221226" y="4291020"/>
            <a:ext cx="426748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200025" indent="-129778">
              <a:spcAft>
                <a:spcPts val="600"/>
              </a:spcAft>
              <a:buFont typeface="Arial" panose="020B0604020202020204" pitchFamily="34" charset="0"/>
              <a:buChar char="•"/>
            </a:pPr>
            <a:endParaRPr lang="en-US" sz="900" dirty="0"/>
          </a:p>
        </p:txBody>
      </p:sp>
      <p:sp>
        <p:nvSpPr>
          <p:cNvPr id="4" name="Shape1_20220516_185614">
            <a:extLst>
              <a:ext uri="{FF2B5EF4-FFF2-40B4-BE49-F238E27FC236}">
                <a16:creationId xmlns:a16="http://schemas.microsoft.com/office/drawing/2014/main" id="{A404E3A2-93F9-3231-8B6F-051B5CD6C9DB}"/>
              </a:ext>
            </a:extLst>
          </p:cNvPr>
          <p:cNvSpPr/>
          <p:nvPr/>
        </p:nvSpPr>
        <p:spPr>
          <a:xfrm>
            <a:off x="221226" y="3919193"/>
            <a:ext cx="426748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sp>
        <p:nvSpPr>
          <p:cNvPr id="19" name="Shape1_20220516_185614">
            <a:extLst>
              <a:ext uri="{FF2B5EF4-FFF2-40B4-BE49-F238E27FC236}">
                <a16:creationId xmlns:a16="http://schemas.microsoft.com/office/drawing/2014/main" id="{28931632-635B-8F0D-45AC-71C4F7E15EC2}"/>
              </a:ext>
            </a:extLst>
          </p:cNvPr>
          <p:cNvSpPr/>
          <p:nvPr/>
        </p:nvSpPr>
        <p:spPr>
          <a:xfrm>
            <a:off x="221226" y="1499115"/>
            <a:ext cx="426748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sp>
        <p:nvSpPr>
          <p:cNvPr id="20" name="Shape0_20220715_152516">
            <a:extLst>
              <a:ext uri="{FF2B5EF4-FFF2-40B4-BE49-F238E27FC236}">
                <a16:creationId xmlns:a16="http://schemas.microsoft.com/office/drawing/2014/main" id="{6290DD35-4AE4-4880-58BE-791DDAD2AA14}"/>
              </a:ext>
            </a:extLst>
          </p:cNvPr>
          <p:cNvSpPr/>
          <p:nvPr/>
        </p:nvSpPr>
        <p:spPr>
          <a:xfrm>
            <a:off x="4650314" y="1870942"/>
            <a:ext cx="4267480" cy="4266397"/>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200025" indent="-129778">
              <a:spcAft>
                <a:spcPts val="600"/>
              </a:spcAft>
              <a:buFont typeface="Arial" panose="020B0604020202020204" pitchFamily="34" charset="0"/>
              <a:buChar char="•"/>
            </a:pPr>
            <a:endParaRPr lang="en-US" sz="900" dirty="0"/>
          </a:p>
        </p:txBody>
      </p:sp>
      <p:sp>
        <p:nvSpPr>
          <p:cNvPr id="21" name="Shape1_20220516_185614">
            <a:extLst>
              <a:ext uri="{FF2B5EF4-FFF2-40B4-BE49-F238E27FC236}">
                <a16:creationId xmlns:a16="http://schemas.microsoft.com/office/drawing/2014/main" id="{7E7EA0AD-D7C7-78D5-3533-64E81B9AF1DB}"/>
              </a:ext>
            </a:extLst>
          </p:cNvPr>
          <p:cNvSpPr/>
          <p:nvPr/>
        </p:nvSpPr>
        <p:spPr>
          <a:xfrm>
            <a:off x="4650314" y="1499115"/>
            <a:ext cx="426748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graphicFrame>
        <p:nvGraphicFramePr>
          <p:cNvPr id="23" name="Shape1_20210204_150637">
            <a:extLst>
              <a:ext uri="{FF2B5EF4-FFF2-40B4-BE49-F238E27FC236}">
                <a16:creationId xmlns:a16="http://schemas.microsoft.com/office/drawing/2014/main" id="{0F58C3CB-E822-7218-E9E1-4D546F54DF4A}"/>
              </a:ext>
            </a:extLst>
          </p:cNvPr>
          <p:cNvGraphicFramePr/>
          <p:nvPr/>
        </p:nvGraphicFramePr>
        <p:xfrm>
          <a:off x="345311" y="2070007"/>
          <a:ext cx="4019309" cy="1094903"/>
        </p:xfrm>
        <a:graphic>
          <a:graphicData uri="http://schemas.openxmlformats.org/drawingml/2006/chart">
            <c:chart xmlns:c="http://schemas.openxmlformats.org/drawingml/2006/chart" xmlns:r="http://schemas.openxmlformats.org/officeDocument/2006/relationships" r:id="rId2"/>
          </a:graphicData>
        </a:graphic>
      </p:graphicFrame>
      <p:sp>
        <p:nvSpPr>
          <p:cNvPr id="26" name="TextBox 25">
            <a:extLst>
              <a:ext uri="{FF2B5EF4-FFF2-40B4-BE49-F238E27FC236}">
                <a16:creationId xmlns:a16="http://schemas.microsoft.com/office/drawing/2014/main" id="{3255F79A-F36D-C55D-7424-EA3BE079BF02}"/>
              </a:ext>
            </a:extLst>
          </p:cNvPr>
          <p:cNvSpPr txBox="1"/>
          <p:nvPr/>
        </p:nvSpPr>
        <p:spPr>
          <a:xfrm>
            <a:off x="425126" y="3195234"/>
            <a:ext cx="3859678" cy="358697"/>
          </a:xfrm>
          <a:prstGeom prst="rect">
            <a:avLst/>
          </a:prstGeom>
          <a:noFill/>
        </p:spPr>
        <p:txBody>
          <a:bodyPr wrap="square" lIns="0" tIns="0" rIns="0" bIns="0" rtlCol="0">
            <a:normAutofit/>
          </a:bodyPr>
          <a:lstStyle/>
          <a:p>
            <a:pPr marL="0" lvl="1">
              <a:spcAft>
                <a:spcPts val="1200"/>
              </a:spcAft>
              <a:buClr>
                <a:schemeClr val="tx1"/>
              </a:buClr>
              <a:buSzPct val="100000"/>
            </a:pPr>
            <a:r>
              <a:rPr lang="en-US" sz="900" b="1" dirty="0">
                <a:solidFill>
                  <a:schemeClr val="tx1">
                    <a:lumMod val="100000"/>
                  </a:schemeClr>
                </a:solidFill>
                <a:sym typeface="Trebuchet MS" panose="020B0603020202020204" pitchFamily="34" charset="0"/>
              </a:rPr>
              <a:t>Lorem ipsum dolor sit amet</a:t>
            </a:r>
            <a:r>
              <a:rPr lang="en-US" sz="900" dirty="0">
                <a:solidFill>
                  <a:schemeClr val="tx1">
                    <a:lumMod val="100000"/>
                  </a:schemeClr>
                </a:solidFill>
                <a:sym typeface="Trebuchet MS" panose="020B0603020202020204" pitchFamily="34" charset="0"/>
              </a:rPr>
              <a:t>, consectetur adipiscing elit. Ut tempor, quam et mattis pulvinar, mauris ligula suscipit arcu, sed</a:t>
            </a:r>
          </a:p>
        </p:txBody>
      </p:sp>
      <p:graphicFrame>
        <p:nvGraphicFramePr>
          <p:cNvPr id="27" name="Shape1_20210204_150637">
            <a:extLst>
              <a:ext uri="{FF2B5EF4-FFF2-40B4-BE49-F238E27FC236}">
                <a16:creationId xmlns:a16="http://schemas.microsoft.com/office/drawing/2014/main" id="{1BF73DA0-6E9E-A012-4ED5-D0CA6985F89D}"/>
              </a:ext>
            </a:extLst>
          </p:cNvPr>
          <p:cNvGraphicFramePr/>
          <p:nvPr>
            <p:extLst>
              <p:ext uri="{D42A27DB-BD31-4B8C-83A1-F6EECF244321}">
                <p14:modId xmlns:p14="http://schemas.microsoft.com/office/powerpoint/2010/main" val="1767064218"/>
              </p:ext>
            </p:extLst>
          </p:nvPr>
        </p:nvGraphicFramePr>
        <p:xfrm>
          <a:off x="4774400" y="2070007"/>
          <a:ext cx="4019309" cy="1647254"/>
        </p:xfrm>
        <a:graphic>
          <a:graphicData uri="http://schemas.openxmlformats.org/drawingml/2006/chart">
            <c:chart xmlns:c="http://schemas.openxmlformats.org/drawingml/2006/chart" xmlns:r="http://schemas.openxmlformats.org/officeDocument/2006/relationships" r:id="rId3"/>
          </a:graphicData>
        </a:graphic>
      </p:graphicFrame>
      <p:sp>
        <p:nvSpPr>
          <p:cNvPr id="28" name="TextBox 27">
            <a:extLst>
              <a:ext uri="{FF2B5EF4-FFF2-40B4-BE49-F238E27FC236}">
                <a16:creationId xmlns:a16="http://schemas.microsoft.com/office/drawing/2014/main" id="{31A5C921-1063-FAFA-0333-CBCD16876F0B}"/>
              </a:ext>
            </a:extLst>
          </p:cNvPr>
          <p:cNvSpPr txBox="1"/>
          <p:nvPr/>
        </p:nvSpPr>
        <p:spPr>
          <a:xfrm>
            <a:off x="4854214" y="3811672"/>
            <a:ext cx="3859678" cy="358697"/>
          </a:xfrm>
          <a:prstGeom prst="rect">
            <a:avLst/>
          </a:prstGeom>
          <a:noFill/>
        </p:spPr>
        <p:txBody>
          <a:bodyPr wrap="square" lIns="0" tIns="0" rIns="0" bIns="0" rtlCol="0">
            <a:normAutofit/>
          </a:bodyPr>
          <a:lstStyle/>
          <a:p>
            <a:pPr marL="0" lvl="1">
              <a:spcAft>
                <a:spcPts val="1200"/>
              </a:spcAft>
              <a:buClr>
                <a:schemeClr val="tx1"/>
              </a:buClr>
              <a:buSzPct val="100000"/>
            </a:pPr>
            <a:r>
              <a:rPr lang="en-US" sz="900" b="1" dirty="0">
                <a:solidFill>
                  <a:schemeClr val="tx1">
                    <a:lumMod val="100000"/>
                  </a:schemeClr>
                </a:solidFill>
                <a:sym typeface="Trebuchet MS" panose="020B0603020202020204" pitchFamily="34" charset="0"/>
              </a:rPr>
              <a:t>Lorem ipsum dolor sit amet</a:t>
            </a:r>
            <a:r>
              <a:rPr lang="en-US" sz="900" dirty="0">
                <a:solidFill>
                  <a:schemeClr val="tx1">
                    <a:lumMod val="100000"/>
                  </a:schemeClr>
                </a:solidFill>
                <a:sym typeface="Trebuchet MS" panose="020B0603020202020204" pitchFamily="34" charset="0"/>
              </a:rPr>
              <a:t>, consectetur adipiscing elit. Ut tempor, quam et mattis pulvinar, mauris ligula suscipit arcu, sed</a:t>
            </a:r>
          </a:p>
        </p:txBody>
      </p:sp>
      <p:graphicFrame>
        <p:nvGraphicFramePr>
          <p:cNvPr id="29" name="Shape1_20210204_150637">
            <a:extLst>
              <a:ext uri="{FF2B5EF4-FFF2-40B4-BE49-F238E27FC236}">
                <a16:creationId xmlns:a16="http://schemas.microsoft.com/office/drawing/2014/main" id="{1ABF28BD-4BDC-666A-4961-5037FB162ACE}"/>
              </a:ext>
            </a:extLst>
          </p:cNvPr>
          <p:cNvGraphicFramePr/>
          <p:nvPr/>
        </p:nvGraphicFramePr>
        <p:xfrm>
          <a:off x="345311" y="4472217"/>
          <a:ext cx="4019309" cy="1094903"/>
        </p:xfrm>
        <a:graphic>
          <a:graphicData uri="http://schemas.openxmlformats.org/drawingml/2006/chart">
            <c:chart xmlns:c="http://schemas.openxmlformats.org/drawingml/2006/chart" xmlns:r="http://schemas.openxmlformats.org/officeDocument/2006/relationships" r:id="rId4"/>
          </a:graphicData>
        </a:graphic>
      </p:graphicFrame>
      <p:sp>
        <p:nvSpPr>
          <p:cNvPr id="30" name="TextBox 29">
            <a:extLst>
              <a:ext uri="{FF2B5EF4-FFF2-40B4-BE49-F238E27FC236}">
                <a16:creationId xmlns:a16="http://schemas.microsoft.com/office/drawing/2014/main" id="{EC1935E1-969C-F04F-C28C-8F43D57AA377}"/>
              </a:ext>
            </a:extLst>
          </p:cNvPr>
          <p:cNvSpPr txBox="1"/>
          <p:nvPr/>
        </p:nvSpPr>
        <p:spPr>
          <a:xfrm>
            <a:off x="425126" y="5597444"/>
            <a:ext cx="3859678" cy="358697"/>
          </a:xfrm>
          <a:prstGeom prst="rect">
            <a:avLst/>
          </a:prstGeom>
          <a:noFill/>
        </p:spPr>
        <p:txBody>
          <a:bodyPr wrap="square" lIns="0" tIns="0" rIns="0" bIns="0" rtlCol="0">
            <a:normAutofit/>
          </a:bodyPr>
          <a:lstStyle/>
          <a:p>
            <a:pPr marL="0" lvl="1">
              <a:spcAft>
                <a:spcPts val="1200"/>
              </a:spcAft>
              <a:buClr>
                <a:schemeClr val="tx1"/>
              </a:buClr>
              <a:buSzPct val="100000"/>
            </a:pPr>
            <a:r>
              <a:rPr lang="en-US" sz="900" b="1" dirty="0">
                <a:solidFill>
                  <a:schemeClr val="tx1">
                    <a:lumMod val="100000"/>
                  </a:schemeClr>
                </a:solidFill>
                <a:sym typeface="Trebuchet MS" panose="020B0603020202020204" pitchFamily="34" charset="0"/>
              </a:rPr>
              <a:t>Lorem ipsum dolor sit amet</a:t>
            </a:r>
            <a:r>
              <a:rPr lang="en-US" sz="900" dirty="0">
                <a:solidFill>
                  <a:schemeClr val="tx1">
                    <a:lumMod val="100000"/>
                  </a:schemeClr>
                </a:solidFill>
                <a:sym typeface="Trebuchet MS" panose="020B0603020202020204" pitchFamily="34" charset="0"/>
              </a:rPr>
              <a:t>, consectetur adipiscing elit. Ut tempor, quam et mattis pulvinar, mauris ligula suscipit arcu, sed</a:t>
            </a:r>
          </a:p>
        </p:txBody>
      </p:sp>
      <p:graphicFrame>
        <p:nvGraphicFramePr>
          <p:cNvPr id="8" name="Table 7">
            <a:extLst>
              <a:ext uri="{FF2B5EF4-FFF2-40B4-BE49-F238E27FC236}">
                <a16:creationId xmlns:a16="http://schemas.microsoft.com/office/drawing/2014/main" id="{404CA3AA-69ED-7C03-0F3A-2DB19BEAF372}"/>
              </a:ext>
            </a:extLst>
          </p:cNvPr>
          <p:cNvGraphicFramePr>
            <a:graphicFrameLocks noGrp="1"/>
          </p:cNvGraphicFramePr>
          <p:nvPr>
            <p:extLst>
              <p:ext uri="{D42A27DB-BD31-4B8C-83A1-F6EECF244321}">
                <p14:modId xmlns:p14="http://schemas.microsoft.com/office/powerpoint/2010/main" val="4124599797"/>
              </p:ext>
            </p:extLst>
          </p:nvPr>
        </p:nvGraphicFramePr>
        <p:xfrm>
          <a:off x="4774399" y="4274742"/>
          <a:ext cx="4019309" cy="1371600"/>
        </p:xfrm>
        <a:graphic>
          <a:graphicData uri="http://schemas.openxmlformats.org/drawingml/2006/table">
            <a:tbl>
              <a:tblPr firstRow="1" firstCol="1" bandRow="1">
                <a:tableStyleId>{5C22544A-7EE6-4342-B048-85BDC9FD1C3A}</a:tableStyleId>
              </a:tblPr>
              <a:tblGrid>
                <a:gridCol w="192116">
                  <a:extLst>
                    <a:ext uri="{9D8B030D-6E8A-4147-A177-3AD203B41FA5}">
                      <a16:colId xmlns:a16="http://schemas.microsoft.com/office/drawing/2014/main" val="3493939746"/>
                    </a:ext>
                  </a:extLst>
                </a:gridCol>
                <a:gridCol w="1275731">
                  <a:extLst>
                    <a:ext uri="{9D8B030D-6E8A-4147-A177-3AD203B41FA5}">
                      <a16:colId xmlns:a16="http://schemas.microsoft.com/office/drawing/2014/main" val="1849021376"/>
                    </a:ext>
                  </a:extLst>
                </a:gridCol>
                <a:gridCol w="1275731">
                  <a:extLst>
                    <a:ext uri="{9D8B030D-6E8A-4147-A177-3AD203B41FA5}">
                      <a16:colId xmlns:a16="http://schemas.microsoft.com/office/drawing/2014/main" val="3805226464"/>
                    </a:ext>
                  </a:extLst>
                </a:gridCol>
                <a:gridCol w="1275731">
                  <a:extLst>
                    <a:ext uri="{9D8B030D-6E8A-4147-A177-3AD203B41FA5}">
                      <a16:colId xmlns:a16="http://schemas.microsoft.com/office/drawing/2014/main" val="3934099319"/>
                    </a:ext>
                  </a:extLst>
                </a:gridCol>
              </a:tblGrid>
              <a:tr h="159708">
                <a:tc>
                  <a:txBody>
                    <a:bodyPr/>
                    <a:lstStyle/>
                    <a:p>
                      <a:pPr marL="0" marR="0" algn="ctr">
                        <a:spcBef>
                          <a:spcPts val="0"/>
                        </a:spcBef>
                        <a:spcAft>
                          <a:spcPts val="0"/>
                        </a:spcAft>
                      </a:pPr>
                      <a:endParaRPr lang="en-US" sz="800" b="0" dirty="0">
                        <a:solidFill>
                          <a:schemeClr val="tx1"/>
                        </a:solidFill>
                        <a:effectLst/>
                        <a:latin typeface="+mn-lt"/>
                        <a:ea typeface="Calibri" panose="020F0502020204030204" pitchFamily="34" charset="0"/>
                        <a:cs typeface="Times New Roman" panose="02020603050405020304" pitchFamily="18" charset="0"/>
                      </a:endParaRPr>
                    </a:p>
                  </a:txBody>
                  <a:tcPr marL="27432" marR="27432" marT="27432" marB="27432" anchor="ctr">
                    <a:lnR w="9525" cap="flat" cmpd="sng" algn="ctr">
                      <a:noFill/>
                      <a:prstDash val="solid"/>
                      <a:round/>
                      <a:headEnd type="none" w="med" len="med"/>
                      <a:tailEnd type="none" w="med" len="med"/>
                    </a:lnR>
                    <a:lnB w="9525"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algn="l">
                        <a:spcBef>
                          <a:spcPts val="0"/>
                        </a:spcBef>
                        <a:spcAft>
                          <a:spcPts val="0"/>
                        </a:spcAft>
                      </a:pPr>
                      <a:r>
                        <a:rPr lang="en-US" sz="800" b="1" dirty="0">
                          <a:solidFill>
                            <a:srgbClr val="FFFFFF"/>
                          </a:solidFill>
                          <a:effectLst/>
                          <a:latin typeface="+mn-lt"/>
                          <a:cs typeface="Courier New" panose="02070309020205020404" pitchFamily="49" charset="0"/>
                        </a:rPr>
                        <a:t>Lorem ipsum dolor </a:t>
                      </a:r>
                      <a:endParaRPr lang="en-US" sz="800" b="1" dirty="0">
                        <a:solidFill>
                          <a:srgbClr val="FFFFFF"/>
                        </a:solidFill>
                        <a:effectLst/>
                        <a:latin typeface="+mn-lt"/>
                        <a:ea typeface="Calibri" panose="020F0502020204030204" pitchFamily="34" charset="0"/>
                        <a:cs typeface="Courier New" panose="02070309020205020404" pitchFamily="49" charset="0"/>
                      </a:endParaRPr>
                    </a:p>
                  </a:txBody>
                  <a:tcPr marL="27432" marR="27432" marT="27432" marB="27432"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B w="9525"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algn="l">
                        <a:spcBef>
                          <a:spcPts val="0"/>
                        </a:spcBef>
                        <a:spcAft>
                          <a:spcPts val="0"/>
                        </a:spcAft>
                      </a:pPr>
                      <a:r>
                        <a:rPr lang="en-US" sz="800" b="1" dirty="0">
                          <a:solidFill>
                            <a:srgbClr val="FFFFFF"/>
                          </a:solidFill>
                          <a:effectLst/>
                          <a:latin typeface="+mn-lt"/>
                          <a:cs typeface="Courier New" panose="02070309020205020404" pitchFamily="49" charset="0"/>
                        </a:rPr>
                        <a:t>Lorem ipsum dolor </a:t>
                      </a:r>
                      <a:endParaRPr lang="en-US" sz="800" b="1" dirty="0">
                        <a:solidFill>
                          <a:srgbClr val="FFFFFF"/>
                        </a:solidFill>
                        <a:effectLst/>
                        <a:latin typeface="+mn-lt"/>
                        <a:ea typeface="Calibri" panose="020F0502020204030204" pitchFamily="34" charset="0"/>
                        <a:cs typeface="Courier New" panose="02070309020205020404" pitchFamily="49" charset="0"/>
                      </a:endParaRPr>
                    </a:p>
                  </a:txBody>
                  <a:tcPr marL="27432" marR="27432" marT="27432" marB="27432" anchor="ctr">
                    <a:lnL w="9525" cap="flat" cmpd="sng" algn="ctr">
                      <a:noFill/>
                      <a:prstDash val="solid"/>
                      <a:round/>
                      <a:headEnd type="none" w="med" len="med"/>
                      <a:tailEnd type="none" w="med" len="med"/>
                    </a:lnL>
                    <a:lnB w="9525"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algn="l">
                        <a:spcBef>
                          <a:spcPts val="0"/>
                        </a:spcBef>
                        <a:spcAft>
                          <a:spcPts val="0"/>
                        </a:spcAft>
                      </a:pPr>
                      <a:r>
                        <a:rPr lang="en-US" sz="800" b="1" dirty="0">
                          <a:solidFill>
                            <a:srgbClr val="FFFFFF"/>
                          </a:solidFill>
                          <a:effectLst/>
                          <a:latin typeface="+mn-lt"/>
                          <a:cs typeface="Courier New" panose="02070309020205020404" pitchFamily="49" charset="0"/>
                        </a:rPr>
                        <a:t>Lorem ipsum dolor </a:t>
                      </a:r>
                      <a:endParaRPr lang="en-US" sz="800" b="1" dirty="0">
                        <a:solidFill>
                          <a:srgbClr val="FFFFFF"/>
                        </a:solidFill>
                        <a:effectLst/>
                        <a:latin typeface="+mn-lt"/>
                        <a:ea typeface="Calibri" panose="020F0502020204030204" pitchFamily="34" charset="0"/>
                        <a:cs typeface="Courier New" panose="02070309020205020404" pitchFamily="49" charset="0"/>
                      </a:endParaRPr>
                    </a:p>
                  </a:txBody>
                  <a:tcPr marL="27432" marR="27432" marT="27432" marB="27432" anchor="ctr">
                    <a:lnB w="9525" cap="flat" cmpd="sng" algn="ctr">
                      <a:solidFill>
                        <a:schemeClr val="bg1">
                          <a:lumMod val="65000"/>
                        </a:schemeClr>
                      </a:solidFill>
                      <a:prstDash val="solid"/>
                      <a:round/>
                      <a:headEnd type="none" w="med" len="med"/>
                      <a:tailEnd type="none" w="med" len="med"/>
                    </a:lnB>
                    <a:solidFill>
                      <a:schemeClr val="accent1"/>
                    </a:solidFill>
                  </a:tcPr>
                </a:tc>
                <a:extLst>
                  <a:ext uri="{0D108BD9-81ED-4DB2-BD59-A6C34878D82A}">
                    <a16:rowId xmlns:a16="http://schemas.microsoft.com/office/drawing/2014/main" val="3337921763"/>
                  </a:ext>
                </a:extLst>
              </a:tr>
              <a:tr h="267313">
                <a:tc>
                  <a:txBody>
                    <a:bodyPr/>
                    <a:lstStyle/>
                    <a:p>
                      <a:pPr marL="0" marR="0" algn="ctr">
                        <a:spcBef>
                          <a:spcPts val="0"/>
                        </a:spcBef>
                        <a:spcAft>
                          <a:spcPts val="0"/>
                        </a:spcAft>
                      </a:pPr>
                      <a:r>
                        <a:rPr lang="en-US" sz="800" dirty="0">
                          <a:solidFill>
                            <a:schemeClr val="accent1"/>
                          </a:solidFill>
                          <a:effectLst/>
                          <a:latin typeface="+mn-lt"/>
                        </a:rPr>
                        <a:t>A</a:t>
                      </a:r>
                      <a:endParaRPr lang="en-US" sz="800" dirty="0">
                        <a:solidFill>
                          <a:schemeClr val="accent1"/>
                        </a:solidFill>
                        <a:effectLst/>
                        <a:latin typeface="+mn-lt"/>
                        <a:ea typeface="Calibri" panose="020F0502020204030204" pitchFamily="34" charset="0"/>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948954"/>
                  </a:ext>
                </a:extLst>
              </a:tr>
              <a:tr h="267313">
                <a:tc>
                  <a:txBody>
                    <a:bodyPr/>
                    <a:lstStyle/>
                    <a:p>
                      <a:pPr marL="0" marR="0" algn="ctr">
                        <a:spcBef>
                          <a:spcPts val="0"/>
                        </a:spcBef>
                        <a:spcAft>
                          <a:spcPts val="0"/>
                        </a:spcAft>
                      </a:pPr>
                      <a:r>
                        <a:rPr lang="en-US" sz="800" dirty="0">
                          <a:solidFill>
                            <a:schemeClr val="accent1"/>
                          </a:solidFill>
                          <a:effectLst/>
                          <a:latin typeface="+mn-lt"/>
                          <a:ea typeface="Calibri"/>
                          <a:cs typeface="Times New Roman"/>
                        </a:rPr>
                        <a:t>B</a:t>
                      </a:r>
                      <a:endParaRPr lang="en-US" sz="800" dirty="0">
                        <a:solidFill>
                          <a:schemeClr val="accent1"/>
                        </a:solidFill>
                        <a:effectLst/>
                        <a:latin typeface="+mn-lt"/>
                        <a:ea typeface="Calibri" panose="020F0502020204030204" pitchFamily="34" charset="0"/>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9109623"/>
                  </a:ext>
                </a:extLst>
              </a:tr>
              <a:tr h="267313">
                <a:tc>
                  <a:txBody>
                    <a:bodyPr/>
                    <a:lstStyle/>
                    <a:p>
                      <a:pPr marL="0" marR="0" algn="ctr">
                        <a:spcBef>
                          <a:spcPts val="0"/>
                        </a:spcBef>
                        <a:spcAft>
                          <a:spcPts val="0"/>
                        </a:spcAft>
                      </a:pPr>
                      <a:r>
                        <a:rPr lang="en-US" sz="800" dirty="0">
                          <a:solidFill>
                            <a:schemeClr val="accent1"/>
                          </a:solidFill>
                          <a:effectLst/>
                          <a:latin typeface="+mn-lt"/>
                          <a:cs typeface="Times New Roman"/>
                        </a:rPr>
                        <a:t>C</a:t>
                      </a:r>
                      <a:endParaRPr lang="en-US" sz="800" dirty="0">
                        <a:solidFill>
                          <a:schemeClr val="accent1"/>
                        </a:solidFill>
                        <a:effectLst/>
                        <a:latin typeface="+mn-lt"/>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8547012"/>
                  </a:ext>
                </a:extLst>
              </a:tr>
              <a:tr h="267313">
                <a:tc>
                  <a:txBody>
                    <a:bodyPr/>
                    <a:lstStyle/>
                    <a:p>
                      <a:pPr marL="0" marR="0" algn="ctr">
                        <a:spcBef>
                          <a:spcPts val="0"/>
                        </a:spcBef>
                        <a:spcAft>
                          <a:spcPts val="0"/>
                        </a:spcAft>
                      </a:pPr>
                      <a:r>
                        <a:rPr lang="en-US" sz="800" dirty="0">
                          <a:solidFill>
                            <a:schemeClr val="accent1"/>
                          </a:solidFill>
                          <a:effectLst/>
                          <a:latin typeface="+mn-lt"/>
                          <a:cs typeface="Times New Roman"/>
                        </a:rPr>
                        <a:t>D</a:t>
                      </a:r>
                      <a:endParaRPr lang="en-US" sz="800" dirty="0">
                        <a:solidFill>
                          <a:schemeClr val="accent1"/>
                        </a:solidFill>
                        <a:effectLst/>
                        <a:latin typeface="+mn-lt"/>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r>
                        <a:rPr kumimoji="0" lang="en-US" sz="8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8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0530340"/>
                  </a:ext>
                </a:extLst>
              </a:tr>
            </a:tbl>
          </a:graphicData>
        </a:graphic>
      </p:graphicFrame>
    </p:spTree>
    <p:extLst>
      <p:ext uri="{BB962C8B-B14F-4D97-AF65-F5344CB8AC3E}">
        <p14:creationId xmlns:p14="http://schemas.microsoft.com/office/powerpoint/2010/main" val="1123853969"/>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431D5D-0F88-CD1C-0F77-B7E0438664B2}"/>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0B0BD7E-8D78-62E6-D5E1-D4CFF7FCF4D1}"/>
              </a:ext>
            </a:extLst>
          </p:cNvPr>
          <p:cNvSpPr>
            <a:spLocks noGrp="1"/>
          </p:cNvSpPr>
          <p:nvPr>
            <p:ph type="title"/>
          </p:nvPr>
        </p:nvSpPr>
        <p:spPr/>
        <p:txBody>
          <a:bodyPr/>
          <a:lstStyle/>
          <a:p>
            <a:r>
              <a:rPr lang="en-US" dirty="0"/>
              <a:t>Bar and Pie Chart with Lettered Table</a:t>
            </a:r>
          </a:p>
        </p:txBody>
      </p:sp>
      <p:sp>
        <p:nvSpPr>
          <p:cNvPr id="5" name="Shape1_20220715_152516">
            <a:extLst>
              <a:ext uri="{FF2B5EF4-FFF2-40B4-BE49-F238E27FC236}">
                <a16:creationId xmlns:a16="http://schemas.microsoft.com/office/drawing/2014/main" id="{AEAC142C-25E8-9C70-6ADB-84AD21039925}"/>
              </a:ext>
            </a:extLst>
          </p:cNvPr>
          <p:cNvSpPr/>
          <p:nvPr/>
        </p:nvSpPr>
        <p:spPr>
          <a:xfrm>
            <a:off x="221226" y="1870942"/>
            <a:ext cx="523669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6" name="Shape0_20220715_152516">
            <a:extLst>
              <a:ext uri="{FF2B5EF4-FFF2-40B4-BE49-F238E27FC236}">
                <a16:creationId xmlns:a16="http://schemas.microsoft.com/office/drawing/2014/main" id="{EDA095FF-1EA1-E98A-61C9-60E402519C3D}"/>
              </a:ext>
            </a:extLst>
          </p:cNvPr>
          <p:cNvSpPr/>
          <p:nvPr/>
        </p:nvSpPr>
        <p:spPr>
          <a:xfrm>
            <a:off x="5580454" y="1870942"/>
            <a:ext cx="3337340" cy="1846319"/>
          </a:xfrm>
          <a:prstGeom prst="rect">
            <a:avLst/>
          </a:prstGeom>
          <a:noFill/>
          <a:ln w="12700" cap="flat" cmpd="sng">
            <a:solidFill>
              <a:schemeClr val="bg1">
                <a:lumMod val="75000"/>
              </a:schemeClr>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7" name="Shape0_20220516_185614">
            <a:extLst>
              <a:ext uri="{FF2B5EF4-FFF2-40B4-BE49-F238E27FC236}">
                <a16:creationId xmlns:a16="http://schemas.microsoft.com/office/drawing/2014/main" id="{E1E49080-8D9D-9E71-DA36-D5B7F8A3FA0D}"/>
              </a:ext>
            </a:extLst>
          </p:cNvPr>
          <p:cNvSpPr/>
          <p:nvPr/>
        </p:nvSpPr>
        <p:spPr>
          <a:xfrm>
            <a:off x="221226" y="1499115"/>
            <a:ext cx="523669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sp>
        <p:nvSpPr>
          <p:cNvPr id="8" name="Shape1_20220516_185614">
            <a:extLst>
              <a:ext uri="{FF2B5EF4-FFF2-40B4-BE49-F238E27FC236}">
                <a16:creationId xmlns:a16="http://schemas.microsoft.com/office/drawing/2014/main" id="{1E7DFF82-4F53-32BB-8D5B-AE808388A8A3}"/>
              </a:ext>
            </a:extLst>
          </p:cNvPr>
          <p:cNvSpPr/>
          <p:nvPr/>
        </p:nvSpPr>
        <p:spPr>
          <a:xfrm>
            <a:off x="5580454" y="1499115"/>
            <a:ext cx="3337340" cy="379239"/>
          </a:xfrm>
          <a:prstGeom prst="rect">
            <a:avLst/>
          </a:prstGeom>
          <a:solidFill>
            <a:schemeClr val="accent1"/>
          </a:solidFill>
          <a:ln w="12700" cap="flat" cmpd="sng">
            <a:solidFill>
              <a:schemeClr val="accent1"/>
            </a:solidFill>
            <a:prstDash val="solid"/>
            <a:miter lim="800000"/>
            <a:headEnd type="none" w="sm" len="sm"/>
            <a:tailEnd type="none" w="sm" len="sm"/>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ct val="0"/>
              </a:spcBef>
              <a:spcAft>
                <a:spcPct val="0"/>
              </a:spcAft>
              <a:buClr>
                <a:prstClr val="white"/>
              </a:buClr>
              <a:buSzPts val="1800"/>
              <a:buFontTx/>
              <a:buNone/>
              <a:tabLst/>
              <a:defRPr/>
            </a:pPr>
            <a:r>
              <a:rPr kumimoji="0" lang="da-DK" sz="1000" b="1" i="0" u="none" strike="noStrike" kern="0" cap="none" spc="0" normalizeH="0" baseline="0" noProof="0" dirty="0">
                <a:ln>
                  <a:noFill/>
                </a:ln>
                <a:solidFill>
                  <a:schemeClr val="bg1"/>
                </a:solidFill>
                <a:effectLst/>
                <a:uLnTx/>
                <a:uFillTx/>
              </a:rPr>
              <a:t>Lorem ipsum dolor sit amet </a:t>
            </a:r>
            <a:endParaRPr kumimoji="0" sz="1000" b="0" i="0" u="none" strike="noStrike" kern="0" cap="none" spc="0" normalizeH="0" baseline="0" noProof="0" dirty="0">
              <a:ln>
                <a:noFill/>
              </a:ln>
              <a:solidFill>
                <a:schemeClr val="bg1"/>
              </a:solidFill>
              <a:effectLst/>
              <a:uLnTx/>
              <a:uFillTx/>
            </a:endParaRPr>
          </a:p>
        </p:txBody>
      </p:sp>
      <p:graphicFrame>
        <p:nvGraphicFramePr>
          <p:cNvPr id="9" name="Shape1_20210204_150637">
            <a:extLst>
              <a:ext uri="{FF2B5EF4-FFF2-40B4-BE49-F238E27FC236}">
                <a16:creationId xmlns:a16="http://schemas.microsoft.com/office/drawing/2014/main" id="{4E5AE32E-9460-700B-1B98-07FF65084E78}"/>
              </a:ext>
            </a:extLst>
          </p:cNvPr>
          <p:cNvGraphicFramePr/>
          <p:nvPr/>
        </p:nvGraphicFramePr>
        <p:xfrm>
          <a:off x="244479" y="1941463"/>
          <a:ext cx="5132948" cy="1705281"/>
        </p:xfrm>
        <a:graphic>
          <a:graphicData uri="http://schemas.openxmlformats.org/drawingml/2006/chart">
            <c:chart xmlns:c="http://schemas.openxmlformats.org/drawingml/2006/chart" xmlns:r="http://schemas.openxmlformats.org/officeDocument/2006/relationships" r:id="rId2"/>
          </a:graphicData>
        </a:graphic>
      </p:graphicFrame>
      <p:sp>
        <p:nvSpPr>
          <p:cNvPr id="10" name="Google Shape;1760;p42">
            <a:extLst>
              <a:ext uri="{FF2B5EF4-FFF2-40B4-BE49-F238E27FC236}">
                <a16:creationId xmlns:a16="http://schemas.microsoft.com/office/drawing/2014/main" id="{8D90FCDC-596F-8772-893F-F4AD6D45CAA3}"/>
              </a:ext>
            </a:extLst>
          </p:cNvPr>
          <p:cNvSpPr/>
          <p:nvPr/>
        </p:nvSpPr>
        <p:spPr>
          <a:xfrm>
            <a:off x="6382113" y="2856365"/>
            <a:ext cx="321308" cy="631428"/>
          </a:xfrm>
          <a:prstGeom prst="downArrow">
            <a:avLst>
              <a:gd name="adj1" fmla="val 50000"/>
              <a:gd name="adj2" fmla="val 50000"/>
            </a:avLst>
          </a:prstGeom>
          <a:solidFill>
            <a:srgbClr val="DA1E28"/>
          </a:solid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11" name="Google Shape;1761;p42">
            <a:extLst>
              <a:ext uri="{FF2B5EF4-FFF2-40B4-BE49-F238E27FC236}">
                <a16:creationId xmlns:a16="http://schemas.microsoft.com/office/drawing/2014/main" id="{6E2A50F3-9195-F66E-9BF8-55D06055A113}"/>
              </a:ext>
            </a:extLst>
          </p:cNvPr>
          <p:cNvSpPr/>
          <p:nvPr/>
        </p:nvSpPr>
        <p:spPr>
          <a:xfrm rot="10800000" flipH="1">
            <a:off x="6382113" y="2136697"/>
            <a:ext cx="321308" cy="631428"/>
          </a:xfrm>
          <a:prstGeom prst="downArrow">
            <a:avLst>
              <a:gd name="adj1" fmla="val 50000"/>
              <a:gd name="adj2" fmla="val 50000"/>
            </a:avLst>
          </a:prstGeom>
          <a:solidFill>
            <a:srgbClr val="24A148"/>
          </a:solidFill>
          <a:ln>
            <a:noFill/>
          </a:ln>
        </p:spPr>
        <p:txBody>
          <a:bodyPr spcFirstLastPara="1" wrap="square" lIns="66564" tIns="44364" rIns="66564" bIns="44364" anchor="ctr" anchorCtr="0">
            <a:noAutofit/>
          </a:bodyPr>
          <a:lstStyle/>
          <a:p>
            <a:pPr marL="0" marR="0" lvl="0" indent="0" algn="ctr" defTabSz="899690" eaLnBrk="1" fontAlgn="auto" latinLnBrk="0" hangingPunct="1">
              <a:lnSpc>
                <a:spcPct val="100000"/>
              </a:lnSpc>
              <a:spcBef>
                <a:spcPts val="0"/>
              </a:spcBef>
              <a:spcAft>
                <a:spcPts val="0"/>
              </a:spcAft>
              <a:buClrTx/>
              <a:buSzTx/>
              <a:buFontTx/>
              <a:buNone/>
              <a:tabLst/>
              <a:defRPr/>
            </a:pPr>
            <a:endParaRPr kumimoji="0" sz="900" b="0" i="0" u="none" strike="noStrike" kern="0" cap="none" spc="0" normalizeH="0" baseline="0" noProof="0" dirty="0">
              <a:ln>
                <a:noFill/>
              </a:ln>
              <a:solidFill>
                <a:prstClr val="black"/>
              </a:solidFill>
              <a:effectLst/>
              <a:uLnTx/>
              <a:uFillTx/>
            </a:endParaRPr>
          </a:p>
        </p:txBody>
      </p:sp>
      <p:sp>
        <p:nvSpPr>
          <p:cNvPr id="12" name="Shape0_20220502_112004">
            <a:extLst>
              <a:ext uri="{FF2B5EF4-FFF2-40B4-BE49-F238E27FC236}">
                <a16:creationId xmlns:a16="http://schemas.microsoft.com/office/drawing/2014/main" id="{7F2E2A5C-A7BD-3E01-A8B2-80D8E02E0A13}"/>
              </a:ext>
            </a:extLst>
          </p:cNvPr>
          <p:cNvSpPr txBox="1">
            <a:spLocks/>
          </p:cNvSpPr>
          <p:nvPr/>
        </p:nvSpPr>
        <p:spPr>
          <a:xfrm>
            <a:off x="5631598" y="2463846"/>
            <a:ext cx="736820" cy="369332"/>
          </a:xfrm>
          <a:prstGeom prst="rect">
            <a:avLst/>
          </a:prstGeom>
          <a:noFill/>
          <a:ln>
            <a:noFill/>
          </a:ln>
        </p:spPr>
        <p:txBody>
          <a:bodyPr spcFirstLastPara="1" wrap="square" lIns="0" tIns="0" rIns="0" bIns="0" anchor="t"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Insert Text Here</a:t>
            </a:r>
            <a:endParaRPr kumimoji="0" sz="900" b="0" i="0" u="none" strike="noStrike" kern="0" cap="none" spc="0" normalizeH="0" baseline="0" noProof="0" dirty="0">
              <a:ln>
                <a:noFill/>
              </a:ln>
              <a:effectLst/>
              <a:uLnTx/>
              <a:uFillTx/>
            </a:endParaRPr>
          </a:p>
        </p:txBody>
      </p:sp>
      <p:sp>
        <p:nvSpPr>
          <p:cNvPr id="13" name="Shape1_20220502_112004">
            <a:extLst>
              <a:ext uri="{FF2B5EF4-FFF2-40B4-BE49-F238E27FC236}">
                <a16:creationId xmlns:a16="http://schemas.microsoft.com/office/drawing/2014/main" id="{A1F8AEB6-842F-77B0-EBA8-3F36B546B726}"/>
              </a:ext>
            </a:extLst>
          </p:cNvPr>
          <p:cNvSpPr txBox="1">
            <a:spLocks/>
          </p:cNvSpPr>
          <p:nvPr/>
        </p:nvSpPr>
        <p:spPr>
          <a:xfrm>
            <a:off x="5631598" y="2146806"/>
            <a:ext cx="736820" cy="274260"/>
          </a:xfrm>
          <a:prstGeom prst="rect">
            <a:avLst/>
          </a:prstGeom>
          <a:noFill/>
          <a:ln>
            <a:noFill/>
          </a:ln>
        </p:spPr>
        <p:txBody>
          <a:bodyPr spcFirstLastPara="1" wrap="square" lIns="0" tIns="44364" rIns="0" bIns="44364" anchor="b"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effectLst/>
                <a:uLnTx/>
                <a:uFillTx/>
              </a:rPr>
              <a:t>XX%</a:t>
            </a:r>
            <a:endParaRPr kumimoji="0" sz="900" b="0" i="0" u="none" strike="noStrike" kern="0" cap="none" spc="0" normalizeH="0" baseline="0" noProof="0" dirty="0">
              <a:ln>
                <a:noFill/>
              </a:ln>
              <a:effectLst/>
              <a:uLnTx/>
              <a:uFillTx/>
            </a:endParaRPr>
          </a:p>
        </p:txBody>
      </p:sp>
      <p:sp>
        <p:nvSpPr>
          <p:cNvPr id="14" name="Shape2_20220502_112004">
            <a:extLst>
              <a:ext uri="{FF2B5EF4-FFF2-40B4-BE49-F238E27FC236}">
                <a16:creationId xmlns:a16="http://schemas.microsoft.com/office/drawing/2014/main" id="{2949C71D-5FF8-60ED-D7BB-BC8635DE003C}"/>
              </a:ext>
            </a:extLst>
          </p:cNvPr>
          <p:cNvSpPr txBox="1">
            <a:spLocks/>
          </p:cNvSpPr>
          <p:nvPr/>
        </p:nvSpPr>
        <p:spPr>
          <a:xfrm>
            <a:off x="5631598" y="3229557"/>
            <a:ext cx="736820" cy="369332"/>
          </a:xfrm>
          <a:prstGeom prst="rect">
            <a:avLst/>
          </a:prstGeom>
          <a:noFill/>
          <a:ln>
            <a:noFill/>
          </a:ln>
        </p:spPr>
        <p:txBody>
          <a:bodyPr spcFirstLastPara="1" wrap="square" lIns="0" tIns="0" rIns="0" bIns="0" anchor="t"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0" i="0" u="none" strike="noStrike" kern="0" cap="none" spc="0" normalizeH="0" baseline="0" noProof="0" dirty="0">
                <a:ln>
                  <a:noFill/>
                </a:ln>
                <a:effectLst/>
                <a:uLnTx/>
                <a:uFillTx/>
              </a:rPr>
              <a:t>Insert Text Here</a:t>
            </a:r>
            <a:endParaRPr kumimoji="0" sz="900" b="0" i="0" u="none" strike="noStrike" kern="0" cap="none" spc="0" normalizeH="0" baseline="0" noProof="0" dirty="0">
              <a:ln>
                <a:noFill/>
              </a:ln>
              <a:effectLst/>
              <a:uLnTx/>
              <a:uFillTx/>
            </a:endParaRPr>
          </a:p>
        </p:txBody>
      </p:sp>
      <p:sp>
        <p:nvSpPr>
          <p:cNvPr id="15" name="Shape3_20220502_112004">
            <a:extLst>
              <a:ext uri="{FF2B5EF4-FFF2-40B4-BE49-F238E27FC236}">
                <a16:creationId xmlns:a16="http://schemas.microsoft.com/office/drawing/2014/main" id="{F385CAFD-2620-6FBB-D488-F2592B6E26A7}"/>
              </a:ext>
            </a:extLst>
          </p:cNvPr>
          <p:cNvSpPr txBox="1">
            <a:spLocks/>
          </p:cNvSpPr>
          <p:nvPr/>
        </p:nvSpPr>
        <p:spPr>
          <a:xfrm>
            <a:off x="5631598" y="2912516"/>
            <a:ext cx="736820" cy="274260"/>
          </a:xfrm>
          <a:prstGeom prst="rect">
            <a:avLst/>
          </a:prstGeom>
          <a:noFill/>
          <a:ln>
            <a:noFill/>
          </a:ln>
        </p:spPr>
        <p:txBody>
          <a:bodyPr spcFirstLastPara="1" wrap="square" lIns="0" tIns="44364" rIns="0" bIns="44364" anchor="b" anchorCtr="0">
            <a:spAutoFit/>
          </a:bodyPr>
          <a:lstStyle/>
          <a:p>
            <a:pPr marL="0" marR="0" lvl="0" indent="0" algn="ctr" defTabSz="899690" eaLnBrk="1" fontAlgn="auto" latinLnBrk="0" hangingPunct="1">
              <a:lnSpc>
                <a:spcPct val="100000"/>
              </a:lnSpc>
              <a:spcBef>
                <a:spcPct val="0"/>
              </a:spcBef>
              <a:spcAft>
                <a:spcPct val="0"/>
              </a:spcAft>
              <a:buClrTx/>
              <a:buSzTx/>
              <a:buFontTx/>
              <a:buNone/>
              <a:tabLst/>
              <a:defRPr/>
            </a:pPr>
            <a:r>
              <a:rPr kumimoji="0" lang="en-US" sz="900" b="1" i="0" u="none" strike="noStrike" kern="0" cap="none" spc="0" normalizeH="0" baseline="0" noProof="0" dirty="0">
                <a:ln>
                  <a:noFill/>
                </a:ln>
                <a:effectLst/>
                <a:uLnTx/>
                <a:uFillTx/>
              </a:rPr>
              <a:t>XX%</a:t>
            </a:r>
            <a:endParaRPr kumimoji="0" sz="900" b="0" i="0" u="none" strike="noStrike" kern="0" cap="none" spc="0" normalizeH="0" baseline="0" noProof="0" dirty="0">
              <a:ln>
                <a:noFill/>
              </a:ln>
              <a:effectLst/>
              <a:uLnTx/>
              <a:uFillTx/>
            </a:endParaRPr>
          </a:p>
        </p:txBody>
      </p:sp>
      <p:graphicFrame>
        <p:nvGraphicFramePr>
          <p:cNvPr id="56" name="Shape5_20210204_150637">
            <a:extLst>
              <a:ext uri="{FF2B5EF4-FFF2-40B4-BE49-F238E27FC236}">
                <a16:creationId xmlns:a16="http://schemas.microsoft.com/office/drawing/2014/main" id="{54467D2D-ACEC-69EA-8890-CCCF3058366E}"/>
              </a:ext>
            </a:extLst>
          </p:cNvPr>
          <p:cNvGraphicFramePr/>
          <p:nvPr/>
        </p:nvGraphicFramePr>
        <p:xfrm>
          <a:off x="6428805" y="1920378"/>
          <a:ext cx="2428604" cy="173036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1" name="Table 20">
            <a:extLst>
              <a:ext uri="{FF2B5EF4-FFF2-40B4-BE49-F238E27FC236}">
                <a16:creationId xmlns:a16="http://schemas.microsoft.com/office/drawing/2014/main" id="{32E71122-1635-99E1-20CB-806F2C120D01}"/>
              </a:ext>
            </a:extLst>
          </p:cNvPr>
          <p:cNvGraphicFramePr>
            <a:graphicFrameLocks noGrp="1"/>
          </p:cNvGraphicFramePr>
          <p:nvPr>
            <p:extLst>
              <p:ext uri="{D42A27DB-BD31-4B8C-83A1-F6EECF244321}">
                <p14:modId xmlns:p14="http://schemas.microsoft.com/office/powerpoint/2010/main" val="3726009606"/>
              </p:ext>
            </p:extLst>
          </p:nvPr>
        </p:nvGraphicFramePr>
        <p:xfrm>
          <a:off x="221224" y="3970116"/>
          <a:ext cx="8701549" cy="2152573"/>
        </p:xfrm>
        <a:graphic>
          <a:graphicData uri="http://schemas.openxmlformats.org/drawingml/2006/table">
            <a:tbl>
              <a:tblPr firstRow="1" firstCol="1" bandRow="1">
                <a:tableStyleId>{5C22544A-7EE6-4342-B048-85BDC9FD1C3A}</a:tableStyleId>
              </a:tblPr>
              <a:tblGrid>
                <a:gridCol w="415921">
                  <a:extLst>
                    <a:ext uri="{9D8B030D-6E8A-4147-A177-3AD203B41FA5}">
                      <a16:colId xmlns:a16="http://schemas.microsoft.com/office/drawing/2014/main" val="3493939746"/>
                    </a:ext>
                  </a:extLst>
                </a:gridCol>
                <a:gridCol w="2761876">
                  <a:extLst>
                    <a:ext uri="{9D8B030D-6E8A-4147-A177-3AD203B41FA5}">
                      <a16:colId xmlns:a16="http://schemas.microsoft.com/office/drawing/2014/main" val="1849021376"/>
                    </a:ext>
                  </a:extLst>
                </a:gridCol>
                <a:gridCol w="2761876">
                  <a:extLst>
                    <a:ext uri="{9D8B030D-6E8A-4147-A177-3AD203B41FA5}">
                      <a16:colId xmlns:a16="http://schemas.microsoft.com/office/drawing/2014/main" val="3805226464"/>
                    </a:ext>
                  </a:extLst>
                </a:gridCol>
                <a:gridCol w="2761876">
                  <a:extLst>
                    <a:ext uri="{9D8B030D-6E8A-4147-A177-3AD203B41FA5}">
                      <a16:colId xmlns:a16="http://schemas.microsoft.com/office/drawing/2014/main" val="3934099319"/>
                    </a:ext>
                  </a:extLst>
                </a:gridCol>
              </a:tblGrid>
              <a:tr h="312811">
                <a:tc>
                  <a:txBody>
                    <a:bodyPr/>
                    <a:lstStyle/>
                    <a:p>
                      <a:pPr marL="0" marR="0" algn="ctr">
                        <a:spcBef>
                          <a:spcPts val="0"/>
                        </a:spcBef>
                        <a:spcAft>
                          <a:spcPts val="0"/>
                        </a:spcAft>
                      </a:pPr>
                      <a:endParaRPr lang="en-US" sz="1000" b="0" dirty="0">
                        <a:solidFill>
                          <a:schemeClr val="tx1"/>
                        </a:solidFill>
                        <a:effectLst/>
                        <a:latin typeface="+mn-lt"/>
                        <a:ea typeface="Calibri" panose="020F0502020204030204" pitchFamily="34" charset="0"/>
                        <a:cs typeface="Times New Roman" panose="02020603050405020304" pitchFamily="18" charset="0"/>
                      </a:endParaRPr>
                    </a:p>
                  </a:txBody>
                  <a:tcPr marL="27432" marR="27432" marT="27432" marB="27432" anchor="ctr">
                    <a:lnR w="9525" cap="flat" cmpd="sng" algn="ctr">
                      <a:noFill/>
                      <a:prstDash val="solid"/>
                      <a:round/>
                      <a:headEnd type="none" w="med" len="med"/>
                      <a:tailEnd type="none" w="med" len="med"/>
                    </a:lnR>
                    <a:lnB w="9525" cap="flat" cmpd="sng" algn="ctr">
                      <a:solidFill>
                        <a:schemeClr val="bg1">
                          <a:lumMod val="65000"/>
                        </a:schemeClr>
                      </a:solidFill>
                      <a:prstDash val="solid"/>
                      <a:round/>
                      <a:headEnd type="none" w="med" len="med"/>
                      <a:tailEnd type="none" w="med" len="med"/>
                    </a:lnB>
                    <a:solidFill>
                      <a:schemeClr val="bg1"/>
                    </a:solidFill>
                  </a:tcPr>
                </a:tc>
                <a:tc>
                  <a:txBody>
                    <a:bodyPr/>
                    <a:lstStyle/>
                    <a:p>
                      <a:pPr marL="0" marR="0" algn="l">
                        <a:spcBef>
                          <a:spcPts val="0"/>
                        </a:spcBef>
                        <a:spcAft>
                          <a:spcPts val="0"/>
                        </a:spcAft>
                      </a:pPr>
                      <a:r>
                        <a:rPr lang="en-US" sz="1000" b="1" dirty="0">
                          <a:solidFill>
                            <a:srgbClr val="FFFFFF"/>
                          </a:solidFill>
                          <a:effectLst/>
                          <a:latin typeface="+mn-lt"/>
                          <a:cs typeface="Courier New" panose="02070309020205020404" pitchFamily="49" charset="0"/>
                        </a:rPr>
                        <a:t>Lorem ipsum dolor </a:t>
                      </a:r>
                      <a:endParaRPr lang="en-US" sz="1000" b="1" dirty="0">
                        <a:solidFill>
                          <a:srgbClr val="FFFFFF"/>
                        </a:solidFill>
                        <a:effectLst/>
                        <a:latin typeface="+mn-lt"/>
                        <a:ea typeface="Calibri" panose="020F0502020204030204" pitchFamily="34" charset="0"/>
                        <a:cs typeface="Courier New" panose="02070309020205020404" pitchFamily="49" charset="0"/>
                      </a:endParaRPr>
                    </a:p>
                  </a:txBody>
                  <a:tcPr marL="27432" marR="27432" marT="27432" marB="27432" anchor="ctr">
                    <a:lnL w="9525" cap="flat" cmpd="sng" algn="ctr">
                      <a:noFill/>
                      <a:prstDash val="solid"/>
                      <a:round/>
                      <a:headEnd type="none" w="med" len="med"/>
                      <a:tailEnd type="none" w="med" len="med"/>
                    </a:lnL>
                    <a:lnR w="9525" cap="flat" cmpd="sng" algn="ctr">
                      <a:noFill/>
                      <a:prstDash val="solid"/>
                      <a:round/>
                      <a:headEnd type="none" w="med" len="med"/>
                      <a:tailEnd type="none" w="med" len="med"/>
                    </a:lnR>
                    <a:lnB w="9525"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algn="l">
                        <a:spcBef>
                          <a:spcPts val="0"/>
                        </a:spcBef>
                        <a:spcAft>
                          <a:spcPts val="0"/>
                        </a:spcAft>
                      </a:pPr>
                      <a:r>
                        <a:rPr lang="en-US" sz="1000" b="1" dirty="0">
                          <a:solidFill>
                            <a:srgbClr val="FFFFFF"/>
                          </a:solidFill>
                          <a:effectLst/>
                          <a:latin typeface="+mn-lt"/>
                          <a:cs typeface="Courier New" panose="02070309020205020404" pitchFamily="49" charset="0"/>
                        </a:rPr>
                        <a:t>Lorem ipsum dolor </a:t>
                      </a:r>
                      <a:endParaRPr lang="en-US" sz="1000" b="1" dirty="0">
                        <a:solidFill>
                          <a:srgbClr val="FFFFFF"/>
                        </a:solidFill>
                        <a:effectLst/>
                        <a:latin typeface="+mn-lt"/>
                        <a:ea typeface="Calibri" panose="020F0502020204030204" pitchFamily="34" charset="0"/>
                        <a:cs typeface="Courier New" panose="02070309020205020404" pitchFamily="49" charset="0"/>
                      </a:endParaRPr>
                    </a:p>
                  </a:txBody>
                  <a:tcPr marL="27432" marR="27432" marT="27432" marB="27432" anchor="ctr">
                    <a:lnL w="9525" cap="flat" cmpd="sng" algn="ctr">
                      <a:noFill/>
                      <a:prstDash val="solid"/>
                      <a:round/>
                      <a:headEnd type="none" w="med" len="med"/>
                      <a:tailEnd type="none" w="med" len="med"/>
                    </a:lnL>
                    <a:lnB w="9525"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algn="l">
                        <a:spcBef>
                          <a:spcPts val="0"/>
                        </a:spcBef>
                        <a:spcAft>
                          <a:spcPts val="0"/>
                        </a:spcAft>
                      </a:pPr>
                      <a:r>
                        <a:rPr lang="en-US" sz="1000" b="1" dirty="0">
                          <a:solidFill>
                            <a:srgbClr val="FFFFFF"/>
                          </a:solidFill>
                          <a:effectLst/>
                          <a:latin typeface="+mn-lt"/>
                          <a:cs typeface="Courier New" panose="02070309020205020404" pitchFamily="49" charset="0"/>
                        </a:rPr>
                        <a:t>Lorem ipsum dolor </a:t>
                      </a:r>
                      <a:endParaRPr lang="en-US" sz="1000" b="1" dirty="0">
                        <a:solidFill>
                          <a:srgbClr val="FFFFFF"/>
                        </a:solidFill>
                        <a:effectLst/>
                        <a:latin typeface="+mn-lt"/>
                        <a:ea typeface="Calibri" panose="020F0502020204030204" pitchFamily="34" charset="0"/>
                        <a:cs typeface="Courier New" panose="02070309020205020404" pitchFamily="49" charset="0"/>
                      </a:endParaRPr>
                    </a:p>
                  </a:txBody>
                  <a:tcPr marL="27432" marR="27432" marT="27432" marB="27432" anchor="ctr">
                    <a:lnB w="9525" cap="flat" cmpd="sng" algn="ctr">
                      <a:solidFill>
                        <a:schemeClr val="bg1">
                          <a:lumMod val="65000"/>
                        </a:schemeClr>
                      </a:solidFill>
                      <a:prstDash val="solid"/>
                      <a:round/>
                      <a:headEnd type="none" w="med" len="med"/>
                      <a:tailEnd type="none" w="med" len="med"/>
                    </a:lnB>
                    <a:solidFill>
                      <a:schemeClr val="accent1"/>
                    </a:solidFill>
                  </a:tcPr>
                </a:tc>
                <a:extLst>
                  <a:ext uri="{0D108BD9-81ED-4DB2-BD59-A6C34878D82A}">
                    <a16:rowId xmlns:a16="http://schemas.microsoft.com/office/drawing/2014/main" val="3337921763"/>
                  </a:ext>
                </a:extLst>
              </a:tr>
              <a:tr h="280891">
                <a:tc>
                  <a:txBody>
                    <a:bodyPr/>
                    <a:lstStyle/>
                    <a:p>
                      <a:pPr marL="0" marR="0" algn="ctr">
                        <a:spcBef>
                          <a:spcPts val="0"/>
                        </a:spcBef>
                        <a:spcAft>
                          <a:spcPts val="0"/>
                        </a:spcAft>
                      </a:pPr>
                      <a:r>
                        <a:rPr lang="en-US" sz="900" dirty="0">
                          <a:solidFill>
                            <a:schemeClr val="accent1"/>
                          </a:solidFill>
                          <a:effectLst/>
                          <a:latin typeface="+mn-lt"/>
                        </a:rPr>
                        <a:t>A</a:t>
                      </a:r>
                      <a:endParaRPr lang="en-US" sz="900" dirty="0">
                        <a:solidFill>
                          <a:schemeClr val="accent1"/>
                        </a:solidFill>
                        <a:effectLst/>
                        <a:latin typeface="+mn-lt"/>
                        <a:ea typeface="Calibri" panose="020F0502020204030204" pitchFamily="34" charset="0"/>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olid"/>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12948954"/>
                  </a:ext>
                </a:extLst>
              </a:tr>
              <a:tr h="373154">
                <a:tc>
                  <a:txBody>
                    <a:bodyPr/>
                    <a:lstStyle/>
                    <a:p>
                      <a:pPr marL="0" marR="0" algn="ctr">
                        <a:spcBef>
                          <a:spcPts val="0"/>
                        </a:spcBef>
                        <a:spcAft>
                          <a:spcPts val="0"/>
                        </a:spcAft>
                      </a:pPr>
                      <a:r>
                        <a:rPr lang="en-US" sz="900" dirty="0">
                          <a:solidFill>
                            <a:schemeClr val="accent1"/>
                          </a:solidFill>
                          <a:effectLst/>
                          <a:latin typeface="+mn-lt"/>
                          <a:ea typeface="Calibri"/>
                          <a:cs typeface="Times New Roman"/>
                        </a:rPr>
                        <a:t>B</a:t>
                      </a:r>
                      <a:endParaRPr lang="en-US" sz="900" dirty="0">
                        <a:solidFill>
                          <a:schemeClr val="accent1"/>
                        </a:solidFill>
                        <a:effectLst/>
                        <a:latin typeface="+mn-lt"/>
                        <a:ea typeface="Calibri" panose="020F0502020204030204" pitchFamily="34" charset="0"/>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989109623"/>
                  </a:ext>
                </a:extLst>
              </a:tr>
              <a:tr h="280891">
                <a:tc>
                  <a:txBody>
                    <a:bodyPr/>
                    <a:lstStyle/>
                    <a:p>
                      <a:pPr marL="0" marR="0" algn="ctr">
                        <a:spcBef>
                          <a:spcPts val="0"/>
                        </a:spcBef>
                        <a:spcAft>
                          <a:spcPts val="0"/>
                        </a:spcAft>
                      </a:pPr>
                      <a:r>
                        <a:rPr lang="en-US" sz="900" dirty="0">
                          <a:solidFill>
                            <a:schemeClr val="accent1"/>
                          </a:solidFill>
                          <a:effectLst/>
                          <a:latin typeface="+mn-lt"/>
                          <a:cs typeface="Times New Roman"/>
                        </a:rPr>
                        <a:t>C</a:t>
                      </a:r>
                      <a:endParaRPr lang="en-US" sz="900" dirty="0">
                        <a:solidFill>
                          <a:schemeClr val="accent1"/>
                        </a:solidFill>
                        <a:effectLst/>
                        <a:latin typeface="+mn-lt"/>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188547012"/>
                  </a:ext>
                </a:extLst>
              </a:tr>
              <a:tr h="343044">
                <a:tc>
                  <a:txBody>
                    <a:bodyPr/>
                    <a:lstStyle/>
                    <a:p>
                      <a:pPr marL="0" marR="0" algn="ctr">
                        <a:spcBef>
                          <a:spcPts val="0"/>
                        </a:spcBef>
                        <a:spcAft>
                          <a:spcPts val="0"/>
                        </a:spcAft>
                      </a:pPr>
                      <a:r>
                        <a:rPr lang="en-US" sz="900" dirty="0">
                          <a:solidFill>
                            <a:schemeClr val="accent1"/>
                          </a:solidFill>
                          <a:effectLst/>
                          <a:latin typeface="+mn-lt"/>
                          <a:cs typeface="Times New Roman"/>
                        </a:rPr>
                        <a:t>D</a:t>
                      </a:r>
                      <a:endParaRPr lang="en-US" sz="900" dirty="0">
                        <a:solidFill>
                          <a:schemeClr val="accent1"/>
                        </a:solidFill>
                        <a:effectLst/>
                        <a:latin typeface="+mn-lt"/>
                        <a:cs typeface="Times New Roman" panose="02020603050405020304" pitchFamily="18" charset="0"/>
                      </a:endParaRP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70530340"/>
                  </a:ext>
                </a:extLst>
              </a:tr>
              <a:tr h="280891">
                <a:tc>
                  <a:txBody>
                    <a:bodyPr/>
                    <a:lstStyle/>
                    <a:p>
                      <a:pPr marL="0" marR="0" algn="ctr">
                        <a:spcBef>
                          <a:spcPts val="0"/>
                        </a:spcBef>
                        <a:spcAft>
                          <a:spcPts val="0"/>
                        </a:spcAft>
                      </a:pPr>
                      <a:r>
                        <a:rPr lang="en-US" sz="900" dirty="0">
                          <a:solidFill>
                            <a:schemeClr val="accent1"/>
                          </a:solidFill>
                          <a:effectLst/>
                          <a:latin typeface="+mn-lt"/>
                        </a:rPr>
                        <a:t>E</a:t>
                      </a: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9525" cap="flat" cmpd="sng" algn="ctr">
                      <a:solidFill>
                        <a:schemeClr val="bg1">
                          <a:lumMod val="65000"/>
                        </a:schemeClr>
                      </a:solidFill>
                      <a:prstDash val="sysDot"/>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07005708"/>
                  </a:ext>
                </a:extLst>
              </a:tr>
              <a:tr h="280891">
                <a:tc>
                  <a:txBody>
                    <a:bodyPr/>
                    <a:lstStyle/>
                    <a:p>
                      <a:pPr marL="0" marR="0" algn="ctr">
                        <a:spcBef>
                          <a:spcPts val="0"/>
                        </a:spcBef>
                        <a:spcAft>
                          <a:spcPts val="0"/>
                        </a:spcAft>
                      </a:pPr>
                      <a:r>
                        <a:rPr lang="en-US" sz="900" dirty="0">
                          <a:solidFill>
                            <a:schemeClr val="accent1"/>
                          </a:solidFill>
                          <a:effectLst/>
                          <a:latin typeface="+mn-lt"/>
                        </a:rPr>
                        <a:t>F</a:t>
                      </a:r>
                    </a:p>
                  </a:txBody>
                  <a:tcPr marL="27432" marR="27432" marT="27432" marB="27432" anchor="ctr">
                    <a:lnR w="12700" cmpd="sng">
                      <a:noFill/>
                    </a:lnR>
                    <a:lnT w="9525" cap="flat" cmpd="sng" algn="ctr">
                      <a:solidFill>
                        <a:schemeClr val="bg1">
                          <a:lumMod val="65000"/>
                        </a:schemeClr>
                      </a:solidFill>
                      <a:prstDash val="sysDot"/>
                      <a:round/>
                      <a:headEnd type="none" w="med" len="med"/>
                      <a:tailEnd type="none" w="med" len="med"/>
                    </a:lnT>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12700" cmpd="sng">
                      <a:noFill/>
                    </a:lnB>
                    <a:lnTlToBr w="12700" cmpd="sng">
                      <a:noFill/>
                      <a:prstDash val="solid"/>
                    </a:lnTlToBr>
                    <a:lnBlToTr w="12700" cmpd="sng">
                      <a:noFill/>
                      <a:prstDash val="solid"/>
                    </a:lnBlToTr>
                    <a:noFill/>
                  </a:tcPr>
                </a:tc>
                <a:tc>
                  <a:txBody>
                    <a:bodyPr/>
                    <a:lstStyle/>
                    <a:p>
                      <a:r>
                        <a:rPr kumimoji="0" lang="en-US" sz="900" b="0" i="0" u="none" strike="noStrike" kern="1200" cap="none" spc="0" normalizeH="0" baseline="0" noProof="0" dirty="0">
                          <a:ln>
                            <a:noFill/>
                          </a:ln>
                          <a:solidFill>
                            <a:srgbClr val="262626"/>
                          </a:solidFill>
                          <a:effectLst/>
                          <a:uLnTx/>
                          <a:uFillTx/>
                          <a:latin typeface="Helvetica"/>
                          <a:ea typeface="+mn-ea"/>
                          <a:cs typeface="+mn-cs"/>
                        </a:rPr>
                        <a:t>Lorem ipsum dolor sit amet, consectetur </a:t>
                      </a:r>
                      <a:endParaRPr lang="en-US" sz="900" dirty="0">
                        <a:solidFill>
                          <a:schemeClr val="tx1"/>
                        </a:solidFill>
                        <a:effectLst/>
                        <a:latin typeface="+mn-lt"/>
                        <a:cs typeface="Courier New" panose="02070309020205020404" pitchFamily="49" charset="0"/>
                      </a:endParaRPr>
                    </a:p>
                  </a:txBody>
                  <a:tcPr marL="27432" marR="27432" marT="27432" marB="27432" anchor="ctr">
                    <a:lnL w="12700" cmpd="sng">
                      <a:noFill/>
                    </a:lnL>
                    <a:lnR w="12700" cmpd="sng">
                      <a:noFill/>
                    </a:lnR>
                    <a:lnT w="9525" cap="flat" cmpd="sng" algn="ctr">
                      <a:solidFill>
                        <a:schemeClr val="bg1">
                          <a:lumMod val="65000"/>
                        </a:schemeClr>
                      </a:solidFill>
                      <a:prstDash val="sysDot"/>
                      <a:round/>
                      <a:headEnd type="none" w="med" len="med"/>
                      <a:tailEnd type="none" w="med" len="med"/>
                    </a:lnT>
                    <a:lnB w="12700" cmpd="sng">
                      <a:noFill/>
                    </a:lnB>
                    <a:lnTlToBr w="12700" cmpd="sng">
                      <a:noFill/>
                      <a:prstDash val="solid"/>
                    </a:lnTlToBr>
                    <a:lnBlToTr w="12700" cmpd="sng">
                      <a:noFill/>
                      <a:prstDash val="solid"/>
                    </a:lnBlToTr>
                    <a:noFill/>
                  </a:tcPr>
                </a:tc>
                <a:extLst>
                  <a:ext uri="{0D108BD9-81ED-4DB2-BD59-A6C34878D82A}">
                    <a16:rowId xmlns:a16="http://schemas.microsoft.com/office/drawing/2014/main" val="4248473826"/>
                  </a:ext>
                </a:extLst>
              </a:tr>
            </a:tbl>
          </a:graphicData>
        </a:graphic>
      </p:graphicFrame>
    </p:spTree>
    <p:extLst>
      <p:ext uri="{BB962C8B-B14F-4D97-AF65-F5344CB8AC3E}">
        <p14:creationId xmlns:p14="http://schemas.microsoft.com/office/powerpoint/2010/main" val="3312898448"/>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Three-Step Numbered Pin Cards</a:t>
            </a:r>
          </a:p>
        </p:txBody>
      </p:sp>
      <p:sp>
        <p:nvSpPr>
          <p:cNvPr id="38" name="Rectangle: Top Corners Rounded 37">
            <a:extLst>
              <a:ext uri="{FF2B5EF4-FFF2-40B4-BE49-F238E27FC236}">
                <a16:creationId xmlns:a16="http://schemas.microsoft.com/office/drawing/2014/main" id="{7CFA8C44-9674-49B6-A7D5-A4A0A7FF3524}"/>
              </a:ext>
            </a:extLst>
          </p:cNvPr>
          <p:cNvSpPr/>
          <p:nvPr/>
        </p:nvSpPr>
        <p:spPr>
          <a:xfrm rot="10800000">
            <a:off x="6100971" y="3272068"/>
            <a:ext cx="2821803" cy="2793451"/>
          </a:xfrm>
          <a:prstGeom prst="round2SameRect">
            <a:avLst>
              <a:gd name="adj1" fmla="val 23267"/>
              <a:gd name="adj2" fmla="val 0"/>
            </a:avLst>
          </a:prstGeom>
          <a:solidFill>
            <a:schemeClr val="bg1">
              <a:alpha val="24000"/>
            </a:schemeClr>
          </a:solidFill>
          <a:ln w="28575">
            <a:gradFill flip="none" rotWithShape="1">
              <a:gsLst>
                <a:gs pos="59000">
                  <a:schemeClr val="accent1"/>
                </a:gs>
                <a:gs pos="40000">
                  <a:schemeClr val="accent3"/>
                </a:gs>
                <a:gs pos="0">
                  <a:schemeClr val="accent3">
                    <a:alpha val="0"/>
                  </a:schemeClr>
                </a:gs>
                <a:gs pos="100000">
                  <a:schemeClr val="accent1">
                    <a:alpha val="0"/>
                  </a:schemeClr>
                </a:gs>
              </a:gsLst>
              <a:lin ang="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60960" rIns="91440" bIns="60960" numCol="1" spcCol="0" rtlCol="0" fromWordArt="0" anchor="ctr" anchorCtr="0" forceAA="0" compatLnSpc="1">
            <a:prstTxWarp prst="textNoShape">
              <a:avLst/>
            </a:prstTxWarp>
            <a:noAutofit/>
          </a:bodyPr>
          <a:lstStyle/>
          <a:p>
            <a:pPr algn="ctr"/>
            <a:endParaRPr lang="en-IN" sz="2700" dirty="0">
              <a:cs typeface="Calibri" panose="020F0502020204030204" pitchFamily="34" charset="0"/>
            </a:endParaRPr>
          </a:p>
        </p:txBody>
      </p:sp>
      <p:sp>
        <p:nvSpPr>
          <p:cNvPr id="39" name="Rectangle: Top Corners Rounded 38">
            <a:extLst>
              <a:ext uri="{FF2B5EF4-FFF2-40B4-BE49-F238E27FC236}">
                <a16:creationId xmlns:a16="http://schemas.microsoft.com/office/drawing/2014/main" id="{9E71DC39-67C6-4DB8-8733-C8966C20A453}"/>
              </a:ext>
            </a:extLst>
          </p:cNvPr>
          <p:cNvSpPr/>
          <p:nvPr/>
        </p:nvSpPr>
        <p:spPr>
          <a:xfrm rot="10800000">
            <a:off x="3161099" y="3272068"/>
            <a:ext cx="2821803" cy="2793451"/>
          </a:xfrm>
          <a:prstGeom prst="round2SameRect">
            <a:avLst>
              <a:gd name="adj1" fmla="val 23267"/>
              <a:gd name="adj2" fmla="val 0"/>
            </a:avLst>
          </a:prstGeom>
          <a:solidFill>
            <a:schemeClr val="bg1">
              <a:alpha val="24000"/>
            </a:schemeClr>
          </a:solidFill>
          <a:ln w="28575">
            <a:gradFill flip="none" rotWithShape="1">
              <a:gsLst>
                <a:gs pos="59000">
                  <a:schemeClr val="accent1"/>
                </a:gs>
                <a:gs pos="40000">
                  <a:schemeClr val="accent3"/>
                </a:gs>
                <a:gs pos="0">
                  <a:schemeClr val="accent3">
                    <a:alpha val="0"/>
                  </a:schemeClr>
                </a:gs>
                <a:gs pos="100000">
                  <a:schemeClr val="accent1">
                    <a:alpha val="0"/>
                  </a:schemeClr>
                </a:gs>
              </a:gsLst>
              <a:lin ang="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60960" rIns="91440" bIns="60960" numCol="1" spcCol="0" rtlCol="0" fromWordArt="0" anchor="ctr" anchorCtr="0" forceAA="0" compatLnSpc="1">
            <a:prstTxWarp prst="textNoShape">
              <a:avLst/>
            </a:prstTxWarp>
            <a:noAutofit/>
          </a:bodyPr>
          <a:lstStyle/>
          <a:p>
            <a:pPr algn="ctr"/>
            <a:endParaRPr lang="en-IN" sz="2700" dirty="0">
              <a:cs typeface="Calibri" panose="020F0502020204030204" pitchFamily="34" charset="0"/>
            </a:endParaRPr>
          </a:p>
        </p:txBody>
      </p:sp>
      <p:sp>
        <p:nvSpPr>
          <p:cNvPr id="40" name="Rectangle: Top Corners Rounded 39">
            <a:extLst>
              <a:ext uri="{FF2B5EF4-FFF2-40B4-BE49-F238E27FC236}">
                <a16:creationId xmlns:a16="http://schemas.microsoft.com/office/drawing/2014/main" id="{BFEB24C5-4840-427F-8D9D-D8D50AAAD23B}"/>
              </a:ext>
            </a:extLst>
          </p:cNvPr>
          <p:cNvSpPr/>
          <p:nvPr/>
        </p:nvSpPr>
        <p:spPr>
          <a:xfrm rot="10800000">
            <a:off x="221227" y="3272068"/>
            <a:ext cx="2821803" cy="2793451"/>
          </a:xfrm>
          <a:prstGeom prst="round2SameRect">
            <a:avLst>
              <a:gd name="adj1" fmla="val 23267"/>
              <a:gd name="adj2" fmla="val 0"/>
            </a:avLst>
          </a:prstGeom>
          <a:solidFill>
            <a:schemeClr val="bg1">
              <a:alpha val="24000"/>
            </a:schemeClr>
          </a:solidFill>
          <a:ln w="28575">
            <a:gradFill flip="none" rotWithShape="1">
              <a:gsLst>
                <a:gs pos="59000">
                  <a:schemeClr val="accent1"/>
                </a:gs>
                <a:gs pos="40000">
                  <a:schemeClr val="accent3"/>
                </a:gs>
                <a:gs pos="0">
                  <a:schemeClr val="accent3">
                    <a:alpha val="0"/>
                  </a:schemeClr>
                </a:gs>
                <a:gs pos="100000">
                  <a:schemeClr val="accent1">
                    <a:alpha val="0"/>
                  </a:schemeClr>
                </a:gs>
              </a:gsLst>
              <a:lin ang="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60960" rIns="91440" bIns="60960" numCol="1" spcCol="0" rtlCol="0" fromWordArt="0" anchor="ctr" anchorCtr="0" forceAA="0" compatLnSpc="1">
            <a:prstTxWarp prst="textNoShape">
              <a:avLst/>
            </a:prstTxWarp>
            <a:noAutofit/>
          </a:bodyPr>
          <a:lstStyle/>
          <a:p>
            <a:pPr algn="ctr"/>
            <a:endParaRPr lang="en-IN" sz="2700" dirty="0">
              <a:cs typeface="Calibri" panose="020F0502020204030204" pitchFamily="34" charset="0"/>
            </a:endParaRPr>
          </a:p>
        </p:txBody>
      </p:sp>
      <p:sp>
        <p:nvSpPr>
          <p:cNvPr id="4" name="TextBox 3">
            <a:extLst>
              <a:ext uri="{FF2B5EF4-FFF2-40B4-BE49-F238E27FC236}">
                <a16:creationId xmlns:a16="http://schemas.microsoft.com/office/drawing/2014/main" id="{4481105B-115C-43C8-B34F-194E48C2ADC1}"/>
              </a:ext>
            </a:extLst>
          </p:cNvPr>
          <p:cNvSpPr txBox="1">
            <a:spLocks/>
          </p:cNvSpPr>
          <p:nvPr/>
        </p:nvSpPr>
        <p:spPr>
          <a:xfrm>
            <a:off x="302945" y="3406464"/>
            <a:ext cx="2658364" cy="552312"/>
          </a:xfrm>
          <a:prstGeom prst="rect">
            <a:avLst/>
          </a:prstGeom>
          <a:noFill/>
        </p:spPr>
        <p:txBody>
          <a:bodyPr wrap="square" rtlCol="0" anchor="b" anchorCtr="0">
            <a:normAutofit/>
          </a:bodyPr>
          <a:lstStyle>
            <a:defPPr>
              <a:defRPr lang="en-US"/>
            </a:defPPr>
            <a:lvl1pPr>
              <a:defRPr sz="2100"/>
            </a:lvl1pPr>
          </a:lstStyle>
          <a:p>
            <a:pPr algn="ctr"/>
            <a:r>
              <a:rPr lang="en-IN" sz="1500" b="1" dirty="0">
                <a:solidFill>
                  <a:schemeClr val="accent1"/>
                </a:solidFill>
                <a:cs typeface="Calibri" panose="020F0502020204030204" pitchFamily="34" charset="0"/>
              </a:rPr>
              <a:t>Lorem ipsum </a:t>
            </a:r>
          </a:p>
        </p:txBody>
      </p:sp>
      <p:sp>
        <p:nvSpPr>
          <p:cNvPr id="10" name="TextBox 9">
            <a:extLst>
              <a:ext uri="{FF2B5EF4-FFF2-40B4-BE49-F238E27FC236}">
                <a16:creationId xmlns:a16="http://schemas.microsoft.com/office/drawing/2014/main" id="{D81AC365-3078-40A8-A1A4-D323CD80900D}"/>
              </a:ext>
            </a:extLst>
          </p:cNvPr>
          <p:cNvSpPr txBox="1">
            <a:spLocks/>
          </p:cNvSpPr>
          <p:nvPr/>
        </p:nvSpPr>
        <p:spPr>
          <a:xfrm>
            <a:off x="3242818" y="3406464"/>
            <a:ext cx="2658364" cy="552312"/>
          </a:xfrm>
          <a:prstGeom prst="rect">
            <a:avLst/>
          </a:prstGeom>
          <a:noFill/>
        </p:spPr>
        <p:txBody>
          <a:bodyPr wrap="square" rtlCol="0" anchor="b" anchorCtr="0">
            <a:normAutofit/>
          </a:bodyPr>
          <a:lstStyle>
            <a:defPPr>
              <a:defRPr lang="en-US"/>
            </a:defPPr>
            <a:lvl1pPr>
              <a:defRPr sz="2100"/>
            </a:lvl1pPr>
          </a:lstStyle>
          <a:p>
            <a:pPr algn="ctr"/>
            <a:r>
              <a:rPr lang="en-US" sz="1500" b="1" dirty="0">
                <a:solidFill>
                  <a:schemeClr val="accent1"/>
                </a:solidFill>
                <a:cs typeface="Calibri" panose="020F0502020204030204" pitchFamily="34" charset="0"/>
              </a:rPr>
              <a:t>Lorem ipsum </a:t>
            </a:r>
          </a:p>
        </p:txBody>
      </p:sp>
      <p:sp>
        <p:nvSpPr>
          <p:cNvPr id="16" name="TextBox 15">
            <a:extLst>
              <a:ext uri="{FF2B5EF4-FFF2-40B4-BE49-F238E27FC236}">
                <a16:creationId xmlns:a16="http://schemas.microsoft.com/office/drawing/2014/main" id="{040BBD86-7B5D-46CF-98A8-4D8F69F00611}"/>
              </a:ext>
            </a:extLst>
          </p:cNvPr>
          <p:cNvSpPr txBox="1">
            <a:spLocks/>
          </p:cNvSpPr>
          <p:nvPr/>
        </p:nvSpPr>
        <p:spPr>
          <a:xfrm>
            <a:off x="6182690" y="3406464"/>
            <a:ext cx="2658364" cy="552312"/>
          </a:xfrm>
          <a:prstGeom prst="rect">
            <a:avLst/>
          </a:prstGeom>
          <a:noFill/>
        </p:spPr>
        <p:txBody>
          <a:bodyPr wrap="square" rtlCol="0" anchor="b" anchorCtr="0">
            <a:normAutofit/>
          </a:bodyPr>
          <a:lstStyle>
            <a:defPPr>
              <a:defRPr lang="en-US"/>
            </a:defPPr>
            <a:lvl1pPr>
              <a:defRPr sz="2100"/>
            </a:lvl1pPr>
          </a:lstStyle>
          <a:p>
            <a:pPr algn="ctr"/>
            <a:r>
              <a:rPr lang="en-US" sz="1500" b="1" dirty="0">
                <a:solidFill>
                  <a:schemeClr val="accent1"/>
                </a:solidFill>
                <a:cs typeface="Calibri" panose="020F0502020204030204" pitchFamily="34" charset="0"/>
              </a:rPr>
              <a:t>Lorem ipsum </a:t>
            </a:r>
          </a:p>
        </p:txBody>
      </p:sp>
      <p:sp>
        <p:nvSpPr>
          <p:cNvPr id="27" name="TextBox 26">
            <a:extLst>
              <a:ext uri="{FF2B5EF4-FFF2-40B4-BE49-F238E27FC236}">
                <a16:creationId xmlns:a16="http://schemas.microsoft.com/office/drawing/2014/main" id="{CF35D625-509D-42DA-AE3A-134CD5B59E1A}"/>
              </a:ext>
            </a:extLst>
          </p:cNvPr>
          <p:cNvSpPr txBox="1">
            <a:spLocks/>
          </p:cNvSpPr>
          <p:nvPr/>
        </p:nvSpPr>
        <p:spPr>
          <a:xfrm>
            <a:off x="475757" y="4133464"/>
            <a:ext cx="2312741" cy="1739777"/>
          </a:xfrm>
          <a:prstGeom prst="rect">
            <a:avLst/>
          </a:prstGeom>
          <a:noFill/>
        </p:spPr>
        <p:txBody>
          <a:bodyPr wrap="square" rtlCol="0" anchor="t" anchorCtr="0">
            <a:normAutofit lnSpcReduction="10000"/>
          </a:bodyPr>
          <a:lstStyle>
            <a:defPPr>
              <a:defRPr lang="en-US"/>
            </a:defPPr>
            <a:lvl1pPr>
              <a:defRPr sz="2100"/>
            </a:lvl1pPr>
          </a:lstStyle>
          <a:p>
            <a:pPr algn="ctr">
              <a:spcBef>
                <a:spcPts val="133"/>
              </a:spcBef>
              <a:buClr>
                <a:schemeClr val="tx1"/>
              </a:buClr>
              <a:buSzPct val="100000"/>
            </a:pPr>
            <a:r>
              <a:rPr lang="en-US" sz="1400" dirty="0">
                <a:cs typeface="Calibri" panose="020F0502020204030204" pitchFamily="34" charset="0"/>
              </a:rPr>
              <a:t>Lorem ipsum dolor sit amet, consectetur adipiscing elit. Ut tempor, quam et mattis</a:t>
            </a:r>
          </a:p>
          <a:p>
            <a:pPr algn="ctr">
              <a:spcBef>
                <a:spcPts val="133"/>
              </a:spcBef>
              <a:buClr>
                <a:schemeClr val="tx1"/>
              </a:buClr>
              <a:buSzPct val="100000"/>
            </a:pPr>
            <a:r>
              <a:rPr lang="en-US" sz="1400" dirty="0">
                <a:cs typeface="Calibri" panose="020F0502020204030204" pitchFamily="34" charset="0"/>
              </a:rPr>
              <a:t>Lorem ipsum dolor sit amet, consectetur adipiscing elit. Ut tempor, quam et mattis</a:t>
            </a:r>
          </a:p>
        </p:txBody>
      </p:sp>
      <p:sp>
        <p:nvSpPr>
          <p:cNvPr id="28" name="TextBox 27">
            <a:extLst>
              <a:ext uri="{FF2B5EF4-FFF2-40B4-BE49-F238E27FC236}">
                <a16:creationId xmlns:a16="http://schemas.microsoft.com/office/drawing/2014/main" id="{76577FD7-FA6E-4BFB-B1EE-CA07FB579C72}"/>
              </a:ext>
            </a:extLst>
          </p:cNvPr>
          <p:cNvSpPr txBox="1">
            <a:spLocks/>
          </p:cNvSpPr>
          <p:nvPr/>
        </p:nvSpPr>
        <p:spPr>
          <a:xfrm>
            <a:off x="3415630" y="4133464"/>
            <a:ext cx="2312741" cy="1739777"/>
          </a:xfrm>
          <a:prstGeom prst="rect">
            <a:avLst/>
          </a:prstGeom>
          <a:noFill/>
        </p:spPr>
        <p:txBody>
          <a:bodyPr wrap="square" rtlCol="0" anchor="t" anchorCtr="0">
            <a:normAutofit lnSpcReduction="10000"/>
          </a:bodyPr>
          <a:lstStyle>
            <a:defPPr>
              <a:defRPr lang="en-US"/>
            </a:defPPr>
            <a:lvl1pPr>
              <a:defRPr sz="2100"/>
            </a:lvl1pPr>
          </a:lstStyle>
          <a:p>
            <a:pPr algn="ctr">
              <a:spcBef>
                <a:spcPts val="133"/>
              </a:spcBef>
              <a:buClr>
                <a:schemeClr val="tx1"/>
              </a:buClr>
              <a:buSzPct val="100000"/>
            </a:pPr>
            <a:r>
              <a:rPr lang="en-US" sz="1400" dirty="0">
                <a:cs typeface="Calibri" panose="020F0502020204030204" pitchFamily="34" charset="0"/>
              </a:rPr>
              <a:t>Lorem ipsum dolor sit amet, consectetur adipiscing elit. Ut tempor, quam et mattis</a:t>
            </a:r>
          </a:p>
          <a:p>
            <a:pPr algn="ctr">
              <a:spcBef>
                <a:spcPts val="133"/>
              </a:spcBef>
              <a:buClr>
                <a:schemeClr val="tx1"/>
              </a:buClr>
              <a:buSzPct val="100000"/>
            </a:pPr>
            <a:r>
              <a:rPr lang="en-US" sz="1400" dirty="0">
                <a:cs typeface="Calibri" panose="020F0502020204030204" pitchFamily="34" charset="0"/>
              </a:rPr>
              <a:t>Lorem ipsum dolor sit amet, consectetur adipiscing elit. Ut tempor, quam et mattis</a:t>
            </a:r>
          </a:p>
        </p:txBody>
      </p:sp>
      <p:sp>
        <p:nvSpPr>
          <p:cNvPr id="29" name="TextBox 28">
            <a:extLst>
              <a:ext uri="{FF2B5EF4-FFF2-40B4-BE49-F238E27FC236}">
                <a16:creationId xmlns:a16="http://schemas.microsoft.com/office/drawing/2014/main" id="{6434084E-2F3F-41CE-91EA-E0D6C18EEDED}"/>
              </a:ext>
            </a:extLst>
          </p:cNvPr>
          <p:cNvSpPr txBox="1">
            <a:spLocks/>
          </p:cNvSpPr>
          <p:nvPr/>
        </p:nvSpPr>
        <p:spPr>
          <a:xfrm>
            <a:off x="6355502" y="4133464"/>
            <a:ext cx="2312741" cy="1739777"/>
          </a:xfrm>
          <a:prstGeom prst="rect">
            <a:avLst/>
          </a:prstGeom>
          <a:noFill/>
        </p:spPr>
        <p:txBody>
          <a:bodyPr wrap="square" rtlCol="0" anchor="t" anchorCtr="0">
            <a:normAutofit lnSpcReduction="10000"/>
          </a:bodyPr>
          <a:lstStyle>
            <a:defPPr>
              <a:defRPr lang="en-US"/>
            </a:defPPr>
            <a:lvl1pPr>
              <a:defRPr sz="2100"/>
            </a:lvl1pPr>
          </a:lstStyle>
          <a:p>
            <a:pPr algn="ctr">
              <a:spcBef>
                <a:spcPts val="133"/>
              </a:spcBef>
              <a:buClr>
                <a:schemeClr val="tx1"/>
              </a:buClr>
              <a:buSzPct val="100000"/>
            </a:pPr>
            <a:r>
              <a:rPr lang="en-US" sz="1400" dirty="0">
                <a:cs typeface="Calibri" panose="020F0502020204030204" pitchFamily="34" charset="0"/>
              </a:rPr>
              <a:t>Lorem ipsum dolor sit amet, consectetur adipiscing elit. Ut tempor, quam et mattis</a:t>
            </a:r>
          </a:p>
          <a:p>
            <a:pPr algn="ctr">
              <a:spcBef>
                <a:spcPts val="133"/>
              </a:spcBef>
              <a:buClr>
                <a:schemeClr val="tx1"/>
              </a:buClr>
              <a:buSzPct val="100000"/>
            </a:pPr>
            <a:r>
              <a:rPr lang="en-US" sz="1400" dirty="0">
                <a:cs typeface="Calibri" panose="020F0502020204030204" pitchFamily="34" charset="0"/>
              </a:rPr>
              <a:t>Lorem ipsum dolor sit amet, consectetur adipiscing elit. Ut tempor, quam et mattis</a:t>
            </a:r>
          </a:p>
        </p:txBody>
      </p:sp>
      <p:grpSp>
        <p:nvGrpSpPr>
          <p:cNvPr id="55" name="Group 54">
            <a:extLst>
              <a:ext uri="{FF2B5EF4-FFF2-40B4-BE49-F238E27FC236}">
                <a16:creationId xmlns:a16="http://schemas.microsoft.com/office/drawing/2014/main" id="{446026B3-C9D4-42B4-E328-8EAB3CE0C326}"/>
              </a:ext>
            </a:extLst>
          </p:cNvPr>
          <p:cNvGrpSpPr/>
          <p:nvPr/>
        </p:nvGrpSpPr>
        <p:grpSpPr>
          <a:xfrm>
            <a:off x="964717" y="1735674"/>
            <a:ext cx="1334820" cy="1202000"/>
            <a:chOff x="1324469" y="1569721"/>
            <a:chExt cx="1703402" cy="1533905"/>
          </a:xfrm>
        </p:grpSpPr>
        <p:sp>
          <p:nvSpPr>
            <p:cNvPr id="9" name="Teardrop 8">
              <a:extLst>
                <a:ext uri="{FF2B5EF4-FFF2-40B4-BE49-F238E27FC236}">
                  <a16:creationId xmlns:a16="http://schemas.microsoft.com/office/drawing/2014/main" id="{9D6E89AD-4C14-3A50-0F1E-59D175247414}"/>
                </a:ext>
              </a:extLst>
            </p:cNvPr>
            <p:cNvSpPr/>
            <p:nvPr/>
          </p:nvSpPr>
          <p:spPr>
            <a:xfrm rot="2700000">
              <a:off x="1596584" y="1672340"/>
              <a:ext cx="1431287" cy="1431286"/>
            </a:xfrm>
            <a:prstGeom prst="teardrop">
              <a:avLst/>
            </a:prstGeom>
            <a:solidFill>
              <a:schemeClr val="bg1">
                <a:alpha val="24000"/>
              </a:schemeClr>
            </a:solidFill>
            <a:ln w="28575">
              <a:gradFill flip="none" rotWithShape="1">
                <a:gsLst>
                  <a:gs pos="26000">
                    <a:schemeClr val="accent1">
                      <a:alpha val="0"/>
                    </a:schemeClr>
                  </a:gs>
                  <a:gs pos="58000">
                    <a:schemeClr val="accent3"/>
                  </a:gs>
                  <a:gs pos="0">
                    <a:schemeClr val="accent3">
                      <a:alpha val="0"/>
                    </a:schemeClr>
                  </a:gs>
                  <a:gs pos="80000">
                    <a:schemeClr val="accent1">
                      <a:alpha val="0"/>
                    </a:schemeClr>
                  </a:gs>
                </a:gsLst>
                <a:lin ang="135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dirty="0">
                <a:latin typeface="Calibri" panose="020F0502020204030204" pitchFamily="34" charset="0"/>
                <a:cs typeface="Calibri" panose="020F0502020204030204" pitchFamily="34" charset="0"/>
              </a:endParaRPr>
            </a:p>
          </p:txBody>
        </p:sp>
        <p:sp>
          <p:nvSpPr>
            <p:cNvPr id="15" name="Teardrop 14">
              <a:extLst>
                <a:ext uri="{FF2B5EF4-FFF2-40B4-BE49-F238E27FC236}">
                  <a16:creationId xmlns:a16="http://schemas.microsoft.com/office/drawing/2014/main" id="{108D6418-E31E-4F1D-C614-6944149E15A1}"/>
                </a:ext>
              </a:extLst>
            </p:cNvPr>
            <p:cNvSpPr/>
            <p:nvPr/>
          </p:nvSpPr>
          <p:spPr>
            <a:xfrm rot="2700000">
              <a:off x="1324468" y="1654033"/>
              <a:ext cx="1431287" cy="1431286"/>
            </a:xfrm>
            <a:prstGeom prst="teardrop">
              <a:avLst/>
            </a:prstGeom>
            <a:solidFill>
              <a:schemeClr val="accent1"/>
            </a:solidFill>
            <a:ln w="1905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dirty="0">
                <a:latin typeface="Calibri" panose="020F0502020204030204" pitchFamily="34" charset="0"/>
                <a:cs typeface="Calibri" panose="020F0502020204030204" pitchFamily="34" charset="0"/>
              </a:endParaRPr>
            </a:p>
          </p:txBody>
        </p:sp>
        <p:sp>
          <p:nvSpPr>
            <p:cNvPr id="21" name="Freeform: Shape 20">
              <a:extLst>
                <a:ext uri="{FF2B5EF4-FFF2-40B4-BE49-F238E27FC236}">
                  <a16:creationId xmlns:a16="http://schemas.microsoft.com/office/drawing/2014/main" id="{19290FFB-A747-4BFF-594C-AEE84CFA2F0E}"/>
                </a:ext>
              </a:extLst>
            </p:cNvPr>
            <p:cNvSpPr/>
            <p:nvPr/>
          </p:nvSpPr>
          <p:spPr>
            <a:xfrm rot="2700000">
              <a:off x="1402680" y="1671647"/>
              <a:ext cx="1431289" cy="1227437"/>
            </a:xfrm>
            <a:custGeom>
              <a:avLst/>
              <a:gdLst>
                <a:gd name="connsiteX0" fmla="*/ 258577 w 1765666"/>
                <a:gd name="connsiteY0" fmla="*/ 258575 h 1514187"/>
                <a:gd name="connsiteX1" fmla="*/ 882834 w 1765666"/>
                <a:gd name="connsiteY1" fmla="*/ 0 h 1514187"/>
                <a:gd name="connsiteX2" fmla="*/ 1765666 w 1765666"/>
                <a:gd name="connsiteY2" fmla="*/ 0 h 1514187"/>
                <a:gd name="connsiteX3" fmla="*/ 1765666 w 1765666"/>
                <a:gd name="connsiteY3" fmla="*/ 15700 h 1514187"/>
                <a:gd name="connsiteX4" fmla="*/ 267179 w 1765666"/>
                <a:gd name="connsiteY4" fmla="*/ 1514187 h 1514187"/>
                <a:gd name="connsiteX5" fmla="*/ 258576 w 1765666"/>
                <a:gd name="connsiteY5" fmla="*/ 1507089 h 1514187"/>
                <a:gd name="connsiteX6" fmla="*/ 0 w 1765666"/>
                <a:gd name="connsiteY6" fmla="*/ 882832 h 1514187"/>
                <a:gd name="connsiteX7" fmla="*/ 1 w 1765666"/>
                <a:gd name="connsiteY7" fmla="*/ 882832 h 1514187"/>
                <a:gd name="connsiteX8" fmla="*/ 258577 w 1765666"/>
                <a:gd name="connsiteY8" fmla="*/ 258575 h 1514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65666" h="1514187">
                  <a:moveTo>
                    <a:pt x="258577" y="258575"/>
                  </a:moveTo>
                  <a:cubicBezTo>
                    <a:pt x="418338" y="98814"/>
                    <a:pt x="639047" y="0"/>
                    <a:pt x="882834" y="0"/>
                  </a:cubicBezTo>
                  <a:lnTo>
                    <a:pt x="1765666" y="0"/>
                  </a:lnTo>
                  <a:lnTo>
                    <a:pt x="1765666" y="15700"/>
                  </a:lnTo>
                  <a:lnTo>
                    <a:pt x="267179" y="1514187"/>
                  </a:lnTo>
                  <a:lnTo>
                    <a:pt x="258576" y="1507089"/>
                  </a:lnTo>
                  <a:cubicBezTo>
                    <a:pt x="98815" y="1347327"/>
                    <a:pt x="0" y="1126619"/>
                    <a:pt x="0" y="882832"/>
                  </a:cubicBezTo>
                  <a:lnTo>
                    <a:pt x="1" y="882832"/>
                  </a:lnTo>
                  <a:cubicBezTo>
                    <a:pt x="1" y="639044"/>
                    <a:pt x="98816" y="418337"/>
                    <a:pt x="258577" y="258575"/>
                  </a:cubicBezTo>
                  <a:close/>
                </a:path>
              </a:pathLst>
            </a:custGeom>
            <a:solidFill>
              <a:schemeClr val="accent2"/>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b="1" dirty="0">
                <a:latin typeface="Calibri" panose="020F0502020204030204" pitchFamily="34" charset="0"/>
                <a:cs typeface="Calibri" panose="020F0502020204030204" pitchFamily="34" charset="0"/>
              </a:endParaRPr>
            </a:p>
          </p:txBody>
        </p:sp>
        <p:sp>
          <p:nvSpPr>
            <p:cNvPr id="22" name="TextBox 21">
              <a:extLst>
                <a:ext uri="{FF2B5EF4-FFF2-40B4-BE49-F238E27FC236}">
                  <a16:creationId xmlns:a16="http://schemas.microsoft.com/office/drawing/2014/main" id="{080F7209-AAA4-F3B4-69FD-FEFDBE76A1FF}"/>
                </a:ext>
              </a:extLst>
            </p:cNvPr>
            <p:cNvSpPr txBox="1"/>
            <p:nvPr/>
          </p:nvSpPr>
          <p:spPr>
            <a:xfrm>
              <a:off x="1749026" y="2347400"/>
              <a:ext cx="582170" cy="746247"/>
            </a:xfrm>
            <a:prstGeom prst="rect">
              <a:avLst/>
            </a:prstGeom>
            <a:noFill/>
          </p:spPr>
          <p:txBody>
            <a:bodyPr wrap="square" rtlCol="0">
              <a:spAutoFit/>
            </a:bodyPr>
            <a:lstStyle>
              <a:defPPr>
                <a:defRPr lang="en-US"/>
              </a:defPPr>
              <a:lvl1pPr>
                <a:defRPr sz="2800"/>
              </a:lvl1pPr>
            </a:lstStyle>
            <a:p>
              <a:pPr algn="ctr"/>
              <a:r>
                <a:rPr lang="en-IN" sz="3200" b="1" dirty="0">
                  <a:solidFill>
                    <a:schemeClr val="bg1"/>
                  </a:solidFill>
                  <a:cs typeface="Calibri" panose="020F0502020204030204" pitchFamily="34" charset="0"/>
                </a:rPr>
                <a:t>1</a:t>
              </a:r>
            </a:p>
          </p:txBody>
        </p:sp>
        <p:grpSp>
          <p:nvGrpSpPr>
            <p:cNvPr id="23" name="Group 22">
              <a:extLst>
                <a:ext uri="{FF2B5EF4-FFF2-40B4-BE49-F238E27FC236}">
                  <a16:creationId xmlns:a16="http://schemas.microsoft.com/office/drawing/2014/main" id="{7445072A-4DA8-AE79-5963-7B2B7800051F}"/>
                </a:ext>
              </a:extLst>
            </p:cNvPr>
            <p:cNvGrpSpPr/>
            <p:nvPr/>
          </p:nvGrpSpPr>
          <p:grpSpPr>
            <a:xfrm>
              <a:off x="1745629" y="1765350"/>
              <a:ext cx="588964" cy="588110"/>
              <a:chOff x="4094847" y="1760585"/>
              <a:chExt cx="633600" cy="633600"/>
            </a:xfrm>
            <a:solidFill>
              <a:schemeClr val="bg1"/>
            </a:solidFill>
          </p:grpSpPr>
          <p:sp>
            <p:nvSpPr>
              <p:cNvPr id="24" name="Accent">
                <a:extLst>
                  <a:ext uri="{FF2B5EF4-FFF2-40B4-BE49-F238E27FC236}">
                    <a16:creationId xmlns:a16="http://schemas.microsoft.com/office/drawing/2014/main" id="{E1A79A1C-DE48-CD70-DB9A-37654F1B8F5E}"/>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25" name="Outline">
                <a:extLst>
                  <a:ext uri="{FF2B5EF4-FFF2-40B4-BE49-F238E27FC236}">
                    <a16:creationId xmlns:a16="http://schemas.microsoft.com/office/drawing/2014/main" id="{C27F2835-6A7B-7A49-EFDC-838F85E53E23}"/>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grpSp>
        <p:nvGrpSpPr>
          <p:cNvPr id="56" name="Group 55">
            <a:extLst>
              <a:ext uri="{FF2B5EF4-FFF2-40B4-BE49-F238E27FC236}">
                <a16:creationId xmlns:a16="http://schemas.microsoft.com/office/drawing/2014/main" id="{5391CFC9-D002-90ED-F300-0C149335DDA7}"/>
              </a:ext>
            </a:extLst>
          </p:cNvPr>
          <p:cNvGrpSpPr/>
          <p:nvPr/>
        </p:nvGrpSpPr>
        <p:grpSpPr>
          <a:xfrm>
            <a:off x="3904590" y="1735674"/>
            <a:ext cx="1334820" cy="1202000"/>
            <a:chOff x="5244300" y="1569721"/>
            <a:chExt cx="1703401" cy="1533905"/>
          </a:xfrm>
        </p:grpSpPr>
        <p:sp>
          <p:nvSpPr>
            <p:cNvPr id="26" name="Teardrop 25">
              <a:extLst>
                <a:ext uri="{FF2B5EF4-FFF2-40B4-BE49-F238E27FC236}">
                  <a16:creationId xmlns:a16="http://schemas.microsoft.com/office/drawing/2014/main" id="{1AA66587-C629-F4DB-B871-972D76A2CD34}"/>
                </a:ext>
              </a:extLst>
            </p:cNvPr>
            <p:cNvSpPr/>
            <p:nvPr/>
          </p:nvSpPr>
          <p:spPr>
            <a:xfrm rot="2700000">
              <a:off x="5516414" y="1672340"/>
              <a:ext cx="1431287" cy="1431286"/>
            </a:xfrm>
            <a:prstGeom prst="teardrop">
              <a:avLst/>
            </a:prstGeom>
            <a:solidFill>
              <a:schemeClr val="bg1">
                <a:alpha val="24000"/>
              </a:schemeClr>
            </a:solidFill>
            <a:ln w="28575">
              <a:gradFill flip="none" rotWithShape="1">
                <a:gsLst>
                  <a:gs pos="26000">
                    <a:schemeClr val="accent1">
                      <a:alpha val="0"/>
                    </a:schemeClr>
                  </a:gs>
                  <a:gs pos="58000">
                    <a:schemeClr val="accent3"/>
                  </a:gs>
                  <a:gs pos="0">
                    <a:schemeClr val="accent3">
                      <a:alpha val="0"/>
                    </a:schemeClr>
                  </a:gs>
                  <a:gs pos="80000">
                    <a:schemeClr val="accent1">
                      <a:alpha val="0"/>
                    </a:schemeClr>
                  </a:gs>
                </a:gsLst>
                <a:lin ang="135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dirty="0">
                <a:latin typeface="Calibri" panose="020F0502020204030204" pitchFamily="34" charset="0"/>
                <a:cs typeface="Calibri" panose="020F0502020204030204" pitchFamily="34" charset="0"/>
              </a:endParaRPr>
            </a:p>
          </p:txBody>
        </p:sp>
        <p:sp>
          <p:nvSpPr>
            <p:cNvPr id="30" name="Teardrop 29">
              <a:extLst>
                <a:ext uri="{FF2B5EF4-FFF2-40B4-BE49-F238E27FC236}">
                  <a16:creationId xmlns:a16="http://schemas.microsoft.com/office/drawing/2014/main" id="{2DD18936-CE02-ACF2-00BC-6CEFC4A76775}"/>
                </a:ext>
              </a:extLst>
            </p:cNvPr>
            <p:cNvSpPr/>
            <p:nvPr/>
          </p:nvSpPr>
          <p:spPr>
            <a:xfrm rot="2700000">
              <a:off x="5244299" y="1654033"/>
              <a:ext cx="1431287" cy="1431286"/>
            </a:xfrm>
            <a:prstGeom prst="teardrop">
              <a:avLst/>
            </a:prstGeom>
            <a:solidFill>
              <a:schemeClr val="accent1"/>
            </a:solidFill>
            <a:ln w="1905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dirty="0">
                <a:latin typeface="Calibri" panose="020F0502020204030204" pitchFamily="34" charset="0"/>
                <a:cs typeface="Calibri" panose="020F0502020204030204" pitchFamily="34" charset="0"/>
              </a:endParaRPr>
            </a:p>
          </p:txBody>
        </p:sp>
        <p:sp>
          <p:nvSpPr>
            <p:cNvPr id="31" name="Freeform: Shape 30">
              <a:extLst>
                <a:ext uri="{FF2B5EF4-FFF2-40B4-BE49-F238E27FC236}">
                  <a16:creationId xmlns:a16="http://schemas.microsoft.com/office/drawing/2014/main" id="{CBFF69A5-A2C3-FE49-BB72-968517ECAD53}"/>
                </a:ext>
              </a:extLst>
            </p:cNvPr>
            <p:cNvSpPr/>
            <p:nvPr/>
          </p:nvSpPr>
          <p:spPr>
            <a:xfrm rot="2700000">
              <a:off x="5322511" y="1671647"/>
              <a:ext cx="1431289" cy="1227437"/>
            </a:xfrm>
            <a:custGeom>
              <a:avLst/>
              <a:gdLst>
                <a:gd name="connsiteX0" fmla="*/ 258577 w 1765666"/>
                <a:gd name="connsiteY0" fmla="*/ 258575 h 1514187"/>
                <a:gd name="connsiteX1" fmla="*/ 882834 w 1765666"/>
                <a:gd name="connsiteY1" fmla="*/ 0 h 1514187"/>
                <a:gd name="connsiteX2" fmla="*/ 1765666 w 1765666"/>
                <a:gd name="connsiteY2" fmla="*/ 0 h 1514187"/>
                <a:gd name="connsiteX3" fmla="*/ 1765666 w 1765666"/>
                <a:gd name="connsiteY3" fmla="*/ 15700 h 1514187"/>
                <a:gd name="connsiteX4" fmla="*/ 267179 w 1765666"/>
                <a:gd name="connsiteY4" fmla="*/ 1514187 h 1514187"/>
                <a:gd name="connsiteX5" fmla="*/ 258576 w 1765666"/>
                <a:gd name="connsiteY5" fmla="*/ 1507089 h 1514187"/>
                <a:gd name="connsiteX6" fmla="*/ 0 w 1765666"/>
                <a:gd name="connsiteY6" fmla="*/ 882832 h 1514187"/>
                <a:gd name="connsiteX7" fmla="*/ 1 w 1765666"/>
                <a:gd name="connsiteY7" fmla="*/ 882832 h 1514187"/>
                <a:gd name="connsiteX8" fmla="*/ 258577 w 1765666"/>
                <a:gd name="connsiteY8" fmla="*/ 258575 h 1514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65666" h="1514187">
                  <a:moveTo>
                    <a:pt x="258577" y="258575"/>
                  </a:moveTo>
                  <a:cubicBezTo>
                    <a:pt x="418338" y="98814"/>
                    <a:pt x="639047" y="0"/>
                    <a:pt x="882834" y="0"/>
                  </a:cubicBezTo>
                  <a:lnTo>
                    <a:pt x="1765666" y="0"/>
                  </a:lnTo>
                  <a:lnTo>
                    <a:pt x="1765666" y="15700"/>
                  </a:lnTo>
                  <a:lnTo>
                    <a:pt x="267179" y="1514187"/>
                  </a:lnTo>
                  <a:lnTo>
                    <a:pt x="258576" y="1507089"/>
                  </a:lnTo>
                  <a:cubicBezTo>
                    <a:pt x="98815" y="1347327"/>
                    <a:pt x="0" y="1126619"/>
                    <a:pt x="0" y="882832"/>
                  </a:cubicBezTo>
                  <a:lnTo>
                    <a:pt x="1" y="882832"/>
                  </a:lnTo>
                  <a:cubicBezTo>
                    <a:pt x="1" y="639044"/>
                    <a:pt x="98816" y="418337"/>
                    <a:pt x="258577" y="258575"/>
                  </a:cubicBezTo>
                  <a:close/>
                </a:path>
              </a:pathLst>
            </a:custGeom>
            <a:solidFill>
              <a:schemeClr val="accent2"/>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b="1" dirty="0">
                <a:latin typeface="Calibri" panose="020F0502020204030204" pitchFamily="34" charset="0"/>
                <a:cs typeface="Calibri" panose="020F0502020204030204" pitchFamily="34" charset="0"/>
              </a:endParaRPr>
            </a:p>
          </p:txBody>
        </p:sp>
        <p:sp>
          <p:nvSpPr>
            <p:cNvPr id="32" name="TextBox 31">
              <a:extLst>
                <a:ext uri="{FF2B5EF4-FFF2-40B4-BE49-F238E27FC236}">
                  <a16:creationId xmlns:a16="http://schemas.microsoft.com/office/drawing/2014/main" id="{5260E8C0-1C3A-351A-BEEF-65690F102204}"/>
                </a:ext>
              </a:extLst>
            </p:cNvPr>
            <p:cNvSpPr txBox="1"/>
            <p:nvPr/>
          </p:nvSpPr>
          <p:spPr>
            <a:xfrm>
              <a:off x="5668858" y="2347400"/>
              <a:ext cx="582170" cy="746247"/>
            </a:xfrm>
            <a:prstGeom prst="rect">
              <a:avLst/>
            </a:prstGeom>
            <a:noFill/>
          </p:spPr>
          <p:txBody>
            <a:bodyPr wrap="square" rtlCol="0">
              <a:spAutoFit/>
            </a:bodyPr>
            <a:lstStyle>
              <a:defPPr>
                <a:defRPr lang="en-US"/>
              </a:defPPr>
              <a:lvl1pPr>
                <a:defRPr sz="2800"/>
              </a:lvl1pPr>
            </a:lstStyle>
            <a:p>
              <a:pPr algn="ctr"/>
              <a:r>
                <a:rPr lang="en-IN" sz="3200" b="1" dirty="0">
                  <a:solidFill>
                    <a:schemeClr val="bg1"/>
                  </a:solidFill>
                  <a:cs typeface="Calibri" panose="020F0502020204030204" pitchFamily="34" charset="0"/>
                </a:rPr>
                <a:t>2</a:t>
              </a:r>
            </a:p>
          </p:txBody>
        </p:sp>
        <p:grpSp>
          <p:nvGrpSpPr>
            <p:cNvPr id="33" name="Group 32">
              <a:extLst>
                <a:ext uri="{FF2B5EF4-FFF2-40B4-BE49-F238E27FC236}">
                  <a16:creationId xmlns:a16="http://schemas.microsoft.com/office/drawing/2014/main" id="{11455B10-3339-6DC6-82C7-8B7D4E67678E}"/>
                </a:ext>
              </a:extLst>
            </p:cNvPr>
            <p:cNvGrpSpPr/>
            <p:nvPr/>
          </p:nvGrpSpPr>
          <p:grpSpPr>
            <a:xfrm>
              <a:off x="5665460" y="1765350"/>
              <a:ext cx="588964" cy="588110"/>
              <a:chOff x="4094847" y="1760585"/>
              <a:chExt cx="633600" cy="633600"/>
            </a:xfrm>
            <a:solidFill>
              <a:schemeClr val="bg1"/>
            </a:solidFill>
          </p:grpSpPr>
          <p:sp>
            <p:nvSpPr>
              <p:cNvPr id="34" name="Accent">
                <a:extLst>
                  <a:ext uri="{FF2B5EF4-FFF2-40B4-BE49-F238E27FC236}">
                    <a16:creationId xmlns:a16="http://schemas.microsoft.com/office/drawing/2014/main" id="{B41DF10D-5353-BE82-7198-EDA3554E8F98}"/>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35" name="Outline">
                <a:extLst>
                  <a:ext uri="{FF2B5EF4-FFF2-40B4-BE49-F238E27FC236}">
                    <a16:creationId xmlns:a16="http://schemas.microsoft.com/office/drawing/2014/main" id="{0782AAEE-72FA-260A-BA70-DFF513D8CB43}"/>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grpSp>
        <p:nvGrpSpPr>
          <p:cNvPr id="57" name="Group 56">
            <a:extLst>
              <a:ext uri="{FF2B5EF4-FFF2-40B4-BE49-F238E27FC236}">
                <a16:creationId xmlns:a16="http://schemas.microsoft.com/office/drawing/2014/main" id="{19C1222C-E8C8-674B-7612-536181239F08}"/>
              </a:ext>
            </a:extLst>
          </p:cNvPr>
          <p:cNvGrpSpPr/>
          <p:nvPr/>
        </p:nvGrpSpPr>
        <p:grpSpPr>
          <a:xfrm>
            <a:off x="6844462" y="1735674"/>
            <a:ext cx="1334820" cy="1202000"/>
            <a:chOff x="9164129" y="1569721"/>
            <a:chExt cx="1703402" cy="1533905"/>
          </a:xfrm>
        </p:grpSpPr>
        <p:sp>
          <p:nvSpPr>
            <p:cNvPr id="36" name="Teardrop 35">
              <a:extLst>
                <a:ext uri="{FF2B5EF4-FFF2-40B4-BE49-F238E27FC236}">
                  <a16:creationId xmlns:a16="http://schemas.microsoft.com/office/drawing/2014/main" id="{816BB235-2FB3-A367-DB95-7C939489DF0E}"/>
                </a:ext>
              </a:extLst>
            </p:cNvPr>
            <p:cNvSpPr/>
            <p:nvPr/>
          </p:nvSpPr>
          <p:spPr>
            <a:xfrm rot="2700000">
              <a:off x="9436244" y="1672340"/>
              <a:ext cx="1431287" cy="1431286"/>
            </a:xfrm>
            <a:prstGeom prst="teardrop">
              <a:avLst/>
            </a:prstGeom>
            <a:solidFill>
              <a:schemeClr val="bg1">
                <a:alpha val="24000"/>
              </a:schemeClr>
            </a:solidFill>
            <a:ln w="28575">
              <a:gradFill flip="none" rotWithShape="1">
                <a:gsLst>
                  <a:gs pos="26000">
                    <a:schemeClr val="accent1">
                      <a:alpha val="0"/>
                    </a:schemeClr>
                  </a:gs>
                  <a:gs pos="58000">
                    <a:schemeClr val="accent3"/>
                  </a:gs>
                  <a:gs pos="0">
                    <a:schemeClr val="accent3">
                      <a:alpha val="0"/>
                    </a:schemeClr>
                  </a:gs>
                  <a:gs pos="80000">
                    <a:schemeClr val="accent1">
                      <a:alpha val="0"/>
                    </a:schemeClr>
                  </a:gs>
                </a:gsLst>
                <a:lin ang="135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dirty="0">
                <a:latin typeface="Calibri" panose="020F0502020204030204" pitchFamily="34" charset="0"/>
                <a:cs typeface="Calibri" panose="020F0502020204030204" pitchFamily="34" charset="0"/>
              </a:endParaRPr>
            </a:p>
          </p:txBody>
        </p:sp>
        <p:sp>
          <p:nvSpPr>
            <p:cNvPr id="37" name="Teardrop 36">
              <a:extLst>
                <a:ext uri="{FF2B5EF4-FFF2-40B4-BE49-F238E27FC236}">
                  <a16:creationId xmlns:a16="http://schemas.microsoft.com/office/drawing/2014/main" id="{FFC49719-63FA-F2B3-A050-0344F183050A}"/>
                </a:ext>
              </a:extLst>
            </p:cNvPr>
            <p:cNvSpPr/>
            <p:nvPr/>
          </p:nvSpPr>
          <p:spPr>
            <a:xfrm rot="2700000">
              <a:off x="9164128" y="1654033"/>
              <a:ext cx="1431287" cy="1431286"/>
            </a:xfrm>
            <a:prstGeom prst="teardrop">
              <a:avLst/>
            </a:prstGeom>
            <a:solidFill>
              <a:schemeClr val="accent1"/>
            </a:solidFill>
            <a:ln w="1905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dirty="0">
                <a:latin typeface="Calibri" panose="020F0502020204030204" pitchFamily="34" charset="0"/>
                <a:cs typeface="Calibri" panose="020F0502020204030204" pitchFamily="34" charset="0"/>
              </a:endParaRPr>
            </a:p>
          </p:txBody>
        </p:sp>
        <p:sp>
          <p:nvSpPr>
            <p:cNvPr id="47" name="Freeform: Shape 46">
              <a:extLst>
                <a:ext uri="{FF2B5EF4-FFF2-40B4-BE49-F238E27FC236}">
                  <a16:creationId xmlns:a16="http://schemas.microsoft.com/office/drawing/2014/main" id="{B01C6DAF-6358-BD37-8244-72F59D917725}"/>
                </a:ext>
              </a:extLst>
            </p:cNvPr>
            <p:cNvSpPr/>
            <p:nvPr/>
          </p:nvSpPr>
          <p:spPr>
            <a:xfrm rot="2700000">
              <a:off x="9242340" y="1671647"/>
              <a:ext cx="1431289" cy="1227437"/>
            </a:xfrm>
            <a:custGeom>
              <a:avLst/>
              <a:gdLst>
                <a:gd name="connsiteX0" fmla="*/ 258577 w 1765666"/>
                <a:gd name="connsiteY0" fmla="*/ 258575 h 1514187"/>
                <a:gd name="connsiteX1" fmla="*/ 882834 w 1765666"/>
                <a:gd name="connsiteY1" fmla="*/ 0 h 1514187"/>
                <a:gd name="connsiteX2" fmla="*/ 1765666 w 1765666"/>
                <a:gd name="connsiteY2" fmla="*/ 0 h 1514187"/>
                <a:gd name="connsiteX3" fmla="*/ 1765666 w 1765666"/>
                <a:gd name="connsiteY3" fmla="*/ 15700 h 1514187"/>
                <a:gd name="connsiteX4" fmla="*/ 267179 w 1765666"/>
                <a:gd name="connsiteY4" fmla="*/ 1514187 h 1514187"/>
                <a:gd name="connsiteX5" fmla="*/ 258576 w 1765666"/>
                <a:gd name="connsiteY5" fmla="*/ 1507089 h 1514187"/>
                <a:gd name="connsiteX6" fmla="*/ 0 w 1765666"/>
                <a:gd name="connsiteY6" fmla="*/ 882832 h 1514187"/>
                <a:gd name="connsiteX7" fmla="*/ 1 w 1765666"/>
                <a:gd name="connsiteY7" fmla="*/ 882832 h 1514187"/>
                <a:gd name="connsiteX8" fmla="*/ 258577 w 1765666"/>
                <a:gd name="connsiteY8" fmla="*/ 258575 h 1514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65666" h="1514187">
                  <a:moveTo>
                    <a:pt x="258577" y="258575"/>
                  </a:moveTo>
                  <a:cubicBezTo>
                    <a:pt x="418338" y="98814"/>
                    <a:pt x="639047" y="0"/>
                    <a:pt x="882834" y="0"/>
                  </a:cubicBezTo>
                  <a:lnTo>
                    <a:pt x="1765666" y="0"/>
                  </a:lnTo>
                  <a:lnTo>
                    <a:pt x="1765666" y="15700"/>
                  </a:lnTo>
                  <a:lnTo>
                    <a:pt x="267179" y="1514187"/>
                  </a:lnTo>
                  <a:lnTo>
                    <a:pt x="258576" y="1507089"/>
                  </a:lnTo>
                  <a:cubicBezTo>
                    <a:pt x="98815" y="1347327"/>
                    <a:pt x="0" y="1126619"/>
                    <a:pt x="0" y="882832"/>
                  </a:cubicBezTo>
                  <a:lnTo>
                    <a:pt x="1" y="882832"/>
                  </a:lnTo>
                  <a:cubicBezTo>
                    <a:pt x="1" y="639044"/>
                    <a:pt x="98816" y="418337"/>
                    <a:pt x="258577" y="258575"/>
                  </a:cubicBezTo>
                  <a:close/>
                </a:path>
              </a:pathLst>
            </a:custGeom>
            <a:solidFill>
              <a:schemeClr val="accent2"/>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b="1" dirty="0">
                <a:latin typeface="Calibri" panose="020F0502020204030204" pitchFamily="34" charset="0"/>
                <a:cs typeface="Calibri" panose="020F0502020204030204" pitchFamily="34" charset="0"/>
              </a:endParaRPr>
            </a:p>
          </p:txBody>
        </p:sp>
        <p:sp>
          <p:nvSpPr>
            <p:cNvPr id="51" name="TextBox 50">
              <a:extLst>
                <a:ext uri="{FF2B5EF4-FFF2-40B4-BE49-F238E27FC236}">
                  <a16:creationId xmlns:a16="http://schemas.microsoft.com/office/drawing/2014/main" id="{B13E53DE-5211-2A57-BD00-09AA9C38F685}"/>
                </a:ext>
              </a:extLst>
            </p:cNvPr>
            <p:cNvSpPr txBox="1"/>
            <p:nvPr/>
          </p:nvSpPr>
          <p:spPr>
            <a:xfrm>
              <a:off x="9588686" y="2347400"/>
              <a:ext cx="582170" cy="746247"/>
            </a:xfrm>
            <a:prstGeom prst="rect">
              <a:avLst/>
            </a:prstGeom>
            <a:noFill/>
          </p:spPr>
          <p:txBody>
            <a:bodyPr wrap="square" rtlCol="0">
              <a:spAutoFit/>
            </a:bodyPr>
            <a:lstStyle>
              <a:defPPr>
                <a:defRPr lang="en-US"/>
              </a:defPPr>
              <a:lvl1pPr>
                <a:defRPr sz="2800"/>
              </a:lvl1pPr>
            </a:lstStyle>
            <a:p>
              <a:pPr algn="ctr"/>
              <a:r>
                <a:rPr lang="en-IN" sz="3200" b="1" dirty="0">
                  <a:solidFill>
                    <a:schemeClr val="bg1"/>
                  </a:solidFill>
                  <a:cs typeface="Calibri" panose="020F0502020204030204" pitchFamily="34" charset="0"/>
                </a:rPr>
                <a:t>3</a:t>
              </a:r>
            </a:p>
          </p:txBody>
        </p:sp>
        <p:grpSp>
          <p:nvGrpSpPr>
            <p:cNvPr id="52" name="Group 51">
              <a:extLst>
                <a:ext uri="{FF2B5EF4-FFF2-40B4-BE49-F238E27FC236}">
                  <a16:creationId xmlns:a16="http://schemas.microsoft.com/office/drawing/2014/main" id="{F312EE7D-83DC-89C7-5D45-78D7EA86C0B4}"/>
                </a:ext>
              </a:extLst>
            </p:cNvPr>
            <p:cNvGrpSpPr/>
            <p:nvPr/>
          </p:nvGrpSpPr>
          <p:grpSpPr>
            <a:xfrm>
              <a:off x="9585289" y="1765350"/>
              <a:ext cx="588964" cy="588110"/>
              <a:chOff x="4094847" y="1760585"/>
              <a:chExt cx="633600" cy="633600"/>
            </a:xfrm>
            <a:solidFill>
              <a:schemeClr val="bg1"/>
            </a:solidFill>
          </p:grpSpPr>
          <p:sp>
            <p:nvSpPr>
              <p:cNvPr id="53" name="Accent">
                <a:extLst>
                  <a:ext uri="{FF2B5EF4-FFF2-40B4-BE49-F238E27FC236}">
                    <a16:creationId xmlns:a16="http://schemas.microsoft.com/office/drawing/2014/main" id="{29EDBE64-0AC8-A986-0A76-550CCD7D558B}"/>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54" name="Outline">
                <a:extLst>
                  <a:ext uri="{FF2B5EF4-FFF2-40B4-BE49-F238E27FC236}">
                    <a16:creationId xmlns:a16="http://schemas.microsoft.com/office/drawing/2014/main" id="{10D38576-BB96-A43D-157B-48C45870AAE1}"/>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spTree>
    <p:extLst>
      <p:ext uri="{BB962C8B-B14F-4D97-AF65-F5344CB8AC3E}">
        <p14:creationId xmlns:p14="http://schemas.microsoft.com/office/powerpoint/2010/main" val="1051736972"/>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4728C2E-F552-D1C6-9120-C5A34D99FA7C}"/>
              </a:ext>
            </a:extLst>
          </p:cNvPr>
          <p:cNvSpPr>
            <a:spLocks noGrp="1"/>
          </p:cNvSpPr>
          <p:nvPr>
            <p:ph type="title"/>
          </p:nvPr>
        </p:nvSpPr>
        <p:spPr/>
        <p:txBody>
          <a:bodyPr/>
          <a:lstStyle/>
          <a:p>
            <a:r>
              <a:rPr lang="en-US" dirty="0"/>
              <a:t>Map Slides</a:t>
            </a:r>
            <a:endParaRPr lang="en-PH" dirty="0"/>
          </a:p>
        </p:txBody>
      </p:sp>
      <p:sp>
        <p:nvSpPr>
          <p:cNvPr id="4" name="Text Placeholder 3">
            <a:extLst>
              <a:ext uri="{FF2B5EF4-FFF2-40B4-BE49-F238E27FC236}">
                <a16:creationId xmlns:a16="http://schemas.microsoft.com/office/drawing/2014/main" id="{41CFA704-3271-3C23-331C-03594D49ECA3}"/>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2897080488"/>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68B0FE-D5EE-36E5-E5ED-2568B1692357}"/>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E239ACDF-3512-F407-971C-9D9FB22367F3}"/>
              </a:ext>
            </a:extLst>
          </p:cNvPr>
          <p:cNvSpPr>
            <a:spLocks noGrp="1"/>
          </p:cNvSpPr>
          <p:nvPr>
            <p:ph type="title"/>
          </p:nvPr>
        </p:nvSpPr>
        <p:spPr>
          <a:xfrm>
            <a:off x="221226" y="365126"/>
            <a:ext cx="8701548" cy="578772"/>
          </a:xfrm>
        </p:spPr>
        <p:txBody>
          <a:bodyPr/>
          <a:lstStyle/>
          <a:p>
            <a:r>
              <a:rPr lang="en-US" dirty="0"/>
              <a:t>US Map with Side Callouts</a:t>
            </a:r>
          </a:p>
        </p:txBody>
      </p:sp>
      <p:grpSp>
        <p:nvGrpSpPr>
          <p:cNvPr id="481" name="Group 480">
            <a:extLst>
              <a:ext uri="{FF2B5EF4-FFF2-40B4-BE49-F238E27FC236}">
                <a16:creationId xmlns:a16="http://schemas.microsoft.com/office/drawing/2014/main" id="{91245789-380B-AC39-D2E0-C591C1935692}"/>
              </a:ext>
            </a:extLst>
          </p:cNvPr>
          <p:cNvGrpSpPr/>
          <p:nvPr/>
        </p:nvGrpSpPr>
        <p:grpSpPr>
          <a:xfrm>
            <a:off x="1795911" y="2264300"/>
            <a:ext cx="4991738" cy="3492908"/>
            <a:chOff x="752126" y="1264665"/>
            <a:chExt cx="6733020" cy="4711348"/>
          </a:xfrm>
        </p:grpSpPr>
        <p:sp>
          <p:nvSpPr>
            <p:cNvPr id="485" name="Texas">
              <a:extLst>
                <a:ext uri="{FF2B5EF4-FFF2-40B4-BE49-F238E27FC236}">
                  <a16:creationId xmlns:a16="http://schemas.microsoft.com/office/drawing/2014/main" id="{9581A97D-81FF-D589-1B74-3E189A57CBA7}"/>
                </a:ext>
              </a:extLst>
            </p:cNvPr>
            <p:cNvSpPr/>
            <p:nvPr/>
          </p:nvSpPr>
          <p:spPr>
            <a:xfrm>
              <a:off x="3462014" y="3986266"/>
              <a:ext cx="1527497" cy="1989747"/>
            </a:xfrm>
            <a:custGeom>
              <a:avLst/>
              <a:gdLst/>
              <a:ahLst/>
              <a:cxnLst/>
              <a:rect l="0" t="0" r="2247901" b="2196119"/>
              <a:pathLst>
                <a:path w="2247901" h="2196119">
                  <a:moveTo>
                    <a:pt x="881607" y="13377"/>
                  </a:moveTo>
                  <a:lnTo>
                    <a:pt x="1173790" y="28474"/>
                  </a:lnTo>
                  <a:lnTo>
                    <a:pt x="1157109" y="424602"/>
                  </a:lnTo>
                  <a:lnTo>
                    <a:pt x="1169885" y="422895"/>
                  </a:lnTo>
                  <a:lnTo>
                    <a:pt x="1205503" y="463522"/>
                  </a:lnTo>
                  <a:lnTo>
                    <a:pt x="1225737" y="457579"/>
                  </a:lnTo>
                  <a:lnTo>
                    <a:pt x="1278319" y="461711"/>
                  </a:lnTo>
                  <a:lnTo>
                    <a:pt x="1288811" y="501250"/>
                  </a:lnTo>
                  <a:lnTo>
                    <a:pt x="1322567" y="500108"/>
                  </a:lnTo>
                  <a:lnTo>
                    <a:pt x="1358459" y="519103"/>
                  </a:lnTo>
                  <a:lnTo>
                    <a:pt x="1391332" y="517788"/>
                  </a:lnTo>
                  <a:lnTo>
                    <a:pt x="1404562" y="534925"/>
                  </a:lnTo>
                  <a:lnTo>
                    <a:pt x="1426019" y="516450"/>
                  </a:lnTo>
                  <a:lnTo>
                    <a:pt x="1457709" y="526158"/>
                  </a:lnTo>
                  <a:lnTo>
                    <a:pt x="1470895" y="548830"/>
                  </a:lnTo>
                  <a:lnTo>
                    <a:pt x="1494568" y="552689"/>
                  </a:lnTo>
                  <a:lnTo>
                    <a:pt x="1506805" y="580900"/>
                  </a:lnTo>
                  <a:lnTo>
                    <a:pt x="1536563" y="554612"/>
                  </a:lnTo>
                  <a:lnTo>
                    <a:pt x="1575602" y="570920"/>
                  </a:lnTo>
                  <a:lnTo>
                    <a:pt x="1589991" y="587911"/>
                  </a:lnTo>
                  <a:lnTo>
                    <a:pt x="1609317" y="580349"/>
                  </a:lnTo>
                  <a:lnTo>
                    <a:pt x="1622723" y="606242"/>
                  </a:lnTo>
                  <a:lnTo>
                    <a:pt x="1665325" y="560859"/>
                  </a:lnTo>
                  <a:lnTo>
                    <a:pt x="1676994" y="584454"/>
                  </a:lnTo>
                  <a:lnTo>
                    <a:pt x="1713602" y="584740"/>
                  </a:lnTo>
                  <a:lnTo>
                    <a:pt x="1748314" y="599470"/>
                  </a:lnTo>
                  <a:lnTo>
                    <a:pt x="1761073" y="617412"/>
                  </a:lnTo>
                  <a:lnTo>
                    <a:pt x="1794138" y="586189"/>
                  </a:lnTo>
                  <a:lnTo>
                    <a:pt x="1829827" y="576140"/>
                  </a:lnTo>
                  <a:lnTo>
                    <a:pt x="1846310" y="587304"/>
                  </a:lnTo>
                  <a:lnTo>
                    <a:pt x="1885585" y="567058"/>
                  </a:lnTo>
                  <a:lnTo>
                    <a:pt x="1894781" y="578201"/>
                  </a:lnTo>
                  <a:lnTo>
                    <a:pt x="1937785" y="579056"/>
                  </a:lnTo>
                  <a:lnTo>
                    <a:pt x="1948617" y="561076"/>
                  </a:lnTo>
                  <a:lnTo>
                    <a:pt x="1991785" y="580797"/>
                  </a:lnTo>
                  <a:lnTo>
                    <a:pt x="2008534" y="604091"/>
                  </a:lnTo>
                  <a:lnTo>
                    <a:pt x="2073031" y="625557"/>
                  </a:lnTo>
                  <a:lnTo>
                    <a:pt x="2090788" y="644272"/>
                  </a:lnTo>
                  <a:lnTo>
                    <a:pt x="2123665" y="633615"/>
                  </a:lnTo>
                  <a:lnTo>
                    <a:pt x="2147717" y="642082"/>
                  </a:lnTo>
                  <a:lnTo>
                    <a:pt x="2149951" y="750459"/>
                  </a:lnTo>
                  <a:lnTo>
                    <a:pt x="2154253" y="959164"/>
                  </a:lnTo>
                  <a:lnTo>
                    <a:pt x="2192745" y="1002945"/>
                  </a:lnTo>
                  <a:lnTo>
                    <a:pt x="2194709" y="1047505"/>
                  </a:lnTo>
                  <a:lnTo>
                    <a:pt x="2243931" y="1128779"/>
                  </a:lnTo>
                  <a:lnTo>
                    <a:pt x="2247901" y="1172120"/>
                  </a:lnTo>
                  <a:lnTo>
                    <a:pt x="2231173" y="1224878"/>
                  </a:lnTo>
                  <a:lnTo>
                    <a:pt x="2214541" y="1246432"/>
                  </a:lnTo>
                  <a:lnTo>
                    <a:pt x="2220935" y="1274097"/>
                  </a:lnTo>
                  <a:lnTo>
                    <a:pt x="2209017" y="1295519"/>
                  </a:lnTo>
                  <a:lnTo>
                    <a:pt x="2223349" y="1334102"/>
                  </a:lnTo>
                  <a:lnTo>
                    <a:pt x="2183713" y="1407264"/>
                  </a:lnTo>
                  <a:lnTo>
                    <a:pt x="2199569" y="1426908"/>
                  </a:lnTo>
                  <a:lnTo>
                    <a:pt x="2170680" y="1428651"/>
                  </a:lnTo>
                  <a:lnTo>
                    <a:pt x="2079544" y="1458080"/>
                  </a:lnTo>
                  <a:lnTo>
                    <a:pt x="2046504" y="1443015"/>
                  </a:lnTo>
                  <a:lnTo>
                    <a:pt x="2040276" y="1409778"/>
                  </a:lnTo>
                  <a:lnTo>
                    <a:pt x="2017446" y="1433390"/>
                  </a:lnTo>
                  <a:lnTo>
                    <a:pt x="2000996" y="1428024"/>
                  </a:lnTo>
                  <a:lnTo>
                    <a:pt x="1992621" y="1456985"/>
                  </a:lnTo>
                  <a:lnTo>
                    <a:pt x="2011104" y="1468996"/>
                  </a:lnTo>
                  <a:lnTo>
                    <a:pt x="2014441" y="1506695"/>
                  </a:lnTo>
                  <a:lnTo>
                    <a:pt x="1981904" y="1546981"/>
                  </a:lnTo>
                  <a:lnTo>
                    <a:pt x="1928842" y="1597307"/>
                  </a:lnTo>
                  <a:lnTo>
                    <a:pt x="1821759" y="1650854"/>
                  </a:lnTo>
                  <a:lnTo>
                    <a:pt x="1811020" y="1641989"/>
                  </a:lnTo>
                  <a:lnTo>
                    <a:pt x="1778776" y="1655237"/>
                  </a:lnTo>
                  <a:lnTo>
                    <a:pt x="1777829" y="1643048"/>
                  </a:lnTo>
                  <a:lnTo>
                    <a:pt x="1733857" y="1651747"/>
                  </a:lnTo>
                  <a:lnTo>
                    <a:pt x="1713506" y="1626149"/>
                  </a:lnTo>
                  <a:lnTo>
                    <a:pt x="1700789" y="1631605"/>
                  </a:lnTo>
                  <a:lnTo>
                    <a:pt x="1747395" y="1683929"/>
                  </a:lnTo>
                  <a:lnTo>
                    <a:pt x="1713042" y="1700358"/>
                  </a:lnTo>
                  <a:lnTo>
                    <a:pt x="1680801" y="1690161"/>
                  </a:lnTo>
                  <a:lnTo>
                    <a:pt x="1675598" y="1726651"/>
                  </a:lnTo>
                  <a:lnTo>
                    <a:pt x="1634972" y="1763883"/>
                  </a:lnTo>
                  <a:lnTo>
                    <a:pt x="1592760" y="1833043"/>
                  </a:lnTo>
                  <a:lnTo>
                    <a:pt x="1565031" y="1905574"/>
                  </a:lnTo>
                  <a:lnTo>
                    <a:pt x="1545293" y="1899750"/>
                  </a:lnTo>
                  <a:lnTo>
                    <a:pt x="1539908" y="1926164"/>
                  </a:lnTo>
                  <a:lnTo>
                    <a:pt x="1560850" y="1919867"/>
                  </a:lnTo>
                  <a:lnTo>
                    <a:pt x="1550104" y="1972681"/>
                  </a:lnTo>
                  <a:lnTo>
                    <a:pt x="1536135" y="1974664"/>
                  </a:lnTo>
                  <a:lnTo>
                    <a:pt x="1534650" y="2004423"/>
                  </a:lnTo>
                  <a:lnTo>
                    <a:pt x="1551344" y="2021230"/>
                  </a:lnTo>
                  <a:lnTo>
                    <a:pt x="1555414" y="2081908"/>
                  </a:lnTo>
                  <a:lnTo>
                    <a:pt x="1575150" y="2103124"/>
                  </a:lnTo>
                  <a:lnTo>
                    <a:pt x="1579634" y="2141720"/>
                  </a:lnTo>
                  <a:lnTo>
                    <a:pt x="1595276" y="2176039"/>
                  </a:lnTo>
                  <a:lnTo>
                    <a:pt x="1538556" y="2196119"/>
                  </a:lnTo>
                  <a:lnTo>
                    <a:pt x="1515830" y="2169339"/>
                  </a:lnTo>
                  <a:lnTo>
                    <a:pt x="1472747" y="2158634"/>
                  </a:lnTo>
                  <a:lnTo>
                    <a:pt x="1415363" y="2159602"/>
                  </a:lnTo>
                  <a:lnTo>
                    <a:pt x="1366930" y="2125389"/>
                  </a:lnTo>
                  <a:lnTo>
                    <a:pt x="1329877" y="2121084"/>
                  </a:lnTo>
                  <a:lnTo>
                    <a:pt x="1302558" y="2093859"/>
                  </a:lnTo>
                  <a:lnTo>
                    <a:pt x="1264758" y="2083881"/>
                  </a:lnTo>
                  <a:lnTo>
                    <a:pt x="1239563" y="2057709"/>
                  </a:lnTo>
                  <a:lnTo>
                    <a:pt x="1224645" y="1996546"/>
                  </a:lnTo>
                  <a:lnTo>
                    <a:pt x="1193080" y="1959010"/>
                  </a:lnTo>
                  <a:lnTo>
                    <a:pt x="1198171" y="1928276"/>
                  </a:lnTo>
                  <a:lnTo>
                    <a:pt x="1184503" y="1894636"/>
                  </a:lnTo>
                  <a:lnTo>
                    <a:pt x="1190508" y="1866123"/>
                  </a:lnTo>
                  <a:lnTo>
                    <a:pt x="1168976" y="1833256"/>
                  </a:lnTo>
                  <a:lnTo>
                    <a:pt x="1150350" y="1829221"/>
                  </a:lnTo>
                  <a:lnTo>
                    <a:pt x="1120930" y="1799284"/>
                  </a:lnTo>
                  <a:lnTo>
                    <a:pt x="1112588" y="1762418"/>
                  </a:lnTo>
                  <a:lnTo>
                    <a:pt x="1087472" y="1728140"/>
                  </a:lnTo>
                  <a:lnTo>
                    <a:pt x="1050462" y="1698812"/>
                  </a:lnTo>
                  <a:lnTo>
                    <a:pt x="1034672" y="1637123"/>
                  </a:lnTo>
                  <a:lnTo>
                    <a:pt x="1017894" y="1619701"/>
                  </a:lnTo>
                  <a:lnTo>
                    <a:pt x="996873" y="1569871"/>
                  </a:lnTo>
                  <a:lnTo>
                    <a:pt x="991060" y="1529620"/>
                  </a:lnTo>
                  <a:lnTo>
                    <a:pt x="970214" y="1499703"/>
                  </a:lnTo>
                  <a:lnTo>
                    <a:pt x="933813" y="1472267"/>
                  </a:lnTo>
                  <a:lnTo>
                    <a:pt x="926062" y="1454073"/>
                  </a:lnTo>
                  <a:lnTo>
                    <a:pt x="892173" y="1436667"/>
                  </a:lnTo>
                  <a:lnTo>
                    <a:pt x="867703" y="1390803"/>
                  </a:lnTo>
                  <a:lnTo>
                    <a:pt x="791397" y="1376262"/>
                  </a:lnTo>
                  <a:lnTo>
                    <a:pt x="745139" y="1375572"/>
                  </a:lnTo>
                  <a:lnTo>
                    <a:pt x="706788" y="1357470"/>
                  </a:lnTo>
                  <a:lnTo>
                    <a:pt x="696733" y="1377950"/>
                  </a:lnTo>
                  <a:lnTo>
                    <a:pt x="653992" y="1381698"/>
                  </a:lnTo>
                  <a:lnTo>
                    <a:pt x="619257" y="1421539"/>
                  </a:lnTo>
                  <a:lnTo>
                    <a:pt x="595066" y="1487660"/>
                  </a:lnTo>
                  <a:lnTo>
                    <a:pt x="584345" y="1487987"/>
                  </a:lnTo>
                  <a:lnTo>
                    <a:pt x="557179" y="1526005"/>
                  </a:lnTo>
                  <a:lnTo>
                    <a:pt x="528013" y="1524903"/>
                  </a:lnTo>
                  <a:lnTo>
                    <a:pt x="486852" y="1490545"/>
                  </a:lnTo>
                  <a:lnTo>
                    <a:pt x="381840" y="1431769"/>
                  </a:lnTo>
                  <a:lnTo>
                    <a:pt x="362947" y="1403395"/>
                  </a:lnTo>
                  <a:lnTo>
                    <a:pt x="322890" y="1374215"/>
                  </a:lnTo>
                  <a:lnTo>
                    <a:pt x="298378" y="1313996"/>
                  </a:lnTo>
                  <a:lnTo>
                    <a:pt x="301232" y="1261802"/>
                  </a:lnTo>
                  <a:lnTo>
                    <a:pt x="275586" y="1216994"/>
                  </a:lnTo>
                  <a:lnTo>
                    <a:pt x="272356" y="1179822"/>
                  </a:lnTo>
                  <a:lnTo>
                    <a:pt x="255578" y="1154766"/>
                  </a:lnTo>
                  <a:lnTo>
                    <a:pt x="191686" y="1113896"/>
                  </a:lnTo>
                  <a:lnTo>
                    <a:pt x="160470" y="1063768"/>
                  </a:lnTo>
                  <a:lnTo>
                    <a:pt x="132961" y="1044161"/>
                  </a:lnTo>
                  <a:lnTo>
                    <a:pt x="106082" y="1001039"/>
                  </a:lnTo>
                  <a:lnTo>
                    <a:pt x="65154" y="975390"/>
                  </a:lnTo>
                  <a:lnTo>
                    <a:pt x="40983" y="918942"/>
                  </a:lnTo>
                  <a:lnTo>
                    <a:pt x="16988" y="905074"/>
                  </a:lnTo>
                  <a:lnTo>
                    <a:pt x="0" y="879610"/>
                  </a:lnTo>
                  <a:lnTo>
                    <a:pt x="6898" y="860182"/>
                  </a:lnTo>
                  <a:lnTo>
                    <a:pt x="611351" y="916576"/>
                  </a:lnTo>
                  <a:lnTo>
                    <a:pt x="626527" y="712858"/>
                  </a:lnTo>
                  <a:lnTo>
                    <a:pt x="645533" y="506901"/>
                  </a:lnTo>
                  <a:lnTo>
                    <a:pt x="684063" y="0"/>
                  </a:lnTo>
                  <a:lnTo>
                    <a:pt x="690233" y="456"/>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1" name="California">
              <a:extLst>
                <a:ext uri="{FF2B5EF4-FFF2-40B4-BE49-F238E27FC236}">
                  <a16:creationId xmlns:a16="http://schemas.microsoft.com/office/drawing/2014/main" id="{3B2C8C61-81AF-446E-5290-46E77C03BC46}"/>
                </a:ext>
              </a:extLst>
            </p:cNvPr>
            <p:cNvSpPr/>
            <p:nvPr/>
          </p:nvSpPr>
          <p:spPr>
            <a:xfrm>
              <a:off x="1787395" y="2442066"/>
              <a:ext cx="876019" cy="2000573"/>
            </a:xfrm>
            <a:custGeom>
              <a:avLst/>
              <a:gdLst/>
              <a:ahLst/>
              <a:cxnLst/>
              <a:rect l="0" t="0" r="1289170" b="2208068"/>
              <a:pathLst>
                <a:path w="1289170" h="2208068">
                  <a:moveTo>
                    <a:pt x="266513" y="41091"/>
                  </a:moveTo>
                  <a:lnTo>
                    <a:pt x="389542" y="75576"/>
                  </a:lnTo>
                  <a:lnTo>
                    <a:pt x="582021" y="132427"/>
                  </a:lnTo>
                  <a:lnTo>
                    <a:pt x="731720" y="171927"/>
                  </a:lnTo>
                  <a:lnTo>
                    <a:pt x="644171" y="514564"/>
                  </a:lnTo>
                  <a:lnTo>
                    <a:pt x="578687" y="764974"/>
                  </a:lnTo>
                  <a:lnTo>
                    <a:pt x="729934" y="992434"/>
                  </a:lnTo>
                  <a:lnTo>
                    <a:pt x="876328" y="1212581"/>
                  </a:lnTo>
                  <a:lnTo>
                    <a:pt x="994316" y="1389597"/>
                  </a:lnTo>
                  <a:lnTo>
                    <a:pt x="1080649" y="1519413"/>
                  </a:lnTo>
                  <a:lnTo>
                    <a:pt x="1235613" y="1753591"/>
                  </a:lnTo>
                  <a:lnTo>
                    <a:pt x="1230597" y="1778847"/>
                  </a:lnTo>
                  <a:lnTo>
                    <a:pt x="1250690" y="1817052"/>
                  </a:lnTo>
                  <a:lnTo>
                    <a:pt x="1262595" y="1874128"/>
                  </a:lnTo>
                  <a:lnTo>
                    <a:pt x="1289170" y="1908927"/>
                  </a:lnTo>
                  <a:lnTo>
                    <a:pt x="1264394" y="1931475"/>
                  </a:lnTo>
                  <a:lnTo>
                    <a:pt x="1235870" y="1939581"/>
                  </a:lnTo>
                  <a:lnTo>
                    <a:pt x="1209246" y="1970818"/>
                  </a:lnTo>
                  <a:lnTo>
                    <a:pt x="1206224" y="2019234"/>
                  </a:lnTo>
                  <a:lnTo>
                    <a:pt x="1195880" y="2047962"/>
                  </a:lnTo>
                  <a:lnTo>
                    <a:pt x="1156849" y="2069843"/>
                  </a:lnTo>
                  <a:lnTo>
                    <a:pt x="1152857" y="2146527"/>
                  </a:lnTo>
                  <a:lnTo>
                    <a:pt x="1175318" y="2152117"/>
                  </a:lnTo>
                  <a:lnTo>
                    <a:pt x="1177057" y="2191169"/>
                  </a:lnTo>
                  <a:lnTo>
                    <a:pt x="1164501" y="2206906"/>
                  </a:lnTo>
                  <a:lnTo>
                    <a:pt x="1130202" y="2208068"/>
                  </a:lnTo>
                  <a:lnTo>
                    <a:pt x="906195" y="2181119"/>
                  </a:lnTo>
                  <a:lnTo>
                    <a:pt x="723412" y="2159186"/>
                  </a:lnTo>
                  <a:lnTo>
                    <a:pt x="709385" y="2128531"/>
                  </a:lnTo>
                  <a:lnTo>
                    <a:pt x="717890" y="2086945"/>
                  </a:lnTo>
                  <a:lnTo>
                    <a:pt x="716428" y="2035054"/>
                  </a:lnTo>
                  <a:lnTo>
                    <a:pt x="701027" y="1994844"/>
                  </a:lnTo>
                  <a:lnTo>
                    <a:pt x="661020" y="1935099"/>
                  </a:lnTo>
                  <a:lnTo>
                    <a:pt x="606335" y="1875125"/>
                  </a:lnTo>
                  <a:lnTo>
                    <a:pt x="591003" y="1884118"/>
                  </a:lnTo>
                  <a:lnTo>
                    <a:pt x="567865" y="1870529"/>
                  </a:lnTo>
                  <a:lnTo>
                    <a:pt x="576127" y="1851813"/>
                  </a:lnTo>
                  <a:lnTo>
                    <a:pt x="557387" y="1804730"/>
                  </a:lnTo>
                  <a:lnTo>
                    <a:pt x="517120" y="1804141"/>
                  </a:lnTo>
                  <a:lnTo>
                    <a:pt x="457030" y="1758193"/>
                  </a:lnTo>
                  <a:lnTo>
                    <a:pt x="453269" y="1731887"/>
                  </a:lnTo>
                  <a:lnTo>
                    <a:pt x="415660" y="1691277"/>
                  </a:lnTo>
                  <a:lnTo>
                    <a:pt x="364320" y="1679348"/>
                  </a:lnTo>
                  <a:lnTo>
                    <a:pt x="325467" y="1655451"/>
                  </a:lnTo>
                  <a:lnTo>
                    <a:pt x="270467" y="1646854"/>
                  </a:lnTo>
                  <a:lnTo>
                    <a:pt x="249259" y="1613468"/>
                  </a:lnTo>
                  <a:lnTo>
                    <a:pt x="270010" y="1559912"/>
                  </a:lnTo>
                  <a:lnTo>
                    <a:pt x="262704" y="1548709"/>
                  </a:lnTo>
                  <a:lnTo>
                    <a:pt x="279142" y="1511371"/>
                  </a:lnTo>
                  <a:lnTo>
                    <a:pt x="245208" y="1471035"/>
                  </a:lnTo>
                  <a:lnTo>
                    <a:pt x="254206" y="1430547"/>
                  </a:lnTo>
                  <a:lnTo>
                    <a:pt x="239208" y="1424197"/>
                  </a:lnTo>
                  <a:lnTo>
                    <a:pt x="222634" y="1382590"/>
                  </a:lnTo>
                  <a:lnTo>
                    <a:pt x="206576" y="1370100"/>
                  </a:lnTo>
                  <a:lnTo>
                    <a:pt x="204718" y="1346370"/>
                  </a:lnTo>
                  <a:lnTo>
                    <a:pt x="166950" y="1248825"/>
                  </a:lnTo>
                  <a:lnTo>
                    <a:pt x="145368" y="1217228"/>
                  </a:lnTo>
                  <a:lnTo>
                    <a:pt x="157213" y="1151885"/>
                  </a:lnTo>
                  <a:lnTo>
                    <a:pt x="167604" y="1160607"/>
                  </a:lnTo>
                  <a:lnTo>
                    <a:pt x="189170" y="1125895"/>
                  </a:lnTo>
                  <a:lnTo>
                    <a:pt x="176787" y="1085205"/>
                  </a:lnTo>
                  <a:lnTo>
                    <a:pt x="148511" y="1081922"/>
                  </a:lnTo>
                  <a:lnTo>
                    <a:pt x="121899" y="1040606"/>
                  </a:lnTo>
                  <a:lnTo>
                    <a:pt x="116326" y="1012212"/>
                  </a:lnTo>
                  <a:lnTo>
                    <a:pt x="125613" y="989217"/>
                  </a:lnTo>
                  <a:lnTo>
                    <a:pt x="116922" y="952923"/>
                  </a:lnTo>
                  <a:lnTo>
                    <a:pt x="131739" y="901196"/>
                  </a:lnTo>
                  <a:lnTo>
                    <a:pt x="160145" y="909303"/>
                  </a:lnTo>
                  <a:lnTo>
                    <a:pt x="169046" y="833745"/>
                  </a:lnTo>
                  <a:lnTo>
                    <a:pt x="154419" y="837727"/>
                  </a:lnTo>
                  <a:lnTo>
                    <a:pt x="141742" y="872577"/>
                  </a:lnTo>
                  <a:lnTo>
                    <a:pt x="109566" y="871493"/>
                  </a:lnTo>
                  <a:lnTo>
                    <a:pt x="81576" y="834199"/>
                  </a:lnTo>
                  <a:lnTo>
                    <a:pt x="89255" y="786229"/>
                  </a:lnTo>
                  <a:lnTo>
                    <a:pt x="76792" y="742871"/>
                  </a:lnTo>
                  <a:lnTo>
                    <a:pt x="52912" y="711296"/>
                  </a:lnTo>
                  <a:lnTo>
                    <a:pt x="44090" y="680622"/>
                  </a:lnTo>
                  <a:lnTo>
                    <a:pt x="14852" y="616908"/>
                  </a:lnTo>
                  <a:lnTo>
                    <a:pt x="26729" y="604090"/>
                  </a:lnTo>
                  <a:lnTo>
                    <a:pt x="26010" y="532487"/>
                  </a:lnTo>
                  <a:lnTo>
                    <a:pt x="45937" y="498697"/>
                  </a:lnTo>
                  <a:lnTo>
                    <a:pt x="49454" y="440077"/>
                  </a:lnTo>
                  <a:lnTo>
                    <a:pt x="27789" y="374976"/>
                  </a:lnTo>
                  <a:lnTo>
                    <a:pt x="0" y="333669"/>
                  </a:lnTo>
                  <a:lnTo>
                    <a:pt x="3662" y="296125"/>
                  </a:lnTo>
                  <a:lnTo>
                    <a:pt x="66645" y="221750"/>
                  </a:lnTo>
                  <a:lnTo>
                    <a:pt x="82619" y="195024"/>
                  </a:lnTo>
                  <a:lnTo>
                    <a:pt x="82331" y="170363"/>
                  </a:lnTo>
                  <a:lnTo>
                    <a:pt x="113726" y="115592"/>
                  </a:lnTo>
                  <a:lnTo>
                    <a:pt x="118201" y="58487"/>
                  </a:lnTo>
                  <a:lnTo>
                    <a:pt x="106403" y="40846"/>
                  </a:lnTo>
                  <a:lnTo>
                    <a:pt x="125771"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2" name="Montana">
              <a:extLst>
                <a:ext uri="{FF2B5EF4-FFF2-40B4-BE49-F238E27FC236}">
                  <a16:creationId xmlns:a16="http://schemas.microsoft.com/office/drawing/2014/main" id="{6DC24062-AD84-8DF4-0672-67BA8447DD64}"/>
                </a:ext>
              </a:extLst>
            </p:cNvPr>
            <p:cNvSpPr/>
            <p:nvPr/>
          </p:nvSpPr>
          <p:spPr>
            <a:xfrm>
              <a:off x="2848330" y="1464118"/>
              <a:ext cx="1114442" cy="944474"/>
            </a:xfrm>
            <a:custGeom>
              <a:avLst/>
              <a:gdLst/>
              <a:ahLst/>
              <a:cxnLst/>
              <a:rect l="0" t="0" r="1640039" b="1042433"/>
              <a:pathLst>
                <a:path w="1640039" h="1042433">
                  <a:moveTo>
                    <a:pt x="1640039" y="237775"/>
                  </a:moveTo>
                  <a:lnTo>
                    <a:pt x="1621455" y="465606"/>
                  </a:lnTo>
                  <a:lnTo>
                    <a:pt x="1587991" y="850996"/>
                  </a:lnTo>
                  <a:lnTo>
                    <a:pt x="1572530" y="1042433"/>
                  </a:lnTo>
                  <a:lnTo>
                    <a:pt x="1570186" y="1042234"/>
                  </a:lnTo>
                  <a:lnTo>
                    <a:pt x="1305732" y="1016037"/>
                  </a:lnTo>
                  <a:lnTo>
                    <a:pt x="855974" y="961360"/>
                  </a:lnTo>
                  <a:lnTo>
                    <a:pt x="576863" y="919747"/>
                  </a:lnTo>
                  <a:lnTo>
                    <a:pt x="560803" y="1025313"/>
                  </a:lnTo>
                  <a:lnTo>
                    <a:pt x="538434" y="1000305"/>
                  </a:lnTo>
                  <a:lnTo>
                    <a:pt x="521593" y="961503"/>
                  </a:lnTo>
                  <a:lnTo>
                    <a:pt x="482071" y="997844"/>
                  </a:lnTo>
                  <a:lnTo>
                    <a:pt x="451978" y="1000719"/>
                  </a:lnTo>
                  <a:lnTo>
                    <a:pt x="446819" y="988566"/>
                  </a:lnTo>
                  <a:lnTo>
                    <a:pt x="411869" y="991661"/>
                  </a:lnTo>
                  <a:lnTo>
                    <a:pt x="394119" y="978449"/>
                  </a:lnTo>
                  <a:lnTo>
                    <a:pt x="358402" y="990314"/>
                  </a:lnTo>
                  <a:lnTo>
                    <a:pt x="314256" y="981381"/>
                  </a:lnTo>
                  <a:lnTo>
                    <a:pt x="296138" y="997360"/>
                  </a:lnTo>
                  <a:lnTo>
                    <a:pt x="281771" y="983461"/>
                  </a:lnTo>
                  <a:lnTo>
                    <a:pt x="274877" y="915492"/>
                  </a:lnTo>
                  <a:lnTo>
                    <a:pt x="245880" y="907913"/>
                  </a:lnTo>
                  <a:lnTo>
                    <a:pt x="232687" y="888507"/>
                  </a:lnTo>
                  <a:lnTo>
                    <a:pt x="240564" y="850396"/>
                  </a:lnTo>
                  <a:lnTo>
                    <a:pt x="226280" y="833038"/>
                  </a:lnTo>
                  <a:lnTo>
                    <a:pt x="210837" y="788314"/>
                  </a:lnTo>
                  <a:lnTo>
                    <a:pt x="204290" y="747523"/>
                  </a:lnTo>
                  <a:lnTo>
                    <a:pt x="211212" y="731890"/>
                  </a:lnTo>
                  <a:lnTo>
                    <a:pt x="189787" y="707475"/>
                  </a:lnTo>
                  <a:lnTo>
                    <a:pt x="171877" y="726633"/>
                  </a:lnTo>
                  <a:lnTo>
                    <a:pt x="132233" y="747210"/>
                  </a:lnTo>
                  <a:lnTo>
                    <a:pt x="106528" y="720665"/>
                  </a:lnTo>
                  <a:lnTo>
                    <a:pt x="117684" y="700244"/>
                  </a:lnTo>
                  <a:lnTo>
                    <a:pt x="111878" y="677612"/>
                  </a:lnTo>
                  <a:lnTo>
                    <a:pt x="141232" y="660785"/>
                  </a:lnTo>
                  <a:lnTo>
                    <a:pt x="132811" y="627495"/>
                  </a:lnTo>
                  <a:lnTo>
                    <a:pt x="145795" y="581493"/>
                  </a:lnTo>
                  <a:lnTo>
                    <a:pt x="179839" y="511461"/>
                  </a:lnTo>
                  <a:lnTo>
                    <a:pt x="139856" y="504720"/>
                  </a:lnTo>
                  <a:lnTo>
                    <a:pt x="140940" y="491403"/>
                  </a:lnTo>
                  <a:lnTo>
                    <a:pt x="109126" y="463615"/>
                  </a:lnTo>
                  <a:lnTo>
                    <a:pt x="107519" y="440736"/>
                  </a:lnTo>
                  <a:lnTo>
                    <a:pt x="67697" y="377370"/>
                  </a:lnTo>
                  <a:lnTo>
                    <a:pt x="67624" y="362700"/>
                  </a:lnTo>
                  <a:lnTo>
                    <a:pt x="41979" y="348365"/>
                  </a:lnTo>
                  <a:lnTo>
                    <a:pt x="21045" y="319176"/>
                  </a:lnTo>
                  <a:lnTo>
                    <a:pt x="31666" y="265065"/>
                  </a:lnTo>
                  <a:lnTo>
                    <a:pt x="0" y="200907"/>
                  </a:lnTo>
                  <a:lnTo>
                    <a:pt x="43017" y="0"/>
                  </a:lnTo>
                  <a:lnTo>
                    <a:pt x="644172" y="114869"/>
                  </a:lnTo>
                  <a:lnTo>
                    <a:pt x="916948" y="155635"/>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3" name="New Mexico">
              <a:extLst>
                <a:ext uri="{FF2B5EF4-FFF2-40B4-BE49-F238E27FC236}">
                  <a16:creationId xmlns:a16="http://schemas.microsoft.com/office/drawing/2014/main" id="{33007830-8F92-A0A0-962D-A28738AE76A6}"/>
                </a:ext>
              </a:extLst>
            </p:cNvPr>
            <p:cNvSpPr/>
            <p:nvPr/>
          </p:nvSpPr>
          <p:spPr>
            <a:xfrm>
              <a:off x="3173578" y="3802186"/>
              <a:ext cx="762565" cy="1056049"/>
            </a:xfrm>
            <a:custGeom>
              <a:avLst/>
              <a:gdLst/>
              <a:ahLst/>
              <a:cxnLst/>
              <a:rect l="0" t="0" r="1122208" b="1165580"/>
              <a:pathLst>
                <a:path w="1122208" h="1165580">
                  <a:moveTo>
                    <a:pt x="417017" y="33356"/>
                  </a:moveTo>
                  <a:lnTo>
                    <a:pt x="504962" y="44844"/>
                  </a:lnTo>
                  <a:lnTo>
                    <a:pt x="908567" y="85763"/>
                  </a:lnTo>
                  <a:lnTo>
                    <a:pt x="1122208" y="101916"/>
                  </a:lnTo>
                  <a:lnTo>
                    <a:pt x="1114702" y="203629"/>
                  </a:lnTo>
                  <a:lnTo>
                    <a:pt x="1108531" y="203172"/>
                  </a:lnTo>
                  <a:lnTo>
                    <a:pt x="1070001" y="710074"/>
                  </a:lnTo>
                  <a:lnTo>
                    <a:pt x="1050996" y="916031"/>
                  </a:lnTo>
                  <a:lnTo>
                    <a:pt x="1035820" y="1119748"/>
                  </a:lnTo>
                  <a:lnTo>
                    <a:pt x="431367" y="1063355"/>
                  </a:lnTo>
                  <a:lnTo>
                    <a:pt x="424468" y="1082782"/>
                  </a:lnTo>
                  <a:lnTo>
                    <a:pt x="441456" y="1108246"/>
                  </a:lnTo>
                  <a:lnTo>
                    <a:pt x="155122" y="1073830"/>
                  </a:lnTo>
                  <a:lnTo>
                    <a:pt x="143270" y="1165580"/>
                  </a:lnTo>
                  <a:lnTo>
                    <a:pt x="0" y="1146430"/>
                  </a:lnTo>
                  <a:lnTo>
                    <a:pt x="159269"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4" name="Arizona">
              <a:extLst>
                <a:ext uri="{FF2B5EF4-FFF2-40B4-BE49-F238E27FC236}">
                  <a16:creationId xmlns:a16="http://schemas.microsoft.com/office/drawing/2014/main" id="{DBE3DF30-5E27-A7D2-D382-5EF3994FEC5C}"/>
                </a:ext>
              </a:extLst>
            </p:cNvPr>
            <p:cNvSpPr/>
            <p:nvPr/>
          </p:nvSpPr>
          <p:spPr>
            <a:xfrm>
              <a:off x="2538757" y="3683801"/>
              <a:ext cx="743048" cy="1157084"/>
            </a:xfrm>
            <a:custGeom>
              <a:avLst/>
              <a:gdLst/>
              <a:ahLst/>
              <a:cxnLst/>
              <a:rect l="0" t="0" r="1093487" b="1277094"/>
              <a:pathLst>
                <a:path w="1093487" h="1277094">
                  <a:moveTo>
                    <a:pt x="1093487" y="130663"/>
                  </a:moveTo>
                  <a:lnTo>
                    <a:pt x="934217" y="1277094"/>
                  </a:lnTo>
                  <a:lnTo>
                    <a:pt x="588488" y="1225569"/>
                  </a:lnTo>
                  <a:lnTo>
                    <a:pt x="401945" y="1117723"/>
                  </a:lnTo>
                  <a:lnTo>
                    <a:pt x="0" y="879327"/>
                  </a:lnTo>
                  <a:lnTo>
                    <a:pt x="24480" y="837543"/>
                  </a:lnTo>
                  <a:lnTo>
                    <a:pt x="58779" y="836381"/>
                  </a:lnTo>
                  <a:lnTo>
                    <a:pt x="71335" y="820644"/>
                  </a:lnTo>
                  <a:lnTo>
                    <a:pt x="69595" y="781592"/>
                  </a:lnTo>
                  <a:lnTo>
                    <a:pt x="47134" y="776002"/>
                  </a:lnTo>
                  <a:lnTo>
                    <a:pt x="51127" y="699318"/>
                  </a:lnTo>
                  <a:lnTo>
                    <a:pt x="90157" y="677437"/>
                  </a:lnTo>
                  <a:lnTo>
                    <a:pt x="100502" y="648709"/>
                  </a:lnTo>
                  <a:lnTo>
                    <a:pt x="103523" y="600293"/>
                  </a:lnTo>
                  <a:lnTo>
                    <a:pt x="130148" y="569056"/>
                  </a:lnTo>
                  <a:lnTo>
                    <a:pt x="158671" y="560950"/>
                  </a:lnTo>
                  <a:lnTo>
                    <a:pt x="183447" y="538402"/>
                  </a:lnTo>
                  <a:lnTo>
                    <a:pt x="156873" y="503603"/>
                  </a:lnTo>
                  <a:lnTo>
                    <a:pt x="144968" y="446526"/>
                  </a:lnTo>
                  <a:lnTo>
                    <a:pt x="124875" y="408322"/>
                  </a:lnTo>
                  <a:lnTo>
                    <a:pt x="129891" y="383066"/>
                  </a:lnTo>
                  <a:lnTo>
                    <a:pt x="145055" y="357537"/>
                  </a:lnTo>
                  <a:lnTo>
                    <a:pt x="148925" y="319491"/>
                  </a:lnTo>
                  <a:lnTo>
                    <a:pt x="143370" y="278423"/>
                  </a:lnTo>
                  <a:lnTo>
                    <a:pt x="157189" y="158952"/>
                  </a:lnTo>
                  <a:lnTo>
                    <a:pt x="217103" y="162805"/>
                  </a:lnTo>
                  <a:lnTo>
                    <a:pt x="231577" y="190742"/>
                  </a:lnTo>
                  <a:lnTo>
                    <a:pt x="247510" y="192690"/>
                  </a:lnTo>
                  <a:lnTo>
                    <a:pt x="270662" y="161780"/>
                  </a:lnTo>
                  <a:lnTo>
                    <a:pt x="301758" y="0"/>
                  </a:lnTo>
                  <a:lnTo>
                    <a:pt x="862547" y="95833"/>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5" name="Nevada">
              <a:extLst>
                <a:ext uri="{FF2B5EF4-FFF2-40B4-BE49-F238E27FC236}">
                  <a16:creationId xmlns:a16="http://schemas.microsoft.com/office/drawing/2014/main" id="{F9E31C2E-18AA-B6AC-B2D6-584B79452C62}"/>
                </a:ext>
              </a:extLst>
            </p:cNvPr>
            <p:cNvSpPr/>
            <p:nvPr/>
          </p:nvSpPr>
          <p:spPr>
            <a:xfrm>
              <a:off x="2180626" y="2597837"/>
              <a:ext cx="694766" cy="1433033"/>
            </a:xfrm>
            <a:custGeom>
              <a:avLst/>
              <a:gdLst/>
              <a:ahLst/>
              <a:cxnLst/>
              <a:rect l="0" t="0" r="1022435" b="1581664"/>
              <a:pathLst>
                <a:path w="1022435" h="1581664">
                  <a:moveTo>
                    <a:pt x="585647" y="103293"/>
                  </a:moveTo>
                  <a:lnTo>
                    <a:pt x="1022435" y="195499"/>
                  </a:lnTo>
                  <a:lnTo>
                    <a:pt x="828793" y="1198597"/>
                  </a:lnTo>
                  <a:lnTo>
                    <a:pt x="797696" y="1360377"/>
                  </a:lnTo>
                  <a:lnTo>
                    <a:pt x="774544" y="1391288"/>
                  </a:lnTo>
                  <a:lnTo>
                    <a:pt x="758612" y="1389340"/>
                  </a:lnTo>
                  <a:lnTo>
                    <a:pt x="744138" y="1361402"/>
                  </a:lnTo>
                  <a:lnTo>
                    <a:pt x="684224" y="1357549"/>
                  </a:lnTo>
                  <a:lnTo>
                    <a:pt x="670405" y="1477020"/>
                  </a:lnTo>
                  <a:lnTo>
                    <a:pt x="675959" y="1518088"/>
                  </a:lnTo>
                  <a:lnTo>
                    <a:pt x="672089" y="1556134"/>
                  </a:lnTo>
                  <a:lnTo>
                    <a:pt x="656925" y="1581664"/>
                  </a:lnTo>
                  <a:lnTo>
                    <a:pt x="501961" y="1347485"/>
                  </a:lnTo>
                  <a:lnTo>
                    <a:pt x="415628" y="1217669"/>
                  </a:lnTo>
                  <a:lnTo>
                    <a:pt x="297640" y="1040653"/>
                  </a:lnTo>
                  <a:lnTo>
                    <a:pt x="151246" y="820506"/>
                  </a:lnTo>
                  <a:lnTo>
                    <a:pt x="0" y="593046"/>
                  </a:lnTo>
                  <a:lnTo>
                    <a:pt x="65483" y="342637"/>
                  </a:lnTo>
                  <a:lnTo>
                    <a:pt x="153032" y="0"/>
                  </a:lnTo>
                  <a:lnTo>
                    <a:pt x="341874" y="48503"/>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6" name="Colorado">
              <a:extLst>
                <a:ext uri="{FF2B5EF4-FFF2-40B4-BE49-F238E27FC236}">
                  <a16:creationId xmlns:a16="http://schemas.microsoft.com/office/drawing/2014/main" id="{41130F97-C704-7122-D179-527B085DF4DF}"/>
                </a:ext>
              </a:extLst>
            </p:cNvPr>
            <p:cNvSpPr/>
            <p:nvPr/>
          </p:nvSpPr>
          <p:spPr>
            <a:xfrm>
              <a:off x="3281805" y="3067907"/>
              <a:ext cx="792745" cy="837177"/>
            </a:xfrm>
            <a:custGeom>
              <a:avLst/>
              <a:gdLst/>
              <a:ahLst/>
              <a:cxnLst/>
              <a:rect l="0" t="0" r="1166622" b="924007"/>
              <a:pathLst>
                <a:path w="1166622" h="924007">
                  <a:moveTo>
                    <a:pt x="280908" y="21307"/>
                  </a:moveTo>
                  <a:lnTo>
                    <a:pt x="610970" y="60187"/>
                  </a:lnTo>
                  <a:lnTo>
                    <a:pt x="864206" y="82821"/>
                  </a:lnTo>
                  <a:lnTo>
                    <a:pt x="1166622" y="105306"/>
                  </a:lnTo>
                  <a:lnTo>
                    <a:pt x="1153578" y="309817"/>
                  </a:lnTo>
                  <a:lnTo>
                    <a:pt x="1116163" y="924007"/>
                  </a:lnTo>
                  <a:lnTo>
                    <a:pt x="962939" y="912353"/>
                  </a:lnTo>
                  <a:lnTo>
                    <a:pt x="749297" y="896200"/>
                  </a:lnTo>
                  <a:lnTo>
                    <a:pt x="345693" y="855281"/>
                  </a:lnTo>
                  <a:lnTo>
                    <a:pt x="257747" y="843792"/>
                  </a:lnTo>
                  <a:lnTo>
                    <a:pt x="0" y="810436"/>
                  </a:lnTo>
                  <a:lnTo>
                    <a:pt x="32662" y="573916"/>
                  </a:lnTo>
                  <a:lnTo>
                    <a:pt x="33164" y="551353"/>
                  </a:lnTo>
                  <a:lnTo>
                    <a:pt x="57805" y="379369"/>
                  </a:lnTo>
                  <a:lnTo>
                    <a:pt x="111078"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7" name="Wyoming">
              <a:extLst>
                <a:ext uri="{FF2B5EF4-FFF2-40B4-BE49-F238E27FC236}">
                  <a16:creationId xmlns:a16="http://schemas.microsoft.com/office/drawing/2014/main" id="{6D7B99AD-943A-131D-C605-4A554F9A69EE}"/>
                </a:ext>
              </a:extLst>
            </p:cNvPr>
            <p:cNvSpPr/>
            <p:nvPr/>
          </p:nvSpPr>
          <p:spPr>
            <a:xfrm>
              <a:off x="3153450" y="2297435"/>
              <a:ext cx="761856" cy="845510"/>
            </a:xfrm>
            <a:custGeom>
              <a:avLst/>
              <a:gdLst/>
              <a:ahLst/>
              <a:cxnLst/>
              <a:rect l="0" t="0" r="1121165" b="933205"/>
              <a:pathLst>
                <a:path w="1121165" h="933205">
                  <a:moveTo>
                    <a:pt x="406953" y="41613"/>
                  </a:moveTo>
                  <a:lnTo>
                    <a:pt x="856711" y="96290"/>
                  </a:lnTo>
                  <a:lnTo>
                    <a:pt x="1121165" y="122487"/>
                  </a:lnTo>
                  <a:lnTo>
                    <a:pt x="1087628" y="526621"/>
                  </a:lnTo>
                  <a:lnTo>
                    <a:pt x="1053096" y="933205"/>
                  </a:lnTo>
                  <a:lnTo>
                    <a:pt x="799859" y="910570"/>
                  </a:lnTo>
                  <a:lnTo>
                    <a:pt x="469798" y="871690"/>
                  </a:lnTo>
                  <a:lnTo>
                    <a:pt x="299967" y="850383"/>
                  </a:lnTo>
                  <a:lnTo>
                    <a:pt x="0" y="805722"/>
                  </a:lnTo>
                  <a:lnTo>
                    <a:pt x="32275" y="603560"/>
                  </a:lnTo>
                  <a:lnTo>
                    <a:pt x="111782" y="105566"/>
                  </a:lnTo>
                  <a:lnTo>
                    <a:pt x="127842"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8" name="Oregon">
              <a:extLst>
                <a:ext uri="{FF2B5EF4-FFF2-40B4-BE49-F238E27FC236}">
                  <a16:creationId xmlns:a16="http://schemas.microsoft.com/office/drawing/2014/main" id="{7E42F157-8F71-7AE5-545A-C0AEB3D3E59F}"/>
                </a:ext>
              </a:extLst>
            </p:cNvPr>
            <p:cNvSpPr/>
            <p:nvPr/>
          </p:nvSpPr>
          <p:spPr>
            <a:xfrm>
              <a:off x="1863712" y="1716087"/>
              <a:ext cx="877618" cy="975336"/>
            </a:xfrm>
            <a:custGeom>
              <a:avLst/>
              <a:gdLst/>
              <a:ahLst/>
              <a:cxnLst/>
              <a:rect l="0" t="0" r="1291523" b="1076496"/>
              <a:pathLst>
                <a:path w="1291523" h="1076496">
                  <a:moveTo>
                    <a:pt x="396673" y="30332"/>
                  </a:moveTo>
                  <a:lnTo>
                    <a:pt x="409859" y="31898"/>
                  </a:lnTo>
                  <a:lnTo>
                    <a:pt x="432807" y="60534"/>
                  </a:lnTo>
                  <a:lnTo>
                    <a:pt x="438611" y="87612"/>
                  </a:lnTo>
                  <a:lnTo>
                    <a:pt x="428340" y="148145"/>
                  </a:lnTo>
                  <a:lnTo>
                    <a:pt x="492433" y="189584"/>
                  </a:lnTo>
                  <a:lnTo>
                    <a:pt x="560947" y="175404"/>
                  </a:lnTo>
                  <a:lnTo>
                    <a:pt x="599206" y="182544"/>
                  </a:lnTo>
                  <a:lnTo>
                    <a:pt x="639679" y="205117"/>
                  </a:lnTo>
                  <a:lnTo>
                    <a:pt x="640685" y="219188"/>
                  </a:lnTo>
                  <a:lnTo>
                    <a:pt x="723112" y="211433"/>
                  </a:lnTo>
                  <a:lnTo>
                    <a:pt x="738552" y="225844"/>
                  </a:lnTo>
                  <a:lnTo>
                    <a:pt x="780473" y="231094"/>
                  </a:lnTo>
                  <a:lnTo>
                    <a:pt x="819234" y="220508"/>
                  </a:lnTo>
                  <a:lnTo>
                    <a:pt x="883602" y="218621"/>
                  </a:lnTo>
                  <a:lnTo>
                    <a:pt x="939428" y="228031"/>
                  </a:lnTo>
                  <a:lnTo>
                    <a:pt x="961374" y="219758"/>
                  </a:lnTo>
                  <a:lnTo>
                    <a:pt x="1245284" y="287667"/>
                  </a:lnTo>
                  <a:lnTo>
                    <a:pt x="1256674" y="325423"/>
                  </a:lnTo>
                  <a:lnTo>
                    <a:pt x="1286091" y="346689"/>
                  </a:lnTo>
                  <a:lnTo>
                    <a:pt x="1291523" y="376275"/>
                  </a:lnTo>
                  <a:lnTo>
                    <a:pt x="1249759" y="428475"/>
                  </a:lnTo>
                  <a:lnTo>
                    <a:pt x="1233687" y="461327"/>
                  </a:lnTo>
                  <a:lnTo>
                    <a:pt x="1212332" y="481626"/>
                  </a:lnTo>
                  <a:lnTo>
                    <a:pt x="1210517" y="500583"/>
                  </a:lnTo>
                  <a:lnTo>
                    <a:pt x="1189407" y="526630"/>
                  </a:lnTo>
                  <a:lnTo>
                    <a:pt x="1173362" y="529868"/>
                  </a:lnTo>
                  <a:lnTo>
                    <a:pt x="1128935" y="593974"/>
                  </a:lnTo>
                  <a:lnTo>
                    <a:pt x="1132815" y="623395"/>
                  </a:lnTo>
                  <a:lnTo>
                    <a:pt x="1159146" y="632756"/>
                  </a:lnTo>
                  <a:lnTo>
                    <a:pt x="1167107" y="651657"/>
                  </a:lnTo>
                  <a:lnTo>
                    <a:pt x="1133849" y="712710"/>
                  </a:lnTo>
                  <a:lnTo>
                    <a:pt x="1052023" y="1076496"/>
                  </a:lnTo>
                  <a:lnTo>
                    <a:pt x="808251" y="1021707"/>
                  </a:lnTo>
                  <a:lnTo>
                    <a:pt x="619408" y="973203"/>
                  </a:lnTo>
                  <a:lnTo>
                    <a:pt x="469709" y="933703"/>
                  </a:lnTo>
                  <a:lnTo>
                    <a:pt x="277230" y="876852"/>
                  </a:lnTo>
                  <a:lnTo>
                    <a:pt x="154202" y="842367"/>
                  </a:lnTo>
                  <a:lnTo>
                    <a:pt x="13460" y="801275"/>
                  </a:lnTo>
                  <a:lnTo>
                    <a:pt x="0" y="772591"/>
                  </a:lnTo>
                  <a:lnTo>
                    <a:pt x="8491" y="706213"/>
                  </a:lnTo>
                  <a:lnTo>
                    <a:pt x="24315" y="663163"/>
                  </a:lnTo>
                  <a:lnTo>
                    <a:pt x="15511" y="623039"/>
                  </a:lnTo>
                  <a:lnTo>
                    <a:pt x="39306" y="595339"/>
                  </a:lnTo>
                  <a:lnTo>
                    <a:pt x="65425" y="546166"/>
                  </a:lnTo>
                  <a:lnTo>
                    <a:pt x="103161" y="497076"/>
                  </a:lnTo>
                  <a:lnTo>
                    <a:pt x="127329" y="450837"/>
                  </a:lnTo>
                  <a:lnTo>
                    <a:pt x="192815" y="290354"/>
                  </a:lnTo>
                  <a:lnTo>
                    <a:pt x="197354" y="267318"/>
                  </a:lnTo>
                  <a:lnTo>
                    <a:pt x="232834" y="199091"/>
                  </a:lnTo>
                  <a:lnTo>
                    <a:pt x="268318" y="100780"/>
                  </a:lnTo>
                  <a:lnTo>
                    <a:pt x="277633" y="43337"/>
                  </a:lnTo>
                  <a:lnTo>
                    <a:pt x="294248" y="12469"/>
                  </a:lnTo>
                  <a:lnTo>
                    <a:pt x="356692" y="0"/>
                  </a:lnTo>
                  <a:lnTo>
                    <a:pt x="373678" y="29318"/>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9" name="Utah">
              <a:extLst>
                <a:ext uri="{FF2B5EF4-FFF2-40B4-BE49-F238E27FC236}">
                  <a16:creationId xmlns:a16="http://schemas.microsoft.com/office/drawing/2014/main" id="{1984440A-FBDC-7747-EB78-AFE6FB6D86B6}"/>
                </a:ext>
              </a:extLst>
            </p:cNvPr>
            <p:cNvSpPr/>
            <p:nvPr/>
          </p:nvSpPr>
          <p:spPr>
            <a:xfrm>
              <a:off x="2743808" y="2774966"/>
              <a:ext cx="613476" cy="1027220"/>
            </a:xfrm>
            <a:custGeom>
              <a:avLst/>
              <a:gdLst/>
              <a:ahLst/>
              <a:cxnLst/>
              <a:rect l="0" t="0" r="902806" b="1133761"/>
              <a:pathLst>
                <a:path w="902806" h="1133761">
                  <a:moveTo>
                    <a:pt x="470075" y="50289"/>
                  </a:moveTo>
                  <a:lnTo>
                    <a:pt x="635114" y="76501"/>
                  </a:lnTo>
                  <a:lnTo>
                    <a:pt x="602838" y="278663"/>
                  </a:lnTo>
                  <a:lnTo>
                    <a:pt x="902806" y="323324"/>
                  </a:lnTo>
                  <a:lnTo>
                    <a:pt x="849534" y="702694"/>
                  </a:lnTo>
                  <a:lnTo>
                    <a:pt x="824892" y="874678"/>
                  </a:lnTo>
                  <a:lnTo>
                    <a:pt x="824390" y="897241"/>
                  </a:lnTo>
                  <a:lnTo>
                    <a:pt x="791728" y="1133761"/>
                  </a:lnTo>
                  <a:lnTo>
                    <a:pt x="560789" y="1098931"/>
                  </a:lnTo>
                  <a:lnTo>
                    <a:pt x="0" y="1003098"/>
                  </a:lnTo>
                  <a:lnTo>
                    <a:pt x="193642"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0" name="Minnesota">
              <a:extLst>
                <a:ext uri="{FF2B5EF4-FFF2-40B4-BE49-F238E27FC236}">
                  <a16:creationId xmlns:a16="http://schemas.microsoft.com/office/drawing/2014/main" id="{101B7CBA-51BA-6CB2-26C4-1694EB0A8641}"/>
                </a:ext>
              </a:extLst>
            </p:cNvPr>
            <p:cNvSpPr/>
            <p:nvPr/>
          </p:nvSpPr>
          <p:spPr>
            <a:xfrm>
              <a:off x="4585761" y="1651157"/>
              <a:ext cx="705151" cy="1076811"/>
            </a:xfrm>
            <a:custGeom>
              <a:avLst/>
              <a:gdLst/>
              <a:ahLst/>
              <a:cxnLst/>
              <a:rect l="0" t="0" r="1037717" b="1188496"/>
              <a:pathLst>
                <a:path w="1037717" h="1188496">
                  <a:moveTo>
                    <a:pt x="721212" y="527025"/>
                  </a:moveTo>
                  <a:lnTo>
                    <a:pt x="710161" y="518629"/>
                  </a:lnTo>
                  <a:lnTo>
                    <a:pt x="682581" y="536339"/>
                  </a:lnTo>
                  <a:lnTo>
                    <a:pt x="687242" y="655830"/>
                  </a:lnTo>
                  <a:lnTo>
                    <a:pt x="679231" y="668341"/>
                  </a:lnTo>
                  <a:lnTo>
                    <a:pt x="639699" y="686439"/>
                  </a:lnTo>
                  <a:lnTo>
                    <a:pt x="608676" y="730778"/>
                  </a:lnTo>
                  <a:lnTo>
                    <a:pt x="607296" y="759689"/>
                  </a:lnTo>
                  <a:lnTo>
                    <a:pt x="623683" y="761363"/>
                  </a:lnTo>
                  <a:lnTo>
                    <a:pt x="642452" y="786260"/>
                  </a:lnTo>
                  <a:lnTo>
                    <a:pt x="627167" y="817903"/>
                  </a:lnTo>
                  <a:lnTo>
                    <a:pt x="631469" y="852216"/>
                  </a:lnTo>
                  <a:lnTo>
                    <a:pt x="623803" y="927006"/>
                  </a:lnTo>
                  <a:lnTo>
                    <a:pt x="662882" y="962374"/>
                  </a:lnTo>
                  <a:lnTo>
                    <a:pt x="692970" y="964588"/>
                  </a:lnTo>
                  <a:lnTo>
                    <a:pt x="708834" y="986243"/>
                  </a:lnTo>
                  <a:lnTo>
                    <a:pt x="754014" y="1006661"/>
                  </a:lnTo>
                  <a:lnTo>
                    <a:pt x="762292" y="1033053"/>
                  </a:lnTo>
                  <a:lnTo>
                    <a:pt x="805100" y="1065696"/>
                  </a:lnTo>
                  <a:lnTo>
                    <a:pt x="828511" y="1072397"/>
                  </a:lnTo>
                  <a:lnTo>
                    <a:pt x="858557" y="1115553"/>
                  </a:lnTo>
                  <a:lnTo>
                    <a:pt x="856179" y="1148042"/>
                  </a:lnTo>
                  <a:lnTo>
                    <a:pt x="865349" y="1171030"/>
                  </a:lnTo>
                  <a:lnTo>
                    <a:pt x="842935" y="1172141"/>
                  </a:lnTo>
                  <a:lnTo>
                    <a:pt x="99435" y="1188496"/>
                  </a:lnTo>
                  <a:lnTo>
                    <a:pt x="101168" y="823401"/>
                  </a:lnTo>
                  <a:lnTo>
                    <a:pt x="68557" y="799885"/>
                  </a:lnTo>
                  <a:lnTo>
                    <a:pt x="43977" y="760833"/>
                  </a:lnTo>
                  <a:lnTo>
                    <a:pt x="83084" y="717860"/>
                  </a:lnTo>
                  <a:lnTo>
                    <a:pt x="86318" y="694592"/>
                  </a:lnTo>
                  <a:lnTo>
                    <a:pt x="81417" y="613672"/>
                  </a:lnTo>
                  <a:lnTo>
                    <a:pt x="64673" y="592519"/>
                  </a:lnTo>
                  <a:lnTo>
                    <a:pt x="53539" y="548163"/>
                  </a:lnTo>
                  <a:lnTo>
                    <a:pt x="56281" y="494002"/>
                  </a:lnTo>
                  <a:lnTo>
                    <a:pt x="51027" y="485116"/>
                  </a:lnTo>
                  <a:lnTo>
                    <a:pt x="47625" y="355932"/>
                  </a:lnTo>
                  <a:lnTo>
                    <a:pt x="21257" y="287348"/>
                  </a:lnTo>
                  <a:lnTo>
                    <a:pt x="11222" y="248705"/>
                  </a:lnTo>
                  <a:lnTo>
                    <a:pt x="7733" y="167302"/>
                  </a:lnTo>
                  <a:lnTo>
                    <a:pt x="16962" y="139955"/>
                  </a:lnTo>
                  <a:lnTo>
                    <a:pt x="0" y="76112"/>
                  </a:lnTo>
                  <a:lnTo>
                    <a:pt x="279477" y="76673"/>
                  </a:lnTo>
                  <a:lnTo>
                    <a:pt x="278794" y="0"/>
                  </a:lnTo>
                  <a:lnTo>
                    <a:pt x="305205" y="1926"/>
                  </a:lnTo>
                  <a:lnTo>
                    <a:pt x="322989" y="17044"/>
                  </a:lnTo>
                  <a:lnTo>
                    <a:pt x="342036" y="120939"/>
                  </a:lnTo>
                  <a:lnTo>
                    <a:pt x="356274" y="132809"/>
                  </a:lnTo>
                  <a:lnTo>
                    <a:pt x="400771" y="135365"/>
                  </a:lnTo>
                  <a:lnTo>
                    <a:pt x="406141" y="145148"/>
                  </a:lnTo>
                  <a:lnTo>
                    <a:pt x="458133" y="148464"/>
                  </a:lnTo>
                  <a:lnTo>
                    <a:pt x="464575" y="170289"/>
                  </a:lnTo>
                  <a:lnTo>
                    <a:pt x="508994" y="163687"/>
                  </a:lnTo>
                  <a:lnTo>
                    <a:pt x="508759" y="154903"/>
                  </a:lnTo>
                  <a:lnTo>
                    <a:pt x="543305" y="142949"/>
                  </a:lnTo>
                  <a:lnTo>
                    <a:pt x="573833" y="146410"/>
                  </a:lnTo>
                  <a:lnTo>
                    <a:pt x="609245" y="161722"/>
                  </a:lnTo>
                  <a:lnTo>
                    <a:pt x="619630" y="182249"/>
                  </a:lnTo>
                  <a:lnTo>
                    <a:pt x="639622" y="179330"/>
                  </a:lnTo>
                  <a:lnTo>
                    <a:pt x="659925" y="223678"/>
                  </a:lnTo>
                  <a:lnTo>
                    <a:pt x="668149" y="204652"/>
                  </a:lnTo>
                  <a:lnTo>
                    <a:pt x="702042" y="194486"/>
                  </a:lnTo>
                  <a:lnTo>
                    <a:pt x="708780" y="212913"/>
                  </a:lnTo>
                  <a:lnTo>
                    <a:pt x="749615" y="224345"/>
                  </a:lnTo>
                  <a:lnTo>
                    <a:pt x="750409" y="241930"/>
                  </a:lnTo>
                  <a:lnTo>
                    <a:pt x="771242" y="255296"/>
                  </a:lnTo>
                  <a:lnTo>
                    <a:pt x="811979" y="245616"/>
                  </a:lnTo>
                  <a:lnTo>
                    <a:pt x="835609" y="224584"/>
                  </a:lnTo>
                  <a:lnTo>
                    <a:pt x="868516" y="210720"/>
                  </a:lnTo>
                  <a:lnTo>
                    <a:pt x="882078" y="239726"/>
                  </a:lnTo>
                  <a:lnTo>
                    <a:pt x="904851" y="231833"/>
                  </a:lnTo>
                  <a:lnTo>
                    <a:pt x="932854" y="236819"/>
                  </a:lnTo>
                  <a:lnTo>
                    <a:pt x="964685" y="230484"/>
                  </a:lnTo>
                  <a:lnTo>
                    <a:pt x="1002879" y="253439"/>
                  </a:lnTo>
                  <a:lnTo>
                    <a:pt x="1037717" y="246729"/>
                  </a:lnTo>
                  <a:lnTo>
                    <a:pt x="1035465" y="257915"/>
                  </a:lnTo>
                  <a:lnTo>
                    <a:pt x="991447" y="286174"/>
                  </a:lnTo>
                  <a:lnTo>
                    <a:pt x="928892" y="309864"/>
                  </a:lnTo>
                  <a:lnTo>
                    <a:pt x="888752" y="333129"/>
                  </a:lnTo>
                  <a:lnTo>
                    <a:pt x="831955" y="388061"/>
                  </a:lnTo>
                  <a:lnTo>
                    <a:pt x="807835" y="421316"/>
                  </a:lnTo>
                  <a:lnTo>
                    <a:pt x="770126" y="459592"/>
                  </a:lnTo>
                  <a:lnTo>
                    <a:pt x="709843" y="510895"/>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1" name="Idaho">
              <a:extLst>
                <a:ext uri="{FF2B5EF4-FFF2-40B4-BE49-F238E27FC236}">
                  <a16:creationId xmlns:a16="http://schemas.microsoft.com/office/drawing/2014/main" id="{B0144B2E-ACBC-7131-F057-B494C5D8EE33}"/>
                </a:ext>
              </a:extLst>
            </p:cNvPr>
            <p:cNvSpPr/>
            <p:nvPr/>
          </p:nvSpPr>
          <p:spPr>
            <a:xfrm>
              <a:off x="2578586" y="1438329"/>
              <a:ext cx="650822" cy="1405949"/>
            </a:xfrm>
            <a:custGeom>
              <a:avLst/>
              <a:gdLst/>
              <a:ahLst/>
              <a:cxnLst/>
              <a:rect l="0" t="0" r="957766" b="1551771"/>
              <a:pathLst>
                <a:path w="957766" h="1551771">
                  <a:moveTo>
                    <a:pt x="439980" y="28463"/>
                  </a:moveTo>
                  <a:lnTo>
                    <a:pt x="396963" y="229370"/>
                  </a:lnTo>
                  <a:lnTo>
                    <a:pt x="428629" y="293529"/>
                  </a:lnTo>
                  <a:lnTo>
                    <a:pt x="418008" y="347639"/>
                  </a:lnTo>
                  <a:lnTo>
                    <a:pt x="438942" y="376829"/>
                  </a:lnTo>
                  <a:lnTo>
                    <a:pt x="464587" y="391164"/>
                  </a:lnTo>
                  <a:lnTo>
                    <a:pt x="464660" y="405834"/>
                  </a:lnTo>
                  <a:lnTo>
                    <a:pt x="504482" y="469200"/>
                  </a:lnTo>
                  <a:lnTo>
                    <a:pt x="506090" y="492078"/>
                  </a:lnTo>
                  <a:lnTo>
                    <a:pt x="537903" y="519866"/>
                  </a:lnTo>
                  <a:lnTo>
                    <a:pt x="536819" y="533184"/>
                  </a:lnTo>
                  <a:lnTo>
                    <a:pt x="576802" y="539925"/>
                  </a:lnTo>
                  <a:lnTo>
                    <a:pt x="542758" y="609957"/>
                  </a:lnTo>
                  <a:lnTo>
                    <a:pt x="529774" y="655958"/>
                  </a:lnTo>
                  <a:lnTo>
                    <a:pt x="538195" y="689248"/>
                  </a:lnTo>
                  <a:lnTo>
                    <a:pt x="508841" y="706076"/>
                  </a:lnTo>
                  <a:lnTo>
                    <a:pt x="514647" y="728708"/>
                  </a:lnTo>
                  <a:lnTo>
                    <a:pt x="503491" y="749129"/>
                  </a:lnTo>
                  <a:lnTo>
                    <a:pt x="529196" y="775674"/>
                  </a:lnTo>
                  <a:lnTo>
                    <a:pt x="568840" y="755097"/>
                  </a:lnTo>
                  <a:lnTo>
                    <a:pt x="586750" y="735938"/>
                  </a:lnTo>
                  <a:lnTo>
                    <a:pt x="608175" y="760354"/>
                  </a:lnTo>
                  <a:lnTo>
                    <a:pt x="601254" y="775986"/>
                  </a:lnTo>
                  <a:lnTo>
                    <a:pt x="607800" y="816777"/>
                  </a:lnTo>
                  <a:lnTo>
                    <a:pt x="623243" y="861502"/>
                  </a:lnTo>
                  <a:lnTo>
                    <a:pt x="637527" y="878859"/>
                  </a:lnTo>
                  <a:lnTo>
                    <a:pt x="629650" y="916970"/>
                  </a:lnTo>
                  <a:lnTo>
                    <a:pt x="642844" y="936377"/>
                  </a:lnTo>
                  <a:lnTo>
                    <a:pt x="671840" y="943956"/>
                  </a:lnTo>
                  <a:lnTo>
                    <a:pt x="678734" y="1011925"/>
                  </a:lnTo>
                  <a:lnTo>
                    <a:pt x="693101" y="1025824"/>
                  </a:lnTo>
                  <a:lnTo>
                    <a:pt x="711219" y="1009844"/>
                  </a:lnTo>
                  <a:lnTo>
                    <a:pt x="755365" y="1018777"/>
                  </a:lnTo>
                  <a:lnTo>
                    <a:pt x="791082" y="1006913"/>
                  </a:lnTo>
                  <a:lnTo>
                    <a:pt x="808832" y="1020125"/>
                  </a:lnTo>
                  <a:lnTo>
                    <a:pt x="843782" y="1017030"/>
                  </a:lnTo>
                  <a:lnTo>
                    <a:pt x="848941" y="1029182"/>
                  </a:lnTo>
                  <a:lnTo>
                    <a:pt x="879035" y="1026307"/>
                  </a:lnTo>
                  <a:lnTo>
                    <a:pt x="918556" y="989967"/>
                  </a:lnTo>
                  <a:lnTo>
                    <a:pt x="935398" y="1028769"/>
                  </a:lnTo>
                  <a:lnTo>
                    <a:pt x="957766" y="1053777"/>
                  </a:lnTo>
                  <a:lnTo>
                    <a:pt x="878259" y="1551771"/>
                  </a:lnTo>
                  <a:lnTo>
                    <a:pt x="713221" y="1525559"/>
                  </a:lnTo>
                  <a:lnTo>
                    <a:pt x="436787" y="1475269"/>
                  </a:lnTo>
                  <a:lnTo>
                    <a:pt x="0" y="1383063"/>
                  </a:lnTo>
                  <a:lnTo>
                    <a:pt x="81825" y="1019276"/>
                  </a:lnTo>
                  <a:lnTo>
                    <a:pt x="115083" y="958224"/>
                  </a:lnTo>
                  <a:lnTo>
                    <a:pt x="107122" y="939322"/>
                  </a:lnTo>
                  <a:lnTo>
                    <a:pt x="80791" y="929962"/>
                  </a:lnTo>
                  <a:lnTo>
                    <a:pt x="76912" y="900540"/>
                  </a:lnTo>
                  <a:lnTo>
                    <a:pt x="121338" y="836435"/>
                  </a:lnTo>
                  <a:lnTo>
                    <a:pt x="137383" y="833197"/>
                  </a:lnTo>
                  <a:lnTo>
                    <a:pt x="158494" y="807149"/>
                  </a:lnTo>
                  <a:lnTo>
                    <a:pt x="160308" y="788192"/>
                  </a:lnTo>
                  <a:lnTo>
                    <a:pt x="181663" y="767894"/>
                  </a:lnTo>
                  <a:lnTo>
                    <a:pt x="197735" y="735042"/>
                  </a:lnTo>
                  <a:lnTo>
                    <a:pt x="239499" y="682842"/>
                  </a:lnTo>
                  <a:lnTo>
                    <a:pt x="234068" y="653255"/>
                  </a:lnTo>
                  <a:lnTo>
                    <a:pt x="204650" y="631990"/>
                  </a:lnTo>
                  <a:lnTo>
                    <a:pt x="193260" y="594233"/>
                  </a:lnTo>
                  <a:lnTo>
                    <a:pt x="200251" y="559457"/>
                  </a:lnTo>
                  <a:lnTo>
                    <a:pt x="190002" y="520829"/>
                  </a:lnTo>
                  <a:lnTo>
                    <a:pt x="195897" y="505133"/>
                  </a:lnTo>
                  <a:lnTo>
                    <a:pt x="254337" y="242029"/>
                  </a:lnTo>
                  <a:lnTo>
                    <a:pt x="310332"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2" name="Kansas">
              <a:extLst>
                <a:ext uri="{FF2B5EF4-FFF2-40B4-BE49-F238E27FC236}">
                  <a16:creationId xmlns:a16="http://schemas.microsoft.com/office/drawing/2014/main" id="{66C68B21-A1EA-E5FB-3F28-DC09C014A10F}"/>
                </a:ext>
              </a:extLst>
            </p:cNvPr>
            <p:cNvSpPr/>
            <p:nvPr/>
          </p:nvSpPr>
          <p:spPr>
            <a:xfrm>
              <a:off x="4040261" y="3348611"/>
              <a:ext cx="808655" cy="581892"/>
            </a:xfrm>
            <a:custGeom>
              <a:avLst/>
              <a:gdLst/>
              <a:ahLst/>
              <a:cxnLst/>
              <a:rect l="0" t="0" r="1190036" b="642245"/>
              <a:pathLst>
                <a:path w="1190036" h="642245">
                  <a:moveTo>
                    <a:pt x="60121" y="1430"/>
                  </a:moveTo>
                  <a:lnTo>
                    <a:pt x="1074927" y="29264"/>
                  </a:lnTo>
                  <a:lnTo>
                    <a:pt x="1090253" y="48190"/>
                  </a:lnTo>
                  <a:lnTo>
                    <a:pt x="1140215" y="63374"/>
                  </a:lnTo>
                  <a:lnTo>
                    <a:pt x="1106143" y="123121"/>
                  </a:lnTo>
                  <a:lnTo>
                    <a:pt x="1125864" y="143095"/>
                  </a:lnTo>
                  <a:lnTo>
                    <a:pt x="1151086" y="190995"/>
                  </a:lnTo>
                  <a:lnTo>
                    <a:pt x="1184459" y="200633"/>
                  </a:lnTo>
                  <a:lnTo>
                    <a:pt x="1190036" y="642245"/>
                  </a:lnTo>
                  <a:lnTo>
                    <a:pt x="313081" y="629769"/>
                  </a:lnTo>
                  <a:lnTo>
                    <a:pt x="0" y="614190"/>
                  </a:lnTo>
                  <a:lnTo>
                    <a:pt x="37415"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3" name="South Dakota">
              <a:extLst>
                <a:ext uri="{FF2B5EF4-FFF2-40B4-BE49-F238E27FC236}">
                  <a16:creationId xmlns:a16="http://schemas.microsoft.com/office/drawing/2014/main" id="{C6388D79-A645-9324-A5B7-B17E7B407085}"/>
                </a:ext>
              </a:extLst>
            </p:cNvPr>
            <p:cNvSpPr/>
            <p:nvPr/>
          </p:nvSpPr>
          <p:spPr>
            <a:xfrm>
              <a:off x="3892517" y="2235146"/>
              <a:ext cx="762207" cy="679930"/>
            </a:xfrm>
            <a:custGeom>
              <a:avLst/>
              <a:gdLst/>
              <a:ahLst/>
              <a:cxnLst/>
              <a:rect l="0" t="0" r="1121682" b="750451"/>
              <a:pathLst>
                <a:path w="1121682" h="750451">
                  <a:moveTo>
                    <a:pt x="51342" y="0"/>
                  </a:moveTo>
                  <a:lnTo>
                    <a:pt x="1106513" y="50033"/>
                  </a:lnTo>
                  <a:lnTo>
                    <a:pt x="1103278" y="73302"/>
                  </a:lnTo>
                  <a:lnTo>
                    <a:pt x="1064171" y="116275"/>
                  </a:lnTo>
                  <a:lnTo>
                    <a:pt x="1088751" y="155327"/>
                  </a:lnTo>
                  <a:lnTo>
                    <a:pt x="1121362" y="178843"/>
                  </a:lnTo>
                  <a:lnTo>
                    <a:pt x="1119630" y="543937"/>
                  </a:lnTo>
                  <a:lnTo>
                    <a:pt x="1100367" y="548294"/>
                  </a:lnTo>
                  <a:lnTo>
                    <a:pt x="1108291" y="565072"/>
                  </a:lnTo>
                  <a:lnTo>
                    <a:pt x="1103265" y="600745"/>
                  </a:lnTo>
                  <a:lnTo>
                    <a:pt x="1121682" y="620929"/>
                  </a:lnTo>
                  <a:lnTo>
                    <a:pt x="1110321" y="635382"/>
                  </a:lnTo>
                  <a:lnTo>
                    <a:pt x="1105251" y="675544"/>
                  </a:lnTo>
                  <a:lnTo>
                    <a:pt x="1092106" y="705614"/>
                  </a:lnTo>
                  <a:lnTo>
                    <a:pt x="1119463" y="750451"/>
                  </a:lnTo>
                  <a:lnTo>
                    <a:pt x="1092659" y="744714"/>
                  </a:lnTo>
                  <a:lnTo>
                    <a:pt x="1083114" y="715604"/>
                  </a:lnTo>
                  <a:lnTo>
                    <a:pt x="1005712" y="676855"/>
                  </a:lnTo>
                  <a:lnTo>
                    <a:pt x="936130" y="675791"/>
                  </a:lnTo>
                  <a:lnTo>
                    <a:pt x="915181" y="670935"/>
                  </a:lnTo>
                  <a:lnTo>
                    <a:pt x="896975" y="690677"/>
                  </a:lnTo>
                  <a:lnTo>
                    <a:pt x="821803" y="652073"/>
                  </a:lnTo>
                  <a:lnTo>
                    <a:pt x="817221" y="641903"/>
                  </a:lnTo>
                  <a:lnTo>
                    <a:pt x="356643" y="622201"/>
                  </a:lnTo>
                  <a:lnTo>
                    <a:pt x="107022" y="604048"/>
                  </a:lnTo>
                  <a:lnTo>
                    <a:pt x="0" y="595372"/>
                  </a:lnTo>
                  <a:lnTo>
                    <a:pt x="33537" y="191237"/>
                  </a:lnTo>
                  <a:lnTo>
                    <a:pt x="35881" y="191436"/>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4" name="Nebraska">
              <a:extLst>
                <a:ext uri="{FF2B5EF4-FFF2-40B4-BE49-F238E27FC236}">
                  <a16:creationId xmlns:a16="http://schemas.microsoft.com/office/drawing/2014/main" id="{AE0B911E-51A8-6915-E883-A0A0AF43F6F7}"/>
                </a:ext>
              </a:extLst>
            </p:cNvPr>
            <p:cNvSpPr/>
            <p:nvPr/>
          </p:nvSpPr>
          <p:spPr>
            <a:xfrm>
              <a:off x="3869051" y="2774570"/>
              <a:ext cx="901646" cy="600555"/>
            </a:xfrm>
            <a:custGeom>
              <a:avLst/>
              <a:gdLst/>
              <a:ahLst/>
              <a:cxnLst/>
              <a:rect l="0" t="0" r="1326884" b="662843"/>
              <a:pathLst>
                <a:path w="1326884" h="662843">
                  <a:moveTo>
                    <a:pt x="141555" y="8676"/>
                  </a:moveTo>
                  <a:lnTo>
                    <a:pt x="391176" y="26829"/>
                  </a:lnTo>
                  <a:lnTo>
                    <a:pt x="851753" y="46531"/>
                  </a:lnTo>
                  <a:lnTo>
                    <a:pt x="856335" y="56701"/>
                  </a:lnTo>
                  <a:lnTo>
                    <a:pt x="931507" y="95305"/>
                  </a:lnTo>
                  <a:lnTo>
                    <a:pt x="949713" y="75563"/>
                  </a:lnTo>
                  <a:lnTo>
                    <a:pt x="970662" y="80418"/>
                  </a:lnTo>
                  <a:lnTo>
                    <a:pt x="1040244" y="81483"/>
                  </a:lnTo>
                  <a:lnTo>
                    <a:pt x="1117646" y="120232"/>
                  </a:lnTo>
                  <a:lnTo>
                    <a:pt x="1127191" y="149342"/>
                  </a:lnTo>
                  <a:lnTo>
                    <a:pt x="1153995" y="155079"/>
                  </a:lnTo>
                  <a:lnTo>
                    <a:pt x="1180581" y="246822"/>
                  </a:lnTo>
                  <a:lnTo>
                    <a:pt x="1201029" y="260280"/>
                  </a:lnTo>
                  <a:lnTo>
                    <a:pt x="1210839" y="296072"/>
                  </a:lnTo>
                  <a:lnTo>
                    <a:pt x="1201771" y="320668"/>
                  </a:lnTo>
                  <a:lnTo>
                    <a:pt x="1205858" y="348637"/>
                  </a:lnTo>
                  <a:lnTo>
                    <a:pt x="1232257" y="366538"/>
                  </a:lnTo>
                  <a:lnTo>
                    <a:pt x="1231472" y="418010"/>
                  </a:lnTo>
                  <a:lnTo>
                    <a:pt x="1246469" y="463879"/>
                  </a:lnTo>
                  <a:lnTo>
                    <a:pt x="1238223" y="516507"/>
                  </a:lnTo>
                  <a:lnTo>
                    <a:pt x="1255808" y="543347"/>
                  </a:lnTo>
                  <a:lnTo>
                    <a:pt x="1288712" y="609304"/>
                  </a:lnTo>
                  <a:lnTo>
                    <a:pt x="1326884" y="662843"/>
                  </a:lnTo>
                  <a:lnTo>
                    <a:pt x="312078" y="635009"/>
                  </a:lnTo>
                  <a:lnTo>
                    <a:pt x="289371" y="633578"/>
                  </a:lnTo>
                  <a:lnTo>
                    <a:pt x="302416" y="429068"/>
                  </a:lnTo>
                  <a:lnTo>
                    <a:pt x="0" y="406583"/>
                  </a:lnTo>
                  <a:lnTo>
                    <a:pt x="34532"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5" name="Oklahoma">
              <a:extLst>
                <a:ext uri="{FF2B5EF4-FFF2-40B4-BE49-F238E27FC236}">
                  <a16:creationId xmlns:a16="http://schemas.microsoft.com/office/drawing/2014/main" id="{E6DDA1B8-49E6-03C2-394E-EE3A2F2447EF}"/>
                </a:ext>
              </a:extLst>
            </p:cNvPr>
            <p:cNvSpPr/>
            <p:nvPr/>
          </p:nvSpPr>
          <p:spPr>
            <a:xfrm>
              <a:off x="3931042" y="3894525"/>
              <a:ext cx="941843" cy="658513"/>
            </a:xfrm>
            <a:custGeom>
              <a:avLst/>
              <a:gdLst/>
              <a:ahLst/>
              <a:cxnLst/>
              <a:rect l="0" t="0" r="1386039" b="726813"/>
              <a:pathLst>
                <a:path w="1386039" h="726813">
                  <a:moveTo>
                    <a:pt x="473811" y="27233"/>
                  </a:moveTo>
                  <a:lnTo>
                    <a:pt x="1350766" y="39709"/>
                  </a:lnTo>
                  <a:lnTo>
                    <a:pt x="1352251" y="141687"/>
                  </a:lnTo>
                  <a:lnTo>
                    <a:pt x="1386039" y="367496"/>
                  </a:lnTo>
                  <a:lnTo>
                    <a:pt x="1382797" y="726813"/>
                  </a:lnTo>
                  <a:lnTo>
                    <a:pt x="1318300" y="705348"/>
                  </a:lnTo>
                  <a:lnTo>
                    <a:pt x="1301551" y="682054"/>
                  </a:lnTo>
                  <a:lnTo>
                    <a:pt x="1258383" y="662333"/>
                  </a:lnTo>
                  <a:lnTo>
                    <a:pt x="1247551" y="680312"/>
                  </a:lnTo>
                  <a:lnTo>
                    <a:pt x="1204547" y="679457"/>
                  </a:lnTo>
                  <a:lnTo>
                    <a:pt x="1195351" y="668314"/>
                  </a:lnTo>
                  <a:lnTo>
                    <a:pt x="1156076" y="688560"/>
                  </a:lnTo>
                  <a:lnTo>
                    <a:pt x="1139593" y="677397"/>
                  </a:lnTo>
                  <a:lnTo>
                    <a:pt x="1103904" y="687445"/>
                  </a:lnTo>
                  <a:lnTo>
                    <a:pt x="1070839" y="718668"/>
                  </a:lnTo>
                  <a:lnTo>
                    <a:pt x="1058080" y="700726"/>
                  </a:lnTo>
                  <a:lnTo>
                    <a:pt x="1023368" y="685996"/>
                  </a:lnTo>
                  <a:lnTo>
                    <a:pt x="986760" y="685711"/>
                  </a:lnTo>
                  <a:lnTo>
                    <a:pt x="975091" y="662115"/>
                  </a:lnTo>
                  <a:lnTo>
                    <a:pt x="932489" y="707498"/>
                  </a:lnTo>
                  <a:lnTo>
                    <a:pt x="919083" y="681605"/>
                  </a:lnTo>
                  <a:lnTo>
                    <a:pt x="899757" y="689167"/>
                  </a:lnTo>
                  <a:lnTo>
                    <a:pt x="885368" y="672176"/>
                  </a:lnTo>
                  <a:lnTo>
                    <a:pt x="846329" y="655868"/>
                  </a:lnTo>
                  <a:lnTo>
                    <a:pt x="816571" y="682156"/>
                  </a:lnTo>
                  <a:lnTo>
                    <a:pt x="804334" y="653945"/>
                  </a:lnTo>
                  <a:lnTo>
                    <a:pt x="780661" y="650087"/>
                  </a:lnTo>
                  <a:lnTo>
                    <a:pt x="767475" y="627414"/>
                  </a:lnTo>
                  <a:lnTo>
                    <a:pt x="735785" y="617706"/>
                  </a:lnTo>
                  <a:lnTo>
                    <a:pt x="714329" y="636181"/>
                  </a:lnTo>
                  <a:lnTo>
                    <a:pt x="701098" y="619044"/>
                  </a:lnTo>
                  <a:lnTo>
                    <a:pt x="668225" y="620359"/>
                  </a:lnTo>
                  <a:lnTo>
                    <a:pt x="632333" y="601364"/>
                  </a:lnTo>
                  <a:lnTo>
                    <a:pt x="598577" y="602506"/>
                  </a:lnTo>
                  <a:lnTo>
                    <a:pt x="588085" y="562967"/>
                  </a:lnTo>
                  <a:lnTo>
                    <a:pt x="535503" y="558835"/>
                  </a:lnTo>
                  <a:lnTo>
                    <a:pt x="515269" y="564779"/>
                  </a:lnTo>
                  <a:lnTo>
                    <a:pt x="479651" y="524151"/>
                  </a:lnTo>
                  <a:lnTo>
                    <a:pt x="466875" y="525859"/>
                  </a:lnTo>
                  <a:lnTo>
                    <a:pt x="483556" y="129730"/>
                  </a:lnTo>
                  <a:lnTo>
                    <a:pt x="191373" y="114633"/>
                  </a:lnTo>
                  <a:lnTo>
                    <a:pt x="0" y="101712"/>
                  </a:lnTo>
                  <a:lnTo>
                    <a:pt x="7506" y="0"/>
                  </a:lnTo>
                  <a:lnTo>
                    <a:pt x="160730" y="11654"/>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6" name="North Dakota">
              <a:extLst>
                <a:ext uri="{FF2B5EF4-FFF2-40B4-BE49-F238E27FC236}">
                  <a16:creationId xmlns:a16="http://schemas.microsoft.com/office/drawing/2014/main" id="{9693CA5A-5BAE-E5B6-5A22-5DF360D8CBA0}"/>
                </a:ext>
              </a:extLst>
            </p:cNvPr>
            <p:cNvSpPr/>
            <p:nvPr/>
          </p:nvSpPr>
          <p:spPr>
            <a:xfrm>
              <a:off x="3927405" y="1679549"/>
              <a:ext cx="717010" cy="600928"/>
            </a:xfrm>
            <a:custGeom>
              <a:avLst/>
              <a:gdLst/>
              <a:ahLst/>
              <a:cxnLst/>
              <a:rect l="0" t="0" r="1055170" b="663255"/>
              <a:pathLst>
                <a:path w="1055170" h="663255">
                  <a:moveTo>
                    <a:pt x="968851" y="44775"/>
                  </a:moveTo>
                  <a:lnTo>
                    <a:pt x="985814" y="108619"/>
                  </a:lnTo>
                  <a:lnTo>
                    <a:pt x="976585" y="135965"/>
                  </a:lnTo>
                  <a:lnTo>
                    <a:pt x="980074" y="217369"/>
                  </a:lnTo>
                  <a:lnTo>
                    <a:pt x="990109" y="256012"/>
                  </a:lnTo>
                  <a:lnTo>
                    <a:pt x="1016477" y="324595"/>
                  </a:lnTo>
                  <a:lnTo>
                    <a:pt x="1019879" y="453779"/>
                  </a:lnTo>
                  <a:lnTo>
                    <a:pt x="1025133" y="462666"/>
                  </a:lnTo>
                  <a:lnTo>
                    <a:pt x="1022391" y="516826"/>
                  </a:lnTo>
                  <a:lnTo>
                    <a:pt x="1033525" y="561182"/>
                  </a:lnTo>
                  <a:lnTo>
                    <a:pt x="1050269" y="582335"/>
                  </a:lnTo>
                  <a:lnTo>
                    <a:pt x="1055170" y="663255"/>
                  </a:lnTo>
                  <a:lnTo>
                    <a:pt x="0" y="613221"/>
                  </a:lnTo>
                  <a:lnTo>
                    <a:pt x="33463" y="227831"/>
                  </a:lnTo>
                  <a:lnTo>
                    <a:pt x="52047"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7" name="Missouri">
              <a:extLst>
                <a:ext uri="{FF2B5EF4-FFF2-40B4-BE49-F238E27FC236}">
                  <a16:creationId xmlns:a16="http://schemas.microsoft.com/office/drawing/2014/main" id="{18367423-D595-B08D-EC1A-E2FAA30FC490}"/>
                </a:ext>
              </a:extLst>
            </p:cNvPr>
            <p:cNvSpPr/>
            <p:nvPr/>
          </p:nvSpPr>
          <p:spPr>
            <a:xfrm>
              <a:off x="4722400" y="3248571"/>
              <a:ext cx="723282" cy="844723"/>
            </a:xfrm>
            <a:custGeom>
              <a:avLst/>
              <a:gdLst/>
              <a:ahLst/>
              <a:cxnLst/>
              <a:rect l="0" t="0" r="1064399" b="932336"/>
              <a:pathLst>
                <a:path w="1064399" h="932336">
                  <a:moveTo>
                    <a:pt x="599663" y="1822"/>
                  </a:moveTo>
                  <a:lnTo>
                    <a:pt x="615471" y="0"/>
                  </a:lnTo>
                  <a:lnTo>
                    <a:pt x="648298" y="39966"/>
                  </a:lnTo>
                  <a:lnTo>
                    <a:pt x="665359" y="45880"/>
                  </a:lnTo>
                  <a:lnTo>
                    <a:pt x="653340" y="75607"/>
                  </a:lnTo>
                  <a:lnTo>
                    <a:pt x="656982" y="116927"/>
                  </a:lnTo>
                  <a:lnTo>
                    <a:pt x="679387" y="178660"/>
                  </a:lnTo>
                  <a:lnTo>
                    <a:pt x="729432" y="228869"/>
                  </a:lnTo>
                  <a:lnTo>
                    <a:pt x="783564" y="269727"/>
                  </a:lnTo>
                  <a:lnTo>
                    <a:pt x="797540" y="336297"/>
                  </a:lnTo>
                  <a:lnTo>
                    <a:pt x="810197" y="347929"/>
                  </a:lnTo>
                  <a:lnTo>
                    <a:pt x="827036" y="327873"/>
                  </a:lnTo>
                  <a:lnTo>
                    <a:pt x="861714" y="334795"/>
                  </a:lnTo>
                  <a:lnTo>
                    <a:pt x="884816" y="347977"/>
                  </a:lnTo>
                  <a:lnTo>
                    <a:pt x="870935" y="373537"/>
                  </a:lnTo>
                  <a:lnTo>
                    <a:pt x="876381" y="392295"/>
                  </a:lnTo>
                  <a:lnTo>
                    <a:pt x="852937" y="446492"/>
                  </a:lnTo>
                  <a:lnTo>
                    <a:pt x="854006" y="478994"/>
                  </a:lnTo>
                  <a:lnTo>
                    <a:pt x="903151" y="517549"/>
                  </a:lnTo>
                  <a:lnTo>
                    <a:pt x="922149" y="543307"/>
                  </a:lnTo>
                  <a:lnTo>
                    <a:pt x="939176" y="537718"/>
                  </a:lnTo>
                  <a:lnTo>
                    <a:pt x="993218" y="577935"/>
                  </a:lnTo>
                  <a:lnTo>
                    <a:pt x="995357" y="609249"/>
                  </a:lnTo>
                  <a:lnTo>
                    <a:pt x="1011110" y="647492"/>
                  </a:lnTo>
                  <a:lnTo>
                    <a:pt x="998948" y="661811"/>
                  </a:lnTo>
                  <a:lnTo>
                    <a:pt x="1038837" y="717466"/>
                  </a:lnTo>
                  <a:lnTo>
                    <a:pt x="1064399" y="717885"/>
                  </a:lnTo>
                  <a:lnTo>
                    <a:pt x="1057174" y="801556"/>
                  </a:lnTo>
                  <a:lnTo>
                    <a:pt x="1032766" y="794294"/>
                  </a:lnTo>
                  <a:lnTo>
                    <a:pt x="1025746" y="820622"/>
                  </a:lnTo>
                  <a:lnTo>
                    <a:pt x="1015164" y="821352"/>
                  </a:lnTo>
                  <a:lnTo>
                    <a:pt x="1006344" y="821955"/>
                  </a:lnTo>
                  <a:lnTo>
                    <a:pt x="1010654" y="872205"/>
                  </a:lnTo>
                  <a:lnTo>
                    <a:pt x="982195" y="925771"/>
                  </a:lnTo>
                  <a:lnTo>
                    <a:pt x="877397" y="932336"/>
                  </a:lnTo>
                  <a:lnTo>
                    <a:pt x="900841" y="892764"/>
                  </a:lnTo>
                  <a:lnTo>
                    <a:pt x="924110" y="866630"/>
                  </a:lnTo>
                  <a:lnTo>
                    <a:pt x="907546" y="828361"/>
                  </a:lnTo>
                  <a:lnTo>
                    <a:pt x="210649" y="854287"/>
                  </a:lnTo>
                  <a:lnTo>
                    <a:pt x="187670" y="854638"/>
                  </a:lnTo>
                  <a:lnTo>
                    <a:pt x="186185" y="752660"/>
                  </a:lnTo>
                  <a:lnTo>
                    <a:pt x="180608" y="311048"/>
                  </a:lnTo>
                  <a:lnTo>
                    <a:pt x="147235" y="301410"/>
                  </a:lnTo>
                  <a:lnTo>
                    <a:pt x="122013" y="253510"/>
                  </a:lnTo>
                  <a:lnTo>
                    <a:pt x="102292" y="233536"/>
                  </a:lnTo>
                  <a:lnTo>
                    <a:pt x="136364" y="173789"/>
                  </a:lnTo>
                  <a:lnTo>
                    <a:pt x="86402" y="158605"/>
                  </a:lnTo>
                  <a:lnTo>
                    <a:pt x="71076" y="139679"/>
                  </a:lnTo>
                  <a:lnTo>
                    <a:pt x="32904" y="86140"/>
                  </a:lnTo>
                  <a:lnTo>
                    <a:pt x="0" y="20183"/>
                  </a:lnTo>
                  <a:lnTo>
                    <a:pt x="173039" y="22085"/>
                  </a:lnTo>
                  <a:lnTo>
                    <a:pt x="382744" y="1531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8" name="Washington">
              <a:extLst>
                <a:ext uri="{FF2B5EF4-FFF2-40B4-BE49-F238E27FC236}">
                  <a16:creationId xmlns:a16="http://schemas.microsoft.com/office/drawing/2014/main" id="{6189C8D3-44A2-D1A9-6492-23B835A1AE66}"/>
                </a:ext>
              </a:extLst>
            </p:cNvPr>
            <p:cNvSpPr/>
            <p:nvPr/>
          </p:nvSpPr>
          <p:spPr>
            <a:xfrm>
              <a:off x="2061177" y="1264665"/>
              <a:ext cx="728286" cy="712057"/>
            </a:xfrm>
            <a:custGeom>
              <a:avLst/>
              <a:gdLst/>
              <a:ahLst/>
              <a:cxnLst/>
              <a:rect l="0" t="0" r="1071763" b="785910"/>
              <a:pathLst>
                <a:path w="1071763" h="785910">
                  <a:moveTo>
                    <a:pt x="1071763" y="191676"/>
                  </a:moveTo>
                  <a:lnTo>
                    <a:pt x="1015768" y="433706"/>
                  </a:lnTo>
                  <a:lnTo>
                    <a:pt x="957328" y="696809"/>
                  </a:lnTo>
                  <a:lnTo>
                    <a:pt x="951433" y="712506"/>
                  </a:lnTo>
                  <a:lnTo>
                    <a:pt x="961683" y="751134"/>
                  </a:lnTo>
                  <a:lnTo>
                    <a:pt x="954692" y="785910"/>
                  </a:lnTo>
                  <a:lnTo>
                    <a:pt x="670782" y="718001"/>
                  </a:lnTo>
                  <a:lnTo>
                    <a:pt x="648836" y="726275"/>
                  </a:lnTo>
                  <a:lnTo>
                    <a:pt x="593010" y="716864"/>
                  </a:lnTo>
                  <a:lnTo>
                    <a:pt x="528642" y="718752"/>
                  </a:lnTo>
                  <a:lnTo>
                    <a:pt x="489881" y="729338"/>
                  </a:lnTo>
                  <a:lnTo>
                    <a:pt x="447960" y="724087"/>
                  </a:lnTo>
                  <a:lnTo>
                    <a:pt x="432519" y="709676"/>
                  </a:lnTo>
                  <a:lnTo>
                    <a:pt x="350093" y="717432"/>
                  </a:lnTo>
                  <a:lnTo>
                    <a:pt x="349086" y="703360"/>
                  </a:lnTo>
                  <a:lnTo>
                    <a:pt x="308614" y="680787"/>
                  </a:lnTo>
                  <a:lnTo>
                    <a:pt x="270354" y="673647"/>
                  </a:lnTo>
                  <a:lnTo>
                    <a:pt x="201841" y="687828"/>
                  </a:lnTo>
                  <a:lnTo>
                    <a:pt x="137748" y="646389"/>
                  </a:lnTo>
                  <a:lnTo>
                    <a:pt x="148019" y="585855"/>
                  </a:lnTo>
                  <a:lnTo>
                    <a:pt x="142215" y="558777"/>
                  </a:lnTo>
                  <a:lnTo>
                    <a:pt x="119267" y="530141"/>
                  </a:lnTo>
                  <a:lnTo>
                    <a:pt x="106081" y="528576"/>
                  </a:lnTo>
                  <a:lnTo>
                    <a:pt x="83086" y="527562"/>
                  </a:lnTo>
                  <a:lnTo>
                    <a:pt x="66100" y="498243"/>
                  </a:lnTo>
                  <a:lnTo>
                    <a:pt x="44012" y="483540"/>
                  </a:lnTo>
                  <a:lnTo>
                    <a:pt x="20615" y="489219"/>
                  </a:lnTo>
                  <a:lnTo>
                    <a:pt x="0" y="464454"/>
                  </a:lnTo>
                  <a:lnTo>
                    <a:pt x="13191" y="439534"/>
                  </a:lnTo>
                  <a:lnTo>
                    <a:pt x="34966" y="431097"/>
                  </a:lnTo>
                  <a:lnTo>
                    <a:pt x="20094" y="382653"/>
                  </a:lnTo>
                  <a:lnTo>
                    <a:pt x="33857" y="272485"/>
                  </a:lnTo>
                  <a:lnTo>
                    <a:pt x="27209" y="255439"/>
                  </a:lnTo>
                  <a:lnTo>
                    <a:pt x="35495" y="177220"/>
                  </a:lnTo>
                  <a:lnTo>
                    <a:pt x="18457" y="140809"/>
                  </a:lnTo>
                  <a:lnTo>
                    <a:pt x="25393" y="80716"/>
                  </a:lnTo>
                  <a:lnTo>
                    <a:pt x="51389" y="47341"/>
                  </a:lnTo>
                  <a:lnTo>
                    <a:pt x="72208" y="73341"/>
                  </a:lnTo>
                  <a:lnTo>
                    <a:pt x="118349" y="113895"/>
                  </a:lnTo>
                  <a:lnTo>
                    <a:pt x="155144" y="123844"/>
                  </a:lnTo>
                  <a:lnTo>
                    <a:pt x="188834" y="144233"/>
                  </a:lnTo>
                  <a:lnTo>
                    <a:pt x="226042" y="144896"/>
                  </a:lnTo>
                  <a:lnTo>
                    <a:pt x="237589" y="166628"/>
                  </a:lnTo>
                  <a:lnTo>
                    <a:pt x="268781" y="174559"/>
                  </a:lnTo>
                  <a:lnTo>
                    <a:pt x="278158" y="223107"/>
                  </a:lnTo>
                  <a:lnTo>
                    <a:pt x="294938" y="224488"/>
                  </a:lnTo>
                  <a:lnTo>
                    <a:pt x="281449" y="282527"/>
                  </a:lnTo>
                  <a:lnTo>
                    <a:pt x="276036" y="337201"/>
                  </a:lnTo>
                  <a:lnTo>
                    <a:pt x="290647" y="335625"/>
                  </a:lnTo>
                  <a:lnTo>
                    <a:pt x="290266" y="287340"/>
                  </a:lnTo>
                  <a:lnTo>
                    <a:pt x="306280" y="244914"/>
                  </a:lnTo>
                  <a:lnTo>
                    <a:pt x="340565" y="206572"/>
                  </a:lnTo>
                  <a:lnTo>
                    <a:pt x="328405" y="183669"/>
                  </a:lnTo>
                  <a:lnTo>
                    <a:pt x="336007" y="151521"/>
                  </a:lnTo>
                  <a:lnTo>
                    <a:pt x="333074" y="112961"/>
                  </a:lnTo>
                  <a:lnTo>
                    <a:pt x="346744" y="89447"/>
                  </a:lnTo>
                  <a:lnTo>
                    <a:pt x="346639" y="57446"/>
                  </a:lnTo>
                  <a:lnTo>
                    <a:pt x="327219" y="47304"/>
                  </a:lnTo>
                  <a:lnTo>
                    <a:pt x="314433" y="19630"/>
                  </a:lnTo>
                  <a:lnTo>
                    <a:pt x="325493" y="0"/>
                  </a:lnTo>
                  <a:close/>
                  <a:moveTo>
                    <a:pt x="292071" y="134345"/>
                  </a:moveTo>
                  <a:lnTo>
                    <a:pt x="311691" y="130843"/>
                  </a:lnTo>
                  <a:lnTo>
                    <a:pt x="297583" y="169128"/>
                  </a:lnTo>
                  <a:lnTo>
                    <a:pt x="281042" y="148328"/>
                  </a:lnTo>
                  <a:close/>
                  <a:moveTo>
                    <a:pt x="267401" y="69960"/>
                  </a:moveTo>
                  <a:lnTo>
                    <a:pt x="289015" y="48814"/>
                  </a:lnTo>
                  <a:lnTo>
                    <a:pt x="299371" y="84976"/>
                  </a:lnTo>
                  <a:lnTo>
                    <a:pt x="286019" y="109707"/>
                  </a:lnTo>
                  <a:lnTo>
                    <a:pt x="258171" y="9358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9" name="Alaska">
              <a:extLst>
                <a:ext uri="{FF2B5EF4-FFF2-40B4-BE49-F238E27FC236}">
                  <a16:creationId xmlns:a16="http://schemas.microsoft.com/office/drawing/2014/main" id="{A180F0D7-27D1-F341-3EDB-36B6BCA2CF7D}"/>
                </a:ext>
              </a:extLst>
            </p:cNvPr>
            <p:cNvSpPr/>
            <p:nvPr/>
          </p:nvSpPr>
          <p:spPr>
            <a:xfrm>
              <a:off x="752126" y="4739292"/>
              <a:ext cx="1562900" cy="1069098"/>
            </a:xfrm>
            <a:custGeom>
              <a:avLst/>
              <a:gdLst/>
              <a:ahLst/>
              <a:cxnLst/>
              <a:rect l="0" t="0" r="2300000" b="1179983"/>
              <a:pathLst>
                <a:path w="2300000" h="1179983">
                  <a:moveTo>
                    <a:pt x="2243462" y="991156"/>
                  </a:moveTo>
                  <a:lnTo>
                    <a:pt x="2241280" y="980038"/>
                  </a:lnTo>
                  <a:lnTo>
                    <a:pt x="2251281" y="983934"/>
                  </a:lnTo>
                  <a:lnTo>
                    <a:pt x="2253609" y="995401"/>
                  </a:lnTo>
                  <a:lnTo>
                    <a:pt x="2243525" y="997039"/>
                  </a:lnTo>
                  <a:close/>
                  <a:moveTo>
                    <a:pt x="2228586" y="973811"/>
                  </a:moveTo>
                  <a:lnTo>
                    <a:pt x="2237977" y="979510"/>
                  </a:lnTo>
                  <a:lnTo>
                    <a:pt x="2237715" y="992185"/>
                  </a:lnTo>
                  <a:lnTo>
                    <a:pt x="2233412" y="989210"/>
                  </a:lnTo>
                  <a:close/>
                  <a:moveTo>
                    <a:pt x="2166409" y="920094"/>
                  </a:moveTo>
                  <a:lnTo>
                    <a:pt x="2174713" y="916064"/>
                  </a:lnTo>
                  <a:lnTo>
                    <a:pt x="2179235" y="917456"/>
                  </a:lnTo>
                  <a:lnTo>
                    <a:pt x="2180957" y="927531"/>
                  </a:lnTo>
                  <a:lnTo>
                    <a:pt x="2173824" y="932008"/>
                  </a:lnTo>
                  <a:lnTo>
                    <a:pt x="2165039" y="927938"/>
                  </a:lnTo>
                  <a:close/>
                  <a:moveTo>
                    <a:pt x="2145581" y="932383"/>
                  </a:moveTo>
                  <a:lnTo>
                    <a:pt x="2161967" y="930010"/>
                  </a:lnTo>
                  <a:lnTo>
                    <a:pt x="2169655" y="941462"/>
                  </a:lnTo>
                  <a:lnTo>
                    <a:pt x="2189683" y="950797"/>
                  </a:lnTo>
                  <a:lnTo>
                    <a:pt x="2197724" y="957786"/>
                  </a:lnTo>
                  <a:lnTo>
                    <a:pt x="2200305" y="964850"/>
                  </a:lnTo>
                  <a:lnTo>
                    <a:pt x="2204585" y="965119"/>
                  </a:lnTo>
                  <a:lnTo>
                    <a:pt x="2208039" y="974270"/>
                  </a:lnTo>
                  <a:lnTo>
                    <a:pt x="2217406" y="981607"/>
                  </a:lnTo>
                  <a:lnTo>
                    <a:pt x="2220763" y="989605"/>
                  </a:lnTo>
                  <a:lnTo>
                    <a:pt x="2224275" y="985769"/>
                  </a:lnTo>
                  <a:lnTo>
                    <a:pt x="2228116" y="991649"/>
                  </a:lnTo>
                  <a:lnTo>
                    <a:pt x="2236851" y="1016825"/>
                  </a:lnTo>
                  <a:lnTo>
                    <a:pt x="2235942" y="1023390"/>
                  </a:lnTo>
                  <a:lnTo>
                    <a:pt x="2225043" y="1025568"/>
                  </a:lnTo>
                  <a:lnTo>
                    <a:pt x="2218210" y="1013536"/>
                  </a:lnTo>
                  <a:lnTo>
                    <a:pt x="2214822" y="1015740"/>
                  </a:lnTo>
                  <a:lnTo>
                    <a:pt x="2204274" y="1008338"/>
                  </a:lnTo>
                  <a:lnTo>
                    <a:pt x="2202974" y="1012250"/>
                  </a:lnTo>
                  <a:lnTo>
                    <a:pt x="2195623" y="1010911"/>
                  </a:lnTo>
                  <a:lnTo>
                    <a:pt x="2199527" y="1020318"/>
                  </a:lnTo>
                  <a:lnTo>
                    <a:pt x="2204773" y="1016019"/>
                  </a:lnTo>
                  <a:lnTo>
                    <a:pt x="2209775" y="1018437"/>
                  </a:lnTo>
                  <a:lnTo>
                    <a:pt x="2211895" y="1032288"/>
                  </a:lnTo>
                  <a:lnTo>
                    <a:pt x="2204191" y="1033018"/>
                  </a:lnTo>
                  <a:lnTo>
                    <a:pt x="2188230" y="1019337"/>
                  </a:lnTo>
                  <a:lnTo>
                    <a:pt x="2182618" y="1011592"/>
                  </a:lnTo>
                  <a:lnTo>
                    <a:pt x="2180619" y="1002405"/>
                  </a:lnTo>
                  <a:lnTo>
                    <a:pt x="2172195" y="1005617"/>
                  </a:lnTo>
                  <a:lnTo>
                    <a:pt x="2170230" y="998764"/>
                  </a:lnTo>
                  <a:lnTo>
                    <a:pt x="2176582" y="996152"/>
                  </a:lnTo>
                  <a:lnTo>
                    <a:pt x="2181344" y="988121"/>
                  </a:lnTo>
                  <a:lnTo>
                    <a:pt x="2175336" y="978143"/>
                  </a:lnTo>
                  <a:lnTo>
                    <a:pt x="2166980" y="978217"/>
                  </a:lnTo>
                  <a:lnTo>
                    <a:pt x="2160783" y="961245"/>
                  </a:lnTo>
                  <a:lnTo>
                    <a:pt x="2155476" y="953390"/>
                  </a:lnTo>
                  <a:lnTo>
                    <a:pt x="2151982" y="961024"/>
                  </a:lnTo>
                  <a:lnTo>
                    <a:pt x="2147202" y="951838"/>
                  </a:lnTo>
                  <a:lnTo>
                    <a:pt x="2151293" y="945600"/>
                  </a:lnTo>
                  <a:lnTo>
                    <a:pt x="2143702" y="935650"/>
                  </a:lnTo>
                  <a:close/>
                  <a:moveTo>
                    <a:pt x="2155176" y="986265"/>
                  </a:moveTo>
                  <a:lnTo>
                    <a:pt x="2163551" y="988572"/>
                  </a:lnTo>
                  <a:lnTo>
                    <a:pt x="2166896" y="981757"/>
                  </a:lnTo>
                  <a:lnTo>
                    <a:pt x="2172514" y="982871"/>
                  </a:lnTo>
                  <a:lnTo>
                    <a:pt x="2170217" y="994082"/>
                  </a:lnTo>
                  <a:lnTo>
                    <a:pt x="2161410" y="993474"/>
                  </a:lnTo>
                  <a:close/>
                  <a:moveTo>
                    <a:pt x="2123476" y="897222"/>
                  </a:moveTo>
                  <a:lnTo>
                    <a:pt x="2116553" y="892123"/>
                  </a:lnTo>
                  <a:lnTo>
                    <a:pt x="2121224" y="886140"/>
                  </a:lnTo>
                  <a:lnTo>
                    <a:pt x="2142358" y="886779"/>
                  </a:lnTo>
                  <a:lnTo>
                    <a:pt x="2150866" y="883916"/>
                  </a:lnTo>
                  <a:lnTo>
                    <a:pt x="2160548" y="894394"/>
                  </a:lnTo>
                  <a:lnTo>
                    <a:pt x="2174767" y="901140"/>
                  </a:lnTo>
                  <a:lnTo>
                    <a:pt x="2175852" y="909055"/>
                  </a:lnTo>
                  <a:lnTo>
                    <a:pt x="2171096" y="914789"/>
                  </a:lnTo>
                  <a:lnTo>
                    <a:pt x="2162438" y="915386"/>
                  </a:lnTo>
                  <a:lnTo>
                    <a:pt x="2158052" y="921757"/>
                  </a:lnTo>
                  <a:lnTo>
                    <a:pt x="2149269" y="921167"/>
                  </a:lnTo>
                  <a:lnTo>
                    <a:pt x="2141341" y="926555"/>
                  </a:lnTo>
                  <a:lnTo>
                    <a:pt x="2135154" y="911511"/>
                  </a:lnTo>
                  <a:lnTo>
                    <a:pt x="2133081" y="901160"/>
                  </a:lnTo>
                  <a:lnTo>
                    <a:pt x="2126474" y="902629"/>
                  </a:lnTo>
                  <a:close/>
                  <a:moveTo>
                    <a:pt x="2124197" y="929009"/>
                  </a:moveTo>
                  <a:lnTo>
                    <a:pt x="2117823" y="925305"/>
                  </a:lnTo>
                  <a:lnTo>
                    <a:pt x="2109494" y="915888"/>
                  </a:lnTo>
                  <a:lnTo>
                    <a:pt x="2106637" y="907705"/>
                  </a:lnTo>
                  <a:lnTo>
                    <a:pt x="2109894" y="902534"/>
                  </a:lnTo>
                  <a:lnTo>
                    <a:pt x="2115524" y="905278"/>
                  </a:lnTo>
                  <a:lnTo>
                    <a:pt x="2114613" y="898120"/>
                  </a:lnTo>
                  <a:lnTo>
                    <a:pt x="2132137" y="906114"/>
                  </a:lnTo>
                  <a:lnTo>
                    <a:pt x="2136790" y="917298"/>
                  </a:lnTo>
                  <a:lnTo>
                    <a:pt x="2132235" y="920142"/>
                  </a:lnTo>
                  <a:lnTo>
                    <a:pt x="2132691" y="934062"/>
                  </a:lnTo>
                  <a:lnTo>
                    <a:pt x="2137301" y="936674"/>
                  </a:lnTo>
                  <a:lnTo>
                    <a:pt x="2137134" y="953104"/>
                  </a:lnTo>
                  <a:lnTo>
                    <a:pt x="2130596" y="951409"/>
                  </a:lnTo>
                  <a:lnTo>
                    <a:pt x="2132387" y="961046"/>
                  </a:lnTo>
                  <a:lnTo>
                    <a:pt x="2127460" y="957336"/>
                  </a:lnTo>
                  <a:lnTo>
                    <a:pt x="2120192" y="939461"/>
                  </a:lnTo>
                  <a:close/>
                  <a:moveTo>
                    <a:pt x="2108736" y="947229"/>
                  </a:moveTo>
                  <a:lnTo>
                    <a:pt x="2109567" y="955173"/>
                  </a:lnTo>
                  <a:lnTo>
                    <a:pt x="2103374" y="952155"/>
                  </a:lnTo>
                  <a:lnTo>
                    <a:pt x="2082051" y="926274"/>
                  </a:lnTo>
                  <a:lnTo>
                    <a:pt x="2071256" y="919734"/>
                  </a:lnTo>
                  <a:lnTo>
                    <a:pt x="2072460" y="912054"/>
                  </a:lnTo>
                  <a:lnTo>
                    <a:pt x="2064823" y="896155"/>
                  </a:lnTo>
                  <a:lnTo>
                    <a:pt x="2051996" y="885045"/>
                  </a:lnTo>
                  <a:lnTo>
                    <a:pt x="2058236" y="869501"/>
                  </a:lnTo>
                  <a:lnTo>
                    <a:pt x="2063916" y="873871"/>
                  </a:lnTo>
                  <a:lnTo>
                    <a:pt x="2073427" y="876072"/>
                  </a:lnTo>
                  <a:lnTo>
                    <a:pt x="2081220" y="874804"/>
                  </a:lnTo>
                  <a:lnTo>
                    <a:pt x="2084201" y="885297"/>
                  </a:lnTo>
                  <a:lnTo>
                    <a:pt x="2100868" y="917824"/>
                  </a:lnTo>
                  <a:close/>
                  <a:moveTo>
                    <a:pt x="2071663" y="819345"/>
                  </a:moveTo>
                  <a:lnTo>
                    <a:pt x="2084835" y="821256"/>
                  </a:lnTo>
                  <a:lnTo>
                    <a:pt x="2091489" y="818657"/>
                  </a:lnTo>
                  <a:lnTo>
                    <a:pt x="2092505" y="823841"/>
                  </a:lnTo>
                  <a:lnTo>
                    <a:pt x="2107477" y="839213"/>
                  </a:lnTo>
                  <a:lnTo>
                    <a:pt x="2099763" y="838233"/>
                  </a:lnTo>
                  <a:lnTo>
                    <a:pt x="2099735" y="844875"/>
                  </a:lnTo>
                  <a:lnTo>
                    <a:pt x="2109863" y="852217"/>
                  </a:lnTo>
                  <a:lnTo>
                    <a:pt x="2116843" y="868231"/>
                  </a:lnTo>
                  <a:lnTo>
                    <a:pt x="2110464" y="874691"/>
                  </a:lnTo>
                  <a:lnTo>
                    <a:pt x="2109528" y="881191"/>
                  </a:lnTo>
                  <a:lnTo>
                    <a:pt x="2100441" y="896529"/>
                  </a:lnTo>
                  <a:lnTo>
                    <a:pt x="2096607" y="897171"/>
                  </a:lnTo>
                  <a:lnTo>
                    <a:pt x="2091633" y="884878"/>
                  </a:lnTo>
                  <a:lnTo>
                    <a:pt x="2092129" y="876569"/>
                  </a:lnTo>
                  <a:lnTo>
                    <a:pt x="2087940" y="865621"/>
                  </a:lnTo>
                  <a:lnTo>
                    <a:pt x="2079993" y="852949"/>
                  </a:lnTo>
                  <a:lnTo>
                    <a:pt x="2078828" y="845472"/>
                  </a:lnTo>
                  <a:lnTo>
                    <a:pt x="2071408" y="828368"/>
                  </a:lnTo>
                  <a:lnTo>
                    <a:pt x="2064811" y="821937"/>
                  </a:lnTo>
                  <a:lnTo>
                    <a:pt x="2060038" y="809183"/>
                  </a:lnTo>
                  <a:close/>
                  <a:moveTo>
                    <a:pt x="2046561" y="889113"/>
                  </a:moveTo>
                  <a:lnTo>
                    <a:pt x="2051657" y="887844"/>
                  </a:lnTo>
                  <a:lnTo>
                    <a:pt x="2059985" y="898546"/>
                  </a:lnTo>
                  <a:lnTo>
                    <a:pt x="2059733" y="907528"/>
                  </a:lnTo>
                  <a:lnTo>
                    <a:pt x="2052081" y="911377"/>
                  </a:lnTo>
                  <a:lnTo>
                    <a:pt x="2050004" y="897945"/>
                  </a:lnTo>
                  <a:close/>
                  <a:moveTo>
                    <a:pt x="2017338" y="834295"/>
                  </a:moveTo>
                  <a:lnTo>
                    <a:pt x="2027956" y="832095"/>
                  </a:lnTo>
                  <a:lnTo>
                    <a:pt x="2033386" y="824547"/>
                  </a:lnTo>
                  <a:lnTo>
                    <a:pt x="2045334" y="830079"/>
                  </a:lnTo>
                  <a:lnTo>
                    <a:pt x="2042181" y="840190"/>
                  </a:lnTo>
                  <a:lnTo>
                    <a:pt x="2044929" y="842991"/>
                  </a:lnTo>
                  <a:lnTo>
                    <a:pt x="2047420" y="831879"/>
                  </a:lnTo>
                  <a:lnTo>
                    <a:pt x="2060318" y="832058"/>
                  </a:lnTo>
                  <a:lnTo>
                    <a:pt x="2068927" y="837585"/>
                  </a:lnTo>
                  <a:lnTo>
                    <a:pt x="2068515" y="851696"/>
                  </a:lnTo>
                  <a:lnTo>
                    <a:pt x="2071889" y="851978"/>
                  </a:lnTo>
                  <a:lnTo>
                    <a:pt x="2080559" y="868366"/>
                  </a:lnTo>
                  <a:lnTo>
                    <a:pt x="2071889" y="873363"/>
                  </a:lnTo>
                  <a:lnTo>
                    <a:pt x="2050948" y="863588"/>
                  </a:lnTo>
                  <a:lnTo>
                    <a:pt x="2055217" y="878029"/>
                  </a:lnTo>
                  <a:lnTo>
                    <a:pt x="2051213" y="885241"/>
                  </a:lnTo>
                  <a:lnTo>
                    <a:pt x="2044120" y="884294"/>
                  </a:lnTo>
                  <a:lnTo>
                    <a:pt x="2037962" y="876127"/>
                  </a:lnTo>
                  <a:lnTo>
                    <a:pt x="2029044" y="871721"/>
                  </a:lnTo>
                  <a:lnTo>
                    <a:pt x="2020328" y="860278"/>
                  </a:lnTo>
                  <a:lnTo>
                    <a:pt x="2011773" y="856128"/>
                  </a:lnTo>
                  <a:lnTo>
                    <a:pt x="2009646" y="845419"/>
                  </a:lnTo>
                  <a:lnTo>
                    <a:pt x="2013581" y="840615"/>
                  </a:lnTo>
                  <a:lnTo>
                    <a:pt x="2012925" y="831098"/>
                  </a:lnTo>
                  <a:close/>
                  <a:moveTo>
                    <a:pt x="1623771" y="757702"/>
                  </a:moveTo>
                  <a:lnTo>
                    <a:pt x="1610679" y="775997"/>
                  </a:lnTo>
                  <a:lnTo>
                    <a:pt x="1610014" y="782835"/>
                  </a:lnTo>
                  <a:lnTo>
                    <a:pt x="1598681" y="788098"/>
                  </a:lnTo>
                  <a:lnTo>
                    <a:pt x="1600456" y="777422"/>
                  </a:lnTo>
                  <a:lnTo>
                    <a:pt x="1612222" y="765701"/>
                  </a:lnTo>
                  <a:lnTo>
                    <a:pt x="1619158" y="753131"/>
                  </a:lnTo>
                  <a:close/>
                  <a:moveTo>
                    <a:pt x="1605733" y="732927"/>
                  </a:moveTo>
                  <a:lnTo>
                    <a:pt x="1604846" y="747327"/>
                  </a:lnTo>
                  <a:lnTo>
                    <a:pt x="1600989" y="762295"/>
                  </a:lnTo>
                  <a:lnTo>
                    <a:pt x="1594009" y="757826"/>
                  </a:lnTo>
                  <a:lnTo>
                    <a:pt x="1598493" y="740569"/>
                  </a:lnTo>
                  <a:close/>
                  <a:moveTo>
                    <a:pt x="1556363" y="74530"/>
                  </a:moveTo>
                  <a:lnTo>
                    <a:pt x="1559002" y="77313"/>
                  </a:lnTo>
                  <a:lnTo>
                    <a:pt x="1571478" y="79407"/>
                  </a:lnTo>
                  <a:lnTo>
                    <a:pt x="1577799" y="77085"/>
                  </a:lnTo>
                  <a:lnTo>
                    <a:pt x="1586704" y="76373"/>
                  </a:lnTo>
                  <a:lnTo>
                    <a:pt x="1596607" y="78110"/>
                  </a:lnTo>
                  <a:lnTo>
                    <a:pt x="1602153" y="76126"/>
                  </a:lnTo>
                  <a:lnTo>
                    <a:pt x="1608229" y="81105"/>
                  </a:lnTo>
                  <a:lnTo>
                    <a:pt x="1618962" y="86336"/>
                  </a:lnTo>
                  <a:lnTo>
                    <a:pt x="1632753" y="86342"/>
                  </a:lnTo>
                  <a:lnTo>
                    <a:pt x="1636100" y="82253"/>
                  </a:lnTo>
                  <a:lnTo>
                    <a:pt x="1644899" y="78996"/>
                  </a:lnTo>
                  <a:lnTo>
                    <a:pt x="1648194" y="73770"/>
                  </a:lnTo>
                  <a:lnTo>
                    <a:pt x="1657885" y="71810"/>
                  </a:lnTo>
                  <a:lnTo>
                    <a:pt x="1658180" y="75117"/>
                  </a:lnTo>
                  <a:lnTo>
                    <a:pt x="1663738" y="72533"/>
                  </a:lnTo>
                  <a:lnTo>
                    <a:pt x="1676418" y="76014"/>
                  </a:lnTo>
                  <a:lnTo>
                    <a:pt x="1685764" y="83249"/>
                  </a:lnTo>
                  <a:lnTo>
                    <a:pt x="1694011" y="86132"/>
                  </a:lnTo>
                  <a:lnTo>
                    <a:pt x="1696252" y="89527"/>
                  </a:lnTo>
                  <a:lnTo>
                    <a:pt x="1703389" y="89176"/>
                  </a:lnTo>
                  <a:lnTo>
                    <a:pt x="1711016" y="94326"/>
                  </a:lnTo>
                  <a:lnTo>
                    <a:pt x="1712968" y="98128"/>
                  </a:lnTo>
                  <a:lnTo>
                    <a:pt x="1716485" y="94187"/>
                  </a:lnTo>
                  <a:lnTo>
                    <a:pt x="1721868" y="95918"/>
                  </a:lnTo>
                  <a:lnTo>
                    <a:pt x="1827192" y="726004"/>
                  </a:lnTo>
                  <a:lnTo>
                    <a:pt x="1843674" y="728920"/>
                  </a:lnTo>
                  <a:lnTo>
                    <a:pt x="1844644" y="722634"/>
                  </a:lnTo>
                  <a:lnTo>
                    <a:pt x="1862418" y="728250"/>
                  </a:lnTo>
                  <a:lnTo>
                    <a:pt x="1870090" y="715723"/>
                  </a:lnTo>
                  <a:lnTo>
                    <a:pt x="1890029" y="710742"/>
                  </a:lnTo>
                  <a:lnTo>
                    <a:pt x="1889936" y="729563"/>
                  </a:lnTo>
                  <a:lnTo>
                    <a:pt x="1896297" y="734838"/>
                  </a:lnTo>
                  <a:lnTo>
                    <a:pt x="1909039" y="738430"/>
                  </a:lnTo>
                  <a:lnTo>
                    <a:pt x="1913568" y="747499"/>
                  </a:lnTo>
                  <a:lnTo>
                    <a:pt x="1955579" y="775535"/>
                  </a:lnTo>
                  <a:lnTo>
                    <a:pt x="1965984" y="796752"/>
                  </a:lnTo>
                  <a:lnTo>
                    <a:pt x="1970792" y="789116"/>
                  </a:lnTo>
                  <a:lnTo>
                    <a:pt x="1983332" y="775043"/>
                  </a:lnTo>
                  <a:lnTo>
                    <a:pt x="1991641" y="772708"/>
                  </a:lnTo>
                  <a:lnTo>
                    <a:pt x="1993636" y="763722"/>
                  </a:lnTo>
                  <a:lnTo>
                    <a:pt x="1990386" y="751723"/>
                  </a:lnTo>
                  <a:lnTo>
                    <a:pt x="1996296" y="750308"/>
                  </a:lnTo>
                  <a:lnTo>
                    <a:pt x="1995208" y="739338"/>
                  </a:lnTo>
                  <a:lnTo>
                    <a:pt x="2005042" y="734224"/>
                  </a:lnTo>
                  <a:lnTo>
                    <a:pt x="2018289" y="721205"/>
                  </a:lnTo>
                  <a:lnTo>
                    <a:pt x="2037492" y="732977"/>
                  </a:lnTo>
                  <a:lnTo>
                    <a:pt x="2038495" y="742832"/>
                  </a:lnTo>
                  <a:lnTo>
                    <a:pt x="2044659" y="751339"/>
                  </a:lnTo>
                  <a:lnTo>
                    <a:pt x="2053916" y="751228"/>
                  </a:lnTo>
                  <a:lnTo>
                    <a:pt x="2068655" y="762466"/>
                  </a:lnTo>
                  <a:lnTo>
                    <a:pt x="2068998" y="766664"/>
                  </a:lnTo>
                  <a:lnTo>
                    <a:pt x="2076104" y="772921"/>
                  </a:lnTo>
                  <a:lnTo>
                    <a:pt x="2092517" y="777748"/>
                  </a:lnTo>
                  <a:lnTo>
                    <a:pt x="2126335" y="809181"/>
                  </a:lnTo>
                  <a:lnTo>
                    <a:pt x="2132706" y="818296"/>
                  </a:lnTo>
                  <a:lnTo>
                    <a:pt x="2142924" y="826268"/>
                  </a:lnTo>
                  <a:lnTo>
                    <a:pt x="2160335" y="845407"/>
                  </a:lnTo>
                  <a:lnTo>
                    <a:pt x="2176944" y="861193"/>
                  </a:lnTo>
                  <a:lnTo>
                    <a:pt x="2175284" y="870350"/>
                  </a:lnTo>
                  <a:lnTo>
                    <a:pt x="2187447" y="869761"/>
                  </a:lnTo>
                  <a:lnTo>
                    <a:pt x="2188270" y="882099"/>
                  </a:lnTo>
                  <a:lnTo>
                    <a:pt x="2198910" y="883911"/>
                  </a:lnTo>
                  <a:lnTo>
                    <a:pt x="2204242" y="896815"/>
                  </a:lnTo>
                  <a:lnTo>
                    <a:pt x="2213253" y="893184"/>
                  </a:lnTo>
                  <a:lnTo>
                    <a:pt x="2235329" y="901085"/>
                  </a:lnTo>
                  <a:lnTo>
                    <a:pt x="2247181" y="899962"/>
                  </a:lnTo>
                  <a:lnTo>
                    <a:pt x="2255030" y="904481"/>
                  </a:lnTo>
                  <a:lnTo>
                    <a:pt x="2261151" y="904413"/>
                  </a:lnTo>
                  <a:lnTo>
                    <a:pt x="2264888" y="910290"/>
                  </a:lnTo>
                  <a:lnTo>
                    <a:pt x="2277156" y="908109"/>
                  </a:lnTo>
                  <a:lnTo>
                    <a:pt x="2283400" y="914703"/>
                  </a:lnTo>
                  <a:lnTo>
                    <a:pt x="2283022" y="931109"/>
                  </a:lnTo>
                  <a:lnTo>
                    <a:pt x="2287948" y="942915"/>
                  </a:lnTo>
                  <a:lnTo>
                    <a:pt x="2300000" y="961003"/>
                  </a:lnTo>
                  <a:lnTo>
                    <a:pt x="2297660" y="967361"/>
                  </a:lnTo>
                  <a:lnTo>
                    <a:pt x="2294876" y="988519"/>
                  </a:lnTo>
                  <a:lnTo>
                    <a:pt x="2286170" y="1006075"/>
                  </a:lnTo>
                  <a:lnTo>
                    <a:pt x="2280229" y="1000538"/>
                  </a:lnTo>
                  <a:lnTo>
                    <a:pt x="2276004" y="1004300"/>
                  </a:lnTo>
                  <a:lnTo>
                    <a:pt x="2268078" y="991898"/>
                  </a:lnTo>
                  <a:lnTo>
                    <a:pt x="2267233" y="985859"/>
                  </a:lnTo>
                  <a:lnTo>
                    <a:pt x="2260944" y="980414"/>
                  </a:lnTo>
                  <a:lnTo>
                    <a:pt x="2267141" y="970486"/>
                  </a:lnTo>
                  <a:lnTo>
                    <a:pt x="2263888" y="968791"/>
                  </a:lnTo>
                  <a:lnTo>
                    <a:pt x="2258269" y="980494"/>
                  </a:lnTo>
                  <a:lnTo>
                    <a:pt x="2251743" y="976295"/>
                  </a:lnTo>
                  <a:lnTo>
                    <a:pt x="2247486" y="981210"/>
                  </a:lnTo>
                  <a:lnTo>
                    <a:pt x="2227507" y="971789"/>
                  </a:lnTo>
                  <a:lnTo>
                    <a:pt x="2227809" y="954379"/>
                  </a:lnTo>
                  <a:lnTo>
                    <a:pt x="2219808" y="962788"/>
                  </a:lnTo>
                  <a:lnTo>
                    <a:pt x="2221856" y="970800"/>
                  </a:lnTo>
                  <a:lnTo>
                    <a:pt x="2212271" y="967085"/>
                  </a:lnTo>
                  <a:lnTo>
                    <a:pt x="2208338" y="960046"/>
                  </a:lnTo>
                  <a:lnTo>
                    <a:pt x="2211034" y="950178"/>
                  </a:lnTo>
                  <a:lnTo>
                    <a:pt x="2206879" y="942421"/>
                  </a:lnTo>
                  <a:lnTo>
                    <a:pt x="2201743" y="951461"/>
                  </a:lnTo>
                  <a:lnTo>
                    <a:pt x="2190045" y="938920"/>
                  </a:lnTo>
                  <a:lnTo>
                    <a:pt x="2186504" y="943124"/>
                  </a:lnTo>
                  <a:lnTo>
                    <a:pt x="2180040" y="931727"/>
                  </a:lnTo>
                  <a:lnTo>
                    <a:pt x="2184633" y="921717"/>
                  </a:lnTo>
                  <a:lnTo>
                    <a:pt x="2191387" y="919668"/>
                  </a:lnTo>
                  <a:lnTo>
                    <a:pt x="2186450" y="910566"/>
                  </a:lnTo>
                  <a:lnTo>
                    <a:pt x="2186164" y="896901"/>
                  </a:lnTo>
                  <a:lnTo>
                    <a:pt x="2180764" y="898938"/>
                  </a:lnTo>
                  <a:lnTo>
                    <a:pt x="2166118" y="891565"/>
                  </a:lnTo>
                  <a:lnTo>
                    <a:pt x="2154247" y="880965"/>
                  </a:lnTo>
                  <a:lnTo>
                    <a:pt x="2132783" y="877010"/>
                  </a:lnTo>
                  <a:lnTo>
                    <a:pt x="2125627" y="850501"/>
                  </a:lnTo>
                  <a:lnTo>
                    <a:pt x="2118724" y="848946"/>
                  </a:lnTo>
                  <a:lnTo>
                    <a:pt x="2116993" y="837706"/>
                  </a:lnTo>
                  <a:lnTo>
                    <a:pt x="2110039" y="836542"/>
                  </a:lnTo>
                  <a:lnTo>
                    <a:pt x="2097010" y="824550"/>
                  </a:lnTo>
                  <a:lnTo>
                    <a:pt x="2092431" y="817617"/>
                  </a:lnTo>
                  <a:lnTo>
                    <a:pt x="2076331" y="819265"/>
                  </a:lnTo>
                  <a:lnTo>
                    <a:pt x="2054256" y="804082"/>
                  </a:lnTo>
                  <a:lnTo>
                    <a:pt x="2035256" y="760006"/>
                  </a:lnTo>
                  <a:lnTo>
                    <a:pt x="2034621" y="771439"/>
                  </a:lnTo>
                  <a:lnTo>
                    <a:pt x="2038542" y="780539"/>
                  </a:lnTo>
                  <a:lnTo>
                    <a:pt x="2050002" y="797021"/>
                  </a:lnTo>
                  <a:lnTo>
                    <a:pt x="2049060" y="800376"/>
                  </a:lnTo>
                  <a:lnTo>
                    <a:pt x="2057482" y="814131"/>
                  </a:lnTo>
                  <a:lnTo>
                    <a:pt x="2059093" y="824212"/>
                  </a:lnTo>
                  <a:lnTo>
                    <a:pt x="2051853" y="823753"/>
                  </a:lnTo>
                  <a:lnTo>
                    <a:pt x="2043726" y="814180"/>
                  </a:lnTo>
                  <a:lnTo>
                    <a:pt x="2036239" y="814134"/>
                  </a:lnTo>
                  <a:lnTo>
                    <a:pt x="2027082" y="819520"/>
                  </a:lnTo>
                  <a:lnTo>
                    <a:pt x="2023390" y="803761"/>
                  </a:lnTo>
                  <a:lnTo>
                    <a:pt x="2014124" y="792083"/>
                  </a:lnTo>
                  <a:lnTo>
                    <a:pt x="2009642" y="797434"/>
                  </a:lnTo>
                  <a:lnTo>
                    <a:pt x="1984712" y="788636"/>
                  </a:lnTo>
                  <a:lnTo>
                    <a:pt x="1983766" y="793105"/>
                  </a:lnTo>
                  <a:lnTo>
                    <a:pt x="1996650" y="794734"/>
                  </a:lnTo>
                  <a:lnTo>
                    <a:pt x="2008513" y="803515"/>
                  </a:lnTo>
                  <a:lnTo>
                    <a:pt x="2012191" y="803014"/>
                  </a:lnTo>
                  <a:lnTo>
                    <a:pt x="2015456" y="811517"/>
                  </a:lnTo>
                  <a:lnTo>
                    <a:pt x="2022704" y="820597"/>
                  </a:lnTo>
                  <a:lnTo>
                    <a:pt x="2012104" y="829360"/>
                  </a:lnTo>
                  <a:lnTo>
                    <a:pt x="2004165" y="827380"/>
                  </a:lnTo>
                  <a:lnTo>
                    <a:pt x="2006136" y="836582"/>
                  </a:lnTo>
                  <a:lnTo>
                    <a:pt x="1995313" y="831772"/>
                  </a:lnTo>
                  <a:lnTo>
                    <a:pt x="1991068" y="827346"/>
                  </a:lnTo>
                  <a:lnTo>
                    <a:pt x="1985338" y="828660"/>
                  </a:lnTo>
                  <a:lnTo>
                    <a:pt x="1966545" y="818991"/>
                  </a:lnTo>
                  <a:lnTo>
                    <a:pt x="1952395" y="809750"/>
                  </a:lnTo>
                  <a:lnTo>
                    <a:pt x="1949754" y="803002"/>
                  </a:lnTo>
                  <a:lnTo>
                    <a:pt x="1941141" y="794063"/>
                  </a:lnTo>
                  <a:lnTo>
                    <a:pt x="1921930" y="790369"/>
                  </a:lnTo>
                  <a:lnTo>
                    <a:pt x="1910607" y="784588"/>
                  </a:lnTo>
                  <a:lnTo>
                    <a:pt x="1891837" y="779053"/>
                  </a:lnTo>
                  <a:lnTo>
                    <a:pt x="1879024" y="772664"/>
                  </a:lnTo>
                  <a:lnTo>
                    <a:pt x="1878226" y="763237"/>
                  </a:lnTo>
                  <a:lnTo>
                    <a:pt x="1881940" y="765604"/>
                  </a:lnTo>
                  <a:lnTo>
                    <a:pt x="1884531" y="758982"/>
                  </a:lnTo>
                  <a:lnTo>
                    <a:pt x="1878312" y="746363"/>
                  </a:lnTo>
                  <a:lnTo>
                    <a:pt x="1881508" y="738092"/>
                  </a:lnTo>
                  <a:lnTo>
                    <a:pt x="1878673" y="735181"/>
                  </a:lnTo>
                  <a:lnTo>
                    <a:pt x="1873033" y="750799"/>
                  </a:lnTo>
                  <a:lnTo>
                    <a:pt x="1857312" y="763224"/>
                  </a:lnTo>
                  <a:lnTo>
                    <a:pt x="1835938" y="763483"/>
                  </a:lnTo>
                  <a:lnTo>
                    <a:pt x="1817102" y="757801"/>
                  </a:lnTo>
                  <a:lnTo>
                    <a:pt x="1815290" y="751226"/>
                  </a:lnTo>
                  <a:lnTo>
                    <a:pt x="1807394" y="754000"/>
                  </a:lnTo>
                  <a:lnTo>
                    <a:pt x="1797964" y="750501"/>
                  </a:lnTo>
                  <a:lnTo>
                    <a:pt x="1777925" y="748896"/>
                  </a:lnTo>
                  <a:lnTo>
                    <a:pt x="1766616" y="750109"/>
                  </a:lnTo>
                  <a:lnTo>
                    <a:pt x="1741783" y="757199"/>
                  </a:lnTo>
                  <a:lnTo>
                    <a:pt x="1733028" y="760947"/>
                  </a:lnTo>
                  <a:lnTo>
                    <a:pt x="1720382" y="752605"/>
                  </a:lnTo>
                  <a:lnTo>
                    <a:pt x="1705649" y="749740"/>
                  </a:lnTo>
                  <a:lnTo>
                    <a:pt x="1700566" y="744239"/>
                  </a:lnTo>
                  <a:lnTo>
                    <a:pt x="1697814" y="734310"/>
                  </a:lnTo>
                  <a:lnTo>
                    <a:pt x="1688176" y="736090"/>
                  </a:lnTo>
                  <a:lnTo>
                    <a:pt x="1685794" y="745422"/>
                  </a:lnTo>
                  <a:lnTo>
                    <a:pt x="1667338" y="735131"/>
                  </a:lnTo>
                  <a:lnTo>
                    <a:pt x="1664098" y="730140"/>
                  </a:lnTo>
                  <a:lnTo>
                    <a:pt x="1647178" y="741480"/>
                  </a:lnTo>
                  <a:lnTo>
                    <a:pt x="1639482" y="753836"/>
                  </a:lnTo>
                  <a:lnTo>
                    <a:pt x="1634916" y="743248"/>
                  </a:lnTo>
                  <a:lnTo>
                    <a:pt x="1638107" y="736946"/>
                  </a:lnTo>
                  <a:lnTo>
                    <a:pt x="1643371" y="738023"/>
                  </a:lnTo>
                  <a:lnTo>
                    <a:pt x="1659536" y="728670"/>
                  </a:lnTo>
                  <a:lnTo>
                    <a:pt x="1656800" y="722869"/>
                  </a:lnTo>
                  <a:lnTo>
                    <a:pt x="1649219" y="726565"/>
                  </a:lnTo>
                  <a:lnTo>
                    <a:pt x="1645441" y="718953"/>
                  </a:lnTo>
                  <a:lnTo>
                    <a:pt x="1638067" y="718436"/>
                  </a:lnTo>
                  <a:lnTo>
                    <a:pt x="1629221" y="699125"/>
                  </a:lnTo>
                  <a:lnTo>
                    <a:pt x="1626894" y="704217"/>
                  </a:lnTo>
                  <a:lnTo>
                    <a:pt x="1616958" y="707607"/>
                  </a:lnTo>
                  <a:lnTo>
                    <a:pt x="1613511" y="705213"/>
                  </a:lnTo>
                  <a:lnTo>
                    <a:pt x="1610520" y="711841"/>
                  </a:lnTo>
                  <a:lnTo>
                    <a:pt x="1597673" y="710435"/>
                  </a:lnTo>
                  <a:lnTo>
                    <a:pt x="1597584" y="717610"/>
                  </a:lnTo>
                  <a:lnTo>
                    <a:pt x="1589146" y="720017"/>
                  </a:lnTo>
                  <a:lnTo>
                    <a:pt x="1584987" y="717622"/>
                  </a:lnTo>
                  <a:lnTo>
                    <a:pt x="1587139" y="704671"/>
                  </a:lnTo>
                  <a:lnTo>
                    <a:pt x="1583544" y="705258"/>
                  </a:lnTo>
                  <a:lnTo>
                    <a:pt x="1578499" y="719120"/>
                  </a:lnTo>
                  <a:lnTo>
                    <a:pt x="1586772" y="723176"/>
                  </a:lnTo>
                  <a:lnTo>
                    <a:pt x="1588078" y="732907"/>
                  </a:lnTo>
                  <a:lnTo>
                    <a:pt x="1593668" y="743134"/>
                  </a:lnTo>
                  <a:lnTo>
                    <a:pt x="1591399" y="754589"/>
                  </a:lnTo>
                  <a:lnTo>
                    <a:pt x="1584711" y="751207"/>
                  </a:lnTo>
                  <a:lnTo>
                    <a:pt x="1583181" y="756952"/>
                  </a:lnTo>
                  <a:lnTo>
                    <a:pt x="1589608" y="758845"/>
                  </a:lnTo>
                  <a:lnTo>
                    <a:pt x="1594039" y="773669"/>
                  </a:lnTo>
                  <a:lnTo>
                    <a:pt x="1585068" y="777212"/>
                  </a:lnTo>
                  <a:lnTo>
                    <a:pt x="1579860" y="774483"/>
                  </a:lnTo>
                  <a:lnTo>
                    <a:pt x="1572046" y="779041"/>
                  </a:lnTo>
                  <a:lnTo>
                    <a:pt x="1567767" y="775861"/>
                  </a:lnTo>
                  <a:lnTo>
                    <a:pt x="1557140" y="776733"/>
                  </a:lnTo>
                  <a:lnTo>
                    <a:pt x="1557263" y="771073"/>
                  </a:lnTo>
                  <a:lnTo>
                    <a:pt x="1552391" y="775053"/>
                  </a:lnTo>
                  <a:lnTo>
                    <a:pt x="1549883" y="782318"/>
                  </a:lnTo>
                  <a:lnTo>
                    <a:pt x="1545141" y="776100"/>
                  </a:lnTo>
                  <a:lnTo>
                    <a:pt x="1539867" y="785343"/>
                  </a:lnTo>
                  <a:lnTo>
                    <a:pt x="1542460" y="789392"/>
                  </a:lnTo>
                  <a:lnTo>
                    <a:pt x="1534750" y="794942"/>
                  </a:lnTo>
                  <a:lnTo>
                    <a:pt x="1527618" y="795927"/>
                  </a:lnTo>
                  <a:lnTo>
                    <a:pt x="1525005" y="803164"/>
                  </a:lnTo>
                  <a:lnTo>
                    <a:pt x="1517425" y="809779"/>
                  </a:lnTo>
                  <a:lnTo>
                    <a:pt x="1512064" y="807654"/>
                  </a:lnTo>
                  <a:lnTo>
                    <a:pt x="1506356" y="815316"/>
                  </a:lnTo>
                  <a:lnTo>
                    <a:pt x="1501600" y="815036"/>
                  </a:lnTo>
                  <a:lnTo>
                    <a:pt x="1491954" y="830641"/>
                  </a:lnTo>
                  <a:lnTo>
                    <a:pt x="1481257" y="831907"/>
                  </a:lnTo>
                  <a:lnTo>
                    <a:pt x="1477769" y="827046"/>
                  </a:lnTo>
                  <a:lnTo>
                    <a:pt x="1471329" y="835377"/>
                  </a:lnTo>
                  <a:lnTo>
                    <a:pt x="1457913" y="829020"/>
                  </a:lnTo>
                  <a:lnTo>
                    <a:pt x="1460951" y="817346"/>
                  </a:lnTo>
                  <a:lnTo>
                    <a:pt x="1469674" y="813173"/>
                  </a:lnTo>
                  <a:lnTo>
                    <a:pt x="1475374" y="813888"/>
                  </a:lnTo>
                  <a:lnTo>
                    <a:pt x="1477043" y="809355"/>
                  </a:lnTo>
                  <a:lnTo>
                    <a:pt x="1487155" y="800207"/>
                  </a:lnTo>
                  <a:lnTo>
                    <a:pt x="1487433" y="792672"/>
                  </a:lnTo>
                  <a:lnTo>
                    <a:pt x="1474153" y="802977"/>
                  </a:lnTo>
                  <a:lnTo>
                    <a:pt x="1462990" y="797009"/>
                  </a:lnTo>
                  <a:lnTo>
                    <a:pt x="1461662" y="792870"/>
                  </a:lnTo>
                  <a:lnTo>
                    <a:pt x="1467228" y="775530"/>
                  </a:lnTo>
                  <a:lnTo>
                    <a:pt x="1476641" y="763041"/>
                  </a:lnTo>
                  <a:lnTo>
                    <a:pt x="1478031" y="752861"/>
                  </a:lnTo>
                  <a:lnTo>
                    <a:pt x="1480783" y="750950"/>
                  </a:lnTo>
                  <a:lnTo>
                    <a:pt x="1481770" y="740019"/>
                  </a:lnTo>
                  <a:lnTo>
                    <a:pt x="1476885" y="728017"/>
                  </a:lnTo>
                  <a:lnTo>
                    <a:pt x="1488335" y="723366"/>
                  </a:lnTo>
                  <a:lnTo>
                    <a:pt x="1509802" y="705632"/>
                  </a:lnTo>
                  <a:lnTo>
                    <a:pt x="1515228" y="712275"/>
                  </a:lnTo>
                  <a:lnTo>
                    <a:pt x="1521997" y="713969"/>
                  </a:lnTo>
                  <a:lnTo>
                    <a:pt x="1531741" y="706502"/>
                  </a:lnTo>
                  <a:lnTo>
                    <a:pt x="1520427" y="697440"/>
                  </a:lnTo>
                  <a:lnTo>
                    <a:pt x="1515908" y="690410"/>
                  </a:lnTo>
                  <a:lnTo>
                    <a:pt x="1507301" y="691378"/>
                  </a:lnTo>
                  <a:lnTo>
                    <a:pt x="1501122" y="688123"/>
                  </a:lnTo>
                  <a:lnTo>
                    <a:pt x="1499385" y="691170"/>
                  </a:lnTo>
                  <a:lnTo>
                    <a:pt x="1489212" y="696239"/>
                  </a:lnTo>
                  <a:lnTo>
                    <a:pt x="1484647" y="705715"/>
                  </a:lnTo>
                  <a:lnTo>
                    <a:pt x="1474352" y="708080"/>
                  </a:lnTo>
                  <a:lnTo>
                    <a:pt x="1463698" y="719058"/>
                  </a:lnTo>
                  <a:lnTo>
                    <a:pt x="1462624" y="726215"/>
                  </a:lnTo>
                  <a:lnTo>
                    <a:pt x="1454402" y="729986"/>
                  </a:lnTo>
                  <a:lnTo>
                    <a:pt x="1452556" y="737891"/>
                  </a:lnTo>
                  <a:lnTo>
                    <a:pt x="1446659" y="742767"/>
                  </a:lnTo>
                  <a:lnTo>
                    <a:pt x="1443817" y="756685"/>
                  </a:lnTo>
                  <a:lnTo>
                    <a:pt x="1432240" y="765625"/>
                  </a:lnTo>
                  <a:lnTo>
                    <a:pt x="1437755" y="772834"/>
                  </a:lnTo>
                  <a:lnTo>
                    <a:pt x="1432981" y="783332"/>
                  </a:lnTo>
                  <a:lnTo>
                    <a:pt x="1422088" y="785074"/>
                  </a:lnTo>
                  <a:lnTo>
                    <a:pt x="1420936" y="798613"/>
                  </a:lnTo>
                  <a:lnTo>
                    <a:pt x="1410654" y="803324"/>
                  </a:lnTo>
                  <a:lnTo>
                    <a:pt x="1407564" y="797609"/>
                  </a:lnTo>
                  <a:lnTo>
                    <a:pt x="1402222" y="808034"/>
                  </a:lnTo>
                  <a:lnTo>
                    <a:pt x="1396153" y="808257"/>
                  </a:lnTo>
                  <a:lnTo>
                    <a:pt x="1397093" y="815815"/>
                  </a:lnTo>
                  <a:lnTo>
                    <a:pt x="1383460" y="819940"/>
                  </a:lnTo>
                  <a:lnTo>
                    <a:pt x="1380111" y="840549"/>
                  </a:lnTo>
                  <a:lnTo>
                    <a:pt x="1395639" y="842141"/>
                  </a:lnTo>
                  <a:lnTo>
                    <a:pt x="1407820" y="848078"/>
                  </a:lnTo>
                  <a:lnTo>
                    <a:pt x="1411155" y="854923"/>
                  </a:lnTo>
                  <a:lnTo>
                    <a:pt x="1405894" y="865734"/>
                  </a:lnTo>
                  <a:lnTo>
                    <a:pt x="1397375" y="872310"/>
                  </a:lnTo>
                  <a:lnTo>
                    <a:pt x="1389578" y="872477"/>
                  </a:lnTo>
                  <a:lnTo>
                    <a:pt x="1388626" y="878474"/>
                  </a:lnTo>
                  <a:lnTo>
                    <a:pt x="1383481" y="880579"/>
                  </a:lnTo>
                  <a:lnTo>
                    <a:pt x="1385599" y="888175"/>
                  </a:lnTo>
                  <a:lnTo>
                    <a:pt x="1379943" y="899294"/>
                  </a:lnTo>
                  <a:lnTo>
                    <a:pt x="1368134" y="909427"/>
                  </a:lnTo>
                  <a:lnTo>
                    <a:pt x="1361610" y="909176"/>
                  </a:lnTo>
                  <a:lnTo>
                    <a:pt x="1355124" y="912675"/>
                  </a:lnTo>
                  <a:lnTo>
                    <a:pt x="1349020" y="911654"/>
                  </a:lnTo>
                  <a:lnTo>
                    <a:pt x="1344076" y="915570"/>
                  </a:lnTo>
                  <a:lnTo>
                    <a:pt x="1345202" y="921272"/>
                  </a:lnTo>
                  <a:lnTo>
                    <a:pt x="1336111" y="923847"/>
                  </a:lnTo>
                  <a:lnTo>
                    <a:pt x="1333900" y="932022"/>
                  </a:lnTo>
                  <a:lnTo>
                    <a:pt x="1327994" y="926440"/>
                  </a:lnTo>
                  <a:lnTo>
                    <a:pt x="1320315" y="942219"/>
                  </a:lnTo>
                  <a:lnTo>
                    <a:pt x="1308961" y="940422"/>
                  </a:lnTo>
                  <a:lnTo>
                    <a:pt x="1309239" y="949106"/>
                  </a:lnTo>
                  <a:lnTo>
                    <a:pt x="1302548" y="946430"/>
                  </a:lnTo>
                  <a:lnTo>
                    <a:pt x="1297484" y="949873"/>
                  </a:lnTo>
                  <a:lnTo>
                    <a:pt x="1296723" y="961506"/>
                  </a:lnTo>
                  <a:lnTo>
                    <a:pt x="1287811" y="978998"/>
                  </a:lnTo>
                  <a:lnTo>
                    <a:pt x="1275237" y="980365"/>
                  </a:lnTo>
                  <a:lnTo>
                    <a:pt x="1264418" y="987840"/>
                  </a:lnTo>
                  <a:lnTo>
                    <a:pt x="1262431" y="992209"/>
                  </a:lnTo>
                  <a:lnTo>
                    <a:pt x="1256403" y="985317"/>
                  </a:lnTo>
                  <a:lnTo>
                    <a:pt x="1243915" y="1001626"/>
                  </a:lnTo>
                  <a:lnTo>
                    <a:pt x="1241258" y="996493"/>
                  </a:lnTo>
                  <a:lnTo>
                    <a:pt x="1234978" y="997449"/>
                  </a:lnTo>
                  <a:lnTo>
                    <a:pt x="1232668" y="1007053"/>
                  </a:lnTo>
                  <a:lnTo>
                    <a:pt x="1225943" y="1010213"/>
                  </a:lnTo>
                  <a:lnTo>
                    <a:pt x="1218464" y="1007999"/>
                  </a:lnTo>
                  <a:lnTo>
                    <a:pt x="1211542" y="1017145"/>
                  </a:lnTo>
                  <a:lnTo>
                    <a:pt x="1221801" y="1021148"/>
                  </a:lnTo>
                  <a:lnTo>
                    <a:pt x="1208289" y="1041738"/>
                  </a:lnTo>
                  <a:lnTo>
                    <a:pt x="1174556" y="1045373"/>
                  </a:lnTo>
                  <a:lnTo>
                    <a:pt x="1163173" y="1063355"/>
                  </a:lnTo>
                  <a:lnTo>
                    <a:pt x="1161335" y="1058985"/>
                  </a:lnTo>
                  <a:lnTo>
                    <a:pt x="1163975" y="1047195"/>
                  </a:lnTo>
                  <a:lnTo>
                    <a:pt x="1157715" y="1044573"/>
                  </a:lnTo>
                  <a:lnTo>
                    <a:pt x="1149027" y="1048070"/>
                  </a:lnTo>
                  <a:lnTo>
                    <a:pt x="1147182" y="1052763"/>
                  </a:lnTo>
                  <a:lnTo>
                    <a:pt x="1133409" y="1058994"/>
                  </a:lnTo>
                  <a:lnTo>
                    <a:pt x="1126794" y="1067229"/>
                  </a:lnTo>
                  <a:lnTo>
                    <a:pt x="1125930" y="1060682"/>
                  </a:lnTo>
                  <a:lnTo>
                    <a:pt x="1121590" y="1067687"/>
                  </a:lnTo>
                  <a:lnTo>
                    <a:pt x="1114653" y="1061843"/>
                  </a:lnTo>
                  <a:lnTo>
                    <a:pt x="1098956" y="1071435"/>
                  </a:lnTo>
                  <a:lnTo>
                    <a:pt x="1088459" y="1069565"/>
                  </a:lnTo>
                  <a:lnTo>
                    <a:pt x="1091215" y="1060861"/>
                  </a:lnTo>
                  <a:lnTo>
                    <a:pt x="1087833" y="1051649"/>
                  </a:lnTo>
                  <a:lnTo>
                    <a:pt x="1082607" y="1058093"/>
                  </a:lnTo>
                  <a:lnTo>
                    <a:pt x="1081936" y="1065582"/>
                  </a:lnTo>
                  <a:lnTo>
                    <a:pt x="1064379" y="1086099"/>
                  </a:lnTo>
                  <a:lnTo>
                    <a:pt x="1060356" y="1079788"/>
                  </a:lnTo>
                  <a:lnTo>
                    <a:pt x="1057552" y="1088085"/>
                  </a:lnTo>
                  <a:lnTo>
                    <a:pt x="1048017" y="1085069"/>
                  </a:lnTo>
                  <a:lnTo>
                    <a:pt x="1048660" y="1071494"/>
                  </a:lnTo>
                  <a:lnTo>
                    <a:pt x="1043231" y="1067580"/>
                  </a:lnTo>
                  <a:lnTo>
                    <a:pt x="1040339" y="1072053"/>
                  </a:lnTo>
                  <a:lnTo>
                    <a:pt x="1044666" y="1078834"/>
                  </a:lnTo>
                  <a:lnTo>
                    <a:pt x="1040629" y="1087684"/>
                  </a:lnTo>
                  <a:lnTo>
                    <a:pt x="1031978" y="1091213"/>
                  </a:lnTo>
                  <a:lnTo>
                    <a:pt x="1027755" y="1079864"/>
                  </a:lnTo>
                  <a:lnTo>
                    <a:pt x="1020682" y="1077911"/>
                  </a:lnTo>
                  <a:lnTo>
                    <a:pt x="1018719" y="1081763"/>
                  </a:lnTo>
                  <a:lnTo>
                    <a:pt x="1024934" y="1088901"/>
                  </a:lnTo>
                  <a:lnTo>
                    <a:pt x="1010101" y="1096267"/>
                  </a:lnTo>
                  <a:lnTo>
                    <a:pt x="1018617" y="1100388"/>
                  </a:lnTo>
                  <a:lnTo>
                    <a:pt x="1018079" y="1104861"/>
                  </a:lnTo>
                  <a:lnTo>
                    <a:pt x="1011169" y="1100257"/>
                  </a:lnTo>
                  <a:lnTo>
                    <a:pt x="999578" y="1107372"/>
                  </a:lnTo>
                  <a:lnTo>
                    <a:pt x="980180" y="1103497"/>
                  </a:lnTo>
                  <a:lnTo>
                    <a:pt x="969458" y="1107605"/>
                  </a:lnTo>
                  <a:lnTo>
                    <a:pt x="967770" y="1111864"/>
                  </a:lnTo>
                  <a:lnTo>
                    <a:pt x="955632" y="1114895"/>
                  </a:lnTo>
                  <a:lnTo>
                    <a:pt x="947838" y="1111472"/>
                  </a:lnTo>
                  <a:lnTo>
                    <a:pt x="947515" y="1098419"/>
                  </a:lnTo>
                  <a:lnTo>
                    <a:pt x="956407" y="1095954"/>
                  </a:lnTo>
                  <a:lnTo>
                    <a:pt x="965478" y="1082042"/>
                  </a:lnTo>
                  <a:lnTo>
                    <a:pt x="973604" y="1083201"/>
                  </a:lnTo>
                  <a:lnTo>
                    <a:pt x="992807" y="1076445"/>
                  </a:lnTo>
                  <a:lnTo>
                    <a:pt x="1006838" y="1078565"/>
                  </a:lnTo>
                  <a:lnTo>
                    <a:pt x="1010465" y="1089098"/>
                  </a:lnTo>
                  <a:lnTo>
                    <a:pt x="1015710" y="1082770"/>
                  </a:lnTo>
                  <a:lnTo>
                    <a:pt x="1016261" y="1074490"/>
                  </a:lnTo>
                  <a:lnTo>
                    <a:pt x="1024919" y="1072159"/>
                  </a:lnTo>
                  <a:lnTo>
                    <a:pt x="1033578" y="1073606"/>
                  </a:lnTo>
                  <a:lnTo>
                    <a:pt x="1048059" y="1057715"/>
                  </a:lnTo>
                  <a:lnTo>
                    <a:pt x="1063352" y="1043789"/>
                  </a:lnTo>
                  <a:lnTo>
                    <a:pt x="1082164" y="1032218"/>
                  </a:lnTo>
                  <a:lnTo>
                    <a:pt x="1102604" y="1028726"/>
                  </a:lnTo>
                  <a:lnTo>
                    <a:pt x="1110291" y="1032830"/>
                  </a:lnTo>
                  <a:lnTo>
                    <a:pt x="1118743" y="1029810"/>
                  </a:lnTo>
                  <a:lnTo>
                    <a:pt x="1120025" y="1036044"/>
                  </a:lnTo>
                  <a:lnTo>
                    <a:pt x="1114747" y="1042155"/>
                  </a:lnTo>
                  <a:lnTo>
                    <a:pt x="1118852" y="1048011"/>
                  </a:lnTo>
                  <a:lnTo>
                    <a:pt x="1121404" y="1040017"/>
                  </a:lnTo>
                  <a:lnTo>
                    <a:pt x="1131302" y="1040554"/>
                  </a:lnTo>
                  <a:lnTo>
                    <a:pt x="1133347" y="1046117"/>
                  </a:lnTo>
                  <a:lnTo>
                    <a:pt x="1139175" y="1048747"/>
                  </a:lnTo>
                  <a:lnTo>
                    <a:pt x="1140177" y="1042438"/>
                  </a:lnTo>
                  <a:lnTo>
                    <a:pt x="1130885" y="1035577"/>
                  </a:lnTo>
                  <a:lnTo>
                    <a:pt x="1130535" y="1031745"/>
                  </a:lnTo>
                  <a:lnTo>
                    <a:pt x="1139409" y="1015083"/>
                  </a:lnTo>
                  <a:lnTo>
                    <a:pt x="1149529" y="1006125"/>
                  </a:lnTo>
                  <a:lnTo>
                    <a:pt x="1162612" y="997865"/>
                  </a:lnTo>
                  <a:lnTo>
                    <a:pt x="1182434" y="991436"/>
                  </a:lnTo>
                  <a:lnTo>
                    <a:pt x="1197436" y="980580"/>
                  </a:lnTo>
                  <a:lnTo>
                    <a:pt x="1203492" y="985744"/>
                  </a:lnTo>
                  <a:lnTo>
                    <a:pt x="1208985" y="984412"/>
                  </a:lnTo>
                  <a:lnTo>
                    <a:pt x="1207537" y="976331"/>
                  </a:lnTo>
                  <a:lnTo>
                    <a:pt x="1209916" y="969014"/>
                  </a:lnTo>
                  <a:lnTo>
                    <a:pt x="1221767" y="954312"/>
                  </a:lnTo>
                  <a:lnTo>
                    <a:pt x="1236786" y="945516"/>
                  </a:lnTo>
                  <a:lnTo>
                    <a:pt x="1249186" y="933017"/>
                  </a:lnTo>
                  <a:lnTo>
                    <a:pt x="1249233" y="925469"/>
                  </a:lnTo>
                  <a:lnTo>
                    <a:pt x="1262578" y="872971"/>
                  </a:lnTo>
                  <a:lnTo>
                    <a:pt x="1277303" y="859794"/>
                  </a:lnTo>
                  <a:lnTo>
                    <a:pt x="1276624" y="848415"/>
                  </a:lnTo>
                  <a:lnTo>
                    <a:pt x="1242800" y="861810"/>
                  </a:lnTo>
                  <a:lnTo>
                    <a:pt x="1232710" y="858978"/>
                  </a:lnTo>
                  <a:lnTo>
                    <a:pt x="1230846" y="851992"/>
                  </a:lnTo>
                  <a:lnTo>
                    <a:pt x="1225354" y="848428"/>
                  </a:lnTo>
                  <a:lnTo>
                    <a:pt x="1224176" y="840745"/>
                  </a:lnTo>
                  <a:lnTo>
                    <a:pt x="1218647" y="843591"/>
                  </a:lnTo>
                  <a:lnTo>
                    <a:pt x="1214175" y="854861"/>
                  </a:lnTo>
                  <a:lnTo>
                    <a:pt x="1218300" y="870040"/>
                  </a:lnTo>
                  <a:lnTo>
                    <a:pt x="1210831" y="875705"/>
                  </a:lnTo>
                  <a:lnTo>
                    <a:pt x="1205029" y="872822"/>
                  </a:lnTo>
                  <a:lnTo>
                    <a:pt x="1195942" y="848354"/>
                  </a:lnTo>
                  <a:lnTo>
                    <a:pt x="1189378" y="835865"/>
                  </a:lnTo>
                  <a:lnTo>
                    <a:pt x="1185354" y="835398"/>
                  </a:lnTo>
                  <a:lnTo>
                    <a:pt x="1181656" y="843681"/>
                  </a:lnTo>
                  <a:lnTo>
                    <a:pt x="1178016" y="844764"/>
                  </a:lnTo>
                  <a:lnTo>
                    <a:pt x="1173687" y="837038"/>
                  </a:lnTo>
                  <a:lnTo>
                    <a:pt x="1167500" y="835137"/>
                  </a:lnTo>
                  <a:lnTo>
                    <a:pt x="1166084" y="823198"/>
                  </a:lnTo>
                  <a:lnTo>
                    <a:pt x="1145662" y="833830"/>
                  </a:lnTo>
                  <a:lnTo>
                    <a:pt x="1127501" y="840827"/>
                  </a:lnTo>
                  <a:lnTo>
                    <a:pt x="1125415" y="845853"/>
                  </a:lnTo>
                  <a:lnTo>
                    <a:pt x="1110983" y="851748"/>
                  </a:lnTo>
                  <a:lnTo>
                    <a:pt x="1105490" y="843696"/>
                  </a:lnTo>
                  <a:lnTo>
                    <a:pt x="1112666" y="836396"/>
                  </a:lnTo>
                  <a:lnTo>
                    <a:pt x="1113444" y="816721"/>
                  </a:lnTo>
                  <a:lnTo>
                    <a:pt x="1112165" y="795590"/>
                  </a:lnTo>
                  <a:lnTo>
                    <a:pt x="1122092" y="788315"/>
                  </a:lnTo>
                  <a:lnTo>
                    <a:pt x="1117535" y="770126"/>
                  </a:lnTo>
                  <a:lnTo>
                    <a:pt x="1112872" y="759516"/>
                  </a:lnTo>
                  <a:lnTo>
                    <a:pt x="1110250" y="744633"/>
                  </a:lnTo>
                  <a:lnTo>
                    <a:pt x="1104015" y="737555"/>
                  </a:lnTo>
                  <a:lnTo>
                    <a:pt x="1100222" y="749535"/>
                  </a:lnTo>
                  <a:lnTo>
                    <a:pt x="1091127" y="750736"/>
                  </a:lnTo>
                  <a:lnTo>
                    <a:pt x="1075962" y="756226"/>
                  </a:lnTo>
                  <a:lnTo>
                    <a:pt x="1058722" y="756672"/>
                  </a:lnTo>
                  <a:lnTo>
                    <a:pt x="1049789" y="754303"/>
                  </a:lnTo>
                  <a:lnTo>
                    <a:pt x="1042779" y="748806"/>
                  </a:lnTo>
                  <a:lnTo>
                    <a:pt x="1043850" y="737898"/>
                  </a:lnTo>
                  <a:lnTo>
                    <a:pt x="1037871" y="733331"/>
                  </a:lnTo>
                  <a:lnTo>
                    <a:pt x="1030296" y="716548"/>
                  </a:lnTo>
                  <a:lnTo>
                    <a:pt x="1022156" y="711886"/>
                  </a:lnTo>
                  <a:lnTo>
                    <a:pt x="1015289" y="693614"/>
                  </a:lnTo>
                  <a:lnTo>
                    <a:pt x="1023600" y="687602"/>
                  </a:lnTo>
                  <a:lnTo>
                    <a:pt x="1027749" y="674222"/>
                  </a:lnTo>
                  <a:lnTo>
                    <a:pt x="1021985" y="676142"/>
                  </a:lnTo>
                  <a:lnTo>
                    <a:pt x="1022981" y="667508"/>
                  </a:lnTo>
                  <a:lnTo>
                    <a:pt x="1026874" y="660993"/>
                  </a:lnTo>
                  <a:lnTo>
                    <a:pt x="1021594" y="653397"/>
                  </a:lnTo>
                  <a:lnTo>
                    <a:pt x="1019535" y="659895"/>
                  </a:lnTo>
                  <a:lnTo>
                    <a:pt x="1012102" y="655675"/>
                  </a:lnTo>
                  <a:lnTo>
                    <a:pt x="1013419" y="644027"/>
                  </a:lnTo>
                  <a:lnTo>
                    <a:pt x="1007578" y="641264"/>
                  </a:lnTo>
                  <a:lnTo>
                    <a:pt x="1005887" y="632824"/>
                  </a:lnTo>
                  <a:lnTo>
                    <a:pt x="1008098" y="623286"/>
                  </a:lnTo>
                  <a:lnTo>
                    <a:pt x="1001053" y="626398"/>
                  </a:lnTo>
                  <a:lnTo>
                    <a:pt x="1001996" y="616972"/>
                  </a:lnTo>
                  <a:lnTo>
                    <a:pt x="1009933" y="616363"/>
                  </a:lnTo>
                  <a:lnTo>
                    <a:pt x="1006081" y="604759"/>
                  </a:lnTo>
                  <a:lnTo>
                    <a:pt x="1016943" y="606301"/>
                  </a:lnTo>
                  <a:lnTo>
                    <a:pt x="1019575" y="593776"/>
                  </a:lnTo>
                  <a:lnTo>
                    <a:pt x="1023920" y="585842"/>
                  </a:lnTo>
                  <a:lnTo>
                    <a:pt x="1048970" y="562912"/>
                  </a:lnTo>
                  <a:lnTo>
                    <a:pt x="1054630" y="555594"/>
                  </a:lnTo>
                  <a:lnTo>
                    <a:pt x="1057207" y="557634"/>
                  </a:lnTo>
                  <a:lnTo>
                    <a:pt x="1057767" y="545858"/>
                  </a:lnTo>
                  <a:lnTo>
                    <a:pt x="1068920" y="527717"/>
                  </a:lnTo>
                  <a:lnTo>
                    <a:pt x="1076708" y="521164"/>
                  </a:lnTo>
                  <a:lnTo>
                    <a:pt x="1089089" y="520028"/>
                  </a:lnTo>
                  <a:lnTo>
                    <a:pt x="1097607" y="525008"/>
                  </a:lnTo>
                  <a:lnTo>
                    <a:pt x="1108357" y="539111"/>
                  </a:lnTo>
                  <a:lnTo>
                    <a:pt x="1116968" y="539048"/>
                  </a:lnTo>
                  <a:lnTo>
                    <a:pt x="1130373" y="529442"/>
                  </a:lnTo>
                  <a:lnTo>
                    <a:pt x="1144915" y="513859"/>
                  </a:lnTo>
                  <a:lnTo>
                    <a:pt x="1151144" y="512918"/>
                  </a:lnTo>
                  <a:lnTo>
                    <a:pt x="1151951" y="517605"/>
                  </a:lnTo>
                  <a:lnTo>
                    <a:pt x="1166183" y="519719"/>
                  </a:lnTo>
                  <a:lnTo>
                    <a:pt x="1179289" y="517779"/>
                  </a:lnTo>
                  <a:lnTo>
                    <a:pt x="1192967" y="501046"/>
                  </a:lnTo>
                  <a:lnTo>
                    <a:pt x="1193560" y="496576"/>
                  </a:lnTo>
                  <a:lnTo>
                    <a:pt x="1190319" y="478702"/>
                  </a:lnTo>
                  <a:lnTo>
                    <a:pt x="1191037" y="468564"/>
                  </a:lnTo>
                  <a:lnTo>
                    <a:pt x="1184002" y="456597"/>
                  </a:lnTo>
                  <a:lnTo>
                    <a:pt x="1182115" y="446851"/>
                  </a:lnTo>
                  <a:lnTo>
                    <a:pt x="1190377" y="450660"/>
                  </a:lnTo>
                  <a:lnTo>
                    <a:pt x="1199575" y="443950"/>
                  </a:lnTo>
                  <a:lnTo>
                    <a:pt x="1201043" y="436572"/>
                  </a:lnTo>
                  <a:lnTo>
                    <a:pt x="1192476" y="421397"/>
                  </a:lnTo>
                  <a:lnTo>
                    <a:pt x="1183225" y="431085"/>
                  </a:lnTo>
                  <a:lnTo>
                    <a:pt x="1176218" y="428175"/>
                  </a:lnTo>
                  <a:lnTo>
                    <a:pt x="1168533" y="433106"/>
                  </a:lnTo>
                  <a:lnTo>
                    <a:pt x="1160543" y="433408"/>
                  </a:lnTo>
                  <a:lnTo>
                    <a:pt x="1158007" y="437193"/>
                  </a:lnTo>
                  <a:lnTo>
                    <a:pt x="1148170" y="441722"/>
                  </a:lnTo>
                  <a:lnTo>
                    <a:pt x="1143848" y="451296"/>
                  </a:lnTo>
                  <a:lnTo>
                    <a:pt x="1138702" y="454644"/>
                  </a:lnTo>
                  <a:lnTo>
                    <a:pt x="1138576" y="442445"/>
                  </a:lnTo>
                  <a:lnTo>
                    <a:pt x="1133599" y="438953"/>
                  </a:lnTo>
                  <a:lnTo>
                    <a:pt x="1128213" y="447563"/>
                  </a:lnTo>
                  <a:lnTo>
                    <a:pt x="1126738" y="442741"/>
                  </a:lnTo>
                  <a:lnTo>
                    <a:pt x="1117885" y="434343"/>
                  </a:lnTo>
                  <a:lnTo>
                    <a:pt x="1097383" y="430995"/>
                  </a:lnTo>
                  <a:lnTo>
                    <a:pt x="1081394" y="435580"/>
                  </a:lnTo>
                  <a:lnTo>
                    <a:pt x="1075623" y="435593"/>
                  </a:lnTo>
                  <a:lnTo>
                    <a:pt x="1064636" y="428783"/>
                  </a:lnTo>
                  <a:lnTo>
                    <a:pt x="1043330" y="418919"/>
                  </a:lnTo>
                  <a:lnTo>
                    <a:pt x="1038400" y="413615"/>
                  </a:lnTo>
                  <a:lnTo>
                    <a:pt x="1037196" y="406430"/>
                  </a:lnTo>
                  <a:lnTo>
                    <a:pt x="1041248" y="397717"/>
                  </a:lnTo>
                  <a:lnTo>
                    <a:pt x="1035049" y="388265"/>
                  </a:lnTo>
                  <a:lnTo>
                    <a:pt x="1038483" y="380194"/>
                  </a:lnTo>
                  <a:lnTo>
                    <a:pt x="1044387" y="376898"/>
                  </a:lnTo>
                  <a:lnTo>
                    <a:pt x="1045207" y="365942"/>
                  </a:lnTo>
                  <a:lnTo>
                    <a:pt x="1037413" y="364193"/>
                  </a:lnTo>
                  <a:lnTo>
                    <a:pt x="1031672" y="359806"/>
                  </a:lnTo>
                  <a:lnTo>
                    <a:pt x="1019705" y="354699"/>
                  </a:lnTo>
                  <a:lnTo>
                    <a:pt x="1014490" y="347670"/>
                  </a:lnTo>
                  <a:lnTo>
                    <a:pt x="1005852" y="339777"/>
                  </a:lnTo>
                  <a:lnTo>
                    <a:pt x="1006657" y="332643"/>
                  </a:lnTo>
                  <a:lnTo>
                    <a:pt x="1024311" y="327294"/>
                  </a:lnTo>
                  <a:lnTo>
                    <a:pt x="1047281" y="316494"/>
                  </a:lnTo>
                  <a:lnTo>
                    <a:pt x="1062839" y="310379"/>
                  </a:lnTo>
                  <a:lnTo>
                    <a:pt x="1069455" y="317176"/>
                  </a:lnTo>
                  <a:lnTo>
                    <a:pt x="1077118" y="319952"/>
                  </a:lnTo>
                  <a:lnTo>
                    <a:pt x="1080440" y="313001"/>
                  </a:lnTo>
                  <a:lnTo>
                    <a:pt x="1075921" y="310902"/>
                  </a:lnTo>
                  <a:lnTo>
                    <a:pt x="1076795" y="304586"/>
                  </a:lnTo>
                  <a:lnTo>
                    <a:pt x="1097658" y="298205"/>
                  </a:lnTo>
                  <a:lnTo>
                    <a:pt x="1120207" y="294604"/>
                  </a:lnTo>
                  <a:lnTo>
                    <a:pt x="1131668" y="295972"/>
                  </a:lnTo>
                  <a:lnTo>
                    <a:pt x="1137389" y="299664"/>
                  </a:lnTo>
                  <a:lnTo>
                    <a:pt x="1132151" y="310120"/>
                  </a:lnTo>
                  <a:lnTo>
                    <a:pt x="1131946" y="318065"/>
                  </a:lnTo>
                  <a:lnTo>
                    <a:pt x="1128561" y="323157"/>
                  </a:lnTo>
                  <a:lnTo>
                    <a:pt x="1131012" y="332725"/>
                  </a:lnTo>
                  <a:lnTo>
                    <a:pt x="1138781" y="332580"/>
                  </a:lnTo>
                  <a:lnTo>
                    <a:pt x="1147994" y="335685"/>
                  </a:lnTo>
                  <a:lnTo>
                    <a:pt x="1159281" y="335666"/>
                  </a:lnTo>
                  <a:lnTo>
                    <a:pt x="1161903" y="339504"/>
                  </a:lnTo>
                  <a:lnTo>
                    <a:pt x="1169024" y="341398"/>
                  </a:lnTo>
                  <a:lnTo>
                    <a:pt x="1175875" y="339055"/>
                  </a:lnTo>
                  <a:lnTo>
                    <a:pt x="1183613" y="344014"/>
                  </a:lnTo>
                  <a:lnTo>
                    <a:pt x="1193769" y="330377"/>
                  </a:lnTo>
                  <a:lnTo>
                    <a:pt x="1199574" y="330452"/>
                  </a:lnTo>
                  <a:lnTo>
                    <a:pt x="1203060" y="333964"/>
                  </a:lnTo>
                  <a:lnTo>
                    <a:pt x="1206193" y="325712"/>
                  </a:lnTo>
                  <a:lnTo>
                    <a:pt x="1195866" y="320097"/>
                  </a:lnTo>
                  <a:lnTo>
                    <a:pt x="1184931" y="321888"/>
                  </a:lnTo>
                  <a:lnTo>
                    <a:pt x="1187638" y="310949"/>
                  </a:lnTo>
                  <a:lnTo>
                    <a:pt x="1181306" y="297887"/>
                  </a:lnTo>
                  <a:lnTo>
                    <a:pt x="1173060" y="292810"/>
                  </a:lnTo>
                  <a:lnTo>
                    <a:pt x="1172139" y="281691"/>
                  </a:lnTo>
                  <a:lnTo>
                    <a:pt x="1179407" y="280199"/>
                  </a:lnTo>
                  <a:lnTo>
                    <a:pt x="1186533" y="292261"/>
                  </a:lnTo>
                  <a:lnTo>
                    <a:pt x="1183619" y="300511"/>
                  </a:lnTo>
                  <a:lnTo>
                    <a:pt x="1186896" y="307813"/>
                  </a:lnTo>
                  <a:lnTo>
                    <a:pt x="1195103" y="316963"/>
                  </a:lnTo>
                  <a:lnTo>
                    <a:pt x="1198507" y="309144"/>
                  </a:lnTo>
                  <a:lnTo>
                    <a:pt x="1189448" y="296858"/>
                  </a:lnTo>
                  <a:lnTo>
                    <a:pt x="1196843" y="278320"/>
                  </a:lnTo>
                  <a:lnTo>
                    <a:pt x="1193698" y="274456"/>
                  </a:lnTo>
                  <a:lnTo>
                    <a:pt x="1182751" y="276942"/>
                  </a:lnTo>
                  <a:lnTo>
                    <a:pt x="1172309" y="274153"/>
                  </a:lnTo>
                  <a:lnTo>
                    <a:pt x="1171249" y="270577"/>
                  </a:lnTo>
                  <a:lnTo>
                    <a:pt x="1165335" y="273012"/>
                  </a:lnTo>
                  <a:lnTo>
                    <a:pt x="1144582" y="261106"/>
                  </a:lnTo>
                  <a:lnTo>
                    <a:pt x="1145660" y="252580"/>
                  </a:lnTo>
                  <a:lnTo>
                    <a:pt x="1142480" y="232677"/>
                  </a:lnTo>
                  <a:lnTo>
                    <a:pt x="1138525" y="224747"/>
                  </a:lnTo>
                  <a:lnTo>
                    <a:pt x="1131313" y="217321"/>
                  </a:lnTo>
                  <a:lnTo>
                    <a:pt x="1117685" y="197952"/>
                  </a:lnTo>
                  <a:lnTo>
                    <a:pt x="1111317" y="190199"/>
                  </a:lnTo>
                  <a:lnTo>
                    <a:pt x="1104015" y="187157"/>
                  </a:lnTo>
                  <a:lnTo>
                    <a:pt x="1095069" y="173829"/>
                  </a:lnTo>
                  <a:lnTo>
                    <a:pt x="1085498" y="165239"/>
                  </a:lnTo>
                  <a:lnTo>
                    <a:pt x="1085442" y="162940"/>
                  </a:lnTo>
                  <a:lnTo>
                    <a:pt x="1094335" y="161493"/>
                  </a:lnTo>
                  <a:lnTo>
                    <a:pt x="1100220" y="152134"/>
                  </a:lnTo>
                  <a:lnTo>
                    <a:pt x="1104905" y="131885"/>
                  </a:lnTo>
                  <a:lnTo>
                    <a:pt x="1126283" y="137900"/>
                  </a:lnTo>
                  <a:lnTo>
                    <a:pt x="1153493" y="138295"/>
                  </a:lnTo>
                  <a:lnTo>
                    <a:pt x="1161001" y="135910"/>
                  </a:lnTo>
                  <a:lnTo>
                    <a:pt x="1173649" y="127632"/>
                  </a:lnTo>
                  <a:lnTo>
                    <a:pt x="1186566" y="113702"/>
                  </a:lnTo>
                  <a:lnTo>
                    <a:pt x="1191307" y="98375"/>
                  </a:lnTo>
                  <a:lnTo>
                    <a:pt x="1197847" y="85606"/>
                  </a:lnTo>
                  <a:lnTo>
                    <a:pt x="1208473" y="75736"/>
                  </a:lnTo>
                  <a:lnTo>
                    <a:pt x="1213525" y="67947"/>
                  </a:lnTo>
                  <a:lnTo>
                    <a:pt x="1226325" y="56115"/>
                  </a:lnTo>
                  <a:lnTo>
                    <a:pt x="1227440" y="60004"/>
                  </a:lnTo>
                  <a:lnTo>
                    <a:pt x="1236225" y="62398"/>
                  </a:lnTo>
                  <a:lnTo>
                    <a:pt x="1250204" y="57266"/>
                  </a:lnTo>
                  <a:lnTo>
                    <a:pt x="1259302" y="51036"/>
                  </a:lnTo>
                  <a:lnTo>
                    <a:pt x="1281357" y="30773"/>
                  </a:lnTo>
                  <a:lnTo>
                    <a:pt x="1288745" y="30502"/>
                  </a:lnTo>
                  <a:lnTo>
                    <a:pt x="1289134" y="33870"/>
                  </a:lnTo>
                  <a:lnTo>
                    <a:pt x="1296811" y="32113"/>
                  </a:lnTo>
                  <a:lnTo>
                    <a:pt x="1304011" y="33592"/>
                  </a:lnTo>
                  <a:lnTo>
                    <a:pt x="1318591" y="32040"/>
                  </a:lnTo>
                  <a:lnTo>
                    <a:pt x="1333445" y="23381"/>
                  </a:lnTo>
                  <a:lnTo>
                    <a:pt x="1348772" y="3988"/>
                  </a:lnTo>
                  <a:lnTo>
                    <a:pt x="1354612" y="0"/>
                  </a:lnTo>
                  <a:lnTo>
                    <a:pt x="1355344" y="3717"/>
                  </a:lnTo>
                  <a:lnTo>
                    <a:pt x="1375938" y="13411"/>
                  </a:lnTo>
                  <a:lnTo>
                    <a:pt x="1377362" y="19357"/>
                  </a:lnTo>
                  <a:lnTo>
                    <a:pt x="1369584" y="26638"/>
                  </a:lnTo>
                  <a:lnTo>
                    <a:pt x="1366189" y="26805"/>
                  </a:lnTo>
                  <a:lnTo>
                    <a:pt x="1365700" y="37068"/>
                  </a:lnTo>
                  <a:lnTo>
                    <a:pt x="1376693" y="34379"/>
                  </a:lnTo>
                  <a:lnTo>
                    <a:pt x="1377609" y="28916"/>
                  </a:lnTo>
                  <a:lnTo>
                    <a:pt x="1382741" y="24036"/>
                  </a:lnTo>
                  <a:lnTo>
                    <a:pt x="1384221" y="27045"/>
                  </a:lnTo>
                  <a:lnTo>
                    <a:pt x="1388380" y="15499"/>
                  </a:lnTo>
                  <a:lnTo>
                    <a:pt x="1398512" y="26564"/>
                  </a:lnTo>
                  <a:lnTo>
                    <a:pt x="1396442" y="34559"/>
                  </a:lnTo>
                  <a:lnTo>
                    <a:pt x="1403020" y="37010"/>
                  </a:lnTo>
                  <a:lnTo>
                    <a:pt x="1406762" y="41913"/>
                  </a:lnTo>
                  <a:lnTo>
                    <a:pt x="1412791" y="34388"/>
                  </a:lnTo>
                  <a:lnTo>
                    <a:pt x="1422970" y="34283"/>
                  </a:lnTo>
                  <a:lnTo>
                    <a:pt x="1428794" y="31834"/>
                  </a:lnTo>
                  <a:lnTo>
                    <a:pt x="1443563" y="34605"/>
                  </a:lnTo>
                  <a:lnTo>
                    <a:pt x="1451087" y="37589"/>
                  </a:lnTo>
                  <a:lnTo>
                    <a:pt x="1447338" y="53364"/>
                  </a:lnTo>
                  <a:lnTo>
                    <a:pt x="1461333" y="57433"/>
                  </a:lnTo>
                  <a:lnTo>
                    <a:pt x="1462367" y="61476"/>
                  </a:lnTo>
                  <a:lnTo>
                    <a:pt x="1476126" y="68359"/>
                  </a:lnTo>
                  <a:lnTo>
                    <a:pt x="1476213" y="65046"/>
                  </a:lnTo>
                  <a:lnTo>
                    <a:pt x="1485993" y="60479"/>
                  </a:lnTo>
                  <a:lnTo>
                    <a:pt x="1495453" y="60641"/>
                  </a:lnTo>
                  <a:lnTo>
                    <a:pt x="1495672" y="64316"/>
                  </a:lnTo>
                  <a:lnTo>
                    <a:pt x="1501187" y="64537"/>
                  </a:lnTo>
                  <a:lnTo>
                    <a:pt x="1506784" y="59215"/>
                  </a:lnTo>
                  <a:lnTo>
                    <a:pt x="1516198" y="58148"/>
                  </a:lnTo>
                  <a:lnTo>
                    <a:pt x="1522922" y="60085"/>
                  </a:lnTo>
                  <a:lnTo>
                    <a:pt x="1532253" y="65186"/>
                  </a:lnTo>
                  <a:lnTo>
                    <a:pt x="1536423" y="63873"/>
                  </a:lnTo>
                  <a:lnTo>
                    <a:pt x="1542863" y="71272"/>
                  </a:lnTo>
                  <a:lnTo>
                    <a:pt x="1546167" y="68136"/>
                  </a:lnTo>
                  <a:lnTo>
                    <a:pt x="1551947" y="70008"/>
                  </a:lnTo>
                  <a:close/>
                  <a:moveTo>
                    <a:pt x="1423088" y="913093"/>
                  </a:moveTo>
                  <a:lnTo>
                    <a:pt x="1422847" y="916100"/>
                  </a:lnTo>
                  <a:lnTo>
                    <a:pt x="1410444" y="911375"/>
                  </a:lnTo>
                  <a:lnTo>
                    <a:pt x="1419627" y="893848"/>
                  </a:lnTo>
                  <a:lnTo>
                    <a:pt x="1427700" y="892455"/>
                  </a:lnTo>
                  <a:lnTo>
                    <a:pt x="1433360" y="876334"/>
                  </a:lnTo>
                  <a:lnTo>
                    <a:pt x="1439298" y="890689"/>
                  </a:lnTo>
                  <a:lnTo>
                    <a:pt x="1444424" y="885829"/>
                  </a:lnTo>
                  <a:lnTo>
                    <a:pt x="1454204" y="893764"/>
                  </a:lnTo>
                  <a:lnTo>
                    <a:pt x="1454191" y="904677"/>
                  </a:lnTo>
                  <a:lnTo>
                    <a:pt x="1439775" y="906122"/>
                  </a:lnTo>
                  <a:lnTo>
                    <a:pt x="1433408" y="910959"/>
                  </a:lnTo>
                  <a:close/>
                  <a:moveTo>
                    <a:pt x="1385273" y="945757"/>
                  </a:moveTo>
                  <a:lnTo>
                    <a:pt x="1395939" y="937018"/>
                  </a:lnTo>
                  <a:lnTo>
                    <a:pt x="1386594" y="934882"/>
                  </a:lnTo>
                  <a:lnTo>
                    <a:pt x="1386624" y="926980"/>
                  </a:lnTo>
                  <a:lnTo>
                    <a:pt x="1394529" y="921928"/>
                  </a:lnTo>
                  <a:lnTo>
                    <a:pt x="1400006" y="925828"/>
                  </a:lnTo>
                  <a:lnTo>
                    <a:pt x="1400618" y="933744"/>
                  </a:lnTo>
                  <a:lnTo>
                    <a:pt x="1403929" y="928551"/>
                  </a:lnTo>
                  <a:lnTo>
                    <a:pt x="1404384" y="916895"/>
                  </a:lnTo>
                  <a:lnTo>
                    <a:pt x="1411027" y="922300"/>
                  </a:lnTo>
                  <a:lnTo>
                    <a:pt x="1412360" y="914799"/>
                  </a:lnTo>
                  <a:lnTo>
                    <a:pt x="1418232" y="919417"/>
                  </a:lnTo>
                  <a:lnTo>
                    <a:pt x="1425380" y="919521"/>
                  </a:lnTo>
                  <a:lnTo>
                    <a:pt x="1430985" y="915450"/>
                  </a:lnTo>
                  <a:lnTo>
                    <a:pt x="1440053" y="922680"/>
                  </a:lnTo>
                  <a:lnTo>
                    <a:pt x="1439912" y="942618"/>
                  </a:lnTo>
                  <a:lnTo>
                    <a:pt x="1451542" y="941168"/>
                  </a:lnTo>
                  <a:lnTo>
                    <a:pt x="1443858" y="954303"/>
                  </a:lnTo>
                  <a:lnTo>
                    <a:pt x="1429817" y="948920"/>
                  </a:lnTo>
                  <a:lnTo>
                    <a:pt x="1434965" y="957624"/>
                  </a:lnTo>
                  <a:lnTo>
                    <a:pt x="1430854" y="964729"/>
                  </a:lnTo>
                  <a:lnTo>
                    <a:pt x="1423618" y="961256"/>
                  </a:lnTo>
                  <a:lnTo>
                    <a:pt x="1423230" y="974789"/>
                  </a:lnTo>
                  <a:lnTo>
                    <a:pt x="1411991" y="978370"/>
                  </a:lnTo>
                  <a:lnTo>
                    <a:pt x="1408218" y="983939"/>
                  </a:lnTo>
                  <a:lnTo>
                    <a:pt x="1401405" y="978530"/>
                  </a:lnTo>
                  <a:lnTo>
                    <a:pt x="1393718" y="992636"/>
                  </a:lnTo>
                  <a:lnTo>
                    <a:pt x="1387947" y="993986"/>
                  </a:lnTo>
                  <a:lnTo>
                    <a:pt x="1381613" y="1000194"/>
                  </a:lnTo>
                  <a:lnTo>
                    <a:pt x="1379837" y="984720"/>
                  </a:lnTo>
                  <a:lnTo>
                    <a:pt x="1370985" y="992703"/>
                  </a:lnTo>
                  <a:lnTo>
                    <a:pt x="1370747" y="987805"/>
                  </a:lnTo>
                  <a:lnTo>
                    <a:pt x="1363173" y="982638"/>
                  </a:lnTo>
                  <a:lnTo>
                    <a:pt x="1363094" y="968713"/>
                  </a:lnTo>
                  <a:lnTo>
                    <a:pt x="1355831" y="962778"/>
                  </a:lnTo>
                  <a:lnTo>
                    <a:pt x="1360715" y="946791"/>
                  </a:lnTo>
                  <a:lnTo>
                    <a:pt x="1375716" y="937176"/>
                  </a:lnTo>
                  <a:lnTo>
                    <a:pt x="1384695" y="938213"/>
                  </a:lnTo>
                  <a:close/>
                  <a:moveTo>
                    <a:pt x="1361748" y="1009292"/>
                  </a:moveTo>
                  <a:lnTo>
                    <a:pt x="1353348" y="1022874"/>
                  </a:lnTo>
                  <a:lnTo>
                    <a:pt x="1350958" y="1020517"/>
                  </a:lnTo>
                  <a:close/>
                  <a:moveTo>
                    <a:pt x="1317816" y="1053886"/>
                  </a:moveTo>
                  <a:lnTo>
                    <a:pt x="1323857" y="1054962"/>
                  </a:lnTo>
                  <a:lnTo>
                    <a:pt x="1321001" y="1069100"/>
                  </a:lnTo>
                  <a:lnTo>
                    <a:pt x="1310987" y="1066667"/>
                  </a:lnTo>
                  <a:lnTo>
                    <a:pt x="1309583" y="1061697"/>
                  </a:lnTo>
                  <a:close/>
                  <a:moveTo>
                    <a:pt x="1150119" y="1083365"/>
                  </a:moveTo>
                  <a:lnTo>
                    <a:pt x="1146039" y="1097615"/>
                  </a:lnTo>
                  <a:lnTo>
                    <a:pt x="1132612" y="1108062"/>
                  </a:lnTo>
                  <a:lnTo>
                    <a:pt x="1140632" y="1090533"/>
                  </a:lnTo>
                  <a:lnTo>
                    <a:pt x="1144448" y="1092888"/>
                  </a:lnTo>
                  <a:close/>
                  <a:moveTo>
                    <a:pt x="1126417" y="1075128"/>
                  </a:moveTo>
                  <a:lnTo>
                    <a:pt x="1133606" y="1076045"/>
                  </a:lnTo>
                  <a:lnTo>
                    <a:pt x="1132455" y="1083465"/>
                  </a:lnTo>
                  <a:lnTo>
                    <a:pt x="1124188" y="1090731"/>
                  </a:lnTo>
                  <a:lnTo>
                    <a:pt x="1118543" y="1084320"/>
                  </a:lnTo>
                  <a:lnTo>
                    <a:pt x="1113820" y="1088993"/>
                  </a:lnTo>
                  <a:lnTo>
                    <a:pt x="1113178" y="1076036"/>
                  </a:lnTo>
                  <a:lnTo>
                    <a:pt x="1115838" y="1072226"/>
                  </a:lnTo>
                  <a:close/>
                  <a:moveTo>
                    <a:pt x="1055545" y="1091190"/>
                  </a:moveTo>
                  <a:lnTo>
                    <a:pt x="1055475" y="1097253"/>
                  </a:lnTo>
                  <a:lnTo>
                    <a:pt x="1050416" y="1100259"/>
                  </a:lnTo>
                  <a:lnTo>
                    <a:pt x="1047999" y="1093422"/>
                  </a:lnTo>
                  <a:close/>
                  <a:moveTo>
                    <a:pt x="1142208" y="503159"/>
                  </a:moveTo>
                  <a:lnTo>
                    <a:pt x="1136703" y="509134"/>
                  </a:lnTo>
                  <a:lnTo>
                    <a:pt x="1136178" y="502958"/>
                  </a:lnTo>
                  <a:close/>
                  <a:moveTo>
                    <a:pt x="1028821" y="1121096"/>
                  </a:moveTo>
                  <a:lnTo>
                    <a:pt x="1036799" y="1125050"/>
                  </a:lnTo>
                  <a:lnTo>
                    <a:pt x="1035042" y="1130462"/>
                  </a:lnTo>
                  <a:lnTo>
                    <a:pt x="1028410" y="1129005"/>
                  </a:lnTo>
                  <a:close/>
                  <a:moveTo>
                    <a:pt x="918755" y="1114026"/>
                  </a:moveTo>
                  <a:lnTo>
                    <a:pt x="919959" y="1122310"/>
                  </a:lnTo>
                  <a:lnTo>
                    <a:pt x="913245" y="1124364"/>
                  </a:lnTo>
                  <a:lnTo>
                    <a:pt x="912777" y="1115845"/>
                  </a:lnTo>
                  <a:close/>
                  <a:moveTo>
                    <a:pt x="909245" y="1121997"/>
                  </a:moveTo>
                  <a:lnTo>
                    <a:pt x="895623" y="1126765"/>
                  </a:lnTo>
                  <a:lnTo>
                    <a:pt x="894142" y="1121081"/>
                  </a:lnTo>
                  <a:lnTo>
                    <a:pt x="900717" y="1115594"/>
                  </a:lnTo>
                  <a:close/>
                  <a:moveTo>
                    <a:pt x="976133" y="700743"/>
                  </a:moveTo>
                  <a:lnTo>
                    <a:pt x="984274" y="699819"/>
                  </a:lnTo>
                  <a:lnTo>
                    <a:pt x="984868" y="704955"/>
                  </a:lnTo>
                  <a:lnTo>
                    <a:pt x="991796" y="705281"/>
                  </a:lnTo>
                  <a:lnTo>
                    <a:pt x="997386" y="711076"/>
                  </a:lnTo>
                  <a:lnTo>
                    <a:pt x="994660" y="730510"/>
                  </a:lnTo>
                  <a:lnTo>
                    <a:pt x="989868" y="736048"/>
                  </a:lnTo>
                  <a:lnTo>
                    <a:pt x="980462" y="737902"/>
                  </a:lnTo>
                  <a:lnTo>
                    <a:pt x="977202" y="744135"/>
                  </a:lnTo>
                  <a:lnTo>
                    <a:pt x="966132" y="734014"/>
                  </a:lnTo>
                  <a:lnTo>
                    <a:pt x="960188" y="733078"/>
                  </a:lnTo>
                  <a:lnTo>
                    <a:pt x="949748" y="720673"/>
                  </a:lnTo>
                  <a:lnTo>
                    <a:pt x="945377" y="719664"/>
                  </a:lnTo>
                  <a:lnTo>
                    <a:pt x="939390" y="712466"/>
                  </a:lnTo>
                  <a:lnTo>
                    <a:pt x="938930" y="703072"/>
                  </a:lnTo>
                  <a:lnTo>
                    <a:pt x="943061" y="701724"/>
                  </a:lnTo>
                  <a:lnTo>
                    <a:pt x="954845" y="706775"/>
                  </a:lnTo>
                  <a:lnTo>
                    <a:pt x="962217" y="701114"/>
                  </a:lnTo>
                  <a:lnTo>
                    <a:pt x="968522" y="701757"/>
                  </a:lnTo>
                  <a:lnTo>
                    <a:pt x="972291" y="697581"/>
                  </a:lnTo>
                  <a:close/>
                  <a:moveTo>
                    <a:pt x="882208" y="1126150"/>
                  </a:moveTo>
                  <a:lnTo>
                    <a:pt x="887565" y="1132689"/>
                  </a:lnTo>
                  <a:lnTo>
                    <a:pt x="871621" y="1142220"/>
                  </a:lnTo>
                  <a:lnTo>
                    <a:pt x="871350" y="1144461"/>
                  </a:lnTo>
                  <a:lnTo>
                    <a:pt x="890054" y="1138976"/>
                  </a:lnTo>
                  <a:lnTo>
                    <a:pt x="889165" y="1144148"/>
                  </a:lnTo>
                  <a:lnTo>
                    <a:pt x="881079" y="1148906"/>
                  </a:lnTo>
                  <a:lnTo>
                    <a:pt x="869315" y="1150529"/>
                  </a:lnTo>
                  <a:lnTo>
                    <a:pt x="866841" y="1156497"/>
                  </a:lnTo>
                  <a:lnTo>
                    <a:pt x="853572" y="1160412"/>
                  </a:lnTo>
                  <a:lnTo>
                    <a:pt x="843226" y="1158417"/>
                  </a:lnTo>
                  <a:lnTo>
                    <a:pt x="835009" y="1163033"/>
                  </a:lnTo>
                  <a:lnTo>
                    <a:pt x="821027" y="1165485"/>
                  </a:lnTo>
                  <a:lnTo>
                    <a:pt x="815655" y="1158032"/>
                  </a:lnTo>
                  <a:lnTo>
                    <a:pt x="830615" y="1154306"/>
                  </a:lnTo>
                  <a:lnTo>
                    <a:pt x="834499" y="1156378"/>
                  </a:lnTo>
                  <a:lnTo>
                    <a:pt x="845886" y="1152886"/>
                  </a:lnTo>
                  <a:lnTo>
                    <a:pt x="845016" y="1145767"/>
                  </a:lnTo>
                  <a:lnTo>
                    <a:pt x="852260" y="1140141"/>
                  </a:lnTo>
                  <a:lnTo>
                    <a:pt x="859971" y="1145359"/>
                  </a:lnTo>
                  <a:lnTo>
                    <a:pt x="861832" y="1141174"/>
                  </a:lnTo>
                  <a:lnTo>
                    <a:pt x="853065" y="1137636"/>
                  </a:lnTo>
                  <a:lnTo>
                    <a:pt x="849185" y="1131744"/>
                  </a:lnTo>
                  <a:lnTo>
                    <a:pt x="855357" y="1124713"/>
                  </a:lnTo>
                  <a:lnTo>
                    <a:pt x="871731" y="1123440"/>
                  </a:lnTo>
                  <a:lnTo>
                    <a:pt x="872925" y="1133302"/>
                  </a:lnTo>
                  <a:close/>
                  <a:moveTo>
                    <a:pt x="772923" y="1160061"/>
                  </a:moveTo>
                  <a:lnTo>
                    <a:pt x="791425" y="1151269"/>
                  </a:lnTo>
                  <a:lnTo>
                    <a:pt x="793666" y="1146045"/>
                  </a:lnTo>
                  <a:lnTo>
                    <a:pt x="801074" y="1141342"/>
                  </a:lnTo>
                  <a:lnTo>
                    <a:pt x="810900" y="1140690"/>
                  </a:lnTo>
                  <a:lnTo>
                    <a:pt x="814872" y="1145131"/>
                  </a:lnTo>
                  <a:lnTo>
                    <a:pt x="814487" y="1154283"/>
                  </a:lnTo>
                  <a:lnTo>
                    <a:pt x="795143" y="1159533"/>
                  </a:lnTo>
                  <a:lnTo>
                    <a:pt x="782481" y="1171003"/>
                  </a:lnTo>
                  <a:lnTo>
                    <a:pt x="773819" y="1173810"/>
                  </a:lnTo>
                  <a:close/>
                  <a:moveTo>
                    <a:pt x="730036" y="1167227"/>
                  </a:moveTo>
                  <a:lnTo>
                    <a:pt x="730015" y="1174199"/>
                  </a:lnTo>
                  <a:lnTo>
                    <a:pt x="719601" y="1171721"/>
                  </a:lnTo>
                  <a:lnTo>
                    <a:pt x="719705" y="1167094"/>
                  </a:lnTo>
                  <a:close/>
                  <a:moveTo>
                    <a:pt x="794040" y="877465"/>
                  </a:moveTo>
                  <a:lnTo>
                    <a:pt x="787426" y="882245"/>
                  </a:lnTo>
                  <a:lnTo>
                    <a:pt x="788189" y="875818"/>
                  </a:lnTo>
                  <a:close/>
                  <a:moveTo>
                    <a:pt x="689584" y="1169831"/>
                  </a:moveTo>
                  <a:lnTo>
                    <a:pt x="690458" y="1176695"/>
                  </a:lnTo>
                  <a:lnTo>
                    <a:pt x="681737" y="1178842"/>
                  </a:lnTo>
                  <a:lnTo>
                    <a:pt x="682518" y="1172063"/>
                  </a:lnTo>
                  <a:close/>
                  <a:moveTo>
                    <a:pt x="868212" y="434085"/>
                  </a:moveTo>
                  <a:lnTo>
                    <a:pt x="888383" y="450727"/>
                  </a:lnTo>
                  <a:lnTo>
                    <a:pt x="904204" y="446308"/>
                  </a:lnTo>
                  <a:lnTo>
                    <a:pt x="910064" y="448754"/>
                  </a:lnTo>
                  <a:lnTo>
                    <a:pt x="914182" y="454987"/>
                  </a:lnTo>
                  <a:lnTo>
                    <a:pt x="913405" y="463356"/>
                  </a:lnTo>
                  <a:lnTo>
                    <a:pt x="923979" y="470947"/>
                  </a:lnTo>
                  <a:lnTo>
                    <a:pt x="926617" y="475948"/>
                  </a:lnTo>
                  <a:lnTo>
                    <a:pt x="941545" y="481862"/>
                  </a:lnTo>
                  <a:lnTo>
                    <a:pt x="950063" y="487178"/>
                  </a:lnTo>
                  <a:lnTo>
                    <a:pt x="942465" y="495703"/>
                  </a:lnTo>
                  <a:lnTo>
                    <a:pt x="935518" y="491555"/>
                  </a:lnTo>
                  <a:lnTo>
                    <a:pt x="927036" y="491247"/>
                  </a:lnTo>
                  <a:lnTo>
                    <a:pt x="921780" y="494507"/>
                  </a:lnTo>
                  <a:lnTo>
                    <a:pt x="915354" y="503288"/>
                  </a:lnTo>
                  <a:lnTo>
                    <a:pt x="912103" y="492650"/>
                  </a:lnTo>
                  <a:lnTo>
                    <a:pt x="907126" y="484637"/>
                  </a:lnTo>
                  <a:lnTo>
                    <a:pt x="901150" y="482180"/>
                  </a:lnTo>
                  <a:lnTo>
                    <a:pt x="900177" y="474479"/>
                  </a:lnTo>
                  <a:lnTo>
                    <a:pt x="887832" y="461534"/>
                  </a:lnTo>
                  <a:lnTo>
                    <a:pt x="881028" y="459143"/>
                  </a:lnTo>
                  <a:lnTo>
                    <a:pt x="868157" y="463538"/>
                  </a:lnTo>
                  <a:lnTo>
                    <a:pt x="861325" y="457138"/>
                  </a:lnTo>
                  <a:lnTo>
                    <a:pt x="860393" y="448199"/>
                  </a:lnTo>
                  <a:close/>
                  <a:moveTo>
                    <a:pt x="612943" y="1168459"/>
                  </a:moveTo>
                  <a:lnTo>
                    <a:pt x="611227" y="1176145"/>
                  </a:lnTo>
                  <a:lnTo>
                    <a:pt x="603084" y="1175115"/>
                  </a:lnTo>
                  <a:lnTo>
                    <a:pt x="606671" y="1169204"/>
                  </a:lnTo>
                  <a:close/>
                  <a:moveTo>
                    <a:pt x="560064" y="1168426"/>
                  </a:moveTo>
                  <a:lnTo>
                    <a:pt x="564373" y="1173028"/>
                  </a:lnTo>
                  <a:lnTo>
                    <a:pt x="579427" y="1177638"/>
                  </a:lnTo>
                  <a:lnTo>
                    <a:pt x="579387" y="1179983"/>
                  </a:lnTo>
                  <a:lnTo>
                    <a:pt x="560512" y="1177245"/>
                  </a:lnTo>
                  <a:close/>
                  <a:moveTo>
                    <a:pt x="535246" y="1150423"/>
                  </a:moveTo>
                  <a:lnTo>
                    <a:pt x="537247" y="1144000"/>
                  </a:lnTo>
                  <a:lnTo>
                    <a:pt x="543750" y="1143495"/>
                  </a:lnTo>
                  <a:lnTo>
                    <a:pt x="549599" y="1152629"/>
                  </a:lnTo>
                  <a:lnTo>
                    <a:pt x="544480" y="1157583"/>
                  </a:lnTo>
                  <a:lnTo>
                    <a:pt x="539804" y="1155570"/>
                  </a:lnTo>
                  <a:lnTo>
                    <a:pt x="539008" y="1162804"/>
                  </a:lnTo>
                  <a:lnTo>
                    <a:pt x="531114" y="1160848"/>
                  </a:lnTo>
                  <a:lnTo>
                    <a:pt x="512458" y="1162181"/>
                  </a:lnTo>
                  <a:lnTo>
                    <a:pt x="504043" y="1156786"/>
                  </a:lnTo>
                  <a:lnTo>
                    <a:pt x="508428" y="1152808"/>
                  </a:lnTo>
                  <a:lnTo>
                    <a:pt x="517986" y="1157015"/>
                  </a:lnTo>
                  <a:close/>
                  <a:moveTo>
                    <a:pt x="439955" y="1146417"/>
                  </a:moveTo>
                  <a:lnTo>
                    <a:pt x="447529" y="1148130"/>
                  </a:lnTo>
                  <a:lnTo>
                    <a:pt x="444459" y="1156146"/>
                  </a:lnTo>
                  <a:lnTo>
                    <a:pt x="435710" y="1151579"/>
                  </a:lnTo>
                  <a:lnTo>
                    <a:pt x="420724" y="1156554"/>
                  </a:lnTo>
                  <a:lnTo>
                    <a:pt x="421285" y="1142342"/>
                  </a:lnTo>
                  <a:lnTo>
                    <a:pt x="426195" y="1143870"/>
                  </a:lnTo>
                  <a:lnTo>
                    <a:pt x="430519" y="1134740"/>
                  </a:lnTo>
                  <a:lnTo>
                    <a:pt x="436498" y="1136672"/>
                  </a:lnTo>
                  <a:lnTo>
                    <a:pt x="433792" y="1143629"/>
                  </a:lnTo>
                  <a:close/>
                  <a:moveTo>
                    <a:pt x="415197" y="1129897"/>
                  </a:moveTo>
                  <a:lnTo>
                    <a:pt x="418279" y="1134735"/>
                  </a:lnTo>
                  <a:lnTo>
                    <a:pt x="410979" y="1144285"/>
                  </a:lnTo>
                  <a:lnTo>
                    <a:pt x="403656" y="1144980"/>
                  </a:lnTo>
                  <a:lnTo>
                    <a:pt x="406073" y="1138311"/>
                  </a:lnTo>
                  <a:close/>
                  <a:moveTo>
                    <a:pt x="376379" y="1116134"/>
                  </a:moveTo>
                  <a:lnTo>
                    <a:pt x="382898" y="1119233"/>
                  </a:lnTo>
                  <a:lnTo>
                    <a:pt x="385811" y="1129306"/>
                  </a:lnTo>
                  <a:lnTo>
                    <a:pt x="375642" y="1135617"/>
                  </a:lnTo>
                  <a:close/>
                  <a:moveTo>
                    <a:pt x="71950" y="883348"/>
                  </a:moveTo>
                  <a:lnTo>
                    <a:pt x="63032" y="883324"/>
                  </a:lnTo>
                  <a:lnTo>
                    <a:pt x="59039" y="889218"/>
                  </a:lnTo>
                  <a:lnTo>
                    <a:pt x="0" y="858339"/>
                  </a:lnTo>
                  <a:lnTo>
                    <a:pt x="15179" y="854536"/>
                  </a:lnTo>
                  <a:lnTo>
                    <a:pt x="17923" y="85007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0" name="Georgia">
              <a:extLst>
                <a:ext uri="{FF2B5EF4-FFF2-40B4-BE49-F238E27FC236}">
                  <a16:creationId xmlns:a16="http://schemas.microsoft.com/office/drawing/2014/main" id="{2EBAD9AE-9934-128B-FB58-BC531B1D21C9}"/>
                </a:ext>
              </a:extLst>
            </p:cNvPr>
            <p:cNvSpPr/>
            <p:nvPr/>
          </p:nvSpPr>
          <p:spPr>
            <a:xfrm>
              <a:off x="5858729" y="4172273"/>
              <a:ext cx="588254" cy="828948"/>
            </a:xfrm>
            <a:custGeom>
              <a:avLst/>
              <a:gdLst/>
              <a:ahLst/>
              <a:cxnLst/>
              <a:rect l="0" t="0" r="865688" b="914925"/>
              <a:pathLst>
                <a:path w="865688" h="914925">
                  <a:moveTo>
                    <a:pt x="407673" y="0"/>
                  </a:moveTo>
                  <a:lnTo>
                    <a:pt x="378634" y="47987"/>
                  </a:lnTo>
                  <a:lnTo>
                    <a:pt x="378771" y="69426"/>
                  </a:lnTo>
                  <a:lnTo>
                    <a:pt x="439444" y="105235"/>
                  </a:lnTo>
                  <a:lnTo>
                    <a:pt x="456070" y="99549"/>
                  </a:lnTo>
                  <a:lnTo>
                    <a:pt x="487461" y="140361"/>
                  </a:lnTo>
                  <a:lnTo>
                    <a:pt x="496143" y="162865"/>
                  </a:lnTo>
                  <a:lnTo>
                    <a:pt x="528311" y="201241"/>
                  </a:lnTo>
                  <a:lnTo>
                    <a:pt x="569999" y="221239"/>
                  </a:lnTo>
                  <a:lnTo>
                    <a:pt x="597245" y="255690"/>
                  </a:lnTo>
                  <a:lnTo>
                    <a:pt x="646844" y="283393"/>
                  </a:lnTo>
                  <a:lnTo>
                    <a:pt x="648485" y="306880"/>
                  </a:lnTo>
                  <a:lnTo>
                    <a:pt x="683304" y="340077"/>
                  </a:lnTo>
                  <a:lnTo>
                    <a:pt x="732783" y="364181"/>
                  </a:lnTo>
                  <a:lnTo>
                    <a:pt x="748872" y="395606"/>
                  </a:lnTo>
                  <a:lnTo>
                    <a:pt x="757361" y="438362"/>
                  </a:lnTo>
                  <a:lnTo>
                    <a:pt x="782561" y="449134"/>
                  </a:lnTo>
                  <a:lnTo>
                    <a:pt x="817742" y="498973"/>
                  </a:lnTo>
                  <a:lnTo>
                    <a:pt x="824059" y="532994"/>
                  </a:lnTo>
                  <a:lnTo>
                    <a:pt x="865688" y="544443"/>
                  </a:lnTo>
                  <a:lnTo>
                    <a:pt x="834840" y="619360"/>
                  </a:lnTo>
                  <a:lnTo>
                    <a:pt x="832948" y="655768"/>
                  </a:lnTo>
                  <a:lnTo>
                    <a:pt x="820069" y="689370"/>
                  </a:lnTo>
                  <a:lnTo>
                    <a:pt x="823183" y="721583"/>
                  </a:lnTo>
                  <a:lnTo>
                    <a:pt x="806699" y="738798"/>
                  </a:lnTo>
                  <a:lnTo>
                    <a:pt x="812459" y="825779"/>
                  </a:lnTo>
                  <a:lnTo>
                    <a:pt x="764236" y="825271"/>
                  </a:lnTo>
                  <a:lnTo>
                    <a:pt x="722253" y="814692"/>
                  </a:lnTo>
                  <a:lnTo>
                    <a:pt x="708547" y="832480"/>
                  </a:lnTo>
                  <a:lnTo>
                    <a:pt x="720688" y="868929"/>
                  </a:lnTo>
                  <a:lnTo>
                    <a:pt x="719161" y="910760"/>
                  </a:lnTo>
                  <a:lnTo>
                    <a:pt x="698512" y="914925"/>
                  </a:lnTo>
                  <a:lnTo>
                    <a:pt x="683728" y="873244"/>
                  </a:lnTo>
                  <a:lnTo>
                    <a:pt x="460661" y="888562"/>
                  </a:lnTo>
                  <a:lnTo>
                    <a:pt x="222751" y="904838"/>
                  </a:lnTo>
                  <a:lnTo>
                    <a:pt x="192302" y="848998"/>
                  </a:lnTo>
                  <a:lnTo>
                    <a:pt x="167091" y="795853"/>
                  </a:lnTo>
                  <a:lnTo>
                    <a:pt x="173147" y="741312"/>
                  </a:lnTo>
                  <a:lnTo>
                    <a:pt x="149307" y="682336"/>
                  </a:lnTo>
                  <a:lnTo>
                    <a:pt x="160255" y="646272"/>
                  </a:lnTo>
                  <a:lnTo>
                    <a:pt x="156377" y="620891"/>
                  </a:lnTo>
                  <a:lnTo>
                    <a:pt x="182183" y="592047"/>
                  </a:lnTo>
                  <a:lnTo>
                    <a:pt x="161289" y="582129"/>
                  </a:lnTo>
                  <a:lnTo>
                    <a:pt x="166375" y="561312"/>
                  </a:lnTo>
                  <a:lnTo>
                    <a:pt x="144146" y="531302"/>
                  </a:lnTo>
                  <a:lnTo>
                    <a:pt x="118275" y="476950"/>
                  </a:lnTo>
                  <a:lnTo>
                    <a:pt x="48179" y="225014"/>
                  </a:lnTo>
                  <a:lnTo>
                    <a:pt x="0" y="53571"/>
                  </a:lnTo>
                  <a:lnTo>
                    <a:pt x="210356" y="27906"/>
                  </a:lnTo>
                  <a:lnTo>
                    <a:pt x="325000" y="14445"/>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1" name="Michigan">
              <a:extLst>
                <a:ext uri="{FF2B5EF4-FFF2-40B4-BE49-F238E27FC236}">
                  <a16:creationId xmlns:a16="http://schemas.microsoft.com/office/drawing/2014/main" id="{0E4D8E3C-5C42-A800-1267-F97C9E49CE12}"/>
                </a:ext>
              </a:extLst>
            </p:cNvPr>
            <p:cNvSpPr/>
            <p:nvPr/>
          </p:nvSpPr>
          <p:spPr>
            <a:xfrm>
              <a:off x="5228348" y="1835258"/>
              <a:ext cx="826614" cy="1154456"/>
            </a:xfrm>
            <a:custGeom>
              <a:avLst/>
              <a:gdLst/>
              <a:ahLst/>
              <a:cxnLst/>
              <a:rect l="0" t="0" r="1216465" b="1274194"/>
              <a:pathLst>
                <a:path w="1216465" h="1274194">
                  <a:moveTo>
                    <a:pt x="1097846" y="1222098"/>
                  </a:moveTo>
                  <a:lnTo>
                    <a:pt x="897250" y="1255170"/>
                  </a:lnTo>
                  <a:lnTo>
                    <a:pt x="895673" y="1241842"/>
                  </a:lnTo>
                  <a:lnTo>
                    <a:pt x="719238" y="1261605"/>
                  </a:lnTo>
                  <a:lnTo>
                    <a:pt x="594939" y="1274194"/>
                  </a:lnTo>
                  <a:lnTo>
                    <a:pt x="622562" y="1244522"/>
                  </a:lnTo>
                  <a:lnTo>
                    <a:pt x="638388" y="1196878"/>
                  </a:lnTo>
                  <a:lnTo>
                    <a:pt x="654271" y="1167186"/>
                  </a:lnTo>
                  <a:lnTo>
                    <a:pt x="664074" y="1126868"/>
                  </a:lnTo>
                  <a:lnTo>
                    <a:pt x="666426" y="1070476"/>
                  </a:lnTo>
                  <a:lnTo>
                    <a:pt x="657014" y="1010834"/>
                  </a:lnTo>
                  <a:lnTo>
                    <a:pt x="601881" y="897564"/>
                  </a:lnTo>
                  <a:lnTo>
                    <a:pt x="610938" y="851836"/>
                  </a:lnTo>
                  <a:lnTo>
                    <a:pt x="596075" y="799577"/>
                  </a:lnTo>
                  <a:lnTo>
                    <a:pt x="623706" y="741923"/>
                  </a:lnTo>
                  <a:lnTo>
                    <a:pt x="626106" y="695801"/>
                  </a:lnTo>
                  <a:lnTo>
                    <a:pt x="618891" y="671938"/>
                  </a:lnTo>
                  <a:lnTo>
                    <a:pt x="641349" y="659542"/>
                  </a:lnTo>
                  <a:lnTo>
                    <a:pt x="640999" y="626035"/>
                  </a:lnTo>
                  <a:lnTo>
                    <a:pt x="676738" y="613293"/>
                  </a:lnTo>
                  <a:lnTo>
                    <a:pt x="700815" y="573782"/>
                  </a:lnTo>
                  <a:lnTo>
                    <a:pt x="706473" y="646974"/>
                  </a:lnTo>
                  <a:lnTo>
                    <a:pt x="721696" y="648655"/>
                  </a:lnTo>
                  <a:lnTo>
                    <a:pt x="736378" y="610097"/>
                  </a:lnTo>
                  <a:lnTo>
                    <a:pt x="730223" y="548163"/>
                  </a:lnTo>
                  <a:lnTo>
                    <a:pt x="740120" y="531400"/>
                  </a:lnTo>
                  <a:lnTo>
                    <a:pt x="777729" y="517035"/>
                  </a:lnTo>
                  <a:lnTo>
                    <a:pt x="760390" y="475452"/>
                  </a:lnTo>
                  <a:lnTo>
                    <a:pt x="781614" y="436130"/>
                  </a:lnTo>
                  <a:lnTo>
                    <a:pt x="812910" y="430200"/>
                  </a:lnTo>
                  <a:lnTo>
                    <a:pt x="851121" y="449056"/>
                  </a:lnTo>
                  <a:lnTo>
                    <a:pt x="886203" y="448085"/>
                  </a:lnTo>
                  <a:lnTo>
                    <a:pt x="906758" y="474592"/>
                  </a:lnTo>
                  <a:lnTo>
                    <a:pt x="933286" y="473464"/>
                  </a:lnTo>
                  <a:lnTo>
                    <a:pt x="980746" y="494185"/>
                  </a:lnTo>
                  <a:lnTo>
                    <a:pt x="996063" y="491045"/>
                  </a:lnTo>
                  <a:lnTo>
                    <a:pt x="1025786" y="530788"/>
                  </a:lnTo>
                  <a:lnTo>
                    <a:pt x="1009474" y="556511"/>
                  </a:lnTo>
                  <a:lnTo>
                    <a:pt x="1032106" y="583771"/>
                  </a:lnTo>
                  <a:lnTo>
                    <a:pt x="1043714" y="616997"/>
                  </a:lnTo>
                  <a:lnTo>
                    <a:pt x="1045186" y="693152"/>
                  </a:lnTo>
                  <a:lnTo>
                    <a:pt x="1018625" y="715779"/>
                  </a:lnTo>
                  <a:lnTo>
                    <a:pt x="1016629" y="755361"/>
                  </a:lnTo>
                  <a:lnTo>
                    <a:pt x="983649" y="773132"/>
                  </a:lnTo>
                  <a:lnTo>
                    <a:pt x="970620" y="821990"/>
                  </a:lnTo>
                  <a:lnTo>
                    <a:pt x="980012" y="838773"/>
                  </a:lnTo>
                  <a:lnTo>
                    <a:pt x="1017063" y="850850"/>
                  </a:lnTo>
                  <a:lnTo>
                    <a:pt x="1040678" y="821880"/>
                  </a:lnTo>
                  <a:lnTo>
                    <a:pt x="1065356" y="765735"/>
                  </a:lnTo>
                  <a:lnTo>
                    <a:pt x="1112287" y="739080"/>
                  </a:lnTo>
                  <a:lnTo>
                    <a:pt x="1138857" y="751123"/>
                  </a:lnTo>
                  <a:lnTo>
                    <a:pt x="1157886" y="777701"/>
                  </a:lnTo>
                  <a:lnTo>
                    <a:pt x="1184846" y="859459"/>
                  </a:lnTo>
                  <a:lnTo>
                    <a:pt x="1193220" y="901087"/>
                  </a:lnTo>
                  <a:lnTo>
                    <a:pt x="1216465" y="949620"/>
                  </a:lnTo>
                  <a:lnTo>
                    <a:pt x="1211694" y="1024758"/>
                  </a:lnTo>
                  <a:lnTo>
                    <a:pt x="1189139" y="1039242"/>
                  </a:lnTo>
                  <a:lnTo>
                    <a:pt x="1184592" y="1012810"/>
                  </a:lnTo>
                  <a:lnTo>
                    <a:pt x="1169613" y="1022809"/>
                  </a:lnTo>
                  <a:lnTo>
                    <a:pt x="1159555" y="1086246"/>
                  </a:lnTo>
                  <a:lnTo>
                    <a:pt x="1132851" y="1113603"/>
                  </a:lnTo>
                  <a:lnTo>
                    <a:pt x="1130263" y="1161336"/>
                  </a:lnTo>
                  <a:lnTo>
                    <a:pt x="1098080" y="1205144"/>
                  </a:lnTo>
                  <a:close/>
                  <a:moveTo>
                    <a:pt x="702137" y="450763"/>
                  </a:moveTo>
                  <a:lnTo>
                    <a:pt x="707142" y="474768"/>
                  </a:lnTo>
                  <a:lnTo>
                    <a:pt x="689095" y="481225"/>
                  </a:lnTo>
                  <a:lnTo>
                    <a:pt x="693052" y="446187"/>
                  </a:lnTo>
                  <a:close/>
                  <a:moveTo>
                    <a:pt x="420336" y="608310"/>
                  </a:moveTo>
                  <a:lnTo>
                    <a:pt x="396670" y="589198"/>
                  </a:lnTo>
                  <a:lnTo>
                    <a:pt x="407372" y="559270"/>
                  </a:lnTo>
                  <a:lnTo>
                    <a:pt x="373582" y="557745"/>
                  </a:lnTo>
                  <a:lnTo>
                    <a:pt x="384394" y="528954"/>
                  </a:lnTo>
                  <a:lnTo>
                    <a:pt x="382877" y="493439"/>
                  </a:lnTo>
                  <a:lnTo>
                    <a:pt x="351441" y="471634"/>
                  </a:lnTo>
                  <a:lnTo>
                    <a:pt x="333114" y="447575"/>
                  </a:lnTo>
                  <a:lnTo>
                    <a:pt x="271439" y="432551"/>
                  </a:lnTo>
                  <a:lnTo>
                    <a:pt x="253481" y="440624"/>
                  </a:lnTo>
                  <a:lnTo>
                    <a:pt x="191231" y="415290"/>
                  </a:lnTo>
                  <a:lnTo>
                    <a:pt x="44142" y="384125"/>
                  </a:lnTo>
                  <a:lnTo>
                    <a:pt x="26723" y="350810"/>
                  </a:lnTo>
                  <a:lnTo>
                    <a:pt x="0" y="340213"/>
                  </a:lnTo>
                  <a:lnTo>
                    <a:pt x="52937" y="315931"/>
                  </a:lnTo>
                  <a:lnTo>
                    <a:pt x="75775" y="290092"/>
                  </a:lnTo>
                  <a:lnTo>
                    <a:pt x="135989" y="276078"/>
                  </a:lnTo>
                  <a:lnTo>
                    <a:pt x="173380" y="243509"/>
                  </a:lnTo>
                  <a:lnTo>
                    <a:pt x="191507" y="241075"/>
                  </a:lnTo>
                  <a:lnTo>
                    <a:pt x="205109" y="219015"/>
                  </a:lnTo>
                  <a:lnTo>
                    <a:pt x="245943" y="185982"/>
                  </a:lnTo>
                  <a:lnTo>
                    <a:pt x="265825" y="158943"/>
                  </a:lnTo>
                  <a:lnTo>
                    <a:pt x="296877" y="139817"/>
                  </a:lnTo>
                  <a:lnTo>
                    <a:pt x="328949" y="151528"/>
                  </a:lnTo>
                  <a:lnTo>
                    <a:pt x="279664" y="217645"/>
                  </a:lnTo>
                  <a:lnTo>
                    <a:pt x="268458" y="239603"/>
                  </a:lnTo>
                  <a:lnTo>
                    <a:pt x="272204" y="277008"/>
                  </a:lnTo>
                  <a:lnTo>
                    <a:pt x="296482" y="246211"/>
                  </a:lnTo>
                  <a:lnTo>
                    <a:pt x="344660" y="246620"/>
                  </a:lnTo>
                  <a:lnTo>
                    <a:pt x="383591" y="263214"/>
                  </a:lnTo>
                  <a:lnTo>
                    <a:pt x="422023" y="315303"/>
                  </a:lnTo>
                  <a:lnTo>
                    <a:pt x="441245" y="323546"/>
                  </a:lnTo>
                  <a:lnTo>
                    <a:pt x="475518" y="311447"/>
                  </a:lnTo>
                  <a:lnTo>
                    <a:pt x="485064" y="322768"/>
                  </a:lnTo>
                  <a:lnTo>
                    <a:pt x="520820" y="325978"/>
                  </a:lnTo>
                  <a:lnTo>
                    <a:pt x="590816" y="272190"/>
                  </a:lnTo>
                  <a:lnTo>
                    <a:pt x="629119" y="263704"/>
                  </a:lnTo>
                  <a:lnTo>
                    <a:pt x="681023" y="260280"/>
                  </a:lnTo>
                  <a:lnTo>
                    <a:pt x="714217" y="240974"/>
                  </a:lnTo>
                  <a:lnTo>
                    <a:pt x="740637" y="236835"/>
                  </a:lnTo>
                  <a:lnTo>
                    <a:pt x="752446" y="292269"/>
                  </a:lnTo>
                  <a:lnTo>
                    <a:pt x="780766" y="296756"/>
                  </a:lnTo>
                  <a:lnTo>
                    <a:pt x="807130" y="284698"/>
                  </a:lnTo>
                  <a:lnTo>
                    <a:pt x="820143" y="296508"/>
                  </a:lnTo>
                  <a:lnTo>
                    <a:pt x="836405" y="277801"/>
                  </a:lnTo>
                  <a:lnTo>
                    <a:pt x="876025" y="267311"/>
                  </a:lnTo>
                  <a:lnTo>
                    <a:pt x="885618" y="337531"/>
                  </a:lnTo>
                  <a:lnTo>
                    <a:pt x="907727" y="364896"/>
                  </a:lnTo>
                  <a:lnTo>
                    <a:pt x="936282" y="369061"/>
                  </a:lnTo>
                  <a:lnTo>
                    <a:pt x="936787" y="348879"/>
                  </a:lnTo>
                  <a:lnTo>
                    <a:pt x="963551" y="345389"/>
                  </a:lnTo>
                  <a:lnTo>
                    <a:pt x="980844" y="364349"/>
                  </a:lnTo>
                  <a:lnTo>
                    <a:pt x="970617" y="381355"/>
                  </a:lnTo>
                  <a:lnTo>
                    <a:pt x="892262" y="378023"/>
                  </a:lnTo>
                  <a:lnTo>
                    <a:pt x="856548" y="391401"/>
                  </a:lnTo>
                  <a:lnTo>
                    <a:pt x="813741" y="372032"/>
                  </a:lnTo>
                  <a:lnTo>
                    <a:pt x="804868" y="395420"/>
                  </a:lnTo>
                  <a:lnTo>
                    <a:pt x="812476" y="413497"/>
                  </a:lnTo>
                  <a:lnTo>
                    <a:pt x="794278" y="411191"/>
                  </a:lnTo>
                  <a:lnTo>
                    <a:pt x="764954" y="386717"/>
                  </a:lnTo>
                  <a:lnTo>
                    <a:pt x="717833" y="375373"/>
                  </a:lnTo>
                  <a:lnTo>
                    <a:pt x="694719" y="376842"/>
                  </a:lnTo>
                  <a:lnTo>
                    <a:pt x="675379" y="405732"/>
                  </a:lnTo>
                  <a:lnTo>
                    <a:pt x="639210" y="416322"/>
                  </a:lnTo>
                  <a:lnTo>
                    <a:pt x="598663" y="415002"/>
                  </a:lnTo>
                  <a:lnTo>
                    <a:pt x="583648" y="427690"/>
                  </a:lnTo>
                  <a:lnTo>
                    <a:pt x="582049" y="450148"/>
                  </a:lnTo>
                  <a:lnTo>
                    <a:pt x="539965" y="473318"/>
                  </a:lnTo>
                  <a:lnTo>
                    <a:pt x="539666" y="446596"/>
                  </a:lnTo>
                  <a:lnTo>
                    <a:pt x="519867" y="442965"/>
                  </a:lnTo>
                  <a:lnTo>
                    <a:pt x="514833" y="471313"/>
                  </a:lnTo>
                  <a:lnTo>
                    <a:pt x="482516" y="475512"/>
                  </a:lnTo>
                  <a:lnTo>
                    <a:pt x="468978" y="489039"/>
                  </a:lnTo>
                  <a:lnTo>
                    <a:pt x="451685" y="538567"/>
                  </a:lnTo>
                  <a:lnTo>
                    <a:pt x="416727" y="603052"/>
                  </a:lnTo>
                  <a:close/>
                  <a:moveTo>
                    <a:pt x="203123" y="42210"/>
                  </a:moveTo>
                  <a:lnTo>
                    <a:pt x="170601" y="70033"/>
                  </a:lnTo>
                  <a:lnTo>
                    <a:pt x="152868" y="74632"/>
                  </a:lnTo>
                  <a:lnTo>
                    <a:pt x="152865" y="53651"/>
                  </a:lnTo>
                  <a:lnTo>
                    <a:pt x="235131" y="0"/>
                  </a:lnTo>
                  <a:lnTo>
                    <a:pt x="221291" y="34194"/>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2" name="Florida">
              <a:extLst>
                <a:ext uri="{FF2B5EF4-FFF2-40B4-BE49-F238E27FC236}">
                  <a16:creationId xmlns:a16="http://schemas.microsoft.com/office/drawing/2014/main" id="{6336AF70-5AFB-EA2B-626D-20651769C1C3}"/>
                </a:ext>
              </a:extLst>
            </p:cNvPr>
            <p:cNvSpPr/>
            <p:nvPr/>
          </p:nvSpPr>
          <p:spPr>
            <a:xfrm>
              <a:off x="5683276" y="4910408"/>
              <a:ext cx="992132" cy="1010269"/>
            </a:xfrm>
            <a:custGeom>
              <a:avLst/>
              <a:gdLst/>
              <a:ahLst/>
              <a:cxnLst/>
              <a:rect l="0" t="0" r="1460045" b="1115052"/>
              <a:pathLst>
                <a:path w="1460045" h="1115052">
                  <a:moveTo>
                    <a:pt x="365797" y="45047"/>
                  </a:moveTo>
                  <a:lnTo>
                    <a:pt x="450502" y="34305"/>
                  </a:lnTo>
                  <a:lnTo>
                    <a:pt x="480951" y="90146"/>
                  </a:lnTo>
                  <a:lnTo>
                    <a:pt x="718861" y="73869"/>
                  </a:lnTo>
                  <a:lnTo>
                    <a:pt x="941929" y="58551"/>
                  </a:lnTo>
                  <a:lnTo>
                    <a:pt x="956713" y="100232"/>
                  </a:lnTo>
                  <a:lnTo>
                    <a:pt x="977361" y="96068"/>
                  </a:lnTo>
                  <a:lnTo>
                    <a:pt x="978888" y="54236"/>
                  </a:lnTo>
                  <a:lnTo>
                    <a:pt x="966747" y="17787"/>
                  </a:lnTo>
                  <a:lnTo>
                    <a:pt x="980453" y="0"/>
                  </a:lnTo>
                  <a:lnTo>
                    <a:pt x="1022436" y="10578"/>
                  </a:lnTo>
                  <a:lnTo>
                    <a:pt x="1070659" y="11086"/>
                  </a:lnTo>
                  <a:lnTo>
                    <a:pt x="1094470" y="96328"/>
                  </a:lnTo>
                  <a:lnTo>
                    <a:pt x="1131502" y="190665"/>
                  </a:lnTo>
                  <a:lnTo>
                    <a:pt x="1202361" y="310954"/>
                  </a:lnTo>
                  <a:lnTo>
                    <a:pt x="1302405" y="435101"/>
                  </a:lnTo>
                  <a:lnTo>
                    <a:pt x="1292429" y="446836"/>
                  </a:lnTo>
                  <a:lnTo>
                    <a:pt x="1306670" y="509555"/>
                  </a:lnTo>
                  <a:lnTo>
                    <a:pt x="1351392" y="575037"/>
                  </a:lnTo>
                  <a:lnTo>
                    <a:pt x="1427071" y="709049"/>
                  </a:lnTo>
                  <a:lnTo>
                    <a:pt x="1445425" y="751804"/>
                  </a:lnTo>
                  <a:lnTo>
                    <a:pt x="1452180" y="797612"/>
                  </a:lnTo>
                  <a:lnTo>
                    <a:pt x="1460045" y="964817"/>
                  </a:lnTo>
                  <a:lnTo>
                    <a:pt x="1443658" y="970911"/>
                  </a:lnTo>
                  <a:lnTo>
                    <a:pt x="1434195" y="1024841"/>
                  </a:lnTo>
                  <a:lnTo>
                    <a:pt x="1442899" y="1040090"/>
                  </a:lnTo>
                  <a:lnTo>
                    <a:pt x="1413946" y="1082713"/>
                  </a:lnTo>
                  <a:lnTo>
                    <a:pt x="1398489" y="1076354"/>
                  </a:lnTo>
                  <a:lnTo>
                    <a:pt x="1366858" y="1097067"/>
                  </a:lnTo>
                  <a:lnTo>
                    <a:pt x="1310013" y="1115052"/>
                  </a:lnTo>
                  <a:lnTo>
                    <a:pt x="1289695" y="1097153"/>
                  </a:lnTo>
                  <a:lnTo>
                    <a:pt x="1292932" y="1065529"/>
                  </a:lnTo>
                  <a:lnTo>
                    <a:pt x="1238194" y="984022"/>
                  </a:lnTo>
                  <a:lnTo>
                    <a:pt x="1203784" y="972646"/>
                  </a:lnTo>
                  <a:lnTo>
                    <a:pt x="1177699" y="988864"/>
                  </a:lnTo>
                  <a:lnTo>
                    <a:pt x="1148390" y="943236"/>
                  </a:lnTo>
                  <a:lnTo>
                    <a:pt x="1136374" y="903861"/>
                  </a:lnTo>
                  <a:lnTo>
                    <a:pt x="1092050" y="864814"/>
                  </a:lnTo>
                  <a:lnTo>
                    <a:pt x="1078800" y="836696"/>
                  </a:lnTo>
                  <a:lnTo>
                    <a:pt x="1078446" y="793285"/>
                  </a:lnTo>
                  <a:lnTo>
                    <a:pt x="1056619" y="788694"/>
                  </a:lnTo>
                  <a:lnTo>
                    <a:pt x="1065232" y="813065"/>
                  </a:lnTo>
                  <a:lnTo>
                    <a:pt x="1047429" y="822354"/>
                  </a:lnTo>
                  <a:lnTo>
                    <a:pt x="974745" y="722469"/>
                  </a:lnTo>
                  <a:lnTo>
                    <a:pt x="948306" y="698330"/>
                  </a:lnTo>
                  <a:lnTo>
                    <a:pt x="990711" y="610798"/>
                  </a:lnTo>
                  <a:lnTo>
                    <a:pt x="956211" y="620203"/>
                  </a:lnTo>
                  <a:lnTo>
                    <a:pt x="936325" y="648691"/>
                  </a:lnTo>
                  <a:lnTo>
                    <a:pt x="907371" y="612556"/>
                  </a:lnTo>
                  <a:lnTo>
                    <a:pt x="923124" y="498609"/>
                  </a:lnTo>
                  <a:lnTo>
                    <a:pt x="916057" y="406735"/>
                  </a:lnTo>
                  <a:lnTo>
                    <a:pt x="891776" y="387762"/>
                  </a:lnTo>
                  <a:lnTo>
                    <a:pt x="880893" y="359050"/>
                  </a:lnTo>
                  <a:lnTo>
                    <a:pt x="846346" y="357123"/>
                  </a:lnTo>
                  <a:lnTo>
                    <a:pt x="800399" y="314120"/>
                  </a:lnTo>
                  <a:lnTo>
                    <a:pt x="766128" y="298564"/>
                  </a:lnTo>
                  <a:lnTo>
                    <a:pt x="760253" y="269103"/>
                  </a:lnTo>
                  <a:lnTo>
                    <a:pt x="736816" y="261007"/>
                  </a:lnTo>
                  <a:lnTo>
                    <a:pt x="714343" y="230348"/>
                  </a:lnTo>
                  <a:lnTo>
                    <a:pt x="641990" y="194844"/>
                  </a:lnTo>
                  <a:lnTo>
                    <a:pt x="585158" y="212023"/>
                  </a:lnTo>
                  <a:lnTo>
                    <a:pt x="591823" y="242552"/>
                  </a:lnTo>
                  <a:lnTo>
                    <a:pt x="572063" y="239379"/>
                  </a:lnTo>
                  <a:lnTo>
                    <a:pt x="503949" y="285586"/>
                  </a:lnTo>
                  <a:lnTo>
                    <a:pt x="427430" y="303353"/>
                  </a:lnTo>
                  <a:lnTo>
                    <a:pt x="426850" y="281063"/>
                  </a:lnTo>
                  <a:lnTo>
                    <a:pt x="405709" y="256610"/>
                  </a:lnTo>
                  <a:lnTo>
                    <a:pt x="308600" y="206835"/>
                  </a:lnTo>
                  <a:lnTo>
                    <a:pt x="241231" y="188156"/>
                  </a:lnTo>
                  <a:lnTo>
                    <a:pt x="182546" y="187357"/>
                  </a:lnTo>
                  <a:lnTo>
                    <a:pt x="134459" y="196511"/>
                  </a:lnTo>
                  <a:lnTo>
                    <a:pt x="30485" y="225136"/>
                  </a:lnTo>
                  <a:lnTo>
                    <a:pt x="53498" y="192910"/>
                  </a:lnTo>
                  <a:lnTo>
                    <a:pt x="38679" y="177499"/>
                  </a:lnTo>
                  <a:lnTo>
                    <a:pt x="42319" y="143655"/>
                  </a:lnTo>
                  <a:lnTo>
                    <a:pt x="0" y="108330"/>
                  </a:lnTo>
                  <a:lnTo>
                    <a:pt x="3320" y="8121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3" name="Iowa">
              <a:extLst>
                <a:ext uri="{FF2B5EF4-FFF2-40B4-BE49-F238E27FC236}">
                  <a16:creationId xmlns:a16="http://schemas.microsoft.com/office/drawing/2014/main" id="{14EA34AD-5DD5-1F30-85F0-343E32C0079D}"/>
                </a:ext>
              </a:extLst>
            </p:cNvPr>
            <p:cNvSpPr/>
            <p:nvPr/>
          </p:nvSpPr>
          <p:spPr>
            <a:xfrm>
              <a:off x="4634626" y="2712145"/>
              <a:ext cx="658543" cy="577995"/>
            </a:xfrm>
            <a:custGeom>
              <a:avLst/>
              <a:gdLst/>
              <a:ahLst/>
              <a:cxnLst/>
              <a:rect l="0" t="0" r="969127" b="637943"/>
              <a:pathLst>
                <a:path w="969127" h="637943">
                  <a:moveTo>
                    <a:pt x="771023" y="1111"/>
                  </a:moveTo>
                  <a:lnTo>
                    <a:pt x="793437" y="0"/>
                  </a:lnTo>
                  <a:lnTo>
                    <a:pt x="796557" y="29997"/>
                  </a:lnTo>
                  <a:lnTo>
                    <a:pt x="819259" y="48941"/>
                  </a:lnTo>
                  <a:lnTo>
                    <a:pt x="802832" y="74369"/>
                  </a:lnTo>
                  <a:lnTo>
                    <a:pt x="809998" y="119829"/>
                  </a:lnTo>
                  <a:lnTo>
                    <a:pt x="822980" y="151585"/>
                  </a:lnTo>
                  <a:lnTo>
                    <a:pt x="876877" y="172172"/>
                  </a:lnTo>
                  <a:lnTo>
                    <a:pt x="888860" y="197233"/>
                  </a:lnTo>
                  <a:lnTo>
                    <a:pt x="923494" y="232171"/>
                  </a:lnTo>
                  <a:lnTo>
                    <a:pt x="928815" y="253128"/>
                  </a:lnTo>
                  <a:lnTo>
                    <a:pt x="963463" y="271196"/>
                  </a:lnTo>
                  <a:lnTo>
                    <a:pt x="969127" y="296608"/>
                  </a:lnTo>
                  <a:lnTo>
                    <a:pt x="965799" y="336022"/>
                  </a:lnTo>
                  <a:lnTo>
                    <a:pt x="946926" y="350611"/>
                  </a:lnTo>
                  <a:lnTo>
                    <a:pt x="943864" y="382168"/>
                  </a:lnTo>
                  <a:lnTo>
                    <a:pt x="898424" y="410573"/>
                  </a:lnTo>
                  <a:lnTo>
                    <a:pt x="840430" y="423802"/>
                  </a:lnTo>
                  <a:lnTo>
                    <a:pt x="832372" y="460073"/>
                  </a:lnTo>
                  <a:lnTo>
                    <a:pt x="858726" y="487831"/>
                  </a:lnTo>
                  <a:lnTo>
                    <a:pt x="858138" y="523731"/>
                  </a:lnTo>
                  <a:lnTo>
                    <a:pt x="839241" y="544898"/>
                  </a:lnTo>
                  <a:lnTo>
                    <a:pt x="836690" y="576420"/>
                  </a:lnTo>
                  <a:lnTo>
                    <a:pt x="795253" y="600910"/>
                  </a:lnTo>
                  <a:lnTo>
                    <a:pt x="794529" y="637943"/>
                  </a:lnTo>
                  <a:lnTo>
                    <a:pt x="777468" y="632029"/>
                  </a:lnTo>
                  <a:lnTo>
                    <a:pt x="744641" y="592063"/>
                  </a:lnTo>
                  <a:lnTo>
                    <a:pt x="728832" y="593886"/>
                  </a:lnTo>
                  <a:lnTo>
                    <a:pt x="511913" y="607375"/>
                  </a:lnTo>
                  <a:lnTo>
                    <a:pt x="302209" y="614149"/>
                  </a:lnTo>
                  <a:lnTo>
                    <a:pt x="129169" y="612247"/>
                  </a:lnTo>
                  <a:lnTo>
                    <a:pt x="111585" y="585407"/>
                  </a:lnTo>
                  <a:lnTo>
                    <a:pt x="119831" y="532778"/>
                  </a:lnTo>
                  <a:lnTo>
                    <a:pt x="104834" y="486910"/>
                  </a:lnTo>
                  <a:lnTo>
                    <a:pt x="105619" y="435438"/>
                  </a:lnTo>
                  <a:lnTo>
                    <a:pt x="79219" y="417536"/>
                  </a:lnTo>
                  <a:lnTo>
                    <a:pt x="75133" y="389567"/>
                  </a:lnTo>
                  <a:lnTo>
                    <a:pt x="84201" y="364971"/>
                  </a:lnTo>
                  <a:lnTo>
                    <a:pt x="74391" y="329180"/>
                  </a:lnTo>
                  <a:lnTo>
                    <a:pt x="53943" y="315722"/>
                  </a:lnTo>
                  <a:lnTo>
                    <a:pt x="27357" y="223979"/>
                  </a:lnTo>
                  <a:lnTo>
                    <a:pt x="0" y="179142"/>
                  </a:lnTo>
                  <a:lnTo>
                    <a:pt x="13145" y="149072"/>
                  </a:lnTo>
                  <a:lnTo>
                    <a:pt x="18215" y="108910"/>
                  </a:lnTo>
                  <a:lnTo>
                    <a:pt x="29576" y="94456"/>
                  </a:lnTo>
                  <a:lnTo>
                    <a:pt x="11159" y="74273"/>
                  </a:lnTo>
                  <a:lnTo>
                    <a:pt x="16185" y="38599"/>
                  </a:lnTo>
                  <a:lnTo>
                    <a:pt x="8261" y="21822"/>
                  </a:lnTo>
                  <a:lnTo>
                    <a:pt x="27523" y="17465"/>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4" name="Illinois">
              <a:extLst>
                <a:ext uri="{FF2B5EF4-FFF2-40B4-BE49-F238E27FC236}">
                  <a16:creationId xmlns:a16="http://schemas.microsoft.com/office/drawing/2014/main" id="{C498E6BA-50BD-EFAA-9300-0D4EB44C4AEE}"/>
                </a:ext>
              </a:extLst>
            </p:cNvPr>
            <p:cNvSpPr/>
            <p:nvPr/>
          </p:nvSpPr>
          <p:spPr>
            <a:xfrm>
              <a:off x="5166359" y="2866676"/>
              <a:ext cx="434851" cy="1032320"/>
            </a:xfrm>
            <a:custGeom>
              <a:avLst/>
              <a:gdLst/>
              <a:ahLst/>
              <a:cxnLst/>
              <a:rect l="0" t="0" r="639937" b="1139390"/>
              <a:pathLst>
                <a:path w="639937" h="1139390">
                  <a:moveTo>
                    <a:pt x="106350" y="26674"/>
                  </a:moveTo>
                  <a:lnTo>
                    <a:pt x="380833" y="11853"/>
                  </a:lnTo>
                  <a:lnTo>
                    <a:pt x="526747" y="0"/>
                  </a:lnTo>
                  <a:lnTo>
                    <a:pt x="525241" y="39383"/>
                  </a:lnTo>
                  <a:lnTo>
                    <a:pt x="551996" y="83057"/>
                  </a:lnTo>
                  <a:lnTo>
                    <a:pt x="582304" y="155582"/>
                  </a:lnTo>
                  <a:lnTo>
                    <a:pt x="624440" y="636339"/>
                  </a:lnTo>
                  <a:lnTo>
                    <a:pt x="610750" y="674683"/>
                  </a:lnTo>
                  <a:lnTo>
                    <a:pt x="634177" y="716483"/>
                  </a:lnTo>
                  <a:lnTo>
                    <a:pt x="639937" y="751978"/>
                  </a:lnTo>
                  <a:lnTo>
                    <a:pt x="622868" y="782757"/>
                  </a:lnTo>
                  <a:lnTo>
                    <a:pt x="620095" y="810008"/>
                  </a:lnTo>
                  <a:lnTo>
                    <a:pt x="595563" y="856027"/>
                  </a:lnTo>
                  <a:lnTo>
                    <a:pt x="577795" y="860921"/>
                  </a:lnTo>
                  <a:lnTo>
                    <a:pt x="584282" y="886245"/>
                  </a:lnTo>
                  <a:lnTo>
                    <a:pt x="573071" y="897321"/>
                  </a:lnTo>
                  <a:lnTo>
                    <a:pt x="567611" y="946153"/>
                  </a:lnTo>
                  <a:lnTo>
                    <a:pt x="573927" y="959122"/>
                  </a:lnTo>
                  <a:lnTo>
                    <a:pt x="555554" y="989901"/>
                  </a:lnTo>
                  <a:lnTo>
                    <a:pt x="573289" y="1024421"/>
                  </a:lnTo>
                  <a:lnTo>
                    <a:pt x="509585" y="1048732"/>
                  </a:lnTo>
                  <a:lnTo>
                    <a:pt x="505166" y="1070446"/>
                  </a:lnTo>
                  <a:lnTo>
                    <a:pt x="522132" y="1096086"/>
                  </a:lnTo>
                  <a:lnTo>
                    <a:pt x="503358" y="1114439"/>
                  </a:lnTo>
                  <a:lnTo>
                    <a:pt x="442420" y="1087632"/>
                  </a:lnTo>
                  <a:lnTo>
                    <a:pt x="424251" y="1091226"/>
                  </a:lnTo>
                  <a:lnTo>
                    <a:pt x="402371" y="1128778"/>
                  </a:lnTo>
                  <a:lnTo>
                    <a:pt x="411058" y="1139390"/>
                  </a:lnTo>
                  <a:lnTo>
                    <a:pt x="385496" y="1138971"/>
                  </a:lnTo>
                  <a:lnTo>
                    <a:pt x="345608" y="1083316"/>
                  </a:lnTo>
                  <a:lnTo>
                    <a:pt x="357770" y="1068997"/>
                  </a:lnTo>
                  <a:lnTo>
                    <a:pt x="342017" y="1030754"/>
                  </a:lnTo>
                  <a:lnTo>
                    <a:pt x="339878" y="999439"/>
                  </a:lnTo>
                  <a:lnTo>
                    <a:pt x="285836" y="959223"/>
                  </a:lnTo>
                  <a:lnTo>
                    <a:pt x="268809" y="964811"/>
                  </a:lnTo>
                  <a:lnTo>
                    <a:pt x="249810" y="939054"/>
                  </a:lnTo>
                  <a:lnTo>
                    <a:pt x="200666" y="900499"/>
                  </a:lnTo>
                  <a:lnTo>
                    <a:pt x="199597" y="867997"/>
                  </a:lnTo>
                  <a:lnTo>
                    <a:pt x="223041" y="813800"/>
                  </a:lnTo>
                  <a:lnTo>
                    <a:pt x="217594" y="795042"/>
                  </a:lnTo>
                  <a:lnTo>
                    <a:pt x="231476" y="769482"/>
                  </a:lnTo>
                  <a:lnTo>
                    <a:pt x="208374" y="756300"/>
                  </a:lnTo>
                  <a:lnTo>
                    <a:pt x="173695" y="749378"/>
                  </a:lnTo>
                  <a:lnTo>
                    <a:pt x="156857" y="769434"/>
                  </a:lnTo>
                  <a:lnTo>
                    <a:pt x="144200" y="757802"/>
                  </a:lnTo>
                  <a:lnTo>
                    <a:pt x="130223" y="691232"/>
                  </a:lnTo>
                  <a:lnTo>
                    <a:pt x="76091" y="650374"/>
                  </a:lnTo>
                  <a:lnTo>
                    <a:pt x="26047" y="600165"/>
                  </a:lnTo>
                  <a:lnTo>
                    <a:pt x="3641" y="538431"/>
                  </a:lnTo>
                  <a:lnTo>
                    <a:pt x="0" y="497112"/>
                  </a:lnTo>
                  <a:lnTo>
                    <a:pt x="12019" y="467384"/>
                  </a:lnTo>
                  <a:lnTo>
                    <a:pt x="12743" y="430351"/>
                  </a:lnTo>
                  <a:lnTo>
                    <a:pt x="54180" y="405861"/>
                  </a:lnTo>
                  <a:lnTo>
                    <a:pt x="56731" y="374339"/>
                  </a:lnTo>
                  <a:lnTo>
                    <a:pt x="75628" y="353172"/>
                  </a:lnTo>
                  <a:lnTo>
                    <a:pt x="76216" y="317272"/>
                  </a:lnTo>
                  <a:lnTo>
                    <a:pt x="49862" y="289514"/>
                  </a:lnTo>
                  <a:lnTo>
                    <a:pt x="57920" y="253243"/>
                  </a:lnTo>
                  <a:lnTo>
                    <a:pt x="115914" y="240014"/>
                  </a:lnTo>
                  <a:lnTo>
                    <a:pt x="161354" y="211609"/>
                  </a:lnTo>
                  <a:lnTo>
                    <a:pt x="164416" y="180052"/>
                  </a:lnTo>
                  <a:lnTo>
                    <a:pt x="183289" y="165463"/>
                  </a:lnTo>
                  <a:lnTo>
                    <a:pt x="186617" y="126049"/>
                  </a:lnTo>
                  <a:lnTo>
                    <a:pt x="180953" y="100637"/>
                  </a:lnTo>
                  <a:lnTo>
                    <a:pt x="146305" y="82569"/>
                  </a:lnTo>
                  <a:lnTo>
                    <a:pt x="140984" y="6161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5" name="Wisconsin">
              <a:extLst>
                <a:ext uri="{FF2B5EF4-FFF2-40B4-BE49-F238E27FC236}">
                  <a16:creationId xmlns:a16="http://schemas.microsoft.com/office/drawing/2014/main" id="{765DCC1C-EE4C-DB8B-4F8A-4A0161C10751}"/>
                </a:ext>
              </a:extLst>
            </p:cNvPr>
            <p:cNvSpPr/>
            <p:nvPr/>
          </p:nvSpPr>
          <p:spPr>
            <a:xfrm>
              <a:off x="4998433" y="2075488"/>
              <a:ext cx="568054" cy="815355"/>
            </a:xfrm>
            <a:custGeom>
              <a:avLst/>
              <a:gdLst/>
              <a:ahLst/>
              <a:cxnLst/>
              <a:rect l="0" t="0" r="835963" b="899922"/>
              <a:pathLst>
                <a:path w="835963" h="899922">
                  <a:moveTo>
                    <a:pt x="338348" y="75067"/>
                  </a:moveTo>
                  <a:lnTo>
                    <a:pt x="365071" y="85664"/>
                  </a:lnTo>
                  <a:lnTo>
                    <a:pt x="382490" y="118979"/>
                  </a:lnTo>
                  <a:lnTo>
                    <a:pt x="529579" y="150144"/>
                  </a:lnTo>
                  <a:lnTo>
                    <a:pt x="591829" y="175478"/>
                  </a:lnTo>
                  <a:lnTo>
                    <a:pt x="609788" y="167405"/>
                  </a:lnTo>
                  <a:lnTo>
                    <a:pt x="671462" y="182429"/>
                  </a:lnTo>
                  <a:lnTo>
                    <a:pt x="689789" y="206488"/>
                  </a:lnTo>
                  <a:lnTo>
                    <a:pt x="721225" y="228293"/>
                  </a:lnTo>
                  <a:lnTo>
                    <a:pt x="722742" y="263808"/>
                  </a:lnTo>
                  <a:lnTo>
                    <a:pt x="711931" y="292599"/>
                  </a:lnTo>
                  <a:lnTo>
                    <a:pt x="745720" y="294124"/>
                  </a:lnTo>
                  <a:lnTo>
                    <a:pt x="735018" y="324052"/>
                  </a:lnTo>
                  <a:lnTo>
                    <a:pt x="758684" y="343164"/>
                  </a:lnTo>
                  <a:lnTo>
                    <a:pt x="755377" y="368005"/>
                  </a:lnTo>
                  <a:lnTo>
                    <a:pt x="728416" y="374822"/>
                  </a:lnTo>
                  <a:lnTo>
                    <a:pt x="708902" y="423363"/>
                  </a:lnTo>
                  <a:lnTo>
                    <a:pt x="702971" y="456241"/>
                  </a:lnTo>
                  <a:lnTo>
                    <a:pt x="719954" y="460389"/>
                  </a:lnTo>
                  <a:lnTo>
                    <a:pt x="740147" y="437435"/>
                  </a:lnTo>
                  <a:lnTo>
                    <a:pt x="760171" y="395485"/>
                  </a:lnTo>
                  <a:lnTo>
                    <a:pt x="788507" y="377317"/>
                  </a:lnTo>
                  <a:lnTo>
                    <a:pt x="807250" y="324261"/>
                  </a:lnTo>
                  <a:lnTo>
                    <a:pt x="835789" y="310433"/>
                  </a:lnTo>
                  <a:lnTo>
                    <a:pt x="835963" y="337202"/>
                  </a:lnTo>
                  <a:lnTo>
                    <a:pt x="817961" y="363449"/>
                  </a:lnTo>
                  <a:lnTo>
                    <a:pt x="785706" y="451280"/>
                  </a:lnTo>
                  <a:lnTo>
                    <a:pt x="778855" y="498830"/>
                  </a:lnTo>
                  <a:lnTo>
                    <a:pt x="782614" y="532035"/>
                  </a:lnTo>
                  <a:lnTo>
                    <a:pt x="768569" y="544463"/>
                  </a:lnTo>
                  <a:lnTo>
                    <a:pt x="759082" y="591150"/>
                  </a:lnTo>
                  <a:lnTo>
                    <a:pt x="767247" y="629598"/>
                  </a:lnTo>
                  <a:lnTo>
                    <a:pt x="756718" y="656257"/>
                  </a:lnTo>
                  <a:lnTo>
                    <a:pt x="744570" y="721117"/>
                  </a:lnTo>
                  <a:lnTo>
                    <a:pt x="752860" y="770813"/>
                  </a:lnTo>
                  <a:lnTo>
                    <a:pt x="774421" y="813780"/>
                  </a:lnTo>
                  <a:lnTo>
                    <a:pt x="773872" y="873248"/>
                  </a:lnTo>
                  <a:lnTo>
                    <a:pt x="627958" y="885102"/>
                  </a:lnTo>
                  <a:lnTo>
                    <a:pt x="353475" y="899922"/>
                  </a:lnTo>
                  <a:lnTo>
                    <a:pt x="341492" y="874861"/>
                  </a:lnTo>
                  <a:lnTo>
                    <a:pt x="287595" y="854274"/>
                  </a:lnTo>
                  <a:lnTo>
                    <a:pt x="274613" y="822518"/>
                  </a:lnTo>
                  <a:lnTo>
                    <a:pt x="267447" y="777058"/>
                  </a:lnTo>
                  <a:lnTo>
                    <a:pt x="283874" y="751631"/>
                  </a:lnTo>
                  <a:lnTo>
                    <a:pt x="261172" y="732686"/>
                  </a:lnTo>
                  <a:lnTo>
                    <a:pt x="258052" y="702689"/>
                  </a:lnTo>
                  <a:lnTo>
                    <a:pt x="248882" y="679701"/>
                  </a:lnTo>
                  <a:lnTo>
                    <a:pt x="251260" y="647211"/>
                  </a:lnTo>
                  <a:lnTo>
                    <a:pt x="221214" y="604056"/>
                  </a:lnTo>
                  <a:lnTo>
                    <a:pt x="197803" y="597354"/>
                  </a:lnTo>
                  <a:lnTo>
                    <a:pt x="154995" y="564712"/>
                  </a:lnTo>
                  <a:lnTo>
                    <a:pt x="146717" y="538320"/>
                  </a:lnTo>
                  <a:lnTo>
                    <a:pt x="101537" y="517902"/>
                  </a:lnTo>
                  <a:lnTo>
                    <a:pt x="85673" y="496246"/>
                  </a:lnTo>
                  <a:lnTo>
                    <a:pt x="55585" y="494033"/>
                  </a:lnTo>
                  <a:lnTo>
                    <a:pt x="16506" y="458665"/>
                  </a:lnTo>
                  <a:lnTo>
                    <a:pt x="24173" y="383875"/>
                  </a:lnTo>
                  <a:lnTo>
                    <a:pt x="19870" y="349562"/>
                  </a:lnTo>
                  <a:lnTo>
                    <a:pt x="35155" y="317918"/>
                  </a:lnTo>
                  <a:lnTo>
                    <a:pt x="16386" y="293021"/>
                  </a:lnTo>
                  <a:lnTo>
                    <a:pt x="0" y="291348"/>
                  </a:lnTo>
                  <a:lnTo>
                    <a:pt x="1380" y="262436"/>
                  </a:lnTo>
                  <a:lnTo>
                    <a:pt x="32403" y="218097"/>
                  </a:lnTo>
                  <a:lnTo>
                    <a:pt x="71935" y="199999"/>
                  </a:lnTo>
                  <a:lnTo>
                    <a:pt x="79946" y="187489"/>
                  </a:lnTo>
                  <a:lnTo>
                    <a:pt x="75284" y="67997"/>
                  </a:lnTo>
                  <a:lnTo>
                    <a:pt x="102864" y="50288"/>
                  </a:lnTo>
                  <a:lnTo>
                    <a:pt x="113915" y="58684"/>
                  </a:lnTo>
                  <a:lnTo>
                    <a:pt x="145309" y="59544"/>
                  </a:lnTo>
                  <a:lnTo>
                    <a:pt x="240475" y="20658"/>
                  </a:lnTo>
                  <a:lnTo>
                    <a:pt x="275227" y="0"/>
                  </a:lnTo>
                  <a:lnTo>
                    <a:pt x="288179" y="13679"/>
                  </a:lnTo>
                  <a:lnTo>
                    <a:pt x="270587" y="41214"/>
                  </a:lnTo>
                  <a:lnTo>
                    <a:pt x="318285" y="7290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6" name="Arkansas">
              <a:extLst>
                <a:ext uri="{FF2B5EF4-FFF2-40B4-BE49-F238E27FC236}">
                  <a16:creationId xmlns:a16="http://schemas.microsoft.com/office/drawing/2014/main" id="{63731193-DCBD-B460-F3AE-62A975C0141B}"/>
                </a:ext>
              </a:extLst>
            </p:cNvPr>
            <p:cNvSpPr/>
            <p:nvPr/>
          </p:nvSpPr>
          <p:spPr>
            <a:xfrm>
              <a:off x="4849926" y="3999090"/>
              <a:ext cx="539896" cy="667113"/>
            </a:xfrm>
            <a:custGeom>
              <a:avLst/>
              <a:gdLst/>
              <a:ahLst/>
              <a:cxnLst/>
              <a:rect l="0" t="0" r="794525" b="736305"/>
              <a:pathLst>
                <a:path w="794525" h="736305">
                  <a:moveTo>
                    <a:pt x="22979" y="25925"/>
                  </a:moveTo>
                  <a:lnTo>
                    <a:pt x="719875" y="0"/>
                  </a:lnTo>
                  <a:lnTo>
                    <a:pt x="736440" y="38268"/>
                  </a:lnTo>
                  <a:lnTo>
                    <a:pt x="713171" y="64403"/>
                  </a:lnTo>
                  <a:lnTo>
                    <a:pt x="689727" y="103974"/>
                  </a:lnTo>
                  <a:lnTo>
                    <a:pt x="794525" y="97409"/>
                  </a:lnTo>
                  <a:lnTo>
                    <a:pt x="791695" y="135769"/>
                  </a:lnTo>
                  <a:lnTo>
                    <a:pt x="768377" y="148509"/>
                  </a:lnTo>
                  <a:lnTo>
                    <a:pt x="765029" y="180152"/>
                  </a:lnTo>
                  <a:lnTo>
                    <a:pt x="736749" y="215596"/>
                  </a:lnTo>
                  <a:lnTo>
                    <a:pt x="742483" y="264610"/>
                  </a:lnTo>
                  <a:lnTo>
                    <a:pt x="728507" y="301367"/>
                  </a:lnTo>
                  <a:lnTo>
                    <a:pt x="712647" y="307933"/>
                  </a:lnTo>
                  <a:lnTo>
                    <a:pt x="723630" y="325217"/>
                  </a:lnTo>
                  <a:lnTo>
                    <a:pt x="698419" y="342423"/>
                  </a:lnTo>
                  <a:lnTo>
                    <a:pt x="688706" y="377750"/>
                  </a:lnTo>
                  <a:lnTo>
                    <a:pt x="672038" y="387679"/>
                  </a:lnTo>
                  <a:lnTo>
                    <a:pt x="677053" y="427745"/>
                  </a:lnTo>
                  <a:lnTo>
                    <a:pt x="647740" y="440602"/>
                  </a:lnTo>
                  <a:lnTo>
                    <a:pt x="649389" y="453958"/>
                  </a:lnTo>
                  <a:lnTo>
                    <a:pt x="616647" y="489346"/>
                  </a:lnTo>
                  <a:lnTo>
                    <a:pt x="627864" y="511150"/>
                  </a:lnTo>
                  <a:lnTo>
                    <a:pt x="599455" y="545131"/>
                  </a:lnTo>
                  <a:lnTo>
                    <a:pt x="576096" y="609020"/>
                  </a:lnTo>
                  <a:lnTo>
                    <a:pt x="606847" y="634310"/>
                  </a:lnTo>
                  <a:lnTo>
                    <a:pt x="593001" y="651812"/>
                  </a:lnTo>
                  <a:lnTo>
                    <a:pt x="604392" y="693746"/>
                  </a:lnTo>
                  <a:lnTo>
                    <a:pt x="592900" y="722303"/>
                  </a:lnTo>
                  <a:lnTo>
                    <a:pt x="180517" y="734633"/>
                  </a:lnTo>
                  <a:lnTo>
                    <a:pt x="107466" y="736305"/>
                  </a:lnTo>
                  <a:lnTo>
                    <a:pt x="105232" y="627928"/>
                  </a:lnTo>
                  <a:lnTo>
                    <a:pt x="81180" y="619461"/>
                  </a:lnTo>
                  <a:lnTo>
                    <a:pt x="48302" y="630118"/>
                  </a:lnTo>
                  <a:lnTo>
                    <a:pt x="30545" y="611403"/>
                  </a:lnTo>
                  <a:lnTo>
                    <a:pt x="33787" y="252086"/>
                  </a:lnTo>
                  <a:lnTo>
                    <a:pt x="0" y="2627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7" name="Alabama">
              <a:extLst>
                <a:ext uri="{FF2B5EF4-FFF2-40B4-BE49-F238E27FC236}">
                  <a16:creationId xmlns:a16="http://schemas.microsoft.com/office/drawing/2014/main" id="{9996B44F-A038-42C0-476A-99E14703105F}"/>
                </a:ext>
              </a:extLst>
            </p:cNvPr>
            <p:cNvSpPr/>
            <p:nvPr/>
          </p:nvSpPr>
          <p:spPr>
            <a:xfrm>
              <a:off x="5569478" y="4220811"/>
              <a:ext cx="419924" cy="901515"/>
            </a:xfrm>
            <a:custGeom>
              <a:avLst/>
              <a:gdLst/>
              <a:ahLst/>
              <a:cxnLst/>
              <a:rect l="0" t="0" r="617970" b="995018"/>
              <a:pathLst>
                <a:path w="617970" h="995018">
                  <a:moveTo>
                    <a:pt x="138236" y="25502"/>
                  </a:moveTo>
                  <a:lnTo>
                    <a:pt x="425667" y="0"/>
                  </a:lnTo>
                  <a:lnTo>
                    <a:pt x="473847" y="171442"/>
                  </a:lnTo>
                  <a:lnTo>
                    <a:pt x="543943" y="423378"/>
                  </a:lnTo>
                  <a:lnTo>
                    <a:pt x="569814" y="477730"/>
                  </a:lnTo>
                  <a:lnTo>
                    <a:pt x="592043" y="507740"/>
                  </a:lnTo>
                  <a:lnTo>
                    <a:pt x="586956" y="528557"/>
                  </a:lnTo>
                  <a:lnTo>
                    <a:pt x="607851" y="538475"/>
                  </a:lnTo>
                  <a:lnTo>
                    <a:pt x="582045" y="567319"/>
                  </a:lnTo>
                  <a:lnTo>
                    <a:pt x="585923" y="592700"/>
                  </a:lnTo>
                  <a:lnTo>
                    <a:pt x="574974" y="628764"/>
                  </a:lnTo>
                  <a:lnTo>
                    <a:pt x="598815" y="687740"/>
                  </a:lnTo>
                  <a:lnTo>
                    <a:pt x="592759" y="742281"/>
                  </a:lnTo>
                  <a:lnTo>
                    <a:pt x="617970" y="795426"/>
                  </a:lnTo>
                  <a:lnTo>
                    <a:pt x="533265" y="806168"/>
                  </a:lnTo>
                  <a:lnTo>
                    <a:pt x="170788" y="842332"/>
                  </a:lnTo>
                  <a:lnTo>
                    <a:pt x="167467" y="869451"/>
                  </a:lnTo>
                  <a:lnTo>
                    <a:pt x="209787" y="904776"/>
                  </a:lnTo>
                  <a:lnTo>
                    <a:pt x="206147" y="938620"/>
                  </a:lnTo>
                  <a:lnTo>
                    <a:pt x="220966" y="954031"/>
                  </a:lnTo>
                  <a:lnTo>
                    <a:pt x="197953" y="986257"/>
                  </a:lnTo>
                  <a:lnTo>
                    <a:pt x="174705" y="995018"/>
                  </a:lnTo>
                  <a:lnTo>
                    <a:pt x="127990" y="965581"/>
                  </a:lnTo>
                  <a:lnTo>
                    <a:pt x="118986" y="916104"/>
                  </a:lnTo>
                  <a:lnTo>
                    <a:pt x="105230" y="911685"/>
                  </a:lnTo>
                  <a:lnTo>
                    <a:pt x="92236" y="950735"/>
                  </a:lnTo>
                  <a:lnTo>
                    <a:pt x="89562" y="987787"/>
                  </a:lnTo>
                  <a:lnTo>
                    <a:pt x="43950" y="981465"/>
                  </a:lnTo>
                  <a:lnTo>
                    <a:pt x="6019" y="672771"/>
                  </a:lnTo>
                  <a:lnTo>
                    <a:pt x="13691" y="283358"/>
                  </a:lnTo>
                  <a:lnTo>
                    <a:pt x="18839" y="58394"/>
                  </a:lnTo>
                  <a:lnTo>
                    <a:pt x="0" y="3861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8" name="North Carolina">
              <a:extLst>
                <a:ext uri="{FF2B5EF4-FFF2-40B4-BE49-F238E27FC236}">
                  <a16:creationId xmlns:a16="http://schemas.microsoft.com/office/drawing/2014/main" id="{37A33CD9-C27A-43E2-B089-BFE9AFD3E247}"/>
                </a:ext>
              </a:extLst>
            </p:cNvPr>
            <p:cNvSpPr/>
            <p:nvPr/>
          </p:nvSpPr>
          <p:spPr>
            <a:xfrm>
              <a:off x="6000692" y="3704849"/>
              <a:ext cx="928912" cy="568443"/>
            </a:xfrm>
            <a:custGeom>
              <a:avLst/>
              <a:gdLst/>
              <a:ahLst/>
              <a:cxnLst/>
              <a:rect l="0" t="0" r="1367009" b="627401"/>
              <a:pathLst>
                <a:path w="1367009" h="627401">
                  <a:moveTo>
                    <a:pt x="495453" y="149311"/>
                  </a:moveTo>
                  <a:lnTo>
                    <a:pt x="604968" y="134859"/>
                  </a:lnTo>
                  <a:lnTo>
                    <a:pt x="729680" y="114669"/>
                  </a:lnTo>
                  <a:lnTo>
                    <a:pt x="1305811" y="0"/>
                  </a:lnTo>
                  <a:lnTo>
                    <a:pt x="1341238" y="76042"/>
                  </a:lnTo>
                  <a:lnTo>
                    <a:pt x="1295321" y="77881"/>
                  </a:lnTo>
                  <a:lnTo>
                    <a:pt x="1291344" y="89039"/>
                  </a:lnTo>
                  <a:lnTo>
                    <a:pt x="1239984" y="112469"/>
                  </a:lnTo>
                  <a:lnTo>
                    <a:pt x="1234441" y="125072"/>
                  </a:lnTo>
                  <a:lnTo>
                    <a:pt x="1199407" y="135767"/>
                  </a:lnTo>
                  <a:lnTo>
                    <a:pt x="1204091" y="149673"/>
                  </a:lnTo>
                  <a:lnTo>
                    <a:pt x="1245625" y="130748"/>
                  </a:lnTo>
                  <a:lnTo>
                    <a:pt x="1253561" y="138244"/>
                  </a:lnTo>
                  <a:lnTo>
                    <a:pt x="1299381" y="118257"/>
                  </a:lnTo>
                  <a:lnTo>
                    <a:pt x="1319033" y="133537"/>
                  </a:lnTo>
                  <a:lnTo>
                    <a:pt x="1346124" y="119691"/>
                  </a:lnTo>
                  <a:lnTo>
                    <a:pt x="1367009" y="165604"/>
                  </a:lnTo>
                  <a:lnTo>
                    <a:pt x="1362372" y="190675"/>
                  </a:lnTo>
                  <a:lnTo>
                    <a:pt x="1343599" y="197010"/>
                  </a:lnTo>
                  <a:lnTo>
                    <a:pt x="1313790" y="254903"/>
                  </a:lnTo>
                  <a:lnTo>
                    <a:pt x="1260651" y="268358"/>
                  </a:lnTo>
                  <a:lnTo>
                    <a:pt x="1258919" y="304174"/>
                  </a:lnTo>
                  <a:lnTo>
                    <a:pt x="1288934" y="333372"/>
                  </a:lnTo>
                  <a:lnTo>
                    <a:pt x="1308855" y="336055"/>
                  </a:lnTo>
                  <a:lnTo>
                    <a:pt x="1286046" y="399156"/>
                  </a:lnTo>
                  <a:lnTo>
                    <a:pt x="1255426" y="398642"/>
                  </a:lnTo>
                  <a:lnTo>
                    <a:pt x="1205099" y="414643"/>
                  </a:lnTo>
                  <a:lnTo>
                    <a:pt x="1172010" y="433870"/>
                  </a:lnTo>
                  <a:lnTo>
                    <a:pt x="1123561" y="483415"/>
                  </a:lnTo>
                  <a:lnTo>
                    <a:pt x="1088755" y="542640"/>
                  </a:lnTo>
                  <a:lnTo>
                    <a:pt x="1077717" y="610835"/>
                  </a:lnTo>
                  <a:lnTo>
                    <a:pt x="1040846" y="603071"/>
                  </a:lnTo>
                  <a:lnTo>
                    <a:pt x="983985" y="627401"/>
                  </a:lnTo>
                  <a:lnTo>
                    <a:pt x="764259" y="469073"/>
                  </a:lnTo>
                  <a:lnTo>
                    <a:pt x="580963" y="496350"/>
                  </a:lnTo>
                  <a:lnTo>
                    <a:pt x="579891" y="472710"/>
                  </a:lnTo>
                  <a:lnTo>
                    <a:pt x="549466" y="442446"/>
                  </a:lnTo>
                  <a:lnTo>
                    <a:pt x="534502" y="457301"/>
                  </a:lnTo>
                  <a:lnTo>
                    <a:pt x="530279" y="436431"/>
                  </a:lnTo>
                  <a:lnTo>
                    <a:pt x="328660" y="456889"/>
                  </a:lnTo>
                  <a:lnTo>
                    <a:pt x="285260" y="471055"/>
                  </a:lnTo>
                  <a:lnTo>
                    <a:pt x="253158" y="494815"/>
                  </a:lnTo>
                  <a:lnTo>
                    <a:pt x="198758" y="515903"/>
                  </a:lnTo>
                  <a:lnTo>
                    <a:pt x="116085" y="530348"/>
                  </a:lnTo>
                  <a:lnTo>
                    <a:pt x="1441" y="543810"/>
                  </a:lnTo>
                  <a:lnTo>
                    <a:pt x="0" y="495475"/>
                  </a:lnTo>
                  <a:lnTo>
                    <a:pt x="31553" y="487021"/>
                  </a:lnTo>
                  <a:lnTo>
                    <a:pt x="39812" y="452114"/>
                  </a:lnTo>
                  <a:lnTo>
                    <a:pt x="75959" y="416998"/>
                  </a:lnTo>
                  <a:lnTo>
                    <a:pt x="120186" y="410082"/>
                  </a:lnTo>
                  <a:lnTo>
                    <a:pt x="155910" y="373666"/>
                  </a:lnTo>
                  <a:lnTo>
                    <a:pt x="195975" y="356899"/>
                  </a:lnTo>
                  <a:lnTo>
                    <a:pt x="224965" y="306499"/>
                  </a:lnTo>
                  <a:lnTo>
                    <a:pt x="245110" y="290086"/>
                  </a:lnTo>
                  <a:lnTo>
                    <a:pt x="252344" y="309430"/>
                  </a:lnTo>
                  <a:lnTo>
                    <a:pt x="310121" y="261495"/>
                  </a:lnTo>
                  <a:lnTo>
                    <a:pt x="340261" y="264991"/>
                  </a:lnTo>
                  <a:lnTo>
                    <a:pt x="354845" y="224307"/>
                  </a:lnTo>
                  <a:lnTo>
                    <a:pt x="383134" y="209856"/>
                  </a:lnTo>
                  <a:lnTo>
                    <a:pt x="382906" y="16115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9" name="New York">
              <a:extLst>
                <a:ext uri="{FF2B5EF4-FFF2-40B4-BE49-F238E27FC236}">
                  <a16:creationId xmlns:a16="http://schemas.microsoft.com/office/drawing/2014/main" id="{5F58F378-9412-91FD-0E27-A3669AAD4B55}"/>
                </a:ext>
              </a:extLst>
            </p:cNvPr>
            <p:cNvSpPr/>
            <p:nvPr/>
          </p:nvSpPr>
          <p:spPr>
            <a:xfrm>
              <a:off x="6333963" y="2101208"/>
              <a:ext cx="802315" cy="821080"/>
            </a:xfrm>
            <a:custGeom>
              <a:avLst/>
              <a:gdLst/>
              <a:ahLst/>
              <a:cxnLst/>
              <a:rect l="0" t="0" r="1180705" b="906241"/>
              <a:pathLst>
                <a:path w="1180705" h="906241">
                  <a:moveTo>
                    <a:pt x="804284" y="0"/>
                  </a:moveTo>
                  <a:lnTo>
                    <a:pt x="815788" y="40682"/>
                  </a:lnTo>
                  <a:lnTo>
                    <a:pt x="817062" y="79292"/>
                  </a:lnTo>
                  <a:lnTo>
                    <a:pt x="838775" y="111808"/>
                  </a:lnTo>
                  <a:lnTo>
                    <a:pt x="844144" y="150604"/>
                  </a:lnTo>
                  <a:lnTo>
                    <a:pt x="837658" y="194584"/>
                  </a:lnTo>
                  <a:lnTo>
                    <a:pt x="863175" y="245730"/>
                  </a:lnTo>
                  <a:lnTo>
                    <a:pt x="859355" y="263863"/>
                  </a:lnTo>
                  <a:lnTo>
                    <a:pt x="889810" y="290883"/>
                  </a:lnTo>
                  <a:lnTo>
                    <a:pt x="918435" y="428630"/>
                  </a:lnTo>
                  <a:lnTo>
                    <a:pt x="924240" y="445605"/>
                  </a:lnTo>
                  <a:lnTo>
                    <a:pt x="921024" y="584352"/>
                  </a:lnTo>
                  <a:lnTo>
                    <a:pt x="926041" y="591191"/>
                  </a:lnTo>
                  <a:lnTo>
                    <a:pt x="952610" y="743557"/>
                  </a:lnTo>
                  <a:lnTo>
                    <a:pt x="967007" y="757353"/>
                  </a:lnTo>
                  <a:lnTo>
                    <a:pt x="935957" y="787827"/>
                  </a:lnTo>
                  <a:lnTo>
                    <a:pt x="951922" y="808177"/>
                  </a:lnTo>
                  <a:lnTo>
                    <a:pt x="1018910" y="809248"/>
                  </a:lnTo>
                  <a:lnTo>
                    <a:pt x="1028907" y="794124"/>
                  </a:lnTo>
                  <a:lnTo>
                    <a:pt x="1082975" y="780752"/>
                  </a:lnTo>
                  <a:lnTo>
                    <a:pt x="1108755" y="767374"/>
                  </a:lnTo>
                  <a:lnTo>
                    <a:pt x="1145846" y="724502"/>
                  </a:lnTo>
                  <a:lnTo>
                    <a:pt x="1154869" y="746457"/>
                  </a:lnTo>
                  <a:lnTo>
                    <a:pt x="1180705" y="750242"/>
                  </a:lnTo>
                  <a:lnTo>
                    <a:pt x="1134161" y="793293"/>
                  </a:lnTo>
                  <a:lnTo>
                    <a:pt x="1030837" y="865111"/>
                  </a:lnTo>
                  <a:lnTo>
                    <a:pt x="985036" y="885428"/>
                  </a:lnTo>
                  <a:lnTo>
                    <a:pt x="952816" y="890838"/>
                  </a:lnTo>
                  <a:lnTo>
                    <a:pt x="931555" y="906241"/>
                  </a:lnTo>
                  <a:lnTo>
                    <a:pt x="910834" y="876616"/>
                  </a:lnTo>
                  <a:lnTo>
                    <a:pt x="915027" y="814662"/>
                  </a:lnTo>
                  <a:lnTo>
                    <a:pt x="859080" y="797913"/>
                  </a:lnTo>
                  <a:lnTo>
                    <a:pt x="781256" y="769918"/>
                  </a:lnTo>
                  <a:lnTo>
                    <a:pt x="771581" y="757204"/>
                  </a:lnTo>
                  <a:lnTo>
                    <a:pt x="748784" y="761223"/>
                  </a:lnTo>
                  <a:lnTo>
                    <a:pt x="714624" y="733357"/>
                  </a:lnTo>
                  <a:lnTo>
                    <a:pt x="711238" y="703169"/>
                  </a:lnTo>
                  <a:lnTo>
                    <a:pt x="688484" y="684189"/>
                  </a:lnTo>
                  <a:lnTo>
                    <a:pt x="677510" y="687774"/>
                  </a:lnTo>
                  <a:lnTo>
                    <a:pt x="655461" y="664024"/>
                  </a:lnTo>
                  <a:lnTo>
                    <a:pt x="9311" y="790977"/>
                  </a:lnTo>
                  <a:lnTo>
                    <a:pt x="569" y="740306"/>
                  </a:lnTo>
                  <a:lnTo>
                    <a:pt x="0" y="737002"/>
                  </a:lnTo>
                  <a:lnTo>
                    <a:pt x="79757" y="663983"/>
                  </a:lnTo>
                  <a:lnTo>
                    <a:pt x="89200" y="633914"/>
                  </a:lnTo>
                  <a:lnTo>
                    <a:pt x="114521" y="610028"/>
                  </a:lnTo>
                  <a:lnTo>
                    <a:pt x="97183" y="578002"/>
                  </a:lnTo>
                  <a:lnTo>
                    <a:pt x="84067" y="573570"/>
                  </a:lnTo>
                  <a:lnTo>
                    <a:pt x="65439" y="520227"/>
                  </a:lnTo>
                  <a:lnTo>
                    <a:pt x="145798" y="481687"/>
                  </a:lnTo>
                  <a:lnTo>
                    <a:pt x="220959" y="468601"/>
                  </a:lnTo>
                  <a:lnTo>
                    <a:pt x="251984" y="468289"/>
                  </a:lnTo>
                  <a:lnTo>
                    <a:pt x="288617" y="483862"/>
                  </a:lnTo>
                  <a:lnTo>
                    <a:pt x="307404" y="471052"/>
                  </a:lnTo>
                  <a:lnTo>
                    <a:pt x="369909" y="459645"/>
                  </a:lnTo>
                  <a:lnTo>
                    <a:pt x="404801" y="437705"/>
                  </a:lnTo>
                  <a:lnTo>
                    <a:pt x="437385" y="393352"/>
                  </a:lnTo>
                  <a:lnTo>
                    <a:pt x="463031" y="386827"/>
                  </a:lnTo>
                  <a:lnTo>
                    <a:pt x="452303" y="332117"/>
                  </a:lnTo>
                  <a:lnTo>
                    <a:pt x="458869" y="297695"/>
                  </a:lnTo>
                  <a:lnTo>
                    <a:pt x="422361" y="282620"/>
                  </a:lnTo>
                  <a:lnTo>
                    <a:pt x="424092" y="256081"/>
                  </a:lnTo>
                  <a:lnTo>
                    <a:pt x="473500" y="210301"/>
                  </a:lnTo>
                  <a:lnTo>
                    <a:pt x="488037" y="176429"/>
                  </a:lnTo>
                  <a:lnTo>
                    <a:pt x="541241" y="95322"/>
                  </a:lnTo>
                  <a:lnTo>
                    <a:pt x="597262" y="47455"/>
                  </a:lnTo>
                  <a:lnTo>
                    <a:pt x="693228" y="31059"/>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0" name="Mississippi">
              <a:extLst>
                <a:ext uri="{FF2B5EF4-FFF2-40B4-BE49-F238E27FC236}">
                  <a16:creationId xmlns:a16="http://schemas.microsoft.com/office/drawing/2014/main" id="{904CA148-21D2-2C71-3687-952386D12B1D}"/>
                </a:ext>
              </a:extLst>
            </p:cNvPr>
            <p:cNvSpPr/>
            <p:nvPr/>
          </p:nvSpPr>
          <p:spPr>
            <a:xfrm>
              <a:off x="5209843" y="4255793"/>
              <a:ext cx="389500" cy="901634"/>
            </a:xfrm>
            <a:custGeom>
              <a:avLst/>
              <a:gdLst/>
              <a:ahLst/>
              <a:cxnLst/>
              <a:rect l="0" t="0" r="573198" b="995150"/>
              <a:pathLst>
                <a:path w="573198" h="995150">
                  <a:moveTo>
                    <a:pt x="485209" y="3558"/>
                  </a:moveTo>
                  <a:lnTo>
                    <a:pt x="529247" y="0"/>
                  </a:lnTo>
                  <a:lnTo>
                    <a:pt x="548087" y="19784"/>
                  </a:lnTo>
                  <a:lnTo>
                    <a:pt x="542939" y="244748"/>
                  </a:lnTo>
                  <a:lnTo>
                    <a:pt x="535267" y="634161"/>
                  </a:lnTo>
                  <a:lnTo>
                    <a:pt x="573198" y="942855"/>
                  </a:lnTo>
                  <a:lnTo>
                    <a:pt x="554839" y="953241"/>
                  </a:lnTo>
                  <a:lnTo>
                    <a:pt x="512538" y="952069"/>
                  </a:lnTo>
                  <a:lnTo>
                    <a:pt x="494371" y="940065"/>
                  </a:lnTo>
                  <a:lnTo>
                    <a:pt x="453090" y="952048"/>
                  </a:lnTo>
                  <a:lnTo>
                    <a:pt x="396535" y="979481"/>
                  </a:lnTo>
                  <a:lnTo>
                    <a:pt x="379372" y="995150"/>
                  </a:lnTo>
                  <a:lnTo>
                    <a:pt x="356927" y="975494"/>
                  </a:lnTo>
                  <a:lnTo>
                    <a:pt x="348027" y="942651"/>
                  </a:lnTo>
                  <a:lnTo>
                    <a:pt x="316557" y="900120"/>
                  </a:lnTo>
                  <a:lnTo>
                    <a:pt x="329275" y="832358"/>
                  </a:lnTo>
                  <a:lnTo>
                    <a:pt x="2504" y="850627"/>
                  </a:lnTo>
                  <a:lnTo>
                    <a:pt x="14148" y="835596"/>
                  </a:lnTo>
                  <a:lnTo>
                    <a:pt x="0" y="796110"/>
                  </a:lnTo>
                  <a:lnTo>
                    <a:pt x="20673" y="792916"/>
                  </a:lnTo>
                  <a:lnTo>
                    <a:pt x="19972" y="718200"/>
                  </a:lnTo>
                  <a:lnTo>
                    <a:pt x="37108" y="721843"/>
                  </a:lnTo>
                  <a:lnTo>
                    <a:pt x="45210" y="675681"/>
                  </a:lnTo>
                  <a:lnTo>
                    <a:pt x="84031" y="644695"/>
                  </a:lnTo>
                  <a:lnTo>
                    <a:pt x="102146" y="596830"/>
                  </a:lnTo>
                  <a:lnTo>
                    <a:pt x="95250" y="536841"/>
                  </a:lnTo>
                  <a:lnTo>
                    <a:pt x="68842" y="512497"/>
                  </a:lnTo>
                  <a:lnTo>
                    <a:pt x="68588" y="471138"/>
                  </a:lnTo>
                  <a:lnTo>
                    <a:pt x="80160" y="461595"/>
                  </a:lnTo>
                  <a:lnTo>
                    <a:pt x="63238" y="438976"/>
                  </a:lnTo>
                  <a:lnTo>
                    <a:pt x="74730" y="410419"/>
                  </a:lnTo>
                  <a:lnTo>
                    <a:pt x="63338" y="368485"/>
                  </a:lnTo>
                  <a:lnTo>
                    <a:pt x="77184" y="350983"/>
                  </a:lnTo>
                  <a:lnTo>
                    <a:pt x="46434" y="325693"/>
                  </a:lnTo>
                  <a:lnTo>
                    <a:pt x="69793" y="261804"/>
                  </a:lnTo>
                  <a:lnTo>
                    <a:pt x="98202" y="227823"/>
                  </a:lnTo>
                  <a:lnTo>
                    <a:pt x="86985" y="206019"/>
                  </a:lnTo>
                  <a:lnTo>
                    <a:pt x="119727" y="170631"/>
                  </a:lnTo>
                  <a:lnTo>
                    <a:pt x="118077" y="157275"/>
                  </a:lnTo>
                  <a:lnTo>
                    <a:pt x="147391" y="144419"/>
                  </a:lnTo>
                  <a:lnTo>
                    <a:pt x="142376" y="104352"/>
                  </a:lnTo>
                  <a:lnTo>
                    <a:pt x="159044" y="94423"/>
                  </a:lnTo>
                  <a:lnTo>
                    <a:pt x="168757" y="59096"/>
                  </a:lnTo>
                  <a:lnTo>
                    <a:pt x="193968" y="41890"/>
                  </a:lnTo>
                  <a:lnTo>
                    <a:pt x="182984" y="2460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1" name="Louisiana">
              <a:extLst>
                <a:ext uri="{FF2B5EF4-FFF2-40B4-BE49-F238E27FC236}">
                  <a16:creationId xmlns:a16="http://schemas.microsoft.com/office/drawing/2014/main" id="{11A72C1D-38BC-8DBD-420A-78B6B43AC539}"/>
                </a:ext>
              </a:extLst>
            </p:cNvPr>
            <p:cNvSpPr/>
            <p:nvPr/>
          </p:nvSpPr>
          <p:spPr>
            <a:xfrm>
              <a:off x="4922952" y="4653518"/>
              <a:ext cx="616542" cy="717239"/>
            </a:xfrm>
            <a:custGeom>
              <a:avLst/>
              <a:gdLst/>
              <a:ahLst/>
              <a:cxnLst/>
              <a:rect l="0" t="0" r="907318" b="791630"/>
              <a:pathLst>
                <a:path w="907318" h="791630">
                  <a:moveTo>
                    <a:pt x="73051" y="12329"/>
                  </a:moveTo>
                  <a:lnTo>
                    <a:pt x="485434" y="0"/>
                  </a:lnTo>
                  <a:lnTo>
                    <a:pt x="502356" y="22618"/>
                  </a:lnTo>
                  <a:lnTo>
                    <a:pt x="490784" y="32161"/>
                  </a:lnTo>
                  <a:lnTo>
                    <a:pt x="491038" y="73520"/>
                  </a:lnTo>
                  <a:lnTo>
                    <a:pt x="517446" y="97864"/>
                  </a:lnTo>
                  <a:lnTo>
                    <a:pt x="524343" y="157853"/>
                  </a:lnTo>
                  <a:lnTo>
                    <a:pt x="506227" y="205718"/>
                  </a:lnTo>
                  <a:lnTo>
                    <a:pt x="467407" y="236705"/>
                  </a:lnTo>
                  <a:lnTo>
                    <a:pt x="459304" y="282867"/>
                  </a:lnTo>
                  <a:lnTo>
                    <a:pt x="442168" y="279223"/>
                  </a:lnTo>
                  <a:lnTo>
                    <a:pt x="442869" y="353940"/>
                  </a:lnTo>
                  <a:lnTo>
                    <a:pt x="422196" y="357133"/>
                  </a:lnTo>
                  <a:lnTo>
                    <a:pt x="436344" y="396619"/>
                  </a:lnTo>
                  <a:lnTo>
                    <a:pt x="424700" y="411650"/>
                  </a:lnTo>
                  <a:lnTo>
                    <a:pt x="751471" y="393381"/>
                  </a:lnTo>
                  <a:lnTo>
                    <a:pt x="738753" y="461144"/>
                  </a:lnTo>
                  <a:lnTo>
                    <a:pt x="770223" y="503674"/>
                  </a:lnTo>
                  <a:lnTo>
                    <a:pt x="779123" y="536518"/>
                  </a:lnTo>
                  <a:lnTo>
                    <a:pt x="801568" y="556173"/>
                  </a:lnTo>
                  <a:lnTo>
                    <a:pt x="751745" y="587346"/>
                  </a:lnTo>
                  <a:lnTo>
                    <a:pt x="749210" y="607556"/>
                  </a:lnTo>
                  <a:lnTo>
                    <a:pt x="792297" y="618067"/>
                  </a:lnTo>
                  <a:lnTo>
                    <a:pt x="808324" y="584678"/>
                  </a:lnTo>
                  <a:lnTo>
                    <a:pt x="846985" y="614289"/>
                  </a:lnTo>
                  <a:lnTo>
                    <a:pt x="845906" y="639978"/>
                  </a:lnTo>
                  <a:lnTo>
                    <a:pt x="825535" y="652537"/>
                  </a:lnTo>
                  <a:lnTo>
                    <a:pt x="785441" y="645248"/>
                  </a:lnTo>
                  <a:lnTo>
                    <a:pt x="791513" y="663764"/>
                  </a:lnTo>
                  <a:lnTo>
                    <a:pt x="779955" y="693468"/>
                  </a:lnTo>
                  <a:lnTo>
                    <a:pt x="815432" y="716663"/>
                  </a:lnTo>
                  <a:lnTo>
                    <a:pt x="870034" y="720626"/>
                  </a:lnTo>
                  <a:lnTo>
                    <a:pt x="891518" y="749109"/>
                  </a:lnTo>
                  <a:lnTo>
                    <a:pt x="907318" y="752400"/>
                  </a:lnTo>
                  <a:lnTo>
                    <a:pt x="881736" y="788738"/>
                  </a:lnTo>
                  <a:lnTo>
                    <a:pt x="850248" y="784308"/>
                  </a:lnTo>
                  <a:lnTo>
                    <a:pt x="821649" y="750715"/>
                  </a:lnTo>
                  <a:lnTo>
                    <a:pt x="755619" y="736218"/>
                  </a:lnTo>
                  <a:lnTo>
                    <a:pt x="753395" y="701885"/>
                  </a:lnTo>
                  <a:lnTo>
                    <a:pt x="722265" y="714994"/>
                  </a:lnTo>
                  <a:lnTo>
                    <a:pt x="726009" y="743669"/>
                  </a:lnTo>
                  <a:lnTo>
                    <a:pt x="713157" y="771150"/>
                  </a:lnTo>
                  <a:lnTo>
                    <a:pt x="690184" y="777006"/>
                  </a:lnTo>
                  <a:lnTo>
                    <a:pt x="670962" y="748157"/>
                  </a:lnTo>
                  <a:lnTo>
                    <a:pt x="630280" y="749425"/>
                  </a:lnTo>
                  <a:lnTo>
                    <a:pt x="617522" y="781262"/>
                  </a:lnTo>
                  <a:lnTo>
                    <a:pt x="590875" y="791630"/>
                  </a:lnTo>
                  <a:lnTo>
                    <a:pt x="560788" y="774368"/>
                  </a:lnTo>
                  <a:lnTo>
                    <a:pt x="537428" y="773370"/>
                  </a:lnTo>
                  <a:lnTo>
                    <a:pt x="512642" y="724636"/>
                  </a:lnTo>
                  <a:lnTo>
                    <a:pt x="471982" y="704406"/>
                  </a:lnTo>
                  <a:lnTo>
                    <a:pt x="456706" y="708465"/>
                  </a:lnTo>
                  <a:lnTo>
                    <a:pt x="439326" y="667033"/>
                  </a:lnTo>
                  <a:lnTo>
                    <a:pt x="393369" y="674648"/>
                  </a:lnTo>
                  <a:lnTo>
                    <a:pt x="391302" y="649166"/>
                  </a:lnTo>
                  <a:lnTo>
                    <a:pt x="347107" y="675477"/>
                  </a:lnTo>
                  <a:lnTo>
                    <a:pt x="353656" y="694104"/>
                  </a:lnTo>
                  <a:lnTo>
                    <a:pt x="319642" y="713239"/>
                  </a:lnTo>
                  <a:lnTo>
                    <a:pt x="265281" y="706375"/>
                  </a:lnTo>
                  <a:lnTo>
                    <a:pt x="201691" y="680743"/>
                  </a:lnTo>
                  <a:lnTo>
                    <a:pt x="157027" y="669883"/>
                  </a:lnTo>
                  <a:lnTo>
                    <a:pt x="61963" y="682388"/>
                  </a:lnTo>
                  <a:lnTo>
                    <a:pt x="49618" y="690450"/>
                  </a:lnTo>
                  <a:lnTo>
                    <a:pt x="33762" y="670806"/>
                  </a:lnTo>
                  <a:lnTo>
                    <a:pt x="73397" y="597644"/>
                  </a:lnTo>
                  <a:lnTo>
                    <a:pt x="59066" y="559061"/>
                  </a:lnTo>
                  <a:lnTo>
                    <a:pt x="70983" y="537640"/>
                  </a:lnTo>
                  <a:lnTo>
                    <a:pt x="64589" y="509974"/>
                  </a:lnTo>
                  <a:lnTo>
                    <a:pt x="81222" y="488421"/>
                  </a:lnTo>
                  <a:lnTo>
                    <a:pt x="97950" y="435662"/>
                  </a:lnTo>
                  <a:lnTo>
                    <a:pt x="93980" y="392321"/>
                  </a:lnTo>
                  <a:lnTo>
                    <a:pt x="44757" y="311047"/>
                  </a:lnTo>
                  <a:lnTo>
                    <a:pt x="42793" y="266487"/>
                  </a:lnTo>
                  <a:lnTo>
                    <a:pt x="4301" y="222706"/>
                  </a:lnTo>
                  <a:lnTo>
                    <a:pt x="0" y="1400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2" name="Pennsylvania">
              <a:extLst>
                <a:ext uri="{FF2B5EF4-FFF2-40B4-BE49-F238E27FC236}">
                  <a16:creationId xmlns:a16="http://schemas.microsoft.com/office/drawing/2014/main" id="{4B5AED01-0A07-377B-3D27-9FF715BE9E2C}"/>
                </a:ext>
              </a:extLst>
            </p:cNvPr>
            <p:cNvSpPr/>
            <p:nvPr/>
          </p:nvSpPr>
          <p:spPr>
            <a:xfrm>
              <a:off x="6265039" y="2702833"/>
              <a:ext cx="627350" cy="548356"/>
            </a:xfrm>
            <a:custGeom>
              <a:avLst/>
              <a:gdLst/>
              <a:ahLst/>
              <a:cxnLst/>
              <a:rect l="0" t="0" r="923224" b="605230"/>
              <a:pathLst>
                <a:path w="923224" h="605230">
                  <a:moveTo>
                    <a:pt x="101999" y="76282"/>
                  </a:moveTo>
                  <a:lnTo>
                    <a:pt x="110741" y="126953"/>
                  </a:lnTo>
                  <a:lnTo>
                    <a:pt x="756890" y="0"/>
                  </a:lnTo>
                  <a:lnTo>
                    <a:pt x="778940" y="23750"/>
                  </a:lnTo>
                  <a:lnTo>
                    <a:pt x="789913" y="20165"/>
                  </a:lnTo>
                  <a:lnTo>
                    <a:pt x="812667" y="39145"/>
                  </a:lnTo>
                  <a:lnTo>
                    <a:pt x="816054" y="69333"/>
                  </a:lnTo>
                  <a:lnTo>
                    <a:pt x="850214" y="97199"/>
                  </a:lnTo>
                  <a:lnTo>
                    <a:pt x="873011" y="93180"/>
                  </a:lnTo>
                  <a:lnTo>
                    <a:pt x="882685" y="105894"/>
                  </a:lnTo>
                  <a:lnTo>
                    <a:pt x="866553" y="124477"/>
                  </a:lnTo>
                  <a:lnTo>
                    <a:pt x="863414" y="148134"/>
                  </a:lnTo>
                  <a:lnTo>
                    <a:pt x="835478" y="197996"/>
                  </a:lnTo>
                  <a:lnTo>
                    <a:pt x="852296" y="216030"/>
                  </a:lnTo>
                  <a:lnTo>
                    <a:pt x="837323" y="256079"/>
                  </a:lnTo>
                  <a:lnTo>
                    <a:pt x="844058" y="278669"/>
                  </a:lnTo>
                  <a:lnTo>
                    <a:pt x="864289" y="281039"/>
                  </a:lnTo>
                  <a:lnTo>
                    <a:pt x="871551" y="305807"/>
                  </a:lnTo>
                  <a:lnTo>
                    <a:pt x="923224" y="336633"/>
                  </a:lnTo>
                  <a:lnTo>
                    <a:pt x="919811" y="355784"/>
                  </a:lnTo>
                  <a:lnTo>
                    <a:pt x="881174" y="398919"/>
                  </a:lnTo>
                  <a:lnTo>
                    <a:pt x="882119" y="414778"/>
                  </a:lnTo>
                  <a:lnTo>
                    <a:pt x="845353" y="440135"/>
                  </a:lnTo>
                  <a:lnTo>
                    <a:pt x="813620" y="441348"/>
                  </a:lnTo>
                  <a:lnTo>
                    <a:pt x="792761" y="468801"/>
                  </a:lnTo>
                  <a:lnTo>
                    <a:pt x="233246" y="578297"/>
                  </a:lnTo>
                  <a:lnTo>
                    <a:pt x="74791" y="605230"/>
                  </a:lnTo>
                  <a:lnTo>
                    <a:pt x="44456" y="420650"/>
                  </a:lnTo>
                  <a:lnTo>
                    <a:pt x="0" y="150140"/>
                  </a:lnTo>
                  <a:lnTo>
                    <a:pt x="0" y="150140"/>
                  </a:lnTo>
                  <a:lnTo>
                    <a:pt x="25650" y="134567"/>
                  </a:lnTo>
                  <a:lnTo>
                    <a:pt x="101429" y="72978"/>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3" name="Tennessee">
              <a:extLst>
                <a:ext uri="{FF2B5EF4-FFF2-40B4-BE49-F238E27FC236}">
                  <a16:creationId xmlns:a16="http://schemas.microsoft.com/office/drawing/2014/main" id="{72857AA6-2D18-1409-D4E4-A3D5E91E57D0}"/>
                </a:ext>
              </a:extLst>
            </p:cNvPr>
            <p:cNvSpPr/>
            <p:nvPr/>
          </p:nvSpPr>
          <p:spPr>
            <a:xfrm>
              <a:off x="5334185" y="3850859"/>
              <a:ext cx="926854" cy="427229"/>
            </a:xfrm>
            <a:custGeom>
              <a:avLst/>
              <a:gdLst/>
              <a:ahLst/>
              <a:cxnLst/>
              <a:rect l="0" t="0" r="1363980" b="471540"/>
              <a:pathLst>
                <a:path w="1363980" h="471540">
                  <a:moveTo>
                    <a:pt x="344896" y="139062"/>
                  </a:moveTo>
                  <a:lnTo>
                    <a:pt x="339172" y="102429"/>
                  </a:lnTo>
                  <a:lnTo>
                    <a:pt x="375088" y="108382"/>
                  </a:lnTo>
                  <a:lnTo>
                    <a:pt x="576723" y="85205"/>
                  </a:lnTo>
                  <a:lnTo>
                    <a:pt x="754797" y="74362"/>
                  </a:lnTo>
                  <a:lnTo>
                    <a:pt x="786120" y="68595"/>
                  </a:lnTo>
                  <a:lnTo>
                    <a:pt x="906124" y="61307"/>
                  </a:lnTo>
                  <a:lnTo>
                    <a:pt x="1043058" y="46356"/>
                  </a:lnTo>
                  <a:lnTo>
                    <a:pt x="1045250" y="42679"/>
                  </a:lnTo>
                  <a:lnTo>
                    <a:pt x="1363752" y="0"/>
                  </a:lnTo>
                  <a:lnTo>
                    <a:pt x="1363980" y="48703"/>
                  </a:lnTo>
                  <a:lnTo>
                    <a:pt x="1335692" y="63155"/>
                  </a:lnTo>
                  <a:lnTo>
                    <a:pt x="1321107" y="103839"/>
                  </a:lnTo>
                  <a:lnTo>
                    <a:pt x="1290967" y="100342"/>
                  </a:lnTo>
                  <a:lnTo>
                    <a:pt x="1233190" y="148277"/>
                  </a:lnTo>
                  <a:lnTo>
                    <a:pt x="1225957" y="128933"/>
                  </a:lnTo>
                  <a:lnTo>
                    <a:pt x="1205812" y="145347"/>
                  </a:lnTo>
                  <a:lnTo>
                    <a:pt x="1176821" y="195746"/>
                  </a:lnTo>
                  <a:lnTo>
                    <a:pt x="1136756" y="212513"/>
                  </a:lnTo>
                  <a:lnTo>
                    <a:pt x="1101032" y="248930"/>
                  </a:lnTo>
                  <a:lnTo>
                    <a:pt x="1056806" y="255846"/>
                  </a:lnTo>
                  <a:lnTo>
                    <a:pt x="1020658" y="290962"/>
                  </a:lnTo>
                  <a:lnTo>
                    <a:pt x="1012400" y="325868"/>
                  </a:lnTo>
                  <a:lnTo>
                    <a:pt x="980846" y="334322"/>
                  </a:lnTo>
                  <a:lnTo>
                    <a:pt x="982287" y="382657"/>
                  </a:lnTo>
                  <a:lnTo>
                    <a:pt x="771930" y="408322"/>
                  </a:lnTo>
                  <a:lnTo>
                    <a:pt x="484499" y="433825"/>
                  </a:lnTo>
                  <a:lnTo>
                    <a:pt x="346263" y="446933"/>
                  </a:lnTo>
                  <a:lnTo>
                    <a:pt x="302224" y="450491"/>
                  </a:lnTo>
                  <a:lnTo>
                    <a:pt x="0" y="471540"/>
                  </a:lnTo>
                  <a:lnTo>
                    <a:pt x="15859" y="464973"/>
                  </a:lnTo>
                  <a:lnTo>
                    <a:pt x="29836" y="428216"/>
                  </a:lnTo>
                  <a:lnTo>
                    <a:pt x="24102" y="379202"/>
                  </a:lnTo>
                  <a:lnTo>
                    <a:pt x="52382" y="343758"/>
                  </a:lnTo>
                  <a:lnTo>
                    <a:pt x="55730" y="312116"/>
                  </a:lnTo>
                  <a:lnTo>
                    <a:pt x="79048" y="299376"/>
                  </a:lnTo>
                  <a:lnTo>
                    <a:pt x="81878" y="261016"/>
                  </a:lnTo>
                  <a:lnTo>
                    <a:pt x="110337" y="207450"/>
                  </a:lnTo>
                  <a:lnTo>
                    <a:pt x="106027" y="157200"/>
                  </a:lnTo>
                  <a:lnTo>
                    <a:pt x="114846" y="156597"/>
                  </a:lnTo>
                  <a:lnTo>
                    <a:pt x="125429" y="155866"/>
                  </a:lnTo>
                  <a:lnTo>
                    <a:pt x="144671" y="152273"/>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4" name="Ohio">
              <a:extLst>
                <a:ext uri="{FF2B5EF4-FFF2-40B4-BE49-F238E27FC236}">
                  <a16:creationId xmlns:a16="http://schemas.microsoft.com/office/drawing/2014/main" id="{62A10514-BE23-B84D-F45C-E3CB304EBFF2}"/>
                </a:ext>
              </a:extLst>
            </p:cNvPr>
            <p:cNvSpPr/>
            <p:nvPr/>
          </p:nvSpPr>
          <p:spPr>
            <a:xfrm>
              <a:off x="5838048" y="2838864"/>
              <a:ext cx="457200" cy="694565"/>
            </a:xfrm>
            <a:custGeom>
              <a:avLst/>
              <a:gdLst/>
              <a:ahLst/>
              <a:cxnLst/>
              <a:rect l="0" t="0" r="672826" b="766604"/>
              <a:pathLst>
                <a:path w="672826" h="766604">
                  <a:moveTo>
                    <a:pt x="628369" y="0"/>
                  </a:moveTo>
                  <a:lnTo>
                    <a:pt x="672826" y="270509"/>
                  </a:lnTo>
                  <a:lnTo>
                    <a:pt x="652371" y="285201"/>
                  </a:lnTo>
                  <a:lnTo>
                    <a:pt x="666709" y="305554"/>
                  </a:lnTo>
                  <a:lnTo>
                    <a:pt x="670941" y="336636"/>
                  </a:lnTo>
                  <a:lnTo>
                    <a:pt x="658121" y="388655"/>
                  </a:lnTo>
                  <a:lnTo>
                    <a:pt x="655924" y="465044"/>
                  </a:lnTo>
                  <a:lnTo>
                    <a:pt x="606836" y="539783"/>
                  </a:lnTo>
                  <a:lnTo>
                    <a:pt x="588900" y="551657"/>
                  </a:lnTo>
                  <a:lnTo>
                    <a:pt x="570042" y="540969"/>
                  </a:lnTo>
                  <a:lnTo>
                    <a:pt x="556814" y="572480"/>
                  </a:lnTo>
                  <a:lnTo>
                    <a:pt x="538972" y="574065"/>
                  </a:lnTo>
                  <a:lnTo>
                    <a:pt x="525448" y="615779"/>
                  </a:lnTo>
                  <a:lnTo>
                    <a:pt x="533175" y="638418"/>
                  </a:lnTo>
                  <a:lnTo>
                    <a:pt x="519932" y="659674"/>
                  </a:lnTo>
                  <a:lnTo>
                    <a:pt x="492478" y="632030"/>
                  </a:lnTo>
                  <a:lnTo>
                    <a:pt x="470871" y="685053"/>
                  </a:lnTo>
                  <a:lnTo>
                    <a:pt x="483052" y="714990"/>
                  </a:lnTo>
                  <a:lnTo>
                    <a:pt x="465967" y="728810"/>
                  </a:lnTo>
                  <a:lnTo>
                    <a:pt x="463869" y="756299"/>
                  </a:lnTo>
                  <a:lnTo>
                    <a:pt x="423591" y="766604"/>
                  </a:lnTo>
                  <a:lnTo>
                    <a:pt x="398372" y="741865"/>
                  </a:lnTo>
                  <a:lnTo>
                    <a:pt x="379720" y="738815"/>
                  </a:lnTo>
                  <a:lnTo>
                    <a:pt x="368133" y="705344"/>
                  </a:lnTo>
                  <a:lnTo>
                    <a:pt x="346968" y="715055"/>
                  </a:lnTo>
                  <a:lnTo>
                    <a:pt x="332693" y="737370"/>
                  </a:lnTo>
                  <a:lnTo>
                    <a:pt x="271903" y="729688"/>
                  </a:lnTo>
                  <a:lnTo>
                    <a:pt x="249118" y="747375"/>
                  </a:lnTo>
                  <a:lnTo>
                    <a:pt x="210640" y="724090"/>
                  </a:lnTo>
                  <a:lnTo>
                    <a:pt x="161196" y="722426"/>
                  </a:lnTo>
                  <a:lnTo>
                    <a:pt x="156431" y="704947"/>
                  </a:lnTo>
                  <a:lnTo>
                    <a:pt x="119838" y="666548"/>
                  </a:lnTo>
                  <a:lnTo>
                    <a:pt x="60539" y="673679"/>
                  </a:lnTo>
                  <a:lnTo>
                    <a:pt x="29497" y="389667"/>
                  </a:lnTo>
                  <a:lnTo>
                    <a:pt x="0" y="147472"/>
                  </a:lnTo>
                  <a:lnTo>
                    <a:pt x="200595" y="114399"/>
                  </a:lnTo>
                  <a:lnTo>
                    <a:pt x="262246" y="134301"/>
                  </a:lnTo>
                  <a:lnTo>
                    <a:pt x="284134" y="148226"/>
                  </a:lnTo>
                  <a:lnTo>
                    <a:pt x="296678" y="130673"/>
                  </a:lnTo>
                  <a:lnTo>
                    <a:pt x="333868" y="158206"/>
                  </a:lnTo>
                  <a:lnTo>
                    <a:pt x="355734" y="165261"/>
                  </a:lnTo>
                  <a:lnTo>
                    <a:pt x="421306" y="128571"/>
                  </a:lnTo>
                  <a:lnTo>
                    <a:pt x="462930" y="127996"/>
                  </a:lnTo>
                  <a:lnTo>
                    <a:pt x="501176" y="83680"/>
                  </a:lnTo>
                  <a:lnTo>
                    <a:pt x="559611" y="37168"/>
                  </a:lnTo>
                  <a:lnTo>
                    <a:pt x="628369"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5" name="Virginia">
              <a:extLst>
                <a:ext uri="{FF2B5EF4-FFF2-40B4-BE49-F238E27FC236}">
                  <a16:creationId xmlns:a16="http://schemas.microsoft.com/office/drawing/2014/main" id="{9936B3D9-142E-7BA2-87A5-0AB9766120CA}"/>
                </a:ext>
              </a:extLst>
            </p:cNvPr>
            <p:cNvSpPr/>
            <p:nvPr/>
          </p:nvSpPr>
          <p:spPr>
            <a:xfrm>
              <a:off x="6044456" y="3245452"/>
              <a:ext cx="865859" cy="644075"/>
            </a:xfrm>
            <a:custGeom>
              <a:avLst/>
              <a:gdLst/>
              <a:ahLst/>
              <a:cxnLst/>
              <a:rect l="0" t="0" r="1274219" b="710877"/>
              <a:pathLst>
                <a:path w="1274219" h="710877">
                  <a:moveTo>
                    <a:pt x="1251269" y="198614"/>
                  </a:moveTo>
                  <a:lnTo>
                    <a:pt x="1274219" y="190096"/>
                  </a:lnTo>
                  <a:lnTo>
                    <a:pt x="1261410" y="228520"/>
                  </a:lnTo>
                  <a:lnTo>
                    <a:pt x="1242855" y="245222"/>
                  </a:lnTo>
                  <a:lnTo>
                    <a:pt x="1240157" y="294004"/>
                  </a:lnTo>
                  <a:lnTo>
                    <a:pt x="1223876" y="375533"/>
                  </a:lnTo>
                  <a:lnTo>
                    <a:pt x="1200616" y="396580"/>
                  </a:lnTo>
                  <a:lnTo>
                    <a:pt x="1186198" y="371005"/>
                  </a:lnTo>
                  <a:lnTo>
                    <a:pt x="1186738" y="306698"/>
                  </a:lnTo>
                  <a:lnTo>
                    <a:pt x="1211582" y="219917"/>
                  </a:lnTo>
                  <a:close/>
                  <a:moveTo>
                    <a:pt x="1158197" y="231411"/>
                  </a:moveTo>
                  <a:lnTo>
                    <a:pt x="1161587" y="230687"/>
                  </a:lnTo>
                  <a:lnTo>
                    <a:pt x="1153958" y="232315"/>
                  </a:lnTo>
                  <a:close/>
                  <a:moveTo>
                    <a:pt x="739041" y="0"/>
                  </a:moveTo>
                  <a:lnTo>
                    <a:pt x="831255" y="52006"/>
                  </a:lnTo>
                  <a:lnTo>
                    <a:pt x="840503" y="10254"/>
                  </a:lnTo>
                  <a:lnTo>
                    <a:pt x="864526" y="8981"/>
                  </a:lnTo>
                  <a:lnTo>
                    <a:pt x="884481" y="22183"/>
                  </a:lnTo>
                  <a:lnTo>
                    <a:pt x="890348" y="51869"/>
                  </a:lnTo>
                  <a:lnTo>
                    <a:pt x="924138" y="55438"/>
                  </a:lnTo>
                  <a:lnTo>
                    <a:pt x="947998" y="70085"/>
                  </a:lnTo>
                  <a:lnTo>
                    <a:pt x="965509" y="96281"/>
                  </a:lnTo>
                  <a:lnTo>
                    <a:pt x="958481" y="130859"/>
                  </a:lnTo>
                  <a:lnTo>
                    <a:pt x="941714" y="143368"/>
                  </a:lnTo>
                  <a:lnTo>
                    <a:pt x="935606" y="174305"/>
                  </a:lnTo>
                  <a:lnTo>
                    <a:pt x="946529" y="193845"/>
                  </a:lnTo>
                  <a:lnTo>
                    <a:pt x="986614" y="178927"/>
                  </a:lnTo>
                  <a:lnTo>
                    <a:pt x="1000683" y="209245"/>
                  </a:lnTo>
                  <a:lnTo>
                    <a:pt x="1057560" y="211321"/>
                  </a:lnTo>
                  <a:lnTo>
                    <a:pt x="1078045" y="233404"/>
                  </a:lnTo>
                  <a:lnTo>
                    <a:pt x="1127057" y="251771"/>
                  </a:lnTo>
                  <a:lnTo>
                    <a:pt x="1119259" y="311832"/>
                  </a:lnTo>
                  <a:lnTo>
                    <a:pt x="1146408" y="351943"/>
                  </a:lnTo>
                  <a:lnTo>
                    <a:pt x="1129403" y="377279"/>
                  </a:lnTo>
                  <a:lnTo>
                    <a:pt x="1132113" y="403051"/>
                  </a:lnTo>
                  <a:lnTo>
                    <a:pt x="1155069" y="414268"/>
                  </a:lnTo>
                  <a:lnTo>
                    <a:pt x="1138656" y="442907"/>
                  </a:lnTo>
                  <a:lnTo>
                    <a:pt x="1099390" y="417872"/>
                  </a:lnTo>
                  <a:lnTo>
                    <a:pt x="1093928" y="430445"/>
                  </a:lnTo>
                  <a:lnTo>
                    <a:pt x="1127074" y="447614"/>
                  </a:lnTo>
                  <a:lnTo>
                    <a:pt x="1205618" y="436773"/>
                  </a:lnTo>
                  <a:lnTo>
                    <a:pt x="1241407" y="507045"/>
                  </a:lnTo>
                  <a:lnTo>
                    <a:pt x="665276" y="621714"/>
                  </a:lnTo>
                  <a:lnTo>
                    <a:pt x="540564" y="641904"/>
                  </a:lnTo>
                  <a:lnTo>
                    <a:pt x="431049" y="656356"/>
                  </a:lnTo>
                  <a:lnTo>
                    <a:pt x="318502" y="668198"/>
                  </a:lnTo>
                  <a:lnTo>
                    <a:pt x="0" y="710877"/>
                  </a:lnTo>
                  <a:lnTo>
                    <a:pt x="81819" y="670574"/>
                  </a:lnTo>
                  <a:lnTo>
                    <a:pt x="89255" y="646935"/>
                  </a:lnTo>
                  <a:lnTo>
                    <a:pt x="118679" y="634958"/>
                  </a:lnTo>
                  <a:lnTo>
                    <a:pt x="117952" y="616953"/>
                  </a:lnTo>
                  <a:lnTo>
                    <a:pt x="139564" y="600349"/>
                  </a:lnTo>
                  <a:lnTo>
                    <a:pt x="137378" y="584810"/>
                  </a:lnTo>
                  <a:lnTo>
                    <a:pt x="191193" y="546565"/>
                  </a:lnTo>
                  <a:lnTo>
                    <a:pt x="243708" y="483350"/>
                  </a:lnTo>
                  <a:lnTo>
                    <a:pt x="243591" y="500367"/>
                  </a:lnTo>
                  <a:lnTo>
                    <a:pt x="270324" y="531511"/>
                  </a:lnTo>
                  <a:lnTo>
                    <a:pt x="299659" y="544088"/>
                  </a:lnTo>
                  <a:lnTo>
                    <a:pt x="319399" y="539944"/>
                  </a:lnTo>
                  <a:lnTo>
                    <a:pt x="345560" y="508690"/>
                  </a:lnTo>
                  <a:lnTo>
                    <a:pt x="370447" y="526363"/>
                  </a:lnTo>
                  <a:lnTo>
                    <a:pt x="409315" y="508869"/>
                  </a:lnTo>
                  <a:lnTo>
                    <a:pt x="474610" y="458551"/>
                  </a:lnTo>
                  <a:lnTo>
                    <a:pt x="482640" y="469725"/>
                  </a:lnTo>
                  <a:lnTo>
                    <a:pt x="507253" y="447465"/>
                  </a:lnTo>
                  <a:lnTo>
                    <a:pt x="502028" y="410833"/>
                  </a:lnTo>
                  <a:lnTo>
                    <a:pt x="513803" y="375902"/>
                  </a:lnTo>
                  <a:lnTo>
                    <a:pt x="537832" y="341146"/>
                  </a:lnTo>
                  <a:lnTo>
                    <a:pt x="543559" y="302644"/>
                  </a:lnTo>
                  <a:lnTo>
                    <a:pt x="567724" y="259818"/>
                  </a:lnTo>
                  <a:lnTo>
                    <a:pt x="571554" y="211373"/>
                  </a:lnTo>
                  <a:lnTo>
                    <a:pt x="602640" y="234390"/>
                  </a:lnTo>
                  <a:lnTo>
                    <a:pt x="629639" y="238731"/>
                  </a:lnTo>
                  <a:lnTo>
                    <a:pt x="642798" y="219311"/>
                  </a:lnTo>
                  <a:lnTo>
                    <a:pt x="662859" y="141681"/>
                  </a:lnTo>
                  <a:lnTo>
                    <a:pt x="685450" y="155807"/>
                  </a:lnTo>
                  <a:lnTo>
                    <a:pt x="741836" y="6104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6" name="Kentucky">
              <a:extLst>
                <a:ext uri="{FF2B5EF4-FFF2-40B4-BE49-F238E27FC236}">
                  <a16:creationId xmlns:a16="http://schemas.microsoft.com/office/drawing/2014/main" id="{17181441-CF17-CF46-7343-C9370D6DC537}"/>
                </a:ext>
              </a:extLst>
            </p:cNvPr>
            <p:cNvSpPr/>
            <p:nvPr/>
          </p:nvSpPr>
          <p:spPr>
            <a:xfrm>
              <a:off x="5419417" y="3442777"/>
              <a:ext cx="790643" cy="549301"/>
            </a:xfrm>
            <a:custGeom>
              <a:avLst/>
              <a:gdLst/>
              <a:ahLst/>
              <a:cxnLst/>
              <a:rect l="0" t="0" r="1163529" b="606273"/>
              <a:pathLst>
                <a:path w="1163529" h="606273">
                  <a:moveTo>
                    <a:pt x="826708" y="57541"/>
                  </a:moveTo>
                  <a:lnTo>
                    <a:pt x="865185" y="80826"/>
                  </a:lnTo>
                  <a:lnTo>
                    <a:pt x="887970" y="63140"/>
                  </a:lnTo>
                  <a:lnTo>
                    <a:pt x="948760" y="70821"/>
                  </a:lnTo>
                  <a:lnTo>
                    <a:pt x="963035" y="48506"/>
                  </a:lnTo>
                  <a:lnTo>
                    <a:pt x="984201" y="38795"/>
                  </a:lnTo>
                  <a:lnTo>
                    <a:pt x="995788" y="72266"/>
                  </a:lnTo>
                  <a:lnTo>
                    <a:pt x="1014439" y="75316"/>
                  </a:lnTo>
                  <a:lnTo>
                    <a:pt x="1039658" y="100056"/>
                  </a:lnTo>
                  <a:lnTo>
                    <a:pt x="1044044" y="161704"/>
                  </a:lnTo>
                  <a:lnTo>
                    <a:pt x="1068434" y="197863"/>
                  </a:lnTo>
                  <a:lnTo>
                    <a:pt x="1097657" y="224238"/>
                  </a:lnTo>
                  <a:lnTo>
                    <a:pt x="1108778" y="246413"/>
                  </a:lnTo>
                  <a:lnTo>
                    <a:pt x="1142343" y="265295"/>
                  </a:lnTo>
                  <a:lnTo>
                    <a:pt x="1163529" y="265559"/>
                  </a:lnTo>
                  <a:lnTo>
                    <a:pt x="1111014" y="328774"/>
                  </a:lnTo>
                  <a:lnTo>
                    <a:pt x="1057200" y="367019"/>
                  </a:lnTo>
                  <a:lnTo>
                    <a:pt x="1059385" y="382558"/>
                  </a:lnTo>
                  <a:lnTo>
                    <a:pt x="1037773" y="399162"/>
                  </a:lnTo>
                  <a:lnTo>
                    <a:pt x="1038501" y="417166"/>
                  </a:lnTo>
                  <a:lnTo>
                    <a:pt x="1009077" y="429144"/>
                  </a:lnTo>
                  <a:lnTo>
                    <a:pt x="1001641" y="452783"/>
                  </a:lnTo>
                  <a:lnTo>
                    <a:pt x="919821" y="493086"/>
                  </a:lnTo>
                  <a:lnTo>
                    <a:pt x="917629" y="496762"/>
                  </a:lnTo>
                  <a:lnTo>
                    <a:pt x="780695" y="511714"/>
                  </a:lnTo>
                  <a:lnTo>
                    <a:pt x="660691" y="519001"/>
                  </a:lnTo>
                  <a:lnTo>
                    <a:pt x="629368" y="524769"/>
                  </a:lnTo>
                  <a:lnTo>
                    <a:pt x="451294" y="535611"/>
                  </a:lnTo>
                  <a:lnTo>
                    <a:pt x="249659" y="558788"/>
                  </a:lnTo>
                  <a:lnTo>
                    <a:pt x="213743" y="552835"/>
                  </a:lnTo>
                  <a:lnTo>
                    <a:pt x="219467" y="589468"/>
                  </a:lnTo>
                  <a:lnTo>
                    <a:pt x="19242" y="602679"/>
                  </a:lnTo>
                  <a:lnTo>
                    <a:pt x="0" y="606273"/>
                  </a:lnTo>
                  <a:lnTo>
                    <a:pt x="7020" y="579946"/>
                  </a:lnTo>
                  <a:lnTo>
                    <a:pt x="31427" y="587208"/>
                  </a:lnTo>
                  <a:lnTo>
                    <a:pt x="38652" y="503536"/>
                  </a:lnTo>
                  <a:lnTo>
                    <a:pt x="29965" y="492925"/>
                  </a:lnTo>
                  <a:lnTo>
                    <a:pt x="51845" y="455372"/>
                  </a:lnTo>
                  <a:lnTo>
                    <a:pt x="70014" y="451779"/>
                  </a:lnTo>
                  <a:lnTo>
                    <a:pt x="130952" y="478586"/>
                  </a:lnTo>
                  <a:lnTo>
                    <a:pt x="149725" y="460232"/>
                  </a:lnTo>
                  <a:lnTo>
                    <a:pt x="132760" y="434593"/>
                  </a:lnTo>
                  <a:lnTo>
                    <a:pt x="137179" y="412879"/>
                  </a:lnTo>
                  <a:lnTo>
                    <a:pt x="200883" y="388568"/>
                  </a:lnTo>
                  <a:lnTo>
                    <a:pt x="183148" y="354048"/>
                  </a:lnTo>
                  <a:lnTo>
                    <a:pt x="201521" y="323269"/>
                  </a:lnTo>
                  <a:lnTo>
                    <a:pt x="214619" y="303036"/>
                  </a:lnTo>
                  <a:lnTo>
                    <a:pt x="254181" y="297367"/>
                  </a:lnTo>
                  <a:lnTo>
                    <a:pt x="265855" y="281709"/>
                  </a:lnTo>
                  <a:lnTo>
                    <a:pt x="280965" y="294993"/>
                  </a:lnTo>
                  <a:lnTo>
                    <a:pt x="301089" y="286424"/>
                  </a:lnTo>
                  <a:lnTo>
                    <a:pt x="343623" y="312895"/>
                  </a:lnTo>
                  <a:lnTo>
                    <a:pt x="354593" y="290471"/>
                  </a:lnTo>
                  <a:lnTo>
                    <a:pt x="392366" y="266581"/>
                  </a:lnTo>
                  <a:lnTo>
                    <a:pt x="404678" y="285654"/>
                  </a:lnTo>
                  <a:lnTo>
                    <a:pt x="439290" y="274341"/>
                  </a:lnTo>
                  <a:lnTo>
                    <a:pt x="434469" y="252291"/>
                  </a:lnTo>
                  <a:lnTo>
                    <a:pt x="466298" y="223155"/>
                  </a:lnTo>
                  <a:lnTo>
                    <a:pt x="474724" y="245955"/>
                  </a:lnTo>
                  <a:lnTo>
                    <a:pt x="512018" y="261236"/>
                  </a:lnTo>
                  <a:lnTo>
                    <a:pt x="528695" y="245945"/>
                  </a:lnTo>
                  <a:lnTo>
                    <a:pt x="537827" y="193109"/>
                  </a:lnTo>
                  <a:lnTo>
                    <a:pt x="564186" y="180106"/>
                  </a:lnTo>
                  <a:lnTo>
                    <a:pt x="571655" y="153350"/>
                  </a:lnTo>
                  <a:lnTo>
                    <a:pt x="596313" y="133699"/>
                  </a:lnTo>
                  <a:lnTo>
                    <a:pt x="590126" y="93786"/>
                  </a:lnTo>
                  <a:lnTo>
                    <a:pt x="631199" y="98168"/>
                  </a:lnTo>
                  <a:lnTo>
                    <a:pt x="657981" y="75896"/>
                  </a:lnTo>
                  <a:lnTo>
                    <a:pt x="685088" y="71588"/>
                  </a:lnTo>
                  <a:lnTo>
                    <a:pt x="665788" y="17432"/>
                  </a:lnTo>
                  <a:lnTo>
                    <a:pt x="676606" y="7130"/>
                  </a:lnTo>
                  <a:lnTo>
                    <a:pt x="735906" y="0"/>
                  </a:lnTo>
                  <a:lnTo>
                    <a:pt x="772498" y="38399"/>
                  </a:lnTo>
                  <a:lnTo>
                    <a:pt x="777263" y="5587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7" name="Indiana">
              <a:extLst>
                <a:ext uri="{FF2B5EF4-FFF2-40B4-BE49-F238E27FC236}">
                  <a16:creationId xmlns:a16="http://schemas.microsoft.com/office/drawing/2014/main" id="{D5798C8C-DF79-3D18-2A8A-FD2FABF44AEB}"/>
                </a:ext>
              </a:extLst>
            </p:cNvPr>
            <p:cNvSpPr/>
            <p:nvPr/>
          </p:nvSpPr>
          <p:spPr>
            <a:xfrm>
              <a:off x="5552063" y="2960404"/>
              <a:ext cx="332886" cy="775264"/>
            </a:xfrm>
            <a:custGeom>
              <a:avLst/>
              <a:gdLst/>
              <a:ahLst/>
              <a:cxnLst/>
              <a:rect l="0" t="0" r="489883" b="855673"/>
              <a:pathLst>
                <a:path w="489883" h="855673">
                  <a:moveTo>
                    <a:pt x="242850" y="19762"/>
                  </a:moveTo>
                  <a:lnTo>
                    <a:pt x="419285" y="0"/>
                  </a:lnTo>
                  <a:lnTo>
                    <a:pt x="420862" y="13327"/>
                  </a:lnTo>
                  <a:lnTo>
                    <a:pt x="450359" y="255523"/>
                  </a:lnTo>
                  <a:lnTo>
                    <a:pt x="481401" y="539534"/>
                  </a:lnTo>
                  <a:lnTo>
                    <a:pt x="470583" y="549837"/>
                  </a:lnTo>
                  <a:lnTo>
                    <a:pt x="489883" y="603992"/>
                  </a:lnTo>
                  <a:lnTo>
                    <a:pt x="462775" y="608301"/>
                  </a:lnTo>
                  <a:lnTo>
                    <a:pt x="435994" y="630573"/>
                  </a:lnTo>
                  <a:lnTo>
                    <a:pt x="394921" y="626191"/>
                  </a:lnTo>
                  <a:lnTo>
                    <a:pt x="401108" y="666104"/>
                  </a:lnTo>
                  <a:lnTo>
                    <a:pt x="376450" y="685755"/>
                  </a:lnTo>
                  <a:lnTo>
                    <a:pt x="368981" y="712510"/>
                  </a:lnTo>
                  <a:lnTo>
                    <a:pt x="342621" y="725514"/>
                  </a:lnTo>
                  <a:lnTo>
                    <a:pt x="333490" y="778349"/>
                  </a:lnTo>
                  <a:lnTo>
                    <a:pt x="316813" y="793641"/>
                  </a:lnTo>
                  <a:lnTo>
                    <a:pt x="279518" y="778360"/>
                  </a:lnTo>
                  <a:lnTo>
                    <a:pt x="271093" y="755559"/>
                  </a:lnTo>
                  <a:lnTo>
                    <a:pt x="239264" y="784696"/>
                  </a:lnTo>
                  <a:lnTo>
                    <a:pt x="244085" y="806745"/>
                  </a:lnTo>
                  <a:lnTo>
                    <a:pt x="209473" y="818059"/>
                  </a:lnTo>
                  <a:lnTo>
                    <a:pt x="197160" y="798986"/>
                  </a:lnTo>
                  <a:lnTo>
                    <a:pt x="159388" y="822875"/>
                  </a:lnTo>
                  <a:lnTo>
                    <a:pt x="148417" y="845300"/>
                  </a:lnTo>
                  <a:lnTo>
                    <a:pt x="105883" y="818829"/>
                  </a:lnTo>
                  <a:lnTo>
                    <a:pt x="85759" y="827398"/>
                  </a:lnTo>
                  <a:lnTo>
                    <a:pt x="70650" y="814113"/>
                  </a:lnTo>
                  <a:lnTo>
                    <a:pt x="58975" y="829772"/>
                  </a:lnTo>
                  <a:lnTo>
                    <a:pt x="19414" y="835441"/>
                  </a:lnTo>
                  <a:lnTo>
                    <a:pt x="6315" y="855673"/>
                  </a:lnTo>
                  <a:lnTo>
                    <a:pt x="0" y="842704"/>
                  </a:lnTo>
                  <a:lnTo>
                    <a:pt x="5460" y="793872"/>
                  </a:lnTo>
                  <a:lnTo>
                    <a:pt x="16671" y="782797"/>
                  </a:lnTo>
                  <a:lnTo>
                    <a:pt x="10183" y="757473"/>
                  </a:lnTo>
                  <a:lnTo>
                    <a:pt x="27952" y="752578"/>
                  </a:lnTo>
                  <a:lnTo>
                    <a:pt x="52483" y="706559"/>
                  </a:lnTo>
                  <a:lnTo>
                    <a:pt x="55256" y="679308"/>
                  </a:lnTo>
                  <a:lnTo>
                    <a:pt x="72325" y="648529"/>
                  </a:lnTo>
                  <a:lnTo>
                    <a:pt x="66566" y="613035"/>
                  </a:lnTo>
                  <a:lnTo>
                    <a:pt x="43138" y="571234"/>
                  </a:lnTo>
                  <a:lnTo>
                    <a:pt x="56829" y="532890"/>
                  </a:lnTo>
                  <a:lnTo>
                    <a:pt x="14692" y="52134"/>
                  </a:lnTo>
                  <a:lnTo>
                    <a:pt x="30647" y="64175"/>
                  </a:lnTo>
                  <a:lnTo>
                    <a:pt x="76558" y="59946"/>
                  </a:lnTo>
                  <a:lnTo>
                    <a:pt x="118551" y="3235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8" name="Maine">
              <a:extLst>
                <a:ext uri="{FF2B5EF4-FFF2-40B4-BE49-F238E27FC236}">
                  <a16:creationId xmlns:a16="http://schemas.microsoft.com/office/drawing/2014/main" id="{996F5F31-F394-DFD7-ED0A-EA5FD00C3BD7}"/>
                </a:ext>
              </a:extLst>
            </p:cNvPr>
            <p:cNvSpPr/>
            <p:nvPr/>
          </p:nvSpPr>
          <p:spPr>
            <a:xfrm>
              <a:off x="7083220" y="1516168"/>
              <a:ext cx="401926" cy="847248"/>
            </a:xfrm>
            <a:custGeom>
              <a:avLst/>
              <a:gdLst/>
              <a:ahLst/>
              <a:cxnLst/>
              <a:rect l="0" t="0" r="591484" b="935123"/>
              <a:pathLst>
                <a:path w="591484" h="935123">
                  <a:moveTo>
                    <a:pt x="172068" y="935123"/>
                  </a:moveTo>
                  <a:lnTo>
                    <a:pt x="151145" y="925777"/>
                  </a:lnTo>
                  <a:lnTo>
                    <a:pt x="148216" y="905759"/>
                  </a:lnTo>
                  <a:lnTo>
                    <a:pt x="119590" y="889231"/>
                  </a:lnTo>
                  <a:lnTo>
                    <a:pt x="40845" y="633523"/>
                  </a:lnTo>
                  <a:lnTo>
                    <a:pt x="0" y="508675"/>
                  </a:lnTo>
                  <a:lnTo>
                    <a:pt x="52188" y="465781"/>
                  </a:lnTo>
                  <a:lnTo>
                    <a:pt x="38628" y="454521"/>
                  </a:lnTo>
                  <a:lnTo>
                    <a:pt x="52920" y="418399"/>
                  </a:lnTo>
                  <a:lnTo>
                    <a:pt x="72278" y="398111"/>
                  </a:lnTo>
                  <a:lnTo>
                    <a:pt x="64549" y="387587"/>
                  </a:lnTo>
                  <a:lnTo>
                    <a:pt x="81155" y="363429"/>
                  </a:lnTo>
                  <a:lnTo>
                    <a:pt x="64974" y="331103"/>
                  </a:lnTo>
                  <a:lnTo>
                    <a:pt x="64102" y="276157"/>
                  </a:lnTo>
                  <a:lnTo>
                    <a:pt x="80050" y="253314"/>
                  </a:lnTo>
                  <a:lnTo>
                    <a:pt x="72930" y="196698"/>
                  </a:lnTo>
                  <a:lnTo>
                    <a:pt x="133555" y="18610"/>
                  </a:lnTo>
                  <a:lnTo>
                    <a:pt x="159341" y="18013"/>
                  </a:lnTo>
                  <a:lnTo>
                    <a:pt x="171296" y="53615"/>
                  </a:lnTo>
                  <a:lnTo>
                    <a:pt x="192479" y="61227"/>
                  </a:lnTo>
                  <a:lnTo>
                    <a:pt x="229122" y="27397"/>
                  </a:lnTo>
                  <a:lnTo>
                    <a:pt x="255975" y="19396"/>
                  </a:lnTo>
                  <a:lnTo>
                    <a:pt x="270701" y="0"/>
                  </a:lnTo>
                  <a:lnTo>
                    <a:pt x="316939" y="19464"/>
                  </a:lnTo>
                  <a:lnTo>
                    <a:pt x="346451" y="38177"/>
                  </a:lnTo>
                  <a:lnTo>
                    <a:pt x="414286" y="254689"/>
                  </a:lnTo>
                  <a:lnTo>
                    <a:pt x="427219" y="307565"/>
                  </a:lnTo>
                  <a:lnTo>
                    <a:pt x="478213" y="306967"/>
                  </a:lnTo>
                  <a:lnTo>
                    <a:pt x="478418" y="331303"/>
                  </a:lnTo>
                  <a:lnTo>
                    <a:pt x="496890" y="348829"/>
                  </a:lnTo>
                  <a:lnTo>
                    <a:pt x="493117" y="370925"/>
                  </a:lnTo>
                  <a:lnTo>
                    <a:pt x="521740" y="394617"/>
                  </a:lnTo>
                  <a:lnTo>
                    <a:pt x="545142" y="380331"/>
                  </a:lnTo>
                  <a:lnTo>
                    <a:pt x="591484" y="441509"/>
                  </a:lnTo>
                  <a:lnTo>
                    <a:pt x="572610" y="481245"/>
                  </a:lnTo>
                  <a:lnTo>
                    <a:pt x="552422" y="474726"/>
                  </a:lnTo>
                  <a:lnTo>
                    <a:pt x="545481" y="500184"/>
                  </a:lnTo>
                  <a:lnTo>
                    <a:pt x="524253" y="500930"/>
                  </a:lnTo>
                  <a:lnTo>
                    <a:pt x="527568" y="519703"/>
                  </a:lnTo>
                  <a:lnTo>
                    <a:pt x="501261" y="525460"/>
                  </a:lnTo>
                  <a:lnTo>
                    <a:pt x="473073" y="579424"/>
                  </a:lnTo>
                  <a:lnTo>
                    <a:pt x="454530" y="553633"/>
                  </a:lnTo>
                  <a:lnTo>
                    <a:pt x="439516" y="555834"/>
                  </a:lnTo>
                  <a:lnTo>
                    <a:pt x="455640" y="584692"/>
                  </a:lnTo>
                  <a:lnTo>
                    <a:pt x="428252" y="609186"/>
                  </a:lnTo>
                  <a:lnTo>
                    <a:pt x="413339" y="586914"/>
                  </a:lnTo>
                  <a:lnTo>
                    <a:pt x="401975" y="604233"/>
                  </a:lnTo>
                  <a:lnTo>
                    <a:pt x="366278" y="614780"/>
                  </a:lnTo>
                  <a:lnTo>
                    <a:pt x="357042" y="586167"/>
                  </a:lnTo>
                  <a:lnTo>
                    <a:pt x="337682" y="598799"/>
                  </a:lnTo>
                  <a:lnTo>
                    <a:pt x="347413" y="617991"/>
                  </a:lnTo>
                  <a:lnTo>
                    <a:pt x="340089" y="666528"/>
                  </a:lnTo>
                  <a:lnTo>
                    <a:pt x="347328" y="677184"/>
                  </a:lnTo>
                  <a:lnTo>
                    <a:pt x="328171" y="708264"/>
                  </a:lnTo>
                  <a:lnTo>
                    <a:pt x="299688" y="707189"/>
                  </a:lnTo>
                  <a:lnTo>
                    <a:pt x="291423" y="736216"/>
                  </a:lnTo>
                  <a:lnTo>
                    <a:pt x="270860" y="745549"/>
                  </a:lnTo>
                  <a:lnTo>
                    <a:pt x="258966" y="770929"/>
                  </a:lnTo>
                  <a:lnTo>
                    <a:pt x="236228" y="772700"/>
                  </a:lnTo>
                  <a:lnTo>
                    <a:pt x="224061" y="752960"/>
                  </a:lnTo>
                  <a:lnTo>
                    <a:pt x="202116" y="796114"/>
                  </a:lnTo>
                  <a:lnTo>
                    <a:pt x="216569" y="815242"/>
                  </a:lnTo>
                  <a:lnTo>
                    <a:pt x="195503" y="829188"/>
                  </a:lnTo>
                  <a:lnTo>
                    <a:pt x="199010" y="847890"/>
                  </a:lnTo>
                  <a:lnTo>
                    <a:pt x="178909" y="87772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9" name="South Carolina">
              <a:extLst>
                <a:ext uri="{FF2B5EF4-FFF2-40B4-BE49-F238E27FC236}">
                  <a16:creationId xmlns:a16="http://schemas.microsoft.com/office/drawing/2014/main" id="{BE2A50C4-C934-7D17-CBAE-C4B323461B49}"/>
                </a:ext>
              </a:extLst>
            </p:cNvPr>
            <p:cNvSpPr/>
            <p:nvPr/>
          </p:nvSpPr>
          <p:spPr>
            <a:xfrm>
              <a:off x="6116020" y="4100269"/>
              <a:ext cx="553310" cy="565285"/>
            </a:xfrm>
            <a:custGeom>
              <a:avLst/>
              <a:gdLst/>
              <a:ahLst/>
              <a:cxnLst/>
              <a:rect l="0" t="0" r="814265" b="623915"/>
              <a:pathLst>
                <a:path w="814265" h="623915">
                  <a:moveTo>
                    <a:pt x="83439" y="58384"/>
                  </a:moveTo>
                  <a:lnTo>
                    <a:pt x="115541" y="34623"/>
                  </a:lnTo>
                  <a:lnTo>
                    <a:pt x="158941" y="20458"/>
                  </a:lnTo>
                  <a:lnTo>
                    <a:pt x="360559" y="0"/>
                  </a:lnTo>
                  <a:lnTo>
                    <a:pt x="364783" y="20869"/>
                  </a:lnTo>
                  <a:lnTo>
                    <a:pt x="379747" y="6014"/>
                  </a:lnTo>
                  <a:lnTo>
                    <a:pt x="410172" y="36279"/>
                  </a:lnTo>
                  <a:lnTo>
                    <a:pt x="411243" y="59919"/>
                  </a:lnTo>
                  <a:lnTo>
                    <a:pt x="594540" y="32641"/>
                  </a:lnTo>
                  <a:lnTo>
                    <a:pt x="814265" y="190970"/>
                  </a:lnTo>
                  <a:lnTo>
                    <a:pt x="787289" y="206191"/>
                  </a:lnTo>
                  <a:lnTo>
                    <a:pt x="757246" y="245779"/>
                  </a:lnTo>
                  <a:lnTo>
                    <a:pt x="731291" y="303845"/>
                  </a:lnTo>
                  <a:lnTo>
                    <a:pt x="732420" y="346784"/>
                  </a:lnTo>
                  <a:lnTo>
                    <a:pt x="710084" y="384799"/>
                  </a:lnTo>
                  <a:lnTo>
                    <a:pt x="672728" y="391362"/>
                  </a:lnTo>
                  <a:lnTo>
                    <a:pt x="668738" y="417002"/>
                  </a:lnTo>
                  <a:lnTo>
                    <a:pt x="634008" y="450199"/>
                  </a:lnTo>
                  <a:lnTo>
                    <a:pt x="616917" y="482568"/>
                  </a:lnTo>
                  <a:lnTo>
                    <a:pt x="584113" y="500561"/>
                  </a:lnTo>
                  <a:lnTo>
                    <a:pt x="551582" y="537664"/>
                  </a:lnTo>
                  <a:lnTo>
                    <a:pt x="550265" y="552587"/>
                  </a:lnTo>
                  <a:lnTo>
                    <a:pt x="517967" y="574844"/>
                  </a:lnTo>
                  <a:lnTo>
                    <a:pt x="487053" y="623915"/>
                  </a:lnTo>
                  <a:lnTo>
                    <a:pt x="445424" y="612466"/>
                  </a:lnTo>
                  <a:lnTo>
                    <a:pt x="439107" y="578446"/>
                  </a:lnTo>
                  <a:lnTo>
                    <a:pt x="403926" y="528606"/>
                  </a:lnTo>
                  <a:lnTo>
                    <a:pt x="378726" y="517834"/>
                  </a:lnTo>
                  <a:lnTo>
                    <a:pt x="370237" y="475078"/>
                  </a:lnTo>
                  <a:lnTo>
                    <a:pt x="354148" y="443653"/>
                  </a:lnTo>
                  <a:lnTo>
                    <a:pt x="304669" y="419549"/>
                  </a:lnTo>
                  <a:lnTo>
                    <a:pt x="269850" y="386352"/>
                  </a:lnTo>
                  <a:lnTo>
                    <a:pt x="268209" y="362866"/>
                  </a:lnTo>
                  <a:lnTo>
                    <a:pt x="218610" y="335162"/>
                  </a:lnTo>
                  <a:lnTo>
                    <a:pt x="191364" y="300711"/>
                  </a:lnTo>
                  <a:lnTo>
                    <a:pt x="149676" y="280713"/>
                  </a:lnTo>
                  <a:lnTo>
                    <a:pt x="117508" y="242337"/>
                  </a:lnTo>
                  <a:lnTo>
                    <a:pt x="108826" y="219833"/>
                  </a:lnTo>
                  <a:lnTo>
                    <a:pt x="77435" y="179022"/>
                  </a:lnTo>
                  <a:lnTo>
                    <a:pt x="60809" y="184707"/>
                  </a:lnTo>
                  <a:lnTo>
                    <a:pt x="136" y="148898"/>
                  </a:lnTo>
                  <a:lnTo>
                    <a:pt x="0" y="127459"/>
                  </a:lnTo>
                  <a:lnTo>
                    <a:pt x="29038" y="7947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0" name="West Virginia">
              <a:extLst>
                <a:ext uri="{FF2B5EF4-FFF2-40B4-BE49-F238E27FC236}">
                  <a16:creationId xmlns:a16="http://schemas.microsoft.com/office/drawing/2014/main" id="{F1B156EA-AF76-3BFD-C6A3-1490DEB36AFE}"/>
                </a:ext>
              </a:extLst>
            </p:cNvPr>
            <p:cNvSpPr/>
            <p:nvPr/>
          </p:nvSpPr>
          <p:spPr>
            <a:xfrm>
              <a:off x="6125888" y="3083954"/>
              <a:ext cx="489708" cy="654457"/>
            </a:xfrm>
            <a:custGeom>
              <a:avLst/>
              <a:gdLst/>
              <a:ahLst/>
              <a:cxnLst/>
              <a:rect l="0" t="0" r="720666" b="722336"/>
              <a:pathLst>
                <a:path w="720666" h="722336">
                  <a:moveTo>
                    <a:pt x="249235" y="0"/>
                  </a:moveTo>
                  <a:lnTo>
                    <a:pt x="279569" y="184580"/>
                  </a:lnTo>
                  <a:lnTo>
                    <a:pt x="438025" y="157647"/>
                  </a:lnTo>
                  <a:lnTo>
                    <a:pt x="454565" y="261689"/>
                  </a:lnTo>
                  <a:lnTo>
                    <a:pt x="481438" y="237598"/>
                  </a:lnTo>
                  <a:lnTo>
                    <a:pt x="505447" y="198018"/>
                  </a:lnTo>
                  <a:lnTo>
                    <a:pt x="526696" y="201015"/>
                  </a:lnTo>
                  <a:lnTo>
                    <a:pt x="551319" y="165773"/>
                  </a:lnTo>
                  <a:lnTo>
                    <a:pt x="598995" y="171770"/>
                  </a:lnTo>
                  <a:lnTo>
                    <a:pt x="600714" y="148651"/>
                  </a:lnTo>
                  <a:lnTo>
                    <a:pt x="625898" y="145059"/>
                  </a:lnTo>
                  <a:lnTo>
                    <a:pt x="637124" y="126969"/>
                  </a:lnTo>
                  <a:lnTo>
                    <a:pt x="666479" y="140763"/>
                  </a:lnTo>
                  <a:lnTo>
                    <a:pt x="692273" y="135796"/>
                  </a:lnTo>
                  <a:lnTo>
                    <a:pt x="720666" y="188501"/>
                  </a:lnTo>
                  <a:lnTo>
                    <a:pt x="711418" y="230254"/>
                  </a:lnTo>
                  <a:lnTo>
                    <a:pt x="619203" y="178247"/>
                  </a:lnTo>
                  <a:lnTo>
                    <a:pt x="621998" y="239294"/>
                  </a:lnTo>
                  <a:lnTo>
                    <a:pt x="565613" y="334054"/>
                  </a:lnTo>
                  <a:lnTo>
                    <a:pt x="543022" y="319928"/>
                  </a:lnTo>
                  <a:lnTo>
                    <a:pt x="522960" y="397558"/>
                  </a:lnTo>
                  <a:lnTo>
                    <a:pt x="509802" y="416978"/>
                  </a:lnTo>
                  <a:lnTo>
                    <a:pt x="482803" y="412637"/>
                  </a:lnTo>
                  <a:lnTo>
                    <a:pt x="451717" y="389620"/>
                  </a:lnTo>
                  <a:lnTo>
                    <a:pt x="447887" y="438066"/>
                  </a:lnTo>
                  <a:lnTo>
                    <a:pt x="423722" y="480891"/>
                  </a:lnTo>
                  <a:lnTo>
                    <a:pt x="417994" y="519393"/>
                  </a:lnTo>
                  <a:lnTo>
                    <a:pt x="393965" y="554149"/>
                  </a:lnTo>
                  <a:lnTo>
                    <a:pt x="382191" y="589081"/>
                  </a:lnTo>
                  <a:lnTo>
                    <a:pt x="387416" y="625713"/>
                  </a:lnTo>
                  <a:lnTo>
                    <a:pt x="362803" y="647973"/>
                  </a:lnTo>
                  <a:lnTo>
                    <a:pt x="354772" y="636798"/>
                  </a:lnTo>
                  <a:lnTo>
                    <a:pt x="289477" y="687117"/>
                  </a:lnTo>
                  <a:lnTo>
                    <a:pt x="250610" y="704610"/>
                  </a:lnTo>
                  <a:lnTo>
                    <a:pt x="225723" y="686937"/>
                  </a:lnTo>
                  <a:lnTo>
                    <a:pt x="199562" y="718192"/>
                  </a:lnTo>
                  <a:lnTo>
                    <a:pt x="179822" y="722336"/>
                  </a:lnTo>
                  <a:lnTo>
                    <a:pt x="150487" y="709759"/>
                  </a:lnTo>
                  <a:lnTo>
                    <a:pt x="123754" y="678614"/>
                  </a:lnTo>
                  <a:lnTo>
                    <a:pt x="123871" y="661598"/>
                  </a:lnTo>
                  <a:lnTo>
                    <a:pt x="102685" y="661334"/>
                  </a:lnTo>
                  <a:lnTo>
                    <a:pt x="69120" y="642452"/>
                  </a:lnTo>
                  <a:lnTo>
                    <a:pt x="57998" y="620277"/>
                  </a:lnTo>
                  <a:lnTo>
                    <a:pt x="28775" y="593902"/>
                  </a:lnTo>
                  <a:lnTo>
                    <a:pt x="4386" y="557743"/>
                  </a:lnTo>
                  <a:lnTo>
                    <a:pt x="0" y="496094"/>
                  </a:lnTo>
                  <a:lnTo>
                    <a:pt x="40278" y="485789"/>
                  </a:lnTo>
                  <a:lnTo>
                    <a:pt x="42376" y="458300"/>
                  </a:lnTo>
                  <a:lnTo>
                    <a:pt x="59461" y="444480"/>
                  </a:lnTo>
                  <a:lnTo>
                    <a:pt x="47279" y="414543"/>
                  </a:lnTo>
                  <a:lnTo>
                    <a:pt x="68887" y="361520"/>
                  </a:lnTo>
                  <a:lnTo>
                    <a:pt x="96341" y="389164"/>
                  </a:lnTo>
                  <a:lnTo>
                    <a:pt x="109584" y="367908"/>
                  </a:lnTo>
                  <a:lnTo>
                    <a:pt x="101857" y="345269"/>
                  </a:lnTo>
                  <a:lnTo>
                    <a:pt x="115381" y="303555"/>
                  </a:lnTo>
                  <a:lnTo>
                    <a:pt x="133223" y="301970"/>
                  </a:lnTo>
                  <a:lnTo>
                    <a:pt x="146451" y="270459"/>
                  </a:lnTo>
                  <a:lnTo>
                    <a:pt x="165309" y="281147"/>
                  </a:lnTo>
                  <a:lnTo>
                    <a:pt x="183245" y="269273"/>
                  </a:lnTo>
                  <a:lnTo>
                    <a:pt x="232332" y="194534"/>
                  </a:lnTo>
                  <a:lnTo>
                    <a:pt x="234530" y="118145"/>
                  </a:lnTo>
                  <a:lnTo>
                    <a:pt x="247350" y="66126"/>
                  </a:lnTo>
                  <a:lnTo>
                    <a:pt x="243117" y="35044"/>
                  </a:lnTo>
                  <a:lnTo>
                    <a:pt x="228780" y="1469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1" name="Maryland">
              <a:extLst>
                <a:ext uri="{FF2B5EF4-FFF2-40B4-BE49-F238E27FC236}">
                  <a16:creationId xmlns:a16="http://schemas.microsoft.com/office/drawing/2014/main" id="{8530AA4D-912D-0215-BA0F-EF7894A04E17}"/>
                </a:ext>
              </a:extLst>
            </p:cNvPr>
            <p:cNvSpPr/>
            <p:nvPr/>
          </p:nvSpPr>
          <p:spPr>
            <a:xfrm>
              <a:off x="6423536" y="3127581"/>
              <a:ext cx="494629" cy="331533"/>
            </a:xfrm>
            <a:custGeom>
              <a:avLst/>
              <a:gdLst/>
              <a:ahLst/>
              <a:cxnLst/>
              <a:rect l="0" t="0" r="727907" b="365919"/>
              <a:pathLst>
                <a:path w="727907" h="365919">
                  <a:moveTo>
                    <a:pt x="603725" y="360783"/>
                  </a:moveTo>
                  <a:lnTo>
                    <a:pt x="600334" y="361507"/>
                  </a:lnTo>
                  <a:lnTo>
                    <a:pt x="596095" y="362411"/>
                  </a:lnTo>
                  <a:close/>
                  <a:moveTo>
                    <a:pt x="0" y="109496"/>
                  </a:moveTo>
                  <a:lnTo>
                    <a:pt x="559514" y="0"/>
                  </a:lnTo>
                  <a:lnTo>
                    <a:pt x="628226" y="248867"/>
                  </a:lnTo>
                  <a:lnTo>
                    <a:pt x="727907" y="229180"/>
                  </a:lnTo>
                  <a:lnTo>
                    <a:pt x="716357" y="320192"/>
                  </a:lnTo>
                  <a:lnTo>
                    <a:pt x="693406" y="328710"/>
                  </a:lnTo>
                  <a:lnTo>
                    <a:pt x="653719" y="350013"/>
                  </a:lnTo>
                  <a:lnTo>
                    <a:pt x="622560" y="365919"/>
                  </a:lnTo>
                  <a:lnTo>
                    <a:pt x="616342" y="332858"/>
                  </a:lnTo>
                  <a:lnTo>
                    <a:pt x="600835" y="322425"/>
                  </a:lnTo>
                  <a:lnTo>
                    <a:pt x="615520" y="304368"/>
                  </a:lnTo>
                  <a:lnTo>
                    <a:pt x="584848" y="276552"/>
                  </a:lnTo>
                  <a:lnTo>
                    <a:pt x="580298" y="292423"/>
                  </a:lnTo>
                  <a:lnTo>
                    <a:pt x="547536" y="295928"/>
                  </a:lnTo>
                  <a:lnTo>
                    <a:pt x="528962" y="262034"/>
                  </a:lnTo>
                  <a:lnTo>
                    <a:pt x="539065" y="259909"/>
                  </a:lnTo>
                  <a:lnTo>
                    <a:pt x="529967" y="212568"/>
                  </a:lnTo>
                  <a:lnTo>
                    <a:pt x="536093" y="191800"/>
                  </a:lnTo>
                  <a:lnTo>
                    <a:pt x="509293" y="131016"/>
                  </a:lnTo>
                  <a:lnTo>
                    <a:pt x="518087" y="90216"/>
                  </a:lnTo>
                  <a:lnTo>
                    <a:pt x="542472" y="78156"/>
                  </a:lnTo>
                  <a:lnTo>
                    <a:pt x="538425" y="38914"/>
                  </a:lnTo>
                  <a:lnTo>
                    <a:pt x="520285" y="47365"/>
                  </a:lnTo>
                  <a:lnTo>
                    <a:pt x="523646" y="67271"/>
                  </a:lnTo>
                  <a:lnTo>
                    <a:pt x="489045" y="100914"/>
                  </a:lnTo>
                  <a:lnTo>
                    <a:pt x="482195" y="126391"/>
                  </a:lnTo>
                  <a:lnTo>
                    <a:pt x="491818" y="185063"/>
                  </a:lnTo>
                  <a:lnTo>
                    <a:pt x="482433" y="215637"/>
                  </a:lnTo>
                  <a:lnTo>
                    <a:pt x="498731" y="260334"/>
                  </a:lnTo>
                  <a:lnTo>
                    <a:pt x="525595" y="287937"/>
                  </a:lnTo>
                  <a:lnTo>
                    <a:pt x="528115" y="312605"/>
                  </a:lnTo>
                  <a:lnTo>
                    <a:pt x="545858" y="334084"/>
                  </a:lnTo>
                  <a:lnTo>
                    <a:pt x="542538" y="351961"/>
                  </a:lnTo>
                  <a:lnTo>
                    <a:pt x="500356" y="327543"/>
                  </a:lnTo>
                  <a:lnTo>
                    <a:pt x="446463" y="322586"/>
                  </a:lnTo>
                  <a:lnTo>
                    <a:pt x="425016" y="294912"/>
                  </a:lnTo>
                  <a:lnTo>
                    <a:pt x="399842" y="318277"/>
                  </a:lnTo>
                  <a:lnTo>
                    <a:pt x="384027" y="296290"/>
                  </a:lnTo>
                  <a:lnTo>
                    <a:pt x="400619" y="260955"/>
                  </a:lnTo>
                  <a:lnTo>
                    <a:pt x="407647" y="226377"/>
                  </a:lnTo>
                  <a:lnTo>
                    <a:pt x="423553" y="201420"/>
                  </a:lnTo>
                  <a:lnTo>
                    <a:pt x="400266" y="185559"/>
                  </a:lnTo>
                  <a:lnTo>
                    <a:pt x="390135" y="200181"/>
                  </a:lnTo>
                  <a:lnTo>
                    <a:pt x="366276" y="185534"/>
                  </a:lnTo>
                  <a:lnTo>
                    <a:pt x="332485" y="181965"/>
                  </a:lnTo>
                  <a:lnTo>
                    <a:pt x="326619" y="152279"/>
                  </a:lnTo>
                  <a:lnTo>
                    <a:pt x="306664" y="139077"/>
                  </a:lnTo>
                  <a:lnTo>
                    <a:pt x="282641" y="140350"/>
                  </a:lnTo>
                  <a:lnTo>
                    <a:pt x="254248" y="87644"/>
                  </a:lnTo>
                  <a:lnTo>
                    <a:pt x="228453" y="92611"/>
                  </a:lnTo>
                  <a:lnTo>
                    <a:pt x="199099" y="78818"/>
                  </a:lnTo>
                  <a:lnTo>
                    <a:pt x="187873" y="96908"/>
                  </a:lnTo>
                  <a:lnTo>
                    <a:pt x="162689" y="100499"/>
                  </a:lnTo>
                  <a:lnTo>
                    <a:pt x="160970" y="123618"/>
                  </a:lnTo>
                  <a:lnTo>
                    <a:pt x="113294" y="117622"/>
                  </a:lnTo>
                  <a:lnTo>
                    <a:pt x="88671" y="152864"/>
                  </a:lnTo>
                  <a:lnTo>
                    <a:pt x="67422" y="149867"/>
                  </a:lnTo>
                  <a:lnTo>
                    <a:pt x="43413" y="189447"/>
                  </a:lnTo>
                  <a:lnTo>
                    <a:pt x="16540" y="213538"/>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2" name="Vermont">
              <a:extLst>
                <a:ext uri="{FF2B5EF4-FFF2-40B4-BE49-F238E27FC236}">
                  <a16:creationId xmlns:a16="http://schemas.microsoft.com/office/drawing/2014/main" id="{2EFCF23D-B074-0337-E849-8DAB290CA647}"/>
                </a:ext>
              </a:extLst>
            </p:cNvPr>
            <p:cNvSpPr/>
            <p:nvPr/>
          </p:nvSpPr>
          <p:spPr>
            <a:xfrm>
              <a:off x="6880492" y="2042628"/>
              <a:ext cx="185383" cy="462311"/>
            </a:xfrm>
            <a:custGeom>
              <a:avLst/>
              <a:gdLst/>
              <a:ahLst/>
              <a:cxnLst/>
              <a:rect l="0" t="0" r="272814" b="510261"/>
              <a:pathLst>
                <a:path w="272814" h="510261">
                  <a:moveTo>
                    <a:pt x="255280" y="0"/>
                  </a:moveTo>
                  <a:lnTo>
                    <a:pt x="261898" y="18948"/>
                  </a:lnTo>
                  <a:lnTo>
                    <a:pt x="251381" y="56209"/>
                  </a:lnTo>
                  <a:lnTo>
                    <a:pt x="272814" y="85085"/>
                  </a:lnTo>
                  <a:lnTo>
                    <a:pt x="258650" y="124467"/>
                  </a:lnTo>
                  <a:lnTo>
                    <a:pt x="216682" y="154910"/>
                  </a:lnTo>
                  <a:lnTo>
                    <a:pt x="229955" y="203242"/>
                  </a:lnTo>
                  <a:lnTo>
                    <a:pt x="221795" y="222595"/>
                  </a:lnTo>
                  <a:lnTo>
                    <a:pt x="220783" y="270022"/>
                  </a:lnTo>
                  <a:lnTo>
                    <a:pt x="205899" y="315232"/>
                  </a:lnTo>
                  <a:lnTo>
                    <a:pt x="216095" y="401261"/>
                  </a:lnTo>
                  <a:lnTo>
                    <a:pt x="224775" y="428999"/>
                  </a:lnTo>
                  <a:lnTo>
                    <a:pt x="214981" y="442986"/>
                  </a:lnTo>
                  <a:lnTo>
                    <a:pt x="220778" y="472613"/>
                  </a:lnTo>
                  <a:lnTo>
                    <a:pt x="237172" y="484600"/>
                  </a:lnTo>
                  <a:lnTo>
                    <a:pt x="119955" y="510261"/>
                  </a:lnTo>
                  <a:lnTo>
                    <a:pt x="114150" y="493286"/>
                  </a:lnTo>
                  <a:lnTo>
                    <a:pt x="85525" y="355539"/>
                  </a:lnTo>
                  <a:lnTo>
                    <a:pt x="55070" y="328519"/>
                  </a:lnTo>
                  <a:lnTo>
                    <a:pt x="58890" y="310386"/>
                  </a:lnTo>
                  <a:lnTo>
                    <a:pt x="33373" y="259240"/>
                  </a:lnTo>
                  <a:lnTo>
                    <a:pt x="39859" y="215260"/>
                  </a:lnTo>
                  <a:lnTo>
                    <a:pt x="34490" y="176464"/>
                  </a:lnTo>
                  <a:lnTo>
                    <a:pt x="12777" y="143948"/>
                  </a:lnTo>
                  <a:lnTo>
                    <a:pt x="11503" y="105338"/>
                  </a:lnTo>
                  <a:lnTo>
                    <a:pt x="0" y="64655"/>
                  </a:lnTo>
                  <a:lnTo>
                    <a:pt x="144297" y="31049"/>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3" name="New Hampshire">
              <a:extLst>
                <a:ext uri="{FF2B5EF4-FFF2-40B4-BE49-F238E27FC236}">
                  <a16:creationId xmlns:a16="http://schemas.microsoft.com/office/drawing/2014/main" id="{157CBF3C-3FBB-E522-1864-70853CF9FDD4}"/>
                </a:ext>
              </a:extLst>
            </p:cNvPr>
            <p:cNvSpPr/>
            <p:nvPr/>
          </p:nvSpPr>
          <p:spPr>
            <a:xfrm>
              <a:off x="7020405" y="1977043"/>
              <a:ext cx="179739" cy="504647"/>
            </a:xfrm>
            <a:custGeom>
              <a:avLst/>
              <a:gdLst/>
              <a:ahLst/>
              <a:cxnLst/>
              <a:rect l="0" t="0" r="264508" b="556988"/>
              <a:pathLst>
                <a:path w="264508" h="556988">
                  <a:moveTo>
                    <a:pt x="92439" y="0"/>
                  </a:moveTo>
                  <a:lnTo>
                    <a:pt x="133285" y="124847"/>
                  </a:lnTo>
                  <a:lnTo>
                    <a:pt x="212029" y="380555"/>
                  </a:lnTo>
                  <a:lnTo>
                    <a:pt x="240655" y="397083"/>
                  </a:lnTo>
                  <a:lnTo>
                    <a:pt x="243584" y="417101"/>
                  </a:lnTo>
                  <a:lnTo>
                    <a:pt x="264508" y="426448"/>
                  </a:lnTo>
                  <a:lnTo>
                    <a:pt x="258101" y="467525"/>
                  </a:lnTo>
                  <a:lnTo>
                    <a:pt x="243173" y="468097"/>
                  </a:lnTo>
                  <a:lnTo>
                    <a:pt x="210093" y="497797"/>
                  </a:lnTo>
                  <a:lnTo>
                    <a:pt x="199323" y="520316"/>
                  </a:lnTo>
                  <a:lnTo>
                    <a:pt x="31272" y="556988"/>
                  </a:lnTo>
                  <a:lnTo>
                    <a:pt x="14878" y="545002"/>
                  </a:lnTo>
                  <a:lnTo>
                    <a:pt x="9081" y="515374"/>
                  </a:lnTo>
                  <a:lnTo>
                    <a:pt x="18875" y="501387"/>
                  </a:lnTo>
                  <a:lnTo>
                    <a:pt x="10195" y="473649"/>
                  </a:lnTo>
                  <a:lnTo>
                    <a:pt x="0" y="387620"/>
                  </a:lnTo>
                  <a:lnTo>
                    <a:pt x="14883" y="342410"/>
                  </a:lnTo>
                  <a:lnTo>
                    <a:pt x="15895" y="294984"/>
                  </a:lnTo>
                  <a:lnTo>
                    <a:pt x="24055" y="275630"/>
                  </a:lnTo>
                  <a:lnTo>
                    <a:pt x="10783" y="227298"/>
                  </a:lnTo>
                  <a:lnTo>
                    <a:pt x="52750" y="196855"/>
                  </a:lnTo>
                  <a:lnTo>
                    <a:pt x="66914" y="157473"/>
                  </a:lnTo>
                  <a:lnTo>
                    <a:pt x="45481" y="128597"/>
                  </a:lnTo>
                  <a:lnTo>
                    <a:pt x="55998" y="91337"/>
                  </a:lnTo>
                  <a:lnTo>
                    <a:pt x="49380" y="72388"/>
                  </a:lnTo>
                  <a:lnTo>
                    <a:pt x="55693" y="16700"/>
                  </a:lnTo>
                  <a:lnTo>
                    <a:pt x="88816" y="1362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4" name="Massachusetts">
              <a:extLst>
                <a:ext uri="{FF2B5EF4-FFF2-40B4-BE49-F238E27FC236}">
                  <a16:creationId xmlns:a16="http://schemas.microsoft.com/office/drawing/2014/main" id="{F1621010-B501-0971-4DE8-DA9835CD5A76}"/>
                </a:ext>
              </a:extLst>
            </p:cNvPr>
            <p:cNvSpPr/>
            <p:nvPr/>
          </p:nvSpPr>
          <p:spPr>
            <a:xfrm>
              <a:off x="6959818" y="2400634"/>
              <a:ext cx="361159" cy="256011"/>
            </a:xfrm>
            <a:custGeom>
              <a:avLst/>
              <a:gdLst/>
              <a:ahLst/>
              <a:cxnLst/>
              <a:rect l="0" t="0" r="531490" b="282564"/>
              <a:pathLst>
                <a:path w="531490" h="282564">
                  <a:moveTo>
                    <a:pt x="332334" y="571"/>
                  </a:moveTo>
                  <a:lnTo>
                    <a:pt x="347261" y="0"/>
                  </a:lnTo>
                  <a:lnTo>
                    <a:pt x="362096" y="32999"/>
                  </a:lnTo>
                  <a:lnTo>
                    <a:pt x="363438" y="62728"/>
                  </a:lnTo>
                  <a:lnTo>
                    <a:pt x="347666" y="94768"/>
                  </a:lnTo>
                  <a:lnTo>
                    <a:pt x="355019" y="125192"/>
                  </a:lnTo>
                  <a:lnTo>
                    <a:pt x="387697" y="120979"/>
                  </a:lnTo>
                  <a:lnTo>
                    <a:pt x="415143" y="147095"/>
                  </a:lnTo>
                  <a:lnTo>
                    <a:pt x="418761" y="172762"/>
                  </a:lnTo>
                  <a:lnTo>
                    <a:pt x="436346" y="174904"/>
                  </a:lnTo>
                  <a:lnTo>
                    <a:pt x="444143" y="197115"/>
                  </a:lnTo>
                  <a:lnTo>
                    <a:pt x="489904" y="205365"/>
                  </a:lnTo>
                  <a:lnTo>
                    <a:pt x="531490" y="174002"/>
                  </a:lnTo>
                  <a:lnTo>
                    <a:pt x="528761" y="203811"/>
                  </a:lnTo>
                  <a:lnTo>
                    <a:pt x="466302" y="246702"/>
                  </a:lnTo>
                  <a:lnTo>
                    <a:pt x="441155" y="254755"/>
                  </a:lnTo>
                  <a:lnTo>
                    <a:pt x="421051" y="240524"/>
                  </a:lnTo>
                  <a:lnTo>
                    <a:pt x="398669" y="252384"/>
                  </a:lnTo>
                  <a:lnTo>
                    <a:pt x="401665" y="266638"/>
                  </a:lnTo>
                  <a:lnTo>
                    <a:pt x="376909" y="282564"/>
                  </a:lnTo>
                  <a:lnTo>
                    <a:pt x="356227" y="249885"/>
                  </a:lnTo>
                  <a:lnTo>
                    <a:pt x="350522" y="244462"/>
                  </a:lnTo>
                  <a:lnTo>
                    <a:pt x="331688" y="234430"/>
                  </a:lnTo>
                  <a:lnTo>
                    <a:pt x="311431" y="190060"/>
                  </a:lnTo>
                  <a:lnTo>
                    <a:pt x="290053" y="195706"/>
                  </a:lnTo>
                  <a:lnTo>
                    <a:pt x="251798" y="208032"/>
                  </a:lnTo>
                  <a:lnTo>
                    <a:pt x="250953" y="204786"/>
                  </a:lnTo>
                  <a:lnTo>
                    <a:pt x="68375" y="247563"/>
                  </a:lnTo>
                  <a:lnTo>
                    <a:pt x="5017" y="260710"/>
                  </a:lnTo>
                  <a:lnTo>
                    <a:pt x="0" y="253871"/>
                  </a:lnTo>
                  <a:lnTo>
                    <a:pt x="3216" y="115124"/>
                  </a:lnTo>
                  <a:lnTo>
                    <a:pt x="120432" y="89463"/>
                  </a:lnTo>
                  <a:lnTo>
                    <a:pt x="288483" y="52790"/>
                  </a:lnTo>
                  <a:lnTo>
                    <a:pt x="299254" y="3027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5" name="New Jersey">
              <a:extLst>
                <a:ext uri="{FF2B5EF4-FFF2-40B4-BE49-F238E27FC236}">
                  <a16:creationId xmlns:a16="http://schemas.microsoft.com/office/drawing/2014/main" id="{D463F2FC-5B90-0B3C-89D3-1D6EABD9D527}"/>
                </a:ext>
              </a:extLst>
            </p:cNvPr>
            <p:cNvSpPr/>
            <p:nvPr/>
          </p:nvSpPr>
          <p:spPr>
            <a:xfrm>
              <a:off x="6829531" y="2798777"/>
              <a:ext cx="145708" cy="430508"/>
            </a:xfrm>
            <a:custGeom>
              <a:avLst/>
              <a:gdLst/>
              <a:ahLst/>
              <a:cxnLst/>
              <a:rect l="0" t="0" r="214428" b="475159"/>
              <a:pathLst>
                <a:path w="214428" h="475159">
                  <a:moveTo>
                    <a:pt x="129790" y="27994"/>
                  </a:moveTo>
                  <a:lnTo>
                    <a:pt x="185737" y="44744"/>
                  </a:lnTo>
                  <a:lnTo>
                    <a:pt x="181544" y="106698"/>
                  </a:lnTo>
                  <a:lnTo>
                    <a:pt x="160232" y="125497"/>
                  </a:lnTo>
                  <a:lnTo>
                    <a:pt x="154324" y="159068"/>
                  </a:lnTo>
                  <a:lnTo>
                    <a:pt x="198664" y="164788"/>
                  </a:lnTo>
                  <a:lnTo>
                    <a:pt x="207326" y="186909"/>
                  </a:lnTo>
                  <a:lnTo>
                    <a:pt x="214428" y="298018"/>
                  </a:lnTo>
                  <a:lnTo>
                    <a:pt x="185912" y="388646"/>
                  </a:lnTo>
                  <a:lnTo>
                    <a:pt x="160506" y="418638"/>
                  </a:lnTo>
                  <a:lnTo>
                    <a:pt x="144514" y="475159"/>
                  </a:lnTo>
                  <a:lnTo>
                    <a:pt x="122938" y="445569"/>
                  </a:lnTo>
                  <a:lnTo>
                    <a:pt x="75192" y="439047"/>
                  </a:lnTo>
                  <a:lnTo>
                    <a:pt x="11559" y="407185"/>
                  </a:lnTo>
                  <a:lnTo>
                    <a:pt x="1784" y="378353"/>
                  </a:lnTo>
                  <a:lnTo>
                    <a:pt x="0" y="374155"/>
                  </a:lnTo>
                  <a:lnTo>
                    <a:pt x="5877" y="361400"/>
                  </a:lnTo>
                  <a:lnTo>
                    <a:pt x="14634" y="334241"/>
                  </a:lnTo>
                  <a:lnTo>
                    <a:pt x="51400" y="308884"/>
                  </a:lnTo>
                  <a:lnTo>
                    <a:pt x="50454" y="293024"/>
                  </a:lnTo>
                  <a:lnTo>
                    <a:pt x="89091" y="249890"/>
                  </a:lnTo>
                  <a:lnTo>
                    <a:pt x="92505" y="230738"/>
                  </a:lnTo>
                  <a:lnTo>
                    <a:pt x="40831" y="199912"/>
                  </a:lnTo>
                  <a:lnTo>
                    <a:pt x="33570" y="175144"/>
                  </a:lnTo>
                  <a:lnTo>
                    <a:pt x="13338" y="172775"/>
                  </a:lnTo>
                  <a:lnTo>
                    <a:pt x="6603" y="150184"/>
                  </a:lnTo>
                  <a:lnTo>
                    <a:pt x="21576" y="110135"/>
                  </a:lnTo>
                  <a:lnTo>
                    <a:pt x="4759" y="92101"/>
                  </a:lnTo>
                  <a:lnTo>
                    <a:pt x="32694" y="42239"/>
                  </a:lnTo>
                  <a:lnTo>
                    <a:pt x="35833" y="18583"/>
                  </a:lnTo>
                  <a:lnTo>
                    <a:pt x="51966"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6" name="Hawaii">
              <a:extLst>
                <a:ext uri="{FF2B5EF4-FFF2-40B4-BE49-F238E27FC236}">
                  <a16:creationId xmlns:a16="http://schemas.microsoft.com/office/drawing/2014/main" id="{A9578338-1DB3-DC8E-26DF-E72123377A4A}"/>
                </a:ext>
              </a:extLst>
            </p:cNvPr>
            <p:cNvSpPr/>
            <p:nvPr/>
          </p:nvSpPr>
          <p:spPr>
            <a:xfrm>
              <a:off x="2382977" y="5175475"/>
              <a:ext cx="645545" cy="604444"/>
            </a:xfrm>
            <a:custGeom>
              <a:avLst/>
              <a:gdLst/>
              <a:ahLst/>
              <a:cxnLst/>
              <a:rect l="0" t="0" r="950000" b="667136"/>
              <a:pathLst>
                <a:path w="950000" h="667136">
                  <a:moveTo>
                    <a:pt x="791216" y="667136"/>
                  </a:moveTo>
                  <a:lnTo>
                    <a:pt x="743518" y="649526"/>
                  </a:lnTo>
                  <a:lnTo>
                    <a:pt x="736038" y="631719"/>
                  </a:lnTo>
                  <a:lnTo>
                    <a:pt x="742184" y="585993"/>
                  </a:lnTo>
                  <a:lnTo>
                    <a:pt x="708091" y="508155"/>
                  </a:lnTo>
                  <a:lnTo>
                    <a:pt x="734353" y="482446"/>
                  </a:lnTo>
                  <a:lnTo>
                    <a:pt x="753166" y="446748"/>
                  </a:lnTo>
                  <a:lnTo>
                    <a:pt x="739370" y="423445"/>
                  </a:lnTo>
                  <a:lnTo>
                    <a:pt x="743475" y="398956"/>
                  </a:lnTo>
                  <a:lnTo>
                    <a:pt x="797309" y="427610"/>
                  </a:lnTo>
                  <a:lnTo>
                    <a:pt x="857475" y="448384"/>
                  </a:lnTo>
                  <a:lnTo>
                    <a:pt x="894581" y="479285"/>
                  </a:lnTo>
                  <a:lnTo>
                    <a:pt x="894780" y="506003"/>
                  </a:lnTo>
                  <a:lnTo>
                    <a:pt x="950000" y="548996"/>
                  </a:lnTo>
                  <a:lnTo>
                    <a:pt x="916499" y="584926"/>
                  </a:lnTo>
                  <a:lnTo>
                    <a:pt x="856393" y="602081"/>
                  </a:lnTo>
                  <a:lnTo>
                    <a:pt x="814276" y="629097"/>
                  </a:lnTo>
                  <a:close/>
                  <a:moveTo>
                    <a:pt x="606405" y="244920"/>
                  </a:moveTo>
                  <a:lnTo>
                    <a:pt x="628495" y="272637"/>
                  </a:lnTo>
                  <a:lnTo>
                    <a:pt x="656806" y="260356"/>
                  </a:lnTo>
                  <a:lnTo>
                    <a:pt x="718851" y="292358"/>
                  </a:lnTo>
                  <a:lnTo>
                    <a:pt x="709507" y="321278"/>
                  </a:lnTo>
                  <a:lnTo>
                    <a:pt x="646494" y="335917"/>
                  </a:lnTo>
                  <a:lnTo>
                    <a:pt x="633869" y="330390"/>
                  </a:lnTo>
                  <a:lnTo>
                    <a:pt x="630641" y="294845"/>
                  </a:lnTo>
                  <a:lnTo>
                    <a:pt x="598073" y="287127"/>
                  </a:lnTo>
                  <a:lnTo>
                    <a:pt x="585448" y="267154"/>
                  </a:lnTo>
                  <a:close/>
                  <a:moveTo>
                    <a:pt x="530863" y="208360"/>
                  </a:moveTo>
                  <a:lnTo>
                    <a:pt x="511986" y="229442"/>
                  </a:lnTo>
                  <a:lnTo>
                    <a:pt x="467935" y="229408"/>
                  </a:lnTo>
                  <a:lnTo>
                    <a:pt x="481591" y="206119"/>
                  </a:lnTo>
                  <a:close/>
                  <a:moveTo>
                    <a:pt x="345668" y="109336"/>
                  </a:moveTo>
                  <a:lnTo>
                    <a:pt x="366436" y="157072"/>
                  </a:lnTo>
                  <a:lnTo>
                    <a:pt x="355866" y="184762"/>
                  </a:lnTo>
                  <a:lnTo>
                    <a:pt x="314980" y="189038"/>
                  </a:lnTo>
                  <a:lnTo>
                    <a:pt x="288010" y="132361"/>
                  </a:lnTo>
                  <a:lnTo>
                    <a:pt x="312090" y="131365"/>
                  </a:lnTo>
                  <a:close/>
                  <a:moveTo>
                    <a:pt x="56897" y="0"/>
                  </a:moveTo>
                  <a:lnTo>
                    <a:pt x="78799" y="2419"/>
                  </a:lnTo>
                  <a:lnTo>
                    <a:pt x="89050" y="23538"/>
                  </a:lnTo>
                  <a:lnTo>
                    <a:pt x="82510" y="53370"/>
                  </a:lnTo>
                  <a:lnTo>
                    <a:pt x="60384" y="71989"/>
                  </a:lnTo>
                  <a:lnTo>
                    <a:pt x="0" y="48118"/>
                  </a:lnTo>
                  <a:lnTo>
                    <a:pt x="7668" y="1499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7" name="Connecticut">
              <a:extLst>
                <a:ext uri="{FF2B5EF4-FFF2-40B4-BE49-F238E27FC236}">
                  <a16:creationId xmlns:a16="http://schemas.microsoft.com/office/drawing/2014/main" id="{A00BB89D-B034-359E-B952-4A97C73B475C}"/>
                </a:ext>
              </a:extLst>
            </p:cNvPr>
            <p:cNvSpPr/>
            <p:nvPr/>
          </p:nvSpPr>
          <p:spPr>
            <a:xfrm>
              <a:off x="6963228" y="2586177"/>
              <a:ext cx="188368" cy="247263"/>
            </a:xfrm>
            <a:custGeom>
              <a:avLst/>
              <a:gdLst/>
              <a:ahLst/>
              <a:cxnLst/>
              <a:rect l="0" t="0" r="277206" b="272909"/>
              <a:pathLst>
                <a:path w="277206" h="272909">
                  <a:moveTo>
                    <a:pt x="63357" y="42777"/>
                  </a:moveTo>
                  <a:lnTo>
                    <a:pt x="245936" y="0"/>
                  </a:lnTo>
                  <a:lnTo>
                    <a:pt x="246781" y="3245"/>
                  </a:lnTo>
                  <a:lnTo>
                    <a:pt x="277206" y="120141"/>
                  </a:lnTo>
                  <a:lnTo>
                    <a:pt x="273191" y="140837"/>
                  </a:lnTo>
                  <a:lnTo>
                    <a:pt x="259540" y="140907"/>
                  </a:lnTo>
                  <a:lnTo>
                    <a:pt x="199310" y="172507"/>
                  </a:lnTo>
                  <a:lnTo>
                    <a:pt x="121953" y="187293"/>
                  </a:lnTo>
                  <a:lnTo>
                    <a:pt x="95678" y="222588"/>
                  </a:lnTo>
                  <a:lnTo>
                    <a:pt x="62346" y="239938"/>
                  </a:lnTo>
                  <a:lnTo>
                    <a:pt x="25880" y="272909"/>
                  </a:lnTo>
                  <a:lnTo>
                    <a:pt x="9915" y="252559"/>
                  </a:lnTo>
                  <a:lnTo>
                    <a:pt x="40965" y="222085"/>
                  </a:lnTo>
                  <a:lnTo>
                    <a:pt x="26568" y="208289"/>
                  </a:lnTo>
                  <a:lnTo>
                    <a:pt x="0" y="55923"/>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8" name="Delaware">
              <a:extLst>
                <a:ext uri="{FF2B5EF4-FFF2-40B4-BE49-F238E27FC236}">
                  <a16:creationId xmlns:a16="http://schemas.microsoft.com/office/drawing/2014/main" id="{042ED960-1A29-B376-8298-56B9563199AE}"/>
                </a:ext>
              </a:extLst>
            </p:cNvPr>
            <p:cNvSpPr/>
            <p:nvPr/>
          </p:nvSpPr>
          <p:spPr>
            <a:xfrm>
              <a:off x="6803738" y="3101609"/>
              <a:ext cx="114426" cy="251453"/>
            </a:xfrm>
            <a:custGeom>
              <a:avLst/>
              <a:gdLst/>
              <a:ahLst/>
              <a:cxnLst/>
              <a:rect l="0" t="0" r="168392" b="277533"/>
              <a:pathLst>
                <a:path w="168392" h="277533">
                  <a:moveTo>
                    <a:pt x="52592" y="0"/>
                  </a:moveTo>
                  <a:lnTo>
                    <a:pt x="43835" y="27158"/>
                  </a:lnTo>
                  <a:lnTo>
                    <a:pt x="30986" y="43728"/>
                  </a:lnTo>
                  <a:lnTo>
                    <a:pt x="41222" y="74756"/>
                  </a:lnTo>
                  <a:lnTo>
                    <a:pt x="70110" y="99405"/>
                  </a:lnTo>
                  <a:lnTo>
                    <a:pt x="86770" y="147379"/>
                  </a:lnTo>
                  <a:lnTo>
                    <a:pt x="130720" y="191605"/>
                  </a:lnTo>
                  <a:lnTo>
                    <a:pt x="146260" y="190435"/>
                  </a:lnTo>
                  <a:lnTo>
                    <a:pt x="168392" y="257846"/>
                  </a:lnTo>
                  <a:lnTo>
                    <a:pt x="68711" y="277533"/>
                  </a:lnTo>
                  <a:lnTo>
                    <a:pt x="0" y="28665"/>
                  </a:lnTo>
                  <a:lnTo>
                    <a:pt x="20859" y="121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9" name="Rhode Island">
              <a:extLst>
                <a:ext uri="{FF2B5EF4-FFF2-40B4-BE49-F238E27FC236}">
                  <a16:creationId xmlns:a16="http://schemas.microsoft.com/office/drawing/2014/main" id="{A20176B3-3403-636A-E5C0-025ECA9DB7FA}"/>
                </a:ext>
              </a:extLst>
            </p:cNvPr>
            <p:cNvSpPr/>
            <p:nvPr/>
          </p:nvSpPr>
          <p:spPr>
            <a:xfrm>
              <a:off x="7130921" y="2572834"/>
              <a:ext cx="85016" cy="140945"/>
            </a:xfrm>
            <a:custGeom>
              <a:avLst/>
              <a:gdLst/>
              <a:ahLst/>
              <a:cxnLst/>
              <a:rect l="0" t="0" r="125111" b="155564"/>
              <a:pathLst>
                <a:path w="125111" h="155564">
                  <a:moveTo>
                    <a:pt x="104428" y="59825"/>
                  </a:moveTo>
                  <a:lnTo>
                    <a:pt x="125111" y="92504"/>
                  </a:lnTo>
                  <a:lnTo>
                    <a:pt x="97562" y="104486"/>
                  </a:lnTo>
                  <a:close/>
                  <a:moveTo>
                    <a:pt x="38255" y="5646"/>
                  </a:moveTo>
                  <a:lnTo>
                    <a:pt x="59633" y="0"/>
                  </a:lnTo>
                  <a:lnTo>
                    <a:pt x="79889" y="44370"/>
                  </a:lnTo>
                  <a:lnTo>
                    <a:pt x="98723" y="54402"/>
                  </a:lnTo>
                  <a:lnTo>
                    <a:pt x="80375" y="55812"/>
                  </a:lnTo>
                  <a:lnTo>
                    <a:pt x="72986" y="89009"/>
                  </a:lnTo>
                  <a:lnTo>
                    <a:pt x="79051" y="131377"/>
                  </a:lnTo>
                  <a:lnTo>
                    <a:pt x="26410" y="155564"/>
                  </a:lnTo>
                  <a:lnTo>
                    <a:pt x="30425" y="134867"/>
                  </a:lnTo>
                  <a:lnTo>
                    <a:pt x="0" y="1797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40" name="District of Columbia">
              <a:extLst>
                <a:ext uri="{FF2B5EF4-FFF2-40B4-BE49-F238E27FC236}">
                  <a16:creationId xmlns:a16="http://schemas.microsoft.com/office/drawing/2014/main" id="{DA7E3CDF-E21C-B3A2-A2C5-D5540F8F7124}"/>
                </a:ext>
              </a:extLst>
            </p:cNvPr>
            <p:cNvSpPr/>
            <p:nvPr/>
          </p:nvSpPr>
          <p:spPr>
            <a:xfrm>
              <a:off x="6688640" y="3295703"/>
              <a:ext cx="22708" cy="36982"/>
            </a:xfrm>
            <a:custGeom>
              <a:avLst/>
              <a:gdLst/>
              <a:ahLst/>
              <a:cxnLst/>
              <a:rect l="0" t="0" r="33418" b="40818"/>
              <a:pathLst>
                <a:path w="33418" h="40818">
                  <a:moveTo>
                    <a:pt x="10131" y="0"/>
                  </a:moveTo>
                  <a:lnTo>
                    <a:pt x="33418" y="15860"/>
                  </a:lnTo>
                  <a:lnTo>
                    <a:pt x="17511" y="40818"/>
                  </a:lnTo>
                  <a:lnTo>
                    <a:pt x="0" y="1462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41" name="TextBox 540">
              <a:extLst>
                <a:ext uri="{FF2B5EF4-FFF2-40B4-BE49-F238E27FC236}">
                  <a16:creationId xmlns:a16="http://schemas.microsoft.com/office/drawing/2014/main" id="{314659A0-EE18-A09A-E899-B0EC6B9B315E}"/>
                </a:ext>
              </a:extLst>
            </p:cNvPr>
            <p:cNvSpPr txBox="1"/>
            <p:nvPr/>
          </p:nvSpPr>
          <p:spPr>
            <a:xfrm>
              <a:off x="4211784" y="4806283"/>
              <a:ext cx="193655" cy="273855"/>
            </a:xfrm>
            <a:prstGeom prst="rect">
              <a:avLst/>
            </a:prstGeom>
            <a:noFill/>
          </p:spPr>
          <p:txBody>
            <a:bodyPr wrap="none" lIns="0" tIns="0" rIns="0" bIns="0" anchor="ctr">
              <a:noAutofit/>
            </a:bodyPr>
            <a:lstStyle/>
            <a:p>
              <a:pPr algn="ctr"/>
              <a:r>
                <a:rPr sz="800" b="1" dirty="0"/>
                <a:t>TX</a:t>
              </a:r>
            </a:p>
          </p:txBody>
        </p:sp>
        <p:sp>
          <p:nvSpPr>
            <p:cNvPr id="542" name="TextBox 541">
              <a:extLst>
                <a:ext uri="{FF2B5EF4-FFF2-40B4-BE49-F238E27FC236}">
                  <a16:creationId xmlns:a16="http://schemas.microsoft.com/office/drawing/2014/main" id="{9E33FEB8-7DD2-04F2-F45F-D0E2389006A0}"/>
                </a:ext>
              </a:extLst>
            </p:cNvPr>
            <p:cNvSpPr txBox="1"/>
            <p:nvPr/>
          </p:nvSpPr>
          <p:spPr>
            <a:xfrm>
              <a:off x="2076557" y="3341551"/>
              <a:ext cx="193655" cy="273855"/>
            </a:xfrm>
            <a:prstGeom prst="rect">
              <a:avLst/>
            </a:prstGeom>
            <a:noFill/>
          </p:spPr>
          <p:txBody>
            <a:bodyPr wrap="none" lIns="0" tIns="0" rIns="0" bIns="0" anchor="ctr">
              <a:noAutofit/>
            </a:bodyPr>
            <a:lstStyle/>
            <a:p>
              <a:pPr algn="ctr"/>
              <a:r>
                <a:rPr sz="800" b="1" dirty="0"/>
                <a:t>CA</a:t>
              </a:r>
            </a:p>
          </p:txBody>
        </p:sp>
        <p:sp>
          <p:nvSpPr>
            <p:cNvPr id="543" name="TextBox 542">
              <a:extLst>
                <a:ext uri="{FF2B5EF4-FFF2-40B4-BE49-F238E27FC236}">
                  <a16:creationId xmlns:a16="http://schemas.microsoft.com/office/drawing/2014/main" id="{1DFAA6E2-4B62-798E-9CB8-94D0A146890E}"/>
                </a:ext>
              </a:extLst>
            </p:cNvPr>
            <p:cNvSpPr txBox="1"/>
            <p:nvPr/>
          </p:nvSpPr>
          <p:spPr>
            <a:xfrm>
              <a:off x="3319895" y="1816471"/>
              <a:ext cx="193655" cy="273855"/>
            </a:xfrm>
            <a:prstGeom prst="rect">
              <a:avLst/>
            </a:prstGeom>
            <a:noFill/>
          </p:spPr>
          <p:txBody>
            <a:bodyPr wrap="none" lIns="0" tIns="0" rIns="0" bIns="0" anchor="ctr">
              <a:noAutofit/>
            </a:bodyPr>
            <a:lstStyle/>
            <a:p>
              <a:pPr algn="ctr"/>
              <a:r>
                <a:rPr sz="800" b="1" dirty="0"/>
                <a:t>MT</a:t>
              </a:r>
            </a:p>
          </p:txBody>
        </p:sp>
        <p:sp>
          <p:nvSpPr>
            <p:cNvPr id="544" name="TextBox 543">
              <a:extLst>
                <a:ext uri="{FF2B5EF4-FFF2-40B4-BE49-F238E27FC236}">
                  <a16:creationId xmlns:a16="http://schemas.microsoft.com/office/drawing/2014/main" id="{BBA0C8A5-B37F-0569-8169-746D761ED05B}"/>
                </a:ext>
              </a:extLst>
            </p:cNvPr>
            <p:cNvSpPr txBox="1"/>
            <p:nvPr/>
          </p:nvSpPr>
          <p:spPr>
            <a:xfrm>
              <a:off x="3463500" y="4193596"/>
              <a:ext cx="193655" cy="273855"/>
            </a:xfrm>
            <a:prstGeom prst="rect">
              <a:avLst/>
            </a:prstGeom>
            <a:noFill/>
          </p:spPr>
          <p:txBody>
            <a:bodyPr wrap="none" lIns="0" tIns="0" rIns="0" bIns="0" anchor="ctr">
              <a:noAutofit/>
            </a:bodyPr>
            <a:lstStyle/>
            <a:p>
              <a:pPr algn="ctr"/>
              <a:r>
                <a:rPr sz="800" b="1" dirty="0"/>
                <a:t>NM</a:t>
              </a:r>
            </a:p>
          </p:txBody>
        </p:sp>
        <p:sp>
          <p:nvSpPr>
            <p:cNvPr id="545" name="TextBox 544">
              <a:extLst>
                <a:ext uri="{FF2B5EF4-FFF2-40B4-BE49-F238E27FC236}">
                  <a16:creationId xmlns:a16="http://schemas.microsoft.com/office/drawing/2014/main" id="{3F212D1B-9498-0ED5-A897-229B7EFF78DB}"/>
                </a:ext>
              </a:extLst>
            </p:cNvPr>
            <p:cNvSpPr txBox="1"/>
            <p:nvPr/>
          </p:nvSpPr>
          <p:spPr>
            <a:xfrm>
              <a:off x="2841258" y="4105015"/>
              <a:ext cx="193655" cy="273855"/>
            </a:xfrm>
            <a:prstGeom prst="rect">
              <a:avLst/>
            </a:prstGeom>
            <a:noFill/>
          </p:spPr>
          <p:txBody>
            <a:bodyPr wrap="none" lIns="0" tIns="0" rIns="0" bIns="0" anchor="ctr">
              <a:noAutofit/>
            </a:bodyPr>
            <a:lstStyle/>
            <a:p>
              <a:pPr algn="ctr"/>
              <a:r>
                <a:rPr sz="800" b="1" dirty="0"/>
                <a:t>AZ</a:t>
              </a:r>
            </a:p>
          </p:txBody>
        </p:sp>
        <p:sp>
          <p:nvSpPr>
            <p:cNvPr id="546" name="TextBox 545">
              <a:extLst>
                <a:ext uri="{FF2B5EF4-FFF2-40B4-BE49-F238E27FC236}">
                  <a16:creationId xmlns:a16="http://schemas.microsoft.com/office/drawing/2014/main" id="{12B6EC0B-994D-C789-EE13-7AFAF0EF0AD0}"/>
                </a:ext>
              </a:extLst>
            </p:cNvPr>
            <p:cNvSpPr txBox="1"/>
            <p:nvPr/>
          </p:nvSpPr>
          <p:spPr>
            <a:xfrm>
              <a:off x="2442605" y="3051205"/>
              <a:ext cx="191060" cy="270187"/>
            </a:xfrm>
            <a:prstGeom prst="rect">
              <a:avLst/>
            </a:prstGeom>
            <a:noFill/>
          </p:spPr>
          <p:txBody>
            <a:bodyPr wrap="none" lIns="0" tIns="0" rIns="0" bIns="0" anchor="ctr">
              <a:noAutofit/>
            </a:bodyPr>
            <a:lstStyle/>
            <a:p>
              <a:pPr algn="ctr"/>
              <a:r>
                <a:rPr sz="800" b="1" dirty="0"/>
                <a:t>NV</a:t>
              </a:r>
            </a:p>
          </p:txBody>
        </p:sp>
        <p:sp>
          <p:nvSpPr>
            <p:cNvPr id="547" name="TextBox 546">
              <a:extLst>
                <a:ext uri="{FF2B5EF4-FFF2-40B4-BE49-F238E27FC236}">
                  <a16:creationId xmlns:a16="http://schemas.microsoft.com/office/drawing/2014/main" id="{B6F94FFB-80D0-1B8A-CA46-64E276CDF57D}"/>
                </a:ext>
              </a:extLst>
            </p:cNvPr>
            <p:cNvSpPr txBox="1"/>
            <p:nvPr/>
          </p:nvSpPr>
          <p:spPr>
            <a:xfrm>
              <a:off x="3590791" y="3356680"/>
              <a:ext cx="193655" cy="273855"/>
            </a:xfrm>
            <a:prstGeom prst="rect">
              <a:avLst/>
            </a:prstGeom>
            <a:noFill/>
          </p:spPr>
          <p:txBody>
            <a:bodyPr wrap="none" lIns="0" tIns="0" rIns="0" bIns="0" anchor="ctr">
              <a:noAutofit/>
            </a:bodyPr>
            <a:lstStyle/>
            <a:p>
              <a:pPr algn="ctr"/>
              <a:r>
                <a:rPr sz="800" b="1" dirty="0"/>
                <a:t>CO</a:t>
              </a:r>
            </a:p>
          </p:txBody>
        </p:sp>
        <p:sp>
          <p:nvSpPr>
            <p:cNvPr id="548" name="TextBox 547">
              <a:extLst>
                <a:ext uri="{FF2B5EF4-FFF2-40B4-BE49-F238E27FC236}">
                  <a16:creationId xmlns:a16="http://schemas.microsoft.com/office/drawing/2014/main" id="{449D3A85-85A0-1666-59A1-35631E52AA24}"/>
                </a:ext>
              </a:extLst>
            </p:cNvPr>
            <p:cNvSpPr txBox="1"/>
            <p:nvPr/>
          </p:nvSpPr>
          <p:spPr>
            <a:xfrm>
              <a:off x="3447002" y="2590729"/>
              <a:ext cx="193655" cy="273855"/>
            </a:xfrm>
            <a:prstGeom prst="rect">
              <a:avLst/>
            </a:prstGeom>
            <a:noFill/>
          </p:spPr>
          <p:txBody>
            <a:bodyPr wrap="none" lIns="0" tIns="0" rIns="0" bIns="0" anchor="ctr">
              <a:noAutofit/>
            </a:bodyPr>
            <a:lstStyle/>
            <a:p>
              <a:pPr algn="ctr"/>
              <a:r>
                <a:rPr sz="800" b="1" dirty="0"/>
                <a:t>WY</a:t>
              </a:r>
            </a:p>
          </p:txBody>
        </p:sp>
        <p:sp>
          <p:nvSpPr>
            <p:cNvPr id="549" name="TextBox 548">
              <a:extLst>
                <a:ext uri="{FF2B5EF4-FFF2-40B4-BE49-F238E27FC236}">
                  <a16:creationId xmlns:a16="http://schemas.microsoft.com/office/drawing/2014/main" id="{10547A5D-16FA-F610-3C44-7250C7B33524}"/>
                </a:ext>
              </a:extLst>
            </p:cNvPr>
            <p:cNvSpPr txBox="1"/>
            <p:nvPr/>
          </p:nvSpPr>
          <p:spPr>
            <a:xfrm>
              <a:off x="2201392" y="2095935"/>
              <a:ext cx="193655" cy="273855"/>
            </a:xfrm>
            <a:prstGeom prst="rect">
              <a:avLst/>
            </a:prstGeom>
            <a:noFill/>
          </p:spPr>
          <p:txBody>
            <a:bodyPr wrap="none" lIns="0" tIns="0" rIns="0" bIns="0" anchor="ctr">
              <a:noAutofit/>
            </a:bodyPr>
            <a:lstStyle/>
            <a:p>
              <a:pPr algn="ctr"/>
              <a:r>
                <a:rPr sz="800" b="1" dirty="0"/>
                <a:t>OR</a:t>
              </a:r>
            </a:p>
          </p:txBody>
        </p:sp>
        <p:sp>
          <p:nvSpPr>
            <p:cNvPr id="550" name="TextBox 549">
              <a:extLst>
                <a:ext uri="{FF2B5EF4-FFF2-40B4-BE49-F238E27FC236}">
                  <a16:creationId xmlns:a16="http://schemas.microsoft.com/office/drawing/2014/main" id="{E496A931-854B-3FFF-5DEE-40611A0AF9A7}"/>
                </a:ext>
              </a:extLst>
            </p:cNvPr>
            <p:cNvSpPr txBox="1"/>
            <p:nvPr/>
          </p:nvSpPr>
          <p:spPr>
            <a:xfrm>
              <a:off x="2967298" y="3202937"/>
              <a:ext cx="168706" cy="238574"/>
            </a:xfrm>
            <a:prstGeom prst="rect">
              <a:avLst/>
            </a:prstGeom>
            <a:noFill/>
          </p:spPr>
          <p:txBody>
            <a:bodyPr wrap="none" lIns="0" tIns="0" rIns="0" bIns="0" anchor="ctr">
              <a:noAutofit/>
            </a:bodyPr>
            <a:lstStyle/>
            <a:p>
              <a:pPr algn="ctr"/>
              <a:r>
                <a:rPr sz="800" b="1" dirty="0"/>
                <a:t>UT</a:t>
              </a:r>
            </a:p>
          </p:txBody>
        </p:sp>
        <p:sp>
          <p:nvSpPr>
            <p:cNvPr id="551" name="TextBox 550">
              <a:extLst>
                <a:ext uri="{FF2B5EF4-FFF2-40B4-BE49-F238E27FC236}">
                  <a16:creationId xmlns:a16="http://schemas.microsoft.com/office/drawing/2014/main" id="{6E6059BF-2991-EA01-576B-B2B7DBB1B170}"/>
                </a:ext>
              </a:extLst>
            </p:cNvPr>
            <p:cNvSpPr txBox="1"/>
            <p:nvPr/>
          </p:nvSpPr>
          <p:spPr>
            <a:xfrm>
              <a:off x="4762617" y="2077209"/>
              <a:ext cx="193655" cy="273855"/>
            </a:xfrm>
            <a:prstGeom prst="rect">
              <a:avLst/>
            </a:prstGeom>
            <a:noFill/>
          </p:spPr>
          <p:txBody>
            <a:bodyPr wrap="none" lIns="0" tIns="0" rIns="0" bIns="0" anchor="ctr">
              <a:noAutofit/>
            </a:bodyPr>
            <a:lstStyle/>
            <a:p>
              <a:pPr algn="ctr"/>
              <a:r>
                <a:rPr sz="800" b="1" dirty="0"/>
                <a:t>MN</a:t>
              </a:r>
            </a:p>
          </p:txBody>
        </p:sp>
        <p:sp>
          <p:nvSpPr>
            <p:cNvPr id="552" name="TextBox 551">
              <a:extLst>
                <a:ext uri="{FF2B5EF4-FFF2-40B4-BE49-F238E27FC236}">
                  <a16:creationId xmlns:a16="http://schemas.microsoft.com/office/drawing/2014/main" id="{34AAC20A-B895-28EF-4465-66F2FA1C2860}"/>
                </a:ext>
              </a:extLst>
            </p:cNvPr>
            <p:cNvSpPr txBox="1"/>
            <p:nvPr/>
          </p:nvSpPr>
          <p:spPr>
            <a:xfrm>
              <a:off x="2792098" y="2207735"/>
              <a:ext cx="178976" cy="253097"/>
            </a:xfrm>
            <a:prstGeom prst="rect">
              <a:avLst/>
            </a:prstGeom>
            <a:noFill/>
          </p:spPr>
          <p:txBody>
            <a:bodyPr wrap="none" lIns="0" tIns="0" rIns="0" bIns="0" anchor="ctr">
              <a:noAutofit/>
            </a:bodyPr>
            <a:lstStyle/>
            <a:p>
              <a:pPr algn="ctr"/>
              <a:r>
                <a:rPr sz="800" b="1" dirty="0"/>
                <a:t>ID</a:t>
              </a:r>
            </a:p>
          </p:txBody>
        </p:sp>
        <p:sp>
          <p:nvSpPr>
            <p:cNvPr id="553" name="TextBox 552">
              <a:extLst>
                <a:ext uri="{FF2B5EF4-FFF2-40B4-BE49-F238E27FC236}">
                  <a16:creationId xmlns:a16="http://schemas.microsoft.com/office/drawing/2014/main" id="{51A26022-40BA-CAE1-EC33-2AA9FB81A62F}"/>
                </a:ext>
              </a:extLst>
            </p:cNvPr>
            <p:cNvSpPr txBox="1"/>
            <p:nvPr/>
          </p:nvSpPr>
          <p:spPr>
            <a:xfrm>
              <a:off x="4346542" y="3510234"/>
              <a:ext cx="193655" cy="273855"/>
            </a:xfrm>
            <a:prstGeom prst="rect">
              <a:avLst/>
            </a:prstGeom>
            <a:noFill/>
          </p:spPr>
          <p:txBody>
            <a:bodyPr wrap="none" lIns="0" tIns="0" rIns="0" bIns="0" anchor="ctr">
              <a:noAutofit/>
            </a:bodyPr>
            <a:lstStyle/>
            <a:p>
              <a:pPr algn="ctr"/>
              <a:r>
                <a:rPr sz="800" b="1" dirty="0"/>
                <a:t>KS</a:t>
              </a:r>
            </a:p>
          </p:txBody>
        </p:sp>
        <p:sp>
          <p:nvSpPr>
            <p:cNvPr id="554" name="TextBox 553">
              <a:extLst>
                <a:ext uri="{FF2B5EF4-FFF2-40B4-BE49-F238E27FC236}">
                  <a16:creationId xmlns:a16="http://schemas.microsoft.com/office/drawing/2014/main" id="{2DA8D981-0D08-F7EB-07E2-677471EDEA0E}"/>
                </a:ext>
              </a:extLst>
            </p:cNvPr>
            <p:cNvSpPr txBox="1"/>
            <p:nvPr/>
          </p:nvSpPr>
          <p:spPr>
            <a:xfrm>
              <a:off x="4186723" y="2402449"/>
              <a:ext cx="193655" cy="273855"/>
            </a:xfrm>
            <a:prstGeom prst="rect">
              <a:avLst/>
            </a:prstGeom>
            <a:noFill/>
          </p:spPr>
          <p:txBody>
            <a:bodyPr wrap="none" lIns="0" tIns="0" rIns="0" bIns="0" anchor="ctr">
              <a:noAutofit/>
            </a:bodyPr>
            <a:lstStyle/>
            <a:p>
              <a:pPr algn="ctr"/>
              <a:r>
                <a:rPr sz="800" b="1" dirty="0"/>
                <a:t>SD</a:t>
              </a:r>
            </a:p>
          </p:txBody>
        </p:sp>
        <p:sp>
          <p:nvSpPr>
            <p:cNvPr id="555" name="TextBox 554">
              <a:extLst>
                <a:ext uri="{FF2B5EF4-FFF2-40B4-BE49-F238E27FC236}">
                  <a16:creationId xmlns:a16="http://schemas.microsoft.com/office/drawing/2014/main" id="{10F6A6D2-2C9E-4F31-111C-F2A3C86004E1}"/>
                </a:ext>
              </a:extLst>
            </p:cNvPr>
            <p:cNvSpPr txBox="1"/>
            <p:nvPr/>
          </p:nvSpPr>
          <p:spPr>
            <a:xfrm>
              <a:off x="4212171" y="2941208"/>
              <a:ext cx="193655" cy="273855"/>
            </a:xfrm>
            <a:prstGeom prst="rect">
              <a:avLst/>
            </a:prstGeom>
            <a:noFill/>
          </p:spPr>
          <p:txBody>
            <a:bodyPr wrap="none" lIns="0" tIns="0" rIns="0" bIns="0" anchor="ctr">
              <a:noAutofit/>
            </a:bodyPr>
            <a:lstStyle/>
            <a:p>
              <a:pPr algn="ctr"/>
              <a:r>
                <a:rPr sz="800" b="1" dirty="0"/>
                <a:t>NE</a:t>
              </a:r>
            </a:p>
          </p:txBody>
        </p:sp>
        <p:sp>
          <p:nvSpPr>
            <p:cNvPr id="556" name="TextBox 555">
              <a:extLst>
                <a:ext uri="{FF2B5EF4-FFF2-40B4-BE49-F238E27FC236}">
                  <a16:creationId xmlns:a16="http://schemas.microsoft.com/office/drawing/2014/main" id="{1A02CAA2-4801-89B5-26E7-DDCB2F82C59B}"/>
                </a:ext>
              </a:extLst>
            </p:cNvPr>
            <p:cNvSpPr txBox="1"/>
            <p:nvPr/>
          </p:nvSpPr>
          <p:spPr>
            <a:xfrm>
              <a:off x="4435972" y="4052983"/>
              <a:ext cx="193655" cy="273855"/>
            </a:xfrm>
            <a:prstGeom prst="rect">
              <a:avLst/>
            </a:prstGeom>
            <a:noFill/>
          </p:spPr>
          <p:txBody>
            <a:bodyPr wrap="none" lIns="0" tIns="0" rIns="0" bIns="0" anchor="ctr">
              <a:noAutofit/>
            </a:bodyPr>
            <a:lstStyle/>
            <a:p>
              <a:pPr algn="ctr"/>
              <a:r>
                <a:rPr sz="800" b="1" dirty="0"/>
                <a:t>OK</a:t>
              </a:r>
            </a:p>
          </p:txBody>
        </p:sp>
        <p:sp>
          <p:nvSpPr>
            <p:cNvPr id="557" name="TextBox 556">
              <a:extLst>
                <a:ext uri="{FF2B5EF4-FFF2-40B4-BE49-F238E27FC236}">
                  <a16:creationId xmlns:a16="http://schemas.microsoft.com/office/drawing/2014/main" id="{0746185A-CA30-0745-BB6E-9E11647F48B7}"/>
                </a:ext>
              </a:extLst>
            </p:cNvPr>
            <p:cNvSpPr txBox="1"/>
            <p:nvPr/>
          </p:nvSpPr>
          <p:spPr>
            <a:xfrm>
              <a:off x="4182707" y="1848417"/>
              <a:ext cx="193655" cy="273855"/>
            </a:xfrm>
            <a:prstGeom prst="rect">
              <a:avLst/>
            </a:prstGeom>
            <a:noFill/>
          </p:spPr>
          <p:txBody>
            <a:bodyPr wrap="none" lIns="0" tIns="0" rIns="0" bIns="0" anchor="ctr">
              <a:noAutofit/>
            </a:bodyPr>
            <a:lstStyle/>
            <a:p>
              <a:pPr algn="ctr"/>
              <a:r>
                <a:rPr sz="800" b="1" dirty="0"/>
                <a:t>ND</a:t>
              </a:r>
            </a:p>
          </p:txBody>
        </p:sp>
        <p:sp>
          <p:nvSpPr>
            <p:cNvPr id="558" name="TextBox 557">
              <a:extLst>
                <a:ext uri="{FF2B5EF4-FFF2-40B4-BE49-F238E27FC236}">
                  <a16:creationId xmlns:a16="http://schemas.microsoft.com/office/drawing/2014/main" id="{4CBDBB0F-25C2-140C-95D4-FDA2DEB579EA}"/>
                </a:ext>
              </a:extLst>
            </p:cNvPr>
            <p:cNvSpPr txBox="1"/>
            <p:nvPr/>
          </p:nvSpPr>
          <p:spPr>
            <a:xfrm>
              <a:off x="4979993" y="3532999"/>
              <a:ext cx="193655" cy="273855"/>
            </a:xfrm>
            <a:prstGeom prst="rect">
              <a:avLst/>
            </a:prstGeom>
            <a:noFill/>
          </p:spPr>
          <p:txBody>
            <a:bodyPr wrap="none" lIns="0" tIns="0" rIns="0" bIns="0" anchor="ctr">
              <a:noAutofit/>
            </a:bodyPr>
            <a:lstStyle/>
            <a:p>
              <a:pPr algn="ctr"/>
              <a:r>
                <a:rPr sz="800" b="1" dirty="0"/>
                <a:t>MO</a:t>
              </a:r>
            </a:p>
          </p:txBody>
        </p:sp>
        <p:sp>
          <p:nvSpPr>
            <p:cNvPr id="559" name="TextBox 558">
              <a:extLst>
                <a:ext uri="{FF2B5EF4-FFF2-40B4-BE49-F238E27FC236}">
                  <a16:creationId xmlns:a16="http://schemas.microsoft.com/office/drawing/2014/main" id="{7641CADE-E0D0-D56F-F100-E0B3AE713B11}"/>
                </a:ext>
              </a:extLst>
            </p:cNvPr>
            <p:cNvSpPr txBox="1"/>
            <p:nvPr/>
          </p:nvSpPr>
          <p:spPr>
            <a:xfrm>
              <a:off x="2333127" y="1488240"/>
              <a:ext cx="193655" cy="273855"/>
            </a:xfrm>
            <a:prstGeom prst="rect">
              <a:avLst/>
            </a:prstGeom>
            <a:noFill/>
          </p:spPr>
          <p:txBody>
            <a:bodyPr wrap="none" lIns="0" tIns="0" rIns="0" bIns="0" anchor="ctr">
              <a:noAutofit/>
            </a:bodyPr>
            <a:lstStyle/>
            <a:p>
              <a:pPr algn="ctr"/>
              <a:r>
                <a:rPr sz="800" b="1" dirty="0"/>
                <a:t>WA</a:t>
              </a:r>
            </a:p>
          </p:txBody>
        </p:sp>
        <p:sp>
          <p:nvSpPr>
            <p:cNvPr id="560" name="TextBox 559">
              <a:extLst>
                <a:ext uri="{FF2B5EF4-FFF2-40B4-BE49-F238E27FC236}">
                  <a16:creationId xmlns:a16="http://schemas.microsoft.com/office/drawing/2014/main" id="{356530BA-E8FF-6BD2-E189-70C0678B8164}"/>
                </a:ext>
              </a:extLst>
            </p:cNvPr>
            <p:cNvSpPr txBox="1"/>
            <p:nvPr/>
          </p:nvSpPr>
          <p:spPr>
            <a:xfrm>
              <a:off x="1635110" y="5045282"/>
              <a:ext cx="193655" cy="273855"/>
            </a:xfrm>
            <a:prstGeom prst="rect">
              <a:avLst/>
            </a:prstGeom>
            <a:noFill/>
          </p:spPr>
          <p:txBody>
            <a:bodyPr wrap="none" lIns="0" tIns="0" rIns="0" bIns="0" anchor="ctr">
              <a:noAutofit/>
            </a:bodyPr>
            <a:lstStyle/>
            <a:p>
              <a:pPr algn="ctr"/>
              <a:r>
                <a:rPr sz="800" b="1" dirty="0"/>
                <a:t>AK</a:t>
              </a:r>
            </a:p>
          </p:txBody>
        </p:sp>
        <p:sp>
          <p:nvSpPr>
            <p:cNvPr id="561" name="TextBox 560">
              <a:extLst>
                <a:ext uri="{FF2B5EF4-FFF2-40B4-BE49-F238E27FC236}">
                  <a16:creationId xmlns:a16="http://schemas.microsoft.com/office/drawing/2014/main" id="{AF1F0CF6-0A98-472A-BDAE-47B9073CD7A3}"/>
                </a:ext>
              </a:extLst>
            </p:cNvPr>
            <p:cNvSpPr txBox="1"/>
            <p:nvPr/>
          </p:nvSpPr>
          <p:spPr>
            <a:xfrm>
              <a:off x="6061894" y="4497519"/>
              <a:ext cx="161770" cy="228765"/>
            </a:xfrm>
            <a:prstGeom prst="rect">
              <a:avLst/>
            </a:prstGeom>
            <a:noFill/>
          </p:spPr>
          <p:txBody>
            <a:bodyPr wrap="none" lIns="0" tIns="0" rIns="0" bIns="0" anchor="ctr">
              <a:noAutofit/>
            </a:bodyPr>
            <a:lstStyle/>
            <a:p>
              <a:pPr algn="ctr"/>
              <a:r>
                <a:rPr sz="800" b="1" dirty="0"/>
                <a:t>GA</a:t>
              </a:r>
            </a:p>
          </p:txBody>
        </p:sp>
        <p:sp>
          <p:nvSpPr>
            <p:cNvPr id="562" name="TextBox 561">
              <a:extLst>
                <a:ext uri="{FF2B5EF4-FFF2-40B4-BE49-F238E27FC236}">
                  <a16:creationId xmlns:a16="http://schemas.microsoft.com/office/drawing/2014/main" id="{6CC6B5D0-A6EE-8B05-5599-D5CBE5DC5466}"/>
                </a:ext>
              </a:extLst>
            </p:cNvPr>
            <p:cNvSpPr txBox="1"/>
            <p:nvPr/>
          </p:nvSpPr>
          <p:spPr>
            <a:xfrm>
              <a:off x="5730862" y="2507446"/>
              <a:ext cx="193655" cy="273855"/>
            </a:xfrm>
            <a:prstGeom prst="rect">
              <a:avLst/>
            </a:prstGeom>
            <a:noFill/>
          </p:spPr>
          <p:txBody>
            <a:bodyPr wrap="none" lIns="0" tIns="0" rIns="0" bIns="0" anchor="ctr">
              <a:noAutofit/>
            </a:bodyPr>
            <a:lstStyle/>
            <a:p>
              <a:pPr algn="ctr"/>
              <a:r>
                <a:rPr sz="800" b="1" dirty="0"/>
                <a:t>MI</a:t>
              </a:r>
            </a:p>
          </p:txBody>
        </p:sp>
        <p:sp>
          <p:nvSpPr>
            <p:cNvPr id="563" name="TextBox 562">
              <a:extLst>
                <a:ext uri="{FF2B5EF4-FFF2-40B4-BE49-F238E27FC236}">
                  <a16:creationId xmlns:a16="http://schemas.microsoft.com/office/drawing/2014/main" id="{1FD06D84-2A1F-54FB-9B42-15ACECC0AF72}"/>
                </a:ext>
              </a:extLst>
            </p:cNvPr>
            <p:cNvSpPr txBox="1"/>
            <p:nvPr/>
          </p:nvSpPr>
          <p:spPr>
            <a:xfrm>
              <a:off x="6336828" y="5297874"/>
              <a:ext cx="193655" cy="273855"/>
            </a:xfrm>
            <a:prstGeom prst="rect">
              <a:avLst/>
            </a:prstGeom>
            <a:noFill/>
          </p:spPr>
          <p:txBody>
            <a:bodyPr wrap="none" lIns="0" tIns="0" rIns="0" bIns="0" anchor="ctr">
              <a:noAutofit/>
            </a:bodyPr>
            <a:lstStyle/>
            <a:p>
              <a:pPr algn="ctr"/>
              <a:r>
                <a:rPr sz="800" b="1" dirty="0"/>
                <a:t>FL</a:t>
              </a:r>
            </a:p>
          </p:txBody>
        </p:sp>
        <p:sp>
          <p:nvSpPr>
            <p:cNvPr id="564" name="TextBox 563">
              <a:extLst>
                <a:ext uri="{FF2B5EF4-FFF2-40B4-BE49-F238E27FC236}">
                  <a16:creationId xmlns:a16="http://schemas.microsoft.com/office/drawing/2014/main" id="{1CF1322B-D2E0-1A6B-0907-BAEB5A6DB9FB}"/>
                </a:ext>
              </a:extLst>
            </p:cNvPr>
            <p:cNvSpPr txBox="1"/>
            <p:nvPr/>
          </p:nvSpPr>
          <p:spPr>
            <a:xfrm>
              <a:off x="4861525" y="2857787"/>
              <a:ext cx="181100" cy="256100"/>
            </a:xfrm>
            <a:prstGeom prst="rect">
              <a:avLst/>
            </a:prstGeom>
            <a:noFill/>
          </p:spPr>
          <p:txBody>
            <a:bodyPr wrap="none" lIns="0" tIns="0" rIns="0" bIns="0" anchor="ctr">
              <a:noAutofit/>
            </a:bodyPr>
            <a:lstStyle/>
            <a:p>
              <a:pPr algn="ctr"/>
              <a:r>
                <a:rPr sz="800" b="1" dirty="0"/>
                <a:t>IA</a:t>
              </a:r>
            </a:p>
          </p:txBody>
        </p:sp>
        <p:sp>
          <p:nvSpPr>
            <p:cNvPr id="565" name="TextBox 564">
              <a:extLst>
                <a:ext uri="{FF2B5EF4-FFF2-40B4-BE49-F238E27FC236}">
                  <a16:creationId xmlns:a16="http://schemas.microsoft.com/office/drawing/2014/main" id="{903D0123-8696-450D-A5E7-039D5C964DC9}"/>
                </a:ext>
              </a:extLst>
            </p:cNvPr>
            <p:cNvSpPr txBox="1"/>
            <p:nvPr/>
          </p:nvSpPr>
          <p:spPr>
            <a:xfrm>
              <a:off x="5340778" y="3249976"/>
              <a:ext cx="135904" cy="169108"/>
            </a:xfrm>
            <a:prstGeom prst="rect">
              <a:avLst/>
            </a:prstGeom>
            <a:noFill/>
          </p:spPr>
          <p:txBody>
            <a:bodyPr wrap="none" lIns="0" tIns="0" rIns="0" bIns="0" anchor="ctr">
              <a:noAutofit/>
            </a:bodyPr>
            <a:lstStyle/>
            <a:p>
              <a:pPr algn="ctr"/>
              <a:r>
                <a:rPr sz="800" b="1" dirty="0"/>
                <a:t>IL</a:t>
              </a:r>
            </a:p>
          </p:txBody>
        </p:sp>
        <p:sp>
          <p:nvSpPr>
            <p:cNvPr id="566" name="TextBox 565">
              <a:extLst>
                <a:ext uri="{FF2B5EF4-FFF2-40B4-BE49-F238E27FC236}">
                  <a16:creationId xmlns:a16="http://schemas.microsoft.com/office/drawing/2014/main" id="{5861EDE8-40ED-A052-18DF-F3447C72E6EC}"/>
                </a:ext>
              </a:extLst>
            </p:cNvPr>
            <p:cNvSpPr txBox="1"/>
            <p:nvPr/>
          </p:nvSpPr>
          <p:spPr>
            <a:xfrm>
              <a:off x="5206765" y="2386789"/>
              <a:ext cx="156215" cy="220910"/>
            </a:xfrm>
            <a:prstGeom prst="rect">
              <a:avLst/>
            </a:prstGeom>
            <a:noFill/>
          </p:spPr>
          <p:txBody>
            <a:bodyPr wrap="none" lIns="0" tIns="0" rIns="0" bIns="0" anchor="ctr">
              <a:noAutofit/>
            </a:bodyPr>
            <a:lstStyle/>
            <a:p>
              <a:pPr algn="ctr"/>
              <a:r>
                <a:rPr sz="800" b="1" dirty="0"/>
                <a:t>WI</a:t>
              </a:r>
            </a:p>
          </p:txBody>
        </p:sp>
        <p:sp>
          <p:nvSpPr>
            <p:cNvPr id="567" name="TextBox 566">
              <a:extLst>
                <a:ext uri="{FF2B5EF4-FFF2-40B4-BE49-F238E27FC236}">
                  <a16:creationId xmlns:a16="http://schemas.microsoft.com/office/drawing/2014/main" id="{411175F5-15CB-71C3-A7C8-05A2A67776C8}"/>
                </a:ext>
              </a:extLst>
            </p:cNvPr>
            <p:cNvSpPr txBox="1"/>
            <p:nvPr/>
          </p:nvSpPr>
          <p:spPr>
            <a:xfrm>
              <a:off x="5022140" y="4206139"/>
              <a:ext cx="148472" cy="209959"/>
            </a:xfrm>
            <a:prstGeom prst="rect">
              <a:avLst/>
            </a:prstGeom>
            <a:noFill/>
          </p:spPr>
          <p:txBody>
            <a:bodyPr wrap="none" lIns="0" tIns="0" rIns="0" bIns="0" anchor="ctr">
              <a:noAutofit/>
            </a:bodyPr>
            <a:lstStyle/>
            <a:p>
              <a:pPr algn="ctr"/>
              <a:r>
                <a:rPr sz="800" b="1" dirty="0"/>
                <a:t>AR</a:t>
              </a:r>
            </a:p>
          </p:txBody>
        </p:sp>
        <p:sp>
          <p:nvSpPr>
            <p:cNvPr id="568" name="TextBox 567">
              <a:extLst>
                <a:ext uri="{FF2B5EF4-FFF2-40B4-BE49-F238E27FC236}">
                  <a16:creationId xmlns:a16="http://schemas.microsoft.com/office/drawing/2014/main" id="{13F4F7BB-9955-20E0-31EB-5949256664C3}"/>
                </a:ext>
              </a:extLst>
            </p:cNvPr>
            <p:cNvSpPr txBox="1"/>
            <p:nvPr/>
          </p:nvSpPr>
          <p:spPr>
            <a:xfrm>
              <a:off x="5684130" y="4563819"/>
              <a:ext cx="135904" cy="163304"/>
            </a:xfrm>
            <a:prstGeom prst="rect">
              <a:avLst/>
            </a:prstGeom>
            <a:noFill/>
          </p:spPr>
          <p:txBody>
            <a:bodyPr wrap="none" lIns="0" tIns="0" rIns="0" bIns="0" anchor="ctr">
              <a:noAutofit/>
            </a:bodyPr>
            <a:lstStyle/>
            <a:p>
              <a:pPr algn="ctr"/>
              <a:r>
                <a:rPr sz="800" b="1" dirty="0"/>
                <a:t>AL</a:t>
              </a:r>
            </a:p>
          </p:txBody>
        </p:sp>
        <p:sp>
          <p:nvSpPr>
            <p:cNvPr id="569" name="TextBox 568">
              <a:extLst>
                <a:ext uri="{FF2B5EF4-FFF2-40B4-BE49-F238E27FC236}">
                  <a16:creationId xmlns:a16="http://schemas.microsoft.com/office/drawing/2014/main" id="{422C3316-D922-DF32-F85F-ABF4F8E2DFF7}"/>
                </a:ext>
              </a:extLst>
            </p:cNvPr>
            <p:cNvSpPr txBox="1"/>
            <p:nvPr/>
          </p:nvSpPr>
          <p:spPr>
            <a:xfrm>
              <a:off x="6442751" y="3847356"/>
              <a:ext cx="193655" cy="273855"/>
            </a:xfrm>
            <a:prstGeom prst="rect">
              <a:avLst/>
            </a:prstGeom>
            <a:noFill/>
          </p:spPr>
          <p:txBody>
            <a:bodyPr wrap="none" lIns="0" tIns="0" rIns="0" bIns="0" anchor="ctr">
              <a:noAutofit/>
            </a:bodyPr>
            <a:lstStyle/>
            <a:p>
              <a:pPr algn="ctr"/>
              <a:r>
                <a:rPr sz="800" b="1" dirty="0"/>
                <a:t>NC</a:t>
              </a:r>
            </a:p>
          </p:txBody>
        </p:sp>
        <p:sp>
          <p:nvSpPr>
            <p:cNvPr id="570" name="TextBox 569">
              <a:extLst>
                <a:ext uri="{FF2B5EF4-FFF2-40B4-BE49-F238E27FC236}">
                  <a16:creationId xmlns:a16="http://schemas.microsoft.com/office/drawing/2014/main" id="{C0FB9086-5335-CBD0-BEF4-8FE2913CCA07}"/>
                </a:ext>
              </a:extLst>
            </p:cNvPr>
            <p:cNvSpPr txBox="1"/>
            <p:nvPr/>
          </p:nvSpPr>
          <p:spPr>
            <a:xfrm>
              <a:off x="6640874" y="2400033"/>
              <a:ext cx="193655" cy="273855"/>
            </a:xfrm>
            <a:prstGeom prst="rect">
              <a:avLst/>
            </a:prstGeom>
            <a:noFill/>
          </p:spPr>
          <p:txBody>
            <a:bodyPr wrap="none" lIns="0" tIns="0" rIns="0" bIns="0" anchor="ctr">
              <a:noAutofit/>
            </a:bodyPr>
            <a:lstStyle/>
            <a:p>
              <a:pPr algn="ctr"/>
              <a:r>
                <a:rPr sz="800" b="1" dirty="0"/>
                <a:t>NY</a:t>
              </a:r>
            </a:p>
          </p:txBody>
        </p:sp>
        <p:sp>
          <p:nvSpPr>
            <p:cNvPr id="571" name="TextBox 570">
              <a:extLst>
                <a:ext uri="{FF2B5EF4-FFF2-40B4-BE49-F238E27FC236}">
                  <a16:creationId xmlns:a16="http://schemas.microsoft.com/office/drawing/2014/main" id="{FA5FAC06-4E17-819B-E370-EF0029A79243}"/>
                </a:ext>
              </a:extLst>
            </p:cNvPr>
            <p:cNvSpPr txBox="1"/>
            <p:nvPr/>
          </p:nvSpPr>
          <p:spPr>
            <a:xfrm>
              <a:off x="5359167" y="4613066"/>
              <a:ext cx="135904" cy="151472"/>
            </a:xfrm>
            <a:prstGeom prst="rect">
              <a:avLst/>
            </a:prstGeom>
            <a:noFill/>
          </p:spPr>
          <p:txBody>
            <a:bodyPr wrap="none" lIns="0" tIns="0" rIns="0" bIns="0" anchor="ctr">
              <a:noAutofit/>
            </a:bodyPr>
            <a:lstStyle/>
            <a:p>
              <a:pPr algn="ctr"/>
              <a:r>
                <a:rPr sz="800" b="1" dirty="0"/>
                <a:t>MS</a:t>
              </a:r>
            </a:p>
          </p:txBody>
        </p:sp>
        <p:sp>
          <p:nvSpPr>
            <p:cNvPr id="572" name="TextBox 571">
              <a:extLst>
                <a:ext uri="{FF2B5EF4-FFF2-40B4-BE49-F238E27FC236}">
                  <a16:creationId xmlns:a16="http://schemas.microsoft.com/office/drawing/2014/main" id="{B60FFF47-6FD4-CCB5-01CD-44F67B5D5E40}"/>
                </a:ext>
              </a:extLst>
            </p:cNvPr>
            <p:cNvSpPr txBox="1"/>
            <p:nvPr/>
          </p:nvSpPr>
          <p:spPr>
            <a:xfrm>
              <a:off x="5086682" y="4897820"/>
              <a:ext cx="169549" cy="239766"/>
            </a:xfrm>
            <a:prstGeom prst="rect">
              <a:avLst/>
            </a:prstGeom>
            <a:noFill/>
          </p:spPr>
          <p:txBody>
            <a:bodyPr wrap="none" lIns="0" tIns="0" rIns="0" bIns="0" anchor="ctr">
              <a:noAutofit/>
            </a:bodyPr>
            <a:lstStyle/>
            <a:p>
              <a:pPr algn="ctr"/>
              <a:r>
                <a:rPr sz="800" b="1" dirty="0"/>
                <a:t>LA</a:t>
              </a:r>
            </a:p>
          </p:txBody>
        </p:sp>
        <p:sp>
          <p:nvSpPr>
            <p:cNvPr id="573" name="TextBox 572">
              <a:extLst>
                <a:ext uri="{FF2B5EF4-FFF2-40B4-BE49-F238E27FC236}">
                  <a16:creationId xmlns:a16="http://schemas.microsoft.com/office/drawing/2014/main" id="{652F2EA8-78AC-6E3A-26F6-AE751A6D5C26}"/>
                </a:ext>
              </a:extLst>
            </p:cNvPr>
            <p:cNvSpPr txBox="1"/>
            <p:nvPr/>
          </p:nvSpPr>
          <p:spPr>
            <a:xfrm>
              <a:off x="6479785" y="2850588"/>
              <a:ext cx="172521" cy="243969"/>
            </a:xfrm>
            <a:prstGeom prst="rect">
              <a:avLst/>
            </a:prstGeom>
            <a:noFill/>
          </p:spPr>
          <p:txBody>
            <a:bodyPr wrap="none" lIns="0" tIns="0" rIns="0" bIns="0" anchor="ctr">
              <a:noAutofit/>
            </a:bodyPr>
            <a:lstStyle/>
            <a:p>
              <a:pPr algn="ctr"/>
              <a:r>
                <a:rPr sz="800" b="1" dirty="0"/>
                <a:t>PA</a:t>
              </a:r>
            </a:p>
          </p:txBody>
        </p:sp>
        <p:sp>
          <p:nvSpPr>
            <p:cNvPr id="574" name="TextBox 573">
              <a:extLst>
                <a:ext uri="{FF2B5EF4-FFF2-40B4-BE49-F238E27FC236}">
                  <a16:creationId xmlns:a16="http://schemas.microsoft.com/office/drawing/2014/main" id="{05AB081C-556C-6843-0E8F-05DE0ED49D65}"/>
                </a:ext>
              </a:extLst>
            </p:cNvPr>
            <p:cNvSpPr txBox="1"/>
            <p:nvPr/>
          </p:nvSpPr>
          <p:spPr>
            <a:xfrm>
              <a:off x="5666570" y="3934408"/>
              <a:ext cx="193655" cy="273855"/>
            </a:xfrm>
            <a:prstGeom prst="rect">
              <a:avLst/>
            </a:prstGeom>
            <a:noFill/>
          </p:spPr>
          <p:txBody>
            <a:bodyPr wrap="none" lIns="0" tIns="0" rIns="0" bIns="0" anchor="ctr">
              <a:noAutofit/>
            </a:bodyPr>
            <a:lstStyle/>
            <a:p>
              <a:pPr algn="ctr"/>
              <a:r>
                <a:rPr sz="800" b="1" dirty="0"/>
                <a:t>TN</a:t>
              </a:r>
            </a:p>
          </p:txBody>
        </p:sp>
        <p:sp>
          <p:nvSpPr>
            <p:cNvPr id="575" name="TextBox 574">
              <a:extLst>
                <a:ext uri="{FF2B5EF4-FFF2-40B4-BE49-F238E27FC236}">
                  <a16:creationId xmlns:a16="http://schemas.microsoft.com/office/drawing/2014/main" id="{9C9D3122-25CD-D48F-FA42-1575CA5AC089}"/>
                </a:ext>
              </a:extLst>
            </p:cNvPr>
            <p:cNvSpPr txBox="1"/>
            <p:nvPr/>
          </p:nvSpPr>
          <p:spPr>
            <a:xfrm>
              <a:off x="6001019" y="3105684"/>
              <a:ext cx="135904" cy="177800"/>
            </a:xfrm>
            <a:prstGeom prst="rect">
              <a:avLst/>
            </a:prstGeom>
            <a:noFill/>
          </p:spPr>
          <p:txBody>
            <a:bodyPr wrap="none" lIns="0" tIns="0" rIns="0" bIns="0" anchor="ctr">
              <a:noAutofit/>
            </a:bodyPr>
            <a:lstStyle/>
            <a:p>
              <a:pPr algn="ctr"/>
              <a:r>
                <a:rPr sz="800" b="1" dirty="0"/>
                <a:t>OH</a:t>
              </a:r>
            </a:p>
          </p:txBody>
        </p:sp>
        <p:sp>
          <p:nvSpPr>
            <p:cNvPr id="576" name="TextBox 575">
              <a:extLst>
                <a:ext uri="{FF2B5EF4-FFF2-40B4-BE49-F238E27FC236}">
                  <a16:creationId xmlns:a16="http://schemas.microsoft.com/office/drawing/2014/main" id="{95B2124D-47CD-E755-9E8F-F3CD8CF7C551}"/>
                </a:ext>
              </a:extLst>
            </p:cNvPr>
            <p:cNvSpPr txBox="1"/>
            <p:nvPr/>
          </p:nvSpPr>
          <p:spPr>
            <a:xfrm>
              <a:off x="6443786" y="3476526"/>
              <a:ext cx="193655" cy="273855"/>
            </a:xfrm>
            <a:prstGeom prst="rect">
              <a:avLst/>
            </a:prstGeom>
            <a:noFill/>
          </p:spPr>
          <p:txBody>
            <a:bodyPr wrap="none" lIns="0" tIns="0" rIns="0" bIns="0" anchor="ctr">
              <a:noAutofit/>
            </a:bodyPr>
            <a:lstStyle/>
            <a:p>
              <a:pPr algn="ctr"/>
              <a:r>
                <a:rPr sz="800" b="1" dirty="0"/>
                <a:t>VA</a:t>
              </a:r>
            </a:p>
          </p:txBody>
        </p:sp>
        <p:sp>
          <p:nvSpPr>
            <p:cNvPr id="577" name="TextBox 576">
              <a:extLst>
                <a:ext uri="{FF2B5EF4-FFF2-40B4-BE49-F238E27FC236}">
                  <a16:creationId xmlns:a16="http://schemas.microsoft.com/office/drawing/2014/main" id="{8705DC0F-1C86-463C-EF43-AB44AB1BAC17}"/>
                </a:ext>
              </a:extLst>
            </p:cNvPr>
            <p:cNvSpPr txBox="1"/>
            <p:nvPr/>
          </p:nvSpPr>
          <p:spPr>
            <a:xfrm>
              <a:off x="5755876" y="3609113"/>
              <a:ext cx="193655" cy="273855"/>
            </a:xfrm>
            <a:prstGeom prst="rect">
              <a:avLst/>
            </a:prstGeom>
            <a:noFill/>
          </p:spPr>
          <p:txBody>
            <a:bodyPr wrap="none" lIns="0" tIns="0" rIns="0" bIns="0" anchor="ctr">
              <a:noAutofit/>
            </a:bodyPr>
            <a:lstStyle/>
            <a:p>
              <a:pPr algn="ctr"/>
              <a:r>
                <a:rPr sz="800" b="1" dirty="0"/>
                <a:t>KY</a:t>
              </a:r>
            </a:p>
          </p:txBody>
        </p:sp>
        <p:sp>
          <p:nvSpPr>
            <p:cNvPr id="578" name="TextBox 577">
              <a:extLst>
                <a:ext uri="{FF2B5EF4-FFF2-40B4-BE49-F238E27FC236}">
                  <a16:creationId xmlns:a16="http://schemas.microsoft.com/office/drawing/2014/main" id="{68DB3088-8FFD-1143-5EC4-BD34F8CACC7D}"/>
                </a:ext>
              </a:extLst>
            </p:cNvPr>
            <p:cNvSpPr txBox="1"/>
            <p:nvPr/>
          </p:nvSpPr>
          <p:spPr>
            <a:xfrm>
              <a:off x="5646529" y="3260594"/>
              <a:ext cx="135904" cy="129455"/>
            </a:xfrm>
            <a:prstGeom prst="rect">
              <a:avLst/>
            </a:prstGeom>
            <a:noFill/>
          </p:spPr>
          <p:txBody>
            <a:bodyPr wrap="none" lIns="0" tIns="0" rIns="0" bIns="0" anchor="ctr">
              <a:noAutofit/>
            </a:bodyPr>
            <a:lstStyle/>
            <a:p>
              <a:pPr algn="ctr"/>
              <a:r>
                <a:rPr sz="800" b="1" dirty="0"/>
                <a:t>IN</a:t>
              </a:r>
            </a:p>
          </p:txBody>
        </p:sp>
        <p:sp>
          <p:nvSpPr>
            <p:cNvPr id="579" name="TextBox 578">
              <a:extLst>
                <a:ext uri="{FF2B5EF4-FFF2-40B4-BE49-F238E27FC236}">
                  <a16:creationId xmlns:a16="http://schemas.microsoft.com/office/drawing/2014/main" id="{3955C7B6-1F93-C0AA-6615-AFC338D4C3D6}"/>
                </a:ext>
              </a:extLst>
            </p:cNvPr>
            <p:cNvSpPr txBox="1"/>
            <p:nvPr/>
          </p:nvSpPr>
          <p:spPr>
            <a:xfrm>
              <a:off x="7184332" y="1824332"/>
              <a:ext cx="135904" cy="156304"/>
            </a:xfrm>
            <a:prstGeom prst="rect">
              <a:avLst/>
            </a:prstGeom>
            <a:noFill/>
          </p:spPr>
          <p:txBody>
            <a:bodyPr wrap="none" lIns="0" tIns="0" rIns="0" bIns="0" anchor="ctr">
              <a:noAutofit/>
            </a:bodyPr>
            <a:lstStyle/>
            <a:p>
              <a:pPr algn="ctr"/>
              <a:r>
                <a:rPr sz="800" b="1" dirty="0"/>
                <a:t>ME</a:t>
              </a:r>
            </a:p>
          </p:txBody>
        </p:sp>
        <p:sp>
          <p:nvSpPr>
            <p:cNvPr id="580" name="TextBox 579">
              <a:extLst>
                <a:ext uri="{FF2B5EF4-FFF2-40B4-BE49-F238E27FC236}">
                  <a16:creationId xmlns:a16="http://schemas.microsoft.com/office/drawing/2014/main" id="{85D11D6A-CA8F-E27E-540C-834E5AA5D767}"/>
                </a:ext>
              </a:extLst>
            </p:cNvPr>
            <p:cNvSpPr txBox="1"/>
            <p:nvPr/>
          </p:nvSpPr>
          <p:spPr>
            <a:xfrm>
              <a:off x="6329531" y="4216792"/>
              <a:ext cx="152161" cy="215176"/>
            </a:xfrm>
            <a:prstGeom prst="rect">
              <a:avLst/>
            </a:prstGeom>
            <a:noFill/>
          </p:spPr>
          <p:txBody>
            <a:bodyPr wrap="none" lIns="0" tIns="0" rIns="0" bIns="0" anchor="ctr">
              <a:noAutofit/>
            </a:bodyPr>
            <a:lstStyle/>
            <a:p>
              <a:pPr algn="ctr"/>
              <a:r>
                <a:rPr sz="800" b="1" dirty="0"/>
                <a:t>SC</a:t>
              </a:r>
            </a:p>
          </p:txBody>
        </p:sp>
        <p:sp>
          <p:nvSpPr>
            <p:cNvPr id="581" name="TextBox 580">
              <a:extLst>
                <a:ext uri="{FF2B5EF4-FFF2-40B4-BE49-F238E27FC236}">
                  <a16:creationId xmlns:a16="http://schemas.microsoft.com/office/drawing/2014/main" id="{1C610193-D1E0-41EA-1967-01F72017540F}"/>
                </a:ext>
              </a:extLst>
            </p:cNvPr>
            <p:cNvSpPr txBox="1"/>
            <p:nvPr/>
          </p:nvSpPr>
          <p:spPr>
            <a:xfrm>
              <a:off x="6261015" y="3357041"/>
              <a:ext cx="135904" cy="190442"/>
            </a:xfrm>
            <a:prstGeom prst="rect">
              <a:avLst/>
            </a:prstGeom>
            <a:noFill/>
          </p:spPr>
          <p:txBody>
            <a:bodyPr wrap="none" lIns="0" tIns="0" rIns="0" bIns="0" anchor="ctr">
              <a:noAutofit/>
            </a:bodyPr>
            <a:lstStyle/>
            <a:p>
              <a:pPr algn="ctr"/>
              <a:r>
                <a:rPr sz="800" b="1" dirty="0"/>
                <a:t>WV</a:t>
              </a:r>
            </a:p>
          </p:txBody>
        </p:sp>
        <p:sp>
          <p:nvSpPr>
            <p:cNvPr id="582" name="TextBox 581">
              <a:extLst>
                <a:ext uri="{FF2B5EF4-FFF2-40B4-BE49-F238E27FC236}">
                  <a16:creationId xmlns:a16="http://schemas.microsoft.com/office/drawing/2014/main" id="{EC45AE37-2D15-96E0-593C-8355C45E7FD6}"/>
                </a:ext>
              </a:extLst>
            </p:cNvPr>
            <p:cNvSpPr txBox="1"/>
            <p:nvPr/>
          </p:nvSpPr>
          <p:spPr>
            <a:xfrm>
              <a:off x="6688106" y="3196852"/>
              <a:ext cx="136022" cy="192355"/>
            </a:xfrm>
            <a:prstGeom prst="rect">
              <a:avLst/>
            </a:prstGeom>
            <a:noFill/>
          </p:spPr>
          <p:txBody>
            <a:bodyPr wrap="none" lIns="0" tIns="0" rIns="0" bIns="0" anchor="ctr">
              <a:noAutofit/>
            </a:bodyPr>
            <a:lstStyle/>
            <a:p>
              <a:pPr algn="ctr"/>
              <a:r>
                <a:rPr sz="800" b="1" dirty="0"/>
                <a:t>MD</a:t>
              </a:r>
            </a:p>
          </p:txBody>
        </p:sp>
        <p:sp>
          <p:nvSpPr>
            <p:cNvPr id="583" name="TextBox 582">
              <a:extLst>
                <a:ext uri="{FF2B5EF4-FFF2-40B4-BE49-F238E27FC236}">
                  <a16:creationId xmlns:a16="http://schemas.microsoft.com/office/drawing/2014/main" id="{275D7AA9-DD02-0519-3B58-857E645E2755}"/>
                </a:ext>
              </a:extLst>
            </p:cNvPr>
            <p:cNvSpPr txBox="1"/>
            <p:nvPr/>
          </p:nvSpPr>
          <p:spPr>
            <a:xfrm>
              <a:off x="6856810" y="2100970"/>
              <a:ext cx="135904" cy="112763"/>
            </a:xfrm>
            <a:prstGeom prst="rect">
              <a:avLst/>
            </a:prstGeom>
            <a:noFill/>
          </p:spPr>
          <p:txBody>
            <a:bodyPr wrap="none" lIns="0" tIns="0" rIns="0" bIns="0" anchor="ctr">
              <a:noAutofit/>
            </a:bodyPr>
            <a:lstStyle/>
            <a:p>
              <a:pPr algn="ctr"/>
              <a:r>
                <a:rPr sz="800" b="1" dirty="0"/>
                <a:t>VT</a:t>
              </a:r>
            </a:p>
          </p:txBody>
        </p:sp>
        <p:sp>
          <p:nvSpPr>
            <p:cNvPr id="584" name="TextBox 583">
              <a:extLst>
                <a:ext uri="{FF2B5EF4-FFF2-40B4-BE49-F238E27FC236}">
                  <a16:creationId xmlns:a16="http://schemas.microsoft.com/office/drawing/2014/main" id="{37FAD313-0F43-F65C-87DF-DBE84409FAEE}"/>
                </a:ext>
              </a:extLst>
            </p:cNvPr>
            <p:cNvSpPr txBox="1"/>
            <p:nvPr/>
          </p:nvSpPr>
          <p:spPr>
            <a:xfrm>
              <a:off x="7025620" y="2227079"/>
              <a:ext cx="135904" cy="112763"/>
            </a:xfrm>
            <a:prstGeom prst="rect">
              <a:avLst/>
            </a:prstGeom>
            <a:noFill/>
          </p:spPr>
          <p:txBody>
            <a:bodyPr wrap="none" lIns="0" tIns="0" rIns="0" bIns="0" anchor="ctr">
              <a:noAutofit/>
            </a:bodyPr>
            <a:lstStyle/>
            <a:p>
              <a:pPr algn="ctr"/>
              <a:r>
                <a:rPr sz="800" b="1" dirty="0"/>
                <a:t>NH</a:t>
              </a:r>
            </a:p>
          </p:txBody>
        </p:sp>
        <p:sp>
          <p:nvSpPr>
            <p:cNvPr id="585" name="TextBox 584">
              <a:extLst>
                <a:ext uri="{FF2B5EF4-FFF2-40B4-BE49-F238E27FC236}">
                  <a16:creationId xmlns:a16="http://schemas.microsoft.com/office/drawing/2014/main" id="{03C6ABA3-C6F8-3359-9964-837AFDCEB4E4}"/>
                </a:ext>
              </a:extLst>
            </p:cNvPr>
            <p:cNvSpPr txBox="1"/>
            <p:nvPr/>
          </p:nvSpPr>
          <p:spPr>
            <a:xfrm>
              <a:off x="7272105" y="2390607"/>
              <a:ext cx="135904" cy="140450"/>
            </a:xfrm>
            <a:prstGeom prst="rect">
              <a:avLst/>
            </a:prstGeom>
            <a:noFill/>
          </p:spPr>
          <p:txBody>
            <a:bodyPr wrap="none" lIns="0" tIns="0" rIns="0" bIns="0" anchor="ctr">
              <a:noAutofit/>
            </a:bodyPr>
            <a:lstStyle/>
            <a:p>
              <a:pPr algn="ctr"/>
              <a:r>
                <a:rPr sz="800" b="1" dirty="0"/>
                <a:t>MA</a:t>
              </a:r>
            </a:p>
          </p:txBody>
        </p:sp>
        <p:sp>
          <p:nvSpPr>
            <p:cNvPr id="586" name="TextBox 585">
              <a:extLst>
                <a:ext uri="{FF2B5EF4-FFF2-40B4-BE49-F238E27FC236}">
                  <a16:creationId xmlns:a16="http://schemas.microsoft.com/office/drawing/2014/main" id="{23A51035-8E43-35D7-CAC6-39C92C33F839}"/>
                </a:ext>
              </a:extLst>
            </p:cNvPr>
            <p:cNvSpPr txBox="1"/>
            <p:nvPr/>
          </p:nvSpPr>
          <p:spPr>
            <a:xfrm>
              <a:off x="6836393" y="2952948"/>
              <a:ext cx="135904" cy="112763"/>
            </a:xfrm>
            <a:prstGeom prst="rect">
              <a:avLst/>
            </a:prstGeom>
            <a:noFill/>
          </p:spPr>
          <p:txBody>
            <a:bodyPr wrap="none" lIns="0" tIns="0" rIns="0" bIns="0" anchor="ctr">
              <a:noAutofit/>
            </a:bodyPr>
            <a:lstStyle/>
            <a:p>
              <a:pPr algn="ctr"/>
              <a:r>
                <a:rPr sz="800" b="1" dirty="0"/>
                <a:t>NJ</a:t>
              </a:r>
            </a:p>
          </p:txBody>
        </p:sp>
        <p:sp>
          <p:nvSpPr>
            <p:cNvPr id="587" name="TextBox 586">
              <a:extLst>
                <a:ext uri="{FF2B5EF4-FFF2-40B4-BE49-F238E27FC236}">
                  <a16:creationId xmlns:a16="http://schemas.microsoft.com/office/drawing/2014/main" id="{8F029A3E-3291-70BF-615C-8219097CD13D}"/>
                </a:ext>
              </a:extLst>
            </p:cNvPr>
            <p:cNvSpPr txBox="1"/>
            <p:nvPr/>
          </p:nvSpPr>
          <p:spPr>
            <a:xfrm>
              <a:off x="2845965" y="5534435"/>
              <a:ext cx="177525" cy="251045"/>
            </a:xfrm>
            <a:prstGeom prst="rect">
              <a:avLst/>
            </a:prstGeom>
            <a:noFill/>
          </p:spPr>
          <p:txBody>
            <a:bodyPr wrap="none" lIns="0" tIns="0" rIns="0" bIns="0" anchor="ctr">
              <a:noAutofit/>
            </a:bodyPr>
            <a:lstStyle/>
            <a:p>
              <a:pPr algn="ctr"/>
              <a:r>
                <a:rPr sz="800" b="1" dirty="0"/>
                <a:t>HI</a:t>
              </a:r>
            </a:p>
          </p:txBody>
        </p:sp>
        <p:sp>
          <p:nvSpPr>
            <p:cNvPr id="588" name="TextBox 587">
              <a:extLst>
                <a:ext uri="{FF2B5EF4-FFF2-40B4-BE49-F238E27FC236}">
                  <a16:creationId xmlns:a16="http://schemas.microsoft.com/office/drawing/2014/main" id="{C193A7A4-EC66-D620-9E95-CFDA49819737}"/>
                </a:ext>
              </a:extLst>
            </p:cNvPr>
            <p:cNvSpPr txBox="1"/>
            <p:nvPr/>
          </p:nvSpPr>
          <p:spPr>
            <a:xfrm>
              <a:off x="6984417" y="2632916"/>
              <a:ext cx="135904" cy="112763"/>
            </a:xfrm>
            <a:prstGeom prst="rect">
              <a:avLst/>
            </a:prstGeom>
            <a:noFill/>
          </p:spPr>
          <p:txBody>
            <a:bodyPr wrap="none" lIns="0" tIns="0" rIns="0" bIns="0" anchor="ctr">
              <a:noAutofit/>
            </a:bodyPr>
            <a:lstStyle/>
            <a:p>
              <a:pPr algn="ctr"/>
              <a:r>
                <a:rPr sz="800" b="1" dirty="0"/>
                <a:t>CT</a:t>
              </a:r>
            </a:p>
          </p:txBody>
        </p:sp>
        <p:sp>
          <p:nvSpPr>
            <p:cNvPr id="589" name="TextBox 588">
              <a:extLst>
                <a:ext uri="{FF2B5EF4-FFF2-40B4-BE49-F238E27FC236}">
                  <a16:creationId xmlns:a16="http://schemas.microsoft.com/office/drawing/2014/main" id="{DC853486-7A57-3AF8-1327-BC80074784B6}"/>
                </a:ext>
              </a:extLst>
            </p:cNvPr>
            <p:cNvSpPr txBox="1"/>
            <p:nvPr/>
          </p:nvSpPr>
          <p:spPr>
            <a:xfrm>
              <a:off x="6947864" y="3212058"/>
              <a:ext cx="135904" cy="112763"/>
            </a:xfrm>
            <a:prstGeom prst="rect">
              <a:avLst/>
            </a:prstGeom>
            <a:noFill/>
          </p:spPr>
          <p:txBody>
            <a:bodyPr wrap="none" lIns="0" tIns="0" rIns="0" bIns="0" anchor="ctr">
              <a:noAutofit/>
            </a:bodyPr>
            <a:lstStyle/>
            <a:p>
              <a:pPr algn="ctr"/>
              <a:r>
                <a:rPr sz="800" b="1" dirty="0"/>
                <a:t>DE</a:t>
              </a:r>
            </a:p>
          </p:txBody>
        </p:sp>
        <p:sp>
          <p:nvSpPr>
            <p:cNvPr id="590" name="TextBox 589">
              <a:extLst>
                <a:ext uri="{FF2B5EF4-FFF2-40B4-BE49-F238E27FC236}">
                  <a16:creationId xmlns:a16="http://schemas.microsoft.com/office/drawing/2014/main" id="{BAC4989E-F205-1F43-353F-601DB0A840ED}"/>
                </a:ext>
              </a:extLst>
            </p:cNvPr>
            <p:cNvSpPr txBox="1"/>
            <p:nvPr/>
          </p:nvSpPr>
          <p:spPr>
            <a:xfrm>
              <a:off x="7219211" y="2689297"/>
              <a:ext cx="135904" cy="112763"/>
            </a:xfrm>
            <a:prstGeom prst="rect">
              <a:avLst/>
            </a:prstGeom>
            <a:noFill/>
          </p:spPr>
          <p:txBody>
            <a:bodyPr wrap="none" lIns="0" tIns="0" rIns="0" bIns="0" anchor="ctr">
              <a:noAutofit/>
            </a:bodyPr>
            <a:lstStyle/>
            <a:p>
              <a:pPr algn="ctr"/>
              <a:r>
                <a:rPr sz="800" b="1" dirty="0"/>
                <a:t>RI</a:t>
              </a:r>
            </a:p>
          </p:txBody>
        </p:sp>
        <p:sp>
          <p:nvSpPr>
            <p:cNvPr id="591" name="TextBox 590">
              <a:extLst>
                <a:ext uri="{FF2B5EF4-FFF2-40B4-BE49-F238E27FC236}">
                  <a16:creationId xmlns:a16="http://schemas.microsoft.com/office/drawing/2014/main" id="{661C92FE-CE24-4EBE-4F49-A8E077A1BD73}"/>
                </a:ext>
              </a:extLst>
            </p:cNvPr>
            <p:cNvSpPr txBox="1"/>
            <p:nvPr/>
          </p:nvSpPr>
          <p:spPr>
            <a:xfrm>
              <a:off x="6664725" y="3468186"/>
              <a:ext cx="135904" cy="112763"/>
            </a:xfrm>
            <a:prstGeom prst="rect">
              <a:avLst/>
            </a:prstGeom>
            <a:noFill/>
          </p:spPr>
          <p:txBody>
            <a:bodyPr wrap="none" lIns="0" tIns="0" rIns="0" bIns="0" anchor="ctr">
              <a:noAutofit/>
            </a:bodyPr>
            <a:lstStyle/>
            <a:p>
              <a:pPr algn="ctr"/>
              <a:r>
                <a:rPr sz="800" b="1" dirty="0"/>
                <a:t>DC</a:t>
              </a:r>
            </a:p>
          </p:txBody>
        </p:sp>
      </p:grpSp>
      <p:grpSp>
        <p:nvGrpSpPr>
          <p:cNvPr id="595" name="Group 594">
            <a:extLst>
              <a:ext uri="{FF2B5EF4-FFF2-40B4-BE49-F238E27FC236}">
                <a16:creationId xmlns:a16="http://schemas.microsoft.com/office/drawing/2014/main" id="{5F349FDC-2ECA-1156-8E0B-44D9C6454A27}"/>
              </a:ext>
            </a:extLst>
          </p:cNvPr>
          <p:cNvGrpSpPr/>
          <p:nvPr/>
        </p:nvGrpSpPr>
        <p:grpSpPr>
          <a:xfrm>
            <a:off x="7174996" y="2105145"/>
            <a:ext cx="1747778" cy="836272"/>
            <a:chOff x="7344136" y="2035697"/>
            <a:chExt cx="1747778" cy="836272"/>
          </a:xfrm>
        </p:grpSpPr>
        <p:sp>
          <p:nvSpPr>
            <p:cNvPr id="592" name="Rectangle 591">
              <a:extLst>
                <a:ext uri="{FF2B5EF4-FFF2-40B4-BE49-F238E27FC236}">
                  <a16:creationId xmlns:a16="http://schemas.microsoft.com/office/drawing/2014/main" id="{85F52075-CC4C-CDA9-F238-B484DB7DD8D4}"/>
                </a:ext>
              </a:extLst>
            </p:cNvPr>
            <p:cNvSpPr/>
            <p:nvPr/>
          </p:nvSpPr>
          <p:spPr>
            <a:xfrm>
              <a:off x="7344136" y="2035697"/>
              <a:ext cx="52086" cy="83627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94" name="Rectangle 593">
              <a:extLst>
                <a:ext uri="{FF2B5EF4-FFF2-40B4-BE49-F238E27FC236}">
                  <a16:creationId xmlns:a16="http://schemas.microsoft.com/office/drawing/2014/main" id="{8D19779B-C89D-6606-ECB0-6C76B76CFED8}"/>
                </a:ext>
              </a:extLst>
            </p:cNvPr>
            <p:cNvSpPr/>
            <p:nvPr/>
          </p:nvSpPr>
          <p:spPr>
            <a:xfrm>
              <a:off x="7396222" y="2035697"/>
              <a:ext cx="1695692" cy="836272"/>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ctr" anchorCtr="0" forceAA="0" compatLnSpc="1">
              <a:prstTxWarp prst="textNoShape">
                <a:avLst/>
              </a:prstTxWarp>
              <a:normAutofit/>
            </a:bodyPr>
            <a:lstStyle/>
            <a:p>
              <a:pPr marL="8100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a:t>
              </a:r>
            </a:p>
          </p:txBody>
        </p:sp>
      </p:grpSp>
      <p:grpSp>
        <p:nvGrpSpPr>
          <p:cNvPr id="596" name="Group 595">
            <a:extLst>
              <a:ext uri="{FF2B5EF4-FFF2-40B4-BE49-F238E27FC236}">
                <a16:creationId xmlns:a16="http://schemas.microsoft.com/office/drawing/2014/main" id="{1EC86D7F-73C1-D899-0A0F-9C7FE3F5DF26}"/>
              </a:ext>
            </a:extLst>
          </p:cNvPr>
          <p:cNvGrpSpPr/>
          <p:nvPr/>
        </p:nvGrpSpPr>
        <p:grpSpPr>
          <a:xfrm>
            <a:off x="7174996" y="3135291"/>
            <a:ext cx="1747778" cy="836272"/>
            <a:chOff x="7344136" y="2035697"/>
            <a:chExt cx="1747778" cy="836272"/>
          </a:xfrm>
        </p:grpSpPr>
        <p:sp>
          <p:nvSpPr>
            <p:cNvPr id="597" name="Rectangle 596">
              <a:extLst>
                <a:ext uri="{FF2B5EF4-FFF2-40B4-BE49-F238E27FC236}">
                  <a16:creationId xmlns:a16="http://schemas.microsoft.com/office/drawing/2014/main" id="{773BFA8D-255A-73B6-4DAF-866C58155667}"/>
                </a:ext>
              </a:extLst>
            </p:cNvPr>
            <p:cNvSpPr/>
            <p:nvPr/>
          </p:nvSpPr>
          <p:spPr>
            <a:xfrm>
              <a:off x="7344136" y="2035697"/>
              <a:ext cx="52086" cy="83627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98" name="Rectangle 597">
              <a:extLst>
                <a:ext uri="{FF2B5EF4-FFF2-40B4-BE49-F238E27FC236}">
                  <a16:creationId xmlns:a16="http://schemas.microsoft.com/office/drawing/2014/main" id="{40CF1960-0220-265B-19FE-6010B04E461E}"/>
                </a:ext>
              </a:extLst>
            </p:cNvPr>
            <p:cNvSpPr/>
            <p:nvPr/>
          </p:nvSpPr>
          <p:spPr>
            <a:xfrm>
              <a:off x="7396222" y="2035697"/>
              <a:ext cx="1695692" cy="836272"/>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ctr" anchorCtr="0" forceAA="0" compatLnSpc="1">
              <a:prstTxWarp prst="textNoShape">
                <a:avLst/>
              </a:prstTxWarp>
              <a:normAutofit/>
            </a:bodyPr>
            <a:lstStyle/>
            <a:p>
              <a:pPr marL="8100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a:t>
              </a:r>
            </a:p>
          </p:txBody>
        </p:sp>
      </p:grpSp>
      <p:grpSp>
        <p:nvGrpSpPr>
          <p:cNvPr id="599" name="Group 598">
            <a:extLst>
              <a:ext uri="{FF2B5EF4-FFF2-40B4-BE49-F238E27FC236}">
                <a16:creationId xmlns:a16="http://schemas.microsoft.com/office/drawing/2014/main" id="{38DC15C4-C991-F8A1-111E-3957AB77017F}"/>
              </a:ext>
            </a:extLst>
          </p:cNvPr>
          <p:cNvGrpSpPr/>
          <p:nvPr/>
        </p:nvGrpSpPr>
        <p:grpSpPr>
          <a:xfrm>
            <a:off x="7174996" y="4165437"/>
            <a:ext cx="1747778" cy="836272"/>
            <a:chOff x="7344136" y="2035697"/>
            <a:chExt cx="1747778" cy="836272"/>
          </a:xfrm>
        </p:grpSpPr>
        <p:sp>
          <p:nvSpPr>
            <p:cNvPr id="600" name="Rectangle 599">
              <a:extLst>
                <a:ext uri="{FF2B5EF4-FFF2-40B4-BE49-F238E27FC236}">
                  <a16:creationId xmlns:a16="http://schemas.microsoft.com/office/drawing/2014/main" id="{93E4C537-1D87-B8D8-A9B1-A5CAD693BC5A}"/>
                </a:ext>
              </a:extLst>
            </p:cNvPr>
            <p:cNvSpPr/>
            <p:nvPr/>
          </p:nvSpPr>
          <p:spPr>
            <a:xfrm>
              <a:off x="7344136" y="2035697"/>
              <a:ext cx="52086" cy="83627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01" name="Rectangle 600">
              <a:extLst>
                <a:ext uri="{FF2B5EF4-FFF2-40B4-BE49-F238E27FC236}">
                  <a16:creationId xmlns:a16="http://schemas.microsoft.com/office/drawing/2014/main" id="{29377C0B-8BB3-D3D9-3993-9353106D110E}"/>
                </a:ext>
              </a:extLst>
            </p:cNvPr>
            <p:cNvSpPr/>
            <p:nvPr/>
          </p:nvSpPr>
          <p:spPr>
            <a:xfrm>
              <a:off x="7396222" y="2035697"/>
              <a:ext cx="1695692" cy="836272"/>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ctr" anchorCtr="0" forceAA="0" compatLnSpc="1">
              <a:prstTxWarp prst="textNoShape">
                <a:avLst/>
              </a:prstTxWarp>
              <a:normAutofit/>
            </a:bodyPr>
            <a:lstStyle/>
            <a:p>
              <a:pPr marL="8100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a:t>
              </a:r>
            </a:p>
          </p:txBody>
        </p:sp>
      </p:grpSp>
      <p:grpSp>
        <p:nvGrpSpPr>
          <p:cNvPr id="602" name="Group 601">
            <a:extLst>
              <a:ext uri="{FF2B5EF4-FFF2-40B4-BE49-F238E27FC236}">
                <a16:creationId xmlns:a16="http://schemas.microsoft.com/office/drawing/2014/main" id="{80D81FAC-49A5-3A9D-4DE2-1DC2A77185D9}"/>
              </a:ext>
            </a:extLst>
          </p:cNvPr>
          <p:cNvGrpSpPr/>
          <p:nvPr/>
        </p:nvGrpSpPr>
        <p:grpSpPr>
          <a:xfrm>
            <a:off x="7174996" y="5195584"/>
            <a:ext cx="1747778" cy="836272"/>
            <a:chOff x="7344136" y="2035697"/>
            <a:chExt cx="1747778" cy="836272"/>
          </a:xfrm>
        </p:grpSpPr>
        <p:sp>
          <p:nvSpPr>
            <p:cNvPr id="603" name="Rectangle 602">
              <a:extLst>
                <a:ext uri="{FF2B5EF4-FFF2-40B4-BE49-F238E27FC236}">
                  <a16:creationId xmlns:a16="http://schemas.microsoft.com/office/drawing/2014/main" id="{2E250F01-CC99-A3B0-37EB-D78CD42D8CD9}"/>
                </a:ext>
              </a:extLst>
            </p:cNvPr>
            <p:cNvSpPr/>
            <p:nvPr/>
          </p:nvSpPr>
          <p:spPr>
            <a:xfrm>
              <a:off x="7344136" y="2035697"/>
              <a:ext cx="52086" cy="83627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04" name="Rectangle 603">
              <a:extLst>
                <a:ext uri="{FF2B5EF4-FFF2-40B4-BE49-F238E27FC236}">
                  <a16:creationId xmlns:a16="http://schemas.microsoft.com/office/drawing/2014/main" id="{3599F183-ADF1-77F5-C640-FB5B9A83E13C}"/>
                </a:ext>
              </a:extLst>
            </p:cNvPr>
            <p:cNvSpPr/>
            <p:nvPr/>
          </p:nvSpPr>
          <p:spPr>
            <a:xfrm>
              <a:off x="7396222" y="2035697"/>
              <a:ext cx="1695692" cy="836272"/>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ctr" anchorCtr="0" forceAA="0" compatLnSpc="1">
              <a:prstTxWarp prst="textNoShape">
                <a:avLst/>
              </a:prstTxWarp>
              <a:normAutofit/>
            </a:bodyPr>
            <a:lstStyle/>
            <a:p>
              <a:pPr marL="8100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a:t>
              </a:r>
            </a:p>
          </p:txBody>
        </p:sp>
      </p:grpSp>
      <p:grpSp>
        <p:nvGrpSpPr>
          <p:cNvPr id="605" name="Group 604">
            <a:extLst>
              <a:ext uri="{FF2B5EF4-FFF2-40B4-BE49-F238E27FC236}">
                <a16:creationId xmlns:a16="http://schemas.microsoft.com/office/drawing/2014/main" id="{0D07061C-1466-FC96-4D21-9B781AC5C72D}"/>
              </a:ext>
            </a:extLst>
          </p:cNvPr>
          <p:cNvGrpSpPr/>
          <p:nvPr/>
        </p:nvGrpSpPr>
        <p:grpSpPr>
          <a:xfrm>
            <a:off x="221226" y="2105145"/>
            <a:ext cx="1747778" cy="836272"/>
            <a:chOff x="7344136" y="2035697"/>
            <a:chExt cx="1747778" cy="836272"/>
          </a:xfrm>
        </p:grpSpPr>
        <p:sp>
          <p:nvSpPr>
            <p:cNvPr id="606" name="Rectangle 605">
              <a:extLst>
                <a:ext uri="{FF2B5EF4-FFF2-40B4-BE49-F238E27FC236}">
                  <a16:creationId xmlns:a16="http://schemas.microsoft.com/office/drawing/2014/main" id="{072DCBB0-4024-0311-4027-1BC20BA0CF45}"/>
                </a:ext>
              </a:extLst>
            </p:cNvPr>
            <p:cNvSpPr/>
            <p:nvPr/>
          </p:nvSpPr>
          <p:spPr>
            <a:xfrm>
              <a:off x="7344136" y="2035697"/>
              <a:ext cx="52086" cy="83627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07" name="Rectangle 606">
              <a:extLst>
                <a:ext uri="{FF2B5EF4-FFF2-40B4-BE49-F238E27FC236}">
                  <a16:creationId xmlns:a16="http://schemas.microsoft.com/office/drawing/2014/main" id="{79EC8743-1B7C-5521-3323-6C815F86380E}"/>
                </a:ext>
              </a:extLst>
            </p:cNvPr>
            <p:cNvSpPr/>
            <p:nvPr/>
          </p:nvSpPr>
          <p:spPr>
            <a:xfrm>
              <a:off x="7396222" y="2035697"/>
              <a:ext cx="1695692" cy="836272"/>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ctr" anchorCtr="0" forceAA="0" compatLnSpc="1">
              <a:prstTxWarp prst="textNoShape">
                <a:avLst/>
              </a:prstTxWarp>
              <a:normAutofit/>
            </a:bodyPr>
            <a:lstStyle/>
            <a:p>
              <a:pPr marL="8100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a:t>
              </a:r>
            </a:p>
          </p:txBody>
        </p:sp>
      </p:grpSp>
      <p:grpSp>
        <p:nvGrpSpPr>
          <p:cNvPr id="608" name="Group 607">
            <a:extLst>
              <a:ext uri="{FF2B5EF4-FFF2-40B4-BE49-F238E27FC236}">
                <a16:creationId xmlns:a16="http://schemas.microsoft.com/office/drawing/2014/main" id="{9FC52A25-91EE-5C95-9B49-8C6E9B42B549}"/>
              </a:ext>
            </a:extLst>
          </p:cNvPr>
          <p:cNvGrpSpPr/>
          <p:nvPr/>
        </p:nvGrpSpPr>
        <p:grpSpPr>
          <a:xfrm>
            <a:off x="221226" y="3135291"/>
            <a:ext cx="1747778" cy="836272"/>
            <a:chOff x="7344136" y="2035697"/>
            <a:chExt cx="1747778" cy="836272"/>
          </a:xfrm>
        </p:grpSpPr>
        <p:sp>
          <p:nvSpPr>
            <p:cNvPr id="609" name="Rectangle 608">
              <a:extLst>
                <a:ext uri="{FF2B5EF4-FFF2-40B4-BE49-F238E27FC236}">
                  <a16:creationId xmlns:a16="http://schemas.microsoft.com/office/drawing/2014/main" id="{E0261B08-756D-8716-DCEF-89380E6D4B70}"/>
                </a:ext>
              </a:extLst>
            </p:cNvPr>
            <p:cNvSpPr/>
            <p:nvPr/>
          </p:nvSpPr>
          <p:spPr>
            <a:xfrm>
              <a:off x="7344136" y="2035697"/>
              <a:ext cx="52086" cy="83627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10" name="Rectangle 609">
              <a:extLst>
                <a:ext uri="{FF2B5EF4-FFF2-40B4-BE49-F238E27FC236}">
                  <a16:creationId xmlns:a16="http://schemas.microsoft.com/office/drawing/2014/main" id="{E3CA18FB-E731-D517-7326-4AB437059472}"/>
                </a:ext>
              </a:extLst>
            </p:cNvPr>
            <p:cNvSpPr/>
            <p:nvPr/>
          </p:nvSpPr>
          <p:spPr>
            <a:xfrm>
              <a:off x="7396222" y="2035697"/>
              <a:ext cx="1695692" cy="836272"/>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ctr" anchorCtr="0" forceAA="0" compatLnSpc="1">
              <a:prstTxWarp prst="textNoShape">
                <a:avLst/>
              </a:prstTxWarp>
              <a:normAutofit/>
            </a:bodyPr>
            <a:lstStyle/>
            <a:p>
              <a:pPr marL="8100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a:t>
              </a:r>
            </a:p>
          </p:txBody>
        </p:sp>
      </p:grpSp>
      <p:grpSp>
        <p:nvGrpSpPr>
          <p:cNvPr id="611" name="Group 610">
            <a:extLst>
              <a:ext uri="{FF2B5EF4-FFF2-40B4-BE49-F238E27FC236}">
                <a16:creationId xmlns:a16="http://schemas.microsoft.com/office/drawing/2014/main" id="{F2FC510B-F09F-3F0F-DBF0-2ADF8A231BB1}"/>
              </a:ext>
            </a:extLst>
          </p:cNvPr>
          <p:cNvGrpSpPr/>
          <p:nvPr/>
        </p:nvGrpSpPr>
        <p:grpSpPr>
          <a:xfrm>
            <a:off x="221226" y="4165437"/>
            <a:ext cx="1747778" cy="836272"/>
            <a:chOff x="7344136" y="2035697"/>
            <a:chExt cx="1747778" cy="836272"/>
          </a:xfrm>
        </p:grpSpPr>
        <p:sp>
          <p:nvSpPr>
            <p:cNvPr id="612" name="Rectangle 611">
              <a:extLst>
                <a:ext uri="{FF2B5EF4-FFF2-40B4-BE49-F238E27FC236}">
                  <a16:creationId xmlns:a16="http://schemas.microsoft.com/office/drawing/2014/main" id="{346AD849-1498-8C41-B566-B7F2C3AAA18F}"/>
                </a:ext>
              </a:extLst>
            </p:cNvPr>
            <p:cNvSpPr/>
            <p:nvPr/>
          </p:nvSpPr>
          <p:spPr>
            <a:xfrm>
              <a:off x="7344136" y="2035697"/>
              <a:ext cx="52086" cy="83627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13" name="Rectangle 612">
              <a:extLst>
                <a:ext uri="{FF2B5EF4-FFF2-40B4-BE49-F238E27FC236}">
                  <a16:creationId xmlns:a16="http://schemas.microsoft.com/office/drawing/2014/main" id="{3DC0C8AB-3DC9-73C0-55AF-357C636B9443}"/>
                </a:ext>
              </a:extLst>
            </p:cNvPr>
            <p:cNvSpPr/>
            <p:nvPr/>
          </p:nvSpPr>
          <p:spPr>
            <a:xfrm>
              <a:off x="7396222" y="2035697"/>
              <a:ext cx="1695692" cy="836272"/>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ctr" anchorCtr="0" forceAA="0" compatLnSpc="1">
              <a:prstTxWarp prst="textNoShape">
                <a:avLst/>
              </a:prstTxWarp>
              <a:normAutofit/>
            </a:bodyPr>
            <a:lstStyle/>
            <a:p>
              <a:pPr marL="8100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a:t>
              </a:r>
            </a:p>
          </p:txBody>
        </p:sp>
      </p:grpSp>
      <p:grpSp>
        <p:nvGrpSpPr>
          <p:cNvPr id="614" name="Group 613">
            <a:extLst>
              <a:ext uri="{FF2B5EF4-FFF2-40B4-BE49-F238E27FC236}">
                <a16:creationId xmlns:a16="http://schemas.microsoft.com/office/drawing/2014/main" id="{DEB2A55D-DBFE-AC24-6055-B4E39C0E9E1F}"/>
              </a:ext>
            </a:extLst>
          </p:cNvPr>
          <p:cNvGrpSpPr/>
          <p:nvPr/>
        </p:nvGrpSpPr>
        <p:grpSpPr>
          <a:xfrm>
            <a:off x="221226" y="5195584"/>
            <a:ext cx="1747778" cy="836272"/>
            <a:chOff x="7344136" y="2035697"/>
            <a:chExt cx="1747778" cy="836272"/>
          </a:xfrm>
        </p:grpSpPr>
        <p:sp>
          <p:nvSpPr>
            <p:cNvPr id="615" name="Rectangle 614">
              <a:extLst>
                <a:ext uri="{FF2B5EF4-FFF2-40B4-BE49-F238E27FC236}">
                  <a16:creationId xmlns:a16="http://schemas.microsoft.com/office/drawing/2014/main" id="{7311C2FB-16DA-2457-54E4-4B74BDE142D8}"/>
                </a:ext>
              </a:extLst>
            </p:cNvPr>
            <p:cNvSpPr/>
            <p:nvPr/>
          </p:nvSpPr>
          <p:spPr>
            <a:xfrm>
              <a:off x="7344136" y="2035697"/>
              <a:ext cx="52086" cy="83627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616" name="Rectangle 615">
              <a:extLst>
                <a:ext uri="{FF2B5EF4-FFF2-40B4-BE49-F238E27FC236}">
                  <a16:creationId xmlns:a16="http://schemas.microsoft.com/office/drawing/2014/main" id="{BD37472E-527A-0BD6-4B3E-FC172BB2CFF8}"/>
                </a:ext>
              </a:extLst>
            </p:cNvPr>
            <p:cNvSpPr/>
            <p:nvPr/>
          </p:nvSpPr>
          <p:spPr>
            <a:xfrm>
              <a:off x="7396222" y="2035697"/>
              <a:ext cx="1695692" cy="836272"/>
            </a:xfrm>
            <a:prstGeom prst="rect">
              <a:avLst/>
            </a:prstGeom>
            <a:solidFill>
              <a:schemeClr val="bg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 tIns="108000" rIns="54000" bIns="108000" numCol="1" spcCol="0" rtlCol="0" fromWordArt="0" anchor="ctr" anchorCtr="0" forceAA="0" compatLnSpc="1">
              <a:prstTxWarp prst="textNoShape">
                <a:avLst/>
              </a:prstTxWarp>
              <a:normAutofit/>
            </a:bodyPr>
            <a:lstStyle/>
            <a:p>
              <a:pPr marL="81000" lvl="1">
                <a:spcAft>
                  <a:spcPts val="12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a:t>
              </a:r>
            </a:p>
          </p:txBody>
        </p:sp>
      </p:grpSp>
      <p:cxnSp>
        <p:nvCxnSpPr>
          <p:cNvPr id="618" name="Straight Connector 617">
            <a:extLst>
              <a:ext uri="{FF2B5EF4-FFF2-40B4-BE49-F238E27FC236}">
                <a16:creationId xmlns:a16="http://schemas.microsoft.com/office/drawing/2014/main" id="{10A5FEFC-C8E4-FCAC-D63A-501CFD1401BC}"/>
              </a:ext>
            </a:extLst>
          </p:cNvPr>
          <p:cNvCxnSpPr>
            <a:cxnSpLocks/>
            <a:stCxn id="607" idx="3"/>
          </p:cNvCxnSpPr>
          <p:nvPr/>
        </p:nvCxnSpPr>
        <p:spPr>
          <a:xfrm>
            <a:off x="1969004" y="2523281"/>
            <a:ext cx="869687"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621" name="Straight Connector 620">
            <a:extLst>
              <a:ext uri="{FF2B5EF4-FFF2-40B4-BE49-F238E27FC236}">
                <a16:creationId xmlns:a16="http://schemas.microsoft.com/office/drawing/2014/main" id="{F1D5FBAB-FAE0-DEE7-EE2B-6F0908CDA787}"/>
              </a:ext>
            </a:extLst>
          </p:cNvPr>
          <p:cNvCxnSpPr>
            <a:cxnSpLocks/>
          </p:cNvCxnSpPr>
          <p:nvPr/>
        </p:nvCxnSpPr>
        <p:spPr>
          <a:xfrm>
            <a:off x="1969004" y="3576577"/>
            <a:ext cx="1520763"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623" name="Straight Connector 622">
            <a:extLst>
              <a:ext uri="{FF2B5EF4-FFF2-40B4-BE49-F238E27FC236}">
                <a16:creationId xmlns:a16="http://schemas.microsoft.com/office/drawing/2014/main" id="{B86B16C1-A049-2246-1067-54CC2C4B48C9}"/>
              </a:ext>
            </a:extLst>
          </p:cNvPr>
          <p:cNvCxnSpPr>
            <a:cxnSpLocks/>
          </p:cNvCxnSpPr>
          <p:nvPr/>
        </p:nvCxnSpPr>
        <p:spPr>
          <a:xfrm>
            <a:off x="1969004" y="4583573"/>
            <a:ext cx="1078031"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625" name="Straight Connector 624">
            <a:extLst>
              <a:ext uri="{FF2B5EF4-FFF2-40B4-BE49-F238E27FC236}">
                <a16:creationId xmlns:a16="http://schemas.microsoft.com/office/drawing/2014/main" id="{22E8B2F9-257D-AC51-5D58-7686C62CFA7D}"/>
              </a:ext>
            </a:extLst>
          </p:cNvPr>
          <p:cNvCxnSpPr>
            <a:cxnSpLocks/>
          </p:cNvCxnSpPr>
          <p:nvPr/>
        </p:nvCxnSpPr>
        <p:spPr>
          <a:xfrm>
            <a:off x="1969004" y="5497973"/>
            <a:ext cx="2562484"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628" name="Straight Connector 627">
            <a:extLst>
              <a:ext uri="{FF2B5EF4-FFF2-40B4-BE49-F238E27FC236}">
                <a16:creationId xmlns:a16="http://schemas.microsoft.com/office/drawing/2014/main" id="{5E2C5021-83BF-E36E-2BBF-5BAACCB377BF}"/>
              </a:ext>
            </a:extLst>
          </p:cNvPr>
          <p:cNvCxnSpPr>
            <a:cxnSpLocks/>
          </p:cNvCxnSpPr>
          <p:nvPr/>
        </p:nvCxnSpPr>
        <p:spPr>
          <a:xfrm flipH="1">
            <a:off x="6614932" y="2523281"/>
            <a:ext cx="564266"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630" name="Straight Connector 629">
            <a:extLst>
              <a:ext uri="{FF2B5EF4-FFF2-40B4-BE49-F238E27FC236}">
                <a16:creationId xmlns:a16="http://schemas.microsoft.com/office/drawing/2014/main" id="{7E183009-4681-C205-48B6-DBA2E497779A}"/>
              </a:ext>
            </a:extLst>
          </p:cNvPr>
          <p:cNvCxnSpPr>
            <a:cxnSpLocks/>
          </p:cNvCxnSpPr>
          <p:nvPr/>
        </p:nvCxnSpPr>
        <p:spPr>
          <a:xfrm flipH="1">
            <a:off x="5963856" y="3553427"/>
            <a:ext cx="1215342"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632" name="Straight Connector 631">
            <a:extLst>
              <a:ext uri="{FF2B5EF4-FFF2-40B4-BE49-F238E27FC236}">
                <a16:creationId xmlns:a16="http://schemas.microsoft.com/office/drawing/2014/main" id="{B28A2D54-B8CD-385B-DD16-EEC9AD327481}"/>
              </a:ext>
            </a:extLst>
          </p:cNvPr>
          <p:cNvCxnSpPr>
            <a:cxnSpLocks/>
          </p:cNvCxnSpPr>
          <p:nvPr/>
        </p:nvCxnSpPr>
        <p:spPr>
          <a:xfrm flipH="1">
            <a:off x="6111433" y="4583573"/>
            <a:ext cx="1067765"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634" name="Straight Connector 633">
            <a:extLst>
              <a:ext uri="{FF2B5EF4-FFF2-40B4-BE49-F238E27FC236}">
                <a16:creationId xmlns:a16="http://schemas.microsoft.com/office/drawing/2014/main" id="{7492844B-C46C-FB5B-430E-80E79A3F6992}"/>
              </a:ext>
            </a:extLst>
          </p:cNvPr>
          <p:cNvCxnSpPr>
            <a:cxnSpLocks/>
          </p:cNvCxnSpPr>
          <p:nvPr/>
        </p:nvCxnSpPr>
        <p:spPr>
          <a:xfrm flipH="1">
            <a:off x="6111433" y="5613720"/>
            <a:ext cx="1067765"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635" name="Text Placeholder 19">
            <a:extLst>
              <a:ext uri="{FF2B5EF4-FFF2-40B4-BE49-F238E27FC236}">
                <a16:creationId xmlns:a16="http://schemas.microsoft.com/office/drawing/2014/main" id="{F8CEDE52-50F1-252D-B85C-13FBEE2F1D95}"/>
              </a:ext>
            </a:extLst>
          </p:cNvPr>
          <p:cNvSpPr txBox="1">
            <a:spLocks/>
          </p:cNvSpPr>
          <p:nvPr/>
        </p:nvSpPr>
        <p:spPr>
          <a:xfrm>
            <a:off x="3195924" y="1433408"/>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400" b="1" dirty="0"/>
              <a:t>Lorem Ipsum</a:t>
            </a:r>
          </a:p>
        </p:txBody>
      </p:sp>
      <p:cxnSp>
        <p:nvCxnSpPr>
          <p:cNvPr id="636" name="Straight Connector 635">
            <a:extLst>
              <a:ext uri="{FF2B5EF4-FFF2-40B4-BE49-F238E27FC236}">
                <a16:creationId xmlns:a16="http://schemas.microsoft.com/office/drawing/2014/main" id="{5F15C902-7519-E9A5-6A30-7117D63D24F3}"/>
              </a:ext>
            </a:extLst>
          </p:cNvPr>
          <p:cNvCxnSpPr>
            <a:cxnSpLocks/>
          </p:cNvCxnSpPr>
          <p:nvPr/>
        </p:nvCxnSpPr>
        <p:spPr>
          <a:xfrm>
            <a:off x="4379940" y="194108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6936456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37ECC7-6D0B-B21F-B287-7A51FE13E080}"/>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CE378C6-F5D6-0302-A38A-CA79C4D09076}"/>
              </a:ext>
            </a:extLst>
          </p:cNvPr>
          <p:cNvSpPr>
            <a:spLocks noGrp="1"/>
          </p:cNvSpPr>
          <p:nvPr>
            <p:ph type="title"/>
          </p:nvPr>
        </p:nvSpPr>
        <p:spPr>
          <a:xfrm>
            <a:off x="221226" y="365126"/>
            <a:ext cx="8701548" cy="578772"/>
          </a:xfrm>
        </p:spPr>
        <p:txBody>
          <a:bodyPr/>
          <a:lstStyle/>
          <a:p>
            <a:r>
              <a:rPr lang="en-US" dirty="0"/>
              <a:t>US Map with Stat Callouts</a:t>
            </a:r>
          </a:p>
        </p:txBody>
      </p:sp>
      <p:grpSp>
        <p:nvGrpSpPr>
          <p:cNvPr id="481" name="Group 480">
            <a:extLst>
              <a:ext uri="{FF2B5EF4-FFF2-40B4-BE49-F238E27FC236}">
                <a16:creationId xmlns:a16="http://schemas.microsoft.com/office/drawing/2014/main" id="{EB765B03-4229-54CC-9509-50C3FD918B7A}"/>
              </a:ext>
            </a:extLst>
          </p:cNvPr>
          <p:cNvGrpSpPr/>
          <p:nvPr/>
        </p:nvGrpSpPr>
        <p:grpSpPr>
          <a:xfrm>
            <a:off x="133942" y="2064816"/>
            <a:ext cx="5678871" cy="3973720"/>
            <a:chOff x="752126" y="1264665"/>
            <a:chExt cx="6733020" cy="4711348"/>
          </a:xfrm>
        </p:grpSpPr>
        <p:sp>
          <p:nvSpPr>
            <p:cNvPr id="485" name="Texas">
              <a:extLst>
                <a:ext uri="{FF2B5EF4-FFF2-40B4-BE49-F238E27FC236}">
                  <a16:creationId xmlns:a16="http://schemas.microsoft.com/office/drawing/2014/main" id="{095DE090-3653-3CCA-017A-2F289F112AEC}"/>
                </a:ext>
              </a:extLst>
            </p:cNvPr>
            <p:cNvSpPr/>
            <p:nvPr/>
          </p:nvSpPr>
          <p:spPr>
            <a:xfrm>
              <a:off x="3462014" y="3986266"/>
              <a:ext cx="1527497" cy="1989747"/>
            </a:xfrm>
            <a:custGeom>
              <a:avLst/>
              <a:gdLst/>
              <a:ahLst/>
              <a:cxnLst/>
              <a:rect l="0" t="0" r="2247901" b="2196119"/>
              <a:pathLst>
                <a:path w="2247901" h="2196119">
                  <a:moveTo>
                    <a:pt x="881607" y="13377"/>
                  </a:moveTo>
                  <a:lnTo>
                    <a:pt x="1173790" y="28474"/>
                  </a:lnTo>
                  <a:lnTo>
                    <a:pt x="1157109" y="424602"/>
                  </a:lnTo>
                  <a:lnTo>
                    <a:pt x="1169885" y="422895"/>
                  </a:lnTo>
                  <a:lnTo>
                    <a:pt x="1205503" y="463522"/>
                  </a:lnTo>
                  <a:lnTo>
                    <a:pt x="1225737" y="457579"/>
                  </a:lnTo>
                  <a:lnTo>
                    <a:pt x="1278319" y="461711"/>
                  </a:lnTo>
                  <a:lnTo>
                    <a:pt x="1288811" y="501250"/>
                  </a:lnTo>
                  <a:lnTo>
                    <a:pt x="1322567" y="500108"/>
                  </a:lnTo>
                  <a:lnTo>
                    <a:pt x="1358459" y="519103"/>
                  </a:lnTo>
                  <a:lnTo>
                    <a:pt x="1391332" y="517788"/>
                  </a:lnTo>
                  <a:lnTo>
                    <a:pt x="1404562" y="534925"/>
                  </a:lnTo>
                  <a:lnTo>
                    <a:pt x="1426019" y="516450"/>
                  </a:lnTo>
                  <a:lnTo>
                    <a:pt x="1457709" y="526158"/>
                  </a:lnTo>
                  <a:lnTo>
                    <a:pt x="1470895" y="548830"/>
                  </a:lnTo>
                  <a:lnTo>
                    <a:pt x="1494568" y="552689"/>
                  </a:lnTo>
                  <a:lnTo>
                    <a:pt x="1506805" y="580900"/>
                  </a:lnTo>
                  <a:lnTo>
                    <a:pt x="1536563" y="554612"/>
                  </a:lnTo>
                  <a:lnTo>
                    <a:pt x="1575602" y="570920"/>
                  </a:lnTo>
                  <a:lnTo>
                    <a:pt x="1589991" y="587911"/>
                  </a:lnTo>
                  <a:lnTo>
                    <a:pt x="1609317" y="580349"/>
                  </a:lnTo>
                  <a:lnTo>
                    <a:pt x="1622723" y="606242"/>
                  </a:lnTo>
                  <a:lnTo>
                    <a:pt x="1665325" y="560859"/>
                  </a:lnTo>
                  <a:lnTo>
                    <a:pt x="1676994" y="584454"/>
                  </a:lnTo>
                  <a:lnTo>
                    <a:pt x="1713602" y="584740"/>
                  </a:lnTo>
                  <a:lnTo>
                    <a:pt x="1748314" y="599470"/>
                  </a:lnTo>
                  <a:lnTo>
                    <a:pt x="1761073" y="617412"/>
                  </a:lnTo>
                  <a:lnTo>
                    <a:pt x="1794138" y="586189"/>
                  </a:lnTo>
                  <a:lnTo>
                    <a:pt x="1829827" y="576140"/>
                  </a:lnTo>
                  <a:lnTo>
                    <a:pt x="1846310" y="587304"/>
                  </a:lnTo>
                  <a:lnTo>
                    <a:pt x="1885585" y="567058"/>
                  </a:lnTo>
                  <a:lnTo>
                    <a:pt x="1894781" y="578201"/>
                  </a:lnTo>
                  <a:lnTo>
                    <a:pt x="1937785" y="579056"/>
                  </a:lnTo>
                  <a:lnTo>
                    <a:pt x="1948617" y="561076"/>
                  </a:lnTo>
                  <a:lnTo>
                    <a:pt x="1991785" y="580797"/>
                  </a:lnTo>
                  <a:lnTo>
                    <a:pt x="2008534" y="604091"/>
                  </a:lnTo>
                  <a:lnTo>
                    <a:pt x="2073031" y="625557"/>
                  </a:lnTo>
                  <a:lnTo>
                    <a:pt x="2090788" y="644272"/>
                  </a:lnTo>
                  <a:lnTo>
                    <a:pt x="2123665" y="633615"/>
                  </a:lnTo>
                  <a:lnTo>
                    <a:pt x="2147717" y="642082"/>
                  </a:lnTo>
                  <a:lnTo>
                    <a:pt x="2149951" y="750459"/>
                  </a:lnTo>
                  <a:lnTo>
                    <a:pt x="2154253" y="959164"/>
                  </a:lnTo>
                  <a:lnTo>
                    <a:pt x="2192745" y="1002945"/>
                  </a:lnTo>
                  <a:lnTo>
                    <a:pt x="2194709" y="1047505"/>
                  </a:lnTo>
                  <a:lnTo>
                    <a:pt x="2243931" y="1128779"/>
                  </a:lnTo>
                  <a:lnTo>
                    <a:pt x="2247901" y="1172120"/>
                  </a:lnTo>
                  <a:lnTo>
                    <a:pt x="2231173" y="1224878"/>
                  </a:lnTo>
                  <a:lnTo>
                    <a:pt x="2214541" y="1246432"/>
                  </a:lnTo>
                  <a:lnTo>
                    <a:pt x="2220935" y="1274097"/>
                  </a:lnTo>
                  <a:lnTo>
                    <a:pt x="2209017" y="1295519"/>
                  </a:lnTo>
                  <a:lnTo>
                    <a:pt x="2223349" y="1334102"/>
                  </a:lnTo>
                  <a:lnTo>
                    <a:pt x="2183713" y="1407264"/>
                  </a:lnTo>
                  <a:lnTo>
                    <a:pt x="2199569" y="1426908"/>
                  </a:lnTo>
                  <a:lnTo>
                    <a:pt x="2170680" y="1428651"/>
                  </a:lnTo>
                  <a:lnTo>
                    <a:pt x="2079544" y="1458080"/>
                  </a:lnTo>
                  <a:lnTo>
                    <a:pt x="2046504" y="1443015"/>
                  </a:lnTo>
                  <a:lnTo>
                    <a:pt x="2040276" y="1409778"/>
                  </a:lnTo>
                  <a:lnTo>
                    <a:pt x="2017446" y="1433390"/>
                  </a:lnTo>
                  <a:lnTo>
                    <a:pt x="2000996" y="1428024"/>
                  </a:lnTo>
                  <a:lnTo>
                    <a:pt x="1992621" y="1456985"/>
                  </a:lnTo>
                  <a:lnTo>
                    <a:pt x="2011104" y="1468996"/>
                  </a:lnTo>
                  <a:lnTo>
                    <a:pt x="2014441" y="1506695"/>
                  </a:lnTo>
                  <a:lnTo>
                    <a:pt x="1981904" y="1546981"/>
                  </a:lnTo>
                  <a:lnTo>
                    <a:pt x="1928842" y="1597307"/>
                  </a:lnTo>
                  <a:lnTo>
                    <a:pt x="1821759" y="1650854"/>
                  </a:lnTo>
                  <a:lnTo>
                    <a:pt x="1811020" y="1641989"/>
                  </a:lnTo>
                  <a:lnTo>
                    <a:pt x="1778776" y="1655237"/>
                  </a:lnTo>
                  <a:lnTo>
                    <a:pt x="1777829" y="1643048"/>
                  </a:lnTo>
                  <a:lnTo>
                    <a:pt x="1733857" y="1651747"/>
                  </a:lnTo>
                  <a:lnTo>
                    <a:pt x="1713506" y="1626149"/>
                  </a:lnTo>
                  <a:lnTo>
                    <a:pt x="1700789" y="1631605"/>
                  </a:lnTo>
                  <a:lnTo>
                    <a:pt x="1747395" y="1683929"/>
                  </a:lnTo>
                  <a:lnTo>
                    <a:pt x="1713042" y="1700358"/>
                  </a:lnTo>
                  <a:lnTo>
                    <a:pt x="1680801" y="1690161"/>
                  </a:lnTo>
                  <a:lnTo>
                    <a:pt x="1675598" y="1726651"/>
                  </a:lnTo>
                  <a:lnTo>
                    <a:pt x="1634972" y="1763883"/>
                  </a:lnTo>
                  <a:lnTo>
                    <a:pt x="1592760" y="1833043"/>
                  </a:lnTo>
                  <a:lnTo>
                    <a:pt x="1565031" y="1905574"/>
                  </a:lnTo>
                  <a:lnTo>
                    <a:pt x="1545293" y="1899750"/>
                  </a:lnTo>
                  <a:lnTo>
                    <a:pt x="1539908" y="1926164"/>
                  </a:lnTo>
                  <a:lnTo>
                    <a:pt x="1560850" y="1919867"/>
                  </a:lnTo>
                  <a:lnTo>
                    <a:pt x="1550104" y="1972681"/>
                  </a:lnTo>
                  <a:lnTo>
                    <a:pt x="1536135" y="1974664"/>
                  </a:lnTo>
                  <a:lnTo>
                    <a:pt x="1534650" y="2004423"/>
                  </a:lnTo>
                  <a:lnTo>
                    <a:pt x="1551344" y="2021230"/>
                  </a:lnTo>
                  <a:lnTo>
                    <a:pt x="1555414" y="2081908"/>
                  </a:lnTo>
                  <a:lnTo>
                    <a:pt x="1575150" y="2103124"/>
                  </a:lnTo>
                  <a:lnTo>
                    <a:pt x="1579634" y="2141720"/>
                  </a:lnTo>
                  <a:lnTo>
                    <a:pt x="1595276" y="2176039"/>
                  </a:lnTo>
                  <a:lnTo>
                    <a:pt x="1538556" y="2196119"/>
                  </a:lnTo>
                  <a:lnTo>
                    <a:pt x="1515830" y="2169339"/>
                  </a:lnTo>
                  <a:lnTo>
                    <a:pt x="1472747" y="2158634"/>
                  </a:lnTo>
                  <a:lnTo>
                    <a:pt x="1415363" y="2159602"/>
                  </a:lnTo>
                  <a:lnTo>
                    <a:pt x="1366930" y="2125389"/>
                  </a:lnTo>
                  <a:lnTo>
                    <a:pt x="1329877" y="2121084"/>
                  </a:lnTo>
                  <a:lnTo>
                    <a:pt x="1302558" y="2093859"/>
                  </a:lnTo>
                  <a:lnTo>
                    <a:pt x="1264758" y="2083881"/>
                  </a:lnTo>
                  <a:lnTo>
                    <a:pt x="1239563" y="2057709"/>
                  </a:lnTo>
                  <a:lnTo>
                    <a:pt x="1224645" y="1996546"/>
                  </a:lnTo>
                  <a:lnTo>
                    <a:pt x="1193080" y="1959010"/>
                  </a:lnTo>
                  <a:lnTo>
                    <a:pt x="1198171" y="1928276"/>
                  </a:lnTo>
                  <a:lnTo>
                    <a:pt x="1184503" y="1894636"/>
                  </a:lnTo>
                  <a:lnTo>
                    <a:pt x="1190508" y="1866123"/>
                  </a:lnTo>
                  <a:lnTo>
                    <a:pt x="1168976" y="1833256"/>
                  </a:lnTo>
                  <a:lnTo>
                    <a:pt x="1150350" y="1829221"/>
                  </a:lnTo>
                  <a:lnTo>
                    <a:pt x="1120930" y="1799284"/>
                  </a:lnTo>
                  <a:lnTo>
                    <a:pt x="1112588" y="1762418"/>
                  </a:lnTo>
                  <a:lnTo>
                    <a:pt x="1087472" y="1728140"/>
                  </a:lnTo>
                  <a:lnTo>
                    <a:pt x="1050462" y="1698812"/>
                  </a:lnTo>
                  <a:lnTo>
                    <a:pt x="1034672" y="1637123"/>
                  </a:lnTo>
                  <a:lnTo>
                    <a:pt x="1017894" y="1619701"/>
                  </a:lnTo>
                  <a:lnTo>
                    <a:pt x="996873" y="1569871"/>
                  </a:lnTo>
                  <a:lnTo>
                    <a:pt x="991060" y="1529620"/>
                  </a:lnTo>
                  <a:lnTo>
                    <a:pt x="970214" y="1499703"/>
                  </a:lnTo>
                  <a:lnTo>
                    <a:pt x="933813" y="1472267"/>
                  </a:lnTo>
                  <a:lnTo>
                    <a:pt x="926062" y="1454073"/>
                  </a:lnTo>
                  <a:lnTo>
                    <a:pt x="892173" y="1436667"/>
                  </a:lnTo>
                  <a:lnTo>
                    <a:pt x="867703" y="1390803"/>
                  </a:lnTo>
                  <a:lnTo>
                    <a:pt x="791397" y="1376262"/>
                  </a:lnTo>
                  <a:lnTo>
                    <a:pt x="745139" y="1375572"/>
                  </a:lnTo>
                  <a:lnTo>
                    <a:pt x="706788" y="1357470"/>
                  </a:lnTo>
                  <a:lnTo>
                    <a:pt x="696733" y="1377950"/>
                  </a:lnTo>
                  <a:lnTo>
                    <a:pt x="653992" y="1381698"/>
                  </a:lnTo>
                  <a:lnTo>
                    <a:pt x="619257" y="1421539"/>
                  </a:lnTo>
                  <a:lnTo>
                    <a:pt x="595066" y="1487660"/>
                  </a:lnTo>
                  <a:lnTo>
                    <a:pt x="584345" y="1487987"/>
                  </a:lnTo>
                  <a:lnTo>
                    <a:pt x="557179" y="1526005"/>
                  </a:lnTo>
                  <a:lnTo>
                    <a:pt x="528013" y="1524903"/>
                  </a:lnTo>
                  <a:lnTo>
                    <a:pt x="486852" y="1490545"/>
                  </a:lnTo>
                  <a:lnTo>
                    <a:pt x="381840" y="1431769"/>
                  </a:lnTo>
                  <a:lnTo>
                    <a:pt x="362947" y="1403395"/>
                  </a:lnTo>
                  <a:lnTo>
                    <a:pt x="322890" y="1374215"/>
                  </a:lnTo>
                  <a:lnTo>
                    <a:pt x="298378" y="1313996"/>
                  </a:lnTo>
                  <a:lnTo>
                    <a:pt x="301232" y="1261802"/>
                  </a:lnTo>
                  <a:lnTo>
                    <a:pt x="275586" y="1216994"/>
                  </a:lnTo>
                  <a:lnTo>
                    <a:pt x="272356" y="1179822"/>
                  </a:lnTo>
                  <a:lnTo>
                    <a:pt x="255578" y="1154766"/>
                  </a:lnTo>
                  <a:lnTo>
                    <a:pt x="191686" y="1113896"/>
                  </a:lnTo>
                  <a:lnTo>
                    <a:pt x="160470" y="1063768"/>
                  </a:lnTo>
                  <a:lnTo>
                    <a:pt x="132961" y="1044161"/>
                  </a:lnTo>
                  <a:lnTo>
                    <a:pt x="106082" y="1001039"/>
                  </a:lnTo>
                  <a:lnTo>
                    <a:pt x="65154" y="975390"/>
                  </a:lnTo>
                  <a:lnTo>
                    <a:pt x="40983" y="918942"/>
                  </a:lnTo>
                  <a:lnTo>
                    <a:pt x="16988" y="905074"/>
                  </a:lnTo>
                  <a:lnTo>
                    <a:pt x="0" y="879610"/>
                  </a:lnTo>
                  <a:lnTo>
                    <a:pt x="6898" y="860182"/>
                  </a:lnTo>
                  <a:lnTo>
                    <a:pt x="611351" y="916576"/>
                  </a:lnTo>
                  <a:lnTo>
                    <a:pt x="626527" y="712858"/>
                  </a:lnTo>
                  <a:lnTo>
                    <a:pt x="645533" y="506901"/>
                  </a:lnTo>
                  <a:lnTo>
                    <a:pt x="684063" y="0"/>
                  </a:lnTo>
                  <a:lnTo>
                    <a:pt x="690233" y="456"/>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1" name="California">
              <a:extLst>
                <a:ext uri="{FF2B5EF4-FFF2-40B4-BE49-F238E27FC236}">
                  <a16:creationId xmlns:a16="http://schemas.microsoft.com/office/drawing/2014/main" id="{6E2EBA40-5535-11CD-5A89-028A3AD20BF3}"/>
                </a:ext>
              </a:extLst>
            </p:cNvPr>
            <p:cNvSpPr/>
            <p:nvPr/>
          </p:nvSpPr>
          <p:spPr>
            <a:xfrm>
              <a:off x="1787395" y="2442066"/>
              <a:ext cx="876019" cy="2000573"/>
            </a:xfrm>
            <a:custGeom>
              <a:avLst/>
              <a:gdLst/>
              <a:ahLst/>
              <a:cxnLst/>
              <a:rect l="0" t="0" r="1289170" b="2208068"/>
              <a:pathLst>
                <a:path w="1289170" h="2208068">
                  <a:moveTo>
                    <a:pt x="266513" y="41091"/>
                  </a:moveTo>
                  <a:lnTo>
                    <a:pt x="389542" y="75576"/>
                  </a:lnTo>
                  <a:lnTo>
                    <a:pt x="582021" y="132427"/>
                  </a:lnTo>
                  <a:lnTo>
                    <a:pt x="731720" y="171927"/>
                  </a:lnTo>
                  <a:lnTo>
                    <a:pt x="644171" y="514564"/>
                  </a:lnTo>
                  <a:lnTo>
                    <a:pt x="578687" y="764974"/>
                  </a:lnTo>
                  <a:lnTo>
                    <a:pt x="729934" y="992434"/>
                  </a:lnTo>
                  <a:lnTo>
                    <a:pt x="876328" y="1212581"/>
                  </a:lnTo>
                  <a:lnTo>
                    <a:pt x="994316" y="1389597"/>
                  </a:lnTo>
                  <a:lnTo>
                    <a:pt x="1080649" y="1519413"/>
                  </a:lnTo>
                  <a:lnTo>
                    <a:pt x="1235613" y="1753591"/>
                  </a:lnTo>
                  <a:lnTo>
                    <a:pt x="1230597" y="1778847"/>
                  </a:lnTo>
                  <a:lnTo>
                    <a:pt x="1250690" y="1817052"/>
                  </a:lnTo>
                  <a:lnTo>
                    <a:pt x="1262595" y="1874128"/>
                  </a:lnTo>
                  <a:lnTo>
                    <a:pt x="1289170" y="1908927"/>
                  </a:lnTo>
                  <a:lnTo>
                    <a:pt x="1264394" y="1931475"/>
                  </a:lnTo>
                  <a:lnTo>
                    <a:pt x="1235870" y="1939581"/>
                  </a:lnTo>
                  <a:lnTo>
                    <a:pt x="1209246" y="1970818"/>
                  </a:lnTo>
                  <a:lnTo>
                    <a:pt x="1206224" y="2019234"/>
                  </a:lnTo>
                  <a:lnTo>
                    <a:pt x="1195880" y="2047962"/>
                  </a:lnTo>
                  <a:lnTo>
                    <a:pt x="1156849" y="2069843"/>
                  </a:lnTo>
                  <a:lnTo>
                    <a:pt x="1152857" y="2146527"/>
                  </a:lnTo>
                  <a:lnTo>
                    <a:pt x="1175318" y="2152117"/>
                  </a:lnTo>
                  <a:lnTo>
                    <a:pt x="1177057" y="2191169"/>
                  </a:lnTo>
                  <a:lnTo>
                    <a:pt x="1164501" y="2206906"/>
                  </a:lnTo>
                  <a:lnTo>
                    <a:pt x="1130202" y="2208068"/>
                  </a:lnTo>
                  <a:lnTo>
                    <a:pt x="906195" y="2181119"/>
                  </a:lnTo>
                  <a:lnTo>
                    <a:pt x="723412" y="2159186"/>
                  </a:lnTo>
                  <a:lnTo>
                    <a:pt x="709385" y="2128531"/>
                  </a:lnTo>
                  <a:lnTo>
                    <a:pt x="717890" y="2086945"/>
                  </a:lnTo>
                  <a:lnTo>
                    <a:pt x="716428" y="2035054"/>
                  </a:lnTo>
                  <a:lnTo>
                    <a:pt x="701027" y="1994844"/>
                  </a:lnTo>
                  <a:lnTo>
                    <a:pt x="661020" y="1935099"/>
                  </a:lnTo>
                  <a:lnTo>
                    <a:pt x="606335" y="1875125"/>
                  </a:lnTo>
                  <a:lnTo>
                    <a:pt x="591003" y="1884118"/>
                  </a:lnTo>
                  <a:lnTo>
                    <a:pt x="567865" y="1870529"/>
                  </a:lnTo>
                  <a:lnTo>
                    <a:pt x="576127" y="1851813"/>
                  </a:lnTo>
                  <a:lnTo>
                    <a:pt x="557387" y="1804730"/>
                  </a:lnTo>
                  <a:lnTo>
                    <a:pt x="517120" y="1804141"/>
                  </a:lnTo>
                  <a:lnTo>
                    <a:pt x="457030" y="1758193"/>
                  </a:lnTo>
                  <a:lnTo>
                    <a:pt x="453269" y="1731887"/>
                  </a:lnTo>
                  <a:lnTo>
                    <a:pt x="415660" y="1691277"/>
                  </a:lnTo>
                  <a:lnTo>
                    <a:pt x="364320" y="1679348"/>
                  </a:lnTo>
                  <a:lnTo>
                    <a:pt x="325467" y="1655451"/>
                  </a:lnTo>
                  <a:lnTo>
                    <a:pt x="270467" y="1646854"/>
                  </a:lnTo>
                  <a:lnTo>
                    <a:pt x="249259" y="1613468"/>
                  </a:lnTo>
                  <a:lnTo>
                    <a:pt x="270010" y="1559912"/>
                  </a:lnTo>
                  <a:lnTo>
                    <a:pt x="262704" y="1548709"/>
                  </a:lnTo>
                  <a:lnTo>
                    <a:pt x="279142" y="1511371"/>
                  </a:lnTo>
                  <a:lnTo>
                    <a:pt x="245208" y="1471035"/>
                  </a:lnTo>
                  <a:lnTo>
                    <a:pt x="254206" y="1430547"/>
                  </a:lnTo>
                  <a:lnTo>
                    <a:pt x="239208" y="1424197"/>
                  </a:lnTo>
                  <a:lnTo>
                    <a:pt x="222634" y="1382590"/>
                  </a:lnTo>
                  <a:lnTo>
                    <a:pt x="206576" y="1370100"/>
                  </a:lnTo>
                  <a:lnTo>
                    <a:pt x="204718" y="1346370"/>
                  </a:lnTo>
                  <a:lnTo>
                    <a:pt x="166950" y="1248825"/>
                  </a:lnTo>
                  <a:lnTo>
                    <a:pt x="145368" y="1217228"/>
                  </a:lnTo>
                  <a:lnTo>
                    <a:pt x="157213" y="1151885"/>
                  </a:lnTo>
                  <a:lnTo>
                    <a:pt x="167604" y="1160607"/>
                  </a:lnTo>
                  <a:lnTo>
                    <a:pt x="189170" y="1125895"/>
                  </a:lnTo>
                  <a:lnTo>
                    <a:pt x="176787" y="1085205"/>
                  </a:lnTo>
                  <a:lnTo>
                    <a:pt x="148511" y="1081922"/>
                  </a:lnTo>
                  <a:lnTo>
                    <a:pt x="121899" y="1040606"/>
                  </a:lnTo>
                  <a:lnTo>
                    <a:pt x="116326" y="1012212"/>
                  </a:lnTo>
                  <a:lnTo>
                    <a:pt x="125613" y="989217"/>
                  </a:lnTo>
                  <a:lnTo>
                    <a:pt x="116922" y="952923"/>
                  </a:lnTo>
                  <a:lnTo>
                    <a:pt x="131739" y="901196"/>
                  </a:lnTo>
                  <a:lnTo>
                    <a:pt x="160145" y="909303"/>
                  </a:lnTo>
                  <a:lnTo>
                    <a:pt x="169046" y="833745"/>
                  </a:lnTo>
                  <a:lnTo>
                    <a:pt x="154419" y="837727"/>
                  </a:lnTo>
                  <a:lnTo>
                    <a:pt x="141742" y="872577"/>
                  </a:lnTo>
                  <a:lnTo>
                    <a:pt x="109566" y="871493"/>
                  </a:lnTo>
                  <a:lnTo>
                    <a:pt x="81576" y="834199"/>
                  </a:lnTo>
                  <a:lnTo>
                    <a:pt x="89255" y="786229"/>
                  </a:lnTo>
                  <a:lnTo>
                    <a:pt x="76792" y="742871"/>
                  </a:lnTo>
                  <a:lnTo>
                    <a:pt x="52912" y="711296"/>
                  </a:lnTo>
                  <a:lnTo>
                    <a:pt x="44090" y="680622"/>
                  </a:lnTo>
                  <a:lnTo>
                    <a:pt x="14852" y="616908"/>
                  </a:lnTo>
                  <a:lnTo>
                    <a:pt x="26729" y="604090"/>
                  </a:lnTo>
                  <a:lnTo>
                    <a:pt x="26010" y="532487"/>
                  </a:lnTo>
                  <a:lnTo>
                    <a:pt x="45937" y="498697"/>
                  </a:lnTo>
                  <a:lnTo>
                    <a:pt x="49454" y="440077"/>
                  </a:lnTo>
                  <a:lnTo>
                    <a:pt x="27789" y="374976"/>
                  </a:lnTo>
                  <a:lnTo>
                    <a:pt x="0" y="333669"/>
                  </a:lnTo>
                  <a:lnTo>
                    <a:pt x="3662" y="296125"/>
                  </a:lnTo>
                  <a:lnTo>
                    <a:pt x="66645" y="221750"/>
                  </a:lnTo>
                  <a:lnTo>
                    <a:pt x="82619" y="195024"/>
                  </a:lnTo>
                  <a:lnTo>
                    <a:pt x="82331" y="170363"/>
                  </a:lnTo>
                  <a:lnTo>
                    <a:pt x="113726" y="115592"/>
                  </a:lnTo>
                  <a:lnTo>
                    <a:pt x="118201" y="58487"/>
                  </a:lnTo>
                  <a:lnTo>
                    <a:pt x="106403" y="40846"/>
                  </a:lnTo>
                  <a:lnTo>
                    <a:pt x="125771"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2" name="Montana">
              <a:extLst>
                <a:ext uri="{FF2B5EF4-FFF2-40B4-BE49-F238E27FC236}">
                  <a16:creationId xmlns:a16="http://schemas.microsoft.com/office/drawing/2014/main" id="{0CDE3430-12DB-649A-4603-130789BDDB3A}"/>
                </a:ext>
              </a:extLst>
            </p:cNvPr>
            <p:cNvSpPr/>
            <p:nvPr/>
          </p:nvSpPr>
          <p:spPr>
            <a:xfrm>
              <a:off x="2848330" y="1464118"/>
              <a:ext cx="1114442" cy="944474"/>
            </a:xfrm>
            <a:custGeom>
              <a:avLst/>
              <a:gdLst/>
              <a:ahLst/>
              <a:cxnLst/>
              <a:rect l="0" t="0" r="1640039" b="1042433"/>
              <a:pathLst>
                <a:path w="1640039" h="1042433">
                  <a:moveTo>
                    <a:pt x="1640039" y="237775"/>
                  </a:moveTo>
                  <a:lnTo>
                    <a:pt x="1621455" y="465606"/>
                  </a:lnTo>
                  <a:lnTo>
                    <a:pt x="1587991" y="850996"/>
                  </a:lnTo>
                  <a:lnTo>
                    <a:pt x="1572530" y="1042433"/>
                  </a:lnTo>
                  <a:lnTo>
                    <a:pt x="1570186" y="1042234"/>
                  </a:lnTo>
                  <a:lnTo>
                    <a:pt x="1305732" y="1016037"/>
                  </a:lnTo>
                  <a:lnTo>
                    <a:pt x="855974" y="961360"/>
                  </a:lnTo>
                  <a:lnTo>
                    <a:pt x="576863" y="919747"/>
                  </a:lnTo>
                  <a:lnTo>
                    <a:pt x="560803" y="1025313"/>
                  </a:lnTo>
                  <a:lnTo>
                    <a:pt x="538434" y="1000305"/>
                  </a:lnTo>
                  <a:lnTo>
                    <a:pt x="521593" y="961503"/>
                  </a:lnTo>
                  <a:lnTo>
                    <a:pt x="482071" y="997844"/>
                  </a:lnTo>
                  <a:lnTo>
                    <a:pt x="451978" y="1000719"/>
                  </a:lnTo>
                  <a:lnTo>
                    <a:pt x="446819" y="988566"/>
                  </a:lnTo>
                  <a:lnTo>
                    <a:pt x="411869" y="991661"/>
                  </a:lnTo>
                  <a:lnTo>
                    <a:pt x="394119" y="978449"/>
                  </a:lnTo>
                  <a:lnTo>
                    <a:pt x="358402" y="990314"/>
                  </a:lnTo>
                  <a:lnTo>
                    <a:pt x="314256" y="981381"/>
                  </a:lnTo>
                  <a:lnTo>
                    <a:pt x="296138" y="997360"/>
                  </a:lnTo>
                  <a:lnTo>
                    <a:pt x="281771" y="983461"/>
                  </a:lnTo>
                  <a:lnTo>
                    <a:pt x="274877" y="915492"/>
                  </a:lnTo>
                  <a:lnTo>
                    <a:pt x="245880" y="907913"/>
                  </a:lnTo>
                  <a:lnTo>
                    <a:pt x="232687" y="888507"/>
                  </a:lnTo>
                  <a:lnTo>
                    <a:pt x="240564" y="850396"/>
                  </a:lnTo>
                  <a:lnTo>
                    <a:pt x="226280" y="833038"/>
                  </a:lnTo>
                  <a:lnTo>
                    <a:pt x="210837" y="788314"/>
                  </a:lnTo>
                  <a:lnTo>
                    <a:pt x="204290" y="747523"/>
                  </a:lnTo>
                  <a:lnTo>
                    <a:pt x="211212" y="731890"/>
                  </a:lnTo>
                  <a:lnTo>
                    <a:pt x="189787" y="707475"/>
                  </a:lnTo>
                  <a:lnTo>
                    <a:pt x="171877" y="726633"/>
                  </a:lnTo>
                  <a:lnTo>
                    <a:pt x="132233" y="747210"/>
                  </a:lnTo>
                  <a:lnTo>
                    <a:pt x="106528" y="720665"/>
                  </a:lnTo>
                  <a:lnTo>
                    <a:pt x="117684" y="700244"/>
                  </a:lnTo>
                  <a:lnTo>
                    <a:pt x="111878" y="677612"/>
                  </a:lnTo>
                  <a:lnTo>
                    <a:pt x="141232" y="660785"/>
                  </a:lnTo>
                  <a:lnTo>
                    <a:pt x="132811" y="627495"/>
                  </a:lnTo>
                  <a:lnTo>
                    <a:pt x="145795" y="581493"/>
                  </a:lnTo>
                  <a:lnTo>
                    <a:pt x="179839" y="511461"/>
                  </a:lnTo>
                  <a:lnTo>
                    <a:pt x="139856" y="504720"/>
                  </a:lnTo>
                  <a:lnTo>
                    <a:pt x="140940" y="491403"/>
                  </a:lnTo>
                  <a:lnTo>
                    <a:pt x="109126" y="463615"/>
                  </a:lnTo>
                  <a:lnTo>
                    <a:pt x="107519" y="440736"/>
                  </a:lnTo>
                  <a:lnTo>
                    <a:pt x="67697" y="377370"/>
                  </a:lnTo>
                  <a:lnTo>
                    <a:pt x="67624" y="362700"/>
                  </a:lnTo>
                  <a:lnTo>
                    <a:pt x="41979" y="348365"/>
                  </a:lnTo>
                  <a:lnTo>
                    <a:pt x="21045" y="319176"/>
                  </a:lnTo>
                  <a:lnTo>
                    <a:pt x="31666" y="265065"/>
                  </a:lnTo>
                  <a:lnTo>
                    <a:pt x="0" y="200907"/>
                  </a:lnTo>
                  <a:lnTo>
                    <a:pt x="43017" y="0"/>
                  </a:lnTo>
                  <a:lnTo>
                    <a:pt x="644172" y="114869"/>
                  </a:lnTo>
                  <a:lnTo>
                    <a:pt x="916948" y="155635"/>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3" name="New Mexico">
              <a:extLst>
                <a:ext uri="{FF2B5EF4-FFF2-40B4-BE49-F238E27FC236}">
                  <a16:creationId xmlns:a16="http://schemas.microsoft.com/office/drawing/2014/main" id="{6CFFA748-536F-4604-AD9D-7407098675CF}"/>
                </a:ext>
              </a:extLst>
            </p:cNvPr>
            <p:cNvSpPr/>
            <p:nvPr/>
          </p:nvSpPr>
          <p:spPr>
            <a:xfrm>
              <a:off x="3173578" y="3802186"/>
              <a:ext cx="762565" cy="1056049"/>
            </a:xfrm>
            <a:custGeom>
              <a:avLst/>
              <a:gdLst/>
              <a:ahLst/>
              <a:cxnLst/>
              <a:rect l="0" t="0" r="1122208" b="1165580"/>
              <a:pathLst>
                <a:path w="1122208" h="1165580">
                  <a:moveTo>
                    <a:pt x="417017" y="33356"/>
                  </a:moveTo>
                  <a:lnTo>
                    <a:pt x="504962" y="44844"/>
                  </a:lnTo>
                  <a:lnTo>
                    <a:pt x="908567" y="85763"/>
                  </a:lnTo>
                  <a:lnTo>
                    <a:pt x="1122208" y="101916"/>
                  </a:lnTo>
                  <a:lnTo>
                    <a:pt x="1114702" y="203629"/>
                  </a:lnTo>
                  <a:lnTo>
                    <a:pt x="1108531" y="203172"/>
                  </a:lnTo>
                  <a:lnTo>
                    <a:pt x="1070001" y="710074"/>
                  </a:lnTo>
                  <a:lnTo>
                    <a:pt x="1050996" y="916031"/>
                  </a:lnTo>
                  <a:lnTo>
                    <a:pt x="1035820" y="1119748"/>
                  </a:lnTo>
                  <a:lnTo>
                    <a:pt x="431367" y="1063355"/>
                  </a:lnTo>
                  <a:lnTo>
                    <a:pt x="424468" y="1082782"/>
                  </a:lnTo>
                  <a:lnTo>
                    <a:pt x="441456" y="1108246"/>
                  </a:lnTo>
                  <a:lnTo>
                    <a:pt x="155122" y="1073830"/>
                  </a:lnTo>
                  <a:lnTo>
                    <a:pt x="143270" y="1165580"/>
                  </a:lnTo>
                  <a:lnTo>
                    <a:pt x="0" y="1146430"/>
                  </a:lnTo>
                  <a:lnTo>
                    <a:pt x="159269"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4" name="Arizona">
              <a:extLst>
                <a:ext uri="{FF2B5EF4-FFF2-40B4-BE49-F238E27FC236}">
                  <a16:creationId xmlns:a16="http://schemas.microsoft.com/office/drawing/2014/main" id="{C7EFCDA7-1B8F-CD77-0E07-186A2BF370ED}"/>
                </a:ext>
              </a:extLst>
            </p:cNvPr>
            <p:cNvSpPr/>
            <p:nvPr/>
          </p:nvSpPr>
          <p:spPr>
            <a:xfrm>
              <a:off x="2538757" y="3683801"/>
              <a:ext cx="743048" cy="1157084"/>
            </a:xfrm>
            <a:custGeom>
              <a:avLst/>
              <a:gdLst/>
              <a:ahLst/>
              <a:cxnLst/>
              <a:rect l="0" t="0" r="1093487" b="1277094"/>
              <a:pathLst>
                <a:path w="1093487" h="1277094">
                  <a:moveTo>
                    <a:pt x="1093487" y="130663"/>
                  </a:moveTo>
                  <a:lnTo>
                    <a:pt x="934217" y="1277094"/>
                  </a:lnTo>
                  <a:lnTo>
                    <a:pt x="588488" y="1225569"/>
                  </a:lnTo>
                  <a:lnTo>
                    <a:pt x="401945" y="1117723"/>
                  </a:lnTo>
                  <a:lnTo>
                    <a:pt x="0" y="879327"/>
                  </a:lnTo>
                  <a:lnTo>
                    <a:pt x="24480" y="837543"/>
                  </a:lnTo>
                  <a:lnTo>
                    <a:pt x="58779" y="836381"/>
                  </a:lnTo>
                  <a:lnTo>
                    <a:pt x="71335" y="820644"/>
                  </a:lnTo>
                  <a:lnTo>
                    <a:pt x="69595" y="781592"/>
                  </a:lnTo>
                  <a:lnTo>
                    <a:pt x="47134" y="776002"/>
                  </a:lnTo>
                  <a:lnTo>
                    <a:pt x="51127" y="699318"/>
                  </a:lnTo>
                  <a:lnTo>
                    <a:pt x="90157" y="677437"/>
                  </a:lnTo>
                  <a:lnTo>
                    <a:pt x="100502" y="648709"/>
                  </a:lnTo>
                  <a:lnTo>
                    <a:pt x="103523" y="600293"/>
                  </a:lnTo>
                  <a:lnTo>
                    <a:pt x="130148" y="569056"/>
                  </a:lnTo>
                  <a:lnTo>
                    <a:pt x="158671" y="560950"/>
                  </a:lnTo>
                  <a:lnTo>
                    <a:pt x="183447" y="538402"/>
                  </a:lnTo>
                  <a:lnTo>
                    <a:pt x="156873" y="503603"/>
                  </a:lnTo>
                  <a:lnTo>
                    <a:pt x="144968" y="446526"/>
                  </a:lnTo>
                  <a:lnTo>
                    <a:pt x="124875" y="408322"/>
                  </a:lnTo>
                  <a:lnTo>
                    <a:pt x="129891" y="383066"/>
                  </a:lnTo>
                  <a:lnTo>
                    <a:pt x="145055" y="357537"/>
                  </a:lnTo>
                  <a:lnTo>
                    <a:pt x="148925" y="319491"/>
                  </a:lnTo>
                  <a:lnTo>
                    <a:pt x="143370" y="278423"/>
                  </a:lnTo>
                  <a:lnTo>
                    <a:pt x="157189" y="158952"/>
                  </a:lnTo>
                  <a:lnTo>
                    <a:pt x="217103" y="162805"/>
                  </a:lnTo>
                  <a:lnTo>
                    <a:pt x="231577" y="190742"/>
                  </a:lnTo>
                  <a:lnTo>
                    <a:pt x="247510" y="192690"/>
                  </a:lnTo>
                  <a:lnTo>
                    <a:pt x="270662" y="161780"/>
                  </a:lnTo>
                  <a:lnTo>
                    <a:pt x="301758" y="0"/>
                  </a:lnTo>
                  <a:lnTo>
                    <a:pt x="862547" y="95833"/>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5" name="Nevada">
              <a:extLst>
                <a:ext uri="{FF2B5EF4-FFF2-40B4-BE49-F238E27FC236}">
                  <a16:creationId xmlns:a16="http://schemas.microsoft.com/office/drawing/2014/main" id="{6863DAB1-0A61-E1BF-B0B0-4A54D5242D3E}"/>
                </a:ext>
              </a:extLst>
            </p:cNvPr>
            <p:cNvSpPr/>
            <p:nvPr/>
          </p:nvSpPr>
          <p:spPr>
            <a:xfrm>
              <a:off x="2180626" y="2597837"/>
              <a:ext cx="694766" cy="1433033"/>
            </a:xfrm>
            <a:custGeom>
              <a:avLst/>
              <a:gdLst/>
              <a:ahLst/>
              <a:cxnLst/>
              <a:rect l="0" t="0" r="1022435" b="1581664"/>
              <a:pathLst>
                <a:path w="1022435" h="1581664">
                  <a:moveTo>
                    <a:pt x="585647" y="103293"/>
                  </a:moveTo>
                  <a:lnTo>
                    <a:pt x="1022435" y="195499"/>
                  </a:lnTo>
                  <a:lnTo>
                    <a:pt x="828793" y="1198597"/>
                  </a:lnTo>
                  <a:lnTo>
                    <a:pt x="797696" y="1360377"/>
                  </a:lnTo>
                  <a:lnTo>
                    <a:pt x="774544" y="1391288"/>
                  </a:lnTo>
                  <a:lnTo>
                    <a:pt x="758612" y="1389340"/>
                  </a:lnTo>
                  <a:lnTo>
                    <a:pt x="744138" y="1361402"/>
                  </a:lnTo>
                  <a:lnTo>
                    <a:pt x="684224" y="1357549"/>
                  </a:lnTo>
                  <a:lnTo>
                    <a:pt x="670405" y="1477020"/>
                  </a:lnTo>
                  <a:lnTo>
                    <a:pt x="675959" y="1518088"/>
                  </a:lnTo>
                  <a:lnTo>
                    <a:pt x="672089" y="1556134"/>
                  </a:lnTo>
                  <a:lnTo>
                    <a:pt x="656925" y="1581664"/>
                  </a:lnTo>
                  <a:lnTo>
                    <a:pt x="501961" y="1347485"/>
                  </a:lnTo>
                  <a:lnTo>
                    <a:pt x="415628" y="1217669"/>
                  </a:lnTo>
                  <a:lnTo>
                    <a:pt x="297640" y="1040653"/>
                  </a:lnTo>
                  <a:lnTo>
                    <a:pt x="151246" y="820506"/>
                  </a:lnTo>
                  <a:lnTo>
                    <a:pt x="0" y="593046"/>
                  </a:lnTo>
                  <a:lnTo>
                    <a:pt x="65483" y="342637"/>
                  </a:lnTo>
                  <a:lnTo>
                    <a:pt x="153032" y="0"/>
                  </a:lnTo>
                  <a:lnTo>
                    <a:pt x="341874" y="48503"/>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6" name="Colorado">
              <a:extLst>
                <a:ext uri="{FF2B5EF4-FFF2-40B4-BE49-F238E27FC236}">
                  <a16:creationId xmlns:a16="http://schemas.microsoft.com/office/drawing/2014/main" id="{7F2C1156-C767-7357-5E04-FBF3CAFD9B2E}"/>
                </a:ext>
              </a:extLst>
            </p:cNvPr>
            <p:cNvSpPr/>
            <p:nvPr/>
          </p:nvSpPr>
          <p:spPr>
            <a:xfrm>
              <a:off x="3281805" y="3067907"/>
              <a:ext cx="792745" cy="837177"/>
            </a:xfrm>
            <a:custGeom>
              <a:avLst/>
              <a:gdLst/>
              <a:ahLst/>
              <a:cxnLst/>
              <a:rect l="0" t="0" r="1166622" b="924007"/>
              <a:pathLst>
                <a:path w="1166622" h="924007">
                  <a:moveTo>
                    <a:pt x="280908" y="21307"/>
                  </a:moveTo>
                  <a:lnTo>
                    <a:pt x="610970" y="60187"/>
                  </a:lnTo>
                  <a:lnTo>
                    <a:pt x="864206" y="82821"/>
                  </a:lnTo>
                  <a:lnTo>
                    <a:pt x="1166622" y="105306"/>
                  </a:lnTo>
                  <a:lnTo>
                    <a:pt x="1153578" y="309817"/>
                  </a:lnTo>
                  <a:lnTo>
                    <a:pt x="1116163" y="924007"/>
                  </a:lnTo>
                  <a:lnTo>
                    <a:pt x="962939" y="912353"/>
                  </a:lnTo>
                  <a:lnTo>
                    <a:pt x="749297" y="896200"/>
                  </a:lnTo>
                  <a:lnTo>
                    <a:pt x="345693" y="855281"/>
                  </a:lnTo>
                  <a:lnTo>
                    <a:pt x="257747" y="843792"/>
                  </a:lnTo>
                  <a:lnTo>
                    <a:pt x="0" y="810436"/>
                  </a:lnTo>
                  <a:lnTo>
                    <a:pt x="32662" y="573916"/>
                  </a:lnTo>
                  <a:lnTo>
                    <a:pt x="33164" y="551353"/>
                  </a:lnTo>
                  <a:lnTo>
                    <a:pt x="57805" y="379369"/>
                  </a:lnTo>
                  <a:lnTo>
                    <a:pt x="111078"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7" name="Wyoming">
              <a:extLst>
                <a:ext uri="{FF2B5EF4-FFF2-40B4-BE49-F238E27FC236}">
                  <a16:creationId xmlns:a16="http://schemas.microsoft.com/office/drawing/2014/main" id="{BFFCF791-12E4-B7C0-A946-4EF0407985E2}"/>
                </a:ext>
              </a:extLst>
            </p:cNvPr>
            <p:cNvSpPr/>
            <p:nvPr/>
          </p:nvSpPr>
          <p:spPr>
            <a:xfrm>
              <a:off x="3153450" y="2297435"/>
              <a:ext cx="761856" cy="845510"/>
            </a:xfrm>
            <a:custGeom>
              <a:avLst/>
              <a:gdLst/>
              <a:ahLst/>
              <a:cxnLst/>
              <a:rect l="0" t="0" r="1121165" b="933205"/>
              <a:pathLst>
                <a:path w="1121165" h="933205">
                  <a:moveTo>
                    <a:pt x="406953" y="41613"/>
                  </a:moveTo>
                  <a:lnTo>
                    <a:pt x="856711" y="96290"/>
                  </a:lnTo>
                  <a:lnTo>
                    <a:pt x="1121165" y="122487"/>
                  </a:lnTo>
                  <a:lnTo>
                    <a:pt x="1087628" y="526621"/>
                  </a:lnTo>
                  <a:lnTo>
                    <a:pt x="1053096" y="933205"/>
                  </a:lnTo>
                  <a:lnTo>
                    <a:pt x="799859" y="910570"/>
                  </a:lnTo>
                  <a:lnTo>
                    <a:pt x="469798" y="871690"/>
                  </a:lnTo>
                  <a:lnTo>
                    <a:pt x="299967" y="850383"/>
                  </a:lnTo>
                  <a:lnTo>
                    <a:pt x="0" y="805722"/>
                  </a:lnTo>
                  <a:lnTo>
                    <a:pt x="32275" y="603560"/>
                  </a:lnTo>
                  <a:lnTo>
                    <a:pt x="111782" y="105566"/>
                  </a:lnTo>
                  <a:lnTo>
                    <a:pt x="127842"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8" name="Oregon">
              <a:extLst>
                <a:ext uri="{FF2B5EF4-FFF2-40B4-BE49-F238E27FC236}">
                  <a16:creationId xmlns:a16="http://schemas.microsoft.com/office/drawing/2014/main" id="{C275A4E6-536F-626F-C754-E283F19C847C}"/>
                </a:ext>
              </a:extLst>
            </p:cNvPr>
            <p:cNvSpPr/>
            <p:nvPr/>
          </p:nvSpPr>
          <p:spPr>
            <a:xfrm>
              <a:off x="1863712" y="1716087"/>
              <a:ext cx="877618" cy="975336"/>
            </a:xfrm>
            <a:custGeom>
              <a:avLst/>
              <a:gdLst/>
              <a:ahLst/>
              <a:cxnLst/>
              <a:rect l="0" t="0" r="1291523" b="1076496"/>
              <a:pathLst>
                <a:path w="1291523" h="1076496">
                  <a:moveTo>
                    <a:pt x="396673" y="30332"/>
                  </a:moveTo>
                  <a:lnTo>
                    <a:pt x="409859" y="31898"/>
                  </a:lnTo>
                  <a:lnTo>
                    <a:pt x="432807" y="60534"/>
                  </a:lnTo>
                  <a:lnTo>
                    <a:pt x="438611" y="87612"/>
                  </a:lnTo>
                  <a:lnTo>
                    <a:pt x="428340" y="148145"/>
                  </a:lnTo>
                  <a:lnTo>
                    <a:pt x="492433" y="189584"/>
                  </a:lnTo>
                  <a:lnTo>
                    <a:pt x="560947" y="175404"/>
                  </a:lnTo>
                  <a:lnTo>
                    <a:pt x="599206" y="182544"/>
                  </a:lnTo>
                  <a:lnTo>
                    <a:pt x="639679" y="205117"/>
                  </a:lnTo>
                  <a:lnTo>
                    <a:pt x="640685" y="219188"/>
                  </a:lnTo>
                  <a:lnTo>
                    <a:pt x="723112" y="211433"/>
                  </a:lnTo>
                  <a:lnTo>
                    <a:pt x="738552" y="225844"/>
                  </a:lnTo>
                  <a:lnTo>
                    <a:pt x="780473" y="231094"/>
                  </a:lnTo>
                  <a:lnTo>
                    <a:pt x="819234" y="220508"/>
                  </a:lnTo>
                  <a:lnTo>
                    <a:pt x="883602" y="218621"/>
                  </a:lnTo>
                  <a:lnTo>
                    <a:pt x="939428" y="228031"/>
                  </a:lnTo>
                  <a:lnTo>
                    <a:pt x="961374" y="219758"/>
                  </a:lnTo>
                  <a:lnTo>
                    <a:pt x="1245284" y="287667"/>
                  </a:lnTo>
                  <a:lnTo>
                    <a:pt x="1256674" y="325423"/>
                  </a:lnTo>
                  <a:lnTo>
                    <a:pt x="1286091" y="346689"/>
                  </a:lnTo>
                  <a:lnTo>
                    <a:pt x="1291523" y="376275"/>
                  </a:lnTo>
                  <a:lnTo>
                    <a:pt x="1249759" y="428475"/>
                  </a:lnTo>
                  <a:lnTo>
                    <a:pt x="1233687" y="461327"/>
                  </a:lnTo>
                  <a:lnTo>
                    <a:pt x="1212332" y="481626"/>
                  </a:lnTo>
                  <a:lnTo>
                    <a:pt x="1210517" y="500583"/>
                  </a:lnTo>
                  <a:lnTo>
                    <a:pt x="1189407" y="526630"/>
                  </a:lnTo>
                  <a:lnTo>
                    <a:pt x="1173362" y="529868"/>
                  </a:lnTo>
                  <a:lnTo>
                    <a:pt x="1128935" y="593974"/>
                  </a:lnTo>
                  <a:lnTo>
                    <a:pt x="1132815" y="623395"/>
                  </a:lnTo>
                  <a:lnTo>
                    <a:pt x="1159146" y="632756"/>
                  </a:lnTo>
                  <a:lnTo>
                    <a:pt x="1167107" y="651657"/>
                  </a:lnTo>
                  <a:lnTo>
                    <a:pt x="1133849" y="712710"/>
                  </a:lnTo>
                  <a:lnTo>
                    <a:pt x="1052023" y="1076496"/>
                  </a:lnTo>
                  <a:lnTo>
                    <a:pt x="808251" y="1021707"/>
                  </a:lnTo>
                  <a:lnTo>
                    <a:pt x="619408" y="973203"/>
                  </a:lnTo>
                  <a:lnTo>
                    <a:pt x="469709" y="933703"/>
                  </a:lnTo>
                  <a:lnTo>
                    <a:pt x="277230" y="876852"/>
                  </a:lnTo>
                  <a:lnTo>
                    <a:pt x="154202" y="842367"/>
                  </a:lnTo>
                  <a:lnTo>
                    <a:pt x="13460" y="801275"/>
                  </a:lnTo>
                  <a:lnTo>
                    <a:pt x="0" y="772591"/>
                  </a:lnTo>
                  <a:lnTo>
                    <a:pt x="8491" y="706213"/>
                  </a:lnTo>
                  <a:lnTo>
                    <a:pt x="24315" y="663163"/>
                  </a:lnTo>
                  <a:lnTo>
                    <a:pt x="15511" y="623039"/>
                  </a:lnTo>
                  <a:lnTo>
                    <a:pt x="39306" y="595339"/>
                  </a:lnTo>
                  <a:lnTo>
                    <a:pt x="65425" y="546166"/>
                  </a:lnTo>
                  <a:lnTo>
                    <a:pt x="103161" y="497076"/>
                  </a:lnTo>
                  <a:lnTo>
                    <a:pt x="127329" y="450837"/>
                  </a:lnTo>
                  <a:lnTo>
                    <a:pt x="192815" y="290354"/>
                  </a:lnTo>
                  <a:lnTo>
                    <a:pt x="197354" y="267318"/>
                  </a:lnTo>
                  <a:lnTo>
                    <a:pt x="232834" y="199091"/>
                  </a:lnTo>
                  <a:lnTo>
                    <a:pt x="268318" y="100780"/>
                  </a:lnTo>
                  <a:lnTo>
                    <a:pt x="277633" y="43337"/>
                  </a:lnTo>
                  <a:lnTo>
                    <a:pt x="294248" y="12469"/>
                  </a:lnTo>
                  <a:lnTo>
                    <a:pt x="356692" y="0"/>
                  </a:lnTo>
                  <a:lnTo>
                    <a:pt x="373678" y="29318"/>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499" name="Utah">
              <a:extLst>
                <a:ext uri="{FF2B5EF4-FFF2-40B4-BE49-F238E27FC236}">
                  <a16:creationId xmlns:a16="http://schemas.microsoft.com/office/drawing/2014/main" id="{D49A60CE-ADF9-0C6D-05CF-4320E6A5BBB5}"/>
                </a:ext>
              </a:extLst>
            </p:cNvPr>
            <p:cNvSpPr/>
            <p:nvPr/>
          </p:nvSpPr>
          <p:spPr>
            <a:xfrm>
              <a:off x="2743808" y="2774966"/>
              <a:ext cx="613476" cy="1027220"/>
            </a:xfrm>
            <a:custGeom>
              <a:avLst/>
              <a:gdLst/>
              <a:ahLst/>
              <a:cxnLst/>
              <a:rect l="0" t="0" r="902806" b="1133761"/>
              <a:pathLst>
                <a:path w="902806" h="1133761">
                  <a:moveTo>
                    <a:pt x="470075" y="50289"/>
                  </a:moveTo>
                  <a:lnTo>
                    <a:pt x="635114" y="76501"/>
                  </a:lnTo>
                  <a:lnTo>
                    <a:pt x="602838" y="278663"/>
                  </a:lnTo>
                  <a:lnTo>
                    <a:pt x="902806" y="323324"/>
                  </a:lnTo>
                  <a:lnTo>
                    <a:pt x="849534" y="702694"/>
                  </a:lnTo>
                  <a:lnTo>
                    <a:pt x="824892" y="874678"/>
                  </a:lnTo>
                  <a:lnTo>
                    <a:pt x="824390" y="897241"/>
                  </a:lnTo>
                  <a:lnTo>
                    <a:pt x="791728" y="1133761"/>
                  </a:lnTo>
                  <a:lnTo>
                    <a:pt x="560789" y="1098931"/>
                  </a:lnTo>
                  <a:lnTo>
                    <a:pt x="0" y="1003098"/>
                  </a:lnTo>
                  <a:lnTo>
                    <a:pt x="193642"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0" name="Minnesota">
              <a:extLst>
                <a:ext uri="{FF2B5EF4-FFF2-40B4-BE49-F238E27FC236}">
                  <a16:creationId xmlns:a16="http://schemas.microsoft.com/office/drawing/2014/main" id="{4C24EB45-9094-4EE3-8BE1-1FF8A660A402}"/>
                </a:ext>
              </a:extLst>
            </p:cNvPr>
            <p:cNvSpPr/>
            <p:nvPr/>
          </p:nvSpPr>
          <p:spPr>
            <a:xfrm>
              <a:off x="4585761" y="1651157"/>
              <a:ext cx="705151" cy="1076811"/>
            </a:xfrm>
            <a:custGeom>
              <a:avLst/>
              <a:gdLst/>
              <a:ahLst/>
              <a:cxnLst/>
              <a:rect l="0" t="0" r="1037717" b="1188496"/>
              <a:pathLst>
                <a:path w="1037717" h="1188496">
                  <a:moveTo>
                    <a:pt x="721212" y="527025"/>
                  </a:moveTo>
                  <a:lnTo>
                    <a:pt x="710161" y="518629"/>
                  </a:lnTo>
                  <a:lnTo>
                    <a:pt x="682581" y="536339"/>
                  </a:lnTo>
                  <a:lnTo>
                    <a:pt x="687242" y="655830"/>
                  </a:lnTo>
                  <a:lnTo>
                    <a:pt x="679231" y="668341"/>
                  </a:lnTo>
                  <a:lnTo>
                    <a:pt x="639699" y="686439"/>
                  </a:lnTo>
                  <a:lnTo>
                    <a:pt x="608676" y="730778"/>
                  </a:lnTo>
                  <a:lnTo>
                    <a:pt x="607296" y="759689"/>
                  </a:lnTo>
                  <a:lnTo>
                    <a:pt x="623683" y="761363"/>
                  </a:lnTo>
                  <a:lnTo>
                    <a:pt x="642452" y="786260"/>
                  </a:lnTo>
                  <a:lnTo>
                    <a:pt x="627167" y="817903"/>
                  </a:lnTo>
                  <a:lnTo>
                    <a:pt x="631469" y="852216"/>
                  </a:lnTo>
                  <a:lnTo>
                    <a:pt x="623803" y="927006"/>
                  </a:lnTo>
                  <a:lnTo>
                    <a:pt x="662882" y="962374"/>
                  </a:lnTo>
                  <a:lnTo>
                    <a:pt x="692970" y="964588"/>
                  </a:lnTo>
                  <a:lnTo>
                    <a:pt x="708834" y="986243"/>
                  </a:lnTo>
                  <a:lnTo>
                    <a:pt x="754014" y="1006661"/>
                  </a:lnTo>
                  <a:lnTo>
                    <a:pt x="762292" y="1033053"/>
                  </a:lnTo>
                  <a:lnTo>
                    <a:pt x="805100" y="1065696"/>
                  </a:lnTo>
                  <a:lnTo>
                    <a:pt x="828511" y="1072397"/>
                  </a:lnTo>
                  <a:lnTo>
                    <a:pt x="858557" y="1115553"/>
                  </a:lnTo>
                  <a:lnTo>
                    <a:pt x="856179" y="1148042"/>
                  </a:lnTo>
                  <a:lnTo>
                    <a:pt x="865349" y="1171030"/>
                  </a:lnTo>
                  <a:lnTo>
                    <a:pt x="842935" y="1172141"/>
                  </a:lnTo>
                  <a:lnTo>
                    <a:pt x="99435" y="1188496"/>
                  </a:lnTo>
                  <a:lnTo>
                    <a:pt x="101168" y="823401"/>
                  </a:lnTo>
                  <a:lnTo>
                    <a:pt x="68557" y="799885"/>
                  </a:lnTo>
                  <a:lnTo>
                    <a:pt x="43977" y="760833"/>
                  </a:lnTo>
                  <a:lnTo>
                    <a:pt x="83084" y="717860"/>
                  </a:lnTo>
                  <a:lnTo>
                    <a:pt x="86318" y="694592"/>
                  </a:lnTo>
                  <a:lnTo>
                    <a:pt x="81417" y="613672"/>
                  </a:lnTo>
                  <a:lnTo>
                    <a:pt x="64673" y="592519"/>
                  </a:lnTo>
                  <a:lnTo>
                    <a:pt x="53539" y="548163"/>
                  </a:lnTo>
                  <a:lnTo>
                    <a:pt x="56281" y="494002"/>
                  </a:lnTo>
                  <a:lnTo>
                    <a:pt x="51027" y="485116"/>
                  </a:lnTo>
                  <a:lnTo>
                    <a:pt x="47625" y="355932"/>
                  </a:lnTo>
                  <a:lnTo>
                    <a:pt x="21257" y="287348"/>
                  </a:lnTo>
                  <a:lnTo>
                    <a:pt x="11222" y="248705"/>
                  </a:lnTo>
                  <a:lnTo>
                    <a:pt x="7733" y="167302"/>
                  </a:lnTo>
                  <a:lnTo>
                    <a:pt x="16962" y="139955"/>
                  </a:lnTo>
                  <a:lnTo>
                    <a:pt x="0" y="76112"/>
                  </a:lnTo>
                  <a:lnTo>
                    <a:pt x="279477" y="76673"/>
                  </a:lnTo>
                  <a:lnTo>
                    <a:pt x="278794" y="0"/>
                  </a:lnTo>
                  <a:lnTo>
                    <a:pt x="305205" y="1926"/>
                  </a:lnTo>
                  <a:lnTo>
                    <a:pt x="322989" y="17044"/>
                  </a:lnTo>
                  <a:lnTo>
                    <a:pt x="342036" y="120939"/>
                  </a:lnTo>
                  <a:lnTo>
                    <a:pt x="356274" y="132809"/>
                  </a:lnTo>
                  <a:lnTo>
                    <a:pt x="400771" y="135365"/>
                  </a:lnTo>
                  <a:lnTo>
                    <a:pt x="406141" y="145148"/>
                  </a:lnTo>
                  <a:lnTo>
                    <a:pt x="458133" y="148464"/>
                  </a:lnTo>
                  <a:lnTo>
                    <a:pt x="464575" y="170289"/>
                  </a:lnTo>
                  <a:lnTo>
                    <a:pt x="508994" y="163687"/>
                  </a:lnTo>
                  <a:lnTo>
                    <a:pt x="508759" y="154903"/>
                  </a:lnTo>
                  <a:lnTo>
                    <a:pt x="543305" y="142949"/>
                  </a:lnTo>
                  <a:lnTo>
                    <a:pt x="573833" y="146410"/>
                  </a:lnTo>
                  <a:lnTo>
                    <a:pt x="609245" y="161722"/>
                  </a:lnTo>
                  <a:lnTo>
                    <a:pt x="619630" y="182249"/>
                  </a:lnTo>
                  <a:lnTo>
                    <a:pt x="639622" y="179330"/>
                  </a:lnTo>
                  <a:lnTo>
                    <a:pt x="659925" y="223678"/>
                  </a:lnTo>
                  <a:lnTo>
                    <a:pt x="668149" y="204652"/>
                  </a:lnTo>
                  <a:lnTo>
                    <a:pt x="702042" y="194486"/>
                  </a:lnTo>
                  <a:lnTo>
                    <a:pt x="708780" y="212913"/>
                  </a:lnTo>
                  <a:lnTo>
                    <a:pt x="749615" y="224345"/>
                  </a:lnTo>
                  <a:lnTo>
                    <a:pt x="750409" y="241930"/>
                  </a:lnTo>
                  <a:lnTo>
                    <a:pt x="771242" y="255296"/>
                  </a:lnTo>
                  <a:lnTo>
                    <a:pt x="811979" y="245616"/>
                  </a:lnTo>
                  <a:lnTo>
                    <a:pt x="835609" y="224584"/>
                  </a:lnTo>
                  <a:lnTo>
                    <a:pt x="868516" y="210720"/>
                  </a:lnTo>
                  <a:lnTo>
                    <a:pt x="882078" y="239726"/>
                  </a:lnTo>
                  <a:lnTo>
                    <a:pt x="904851" y="231833"/>
                  </a:lnTo>
                  <a:lnTo>
                    <a:pt x="932854" y="236819"/>
                  </a:lnTo>
                  <a:lnTo>
                    <a:pt x="964685" y="230484"/>
                  </a:lnTo>
                  <a:lnTo>
                    <a:pt x="1002879" y="253439"/>
                  </a:lnTo>
                  <a:lnTo>
                    <a:pt x="1037717" y="246729"/>
                  </a:lnTo>
                  <a:lnTo>
                    <a:pt x="1035465" y="257915"/>
                  </a:lnTo>
                  <a:lnTo>
                    <a:pt x="991447" y="286174"/>
                  </a:lnTo>
                  <a:lnTo>
                    <a:pt x="928892" y="309864"/>
                  </a:lnTo>
                  <a:lnTo>
                    <a:pt x="888752" y="333129"/>
                  </a:lnTo>
                  <a:lnTo>
                    <a:pt x="831955" y="388061"/>
                  </a:lnTo>
                  <a:lnTo>
                    <a:pt x="807835" y="421316"/>
                  </a:lnTo>
                  <a:lnTo>
                    <a:pt x="770126" y="459592"/>
                  </a:lnTo>
                  <a:lnTo>
                    <a:pt x="709843" y="510895"/>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1" name="Idaho">
              <a:extLst>
                <a:ext uri="{FF2B5EF4-FFF2-40B4-BE49-F238E27FC236}">
                  <a16:creationId xmlns:a16="http://schemas.microsoft.com/office/drawing/2014/main" id="{2A2C9D2E-ABB4-2EDC-C10B-A9CD75401F9F}"/>
                </a:ext>
              </a:extLst>
            </p:cNvPr>
            <p:cNvSpPr/>
            <p:nvPr/>
          </p:nvSpPr>
          <p:spPr>
            <a:xfrm>
              <a:off x="2578586" y="1438329"/>
              <a:ext cx="650822" cy="1405949"/>
            </a:xfrm>
            <a:custGeom>
              <a:avLst/>
              <a:gdLst/>
              <a:ahLst/>
              <a:cxnLst/>
              <a:rect l="0" t="0" r="957766" b="1551771"/>
              <a:pathLst>
                <a:path w="957766" h="1551771">
                  <a:moveTo>
                    <a:pt x="439980" y="28463"/>
                  </a:moveTo>
                  <a:lnTo>
                    <a:pt x="396963" y="229370"/>
                  </a:lnTo>
                  <a:lnTo>
                    <a:pt x="428629" y="293529"/>
                  </a:lnTo>
                  <a:lnTo>
                    <a:pt x="418008" y="347639"/>
                  </a:lnTo>
                  <a:lnTo>
                    <a:pt x="438942" y="376829"/>
                  </a:lnTo>
                  <a:lnTo>
                    <a:pt x="464587" y="391164"/>
                  </a:lnTo>
                  <a:lnTo>
                    <a:pt x="464660" y="405834"/>
                  </a:lnTo>
                  <a:lnTo>
                    <a:pt x="504482" y="469200"/>
                  </a:lnTo>
                  <a:lnTo>
                    <a:pt x="506090" y="492078"/>
                  </a:lnTo>
                  <a:lnTo>
                    <a:pt x="537903" y="519866"/>
                  </a:lnTo>
                  <a:lnTo>
                    <a:pt x="536819" y="533184"/>
                  </a:lnTo>
                  <a:lnTo>
                    <a:pt x="576802" y="539925"/>
                  </a:lnTo>
                  <a:lnTo>
                    <a:pt x="542758" y="609957"/>
                  </a:lnTo>
                  <a:lnTo>
                    <a:pt x="529774" y="655958"/>
                  </a:lnTo>
                  <a:lnTo>
                    <a:pt x="538195" y="689248"/>
                  </a:lnTo>
                  <a:lnTo>
                    <a:pt x="508841" y="706076"/>
                  </a:lnTo>
                  <a:lnTo>
                    <a:pt x="514647" y="728708"/>
                  </a:lnTo>
                  <a:lnTo>
                    <a:pt x="503491" y="749129"/>
                  </a:lnTo>
                  <a:lnTo>
                    <a:pt x="529196" y="775674"/>
                  </a:lnTo>
                  <a:lnTo>
                    <a:pt x="568840" y="755097"/>
                  </a:lnTo>
                  <a:lnTo>
                    <a:pt x="586750" y="735938"/>
                  </a:lnTo>
                  <a:lnTo>
                    <a:pt x="608175" y="760354"/>
                  </a:lnTo>
                  <a:lnTo>
                    <a:pt x="601254" y="775986"/>
                  </a:lnTo>
                  <a:lnTo>
                    <a:pt x="607800" y="816777"/>
                  </a:lnTo>
                  <a:lnTo>
                    <a:pt x="623243" y="861502"/>
                  </a:lnTo>
                  <a:lnTo>
                    <a:pt x="637527" y="878859"/>
                  </a:lnTo>
                  <a:lnTo>
                    <a:pt x="629650" y="916970"/>
                  </a:lnTo>
                  <a:lnTo>
                    <a:pt x="642844" y="936377"/>
                  </a:lnTo>
                  <a:lnTo>
                    <a:pt x="671840" y="943956"/>
                  </a:lnTo>
                  <a:lnTo>
                    <a:pt x="678734" y="1011925"/>
                  </a:lnTo>
                  <a:lnTo>
                    <a:pt x="693101" y="1025824"/>
                  </a:lnTo>
                  <a:lnTo>
                    <a:pt x="711219" y="1009844"/>
                  </a:lnTo>
                  <a:lnTo>
                    <a:pt x="755365" y="1018777"/>
                  </a:lnTo>
                  <a:lnTo>
                    <a:pt x="791082" y="1006913"/>
                  </a:lnTo>
                  <a:lnTo>
                    <a:pt x="808832" y="1020125"/>
                  </a:lnTo>
                  <a:lnTo>
                    <a:pt x="843782" y="1017030"/>
                  </a:lnTo>
                  <a:lnTo>
                    <a:pt x="848941" y="1029182"/>
                  </a:lnTo>
                  <a:lnTo>
                    <a:pt x="879035" y="1026307"/>
                  </a:lnTo>
                  <a:lnTo>
                    <a:pt x="918556" y="989967"/>
                  </a:lnTo>
                  <a:lnTo>
                    <a:pt x="935398" y="1028769"/>
                  </a:lnTo>
                  <a:lnTo>
                    <a:pt x="957766" y="1053777"/>
                  </a:lnTo>
                  <a:lnTo>
                    <a:pt x="878259" y="1551771"/>
                  </a:lnTo>
                  <a:lnTo>
                    <a:pt x="713221" y="1525559"/>
                  </a:lnTo>
                  <a:lnTo>
                    <a:pt x="436787" y="1475269"/>
                  </a:lnTo>
                  <a:lnTo>
                    <a:pt x="0" y="1383063"/>
                  </a:lnTo>
                  <a:lnTo>
                    <a:pt x="81825" y="1019276"/>
                  </a:lnTo>
                  <a:lnTo>
                    <a:pt x="115083" y="958224"/>
                  </a:lnTo>
                  <a:lnTo>
                    <a:pt x="107122" y="939322"/>
                  </a:lnTo>
                  <a:lnTo>
                    <a:pt x="80791" y="929962"/>
                  </a:lnTo>
                  <a:lnTo>
                    <a:pt x="76912" y="900540"/>
                  </a:lnTo>
                  <a:lnTo>
                    <a:pt x="121338" y="836435"/>
                  </a:lnTo>
                  <a:lnTo>
                    <a:pt x="137383" y="833197"/>
                  </a:lnTo>
                  <a:lnTo>
                    <a:pt x="158494" y="807149"/>
                  </a:lnTo>
                  <a:lnTo>
                    <a:pt x="160308" y="788192"/>
                  </a:lnTo>
                  <a:lnTo>
                    <a:pt x="181663" y="767894"/>
                  </a:lnTo>
                  <a:lnTo>
                    <a:pt x="197735" y="735042"/>
                  </a:lnTo>
                  <a:lnTo>
                    <a:pt x="239499" y="682842"/>
                  </a:lnTo>
                  <a:lnTo>
                    <a:pt x="234068" y="653255"/>
                  </a:lnTo>
                  <a:lnTo>
                    <a:pt x="204650" y="631990"/>
                  </a:lnTo>
                  <a:lnTo>
                    <a:pt x="193260" y="594233"/>
                  </a:lnTo>
                  <a:lnTo>
                    <a:pt x="200251" y="559457"/>
                  </a:lnTo>
                  <a:lnTo>
                    <a:pt x="190002" y="520829"/>
                  </a:lnTo>
                  <a:lnTo>
                    <a:pt x="195897" y="505133"/>
                  </a:lnTo>
                  <a:lnTo>
                    <a:pt x="254337" y="242029"/>
                  </a:lnTo>
                  <a:lnTo>
                    <a:pt x="310332"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2" name="Kansas">
              <a:extLst>
                <a:ext uri="{FF2B5EF4-FFF2-40B4-BE49-F238E27FC236}">
                  <a16:creationId xmlns:a16="http://schemas.microsoft.com/office/drawing/2014/main" id="{A2026777-CEF7-6FFE-3151-EAEF2CCD1AD3}"/>
                </a:ext>
              </a:extLst>
            </p:cNvPr>
            <p:cNvSpPr/>
            <p:nvPr/>
          </p:nvSpPr>
          <p:spPr>
            <a:xfrm>
              <a:off x="4040261" y="3348611"/>
              <a:ext cx="808655" cy="581892"/>
            </a:xfrm>
            <a:custGeom>
              <a:avLst/>
              <a:gdLst/>
              <a:ahLst/>
              <a:cxnLst/>
              <a:rect l="0" t="0" r="1190036" b="642245"/>
              <a:pathLst>
                <a:path w="1190036" h="642245">
                  <a:moveTo>
                    <a:pt x="60121" y="1430"/>
                  </a:moveTo>
                  <a:lnTo>
                    <a:pt x="1074927" y="29264"/>
                  </a:lnTo>
                  <a:lnTo>
                    <a:pt x="1090253" y="48190"/>
                  </a:lnTo>
                  <a:lnTo>
                    <a:pt x="1140215" y="63374"/>
                  </a:lnTo>
                  <a:lnTo>
                    <a:pt x="1106143" y="123121"/>
                  </a:lnTo>
                  <a:lnTo>
                    <a:pt x="1125864" y="143095"/>
                  </a:lnTo>
                  <a:lnTo>
                    <a:pt x="1151086" y="190995"/>
                  </a:lnTo>
                  <a:lnTo>
                    <a:pt x="1184459" y="200633"/>
                  </a:lnTo>
                  <a:lnTo>
                    <a:pt x="1190036" y="642245"/>
                  </a:lnTo>
                  <a:lnTo>
                    <a:pt x="313081" y="629769"/>
                  </a:lnTo>
                  <a:lnTo>
                    <a:pt x="0" y="614190"/>
                  </a:lnTo>
                  <a:lnTo>
                    <a:pt x="37415"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3" name="South Dakota">
              <a:extLst>
                <a:ext uri="{FF2B5EF4-FFF2-40B4-BE49-F238E27FC236}">
                  <a16:creationId xmlns:a16="http://schemas.microsoft.com/office/drawing/2014/main" id="{562BE92C-E3E8-AEAC-F4D0-875A340DF015}"/>
                </a:ext>
              </a:extLst>
            </p:cNvPr>
            <p:cNvSpPr/>
            <p:nvPr/>
          </p:nvSpPr>
          <p:spPr>
            <a:xfrm>
              <a:off x="3892517" y="2235146"/>
              <a:ext cx="762207" cy="679930"/>
            </a:xfrm>
            <a:custGeom>
              <a:avLst/>
              <a:gdLst/>
              <a:ahLst/>
              <a:cxnLst/>
              <a:rect l="0" t="0" r="1121682" b="750451"/>
              <a:pathLst>
                <a:path w="1121682" h="750451">
                  <a:moveTo>
                    <a:pt x="51342" y="0"/>
                  </a:moveTo>
                  <a:lnTo>
                    <a:pt x="1106513" y="50033"/>
                  </a:lnTo>
                  <a:lnTo>
                    <a:pt x="1103278" y="73302"/>
                  </a:lnTo>
                  <a:lnTo>
                    <a:pt x="1064171" y="116275"/>
                  </a:lnTo>
                  <a:lnTo>
                    <a:pt x="1088751" y="155327"/>
                  </a:lnTo>
                  <a:lnTo>
                    <a:pt x="1121362" y="178843"/>
                  </a:lnTo>
                  <a:lnTo>
                    <a:pt x="1119630" y="543937"/>
                  </a:lnTo>
                  <a:lnTo>
                    <a:pt x="1100367" y="548294"/>
                  </a:lnTo>
                  <a:lnTo>
                    <a:pt x="1108291" y="565072"/>
                  </a:lnTo>
                  <a:lnTo>
                    <a:pt x="1103265" y="600745"/>
                  </a:lnTo>
                  <a:lnTo>
                    <a:pt x="1121682" y="620929"/>
                  </a:lnTo>
                  <a:lnTo>
                    <a:pt x="1110321" y="635382"/>
                  </a:lnTo>
                  <a:lnTo>
                    <a:pt x="1105251" y="675544"/>
                  </a:lnTo>
                  <a:lnTo>
                    <a:pt x="1092106" y="705614"/>
                  </a:lnTo>
                  <a:lnTo>
                    <a:pt x="1119463" y="750451"/>
                  </a:lnTo>
                  <a:lnTo>
                    <a:pt x="1092659" y="744714"/>
                  </a:lnTo>
                  <a:lnTo>
                    <a:pt x="1083114" y="715604"/>
                  </a:lnTo>
                  <a:lnTo>
                    <a:pt x="1005712" y="676855"/>
                  </a:lnTo>
                  <a:lnTo>
                    <a:pt x="936130" y="675791"/>
                  </a:lnTo>
                  <a:lnTo>
                    <a:pt x="915181" y="670935"/>
                  </a:lnTo>
                  <a:lnTo>
                    <a:pt x="896975" y="690677"/>
                  </a:lnTo>
                  <a:lnTo>
                    <a:pt x="821803" y="652073"/>
                  </a:lnTo>
                  <a:lnTo>
                    <a:pt x="817221" y="641903"/>
                  </a:lnTo>
                  <a:lnTo>
                    <a:pt x="356643" y="622201"/>
                  </a:lnTo>
                  <a:lnTo>
                    <a:pt x="107022" y="604048"/>
                  </a:lnTo>
                  <a:lnTo>
                    <a:pt x="0" y="595372"/>
                  </a:lnTo>
                  <a:lnTo>
                    <a:pt x="33537" y="191237"/>
                  </a:lnTo>
                  <a:lnTo>
                    <a:pt x="35881" y="191436"/>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4" name="Nebraska">
              <a:extLst>
                <a:ext uri="{FF2B5EF4-FFF2-40B4-BE49-F238E27FC236}">
                  <a16:creationId xmlns:a16="http://schemas.microsoft.com/office/drawing/2014/main" id="{29A8AE5F-F87B-2E76-0FD8-EBD34DB21C80}"/>
                </a:ext>
              </a:extLst>
            </p:cNvPr>
            <p:cNvSpPr/>
            <p:nvPr/>
          </p:nvSpPr>
          <p:spPr>
            <a:xfrm>
              <a:off x="3869051" y="2774570"/>
              <a:ext cx="901646" cy="600555"/>
            </a:xfrm>
            <a:custGeom>
              <a:avLst/>
              <a:gdLst/>
              <a:ahLst/>
              <a:cxnLst/>
              <a:rect l="0" t="0" r="1326884" b="662843"/>
              <a:pathLst>
                <a:path w="1326884" h="662843">
                  <a:moveTo>
                    <a:pt x="141555" y="8676"/>
                  </a:moveTo>
                  <a:lnTo>
                    <a:pt x="391176" y="26829"/>
                  </a:lnTo>
                  <a:lnTo>
                    <a:pt x="851753" y="46531"/>
                  </a:lnTo>
                  <a:lnTo>
                    <a:pt x="856335" y="56701"/>
                  </a:lnTo>
                  <a:lnTo>
                    <a:pt x="931507" y="95305"/>
                  </a:lnTo>
                  <a:lnTo>
                    <a:pt x="949713" y="75563"/>
                  </a:lnTo>
                  <a:lnTo>
                    <a:pt x="970662" y="80418"/>
                  </a:lnTo>
                  <a:lnTo>
                    <a:pt x="1040244" y="81483"/>
                  </a:lnTo>
                  <a:lnTo>
                    <a:pt x="1117646" y="120232"/>
                  </a:lnTo>
                  <a:lnTo>
                    <a:pt x="1127191" y="149342"/>
                  </a:lnTo>
                  <a:lnTo>
                    <a:pt x="1153995" y="155079"/>
                  </a:lnTo>
                  <a:lnTo>
                    <a:pt x="1180581" y="246822"/>
                  </a:lnTo>
                  <a:lnTo>
                    <a:pt x="1201029" y="260280"/>
                  </a:lnTo>
                  <a:lnTo>
                    <a:pt x="1210839" y="296072"/>
                  </a:lnTo>
                  <a:lnTo>
                    <a:pt x="1201771" y="320668"/>
                  </a:lnTo>
                  <a:lnTo>
                    <a:pt x="1205858" y="348637"/>
                  </a:lnTo>
                  <a:lnTo>
                    <a:pt x="1232257" y="366538"/>
                  </a:lnTo>
                  <a:lnTo>
                    <a:pt x="1231472" y="418010"/>
                  </a:lnTo>
                  <a:lnTo>
                    <a:pt x="1246469" y="463879"/>
                  </a:lnTo>
                  <a:lnTo>
                    <a:pt x="1238223" y="516507"/>
                  </a:lnTo>
                  <a:lnTo>
                    <a:pt x="1255808" y="543347"/>
                  </a:lnTo>
                  <a:lnTo>
                    <a:pt x="1288712" y="609304"/>
                  </a:lnTo>
                  <a:lnTo>
                    <a:pt x="1326884" y="662843"/>
                  </a:lnTo>
                  <a:lnTo>
                    <a:pt x="312078" y="635009"/>
                  </a:lnTo>
                  <a:lnTo>
                    <a:pt x="289371" y="633578"/>
                  </a:lnTo>
                  <a:lnTo>
                    <a:pt x="302416" y="429068"/>
                  </a:lnTo>
                  <a:lnTo>
                    <a:pt x="0" y="406583"/>
                  </a:lnTo>
                  <a:lnTo>
                    <a:pt x="34532"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5" name="Oklahoma">
              <a:extLst>
                <a:ext uri="{FF2B5EF4-FFF2-40B4-BE49-F238E27FC236}">
                  <a16:creationId xmlns:a16="http://schemas.microsoft.com/office/drawing/2014/main" id="{2B003C7E-4836-C34F-BD0B-324063870C05}"/>
                </a:ext>
              </a:extLst>
            </p:cNvPr>
            <p:cNvSpPr/>
            <p:nvPr/>
          </p:nvSpPr>
          <p:spPr>
            <a:xfrm>
              <a:off x="3931042" y="3894525"/>
              <a:ext cx="941843" cy="658513"/>
            </a:xfrm>
            <a:custGeom>
              <a:avLst/>
              <a:gdLst/>
              <a:ahLst/>
              <a:cxnLst/>
              <a:rect l="0" t="0" r="1386039" b="726813"/>
              <a:pathLst>
                <a:path w="1386039" h="726813">
                  <a:moveTo>
                    <a:pt x="473811" y="27233"/>
                  </a:moveTo>
                  <a:lnTo>
                    <a:pt x="1350766" y="39709"/>
                  </a:lnTo>
                  <a:lnTo>
                    <a:pt x="1352251" y="141687"/>
                  </a:lnTo>
                  <a:lnTo>
                    <a:pt x="1386039" y="367496"/>
                  </a:lnTo>
                  <a:lnTo>
                    <a:pt x="1382797" y="726813"/>
                  </a:lnTo>
                  <a:lnTo>
                    <a:pt x="1318300" y="705348"/>
                  </a:lnTo>
                  <a:lnTo>
                    <a:pt x="1301551" y="682054"/>
                  </a:lnTo>
                  <a:lnTo>
                    <a:pt x="1258383" y="662333"/>
                  </a:lnTo>
                  <a:lnTo>
                    <a:pt x="1247551" y="680312"/>
                  </a:lnTo>
                  <a:lnTo>
                    <a:pt x="1204547" y="679457"/>
                  </a:lnTo>
                  <a:lnTo>
                    <a:pt x="1195351" y="668314"/>
                  </a:lnTo>
                  <a:lnTo>
                    <a:pt x="1156076" y="688560"/>
                  </a:lnTo>
                  <a:lnTo>
                    <a:pt x="1139593" y="677397"/>
                  </a:lnTo>
                  <a:lnTo>
                    <a:pt x="1103904" y="687445"/>
                  </a:lnTo>
                  <a:lnTo>
                    <a:pt x="1070839" y="718668"/>
                  </a:lnTo>
                  <a:lnTo>
                    <a:pt x="1058080" y="700726"/>
                  </a:lnTo>
                  <a:lnTo>
                    <a:pt x="1023368" y="685996"/>
                  </a:lnTo>
                  <a:lnTo>
                    <a:pt x="986760" y="685711"/>
                  </a:lnTo>
                  <a:lnTo>
                    <a:pt x="975091" y="662115"/>
                  </a:lnTo>
                  <a:lnTo>
                    <a:pt x="932489" y="707498"/>
                  </a:lnTo>
                  <a:lnTo>
                    <a:pt x="919083" y="681605"/>
                  </a:lnTo>
                  <a:lnTo>
                    <a:pt x="899757" y="689167"/>
                  </a:lnTo>
                  <a:lnTo>
                    <a:pt x="885368" y="672176"/>
                  </a:lnTo>
                  <a:lnTo>
                    <a:pt x="846329" y="655868"/>
                  </a:lnTo>
                  <a:lnTo>
                    <a:pt x="816571" y="682156"/>
                  </a:lnTo>
                  <a:lnTo>
                    <a:pt x="804334" y="653945"/>
                  </a:lnTo>
                  <a:lnTo>
                    <a:pt x="780661" y="650087"/>
                  </a:lnTo>
                  <a:lnTo>
                    <a:pt x="767475" y="627414"/>
                  </a:lnTo>
                  <a:lnTo>
                    <a:pt x="735785" y="617706"/>
                  </a:lnTo>
                  <a:lnTo>
                    <a:pt x="714329" y="636181"/>
                  </a:lnTo>
                  <a:lnTo>
                    <a:pt x="701098" y="619044"/>
                  </a:lnTo>
                  <a:lnTo>
                    <a:pt x="668225" y="620359"/>
                  </a:lnTo>
                  <a:lnTo>
                    <a:pt x="632333" y="601364"/>
                  </a:lnTo>
                  <a:lnTo>
                    <a:pt x="598577" y="602506"/>
                  </a:lnTo>
                  <a:lnTo>
                    <a:pt x="588085" y="562967"/>
                  </a:lnTo>
                  <a:lnTo>
                    <a:pt x="535503" y="558835"/>
                  </a:lnTo>
                  <a:lnTo>
                    <a:pt x="515269" y="564779"/>
                  </a:lnTo>
                  <a:lnTo>
                    <a:pt x="479651" y="524151"/>
                  </a:lnTo>
                  <a:lnTo>
                    <a:pt x="466875" y="525859"/>
                  </a:lnTo>
                  <a:lnTo>
                    <a:pt x="483556" y="129730"/>
                  </a:lnTo>
                  <a:lnTo>
                    <a:pt x="191373" y="114633"/>
                  </a:lnTo>
                  <a:lnTo>
                    <a:pt x="0" y="101712"/>
                  </a:lnTo>
                  <a:lnTo>
                    <a:pt x="7506" y="0"/>
                  </a:lnTo>
                  <a:lnTo>
                    <a:pt x="160730" y="11654"/>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6" name="North Dakota">
              <a:extLst>
                <a:ext uri="{FF2B5EF4-FFF2-40B4-BE49-F238E27FC236}">
                  <a16:creationId xmlns:a16="http://schemas.microsoft.com/office/drawing/2014/main" id="{D221AEF4-5894-93BB-9B87-EAD853BA8948}"/>
                </a:ext>
              </a:extLst>
            </p:cNvPr>
            <p:cNvSpPr/>
            <p:nvPr/>
          </p:nvSpPr>
          <p:spPr>
            <a:xfrm>
              <a:off x="3927405" y="1679549"/>
              <a:ext cx="717010" cy="600928"/>
            </a:xfrm>
            <a:custGeom>
              <a:avLst/>
              <a:gdLst/>
              <a:ahLst/>
              <a:cxnLst/>
              <a:rect l="0" t="0" r="1055170" b="663255"/>
              <a:pathLst>
                <a:path w="1055170" h="663255">
                  <a:moveTo>
                    <a:pt x="968851" y="44775"/>
                  </a:moveTo>
                  <a:lnTo>
                    <a:pt x="985814" y="108619"/>
                  </a:lnTo>
                  <a:lnTo>
                    <a:pt x="976585" y="135965"/>
                  </a:lnTo>
                  <a:lnTo>
                    <a:pt x="980074" y="217369"/>
                  </a:lnTo>
                  <a:lnTo>
                    <a:pt x="990109" y="256012"/>
                  </a:lnTo>
                  <a:lnTo>
                    <a:pt x="1016477" y="324595"/>
                  </a:lnTo>
                  <a:lnTo>
                    <a:pt x="1019879" y="453779"/>
                  </a:lnTo>
                  <a:lnTo>
                    <a:pt x="1025133" y="462666"/>
                  </a:lnTo>
                  <a:lnTo>
                    <a:pt x="1022391" y="516826"/>
                  </a:lnTo>
                  <a:lnTo>
                    <a:pt x="1033525" y="561182"/>
                  </a:lnTo>
                  <a:lnTo>
                    <a:pt x="1050269" y="582335"/>
                  </a:lnTo>
                  <a:lnTo>
                    <a:pt x="1055170" y="663255"/>
                  </a:lnTo>
                  <a:lnTo>
                    <a:pt x="0" y="613221"/>
                  </a:lnTo>
                  <a:lnTo>
                    <a:pt x="33463" y="227831"/>
                  </a:lnTo>
                  <a:lnTo>
                    <a:pt x="52047"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7" name="Missouri">
              <a:extLst>
                <a:ext uri="{FF2B5EF4-FFF2-40B4-BE49-F238E27FC236}">
                  <a16:creationId xmlns:a16="http://schemas.microsoft.com/office/drawing/2014/main" id="{B584042A-B77D-5FF8-4A45-A4B31CBF885E}"/>
                </a:ext>
              </a:extLst>
            </p:cNvPr>
            <p:cNvSpPr/>
            <p:nvPr/>
          </p:nvSpPr>
          <p:spPr>
            <a:xfrm>
              <a:off x="4722400" y="3248571"/>
              <a:ext cx="723282" cy="844723"/>
            </a:xfrm>
            <a:custGeom>
              <a:avLst/>
              <a:gdLst/>
              <a:ahLst/>
              <a:cxnLst/>
              <a:rect l="0" t="0" r="1064399" b="932336"/>
              <a:pathLst>
                <a:path w="1064399" h="932336">
                  <a:moveTo>
                    <a:pt x="599663" y="1822"/>
                  </a:moveTo>
                  <a:lnTo>
                    <a:pt x="615471" y="0"/>
                  </a:lnTo>
                  <a:lnTo>
                    <a:pt x="648298" y="39966"/>
                  </a:lnTo>
                  <a:lnTo>
                    <a:pt x="665359" y="45880"/>
                  </a:lnTo>
                  <a:lnTo>
                    <a:pt x="653340" y="75607"/>
                  </a:lnTo>
                  <a:lnTo>
                    <a:pt x="656982" y="116927"/>
                  </a:lnTo>
                  <a:lnTo>
                    <a:pt x="679387" y="178660"/>
                  </a:lnTo>
                  <a:lnTo>
                    <a:pt x="729432" y="228869"/>
                  </a:lnTo>
                  <a:lnTo>
                    <a:pt x="783564" y="269727"/>
                  </a:lnTo>
                  <a:lnTo>
                    <a:pt x="797540" y="336297"/>
                  </a:lnTo>
                  <a:lnTo>
                    <a:pt x="810197" y="347929"/>
                  </a:lnTo>
                  <a:lnTo>
                    <a:pt x="827036" y="327873"/>
                  </a:lnTo>
                  <a:lnTo>
                    <a:pt x="861714" y="334795"/>
                  </a:lnTo>
                  <a:lnTo>
                    <a:pt x="884816" y="347977"/>
                  </a:lnTo>
                  <a:lnTo>
                    <a:pt x="870935" y="373537"/>
                  </a:lnTo>
                  <a:lnTo>
                    <a:pt x="876381" y="392295"/>
                  </a:lnTo>
                  <a:lnTo>
                    <a:pt x="852937" y="446492"/>
                  </a:lnTo>
                  <a:lnTo>
                    <a:pt x="854006" y="478994"/>
                  </a:lnTo>
                  <a:lnTo>
                    <a:pt x="903151" y="517549"/>
                  </a:lnTo>
                  <a:lnTo>
                    <a:pt x="922149" y="543307"/>
                  </a:lnTo>
                  <a:lnTo>
                    <a:pt x="939176" y="537718"/>
                  </a:lnTo>
                  <a:lnTo>
                    <a:pt x="993218" y="577935"/>
                  </a:lnTo>
                  <a:lnTo>
                    <a:pt x="995357" y="609249"/>
                  </a:lnTo>
                  <a:lnTo>
                    <a:pt x="1011110" y="647492"/>
                  </a:lnTo>
                  <a:lnTo>
                    <a:pt x="998948" y="661811"/>
                  </a:lnTo>
                  <a:lnTo>
                    <a:pt x="1038837" y="717466"/>
                  </a:lnTo>
                  <a:lnTo>
                    <a:pt x="1064399" y="717885"/>
                  </a:lnTo>
                  <a:lnTo>
                    <a:pt x="1057174" y="801556"/>
                  </a:lnTo>
                  <a:lnTo>
                    <a:pt x="1032766" y="794294"/>
                  </a:lnTo>
                  <a:lnTo>
                    <a:pt x="1025746" y="820622"/>
                  </a:lnTo>
                  <a:lnTo>
                    <a:pt x="1015164" y="821352"/>
                  </a:lnTo>
                  <a:lnTo>
                    <a:pt x="1006344" y="821955"/>
                  </a:lnTo>
                  <a:lnTo>
                    <a:pt x="1010654" y="872205"/>
                  </a:lnTo>
                  <a:lnTo>
                    <a:pt x="982195" y="925771"/>
                  </a:lnTo>
                  <a:lnTo>
                    <a:pt x="877397" y="932336"/>
                  </a:lnTo>
                  <a:lnTo>
                    <a:pt x="900841" y="892764"/>
                  </a:lnTo>
                  <a:lnTo>
                    <a:pt x="924110" y="866630"/>
                  </a:lnTo>
                  <a:lnTo>
                    <a:pt x="907546" y="828361"/>
                  </a:lnTo>
                  <a:lnTo>
                    <a:pt x="210649" y="854287"/>
                  </a:lnTo>
                  <a:lnTo>
                    <a:pt x="187670" y="854638"/>
                  </a:lnTo>
                  <a:lnTo>
                    <a:pt x="186185" y="752660"/>
                  </a:lnTo>
                  <a:lnTo>
                    <a:pt x="180608" y="311048"/>
                  </a:lnTo>
                  <a:lnTo>
                    <a:pt x="147235" y="301410"/>
                  </a:lnTo>
                  <a:lnTo>
                    <a:pt x="122013" y="253510"/>
                  </a:lnTo>
                  <a:lnTo>
                    <a:pt x="102292" y="233536"/>
                  </a:lnTo>
                  <a:lnTo>
                    <a:pt x="136364" y="173789"/>
                  </a:lnTo>
                  <a:lnTo>
                    <a:pt x="86402" y="158605"/>
                  </a:lnTo>
                  <a:lnTo>
                    <a:pt x="71076" y="139679"/>
                  </a:lnTo>
                  <a:lnTo>
                    <a:pt x="32904" y="86140"/>
                  </a:lnTo>
                  <a:lnTo>
                    <a:pt x="0" y="20183"/>
                  </a:lnTo>
                  <a:lnTo>
                    <a:pt x="173039" y="22085"/>
                  </a:lnTo>
                  <a:lnTo>
                    <a:pt x="382744" y="1531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8" name="Washington">
              <a:extLst>
                <a:ext uri="{FF2B5EF4-FFF2-40B4-BE49-F238E27FC236}">
                  <a16:creationId xmlns:a16="http://schemas.microsoft.com/office/drawing/2014/main" id="{EBA58D08-F492-7D22-86D5-3292F8F562F4}"/>
                </a:ext>
              </a:extLst>
            </p:cNvPr>
            <p:cNvSpPr/>
            <p:nvPr/>
          </p:nvSpPr>
          <p:spPr>
            <a:xfrm>
              <a:off x="2061177" y="1264665"/>
              <a:ext cx="728286" cy="712057"/>
            </a:xfrm>
            <a:custGeom>
              <a:avLst/>
              <a:gdLst/>
              <a:ahLst/>
              <a:cxnLst/>
              <a:rect l="0" t="0" r="1071763" b="785910"/>
              <a:pathLst>
                <a:path w="1071763" h="785910">
                  <a:moveTo>
                    <a:pt x="1071763" y="191676"/>
                  </a:moveTo>
                  <a:lnTo>
                    <a:pt x="1015768" y="433706"/>
                  </a:lnTo>
                  <a:lnTo>
                    <a:pt x="957328" y="696809"/>
                  </a:lnTo>
                  <a:lnTo>
                    <a:pt x="951433" y="712506"/>
                  </a:lnTo>
                  <a:lnTo>
                    <a:pt x="961683" y="751134"/>
                  </a:lnTo>
                  <a:lnTo>
                    <a:pt x="954692" y="785910"/>
                  </a:lnTo>
                  <a:lnTo>
                    <a:pt x="670782" y="718001"/>
                  </a:lnTo>
                  <a:lnTo>
                    <a:pt x="648836" y="726275"/>
                  </a:lnTo>
                  <a:lnTo>
                    <a:pt x="593010" y="716864"/>
                  </a:lnTo>
                  <a:lnTo>
                    <a:pt x="528642" y="718752"/>
                  </a:lnTo>
                  <a:lnTo>
                    <a:pt x="489881" y="729338"/>
                  </a:lnTo>
                  <a:lnTo>
                    <a:pt x="447960" y="724087"/>
                  </a:lnTo>
                  <a:lnTo>
                    <a:pt x="432519" y="709676"/>
                  </a:lnTo>
                  <a:lnTo>
                    <a:pt x="350093" y="717432"/>
                  </a:lnTo>
                  <a:lnTo>
                    <a:pt x="349086" y="703360"/>
                  </a:lnTo>
                  <a:lnTo>
                    <a:pt x="308614" y="680787"/>
                  </a:lnTo>
                  <a:lnTo>
                    <a:pt x="270354" y="673647"/>
                  </a:lnTo>
                  <a:lnTo>
                    <a:pt x="201841" y="687828"/>
                  </a:lnTo>
                  <a:lnTo>
                    <a:pt x="137748" y="646389"/>
                  </a:lnTo>
                  <a:lnTo>
                    <a:pt x="148019" y="585855"/>
                  </a:lnTo>
                  <a:lnTo>
                    <a:pt x="142215" y="558777"/>
                  </a:lnTo>
                  <a:lnTo>
                    <a:pt x="119267" y="530141"/>
                  </a:lnTo>
                  <a:lnTo>
                    <a:pt x="106081" y="528576"/>
                  </a:lnTo>
                  <a:lnTo>
                    <a:pt x="83086" y="527562"/>
                  </a:lnTo>
                  <a:lnTo>
                    <a:pt x="66100" y="498243"/>
                  </a:lnTo>
                  <a:lnTo>
                    <a:pt x="44012" y="483540"/>
                  </a:lnTo>
                  <a:lnTo>
                    <a:pt x="20615" y="489219"/>
                  </a:lnTo>
                  <a:lnTo>
                    <a:pt x="0" y="464454"/>
                  </a:lnTo>
                  <a:lnTo>
                    <a:pt x="13191" y="439534"/>
                  </a:lnTo>
                  <a:lnTo>
                    <a:pt x="34966" y="431097"/>
                  </a:lnTo>
                  <a:lnTo>
                    <a:pt x="20094" y="382653"/>
                  </a:lnTo>
                  <a:lnTo>
                    <a:pt x="33857" y="272485"/>
                  </a:lnTo>
                  <a:lnTo>
                    <a:pt x="27209" y="255439"/>
                  </a:lnTo>
                  <a:lnTo>
                    <a:pt x="35495" y="177220"/>
                  </a:lnTo>
                  <a:lnTo>
                    <a:pt x="18457" y="140809"/>
                  </a:lnTo>
                  <a:lnTo>
                    <a:pt x="25393" y="80716"/>
                  </a:lnTo>
                  <a:lnTo>
                    <a:pt x="51389" y="47341"/>
                  </a:lnTo>
                  <a:lnTo>
                    <a:pt x="72208" y="73341"/>
                  </a:lnTo>
                  <a:lnTo>
                    <a:pt x="118349" y="113895"/>
                  </a:lnTo>
                  <a:lnTo>
                    <a:pt x="155144" y="123844"/>
                  </a:lnTo>
                  <a:lnTo>
                    <a:pt x="188834" y="144233"/>
                  </a:lnTo>
                  <a:lnTo>
                    <a:pt x="226042" y="144896"/>
                  </a:lnTo>
                  <a:lnTo>
                    <a:pt x="237589" y="166628"/>
                  </a:lnTo>
                  <a:lnTo>
                    <a:pt x="268781" y="174559"/>
                  </a:lnTo>
                  <a:lnTo>
                    <a:pt x="278158" y="223107"/>
                  </a:lnTo>
                  <a:lnTo>
                    <a:pt x="294938" y="224488"/>
                  </a:lnTo>
                  <a:lnTo>
                    <a:pt x="281449" y="282527"/>
                  </a:lnTo>
                  <a:lnTo>
                    <a:pt x="276036" y="337201"/>
                  </a:lnTo>
                  <a:lnTo>
                    <a:pt x="290647" y="335625"/>
                  </a:lnTo>
                  <a:lnTo>
                    <a:pt x="290266" y="287340"/>
                  </a:lnTo>
                  <a:lnTo>
                    <a:pt x="306280" y="244914"/>
                  </a:lnTo>
                  <a:lnTo>
                    <a:pt x="340565" y="206572"/>
                  </a:lnTo>
                  <a:lnTo>
                    <a:pt x="328405" y="183669"/>
                  </a:lnTo>
                  <a:lnTo>
                    <a:pt x="336007" y="151521"/>
                  </a:lnTo>
                  <a:lnTo>
                    <a:pt x="333074" y="112961"/>
                  </a:lnTo>
                  <a:lnTo>
                    <a:pt x="346744" y="89447"/>
                  </a:lnTo>
                  <a:lnTo>
                    <a:pt x="346639" y="57446"/>
                  </a:lnTo>
                  <a:lnTo>
                    <a:pt x="327219" y="47304"/>
                  </a:lnTo>
                  <a:lnTo>
                    <a:pt x="314433" y="19630"/>
                  </a:lnTo>
                  <a:lnTo>
                    <a:pt x="325493" y="0"/>
                  </a:lnTo>
                  <a:close/>
                  <a:moveTo>
                    <a:pt x="292071" y="134345"/>
                  </a:moveTo>
                  <a:lnTo>
                    <a:pt x="311691" y="130843"/>
                  </a:lnTo>
                  <a:lnTo>
                    <a:pt x="297583" y="169128"/>
                  </a:lnTo>
                  <a:lnTo>
                    <a:pt x="281042" y="148328"/>
                  </a:lnTo>
                  <a:close/>
                  <a:moveTo>
                    <a:pt x="267401" y="69960"/>
                  </a:moveTo>
                  <a:lnTo>
                    <a:pt x="289015" y="48814"/>
                  </a:lnTo>
                  <a:lnTo>
                    <a:pt x="299371" y="84976"/>
                  </a:lnTo>
                  <a:lnTo>
                    <a:pt x="286019" y="109707"/>
                  </a:lnTo>
                  <a:lnTo>
                    <a:pt x="258171" y="9358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09" name="Alaska">
              <a:extLst>
                <a:ext uri="{FF2B5EF4-FFF2-40B4-BE49-F238E27FC236}">
                  <a16:creationId xmlns:a16="http://schemas.microsoft.com/office/drawing/2014/main" id="{8C91EDF8-B03C-2D13-167A-22DE1CE5DE2E}"/>
                </a:ext>
              </a:extLst>
            </p:cNvPr>
            <p:cNvSpPr/>
            <p:nvPr/>
          </p:nvSpPr>
          <p:spPr>
            <a:xfrm>
              <a:off x="752126" y="4739292"/>
              <a:ext cx="1562900" cy="1069098"/>
            </a:xfrm>
            <a:custGeom>
              <a:avLst/>
              <a:gdLst/>
              <a:ahLst/>
              <a:cxnLst/>
              <a:rect l="0" t="0" r="2300000" b="1179983"/>
              <a:pathLst>
                <a:path w="2300000" h="1179983">
                  <a:moveTo>
                    <a:pt x="2243462" y="991156"/>
                  </a:moveTo>
                  <a:lnTo>
                    <a:pt x="2241280" y="980038"/>
                  </a:lnTo>
                  <a:lnTo>
                    <a:pt x="2251281" y="983934"/>
                  </a:lnTo>
                  <a:lnTo>
                    <a:pt x="2253609" y="995401"/>
                  </a:lnTo>
                  <a:lnTo>
                    <a:pt x="2243525" y="997039"/>
                  </a:lnTo>
                  <a:close/>
                  <a:moveTo>
                    <a:pt x="2228586" y="973811"/>
                  </a:moveTo>
                  <a:lnTo>
                    <a:pt x="2237977" y="979510"/>
                  </a:lnTo>
                  <a:lnTo>
                    <a:pt x="2237715" y="992185"/>
                  </a:lnTo>
                  <a:lnTo>
                    <a:pt x="2233412" y="989210"/>
                  </a:lnTo>
                  <a:close/>
                  <a:moveTo>
                    <a:pt x="2166409" y="920094"/>
                  </a:moveTo>
                  <a:lnTo>
                    <a:pt x="2174713" y="916064"/>
                  </a:lnTo>
                  <a:lnTo>
                    <a:pt x="2179235" y="917456"/>
                  </a:lnTo>
                  <a:lnTo>
                    <a:pt x="2180957" y="927531"/>
                  </a:lnTo>
                  <a:lnTo>
                    <a:pt x="2173824" y="932008"/>
                  </a:lnTo>
                  <a:lnTo>
                    <a:pt x="2165039" y="927938"/>
                  </a:lnTo>
                  <a:close/>
                  <a:moveTo>
                    <a:pt x="2145581" y="932383"/>
                  </a:moveTo>
                  <a:lnTo>
                    <a:pt x="2161967" y="930010"/>
                  </a:lnTo>
                  <a:lnTo>
                    <a:pt x="2169655" y="941462"/>
                  </a:lnTo>
                  <a:lnTo>
                    <a:pt x="2189683" y="950797"/>
                  </a:lnTo>
                  <a:lnTo>
                    <a:pt x="2197724" y="957786"/>
                  </a:lnTo>
                  <a:lnTo>
                    <a:pt x="2200305" y="964850"/>
                  </a:lnTo>
                  <a:lnTo>
                    <a:pt x="2204585" y="965119"/>
                  </a:lnTo>
                  <a:lnTo>
                    <a:pt x="2208039" y="974270"/>
                  </a:lnTo>
                  <a:lnTo>
                    <a:pt x="2217406" y="981607"/>
                  </a:lnTo>
                  <a:lnTo>
                    <a:pt x="2220763" y="989605"/>
                  </a:lnTo>
                  <a:lnTo>
                    <a:pt x="2224275" y="985769"/>
                  </a:lnTo>
                  <a:lnTo>
                    <a:pt x="2228116" y="991649"/>
                  </a:lnTo>
                  <a:lnTo>
                    <a:pt x="2236851" y="1016825"/>
                  </a:lnTo>
                  <a:lnTo>
                    <a:pt x="2235942" y="1023390"/>
                  </a:lnTo>
                  <a:lnTo>
                    <a:pt x="2225043" y="1025568"/>
                  </a:lnTo>
                  <a:lnTo>
                    <a:pt x="2218210" y="1013536"/>
                  </a:lnTo>
                  <a:lnTo>
                    <a:pt x="2214822" y="1015740"/>
                  </a:lnTo>
                  <a:lnTo>
                    <a:pt x="2204274" y="1008338"/>
                  </a:lnTo>
                  <a:lnTo>
                    <a:pt x="2202974" y="1012250"/>
                  </a:lnTo>
                  <a:lnTo>
                    <a:pt x="2195623" y="1010911"/>
                  </a:lnTo>
                  <a:lnTo>
                    <a:pt x="2199527" y="1020318"/>
                  </a:lnTo>
                  <a:lnTo>
                    <a:pt x="2204773" y="1016019"/>
                  </a:lnTo>
                  <a:lnTo>
                    <a:pt x="2209775" y="1018437"/>
                  </a:lnTo>
                  <a:lnTo>
                    <a:pt x="2211895" y="1032288"/>
                  </a:lnTo>
                  <a:lnTo>
                    <a:pt x="2204191" y="1033018"/>
                  </a:lnTo>
                  <a:lnTo>
                    <a:pt x="2188230" y="1019337"/>
                  </a:lnTo>
                  <a:lnTo>
                    <a:pt x="2182618" y="1011592"/>
                  </a:lnTo>
                  <a:lnTo>
                    <a:pt x="2180619" y="1002405"/>
                  </a:lnTo>
                  <a:lnTo>
                    <a:pt x="2172195" y="1005617"/>
                  </a:lnTo>
                  <a:lnTo>
                    <a:pt x="2170230" y="998764"/>
                  </a:lnTo>
                  <a:lnTo>
                    <a:pt x="2176582" y="996152"/>
                  </a:lnTo>
                  <a:lnTo>
                    <a:pt x="2181344" y="988121"/>
                  </a:lnTo>
                  <a:lnTo>
                    <a:pt x="2175336" y="978143"/>
                  </a:lnTo>
                  <a:lnTo>
                    <a:pt x="2166980" y="978217"/>
                  </a:lnTo>
                  <a:lnTo>
                    <a:pt x="2160783" y="961245"/>
                  </a:lnTo>
                  <a:lnTo>
                    <a:pt x="2155476" y="953390"/>
                  </a:lnTo>
                  <a:lnTo>
                    <a:pt x="2151982" y="961024"/>
                  </a:lnTo>
                  <a:lnTo>
                    <a:pt x="2147202" y="951838"/>
                  </a:lnTo>
                  <a:lnTo>
                    <a:pt x="2151293" y="945600"/>
                  </a:lnTo>
                  <a:lnTo>
                    <a:pt x="2143702" y="935650"/>
                  </a:lnTo>
                  <a:close/>
                  <a:moveTo>
                    <a:pt x="2155176" y="986265"/>
                  </a:moveTo>
                  <a:lnTo>
                    <a:pt x="2163551" y="988572"/>
                  </a:lnTo>
                  <a:lnTo>
                    <a:pt x="2166896" y="981757"/>
                  </a:lnTo>
                  <a:lnTo>
                    <a:pt x="2172514" y="982871"/>
                  </a:lnTo>
                  <a:lnTo>
                    <a:pt x="2170217" y="994082"/>
                  </a:lnTo>
                  <a:lnTo>
                    <a:pt x="2161410" y="993474"/>
                  </a:lnTo>
                  <a:close/>
                  <a:moveTo>
                    <a:pt x="2123476" y="897222"/>
                  </a:moveTo>
                  <a:lnTo>
                    <a:pt x="2116553" y="892123"/>
                  </a:lnTo>
                  <a:lnTo>
                    <a:pt x="2121224" y="886140"/>
                  </a:lnTo>
                  <a:lnTo>
                    <a:pt x="2142358" y="886779"/>
                  </a:lnTo>
                  <a:lnTo>
                    <a:pt x="2150866" y="883916"/>
                  </a:lnTo>
                  <a:lnTo>
                    <a:pt x="2160548" y="894394"/>
                  </a:lnTo>
                  <a:lnTo>
                    <a:pt x="2174767" y="901140"/>
                  </a:lnTo>
                  <a:lnTo>
                    <a:pt x="2175852" y="909055"/>
                  </a:lnTo>
                  <a:lnTo>
                    <a:pt x="2171096" y="914789"/>
                  </a:lnTo>
                  <a:lnTo>
                    <a:pt x="2162438" y="915386"/>
                  </a:lnTo>
                  <a:lnTo>
                    <a:pt x="2158052" y="921757"/>
                  </a:lnTo>
                  <a:lnTo>
                    <a:pt x="2149269" y="921167"/>
                  </a:lnTo>
                  <a:lnTo>
                    <a:pt x="2141341" y="926555"/>
                  </a:lnTo>
                  <a:lnTo>
                    <a:pt x="2135154" y="911511"/>
                  </a:lnTo>
                  <a:lnTo>
                    <a:pt x="2133081" y="901160"/>
                  </a:lnTo>
                  <a:lnTo>
                    <a:pt x="2126474" y="902629"/>
                  </a:lnTo>
                  <a:close/>
                  <a:moveTo>
                    <a:pt x="2124197" y="929009"/>
                  </a:moveTo>
                  <a:lnTo>
                    <a:pt x="2117823" y="925305"/>
                  </a:lnTo>
                  <a:lnTo>
                    <a:pt x="2109494" y="915888"/>
                  </a:lnTo>
                  <a:lnTo>
                    <a:pt x="2106637" y="907705"/>
                  </a:lnTo>
                  <a:lnTo>
                    <a:pt x="2109894" y="902534"/>
                  </a:lnTo>
                  <a:lnTo>
                    <a:pt x="2115524" y="905278"/>
                  </a:lnTo>
                  <a:lnTo>
                    <a:pt x="2114613" y="898120"/>
                  </a:lnTo>
                  <a:lnTo>
                    <a:pt x="2132137" y="906114"/>
                  </a:lnTo>
                  <a:lnTo>
                    <a:pt x="2136790" y="917298"/>
                  </a:lnTo>
                  <a:lnTo>
                    <a:pt x="2132235" y="920142"/>
                  </a:lnTo>
                  <a:lnTo>
                    <a:pt x="2132691" y="934062"/>
                  </a:lnTo>
                  <a:lnTo>
                    <a:pt x="2137301" y="936674"/>
                  </a:lnTo>
                  <a:lnTo>
                    <a:pt x="2137134" y="953104"/>
                  </a:lnTo>
                  <a:lnTo>
                    <a:pt x="2130596" y="951409"/>
                  </a:lnTo>
                  <a:lnTo>
                    <a:pt x="2132387" y="961046"/>
                  </a:lnTo>
                  <a:lnTo>
                    <a:pt x="2127460" y="957336"/>
                  </a:lnTo>
                  <a:lnTo>
                    <a:pt x="2120192" y="939461"/>
                  </a:lnTo>
                  <a:close/>
                  <a:moveTo>
                    <a:pt x="2108736" y="947229"/>
                  </a:moveTo>
                  <a:lnTo>
                    <a:pt x="2109567" y="955173"/>
                  </a:lnTo>
                  <a:lnTo>
                    <a:pt x="2103374" y="952155"/>
                  </a:lnTo>
                  <a:lnTo>
                    <a:pt x="2082051" y="926274"/>
                  </a:lnTo>
                  <a:lnTo>
                    <a:pt x="2071256" y="919734"/>
                  </a:lnTo>
                  <a:lnTo>
                    <a:pt x="2072460" y="912054"/>
                  </a:lnTo>
                  <a:lnTo>
                    <a:pt x="2064823" y="896155"/>
                  </a:lnTo>
                  <a:lnTo>
                    <a:pt x="2051996" y="885045"/>
                  </a:lnTo>
                  <a:lnTo>
                    <a:pt x="2058236" y="869501"/>
                  </a:lnTo>
                  <a:lnTo>
                    <a:pt x="2063916" y="873871"/>
                  </a:lnTo>
                  <a:lnTo>
                    <a:pt x="2073427" y="876072"/>
                  </a:lnTo>
                  <a:lnTo>
                    <a:pt x="2081220" y="874804"/>
                  </a:lnTo>
                  <a:lnTo>
                    <a:pt x="2084201" y="885297"/>
                  </a:lnTo>
                  <a:lnTo>
                    <a:pt x="2100868" y="917824"/>
                  </a:lnTo>
                  <a:close/>
                  <a:moveTo>
                    <a:pt x="2071663" y="819345"/>
                  </a:moveTo>
                  <a:lnTo>
                    <a:pt x="2084835" y="821256"/>
                  </a:lnTo>
                  <a:lnTo>
                    <a:pt x="2091489" y="818657"/>
                  </a:lnTo>
                  <a:lnTo>
                    <a:pt x="2092505" y="823841"/>
                  </a:lnTo>
                  <a:lnTo>
                    <a:pt x="2107477" y="839213"/>
                  </a:lnTo>
                  <a:lnTo>
                    <a:pt x="2099763" y="838233"/>
                  </a:lnTo>
                  <a:lnTo>
                    <a:pt x="2099735" y="844875"/>
                  </a:lnTo>
                  <a:lnTo>
                    <a:pt x="2109863" y="852217"/>
                  </a:lnTo>
                  <a:lnTo>
                    <a:pt x="2116843" y="868231"/>
                  </a:lnTo>
                  <a:lnTo>
                    <a:pt x="2110464" y="874691"/>
                  </a:lnTo>
                  <a:lnTo>
                    <a:pt x="2109528" y="881191"/>
                  </a:lnTo>
                  <a:lnTo>
                    <a:pt x="2100441" y="896529"/>
                  </a:lnTo>
                  <a:lnTo>
                    <a:pt x="2096607" y="897171"/>
                  </a:lnTo>
                  <a:lnTo>
                    <a:pt x="2091633" y="884878"/>
                  </a:lnTo>
                  <a:lnTo>
                    <a:pt x="2092129" y="876569"/>
                  </a:lnTo>
                  <a:lnTo>
                    <a:pt x="2087940" y="865621"/>
                  </a:lnTo>
                  <a:lnTo>
                    <a:pt x="2079993" y="852949"/>
                  </a:lnTo>
                  <a:lnTo>
                    <a:pt x="2078828" y="845472"/>
                  </a:lnTo>
                  <a:lnTo>
                    <a:pt x="2071408" y="828368"/>
                  </a:lnTo>
                  <a:lnTo>
                    <a:pt x="2064811" y="821937"/>
                  </a:lnTo>
                  <a:lnTo>
                    <a:pt x="2060038" y="809183"/>
                  </a:lnTo>
                  <a:close/>
                  <a:moveTo>
                    <a:pt x="2046561" y="889113"/>
                  </a:moveTo>
                  <a:lnTo>
                    <a:pt x="2051657" y="887844"/>
                  </a:lnTo>
                  <a:lnTo>
                    <a:pt x="2059985" y="898546"/>
                  </a:lnTo>
                  <a:lnTo>
                    <a:pt x="2059733" y="907528"/>
                  </a:lnTo>
                  <a:lnTo>
                    <a:pt x="2052081" y="911377"/>
                  </a:lnTo>
                  <a:lnTo>
                    <a:pt x="2050004" y="897945"/>
                  </a:lnTo>
                  <a:close/>
                  <a:moveTo>
                    <a:pt x="2017338" y="834295"/>
                  </a:moveTo>
                  <a:lnTo>
                    <a:pt x="2027956" y="832095"/>
                  </a:lnTo>
                  <a:lnTo>
                    <a:pt x="2033386" y="824547"/>
                  </a:lnTo>
                  <a:lnTo>
                    <a:pt x="2045334" y="830079"/>
                  </a:lnTo>
                  <a:lnTo>
                    <a:pt x="2042181" y="840190"/>
                  </a:lnTo>
                  <a:lnTo>
                    <a:pt x="2044929" y="842991"/>
                  </a:lnTo>
                  <a:lnTo>
                    <a:pt x="2047420" y="831879"/>
                  </a:lnTo>
                  <a:lnTo>
                    <a:pt x="2060318" y="832058"/>
                  </a:lnTo>
                  <a:lnTo>
                    <a:pt x="2068927" y="837585"/>
                  </a:lnTo>
                  <a:lnTo>
                    <a:pt x="2068515" y="851696"/>
                  </a:lnTo>
                  <a:lnTo>
                    <a:pt x="2071889" y="851978"/>
                  </a:lnTo>
                  <a:lnTo>
                    <a:pt x="2080559" y="868366"/>
                  </a:lnTo>
                  <a:lnTo>
                    <a:pt x="2071889" y="873363"/>
                  </a:lnTo>
                  <a:lnTo>
                    <a:pt x="2050948" y="863588"/>
                  </a:lnTo>
                  <a:lnTo>
                    <a:pt x="2055217" y="878029"/>
                  </a:lnTo>
                  <a:lnTo>
                    <a:pt x="2051213" y="885241"/>
                  </a:lnTo>
                  <a:lnTo>
                    <a:pt x="2044120" y="884294"/>
                  </a:lnTo>
                  <a:lnTo>
                    <a:pt x="2037962" y="876127"/>
                  </a:lnTo>
                  <a:lnTo>
                    <a:pt x="2029044" y="871721"/>
                  </a:lnTo>
                  <a:lnTo>
                    <a:pt x="2020328" y="860278"/>
                  </a:lnTo>
                  <a:lnTo>
                    <a:pt x="2011773" y="856128"/>
                  </a:lnTo>
                  <a:lnTo>
                    <a:pt x="2009646" y="845419"/>
                  </a:lnTo>
                  <a:lnTo>
                    <a:pt x="2013581" y="840615"/>
                  </a:lnTo>
                  <a:lnTo>
                    <a:pt x="2012925" y="831098"/>
                  </a:lnTo>
                  <a:close/>
                  <a:moveTo>
                    <a:pt x="1623771" y="757702"/>
                  </a:moveTo>
                  <a:lnTo>
                    <a:pt x="1610679" y="775997"/>
                  </a:lnTo>
                  <a:lnTo>
                    <a:pt x="1610014" y="782835"/>
                  </a:lnTo>
                  <a:lnTo>
                    <a:pt x="1598681" y="788098"/>
                  </a:lnTo>
                  <a:lnTo>
                    <a:pt x="1600456" y="777422"/>
                  </a:lnTo>
                  <a:lnTo>
                    <a:pt x="1612222" y="765701"/>
                  </a:lnTo>
                  <a:lnTo>
                    <a:pt x="1619158" y="753131"/>
                  </a:lnTo>
                  <a:close/>
                  <a:moveTo>
                    <a:pt x="1605733" y="732927"/>
                  </a:moveTo>
                  <a:lnTo>
                    <a:pt x="1604846" y="747327"/>
                  </a:lnTo>
                  <a:lnTo>
                    <a:pt x="1600989" y="762295"/>
                  </a:lnTo>
                  <a:lnTo>
                    <a:pt x="1594009" y="757826"/>
                  </a:lnTo>
                  <a:lnTo>
                    <a:pt x="1598493" y="740569"/>
                  </a:lnTo>
                  <a:close/>
                  <a:moveTo>
                    <a:pt x="1556363" y="74530"/>
                  </a:moveTo>
                  <a:lnTo>
                    <a:pt x="1559002" y="77313"/>
                  </a:lnTo>
                  <a:lnTo>
                    <a:pt x="1571478" y="79407"/>
                  </a:lnTo>
                  <a:lnTo>
                    <a:pt x="1577799" y="77085"/>
                  </a:lnTo>
                  <a:lnTo>
                    <a:pt x="1586704" y="76373"/>
                  </a:lnTo>
                  <a:lnTo>
                    <a:pt x="1596607" y="78110"/>
                  </a:lnTo>
                  <a:lnTo>
                    <a:pt x="1602153" y="76126"/>
                  </a:lnTo>
                  <a:lnTo>
                    <a:pt x="1608229" y="81105"/>
                  </a:lnTo>
                  <a:lnTo>
                    <a:pt x="1618962" y="86336"/>
                  </a:lnTo>
                  <a:lnTo>
                    <a:pt x="1632753" y="86342"/>
                  </a:lnTo>
                  <a:lnTo>
                    <a:pt x="1636100" y="82253"/>
                  </a:lnTo>
                  <a:lnTo>
                    <a:pt x="1644899" y="78996"/>
                  </a:lnTo>
                  <a:lnTo>
                    <a:pt x="1648194" y="73770"/>
                  </a:lnTo>
                  <a:lnTo>
                    <a:pt x="1657885" y="71810"/>
                  </a:lnTo>
                  <a:lnTo>
                    <a:pt x="1658180" y="75117"/>
                  </a:lnTo>
                  <a:lnTo>
                    <a:pt x="1663738" y="72533"/>
                  </a:lnTo>
                  <a:lnTo>
                    <a:pt x="1676418" y="76014"/>
                  </a:lnTo>
                  <a:lnTo>
                    <a:pt x="1685764" y="83249"/>
                  </a:lnTo>
                  <a:lnTo>
                    <a:pt x="1694011" y="86132"/>
                  </a:lnTo>
                  <a:lnTo>
                    <a:pt x="1696252" y="89527"/>
                  </a:lnTo>
                  <a:lnTo>
                    <a:pt x="1703389" y="89176"/>
                  </a:lnTo>
                  <a:lnTo>
                    <a:pt x="1711016" y="94326"/>
                  </a:lnTo>
                  <a:lnTo>
                    <a:pt x="1712968" y="98128"/>
                  </a:lnTo>
                  <a:lnTo>
                    <a:pt x="1716485" y="94187"/>
                  </a:lnTo>
                  <a:lnTo>
                    <a:pt x="1721868" y="95918"/>
                  </a:lnTo>
                  <a:lnTo>
                    <a:pt x="1827192" y="726004"/>
                  </a:lnTo>
                  <a:lnTo>
                    <a:pt x="1843674" y="728920"/>
                  </a:lnTo>
                  <a:lnTo>
                    <a:pt x="1844644" y="722634"/>
                  </a:lnTo>
                  <a:lnTo>
                    <a:pt x="1862418" y="728250"/>
                  </a:lnTo>
                  <a:lnTo>
                    <a:pt x="1870090" y="715723"/>
                  </a:lnTo>
                  <a:lnTo>
                    <a:pt x="1890029" y="710742"/>
                  </a:lnTo>
                  <a:lnTo>
                    <a:pt x="1889936" y="729563"/>
                  </a:lnTo>
                  <a:lnTo>
                    <a:pt x="1896297" y="734838"/>
                  </a:lnTo>
                  <a:lnTo>
                    <a:pt x="1909039" y="738430"/>
                  </a:lnTo>
                  <a:lnTo>
                    <a:pt x="1913568" y="747499"/>
                  </a:lnTo>
                  <a:lnTo>
                    <a:pt x="1955579" y="775535"/>
                  </a:lnTo>
                  <a:lnTo>
                    <a:pt x="1965984" y="796752"/>
                  </a:lnTo>
                  <a:lnTo>
                    <a:pt x="1970792" y="789116"/>
                  </a:lnTo>
                  <a:lnTo>
                    <a:pt x="1983332" y="775043"/>
                  </a:lnTo>
                  <a:lnTo>
                    <a:pt x="1991641" y="772708"/>
                  </a:lnTo>
                  <a:lnTo>
                    <a:pt x="1993636" y="763722"/>
                  </a:lnTo>
                  <a:lnTo>
                    <a:pt x="1990386" y="751723"/>
                  </a:lnTo>
                  <a:lnTo>
                    <a:pt x="1996296" y="750308"/>
                  </a:lnTo>
                  <a:lnTo>
                    <a:pt x="1995208" y="739338"/>
                  </a:lnTo>
                  <a:lnTo>
                    <a:pt x="2005042" y="734224"/>
                  </a:lnTo>
                  <a:lnTo>
                    <a:pt x="2018289" y="721205"/>
                  </a:lnTo>
                  <a:lnTo>
                    <a:pt x="2037492" y="732977"/>
                  </a:lnTo>
                  <a:lnTo>
                    <a:pt x="2038495" y="742832"/>
                  </a:lnTo>
                  <a:lnTo>
                    <a:pt x="2044659" y="751339"/>
                  </a:lnTo>
                  <a:lnTo>
                    <a:pt x="2053916" y="751228"/>
                  </a:lnTo>
                  <a:lnTo>
                    <a:pt x="2068655" y="762466"/>
                  </a:lnTo>
                  <a:lnTo>
                    <a:pt x="2068998" y="766664"/>
                  </a:lnTo>
                  <a:lnTo>
                    <a:pt x="2076104" y="772921"/>
                  </a:lnTo>
                  <a:lnTo>
                    <a:pt x="2092517" y="777748"/>
                  </a:lnTo>
                  <a:lnTo>
                    <a:pt x="2126335" y="809181"/>
                  </a:lnTo>
                  <a:lnTo>
                    <a:pt x="2132706" y="818296"/>
                  </a:lnTo>
                  <a:lnTo>
                    <a:pt x="2142924" y="826268"/>
                  </a:lnTo>
                  <a:lnTo>
                    <a:pt x="2160335" y="845407"/>
                  </a:lnTo>
                  <a:lnTo>
                    <a:pt x="2176944" y="861193"/>
                  </a:lnTo>
                  <a:lnTo>
                    <a:pt x="2175284" y="870350"/>
                  </a:lnTo>
                  <a:lnTo>
                    <a:pt x="2187447" y="869761"/>
                  </a:lnTo>
                  <a:lnTo>
                    <a:pt x="2188270" y="882099"/>
                  </a:lnTo>
                  <a:lnTo>
                    <a:pt x="2198910" y="883911"/>
                  </a:lnTo>
                  <a:lnTo>
                    <a:pt x="2204242" y="896815"/>
                  </a:lnTo>
                  <a:lnTo>
                    <a:pt x="2213253" y="893184"/>
                  </a:lnTo>
                  <a:lnTo>
                    <a:pt x="2235329" y="901085"/>
                  </a:lnTo>
                  <a:lnTo>
                    <a:pt x="2247181" y="899962"/>
                  </a:lnTo>
                  <a:lnTo>
                    <a:pt x="2255030" y="904481"/>
                  </a:lnTo>
                  <a:lnTo>
                    <a:pt x="2261151" y="904413"/>
                  </a:lnTo>
                  <a:lnTo>
                    <a:pt x="2264888" y="910290"/>
                  </a:lnTo>
                  <a:lnTo>
                    <a:pt x="2277156" y="908109"/>
                  </a:lnTo>
                  <a:lnTo>
                    <a:pt x="2283400" y="914703"/>
                  </a:lnTo>
                  <a:lnTo>
                    <a:pt x="2283022" y="931109"/>
                  </a:lnTo>
                  <a:lnTo>
                    <a:pt x="2287948" y="942915"/>
                  </a:lnTo>
                  <a:lnTo>
                    <a:pt x="2300000" y="961003"/>
                  </a:lnTo>
                  <a:lnTo>
                    <a:pt x="2297660" y="967361"/>
                  </a:lnTo>
                  <a:lnTo>
                    <a:pt x="2294876" y="988519"/>
                  </a:lnTo>
                  <a:lnTo>
                    <a:pt x="2286170" y="1006075"/>
                  </a:lnTo>
                  <a:lnTo>
                    <a:pt x="2280229" y="1000538"/>
                  </a:lnTo>
                  <a:lnTo>
                    <a:pt x="2276004" y="1004300"/>
                  </a:lnTo>
                  <a:lnTo>
                    <a:pt x="2268078" y="991898"/>
                  </a:lnTo>
                  <a:lnTo>
                    <a:pt x="2267233" y="985859"/>
                  </a:lnTo>
                  <a:lnTo>
                    <a:pt x="2260944" y="980414"/>
                  </a:lnTo>
                  <a:lnTo>
                    <a:pt x="2267141" y="970486"/>
                  </a:lnTo>
                  <a:lnTo>
                    <a:pt x="2263888" y="968791"/>
                  </a:lnTo>
                  <a:lnTo>
                    <a:pt x="2258269" y="980494"/>
                  </a:lnTo>
                  <a:lnTo>
                    <a:pt x="2251743" y="976295"/>
                  </a:lnTo>
                  <a:lnTo>
                    <a:pt x="2247486" y="981210"/>
                  </a:lnTo>
                  <a:lnTo>
                    <a:pt x="2227507" y="971789"/>
                  </a:lnTo>
                  <a:lnTo>
                    <a:pt x="2227809" y="954379"/>
                  </a:lnTo>
                  <a:lnTo>
                    <a:pt x="2219808" y="962788"/>
                  </a:lnTo>
                  <a:lnTo>
                    <a:pt x="2221856" y="970800"/>
                  </a:lnTo>
                  <a:lnTo>
                    <a:pt x="2212271" y="967085"/>
                  </a:lnTo>
                  <a:lnTo>
                    <a:pt x="2208338" y="960046"/>
                  </a:lnTo>
                  <a:lnTo>
                    <a:pt x="2211034" y="950178"/>
                  </a:lnTo>
                  <a:lnTo>
                    <a:pt x="2206879" y="942421"/>
                  </a:lnTo>
                  <a:lnTo>
                    <a:pt x="2201743" y="951461"/>
                  </a:lnTo>
                  <a:lnTo>
                    <a:pt x="2190045" y="938920"/>
                  </a:lnTo>
                  <a:lnTo>
                    <a:pt x="2186504" y="943124"/>
                  </a:lnTo>
                  <a:lnTo>
                    <a:pt x="2180040" y="931727"/>
                  </a:lnTo>
                  <a:lnTo>
                    <a:pt x="2184633" y="921717"/>
                  </a:lnTo>
                  <a:lnTo>
                    <a:pt x="2191387" y="919668"/>
                  </a:lnTo>
                  <a:lnTo>
                    <a:pt x="2186450" y="910566"/>
                  </a:lnTo>
                  <a:lnTo>
                    <a:pt x="2186164" y="896901"/>
                  </a:lnTo>
                  <a:lnTo>
                    <a:pt x="2180764" y="898938"/>
                  </a:lnTo>
                  <a:lnTo>
                    <a:pt x="2166118" y="891565"/>
                  </a:lnTo>
                  <a:lnTo>
                    <a:pt x="2154247" y="880965"/>
                  </a:lnTo>
                  <a:lnTo>
                    <a:pt x="2132783" y="877010"/>
                  </a:lnTo>
                  <a:lnTo>
                    <a:pt x="2125627" y="850501"/>
                  </a:lnTo>
                  <a:lnTo>
                    <a:pt x="2118724" y="848946"/>
                  </a:lnTo>
                  <a:lnTo>
                    <a:pt x="2116993" y="837706"/>
                  </a:lnTo>
                  <a:lnTo>
                    <a:pt x="2110039" y="836542"/>
                  </a:lnTo>
                  <a:lnTo>
                    <a:pt x="2097010" y="824550"/>
                  </a:lnTo>
                  <a:lnTo>
                    <a:pt x="2092431" y="817617"/>
                  </a:lnTo>
                  <a:lnTo>
                    <a:pt x="2076331" y="819265"/>
                  </a:lnTo>
                  <a:lnTo>
                    <a:pt x="2054256" y="804082"/>
                  </a:lnTo>
                  <a:lnTo>
                    <a:pt x="2035256" y="760006"/>
                  </a:lnTo>
                  <a:lnTo>
                    <a:pt x="2034621" y="771439"/>
                  </a:lnTo>
                  <a:lnTo>
                    <a:pt x="2038542" y="780539"/>
                  </a:lnTo>
                  <a:lnTo>
                    <a:pt x="2050002" y="797021"/>
                  </a:lnTo>
                  <a:lnTo>
                    <a:pt x="2049060" y="800376"/>
                  </a:lnTo>
                  <a:lnTo>
                    <a:pt x="2057482" y="814131"/>
                  </a:lnTo>
                  <a:lnTo>
                    <a:pt x="2059093" y="824212"/>
                  </a:lnTo>
                  <a:lnTo>
                    <a:pt x="2051853" y="823753"/>
                  </a:lnTo>
                  <a:lnTo>
                    <a:pt x="2043726" y="814180"/>
                  </a:lnTo>
                  <a:lnTo>
                    <a:pt x="2036239" y="814134"/>
                  </a:lnTo>
                  <a:lnTo>
                    <a:pt x="2027082" y="819520"/>
                  </a:lnTo>
                  <a:lnTo>
                    <a:pt x="2023390" y="803761"/>
                  </a:lnTo>
                  <a:lnTo>
                    <a:pt x="2014124" y="792083"/>
                  </a:lnTo>
                  <a:lnTo>
                    <a:pt x="2009642" y="797434"/>
                  </a:lnTo>
                  <a:lnTo>
                    <a:pt x="1984712" y="788636"/>
                  </a:lnTo>
                  <a:lnTo>
                    <a:pt x="1983766" y="793105"/>
                  </a:lnTo>
                  <a:lnTo>
                    <a:pt x="1996650" y="794734"/>
                  </a:lnTo>
                  <a:lnTo>
                    <a:pt x="2008513" y="803515"/>
                  </a:lnTo>
                  <a:lnTo>
                    <a:pt x="2012191" y="803014"/>
                  </a:lnTo>
                  <a:lnTo>
                    <a:pt x="2015456" y="811517"/>
                  </a:lnTo>
                  <a:lnTo>
                    <a:pt x="2022704" y="820597"/>
                  </a:lnTo>
                  <a:lnTo>
                    <a:pt x="2012104" y="829360"/>
                  </a:lnTo>
                  <a:lnTo>
                    <a:pt x="2004165" y="827380"/>
                  </a:lnTo>
                  <a:lnTo>
                    <a:pt x="2006136" y="836582"/>
                  </a:lnTo>
                  <a:lnTo>
                    <a:pt x="1995313" y="831772"/>
                  </a:lnTo>
                  <a:lnTo>
                    <a:pt x="1991068" y="827346"/>
                  </a:lnTo>
                  <a:lnTo>
                    <a:pt x="1985338" y="828660"/>
                  </a:lnTo>
                  <a:lnTo>
                    <a:pt x="1966545" y="818991"/>
                  </a:lnTo>
                  <a:lnTo>
                    <a:pt x="1952395" y="809750"/>
                  </a:lnTo>
                  <a:lnTo>
                    <a:pt x="1949754" y="803002"/>
                  </a:lnTo>
                  <a:lnTo>
                    <a:pt x="1941141" y="794063"/>
                  </a:lnTo>
                  <a:lnTo>
                    <a:pt x="1921930" y="790369"/>
                  </a:lnTo>
                  <a:lnTo>
                    <a:pt x="1910607" y="784588"/>
                  </a:lnTo>
                  <a:lnTo>
                    <a:pt x="1891837" y="779053"/>
                  </a:lnTo>
                  <a:lnTo>
                    <a:pt x="1879024" y="772664"/>
                  </a:lnTo>
                  <a:lnTo>
                    <a:pt x="1878226" y="763237"/>
                  </a:lnTo>
                  <a:lnTo>
                    <a:pt x="1881940" y="765604"/>
                  </a:lnTo>
                  <a:lnTo>
                    <a:pt x="1884531" y="758982"/>
                  </a:lnTo>
                  <a:lnTo>
                    <a:pt x="1878312" y="746363"/>
                  </a:lnTo>
                  <a:lnTo>
                    <a:pt x="1881508" y="738092"/>
                  </a:lnTo>
                  <a:lnTo>
                    <a:pt x="1878673" y="735181"/>
                  </a:lnTo>
                  <a:lnTo>
                    <a:pt x="1873033" y="750799"/>
                  </a:lnTo>
                  <a:lnTo>
                    <a:pt x="1857312" y="763224"/>
                  </a:lnTo>
                  <a:lnTo>
                    <a:pt x="1835938" y="763483"/>
                  </a:lnTo>
                  <a:lnTo>
                    <a:pt x="1817102" y="757801"/>
                  </a:lnTo>
                  <a:lnTo>
                    <a:pt x="1815290" y="751226"/>
                  </a:lnTo>
                  <a:lnTo>
                    <a:pt x="1807394" y="754000"/>
                  </a:lnTo>
                  <a:lnTo>
                    <a:pt x="1797964" y="750501"/>
                  </a:lnTo>
                  <a:lnTo>
                    <a:pt x="1777925" y="748896"/>
                  </a:lnTo>
                  <a:lnTo>
                    <a:pt x="1766616" y="750109"/>
                  </a:lnTo>
                  <a:lnTo>
                    <a:pt x="1741783" y="757199"/>
                  </a:lnTo>
                  <a:lnTo>
                    <a:pt x="1733028" y="760947"/>
                  </a:lnTo>
                  <a:lnTo>
                    <a:pt x="1720382" y="752605"/>
                  </a:lnTo>
                  <a:lnTo>
                    <a:pt x="1705649" y="749740"/>
                  </a:lnTo>
                  <a:lnTo>
                    <a:pt x="1700566" y="744239"/>
                  </a:lnTo>
                  <a:lnTo>
                    <a:pt x="1697814" y="734310"/>
                  </a:lnTo>
                  <a:lnTo>
                    <a:pt x="1688176" y="736090"/>
                  </a:lnTo>
                  <a:lnTo>
                    <a:pt x="1685794" y="745422"/>
                  </a:lnTo>
                  <a:lnTo>
                    <a:pt x="1667338" y="735131"/>
                  </a:lnTo>
                  <a:lnTo>
                    <a:pt x="1664098" y="730140"/>
                  </a:lnTo>
                  <a:lnTo>
                    <a:pt x="1647178" y="741480"/>
                  </a:lnTo>
                  <a:lnTo>
                    <a:pt x="1639482" y="753836"/>
                  </a:lnTo>
                  <a:lnTo>
                    <a:pt x="1634916" y="743248"/>
                  </a:lnTo>
                  <a:lnTo>
                    <a:pt x="1638107" y="736946"/>
                  </a:lnTo>
                  <a:lnTo>
                    <a:pt x="1643371" y="738023"/>
                  </a:lnTo>
                  <a:lnTo>
                    <a:pt x="1659536" y="728670"/>
                  </a:lnTo>
                  <a:lnTo>
                    <a:pt x="1656800" y="722869"/>
                  </a:lnTo>
                  <a:lnTo>
                    <a:pt x="1649219" y="726565"/>
                  </a:lnTo>
                  <a:lnTo>
                    <a:pt x="1645441" y="718953"/>
                  </a:lnTo>
                  <a:lnTo>
                    <a:pt x="1638067" y="718436"/>
                  </a:lnTo>
                  <a:lnTo>
                    <a:pt x="1629221" y="699125"/>
                  </a:lnTo>
                  <a:lnTo>
                    <a:pt x="1626894" y="704217"/>
                  </a:lnTo>
                  <a:lnTo>
                    <a:pt x="1616958" y="707607"/>
                  </a:lnTo>
                  <a:lnTo>
                    <a:pt x="1613511" y="705213"/>
                  </a:lnTo>
                  <a:lnTo>
                    <a:pt x="1610520" y="711841"/>
                  </a:lnTo>
                  <a:lnTo>
                    <a:pt x="1597673" y="710435"/>
                  </a:lnTo>
                  <a:lnTo>
                    <a:pt x="1597584" y="717610"/>
                  </a:lnTo>
                  <a:lnTo>
                    <a:pt x="1589146" y="720017"/>
                  </a:lnTo>
                  <a:lnTo>
                    <a:pt x="1584987" y="717622"/>
                  </a:lnTo>
                  <a:lnTo>
                    <a:pt x="1587139" y="704671"/>
                  </a:lnTo>
                  <a:lnTo>
                    <a:pt x="1583544" y="705258"/>
                  </a:lnTo>
                  <a:lnTo>
                    <a:pt x="1578499" y="719120"/>
                  </a:lnTo>
                  <a:lnTo>
                    <a:pt x="1586772" y="723176"/>
                  </a:lnTo>
                  <a:lnTo>
                    <a:pt x="1588078" y="732907"/>
                  </a:lnTo>
                  <a:lnTo>
                    <a:pt x="1593668" y="743134"/>
                  </a:lnTo>
                  <a:lnTo>
                    <a:pt x="1591399" y="754589"/>
                  </a:lnTo>
                  <a:lnTo>
                    <a:pt x="1584711" y="751207"/>
                  </a:lnTo>
                  <a:lnTo>
                    <a:pt x="1583181" y="756952"/>
                  </a:lnTo>
                  <a:lnTo>
                    <a:pt x="1589608" y="758845"/>
                  </a:lnTo>
                  <a:lnTo>
                    <a:pt x="1594039" y="773669"/>
                  </a:lnTo>
                  <a:lnTo>
                    <a:pt x="1585068" y="777212"/>
                  </a:lnTo>
                  <a:lnTo>
                    <a:pt x="1579860" y="774483"/>
                  </a:lnTo>
                  <a:lnTo>
                    <a:pt x="1572046" y="779041"/>
                  </a:lnTo>
                  <a:lnTo>
                    <a:pt x="1567767" y="775861"/>
                  </a:lnTo>
                  <a:lnTo>
                    <a:pt x="1557140" y="776733"/>
                  </a:lnTo>
                  <a:lnTo>
                    <a:pt x="1557263" y="771073"/>
                  </a:lnTo>
                  <a:lnTo>
                    <a:pt x="1552391" y="775053"/>
                  </a:lnTo>
                  <a:lnTo>
                    <a:pt x="1549883" y="782318"/>
                  </a:lnTo>
                  <a:lnTo>
                    <a:pt x="1545141" y="776100"/>
                  </a:lnTo>
                  <a:lnTo>
                    <a:pt x="1539867" y="785343"/>
                  </a:lnTo>
                  <a:lnTo>
                    <a:pt x="1542460" y="789392"/>
                  </a:lnTo>
                  <a:lnTo>
                    <a:pt x="1534750" y="794942"/>
                  </a:lnTo>
                  <a:lnTo>
                    <a:pt x="1527618" y="795927"/>
                  </a:lnTo>
                  <a:lnTo>
                    <a:pt x="1525005" y="803164"/>
                  </a:lnTo>
                  <a:lnTo>
                    <a:pt x="1517425" y="809779"/>
                  </a:lnTo>
                  <a:lnTo>
                    <a:pt x="1512064" y="807654"/>
                  </a:lnTo>
                  <a:lnTo>
                    <a:pt x="1506356" y="815316"/>
                  </a:lnTo>
                  <a:lnTo>
                    <a:pt x="1501600" y="815036"/>
                  </a:lnTo>
                  <a:lnTo>
                    <a:pt x="1491954" y="830641"/>
                  </a:lnTo>
                  <a:lnTo>
                    <a:pt x="1481257" y="831907"/>
                  </a:lnTo>
                  <a:lnTo>
                    <a:pt x="1477769" y="827046"/>
                  </a:lnTo>
                  <a:lnTo>
                    <a:pt x="1471329" y="835377"/>
                  </a:lnTo>
                  <a:lnTo>
                    <a:pt x="1457913" y="829020"/>
                  </a:lnTo>
                  <a:lnTo>
                    <a:pt x="1460951" y="817346"/>
                  </a:lnTo>
                  <a:lnTo>
                    <a:pt x="1469674" y="813173"/>
                  </a:lnTo>
                  <a:lnTo>
                    <a:pt x="1475374" y="813888"/>
                  </a:lnTo>
                  <a:lnTo>
                    <a:pt x="1477043" y="809355"/>
                  </a:lnTo>
                  <a:lnTo>
                    <a:pt x="1487155" y="800207"/>
                  </a:lnTo>
                  <a:lnTo>
                    <a:pt x="1487433" y="792672"/>
                  </a:lnTo>
                  <a:lnTo>
                    <a:pt x="1474153" y="802977"/>
                  </a:lnTo>
                  <a:lnTo>
                    <a:pt x="1462990" y="797009"/>
                  </a:lnTo>
                  <a:lnTo>
                    <a:pt x="1461662" y="792870"/>
                  </a:lnTo>
                  <a:lnTo>
                    <a:pt x="1467228" y="775530"/>
                  </a:lnTo>
                  <a:lnTo>
                    <a:pt x="1476641" y="763041"/>
                  </a:lnTo>
                  <a:lnTo>
                    <a:pt x="1478031" y="752861"/>
                  </a:lnTo>
                  <a:lnTo>
                    <a:pt x="1480783" y="750950"/>
                  </a:lnTo>
                  <a:lnTo>
                    <a:pt x="1481770" y="740019"/>
                  </a:lnTo>
                  <a:lnTo>
                    <a:pt x="1476885" y="728017"/>
                  </a:lnTo>
                  <a:lnTo>
                    <a:pt x="1488335" y="723366"/>
                  </a:lnTo>
                  <a:lnTo>
                    <a:pt x="1509802" y="705632"/>
                  </a:lnTo>
                  <a:lnTo>
                    <a:pt x="1515228" y="712275"/>
                  </a:lnTo>
                  <a:lnTo>
                    <a:pt x="1521997" y="713969"/>
                  </a:lnTo>
                  <a:lnTo>
                    <a:pt x="1531741" y="706502"/>
                  </a:lnTo>
                  <a:lnTo>
                    <a:pt x="1520427" y="697440"/>
                  </a:lnTo>
                  <a:lnTo>
                    <a:pt x="1515908" y="690410"/>
                  </a:lnTo>
                  <a:lnTo>
                    <a:pt x="1507301" y="691378"/>
                  </a:lnTo>
                  <a:lnTo>
                    <a:pt x="1501122" y="688123"/>
                  </a:lnTo>
                  <a:lnTo>
                    <a:pt x="1499385" y="691170"/>
                  </a:lnTo>
                  <a:lnTo>
                    <a:pt x="1489212" y="696239"/>
                  </a:lnTo>
                  <a:lnTo>
                    <a:pt x="1484647" y="705715"/>
                  </a:lnTo>
                  <a:lnTo>
                    <a:pt x="1474352" y="708080"/>
                  </a:lnTo>
                  <a:lnTo>
                    <a:pt x="1463698" y="719058"/>
                  </a:lnTo>
                  <a:lnTo>
                    <a:pt x="1462624" y="726215"/>
                  </a:lnTo>
                  <a:lnTo>
                    <a:pt x="1454402" y="729986"/>
                  </a:lnTo>
                  <a:lnTo>
                    <a:pt x="1452556" y="737891"/>
                  </a:lnTo>
                  <a:lnTo>
                    <a:pt x="1446659" y="742767"/>
                  </a:lnTo>
                  <a:lnTo>
                    <a:pt x="1443817" y="756685"/>
                  </a:lnTo>
                  <a:lnTo>
                    <a:pt x="1432240" y="765625"/>
                  </a:lnTo>
                  <a:lnTo>
                    <a:pt x="1437755" y="772834"/>
                  </a:lnTo>
                  <a:lnTo>
                    <a:pt x="1432981" y="783332"/>
                  </a:lnTo>
                  <a:lnTo>
                    <a:pt x="1422088" y="785074"/>
                  </a:lnTo>
                  <a:lnTo>
                    <a:pt x="1420936" y="798613"/>
                  </a:lnTo>
                  <a:lnTo>
                    <a:pt x="1410654" y="803324"/>
                  </a:lnTo>
                  <a:lnTo>
                    <a:pt x="1407564" y="797609"/>
                  </a:lnTo>
                  <a:lnTo>
                    <a:pt x="1402222" y="808034"/>
                  </a:lnTo>
                  <a:lnTo>
                    <a:pt x="1396153" y="808257"/>
                  </a:lnTo>
                  <a:lnTo>
                    <a:pt x="1397093" y="815815"/>
                  </a:lnTo>
                  <a:lnTo>
                    <a:pt x="1383460" y="819940"/>
                  </a:lnTo>
                  <a:lnTo>
                    <a:pt x="1380111" y="840549"/>
                  </a:lnTo>
                  <a:lnTo>
                    <a:pt x="1395639" y="842141"/>
                  </a:lnTo>
                  <a:lnTo>
                    <a:pt x="1407820" y="848078"/>
                  </a:lnTo>
                  <a:lnTo>
                    <a:pt x="1411155" y="854923"/>
                  </a:lnTo>
                  <a:lnTo>
                    <a:pt x="1405894" y="865734"/>
                  </a:lnTo>
                  <a:lnTo>
                    <a:pt x="1397375" y="872310"/>
                  </a:lnTo>
                  <a:lnTo>
                    <a:pt x="1389578" y="872477"/>
                  </a:lnTo>
                  <a:lnTo>
                    <a:pt x="1388626" y="878474"/>
                  </a:lnTo>
                  <a:lnTo>
                    <a:pt x="1383481" y="880579"/>
                  </a:lnTo>
                  <a:lnTo>
                    <a:pt x="1385599" y="888175"/>
                  </a:lnTo>
                  <a:lnTo>
                    <a:pt x="1379943" y="899294"/>
                  </a:lnTo>
                  <a:lnTo>
                    <a:pt x="1368134" y="909427"/>
                  </a:lnTo>
                  <a:lnTo>
                    <a:pt x="1361610" y="909176"/>
                  </a:lnTo>
                  <a:lnTo>
                    <a:pt x="1355124" y="912675"/>
                  </a:lnTo>
                  <a:lnTo>
                    <a:pt x="1349020" y="911654"/>
                  </a:lnTo>
                  <a:lnTo>
                    <a:pt x="1344076" y="915570"/>
                  </a:lnTo>
                  <a:lnTo>
                    <a:pt x="1345202" y="921272"/>
                  </a:lnTo>
                  <a:lnTo>
                    <a:pt x="1336111" y="923847"/>
                  </a:lnTo>
                  <a:lnTo>
                    <a:pt x="1333900" y="932022"/>
                  </a:lnTo>
                  <a:lnTo>
                    <a:pt x="1327994" y="926440"/>
                  </a:lnTo>
                  <a:lnTo>
                    <a:pt x="1320315" y="942219"/>
                  </a:lnTo>
                  <a:lnTo>
                    <a:pt x="1308961" y="940422"/>
                  </a:lnTo>
                  <a:lnTo>
                    <a:pt x="1309239" y="949106"/>
                  </a:lnTo>
                  <a:lnTo>
                    <a:pt x="1302548" y="946430"/>
                  </a:lnTo>
                  <a:lnTo>
                    <a:pt x="1297484" y="949873"/>
                  </a:lnTo>
                  <a:lnTo>
                    <a:pt x="1296723" y="961506"/>
                  </a:lnTo>
                  <a:lnTo>
                    <a:pt x="1287811" y="978998"/>
                  </a:lnTo>
                  <a:lnTo>
                    <a:pt x="1275237" y="980365"/>
                  </a:lnTo>
                  <a:lnTo>
                    <a:pt x="1264418" y="987840"/>
                  </a:lnTo>
                  <a:lnTo>
                    <a:pt x="1262431" y="992209"/>
                  </a:lnTo>
                  <a:lnTo>
                    <a:pt x="1256403" y="985317"/>
                  </a:lnTo>
                  <a:lnTo>
                    <a:pt x="1243915" y="1001626"/>
                  </a:lnTo>
                  <a:lnTo>
                    <a:pt x="1241258" y="996493"/>
                  </a:lnTo>
                  <a:lnTo>
                    <a:pt x="1234978" y="997449"/>
                  </a:lnTo>
                  <a:lnTo>
                    <a:pt x="1232668" y="1007053"/>
                  </a:lnTo>
                  <a:lnTo>
                    <a:pt x="1225943" y="1010213"/>
                  </a:lnTo>
                  <a:lnTo>
                    <a:pt x="1218464" y="1007999"/>
                  </a:lnTo>
                  <a:lnTo>
                    <a:pt x="1211542" y="1017145"/>
                  </a:lnTo>
                  <a:lnTo>
                    <a:pt x="1221801" y="1021148"/>
                  </a:lnTo>
                  <a:lnTo>
                    <a:pt x="1208289" y="1041738"/>
                  </a:lnTo>
                  <a:lnTo>
                    <a:pt x="1174556" y="1045373"/>
                  </a:lnTo>
                  <a:lnTo>
                    <a:pt x="1163173" y="1063355"/>
                  </a:lnTo>
                  <a:lnTo>
                    <a:pt x="1161335" y="1058985"/>
                  </a:lnTo>
                  <a:lnTo>
                    <a:pt x="1163975" y="1047195"/>
                  </a:lnTo>
                  <a:lnTo>
                    <a:pt x="1157715" y="1044573"/>
                  </a:lnTo>
                  <a:lnTo>
                    <a:pt x="1149027" y="1048070"/>
                  </a:lnTo>
                  <a:lnTo>
                    <a:pt x="1147182" y="1052763"/>
                  </a:lnTo>
                  <a:lnTo>
                    <a:pt x="1133409" y="1058994"/>
                  </a:lnTo>
                  <a:lnTo>
                    <a:pt x="1126794" y="1067229"/>
                  </a:lnTo>
                  <a:lnTo>
                    <a:pt x="1125930" y="1060682"/>
                  </a:lnTo>
                  <a:lnTo>
                    <a:pt x="1121590" y="1067687"/>
                  </a:lnTo>
                  <a:lnTo>
                    <a:pt x="1114653" y="1061843"/>
                  </a:lnTo>
                  <a:lnTo>
                    <a:pt x="1098956" y="1071435"/>
                  </a:lnTo>
                  <a:lnTo>
                    <a:pt x="1088459" y="1069565"/>
                  </a:lnTo>
                  <a:lnTo>
                    <a:pt x="1091215" y="1060861"/>
                  </a:lnTo>
                  <a:lnTo>
                    <a:pt x="1087833" y="1051649"/>
                  </a:lnTo>
                  <a:lnTo>
                    <a:pt x="1082607" y="1058093"/>
                  </a:lnTo>
                  <a:lnTo>
                    <a:pt x="1081936" y="1065582"/>
                  </a:lnTo>
                  <a:lnTo>
                    <a:pt x="1064379" y="1086099"/>
                  </a:lnTo>
                  <a:lnTo>
                    <a:pt x="1060356" y="1079788"/>
                  </a:lnTo>
                  <a:lnTo>
                    <a:pt x="1057552" y="1088085"/>
                  </a:lnTo>
                  <a:lnTo>
                    <a:pt x="1048017" y="1085069"/>
                  </a:lnTo>
                  <a:lnTo>
                    <a:pt x="1048660" y="1071494"/>
                  </a:lnTo>
                  <a:lnTo>
                    <a:pt x="1043231" y="1067580"/>
                  </a:lnTo>
                  <a:lnTo>
                    <a:pt x="1040339" y="1072053"/>
                  </a:lnTo>
                  <a:lnTo>
                    <a:pt x="1044666" y="1078834"/>
                  </a:lnTo>
                  <a:lnTo>
                    <a:pt x="1040629" y="1087684"/>
                  </a:lnTo>
                  <a:lnTo>
                    <a:pt x="1031978" y="1091213"/>
                  </a:lnTo>
                  <a:lnTo>
                    <a:pt x="1027755" y="1079864"/>
                  </a:lnTo>
                  <a:lnTo>
                    <a:pt x="1020682" y="1077911"/>
                  </a:lnTo>
                  <a:lnTo>
                    <a:pt x="1018719" y="1081763"/>
                  </a:lnTo>
                  <a:lnTo>
                    <a:pt x="1024934" y="1088901"/>
                  </a:lnTo>
                  <a:lnTo>
                    <a:pt x="1010101" y="1096267"/>
                  </a:lnTo>
                  <a:lnTo>
                    <a:pt x="1018617" y="1100388"/>
                  </a:lnTo>
                  <a:lnTo>
                    <a:pt x="1018079" y="1104861"/>
                  </a:lnTo>
                  <a:lnTo>
                    <a:pt x="1011169" y="1100257"/>
                  </a:lnTo>
                  <a:lnTo>
                    <a:pt x="999578" y="1107372"/>
                  </a:lnTo>
                  <a:lnTo>
                    <a:pt x="980180" y="1103497"/>
                  </a:lnTo>
                  <a:lnTo>
                    <a:pt x="969458" y="1107605"/>
                  </a:lnTo>
                  <a:lnTo>
                    <a:pt x="967770" y="1111864"/>
                  </a:lnTo>
                  <a:lnTo>
                    <a:pt x="955632" y="1114895"/>
                  </a:lnTo>
                  <a:lnTo>
                    <a:pt x="947838" y="1111472"/>
                  </a:lnTo>
                  <a:lnTo>
                    <a:pt x="947515" y="1098419"/>
                  </a:lnTo>
                  <a:lnTo>
                    <a:pt x="956407" y="1095954"/>
                  </a:lnTo>
                  <a:lnTo>
                    <a:pt x="965478" y="1082042"/>
                  </a:lnTo>
                  <a:lnTo>
                    <a:pt x="973604" y="1083201"/>
                  </a:lnTo>
                  <a:lnTo>
                    <a:pt x="992807" y="1076445"/>
                  </a:lnTo>
                  <a:lnTo>
                    <a:pt x="1006838" y="1078565"/>
                  </a:lnTo>
                  <a:lnTo>
                    <a:pt x="1010465" y="1089098"/>
                  </a:lnTo>
                  <a:lnTo>
                    <a:pt x="1015710" y="1082770"/>
                  </a:lnTo>
                  <a:lnTo>
                    <a:pt x="1016261" y="1074490"/>
                  </a:lnTo>
                  <a:lnTo>
                    <a:pt x="1024919" y="1072159"/>
                  </a:lnTo>
                  <a:lnTo>
                    <a:pt x="1033578" y="1073606"/>
                  </a:lnTo>
                  <a:lnTo>
                    <a:pt x="1048059" y="1057715"/>
                  </a:lnTo>
                  <a:lnTo>
                    <a:pt x="1063352" y="1043789"/>
                  </a:lnTo>
                  <a:lnTo>
                    <a:pt x="1082164" y="1032218"/>
                  </a:lnTo>
                  <a:lnTo>
                    <a:pt x="1102604" y="1028726"/>
                  </a:lnTo>
                  <a:lnTo>
                    <a:pt x="1110291" y="1032830"/>
                  </a:lnTo>
                  <a:lnTo>
                    <a:pt x="1118743" y="1029810"/>
                  </a:lnTo>
                  <a:lnTo>
                    <a:pt x="1120025" y="1036044"/>
                  </a:lnTo>
                  <a:lnTo>
                    <a:pt x="1114747" y="1042155"/>
                  </a:lnTo>
                  <a:lnTo>
                    <a:pt x="1118852" y="1048011"/>
                  </a:lnTo>
                  <a:lnTo>
                    <a:pt x="1121404" y="1040017"/>
                  </a:lnTo>
                  <a:lnTo>
                    <a:pt x="1131302" y="1040554"/>
                  </a:lnTo>
                  <a:lnTo>
                    <a:pt x="1133347" y="1046117"/>
                  </a:lnTo>
                  <a:lnTo>
                    <a:pt x="1139175" y="1048747"/>
                  </a:lnTo>
                  <a:lnTo>
                    <a:pt x="1140177" y="1042438"/>
                  </a:lnTo>
                  <a:lnTo>
                    <a:pt x="1130885" y="1035577"/>
                  </a:lnTo>
                  <a:lnTo>
                    <a:pt x="1130535" y="1031745"/>
                  </a:lnTo>
                  <a:lnTo>
                    <a:pt x="1139409" y="1015083"/>
                  </a:lnTo>
                  <a:lnTo>
                    <a:pt x="1149529" y="1006125"/>
                  </a:lnTo>
                  <a:lnTo>
                    <a:pt x="1162612" y="997865"/>
                  </a:lnTo>
                  <a:lnTo>
                    <a:pt x="1182434" y="991436"/>
                  </a:lnTo>
                  <a:lnTo>
                    <a:pt x="1197436" y="980580"/>
                  </a:lnTo>
                  <a:lnTo>
                    <a:pt x="1203492" y="985744"/>
                  </a:lnTo>
                  <a:lnTo>
                    <a:pt x="1208985" y="984412"/>
                  </a:lnTo>
                  <a:lnTo>
                    <a:pt x="1207537" y="976331"/>
                  </a:lnTo>
                  <a:lnTo>
                    <a:pt x="1209916" y="969014"/>
                  </a:lnTo>
                  <a:lnTo>
                    <a:pt x="1221767" y="954312"/>
                  </a:lnTo>
                  <a:lnTo>
                    <a:pt x="1236786" y="945516"/>
                  </a:lnTo>
                  <a:lnTo>
                    <a:pt x="1249186" y="933017"/>
                  </a:lnTo>
                  <a:lnTo>
                    <a:pt x="1249233" y="925469"/>
                  </a:lnTo>
                  <a:lnTo>
                    <a:pt x="1262578" y="872971"/>
                  </a:lnTo>
                  <a:lnTo>
                    <a:pt x="1277303" y="859794"/>
                  </a:lnTo>
                  <a:lnTo>
                    <a:pt x="1276624" y="848415"/>
                  </a:lnTo>
                  <a:lnTo>
                    <a:pt x="1242800" y="861810"/>
                  </a:lnTo>
                  <a:lnTo>
                    <a:pt x="1232710" y="858978"/>
                  </a:lnTo>
                  <a:lnTo>
                    <a:pt x="1230846" y="851992"/>
                  </a:lnTo>
                  <a:lnTo>
                    <a:pt x="1225354" y="848428"/>
                  </a:lnTo>
                  <a:lnTo>
                    <a:pt x="1224176" y="840745"/>
                  </a:lnTo>
                  <a:lnTo>
                    <a:pt x="1218647" y="843591"/>
                  </a:lnTo>
                  <a:lnTo>
                    <a:pt x="1214175" y="854861"/>
                  </a:lnTo>
                  <a:lnTo>
                    <a:pt x="1218300" y="870040"/>
                  </a:lnTo>
                  <a:lnTo>
                    <a:pt x="1210831" y="875705"/>
                  </a:lnTo>
                  <a:lnTo>
                    <a:pt x="1205029" y="872822"/>
                  </a:lnTo>
                  <a:lnTo>
                    <a:pt x="1195942" y="848354"/>
                  </a:lnTo>
                  <a:lnTo>
                    <a:pt x="1189378" y="835865"/>
                  </a:lnTo>
                  <a:lnTo>
                    <a:pt x="1185354" y="835398"/>
                  </a:lnTo>
                  <a:lnTo>
                    <a:pt x="1181656" y="843681"/>
                  </a:lnTo>
                  <a:lnTo>
                    <a:pt x="1178016" y="844764"/>
                  </a:lnTo>
                  <a:lnTo>
                    <a:pt x="1173687" y="837038"/>
                  </a:lnTo>
                  <a:lnTo>
                    <a:pt x="1167500" y="835137"/>
                  </a:lnTo>
                  <a:lnTo>
                    <a:pt x="1166084" y="823198"/>
                  </a:lnTo>
                  <a:lnTo>
                    <a:pt x="1145662" y="833830"/>
                  </a:lnTo>
                  <a:lnTo>
                    <a:pt x="1127501" y="840827"/>
                  </a:lnTo>
                  <a:lnTo>
                    <a:pt x="1125415" y="845853"/>
                  </a:lnTo>
                  <a:lnTo>
                    <a:pt x="1110983" y="851748"/>
                  </a:lnTo>
                  <a:lnTo>
                    <a:pt x="1105490" y="843696"/>
                  </a:lnTo>
                  <a:lnTo>
                    <a:pt x="1112666" y="836396"/>
                  </a:lnTo>
                  <a:lnTo>
                    <a:pt x="1113444" y="816721"/>
                  </a:lnTo>
                  <a:lnTo>
                    <a:pt x="1112165" y="795590"/>
                  </a:lnTo>
                  <a:lnTo>
                    <a:pt x="1122092" y="788315"/>
                  </a:lnTo>
                  <a:lnTo>
                    <a:pt x="1117535" y="770126"/>
                  </a:lnTo>
                  <a:lnTo>
                    <a:pt x="1112872" y="759516"/>
                  </a:lnTo>
                  <a:lnTo>
                    <a:pt x="1110250" y="744633"/>
                  </a:lnTo>
                  <a:lnTo>
                    <a:pt x="1104015" y="737555"/>
                  </a:lnTo>
                  <a:lnTo>
                    <a:pt x="1100222" y="749535"/>
                  </a:lnTo>
                  <a:lnTo>
                    <a:pt x="1091127" y="750736"/>
                  </a:lnTo>
                  <a:lnTo>
                    <a:pt x="1075962" y="756226"/>
                  </a:lnTo>
                  <a:lnTo>
                    <a:pt x="1058722" y="756672"/>
                  </a:lnTo>
                  <a:lnTo>
                    <a:pt x="1049789" y="754303"/>
                  </a:lnTo>
                  <a:lnTo>
                    <a:pt x="1042779" y="748806"/>
                  </a:lnTo>
                  <a:lnTo>
                    <a:pt x="1043850" y="737898"/>
                  </a:lnTo>
                  <a:lnTo>
                    <a:pt x="1037871" y="733331"/>
                  </a:lnTo>
                  <a:lnTo>
                    <a:pt x="1030296" y="716548"/>
                  </a:lnTo>
                  <a:lnTo>
                    <a:pt x="1022156" y="711886"/>
                  </a:lnTo>
                  <a:lnTo>
                    <a:pt x="1015289" y="693614"/>
                  </a:lnTo>
                  <a:lnTo>
                    <a:pt x="1023600" y="687602"/>
                  </a:lnTo>
                  <a:lnTo>
                    <a:pt x="1027749" y="674222"/>
                  </a:lnTo>
                  <a:lnTo>
                    <a:pt x="1021985" y="676142"/>
                  </a:lnTo>
                  <a:lnTo>
                    <a:pt x="1022981" y="667508"/>
                  </a:lnTo>
                  <a:lnTo>
                    <a:pt x="1026874" y="660993"/>
                  </a:lnTo>
                  <a:lnTo>
                    <a:pt x="1021594" y="653397"/>
                  </a:lnTo>
                  <a:lnTo>
                    <a:pt x="1019535" y="659895"/>
                  </a:lnTo>
                  <a:lnTo>
                    <a:pt x="1012102" y="655675"/>
                  </a:lnTo>
                  <a:lnTo>
                    <a:pt x="1013419" y="644027"/>
                  </a:lnTo>
                  <a:lnTo>
                    <a:pt x="1007578" y="641264"/>
                  </a:lnTo>
                  <a:lnTo>
                    <a:pt x="1005887" y="632824"/>
                  </a:lnTo>
                  <a:lnTo>
                    <a:pt x="1008098" y="623286"/>
                  </a:lnTo>
                  <a:lnTo>
                    <a:pt x="1001053" y="626398"/>
                  </a:lnTo>
                  <a:lnTo>
                    <a:pt x="1001996" y="616972"/>
                  </a:lnTo>
                  <a:lnTo>
                    <a:pt x="1009933" y="616363"/>
                  </a:lnTo>
                  <a:lnTo>
                    <a:pt x="1006081" y="604759"/>
                  </a:lnTo>
                  <a:lnTo>
                    <a:pt x="1016943" y="606301"/>
                  </a:lnTo>
                  <a:lnTo>
                    <a:pt x="1019575" y="593776"/>
                  </a:lnTo>
                  <a:lnTo>
                    <a:pt x="1023920" y="585842"/>
                  </a:lnTo>
                  <a:lnTo>
                    <a:pt x="1048970" y="562912"/>
                  </a:lnTo>
                  <a:lnTo>
                    <a:pt x="1054630" y="555594"/>
                  </a:lnTo>
                  <a:lnTo>
                    <a:pt x="1057207" y="557634"/>
                  </a:lnTo>
                  <a:lnTo>
                    <a:pt x="1057767" y="545858"/>
                  </a:lnTo>
                  <a:lnTo>
                    <a:pt x="1068920" y="527717"/>
                  </a:lnTo>
                  <a:lnTo>
                    <a:pt x="1076708" y="521164"/>
                  </a:lnTo>
                  <a:lnTo>
                    <a:pt x="1089089" y="520028"/>
                  </a:lnTo>
                  <a:lnTo>
                    <a:pt x="1097607" y="525008"/>
                  </a:lnTo>
                  <a:lnTo>
                    <a:pt x="1108357" y="539111"/>
                  </a:lnTo>
                  <a:lnTo>
                    <a:pt x="1116968" y="539048"/>
                  </a:lnTo>
                  <a:lnTo>
                    <a:pt x="1130373" y="529442"/>
                  </a:lnTo>
                  <a:lnTo>
                    <a:pt x="1144915" y="513859"/>
                  </a:lnTo>
                  <a:lnTo>
                    <a:pt x="1151144" y="512918"/>
                  </a:lnTo>
                  <a:lnTo>
                    <a:pt x="1151951" y="517605"/>
                  </a:lnTo>
                  <a:lnTo>
                    <a:pt x="1166183" y="519719"/>
                  </a:lnTo>
                  <a:lnTo>
                    <a:pt x="1179289" y="517779"/>
                  </a:lnTo>
                  <a:lnTo>
                    <a:pt x="1192967" y="501046"/>
                  </a:lnTo>
                  <a:lnTo>
                    <a:pt x="1193560" y="496576"/>
                  </a:lnTo>
                  <a:lnTo>
                    <a:pt x="1190319" y="478702"/>
                  </a:lnTo>
                  <a:lnTo>
                    <a:pt x="1191037" y="468564"/>
                  </a:lnTo>
                  <a:lnTo>
                    <a:pt x="1184002" y="456597"/>
                  </a:lnTo>
                  <a:lnTo>
                    <a:pt x="1182115" y="446851"/>
                  </a:lnTo>
                  <a:lnTo>
                    <a:pt x="1190377" y="450660"/>
                  </a:lnTo>
                  <a:lnTo>
                    <a:pt x="1199575" y="443950"/>
                  </a:lnTo>
                  <a:lnTo>
                    <a:pt x="1201043" y="436572"/>
                  </a:lnTo>
                  <a:lnTo>
                    <a:pt x="1192476" y="421397"/>
                  </a:lnTo>
                  <a:lnTo>
                    <a:pt x="1183225" y="431085"/>
                  </a:lnTo>
                  <a:lnTo>
                    <a:pt x="1176218" y="428175"/>
                  </a:lnTo>
                  <a:lnTo>
                    <a:pt x="1168533" y="433106"/>
                  </a:lnTo>
                  <a:lnTo>
                    <a:pt x="1160543" y="433408"/>
                  </a:lnTo>
                  <a:lnTo>
                    <a:pt x="1158007" y="437193"/>
                  </a:lnTo>
                  <a:lnTo>
                    <a:pt x="1148170" y="441722"/>
                  </a:lnTo>
                  <a:lnTo>
                    <a:pt x="1143848" y="451296"/>
                  </a:lnTo>
                  <a:lnTo>
                    <a:pt x="1138702" y="454644"/>
                  </a:lnTo>
                  <a:lnTo>
                    <a:pt x="1138576" y="442445"/>
                  </a:lnTo>
                  <a:lnTo>
                    <a:pt x="1133599" y="438953"/>
                  </a:lnTo>
                  <a:lnTo>
                    <a:pt x="1128213" y="447563"/>
                  </a:lnTo>
                  <a:lnTo>
                    <a:pt x="1126738" y="442741"/>
                  </a:lnTo>
                  <a:lnTo>
                    <a:pt x="1117885" y="434343"/>
                  </a:lnTo>
                  <a:lnTo>
                    <a:pt x="1097383" y="430995"/>
                  </a:lnTo>
                  <a:lnTo>
                    <a:pt x="1081394" y="435580"/>
                  </a:lnTo>
                  <a:lnTo>
                    <a:pt x="1075623" y="435593"/>
                  </a:lnTo>
                  <a:lnTo>
                    <a:pt x="1064636" y="428783"/>
                  </a:lnTo>
                  <a:lnTo>
                    <a:pt x="1043330" y="418919"/>
                  </a:lnTo>
                  <a:lnTo>
                    <a:pt x="1038400" y="413615"/>
                  </a:lnTo>
                  <a:lnTo>
                    <a:pt x="1037196" y="406430"/>
                  </a:lnTo>
                  <a:lnTo>
                    <a:pt x="1041248" y="397717"/>
                  </a:lnTo>
                  <a:lnTo>
                    <a:pt x="1035049" y="388265"/>
                  </a:lnTo>
                  <a:lnTo>
                    <a:pt x="1038483" y="380194"/>
                  </a:lnTo>
                  <a:lnTo>
                    <a:pt x="1044387" y="376898"/>
                  </a:lnTo>
                  <a:lnTo>
                    <a:pt x="1045207" y="365942"/>
                  </a:lnTo>
                  <a:lnTo>
                    <a:pt x="1037413" y="364193"/>
                  </a:lnTo>
                  <a:lnTo>
                    <a:pt x="1031672" y="359806"/>
                  </a:lnTo>
                  <a:lnTo>
                    <a:pt x="1019705" y="354699"/>
                  </a:lnTo>
                  <a:lnTo>
                    <a:pt x="1014490" y="347670"/>
                  </a:lnTo>
                  <a:lnTo>
                    <a:pt x="1005852" y="339777"/>
                  </a:lnTo>
                  <a:lnTo>
                    <a:pt x="1006657" y="332643"/>
                  </a:lnTo>
                  <a:lnTo>
                    <a:pt x="1024311" y="327294"/>
                  </a:lnTo>
                  <a:lnTo>
                    <a:pt x="1047281" y="316494"/>
                  </a:lnTo>
                  <a:lnTo>
                    <a:pt x="1062839" y="310379"/>
                  </a:lnTo>
                  <a:lnTo>
                    <a:pt x="1069455" y="317176"/>
                  </a:lnTo>
                  <a:lnTo>
                    <a:pt x="1077118" y="319952"/>
                  </a:lnTo>
                  <a:lnTo>
                    <a:pt x="1080440" y="313001"/>
                  </a:lnTo>
                  <a:lnTo>
                    <a:pt x="1075921" y="310902"/>
                  </a:lnTo>
                  <a:lnTo>
                    <a:pt x="1076795" y="304586"/>
                  </a:lnTo>
                  <a:lnTo>
                    <a:pt x="1097658" y="298205"/>
                  </a:lnTo>
                  <a:lnTo>
                    <a:pt x="1120207" y="294604"/>
                  </a:lnTo>
                  <a:lnTo>
                    <a:pt x="1131668" y="295972"/>
                  </a:lnTo>
                  <a:lnTo>
                    <a:pt x="1137389" y="299664"/>
                  </a:lnTo>
                  <a:lnTo>
                    <a:pt x="1132151" y="310120"/>
                  </a:lnTo>
                  <a:lnTo>
                    <a:pt x="1131946" y="318065"/>
                  </a:lnTo>
                  <a:lnTo>
                    <a:pt x="1128561" y="323157"/>
                  </a:lnTo>
                  <a:lnTo>
                    <a:pt x="1131012" y="332725"/>
                  </a:lnTo>
                  <a:lnTo>
                    <a:pt x="1138781" y="332580"/>
                  </a:lnTo>
                  <a:lnTo>
                    <a:pt x="1147994" y="335685"/>
                  </a:lnTo>
                  <a:lnTo>
                    <a:pt x="1159281" y="335666"/>
                  </a:lnTo>
                  <a:lnTo>
                    <a:pt x="1161903" y="339504"/>
                  </a:lnTo>
                  <a:lnTo>
                    <a:pt x="1169024" y="341398"/>
                  </a:lnTo>
                  <a:lnTo>
                    <a:pt x="1175875" y="339055"/>
                  </a:lnTo>
                  <a:lnTo>
                    <a:pt x="1183613" y="344014"/>
                  </a:lnTo>
                  <a:lnTo>
                    <a:pt x="1193769" y="330377"/>
                  </a:lnTo>
                  <a:lnTo>
                    <a:pt x="1199574" y="330452"/>
                  </a:lnTo>
                  <a:lnTo>
                    <a:pt x="1203060" y="333964"/>
                  </a:lnTo>
                  <a:lnTo>
                    <a:pt x="1206193" y="325712"/>
                  </a:lnTo>
                  <a:lnTo>
                    <a:pt x="1195866" y="320097"/>
                  </a:lnTo>
                  <a:lnTo>
                    <a:pt x="1184931" y="321888"/>
                  </a:lnTo>
                  <a:lnTo>
                    <a:pt x="1187638" y="310949"/>
                  </a:lnTo>
                  <a:lnTo>
                    <a:pt x="1181306" y="297887"/>
                  </a:lnTo>
                  <a:lnTo>
                    <a:pt x="1173060" y="292810"/>
                  </a:lnTo>
                  <a:lnTo>
                    <a:pt x="1172139" y="281691"/>
                  </a:lnTo>
                  <a:lnTo>
                    <a:pt x="1179407" y="280199"/>
                  </a:lnTo>
                  <a:lnTo>
                    <a:pt x="1186533" y="292261"/>
                  </a:lnTo>
                  <a:lnTo>
                    <a:pt x="1183619" y="300511"/>
                  </a:lnTo>
                  <a:lnTo>
                    <a:pt x="1186896" y="307813"/>
                  </a:lnTo>
                  <a:lnTo>
                    <a:pt x="1195103" y="316963"/>
                  </a:lnTo>
                  <a:lnTo>
                    <a:pt x="1198507" y="309144"/>
                  </a:lnTo>
                  <a:lnTo>
                    <a:pt x="1189448" y="296858"/>
                  </a:lnTo>
                  <a:lnTo>
                    <a:pt x="1196843" y="278320"/>
                  </a:lnTo>
                  <a:lnTo>
                    <a:pt x="1193698" y="274456"/>
                  </a:lnTo>
                  <a:lnTo>
                    <a:pt x="1182751" y="276942"/>
                  </a:lnTo>
                  <a:lnTo>
                    <a:pt x="1172309" y="274153"/>
                  </a:lnTo>
                  <a:lnTo>
                    <a:pt x="1171249" y="270577"/>
                  </a:lnTo>
                  <a:lnTo>
                    <a:pt x="1165335" y="273012"/>
                  </a:lnTo>
                  <a:lnTo>
                    <a:pt x="1144582" y="261106"/>
                  </a:lnTo>
                  <a:lnTo>
                    <a:pt x="1145660" y="252580"/>
                  </a:lnTo>
                  <a:lnTo>
                    <a:pt x="1142480" y="232677"/>
                  </a:lnTo>
                  <a:lnTo>
                    <a:pt x="1138525" y="224747"/>
                  </a:lnTo>
                  <a:lnTo>
                    <a:pt x="1131313" y="217321"/>
                  </a:lnTo>
                  <a:lnTo>
                    <a:pt x="1117685" y="197952"/>
                  </a:lnTo>
                  <a:lnTo>
                    <a:pt x="1111317" y="190199"/>
                  </a:lnTo>
                  <a:lnTo>
                    <a:pt x="1104015" y="187157"/>
                  </a:lnTo>
                  <a:lnTo>
                    <a:pt x="1095069" y="173829"/>
                  </a:lnTo>
                  <a:lnTo>
                    <a:pt x="1085498" y="165239"/>
                  </a:lnTo>
                  <a:lnTo>
                    <a:pt x="1085442" y="162940"/>
                  </a:lnTo>
                  <a:lnTo>
                    <a:pt x="1094335" y="161493"/>
                  </a:lnTo>
                  <a:lnTo>
                    <a:pt x="1100220" y="152134"/>
                  </a:lnTo>
                  <a:lnTo>
                    <a:pt x="1104905" y="131885"/>
                  </a:lnTo>
                  <a:lnTo>
                    <a:pt x="1126283" y="137900"/>
                  </a:lnTo>
                  <a:lnTo>
                    <a:pt x="1153493" y="138295"/>
                  </a:lnTo>
                  <a:lnTo>
                    <a:pt x="1161001" y="135910"/>
                  </a:lnTo>
                  <a:lnTo>
                    <a:pt x="1173649" y="127632"/>
                  </a:lnTo>
                  <a:lnTo>
                    <a:pt x="1186566" y="113702"/>
                  </a:lnTo>
                  <a:lnTo>
                    <a:pt x="1191307" y="98375"/>
                  </a:lnTo>
                  <a:lnTo>
                    <a:pt x="1197847" y="85606"/>
                  </a:lnTo>
                  <a:lnTo>
                    <a:pt x="1208473" y="75736"/>
                  </a:lnTo>
                  <a:lnTo>
                    <a:pt x="1213525" y="67947"/>
                  </a:lnTo>
                  <a:lnTo>
                    <a:pt x="1226325" y="56115"/>
                  </a:lnTo>
                  <a:lnTo>
                    <a:pt x="1227440" y="60004"/>
                  </a:lnTo>
                  <a:lnTo>
                    <a:pt x="1236225" y="62398"/>
                  </a:lnTo>
                  <a:lnTo>
                    <a:pt x="1250204" y="57266"/>
                  </a:lnTo>
                  <a:lnTo>
                    <a:pt x="1259302" y="51036"/>
                  </a:lnTo>
                  <a:lnTo>
                    <a:pt x="1281357" y="30773"/>
                  </a:lnTo>
                  <a:lnTo>
                    <a:pt x="1288745" y="30502"/>
                  </a:lnTo>
                  <a:lnTo>
                    <a:pt x="1289134" y="33870"/>
                  </a:lnTo>
                  <a:lnTo>
                    <a:pt x="1296811" y="32113"/>
                  </a:lnTo>
                  <a:lnTo>
                    <a:pt x="1304011" y="33592"/>
                  </a:lnTo>
                  <a:lnTo>
                    <a:pt x="1318591" y="32040"/>
                  </a:lnTo>
                  <a:lnTo>
                    <a:pt x="1333445" y="23381"/>
                  </a:lnTo>
                  <a:lnTo>
                    <a:pt x="1348772" y="3988"/>
                  </a:lnTo>
                  <a:lnTo>
                    <a:pt x="1354612" y="0"/>
                  </a:lnTo>
                  <a:lnTo>
                    <a:pt x="1355344" y="3717"/>
                  </a:lnTo>
                  <a:lnTo>
                    <a:pt x="1375938" y="13411"/>
                  </a:lnTo>
                  <a:lnTo>
                    <a:pt x="1377362" y="19357"/>
                  </a:lnTo>
                  <a:lnTo>
                    <a:pt x="1369584" y="26638"/>
                  </a:lnTo>
                  <a:lnTo>
                    <a:pt x="1366189" y="26805"/>
                  </a:lnTo>
                  <a:lnTo>
                    <a:pt x="1365700" y="37068"/>
                  </a:lnTo>
                  <a:lnTo>
                    <a:pt x="1376693" y="34379"/>
                  </a:lnTo>
                  <a:lnTo>
                    <a:pt x="1377609" y="28916"/>
                  </a:lnTo>
                  <a:lnTo>
                    <a:pt x="1382741" y="24036"/>
                  </a:lnTo>
                  <a:lnTo>
                    <a:pt x="1384221" y="27045"/>
                  </a:lnTo>
                  <a:lnTo>
                    <a:pt x="1388380" y="15499"/>
                  </a:lnTo>
                  <a:lnTo>
                    <a:pt x="1398512" y="26564"/>
                  </a:lnTo>
                  <a:lnTo>
                    <a:pt x="1396442" y="34559"/>
                  </a:lnTo>
                  <a:lnTo>
                    <a:pt x="1403020" y="37010"/>
                  </a:lnTo>
                  <a:lnTo>
                    <a:pt x="1406762" y="41913"/>
                  </a:lnTo>
                  <a:lnTo>
                    <a:pt x="1412791" y="34388"/>
                  </a:lnTo>
                  <a:lnTo>
                    <a:pt x="1422970" y="34283"/>
                  </a:lnTo>
                  <a:lnTo>
                    <a:pt x="1428794" y="31834"/>
                  </a:lnTo>
                  <a:lnTo>
                    <a:pt x="1443563" y="34605"/>
                  </a:lnTo>
                  <a:lnTo>
                    <a:pt x="1451087" y="37589"/>
                  </a:lnTo>
                  <a:lnTo>
                    <a:pt x="1447338" y="53364"/>
                  </a:lnTo>
                  <a:lnTo>
                    <a:pt x="1461333" y="57433"/>
                  </a:lnTo>
                  <a:lnTo>
                    <a:pt x="1462367" y="61476"/>
                  </a:lnTo>
                  <a:lnTo>
                    <a:pt x="1476126" y="68359"/>
                  </a:lnTo>
                  <a:lnTo>
                    <a:pt x="1476213" y="65046"/>
                  </a:lnTo>
                  <a:lnTo>
                    <a:pt x="1485993" y="60479"/>
                  </a:lnTo>
                  <a:lnTo>
                    <a:pt x="1495453" y="60641"/>
                  </a:lnTo>
                  <a:lnTo>
                    <a:pt x="1495672" y="64316"/>
                  </a:lnTo>
                  <a:lnTo>
                    <a:pt x="1501187" y="64537"/>
                  </a:lnTo>
                  <a:lnTo>
                    <a:pt x="1506784" y="59215"/>
                  </a:lnTo>
                  <a:lnTo>
                    <a:pt x="1516198" y="58148"/>
                  </a:lnTo>
                  <a:lnTo>
                    <a:pt x="1522922" y="60085"/>
                  </a:lnTo>
                  <a:lnTo>
                    <a:pt x="1532253" y="65186"/>
                  </a:lnTo>
                  <a:lnTo>
                    <a:pt x="1536423" y="63873"/>
                  </a:lnTo>
                  <a:lnTo>
                    <a:pt x="1542863" y="71272"/>
                  </a:lnTo>
                  <a:lnTo>
                    <a:pt x="1546167" y="68136"/>
                  </a:lnTo>
                  <a:lnTo>
                    <a:pt x="1551947" y="70008"/>
                  </a:lnTo>
                  <a:close/>
                  <a:moveTo>
                    <a:pt x="1423088" y="913093"/>
                  </a:moveTo>
                  <a:lnTo>
                    <a:pt x="1422847" y="916100"/>
                  </a:lnTo>
                  <a:lnTo>
                    <a:pt x="1410444" y="911375"/>
                  </a:lnTo>
                  <a:lnTo>
                    <a:pt x="1419627" y="893848"/>
                  </a:lnTo>
                  <a:lnTo>
                    <a:pt x="1427700" y="892455"/>
                  </a:lnTo>
                  <a:lnTo>
                    <a:pt x="1433360" y="876334"/>
                  </a:lnTo>
                  <a:lnTo>
                    <a:pt x="1439298" y="890689"/>
                  </a:lnTo>
                  <a:lnTo>
                    <a:pt x="1444424" y="885829"/>
                  </a:lnTo>
                  <a:lnTo>
                    <a:pt x="1454204" y="893764"/>
                  </a:lnTo>
                  <a:lnTo>
                    <a:pt x="1454191" y="904677"/>
                  </a:lnTo>
                  <a:lnTo>
                    <a:pt x="1439775" y="906122"/>
                  </a:lnTo>
                  <a:lnTo>
                    <a:pt x="1433408" y="910959"/>
                  </a:lnTo>
                  <a:close/>
                  <a:moveTo>
                    <a:pt x="1385273" y="945757"/>
                  </a:moveTo>
                  <a:lnTo>
                    <a:pt x="1395939" y="937018"/>
                  </a:lnTo>
                  <a:lnTo>
                    <a:pt x="1386594" y="934882"/>
                  </a:lnTo>
                  <a:lnTo>
                    <a:pt x="1386624" y="926980"/>
                  </a:lnTo>
                  <a:lnTo>
                    <a:pt x="1394529" y="921928"/>
                  </a:lnTo>
                  <a:lnTo>
                    <a:pt x="1400006" y="925828"/>
                  </a:lnTo>
                  <a:lnTo>
                    <a:pt x="1400618" y="933744"/>
                  </a:lnTo>
                  <a:lnTo>
                    <a:pt x="1403929" y="928551"/>
                  </a:lnTo>
                  <a:lnTo>
                    <a:pt x="1404384" y="916895"/>
                  </a:lnTo>
                  <a:lnTo>
                    <a:pt x="1411027" y="922300"/>
                  </a:lnTo>
                  <a:lnTo>
                    <a:pt x="1412360" y="914799"/>
                  </a:lnTo>
                  <a:lnTo>
                    <a:pt x="1418232" y="919417"/>
                  </a:lnTo>
                  <a:lnTo>
                    <a:pt x="1425380" y="919521"/>
                  </a:lnTo>
                  <a:lnTo>
                    <a:pt x="1430985" y="915450"/>
                  </a:lnTo>
                  <a:lnTo>
                    <a:pt x="1440053" y="922680"/>
                  </a:lnTo>
                  <a:lnTo>
                    <a:pt x="1439912" y="942618"/>
                  </a:lnTo>
                  <a:lnTo>
                    <a:pt x="1451542" y="941168"/>
                  </a:lnTo>
                  <a:lnTo>
                    <a:pt x="1443858" y="954303"/>
                  </a:lnTo>
                  <a:lnTo>
                    <a:pt x="1429817" y="948920"/>
                  </a:lnTo>
                  <a:lnTo>
                    <a:pt x="1434965" y="957624"/>
                  </a:lnTo>
                  <a:lnTo>
                    <a:pt x="1430854" y="964729"/>
                  </a:lnTo>
                  <a:lnTo>
                    <a:pt x="1423618" y="961256"/>
                  </a:lnTo>
                  <a:lnTo>
                    <a:pt x="1423230" y="974789"/>
                  </a:lnTo>
                  <a:lnTo>
                    <a:pt x="1411991" y="978370"/>
                  </a:lnTo>
                  <a:lnTo>
                    <a:pt x="1408218" y="983939"/>
                  </a:lnTo>
                  <a:lnTo>
                    <a:pt x="1401405" y="978530"/>
                  </a:lnTo>
                  <a:lnTo>
                    <a:pt x="1393718" y="992636"/>
                  </a:lnTo>
                  <a:lnTo>
                    <a:pt x="1387947" y="993986"/>
                  </a:lnTo>
                  <a:lnTo>
                    <a:pt x="1381613" y="1000194"/>
                  </a:lnTo>
                  <a:lnTo>
                    <a:pt x="1379837" y="984720"/>
                  </a:lnTo>
                  <a:lnTo>
                    <a:pt x="1370985" y="992703"/>
                  </a:lnTo>
                  <a:lnTo>
                    <a:pt x="1370747" y="987805"/>
                  </a:lnTo>
                  <a:lnTo>
                    <a:pt x="1363173" y="982638"/>
                  </a:lnTo>
                  <a:lnTo>
                    <a:pt x="1363094" y="968713"/>
                  </a:lnTo>
                  <a:lnTo>
                    <a:pt x="1355831" y="962778"/>
                  </a:lnTo>
                  <a:lnTo>
                    <a:pt x="1360715" y="946791"/>
                  </a:lnTo>
                  <a:lnTo>
                    <a:pt x="1375716" y="937176"/>
                  </a:lnTo>
                  <a:lnTo>
                    <a:pt x="1384695" y="938213"/>
                  </a:lnTo>
                  <a:close/>
                  <a:moveTo>
                    <a:pt x="1361748" y="1009292"/>
                  </a:moveTo>
                  <a:lnTo>
                    <a:pt x="1353348" y="1022874"/>
                  </a:lnTo>
                  <a:lnTo>
                    <a:pt x="1350958" y="1020517"/>
                  </a:lnTo>
                  <a:close/>
                  <a:moveTo>
                    <a:pt x="1317816" y="1053886"/>
                  </a:moveTo>
                  <a:lnTo>
                    <a:pt x="1323857" y="1054962"/>
                  </a:lnTo>
                  <a:lnTo>
                    <a:pt x="1321001" y="1069100"/>
                  </a:lnTo>
                  <a:lnTo>
                    <a:pt x="1310987" y="1066667"/>
                  </a:lnTo>
                  <a:lnTo>
                    <a:pt x="1309583" y="1061697"/>
                  </a:lnTo>
                  <a:close/>
                  <a:moveTo>
                    <a:pt x="1150119" y="1083365"/>
                  </a:moveTo>
                  <a:lnTo>
                    <a:pt x="1146039" y="1097615"/>
                  </a:lnTo>
                  <a:lnTo>
                    <a:pt x="1132612" y="1108062"/>
                  </a:lnTo>
                  <a:lnTo>
                    <a:pt x="1140632" y="1090533"/>
                  </a:lnTo>
                  <a:lnTo>
                    <a:pt x="1144448" y="1092888"/>
                  </a:lnTo>
                  <a:close/>
                  <a:moveTo>
                    <a:pt x="1126417" y="1075128"/>
                  </a:moveTo>
                  <a:lnTo>
                    <a:pt x="1133606" y="1076045"/>
                  </a:lnTo>
                  <a:lnTo>
                    <a:pt x="1132455" y="1083465"/>
                  </a:lnTo>
                  <a:lnTo>
                    <a:pt x="1124188" y="1090731"/>
                  </a:lnTo>
                  <a:lnTo>
                    <a:pt x="1118543" y="1084320"/>
                  </a:lnTo>
                  <a:lnTo>
                    <a:pt x="1113820" y="1088993"/>
                  </a:lnTo>
                  <a:lnTo>
                    <a:pt x="1113178" y="1076036"/>
                  </a:lnTo>
                  <a:lnTo>
                    <a:pt x="1115838" y="1072226"/>
                  </a:lnTo>
                  <a:close/>
                  <a:moveTo>
                    <a:pt x="1055545" y="1091190"/>
                  </a:moveTo>
                  <a:lnTo>
                    <a:pt x="1055475" y="1097253"/>
                  </a:lnTo>
                  <a:lnTo>
                    <a:pt x="1050416" y="1100259"/>
                  </a:lnTo>
                  <a:lnTo>
                    <a:pt x="1047999" y="1093422"/>
                  </a:lnTo>
                  <a:close/>
                  <a:moveTo>
                    <a:pt x="1142208" y="503159"/>
                  </a:moveTo>
                  <a:lnTo>
                    <a:pt x="1136703" y="509134"/>
                  </a:lnTo>
                  <a:lnTo>
                    <a:pt x="1136178" y="502958"/>
                  </a:lnTo>
                  <a:close/>
                  <a:moveTo>
                    <a:pt x="1028821" y="1121096"/>
                  </a:moveTo>
                  <a:lnTo>
                    <a:pt x="1036799" y="1125050"/>
                  </a:lnTo>
                  <a:lnTo>
                    <a:pt x="1035042" y="1130462"/>
                  </a:lnTo>
                  <a:lnTo>
                    <a:pt x="1028410" y="1129005"/>
                  </a:lnTo>
                  <a:close/>
                  <a:moveTo>
                    <a:pt x="918755" y="1114026"/>
                  </a:moveTo>
                  <a:lnTo>
                    <a:pt x="919959" y="1122310"/>
                  </a:lnTo>
                  <a:lnTo>
                    <a:pt x="913245" y="1124364"/>
                  </a:lnTo>
                  <a:lnTo>
                    <a:pt x="912777" y="1115845"/>
                  </a:lnTo>
                  <a:close/>
                  <a:moveTo>
                    <a:pt x="909245" y="1121997"/>
                  </a:moveTo>
                  <a:lnTo>
                    <a:pt x="895623" y="1126765"/>
                  </a:lnTo>
                  <a:lnTo>
                    <a:pt x="894142" y="1121081"/>
                  </a:lnTo>
                  <a:lnTo>
                    <a:pt x="900717" y="1115594"/>
                  </a:lnTo>
                  <a:close/>
                  <a:moveTo>
                    <a:pt x="976133" y="700743"/>
                  </a:moveTo>
                  <a:lnTo>
                    <a:pt x="984274" y="699819"/>
                  </a:lnTo>
                  <a:lnTo>
                    <a:pt x="984868" y="704955"/>
                  </a:lnTo>
                  <a:lnTo>
                    <a:pt x="991796" y="705281"/>
                  </a:lnTo>
                  <a:lnTo>
                    <a:pt x="997386" y="711076"/>
                  </a:lnTo>
                  <a:lnTo>
                    <a:pt x="994660" y="730510"/>
                  </a:lnTo>
                  <a:lnTo>
                    <a:pt x="989868" y="736048"/>
                  </a:lnTo>
                  <a:lnTo>
                    <a:pt x="980462" y="737902"/>
                  </a:lnTo>
                  <a:lnTo>
                    <a:pt x="977202" y="744135"/>
                  </a:lnTo>
                  <a:lnTo>
                    <a:pt x="966132" y="734014"/>
                  </a:lnTo>
                  <a:lnTo>
                    <a:pt x="960188" y="733078"/>
                  </a:lnTo>
                  <a:lnTo>
                    <a:pt x="949748" y="720673"/>
                  </a:lnTo>
                  <a:lnTo>
                    <a:pt x="945377" y="719664"/>
                  </a:lnTo>
                  <a:lnTo>
                    <a:pt x="939390" y="712466"/>
                  </a:lnTo>
                  <a:lnTo>
                    <a:pt x="938930" y="703072"/>
                  </a:lnTo>
                  <a:lnTo>
                    <a:pt x="943061" y="701724"/>
                  </a:lnTo>
                  <a:lnTo>
                    <a:pt x="954845" y="706775"/>
                  </a:lnTo>
                  <a:lnTo>
                    <a:pt x="962217" y="701114"/>
                  </a:lnTo>
                  <a:lnTo>
                    <a:pt x="968522" y="701757"/>
                  </a:lnTo>
                  <a:lnTo>
                    <a:pt x="972291" y="697581"/>
                  </a:lnTo>
                  <a:close/>
                  <a:moveTo>
                    <a:pt x="882208" y="1126150"/>
                  </a:moveTo>
                  <a:lnTo>
                    <a:pt x="887565" y="1132689"/>
                  </a:lnTo>
                  <a:lnTo>
                    <a:pt x="871621" y="1142220"/>
                  </a:lnTo>
                  <a:lnTo>
                    <a:pt x="871350" y="1144461"/>
                  </a:lnTo>
                  <a:lnTo>
                    <a:pt x="890054" y="1138976"/>
                  </a:lnTo>
                  <a:lnTo>
                    <a:pt x="889165" y="1144148"/>
                  </a:lnTo>
                  <a:lnTo>
                    <a:pt x="881079" y="1148906"/>
                  </a:lnTo>
                  <a:lnTo>
                    <a:pt x="869315" y="1150529"/>
                  </a:lnTo>
                  <a:lnTo>
                    <a:pt x="866841" y="1156497"/>
                  </a:lnTo>
                  <a:lnTo>
                    <a:pt x="853572" y="1160412"/>
                  </a:lnTo>
                  <a:lnTo>
                    <a:pt x="843226" y="1158417"/>
                  </a:lnTo>
                  <a:lnTo>
                    <a:pt x="835009" y="1163033"/>
                  </a:lnTo>
                  <a:lnTo>
                    <a:pt x="821027" y="1165485"/>
                  </a:lnTo>
                  <a:lnTo>
                    <a:pt x="815655" y="1158032"/>
                  </a:lnTo>
                  <a:lnTo>
                    <a:pt x="830615" y="1154306"/>
                  </a:lnTo>
                  <a:lnTo>
                    <a:pt x="834499" y="1156378"/>
                  </a:lnTo>
                  <a:lnTo>
                    <a:pt x="845886" y="1152886"/>
                  </a:lnTo>
                  <a:lnTo>
                    <a:pt x="845016" y="1145767"/>
                  </a:lnTo>
                  <a:lnTo>
                    <a:pt x="852260" y="1140141"/>
                  </a:lnTo>
                  <a:lnTo>
                    <a:pt x="859971" y="1145359"/>
                  </a:lnTo>
                  <a:lnTo>
                    <a:pt x="861832" y="1141174"/>
                  </a:lnTo>
                  <a:lnTo>
                    <a:pt x="853065" y="1137636"/>
                  </a:lnTo>
                  <a:lnTo>
                    <a:pt x="849185" y="1131744"/>
                  </a:lnTo>
                  <a:lnTo>
                    <a:pt x="855357" y="1124713"/>
                  </a:lnTo>
                  <a:lnTo>
                    <a:pt x="871731" y="1123440"/>
                  </a:lnTo>
                  <a:lnTo>
                    <a:pt x="872925" y="1133302"/>
                  </a:lnTo>
                  <a:close/>
                  <a:moveTo>
                    <a:pt x="772923" y="1160061"/>
                  </a:moveTo>
                  <a:lnTo>
                    <a:pt x="791425" y="1151269"/>
                  </a:lnTo>
                  <a:lnTo>
                    <a:pt x="793666" y="1146045"/>
                  </a:lnTo>
                  <a:lnTo>
                    <a:pt x="801074" y="1141342"/>
                  </a:lnTo>
                  <a:lnTo>
                    <a:pt x="810900" y="1140690"/>
                  </a:lnTo>
                  <a:lnTo>
                    <a:pt x="814872" y="1145131"/>
                  </a:lnTo>
                  <a:lnTo>
                    <a:pt x="814487" y="1154283"/>
                  </a:lnTo>
                  <a:lnTo>
                    <a:pt x="795143" y="1159533"/>
                  </a:lnTo>
                  <a:lnTo>
                    <a:pt x="782481" y="1171003"/>
                  </a:lnTo>
                  <a:lnTo>
                    <a:pt x="773819" y="1173810"/>
                  </a:lnTo>
                  <a:close/>
                  <a:moveTo>
                    <a:pt x="730036" y="1167227"/>
                  </a:moveTo>
                  <a:lnTo>
                    <a:pt x="730015" y="1174199"/>
                  </a:lnTo>
                  <a:lnTo>
                    <a:pt x="719601" y="1171721"/>
                  </a:lnTo>
                  <a:lnTo>
                    <a:pt x="719705" y="1167094"/>
                  </a:lnTo>
                  <a:close/>
                  <a:moveTo>
                    <a:pt x="794040" y="877465"/>
                  </a:moveTo>
                  <a:lnTo>
                    <a:pt x="787426" y="882245"/>
                  </a:lnTo>
                  <a:lnTo>
                    <a:pt x="788189" y="875818"/>
                  </a:lnTo>
                  <a:close/>
                  <a:moveTo>
                    <a:pt x="689584" y="1169831"/>
                  </a:moveTo>
                  <a:lnTo>
                    <a:pt x="690458" y="1176695"/>
                  </a:lnTo>
                  <a:lnTo>
                    <a:pt x="681737" y="1178842"/>
                  </a:lnTo>
                  <a:lnTo>
                    <a:pt x="682518" y="1172063"/>
                  </a:lnTo>
                  <a:close/>
                  <a:moveTo>
                    <a:pt x="868212" y="434085"/>
                  </a:moveTo>
                  <a:lnTo>
                    <a:pt x="888383" y="450727"/>
                  </a:lnTo>
                  <a:lnTo>
                    <a:pt x="904204" y="446308"/>
                  </a:lnTo>
                  <a:lnTo>
                    <a:pt x="910064" y="448754"/>
                  </a:lnTo>
                  <a:lnTo>
                    <a:pt x="914182" y="454987"/>
                  </a:lnTo>
                  <a:lnTo>
                    <a:pt x="913405" y="463356"/>
                  </a:lnTo>
                  <a:lnTo>
                    <a:pt x="923979" y="470947"/>
                  </a:lnTo>
                  <a:lnTo>
                    <a:pt x="926617" y="475948"/>
                  </a:lnTo>
                  <a:lnTo>
                    <a:pt x="941545" y="481862"/>
                  </a:lnTo>
                  <a:lnTo>
                    <a:pt x="950063" y="487178"/>
                  </a:lnTo>
                  <a:lnTo>
                    <a:pt x="942465" y="495703"/>
                  </a:lnTo>
                  <a:lnTo>
                    <a:pt x="935518" y="491555"/>
                  </a:lnTo>
                  <a:lnTo>
                    <a:pt x="927036" y="491247"/>
                  </a:lnTo>
                  <a:lnTo>
                    <a:pt x="921780" y="494507"/>
                  </a:lnTo>
                  <a:lnTo>
                    <a:pt x="915354" y="503288"/>
                  </a:lnTo>
                  <a:lnTo>
                    <a:pt x="912103" y="492650"/>
                  </a:lnTo>
                  <a:lnTo>
                    <a:pt x="907126" y="484637"/>
                  </a:lnTo>
                  <a:lnTo>
                    <a:pt x="901150" y="482180"/>
                  </a:lnTo>
                  <a:lnTo>
                    <a:pt x="900177" y="474479"/>
                  </a:lnTo>
                  <a:lnTo>
                    <a:pt x="887832" y="461534"/>
                  </a:lnTo>
                  <a:lnTo>
                    <a:pt x="881028" y="459143"/>
                  </a:lnTo>
                  <a:lnTo>
                    <a:pt x="868157" y="463538"/>
                  </a:lnTo>
                  <a:lnTo>
                    <a:pt x="861325" y="457138"/>
                  </a:lnTo>
                  <a:lnTo>
                    <a:pt x="860393" y="448199"/>
                  </a:lnTo>
                  <a:close/>
                  <a:moveTo>
                    <a:pt x="612943" y="1168459"/>
                  </a:moveTo>
                  <a:lnTo>
                    <a:pt x="611227" y="1176145"/>
                  </a:lnTo>
                  <a:lnTo>
                    <a:pt x="603084" y="1175115"/>
                  </a:lnTo>
                  <a:lnTo>
                    <a:pt x="606671" y="1169204"/>
                  </a:lnTo>
                  <a:close/>
                  <a:moveTo>
                    <a:pt x="560064" y="1168426"/>
                  </a:moveTo>
                  <a:lnTo>
                    <a:pt x="564373" y="1173028"/>
                  </a:lnTo>
                  <a:lnTo>
                    <a:pt x="579427" y="1177638"/>
                  </a:lnTo>
                  <a:lnTo>
                    <a:pt x="579387" y="1179983"/>
                  </a:lnTo>
                  <a:lnTo>
                    <a:pt x="560512" y="1177245"/>
                  </a:lnTo>
                  <a:close/>
                  <a:moveTo>
                    <a:pt x="535246" y="1150423"/>
                  </a:moveTo>
                  <a:lnTo>
                    <a:pt x="537247" y="1144000"/>
                  </a:lnTo>
                  <a:lnTo>
                    <a:pt x="543750" y="1143495"/>
                  </a:lnTo>
                  <a:lnTo>
                    <a:pt x="549599" y="1152629"/>
                  </a:lnTo>
                  <a:lnTo>
                    <a:pt x="544480" y="1157583"/>
                  </a:lnTo>
                  <a:lnTo>
                    <a:pt x="539804" y="1155570"/>
                  </a:lnTo>
                  <a:lnTo>
                    <a:pt x="539008" y="1162804"/>
                  </a:lnTo>
                  <a:lnTo>
                    <a:pt x="531114" y="1160848"/>
                  </a:lnTo>
                  <a:lnTo>
                    <a:pt x="512458" y="1162181"/>
                  </a:lnTo>
                  <a:lnTo>
                    <a:pt x="504043" y="1156786"/>
                  </a:lnTo>
                  <a:lnTo>
                    <a:pt x="508428" y="1152808"/>
                  </a:lnTo>
                  <a:lnTo>
                    <a:pt x="517986" y="1157015"/>
                  </a:lnTo>
                  <a:close/>
                  <a:moveTo>
                    <a:pt x="439955" y="1146417"/>
                  </a:moveTo>
                  <a:lnTo>
                    <a:pt x="447529" y="1148130"/>
                  </a:lnTo>
                  <a:lnTo>
                    <a:pt x="444459" y="1156146"/>
                  </a:lnTo>
                  <a:lnTo>
                    <a:pt x="435710" y="1151579"/>
                  </a:lnTo>
                  <a:lnTo>
                    <a:pt x="420724" y="1156554"/>
                  </a:lnTo>
                  <a:lnTo>
                    <a:pt x="421285" y="1142342"/>
                  </a:lnTo>
                  <a:lnTo>
                    <a:pt x="426195" y="1143870"/>
                  </a:lnTo>
                  <a:lnTo>
                    <a:pt x="430519" y="1134740"/>
                  </a:lnTo>
                  <a:lnTo>
                    <a:pt x="436498" y="1136672"/>
                  </a:lnTo>
                  <a:lnTo>
                    <a:pt x="433792" y="1143629"/>
                  </a:lnTo>
                  <a:close/>
                  <a:moveTo>
                    <a:pt x="415197" y="1129897"/>
                  </a:moveTo>
                  <a:lnTo>
                    <a:pt x="418279" y="1134735"/>
                  </a:lnTo>
                  <a:lnTo>
                    <a:pt x="410979" y="1144285"/>
                  </a:lnTo>
                  <a:lnTo>
                    <a:pt x="403656" y="1144980"/>
                  </a:lnTo>
                  <a:lnTo>
                    <a:pt x="406073" y="1138311"/>
                  </a:lnTo>
                  <a:close/>
                  <a:moveTo>
                    <a:pt x="376379" y="1116134"/>
                  </a:moveTo>
                  <a:lnTo>
                    <a:pt x="382898" y="1119233"/>
                  </a:lnTo>
                  <a:lnTo>
                    <a:pt x="385811" y="1129306"/>
                  </a:lnTo>
                  <a:lnTo>
                    <a:pt x="375642" y="1135617"/>
                  </a:lnTo>
                  <a:close/>
                  <a:moveTo>
                    <a:pt x="71950" y="883348"/>
                  </a:moveTo>
                  <a:lnTo>
                    <a:pt x="63032" y="883324"/>
                  </a:lnTo>
                  <a:lnTo>
                    <a:pt x="59039" y="889218"/>
                  </a:lnTo>
                  <a:lnTo>
                    <a:pt x="0" y="858339"/>
                  </a:lnTo>
                  <a:lnTo>
                    <a:pt x="15179" y="854536"/>
                  </a:lnTo>
                  <a:lnTo>
                    <a:pt x="17923" y="85007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0" name="Georgia">
              <a:extLst>
                <a:ext uri="{FF2B5EF4-FFF2-40B4-BE49-F238E27FC236}">
                  <a16:creationId xmlns:a16="http://schemas.microsoft.com/office/drawing/2014/main" id="{FBDDB71F-DAD4-DAE8-9BBA-97923C2940D2}"/>
                </a:ext>
              </a:extLst>
            </p:cNvPr>
            <p:cNvSpPr/>
            <p:nvPr/>
          </p:nvSpPr>
          <p:spPr>
            <a:xfrm>
              <a:off x="5858729" y="4172273"/>
              <a:ext cx="588254" cy="828948"/>
            </a:xfrm>
            <a:custGeom>
              <a:avLst/>
              <a:gdLst/>
              <a:ahLst/>
              <a:cxnLst/>
              <a:rect l="0" t="0" r="865688" b="914925"/>
              <a:pathLst>
                <a:path w="865688" h="914925">
                  <a:moveTo>
                    <a:pt x="407673" y="0"/>
                  </a:moveTo>
                  <a:lnTo>
                    <a:pt x="378634" y="47987"/>
                  </a:lnTo>
                  <a:lnTo>
                    <a:pt x="378771" y="69426"/>
                  </a:lnTo>
                  <a:lnTo>
                    <a:pt x="439444" y="105235"/>
                  </a:lnTo>
                  <a:lnTo>
                    <a:pt x="456070" y="99549"/>
                  </a:lnTo>
                  <a:lnTo>
                    <a:pt x="487461" y="140361"/>
                  </a:lnTo>
                  <a:lnTo>
                    <a:pt x="496143" y="162865"/>
                  </a:lnTo>
                  <a:lnTo>
                    <a:pt x="528311" y="201241"/>
                  </a:lnTo>
                  <a:lnTo>
                    <a:pt x="569999" y="221239"/>
                  </a:lnTo>
                  <a:lnTo>
                    <a:pt x="597245" y="255690"/>
                  </a:lnTo>
                  <a:lnTo>
                    <a:pt x="646844" y="283393"/>
                  </a:lnTo>
                  <a:lnTo>
                    <a:pt x="648485" y="306880"/>
                  </a:lnTo>
                  <a:lnTo>
                    <a:pt x="683304" y="340077"/>
                  </a:lnTo>
                  <a:lnTo>
                    <a:pt x="732783" y="364181"/>
                  </a:lnTo>
                  <a:lnTo>
                    <a:pt x="748872" y="395606"/>
                  </a:lnTo>
                  <a:lnTo>
                    <a:pt x="757361" y="438362"/>
                  </a:lnTo>
                  <a:lnTo>
                    <a:pt x="782561" y="449134"/>
                  </a:lnTo>
                  <a:lnTo>
                    <a:pt x="817742" y="498973"/>
                  </a:lnTo>
                  <a:lnTo>
                    <a:pt x="824059" y="532994"/>
                  </a:lnTo>
                  <a:lnTo>
                    <a:pt x="865688" y="544443"/>
                  </a:lnTo>
                  <a:lnTo>
                    <a:pt x="834840" y="619360"/>
                  </a:lnTo>
                  <a:lnTo>
                    <a:pt x="832948" y="655768"/>
                  </a:lnTo>
                  <a:lnTo>
                    <a:pt x="820069" y="689370"/>
                  </a:lnTo>
                  <a:lnTo>
                    <a:pt x="823183" y="721583"/>
                  </a:lnTo>
                  <a:lnTo>
                    <a:pt x="806699" y="738798"/>
                  </a:lnTo>
                  <a:lnTo>
                    <a:pt x="812459" y="825779"/>
                  </a:lnTo>
                  <a:lnTo>
                    <a:pt x="764236" y="825271"/>
                  </a:lnTo>
                  <a:lnTo>
                    <a:pt x="722253" y="814692"/>
                  </a:lnTo>
                  <a:lnTo>
                    <a:pt x="708547" y="832480"/>
                  </a:lnTo>
                  <a:lnTo>
                    <a:pt x="720688" y="868929"/>
                  </a:lnTo>
                  <a:lnTo>
                    <a:pt x="719161" y="910760"/>
                  </a:lnTo>
                  <a:lnTo>
                    <a:pt x="698512" y="914925"/>
                  </a:lnTo>
                  <a:lnTo>
                    <a:pt x="683728" y="873244"/>
                  </a:lnTo>
                  <a:lnTo>
                    <a:pt x="460661" y="888562"/>
                  </a:lnTo>
                  <a:lnTo>
                    <a:pt x="222751" y="904838"/>
                  </a:lnTo>
                  <a:lnTo>
                    <a:pt x="192302" y="848998"/>
                  </a:lnTo>
                  <a:lnTo>
                    <a:pt x="167091" y="795853"/>
                  </a:lnTo>
                  <a:lnTo>
                    <a:pt x="173147" y="741312"/>
                  </a:lnTo>
                  <a:lnTo>
                    <a:pt x="149307" y="682336"/>
                  </a:lnTo>
                  <a:lnTo>
                    <a:pt x="160255" y="646272"/>
                  </a:lnTo>
                  <a:lnTo>
                    <a:pt x="156377" y="620891"/>
                  </a:lnTo>
                  <a:lnTo>
                    <a:pt x="182183" y="592047"/>
                  </a:lnTo>
                  <a:lnTo>
                    <a:pt x="161289" y="582129"/>
                  </a:lnTo>
                  <a:lnTo>
                    <a:pt x="166375" y="561312"/>
                  </a:lnTo>
                  <a:lnTo>
                    <a:pt x="144146" y="531302"/>
                  </a:lnTo>
                  <a:lnTo>
                    <a:pt x="118275" y="476950"/>
                  </a:lnTo>
                  <a:lnTo>
                    <a:pt x="48179" y="225014"/>
                  </a:lnTo>
                  <a:lnTo>
                    <a:pt x="0" y="53571"/>
                  </a:lnTo>
                  <a:lnTo>
                    <a:pt x="210356" y="27906"/>
                  </a:lnTo>
                  <a:lnTo>
                    <a:pt x="325000" y="14445"/>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1" name="Michigan">
              <a:extLst>
                <a:ext uri="{FF2B5EF4-FFF2-40B4-BE49-F238E27FC236}">
                  <a16:creationId xmlns:a16="http://schemas.microsoft.com/office/drawing/2014/main" id="{450193A1-6B66-F57A-F644-AB0993AF0A21}"/>
                </a:ext>
              </a:extLst>
            </p:cNvPr>
            <p:cNvSpPr/>
            <p:nvPr/>
          </p:nvSpPr>
          <p:spPr>
            <a:xfrm>
              <a:off x="5228348" y="1835258"/>
              <a:ext cx="826614" cy="1154456"/>
            </a:xfrm>
            <a:custGeom>
              <a:avLst/>
              <a:gdLst/>
              <a:ahLst/>
              <a:cxnLst/>
              <a:rect l="0" t="0" r="1216465" b="1274194"/>
              <a:pathLst>
                <a:path w="1216465" h="1274194">
                  <a:moveTo>
                    <a:pt x="1097846" y="1222098"/>
                  </a:moveTo>
                  <a:lnTo>
                    <a:pt x="897250" y="1255170"/>
                  </a:lnTo>
                  <a:lnTo>
                    <a:pt x="895673" y="1241842"/>
                  </a:lnTo>
                  <a:lnTo>
                    <a:pt x="719238" y="1261605"/>
                  </a:lnTo>
                  <a:lnTo>
                    <a:pt x="594939" y="1274194"/>
                  </a:lnTo>
                  <a:lnTo>
                    <a:pt x="622562" y="1244522"/>
                  </a:lnTo>
                  <a:lnTo>
                    <a:pt x="638388" y="1196878"/>
                  </a:lnTo>
                  <a:lnTo>
                    <a:pt x="654271" y="1167186"/>
                  </a:lnTo>
                  <a:lnTo>
                    <a:pt x="664074" y="1126868"/>
                  </a:lnTo>
                  <a:lnTo>
                    <a:pt x="666426" y="1070476"/>
                  </a:lnTo>
                  <a:lnTo>
                    <a:pt x="657014" y="1010834"/>
                  </a:lnTo>
                  <a:lnTo>
                    <a:pt x="601881" y="897564"/>
                  </a:lnTo>
                  <a:lnTo>
                    <a:pt x="610938" y="851836"/>
                  </a:lnTo>
                  <a:lnTo>
                    <a:pt x="596075" y="799577"/>
                  </a:lnTo>
                  <a:lnTo>
                    <a:pt x="623706" y="741923"/>
                  </a:lnTo>
                  <a:lnTo>
                    <a:pt x="626106" y="695801"/>
                  </a:lnTo>
                  <a:lnTo>
                    <a:pt x="618891" y="671938"/>
                  </a:lnTo>
                  <a:lnTo>
                    <a:pt x="641349" y="659542"/>
                  </a:lnTo>
                  <a:lnTo>
                    <a:pt x="640999" y="626035"/>
                  </a:lnTo>
                  <a:lnTo>
                    <a:pt x="676738" y="613293"/>
                  </a:lnTo>
                  <a:lnTo>
                    <a:pt x="700815" y="573782"/>
                  </a:lnTo>
                  <a:lnTo>
                    <a:pt x="706473" y="646974"/>
                  </a:lnTo>
                  <a:lnTo>
                    <a:pt x="721696" y="648655"/>
                  </a:lnTo>
                  <a:lnTo>
                    <a:pt x="736378" y="610097"/>
                  </a:lnTo>
                  <a:lnTo>
                    <a:pt x="730223" y="548163"/>
                  </a:lnTo>
                  <a:lnTo>
                    <a:pt x="740120" y="531400"/>
                  </a:lnTo>
                  <a:lnTo>
                    <a:pt x="777729" y="517035"/>
                  </a:lnTo>
                  <a:lnTo>
                    <a:pt x="760390" y="475452"/>
                  </a:lnTo>
                  <a:lnTo>
                    <a:pt x="781614" y="436130"/>
                  </a:lnTo>
                  <a:lnTo>
                    <a:pt x="812910" y="430200"/>
                  </a:lnTo>
                  <a:lnTo>
                    <a:pt x="851121" y="449056"/>
                  </a:lnTo>
                  <a:lnTo>
                    <a:pt x="886203" y="448085"/>
                  </a:lnTo>
                  <a:lnTo>
                    <a:pt x="906758" y="474592"/>
                  </a:lnTo>
                  <a:lnTo>
                    <a:pt x="933286" y="473464"/>
                  </a:lnTo>
                  <a:lnTo>
                    <a:pt x="980746" y="494185"/>
                  </a:lnTo>
                  <a:lnTo>
                    <a:pt x="996063" y="491045"/>
                  </a:lnTo>
                  <a:lnTo>
                    <a:pt x="1025786" y="530788"/>
                  </a:lnTo>
                  <a:lnTo>
                    <a:pt x="1009474" y="556511"/>
                  </a:lnTo>
                  <a:lnTo>
                    <a:pt x="1032106" y="583771"/>
                  </a:lnTo>
                  <a:lnTo>
                    <a:pt x="1043714" y="616997"/>
                  </a:lnTo>
                  <a:lnTo>
                    <a:pt x="1045186" y="693152"/>
                  </a:lnTo>
                  <a:lnTo>
                    <a:pt x="1018625" y="715779"/>
                  </a:lnTo>
                  <a:lnTo>
                    <a:pt x="1016629" y="755361"/>
                  </a:lnTo>
                  <a:lnTo>
                    <a:pt x="983649" y="773132"/>
                  </a:lnTo>
                  <a:lnTo>
                    <a:pt x="970620" y="821990"/>
                  </a:lnTo>
                  <a:lnTo>
                    <a:pt x="980012" y="838773"/>
                  </a:lnTo>
                  <a:lnTo>
                    <a:pt x="1017063" y="850850"/>
                  </a:lnTo>
                  <a:lnTo>
                    <a:pt x="1040678" y="821880"/>
                  </a:lnTo>
                  <a:lnTo>
                    <a:pt x="1065356" y="765735"/>
                  </a:lnTo>
                  <a:lnTo>
                    <a:pt x="1112287" y="739080"/>
                  </a:lnTo>
                  <a:lnTo>
                    <a:pt x="1138857" y="751123"/>
                  </a:lnTo>
                  <a:lnTo>
                    <a:pt x="1157886" y="777701"/>
                  </a:lnTo>
                  <a:lnTo>
                    <a:pt x="1184846" y="859459"/>
                  </a:lnTo>
                  <a:lnTo>
                    <a:pt x="1193220" y="901087"/>
                  </a:lnTo>
                  <a:lnTo>
                    <a:pt x="1216465" y="949620"/>
                  </a:lnTo>
                  <a:lnTo>
                    <a:pt x="1211694" y="1024758"/>
                  </a:lnTo>
                  <a:lnTo>
                    <a:pt x="1189139" y="1039242"/>
                  </a:lnTo>
                  <a:lnTo>
                    <a:pt x="1184592" y="1012810"/>
                  </a:lnTo>
                  <a:lnTo>
                    <a:pt x="1169613" y="1022809"/>
                  </a:lnTo>
                  <a:lnTo>
                    <a:pt x="1159555" y="1086246"/>
                  </a:lnTo>
                  <a:lnTo>
                    <a:pt x="1132851" y="1113603"/>
                  </a:lnTo>
                  <a:lnTo>
                    <a:pt x="1130263" y="1161336"/>
                  </a:lnTo>
                  <a:lnTo>
                    <a:pt x="1098080" y="1205144"/>
                  </a:lnTo>
                  <a:close/>
                  <a:moveTo>
                    <a:pt x="702137" y="450763"/>
                  </a:moveTo>
                  <a:lnTo>
                    <a:pt x="707142" y="474768"/>
                  </a:lnTo>
                  <a:lnTo>
                    <a:pt x="689095" y="481225"/>
                  </a:lnTo>
                  <a:lnTo>
                    <a:pt x="693052" y="446187"/>
                  </a:lnTo>
                  <a:close/>
                  <a:moveTo>
                    <a:pt x="420336" y="608310"/>
                  </a:moveTo>
                  <a:lnTo>
                    <a:pt x="396670" y="589198"/>
                  </a:lnTo>
                  <a:lnTo>
                    <a:pt x="407372" y="559270"/>
                  </a:lnTo>
                  <a:lnTo>
                    <a:pt x="373582" y="557745"/>
                  </a:lnTo>
                  <a:lnTo>
                    <a:pt x="384394" y="528954"/>
                  </a:lnTo>
                  <a:lnTo>
                    <a:pt x="382877" y="493439"/>
                  </a:lnTo>
                  <a:lnTo>
                    <a:pt x="351441" y="471634"/>
                  </a:lnTo>
                  <a:lnTo>
                    <a:pt x="333114" y="447575"/>
                  </a:lnTo>
                  <a:lnTo>
                    <a:pt x="271439" y="432551"/>
                  </a:lnTo>
                  <a:lnTo>
                    <a:pt x="253481" y="440624"/>
                  </a:lnTo>
                  <a:lnTo>
                    <a:pt x="191231" y="415290"/>
                  </a:lnTo>
                  <a:lnTo>
                    <a:pt x="44142" y="384125"/>
                  </a:lnTo>
                  <a:lnTo>
                    <a:pt x="26723" y="350810"/>
                  </a:lnTo>
                  <a:lnTo>
                    <a:pt x="0" y="340213"/>
                  </a:lnTo>
                  <a:lnTo>
                    <a:pt x="52937" y="315931"/>
                  </a:lnTo>
                  <a:lnTo>
                    <a:pt x="75775" y="290092"/>
                  </a:lnTo>
                  <a:lnTo>
                    <a:pt x="135989" y="276078"/>
                  </a:lnTo>
                  <a:lnTo>
                    <a:pt x="173380" y="243509"/>
                  </a:lnTo>
                  <a:lnTo>
                    <a:pt x="191507" y="241075"/>
                  </a:lnTo>
                  <a:lnTo>
                    <a:pt x="205109" y="219015"/>
                  </a:lnTo>
                  <a:lnTo>
                    <a:pt x="245943" y="185982"/>
                  </a:lnTo>
                  <a:lnTo>
                    <a:pt x="265825" y="158943"/>
                  </a:lnTo>
                  <a:lnTo>
                    <a:pt x="296877" y="139817"/>
                  </a:lnTo>
                  <a:lnTo>
                    <a:pt x="328949" y="151528"/>
                  </a:lnTo>
                  <a:lnTo>
                    <a:pt x="279664" y="217645"/>
                  </a:lnTo>
                  <a:lnTo>
                    <a:pt x="268458" y="239603"/>
                  </a:lnTo>
                  <a:lnTo>
                    <a:pt x="272204" y="277008"/>
                  </a:lnTo>
                  <a:lnTo>
                    <a:pt x="296482" y="246211"/>
                  </a:lnTo>
                  <a:lnTo>
                    <a:pt x="344660" y="246620"/>
                  </a:lnTo>
                  <a:lnTo>
                    <a:pt x="383591" y="263214"/>
                  </a:lnTo>
                  <a:lnTo>
                    <a:pt x="422023" y="315303"/>
                  </a:lnTo>
                  <a:lnTo>
                    <a:pt x="441245" y="323546"/>
                  </a:lnTo>
                  <a:lnTo>
                    <a:pt x="475518" y="311447"/>
                  </a:lnTo>
                  <a:lnTo>
                    <a:pt x="485064" y="322768"/>
                  </a:lnTo>
                  <a:lnTo>
                    <a:pt x="520820" y="325978"/>
                  </a:lnTo>
                  <a:lnTo>
                    <a:pt x="590816" y="272190"/>
                  </a:lnTo>
                  <a:lnTo>
                    <a:pt x="629119" y="263704"/>
                  </a:lnTo>
                  <a:lnTo>
                    <a:pt x="681023" y="260280"/>
                  </a:lnTo>
                  <a:lnTo>
                    <a:pt x="714217" y="240974"/>
                  </a:lnTo>
                  <a:lnTo>
                    <a:pt x="740637" y="236835"/>
                  </a:lnTo>
                  <a:lnTo>
                    <a:pt x="752446" y="292269"/>
                  </a:lnTo>
                  <a:lnTo>
                    <a:pt x="780766" y="296756"/>
                  </a:lnTo>
                  <a:lnTo>
                    <a:pt x="807130" y="284698"/>
                  </a:lnTo>
                  <a:lnTo>
                    <a:pt x="820143" y="296508"/>
                  </a:lnTo>
                  <a:lnTo>
                    <a:pt x="836405" y="277801"/>
                  </a:lnTo>
                  <a:lnTo>
                    <a:pt x="876025" y="267311"/>
                  </a:lnTo>
                  <a:lnTo>
                    <a:pt x="885618" y="337531"/>
                  </a:lnTo>
                  <a:lnTo>
                    <a:pt x="907727" y="364896"/>
                  </a:lnTo>
                  <a:lnTo>
                    <a:pt x="936282" y="369061"/>
                  </a:lnTo>
                  <a:lnTo>
                    <a:pt x="936787" y="348879"/>
                  </a:lnTo>
                  <a:lnTo>
                    <a:pt x="963551" y="345389"/>
                  </a:lnTo>
                  <a:lnTo>
                    <a:pt x="980844" y="364349"/>
                  </a:lnTo>
                  <a:lnTo>
                    <a:pt x="970617" y="381355"/>
                  </a:lnTo>
                  <a:lnTo>
                    <a:pt x="892262" y="378023"/>
                  </a:lnTo>
                  <a:lnTo>
                    <a:pt x="856548" y="391401"/>
                  </a:lnTo>
                  <a:lnTo>
                    <a:pt x="813741" y="372032"/>
                  </a:lnTo>
                  <a:lnTo>
                    <a:pt x="804868" y="395420"/>
                  </a:lnTo>
                  <a:lnTo>
                    <a:pt x="812476" y="413497"/>
                  </a:lnTo>
                  <a:lnTo>
                    <a:pt x="794278" y="411191"/>
                  </a:lnTo>
                  <a:lnTo>
                    <a:pt x="764954" y="386717"/>
                  </a:lnTo>
                  <a:lnTo>
                    <a:pt x="717833" y="375373"/>
                  </a:lnTo>
                  <a:lnTo>
                    <a:pt x="694719" y="376842"/>
                  </a:lnTo>
                  <a:lnTo>
                    <a:pt x="675379" y="405732"/>
                  </a:lnTo>
                  <a:lnTo>
                    <a:pt x="639210" y="416322"/>
                  </a:lnTo>
                  <a:lnTo>
                    <a:pt x="598663" y="415002"/>
                  </a:lnTo>
                  <a:lnTo>
                    <a:pt x="583648" y="427690"/>
                  </a:lnTo>
                  <a:lnTo>
                    <a:pt x="582049" y="450148"/>
                  </a:lnTo>
                  <a:lnTo>
                    <a:pt x="539965" y="473318"/>
                  </a:lnTo>
                  <a:lnTo>
                    <a:pt x="539666" y="446596"/>
                  </a:lnTo>
                  <a:lnTo>
                    <a:pt x="519867" y="442965"/>
                  </a:lnTo>
                  <a:lnTo>
                    <a:pt x="514833" y="471313"/>
                  </a:lnTo>
                  <a:lnTo>
                    <a:pt x="482516" y="475512"/>
                  </a:lnTo>
                  <a:lnTo>
                    <a:pt x="468978" y="489039"/>
                  </a:lnTo>
                  <a:lnTo>
                    <a:pt x="451685" y="538567"/>
                  </a:lnTo>
                  <a:lnTo>
                    <a:pt x="416727" y="603052"/>
                  </a:lnTo>
                  <a:close/>
                  <a:moveTo>
                    <a:pt x="203123" y="42210"/>
                  </a:moveTo>
                  <a:lnTo>
                    <a:pt x="170601" y="70033"/>
                  </a:lnTo>
                  <a:lnTo>
                    <a:pt x="152868" y="74632"/>
                  </a:lnTo>
                  <a:lnTo>
                    <a:pt x="152865" y="53651"/>
                  </a:lnTo>
                  <a:lnTo>
                    <a:pt x="235131" y="0"/>
                  </a:lnTo>
                  <a:lnTo>
                    <a:pt x="221291" y="34194"/>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2" name="Florida">
              <a:extLst>
                <a:ext uri="{FF2B5EF4-FFF2-40B4-BE49-F238E27FC236}">
                  <a16:creationId xmlns:a16="http://schemas.microsoft.com/office/drawing/2014/main" id="{6F7E838F-40BF-4B81-11F1-C2BA0708F234}"/>
                </a:ext>
              </a:extLst>
            </p:cNvPr>
            <p:cNvSpPr/>
            <p:nvPr/>
          </p:nvSpPr>
          <p:spPr>
            <a:xfrm>
              <a:off x="5683276" y="4910408"/>
              <a:ext cx="992132" cy="1010269"/>
            </a:xfrm>
            <a:custGeom>
              <a:avLst/>
              <a:gdLst/>
              <a:ahLst/>
              <a:cxnLst/>
              <a:rect l="0" t="0" r="1460045" b="1115052"/>
              <a:pathLst>
                <a:path w="1460045" h="1115052">
                  <a:moveTo>
                    <a:pt x="365797" y="45047"/>
                  </a:moveTo>
                  <a:lnTo>
                    <a:pt x="450502" y="34305"/>
                  </a:lnTo>
                  <a:lnTo>
                    <a:pt x="480951" y="90146"/>
                  </a:lnTo>
                  <a:lnTo>
                    <a:pt x="718861" y="73869"/>
                  </a:lnTo>
                  <a:lnTo>
                    <a:pt x="941929" y="58551"/>
                  </a:lnTo>
                  <a:lnTo>
                    <a:pt x="956713" y="100232"/>
                  </a:lnTo>
                  <a:lnTo>
                    <a:pt x="977361" y="96068"/>
                  </a:lnTo>
                  <a:lnTo>
                    <a:pt x="978888" y="54236"/>
                  </a:lnTo>
                  <a:lnTo>
                    <a:pt x="966747" y="17787"/>
                  </a:lnTo>
                  <a:lnTo>
                    <a:pt x="980453" y="0"/>
                  </a:lnTo>
                  <a:lnTo>
                    <a:pt x="1022436" y="10578"/>
                  </a:lnTo>
                  <a:lnTo>
                    <a:pt x="1070659" y="11086"/>
                  </a:lnTo>
                  <a:lnTo>
                    <a:pt x="1094470" y="96328"/>
                  </a:lnTo>
                  <a:lnTo>
                    <a:pt x="1131502" y="190665"/>
                  </a:lnTo>
                  <a:lnTo>
                    <a:pt x="1202361" y="310954"/>
                  </a:lnTo>
                  <a:lnTo>
                    <a:pt x="1302405" y="435101"/>
                  </a:lnTo>
                  <a:lnTo>
                    <a:pt x="1292429" y="446836"/>
                  </a:lnTo>
                  <a:lnTo>
                    <a:pt x="1306670" y="509555"/>
                  </a:lnTo>
                  <a:lnTo>
                    <a:pt x="1351392" y="575037"/>
                  </a:lnTo>
                  <a:lnTo>
                    <a:pt x="1427071" y="709049"/>
                  </a:lnTo>
                  <a:lnTo>
                    <a:pt x="1445425" y="751804"/>
                  </a:lnTo>
                  <a:lnTo>
                    <a:pt x="1452180" y="797612"/>
                  </a:lnTo>
                  <a:lnTo>
                    <a:pt x="1460045" y="964817"/>
                  </a:lnTo>
                  <a:lnTo>
                    <a:pt x="1443658" y="970911"/>
                  </a:lnTo>
                  <a:lnTo>
                    <a:pt x="1434195" y="1024841"/>
                  </a:lnTo>
                  <a:lnTo>
                    <a:pt x="1442899" y="1040090"/>
                  </a:lnTo>
                  <a:lnTo>
                    <a:pt x="1413946" y="1082713"/>
                  </a:lnTo>
                  <a:lnTo>
                    <a:pt x="1398489" y="1076354"/>
                  </a:lnTo>
                  <a:lnTo>
                    <a:pt x="1366858" y="1097067"/>
                  </a:lnTo>
                  <a:lnTo>
                    <a:pt x="1310013" y="1115052"/>
                  </a:lnTo>
                  <a:lnTo>
                    <a:pt x="1289695" y="1097153"/>
                  </a:lnTo>
                  <a:lnTo>
                    <a:pt x="1292932" y="1065529"/>
                  </a:lnTo>
                  <a:lnTo>
                    <a:pt x="1238194" y="984022"/>
                  </a:lnTo>
                  <a:lnTo>
                    <a:pt x="1203784" y="972646"/>
                  </a:lnTo>
                  <a:lnTo>
                    <a:pt x="1177699" y="988864"/>
                  </a:lnTo>
                  <a:lnTo>
                    <a:pt x="1148390" y="943236"/>
                  </a:lnTo>
                  <a:lnTo>
                    <a:pt x="1136374" y="903861"/>
                  </a:lnTo>
                  <a:lnTo>
                    <a:pt x="1092050" y="864814"/>
                  </a:lnTo>
                  <a:lnTo>
                    <a:pt x="1078800" y="836696"/>
                  </a:lnTo>
                  <a:lnTo>
                    <a:pt x="1078446" y="793285"/>
                  </a:lnTo>
                  <a:lnTo>
                    <a:pt x="1056619" y="788694"/>
                  </a:lnTo>
                  <a:lnTo>
                    <a:pt x="1065232" y="813065"/>
                  </a:lnTo>
                  <a:lnTo>
                    <a:pt x="1047429" y="822354"/>
                  </a:lnTo>
                  <a:lnTo>
                    <a:pt x="974745" y="722469"/>
                  </a:lnTo>
                  <a:lnTo>
                    <a:pt x="948306" y="698330"/>
                  </a:lnTo>
                  <a:lnTo>
                    <a:pt x="990711" y="610798"/>
                  </a:lnTo>
                  <a:lnTo>
                    <a:pt x="956211" y="620203"/>
                  </a:lnTo>
                  <a:lnTo>
                    <a:pt x="936325" y="648691"/>
                  </a:lnTo>
                  <a:lnTo>
                    <a:pt x="907371" y="612556"/>
                  </a:lnTo>
                  <a:lnTo>
                    <a:pt x="923124" y="498609"/>
                  </a:lnTo>
                  <a:lnTo>
                    <a:pt x="916057" y="406735"/>
                  </a:lnTo>
                  <a:lnTo>
                    <a:pt x="891776" y="387762"/>
                  </a:lnTo>
                  <a:lnTo>
                    <a:pt x="880893" y="359050"/>
                  </a:lnTo>
                  <a:lnTo>
                    <a:pt x="846346" y="357123"/>
                  </a:lnTo>
                  <a:lnTo>
                    <a:pt x="800399" y="314120"/>
                  </a:lnTo>
                  <a:lnTo>
                    <a:pt x="766128" y="298564"/>
                  </a:lnTo>
                  <a:lnTo>
                    <a:pt x="760253" y="269103"/>
                  </a:lnTo>
                  <a:lnTo>
                    <a:pt x="736816" y="261007"/>
                  </a:lnTo>
                  <a:lnTo>
                    <a:pt x="714343" y="230348"/>
                  </a:lnTo>
                  <a:lnTo>
                    <a:pt x="641990" y="194844"/>
                  </a:lnTo>
                  <a:lnTo>
                    <a:pt x="585158" y="212023"/>
                  </a:lnTo>
                  <a:lnTo>
                    <a:pt x="591823" y="242552"/>
                  </a:lnTo>
                  <a:lnTo>
                    <a:pt x="572063" y="239379"/>
                  </a:lnTo>
                  <a:lnTo>
                    <a:pt x="503949" y="285586"/>
                  </a:lnTo>
                  <a:lnTo>
                    <a:pt x="427430" y="303353"/>
                  </a:lnTo>
                  <a:lnTo>
                    <a:pt x="426850" y="281063"/>
                  </a:lnTo>
                  <a:lnTo>
                    <a:pt x="405709" y="256610"/>
                  </a:lnTo>
                  <a:lnTo>
                    <a:pt x="308600" y="206835"/>
                  </a:lnTo>
                  <a:lnTo>
                    <a:pt x="241231" y="188156"/>
                  </a:lnTo>
                  <a:lnTo>
                    <a:pt x="182546" y="187357"/>
                  </a:lnTo>
                  <a:lnTo>
                    <a:pt x="134459" y="196511"/>
                  </a:lnTo>
                  <a:lnTo>
                    <a:pt x="30485" y="225136"/>
                  </a:lnTo>
                  <a:lnTo>
                    <a:pt x="53498" y="192910"/>
                  </a:lnTo>
                  <a:lnTo>
                    <a:pt x="38679" y="177499"/>
                  </a:lnTo>
                  <a:lnTo>
                    <a:pt x="42319" y="143655"/>
                  </a:lnTo>
                  <a:lnTo>
                    <a:pt x="0" y="108330"/>
                  </a:lnTo>
                  <a:lnTo>
                    <a:pt x="3320" y="8121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3" name="Iowa">
              <a:extLst>
                <a:ext uri="{FF2B5EF4-FFF2-40B4-BE49-F238E27FC236}">
                  <a16:creationId xmlns:a16="http://schemas.microsoft.com/office/drawing/2014/main" id="{3A753796-1BD7-1E25-7A1F-9CFDBC1296FC}"/>
                </a:ext>
              </a:extLst>
            </p:cNvPr>
            <p:cNvSpPr/>
            <p:nvPr/>
          </p:nvSpPr>
          <p:spPr>
            <a:xfrm>
              <a:off x="4634626" y="2712145"/>
              <a:ext cx="658543" cy="577995"/>
            </a:xfrm>
            <a:custGeom>
              <a:avLst/>
              <a:gdLst/>
              <a:ahLst/>
              <a:cxnLst/>
              <a:rect l="0" t="0" r="969127" b="637943"/>
              <a:pathLst>
                <a:path w="969127" h="637943">
                  <a:moveTo>
                    <a:pt x="771023" y="1111"/>
                  </a:moveTo>
                  <a:lnTo>
                    <a:pt x="793437" y="0"/>
                  </a:lnTo>
                  <a:lnTo>
                    <a:pt x="796557" y="29997"/>
                  </a:lnTo>
                  <a:lnTo>
                    <a:pt x="819259" y="48941"/>
                  </a:lnTo>
                  <a:lnTo>
                    <a:pt x="802832" y="74369"/>
                  </a:lnTo>
                  <a:lnTo>
                    <a:pt x="809998" y="119829"/>
                  </a:lnTo>
                  <a:lnTo>
                    <a:pt x="822980" y="151585"/>
                  </a:lnTo>
                  <a:lnTo>
                    <a:pt x="876877" y="172172"/>
                  </a:lnTo>
                  <a:lnTo>
                    <a:pt x="888860" y="197233"/>
                  </a:lnTo>
                  <a:lnTo>
                    <a:pt x="923494" y="232171"/>
                  </a:lnTo>
                  <a:lnTo>
                    <a:pt x="928815" y="253128"/>
                  </a:lnTo>
                  <a:lnTo>
                    <a:pt x="963463" y="271196"/>
                  </a:lnTo>
                  <a:lnTo>
                    <a:pt x="969127" y="296608"/>
                  </a:lnTo>
                  <a:lnTo>
                    <a:pt x="965799" y="336022"/>
                  </a:lnTo>
                  <a:lnTo>
                    <a:pt x="946926" y="350611"/>
                  </a:lnTo>
                  <a:lnTo>
                    <a:pt x="943864" y="382168"/>
                  </a:lnTo>
                  <a:lnTo>
                    <a:pt x="898424" y="410573"/>
                  </a:lnTo>
                  <a:lnTo>
                    <a:pt x="840430" y="423802"/>
                  </a:lnTo>
                  <a:lnTo>
                    <a:pt x="832372" y="460073"/>
                  </a:lnTo>
                  <a:lnTo>
                    <a:pt x="858726" y="487831"/>
                  </a:lnTo>
                  <a:lnTo>
                    <a:pt x="858138" y="523731"/>
                  </a:lnTo>
                  <a:lnTo>
                    <a:pt x="839241" y="544898"/>
                  </a:lnTo>
                  <a:lnTo>
                    <a:pt x="836690" y="576420"/>
                  </a:lnTo>
                  <a:lnTo>
                    <a:pt x="795253" y="600910"/>
                  </a:lnTo>
                  <a:lnTo>
                    <a:pt x="794529" y="637943"/>
                  </a:lnTo>
                  <a:lnTo>
                    <a:pt x="777468" y="632029"/>
                  </a:lnTo>
                  <a:lnTo>
                    <a:pt x="744641" y="592063"/>
                  </a:lnTo>
                  <a:lnTo>
                    <a:pt x="728832" y="593886"/>
                  </a:lnTo>
                  <a:lnTo>
                    <a:pt x="511913" y="607375"/>
                  </a:lnTo>
                  <a:lnTo>
                    <a:pt x="302209" y="614149"/>
                  </a:lnTo>
                  <a:lnTo>
                    <a:pt x="129169" y="612247"/>
                  </a:lnTo>
                  <a:lnTo>
                    <a:pt x="111585" y="585407"/>
                  </a:lnTo>
                  <a:lnTo>
                    <a:pt x="119831" y="532778"/>
                  </a:lnTo>
                  <a:lnTo>
                    <a:pt x="104834" y="486910"/>
                  </a:lnTo>
                  <a:lnTo>
                    <a:pt x="105619" y="435438"/>
                  </a:lnTo>
                  <a:lnTo>
                    <a:pt x="79219" y="417536"/>
                  </a:lnTo>
                  <a:lnTo>
                    <a:pt x="75133" y="389567"/>
                  </a:lnTo>
                  <a:lnTo>
                    <a:pt x="84201" y="364971"/>
                  </a:lnTo>
                  <a:lnTo>
                    <a:pt x="74391" y="329180"/>
                  </a:lnTo>
                  <a:lnTo>
                    <a:pt x="53943" y="315722"/>
                  </a:lnTo>
                  <a:lnTo>
                    <a:pt x="27357" y="223979"/>
                  </a:lnTo>
                  <a:lnTo>
                    <a:pt x="0" y="179142"/>
                  </a:lnTo>
                  <a:lnTo>
                    <a:pt x="13145" y="149072"/>
                  </a:lnTo>
                  <a:lnTo>
                    <a:pt x="18215" y="108910"/>
                  </a:lnTo>
                  <a:lnTo>
                    <a:pt x="29576" y="94456"/>
                  </a:lnTo>
                  <a:lnTo>
                    <a:pt x="11159" y="74273"/>
                  </a:lnTo>
                  <a:lnTo>
                    <a:pt x="16185" y="38599"/>
                  </a:lnTo>
                  <a:lnTo>
                    <a:pt x="8261" y="21822"/>
                  </a:lnTo>
                  <a:lnTo>
                    <a:pt x="27523" y="17465"/>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4" name="Illinois">
              <a:extLst>
                <a:ext uri="{FF2B5EF4-FFF2-40B4-BE49-F238E27FC236}">
                  <a16:creationId xmlns:a16="http://schemas.microsoft.com/office/drawing/2014/main" id="{69632018-E980-420D-DDDF-B3C695331FCE}"/>
                </a:ext>
              </a:extLst>
            </p:cNvPr>
            <p:cNvSpPr/>
            <p:nvPr/>
          </p:nvSpPr>
          <p:spPr>
            <a:xfrm>
              <a:off x="5166359" y="2866676"/>
              <a:ext cx="434851" cy="1032320"/>
            </a:xfrm>
            <a:custGeom>
              <a:avLst/>
              <a:gdLst/>
              <a:ahLst/>
              <a:cxnLst/>
              <a:rect l="0" t="0" r="639937" b="1139390"/>
              <a:pathLst>
                <a:path w="639937" h="1139390">
                  <a:moveTo>
                    <a:pt x="106350" y="26674"/>
                  </a:moveTo>
                  <a:lnTo>
                    <a:pt x="380833" y="11853"/>
                  </a:lnTo>
                  <a:lnTo>
                    <a:pt x="526747" y="0"/>
                  </a:lnTo>
                  <a:lnTo>
                    <a:pt x="525241" y="39383"/>
                  </a:lnTo>
                  <a:lnTo>
                    <a:pt x="551996" y="83057"/>
                  </a:lnTo>
                  <a:lnTo>
                    <a:pt x="582304" y="155582"/>
                  </a:lnTo>
                  <a:lnTo>
                    <a:pt x="624440" y="636339"/>
                  </a:lnTo>
                  <a:lnTo>
                    <a:pt x="610750" y="674683"/>
                  </a:lnTo>
                  <a:lnTo>
                    <a:pt x="634177" y="716483"/>
                  </a:lnTo>
                  <a:lnTo>
                    <a:pt x="639937" y="751978"/>
                  </a:lnTo>
                  <a:lnTo>
                    <a:pt x="622868" y="782757"/>
                  </a:lnTo>
                  <a:lnTo>
                    <a:pt x="620095" y="810008"/>
                  </a:lnTo>
                  <a:lnTo>
                    <a:pt x="595563" y="856027"/>
                  </a:lnTo>
                  <a:lnTo>
                    <a:pt x="577795" y="860921"/>
                  </a:lnTo>
                  <a:lnTo>
                    <a:pt x="584282" y="886245"/>
                  </a:lnTo>
                  <a:lnTo>
                    <a:pt x="573071" y="897321"/>
                  </a:lnTo>
                  <a:lnTo>
                    <a:pt x="567611" y="946153"/>
                  </a:lnTo>
                  <a:lnTo>
                    <a:pt x="573927" y="959122"/>
                  </a:lnTo>
                  <a:lnTo>
                    <a:pt x="555554" y="989901"/>
                  </a:lnTo>
                  <a:lnTo>
                    <a:pt x="573289" y="1024421"/>
                  </a:lnTo>
                  <a:lnTo>
                    <a:pt x="509585" y="1048732"/>
                  </a:lnTo>
                  <a:lnTo>
                    <a:pt x="505166" y="1070446"/>
                  </a:lnTo>
                  <a:lnTo>
                    <a:pt x="522132" y="1096086"/>
                  </a:lnTo>
                  <a:lnTo>
                    <a:pt x="503358" y="1114439"/>
                  </a:lnTo>
                  <a:lnTo>
                    <a:pt x="442420" y="1087632"/>
                  </a:lnTo>
                  <a:lnTo>
                    <a:pt x="424251" y="1091226"/>
                  </a:lnTo>
                  <a:lnTo>
                    <a:pt x="402371" y="1128778"/>
                  </a:lnTo>
                  <a:lnTo>
                    <a:pt x="411058" y="1139390"/>
                  </a:lnTo>
                  <a:lnTo>
                    <a:pt x="385496" y="1138971"/>
                  </a:lnTo>
                  <a:lnTo>
                    <a:pt x="345608" y="1083316"/>
                  </a:lnTo>
                  <a:lnTo>
                    <a:pt x="357770" y="1068997"/>
                  </a:lnTo>
                  <a:lnTo>
                    <a:pt x="342017" y="1030754"/>
                  </a:lnTo>
                  <a:lnTo>
                    <a:pt x="339878" y="999439"/>
                  </a:lnTo>
                  <a:lnTo>
                    <a:pt x="285836" y="959223"/>
                  </a:lnTo>
                  <a:lnTo>
                    <a:pt x="268809" y="964811"/>
                  </a:lnTo>
                  <a:lnTo>
                    <a:pt x="249810" y="939054"/>
                  </a:lnTo>
                  <a:lnTo>
                    <a:pt x="200666" y="900499"/>
                  </a:lnTo>
                  <a:lnTo>
                    <a:pt x="199597" y="867997"/>
                  </a:lnTo>
                  <a:lnTo>
                    <a:pt x="223041" y="813800"/>
                  </a:lnTo>
                  <a:lnTo>
                    <a:pt x="217594" y="795042"/>
                  </a:lnTo>
                  <a:lnTo>
                    <a:pt x="231476" y="769482"/>
                  </a:lnTo>
                  <a:lnTo>
                    <a:pt x="208374" y="756300"/>
                  </a:lnTo>
                  <a:lnTo>
                    <a:pt x="173695" y="749378"/>
                  </a:lnTo>
                  <a:lnTo>
                    <a:pt x="156857" y="769434"/>
                  </a:lnTo>
                  <a:lnTo>
                    <a:pt x="144200" y="757802"/>
                  </a:lnTo>
                  <a:lnTo>
                    <a:pt x="130223" y="691232"/>
                  </a:lnTo>
                  <a:lnTo>
                    <a:pt x="76091" y="650374"/>
                  </a:lnTo>
                  <a:lnTo>
                    <a:pt x="26047" y="600165"/>
                  </a:lnTo>
                  <a:lnTo>
                    <a:pt x="3641" y="538431"/>
                  </a:lnTo>
                  <a:lnTo>
                    <a:pt x="0" y="497112"/>
                  </a:lnTo>
                  <a:lnTo>
                    <a:pt x="12019" y="467384"/>
                  </a:lnTo>
                  <a:lnTo>
                    <a:pt x="12743" y="430351"/>
                  </a:lnTo>
                  <a:lnTo>
                    <a:pt x="54180" y="405861"/>
                  </a:lnTo>
                  <a:lnTo>
                    <a:pt x="56731" y="374339"/>
                  </a:lnTo>
                  <a:lnTo>
                    <a:pt x="75628" y="353172"/>
                  </a:lnTo>
                  <a:lnTo>
                    <a:pt x="76216" y="317272"/>
                  </a:lnTo>
                  <a:lnTo>
                    <a:pt x="49862" y="289514"/>
                  </a:lnTo>
                  <a:lnTo>
                    <a:pt x="57920" y="253243"/>
                  </a:lnTo>
                  <a:lnTo>
                    <a:pt x="115914" y="240014"/>
                  </a:lnTo>
                  <a:lnTo>
                    <a:pt x="161354" y="211609"/>
                  </a:lnTo>
                  <a:lnTo>
                    <a:pt x="164416" y="180052"/>
                  </a:lnTo>
                  <a:lnTo>
                    <a:pt x="183289" y="165463"/>
                  </a:lnTo>
                  <a:lnTo>
                    <a:pt x="186617" y="126049"/>
                  </a:lnTo>
                  <a:lnTo>
                    <a:pt x="180953" y="100637"/>
                  </a:lnTo>
                  <a:lnTo>
                    <a:pt x="146305" y="82569"/>
                  </a:lnTo>
                  <a:lnTo>
                    <a:pt x="140984" y="6161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5" name="Wisconsin">
              <a:extLst>
                <a:ext uri="{FF2B5EF4-FFF2-40B4-BE49-F238E27FC236}">
                  <a16:creationId xmlns:a16="http://schemas.microsoft.com/office/drawing/2014/main" id="{49983C72-397B-B7FE-B0E5-362F61683308}"/>
                </a:ext>
              </a:extLst>
            </p:cNvPr>
            <p:cNvSpPr/>
            <p:nvPr/>
          </p:nvSpPr>
          <p:spPr>
            <a:xfrm>
              <a:off x="4998433" y="2075488"/>
              <a:ext cx="568054" cy="815355"/>
            </a:xfrm>
            <a:custGeom>
              <a:avLst/>
              <a:gdLst/>
              <a:ahLst/>
              <a:cxnLst/>
              <a:rect l="0" t="0" r="835963" b="899922"/>
              <a:pathLst>
                <a:path w="835963" h="899922">
                  <a:moveTo>
                    <a:pt x="338348" y="75067"/>
                  </a:moveTo>
                  <a:lnTo>
                    <a:pt x="365071" y="85664"/>
                  </a:lnTo>
                  <a:lnTo>
                    <a:pt x="382490" y="118979"/>
                  </a:lnTo>
                  <a:lnTo>
                    <a:pt x="529579" y="150144"/>
                  </a:lnTo>
                  <a:lnTo>
                    <a:pt x="591829" y="175478"/>
                  </a:lnTo>
                  <a:lnTo>
                    <a:pt x="609788" y="167405"/>
                  </a:lnTo>
                  <a:lnTo>
                    <a:pt x="671462" y="182429"/>
                  </a:lnTo>
                  <a:lnTo>
                    <a:pt x="689789" y="206488"/>
                  </a:lnTo>
                  <a:lnTo>
                    <a:pt x="721225" y="228293"/>
                  </a:lnTo>
                  <a:lnTo>
                    <a:pt x="722742" y="263808"/>
                  </a:lnTo>
                  <a:lnTo>
                    <a:pt x="711931" y="292599"/>
                  </a:lnTo>
                  <a:lnTo>
                    <a:pt x="745720" y="294124"/>
                  </a:lnTo>
                  <a:lnTo>
                    <a:pt x="735018" y="324052"/>
                  </a:lnTo>
                  <a:lnTo>
                    <a:pt x="758684" y="343164"/>
                  </a:lnTo>
                  <a:lnTo>
                    <a:pt x="755377" y="368005"/>
                  </a:lnTo>
                  <a:lnTo>
                    <a:pt x="728416" y="374822"/>
                  </a:lnTo>
                  <a:lnTo>
                    <a:pt x="708902" y="423363"/>
                  </a:lnTo>
                  <a:lnTo>
                    <a:pt x="702971" y="456241"/>
                  </a:lnTo>
                  <a:lnTo>
                    <a:pt x="719954" y="460389"/>
                  </a:lnTo>
                  <a:lnTo>
                    <a:pt x="740147" y="437435"/>
                  </a:lnTo>
                  <a:lnTo>
                    <a:pt x="760171" y="395485"/>
                  </a:lnTo>
                  <a:lnTo>
                    <a:pt x="788507" y="377317"/>
                  </a:lnTo>
                  <a:lnTo>
                    <a:pt x="807250" y="324261"/>
                  </a:lnTo>
                  <a:lnTo>
                    <a:pt x="835789" y="310433"/>
                  </a:lnTo>
                  <a:lnTo>
                    <a:pt x="835963" y="337202"/>
                  </a:lnTo>
                  <a:lnTo>
                    <a:pt x="817961" y="363449"/>
                  </a:lnTo>
                  <a:lnTo>
                    <a:pt x="785706" y="451280"/>
                  </a:lnTo>
                  <a:lnTo>
                    <a:pt x="778855" y="498830"/>
                  </a:lnTo>
                  <a:lnTo>
                    <a:pt x="782614" y="532035"/>
                  </a:lnTo>
                  <a:lnTo>
                    <a:pt x="768569" y="544463"/>
                  </a:lnTo>
                  <a:lnTo>
                    <a:pt x="759082" y="591150"/>
                  </a:lnTo>
                  <a:lnTo>
                    <a:pt x="767247" y="629598"/>
                  </a:lnTo>
                  <a:lnTo>
                    <a:pt x="756718" y="656257"/>
                  </a:lnTo>
                  <a:lnTo>
                    <a:pt x="744570" y="721117"/>
                  </a:lnTo>
                  <a:lnTo>
                    <a:pt x="752860" y="770813"/>
                  </a:lnTo>
                  <a:lnTo>
                    <a:pt x="774421" y="813780"/>
                  </a:lnTo>
                  <a:lnTo>
                    <a:pt x="773872" y="873248"/>
                  </a:lnTo>
                  <a:lnTo>
                    <a:pt x="627958" y="885102"/>
                  </a:lnTo>
                  <a:lnTo>
                    <a:pt x="353475" y="899922"/>
                  </a:lnTo>
                  <a:lnTo>
                    <a:pt x="341492" y="874861"/>
                  </a:lnTo>
                  <a:lnTo>
                    <a:pt x="287595" y="854274"/>
                  </a:lnTo>
                  <a:lnTo>
                    <a:pt x="274613" y="822518"/>
                  </a:lnTo>
                  <a:lnTo>
                    <a:pt x="267447" y="777058"/>
                  </a:lnTo>
                  <a:lnTo>
                    <a:pt x="283874" y="751631"/>
                  </a:lnTo>
                  <a:lnTo>
                    <a:pt x="261172" y="732686"/>
                  </a:lnTo>
                  <a:lnTo>
                    <a:pt x="258052" y="702689"/>
                  </a:lnTo>
                  <a:lnTo>
                    <a:pt x="248882" y="679701"/>
                  </a:lnTo>
                  <a:lnTo>
                    <a:pt x="251260" y="647211"/>
                  </a:lnTo>
                  <a:lnTo>
                    <a:pt x="221214" y="604056"/>
                  </a:lnTo>
                  <a:lnTo>
                    <a:pt x="197803" y="597354"/>
                  </a:lnTo>
                  <a:lnTo>
                    <a:pt x="154995" y="564712"/>
                  </a:lnTo>
                  <a:lnTo>
                    <a:pt x="146717" y="538320"/>
                  </a:lnTo>
                  <a:lnTo>
                    <a:pt x="101537" y="517902"/>
                  </a:lnTo>
                  <a:lnTo>
                    <a:pt x="85673" y="496246"/>
                  </a:lnTo>
                  <a:lnTo>
                    <a:pt x="55585" y="494033"/>
                  </a:lnTo>
                  <a:lnTo>
                    <a:pt x="16506" y="458665"/>
                  </a:lnTo>
                  <a:lnTo>
                    <a:pt x="24173" y="383875"/>
                  </a:lnTo>
                  <a:lnTo>
                    <a:pt x="19870" y="349562"/>
                  </a:lnTo>
                  <a:lnTo>
                    <a:pt x="35155" y="317918"/>
                  </a:lnTo>
                  <a:lnTo>
                    <a:pt x="16386" y="293021"/>
                  </a:lnTo>
                  <a:lnTo>
                    <a:pt x="0" y="291348"/>
                  </a:lnTo>
                  <a:lnTo>
                    <a:pt x="1380" y="262436"/>
                  </a:lnTo>
                  <a:lnTo>
                    <a:pt x="32403" y="218097"/>
                  </a:lnTo>
                  <a:lnTo>
                    <a:pt x="71935" y="199999"/>
                  </a:lnTo>
                  <a:lnTo>
                    <a:pt x="79946" y="187489"/>
                  </a:lnTo>
                  <a:lnTo>
                    <a:pt x="75284" y="67997"/>
                  </a:lnTo>
                  <a:lnTo>
                    <a:pt x="102864" y="50288"/>
                  </a:lnTo>
                  <a:lnTo>
                    <a:pt x="113915" y="58684"/>
                  </a:lnTo>
                  <a:lnTo>
                    <a:pt x="145309" y="59544"/>
                  </a:lnTo>
                  <a:lnTo>
                    <a:pt x="240475" y="20658"/>
                  </a:lnTo>
                  <a:lnTo>
                    <a:pt x="275227" y="0"/>
                  </a:lnTo>
                  <a:lnTo>
                    <a:pt x="288179" y="13679"/>
                  </a:lnTo>
                  <a:lnTo>
                    <a:pt x="270587" y="41214"/>
                  </a:lnTo>
                  <a:lnTo>
                    <a:pt x="318285" y="7290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6" name="Arkansas">
              <a:extLst>
                <a:ext uri="{FF2B5EF4-FFF2-40B4-BE49-F238E27FC236}">
                  <a16:creationId xmlns:a16="http://schemas.microsoft.com/office/drawing/2014/main" id="{0ACB947C-8639-7BF7-A862-23A5EE25BEC6}"/>
                </a:ext>
              </a:extLst>
            </p:cNvPr>
            <p:cNvSpPr/>
            <p:nvPr/>
          </p:nvSpPr>
          <p:spPr>
            <a:xfrm>
              <a:off x="4849926" y="3999090"/>
              <a:ext cx="539896" cy="667113"/>
            </a:xfrm>
            <a:custGeom>
              <a:avLst/>
              <a:gdLst/>
              <a:ahLst/>
              <a:cxnLst/>
              <a:rect l="0" t="0" r="794525" b="736305"/>
              <a:pathLst>
                <a:path w="794525" h="736305">
                  <a:moveTo>
                    <a:pt x="22979" y="25925"/>
                  </a:moveTo>
                  <a:lnTo>
                    <a:pt x="719875" y="0"/>
                  </a:lnTo>
                  <a:lnTo>
                    <a:pt x="736440" y="38268"/>
                  </a:lnTo>
                  <a:lnTo>
                    <a:pt x="713171" y="64403"/>
                  </a:lnTo>
                  <a:lnTo>
                    <a:pt x="689727" y="103974"/>
                  </a:lnTo>
                  <a:lnTo>
                    <a:pt x="794525" y="97409"/>
                  </a:lnTo>
                  <a:lnTo>
                    <a:pt x="791695" y="135769"/>
                  </a:lnTo>
                  <a:lnTo>
                    <a:pt x="768377" y="148509"/>
                  </a:lnTo>
                  <a:lnTo>
                    <a:pt x="765029" y="180152"/>
                  </a:lnTo>
                  <a:lnTo>
                    <a:pt x="736749" y="215596"/>
                  </a:lnTo>
                  <a:lnTo>
                    <a:pt x="742483" y="264610"/>
                  </a:lnTo>
                  <a:lnTo>
                    <a:pt x="728507" y="301367"/>
                  </a:lnTo>
                  <a:lnTo>
                    <a:pt x="712647" y="307933"/>
                  </a:lnTo>
                  <a:lnTo>
                    <a:pt x="723630" y="325217"/>
                  </a:lnTo>
                  <a:lnTo>
                    <a:pt x="698419" y="342423"/>
                  </a:lnTo>
                  <a:lnTo>
                    <a:pt x="688706" y="377750"/>
                  </a:lnTo>
                  <a:lnTo>
                    <a:pt x="672038" y="387679"/>
                  </a:lnTo>
                  <a:lnTo>
                    <a:pt x="677053" y="427745"/>
                  </a:lnTo>
                  <a:lnTo>
                    <a:pt x="647740" y="440602"/>
                  </a:lnTo>
                  <a:lnTo>
                    <a:pt x="649389" y="453958"/>
                  </a:lnTo>
                  <a:lnTo>
                    <a:pt x="616647" y="489346"/>
                  </a:lnTo>
                  <a:lnTo>
                    <a:pt x="627864" y="511150"/>
                  </a:lnTo>
                  <a:lnTo>
                    <a:pt x="599455" y="545131"/>
                  </a:lnTo>
                  <a:lnTo>
                    <a:pt x="576096" y="609020"/>
                  </a:lnTo>
                  <a:lnTo>
                    <a:pt x="606847" y="634310"/>
                  </a:lnTo>
                  <a:lnTo>
                    <a:pt x="593001" y="651812"/>
                  </a:lnTo>
                  <a:lnTo>
                    <a:pt x="604392" y="693746"/>
                  </a:lnTo>
                  <a:lnTo>
                    <a:pt x="592900" y="722303"/>
                  </a:lnTo>
                  <a:lnTo>
                    <a:pt x="180517" y="734633"/>
                  </a:lnTo>
                  <a:lnTo>
                    <a:pt x="107466" y="736305"/>
                  </a:lnTo>
                  <a:lnTo>
                    <a:pt x="105232" y="627928"/>
                  </a:lnTo>
                  <a:lnTo>
                    <a:pt x="81180" y="619461"/>
                  </a:lnTo>
                  <a:lnTo>
                    <a:pt x="48302" y="630118"/>
                  </a:lnTo>
                  <a:lnTo>
                    <a:pt x="30545" y="611403"/>
                  </a:lnTo>
                  <a:lnTo>
                    <a:pt x="33787" y="252086"/>
                  </a:lnTo>
                  <a:lnTo>
                    <a:pt x="0" y="2627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7" name="Alabama">
              <a:extLst>
                <a:ext uri="{FF2B5EF4-FFF2-40B4-BE49-F238E27FC236}">
                  <a16:creationId xmlns:a16="http://schemas.microsoft.com/office/drawing/2014/main" id="{A2A3E621-D03D-F5AA-27B9-7C11EEC431CE}"/>
                </a:ext>
              </a:extLst>
            </p:cNvPr>
            <p:cNvSpPr/>
            <p:nvPr/>
          </p:nvSpPr>
          <p:spPr>
            <a:xfrm>
              <a:off x="5569478" y="4220811"/>
              <a:ext cx="419924" cy="901515"/>
            </a:xfrm>
            <a:custGeom>
              <a:avLst/>
              <a:gdLst/>
              <a:ahLst/>
              <a:cxnLst/>
              <a:rect l="0" t="0" r="617970" b="995018"/>
              <a:pathLst>
                <a:path w="617970" h="995018">
                  <a:moveTo>
                    <a:pt x="138236" y="25502"/>
                  </a:moveTo>
                  <a:lnTo>
                    <a:pt x="425667" y="0"/>
                  </a:lnTo>
                  <a:lnTo>
                    <a:pt x="473847" y="171442"/>
                  </a:lnTo>
                  <a:lnTo>
                    <a:pt x="543943" y="423378"/>
                  </a:lnTo>
                  <a:lnTo>
                    <a:pt x="569814" y="477730"/>
                  </a:lnTo>
                  <a:lnTo>
                    <a:pt x="592043" y="507740"/>
                  </a:lnTo>
                  <a:lnTo>
                    <a:pt x="586956" y="528557"/>
                  </a:lnTo>
                  <a:lnTo>
                    <a:pt x="607851" y="538475"/>
                  </a:lnTo>
                  <a:lnTo>
                    <a:pt x="582045" y="567319"/>
                  </a:lnTo>
                  <a:lnTo>
                    <a:pt x="585923" y="592700"/>
                  </a:lnTo>
                  <a:lnTo>
                    <a:pt x="574974" y="628764"/>
                  </a:lnTo>
                  <a:lnTo>
                    <a:pt x="598815" y="687740"/>
                  </a:lnTo>
                  <a:lnTo>
                    <a:pt x="592759" y="742281"/>
                  </a:lnTo>
                  <a:lnTo>
                    <a:pt x="617970" y="795426"/>
                  </a:lnTo>
                  <a:lnTo>
                    <a:pt x="533265" y="806168"/>
                  </a:lnTo>
                  <a:lnTo>
                    <a:pt x="170788" y="842332"/>
                  </a:lnTo>
                  <a:lnTo>
                    <a:pt x="167467" y="869451"/>
                  </a:lnTo>
                  <a:lnTo>
                    <a:pt x="209787" y="904776"/>
                  </a:lnTo>
                  <a:lnTo>
                    <a:pt x="206147" y="938620"/>
                  </a:lnTo>
                  <a:lnTo>
                    <a:pt x="220966" y="954031"/>
                  </a:lnTo>
                  <a:lnTo>
                    <a:pt x="197953" y="986257"/>
                  </a:lnTo>
                  <a:lnTo>
                    <a:pt x="174705" y="995018"/>
                  </a:lnTo>
                  <a:lnTo>
                    <a:pt x="127990" y="965581"/>
                  </a:lnTo>
                  <a:lnTo>
                    <a:pt x="118986" y="916104"/>
                  </a:lnTo>
                  <a:lnTo>
                    <a:pt x="105230" y="911685"/>
                  </a:lnTo>
                  <a:lnTo>
                    <a:pt x="92236" y="950735"/>
                  </a:lnTo>
                  <a:lnTo>
                    <a:pt x="89562" y="987787"/>
                  </a:lnTo>
                  <a:lnTo>
                    <a:pt x="43950" y="981465"/>
                  </a:lnTo>
                  <a:lnTo>
                    <a:pt x="6019" y="672771"/>
                  </a:lnTo>
                  <a:lnTo>
                    <a:pt x="13691" y="283358"/>
                  </a:lnTo>
                  <a:lnTo>
                    <a:pt x="18839" y="58394"/>
                  </a:lnTo>
                  <a:lnTo>
                    <a:pt x="0" y="3861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8" name="North Carolina">
              <a:extLst>
                <a:ext uri="{FF2B5EF4-FFF2-40B4-BE49-F238E27FC236}">
                  <a16:creationId xmlns:a16="http://schemas.microsoft.com/office/drawing/2014/main" id="{80609306-5468-1F24-9B13-9B037C2C09A0}"/>
                </a:ext>
              </a:extLst>
            </p:cNvPr>
            <p:cNvSpPr/>
            <p:nvPr/>
          </p:nvSpPr>
          <p:spPr>
            <a:xfrm>
              <a:off x="6000692" y="3704849"/>
              <a:ext cx="928912" cy="568443"/>
            </a:xfrm>
            <a:custGeom>
              <a:avLst/>
              <a:gdLst/>
              <a:ahLst/>
              <a:cxnLst/>
              <a:rect l="0" t="0" r="1367009" b="627401"/>
              <a:pathLst>
                <a:path w="1367009" h="627401">
                  <a:moveTo>
                    <a:pt x="495453" y="149311"/>
                  </a:moveTo>
                  <a:lnTo>
                    <a:pt x="604968" y="134859"/>
                  </a:lnTo>
                  <a:lnTo>
                    <a:pt x="729680" y="114669"/>
                  </a:lnTo>
                  <a:lnTo>
                    <a:pt x="1305811" y="0"/>
                  </a:lnTo>
                  <a:lnTo>
                    <a:pt x="1341238" y="76042"/>
                  </a:lnTo>
                  <a:lnTo>
                    <a:pt x="1295321" y="77881"/>
                  </a:lnTo>
                  <a:lnTo>
                    <a:pt x="1291344" y="89039"/>
                  </a:lnTo>
                  <a:lnTo>
                    <a:pt x="1239984" y="112469"/>
                  </a:lnTo>
                  <a:lnTo>
                    <a:pt x="1234441" y="125072"/>
                  </a:lnTo>
                  <a:lnTo>
                    <a:pt x="1199407" y="135767"/>
                  </a:lnTo>
                  <a:lnTo>
                    <a:pt x="1204091" y="149673"/>
                  </a:lnTo>
                  <a:lnTo>
                    <a:pt x="1245625" y="130748"/>
                  </a:lnTo>
                  <a:lnTo>
                    <a:pt x="1253561" y="138244"/>
                  </a:lnTo>
                  <a:lnTo>
                    <a:pt x="1299381" y="118257"/>
                  </a:lnTo>
                  <a:lnTo>
                    <a:pt x="1319033" y="133537"/>
                  </a:lnTo>
                  <a:lnTo>
                    <a:pt x="1346124" y="119691"/>
                  </a:lnTo>
                  <a:lnTo>
                    <a:pt x="1367009" y="165604"/>
                  </a:lnTo>
                  <a:lnTo>
                    <a:pt x="1362372" y="190675"/>
                  </a:lnTo>
                  <a:lnTo>
                    <a:pt x="1343599" y="197010"/>
                  </a:lnTo>
                  <a:lnTo>
                    <a:pt x="1313790" y="254903"/>
                  </a:lnTo>
                  <a:lnTo>
                    <a:pt x="1260651" y="268358"/>
                  </a:lnTo>
                  <a:lnTo>
                    <a:pt x="1258919" y="304174"/>
                  </a:lnTo>
                  <a:lnTo>
                    <a:pt x="1288934" y="333372"/>
                  </a:lnTo>
                  <a:lnTo>
                    <a:pt x="1308855" y="336055"/>
                  </a:lnTo>
                  <a:lnTo>
                    <a:pt x="1286046" y="399156"/>
                  </a:lnTo>
                  <a:lnTo>
                    <a:pt x="1255426" y="398642"/>
                  </a:lnTo>
                  <a:lnTo>
                    <a:pt x="1205099" y="414643"/>
                  </a:lnTo>
                  <a:lnTo>
                    <a:pt x="1172010" y="433870"/>
                  </a:lnTo>
                  <a:lnTo>
                    <a:pt x="1123561" y="483415"/>
                  </a:lnTo>
                  <a:lnTo>
                    <a:pt x="1088755" y="542640"/>
                  </a:lnTo>
                  <a:lnTo>
                    <a:pt x="1077717" y="610835"/>
                  </a:lnTo>
                  <a:lnTo>
                    <a:pt x="1040846" y="603071"/>
                  </a:lnTo>
                  <a:lnTo>
                    <a:pt x="983985" y="627401"/>
                  </a:lnTo>
                  <a:lnTo>
                    <a:pt x="764259" y="469073"/>
                  </a:lnTo>
                  <a:lnTo>
                    <a:pt x="580963" y="496350"/>
                  </a:lnTo>
                  <a:lnTo>
                    <a:pt x="579891" y="472710"/>
                  </a:lnTo>
                  <a:lnTo>
                    <a:pt x="549466" y="442446"/>
                  </a:lnTo>
                  <a:lnTo>
                    <a:pt x="534502" y="457301"/>
                  </a:lnTo>
                  <a:lnTo>
                    <a:pt x="530279" y="436431"/>
                  </a:lnTo>
                  <a:lnTo>
                    <a:pt x="328660" y="456889"/>
                  </a:lnTo>
                  <a:lnTo>
                    <a:pt x="285260" y="471055"/>
                  </a:lnTo>
                  <a:lnTo>
                    <a:pt x="253158" y="494815"/>
                  </a:lnTo>
                  <a:lnTo>
                    <a:pt x="198758" y="515903"/>
                  </a:lnTo>
                  <a:lnTo>
                    <a:pt x="116085" y="530348"/>
                  </a:lnTo>
                  <a:lnTo>
                    <a:pt x="1441" y="543810"/>
                  </a:lnTo>
                  <a:lnTo>
                    <a:pt x="0" y="495475"/>
                  </a:lnTo>
                  <a:lnTo>
                    <a:pt x="31553" y="487021"/>
                  </a:lnTo>
                  <a:lnTo>
                    <a:pt x="39812" y="452114"/>
                  </a:lnTo>
                  <a:lnTo>
                    <a:pt x="75959" y="416998"/>
                  </a:lnTo>
                  <a:lnTo>
                    <a:pt x="120186" y="410082"/>
                  </a:lnTo>
                  <a:lnTo>
                    <a:pt x="155910" y="373666"/>
                  </a:lnTo>
                  <a:lnTo>
                    <a:pt x="195975" y="356899"/>
                  </a:lnTo>
                  <a:lnTo>
                    <a:pt x="224965" y="306499"/>
                  </a:lnTo>
                  <a:lnTo>
                    <a:pt x="245110" y="290086"/>
                  </a:lnTo>
                  <a:lnTo>
                    <a:pt x="252344" y="309430"/>
                  </a:lnTo>
                  <a:lnTo>
                    <a:pt x="310121" y="261495"/>
                  </a:lnTo>
                  <a:lnTo>
                    <a:pt x="340261" y="264991"/>
                  </a:lnTo>
                  <a:lnTo>
                    <a:pt x="354845" y="224307"/>
                  </a:lnTo>
                  <a:lnTo>
                    <a:pt x="383134" y="209856"/>
                  </a:lnTo>
                  <a:lnTo>
                    <a:pt x="382906" y="16115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19" name="New York">
              <a:extLst>
                <a:ext uri="{FF2B5EF4-FFF2-40B4-BE49-F238E27FC236}">
                  <a16:creationId xmlns:a16="http://schemas.microsoft.com/office/drawing/2014/main" id="{04BA9A7C-BF9E-6418-101B-DCA899CA9C26}"/>
                </a:ext>
              </a:extLst>
            </p:cNvPr>
            <p:cNvSpPr/>
            <p:nvPr/>
          </p:nvSpPr>
          <p:spPr>
            <a:xfrm>
              <a:off x="6333963" y="2101208"/>
              <a:ext cx="802315" cy="821080"/>
            </a:xfrm>
            <a:custGeom>
              <a:avLst/>
              <a:gdLst/>
              <a:ahLst/>
              <a:cxnLst/>
              <a:rect l="0" t="0" r="1180705" b="906241"/>
              <a:pathLst>
                <a:path w="1180705" h="906241">
                  <a:moveTo>
                    <a:pt x="804284" y="0"/>
                  </a:moveTo>
                  <a:lnTo>
                    <a:pt x="815788" y="40682"/>
                  </a:lnTo>
                  <a:lnTo>
                    <a:pt x="817062" y="79292"/>
                  </a:lnTo>
                  <a:lnTo>
                    <a:pt x="838775" y="111808"/>
                  </a:lnTo>
                  <a:lnTo>
                    <a:pt x="844144" y="150604"/>
                  </a:lnTo>
                  <a:lnTo>
                    <a:pt x="837658" y="194584"/>
                  </a:lnTo>
                  <a:lnTo>
                    <a:pt x="863175" y="245730"/>
                  </a:lnTo>
                  <a:lnTo>
                    <a:pt x="859355" y="263863"/>
                  </a:lnTo>
                  <a:lnTo>
                    <a:pt x="889810" y="290883"/>
                  </a:lnTo>
                  <a:lnTo>
                    <a:pt x="918435" y="428630"/>
                  </a:lnTo>
                  <a:lnTo>
                    <a:pt x="924240" y="445605"/>
                  </a:lnTo>
                  <a:lnTo>
                    <a:pt x="921024" y="584352"/>
                  </a:lnTo>
                  <a:lnTo>
                    <a:pt x="926041" y="591191"/>
                  </a:lnTo>
                  <a:lnTo>
                    <a:pt x="952610" y="743557"/>
                  </a:lnTo>
                  <a:lnTo>
                    <a:pt x="967007" y="757353"/>
                  </a:lnTo>
                  <a:lnTo>
                    <a:pt x="935957" y="787827"/>
                  </a:lnTo>
                  <a:lnTo>
                    <a:pt x="951922" y="808177"/>
                  </a:lnTo>
                  <a:lnTo>
                    <a:pt x="1018910" y="809248"/>
                  </a:lnTo>
                  <a:lnTo>
                    <a:pt x="1028907" y="794124"/>
                  </a:lnTo>
                  <a:lnTo>
                    <a:pt x="1082975" y="780752"/>
                  </a:lnTo>
                  <a:lnTo>
                    <a:pt x="1108755" y="767374"/>
                  </a:lnTo>
                  <a:lnTo>
                    <a:pt x="1145846" y="724502"/>
                  </a:lnTo>
                  <a:lnTo>
                    <a:pt x="1154869" y="746457"/>
                  </a:lnTo>
                  <a:lnTo>
                    <a:pt x="1180705" y="750242"/>
                  </a:lnTo>
                  <a:lnTo>
                    <a:pt x="1134161" y="793293"/>
                  </a:lnTo>
                  <a:lnTo>
                    <a:pt x="1030837" y="865111"/>
                  </a:lnTo>
                  <a:lnTo>
                    <a:pt x="985036" y="885428"/>
                  </a:lnTo>
                  <a:lnTo>
                    <a:pt x="952816" y="890838"/>
                  </a:lnTo>
                  <a:lnTo>
                    <a:pt x="931555" y="906241"/>
                  </a:lnTo>
                  <a:lnTo>
                    <a:pt x="910834" y="876616"/>
                  </a:lnTo>
                  <a:lnTo>
                    <a:pt x="915027" y="814662"/>
                  </a:lnTo>
                  <a:lnTo>
                    <a:pt x="859080" y="797913"/>
                  </a:lnTo>
                  <a:lnTo>
                    <a:pt x="781256" y="769918"/>
                  </a:lnTo>
                  <a:lnTo>
                    <a:pt x="771581" y="757204"/>
                  </a:lnTo>
                  <a:lnTo>
                    <a:pt x="748784" y="761223"/>
                  </a:lnTo>
                  <a:lnTo>
                    <a:pt x="714624" y="733357"/>
                  </a:lnTo>
                  <a:lnTo>
                    <a:pt x="711238" y="703169"/>
                  </a:lnTo>
                  <a:lnTo>
                    <a:pt x="688484" y="684189"/>
                  </a:lnTo>
                  <a:lnTo>
                    <a:pt x="677510" y="687774"/>
                  </a:lnTo>
                  <a:lnTo>
                    <a:pt x="655461" y="664024"/>
                  </a:lnTo>
                  <a:lnTo>
                    <a:pt x="9311" y="790977"/>
                  </a:lnTo>
                  <a:lnTo>
                    <a:pt x="569" y="740306"/>
                  </a:lnTo>
                  <a:lnTo>
                    <a:pt x="0" y="737002"/>
                  </a:lnTo>
                  <a:lnTo>
                    <a:pt x="79757" y="663983"/>
                  </a:lnTo>
                  <a:lnTo>
                    <a:pt x="89200" y="633914"/>
                  </a:lnTo>
                  <a:lnTo>
                    <a:pt x="114521" y="610028"/>
                  </a:lnTo>
                  <a:lnTo>
                    <a:pt x="97183" y="578002"/>
                  </a:lnTo>
                  <a:lnTo>
                    <a:pt x="84067" y="573570"/>
                  </a:lnTo>
                  <a:lnTo>
                    <a:pt x="65439" y="520227"/>
                  </a:lnTo>
                  <a:lnTo>
                    <a:pt x="145798" y="481687"/>
                  </a:lnTo>
                  <a:lnTo>
                    <a:pt x="220959" y="468601"/>
                  </a:lnTo>
                  <a:lnTo>
                    <a:pt x="251984" y="468289"/>
                  </a:lnTo>
                  <a:lnTo>
                    <a:pt x="288617" y="483862"/>
                  </a:lnTo>
                  <a:lnTo>
                    <a:pt x="307404" y="471052"/>
                  </a:lnTo>
                  <a:lnTo>
                    <a:pt x="369909" y="459645"/>
                  </a:lnTo>
                  <a:lnTo>
                    <a:pt x="404801" y="437705"/>
                  </a:lnTo>
                  <a:lnTo>
                    <a:pt x="437385" y="393352"/>
                  </a:lnTo>
                  <a:lnTo>
                    <a:pt x="463031" y="386827"/>
                  </a:lnTo>
                  <a:lnTo>
                    <a:pt x="452303" y="332117"/>
                  </a:lnTo>
                  <a:lnTo>
                    <a:pt x="458869" y="297695"/>
                  </a:lnTo>
                  <a:lnTo>
                    <a:pt x="422361" y="282620"/>
                  </a:lnTo>
                  <a:lnTo>
                    <a:pt x="424092" y="256081"/>
                  </a:lnTo>
                  <a:lnTo>
                    <a:pt x="473500" y="210301"/>
                  </a:lnTo>
                  <a:lnTo>
                    <a:pt x="488037" y="176429"/>
                  </a:lnTo>
                  <a:lnTo>
                    <a:pt x="541241" y="95322"/>
                  </a:lnTo>
                  <a:lnTo>
                    <a:pt x="597262" y="47455"/>
                  </a:lnTo>
                  <a:lnTo>
                    <a:pt x="693228" y="31059"/>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0" name="Mississippi">
              <a:extLst>
                <a:ext uri="{FF2B5EF4-FFF2-40B4-BE49-F238E27FC236}">
                  <a16:creationId xmlns:a16="http://schemas.microsoft.com/office/drawing/2014/main" id="{84C5CFC2-A651-D913-AD16-650A70C1AC85}"/>
                </a:ext>
              </a:extLst>
            </p:cNvPr>
            <p:cNvSpPr/>
            <p:nvPr/>
          </p:nvSpPr>
          <p:spPr>
            <a:xfrm>
              <a:off x="5209843" y="4255793"/>
              <a:ext cx="389500" cy="901634"/>
            </a:xfrm>
            <a:custGeom>
              <a:avLst/>
              <a:gdLst/>
              <a:ahLst/>
              <a:cxnLst/>
              <a:rect l="0" t="0" r="573198" b="995150"/>
              <a:pathLst>
                <a:path w="573198" h="995150">
                  <a:moveTo>
                    <a:pt x="485209" y="3558"/>
                  </a:moveTo>
                  <a:lnTo>
                    <a:pt x="529247" y="0"/>
                  </a:lnTo>
                  <a:lnTo>
                    <a:pt x="548087" y="19784"/>
                  </a:lnTo>
                  <a:lnTo>
                    <a:pt x="542939" y="244748"/>
                  </a:lnTo>
                  <a:lnTo>
                    <a:pt x="535267" y="634161"/>
                  </a:lnTo>
                  <a:lnTo>
                    <a:pt x="573198" y="942855"/>
                  </a:lnTo>
                  <a:lnTo>
                    <a:pt x="554839" y="953241"/>
                  </a:lnTo>
                  <a:lnTo>
                    <a:pt x="512538" y="952069"/>
                  </a:lnTo>
                  <a:lnTo>
                    <a:pt x="494371" y="940065"/>
                  </a:lnTo>
                  <a:lnTo>
                    <a:pt x="453090" y="952048"/>
                  </a:lnTo>
                  <a:lnTo>
                    <a:pt x="396535" y="979481"/>
                  </a:lnTo>
                  <a:lnTo>
                    <a:pt x="379372" y="995150"/>
                  </a:lnTo>
                  <a:lnTo>
                    <a:pt x="356927" y="975494"/>
                  </a:lnTo>
                  <a:lnTo>
                    <a:pt x="348027" y="942651"/>
                  </a:lnTo>
                  <a:lnTo>
                    <a:pt x="316557" y="900120"/>
                  </a:lnTo>
                  <a:lnTo>
                    <a:pt x="329275" y="832358"/>
                  </a:lnTo>
                  <a:lnTo>
                    <a:pt x="2504" y="850627"/>
                  </a:lnTo>
                  <a:lnTo>
                    <a:pt x="14148" y="835596"/>
                  </a:lnTo>
                  <a:lnTo>
                    <a:pt x="0" y="796110"/>
                  </a:lnTo>
                  <a:lnTo>
                    <a:pt x="20673" y="792916"/>
                  </a:lnTo>
                  <a:lnTo>
                    <a:pt x="19972" y="718200"/>
                  </a:lnTo>
                  <a:lnTo>
                    <a:pt x="37108" y="721843"/>
                  </a:lnTo>
                  <a:lnTo>
                    <a:pt x="45210" y="675681"/>
                  </a:lnTo>
                  <a:lnTo>
                    <a:pt x="84031" y="644695"/>
                  </a:lnTo>
                  <a:lnTo>
                    <a:pt x="102146" y="596830"/>
                  </a:lnTo>
                  <a:lnTo>
                    <a:pt x="95250" y="536841"/>
                  </a:lnTo>
                  <a:lnTo>
                    <a:pt x="68842" y="512497"/>
                  </a:lnTo>
                  <a:lnTo>
                    <a:pt x="68588" y="471138"/>
                  </a:lnTo>
                  <a:lnTo>
                    <a:pt x="80160" y="461595"/>
                  </a:lnTo>
                  <a:lnTo>
                    <a:pt x="63238" y="438976"/>
                  </a:lnTo>
                  <a:lnTo>
                    <a:pt x="74730" y="410419"/>
                  </a:lnTo>
                  <a:lnTo>
                    <a:pt x="63338" y="368485"/>
                  </a:lnTo>
                  <a:lnTo>
                    <a:pt x="77184" y="350983"/>
                  </a:lnTo>
                  <a:lnTo>
                    <a:pt x="46434" y="325693"/>
                  </a:lnTo>
                  <a:lnTo>
                    <a:pt x="69793" y="261804"/>
                  </a:lnTo>
                  <a:lnTo>
                    <a:pt x="98202" y="227823"/>
                  </a:lnTo>
                  <a:lnTo>
                    <a:pt x="86985" y="206019"/>
                  </a:lnTo>
                  <a:lnTo>
                    <a:pt x="119727" y="170631"/>
                  </a:lnTo>
                  <a:lnTo>
                    <a:pt x="118077" y="157275"/>
                  </a:lnTo>
                  <a:lnTo>
                    <a:pt x="147391" y="144419"/>
                  </a:lnTo>
                  <a:lnTo>
                    <a:pt x="142376" y="104352"/>
                  </a:lnTo>
                  <a:lnTo>
                    <a:pt x="159044" y="94423"/>
                  </a:lnTo>
                  <a:lnTo>
                    <a:pt x="168757" y="59096"/>
                  </a:lnTo>
                  <a:lnTo>
                    <a:pt x="193968" y="41890"/>
                  </a:lnTo>
                  <a:lnTo>
                    <a:pt x="182984" y="2460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1" name="Louisiana">
              <a:extLst>
                <a:ext uri="{FF2B5EF4-FFF2-40B4-BE49-F238E27FC236}">
                  <a16:creationId xmlns:a16="http://schemas.microsoft.com/office/drawing/2014/main" id="{5836112B-D244-4E5E-C402-2592F3F51AEB}"/>
                </a:ext>
              </a:extLst>
            </p:cNvPr>
            <p:cNvSpPr/>
            <p:nvPr/>
          </p:nvSpPr>
          <p:spPr>
            <a:xfrm>
              <a:off x="4922952" y="4653518"/>
              <a:ext cx="616542" cy="717239"/>
            </a:xfrm>
            <a:custGeom>
              <a:avLst/>
              <a:gdLst/>
              <a:ahLst/>
              <a:cxnLst/>
              <a:rect l="0" t="0" r="907318" b="791630"/>
              <a:pathLst>
                <a:path w="907318" h="791630">
                  <a:moveTo>
                    <a:pt x="73051" y="12329"/>
                  </a:moveTo>
                  <a:lnTo>
                    <a:pt x="485434" y="0"/>
                  </a:lnTo>
                  <a:lnTo>
                    <a:pt x="502356" y="22618"/>
                  </a:lnTo>
                  <a:lnTo>
                    <a:pt x="490784" y="32161"/>
                  </a:lnTo>
                  <a:lnTo>
                    <a:pt x="491038" y="73520"/>
                  </a:lnTo>
                  <a:lnTo>
                    <a:pt x="517446" y="97864"/>
                  </a:lnTo>
                  <a:lnTo>
                    <a:pt x="524343" y="157853"/>
                  </a:lnTo>
                  <a:lnTo>
                    <a:pt x="506227" y="205718"/>
                  </a:lnTo>
                  <a:lnTo>
                    <a:pt x="467407" y="236705"/>
                  </a:lnTo>
                  <a:lnTo>
                    <a:pt x="459304" y="282867"/>
                  </a:lnTo>
                  <a:lnTo>
                    <a:pt x="442168" y="279223"/>
                  </a:lnTo>
                  <a:lnTo>
                    <a:pt x="442869" y="353940"/>
                  </a:lnTo>
                  <a:lnTo>
                    <a:pt x="422196" y="357133"/>
                  </a:lnTo>
                  <a:lnTo>
                    <a:pt x="436344" y="396619"/>
                  </a:lnTo>
                  <a:lnTo>
                    <a:pt x="424700" y="411650"/>
                  </a:lnTo>
                  <a:lnTo>
                    <a:pt x="751471" y="393381"/>
                  </a:lnTo>
                  <a:lnTo>
                    <a:pt x="738753" y="461144"/>
                  </a:lnTo>
                  <a:lnTo>
                    <a:pt x="770223" y="503674"/>
                  </a:lnTo>
                  <a:lnTo>
                    <a:pt x="779123" y="536518"/>
                  </a:lnTo>
                  <a:lnTo>
                    <a:pt x="801568" y="556173"/>
                  </a:lnTo>
                  <a:lnTo>
                    <a:pt x="751745" y="587346"/>
                  </a:lnTo>
                  <a:lnTo>
                    <a:pt x="749210" y="607556"/>
                  </a:lnTo>
                  <a:lnTo>
                    <a:pt x="792297" y="618067"/>
                  </a:lnTo>
                  <a:lnTo>
                    <a:pt x="808324" y="584678"/>
                  </a:lnTo>
                  <a:lnTo>
                    <a:pt x="846985" y="614289"/>
                  </a:lnTo>
                  <a:lnTo>
                    <a:pt x="845906" y="639978"/>
                  </a:lnTo>
                  <a:lnTo>
                    <a:pt x="825535" y="652537"/>
                  </a:lnTo>
                  <a:lnTo>
                    <a:pt x="785441" y="645248"/>
                  </a:lnTo>
                  <a:lnTo>
                    <a:pt x="791513" y="663764"/>
                  </a:lnTo>
                  <a:lnTo>
                    <a:pt x="779955" y="693468"/>
                  </a:lnTo>
                  <a:lnTo>
                    <a:pt x="815432" y="716663"/>
                  </a:lnTo>
                  <a:lnTo>
                    <a:pt x="870034" y="720626"/>
                  </a:lnTo>
                  <a:lnTo>
                    <a:pt x="891518" y="749109"/>
                  </a:lnTo>
                  <a:lnTo>
                    <a:pt x="907318" y="752400"/>
                  </a:lnTo>
                  <a:lnTo>
                    <a:pt x="881736" y="788738"/>
                  </a:lnTo>
                  <a:lnTo>
                    <a:pt x="850248" y="784308"/>
                  </a:lnTo>
                  <a:lnTo>
                    <a:pt x="821649" y="750715"/>
                  </a:lnTo>
                  <a:lnTo>
                    <a:pt x="755619" y="736218"/>
                  </a:lnTo>
                  <a:lnTo>
                    <a:pt x="753395" y="701885"/>
                  </a:lnTo>
                  <a:lnTo>
                    <a:pt x="722265" y="714994"/>
                  </a:lnTo>
                  <a:lnTo>
                    <a:pt x="726009" y="743669"/>
                  </a:lnTo>
                  <a:lnTo>
                    <a:pt x="713157" y="771150"/>
                  </a:lnTo>
                  <a:lnTo>
                    <a:pt x="690184" y="777006"/>
                  </a:lnTo>
                  <a:lnTo>
                    <a:pt x="670962" y="748157"/>
                  </a:lnTo>
                  <a:lnTo>
                    <a:pt x="630280" y="749425"/>
                  </a:lnTo>
                  <a:lnTo>
                    <a:pt x="617522" y="781262"/>
                  </a:lnTo>
                  <a:lnTo>
                    <a:pt x="590875" y="791630"/>
                  </a:lnTo>
                  <a:lnTo>
                    <a:pt x="560788" y="774368"/>
                  </a:lnTo>
                  <a:lnTo>
                    <a:pt x="537428" y="773370"/>
                  </a:lnTo>
                  <a:lnTo>
                    <a:pt x="512642" y="724636"/>
                  </a:lnTo>
                  <a:lnTo>
                    <a:pt x="471982" y="704406"/>
                  </a:lnTo>
                  <a:lnTo>
                    <a:pt x="456706" y="708465"/>
                  </a:lnTo>
                  <a:lnTo>
                    <a:pt x="439326" y="667033"/>
                  </a:lnTo>
                  <a:lnTo>
                    <a:pt x="393369" y="674648"/>
                  </a:lnTo>
                  <a:lnTo>
                    <a:pt x="391302" y="649166"/>
                  </a:lnTo>
                  <a:lnTo>
                    <a:pt x="347107" y="675477"/>
                  </a:lnTo>
                  <a:lnTo>
                    <a:pt x="353656" y="694104"/>
                  </a:lnTo>
                  <a:lnTo>
                    <a:pt x="319642" y="713239"/>
                  </a:lnTo>
                  <a:lnTo>
                    <a:pt x="265281" y="706375"/>
                  </a:lnTo>
                  <a:lnTo>
                    <a:pt x="201691" y="680743"/>
                  </a:lnTo>
                  <a:lnTo>
                    <a:pt x="157027" y="669883"/>
                  </a:lnTo>
                  <a:lnTo>
                    <a:pt x="61963" y="682388"/>
                  </a:lnTo>
                  <a:lnTo>
                    <a:pt x="49618" y="690450"/>
                  </a:lnTo>
                  <a:lnTo>
                    <a:pt x="33762" y="670806"/>
                  </a:lnTo>
                  <a:lnTo>
                    <a:pt x="73397" y="597644"/>
                  </a:lnTo>
                  <a:lnTo>
                    <a:pt x="59066" y="559061"/>
                  </a:lnTo>
                  <a:lnTo>
                    <a:pt x="70983" y="537640"/>
                  </a:lnTo>
                  <a:lnTo>
                    <a:pt x="64589" y="509974"/>
                  </a:lnTo>
                  <a:lnTo>
                    <a:pt x="81222" y="488421"/>
                  </a:lnTo>
                  <a:lnTo>
                    <a:pt x="97950" y="435662"/>
                  </a:lnTo>
                  <a:lnTo>
                    <a:pt x="93980" y="392321"/>
                  </a:lnTo>
                  <a:lnTo>
                    <a:pt x="44757" y="311047"/>
                  </a:lnTo>
                  <a:lnTo>
                    <a:pt x="42793" y="266487"/>
                  </a:lnTo>
                  <a:lnTo>
                    <a:pt x="4301" y="222706"/>
                  </a:lnTo>
                  <a:lnTo>
                    <a:pt x="0" y="1400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2" name="Pennsylvania">
              <a:extLst>
                <a:ext uri="{FF2B5EF4-FFF2-40B4-BE49-F238E27FC236}">
                  <a16:creationId xmlns:a16="http://schemas.microsoft.com/office/drawing/2014/main" id="{451964AB-7AE1-58A4-3E70-5E024CFB9DC9}"/>
                </a:ext>
              </a:extLst>
            </p:cNvPr>
            <p:cNvSpPr/>
            <p:nvPr/>
          </p:nvSpPr>
          <p:spPr>
            <a:xfrm>
              <a:off x="6265039" y="2702833"/>
              <a:ext cx="627350" cy="548356"/>
            </a:xfrm>
            <a:custGeom>
              <a:avLst/>
              <a:gdLst/>
              <a:ahLst/>
              <a:cxnLst/>
              <a:rect l="0" t="0" r="923224" b="605230"/>
              <a:pathLst>
                <a:path w="923224" h="605230">
                  <a:moveTo>
                    <a:pt x="101999" y="76282"/>
                  </a:moveTo>
                  <a:lnTo>
                    <a:pt x="110741" y="126953"/>
                  </a:lnTo>
                  <a:lnTo>
                    <a:pt x="756890" y="0"/>
                  </a:lnTo>
                  <a:lnTo>
                    <a:pt x="778940" y="23750"/>
                  </a:lnTo>
                  <a:lnTo>
                    <a:pt x="789913" y="20165"/>
                  </a:lnTo>
                  <a:lnTo>
                    <a:pt x="812667" y="39145"/>
                  </a:lnTo>
                  <a:lnTo>
                    <a:pt x="816054" y="69333"/>
                  </a:lnTo>
                  <a:lnTo>
                    <a:pt x="850214" y="97199"/>
                  </a:lnTo>
                  <a:lnTo>
                    <a:pt x="873011" y="93180"/>
                  </a:lnTo>
                  <a:lnTo>
                    <a:pt x="882685" y="105894"/>
                  </a:lnTo>
                  <a:lnTo>
                    <a:pt x="866553" y="124477"/>
                  </a:lnTo>
                  <a:lnTo>
                    <a:pt x="863414" y="148134"/>
                  </a:lnTo>
                  <a:lnTo>
                    <a:pt x="835478" y="197996"/>
                  </a:lnTo>
                  <a:lnTo>
                    <a:pt x="852296" y="216030"/>
                  </a:lnTo>
                  <a:lnTo>
                    <a:pt x="837323" y="256079"/>
                  </a:lnTo>
                  <a:lnTo>
                    <a:pt x="844058" y="278669"/>
                  </a:lnTo>
                  <a:lnTo>
                    <a:pt x="864289" y="281039"/>
                  </a:lnTo>
                  <a:lnTo>
                    <a:pt x="871551" y="305807"/>
                  </a:lnTo>
                  <a:lnTo>
                    <a:pt x="923224" y="336633"/>
                  </a:lnTo>
                  <a:lnTo>
                    <a:pt x="919811" y="355784"/>
                  </a:lnTo>
                  <a:lnTo>
                    <a:pt x="881174" y="398919"/>
                  </a:lnTo>
                  <a:lnTo>
                    <a:pt x="882119" y="414778"/>
                  </a:lnTo>
                  <a:lnTo>
                    <a:pt x="845353" y="440135"/>
                  </a:lnTo>
                  <a:lnTo>
                    <a:pt x="813620" y="441348"/>
                  </a:lnTo>
                  <a:lnTo>
                    <a:pt x="792761" y="468801"/>
                  </a:lnTo>
                  <a:lnTo>
                    <a:pt x="233246" y="578297"/>
                  </a:lnTo>
                  <a:lnTo>
                    <a:pt x="74791" y="605230"/>
                  </a:lnTo>
                  <a:lnTo>
                    <a:pt x="44456" y="420650"/>
                  </a:lnTo>
                  <a:lnTo>
                    <a:pt x="0" y="150140"/>
                  </a:lnTo>
                  <a:lnTo>
                    <a:pt x="0" y="150140"/>
                  </a:lnTo>
                  <a:lnTo>
                    <a:pt x="25650" y="134567"/>
                  </a:lnTo>
                  <a:lnTo>
                    <a:pt x="101429" y="72978"/>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3" name="Tennessee">
              <a:extLst>
                <a:ext uri="{FF2B5EF4-FFF2-40B4-BE49-F238E27FC236}">
                  <a16:creationId xmlns:a16="http://schemas.microsoft.com/office/drawing/2014/main" id="{567FFF6B-4835-5F9A-00C4-88F9C0C1ACFC}"/>
                </a:ext>
              </a:extLst>
            </p:cNvPr>
            <p:cNvSpPr/>
            <p:nvPr/>
          </p:nvSpPr>
          <p:spPr>
            <a:xfrm>
              <a:off x="5334185" y="3850859"/>
              <a:ext cx="926854" cy="427229"/>
            </a:xfrm>
            <a:custGeom>
              <a:avLst/>
              <a:gdLst/>
              <a:ahLst/>
              <a:cxnLst/>
              <a:rect l="0" t="0" r="1363980" b="471540"/>
              <a:pathLst>
                <a:path w="1363980" h="471540">
                  <a:moveTo>
                    <a:pt x="344896" y="139062"/>
                  </a:moveTo>
                  <a:lnTo>
                    <a:pt x="339172" y="102429"/>
                  </a:lnTo>
                  <a:lnTo>
                    <a:pt x="375088" y="108382"/>
                  </a:lnTo>
                  <a:lnTo>
                    <a:pt x="576723" y="85205"/>
                  </a:lnTo>
                  <a:lnTo>
                    <a:pt x="754797" y="74362"/>
                  </a:lnTo>
                  <a:lnTo>
                    <a:pt x="786120" y="68595"/>
                  </a:lnTo>
                  <a:lnTo>
                    <a:pt x="906124" y="61307"/>
                  </a:lnTo>
                  <a:lnTo>
                    <a:pt x="1043058" y="46356"/>
                  </a:lnTo>
                  <a:lnTo>
                    <a:pt x="1045250" y="42679"/>
                  </a:lnTo>
                  <a:lnTo>
                    <a:pt x="1363752" y="0"/>
                  </a:lnTo>
                  <a:lnTo>
                    <a:pt x="1363980" y="48703"/>
                  </a:lnTo>
                  <a:lnTo>
                    <a:pt x="1335692" y="63155"/>
                  </a:lnTo>
                  <a:lnTo>
                    <a:pt x="1321107" y="103839"/>
                  </a:lnTo>
                  <a:lnTo>
                    <a:pt x="1290967" y="100342"/>
                  </a:lnTo>
                  <a:lnTo>
                    <a:pt x="1233190" y="148277"/>
                  </a:lnTo>
                  <a:lnTo>
                    <a:pt x="1225957" y="128933"/>
                  </a:lnTo>
                  <a:lnTo>
                    <a:pt x="1205812" y="145347"/>
                  </a:lnTo>
                  <a:lnTo>
                    <a:pt x="1176821" y="195746"/>
                  </a:lnTo>
                  <a:lnTo>
                    <a:pt x="1136756" y="212513"/>
                  </a:lnTo>
                  <a:lnTo>
                    <a:pt x="1101032" y="248930"/>
                  </a:lnTo>
                  <a:lnTo>
                    <a:pt x="1056806" y="255846"/>
                  </a:lnTo>
                  <a:lnTo>
                    <a:pt x="1020658" y="290962"/>
                  </a:lnTo>
                  <a:lnTo>
                    <a:pt x="1012400" y="325868"/>
                  </a:lnTo>
                  <a:lnTo>
                    <a:pt x="980846" y="334322"/>
                  </a:lnTo>
                  <a:lnTo>
                    <a:pt x="982287" y="382657"/>
                  </a:lnTo>
                  <a:lnTo>
                    <a:pt x="771930" y="408322"/>
                  </a:lnTo>
                  <a:lnTo>
                    <a:pt x="484499" y="433825"/>
                  </a:lnTo>
                  <a:lnTo>
                    <a:pt x="346263" y="446933"/>
                  </a:lnTo>
                  <a:lnTo>
                    <a:pt x="302224" y="450491"/>
                  </a:lnTo>
                  <a:lnTo>
                    <a:pt x="0" y="471540"/>
                  </a:lnTo>
                  <a:lnTo>
                    <a:pt x="15859" y="464973"/>
                  </a:lnTo>
                  <a:lnTo>
                    <a:pt x="29836" y="428216"/>
                  </a:lnTo>
                  <a:lnTo>
                    <a:pt x="24102" y="379202"/>
                  </a:lnTo>
                  <a:lnTo>
                    <a:pt x="52382" y="343758"/>
                  </a:lnTo>
                  <a:lnTo>
                    <a:pt x="55730" y="312116"/>
                  </a:lnTo>
                  <a:lnTo>
                    <a:pt x="79048" y="299376"/>
                  </a:lnTo>
                  <a:lnTo>
                    <a:pt x="81878" y="261016"/>
                  </a:lnTo>
                  <a:lnTo>
                    <a:pt x="110337" y="207450"/>
                  </a:lnTo>
                  <a:lnTo>
                    <a:pt x="106027" y="157200"/>
                  </a:lnTo>
                  <a:lnTo>
                    <a:pt x="114846" y="156597"/>
                  </a:lnTo>
                  <a:lnTo>
                    <a:pt x="125429" y="155866"/>
                  </a:lnTo>
                  <a:lnTo>
                    <a:pt x="144671" y="152273"/>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4" name="Ohio">
              <a:extLst>
                <a:ext uri="{FF2B5EF4-FFF2-40B4-BE49-F238E27FC236}">
                  <a16:creationId xmlns:a16="http://schemas.microsoft.com/office/drawing/2014/main" id="{6923E103-DA37-052F-4533-FD4054BB9EA2}"/>
                </a:ext>
              </a:extLst>
            </p:cNvPr>
            <p:cNvSpPr/>
            <p:nvPr/>
          </p:nvSpPr>
          <p:spPr>
            <a:xfrm>
              <a:off x="5838048" y="2838864"/>
              <a:ext cx="457200" cy="694565"/>
            </a:xfrm>
            <a:custGeom>
              <a:avLst/>
              <a:gdLst/>
              <a:ahLst/>
              <a:cxnLst/>
              <a:rect l="0" t="0" r="672826" b="766604"/>
              <a:pathLst>
                <a:path w="672826" h="766604">
                  <a:moveTo>
                    <a:pt x="628369" y="0"/>
                  </a:moveTo>
                  <a:lnTo>
                    <a:pt x="672826" y="270509"/>
                  </a:lnTo>
                  <a:lnTo>
                    <a:pt x="652371" y="285201"/>
                  </a:lnTo>
                  <a:lnTo>
                    <a:pt x="666709" y="305554"/>
                  </a:lnTo>
                  <a:lnTo>
                    <a:pt x="670941" y="336636"/>
                  </a:lnTo>
                  <a:lnTo>
                    <a:pt x="658121" y="388655"/>
                  </a:lnTo>
                  <a:lnTo>
                    <a:pt x="655924" y="465044"/>
                  </a:lnTo>
                  <a:lnTo>
                    <a:pt x="606836" y="539783"/>
                  </a:lnTo>
                  <a:lnTo>
                    <a:pt x="588900" y="551657"/>
                  </a:lnTo>
                  <a:lnTo>
                    <a:pt x="570042" y="540969"/>
                  </a:lnTo>
                  <a:lnTo>
                    <a:pt x="556814" y="572480"/>
                  </a:lnTo>
                  <a:lnTo>
                    <a:pt x="538972" y="574065"/>
                  </a:lnTo>
                  <a:lnTo>
                    <a:pt x="525448" y="615779"/>
                  </a:lnTo>
                  <a:lnTo>
                    <a:pt x="533175" y="638418"/>
                  </a:lnTo>
                  <a:lnTo>
                    <a:pt x="519932" y="659674"/>
                  </a:lnTo>
                  <a:lnTo>
                    <a:pt x="492478" y="632030"/>
                  </a:lnTo>
                  <a:lnTo>
                    <a:pt x="470871" y="685053"/>
                  </a:lnTo>
                  <a:lnTo>
                    <a:pt x="483052" y="714990"/>
                  </a:lnTo>
                  <a:lnTo>
                    <a:pt x="465967" y="728810"/>
                  </a:lnTo>
                  <a:lnTo>
                    <a:pt x="463869" y="756299"/>
                  </a:lnTo>
                  <a:lnTo>
                    <a:pt x="423591" y="766604"/>
                  </a:lnTo>
                  <a:lnTo>
                    <a:pt x="398372" y="741865"/>
                  </a:lnTo>
                  <a:lnTo>
                    <a:pt x="379720" y="738815"/>
                  </a:lnTo>
                  <a:lnTo>
                    <a:pt x="368133" y="705344"/>
                  </a:lnTo>
                  <a:lnTo>
                    <a:pt x="346968" y="715055"/>
                  </a:lnTo>
                  <a:lnTo>
                    <a:pt x="332693" y="737370"/>
                  </a:lnTo>
                  <a:lnTo>
                    <a:pt x="271903" y="729688"/>
                  </a:lnTo>
                  <a:lnTo>
                    <a:pt x="249118" y="747375"/>
                  </a:lnTo>
                  <a:lnTo>
                    <a:pt x="210640" y="724090"/>
                  </a:lnTo>
                  <a:lnTo>
                    <a:pt x="161196" y="722426"/>
                  </a:lnTo>
                  <a:lnTo>
                    <a:pt x="156431" y="704947"/>
                  </a:lnTo>
                  <a:lnTo>
                    <a:pt x="119838" y="666548"/>
                  </a:lnTo>
                  <a:lnTo>
                    <a:pt x="60539" y="673679"/>
                  </a:lnTo>
                  <a:lnTo>
                    <a:pt x="29497" y="389667"/>
                  </a:lnTo>
                  <a:lnTo>
                    <a:pt x="0" y="147472"/>
                  </a:lnTo>
                  <a:lnTo>
                    <a:pt x="200595" y="114399"/>
                  </a:lnTo>
                  <a:lnTo>
                    <a:pt x="262246" y="134301"/>
                  </a:lnTo>
                  <a:lnTo>
                    <a:pt x="284134" y="148226"/>
                  </a:lnTo>
                  <a:lnTo>
                    <a:pt x="296678" y="130673"/>
                  </a:lnTo>
                  <a:lnTo>
                    <a:pt x="333868" y="158206"/>
                  </a:lnTo>
                  <a:lnTo>
                    <a:pt x="355734" y="165261"/>
                  </a:lnTo>
                  <a:lnTo>
                    <a:pt x="421306" y="128571"/>
                  </a:lnTo>
                  <a:lnTo>
                    <a:pt x="462930" y="127996"/>
                  </a:lnTo>
                  <a:lnTo>
                    <a:pt x="501176" y="83680"/>
                  </a:lnTo>
                  <a:lnTo>
                    <a:pt x="559611" y="37168"/>
                  </a:lnTo>
                  <a:lnTo>
                    <a:pt x="628369"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5" name="Virginia">
              <a:extLst>
                <a:ext uri="{FF2B5EF4-FFF2-40B4-BE49-F238E27FC236}">
                  <a16:creationId xmlns:a16="http://schemas.microsoft.com/office/drawing/2014/main" id="{335FEFAD-7F65-4BE6-1A64-20DCEB91772A}"/>
                </a:ext>
              </a:extLst>
            </p:cNvPr>
            <p:cNvSpPr/>
            <p:nvPr/>
          </p:nvSpPr>
          <p:spPr>
            <a:xfrm>
              <a:off x="6044456" y="3245452"/>
              <a:ext cx="865859" cy="644075"/>
            </a:xfrm>
            <a:custGeom>
              <a:avLst/>
              <a:gdLst/>
              <a:ahLst/>
              <a:cxnLst/>
              <a:rect l="0" t="0" r="1274219" b="710877"/>
              <a:pathLst>
                <a:path w="1274219" h="710877">
                  <a:moveTo>
                    <a:pt x="1251269" y="198614"/>
                  </a:moveTo>
                  <a:lnTo>
                    <a:pt x="1274219" y="190096"/>
                  </a:lnTo>
                  <a:lnTo>
                    <a:pt x="1261410" y="228520"/>
                  </a:lnTo>
                  <a:lnTo>
                    <a:pt x="1242855" y="245222"/>
                  </a:lnTo>
                  <a:lnTo>
                    <a:pt x="1240157" y="294004"/>
                  </a:lnTo>
                  <a:lnTo>
                    <a:pt x="1223876" y="375533"/>
                  </a:lnTo>
                  <a:lnTo>
                    <a:pt x="1200616" y="396580"/>
                  </a:lnTo>
                  <a:lnTo>
                    <a:pt x="1186198" y="371005"/>
                  </a:lnTo>
                  <a:lnTo>
                    <a:pt x="1186738" y="306698"/>
                  </a:lnTo>
                  <a:lnTo>
                    <a:pt x="1211582" y="219917"/>
                  </a:lnTo>
                  <a:close/>
                  <a:moveTo>
                    <a:pt x="1158197" y="231411"/>
                  </a:moveTo>
                  <a:lnTo>
                    <a:pt x="1161587" y="230687"/>
                  </a:lnTo>
                  <a:lnTo>
                    <a:pt x="1153958" y="232315"/>
                  </a:lnTo>
                  <a:close/>
                  <a:moveTo>
                    <a:pt x="739041" y="0"/>
                  </a:moveTo>
                  <a:lnTo>
                    <a:pt x="831255" y="52006"/>
                  </a:lnTo>
                  <a:lnTo>
                    <a:pt x="840503" y="10254"/>
                  </a:lnTo>
                  <a:lnTo>
                    <a:pt x="864526" y="8981"/>
                  </a:lnTo>
                  <a:lnTo>
                    <a:pt x="884481" y="22183"/>
                  </a:lnTo>
                  <a:lnTo>
                    <a:pt x="890348" y="51869"/>
                  </a:lnTo>
                  <a:lnTo>
                    <a:pt x="924138" y="55438"/>
                  </a:lnTo>
                  <a:lnTo>
                    <a:pt x="947998" y="70085"/>
                  </a:lnTo>
                  <a:lnTo>
                    <a:pt x="965509" y="96281"/>
                  </a:lnTo>
                  <a:lnTo>
                    <a:pt x="958481" y="130859"/>
                  </a:lnTo>
                  <a:lnTo>
                    <a:pt x="941714" y="143368"/>
                  </a:lnTo>
                  <a:lnTo>
                    <a:pt x="935606" y="174305"/>
                  </a:lnTo>
                  <a:lnTo>
                    <a:pt x="946529" y="193845"/>
                  </a:lnTo>
                  <a:lnTo>
                    <a:pt x="986614" y="178927"/>
                  </a:lnTo>
                  <a:lnTo>
                    <a:pt x="1000683" y="209245"/>
                  </a:lnTo>
                  <a:lnTo>
                    <a:pt x="1057560" y="211321"/>
                  </a:lnTo>
                  <a:lnTo>
                    <a:pt x="1078045" y="233404"/>
                  </a:lnTo>
                  <a:lnTo>
                    <a:pt x="1127057" y="251771"/>
                  </a:lnTo>
                  <a:lnTo>
                    <a:pt x="1119259" y="311832"/>
                  </a:lnTo>
                  <a:lnTo>
                    <a:pt x="1146408" y="351943"/>
                  </a:lnTo>
                  <a:lnTo>
                    <a:pt x="1129403" y="377279"/>
                  </a:lnTo>
                  <a:lnTo>
                    <a:pt x="1132113" y="403051"/>
                  </a:lnTo>
                  <a:lnTo>
                    <a:pt x="1155069" y="414268"/>
                  </a:lnTo>
                  <a:lnTo>
                    <a:pt x="1138656" y="442907"/>
                  </a:lnTo>
                  <a:lnTo>
                    <a:pt x="1099390" y="417872"/>
                  </a:lnTo>
                  <a:lnTo>
                    <a:pt x="1093928" y="430445"/>
                  </a:lnTo>
                  <a:lnTo>
                    <a:pt x="1127074" y="447614"/>
                  </a:lnTo>
                  <a:lnTo>
                    <a:pt x="1205618" y="436773"/>
                  </a:lnTo>
                  <a:lnTo>
                    <a:pt x="1241407" y="507045"/>
                  </a:lnTo>
                  <a:lnTo>
                    <a:pt x="665276" y="621714"/>
                  </a:lnTo>
                  <a:lnTo>
                    <a:pt x="540564" y="641904"/>
                  </a:lnTo>
                  <a:lnTo>
                    <a:pt x="431049" y="656356"/>
                  </a:lnTo>
                  <a:lnTo>
                    <a:pt x="318502" y="668198"/>
                  </a:lnTo>
                  <a:lnTo>
                    <a:pt x="0" y="710877"/>
                  </a:lnTo>
                  <a:lnTo>
                    <a:pt x="81819" y="670574"/>
                  </a:lnTo>
                  <a:lnTo>
                    <a:pt x="89255" y="646935"/>
                  </a:lnTo>
                  <a:lnTo>
                    <a:pt x="118679" y="634958"/>
                  </a:lnTo>
                  <a:lnTo>
                    <a:pt x="117952" y="616953"/>
                  </a:lnTo>
                  <a:lnTo>
                    <a:pt x="139564" y="600349"/>
                  </a:lnTo>
                  <a:lnTo>
                    <a:pt x="137378" y="584810"/>
                  </a:lnTo>
                  <a:lnTo>
                    <a:pt x="191193" y="546565"/>
                  </a:lnTo>
                  <a:lnTo>
                    <a:pt x="243708" y="483350"/>
                  </a:lnTo>
                  <a:lnTo>
                    <a:pt x="243591" y="500367"/>
                  </a:lnTo>
                  <a:lnTo>
                    <a:pt x="270324" y="531511"/>
                  </a:lnTo>
                  <a:lnTo>
                    <a:pt x="299659" y="544088"/>
                  </a:lnTo>
                  <a:lnTo>
                    <a:pt x="319399" y="539944"/>
                  </a:lnTo>
                  <a:lnTo>
                    <a:pt x="345560" y="508690"/>
                  </a:lnTo>
                  <a:lnTo>
                    <a:pt x="370447" y="526363"/>
                  </a:lnTo>
                  <a:lnTo>
                    <a:pt x="409315" y="508869"/>
                  </a:lnTo>
                  <a:lnTo>
                    <a:pt x="474610" y="458551"/>
                  </a:lnTo>
                  <a:lnTo>
                    <a:pt x="482640" y="469725"/>
                  </a:lnTo>
                  <a:lnTo>
                    <a:pt x="507253" y="447465"/>
                  </a:lnTo>
                  <a:lnTo>
                    <a:pt x="502028" y="410833"/>
                  </a:lnTo>
                  <a:lnTo>
                    <a:pt x="513803" y="375902"/>
                  </a:lnTo>
                  <a:lnTo>
                    <a:pt x="537832" y="341146"/>
                  </a:lnTo>
                  <a:lnTo>
                    <a:pt x="543559" y="302644"/>
                  </a:lnTo>
                  <a:lnTo>
                    <a:pt x="567724" y="259818"/>
                  </a:lnTo>
                  <a:lnTo>
                    <a:pt x="571554" y="211373"/>
                  </a:lnTo>
                  <a:lnTo>
                    <a:pt x="602640" y="234390"/>
                  </a:lnTo>
                  <a:lnTo>
                    <a:pt x="629639" y="238731"/>
                  </a:lnTo>
                  <a:lnTo>
                    <a:pt x="642798" y="219311"/>
                  </a:lnTo>
                  <a:lnTo>
                    <a:pt x="662859" y="141681"/>
                  </a:lnTo>
                  <a:lnTo>
                    <a:pt x="685450" y="155807"/>
                  </a:lnTo>
                  <a:lnTo>
                    <a:pt x="741836" y="6104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6" name="Kentucky">
              <a:extLst>
                <a:ext uri="{FF2B5EF4-FFF2-40B4-BE49-F238E27FC236}">
                  <a16:creationId xmlns:a16="http://schemas.microsoft.com/office/drawing/2014/main" id="{6BB34D07-41F6-D905-8B3F-871D0B9DC3E9}"/>
                </a:ext>
              </a:extLst>
            </p:cNvPr>
            <p:cNvSpPr/>
            <p:nvPr/>
          </p:nvSpPr>
          <p:spPr>
            <a:xfrm>
              <a:off x="5419417" y="3442777"/>
              <a:ext cx="790643" cy="549301"/>
            </a:xfrm>
            <a:custGeom>
              <a:avLst/>
              <a:gdLst/>
              <a:ahLst/>
              <a:cxnLst/>
              <a:rect l="0" t="0" r="1163529" b="606273"/>
              <a:pathLst>
                <a:path w="1163529" h="606273">
                  <a:moveTo>
                    <a:pt x="826708" y="57541"/>
                  </a:moveTo>
                  <a:lnTo>
                    <a:pt x="865185" y="80826"/>
                  </a:lnTo>
                  <a:lnTo>
                    <a:pt x="887970" y="63140"/>
                  </a:lnTo>
                  <a:lnTo>
                    <a:pt x="948760" y="70821"/>
                  </a:lnTo>
                  <a:lnTo>
                    <a:pt x="963035" y="48506"/>
                  </a:lnTo>
                  <a:lnTo>
                    <a:pt x="984201" y="38795"/>
                  </a:lnTo>
                  <a:lnTo>
                    <a:pt x="995788" y="72266"/>
                  </a:lnTo>
                  <a:lnTo>
                    <a:pt x="1014439" y="75316"/>
                  </a:lnTo>
                  <a:lnTo>
                    <a:pt x="1039658" y="100056"/>
                  </a:lnTo>
                  <a:lnTo>
                    <a:pt x="1044044" y="161704"/>
                  </a:lnTo>
                  <a:lnTo>
                    <a:pt x="1068434" y="197863"/>
                  </a:lnTo>
                  <a:lnTo>
                    <a:pt x="1097657" y="224238"/>
                  </a:lnTo>
                  <a:lnTo>
                    <a:pt x="1108778" y="246413"/>
                  </a:lnTo>
                  <a:lnTo>
                    <a:pt x="1142343" y="265295"/>
                  </a:lnTo>
                  <a:lnTo>
                    <a:pt x="1163529" y="265559"/>
                  </a:lnTo>
                  <a:lnTo>
                    <a:pt x="1111014" y="328774"/>
                  </a:lnTo>
                  <a:lnTo>
                    <a:pt x="1057200" y="367019"/>
                  </a:lnTo>
                  <a:lnTo>
                    <a:pt x="1059385" y="382558"/>
                  </a:lnTo>
                  <a:lnTo>
                    <a:pt x="1037773" y="399162"/>
                  </a:lnTo>
                  <a:lnTo>
                    <a:pt x="1038501" y="417166"/>
                  </a:lnTo>
                  <a:lnTo>
                    <a:pt x="1009077" y="429144"/>
                  </a:lnTo>
                  <a:lnTo>
                    <a:pt x="1001641" y="452783"/>
                  </a:lnTo>
                  <a:lnTo>
                    <a:pt x="919821" y="493086"/>
                  </a:lnTo>
                  <a:lnTo>
                    <a:pt x="917629" y="496762"/>
                  </a:lnTo>
                  <a:lnTo>
                    <a:pt x="780695" y="511714"/>
                  </a:lnTo>
                  <a:lnTo>
                    <a:pt x="660691" y="519001"/>
                  </a:lnTo>
                  <a:lnTo>
                    <a:pt x="629368" y="524769"/>
                  </a:lnTo>
                  <a:lnTo>
                    <a:pt x="451294" y="535611"/>
                  </a:lnTo>
                  <a:lnTo>
                    <a:pt x="249659" y="558788"/>
                  </a:lnTo>
                  <a:lnTo>
                    <a:pt x="213743" y="552835"/>
                  </a:lnTo>
                  <a:lnTo>
                    <a:pt x="219467" y="589468"/>
                  </a:lnTo>
                  <a:lnTo>
                    <a:pt x="19242" y="602679"/>
                  </a:lnTo>
                  <a:lnTo>
                    <a:pt x="0" y="606273"/>
                  </a:lnTo>
                  <a:lnTo>
                    <a:pt x="7020" y="579946"/>
                  </a:lnTo>
                  <a:lnTo>
                    <a:pt x="31427" y="587208"/>
                  </a:lnTo>
                  <a:lnTo>
                    <a:pt x="38652" y="503536"/>
                  </a:lnTo>
                  <a:lnTo>
                    <a:pt x="29965" y="492925"/>
                  </a:lnTo>
                  <a:lnTo>
                    <a:pt x="51845" y="455372"/>
                  </a:lnTo>
                  <a:lnTo>
                    <a:pt x="70014" y="451779"/>
                  </a:lnTo>
                  <a:lnTo>
                    <a:pt x="130952" y="478586"/>
                  </a:lnTo>
                  <a:lnTo>
                    <a:pt x="149725" y="460232"/>
                  </a:lnTo>
                  <a:lnTo>
                    <a:pt x="132760" y="434593"/>
                  </a:lnTo>
                  <a:lnTo>
                    <a:pt x="137179" y="412879"/>
                  </a:lnTo>
                  <a:lnTo>
                    <a:pt x="200883" y="388568"/>
                  </a:lnTo>
                  <a:lnTo>
                    <a:pt x="183148" y="354048"/>
                  </a:lnTo>
                  <a:lnTo>
                    <a:pt x="201521" y="323269"/>
                  </a:lnTo>
                  <a:lnTo>
                    <a:pt x="214619" y="303036"/>
                  </a:lnTo>
                  <a:lnTo>
                    <a:pt x="254181" y="297367"/>
                  </a:lnTo>
                  <a:lnTo>
                    <a:pt x="265855" y="281709"/>
                  </a:lnTo>
                  <a:lnTo>
                    <a:pt x="280965" y="294993"/>
                  </a:lnTo>
                  <a:lnTo>
                    <a:pt x="301089" y="286424"/>
                  </a:lnTo>
                  <a:lnTo>
                    <a:pt x="343623" y="312895"/>
                  </a:lnTo>
                  <a:lnTo>
                    <a:pt x="354593" y="290471"/>
                  </a:lnTo>
                  <a:lnTo>
                    <a:pt x="392366" y="266581"/>
                  </a:lnTo>
                  <a:lnTo>
                    <a:pt x="404678" y="285654"/>
                  </a:lnTo>
                  <a:lnTo>
                    <a:pt x="439290" y="274341"/>
                  </a:lnTo>
                  <a:lnTo>
                    <a:pt x="434469" y="252291"/>
                  </a:lnTo>
                  <a:lnTo>
                    <a:pt x="466298" y="223155"/>
                  </a:lnTo>
                  <a:lnTo>
                    <a:pt x="474724" y="245955"/>
                  </a:lnTo>
                  <a:lnTo>
                    <a:pt x="512018" y="261236"/>
                  </a:lnTo>
                  <a:lnTo>
                    <a:pt x="528695" y="245945"/>
                  </a:lnTo>
                  <a:lnTo>
                    <a:pt x="537827" y="193109"/>
                  </a:lnTo>
                  <a:lnTo>
                    <a:pt x="564186" y="180106"/>
                  </a:lnTo>
                  <a:lnTo>
                    <a:pt x="571655" y="153350"/>
                  </a:lnTo>
                  <a:lnTo>
                    <a:pt x="596313" y="133699"/>
                  </a:lnTo>
                  <a:lnTo>
                    <a:pt x="590126" y="93786"/>
                  </a:lnTo>
                  <a:lnTo>
                    <a:pt x="631199" y="98168"/>
                  </a:lnTo>
                  <a:lnTo>
                    <a:pt x="657981" y="75896"/>
                  </a:lnTo>
                  <a:lnTo>
                    <a:pt x="685088" y="71588"/>
                  </a:lnTo>
                  <a:lnTo>
                    <a:pt x="665788" y="17432"/>
                  </a:lnTo>
                  <a:lnTo>
                    <a:pt x="676606" y="7130"/>
                  </a:lnTo>
                  <a:lnTo>
                    <a:pt x="735906" y="0"/>
                  </a:lnTo>
                  <a:lnTo>
                    <a:pt x="772498" y="38399"/>
                  </a:lnTo>
                  <a:lnTo>
                    <a:pt x="777263" y="55877"/>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7" name="Indiana">
              <a:extLst>
                <a:ext uri="{FF2B5EF4-FFF2-40B4-BE49-F238E27FC236}">
                  <a16:creationId xmlns:a16="http://schemas.microsoft.com/office/drawing/2014/main" id="{A383EE90-B5DF-3CDF-0E78-A25CDB8BAA4F}"/>
                </a:ext>
              </a:extLst>
            </p:cNvPr>
            <p:cNvSpPr/>
            <p:nvPr/>
          </p:nvSpPr>
          <p:spPr>
            <a:xfrm>
              <a:off x="5552063" y="2960404"/>
              <a:ext cx="332886" cy="775264"/>
            </a:xfrm>
            <a:custGeom>
              <a:avLst/>
              <a:gdLst/>
              <a:ahLst/>
              <a:cxnLst/>
              <a:rect l="0" t="0" r="489883" b="855673"/>
              <a:pathLst>
                <a:path w="489883" h="855673">
                  <a:moveTo>
                    <a:pt x="242850" y="19762"/>
                  </a:moveTo>
                  <a:lnTo>
                    <a:pt x="419285" y="0"/>
                  </a:lnTo>
                  <a:lnTo>
                    <a:pt x="420862" y="13327"/>
                  </a:lnTo>
                  <a:lnTo>
                    <a:pt x="450359" y="255523"/>
                  </a:lnTo>
                  <a:lnTo>
                    <a:pt x="481401" y="539534"/>
                  </a:lnTo>
                  <a:lnTo>
                    <a:pt x="470583" y="549837"/>
                  </a:lnTo>
                  <a:lnTo>
                    <a:pt x="489883" y="603992"/>
                  </a:lnTo>
                  <a:lnTo>
                    <a:pt x="462775" y="608301"/>
                  </a:lnTo>
                  <a:lnTo>
                    <a:pt x="435994" y="630573"/>
                  </a:lnTo>
                  <a:lnTo>
                    <a:pt x="394921" y="626191"/>
                  </a:lnTo>
                  <a:lnTo>
                    <a:pt x="401108" y="666104"/>
                  </a:lnTo>
                  <a:lnTo>
                    <a:pt x="376450" y="685755"/>
                  </a:lnTo>
                  <a:lnTo>
                    <a:pt x="368981" y="712510"/>
                  </a:lnTo>
                  <a:lnTo>
                    <a:pt x="342621" y="725514"/>
                  </a:lnTo>
                  <a:lnTo>
                    <a:pt x="333490" y="778349"/>
                  </a:lnTo>
                  <a:lnTo>
                    <a:pt x="316813" y="793641"/>
                  </a:lnTo>
                  <a:lnTo>
                    <a:pt x="279518" y="778360"/>
                  </a:lnTo>
                  <a:lnTo>
                    <a:pt x="271093" y="755559"/>
                  </a:lnTo>
                  <a:lnTo>
                    <a:pt x="239264" y="784696"/>
                  </a:lnTo>
                  <a:lnTo>
                    <a:pt x="244085" y="806745"/>
                  </a:lnTo>
                  <a:lnTo>
                    <a:pt x="209473" y="818059"/>
                  </a:lnTo>
                  <a:lnTo>
                    <a:pt x="197160" y="798986"/>
                  </a:lnTo>
                  <a:lnTo>
                    <a:pt x="159388" y="822875"/>
                  </a:lnTo>
                  <a:lnTo>
                    <a:pt x="148417" y="845300"/>
                  </a:lnTo>
                  <a:lnTo>
                    <a:pt x="105883" y="818829"/>
                  </a:lnTo>
                  <a:lnTo>
                    <a:pt x="85759" y="827398"/>
                  </a:lnTo>
                  <a:lnTo>
                    <a:pt x="70650" y="814113"/>
                  </a:lnTo>
                  <a:lnTo>
                    <a:pt x="58975" y="829772"/>
                  </a:lnTo>
                  <a:lnTo>
                    <a:pt x="19414" y="835441"/>
                  </a:lnTo>
                  <a:lnTo>
                    <a:pt x="6315" y="855673"/>
                  </a:lnTo>
                  <a:lnTo>
                    <a:pt x="0" y="842704"/>
                  </a:lnTo>
                  <a:lnTo>
                    <a:pt x="5460" y="793872"/>
                  </a:lnTo>
                  <a:lnTo>
                    <a:pt x="16671" y="782797"/>
                  </a:lnTo>
                  <a:lnTo>
                    <a:pt x="10183" y="757473"/>
                  </a:lnTo>
                  <a:lnTo>
                    <a:pt x="27952" y="752578"/>
                  </a:lnTo>
                  <a:lnTo>
                    <a:pt x="52483" y="706559"/>
                  </a:lnTo>
                  <a:lnTo>
                    <a:pt x="55256" y="679308"/>
                  </a:lnTo>
                  <a:lnTo>
                    <a:pt x="72325" y="648529"/>
                  </a:lnTo>
                  <a:lnTo>
                    <a:pt x="66566" y="613035"/>
                  </a:lnTo>
                  <a:lnTo>
                    <a:pt x="43138" y="571234"/>
                  </a:lnTo>
                  <a:lnTo>
                    <a:pt x="56829" y="532890"/>
                  </a:lnTo>
                  <a:lnTo>
                    <a:pt x="14692" y="52134"/>
                  </a:lnTo>
                  <a:lnTo>
                    <a:pt x="30647" y="64175"/>
                  </a:lnTo>
                  <a:lnTo>
                    <a:pt x="76558" y="59946"/>
                  </a:lnTo>
                  <a:lnTo>
                    <a:pt x="118551" y="3235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8" name="Maine">
              <a:extLst>
                <a:ext uri="{FF2B5EF4-FFF2-40B4-BE49-F238E27FC236}">
                  <a16:creationId xmlns:a16="http://schemas.microsoft.com/office/drawing/2014/main" id="{6268FE19-1C78-1511-A34A-C482B6492306}"/>
                </a:ext>
              </a:extLst>
            </p:cNvPr>
            <p:cNvSpPr/>
            <p:nvPr/>
          </p:nvSpPr>
          <p:spPr>
            <a:xfrm>
              <a:off x="7083220" y="1516168"/>
              <a:ext cx="401926" cy="847248"/>
            </a:xfrm>
            <a:custGeom>
              <a:avLst/>
              <a:gdLst/>
              <a:ahLst/>
              <a:cxnLst/>
              <a:rect l="0" t="0" r="591484" b="935123"/>
              <a:pathLst>
                <a:path w="591484" h="935123">
                  <a:moveTo>
                    <a:pt x="172068" y="935123"/>
                  </a:moveTo>
                  <a:lnTo>
                    <a:pt x="151145" y="925777"/>
                  </a:lnTo>
                  <a:lnTo>
                    <a:pt x="148216" y="905759"/>
                  </a:lnTo>
                  <a:lnTo>
                    <a:pt x="119590" y="889231"/>
                  </a:lnTo>
                  <a:lnTo>
                    <a:pt x="40845" y="633523"/>
                  </a:lnTo>
                  <a:lnTo>
                    <a:pt x="0" y="508675"/>
                  </a:lnTo>
                  <a:lnTo>
                    <a:pt x="52188" y="465781"/>
                  </a:lnTo>
                  <a:lnTo>
                    <a:pt x="38628" y="454521"/>
                  </a:lnTo>
                  <a:lnTo>
                    <a:pt x="52920" y="418399"/>
                  </a:lnTo>
                  <a:lnTo>
                    <a:pt x="72278" y="398111"/>
                  </a:lnTo>
                  <a:lnTo>
                    <a:pt x="64549" y="387587"/>
                  </a:lnTo>
                  <a:lnTo>
                    <a:pt x="81155" y="363429"/>
                  </a:lnTo>
                  <a:lnTo>
                    <a:pt x="64974" y="331103"/>
                  </a:lnTo>
                  <a:lnTo>
                    <a:pt x="64102" y="276157"/>
                  </a:lnTo>
                  <a:lnTo>
                    <a:pt x="80050" y="253314"/>
                  </a:lnTo>
                  <a:lnTo>
                    <a:pt x="72930" y="196698"/>
                  </a:lnTo>
                  <a:lnTo>
                    <a:pt x="133555" y="18610"/>
                  </a:lnTo>
                  <a:lnTo>
                    <a:pt x="159341" y="18013"/>
                  </a:lnTo>
                  <a:lnTo>
                    <a:pt x="171296" y="53615"/>
                  </a:lnTo>
                  <a:lnTo>
                    <a:pt x="192479" y="61227"/>
                  </a:lnTo>
                  <a:lnTo>
                    <a:pt x="229122" y="27397"/>
                  </a:lnTo>
                  <a:lnTo>
                    <a:pt x="255975" y="19396"/>
                  </a:lnTo>
                  <a:lnTo>
                    <a:pt x="270701" y="0"/>
                  </a:lnTo>
                  <a:lnTo>
                    <a:pt x="316939" y="19464"/>
                  </a:lnTo>
                  <a:lnTo>
                    <a:pt x="346451" y="38177"/>
                  </a:lnTo>
                  <a:lnTo>
                    <a:pt x="414286" y="254689"/>
                  </a:lnTo>
                  <a:lnTo>
                    <a:pt x="427219" y="307565"/>
                  </a:lnTo>
                  <a:lnTo>
                    <a:pt x="478213" y="306967"/>
                  </a:lnTo>
                  <a:lnTo>
                    <a:pt x="478418" y="331303"/>
                  </a:lnTo>
                  <a:lnTo>
                    <a:pt x="496890" y="348829"/>
                  </a:lnTo>
                  <a:lnTo>
                    <a:pt x="493117" y="370925"/>
                  </a:lnTo>
                  <a:lnTo>
                    <a:pt x="521740" y="394617"/>
                  </a:lnTo>
                  <a:lnTo>
                    <a:pt x="545142" y="380331"/>
                  </a:lnTo>
                  <a:lnTo>
                    <a:pt x="591484" y="441509"/>
                  </a:lnTo>
                  <a:lnTo>
                    <a:pt x="572610" y="481245"/>
                  </a:lnTo>
                  <a:lnTo>
                    <a:pt x="552422" y="474726"/>
                  </a:lnTo>
                  <a:lnTo>
                    <a:pt x="545481" y="500184"/>
                  </a:lnTo>
                  <a:lnTo>
                    <a:pt x="524253" y="500930"/>
                  </a:lnTo>
                  <a:lnTo>
                    <a:pt x="527568" y="519703"/>
                  </a:lnTo>
                  <a:lnTo>
                    <a:pt x="501261" y="525460"/>
                  </a:lnTo>
                  <a:lnTo>
                    <a:pt x="473073" y="579424"/>
                  </a:lnTo>
                  <a:lnTo>
                    <a:pt x="454530" y="553633"/>
                  </a:lnTo>
                  <a:lnTo>
                    <a:pt x="439516" y="555834"/>
                  </a:lnTo>
                  <a:lnTo>
                    <a:pt x="455640" y="584692"/>
                  </a:lnTo>
                  <a:lnTo>
                    <a:pt x="428252" y="609186"/>
                  </a:lnTo>
                  <a:lnTo>
                    <a:pt x="413339" y="586914"/>
                  </a:lnTo>
                  <a:lnTo>
                    <a:pt x="401975" y="604233"/>
                  </a:lnTo>
                  <a:lnTo>
                    <a:pt x="366278" y="614780"/>
                  </a:lnTo>
                  <a:lnTo>
                    <a:pt x="357042" y="586167"/>
                  </a:lnTo>
                  <a:lnTo>
                    <a:pt x="337682" y="598799"/>
                  </a:lnTo>
                  <a:lnTo>
                    <a:pt x="347413" y="617991"/>
                  </a:lnTo>
                  <a:lnTo>
                    <a:pt x="340089" y="666528"/>
                  </a:lnTo>
                  <a:lnTo>
                    <a:pt x="347328" y="677184"/>
                  </a:lnTo>
                  <a:lnTo>
                    <a:pt x="328171" y="708264"/>
                  </a:lnTo>
                  <a:lnTo>
                    <a:pt x="299688" y="707189"/>
                  </a:lnTo>
                  <a:lnTo>
                    <a:pt x="291423" y="736216"/>
                  </a:lnTo>
                  <a:lnTo>
                    <a:pt x="270860" y="745549"/>
                  </a:lnTo>
                  <a:lnTo>
                    <a:pt x="258966" y="770929"/>
                  </a:lnTo>
                  <a:lnTo>
                    <a:pt x="236228" y="772700"/>
                  </a:lnTo>
                  <a:lnTo>
                    <a:pt x="224061" y="752960"/>
                  </a:lnTo>
                  <a:lnTo>
                    <a:pt x="202116" y="796114"/>
                  </a:lnTo>
                  <a:lnTo>
                    <a:pt x="216569" y="815242"/>
                  </a:lnTo>
                  <a:lnTo>
                    <a:pt x="195503" y="829188"/>
                  </a:lnTo>
                  <a:lnTo>
                    <a:pt x="199010" y="847890"/>
                  </a:lnTo>
                  <a:lnTo>
                    <a:pt x="178909" y="87772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29" name="South Carolina">
              <a:extLst>
                <a:ext uri="{FF2B5EF4-FFF2-40B4-BE49-F238E27FC236}">
                  <a16:creationId xmlns:a16="http://schemas.microsoft.com/office/drawing/2014/main" id="{A82910F9-5F9F-4C27-CDEC-7AB767DC2802}"/>
                </a:ext>
              </a:extLst>
            </p:cNvPr>
            <p:cNvSpPr/>
            <p:nvPr/>
          </p:nvSpPr>
          <p:spPr>
            <a:xfrm>
              <a:off x="6116020" y="4100269"/>
              <a:ext cx="553310" cy="565285"/>
            </a:xfrm>
            <a:custGeom>
              <a:avLst/>
              <a:gdLst/>
              <a:ahLst/>
              <a:cxnLst/>
              <a:rect l="0" t="0" r="814265" b="623915"/>
              <a:pathLst>
                <a:path w="814265" h="623915">
                  <a:moveTo>
                    <a:pt x="83439" y="58384"/>
                  </a:moveTo>
                  <a:lnTo>
                    <a:pt x="115541" y="34623"/>
                  </a:lnTo>
                  <a:lnTo>
                    <a:pt x="158941" y="20458"/>
                  </a:lnTo>
                  <a:lnTo>
                    <a:pt x="360559" y="0"/>
                  </a:lnTo>
                  <a:lnTo>
                    <a:pt x="364783" y="20869"/>
                  </a:lnTo>
                  <a:lnTo>
                    <a:pt x="379747" y="6014"/>
                  </a:lnTo>
                  <a:lnTo>
                    <a:pt x="410172" y="36279"/>
                  </a:lnTo>
                  <a:lnTo>
                    <a:pt x="411243" y="59919"/>
                  </a:lnTo>
                  <a:lnTo>
                    <a:pt x="594540" y="32641"/>
                  </a:lnTo>
                  <a:lnTo>
                    <a:pt x="814265" y="190970"/>
                  </a:lnTo>
                  <a:lnTo>
                    <a:pt x="787289" y="206191"/>
                  </a:lnTo>
                  <a:lnTo>
                    <a:pt x="757246" y="245779"/>
                  </a:lnTo>
                  <a:lnTo>
                    <a:pt x="731291" y="303845"/>
                  </a:lnTo>
                  <a:lnTo>
                    <a:pt x="732420" y="346784"/>
                  </a:lnTo>
                  <a:lnTo>
                    <a:pt x="710084" y="384799"/>
                  </a:lnTo>
                  <a:lnTo>
                    <a:pt x="672728" y="391362"/>
                  </a:lnTo>
                  <a:lnTo>
                    <a:pt x="668738" y="417002"/>
                  </a:lnTo>
                  <a:lnTo>
                    <a:pt x="634008" y="450199"/>
                  </a:lnTo>
                  <a:lnTo>
                    <a:pt x="616917" y="482568"/>
                  </a:lnTo>
                  <a:lnTo>
                    <a:pt x="584113" y="500561"/>
                  </a:lnTo>
                  <a:lnTo>
                    <a:pt x="551582" y="537664"/>
                  </a:lnTo>
                  <a:lnTo>
                    <a:pt x="550265" y="552587"/>
                  </a:lnTo>
                  <a:lnTo>
                    <a:pt x="517967" y="574844"/>
                  </a:lnTo>
                  <a:lnTo>
                    <a:pt x="487053" y="623915"/>
                  </a:lnTo>
                  <a:lnTo>
                    <a:pt x="445424" y="612466"/>
                  </a:lnTo>
                  <a:lnTo>
                    <a:pt x="439107" y="578446"/>
                  </a:lnTo>
                  <a:lnTo>
                    <a:pt x="403926" y="528606"/>
                  </a:lnTo>
                  <a:lnTo>
                    <a:pt x="378726" y="517834"/>
                  </a:lnTo>
                  <a:lnTo>
                    <a:pt x="370237" y="475078"/>
                  </a:lnTo>
                  <a:lnTo>
                    <a:pt x="354148" y="443653"/>
                  </a:lnTo>
                  <a:lnTo>
                    <a:pt x="304669" y="419549"/>
                  </a:lnTo>
                  <a:lnTo>
                    <a:pt x="269850" y="386352"/>
                  </a:lnTo>
                  <a:lnTo>
                    <a:pt x="268209" y="362866"/>
                  </a:lnTo>
                  <a:lnTo>
                    <a:pt x="218610" y="335162"/>
                  </a:lnTo>
                  <a:lnTo>
                    <a:pt x="191364" y="300711"/>
                  </a:lnTo>
                  <a:lnTo>
                    <a:pt x="149676" y="280713"/>
                  </a:lnTo>
                  <a:lnTo>
                    <a:pt x="117508" y="242337"/>
                  </a:lnTo>
                  <a:lnTo>
                    <a:pt x="108826" y="219833"/>
                  </a:lnTo>
                  <a:lnTo>
                    <a:pt x="77435" y="179022"/>
                  </a:lnTo>
                  <a:lnTo>
                    <a:pt x="60809" y="184707"/>
                  </a:lnTo>
                  <a:lnTo>
                    <a:pt x="136" y="148898"/>
                  </a:lnTo>
                  <a:lnTo>
                    <a:pt x="0" y="127459"/>
                  </a:lnTo>
                  <a:lnTo>
                    <a:pt x="29038" y="7947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0" name="West Virginia">
              <a:extLst>
                <a:ext uri="{FF2B5EF4-FFF2-40B4-BE49-F238E27FC236}">
                  <a16:creationId xmlns:a16="http://schemas.microsoft.com/office/drawing/2014/main" id="{DD3E3194-D4C6-5AFE-A416-7528255D27F0}"/>
                </a:ext>
              </a:extLst>
            </p:cNvPr>
            <p:cNvSpPr/>
            <p:nvPr/>
          </p:nvSpPr>
          <p:spPr>
            <a:xfrm>
              <a:off x="6125888" y="3083954"/>
              <a:ext cx="489708" cy="654457"/>
            </a:xfrm>
            <a:custGeom>
              <a:avLst/>
              <a:gdLst/>
              <a:ahLst/>
              <a:cxnLst/>
              <a:rect l="0" t="0" r="720666" b="722336"/>
              <a:pathLst>
                <a:path w="720666" h="722336">
                  <a:moveTo>
                    <a:pt x="249235" y="0"/>
                  </a:moveTo>
                  <a:lnTo>
                    <a:pt x="279569" y="184580"/>
                  </a:lnTo>
                  <a:lnTo>
                    <a:pt x="438025" y="157647"/>
                  </a:lnTo>
                  <a:lnTo>
                    <a:pt x="454565" y="261689"/>
                  </a:lnTo>
                  <a:lnTo>
                    <a:pt x="481438" y="237598"/>
                  </a:lnTo>
                  <a:lnTo>
                    <a:pt x="505447" y="198018"/>
                  </a:lnTo>
                  <a:lnTo>
                    <a:pt x="526696" y="201015"/>
                  </a:lnTo>
                  <a:lnTo>
                    <a:pt x="551319" y="165773"/>
                  </a:lnTo>
                  <a:lnTo>
                    <a:pt x="598995" y="171770"/>
                  </a:lnTo>
                  <a:lnTo>
                    <a:pt x="600714" y="148651"/>
                  </a:lnTo>
                  <a:lnTo>
                    <a:pt x="625898" y="145059"/>
                  </a:lnTo>
                  <a:lnTo>
                    <a:pt x="637124" y="126969"/>
                  </a:lnTo>
                  <a:lnTo>
                    <a:pt x="666479" y="140763"/>
                  </a:lnTo>
                  <a:lnTo>
                    <a:pt x="692273" y="135796"/>
                  </a:lnTo>
                  <a:lnTo>
                    <a:pt x="720666" y="188501"/>
                  </a:lnTo>
                  <a:lnTo>
                    <a:pt x="711418" y="230254"/>
                  </a:lnTo>
                  <a:lnTo>
                    <a:pt x="619203" y="178247"/>
                  </a:lnTo>
                  <a:lnTo>
                    <a:pt x="621998" y="239294"/>
                  </a:lnTo>
                  <a:lnTo>
                    <a:pt x="565613" y="334054"/>
                  </a:lnTo>
                  <a:lnTo>
                    <a:pt x="543022" y="319928"/>
                  </a:lnTo>
                  <a:lnTo>
                    <a:pt x="522960" y="397558"/>
                  </a:lnTo>
                  <a:lnTo>
                    <a:pt x="509802" y="416978"/>
                  </a:lnTo>
                  <a:lnTo>
                    <a:pt x="482803" y="412637"/>
                  </a:lnTo>
                  <a:lnTo>
                    <a:pt x="451717" y="389620"/>
                  </a:lnTo>
                  <a:lnTo>
                    <a:pt x="447887" y="438066"/>
                  </a:lnTo>
                  <a:lnTo>
                    <a:pt x="423722" y="480891"/>
                  </a:lnTo>
                  <a:lnTo>
                    <a:pt x="417994" y="519393"/>
                  </a:lnTo>
                  <a:lnTo>
                    <a:pt x="393965" y="554149"/>
                  </a:lnTo>
                  <a:lnTo>
                    <a:pt x="382191" y="589081"/>
                  </a:lnTo>
                  <a:lnTo>
                    <a:pt x="387416" y="625713"/>
                  </a:lnTo>
                  <a:lnTo>
                    <a:pt x="362803" y="647973"/>
                  </a:lnTo>
                  <a:lnTo>
                    <a:pt x="354772" y="636798"/>
                  </a:lnTo>
                  <a:lnTo>
                    <a:pt x="289477" y="687117"/>
                  </a:lnTo>
                  <a:lnTo>
                    <a:pt x="250610" y="704610"/>
                  </a:lnTo>
                  <a:lnTo>
                    <a:pt x="225723" y="686937"/>
                  </a:lnTo>
                  <a:lnTo>
                    <a:pt x="199562" y="718192"/>
                  </a:lnTo>
                  <a:lnTo>
                    <a:pt x="179822" y="722336"/>
                  </a:lnTo>
                  <a:lnTo>
                    <a:pt x="150487" y="709759"/>
                  </a:lnTo>
                  <a:lnTo>
                    <a:pt x="123754" y="678614"/>
                  </a:lnTo>
                  <a:lnTo>
                    <a:pt x="123871" y="661598"/>
                  </a:lnTo>
                  <a:lnTo>
                    <a:pt x="102685" y="661334"/>
                  </a:lnTo>
                  <a:lnTo>
                    <a:pt x="69120" y="642452"/>
                  </a:lnTo>
                  <a:lnTo>
                    <a:pt x="57998" y="620277"/>
                  </a:lnTo>
                  <a:lnTo>
                    <a:pt x="28775" y="593902"/>
                  </a:lnTo>
                  <a:lnTo>
                    <a:pt x="4386" y="557743"/>
                  </a:lnTo>
                  <a:lnTo>
                    <a:pt x="0" y="496094"/>
                  </a:lnTo>
                  <a:lnTo>
                    <a:pt x="40278" y="485789"/>
                  </a:lnTo>
                  <a:lnTo>
                    <a:pt x="42376" y="458300"/>
                  </a:lnTo>
                  <a:lnTo>
                    <a:pt x="59461" y="444480"/>
                  </a:lnTo>
                  <a:lnTo>
                    <a:pt x="47279" y="414543"/>
                  </a:lnTo>
                  <a:lnTo>
                    <a:pt x="68887" y="361520"/>
                  </a:lnTo>
                  <a:lnTo>
                    <a:pt x="96341" y="389164"/>
                  </a:lnTo>
                  <a:lnTo>
                    <a:pt x="109584" y="367908"/>
                  </a:lnTo>
                  <a:lnTo>
                    <a:pt x="101857" y="345269"/>
                  </a:lnTo>
                  <a:lnTo>
                    <a:pt x="115381" y="303555"/>
                  </a:lnTo>
                  <a:lnTo>
                    <a:pt x="133223" y="301970"/>
                  </a:lnTo>
                  <a:lnTo>
                    <a:pt x="146451" y="270459"/>
                  </a:lnTo>
                  <a:lnTo>
                    <a:pt x="165309" y="281147"/>
                  </a:lnTo>
                  <a:lnTo>
                    <a:pt x="183245" y="269273"/>
                  </a:lnTo>
                  <a:lnTo>
                    <a:pt x="232332" y="194534"/>
                  </a:lnTo>
                  <a:lnTo>
                    <a:pt x="234530" y="118145"/>
                  </a:lnTo>
                  <a:lnTo>
                    <a:pt x="247350" y="66126"/>
                  </a:lnTo>
                  <a:lnTo>
                    <a:pt x="243117" y="35044"/>
                  </a:lnTo>
                  <a:lnTo>
                    <a:pt x="228780" y="1469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1" name="Maryland">
              <a:extLst>
                <a:ext uri="{FF2B5EF4-FFF2-40B4-BE49-F238E27FC236}">
                  <a16:creationId xmlns:a16="http://schemas.microsoft.com/office/drawing/2014/main" id="{23477A90-8C96-EA52-BB74-5C3D00AF8FB2}"/>
                </a:ext>
              </a:extLst>
            </p:cNvPr>
            <p:cNvSpPr/>
            <p:nvPr/>
          </p:nvSpPr>
          <p:spPr>
            <a:xfrm>
              <a:off x="6423536" y="3127581"/>
              <a:ext cx="494629" cy="331533"/>
            </a:xfrm>
            <a:custGeom>
              <a:avLst/>
              <a:gdLst/>
              <a:ahLst/>
              <a:cxnLst/>
              <a:rect l="0" t="0" r="727907" b="365919"/>
              <a:pathLst>
                <a:path w="727907" h="365919">
                  <a:moveTo>
                    <a:pt x="603725" y="360783"/>
                  </a:moveTo>
                  <a:lnTo>
                    <a:pt x="600334" y="361507"/>
                  </a:lnTo>
                  <a:lnTo>
                    <a:pt x="596095" y="362411"/>
                  </a:lnTo>
                  <a:close/>
                  <a:moveTo>
                    <a:pt x="0" y="109496"/>
                  </a:moveTo>
                  <a:lnTo>
                    <a:pt x="559514" y="0"/>
                  </a:lnTo>
                  <a:lnTo>
                    <a:pt x="628226" y="248867"/>
                  </a:lnTo>
                  <a:lnTo>
                    <a:pt x="727907" y="229180"/>
                  </a:lnTo>
                  <a:lnTo>
                    <a:pt x="716357" y="320192"/>
                  </a:lnTo>
                  <a:lnTo>
                    <a:pt x="693406" y="328710"/>
                  </a:lnTo>
                  <a:lnTo>
                    <a:pt x="653719" y="350013"/>
                  </a:lnTo>
                  <a:lnTo>
                    <a:pt x="622560" y="365919"/>
                  </a:lnTo>
                  <a:lnTo>
                    <a:pt x="616342" y="332858"/>
                  </a:lnTo>
                  <a:lnTo>
                    <a:pt x="600835" y="322425"/>
                  </a:lnTo>
                  <a:lnTo>
                    <a:pt x="615520" y="304368"/>
                  </a:lnTo>
                  <a:lnTo>
                    <a:pt x="584848" y="276552"/>
                  </a:lnTo>
                  <a:lnTo>
                    <a:pt x="580298" y="292423"/>
                  </a:lnTo>
                  <a:lnTo>
                    <a:pt x="547536" y="295928"/>
                  </a:lnTo>
                  <a:lnTo>
                    <a:pt x="528962" y="262034"/>
                  </a:lnTo>
                  <a:lnTo>
                    <a:pt x="539065" y="259909"/>
                  </a:lnTo>
                  <a:lnTo>
                    <a:pt x="529967" y="212568"/>
                  </a:lnTo>
                  <a:lnTo>
                    <a:pt x="536093" y="191800"/>
                  </a:lnTo>
                  <a:lnTo>
                    <a:pt x="509293" y="131016"/>
                  </a:lnTo>
                  <a:lnTo>
                    <a:pt x="518087" y="90216"/>
                  </a:lnTo>
                  <a:lnTo>
                    <a:pt x="542472" y="78156"/>
                  </a:lnTo>
                  <a:lnTo>
                    <a:pt x="538425" y="38914"/>
                  </a:lnTo>
                  <a:lnTo>
                    <a:pt x="520285" y="47365"/>
                  </a:lnTo>
                  <a:lnTo>
                    <a:pt x="523646" y="67271"/>
                  </a:lnTo>
                  <a:lnTo>
                    <a:pt x="489045" y="100914"/>
                  </a:lnTo>
                  <a:lnTo>
                    <a:pt x="482195" y="126391"/>
                  </a:lnTo>
                  <a:lnTo>
                    <a:pt x="491818" y="185063"/>
                  </a:lnTo>
                  <a:lnTo>
                    <a:pt x="482433" y="215637"/>
                  </a:lnTo>
                  <a:lnTo>
                    <a:pt x="498731" y="260334"/>
                  </a:lnTo>
                  <a:lnTo>
                    <a:pt x="525595" y="287937"/>
                  </a:lnTo>
                  <a:lnTo>
                    <a:pt x="528115" y="312605"/>
                  </a:lnTo>
                  <a:lnTo>
                    <a:pt x="545858" y="334084"/>
                  </a:lnTo>
                  <a:lnTo>
                    <a:pt x="542538" y="351961"/>
                  </a:lnTo>
                  <a:lnTo>
                    <a:pt x="500356" y="327543"/>
                  </a:lnTo>
                  <a:lnTo>
                    <a:pt x="446463" y="322586"/>
                  </a:lnTo>
                  <a:lnTo>
                    <a:pt x="425016" y="294912"/>
                  </a:lnTo>
                  <a:lnTo>
                    <a:pt x="399842" y="318277"/>
                  </a:lnTo>
                  <a:lnTo>
                    <a:pt x="384027" y="296290"/>
                  </a:lnTo>
                  <a:lnTo>
                    <a:pt x="400619" y="260955"/>
                  </a:lnTo>
                  <a:lnTo>
                    <a:pt x="407647" y="226377"/>
                  </a:lnTo>
                  <a:lnTo>
                    <a:pt x="423553" y="201420"/>
                  </a:lnTo>
                  <a:lnTo>
                    <a:pt x="400266" y="185559"/>
                  </a:lnTo>
                  <a:lnTo>
                    <a:pt x="390135" y="200181"/>
                  </a:lnTo>
                  <a:lnTo>
                    <a:pt x="366276" y="185534"/>
                  </a:lnTo>
                  <a:lnTo>
                    <a:pt x="332485" y="181965"/>
                  </a:lnTo>
                  <a:lnTo>
                    <a:pt x="326619" y="152279"/>
                  </a:lnTo>
                  <a:lnTo>
                    <a:pt x="306664" y="139077"/>
                  </a:lnTo>
                  <a:lnTo>
                    <a:pt x="282641" y="140350"/>
                  </a:lnTo>
                  <a:lnTo>
                    <a:pt x="254248" y="87644"/>
                  </a:lnTo>
                  <a:lnTo>
                    <a:pt x="228453" y="92611"/>
                  </a:lnTo>
                  <a:lnTo>
                    <a:pt x="199099" y="78818"/>
                  </a:lnTo>
                  <a:lnTo>
                    <a:pt x="187873" y="96908"/>
                  </a:lnTo>
                  <a:lnTo>
                    <a:pt x="162689" y="100499"/>
                  </a:lnTo>
                  <a:lnTo>
                    <a:pt x="160970" y="123618"/>
                  </a:lnTo>
                  <a:lnTo>
                    <a:pt x="113294" y="117622"/>
                  </a:lnTo>
                  <a:lnTo>
                    <a:pt x="88671" y="152864"/>
                  </a:lnTo>
                  <a:lnTo>
                    <a:pt x="67422" y="149867"/>
                  </a:lnTo>
                  <a:lnTo>
                    <a:pt x="43413" y="189447"/>
                  </a:lnTo>
                  <a:lnTo>
                    <a:pt x="16540" y="213538"/>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2" name="Vermont">
              <a:extLst>
                <a:ext uri="{FF2B5EF4-FFF2-40B4-BE49-F238E27FC236}">
                  <a16:creationId xmlns:a16="http://schemas.microsoft.com/office/drawing/2014/main" id="{B29401A2-3CE1-A2DC-982D-8E1F248112D9}"/>
                </a:ext>
              </a:extLst>
            </p:cNvPr>
            <p:cNvSpPr/>
            <p:nvPr/>
          </p:nvSpPr>
          <p:spPr>
            <a:xfrm>
              <a:off x="6880492" y="2042628"/>
              <a:ext cx="185383" cy="462311"/>
            </a:xfrm>
            <a:custGeom>
              <a:avLst/>
              <a:gdLst/>
              <a:ahLst/>
              <a:cxnLst/>
              <a:rect l="0" t="0" r="272814" b="510261"/>
              <a:pathLst>
                <a:path w="272814" h="510261">
                  <a:moveTo>
                    <a:pt x="255280" y="0"/>
                  </a:moveTo>
                  <a:lnTo>
                    <a:pt x="261898" y="18948"/>
                  </a:lnTo>
                  <a:lnTo>
                    <a:pt x="251381" y="56209"/>
                  </a:lnTo>
                  <a:lnTo>
                    <a:pt x="272814" y="85085"/>
                  </a:lnTo>
                  <a:lnTo>
                    <a:pt x="258650" y="124467"/>
                  </a:lnTo>
                  <a:lnTo>
                    <a:pt x="216682" y="154910"/>
                  </a:lnTo>
                  <a:lnTo>
                    <a:pt x="229955" y="203242"/>
                  </a:lnTo>
                  <a:lnTo>
                    <a:pt x="221795" y="222595"/>
                  </a:lnTo>
                  <a:lnTo>
                    <a:pt x="220783" y="270022"/>
                  </a:lnTo>
                  <a:lnTo>
                    <a:pt x="205899" y="315232"/>
                  </a:lnTo>
                  <a:lnTo>
                    <a:pt x="216095" y="401261"/>
                  </a:lnTo>
                  <a:lnTo>
                    <a:pt x="224775" y="428999"/>
                  </a:lnTo>
                  <a:lnTo>
                    <a:pt x="214981" y="442986"/>
                  </a:lnTo>
                  <a:lnTo>
                    <a:pt x="220778" y="472613"/>
                  </a:lnTo>
                  <a:lnTo>
                    <a:pt x="237172" y="484600"/>
                  </a:lnTo>
                  <a:lnTo>
                    <a:pt x="119955" y="510261"/>
                  </a:lnTo>
                  <a:lnTo>
                    <a:pt x="114150" y="493286"/>
                  </a:lnTo>
                  <a:lnTo>
                    <a:pt x="85525" y="355539"/>
                  </a:lnTo>
                  <a:lnTo>
                    <a:pt x="55070" y="328519"/>
                  </a:lnTo>
                  <a:lnTo>
                    <a:pt x="58890" y="310386"/>
                  </a:lnTo>
                  <a:lnTo>
                    <a:pt x="33373" y="259240"/>
                  </a:lnTo>
                  <a:lnTo>
                    <a:pt x="39859" y="215260"/>
                  </a:lnTo>
                  <a:lnTo>
                    <a:pt x="34490" y="176464"/>
                  </a:lnTo>
                  <a:lnTo>
                    <a:pt x="12777" y="143948"/>
                  </a:lnTo>
                  <a:lnTo>
                    <a:pt x="11503" y="105338"/>
                  </a:lnTo>
                  <a:lnTo>
                    <a:pt x="0" y="64655"/>
                  </a:lnTo>
                  <a:lnTo>
                    <a:pt x="144297" y="31049"/>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3" name="New Hampshire">
              <a:extLst>
                <a:ext uri="{FF2B5EF4-FFF2-40B4-BE49-F238E27FC236}">
                  <a16:creationId xmlns:a16="http://schemas.microsoft.com/office/drawing/2014/main" id="{846FCD31-888E-BC2B-CD24-52315F1AAB7C}"/>
                </a:ext>
              </a:extLst>
            </p:cNvPr>
            <p:cNvSpPr/>
            <p:nvPr/>
          </p:nvSpPr>
          <p:spPr>
            <a:xfrm>
              <a:off x="7020405" y="1977043"/>
              <a:ext cx="179739" cy="504647"/>
            </a:xfrm>
            <a:custGeom>
              <a:avLst/>
              <a:gdLst/>
              <a:ahLst/>
              <a:cxnLst/>
              <a:rect l="0" t="0" r="264508" b="556988"/>
              <a:pathLst>
                <a:path w="264508" h="556988">
                  <a:moveTo>
                    <a:pt x="92439" y="0"/>
                  </a:moveTo>
                  <a:lnTo>
                    <a:pt x="133285" y="124847"/>
                  </a:lnTo>
                  <a:lnTo>
                    <a:pt x="212029" y="380555"/>
                  </a:lnTo>
                  <a:lnTo>
                    <a:pt x="240655" y="397083"/>
                  </a:lnTo>
                  <a:lnTo>
                    <a:pt x="243584" y="417101"/>
                  </a:lnTo>
                  <a:lnTo>
                    <a:pt x="264508" y="426448"/>
                  </a:lnTo>
                  <a:lnTo>
                    <a:pt x="258101" y="467525"/>
                  </a:lnTo>
                  <a:lnTo>
                    <a:pt x="243173" y="468097"/>
                  </a:lnTo>
                  <a:lnTo>
                    <a:pt x="210093" y="497797"/>
                  </a:lnTo>
                  <a:lnTo>
                    <a:pt x="199323" y="520316"/>
                  </a:lnTo>
                  <a:lnTo>
                    <a:pt x="31272" y="556988"/>
                  </a:lnTo>
                  <a:lnTo>
                    <a:pt x="14878" y="545002"/>
                  </a:lnTo>
                  <a:lnTo>
                    <a:pt x="9081" y="515374"/>
                  </a:lnTo>
                  <a:lnTo>
                    <a:pt x="18875" y="501387"/>
                  </a:lnTo>
                  <a:lnTo>
                    <a:pt x="10195" y="473649"/>
                  </a:lnTo>
                  <a:lnTo>
                    <a:pt x="0" y="387620"/>
                  </a:lnTo>
                  <a:lnTo>
                    <a:pt x="14883" y="342410"/>
                  </a:lnTo>
                  <a:lnTo>
                    <a:pt x="15895" y="294984"/>
                  </a:lnTo>
                  <a:lnTo>
                    <a:pt x="24055" y="275630"/>
                  </a:lnTo>
                  <a:lnTo>
                    <a:pt x="10783" y="227298"/>
                  </a:lnTo>
                  <a:lnTo>
                    <a:pt x="52750" y="196855"/>
                  </a:lnTo>
                  <a:lnTo>
                    <a:pt x="66914" y="157473"/>
                  </a:lnTo>
                  <a:lnTo>
                    <a:pt x="45481" y="128597"/>
                  </a:lnTo>
                  <a:lnTo>
                    <a:pt x="55998" y="91337"/>
                  </a:lnTo>
                  <a:lnTo>
                    <a:pt x="49380" y="72388"/>
                  </a:lnTo>
                  <a:lnTo>
                    <a:pt x="55693" y="16700"/>
                  </a:lnTo>
                  <a:lnTo>
                    <a:pt x="88816" y="1362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4" name="Massachusetts">
              <a:extLst>
                <a:ext uri="{FF2B5EF4-FFF2-40B4-BE49-F238E27FC236}">
                  <a16:creationId xmlns:a16="http://schemas.microsoft.com/office/drawing/2014/main" id="{5692A69D-8D34-D24B-C824-7E134DE33654}"/>
                </a:ext>
              </a:extLst>
            </p:cNvPr>
            <p:cNvSpPr/>
            <p:nvPr/>
          </p:nvSpPr>
          <p:spPr>
            <a:xfrm>
              <a:off x="6959818" y="2400634"/>
              <a:ext cx="361159" cy="256011"/>
            </a:xfrm>
            <a:custGeom>
              <a:avLst/>
              <a:gdLst/>
              <a:ahLst/>
              <a:cxnLst/>
              <a:rect l="0" t="0" r="531490" b="282564"/>
              <a:pathLst>
                <a:path w="531490" h="282564">
                  <a:moveTo>
                    <a:pt x="332334" y="571"/>
                  </a:moveTo>
                  <a:lnTo>
                    <a:pt x="347261" y="0"/>
                  </a:lnTo>
                  <a:lnTo>
                    <a:pt x="362096" y="32999"/>
                  </a:lnTo>
                  <a:lnTo>
                    <a:pt x="363438" y="62728"/>
                  </a:lnTo>
                  <a:lnTo>
                    <a:pt x="347666" y="94768"/>
                  </a:lnTo>
                  <a:lnTo>
                    <a:pt x="355019" y="125192"/>
                  </a:lnTo>
                  <a:lnTo>
                    <a:pt x="387697" y="120979"/>
                  </a:lnTo>
                  <a:lnTo>
                    <a:pt x="415143" y="147095"/>
                  </a:lnTo>
                  <a:lnTo>
                    <a:pt x="418761" y="172762"/>
                  </a:lnTo>
                  <a:lnTo>
                    <a:pt x="436346" y="174904"/>
                  </a:lnTo>
                  <a:lnTo>
                    <a:pt x="444143" y="197115"/>
                  </a:lnTo>
                  <a:lnTo>
                    <a:pt x="489904" y="205365"/>
                  </a:lnTo>
                  <a:lnTo>
                    <a:pt x="531490" y="174002"/>
                  </a:lnTo>
                  <a:lnTo>
                    <a:pt x="528761" y="203811"/>
                  </a:lnTo>
                  <a:lnTo>
                    <a:pt x="466302" y="246702"/>
                  </a:lnTo>
                  <a:lnTo>
                    <a:pt x="441155" y="254755"/>
                  </a:lnTo>
                  <a:lnTo>
                    <a:pt x="421051" y="240524"/>
                  </a:lnTo>
                  <a:lnTo>
                    <a:pt x="398669" y="252384"/>
                  </a:lnTo>
                  <a:lnTo>
                    <a:pt x="401665" y="266638"/>
                  </a:lnTo>
                  <a:lnTo>
                    <a:pt x="376909" y="282564"/>
                  </a:lnTo>
                  <a:lnTo>
                    <a:pt x="356227" y="249885"/>
                  </a:lnTo>
                  <a:lnTo>
                    <a:pt x="350522" y="244462"/>
                  </a:lnTo>
                  <a:lnTo>
                    <a:pt x="331688" y="234430"/>
                  </a:lnTo>
                  <a:lnTo>
                    <a:pt x="311431" y="190060"/>
                  </a:lnTo>
                  <a:lnTo>
                    <a:pt x="290053" y="195706"/>
                  </a:lnTo>
                  <a:lnTo>
                    <a:pt x="251798" y="208032"/>
                  </a:lnTo>
                  <a:lnTo>
                    <a:pt x="250953" y="204786"/>
                  </a:lnTo>
                  <a:lnTo>
                    <a:pt x="68375" y="247563"/>
                  </a:lnTo>
                  <a:lnTo>
                    <a:pt x="5017" y="260710"/>
                  </a:lnTo>
                  <a:lnTo>
                    <a:pt x="0" y="253871"/>
                  </a:lnTo>
                  <a:lnTo>
                    <a:pt x="3216" y="115124"/>
                  </a:lnTo>
                  <a:lnTo>
                    <a:pt x="120432" y="89463"/>
                  </a:lnTo>
                  <a:lnTo>
                    <a:pt x="288483" y="52790"/>
                  </a:lnTo>
                  <a:lnTo>
                    <a:pt x="299254" y="3027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5" name="New Jersey">
              <a:extLst>
                <a:ext uri="{FF2B5EF4-FFF2-40B4-BE49-F238E27FC236}">
                  <a16:creationId xmlns:a16="http://schemas.microsoft.com/office/drawing/2014/main" id="{F60DAC82-8F5F-7013-77FE-D37C5B47E417}"/>
                </a:ext>
              </a:extLst>
            </p:cNvPr>
            <p:cNvSpPr/>
            <p:nvPr/>
          </p:nvSpPr>
          <p:spPr>
            <a:xfrm>
              <a:off x="6829531" y="2798777"/>
              <a:ext cx="145708" cy="430508"/>
            </a:xfrm>
            <a:custGeom>
              <a:avLst/>
              <a:gdLst/>
              <a:ahLst/>
              <a:cxnLst/>
              <a:rect l="0" t="0" r="214428" b="475159"/>
              <a:pathLst>
                <a:path w="214428" h="475159">
                  <a:moveTo>
                    <a:pt x="129790" y="27994"/>
                  </a:moveTo>
                  <a:lnTo>
                    <a:pt x="185737" y="44744"/>
                  </a:lnTo>
                  <a:lnTo>
                    <a:pt x="181544" y="106698"/>
                  </a:lnTo>
                  <a:lnTo>
                    <a:pt x="160232" y="125497"/>
                  </a:lnTo>
                  <a:lnTo>
                    <a:pt x="154324" y="159068"/>
                  </a:lnTo>
                  <a:lnTo>
                    <a:pt x="198664" y="164788"/>
                  </a:lnTo>
                  <a:lnTo>
                    <a:pt x="207326" y="186909"/>
                  </a:lnTo>
                  <a:lnTo>
                    <a:pt x="214428" y="298018"/>
                  </a:lnTo>
                  <a:lnTo>
                    <a:pt x="185912" y="388646"/>
                  </a:lnTo>
                  <a:lnTo>
                    <a:pt x="160506" y="418638"/>
                  </a:lnTo>
                  <a:lnTo>
                    <a:pt x="144514" y="475159"/>
                  </a:lnTo>
                  <a:lnTo>
                    <a:pt x="122938" y="445569"/>
                  </a:lnTo>
                  <a:lnTo>
                    <a:pt x="75192" y="439047"/>
                  </a:lnTo>
                  <a:lnTo>
                    <a:pt x="11559" y="407185"/>
                  </a:lnTo>
                  <a:lnTo>
                    <a:pt x="1784" y="378353"/>
                  </a:lnTo>
                  <a:lnTo>
                    <a:pt x="0" y="374155"/>
                  </a:lnTo>
                  <a:lnTo>
                    <a:pt x="5877" y="361400"/>
                  </a:lnTo>
                  <a:lnTo>
                    <a:pt x="14634" y="334241"/>
                  </a:lnTo>
                  <a:lnTo>
                    <a:pt x="51400" y="308884"/>
                  </a:lnTo>
                  <a:lnTo>
                    <a:pt x="50454" y="293024"/>
                  </a:lnTo>
                  <a:lnTo>
                    <a:pt x="89091" y="249890"/>
                  </a:lnTo>
                  <a:lnTo>
                    <a:pt x="92505" y="230738"/>
                  </a:lnTo>
                  <a:lnTo>
                    <a:pt x="40831" y="199912"/>
                  </a:lnTo>
                  <a:lnTo>
                    <a:pt x="33570" y="175144"/>
                  </a:lnTo>
                  <a:lnTo>
                    <a:pt x="13338" y="172775"/>
                  </a:lnTo>
                  <a:lnTo>
                    <a:pt x="6603" y="150184"/>
                  </a:lnTo>
                  <a:lnTo>
                    <a:pt x="21576" y="110135"/>
                  </a:lnTo>
                  <a:lnTo>
                    <a:pt x="4759" y="92101"/>
                  </a:lnTo>
                  <a:lnTo>
                    <a:pt x="32694" y="42239"/>
                  </a:lnTo>
                  <a:lnTo>
                    <a:pt x="35833" y="18583"/>
                  </a:lnTo>
                  <a:lnTo>
                    <a:pt x="51966" y="0"/>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6" name="Hawaii">
              <a:extLst>
                <a:ext uri="{FF2B5EF4-FFF2-40B4-BE49-F238E27FC236}">
                  <a16:creationId xmlns:a16="http://schemas.microsoft.com/office/drawing/2014/main" id="{B5A9BD94-683F-A856-23F7-7A0E6BC99E07}"/>
                </a:ext>
              </a:extLst>
            </p:cNvPr>
            <p:cNvSpPr/>
            <p:nvPr/>
          </p:nvSpPr>
          <p:spPr>
            <a:xfrm>
              <a:off x="2382977" y="5175475"/>
              <a:ext cx="645545" cy="604444"/>
            </a:xfrm>
            <a:custGeom>
              <a:avLst/>
              <a:gdLst/>
              <a:ahLst/>
              <a:cxnLst/>
              <a:rect l="0" t="0" r="950000" b="667136"/>
              <a:pathLst>
                <a:path w="950000" h="667136">
                  <a:moveTo>
                    <a:pt x="791216" y="667136"/>
                  </a:moveTo>
                  <a:lnTo>
                    <a:pt x="743518" y="649526"/>
                  </a:lnTo>
                  <a:lnTo>
                    <a:pt x="736038" y="631719"/>
                  </a:lnTo>
                  <a:lnTo>
                    <a:pt x="742184" y="585993"/>
                  </a:lnTo>
                  <a:lnTo>
                    <a:pt x="708091" y="508155"/>
                  </a:lnTo>
                  <a:lnTo>
                    <a:pt x="734353" y="482446"/>
                  </a:lnTo>
                  <a:lnTo>
                    <a:pt x="753166" y="446748"/>
                  </a:lnTo>
                  <a:lnTo>
                    <a:pt x="739370" y="423445"/>
                  </a:lnTo>
                  <a:lnTo>
                    <a:pt x="743475" y="398956"/>
                  </a:lnTo>
                  <a:lnTo>
                    <a:pt x="797309" y="427610"/>
                  </a:lnTo>
                  <a:lnTo>
                    <a:pt x="857475" y="448384"/>
                  </a:lnTo>
                  <a:lnTo>
                    <a:pt x="894581" y="479285"/>
                  </a:lnTo>
                  <a:lnTo>
                    <a:pt x="894780" y="506003"/>
                  </a:lnTo>
                  <a:lnTo>
                    <a:pt x="950000" y="548996"/>
                  </a:lnTo>
                  <a:lnTo>
                    <a:pt x="916499" y="584926"/>
                  </a:lnTo>
                  <a:lnTo>
                    <a:pt x="856393" y="602081"/>
                  </a:lnTo>
                  <a:lnTo>
                    <a:pt x="814276" y="629097"/>
                  </a:lnTo>
                  <a:close/>
                  <a:moveTo>
                    <a:pt x="606405" y="244920"/>
                  </a:moveTo>
                  <a:lnTo>
                    <a:pt x="628495" y="272637"/>
                  </a:lnTo>
                  <a:lnTo>
                    <a:pt x="656806" y="260356"/>
                  </a:lnTo>
                  <a:lnTo>
                    <a:pt x="718851" y="292358"/>
                  </a:lnTo>
                  <a:lnTo>
                    <a:pt x="709507" y="321278"/>
                  </a:lnTo>
                  <a:lnTo>
                    <a:pt x="646494" y="335917"/>
                  </a:lnTo>
                  <a:lnTo>
                    <a:pt x="633869" y="330390"/>
                  </a:lnTo>
                  <a:lnTo>
                    <a:pt x="630641" y="294845"/>
                  </a:lnTo>
                  <a:lnTo>
                    <a:pt x="598073" y="287127"/>
                  </a:lnTo>
                  <a:lnTo>
                    <a:pt x="585448" y="267154"/>
                  </a:lnTo>
                  <a:close/>
                  <a:moveTo>
                    <a:pt x="530863" y="208360"/>
                  </a:moveTo>
                  <a:lnTo>
                    <a:pt x="511986" y="229442"/>
                  </a:lnTo>
                  <a:lnTo>
                    <a:pt x="467935" y="229408"/>
                  </a:lnTo>
                  <a:lnTo>
                    <a:pt x="481591" y="206119"/>
                  </a:lnTo>
                  <a:close/>
                  <a:moveTo>
                    <a:pt x="345668" y="109336"/>
                  </a:moveTo>
                  <a:lnTo>
                    <a:pt x="366436" y="157072"/>
                  </a:lnTo>
                  <a:lnTo>
                    <a:pt x="355866" y="184762"/>
                  </a:lnTo>
                  <a:lnTo>
                    <a:pt x="314980" y="189038"/>
                  </a:lnTo>
                  <a:lnTo>
                    <a:pt x="288010" y="132361"/>
                  </a:lnTo>
                  <a:lnTo>
                    <a:pt x="312090" y="131365"/>
                  </a:lnTo>
                  <a:close/>
                  <a:moveTo>
                    <a:pt x="56897" y="0"/>
                  </a:moveTo>
                  <a:lnTo>
                    <a:pt x="78799" y="2419"/>
                  </a:lnTo>
                  <a:lnTo>
                    <a:pt x="89050" y="23538"/>
                  </a:lnTo>
                  <a:lnTo>
                    <a:pt x="82510" y="53370"/>
                  </a:lnTo>
                  <a:lnTo>
                    <a:pt x="60384" y="71989"/>
                  </a:lnTo>
                  <a:lnTo>
                    <a:pt x="0" y="48118"/>
                  </a:lnTo>
                  <a:lnTo>
                    <a:pt x="7668" y="1499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7" name="Connecticut">
              <a:extLst>
                <a:ext uri="{FF2B5EF4-FFF2-40B4-BE49-F238E27FC236}">
                  <a16:creationId xmlns:a16="http://schemas.microsoft.com/office/drawing/2014/main" id="{D0C9AB8D-C3EB-2E94-5BE5-5B5AC8647430}"/>
                </a:ext>
              </a:extLst>
            </p:cNvPr>
            <p:cNvSpPr/>
            <p:nvPr/>
          </p:nvSpPr>
          <p:spPr>
            <a:xfrm>
              <a:off x="6963228" y="2586177"/>
              <a:ext cx="188368" cy="247263"/>
            </a:xfrm>
            <a:custGeom>
              <a:avLst/>
              <a:gdLst/>
              <a:ahLst/>
              <a:cxnLst/>
              <a:rect l="0" t="0" r="277206" b="272909"/>
              <a:pathLst>
                <a:path w="277206" h="272909">
                  <a:moveTo>
                    <a:pt x="63357" y="42777"/>
                  </a:moveTo>
                  <a:lnTo>
                    <a:pt x="245936" y="0"/>
                  </a:lnTo>
                  <a:lnTo>
                    <a:pt x="246781" y="3245"/>
                  </a:lnTo>
                  <a:lnTo>
                    <a:pt x="277206" y="120141"/>
                  </a:lnTo>
                  <a:lnTo>
                    <a:pt x="273191" y="140837"/>
                  </a:lnTo>
                  <a:lnTo>
                    <a:pt x="259540" y="140907"/>
                  </a:lnTo>
                  <a:lnTo>
                    <a:pt x="199310" y="172507"/>
                  </a:lnTo>
                  <a:lnTo>
                    <a:pt x="121953" y="187293"/>
                  </a:lnTo>
                  <a:lnTo>
                    <a:pt x="95678" y="222588"/>
                  </a:lnTo>
                  <a:lnTo>
                    <a:pt x="62346" y="239938"/>
                  </a:lnTo>
                  <a:lnTo>
                    <a:pt x="25880" y="272909"/>
                  </a:lnTo>
                  <a:lnTo>
                    <a:pt x="9915" y="252559"/>
                  </a:lnTo>
                  <a:lnTo>
                    <a:pt x="40965" y="222085"/>
                  </a:lnTo>
                  <a:lnTo>
                    <a:pt x="26568" y="208289"/>
                  </a:lnTo>
                  <a:lnTo>
                    <a:pt x="0" y="55923"/>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8" name="Delaware">
              <a:extLst>
                <a:ext uri="{FF2B5EF4-FFF2-40B4-BE49-F238E27FC236}">
                  <a16:creationId xmlns:a16="http://schemas.microsoft.com/office/drawing/2014/main" id="{4A472630-DDC9-439A-A4B4-C46506CBB1E0}"/>
                </a:ext>
              </a:extLst>
            </p:cNvPr>
            <p:cNvSpPr/>
            <p:nvPr/>
          </p:nvSpPr>
          <p:spPr>
            <a:xfrm>
              <a:off x="6803738" y="3101609"/>
              <a:ext cx="114426" cy="251453"/>
            </a:xfrm>
            <a:custGeom>
              <a:avLst/>
              <a:gdLst/>
              <a:ahLst/>
              <a:cxnLst/>
              <a:rect l="0" t="0" r="168392" b="277533"/>
              <a:pathLst>
                <a:path w="168392" h="277533">
                  <a:moveTo>
                    <a:pt x="52592" y="0"/>
                  </a:moveTo>
                  <a:lnTo>
                    <a:pt x="43835" y="27158"/>
                  </a:lnTo>
                  <a:lnTo>
                    <a:pt x="30986" y="43728"/>
                  </a:lnTo>
                  <a:lnTo>
                    <a:pt x="41222" y="74756"/>
                  </a:lnTo>
                  <a:lnTo>
                    <a:pt x="70110" y="99405"/>
                  </a:lnTo>
                  <a:lnTo>
                    <a:pt x="86770" y="147379"/>
                  </a:lnTo>
                  <a:lnTo>
                    <a:pt x="130720" y="191605"/>
                  </a:lnTo>
                  <a:lnTo>
                    <a:pt x="146260" y="190435"/>
                  </a:lnTo>
                  <a:lnTo>
                    <a:pt x="168392" y="257846"/>
                  </a:lnTo>
                  <a:lnTo>
                    <a:pt x="68711" y="277533"/>
                  </a:lnTo>
                  <a:lnTo>
                    <a:pt x="0" y="28665"/>
                  </a:lnTo>
                  <a:lnTo>
                    <a:pt x="20859" y="121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39" name="Rhode Island">
              <a:extLst>
                <a:ext uri="{FF2B5EF4-FFF2-40B4-BE49-F238E27FC236}">
                  <a16:creationId xmlns:a16="http://schemas.microsoft.com/office/drawing/2014/main" id="{41F23875-83AC-7DFB-2E84-CA018DB0D205}"/>
                </a:ext>
              </a:extLst>
            </p:cNvPr>
            <p:cNvSpPr/>
            <p:nvPr/>
          </p:nvSpPr>
          <p:spPr>
            <a:xfrm>
              <a:off x="7130921" y="2572834"/>
              <a:ext cx="85016" cy="140945"/>
            </a:xfrm>
            <a:custGeom>
              <a:avLst/>
              <a:gdLst/>
              <a:ahLst/>
              <a:cxnLst/>
              <a:rect l="0" t="0" r="125111" b="155564"/>
              <a:pathLst>
                <a:path w="125111" h="155564">
                  <a:moveTo>
                    <a:pt x="104428" y="59825"/>
                  </a:moveTo>
                  <a:lnTo>
                    <a:pt x="125111" y="92504"/>
                  </a:lnTo>
                  <a:lnTo>
                    <a:pt x="97562" y="104486"/>
                  </a:lnTo>
                  <a:close/>
                  <a:moveTo>
                    <a:pt x="38255" y="5646"/>
                  </a:moveTo>
                  <a:lnTo>
                    <a:pt x="59633" y="0"/>
                  </a:lnTo>
                  <a:lnTo>
                    <a:pt x="79889" y="44370"/>
                  </a:lnTo>
                  <a:lnTo>
                    <a:pt x="98723" y="54402"/>
                  </a:lnTo>
                  <a:lnTo>
                    <a:pt x="80375" y="55812"/>
                  </a:lnTo>
                  <a:lnTo>
                    <a:pt x="72986" y="89009"/>
                  </a:lnTo>
                  <a:lnTo>
                    <a:pt x="79051" y="131377"/>
                  </a:lnTo>
                  <a:lnTo>
                    <a:pt x="26410" y="155564"/>
                  </a:lnTo>
                  <a:lnTo>
                    <a:pt x="30425" y="134867"/>
                  </a:lnTo>
                  <a:lnTo>
                    <a:pt x="0" y="17972"/>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40" name="District of Columbia">
              <a:extLst>
                <a:ext uri="{FF2B5EF4-FFF2-40B4-BE49-F238E27FC236}">
                  <a16:creationId xmlns:a16="http://schemas.microsoft.com/office/drawing/2014/main" id="{07EF32B2-9630-CE5D-01E4-44A87AFEA0D9}"/>
                </a:ext>
              </a:extLst>
            </p:cNvPr>
            <p:cNvSpPr/>
            <p:nvPr/>
          </p:nvSpPr>
          <p:spPr>
            <a:xfrm>
              <a:off x="6688640" y="3295703"/>
              <a:ext cx="22708" cy="36982"/>
            </a:xfrm>
            <a:custGeom>
              <a:avLst/>
              <a:gdLst/>
              <a:ahLst/>
              <a:cxnLst/>
              <a:rect l="0" t="0" r="33418" b="40818"/>
              <a:pathLst>
                <a:path w="33418" h="40818">
                  <a:moveTo>
                    <a:pt x="10131" y="0"/>
                  </a:moveTo>
                  <a:lnTo>
                    <a:pt x="33418" y="15860"/>
                  </a:lnTo>
                  <a:lnTo>
                    <a:pt x="17511" y="40818"/>
                  </a:lnTo>
                  <a:lnTo>
                    <a:pt x="0" y="14621"/>
                  </a:lnTo>
                  <a:close/>
                </a:path>
              </a:pathLst>
            </a:custGeom>
            <a:solidFill>
              <a:schemeClr val="bg1">
                <a:lumMod val="85000"/>
              </a:schemeClr>
            </a:solidFill>
            <a:ln w="5080" cap="rnd">
              <a:solidFill>
                <a:schemeClr val="bg1"/>
              </a:solidFill>
              <a:round/>
            </a:ln>
          </p:spPr>
          <p:txBody>
            <a:bodyPr/>
            <a:lstStyle/>
            <a:p>
              <a:pPr defTabSz="457200"/>
              <a:endParaRPr sz="700" dirty="0"/>
            </a:p>
          </p:txBody>
        </p:sp>
        <p:sp>
          <p:nvSpPr>
            <p:cNvPr id="541" name="TextBox 540">
              <a:extLst>
                <a:ext uri="{FF2B5EF4-FFF2-40B4-BE49-F238E27FC236}">
                  <a16:creationId xmlns:a16="http://schemas.microsoft.com/office/drawing/2014/main" id="{E7377DF2-07D1-BC8E-7EF7-77964DBECA9E}"/>
                </a:ext>
              </a:extLst>
            </p:cNvPr>
            <p:cNvSpPr txBox="1"/>
            <p:nvPr/>
          </p:nvSpPr>
          <p:spPr>
            <a:xfrm>
              <a:off x="4211784" y="4806283"/>
              <a:ext cx="193655" cy="273855"/>
            </a:xfrm>
            <a:prstGeom prst="rect">
              <a:avLst/>
            </a:prstGeom>
            <a:noFill/>
          </p:spPr>
          <p:txBody>
            <a:bodyPr wrap="none" lIns="0" tIns="0" rIns="0" bIns="0" anchor="ctr">
              <a:noAutofit/>
            </a:bodyPr>
            <a:lstStyle/>
            <a:p>
              <a:pPr algn="ctr"/>
              <a:r>
                <a:rPr sz="800" b="1" dirty="0"/>
                <a:t>TX</a:t>
              </a:r>
            </a:p>
          </p:txBody>
        </p:sp>
        <p:sp>
          <p:nvSpPr>
            <p:cNvPr id="542" name="TextBox 541">
              <a:extLst>
                <a:ext uri="{FF2B5EF4-FFF2-40B4-BE49-F238E27FC236}">
                  <a16:creationId xmlns:a16="http://schemas.microsoft.com/office/drawing/2014/main" id="{159E5F83-ACF8-5AFA-3280-251330F763CD}"/>
                </a:ext>
              </a:extLst>
            </p:cNvPr>
            <p:cNvSpPr txBox="1"/>
            <p:nvPr/>
          </p:nvSpPr>
          <p:spPr>
            <a:xfrm>
              <a:off x="2076557" y="3341551"/>
              <a:ext cx="193655" cy="273855"/>
            </a:xfrm>
            <a:prstGeom prst="rect">
              <a:avLst/>
            </a:prstGeom>
            <a:noFill/>
          </p:spPr>
          <p:txBody>
            <a:bodyPr wrap="none" lIns="0" tIns="0" rIns="0" bIns="0" anchor="ctr">
              <a:noAutofit/>
            </a:bodyPr>
            <a:lstStyle/>
            <a:p>
              <a:pPr algn="ctr"/>
              <a:r>
                <a:rPr sz="800" b="1" dirty="0"/>
                <a:t>CA</a:t>
              </a:r>
            </a:p>
          </p:txBody>
        </p:sp>
        <p:sp>
          <p:nvSpPr>
            <p:cNvPr id="543" name="TextBox 542">
              <a:extLst>
                <a:ext uri="{FF2B5EF4-FFF2-40B4-BE49-F238E27FC236}">
                  <a16:creationId xmlns:a16="http://schemas.microsoft.com/office/drawing/2014/main" id="{44328FFD-46B5-DFD8-9D6A-5DB6DBBFAC6B}"/>
                </a:ext>
              </a:extLst>
            </p:cNvPr>
            <p:cNvSpPr txBox="1"/>
            <p:nvPr/>
          </p:nvSpPr>
          <p:spPr>
            <a:xfrm>
              <a:off x="3319895" y="1816471"/>
              <a:ext cx="193655" cy="273855"/>
            </a:xfrm>
            <a:prstGeom prst="rect">
              <a:avLst/>
            </a:prstGeom>
            <a:noFill/>
          </p:spPr>
          <p:txBody>
            <a:bodyPr wrap="none" lIns="0" tIns="0" rIns="0" bIns="0" anchor="ctr">
              <a:noAutofit/>
            </a:bodyPr>
            <a:lstStyle/>
            <a:p>
              <a:pPr algn="ctr"/>
              <a:r>
                <a:rPr sz="800" b="1" dirty="0"/>
                <a:t>MT</a:t>
              </a:r>
            </a:p>
          </p:txBody>
        </p:sp>
        <p:sp>
          <p:nvSpPr>
            <p:cNvPr id="544" name="TextBox 543">
              <a:extLst>
                <a:ext uri="{FF2B5EF4-FFF2-40B4-BE49-F238E27FC236}">
                  <a16:creationId xmlns:a16="http://schemas.microsoft.com/office/drawing/2014/main" id="{163904FB-3BB1-6991-DCC9-DF42CC546EEA}"/>
                </a:ext>
              </a:extLst>
            </p:cNvPr>
            <p:cNvSpPr txBox="1"/>
            <p:nvPr/>
          </p:nvSpPr>
          <p:spPr>
            <a:xfrm>
              <a:off x="3463500" y="4193596"/>
              <a:ext cx="193655" cy="273855"/>
            </a:xfrm>
            <a:prstGeom prst="rect">
              <a:avLst/>
            </a:prstGeom>
            <a:noFill/>
          </p:spPr>
          <p:txBody>
            <a:bodyPr wrap="none" lIns="0" tIns="0" rIns="0" bIns="0" anchor="ctr">
              <a:noAutofit/>
            </a:bodyPr>
            <a:lstStyle/>
            <a:p>
              <a:pPr algn="ctr"/>
              <a:r>
                <a:rPr sz="800" b="1" dirty="0"/>
                <a:t>NM</a:t>
              </a:r>
            </a:p>
          </p:txBody>
        </p:sp>
        <p:sp>
          <p:nvSpPr>
            <p:cNvPr id="545" name="TextBox 544">
              <a:extLst>
                <a:ext uri="{FF2B5EF4-FFF2-40B4-BE49-F238E27FC236}">
                  <a16:creationId xmlns:a16="http://schemas.microsoft.com/office/drawing/2014/main" id="{DAA5FBB5-E04A-2D89-636C-07BC8F7BF7CF}"/>
                </a:ext>
              </a:extLst>
            </p:cNvPr>
            <p:cNvSpPr txBox="1"/>
            <p:nvPr/>
          </p:nvSpPr>
          <p:spPr>
            <a:xfrm>
              <a:off x="2841258" y="4105015"/>
              <a:ext cx="193655" cy="273855"/>
            </a:xfrm>
            <a:prstGeom prst="rect">
              <a:avLst/>
            </a:prstGeom>
            <a:noFill/>
          </p:spPr>
          <p:txBody>
            <a:bodyPr wrap="none" lIns="0" tIns="0" rIns="0" bIns="0" anchor="ctr">
              <a:noAutofit/>
            </a:bodyPr>
            <a:lstStyle/>
            <a:p>
              <a:pPr algn="ctr"/>
              <a:r>
                <a:rPr sz="800" b="1" dirty="0"/>
                <a:t>AZ</a:t>
              </a:r>
            </a:p>
          </p:txBody>
        </p:sp>
        <p:sp>
          <p:nvSpPr>
            <p:cNvPr id="546" name="TextBox 545">
              <a:extLst>
                <a:ext uri="{FF2B5EF4-FFF2-40B4-BE49-F238E27FC236}">
                  <a16:creationId xmlns:a16="http://schemas.microsoft.com/office/drawing/2014/main" id="{6362FABE-9FF1-9C7B-91F9-678D75DC4C66}"/>
                </a:ext>
              </a:extLst>
            </p:cNvPr>
            <p:cNvSpPr txBox="1"/>
            <p:nvPr/>
          </p:nvSpPr>
          <p:spPr>
            <a:xfrm>
              <a:off x="2442605" y="3051205"/>
              <a:ext cx="191060" cy="270187"/>
            </a:xfrm>
            <a:prstGeom prst="rect">
              <a:avLst/>
            </a:prstGeom>
            <a:noFill/>
          </p:spPr>
          <p:txBody>
            <a:bodyPr wrap="none" lIns="0" tIns="0" rIns="0" bIns="0" anchor="ctr">
              <a:noAutofit/>
            </a:bodyPr>
            <a:lstStyle/>
            <a:p>
              <a:pPr algn="ctr"/>
              <a:r>
                <a:rPr sz="800" b="1" dirty="0"/>
                <a:t>NV</a:t>
              </a:r>
            </a:p>
          </p:txBody>
        </p:sp>
        <p:sp>
          <p:nvSpPr>
            <p:cNvPr id="547" name="TextBox 546">
              <a:extLst>
                <a:ext uri="{FF2B5EF4-FFF2-40B4-BE49-F238E27FC236}">
                  <a16:creationId xmlns:a16="http://schemas.microsoft.com/office/drawing/2014/main" id="{B216A001-83DE-EA81-D8C6-E43855DA7D76}"/>
                </a:ext>
              </a:extLst>
            </p:cNvPr>
            <p:cNvSpPr txBox="1"/>
            <p:nvPr/>
          </p:nvSpPr>
          <p:spPr>
            <a:xfrm>
              <a:off x="3590791" y="3356680"/>
              <a:ext cx="193655" cy="273855"/>
            </a:xfrm>
            <a:prstGeom prst="rect">
              <a:avLst/>
            </a:prstGeom>
            <a:noFill/>
          </p:spPr>
          <p:txBody>
            <a:bodyPr wrap="none" lIns="0" tIns="0" rIns="0" bIns="0" anchor="ctr">
              <a:noAutofit/>
            </a:bodyPr>
            <a:lstStyle/>
            <a:p>
              <a:pPr algn="ctr"/>
              <a:r>
                <a:rPr sz="800" b="1" dirty="0"/>
                <a:t>CO</a:t>
              </a:r>
            </a:p>
          </p:txBody>
        </p:sp>
        <p:sp>
          <p:nvSpPr>
            <p:cNvPr id="548" name="TextBox 547">
              <a:extLst>
                <a:ext uri="{FF2B5EF4-FFF2-40B4-BE49-F238E27FC236}">
                  <a16:creationId xmlns:a16="http://schemas.microsoft.com/office/drawing/2014/main" id="{5F84EBFF-0918-3EC2-3D25-AC0F882C2F07}"/>
                </a:ext>
              </a:extLst>
            </p:cNvPr>
            <p:cNvSpPr txBox="1"/>
            <p:nvPr/>
          </p:nvSpPr>
          <p:spPr>
            <a:xfrm>
              <a:off x="3447002" y="2590729"/>
              <a:ext cx="193655" cy="273855"/>
            </a:xfrm>
            <a:prstGeom prst="rect">
              <a:avLst/>
            </a:prstGeom>
            <a:noFill/>
          </p:spPr>
          <p:txBody>
            <a:bodyPr wrap="none" lIns="0" tIns="0" rIns="0" bIns="0" anchor="ctr">
              <a:noAutofit/>
            </a:bodyPr>
            <a:lstStyle/>
            <a:p>
              <a:pPr algn="ctr"/>
              <a:r>
                <a:rPr sz="800" b="1" dirty="0"/>
                <a:t>WY</a:t>
              </a:r>
            </a:p>
          </p:txBody>
        </p:sp>
        <p:sp>
          <p:nvSpPr>
            <p:cNvPr id="549" name="TextBox 548">
              <a:extLst>
                <a:ext uri="{FF2B5EF4-FFF2-40B4-BE49-F238E27FC236}">
                  <a16:creationId xmlns:a16="http://schemas.microsoft.com/office/drawing/2014/main" id="{9DB9E49E-B1D1-8585-80C3-BABB7D1C2CD4}"/>
                </a:ext>
              </a:extLst>
            </p:cNvPr>
            <p:cNvSpPr txBox="1"/>
            <p:nvPr/>
          </p:nvSpPr>
          <p:spPr>
            <a:xfrm>
              <a:off x="2201392" y="2095935"/>
              <a:ext cx="193655" cy="273855"/>
            </a:xfrm>
            <a:prstGeom prst="rect">
              <a:avLst/>
            </a:prstGeom>
            <a:noFill/>
          </p:spPr>
          <p:txBody>
            <a:bodyPr wrap="none" lIns="0" tIns="0" rIns="0" bIns="0" anchor="ctr">
              <a:noAutofit/>
            </a:bodyPr>
            <a:lstStyle/>
            <a:p>
              <a:pPr algn="ctr"/>
              <a:r>
                <a:rPr sz="800" b="1" dirty="0"/>
                <a:t>OR</a:t>
              </a:r>
            </a:p>
          </p:txBody>
        </p:sp>
        <p:sp>
          <p:nvSpPr>
            <p:cNvPr id="550" name="TextBox 549">
              <a:extLst>
                <a:ext uri="{FF2B5EF4-FFF2-40B4-BE49-F238E27FC236}">
                  <a16:creationId xmlns:a16="http://schemas.microsoft.com/office/drawing/2014/main" id="{7D2AF6C5-736D-7C70-0FA3-4FB714204E95}"/>
                </a:ext>
              </a:extLst>
            </p:cNvPr>
            <p:cNvSpPr txBox="1"/>
            <p:nvPr/>
          </p:nvSpPr>
          <p:spPr>
            <a:xfrm>
              <a:off x="2967298" y="3202937"/>
              <a:ext cx="168706" cy="238574"/>
            </a:xfrm>
            <a:prstGeom prst="rect">
              <a:avLst/>
            </a:prstGeom>
            <a:noFill/>
          </p:spPr>
          <p:txBody>
            <a:bodyPr wrap="none" lIns="0" tIns="0" rIns="0" bIns="0" anchor="ctr">
              <a:noAutofit/>
            </a:bodyPr>
            <a:lstStyle/>
            <a:p>
              <a:pPr algn="ctr"/>
              <a:r>
                <a:rPr sz="800" b="1" dirty="0"/>
                <a:t>UT</a:t>
              </a:r>
            </a:p>
          </p:txBody>
        </p:sp>
        <p:sp>
          <p:nvSpPr>
            <p:cNvPr id="551" name="TextBox 550">
              <a:extLst>
                <a:ext uri="{FF2B5EF4-FFF2-40B4-BE49-F238E27FC236}">
                  <a16:creationId xmlns:a16="http://schemas.microsoft.com/office/drawing/2014/main" id="{CE3A6F3F-903D-46A6-D4D3-C8CA0BFA2C8B}"/>
                </a:ext>
              </a:extLst>
            </p:cNvPr>
            <p:cNvSpPr txBox="1"/>
            <p:nvPr/>
          </p:nvSpPr>
          <p:spPr>
            <a:xfrm>
              <a:off x="4762617" y="2077209"/>
              <a:ext cx="193655" cy="273855"/>
            </a:xfrm>
            <a:prstGeom prst="rect">
              <a:avLst/>
            </a:prstGeom>
            <a:noFill/>
          </p:spPr>
          <p:txBody>
            <a:bodyPr wrap="none" lIns="0" tIns="0" rIns="0" bIns="0" anchor="ctr">
              <a:noAutofit/>
            </a:bodyPr>
            <a:lstStyle/>
            <a:p>
              <a:pPr algn="ctr"/>
              <a:r>
                <a:rPr sz="800" b="1" dirty="0"/>
                <a:t>MN</a:t>
              </a:r>
            </a:p>
          </p:txBody>
        </p:sp>
        <p:sp>
          <p:nvSpPr>
            <p:cNvPr id="552" name="TextBox 551">
              <a:extLst>
                <a:ext uri="{FF2B5EF4-FFF2-40B4-BE49-F238E27FC236}">
                  <a16:creationId xmlns:a16="http://schemas.microsoft.com/office/drawing/2014/main" id="{50D54AE2-E597-1F2C-B6BF-5D81D44FD9C5}"/>
                </a:ext>
              </a:extLst>
            </p:cNvPr>
            <p:cNvSpPr txBox="1"/>
            <p:nvPr/>
          </p:nvSpPr>
          <p:spPr>
            <a:xfrm>
              <a:off x="2792098" y="2207735"/>
              <a:ext cx="178976" cy="253097"/>
            </a:xfrm>
            <a:prstGeom prst="rect">
              <a:avLst/>
            </a:prstGeom>
            <a:noFill/>
          </p:spPr>
          <p:txBody>
            <a:bodyPr wrap="none" lIns="0" tIns="0" rIns="0" bIns="0" anchor="ctr">
              <a:noAutofit/>
            </a:bodyPr>
            <a:lstStyle/>
            <a:p>
              <a:pPr algn="ctr"/>
              <a:r>
                <a:rPr sz="800" b="1" dirty="0"/>
                <a:t>ID</a:t>
              </a:r>
            </a:p>
          </p:txBody>
        </p:sp>
        <p:sp>
          <p:nvSpPr>
            <p:cNvPr id="553" name="TextBox 552">
              <a:extLst>
                <a:ext uri="{FF2B5EF4-FFF2-40B4-BE49-F238E27FC236}">
                  <a16:creationId xmlns:a16="http://schemas.microsoft.com/office/drawing/2014/main" id="{B5F856F5-02B0-38B2-FE4B-D26098B60B62}"/>
                </a:ext>
              </a:extLst>
            </p:cNvPr>
            <p:cNvSpPr txBox="1"/>
            <p:nvPr/>
          </p:nvSpPr>
          <p:spPr>
            <a:xfrm>
              <a:off x="4346542" y="3510234"/>
              <a:ext cx="193655" cy="273855"/>
            </a:xfrm>
            <a:prstGeom prst="rect">
              <a:avLst/>
            </a:prstGeom>
            <a:noFill/>
          </p:spPr>
          <p:txBody>
            <a:bodyPr wrap="none" lIns="0" tIns="0" rIns="0" bIns="0" anchor="ctr">
              <a:noAutofit/>
            </a:bodyPr>
            <a:lstStyle/>
            <a:p>
              <a:pPr algn="ctr"/>
              <a:r>
                <a:rPr sz="800" b="1" dirty="0"/>
                <a:t>KS</a:t>
              </a:r>
            </a:p>
          </p:txBody>
        </p:sp>
        <p:sp>
          <p:nvSpPr>
            <p:cNvPr id="554" name="TextBox 553">
              <a:extLst>
                <a:ext uri="{FF2B5EF4-FFF2-40B4-BE49-F238E27FC236}">
                  <a16:creationId xmlns:a16="http://schemas.microsoft.com/office/drawing/2014/main" id="{BCABFCF4-4DBA-4A12-9421-E9709FBDD903}"/>
                </a:ext>
              </a:extLst>
            </p:cNvPr>
            <p:cNvSpPr txBox="1"/>
            <p:nvPr/>
          </p:nvSpPr>
          <p:spPr>
            <a:xfrm>
              <a:off x="4186723" y="2402449"/>
              <a:ext cx="193655" cy="273855"/>
            </a:xfrm>
            <a:prstGeom prst="rect">
              <a:avLst/>
            </a:prstGeom>
            <a:noFill/>
          </p:spPr>
          <p:txBody>
            <a:bodyPr wrap="none" lIns="0" tIns="0" rIns="0" bIns="0" anchor="ctr">
              <a:noAutofit/>
            </a:bodyPr>
            <a:lstStyle/>
            <a:p>
              <a:pPr algn="ctr"/>
              <a:r>
                <a:rPr sz="800" b="1" dirty="0"/>
                <a:t>SD</a:t>
              </a:r>
            </a:p>
          </p:txBody>
        </p:sp>
        <p:sp>
          <p:nvSpPr>
            <p:cNvPr id="555" name="TextBox 554">
              <a:extLst>
                <a:ext uri="{FF2B5EF4-FFF2-40B4-BE49-F238E27FC236}">
                  <a16:creationId xmlns:a16="http://schemas.microsoft.com/office/drawing/2014/main" id="{3B79E647-75BB-280C-69FD-0C75E7EAD6ED}"/>
                </a:ext>
              </a:extLst>
            </p:cNvPr>
            <p:cNvSpPr txBox="1"/>
            <p:nvPr/>
          </p:nvSpPr>
          <p:spPr>
            <a:xfrm>
              <a:off x="4212171" y="2941208"/>
              <a:ext cx="193655" cy="273855"/>
            </a:xfrm>
            <a:prstGeom prst="rect">
              <a:avLst/>
            </a:prstGeom>
            <a:noFill/>
          </p:spPr>
          <p:txBody>
            <a:bodyPr wrap="none" lIns="0" tIns="0" rIns="0" bIns="0" anchor="ctr">
              <a:noAutofit/>
            </a:bodyPr>
            <a:lstStyle/>
            <a:p>
              <a:pPr algn="ctr"/>
              <a:r>
                <a:rPr sz="800" b="1" dirty="0"/>
                <a:t>NE</a:t>
              </a:r>
            </a:p>
          </p:txBody>
        </p:sp>
        <p:sp>
          <p:nvSpPr>
            <p:cNvPr id="556" name="TextBox 555">
              <a:extLst>
                <a:ext uri="{FF2B5EF4-FFF2-40B4-BE49-F238E27FC236}">
                  <a16:creationId xmlns:a16="http://schemas.microsoft.com/office/drawing/2014/main" id="{0AF065B9-C16D-8739-A129-EE1D303E1AB2}"/>
                </a:ext>
              </a:extLst>
            </p:cNvPr>
            <p:cNvSpPr txBox="1"/>
            <p:nvPr/>
          </p:nvSpPr>
          <p:spPr>
            <a:xfrm>
              <a:off x="4435972" y="4052983"/>
              <a:ext cx="193655" cy="273855"/>
            </a:xfrm>
            <a:prstGeom prst="rect">
              <a:avLst/>
            </a:prstGeom>
            <a:noFill/>
          </p:spPr>
          <p:txBody>
            <a:bodyPr wrap="none" lIns="0" tIns="0" rIns="0" bIns="0" anchor="ctr">
              <a:noAutofit/>
            </a:bodyPr>
            <a:lstStyle/>
            <a:p>
              <a:pPr algn="ctr"/>
              <a:r>
                <a:rPr sz="800" b="1" dirty="0"/>
                <a:t>OK</a:t>
              </a:r>
            </a:p>
          </p:txBody>
        </p:sp>
        <p:sp>
          <p:nvSpPr>
            <p:cNvPr id="557" name="TextBox 556">
              <a:extLst>
                <a:ext uri="{FF2B5EF4-FFF2-40B4-BE49-F238E27FC236}">
                  <a16:creationId xmlns:a16="http://schemas.microsoft.com/office/drawing/2014/main" id="{FCB3D700-64D1-2758-7BAE-7E0FFCB8EE29}"/>
                </a:ext>
              </a:extLst>
            </p:cNvPr>
            <p:cNvSpPr txBox="1"/>
            <p:nvPr/>
          </p:nvSpPr>
          <p:spPr>
            <a:xfrm>
              <a:off x="4182707" y="1848417"/>
              <a:ext cx="193655" cy="273855"/>
            </a:xfrm>
            <a:prstGeom prst="rect">
              <a:avLst/>
            </a:prstGeom>
            <a:noFill/>
          </p:spPr>
          <p:txBody>
            <a:bodyPr wrap="none" lIns="0" tIns="0" rIns="0" bIns="0" anchor="ctr">
              <a:noAutofit/>
            </a:bodyPr>
            <a:lstStyle/>
            <a:p>
              <a:pPr algn="ctr"/>
              <a:r>
                <a:rPr sz="800" b="1" dirty="0"/>
                <a:t>ND</a:t>
              </a:r>
            </a:p>
          </p:txBody>
        </p:sp>
        <p:sp>
          <p:nvSpPr>
            <p:cNvPr id="558" name="TextBox 557">
              <a:extLst>
                <a:ext uri="{FF2B5EF4-FFF2-40B4-BE49-F238E27FC236}">
                  <a16:creationId xmlns:a16="http://schemas.microsoft.com/office/drawing/2014/main" id="{CE7B776E-251B-A60A-8883-5DE436C71E12}"/>
                </a:ext>
              </a:extLst>
            </p:cNvPr>
            <p:cNvSpPr txBox="1"/>
            <p:nvPr/>
          </p:nvSpPr>
          <p:spPr>
            <a:xfrm>
              <a:off x="4979993" y="3532999"/>
              <a:ext cx="193655" cy="273855"/>
            </a:xfrm>
            <a:prstGeom prst="rect">
              <a:avLst/>
            </a:prstGeom>
            <a:noFill/>
          </p:spPr>
          <p:txBody>
            <a:bodyPr wrap="none" lIns="0" tIns="0" rIns="0" bIns="0" anchor="ctr">
              <a:noAutofit/>
            </a:bodyPr>
            <a:lstStyle/>
            <a:p>
              <a:pPr algn="ctr"/>
              <a:r>
                <a:rPr sz="800" b="1" dirty="0"/>
                <a:t>MO</a:t>
              </a:r>
            </a:p>
          </p:txBody>
        </p:sp>
        <p:sp>
          <p:nvSpPr>
            <p:cNvPr id="559" name="TextBox 558">
              <a:extLst>
                <a:ext uri="{FF2B5EF4-FFF2-40B4-BE49-F238E27FC236}">
                  <a16:creationId xmlns:a16="http://schemas.microsoft.com/office/drawing/2014/main" id="{5E8F8944-518A-E8AA-54FD-D26C92E0ADF0}"/>
                </a:ext>
              </a:extLst>
            </p:cNvPr>
            <p:cNvSpPr txBox="1"/>
            <p:nvPr/>
          </p:nvSpPr>
          <p:spPr>
            <a:xfrm>
              <a:off x="2333127" y="1488240"/>
              <a:ext cx="193655" cy="273855"/>
            </a:xfrm>
            <a:prstGeom prst="rect">
              <a:avLst/>
            </a:prstGeom>
            <a:noFill/>
          </p:spPr>
          <p:txBody>
            <a:bodyPr wrap="none" lIns="0" tIns="0" rIns="0" bIns="0" anchor="ctr">
              <a:noAutofit/>
            </a:bodyPr>
            <a:lstStyle/>
            <a:p>
              <a:pPr algn="ctr"/>
              <a:r>
                <a:rPr sz="800" b="1" dirty="0"/>
                <a:t>WA</a:t>
              </a:r>
            </a:p>
          </p:txBody>
        </p:sp>
        <p:sp>
          <p:nvSpPr>
            <p:cNvPr id="560" name="TextBox 559">
              <a:extLst>
                <a:ext uri="{FF2B5EF4-FFF2-40B4-BE49-F238E27FC236}">
                  <a16:creationId xmlns:a16="http://schemas.microsoft.com/office/drawing/2014/main" id="{4EAFB366-6BA4-B2AF-50C9-C0CEC5AB8A34}"/>
                </a:ext>
              </a:extLst>
            </p:cNvPr>
            <p:cNvSpPr txBox="1"/>
            <p:nvPr/>
          </p:nvSpPr>
          <p:spPr>
            <a:xfrm>
              <a:off x="1635110" y="5045282"/>
              <a:ext cx="193655" cy="273855"/>
            </a:xfrm>
            <a:prstGeom prst="rect">
              <a:avLst/>
            </a:prstGeom>
            <a:noFill/>
          </p:spPr>
          <p:txBody>
            <a:bodyPr wrap="none" lIns="0" tIns="0" rIns="0" bIns="0" anchor="ctr">
              <a:noAutofit/>
            </a:bodyPr>
            <a:lstStyle/>
            <a:p>
              <a:pPr algn="ctr"/>
              <a:r>
                <a:rPr sz="800" b="1" dirty="0"/>
                <a:t>AK</a:t>
              </a:r>
            </a:p>
          </p:txBody>
        </p:sp>
        <p:sp>
          <p:nvSpPr>
            <p:cNvPr id="561" name="TextBox 560">
              <a:extLst>
                <a:ext uri="{FF2B5EF4-FFF2-40B4-BE49-F238E27FC236}">
                  <a16:creationId xmlns:a16="http://schemas.microsoft.com/office/drawing/2014/main" id="{669BDFCA-5627-D6CB-9DB6-DCB99F76DE5D}"/>
                </a:ext>
              </a:extLst>
            </p:cNvPr>
            <p:cNvSpPr txBox="1"/>
            <p:nvPr/>
          </p:nvSpPr>
          <p:spPr>
            <a:xfrm>
              <a:off x="6061894" y="4497519"/>
              <a:ext cx="161770" cy="228765"/>
            </a:xfrm>
            <a:prstGeom prst="rect">
              <a:avLst/>
            </a:prstGeom>
            <a:noFill/>
          </p:spPr>
          <p:txBody>
            <a:bodyPr wrap="none" lIns="0" tIns="0" rIns="0" bIns="0" anchor="ctr">
              <a:noAutofit/>
            </a:bodyPr>
            <a:lstStyle/>
            <a:p>
              <a:pPr algn="ctr"/>
              <a:r>
                <a:rPr sz="800" b="1" dirty="0"/>
                <a:t>GA</a:t>
              </a:r>
            </a:p>
          </p:txBody>
        </p:sp>
        <p:sp>
          <p:nvSpPr>
            <p:cNvPr id="562" name="TextBox 561">
              <a:extLst>
                <a:ext uri="{FF2B5EF4-FFF2-40B4-BE49-F238E27FC236}">
                  <a16:creationId xmlns:a16="http://schemas.microsoft.com/office/drawing/2014/main" id="{319C00D0-078F-6284-B15D-6977F1E99CB4}"/>
                </a:ext>
              </a:extLst>
            </p:cNvPr>
            <p:cNvSpPr txBox="1"/>
            <p:nvPr/>
          </p:nvSpPr>
          <p:spPr>
            <a:xfrm>
              <a:off x="5730862" y="2507446"/>
              <a:ext cx="193655" cy="273855"/>
            </a:xfrm>
            <a:prstGeom prst="rect">
              <a:avLst/>
            </a:prstGeom>
            <a:noFill/>
          </p:spPr>
          <p:txBody>
            <a:bodyPr wrap="none" lIns="0" tIns="0" rIns="0" bIns="0" anchor="ctr">
              <a:noAutofit/>
            </a:bodyPr>
            <a:lstStyle/>
            <a:p>
              <a:pPr algn="ctr"/>
              <a:r>
                <a:rPr sz="800" b="1" dirty="0"/>
                <a:t>MI</a:t>
              </a:r>
            </a:p>
          </p:txBody>
        </p:sp>
        <p:sp>
          <p:nvSpPr>
            <p:cNvPr id="563" name="TextBox 562">
              <a:extLst>
                <a:ext uri="{FF2B5EF4-FFF2-40B4-BE49-F238E27FC236}">
                  <a16:creationId xmlns:a16="http://schemas.microsoft.com/office/drawing/2014/main" id="{891866F8-F347-EF22-3559-C33708320DDF}"/>
                </a:ext>
              </a:extLst>
            </p:cNvPr>
            <p:cNvSpPr txBox="1"/>
            <p:nvPr/>
          </p:nvSpPr>
          <p:spPr>
            <a:xfrm>
              <a:off x="6336828" y="5297874"/>
              <a:ext cx="193655" cy="273855"/>
            </a:xfrm>
            <a:prstGeom prst="rect">
              <a:avLst/>
            </a:prstGeom>
            <a:noFill/>
          </p:spPr>
          <p:txBody>
            <a:bodyPr wrap="none" lIns="0" tIns="0" rIns="0" bIns="0" anchor="ctr">
              <a:noAutofit/>
            </a:bodyPr>
            <a:lstStyle/>
            <a:p>
              <a:pPr algn="ctr"/>
              <a:r>
                <a:rPr sz="800" b="1" dirty="0"/>
                <a:t>FL</a:t>
              </a:r>
            </a:p>
          </p:txBody>
        </p:sp>
        <p:sp>
          <p:nvSpPr>
            <p:cNvPr id="564" name="TextBox 563">
              <a:extLst>
                <a:ext uri="{FF2B5EF4-FFF2-40B4-BE49-F238E27FC236}">
                  <a16:creationId xmlns:a16="http://schemas.microsoft.com/office/drawing/2014/main" id="{B0D1FC05-87C1-C9DB-55BD-5D1DC567FBBD}"/>
                </a:ext>
              </a:extLst>
            </p:cNvPr>
            <p:cNvSpPr txBox="1"/>
            <p:nvPr/>
          </p:nvSpPr>
          <p:spPr>
            <a:xfrm>
              <a:off x="4861525" y="2857787"/>
              <a:ext cx="181100" cy="256100"/>
            </a:xfrm>
            <a:prstGeom prst="rect">
              <a:avLst/>
            </a:prstGeom>
            <a:noFill/>
          </p:spPr>
          <p:txBody>
            <a:bodyPr wrap="none" lIns="0" tIns="0" rIns="0" bIns="0" anchor="ctr">
              <a:noAutofit/>
            </a:bodyPr>
            <a:lstStyle/>
            <a:p>
              <a:pPr algn="ctr"/>
              <a:r>
                <a:rPr sz="800" b="1" dirty="0"/>
                <a:t>IA</a:t>
              </a:r>
            </a:p>
          </p:txBody>
        </p:sp>
        <p:sp>
          <p:nvSpPr>
            <p:cNvPr id="565" name="TextBox 564">
              <a:extLst>
                <a:ext uri="{FF2B5EF4-FFF2-40B4-BE49-F238E27FC236}">
                  <a16:creationId xmlns:a16="http://schemas.microsoft.com/office/drawing/2014/main" id="{B1A5B5AB-5CA3-257F-F89F-6645755DA9F0}"/>
                </a:ext>
              </a:extLst>
            </p:cNvPr>
            <p:cNvSpPr txBox="1"/>
            <p:nvPr/>
          </p:nvSpPr>
          <p:spPr>
            <a:xfrm>
              <a:off x="5340778" y="3249976"/>
              <a:ext cx="135904" cy="169108"/>
            </a:xfrm>
            <a:prstGeom prst="rect">
              <a:avLst/>
            </a:prstGeom>
            <a:noFill/>
          </p:spPr>
          <p:txBody>
            <a:bodyPr wrap="none" lIns="0" tIns="0" rIns="0" bIns="0" anchor="ctr">
              <a:noAutofit/>
            </a:bodyPr>
            <a:lstStyle/>
            <a:p>
              <a:pPr algn="ctr"/>
              <a:r>
                <a:rPr sz="800" b="1" dirty="0"/>
                <a:t>IL</a:t>
              </a:r>
            </a:p>
          </p:txBody>
        </p:sp>
        <p:sp>
          <p:nvSpPr>
            <p:cNvPr id="566" name="TextBox 565">
              <a:extLst>
                <a:ext uri="{FF2B5EF4-FFF2-40B4-BE49-F238E27FC236}">
                  <a16:creationId xmlns:a16="http://schemas.microsoft.com/office/drawing/2014/main" id="{D91B75B0-4050-2657-A4C0-DAF076781A61}"/>
                </a:ext>
              </a:extLst>
            </p:cNvPr>
            <p:cNvSpPr txBox="1"/>
            <p:nvPr/>
          </p:nvSpPr>
          <p:spPr>
            <a:xfrm>
              <a:off x="5206765" y="2386789"/>
              <a:ext cx="156215" cy="220910"/>
            </a:xfrm>
            <a:prstGeom prst="rect">
              <a:avLst/>
            </a:prstGeom>
            <a:noFill/>
          </p:spPr>
          <p:txBody>
            <a:bodyPr wrap="none" lIns="0" tIns="0" rIns="0" bIns="0" anchor="ctr">
              <a:noAutofit/>
            </a:bodyPr>
            <a:lstStyle/>
            <a:p>
              <a:pPr algn="ctr"/>
              <a:r>
                <a:rPr sz="800" b="1" dirty="0"/>
                <a:t>WI</a:t>
              </a:r>
            </a:p>
          </p:txBody>
        </p:sp>
        <p:sp>
          <p:nvSpPr>
            <p:cNvPr id="567" name="TextBox 566">
              <a:extLst>
                <a:ext uri="{FF2B5EF4-FFF2-40B4-BE49-F238E27FC236}">
                  <a16:creationId xmlns:a16="http://schemas.microsoft.com/office/drawing/2014/main" id="{9463CD7F-DAC8-35AB-2F78-385E81E0EEC9}"/>
                </a:ext>
              </a:extLst>
            </p:cNvPr>
            <p:cNvSpPr txBox="1"/>
            <p:nvPr/>
          </p:nvSpPr>
          <p:spPr>
            <a:xfrm>
              <a:off x="5022140" y="4206139"/>
              <a:ext cx="148472" cy="209959"/>
            </a:xfrm>
            <a:prstGeom prst="rect">
              <a:avLst/>
            </a:prstGeom>
            <a:noFill/>
          </p:spPr>
          <p:txBody>
            <a:bodyPr wrap="none" lIns="0" tIns="0" rIns="0" bIns="0" anchor="ctr">
              <a:noAutofit/>
            </a:bodyPr>
            <a:lstStyle/>
            <a:p>
              <a:pPr algn="ctr"/>
              <a:r>
                <a:rPr sz="800" b="1" dirty="0"/>
                <a:t>AR</a:t>
              </a:r>
            </a:p>
          </p:txBody>
        </p:sp>
        <p:sp>
          <p:nvSpPr>
            <p:cNvPr id="568" name="TextBox 567">
              <a:extLst>
                <a:ext uri="{FF2B5EF4-FFF2-40B4-BE49-F238E27FC236}">
                  <a16:creationId xmlns:a16="http://schemas.microsoft.com/office/drawing/2014/main" id="{791F6C43-6052-207F-D01F-FCBD4E842597}"/>
                </a:ext>
              </a:extLst>
            </p:cNvPr>
            <p:cNvSpPr txBox="1"/>
            <p:nvPr/>
          </p:nvSpPr>
          <p:spPr>
            <a:xfrm>
              <a:off x="5684130" y="4563819"/>
              <a:ext cx="135904" cy="163304"/>
            </a:xfrm>
            <a:prstGeom prst="rect">
              <a:avLst/>
            </a:prstGeom>
            <a:noFill/>
          </p:spPr>
          <p:txBody>
            <a:bodyPr wrap="none" lIns="0" tIns="0" rIns="0" bIns="0" anchor="ctr">
              <a:noAutofit/>
            </a:bodyPr>
            <a:lstStyle/>
            <a:p>
              <a:pPr algn="ctr"/>
              <a:r>
                <a:rPr sz="800" b="1" dirty="0"/>
                <a:t>AL</a:t>
              </a:r>
            </a:p>
          </p:txBody>
        </p:sp>
        <p:sp>
          <p:nvSpPr>
            <p:cNvPr id="569" name="TextBox 568">
              <a:extLst>
                <a:ext uri="{FF2B5EF4-FFF2-40B4-BE49-F238E27FC236}">
                  <a16:creationId xmlns:a16="http://schemas.microsoft.com/office/drawing/2014/main" id="{6EDD28CA-7604-44E6-89C0-685A4B2DCA7D}"/>
                </a:ext>
              </a:extLst>
            </p:cNvPr>
            <p:cNvSpPr txBox="1"/>
            <p:nvPr/>
          </p:nvSpPr>
          <p:spPr>
            <a:xfrm>
              <a:off x="6442751" y="3847356"/>
              <a:ext cx="193655" cy="273855"/>
            </a:xfrm>
            <a:prstGeom prst="rect">
              <a:avLst/>
            </a:prstGeom>
            <a:noFill/>
          </p:spPr>
          <p:txBody>
            <a:bodyPr wrap="none" lIns="0" tIns="0" rIns="0" bIns="0" anchor="ctr">
              <a:noAutofit/>
            </a:bodyPr>
            <a:lstStyle/>
            <a:p>
              <a:pPr algn="ctr"/>
              <a:r>
                <a:rPr sz="800" b="1" dirty="0"/>
                <a:t>NC</a:t>
              </a:r>
            </a:p>
          </p:txBody>
        </p:sp>
        <p:sp>
          <p:nvSpPr>
            <p:cNvPr id="570" name="TextBox 569">
              <a:extLst>
                <a:ext uri="{FF2B5EF4-FFF2-40B4-BE49-F238E27FC236}">
                  <a16:creationId xmlns:a16="http://schemas.microsoft.com/office/drawing/2014/main" id="{925F0A56-EC50-EFC4-6370-F0F2AFC2323A}"/>
                </a:ext>
              </a:extLst>
            </p:cNvPr>
            <p:cNvSpPr txBox="1"/>
            <p:nvPr/>
          </p:nvSpPr>
          <p:spPr>
            <a:xfrm>
              <a:off x="6640874" y="2400033"/>
              <a:ext cx="193655" cy="273855"/>
            </a:xfrm>
            <a:prstGeom prst="rect">
              <a:avLst/>
            </a:prstGeom>
            <a:noFill/>
          </p:spPr>
          <p:txBody>
            <a:bodyPr wrap="none" lIns="0" tIns="0" rIns="0" bIns="0" anchor="ctr">
              <a:noAutofit/>
            </a:bodyPr>
            <a:lstStyle/>
            <a:p>
              <a:pPr algn="ctr"/>
              <a:r>
                <a:rPr sz="800" b="1" dirty="0"/>
                <a:t>NY</a:t>
              </a:r>
            </a:p>
          </p:txBody>
        </p:sp>
        <p:sp>
          <p:nvSpPr>
            <p:cNvPr id="571" name="TextBox 570">
              <a:extLst>
                <a:ext uri="{FF2B5EF4-FFF2-40B4-BE49-F238E27FC236}">
                  <a16:creationId xmlns:a16="http://schemas.microsoft.com/office/drawing/2014/main" id="{8A28E81C-69BD-8FDF-F64C-00AC3CE7586B}"/>
                </a:ext>
              </a:extLst>
            </p:cNvPr>
            <p:cNvSpPr txBox="1"/>
            <p:nvPr/>
          </p:nvSpPr>
          <p:spPr>
            <a:xfrm>
              <a:off x="5359167" y="4613066"/>
              <a:ext cx="135904" cy="151472"/>
            </a:xfrm>
            <a:prstGeom prst="rect">
              <a:avLst/>
            </a:prstGeom>
            <a:noFill/>
          </p:spPr>
          <p:txBody>
            <a:bodyPr wrap="none" lIns="0" tIns="0" rIns="0" bIns="0" anchor="ctr">
              <a:noAutofit/>
            </a:bodyPr>
            <a:lstStyle/>
            <a:p>
              <a:pPr algn="ctr"/>
              <a:r>
                <a:rPr sz="800" b="1" dirty="0"/>
                <a:t>MS</a:t>
              </a:r>
            </a:p>
          </p:txBody>
        </p:sp>
        <p:sp>
          <p:nvSpPr>
            <p:cNvPr id="572" name="TextBox 571">
              <a:extLst>
                <a:ext uri="{FF2B5EF4-FFF2-40B4-BE49-F238E27FC236}">
                  <a16:creationId xmlns:a16="http://schemas.microsoft.com/office/drawing/2014/main" id="{71FB6FD2-7734-BAF5-309B-FCCE4DA50593}"/>
                </a:ext>
              </a:extLst>
            </p:cNvPr>
            <p:cNvSpPr txBox="1"/>
            <p:nvPr/>
          </p:nvSpPr>
          <p:spPr>
            <a:xfrm>
              <a:off x="5086682" y="4897820"/>
              <a:ext cx="169549" cy="239766"/>
            </a:xfrm>
            <a:prstGeom prst="rect">
              <a:avLst/>
            </a:prstGeom>
            <a:noFill/>
          </p:spPr>
          <p:txBody>
            <a:bodyPr wrap="none" lIns="0" tIns="0" rIns="0" bIns="0" anchor="ctr">
              <a:noAutofit/>
            </a:bodyPr>
            <a:lstStyle/>
            <a:p>
              <a:pPr algn="ctr"/>
              <a:r>
                <a:rPr sz="800" b="1" dirty="0"/>
                <a:t>LA</a:t>
              </a:r>
            </a:p>
          </p:txBody>
        </p:sp>
        <p:sp>
          <p:nvSpPr>
            <p:cNvPr id="573" name="TextBox 572">
              <a:extLst>
                <a:ext uri="{FF2B5EF4-FFF2-40B4-BE49-F238E27FC236}">
                  <a16:creationId xmlns:a16="http://schemas.microsoft.com/office/drawing/2014/main" id="{C875E1E3-EA6F-0897-1FA6-DDB2467F8E70}"/>
                </a:ext>
              </a:extLst>
            </p:cNvPr>
            <p:cNvSpPr txBox="1"/>
            <p:nvPr/>
          </p:nvSpPr>
          <p:spPr>
            <a:xfrm>
              <a:off x="6479785" y="2850588"/>
              <a:ext cx="172521" cy="243969"/>
            </a:xfrm>
            <a:prstGeom prst="rect">
              <a:avLst/>
            </a:prstGeom>
            <a:noFill/>
          </p:spPr>
          <p:txBody>
            <a:bodyPr wrap="none" lIns="0" tIns="0" rIns="0" bIns="0" anchor="ctr">
              <a:noAutofit/>
            </a:bodyPr>
            <a:lstStyle/>
            <a:p>
              <a:pPr algn="ctr"/>
              <a:r>
                <a:rPr sz="800" b="1" dirty="0"/>
                <a:t>PA</a:t>
              </a:r>
            </a:p>
          </p:txBody>
        </p:sp>
        <p:sp>
          <p:nvSpPr>
            <p:cNvPr id="574" name="TextBox 573">
              <a:extLst>
                <a:ext uri="{FF2B5EF4-FFF2-40B4-BE49-F238E27FC236}">
                  <a16:creationId xmlns:a16="http://schemas.microsoft.com/office/drawing/2014/main" id="{EA156973-AF7D-FC19-8069-089A0D155B84}"/>
                </a:ext>
              </a:extLst>
            </p:cNvPr>
            <p:cNvSpPr txBox="1"/>
            <p:nvPr/>
          </p:nvSpPr>
          <p:spPr>
            <a:xfrm>
              <a:off x="5666570" y="3934408"/>
              <a:ext cx="193655" cy="273855"/>
            </a:xfrm>
            <a:prstGeom prst="rect">
              <a:avLst/>
            </a:prstGeom>
            <a:noFill/>
          </p:spPr>
          <p:txBody>
            <a:bodyPr wrap="none" lIns="0" tIns="0" rIns="0" bIns="0" anchor="ctr">
              <a:noAutofit/>
            </a:bodyPr>
            <a:lstStyle/>
            <a:p>
              <a:pPr algn="ctr"/>
              <a:r>
                <a:rPr sz="800" b="1" dirty="0"/>
                <a:t>TN</a:t>
              </a:r>
            </a:p>
          </p:txBody>
        </p:sp>
        <p:sp>
          <p:nvSpPr>
            <p:cNvPr id="575" name="TextBox 574">
              <a:extLst>
                <a:ext uri="{FF2B5EF4-FFF2-40B4-BE49-F238E27FC236}">
                  <a16:creationId xmlns:a16="http://schemas.microsoft.com/office/drawing/2014/main" id="{1B67646E-136F-76D9-0C52-BCAF57754DDA}"/>
                </a:ext>
              </a:extLst>
            </p:cNvPr>
            <p:cNvSpPr txBox="1"/>
            <p:nvPr/>
          </p:nvSpPr>
          <p:spPr>
            <a:xfrm>
              <a:off x="6001019" y="3105684"/>
              <a:ext cx="135904" cy="177800"/>
            </a:xfrm>
            <a:prstGeom prst="rect">
              <a:avLst/>
            </a:prstGeom>
            <a:noFill/>
          </p:spPr>
          <p:txBody>
            <a:bodyPr wrap="none" lIns="0" tIns="0" rIns="0" bIns="0" anchor="ctr">
              <a:noAutofit/>
            </a:bodyPr>
            <a:lstStyle/>
            <a:p>
              <a:pPr algn="ctr"/>
              <a:r>
                <a:rPr sz="800" b="1" dirty="0"/>
                <a:t>OH</a:t>
              </a:r>
            </a:p>
          </p:txBody>
        </p:sp>
        <p:sp>
          <p:nvSpPr>
            <p:cNvPr id="576" name="TextBox 575">
              <a:extLst>
                <a:ext uri="{FF2B5EF4-FFF2-40B4-BE49-F238E27FC236}">
                  <a16:creationId xmlns:a16="http://schemas.microsoft.com/office/drawing/2014/main" id="{5266FA16-660D-3915-71C3-EB464262CA03}"/>
                </a:ext>
              </a:extLst>
            </p:cNvPr>
            <p:cNvSpPr txBox="1"/>
            <p:nvPr/>
          </p:nvSpPr>
          <p:spPr>
            <a:xfrm>
              <a:off x="6443786" y="3476526"/>
              <a:ext cx="193655" cy="273855"/>
            </a:xfrm>
            <a:prstGeom prst="rect">
              <a:avLst/>
            </a:prstGeom>
            <a:noFill/>
          </p:spPr>
          <p:txBody>
            <a:bodyPr wrap="none" lIns="0" tIns="0" rIns="0" bIns="0" anchor="ctr">
              <a:noAutofit/>
            </a:bodyPr>
            <a:lstStyle/>
            <a:p>
              <a:pPr algn="ctr"/>
              <a:r>
                <a:rPr sz="800" b="1" dirty="0"/>
                <a:t>VA</a:t>
              </a:r>
            </a:p>
          </p:txBody>
        </p:sp>
        <p:sp>
          <p:nvSpPr>
            <p:cNvPr id="577" name="TextBox 576">
              <a:extLst>
                <a:ext uri="{FF2B5EF4-FFF2-40B4-BE49-F238E27FC236}">
                  <a16:creationId xmlns:a16="http://schemas.microsoft.com/office/drawing/2014/main" id="{2A6FC93E-45B8-78D6-B1DA-E4E9C9CD2E6A}"/>
                </a:ext>
              </a:extLst>
            </p:cNvPr>
            <p:cNvSpPr txBox="1"/>
            <p:nvPr/>
          </p:nvSpPr>
          <p:spPr>
            <a:xfrm>
              <a:off x="5755876" y="3609113"/>
              <a:ext cx="193655" cy="273855"/>
            </a:xfrm>
            <a:prstGeom prst="rect">
              <a:avLst/>
            </a:prstGeom>
            <a:noFill/>
          </p:spPr>
          <p:txBody>
            <a:bodyPr wrap="none" lIns="0" tIns="0" rIns="0" bIns="0" anchor="ctr">
              <a:noAutofit/>
            </a:bodyPr>
            <a:lstStyle/>
            <a:p>
              <a:pPr algn="ctr"/>
              <a:r>
                <a:rPr sz="800" b="1" dirty="0"/>
                <a:t>KY</a:t>
              </a:r>
            </a:p>
          </p:txBody>
        </p:sp>
        <p:sp>
          <p:nvSpPr>
            <p:cNvPr id="578" name="TextBox 577">
              <a:extLst>
                <a:ext uri="{FF2B5EF4-FFF2-40B4-BE49-F238E27FC236}">
                  <a16:creationId xmlns:a16="http://schemas.microsoft.com/office/drawing/2014/main" id="{3D31703B-C6E5-3C6D-1C9F-E958C1C50437}"/>
                </a:ext>
              </a:extLst>
            </p:cNvPr>
            <p:cNvSpPr txBox="1"/>
            <p:nvPr/>
          </p:nvSpPr>
          <p:spPr>
            <a:xfrm>
              <a:off x="5646529" y="3260594"/>
              <a:ext cx="135904" cy="129455"/>
            </a:xfrm>
            <a:prstGeom prst="rect">
              <a:avLst/>
            </a:prstGeom>
            <a:noFill/>
          </p:spPr>
          <p:txBody>
            <a:bodyPr wrap="none" lIns="0" tIns="0" rIns="0" bIns="0" anchor="ctr">
              <a:noAutofit/>
            </a:bodyPr>
            <a:lstStyle/>
            <a:p>
              <a:pPr algn="ctr"/>
              <a:r>
                <a:rPr sz="800" b="1" dirty="0"/>
                <a:t>IN</a:t>
              </a:r>
            </a:p>
          </p:txBody>
        </p:sp>
        <p:sp>
          <p:nvSpPr>
            <p:cNvPr id="579" name="TextBox 578">
              <a:extLst>
                <a:ext uri="{FF2B5EF4-FFF2-40B4-BE49-F238E27FC236}">
                  <a16:creationId xmlns:a16="http://schemas.microsoft.com/office/drawing/2014/main" id="{88E90692-E85F-D8A4-1B84-010B44822DC9}"/>
                </a:ext>
              </a:extLst>
            </p:cNvPr>
            <p:cNvSpPr txBox="1"/>
            <p:nvPr/>
          </p:nvSpPr>
          <p:spPr>
            <a:xfrm>
              <a:off x="7184332" y="1824332"/>
              <a:ext cx="135904" cy="156304"/>
            </a:xfrm>
            <a:prstGeom prst="rect">
              <a:avLst/>
            </a:prstGeom>
            <a:noFill/>
          </p:spPr>
          <p:txBody>
            <a:bodyPr wrap="none" lIns="0" tIns="0" rIns="0" bIns="0" anchor="ctr">
              <a:noAutofit/>
            </a:bodyPr>
            <a:lstStyle/>
            <a:p>
              <a:pPr algn="ctr"/>
              <a:r>
                <a:rPr sz="800" b="1" dirty="0"/>
                <a:t>ME</a:t>
              </a:r>
            </a:p>
          </p:txBody>
        </p:sp>
        <p:sp>
          <p:nvSpPr>
            <p:cNvPr id="580" name="TextBox 579">
              <a:extLst>
                <a:ext uri="{FF2B5EF4-FFF2-40B4-BE49-F238E27FC236}">
                  <a16:creationId xmlns:a16="http://schemas.microsoft.com/office/drawing/2014/main" id="{90682E0F-2B3B-5732-1146-09ACC712CA09}"/>
                </a:ext>
              </a:extLst>
            </p:cNvPr>
            <p:cNvSpPr txBox="1"/>
            <p:nvPr/>
          </p:nvSpPr>
          <p:spPr>
            <a:xfrm>
              <a:off x="6329531" y="4216792"/>
              <a:ext cx="152161" cy="215176"/>
            </a:xfrm>
            <a:prstGeom prst="rect">
              <a:avLst/>
            </a:prstGeom>
            <a:noFill/>
          </p:spPr>
          <p:txBody>
            <a:bodyPr wrap="none" lIns="0" tIns="0" rIns="0" bIns="0" anchor="ctr">
              <a:noAutofit/>
            </a:bodyPr>
            <a:lstStyle/>
            <a:p>
              <a:pPr algn="ctr"/>
              <a:r>
                <a:rPr sz="800" b="1" dirty="0"/>
                <a:t>SC</a:t>
              </a:r>
            </a:p>
          </p:txBody>
        </p:sp>
        <p:sp>
          <p:nvSpPr>
            <p:cNvPr id="581" name="TextBox 580">
              <a:extLst>
                <a:ext uri="{FF2B5EF4-FFF2-40B4-BE49-F238E27FC236}">
                  <a16:creationId xmlns:a16="http://schemas.microsoft.com/office/drawing/2014/main" id="{76F11051-3D95-DEED-99C3-CFF2F4AE26E6}"/>
                </a:ext>
              </a:extLst>
            </p:cNvPr>
            <p:cNvSpPr txBox="1"/>
            <p:nvPr/>
          </p:nvSpPr>
          <p:spPr>
            <a:xfrm>
              <a:off x="6261015" y="3357041"/>
              <a:ext cx="135904" cy="190442"/>
            </a:xfrm>
            <a:prstGeom prst="rect">
              <a:avLst/>
            </a:prstGeom>
            <a:noFill/>
          </p:spPr>
          <p:txBody>
            <a:bodyPr wrap="none" lIns="0" tIns="0" rIns="0" bIns="0" anchor="ctr">
              <a:noAutofit/>
            </a:bodyPr>
            <a:lstStyle/>
            <a:p>
              <a:pPr algn="ctr"/>
              <a:r>
                <a:rPr sz="800" b="1" dirty="0"/>
                <a:t>WV</a:t>
              </a:r>
            </a:p>
          </p:txBody>
        </p:sp>
        <p:sp>
          <p:nvSpPr>
            <p:cNvPr id="582" name="TextBox 581">
              <a:extLst>
                <a:ext uri="{FF2B5EF4-FFF2-40B4-BE49-F238E27FC236}">
                  <a16:creationId xmlns:a16="http://schemas.microsoft.com/office/drawing/2014/main" id="{AAE9D686-52F5-2384-75D8-7719CB992B4F}"/>
                </a:ext>
              </a:extLst>
            </p:cNvPr>
            <p:cNvSpPr txBox="1"/>
            <p:nvPr/>
          </p:nvSpPr>
          <p:spPr>
            <a:xfrm>
              <a:off x="6688106" y="3196852"/>
              <a:ext cx="136022" cy="192355"/>
            </a:xfrm>
            <a:prstGeom prst="rect">
              <a:avLst/>
            </a:prstGeom>
            <a:noFill/>
          </p:spPr>
          <p:txBody>
            <a:bodyPr wrap="none" lIns="0" tIns="0" rIns="0" bIns="0" anchor="ctr">
              <a:noAutofit/>
            </a:bodyPr>
            <a:lstStyle/>
            <a:p>
              <a:pPr algn="ctr"/>
              <a:r>
                <a:rPr sz="800" b="1" dirty="0"/>
                <a:t>MD</a:t>
              </a:r>
            </a:p>
          </p:txBody>
        </p:sp>
        <p:sp>
          <p:nvSpPr>
            <p:cNvPr id="583" name="TextBox 582">
              <a:extLst>
                <a:ext uri="{FF2B5EF4-FFF2-40B4-BE49-F238E27FC236}">
                  <a16:creationId xmlns:a16="http://schemas.microsoft.com/office/drawing/2014/main" id="{B77AD393-AA50-EA27-950A-8DCEE2136589}"/>
                </a:ext>
              </a:extLst>
            </p:cNvPr>
            <p:cNvSpPr txBox="1"/>
            <p:nvPr/>
          </p:nvSpPr>
          <p:spPr>
            <a:xfrm>
              <a:off x="6856810" y="2100970"/>
              <a:ext cx="135904" cy="112763"/>
            </a:xfrm>
            <a:prstGeom prst="rect">
              <a:avLst/>
            </a:prstGeom>
            <a:noFill/>
          </p:spPr>
          <p:txBody>
            <a:bodyPr wrap="none" lIns="0" tIns="0" rIns="0" bIns="0" anchor="ctr">
              <a:noAutofit/>
            </a:bodyPr>
            <a:lstStyle/>
            <a:p>
              <a:pPr algn="ctr"/>
              <a:r>
                <a:rPr sz="800" b="1" dirty="0"/>
                <a:t>VT</a:t>
              </a:r>
            </a:p>
          </p:txBody>
        </p:sp>
        <p:sp>
          <p:nvSpPr>
            <p:cNvPr id="584" name="TextBox 583">
              <a:extLst>
                <a:ext uri="{FF2B5EF4-FFF2-40B4-BE49-F238E27FC236}">
                  <a16:creationId xmlns:a16="http://schemas.microsoft.com/office/drawing/2014/main" id="{C4BF1D45-9AAD-DB35-DFE3-EDF80A9C4D0A}"/>
                </a:ext>
              </a:extLst>
            </p:cNvPr>
            <p:cNvSpPr txBox="1"/>
            <p:nvPr/>
          </p:nvSpPr>
          <p:spPr>
            <a:xfrm>
              <a:off x="7025620" y="2227079"/>
              <a:ext cx="135904" cy="112763"/>
            </a:xfrm>
            <a:prstGeom prst="rect">
              <a:avLst/>
            </a:prstGeom>
            <a:noFill/>
          </p:spPr>
          <p:txBody>
            <a:bodyPr wrap="none" lIns="0" tIns="0" rIns="0" bIns="0" anchor="ctr">
              <a:noAutofit/>
            </a:bodyPr>
            <a:lstStyle/>
            <a:p>
              <a:pPr algn="ctr"/>
              <a:r>
                <a:rPr sz="800" b="1" dirty="0"/>
                <a:t>NH</a:t>
              </a:r>
            </a:p>
          </p:txBody>
        </p:sp>
        <p:sp>
          <p:nvSpPr>
            <p:cNvPr id="585" name="TextBox 584">
              <a:extLst>
                <a:ext uri="{FF2B5EF4-FFF2-40B4-BE49-F238E27FC236}">
                  <a16:creationId xmlns:a16="http://schemas.microsoft.com/office/drawing/2014/main" id="{C18B816C-9023-94D0-51FE-12FD9E4A312F}"/>
                </a:ext>
              </a:extLst>
            </p:cNvPr>
            <p:cNvSpPr txBox="1"/>
            <p:nvPr/>
          </p:nvSpPr>
          <p:spPr>
            <a:xfrm>
              <a:off x="7272105" y="2390607"/>
              <a:ext cx="135904" cy="140450"/>
            </a:xfrm>
            <a:prstGeom prst="rect">
              <a:avLst/>
            </a:prstGeom>
            <a:noFill/>
          </p:spPr>
          <p:txBody>
            <a:bodyPr wrap="none" lIns="0" tIns="0" rIns="0" bIns="0" anchor="ctr">
              <a:noAutofit/>
            </a:bodyPr>
            <a:lstStyle/>
            <a:p>
              <a:pPr algn="ctr"/>
              <a:r>
                <a:rPr sz="800" b="1" dirty="0"/>
                <a:t>MA</a:t>
              </a:r>
            </a:p>
          </p:txBody>
        </p:sp>
        <p:sp>
          <p:nvSpPr>
            <p:cNvPr id="586" name="TextBox 585">
              <a:extLst>
                <a:ext uri="{FF2B5EF4-FFF2-40B4-BE49-F238E27FC236}">
                  <a16:creationId xmlns:a16="http://schemas.microsoft.com/office/drawing/2014/main" id="{7F80B1F3-C0BB-589D-EDF2-18A842B90CFC}"/>
                </a:ext>
              </a:extLst>
            </p:cNvPr>
            <p:cNvSpPr txBox="1"/>
            <p:nvPr/>
          </p:nvSpPr>
          <p:spPr>
            <a:xfrm>
              <a:off x="6836393" y="2952948"/>
              <a:ext cx="135904" cy="112763"/>
            </a:xfrm>
            <a:prstGeom prst="rect">
              <a:avLst/>
            </a:prstGeom>
            <a:noFill/>
          </p:spPr>
          <p:txBody>
            <a:bodyPr wrap="none" lIns="0" tIns="0" rIns="0" bIns="0" anchor="ctr">
              <a:noAutofit/>
            </a:bodyPr>
            <a:lstStyle/>
            <a:p>
              <a:pPr algn="ctr"/>
              <a:r>
                <a:rPr sz="800" b="1" dirty="0"/>
                <a:t>NJ</a:t>
              </a:r>
            </a:p>
          </p:txBody>
        </p:sp>
        <p:sp>
          <p:nvSpPr>
            <p:cNvPr id="587" name="TextBox 586">
              <a:extLst>
                <a:ext uri="{FF2B5EF4-FFF2-40B4-BE49-F238E27FC236}">
                  <a16:creationId xmlns:a16="http://schemas.microsoft.com/office/drawing/2014/main" id="{4D705D78-E8EA-2C0D-5106-CE4783E0113A}"/>
                </a:ext>
              </a:extLst>
            </p:cNvPr>
            <p:cNvSpPr txBox="1"/>
            <p:nvPr/>
          </p:nvSpPr>
          <p:spPr>
            <a:xfrm>
              <a:off x="2845965" y="5534435"/>
              <a:ext cx="177525" cy="251045"/>
            </a:xfrm>
            <a:prstGeom prst="rect">
              <a:avLst/>
            </a:prstGeom>
            <a:noFill/>
          </p:spPr>
          <p:txBody>
            <a:bodyPr wrap="none" lIns="0" tIns="0" rIns="0" bIns="0" anchor="ctr">
              <a:noAutofit/>
            </a:bodyPr>
            <a:lstStyle/>
            <a:p>
              <a:pPr algn="ctr"/>
              <a:r>
                <a:rPr sz="800" b="1" dirty="0"/>
                <a:t>HI</a:t>
              </a:r>
            </a:p>
          </p:txBody>
        </p:sp>
        <p:sp>
          <p:nvSpPr>
            <p:cNvPr id="588" name="TextBox 587">
              <a:extLst>
                <a:ext uri="{FF2B5EF4-FFF2-40B4-BE49-F238E27FC236}">
                  <a16:creationId xmlns:a16="http://schemas.microsoft.com/office/drawing/2014/main" id="{2728A5B3-9C08-136B-F2C3-D282F56EDC37}"/>
                </a:ext>
              </a:extLst>
            </p:cNvPr>
            <p:cNvSpPr txBox="1"/>
            <p:nvPr/>
          </p:nvSpPr>
          <p:spPr>
            <a:xfrm>
              <a:off x="6984417" y="2632916"/>
              <a:ext cx="135904" cy="112763"/>
            </a:xfrm>
            <a:prstGeom prst="rect">
              <a:avLst/>
            </a:prstGeom>
            <a:noFill/>
          </p:spPr>
          <p:txBody>
            <a:bodyPr wrap="none" lIns="0" tIns="0" rIns="0" bIns="0" anchor="ctr">
              <a:noAutofit/>
            </a:bodyPr>
            <a:lstStyle/>
            <a:p>
              <a:pPr algn="ctr"/>
              <a:r>
                <a:rPr sz="800" b="1" dirty="0"/>
                <a:t>CT</a:t>
              </a:r>
            </a:p>
          </p:txBody>
        </p:sp>
        <p:sp>
          <p:nvSpPr>
            <p:cNvPr id="589" name="TextBox 588">
              <a:extLst>
                <a:ext uri="{FF2B5EF4-FFF2-40B4-BE49-F238E27FC236}">
                  <a16:creationId xmlns:a16="http://schemas.microsoft.com/office/drawing/2014/main" id="{C4D2DBDE-9CF2-CFAB-5A2E-B9B6477357D7}"/>
                </a:ext>
              </a:extLst>
            </p:cNvPr>
            <p:cNvSpPr txBox="1"/>
            <p:nvPr/>
          </p:nvSpPr>
          <p:spPr>
            <a:xfrm>
              <a:off x="6947864" y="3212058"/>
              <a:ext cx="135904" cy="112763"/>
            </a:xfrm>
            <a:prstGeom prst="rect">
              <a:avLst/>
            </a:prstGeom>
            <a:noFill/>
          </p:spPr>
          <p:txBody>
            <a:bodyPr wrap="none" lIns="0" tIns="0" rIns="0" bIns="0" anchor="ctr">
              <a:noAutofit/>
            </a:bodyPr>
            <a:lstStyle/>
            <a:p>
              <a:pPr algn="ctr"/>
              <a:r>
                <a:rPr sz="800" b="1" dirty="0"/>
                <a:t>DE</a:t>
              </a:r>
            </a:p>
          </p:txBody>
        </p:sp>
        <p:sp>
          <p:nvSpPr>
            <p:cNvPr id="590" name="TextBox 589">
              <a:extLst>
                <a:ext uri="{FF2B5EF4-FFF2-40B4-BE49-F238E27FC236}">
                  <a16:creationId xmlns:a16="http://schemas.microsoft.com/office/drawing/2014/main" id="{D6AE0CCA-8179-0F17-443D-53BB1D885D77}"/>
                </a:ext>
              </a:extLst>
            </p:cNvPr>
            <p:cNvSpPr txBox="1"/>
            <p:nvPr/>
          </p:nvSpPr>
          <p:spPr>
            <a:xfrm>
              <a:off x="7219211" y="2689297"/>
              <a:ext cx="135904" cy="112763"/>
            </a:xfrm>
            <a:prstGeom prst="rect">
              <a:avLst/>
            </a:prstGeom>
            <a:noFill/>
          </p:spPr>
          <p:txBody>
            <a:bodyPr wrap="none" lIns="0" tIns="0" rIns="0" bIns="0" anchor="ctr">
              <a:noAutofit/>
            </a:bodyPr>
            <a:lstStyle/>
            <a:p>
              <a:pPr algn="ctr"/>
              <a:r>
                <a:rPr sz="800" b="1" dirty="0"/>
                <a:t>RI</a:t>
              </a:r>
            </a:p>
          </p:txBody>
        </p:sp>
        <p:sp>
          <p:nvSpPr>
            <p:cNvPr id="591" name="TextBox 590">
              <a:extLst>
                <a:ext uri="{FF2B5EF4-FFF2-40B4-BE49-F238E27FC236}">
                  <a16:creationId xmlns:a16="http://schemas.microsoft.com/office/drawing/2014/main" id="{B31DE85B-BD32-5765-6E40-4C4C76D9D6B1}"/>
                </a:ext>
              </a:extLst>
            </p:cNvPr>
            <p:cNvSpPr txBox="1"/>
            <p:nvPr/>
          </p:nvSpPr>
          <p:spPr>
            <a:xfrm>
              <a:off x="6664725" y="3468186"/>
              <a:ext cx="135904" cy="112763"/>
            </a:xfrm>
            <a:prstGeom prst="rect">
              <a:avLst/>
            </a:prstGeom>
            <a:noFill/>
          </p:spPr>
          <p:txBody>
            <a:bodyPr wrap="none" lIns="0" tIns="0" rIns="0" bIns="0" anchor="ctr">
              <a:noAutofit/>
            </a:bodyPr>
            <a:lstStyle/>
            <a:p>
              <a:pPr algn="ctr"/>
              <a:r>
                <a:rPr sz="800" b="1" dirty="0"/>
                <a:t>DC</a:t>
              </a:r>
            </a:p>
          </p:txBody>
        </p:sp>
      </p:grpSp>
      <p:sp>
        <p:nvSpPr>
          <p:cNvPr id="4" name="Rectangle 3">
            <a:extLst>
              <a:ext uri="{FF2B5EF4-FFF2-40B4-BE49-F238E27FC236}">
                <a16:creationId xmlns:a16="http://schemas.microsoft.com/office/drawing/2014/main" id="{AC579C51-B7A7-0CF4-AD24-A658AD16D7C6}"/>
              </a:ext>
            </a:extLst>
          </p:cNvPr>
          <p:cNvSpPr/>
          <p:nvPr/>
        </p:nvSpPr>
        <p:spPr>
          <a:xfrm>
            <a:off x="556283" y="2781632"/>
            <a:ext cx="901431" cy="993794"/>
          </a:xfrm>
          <a:prstGeom prst="rect">
            <a:avLst/>
          </a:prstGeom>
          <a:solidFill>
            <a:schemeClr val="bg2"/>
          </a:solidFill>
          <a:ln w="60325">
            <a:gradFill>
              <a:gsLst>
                <a:gs pos="0">
                  <a:schemeClr val="accent1"/>
                </a:gs>
                <a:gs pos="100000">
                  <a:schemeClr val="accent3"/>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solidFill>
                  <a:schemeClr val="accent1"/>
                </a:solidFill>
              </a:rPr>
              <a:t>XXX</a:t>
            </a:r>
          </a:p>
          <a:p>
            <a:pPr algn="ctr"/>
            <a:r>
              <a:rPr lang="en-US" sz="800" dirty="0">
                <a:solidFill>
                  <a:schemeClr val="tx1"/>
                </a:solidFill>
              </a:rPr>
              <a:t>Lorem ipsum dolor </a:t>
            </a:r>
            <a:endParaRPr lang="en-PH" sz="800" dirty="0">
              <a:solidFill>
                <a:schemeClr val="tx1"/>
              </a:solidFill>
            </a:endParaRPr>
          </a:p>
        </p:txBody>
      </p:sp>
      <p:sp>
        <p:nvSpPr>
          <p:cNvPr id="7" name="Rectangle 6">
            <a:extLst>
              <a:ext uri="{FF2B5EF4-FFF2-40B4-BE49-F238E27FC236}">
                <a16:creationId xmlns:a16="http://schemas.microsoft.com/office/drawing/2014/main" id="{0CF06183-4296-19C2-16BF-724796EE487C}"/>
              </a:ext>
            </a:extLst>
          </p:cNvPr>
          <p:cNvSpPr/>
          <p:nvPr/>
        </p:nvSpPr>
        <p:spPr>
          <a:xfrm>
            <a:off x="4210988" y="2064816"/>
            <a:ext cx="901431" cy="993794"/>
          </a:xfrm>
          <a:prstGeom prst="rect">
            <a:avLst/>
          </a:prstGeom>
          <a:solidFill>
            <a:schemeClr val="bg2"/>
          </a:solidFill>
          <a:ln w="60325">
            <a:gradFill>
              <a:gsLst>
                <a:gs pos="0">
                  <a:schemeClr val="accent1"/>
                </a:gs>
                <a:gs pos="100000">
                  <a:schemeClr val="accent3"/>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solidFill>
                  <a:schemeClr val="accent1"/>
                </a:solidFill>
              </a:rPr>
              <a:t>XXX</a:t>
            </a:r>
          </a:p>
          <a:p>
            <a:pPr algn="ctr"/>
            <a:r>
              <a:rPr lang="en-US" sz="800" dirty="0">
                <a:solidFill>
                  <a:schemeClr val="tx1"/>
                </a:solidFill>
              </a:rPr>
              <a:t>Lorem ipsum dolor </a:t>
            </a:r>
            <a:endParaRPr lang="en-PH" sz="800" dirty="0">
              <a:solidFill>
                <a:schemeClr val="tx1"/>
              </a:solidFill>
            </a:endParaRPr>
          </a:p>
        </p:txBody>
      </p:sp>
      <p:sp>
        <p:nvSpPr>
          <p:cNvPr id="8" name="Rectangle 7">
            <a:extLst>
              <a:ext uri="{FF2B5EF4-FFF2-40B4-BE49-F238E27FC236}">
                <a16:creationId xmlns:a16="http://schemas.microsoft.com/office/drawing/2014/main" id="{77722DFF-9DDF-5A5B-74BA-A17062E4AD1F}"/>
              </a:ext>
            </a:extLst>
          </p:cNvPr>
          <p:cNvSpPr/>
          <p:nvPr/>
        </p:nvSpPr>
        <p:spPr>
          <a:xfrm>
            <a:off x="4210988" y="4700950"/>
            <a:ext cx="901431" cy="993794"/>
          </a:xfrm>
          <a:prstGeom prst="rect">
            <a:avLst/>
          </a:prstGeom>
          <a:solidFill>
            <a:schemeClr val="bg2"/>
          </a:solidFill>
          <a:ln w="60325">
            <a:gradFill>
              <a:gsLst>
                <a:gs pos="0">
                  <a:schemeClr val="accent1"/>
                </a:gs>
                <a:gs pos="100000">
                  <a:schemeClr val="accent3"/>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solidFill>
                  <a:schemeClr val="accent1"/>
                </a:solidFill>
              </a:rPr>
              <a:t>XXX</a:t>
            </a:r>
          </a:p>
          <a:p>
            <a:pPr algn="ctr"/>
            <a:r>
              <a:rPr lang="en-US" sz="800" dirty="0">
                <a:solidFill>
                  <a:schemeClr val="tx1"/>
                </a:solidFill>
              </a:rPr>
              <a:t>Lorem ipsum dolor </a:t>
            </a:r>
            <a:endParaRPr lang="en-PH" sz="800" dirty="0">
              <a:solidFill>
                <a:schemeClr val="tx1"/>
              </a:solidFill>
            </a:endParaRPr>
          </a:p>
        </p:txBody>
      </p:sp>
      <p:sp>
        <p:nvSpPr>
          <p:cNvPr id="9" name="Rectangle 8">
            <a:extLst>
              <a:ext uri="{FF2B5EF4-FFF2-40B4-BE49-F238E27FC236}">
                <a16:creationId xmlns:a16="http://schemas.microsoft.com/office/drawing/2014/main" id="{08713396-3F49-0330-0CF7-1B4C2E3F5A3C}"/>
              </a:ext>
            </a:extLst>
          </p:cNvPr>
          <p:cNvSpPr/>
          <p:nvPr/>
        </p:nvSpPr>
        <p:spPr>
          <a:xfrm>
            <a:off x="1797546" y="4527330"/>
            <a:ext cx="901431" cy="993794"/>
          </a:xfrm>
          <a:prstGeom prst="rect">
            <a:avLst/>
          </a:prstGeom>
          <a:solidFill>
            <a:schemeClr val="bg2"/>
          </a:solidFill>
          <a:ln w="60325">
            <a:gradFill>
              <a:gsLst>
                <a:gs pos="0">
                  <a:schemeClr val="accent1"/>
                </a:gs>
                <a:gs pos="100000">
                  <a:schemeClr val="accent3"/>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100" b="1" dirty="0">
                <a:solidFill>
                  <a:schemeClr val="accent1"/>
                </a:solidFill>
              </a:rPr>
              <a:t>XXX</a:t>
            </a:r>
          </a:p>
          <a:p>
            <a:pPr algn="ctr"/>
            <a:r>
              <a:rPr lang="en-US" sz="800" dirty="0">
                <a:solidFill>
                  <a:schemeClr val="tx1"/>
                </a:solidFill>
              </a:rPr>
              <a:t>Lorem ipsum dolor </a:t>
            </a:r>
            <a:endParaRPr lang="en-PH" sz="800" dirty="0">
              <a:solidFill>
                <a:schemeClr val="tx1"/>
              </a:solidFill>
            </a:endParaRPr>
          </a:p>
        </p:txBody>
      </p:sp>
      <p:sp>
        <p:nvSpPr>
          <p:cNvPr id="10" name="Text Placeholder 19">
            <a:extLst>
              <a:ext uri="{FF2B5EF4-FFF2-40B4-BE49-F238E27FC236}">
                <a16:creationId xmlns:a16="http://schemas.microsoft.com/office/drawing/2014/main" id="{E1F0445B-1D1B-1601-033C-A35B72E0EB0F}"/>
              </a:ext>
            </a:extLst>
          </p:cNvPr>
          <p:cNvSpPr txBox="1">
            <a:spLocks/>
          </p:cNvSpPr>
          <p:nvPr/>
        </p:nvSpPr>
        <p:spPr>
          <a:xfrm>
            <a:off x="221225" y="1433408"/>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1" name="Straight Connector 10">
            <a:extLst>
              <a:ext uri="{FF2B5EF4-FFF2-40B4-BE49-F238E27FC236}">
                <a16:creationId xmlns:a16="http://schemas.microsoft.com/office/drawing/2014/main" id="{EC80339B-5AF7-9DBA-F5F0-91707A010010}"/>
              </a:ext>
            </a:extLst>
          </p:cNvPr>
          <p:cNvCxnSpPr>
            <a:cxnSpLocks/>
          </p:cNvCxnSpPr>
          <p:nvPr/>
        </p:nvCxnSpPr>
        <p:spPr>
          <a:xfrm>
            <a:off x="221486" y="194108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E37B715B-D39E-9F7E-9950-CADF892E5CE7}"/>
              </a:ext>
            </a:extLst>
          </p:cNvPr>
          <p:cNvCxnSpPr>
            <a:cxnSpLocks/>
          </p:cNvCxnSpPr>
          <p:nvPr/>
        </p:nvCxnSpPr>
        <p:spPr>
          <a:xfrm>
            <a:off x="1474763" y="3264061"/>
            <a:ext cx="356930"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12FE108B-2761-B29B-BA24-2918003D34E1}"/>
              </a:ext>
            </a:extLst>
          </p:cNvPr>
          <p:cNvCxnSpPr>
            <a:cxnSpLocks/>
          </p:cNvCxnSpPr>
          <p:nvPr/>
        </p:nvCxnSpPr>
        <p:spPr>
          <a:xfrm rot="16200000">
            <a:off x="2256056" y="4266226"/>
            <a:ext cx="356930" cy="0"/>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D152DAC2-2A65-1839-E468-629E0F4D6F41}"/>
              </a:ext>
            </a:extLst>
          </p:cNvPr>
          <p:cNvCxnSpPr>
            <a:cxnSpLocks/>
            <a:stCxn id="7" idx="1"/>
          </p:cNvCxnSpPr>
          <p:nvPr/>
        </p:nvCxnSpPr>
        <p:spPr>
          <a:xfrm rot="10800000" flipV="1">
            <a:off x="3814804" y="2561712"/>
            <a:ext cx="396184" cy="343533"/>
          </a:xfrm>
          <a:prstGeom prst="bentConnector3">
            <a:avLst>
              <a:gd name="adj1" fmla="val 100397"/>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FF6E9F8A-4D88-BA1B-DC70-84F14875EF8F}"/>
              </a:ext>
            </a:extLst>
          </p:cNvPr>
          <p:cNvCxnSpPr>
            <a:cxnSpLocks/>
          </p:cNvCxnSpPr>
          <p:nvPr/>
        </p:nvCxnSpPr>
        <p:spPr>
          <a:xfrm flipV="1">
            <a:off x="4761034" y="4352081"/>
            <a:ext cx="0" cy="345381"/>
          </a:xfrm>
          <a:prstGeom prst="line">
            <a:avLst/>
          </a:prstGeom>
          <a:ln>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5149CD81-7626-B419-FB72-8FD26024C0B7}"/>
              </a:ext>
            </a:extLst>
          </p:cNvPr>
          <p:cNvSpPr txBox="1"/>
          <p:nvPr/>
        </p:nvSpPr>
        <p:spPr>
          <a:xfrm>
            <a:off x="6050666" y="2125776"/>
            <a:ext cx="2756353" cy="3664652"/>
          </a:xfrm>
          <a:prstGeom prst="rect">
            <a:avLst/>
          </a:prstGeom>
          <a:noFill/>
        </p:spPr>
        <p:txBody>
          <a:bodyPr wrap="square" lIns="0" tIns="0" rIns="0" bIns="0" rtlCol="0">
            <a:noAutofit/>
          </a:bodyPr>
          <a:lstStyle/>
          <a:p>
            <a:pPr marL="243000" lvl="1" indent="-162000">
              <a:spcAft>
                <a:spcPts val="1200"/>
              </a:spcAft>
              <a:buClr>
                <a:schemeClr val="tx1"/>
              </a:buClr>
              <a:buSzPct val="100000"/>
              <a:buFont typeface="Trebuchet MS" panose="020B0603020202020204" pitchFamily="34" charset="0"/>
              <a:buChar char="•"/>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a:p>
            <a:pPr marL="243000" lvl="1" indent="-162000">
              <a:spcAft>
                <a:spcPts val="1200"/>
              </a:spcAft>
              <a:buClr>
                <a:schemeClr val="tx1"/>
              </a:buClr>
              <a:buSzPct val="100000"/>
              <a:buFont typeface="Trebuchet MS" panose="020B0603020202020204" pitchFamily="34" charset="0"/>
              <a:buChar char="•"/>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a:p>
            <a:pPr marL="243000" lvl="1" indent="-162000">
              <a:spcAft>
                <a:spcPts val="1200"/>
              </a:spcAft>
              <a:buClr>
                <a:schemeClr val="tx1"/>
              </a:buClr>
              <a:buSzPct val="100000"/>
              <a:buFont typeface="Trebuchet MS" panose="020B0603020202020204" pitchFamily="34" charset="0"/>
              <a:buChar char="•"/>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a:p>
            <a:pPr marL="243000" lvl="1" indent="-162000">
              <a:spcAft>
                <a:spcPts val="1200"/>
              </a:spcAft>
              <a:buClr>
                <a:schemeClr val="tx1"/>
              </a:buClr>
              <a:buSzPct val="100000"/>
              <a:buFont typeface="Trebuchet MS" panose="020B0603020202020204" pitchFamily="34" charset="0"/>
              <a:buChar char="•"/>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 suscipit arcu, sed elementum diam leo at magna mauris ligula suscipit arcu</a:t>
            </a:r>
          </a:p>
          <a:p>
            <a:pPr marL="81000" lvl="1">
              <a:spcAft>
                <a:spcPts val="1200"/>
              </a:spcAft>
              <a:buClr>
                <a:schemeClr val="tx1"/>
              </a:buClr>
              <a:buSzPct val="100000"/>
            </a:pPr>
            <a:endParaRPr lang="en-US" sz="1000" dirty="0">
              <a:solidFill>
                <a:schemeClr val="tx1">
                  <a:lumMod val="100000"/>
                </a:schemeClr>
              </a:solidFill>
              <a:sym typeface="Trebuchet MS" panose="020B0603020202020204" pitchFamily="34" charset="0"/>
            </a:endParaRPr>
          </a:p>
        </p:txBody>
      </p:sp>
      <p:sp>
        <p:nvSpPr>
          <p:cNvPr id="26" name="Text Placeholder 19">
            <a:extLst>
              <a:ext uri="{FF2B5EF4-FFF2-40B4-BE49-F238E27FC236}">
                <a16:creationId xmlns:a16="http://schemas.microsoft.com/office/drawing/2014/main" id="{90E3FB45-2949-B936-4F06-924D190D1C9C}"/>
              </a:ext>
            </a:extLst>
          </p:cNvPr>
          <p:cNvSpPr txBox="1">
            <a:spLocks/>
          </p:cNvSpPr>
          <p:nvPr/>
        </p:nvSpPr>
        <p:spPr>
          <a:xfrm>
            <a:off x="6098270" y="1583879"/>
            <a:ext cx="2752152" cy="378389"/>
          </a:xfrm>
          <a:prstGeom prst="rect">
            <a:avLst/>
          </a:prstGeom>
          <a:solidFill>
            <a:schemeClr val="accent1"/>
          </a:solidFill>
        </p:spPr>
        <p:txBody>
          <a:bodyPr lIns="0" tIns="0" rIns="0" bIns="0" anchor="ctr">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200" b="1" dirty="0">
                <a:solidFill>
                  <a:schemeClr val="bg1"/>
                </a:solidFill>
              </a:rPr>
              <a:t>Lorem Ipsum</a:t>
            </a:r>
          </a:p>
        </p:txBody>
      </p:sp>
    </p:spTree>
    <p:extLst>
      <p:ext uri="{BB962C8B-B14F-4D97-AF65-F5344CB8AC3E}">
        <p14:creationId xmlns:p14="http://schemas.microsoft.com/office/powerpoint/2010/main" val="705918094"/>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C69935-6C52-4995-8141-7E84ABA9FB88}"/>
              </a:ext>
            </a:extLst>
          </p:cNvPr>
          <p:cNvSpPr>
            <a:spLocks noGrp="1"/>
          </p:cNvSpPr>
          <p:nvPr>
            <p:ph type="title"/>
          </p:nvPr>
        </p:nvSpPr>
        <p:spPr/>
        <p:txBody>
          <a:bodyPr/>
          <a:lstStyle/>
          <a:p>
            <a:r>
              <a:rPr lang="en-US" dirty="0"/>
              <a:t>World Map with Callouts</a:t>
            </a:r>
          </a:p>
        </p:txBody>
      </p:sp>
      <p:sp>
        <p:nvSpPr>
          <p:cNvPr id="3" name="Freeform: Shape 2">
            <a:extLst>
              <a:ext uri="{FF2B5EF4-FFF2-40B4-BE49-F238E27FC236}">
                <a16:creationId xmlns:a16="http://schemas.microsoft.com/office/drawing/2014/main" id="{5F0E7DE1-4A7C-47C2-AAC4-14D036B54ACF}"/>
              </a:ext>
            </a:extLst>
          </p:cNvPr>
          <p:cNvSpPr/>
          <p:nvPr/>
        </p:nvSpPr>
        <p:spPr>
          <a:xfrm>
            <a:off x="5672666" y="2908776"/>
            <a:ext cx="267412" cy="287587"/>
          </a:xfrm>
          <a:custGeom>
            <a:avLst/>
            <a:gdLst>
              <a:gd name="connsiteX0" fmla="*/ 310352 w 316872"/>
              <a:gd name="connsiteY0" fmla="*/ 29557 h 255584"/>
              <a:gd name="connsiteX1" fmla="*/ 316872 w 316872"/>
              <a:gd name="connsiteY1" fmla="*/ 37381 h 255584"/>
              <a:gd name="connsiteX2" fmla="*/ 304267 w 316872"/>
              <a:gd name="connsiteY2" fmla="*/ 40859 h 255584"/>
              <a:gd name="connsiteX3" fmla="*/ 293835 w 316872"/>
              <a:gd name="connsiteY3" fmla="*/ 45640 h 255584"/>
              <a:gd name="connsiteX4" fmla="*/ 268190 w 316872"/>
              <a:gd name="connsiteY4" fmla="*/ 49117 h 255584"/>
              <a:gd name="connsiteX5" fmla="*/ 245152 w 316872"/>
              <a:gd name="connsiteY5" fmla="*/ 54768 h 255584"/>
              <a:gd name="connsiteX6" fmla="*/ 234720 w 316872"/>
              <a:gd name="connsiteY6" fmla="*/ 66939 h 255584"/>
              <a:gd name="connsiteX7" fmla="*/ 242979 w 316872"/>
              <a:gd name="connsiteY7" fmla="*/ 78675 h 255584"/>
              <a:gd name="connsiteX8" fmla="*/ 249064 w 316872"/>
              <a:gd name="connsiteY8" fmla="*/ 92584 h 255584"/>
              <a:gd name="connsiteX9" fmla="*/ 240371 w 316872"/>
              <a:gd name="connsiteY9" fmla="*/ 104320 h 255584"/>
              <a:gd name="connsiteX10" fmla="*/ 243848 w 316872"/>
              <a:gd name="connsiteY10" fmla="*/ 115187 h 255584"/>
              <a:gd name="connsiteX11" fmla="*/ 239936 w 316872"/>
              <a:gd name="connsiteY11" fmla="*/ 125184 h 255584"/>
              <a:gd name="connsiteX12" fmla="*/ 217333 w 316872"/>
              <a:gd name="connsiteY12" fmla="*/ 124315 h 255584"/>
              <a:gd name="connsiteX13" fmla="*/ 230808 w 316872"/>
              <a:gd name="connsiteY13" fmla="*/ 142571 h 255584"/>
              <a:gd name="connsiteX14" fmla="*/ 217333 w 316872"/>
              <a:gd name="connsiteY14" fmla="*/ 149960 h 255584"/>
              <a:gd name="connsiteX15" fmla="*/ 211248 w 316872"/>
              <a:gd name="connsiteY15" fmla="*/ 166477 h 255584"/>
              <a:gd name="connsiteX16" fmla="*/ 216030 w 316872"/>
              <a:gd name="connsiteY16" fmla="*/ 183429 h 255584"/>
              <a:gd name="connsiteX17" fmla="*/ 208206 w 316872"/>
              <a:gd name="connsiteY17" fmla="*/ 191253 h 255584"/>
              <a:gd name="connsiteX18" fmla="*/ 199078 w 316872"/>
              <a:gd name="connsiteY18" fmla="*/ 188645 h 255584"/>
              <a:gd name="connsiteX19" fmla="*/ 181691 w 316872"/>
              <a:gd name="connsiteY19" fmla="*/ 192557 h 255584"/>
              <a:gd name="connsiteX20" fmla="*/ 180821 w 316872"/>
              <a:gd name="connsiteY20" fmla="*/ 199947 h 255584"/>
              <a:gd name="connsiteX21" fmla="*/ 163000 w 316872"/>
              <a:gd name="connsiteY21" fmla="*/ 199947 h 255584"/>
              <a:gd name="connsiteX22" fmla="*/ 153003 w 316872"/>
              <a:gd name="connsiteY22" fmla="*/ 216029 h 255584"/>
              <a:gd name="connsiteX23" fmla="*/ 156480 w 316872"/>
              <a:gd name="connsiteY23" fmla="*/ 239501 h 255584"/>
              <a:gd name="connsiteX24" fmla="*/ 127792 w 316872"/>
              <a:gd name="connsiteY24" fmla="*/ 251237 h 255584"/>
              <a:gd name="connsiteX25" fmla="*/ 110840 w 316872"/>
              <a:gd name="connsiteY25" fmla="*/ 248629 h 255584"/>
              <a:gd name="connsiteX26" fmla="*/ 106928 w 316872"/>
              <a:gd name="connsiteY26" fmla="*/ 254715 h 255584"/>
              <a:gd name="connsiteX27" fmla="*/ 92150 w 316872"/>
              <a:gd name="connsiteY27" fmla="*/ 251237 h 255584"/>
              <a:gd name="connsiteX28" fmla="*/ 69112 w 316872"/>
              <a:gd name="connsiteY28" fmla="*/ 255584 h 255584"/>
              <a:gd name="connsiteX29" fmla="*/ 27384 w 316872"/>
              <a:gd name="connsiteY29" fmla="*/ 241240 h 255584"/>
              <a:gd name="connsiteX30" fmla="*/ 44336 w 316872"/>
              <a:gd name="connsiteY30" fmla="*/ 216029 h 255584"/>
              <a:gd name="connsiteX31" fmla="*/ 39555 w 316872"/>
              <a:gd name="connsiteY31" fmla="*/ 198208 h 255584"/>
              <a:gd name="connsiteX32" fmla="*/ 20864 w 316872"/>
              <a:gd name="connsiteY32" fmla="*/ 193427 h 255584"/>
              <a:gd name="connsiteX33" fmla="*/ 15648 w 316872"/>
              <a:gd name="connsiteY33" fmla="*/ 175605 h 255584"/>
              <a:gd name="connsiteX34" fmla="*/ 3912 w 316872"/>
              <a:gd name="connsiteY34" fmla="*/ 153437 h 255584"/>
              <a:gd name="connsiteX35" fmla="*/ 10867 w 316872"/>
              <a:gd name="connsiteY35" fmla="*/ 138224 h 255584"/>
              <a:gd name="connsiteX36" fmla="*/ 0 w 316872"/>
              <a:gd name="connsiteY36" fmla="*/ 133877 h 255584"/>
              <a:gd name="connsiteX37" fmla="*/ 2173 w 316872"/>
              <a:gd name="connsiteY37" fmla="*/ 113448 h 255584"/>
              <a:gd name="connsiteX38" fmla="*/ 4781 w 316872"/>
              <a:gd name="connsiteY38" fmla="*/ 78675 h 255584"/>
              <a:gd name="connsiteX39" fmla="*/ 30427 w 316872"/>
              <a:gd name="connsiteY39" fmla="*/ 89541 h 255584"/>
              <a:gd name="connsiteX40" fmla="*/ 47379 w 316872"/>
              <a:gd name="connsiteY40" fmla="*/ 85629 h 255584"/>
              <a:gd name="connsiteX41" fmla="*/ 49118 w 316872"/>
              <a:gd name="connsiteY41" fmla="*/ 73024 h 255584"/>
              <a:gd name="connsiteX42" fmla="*/ 66504 w 316872"/>
              <a:gd name="connsiteY42" fmla="*/ 69112 h 255584"/>
              <a:gd name="connsiteX43" fmla="*/ 77805 w 316872"/>
              <a:gd name="connsiteY43" fmla="*/ 60419 h 255584"/>
              <a:gd name="connsiteX44" fmla="*/ 76936 w 316872"/>
              <a:gd name="connsiteY44" fmla="*/ 38251 h 255584"/>
              <a:gd name="connsiteX45" fmla="*/ 95192 w 316872"/>
              <a:gd name="connsiteY45" fmla="*/ 32600 h 255584"/>
              <a:gd name="connsiteX46" fmla="*/ 96496 w 316872"/>
              <a:gd name="connsiteY46" fmla="*/ 23037 h 255584"/>
              <a:gd name="connsiteX47" fmla="*/ 109101 w 316872"/>
              <a:gd name="connsiteY47" fmla="*/ 30427 h 255584"/>
              <a:gd name="connsiteX48" fmla="*/ 116056 w 316872"/>
              <a:gd name="connsiteY48" fmla="*/ 31296 h 255584"/>
              <a:gd name="connsiteX49" fmla="*/ 129096 w 316872"/>
              <a:gd name="connsiteY49" fmla="*/ 31296 h 255584"/>
              <a:gd name="connsiteX50" fmla="*/ 147787 w 316872"/>
              <a:gd name="connsiteY50" fmla="*/ 37381 h 255584"/>
              <a:gd name="connsiteX51" fmla="*/ 155611 w 316872"/>
              <a:gd name="connsiteY51" fmla="*/ 40424 h 255584"/>
              <a:gd name="connsiteX52" fmla="*/ 170390 w 316872"/>
              <a:gd name="connsiteY52" fmla="*/ 31731 h 255584"/>
              <a:gd name="connsiteX53" fmla="*/ 179518 w 316872"/>
              <a:gd name="connsiteY53" fmla="*/ 36947 h 255584"/>
              <a:gd name="connsiteX54" fmla="*/ 183430 w 316872"/>
              <a:gd name="connsiteY54" fmla="*/ 24341 h 255584"/>
              <a:gd name="connsiteX55" fmla="*/ 197339 w 316872"/>
              <a:gd name="connsiteY55" fmla="*/ 24776 h 255584"/>
              <a:gd name="connsiteX56" fmla="*/ 199947 w 316872"/>
              <a:gd name="connsiteY56" fmla="*/ 20864 h 255584"/>
              <a:gd name="connsiteX57" fmla="*/ 199078 w 316872"/>
              <a:gd name="connsiteY57" fmla="*/ 9563 h 255584"/>
              <a:gd name="connsiteX58" fmla="*/ 206467 w 316872"/>
              <a:gd name="connsiteY58" fmla="*/ 0 h 255584"/>
              <a:gd name="connsiteX59" fmla="*/ 220811 w 316872"/>
              <a:gd name="connsiteY59" fmla="*/ 6085 h 255584"/>
              <a:gd name="connsiteX60" fmla="*/ 220376 w 316872"/>
              <a:gd name="connsiteY60" fmla="*/ 14779 h 255584"/>
              <a:gd name="connsiteX61" fmla="*/ 227766 w 316872"/>
              <a:gd name="connsiteY61" fmla="*/ 16083 h 255584"/>
              <a:gd name="connsiteX62" fmla="*/ 231678 w 316872"/>
              <a:gd name="connsiteY62" fmla="*/ 39555 h 255584"/>
              <a:gd name="connsiteX63" fmla="*/ 243413 w 316872"/>
              <a:gd name="connsiteY63" fmla="*/ 48683 h 255584"/>
              <a:gd name="connsiteX64" fmla="*/ 249933 w 316872"/>
              <a:gd name="connsiteY64" fmla="*/ 42597 h 255584"/>
              <a:gd name="connsiteX65" fmla="*/ 259496 w 316872"/>
              <a:gd name="connsiteY65" fmla="*/ 39989 h 255584"/>
              <a:gd name="connsiteX66" fmla="*/ 270363 w 316872"/>
              <a:gd name="connsiteY66" fmla="*/ 27384 h 255584"/>
              <a:gd name="connsiteX67" fmla="*/ 286880 w 316872"/>
              <a:gd name="connsiteY67" fmla="*/ 29557 h 255584"/>
              <a:gd name="connsiteX68" fmla="*/ 310352 w 316872"/>
              <a:gd name="connsiteY68" fmla="*/ 29557 h 255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16872" h="255584">
                <a:moveTo>
                  <a:pt x="310352" y="29557"/>
                </a:moveTo>
                <a:lnTo>
                  <a:pt x="316872" y="37381"/>
                </a:lnTo>
                <a:lnTo>
                  <a:pt x="304267" y="40859"/>
                </a:lnTo>
                <a:lnTo>
                  <a:pt x="293835" y="45640"/>
                </a:lnTo>
                <a:lnTo>
                  <a:pt x="268190" y="49117"/>
                </a:lnTo>
                <a:lnTo>
                  <a:pt x="245152" y="54768"/>
                </a:lnTo>
                <a:lnTo>
                  <a:pt x="234720" y="66939"/>
                </a:lnTo>
                <a:lnTo>
                  <a:pt x="242979" y="78675"/>
                </a:lnTo>
                <a:lnTo>
                  <a:pt x="249064" y="92584"/>
                </a:lnTo>
                <a:lnTo>
                  <a:pt x="240371" y="104320"/>
                </a:lnTo>
                <a:lnTo>
                  <a:pt x="243848" y="115187"/>
                </a:lnTo>
                <a:lnTo>
                  <a:pt x="239936" y="125184"/>
                </a:lnTo>
                <a:lnTo>
                  <a:pt x="217333" y="124315"/>
                </a:lnTo>
                <a:lnTo>
                  <a:pt x="230808" y="142571"/>
                </a:lnTo>
                <a:lnTo>
                  <a:pt x="217333" y="149960"/>
                </a:lnTo>
                <a:lnTo>
                  <a:pt x="211248" y="166477"/>
                </a:lnTo>
                <a:lnTo>
                  <a:pt x="216030" y="183429"/>
                </a:lnTo>
                <a:lnTo>
                  <a:pt x="208206" y="191253"/>
                </a:lnTo>
                <a:lnTo>
                  <a:pt x="199078" y="188645"/>
                </a:lnTo>
                <a:lnTo>
                  <a:pt x="181691" y="192557"/>
                </a:lnTo>
                <a:lnTo>
                  <a:pt x="180821" y="199947"/>
                </a:lnTo>
                <a:lnTo>
                  <a:pt x="163000" y="199947"/>
                </a:lnTo>
                <a:lnTo>
                  <a:pt x="153003" y="216029"/>
                </a:lnTo>
                <a:lnTo>
                  <a:pt x="156480" y="239501"/>
                </a:lnTo>
                <a:lnTo>
                  <a:pt x="127792" y="251237"/>
                </a:lnTo>
                <a:lnTo>
                  <a:pt x="110840" y="248629"/>
                </a:lnTo>
                <a:lnTo>
                  <a:pt x="106928" y="254715"/>
                </a:lnTo>
                <a:lnTo>
                  <a:pt x="92150" y="251237"/>
                </a:lnTo>
                <a:lnTo>
                  <a:pt x="69112" y="255584"/>
                </a:lnTo>
                <a:lnTo>
                  <a:pt x="27384" y="241240"/>
                </a:lnTo>
                <a:lnTo>
                  <a:pt x="44336" y="216029"/>
                </a:lnTo>
                <a:lnTo>
                  <a:pt x="39555" y="198208"/>
                </a:lnTo>
                <a:lnTo>
                  <a:pt x="20864" y="193427"/>
                </a:lnTo>
                <a:lnTo>
                  <a:pt x="15648" y="175605"/>
                </a:lnTo>
                <a:lnTo>
                  <a:pt x="3912" y="153437"/>
                </a:lnTo>
                <a:lnTo>
                  <a:pt x="10867" y="138224"/>
                </a:lnTo>
                <a:lnTo>
                  <a:pt x="0" y="133877"/>
                </a:lnTo>
                <a:lnTo>
                  <a:pt x="2173" y="113448"/>
                </a:lnTo>
                <a:lnTo>
                  <a:pt x="4781" y="78675"/>
                </a:lnTo>
                <a:lnTo>
                  <a:pt x="30427" y="89541"/>
                </a:lnTo>
                <a:lnTo>
                  <a:pt x="47379" y="85629"/>
                </a:lnTo>
                <a:lnTo>
                  <a:pt x="49118" y="73024"/>
                </a:lnTo>
                <a:lnTo>
                  <a:pt x="66504" y="69112"/>
                </a:lnTo>
                <a:lnTo>
                  <a:pt x="77805" y="60419"/>
                </a:lnTo>
                <a:lnTo>
                  <a:pt x="76936" y="38251"/>
                </a:lnTo>
                <a:lnTo>
                  <a:pt x="95192" y="32600"/>
                </a:lnTo>
                <a:lnTo>
                  <a:pt x="96496" y="23037"/>
                </a:lnTo>
                <a:lnTo>
                  <a:pt x="109101" y="30427"/>
                </a:lnTo>
                <a:lnTo>
                  <a:pt x="116056" y="31296"/>
                </a:lnTo>
                <a:lnTo>
                  <a:pt x="129096" y="31296"/>
                </a:lnTo>
                <a:lnTo>
                  <a:pt x="147787" y="37381"/>
                </a:lnTo>
                <a:lnTo>
                  <a:pt x="155611" y="40424"/>
                </a:lnTo>
                <a:lnTo>
                  <a:pt x="170390" y="31731"/>
                </a:lnTo>
                <a:lnTo>
                  <a:pt x="179518" y="36947"/>
                </a:lnTo>
                <a:lnTo>
                  <a:pt x="183430" y="24341"/>
                </a:lnTo>
                <a:lnTo>
                  <a:pt x="197339" y="24776"/>
                </a:lnTo>
                <a:lnTo>
                  <a:pt x="199947" y="20864"/>
                </a:lnTo>
                <a:lnTo>
                  <a:pt x="199078" y="9563"/>
                </a:lnTo>
                <a:lnTo>
                  <a:pt x="206467" y="0"/>
                </a:lnTo>
                <a:lnTo>
                  <a:pt x="220811" y="6085"/>
                </a:lnTo>
                <a:lnTo>
                  <a:pt x="220376" y="14779"/>
                </a:lnTo>
                <a:lnTo>
                  <a:pt x="227766" y="16083"/>
                </a:lnTo>
                <a:lnTo>
                  <a:pt x="231678" y="39555"/>
                </a:lnTo>
                <a:lnTo>
                  <a:pt x="243413" y="48683"/>
                </a:lnTo>
                <a:lnTo>
                  <a:pt x="249933" y="42597"/>
                </a:lnTo>
                <a:lnTo>
                  <a:pt x="259496" y="39989"/>
                </a:lnTo>
                <a:lnTo>
                  <a:pt x="270363" y="27384"/>
                </a:lnTo>
                <a:lnTo>
                  <a:pt x="286880" y="29557"/>
                </a:lnTo>
                <a:lnTo>
                  <a:pt x="310352" y="29557"/>
                </a:lnTo>
                <a:close/>
              </a:path>
            </a:pathLst>
          </a:custGeom>
          <a:solidFill>
            <a:schemeClr val="tx2"/>
          </a:solidFill>
          <a:ln w="869" cap="rnd">
            <a:noFill/>
            <a:prstDash val="solid"/>
            <a:round/>
          </a:ln>
        </p:spPr>
        <p:txBody>
          <a:bodyPr rtlCol="0" anchor="ctr"/>
          <a:lstStyle/>
          <a:p>
            <a:endParaRPr lang="en-PH" sz="1200" dirty="0"/>
          </a:p>
        </p:txBody>
      </p:sp>
      <p:sp>
        <p:nvSpPr>
          <p:cNvPr id="4" name="Freeform: Shape 3">
            <a:extLst>
              <a:ext uri="{FF2B5EF4-FFF2-40B4-BE49-F238E27FC236}">
                <a16:creationId xmlns:a16="http://schemas.microsoft.com/office/drawing/2014/main" id="{C4BD6493-C55A-42DF-9470-3F74F524F623}"/>
              </a:ext>
            </a:extLst>
          </p:cNvPr>
          <p:cNvSpPr/>
          <p:nvPr/>
        </p:nvSpPr>
        <p:spPr>
          <a:xfrm>
            <a:off x="4718566" y="4301229"/>
            <a:ext cx="258609" cy="378559"/>
          </a:xfrm>
          <a:custGeom>
            <a:avLst/>
            <a:gdLst>
              <a:gd name="connsiteX0" fmla="*/ 302963 w 306440"/>
              <a:gd name="connsiteY0" fmla="*/ 141267 h 336432"/>
              <a:gd name="connsiteX1" fmla="*/ 305571 w 306440"/>
              <a:gd name="connsiteY1" fmla="*/ 149960 h 336432"/>
              <a:gd name="connsiteX2" fmla="*/ 302528 w 306440"/>
              <a:gd name="connsiteY2" fmla="*/ 163435 h 336432"/>
              <a:gd name="connsiteX3" fmla="*/ 306440 w 306440"/>
              <a:gd name="connsiteY3" fmla="*/ 176475 h 336432"/>
              <a:gd name="connsiteX4" fmla="*/ 302528 w 306440"/>
              <a:gd name="connsiteY4" fmla="*/ 186907 h 336432"/>
              <a:gd name="connsiteX5" fmla="*/ 304267 w 306440"/>
              <a:gd name="connsiteY5" fmla="*/ 196469 h 336432"/>
              <a:gd name="connsiteX6" fmla="*/ 253411 w 306440"/>
              <a:gd name="connsiteY6" fmla="*/ 196035 h 336432"/>
              <a:gd name="connsiteX7" fmla="*/ 249933 w 306440"/>
              <a:gd name="connsiteY7" fmla="*/ 285141 h 336432"/>
              <a:gd name="connsiteX8" fmla="*/ 265581 w 306440"/>
              <a:gd name="connsiteY8" fmla="*/ 307744 h 336432"/>
              <a:gd name="connsiteX9" fmla="*/ 281229 w 306440"/>
              <a:gd name="connsiteY9" fmla="*/ 325131 h 336432"/>
              <a:gd name="connsiteX10" fmla="*/ 236024 w 306440"/>
              <a:gd name="connsiteY10" fmla="*/ 336432 h 336432"/>
              <a:gd name="connsiteX11" fmla="*/ 177344 w 306440"/>
              <a:gd name="connsiteY11" fmla="*/ 332520 h 336432"/>
              <a:gd name="connsiteX12" fmla="*/ 160827 w 306440"/>
              <a:gd name="connsiteY12" fmla="*/ 319480 h 336432"/>
              <a:gd name="connsiteX13" fmla="*/ 62158 w 306440"/>
              <a:gd name="connsiteY13" fmla="*/ 320350 h 336432"/>
              <a:gd name="connsiteX14" fmla="*/ 58680 w 306440"/>
              <a:gd name="connsiteY14" fmla="*/ 322523 h 336432"/>
              <a:gd name="connsiteX15" fmla="*/ 44336 w 306440"/>
              <a:gd name="connsiteY15" fmla="*/ 309917 h 336432"/>
              <a:gd name="connsiteX16" fmla="*/ 28688 w 306440"/>
              <a:gd name="connsiteY16" fmla="*/ 309048 h 336432"/>
              <a:gd name="connsiteX17" fmla="*/ 13909 w 306440"/>
              <a:gd name="connsiteY17" fmla="*/ 313830 h 336432"/>
              <a:gd name="connsiteX18" fmla="*/ 2173 w 306440"/>
              <a:gd name="connsiteY18" fmla="*/ 319046 h 336432"/>
              <a:gd name="connsiteX19" fmla="*/ 0 w 306440"/>
              <a:gd name="connsiteY19" fmla="*/ 301659 h 336432"/>
              <a:gd name="connsiteX20" fmla="*/ 3912 w 306440"/>
              <a:gd name="connsiteY20" fmla="*/ 276883 h 336432"/>
              <a:gd name="connsiteX21" fmla="*/ 12605 w 306440"/>
              <a:gd name="connsiteY21" fmla="*/ 251237 h 336432"/>
              <a:gd name="connsiteX22" fmla="*/ 13909 w 306440"/>
              <a:gd name="connsiteY22" fmla="*/ 239501 h 336432"/>
              <a:gd name="connsiteX23" fmla="*/ 22168 w 306440"/>
              <a:gd name="connsiteY23" fmla="*/ 214291 h 336432"/>
              <a:gd name="connsiteX24" fmla="*/ 28253 w 306440"/>
              <a:gd name="connsiteY24" fmla="*/ 202989 h 336432"/>
              <a:gd name="connsiteX25" fmla="*/ 42598 w 306440"/>
              <a:gd name="connsiteY25" fmla="*/ 184733 h 336432"/>
              <a:gd name="connsiteX26" fmla="*/ 50856 w 306440"/>
              <a:gd name="connsiteY26" fmla="*/ 172128 h 336432"/>
              <a:gd name="connsiteX27" fmla="*/ 53464 w 306440"/>
              <a:gd name="connsiteY27" fmla="*/ 151699 h 336432"/>
              <a:gd name="connsiteX28" fmla="*/ 52160 w 306440"/>
              <a:gd name="connsiteY28" fmla="*/ 135616 h 336432"/>
              <a:gd name="connsiteX29" fmla="*/ 45205 w 306440"/>
              <a:gd name="connsiteY29" fmla="*/ 125619 h 336432"/>
              <a:gd name="connsiteX30" fmla="*/ 38685 w 306440"/>
              <a:gd name="connsiteY30" fmla="*/ 108667 h 336432"/>
              <a:gd name="connsiteX31" fmla="*/ 33035 w 306440"/>
              <a:gd name="connsiteY31" fmla="*/ 92149 h 336432"/>
              <a:gd name="connsiteX32" fmla="*/ 34339 w 306440"/>
              <a:gd name="connsiteY32" fmla="*/ 86064 h 336432"/>
              <a:gd name="connsiteX33" fmla="*/ 41728 w 306440"/>
              <a:gd name="connsiteY33" fmla="*/ 75197 h 336432"/>
              <a:gd name="connsiteX34" fmla="*/ 34773 w 306440"/>
              <a:gd name="connsiteY34" fmla="*/ 48248 h 336432"/>
              <a:gd name="connsiteX35" fmla="*/ 29558 w 306440"/>
              <a:gd name="connsiteY35" fmla="*/ 29557 h 336432"/>
              <a:gd name="connsiteX36" fmla="*/ 17387 w 306440"/>
              <a:gd name="connsiteY36" fmla="*/ 11736 h 336432"/>
              <a:gd name="connsiteX37" fmla="*/ 19995 w 306440"/>
              <a:gd name="connsiteY37" fmla="*/ 6520 h 336432"/>
              <a:gd name="connsiteX38" fmla="*/ 29992 w 306440"/>
              <a:gd name="connsiteY38" fmla="*/ 2608 h 336432"/>
              <a:gd name="connsiteX39" fmla="*/ 37381 w 306440"/>
              <a:gd name="connsiteY39" fmla="*/ 3043 h 336432"/>
              <a:gd name="connsiteX40" fmla="*/ 46075 w 306440"/>
              <a:gd name="connsiteY40" fmla="*/ 0 h 336432"/>
              <a:gd name="connsiteX41" fmla="*/ 118664 w 306440"/>
              <a:gd name="connsiteY41" fmla="*/ 435 h 336432"/>
              <a:gd name="connsiteX42" fmla="*/ 124315 w 306440"/>
              <a:gd name="connsiteY42" fmla="*/ 20864 h 336432"/>
              <a:gd name="connsiteX43" fmla="*/ 131269 w 306440"/>
              <a:gd name="connsiteY43" fmla="*/ 37816 h 336432"/>
              <a:gd name="connsiteX44" fmla="*/ 136920 w 306440"/>
              <a:gd name="connsiteY44" fmla="*/ 46944 h 336432"/>
              <a:gd name="connsiteX45" fmla="*/ 146048 w 306440"/>
              <a:gd name="connsiteY45" fmla="*/ 61288 h 336432"/>
              <a:gd name="connsiteX46" fmla="*/ 162565 w 306440"/>
              <a:gd name="connsiteY46" fmla="*/ 59115 h 336432"/>
              <a:gd name="connsiteX47" fmla="*/ 170389 w 306440"/>
              <a:gd name="connsiteY47" fmla="*/ 55203 h 336432"/>
              <a:gd name="connsiteX48" fmla="*/ 183864 w 306440"/>
              <a:gd name="connsiteY48" fmla="*/ 59115 h 336432"/>
              <a:gd name="connsiteX49" fmla="*/ 187776 w 306440"/>
              <a:gd name="connsiteY49" fmla="*/ 52160 h 336432"/>
              <a:gd name="connsiteX50" fmla="*/ 194296 w 306440"/>
              <a:gd name="connsiteY50" fmla="*/ 36077 h 336432"/>
              <a:gd name="connsiteX51" fmla="*/ 209509 w 306440"/>
              <a:gd name="connsiteY51" fmla="*/ 34773 h 336432"/>
              <a:gd name="connsiteX52" fmla="*/ 210813 w 306440"/>
              <a:gd name="connsiteY52" fmla="*/ 29992 h 336432"/>
              <a:gd name="connsiteX53" fmla="*/ 223419 w 306440"/>
              <a:gd name="connsiteY53" fmla="*/ 29992 h 336432"/>
              <a:gd name="connsiteX54" fmla="*/ 221246 w 306440"/>
              <a:gd name="connsiteY54" fmla="*/ 39989 h 336432"/>
              <a:gd name="connsiteX55" fmla="*/ 250803 w 306440"/>
              <a:gd name="connsiteY55" fmla="*/ 39555 h 336432"/>
              <a:gd name="connsiteX56" fmla="*/ 251238 w 306440"/>
              <a:gd name="connsiteY56" fmla="*/ 57376 h 336432"/>
              <a:gd name="connsiteX57" fmla="*/ 256019 w 306440"/>
              <a:gd name="connsiteY57" fmla="*/ 67808 h 336432"/>
              <a:gd name="connsiteX58" fmla="*/ 252107 w 306440"/>
              <a:gd name="connsiteY58" fmla="*/ 84760 h 336432"/>
              <a:gd name="connsiteX59" fmla="*/ 253846 w 306440"/>
              <a:gd name="connsiteY59" fmla="*/ 102147 h 336432"/>
              <a:gd name="connsiteX60" fmla="*/ 261669 w 306440"/>
              <a:gd name="connsiteY60" fmla="*/ 112579 h 336432"/>
              <a:gd name="connsiteX61" fmla="*/ 259931 w 306440"/>
              <a:gd name="connsiteY61" fmla="*/ 145613 h 336432"/>
              <a:gd name="connsiteX62" fmla="*/ 266016 w 306440"/>
              <a:gd name="connsiteY62" fmla="*/ 143006 h 336432"/>
              <a:gd name="connsiteX63" fmla="*/ 276448 w 306440"/>
              <a:gd name="connsiteY63" fmla="*/ 143875 h 336432"/>
              <a:gd name="connsiteX64" fmla="*/ 291661 w 306440"/>
              <a:gd name="connsiteY64" fmla="*/ 139528 h 336432"/>
              <a:gd name="connsiteX65" fmla="*/ 302963 w 306440"/>
              <a:gd name="connsiteY65" fmla="*/ 141267 h 336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06440" h="336432">
                <a:moveTo>
                  <a:pt x="302963" y="141267"/>
                </a:moveTo>
                <a:lnTo>
                  <a:pt x="305571" y="149960"/>
                </a:lnTo>
                <a:lnTo>
                  <a:pt x="302528" y="163435"/>
                </a:lnTo>
                <a:lnTo>
                  <a:pt x="306440" y="176475"/>
                </a:lnTo>
                <a:lnTo>
                  <a:pt x="302528" y="186907"/>
                </a:lnTo>
                <a:lnTo>
                  <a:pt x="304267" y="196469"/>
                </a:lnTo>
                <a:lnTo>
                  <a:pt x="253411" y="196035"/>
                </a:lnTo>
                <a:lnTo>
                  <a:pt x="249933" y="285141"/>
                </a:lnTo>
                <a:lnTo>
                  <a:pt x="265581" y="307744"/>
                </a:lnTo>
                <a:lnTo>
                  <a:pt x="281229" y="325131"/>
                </a:lnTo>
                <a:lnTo>
                  <a:pt x="236024" y="336432"/>
                </a:lnTo>
                <a:lnTo>
                  <a:pt x="177344" y="332520"/>
                </a:lnTo>
                <a:lnTo>
                  <a:pt x="160827" y="319480"/>
                </a:lnTo>
                <a:lnTo>
                  <a:pt x="62158" y="320350"/>
                </a:lnTo>
                <a:lnTo>
                  <a:pt x="58680" y="322523"/>
                </a:lnTo>
                <a:lnTo>
                  <a:pt x="44336" y="309917"/>
                </a:lnTo>
                <a:lnTo>
                  <a:pt x="28688" y="309048"/>
                </a:lnTo>
                <a:lnTo>
                  <a:pt x="13909" y="313830"/>
                </a:lnTo>
                <a:lnTo>
                  <a:pt x="2173" y="319046"/>
                </a:lnTo>
                <a:lnTo>
                  <a:pt x="0" y="301659"/>
                </a:lnTo>
                <a:lnTo>
                  <a:pt x="3912" y="276883"/>
                </a:lnTo>
                <a:lnTo>
                  <a:pt x="12605" y="251237"/>
                </a:lnTo>
                <a:lnTo>
                  <a:pt x="13909" y="239501"/>
                </a:lnTo>
                <a:lnTo>
                  <a:pt x="22168" y="214291"/>
                </a:lnTo>
                <a:lnTo>
                  <a:pt x="28253" y="202989"/>
                </a:lnTo>
                <a:lnTo>
                  <a:pt x="42598" y="184733"/>
                </a:lnTo>
                <a:lnTo>
                  <a:pt x="50856" y="172128"/>
                </a:lnTo>
                <a:lnTo>
                  <a:pt x="53464" y="151699"/>
                </a:lnTo>
                <a:lnTo>
                  <a:pt x="52160" y="135616"/>
                </a:lnTo>
                <a:lnTo>
                  <a:pt x="45205" y="125619"/>
                </a:lnTo>
                <a:lnTo>
                  <a:pt x="38685" y="108667"/>
                </a:lnTo>
                <a:lnTo>
                  <a:pt x="33035" y="92149"/>
                </a:lnTo>
                <a:lnTo>
                  <a:pt x="34339" y="86064"/>
                </a:lnTo>
                <a:lnTo>
                  <a:pt x="41728" y="75197"/>
                </a:lnTo>
                <a:lnTo>
                  <a:pt x="34773" y="48248"/>
                </a:lnTo>
                <a:lnTo>
                  <a:pt x="29558" y="29557"/>
                </a:lnTo>
                <a:lnTo>
                  <a:pt x="17387" y="11736"/>
                </a:lnTo>
                <a:lnTo>
                  <a:pt x="19995" y="6520"/>
                </a:lnTo>
                <a:lnTo>
                  <a:pt x="29992" y="2608"/>
                </a:lnTo>
                <a:lnTo>
                  <a:pt x="37381" y="3043"/>
                </a:lnTo>
                <a:lnTo>
                  <a:pt x="46075" y="0"/>
                </a:lnTo>
                <a:lnTo>
                  <a:pt x="118664" y="435"/>
                </a:lnTo>
                <a:lnTo>
                  <a:pt x="124315" y="20864"/>
                </a:lnTo>
                <a:lnTo>
                  <a:pt x="131269" y="37816"/>
                </a:lnTo>
                <a:lnTo>
                  <a:pt x="136920" y="46944"/>
                </a:lnTo>
                <a:lnTo>
                  <a:pt x="146048" y="61288"/>
                </a:lnTo>
                <a:lnTo>
                  <a:pt x="162565" y="59115"/>
                </a:lnTo>
                <a:lnTo>
                  <a:pt x="170389" y="55203"/>
                </a:lnTo>
                <a:lnTo>
                  <a:pt x="183864" y="59115"/>
                </a:lnTo>
                <a:lnTo>
                  <a:pt x="187776" y="52160"/>
                </a:lnTo>
                <a:lnTo>
                  <a:pt x="194296" y="36077"/>
                </a:lnTo>
                <a:lnTo>
                  <a:pt x="209509" y="34773"/>
                </a:lnTo>
                <a:lnTo>
                  <a:pt x="210813" y="29992"/>
                </a:lnTo>
                <a:lnTo>
                  <a:pt x="223419" y="29992"/>
                </a:lnTo>
                <a:lnTo>
                  <a:pt x="221246" y="39989"/>
                </a:lnTo>
                <a:lnTo>
                  <a:pt x="250803" y="39555"/>
                </a:lnTo>
                <a:lnTo>
                  <a:pt x="251238" y="57376"/>
                </a:lnTo>
                <a:lnTo>
                  <a:pt x="256019" y="67808"/>
                </a:lnTo>
                <a:lnTo>
                  <a:pt x="252107" y="84760"/>
                </a:lnTo>
                <a:lnTo>
                  <a:pt x="253846" y="102147"/>
                </a:lnTo>
                <a:lnTo>
                  <a:pt x="261669" y="112579"/>
                </a:lnTo>
                <a:lnTo>
                  <a:pt x="259931" y="145613"/>
                </a:lnTo>
                <a:lnTo>
                  <a:pt x="266016" y="143006"/>
                </a:lnTo>
                <a:lnTo>
                  <a:pt x="276448" y="143875"/>
                </a:lnTo>
                <a:lnTo>
                  <a:pt x="291661" y="139528"/>
                </a:lnTo>
                <a:lnTo>
                  <a:pt x="302963" y="141267"/>
                </a:lnTo>
                <a:close/>
              </a:path>
            </a:pathLst>
          </a:custGeom>
          <a:solidFill>
            <a:schemeClr val="tx2"/>
          </a:solidFill>
          <a:ln w="869" cap="rnd">
            <a:noFill/>
            <a:prstDash val="solid"/>
            <a:round/>
          </a:ln>
        </p:spPr>
        <p:txBody>
          <a:bodyPr rtlCol="0" anchor="ctr"/>
          <a:lstStyle/>
          <a:p>
            <a:endParaRPr lang="en-PH" sz="1200" dirty="0"/>
          </a:p>
        </p:txBody>
      </p:sp>
      <p:sp>
        <p:nvSpPr>
          <p:cNvPr id="5" name="Freeform: Shape 4">
            <a:extLst>
              <a:ext uri="{FF2B5EF4-FFF2-40B4-BE49-F238E27FC236}">
                <a16:creationId xmlns:a16="http://schemas.microsoft.com/office/drawing/2014/main" id="{00ED80EC-01A8-4BB6-87C4-C0043D9CE86A}"/>
              </a:ext>
            </a:extLst>
          </p:cNvPr>
          <p:cNvSpPr/>
          <p:nvPr/>
        </p:nvSpPr>
        <p:spPr>
          <a:xfrm>
            <a:off x="4727002" y="4256232"/>
            <a:ext cx="22376" cy="42552"/>
          </a:xfrm>
          <a:custGeom>
            <a:avLst/>
            <a:gdLst>
              <a:gd name="connsiteX0" fmla="*/ 6520 w 26514"/>
              <a:gd name="connsiteY0" fmla="*/ 37816 h 37816"/>
              <a:gd name="connsiteX1" fmla="*/ 0 w 26514"/>
              <a:gd name="connsiteY1" fmla="*/ 16952 h 37816"/>
              <a:gd name="connsiteX2" fmla="*/ 9997 w 26514"/>
              <a:gd name="connsiteY2" fmla="*/ 4781 h 37816"/>
              <a:gd name="connsiteX3" fmla="*/ 17387 w 26514"/>
              <a:gd name="connsiteY3" fmla="*/ 0 h 37816"/>
              <a:gd name="connsiteX4" fmla="*/ 26515 w 26514"/>
              <a:gd name="connsiteY4" fmla="*/ 9563 h 37816"/>
              <a:gd name="connsiteX5" fmla="*/ 17821 w 26514"/>
              <a:gd name="connsiteY5" fmla="*/ 15648 h 37816"/>
              <a:gd name="connsiteX6" fmla="*/ 13475 w 26514"/>
              <a:gd name="connsiteY6" fmla="*/ 22603 h 37816"/>
              <a:gd name="connsiteX7" fmla="*/ 12605 w 26514"/>
              <a:gd name="connsiteY7" fmla="*/ 34773 h 37816"/>
              <a:gd name="connsiteX8" fmla="*/ 6520 w 26514"/>
              <a:gd name="connsiteY8" fmla="*/ 37816 h 3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14" h="37816">
                <a:moveTo>
                  <a:pt x="6520" y="37816"/>
                </a:moveTo>
                <a:lnTo>
                  <a:pt x="0" y="16952"/>
                </a:lnTo>
                <a:lnTo>
                  <a:pt x="9997" y="4781"/>
                </a:lnTo>
                <a:lnTo>
                  <a:pt x="17387" y="0"/>
                </a:lnTo>
                <a:lnTo>
                  <a:pt x="26515" y="9563"/>
                </a:lnTo>
                <a:lnTo>
                  <a:pt x="17821" y="15648"/>
                </a:lnTo>
                <a:lnTo>
                  <a:pt x="13475" y="22603"/>
                </a:lnTo>
                <a:lnTo>
                  <a:pt x="12605" y="34773"/>
                </a:lnTo>
                <a:lnTo>
                  <a:pt x="6520" y="37816"/>
                </a:lnTo>
                <a:close/>
              </a:path>
            </a:pathLst>
          </a:custGeom>
          <a:solidFill>
            <a:schemeClr val="tx2"/>
          </a:solidFill>
          <a:ln w="869" cap="rnd">
            <a:noFill/>
            <a:prstDash val="solid"/>
            <a:round/>
          </a:ln>
        </p:spPr>
        <p:txBody>
          <a:bodyPr rtlCol="0" anchor="ctr"/>
          <a:lstStyle/>
          <a:p>
            <a:endParaRPr lang="en-PH" sz="1200" dirty="0"/>
          </a:p>
        </p:txBody>
      </p:sp>
      <p:sp>
        <p:nvSpPr>
          <p:cNvPr id="6" name="Freeform: Shape 5">
            <a:extLst>
              <a:ext uri="{FF2B5EF4-FFF2-40B4-BE49-F238E27FC236}">
                <a16:creationId xmlns:a16="http://schemas.microsoft.com/office/drawing/2014/main" id="{2EA81CDC-797F-4125-8204-2D2E5D786799}"/>
              </a:ext>
            </a:extLst>
          </p:cNvPr>
          <p:cNvSpPr/>
          <p:nvPr/>
        </p:nvSpPr>
        <p:spPr>
          <a:xfrm>
            <a:off x="4845486" y="2777699"/>
            <a:ext cx="35581" cy="95373"/>
          </a:xfrm>
          <a:custGeom>
            <a:avLst/>
            <a:gdLst>
              <a:gd name="connsiteX0" fmla="*/ 8259 w 42162"/>
              <a:gd name="connsiteY0" fmla="*/ 0 h 84760"/>
              <a:gd name="connsiteX1" fmla="*/ 9998 w 42162"/>
              <a:gd name="connsiteY1" fmla="*/ 5216 h 84760"/>
              <a:gd name="connsiteX2" fmla="*/ 16083 w 42162"/>
              <a:gd name="connsiteY2" fmla="*/ 2608 h 84760"/>
              <a:gd name="connsiteX3" fmla="*/ 21299 w 42162"/>
              <a:gd name="connsiteY3" fmla="*/ 9997 h 84760"/>
              <a:gd name="connsiteX4" fmla="*/ 26950 w 42162"/>
              <a:gd name="connsiteY4" fmla="*/ 13040 h 84760"/>
              <a:gd name="connsiteX5" fmla="*/ 29558 w 42162"/>
              <a:gd name="connsiteY5" fmla="*/ 23037 h 84760"/>
              <a:gd name="connsiteX6" fmla="*/ 27384 w 42162"/>
              <a:gd name="connsiteY6" fmla="*/ 32600 h 84760"/>
              <a:gd name="connsiteX7" fmla="*/ 31731 w 42162"/>
              <a:gd name="connsiteY7" fmla="*/ 44336 h 84760"/>
              <a:gd name="connsiteX8" fmla="*/ 41728 w 42162"/>
              <a:gd name="connsiteY8" fmla="*/ 50856 h 84760"/>
              <a:gd name="connsiteX9" fmla="*/ 42163 w 42162"/>
              <a:gd name="connsiteY9" fmla="*/ 58245 h 84760"/>
              <a:gd name="connsiteX10" fmla="*/ 34773 w 42162"/>
              <a:gd name="connsiteY10" fmla="*/ 62157 h 84760"/>
              <a:gd name="connsiteX11" fmla="*/ 34339 w 42162"/>
              <a:gd name="connsiteY11" fmla="*/ 71285 h 84760"/>
              <a:gd name="connsiteX12" fmla="*/ 24776 w 42162"/>
              <a:gd name="connsiteY12" fmla="*/ 84760 h 84760"/>
              <a:gd name="connsiteX13" fmla="*/ 20864 w 42162"/>
              <a:gd name="connsiteY13" fmla="*/ 83021 h 84760"/>
              <a:gd name="connsiteX14" fmla="*/ 19995 w 42162"/>
              <a:gd name="connsiteY14" fmla="*/ 76936 h 84760"/>
              <a:gd name="connsiteX15" fmla="*/ 6520 w 42162"/>
              <a:gd name="connsiteY15" fmla="*/ 67373 h 84760"/>
              <a:gd name="connsiteX16" fmla="*/ 3478 w 42162"/>
              <a:gd name="connsiteY16" fmla="*/ 54333 h 84760"/>
              <a:gd name="connsiteX17" fmla="*/ 3912 w 42162"/>
              <a:gd name="connsiteY17" fmla="*/ 35208 h 84760"/>
              <a:gd name="connsiteX18" fmla="*/ 6085 w 42162"/>
              <a:gd name="connsiteY18" fmla="*/ 26949 h 84760"/>
              <a:gd name="connsiteX19" fmla="*/ 2173 w 42162"/>
              <a:gd name="connsiteY19" fmla="*/ 22603 h 84760"/>
              <a:gd name="connsiteX20" fmla="*/ 0 w 42162"/>
              <a:gd name="connsiteY20" fmla="*/ 13475 h 84760"/>
              <a:gd name="connsiteX21" fmla="*/ 8259 w 42162"/>
              <a:gd name="connsiteY21" fmla="*/ 0 h 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162" h="84760">
                <a:moveTo>
                  <a:pt x="8259" y="0"/>
                </a:moveTo>
                <a:lnTo>
                  <a:pt x="9998" y="5216"/>
                </a:lnTo>
                <a:lnTo>
                  <a:pt x="16083" y="2608"/>
                </a:lnTo>
                <a:lnTo>
                  <a:pt x="21299" y="9997"/>
                </a:lnTo>
                <a:lnTo>
                  <a:pt x="26950" y="13040"/>
                </a:lnTo>
                <a:lnTo>
                  <a:pt x="29558" y="23037"/>
                </a:lnTo>
                <a:lnTo>
                  <a:pt x="27384" y="32600"/>
                </a:lnTo>
                <a:lnTo>
                  <a:pt x="31731" y="44336"/>
                </a:lnTo>
                <a:lnTo>
                  <a:pt x="41728" y="50856"/>
                </a:lnTo>
                <a:lnTo>
                  <a:pt x="42163" y="58245"/>
                </a:lnTo>
                <a:lnTo>
                  <a:pt x="34773" y="62157"/>
                </a:lnTo>
                <a:lnTo>
                  <a:pt x="34339" y="71285"/>
                </a:lnTo>
                <a:lnTo>
                  <a:pt x="24776" y="84760"/>
                </a:lnTo>
                <a:lnTo>
                  <a:pt x="20864" y="83021"/>
                </a:lnTo>
                <a:lnTo>
                  <a:pt x="19995" y="76936"/>
                </a:lnTo>
                <a:lnTo>
                  <a:pt x="6520" y="67373"/>
                </a:lnTo>
                <a:lnTo>
                  <a:pt x="3478" y="54333"/>
                </a:lnTo>
                <a:lnTo>
                  <a:pt x="3912" y="35208"/>
                </a:lnTo>
                <a:lnTo>
                  <a:pt x="6085" y="26949"/>
                </a:lnTo>
                <a:lnTo>
                  <a:pt x="2173" y="22603"/>
                </a:lnTo>
                <a:lnTo>
                  <a:pt x="0" y="13475"/>
                </a:lnTo>
                <a:lnTo>
                  <a:pt x="8259" y="0"/>
                </a:lnTo>
                <a:close/>
              </a:path>
            </a:pathLst>
          </a:custGeom>
          <a:solidFill>
            <a:schemeClr val="accent4"/>
          </a:solidFill>
          <a:ln w="869" cap="rnd">
            <a:noFill/>
            <a:prstDash val="solid"/>
            <a:round/>
          </a:ln>
        </p:spPr>
        <p:txBody>
          <a:bodyPr rtlCol="0" anchor="ctr"/>
          <a:lstStyle/>
          <a:p>
            <a:endParaRPr lang="en-PH" sz="1200" dirty="0"/>
          </a:p>
        </p:txBody>
      </p:sp>
      <p:sp>
        <p:nvSpPr>
          <p:cNvPr id="7" name="Freeform: Shape 6">
            <a:extLst>
              <a:ext uri="{FF2B5EF4-FFF2-40B4-BE49-F238E27FC236}">
                <a16:creationId xmlns:a16="http://schemas.microsoft.com/office/drawing/2014/main" id="{C1E9282D-9C35-46DE-9B6B-CA631705C270}"/>
              </a:ext>
            </a:extLst>
          </p:cNvPr>
          <p:cNvSpPr/>
          <p:nvPr/>
        </p:nvSpPr>
        <p:spPr>
          <a:xfrm>
            <a:off x="5525205" y="3298584"/>
            <a:ext cx="95740" cy="112001"/>
          </a:xfrm>
          <a:custGeom>
            <a:avLst/>
            <a:gdLst>
              <a:gd name="connsiteX0" fmla="*/ 107797 w 113447"/>
              <a:gd name="connsiteY0" fmla="*/ 9563 h 99538"/>
              <a:gd name="connsiteX1" fmla="*/ 113448 w 113447"/>
              <a:gd name="connsiteY1" fmla="*/ 31731 h 99538"/>
              <a:gd name="connsiteX2" fmla="*/ 101277 w 113447"/>
              <a:gd name="connsiteY2" fmla="*/ 31731 h 99538"/>
              <a:gd name="connsiteX3" fmla="*/ 101277 w 113447"/>
              <a:gd name="connsiteY3" fmla="*/ 49987 h 99538"/>
              <a:gd name="connsiteX4" fmla="*/ 106059 w 113447"/>
              <a:gd name="connsiteY4" fmla="*/ 53899 h 99538"/>
              <a:gd name="connsiteX5" fmla="*/ 95627 w 113447"/>
              <a:gd name="connsiteY5" fmla="*/ 59549 h 99538"/>
              <a:gd name="connsiteX6" fmla="*/ 96496 w 113447"/>
              <a:gd name="connsiteY6" fmla="*/ 70851 h 99538"/>
              <a:gd name="connsiteX7" fmla="*/ 90845 w 113447"/>
              <a:gd name="connsiteY7" fmla="*/ 82152 h 99538"/>
              <a:gd name="connsiteX8" fmla="*/ 90845 w 113447"/>
              <a:gd name="connsiteY8" fmla="*/ 93453 h 99538"/>
              <a:gd name="connsiteX9" fmla="*/ 86499 w 113447"/>
              <a:gd name="connsiteY9" fmla="*/ 99539 h 99538"/>
              <a:gd name="connsiteX10" fmla="*/ 13040 w 113447"/>
              <a:gd name="connsiteY10" fmla="*/ 85629 h 99538"/>
              <a:gd name="connsiteX11" fmla="*/ 1304 w 113447"/>
              <a:gd name="connsiteY11" fmla="*/ 56941 h 99538"/>
              <a:gd name="connsiteX12" fmla="*/ 0 w 113447"/>
              <a:gd name="connsiteY12" fmla="*/ 50856 h 99538"/>
              <a:gd name="connsiteX13" fmla="*/ 3912 w 113447"/>
              <a:gd name="connsiteY13" fmla="*/ 49117 h 99538"/>
              <a:gd name="connsiteX14" fmla="*/ 5650 w 113447"/>
              <a:gd name="connsiteY14" fmla="*/ 56941 h 99538"/>
              <a:gd name="connsiteX15" fmla="*/ 23907 w 113447"/>
              <a:gd name="connsiteY15" fmla="*/ 52595 h 99538"/>
              <a:gd name="connsiteX16" fmla="*/ 43901 w 113447"/>
              <a:gd name="connsiteY16" fmla="*/ 53464 h 99538"/>
              <a:gd name="connsiteX17" fmla="*/ 58680 w 113447"/>
              <a:gd name="connsiteY17" fmla="*/ 54333 h 99538"/>
              <a:gd name="connsiteX18" fmla="*/ 73024 w 113447"/>
              <a:gd name="connsiteY18" fmla="*/ 35208 h 99538"/>
              <a:gd name="connsiteX19" fmla="*/ 89107 w 113447"/>
              <a:gd name="connsiteY19" fmla="*/ 17387 h 99538"/>
              <a:gd name="connsiteX20" fmla="*/ 102147 w 113447"/>
              <a:gd name="connsiteY20" fmla="*/ 0 h 99538"/>
              <a:gd name="connsiteX21" fmla="*/ 107797 w 113447"/>
              <a:gd name="connsiteY21" fmla="*/ 9563 h 9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447" h="99538">
                <a:moveTo>
                  <a:pt x="107797" y="9563"/>
                </a:moveTo>
                <a:lnTo>
                  <a:pt x="113448" y="31731"/>
                </a:lnTo>
                <a:lnTo>
                  <a:pt x="101277" y="31731"/>
                </a:lnTo>
                <a:lnTo>
                  <a:pt x="101277" y="49987"/>
                </a:lnTo>
                <a:lnTo>
                  <a:pt x="106059" y="53899"/>
                </a:lnTo>
                <a:lnTo>
                  <a:pt x="95627" y="59549"/>
                </a:lnTo>
                <a:lnTo>
                  <a:pt x="96496" y="70851"/>
                </a:lnTo>
                <a:lnTo>
                  <a:pt x="90845" y="82152"/>
                </a:lnTo>
                <a:lnTo>
                  <a:pt x="90845" y="93453"/>
                </a:lnTo>
                <a:lnTo>
                  <a:pt x="86499" y="99539"/>
                </a:lnTo>
                <a:lnTo>
                  <a:pt x="13040" y="85629"/>
                </a:lnTo>
                <a:lnTo>
                  <a:pt x="1304" y="56941"/>
                </a:lnTo>
                <a:lnTo>
                  <a:pt x="0" y="50856"/>
                </a:lnTo>
                <a:lnTo>
                  <a:pt x="3912" y="49117"/>
                </a:lnTo>
                <a:lnTo>
                  <a:pt x="5650" y="56941"/>
                </a:lnTo>
                <a:lnTo>
                  <a:pt x="23907" y="52595"/>
                </a:lnTo>
                <a:lnTo>
                  <a:pt x="43901" y="53464"/>
                </a:lnTo>
                <a:lnTo>
                  <a:pt x="58680" y="54333"/>
                </a:lnTo>
                <a:lnTo>
                  <a:pt x="73024" y="35208"/>
                </a:lnTo>
                <a:lnTo>
                  <a:pt x="89107" y="17387"/>
                </a:lnTo>
                <a:lnTo>
                  <a:pt x="102147" y="0"/>
                </a:lnTo>
                <a:lnTo>
                  <a:pt x="107797" y="9563"/>
                </a:lnTo>
                <a:close/>
              </a:path>
            </a:pathLst>
          </a:custGeom>
          <a:solidFill>
            <a:schemeClr val="tx2"/>
          </a:solidFill>
          <a:ln w="869" cap="rnd">
            <a:noFill/>
            <a:prstDash val="solid"/>
            <a:round/>
          </a:ln>
        </p:spPr>
        <p:txBody>
          <a:bodyPr rtlCol="0" anchor="ctr"/>
          <a:lstStyle/>
          <a:p>
            <a:endParaRPr lang="en-PH" sz="1200" dirty="0"/>
          </a:p>
        </p:txBody>
      </p:sp>
      <p:sp>
        <p:nvSpPr>
          <p:cNvPr id="8" name="Freeform: Shape 7">
            <a:extLst>
              <a:ext uri="{FF2B5EF4-FFF2-40B4-BE49-F238E27FC236}">
                <a16:creationId xmlns:a16="http://schemas.microsoft.com/office/drawing/2014/main" id="{2A4BF996-73FC-4047-87CB-4C533352CE48}"/>
              </a:ext>
            </a:extLst>
          </p:cNvPr>
          <p:cNvSpPr/>
          <p:nvPr/>
        </p:nvSpPr>
        <p:spPr>
          <a:xfrm>
            <a:off x="3264488" y="5760686"/>
            <a:ext cx="82535" cy="77766"/>
          </a:xfrm>
          <a:custGeom>
            <a:avLst/>
            <a:gdLst>
              <a:gd name="connsiteX0" fmla="*/ 60853 w 97800"/>
              <a:gd name="connsiteY0" fmla="*/ 59984 h 69111"/>
              <a:gd name="connsiteX1" fmla="*/ 47813 w 97800"/>
              <a:gd name="connsiteY1" fmla="*/ 59115 h 69111"/>
              <a:gd name="connsiteX2" fmla="*/ 26080 w 97800"/>
              <a:gd name="connsiteY2" fmla="*/ 59115 h 69111"/>
              <a:gd name="connsiteX3" fmla="*/ 0 w 97800"/>
              <a:gd name="connsiteY3" fmla="*/ 0 h 69111"/>
              <a:gd name="connsiteX4" fmla="*/ 13475 w 97800"/>
              <a:gd name="connsiteY4" fmla="*/ 12171 h 69111"/>
              <a:gd name="connsiteX5" fmla="*/ 32165 w 97800"/>
              <a:gd name="connsiteY5" fmla="*/ 32165 h 69111"/>
              <a:gd name="connsiteX6" fmla="*/ 66069 w 97800"/>
              <a:gd name="connsiteY6" fmla="*/ 48248 h 69111"/>
              <a:gd name="connsiteX7" fmla="*/ 97800 w 97800"/>
              <a:gd name="connsiteY7" fmla="*/ 54768 h 69111"/>
              <a:gd name="connsiteX8" fmla="*/ 94323 w 97800"/>
              <a:gd name="connsiteY8" fmla="*/ 67808 h 69111"/>
              <a:gd name="connsiteX9" fmla="*/ 75198 w 97800"/>
              <a:gd name="connsiteY9" fmla="*/ 69112 h 69111"/>
              <a:gd name="connsiteX10" fmla="*/ 60853 w 97800"/>
              <a:gd name="connsiteY10" fmla="*/ 59984 h 6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00" h="69111">
                <a:moveTo>
                  <a:pt x="60853" y="59984"/>
                </a:moveTo>
                <a:lnTo>
                  <a:pt x="47813" y="59115"/>
                </a:lnTo>
                <a:lnTo>
                  <a:pt x="26080" y="59115"/>
                </a:lnTo>
                <a:lnTo>
                  <a:pt x="0" y="0"/>
                </a:lnTo>
                <a:lnTo>
                  <a:pt x="13475" y="12171"/>
                </a:lnTo>
                <a:lnTo>
                  <a:pt x="32165" y="32165"/>
                </a:lnTo>
                <a:lnTo>
                  <a:pt x="66069" y="48248"/>
                </a:lnTo>
                <a:lnTo>
                  <a:pt x="97800" y="54768"/>
                </a:lnTo>
                <a:lnTo>
                  <a:pt x="94323" y="67808"/>
                </a:lnTo>
                <a:lnTo>
                  <a:pt x="75198" y="69112"/>
                </a:lnTo>
                <a:lnTo>
                  <a:pt x="60853" y="5998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9" name="Freeform: Shape 8">
            <a:extLst>
              <a:ext uri="{FF2B5EF4-FFF2-40B4-BE49-F238E27FC236}">
                <a16:creationId xmlns:a16="http://schemas.microsoft.com/office/drawing/2014/main" id="{BBEF6D04-3514-4940-B2EA-B4639C961270}"/>
              </a:ext>
            </a:extLst>
          </p:cNvPr>
          <p:cNvSpPr/>
          <p:nvPr/>
        </p:nvSpPr>
        <p:spPr>
          <a:xfrm>
            <a:off x="3077409" y="4802551"/>
            <a:ext cx="321335" cy="949332"/>
          </a:xfrm>
          <a:custGeom>
            <a:avLst/>
            <a:gdLst>
              <a:gd name="connsiteX0" fmla="*/ 149960 w 380768"/>
              <a:gd name="connsiteY0" fmla="*/ 11736 h 843688"/>
              <a:gd name="connsiteX1" fmla="*/ 199078 w 380768"/>
              <a:gd name="connsiteY1" fmla="*/ 56941 h 843688"/>
              <a:gd name="connsiteX2" fmla="*/ 219072 w 380768"/>
              <a:gd name="connsiteY2" fmla="*/ 61288 h 843688"/>
              <a:gd name="connsiteX3" fmla="*/ 250803 w 380768"/>
              <a:gd name="connsiteY3" fmla="*/ 82152 h 843688"/>
              <a:gd name="connsiteX4" fmla="*/ 276448 w 380768"/>
              <a:gd name="connsiteY4" fmla="*/ 93019 h 843688"/>
              <a:gd name="connsiteX5" fmla="*/ 281229 w 380768"/>
              <a:gd name="connsiteY5" fmla="*/ 105189 h 843688"/>
              <a:gd name="connsiteX6" fmla="*/ 262973 w 380768"/>
              <a:gd name="connsiteY6" fmla="*/ 147787 h 843688"/>
              <a:gd name="connsiteX7" fmla="*/ 288184 w 380768"/>
              <a:gd name="connsiteY7" fmla="*/ 155176 h 843688"/>
              <a:gd name="connsiteX8" fmla="*/ 315568 w 380768"/>
              <a:gd name="connsiteY8" fmla="*/ 159523 h 843688"/>
              <a:gd name="connsiteX9" fmla="*/ 333824 w 380768"/>
              <a:gd name="connsiteY9" fmla="*/ 155176 h 843688"/>
              <a:gd name="connsiteX10" fmla="*/ 352515 w 380768"/>
              <a:gd name="connsiteY10" fmla="*/ 133443 h 843688"/>
              <a:gd name="connsiteX11" fmla="*/ 353819 w 380768"/>
              <a:gd name="connsiteY11" fmla="*/ 109101 h 843688"/>
              <a:gd name="connsiteX12" fmla="*/ 365120 w 380768"/>
              <a:gd name="connsiteY12" fmla="*/ 103451 h 843688"/>
              <a:gd name="connsiteX13" fmla="*/ 379030 w 380768"/>
              <a:gd name="connsiteY13" fmla="*/ 119968 h 843688"/>
              <a:gd name="connsiteX14" fmla="*/ 380768 w 380768"/>
              <a:gd name="connsiteY14" fmla="*/ 142136 h 843688"/>
              <a:gd name="connsiteX15" fmla="*/ 362512 w 380768"/>
              <a:gd name="connsiteY15" fmla="*/ 157349 h 843688"/>
              <a:gd name="connsiteX16" fmla="*/ 348168 w 380768"/>
              <a:gd name="connsiteY16" fmla="*/ 168651 h 843688"/>
              <a:gd name="connsiteX17" fmla="*/ 325131 w 380768"/>
              <a:gd name="connsiteY17" fmla="*/ 196035 h 843688"/>
              <a:gd name="connsiteX18" fmla="*/ 299051 w 380768"/>
              <a:gd name="connsiteY18" fmla="*/ 233851 h 843688"/>
              <a:gd name="connsiteX19" fmla="*/ 296878 w 380768"/>
              <a:gd name="connsiteY19" fmla="*/ 256453 h 843688"/>
              <a:gd name="connsiteX20" fmla="*/ 295139 w 380768"/>
              <a:gd name="connsiteY20" fmla="*/ 285141 h 843688"/>
              <a:gd name="connsiteX21" fmla="*/ 300355 w 380768"/>
              <a:gd name="connsiteY21" fmla="*/ 312960 h 843688"/>
              <a:gd name="connsiteX22" fmla="*/ 296443 w 380768"/>
              <a:gd name="connsiteY22" fmla="*/ 319046 h 843688"/>
              <a:gd name="connsiteX23" fmla="*/ 298182 w 380768"/>
              <a:gd name="connsiteY23" fmla="*/ 336867 h 843688"/>
              <a:gd name="connsiteX24" fmla="*/ 299486 w 380768"/>
              <a:gd name="connsiteY24" fmla="*/ 351646 h 843688"/>
              <a:gd name="connsiteX25" fmla="*/ 333390 w 380768"/>
              <a:gd name="connsiteY25" fmla="*/ 375552 h 843688"/>
              <a:gd name="connsiteX26" fmla="*/ 334259 w 380768"/>
              <a:gd name="connsiteY26" fmla="*/ 394677 h 843688"/>
              <a:gd name="connsiteX27" fmla="*/ 351211 w 380768"/>
              <a:gd name="connsiteY27" fmla="*/ 406848 h 843688"/>
              <a:gd name="connsiteX28" fmla="*/ 352515 w 380768"/>
              <a:gd name="connsiteY28" fmla="*/ 420323 h 843688"/>
              <a:gd name="connsiteX29" fmla="*/ 338171 w 380768"/>
              <a:gd name="connsiteY29" fmla="*/ 455966 h 843688"/>
              <a:gd name="connsiteX30" fmla="*/ 307744 w 380768"/>
              <a:gd name="connsiteY30" fmla="*/ 471179 h 843688"/>
              <a:gd name="connsiteX31" fmla="*/ 263408 w 380768"/>
              <a:gd name="connsiteY31" fmla="*/ 476830 h 843688"/>
              <a:gd name="connsiteX32" fmla="*/ 237328 w 380768"/>
              <a:gd name="connsiteY32" fmla="*/ 473787 h 843688"/>
              <a:gd name="connsiteX33" fmla="*/ 246456 w 380768"/>
              <a:gd name="connsiteY33" fmla="*/ 490739 h 843688"/>
              <a:gd name="connsiteX34" fmla="*/ 246891 w 380768"/>
              <a:gd name="connsiteY34" fmla="*/ 511168 h 843688"/>
              <a:gd name="connsiteX35" fmla="*/ 254715 w 380768"/>
              <a:gd name="connsiteY35" fmla="*/ 525078 h 843688"/>
              <a:gd name="connsiteX36" fmla="*/ 243848 w 380768"/>
              <a:gd name="connsiteY36" fmla="*/ 535075 h 843688"/>
              <a:gd name="connsiteX37" fmla="*/ 221680 w 380768"/>
              <a:gd name="connsiteY37" fmla="*/ 538987 h 843688"/>
              <a:gd name="connsiteX38" fmla="*/ 197339 w 380768"/>
              <a:gd name="connsiteY38" fmla="*/ 528555 h 843688"/>
              <a:gd name="connsiteX39" fmla="*/ 190819 w 380768"/>
              <a:gd name="connsiteY39" fmla="*/ 535944 h 843688"/>
              <a:gd name="connsiteX40" fmla="*/ 201686 w 380768"/>
              <a:gd name="connsiteY40" fmla="*/ 563328 h 843688"/>
              <a:gd name="connsiteX41" fmla="*/ 219072 w 380768"/>
              <a:gd name="connsiteY41" fmla="*/ 571587 h 843688"/>
              <a:gd name="connsiteX42" fmla="*/ 229069 w 380768"/>
              <a:gd name="connsiteY42" fmla="*/ 562894 h 843688"/>
              <a:gd name="connsiteX43" fmla="*/ 239936 w 380768"/>
              <a:gd name="connsiteY43" fmla="*/ 577238 h 843688"/>
              <a:gd name="connsiteX44" fmla="*/ 221680 w 380768"/>
              <a:gd name="connsiteY44" fmla="*/ 585931 h 843688"/>
              <a:gd name="connsiteX45" fmla="*/ 209075 w 380768"/>
              <a:gd name="connsiteY45" fmla="*/ 603318 h 843688"/>
              <a:gd name="connsiteX46" fmla="*/ 214291 w 380768"/>
              <a:gd name="connsiteY46" fmla="*/ 630702 h 843688"/>
              <a:gd name="connsiteX47" fmla="*/ 213856 w 380768"/>
              <a:gd name="connsiteY47" fmla="*/ 645480 h 843688"/>
              <a:gd name="connsiteX48" fmla="*/ 192992 w 380768"/>
              <a:gd name="connsiteY48" fmla="*/ 645480 h 843688"/>
              <a:gd name="connsiteX49" fmla="*/ 179952 w 380768"/>
              <a:gd name="connsiteY49" fmla="*/ 659390 h 843688"/>
              <a:gd name="connsiteX50" fmla="*/ 180387 w 380768"/>
              <a:gd name="connsiteY50" fmla="*/ 680254 h 843688"/>
              <a:gd name="connsiteX51" fmla="*/ 208640 w 380768"/>
              <a:gd name="connsiteY51" fmla="*/ 700248 h 843688"/>
              <a:gd name="connsiteX52" fmla="*/ 231243 w 380768"/>
              <a:gd name="connsiteY52" fmla="*/ 705464 h 843688"/>
              <a:gd name="connsiteX53" fmla="*/ 232112 w 380768"/>
              <a:gd name="connsiteY53" fmla="*/ 730240 h 843688"/>
              <a:gd name="connsiteX54" fmla="*/ 212118 w 380768"/>
              <a:gd name="connsiteY54" fmla="*/ 745454 h 843688"/>
              <a:gd name="connsiteX55" fmla="*/ 209509 w 380768"/>
              <a:gd name="connsiteY55" fmla="*/ 777184 h 843688"/>
              <a:gd name="connsiteX56" fmla="*/ 194296 w 380768"/>
              <a:gd name="connsiteY56" fmla="*/ 787616 h 843688"/>
              <a:gd name="connsiteX57" fmla="*/ 190384 w 380768"/>
              <a:gd name="connsiteY57" fmla="*/ 800222 h 843688"/>
              <a:gd name="connsiteX58" fmla="*/ 208640 w 380768"/>
              <a:gd name="connsiteY58" fmla="*/ 828475 h 843688"/>
              <a:gd name="connsiteX59" fmla="*/ 228635 w 380768"/>
              <a:gd name="connsiteY59" fmla="*/ 843688 h 843688"/>
              <a:gd name="connsiteX60" fmla="*/ 219507 w 380768"/>
              <a:gd name="connsiteY60" fmla="*/ 842384 h 843688"/>
              <a:gd name="connsiteX61" fmla="*/ 198208 w 380768"/>
              <a:gd name="connsiteY61" fmla="*/ 838038 h 843688"/>
              <a:gd name="connsiteX62" fmla="*/ 145613 w 380768"/>
              <a:gd name="connsiteY62" fmla="*/ 834560 h 843688"/>
              <a:gd name="connsiteX63" fmla="*/ 130400 w 380768"/>
              <a:gd name="connsiteY63" fmla="*/ 818913 h 843688"/>
              <a:gd name="connsiteX64" fmla="*/ 122142 w 380768"/>
              <a:gd name="connsiteY64" fmla="*/ 798918 h 843688"/>
              <a:gd name="connsiteX65" fmla="*/ 108667 w 380768"/>
              <a:gd name="connsiteY65" fmla="*/ 800656 h 843688"/>
              <a:gd name="connsiteX66" fmla="*/ 97365 w 380768"/>
              <a:gd name="connsiteY66" fmla="*/ 790659 h 843688"/>
              <a:gd name="connsiteX67" fmla="*/ 83891 w 380768"/>
              <a:gd name="connsiteY67" fmla="*/ 762406 h 843688"/>
              <a:gd name="connsiteX68" fmla="*/ 95627 w 380768"/>
              <a:gd name="connsiteY68" fmla="*/ 750235 h 843688"/>
              <a:gd name="connsiteX69" fmla="*/ 96062 w 380768"/>
              <a:gd name="connsiteY69" fmla="*/ 733283 h 843688"/>
              <a:gd name="connsiteX70" fmla="*/ 88238 w 380768"/>
              <a:gd name="connsiteY70" fmla="*/ 719374 h 843688"/>
              <a:gd name="connsiteX71" fmla="*/ 91280 w 380768"/>
              <a:gd name="connsiteY71" fmla="*/ 695902 h 843688"/>
              <a:gd name="connsiteX72" fmla="*/ 86499 w 380768"/>
              <a:gd name="connsiteY72" fmla="*/ 659824 h 843688"/>
              <a:gd name="connsiteX73" fmla="*/ 78675 w 380768"/>
              <a:gd name="connsiteY73" fmla="*/ 643742 h 843688"/>
              <a:gd name="connsiteX74" fmla="*/ 86499 w 380768"/>
              <a:gd name="connsiteY74" fmla="*/ 638526 h 843688"/>
              <a:gd name="connsiteX75" fmla="*/ 80413 w 380768"/>
              <a:gd name="connsiteY75" fmla="*/ 628094 h 843688"/>
              <a:gd name="connsiteX76" fmla="*/ 68243 w 380768"/>
              <a:gd name="connsiteY76" fmla="*/ 622878 h 843688"/>
              <a:gd name="connsiteX77" fmla="*/ 71720 w 380768"/>
              <a:gd name="connsiteY77" fmla="*/ 611142 h 843688"/>
              <a:gd name="connsiteX78" fmla="*/ 58245 w 380768"/>
              <a:gd name="connsiteY78" fmla="*/ 600710 h 843688"/>
              <a:gd name="connsiteX79" fmla="*/ 42163 w 380768"/>
              <a:gd name="connsiteY79" fmla="*/ 568979 h 843688"/>
              <a:gd name="connsiteX80" fmla="*/ 49552 w 380768"/>
              <a:gd name="connsiteY80" fmla="*/ 563328 h 843688"/>
              <a:gd name="connsiteX81" fmla="*/ 35208 w 380768"/>
              <a:gd name="connsiteY81" fmla="*/ 529424 h 843688"/>
              <a:gd name="connsiteX82" fmla="*/ 31731 w 380768"/>
              <a:gd name="connsiteY82" fmla="*/ 501171 h 843688"/>
              <a:gd name="connsiteX83" fmla="*/ 30862 w 380768"/>
              <a:gd name="connsiteY83" fmla="*/ 476395 h 843688"/>
              <a:gd name="connsiteX84" fmla="*/ 41728 w 380768"/>
              <a:gd name="connsiteY84" fmla="*/ 466398 h 843688"/>
              <a:gd name="connsiteX85" fmla="*/ 27384 w 380768"/>
              <a:gd name="connsiteY85" fmla="*/ 439014 h 843688"/>
              <a:gd name="connsiteX86" fmla="*/ 20429 w 380768"/>
              <a:gd name="connsiteY86" fmla="*/ 413803 h 843688"/>
              <a:gd name="connsiteX87" fmla="*/ 33469 w 380768"/>
              <a:gd name="connsiteY87" fmla="*/ 395547 h 843688"/>
              <a:gd name="connsiteX88" fmla="*/ 27384 w 380768"/>
              <a:gd name="connsiteY88" fmla="*/ 372075 h 843688"/>
              <a:gd name="connsiteX89" fmla="*/ 34339 w 380768"/>
              <a:gd name="connsiteY89" fmla="*/ 345126 h 843688"/>
              <a:gd name="connsiteX90" fmla="*/ 28253 w 380768"/>
              <a:gd name="connsiteY90" fmla="*/ 319480 h 843688"/>
              <a:gd name="connsiteX91" fmla="*/ 21299 w 380768"/>
              <a:gd name="connsiteY91" fmla="*/ 314264 h 843688"/>
              <a:gd name="connsiteX92" fmla="*/ 0 w 380768"/>
              <a:gd name="connsiteY92" fmla="*/ 266016 h 843688"/>
              <a:gd name="connsiteX93" fmla="*/ 9128 w 380768"/>
              <a:gd name="connsiteY93" fmla="*/ 237328 h 843688"/>
              <a:gd name="connsiteX94" fmla="*/ 1739 w 380768"/>
              <a:gd name="connsiteY94" fmla="*/ 210379 h 843688"/>
              <a:gd name="connsiteX95" fmla="*/ 5651 w 380768"/>
              <a:gd name="connsiteY95" fmla="*/ 184733 h 843688"/>
              <a:gd name="connsiteX96" fmla="*/ 16952 w 380768"/>
              <a:gd name="connsiteY96" fmla="*/ 158653 h 843688"/>
              <a:gd name="connsiteX97" fmla="*/ 31296 w 380768"/>
              <a:gd name="connsiteY97" fmla="*/ 141267 h 843688"/>
              <a:gd name="connsiteX98" fmla="*/ 22603 w 380768"/>
              <a:gd name="connsiteY98" fmla="*/ 130400 h 843688"/>
              <a:gd name="connsiteX99" fmla="*/ 26080 w 380768"/>
              <a:gd name="connsiteY99" fmla="*/ 121272 h 843688"/>
              <a:gd name="connsiteX100" fmla="*/ 19125 w 380768"/>
              <a:gd name="connsiteY100" fmla="*/ 74763 h 843688"/>
              <a:gd name="connsiteX101" fmla="*/ 43467 w 380768"/>
              <a:gd name="connsiteY101" fmla="*/ 61288 h 843688"/>
              <a:gd name="connsiteX102" fmla="*/ 48683 w 380768"/>
              <a:gd name="connsiteY102" fmla="*/ 32165 h 843688"/>
              <a:gd name="connsiteX103" fmla="*/ 44771 w 380768"/>
              <a:gd name="connsiteY103" fmla="*/ 25211 h 843688"/>
              <a:gd name="connsiteX104" fmla="*/ 62158 w 380768"/>
              <a:gd name="connsiteY104" fmla="*/ 0 h 843688"/>
              <a:gd name="connsiteX105" fmla="*/ 94758 w 380768"/>
              <a:gd name="connsiteY105" fmla="*/ 6955 h 843688"/>
              <a:gd name="connsiteX106" fmla="*/ 110840 w 380768"/>
              <a:gd name="connsiteY106" fmla="*/ 26949 h 843688"/>
              <a:gd name="connsiteX107" fmla="*/ 117795 w 380768"/>
              <a:gd name="connsiteY107" fmla="*/ 4347 h 843688"/>
              <a:gd name="connsiteX108" fmla="*/ 145613 w 380768"/>
              <a:gd name="connsiteY108" fmla="*/ 5651 h 843688"/>
              <a:gd name="connsiteX109" fmla="*/ 149960 w 380768"/>
              <a:gd name="connsiteY109" fmla="*/ 11736 h 843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80768" h="843688">
                <a:moveTo>
                  <a:pt x="149960" y="11736"/>
                </a:moveTo>
                <a:lnTo>
                  <a:pt x="199078" y="56941"/>
                </a:lnTo>
                <a:lnTo>
                  <a:pt x="219072" y="61288"/>
                </a:lnTo>
                <a:lnTo>
                  <a:pt x="250803" y="82152"/>
                </a:lnTo>
                <a:lnTo>
                  <a:pt x="276448" y="93019"/>
                </a:lnTo>
                <a:lnTo>
                  <a:pt x="281229" y="105189"/>
                </a:lnTo>
                <a:lnTo>
                  <a:pt x="262973" y="147787"/>
                </a:lnTo>
                <a:lnTo>
                  <a:pt x="288184" y="155176"/>
                </a:lnTo>
                <a:lnTo>
                  <a:pt x="315568" y="159523"/>
                </a:lnTo>
                <a:lnTo>
                  <a:pt x="333824" y="155176"/>
                </a:lnTo>
                <a:lnTo>
                  <a:pt x="352515" y="133443"/>
                </a:lnTo>
                <a:lnTo>
                  <a:pt x="353819" y="109101"/>
                </a:lnTo>
                <a:lnTo>
                  <a:pt x="365120" y="103451"/>
                </a:lnTo>
                <a:lnTo>
                  <a:pt x="379030" y="119968"/>
                </a:lnTo>
                <a:lnTo>
                  <a:pt x="380768" y="142136"/>
                </a:lnTo>
                <a:lnTo>
                  <a:pt x="362512" y="157349"/>
                </a:lnTo>
                <a:lnTo>
                  <a:pt x="348168" y="168651"/>
                </a:lnTo>
                <a:lnTo>
                  <a:pt x="325131" y="196035"/>
                </a:lnTo>
                <a:lnTo>
                  <a:pt x="299051" y="233851"/>
                </a:lnTo>
                <a:lnTo>
                  <a:pt x="296878" y="256453"/>
                </a:lnTo>
                <a:lnTo>
                  <a:pt x="295139" y="285141"/>
                </a:lnTo>
                <a:lnTo>
                  <a:pt x="300355" y="312960"/>
                </a:lnTo>
                <a:lnTo>
                  <a:pt x="296443" y="319046"/>
                </a:lnTo>
                <a:lnTo>
                  <a:pt x="298182" y="336867"/>
                </a:lnTo>
                <a:lnTo>
                  <a:pt x="299486" y="351646"/>
                </a:lnTo>
                <a:lnTo>
                  <a:pt x="333390" y="375552"/>
                </a:lnTo>
                <a:lnTo>
                  <a:pt x="334259" y="394677"/>
                </a:lnTo>
                <a:lnTo>
                  <a:pt x="351211" y="406848"/>
                </a:lnTo>
                <a:lnTo>
                  <a:pt x="352515" y="420323"/>
                </a:lnTo>
                <a:lnTo>
                  <a:pt x="338171" y="455966"/>
                </a:lnTo>
                <a:lnTo>
                  <a:pt x="307744" y="471179"/>
                </a:lnTo>
                <a:lnTo>
                  <a:pt x="263408" y="476830"/>
                </a:lnTo>
                <a:lnTo>
                  <a:pt x="237328" y="473787"/>
                </a:lnTo>
                <a:lnTo>
                  <a:pt x="246456" y="490739"/>
                </a:lnTo>
                <a:lnTo>
                  <a:pt x="246891" y="511168"/>
                </a:lnTo>
                <a:lnTo>
                  <a:pt x="254715" y="525078"/>
                </a:lnTo>
                <a:lnTo>
                  <a:pt x="243848" y="535075"/>
                </a:lnTo>
                <a:lnTo>
                  <a:pt x="221680" y="538987"/>
                </a:lnTo>
                <a:lnTo>
                  <a:pt x="197339" y="528555"/>
                </a:lnTo>
                <a:lnTo>
                  <a:pt x="190819" y="535944"/>
                </a:lnTo>
                <a:lnTo>
                  <a:pt x="201686" y="563328"/>
                </a:lnTo>
                <a:lnTo>
                  <a:pt x="219072" y="571587"/>
                </a:lnTo>
                <a:lnTo>
                  <a:pt x="229069" y="562894"/>
                </a:lnTo>
                <a:lnTo>
                  <a:pt x="239936" y="577238"/>
                </a:lnTo>
                <a:lnTo>
                  <a:pt x="221680" y="585931"/>
                </a:lnTo>
                <a:lnTo>
                  <a:pt x="209075" y="603318"/>
                </a:lnTo>
                <a:lnTo>
                  <a:pt x="214291" y="630702"/>
                </a:lnTo>
                <a:lnTo>
                  <a:pt x="213856" y="645480"/>
                </a:lnTo>
                <a:lnTo>
                  <a:pt x="192992" y="645480"/>
                </a:lnTo>
                <a:lnTo>
                  <a:pt x="179952" y="659390"/>
                </a:lnTo>
                <a:lnTo>
                  <a:pt x="180387" y="680254"/>
                </a:lnTo>
                <a:lnTo>
                  <a:pt x="208640" y="700248"/>
                </a:lnTo>
                <a:lnTo>
                  <a:pt x="231243" y="705464"/>
                </a:lnTo>
                <a:lnTo>
                  <a:pt x="232112" y="730240"/>
                </a:lnTo>
                <a:lnTo>
                  <a:pt x="212118" y="745454"/>
                </a:lnTo>
                <a:lnTo>
                  <a:pt x="209509" y="777184"/>
                </a:lnTo>
                <a:lnTo>
                  <a:pt x="194296" y="787616"/>
                </a:lnTo>
                <a:lnTo>
                  <a:pt x="190384" y="800222"/>
                </a:lnTo>
                <a:lnTo>
                  <a:pt x="208640" y="828475"/>
                </a:lnTo>
                <a:lnTo>
                  <a:pt x="228635" y="843688"/>
                </a:lnTo>
                <a:lnTo>
                  <a:pt x="219507" y="842384"/>
                </a:lnTo>
                <a:lnTo>
                  <a:pt x="198208" y="838038"/>
                </a:lnTo>
                <a:lnTo>
                  <a:pt x="145613" y="834560"/>
                </a:lnTo>
                <a:lnTo>
                  <a:pt x="130400" y="818913"/>
                </a:lnTo>
                <a:lnTo>
                  <a:pt x="122142" y="798918"/>
                </a:lnTo>
                <a:lnTo>
                  <a:pt x="108667" y="800656"/>
                </a:lnTo>
                <a:lnTo>
                  <a:pt x="97365" y="790659"/>
                </a:lnTo>
                <a:lnTo>
                  <a:pt x="83891" y="762406"/>
                </a:lnTo>
                <a:lnTo>
                  <a:pt x="95627" y="750235"/>
                </a:lnTo>
                <a:lnTo>
                  <a:pt x="96062" y="733283"/>
                </a:lnTo>
                <a:lnTo>
                  <a:pt x="88238" y="719374"/>
                </a:lnTo>
                <a:lnTo>
                  <a:pt x="91280" y="695902"/>
                </a:lnTo>
                <a:lnTo>
                  <a:pt x="86499" y="659824"/>
                </a:lnTo>
                <a:lnTo>
                  <a:pt x="78675" y="643742"/>
                </a:lnTo>
                <a:lnTo>
                  <a:pt x="86499" y="638526"/>
                </a:lnTo>
                <a:lnTo>
                  <a:pt x="80413" y="628094"/>
                </a:lnTo>
                <a:lnTo>
                  <a:pt x="68243" y="622878"/>
                </a:lnTo>
                <a:lnTo>
                  <a:pt x="71720" y="611142"/>
                </a:lnTo>
                <a:lnTo>
                  <a:pt x="58245" y="600710"/>
                </a:lnTo>
                <a:lnTo>
                  <a:pt x="42163" y="568979"/>
                </a:lnTo>
                <a:lnTo>
                  <a:pt x="49552" y="563328"/>
                </a:lnTo>
                <a:lnTo>
                  <a:pt x="35208" y="529424"/>
                </a:lnTo>
                <a:lnTo>
                  <a:pt x="31731" y="501171"/>
                </a:lnTo>
                <a:lnTo>
                  <a:pt x="30862" y="476395"/>
                </a:lnTo>
                <a:lnTo>
                  <a:pt x="41728" y="466398"/>
                </a:lnTo>
                <a:lnTo>
                  <a:pt x="27384" y="439014"/>
                </a:lnTo>
                <a:lnTo>
                  <a:pt x="20429" y="413803"/>
                </a:lnTo>
                <a:lnTo>
                  <a:pt x="33469" y="395547"/>
                </a:lnTo>
                <a:lnTo>
                  <a:pt x="27384" y="372075"/>
                </a:lnTo>
                <a:lnTo>
                  <a:pt x="34339" y="345126"/>
                </a:lnTo>
                <a:lnTo>
                  <a:pt x="28253" y="319480"/>
                </a:lnTo>
                <a:lnTo>
                  <a:pt x="21299" y="314264"/>
                </a:lnTo>
                <a:lnTo>
                  <a:pt x="0" y="266016"/>
                </a:lnTo>
                <a:lnTo>
                  <a:pt x="9128" y="237328"/>
                </a:lnTo>
                <a:lnTo>
                  <a:pt x="1739" y="210379"/>
                </a:lnTo>
                <a:lnTo>
                  <a:pt x="5651" y="184733"/>
                </a:lnTo>
                <a:lnTo>
                  <a:pt x="16952" y="158653"/>
                </a:lnTo>
                <a:lnTo>
                  <a:pt x="31296" y="141267"/>
                </a:lnTo>
                <a:lnTo>
                  <a:pt x="22603" y="130400"/>
                </a:lnTo>
                <a:lnTo>
                  <a:pt x="26080" y="121272"/>
                </a:lnTo>
                <a:lnTo>
                  <a:pt x="19125" y="74763"/>
                </a:lnTo>
                <a:lnTo>
                  <a:pt x="43467" y="61288"/>
                </a:lnTo>
                <a:lnTo>
                  <a:pt x="48683" y="32165"/>
                </a:lnTo>
                <a:lnTo>
                  <a:pt x="44771" y="25211"/>
                </a:lnTo>
                <a:lnTo>
                  <a:pt x="62158" y="0"/>
                </a:lnTo>
                <a:lnTo>
                  <a:pt x="94758" y="6955"/>
                </a:lnTo>
                <a:lnTo>
                  <a:pt x="110840" y="26949"/>
                </a:lnTo>
                <a:lnTo>
                  <a:pt x="117795" y="4347"/>
                </a:lnTo>
                <a:lnTo>
                  <a:pt x="145613" y="5651"/>
                </a:lnTo>
                <a:lnTo>
                  <a:pt x="149960" y="11736"/>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0" name="Freeform: Shape 9">
            <a:extLst>
              <a:ext uri="{FF2B5EF4-FFF2-40B4-BE49-F238E27FC236}">
                <a16:creationId xmlns:a16="http://schemas.microsoft.com/office/drawing/2014/main" id="{8DEC9E39-8F63-4C45-A19F-B1E79DA0EA4B}"/>
              </a:ext>
            </a:extLst>
          </p:cNvPr>
          <p:cNvSpPr/>
          <p:nvPr/>
        </p:nvSpPr>
        <p:spPr>
          <a:xfrm>
            <a:off x="5310249" y="2822695"/>
            <a:ext cx="66028" cy="78255"/>
          </a:xfrm>
          <a:custGeom>
            <a:avLst/>
            <a:gdLst>
              <a:gd name="connsiteX0" fmla="*/ 78240 w 78240"/>
              <a:gd name="connsiteY0" fmla="*/ 68677 h 69546"/>
              <a:gd name="connsiteX1" fmla="*/ 70416 w 78240"/>
              <a:gd name="connsiteY1" fmla="*/ 69547 h 69546"/>
              <a:gd name="connsiteX2" fmla="*/ 58245 w 78240"/>
              <a:gd name="connsiteY2" fmla="*/ 53464 h 69546"/>
              <a:gd name="connsiteX3" fmla="*/ 57376 w 78240"/>
              <a:gd name="connsiteY3" fmla="*/ 49117 h 69546"/>
              <a:gd name="connsiteX4" fmla="*/ 47378 w 78240"/>
              <a:gd name="connsiteY4" fmla="*/ 49117 h 69546"/>
              <a:gd name="connsiteX5" fmla="*/ 39120 w 78240"/>
              <a:gd name="connsiteY5" fmla="*/ 41728 h 69546"/>
              <a:gd name="connsiteX6" fmla="*/ 34773 w 78240"/>
              <a:gd name="connsiteY6" fmla="*/ 42163 h 69546"/>
              <a:gd name="connsiteX7" fmla="*/ 24341 w 78240"/>
              <a:gd name="connsiteY7" fmla="*/ 34339 h 69546"/>
              <a:gd name="connsiteX8" fmla="*/ 6085 w 78240"/>
              <a:gd name="connsiteY8" fmla="*/ 27384 h 69546"/>
              <a:gd name="connsiteX9" fmla="*/ 5650 w 78240"/>
              <a:gd name="connsiteY9" fmla="*/ 13909 h 69546"/>
              <a:gd name="connsiteX10" fmla="*/ 0 w 78240"/>
              <a:gd name="connsiteY10" fmla="*/ 4347 h 69546"/>
              <a:gd name="connsiteX11" fmla="*/ 30427 w 78240"/>
              <a:gd name="connsiteY11" fmla="*/ 0 h 69546"/>
              <a:gd name="connsiteX12" fmla="*/ 36512 w 78240"/>
              <a:gd name="connsiteY12" fmla="*/ 6955 h 69546"/>
              <a:gd name="connsiteX13" fmla="*/ 46075 w 78240"/>
              <a:gd name="connsiteY13" fmla="*/ 11736 h 69546"/>
              <a:gd name="connsiteX14" fmla="*/ 43032 w 78240"/>
              <a:gd name="connsiteY14" fmla="*/ 18691 h 69546"/>
              <a:gd name="connsiteX15" fmla="*/ 56941 w 78240"/>
              <a:gd name="connsiteY15" fmla="*/ 28253 h 69546"/>
              <a:gd name="connsiteX16" fmla="*/ 52160 w 78240"/>
              <a:gd name="connsiteY16" fmla="*/ 37381 h 69546"/>
              <a:gd name="connsiteX17" fmla="*/ 63461 w 78240"/>
              <a:gd name="connsiteY17" fmla="*/ 44771 h 69546"/>
              <a:gd name="connsiteX18" fmla="*/ 74328 w 78240"/>
              <a:gd name="connsiteY18" fmla="*/ 49117 h 69546"/>
              <a:gd name="connsiteX19" fmla="*/ 78240 w 78240"/>
              <a:gd name="connsiteY19" fmla="*/ 68677 h 6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240" h="69546">
                <a:moveTo>
                  <a:pt x="78240" y="68677"/>
                </a:moveTo>
                <a:lnTo>
                  <a:pt x="70416" y="69547"/>
                </a:lnTo>
                <a:lnTo>
                  <a:pt x="58245" y="53464"/>
                </a:lnTo>
                <a:lnTo>
                  <a:pt x="57376" y="49117"/>
                </a:lnTo>
                <a:lnTo>
                  <a:pt x="47378" y="49117"/>
                </a:lnTo>
                <a:lnTo>
                  <a:pt x="39120" y="41728"/>
                </a:lnTo>
                <a:lnTo>
                  <a:pt x="34773" y="42163"/>
                </a:lnTo>
                <a:lnTo>
                  <a:pt x="24341" y="34339"/>
                </a:lnTo>
                <a:lnTo>
                  <a:pt x="6085" y="27384"/>
                </a:lnTo>
                <a:lnTo>
                  <a:pt x="5650" y="13909"/>
                </a:lnTo>
                <a:lnTo>
                  <a:pt x="0" y="4347"/>
                </a:lnTo>
                <a:lnTo>
                  <a:pt x="30427" y="0"/>
                </a:lnTo>
                <a:lnTo>
                  <a:pt x="36512" y="6955"/>
                </a:lnTo>
                <a:lnTo>
                  <a:pt x="46075" y="11736"/>
                </a:lnTo>
                <a:lnTo>
                  <a:pt x="43032" y="18691"/>
                </a:lnTo>
                <a:lnTo>
                  <a:pt x="56941" y="28253"/>
                </a:lnTo>
                <a:lnTo>
                  <a:pt x="52160" y="37381"/>
                </a:lnTo>
                <a:lnTo>
                  <a:pt x="63461" y="44771"/>
                </a:lnTo>
                <a:lnTo>
                  <a:pt x="74328" y="49117"/>
                </a:lnTo>
                <a:lnTo>
                  <a:pt x="78240" y="68677"/>
                </a:lnTo>
                <a:close/>
              </a:path>
            </a:pathLst>
          </a:custGeom>
          <a:solidFill>
            <a:schemeClr val="tx2"/>
          </a:solidFill>
          <a:ln w="869" cap="rnd">
            <a:noFill/>
            <a:prstDash val="solid"/>
            <a:round/>
          </a:ln>
        </p:spPr>
        <p:txBody>
          <a:bodyPr rtlCol="0" anchor="ctr"/>
          <a:lstStyle/>
          <a:p>
            <a:endParaRPr lang="en-PH" sz="1200" dirty="0"/>
          </a:p>
        </p:txBody>
      </p:sp>
      <p:sp>
        <p:nvSpPr>
          <p:cNvPr id="11" name="Freeform: Shape 10">
            <a:extLst>
              <a:ext uri="{FF2B5EF4-FFF2-40B4-BE49-F238E27FC236}">
                <a16:creationId xmlns:a16="http://schemas.microsoft.com/office/drawing/2014/main" id="{C3E984E7-61DA-4133-9152-E313F9A17950}"/>
              </a:ext>
            </a:extLst>
          </p:cNvPr>
          <p:cNvSpPr/>
          <p:nvPr/>
        </p:nvSpPr>
        <p:spPr>
          <a:xfrm>
            <a:off x="7225421" y="5394355"/>
            <a:ext cx="83634" cy="90971"/>
          </a:xfrm>
          <a:custGeom>
            <a:avLst/>
            <a:gdLst>
              <a:gd name="connsiteX0" fmla="*/ 35208 w 99103"/>
              <a:gd name="connsiteY0" fmla="*/ 2608 h 80847"/>
              <a:gd name="connsiteX1" fmla="*/ 51290 w 99103"/>
              <a:gd name="connsiteY1" fmla="*/ 12171 h 80847"/>
              <a:gd name="connsiteX2" fmla="*/ 65635 w 99103"/>
              <a:gd name="connsiteY2" fmla="*/ 8259 h 80847"/>
              <a:gd name="connsiteX3" fmla="*/ 86933 w 99103"/>
              <a:gd name="connsiteY3" fmla="*/ 3043 h 80847"/>
              <a:gd name="connsiteX4" fmla="*/ 99104 w 99103"/>
              <a:gd name="connsiteY4" fmla="*/ 4781 h 80847"/>
              <a:gd name="connsiteX5" fmla="*/ 79544 w 99103"/>
              <a:gd name="connsiteY5" fmla="*/ 37816 h 80847"/>
              <a:gd name="connsiteX6" fmla="*/ 65200 w 99103"/>
              <a:gd name="connsiteY6" fmla="*/ 46944 h 80847"/>
              <a:gd name="connsiteX7" fmla="*/ 47813 w 99103"/>
              <a:gd name="connsiteY7" fmla="*/ 69547 h 80847"/>
              <a:gd name="connsiteX8" fmla="*/ 45205 w 99103"/>
              <a:gd name="connsiteY8" fmla="*/ 61723 h 80847"/>
              <a:gd name="connsiteX9" fmla="*/ 16517 w 99103"/>
              <a:gd name="connsiteY9" fmla="*/ 80848 h 80847"/>
              <a:gd name="connsiteX10" fmla="*/ 13040 w 99103"/>
              <a:gd name="connsiteY10" fmla="*/ 79544 h 80847"/>
              <a:gd name="connsiteX11" fmla="*/ 0 w 99103"/>
              <a:gd name="connsiteY11" fmla="*/ 78675 h 80847"/>
              <a:gd name="connsiteX12" fmla="*/ 2173 w 99103"/>
              <a:gd name="connsiteY12" fmla="*/ 55203 h 80847"/>
              <a:gd name="connsiteX13" fmla="*/ 10867 w 99103"/>
              <a:gd name="connsiteY13" fmla="*/ 36947 h 80847"/>
              <a:gd name="connsiteX14" fmla="*/ 13475 w 99103"/>
              <a:gd name="connsiteY14" fmla="*/ 12605 h 80847"/>
              <a:gd name="connsiteX15" fmla="*/ 22168 w 99103"/>
              <a:gd name="connsiteY15" fmla="*/ 0 h 80847"/>
              <a:gd name="connsiteX16" fmla="*/ 35208 w 99103"/>
              <a:gd name="connsiteY16" fmla="*/ 2608 h 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103" h="80847">
                <a:moveTo>
                  <a:pt x="35208" y="2608"/>
                </a:moveTo>
                <a:lnTo>
                  <a:pt x="51290" y="12171"/>
                </a:lnTo>
                <a:lnTo>
                  <a:pt x="65635" y="8259"/>
                </a:lnTo>
                <a:lnTo>
                  <a:pt x="86933" y="3043"/>
                </a:lnTo>
                <a:lnTo>
                  <a:pt x="99104" y="4781"/>
                </a:lnTo>
                <a:lnTo>
                  <a:pt x="79544" y="37816"/>
                </a:lnTo>
                <a:lnTo>
                  <a:pt x="65200" y="46944"/>
                </a:lnTo>
                <a:lnTo>
                  <a:pt x="47813" y="69547"/>
                </a:lnTo>
                <a:lnTo>
                  <a:pt x="45205" y="61723"/>
                </a:lnTo>
                <a:lnTo>
                  <a:pt x="16517" y="80848"/>
                </a:lnTo>
                <a:lnTo>
                  <a:pt x="13040" y="79544"/>
                </a:lnTo>
                <a:lnTo>
                  <a:pt x="0" y="78675"/>
                </a:lnTo>
                <a:lnTo>
                  <a:pt x="2173" y="55203"/>
                </a:lnTo>
                <a:lnTo>
                  <a:pt x="10867" y="36947"/>
                </a:lnTo>
                <a:lnTo>
                  <a:pt x="13475" y="12605"/>
                </a:lnTo>
                <a:lnTo>
                  <a:pt x="22168" y="0"/>
                </a:lnTo>
                <a:lnTo>
                  <a:pt x="35208" y="2608"/>
                </a:lnTo>
                <a:close/>
              </a:path>
            </a:pathLst>
          </a:custGeom>
          <a:solidFill>
            <a:schemeClr val="tx2"/>
          </a:solidFill>
          <a:ln w="869" cap="rnd">
            <a:noFill/>
            <a:prstDash val="solid"/>
            <a:round/>
          </a:ln>
        </p:spPr>
        <p:txBody>
          <a:bodyPr rtlCol="0" anchor="ctr"/>
          <a:lstStyle/>
          <a:p>
            <a:endParaRPr lang="en-PH" sz="1200" dirty="0"/>
          </a:p>
        </p:txBody>
      </p:sp>
      <p:sp>
        <p:nvSpPr>
          <p:cNvPr id="12" name="Freeform: Shape 11">
            <a:extLst>
              <a:ext uri="{FF2B5EF4-FFF2-40B4-BE49-F238E27FC236}">
                <a16:creationId xmlns:a16="http://schemas.microsoft.com/office/drawing/2014/main" id="{2BD157D0-AB96-4DD0-8D17-2A539D1A06C4}"/>
              </a:ext>
            </a:extLst>
          </p:cNvPr>
          <p:cNvSpPr/>
          <p:nvPr/>
        </p:nvSpPr>
        <p:spPr>
          <a:xfrm>
            <a:off x="6742316" y="4451870"/>
            <a:ext cx="828648" cy="890641"/>
          </a:xfrm>
          <a:custGeom>
            <a:avLst/>
            <a:gdLst>
              <a:gd name="connsiteX0" fmla="*/ 827171 w 981912"/>
              <a:gd name="connsiteY0" fmla="*/ 86499 h 791528"/>
              <a:gd name="connsiteX1" fmla="*/ 832387 w 981912"/>
              <a:gd name="connsiteY1" fmla="*/ 108232 h 791528"/>
              <a:gd name="connsiteX2" fmla="*/ 849774 w 981912"/>
              <a:gd name="connsiteY2" fmla="*/ 97800 h 791528"/>
              <a:gd name="connsiteX3" fmla="*/ 855859 w 981912"/>
              <a:gd name="connsiteY3" fmla="*/ 109536 h 791528"/>
              <a:gd name="connsiteX4" fmla="*/ 865857 w 981912"/>
              <a:gd name="connsiteY4" fmla="*/ 120403 h 791528"/>
              <a:gd name="connsiteX5" fmla="*/ 861075 w 981912"/>
              <a:gd name="connsiteY5" fmla="*/ 133008 h 791528"/>
              <a:gd name="connsiteX6" fmla="*/ 861945 w 981912"/>
              <a:gd name="connsiteY6" fmla="*/ 156915 h 791528"/>
              <a:gd name="connsiteX7" fmla="*/ 862814 w 981912"/>
              <a:gd name="connsiteY7" fmla="*/ 170824 h 791528"/>
              <a:gd name="connsiteX8" fmla="*/ 868465 w 981912"/>
              <a:gd name="connsiteY8" fmla="*/ 174302 h 791528"/>
              <a:gd name="connsiteX9" fmla="*/ 870203 w 981912"/>
              <a:gd name="connsiteY9" fmla="*/ 198208 h 791528"/>
              <a:gd name="connsiteX10" fmla="*/ 864987 w 981912"/>
              <a:gd name="connsiteY10" fmla="*/ 212552 h 791528"/>
              <a:gd name="connsiteX11" fmla="*/ 868465 w 981912"/>
              <a:gd name="connsiteY11" fmla="*/ 231243 h 791528"/>
              <a:gd name="connsiteX12" fmla="*/ 891937 w 981912"/>
              <a:gd name="connsiteY12" fmla="*/ 246022 h 791528"/>
              <a:gd name="connsiteX13" fmla="*/ 905846 w 981912"/>
              <a:gd name="connsiteY13" fmla="*/ 259062 h 791528"/>
              <a:gd name="connsiteX14" fmla="*/ 919755 w 981912"/>
              <a:gd name="connsiteY14" fmla="*/ 271232 h 791528"/>
              <a:gd name="connsiteX15" fmla="*/ 914974 w 981912"/>
              <a:gd name="connsiteY15" fmla="*/ 278187 h 791528"/>
              <a:gd name="connsiteX16" fmla="*/ 924971 w 981912"/>
              <a:gd name="connsiteY16" fmla="*/ 295573 h 791528"/>
              <a:gd name="connsiteX17" fmla="*/ 927145 w 981912"/>
              <a:gd name="connsiteY17" fmla="*/ 326000 h 791528"/>
              <a:gd name="connsiteX18" fmla="*/ 938446 w 981912"/>
              <a:gd name="connsiteY18" fmla="*/ 319915 h 791528"/>
              <a:gd name="connsiteX19" fmla="*/ 944966 w 981912"/>
              <a:gd name="connsiteY19" fmla="*/ 331651 h 791528"/>
              <a:gd name="connsiteX20" fmla="*/ 951920 w 981912"/>
              <a:gd name="connsiteY20" fmla="*/ 327739 h 791528"/>
              <a:gd name="connsiteX21" fmla="*/ 948878 w 981912"/>
              <a:gd name="connsiteY21" fmla="*/ 357296 h 791528"/>
              <a:gd name="connsiteX22" fmla="*/ 961483 w 981912"/>
              <a:gd name="connsiteY22" fmla="*/ 374248 h 791528"/>
              <a:gd name="connsiteX23" fmla="*/ 969742 w 981912"/>
              <a:gd name="connsiteY23" fmla="*/ 384680 h 791528"/>
              <a:gd name="connsiteX24" fmla="*/ 981912 w 981912"/>
              <a:gd name="connsiteY24" fmla="*/ 407283 h 791528"/>
              <a:gd name="connsiteX25" fmla="*/ 981912 w 981912"/>
              <a:gd name="connsiteY25" fmla="*/ 429886 h 791528"/>
              <a:gd name="connsiteX26" fmla="*/ 977566 w 981912"/>
              <a:gd name="connsiteY26" fmla="*/ 445968 h 791528"/>
              <a:gd name="connsiteX27" fmla="*/ 969742 w 981912"/>
              <a:gd name="connsiteY27" fmla="*/ 462920 h 791528"/>
              <a:gd name="connsiteX28" fmla="*/ 972785 w 981912"/>
              <a:gd name="connsiteY28" fmla="*/ 486827 h 791528"/>
              <a:gd name="connsiteX29" fmla="*/ 961918 w 981912"/>
              <a:gd name="connsiteY29" fmla="*/ 511603 h 791528"/>
              <a:gd name="connsiteX30" fmla="*/ 952790 w 981912"/>
              <a:gd name="connsiteY30" fmla="*/ 524643 h 791528"/>
              <a:gd name="connsiteX31" fmla="*/ 936272 w 981912"/>
              <a:gd name="connsiteY31" fmla="*/ 549419 h 791528"/>
              <a:gd name="connsiteX32" fmla="*/ 929752 w 981912"/>
              <a:gd name="connsiteY32" fmla="*/ 565502 h 791528"/>
              <a:gd name="connsiteX33" fmla="*/ 916278 w 981912"/>
              <a:gd name="connsiteY33" fmla="*/ 585496 h 791528"/>
              <a:gd name="connsiteX34" fmla="*/ 894545 w 981912"/>
              <a:gd name="connsiteY34" fmla="*/ 610707 h 791528"/>
              <a:gd name="connsiteX35" fmla="*/ 870638 w 981912"/>
              <a:gd name="connsiteY35" fmla="*/ 624616 h 791528"/>
              <a:gd name="connsiteX36" fmla="*/ 851512 w 981912"/>
              <a:gd name="connsiteY36" fmla="*/ 645915 h 791528"/>
              <a:gd name="connsiteX37" fmla="*/ 837169 w 981912"/>
              <a:gd name="connsiteY37" fmla="*/ 659824 h 791528"/>
              <a:gd name="connsiteX38" fmla="*/ 818043 w 981912"/>
              <a:gd name="connsiteY38" fmla="*/ 683731 h 791528"/>
              <a:gd name="connsiteX39" fmla="*/ 801960 w 981912"/>
              <a:gd name="connsiteY39" fmla="*/ 697640 h 791528"/>
              <a:gd name="connsiteX40" fmla="*/ 785009 w 981912"/>
              <a:gd name="connsiteY40" fmla="*/ 718504 h 791528"/>
              <a:gd name="connsiteX41" fmla="*/ 771534 w 981912"/>
              <a:gd name="connsiteY41" fmla="*/ 737630 h 791528"/>
              <a:gd name="connsiteX42" fmla="*/ 768057 w 981912"/>
              <a:gd name="connsiteY42" fmla="*/ 746758 h 791528"/>
              <a:gd name="connsiteX43" fmla="*/ 749366 w 981912"/>
              <a:gd name="connsiteY43" fmla="*/ 756320 h 791528"/>
              <a:gd name="connsiteX44" fmla="*/ 722851 w 981912"/>
              <a:gd name="connsiteY44" fmla="*/ 757190 h 791528"/>
              <a:gd name="connsiteX45" fmla="*/ 695467 w 981912"/>
              <a:gd name="connsiteY45" fmla="*/ 768926 h 791528"/>
              <a:gd name="connsiteX46" fmla="*/ 678950 w 981912"/>
              <a:gd name="connsiteY46" fmla="*/ 779358 h 791528"/>
              <a:gd name="connsiteX47" fmla="*/ 658086 w 981912"/>
              <a:gd name="connsiteY47" fmla="*/ 791529 h 791528"/>
              <a:gd name="connsiteX48" fmla="*/ 646350 w 981912"/>
              <a:gd name="connsiteY48" fmla="*/ 778923 h 791528"/>
              <a:gd name="connsiteX49" fmla="*/ 635049 w 981912"/>
              <a:gd name="connsiteY49" fmla="*/ 774142 h 791528"/>
              <a:gd name="connsiteX50" fmla="*/ 646350 w 981912"/>
              <a:gd name="connsiteY50" fmla="*/ 759798 h 791528"/>
              <a:gd name="connsiteX51" fmla="*/ 631137 w 981912"/>
              <a:gd name="connsiteY51" fmla="*/ 765014 h 791528"/>
              <a:gd name="connsiteX52" fmla="*/ 599840 w 981912"/>
              <a:gd name="connsiteY52" fmla="*/ 785009 h 791528"/>
              <a:gd name="connsiteX53" fmla="*/ 584192 w 981912"/>
              <a:gd name="connsiteY53" fmla="*/ 777619 h 791528"/>
              <a:gd name="connsiteX54" fmla="*/ 573760 w 981912"/>
              <a:gd name="connsiteY54" fmla="*/ 773272 h 791528"/>
              <a:gd name="connsiteX55" fmla="*/ 561590 w 981912"/>
              <a:gd name="connsiteY55" fmla="*/ 771099 h 791528"/>
              <a:gd name="connsiteX56" fmla="*/ 543769 w 981912"/>
              <a:gd name="connsiteY56" fmla="*/ 763275 h 791528"/>
              <a:gd name="connsiteX57" fmla="*/ 538118 w 981912"/>
              <a:gd name="connsiteY57" fmla="*/ 745889 h 791528"/>
              <a:gd name="connsiteX58" fmla="*/ 544638 w 981912"/>
              <a:gd name="connsiteY58" fmla="*/ 725024 h 791528"/>
              <a:gd name="connsiteX59" fmla="*/ 546377 w 981912"/>
              <a:gd name="connsiteY59" fmla="*/ 710680 h 791528"/>
              <a:gd name="connsiteX60" fmla="*/ 540291 w 981912"/>
              <a:gd name="connsiteY60" fmla="*/ 699379 h 791528"/>
              <a:gd name="connsiteX61" fmla="*/ 519862 w 981912"/>
              <a:gd name="connsiteY61" fmla="*/ 696336 h 791528"/>
              <a:gd name="connsiteX62" fmla="*/ 533771 w 981912"/>
              <a:gd name="connsiteY62" fmla="*/ 682427 h 791528"/>
              <a:gd name="connsiteX63" fmla="*/ 537683 w 981912"/>
              <a:gd name="connsiteY63" fmla="*/ 661998 h 791528"/>
              <a:gd name="connsiteX64" fmla="*/ 517254 w 981912"/>
              <a:gd name="connsiteY64" fmla="*/ 681123 h 791528"/>
              <a:gd name="connsiteX65" fmla="*/ 494216 w 981912"/>
              <a:gd name="connsiteY65" fmla="*/ 686339 h 791528"/>
              <a:gd name="connsiteX66" fmla="*/ 513776 w 981912"/>
              <a:gd name="connsiteY66" fmla="*/ 671126 h 791528"/>
              <a:gd name="connsiteX67" fmla="*/ 524643 w 981912"/>
              <a:gd name="connsiteY67" fmla="*/ 655043 h 791528"/>
              <a:gd name="connsiteX68" fmla="*/ 539857 w 981912"/>
              <a:gd name="connsiteY68" fmla="*/ 641134 h 791528"/>
              <a:gd name="connsiteX69" fmla="*/ 546811 w 981912"/>
              <a:gd name="connsiteY69" fmla="*/ 620704 h 791528"/>
              <a:gd name="connsiteX70" fmla="*/ 517254 w 981912"/>
              <a:gd name="connsiteY70" fmla="*/ 644176 h 791528"/>
              <a:gd name="connsiteX71" fmla="*/ 498563 w 981912"/>
              <a:gd name="connsiteY71" fmla="*/ 653739 h 791528"/>
              <a:gd name="connsiteX72" fmla="*/ 479872 w 981912"/>
              <a:gd name="connsiteY72" fmla="*/ 675907 h 791528"/>
              <a:gd name="connsiteX73" fmla="*/ 466832 w 981912"/>
              <a:gd name="connsiteY73" fmla="*/ 664606 h 791528"/>
              <a:gd name="connsiteX74" fmla="*/ 474222 w 981912"/>
              <a:gd name="connsiteY74" fmla="*/ 649827 h 791528"/>
              <a:gd name="connsiteX75" fmla="*/ 468136 w 981912"/>
              <a:gd name="connsiteY75" fmla="*/ 629398 h 791528"/>
              <a:gd name="connsiteX76" fmla="*/ 460312 w 981912"/>
              <a:gd name="connsiteY76" fmla="*/ 618966 h 791528"/>
              <a:gd name="connsiteX77" fmla="*/ 467267 w 981912"/>
              <a:gd name="connsiteY77" fmla="*/ 612446 h 791528"/>
              <a:gd name="connsiteX78" fmla="*/ 444230 w 981912"/>
              <a:gd name="connsiteY78" fmla="*/ 595494 h 791528"/>
              <a:gd name="connsiteX79" fmla="*/ 427712 w 981912"/>
              <a:gd name="connsiteY79" fmla="*/ 595059 h 791528"/>
              <a:gd name="connsiteX80" fmla="*/ 410326 w 981912"/>
              <a:gd name="connsiteY80" fmla="*/ 581150 h 791528"/>
              <a:gd name="connsiteX81" fmla="*/ 367293 w 981912"/>
              <a:gd name="connsiteY81" fmla="*/ 583758 h 791528"/>
              <a:gd name="connsiteX82" fmla="*/ 332955 w 981912"/>
              <a:gd name="connsiteY82" fmla="*/ 593755 h 791528"/>
              <a:gd name="connsiteX83" fmla="*/ 302963 w 981912"/>
              <a:gd name="connsiteY83" fmla="*/ 603318 h 791528"/>
              <a:gd name="connsiteX84" fmla="*/ 281230 w 981912"/>
              <a:gd name="connsiteY84" fmla="*/ 601579 h 791528"/>
              <a:gd name="connsiteX85" fmla="*/ 250803 w 981912"/>
              <a:gd name="connsiteY85" fmla="*/ 615923 h 791528"/>
              <a:gd name="connsiteX86" fmla="*/ 227766 w 981912"/>
              <a:gd name="connsiteY86" fmla="*/ 622008 h 791528"/>
              <a:gd name="connsiteX87" fmla="*/ 217768 w 981912"/>
              <a:gd name="connsiteY87" fmla="*/ 636787 h 791528"/>
              <a:gd name="connsiteX88" fmla="*/ 204728 w 981912"/>
              <a:gd name="connsiteY88" fmla="*/ 648088 h 791528"/>
              <a:gd name="connsiteX89" fmla="*/ 184299 w 981912"/>
              <a:gd name="connsiteY89" fmla="*/ 648958 h 791528"/>
              <a:gd name="connsiteX90" fmla="*/ 168651 w 981912"/>
              <a:gd name="connsiteY90" fmla="*/ 651131 h 791528"/>
              <a:gd name="connsiteX91" fmla="*/ 150395 w 981912"/>
              <a:gd name="connsiteY91" fmla="*/ 646350 h 791528"/>
              <a:gd name="connsiteX92" fmla="*/ 132139 w 981912"/>
              <a:gd name="connsiteY92" fmla="*/ 649392 h 791528"/>
              <a:gd name="connsiteX93" fmla="*/ 115622 w 981912"/>
              <a:gd name="connsiteY93" fmla="*/ 650696 h 791528"/>
              <a:gd name="connsiteX94" fmla="*/ 96062 w 981912"/>
              <a:gd name="connsiteY94" fmla="*/ 665475 h 791528"/>
              <a:gd name="connsiteX95" fmla="*/ 89542 w 981912"/>
              <a:gd name="connsiteY95" fmla="*/ 664171 h 791528"/>
              <a:gd name="connsiteX96" fmla="*/ 74763 w 981912"/>
              <a:gd name="connsiteY96" fmla="*/ 671995 h 791528"/>
              <a:gd name="connsiteX97" fmla="*/ 59984 w 981912"/>
              <a:gd name="connsiteY97" fmla="*/ 680688 h 791528"/>
              <a:gd name="connsiteX98" fmla="*/ 43467 w 981912"/>
              <a:gd name="connsiteY98" fmla="*/ 679819 h 791528"/>
              <a:gd name="connsiteX99" fmla="*/ 28253 w 981912"/>
              <a:gd name="connsiteY99" fmla="*/ 679819 h 791528"/>
              <a:gd name="connsiteX100" fmla="*/ 10432 w 981912"/>
              <a:gd name="connsiteY100" fmla="*/ 661998 h 791528"/>
              <a:gd name="connsiteX101" fmla="*/ 0 w 981912"/>
              <a:gd name="connsiteY101" fmla="*/ 656782 h 791528"/>
              <a:gd name="connsiteX102" fmla="*/ 6520 w 981912"/>
              <a:gd name="connsiteY102" fmla="*/ 640699 h 791528"/>
              <a:gd name="connsiteX103" fmla="*/ 19125 w 981912"/>
              <a:gd name="connsiteY103" fmla="*/ 636787 h 791528"/>
              <a:gd name="connsiteX104" fmla="*/ 25645 w 981912"/>
              <a:gd name="connsiteY104" fmla="*/ 630702 h 791528"/>
              <a:gd name="connsiteX105" fmla="*/ 28253 w 981912"/>
              <a:gd name="connsiteY105" fmla="*/ 620704 h 791528"/>
              <a:gd name="connsiteX106" fmla="*/ 38251 w 981912"/>
              <a:gd name="connsiteY106" fmla="*/ 601144 h 791528"/>
              <a:gd name="connsiteX107" fmla="*/ 41293 w 981912"/>
              <a:gd name="connsiteY107" fmla="*/ 584627 h 791528"/>
              <a:gd name="connsiteX108" fmla="*/ 38251 w 981912"/>
              <a:gd name="connsiteY108" fmla="*/ 556374 h 791528"/>
              <a:gd name="connsiteX109" fmla="*/ 39120 w 981912"/>
              <a:gd name="connsiteY109" fmla="*/ 540291 h 791528"/>
              <a:gd name="connsiteX110" fmla="*/ 45205 w 981912"/>
              <a:gd name="connsiteY110" fmla="*/ 524643 h 791528"/>
              <a:gd name="connsiteX111" fmla="*/ 41293 w 981912"/>
              <a:gd name="connsiteY111" fmla="*/ 506387 h 791528"/>
              <a:gd name="connsiteX112" fmla="*/ 42598 w 981912"/>
              <a:gd name="connsiteY112" fmla="*/ 498128 h 791528"/>
              <a:gd name="connsiteX113" fmla="*/ 35208 w 981912"/>
              <a:gd name="connsiteY113" fmla="*/ 486827 h 791528"/>
              <a:gd name="connsiteX114" fmla="*/ 38251 w 981912"/>
              <a:gd name="connsiteY114" fmla="*/ 465094 h 791528"/>
              <a:gd name="connsiteX115" fmla="*/ 29992 w 981912"/>
              <a:gd name="connsiteY115" fmla="*/ 442926 h 791528"/>
              <a:gd name="connsiteX116" fmla="*/ 29558 w 981912"/>
              <a:gd name="connsiteY116" fmla="*/ 431190 h 791528"/>
              <a:gd name="connsiteX117" fmla="*/ 37382 w 981912"/>
              <a:gd name="connsiteY117" fmla="*/ 443360 h 791528"/>
              <a:gd name="connsiteX118" fmla="*/ 35208 w 981912"/>
              <a:gd name="connsiteY118" fmla="*/ 417280 h 791528"/>
              <a:gd name="connsiteX119" fmla="*/ 45205 w 981912"/>
              <a:gd name="connsiteY119" fmla="*/ 425539 h 791528"/>
              <a:gd name="connsiteX120" fmla="*/ 49987 w 981912"/>
              <a:gd name="connsiteY120" fmla="*/ 436406 h 791528"/>
              <a:gd name="connsiteX121" fmla="*/ 52595 w 981912"/>
              <a:gd name="connsiteY121" fmla="*/ 422062 h 791528"/>
              <a:gd name="connsiteX122" fmla="*/ 45640 w 981912"/>
              <a:gd name="connsiteY122" fmla="*/ 399894 h 791528"/>
              <a:gd name="connsiteX123" fmla="*/ 45205 w 981912"/>
              <a:gd name="connsiteY123" fmla="*/ 391200 h 791528"/>
              <a:gd name="connsiteX124" fmla="*/ 41728 w 981912"/>
              <a:gd name="connsiteY124" fmla="*/ 382942 h 791528"/>
              <a:gd name="connsiteX125" fmla="*/ 47379 w 981912"/>
              <a:gd name="connsiteY125" fmla="*/ 366859 h 791528"/>
              <a:gd name="connsiteX126" fmla="*/ 53899 w 981912"/>
              <a:gd name="connsiteY126" fmla="*/ 359904 h 791528"/>
              <a:gd name="connsiteX127" fmla="*/ 59550 w 981912"/>
              <a:gd name="connsiteY127" fmla="*/ 345995 h 791528"/>
              <a:gd name="connsiteX128" fmla="*/ 59984 w 981912"/>
              <a:gd name="connsiteY128" fmla="*/ 329477 h 791528"/>
              <a:gd name="connsiteX129" fmla="*/ 73459 w 981912"/>
              <a:gd name="connsiteY129" fmla="*/ 309483 h 791528"/>
              <a:gd name="connsiteX130" fmla="*/ 71720 w 981912"/>
              <a:gd name="connsiteY130" fmla="*/ 330782 h 791528"/>
              <a:gd name="connsiteX131" fmla="*/ 85195 w 981912"/>
              <a:gd name="connsiteY131" fmla="*/ 311656 h 791528"/>
              <a:gd name="connsiteX132" fmla="*/ 106493 w 981912"/>
              <a:gd name="connsiteY132" fmla="*/ 302093 h 791528"/>
              <a:gd name="connsiteX133" fmla="*/ 120403 w 981912"/>
              <a:gd name="connsiteY133" fmla="*/ 290357 h 791528"/>
              <a:gd name="connsiteX134" fmla="*/ 140832 w 981912"/>
              <a:gd name="connsiteY134" fmla="*/ 279926 h 791528"/>
              <a:gd name="connsiteX135" fmla="*/ 152133 w 981912"/>
              <a:gd name="connsiteY135" fmla="*/ 277752 h 791528"/>
              <a:gd name="connsiteX136" fmla="*/ 158219 w 981912"/>
              <a:gd name="connsiteY136" fmla="*/ 281230 h 791528"/>
              <a:gd name="connsiteX137" fmla="*/ 179083 w 981912"/>
              <a:gd name="connsiteY137" fmla="*/ 270797 h 791528"/>
              <a:gd name="connsiteX138" fmla="*/ 194296 w 981912"/>
              <a:gd name="connsiteY138" fmla="*/ 267755 h 791528"/>
              <a:gd name="connsiteX139" fmla="*/ 199078 w 981912"/>
              <a:gd name="connsiteY139" fmla="*/ 261670 h 791528"/>
              <a:gd name="connsiteX140" fmla="*/ 205598 w 981912"/>
              <a:gd name="connsiteY140" fmla="*/ 259062 h 791528"/>
              <a:gd name="connsiteX141" fmla="*/ 219072 w 981912"/>
              <a:gd name="connsiteY141" fmla="*/ 259931 h 791528"/>
              <a:gd name="connsiteX142" fmla="*/ 246022 w 981912"/>
              <a:gd name="connsiteY142" fmla="*/ 251672 h 791528"/>
              <a:gd name="connsiteX143" fmla="*/ 261235 w 981912"/>
              <a:gd name="connsiteY143" fmla="*/ 239067 h 791528"/>
              <a:gd name="connsiteX144" fmla="*/ 269929 w 981912"/>
              <a:gd name="connsiteY144" fmla="*/ 224288 h 791528"/>
              <a:gd name="connsiteX145" fmla="*/ 286880 w 981912"/>
              <a:gd name="connsiteY145" fmla="*/ 210379 h 791528"/>
              <a:gd name="connsiteX146" fmla="*/ 289923 w 981912"/>
              <a:gd name="connsiteY146" fmla="*/ 199077 h 791528"/>
              <a:gd name="connsiteX147" fmla="*/ 292966 w 981912"/>
              <a:gd name="connsiteY147" fmla="*/ 183864 h 791528"/>
              <a:gd name="connsiteX148" fmla="*/ 314264 w 981912"/>
              <a:gd name="connsiteY148" fmla="*/ 159957 h 791528"/>
              <a:gd name="connsiteX149" fmla="*/ 320350 w 981912"/>
              <a:gd name="connsiteY149" fmla="*/ 184299 h 791528"/>
              <a:gd name="connsiteX150" fmla="*/ 331651 w 981912"/>
              <a:gd name="connsiteY150" fmla="*/ 178648 h 791528"/>
              <a:gd name="connsiteX151" fmla="*/ 325131 w 981912"/>
              <a:gd name="connsiteY151" fmla="*/ 165608 h 791528"/>
              <a:gd name="connsiteX152" fmla="*/ 335129 w 981912"/>
              <a:gd name="connsiteY152" fmla="*/ 152133 h 791528"/>
              <a:gd name="connsiteX153" fmla="*/ 344691 w 981912"/>
              <a:gd name="connsiteY153" fmla="*/ 158219 h 791528"/>
              <a:gd name="connsiteX154" fmla="*/ 351211 w 981912"/>
              <a:gd name="connsiteY154" fmla="*/ 136920 h 791528"/>
              <a:gd name="connsiteX155" fmla="*/ 366424 w 981912"/>
              <a:gd name="connsiteY155" fmla="*/ 123011 h 791528"/>
              <a:gd name="connsiteX156" fmla="*/ 374249 w 981912"/>
              <a:gd name="connsiteY156" fmla="*/ 112144 h 791528"/>
              <a:gd name="connsiteX157" fmla="*/ 386853 w 981912"/>
              <a:gd name="connsiteY157" fmla="*/ 107363 h 791528"/>
              <a:gd name="connsiteX158" fmla="*/ 388592 w 981912"/>
              <a:gd name="connsiteY158" fmla="*/ 99539 h 791528"/>
              <a:gd name="connsiteX159" fmla="*/ 398590 w 981912"/>
              <a:gd name="connsiteY159" fmla="*/ 102582 h 791528"/>
              <a:gd name="connsiteX160" fmla="*/ 400329 w 981912"/>
              <a:gd name="connsiteY160" fmla="*/ 95627 h 791528"/>
              <a:gd name="connsiteX161" fmla="*/ 411630 w 981912"/>
              <a:gd name="connsiteY161" fmla="*/ 91715 h 791528"/>
              <a:gd name="connsiteX162" fmla="*/ 423800 w 981912"/>
              <a:gd name="connsiteY162" fmla="*/ 87803 h 791528"/>
              <a:gd name="connsiteX163" fmla="*/ 439883 w 981912"/>
              <a:gd name="connsiteY163" fmla="*/ 100843 h 791528"/>
              <a:gd name="connsiteX164" fmla="*/ 451184 w 981912"/>
              <a:gd name="connsiteY164" fmla="*/ 117360 h 791528"/>
              <a:gd name="connsiteX165" fmla="*/ 466398 w 981912"/>
              <a:gd name="connsiteY165" fmla="*/ 117360 h 791528"/>
              <a:gd name="connsiteX166" fmla="*/ 481611 w 981912"/>
              <a:gd name="connsiteY166" fmla="*/ 119968 h 791528"/>
              <a:gd name="connsiteX167" fmla="*/ 478569 w 981912"/>
              <a:gd name="connsiteY167" fmla="*/ 104755 h 791528"/>
              <a:gd name="connsiteX168" fmla="*/ 493782 w 981912"/>
              <a:gd name="connsiteY168" fmla="*/ 82587 h 791528"/>
              <a:gd name="connsiteX169" fmla="*/ 505518 w 981912"/>
              <a:gd name="connsiteY169" fmla="*/ 75197 h 791528"/>
              <a:gd name="connsiteX170" fmla="*/ 502910 w 981912"/>
              <a:gd name="connsiteY170" fmla="*/ 68243 h 791528"/>
              <a:gd name="connsiteX171" fmla="*/ 515515 w 981912"/>
              <a:gd name="connsiteY171" fmla="*/ 52160 h 791528"/>
              <a:gd name="connsiteX172" fmla="*/ 531598 w 981912"/>
              <a:gd name="connsiteY172" fmla="*/ 42163 h 791528"/>
              <a:gd name="connsiteX173" fmla="*/ 543334 w 981912"/>
              <a:gd name="connsiteY173" fmla="*/ 45640 h 791528"/>
              <a:gd name="connsiteX174" fmla="*/ 564632 w 981912"/>
              <a:gd name="connsiteY174" fmla="*/ 40424 h 791528"/>
              <a:gd name="connsiteX175" fmla="*/ 565937 w 981912"/>
              <a:gd name="connsiteY175" fmla="*/ 26080 h 791528"/>
              <a:gd name="connsiteX176" fmla="*/ 548984 w 981912"/>
              <a:gd name="connsiteY176" fmla="*/ 16952 h 791528"/>
              <a:gd name="connsiteX177" fmla="*/ 562459 w 981912"/>
              <a:gd name="connsiteY177" fmla="*/ 13040 h 791528"/>
              <a:gd name="connsiteX178" fmla="*/ 578107 w 981912"/>
              <a:gd name="connsiteY178" fmla="*/ 19995 h 791528"/>
              <a:gd name="connsiteX179" fmla="*/ 589843 w 981912"/>
              <a:gd name="connsiteY179" fmla="*/ 31296 h 791528"/>
              <a:gd name="connsiteX180" fmla="*/ 609403 w 981912"/>
              <a:gd name="connsiteY180" fmla="*/ 38251 h 791528"/>
              <a:gd name="connsiteX181" fmla="*/ 616792 w 981912"/>
              <a:gd name="connsiteY181" fmla="*/ 35643 h 791528"/>
              <a:gd name="connsiteX182" fmla="*/ 631137 w 981912"/>
              <a:gd name="connsiteY182" fmla="*/ 44336 h 791528"/>
              <a:gd name="connsiteX183" fmla="*/ 646350 w 981912"/>
              <a:gd name="connsiteY183" fmla="*/ 36077 h 791528"/>
              <a:gd name="connsiteX184" fmla="*/ 655043 w 981912"/>
              <a:gd name="connsiteY184" fmla="*/ 38685 h 791528"/>
              <a:gd name="connsiteX185" fmla="*/ 661563 w 981912"/>
              <a:gd name="connsiteY185" fmla="*/ 33035 h 791528"/>
              <a:gd name="connsiteX186" fmla="*/ 671126 w 981912"/>
              <a:gd name="connsiteY186" fmla="*/ 46944 h 791528"/>
              <a:gd name="connsiteX187" fmla="*/ 662432 w 981912"/>
              <a:gd name="connsiteY187" fmla="*/ 62157 h 791528"/>
              <a:gd name="connsiteX188" fmla="*/ 651566 w 981912"/>
              <a:gd name="connsiteY188" fmla="*/ 73459 h 791528"/>
              <a:gd name="connsiteX189" fmla="*/ 643307 w 981912"/>
              <a:gd name="connsiteY189" fmla="*/ 74328 h 791528"/>
              <a:gd name="connsiteX190" fmla="*/ 644611 w 981912"/>
              <a:gd name="connsiteY190" fmla="*/ 85195 h 791528"/>
              <a:gd name="connsiteX191" fmla="*/ 635049 w 981912"/>
              <a:gd name="connsiteY191" fmla="*/ 99104 h 791528"/>
              <a:gd name="connsiteX192" fmla="*/ 624182 w 981912"/>
              <a:gd name="connsiteY192" fmla="*/ 113013 h 791528"/>
              <a:gd name="connsiteX193" fmla="*/ 625051 w 981912"/>
              <a:gd name="connsiteY193" fmla="*/ 120837 h 791528"/>
              <a:gd name="connsiteX194" fmla="*/ 641569 w 981912"/>
              <a:gd name="connsiteY194" fmla="*/ 136486 h 791528"/>
              <a:gd name="connsiteX195" fmla="*/ 658955 w 981912"/>
              <a:gd name="connsiteY195" fmla="*/ 145179 h 791528"/>
              <a:gd name="connsiteX196" fmla="*/ 669822 w 981912"/>
              <a:gd name="connsiteY196" fmla="*/ 154742 h 791528"/>
              <a:gd name="connsiteX197" fmla="*/ 684166 w 981912"/>
              <a:gd name="connsiteY197" fmla="*/ 171259 h 791528"/>
              <a:gd name="connsiteX198" fmla="*/ 691120 w 981912"/>
              <a:gd name="connsiteY198" fmla="*/ 171259 h 791528"/>
              <a:gd name="connsiteX199" fmla="*/ 702422 w 981912"/>
              <a:gd name="connsiteY199" fmla="*/ 178648 h 791528"/>
              <a:gd name="connsiteX200" fmla="*/ 704595 w 981912"/>
              <a:gd name="connsiteY200" fmla="*/ 187342 h 791528"/>
              <a:gd name="connsiteX201" fmla="*/ 725894 w 981912"/>
              <a:gd name="connsiteY201" fmla="*/ 196469 h 791528"/>
              <a:gd name="connsiteX202" fmla="*/ 743715 w 981912"/>
              <a:gd name="connsiteY202" fmla="*/ 186907 h 791528"/>
              <a:gd name="connsiteX203" fmla="*/ 751539 w 981912"/>
              <a:gd name="connsiteY203" fmla="*/ 172128 h 791528"/>
              <a:gd name="connsiteX204" fmla="*/ 758929 w 981912"/>
              <a:gd name="connsiteY204" fmla="*/ 159523 h 791528"/>
              <a:gd name="connsiteX205" fmla="*/ 764579 w 981912"/>
              <a:gd name="connsiteY205" fmla="*/ 144309 h 791528"/>
              <a:gd name="connsiteX206" fmla="*/ 775880 w 981912"/>
              <a:gd name="connsiteY206" fmla="*/ 122142 h 791528"/>
              <a:gd name="connsiteX207" fmla="*/ 775011 w 981912"/>
              <a:gd name="connsiteY207" fmla="*/ 108667 h 791528"/>
              <a:gd name="connsiteX208" fmla="*/ 778054 w 981912"/>
              <a:gd name="connsiteY208" fmla="*/ 100408 h 791528"/>
              <a:gd name="connsiteX209" fmla="*/ 777619 w 981912"/>
              <a:gd name="connsiteY209" fmla="*/ 84760 h 791528"/>
              <a:gd name="connsiteX210" fmla="*/ 783704 w 981912"/>
              <a:gd name="connsiteY210" fmla="*/ 63462 h 791528"/>
              <a:gd name="connsiteX211" fmla="*/ 789355 w 981912"/>
              <a:gd name="connsiteY211" fmla="*/ 57811 h 791528"/>
              <a:gd name="connsiteX212" fmla="*/ 786747 w 981912"/>
              <a:gd name="connsiteY212" fmla="*/ 48683 h 791528"/>
              <a:gd name="connsiteX213" fmla="*/ 794571 w 981912"/>
              <a:gd name="connsiteY213" fmla="*/ 33904 h 791528"/>
              <a:gd name="connsiteX214" fmla="*/ 801091 w 981912"/>
              <a:gd name="connsiteY214" fmla="*/ 18691 h 791528"/>
              <a:gd name="connsiteX215" fmla="*/ 802830 w 981912"/>
              <a:gd name="connsiteY215" fmla="*/ 10432 h 791528"/>
              <a:gd name="connsiteX216" fmla="*/ 812827 w 981912"/>
              <a:gd name="connsiteY216" fmla="*/ 0 h 791528"/>
              <a:gd name="connsiteX217" fmla="*/ 818478 w 981912"/>
              <a:gd name="connsiteY217" fmla="*/ 13909 h 791528"/>
              <a:gd name="connsiteX218" fmla="*/ 818043 w 981912"/>
              <a:gd name="connsiteY218" fmla="*/ 31296 h 791528"/>
              <a:gd name="connsiteX219" fmla="*/ 823694 w 981912"/>
              <a:gd name="connsiteY219" fmla="*/ 34773 h 791528"/>
              <a:gd name="connsiteX220" fmla="*/ 823259 w 981912"/>
              <a:gd name="connsiteY220" fmla="*/ 46509 h 791528"/>
              <a:gd name="connsiteX221" fmla="*/ 830214 w 981912"/>
              <a:gd name="connsiteY221" fmla="*/ 60419 h 791528"/>
              <a:gd name="connsiteX222" fmla="*/ 829779 w 981912"/>
              <a:gd name="connsiteY222" fmla="*/ 76502 h 791528"/>
              <a:gd name="connsiteX223" fmla="*/ 827171 w 981912"/>
              <a:gd name="connsiteY223" fmla="*/ 86499 h 79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981912" h="791528">
                <a:moveTo>
                  <a:pt x="827171" y="86499"/>
                </a:moveTo>
                <a:lnTo>
                  <a:pt x="832387" y="108232"/>
                </a:lnTo>
                <a:lnTo>
                  <a:pt x="849774" y="97800"/>
                </a:lnTo>
                <a:lnTo>
                  <a:pt x="855859" y="109536"/>
                </a:lnTo>
                <a:lnTo>
                  <a:pt x="865857" y="120403"/>
                </a:lnTo>
                <a:lnTo>
                  <a:pt x="861075" y="133008"/>
                </a:lnTo>
                <a:lnTo>
                  <a:pt x="861945" y="156915"/>
                </a:lnTo>
                <a:lnTo>
                  <a:pt x="862814" y="170824"/>
                </a:lnTo>
                <a:lnTo>
                  <a:pt x="868465" y="174302"/>
                </a:lnTo>
                <a:lnTo>
                  <a:pt x="870203" y="198208"/>
                </a:lnTo>
                <a:lnTo>
                  <a:pt x="864987" y="212552"/>
                </a:lnTo>
                <a:lnTo>
                  <a:pt x="868465" y="231243"/>
                </a:lnTo>
                <a:lnTo>
                  <a:pt x="891937" y="246022"/>
                </a:lnTo>
                <a:lnTo>
                  <a:pt x="905846" y="259062"/>
                </a:lnTo>
                <a:lnTo>
                  <a:pt x="919755" y="271232"/>
                </a:lnTo>
                <a:lnTo>
                  <a:pt x="914974" y="278187"/>
                </a:lnTo>
                <a:lnTo>
                  <a:pt x="924971" y="295573"/>
                </a:lnTo>
                <a:lnTo>
                  <a:pt x="927145" y="326000"/>
                </a:lnTo>
                <a:lnTo>
                  <a:pt x="938446" y="319915"/>
                </a:lnTo>
                <a:lnTo>
                  <a:pt x="944966" y="331651"/>
                </a:lnTo>
                <a:lnTo>
                  <a:pt x="951920" y="327739"/>
                </a:lnTo>
                <a:lnTo>
                  <a:pt x="948878" y="357296"/>
                </a:lnTo>
                <a:lnTo>
                  <a:pt x="961483" y="374248"/>
                </a:lnTo>
                <a:lnTo>
                  <a:pt x="969742" y="384680"/>
                </a:lnTo>
                <a:lnTo>
                  <a:pt x="981912" y="407283"/>
                </a:lnTo>
                <a:lnTo>
                  <a:pt x="981912" y="429886"/>
                </a:lnTo>
                <a:lnTo>
                  <a:pt x="977566" y="445968"/>
                </a:lnTo>
                <a:lnTo>
                  <a:pt x="969742" y="462920"/>
                </a:lnTo>
                <a:lnTo>
                  <a:pt x="972785" y="486827"/>
                </a:lnTo>
                <a:lnTo>
                  <a:pt x="961918" y="511603"/>
                </a:lnTo>
                <a:lnTo>
                  <a:pt x="952790" y="524643"/>
                </a:lnTo>
                <a:lnTo>
                  <a:pt x="936272" y="549419"/>
                </a:lnTo>
                <a:lnTo>
                  <a:pt x="929752" y="565502"/>
                </a:lnTo>
                <a:lnTo>
                  <a:pt x="916278" y="585496"/>
                </a:lnTo>
                <a:lnTo>
                  <a:pt x="894545" y="610707"/>
                </a:lnTo>
                <a:lnTo>
                  <a:pt x="870638" y="624616"/>
                </a:lnTo>
                <a:lnTo>
                  <a:pt x="851512" y="645915"/>
                </a:lnTo>
                <a:lnTo>
                  <a:pt x="837169" y="659824"/>
                </a:lnTo>
                <a:lnTo>
                  <a:pt x="818043" y="683731"/>
                </a:lnTo>
                <a:lnTo>
                  <a:pt x="801960" y="697640"/>
                </a:lnTo>
                <a:lnTo>
                  <a:pt x="785009" y="718504"/>
                </a:lnTo>
                <a:lnTo>
                  <a:pt x="771534" y="737630"/>
                </a:lnTo>
                <a:lnTo>
                  <a:pt x="768057" y="746758"/>
                </a:lnTo>
                <a:lnTo>
                  <a:pt x="749366" y="756320"/>
                </a:lnTo>
                <a:lnTo>
                  <a:pt x="722851" y="757190"/>
                </a:lnTo>
                <a:lnTo>
                  <a:pt x="695467" y="768926"/>
                </a:lnTo>
                <a:lnTo>
                  <a:pt x="678950" y="779358"/>
                </a:lnTo>
                <a:lnTo>
                  <a:pt x="658086" y="791529"/>
                </a:lnTo>
                <a:lnTo>
                  <a:pt x="646350" y="778923"/>
                </a:lnTo>
                <a:lnTo>
                  <a:pt x="635049" y="774142"/>
                </a:lnTo>
                <a:lnTo>
                  <a:pt x="646350" y="759798"/>
                </a:lnTo>
                <a:lnTo>
                  <a:pt x="631137" y="765014"/>
                </a:lnTo>
                <a:lnTo>
                  <a:pt x="599840" y="785009"/>
                </a:lnTo>
                <a:lnTo>
                  <a:pt x="584192" y="777619"/>
                </a:lnTo>
                <a:lnTo>
                  <a:pt x="573760" y="773272"/>
                </a:lnTo>
                <a:lnTo>
                  <a:pt x="561590" y="771099"/>
                </a:lnTo>
                <a:lnTo>
                  <a:pt x="543769" y="763275"/>
                </a:lnTo>
                <a:lnTo>
                  <a:pt x="538118" y="745889"/>
                </a:lnTo>
                <a:lnTo>
                  <a:pt x="544638" y="725024"/>
                </a:lnTo>
                <a:lnTo>
                  <a:pt x="546377" y="710680"/>
                </a:lnTo>
                <a:lnTo>
                  <a:pt x="540291" y="699379"/>
                </a:lnTo>
                <a:lnTo>
                  <a:pt x="519862" y="696336"/>
                </a:lnTo>
                <a:lnTo>
                  <a:pt x="533771" y="682427"/>
                </a:lnTo>
                <a:lnTo>
                  <a:pt x="537683" y="661998"/>
                </a:lnTo>
                <a:lnTo>
                  <a:pt x="517254" y="681123"/>
                </a:lnTo>
                <a:lnTo>
                  <a:pt x="494216" y="686339"/>
                </a:lnTo>
                <a:lnTo>
                  <a:pt x="513776" y="671126"/>
                </a:lnTo>
                <a:lnTo>
                  <a:pt x="524643" y="655043"/>
                </a:lnTo>
                <a:lnTo>
                  <a:pt x="539857" y="641134"/>
                </a:lnTo>
                <a:lnTo>
                  <a:pt x="546811" y="620704"/>
                </a:lnTo>
                <a:lnTo>
                  <a:pt x="517254" y="644176"/>
                </a:lnTo>
                <a:lnTo>
                  <a:pt x="498563" y="653739"/>
                </a:lnTo>
                <a:lnTo>
                  <a:pt x="479872" y="675907"/>
                </a:lnTo>
                <a:lnTo>
                  <a:pt x="466832" y="664606"/>
                </a:lnTo>
                <a:lnTo>
                  <a:pt x="474222" y="649827"/>
                </a:lnTo>
                <a:lnTo>
                  <a:pt x="468136" y="629398"/>
                </a:lnTo>
                <a:lnTo>
                  <a:pt x="460312" y="618966"/>
                </a:lnTo>
                <a:lnTo>
                  <a:pt x="467267" y="612446"/>
                </a:lnTo>
                <a:lnTo>
                  <a:pt x="444230" y="595494"/>
                </a:lnTo>
                <a:lnTo>
                  <a:pt x="427712" y="595059"/>
                </a:lnTo>
                <a:lnTo>
                  <a:pt x="410326" y="581150"/>
                </a:lnTo>
                <a:lnTo>
                  <a:pt x="367293" y="583758"/>
                </a:lnTo>
                <a:lnTo>
                  <a:pt x="332955" y="593755"/>
                </a:lnTo>
                <a:lnTo>
                  <a:pt x="302963" y="603318"/>
                </a:lnTo>
                <a:lnTo>
                  <a:pt x="281230" y="601579"/>
                </a:lnTo>
                <a:lnTo>
                  <a:pt x="250803" y="615923"/>
                </a:lnTo>
                <a:lnTo>
                  <a:pt x="227766" y="622008"/>
                </a:lnTo>
                <a:lnTo>
                  <a:pt x="217768" y="636787"/>
                </a:lnTo>
                <a:lnTo>
                  <a:pt x="204728" y="648088"/>
                </a:lnTo>
                <a:lnTo>
                  <a:pt x="184299" y="648958"/>
                </a:lnTo>
                <a:lnTo>
                  <a:pt x="168651" y="651131"/>
                </a:lnTo>
                <a:lnTo>
                  <a:pt x="150395" y="646350"/>
                </a:lnTo>
                <a:lnTo>
                  <a:pt x="132139" y="649392"/>
                </a:lnTo>
                <a:lnTo>
                  <a:pt x="115622" y="650696"/>
                </a:lnTo>
                <a:lnTo>
                  <a:pt x="96062" y="665475"/>
                </a:lnTo>
                <a:lnTo>
                  <a:pt x="89542" y="664171"/>
                </a:lnTo>
                <a:lnTo>
                  <a:pt x="74763" y="671995"/>
                </a:lnTo>
                <a:lnTo>
                  <a:pt x="59984" y="680688"/>
                </a:lnTo>
                <a:lnTo>
                  <a:pt x="43467" y="679819"/>
                </a:lnTo>
                <a:lnTo>
                  <a:pt x="28253" y="679819"/>
                </a:lnTo>
                <a:lnTo>
                  <a:pt x="10432" y="661998"/>
                </a:lnTo>
                <a:lnTo>
                  <a:pt x="0" y="656782"/>
                </a:lnTo>
                <a:lnTo>
                  <a:pt x="6520" y="640699"/>
                </a:lnTo>
                <a:lnTo>
                  <a:pt x="19125" y="636787"/>
                </a:lnTo>
                <a:lnTo>
                  <a:pt x="25645" y="630702"/>
                </a:lnTo>
                <a:lnTo>
                  <a:pt x="28253" y="620704"/>
                </a:lnTo>
                <a:lnTo>
                  <a:pt x="38251" y="601144"/>
                </a:lnTo>
                <a:lnTo>
                  <a:pt x="41293" y="584627"/>
                </a:lnTo>
                <a:lnTo>
                  <a:pt x="38251" y="556374"/>
                </a:lnTo>
                <a:lnTo>
                  <a:pt x="39120" y="540291"/>
                </a:lnTo>
                <a:lnTo>
                  <a:pt x="45205" y="524643"/>
                </a:lnTo>
                <a:lnTo>
                  <a:pt x="41293" y="506387"/>
                </a:lnTo>
                <a:lnTo>
                  <a:pt x="42598" y="498128"/>
                </a:lnTo>
                <a:lnTo>
                  <a:pt x="35208" y="486827"/>
                </a:lnTo>
                <a:lnTo>
                  <a:pt x="38251" y="465094"/>
                </a:lnTo>
                <a:lnTo>
                  <a:pt x="29992" y="442926"/>
                </a:lnTo>
                <a:lnTo>
                  <a:pt x="29558" y="431190"/>
                </a:lnTo>
                <a:lnTo>
                  <a:pt x="37382" y="443360"/>
                </a:lnTo>
                <a:lnTo>
                  <a:pt x="35208" y="417280"/>
                </a:lnTo>
                <a:lnTo>
                  <a:pt x="45205" y="425539"/>
                </a:lnTo>
                <a:lnTo>
                  <a:pt x="49987" y="436406"/>
                </a:lnTo>
                <a:lnTo>
                  <a:pt x="52595" y="422062"/>
                </a:lnTo>
                <a:lnTo>
                  <a:pt x="45640" y="399894"/>
                </a:lnTo>
                <a:lnTo>
                  <a:pt x="45205" y="391200"/>
                </a:lnTo>
                <a:lnTo>
                  <a:pt x="41728" y="382942"/>
                </a:lnTo>
                <a:lnTo>
                  <a:pt x="47379" y="366859"/>
                </a:lnTo>
                <a:lnTo>
                  <a:pt x="53899" y="359904"/>
                </a:lnTo>
                <a:lnTo>
                  <a:pt x="59550" y="345995"/>
                </a:lnTo>
                <a:lnTo>
                  <a:pt x="59984" y="329477"/>
                </a:lnTo>
                <a:lnTo>
                  <a:pt x="73459" y="309483"/>
                </a:lnTo>
                <a:lnTo>
                  <a:pt x="71720" y="330782"/>
                </a:lnTo>
                <a:lnTo>
                  <a:pt x="85195" y="311656"/>
                </a:lnTo>
                <a:lnTo>
                  <a:pt x="106493" y="302093"/>
                </a:lnTo>
                <a:lnTo>
                  <a:pt x="120403" y="290357"/>
                </a:lnTo>
                <a:lnTo>
                  <a:pt x="140832" y="279926"/>
                </a:lnTo>
                <a:lnTo>
                  <a:pt x="152133" y="277752"/>
                </a:lnTo>
                <a:lnTo>
                  <a:pt x="158219" y="281230"/>
                </a:lnTo>
                <a:lnTo>
                  <a:pt x="179083" y="270797"/>
                </a:lnTo>
                <a:lnTo>
                  <a:pt x="194296" y="267755"/>
                </a:lnTo>
                <a:lnTo>
                  <a:pt x="199078" y="261670"/>
                </a:lnTo>
                <a:lnTo>
                  <a:pt x="205598" y="259062"/>
                </a:lnTo>
                <a:lnTo>
                  <a:pt x="219072" y="259931"/>
                </a:lnTo>
                <a:lnTo>
                  <a:pt x="246022" y="251672"/>
                </a:lnTo>
                <a:lnTo>
                  <a:pt x="261235" y="239067"/>
                </a:lnTo>
                <a:lnTo>
                  <a:pt x="269929" y="224288"/>
                </a:lnTo>
                <a:lnTo>
                  <a:pt x="286880" y="210379"/>
                </a:lnTo>
                <a:lnTo>
                  <a:pt x="289923" y="199077"/>
                </a:lnTo>
                <a:lnTo>
                  <a:pt x="292966" y="183864"/>
                </a:lnTo>
                <a:lnTo>
                  <a:pt x="314264" y="159957"/>
                </a:lnTo>
                <a:lnTo>
                  <a:pt x="320350" y="184299"/>
                </a:lnTo>
                <a:lnTo>
                  <a:pt x="331651" y="178648"/>
                </a:lnTo>
                <a:lnTo>
                  <a:pt x="325131" y="165608"/>
                </a:lnTo>
                <a:lnTo>
                  <a:pt x="335129" y="152133"/>
                </a:lnTo>
                <a:lnTo>
                  <a:pt x="344691" y="158219"/>
                </a:lnTo>
                <a:lnTo>
                  <a:pt x="351211" y="136920"/>
                </a:lnTo>
                <a:lnTo>
                  <a:pt x="366424" y="123011"/>
                </a:lnTo>
                <a:lnTo>
                  <a:pt x="374249" y="112144"/>
                </a:lnTo>
                <a:lnTo>
                  <a:pt x="386853" y="107363"/>
                </a:lnTo>
                <a:lnTo>
                  <a:pt x="388592" y="99539"/>
                </a:lnTo>
                <a:lnTo>
                  <a:pt x="398590" y="102582"/>
                </a:lnTo>
                <a:lnTo>
                  <a:pt x="400329" y="95627"/>
                </a:lnTo>
                <a:lnTo>
                  <a:pt x="411630" y="91715"/>
                </a:lnTo>
                <a:lnTo>
                  <a:pt x="423800" y="87803"/>
                </a:lnTo>
                <a:lnTo>
                  <a:pt x="439883" y="100843"/>
                </a:lnTo>
                <a:lnTo>
                  <a:pt x="451184" y="117360"/>
                </a:lnTo>
                <a:lnTo>
                  <a:pt x="466398" y="117360"/>
                </a:lnTo>
                <a:lnTo>
                  <a:pt x="481611" y="119968"/>
                </a:lnTo>
                <a:lnTo>
                  <a:pt x="478569" y="104755"/>
                </a:lnTo>
                <a:lnTo>
                  <a:pt x="493782" y="82587"/>
                </a:lnTo>
                <a:lnTo>
                  <a:pt x="505518" y="75197"/>
                </a:lnTo>
                <a:lnTo>
                  <a:pt x="502910" y="68243"/>
                </a:lnTo>
                <a:lnTo>
                  <a:pt x="515515" y="52160"/>
                </a:lnTo>
                <a:lnTo>
                  <a:pt x="531598" y="42163"/>
                </a:lnTo>
                <a:lnTo>
                  <a:pt x="543334" y="45640"/>
                </a:lnTo>
                <a:lnTo>
                  <a:pt x="564632" y="40424"/>
                </a:lnTo>
                <a:lnTo>
                  <a:pt x="565937" y="26080"/>
                </a:lnTo>
                <a:lnTo>
                  <a:pt x="548984" y="16952"/>
                </a:lnTo>
                <a:lnTo>
                  <a:pt x="562459" y="13040"/>
                </a:lnTo>
                <a:lnTo>
                  <a:pt x="578107" y="19995"/>
                </a:lnTo>
                <a:lnTo>
                  <a:pt x="589843" y="31296"/>
                </a:lnTo>
                <a:lnTo>
                  <a:pt x="609403" y="38251"/>
                </a:lnTo>
                <a:lnTo>
                  <a:pt x="616792" y="35643"/>
                </a:lnTo>
                <a:lnTo>
                  <a:pt x="631137" y="44336"/>
                </a:lnTo>
                <a:lnTo>
                  <a:pt x="646350" y="36077"/>
                </a:lnTo>
                <a:lnTo>
                  <a:pt x="655043" y="38685"/>
                </a:lnTo>
                <a:lnTo>
                  <a:pt x="661563" y="33035"/>
                </a:lnTo>
                <a:lnTo>
                  <a:pt x="671126" y="46944"/>
                </a:lnTo>
                <a:lnTo>
                  <a:pt x="662432" y="62157"/>
                </a:lnTo>
                <a:lnTo>
                  <a:pt x="651566" y="73459"/>
                </a:lnTo>
                <a:lnTo>
                  <a:pt x="643307" y="74328"/>
                </a:lnTo>
                <a:lnTo>
                  <a:pt x="644611" y="85195"/>
                </a:lnTo>
                <a:lnTo>
                  <a:pt x="635049" y="99104"/>
                </a:lnTo>
                <a:lnTo>
                  <a:pt x="624182" y="113013"/>
                </a:lnTo>
                <a:lnTo>
                  <a:pt x="625051" y="120837"/>
                </a:lnTo>
                <a:lnTo>
                  <a:pt x="641569" y="136486"/>
                </a:lnTo>
                <a:lnTo>
                  <a:pt x="658955" y="145179"/>
                </a:lnTo>
                <a:lnTo>
                  <a:pt x="669822" y="154742"/>
                </a:lnTo>
                <a:lnTo>
                  <a:pt x="684166" y="171259"/>
                </a:lnTo>
                <a:lnTo>
                  <a:pt x="691120" y="171259"/>
                </a:lnTo>
                <a:lnTo>
                  <a:pt x="702422" y="178648"/>
                </a:lnTo>
                <a:lnTo>
                  <a:pt x="704595" y="187342"/>
                </a:lnTo>
                <a:lnTo>
                  <a:pt x="725894" y="196469"/>
                </a:lnTo>
                <a:lnTo>
                  <a:pt x="743715" y="186907"/>
                </a:lnTo>
                <a:lnTo>
                  <a:pt x="751539" y="172128"/>
                </a:lnTo>
                <a:lnTo>
                  <a:pt x="758929" y="159523"/>
                </a:lnTo>
                <a:lnTo>
                  <a:pt x="764579" y="144309"/>
                </a:lnTo>
                <a:lnTo>
                  <a:pt x="775880" y="122142"/>
                </a:lnTo>
                <a:lnTo>
                  <a:pt x="775011" y="108667"/>
                </a:lnTo>
                <a:lnTo>
                  <a:pt x="778054" y="100408"/>
                </a:lnTo>
                <a:lnTo>
                  <a:pt x="777619" y="84760"/>
                </a:lnTo>
                <a:lnTo>
                  <a:pt x="783704" y="63462"/>
                </a:lnTo>
                <a:lnTo>
                  <a:pt x="789355" y="57811"/>
                </a:lnTo>
                <a:lnTo>
                  <a:pt x="786747" y="48683"/>
                </a:lnTo>
                <a:lnTo>
                  <a:pt x="794571" y="33904"/>
                </a:lnTo>
                <a:lnTo>
                  <a:pt x="801091" y="18691"/>
                </a:lnTo>
                <a:lnTo>
                  <a:pt x="802830" y="10432"/>
                </a:lnTo>
                <a:lnTo>
                  <a:pt x="812827" y="0"/>
                </a:lnTo>
                <a:lnTo>
                  <a:pt x="818478" y="13909"/>
                </a:lnTo>
                <a:lnTo>
                  <a:pt x="818043" y="31296"/>
                </a:lnTo>
                <a:lnTo>
                  <a:pt x="823694" y="34773"/>
                </a:lnTo>
                <a:lnTo>
                  <a:pt x="823259" y="46509"/>
                </a:lnTo>
                <a:lnTo>
                  <a:pt x="830214" y="60419"/>
                </a:lnTo>
                <a:lnTo>
                  <a:pt x="829779" y="76502"/>
                </a:lnTo>
                <a:lnTo>
                  <a:pt x="827171" y="86499"/>
                </a:lnTo>
                <a:close/>
              </a:path>
            </a:pathLst>
          </a:custGeom>
          <a:solidFill>
            <a:schemeClr val="tx2"/>
          </a:solidFill>
          <a:ln w="869" cap="rnd">
            <a:noFill/>
            <a:prstDash val="solid"/>
            <a:round/>
          </a:ln>
        </p:spPr>
        <p:txBody>
          <a:bodyPr rtlCol="0" anchor="ctr"/>
          <a:lstStyle/>
          <a:p>
            <a:endParaRPr lang="en-PH" sz="1200" dirty="0"/>
          </a:p>
        </p:txBody>
      </p:sp>
      <p:sp>
        <p:nvSpPr>
          <p:cNvPr id="13" name="Freeform: Shape 12">
            <a:extLst>
              <a:ext uri="{FF2B5EF4-FFF2-40B4-BE49-F238E27FC236}">
                <a16:creationId xmlns:a16="http://schemas.microsoft.com/office/drawing/2014/main" id="{404C2DE0-463E-473B-BF09-87879373355F}"/>
              </a:ext>
            </a:extLst>
          </p:cNvPr>
          <p:cNvSpPr/>
          <p:nvPr/>
        </p:nvSpPr>
        <p:spPr>
          <a:xfrm>
            <a:off x="4654005" y="2582061"/>
            <a:ext cx="136090" cy="80211"/>
          </a:xfrm>
          <a:custGeom>
            <a:avLst/>
            <a:gdLst>
              <a:gd name="connsiteX0" fmla="*/ 159523 w 161261"/>
              <a:gd name="connsiteY0" fmla="*/ 12171 h 71285"/>
              <a:gd name="connsiteX1" fmla="*/ 158219 w 161261"/>
              <a:gd name="connsiteY1" fmla="*/ 15648 h 71285"/>
              <a:gd name="connsiteX2" fmla="*/ 161261 w 161261"/>
              <a:gd name="connsiteY2" fmla="*/ 24776 h 71285"/>
              <a:gd name="connsiteX3" fmla="*/ 160392 w 161261"/>
              <a:gd name="connsiteY3" fmla="*/ 36077 h 71285"/>
              <a:gd name="connsiteX4" fmla="*/ 148221 w 161261"/>
              <a:gd name="connsiteY4" fmla="*/ 36077 h 71285"/>
              <a:gd name="connsiteX5" fmla="*/ 153003 w 161261"/>
              <a:gd name="connsiteY5" fmla="*/ 42163 h 71285"/>
              <a:gd name="connsiteX6" fmla="*/ 147352 w 161261"/>
              <a:gd name="connsiteY6" fmla="*/ 59549 h 71285"/>
              <a:gd name="connsiteX7" fmla="*/ 143440 w 161261"/>
              <a:gd name="connsiteY7" fmla="*/ 64331 h 71285"/>
              <a:gd name="connsiteX8" fmla="*/ 124315 w 161261"/>
              <a:gd name="connsiteY8" fmla="*/ 64765 h 71285"/>
              <a:gd name="connsiteX9" fmla="*/ 113882 w 161261"/>
              <a:gd name="connsiteY9" fmla="*/ 71285 h 71285"/>
              <a:gd name="connsiteX10" fmla="*/ 95627 w 161261"/>
              <a:gd name="connsiteY10" fmla="*/ 69112 h 71285"/>
              <a:gd name="connsiteX11" fmla="*/ 63896 w 161261"/>
              <a:gd name="connsiteY11" fmla="*/ 61723 h 71285"/>
              <a:gd name="connsiteX12" fmla="*/ 58245 w 161261"/>
              <a:gd name="connsiteY12" fmla="*/ 52595 h 71285"/>
              <a:gd name="connsiteX13" fmla="*/ 36947 w 161261"/>
              <a:gd name="connsiteY13" fmla="*/ 57376 h 71285"/>
              <a:gd name="connsiteX14" fmla="*/ 34773 w 161261"/>
              <a:gd name="connsiteY14" fmla="*/ 62592 h 71285"/>
              <a:gd name="connsiteX15" fmla="*/ 21299 w 161261"/>
              <a:gd name="connsiteY15" fmla="*/ 58680 h 71285"/>
              <a:gd name="connsiteX16" fmla="*/ 9997 w 161261"/>
              <a:gd name="connsiteY16" fmla="*/ 57811 h 71285"/>
              <a:gd name="connsiteX17" fmla="*/ 0 w 161261"/>
              <a:gd name="connsiteY17" fmla="*/ 52595 h 71285"/>
              <a:gd name="connsiteX18" fmla="*/ 3042 w 161261"/>
              <a:gd name="connsiteY18" fmla="*/ 46075 h 71285"/>
              <a:gd name="connsiteX19" fmla="*/ 2173 w 161261"/>
              <a:gd name="connsiteY19" fmla="*/ 41293 h 71285"/>
              <a:gd name="connsiteX20" fmla="*/ 8259 w 161261"/>
              <a:gd name="connsiteY20" fmla="*/ 39989 h 71285"/>
              <a:gd name="connsiteX21" fmla="*/ 19995 w 161261"/>
              <a:gd name="connsiteY21" fmla="*/ 47379 h 71285"/>
              <a:gd name="connsiteX22" fmla="*/ 22602 w 161261"/>
              <a:gd name="connsiteY22" fmla="*/ 39989 h 71285"/>
              <a:gd name="connsiteX23" fmla="*/ 41728 w 161261"/>
              <a:gd name="connsiteY23" fmla="*/ 41293 h 71285"/>
              <a:gd name="connsiteX24" fmla="*/ 56941 w 161261"/>
              <a:gd name="connsiteY24" fmla="*/ 36512 h 71285"/>
              <a:gd name="connsiteX25" fmla="*/ 67373 w 161261"/>
              <a:gd name="connsiteY25" fmla="*/ 37381 h 71285"/>
              <a:gd name="connsiteX26" fmla="*/ 74762 w 161261"/>
              <a:gd name="connsiteY26" fmla="*/ 43032 h 71285"/>
              <a:gd name="connsiteX27" fmla="*/ 76501 w 161261"/>
              <a:gd name="connsiteY27" fmla="*/ 38251 h 71285"/>
              <a:gd name="connsiteX28" fmla="*/ 72155 w 161261"/>
              <a:gd name="connsiteY28" fmla="*/ 20429 h 71285"/>
              <a:gd name="connsiteX29" fmla="*/ 79544 w 161261"/>
              <a:gd name="connsiteY29" fmla="*/ 16952 h 71285"/>
              <a:gd name="connsiteX30" fmla="*/ 86499 w 161261"/>
              <a:gd name="connsiteY30" fmla="*/ 4347 h 71285"/>
              <a:gd name="connsiteX31" fmla="*/ 103016 w 161261"/>
              <a:gd name="connsiteY31" fmla="*/ 13475 h 71285"/>
              <a:gd name="connsiteX32" fmla="*/ 114317 w 161261"/>
              <a:gd name="connsiteY32" fmla="*/ 2173 h 71285"/>
              <a:gd name="connsiteX33" fmla="*/ 121707 w 161261"/>
              <a:gd name="connsiteY33" fmla="*/ 0 h 71285"/>
              <a:gd name="connsiteX34" fmla="*/ 139093 w 161261"/>
              <a:gd name="connsiteY34" fmla="*/ 8259 h 71285"/>
              <a:gd name="connsiteX35" fmla="*/ 149090 w 161261"/>
              <a:gd name="connsiteY35" fmla="*/ 6955 h 71285"/>
              <a:gd name="connsiteX36" fmla="*/ 159523 w 161261"/>
              <a:gd name="connsiteY36" fmla="*/ 12171 h 7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61261" h="71285">
                <a:moveTo>
                  <a:pt x="159523" y="12171"/>
                </a:moveTo>
                <a:lnTo>
                  <a:pt x="158219" y="15648"/>
                </a:lnTo>
                <a:lnTo>
                  <a:pt x="161261" y="24776"/>
                </a:lnTo>
                <a:lnTo>
                  <a:pt x="160392" y="36077"/>
                </a:lnTo>
                <a:lnTo>
                  <a:pt x="148221" y="36077"/>
                </a:lnTo>
                <a:lnTo>
                  <a:pt x="153003" y="42163"/>
                </a:lnTo>
                <a:lnTo>
                  <a:pt x="147352" y="59549"/>
                </a:lnTo>
                <a:lnTo>
                  <a:pt x="143440" y="64331"/>
                </a:lnTo>
                <a:lnTo>
                  <a:pt x="124315" y="64765"/>
                </a:lnTo>
                <a:lnTo>
                  <a:pt x="113882" y="71285"/>
                </a:lnTo>
                <a:lnTo>
                  <a:pt x="95627" y="69112"/>
                </a:lnTo>
                <a:lnTo>
                  <a:pt x="63896" y="61723"/>
                </a:lnTo>
                <a:lnTo>
                  <a:pt x="58245" y="52595"/>
                </a:lnTo>
                <a:lnTo>
                  <a:pt x="36947" y="57376"/>
                </a:lnTo>
                <a:lnTo>
                  <a:pt x="34773" y="62592"/>
                </a:lnTo>
                <a:lnTo>
                  <a:pt x="21299" y="58680"/>
                </a:lnTo>
                <a:lnTo>
                  <a:pt x="9997" y="57811"/>
                </a:lnTo>
                <a:lnTo>
                  <a:pt x="0" y="52595"/>
                </a:lnTo>
                <a:lnTo>
                  <a:pt x="3042" y="46075"/>
                </a:lnTo>
                <a:lnTo>
                  <a:pt x="2173" y="41293"/>
                </a:lnTo>
                <a:lnTo>
                  <a:pt x="8259" y="39989"/>
                </a:lnTo>
                <a:lnTo>
                  <a:pt x="19995" y="47379"/>
                </a:lnTo>
                <a:lnTo>
                  <a:pt x="22602" y="39989"/>
                </a:lnTo>
                <a:lnTo>
                  <a:pt x="41728" y="41293"/>
                </a:lnTo>
                <a:lnTo>
                  <a:pt x="56941" y="36512"/>
                </a:lnTo>
                <a:lnTo>
                  <a:pt x="67373" y="37381"/>
                </a:lnTo>
                <a:lnTo>
                  <a:pt x="74762" y="43032"/>
                </a:lnTo>
                <a:lnTo>
                  <a:pt x="76501" y="38251"/>
                </a:lnTo>
                <a:lnTo>
                  <a:pt x="72155" y="20429"/>
                </a:lnTo>
                <a:lnTo>
                  <a:pt x="79544" y="16952"/>
                </a:lnTo>
                <a:lnTo>
                  <a:pt x="86499" y="4347"/>
                </a:lnTo>
                <a:lnTo>
                  <a:pt x="103016" y="13475"/>
                </a:lnTo>
                <a:lnTo>
                  <a:pt x="114317" y="2173"/>
                </a:lnTo>
                <a:lnTo>
                  <a:pt x="121707" y="0"/>
                </a:lnTo>
                <a:lnTo>
                  <a:pt x="139093" y="8259"/>
                </a:lnTo>
                <a:lnTo>
                  <a:pt x="149090" y="6955"/>
                </a:lnTo>
                <a:lnTo>
                  <a:pt x="159523" y="12171"/>
                </a:lnTo>
                <a:close/>
              </a:path>
            </a:pathLst>
          </a:custGeom>
          <a:solidFill>
            <a:schemeClr val="accent4"/>
          </a:solidFill>
          <a:ln w="869" cap="rnd">
            <a:noFill/>
            <a:prstDash val="solid"/>
            <a:round/>
          </a:ln>
        </p:spPr>
        <p:txBody>
          <a:bodyPr rtlCol="0" anchor="ctr"/>
          <a:lstStyle/>
          <a:p>
            <a:endParaRPr lang="en-PH" sz="1200" dirty="0"/>
          </a:p>
        </p:txBody>
      </p:sp>
      <p:sp>
        <p:nvSpPr>
          <p:cNvPr id="14" name="Freeform: Shape 13">
            <a:extLst>
              <a:ext uri="{FF2B5EF4-FFF2-40B4-BE49-F238E27FC236}">
                <a16:creationId xmlns:a16="http://schemas.microsoft.com/office/drawing/2014/main" id="{CAFED5D5-E6B4-4BD4-8C69-D5BB639A9BA0}"/>
              </a:ext>
            </a:extLst>
          </p:cNvPr>
          <p:cNvSpPr/>
          <p:nvPr/>
        </p:nvSpPr>
        <p:spPr>
          <a:xfrm>
            <a:off x="5339594" y="2869648"/>
            <a:ext cx="30079" cy="31301"/>
          </a:xfrm>
          <a:custGeom>
            <a:avLst/>
            <a:gdLst>
              <a:gd name="connsiteX0" fmla="*/ 35642 w 35642"/>
              <a:gd name="connsiteY0" fmla="*/ 27819 h 27818"/>
              <a:gd name="connsiteX1" fmla="*/ 19125 w 35642"/>
              <a:gd name="connsiteY1" fmla="*/ 23907 h 27818"/>
              <a:gd name="connsiteX2" fmla="*/ 5216 w 35642"/>
              <a:gd name="connsiteY2" fmla="*/ 11301 h 27818"/>
              <a:gd name="connsiteX3" fmla="*/ 0 w 35642"/>
              <a:gd name="connsiteY3" fmla="*/ 435 h 27818"/>
              <a:gd name="connsiteX4" fmla="*/ 4347 w 35642"/>
              <a:gd name="connsiteY4" fmla="*/ 0 h 27818"/>
              <a:gd name="connsiteX5" fmla="*/ 12605 w 35642"/>
              <a:gd name="connsiteY5" fmla="*/ 7389 h 27818"/>
              <a:gd name="connsiteX6" fmla="*/ 22602 w 35642"/>
              <a:gd name="connsiteY6" fmla="*/ 7389 h 27818"/>
              <a:gd name="connsiteX7" fmla="*/ 23472 w 35642"/>
              <a:gd name="connsiteY7" fmla="*/ 11736 h 27818"/>
              <a:gd name="connsiteX8" fmla="*/ 35642 w 35642"/>
              <a:gd name="connsiteY8" fmla="*/ 27819 h 27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42" h="27818">
                <a:moveTo>
                  <a:pt x="35642" y="27819"/>
                </a:moveTo>
                <a:lnTo>
                  <a:pt x="19125" y="23907"/>
                </a:lnTo>
                <a:lnTo>
                  <a:pt x="5216" y="11301"/>
                </a:lnTo>
                <a:lnTo>
                  <a:pt x="0" y="435"/>
                </a:lnTo>
                <a:lnTo>
                  <a:pt x="4347" y="0"/>
                </a:lnTo>
                <a:lnTo>
                  <a:pt x="12605" y="7389"/>
                </a:lnTo>
                <a:lnTo>
                  <a:pt x="22602" y="7389"/>
                </a:lnTo>
                <a:lnTo>
                  <a:pt x="23472" y="11736"/>
                </a:lnTo>
                <a:lnTo>
                  <a:pt x="35642" y="27819"/>
                </a:lnTo>
                <a:close/>
              </a:path>
            </a:pathLst>
          </a:custGeom>
          <a:solidFill>
            <a:schemeClr val="tx2"/>
          </a:solidFill>
          <a:ln w="869" cap="rnd">
            <a:noFill/>
            <a:prstDash val="solid"/>
            <a:round/>
          </a:ln>
        </p:spPr>
        <p:txBody>
          <a:bodyPr rtlCol="0" anchor="ctr"/>
          <a:lstStyle/>
          <a:p>
            <a:endParaRPr lang="en-PH" sz="1200" dirty="0"/>
          </a:p>
        </p:txBody>
      </p:sp>
      <p:sp>
        <p:nvSpPr>
          <p:cNvPr id="15" name="Freeform: Shape 14">
            <a:extLst>
              <a:ext uri="{FF2B5EF4-FFF2-40B4-BE49-F238E27FC236}">
                <a16:creationId xmlns:a16="http://schemas.microsoft.com/office/drawing/2014/main" id="{E2D3D013-0B90-4499-AC33-079BDA0050F2}"/>
              </a:ext>
            </a:extLst>
          </p:cNvPr>
          <p:cNvSpPr/>
          <p:nvPr/>
        </p:nvSpPr>
        <p:spPr>
          <a:xfrm>
            <a:off x="5335925" y="2803621"/>
            <a:ext cx="108212" cy="112001"/>
          </a:xfrm>
          <a:custGeom>
            <a:avLst/>
            <a:gdLst>
              <a:gd name="connsiteX0" fmla="*/ 67373 w 128226"/>
              <a:gd name="connsiteY0" fmla="*/ 12605 h 99538"/>
              <a:gd name="connsiteX1" fmla="*/ 78240 w 128226"/>
              <a:gd name="connsiteY1" fmla="*/ 1304 h 99538"/>
              <a:gd name="connsiteX2" fmla="*/ 93453 w 128226"/>
              <a:gd name="connsiteY2" fmla="*/ 15648 h 99538"/>
              <a:gd name="connsiteX3" fmla="*/ 109101 w 128226"/>
              <a:gd name="connsiteY3" fmla="*/ 35643 h 99538"/>
              <a:gd name="connsiteX4" fmla="*/ 119968 w 128226"/>
              <a:gd name="connsiteY4" fmla="*/ 36947 h 99538"/>
              <a:gd name="connsiteX5" fmla="*/ 128227 w 128226"/>
              <a:gd name="connsiteY5" fmla="*/ 44336 h 99538"/>
              <a:gd name="connsiteX6" fmla="*/ 109970 w 128226"/>
              <a:gd name="connsiteY6" fmla="*/ 46509 h 99538"/>
              <a:gd name="connsiteX7" fmla="*/ 110405 w 128226"/>
              <a:gd name="connsiteY7" fmla="*/ 68243 h 99538"/>
              <a:gd name="connsiteX8" fmla="*/ 108667 w 128226"/>
              <a:gd name="connsiteY8" fmla="*/ 77805 h 99538"/>
              <a:gd name="connsiteX9" fmla="*/ 101277 w 128226"/>
              <a:gd name="connsiteY9" fmla="*/ 84325 h 99538"/>
              <a:gd name="connsiteX10" fmla="*/ 104755 w 128226"/>
              <a:gd name="connsiteY10" fmla="*/ 97800 h 99538"/>
              <a:gd name="connsiteX11" fmla="*/ 99104 w 128226"/>
              <a:gd name="connsiteY11" fmla="*/ 99539 h 99538"/>
              <a:gd name="connsiteX12" fmla="*/ 82152 w 128226"/>
              <a:gd name="connsiteY12" fmla="*/ 84760 h 99538"/>
              <a:gd name="connsiteX13" fmla="*/ 87368 w 128226"/>
              <a:gd name="connsiteY13" fmla="*/ 71285 h 99538"/>
              <a:gd name="connsiteX14" fmla="*/ 79109 w 128226"/>
              <a:gd name="connsiteY14" fmla="*/ 63027 h 99538"/>
              <a:gd name="connsiteX15" fmla="*/ 70850 w 128226"/>
              <a:gd name="connsiteY15" fmla="*/ 65200 h 99538"/>
              <a:gd name="connsiteX16" fmla="*/ 47813 w 128226"/>
              <a:gd name="connsiteY16" fmla="*/ 85629 h 99538"/>
              <a:gd name="connsiteX17" fmla="*/ 43901 w 128226"/>
              <a:gd name="connsiteY17" fmla="*/ 66069 h 99538"/>
              <a:gd name="connsiteX18" fmla="*/ 33035 w 128226"/>
              <a:gd name="connsiteY18" fmla="*/ 61723 h 99538"/>
              <a:gd name="connsiteX19" fmla="*/ 21733 w 128226"/>
              <a:gd name="connsiteY19" fmla="*/ 54333 h 99538"/>
              <a:gd name="connsiteX20" fmla="*/ 26515 w 128226"/>
              <a:gd name="connsiteY20" fmla="*/ 45205 h 99538"/>
              <a:gd name="connsiteX21" fmla="*/ 12605 w 128226"/>
              <a:gd name="connsiteY21" fmla="*/ 35643 h 99538"/>
              <a:gd name="connsiteX22" fmla="*/ 15648 w 128226"/>
              <a:gd name="connsiteY22" fmla="*/ 28688 h 99538"/>
              <a:gd name="connsiteX23" fmla="*/ 6085 w 128226"/>
              <a:gd name="connsiteY23" fmla="*/ 23907 h 99538"/>
              <a:gd name="connsiteX24" fmla="*/ 0 w 128226"/>
              <a:gd name="connsiteY24" fmla="*/ 16952 h 99538"/>
              <a:gd name="connsiteX25" fmla="*/ 4781 w 128226"/>
              <a:gd name="connsiteY25" fmla="*/ 12171 h 99538"/>
              <a:gd name="connsiteX26" fmla="*/ 23037 w 128226"/>
              <a:gd name="connsiteY26" fmla="*/ 20429 h 99538"/>
              <a:gd name="connsiteX27" fmla="*/ 35642 w 128226"/>
              <a:gd name="connsiteY27" fmla="*/ 21733 h 99538"/>
              <a:gd name="connsiteX28" fmla="*/ 38250 w 128226"/>
              <a:gd name="connsiteY28" fmla="*/ 18691 h 99538"/>
              <a:gd name="connsiteX29" fmla="*/ 23907 w 128226"/>
              <a:gd name="connsiteY29" fmla="*/ 3477 h 99538"/>
              <a:gd name="connsiteX30" fmla="*/ 29122 w 128226"/>
              <a:gd name="connsiteY30" fmla="*/ 0 h 99538"/>
              <a:gd name="connsiteX31" fmla="*/ 35642 w 128226"/>
              <a:gd name="connsiteY31" fmla="*/ 869 h 99538"/>
              <a:gd name="connsiteX32" fmla="*/ 54333 w 128226"/>
              <a:gd name="connsiteY32" fmla="*/ 17387 h 99538"/>
              <a:gd name="connsiteX33" fmla="*/ 64765 w 128226"/>
              <a:gd name="connsiteY33" fmla="*/ 19560 h 99538"/>
              <a:gd name="connsiteX34" fmla="*/ 67373 w 128226"/>
              <a:gd name="connsiteY34" fmla="*/ 12605 h 9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8226" h="99538">
                <a:moveTo>
                  <a:pt x="67373" y="12605"/>
                </a:moveTo>
                <a:lnTo>
                  <a:pt x="78240" y="1304"/>
                </a:lnTo>
                <a:lnTo>
                  <a:pt x="93453" y="15648"/>
                </a:lnTo>
                <a:lnTo>
                  <a:pt x="109101" y="35643"/>
                </a:lnTo>
                <a:lnTo>
                  <a:pt x="119968" y="36947"/>
                </a:lnTo>
                <a:lnTo>
                  <a:pt x="128227" y="44336"/>
                </a:lnTo>
                <a:lnTo>
                  <a:pt x="109970" y="46509"/>
                </a:lnTo>
                <a:lnTo>
                  <a:pt x="110405" y="68243"/>
                </a:lnTo>
                <a:lnTo>
                  <a:pt x="108667" y="77805"/>
                </a:lnTo>
                <a:lnTo>
                  <a:pt x="101277" y="84325"/>
                </a:lnTo>
                <a:lnTo>
                  <a:pt x="104755" y="97800"/>
                </a:lnTo>
                <a:lnTo>
                  <a:pt x="99104" y="99539"/>
                </a:lnTo>
                <a:lnTo>
                  <a:pt x="82152" y="84760"/>
                </a:lnTo>
                <a:lnTo>
                  <a:pt x="87368" y="71285"/>
                </a:lnTo>
                <a:lnTo>
                  <a:pt x="79109" y="63027"/>
                </a:lnTo>
                <a:lnTo>
                  <a:pt x="70850" y="65200"/>
                </a:lnTo>
                <a:lnTo>
                  <a:pt x="47813" y="85629"/>
                </a:lnTo>
                <a:lnTo>
                  <a:pt x="43901" y="66069"/>
                </a:lnTo>
                <a:lnTo>
                  <a:pt x="33035" y="61723"/>
                </a:lnTo>
                <a:lnTo>
                  <a:pt x="21733" y="54333"/>
                </a:lnTo>
                <a:lnTo>
                  <a:pt x="26515" y="45205"/>
                </a:lnTo>
                <a:lnTo>
                  <a:pt x="12605" y="35643"/>
                </a:lnTo>
                <a:lnTo>
                  <a:pt x="15648" y="28688"/>
                </a:lnTo>
                <a:lnTo>
                  <a:pt x="6085" y="23907"/>
                </a:lnTo>
                <a:lnTo>
                  <a:pt x="0" y="16952"/>
                </a:lnTo>
                <a:lnTo>
                  <a:pt x="4781" y="12171"/>
                </a:lnTo>
                <a:lnTo>
                  <a:pt x="23037" y="20429"/>
                </a:lnTo>
                <a:lnTo>
                  <a:pt x="35642" y="21733"/>
                </a:lnTo>
                <a:lnTo>
                  <a:pt x="38250" y="18691"/>
                </a:lnTo>
                <a:lnTo>
                  <a:pt x="23907" y="3477"/>
                </a:lnTo>
                <a:lnTo>
                  <a:pt x="29122" y="0"/>
                </a:lnTo>
                <a:lnTo>
                  <a:pt x="35642" y="869"/>
                </a:lnTo>
                <a:lnTo>
                  <a:pt x="54333" y="17387"/>
                </a:lnTo>
                <a:lnTo>
                  <a:pt x="64765" y="19560"/>
                </a:lnTo>
                <a:lnTo>
                  <a:pt x="67373" y="12605"/>
                </a:lnTo>
                <a:close/>
              </a:path>
            </a:pathLst>
          </a:custGeom>
          <a:solidFill>
            <a:schemeClr val="tx2"/>
          </a:solidFill>
          <a:ln w="869" cap="rnd">
            <a:noFill/>
            <a:prstDash val="solid"/>
            <a:round/>
          </a:ln>
        </p:spPr>
        <p:txBody>
          <a:bodyPr rtlCol="0" anchor="ctr"/>
          <a:lstStyle/>
          <a:p>
            <a:endParaRPr lang="en-PH" sz="1200" dirty="0"/>
          </a:p>
        </p:txBody>
      </p:sp>
      <p:sp>
        <p:nvSpPr>
          <p:cNvPr id="16" name="Freeform: Shape 15">
            <a:extLst>
              <a:ext uri="{FF2B5EF4-FFF2-40B4-BE49-F238E27FC236}">
                <a16:creationId xmlns:a16="http://schemas.microsoft.com/office/drawing/2014/main" id="{E31AE243-7D57-4DE1-8992-A1F9A79A184E}"/>
              </a:ext>
            </a:extLst>
          </p:cNvPr>
          <p:cNvSpPr/>
          <p:nvPr/>
        </p:nvSpPr>
        <p:spPr>
          <a:xfrm>
            <a:off x="5082819" y="4190694"/>
            <a:ext cx="35948" cy="66516"/>
          </a:xfrm>
          <a:custGeom>
            <a:avLst/>
            <a:gdLst>
              <a:gd name="connsiteX0" fmla="*/ 17821 w 42597"/>
              <a:gd name="connsiteY0" fmla="*/ 58680 h 59114"/>
              <a:gd name="connsiteX1" fmla="*/ 15213 w 42597"/>
              <a:gd name="connsiteY1" fmla="*/ 59115 h 59114"/>
              <a:gd name="connsiteX2" fmla="*/ 15213 w 42597"/>
              <a:gd name="connsiteY2" fmla="*/ 57811 h 59114"/>
              <a:gd name="connsiteX3" fmla="*/ 6520 w 42597"/>
              <a:gd name="connsiteY3" fmla="*/ 31296 h 59114"/>
              <a:gd name="connsiteX4" fmla="*/ 6476 w 42597"/>
              <a:gd name="connsiteY4" fmla="*/ 31035 h 59114"/>
              <a:gd name="connsiteX5" fmla="*/ 6085 w 42597"/>
              <a:gd name="connsiteY5" fmla="*/ 26515 h 59114"/>
              <a:gd name="connsiteX6" fmla="*/ 0 w 42597"/>
              <a:gd name="connsiteY6" fmla="*/ 13909 h 59114"/>
              <a:gd name="connsiteX7" fmla="*/ 15213 w 42597"/>
              <a:gd name="connsiteY7" fmla="*/ 16082 h 59114"/>
              <a:gd name="connsiteX8" fmla="*/ 22602 w 42597"/>
              <a:gd name="connsiteY8" fmla="*/ 0 h 59114"/>
              <a:gd name="connsiteX9" fmla="*/ 36077 w 42597"/>
              <a:gd name="connsiteY9" fmla="*/ 1739 h 59114"/>
              <a:gd name="connsiteX10" fmla="*/ 37381 w 42597"/>
              <a:gd name="connsiteY10" fmla="*/ 12605 h 59114"/>
              <a:gd name="connsiteX11" fmla="*/ 42597 w 42597"/>
              <a:gd name="connsiteY11" fmla="*/ 19125 h 59114"/>
              <a:gd name="connsiteX12" fmla="*/ 42597 w 42597"/>
              <a:gd name="connsiteY12" fmla="*/ 28253 h 59114"/>
              <a:gd name="connsiteX13" fmla="*/ 36512 w 42597"/>
              <a:gd name="connsiteY13" fmla="*/ 33904 h 59114"/>
              <a:gd name="connsiteX14" fmla="*/ 26515 w 42597"/>
              <a:gd name="connsiteY14" fmla="*/ 48682 h 59114"/>
              <a:gd name="connsiteX15" fmla="*/ 17821 w 42597"/>
              <a:gd name="connsiteY15" fmla="*/ 58680 h 5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97" h="59114">
                <a:moveTo>
                  <a:pt x="17821" y="58680"/>
                </a:moveTo>
                <a:lnTo>
                  <a:pt x="15213" y="59115"/>
                </a:lnTo>
                <a:lnTo>
                  <a:pt x="15213" y="57811"/>
                </a:lnTo>
                <a:lnTo>
                  <a:pt x="6520" y="31296"/>
                </a:lnTo>
                <a:lnTo>
                  <a:pt x="6476" y="31035"/>
                </a:lnTo>
                <a:lnTo>
                  <a:pt x="6085" y="26515"/>
                </a:lnTo>
                <a:lnTo>
                  <a:pt x="0" y="13909"/>
                </a:lnTo>
                <a:lnTo>
                  <a:pt x="15213" y="16082"/>
                </a:lnTo>
                <a:lnTo>
                  <a:pt x="22602" y="0"/>
                </a:lnTo>
                <a:lnTo>
                  <a:pt x="36077" y="1739"/>
                </a:lnTo>
                <a:lnTo>
                  <a:pt x="37381" y="12605"/>
                </a:lnTo>
                <a:lnTo>
                  <a:pt x="42597" y="19125"/>
                </a:lnTo>
                <a:lnTo>
                  <a:pt x="42597" y="28253"/>
                </a:lnTo>
                <a:lnTo>
                  <a:pt x="36512" y="33904"/>
                </a:lnTo>
                <a:lnTo>
                  <a:pt x="26515" y="48682"/>
                </a:lnTo>
                <a:lnTo>
                  <a:pt x="17821" y="58680"/>
                </a:lnTo>
                <a:close/>
              </a:path>
            </a:pathLst>
          </a:custGeom>
          <a:solidFill>
            <a:schemeClr val="tx2"/>
          </a:solidFill>
          <a:ln w="869" cap="rnd">
            <a:noFill/>
            <a:prstDash val="solid"/>
            <a:round/>
          </a:ln>
        </p:spPr>
        <p:txBody>
          <a:bodyPr rtlCol="0" anchor="ctr"/>
          <a:lstStyle/>
          <a:p>
            <a:endParaRPr lang="en-PH" sz="1200" dirty="0"/>
          </a:p>
        </p:txBody>
      </p:sp>
      <p:sp>
        <p:nvSpPr>
          <p:cNvPr id="17" name="Freeform: Shape 16">
            <a:extLst>
              <a:ext uri="{FF2B5EF4-FFF2-40B4-BE49-F238E27FC236}">
                <a16:creationId xmlns:a16="http://schemas.microsoft.com/office/drawing/2014/main" id="{DDE44DBD-B4FC-46E8-B35B-F235BB858605}"/>
              </a:ext>
            </a:extLst>
          </p:cNvPr>
          <p:cNvSpPr/>
          <p:nvPr/>
        </p:nvSpPr>
        <p:spPr>
          <a:xfrm>
            <a:off x="4524517" y="2508207"/>
            <a:ext cx="65660" cy="59179"/>
          </a:xfrm>
          <a:custGeom>
            <a:avLst/>
            <a:gdLst>
              <a:gd name="connsiteX0" fmla="*/ 77805 w 77805"/>
              <a:gd name="connsiteY0" fmla="*/ 18256 h 52594"/>
              <a:gd name="connsiteX1" fmla="*/ 76067 w 77805"/>
              <a:gd name="connsiteY1" fmla="*/ 36512 h 52594"/>
              <a:gd name="connsiteX2" fmla="*/ 70416 w 77805"/>
              <a:gd name="connsiteY2" fmla="*/ 37381 h 52594"/>
              <a:gd name="connsiteX3" fmla="*/ 68678 w 77805"/>
              <a:gd name="connsiteY3" fmla="*/ 52595 h 52594"/>
              <a:gd name="connsiteX4" fmla="*/ 49552 w 77805"/>
              <a:gd name="connsiteY4" fmla="*/ 39989 h 52594"/>
              <a:gd name="connsiteX5" fmla="*/ 38685 w 77805"/>
              <a:gd name="connsiteY5" fmla="*/ 42163 h 52594"/>
              <a:gd name="connsiteX6" fmla="*/ 23472 w 77805"/>
              <a:gd name="connsiteY6" fmla="*/ 29557 h 52594"/>
              <a:gd name="connsiteX7" fmla="*/ 13040 w 77805"/>
              <a:gd name="connsiteY7" fmla="*/ 18691 h 52594"/>
              <a:gd name="connsiteX8" fmla="*/ 3478 w 77805"/>
              <a:gd name="connsiteY8" fmla="*/ 18256 h 52594"/>
              <a:gd name="connsiteX9" fmla="*/ 0 w 77805"/>
              <a:gd name="connsiteY9" fmla="*/ 8693 h 52594"/>
              <a:gd name="connsiteX10" fmla="*/ 16952 w 77805"/>
              <a:gd name="connsiteY10" fmla="*/ 3477 h 52594"/>
              <a:gd name="connsiteX11" fmla="*/ 32600 w 77805"/>
              <a:gd name="connsiteY11" fmla="*/ 5651 h 52594"/>
              <a:gd name="connsiteX12" fmla="*/ 52160 w 77805"/>
              <a:gd name="connsiteY12" fmla="*/ 0 h 52594"/>
              <a:gd name="connsiteX13" fmla="*/ 65635 w 77805"/>
              <a:gd name="connsiteY13" fmla="*/ 11736 h 52594"/>
              <a:gd name="connsiteX14" fmla="*/ 77805 w 77805"/>
              <a:gd name="connsiteY14" fmla="*/ 18256 h 5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805" h="52594">
                <a:moveTo>
                  <a:pt x="77805" y="18256"/>
                </a:moveTo>
                <a:lnTo>
                  <a:pt x="76067" y="36512"/>
                </a:lnTo>
                <a:lnTo>
                  <a:pt x="70416" y="37381"/>
                </a:lnTo>
                <a:lnTo>
                  <a:pt x="68678" y="52595"/>
                </a:lnTo>
                <a:lnTo>
                  <a:pt x="49552" y="39989"/>
                </a:lnTo>
                <a:lnTo>
                  <a:pt x="38685" y="42163"/>
                </a:lnTo>
                <a:lnTo>
                  <a:pt x="23472" y="29557"/>
                </a:lnTo>
                <a:lnTo>
                  <a:pt x="13040" y="18691"/>
                </a:lnTo>
                <a:lnTo>
                  <a:pt x="3478" y="18256"/>
                </a:lnTo>
                <a:lnTo>
                  <a:pt x="0" y="8693"/>
                </a:lnTo>
                <a:lnTo>
                  <a:pt x="16952" y="3477"/>
                </a:lnTo>
                <a:lnTo>
                  <a:pt x="32600" y="5651"/>
                </a:lnTo>
                <a:lnTo>
                  <a:pt x="52160" y="0"/>
                </a:lnTo>
                <a:lnTo>
                  <a:pt x="65635" y="11736"/>
                </a:lnTo>
                <a:lnTo>
                  <a:pt x="77805" y="18256"/>
                </a:lnTo>
                <a:close/>
              </a:path>
            </a:pathLst>
          </a:custGeom>
          <a:solidFill>
            <a:schemeClr val="accent4"/>
          </a:solidFill>
          <a:ln w="869" cap="rnd">
            <a:noFill/>
            <a:prstDash val="solid"/>
            <a:round/>
          </a:ln>
        </p:spPr>
        <p:txBody>
          <a:bodyPr rtlCol="0" anchor="ctr"/>
          <a:lstStyle/>
          <a:p>
            <a:endParaRPr lang="en-PH" sz="1200" dirty="0"/>
          </a:p>
        </p:txBody>
      </p:sp>
      <p:sp>
        <p:nvSpPr>
          <p:cNvPr id="18" name="Freeform: Shape 17">
            <a:extLst>
              <a:ext uri="{FF2B5EF4-FFF2-40B4-BE49-F238E27FC236}">
                <a16:creationId xmlns:a16="http://schemas.microsoft.com/office/drawing/2014/main" id="{8143C223-E5D8-4B44-8B43-CDA085D30E6F}"/>
              </a:ext>
            </a:extLst>
          </p:cNvPr>
          <p:cNvSpPr/>
          <p:nvPr/>
        </p:nvSpPr>
        <p:spPr>
          <a:xfrm>
            <a:off x="4495538" y="3732900"/>
            <a:ext cx="62726" cy="191236"/>
          </a:xfrm>
          <a:custGeom>
            <a:avLst/>
            <a:gdLst>
              <a:gd name="connsiteX0" fmla="*/ 69547 w 74327"/>
              <a:gd name="connsiteY0" fmla="*/ 16083 h 169954"/>
              <a:gd name="connsiteX1" fmla="*/ 68677 w 74327"/>
              <a:gd name="connsiteY1" fmla="*/ 25211 h 169954"/>
              <a:gd name="connsiteX2" fmla="*/ 74328 w 74327"/>
              <a:gd name="connsiteY2" fmla="*/ 41728 h 169954"/>
              <a:gd name="connsiteX3" fmla="*/ 69547 w 74327"/>
              <a:gd name="connsiteY3" fmla="*/ 53029 h 169954"/>
              <a:gd name="connsiteX4" fmla="*/ 72155 w 74327"/>
              <a:gd name="connsiteY4" fmla="*/ 60419 h 169954"/>
              <a:gd name="connsiteX5" fmla="*/ 59984 w 74327"/>
              <a:gd name="connsiteY5" fmla="*/ 77805 h 169954"/>
              <a:gd name="connsiteX6" fmla="*/ 52595 w 74327"/>
              <a:gd name="connsiteY6" fmla="*/ 86499 h 169954"/>
              <a:gd name="connsiteX7" fmla="*/ 47813 w 74327"/>
              <a:gd name="connsiteY7" fmla="*/ 103885 h 169954"/>
              <a:gd name="connsiteX8" fmla="*/ 48683 w 74327"/>
              <a:gd name="connsiteY8" fmla="*/ 121707 h 169954"/>
              <a:gd name="connsiteX9" fmla="*/ 47379 w 74327"/>
              <a:gd name="connsiteY9" fmla="*/ 166477 h 169954"/>
              <a:gd name="connsiteX10" fmla="*/ 26949 w 74327"/>
              <a:gd name="connsiteY10" fmla="*/ 169955 h 169954"/>
              <a:gd name="connsiteX11" fmla="*/ 20864 w 74327"/>
              <a:gd name="connsiteY11" fmla="*/ 150829 h 169954"/>
              <a:gd name="connsiteX12" fmla="*/ 22168 w 74327"/>
              <a:gd name="connsiteY12" fmla="*/ 86499 h 169954"/>
              <a:gd name="connsiteX13" fmla="*/ 16952 w 74327"/>
              <a:gd name="connsiteY13" fmla="*/ 80848 h 169954"/>
              <a:gd name="connsiteX14" fmla="*/ 16083 w 74327"/>
              <a:gd name="connsiteY14" fmla="*/ 66939 h 169954"/>
              <a:gd name="connsiteX15" fmla="*/ 7389 w 74327"/>
              <a:gd name="connsiteY15" fmla="*/ 57376 h 169954"/>
              <a:gd name="connsiteX16" fmla="*/ 0 w 74327"/>
              <a:gd name="connsiteY16" fmla="*/ 49117 h 169954"/>
              <a:gd name="connsiteX17" fmla="*/ 3043 w 74327"/>
              <a:gd name="connsiteY17" fmla="*/ 34339 h 169954"/>
              <a:gd name="connsiteX18" fmla="*/ 11736 w 74327"/>
              <a:gd name="connsiteY18" fmla="*/ 31296 h 169954"/>
              <a:gd name="connsiteX19" fmla="*/ 16517 w 74327"/>
              <a:gd name="connsiteY19" fmla="*/ 19125 h 169954"/>
              <a:gd name="connsiteX20" fmla="*/ 28688 w 74327"/>
              <a:gd name="connsiteY20" fmla="*/ 16517 h 169954"/>
              <a:gd name="connsiteX21" fmla="*/ 33904 w 74327"/>
              <a:gd name="connsiteY21" fmla="*/ 8259 h 169954"/>
              <a:gd name="connsiteX22" fmla="*/ 42163 w 74327"/>
              <a:gd name="connsiteY22" fmla="*/ 0 h 169954"/>
              <a:gd name="connsiteX23" fmla="*/ 50856 w 74327"/>
              <a:gd name="connsiteY23" fmla="*/ 0 h 169954"/>
              <a:gd name="connsiteX24" fmla="*/ 69547 w 74327"/>
              <a:gd name="connsiteY24" fmla="*/ 16083 h 169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327" h="169954">
                <a:moveTo>
                  <a:pt x="69547" y="16083"/>
                </a:moveTo>
                <a:lnTo>
                  <a:pt x="68677" y="25211"/>
                </a:lnTo>
                <a:lnTo>
                  <a:pt x="74328" y="41728"/>
                </a:lnTo>
                <a:lnTo>
                  <a:pt x="69547" y="53029"/>
                </a:lnTo>
                <a:lnTo>
                  <a:pt x="72155" y="60419"/>
                </a:lnTo>
                <a:lnTo>
                  <a:pt x="59984" y="77805"/>
                </a:lnTo>
                <a:lnTo>
                  <a:pt x="52595" y="86499"/>
                </a:lnTo>
                <a:lnTo>
                  <a:pt x="47813" y="103885"/>
                </a:lnTo>
                <a:lnTo>
                  <a:pt x="48683" y="121707"/>
                </a:lnTo>
                <a:lnTo>
                  <a:pt x="47379" y="166477"/>
                </a:lnTo>
                <a:lnTo>
                  <a:pt x="26949" y="169955"/>
                </a:lnTo>
                <a:lnTo>
                  <a:pt x="20864" y="150829"/>
                </a:lnTo>
                <a:lnTo>
                  <a:pt x="22168" y="86499"/>
                </a:lnTo>
                <a:lnTo>
                  <a:pt x="16952" y="80848"/>
                </a:lnTo>
                <a:lnTo>
                  <a:pt x="16083" y="66939"/>
                </a:lnTo>
                <a:lnTo>
                  <a:pt x="7389" y="57376"/>
                </a:lnTo>
                <a:lnTo>
                  <a:pt x="0" y="49117"/>
                </a:lnTo>
                <a:lnTo>
                  <a:pt x="3043" y="34339"/>
                </a:lnTo>
                <a:lnTo>
                  <a:pt x="11736" y="31296"/>
                </a:lnTo>
                <a:lnTo>
                  <a:pt x="16517" y="19125"/>
                </a:lnTo>
                <a:lnTo>
                  <a:pt x="28688" y="16517"/>
                </a:lnTo>
                <a:lnTo>
                  <a:pt x="33904" y="8259"/>
                </a:lnTo>
                <a:lnTo>
                  <a:pt x="42163" y="0"/>
                </a:lnTo>
                <a:lnTo>
                  <a:pt x="50856" y="0"/>
                </a:lnTo>
                <a:lnTo>
                  <a:pt x="69547" y="16083"/>
                </a:lnTo>
                <a:close/>
              </a:path>
            </a:pathLst>
          </a:custGeom>
          <a:solidFill>
            <a:schemeClr val="tx2"/>
          </a:solidFill>
          <a:ln w="869" cap="rnd">
            <a:noFill/>
            <a:prstDash val="solid"/>
            <a:round/>
          </a:ln>
        </p:spPr>
        <p:txBody>
          <a:bodyPr rtlCol="0" anchor="ctr"/>
          <a:lstStyle/>
          <a:p>
            <a:endParaRPr lang="en-PH" sz="1200" dirty="0"/>
          </a:p>
        </p:txBody>
      </p:sp>
      <p:sp>
        <p:nvSpPr>
          <p:cNvPr id="19" name="Freeform: Shape 18">
            <a:extLst>
              <a:ext uri="{FF2B5EF4-FFF2-40B4-BE49-F238E27FC236}">
                <a16:creationId xmlns:a16="http://schemas.microsoft.com/office/drawing/2014/main" id="{E8A1FFC5-1720-48BE-AB6C-F78F9B2566FF}"/>
              </a:ext>
            </a:extLst>
          </p:cNvPr>
          <p:cNvSpPr/>
          <p:nvPr/>
        </p:nvSpPr>
        <p:spPr>
          <a:xfrm>
            <a:off x="4366418" y="3642418"/>
            <a:ext cx="158099" cy="172650"/>
          </a:xfrm>
          <a:custGeom>
            <a:avLst/>
            <a:gdLst>
              <a:gd name="connsiteX0" fmla="*/ 143440 w 187341"/>
              <a:gd name="connsiteY0" fmla="*/ 5216 h 153437"/>
              <a:gd name="connsiteX1" fmla="*/ 141267 w 187341"/>
              <a:gd name="connsiteY1" fmla="*/ 18691 h 153437"/>
              <a:gd name="connsiteX2" fmla="*/ 144744 w 187341"/>
              <a:gd name="connsiteY2" fmla="*/ 31296 h 153437"/>
              <a:gd name="connsiteX3" fmla="*/ 158219 w 187341"/>
              <a:gd name="connsiteY3" fmla="*/ 49552 h 153437"/>
              <a:gd name="connsiteX4" fmla="*/ 159088 w 187341"/>
              <a:gd name="connsiteY4" fmla="*/ 63027 h 153437"/>
              <a:gd name="connsiteX5" fmla="*/ 187341 w 187341"/>
              <a:gd name="connsiteY5" fmla="*/ 69547 h 153437"/>
              <a:gd name="connsiteX6" fmla="*/ 186907 w 187341"/>
              <a:gd name="connsiteY6" fmla="*/ 88672 h 153437"/>
              <a:gd name="connsiteX7" fmla="*/ 181691 w 187341"/>
              <a:gd name="connsiteY7" fmla="*/ 96931 h 153437"/>
              <a:gd name="connsiteX8" fmla="*/ 169520 w 187341"/>
              <a:gd name="connsiteY8" fmla="*/ 99539 h 153437"/>
              <a:gd name="connsiteX9" fmla="*/ 164739 w 187341"/>
              <a:gd name="connsiteY9" fmla="*/ 111709 h 153437"/>
              <a:gd name="connsiteX10" fmla="*/ 156045 w 187341"/>
              <a:gd name="connsiteY10" fmla="*/ 114752 h 153437"/>
              <a:gd name="connsiteX11" fmla="*/ 134747 w 187341"/>
              <a:gd name="connsiteY11" fmla="*/ 114317 h 153437"/>
              <a:gd name="connsiteX12" fmla="*/ 123445 w 187341"/>
              <a:gd name="connsiteY12" fmla="*/ 112144 h 153437"/>
              <a:gd name="connsiteX13" fmla="*/ 115621 w 187341"/>
              <a:gd name="connsiteY13" fmla="*/ 116491 h 153437"/>
              <a:gd name="connsiteX14" fmla="*/ 104755 w 187341"/>
              <a:gd name="connsiteY14" fmla="*/ 114317 h 153437"/>
              <a:gd name="connsiteX15" fmla="*/ 62157 w 187341"/>
              <a:gd name="connsiteY15" fmla="*/ 115621 h 153437"/>
              <a:gd name="connsiteX16" fmla="*/ 61288 w 187341"/>
              <a:gd name="connsiteY16" fmla="*/ 131704 h 153437"/>
              <a:gd name="connsiteX17" fmla="*/ 64765 w 187341"/>
              <a:gd name="connsiteY17" fmla="*/ 152568 h 153437"/>
              <a:gd name="connsiteX18" fmla="*/ 47813 w 187341"/>
              <a:gd name="connsiteY18" fmla="*/ 145613 h 153437"/>
              <a:gd name="connsiteX19" fmla="*/ 36512 w 187341"/>
              <a:gd name="connsiteY19" fmla="*/ 146483 h 153437"/>
              <a:gd name="connsiteX20" fmla="*/ 27819 w 187341"/>
              <a:gd name="connsiteY20" fmla="*/ 153437 h 153437"/>
              <a:gd name="connsiteX21" fmla="*/ 16952 w 187341"/>
              <a:gd name="connsiteY21" fmla="*/ 147787 h 153437"/>
              <a:gd name="connsiteX22" fmla="*/ 12605 w 187341"/>
              <a:gd name="connsiteY22" fmla="*/ 138224 h 153437"/>
              <a:gd name="connsiteX23" fmla="*/ 1739 w 187341"/>
              <a:gd name="connsiteY23" fmla="*/ 132139 h 153437"/>
              <a:gd name="connsiteX24" fmla="*/ 0 w 187341"/>
              <a:gd name="connsiteY24" fmla="*/ 116056 h 153437"/>
              <a:gd name="connsiteX25" fmla="*/ 6955 w 187341"/>
              <a:gd name="connsiteY25" fmla="*/ 104320 h 153437"/>
              <a:gd name="connsiteX26" fmla="*/ 6085 w 187341"/>
              <a:gd name="connsiteY26" fmla="*/ 94757 h 153437"/>
              <a:gd name="connsiteX27" fmla="*/ 25645 w 187341"/>
              <a:gd name="connsiteY27" fmla="*/ 71720 h 153437"/>
              <a:gd name="connsiteX28" fmla="*/ 29557 w 187341"/>
              <a:gd name="connsiteY28" fmla="*/ 52595 h 153437"/>
              <a:gd name="connsiteX29" fmla="*/ 36077 w 187341"/>
              <a:gd name="connsiteY29" fmla="*/ 45640 h 153437"/>
              <a:gd name="connsiteX30" fmla="*/ 47813 w 187341"/>
              <a:gd name="connsiteY30" fmla="*/ 49552 h 153437"/>
              <a:gd name="connsiteX31" fmla="*/ 58245 w 187341"/>
              <a:gd name="connsiteY31" fmla="*/ 43901 h 153437"/>
              <a:gd name="connsiteX32" fmla="*/ 61723 w 187341"/>
              <a:gd name="connsiteY32" fmla="*/ 36512 h 153437"/>
              <a:gd name="connsiteX33" fmla="*/ 80413 w 187341"/>
              <a:gd name="connsiteY33" fmla="*/ 24341 h 153437"/>
              <a:gd name="connsiteX34" fmla="*/ 85195 w 187341"/>
              <a:gd name="connsiteY34" fmla="*/ 15648 h 153437"/>
              <a:gd name="connsiteX35" fmla="*/ 108232 w 187341"/>
              <a:gd name="connsiteY35" fmla="*/ 3912 h 153437"/>
              <a:gd name="connsiteX36" fmla="*/ 121707 w 187341"/>
              <a:gd name="connsiteY36" fmla="*/ 0 h 153437"/>
              <a:gd name="connsiteX37" fmla="*/ 127792 w 187341"/>
              <a:gd name="connsiteY37" fmla="*/ 5216 h 153437"/>
              <a:gd name="connsiteX38" fmla="*/ 143440 w 187341"/>
              <a:gd name="connsiteY38" fmla="*/ 5216 h 15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87341" h="153437">
                <a:moveTo>
                  <a:pt x="143440" y="5216"/>
                </a:moveTo>
                <a:lnTo>
                  <a:pt x="141267" y="18691"/>
                </a:lnTo>
                <a:lnTo>
                  <a:pt x="144744" y="31296"/>
                </a:lnTo>
                <a:lnTo>
                  <a:pt x="158219" y="49552"/>
                </a:lnTo>
                <a:lnTo>
                  <a:pt x="159088" y="63027"/>
                </a:lnTo>
                <a:lnTo>
                  <a:pt x="187341" y="69547"/>
                </a:lnTo>
                <a:lnTo>
                  <a:pt x="186907" y="88672"/>
                </a:lnTo>
                <a:lnTo>
                  <a:pt x="181691" y="96931"/>
                </a:lnTo>
                <a:lnTo>
                  <a:pt x="169520" y="99539"/>
                </a:lnTo>
                <a:lnTo>
                  <a:pt x="164739" y="111709"/>
                </a:lnTo>
                <a:lnTo>
                  <a:pt x="156045" y="114752"/>
                </a:lnTo>
                <a:lnTo>
                  <a:pt x="134747" y="114317"/>
                </a:lnTo>
                <a:lnTo>
                  <a:pt x="123445" y="112144"/>
                </a:lnTo>
                <a:lnTo>
                  <a:pt x="115621" y="116491"/>
                </a:lnTo>
                <a:lnTo>
                  <a:pt x="104755" y="114317"/>
                </a:lnTo>
                <a:lnTo>
                  <a:pt x="62157" y="115621"/>
                </a:lnTo>
                <a:lnTo>
                  <a:pt x="61288" y="131704"/>
                </a:lnTo>
                <a:lnTo>
                  <a:pt x="64765" y="152568"/>
                </a:lnTo>
                <a:lnTo>
                  <a:pt x="47813" y="145613"/>
                </a:lnTo>
                <a:lnTo>
                  <a:pt x="36512" y="146483"/>
                </a:lnTo>
                <a:lnTo>
                  <a:pt x="27819" y="153437"/>
                </a:lnTo>
                <a:lnTo>
                  <a:pt x="16952" y="147787"/>
                </a:lnTo>
                <a:lnTo>
                  <a:pt x="12605" y="138224"/>
                </a:lnTo>
                <a:lnTo>
                  <a:pt x="1739" y="132139"/>
                </a:lnTo>
                <a:lnTo>
                  <a:pt x="0" y="116056"/>
                </a:lnTo>
                <a:lnTo>
                  <a:pt x="6955" y="104320"/>
                </a:lnTo>
                <a:lnTo>
                  <a:pt x="6085" y="94757"/>
                </a:lnTo>
                <a:lnTo>
                  <a:pt x="25645" y="71720"/>
                </a:lnTo>
                <a:lnTo>
                  <a:pt x="29557" y="52595"/>
                </a:lnTo>
                <a:lnTo>
                  <a:pt x="36077" y="45640"/>
                </a:lnTo>
                <a:lnTo>
                  <a:pt x="47813" y="49552"/>
                </a:lnTo>
                <a:lnTo>
                  <a:pt x="58245" y="43901"/>
                </a:lnTo>
                <a:lnTo>
                  <a:pt x="61723" y="36512"/>
                </a:lnTo>
                <a:lnTo>
                  <a:pt x="80413" y="24341"/>
                </a:lnTo>
                <a:lnTo>
                  <a:pt x="85195" y="15648"/>
                </a:lnTo>
                <a:lnTo>
                  <a:pt x="108232" y="3912"/>
                </a:lnTo>
                <a:lnTo>
                  <a:pt x="121707" y="0"/>
                </a:lnTo>
                <a:lnTo>
                  <a:pt x="127792" y="5216"/>
                </a:lnTo>
                <a:lnTo>
                  <a:pt x="143440" y="5216"/>
                </a:lnTo>
                <a:close/>
              </a:path>
            </a:pathLst>
          </a:custGeom>
          <a:solidFill>
            <a:schemeClr val="tx2"/>
          </a:solidFill>
          <a:ln w="869" cap="rnd">
            <a:noFill/>
            <a:prstDash val="solid"/>
            <a:round/>
          </a:ln>
        </p:spPr>
        <p:txBody>
          <a:bodyPr rtlCol="0" anchor="ctr"/>
          <a:lstStyle/>
          <a:p>
            <a:endParaRPr lang="en-PH" sz="1200" dirty="0"/>
          </a:p>
        </p:txBody>
      </p:sp>
      <p:sp>
        <p:nvSpPr>
          <p:cNvPr id="20" name="Freeform: Shape 19">
            <a:extLst>
              <a:ext uri="{FF2B5EF4-FFF2-40B4-BE49-F238E27FC236}">
                <a16:creationId xmlns:a16="http://schemas.microsoft.com/office/drawing/2014/main" id="{8ECA78C9-B0CF-4D1A-B9F2-AE50A15EA251}"/>
              </a:ext>
            </a:extLst>
          </p:cNvPr>
          <p:cNvSpPr/>
          <p:nvPr/>
        </p:nvSpPr>
        <p:spPr>
          <a:xfrm>
            <a:off x="6261414" y="3286357"/>
            <a:ext cx="106744" cy="181453"/>
          </a:xfrm>
          <a:custGeom>
            <a:avLst/>
            <a:gdLst>
              <a:gd name="connsiteX0" fmla="*/ 123880 w 126487"/>
              <a:gd name="connsiteY0" fmla="*/ 123011 h 161261"/>
              <a:gd name="connsiteX1" fmla="*/ 126488 w 126487"/>
              <a:gd name="connsiteY1" fmla="*/ 143005 h 161261"/>
              <a:gd name="connsiteX2" fmla="*/ 117360 w 126487"/>
              <a:gd name="connsiteY2" fmla="*/ 138659 h 161261"/>
              <a:gd name="connsiteX3" fmla="*/ 122141 w 126487"/>
              <a:gd name="connsiteY3" fmla="*/ 161261 h 161261"/>
              <a:gd name="connsiteX4" fmla="*/ 113013 w 126487"/>
              <a:gd name="connsiteY4" fmla="*/ 146917 h 161261"/>
              <a:gd name="connsiteX5" fmla="*/ 109536 w 126487"/>
              <a:gd name="connsiteY5" fmla="*/ 132573 h 161261"/>
              <a:gd name="connsiteX6" fmla="*/ 103016 w 126487"/>
              <a:gd name="connsiteY6" fmla="*/ 119099 h 161261"/>
              <a:gd name="connsiteX7" fmla="*/ 90845 w 126487"/>
              <a:gd name="connsiteY7" fmla="*/ 103016 h 161261"/>
              <a:gd name="connsiteX8" fmla="*/ 68243 w 126487"/>
              <a:gd name="connsiteY8" fmla="*/ 101712 h 161261"/>
              <a:gd name="connsiteX9" fmla="*/ 72155 w 126487"/>
              <a:gd name="connsiteY9" fmla="*/ 113448 h 161261"/>
              <a:gd name="connsiteX10" fmla="*/ 66939 w 126487"/>
              <a:gd name="connsiteY10" fmla="*/ 128661 h 161261"/>
              <a:gd name="connsiteX11" fmla="*/ 55638 w 126487"/>
              <a:gd name="connsiteY11" fmla="*/ 123011 h 161261"/>
              <a:gd name="connsiteX12" fmla="*/ 53030 w 126487"/>
              <a:gd name="connsiteY12" fmla="*/ 128227 h 161261"/>
              <a:gd name="connsiteX13" fmla="*/ 45640 w 126487"/>
              <a:gd name="connsiteY13" fmla="*/ 125184 h 161261"/>
              <a:gd name="connsiteX14" fmla="*/ 36078 w 126487"/>
              <a:gd name="connsiteY14" fmla="*/ 122576 h 161261"/>
              <a:gd name="connsiteX15" fmla="*/ 29123 w 126487"/>
              <a:gd name="connsiteY15" fmla="*/ 99539 h 161261"/>
              <a:gd name="connsiteX16" fmla="*/ 17821 w 126487"/>
              <a:gd name="connsiteY16" fmla="*/ 78675 h 161261"/>
              <a:gd name="connsiteX17" fmla="*/ 19125 w 126487"/>
              <a:gd name="connsiteY17" fmla="*/ 61723 h 161261"/>
              <a:gd name="connsiteX18" fmla="*/ 3043 w 126487"/>
              <a:gd name="connsiteY18" fmla="*/ 54333 h 161261"/>
              <a:gd name="connsiteX19" fmla="*/ 6955 w 126487"/>
              <a:gd name="connsiteY19" fmla="*/ 44336 h 161261"/>
              <a:gd name="connsiteX20" fmla="*/ 19995 w 126487"/>
              <a:gd name="connsiteY20" fmla="*/ 33904 h 161261"/>
              <a:gd name="connsiteX21" fmla="*/ 0 w 126487"/>
              <a:gd name="connsiteY21" fmla="*/ 19125 h 161261"/>
              <a:gd name="connsiteX22" fmla="*/ 5216 w 126487"/>
              <a:gd name="connsiteY22" fmla="*/ 0 h 161261"/>
              <a:gd name="connsiteX23" fmla="*/ 26515 w 126487"/>
              <a:gd name="connsiteY23" fmla="*/ 12171 h 161261"/>
              <a:gd name="connsiteX24" fmla="*/ 38251 w 126487"/>
              <a:gd name="connsiteY24" fmla="*/ 13475 h 161261"/>
              <a:gd name="connsiteX25" fmla="*/ 43467 w 126487"/>
              <a:gd name="connsiteY25" fmla="*/ 33035 h 161261"/>
              <a:gd name="connsiteX26" fmla="*/ 66939 w 126487"/>
              <a:gd name="connsiteY26" fmla="*/ 36947 h 161261"/>
              <a:gd name="connsiteX27" fmla="*/ 89107 w 126487"/>
              <a:gd name="connsiteY27" fmla="*/ 36512 h 161261"/>
              <a:gd name="connsiteX28" fmla="*/ 103885 w 126487"/>
              <a:gd name="connsiteY28" fmla="*/ 41293 h 161261"/>
              <a:gd name="connsiteX29" fmla="*/ 96931 w 126487"/>
              <a:gd name="connsiteY29" fmla="*/ 64765 h 161261"/>
              <a:gd name="connsiteX30" fmla="*/ 86499 w 126487"/>
              <a:gd name="connsiteY30" fmla="*/ 66504 h 161261"/>
              <a:gd name="connsiteX31" fmla="*/ 81283 w 126487"/>
              <a:gd name="connsiteY31" fmla="*/ 82152 h 161261"/>
              <a:gd name="connsiteX32" fmla="*/ 96931 w 126487"/>
              <a:gd name="connsiteY32" fmla="*/ 96931 h 161261"/>
              <a:gd name="connsiteX33" fmla="*/ 98235 w 126487"/>
              <a:gd name="connsiteY33" fmla="*/ 78675 h 161261"/>
              <a:gd name="connsiteX34" fmla="*/ 104755 w 126487"/>
              <a:gd name="connsiteY34" fmla="*/ 78675 h 161261"/>
              <a:gd name="connsiteX35" fmla="*/ 123880 w 126487"/>
              <a:gd name="connsiteY35" fmla="*/ 123011 h 161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6487" h="161261">
                <a:moveTo>
                  <a:pt x="123880" y="123011"/>
                </a:moveTo>
                <a:lnTo>
                  <a:pt x="126488" y="143005"/>
                </a:lnTo>
                <a:lnTo>
                  <a:pt x="117360" y="138659"/>
                </a:lnTo>
                <a:lnTo>
                  <a:pt x="122141" y="161261"/>
                </a:lnTo>
                <a:lnTo>
                  <a:pt x="113013" y="146917"/>
                </a:lnTo>
                <a:lnTo>
                  <a:pt x="109536" y="132573"/>
                </a:lnTo>
                <a:lnTo>
                  <a:pt x="103016" y="119099"/>
                </a:lnTo>
                <a:lnTo>
                  <a:pt x="90845" y="103016"/>
                </a:lnTo>
                <a:lnTo>
                  <a:pt x="68243" y="101712"/>
                </a:lnTo>
                <a:lnTo>
                  <a:pt x="72155" y="113448"/>
                </a:lnTo>
                <a:lnTo>
                  <a:pt x="66939" y="128661"/>
                </a:lnTo>
                <a:lnTo>
                  <a:pt x="55638" y="123011"/>
                </a:lnTo>
                <a:lnTo>
                  <a:pt x="53030" y="128227"/>
                </a:lnTo>
                <a:lnTo>
                  <a:pt x="45640" y="125184"/>
                </a:lnTo>
                <a:lnTo>
                  <a:pt x="36078" y="122576"/>
                </a:lnTo>
                <a:lnTo>
                  <a:pt x="29123" y="99539"/>
                </a:lnTo>
                <a:lnTo>
                  <a:pt x="17821" y="78675"/>
                </a:lnTo>
                <a:lnTo>
                  <a:pt x="19125" y="61723"/>
                </a:lnTo>
                <a:lnTo>
                  <a:pt x="3043" y="54333"/>
                </a:lnTo>
                <a:lnTo>
                  <a:pt x="6955" y="44336"/>
                </a:lnTo>
                <a:lnTo>
                  <a:pt x="19995" y="33904"/>
                </a:lnTo>
                <a:lnTo>
                  <a:pt x="0" y="19125"/>
                </a:lnTo>
                <a:lnTo>
                  <a:pt x="5216" y="0"/>
                </a:lnTo>
                <a:lnTo>
                  <a:pt x="26515" y="12171"/>
                </a:lnTo>
                <a:lnTo>
                  <a:pt x="38251" y="13475"/>
                </a:lnTo>
                <a:lnTo>
                  <a:pt x="43467" y="33035"/>
                </a:lnTo>
                <a:lnTo>
                  <a:pt x="66939" y="36947"/>
                </a:lnTo>
                <a:lnTo>
                  <a:pt x="89107" y="36512"/>
                </a:lnTo>
                <a:lnTo>
                  <a:pt x="103885" y="41293"/>
                </a:lnTo>
                <a:lnTo>
                  <a:pt x="96931" y="64765"/>
                </a:lnTo>
                <a:lnTo>
                  <a:pt x="86499" y="66504"/>
                </a:lnTo>
                <a:lnTo>
                  <a:pt x="81283" y="82152"/>
                </a:lnTo>
                <a:lnTo>
                  <a:pt x="96931" y="96931"/>
                </a:lnTo>
                <a:lnTo>
                  <a:pt x="98235" y="78675"/>
                </a:lnTo>
                <a:lnTo>
                  <a:pt x="104755" y="78675"/>
                </a:lnTo>
                <a:lnTo>
                  <a:pt x="123880" y="123011"/>
                </a:lnTo>
                <a:close/>
              </a:path>
            </a:pathLst>
          </a:custGeom>
          <a:solidFill>
            <a:schemeClr val="accent1"/>
          </a:solidFill>
          <a:ln w="869" cap="rnd">
            <a:noFill/>
            <a:prstDash val="solid"/>
            <a:round/>
          </a:ln>
        </p:spPr>
        <p:txBody>
          <a:bodyPr rtlCol="0" anchor="ctr"/>
          <a:lstStyle/>
          <a:p>
            <a:endParaRPr lang="en-PH" sz="1200" dirty="0"/>
          </a:p>
        </p:txBody>
      </p:sp>
      <p:sp>
        <p:nvSpPr>
          <p:cNvPr id="21" name="Freeform: Shape 20">
            <a:extLst>
              <a:ext uri="{FF2B5EF4-FFF2-40B4-BE49-F238E27FC236}">
                <a16:creationId xmlns:a16="http://schemas.microsoft.com/office/drawing/2014/main" id="{CD448597-0E42-4FB7-A4CB-25F979F96DBB}"/>
              </a:ext>
            </a:extLst>
          </p:cNvPr>
          <p:cNvSpPr/>
          <p:nvPr/>
        </p:nvSpPr>
        <p:spPr>
          <a:xfrm>
            <a:off x="4899775" y="2729768"/>
            <a:ext cx="116282" cy="93417"/>
          </a:xfrm>
          <a:custGeom>
            <a:avLst/>
            <a:gdLst>
              <a:gd name="connsiteX0" fmla="*/ 137789 w 137789"/>
              <a:gd name="connsiteY0" fmla="*/ 14779 h 83021"/>
              <a:gd name="connsiteX1" fmla="*/ 127792 w 137789"/>
              <a:gd name="connsiteY1" fmla="*/ 26080 h 83021"/>
              <a:gd name="connsiteX2" fmla="*/ 122141 w 137789"/>
              <a:gd name="connsiteY2" fmla="*/ 45640 h 83021"/>
              <a:gd name="connsiteX3" fmla="*/ 131269 w 137789"/>
              <a:gd name="connsiteY3" fmla="*/ 61288 h 83021"/>
              <a:gd name="connsiteX4" fmla="*/ 111275 w 137789"/>
              <a:gd name="connsiteY4" fmla="*/ 57811 h 83021"/>
              <a:gd name="connsiteX5" fmla="*/ 89541 w 137789"/>
              <a:gd name="connsiteY5" fmla="*/ 66504 h 83021"/>
              <a:gd name="connsiteX6" fmla="*/ 90845 w 137789"/>
              <a:gd name="connsiteY6" fmla="*/ 80413 h 83021"/>
              <a:gd name="connsiteX7" fmla="*/ 70850 w 137789"/>
              <a:gd name="connsiteY7" fmla="*/ 83021 h 83021"/>
              <a:gd name="connsiteX8" fmla="*/ 53899 w 137789"/>
              <a:gd name="connsiteY8" fmla="*/ 73024 h 83021"/>
              <a:gd name="connsiteX9" fmla="*/ 36512 w 137789"/>
              <a:gd name="connsiteY9" fmla="*/ 80848 h 83021"/>
              <a:gd name="connsiteX10" fmla="*/ 19995 w 137789"/>
              <a:gd name="connsiteY10" fmla="*/ 79979 h 83021"/>
              <a:gd name="connsiteX11" fmla="*/ 16517 w 137789"/>
              <a:gd name="connsiteY11" fmla="*/ 61723 h 83021"/>
              <a:gd name="connsiteX12" fmla="*/ 4347 w 137789"/>
              <a:gd name="connsiteY12" fmla="*/ 52595 h 83021"/>
              <a:gd name="connsiteX13" fmla="*/ 7389 w 137789"/>
              <a:gd name="connsiteY13" fmla="*/ 49117 h 83021"/>
              <a:gd name="connsiteX14" fmla="*/ 4781 w 137789"/>
              <a:gd name="connsiteY14" fmla="*/ 45640 h 83021"/>
              <a:gd name="connsiteX15" fmla="*/ 7389 w 137789"/>
              <a:gd name="connsiteY15" fmla="*/ 36947 h 83021"/>
              <a:gd name="connsiteX16" fmla="*/ 15213 w 137789"/>
              <a:gd name="connsiteY16" fmla="*/ 28253 h 83021"/>
              <a:gd name="connsiteX17" fmla="*/ 3042 w 137789"/>
              <a:gd name="connsiteY17" fmla="*/ 16517 h 83021"/>
              <a:gd name="connsiteX18" fmla="*/ 0 w 137789"/>
              <a:gd name="connsiteY18" fmla="*/ 6085 h 83021"/>
              <a:gd name="connsiteX19" fmla="*/ 4781 w 137789"/>
              <a:gd name="connsiteY19" fmla="*/ 0 h 83021"/>
              <a:gd name="connsiteX20" fmla="*/ 12605 w 137789"/>
              <a:gd name="connsiteY20" fmla="*/ 11301 h 83021"/>
              <a:gd name="connsiteX21" fmla="*/ 20864 w 137789"/>
              <a:gd name="connsiteY21" fmla="*/ 9563 h 83021"/>
              <a:gd name="connsiteX22" fmla="*/ 38250 w 137789"/>
              <a:gd name="connsiteY22" fmla="*/ 13475 h 83021"/>
              <a:gd name="connsiteX23" fmla="*/ 71285 w 137789"/>
              <a:gd name="connsiteY23" fmla="*/ 15213 h 83021"/>
              <a:gd name="connsiteX24" fmla="*/ 81282 w 137789"/>
              <a:gd name="connsiteY24" fmla="*/ 8259 h 83021"/>
              <a:gd name="connsiteX25" fmla="*/ 106928 w 137789"/>
              <a:gd name="connsiteY25" fmla="*/ 1739 h 83021"/>
              <a:gd name="connsiteX26" fmla="*/ 124315 w 137789"/>
              <a:gd name="connsiteY26" fmla="*/ 11736 h 83021"/>
              <a:gd name="connsiteX27" fmla="*/ 137789 w 137789"/>
              <a:gd name="connsiteY27" fmla="*/ 14779 h 8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7789" h="83021">
                <a:moveTo>
                  <a:pt x="137789" y="14779"/>
                </a:moveTo>
                <a:lnTo>
                  <a:pt x="127792" y="26080"/>
                </a:lnTo>
                <a:lnTo>
                  <a:pt x="122141" y="45640"/>
                </a:lnTo>
                <a:lnTo>
                  <a:pt x="131269" y="61288"/>
                </a:lnTo>
                <a:lnTo>
                  <a:pt x="111275" y="57811"/>
                </a:lnTo>
                <a:lnTo>
                  <a:pt x="89541" y="66504"/>
                </a:lnTo>
                <a:lnTo>
                  <a:pt x="90845" y="80413"/>
                </a:lnTo>
                <a:lnTo>
                  <a:pt x="70850" y="83021"/>
                </a:lnTo>
                <a:lnTo>
                  <a:pt x="53899" y="73024"/>
                </a:lnTo>
                <a:lnTo>
                  <a:pt x="36512" y="80848"/>
                </a:lnTo>
                <a:lnTo>
                  <a:pt x="19995" y="79979"/>
                </a:lnTo>
                <a:lnTo>
                  <a:pt x="16517" y="61723"/>
                </a:lnTo>
                <a:lnTo>
                  <a:pt x="4347" y="52595"/>
                </a:lnTo>
                <a:lnTo>
                  <a:pt x="7389" y="49117"/>
                </a:lnTo>
                <a:lnTo>
                  <a:pt x="4781" y="45640"/>
                </a:lnTo>
                <a:lnTo>
                  <a:pt x="7389" y="36947"/>
                </a:lnTo>
                <a:lnTo>
                  <a:pt x="15213" y="28253"/>
                </a:lnTo>
                <a:lnTo>
                  <a:pt x="3042" y="16517"/>
                </a:lnTo>
                <a:lnTo>
                  <a:pt x="0" y="6085"/>
                </a:lnTo>
                <a:lnTo>
                  <a:pt x="4781" y="0"/>
                </a:lnTo>
                <a:lnTo>
                  <a:pt x="12605" y="11301"/>
                </a:lnTo>
                <a:lnTo>
                  <a:pt x="20864" y="9563"/>
                </a:lnTo>
                <a:lnTo>
                  <a:pt x="38250" y="13475"/>
                </a:lnTo>
                <a:lnTo>
                  <a:pt x="71285" y="15213"/>
                </a:lnTo>
                <a:lnTo>
                  <a:pt x="81282" y="8259"/>
                </a:lnTo>
                <a:lnTo>
                  <a:pt x="106928" y="1739"/>
                </a:lnTo>
                <a:lnTo>
                  <a:pt x="124315" y="11736"/>
                </a:lnTo>
                <a:lnTo>
                  <a:pt x="137789" y="14779"/>
                </a:lnTo>
                <a:close/>
              </a:path>
            </a:pathLst>
          </a:custGeom>
          <a:solidFill>
            <a:schemeClr val="accent4"/>
          </a:solidFill>
          <a:ln w="869" cap="rnd">
            <a:noFill/>
            <a:prstDash val="solid"/>
            <a:round/>
          </a:ln>
        </p:spPr>
        <p:txBody>
          <a:bodyPr rtlCol="0" anchor="ctr"/>
          <a:lstStyle/>
          <a:p>
            <a:endParaRPr lang="en-PH" sz="1200" dirty="0"/>
          </a:p>
        </p:txBody>
      </p:sp>
      <p:sp>
        <p:nvSpPr>
          <p:cNvPr id="22" name="Freeform: Shape 21">
            <a:extLst>
              <a:ext uri="{FF2B5EF4-FFF2-40B4-BE49-F238E27FC236}">
                <a16:creationId xmlns:a16="http://schemas.microsoft.com/office/drawing/2014/main" id="{E007A6E0-0851-45A7-A21E-FAE03C39012A}"/>
              </a:ext>
            </a:extLst>
          </p:cNvPr>
          <p:cNvSpPr/>
          <p:nvPr/>
        </p:nvSpPr>
        <p:spPr>
          <a:xfrm>
            <a:off x="4773590" y="2698955"/>
            <a:ext cx="73364" cy="80211"/>
          </a:xfrm>
          <a:custGeom>
            <a:avLst/>
            <a:gdLst>
              <a:gd name="connsiteX0" fmla="*/ 71720 w 86933"/>
              <a:gd name="connsiteY0" fmla="*/ 10432 h 71285"/>
              <a:gd name="connsiteX1" fmla="*/ 79979 w 86933"/>
              <a:gd name="connsiteY1" fmla="*/ 9997 h 71285"/>
              <a:gd name="connsiteX2" fmla="*/ 75198 w 86933"/>
              <a:gd name="connsiteY2" fmla="*/ 22168 h 71285"/>
              <a:gd name="connsiteX3" fmla="*/ 86933 w 86933"/>
              <a:gd name="connsiteY3" fmla="*/ 33035 h 71285"/>
              <a:gd name="connsiteX4" fmla="*/ 84760 w 86933"/>
              <a:gd name="connsiteY4" fmla="*/ 45640 h 71285"/>
              <a:gd name="connsiteX5" fmla="*/ 79979 w 86933"/>
              <a:gd name="connsiteY5" fmla="*/ 46944 h 71285"/>
              <a:gd name="connsiteX6" fmla="*/ 76067 w 86933"/>
              <a:gd name="connsiteY6" fmla="*/ 49552 h 71285"/>
              <a:gd name="connsiteX7" fmla="*/ 69112 w 86933"/>
              <a:gd name="connsiteY7" fmla="*/ 56072 h 71285"/>
              <a:gd name="connsiteX8" fmla="*/ 67373 w 86933"/>
              <a:gd name="connsiteY8" fmla="*/ 71285 h 71285"/>
              <a:gd name="connsiteX9" fmla="*/ 46509 w 86933"/>
              <a:gd name="connsiteY9" fmla="*/ 60853 h 71285"/>
              <a:gd name="connsiteX10" fmla="*/ 37381 w 86933"/>
              <a:gd name="connsiteY10" fmla="*/ 49117 h 71285"/>
              <a:gd name="connsiteX11" fmla="*/ 28253 w 86933"/>
              <a:gd name="connsiteY11" fmla="*/ 43032 h 71285"/>
              <a:gd name="connsiteX12" fmla="*/ 17387 w 86933"/>
              <a:gd name="connsiteY12" fmla="*/ 32600 h 71285"/>
              <a:gd name="connsiteX13" fmla="*/ 11736 w 86933"/>
              <a:gd name="connsiteY13" fmla="*/ 24341 h 71285"/>
              <a:gd name="connsiteX14" fmla="*/ 0 w 86933"/>
              <a:gd name="connsiteY14" fmla="*/ 11301 h 71285"/>
              <a:gd name="connsiteX15" fmla="*/ 3478 w 86933"/>
              <a:gd name="connsiteY15" fmla="*/ 0 h 71285"/>
              <a:gd name="connsiteX16" fmla="*/ 12171 w 86933"/>
              <a:gd name="connsiteY16" fmla="*/ 6520 h 71285"/>
              <a:gd name="connsiteX17" fmla="*/ 16518 w 86933"/>
              <a:gd name="connsiteY17" fmla="*/ 435 h 71285"/>
              <a:gd name="connsiteX18" fmla="*/ 26515 w 86933"/>
              <a:gd name="connsiteY18" fmla="*/ 0 h 71285"/>
              <a:gd name="connsiteX19" fmla="*/ 46075 w 86933"/>
              <a:gd name="connsiteY19" fmla="*/ 4781 h 71285"/>
              <a:gd name="connsiteX20" fmla="*/ 61288 w 86933"/>
              <a:gd name="connsiteY20" fmla="*/ 4347 h 71285"/>
              <a:gd name="connsiteX21" fmla="*/ 71720 w 86933"/>
              <a:gd name="connsiteY21" fmla="*/ 10432 h 7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6933" h="71285">
                <a:moveTo>
                  <a:pt x="71720" y="10432"/>
                </a:moveTo>
                <a:lnTo>
                  <a:pt x="79979" y="9997"/>
                </a:lnTo>
                <a:lnTo>
                  <a:pt x="75198" y="22168"/>
                </a:lnTo>
                <a:lnTo>
                  <a:pt x="86933" y="33035"/>
                </a:lnTo>
                <a:lnTo>
                  <a:pt x="84760" y="45640"/>
                </a:lnTo>
                <a:lnTo>
                  <a:pt x="79979" y="46944"/>
                </a:lnTo>
                <a:lnTo>
                  <a:pt x="76067" y="49552"/>
                </a:lnTo>
                <a:lnTo>
                  <a:pt x="69112" y="56072"/>
                </a:lnTo>
                <a:lnTo>
                  <a:pt x="67373" y="71285"/>
                </a:lnTo>
                <a:lnTo>
                  <a:pt x="46509" y="60853"/>
                </a:lnTo>
                <a:lnTo>
                  <a:pt x="37381" y="49117"/>
                </a:lnTo>
                <a:lnTo>
                  <a:pt x="28253" y="43032"/>
                </a:lnTo>
                <a:lnTo>
                  <a:pt x="17387" y="32600"/>
                </a:lnTo>
                <a:lnTo>
                  <a:pt x="11736" y="24341"/>
                </a:lnTo>
                <a:lnTo>
                  <a:pt x="0" y="11301"/>
                </a:lnTo>
                <a:lnTo>
                  <a:pt x="3478" y="0"/>
                </a:lnTo>
                <a:lnTo>
                  <a:pt x="12171" y="6520"/>
                </a:lnTo>
                <a:lnTo>
                  <a:pt x="16518" y="435"/>
                </a:lnTo>
                <a:lnTo>
                  <a:pt x="26515" y="0"/>
                </a:lnTo>
                <a:lnTo>
                  <a:pt x="46075" y="4781"/>
                </a:lnTo>
                <a:lnTo>
                  <a:pt x="61288" y="4347"/>
                </a:lnTo>
                <a:lnTo>
                  <a:pt x="71720" y="10432"/>
                </a:lnTo>
                <a:close/>
              </a:path>
            </a:pathLst>
          </a:custGeom>
          <a:solidFill>
            <a:schemeClr val="accent4"/>
          </a:solidFill>
          <a:ln w="869" cap="rnd">
            <a:noFill/>
            <a:prstDash val="solid"/>
            <a:round/>
          </a:ln>
        </p:spPr>
        <p:txBody>
          <a:bodyPr rtlCol="0" anchor="ctr"/>
          <a:lstStyle/>
          <a:p>
            <a:endParaRPr lang="en-PH" sz="1200" dirty="0"/>
          </a:p>
        </p:txBody>
      </p:sp>
      <p:sp>
        <p:nvSpPr>
          <p:cNvPr id="23" name="Freeform: Shape 22">
            <a:extLst>
              <a:ext uri="{FF2B5EF4-FFF2-40B4-BE49-F238E27FC236}">
                <a16:creationId xmlns:a16="http://schemas.microsoft.com/office/drawing/2014/main" id="{17E8B7A4-F5E8-48B4-A1F5-20A0353A1438}"/>
              </a:ext>
            </a:extLst>
          </p:cNvPr>
          <p:cNvSpPr/>
          <p:nvPr/>
        </p:nvSpPr>
        <p:spPr>
          <a:xfrm>
            <a:off x="4890605" y="2368327"/>
            <a:ext cx="164336" cy="144772"/>
          </a:xfrm>
          <a:custGeom>
            <a:avLst/>
            <a:gdLst>
              <a:gd name="connsiteX0" fmla="*/ 187776 w 194730"/>
              <a:gd name="connsiteY0" fmla="*/ 79979 h 128661"/>
              <a:gd name="connsiteX1" fmla="*/ 170824 w 194730"/>
              <a:gd name="connsiteY1" fmla="*/ 79109 h 128661"/>
              <a:gd name="connsiteX2" fmla="*/ 167347 w 194730"/>
              <a:gd name="connsiteY2" fmla="*/ 81717 h 128661"/>
              <a:gd name="connsiteX3" fmla="*/ 173867 w 194730"/>
              <a:gd name="connsiteY3" fmla="*/ 90411 h 128661"/>
              <a:gd name="connsiteX4" fmla="*/ 182560 w 194730"/>
              <a:gd name="connsiteY4" fmla="*/ 107797 h 128661"/>
              <a:gd name="connsiteX5" fmla="*/ 164739 w 194730"/>
              <a:gd name="connsiteY5" fmla="*/ 109101 h 128661"/>
              <a:gd name="connsiteX6" fmla="*/ 159088 w 194730"/>
              <a:gd name="connsiteY6" fmla="*/ 115187 h 128661"/>
              <a:gd name="connsiteX7" fmla="*/ 160392 w 194730"/>
              <a:gd name="connsiteY7" fmla="*/ 128661 h 128661"/>
              <a:gd name="connsiteX8" fmla="*/ 151264 w 194730"/>
              <a:gd name="connsiteY8" fmla="*/ 126053 h 128661"/>
              <a:gd name="connsiteX9" fmla="*/ 132573 w 194730"/>
              <a:gd name="connsiteY9" fmla="*/ 127357 h 128661"/>
              <a:gd name="connsiteX10" fmla="*/ 126053 w 194730"/>
              <a:gd name="connsiteY10" fmla="*/ 120837 h 128661"/>
              <a:gd name="connsiteX11" fmla="*/ 118664 w 194730"/>
              <a:gd name="connsiteY11" fmla="*/ 125619 h 128661"/>
              <a:gd name="connsiteX12" fmla="*/ 110405 w 194730"/>
              <a:gd name="connsiteY12" fmla="*/ 121707 h 128661"/>
              <a:gd name="connsiteX13" fmla="*/ 93453 w 194730"/>
              <a:gd name="connsiteY13" fmla="*/ 121272 h 128661"/>
              <a:gd name="connsiteX14" fmla="*/ 68677 w 194730"/>
              <a:gd name="connsiteY14" fmla="*/ 114752 h 128661"/>
              <a:gd name="connsiteX15" fmla="*/ 47379 w 194730"/>
              <a:gd name="connsiteY15" fmla="*/ 112579 h 128661"/>
              <a:gd name="connsiteX16" fmla="*/ 30861 w 194730"/>
              <a:gd name="connsiteY16" fmla="*/ 113448 h 128661"/>
              <a:gd name="connsiteX17" fmla="*/ 20429 w 194730"/>
              <a:gd name="connsiteY17" fmla="*/ 120403 h 128661"/>
              <a:gd name="connsiteX18" fmla="*/ 10432 w 194730"/>
              <a:gd name="connsiteY18" fmla="*/ 121707 h 128661"/>
              <a:gd name="connsiteX19" fmla="*/ 8259 w 194730"/>
              <a:gd name="connsiteY19" fmla="*/ 109536 h 128661"/>
              <a:gd name="connsiteX20" fmla="*/ 0 w 194730"/>
              <a:gd name="connsiteY20" fmla="*/ 97365 h 128661"/>
              <a:gd name="connsiteX21" fmla="*/ 12170 w 194730"/>
              <a:gd name="connsiteY21" fmla="*/ 91715 h 128661"/>
              <a:gd name="connsiteX22" fmla="*/ 10432 w 194730"/>
              <a:gd name="connsiteY22" fmla="*/ 81283 h 128661"/>
              <a:gd name="connsiteX23" fmla="*/ 3042 w 194730"/>
              <a:gd name="connsiteY23" fmla="*/ 71285 h 128661"/>
              <a:gd name="connsiteX24" fmla="*/ 435 w 194730"/>
              <a:gd name="connsiteY24" fmla="*/ 59549 h 128661"/>
              <a:gd name="connsiteX25" fmla="*/ 20864 w 194730"/>
              <a:gd name="connsiteY25" fmla="*/ 59549 h 128661"/>
              <a:gd name="connsiteX26" fmla="*/ 41728 w 194730"/>
              <a:gd name="connsiteY26" fmla="*/ 49552 h 128661"/>
              <a:gd name="connsiteX27" fmla="*/ 43901 w 194730"/>
              <a:gd name="connsiteY27" fmla="*/ 34773 h 128661"/>
              <a:gd name="connsiteX28" fmla="*/ 59549 w 194730"/>
              <a:gd name="connsiteY28" fmla="*/ 26080 h 128661"/>
              <a:gd name="connsiteX29" fmla="*/ 55202 w 194730"/>
              <a:gd name="connsiteY29" fmla="*/ 14344 h 128661"/>
              <a:gd name="connsiteX30" fmla="*/ 66939 w 194730"/>
              <a:gd name="connsiteY30" fmla="*/ 9997 h 128661"/>
              <a:gd name="connsiteX31" fmla="*/ 86933 w 194730"/>
              <a:gd name="connsiteY31" fmla="*/ 0 h 128661"/>
              <a:gd name="connsiteX32" fmla="*/ 109970 w 194730"/>
              <a:gd name="connsiteY32" fmla="*/ 6520 h 128661"/>
              <a:gd name="connsiteX33" fmla="*/ 113882 w 194730"/>
              <a:gd name="connsiteY33" fmla="*/ 13040 h 128661"/>
              <a:gd name="connsiteX34" fmla="*/ 124315 w 194730"/>
              <a:gd name="connsiteY34" fmla="*/ 9997 h 128661"/>
              <a:gd name="connsiteX35" fmla="*/ 145179 w 194730"/>
              <a:gd name="connsiteY35" fmla="*/ 16083 h 128661"/>
              <a:gd name="connsiteX36" fmla="*/ 149960 w 194730"/>
              <a:gd name="connsiteY36" fmla="*/ 28688 h 128661"/>
              <a:gd name="connsiteX37" fmla="*/ 146917 w 194730"/>
              <a:gd name="connsiteY37" fmla="*/ 35643 h 128661"/>
              <a:gd name="connsiteX38" fmla="*/ 163435 w 194730"/>
              <a:gd name="connsiteY38" fmla="*/ 53029 h 128661"/>
              <a:gd name="connsiteX39" fmla="*/ 172563 w 194730"/>
              <a:gd name="connsiteY39" fmla="*/ 57811 h 128661"/>
              <a:gd name="connsiteX40" fmla="*/ 172563 w 194730"/>
              <a:gd name="connsiteY40" fmla="*/ 62592 h 128661"/>
              <a:gd name="connsiteX41" fmla="*/ 187341 w 194730"/>
              <a:gd name="connsiteY41" fmla="*/ 67373 h 128661"/>
              <a:gd name="connsiteX42" fmla="*/ 194730 w 194730"/>
              <a:gd name="connsiteY42" fmla="*/ 74328 h 128661"/>
              <a:gd name="connsiteX43" fmla="*/ 187776 w 194730"/>
              <a:gd name="connsiteY43" fmla="*/ 79979 h 128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4730" h="128661">
                <a:moveTo>
                  <a:pt x="187776" y="79979"/>
                </a:moveTo>
                <a:lnTo>
                  <a:pt x="170824" y="79109"/>
                </a:lnTo>
                <a:lnTo>
                  <a:pt x="167347" y="81717"/>
                </a:lnTo>
                <a:lnTo>
                  <a:pt x="173867" y="90411"/>
                </a:lnTo>
                <a:lnTo>
                  <a:pt x="182560" y="107797"/>
                </a:lnTo>
                <a:lnTo>
                  <a:pt x="164739" y="109101"/>
                </a:lnTo>
                <a:lnTo>
                  <a:pt x="159088" y="115187"/>
                </a:lnTo>
                <a:lnTo>
                  <a:pt x="160392" y="128661"/>
                </a:lnTo>
                <a:lnTo>
                  <a:pt x="151264" y="126053"/>
                </a:lnTo>
                <a:lnTo>
                  <a:pt x="132573" y="127357"/>
                </a:lnTo>
                <a:lnTo>
                  <a:pt x="126053" y="120837"/>
                </a:lnTo>
                <a:lnTo>
                  <a:pt x="118664" y="125619"/>
                </a:lnTo>
                <a:lnTo>
                  <a:pt x="110405" y="121707"/>
                </a:lnTo>
                <a:lnTo>
                  <a:pt x="93453" y="121272"/>
                </a:lnTo>
                <a:lnTo>
                  <a:pt x="68677" y="114752"/>
                </a:lnTo>
                <a:lnTo>
                  <a:pt x="47379" y="112579"/>
                </a:lnTo>
                <a:lnTo>
                  <a:pt x="30861" y="113448"/>
                </a:lnTo>
                <a:lnTo>
                  <a:pt x="20429" y="120403"/>
                </a:lnTo>
                <a:lnTo>
                  <a:pt x="10432" y="121707"/>
                </a:lnTo>
                <a:lnTo>
                  <a:pt x="8259" y="109536"/>
                </a:lnTo>
                <a:lnTo>
                  <a:pt x="0" y="97365"/>
                </a:lnTo>
                <a:lnTo>
                  <a:pt x="12170" y="91715"/>
                </a:lnTo>
                <a:lnTo>
                  <a:pt x="10432" y="81283"/>
                </a:lnTo>
                <a:lnTo>
                  <a:pt x="3042" y="71285"/>
                </a:lnTo>
                <a:lnTo>
                  <a:pt x="435" y="59549"/>
                </a:lnTo>
                <a:lnTo>
                  <a:pt x="20864" y="59549"/>
                </a:lnTo>
                <a:lnTo>
                  <a:pt x="41728" y="49552"/>
                </a:lnTo>
                <a:lnTo>
                  <a:pt x="43901" y="34773"/>
                </a:lnTo>
                <a:lnTo>
                  <a:pt x="59549" y="26080"/>
                </a:lnTo>
                <a:lnTo>
                  <a:pt x="55202" y="14344"/>
                </a:lnTo>
                <a:lnTo>
                  <a:pt x="66939" y="9997"/>
                </a:lnTo>
                <a:lnTo>
                  <a:pt x="86933" y="0"/>
                </a:lnTo>
                <a:lnTo>
                  <a:pt x="109970" y="6520"/>
                </a:lnTo>
                <a:lnTo>
                  <a:pt x="113882" y="13040"/>
                </a:lnTo>
                <a:lnTo>
                  <a:pt x="124315" y="9997"/>
                </a:lnTo>
                <a:lnTo>
                  <a:pt x="145179" y="16083"/>
                </a:lnTo>
                <a:lnTo>
                  <a:pt x="149960" y="28688"/>
                </a:lnTo>
                <a:lnTo>
                  <a:pt x="146917" y="35643"/>
                </a:lnTo>
                <a:lnTo>
                  <a:pt x="163435" y="53029"/>
                </a:lnTo>
                <a:lnTo>
                  <a:pt x="172563" y="57811"/>
                </a:lnTo>
                <a:lnTo>
                  <a:pt x="172563" y="62592"/>
                </a:lnTo>
                <a:lnTo>
                  <a:pt x="187341" y="67373"/>
                </a:lnTo>
                <a:lnTo>
                  <a:pt x="194730" y="74328"/>
                </a:lnTo>
                <a:lnTo>
                  <a:pt x="187776" y="79979"/>
                </a:lnTo>
                <a:close/>
              </a:path>
            </a:pathLst>
          </a:custGeom>
          <a:solidFill>
            <a:schemeClr val="accent4"/>
          </a:solidFill>
          <a:ln w="869" cap="rnd">
            <a:noFill/>
            <a:prstDash val="solid"/>
            <a:round/>
          </a:ln>
        </p:spPr>
        <p:txBody>
          <a:bodyPr rtlCol="0" anchor="ctr"/>
          <a:lstStyle/>
          <a:p>
            <a:endParaRPr lang="en-PH" sz="1200" dirty="0"/>
          </a:p>
        </p:txBody>
      </p:sp>
      <p:sp>
        <p:nvSpPr>
          <p:cNvPr id="24" name="Freeform: Shape 23">
            <a:extLst>
              <a:ext uri="{FF2B5EF4-FFF2-40B4-BE49-F238E27FC236}">
                <a16:creationId xmlns:a16="http://schemas.microsoft.com/office/drawing/2014/main" id="{33B9CEE8-42F0-47A7-861F-A6F7462C6E0C}"/>
              </a:ext>
            </a:extLst>
          </p:cNvPr>
          <p:cNvSpPr/>
          <p:nvPr/>
        </p:nvSpPr>
        <p:spPr>
          <a:xfrm>
            <a:off x="2644560" y="3535796"/>
            <a:ext cx="30079" cy="82167"/>
          </a:xfrm>
          <a:custGeom>
            <a:avLst/>
            <a:gdLst>
              <a:gd name="connsiteX0" fmla="*/ 7389 w 35642"/>
              <a:gd name="connsiteY0" fmla="*/ 73024 h 73023"/>
              <a:gd name="connsiteX1" fmla="*/ 0 w 35642"/>
              <a:gd name="connsiteY1" fmla="*/ 73024 h 73023"/>
              <a:gd name="connsiteX2" fmla="*/ 5651 w 35642"/>
              <a:gd name="connsiteY2" fmla="*/ 41728 h 73023"/>
              <a:gd name="connsiteX3" fmla="*/ 8693 w 35642"/>
              <a:gd name="connsiteY3" fmla="*/ 19560 h 73023"/>
              <a:gd name="connsiteX4" fmla="*/ 9128 w 35642"/>
              <a:gd name="connsiteY4" fmla="*/ 15213 h 73023"/>
              <a:gd name="connsiteX5" fmla="*/ 12171 w 35642"/>
              <a:gd name="connsiteY5" fmla="*/ 13909 h 73023"/>
              <a:gd name="connsiteX6" fmla="*/ 16083 w 35642"/>
              <a:gd name="connsiteY6" fmla="*/ 17387 h 73023"/>
              <a:gd name="connsiteX7" fmla="*/ 26949 w 35642"/>
              <a:gd name="connsiteY7" fmla="*/ 435 h 73023"/>
              <a:gd name="connsiteX8" fmla="*/ 31731 w 35642"/>
              <a:gd name="connsiteY8" fmla="*/ 0 h 73023"/>
              <a:gd name="connsiteX9" fmla="*/ 31296 w 35642"/>
              <a:gd name="connsiteY9" fmla="*/ 4347 h 73023"/>
              <a:gd name="connsiteX10" fmla="*/ 35643 w 35642"/>
              <a:gd name="connsiteY10" fmla="*/ 4347 h 73023"/>
              <a:gd name="connsiteX11" fmla="*/ 34339 w 35642"/>
              <a:gd name="connsiteY11" fmla="*/ 12171 h 73023"/>
              <a:gd name="connsiteX12" fmla="*/ 28688 w 35642"/>
              <a:gd name="connsiteY12" fmla="*/ 23907 h 73023"/>
              <a:gd name="connsiteX13" fmla="*/ 30427 w 35642"/>
              <a:gd name="connsiteY13" fmla="*/ 28253 h 73023"/>
              <a:gd name="connsiteX14" fmla="*/ 26515 w 35642"/>
              <a:gd name="connsiteY14" fmla="*/ 38251 h 73023"/>
              <a:gd name="connsiteX15" fmla="*/ 27819 w 35642"/>
              <a:gd name="connsiteY15" fmla="*/ 40859 h 73023"/>
              <a:gd name="connsiteX16" fmla="*/ 23472 w 35642"/>
              <a:gd name="connsiteY16" fmla="*/ 55203 h 73023"/>
              <a:gd name="connsiteX17" fmla="*/ 17821 w 35642"/>
              <a:gd name="connsiteY17" fmla="*/ 62592 h 73023"/>
              <a:gd name="connsiteX18" fmla="*/ 13040 w 35642"/>
              <a:gd name="connsiteY18" fmla="*/ 63461 h 73023"/>
              <a:gd name="connsiteX19" fmla="*/ 7389 w 35642"/>
              <a:gd name="connsiteY19" fmla="*/ 73024 h 7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642" h="73023">
                <a:moveTo>
                  <a:pt x="7389" y="73024"/>
                </a:moveTo>
                <a:lnTo>
                  <a:pt x="0" y="73024"/>
                </a:lnTo>
                <a:lnTo>
                  <a:pt x="5651" y="41728"/>
                </a:lnTo>
                <a:lnTo>
                  <a:pt x="8693" y="19560"/>
                </a:lnTo>
                <a:lnTo>
                  <a:pt x="9128" y="15213"/>
                </a:lnTo>
                <a:lnTo>
                  <a:pt x="12171" y="13909"/>
                </a:lnTo>
                <a:lnTo>
                  <a:pt x="16083" y="17387"/>
                </a:lnTo>
                <a:lnTo>
                  <a:pt x="26949" y="435"/>
                </a:lnTo>
                <a:lnTo>
                  <a:pt x="31731" y="0"/>
                </a:lnTo>
                <a:lnTo>
                  <a:pt x="31296" y="4347"/>
                </a:lnTo>
                <a:lnTo>
                  <a:pt x="35643" y="4347"/>
                </a:lnTo>
                <a:lnTo>
                  <a:pt x="34339" y="12171"/>
                </a:lnTo>
                <a:lnTo>
                  <a:pt x="28688" y="23907"/>
                </a:lnTo>
                <a:lnTo>
                  <a:pt x="30427" y="28253"/>
                </a:lnTo>
                <a:lnTo>
                  <a:pt x="26515" y="38251"/>
                </a:lnTo>
                <a:lnTo>
                  <a:pt x="27819" y="40859"/>
                </a:lnTo>
                <a:lnTo>
                  <a:pt x="23472" y="55203"/>
                </a:lnTo>
                <a:lnTo>
                  <a:pt x="17821" y="62592"/>
                </a:lnTo>
                <a:lnTo>
                  <a:pt x="13040" y="63461"/>
                </a:lnTo>
                <a:lnTo>
                  <a:pt x="7389" y="7302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 name="Freeform: Shape 24">
            <a:extLst>
              <a:ext uri="{FF2B5EF4-FFF2-40B4-BE49-F238E27FC236}">
                <a16:creationId xmlns:a16="http://schemas.microsoft.com/office/drawing/2014/main" id="{96B0B2B7-437A-4A64-9461-FC59CCE75B0F}"/>
              </a:ext>
            </a:extLst>
          </p:cNvPr>
          <p:cNvSpPr/>
          <p:nvPr/>
        </p:nvSpPr>
        <p:spPr>
          <a:xfrm>
            <a:off x="3041460" y="4423502"/>
            <a:ext cx="260075" cy="411817"/>
          </a:xfrm>
          <a:custGeom>
            <a:avLst/>
            <a:gdLst>
              <a:gd name="connsiteX0" fmla="*/ 296443 w 308178"/>
              <a:gd name="connsiteY0" fmla="*/ 290792 h 365989"/>
              <a:gd name="connsiteX1" fmla="*/ 295139 w 308178"/>
              <a:gd name="connsiteY1" fmla="*/ 282099 h 365989"/>
              <a:gd name="connsiteX2" fmla="*/ 271667 w 308178"/>
              <a:gd name="connsiteY2" fmla="*/ 267755 h 365989"/>
              <a:gd name="connsiteX3" fmla="*/ 249064 w 308178"/>
              <a:gd name="connsiteY3" fmla="*/ 267320 h 365989"/>
              <a:gd name="connsiteX4" fmla="*/ 207336 w 308178"/>
              <a:gd name="connsiteY4" fmla="*/ 275579 h 365989"/>
              <a:gd name="connsiteX5" fmla="*/ 198208 w 308178"/>
              <a:gd name="connsiteY5" fmla="*/ 299920 h 365989"/>
              <a:gd name="connsiteX6" fmla="*/ 199077 w 308178"/>
              <a:gd name="connsiteY6" fmla="*/ 315133 h 365989"/>
              <a:gd name="connsiteX7" fmla="*/ 192557 w 308178"/>
              <a:gd name="connsiteY7" fmla="*/ 348603 h 365989"/>
              <a:gd name="connsiteX8" fmla="*/ 188211 w 308178"/>
              <a:gd name="connsiteY8" fmla="*/ 342517 h 365989"/>
              <a:gd name="connsiteX9" fmla="*/ 160392 w 308178"/>
              <a:gd name="connsiteY9" fmla="*/ 341214 h 365989"/>
              <a:gd name="connsiteX10" fmla="*/ 153437 w 308178"/>
              <a:gd name="connsiteY10" fmla="*/ 363816 h 365989"/>
              <a:gd name="connsiteX11" fmla="*/ 137355 w 308178"/>
              <a:gd name="connsiteY11" fmla="*/ 343821 h 365989"/>
              <a:gd name="connsiteX12" fmla="*/ 104755 w 308178"/>
              <a:gd name="connsiteY12" fmla="*/ 336867 h 365989"/>
              <a:gd name="connsiteX13" fmla="*/ 87368 w 308178"/>
              <a:gd name="connsiteY13" fmla="*/ 362077 h 365989"/>
              <a:gd name="connsiteX14" fmla="*/ 70416 w 308178"/>
              <a:gd name="connsiteY14" fmla="*/ 365990 h 365989"/>
              <a:gd name="connsiteX15" fmla="*/ 56942 w 308178"/>
              <a:gd name="connsiteY15" fmla="*/ 327304 h 365989"/>
              <a:gd name="connsiteX16" fmla="*/ 40859 w 308178"/>
              <a:gd name="connsiteY16" fmla="*/ 296008 h 365989"/>
              <a:gd name="connsiteX17" fmla="*/ 45640 w 308178"/>
              <a:gd name="connsiteY17" fmla="*/ 269059 h 365989"/>
              <a:gd name="connsiteX18" fmla="*/ 31731 w 308178"/>
              <a:gd name="connsiteY18" fmla="*/ 257323 h 365989"/>
              <a:gd name="connsiteX19" fmla="*/ 26515 w 308178"/>
              <a:gd name="connsiteY19" fmla="*/ 237328 h 365989"/>
              <a:gd name="connsiteX20" fmla="*/ 12605 w 308178"/>
              <a:gd name="connsiteY20" fmla="*/ 218203 h 365989"/>
              <a:gd name="connsiteX21" fmla="*/ 25211 w 308178"/>
              <a:gd name="connsiteY21" fmla="*/ 188211 h 365989"/>
              <a:gd name="connsiteX22" fmla="*/ 12605 w 308178"/>
              <a:gd name="connsiteY22" fmla="*/ 164739 h 365989"/>
              <a:gd name="connsiteX23" fmla="*/ 17387 w 308178"/>
              <a:gd name="connsiteY23" fmla="*/ 155176 h 365989"/>
              <a:gd name="connsiteX24" fmla="*/ 12171 w 308178"/>
              <a:gd name="connsiteY24" fmla="*/ 144744 h 365989"/>
              <a:gd name="connsiteX25" fmla="*/ 20429 w 308178"/>
              <a:gd name="connsiteY25" fmla="*/ 130835 h 365989"/>
              <a:gd name="connsiteX26" fmla="*/ 19125 w 308178"/>
              <a:gd name="connsiteY26" fmla="*/ 107363 h 365989"/>
              <a:gd name="connsiteX27" fmla="*/ 19125 w 308178"/>
              <a:gd name="connsiteY27" fmla="*/ 87368 h 365989"/>
              <a:gd name="connsiteX28" fmla="*/ 23907 w 308178"/>
              <a:gd name="connsiteY28" fmla="*/ 78240 h 365989"/>
              <a:gd name="connsiteX29" fmla="*/ 0 w 308178"/>
              <a:gd name="connsiteY29" fmla="*/ 33035 h 365989"/>
              <a:gd name="connsiteX30" fmla="*/ 18256 w 308178"/>
              <a:gd name="connsiteY30" fmla="*/ 35643 h 365989"/>
              <a:gd name="connsiteX31" fmla="*/ 30862 w 308178"/>
              <a:gd name="connsiteY31" fmla="*/ 34773 h 365989"/>
              <a:gd name="connsiteX32" fmla="*/ 35643 w 308178"/>
              <a:gd name="connsiteY32" fmla="*/ 26515 h 365989"/>
              <a:gd name="connsiteX33" fmla="*/ 56507 w 308178"/>
              <a:gd name="connsiteY33" fmla="*/ 15213 h 365989"/>
              <a:gd name="connsiteX34" fmla="*/ 69112 w 308178"/>
              <a:gd name="connsiteY34" fmla="*/ 4781 h 365989"/>
              <a:gd name="connsiteX35" fmla="*/ 100843 w 308178"/>
              <a:gd name="connsiteY35" fmla="*/ 0 h 365989"/>
              <a:gd name="connsiteX36" fmla="*/ 99104 w 308178"/>
              <a:gd name="connsiteY36" fmla="*/ 20864 h 365989"/>
              <a:gd name="connsiteX37" fmla="*/ 103016 w 308178"/>
              <a:gd name="connsiteY37" fmla="*/ 31731 h 365989"/>
              <a:gd name="connsiteX38" fmla="*/ 101712 w 308178"/>
              <a:gd name="connsiteY38" fmla="*/ 50421 h 365989"/>
              <a:gd name="connsiteX39" fmla="*/ 129965 w 308178"/>
              <a:gd name="connsiteY39" fmla="*/ 75197 h 365989"/>
              <a:gd name="connsiteX40" fmla="*/ 157784 w 308178"/>
              <a:gd name="connsiteY40" fmla="*/ 79979 h 365989"/>
              <a:gd name="connsiteX41" fmla="*/ 167782 w 308178"/>
              <a:gd name="connsiteY41" fmla="*/ 90411 h 365989"/>
              <a:gd name="connsiteX42" fmla="*/ 184733 w 308178"/>
              <a:gd name="connsiteY42" fmla="*/ 96061 h 365989"/>
              <a:gd name="connsiteX43" fmla="*/ 195600 w 308178"/>
              <a:gd name="connsiteY43" fmla="*/ 103885 h 365989"/>
              <a:gd name="connsiteX44" fmla="*/ 210813 w 308178"/>
              <a:gd name="connsiteY44" fmla="*/ 103885 h 365989"/>
              <a:gd name="connsiteX45" fmla="*/ 225592 w 308178"/>
              <a:gd name="connsiteY45" fmla="*/ 112144 h 365989"/>
              <a:gd name="connsiteX46" fmla="*/ 227766 w 308178"/>
              <a:gd name="connsiteY46" fmla="*/ 128227 h 365989"/>
              <a:gd name="connsiteX47" fmla="*/ 232982 w 308178"/>
              <a:gd name="connsiteY47" fmla="*/ 136486 h 365989"/>
              <a:gd name="connsiteX48" fmla="*/ 234286 w 308178"/>
              <a:gd name="connsiteY48" fmla="*/ 148221 h 365989"/>
              <a:gd name="connsiteX49" fmla="*/ 226896 w 308178"/>
              <a:gd name="connsiteY49" fmla="*/ 148656 h 365989"/>
              <a:gd name="connsiteX50" fmla="*/ 239067 w 308178"/>
              <a:gd name="connsiteY50" fmla="*/ 181256 h 365989"/>
              <a:gd name="connsiteX51" fmla="*/ 285576 w 308178"/>
              <a:gd name="connsiteY51" fmla="*/ 182560 h 365989"/>
              <a:gd name="connsiteX52" fmla="*/ 283403 w 308178"/>
              <a:gd name="connsiteY52" fmla="*/ 198643 h 365989"/>
              <a:gd name="connsiteX53" fmla="*/ 286880 w 308178"/>
              <a:gd name="connsiteY53" fmla="*/ 209509 h 365989"/>
              <a:gd name="connsiteX54" fmla="*/ 300789 w 308178"/>
              <a:gd name="connsiteY54" fmla="*/ 217333 h 365989"/>
              <a:gd name="connsiteX55" fmla="*/ 308179 w 308178"/>
              <a:gd name="connsiteY55" fmla="*/ 234720 h 365989"/>
              <a:gd name="connsiteX56" fmla="*/ 305571 w 308178"/>
              <a:gd name="connsiteY56" fmla="*/ 256888 h 365989"/>
              <a:gd name="connsiteX57" fmla="*/ 299920 w 308178"/>
              <a:gd name="connsiteY57" fmla="*/ 269059 h 365989"/>
              <a:gd name="connsiteX58" fmla="*/ 303397 w 308178"/>
              <a:gd name="connsiteY58" fmla="*/ 284707 h 365989"/>
              <a:gd name="connsiteX59" fmla="*/ 296443 w 308178"/>
              <a:gd name="connsiteY59" fmla="*/ 290792 h 36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08178" h="365989">
                <a:moveTo>
                  <a:pt x="296443" y="290792"/>
                </a:moveTo>
                <a:lnTo>
                  <a:pt x="295139" y="282099"/>
                </a:lnTo>
                <a:lnTo>
                  <a:pt x="271667" y="267755"/>
                </a:lnTo>
                <a:lnTo>
                  <a:pt x="249064" y="267320"/>
                </a:lnTo>
                <a:lnTo>
                  <a:pt x="207336" y="275579"/>
                </a:lnTo>
                <a:lnTo>
                  <a:pt x="198208" y="299920"/>
                </a:lnTo>
                <a:lnTo>
                  <a:pt x="199077" y="315133"/>
                </a:lnTo>
                <a:lnTo>
                  <a:pt x="192557" y="348603"/>
                </a:lnTo>
                <a:lnTo>
                  <a:pt x="188211" y="342517"/>
                </a:lnTo>
                <a:lnTo>
                  <a:pt x="160392" y="341214"/>
                </a:lnTo>
                <a:lnTo>
                  <a:pt x="153437" y="363816"/>
                </a:lnTo>
                <a:lnTo>
                  <a:pt x="137355" y="343821"/>
                </a:lnTo>
                <a:lnTo>
                  <a:pt x="104755" y="336867"/>
                </a:lnTo>
                <a:lnTo>
                  <a:pt x="87368" y="362077"/>
                </a:lnTo>
                <a:lnTo>
                  <a:pt x="70416" y="365990"/>
                </a:lnTo>
                <a:lnTo>
                  <a:pt x="56942" y="327304"/>
                </a:lnTo>
                <a:lnTo>
                  <a:pt x="40859" y="296008"/>
                </a:lnTo>
                <a:lnTo>
                  <a:pt x="45640" y="269059"/>
                </a:lnTo>
                <a:lnTo>
                  <a:pt x="31731" y="257323"/>
                </a:lnTo>
                <a:lnTo>
                  <a:pt x="26515" y="237328"/>
                </a:lnTo>
                <a:lnTo>
                  <a:pt x="12605" y="218203"/>
                </a:lnTo>
                <a:lnTo>
                  <a:pt x="25211" y="188211"/>
                </a:lnTo>
                <a:lnTo>
                  <a:pt x="12605" y="164739"/>
                </a:lnTo>
                <a:lnTo>
                  <a:pt x="17387" y="155176"/>
                </a:lnTo>
                <a:lnTo>
                  <a:pt x="12171" y="144744"/>
                </a:lnTo>
                <a:lnTo>
                  <a:pt x="20429" y="130835"/>
                </a:lnTo>
                <a:lnTo>
                  <a:pt x="19125" y="107363"/>
                </a:lnTo>
                <a:lnTo>
                  <a:pt x="19125" y="87368"/>
                </a:lnTo>
                <a:lnTo>
                  <a:pt x="23907" y="78240"/>
                </a:lnTo>
                <a:lnTo>
                  <a:pt x="0" y="33035"/>
                </a:lnTo>
                <a:lnTo>
                  <a:pt x="18256" y="35643"/>
                </a:lnTo>
                <a:lnTo>
                  <a:pt x="30862" y="34773"/>
                </a:lnTo>
                <a:lnTo>
                  <a:pt x="35643" y="26515"/>
                </a:lnTo>
                <a:lnTo>
                  <a:pt x="56507" y="15213"/>
                </a:lnTo>
                <a:lnTo>
                  <a:pt x="69112" y="4781"/>
                </a:lnTo>
                <a:lnTo>
                  <a:pt x="100843" y="0"/>
                </a:lnTo>
                <a:lnTo>
                  <a:pt x="99104" y="20864"/>
                </a:lnTo>
                <a:lnTo>
                  <a:pt x="103016" y="31731"/>
                </a:lnTo>
                <a:lnTo>
                  <a:pt x="101712" y="50421"/>
                </a:lnTo>
                <a:lnTo>
                  <a:pt x="129965" y="75197"/>
                </a:lnTo>
                <a:lnTo>
                  <a:pt x="157784" y="79979"/>
                </a:lnTo>
                <a:lnTo>
                  <a:pt x="167782" y="90411"/>
                </a:lnTo>
                <a:lnTo>
                  <a:pt x="184733" y="96061"/>
                </a:lnTo>
                <a:lnTo>
                  <a:pt x="195600" y="103885"/>
                </a:lnTo>
                <a:lnTo>
                  <a:pt x="210813" y="103885"/>
                </a:lnTo>
                <a:lnTo>
                  <a:pt x="225592" y="112144"/>
                </a:lnTo>
                <a:lnTo>
                  <a:pt x="227766" y="128227"/>
                </a:lnTo>
                <a:lnTo>
                  <a:pt x="232982" y="136486"/>
                </a:lnTo>
                <a:lnTo>
                  <a:pt x="234286" y="148221"/>
                </a:lnTo>
                <a:lnTo>
                  <a:pt x="226896" y="148656"/>
                </a:lnTo>
                <a:lnTo>
                  <a:pt x="239067" y="181256"/>
                </a:lnTo>
                <a:lnTo>
                  <a:pt x="285576" y="182560"/>
                </a:lnTo>
                <a:lnTo>
                  <a:pt x="283403" y="198643"/>
                </a:lnTo>
                <a:lnTo>
                  <a:pt x="286880" y="209509"/>
                </a:lnTo>
                <a:lnTo>
                  <a:pt x="300789" y="217333"/>
                </a:lnTo>
                <a:lnTo>
                  <a:pt x="308179" y="234720"/>
                </a:lnTo>
                <a:lnTo>
                  <a:pt x="305571" y="256888"/>
                </a:lnTo>
                <a:lnTo>
                  <a:pt x="299920" y="269059"/>
                </a:lnTo>
                <a:lnTo>
                  <a:pt x="303397" y="284707"/>
                </a:lnTo>
                <a:lnTo>
                  <a:pt x="296443" y="290792"/>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 name="Freeform: Shape 25">
            <a:extLst>
              <a:ext uri="{FF2B5EF4-FFF2-40B4-BE49-F238E27FC236}">
                <a16:creationId xmlns:a16="http://schemas.microsoft.com/office/drawing/2014/main" id="{5D7908CA-EB48-46F8-A73A-D61BA38A94E3}"/>
              </a:ext>
            </a:extLst>
          </p:cNvPr>
          <p:cNvSpPr/>
          <p:nvPr/>
        </p:nvSpPr>
        <p:spPr>
          <a:xfrm>
            <a:off x="2944986" y="3952504"/>
            <a:ext cx="814342" cy="1224691"/>
          </a:xfrm>
          <a:custGeom>
            <a:avLst/>
            <a:gdLst>
              <a:gd name="connsiteX0" fmla="*/ 425104 w 964960"/>
              <a:gd name="connsiteY0" fmla="*/ 93019 h 1088405"/>
              <a:gd name="connsiteX1" fmla="*/ 438579 w 964960"/>
              <a:gd name="connsiteY1" fmla="*/ 95627 h 1088405"/>
              <a:gd name="connsiteX2" fmla="*/ 441187 w 964960"/>
              <a:gd name="connsiteY2" fmla="*/ 89541 h 1088405"/>
              <a:gd name="connsiteX3" fmla="*/ 436840 w 964960"/>
              <a:gd name="connsiteY3" fmla="*/ 84325 h 1088405"/>
              <a:gd name="connsiteX4" fmla="*/ 439448 w 964960"/>
              <a:gd name="connsiteY4" fmla="*/ 76067 h 1088405"/>
              <a:gd name="connsiteX5" fmla="*/ 449446 w 964960"/>
              <a:gd name="connsiteY5" fmla="*/ 78675 h 1088405"/>
              <a:gd name="connsiteX6" fmla="*/ 461181 w 964960"/>
              <a:gd name="connsiteY6" fmla="*/ 75632 h 1088405"/>
              <a:gd name="connsiteX7" fmla="*/ 475091 w 964960"/>
              <a:gd name="connsiteY7" fmla="*/ 81717 h 1088405"/>
              <a:gd name="connsiteX8" fmla="*/ 485957 w 964960"/>
              <a:gd name="connsiteY8" fmla="*/ 87368 h 1088405"/>
              <a:gd name="connsiteX9" fmla="*/ 493347 w 964960"/>
              <a:gd name="connsiteY9" fmla="*/ 79979 h 1088405"/>
              <a:gd name="connsiteX10" fmla="*/ 498997 w 964960"/>
              <a:gd name="connsiteY10" fmla="*/ 80848 h 1088405"/>
              <a:gd name="connsiteX11" fmla="*/ 502475 w 964960"/>
              <a:gd name="connsiteY11" fmla="*/ 88672 h 1088405"/>
              <a:gd name="connsiteX12" fmla="*/ 514211 w 964960"/>
              <a:gd name="connsiteY12" fmla="*/ 86933 h 1088405"/>
              <a:gd name="connsiteX13" fmla="*/ 523774 w 964960"/>
              <a:gd name="connsiteY13" fmla="*/ 76067 h 1088405"/>
              <a:gd name="connsiteX14" fmla="*/ 531597 w 964960"/>
              <a:gd name="connsiteY14" fmla="*/ 55637 h 1088405"/>
              <a:gd name="connsiteX15" fmla="*/ 546376 w 964960"/>
              <a:gd name="connsiteY15" fmla="*/ 29992 h 1088405"/>
              <a:gd name="connsiteX16" fmla="*/ 555070 w 964960"/>
              <a:gd name="connsiteY16" fmla="*/ 28688 h 1088405"/>
              <a:gd name="connsiteX17" fmla="*/ 560720 w 964960"/>
              <a:gd name="connsiteY17" fmla="*/ 44336 h 1088405"/>
              <a:gd name="connsiteX18" fmla="*/ 573760 w 964960"/>
              <a:gd name="connsiteY18" fmla="*/ 93019 h 1088405"/>
              <a:gd name="connsiteX19" fmla="*/ 587235 w 964960"/>
              <a:gd name="connsiteY19" fmla="*/ 97800 h 1088405"/>
              <a:gd name="connsiteX20" fmla="*/ 587670 w 964960"/>
              <a:gd name="connsiteY20" fmla="*/ 116925 h 1088405"/>
              <a:gd name="connsiteX21" fmla="*/ 568979 w 964960"/>
              <a:gd name="connsiteY21" fmla="*/ 139963 h 1088405"/>
              <a:gd name="connsiteX22" fmla="*/ 576368 w 964960"/>
              <a:gd name="connsiteY22" fmla="*/ 148221 h 1088405"/>
              <a:gd name="connsiteX23" fmla="*/ 620270 w 964960"/>
              <a:gd name="connsiteY23" fmla="*/ 152568 h 1088405"/>
              <a:gd name="connsiteX24" fmla="*/ 621139 w 964960"/>
              <a:gd name="connsiteY24" fmla="*/ 180821 h 1088405"/>
              <a:gd name="connsiteX25" fmla="*/ 639830 w 964960"/>
              <a:gd name="connsiteY25" fmla="*/ 162565 h 1088405"/>
              <a:gd name="connsiteX26" fmla="*/ 670691 w 964960"/>
              <a:gd name="connsiteY26" fmla="*/ 172563 h 1088405"/>
              <a:gd name="connsiteX27" fmla="*/ 711984 w 964960"/>
              <a:gd name="connsiteY27" fmla="*/ 189515 h 1088405"/>
              <a:gd name="connsiteX28" fmla="*/ 724155 w 964960"/>
              <a:gd name="connsiteY28" fmla="*/ 205597 h 1088405"/>
              <a:gd name="connsiteX29" fmla="*/ 720243 w 964960"/>
              <a:gd name="connsiteY29" fmla="*/ 221245 h 1088405"/>
              <a:gd name="connsiteX30" fmla="*/ 748931 w 964960"/>
              <a:gd name="connsiteY30" fmla="*/ 212552 h 1088405"/>
              <a:gd name="connsiteX31" fmla="*/ 796744 w 964960"/>
              <a:gd name="connsiteY31" fmla="*/ 227331 h 1088405"/>
              <a:gd name="connsiteX32" fmla="*/ 833691 w 964960"/>
              <a:gd name="connsiteY32" fmla="*/ 226461 h 1088405"/>
              <a:gd name="connsiteX33" fmla="*/ 870203 w 964960"/>
              <a:gd name="connsiteY33" fmla="*/ 249499 h 1088405"/>
              <a:gd name="connsiteX34" fmla="*/ 902368 w 964960"/>
              <a:gd name="connsiteY34" fmla="*/ 280795 h 1088405"/>
              <a:gd name="connsiteX35" fmla="*/ 921494 w 964960"/>
              <a:gd name="connsiteY35" fmla="*/ 288619 h 1088405"/>
              <a:gd name="connsiteX36" fmla="*/ 942358 w 964960"/>
              <a:gd name="connsiteY36" fmla="*/ 289923 h 1088405"/>
              <a:gd name="connsiteX37" fmla="*/ 951486 w 964960"/>
              <a:gd name="connsiteY37" fmla="*/ 298616 h 1088405"/>
              <a:gd name="connsiteX38" fmla="*/ 960179 w 964960"/>
              <a:gd name="connsiteY38" fmla="*/ 334259 h 1088405"/>
              <a:gd name="connsiteX39" fmla="*/ 964960 w 964960"/>
              <a:gd name="connsiteY39" fmla="*/ 351211 h 1088405"/>
              <a:gd name="connsiteX40" fmla="*/ 955832 w 964960"/>
              <a:gd name="connsiteY40" fmla="*/ 397285 h 1088405"/>
              <a:gd name="connsiteX41" fmla="*/ 944096 w 964960"/>
              <a:gd name="connsiteY41" fmla="*/ 415541 h 1088405"/>
              <a:gd name="connsiteX42" fmla="*/ 910627 w 964960"/>
              <a:gd name="connsiteY42" fmla="*/ 454227 h 1088405"/>
              <a:gd name="connsiteX43" fmla="*/ 895848 w 964960"/>
              <a:gd name="connsiteY43" fmla="*/ 485958 h 1088405"/>
              <a:gd name="connsiteX44" fmla="*/ 878462 w 964960"/>
              <a:gd name="connsiteY44" fmla="*/ 509864 h 1088405"/>
              <a:gd name="connsiteX45" fmla="*/ 872376 w 964960"/>
              <a:gd name="connsiteY45" fmla="*/ 510734 h 1088405"/>
              <a:gd name="connsiteX46" fmla="*/ 866726 w 964960"/>
              <a:gd name="connsiteY46" fmla="*/ 531163 h 1088405"/>
              <a:gd name="connsiteX47" fmla="*/ 870638 w 964960"/>
              <a:gd name="connsiteY47" fmla="*/ 583323 h 1088405"/>
              <a:gd name="connsiteX48" fmla="*/ 865856 w 964960"/>
              <a:gd name="connsiteY48" fmla="*/ 626355 h 1088405"/>
              <a:gd name="connsiteX49" fmla="*/ 864552 w 964960"/>
              <a:gd name="connsiteY49" fmla="*/ 644611 h 1088405"/>
              <a:gd name="connsiteX50" fmla="*/ 857598 w 964960"/>
              <a:gd name="connsiteY50" fmla="*/ 655912 h 1088405"/>
              <a:gd name="connsiteX51" fmla="*/ 855424 w 964960"/>
              <a:gd name="connsiteY51" fmla="*/ 693294 h 1088405"/>
              <a:gd name="connsiteX52" fmla="*/ 832822 w 964960"/>
              <a:gd name="connsiteY52" fmla="*/ 729371 h 1088405"/>
              <a:gd name="connsiteX53" fmla="*/ 830648 w 964960"/>
              <a:gd name="connsiteY53" fmla="*/ 758494 h 1088405"/>
              <a:gd name="connsiteX54" fmla="*/ 811958 w 964960"/>
              <a:gd name="connsiteY54" fmla="*/ 770230 h 1088405"/>
              <a:gd name="connsiteX55" fmla="*/ 807176 w 964960"/>
              <a:gd name="connsiteY55" fmla="*/ 787182 h 1088405"/>
              <a:gd name="connsiteX56" fmla="*/ 781096 w 964960"/>
              <a:gd name="connsiteY56" fmla="*/ 787182 h 1088405"/>
              <a:gd name="connsiteX57" fmla="*/ 744150 w 964960"/>
              <a:gd name="connsiteY57" fmla="*/ 797614 h 1088405"/>
              <a:gd name="connsiteX58" fmla="*/ 728067 w 964960"/>
              <a:gd name="connsiteY58" fmla="*/ 810219 h 1088405"/>
              <a:gd name="connsiteX59" fmla="*/ 701987 w 964960"/>
              <a:gd name="connsiteY59" fmla="*/ 818478 h 1088405"/>
              <a:gd name="connsiteX60" fmla="*/ 675472 w 964960"/>
              <a:gd name="connsiteY60" fmla="*/ 840646 h 1088405"/>
              <a:gd name="connsiteX61" fmla="*/ 657651 w 964960"/>
              <a:gd name="connsiteY61" fmla="*/ 868464 h 1088405"/>
              <a:gd name="connsiteX62" fmla="*/ 656347 w 964960"/>
              <a:gd name="connsiteY62" fmla="*/ 889328 h 1088405"/>
              <a:gd name="connsiteX63" fmla="*/ 661998 w 964960"/>
              <a:gd name="connsiteY63" fmla="*/ 904542 h 1088405"/>
              <a:gd name="connsiteX64" fmla="*/ 660694 w 964960"/>
              <a:gd name="connsiteY64" fmla="*/ 932795 h 1088405"/>
              <a:gd name="connsiteX65" fmla="*/ 657216 w 964960"/>
              <a:gd name="connsiteY65" fmla="*/ 946270 h 1088405"/>
              <a:gd name="connsiteX66" fmla="*/ 642438 w 964960"/>
              <a:gd name="connsiteY66" fmla="*/ 961918 h 1088405"/>
              <a:gd name="connsiteX67" fmla="*/ 622878 w 964960"/>
              <a:gd name="connsiteY67" fmla="*/ 1011035 h 1088405"/>
              <a:gd name="connsiteX68" fmla="*/ 605491 w 964960"/>
              <a:gd name="connsiteY68" fmla="*/ 1032768 h 1088405"/>
              <a:gd name="connsiteX69" fmla="*/ 591581 w 964960"/>
              <a:gd name="connsiteY69" fmla="*/ 1046243 h 1088405"/>
              <a:gd name="connsiteX70" fmla="*/ 585061 w 964960"/>
              <a:gd name="connsiteY70" fmla="*/ 1072758 h 1088405"/>
              <a:gd name="connsiteX71" fmla="*/ 572456 w 964960"/>
              <a:gd name="connsiteY71" fmla="*/ 1088406 h 1088405"/>
              <a:gd name="connsiteX72" fmla="*/ 563328 w 964960"/>
              <a:gd name="connsiteY72" fmla="*/ 1072758 h 1088405"/>
              <a:gd name="connsiteX73" fmla="*/ 571152 w 964960"/>
              <a:gd name="connsiteY73" fmla="*/ 1059283 h 1088405"/>
              <a:gd name="connsiteX74" fmla="*/ 554635 w 964960"/>
              <a:gd name="connsiteY74" fmla="*/ 1040592 h 1088405"/>
              <a:gd name="connsiteX75" fmla="*/ 533771 w 964960"/>
              <a:gd name="connsiteY75" fmla="*/ 1024944 h 1088405"/>
              <a:gd name="connsiteX76" fmla="*/ 506387 w 964960"/>
              <a:gd name="connsiteY76" fmla="*/ 1007123 h 1088405"/>
              <a:gd name="connsiteX77" fmla="*/ 498128 w 964960"/>
              <a:gd name="connsiteY77" fmla="*/ 1007992 h 1088405"/>
              <a:gd name="connsiteX78" fmla="*/ 470744 w 964960"/>
              <a:gd name="connsiteY78" fmla="*/ 986259 h 1088405"/>
              <a:gd name="connsiteX79" fmla="*/ 455966 w 964960"/>
              <a:gd name="connsiteY79" fmla="*/ 989302 h 1088405"/>
              <a:gd name="connsiteX80" fmla="*/ 482046 w 964960"/>
              <a:gd name="connsiteY80" fmla="*/ 951486 h 1088405"/>
              <a:gd name="connsiteX81" fmla="*/ 505083 w 964960"/>
              <a:gd name="connsiteY81" fmla="*/ 924102 h 1088405"/>
              <a:gd name="connsiteX82" fmla="*/ 519427 w 964960"/>
              <a:gd name="connsiteY82" fmla="*/ 912800 h 1088405"/>
              <a:gd name="connsiteX83" fmla="*/ 537683 w 964960"/>
              <a:gd name="connsiteY83" fmla="*/ 897587 h 1088405"/>
              <a:gd name="connsiteX84" fmla="*/ 535944 w 964960"/>
              <a:gd name="connsiteY84" fmla="*/ 875419 h 1088405"/>
              <a:gd name="connsiteX85" fmla="*/ 522035 w 964960"/>
              <a:gd name="connsiteY85" fmla="*/ 858902 h 1088405"/>
              <a:gd name="connsiteX86" fmla="*/ 510734 w 964960"/>
              <a:gd name="connsiteY86" fmla="*/ 864552 h 1088405"/>
              <a:gd name="connsiteX87" fmla="*/ 513776 w 964960"/>
              <a:gd name="connsiteY87" fmla="*/ 848470 h 1088405"/>
              <a:gd name="connsiteX88" fmla="*/ 515080 w 964960"/>
              <a:gd name="connsiteY88" fmla="*/ 831952 h 1088405"/>
              <a:gd name="connsiteX89" fmla="*/ 513776 w 964960"/>
              <a:gd name="connsiteY89" fmla="*/ 816304 h 1088405"/>
              <a:gd name="connsiteX90" fmla="*/ 504648 w 964960"/>
              <a:gd name="connsiteY90" fmla="*/ 811523 h 1088405"/>
              <a:gd name="connsiteX91" fmla="*/ 495955 w 964960"/>
              <a:gd name="connsiteY91" fmla="*/ 815870 h 1088405"/>
              <a:gd name="connsiteX92" fmla="*/ 486827 w 964960"/>
              <a:gd name="connsiteY92" fmla="*/ 814566 h 1088405"/>
              <a:gd name="connsiteX93" fmla="*/ 483350 w 964960"/>
              <a:gd name="connsiteY93" fmla="*/ 804134 h 1088405"/>
              <a:gd name="connsiteX94" fmla="*/ 478568 w 964960"/>
              <a:gd name="connsiteY94" fmla="*/ 778488 h 1088405"/>
              <a:gd name="connsiteX95" fmla="*/ 473352 w 964960"/>
              <a:gd name="connsiteY95" fmla="*/ 770230 h 1088405"/>
              <a:gd name="connsiteX96" fmla="*/ 456400 w 964960"/>
              <a:gd name="connsiteY96" fmla="*/ 762406 h 1088405"/>
              <a:gd name="connsiteX97" fmla="*/ 446837 w 964960"/>
              <a:gd name="connsiteY97" fmla="*/ 768056 h 1088405"/>
              <a:gd name="connsiteX98" fmla="*/ 421192 w 964960"/>
              <a:gd name="connsiteY98" fmla="*/ 762406 h 1088405"/>
              <a:gd name="connsiteX99" fmla="*/ 419453 w 964960"/>
              <a:gd name="connsiteY99" fmla="*/ 724590 h 1088405"/>
              <a:gd name="connsiteX100" fmla="*/ 410760 w 964960"/>
              <a:gd name="connsiteY100" fmla="*/ 709376 h 1088405"/>
              <a:gd name="connsiteX101" fmla="*/ 417715 w 964960"/>
              <a:gd name="connsiteY101" fmla="*/ 703291 h 1088405"/>
              <a:gd name="connsiteX102" fmla="*/ 414237 w 964960"/>
              <a:gd name="connsiteY102" fmla="*/ 687643 h 1088405"/>
              <a:gd name="connsiteX103" fmla="*/ 419888 w 964960"/>
              <a:gd name="connsiteY103" fmla="*/ 675472 h 1088405"/>
              <a:gd name="connsiteX104" fmla="*/ 422496 w 964960"/>
              <a:gd name="connsiteY104" fmla="*/ 653304 h 1088405"/>
              <a:gd name="connsiteX105" fmla="*/ 415107 w 964960"/>
              <a:gd name="connsiteY105" fmla="*/ 635918 h 1088405"/>
              <a:gd name="connsiteX106" fmla="*/ 401197 w 964960"/>
              <a:gd name="connsiteY106" fmla="*/ 628094 h 1088405"/>
              <a:gd name="connsiteX107" fmla="*/ 397720 w 964960"/>
              <a:gd name="connsiteY107" fmla="*/ 617227 h 1088405"/>
              <a:gd name="connsiteX108" fmla="*/ 399893 w 964960"/>
              <a:gd name="connsiteY108" fmla="*/ 601144 h 1088405"/>
              <a:gd name="connsiteX109" fmla="*/ 353384 w 964960"/>
              <a:gd name="connsiteY109" fmla="*/ 599840 h 1088405"/>
              <a:gd name="connsiteX110" fmla="*/ 341213 w 964960"/>
              <a:gd name="connsiteY110" fmla="*/ 567240 h 1088405"/>
              <a:gd name="connsiteX111" fmla="*/ 348603 w 964960"/>
              <a:gd name="connsiteY111" fmla="*/ 566805 h 1088405"/>
              <a:gd name="connsiteX112" fmla="*/ 347299 w 964960"/>
              <a:gd name="connsiteY112" fmla="*/ 555070 h 1088405"/>
              <a:gd name="connsiteX113" fmla="*/ 342083 w 964960"/>
              <a:gd name="connsiteY113" fmla="*/ 546811 h 1088405"/>
              <a:gd name="connsiteX114" fmla="*/ 339910 w 964960"/>
              <a:gd name="connsiteY114" fmla="*/ 530728 h 1088405"/>
              <a:gd name="connsiteX115" fmla="*/ 325131 w 964960"/>
              <a:gd name="connsiteY115" fmla="*/ 522470 h 1088405"/>
              <a:gd name="connsiteX116" fmla="*/ 309917 w 964960"/>
              <a:gd name="connsiteY116" fmla="*/ 522470 h 1088405"/>
              <a:gd name="connsiteX117" fmla="*/ 299051 w 964960"/>
              <a:gd name="connsiteY117" fmla="*/ 514645 h 1088405"/>
              <a:gd name="connsiteX118" fmla="*/ 282099 w 964960"/>
              <a:gd name="connsiteY118" fmla="*/ 508995 h 1088405"/>
              <a:gd name="connsiteX119" fmla="*/ 272101 w 964960"/>
              <a:gd name="connsiteY119" fmla="*/ 498563 h 1088405"/>
              <a:gd name="connsiteX120" fmla="*/ 244283 w 964960"/>
              <a:gd name="connsiteY120" fmla="*/ 493781 h 1088405"/>
              <a:gd name="connsiteX121" fmla="*/ 216029 w 964960"/>
              <a:gd name="connsiteY121" fmla="*/ 469005 h 1088405"/>
              <a:gd name="connsiteX122" fmla="*/ 217333 w 964960"/>
              <a:gd name="connsiteY122" fmla="*/ 450315 h 1088405"/>
              <a:gd name="connsiteX123" fmla="*/ 213421 w 964960"/>
              <a:gd name="connsiteY123" fmla="*/ 439448 h 1088405"/>
              <a:gd name="connsiteX124" fmla="*/ 215160 w 964960"/>
              <a:gd name="connsiteY124" fmla="*/ 418584 h 1088405"/>
              <a:gd name="connsiteX125" fmla="*/ 183429 w 964960"/>
              <a:gd name="connsiteY125" fmla="*/ 423365 h 1088405"/>
              <a:gd name="connsiteX126" fmla="*/ 170824 w 964960"/>
              <a:gd name="connsiteY126" fmla="*/ 433797 h 1088405"/>
              <a:gd name="connsiteX127" fmla="*/ 149960 w 964960"/>
              <a:gd name="connsiteY127" fmla="*/ 445099 h 1088405"/>
              <a:gd name="connsiteX128" fmla="*/ 145179 w 964960"/>
              <a:gd name="connsiteY128" fmla="*/ 453357 h 1088405"/>
              <a:gd name="connsiteX129" fmla="*/ 132573 w 964960"/>
              <a:gd name="connsiteY129" fmla="*/ 454227 h 1088405"/>
              <a:gd name="connsiteX130" fmla="*/ 114317 w 964960"/>
              <a:gd name="connsiteY130" fmla="*/ 451619 h 1088405"/>
              <a:gd name="connsiteX131" fmla="*/ 100408 w 964960"/>
              <a:gd name="connsiteY131" fmla="*/ 456400 h 1088405"/>
              <a:gd name="connsiteX132" fmla="*/ 89107 w 964960"/>
              <a:gd name="connsiteY132" fmla="*/ 453357 h 1088405"/>
              <a:gd name="connsiteX133" fmla="*/ 88672 w 964960"/>
              <a:gd name="connsiteY133" fmla="*/ 411195 h 1088405"/>
              <a:gd name="connsiteX134" fmla="*/ 69547 w 964960"/>
              <a:gd name="connsiteY134" fmla="*/ 427277 h 1088405"/>
              <a:gd name="connsiteX135" fmla="*/ 47813 w 964960"/>
              <a:gd name="connsiteY135" fmla="*/ 426843 h 1088405"/>
              <a:gd name="connsiteX136" fmla="*/ 37816 w 964960"/>
              <a:gd name="connsiteY136" fmla="*/ 411630 h 1088405"/>
              <a:gd name="connsiteX137" fmla="*/ 21299 w 964960"/>
              <a:gd name="connsiteY137" fmla="*/ 410325 h 1088405"/>
              <a:gd name="connsiteX138" fmla="*/ 25645 w 964960"/>
              <a:gd name="connsiteY138" fmla="*/ 398155 h 1088405"/>
              <a:gd name="connsiteX139" fmla="*/ 11301 w 964960"/>
              <a:gd name="connsiteY139" fmla="*/ 381203 h 1088405"/>
              <a:gd name="connsiteX140" fmla="*/ 0 w 964960"/>
              <a:gd name="connsiteY140" fmla="*/ 355992 h 1088405"/>
              <a:gd name="connsiteX141" fmla="*/ 6520 w 964960"/>
              <a:gd name="connsiteY141" fmla="*/ 351211 h 1088405"/>
              <a:gd name="connsiteX142" fmla="*/ 5651 w 964960"/>
              <a:gd name="connsiteY142" fmla="*/ 339040 h 1088405"/>
              <a:gd name="connsiteX143" fmla="*/ 20429 w 964960"/>
              <a:gd name="connsiteY143" fmla="*/ 331216 h 1088405"/>
              <a:gd name="connsiteX144" fmla="*/ 17387 w 964960"/>
              <a:gd name="connsiteY144" fmla="*/ 316003 h 1088405"/>
              <a:gd name="connsiteX145" fmla="*/ 23472 w 964960"/>
              <a:gd name="connsiteY145" fmla="*/ 306440 h 1088405"/>
              <a:gd name="connsiteX146" fmla="*/ 24776 w 964960"/>
              <a:gd name="connsiteY146" fmla="*/ 293400 h 1088405"/>
              <a:gd name="connsiteX147" fmla="*/ 52160 w 964960"/>
              <a:gd name="connsiteY147" fmla="*/ 274275 h 1088405"/>
              <a:gd name="connsiteX148" fmla="*/ 72155 w 964960"/>
              <a:gd name="connsiteY148" fmla="*/ 269059 h 1088405"/>
              <a:gd name="connsiteX149" fmla="*/ 75632 w 964960"/>
              <a:gd name="connsiteY149" fmla="*/ 264712 h 1088405"/>
              <a:gd name="connsiteX150" fmla="*/ 97800 w 964960"/>
              <a:gd name="connsiteY150" fmla="*/ 266016 h 1088405"/>
              <a:gd name="connsiteX151" fmla="*/ 107363 w 964960"/>
              <a:gd name="connsiteY151" fmla="*/ 189515 h 1088405"/>
              <a:gd name="connsiteX152" fmla="*/ 107797 w 964960"/>
              <a:gd name="connsiteY152" fmla="*/ 177344 h 1088405"/>
              <a:gd name="connsiteX153" fmla="*/ 103885 w 964960"/>
              <a:gd name="connsiteY153" fmla="*/ 161696 h 1088405"/>
              <a:gd name="connsiteX154" fmla="*/ 92584 w 964960"/>
              <a:gd name="connsiteY154" fmla="*/ 151264 h 1088405"/>
              <a:gd name="connsiteX155" fmla="*/ 93019 w 964960"/>
              <a:gd name="connsiteY155" fmla="*/ 130835 h 1088405"/>
              <a:gd name="connsiteX156" fmla="*/ 106928 w 964960"/>
              <a:gd name="connsiteY156" fmla="*/ 126488 h 1088405"/>
              <a:gd name="connsiteX157" fmla="*/ 111709 w 964960"/>
              <a:gd name="connsiteY157" fmla="*/ 129531 h 1088405"/>
              <a:gd name="connsiteX158" fmla="*/ 112579 w 964960"/>
              <a:gd name="connsiteY158" fmla="*/ 118664 h 1088405"/>
              <a:gd name="connsiteX159" fmla="*/ 98235 w 964960"/>
              <a:gd name="connsiteY159" fmla="*/ 115621 h 1088405"/>
              <a:gd name="connsiteX160" fmla="*/ 98235 w 964960"/>
              <a:gd name="connsiteY160" fmla="*/ 98235 h 1088405"/>
              <a:gd name="connsiteX161" fmla="*/ 146048 w 964960"/>
              <a:gd name="connsiteY161" fmla="*/ 99104 h 1088405"/>
              <a:gd name="connsiteX162" fmla="*/ 154307 w 964960"/>
              <a:gd name="connsiteY162" fmla="*/ 89107 h 1088405"/>
              <a:gd name="connsiteX163" fmla="*/ 161261 w 964960"/>
              <a:gd name="connsiteY163" fmla="*/ 98235 h 1088405"/>
              <a:gd name="connsiteX164" fmla="*/ 165608 w 964960"/>
              <a:gd name="connsiteY164" fmla="*/ 114752 h 1088405"/>
              <a:gd name="connsiteX165" fmla="*/ 170389 w 964960"/>
              <a:gd name="connsiteY165" fmla="*/ 111275 h 1088405"/>
              <a:gd name="connsiteX166" fmla="*/ 183864 w 964960"/>
              <a:gd name="connsiteY166" fmla="*/ 126053 h 1088405"/>
              <a:gd name="connsiteX167" fmla="*/ 202989 w 964960"/>
              <a:gd name="connsiteY167" fmla="*/ 124315 h 1088405"/>
              <a:gd name="connsiteX168" fmla="*/ 207771 w 964960"/>
              <a:gd name="connsiteY168" fmla="*/ 115621 h 1088405"/>
              <a:gd name="connsiteX169" fmla="*/ 226027 w 964960"/>
              <a:gd name="connsiteY169" fmla="*/ 109101 h 1088405"/>
              <a:gd name="connsiteX170" fmla="*/ 236459 w 964960"/>
              <a:gd name="connsiteY170" fmla="*/ 104320 h 1088405"/>
              <a:gd name="connsiteX171" fmla="*/ 239501 w 964960"/>
              <a:gd name="connsiteY171" fmla="*/ 92584 h 1088405"/>
              <a:gd name="connsiteX172" fmla="*/ 257323 w 964960"/>
              <a:gd name="connsiteY172" fmla="*/ 84760 h 1088405"/>
              <a:gd name="connsiteX173" fmla="*/ 256019 w 964960"/>
              <a:gd name="connsiteY173" fmla="*/ 78675 h 1088405"/>
              <a:gd name="connsiteX174" fmla="*/ 235155 w 964960"/>
              <a:gd name="connsiteY174" fmla="*/ 76501 h 1088405"/>
              <a:gd name="connsiteX175" fmla="*/ 232112 w 964960"/>
              <a:gd name="connsiteY175" fmla="*/ 58680 h 1088405"/>
              <a:gd name="connsiteX176" fmla="*/ 233416 w 964960"/>
              <a:gd name="connsiteY176" fmla="*/ 39989 h 1088405"/>
              <a:gd name="connsiteX177" fmla="*/ 222549 w 964960"/>
              <a:gd name="connsiteY177" fmla="*/ 33035 h 1088405"/>
              <a:gd name="connsiteX178" fmla="*/ 227331 w 964960"/>
              <a:gd name="connsiteY178" fmla="*/ 30427 h 1088405"/>
              <a:gd name="connsiteX179" fmla="*/ 245152 w 964960"/>
              <a:gd name="connsiteY179" fmla="*/ 33904 h 1088405"/>
              <a:gd name="connsiteX180" fmla="*/ 264712 w 964960"/>
              <a:gd name="connsiteY180" fmla="*/ 40859 h 1088405"/>
              <a:gd name="connsiteX181" fmla="*/ 272101 w 964960"/>
              <a:gd name="connsiteY181" fmla="*/ 34339 h 1088405"/>
              <a:gd name="connsiteX182" fmla="*/ 289923 w 964960"/>
              <a:gd name="connsiteY182" fmla="*/ 29992 h 1088405"/>
              <a:gd name="connsiteX183" fmla="*/ 317741 w 964960"/>
              <a:gd name="connsiteY183" fmla="*/ 19560 h 1088405"/>
              <a:gd name="connsiteX184" fmla="*/ 326870 w 964960"/>
              <a:gd name="connsiteY184" fmla="*/ 8693 h 1088405"/>
              <a:gd name="connsiteX185" fmla="*/ 323827 w 964960"/>
              <a:gd name="connsiteY185" fmla="*/ 869 h 1088405"/>
              <a:gd name="connsiteX186" fmla="*/ 336867 w 964960"/>
              <a:gd name="connsiteY186" fmla="*/ 0 h 1088405"/>
              <a:gd name="connsiteX187" fmla="*/ 342083 w 964960"/>
              <a:gd name="connsiteY187" fmla="*/ 6085 h 1088405"/>
              <a:gd name="connsiteX188" fmla="*/ 338606 w 964960"/>
              <a:gd name="connsiteY188" fmla="*/ 18691 h 1088405"/>
              <a:gd name="connsiteX189" fmla="*/ 347299 w 964960"/>
              <a:gd name="connsiteY189" fmla="*/ 22603 h 1088405"/>
              <a:gd name="connsiteX190" fmla="*/ 352515 w 964960"/>
              <a:gd name="connsiteY190" fmla="*/ 35643 h 1088405"/>
              <a:gd name="connsiteX191" fmla="*/ 345560 w 964960"/>
              <a:gd name="connsiteY191" fmla="*/ 45640 h 1088405"/>
              <a:gd name="connsiteX192" fmla="*/ 341213 w 964960"/>
              <a:gd name="connsiteY192" fmla="*/ 69112 h 1088405"/>
              <a:gd name="connsiteX193" fmla="*/ 347299 w 964960"/>
              <a:gd name="connsiteY193" fmla="*/ 83456 h 1088405"/>
              <a:gd name="connsiteX194" fmla="*/ 348603 w 964960"/>
              <a:gd name="connsiteY194" fmla="*/ 96496 h 1088405"/>
              <a:gd name="connsiteX195" fmla="*/ 363816 w 964960"/>
              <a:gd name="connsiteY195" fmla="*/ 109536 h 1088405"/>
              <a:gd name="connsiteX196" fmla="*/ 375987 w 964960"/>
              <a:gd name="connsiteY196" fmla="*/ 110840 h 1088405"/>
              <a:gd name="connsiteX197" fmla="*/ 378595 w 964960"/>
              <a:gd name="connsiteY197" fmla="*/ 105189 h 1088405"/>
              <a:gd name="connsiteX198" fmla="*/ 386419 w 964960"/>
              <a:gd name="connsiteY198" fmla="*/ 103885 h 1088405"/>
              <a:gd name="connsiteX199" fmla="*/ 397720 w 964960"/>
              <a:gd name="connsiteY199" fmla="*/ 99104 h 1088405"/>
              <a:gd name="connsiteX200" fmla="*/ 405544 w 964960"/>
              <a:gd name="connsiteY200" fmla="*/ 91715 h 1088405"/>
              <a:gd name="connsiteX201" fmla="*/ 419453 w 964960"/>
              <a:gd name="connsiteY201" fmla="*/ 94323 h 1088405"/>
              <a:gd name="connsiteX202" fmla="*/ 425104 w 964960"/>
              <a:gd name="connsiteY202" fmla="*/ 93019 h 1088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964960" h="1088405">
                <a:moveTo>
                  <a:pt x="425104" y="93019"/>
                </a:moveTo>
                <a:lnTo>
                  <a:pt x="438579" y="95627"/>
                </a:lnTo>
                <a:lnTo>
                  <a:pt x="441187" y="89541"/>
                </a:lnTo>
                <a:lnTo>
                  <a:pt x="436840" y="84325"/>
                </a:lnTo>
                <a:lnTo>
                  <a:pt x="439448" y="76067"/>
                </a:lnTo>
                <a:lnTo>
                  <a:pt x="449446" y="78675"/>
                </a:lnTo>
                <a:lnTo>
                  <a:pt x="461181" y="75632"/>
                </a:lnTo>
                <a:lnTo>
                  <a:pt x="475091" y="81717"/>
                </a:lnTo>
                <a:lnTo>
                  <a:pt x="485957" y="87368"/>
                </a:lnTo>
                <a:lnTo>
                  <a:pt x="493347" y="79979"/>
                </a:lnTo>
                <a:lnTo>
                  <a:pt x="498997" y="80848"/>
                </a:lnTo>
                <a:lnTo>
                  <a:pt x="502475" y="88672"/>
                </a:lnTo>
                <a:lnTo>
                  <a:pt x="514211" y="86933"/>
                </a:lnTo>
                <a:lnTo>
                  <a:pt x="523774" y="76067"/>
                </a:lnTo>
                <a:lnTo>
                  <a:pt x="531597" y="55637"/>
                </a:lnTo>
                <a:lnTo>
                  <a:pt x="546376" y="29992"/>
                </a:lnTo>
                <a:lnTo>
                  <a:pt x="555070" y="28688"/>
                </a:lnTo>
                <a:lnTo>
                  <a:pt x="560720" y="44336"/>
                </a:lnTo>
                <a:lnTo>
                  <a:pt x="573760" y="93019"/>
                </a:lnTo>
                <a:lnTo>
                  <a:pt x="587235" y="97800"/>
                </a:lnTo>
                <a:lnTo>
                  <a:pt x="587670" y="116925"/>
                </a:lnTo>
                <a:lnTo>
                  <a:pt x="568979" y="139963"/>
                </a:lnTo>
                <a:lnTo>
                  <a:pt x="576368" y="148221"/>
                </a:lnTo>
                <a:lnTo>
                  <a:pt x="620270" y="152568"/>
                </a:lnTo>
                <a:lnTo>
                  <a:pt x="621139" y="180821"/>
                </a:lnTo>
                <a:lnTo>
                  <a:pt x="639830" y="162565"/>
                </a:lnTo>
                <a:lnTo>
                  <a:pt x="670691" y="172563"/>
                </a:lnTo>
                <a:lnTo>
                  <a:pt x="711984" y="189515"/>
                </a:lnTo>
                <a:lnTo>
                  <a:pt x="724155" y="205597"/>
                </a:lnTo>
                <a:lnTo>
                  <a:pt x="720243" y="221245"/>
                </a:lnTo>
                <a:lnTo>
                  <a:pt x="748931" y="212552"/>
                </a:lnTo>
                <a:lnTo>
                  <a:pt x="796744" y="227331"/>
                </a:lnTo>
                <a:lnTo>
                  <a:pt x="833691" y="226461"/>
                </a:lnTo>
                <a:lnTo>
                  <a:pt x="870203" y="249499"/>
                </a:lnTo>
                <a:lnTo>
                  <a:pt x="902368" y="280795"/>
                </a:lnTo>
                <a:lnTo>
                  <a:pt x="921494" y="288619"/>
                </a:lnTo>
                <a:lnTo>
                  <a:pt x="942358" y="289923"/>
                </a:lnTo>
                <a:lnTo>
                  <a:pt x="951486" y="298616"/>
                </a:lnTo>
                <a:lnTo>
                  <a:pt x="960179" y="334259"/>
                </a:lnTo>
                <a:lnTo>
                  <a:pt x="964960" y="351211"/>
                </a:lnTo>
                <a:lnTo>
                  <a:pt x="955832" y="397285"/>
                </a:lnTo>
                <a:lnTo>
                  <a:pt x="944096" y="415541"/>
                </a:lnTo>
                <a:lnTo>
                  <a:pt x="910627" y="454227"/>
                </a:lnTo>
                <a:lnTo>
                  <a:pt x="895848" y="485958"/>
                </a:lnTo>
                <a:lnTo>
                  <a:pt x="878462" y="509864"/>
                </a:lnTo>
                <a:lnTo>
                  <a:pt x="872376" y="510734"/>
                </a:lnTo>
                <a:lnTo>
                  <a:pt x="866726" y="531163"/>
                </a:lnTo>
                <a:lnTo>
                  <a:pt x="870638" y="583323"/>
                </a:lnTo>
                <a:lnTo>
                  <a:pt x="865856" y="626355"/>
                </a:lnTo>
                <a:lnTo>
                  <a:pt x="864552" y="644611"/>
                </a:lnTo>
                <a:lnTo>
                  <a:pt x="857598" y="655912"/>
                </a:lnTo>
                <a:lnTo>
                  <a:pt x="855424" y="693294"/>
                </a:lnTo>
                <a:lnTo>
                  <a:pt x="832822" y="729371"/>
                </a:lnTo>
                <a:lnTo>
                  <a:pt x="830648" y="758494"/>
                </a:lnTo>
                <a:lnTo>
                  <a:pt x="811958" y="770230"/>
                </a:lnTo>
                <a:lnTo>
                  <a:pt x="807176" y="787182"/>
                </a:lnTo>
                <a:lnTo>
                  <a:pt x="781096" y="787182"/>
                </a:lnTo>
                <a:lnTo>
                  <a:pt x="744150" y="797614"/>
                </a:lnTo>
                <a:lnTo>
                  <a:pt x="728067" y="810219"/>
                </a:lnTo>
                <a:lnTo>
                  <a:pt x="701987" y="818478"/>
                </a:lnTo>
                <a:lnTo>
                  <a:pt x="675472" y="840646"/>
                </a:lnTo>
                <a:lnTo>
                  <a:pt x="657651" y="868464"/>
                </a:lnTo>
                <a:lnTo>
                  <a:pt x="656347" y="889328"/>
                </a:lnTo>
                <a:lnTo>
                  <a:pt x="661998" y="904542"/>
                </a:lnTo>
                <a:lnTo>
                  <a:pt x="660694" y="932795"/>
                </a:lnTo>
                <a:lnTo>
                  <a:pt x="657216" y="946270"/>
                </a:lnTo>
                <a:lnTo>
                  <a:pt x="642438" y="961918"/>
                </a:lnTo>
                <a:lnTo>
                  <a:pt x="622878" y="1011035"/>
                </a:lnTo>
                <a:lnTo>
                  <a:pt x="605491" y="1032768"/>
                </a:lnTo>
                <a:lnTo>
                  <a:pt x="591581" y="1046243"/>
                </a:lnTo>
                <a:lnTo>
                  <a:pt x="585061" y="1072758"/>
                </a:lnTo>
                <a:lnTo>
                  <a:pt x="572456" y="1088406"/>
                </a:lnTo>
                <a:lnTo>
                  <a:pt x="563328" y="1072758"/>
                </a:lnTo>
                <a:lnTo>
                  <a:pt x="571152" y="1059283"/>
                </a:lnTo>
                <a:lnTo>
                  <a:pt x="554635" y="1040592"/>
                </a:lnTo>
                <a:lnTo>
                  <a:pt x="533771" y="1024944"/>
                </a:lnTo>
                <a:lnTo>
                  <a:pt x="506387" y="1007123"/>
                </a:lnTo>
                <a:lnTo>
                  <a:pt x="498128" y="1007992"/>
                </a:lnTo>
                <a:lnTo>
                  <a:pt x="470744" y="986259"/>
                </a:lnTo>
                <a:lnTo>
                  <a:pt x="455966" y="989302"/>
                </a:lnTo>
                <a:lnTo>
                  <a:pt x="482046" y="951486"/>
                </a:lnTo>
                <a:lnTo>
                  <a:pt x="505083" y="924102"/>
                </a:lnTo>
                <a:lnTo>
                  <a:pt x="519427" y="912800"/>
                </a:lnTo>
                <a:lnTo>
                  <a:pt x="537683" y="897587"/>
                </a:lnTo>
                <a:lnTo>
                  <a:pt x="535944" y="875419"/>
                </a:lnTo>
                <a:lnTo>
                  <a:pt x="522035" y="858902"/>
                </a:lnTo>
                <a:lnTo>
                  <a:pt x="510734" y="864552"/>
                </a:lnTo>
                <a:lnTo>
                  <a:pt x="513776" y="848470"/>
                </a:lnTo>
                <a:lnTo>
                  <a:pt x="515080" y="831952"/>
                </a:lnTo>
                <a:lnTo>
                  <a:pt x="513776" y="816304"/>
                </a:lnTo>
                <a:lnTo>
                  <a:pt x="504648" y="811523"/>
                </a:lnTo>
                <a:lnTo>
                  <a:pt x="495955" y="815870"/>
                </a:lnTo>
                <a:lnTo>
                  <a:pt x="486827" y="814566"/>
                </a:lnTo>
                <a:lnTo>
                  <a:pt x="483350" y="804134"/>
                </a:lnTo>
                <a:lnTo>
                  <a:pt x="478568" y="778488"/>
                </a:lnTo>
                <a:lnTo>
                  <a:pt x="473352" y="770230"/>
                </a:lnTo>
                <a:lnTo>
                  <a:pt x="456400" y="762406"/>
                </a:lnTo>
                <a:lnTo>
                  <a:pt x="446837" y="768056"/>
                </a:lnTo>
                <a:lnTo>
                  <a:pt x="421192" y="762406"/>
                </a:lnTo>
                <a:lnTo>
                  <a:pt x="419453" y="724590"/>
                </a:lnTo>
                <a:lnTo>
                  <a:pt x="410760" y="709376"/>
                </a:lnTo>
                <a:lnTo>
                  <a:pt x="417715" y="703291"/>
                </a:lnTo>
                <a:lnTo>
                  <a:pt x="414237" y="687643"/>
                </a:lnTo>
                <a:lnTo>
                  <a:pt x="419888" y="675472"/>
                </a:lnTo>
                <a:lnTo>
                  <a:pt x="422496" y="653304"/>
                </a:lnTo>
                <a:lnTo>
                  <a:pt x="415107" y="635918"/>
                </a:lnTo>
                <a:lnTo>
                  <a:pt x="401197" y="628094"/>
                </a:lnTo>
                <a:lnTo>
                  <a:pt x="397720" y="617227"/>
                </a:lnTo>
                <a:lnTo>
                  <a:pt x="399893" y="601144"/>
                </a:lnTo>
                <a:lnTo>
                  <a:pt x="353384" y="599840"/>
                </a:lnTo>
                <a:lnTo>
                  <a:pt x="341213" y="567240"/>
                </a:lnTo>
                <a:lnTo>
                  <a:pt x="348603" y="566805"/>
                </a:lnTo>
                <a:lnTo>
                  <a:pt x="347299" y="555070"/>
                </a:lnTo>
                <a:lnTo>
                  <a:pt x="342083" y="546811"/>
                </a:lnTo>
                <a:lnTo>
                  <a:pt x="339910" y="530728"/>
                </a:lnTo>
                <a:lnTo>
                  <a:pt x="325131" y="522470"/>
                </a:lnTo>
                <a:lnTo>
                  <a:pt x="309917" y="522470"/>
                </a:lnTo>
                <a:lnTo>
                  <a:pt x="299051" y="514645"/>
                </a:lnTo>
                <a:lnTo>
                  <a:pt x="282099" y="508995"/>
                </a:lnTo>
                <a:lnTo>
                  <a:pt x="272101" y="498563"/>
                </a:lnTo>
                <a:lnTo>
                  <a:pt x="244283" y="493781"/>
                </a:lnTo>
                <a:lnTo>
                  <a:pt x="216029" y="469005"/>
                </a:lnTo>
                <a:lnTo>
                  <a:pt x="217333" y="450315"/>
                </a:lnTo>
                <a:lnTo>
                  <a:pt x="213421" y="439448"/>
                </a:lnTo>
                <a:lnTo>
                  <a:pt x="215160" y="418584"/>
                </a:lnTo>
                <a:lnTo>
                  <a:pt x="183429" y="423365"/>
                </a:lnTo>
                <a:lnTo>
                  <a:pt x="170824" y="433797"/>
                </a:lnTo>
                <a:lnTo>
                  <a:pt x="149960" y="445099"/>
                </a:lnTo>
                <a:lnTo>
                  <a:pt x="145179" y="453357"/>
                </a:lnTo>
                <a:lnTo>
                  <a:pt x="132573" y="454227"/>
                </a:lnTo>
                <a:lnTo>
                  <a:pt x="114317" y="451619"/>
                </a:lnTo>
                <a:lnTo>
                  <a:pt x="100408" y="456400"/>
                </a:lnTo>
                <a:lnTo>
                  <a:pt x="89107" y="453357"/>
                </a:lnTo>
                <a:lnTo>
                  <a:pt x="88672" y="411195"/>
                </a:lnTo>
                <a:lnTo>
                  <a:pt x="69547" y="427277"/>
                </a:lnTo>
                <a:lnTo>
                  <a:pt x="47813" y="426843"/>
                </a:lnTo>
                <a:lnTo>
                  <a:pt x="37816" y="411630"/>
                </a:lnTo>
                <a:lnTo>
                  <a:pt x="21299" y="410325"/>
                </a:lnTo>
                <a:lnTo>
                  <a:pt x="25645" y="398155"/>
                </a:lnTo>
                <a:lnTo>
                  <a:pt x="11301" y="381203"/>
                </a:lnTo>
                <a:lnTo>
                  <a:pt x="0" y="355992"/>
                </a:lnTo>
                <a:lnTo>
                  <a:pt x="6520" y="351211"/>
                </a:lnTo>
                <a:lnTo>
                  <a:pt x="5651" y="339040"/>
                </a:lnTo>
                <a:lnTo>
                  <a:pt x="20429" y="331216"/>
                </a:lnTo>
                <a:lnTo>
                  <a:pt x="17387" y="316003"/>
                </a:lnTo>
                <a:lnTo>
                  <a:pt x="23472" y="306440"/>
                </a:lnTo>
                <a:lnTo>
                  <a:pt x="24776" y="293400"/>
                </a:lnTo>
                <a:lnTo>
                  <a:pt x="52160" y="274275"/>
                </a:lnTo>
                <a:lnTo>
                  <a:pt x="72155" y="269059"/>
                </a:lnTo>
                <a:lnTo>
                  <a:pt x="75632" y="264712"/>
                </a:lnTo>
                <a:lnTo>
                  <a:pt x="97800" y="266016"/>
                </a:lnTo>
                <a:lnTo>
                  <a:pt x="107363" y="189515"/>
                </a:lnTo>
                <a:lnTo>
                  <a:pt x="107797" y="177344"/>
                </a:lnTo>
                <a:lnTo>
                  <a:pt x="103885" y="161696"/>
                </a:lnTo>
                <a:lnTo>
                  <a:pt x="92584" y="151264"/>
                </a:lnTo>
                <a:lnTo>
                  <a:pt x="93019" y="130835"/>
                </a:lnTo>
                <a:lnTo>
                  <a:pt x="106928" y="126488"/>
                </a:lnTo>
                <a:lnTo>
                  <a:pt x="111709" y="129531"/>
                </a:lnTo>
                <a:lnTo>
                  <a:pt x="112579" y="118664"/>
                </a:lnTo>
                <a:lnTo>
                  <a:pt x="98235" y="115621"/>
                </a:lnTo>
                <a:lnTo>
                  <a:pt x="98235" y="98235"/>
                </a:lnTo>
                <a:lnTo>
                  <a:pt x="146048" y="99104"/>
                </a:lnTo>
                <a:lnTo>
                  <a:pt x="154307" y="89107"/>
                </a:lnTo>
                <a:lnTo>
                  <a:pt x="161261" y="98235"/>
                </a:lnTo>
                <a:lnTo>
                  <a:pt x="165608" y="114752"/>
                </a:lnTo>
                <a:lnTo>
                  <a:pt x="170389" y="111275"/>
                </a:lnTo>
                <a:lnTo>
                  <a:pt x="183864" y="126053"/>
                </a:lnTo>
                <a:lnTo>
                  <a:pt x="202989" y="124315"/>
                </a:lnTo>
                <a:lnTo>
                  <a:pt x="207771" y="115621"/>
                </a:lnTo>
                <a:lnTo>
                  <a:pt x="226027" y="109101"/>
                </a:lnTo>
                <a:lnTo>
                  <a:pt x="236459" y="104320"/>
                </a:lnTo>
                <a:lnTo>
                  <a:pt x="239501" y="92584"/>
                </a:lnTo>
                <a:lnTo>
                  <a:pt x="257323" y="84760"/>
                </a:lnTo>
                <a:lnTo>
                  <a:pt x="256019" y="78675"/>
                </a:lnTo>
                <a:lnTo>
                  <a:pt x="235155" y="76501"/>
                </a:lnTo>
                <a:lnTo>
                  <a:pt x="232112" y="58680"/>
                </a:lnTo>
                <a:lnTo>
                  <a:pt x="233416" y="39989"/>
                </a:lnTo>
                <a:lnTo>
                  <a:pt x="222549" y="33035"/>
                </a:lnTo>
                <a:lnTo>
                  <a:pt x="227331" y="30427"/>
                </a:lnTo>
                <a:lnTo>
                  <a:pt x="245152" y="33904"/>
                </a:lnTo>
                <a:lnTo>
                  <a:pt x="264712" y="40859"/>
                </a:lnTo>
                <a:lnTo>
                  <a:pt x="272101" y="34339"/>
                </a:lnTo>
                <a:lnTo>
                  <a:pt x="289923" y="29992"/>
                </a:lnTo>
                <a:lnTo>
                  <a:pt x="317741" y="19560"/>
                </a:lnTo>
                <a:lnTo>
                  <a:pt x="326870" y="8693"/>
                </a:lnTo>
                <a:lnTo>
                  <a:pt x="323827" y="869"/>
                </a:lnTo>
                <a:lnTo>
                  <a:pt x="336867" y="0"/>
                </a:lnTo>
                <a:lnTo>
                  <a:pt x="342083" y="6085"/>
                </a:lnTo>
                <a:lnTo>
                  <a:pt x="338606" y="18691"/>
                </a:lnTo>
                <a:lnTo>
                  <a:pt x="347299" y="22603"/>
                </a:lnTo>
                <a:lnTo>
                  <a:pt x="352515" y="35643"/>
                </a:lnTo>
                <a:lnTo>
                  <a:pt x="345560" y="45640"/>
                </a:lnTo>
                <a:lnTo>
                  <a:pt x="341213" y="69112"/>
                </a:lnTo>
                <a:lnTo>
                  <a:pt x="347299" y="83456"/>
                </a:lnTo>
                <a:lnTo>
                  <a:pt x="348603" y="96496"/>
                </a:lnTo>
                <a:lnTo>
                  <a:pt x="363816" y="109536"/>
                </a:lnTo>
                <a:lnTo>
                  <a:pt x="375987" y="110840"/>
                </a:lnTo>
                <a:lnTo>
                  <a:pt x="378595" y="105189"/>
                </a:lnTo>
                <a:lnTo>
                  <a:pt x="386419" y="103885"/>
                </a:lnTo>
                <a:lnTo>
                  <a:pt x="397720" y="99104"/>
                </a:lnTo>
                <a:lnTo>
                  <a:pt x="405544" y="91715"/>
                </a:lnTo>
                <a:lnTo>
                  <a:pt x="419453" y="94323"/>
                </a:lnTo>
                <a:lnTo>
                  <a:pt x="425104" y="9301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7" name="Freeform: Shape 26">
            <a:extLst>
              <a:ext uri="{FF2B5EF4-FFF2-40B4-BE49-F238E27FC236}">
                <a16:creationId xmlns:a16="http://schemas.microsoft.com/office/drawing/2014/main" id="{526F345C-82E1-4A23-9CCA-5699DD42F5D5}"/>
              </a:ext>
            </a:extLst>
          </p:cNvPr>
          <p:cNvSpPr/>
          <p:nvPr/>
        </p:nvSpPr>
        <p:spPr>
          <a:xfrm>
            <a:off x="6851997" y="3945656"/>
            <a:ext cx="24944" cy="45486"/>
          </a:xfrm>
          <a:custGeom>
            <a:avLst/>
            <a:gdLst>
              <a:gd name="connsiteX0" fmla="*/ 0 w 29557"/>
              <a:gd name="connsiteY0" fmla="*/ 26080 h 40424"/>
              <a:gd name="connsiteX1" fmla="*/ 9563 w 29557"/>
              <a:gd name="connsiteY1" fmla="*/ 15648 h 40424"/>
              <a:gd name="connsiteX2" fmla="*/ 29558 w 29557"/>
              <a:gd name="connsiteY2" fmla="*/ 0 h 40424"/>
              <a:gd name="connsiteX3" fmla="*/ 29123 w 29557"/>
              <a:gd name="connsiteY3" fmla="*/ 13909 h 40424"/>
              <a:gd name="connsiteX4" fmla="*/ 28688 w 29557"/>
              <a:gd name="connsiteY4" fmla="*/ 31731 h 40424"/>
              <a:gd name="connsiteX5" fmla="*/ 16952 w 29557"/>
              <a:gd name="connsiteY5" fmla="*/ 30861 h 40424"/>
              <a:gd name="connsiteX6" fmla="*/ 12171 w 29557"/>
              <a:gd name="connsiteY6" fmla="*/ 40424 h 40424"/>
              <a:gd name="connsiteX7" fmla="*/ 0 w 29557"/>
              <a:gd name="connsiteY7" fmla="*/ 26080 h 4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57" h="40424">
                <a:moveTo>
                  <a:pt x="0" y="26080"/>
                </a:moveTo>
                <a:lnTo>
                  <a:pt x="9563" y="15648"/>
                </a:lnTo>
                <a:lnTo>
                  <a:pt x="29558" y="0"/>
                </a:lnTo>
                <a:lnTo>
                  <a:pt x="29123" y="13909"/>
                </a:lnTo>
                <a:lnTo>
                  <a:pt x="28688" y="31731"/>
                </a:lnTo>
                <a:lnTo>
                  <a:pt x="16952" y="30861"/>
                </a:lnTo>
                <a:lnTo>
                  <a:pt x="12171" y="40424"/>
                </a:lnTo>
                <a:lnTo>
                  <a:pt x="0" y="26080"/>
                </a:lnTo>
                <a:close/>
              </a:path>
            </a:pathLst>
          </a:custGeom>
          <a:solidFill>
            <a:schemeClr val="accent1"/>
          </a:solidFill>
          <a:ln w="869" cap="rnd">
            <a:noFill/>
            <a:prstDash val="solid"/>
            <a:round/>
          </a:ln>
        </p:spPr>
        <p:txBody>
          <a:bodyPr rtlCol="0" anchor="ctr"/>
          <a:lstStyle/>
          <a:p>
            <a:endParaRPr lang="en-PH" sz="1200" dirty="0"/>
          </a:p>
        </p:txBody>
      </p:sp>
      <p:sp>
        <p:nvSpPr>
          <p:cNvPr id="28" name="Freeform: Shape 27">
            <a:extLst>
              <a:ext uri="{FF2B5EF4-FFF2-40B4-BE49-F238E27FC236}">
                <a16:creationId xmlns:a16="http://schemas.microsoft.com/office/drawing/2014/main" id="{6F994021-D835-4AC2-81FF-63A8DE83F814}"/>
              </a:ext>
            </a:extLst>
          </p:cNvPr>
          <p:cNvSpPr/>
          <p:nvPr/>
        </p:nvSpPr>
        <p:spPr>
          <a:xfrm>
            <a:off x="6266917" y="3228644"/>
            <a:ext cx="67128" cy="49399"/>
          </a:xfrm>
          <a:custGeom>
            <a:avLst/>
            <a:gdLst>
              <a:gd name="connsiteX0" fmla="*/ 66070 w 79544"/>
              <a:gd name="connsiteY0" fmla="*/ 14344 h 43901"/>
              <a:gd name="connsiteX1" fmla="*/ 77371 w 79544"/>
              <a:gd name="connsiteY1" fmla="*/ 23472 h 43901"/>
              <a:gd name="connsiteX2" fmla="*/ 79544 w 79544"/>
              <a:gd name="connsiteY2" fmla="*/ 40424 h 43901"/>
              <a:gd name="connsiteX3" fmla="*/ 59984 w 79544"/>
              <a:gd name="connsiteY3" fmla="*/ 41293 h 43901"/>
              <a:gd name="connsiteX4" fmla="*/ 39555 w 79544"/>
              <a:gd name="connsiteY4" fmla="*/ 39555 h 43901"/>
              <a:gd name="connsiteX5" fmla="*/ 25645 w 79544"/>
              <a:gd name="connsiteY5" fmla="*/ 43901 h 43901"/>
              <a:gd name="connsiteX6" fmla="*/ 1739 w 79544"/>
              <a:gd name="connsiteY6" fmla="*/ 33035 h 43901"/>
              <a:gd name="connsiteX7" fmla="*/ 0 w 79544"/>
              <a:gd name="connsiteY7" fmla="*/ 27819 h 43901"/>
              <a:gd name="connsiteX8" fmla="*/ 11301 w 79544"/>
              <a:gd name="connsiteY8" fmla="*/ 6955 h 43901"/>
              <a:gd name="connsiteX9" fmla="*/ 22603 w 79544"/>
              <a:gd name="connsiteY9" fmla="*/ 0 h 43901"/>
              <a:gd name="connsiteX10" fmla="*/ 41293 w 79544"/>
              <a:gd name="connsiteY10" fmla="*/ 6085 h 43901"/>
              <a:gd name="connsiteX11" fmla="*/ 53899 w 79544"/>
              <a:gd name="connsiteY11" fmla="*/ 6955 h 43901"/>
              <a:gd name="connsiteX12" fmla="*/ 66070 w 79544"/>
              <a:gd name="connsiteY12" fmla="*/ 14344 h 43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544" h="43901">
                <a:moveTo>
                  <a:pt x="66070" y="14344"/>
                </a:moveTo>
                <a:lnTo>
                  <a:pt x="77371" y="23472"/>
                </a:lnTo>
                <a:lnTo>
                  <a:pt x="79544" y="40424"/>
                </a:lnTo>
                <a:lnTo>
                  <a:pt x="59984" y="41293"/>
                </a:lnTo>
                <a:lnTo>
                  <a:pt x="39555" y="39555"/>
                </a:lnTo>
                <a:lnTo>
                  <a:pt x="25645" y="43901"/>
                </a:lnTo>
                <a:lnTo>
                  <a:pt x="1739" y="33035"/>
                </a:lnTo>
                <a:lnTo>
                  <a:pt x="0" y="27819"/>
                </a:lnTo>
                <a:lnTo>
                  <a:pt x="11301" y="6955"/>
                </a:lnTo>
                <a:lnTo>
                  <a:pt x="22603" y="0"/>
                </a:lnTo>
                <a:lnTo>
                  <a:pt x="41293" y="6085"/>
                </a:lnTo>
                <a:lnTo>
                  <a:pt x="53899" y="6955"/>
                </a:lnTo>
                <a:lnTo>
                  <a:pt x="66070" y="14344"/>
                </a:lnTo>
                <a:close/>
              </a:path>
            </a:pathLst>
          </a:custGeom>
          <a:solidFill>
            <a:schemeClr val="accent1"/>
          </a:solidFill>
          <a:ln w="869" cap="rnd">
            <a:noFill/>
            <a:prstDash val="solid"/>
            <a:round/>
          </a:ln>
        </p:spPr>
        <p:txBody>
          <a:bodyPr rtlCol="0" anchor="ctr"/>
          <a:lstStyle/>
          <a:p>
            <a:endParaRPr lang="en-PH" sz="1200" dirty="0"/>
          </a:p>
        </p:txBody>
      </p:sp>
      <p:sp>
        <p:nvSpPr>
          <p:cNvPr id="29" name="Freeform: Shape 28">
            <a:extLst>
              <a:ext uri="{FF2B5EF4-FFF2-40B4-BE49-F238E27FC236}">
                <a16:creationId xmlns:a16="http://schemas.microsoft.com/office/drawing/2014/main" id="{4762761F-4102-4084-A998-73E88AF65EAF}"/>
              </a:ext>
            </a:extLst>
          </p:cNvPr>
          <p:cNvSpPr/>
          <p:nvPr/>
        </p:nvSpPr>
        <p:spPr>
          <a:xfrm>
            <a:off x="4882535" y="4671473"/>
            <a:ext cx="196249" cy="288076"/>
          </a:xfrm>
          <a:custGeom>
            <a:avLst/>
            <a:gdLst>
              <a:gd name="connsiteX0" fmla="*/ 136485 w 232546"/>
              <a:gd name="connsiteY0" fmla="*/ 2173 h 256018"/>
              <a:gd name="connsiteX1" fmla="*/ 144744 w 232546"/>
              <a:gd name="connsiteY1" fmla="*/ 24341 h 256018"/>
              <a:gd name="connsiteX2" fmla="*/ 149525 w 232546"/>
              <a:gd name="connsiteY2" fmla="*/ 29557 h 256018"/>
              <a:gd name="connsiteX3" fmla="*/ 156480 w 232546"/>
              <a:gd name="connsiteY3" fmla="*/ 45640 h 256018"/>
              <a:gd name="connsiteX4" fmla="*/ 182995 w 232546"/>
              <a:gd name="connsiteY4" fmla="*/ 76067 h 256018"/>
              <a:gd name="connsiteX5" fmla="*/ 192992 w 232546"/>
              <a:gd name="connsiteY5" fmla="*/ 79109 h 256018"/>
              <a:gd name="connsiteX6" fmla="*/ 192558 w 232546"/>
              <a:gd name="connsiteY6" fmla="*/ 89107 h 256018"/>
              <a:gd name="connsiteX7" fmla="*/ 199078 w 232546"/>
              <a:gd name="connsiteY7" fmla="*/ 106928 h 256018"/>
              <a:gd name="connsiteX8" fmla="*/ 217768 w 232546"/>
              <a:gd name="connsiteY8" fmla="*/ 111275 h 256018"/>
              <a:gd name="connsiteX9" fmla="*/ 232547 w 232546"/>
              <a:gd name="connsiteY9" fmla="*/ 123880 h 256018"/>
              <a:gd name="connsiteX10" fmla="*/ 197339 w 232546"/>
              <a:gd name="connsiteY10" fmla="*/ 144309 h 256018"/>
              <a:gd name="connsiteX11" fmla="*/ 174736 w 232546"/>
              <a:gd name="connsiteY11" fmla="*/ 165173 h 256018"/>
              <a:gd name="connsiteX12" fmla="*/ 166043 w 232546"/>
              <a:gd name="connsiteY12" fmla="*/ 183864 h 256018"/>
              <a:gd name="connsiteX13" fmla="*/ 158219 w 232546"/>
              <a:gd name="connsiteY13" fmla="*/ 194296 h 256018"/>
              <a:gd name="connsiteX14" fmla="*/ 145179 w 232546"/>
              <a:gd name="connsiteY14" fmla="*/ 196469 h 256018"/>
              <a:gd name="connsiteX15" fmla="*/ 139963 w 232546"/>
              <a:gd name="connsiteY15" fmla="*/ 209944 h 256018"/>
              <a:gd name="connsiteX16" fmla="*/ 137355 w 232546"/>
              <a:gd name="connsiteY16" fmla="*/ 218637 h 256018"/>
              <a:gd name="connsiteX17" fmla="*/ 121707 w 232546"/>
              <a:gd name="connsiteY17" fmla="*/ 224723 h 256018"/>
              <a:gd name="connsiteX18" fmla="*/ 102147 w 232546"/>
              <a:gd name="connsiteY18" fmla="*/ 223419 h 256018"/>
              <a:gd name="connsiteX19" fmla="*/ 91280 w 232546"/>
              <a:gd name="connsiteY19" fmla="*/ 215595 h 256018"/>
              <a:gd name="connsiteX20" fmla="*/ 81283 w 232546"/>
              <a:gd name="connsiteY20" fmla="*/ 212552 h 256018"/>
              <a:gd name="connsiteX21" fmla="*/ 69112 w 232546"/>
              <a:gd name="connsiteY21" fmla="*/ 218637 h 256018"/>
              <a:gd name="connsiteX22" fmla="*/ 62592 w 232546"/>
              <a:gd name="connsiteY22" fmla="*/ 232112 h 256018"/>
              <a:gd name="connsiteX23" fmla="*/ 50856 w 232546"/>
              <a:gd name="connsiteY23" fmla="*/ 240371 h 256018"/>
              <a:gd name="connsiteX24" fmla="*/ 38685 w 232546"/>
              <a:gd name="connsiteY24" fmla="*/ 252976 h 256018"/>
              <a:gd name="connsiteX25" fmla="*/ 21299 w 232546"/>
              <a:gd name="connsiteY25" fmla="*/ 256019 h 256018"/>
              <a:gd name="connsiteX26" fmla="*/ 16518 w 232546"/>
              <a:gd name="connsiteY26" fmla="*/ 246021 h 256018"/>
              <a:gd name="connsiteX27" fmla="*/ 19125 w 232546"/>
              <a:gd name="connsiteY27" fmla="*/ 229069 h 256018"/>
              <a:gd name="connsiteX28" fmla="*/ 6085 w 232546"/>
              <a:gd name="connsiteY28" fmla="*/ 202555 h 256018"/>
              <a:gd name="connsiteX29" fmla="*/ 0 w 232546"/>
              <a:gd name="connsiteY29" fmla="*/ 198208 h 256018"/>
              <a:gd name="connsiteX30" fmla="*/ 2608 w 232546"/>
              <a:gd name="connsiteY30" fmla="*/ 116925 h 256018"/>
              <a:gd name="connsiteX31" fmla="*/ 26515 w 232546"/>
              <a:gd name="connsiteY31" fmla="*/ 116056 h 256018"/>
              <a:gd name="connsiteX32" fmla="*/ 29992 w 232546"/>
              <a:gd name="connsiteY32" fmla="*/ 16517 h 256018"/>
              <a:gd name="connsiteX33" fmla="*/ 48248 w 232546"/>
              <a:gd name="connsiteY33" fmla="*/ 15648 h 256018"/>
              <a:gd name="connsiteX34" fmla="*/ 86064 w 232546"/>
              <a:gd name="connsiteY34" fmla="*/ 5651 h 256018"/>
              <a:gd name="connsiteX35" fmla="*/ 94758 w 232546"/>
              <a:gd name="connsiteY35" fmla="*/ 17387 h 256018"/>
              <a:gd name="connsiteX36" fmla="*/ 110840 w 232546"/>
              <a:gd name="connsiteY36" fmla="*/ 6520 h 256018"/>
              <a:gd name="connsiteX37" fmla="*/ 118230 w 232546"/>
              <a:gd name="connsiteY37" fmla="*/ 6520 h 256018"/>
              <a:gd name="connsiteX38" fmla="*/ 132139 w 232546"/>
              <a:gd name="connsiteY38" fmla="*/ 0 h 256018"/>
              <a:gd name="connsiteX39" fmla="*/ 136485 w 232546"/>
              <a:gd name="connsiteY39" fmla="*/ 2173 h 256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2546" h="256018">
                <a:moveTo>
                  <a:pt x="136485" y="2173"/>
                </a:moveTo>
                <a:lnTo>
                  <a:pt x="144744" y="24341"/>
                </a:lnTo>
                <a:lnTo>
                  <a:pt x="149525" y="29557"/>
                </a:lnTo>
                <a:lnTo>
                  <a:pt x="156480" y="45640"/>
                </a:lnTo>
                <a:lnTo>
                  <a:pt x="182995" y="76067"/>
                </a:lnTo>
                <a:lnTo>
                  <a:pt x="192992" y="79109"/>
                </a:lnTo>
                <a:lnTo>
                  <a:pt x="192558" y="89107"/>
                </a:lnTo>
                <a:lnTo>
                  <a:pt x="199078" y="106928"/>
                </a:lnTo>
                <a:lnTo>
                  <a:pt x="217768" y="111275"/>
                </a:lnTo>
                <a:lnTo>
                  <a:pt x="232547" y="123880"/>
                </a:lnTo>
                <a:lnTo>
                  <a:pt x="197339" y="144309"/>
                </a:lnTo>
                <a:lnTo>
                  <a:pt x="174736" y="165173"/>
                </a:lnTo>
                <a:lnTo>
                  <a:pt x="166043" y="183864"/>
                </a:lnTo>
                <a:lnTo>
                  <a:pt x="158219" y="194296"/>
                </a:lnTo>
                <a:lnTo>
                  <a:pt x="145179" y="196469"/>
                </a:lnTo>
                <a:lnTo>
                  <a:pt x="139963" y="209944"/>
                </a:lnTo>
                <a:lnTo>
                  <a:pt x="137355" y="218637"/>
                </a:lnTo>
                <a:lnTo>
                  <a:pt x="121707" y="224723"/>
                </a:lnTo>
                <a:lnTo>
                  <a:pt x="102147" y="223419"/>
                </a:lnTo>
                <a:lnTo>
                  <a:pt x="91280" y="215595"/>
                </a:lnTo>
                <a:lnTo>
                  <a:pt x="81283" y="212552"/>
                </a:lnTo>
                <a:lnTo>
                  <a:pt x="69112" y="218637"/>
                </a:lnTo>
                <a:lnTo>
                  <a:pt x="62592" y="232112"/>
                </a:lnTo>
                <a:lnTo>
                  <a:pt x="50856" y="240371"/>
                </a:lnTo>
                <a:lnTo>
                  <a:pt x="38685" y="252976"/>
                </a:lnTo>
                <a:lnTo>
                  <a:pt x="21299" y="256019"/>
                </a:lnTo>
                <a:lnTo>
                  <a:pt x="16518" y="246021"/>
                </a:lnTo>
                <a:lnTo>
                  <a:pt x="19125" y="229069"/>
                </a:lnTo>
                <a:lnTo>
                  <a:pt x="6085" y="202555"/>
                </a:lnTo>
                <a:lnTo>
                  <a:pt x="0" y="198208"/>
                </a:lnTo>
                <a:lnTo>
                  <a:pt x="2608" y="116925"/>
                </a:lnTo>
                <a:lnTo>
                  <a:pt x="26515" y="116056"/>
                </a:lnTo>
                <a:lnTo>
                  <a:pt x="29992" y="16517"/>
                </a:lnTo>
                <a:lnTo>
                  <a:pt x="48248" y="15648"/>
                </a:lnTo>
                <a:lnTo>
                  <a:pt x="86064" y="5651"/>
                </a:lnTo>
                <a:lnTo>
                  <a:pt x="94758" y="17387"/>
                </a:lnTo>
                <a:lnTo>
                  <a:pt x="110840" y="6520"/>
                </a:lnTo>
                <a:lnTo>
                  <a:pt x="118230" y="6520"/>
                </a:lnTo>
                <a:lnTo>
                  <a:pt x="132139" y="0"/>
                </a:lnTo>
                <a:lnTo>
                  <a:pt x="136485" y="2173"/>
                </a:lnTo>
                <a:close/>
              </a:path>
            </a:pathLst>
          </a:custGeom>
          <a:solidFill>
            <a:schemeClr val="tx2"/>
          </a:solidFill>
          <a:ln w="869" cap="rnd">
            <a:noFill/>
            <a:prstDash val="solid"/>
            <a:round/>
          </a:ln>
        </p:spPr>
        <p:txBody>
          <a:bodyPr rtlCol="0" anchor="ctr"/>
          <a:lstStyle/>
          <a:p>
            <a:endParaRPr lang="en-PH" sz="1200" dirty="0"/>
          </a:p>
        </p:txBody>
      </p:sp>
      <p:sp>
        <p:nvSpPr>
          <p:cNvPr id="30" name="Freeform: Shape 29">
            <a:extLst>
              <a:ext uri="{FF2B5EF4-FFF2-40B4-BE49-F238E27FC236}">
                <a16:creationId xmlns:a16="http://schemas.microsoft.com/office/drawing/2014/main" id="{C3A53921-D1BE-4527-8241-12CDF0EE085B}"/>
              </a:ext>
            </a:extLst>
          </p:cNvPr>
          <p:cNvSpPr/>
          <p:nvPr/>
        </p:nvSpPr>
        <p:spPr>
          <a:xfrm>
            <a:off x="4779824" y="3767137"/>
            <a:ext cx="268145" cy="278783"/>
          </a:xfrm>
          <a:custGeom>
            <a:avLst/>
            <a:gdLst>
              <a:gd name="connsiteX0" fmla="*/ 230809 w 317741"/>
              <a:gd name="connsiteY0" fmla="*/ 70416 h 247760"/>
              <a:gd name="connsiteX1" fmla="*/ 247760 w 317741"/>
              <a:gd name="connsiteY1" fmla="*/ 81283 h 247760"/>
              <a:gd name="connsiteX2" fmla="*/ 261235 w 317741"/>
              <a:gd name="connsiteY2" fmla="*/ 92584 h 247760"/>
              <a:gd name="connsiteX3" fmla="*/ 261670 w 317741"/>
              <a:gd name="connsiteY3" fmla="*/ 101712 h 247760"/>
              <a:gd name="connsiteX4" fmla="*/ 278622 w 317741"/>
              <a:gd name="connsiteY4" fmla="*/ 116056 h 247760"/>
              <a:gd name="connsiteX5" fmla="*/ 289053 w 317741"/>
              <a:gd name="connsiteY5" fmla="*/ 128227 h 247760"/>
              <a:gd name="connsiteX6" fmla="*/ 295139 w 317741"/>
              <a:gd name="connsiteY6" fmla="*/ 144744 h 247760"/>
              <a:gd name="connsiteX7" fmla="*/ 313830 w 317741"/>
              <a:gd name="connsiteY7" fmla="*/ 156046 h 247760"/>
              <a:gd name="connsiteX8" fmla="*/ 317742 w 317741"/>
              <a:gd name="connsiteY8" fmla="*/ 164739 h 247760"/>
              <a:gd name="connsiteX9" fmla="*/ 309918 w 317741"/>
              <a:gd name="connsiteY9" fmla="*/ 167781 h 247760"/>
              <a:gd name="connsiteX10" fmla="*/ 293835 w 317741"/>
              <a:gd name="connsiteY10" fmla="*/ 167347 h 247760"/>
              <a:gd name="connsiteX11" fmla="*/ 275579 w 317741"/>
              <a:gd name="connsiteY11" fmla="*/ 164304 h 247760"/>
              <a:gd name="connsiteX12" fmla="*/ 266451 w 317741"/>
              <a:gd name="connsiteY12" fmla="*/ 166477 h 247760"/>
              <a:gd name="connsiteX13" fmla="*/ 262539 w 317741"/>
              <a:gd name="connsiteY13" fmla="*/ 173432 h 247760"/>
              <a:gd name="connsiteX14" fmla="*/ 254715 w 317741"/>
              <a:gd name="connsiteY14" fmla="*/ 174301 h 247760"/>
              <a:gd name="connsiteX15" fmla="*/ 245152 w 317741"/>
              <a:gd name="connsiteY15" fmla="*/ 168216 h 247760"/>
              <a:gd name="connsiteX16" fmla="*/ 217768 w 317741"/>
              <a:gd name="connsiteY16" fmla="*/ 182126 h 247760"/>
              <a:gd name="connsiteX17" fmla="*/ 206467 w 317741"/>
              <a:gd name="connsiteY17" fmla="*/ 179518 h 247760"/>
              <a:gd name="connsiteX18" fmla="*/ 202990 w 317741"/>
              <a:gd name="connsiteY18" fmla="*/ 181691 h 247760"/>
              <a:gd name="connsiteX19" fmla="*/ 196035 w 317741"/>
              <a:gd name="connsiteY19" fmla="*/ 198643 h 247760"/>
              <a:gd name="connsiteX20" fmla="*/ 177344 w 317741"/>
              <a:gd name="connsiteY20" fmla="*/ 192992 h 247760"/>
              <a:gd name="connsiteX21" fmla="*/ 159523 w 317741"/>
              <a:gd name="connsiteY21" fmla="*/ 190384 h 247760"/>
              <a:gd name="connsiteX22" fmla="*/ 143875 w 317741"/>
              <a:gd name="connsiteY22" fmla="*/ 179952 h 247760"/>
              <a:gd name="connsiteX23" fmla="*/ 123445 w 317741"/>
              <a:gd name="connsiteY23" fmla="*/ 170389 h 247760"/>
              <a:gd name="connsiteX24" fmla="*/ 110405 w 317741"/>
              <a:gd name="connsiteY24" fmla="*/ 179518 h 247760"/>
              <a:gd name="connsiteX25" fmla="*/ 100843 w 317741"/>
              <a:gd name="connsiteY25" fmla="*/ 193427 h 247760"/>
              <a:gd name="connsiteX26" fmla="*/ 98670 w 317741"/>
              <a:gd name="connsiteY26" fmla="*/ 212987 h 247760"/>
              <a:gd name="connsiteX27" fmla="*/ 83022 w 317741"/>
              <a:gd name="connsiteY27" fmla="*/ 211683 h 247760"/>
              <a:gd name="connsiteX28" fmla="*/ 66070 w 317741"/>
              <a:gd name="connsiteY28" fmla="*/ 206901 h 247760"/>
              <a:gd name="connsiteX29" fmla="*/ 51725 w 317741"/>
              <a:gd name="connsiteY29" fmla="*/ 221680 h 247760"/>
              <a:gd name="connsiteX30" fmla="*/ 38685 w 317741"/>
              <a:gd name="connsiteY30" fmla="*/ 247760 h 247760"/>
              <a:gd name="connsiteX31" fmla="*/ 36078 w 317741"/>
              <a:gd name="connsiteY31" fmla="*/ 239501 h 247760"/>
              <a:gd name="connsiteX32" fmla="*/ 34773 w 317741"/>
              <a:gd name="connsiteY32" fmla="*/ 226896 h 247760"/>
              <a:gd name="connsiteX33" fmla="*/ 23472 w 317741"/>
              <a:gd name="connsiteY33" fmla="*/ 217768 h 247760"/>
              <a:gd name="connsiteX34" fmla="*/ 14344 w 317741"/>
              <a:gd name="connsiteY34" fmla="*/ 203424 h 247760"/>
              <a:gd name="connsiteX35" fmla="*/ 12171 w 317741"/>
              <a:gd name="connsiteY35" fmla="*/ 193427 h 247760"/>
              <a:gd name="connsiteX36" fmla="*/ 435 w 317741"/>
              <a:gd name="connsiteY36" fmla="*/ 178648 h 247760"/>
              <a:gd name="connsiteX37" fmla="*/ 2608 w 317741"/>
              <a:gd name="connsiteY37" fmla="*/ 170389 h 247760"/>
              <a:gd name="connsiteX38" fmla="*/ 0 w 317741"/>
              <a:gd name="connsiteY38" fmla="*/ 158653 h 247760"/>
              <a:gd name="connsiteX39" fmla="*/ 1739 w 317741"/>
              <a:gd name="connsiteY39" fmla="*/ 136920 h 247760"/>
              <a:gd name="connsiteX40" fmla="*/ 7824 w 317741"/>
              <a:gd name="connsiteY40" fmla="*/ 132139 h 247760"/>
              <a:gd name="connsiteX41" fmla="*/ 19995 w 317741"/>
              <a:gd name="connsiteY41" fmla="*/ 103885 h 247760"/>
              <a:gd name="connsiteX42" fmla="*/ 39990 w 317741"/>
              <a:gd name="connsiteY42" fmla="*/ 101712 h 247760"/>
              <a:gd name="connsiteX43" fmla="*/ 44336 w 317741"/>
              <a:gd name="connsiteY43" fmla="*/ 94323 h 247760"/>
              <a:gd name="connsiteX44" fmla="*/ 48683 w 317741"/>
              <a:gd name="connsiteY44" fmla="*/ 95192 h 247760"/>
              <a:gd name="connsiteX45" fmla="*/ 54768 w 317741"/>
              <a:gd name="connsiteY45" fmla="*/ 101277 h 247760"/>
              <a:gd name="connsiteX46" fmla="*/ 85630 w 317741"/>
              <a:gd name="connsiteY46" fmla="*/ 90845 h 247760"/>
              <a:gd name="connsiteX47" fmla="*/ 96062 w 317741"/>
              <a:gd name="connsiteY47" fmla="*/ 79979 h 247760"/>
              <a:gd name="connsiteX48" fmla="*/ 108667 w 317741"/>
              <a:gd name="connsiteY48" fmla="*/ 69981 h 247760"/>
              <a:gd name="connsiteX49" fmla="*/ 106059 w 317741"/>
              <a:gd name="connsiteY49" fmla="*/ 60419 h 247760"/>
              <a:gd name="connsiteX50" fmla="*/ 113013 w 317741"/>
              <a:gd name="connsiteY50" fmla="*/ 57811 h 247760"/>
              <a:gd name="connsiteX51" fmla="*/ 136920 w 317741"/>
              <a:gd name="connsiteY51" fmla="*/ 59549 h 247760"/>
              <a:gd name="connsiteX52" fmla="*/ 159523 w 317741"/>
              <a:gd name="connsiteY52" fmla="*/ 46509 h 247760"/>
              <a:gd name="connsiteX53" fmla="*/ 176910 w 317741"/>
              <a:gd name="connsiteY53" fmla="*/ 16083 h 247760"/>
              <a:gd name="connsiteX54" fmla="*/ 189080 w 317741"/>
              <a:gd name="connsiteY54" fmla="*/ 4781 h 247760"/>
              <a:gd name="connsiteX55" fmla="*/ 204728 w 317741"/>
              <a:gd name="connsiteY55" fmla="*/ 0 h 247760"/>
              <a:gd name="connsiteX56" fmla="*/ 207771 w 317741"/>
              <a:gd name="connsiteY56" fmla="*/ 11736 h 247760"/>
              <a:gd name="connsiteX57" fmla="*/ 222115 w 317741"/>
              <a:gd name="connsiteY57" fmla="*/ 29123 h 247760"/>
              <a:gd name="connsiteX58" fmla="*/ 222115 w 317741"/>
              <a:gd name="connsiteY58" fmla="*/ 40859 h 247760"/>
              <a:gd name="connsiteX59" fmla="*/ 218638 w 317741"/>
              <a:gd name="connsiteY59" fmla="*/ 52160 h 247760"/>
              <a:gd name="connsiteX60" fmla="*/ 220376 w 317741"/>
              <a:gd name="connsiteY60" fmla="*/ 60853 h 247760"/>
              <a:gd name="connsiteX61" fmla="*/ 228635 w 317741"/>
              <a:gd name="connsiteY61" fmla="*/ 69112 h 247760"/>
              <a:gd name="connsiteX62" fmla="*/ 230809 w 317741"/>
              <a:gd name="connsiteY62" fmla="*/ 70416 h 24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17741" h="247760">
                <a:moveTo>
                  <a:pt x="230809" y="70416"/>
                </a:moveTo>
                <a:lnTo>
                  <a:pt x="247760" y="81283"/>
                </a:lnTo>
                <a:lnTo>
                  <a:pt x="261235" y="92584"/>
                </a:lnTo>
                <a:lnTo>
                  <a:pt x="261670" y="101712"/>
                </a:lnTo>
                <a:lnTo>
                  <a:pt x="278622" y="116056"/>
                </a:lnTo>
                <a:lnTo>
                  <a:pt x="289053" y="128227"/>
                </a:lnTo>
                <a:lnTo>
                  <a:pt x="295139" y="144744"/>
                </a:lnTo>
                <a:lnTo>
                  <a:pt x="313830" y="156046"/>
                </a:lnTo>
                <a:lnTo>
                  <a:pt x="317742" y="164739"/>
                </a:lnTo>
                <a:lnTo>
                  <a:pt x="309918" y="167781"/>
                </a:lnTo>
                <a:lnTo>
                  <a:pt x="293835" y="167347"/>
                </a:lnTo>
                <a:lnTo>
                  <a:pt x="275579" y="164304"/>
                </a:lnTo>
                <a:lnTo>
                  <a:pt x="266451" y="166477"/>
                </a:lnTo>
                <a:lnTo>
                  <a:pt x="262539" y="173432"/>
                </a:lnTo>
                <a:lnTo>
                  <a:pt x="254715" y="174301"/>
                </a:lnTo>
                <a:lnTo>
                  <a:pt x="245152" y="168216"/>
                </a:lnTo>
                <a:lnTo>
                  <a:pt x="217768" y="182126"/>
                </a:lnTo>
                <a:lnTo>
                  <a:pt x="206467" y="179518"/>
                </a:lnTo>
                <a:lnTo>
                  <a:pt x="202990" y="181691"/>
                </a:lnTo>
                <a:lnTo>
                  <a:pt x="196035" y="198643"/>
                </a:lnTo>
                <a:lnTo>
                  <a:pt x="177344" y="192992"/>
                </a:lnTo>
                <a:lnTo>
                  <a:pt x="159523" y="190384"/>
                </a:lnTo>
                <a:lnTo>
                  <a:pt x="143875" y="179952"/>
                </a:lnTo>
                <a:lnTo>
                  <a:pt x="123445" y="170389"/>
                </a:lnTo>
                <a:lnTo>
                  <a:pt x="110405" y="179518"/>
                </a:lnTo>
                <a:lnTo>
                  <a:pt x="100843" y="193427"/>
                </a:lnTo>
                <a:lnTo>
                  <a:pt x="98670" y="212987"/>
                </a:lnTo>
                <a:lnTo>
                  <a:pt x="83022" y="211683"/>
                </a:lnTo>
                <a:lnTo>
                  <a:pt x="66070" y="206901"/>
                </a:lnTo>
                <a:lnTo>
                  <a:pt x="51725" y="221680"/>
                </a:lnTo>
                <a:lnTo>
                  <a:pt x="38685" y="247760"/>
                </a:lnTo>
                <a:lnTo>
                  <a:pt x="36078" y="239501"/>
                </a:lnTo>
                <a:lnTo>
                  <a:pt x="34773" y="226896"/>
                </a:lnTo>
                <a:lnTo>
                  <a:pt x="23472" y="217768"/>
                </a:lnTo>
                <a:lnTo>
                  <a:pt x="14344" y="203424"/>
                </a:lnTo>
                <a:lnTo>
                  <a:pt x="12171" y="193427"/>
                </a:lnTo>
                <a:lnTo>
                  <a:pt x="435" y="178648"/>
                </a:lnTo>
                <a:lnTo>
                  <a:pt x="2608" y="170389"/>
                </a:lnTo>
                <a:lnTo>
                  <a:pt x="0" y="158653"/>
                </a:lnTo>
                <a:lnTo>
                  <a:pt x="1739" y="136920"/>
                </a:lnTo>
                <a:lnTo>
                  <a:pt x="7824" y="132139"/>
                </a:lnTo>
                <a:lnTo>
                  <a:pt x="19995" y="103885"/>
                </a:lnTo>
                <a:lnTo>
                  <a:pt x="39990" y="101712"/>
                </a:lnTo>
                <a:lnTo>
                  <a:pt x="44336" y="94323"/>
                </a:lnTo>
                <a:lnTo>
                  <a:pt x="48683" y="95192"/>
                </a:lnTo>
                <a:lnTo>
                  <a:pt x="54768" y="101277"/>
                </a:lnTo>
                <a:lnTo>
                  <a:pt x="85630" y="90845"/>
                </a:lnTo>
                <a:lnTo>
                  <a:pt x="96062" y="79979"/>
                </a:lnTo>
                <a:lnTo>
                  <a:pt x="108667" y="69981"/>
                </a:lnTo>
                <a:lnTo>
                  <a:pt x="106059" y="60419"/>
                </a:lnTo>
                <a:lnTo>
                  <a:pt x="113013" y="57811"/>
                </a:lnTo>
                <a:lnTo>
                  <a:pt x="136920" y="59549"/>
                </a:lnTo>
                <a:lnTo>
                  <a:pt x="159523" y="46509"/>
                </a:lnTo>
                <a:lnTo>
                  <a:pt x="176910" y="16083"/>
                </a:lnTo>
                <a:lnTo>
                  <a:pt x="189080" y="4781"/>
                </a:lnTo>
                <a:lnTo>
                  <a:pt x="204728" y="0"/>
                </a:lnTo>
                <a:lnTo>
                  <a:pt x="207771" y="11736"/>
                </a:lnTo>
                <a:lnTo>
                  <a:pt x="222115" y="29123"/>
                </a:lnTo>
                <a:lnTo>
                  <a:pt x="222115" y="40859"/>
                </a:lnTo>
                <a:lnTo>
                  <a:pt x="218638" y="52160"/>
                </a:lnTo>
                <a:lnTo>
                  <a:pt x="220376" y="60853"/>
                </a:lnTo>
                <a:lnTo>
                  <a:pt x="228635" y="69112"/>
                </a:lnTo>
                <a:lnTo>
                  <a:pt x="230809" y="70416"/>
                </a:lnTo>
                <a:close/>
              </a:path>
            </a:pathLst>
          </a:custGeom>
          <a:solidFill>
            <a:schemeClr val="tx2"/>
          </a:solidFill>
          <a:ln w="869" cap="rnd">
            <a:noFill/>
            <a:prstDash val="solid"/>
            <a:round/>
          </a:ln>
        </p:spPr>
        <p:txBody>
          <a:bodyPr rtlCol="0" anchor="ctr"/>
          <a:lstStyle/>
          <a:p>
            <a:endParaRPr lang="en-PH" sz="1200" dirty="0"/>
          </a:p>
        </p:txBody>
      </p:sp>
      <p:sp>
        <p:nvSpPr>
          <p:cNvPr id="31" name="Freeform: Shape 30">
            <a:extLst>
              <a:ext uri="{FF2B5EF4-FFF2-40B4-BE49-F238E27FC236}">
                <a16:creationId xmlns:a16="http://schemas.microsoft.com/office/drawing/2014/main" id="{FC8A6056-A692-4F49-A911-157D9D3FBE38}"/>
              </a:ext>
            </a:extLst>
          </p:cNvPr>
          <p:cNvSpPr/>
          <p:nvPr/>
        </p:nvSpPr>
        <p:spPr>
          <a:xfrm>
            <a:off x="3291999" y="2643686"/>
            <a:ext cx="41818" cy="32769"/>
          </a:xfrm>
          <a:custGeom>
            <a:avLst/>
            <a:gdLst>
              <a:gd name="connsiteX0" fmla="*/ 14344 w 49552"/>
              <a:gd name="connsiteY0" fmla="*/ 13040 h 29122"/>
              <a:gd name="connsiteX1" fmla="*/ 29123 w 49552"/>
              <a:gd name="connsiteY1" fmla="*/ 16952 h 29122"/>
              <a:gd name="connsiteX2" fmla="*/ 49552 w 49552"/>
              <a:gd name="connsiteY2" fmla="*/ 16083 h 29122"/>
              <a:gd name="connsiteX3" fmla="*/ 35208 w 49552"/>
              <a:gd name="connsiteY3" fmla="*/ 27384 h 29122"/>
              <a:gd name="connsiteX4" fmla="*/ 26515 w 49552"/>
              <a:gd name="connsiteY4" fmla="*/ 29123 h 29122"/>
              <a:gd name="connsiteX5" fmla="*/ 2608 w 49552"/>
              <a:gd name="connsiteY5" fmla="*/ 17387 h 29122"/>
              <a:gd name="connsiteX6" fmla="*/ 0 w 49552"/>
              <a:gd name="connsiteY6" fmla="*/ 8259 h 29122"/>
              <a:gd name="connsiteX7" fmla="*/ 10867 w 49552"/>
              <a:gd name="connsiteY7" fmla="*/ 0 h 29122"/>
              <a:gd name="connsiteX8" fmla="*/ 14344 w 49552"/>
              <a:gd name="connsiteY8" fmla="*/ 13040 h 2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52" h="29122">
                <a:moveTo>
                  <a:pt x="14344" y="13040"/>
                </a:moveTo>
                <a:lnTo>
                  <a:pt x="29123" y="16952"/>
                </a:lnTo>
                <a:lnTo>
                  <a:pt x="49552" y="16083"/>
                </a:lnTo>
                <a:lnTo>
                  <a:pt x="35208" y="27384"/>
                </a:lnTo>
                <a:lnTo>
                  <a:pt x="26515" y="29123"/>
                </a:lnTo>
                <a:lnTo>
                  <a:pt x="2608" y="17387"/>
                </a:lnTo>
                <a:lnTo>
                  <a:pt x="0" y="8259"/>
                </a:lnTo>
                <a:lnTo>
                  <a:pt x="10867" y="0"/>
                </a:lnTo>
                <a:lnTo>
                  <a:pt x="14344" y="13040"/>
                </a:lnTo>
                <a:close/>
              </a:path>
            </a:pathLst>
          </a:custGeom>
          <a:solidFill>
            <a:schemeClr val="tx2"/>
          </a:solidFill>
          <a:ln w="869" cap="rnd">
            <a:noFill/>
            <a:prstDash val="solid"/>
            <a:round/>
          </a:ln>
        </p:spPr>
        <p:txBody>
          <a:bodyPr rtlCol="0" anchor="ctr"/>
          <a:lstStyle/>
          <a:p>
            <a:endParaRPr lang="en-PH" sz="1200" dirty="0"/>
          </a:p>
        </p:txBody>
      </p:sp>
      <p:sp>
        <p:nvSpPr>
          <p:cNvPr id="32" name="Freeform: Shape 31">
            <a:extLst>
              <a:ext uri="{FF2B5EF4-FFF2-40B4-BE49-F238E27FC236}">
                <a16:creationId xmlns:a16="http://schemas.microsoft.com/office/drawing/2014/main" id="{9A30DD91-F55A-4ACA-8B24-C4E4566EE41C}"/>
              </a:ext>
            </a:extLst>
          </p:cNvPr>
          <p:cNvSpPr/>
          <p:nvPr/>
        </p:nvSpPr>
        <p:spPr>
          <a:xfrm>
            <a:off x="3314008" y="2554183"/>
            <a:ext cx="44018" cy="26410"/>
          </a:xfrm>
          <a:custGeom>
            <a:avLst/>
            <a:gdLst>
              <a:gd name="connsiteX0" fmla="*/ 50856 w 52160"/>
              <a:gd name="connsiteY0" fmla="*/ 23037 h 23471"/>
              <a:gd name="connsiteX1" fmla="*/ 40424 w 52160"/>
              <a:gd name="connsiteY1" fmla="*/ 23472 h 23471"/>
              <a:gd name="connsiteX2" fmla="*/ 15213 w 52160"/>
              <a:gd name="connsiteY2" fmla="*/ 15213 h 23471"/>
              <a:gd name="connsiteX3" fmla="*/ 0 w 52160"/>
              <a:gd name="connsiteY3" fmla="*/ 2173 h 23471"/>
              <a:gd name="connsiteX4" fmla="*/ 8259 w 52160"/>
              <a:gd name="connsiteY4" fmla="*/ 0 h 23471"/>
              <a:gd name="connsiteX5" fmla="*/ 33904 w 52160"/>
              <a:gd name="connsiteY5" fmla="*/ 6955 h 23471"/>
              <a:gd name="connsiteX6" fmla="*/ 52160 w 52160"/>
              <a:gd name="connsiteY6" fmla="*/ 18256 h 23471"/>
              <a:gd name="connsiteX7" fmla="*/ 50856 w 52160"/>
              <a:gd name="connsiteY7" fmla="*/ 23037 h 23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60" h="23471">
                <a:moveTo>
                  <a:pt x="50856" y="23037"/>
                </a:moveTo>
                <a:lnTo>
                  <a:pt x="40424" y="23472"/>
                </a:lnTo>
                <a:lnTo>
                  <a:pt x="15213" y="15213"/>
                </a:lnTo>
                <a:lnTo>
                  <a:pt x="0" y="2173"/>
                </a:lnTo>
                <a:lnTo>
                  <a:pt x="8259" y="0"/>
                </a:lnTo>
                <a:lnTo>
                  <a:pt x="33904" y="6955"/>
                </a:lnTo>
                <a:lnTo>
                  <a:pt x="52160" y="18256"/>
                </a:lnTo>
                <a:lnTo>
                  <a:pt x="50856" y="23037"/>
                </a:lnTo>
                <a:close/>
              </a:path>
            </a:pathLst>
          </a:custGeom>
          <a:solidFill>
            <a:schemeClr val="tx2"/>
          </a:solidFill>
          <a:ln w="869" cap="rnd">
            <a:noFill/>
            <a:prstDash val="solid"/>
            <a:round/>
          </a:ln>
        </p:spPr>
        <p:txBody>
          <a:bodyPr rtlCol="0" anchor="ctr"/>
          <a:lstStyle/>
          <a:p>
            <a:endParaRPr lang="en-PH" sz="1200" dirty="0"/>
          </a:p>
        </p:txBody>
      </p:sp>
      <p:sp>
        <p:nvSpPr>
          <p:cNvPr id="33" name="Freeform: Shape 32">
            <a:extLst>
              <a:ext uri="{FF2B5EF4-FFF2-40B4-BE49-F238E27FC236}">
                <a16:creationId xmlns:a16="http://schemas.microsoft.com/office/drawing/2014/main" id="{E9604E02-7D3F-4FF7-9ED1-299F478BDCA9}"/>
              </a:ext>
            </a:extLst>
          </p:cNvPr>
          <p:cNvSpPr/>
          <p:nvPr/>
        </p:nvSpPr>
        <p:spPr>
          <a:xfrm>
            <a:off x="2167692" y="2529728"/>
            <a:ext cx="60525" cy="72875"/>
          </a:xfrm>
          <a:custGeom>
            <a:avLst/>
            <a:gdLst>
              <a:gd name="connsiteX0" fmla="*/ 70851 w 71720"/>
              <a:gd name="connsiteY0" fmla="*/ 60853 h 64765"/>
              <a:gd name="connsiteX1" fmla="*/ 57376 w 71720"/>
              <a:gd name="connsiteY1" fmla="*/ 64765 h 64765"/>
              <a:gd name="connsiteX2" fmla="*/ 29992 w 71720"/>
              <a:gd name="connsiteY2" fmla="*/ 52595 h 64765"/>
              <a:gd name="connsiteX3" fmla="*/ 29992 w 71720"/>
              <a:gd name="connsiteY3" fmla="*/ 43032 h 64765"/>
              <a:gd name="connsiteX4" fmla="*/ 17387 w 71720"/>
              <a:gd name="connsiteY4" fmla="*/ 33469 h 64765"/>
              <a:gd name="connsiteX5" fmla="*/ 18691 w 71720"/>
              <a:gd name="connsiteY5" fmla="*/ 25645 h 64765"/>
              <a:gd name="connsiteX6" fmla="*/ 0 w 71720"/>
              <a:gd name="connsiteY6" fmla="*/ 20864 h 64765"/>
              <a:gd name="connsiteX7" fmla="*/ 2608 w 71720"/>
              <a:gd name="connsiteY7" fmla="*/ 6085 h 64765"/>
              <a:gd name="connsiteX8" fmla="*/ 9128 w 71720"/>
              <a:gd name="connsiteY8" fmla="*/ 0 h 64765"/>
              <a:gd name="connsiteX9" fmla="*/ 26949 w 71720"/>
              <a:gd name="connsiteY9" fmla="*/ 5651 h 64765"/>
              <a:gd name="connsiteX10" fmla="*/ 37381 w 71720"/>
              <a:gd name="connsiteY10" fmla="*/ 9997 h 64765"/>
              <a:gd name="connsiteX11" fmla="*/ 55203 w 71720"/>
              <a:gd name="connsiteY11" fmla="*/ 12605 h 64765"/>
              <a:gd name="connsiteX12" fmla="*/ 56072 w 71720"/>
              <a:gd name="connsiteY12" fmla="*/ 22168 h 64765"/>
              <a:gd name="connsiteX13" fmla="*/ 57811 w 71720"/>
              <a:gd name="connsiteY13" fmla="*/ 34773 h 64765"/>
              <a:gd name="connsiteX14" fmla="*/ 71720 w 71720"/>
              <a:gd name="connsiteY14" fmla="*/ 46075 h 64765"/>
              <a:gd name="connsiteX15" fmla="*/ 70851 w 71720"/>
              <a:gd name="connsiteY15" fmla="*/ 60853 h 64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720" h="64765">
                <a:moveTo>
                  <a:pt x="70851" y="60853"/>
                </a:moveTo>
                <a:lnTo>
                  <a:pt x="57376" y="64765"/>
                </a:lnTo>
                <a:lnTo>
                  <a:pt x="29992" y="52595"/>
                </a:lnTo>
                <a:lnTo>
                  <a:pt x="29992" y="43032"/>
                </a:lnTo>
                <a:lnTo>
                  <a:pt x="17387" y="33469"/>
                </a:lnTo>
                <a:lnTo>
                  <a:pt x="18691" y="25645"/>
                </a:lnTo>
                <a:lnTo>
                  <a:pt x="0" y="20864"/>
                </a:lnTo>
                <a:lnTo>
                  <a:pt x="2608" y="6085"/>
                </a:lnTo>
                <a:lnTo>
                  <a:pt x="9128" y="0"/>
                </a:lnTo>
                <a:lnTo>
                  <a:pt x="26949" y="5651"/>
                </a:lnTo>
                <a:lnTo>
                  <a:pt x="37381" y="9997"/>
                </a:lnTo>
                <a:lnTo>
                  <a:pt x="55203" y="12605"/>
                </a:lnTo>
                <a:lnTo>
                  <a:pt x="56072" y="22168"/>
                </a:lnTo>
                <a:lnTo>
                  <a:pt x="57811" y="34773"/>
                </a:lnTo>
                <a:lnTo>
                  <a:pt x="71720" y="46075"/>
                </a:lnTo>
                <a:lnTo>
                  <a:pt x="70851" y="60853"/>
                </a:lnTo>
                <a:close/>
              </a:path>
            </a:pathLst>
          </a:custGeom>
          <a:solidFill>
            <a:schemeClr val="tx2"/>
          </a:solidFill>
          <a:ln w="869" cap="rnd">
            <a:noFill/>
            <a:prstDash val="solid"/>
            <a:round/>
          </a:ln>
        </p:spPr>
        <p:txBody>
          <a:bodyPr rtlCol="0" anchor="ctr"/>
          <a:lstStyle/>
          <a:p>
            <a:endParaRPr lang="en-PH" sz="1200" dirty="0"/>
          </a:p>
        </p:txBody>
      </p:sp>
      <p:sp>
        <p:nvSpPr>
          <p:cNvPr id="34" name="Freeform: Shape 33">
            <a:extLst>
              <a:ext uri="{FF2B5EF4-FFF2-40B4-BE49-F238E27FC236}">
                <a16:creationId xmlns:a16="http://schemas.microsoft.com/office/drawing/2014/main" id="{EB87827D-F5DB-4BE8-AD3A-68E133290117}"/>
              </a:ext>
            </a:extLst>
          </p:cNvPr>
          <p:cNvSpPr/>
          <p:nvPr/>
        </p:nvSpPr>
        <p:spPr>
          <a:xfrm>
            <a:off x="3391774" y="2503806"/>
            <a:ext cx="121784" cy="152597"/>
          </a:xfrm>
          <a:custGeom>
            <a:avLst/>
            <a:gdLst>
              <a:gd name="connsiteX0" fmla="*/ 94323 w 144309"/>
              <a:gd name="connsiteY0" fmla="*/ 25211 h 135616"/>
              <a:gd name="connsiteX1" fmla="*/ 72589 w 144309"/>
              <a:gd name="connsiteY1" fmla="*/ 48683 h 135616"/>
              <a:gd name="connsiteX2" fmla="*/ 89542 w 144309"/>
              <a:gd name="connsiteY2" fmla="*/ 39555 h 135616"/>
              <a:gd name="connsiteX3" fmla="*/ 102147 w 144309"/>
              <a:gd name="connsiteY3" fmla="*/ 45640 h 135616"/>
              <a:gd name="connsiteX4" fmla="*/ 91715 w 144309"/>
              <a:gd name="connsiteY4" fmla="*/ 54768 h 135616"/>
              <a:gd name="connsiteX5" fmla="*/ 108232 w 144309"/>
              <a:gd name="connsiteY5" fmla="*/ 62157 h 135616"/>
              <a:gd name="connsiteX6" fmla="*/ 120403 w 144309"/>
              <a:gd name="connsiteY6" fmla="*/ 55637 h 135616"/>
              <a:gd name="connsiteX7" fmla="*/ 139093 w 144309"/>
              <a:gd name="connsiteY7" fmla="*/ 63896 h 135616"/>
              <a:gd name="connsiteX8" fmla="*/ 126923 w 144309"/>
              <a:gd name="connsiteY8" fmla="*/ 83891 h 135616"/>
              <a:gd name="connsiteX9" fmla="*/ 143440 w 144309"/>
              <a:gd name="connsiteY9" fmla="*/ 79109 h 135616"/>
              <a:gd name="connsiteX10" fmla="*/ 142136 w 144309"/>
              <a:gd name="connsiteY10" fmla="*/ 93453 h 135616"/>
              <a:gd name="connsiteX11" fmla="*/ 144309 w 144309"/>
              <a:gd name="connsiteY11" fmla="*/ 110405 h 135616"/>
              <a:gd name="connsiteX12" fmla="*/ 128662 w 144309"/>
              <a:gd name="connsiteY12" fmla="*/ 134747 h 135616"/>
              <a:gd name="connsiteX13" fmla="*/ 118229 w 144309"/>
              <a:gd name="connsiteY13" fmla="*/ 135616 h 135616"/>
              <a:gd name="connsiteX14" fmla="*/ 105624 w 144309"/>
              <a:gd name="connsiteY14" fmla="*/ 130400 h 135616"/>
              <a:gd name="connsiteX15" fmla="*/ 116491 w 144309"/>
              <a:gd name="connsiteY15" fmla="*/ 108232 h 135616"/>
              <a:gd name="connsiteX16" fmla="*/ 111275 w 144309"/>
              <a:gd name="connsiteY16" fmla="*/ 104755 h 135616"/>
              <a:gd name="connsiteX17" fmla="*/ 79544 w 144309"/>
              <a:gd name="connsiteY17" fmla="*/ 128227 h 135616"/>
              <a:gd name="connsiteX18" fmla="*/ 66504 w 144309"/>
              <a:gd name="connsiteY18" fmla="*/ 127357 h 135616"/>
              <a:gd name="connsiteX19" fmla="*/ 85629 w 144309"/>
              <a:gd name="connsiteY19" fmla="*/ 114317 h 135616"/>
              <a:gd name="connsiteX20" fmla="*/ 66504 w 144309"/>
              <a:gd name="connsiteY20" fmla="*/ 107797 h 135616"/>
              <a:gd name="connsiteX21" fmla="*/ 42597 w 144309"/>
              <a:gd name="connsiteY21" fmla="*/ 109536 h 135616"/>
              <a:gd name="connsiteX22" fmla="*/ 869 w 144309"/>
              <a:gd name="connsiteY22" fmla="*/ 108667 h 135616"/>
              <a:gd name="connsiteX23" fmla="*/ 0 w 144309"/>
              <a:gd name="connsiteY23" fmla="*/ 100843 h 135616"/>
              <a:gd name="connsiteX24" fmla="*/ 16517 w 144309"/>
              <a:gd name="connsiteY24" fmla="*/ 90845 h 135616"/>
              <a:gd name="connsiteX25" fmla="*/ 9128 w 144309"/>
              <a:gd name="connsiteY25" fmla="*/ 83891 h 135616"/>
              <a:gd name="connsiteX26" fmla="*/ 32600 w 144309"/>
              <a:gd name="connsiteY26" fmla="*/ 67373 h 135616"/>
              <a:gd name="connsiteX27" fmla="*/ 68243 w 144309"/>
              <a:gd name="connsiteY27" fmla="*/ 24341 h 135616"/>
              <a:gd name="connsiteX28" fmla="*/ 86499 w 144309"/>
              <a:gd name="connsiteY28" fmla="*/ 9128 h 135616"/>
              <a:gd name="connsiteX29" fmla="*/ 108232 w 144309"/>
              <a:gd name="connsiteY29" fmla="*/ 0 h 135616"/>
              <a:gd name="connsiteX30" fmla="*/ 117360 w 144309"/>
              <a:gd name="connsiteY30" fmla="*/ 869 h 135616"/>
              <a:gd name="connsiteX31" fmla="*/ 110840 w 144309"/>
              <a:gd name="connsiteY31" fmla="*/ 8259 h 135616"/>
              <a:gd name="connsiteX32" fmla="*/ 94323 w 144309"/>
              <a:gd name="connsiteY32" fmla="*/ 25211 h 1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4309" h="135616">
                <a:moveTo>
                  <a:pt x="94323" y="25211"/>
                </a:moveTo>
                <a:lnTo>
                  <a:pt x="72589" y="48683"/>
                </a:lnTo>
                <a:lnTo>
                  <a:pt x="89542" y="39555"/>
                </a:lnTo>
                <a:lnTo>
                  <a:pt x="102147" y="45640"/>
                </a:lnTo>
                <a:lnTo>
                  <a:pt x="91715" y="54768"/>
                </a:lnTo>
                <a:lnTo>
                  <a:pt x="108232" y="62157"/>
                </a:lnTo>
                <a:lnTo>
                  <a:pt x="120403" y="55637"/>
                </a:lnTo>
                <a:lnTo>
                  <a:pt x="139093" y="63896"/>
                </a:lnTo>
                <a:lnTo>
                  <a:pt x="126923" y="83891"/>
                </a:lnTo>
                <a:lnTo>
                  <a:pt x="143440" y="79109"/>
                </a:lnTo>
                <a:lnTo>
                  <a:pt x="142136" y="93453"/>
                </a:lnTo>
                <a:lnTo>
                  <a:pt x="144309" y="110405"/>
                </a:lnTo>
                <a:lnTo>
                  <a:pt x="128662" y="134747"/>
                </a:lnTo>
                <a:lnTo>
                  <a:pt x="118229" y="135616"/>
                </a:lnTo>
                <a:lnTo>
                  <a:pt x="105624" y="130400"/>
                </a:lnTo>
                <a:lnTo>
                  <a:pt x="116491" y="108232"/>
                </a:lnTo>
                <a:lnTo>
                  <a:pt x="111275" y="104755"/>
                </a:lnTo>
                <a:lnTo>
                  <a:pt x="79544" y="128227"/>
                </a:lnTo>
                <a:lnTo>
                  <a:pt x="66504" y="127357"/>
                </a:lnTo>
                <a:lnTo>
                  <a:pt x="85629" y="114317"/>
                </a:lnTo>
                <a:lnTo>
                  <a:pt x="66504" y="107797"/>
                </a:lnTo>
                <a:lnTo>
                  <a:pt x="42597" y="109536"/>
                </a:lnTo>
                <a:lnTo>
                  <a:pt x="869" y="108667"/>
                </a:lnTo>
                <a:lnTo>
                  <a:pt x="0" y="100843"/>
                </a:lnTo>
                <a:lnTo>
                  <a:pt x="16517" y="90845"/>
                </a:lnTo>
                <a:lnTo>
                  <a:pt x="9128" y="83891"/>
                </a:lnTo>
                <a:lnTo>
                  <a:pt x="32600" y="67373"/>
                </a:lnTo>
                <a:lnTo>
                  <a:pt x="68243" y="24341"/>
                </a:lnTo>
                <a:lnTo>
                  <a:pt x="86499" y="9128"/>
                </a:lnTo>
                <a:lnTo>
                  <a:pt x="108232" y="0"/>
                </a:lnTo>
                <a:lnTo>
                  <a:pt x="117360" y="869"/>
                </a:lnTo>
                <a:lnTo>
                  <a:pt x="110840" y="8259"/>
                </a:lnTo>
                <a:lnTo>
                  <a:pt x="94323" y="25211"/>
                </a:lnTo>
                <a:close/>
              </a:path>
            </a:pathLst>
          </a:custGeom>
          <a:solidFill>
            <a:schemeClr val="tx2"/>
          </a:solidFill>
          <a:ln w="869" cap="rnd">
            <a:noFill/>
            <a:prstDash val="solid"/>
            <a:round/>
          </a:ln>
        </p:spPr>
        <p:txBody>
          <a:bodyPr rtlCol="0" anchor="ctr"/>
          <a:lstStyle/>
          <a:p>
            <a:endParaRPr lang="en-PH" sz="1200" dirty="0"/>
          </a:p>
        </p:txBody>
      </p:sp>
      <p:sp>
        <p:nvSpPr>
          <p:cNvPr id="35" name="Freeform: Shape 34">
            <a:extLst>
              <a:ext uri="{FF2B5EF4-FFF2-40B4-BE49-F238E27FC236}">
                <a16:creationId xmlns:a16="http://schemas.microsoft.com/office/drawing/2014/main" id="{4ADABFD9-DBEE-4B67-BC76-FB258BC3C9EC}"/>
              </a:ext>
            </a:extLst>
          </p:cNvPr>
          <p:cNvSpPr/>
          <p:nvPr/>
        </p:nvSpPr>
        <p:spPr>
          <a:xfrm>
            <a:off x="2138713" y="2427507"/>
            <a:ext cx="35948" cy="59669"/>
          </a:xfrm>
          <a:custGeom>
            <a:avLst/>
            <a:gdLst>
              <a:gd name="connsiteX0" fmla="*/ 14344 w 42597"/>
              <a:gd name="connsiteY0" fmla="*/ 0 h 53029"/>
              <a:gd name="connsiteX1" fmla="*/ 20864 w 42597"/>
              <a:gd name="connsiteY1" fmla="*/ 3477 h 53029"/>
              <a:gd name="connsiteX2" fmla="*/ 42597 w 42597"/>
              <a:gd name="connsiteY2" fmla="*/ 1304 h 53029"/>
              <a:gd name="connsiteX3" fmla="*/ 11301 w 42597"/>
              <a:gd name="connsiteY3" fmla="*/ 31296 h 53029"/>
              <a:gd name="connsiteX4" fmla="*/ 12605 w 42597"/>
              <a:gd name="connsiteY4" fmla="*/ 53029 h 53029"/>
              <a:gd name="connsiteX5" fmla="*/ 4347 w 42597"/>
              <a:gd name="connsiteY5" fmla="*/ 53029 h 53029"/>
              <a:gd name="connsiteX6" fmla="*/ 1304 w 42597"/>
              <a:gd name="connsiteY6" fmla="*/ 40859 h 53029"/>
              <a:gd name="connsiteX7" fmla="*/ 3477 w 42597"/>
              <a:gd name="connsiteY7" fmla="*/ 28253 h 53029"/>
              <a:gd name="connsiteX8" fmla="*/ 0 w 42597"/>
              <a:gd name="connsiteY8" fmla="*/ 19995 h 53029"/>
              <a:gd name="connsiteX9" fmla="*/ 5651 w 42597"/>
              <a:gd name="connsiteY9" fmla="*/ 8259 h 53029"/>
              <a:gd name="connsiteX10" fmla="*/ 14344 w 42597"/>
              <a:gd name="connsiteY10" fmla="*/ 0 h 5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97" h="53029">
                <a:moveTo>
                  <a:pt x="14344" y="0"/>
                </a:moveTo>
                <a:lnTo>
                  <a:pt x="20864" y="3477"/>
                </a:lnTo>
                <a:lnTo>
                  <a:pt x="42597" y="1304"/>
                </a:lnTo>
                <a:lnTo>
                  <a:pt x="11301" y="31296"/>
                </a:lnTo>
                <a:lnTo>
                  <a:pt x="12605" y="53029"/>
                </a:lnTo>
                <a:lnTo>
                  <a:pt x="4347" y="53029"/>
                </a:lnTo>
                <a:lnTo>
                  <a:pt x="1304" y="40859"/>
                </a:lnTo>
                <a:lnTo>
                  <a:pt x="3477" y="28253"/>
                </a:lnTo>
                <a:lnTo>
                  <a:pt x="0" y="19995"/>
                </a:lnTo>
                <a:lnTo>
                  <a:pt x="5651" y="8259"/>
                </a:lnTo>
                <a:lnTo>
                  <a:pt x="14344" y="0"/>
                </a:lnTo>
                <a:close/>
              </a:path>
            </a:pathLst>
          </a:custGeom>
          <a:solidFill>
            <a:schemeClr val="tx2"/>
          </a:solidFill>
          <a:ln w="869" cap="rnd">
            <a:noFill/>
            <a:prstDash val="solid"/>
            <a:round/>
          </a:ln>
        </p:spPr>
        <p:txBody>
          <a:bodyPr rtlCol="0" anchor="ctr"/>
          <a:lstStyle/>
          <a:p>
            <a:endParaRPr lang="en-PH" sz="1200" dirty="0"/>
          </a:p>
        </p:txBody>
      </p:sp>
      <p:sp>
        <p:nvSpPr>
          <p:cNvPr id="36" name="Freeform: Shape 35">
            <a:extLst>
              <a:ext uri="{FF2B5EF4-FFF2-40B4-BE49-F238E27FC236}">
                <a16:creationId xmlns:a16="http://schemas.microsoft.com/office/drawing/2014/main" id="{70D232E6-F5FF-4A84-96A5-E4684042D807}"/>
              </a:ext>
            </a:extLst>
          </p:cNvPr>
          <p:cNvSpPr/>
          <p:nvPr/>
        </p:nvSpPr>
        <p:spPr>
          <a:xfrm>
            <a:off x="3170581" y="2188829"/>
            <a:ext cx="19808" cy="21031"/>
          </a:xfrm>
          <a:custGeom>
            <a:avLst/>
            <a:gdLst>
              <a:gd name="connsiteX0" fmla="*/ 23472 w 23472"/>
              <a:gd name="connsiteY0" fmla="*/ 5651 h 18690"/>
              <a:gd name="connsiteX1" fmla="*/ 7824 w 23472"/>
              <a:gd name="connsiteY1" fmla="*/ 18691 h 18690"/>
              <a:gd name="connsiteX2" fmla="*/ 435 w 23472"/>
              <a:gd name="connsiteY2" fmla="*/ 16517 h 18690"/>
              <a:gd name="connsiteX3" fmla="*/ 0 w 23472"/>
              <a:gd name="connsiteY3" fmla="*/ 9128 h 18690"/>
              <a:gd name="connsiteX4" fmla="*/ 1739 w 23472"/>
              <a:gd name="connsiteY4" fmla="*/ 7389 h 18690"/>
              <a:gd name="connsiteX5" fmla="*/ 13909 w 23472"/>
              <a:gd name="connsiteY5" fmla="*/ 0 h 18690"/>
              <a:gd name="connsiteX6" fmla="*/ 21299 w 23472"/>
              <a:gd name="connsiteY6" fmla="*/ 435 h 18690"/>
              <a:gd name="connsiteX7" fmla="*/ 23472 w 23472"/>
              <a:gd name="connsiteY7" fmla="*/ 5651 h 1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72" h="18690">
                <a:moveTo>
                  <a:pt x="23472" y="5651"/>
                </a:moveTo>
                <a:lnTo>
                  <a:pt x="7824" y="18691"/>
                </a:lnTo>
                <a:lnTo>
                  <a:pt x="435" y="16517"/>
                </a:lnTo>
                <a:lnTo>
                  <a:pt x="0" y="9128"/>
                </a:lnTo>
                <a:lnTo>
                  <a:pt x="1739" y="7389"/>
                </a:lnTo>
                <a:lnTo>
                  <a:pt x="13909" y="0"/>
                </a:lnTo>
                <a:lnTo>
                  <a:pt x="21299" y="435"/>
                </a:lnTo>
                <a:lnTo>
                  <a:pt x="23472" y="5651"/>
                </a:lnTo>
                <a:close/>
              </a:path>
            </a:pathLst>
          </a:custGeom>
          <a:solidFill>
            <a:schemeClr val="tx2"/>
          </a:solidFill>
          <a:ln w="869" cap="rnd">
            <a:noFill/>
            <a:prstDash val="solid"/>
            <a:round/>
          </a:ln>
        </p:spPr>
        <p:txBody>
          <a:bodyPr rtlCol="0" anchor="ctr"/>
          <a:lstStyle/>
          <a:p>
            <a:endParaRPr lang="en-PH" sz="1200" dirty="0"/>
          </a:p>
        </p:txBody>
      </p:sp>
      <p:sp>
        <p:nvSpPr>
          <p:cNvPr id="37" name="Freeform: Shape 36">
            <a:extLst>
              <a:ext uri="{FF2B5EF4-FFF2-40B4-BE49-F238E27FC236}">
                <a16:creationId xmlns:a16="http://schemas.microsoft.com/office/drawing/2014/main" id="{CF0DDC10-25E4-4035-BC21-72B8ACFC849F}"/>
              </a:ext>
            </a:extLst>
          </p:cNvPr>
          <p:cNvSpPr/>
          <p:nvPr/>
        </p:nvSpPr>
        <p:spPr>
          <a:xfrm>
            <a:off x="3117392" y="2173666"/>
            <a:ext cx="40350" cy="21520"/>
          </a:xfrm>
          <a:custGeom>
            <a:avLst/>
            <a:gdLst>
              <a:gd name="connsiteX0" fmla="*/ 44336 w 47813"/>
              <a:gd name="connsiteY0" fmla="*/ 5216 h 19125"/>
              <a:gd name="connsiteX1" fmla="*/ 13040 w 47813"/>
              <a:gd name="connsiteY1" fmla="*/ 19125 h 19125"/>
              <a:gd name="connsiteX2" fmla="*/ 0 w 47813"/>
              <a:gd name="connsiteY2" fmla="*/ 18256 h 19125"/>
              <a:gd name="connsiteX3" fmla="*/ 0 w 47813"/>
              <a:gd name="connsiteY3" fmla="*/ 11736 h 19125"/>
              <a:gd name="connsiteX4" fmla="*/ 21733 w 47813"/>
              <a:gd name="connsiteY4" fmla="*/ 0 h 19125"/>
              <a:gd name="connsiteX5" fmla="*/ 47813 w 47813"/>
              <a:gd name="connsiteY5" fmla="*/ 435 h 19125"/>
              <a:gd name="connsiteX6" fmla="*/ 44336 w 47813"/>
              <a:gd name="connsiteY6" fmla="*/ 5216 h 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13" h="19125">
                <a:moveTo>
                  <a:pt x="44336" y="5216"/>
                </a:moveTo>
                <a:lnTo>
                  <a:pt x="13040" y="19125"/>
                </a:lnTo>
                <a:lnTo>
                  <a:pt x="0" y="18256"/>
                </a:lnTo>
                <a:lnTo>
                  <a:pt x="0" y="11736"/>
                </a:lnTo>
                <a:lnTo>
                  <a:pt x="21733" y="0"/>
                </a:lnTo>
                <a:lnTo>
                  <a:pt x="47813" y="435"/>
                </a:lnTo>
                <a:lnTo>
                  <a:pt x="44336" y="5216"/>
                </a:lnTo>
                <a:close/>
              </a:path>
            </a:pathLst>
          </a:custGeom>
          <a:solidFill>
            <a:schemeClr val="tx2"/>
          </a:solidFill>
          <a:ln w="869" cap="rnd">
            <a:noFill/>
            <a:prstDash val="solid"/>
            <a:round/>
          </a:ln>
        </p:spPr>
        <p:txBody>
          <a:bodyPr rtlCol="0" anchor="ctr"/>
          <a:lstStyle/>
          <a:p>
            <a:endParaRPr lang="en-PH" sz="1200" dirty="0"/>
          </a:p>
        </p:txBody>
      </p:sp>
      <p:sp>
        <p:nvSpPr>
          <p:cNvPr id="38" name="Freeform: Shape 37">
            <a:extLst>
              <a:ext uri="{FF2B5EF4-FFF2-40B4-BE49-F238E27FC236}">
                <a16:creationId xmlns:a16="http://schemas.microsoft.com/office/drawing/2014/main" id="{3D308731-4A25-4798-BE84-181DD2AE2720}"/>
              </a:ext>
            </a:extLst>
          </p:cNvPr>
          <p:cNvSpPr/>
          <p:nvPr/>
        </p:nvSpPr>
        <p:spPr>
          <a:xfrm>
            <a:off x="3080343" y="2095413"/>
            <a:ext cx="116648" cy="74342"/>
          </a:xfrm>
          <a:custGeom>
            <a:avLst/>
            <a:gdLst>
              <a:gd name="connsiteX0" fmla="*/ 74762 w 138223"/>
              <a:gd name="connsiteY0" fmla="*/ 1739 h 66069"/>
              <a:gd name="connsiteX1" fmla="*/ 70851 w 138223"/>
              <a:gd name="connsiteY1" fmla="*/ 12605 h 66069"/>
              <a:gd name="connsiteX2" fmla="*/ 82587 w 138223"/>
              <a:gd name="connsiteY2" fmla="*/ 8693 h 66069"/>
              <a:gd name="connsiteX3" fmla="*/ 89107 w 138223"/>
              <a:gd name="connsiteY3" fmla="*/ 15213 h 66069"/>
              <a:gd name="connsiteX4" fmla="*/ 104320 w 138223"/>
              <a:gd name="connsiteY4" fmla="*/ 23907 h 66069"/>
              <a:gd name="connsiteX5" fmla="*/ 120837 w 138223"/>
              <a:gd name="connsiteY5" fmla="*/ 31296 h 66069"/>
              <a:gd name="connsiteX6" fmla="*/ 114752 w 138223"/>
              <a:gd name="connsiteY6" fmla="*/ 43032 h 66069"/>
              <a:gd name="connsiteX7" fmla="*/ 129965 w 138223"/>
              <a:gd name="connsiteY7" fmla="*/ 41293 h 66069"/>
              <a:gd name="connsiteX8" fmla="*/ 138224 w 138223"/>
              <a:gd name="connsiteY8" fmla="*/ 49552 h 66069"/>
              <a:gd name="connsiteX9" fmla="*/ 116491 w 138223"/>
              <a:gd name="connsiteY9" fmla="*/ 57376 h 66069"/>
              <a:gd name="connsiteX10" fmla="*/ 90845 w 138223"/>
              <a:gd name="connsiteY10" fmla="*/ 51291 h 66069"/>
              <a:gd name="connsiteX11" fmla="*/ 87368 w 138223"/>
              <a:gd name="connsiteY11" fmla="*/ 39989 h 66069"/>
              <a:gd name="connsiteX12" fmla="*/ 59984 w 138223"/>
              <a:gd name="connsiteY12" fmla="*/ 53464 h 66069"/>
              <a:gd name="connsiteX13" fmla="*/ 24341 w 138223"/>
              <a:gd name="connsiteY13" fmla="*/ 66069 h 66069"/>
              <a:gd name="connsiteX14" fmla="*/ 27384 w 138223"/>
              <a:gd name="connsiteY14" fmla="*/ 51725 h 66069"/>
              <a:gd name="connsiteX15" fmla="*/ 0 w 138223"/>
              <a:gd name="connsiteY15" fmla="*/ 53899 h 66069"/>
              <a:gd name="connsiteX16" fmla="*/ 24776 w 138223"/>
              <a:gd name="connsiteY16" fmla="*/ 41728 h 66069"/>
              <a:gd name="connsiteX17" fmla="*/ 40424 w 138223"/>
              <a:gd name="connsiteY17" fmla="*/ 22168 h 66069"/>
              <a:gd name="connsiteX18" fmla="*/ 62592 w 138223"/>
              <a:gd name="connsiteY18" fmla="*/ 0 h 66069"/>
              <a:gd name="connsiteX19" fmla="*/ 74762 w 138223"/>
              <a:gd name="connsiteY19" fmla="*/ 1739 h 6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223" h="66069">
                <a:moveTo>
                  <a:pt x="74762" y="1739"/>
                </a:moveTo>
                <a:lnTo>
                  <a:pt x="70851" y="12605"/>
                </a:lnTo>
                <a:lnTo>
                  <a:pt x="82587" y="8693"/>
                </a:lnTo>
                <a:lnTo>
                  <a:pt x="89107" y="15213"/>
                </a:lnTo>
                <a:lnTo>
                  <a:pt x="104320" y="23907"/>
                </a:lnTo>
                <a:lnTo>
                  <a:pt x="120837" y="31296"/>
                </a:lnTo>
                <a:lnTo>
                  <a:pt x="114752" y="43032"/>
                </a:lnTo>
                <a:lnTo>
                  <a:pt x="129965" y="41293"/>
                </a:lnTo>
                <a:lnTo>
                  <a:pt x="138224" y="49552"/>
                </a:lnTo>
                <a:lnTo>
                  <a:pt x="116491" y="57376"/>
                </a:lnTo>
                <a:lnTo>
                  <a:pt x="90845" y="51291"/>
                </a:lnTo>
                <a:lnTo>
                  <a:pt x="87368" y="39989"/>
                </a:lnTo>
                <a:lnTo>
                  <a:pt x="59984" y="53464"/>
                </a:lnTo>
                <a:lnTo>
                  <a:pt x="24341" y="66069"/>
                </a:lnTo>
                <a:lnTo>
                  <a:pt x="27384" y="51725"/>
                </a:lnTo>
                <a:lnTo>
                  <a:pt x="0" y="53899"/>
                </a:lnTo>
                <a:lnTo>
                  <a:pt x="24776" y="41728"/>
                </a:lnTo>
                <a:lnTo>
                  <a:pt x="40424" y="22168"/>
                </a:lnTo>
                <a:lnTo>
                  <a:pt x="62592" y="0"/>
                </a:lnTo>
                <a:lnTo>
                  <a:pt x="74762" y="1739"/>
                </a:lnTo>
                <a:close/>
              </a:path>
            </a:pathLst>
          </a:custGeom>
          <a:solidFill>
            <a:schemeClr val="tx2"/>
          </a:solidFill>
          <a:ln w="869" cap="rnd">
            <a:noFill/>
            <a:prstDash val="solid"/>
            <a:round/>
          </a:ln>
        </p:spPr>
        <p:txBody>
          <a:bodyPr rtlCol="0" anchor="ctr"/>
          <a:lstStyle/>
          <a:p>
            <a:endParaRPr lang="en-PH" sz="1200" dirty="0"/>
          </a:p>
        </p:txBody>
      </p:sp>
      <p:sp>
        <p:nvSpPr>
          <p:cNvPr id="39" name="Freeform: Shape 38">
            <a:extLst>
              <a:ext uri="{FF2B5EF4-FFF2-40B4-BE49-F238E27FC236}">
                <a16:creationId xmlns:a16="http://schemas.microsoft.com/office/drawing/2014/main" id="{DF324A59-5841-4B1C-9B07-2139A7552CAA}"/>
              </a:ext>
            </a:extLst>
          </p:cNvPr>
          <p:cNvSpPr/>
          <p:nvPr/>
        </p:nvSpPr>
        <p:spPr>
          <a:xfrm>
            <a:off x="3290164" y="2026450"/>
            <a:ext cx="40718" cy="31791"/>
          </a:xfrm>
          <a:custGeom>
            <a:avLst/>
            <a:gdLst>
              <a:gd name="connsiteX0" fmla="*/ 21299 w 48248"/>
              <a:gd name="connsiteY0" fmla="*/ 26949 h 28253"/>
              <a:gd name="connsiteX1" fmla="*/ 0 w 48248"/>
              <a:gd name="connsiteY1" fmla="*/ 28253 h 28253"/>
              <a:gd name="connsiteX2" fmla="*/ 3043 w 48248"/>
              <a:gd name="connsiteY2" fmla="*/ 16517 h 28253"/>
              <a:gd name="connsiteX3" fmla="*/ 19560 w 48248"/>
              <a:gd name="connsiteY3" fmla="*/ 3043 h 28253"/>
              <a:gd name="connsiteX4" fmla="*/ 38251 w 48248"/>
              <a:gd name="connsiteY4" fmla="*/ 0 h 28253"/>
              <a:gd name="connsiteX5" fmla="*/ 48248 w 48248"/>
              <a:gd name="connsiteY5" fmla="*/ 6520 h 28253"/>
              <a:gd name="connsiteX6" fmla="*/ 41728 w 48248"/>
              <a:gd name="connsiteY6" fmla="*/ 16517 h 28253"/>
              <a:gd name="connsiteX7" fmla="*/ 37816 w 48248"/>
              <a:gd name="connsiteY7" fmla="*/ 19995 h 28253"/>
              <a:gd name="connsiteX8" fmla="*/ 21299 w 48248"/>
              <a:gd name="connsiteY8" fmla="*/ 26949 h 28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48" h="28253">
                <a:moveTo>
                  <a:pt x="21299" y="26949"/>
                </a:moveTo>
                <a:lnTo>
                  <a:pt x="0" y="28253"/>
                </a:lnTo>
                <a:lnTo>
                  <a:pt x="3043" y="16517"/>
                </a:lnTo>
                <a:lnTo>
                  <a:pt x="19560" y="3043"/>
                </a:lnTo>
                <a:lnTo>
                  <a:pt x="38251" y="0"/>
                </a:lnTo>
                <a:lnTo>
                  <a:pt x="48248" y="6520"/>
                </a:lnTo>
                <a:lnTo>
                  <a:pt x="41728" y="16517"/>
                </a:lnTo>
                <a:lnTo>
                  <a:pt x="37816" y="19995"/>
                </a:lnTo>
                <a:lnTo>
                  <a:pt x="21299" y="26949"/>
                </a:lnTo>
                <a:close/>
              </a:path>
            </a:pathLst>
          </a:custGeom>
          <a:solidFill>
            <a:schemeClr val="tx2"/>
          </a:solidFill>
          <a:ln w="869" cap="rnd">
            <a:noFill/>
            <a:prstDash val="solid"/>
            <a:round/>
          </a:ln>
        </p:spPr>
        <p:txBody>
          <a:bodyPr rtlCol="0" anchor="ctr"/>
          <a:lstStyle/>
          <a:p>
            <a:endParaRPr lang="en-PH" sz="1200" dirty="0"/>
          </a:p>
        </p:txBody>
      </p:sp>
      <p:sp>
        <p:nvSpPr>
          <p:cNvPr id="40" name="Freeform: Shape 39">
            <a:extLst>
              <a:ext uri="{FF2B5EF4-FFF2-40B4-BE49-F238E27FC236}">
                <a16:creationId xmlns:a16="http://schemas.microsoft.com/office/drawing/2014/main" id="{BA4ECB4A-7975-4BE8-B0A8-45A06F706A29}"/>
              </a:ext>
            </a:extLst>
          </p:cNvPr>
          <p:cNvSpPr/>
          <p:nvPr/>
        </p:nvSpPr>
        <p:spPr>
          <a:xfrm>
            <a:off x="2977633" y="1977051"/>
            <a:ext cx="57224" cy="36682"/>
          </a:xfrm>
          <a:custGeom>
            <a:avLst/>
            <a:gdLst>
              <a:gd name="connsiteX0" fmla="*/ 67808 w 67807"/>
              <a:gd name="connsiteY0" fmla="*/ 24341 h 32600"/>
              <a:gd name="connsiteX1" fmla="*/ 49987 w 67807"/>
              <a:gd name="connsiteY1" fmla="*/ 32600 h 32600"/>
              <a:gd name="connsiteX2" fmla="*/ 31731 w 67807"/>
              <a:gd name="connsiteY2" fmla="*/ 25645 h 32600"/>
              <a:gd name="connsiteX3" fmla="*/ 14779 w 67807"/>
              <a:gd name="connsiteY3" fmla="*/ 27819 h 32600"/>
              <a:gd name="connsiteX4" fmla="*/ 0 w 67807"/>
              <a:gd name="connsiteY4" fmla="*/ 17387 h 32600"/>
              <a:gd name="connsiteX5" fmla="*/ 21733 w 67807"/>
              <a:gd name="connsiteY5" fmla="*/ 9997 h 32600"/>
              <a:gd name="connsiteX6" fmla="*/ 43032 w 67807"/>
              <a:gd name="connsiteY6" fmla="*/ 0 h 32600"/>
              <a:gd name="connsiteX7" fmla="*/ 56072 w 67807"/>
              <a:gd name="connsiteY7" fmla="*/ 6520 h 32600"/>
              <a:gd name="connsiteX8" fmla="*/ 63027 w 67807"/>
              <a:gd name="connsiteY8" fmla="*/ 10867 h 32600"/>
              <a:gd name="connsiteX9" fmla="*/ 64765 w 67807"/>
              <a:gd name="connsiteY9" fmla="*/ 15213 h 32600"/>
              <a:gd name="connsiteX10" fmla="*/ 67808 w 67807"/>
              <a:gd name="connsiteY10" fmla="*/ 24341 h 3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07" h="32600">
                <a:moveTo>
                  <a:pt x="67808" y="24341"/>
                </a:moveTo>
                <a:lnTo>
                  <a:pt x="49987" y="32600"/>
                </a:lnTo>
                <a:lnTo>
                  <a:pt x="31731" y="25645"/>
                </a:lnTo>
                <a:lnTo>
                  <a:pt x="14779" y="27819"/>
                </a:lnTo>
                <a:lnTo>
                  <a:pt x="0" y="17387"/>
                </a:lnTo>
                <a:lnTo>
                  <a:pt x="21733" y="9997"/>
                </a:lnTo>
                <a:lnTo>
                  <a:pt x="43032" y="0"/>
                </a:lnTo>
                <a:lnTo>
                  <a:pt x="56072" y="6520"/>
                </a:lnTo>
                <a:lnTo>
                  <a:pt x="63027" y="10867"/>
                </a:lnTo>
                <a:lnTo>
                  <a:pt x="64765" y="15213"/>
                </a:lnTo>
                <a:lnTo>
                  <a:pt x="67808" y="24341"/>
                </a:lnTo>
                <a:close/>
              </a:path>
            </a:pathLst>
          </a:custGeom>
          <a:solidFill>
            <a:schemeClr val="tx2"/>
          </a:solidFill>
          <a:ln w="869" cap="rnd">
            <a:noFill/>
            <a:prstDash val="solid"/>
            <a:round/>
          </a:ln>
        </p:spPr>
        <p:txBody>
          <a:bodyPr rtlCol="0" anchor="ctr"/>
          <a:lstStyle/>
          <a:p>
            <a:endParaRPr lang="en-PH" sz="1200" dirty="0"/>
          </a:p>
        </p:txBody>
      </p:sp>
      <p:sp>
        <p:nvSpPr>
          <p:cNvPr id="41" name="Freeform: Shape 40">
            <a:extLst>
              <a:ext uri="{FF2B5EF4-FFF2-40B4-BE49-F238E27FC236}">
                <a16:creationId xmlns:a16="http://schemas.microsoft.com/office/drawing/2014/main" id="{042BB5F0-8F42-4AA8-8724-DF3D7713E9A6}"/>
              </a:ext>
            </a:extLst>
          </p:cNvPr>
          <p:cNvSpPr/>
          <p:nvPr/>
        </p:nvSpPr>
        <p:spPr>
          <a:xfrm>
            <a:off x="2144583" y="1931076"/>
            <a:ext cx="1352836" cy="867653"/>
          </a:xfrm>
          <a:custGeom>
            <a:avLst/>
            <a:gdLst>
              <a:gd name="connsiteX0" fmla="*/ 1285310 w 1603051"/>
              <a:gd name="connsiteY0" fmla="*/ 685035 h 771099"/>
              <a:gd name="connsiteX1" fmla="*/ 1275747 w 1603051"/>
              <a:gd name="connsiteY1" fmla="*/ 669387 h 771099"/>
              <a:gd name="connsiteX2" fmla="*/ 1288353 w 1603051"/>
              <a:gd name="connsiteY2" fmla="*/ 632440 h 771099"/>
              <a:gd name="connsiteX3" fmla="*/ 1281398 w 1603051"/>
              <a:gd name="connsiteY3" fmla="*/ 624616 h 771099"/>
              <a:gd name="connsiteX4" fmla="*/ 1265315 w 1603051"/>
              <a:gd name="connsiteY4" fmla="*/ 628963 h 771099"/>
              <a:gd name="connsiteX5" fmla="*/ 1260534 w 1603051"/>
              <a:gd name="connsiteY5" fmla="*/ 622008 h 771099"/>
              <a:gd name="connsiteX6" fmla="*/ 1236627 w 1603051"/>
              <a:gd name="connsiteY6" fmla="*/ 642438 h 771099"/>
              <a:gd name="connsiteX7" fmla="*/ 1222718 w 1603051"/>
              <a:gd name="connsiteY7" fmla="*/ 663736 h 771099"/>
              <a:gd name="connsiteX8" fmla="*/ 1210547 w 1603051"/>
              <a:gd name="connsiteY8" fmla="*/ 676342 h 771099"/>
              <a:gd name="connsiteX9" fmla="*/ 1199680 w 1603051"/>
              <a:gd name="connsiteY9" fmla="*/ 680688 h 771099"/>
              <a:gd name="connsiteX10" fmla="*/ 1192291 w 1603051"/>
              <a:gd name="connsiteY10" fmla="*/ 681992 h 771099"/>
              <a:gd name="connsiteX11" fmla="*/ 1187510 w 1603051"/>
              <a:gd name="connsiteY11" fmla="*/ 688512 h 771099"/>
              <a:gd name="connsiteX12" fmla="*/ 1147086 w 1603051"/>
              <a:gd name="connsiteY12" fmla="*/ 688512 h 771099"/>
              <a:gd name="connsiteX13" fmla="*/ 1113182 w 1603051"/>
              <a:gd name="connsiteY13" fmla="*/ 688947 h 771099"/>
              <a:gd name="connsiteX14" fmla="*/ 1101446 w 1603051"/>
              <a:gd name="connsiteY14" fmla="*/ 693728 h 771099"/>
              <a:gd name="connsiteX15" fmla="*/ 1071889 w 1603051"/>
              <a:gd name="connsiteY15" fmla="*/ 712854 h 771099"/>
              <a:gd name="connsiteX16" fmla="*/ 1071889 w 1603051"/>
              <a:gd name="connsiteY16" fmla="*/ 712419 h 771099"/>
              <a:gd name="connsiteX17" fmla="*/ 1067976 w 1603051"/>
              <a:gd name="connsiteY17" fmla="*/ 710680 h 771099"/>
              <a:gd name="connsiteX18" fmla="*/ 1059283 w 1603051"/>
              <a:gd name="connsiteY18" fmla="*/ 714592 h 771099"/>
              <a:gd name="connsiteX19" fmla="*/ 1051024 w 1603051"/>
              <a:gd name="connsiteY19" fmla="*/ 720243 h 771099"/>
              <a:gd name="connsiteX20" fmla="*/ 1043200 w 1603051"/>
              <a:gd name="connsiteY20" fmla="*/ 715462 h 771099"/>
              <a:gd name="connsiteX21" fmla="*/ 1022771 w 1603051"/>
              <a:gd name="connsiteY21" fmla="*/ 718939 h 771099"/>
              <a:gd name="connsiteX22" fmla="*/ 1005819 w 1603051"/>
              <a:gd name="connsiteY22" fmla="*/ 722851 h 771099"/>
              <a:gd name="connsiteX23" fmla="*/ 997560 w 1603051"/>
              <a:gd name="connsiteY23" fmla="*/ 726328 h 771099"/>
              <a:gd name="connsiteX24" fmla="*/ 987563 w 1603051"/>
              <a:gd name="connsiteY24" fmla="*/ 735456 h 771099"/>
              <a:gd name="connsiteX25" fmla="*/ 995387 w 1603051"/>
              <a:gd name="connsiteY25" fmla="*/ 738499 h 771099"/>
              <a:gd name="connsiteX26" fmla="*/ 1002776 w 1603051"/>
              <a:gd name="connsiteY26" fmla="*/ 736760 h 771099"/>
              <a:gd name="connsiteX27" fmla="*/ 1004080 w 1603051"/>
              <a:gd name="connsiteY27" fmla="*/ 736760 h 771099"/>
              <a:gd name="connsiteX28" fmla="*/ 1002776 w 1603051"/>
              <a:gd name="connsiteY28" fmla="*/ 745019 h 771099"/>
              <a:gd name="connsiteX29" fmla="*/ 981912 w 1603051"/>
              <a:gd name="connsiteY29" fmla="*/ 748062 h 771099"/>
              <a:gd name="connsiteX30" fmla="*/ 969742 w 1603051"/>
              <a:gd name="connsiteY30" fmla="*/ 751539 h 771099"/>
              <a:gd name="connsiteX31" fmla="*/ 962352 w 1603051"/>
              <a:gd name="connsiteY31" fmla="*/ 755886 h 771099"/>
              <a:gd name="connsiteX32" fmla="*/ 951051 w 1603051"/>
              <a:gd name="connsiteY32" fmla="*/ 753278 h 771099"/>
              <a:gd name="connsiteX33" fmla="*/ 944096 w 1603051"/>
              <a:gd name="connsiteY33" fmla="*/ 754582 h 771099"/>
              <a:gd name="connsiteX34" fmla="*/ 931491 w 1603051"/>
              <a:gd name="connsiteY34" fmla="*/ 762406 h 771099"/>
              <a:gd name="connsiteX35" fmla="*/ 911496 w 1603051"/>
              <a:gd name="connsiteY35" fmla="*/ 771099 h 771099"/>
              <a:gd name="connsiteX36" fmla="*/ 899760 w 1603051"/>
              <a:gd name="connsiteY36" fmla="*/ 769360 h 771099"/>
              <a:gd name="connsiteX37" fmla="*/ 908454 w 1603051"/>
              <a:gd name="connsiteY37" fmla="*/ 759798 h 771099"/>
              <a:gd name="connsiteX38" fmla="*/ 924536 w 1603051"/>
              <a:gd name="connsiteY38" fmla="*/ 744584 h 771099"/>
              <a:gd name="connsiteX39" fmla="*/ 942358 w 1603051"/>
              <a:gd name="connsiteY39" fmla="*/ 735456 h 771099"/>
              <a:gd name="connsiteX40" fmla="*/ 947139 w 1603051"/>
              <a:gd name="connsiteY40" fmla="*/ 727632 h 771099"/>
              <a:gd name="connsiteX41" fmla="*/ 951051 w 1603051"/>
              <a:gd name="connsiteY41" fmla="*/ 714592 h 771099"/>
              <a:gd name="connsiteX42" fmla="*/ 967568 w 1603051"/>
              <a:gd name="connsiteY42" fmla="*/ 699379 h 771099"/>
              <a:gd name="connsiteX43" fmla="*/ 971480 w 1603051"/>
              <a:gd name="connsiteY43" fmla="*/ 681992 h 771099"/>
              <a:gd name="connsiteX44" fmla="*/ 976262 w 1603051"/>
              <a:gd name="connsiteY44" fmla="*/ 698944 h 771099"/>
              <a:gd name="connsiteX45" fmla="*/ 992779 w 1603051"/>
              <a:gd name="connsiteY45" fmla="*/ 702856 h 771099"/>
              <a:gd name="connsiteX46" fmla="*/ 1003211 w 1603051"/>
              <a:gd name="connsiteY46" fmla="*/ 693728 h 771099"/>
              <a:gd name="connsiteX47" fmla="*/ 997126 w 1603051"/>
              <a:gd name="connsiteY47" fmla="*/ 672864 h 771099"/>
              <a:gd name="connsiteX48" fmla="*/ 993214 w 1603051"/>
              <a:gd name="connsiteY48" fmla="*/ 664171 h 771099"/>
              <a:gd name="connsiteX49" fmla="*/ 975827 w 1603051"/>
              <a:gd name="connsiteY49" fmla="*/ 658955 h 771099"/>
              <a:gd name="connsiteX50" fmla="*/ 959310 w 1603051"/>
              <a:gd name="connsiteY50" fmla="*/ 655912 h 771099"/>
              <a:gd name="connsiteX51" fmla="*/ 942358 w 1603051"/>
              <a:gd name="connsiteY51" fmla="*/ 655912 h 771099"/>
              <a:gd name="connsiteX52" fmla="*/ 927579 w 1603051"/>
              <a:gd name="connsiteY52" fmla="*/ 652435 h 771099"/>
              <a:gd name="connsiteX53" fmla="*/ 925840 w 1603051"/>
              <a:gd name="connsiteY53" fmla="*/ 646350 h 771099"/>
              <a:gd name="connsiteX54" fmla="*/ 919755 w 1603051"/>
              <a:gd name="connsiteY54" fmla="*/ 650262 h 771099"/>
              <a:gd name="connsiteX55" fmla="*/ 914539 w 1603051"/>
              <a:gd name="connsiteY55" fmla="*/ 649392 h 771099"/>
              <a:gd name="connsiteX56" fmla="*/ 922798 w 1603051"/>
              <a:gd name="connsiteY56" fmla="*/ 640264 h 771099"/>
              <a:gd name="connsiteX57" fmla="*/ 914974 w 1603051"/>
              <a:gd name="connsiteY57" fmla="*/ 636787 h 771099"/>
              <a:gd name="connsiteX58" fmla="*/ 923232 w 1603051"/>
              <a:gd name="connsiteY58" fmla="*/ 626355 h 771099"/>
              <a:gd name="connsiteX59" fmla="*/ 918016 w 1603051"/>
              <a:gd name="connsiteY59" fmla="*/ 618531 h 771099"/>
              <a:gd name="connsiteX60" fmla="*/ 925406 w 1603051"/>
              <a:gd name="connsiteY60" fmla="*/ 610707 h 771099"/>
              <a:gd name="connsiteX61" fmla="*/ 902803 w 1603051"/>
              <a:gd name="connsiteY61" fmla="*/ 606795 h 771099"/>
              <a:gd name="connsiteX62" fmla="*/ 902368 w 1603051"/>
              <a:gd name="connsiteY62" fmla="*/ 591147 h 771099"/>
              <a:gd name="connsiteX63" fmla="*/ 898891 w 1603051"/>
              <a:gd name="connsiteY63" fmla="*/ 587670 h 771099"/>
              <a:gd name="connsiteX64" fmla="*/ 884547 w 1603051"/>
              <a:gd name="connsiteY64" fmla="*/ 586800 h 771099"/>
              <a:gd name="connsiteX65" fmla="*/ 866726 w 1603051"/>
              <a:gd name="connsiteY65" fmla="*/ 581584 h 771099"/>
              <a:gd name="connsiteX66" fmla="*/ 860206 w 1603051"/>
              <a:gd name="connsiteY66" fmla="*/ 585062 h 771099"/>
              <a:gd name="connsiteX67" fmla="*/ 852382 w 1603051"/>
              <a:gd name="connsiteY67" fmla="*/ 591582 h 771099"/>
              <a:gd name="connsiteX68" fmla="*/ 838038 w 1603051"/>
              <a:gd name="connsiteY68" fmla="*/ 595928 h 771099"/>
              <a:gd name="connsiteX69" fmla="*/ 824563 w 1603051"/>
              <a:gd name="connsiteY69" fmla="*/ 606795 h 771099"/>
              <a:gd name="connsiteX70" fmla="*/ 801091 w 1603051"/>
              <a:gd name="connsiteY70" fmla="*/ 599406 h 771099"/>
              <a:gd name="connsiteX71" fmla="*/ 781966 w 1603051"/>
              <a:gd name="connsiteY71" fmla="*/ 602883 h 771099"/>
              <a:gd name="connsiteX72" fmla="*/ 765014 w 1603051"/>
              <a:gd name="connsiteY72" fmla="*/ 594624 h 771099"/>
              <a:gd name="connsiteX73" fmla="*/ 745019 w 1603051"/>
              <a:gd name="connsiteY73" fmla="*/ 590278 h 771099"/>
              <a:gd name="connsiteX74" fmla="*/ 730675 w 1603051"/>
              <a:gd name="connsiteY74" fmla="*/ 588539 h 771099"/>
              <a:gd name="connsiteX75" fmla="*/ 726328 w 1603051"/>
              <a:gd name="connsiteY75" fmla="*/ 584192 h 771099"/>
              <a:gd name="connsiteX76" fmla="*/ 730240 w 1603051"/>
              <a:gd name="connsiteY76" fmla="*/ 569414 h 771099"/>
              <a:gd name="connsiteX77" fmla="*/ 722851 w 1603051"/>
              <a:gd name="connsiteY77" fmla="*/ 569414 h 771099"/>
              <a:gd name="connsiteX78" fmla="*/ 717200 w 1603051"/>
              <a:gd name="connsiteY78" fmla="*/ 579846 h 771099"/>
              <a:gd name="connsiteX79" fmla="*/ 672864 w 1603051"/>
              <a:gd name="connsiteY79" fmla="*/ 579846 h 771099"/>
              <a:gd name="connsiteX80" fmla="*/ 598971 w 1603051"/>
              <a:gd name="connsiteY80" fmla="*/ 579846 h 771099"/>
              <a:gd name="connsiteX81" fmla="*/ 525947 w 1603051"/>
              <a:gd name="connsiteY81" fmla="*/ 579846 h 771099"/>
              <a:gd name="connsiteX82" fmla="*/ 461182 w 1603051"/>
              <a:gd name="connsiteY82" fmla="*/ 579846 h 771099"/>
              <a:gd name="connsiteX83" fmla="*/ 396851 w 1603051"/>
              <a:gd name="connsiteY83" fmla="*/ 579846 h 771099"/>
              <a:gd name="connsiteX84" fmla="*/ 332955 w 1603051"/>
              <a:gd name="connsiteY84" fmla="*/ 579846 h 771099"/>
              <a:gd name="connsiteX85" fmla="*/ 267320 w 1603051"/>
              <a:gd name="connsiteY85" fmla="*/ 579846 h 771099"/>
              <a:gd name="connsiteX86" fmla="*/ 246456 w 1603051"/>
              <a:gd name="connsiteY86" fmla="*/ 579846 h 771099"/>
              <a:gd name="connsiteX87" fmla="*/ 182560 w 1603051"/>
              <a:gd name="connsiteY87" fmla="*/ 579846 h 771099"/>
              <a:gd name="connsiteX88" fmla="*/ 121272 w 1603051"/>
              <a:gd name="connsiteY88" fmla="*/ 579846 h 771099"/>
              <a:gd name="connsiteX89" fmla="*/ 118229 w 1603051"/>
              <a:gd name="connsiteY89" fmla="*/ 579846 h 771099"/>
              <a:gd name="connsiteX90" fmla="*/ 94757 w 1603051"/>
              <a:gd name="connsiteY90" fmla="*/ 553331 h 771099"/>
              <a:gd name="connsiteX91" fmla="*/ 87803 w 1603051"/>
              <a:gd name="connsiteY91" fmla="*/ 541595 h 771099"/>
              <a:gd name="connsiteX92" fmla="*/ 57376 w 1603051"/>
              <a:gd name="connsiteY92" fmla="*/ 530294 h 771099"/>
              <a:gd name="connsiteX93" fmla="*/ 63027 w 1603051"/>
              <a:gd name="connsiteY93" fmla="*/ 506387 h 771099"/>
              <a:gd name="connsiteX94" fmla="*/ 78675 w 1603051"/>
              <a:gd name="connsiteY94" fmla="*/ 490304 h 771099"/>
              <a:gd name="connsiteX95" fmla="*/ 60853 w 1603051"/>
              <a:gd name="connsiteY95" fmla="*/ 478568 h 771099"/>
              <a:gd name="connsiteX96" fmla="*/ 74328 w 1603051"/>
              <a:gd name="connsiteY96" fmla="*/ 457270 h 771099"/>
              <a:gd name="connsiteX97" fmla="*/ 65200 w 1603051"/>
              <a:gd name="connsiteY97" fmla="*/ 438144 h 771099"/>
              <a:gd name="connsiteX98" fmla="*/ 76067 w 1603051"/>
              <a:gd name="connsiteY98" fmla="*/ 424235 h 771099"/>
              <a:gd name="connsiteX99" fmla="*/ 98235 w 1603051"/>
              <a:gd name="connsiteY99" fmla="*/ 411630 h 771099"/>
              <a:gd name="connsiteX100" fmla="*/ 112144 w 1603051"/>
              <a:gd name="connsiteY100" fmla="*/ 395112 h 771099"/>
              <a:gd name="connsiteX101" fmla="*/ 92149 w 1603051"/>
              <a:gd name="connsiteY101" fmla="*/ 378595 h 771099"/>
              <a:gd name="connsiteX102" fmla="*/ 98235 w 1603051"/>
              <a:gd name="connsiteY102" fmla="*/ 348603 h 771099"/>
              <a:gd name="connsiteX103" fmla="*/ 103016 w 1603051"/>
              <a:gd name="connsiteY103" fmla="*/ 330347 h 771099"/>
              <a:gd name="connsiteX104" fmla="*/ 96061 w 1603051"/>
              <a:gd name="connsiteY104" fmla="*/ 318611 h 771099"/>
              <a:gd name="connsiteX105" fmla="*/ 92584 w 1603051"/>
              <a:gd name="connsiteY105" fmla="*/ 308179 h 771099"/>
              <a:gd name="connsiteX106" fmla="*/ 95192 w 1603051"/>
              <a:gd name="connsiteY106" fmla="*/ 294704 h 771099"/>
              <a:gd name="connsiteX107" fmla="*/ 66939 w 1603051"/>
              <a:gd name="connsiteY107" fmla="*/ 302963 h 771099"/>
              <a:gd name="connsiteX108" fmla="*/ 33904 w 1603051"/>
              <a:gd name="connsiteY108" fmla="*/ 317307 h 771099"/>
              <a:gd name="connsiteX109" fmla="*/ 32600 w 1603051"/>
              <a:gd name="connsiteY109" fmla="*/ 300789 h 771099"/>
              <a:gd name="connsiteX110" fmla="*/ 30427 w 1603051"/>
              <a:gd name="connsiteY110" fmla="*/ 289488 h 771099"/>
              <a:gd name="connsiteX111" fmla="*/ 18256 w 1603051"/>
              <a:gd name="connsiteY111" fmla="*/ 282533 h 771099"/>
              <a:gd name="connsiteX112" fmla="*/ 0 w 1603051"/>
              <a:gd name="connsiteY112" fmla="*/ 281664 h 771099"/>
              <a:gd name="connsiteX113" fmla="*/ 154741 w 1603051"/>
              <a:gd name="connsiteY113" fmla="*/ 139528 h 771099"/>
              <a:gd name="connsiteX114" fmla="*/ 261669 w 1603051"/>
              <a:gd name="connsiteY114" fmla="*/ 50856 h 771099"/>
              <a:gd name="connsiteX115" fmla="*/ 287749 w 1603051"/>
              <a:gd name="connsiteY115" fmla="*/ 56507 h 771099"/>
              <a:gd name="connsiteX116" fmla="*/ 302093 w 1603051"/>
              <a:gd name="connsiteY116" fmla="*/ 67808 h 771099"/>
              <a:gd name="connsiteX117" fmla="*/ 318176 w 1603051"/>
              <a:gd name="connsiteY117" fmla="*/ 69981 h 771099"/>
              <a:gd name="connsiteX118" fmla="*/ 345560 w 1603051"/>
              <a:gd name="connsiteY118" fmla="*/ 60419 h 771099"/>
              <a:gd name="connsiteX119" fmla="*/ 375987 w 1603051"/>
              <a:gd name="connsiteY119" fmla="*/ 53029 h 771099"/>
              <a:gd name="connsiteX120" fmla="*/ 399024 w 1603051"/>
              <a:gd name="connsiteY120" fmla="*/ 55637 h 771099"/>
              <a:gd name="connsiteX121" fmla="*/ 437710 w 1603051"/>
              <a:gd name="connsiteY121" fmla="*/ 45640 h 771099"/>
              <a:gd name="connsiteX122" fmla="*/ 473352 w 1603051"/>
              <a:gd name="connsiteY122" fmla="*/ 39989 h 771099"/>
              <a:gd name="connsiteX123" fmla="*/ 474222 w 1603051"/>
              <a:gd name="connsiteY123" fmla="*/ 49552 h 771099"/>
              <a:gd name="connsiteX124" fmla="*/ 493782 w 1603051"/>
              <a:gd name="connsiteY124" fmla="*/ 43901 h 771099"/>
              <a:gd name="connsiteX125" fmla="*/ 510734 w 1603051"/>
              <a:gd name="connsiteY125" fmla="*/ 33035 h 771099"/>
              <a:gd name="connsiteX126" fmla="*/ 519862 w 1603051"/>
              <a:gd name="connsiteY126" fmla="*/ 35643 h 771099"/>
              <a:gd name="connsiteX127" fmla="*/ 525947 w 1603051"/>
              <a:gd name="connsiteY127" fmla="*/ 56507 h 771099"/>
              <a:gd name="connsiteX128" fmla="*/ 567240 w 1603051"/>
              <a:gd name="connsiteY128" fmla="*/ 40424 h 771099"/>
              <a:gd name="connsiteX129" fmla="*/ 550288 w 1603051"/>
              <a:gd name="connsiteY129" fmla="*/ 58245 h 771099"/>
              <a:gd name="connsiteX130" fmla="*/ 576368 w 1603051"/>
              <a:gd name="connsiteY130" fmla="*/ 54333 h 771099"/>
              <a:gd name="connsiteX131" fmla="*/ 590278 w 1603051"/>
              <a:gd name="connsiteY131" fmla="*/ 47813 h 771099"/>
              <a:gd name="connsiteX132" fmla="*/ 610272 w 1603051"/>
              <a:gd name="connsiteY132" fmla="*/ 49117 h 771099"/>
              <a:gd name="connsiteX133" fmla="*/ 627224 w 1603051"/>
              <a:gd name="connsiteY133" fmla="*/ 58680 h 771099"/>
              <a:gd name="connsiteX134" fmla="*/ 659824 w 1603051"/>
              <a:gd name="connsiteY134" fmla="*/ 67373 h 771099"/>
              <a:gd name="connsiteX135" fmla="*/ 680254 w 1603051"/>
              <a:gd name="connsiteY135" fmla="*/ 71285 h 771099"/>
              <a:gd name="connsiteX136" fmla="*/ 699379 w 1603051"/>
              <a:gd name="connsiteY136" fmla="*/ 69981 h 771099"/>
              <a:gd name="connsiteX137" fmla="*/ 711984 w 1603051"/>
              <a:gd name="connsiteY137" fmla="*/ 82152 h 771099"/>
              <a:gd name="connsiteX138" fmla="*/ 675038 w 1603051"/>
              <a:gd name="connsiteY138" fmla="*/ 93888 h 771099"/>
              <a:gd name="connsiteX139" fmla="*/ 702856 w 1603051"/>
              <a:gd name="connsiteY139" fmla="*/ 98669 h 771099"/>
              <a:gd name="connsiteX140" fmla="*/ 754582 w 1603051"/>
              <a:gd name="connsiteY140" fmla="*/ 96061 h 771099"/>
              <a:gd name="connsiteX141" fmla="*/ 773707 w 1603051"/>
              <a:gd name="connsiteY141" fmla="*/ 91715 h 771099"/>
              <a:gd name="connsiteX142" fmla="*/ 779792 w 1603051"/>
              <a:gd name="connsiteY142" fmla="*/ 106059 h 771099"/>
              <a:gd name="connsiteX143" fmla="*/ 810654 w 1603051"/>
              <a:gd name="connsiteY143" fmla="*/ 94323 h 771099"/>
              <a:gd name="connsiteX144" fmla="*/ 801526 w 1603051"/>
              <a:gd name="connsiteY144" fmla="*/ 83891 h 771099"/>
              <a:gd name="connsiteX145" fmla="*/ 821086 w 1603051"/>
              <a:gd name="connsiteY145" fmla="*/ 76067 h 771099"/>
              <a:gd name="connsiteX146" fmla="*/ 843688 w 1603051"/>
              <a:gd name="connsiteY146" fmla="*/ 74763 h 771099"/>
              <a:gd name="connsiteX147" fmla="*/ 860640 w 1603051"/>
              <a:gd name="connsiteY147" fmla="*/ 72589 h 771099"/>
              <a:gd name="connsiteX148" fmla="*/ 869768 w 1603051"/>
              <a:gd name="connsiteY148" fmla="*/ 78240 h 771099"/>
              <a:gd name="connsiteX149" fmla="*/ 876288 w 1603051"/>
              <a:gd name="connsiteY149" fmla="*/ 90845 h 771099"/>
              <a:gd name="connsiteX150" fmla="*/ 898022 w 1603051"/>
              <a:gd name="connsiteY150" fmla="*/ 89107 h 771099"/>
              <a:gd name="connsiteX151" fmla="*/ 921059 w 1603051"/>
              <a:gd name="connsiteY151" fmla="*/ 99973 h 771099"/>
              <a:gd name="connsiteX152" fmla="*/ 952355 w 1603051"/>
              <a:gd name="connsiteY152" fmla="*/ 96061 h 771099"/>
              <a:gd name="connsiteX153" fmla="*/ 978435 w 1603051"/>
              <a:gd name="connsiteY153" fmla="*/ 96496 h 771099"/>
              <a:gd name="connsiteX154" fmla="*/ 988867 w 1603051"/>
              <a:gd name="connsiteY154" fmla="*/ 81717 h 771099"/>
              <a:gd name="connsiteX155" fmla="*/ 1008427 w 1603051"/>
              <a:gd name="connsiteY155" fmla="*/ 77805 h 771099"/>
              <a:gd name="connsiteX156" fmla="*/ 1029726 w 1603051"/>
              <a:gd name="connsiteY156" fmla="*/ 85629 h 771099"/>
              <a:gd name="connsiteX157" fmla="*/ 1011035 w 1603051"/>
              <a:gd name="connsiteY157" fmla="*/ 108232 h 771099"/>
              <a:gd name="connsiteX158" fmla="*/ 1037984 w 1603051"/>
              <a:gd name="connsiteY158" fmla="*/ 89107 h 771099"/>
              <a:gd name="connsiteX159" fmla="*/ 1051894 w 1603051"/>
              <a:gd name="connsiteY159" fmla="*/ 89976 h 771099"/>
              <a:gd name="connsiteX160" fmla="*/ 1079712 w 1603051"/>
              <a:gd name="connsiteY160" fmla="*/ 66069 h 771099"/>
              <a:gd name="connsiteX161" fmla="*/ 1072758 w 1603051"/>
              <a:gd name="connsiteY161" fmla="*/ 51725 h 771099"/>
              <a:gd name="connsiteX162" fmla="*/ 1060152 w 1603051"/>
              <a:gd name="connsiteY162" fmla="*/ 42163 h 771099"/>
              <a:gd name="connsiteX163" fmla="*/ 1084059 w 1603051"/>
              <a:gd name="connsiteY163" fmla="*/ 16517 h 771099"/>
              <a:gd name="connsiteX164" fmla="*/ 1119702 w 1603051"/>
              <a:gd name="connsiteY164" fmla="*/ 0 h 771099"/>
              <a:gd name="connsiteX165" fmla="*/ 1139262 w 1603051"/>
              <a:gd name="connsiteY165" fmla="*/ 3912 h 771099"/>
              <a:gd name="connsiteX166" fmla="*/ 1147955 w 1603051"/>
              <a:gd name="connsiteY166" fmla="*/ 13909 h 771099"/>
              <a:gd name="connsiteX167" fmla="*/ 1149694 w 1603051"/>
              <a:gd name="connsiteY167" fmla="*/ 39989 h 771099"/>
              <a:gd name="connsiteX168" fmla="*/ 1124483 w 1603051"/>
              <a:gd name="connsiteY168" fmla="*/ 51291 h 771099"/>
              <a:gd name="connsiteX169" fmla="*/ 1153606 w 1603051"/>
              <a:gd name="connsiteY169" fmla="*/ 56072 h 771099"/>
              <a:gd name="connsiteX170" fmla="*/ 1134480 w 1603051"/>
              <a:gd name="connsiteY170" fmla="*/ 79979 h 771099"/>
              <a:gd name="connsiteX171" fmla="*/ 1173166 w 1603051"/>
              <a:gd name="connsiteY171" fmla="*/ 61723 h 771099"/>
              <a:gd name="connsiteX172" fmla="*/ 1182729 w 1603051"/>
              <a:gd name="connsiteY172" fmla="*/ 76936 h 771099"/>
              <a:gd name="connsiteX173" fmla="*/ 1164038 w 1603051"/>
              <a:gd name="connsiteY173" fmla="*/ 94323 h 771099"/>
              <a:gd name="connsiteX174" fmla="*/ 1169689 w 1603051"/>
              <a:gd name="connsiteY174" fmla="*/ 110405 h 771099"/>
              <a:gd name="connsiteX175" fmla="*/ 1201419 w 1603051"/>
              <a:gd name="connsiteY175" fmla="*/ 93453 h 771099"/>
              <a:gd name="connsiteX176" fmla="*/ 1229673 w 1603051"/>
              <a:gd name="connsiteY176" fmla="*/ 72589 h 771099"/>
              <a:gd name="connsiteX177" fmla="*/ 1250102 w 1603051"/>
              <a:gd name="connsiteY177" fmla="*/ 46944 h 771099"/>
              <a:gd name="connsiteX178" fmla="*/ 1274009 w 1603051"/>
              <a:gd name="connsiteY178" fmla="*/ 48683 h 771099"/>
              <a:gd name="connsiteX179" fmla="*/ 1297480 w 1603051"/>
              <a:gd name="connsiteY179" fmla="*/ 52160 h 771099"/>
              <a:gd name="connsiteX180" fmla="*/ 1313129 w 1603051"/>
              <a:gd name="connsiteY180" fmla="*/ 63896 h 771099"/>
              <a:gd name="connsiteX181" fmla="*/ 1305739 w 1603051"/>
              <a:gd name="connsiteY181" fmla="*/ 75632 h 771099"/>
              <a:gd name="connsiteX182" fmla="*/ 1283571 w 1603051"/>
              <a:gd name="connsiteY182" fmla="*/ 88237 h 771099"/>
              <a:gd name="connsiteX183" fmla="*/ 1287483 w 1603051"/>
              <a:gd name="connsiteY183" fmla="*/ 100843 h 771099"/>
              <a:gd name="connsiteX184" fmla="*/ 1277051 w 1603051"/>
              <a:gd name="connsiteY184" fmla="*/ 112579 h 771099"/>
              <a:gd name="connsiteX185" fmla="*/ 1229673 w 1603051"/>
              <a:gd name="connsiteY185" fmla="*/ 129531 h 771099"/>
              <a:gd name="connsiteX186" fmla="*/ 1201419 w 1603051"/>
              <a:gd name="connsiteY186" fmla="*/ 133443 h 771099"/>
              <a:gd name="connsiteX187" fmla="*/ 1187510 w 1603051"/>
              <a:gd name="connsiteY187" fmla="*/ 126053 h 771099"/>
              <a:gd name="connsiteX188" fmla="*/ 1173166 w 1603051"/>
              <a:gd name="connsiteY188" fmla="*/ 138224 h 771099"/>
              <a:gd name="connsiteX189" fmla="*/ 1141000 w 1603051"/>
              <a:gd name="connsiteY189" fmla="*/ 158653 h 771099"/>
              <a:gd name="connsiteX190" fmla="*/ 1127960 w 1603051"/>
              <a:gd name="connsiteY190" fmla="*/ 169520 h 771099"/>
              <a:gd name="connsiteX191" fmla="*/ 1094491 w 1603051"/>
              <a:gd name="connsiteY191" fmla="*/ 186037 h 771099"/>
              <a:gd name="connsiteX192" fmla="*/ 1066238 w 1603051"/>
              <a:gd name="connsiteY192" fmla="*/ 187776 h 771099"/>
              <a:gd name="connsiteX193" fmla="*/ 1044070 w 1603051"/>
              <a:gd name="connsiteY193" fmla="*/ 198208 h 771099"/>
              <a:gd name="connsiteX194" fmla="*/ 1031464 w 1603051"/>
              <a:gd name="connsiteY194" fmla="*/ 214725 h 771099"/>
              <a:gd name="connsiteX195" fmla="*/ 1006688 w 1603051"/>
              <a:gd name="connsiteY195" fmla="*/ 217768 h 771099"/>
              <a:gd name="connsiteX196" fmla="*/ 968872 w 1603051"/>
              <a:gd name="connsiteY196" fmla="*/ 238197 h 771099"/>
              <a:gd name="connsiteX197" fmla="*/ 928014 w 1603051"/>
              <a:gd name="connsiteY197" fmla="*/ 266451 h 771099"/>
              <a:gd name="connsiteX198" fmla="*/ 906280 w 1603051"/>
              <a:gd name="connsiteY198" fmla="*/ 286445 h 771099"/>
              <a:gd name="connsiteX199" fmla="*/ 884982 w 1603051"/>
              <a:gd name="connsiteY199" fmla="*/ 316437 h 771099"/>
              <a:gd name="connsiteX200" fmla="*/ 911062 w 1603051"/>
              <a:gd name="connsiteY200" fmla="*/ 320784 h 771099"/>
              <a:gd name="connsiteX201" fmla="*/ 904542 w 1603051"/>
              <a:gd name="connsiteY201" fmla="*/ 344691 h 771099"/>
              <a:gd name="connsiteX202" fmla="*/ 901064 w 1603051"/>
              <a:gd name="connsiteY202" fmla="*/ 364686 h 771099"/>
              <a:gd name="connsiteX203" fmla="*/ 932795 w 1603051"/>
              <a:gd name="connsiteY203" fmla="*/ 359470 h 771099"/>
              <a:gd name="connsiteX204" fmla="*/ 963222 w 1603051"/>
              <a:gd name="connsiteY204" fmla="*/ 370771 h 771099"/>
              <a:gd name="connsiteX205" fmla="*/ 977566 w 1603051"/>
              <a:gd name="connsiteY205" fmla="*/ 380768 h 771099"/>
              <a:gd name="connsiteX206" fmla="*/ 984955 w 1603051"/>
              <a:gd name="connsiteY206" fmla="*/ 392939 h 771099"/>
              <a:gd name="connsiteX207" fmla="*/ 1006254 w 1603051"/>
              <a:gd name="connsiteY207" fmla="*/ 400328 h 771099"/>
              <a:gd name="connsiteX208" fmla="*/ 1021902 w 1603051"/>
              <a:gd name="connsiteY208" fmla="*/ 411195 h 771099"/>
              <a:gd name="connsiteX209" fmla="*/ 1054936 w 1603051"/>
              <a:gd name="connsiteY209" fmla="*/ 412934 h 771099"/>
              <a:gd name="connsiteX210" fmla="*/ 1075800 w 1603051"/>
              <a:gd name="connsiteY210" fmla="*/ 415542 h 771099"/>
              <a:gd name="connsiteX211" fmla="*/ 1060152 w 1603051"/>
              <a:gd name="connsiteY211" fmla="*/ 438144 h 771099"/>
              <a:gd name="connsiteX212" fmla="*/ 1052763 w 1603051"/>
              <a:gd name="connsiteY212" fmla="*/ 464659 h 771099"/>
              <a:gd name="connsiteX213" fmla="*/ 1053198 w 1603051"/>
              <a:gd name="connsiteY213" fmla="*/ 494651 h 771099"/>
              <a:gd name="connsiteX214" fmla="*/ 1072323 w 1603051"/>
              <a:gd name="connsiteY214" fmla="*/ 520296 h 771099"/>
              <a:gd name="connsiteX215" fmla="*/ 1092753 w 1603051"/>
              <a:gd name="connsiteY215" fmla="*/ 511603 h 771099"/>
              <a:gd name="connsiteX216" fmla="*/ 1117094 w 1603051"/>
              <a:gd name="connsiteY216" fmla="*/ 483784 h 771099"/>
              <a:gd name="connsiteX217" fmla="*/ 1127091 w 1603051"/>
              <a:gd name="connsiteY217" fmla="*/ 442056 h 771099"/>
              <a:gd name="connsiteX218" fmla="*/ 1119702 w 1603051"/>
              <a:gd name="connsiteY218" fmla="*/ 428147 h 771099"/>
              <a:gd name="connsiteX219" fmla="*/ 1158822 w 1603051"/>
              <a:gd name="connsiteY219" fmla="*/ 415542 h 771099"/>
              <a:gd name="connsiteX220" fmla="*/ 1191422 w 1603051"/>
              <a:gd name="connsiteY220" fmla="*/ 397286 h 771099"/>
              <a:gd name="connsiteX221" fmla="*/ 1212286 w 1603051"/>
              <a:gd name="connsiteY221" fmla="*/ 379030 h 771099"/>
              <a:gd name="connsiteX222" fmla="*/ 1219675 w 1603051"/>
              <a:gd name="connsiteY222" fmla="*/ 361643 h 771099"/>
              <a:gd name="connsiteX223" fmla="*/ 1217936 w 1603051"/>
              <a:gd name="connsiteY223" fmla="*/ 339475 h 771099"/>
              <a:gd name="connsiteX224" fmla="*/ 1204027 w 1603051"/>
              <a:gd name="connsiteY224" fmla="*/ 319915 h 771099"/>
              <a:gd name="connsiteX225" fmla="*/ 1242713 w 1603051"/>
              <a:gd name="connsiteY225" fmla="*/ 292965 h 771099"/>
              <a:gd name="connsiteX226" fmla="*/ 1247059 w 1603051"/>
              <a:gd name="connsiteY226" fmla="*/ 269928 h 771099"/>
              <a:gd name="connsiteX227" fmla="*/ 1264011 w 1603051"/>
              <a:gd name="connsiteY227" fmla="*/ 230808 h 771099"/>
              <a:gd name="connsiteX228" fmla="*/ 1280529 w 1603051"/>
              <a:gd name="connsiteY228" fmla="*/ 224723 h 771099"/>
              <a:gd name="connsiteX229" fmla="*/ 1309651 w 1603051"/>
              <a:gd name="connsiteY229" fmla="*/ 231677 h 771099"/>
              <a:gd name="connsiteX230" fmla="*/ 1327907 w 1603051"/>
              <a:gd name="connsiteY230" fmla="*/ 234285 h 771099"/>
              <a:gd name="connsiteX231" fmla="*/ 1347467 w 1603051"/>
              <a:gd name="connsiteY231" fmla="*/ 227331 h 771099"/>
              <a:gd name="connsiteX232" fmla="*/ 1360942 w 1603051"/>
              <a:gd name="connsiteY232" fmla="*/ 236024 h 771099"/>
              <a:gd name="connsiteX233" fmla="*/ 1376590 w 1603051"/>
              <a:gd name="connsiteY233" fmla="*/ 250803 h 771099"/>
              <a:gd name="connsiteX234" fmla="*/ 1377459 w 1603051"/>
              <a:gd name="connsiteY234" fmla="*/ 260365 h 771099"/>
              <a:gd name="connsiteX235" fmla="*/ 1410929 w 1603051"/>
              <a:gd name="connsiteY235" fmla="*/ 262539 h 771099"/>
              <a:gd name="connsiteX236" fmla="*/ 1399627 w 1603051"/>
              <a:gd name="connsiteY236" fmla="*/ 283837 h 771099"/>
              <a:gd name="connsiteX237" fmla="*/ 1389630 w 1603051"/>
              <a:gd name="connsiteY237" fmla="*/ 316003 h 771099"/>
              <a:gd name="connsiteX238" fmla="*/ 1406147 w 1603051"/>
              <a:gd name="connsiteY238" fmla="*/ 320350 h 771099"/>
              <a:gd name="connsiteX239" fmla="*/ 1413102 w 1603051"/>
              <a:gd name="connsiteY239" fmla="*/ 335563 h 771099"/>
              <a:gd name="connsiteX240" fmla="*/ 1448744 w 1603051"/>
              <a:gd name="connsiteY240" fmla="*/ 321219 h 771099"/>
              <a:gd name="connsiteX241" fmla="*/ 1481344 w 1603051"/>
              <a:gd name="connsiteY241" fmla="*/ 292531 h 771099"/>
              <a:gd name="connsiteX242" fmla="*/ 1499601 w 1603051"/>
              <a:gd name="connsiteY242" fmla="*/ 280795 h 771099"/>
              <a:gd name="connsiteX243" fmla="*/ 1504382 w 1603051"/>
              <a:gd name="connsiteY243" fmla="*/ 303832 h 771099"/>
              <a:gd name="connsiteX244" fmla="*/ 1515683 w 1603051"/>
              <a:gd name="connsiteY244" fmla="*/ 336432 h 771099"/>
              <a:gd name="connsiteX245" fmla="*/ 1524377 w 1603051"/>
              <a:gd name="connsiteY245" fmla="*/ 367728 h 771099"/>
              <a:gd name="connsiteX246" fmla="*/ 1509598 w 1603051"/>
              <a:gd name="connsiteY246" fmla="*/ 384246 h 771099"/>
              <a:gd name="connsiteX247" fmla="*/ 1530462 w 1603051"/>
              <a:gd name="connsiteY247" fmla="*/ 399024 h 771099"/>
              <a:gd name="connsiteX248" fmla="*/ 1543067 w 1603051"/>
              <a:gd name="connsiteY248" fmla="*/ 413803 h 771099"/>
              <a:gd name="connsiteX249" fmla="*/ 1573059 w 1603051"/>
              <a:gd name="connsiteY249" fmla="*/ 420758 h 771099"/>
              <a:gd name="connsiteX250" fmla="*/ 1583491 w 1603051"/>
              <a:gd name="connsiteY250" fmla="*/ 429016 h 771099"/>
              <a:gd name="connsiteX251" fmla="*/ 1583491 w 1603051"/>
              <a:gd name="connsiteY251" fmla="*/ 451619 h 771099"/>
              <a:gd name="connsiteX252" fmla="*/ 1598270 w 1603051"/>
              <a:gd name="connsiteY252" fmla="*/ 455096 h 771099"/>
              <a:gd name="connsiteX253" fmla="*/ 1603051 w 1603051"/>
              <a:gd name="connsiteY253" fmla="*/ 465094 h 771099"/>
              <a:gd name="connsiteX254" fmla="*/ 1594358 w 1603051"/>
              <a:gd name="connsiteY254" fmla="*/ 495086 h 771099"/>
              <a:gd name="connsiteX255" fmla="*/ 1575667 w 1603051"/>
              <a:gd name="connsiteY255" fmla="*/ 505083 h 771099"/>
              <a:gd name="connsiteX256" fmla="*/ 1557411 w 1603051"/>
              <a:gd name="connsiteY256" fmla="*/ 514646 h 771099"/>
              <a:gd name="connsiteX257" fmla="*/ 1519161 w 1603051"/>
              <a:gd name="connsiteY257" fmla="*/ 524208 h 771099"/>
              <a:gd name="connsiteX258" fmla="*/ 1484822 w 1603051"/>
              <a:gd name="connsiteY258" fmla="*/ 545942 h 771099"/>
              <a:gd name="connsiteX259" fmla="*/ 1447441 w 1603051"/>
              <a:gd name="connsiteY259" fmla="*/ 550723 h 771099"/>
              <a:gd name="connsiteX260" fmla="*/ 1403539 w 1603051"/>
              <a:gd name="connsiteY260" fmla="*/ 544638 h 771099"/>
              <a:gd name="connsiteX261" fmla="*/ 1371809 w 1603051"/>
              <a:gd name="connsiteY261" fmla="*/ 544638 h 771099"/>
              <a:gd name="connsiteX262" fmla="*/ 1348771 w 1603051"/>
              <a:gd name="connsiteY262" fmla="*/ 546376 h 771099"/>
              <a:gd name="connsiteX263" fmla="*/ 1323995 w 1603051"/>
              <a:gd name="connsiteY263" fmla="*/ 565936 h 771099"/>
              <a:gd name="connsiteX264" fmla="*/ 1291830 w 1603051"/>
              <a:gd name="connsiteY264" fmla="*/ 578107 h 771099"/>
              <a:gd name="connsiteX265" fmla="*/ 1247929 w 1603051"/>
              <a:gd name="connsiteY265" fmla="*/ 613750 h 771099"/>
              <a:gd name="connsiteX266" fmla="*/ 1213590 w 1603051"/>
              <a:gd name="connsiteY266" fmla="*/ 638960 h 771099"/>
              <a:gd name="connsiteX267" fmla="*/ 1234019 w 1603051"/>
              <a:gd name="connsiteY267" fmla="*/ 634614 h 771099"/>
              <a:gd name="connsiteX268" fmla="*/ 1281398 w 1603051"/>
              <a:gd name="connsiteY268" fmla="*/ 598536 h 771099"/>
              <a:gd name="connsiteX269" fmla="*/ 1334862 w 1603051"/>
              <a:gd name="connsiteY269" fmla="*/ 575934 h 771099"/>
              <a:gd name="connsiteX270" fmla="*/ 1367897 w 1603051"/>
              <a:gd name="connsiteY270" fmla="*/ 573326 h 771099"/>
              <a:gd name="connsiteX271" fmla="*/ 1382240 w 1603051"/>
              <a:gd name="connsiteY271" fmla="*/ 586800 h 771099"/>
              <a:gd name="connsiteX272" fmla="*/ 1355726 w 1603051"/>
              <a:gd name="connsiteY272" fmla="*/ 605056 h 771099"/>
              <a:gd name="connsiteX273" fmla="*/ 1353118 w 1603051"/>
              <a:gd name="connsiteY273" fmla="*/ 634179 h 771099"/>
              <a:gd name="connsiteX274" fmla="*/ 1353553 w 1603051"/>
              <a:gd name="connsiteY274" fmla="*/ 655043 h 771099"/>
              <a:gd name="connsiteX275" fmla="*/ 1377894 w 1603051"/>
              <a:gd name="connsiteY275" fmla="*/ 668518 h 771099"/>
              <a:gd name="connsiteX276" fmla="*/ 1415275 w 1603051"/>
              <a:gd name="connsiteY276" fmla="*/ 664606 h 771099"/>
              <a:gd name="connsiteX277" fmla="*/ 1446571 w 1603051"/>
              <a:gd name="connsiteY277" fmla="*/ 633744 h 771099"/>
              <a:gd name="connsiteX278" fmla="*/ 1442224 w 1603051"/>
              <a:gd name="connsiteY278" fmla="*/ 653739 h 771099"/>
              <a:gd name="connsiteX279" fmla="*/ 1453091 w 1603051"/>
              <a:gd name="connsiteY279" fmla="*/ 663736 h 771099"/>
              <a:gd name="connsiteX280" fmla="*/ 1420926 w 1603051"/>
              <a:gd name="connsiteY280" fmla="*/ 681558 h 771099"/>
              <a:gd name="connsiteX281" fmla="*/ 1367027 w 1603051"/>
              <a:gd name="connsiteY281" fmla="*/ 698075 h 771099"/>
              <a:gd name="connsiteX282" fmla="*/ 1341817 w 1603051"/>
              <a:gd name="connsiteY282" fmla="*/ 708942 h 771099"/>
              <a:gd name="connsiteX283" fmla="*/ 1310520 w 1603051"/>
              <a:gd name="connsiteY283" fmla="*/ 728936 h 771099"/>
              <a:gd name="connsiteX284" fmla="*/ 1294438 w 1603051"/>
              <a:gd name="connsiteY284" fmla="*/ 726763 h 771099"/>
              <a:gd name="connsiteX285" fmla="*/ 1300958 w 1603051"/>
              <a:gd name="connsiteY285" fmla="*/ 703726 h 771099"/>
              <a:gd name="connsiteX286" fmla="*/ 1346163 w 1603051"/>
              <a:gd name="connsiteY286" fmla="*/ 680688 h 771099"/>
              <a:gd name="connsiteX287" fmla="*/ 1310955 w 1603051"/>
              <a:gd name="connsiteY287" fmla="*/ 681558 h 771099"/>
              <a:gd name="connsiteX288" fmla="*/ 1285310 w 1603051"/>
              <a:gd name="connsiteY288" fmla="*/ 685035 h 771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603051" h="771099">
                <a:moveTo>
                  <a:pt x="1285310" y="685035"/>
                </a:moveTo>
                <a:lnTo>
                  <a:pt x="1275747" y="669387"/>
                </a:lnTo>
                <a:lnTo>
                  <a:pt x="1288353" y="632440"/>
                </a:lnTo>
                <a:lnTo>
                  <a:pt x="1281398" y="624616"/>
                </a:lnTo>
                <a:lnTo>
                  <a:pt x="1265315" y="628963"/>
                </a:lnTo>
                <a:lnTo>
                  <a:pt x="1260534" y="622008"/>
                </a:lnTo>
                <a:lnTo>
                  <a:pt x="1236627" y="642438"/>
                </a:lnTo>
                <a:lnTo>
                  <a:pt x="1222718" y="663736"/>
                </a:lnTo>
                <a:lnTo>
                  <a:pt x="1210547" y="676342"/>
                </a:lnTo>
                <a:lnTo>
                  <a:pt x="1199680" y="680688"/>
                </a:lnTo>
                <a:lnTo>
                  <a:pt x="1192291" y="681992"/>
                </a:lnTo>
                <a:lnTo>
                  <a:pt x="1187510" y="688512"/>
                </a:lnTo>
                <a:lnTo>
                  <a:pt x="1147086" y="688512"/>
                </a:lnTo>
                <a:lnTo>
                  <a:pt x="1113182" y="688947"/>
                </a:lnTo>
                <a:lnTo>
                  <a:pt x="1101446" y="693728"/>
                </a:lnTo>
                <a:lnTo>
                  <a:pt x="1071889" y="712854"/>
                </a:lnTo>
                <a:lnTo>
                  <a:pt x="1071889" y="712419"/>
                </a:lnTo>
                <a:lnTo>
                  <a:pt x="1067976" y="710680"/>
                </a:lnTo>
                <a:lnTo>
                  <a:pt x="1059283" y="714592"/>
                </a:lnTo>
                <a:lnTo>
                  <a:pt x="1051024" y="720243"/>
                </a:lnTo>
                <a:lnTo>
                  <a:pt x="1043200" y="715462"/>
                </a:lnTo>
                <a:lnTo>
                  <a:pt x="1022771" y="718939"/>
                </a:lnTo>
                <a:lnTo>
                  <a:pt x="1005819" y="722851"/>
                </a:lnTo>
                <a:lnTo>
                  <a:pt x="997560" y="726328"/>
                </a:lnTo>
                <a:lnTo>
                  <a:pt x="987563" y="735456"/>
                </a:lnTo>
                <a:lnTo>
                  <a:pt x="995387" y="738499"/>
                </a:lnTo>
                <a:lnTo>
                  <a:pt x="1002776" y="736760"/>
                </a:lnTo>
                <a:lnTo>
                  <a:pt x="1004080" y="736760"/>
                </a:lnTo>
                <a:lnTo>
                  <a:pt x="1002776" y="745019"/>
                </a:lnTo>
                <a:lnTo>
                  <a:pt x="981912" y="748062"/>
                </a:lnTo>
                <a:lnTo>
                  <a:pt x="969742" y="751539"/>
                </a:lnTo>
                <a:lnTo>
                  <a:pt x="962352" y="755886"/>
                </a:lnTo>
                <a:lnTo>
                  <a:pt x="951051" y="753278"/>
                </a:lnTo>
                <a:lnTo>
                  <a:pt x="944096" y="754582"/>
                </a:lnTo>
                <a:lnTo>
                  <a:pt x="931491" y="762406"/>
                </a:lnTo>
                <a:lnTo>
                  <a:pt x="911496" y="771099"/>
                </a:lnTo>
                <a:lnTo>
                  <a:pt x="899760" y="769360"/>
                </a:lnTo>
                <a:lnTo>
                  <a:pt x="908454" y="759798"/>
                </a:lnTo>
                <a:lnTo>
                  <a:pt x="924536" y="744584"/>
                </a:lnTo>
                <a:lnTo>
                  <a:pt x="942358" y="735456"/>
                </a:lnTo>
                <a:lnTo>
                  <a:pt x="947139" y="727632"/>
                </a:lnTo>
                <a:lnTo>
                  <a:pt x="951051" y="714592"/>
                </a:lnTo>
                <a:lnTo>
                  <a:pt x="967568" y="699379"/>
                </a:lnTo>
                <a:lnTo>
                  <a:pt x="971480" y="681992"/>
                </a:lnTo>
                <a:lnTo>
                  <a:pt x="976262" y="698944"/>
                </a:lnTo>
                <a:lnTo>
                  <a:pt x="992779" y="702856"/>
                </a:lnTo>
                <a:lnTo>
                  <a:pt x="1003211" y="693728"/>
                </a:lnTo>
                <a:lnTo>
                  <a:pt x="997126" y="672864"/>
                </a:lnTo>
                <a:lnTo>
                  <a:pt x="993214" y="664171"/>
                </a:lnTo>
                <a:lnTo>
                  <a:pt x="975827" y="658955"/>
                </a:lnTo>
                <a:lnTo>
                  <a:pt x="959310" y="655912"/>
                </a:lnTo>
                <a:lnTo>
                  <a:pt x="942358" y="655912"/>
                </a:lnTo>
                <a:lnTo>
                  <a:pt x="927579" y="652435"/>
                </a:lnTo>
                <a:lnTo>
                  <a:pt x="925840" y="646350"/>
                </a:lnTo>
                <a:lnTo>
                  <a:pt x="919755" y="650262"/>
                </a:lnTo>
                <a:lnTo>
                  <a:pt x="914539" y="649392"/>
                </a:lnTo>
                <a:lnTo>
                  <a:pt x="922798" y="640264"/>
                </a:lnTo>
                <a:lnTo>
                  <a:pt x="914974" y="636787"/>
                </a:lnTo>
                <a:lnTo>
                  <a:pt x="923232" y="626355"/>
                </a:lnTo>
                <a:lnTo>
                  <a:pt x="918016" y="618531"/>
                </a:lnTo>
                <a:lnTo>
                  <a:pt x="925406" y="610707"/>
                </a:lnTo>
                <a:lnTo>
                  <a:pt x="902803" y="606795"/>
                </a:lnTo>
                <a:lnTo>
                  <a:pt x="902368" y="591147"/>
                </a:lnTo>
                <a:lnTo>
                  <a:pt x="898891" y="587670"/>
                </a:lnTo>
                <a:lnTo>
                  <a:pt x="884547" y="586800"/>
                </a:lnTo>
                <a:lnTo>
                  <a:pt x="866726" y="581584"/>
                </a:lnTo>
                <a:lnTo>
                  <a:pt x="860206" y="585062"/>
                </a:lnTo>
                <a:lnTo>
                  <a:pt x="852382" y="591582"/>
                </a:lnTo>
                <a:lnTo>
                  <a:pt x="838038" y="595928"/>
                </a:lnTo>
                <a:lnTo>
                  <a:pt x="824563" y="606795"/>
                </a:lnTo>
                <a:lnTo>
                  <a:pt x="801091" y="599406"/>
                </a:lnTo>
                <a:lnTo>
                  <a:pt x="781966" y="602883"/>
                </a:lnTo>
                <a:lnTo>
                  <a:pt x="765014" y="594624"/>
                </a:lnTo>
                <a:lnTo>
                  <a:pt x="745019" y="590278"/>
                </a:lnTo>
                <a:lnTo>
                  <a:pt x="730675" y="588539"/>
                </a:lnTo>
                <a:lnTo>
                  <a:pt x="726328" y="584192"/>
                </a:lnTo>
                <a:lnTo>
                  <a:pt x="730240" y="569414"/>
                </a:lnTo>
                <a:lnTo>
                  <a:pt x="722851" y="569414"/>
                </a:lnTo>
                <a:lnTo>
                  <a:pt x="717200" y="579846"/>
                </a:lnTo>
                <a:lnTo>
                  <a:pt x="672864" y="579846"/>
                </a:lnTo>
                <a:lnTo>
                  <a:pt x="598971" y="579846"/>
                </a:lnTo>
                <a:lnTo>
                  <a:pt x="525947" y="579846"/>
                </a:lnTo>
                <a:lnTo>
                  <a:pt x="461182" y="579846"/>
                </a:lnTo>
                <a:lnTo>
                  <a:pt x="396851" y="579846"/>
                </a:lnTo>
                <a:lnTo>
                  <a:pt x="332955" y="579846"/>
                </a:lnTo>
                <a:lnTo>
                  <a:pt x="267320" y="579846"/>
                </a:lnTo>
                <a:lnTo>
                  <a:pt x="246456" y="579846"/>
                </a:lnTo>
                <a:lnTo>
                  <a:pt x="182560" y="579846"/>
                </a:lnTo>
                <a:lnTo>
                  <a:pt x="121272" y="579846"/>
                </a:lnTo>
                <a:lnTo>
                  <a:pt x="118229" y="579846"/>
                </a:lnTo>
                <a:lnTo>
                  <a:pt x="94757" y="553331"/>
                </a:lnTo>
                <a:lnTo>
                  <a:pt x="87803" y="541595"/>
                </a:lnTo>
                <a:lnTo>
                  <a:pt x="57376" y="530294"/>
                </a:lnTo>
                <a:lnTo>
                  <a:pt x="63027" y="506387"/>
                </a:lnTo>
                <a:lnTo>
                  <a:pt x="78675" y="490304"/>
                </a:lnTo>
                <a:lnTo>
                  <a:pt x="60853" y="478568"/>
                </a:lnTo>
                <a:lnTo>
                  <a:pt x="74328" y="457270"/>
                </a:lnTo>
                <a:lnTo>
                  <a:pt x="65200" y="438144"/>
                </a:lnTo>
                <a:lnTo>
                  <a:pt x="76067" y="424235"/>
                </a:lnTo>
                <a:lnTo>
                  <a:pt x="98235" y="411630"/>
                </a:lnTo>
                <a:lnTo>
                  <a:pt x="112144" y="395112"/>
                </a:lnTo>
                <a:lnTo>
                  <a:pt x="92149" y="378595"/>
                </a:lnTo>
                <a:lnTo>
                  <a:pt x="98235" y="348603"/>
                </a:lnTo>
                <a:lnTo>
                  <a:pt x="103016" y="330347"/>
                </a:lnTo>
                <a:lnTo>
                  <a:pt x="96061" y="318611"/>
                </a:lnTo>
                <a:lnTo>
                  <a:pt x="92584" y="308179"/>
                </a:lnTo>
                <a:lnTo>
                  <a:pt x="95192" y="294704"/>
                </a:lnTo>
                <a:lnTo>
                  <a:pt x="66939" y="302963"/>
                </a:lnTo>
                <a:lnTo>
                  <a:pt x="33904" y="317307"/>
                </a:lnTo>
                <a:lnTo>
                  <a:pt x="32600" y="300789"/>
                </a:lnTo>
                <a:lnTo>
                  <a:pt x="30427" y="289488"/>
                </a:lnTo>
                <a:lnTo>
                  <a:pt x="18256" y="282533"/>
                </a:lnTo>
                <a:lnTo>
                  <a:pt x="0" y="281664"/>
                </a:lnTo>
                <a:lnTo>
                  <a:pt x="154741" y="139528"/>
                </a:lnTo>
                <a:lnTo>
                  <a:pt x="261669" y="50856"/>
                </a:lnTo>
                <a:lnTo>
                  <a:pt x="287749" y="56507"/>
                </a:lnTo>
                <a:lnTo>
                  <a:pt x="302093" y="67808"/>
                </a:lnTo>
                <a:lnTo>
                  <a:pt x="318176" y="69981"/>
                </a:lnTo>
                <a:lnTo>
                  <a:pt x="345560" y="60419"/>
                </a:lnTo>
                <a:lnTo>
                  <a:pt x="375987" y="53029"/>
                </a:lnTo>
                <a:lnTo>
                  <a:pt x="399024" y="55637"/>
                </a:lnTo>
                <a:lnTo>
                  <a:pt x="437710" y="45640"/>
                </a:lnTo>
                <a:lnTo>
                  <a:pt x="473352" y="39989"/>
                </a:lnTo>
                <a:lnTo>
                  <a:pt x="474222" y="49552"/>
                </a:lnTo>
                <a:lnTo>
                  <a:pt x="493782" y="43901"/>
                </a:lnTo>
                <a:lnTo>
                  <a:pt x="510734" y="33035"/>
                </a:lnTo>
                <a:lnTo>
                  <a:pt x="519862" y="35643"/>
                </a:lnTo>
                <a:lnTo>
                  <a:pt x="525947" y="56507"/>
                </a:lnTo>
                <a:lnTo>
                  <a:pt x="567240" y="40424"/>
                </a:lnTo>
                <a:lnTo>
                  <a:pt x="550288" y="58245"/>
                </a:lnTo>
                <a:lnTo>
                  <a:pt x="576368" y="54333"/>
                </a:lnTo>
                <a:lnTo>
                  <a:pt x="590278" y="47813"/>
                </a:lnTo>
                <a:lnTo>
                  <a:pt x="610272" y="49117"/>
                </a:lnTo>
                <a:lnTo>
                  <a:pt x="627224" y="58680"/>
                </a:lnTo>
                <a:lnTo>
                  <a:pt x="659824" y="67373"/>
                </a:lnTo>
                <a:lnTo>
                  <a:pt x="680254" y="71285"/>
                </a:lnTo>
                <a:lnTo>
                  <a:pt x="699379" y="69981"/>
                </a:lnTo>
                <a:lnTo>
                  <a:pt x="711984" y="82152"/>
                </a:lnTo>
                <a:lnTo>
                  <a:pt x="675038" y="93888"/>
                </a:lnTo>
                <a:lnTo>
                  <a:pt x="702856" y="98669"/>
                </a:lnTo>
                <a:lnTo>
                  <a:pt x="754582" y="96061"/>
                </a:lnTo>
                <a:lnTo>
                  <a:pt x="773707" y="91715"/>
                </a:lnTo>
                <a:lnTo>
                  <a:pt x="779792" y="106059"/>
                </a:lnTo>
                <a:lnTo>
                  <a:pt x="810654" y="94323"/>
                </a:lnTo>
                <a:lnTo>
                  <a:pt x="801526" y="83891"/>
                </a:lnTo>
                <a:lnTo>
                  <a:pt x="821086" y="76067"/>
                </a:lnTo>
                <a:lnTo>
                  <a:pt x="843688" y="74763"/>
                </a:lnTo>
                <a:lnTo>
                  <a:pt x="860640" y="72589"/>
                </a:lnTo>
                <a:lnTo>
                  <a:pt x="869768" y="78240"/>
                </a:lnTo>
                <a:lnTo>
                  <a:pt x="876288" y="90845"/>
                </a:lnTo>
                <a:lnTo>
                  <a:pt x="898022" y="89107"/>
                </a:lnTo>
                <a:lnTo>
                  <a:pt x="921059" y="99973"/>
                </a:lnTo>
                <a:lnTo>
                  <a:pt x="952355" y="96061"/>
                </a:lnTo>
                <a:lnTo>
                  <a:pt x="978435" y="96496"/>
                </a:lnTo>
                <a:lnTo>
                  <a:pt x="988867" y="81717"/>
                </a:lnTo>
                <a:lnTo>
                  <a:pt x="1008427" y="77805"/>
                </a:lnTo>
                <a:lnTo>
                  <a:pt x="1029726" y="85629"/>
                </a:lnTo>
                <a:lnTo>
                  <a:pt x="1011035" y="108232"/>
                </a:lnTo>
                <a:lnTo>
                  <a:pt x="1037984" y="89107"/>
                </a:lnTo>
                <a:lnTo>
                  <a:pt x="1051894" y="89976"/>
                </a:lnTo>
                <a:lnTo>
                  <a:pt x="1079712" y="66069"/>
                </a:lnTo>
                <a:lnTo>
                  <a:pt x="1072758" y="51725"/>
                </a:lnTo>
                <a:lnTo>
                  <a:pt x="1060152" y="42163"/>
                </a:lnTo>
                <a:lnTo>
                  <a:pt x="1084059" y="16517"/>
                </a:lnTo>
                <a:lnTo>
                  <a:pt x="1119702" y="0"/>
                </a:lnTo>
                <a:lnTo>
                  <a:pt x="1139262" y="3912"/>
                </a:lnTo>
                <a:lnTo>
                  <a:pt x="1147955" y="13909"/>
                </a:lnTo>
                <a:lnTo>
                  <a:pt x="1149694" y="39989"/>
                </a:lnTo>
                <a:lnTo>
                  <a:pt x="1124483" y="51291"/>
                </a:lnTo>
                <a:lnTo>
                  <a:pt x="1153606" y="56072"/>
                </a:lnTo>
                <a:lnTo>
                  <a:pt x="1134480" y="79979"/>
                </a:lnTo>
                <a:lnTo>
                  <a:pt x="1173166" y="61723"/>
                </a:lnTo>
                <a:lnTo>
                  <a:pt x="1182729" y="76936"/>
                </a:lnTo>
                <a:lnTo>
                  <a:pt x="1164038" y="94323"/>
                </a:lnTo>
                <a:lnTo>
                  <a:pt x="1169689" y="110405"/>
                </a:lnTo>
                <a:lnTo>
                  <a:pt x="1201419" y="93453"/>
                </a:lnTo>
                <a:lnTo>
                  <a:pt x="1229673" y="72589"/>
                </a:lnTo>
                <a:lnTo>
                  <a:pt x="1250102" y="46944"/>
                </a:lnTo>
                <a:lnTo>
                  <a:pt x="1274009" y="48683"/>
                </a:lnTo>
                <a:lnTo>
                  <a:pt x="1297480" y="52160"/>
                </a:lnTo>
                <a:lnTo>
                  <a:pt x="1313129" y="63896"/>
                </a:lnTo>
                <a:lnTo>
                  <a:pt x="1305739" y="75632"/>
                </a:lnTo>
                <a:lnTo>
                  <a:pt x="1283571" y="88237"/>
                </a:lnTo>
                <a:lnTo>
                  <a:pt x="1287483" y="100843"/>
                </a:lnTo>
                <a:lnTo>
                  <a:pt x="1277051" y="112579"/>
                </a:lnTo>
                <a:lnTo>
                  <a:pt x="1229673" y="129531"/>
                </a:lnTo>
                <a:lnTo>
                  <a:pt x="1201419" y="133443"/>
                </a:lnTo>
                <a:lnTo>
                  <a:pt x="1187510" y="126053"/>
                </a:lnTo>
                <a:lnTo>
                  <a:pt x="1173166" y="138224"/>
                </a:lnTo>
                <a:lnTo>
                  <a:pt x="1141000" y="158653"/>
                </a:lnTo>
                <a:lnTo>
                  <a:pt x="1127960" y="169520"/>
                </a:lnTo>
                <a:lnTo>
                  <a:pt x="1094491" y="186037"/>
                </a:lnTo>
                <a:lnTo>
                  <a:pt x="1066238" y="187776"/>
                </a:lnTo>
                <a:lnTo>
                  <a:pt x="1044070" y="198208"/>
                </a:lnTo>
                <a:lnTo>
                  <a:pt x="1031464" y="214725"/>
                </a:lnTo>
                <a:lnTo>
                  <a:pt x="1006688" y="217768"/>
                </a:lnTo>
                <a:lnTo>
                  <a:pt x="968872" y="238197"/>
                </a:lnTo>
                <a:lnTo>
                  <a:pt x="928014" y="266451"/>
                </a:lnTo>
                <a:lnTo>
                  <a:pt x="906280" y="286445"/>
                </a:lnTo>
                <a:lnTo>
                  <a:pt x="884982" y="316437"/>
                </a:lnTo>
                <a:lnTo>
                  <a:pt x="911062" y="320784"/>
                </a:lnTo>
                <a:lnTo>
                  <a:pt x="904542" y="344691"/>
                </a:lnTo>
                <a:lnTo>
                  <a:pt x="901064" y="364686"/>
                </a:lnTo>
                <a:lnTo>
                  <a:pt x="932795" y="359470"/>
                </a:lnTo>
                <a:lnTo>
                  <a:pt x="963222" y="370771"/>
                </a:lnTo>
                <a:lnTo>
                  <a:pt x="977566" y="380768"/>
                </a:lnTo>
                <a:lnTo>
                  <a:pt x="984955" y="392939"/>
                </a:lnTo>
                <a:lnTo>
                  <a:pt x="1006254" y="400328"/>
                </a:lnTo>
                <a:lnTo>
                  <a:pt x="1021902" y="411195"/>
                </a:lnTo>
                <a:lnTo>
                  <a:pt x="1054936" y="412934"/>
                </a:lnTo>
                <a:lnTo>
                  <a:pt x="1075800" y="415542"/>
                </a:lnTo>
                <a:lnTo>
                  <a:pt x="1060152" y="438144"/>
                </a:lnTo>
                <a:lnTo>
                  <a:pt x="1052763" y="464659"/>
                </a:lnTo>
                <a:lnTo>
                  <a:pt x="1053198" y="494651"/>
                </a:lnTo>
                <a:lnTo>
                  <a:pt x="1072323" y="520296"/>
                </a:lnTo>
                <a:lnTo>
                  <a:pt x="1092753" y="511603"/>
                </a:lnTo>
                <a:lnTo>
                  <a:pt x="1117094" y="483784"/>
                </a:lnTo>
                <a:lnTo>
                  <a:pt x="1127091" y="442056"/>
                </a:lnTo>
                <a:lnTo>
                  <a:pt x="1119702" y="428147"/>
                </a:lnTo>
                <a:lnTo>
                  <a:pt x="1158822" y="415542"/>
                </a:lnTo>
                <a:lnTo>
                  <a:pt x="1191422" y="397286"/>
                </a:lnTo>
                <a:lnTo>
                  <a:pt x="1212286" y="379030"/>
                </a:lnTo>
                <a:lnTo>
                  <a:pt x="1219675" y="361643"/>
                </a:lnTo>
                <a:lnTo>
                  <a:pt x="1217936" y="339475"/>
                </a:lnTo>
                <a:lnTo>
                  <a:pt x="1204027" y="319915"/>
                </a:lnTo>
                <a:lnTo>
                  <a:pt x="1242713" y="292965"/>
                </a:lnTo>
                <a:lnTo>
                  <a:pt x="1247059" y="269928"/>
                </a:lnTo>
                <a:lnTo>
                  <a:pt x="1264011" y="230808"/>
                </a:lnTo>
                <a:lnTo>
                  <a:pt x="1280529" y="224723"/>
                </a:lnTo>
                <a:lnTo>
                  <a:pt x="1309651" y="231677"/>
                </a:lnTo>
                <a:lnTo>
                  <a:pt x="1327907" y="234285"/>
                </a:lnTo>
                <a:lnTo>
                  <a:pt x="1347467" y="227331"/>
                </a:lnTo>
                <a:lnTo>
                  <a:pt x="1360942" y="236024"/>
                </a:lnTo>
                <a:lnTo>
                  <a:pt x="1376590" y="250803"/>
                </a:lnTo>
                <a:lnTo>
                  <a:pt x="1377459" y="260365"/>
                </a:lnTo>
                <a:lnTo>
                  <a:pt x="1410929" y="262539"/>
                </a:lnTo>
                <a:lnTo>
                  <a:pt x="1399627" y="283837"/>
                </a:lnTo>
                <a:lnTo>
                  <a:pt x="1389630" y="316003"/>
                </a:lnTo>
                <a:lnTo>
                  <a:pt x="1406147" y="320350"/>
                </a:lnTo>
                <a:lnTo>
                  <a:pt x="1413102" y="335563"/>
                </a:lnTo>
                <a:lnTo>
                  <a:pt x="1448744" y="321219"/>
                </a:lnTo>
                <a:lnTo>
                  <a:pt x="1481344" y="292531"/>
                </a:lnTo>
                <a:lnTo>
                  <a:pt x="1499601" y="280795"/>
                </a:lnTo>
                <a:lnTo>
                  <a:pt x="1504382" y="303832"/>
                </a:lnTo>
                <a:lnTo>
                  <a:pt x="1515683" y="336432"/>
                </a:lnTo>
                <a:lnTo>
                  <a:pt x="1524377" y="367728"/>
                </a:lnTo>
                <a:lnTo>
                  <a:pt x="1509598" y="384246"/>
                </a:lnTo>
                <a:lnTo>
                  <a:pt x="1530462" y="399024"/>
                </a:lnTo>
                <a:lnTo>
                  <a:pt x="1543067" y="413803"/>
                </a:lnTo>
                <a:lnTo>
                  <a:pt x="1573059" y="420758"/>
                </a:lnTo>
                <a:lnTo>
                  <a:pt x="1583491" y="429016"/>
                </a:lnTo>
                <a:lnTo>
                  <a:pt x="1583491" y="451619"/>
                </a:lnTo>
                <a:lnTo>
                  <a:pt x="1598270" y="455096"/>
                </a:lnTo>
                <a:lnTo>
                  <a:pt x="1603051" y="465094"/>
                </a:lnTo>
                <a:lnTo>
                  <a:pt x="1594358" y="495086"/>
                </a:lnTo>
                <a:lnTo>
                  <a:pt x="1575667" y="505083"/>
                </a:lnTo>
                <a:lnTo>
                  <a:pt x="1557411" y="514646"/>
                </a:lnTo>
                <a:lnTo>
                  <a:pt x="1519161" y="524208"/>
                </a:lnTo>
                <a:lnTo>
                  <a:pt x="1484822" y="545942"/>
                </a:lnTo>
                <a:lnTo>
                  <a:pt x="1447441" y="550723"/>
                </a:lnTo>
                <a:lnTo>
                  <a:pt x="1403539" y="544638"/>
                </a:lnTo>
                <a:lnTo>
                  <a:pt x="1371809" y="544638"/>
                </a:lnTo>
                <a:lnTo>
                  <a:pt x="1348771" y="546376"/>
                </a:lnTo>
                <a:lnTo>
                  <a:pt x="1323995" y="565936"/>
                </a:lnTo>
                <a:lnTo>
                  <a:pt x="1291830" y="578107"/>
                </a:lnTo>
                <a:lnTo>
                  <a:pt x="1247929" y="613750"/>
                </a:lnTo>
                <a:lnTo>
                  <a:pt x="1213590" y="638960"/>
                </a:lnTo>
                <a:lnTo>
                  <a:pt x="1234019" y="634614"/>
                </a:lnTo>
                <a:lnTo>
                  <a:pt x="1281398" y="598536"/>
                </a:lnTo>
                <a:lnTo>
                  <a:pt x="1334862" y="575934"/>
                </a:lnTo>
                <a:lnTo>
                  <a:pt x="1367897" y="573326"/>
                </a:lnTo>
                <a:lnTo>
                  <a:pt x="1382240" y="586800"/>
                </a:lnTo>
                <a:lnTo>
                  <a:pt x="1355726" y="605056"/>
                </a:lnTo>
                <a:lnTo>
                  <a:pt x="1353118" y="634179"/>
                </a:lnTo>
                <a:lnTo>
                  <a:pt x="1353553" y="655043"/>
                </a:lnTo>
                <a:lnTo>
                  <a:pt x="1377894" y="668518"/>
                </a:lnTo>
                <a:lnTo>
                  <a:pt x="1415275" y="664606"/>
                </a:lnTo>
                <a:lnTo>
                  <a:pt x="1446571" y="633744"/>
                </a:lnTo>
                <a:lnTo>
                  <a:pt x="1442224" y="653739"/>
                </a:lnTo>
                <a:lnTo>
                  <a:pt x="1453091" y="663736"/>
                </a:lnTo>
                <a:lnTo>
                  <a:pt x="1420926" y="681558"/>
                </a:lnTo>
                <a:lnTo>
                  <a:pt x="1367027" y="698075"/>
                </a:lnTo>
                <a:lnTo>
                  <a:pt x="1341817" y="708942"/>
                </a:lnTo>
                <a:lnTo>
                  <a:pt x="1310520" y="728936"/>
                </a:lnTo>
                <a:lnTo>
                  <a:pt x="1294438" y="726763"/>
                </a:lnTo>
                <a:lnTo>
                  <a:pt x="1300958" y="703726"/>
                </a:lnTo>
                <a:lnTo>
                  <a:pt x="1346163" y="680688"/>
                </a:lnTo>
                <a:lnTo>
                  <a:pt x="1310955" y="681558"/>
                </a:lnTo>
                <a:lnTo>
                  <a:pt x="1285310" y="685035"/>
                </a:lnTo>
                <a:close/>
              </a:path>
            </a:pathLst>
          </a:custGeom>
          <a:solidFill>
            <a:schemeClr val="tx2"/>
          </a:solidFill>
          <a:ln w="869" cap="rnd">
            <a:noFill/>
            <a:prstDash val="solid"/>
            <a:round/>
          </a:ln>
        </p:spPr>
        <p:txBody>
          <a:bodyPr rtlCol="0" anchor="ctr"/>
          <a:lstStyle/>
          <a:p>
            <a:endParaRPr lang="en-PH" sz="1200" dirty="0"/>
          </a:p>
        </p:txBody>
      </p:sp>
      <p:sp>
        <p:nvSpPr>
          <p:cNvPr id="42" name="Freeform: Shape 41">
            <a:extLst>
              <a:ext uri="{FF2B5EF4-FFF2-40B4-BE49-F238E27FC236}">
                <a16:creationId xmlns:a16="http://schemas.microsoft.com/office/drawing/2014/main" id="{B1E7A2F1-DF3C-48FC-BEF8-455431184084}"/>
              </a:ext>
            </a:extLst>
          </p:cNvPr>
          <p:cNvSpPr/>
          <p:nvPr/>
        </p:nvSpPr>
        <p:spPr>
          <a:xfrm>
            <a:off x="2724894" y="1895862"/>
            <a:ext cx="245769" cy="123740"/>
          </a:xfrm>
          <a:custGeom>
            <a:avLst/>
            <a:gdLst>
              <a:gd name="connsiteX0" fmla="*/ 134747 w 291226"/>
              <a:gd name="connsiteY0" fmla="*/ 4347 h 109970"/>
              <a:gd name="connsiteX1" fmla="*/ 114317 w 291226"/>
              <a:gd name="connsiteY1" fmla="*/ 14779 h 109970"/>
              <a:gd name="connsiteX2" fmla="*/ 159957 w 291226"/>
              <a:gd name="connsiteY2" fmla="*/ 8259 h 109970"/>
              <a:gd name="connsiteX3" fmla="*/ 171259 w 291226"/>
              <a:gd name="connsiteY3" fmla="*/ 19560 h 109970"/>
              <a:gd name="connsiteX4" fmla="*/ 202989 w 291226"/>
              <a:gd name="connsiteY4" fmla="*/ 7824 h 109970"/>
              <a:gd name="connsiteX5" fmla="*/ 210813 w 291226"/>
              <a:gd name="connsiteY5" fmla="*/ 15213 h 109970"/>
              <a:gd name="connsiteX6" fmla="*/ 201251 w 291226"/>
              <a:gd name="connsiteY6" fmla="*/ 37381 h 109970"/>
              <a:gd name="connsiteX7" fmla="*/ 219941 w 291226"/>
              <a:gd name="connsiteY7" fmla="*/ 28253 h 109970"/>
              <a:gd name="connsiteX8" fmla="*/ 232112 w 291226"/>
              <a:gd name="connsiteY8" fmla="*/ 5216 h 109970"/>
              <a:gd name="connsiteX9" fmla="*/ 250803 w 291226"/>
              <a:gd name="connsiteY9" fmla="*/ 1739 h 109970"/>
              <a:gd name="connsiteX10" fmla="*/ 263843 w 291226"/>
              <a:gd name="connsiteY10" fmla="*/ 5216 h 109970"/>
              <a:gd name="connsiteX11" fmla="*/ 273406 w 291226"/>
              <a:gd name="connsiteY11" fmla="*/ 14344 h 109970"/>
              <a:gd name="connsiteX12" fmla="*/ 261669 w 291226"/>
              <a:gd name="connsiteY12" fmla="*/ 36512 h 109970"/>
              <a:gd name="connsiteX13" fmla="*/ 251237 w 291226"/>
              <a:gd name="connsiteY13" fmla="*/ 52595 h 109970"/>
              <a:gd name="connsiteX14" fmla="*/ 269493 w 291226"/>
              <a:gd name="connsiteY14" fmla="*/ 63896 h 109970"/>
              <a:gd name="connsiteX15" fmla="*/ 291227 w 291226"/>
              <a:gd name="connsiteY15" fmla="*/ 75197 h 109970"/>
              <a:gd name="connsiteX16" fmla="*/ 279926 w 291226"/>
              <a:gd name="connsiteY16" fmla="*/ 85195 h 109970"/>
              <a:gd name="connsiteX17" fmla="*/ 249064 w 291226"/>
              <a:gd name="connsiteY17" fmla="*/ 87368 h 109970"/>
              <a:gd name="connsiteX18" fmla="*/ 252541 w 291226"/>
              <a:gd name="connsiteY18" fmla="*/ 96061 h 109970"/>
              <a:gd name="connsiteX19" fmla="*/ 238632 w 291226"/>
              <a:gd name="connsiteY19" fmla="*/ 104755 h 109970"/>
              <a:gd name="connsiteX20" fmla="*/ 209509 w 291226"/>
              <a:gd name="connsiteY20" fmla="*/ 101277 h 109970"/>
              <a:gd name="connsiteX21" fmla="*/ 184733 w 291226"/>
              <a:gd name="connsiteY21" fmla="*/ 94757 h 109970"/>
              <a:gd name="connsiteX22" fmla="*/ 162565 w 291226"/>
              <a:gd name="connsiteY22" fmla="*/ 96061 h 109970"/>
              <a:gd name="connsiteX23" fmla="*/ 121272 w 291226"/>
              <a:gd name="connsiteY23" fmla="*/ 104320 h 109970"/>
              <a:gd name="connsiteX24" fmla="*/ 72155 w 291226"/>
              <a:gd name="connsiteY24" fmla="*/ 107797 h 109970"/>
              <a:gd name="connsiteX25" fmla="*/ 37816 w 291226"/>
              <a:gd name="connsiteY25" fmla="*/ 109971 h 109970"/>
              <a:gd name="connsiteX26" fmla="*/ 39120 w 291226"/>
              <a:gd name="connsiteY26" fmla="*/ 98669 h 109970"/>
              <a:gd name="connsiteX27" fmla="*/ 21299 w 291226"/>
              <a:gd name="connsiteY27" fmla="*/ 92584 h 109970"/>
              <a:gd name="connsiteX28" fmla="*/ 2608 w 291226"/>
              <a:gd name="connsiteY28" fmla="*/ 95192 h 109970"/>
              <a:gd name="connsiteX29" fmla="*/ 0 w 291226"/>
              <a:gd name="connsiteY29" fmla="*/ 76501 h 109970"/>
              <a:gd name="connsiteX30" fmla="*/ 14344 w 291226"/>
              <a:gd name="connsiteY30" fmla="*/ 73893 h 109970"/>
              <a:gd name="connsiteX31" fmla="*/ 46075 w 291226"/>
              <a:gd name="connsiteY31" fmla="*/ 69981 h 109970"/>
              <a:gd name="connsiteX32" fmla="*/ 69981 w 291226"/>
              <a:gd name="connsiteY32" fmla="*/ 71285 h 109970"/>
              <a:gd name="connsiteX33" fmla="*/ 96931 w 291226"/>
              <a:gd name="connsiteY33" fmla="*/ 66939 h 109970"/>
              <a:gd name="connsiteX34" fmla="*/ 68677 w 291226"/>
              <a:gd name="connsiteY34" fmla="*/ 61723 h 109970"/>
              <a:gd name="connsiteX35" fmla="*/ 29123 w 291226"/>
              <a:gd name="connsiteY35" fmla="*/ 63461 h 109970"/>
              <a:gd name="connsiteX36" fmla="*/ 4347 w 291226"/>
              <a:gd name="connsiteY36" fmla="*/ 63027 h 109970"/>
              <a:gd name="connsiteX37" fmla="*/ 4347 w 291226"/>
              <a:gd name="connsiteY37" fmla="*/ 54768 h 109970"/>
              <a:gd name="connsiteX38" fmla="*/ 55203 w 291226"/>
              <a:gd name="connsiteY38" fmla="*/ 45205 h 109970"/>
              <a:gd name="connsiteX39" fmla="*/ 27819 w 291226"/>
              <a:gd name="connsiteY39" fmla="*/ 45640 h 109970"/>
              <a:gd name="connsiteX40" fmla="*/ 4347 w 291226"/>
              <a:gd name="connsiteY40" fmla="*/ 39555 h 109970"/>
              <a:gd name="connsiteX41" fmla="*/ 38251 w 291226"/>
              <a:gd name="connsiteY41" fmla="*/ 22603 h 109970"/>
              <a:gd name="connsiteX42" fmla="*/ 60853 w 291226"/>
              <a:gd name="connsiteY42" fmla="*/ 13475 h 109970"/>
              <a:gd name="connsiteX43" fmla="*/ 122576 w 291226"/>
              <a:gd name="connsiteY43" fmla="*/ 0 h 109970"/>
              <a:gd name="connsiteX44" fmla="*/ 134747 w 291226"/>
              <a:gd name="connsiteY44" fmla="*/ 4347 h 10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91226" h="109970">
                <a:moveTo>
                  <a:pt x="134747" y="4347"/>
                </a:moveTo>
                <a:lnTo>
                  <a:pt x="114317" y="14779"/>
                </a:lnTo>
                <a:lnTo>
                  <a:pt x="159957" y="8259"/>
                </a:lnTo>
                <a:lnTo>
                  <a:pt x="171259" y="19560"/>
                </a:lnTo>
                <a:lnTo>
                  <a:pt x="202989" y="7824"/>
                </a:lnTo>
                <a:lnTo>
                  <a:pt x="210813" y="15213"/>
                </a:lnTo>
                <a:lnTo>
                  <a:pt x="201251" y="37381"/>
                </a:lnTo>
                <a:lnTo>
                  <a:pt x="219941" y="28253"/>
                </a:lnTo>
                <a:lnTo>
                  <a:pt x="232112" y="5216"/>
                </a:lnTo>
                <a:lnTo>
                  <a:pt x="250803" y="1739"/>
                </a:lnTo>
                <a:lnTo>
                  <a:pt x="263843" y="5216"/>
                </a:lnTo>
                <a:lnTo>
                  <a:pt x="273406" y="14344"/>
                </a:lnTo>
                <a:lnTo>
                  <a:pt x="261669" y="36512"/>
                </a:lnTo>
                <a:lnTo>
                  <a:pt x="251237" y="52595"/>
                </a:lnTo>
                <a:lnTo>
                  <a:pt x="269493" y="63896"/>
                </a:lnTo>
                <a:lnTo>
                  <a:pt x="291227" y="75197"/>
                </a:lnTo>
                <a:lnTo>
                  <a:pt x="279926" y="85195"/>
                </a:lnTo>
                <a:lnTo>
                  <a:pt x="249064" y="87368"/>
                </a:lnTo>
                <a:lnTo>
                  <a:pt x="252541" y="96061"/>
                </a:lnTo>
                <a:lnTo>
                  <a:pt x="238632" y="104755"/>
                </a:lnTo>
                <a:lnTo>
                  <a:pt x="209509" y="101277"/>
                </a:lnTo>
                <a:lnTo>
                  <a:pt x="184733" y="94757"/>
                </a:lnTo>
                <a:lnTo>
                  <a:pt x="162565" y="96061"/>
                </a:lnTo>
                <a:lnTo>
                  <a:pt x="121272" y="104320"/>
                </a:lnTo>
                <a:lnTo>
                  <a:pt x="72155" y="107797"/>
                </a:lnTo>
                <a:lnTo>
                  <a:pt x="37816" y="109971"/>
                </a:lnTo>
                <a:lnTo>
                  <a:pt x="39120" y="98669"/>
                </a:lnTo>
                <a:lnTo>
                  <a:pt x="21299" y="92584"/>
                </a:lnTo>
                <a:lnTo>
                  <a:pt x="2608" y="95192"/>
                </a:lnTo>
                <a:lnTo>
                  <a:pt x="0" y="76501"/>
                </a:lnTo>
                <a:lnTo>
                  <a:pt x="14344" y="73893"/>
                </a:lnTo>
                <a:lnTo>
                  <a:pt x="46075" y="69981"/>
                </a:lnTo>
                <a:lnTo>
                  <a:pt x="69981" y="71285"/>
                </a:lnTo>
                <a:lnTo>
                  <a:pt x="96931" y="66939"/>
                </a:lnTo>
                <a:lnTo>
                  <a:pt x="68677" y="61723"/>
                </a:lnTo>
                <a:lnTo>
                  <a:pt x="29123" y="63461"/>
                </a:lnTo>
                <a:lnTo>
                  <a:pt x="4347" y="63027"/>
                </a:lnTo>
                <a:lnTo>
                  <a:pt x="4347" y="54768"/>
                </a:lnTo>
                <a:lnTo>
                  <a:pt x="55203" y="45205"/>
                </a:lnTo>
                <a:lnTo>
                  <a:pt x="27819" y="45640"/>
                </a:lnTo>
                <a:lnTo>
                  <a:pt x="4347" y="39555"/>
                </a:lnTo>
                <a:lnTo>
                  <a:pt x="38251" y="22603"/>
                </a:lnTo>
                <a:lnTo>
                  <a:pt x="60853" y="13475"/>
                </a:lnTo>
                <a:lnTo>
                  <a:pt x="122576" y="0"/>
                </a:lnTo>
                <a:lnTo>
                  <a:pt x="134747" y="4347"/>
                </a:lnTo>
                <a:close/>
              </a:path>
            </a:pathLst>
          </a:custGeom>
          <a:solidFill>
            <a:schemeClr val="tx2"/>
          </a:solidFill>
          <a:ln w="869" cap="rnd">
            <a:noFill/>
            <a:prstDash val="solid"/>
            <a:round/>
          </a:ln>
        </p:spPr>
        <p:txBody>
          <a:bodyPr rtlCol="0" anchor="ctr"/>
          <a:lstStyle/>
          <a:p>
            <a:endParaRPr lang="en-PH" sz="1200" dirty="0"/>
          </a:p>
        </p:txBody>
      </p:sp>
      <p:sp>
        <p:nvSpPr>
          <p:cNvPr id="43" name="Freeform: Shape 42">
            <a:extLst>
              <a:ext uri="{FF2B5EF4-FFF2-40B4-BE49-F238E27FC236}">
                <a16:creationId xmlns:a16="http://schemas.microsoft.com/office/drawing/2014/main" id="{0D4C6344-076A-48B3-8CF7-EF559456F434}"/>
              </a:ext>
            </a:extLst>
          </p:cNvPr>
          <p:cNvSpPr/>
          <p:nvPr/>
        </p:nvSpPr>
        <p:spPr>
          <a:xfrm>
            <a:off x="2949388" y="1887546"/>
            <a:ext cx="34114" cy="22497"/>
          </a:xfrm>
          <a:custGeom>
            <a:avLst/>
            <a:gdLst>
              <a:gd name="connsiteX0" fmla="*/ 40424 w 40423"/>
              <a:gd name="connsiteY0" fmla="*/ 5216 h 19994"/>
              <a:gd name="connsiteX1" fmla="*/ 9997 w 40423"/>
              <a:gd name="connsiteY1" fmla="*/ 19995 h 19994"/>
              <a:gd name="connsiteX2" fmla="*/ 0 w 40423"/>
              <a:gd name="connsiteY2" fmla="*/ 4347 h 19994"/>
              <a:gd name="connsiteX3" fmla="*/ 9128 w 40423"/>
              <a:gd name="connsiteY3" fmla="*/ 869 h 19994"/>
              <a:gd name="connsiteX4" fmla="*/ 33035 w 40423"/>
              <a:gd name="connsiteY4" fmla="*/ 0 h 19994"/>
              <a:gd name="connsiteX5" fmla="*/ 40424 w 40423"/>
              <a:gd name="connsiteY5" fmla="*/ 5216 h 19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423" h="19994">
                <a:moveTo>
                  <a:pt x="40424" y="5216"/>
                </a:moveTo>
                <a:lnTo>
                  <a:pt x="9997" y="19995"/>
                </a:lnTo>
                <a:lnTo>
                  <a:pt x="0" y="4347"/>
                </a:lnTo>
                <a:lnTo>
                  <a:pt x="9128" y="869"/>
                </a:lnTo>
                <a:lnTo>
                  <a:pt x="33035" y="0"/>
                </a:lnTo>
                <a:lnTo>
                  <a:pt x="40424" y="5216"/>
                </a:lnTo>
                <a:close/>
              </a:path>
            </a:pathLst>
          </a:custGeom>
          <a:solidFill>
            <a:schemeClr val="tx2"/>
          </a:solidFill>
          <a:ln w="869" cap="rnd">
            <a:noFill/>
            <a:prstDash val="solid"/>
            <a:round/>
          </a:ln>
        </p:spPr>
        <p:txBody>
          <a:bodyPr rtlCol="0" anchor="ctr"/>
          <a:lstStyle/>
          <a:p>
            <a:endParaRPr lang="en-PH" sz="1200" dirty="0"/>
          </a:p>
        </p:txBody>
      </p:sp>
      <p:sp>
        <p:nvSpPr>
          <p:cNvPr id="44" name="Freeform: Shape 43">
            <a:extLst>
              <a:ext uri="{FF2B5EF4-FFF2-40B4-BE49-F238E27FC236}">
                <a16:creationId xmlns:a16="http://schemas.microsoft.com/office/drawing/2014/main" id="{05C1679C-D26D-443B-B889-C206063E3A93}"/>
              </a:ext>
            </a:extLst>
          </p:cNvPr>
          <p:cNvSpPr/>
          <p:nvPr/>
        </p:nvSpPr>
        <p:spPr>
          <a:xfrm>
            <a:off x="3320244" y="1884612"/>
            <a:ext cx="61625" cy="25922"/>
          </a:xfrm>
          <a:custGeom>
            <a:avLst/>
            <a:gdLst>
              <a:gd name="connsiteX0" fmla="*/ 73024 w 73023"/>
              <a:gd name="connsiteY0" fmla="*/ 14779 h 23037"/>
              <a:gd name="connsiteX1" fmla="*/ 69982 w 73023"/>
              <a:gd name="connsiteY1" fmla="*/ 20864 h 23037"/>
              <a:gd name="connsiteX2" fmla="*/ 52160 w 73023"/>
              <a:gd name="connsiteY2" fmla="*/ 20429 h 23037"/>
              <a:gd name="connsiteX3" fmla="*/ 34339 w 73023"/>
              <a:gd name="connsiteY3" fmla="*/ 19995 h 23037"/>
              <a:gd name="connsiteX4" fmla="*/ 13040 w 73023"/>
              <a:gd name="connsiteY4" fmla="*/ 23037 h 23037"/>
              <a:gd name="connsiteX5" fmla="*/ 9128 w 73023"/>
              <a:gd name="connsiteY5" fmla="*/ 21299 h 23037"/>
              <a:gd name="connsiteX6" fmla="*/ 0 w 73023"/>
              <a:gd name="connsiteY6" fmla="*/ 9563 h 23037"/>
              <a:gd name="connsiteX7" fmla="*/ 7389 w 73023"/>
              <a:gd name="connsiteY7" fmla="*/ 1739 h 23037"/>
              <a:gd name="connsiteX8" fmla="*/ 16952 w 73023"/>
              <a:gd name="connsiteY8" fmla="*/ 0 h 23037"/>
              <a:gd name="connsiteX9" fmla="*/ 53464 w 73023"/>
              <a:gd name="connsiteY9" fmla="*/ 2608 h 23037"/>
              <a:gd name="connsiteX10" fmla="*/ 73024 w 73023"/>
              <a:gd name="connsiteY10" fmla="*/ 14779 h 2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023" h="23037">
                <a:moveTo>
                  <a:pt x="73024" y="14779"/>
                </a:moveTo>
                <a:lnTo>
                  <a:pt x="69982" y="20864"/>
                </a:lnTo>
                <a:lnTo>
                  <a:pt x="52160" y="20429"/>
                </a:lnTo>
                <a:lnTo>
                  <a:pt x="34339" y="19995"/>
                </a:lnTo>
                <a:lnTo>
                  <a:pt x="13040" y="23037"/>
                </a:lnTo>
                <a:lnTo>
                  <a:pt x="9128" y="21299"/>
                </a:lnTo>
                <a:lnTo>
                  <a:pt x="0" y="9563"/>
                </a:lnTo>
                <a:lnTo>
                  <a:pt x="7389" y="1739"/>
                </a:lnTo>
                <a:lnTo>
                  <a:pt x="16952" y="0"/>
                </a:lnTo>
                <a:lnTo>
                  <a:pt x="53464" y="2608"/>
                </a:lnTo>
                <a:lnTo>
                  <a:pt x="73024" y="14779"/>
                </a:lnTo>
                <a:close/>
              </a:path>
            </a:pathLst>
          </a:custGeom>
          <a:solidFill>
            <a:schemeClr val="tx2"/>
          </a:solidFill>
          <a:ln w="869" cap="rnd">
            <a:noFill/>
            <a:prstDash val="solid"/>
            <a:round/>
          </a:ln>
        </p:spPr>
        <p:txBody>
          <a:bodyPr rtlCol="0" anchor="ctr"/>
          <a:lstStyle/>
          <a:p>
            <a:endParaRPr lang="en-PH" sz="1200" dirty="0"/>
          </a:p>
        </p:txBody>
      </p:sp>
      <p:sp>
        <p:nvSpPr>
          <p:cNvPr id="45" name="Freeform: Shape 44">
            <a:extLst>
              <a:ext uri="{FF2B5EF4-FFF2-40B4-BE49-F238E27FC236}">
                <a16:creationId xmlns:a16="http://schemas.microsoft.com/office/drawing/2014/main" id="{BB31609B-8583-4D5D-8108-40E4621A0844}"/>
              </a:ext>
            </a:extLst>
          </p:cNvPr>
          <p:cNvSpPr/>
          <p:nvPr/>
        </p:nvSpPr>
        <p:spPr>
          <a:xfrm>
            <a:off x="3153707" y="1883635"/>
            <a:ext cx="367921" cy="317911"/>
          </a:xfrm>
          <a:custGeom>
            <a:avLst/>
            <a:gdLst>
              <a:gd name="connsiteX0" fmla="*/ 97365 w 435970"/>
              <a:gd name="connsiteY0" fmla="*/ 14344 h 282533"/>
              <a:gd name="connsiteX1" fmla="*/ 98669 w 435970"/>
              <a:gd name="connsiteY1" fmla="*/ 28253 h 282533"/>
              <a:gd name="connsiteX2" fmla="*/ 129965 w 435970"/>
              <a:gd name="connsiteY2" fmla="*/ 10432 h 282533"/>
              <a:gd name="connsiteX3" fmla="*/ 180821 w 435970"/>
              <a:gd name="connsiteY3" fmla="*/ 1304 h 282533"/>
              <a:gd name="connsiteX4" fmla="*/ 190819 w 435970"/>
              <a:gd name="connsiteY4" fmla="*/ 24341 h 282533"/>
              <a:gd name="connsiteX5" fmla="*/ 176909 w 435970"/>
              <a:gd name="connsiteY5" fmla="*/ 39120 h 282533"/>
              <a:gd name="connsiteX6" fmla="*/ 216029 w 435970"/>
              <a:gd name="connsiteY6" fmla="*/ 32600 h 282533"/>
              <a:gd name="connsiteX7" fmla="*/ 239067 w 435970"/>
              <a:gd name="connsiteY7" fmla="*/ 23472 h 282533"/>
              <a:gd name="connsiteX8" fmla="*/ 268624 w 435970"/>
              <a:gd name="connsiteY8" fmla="*/ 34773 h 282533"/>
              <a:gd name="connsiteX9" fmla="*/ 284707 w 435970"/>
              <a:gd name="connsiteY9" fmla="*/ 45640 h 282533"/>
              <a:gd name="connsiteX10" fmla="*/ 279925 w 435970"/>
              <a:gd name="connsiteY10" fmla="*/ 55637 h 282533"/>
              <a:gd name="connsiteX11" fmla="*/ 315568 w 435970"/>
              <a:gd name="connsiteY11" fmla="*/ 50421 h 282533"/>
              <a:gd name="connsiteX12" fmla="*/ 323827 w 435970"/>
              <a:gd name="connsiteY12" fmla="*/ 65200 h 282533"/>
              <a:gd name="connsiteX13" fmla="*/ 360339 w 435970"/>
              <a:gd name="connsiteY13" fmla="*/ 74328 h 282533"/>
              <a:gd name="connsiteX14" fmla="*/ 369901 w 435970"/>
              <a:gd name="connsiteY14" fmla="*/ 83456 h 282533"/>
              <a:gd name="connsiteX15" fmla="*/ 373813 w 435970"/>
              <a:gd name="connsiteY15" fmla="*/ 105624 h 282533"/>
              <a:gd name="connsiteX16" fmla="*/ 334259 w 435970"/>
              <a:gd name="connsiteY16" fmla="*/ 116491 h 282533"/>
              <a:gd name="connsiteX17" fmla="*/ 367728 w 435970"/>
              <a:gd name="connsiteY17" fmla="*/ 132139 h 282533"/>
              <a:gd name="connsiteX18" fmla="*/ 393373 w 435970"/>
              <a:gd name="connsiteY18" fmla="*/ 137355 h 282533"/>
              <a:gd name="connsiteX19" fmla="*/ 407717 w 435970"/>
              <a:gd name="connsiteY19" fmla="*/ 159088 h 282533"/>
              <a:gd name="connsiteX20" fmla="*/ 435971 w 435970"/>
              <a:gd name="connsiteY20" fmla="*/ 160827 h 282533"/>
              <a:gd name="connsiteX21" fmla="*/ 421627 w 435970"/>
              <a:gd name="connsiteY21" fmla="*/ 177779 h 282533"/>
              <a:gd name="connsiteX22" fmla="*/ 374248 w 435970"/>
              <a:gd name="connsiteY22" fmla="*/ 206032 h 282533"/>
              <a:gd name="connsiteX23" fmla="*/ 356861 w 435970"/>
              <a:gd name="connsiteY23" fmla="*/ 195600 h 282533"/>
              <a:gd name="connsiteX24" fmla="*/ 340344 w 435970"/>
              <a:gd name="connsiteY24" fmla="*/ 172128 h 282533"/>
              <a:gd name="connsiteX25" fmla="*/ 314699 w 435970"/>
              <a:gd name="connsiteY25" fmla="*/ 175171 h 282533"/>
              <a:gd name="connsiteX26" fmla="*/ 304701 w 435970"/>
              <a:gd name="connsiteY26" fmla="*/ 189515 h 282533"/>
              <a:gd name="connsiteX27" fmla="*/ 316437 w 435970"/>
              <a:gd name="connsiteY27" fmla="*/ 203424 h 282533"/>
              <a:gd name="connsiteX28" fmla="*/ 335997 w 435970"/>
              <a:gd name="connsiteY28" fmla="*/ 214725 h 282533"/>
              <a:gd name="connsiteX29" fmla="*/ 340344 w 435970"/>
              <a:gd name="connsiteY29" fmla="*/ 221245 h 282533"/>
              <a:gd name="connsiteX30" fmla="*/ 339909 w 435970"/>
              <a:gd name="connsiteY30" fmla="*/ 246021 h 282533"/>
              <a:gd name="connsiteX31" fmla="*/ 324261 w 435970"/>
              <a:gd name="connsiteY31" fmla="*/ 263843 h 282533"/>
              <a:gd name="connsiteX32" fmla="*/ 303832 w 435970"/>
              <a:gd name="connsiteY32" fmla="*/ 256888 h 282533"/>
              <a:gd name="connsiteX33" fmla="*/ 266451 w 435970"/>
              <a:gd name="connsiteY33" fmla="*/ 237328 h 282533"/>
              <a:gd name="connsiteX34" fmla="*/ 282099 w 435970"/>
              <a:gd name="connsiteY34" fmla="*/ 258627 h 282533"/>
              <a:gd name="connsiteX35" fmla="*/ 294269 w 435970"/>
              <a:gd name="connsiteY35" fmla="*/ 273840 h 282533"/>
              <a:gd name="connsiteX36" fmla="*/ 292965 w 435970"/>
              <a:gd name="connsiteY36" fmla="*/ 282533 h 282533"/>
              <a:gd name="connsiteX37" fmla="*/ 245587 w 435970"/>
              <a:gd name="connsiteY37" fmla="*/ 272536 h 282533"/>
              <a:gd name="connsiteX38" fmla="*/ 212552 w 435970"/>
              <a:gd name="connsiteY38" fmla="*/ 257757 h 282533"/>
              <a:gd name="connsiteX39" fmla="*/ 196035 w 435970"/>
              <a:gd name="connsiteY39" fmla="*/ 246021 h 282533"/>
              <a:gd name="connsiteX40" fmla="*/ 206467 w 435970"/>
              <a:gd name="connsiteY40" fmla="*/ 238632 h 282533"/>
              <a:gd name="connsiteX41" fmla="*/ 185603 w 435970"/>
              <a:gd name="connsiteY41" fmla="*/ 226027 h 282533"/>
              <a:gd name="connsiteX42" fmla="*/ 165173 w 435970"/>
              <a:gd name="connsiteY42" fmla="*/ 214291 h 282533"/>
              <a:gd name="connsiteX43" fmla="*/ 161261 w 435970"/>
              <a:gd name="connsiteY43" fmla="*/ 221245 h 282533"/>
              <a:gd name="connsiteX44" fmla="*/ 104320 w 435970"/>
              <a:gd name="connsiteY44" fmla="*/ 225157 h 282533"/>
              <a:gd name="connsiteX45" fmla="*/ 93888 w 435970"/>
              <a:gd name="connsiteY45" fmla="*/ 216899 h 282533"/>
              <a:gd name="connsiteX46" fmla="*/ 117360 w 435970"/>
              <a:gd name="connsiteY46" fmla="*/ 198643 h 282533"/>
              <a:gd name="connsiteX47" fmla="*/ 152568 w 435970"/>
              <a:gd name="connsiteY47" fmla="*/ 198208 h 282533"/>
              <a:gd name="connsiteX48" fmla="*/ 192992 w 435970"/>
              <a:gd name="connsiteY48" fmla="*/ 195165 h 282533"/>
              <a:gd name="connsiteX49" fmla="*/ 192123 w 435970"/>
              <a:gd name="connsiteY49" fmla="*/ 186472 h 282533"/>
              <a:gd name="connsiteX50" fmla="*/ 205597 w 435970"/>
              <a:gd name="connsiteY50" fmla="*/ 174301 h 282533"/>
              <a:gd name="connsiteX51" fmla="*/ 243848 w 435970"/>
              <a:gd name="connsiteY51" fmla="*/ 150829 h 282533"/>
              <a:gd name="connsiteX52" fmla="*/ 245587 w 435970"/>
              <a:gd name="connsiteY52" fmla="*/ 139963 h 282533"/>
              <a:gd name="connsiteX53" fmla="*/ 243413 w 435970"/>
              <a:gd name="connsiteY53" fmla="*/ 132139 h 282533"/>
              <a:gd name="connsiteX54" fmla="*/ 222984 w 435970"/>
              <a:gd name="connsiteY54" fmla="*/ 120403 h 282533"/>
              <a:gd name="connsiteX55" fmla="*/ 192123 w 435970"/>
              <a:gd name="connsiteY55" fmla="*/ 112579 h 282533"/>
              <a:gd name="connsiteX56" fmla="*/ 207336 w 435970"/>
              <a:gd name="connsiteY56" fmla="*/ 106493 h 282533"/>
              <a:gd name="connsiteX57" fmla="*/ 198643 w 435970"/>
              <a:gd name="connsiteY57" fmla="*/ 91715 h 282533"/>
              <a:gd name="connsiteX58" fmla="*/ 183864 w 435970"/>
              <a:gd name="connsiteY58" fmla="*/ 90411 h 282533"/>
              <a:gd name="connsiteX59" fmla="*/ 175605 w 435970"/>
              <a:gd name="connsiteY59" fmla="*/ 82587 h 282533"/>
              <a:gd name="connsiteX60" fmla="*/ 161261 w 435970"/>
              <a:gd name="connsiteY60" fmla="*/ 89541 h 282533"/>
              <a:gd name="connsiteX61" fmla="*/ 126922 w 435970"/>
              <a:gd name="connsiteY61" fmla="*/ 92584 h 282533"/>
              <a:gd name="connsiteX62" fmla="*/ 66069 w 435970"/>
              <a:gd name="connsiteY62" fmla="*/ 87368 h 282533"/>
              <a:gd name="connsiteX63" fmla="*/ 33904 w 435970"/>
              <a:gd name="connsiteY63" fmla="*/ 80413 h 282533"/>
              <a:gd name="connsiteX64" fmla="*/ 8259 w 435970"/>
              <a:gd name="connsiteY64" fmla="*/ 76936 h 282533"/>
              <a:gd name="connsiteX65" fmla="*/ 0 w 435970"/>
              <a:gd name="connsiteY65" fmla="*/ 68677 h 282533"/>
              <a:gd name="connsiteX66" fmla="*/ 27384 w 435970"/>
              <a:gd name="connsiteY66" fmla="*/ 58245 h 282533"/>
              <a:gd name="connsiteX67" fmla="*/ 2608 w 435970"/>
              <a:gd name="connsiteY67" fmla="*/ 58245 h 282533"/>
              <a:gd name="connsiteX68" fmla="*/ 16952 w 435970"/>
              <a:gd name="connsiteY68" fmla="*/ 35208 h 282533"/>
              <a:gd name="connsiteX69" fmla="*/ 47813 w 435970"/>
              <a:gd name="connsiteY69" fmla="*/ 15213 h 282533"/>
              <a:gd name="connsiteX70" fmla="*/ 73893 w 435970"/>
              <a:gd name="connsiteY70" fmla="*/ 6085 h 282533"/>
              <a:gd name="connsiteX71" fmla="*/ 122576 w 435970"/>
              <a:gd name="connsiteY71" fmla="*/ 0 h 282533"/>
              <a:gd name="connsiteX72" fmla="*/ 97365 w 435970"/>
              <a:gd name="connsiteY72" fmla="*/ 14344 h 28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35970" h="282533">
                <a:moveTo>
                  <a:pt x="97365" y="14344"/>
                </a:moveTo>
                <a:lnTo>
                  <a:pt x="98669" y="28253"/>
                </a:lnTo>
                <a:lnTo>
                  <a:pt x="129965" y="10432"/>
                </a:lnTo>
                <a:lnTo>
                  <a:pt x="180821" y="1304"/>
                </a:lnTo>
                <a:lnTo>
                  <a:pt x="190819" y="24341"/>
                </a:lnTo>
                <a:lnTo>
                  <a:pt x="176909" y="39120"/>
                </a:lnTo>
                <a:lnTo>
                  <a:pt x="216029" y="32600"/>
                </a:lnTo>
                <a:lnTo>
                  <a:pt x="239067" y="23472"/>
                </a:lnTo>
                <a:lnTo>
                  <a:pt x="268624" y="34773"/>
                </a:lnTo>
                <a:lnTo>
                  <a:pt x="284707" y="45640"/>
                </a:lnTo>
                <a:lnTo>
                  <a:pt x="279925" y="55637"/>
                </a:lnTo>
                <a:lnTo>
                  <a:pt x="315568" y="50421"/>
                </a:lnTo>
                <a:lnTo>
                  <a:pt x="323827" y="65200"/>
                </a:lnTo>
                <a:lnTo>
                  <a:pt x="360339" y="74328"/>
                </a:lnTo>
                <a:lnTo>
                  <a:pt x="369901" y="83456"/>
                </a:lnTo>
                <a:lnTo>
                  <a:pt x="373813" y="105624"/>
                </a:lnTo>
                <a:lnTo>
                  <a:pt x="334259" y="116491"/>
                </a:lnTo>
                <a:lnTo>
                  <a:pt x="367728" y="132139"/>
                </a:lnTo>
                <a:lnTo>
                  <a:pt x="393373" y="137355"/>
                </a:lnTo>
                <a:lnTo>
                  <a:pt x="407717" y="159088"/>
                </a:lnTo>
                <a:lnTo>
                  <a:pt x="435971" y="160827"/>
                </a:lnTo>
                <a:lnTo>
                  <a:pt x="421627" y="177779"/>
                </a:lnTo>
                <a:lnTo>
                  <a:pt x="374248" y="206032"/>
                </a:lnTo>
                <a:lnTo>
                  <a:pt x="356861" y="195600"/>
                </a:lnTo>
                <a:lnTo>
                  <a:pt x="340344" y="172128"/>
                </a:lnTo>
                <a:lnTo>
                  <a:pt x="314699" y="175171"/>
                </a:lnTo>
                <a:lnTo>
                  <a:pt x="304701" y="189515"/>
                </a:lnTo>
                <a:lnTo>
                  <a:pt x="316437" y="203424"/>
                </a:lnTo>
                <a:lnTo>
                  <a:pt x="335997" y="214725"/>
                </a:lnTo>
                <a:lnTo>
                  <a:pt x="340344" y="221245"/>
                </a:lnTo>
                <a:lnTo>
                  <a:pt x="339909" y="246021"/>
                </a:lnTo>
                <a:lnTo>
                  <a:pt x="324261" y="263843"/>
                </a:lnTo>
                <a:lnTo>
                  <a:pt x="303832" y="256888"/>
                </a:lnTo>
                <a:lnTo>
                  <a:pt x="266451" y="237328"/>
                </a:lnTo>
                <a:lnTo>
                  <a:pt x="282099" y="258627"/>
                </a:lnTo>
                <a:lnTo>
                  <a:pt x="294269" y="273840"/>
                </a:lnTo>
                <a:lnTo>
                  <a:pt x="292965" y="282533"/>
                </a:lnTo>
                <a:lnTo>
                  <a:pt x="245587" y="272536"/>
                </a:lnTo>
                <a:lnTo>
                  <a:pt x="212552" y="257757"/>
                </a:lnTo>
                <a:lnTo>
                  <a:pt x="196035" y="246021"/>
                </a:lnTo>
                <a:lnTo>
                  <a:pt x="206467" y="238632"/>
                </a:lnTo>
                <a:lnTo>
                  <a:pt x="185603" y="226027"/>
                </a:lnTo>
                <a:lnTo>
                  <a:pt x="165173" y="214291"/>
                </a:lnTo>
                <a:lnTo>
                  <a:pt x="161261" y="221245"/>
                </a:lnTo>
                <a:lnTo>
                  <a:pt x="104320" y="225157"/>
                </a:lnTo>
                <a:lnTo>
                  <a:pt x="93888" y="216899"/>
                </a:lnTo>
                <a:lnTo>
                  <a:pt x="117360" y="198643"/>
                </a:lnTo>
                <a:lnTo>
                  <a:pt x="152568" y="198208"/>
                </a:lnTo>
                <a:lnTo>
                  <a:pt x="192992" y="195165"/>
                </a:lnTo>
                <a:lnTo>
                  <a:pt x="192123" y="186472"/>
                </a:lnTo>
                <a:lnTo>
                  <a:pt x="205597" y="174301"/>
                </a:lnTo>
                <a:lnTo>
                  <a:pt x="243848" y="150829"/>
                </a:lnTo>
                <a:lnTo>
                  <a:pt x="245587" y="139963"/>
                </a:lnTo>
                <a:lnTo>
                  <a:pt x="243413" y="132139"/>
                </a:lnTo>
                <a:lnTo>
                  <a:pt x="222984" y="120403"/>
                </a:lnTo>
                <a:lnTo>
                  <a:pt x="192123" y="112579"/>
                </a:lnTo>
                <a:lnTo>
                  <a:pt x="207336" y="106493"/>
                </a:lnTo>
                <a:lnTo>
                  <a:pt x="198643" y="91715"/>
                </a:lnTo>
                <a:lnTo>
                  <a:pt x="183864" y="90411"/>
                </a:lnTo>
                <a:lnTo>
                  <a:pt x="175605" y="82587"/>
                </a:lnTo>
                <a:lnTo>
                  <a:pt x="161261" y="89541"/>
                </a:lnTo>
                <a:lnTo>
                  <a:pt x="126922" y="92584"/>
                </a:lnTo>
                <a:lnTo>
                  <a:pt x="66069" y="87368"/>
                </a:lnTo>
                <a:lnTo>
                  <a:pt x="33904" y="80413"/>
                </a:lnTo>
                <a:lnTo>
                  <a:pt x="8259" y="76936"/>
                </a:lnTo>
                <a:lnTo>
                  <a:pt x="0" y="68677"/>
                </a:lnTo>
                <a:lnTo>
                  <a:pt x="27384" y="58245"/>
                </a:lnTo>
                <a:lnTo>
                  <a:pt x="2608" y="58245"/>
                </a:lnTo>
                <a:lnTo>
                  <a:pt x="16952" y="35208"/>
                </a:lnTo>
                <a:lnTo>
                  <a:pt x="47813" y="15213"/>
                </a:lnTo>
                <a:lnTo>
                  <a:pt x="73893" y="6085"/>
                </a:lnTo>
                <a:lnTo>
                  <a:pt x="122576" y="0"/>
                </a:lnTo>
                <a:lnTo>
                  <a:pt x="97365" y="14344"/>
                </a:lnTo>
                <a:close/>
              </a:path>
            </a:pathLst>
          </a:custGeom>
          <a:solidFill>
            <a:schemeClr val="tx2"/>
          </a:solidFill>
          <a:ln w="869" cap="rnd">
            <a:noFill/>
            <a:prstDash val="solid"/>
            <a:round/>
          </a:ln>
        </p:spPr>
        <p:txBody>
          <a:bodyPr rtlCol="0" anchor="ctr"/>
          <a:lstStyle/>
          <a:p>
            <a:endParaRPr lang="en-PH" sz="1200" dirty="0"/>
          </a:p>
        </p:txBody>
      </p:sp>
      <p:sp>
        <p:nvSpPr>
          <p:cNvPr id="46" name="Freeform: Shape 45">
            <a:extLst>
              <a:ext uri="{FF2B5EF4-FFF2-40B4-BE49-F238E27FC236}">
                <a16:creationId xmlns:a16="http://schemas.microsoft.com/office/drawing/2014/main" id="{6C8220D1-9394-48D8-BE7F-123002E9201C}"/>
              </a:ext>
            </a:extLst>
          </p:cNvPr>
          <p:cNvSpPr/>
          <p:nvPr/>
        </p:nvSpPr>
        <p:spPr>
          <a:xfrm>
            <a:off x="2994506" y="1882656"/>
            <a:ext cx="97574" cy="65049"/>
          </a:xfrm>
          <a:custGeom>
            <a:avLst/>
            <a:gdLst>
              <a:gd name="connsiteX0" fmla="*/ 66939 w 115621"/>
              <a:gd name="connsiteY0" fmla="*/ 0 h 57810"/>
              <a:gd name="connsiteX1" fmla="*/ 82587 w 115621"/>
              <a:gd name="connsiteY1" fmla="*/ 4781 h 57810"/>
              <a:gd name="connsiteX2" fmla="*/ 115621 w 115621"/>
              <a:gd name="connsiteY2" fmla="*/ 1739 h 57810"/>
              <a:gd name="connsiteX3" fmla="*/ 113448 w 115621"/>
              <a:gd name="connsiteY3" fmla="*/ 8259 h 57810"/>
              <a:gd name="connsiteX4" fmla="*/ 86933 w 115621"/>
              <a:gd name="connsiteY4" fmla="*/ 19125 h 57810"/>
              <a:gd name="connsiteX5" fmla="*/ 103451 w 115621"/>
              <a:gd name="connsiteY5" fmla="*/ 28688 h 57810"/>
              <a:gd name="connsiteX6" fmla="*/ 80848 w 115621"/>
              <a:gd name="connsiteY6" fmla="*/ 49117 h 57810"/>
              <a:gd name="connsiteX7" fmla="*/ 44336 w 115621"/>
              <a:gd name="connsiteY7" fmla="*/ 57811 h 57810"/>
              <a:gd name="connsiteX8" fmla="*/ 29557 w 115621"/>
              <a:gd name="connsiteY8" fmla="*/ 56072 h 57810"/>
              <a:gd name="connsiteX9" fmla="*/ 25645 w 115621"/>
              <a:gd name="connsiteY9" fmla="*/ 47379 h 57810"/>
              <a:gd name="connsiteX10" fmla="*/ 0 w 115621"/>
              <a:gd name="connsiteY10" fmla="*/ 29992 h 57810"/>
              <a:gd name="connsiteX11" fmla="*/ 7389 w 115621"/>
              <a:gd name="connsiteY11" fmla="*/ 22603 h 57810"/>
              <a:gd name="connsiteX12" fmla="*/ 39555 w 115621"/>
              <a:gd name="connsiteY12" fmla="*/ 25211 h 57810"/>
              <a:gd name="connsiteX13" fmla="*/ 35643 w 115621"/>
              <a:gd name="connsiteY13" fmla="*/ 10867 h 57810"/>
              <a:gd name="connsiteX14" fmla="*/ 66939 w 115621"/>
              <a:gd name="connsiteY14" fmla="*/ 0 h 57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621" h="57810">
                <a:moveTo>
                  <a:pt x="66939" y="0"/>
                </a:moveTo>
                <a:lnTo>
                  <a:pt x="82587" y="4781"/>
                </a:lnTo>
                <a:lnTo>
                  <a:pt x="115621" y="1739"/>
                </a:lnTo>
                <a:lnTo>
                  <a:pt x="113448" y="8259"/>
                </a:lnTo>
                <a:lnTo>
                  <a:pt x="86933" y="19125"/>
                </a:lnTo>
                <a:lnTo>
                  <a:pt x="103451" y="28688"/>
                </a:lnTo>
                <a:lnTo>
                  <a:pt x="80848" y="49117"/>
                </a:lnTo>
                <a:lnTo>
                  <a:pt x="44336" y="57811"/>
                </a:lnTo>
                <a:lnTo>
                  <a:pt x="29557" y="56072"/>
                </a:lnTo>
                <a:lnTo>
                  <a:pt x="25645" y="47379"/>
                </a:lnTo>
                <a:lnTo>
                  <a:pt x="0" y="29992"/>
                </a:lnTo>
                <a:lnTo>
                  <a:pt x="7389" y="22603"/>
                </a:lnTo>
                <a:lnTo>
                  <a:pt x="39555" y="25211"/>
                </a:lnTo>
                <a:lnTo>
                  <a:pt x="35643" y="10867"/>
                </a:lnTo>
                <a:lnTo>
                  <a:pt x="66939" y="0"/>
                </a:lnTo>
                <a:close/>
              </a:path>
            </a:pathLst>
          </a:custGeom>
          <a:solidFill>
            <a:schemeClr val="tx2"/>
          </a:solidFill>
          <a:ln w="869" cap="rnd">
            <a:noFill/>
            <a:prstDash val="solid"/>
            <a:round/>
          </a:ln>
        </p:spPr>
        <p:txBody>
          <a:bodyPr rtlCol="0" anchor="ctr"/>
          <a:lstStyle/>
          <a:p>
            <a:endParaRPr lang="en-PH" sz="1200" dirty="0"/>
          </a:p>
        </p:txBody>
      </p:sp>
      <p:sp>
        <p:nvSpPr>
          <p:cNvPr id="47" name="Freeform: Shape 46">
            <a:extLst>
              <a:ext uri="{FF2B5EF4-FFF2-40B4-BE49-F238E27FC236}">
                <a16:creationId xmlns:a16="http://schemas.microsoft.com/office/drawing/2014/main" id="{81DC017E-99C6-44DC-8BAF-FB3175FFB02B}"/>
              </a:ext>
            </a:extLst>
          </p:cNvPr>
          <p:cNvSpPr/>
          <p:nvPr/>
        </p:nvSpPr>
        <p:spPr>
          <a:xfrm>
            <a:off x="3089146" y="1875320"/>
            <a:ext cx="102344" cy="53310"/>
          </a:xfrm>
          <a:custGeom>
            <a:avLst/>
            <a:gdLst>
              <a:gd name="connsiteX0" fmla="*/ 53029 w 121272"/>
              <a:gd name="connsiteY0" fmla="*/ 30427 h 47378"/>
              <a:gd name="connsiteX1" fmla="*/ 19125 w 121272"/>
              <a:gd name="connsiteY1" fmla="*/ 47379 h 47378"/>
              <a:gd name="connsiteX2" fmla="*/ 0 w 121272"/>
              <a:gd name="connsiteY2" fmla="*/ 46509 h 47378"/>
              <a:gd name="connsiteX3" fmla="*/ 7824 w 121272"/>
              <a:gd name="connsiteY3" fmla="*/ 26515 h 47378"/>
              <a:gd name="connsiteX4" fmla="*/ 19125 w 121272"/>
              <a:gd name="connsiteY4" fmla="*/ 15648 h 47378"/>
              <a:gd name="connsiteX5" fmla="*/ 37382 w 121272"/>
              <a:gd name="connsiteY5" fmla="*/ 6085 h 47378"/>
              <a:gd name="connsiteX6" fmla="*/ 59984 w 121272"/>
              <a:gd name="connsiteY6" fmla="*/ 0 h 47378"/>
              <a:gd name="connsiteX7" fmla="*/ 94323 w 121272"/>
              <a:gd name="connsiteY7" fmla="*/ 869 h 47378"/>
              <a:gd name="connsiteX8" fmla="*/ 121272 w 121272"/>
              <a:gd name="connsiteY8" fmla="*/ 6085 h 47378"/>
              <a:gd name="connsiteX9" fmla="*/ 77371 w 121272"/>
              <a:gd name="connsiteY9" fmla="*/ 26080 h 47378"/>
              <a:gd name="connsiteX10" fmla="*/ 53029 w 121272"/>
              <a:gd name="connsiteY10" fmla="*/ 30427 h 47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72" h="47378">
                <a:moveTo>
                  <a:pt x="53029" y="30427"/>
                </a:moveTo>
                <a:lnTo>
                  <a:pt x="19125" y="47379"/>
                </a:lnTo>
                <a:lnTo>
                  <a:pt x="0" y="46509"/>
                </a:lnTo>
                <a:lnTo>
                  <a:pt x="7824" y="26515"/>
                </a:lnTo>
                <a:lnTo>
                  <a:pt x="19125" y="15648"/>
                </a:lnTo>
                <a:lnTo>
                  <a:pt x="37382" y="6085"/>
                </a:lnTo>
                <a:lnTo>
                  <a:pt x="59984" y="0"/>
                </a:lnTo>
                <a:lnTo>
                  <a:pt x="94323" y="869"/>
                </a:lnTo>
                <a:lnTo>
                  <a:pt x="121272" y="6085"/>
                </a:lnTo>
                <a:lnTo>
                  <a:pt x="77371" y="26080"/>
                </a:lnTo>
                <a:lnTo>
                  <a:pt x="53029" y="30427"/>
                </a:lnTo>
                <a:close/>
              </a:path>
            </a:pathLst>
          </a:custGeom>
          <a:solidFill>
            <a:schemeClr val="tx2"/>
          </a:solidFill>
          <a:ln w="869" cap="rnd">
            <a:noFill/>
            <a:prstDash val="solid"/>
            <a:round/>
          </a:ln>
        </p:spPr>
        <p:txBody>
          <a:bodyPr rtlCol="0" anchor="ctr"/>
          <a:lstStyle/>
          <a:p>
            <a:endParaRPr lang="en-PH" sz="1200" dirty="0"/>
          </a:p>
        </p:txBody>
      </p:sp>
      <p:sp>
        <p:nvSpPr>
          <p:cNvPr id="48" name="Freeform: Shape 47">
            <a:extLst>
              <a:ext uri="{FF2B5EF4-FFF2-40B4-BE49-F238E27FC236}">
                <a16:creationId xmlns:a16="http://schemas.microsoft.com/office/drawing/2014/main" id="{A531D748-618C-4D87-9C4A-512F46AA3633}"/>
              </a:ext>
            </a:extLst>
          </p:cNvPr>
          <p:cNvSpPr/>
          <p:nvPr/>
        </p:nvSpPr>
        <p:spPr>
          <a:xfrm>
            <a:off x="2639792" y="1867494"/>
            <a:ext cx="187445" cy="89992"/>
          </a:xfrm>
          <a:custGeom>
            <a:avLst/>
            <a:gdLst>
              <a:gd name="connsiteX0" fmla="*/ 82152 w 222114"/>
              <a:gd name="connsiteY0" fmla="*/ 68677 h 79978"/>
              <a:gd name="connsiteX1" fmla="*/ 23472 w 222114"/>
              <a:gd name="connsiteY1" fmla="*/ 79979 h 79978"/>
              <a:gd name="connsiteX2" fmla="*/ 26080 w 222114"/>
              <a:gd name="connsiteY2" fmla="*/ 69981 h 79978"/>
              <a:gd name="connsiteX3" fmla="*/ 0 w 222114"/>
              <a:gd name="connsiteY3" fmla="*/ 57811 h 79978"/>
              <a:gd name="connsiteX4" fmla="*/ 19125 w 222114"/>
              <a:gd name="connsiteY4" fmla="*/ 48248 h 79978"/>
              <a:gd name="connsiteX5" fmla="*/ 51725 w 222114"/>
              <a:gd name="connsiteY5" fmla="*/ 31731 h 79978"/>
              <a:gd name="connsiteX6" fmla="*/ 84760 w 222114"/>
              <a:gd name="connsiteY6" fmla="*/ 16952 h 79978"/>
              <a:gd name="connsiteX7" fmla="*/ 86499 w 222114"/>
              <a:gd name="connsiteY7" fmla="*/ 3477 h 79978"/>
              <a:gd name="connsiteX8" fmla="*/ 147352 w 222114"/>
              <a:gd name="connsiteY8" fmla="*/ 0 h 79978"/>
              <a:gd name="connsiteX9" fmla="*/ 165608 w 222114"/>
              <a:gd name="connsiteY9" fmla="*/ 4781 h 79978"/>
              <a:gd name="connsiteX10" fmla="*/ 206902 w 222114"/>
              <a:gd name="connsiteY10" fmla="*/ 6085 h 79978"/>
              <a:gd name="connsiteX11" fmla="*/ 215160 w 222114"/>
              <a:gd name="connsiteY11" fmla="*/ 12171 h 79978"/>
              <a:gd name="connsiteX12" fmla="*/ 222115 w 222114"/>
              <a:gd name="connsiteY12" fmla="*/ 21733 h 79978"/>
              <a:gd name="connsiteX13" fmla="*/ 193862 w 222114"/>
              <a:gd name="connsiteY13" fmla="*/ 27384 h 79978"/>
              <a:gd name="connsiteX14" fmla="*/ 133443 w 222114"/>
              <a:gd name="connsiteY14" fmla="*/ 43032 h 79978"/>
              <a:gd name="connsiteX15" fmla="*/ 93453 w 222114"/>
              <a:gd name="connsiteY15" fmla="*/ 59115 h 79978"/>
              <a:gd name="connsiteX16" fmla="*/ 82152 w 222114"/>
              <a:gd name="connsiteY16" fmla="*/ 68677 h 7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114" h="79978">
                <a:moveTo>
                  <a:pt x="82152" y="68677"/>
                </a:moveTo>
                <a:lnTo>
                  <a:pt x="23472" y="79979"/>
                </a:lnTo>
                <a:lnTo>
                  <a:pt x="26080" y="69981"/>
                </a:lnTo>
                <a:lnTo>
                  <a:pt x="0" y="57811"/>
                </a:lnTo>
                <a:lnTo>
                  <a:pt x="19125" y="48248"/>
                </a:lnTo>
                <a:lnTo>
                  <a:pt x="51725" y="31731"/>
                </a:lnTo>
                <a:lnTo>
                  <a:pt x="84760" y="16952"/>
                </a:lnTo>
                <a:lnTo>
                  <a:pt x="86499" y="3477"/>
                </a:lnTo>
                <a:lnTo>
                  <a:pt x="147352" y="0"/>
                </a:lnTo>
                <a:lnTo>
                  <a:pt x="165608" y="4781"/>
                </a:lnTo>
                <a:lnTo>
                  <a:pt x="206902" y="6085"/>
                </a:lnTo>
                <a:lnTo>
                  <a:pt x="215160" y="12171"/>
                </a:lnTo>
                <a:lnTo>
                  <a:pt x="222115" y="21733"/>
                </a:lnTo>
                <a:lnTo>
                  <a:pt x="193862" y="27384"/>
                </a:lnTo>
                <a:lnTo>
                  <a:pt x="133443" y="43032"/>
                </a:lnTo>
                <a:lnTo>
                  <a:pt x="93453" y="59115"/>
                </a:lnTo>
                <a:lnTo>
                  <a:pt x="82152" y="68677"/>
                </a:lnTo>
                <a:close/>
              </a:path>
            </a:pathLst>
          </a:custGeom>
          <a:solidFill>
            <a:schemeClr val="tx2"/>
          </a:solidFill>
          <a:ln w="869" cap="rnd">
            <a:noFill/>
            <a:prstDash val="solid"/>
            <a:round/>
          </a:ln>
        </p:spPr>
        <p:txBody>
          <a:bodyPr rtlCol="0" anchor="ctr"/>
          <a:lstStyle/>
          <a:p>
            <a:endParaRPr lang="en-PH" sz="1200" dirty="0"/>
          </a:p>
        </p:txBody>
      </p:sp>
      <p:sp>
        <p:nvSpPr>
          <p:cNvPr id="49" name="Freeform: Shape 48">
            <a:extLst>
              <a:ext uri="{FF2B5EF4-FFF2-40B4-BE49-F238E27FC236}">
                <a16:creationId xmlns:a16="http://schemas.microsoft.com/office/drawing/2014/main" id="{313EDAA8-3579-4829-9180-41BF7A02C765}"/>
              </a:ext>
            </a:extLst>
          </p:cNvPr>
          <p:cNvSpPr/>
          <p:nvPr/>
        </p:nvSpPr>
        <p:spPr>
          <a:xfrm>
            <a:off x="3122528" y="1838148"/>
            <a:ext cx="46953" cy="25922"/>
          </a:xfrm>
          <a:custGeom>
            <a:avLst/>
            <a:gdLst>
              <a:gd name="connsiteX0" fmla="*/ 54333 w 55637"/>
              <a:gd name="connsiteY0" fmla="*/ 14779 h 23037"/>
              <a:gd name="connsiteX1" fmla="*/ 36512 w 55637"/>
              <a:gd name="connsiteY1" fmla="*/ 23037 h 23037"/>
              <a:gd name="connsiteX2" fmla="*/ 13909 w 55637"/>
              <a:gd name="connsiteY2" fmla="*/ 21299 h 23037"/>
              <a:gd name="connsiteX3" fmla="*/ 0 w 55637"/>
              <a:gd name="connsiteY3" fmla="*/ 15648 h 23037"/>
              <a:gd name="connsiteX4" fmla="*/ 19560 w 55637"/>
              <a:gd name="connsiteY4" fmla="*/ 6085 h 23037"/>
              <a:gd name="connsiteX5" fmla="*/ 49552 w 55637"/>
              <a:gd name="connsiteY5" fmla="*/ 0 h 23037"/>
              <a:gd name="connsiteX6" fmla="*/ 55637 w 55637"/>
              <a:gd name="connsiteY6" fmla="*/ 7824 h 23037"/>
              <a:gd name="connsiteX7" fmla="*/ 54333 w 55637"/>
              <a:gd name="connsiteY7" fmla="*/ 14779 h 2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37" h="23037">
                <a:moveTo>
                  <a:pt x="54333" y="14779"/>
                </a:moveTo>
                <a:lnTo>
                  <a:pt x="36512" y="23037"/>
                </a:lnTo>
                <a:lnTo>
                  <a:pt x="13909" y="21299"/>
                </a:lnTo>
                <a:lnTo>
                  <a:pt x="0" y="15648"/>
                </a:lnTo>
                <a:lnTo>
                  <a:pt x="19560" y="6085"/>
                </a:lnTo>
                <a:lnTo>
                  <a:pt x="49552" y="0"/>
                </a:lnTo>
                <a:lnTo>
                  <a:pt x="55637" y="7824"/>
                </a:lnTo>
                <a:lnTo>
                  <a:pt x="54333" y="14779"/>
                </a:lnTo>
                <a:close/>
              </a:path>
            </a:pathLst>
          </a:custGeom>
          <a:solidFill>
            <a:schemeClr val="tx2"/>
          </a:solidFill>
          <a:ln w="869" cap="rnd">
            <a:noFill/>
            <a:prstDash val="solid"/>
            <a:round/>
          </a:ln>
        </p:spPr>
        <p:txBody>
          <a:bodyPr rtlCol="0" anchor="ctr"/>
          <a:lstStyle/>
          <a:p>
            <a:endParaRPr lang="en-PH" sz="1200" dirty="0"/>
          </a:p>
        </p:txBody>
      </p:sp>
      <p:sp>
        <p:nvSpPr>
          <p:cNvPr id="50" name="Freeform: Shape 49">
            <a:extLst>
              <a:ext uri="{FF2B5EF4-FFF2-40B4-BE49-F238E27FC236}">
                <a16:creationId xmlns:a16="http://schemas.microsoft.com/office/drawing/2014/main" id="{EC2E1181-561C-40A5-AF93-CCB54C5993F5}"/>
              </a:ext>
            </a:extLst>
          </p:cNvPr>
          <p:cNvSpPr/>
          <p:nvPr/>
        </p:nvSpPr>
        <p:spPr>
          <a:xfrm>
            <a:off x="3056500" y="1812227"/>
            <a:ext cx="80332" cy="44507"/>
          </a:xfrm>
          <a:custGeom>
            <a:avLst/>
            <a:gdLst>
              <a:gd name="connsiteX0" fmla="*/ 94322 w 95191"/>
              <a:gd name="connsiteY0" fmla="*/ 0 h 39554"/>
              <a:gd name="connsiteX1" fmla="*/ 95192 w 95191"/>
              <a:gd name="connsiteY1" fmla="*/ 9997 h 39554"/>
              <a:gd name="connsiteX2" fmla="*/ 83021 w 95191"/>
              <a:gd name="connsiteY2" fmla="*/ 20864 h 39554"/>
              <a:gd name="connsiteX3" fmla="*/ 57811 w 95191"/>
              <a:gd name="connsiteY3" fmla="*/ 37381 h 39554"/>
              <a:gd name="connsiteX4" fmla="*/ 27819 w 95191"/>
              <a:gd name="connsiteY4" fmla="*/ 39555 h 39554"/>
              <a:gd name="connsiteX5" fmla="*/ 13909 w 95191"/>
              <a:gd name="connsiteY5" fmla="*/ 36077 h 39554"/>
              <a:gd name="connsiteX6" fmla="*/ 28688 w 95191"/>
              <a:gd name="connsiteY6" fmla="*/ 23472 h 39554"/>
              <a:gd name="connsiteX7" fmla="*/ 0 w 95191"/>
              <a:gd name="connsiteY7" fmla="*/ 24776 h 39554"/>
              <a:gd name="connsiteX8" fmla="*/ 18691 w 95191"/>
              <a:gd name="connsiteY8" fmla="*/ 8259 h 39554"/>
              <a:gd name="connsiteX9" fmla="*/ 35208 w 95191"/>
              <a:gd name="connsiteY9" fmla="*/ 9128 h 39554"/>
              <a:gd name="connsiteX10" fmla="*/ 68677 w 95191"/>
              <a:gd name="connsiteY10" fmla="*/ 1739 h 39554"/>
              <a:gd name="connsiteX11" fmla="*/ 89976 w 95191"/>
              <a:gd name="connsiteY11" fmla="*/ 3043 h 39554"/>
              <a:gd name="connsiteX12" fmla="*/ 94322 w 95191"/>
              <a:gd name="connsiteY12" fmla="*/ 0 h 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191" h="39554">
                <a:moveTo>
                  <a:pt x="94322" y="0"/>
                </a:moveTo>
                <a:lnTo>
                  <a:pt x="95192" y="9997"/>
                </a:lnTo>
                <a:lnTo>
                  <a:pt x="83021" y="20864"/>
                </a:lnTo>
                <a:lnTo>
                  <a:pt x="57811" y="37381"/>
                </a:lnTo>
                <a:lnTo>
                  <a:pt x="27819" y="39555"/>
                </a:lnTo>
                <a:lnTo>
                  <a:pt x="13909" y="36077"/>
                </a:lnTo>
                <a:lnTo>
                  <a:pt x="28688" y="23472"/>
                </a:lnTo>
                <a:lnTo>
                  <a:pt x="0" y="24776"/>
                </a:lnTo>
                <a:lnTo>
                  <a:pt x="18691" y="8259"/>
                </a:lnTo>
                <a:lnTo>
                  <a:pt x="35208" y="9128"/>
                </a:lnTo>
                <a:lnTo>
                  <a:pt x="68677" y="1739"/>
                </a:lnTo>
                <a:lnTo>
                  <a:pt x="89976" y="3043"/>
                </a:lnTo>
                <a:lnTo>
                  <a:pt x="94322" y="0"/>
                </a:lnTo>
                <a:close/>
              </a:path>
            </a:pathLst>
          </a:custGeom>
          <a:solidFill>
            <a:schemeClr val="tx2"/>
          </a:solidFill>
          <a:ln w="869" cap="rnd">
            <a:noFill/>
            <a:prstDash val="solid"/>
            <a:round/>
          </a:ln>
        </p:spPr>
        <p:txBody>
          <a:bodyPr rtlCol="0" anchor="ctr"/>
          <a:lstStyle/>
          <a:p>
            <a:endParaRPr lang="en-PH" sz="1200" dirty="0"/>
          </a:p>
        </p:txBody>
      </p:sp>
      <p:sp>
        <p:nvSpPr>
          <p:cNvPr id="51" name="Freeform: Shape 50">
            <a:extLst>
              <a:ext uri="{FF2B5EF4-FFF2-40B4-BE49-F238E27FC236}">
                <a16:creationId xmlns:a16="http://schemas.microsoft.com/office/drawing/2014/main" id="{768D1401-222A-415D-BADE-6BC973BB1F13}"/>
              </a:ext>
            </a:extLst>
          </p:cNvPr>
          <p:cNvSpPr/>
          <p:nvPr/>
        </p:nvSpPr>
        <p:spPr>
          <a:xfrm>
            <a:off x="2836774" y="1810759"/>
            <a:ext cx="181576" cy="58202"/>
          </a:xfrm>
          <a:custGeom>
            <a:avLst/>
            <a:gdLst>
              <a:gd name="connsiteX0" fmla="*/ 183429 w 215160"/>
              <a:gd name="connsiteY0" fmla="*/ 12605 h 51725"/>
              <a:gd name="connsiteX1" fmla="*/ 180387 w 215160"/>
              <a:gd name="connsiteY1" fmla="*/ 19995 h 51725"/>
              <a:gd name="connsiteX2" fmla="*/ 199512 w 215160"/>
              <a:gd name="connsiteY2" fmla="*/ 16517 h 51725"/>
              <a:gd name="connsiteX3" fmla="*/ 215160 w 215160"/>
              <a:gd name="connsiteY3" fmla="*/ 17387 h 51725"/>
              <a:gd name="connsiteX4" fmla="*/ 205163 w 215160"/>
              <a:gd name="connsiteY4" fmla="*/ 28253 h 51725"/>
              <a:gd name="connsiteX5" fmla="*/ 182995 w 215160"/>
              <a:gd name="connsiteY5" fmla="*/ 38251 h 51725"/>
              <a:gd name="connsiteX6" fmla="*/ 122576 w 215160"/>
              <a:gd name="connsiteY6" fmla="*/ 41728 h 51725"/>
              <a:gd name="connsiteX7" fmla="*/ 69112 w 215160"/>
              <a:gd name="connsiteY7" fmla="*/ 51291 h 51725"/>
              <a:gd name="connsiteX8" fmla="*/ 43032 w 215160"/>
              <a:gd name="connsiteY8" fmla="*/ 51725 h 51725"/>
              <a:gd name="connsiteX9" fmla="*/ 49552 w 215160"/>
              <a:gd name="connsiteY9" fmla="*/ 44771 h 51725"/>
              <a:gd name="connsiteX10" fmla="*/ 96061 w 215160"/>
              <a:gd name="connsiteY10" fmla="*/ 34773 h 51725"/>
              <a:gd name="connsiteX11" fmla="*/ 18256 w 215160"/>
              <a:gd name="connsiteY11" fmla="*/ 37381 h 51725"/>
              <a:gd name="connsiteX12" fmla="*/ 0 w 215160"/>
              <a:gd name="connsiteY12" fmla="*/ 33469 h 51725"/>
              <a:gd name="connsiteX13" fmla="*/ 50856 w 215160"/>
              <a:gd name="connsiteY13" fmla="*/ 12605 h 51725"/>
              <a:gd name="connsiteX14" fmla="*/ 74328 w 215160"/>
              <a:gd name="connsiteY14" fmla="*/ 6520 h 51725"/>
              <a:gd name="connsiteX15" fmla="*/ 110405 w 215160"/>
              <a:gd name="connsiteY15" fmla="*/ 13909 h 51725"/>
              <a:gd name="connsiteX16" fmla="*/ 123011 w 215160"/>
              <a:gd name="connsiteY16" fmla="*/ 26515 h 51725"/>
              <a:gd name="connsiteX17" fmla="*/ 149525 w 215160"/>
              <a:gd name="connsiteY17" fmla="*/ 28253 h 51725"/>
              <a:gd name="connsiteX18" fmla="*/ 152568 w 215160"/>
              <a:gd name="connsiteY18" fmla="*/ 7824 h 51725"/>
              <a:gd name="connsiteX19" fmla="*/ 177779 w 215160"/>
              <a:gd name="connsiteY19" fmla="*/ 0 h 51725"/>
              <a:gd name="connsiteX20" fmla="*/ 191253 w 215160"/>
              <a:gd name="connsiteY20" fmla="*/ 2173 h 51725"/>
              <a:gd name="connsiteX21" fmla="*/ 183429 w 215160"/>
              <a:gd name="connsiteY21" fmla="*/ 12605 h 5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5160" h="51725">
                <a:moveTo>
                  <a:pt x="183429" y="12605"/>
                </a:moveTo>
                <a:lnTo>
                  <a:pt x="180387" y="19995"/>
                </a:lnTo>
                <a:lnTo>
                  <a:pt x="199512" y="16517"/>
                </a:lnTo>
                <a:lnTo>
                  <a:pt x="215160" y="17387"/>
                </a:lnTo>
                <a:lnTo>
                  <a:pt x="205163" y="28253"/>
                </a:lnTo>
                <a:lnTo>
                  <a:pt x="182995" y="38251"/>
                </a:lnTo>
                <a:lnTo>
                  <a:pt x="122576" y="41728"/>
                </a:lnTo>
                <a:lnTo>
                  <a:pt x="69112" y="51291"/>
                </a:lnTo>
                <a:lnTo>
                  <a:pt x="43032" y="51725"/>
                </a:lnTo>
                <a:lnTo>
                  <a:pt x="49552" y="44771"/>
                </a:lnTo>
                <a:lnTo>
                  <a:pt x="96061" y="34773"/>
                </a:lnTo>
                <a:lnTo>
                  <a:pt x="18256" y="37381"/>
                </a:lnTo>
                <a:lnTo>
                  <a:pt x="0" y="33469"/>
                </a:lnTo>
                <a:lnTo>
                  <a:pt x="50856" y="12605"/>
                </a:lnTo>
                <a:lnTo>
                  <a:pt x="74328" y="6520"/>
                </a:lnTo>
                <a:lnTo>
                  <a:pt x="110405" y="13909"/>
                </a:lnTo>
                <a:lnTo>
                  <a:pt x="123011" y="26515"/>
                </a:lnTo>
                <a:lnTo>
                  <a:pt x="149525" y="28253"/>
                </a:lnTo>
                <a:lnTo>
                  <a:pt x="152568" y="7824"/>
                </a:lnTo>
                <a:lnTo>
                  <a:pt x="177779" y="0"/>
                </a:lnTo>
                <a:lnTo>
                  <a:pt x="191253" y="2173"/>
                </a:lnTo>
                <a:lnTo>
                  <a:pt x="183429" y="12605"/>
                </a:lnTo>
                <a:close/>
              </a:path>
            </a:pathLst>
          </a:custGeom>
          <a:solidFill>
            <a:schemeClr val="tx2"/>
          </a:solidFill>
          <a:ln w="869" cap="rnd">
            <a:noFill/>
            <a:prstDash val="solid"/>
            <a:round/>
          </a:ln>
        </p:spPr>
        <p:txBody>
          <a:bodyPr rtlCol="0" anchor="ctr"/>
          <a:lstStyle/>
          <a:p>
            <a:endParaRPr lang="en-PH" sz="1200" dirty="0"/>
          </a:p>
        </p:txBody>
      </p:sp>
      <p:sp>
        <p:nvSpPr>
          <p:cNvPr id="52" name="Freeform: Shape 51">
            <a:extLst>
              <a:ext uri="{FF2B5EF4-FFF2-40B4-BE49-F238E27FC236}">
                <a16:creationId xmlns:a16="http://schemas.microsoft.com/office/drawing/2014/main" id="{9331F20D-20E7-40C1-9B5E-C8D8B03C1B9B}"/>
              </a:ext>
            </a:extLst>
          </p:cNvPr>
          <p:cNvSpPr/>
          <p:nvPr/>
        </p:nvSpPr>
        <p:spPr>
          <a:xfrm>
            <a:off x="3155542" y="1801956"/>
            <a:ext cx="208721" cy="67006"/>
          </a:xfrm>
          <a:custGeom>
            <a:avLst/>
            <a:gdLst>
              <a:gd name="connsiteX0" fmla="*/ 47813 w 247325"/>
              <a:gd name="connsiteY0" fmla="*/ 1304 h 59549"/>
              <a:gd name="connsiteX1" fmla="*/ 57811 w 247325"/>
              <a:gd name="connsiteY1" fmla="*/ 8259 h 59549"/>
              <a:gd name="connsiteX2" fmla="*/ 89976 w 247325"/>
              <a:gd name="connsiteY2" fmla="*/ 8259 h 59549"/>
              <a:gd name="connsiteX3" fmla="*/ 96061 w 247325"/>
              <a:gd name="connsiteY3" fmla="*/ 15213 h 59549"/>
              <a:gd name="connsiteX4" fmla="*/ 83891 w 247325"/>
              <a:gd name="connsiteY4" fmla="*/ 23037 h 59549"/>
              <a:gd name="connsiteX5" fmla="*/ 97365 w 247325"/>
              <a:gd name="connsiteY5" fmla="*/ 27819 h 59549"/>
              <a:gd name="connsiteX6" fmla="*/ 102581 w 247325"/>
              <a:gd name="connsiteY6" fmla="*/ 33035 h 59549"/>
              <a:gd name="connsiteX7" fmla="*/ 123880 w 247325"/>
              <a:gd name="connsiteY7" fmla="*/ 33904 h 59549"/>
              <a:gd name="connsiteX8" fmla="*/ 146048 w 247325"/>
              <a:gd name="connsiteY8" fmla="*/ 35643 h 59549"/>
              <a:gd name="connsiteX9" fmla="*/ 176909 w 247325"/>
              <a:gd name="connsiteY9" fmla="*/ 31296 h 59549"/>
              <a:gd name="connsiteX10" fmla="*/ 212117 w 247325"/>
              <a:gd name="connsiteY10" fmla="*/ 29123 h 59549"/>
              <a:gd name="connsiteX11" fmla="*/ 237328 w 247325"/>
              <a:gd name="connsiteY11" fmla="*/ 30861 h 59549"/>
              <a:gd name="connsiteX12" fmla="*/ 247325 w 247325"/>
              <a:gd name="connsiteY12" fmla="*/ 39120 h 59549"/>
              <a:gd name="connsiteX13" fmla="*/ 242979 w 247325"/>
              <a:gd name="connsiteY13" fmla="*/ 47813 h 59549"/>
              <a:gd name="connsiteX14" fmla="*/ 227331 w 247325"/>
              <a:gd name="connsiteY14" fmla="*/ 53899 h 59549"/>
              <a:gd name="connsiteX15" fmla="*/ 198208 w 247325"/>
              <a:gd name="connsiteY15" fmla="*/ 58680 h 59549"/>
              <a:gd name="connsiteX16" fmla="*/ 179517 w 247325"/>
              <a:gd name="connsiteY16" fmla="*/ 55637 h 59549"/>
              <a:gd name="connsiteX17" fmla="*/ 128227 w 247325"/>
              <a:gd name="connsiteY17" fmla="*/ 59115 h 59549"/>
              <a:gd name="connsiteX18" fmla="*/ 93453 w 247325"/>
              <a:gd name="connsiteY18" fmla="*/ 59549 h 59549"/>
              <a:gd name="connsiteX19" fmla="*/ 69112 w 247325"/>
              <a:gd name="connsiteY19" fmla="*/ 56941 h 59549"/>
              <a:gd name="connsiteX20" fmla="*/ 31731 w 247325"/>
              <a:gd name="connsiteY20" fmla="*/ 49987 h 59549"/>
              <a:gd name="connsiteX21" fmla="*/ 38685 w 247325"/>
              <a:gd name="connsiteY21" fmla="*/ 37816 h 59549"/>
              <a:gd name="connsiteX22" fmla="*/ 47813 w 247325"/>
              <a:gd name="connsiteY22" fmla="*/ 27384 h 59549"/>
              <a:gd name="connsiteX23" fmla="*/ 41728 w 247325"/>
              <a:gd name="connsiteY23" fmla="*/ 17821 h 59549"/>
              <a:gd name="connsiteX24" fmla="*/ 11301 w 247325"/>
              <a:gd name="connsiteY24" fmla="*/ 15213 h 59549"/>
              <a:gd name="connsiteX25" fmla="*/ 0 w 247325"/>
              <a:gd name="connsiteY25" fmla="*/ 8693 h 59549"/>
              <a:gd name="connsiteX26" fmla="*/ 16517 w 247325"/>
              <a:gd name="connsiteY26" fmla="*/ 0 h 59549"/>
              <a:gd name="connsiteX27" fmla="*/ 47813 w 247325"/>
              <a:gd name="connsiteY27" fmla="*/ 1304 h 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7325" h="59549">
                <a:moveTo>
                  <a:pt x="47813" y="1304"/>
                </a:moveTo>
                <a:lnTo>
                  <a:pt x="57811" y="8259"/>
                </a:lnTo>
                <a:lnTo>
                  <a:pt x="89976" y="8259"/>
                </a:lnTo>
                <a:lnTo>
                  <a:pt x="96061" y="15213"/>
                </a:lnTo>
                <a:lnTo>
                  <a:pt x="83891" y="23037"/>
                </a:lnTo>
                <a:lnTo>
                  <a:pt x="97365" y="27819"/>
                </a:lnTo>
                <a:lnTo>
                  <a:pt x="102581" y="33035"/>
                </a:lnTo>
                <a:lnTo>
                  <a:pt x="123880" y="33904"/>
                </a:lnTo>
                <a:lnTo>
                  <a:pt x="146048" y="35643"/>
                </a:lnTo>
                <a:lnTo>
                  <a:pt x="176909" y="31296"/>
                </a:lnTo>
                <a:lnTo>
                  <a:pt x="212117" y="29123"/>
                </a:lnTo>
                <a:lnTo>
                  <a:pt x="237328" y="30861"/>
                </a:lnTo>
                <a:lnTo>
                  <a:pt x="247325" y="39120"/>
                </a:lnTo>
                <a:lnTo>
                  <a:pt x="242979" y="47813"/>
                </a:lnTo>
                <a:lnTo>
                  <a:pt x="227331" y="53899"/>
                </a:lnTo>
                <a:lnTo>
                  <a:pt x="198208" y="58680"/>
                </a:lnTo>
                <a:lnTo>
                  <a:pt x="179517" y="55637"/>
                </a:lnTo>
                <a:lnTo>
                  <a:pt x="128227" y="59115"/>
                </a:lnTo>
                <a:lnTo>
                  <a:pt x="93453" y="59549"/>
                </a:lnTo>
                <a:lnTo>
                  <a:pt x="69112" y="56941"/>
                </a:lnTo>
                <a:lnTo>
                  <a:pt x="31731" y="49987"/>
                </a:lnTo>
                <a:lnTo>
                  <a:pt x="38685" y="37816"/>
                </a:lnTo>
                <a:lnTo>
                  <a:pt x="47813" y="27384"/>
                </a:lnTo>
                <a:lnTo>
                  <a:pt x="41728" y="17821"/>
                </a:lnTo>
                <a:lnTo>
                  <a:pt x="11301" y="15213"/>
                </a:lnTo>
                <a:lnTo>
                  <a:pt x="0" y="8693"/>
                </a:lnTo>
                <a:lnTo>
                  <a:pt x="16517" y="0"/>
                </a:lnTo>
                <a:lnTo>
                  <a:pt x="47813" y="1304"/>
                </a:lnTo>
                <a:close/>
              </a:path>
            </a:pathLst>
          </a:custGeom>
          <a:solidFill>
            <a:schemeClr val="tx2"/>
          </a:solidFill>
          <a:ln w="869" cap="rnd">
            <a:noFill/>
            <a:prstDash val="solid"/>
            <a:round/>
          </a:ln>
        </p:spPr>
        <p:txBody>
          <a:bodyPr rtlCol="0" anchor="ctr"/>
          <a:lstStyle/>
          <a:p>
            <a:endParaRPr lang="en-PH" sz="1200" dirty="0"/>
          </a:p>
        </p:txBody>
      </p:sp>
      <p:sp>
        <p:nvSpPr>
          <p:cNvPr id="53" name="Freeform: Shape 52">
            <a:extLst>
              <a:ext uri="{FF2B5EF4-FFF2-40B4-BE49-F238E27FC236}">
                <a16:creationId xmlns:a16="http://schemas.microsoft.com/office/drawing/2014/main" id="{A0AB3134-6B6A-4F59-B9CE-C70F49FF8953}"/>
              </a:ext>
            </a:extLst>
          </p:cNvPr>
          <p:cNvSpPr/>
          <p:nvPr/>
        </p:nvSpPr>
        <p:spPr>
          <a:xfrm>
            <a:off x="2787987" y="1790706"/>
            <a:ext cx="130221" cy="41572"/>
          </a:xfrm>
          <a:custGeom>
            <a:avLst/>
            <a:gdLst>
              <a:gd name="connsiteX0" fmla="*/ 154307 w 154306"/>
              <a:gd name="connsiteY0" fmla="*/ 0 h 36946"/>
              <a:gd name="connsiteX1" fmla="*/ 129096 w 154306"/>
              <a:gd name="connsiteY1" fmla="*/ 16083 h 36946"/>
              <a:gd name="connsiteX2" fmla="*/ 106059 w 154306"/>
              <a:gd name="connsiteY2" fmla="*/ 23472 h 36946"/>
              <a:gd name="connsiteX3" fmla="*/ 89541 w 154306"/>
              <a:gd name="connsiteY3" fmla="*/ 24341 h 36946"/>
              <a:gd name="connsiteX4" fmla="*/ 46509 w 154306"/>
              <a:gd name="connsiteY4" fmla="*/ 33469 h 36946"/>
              <a:gd name="connsiteX5" fmla="*/ 15648 w 154306"/>
              <a:gd name="connsiteY5" fmla="*/ 36947 h 36946"/>
              <a:gd name="connsiteX6" fmla="*/ 0 w 154306"/>
              <a:gd name="connsiteY6" fmla="*/ 32165 h 36946"/>
              <a:gd name="connsiteX7" fmla="*/ 50856 w 154306"/>
              <a:gd name="connsiteY7" fmla="*/ 16083 h 36946"/>
              <a:gd name="connsiteX8" fmla="*/ 103885 w 154306"/>
              <a:gd name="connsiteY8" fmla="*/ 2608 h 36946"/>
              <a:gd name="connsiteX9" fmla="*/ 127792 w 154306"/>
              <a:gd name="connsiteY9" fmla="*/ 3043 h 36946"/>
              <a:gd name="connsiteX10" fmla="*/ 154307 w 154306"/>
              <a:gd name="connsiteY10" fmla="*/ 0 h 36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306" h="36946">
                <a:moveTo>
                  <a:pt x="154307" y="0"/>
                </a:moveTo>
                <a:lnTo>
                  <a:pt x="129096" y="16083"/>
                </a:lnTo>
                <a:lnTo>
                  <a:pt x="106059" y="23472"/>
                </a:lnTo>
                <a:lnTo>
                  <a:pt x="89541" y="24341"/>
                </a:lnTo>
                <a:lnTo>
                  <a:pt x="46509" y="33469"/>
                </a:lnTo>
                <a:lnTo>
                  <a:pt x="15648" y="36947"/>
                </a:lnTo>
                <a:lnTo>
                  <a:pt x="0" y="32165"/>
                </a:lnTo>
                <a:lnTo>
                  <a:pt x="50856" y="16083"/>
                </a:lnTo>
                <a:lnTo>
                  <a:pt x="103885" y="2608"/>
                </a:lnTo>
                <a:lnTo>
                  <a:pt x="127792" y="3043"/>
                </a:lnTo>
                <a:lnTo>
                  <a:pt x="154307" y="0"/>
                </a:lnTo>
                <a:close/>
              </a:path>
            </a:pathLst>
          </a:custGeom>
          <a:solidFill>
            <a:schemeClr val="tx2"/>
          </a:solidFill>
          <a:ln w="869" cap="rnd">
            <a:noFill/>
            <a:prstDash val="solid"/>
            <a:round/>
          </a:ln>
        </p:spPr>
        <p:txBody>
          <a:bodyPr rtlCol="0" anchor="ctr"/>
          <a:lstStyle/>
          <a:p>
            <a:endParaRPr lang="en-PH" sz="1200" dirty="0"/>
          </a:p>
        </p:txBody>
      </p:sp>
      <p:sp>
        <p:nvSpPr>
          <p:cNvPr id="54" name="Freeform: Shape 53">
            <a:extLst>
              <a:ext uri="{FF2B5EF4-FFF2-40B4-BE49-F238E27FC236}">
                <a16:creationId xmlns:a16="http://schemas.microsoft.com/office/drawing/2014/main" id="{CFC5F6AA-7788-4B79-B638-24A19B1DEE15}"/>
              </a:ext>
            </a:extLst>
          </p:cNvPr>
          <p:cNvSpPr/>
          <p:nvPr/>
        </p:nvSpPr>
        <p:spPr>
          <a:xfrm>
            <a:off x="3185254" y="1786304"/>
            <a:ext cx="34847" cy="7825"/>
          </a:xfrm>
          <a:custGeom>
            <a:avLst/>
            <a:gdLst>
              <a:gd name="connsiteX0" fmla="*/ 36512 w 41293"/>
              <a:gd name="connsiteY0" fmla="*/ 6520 h 6954"/>
              <a:gd name="connsiteX1" fmla="*/ 28688 w 41293"/>
              <a:gd name="connsiteY1" fmla="*/ 6955 h 6954"/>
              <a:gd name="connsiteX2" fmla="*/ 0 w 41293"/>
              <a:gd name="connsiteY2" fmla="*/ 5651 h 6954"/>
              <a:gd name="connsiteX3" fmla="*/ 3043 w 41293"/>
              <a:gd name="connsiteY3" fmla="*/ 0 h 6954"/>
              <a:gd name="connsiteX4" fmla="*/ 34339 w 41293"/>
              <a:gd name="connsiteY4" fmla="*/ 435 h 6954"/>
              <a:gd name="connsiteX5" fmla="*/ 41293 w 41293"/>
              <a:gd name="connsiteY5" fmla="*/ 3912 h 6954"/>
              <a:gd name="connsiteX6" fmla="*/ 36512 w 41293"/>
              <a:gd name="connsiteY6" fmla="*/ 6520 h 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293" h="6954">
                <a:moveTo>
                  <a:pt x="36512" y="6520"/>
                </a:moveTo>
                <a:lnTo>
                  <a:pt x="28688" y="6955"/>
                </a:lnTo>
                <a:lnTo>
                  <a:pt x="0" y="5651"/>
                </a:lnTo>
                <a:lnTo>
                  <a:pt x="3043" y="0"/>
                </a:lnTo>
                <a:lnTo>
                  <a:pt x="34339" y="435"/>
                </a:lnTo>
                <a:lnTo>
                  <a:pt x="41293" y="3912"/>
                </a:lnTo>
                <a:lnTo>
                  <a:pt x="36512" y="6520"/>
                </a:lnTo>
                <a:close/>
              </a:path>
            </a:pathLst>
          </a:custGeom>
          <a:solidFill>
            <a:schemeClr val="tx2"/>
          </a:solidFill>
          <a:ln w="869" cap="rnd">
            <a:noFill/>
            <a:prstDash val="solid"/>
            <a:round/>
          </a:ln>
        </p:spPr>
        <p:txBody>
          <a:bodyPr rtlCol="0" anchor="ctr"/>
          <a:lstStyle/>
          <a:p>
            <a:endParaRPr lang="en-PH" sz="1200" dirty="0"/>
          </a:p>
        </p:txBody>
      </p:sp>
      <p:sp>
        <p:nvSpPr>
          <p:cNvPr id="55" name="Freeform: Shape 54">
            <a:extLst>
              <a:ext uri="{FF2B5EF4-FFF2-40B4-BE49-F238E27FC236}">
                <a16:creationId xmlns:a16="http://schemas.microsoft.com/office/drawing/2014/main" id="{250F387F-0EF1-47F5-8F0B-6DB0562E8DE0}"/>
              </a:ext>
            </a:extLst>
          </p:cNvPr>
          <p:cNvSpPr/>
          <p:nvPr/>
        </p:nvSpPr>
        <p:spPr>
          <a:xfrm>
            <a:off x="2955991" y="1778967"/>
            <a:ext cx="55756" cy="17118"/>
          </a:xfrm>
          <a:custGeom>
            <a:avLst/>
            <a:gdLst>
              <a:gd name="connsiteX0" fmla="*/ 52595 w 66069"/>
              <a:gd name="connsiteY0" fmla="*/ 9128 h 15213"/>
              <a:gd name="connsiteX1" fmla="*/ 14344 w 66069"/>
              <a:gd name="connsiteY1" fmla="*/ 15213 h 15213"/>
              <a:gd name="connsiteX2" fmla="*/ 0 w 66069"/>
              <a:gd name="connsiteY2" fmla="*/ 8693 h 15213"/>
              <a:gd name="connsiteX3" fmla="*/ 22168 w 66069"/>
              <a:gd name="connsiteY3" fmla="*/ 2173 h 15213"/>
              <a:gd name="connsiteX4" fmla="*/ 48248 w 66069"/>
              <a:gd name="connsiteY4" fmla="*/ 0 h 15213"/>
              <a:gd name="connsiteX5" fmla="*/ 66069 w 66069"/>
              <a:gd name="connsiteY5" fmla="*/ 3043 h 15213"/>
              <a:gd name="connsiteX6" fmla="*/ 52595 w 66069"/>
              <a:gd name="connsiteY6" fmla="*/ 9128 h 15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69" h="15213">
                <a:moveTo>
                  <a:pt x="52595" y="9128"/>
                </a:moveTo>
                <a:lnTo>
                  <a:pt x="14344" y="15213"/>
                </a:lnTo>
                <a:lnTo>
                  <a:pt x="0" y="8693"/>
                </a:lnTo>
                <a:lnTo>
                  <a:pt x="22168" y="2173"/>
                </a:lnTo>
                <a:lnTo>
                  <a:pt x="48248" y="0"/>
                </a:lnTo>
                <a:lnTo>
                  <a:pt x="66069" y="3043"/>
                </a:lnTo>
                <a:lnTo>
                  <a:pt x="52595" y="9128"/>
                </a:lnTo>
                <a:close/>
              </a:path>
            </a:pathLst>
          </a:custGeom>
          <a:solidFill>
            <a:schemeClr val="tx2"/>
          </a:solidFill>
          <a:ln w="869" cap="rnd">
            <a:noFill/>
            <a:prstDash val="solid"/>
            <a:round/>
          </a:ln>
        </p:spPr>
        <p:txBody>
          <a:bodyPr rtlCol="0" anchor="ctr"/>
          <a:lstStyle/>
          <a:p>
            <a:endParaRPr lang="en-PH" sz="1200" dirty="0"/>
          </a:p>
        </p:txBody>
      </p:sp>
      <p:sp>
        <p:nvSpPr>
          <p:cNvPr id="56" name="Freeform: Shape 55">
            <a:extLst>
              <a:ext uri="{FF2B5EF4-FFF2-40B4-BE49-F238E27FC236}">
                <a16:creationId xmlns:a16="http://schemas.microsoft.com/office/drawing/2014/main" id="{2126B7C9-E954-4DBC-9A56-D7B189D160BE}"/>
              </a:ext>
            </a:extLst>
          </p:cNvPr>
          <p:cNvSpPr/>
          <p:nvPr/>
        </p:nvSpPr>
        <p:spPr>
          <a:xfrm>
            <a:off x="2986070" y="1763316"/>
            <a:ext cx="42917" cy="9781"/>
          </a:xfrm>
          <a:custGeom>
            <a:avLst/>
            <a:gdLst>
              <a:gd name="connsiteX0" fmla="*/ 50856 w 50856"/>
              <a:gd name="connsiteY0" fmla="*/ 4781 h 8693"/>
              <a:gd name="connsiteX1" fmla="*/ 26080 w 50856"/>
              <a:gd name="connsiteY1" fmla="*/ 8693 h 8693"/>
              <a:gd name="connsiteX2" fmla="*/ 0 w 50856"/>
              <a:gd name="connsiteY2" fmla="*/ 8693 h 8693"/>
              <a:gd name="connsiteX3" fmla="*/ 4347 w 50856"/>
              <a:gd name="connsiteY3" fmla="*/ 5651 h 8693"/>
              <a:gd name="connsiteX4" fmla="*/ 29123 w 50856"/>
              <a:gd name="connsiteY4" fmla="*/ 0 h 8693"/>
              <a:gd name="connsiteX5" fmla="*/ 36512 w 50856"/>
              <a:gd name="connsiteY5" fmla="*/ 869 h 8693"/>
              <a:gd name="connsiteX6" fmla="*/ 50856 w 50856"/>
              <a:gd name="connsiteY6" fmla="*/ 4781 h 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6" h="8693">
                <a:moveTo>
                  <a:pt x="50856" y="4781"/>
                </a:moveTo>
                <a:lnTo>
                  <a:pt x="26080" y="8693"/>
                </a:lnTo>
                <a:lnTo>
                  <a:pt x="0" y="8693"/>
                </a:lnTo>
                <a:lnTo>
                  <a:pt x="4347" y="5651"/>
                </a:lnTo>
                <a:lnTo>
                  <a:pt x="29123" y="0"/>
                </a:lnTo>
                <a:lnTo>
                  <a:pt x="36512" y="869"/>
                </a:lnTo>
                <a:lnTo>
                  <a:pt x="50856" y="4781"/>
                </a:lnTo>
                <a:close/>
              </a:path>
            </a:pathLst>
          </a:custGeom>
          <a:solidFill>
            <a:schemeClr val="tx2"/>
          </a:solidFill>
          <a:ln w="869" cap="rnd">
            <a:noFill/>
            <a:prstDash val="solid"/>
            <a:round/>
          </a:ln>
        </p:spPr>
        <p:txBody>
          <a:bodyPr rtlCol="0" anchor="ctr"/>
          <a:lstStyle/>
          <a:p>
            <a:endParaRPr lang="en-PH" sz="1200" dirty="0"/>
          </a:p>
        </p:txBody>
      </p:sp>
      <p:sp>
        <p:nvSpPr>
          <p:cNvPr id="57" name="Freeform: Shape 56">
            <a:extLst>
              <a:ext uri="{FF2B5EF4-FFF2-40B4-BE49-F238E27FC236}">
                <a16:creationId xmlns:a16="http://schemas.microsoft.com/office/drawing/2014/main" id="{D3919332-684C-4D2F-8FBE-456C7303BC6F}"/>
              </a:ext>
            </a:extLst>
          </p:cNvPr>
          <p:cNvSpPr/>
          <p:nvPr/>
        </p:nvSpPr>
        <p:spPr>
          <a:xfrm>
            <a:off x="3170581" y="1762827"/>
            <a:ext cx="41084" cy="22988"/>
          </a:xfrm>
          <a:custGeom>
            <a:avLst/>
            <a:gdLst>
              <a:gd name="connsiteX0" fmla="*/ 35643 w 48682"/>
              <a:gd name="connsiteY0" fmla="*/ 16083 h 20429"/>
              <a:gd name="connsiteX1" fmla="*/ 6955 w 48682"/>
              <a:gd name="connsiteY1" fmla="*/ 20429 h 20429"/>
              <a:gd name="connsiteX2" fmla="*/ 0 w 48682"/>
              <a:gd name="connsiteY2" fmla="*/ 15648 h 20429"/>
              <a:gd name="connsiteX3" fmla="*/ 2608 w 48682"/>
              <a:gd name="connsiteY3" fmla="*/ 8259 h 20429"/>
              <a:gd name="connsiteX4" fmla="*/ 12171 w 48682"/>
              <a:gd name="connsiteY4" fmla="*/ 0 h 20429"/>
              <a:gd name="connsiteX5" fmla="*/ 31296 w 48682"/>
              <a:gd name="connsiteY5" fmla="*/ 869 h 20429"/>
              <a:gd name="connsiteX6" fmla="*/ 38685 w 48682"/>
              <a:gd name="connsiteY6" fmla="*/ 2173 h 20429"/>
              <a:gd name="connsiteX7" fmla="*/ 48683 w 48682"/>
              <a:gd name="connsiteY7" fmla="*/ 9128 h 20429"/>
              <a:gd name="connsiteX8" fmla="*/ 35643 w 48682"/>
              <a:gd name="connsiteY8" fmla="*/ 16083 h 20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2" h="20429">
                <a:moveTo>
                  <a:pt x="35643" y="16083"/>
                </a:moveTo>
                <a:lnTo>
                  <a:pt x="6955" y="20429"/>
                </a:lnTo>
                <a:lnTo>
                  <a:pt x="0" y="15648"/>
                </a:lnTo>
                <a:lnTo>
                  <a:pt x="2608" y="8259"/>
                </a:lnTo>
                <a:lnTo>
                  <a:pt x="12171" y="0"/>
                </a:lnTo>
                <a:lnTo>
                  <a:pt x="31296" y="869"/>
                </a:lnTo>
                <a:lnTo>
                  <a:pt x="38685" y="2173"/>
                </a:lnTo>
                <a:lnTo>
                  <a:pt x="48683" y="9128"/>
                </a:lnTo>
                <a:lnTo>
                  <a:pt x="35643" y="16083"/>
                </a:lnTo>
                <a:close/>
              </a:path>
            </a:pathLst>
          </a:custGeom>
          <a:solidFill>
            <a:schemeClr val="tx2"/>
          </a:solidFill>
          <a:ln w="869" cap="rnd">
            <a:noFill/>
            <a:prstDash val="solid"/>
            <a:round/>
          </a:ln>
        </p:spPr>
        <p:txBody>
          <a:bodyPr rtlCol="0" anchor="ctr"/>
          <a:lstStyle/>
          <a:p>
            <a:endParaRPr lang="en-PH" sz="1200" dirty="0"/>
          </a:p>
        </p:txBody>
      </p:sp>
      <p:sp>
        <p:nvSpPr>
          <p:cNvPr id="58" name="Freeform: Shape 57">
            <a:extLst>
              <a:ext uri="{FF2B5EF4-FFF2-40B4-BE49-F238E27FC236}">
                <a16:creationId xmlns:a16="http://schemas.microsoft.com/office/drawing/2014/main" id="{909C19BF-99DE-490B-B450-80929CD64338}"/>
              </a:ext>
            </a:extLst>
          </p:cNvPr>
          <p:cNvSpPr/>
          <p:nvPr/>
        </p:nvSpPr>
        <p:spPr>
          <a:xfrm>
            <a:off x="3083277" y="1753045"/>
            <a:ext cx="67128" cy="31301"/>
          </a:xfrm>
          <a:custGeom>
            <a:avLst/>
            <a:gdLst>
              <a:gd name="connsiteX0" fmla="*/ 79109 w 79543"/>
              <a:gd name="connsiteY0" fmla="*/ 19560 h 27818"/>
              <a:gd name="connsiteX1" fmla="*/ 74328 w 79543"/>
              <a:gd name="connsiteY1" fmla="*/ 27819 h 27818"/>
              <a:gd name="connsiteX2" fmla="*/ 51291 w 79543"/>
              <a:gd name="connsiteY2" fmla="*/ 25645 h 27818"/>
              <a:gd name="connsiteX3" fmla="*/ 33904 w 79543"/>
              <a:gd name="connsiteY3" fmla="*/ 19125 h 27818"/>
              <a:gd name="connsiteX4" fmla="*/ 0 w 79543"/>
              <a:gd name="connsiteY4" fmla="*/ 18256 h 27818"/>
              <a:gd name="connsiteX5" fmla="*/ 23037 w 79543"/>
              <a:gd name="connsiteY5" fmla="*/ 12605 h 27818"/>
              <a:gd name="connsiteX6" fmla="*/ 10867 w 79543"/>
              <a:gd name="connsiteY6" fmla="*/ 7824 h 27818"/>
              <a:gd name="connsiteX7" fmla="*/ 20429 w 79543"/>
              <a:gd name="connsiteY7" fmla="*/ 0 h 27818"/>
              <a:gd name="connsiteX8" fmla="*/ 46944 w 79543"/>
              <a:gd name="connsiteY8" fmla="*/ 2608 h 27818"/>
              <a:gd name="connsiteX9" fmla="*/ 79544 w 79543"/>
              <a:gd name="connsiteY9" fmla="*/ 9997 h 27818"/>
              <a:gd name="connsiteX10" fmla="*/ 79109 w 79543"/>
              <a:gd name="connsiteY10" fmla="*/ 19560 h 27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43" h="27818">
                <a:moveTo>
                  <a:pt x="79109" y="19560"/>
                </a:moveTo>
                <a:lnTo>
                  <a:pt x="74328" y="27819"/>
                </a:lnTo>
                <a:lnTo>
                  <a:pt x="51291" y="25645"/>
                </a:lnTo>
                <a:lnTo>
                  <a:pt x="33904" y="19125"/>
                </a:lnTo>
                <a:lnTo>
                  <a:pt x="0" y="18256"/>
                </a:lnTo>
                <a:lnTo>
                  <a:pt x="23037" y="12605"/>
                </a:lnTo>
                <a:lnTo>
                  <a:pt x="10867" y="7824"/>
                </a:lnTo>
                <a:lnTo>
                  <a:pt x="20429" y="0"/>
                </a:lnTo>
                <a:lnTo>
                  <a:pt x="46944" y="2608"/>
                </a:lnTo>
                <a:lnTo>
                  <a:pt x="79544" y="9997"/>
                </a:lnTo>
                <a:lnTo>
                  <a:pt x="79109" y="19560"/>
                </a:lnTo>
                <a:close/>
              </a:path>
            </a:pathLst>
          </a:custGeom>
          <a:solidFill>
            <a:schemeClr val="tx2"/>
          </a:solidFill>
          <a:ln w="869" cap="rnd">
            <a:noFill/>
            <a:prstDash val="solid"/>
            <a:round/>
          </a:ln>
        </p:spPr>
        <p:txBody>
          <a:bodyPr rtlCol="0" anchor="ctr"/>
          <a:lstStyle/>
          <a:p>
            <a:endParaRPr lang="en-PH" sz="1200" dirty="0"/>
          </a:p>
        </p:txBody>
      </p:sp>
      <p:sp>
        <p:nvSpPr>
          <p:cNvPr id="59" name="Freeform: Shape 58">
            <a:extLst>
              <a:ext uri="{FF2B5EF4-FFF2-40B4-BE49-F238E27FC236}">
                <a16:creationId xmlns:a16="http://schemas.microsoft.com/office/drawing/2014/main" id="{1298B257-3754-4281-BDF5-43BCC098DF59}"/>
              </a:ext>
            </a:extLst>
          </p:cNvPr>
          <p:cNvSpPr/>
          <p:nvPr/>
        </p:nvSpPr>
        <p:spPr>
          <a:xfrm>
            <a:off x="3231840" y="1711963"/>
            <a:ext cx="126554" cy="65538"/>
          </a:xfrm>
          <a:custGeom>
            <a:avLst/>
            <a:gdLst>
              <a:gd name="connsiteX0" fmla="*/ 138224 w 149960"/>
              <a:gd name="connsiteY0" fmla="*/ 29557 h 58245"/>
              <a:gd name="connsiteX1" fmla="*/ 149960 w 149960"/>
              <a:gd name="connsiteY1" fmla="*/ 36077 h 58245"/>
              <a:gd name="connsiteX2" fmla="*/ 121707 w 149960"/>
              <a:gd name="connsiteY2" fmla="*/ 41728 h 58245"/>
              <a:gd name="connsiteX3" fmla="*/ 75632 w 149960"/>
              <a:gd name="connsiteY3" fmla="*/ 56941 h 58245"/>
              <a:gd name="connsiteX4" fmla="*/ 46075 w 149960"/>
              <a:gd name="connsiteY4" fmla="*/ 58245 h 58245"/>
              <a:gd name="connsiteX5" fmla="*/ 16517 w 149960"/>
              <a:gd name="connsiteY5" fmla="*/ 55637 h 58245"/>
              <a:gd name="connsiteX6" fmla="*/ 9563 w 149960"/>
              <a:gd name="connsiteY6" fmla="*/ 47379 h 58245"/>
              <a:gd name="connsiteX7" fmla="*/ 18691 w 149960"/>
              <a:gd name="connsiteY7" fmla="*/ 40424 h 58245"/>
              <a:gd name="connsiteX8" fmla="*/ 37381 w 149960"/>
              <a:gd name="connsiteY8" fmla="*/ 35208 h 58245"/>
              <a:gd name="connsiteX9" fmla="*/ 8693 w 149960"/>
              <a:gd name="connsiteY9" fmla="*/ 35208 h 58245"/>
              <a:gd name="connsiteX10" fmla="*/ 0 w 149960"/>
              <a:gd name="connsiteY10" fmla="*/ 28688 h 58245"/>
              <a:gd name="connsiteX11" fmla="*/ 1739 w 149960"/>
              <a:gd name="connsiteY11" fmla="*/ 20429 h 58245"/>
              <a:gd name="connsiteX12" fmla="*/ 23037 w 149960"/>
              <a:gd name="connsiteY12" fmla="*/ 12171 h 58245"/>
              <a:gd name="connsiteX13" fmla="*/ 40859 w 149960"/>
              <a:gd name="connsiteY13" fmla="*/ 6520 h 58245"/>
              <a:gd name="connsiteX14" fmla="*/ 58245 w 149960"/>
              <a:gd name="connsiteY14" fmla="*/ 5216 h 58245"/>
              <a:gd name="connsiteX15" fmla="*/ 56941 w 149960"/>
              <a:gd name="connsiteY15" fmla="*/ 869 h 58245"/>
              <a:gd name="connsiteX16" fmla="*/ 93019 w 149960"/>
              <a:gd name="connsiteY16" fmla="*/ 0 h 58245"/>
              <a:gd name="connsiteX17" fmla="*/ 99973 w 149960"/>
              <a:gd name="connsiteY17" fmla="*/ 9563 h 58245"/>
              <a:gd name="connsiteX18" fmla="*/ 120403 w 149960"/>
              <a:gd name="connsiteY18" fmla="*/ 13475 h 58245"/>
              <a:gd name="connsiteX19" fmla="*/ 141267 w 149960"/>
              <a:gd name="connsiteY19" fmla="*/ 17387 h 58245"/>
              <a:gd name="connsiteX20" fmla="*/ 138224 w 149960"/>
              <a:gd name="connsiteY20" fmla="*/ 29557 h 58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960" h="58245">
                <a:moveTo>
                  <a:pt x="138224" y="29557"/>
                </a:moveTo>
                <a:lnTo>
                  <a:pt x="149960" y="36077"/>
                </a:lnTo>
                <a:lnTo>
                  <a:pt x="121707" y="41728"/>
                </a:lnTo>
                <a:lnTo>
                  <a:pt x="75632" y="56941"/>
                </a:lnTo>
                <a:lnTo>
                  <a:pt x="46075" y="58245"/>
                </a:lnTo>
                <a:lnTo>
                  <a:pt x="16517" y="55637"/>
                </a:lnTo>
                <a:lnTo>
                  <a:pt x="9563" y="47379"/>
                </a:lnTo>
                <a:lnTo>
                  <a:pt x="18691" y="40424"/>
                </a:lnTo>
                <a:lnTo>
                  <a:pt x="37381" y="35208"/>
                </a:lnTo>
                <a:lnTo>
                  <a:pt x="8693" y="35208"/>
                </a:lnTo>
                <a:lnTo>
                  <a:pt x="0" y="28688"/>
                </a:lnTo>
                <a:lnTo>
                  <a:pt x="1739" y="20429"/>
                </a:lnTo>
                <a:lnTo>
                  <a:pt x="23037" y="12171"/>
                </a:lnTo>
                <a:lnTo>
                  <a:pt x="40859" y="6520"/>
                </a:lnTo>
                <a:lnTo>
                  <a:pt x="58245" y="5216"/>
                </a:lnTo>
                <a:lnTo>
                  <a:pt x="56941" y="869"/>
                </a:lnTo>
                <a:lnTo>
                  <a:pt x="93019" y="0"/>
                </a:lnTo>
                <a:lnTo>
                  <a:pt x="99973" y="9563"/>
                </a:lnTo>
                <a:lnTo>
                  <a:pt x="120403" y="13475"/>
                </a:lnTo>
                <a:lnTo>
                  <a:pt x="141267" y="17387"/>
                </a:lnTo>
                <a:lnTo>
                  <a:pt x="138224" y="29557"/>
                </a:lnTo>
                <a:close/>
              </a:path>
            </a:pathLst>
          </a:custGeom>
          <a:solidFill>
            <a:schemeClr val="tx2"/>
          </a:solidFill>
          <a:ln w="869" cap="rnd">
            <a:noFill/>
            <a:prstDash val="solid"/>
            <a:round/>
          </a:ln>
        </p:spPr>
        <p:txBody>
          <a:bodyPr rtlCol="0" anchor="ctr"/>
          <a:lstStyle/>
          <a:p>
            <a:endParaRPr lang="en-PH" sz="1200" dirty="0"/>
          </a:p>
        </p:txBody>
      </p:sp>
      <p:sp>
        <p:nvSpPr>
          <p:cNvPr id="60" name="Freeform: Shape 59">
            <a:extLst>
              <a:ext uri="{FF2B5EF4-FFF2-40B4-BE49-F238E27FC236}">
                <a16:creationId xmlns:a16="http://schemas.microsoft.com/office/drawing/2014/main" id="{3BC63464-EDDD-46EB-98EF-E77AAEC55D5C}"/>
              </a:ext>
            </a:extLst>
          </p:cNvPr>
          <p:cNvSpPr/>
          <p:nvPr/>
        </p:nvSpPr>
        <p:spPr>
          <a:xfrm>
            <a:off x="3254216" y="1674790"/>
            <a:ext cx="460360" cy="150640"/>
          </a:xfrm>
          <a:custGeom>
            <a:avLst/>
            <a:gdLst>
              <a:gd name="connsiteX0" fmla="*/ 455966 w 545506"/>
              <a:gd name="connsiteY0" fmla="*/ 1739 h 133877"/>
              <a:gd name="connsiteX1" fmla="*/ 493782 w 545506"/>
              <a:gd name="connsiteY1" fmla="*/ 3043 h 133877"/>
              <a:gd name="connsiteX2" fmla="*/ 522904 w 545506"/>
              <a:gd name="connsiteY2" fmla="*/ 5216 h 133877"/>
              <a:gd name="connsiteX3" fmla="*/ 545507 w 545506"/>
              <a:gd name="connsiteY3" fmla="*/ 9563 h 133877"/>
              <a:gd name="connsiteX4" fmla="*/ 540726 w 545506"/>
              <a:gd name="connsiteY4" fmla="*/ 13909 h 133877"/>
              <a:gd name="connsiteX5" fmla="*/ 498128 w 545506"/>
              <a:gd name="connsiteY5" fmla="*/ 21299 h 133877"/>
              <a:gd name="connsiteX6" fmla="*/ 459008 w 545506"/>
              <a:gd name="connsiteY6" fmla="*/ 24776 h 133877"/>
              <a:gd name="connsiteX7" fmla="*/ 441622 w 545506"/>
              <a:gd name="connsiteY7" fmla="*/ 28688 h 133877"/>
              <a:gd name="connsiteX8" fmla="*/ 474222 w 545506"/>
              <a:gd name="connsiteY8" fmla="*/ 28688 h 133877"/>
              <a:gd name="connsiteX9" fmla="*/ 428582 w 545506"/>
              <a:gd name="connsiteY9" fmla="*/ 39555 h 133877"/>
              <a:gd name="connsiteX10" fmla="*/ 399024 w 545506"/>
              <a:gd name="connsiteY10" fmla="*/ 44771 h 133877"/>
              <a:gd name="connsiteX11" fmla="*/ 358600 w 545506"/>
              <a:gd name="connsiteY11" fmla="*/ 59984 h 133877"/>
              <a:gd name="connsiteX12" fmla="*/ 323392 w 545506"/>
              <a:gd name="connsiteY12" fmla="*/ 63027 h 133877"/>
              <a:gd name="connsiteX13" fmla="*/ 309917 w 545506"/>
              <a:gd name="connsiteY13" fmla="*/ 67373 h 133877"/>
              <a:gd name="connsiteX14" fmla="*/ 260800 w 545506"/>
              <a:gd name="connsiteY14" fmla="*/ 69112 h 133877"/>
              <a:gd name="connsiteX15" fmla="*/ 279926 w 545506"/>
              <a:gd name="connsiteY15" fmla="*/ 71720 h 133877"/>
              <a:gd name="connsiteX16" fmla="*/ 265582 w 545506"/>
              <a:gd name="connsiteY16" fmla="*/ 75197 h 133877"/>
              <a:gd name="connsiteX17" fmla="*/ 268624 w 545506"/>
              <a:gd name="connsiteY17" fmla="*/ 85195 h 133877"/>
              <a:gd name="connsiteX18" fmla="*/ 246891 w 545506"/>
              <a:gd name="connsiteY18" fmla="*/ 92149 h 133877"/>
              <a:gd name="connsiteX19" fmla="*/ 216899 w 545506"/>
              <a:gd name="connsiteY19" fmla="*/ 97800 h 133877"/>
              <a:gd name="connsiteX20" fmla="*/ 201686 w 545506"/>
              <a:gd name="connsiteY20" fmla="*/ 105624 h 133877"/>
              <a:gd name="connsiteX21" fmla="*/ 172997 w 545506"/>
              <a:gd name="connsiteY21" fmla="*/ 112144 h 133877"/>
              <a:gd name="connsiteX22" fmla="*/ 170824 w 545506"/>
              <a:gd name="connsiteY22" fmla="*/ 116925 h 133877"/>
              <a:gd name="connsiteX23" fmla="*/ 199077 w 545506"/>
              <a:gd name="connsiteY23" fmla="*/ 116056 h 133877"/>
              <a:gd name="connsiteX24" fmla="*/ 194296 w 545506"/>
              <a:gd name="connsiteY24" fmla="*/ 121272 h 133877"/>
              <a:gd name="connsiteX25" fmla="*/ 139093 w 545506"/>
              <a:gd name="connsiteY25" fmla="*/ 133877 h 133877"/>
              <a:gd name="connsiteX26" fmla="*/ 102147 w 545506"/>
              <a:gd name="connsiteY26" fmla="*/ 127792 h 133877"/>
              <a:gd name="connsiteX27" fmla="*/ 51291 w 545506"/>
              <a:gd name="connsiteY27" fmla="*/ 131269 h 133877"/>
              <a:gd name="connsiteX28" fmla="*/ 29557 w 545506"/>
              <a:gd name="connsiteY28" fmla="*/ 128661 h 133877"/>
              <a:gd name="connsiteX29" fmla="*/ 0 w 545506"/>
              <a:gd name="connsiteY29" fmla="*/ 127357 h 133877"/>
              <a:gd name="connsiteX30" fmla="*/ 9128 w 545506"/>
              <a:gd name="connsiteY30" fmla="*/ 117360 h 133877"/>
              <a:gd name="connsiteX31" fmla="*/ 43902 w 545506"/>
              <a:gd name="connsiteY31" fmla="*/ 112579 h 133877"/>
              <a:gd name="connsiteX32" fmla="*/ 52595 w 545506"/>
              <a:gd name="connsiteY32" fmla="*/ 97800 h 133877"/>
              <a:gd name="connsiteX33" fmla="*/ 63896 w 545506"/>
              <a:gd name="connsiteY33" fmla="*/ 96496 h 133877"/>
              <a:gd name="connsiteX34" fmla="*/ 96496 w 545506"/>
              <a:gd name="connsiteY34" fmla="*/ 105189 h 133877"/>
              <a:gd name="connsiteX35" fmla="*/ 89107 w 545506"/>
              <a:gd name="connsiteY35" fmla="*/ 92149 h 133877"/>
              <a:gd name="connsiteX36" fmla="*/ 67808 w 545506"/>
              <a:gd name="connsiteY36" fmla="*/ 88237 h 133877"/>
              <a:gd name="connsiteX37" fmla="*/ 89542 w 545506"/>
              <a:gd name="connsiteY37" fmla="*/ 80413 h 133877"/>
              <a:gd name="connsiteX38" fmla="*/ 122576 w 545506"/>
              <a:gd name="connsiteY38" fmla="*/ 75632 h 133877"/>
              <a:gd name="connsiteX39" fmla="*/ 134747 w 545506"/>
              <a:gd name="connsiteY39" fmla="*/ 68677 h 133877"/>
              <a:gd name="connsiteX40" fmla="*/ 121707 w 545506"/>
              <a:gd name="connsiteY40" fmla="*/ 61288 h 133877"/>
              <a:gd name="connsiteX41" fmla="*/ 126488 w 545506"/>
              <a:gd name="connsiteY41" fmla="*/ 51725 h 133877"/>
              <a:gd name="connsiteX42" fmla="*/ 167347 w 545506"/>
              <a:gd name="connsiteY42" fmla="*/ 52160 h 133877"/>
              <a:gd name="connsiteX43" fmla="*/ 176909 w 545506"/>
              <a:gd name="connsiteY43" fmla="*/ 54333 h 133877"/>
              <a:gd name="connsiteX44" fmla="*/ 208640 w 545506"/>
              <a:gd name="connsiteY44" fmla="*/ 47379 h 133877"/>
              <a:gd name="connsiteX45" fmla="*/ 176909 w 545506"/>
              <a:gd name="connsiteY45" fmla="*/ 45205 h 133877"/>
              <a:gd name="connsiteX46" fmla="*/ 122142 w 545506"/>
              <a:gd name="connsiteY46" fmla="*/ 46509 h 133877"/>
              <a:gd name="connsiteX47" fmla="*/ 103016 w 545506"/>
              <a:gd name="connsiteY47" fmla="*/ 40424 h 133877"/>
              <a:gd name="connsiteX48" fmla="*/ 99539 w 545506"/>
              <a:gd name="connsiteY48" fmla="*/ 33035 h 133877"/>
              <a:gd name="connsiteX49" fmla="*/ 88672 w 545506"/>
              <a:gd name="connsiteY49" fmla="*/ 27819 h 133877"/>
              <a:gd name="connsiteX50" fmla="*/ 93453 w 545506"/>
              <a:gd name="connsiteY50" fmla="*/ 22168 h 133877"/>
              <a:gd name="connsiteX51" fmla="*/ 119533 w 545506"/>
              <a:gd name="connsiteY51" fmla="*/ 18691 h 133877"/>
              <a:gd name="connsiteX52" fmla="*/ 137789 w 545506"/>
              <a:gd name="connsiteY52" fmla="*/ 18256 h 133877"/>
              <a:gd name="connsiteX53" fmla="*/ 169955 w 545506"/>
              <a:gd name="connsiteY53" fmla="*/ 15648 h 133877"/>
              <a:gd name="connsiteX54" fmla="*/ 199512 w 545506"/>
              <a:gd name="connsiteY54" fmla="*/ 9128 h 133877"/>
              <a:gd name="connsiteX55" fmla="*/ 216464 w 545506"/>
              <a:gd name="connsiteY55" fmla="*/ 9997 h 133877"/>
              <a:gd name="connsiteX56" fmla="*/ 226896 w 545506"/>
              <a:gd name="connsiteY56" fmla="*/ 14779 h 133877"/>
              <a:gd name="connsiteX57" fmla="*/ 248629 w 545506"/>
              <a:gd name="connsiteY57" fmla="*/ 6085 h 133877"/>
              <a:gd name="connsiteX58" fmla="*/ 271232 w 545506"/>
              <a:gd name="connsiteY58" fmla="*/ 3477 h 133877"/>
              <a:gd name="connsiteX59" fmla="*/ 299486 w 545506"/>
              <a:gd name="connsiteY59" fmla="*/ 1739 h 133877"/>
              <a:gd name="connsiteX60" fmla="*/ 344691 w 545506"/>
              <a:gd name="connsiteY60" fmla="*/ 869 h 133877"/>
              <a:gd name="connsiteX61" fmla="*/ 350342 w 545506"/>
              <a:gd name="connsiteY61" fmla="*/ 2608 h 133877"/>
              <a:gd name="connsiteX62" fmla="*/ 395112 w 545506"/>
              <a:gd name="connsiteY62" fmla="*/ 0 h 133877"/>
              <a:gd name="connsiteX63" fmla="*/ 425539 w 545506"/>
              <a:gd name="connsiteY63" fmla="*/ 869 h 133877"/>
              <a:gd name="connsiteX64" fmla="*/ 455966 w 545506"/>
              <a:gd name="connsiteY64" fmla="*/ 1739 h 13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545506" h="133877">
                <a:moveTo>
                  <a:pt x="455966" y="1739"/>
                </a:moveTo>
                <a:lnTo>
                  <a:pt x="493782" y="3043"/>
                </a:lnTo>
                <a:lnTo>
                  <a:pt x="522904" y="5216"/>
                </a:lnTo>
                <a:lnTo>
                  <a:pt x="545507" y="9563"/>
                </a:lnTo>
                <a:lnTo>
                  <a:pt x="540726" y="13909"/>
                </a:lnTo>
                <a:lnTo>
                  <a:pt x="498128" y="21299"/>
                </a:lnTo>
                <a:lnTo>
                  <a:pt x="459008" y="24776"/>
                </a:lnTo>
                <a:lnTo>
                  <a:pt x="441622" y="28688"/>
                </a:lnTo>
                <a:lnTo>
                  <a:pt x="474222" y="28688"/>
                </a:lnTo>
                <a:lnTo>
                  <a:pt x="428582" y="39555"/>
                </a:lnTo>
                <a:lnTo>
                  <a:pt x="399024" y="44771"/>
                </a:lnTo>
                <a:lnTo>
                  <a:pt x="358600" y="59984"/>
                </a:lnTo>
                <a:lnTo>
                  <a:pt x="323392" y="63027"/>
                </a:lnTo>
                <a:lnTo>
                  <a:pt x="309917" y="67373"/>
                </a:lnTo>
                <a:lnTo>
                  <a:pt x="260800" y="69112"/>
                </a:lnTo>
                <a:lnTo>
                  <a:pt x="279926" y="71720"/>
                </a:lnTo>
                <a:lnTo>
                  <a:pt x="265582" y="75197"/>
                </a:lnTo>
                <a:lnTo>
                  <a:pt x="268624" y="85195"/>
                </a:lnTo>
                <a:lnTo>
                  <a:pt x="246891" y="92149"/>
                </a:lnTo>
                <a:lnTo>
                  <a:pt x="216899" y="97800"/>
                </a:lnTo>
                <a:lnTo>
                  <a:pt x="201686" y="105624"/>
                </a:lnTo>
                <a:lnTo>
                  <a:pt x="172997" y="112144"/>
                </a:lnTo>
                <a:lnTo>
                  <a:pt x="170824" y="116925"/>
                </a:lnTo>
                <a:lnTo>
                  <a:pt x="199077" y="116056"/>
                </a:lnTo>
                <a:lnTo>
                  <a:pt x="194296" y="121272"/>
                </a:lnTo>
                <a:lnTo>
                  <a:pt x="139093" y="133877"/>
                </a:lnTo>
                <a:lnTo>
                  <a:pt x="102147" y="127792"/>
                </a:lnTo>
                <a:lnTo>
                  <a:pt x="51291" y="131269"/>
                </a:lnTo>
                <a:lnTo>
                  <a:pt x="29557" y="128661"/>
                </a:lnTo>
                <a:lnTo>
                  <a:pt x="0" y="127357"/>
                </a:lnTo>
                <a:lnTo>
                  <a:pt x="9128" y="117360"/>
                </a:lnTo>
                <a:lnTo>
                  <a:pt x="43902" y="112579"/>
                </a:lnTo>
                <a:lnTo>
                  <a:pt x="52595" y="97800"/>
                </a:lnTo>
                <a:lnTo>
                  <a:pt x="63896" y="96496"/>
                </a:lnTo>
                <a:lnTo>
                  <a:pt x="96496" y="105189"/>
                </a:lnTo>
                <a:lnTo>
                  <a:pt x="89107" y="92149"/>
                </a:lnTo>
                <a:lnTo>
                  <a:pt x="67808" y="88237"/>
                </a:lnTo>
                <a:lnTo>
                  <a:pt x="89542" y="80413"/>
                </a:lnTo>
                <a:lnTo>
                  <a:pt x="122576" y="75632"/>
                </a:lnTo>
                <a:lnTo>
                  <a:pt x="134747" y="68677"/>
                </a:lnTo>
                <a:lnTo>
                  <a:pt x="121707" y="61288"/>
                </a:lnTo>
                <a:lnTo>
                  <a:pt x="126488" y="51725"/>
                </a:lnTo>
                <a:lnTo>
                  <a:pt x="167347" y="52160"/>
                </a:lnTo>
                <a:lnTo>
                  <a:pt x="176909" y="54333"/>
                </a:lnTo>
                <a:lnTo>
                  <a:pt x="208640" y="47379"/>
                </a:lnTo>
                <a:lnTo>
                  <a:pt x="176909" y="45205"/>
                </a:lnTo>
                <a:lnTo>
                  <a:pt x="122142" y="46509"/>
                </a:lnTo>
                <a:lnTo>
                  <a:pt x="103016" y="40424"/>
                </a:lnTo>
                <a:lnTo>
                  <a:pt x="99539" y="33035"/>
                </a:lnTo>
                <a:lnTo>
                  <a:pt x="88672" y="27819"/>
                </a:lnTo>
                <a:lnTo>
                  <a:pt x="93453" y="22168"/>
                </a:lnTo>
                <a:lnTo>
                  <a:pt x="119533" y="18691"/>
                </a:lnTo>
                <a:lnTo>
                  <a:pt x="137789" y="18256"/>
                </a:lnTo>
                <a:lnTo>
                  <a:pt x="169955" y="15648"/>
                </a:lnTo>
                <a:lnTo>
                  <a:pt x="199512" y="9128"/>
                </a:lnTo>
                <a:lnTo>
                  <a:pt x="216464" y="9997"/>
                </a:lnTo>
                <a:lnTo>
                  <a:pt x="226896" y="14779"/>
                </a:lnTo>
                <a:lnTo>
                  <a:pt x="248629" y="6085"/>
                </a:lnTo>
                <a:lnTo>
                  <a:pt x="271232" y="3477"/>
                </a:lnTo>
                <a:lnTo>
                  <a:pt x="299486" y="1739"/>
                </a:lnTo>
                <a:lnTo>
                  <a:pt x="344691" y="869"/>
                </a:lnTo>
                <a:lnTo>
                  <a:pt x="350342" y="2608"/>
                </a:lnTo>
                <a:lnTo>
                  <a:pt x="395112" y="0"/>
                </a:lnTo>
                <a:lnTo>
                  <a:pt x="425539" y="869"/>
                </a:lnTo>
                <a:lnTo>
                  <a:pt x="455966" y="1739"/>
                </a:lnTo>
                <a:close/>
              </a:path>
            </a:pathLst>
          </a:custGeom>
          <a:solidFill>
            <a:schemeClr val="tx2"/>
          </a:solidFill>
          <a:ln w="869" cap="rnd">
            <a:noFill/>
            <a:prstDash val="solid"/>
            <a:round/>
          </a:ln>
        </p:spPr>
        <p:txBody>
          <a:bodyPr rtlCol="0" anchor="ctr"/>
          <a:lstStyle/>
          <a:p>
            <a:endParaRPr lang="en-PH" sz="1200" dirty="0"/>
          </a:p>
        </p:txBody>
      </p:sp>
      <p:sp>
        <p:nvSpPr>
          <p:cNvPr id="61" name="Freeform: Shape 60">
            <a:extLst>
              <a:ext uri="{FF2B5EF4-FFF2-40B4-BE49-F238E27FC236}">
                <a16:creationId xmlns:a16="http://schemas.microsoft.com/office/drawing/2014/main" id="{05157935-62DE-4151-BDB9-60B992E00944}"/>
              </a:ext>
            </a:extLst>
          </p:cNvPr>
          <p:cNvSpPr/>
          <p:nvPr/>
        </p:nvSpPr>
        <p:spPr>
          <a:xfrm>
            <a:off x="4590912" y="2619233"/>
            <a:ext cx="81068" cy="63092"/>
          </a:xfrm>
          <a:custGeom>
            <a:avLst/>
            <a:gdLst>
              <a:gd name="connsiteX0" fmla="*/ 76936 w 96061"/>
              <a:gd name="connsiteY0" fmla="*/ 8259 h 56071"/>
              <a:gd name="connsiteX1" fmla="*/ 77805 w 96061"/>
              <a:gd name="connsiteY1" fmla="*/ 13040 h 56071"/>
              <a:gd name="connsiteX2" fmla="*/ 74763 w 96061"/>
              <a:gd name="connsiteY2" fmla="*/ 19560 h 56071"/>
              <a:gd name="connsiteX3" fmla="*/ 84760 w 96061"/>
              <a:gd name="connsiteY3" fmla="*/ 24776 h 56071"/>
              <a:gd name="connsiteX4" fmla="*/ 96062 w 96061"/>
              <a:gd name="connsiteY4" fmla="*/ 25645 h 56071"/>
              <a:gd name="connsiteX5" fmla="*/ 94757 w 96061"/>
              <a:gd name="connsiteY5" fmla="*/ 36512 h 56071"/>
              <a:gd name="connsiteX6" fmla="*/ 85629 w 96061"/>
              <a:gd name="connsiteY6" fmla="*/ 41293 h 56071"/>
              <a:gd name="connsiteX7" fmla="*/ 69112 w 96061"/>
              <a:gd name="connsiteY7" fmla="*/ 37816 h 56071"/>
              <a:gd name="connsiteX8" fmla="*/ 64765 w 96061"/>
              <a:gd name="connsiteY8" fmla="*/ 48683 h 56071"/>
              <a:gd name="connsiteX9" fmla="*/ 54333 w 96061"/>
              <a:gd name="connsiteY9" fmla="*/ 49552 h 56071"/>
              <a:gd name="connsiteX10" fmla="*/ 50422 w 96061"/>
              <a:gd name="connsiteY10" fmla="*/ 45205 h 56071"/>
              <a:gd name="connsiteX11" fmla="*/ 38685 w 96061"/>
              <a:gd name="connsiteY11" fmla="*/ 54768 h 56071"/>
              <a:gd name="connsiteX12" fmla="*/ 27819 w 96061"/>
              <a:gd name="connsiteY12" fmla="*/ 56072 h 56071"/>
              <a:gd name="connsiteX13" fmla="*/ 18256 w 96061"/>
              <a:gd name="connsiteY13" fmla="*/ 49987 h 56071"/>
              <a:gd name="connsiteX14" fmla="*/ 10432 w 96061"/>
              <a:gd name="connsiteY14" fmla="*/ 38251 h 56071"/>
              <a:gd name="connsiteX15" fmla="*/ 0 w 96061"/>
              <a:gd name="connsiteY15" fmla="*/ 42597 h 56071"/>
              <a:gd name="connsiteX16" fmla="*/ 0 w 96061"/>
              <a:gd name="connsiteY16" fmla="*/ 29992 h 56071"/>
              <a:gd name="connsiteX17" fmla="*/ 15648 w 96061"/>
              <a:gd name="connsiteY17" fmla="*/ 14779 h 56071"/>
              <a:gd name="connsiteX18" fmla="*/ 14779 w 96061"/>
              <a:gd name="connsiteY18" fmla="*/ 7824 h 56071"/>
              <a:gd name="connsiteX19" fmla="*/ 24776 w 96061"/>
              <a:gd name="connsiteY19" fmla="*/ 10432 h 56071"/>
              <a:gd name="connsiteX20" fmla="*/ 30427 w 96061"/>
              <a:gd name="connsiteY20" fmla="*/ 5651 h 56071"/>
              <a:gd name="connsiteX21" fmla="*/ 48683 w 96061"/>
              <a:gd name="connsiteY21" fmla="*/ 5651 h 56071"/>
              <a:gd name="connsiteX22" fmla="*/ 53029 w 96061"/>
              <a:gd name="connsiteY22" fmla="*/ 0 h 56071"/>
              <a:gd name="connsiteX23" fmla="*/ 76936 w 96061"/>
              <a:gd name="connsiteY23" fmla="*/ 8259 h 56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6061" h="56071">
                <a:moveTo>
                  <a:pt x="76936" y="8259"/>
                </a:moveTo>
                <a:lnTo>
                  <a:pt x="77805" y="13040"/>
                </a:lnTo>
                <a:lnTo>
                  <a:pt x="74763" y="19560"/>
                </a:lnTo>
                <a:lnTo>
                  <a:pt x="84760" y="24776"/>
                </a:lnTo>
                <a:lnTo>
                  <a:pt x="96062" y="25645"/>
                </a:lnTo>
                <a:lnTo>
                  <a:pt x="94757" y="36512"/>
                </a:lnTo>
                <a:lnTo>
                  <a:pt x="85629" y="41293"/>
                </a:lnTo>
                <a:lnTo>
                  <a:pt x="69112" y="37816"/>
                </a:lnTo>
                <a:lnTo>
                  <a:pt x="64765" y="48683"/>
                </a:lnTo>
                <a:lnTo>
                  <a:pt x="54333" y="49552"/>
                </a:lnTo>
                <a:lnTo>
                  <a:pt x="50422" y="45205"/>
                </a:lnTo>
                <a:lnTo>
                  <a:pt x="38685" y="54768"/>
                </a:lnTo>
                <a:lnTo>
                  <a:pt x="27819" y="56072"/>
                </a:lnTo>
                <a:lnTo>
                  <a:pt x="18256" y="49987"/>
                </a:lnTo>
                <a:lnTo>
                  <a:pt x="10432" y="38251"/>
                </a:lnTo>
                <a:lnTo>
                  <a:pt x="0" y="42597"/>
                </a:lnTo>
                <a:lnTo>
                  <a:pt x="0" y="29992"/>
                </a:lnTo>
                <a:lnTo>
                  <a:pt x="15648" y="14779"/>
                </a:lnTo>
                <a:lnTo>
                  <a:pt x="14779" y="7824"/>
                </a:lnTo>
                <a:lnTo>
                  <a:pt x="24776" y="10432"/>
                </a:lnTo>
                <a:lnTo>
                  <a:pt x="30427" y="5651"/>
                </a:lnTo>
                <a:lnTo>
                  <a:pt x="48683" y="5651"/>
                </a:lnTo>
                <a:lnTo>
                  <a:pt x="53029" y="0"/>
                </a:lnTo>
                <a:lnTo>
                  <a:pt x="76936" y="8259"/>
                </a:lnTo>
                <a:close/>
              </a:path>
            </a:pathLst>
          </a:custGeom>
          <a:solidFill>
            <a:schemeClr val="accent4"/>
          </a:solidFill>
          <a:ln w="869" cap="rnd">
            <a:noFill/>
            <a:prstDash val="solid"/>
            <a:round/>
          </a:ln>
        </p:spPr>
        <p:txBody>
          <a:bodyPr rtlCol="0" anchor="ctr"/>
          <a:lstStyle/>
          <a:p>
            <a:endParaRPr lang="en-PH" sz="1200" dirty="0"/>
          </a:p>
        </p:txBody>
      </p:sp>
      <p:sp>
        <p:nvSpPr>
          <p:cNvPr id="62" name="Freeform: Shape 61">
            <a:extLst>
              <a:ext uri="{FF2B5EF4-FFF2-40B4-BE49-F238E27FC236}">
                <a16:creationId xmlns:a16="http://schemas.microsoft.com/office/drawing/2014/main" id="{C9E5EB8C-0D8E-4CAC-8BF6-B4149BC09E28}"/>
              </a:ext>
            </a:extLst>
          </p:cNvPr>
          <p:cNvSpPr/>
          <p:nvPr/>
        </p:nvSpPr>
        <p:spPr>
          <a:xfrm>
            <a:off x="6701233" y="3485908"/>
            <a:ext cx="47320" cy="59669"/>
          </a:xfrm>
          <a:custGeom>
            <a:avLst/>
            <a:gdLst>
              <a:gd name="connsiteX0" fmla="*/ 44336 w 56072"/>
              <a:gd name="connsiteY0" fmla="*/ 39555 h 53029"/>
              <a:gd name="connsiteX1" fmla="*/ 25645 w 56072"/>
              <a:gd name="connsiteY1" fmla="*/ 53029 h 53029"/>
              <a:gd name="connsiteX2" fmla="*/ 4347 w 56072"/>
              <a:gd name="connsiteY2" fmla="*/ 44336 h 53029"/>
              <a:gd name="connsiteX3" fmla="*/ 0 w 56072"/>
              <a:gd name="connsiteY3" fmla="*/ 20429 h 53029"/>
              <a:gd name="connsiteX4" fmla="*/ 9562 w 56072"/>
              <a:gd name="connsiteY4" fmla="*/ 7824 h 53029"/>
              <a:gd name="connsiteX5" fmla="*/ 34773 w 56072"/>
              <a:gd name="connsiteY5" fmla="*/ 0 h 53029"/>
              <a:gd name="connsiteX6" fmla="*/ 49118 w 56072"/>
              <a:gd name="connsiteY6" fmla="*/ 435 h 53029"/>
              <a:gd name="connsiteX7" fmla="*/ 56072 w 56072"/>
              <a:gd name="connsiteY7" fmla="*/ 11301 h 53029"/>
              <a:gd name="connsiteX8" fmla="*/ 47379 w 56072"/>
              <a:gd name="connsiteY8" fmla="*/ 23472 h 53029"/>
              <a:gd name="connsiteX9" fmla="*/ 44336 w 56072"/>
              <a:gd name="connsiteY9" fmla="*/ 39555 h 5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072" h="53029">
                <a:moveTo>
                  <a:pt x="44336" y="39555"/>
                </a:moveTo>
                <a:lnTo>
                  <a:pt x="25645" y="53029"/>
                </a:lnTo>
                <a:lnTo>
                  <a:pt x="4347" y="44336"/>
                </a:lnTo>
                <a:lnTo>
                  <a:pt x="0" y="20429"/>
                </a:lnTo>
                <a:lnTo>
                  <a:pt x="9562" y="7824"/>
                </a:lnTo>
                <a:lnTo>
                  <a:pt x="34773" y="0"/>
                </a:lnTo>
                <a:lnTo>
                  <a:pt x="49118" y="435"/>
                </a:lnTo>
                <a:lnTo>
                  <a:pt x="56072" y="11301"/>
                </a:lnTo>
                <a:lnTo>
                  <a:pt x="47379" y="23472"/>
                </a:lnTo>
                <a:lnTo>
                  <a:pt x="44336" y="39555"/>
                </a:lnTo>
                <a:close/>
              </a:path>
            </a:pathLst>
          </a:custGeom>
          <a:solidFill>
            <a:schemeClr val="accent1"/>
          </a:solidFill>
          <a:ln w="869" cap="rnd">
            <a:noFill/>
            <a:prstDash val="solid"/>
            <a:round/>
          </a:ln>
        </p:spPr>
        <p:txBody>
          <a:bodyPr rtlCol="0" anchor="ctr"/>
          <a:lstStyle/>
          <a:p>
            <a:endParaRPr lang="en-PH" sz="1200" dirty="0"/>
          </a:p>
        </p:txBody>
      </p:sp>
      <p:sp>
        <p:nvSpPr>
          <p:cNvPr id="63" name="Freeform: Shape 62">
            <a:extLst>
              <a:ext uri="{FF2B5EF4-FFF2-40B4-BE49-F238E27FC236}">
                <a16:creationId xmlns:a16="http://schemas.microsoft.com/office/drawing/2014/main" id="{79514A62-8097-4D77-9646-080630784DF6}"/>
              </a:ext>
            </a:extLst>
          </p:cNvPr>
          <p:cNvSpPr/>
          <p:nvPr/>
        </p:nvSpPr>
        <p:spPr>
          <a:xfrm>
            <a:off x="5895327" y="2448537"/>
            <a:ext cx="1063047" cy="1031500"/>
          </a:xfrm>
          <a:custGeom>
            <a:avLst/>
            <a:gdLst>
              <a:gd name="connsiteX0" fmla="*/ 1101011 w 1259664"/>
              <a:gd name="connsiteY0" fmla="*/ 107797 h 916712"/>
              <a:gd name="connsiteX1" fmla="*/ 1140131 w 1259664"/>
              <a:gd name="connsiteY1" fmla="*/ 127357 h 916712"/>
              <a:gd name="connsiteX2" fmla="*/ 1166211 w 1259664"/>
              <a:gd name="connsiteY2" fmla="*/ 152568 h 916712"/>
              <a:gd name="connsiteX3" fmla="*/ 1199245 w 1259664"/>
              <a:gd name="connsiteY3" fmla="*/ 152568 h 916712"/>
              <a:gd name="connsiteX4" fmla="*/ 1210547 w 1259664"/>
              <a:gd name="connsiteY4" fmla="*/ 142136 h 916712"/>
              <a:gd name="connsiteX5" fmla="*/ 1240539 w 1259664"/>
              <a:gd name="connsiteY5" fmla="*/ 133877 h 916712"/>
              <a:gd name="connsiteX6" fmla="*/ 1246190 w 1259664"/>
              <a:gd name="connsiteY6" fmla="*/ 158653 h 916712"/>
              <a:gd name="connsiteX7" fmla="*/ 1244885 w 1259664"/>
              <a:gd name="connsiteY7" fmla="*/ 168651 h 916712"/>
              <a:gd name="connsiteX8" fmla="*/ 1257056 w 1259664"/>
              <a:gd name="connsiteY8" fmla="*/ 198208 h 916712"/>
              <a:gd name="connsiteX9" fmla="*/ 1259664 w 1259664"/>
              <a:gd name="connsiteY9" fmla="*/ 225157 h 916712"/>
              <a:gd name="connsiteX10" fmla="*/ 1229672 w 1259664"/>
              <a:gd name="connsiteY10" fmla="*/ 220376 h 916712"/>
              <a:gd name="connsiteX11" fmla="*/ 1217067 w 1259664"/>
              <a:gd name="connsiteY11" fmla="*/ 229939 h 916712"/>
              <a:gd name="connsiteX12" fmla="*/ 1237496 w 1259664"/>
              <a:gd name="connsiteY12" fmla="*/ 253411 h 916712"/>
              <a:gd name="connsiteX13" fmla="*/ 1254448 w 1259664"/>
              <a:gd name="connsiteY13" fmla="*/ 286011 h 916712"/>
              <a:gd name="connsiteX14" fmla="*/ 1243582 w 1259664"/>
              <a:gd name="connsiteY14" fmla="*/ 286446 h 916712"/>
              <a:gd name="connsiteX15" fmla="*/ 1251840 w 1259664"/>
              <a:gd name="connsiteY15" fmla="*/ 300789 h 916712"/>
              <a:gd name="connsiteX16" fmla="*/ 1227934 w 1259664"/>
              <a:gd name="connsiteY16" fmla="*/ 284272 h 916712"/>
              <a:gd name="connsiteX17" fmla="*/ 1227934 w 1259664"/>
              <a:gd name="connsiteY17" fmla="*/ 299920 h 916712"/>
              <a:gd name="connsiteX18" fmla="*/ 1200115 w 1259664"/>
              <a:gd name="connsiteY18" fmla="*/ 311656 h 916712"/>
              <a:gd name="connsiteX19" fmla="*/ 1212285 w 1259664"/>
              <a:gd name="connsiteY19" fmla="*/ 326435 h 916712"/>
              <a:gd name="connsiteX20" fmla="*/ 1192291 w 1259664"/>
              <a:gd name="connsiteY20" fmla="*/ 325131 h 916712"/>
              <a:gd name="connsiteX21" fmla="*/ 1176643 w 1259664"/>
              <a:gd name="connsiteY21" fmla="*/ 316438 h 916712"/>
              <a:gd name="connsiteX22" fmla="*/ 1171862 w 1259664"/>
              <a:gd name="connsiteY22" fmla="*/ 336432 h 916712"/>
              <a:gd name="connsiteX23" fmla="*/ 1154910 w 1259664"/>
              <a:gd name="connsiteY23" fmla="*/ 351211 h 916712"/>
              <a:gd name="connsiteX24" fmla="*/ 1145782 w 1259664"/>
              <a:gd name="connsiteY24" fmla="*/ 369032 h 916712"/>
              <a:gd name="connsiteX25" fmla="*/ 1118397 w 1259664"/>
              <a:gd name="connsiteY25" fmla="*/ 376856 h 916712"/>
              <a:gd name="connsiteX26" fmla="*/ 1107965 w 1259664"/>
              <a:gd name="connsiteY26" fmla="*/ 389896 h 916712"/>
              <a:gd name="connsiteX27" fmla="*/ 1087102 w 1259664"/>
              <a:gd name="connsiteY27" fmla="*/ 397720 h 916712"/>
              <a:gd name="connsiteX28" fmla="*/ 1092752 w 1259664"/>
              <a:gd name="connsiteY28" fmla="*/ 384680 h 916712"/>
              <a:gd name="connsiteX29" fmla="*/ 1082755 w 1259664"/>
              <a:gd name="connsiteY29" fmla="*/ 373814 h 916712"/>
              <a:gd name="connsiteX30" fmla="*/ 1091448 w 1259664"/>
              <a:gd name="connsiteY30" fmla="*/ 355123 h 916712"/>
              <a:gd name="connsiteX31" fmla="*/ 1071888 w 1259664"/>
              <a:gd name="connsiteY31" fmla="*/ 340779 h 916712"/>
              <a:gd name="connsiteX32" fmla="*/ 1057110 w 1259664"/>
              <a:gd name="connsiteY32" fmla="*/ 350342 h 916712"/>
              <a:gd name="connsiteX33" fmla="*/ 1041462 w 1259664"/>
              <a:gd name="connsiteY33" fmla="*/ 369902 h 916712"/>
              <a:gd name="connsiteX34" fmla="*/ 1035811 w 1259664"/>
              <a:gd name="connsiteY34" fmla="*/ 387723 h 916712"/>
              <a:gd name="connsiteX35" fmla="*/ 1014077 w 1259664"/>
              <a:gd name="connsiteY35" fmla="*/ 389027 h 916712"/>
              <a:gd name="connsiteX36" fmla="*/ 1008427 w 1259664"/>
              <a:gd name="connsiteY36" fmla="*/ 402067 h 916712"/>
              <a:gd name="connsiteX37" fmla="*/ 1029291 w 1259664"/>
              <a:gd name="connsiteY37" fmla="*/ 420758 h 916712"/>
              <a:gd name="connsiteX38" fmla="*/ 1050155 w 1259664"/>
              <a:gd name="connsiteY38" fmla="*/ 425539 h 916712"/>
              <a:gd name="connsiteX39" fmla="*/ 1056240 w 1259664"/>
              <a:gd name="connsiteY39" fmla="*/ 437710 h 916712"/>
              <a:gd name="connsiteX40" fmla="*/ 1078408 w 1259664"/>
              <a:gd name="connsiteY40" fmla="*/ 445968 h 916712"/>
              <a:gd name="connsiteX41" fmla="*/ 1094925 w 1259664"/>
              <a:gd name="connsiteY41" fmla="*/ 425974 h 916712"/>
              <a:gd name="connsiteX42" fmla="*/ 1120571 w 1259664"/>
              <a:gd name="connsiteY42" fmla="*/ 436840 h 916712"/>
              <a:gd name="connsiteX43" fmla="*/ 1135784 w 1259664"/>
              <a:gd name="connsiteY43" fmla="*/ 437710 h 916712"/>
              <a:gd name="connsiteX44" fmla="*/ 1145782 w 1259664"/>
              <a:gd name="connsiteY44" fmla="*/ 452054 h 916712"/>
              <a:gd name="connsiteX45" fmla="*/ 1116659 w 1259664"/>
              <a:gd name="connsiteY45" fmla="*/ 459878 h 916712"/>
              <a:gd name="connsiteX46" fmla="*/ 1112312 w 1259664"/>
              <a:gd name="connsiteY46" fmla="*/ 475091 h 916712"/>
              <a:gd name="connsiteX47" fmla="*/ 1095795 w 1259664"/>
              <a:gd name="connsiteY47" fmla="*/ 489000 h 916712"/>
              <a:gd name="connsiteX48" fmla="*/ 1091883 w 1259664"/>
              <a:gd name="connsiteY48" fmla="*/ 508560 h 916712"/>
              <a:gd name="connsiteX49" fmla="*/ 1122744 w 1259664"/>
              <a:gd name="connsiteY49" fmla="*/ 523774 h 916712"/>
              <a:gd name="connsiteX50" fmla="*/ 1142739 w 1259664"/>
              <a:gd name="connsiteY50" fmla="*/ 551158 h 916712"/>
              <a:gd name="connsiteX51" fmla="*/ 1166645 w 1259664"/>
              <a:gd name="connsiteY51" fmla="*/ 576803 h 916712"/>
              <a:gd name="connsiteX52" fmla="*/ 1190552 w 1259664"/>
              <a:gd name="connsiteY52" fmla="*/ 598102 h 916712"/>
              <a:gd name="connsiteX53" fmla="*/ 1197507 w 1259664"/>
              <a:gd name="connsiteY53" fmla="*/ 618966 h 916712"/>
              <a:gd name="connsiteX54" fmla="*/ 1185336 w 1259664"/>
              <a:gd name="connsiteY54" fmla="*/ 626790 h 916712"/>
              <a:gd name="connsiteX55" fmla="*/ 1195768 w 1259664"/>
              <a:gd name="connsiteY55" fmla="*/ 641568 h 916712"/>
              <a:gd name="connsiteX56" fmla="*/ 1212720 w 1259664"/>
              <a:gd name="connsiteY56" fmla="*/ 650262 h 916712"/>
              <a:gd name="connsiteX57" fmla="*/ 1216197 w 1259664"/>
              <a:gd name="connsiteY57" fmla="*/ 672864 h 916712"/>
              <a:gd name="connsiteX58" fmla="*/ 1216632 w 1259664"/>
              <a:gd name="connsiteY58" fmla="*/ 695032 h 916712"/>
              <a:gd name="connsiteX59" fmla="*/ 1204462 w 1259664"/>
              <a:gd name="connsiteY59" fmla="*/ 697640 h 916712"/>
              <a:gd name="connsiteX60" fmla="*/ 1195334 w 1259664"/>
              <a:gd name="connsiteY60" fmla="*/ 727632 h 916712"/>
              <a:gd name="connsiteX61" fmla="*/ 1185336 w 1259664"/>
              <a:gd name="connsiteY61" fmla="*/ 764579 h 916712"/>
              <a:gd name="connsiteX62" fmla="*/ 1170557 w 1259664"/>
              <a:gd name="connsiteY62" fmla="*/ 797614 h 916712"/>
              <a:gd name="connsiteX63" fmla="*/ 1142739 w 1259664"/>
              <a:gd name="connsiteY63" fmla="*/ 823259 h 916712"/>
              <a:gd name="connsiteX64" fmla="*/ 1114051 w 1259664"/>
              <a:gd name="connsiteY64" fmla="*/ 847166 h 916712"/>
              <a:gd name="connsiteX65" fmla="*/ 1087536 w 1259664"/>
              <a:gd name="connsiteY65" fmla="*/ 850208 h 916712"/>
              <a:gd name="connsiteX66" fmla="*/ 1074931 w 1259664"/>
              <a:gd name="connsiteY66" fmla="*/ 862379 h 916712"/>
              <a:gd name="connsiteX67" fmla="*/ 1064934 w 1259664"/>
              <a:gd name="connsiteY67" fmla="*/ 853686 h 916712"/>
              <a:gd name="connsiteX68" fmla="*/ 1054067 w 1259664"/>
              <a:gd name="connsiteY68" fmla="*/ 867160 h 916712"/>
              <a:gd name="connsiteX69" fmla="*/ 1022771 w 1259664"/>
              <a:gd name="connsiteY69" fmla="*/ 881504 h 916712"/>
              <a:gd name="connsiteX70" fmla="*/ 997560 w 1259664"/>
              <a:gd name="connsiteY70" fmla="*/ 885416 h 916712"/>
              <a:gd name="connsiteX71" fmla="*/ 994517 w 1259664"/>
              <a:gd name="connsiteY71" fmla="*/ 914974 h 916712"/>
              <a:gd name="connsiteX72" fmla="*/ 981043 w 1259664"/>
              <a:gd name="connsiteY72" fmla="*/ 916712 h 916712"/>
              <a:gd name="connsiteX73" fmla="*/ 971480 w 1259664"/>
              <a:gd name="connsiteY73" fmla="*/ 896283 h 916712"/>
              <a:gd name="connsiteX74" fmla="*/ 975392 w 1259664"/>
              <a:gd name="connsiteY74" fmla="*/ 885851 h 916712"/>
              <a:gd name="connsiteX75" fmla="*/ 941488 w 1259664"/>
              <a:gd name="connsiteY75" fmla="*/ 876723 h 916712"/>
              <a:gd name="connsiteX76" fmla="*/ 931056 w 1259664"/>
              <a:gd name="connsiteY76" fmla="*/ 881504 h 916712"/>
              <a:gd name="connsiteX77" fmla="*/ 905411 w 1259664"/>
              <a:gd name="connsiteY77" fmla="*/ 874115 h 916712"/>
              <a:gd name="connsiteX78" fmla="*/ 891936 w 1259664"/>
              <a:gd name="connsiteY78" fmla="*/ 862814 h 916712"/>
              <a:gd name="connsiteX79" fmla="*/ 893240 w 1259664"/>
              <a:gd name="connsiteY79" fmla="*/ 846731 h 916712"/>
              <a:gd name="connsiteX80" fmla="*/ 870203 w 1259664"/>
              <a:gd name="connsiteY80" fmla="*/ 841515 h 916712"/>
              <a:gd name="connsiteX81" fmla="*/ 856728 w 1259664"/>
              <a:gd name="connsiteY81" fmla="*/ 831083 h 916712"/>
              <a:gd name="connsiteX82" fmla="*/ 838907 w 1259664"/>
              <a:gd name="connsiteY82" fmla="*/ 845862 h 916712"/>
              <a:gd name="connsiteX83" fmla="*/ 815869 w 1259664"/>
              <a:gd name="connsiteY83" fmla="*/ 849339 h 916712"/>
              <a:gd name="connsiteX84" fmla="*/ 796744 w 1259664"/>
              <a:gd name="connsiteY84" fmla="*/ 848904 h 916712"/>
              <a:gd name="connsiteX85" fmla="*/ 785008 w 1259664"/>
              <a:gd name="connsiteY85" fmla="*/ 855859 h 916712"/>
              <a:gd name="connsiteX86" fmla="*/ 773272 w 1259664"/>
              <a:gd name="connsiteY86" fmla="*/ 859771 h 916712"/>
              <a:gd name="connsiteX87" fmla="*/ 781965 w 1259664"/>
              <a:gd name="connsiteY87" fmla="*/ 891936 h 916712"/>
              <a:gd name="connsiteX88" fmla="*/ 768925 w 1259664"/>
              <a:gd name="connsiteY88" fmla="*/ 891067 h 916712"/>
              <a:gd name="connsiteX89" fmla="*/ 765448 w 1259664"/>
              <a:gd name="connsiteY89" fmla="*/ 884547 h 916712"/>
              <a:gd name="connsiteX90" fmla="*/ 763275 w 1259664"/>
              <a:gd name="connsiteY90" fmla="*/ 872811 h 916712"/>
              <a:gd name="connsiteX91" fmla="*/ 746757 w 1259664"/>
              <a:gd name="connsiteY91" fmla="*/ 881070 h 916712"/>
              <a:gd name="connsiteX92" fmla="*/ 735456 w 1259664"/>
              <a:gd name="connsiteY92" fmla="*/ 875854 h 916712"/>
              <a:gd name="connsiteX93" fmla="*/ 715896 w 1259664"/>
              <a:gd name="connsiteY93" fmla="*/ 865422 h 916712"/>
              <a:gd name="connsiteX94" fmla="*/ 719374 w 1259664"/>
              <a:gd name="connsiteY94" fmla="*/ 842384 h 916712"/>
              <a:gd name="connsiteX95" fmla="*/ 703291 w 1259664"/>
              <a:gd name="connsiteY95" fmla="*/ 836734 h 916712"/>
              <a:gd name="connsiteX96" fmla="*/ 692858 w 1259664"/>
              <a:gd name="connsiteY96" fmla="*/ 811088 h 916712"/>
              <a:gd name="connsiteX97" fmla="*/ 668517 w 1259664"/>
              <a:gd name="connsiteY97" fmla="*/ 815870 h 916712"/>
              <a:gd name="connsiteX98" fmla="*/ 665475 w 1259664"/>
              <a:gd name="connsiteY98" fmla="*/ 782835 h 916712"/>
              <a:gd name="connsiteX99" fmla="*/ 683731 w 1259664"/>
              <a:gd name="connsiteY99" fmla="*/ 759363 h 916712"/>
              <a:gd name="connsiteX100" fmla="*/ 679818 w 1259664"/>
              <a:gd name="connsiteY100" fmla="*/ 736326 h 916712"/>
              <a:gd name="connsiteX101" fmla="*/ 674168 w 1259664"/>
              <a:gd name="connsiteY101" fmla="*/ 715027 h 916712"/>
              <a:gd name="connsiteX102" fmla="*/ 662432 w 1259664"/>
              <a:gd name="connsiteY102" fmla="*/ 708507 h 916712"/>
              <a:gd name="connsiteX103" fmla="*/ 650696 w 1259664"/>
              <a:gd name="connsiteY103" fmla="*/ 691990 h 916712"/>
              <a:gd name="connsiteX104" fmla="*/ 637221 w 1259664"/>
              <a:gd name="connsiteY104" fmla="*/ 694163 h 916712"/>
              <a:gd name="connsiteX105" fmla="*/ 610707 w 1259664"/>
              <a:gd name="connsiteY105" fmla="*/ 689816 h 916712"/>
              <a:gd name="connsiteX106" fmla="*/ 615923 w 1259664"/>
              <a:gd name="connsiteY106" fmla="*/ 678080 h 916712"/>
              <a:gd name="connsiteX107" fmla="*/ 600275 w 1259664"/>
              <a:gd name="connsiteY107" fmla="*/ 660694 h 916712"/>
              <a:gd name="connsiteX108" fmla="*/ 586365 w 1259664"/>
              <a:gd name="connsiteY108" fmla="*/ 672430 h 916712"/>
              <a:gd name="connsiteX109" fmla="*/ 565067 w 1259664"/>
              <a:gd name="connsiteY109" fmla="*/ 665910 h 916712"/>
              <a:gd name="connsiteX110" fmla="*/ 541595 w 1259664"/>
              <a:gd name="connsiteY110" fmla="*/ 683296 h 916712"/>
              <a:gd name="connsiteX111" fmla="*/ 524643 w 1259664"/>
              <a:gd name="connsiteY111" fmla="*/ 704160 h 916712"/>
              <a:gd name="connsiteX112" fmla="*/ 506387 w 1259664"/>
              <a:gd name="connsiteY112" fmla="*/ 707638 h 916712"/>
              <a:gd name="connsiteX113" fmla="*/ 494216 w 1259664"/>
              <a:gd name="connsiteY113" fmla="*/ 700248 h 916712"/>
              <a:gd name="connsiteX114" fmla="*/ 481611 w 1259664"/>
              <a:gd name="connsiteY114" fmla="*/ 699379 h 916712"/>
              <a:gd name="connsiteX115" fmla="*/ 462920 w 1259664"/>
              <a:gd name="connsiteY115" fmla="*/ 693294 h 916712"/>
              <a:gd name="connsiteX116" fmla="*/ 451618 w 1259664"/>
              <a:gd name="connsiteY116" fmla="*/ 700248 h 916712"/>
              <a:gd name="connsiteX117" fmla="*/ 440317 w 1259664"/>
              <a:gd name="connsiteY117" fmla="*/ 721112 h 916712"/>
              <a:gd name="connsiteX118" fmla="*/ 433797 w 1259664"/>
              <a:gd name="connsiteY118" fmla="*/ 698944 h 916712"/>
              <a:gd name="connsiteX119" fmla="*/ 420323 w 1259664"/>
              <a:gd name="connsiteY119" fmla="*/ 705030 h 916712"/>
              <a:gd name="connsiteX120" fmla="*/ 392069 w 1259664"/>
              <a:gd name="connsiteY120" fmla="*/ 701987 h 916712"/>
              <a:gd name="connsiteX121" fmla="*/ 363816 w 1259664"/>
              <a:gd name="connsiteY121" fmla="*/ 695902 h 916712"/>
              <a:gd name="connsiteX122" fmla="*/ 342083 w 1259664"/>
              <a:gd name="connsiteY122" fmla="*/ 683296 h 916712"/>
              <a:gd name="connsiteX123" fmla="*/ 322523 w 1259664"/>
              <a:gd name="connsiteY123" fmla="*/ 678080 h 916712"/>
              <a:gd name="connsiteX124" fmla="*/ 311656 w 1259664"/>
              <a:gd name="connsiteY124" fmla="*/ 664606 h 916712"/>
              <a:gd name="connsiteX125" fmla="*/ 297312 w 1259664"/>
              <a:gd name="connsiteY125" fmla="*/ 660694 h 916712"/>
              <a:gd name="connsiteX126" fmla="*/ 269493 w 1259664"/>
              <a:gd name="connsiteY126" fmla="*/ 642438 h 916712"/>
              <a:gd name="connsiteX127" fmla="*/ 248629 w 1259664"/>
              <a:gd name="connsiteY127" fmla="*/ 633744 h 916712"/>
              <a:gd name="connsiteX128" fmla="*/ 240370 w 1259664"/>
              <a:gd name="connsiteY128" fmla="*/ 640264 h 916712"/>
              <a:gd name="connsiteX129" fmla="*/ 202989 w 1259664"/>
              <a:gd name="connsiteY129" fmla="*/ 620704 h 916712"/>
              <a:gd name="connsiteX130" fmla="*/ 176040 w 1259664"/>
              <a:gd name="connsiteY130" fmla="*/ 603318 h 916712"/>
              <a:gd name="connsiteX131" fmla="*/ 162130 w 1259664"/>
              <a:gd name="connsiteY131" fmla="*/ 572456 h 916712"/>
              <a:gd name="connsiteX132" fmla="*/ 179952 w 1259664"/>
              <a:gd name="connsiteY132" fmla="*/ 576368 h 916712"/>
              <a:gd name="connsiteX133" fmla="*/ 177344 w 1259664"/>
              <a:gd name="connsiteY133" fmla="*/ 562024 h 916712"/>
              <a:gd name="connsiteX134" fmla="*/ 164304 w 1259664"/>
              <a:gd name="connsiteY134" fmla="*/ 547680 h 916712"/>
              <a:gd name="connsiteX135" fmla="*/ 160827 w 1259664"/>
              <a:gd name="connsiteY135" fmla="*/ 525078 h 916712"/>
              <a:gd name="connsiteX136" fmla="*/ 127357 w 1259664"/>
              <a:gd name="connsiteY136" fmla="*/ 492043 h 916712"/>
              <a:gd name="connsiteX137" fmla="*/ 86064 w 1259664"/>
              <a:gd name="connsiteY137" fmla="*/ 481176 h 916712"/>
              <a:gd name="connsiteX138" fmla="*/ 73458 w 1259664"/>
              <a:gd name="connsiteY138" fmla="*/ 459443 h 916712"/>
              <a:gd name="connsiteX139" fmla="*/ 53029 w 1259664"/>
              <a:gd name="connsiteY139" fmla="*/ 446403 h 916712"/>
              <a:gd name="connsiteX140" fmla="*/ 46509 w 1259664"/>
              <a:gd name="connsiteY140" fmla="*/ 438579 h 916712"/>
              <a:gd name="connsiteX141" fmla="*/ 38685 w 1259664"/>
              <a:gd name="connsiteY141" fmla="*/ 422931 h 916712"/>
              <a:gd name="connsiteX142" fmla="*/ 36512 w 1259664"/>
              <a:gd name="connsiteY142" fmla="*/ 412064 h 916712"/>
              <a:gd name="connsiteX143" fmla="*/ 20429 w 1259664"/>
              <a:gd name="connsiteY143" fmla="*/ 405544 h 916712"/>
              <a:gd name="connsiteX144" fmla="*/ 13909 w 1259664"/>
              <a:gd name="connsiteY144" fmla="*/ 408587 h 916712"/>
              <a:gd name="connsiteX145" fmla="*/ 435 w 1259664"/>
              <a:gd name="connsiteY145" fmla="*/ 382507 h 916712"/>
              <a:gd name="connsiteX146" fmla="*/ 5216 w 1259664"/>
              <a:gd name="connsiteY146" fmla="*/ 376422 h 916712"/>
              <a:gd name="connsiteX147" fmla="*/ 0 w 1259664"/>
              <a:gd name="connsiteY147" fmla="*/ 369902 h 916712"/>
              <a:gd name="connsiteX148" fmla="*/ 17821 w 1259664"/>
              <a:gd name="connsiteY148" fmla="*/ 356862 h 916712"/>
              <a:gd name="connsiteX149" fmla="*/ 31730 w 1259664"/>
              <a:gd name="connsiteY149" fmla="*/ 351211 h 916712"/>
              <a:gd name="connsiteX150" fmla="*/ 56941 w 1259664"/>
              <a:gd name="connsiteY150" fmla="*/ 355123 h 916712"/>
              <a:gd name="connsiteX151" fmla="*/ 59549 w 1259664"/>
              <a:gd name="connsiteY151" fmla="*/ 337302 h 916712"/>
              <a:gd name="connsiteX152" fmla="*/ 87368 w 1259664"/>
              <a:gd name="connsiteY152" fmla="*/ 334259 h 916712"/>
              <a:gd name="connsiteX153" fmla="*/ 91715 w 1259664"/>
              <a:gd name="connsiteY153" fmla="*/ 322958 h 916712"/>
              <a:gd name="connsiteX154" fmla="*/ 121707 w 1259664"/>
              <a:gd name="connsiteY154" fmla="*/ 308179 h 916712"/>
              <a:gd name="connsiteX155" fmla="*/ 122576 w 1259664"/>
              <a:gd name="connsiteY155" fmla="*/ 302093 h 916712"/>
              <a:gd name="connsiteX156" fmla="*/ 115187 w 1259664"/>
              <a:gd name="connsiteY156" fmla="*/ 286011 h 916712"/>
              <a:gd name="connsiteX157" fmla="*/ 127792 w 1259664"/>
              <a:gd name="connsiteY157" fmla="*/ 279056 h 916712"/>
              <a:gd name="connsiteX158" fmla="*/ 89541 w 1259664"/>
              <a:gd name="connsiteY158" fmla="*/ 231243 h 916712"/>
              <a:gd name="connsiteX159" fmla="*/ 129096 w 1259664"/>
              <a:gd name="connsiteY159" fmla="*/ 220376 h 916712"/>
              <a:gd name="connsiteX160" fmla="*/ 137789 w 1259664"/>
              <a:gd name="connsiteY160" fmla="*/ 214291 h 916712"/>
              <a:gd name="connsiteX161" fmla="*/ 133443 w 1259664"/>
              <a:gd name="connsiteY161" fmla="*/ 165173 h 916712"/>
              <a:gd name="connsiteX162" fmla="*/ 180387 w 1259664"/>
              <a:gd name="connsiteY162" fmla="*/ 174301 h 916712"/>
              <a:gd name="connsiteX163" fmla="*/ 187341 w 1259664"/>
              <a:gd name="connsiteY163" fmla="*/ 161696 h 916712"/>
              <a:gd name="connsiteX164" fmla="*/ 176475 w 1259664"/>
              <a:gd name="connsiteY164" fmla="*/ 134747 h 916712"/>
              <a:gd name="connsiteX165" fmla="*/ 192992 w 1259664"/>
              <a:gd name="connsiteY165" fmla="*/ 132139 h 916712"/>
              <a:gd name="connsiteX166" fmla="*/ 201250 w 1259664"/>
              <a:gd name="connsiteY166" fmla="*/ 113883 h 916712"/>
              <a:gd name="connsiteX167" fmla="*/ 208640 w 1259664"/>
              <a:gd name="connsiteY167" fmla="*/ 111709 h 916712"/>
              <a:gd name="connsiteX168" fmla="*/ 222984 w 1259664"/>
              <a:gd name="connsiteY168" fmla="*/ 130835 h 916712"/>
              <a:gd name="connsiteX169" fmla="*/ 247760 w 1259664"/>
              <a:gd name="connsiteY169" fmla="*/ 145179 h 916712"/>
              <a:gd name="connsiteX170" fmla="*/ 283403 w 1259664"/>
              <a:gd name="connsiteY170" fmla="*/ 155176 h 916712"/>
              <a:gd name="connsiteX171" fmla="*/ 308613 w 1259664"/>
              <a:gd name="connsiteY171" fmla="*/ 177344 h 916712"/>
              <a:gd name="connsiteX172" fmla="*/ 314698 w 1259664"/>
              <a:gd name="connsiteY172" fmla="*/ 209075 h 916712"/>
              <a:gd name="connsiteX173" fmla="*/ 327738 w 1259664"/>
              <a:gd name="connsiteY173" fmla="*/ 221245 h 916712"/>
              <a:gd name="connsiteX174" fmla="*/ 355992 w 1259664"/>
              <a:gd name="connsiteY174" fmla="*/ 226027 h 916712"/>
              <a:gd name="connsiteX175" fmla="*/ 387288 w 1259664"/>
              <a:gd name="connsiteY175" fmla="*/ 229504 h 916712"/>
              <a:gd name="connsiteX176" fmla="*/ 422061 w 1259664"/>
              <a:gd name="connsiteY176" fmla="*/ 246891 h 916712"/>
              <a:gd name="connsiteX177" fmla="*/ 436840 w 1259664"/>
              <a:gd name="connsiteY177" fmla="*/ 249933 h 916712"/>
              <a:gd name="connsiteX178" fmla="*/ 458573 w 1259664"/>
              <a:gd name="connsiteY178" fmla="*/ 275144 h 916712"/>
              <a:gd name="connsiteX179" fmla="*/ 479003 w 1259664"/>
              <a:gd name="connsiteY179" fmla="*/ 291662 h 916712"/>
              <a:gd name="connsiteX180" fmla="*/ 503344 w 1259664"/>
              <a:gd name="connsiteY180" fmla="*/ 290792 h 916712"/>
              <a:gd name="connsiteX181" fmla="*/ 552461 w 1259664"/>
              <a:gd name="connsiteY181" fmla="*/ 297312 h 916712"/>
              <a:gd name="connsiteX182" fmla="*/ 580280 w 1259664"/>
              <a:gd name="connsiteY182" fmla="*/ 293400 h 916712"/>
              <a:gd name="connsiteX183" fmla="*/ 604621 w 1259664"/>
              <a:gd name="connsiteY183" fmla="*/ 297312 h 916712"/>
              <a:gd name="connsiteX184" fmla="*/ 645480 w 1259664"/>
              <a:gd name="connsiteY184" fmla="*/ 314264 h 916712"/>
              <a:gd name="connsiteX185" fmla="*/ 672429 w 1259664"/>
              <a:gd name="connsiteY185" fmla="*/ 314264 h 916712"/>
              <a:gd name="connsiteX186" fmla="*/ 686774 w 1259664"/>
              <a:gd name="connsiteY186" fmla="*/ 322523 h 916712"/>
              <a:gd name="connsiteX187" fmla="*/ 705898 w 1259664"/>
              <a:gd name="connsiteY187" fmla="*/ 307744 h 916712"/>
              <a:gd name="connsiteX188" fmla="*/ 737195 w 1259664"/>
              <a:gd name="connsiteY188" fmla="*/ 298182 h 916712"/>
              <a:gd name="connsiteX189" fmla="*/ 770229 w 1259664"/>
              <a:gd name="connsiteY189" fmla="*/ 297312 h 916712"/>
              <a:gd name="connsiteX190" fmla="*/ 791528 w 1259664"/>
              <a:gd name="connsiteY190" fmla="*/ 287749 h 916712"/>
              <a:gd name="connsiteX191" fmla="*/ 800222 w 1259664"/>
              <a:gd name="connsiteY191" fmla="*/ 272971 h 916712"/>
              <a:gd name="connsiteX192" fmla="*/ 810654 w 1259664"/>
              <a:gd name="connsiteY192" fmla="*/ 263408 h 916712"/>
              <a:gd name="connsiteX193" fmla="*/ 802395 w 1259664"/>
              <a:gd name="connsiteY193" fmla="*/ 254280 h 916712"/>
              <a:gd name="connsiteX194" fmla="*/ 789789 w 1259664"/>
              <a:gd name="connsiteY194" fmla="*/ 243848 h 916712"/>
              <a:gd name="connsiteX195" fmla="*/ 791963 w 1259664"/>
              <a:gd name="connsiteY195" fmla="*/ 226027 h 916712"/>
              <a:gd name="connsiteX196" fmla="*/ 805872 w 1259664"/>
              <a:gd name="connsiteY196" fmla="*/ 228635 h 916712"/>
              <a:gd name="connsiteX197" fmla="*/ 831517 w 1259664"/>
              <a:gd name="connsiteY197" fmla="*/ 234285 h 916712"/>
              <a:gd name="connsiteX198" fmla="*/ 845427 w 1259664"/>
              <a:gd name="connsiteY198" fmla="*/ 219507 h 916712"/>
              <a:gd name="connsiteX199" fmla="*/ 873245 w 1259664"/>
              <a:gd name="connsiteY199" fmla="*/ 209075 h 916712"/>
              <a:gd name="connsiteX200" fmla="*/ 878896 w 1259664"/>
              <a:gd name="connsiteY200" fmla="*/ 190819 h 916712"/>
              <a:gd name="connsiteX201" fmla="*/ 889763 w 1259664"/>
              <a:gd name="connsiteY201" fmla="*/ 182995 h 916712"/>
              <a:gd name="connsiteX202" fmla="*/ 919320 w 1259664"/>
              <a:gd name="connsiteY202" fmla="*/ 179517 h 916712"/>
              <a:gd name="connsiteX203" fmla="*/ 938445 w 1259664"/>
              <a:gd name="connsiteY203" fmla="*/ 182560 h 916712"/>
              <a:gd name="connsiteX204" fmla="*/ 934968 w 1259664"/>
              <a:gd name="connsiteY204" fmla="*/ 172997 h 916712"/>
              <a:gd name="connsiteX205" fmla="*/ 903672 w 1259664"/>
              <a:gd name="connsiteY205" fmla="*/ 153872 h 916712"/>
              <a:gd name="connsiteX206" fmla="*/ 881069 w 1259664"/>
              <a:gd name="connsiteY206" fmla="*/ 145179 h 916712"/>
              <a:gd name="connsiteX207" fmla="*/ 870203 w 1259664"/>
              <a:gd name="connsiteY207" fmla="*/ 155176 h 916712"/>
              <a:gd name="connsiteX208" fmla="*/ 846296 w 1259664"/>
              <a:gd name="connsiteY208" fmla="*/ 150829 h 916712"/>
              <a:gd name="connsiteX209" fmla="*/ 836299 w 1259664"/>
              <a:gd name="connsiteY209" fmla="*/ 154307 h 916712"/>
              <a:gd name="connsiteX210" fmla="*/ 824128 w 1259664"/>
              <a:gd name="connsiteY210" fmla="*/ 143440 h 916712"/>
              <a:gd name="connsiteX211" fmla="*/ 822824 w 1259664"/>
              <a:gd name="connsiteY211" fmla="*/ 116056 h 916712"/>
              <a:gd name="connsiteX212" fmla="*/ 820216 w 1259664"/>
              <a:gd name="connsiteY212" fmla="*/ 95627 h 916712"/>
              <a:gd name="connsiteX213" fmla="*/ 852382 w 1259664"/>
              <a:gd name="connsiteY213" fmla="*/ 106059 h 916712"/>
              <a:gd name="connsiteX214" fmla="*/ 871507 w 1259664"/>
              <a:gd name="connsiteY214" fmla="*/ 89107 h 916712"/>
              <a:gd name="connsiteX215" fmla="*/ 863248 w 1259664"/>
              <a:gd name="connsiteY215" fmla="*/ 76936 h 916712"/>
              <a:gd name="connsiteX216" fmla="*/ 862379 w 1259664"/>
              <a:gd name="connsiteY216" fmla="*/ 48683 h 916712"/>
              <a:gd name="connsiteX217" fmla="*/ 868029 w 1259664"/>
              <a:gd name="connsiteY217" fmla="*/ 39989 h 916712"/>
              <a:gd name="connsiteX218" fmla="*/ 857163 w 1259664"/>
              <a:gd name="connsiteY218" fmla="*/ 25211 h 916712"/>
              <a:gd name="connsiteX219" fmla="*/ 841080 w 1259664"/>
              <a:gd name="connsiteY219" fmla="*/ 19125 h 916712"/>
              <a:gd name="connsiteX220" fmla="*/ 848469 w 1259664"/>
              <a:gd name="connsiteY220" fmla="*/ 5651 h 916712"/>
              <a:gd name="connsiteX221" fmla="*/ 870637 w 1259664"/>
              <a:gd name="connsiteY221" fmla="*/ 869 h 916712"/>
              <a:gd name="connsiteX222" fmla="*/ 897587 w 1259664"/>
              <a:gd name="connsiteY222" fmla="*/ 0 h 916712"/>
              <a:gd name="connsiteX223" fmla="*/ 934968 w 1259664"/>
              <a:gd name="connsiteY223" fmla="*/ 8259 h 916712"/>
              <a:gd name="connsiteX224" fmla="*/ 961048 w 1259664"/>
              <a:gd name="connsiteY224" fmla="*/ 17821 h 916712"/>
              <a:gd name="connsiteX225" fmla="*/ 994517 w 1259664"/>
              <a:gd name="connsiteY225" fmla="*/ 44771 h 916712"/>
              <a:gd name="connsiteX226" fmla="*/ 1011035 w 1259664"/>
              <a:gd name="connsiteY226" fmla="*/ 56507 h 916712"/>
              <a:gd name="connsiteX227" fmla="*/ 1030595 w 1259664"/>
              <a:gd name="connsiteY227" fmla="*/ 73024 h 916712"/>
              <a:gd name="connsiteX228" fmla="*/ 1057544 w 1259664"/>
              <a:gd name="connsiteY228" fmla="*/ 99104 h 916712"/>
              <a:gd name="connsiteX229" fmla="*/ 1101011 w 1259664"/>
              <a:gd name="connsiteY229" fmla="*/ 107797 h 916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1259664" h="916712">
                <a:moveTo>
                  <a:pt x="1101011" y="107797"/>
                </a:moveTo>
                <a:lnTo>
                  <a:pt x="1140131" y="127357"/>
                </a:lnTo>
                <a:lnTo>
                  <a:pt x="1166211" y="152568"/>
                </a:lnTo>
                <a:lnTo>
                  <a:pt x="1199245" y="152568"/>
                </a:lnTo>
                <a:lnTo>
                  <a:pt x="1210547" y="142136"/>
                </a:lnTo>
                <a:lnTo>
                  <a:pt x="1240539" y="133877"/>
                </a:lnTo>
                <a:lnTo>
                  <a:pt x="1246190" y="158653"/>
                </a:lnTo>
                <a:lnTo>
                  <a:pt x="1244885" y="168651"/>
                </a:lnTo>
                <a:lnTo>
                  <a:pt x="1257056" y="198208"/>
                </a:lnTo>
                <a:lnTo>
                  <a:pt x="1259664" y="225157"/>
                </a:lnTo>
                <a:lnTo>
                  <a:pt x="1229672" y="220376"/>
                </a:lnTo>
                <a:lnTo>
                  <a:pt x="1217067" y="229939"/>
                </a:lnTo>
                <a:lnTo>
                  <a:pt x="1237496" y="253411"/>
                </a:lnTo>
                <a:lnTo>
                  <a:pt x="1254448" y="286011"/>
                </a:lnTo>
                <a:lnTo>
                  <a:pt x="1243582" y="286446"/>
                </a:lnTo>
                <a:lnTo>
                  <a:pt x="1251840" y="300789"/>
                </a:lnTo>
                <a:lnTo>
                  <a:pt x="1227934" y="284272"/>
                </a:lnTo>
                <a:lnTo>
                  <a:pt x="1227934" y="299920"/>
                </a:lnTo>
                <a:lnTo>
                  <a:pt x="1200115" y="311656"/>
                </a:lnTo>
                <a:lnTo>
                  <a:pt x="1212285" y="326435"/>
                </a:lnTo>
                <a:lnTo>
                  <a:pt x="1192291" y="325131"/>
                </a:lnTo>
                <a:lnTo>
                  <a:pt x="1176643" y="316438"/>
                </a:lnTo>
                <a:lnTo>
                  <a:pt x="1171862" y="336432"/>
                </a:lnTo>
                <a:lnTo>
                  <a:pt x="1154910" y="351211"/>
                </a:lnTo>
                <a:lnTo>
                  <a:pt x="1145782" y="369032"/>
                </a:lnTo>
                <a:lnTo>
                  <a:pt x="1118397" y="376856"/>
                </a:lnTo>
                <a:lnTo>
                  <a:pt x="1107965" y="389896"/>
                </a:lnTo>
                <a:lnTo>
                  <a:pt x="1087102" y="397720"/>
                </a:lnTo>
                <a:lnTo>
                  <a:pt x="1092752" y="384680"/>
                </a:lnTo>
                <a:lnTo>
                  <a:pt x="1082755" y="373814"/>
                </a:lnTo>
                <a:lnTo>
                  <a:pt x="1091448" y="355123"/>
                </a:lnTo>
                <a:lnTo>
                  <a:pt x="1071888" y="340779"/>
                </a:lnTo>
                <a:lnTo>
                  <a:pt x="1057110" y="350342"/>
                </a:lnTo>
                <a:lnTo>
                  <a:pt x="1041462" y="369902"/>
                </a:lnTo>
                <a:lnTo>
                  <a:pt x="1035811" y="387723"/>
                </a:lnTo>
                <a:lnTo>
                  <a:pt x="1014077" y="389027"/>
                </a:lnTo>
                <a:lnTo>
                  <a:pt x="1008427" y="402067"/>
                </a:lnTo>
                <a:lnTo>
                  <a:pt x="1029291" y="420758"/>
                </a:lnTo>
                <a:lnTo>
                  <a:pt x="1050155" y="425539"/>
                </a:lnTo>
                <a:lnTo>
                  <a:pt x="1056240" y="437710"/>
                </a:lnTo>
                <a:lnTo>
                  <a:pt x="1078408" y="445968"/>
                </a:lnTo>
                <a:lnTo>
                  <a:pt x="1094925" y="425974"/>
                </a:lnTo>
                <a:lnTo>
                  <a:pt x="1120571" y="436840"/>
                </a:lnTo>
                <a:lnTo>
                  <a:pt x="1135784" y="437710"/>
                </a:lnTo>
                <a:lnTo>
                  <a:pt x="1145782" y="452054"/>
                </a:lnTo>
                <a:lnTo>
                  <a:pt x="1116659" y="459878"/>
                </a:lnTo>
                <a:lnTo>
                  <a:pt x="1112312" y="475091"/>
                </a:lnTo>
                <a:lnTo>
                  <a:pt x="1095795" y="489000"/>
                </a:lnTo>
                <a:lnTo>
                  <a:pt x="1091883" y="508560"/>
                </a:lnTo>
                <a:lnTo>
                  <a:pt x="1122744" y="523774"/>
                </a:lnTo>
                <a:lnTo>
                  <a:pt x="1142739" y="551158"/>
                </a:lnTo>
                <a:lnTo>
                  <a:pt x="1166645" y="576803"/>
                </a:lnTo>
                <a:lnTo>
                  <a:pt x="1190552" y="598102"/>
                </a:lnTo>
                <a:lnTo>
                  <a:pt x="1197507" y="618966"/>
                </a:lnTo>
                <a:lnTo>
                  <a:pt x="1185336" y="626790"/>
                </a:lnTo>
                <a:lnTo>
                  <a:pt x="1195768" y="641568"/>
                </a:lnTo>
                <a:lnTo>
                  <a:pt x="1212720" y="650262"/>
                </a:lnTo>
                <a:lnTo>
                  <a:pt x="1216197" y="672864"/>
                </a:lnTo>
                <a:lnTo>
                  <a:pt x="1216632" y="695032"/>
                </a:lnTo>
                <a:lnTo>
                  <a:pt x="1204462" y="697640"/>
                </a:lnTo>
                <a:lnTo>
                  <a:pt x="1195334" y="727632"/>
                </a:lnTo>
                <a:lnTo>
                  <a:pt x="1185336" y="764579"/>
                </a:lnTo>
                <a:lnTo>
                  <a:pt x="1170557" y="797614"/>
                </a:lnTo>
                <a:lnTo>
                  <a:pt x="1142739" y="823259"/>
                </a:lnTo>
                <a:lnTo>
                  <a:pt x="1114051" y="847166"/>
                </a:lnTo>
                <a:lnTo>
                  <a:pt x="1087536" y="850208"/>
                </a:lnTo>
                <a:lnTo>
                  <a:pt x="1074931" y="862379"/>
                </a:lnTo>
                <a:lnTo>
                  <a:pt x="1064934" y="853686"/>
                </a:lnTo>
                <a:lnTo>
                  <a:pt x="1054067" y="867160"/>
                </a:lnTo>
                <a:lnTo>
                  <a:pt x="1022771" y="881504"/>
                </a:lnTo>
                <a:lnTo>
                  <a:pt x="997560" y="885416"/>
                </a:lnTo>
                <a:lnTo>
                  <a:pt x="994517" y="914974"/>
                </a:lnTo>
                <a:lnTo>
                  <a:pt x="981043" y="916712"/>
                </a:lnTo>
                <a:lnTo>
                  <a:pt x="971480" y="896283"/>
                </a:lnTo>
                <a:lnTo>
                  <a:pt x="975392" y="885851"/>
                </a:lnTo>
                <a:lnTo>
                  <a:pt x="941488" y="876723"/>
                </a:lnTo>
                <a:lnTo>
                  <a:pt x="931056" y="881504"/>
                </a:lnTo>
                <a:lnTo>
                  <a:pt x="905411" y="874115"/>
                </a:lnTo>
                <a:lnTo>
                  <a:pt x="891936" y="862814"/>
                </a:lnTo>
                <a:lnTo>
                  <a:pt x="893240" y="846731"/>
                </a:lnTo>
                <a:lnTo>
                  <a:pt x="870203" y="841515"/>
                </a:lnTo>
                <a:lnTo>
                  <a:pt x="856728" y="831083"/>
                </a:lnTo>
                <a:lnTo>
                  <a:pt x="838907" y="845862"/>
                </a:lnTo>
                <a:lnTo>
                  <a:pt x="815869" y="849339"/>
                </a:lnTo>
                <a:lnTo>
                  <a:pt x="796744" y="848904"/>
                </a:lnTo>
                <a:lnTo>
                  <a:pt x="785008" y="855859"/>
                </a:lnTo>
                <a:lnTo>
                  <a:pt x="773272" y="859771"/>
                </a:lnTo>
                <a:lnTo>
                  <a:pt x="781965" y="891936"/>
                </a:lnTo>
                <a:lnTo>
                  <a:pt x="768925" y="891067"/>
                </a:lnTo>
                <a:lnTo>
                  <a:pt x="765448" y="884547"/>
                </a:lnTo>
                <a:lnTo>
                  <a:pt x="763275" y="872811"/>
                </a:lnTo>
                <a:lnTo>
                  <a:pt x="746757" y="881070"/>
                </a:lnTo>
                <a:lnTo>
                  <a:pt x="735456" y="875854"/>
                </a:lnTo>
                <a:lnTo>
                  <a:pt x="715896" y="865422"/>
                </a:lnTo>
                <a:lnTo>
                  <a:pt x="719374" y="842384"/>
                </a:lnTo>
                <a:lnTo>
                  <a:pt x="703291" y="836734"/>
                </a:lnTo>
                <a:lnTo>
                  <a:pt x="692858" y="811088"/>
                </a:lnTo>
                <a:lnTo>
                  <a:pt x="668517" y="815870"/>
                </a:lnTo>
                <a:lnTo>
                  <a:pt x="665475" y="782835"/>
                </a:lnTo>
                <a:lnTo>
                  <a:pt x="683731" y="759363"/>
                </a:lnTo>
                <a:lnTo>
                  <a:pt x="679818" y="736326"/>
                </a:lnTo>
                <a:lnTo>
                  <a:pt x="674168" y="715027"/>
                </a:lnTo>
                <a:lnTo>
                  <a:pt x="662432" y="708507"/>
                </a:lnTo>
                <a:lnTo>
                  <a:pt x="650696" y="691990"/>
                </a:lnTo>
                <a:lnTo>
                  <a:pt x="637221" y="694163"/>
                </a:lnTo>
                <a:lnTo>
                  <a:pt x="610707" y="689816"/>
                </a:lnTo>
                <a:lnTo>
                  <a:pt x="615923" y="678080"/>
                </a:lnTo>
                <a:lnTo>
                  <a:pt x="600275" y="660694"/>
                </a:lnTo>
                <a:lnTo>
                  <a:pt x="586365" y="672430"/>
                </a:lnTo>
                <a:lnTo>
                  <a:pt x="565067" y="665910"/>
                </a:lnTo>
                <a:lnTo>
                  <a:pt x="541595" y="683296"/>
                </a:lnTo>
                <a:lnTo>
                  <a:pt x="524643" y="704160"/>
                </a:lnTo>
                <a:lnTo>
                  <a:pt x="506387" y="707638"/>
                </a:lnTo>
                <a:lnTo>
                  <a:pt x="494216" y="700248"/>
                </a:lnTo>
                <a:lnTo>
                  <a:pt x="481611" y="699379"/>
                </a:lnTo>
                <a:lnTo>
                  <a:pt x="462920" y="693294"/>
                </a:lnTo>
                <a:lnTo>
                  <a:pt x="451618" y="700248"/>
                </a:lnTo>
                <a:lnTo>
                  <a:pt x="440317" y="721112"/>
                </a:lnTo>
                <a:lnTo>
                  <a:pt x="433797" y="698944"/>
                </a:lnTo>
                <a:lnTo>
                  <a:pt x="420323" y="705030"/>
                </a:lnTo>
                <a:lnTo>
                  <a:pt x="392069" y="701987"/>
                </a:lnTo>
                <a:lnTo>
                  <a:pt x="363816" y="695902"/>
                </a:lnTo>
                <a:lnTo>
                  <a:pt x="342083" y="683296"/>
                </a:lnTo>
                <a:lnTo>
                  <a:pt x="322523" y="678080"/>
                </a:lnTo>
                <a:lnTo>
                  <a:pt x="311656" y="664606"/>
                </a:lnTo>
                <a:lnTo>
                  <a:pt x="297312" y="660694"/>
                </a:lnTo>
                <a:lnTo>
                  <a:pt x="269493" y="642438"/>
                </a:lnTo>
                <a:lnTo>
                  <a:pt x="248629" y="633744"/>
                </a:lnTo>
                <a:lnTo>
                  <a:pt x="240370" y="640264"/>
                </a:lnTo>
                <a:lnTo>
                  <a:pt x="202989" y="620704"/>
                </a:lnTo>
                <a:lnTo>
                  <a:pt x="176040" y="603318"/>
                </a:lnTo>
                <a:lnTo>
                  <a:pt x="162130" y="572456"/>
                </a:lnTo>
                <a:lnTo>
                  <a:pt x="179952" y="576368"/>
                </a:lnTo>
                <a:lnTo>
                  <a:pt x="177344" y="562024"/>
                </a:lnTo>
                <a:lnTo>
                  <a:pt x="164304" y="547680"/>
                </a:lnTo>
                <a:lnTo>
                  <a:pt x="160827" y="525078"/>
                </a:lnTo>
                <a:lnTo>
                  <a:pt x="127357" y="492043"/>
                </a:lnTo>
                <a:lnTo>
                  <a:pt x="86064" y="481176"/>
                </a:lnTo>
                <a:lnTo>
                  <a:pt x="73458" y="459443"/>
                </a:lnTo>
                <a:lnTo>
                  <a:pt x="53029" y="446403"/>
                </a:lnTo>
                <a:lnTo>
                  <a:pt x="46509" y="438579"/>
                </a:lnTo>
                <a:lnTo>
                  <a:pt x="38685" y="422931"/>
                </a:lnTo>
                <a:lnTo>
                  <a:pt x="36512" y="412064"/>
                </a:lnTo>
                <a:lnTo>
                  <a:pt x="20429" y="405544"/>
                </a:lnTo>
                <a:lnTo>
                  <a:pt x="13909" y="408587"/>
                </a:lnTo>
                <a:lnTo>
                  <a:pt x="435" y="382507"/>
                </a:lnTo>
                <a:lnTo>
                  <a:pt x="5216" y="376422"/>
                </a:lnTo>
                <a:lnTo>
                  <a:pt x="0" y="369902"/>
                </a:lnTo>
                <a:lnTo>
                  <a:pt x="17821" y="356862"/>
                </a:lnTo>
                <a:lnTo>
                  <a:pt x="31730" y="351211"/>
                </a:lnTo>
                <a:lnTo>
                  <a:pt x="56941" y="355123"/>
                </a:lnTo>
                <a:lnTo>
                  <a:pt x="59549" y="337302"/>
                </a:lnTo>
                <a:lnTo>
                  <a:pt x="87368" y="334259"/>
                </a:lnTo>
                <a:lnTo>
                  <a:pt x="91715" y="322958"/>
                </a:lnTo>
                <a:lnTo>
                  <a:pt x="121707" y="308179"/>
                </a:lnTo>
                <a:lnTo>
                  <a:pt x="122576" y="302093"/>
                </a:lnTo>
                <a:lnTo>
                  <a:pt x="115187" y="286011"/>
                </a:lnTo>
                <a:lnTo>
                  <a:pt x="127792" y="279056"/>
                </a:lnTo>
                <a:lnTo>
                  <a:pt x="89541" y="231243"/>
                </a:lnTo>
                <a:lnTo>
                  <a:pt x="129096" y="220376"/>
                </a:lnTo>
                <a:lnTo>
                  <a:pt x="137789" y="214291"/>
                </a:lnTo>
                <a:lnTo>
                  <a:pt x="133443" y="165173"/>
                </a:lnTo>
                <a:lnTo>
                  <a:pt x="180387" y="174301"/>
                </a:lnTo>
                <a:lnTo>
                  <a:pt x="187341" y="161696"/>
                </a:lnTo>
                <a:lnTo>
                  <a:pt x="176475" y="134747"/>
                </a:lnTo>
                <a:lnTo>
                  <a:pt x="192992" y="132139"/>
                </a:lnTo>
                <a:lnTo>
                  <a:pt x="201250" y="113883"/>
                </a:lnTo>
                <a:lnTo>
                  <a:pt x="208640" y="111709"/>
                </a:lnTo>
                <a:lnTo>
                  <a:pt x="222984" y="130835"/>
                </a:lnTo>
                <a:lnTo>
                  <a:pt x="247760" y="145179"/>
                </a:lnTo>
                <a:lnTo>
                  <a:pt x="283403" y="155176"/>
                </a:lnTo>
                <a:lnTo>
                  <a:pt x="308613" y="177344"/>
                </a:lnTo>
                <a:lnTo>
                  <a:pt x="314698" y="209075"/>
                </a:lnTo>
                <a:lnTo>
                  <a:pt x="327738" y="221245"/>
                </a:lnTo>
                <a:lnTo>
                  <a:pt x="355992" y="226027"/>
                </a:lnTo>
                <a:lnTo>
                  <a:pt x="387288" y="229504"/>
                </a:lnTo>
                <a:lnTo>
                  <a:pt x="422061" y="246891"/>
                </a:lnTo>
                <a:lnTo>
                  <a:pt x="436840" y="249933"/>
                </a:lnTo>
                <a:lnTo>
                  <a:pt x="458573" y="275144"/>
                </a:lnTo>
                <a:lnTo>
                  <a:pt x="479003" y="291662"/>
                </a:lnTo>
                <a:lnTo>
                  <a:pt x="503344" y="290792"/>
                </a:lnTo>
                <a:lnTo>
                  <a:pt x="552461" y="297312"/>
                </a:lnTo>
                <a:lnTo>
                  <a:pt x="580280" y="293400"/>
                </a:lnTo>
                <a:lnTo>
                  <a:pt x="604621" y="297312"/>
                </a:lnTo>
                <a:lnTo>
                  <a:pt x="645480" y="314264"/>
                </a:lnTo>
                <a:lnTo>
                  <a:pt x="672429" y="314264"/>
                </a:lnTo>
                <a:lnTo>
                  <a:pt x="686774" y="322523"/>
                </a:lnTo>
                <a:lnTo>
                  <a:pt x="705898" y="307744"/>
                </a:lnTo>
                <a:lnTo>
                  <a:pt x="737195" y="298182"/>
                </a:lnTo>
                <a:lnTo>
                  <a:pt x="770229" y="297312"/>
                </a:lnTo>
                <a:lnTo>
                  <a:pt x="791528" y="287749"/>
                </a:lnTo>
                <a:lnTo>
                  <a:pt x="800222" y="272971"/>
                </a:lnTo>
                <a:lnTo>
                  <a:pt x="810654" y="263408"/>
                </a:lnTo>
                <a:lnTo>
                  <a:pt x="802395" y="254280"/>
                </a:lnTo>
                <a:lnTo>
                  <a:pt x="789789" y="243848"/>
                </a:lnTo>
                <a:lnTo>
                  <a:pt x="791963" y="226027"/>
                </a:lnTo>
                <a:lnTo>
                  <a:pt x="805872" y="228635"/>
                </a:lnTo>
                <a:lnTo>
                  <a:pt x="831517" y="234285"/>
                </a:lnTo>
                <a:lnTo>
                  <a:pt x="845427" y="219507"/>
                </a:lnTo>
                <a:lnTo>
                  <a:pt x="873245" y="209075"/>
                </a:lnTo>
                <a:lnTo>
                  <a:pt x="878896" y="190819"/>
                </a:lnTo>
                <a:lnTo>
                  <a:pt x="889763" y="182995"/>
                </a:lnTo>
                <a:lnTo>
                  <a:pt x="919320" y="179517"/>
                </a:lnTo>
                <a:lnTo>
                  <a:pt x="938445" y="182560"/>
                </a:lnTo>
                <a:lnTo>
                  <a:pt x="934968" y="172997"/>
                </a:lnTo>
                <a:lnTo>
                  <a:pt x="903672" y="153872"/>
                </a:lnTo>
                <a:lnTo>
                  <a:pt x="881069" y="145179"/>
                </a:lnTo>
                <a:lnTo>
                  <a:pt x="870203" y="155176"/>
                </a:lnTo>
                <a:lnTo>
                  <a:pt x="846296" y="150829"/>
                </a:lnTo>
                <a:lnTo>
                  <a:pt x="836299" y="154307"/>
                </a:lnTo>
                <a:lnTo>
                  <a:pt x="824128" y="143440"/>
                </a:lnTo>
                <a:lnTo>
                  <a:pt x="822824" y="116056"/>
                </a:lnTo>
                <a:lnTo>
                  <a:pt x="820216" y="95627"/>
                </a:lnTo>
                <a:lnTo>
                  <a:pt x="852382" y="106059"/>
                </a:lnTo>
                <a:lnTo>
                  <a:pt x="871507" y="89107"/>
                </a:lnTo>
                <a:lnTo>
                  <a:pt x="863248" y="76936"/>
                </a:lnTo>
                <a:lnTo>
                  <a:pt x="862379" y="48683"/>
                </a:lnTo>
                <a:lnTo>
                  <a:pt x="868029" y="39989"/>
                </a:lnTo>
                <a:lnTo>
                  <a:pt x="857163" y="25211"/>
                </a:lnTo>
                <a:lnTo>
                  <a:pt x="841080" y="19125"/>
                </a:lnTo>
                <a:lnTo>
                  <a:pt x="848469" y="5651"/>
                </a:lnTo>
                <a:lnTo>
                  <a:pt x="870637" y="869"/>
                </a:lnTo>
                <a:lnTo>
                  <a:pt x="897587" y="0"/>
                </a:lnTo>
                <a:lnTo>
                  <a:pt x="934968" y="8259"/>
                </a:lnTo>
                <a:lnTo>
                  <a:pt x="961048" y="17821"/>
                </a:lnTo>
                <a:lnTo>
                  <a:pt x="994517" y="44771"/>
                </a:lnTo>
                <a:lnTo>
                  <a:pt x="1011035" y="56507"/>
                </a:lnTo>
                <a:lnTo>
                  <a:pt x="1030595" y="73024"/>
                </a:lnTo>
                <a:lnTo>
                  <a:pt x="1057544" y="99104"/>
                </a:lnTo>
                <a:lnTo>
                  <a:pt x="1101011" y="107797"/>
                </a:lnTo>
                <a:close/>
              </a:path>
            </a:pathLst>
          </a:custGeom>
          <a:solidFill>
            <a:schemeClr val="tx2"/>
          </a:solidFill>
          <a:ln w="869" cap="rnd">
            <a:noFill/>
            <a:prstDash val="solid"/>
            <a:round/>
          </a:ln>
        </p:spPr>
        <p:txBody>
          <a:bodyPr rtlCol="0" anchor="ctr"/>
          <a:lstStyle/>
          <a:p>
            <a:endParaRPr lang="en-PH" sz="1200" dirty="0"/>
          </a:p>
        </p:txBody>
      </p:sp>
      <p:sp>
        <p:nvSpPr>
          <p:cNvPr id="64" name="Freeform: Shape 63">
            <a:extLst>
              <a:ext uri="{FF2B5EF4-FFF2-40B4-BE49-F238E27FC236}">
                <a16:creationId xmlns:a16="http://schemas.microsoft.com/office/drawing/2014/main" id="{5C5972DA-2428-42D7-91B5-36E934D07712}"/>
              </a:ext>
            </a:extLst>
          </p:cNvPr>
          <p:cNvSpPr/>
          <p:nvPr/>
        </p:nvSpPr>
        <p:spPr>
          <a:xfrm>
            <a:off x="4301123" y="3786702"/>
            <a:ext cx="125452" cy="194169"/>
          </a:xfrm>
          <a:custGeom>
            <a:avLst/>
            <a:gdLst>
              <a:gd name="connsiteX0" fmla="*/ 79109 w 148656"/>
              <a:gd name="connsiteY0" fmla="*/ 3912 h 172562"/>
              <a:gd name="connsiteX1" fmla="*/ 89976 w 148656"/>
              <a:gd name="connsiteY1" fmla="*/ 9997 h 172562"/>
              <a:gd name="connsiteX2" fmla="*/ 94323 w 148656"/>
              <a:gd name="connsiteY2" fmla="*/ 19560 h 172562"/>
              <a:gd name="connsiteX3" fmla="*/ 105189 w 148656"/>
              <a:gd name="connsiteY3" fmla="*/ 25211 h 172562"/>
              <a:gd name="connsiteX4" fmla="*/ 113883 w 148656"/>
              <a:gd name="connsiteY4" fmla="*/ 18256 h 172562"/>
              <a:gd name="connsiteX5" fmla="*/ 125184 w 148656"/>
              <a:gd name="connsiteY5" fmla="*/ 17387 h 172562"/>
              <a:gd name="connsiteX6" fmla="*/ 142136 w 148656"/>
              <a:gd name="connsiteY6" fmla="*/ 24341 h 172562"/>
              <a:gd name="connsiteX7" fmla="*/ 148656 w 148656"/>
              <a:gd name="connsiteY7" fmla="*/ 64331 h 172562"/>
              <a:gd name="connsiteX8" fmla="*/ 138224 w 148656"/>
              <a:gd name="connsiteY8" fmla="*/ 87368 h 172562"/>
              <a:gd name="connsiteX9" fmla="*/ 131704 w 148656"/>
              <a:gd name="connsiteY9" fmla="*/ 119099 h 172562"/>
              <a:gd name="connsiteX10" fmla="*/ 142136 w 148656"/>
              <a:gd name="connsiteY10" fmla="*/ 143006 h 172562"/>
              <a:gd name="connsiteX11" fmla="*/ 141267 w 148656"/>
              <a:gd name="connsiteY11" fmla="*/ 154307 h 172562"/>
              <a:gd name="connsiteX12" fmla="*/ 129965 w 148656"/>
              <a:gd name="connsiteY12" fmla="*/ 154307 h 172562"/>
              <a:gd name="connsiteX13" fmla="*/ 113013 w 148656"/>
              <a:gd name="connsiteY13" fmla="*/ 149091 h 172562"/>
              <a:gd name="connsiteX14" fmla="*/ 96931 w 148656"/>
              <a:gd name="connsiteY14" fmla="*/ 149091 h 172562"/>
              <a:gd name="connsiteX15" fmla="*/ 67808 w 148656"/>
              <a:gd name="connsiteY15" fmla="*/ 154307 h 172562"/>
              <a:gd name="connsiteX16" fmla="*/ 50856 w 148656"/>
              <a:gd name="connsiteY16" fmla="*/ 162131 h 172562"/>
              <a:gd name="connsiteX17" fmla="*/ 26515 w 148656"/>
              <a:gd name="connsiteY17" fmla="*/ 172563 h 172562"/>
              <a:gd name="connsiteX18" fmla="*/ 21733 w 148656"/>
              <a:gd name="connsiteY18" fmla="*/ 171693 h 172562"/>
              <a:gd name="connsiteX19" fmla="*/ 23472 w 148656"/>
              <a:gd name="connsiteY19" fmla="*/ 148656 h 172562"/>
              <a:gd name="connsiteX20" fmla="*/ 26080 w 148656"/>
              <a:gd name="connsiteY20" fmla="*/ 145179 h 172562"/>
              <a:gd name="connsiteX21" fmla="*/ 25211 w 148656"/>
              <a:gd name="connsiteY21" fmla="*/ 134312 h 172562"/>
              <a:gd name="connsiteX22" fmla="*/ 14779 w 148656"/>
              <a:gd name="connsiteY22" fmla="*/ 122576 h 172562"/>
              <a:gd name="connsiteX23" fmla="*/ 6955 w 148656"/>
              <a:gd name="connsiteY23" fmla="*/ 120837 h 172562"/>
              <a:gd name="connsiteX24" fmla="*/ 0 w 148656"/>
              <a:gd name="connsiteY24" fmla="*/ 113013 h 172562"/>
              <a:gd name="connsiteX25" fmla="*/ 5216 w 148656"/>
              <a:gd name="connsiteY25" fmla="*/ 100408 h 172562"/>
              <a:gd name="connsiteX26" fmla="*/ 3043 w 148656"/>
              <a:gd name="connsiteY26" fmla="*/ 86933 h 172562"/>
              <a:gd name="connsiteX27" fmla="*/ 3912 w 148656"/>
              <a:gd name="connsiteY27" fmla="*/ 79109 h 172562"/>
              <a:gd name="connsiteX28" fmla="*/ 7824 w 148656"/>
              <a:gd name="connsiteY28" fmla="*/ 79109 h 172562"/>
              <a:gd name="connsiteX29" fmla="*/ 9563 w 148656"/>
              <a:gd name="connsiteY29" fmla="*/ 66939 h 172562"/>
              <a:gd name="connsiteX30" fmla="*/ 7824 w 148656"/>
              <a:gd name="connsiteY30" fmla="*/ 61288 h 172562"/>
              <a:gd name="connsiteX31" fmla="*/ 9997 w 148656"/>
              <a:gd name="connsiteY31" fmla="*/ 57376 h 172562"/>
              <a:gd name="connsiteX32" fmla="*/ 19125 w 148656"/>
              <a:gd name="connsiteY32" fmla="*/ 54333 h 172562"/>
              <a:gd name="connsiteX33" fmla="*/ 13040 w 148656"/>
              <a:gd name="connsiteY33" fmla="*/ 31731 h 172562"/>
              <a:gd name="connsiteX34" fmla="*/ 7389 w 148656"/>
              <a:gd name="connsiteY34" fmla="*/ 20429 h 172562"/>
              <a:gd name="connsiteX35" fmla="*/ 9563 w 148656"/>
              <a:gd name="connsiteY35" fmla="*/ 10867 h 172562"/>
              <a:gd name="connsiteX36" fmla="*/ 14344 w 148656"/>
              <a:gd name="connsiteY36" fmla="*/ 8693 h 172562"/>
              <a:gd name="connsiteX37" fmla="*/ 17821 w 148656"/>
              <a:gd name="connsiteY37" fmla="*/ 6085 h 172562"/>
              <a:gd name="connsiteX38" fmla="*/ 24341 w 148656"/>
              <a:gd name="connsiteY38" fmla="*/ 10432 h 172562"/>
              <a:gd name="connsiteX39" fmla="*/ 43467 w 148656"/>
              <a:gd name="connsiteY39" fmla="*/ 10432 h 172562"/>
              <a:gd name="connsiteX40" fmla="*/ 47813 w 148656"/>
              <a:gd name="connsiteY40" fmla="*/ 2608 h 172562"/>
              <a:gd name="connsiteX41" fmla="*/ 52160 w 148656"/>
              <a:gd name="connsiteY41" fmla="*/ 3043 h 172562"/>
              <a:gd name="connsiteX42" fmla="*/ 59115 w 148656"/>
              <a:gd name="connsiteY42" fmla="*/ 0 h 172562"/>
              <a:gd name="connsiteX43" fmla="*/ 63027 w 148656"/>
              <a:gd name="connsiteY43" fmla="*/ 11736 h 172562"/>
              <a:gd name="connsiteX44" fmla="*/ 68677 w 148656"/>
              <a:gd name="connsiteY44" fmla="*/ 8259 h 172562"/>
              <a:gd name="connsiteX45" fmla="*/ 79109 w 148656"/>
              <a:gd name="connsiteY45" fmla="*/ 3912 h 17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8656" h="172562">
                <a:moveTo>
                  <a:pt x="79109" y="3912"/>
                </a:moveTo>
                <a:lnTo>
                  <a:pt x="89976" y="9997"/>
                </a:lnTo>
                <a:lnTo>
                  <a:pt x="94323" y="19560"/>
                </a:lnTo>
                <a:lnTo>
                  <a:pt x="105189" y="25211"/>
                </a:lnTo>
                <a:lnTo>
                  <a:pt x="113883" y="18256"/>
                </a:lnTo>
                <a:lnTo>
                  <a:pt x="125184" y="17387"/>
                </a:lnTo>
                <a:lnTo>
                  <a:pt x="142136" y="24341"/>
                </a:lnTo>
                <a:lnTo>
                  <a:pt x="148656" y="64331"/>
                </a:lnTo>
                <a:lnTo>
                  <a:pt x="138224" y="87368"/>
                </a:lnTo>
                <a:lnTo>
                  <a:pt x="131704" y="119099"/>
                </a:lnTo>
                <a:lnTo>
                  <a:pt x="142136" y="143006"/>
                </a:lnTo>
                <a:lnTo>
                  <a:pt x="141267" y="154307"/>
                </a:lnTo>
                <a:lnTo>
                  <a:pt x="129965" y="154307"/>
                </a:lnTo>
                <a:lnTo>
                  <a:pt x="113013" y="149091"/>
                </a:lnTo>
                <a:lnTo>
                  <a:pt x="96931" y="149091"/>
                </a:lnTo>
                <a:lnTo>
                  <a:pt x="67808" y="154307"/>
                </a:lnTo>
                <a:lnTo>
                  <a:pt x="50856" y="162131"/>
                </a:lnTo>
                <a:lnTo>
                  <a:pt x="26515" y="172563"/>
                </a:lnTo>
                <a:lnTo>
                  <a:pt x="21733" y="171693"/>
                </a:lnTo>
                <a:lnTo>
                  <a:pt x="23472" y="148656"/>
                </a:lnTo>
                <a:lnTo>
                  <a:pt x="26080" y="145179"/>
                </a:lnTo>
                <a:lnTo>
                  <a:pt x="25211" y="134312"/>
                </a:lnTo>
                <a:lnTo>
                  <a:pt x="14779" y="122576"/>
                </a:lnTo>
                <a:lnTo>
                  <a:pt x="6955" y="120837"/>
                </a:lnTo>
                <a:lnTo>
                  <a:pt x="0" y="113013"/>
                </a:lnTo>
                <a:lnTo>
                  <a:pt x="5216" y="100408"/>
                </a:lnTo>
                <a:lnTo>
                  <a:pt x="3043" y="86933"/>
                </a:lnTo>
                <a:lnTo>
                  <a:pt x="3912" y="79109"/>
                </a:lnTo>
                <a:lnTo>
                  <a:pt x="7824" y="79109"/>
                </a:lnTo>
                <a:lnTo>
                  <a:pt x="9563" y="66939"/>
                </a:lnTo>
                <a:lnTo>
                  <a:pt x="7824" y="61288"/>
                </a:lnTo>
                <a:lnTo>
                  <a:pt x="9997" y="57376"/>
                </a:lnTo>
                <a:lnTo>
                  <a:pt x="19125" y="54333"/>
                </a:lnTo>
                <a:lnTo>
                  <a:pt x="13040" y="31731"/>
                </a:lnTo>
                <a:lnTo>
                  <a:pt x="7389" y="20429"/>
                </a:lnTo>
                <a:lnTo>
                  <a:pt x="9563" y="10867"/>
                </a:lnTo>
                <a:lnTo>
                  <a:pt x="14344" y="8693"/>
                </a:lnTo>
                <a:lnTo>
                  <a:pt x="17821" y="6085"/>
                </a:lnTo>
                <a:lnTo>
                  <a:pt x="24341" y="10432"/>
                </a:lnTo>
                <a:lnTo>
                  <a:pt x="43467" y="10432"/>
                </a:lnTo>
                <a:lnTo>
                  <a:pt x="47813" y="2608"/>
                </a:lnTo>
                <a:lnTo>
                  <a:pt x="52160" y="3043"/>
                </a:lnTo>
                <a:lnTo>
                  <a:pt x="59115" y="0"/>
                </a:lnTo>
                <a:lnTo>
                  <a:pt x="63027" y="11736"/>
                </a:lnTo>
                <a:lnTo>
                  <a:pt x="68677" y="8259"/>
                </a:lnTo>
                <a:lnTo>
                  <a:pt x="79109" y="3912"/>
                </a:lnTo>
                <a:close/>
              </a:path>
            </a:pathLst>
          </a:custGeom>
          <a:solidFill>
            <a:schemeClr val="tx2"/>
          </a:solidFill>
          <a:ln w="869" cap="rnd">
            <a:noFill/>
            <a:prstDash val="solid"/>
            <a:round/>
          </a:ln>
        </p:spPr>
        <p:txBody>
          <a:bodyPr rtlCol="0" anchor="ctr"/>
          <a:lstStyle/>
          <a:p>
            <a:endParaRPr lang="en-PH" sz="1200" dirty="0"/>
          </a:p>
        </p:txBody>
      </p:sp>
      <p:sp>
        <p:nvSpPr>
          <p:cNvPr id="65" name="Freeform: Shape 64">
            <a:extLst>
              <a:ext uri="{FF2B5EF4-FFF2-40B4-BE49-F238E27FC236}">
                <a16:creationId xmlns:a16="http://schemas.microsoft.com/office/drawing/2014/main" id="{7620AB9B-87B1-44A2-81D7-644FE66A1CDF}"/>
              </a:ext>
            </a:extLst>
          </p:cNvPr>
          <p:cNvSpPr/>
          <p:nvPr/>
        </p:nvSpPr>
        <p:spPr>
          <a:xfrm>
            <a:off x="4655840" y="3713337"/>
            <a:ext cx="156632" cy="349213"/>
          </a:xfrm>
          <a:custGeom>
            <a:avLst/>
            <a:gdLst>
              <a:gd name="connsiteX0" fmla="*/ 166912 w 185602"/>
              <a:gd name="connsiteY0" fmla="*/ 151699 h 310352"/>
              <a:gd name="connsiteX1" fmla="*/ 154741 w 185602"/>
              <a:gd name="connsiteY1" fmla="*/ 179952 h 310352"/>
              <a:gd name="connsiteX2" fmla="*/ 148656 w 185602"/>
              <a:gd name="connsiteY2" fmla="*/ 184733 h 310352"/>
              <a:gd name="connsiteX3" fmla="*/ 146917 w 185602"/>
              <a:gd name="connsiteY3" fmla="*/ 206467 h 310352"/>
              <a:gd name="connsiteX4" fmla="*/ 149525 w 185602"/>
              <a:gd name="connsiteY4" fmla="*/ 218203 h 310352"/>
              <a:gd name="connsiteX5" fmla="*/ 147352 w 185602"/>
              <a:gd name="connsiteY5" fmla="*/ 226461 h 310352"/>
              <a:gd name="connsiteX6" fmla="*/ 159088 w 185602"/>
              <a:gd name="connsiteY6" fmla="*/ 241240 h 310352"/>
              <a:gd name="connsiteX7" fmla="*/ 161261 w 185602"/>
              <a:gd name="connsiteY7" fmla="*/ 251238 h 310352"/>
              <a:gd name="connsiteX8" fmla="*/ 170389 w 185602"/>
              <a:gd name="connsiteY8" fmla="*/ 265581 h 310352"/>
              <a:gd name="connsiteX9" fmla="*/ 181690 w 185602"/>
              <a:gd name="connsiteY9" fmla="*/ 274710 h 310352"/>
              <a:gd name="connsiteX10" fmla="*/ 182995 w 185602"/>
              <a:gd name="connsiteY10" fmla="*/ 287315 h 310352"/>
              <a:gd name="connsiteX11" fmla="*/ 185603 w 185602"/>
              <a:gd name="connsiteY11" fmla="*/ 295573 h 310352"/>
              <a:gd name="connsiteX12" fmla="*/ 183864 w 185602"/>
              <a:gd name="connsiteY12" fmla="*/ 310352 h 310352"/>
              <a:gd name="connsiteX13" fmla="*/ 164304 w 185602"/>
              <a:gd name="connsiteY13" fmla="*/ 303832 h 310352"/>
              <a:gd name="connsiteX14" fmla="*/ 144309 w 185602"/>
              <a:gd name="connsiteY14" fmla="*/ 296443 h 310352"/>
              <a:gd name="connsiteX15" fmla="*/ 113448 w 185602"/>
              <a:gd name="connsiteY15" fmla="*/ 295573 h 310352"/>
              <a:gd name="connsiteX16" fmla="*/ 110405 w 185602"/>
              <a:gd name="connsiteY16" fmla="*/ 293835 h 310352"/>
              <a:gd name="connsiteX17" fmla="*/ 95627 w 185602"/>
              <a:gd name="connsiteY17" fmla="*/ 297312 h 310352"/>
              <a:gd name="connsiteX18" fmla="*/ 80848 w 185602"/>
              <a:gd name="connsiteY18" fmla="*/ 293835 h 310352"/>
              <a:gd name="connsiteX19" fmla="*/ 69112 w 185602"/>
              <a:gd name="connsiteY19" fmla="*/ 295573 h 310352"/>
              <a:gd name="connsiteX20" fmla="*/ 28688 w 185602"/>
              <a:gd name="connsiteY20" fmla="*/ 295139 h 310352"/>
              <a:gd name="connsiteX21" fmla="*/ 32600 w 185602"/>
              <a:gd name="connsiteY21" fmla="*/ 272971 h 310352"/>
              <a:gd name="connsiteX22" fmla="*/ 22602 w 185602"/>
              <a:gd name="connsiteY22" fmla="*/ 254280 h 310352"/>
              <a:gd name="connsiteX23" fmla="*/ 11301 w 185602"/>
              <a:gd name="connsiteY23" fmla="*/ 249933 h 310352"/>
              <a:gd name="connsiteX24" fmla="*/ 6520 w 185602"/>
              <a:gd name="connsiteY24" fmla="*/ 237328 h 310352"/>
              <a:gd name="connsiteX25" fmla="*/ 0 w 185602"/>
              <a:gd name="connsiteY25" fmla="*/ 233416 h 310352"/>
              <a:gd name="connsiteX26" fmla="*/ 435 w 185602"/>
              <a:gd name="connsiteY26" fmla="*/ 225592 h 310352"/>
              <a:gd name="connsiteX27" fmla="*/ 6520 w 185602"/>
              <a:gd name="connsiteY27" fmla="*/ 205598 h 310352"/>
              <a:gd name="connsiteX28" fmla="*/ 18256 w 185602"/>
              <a:gd name="connsiteY28" fmla="*/ 178648 h 310352"/>
              <a:gd name="connsiteX29" fmla="*/ 25210 w 185602"/>
              <a:gd name="connsiteY29" fmla="*/ 178648 h 310352"/>
              <a:gd name="connsiteX30" fmla="*/ 39989 w 185602"/>
              <a:gd name="connsiteY30" fmla="*/ 162131 h 310352"/>
              <a:gd name="connsiteX31" fmla="*/ 49117 w 185602"/>
              <a:gd name="connsiteY31" fmla="*/ 161696 h 310352"/>
              <a:gd name="connsiteX32" fmla="*/ 63027 w 185602"/>
              <a:gd name="connsiteY32" fmla="*/ 173432 h 310352"/>
              <a:gd name="connsiteX33" fmla="*/ 79979 w 185602"/>
              <a:gd name="connsiteY33" fmla="*/ 163869 h 310352"/>
              <a:gd name="connsiteX34" fmla="*/ 82152 w 185602"/>
              <a:gd name="connsiteY34" fmla="*/ 152133 h 310352"/>
              <a:gd name="connsiteX35" fmla="*/ 87802 w 185602"/>
              <a:gd name="connsiteY35" fmla="*/ 140832 h 310352"/>
              <a:gd name="connsiteX36" fmla="*/ 91280 w 185602"/>
              <a:gd name="connsiteY36" fmla="*/ 126923 h 310352"/>
              <a:gd name="connsiteX37" fmla="*/ 104320 w 185602"/>
              <a:gd name="connsiteY37" fmla="*/ 115621 h 310352"/>
              <a:gd name="connsiteX38" fmla="*/ 109101 w 185602"/>
              <a:gd name="connsiteY38" fmla="*/ 96061 h 310352"/>
              <a:gd name="connsiteX39" fmla="*/ 114317 w 185602"/>
              <a:gd name="connsiteY39" fmla="*/ 89541 h 310352"/>
              <a:gd name="connsiteX40" fmla="*/ 117795 w 185602"/>
              <a:gd name="connsiteY40" fmla="*/ 75197 h 310352"/>
              <a:gd name="connsiteX41" fmla="*/ 123880 w 185602"/>
              <a:gd name="connsiteY41" fmla="*/ 57376 h 310352"/>
              <a:gd name="connsiteX42" fmla="*/ 144309 w 185602"/>
              <a:gd name="connsiteY42" fmla="*/ 35643 h 310352"/>
              <a:gd name="connsiteX43" fmla="*/ 145613 w 185602"/>
              <a:gd name="connsiteY43" fmla="*/ 26515 h 310352"/>
              <a:gd name="connsiteX44" fmla="*/ 148221 w 185602"/>
              <a:gd name="connsiteY44" fmla="*/ 21299 h 310352"/>
              <a:gd name="connsiteX45" fmla="*/ 138224 w 185602"/>
              <a:gd name="connsiteY45" fmla="*/ 10432 h 310352"/>
              <a:gd name="connsiteX46" fmla="*/ 139093 w 185602"/>
              <a:gd name="connsiteY46" fmla="*/ 1304 h 310352"/>
              <a:gd name="connsiteX47" fmla="*/ 145613 w 185602"/>
              <a:gd name="connsiteY47" fmla="*/ 0 h 310352"/>
              <a:gd name="connsiteX48" fmla="*/ 155610 w 185602"/>
              <a:gd name="connsiteY48" fmla="*/ 17821 h 310352"/>
              <a:gd name="connsiteX49" fmla="*/ 157784 w 185602"/>
              <a:gd name="connsiteY49" fmla="*/ 36077 h 310352"/>
              <a:gd name="connsiteX50" fmla="*/ 156915 w 185602"/>
              <a:gd name="connsiteY50" fmla="*/ 54768 h 310352"/>
              <a:gd name="connsiteX51" fmla="*/ 170824 w 185602"/>
              <a:gd name="connsiteY51" fmla="*/ 79979 h 310352"/>
              <a:gd name="connsiteX52" fmla="*/ 156915 w 185602"/>
              <a:gd name="connsiteY52" fmla="*/ 79979 h 310352"/>
              <a:gd name="connsiteX53" fmla="*/ 149960 w 185602"/>
              <a:gd name="connsiteY53" fmla="*/ 81717 h 310352"/>
              <a:gd name="connsiteX54" fmla="*/ 138659 w 185602"/>
              <a:gd name="connsiteY54" fmla="*/ 79109 h 310352"/>
              <a:gd name="connsiteX55" fmla="*/ 133443 w 185602"/>
              <a:gd name="connsiteY55" fmla="*/ 92149 h 310352"/>
              <a:gd name="connsiteX56" fmla="*/ 148221 w 185602"/>
              <a:gd name="connsiteY56" fmla="*/ 108667 h 310352"/>
              <a:gd name="connsiteX57" fmla="*/ 159088 w 185602"/>
              <a:gd name="connsiteY57" fmla="*/ 113448 h 310352"/>
              <a:gd name="connsiteX58" fmla="*/ 162565 w 185602"/>
              <a:gd name="connsiteY58" fmla="*/ 124749 h 310352"/>
              <a:gd name="connsiteX59" fmla="*/ 170389 w 185602"/>
              <a:gd name="connsiteY59" fmla="*/ 143875 h 310352"/>
              <a:gd name="connsiteX60" fmla="*/ 166912 w 185602"/>
              <a:gd name="connsiteY60" fmla="*/ 151699 h 310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85602" h="310352">
                <a:moveTo>
                  <a:pt x="166912" y="151699"/>
                </a:moveTo>
                <a:lnTo>
                  <a:pt x="154741" y="179952"/>
                </a:lnTo>
                <a:lnTo>
                  <a:pt x="148656" y="184733"/>
                </a:lnTo>
                <a:lnTo>
                  <a:pt x="146917" y="206467"/>
                </a:lnTo>
                <a:lnTo>
                  <a:pt x="149525" y="218203"/>
                </a:lnTo>
                <a:lnTo>
                  <a:pt x="147352" y="226461"/>
                </a:lnTo>
                <a:lnTo>
                  <a:pt x="159088" y="241240"/>
                </a:lnTo>
                <a:lnTo>
                  <a:pt x="161261" y="251238"/>
                </a:lnTo>
                <a:lnTo>
                  <a:pt x="170389" y="265581"/>
                </a:lnTo>
                <a:lnTo>
                  <a:pt x="181690" y="274710"/>
                </a:lnTo>
                <a:lnTo>
                  <a:pt x="182995" y="287315"/>
                </a:lnTo>
                <a:lnTo>
                  <a:pt x="185603" y="295573"/>
                </a:lnTo>
                <a:lnTo>
                  <a:pt x="183864" y="310352"/>
                </a:lnTo>
                <a:lnTo>
                  <a:pt x="164304" y="303832"/>
                </a:lnTo>
                <a:lnTo>
                  <a:pt x="144309" y="296443"/>
                </a:lnTo>
                <a:lnTo>
                  <a:pt x="113448" y="295573"/>
                </a:lnTo>
                <a:lnTo>
                  <a:pt x="110405" y="293835"/>
                </a:lnTo>
                <a:lnTo>
                  <a:pt x="95627" y="297312"/>
                </a:lnTo>
                <a:lnTo>
                  <a:pt x="80848" y="293835"/>
                </a:lnTo>
                <a:lnTo>
                  <a:pt x="69112" y="295573"/>
                </a:lnTo>
                <a:lnTo>
                  <a:pt x="28688" y="295139"/>
                </a:lnTo>
                <a:lnTo>
                  <a:pt x="32600" y="272971"/>
                </a:lnTo>
                <a:lnTo>
                  <a:pt x="22602" y="254280"/>
                </a:lnTo>
                <a:lnTo>
                  <a:pt x="11301" y="249933"/>
                </a:lnTo>
                <a:lnTo>
                  <a:pt x="6520" y="237328"/>
                </a:lnTo>
                <a:lnTo>
                  <a:pt x="0" y="233416"/>
                </a:lnTo>
                <a:lnTo>
                  <a:pt x="435" y="225592"/>
                </a:lnTo>
                <a:lnTo>
                  <a:pt x="6520" y="205598"/>
                </a:lnTo>
                <a:lnTo>
                  <a:pt x="18256" y="178648"/>
                </a:lnTo>
                <a:lnTo>
                  <a:pt x="25210" y="178648"/>
                </a:lnTo>
                <a:lnTo>
                  <a:pt x="39989" y="162131"/>
                </a:lnTo>
                <a:lnTo>
                  <a:pt x="49117" y="161696"/>
                </a:lnTo>
                <a:lnTo>
                  <a:pt x="63027" y="173432"/>
                </a:lnTo>
                <a:lnTo>
                  <a:pt x="79979" y="163869"/>
                </a:lnTo>
                <a:lnTo>
                  <a:pt x="82152" y="152133"/>
                </a:lnTo>
                <a:lnTo>
                  <a:pt x="87802" y="140832"/>
                </a:lnTo>
                <a:lnTo>
                  <a:pt x="91280" y="126923"/>
                </a:lnTo>
                <a:lnTo>
                  <a:pt x="104320" y="115621"/>
                </a:lnTo>
                <a:lnTo>
                  <a:pt x="109101" y="96061"/>
                </a:lnTo>
                <a:lnTo>
                  <a:pt x="114317" y="89541"/>
                </a:lnTo>
                <a:lnTo>
                  <a:pt x="117795" y="75197"/>
                </a:lnTo>
                <a:lnTo>
                  <a:pt x="123880" y="57376"/>
                </a:lnTo>
                <a:lnTo>
                  <a:pt x="144309" y="35643"/>
                </a:lnTo>
                <a:lnTo>
                  <a:pt x="145613" y="26515"/>
                </a:lnTo>
                <a:lnTo>
                  <a:pt x="148221" y="21299"/>
                </a:lnTo>
                <a:lnTo>
                  <a:pt x="138224" y="10432"/>
                </a:lnTo>
                <a:lnTo>
                  <a:pt x="139093" y="1304"/>
                </a:lnTo>
                <a:lnTo>
                  <a:pt x="145613" y="0"/>
                </a:lnTo>
                <a:lnTo>
                  <a:pt x="155610" y="17821"/>
                </a:lnTo>
                <a:lnTo>
                  <a:pt x="157784" y="36077"/>
                </a:lnTo>
                <a:lnTo>
                  <a:pt x="156915" y="54768"/>
                </a:lnTo>
                <a:lnTo>
                  <a:pt x="170824" y="79979"/>
                </a:lnTo>
                <a:lnTo>
                  <a:pt x="156915" y="79979"/>
                </a:lnTo>
                <a:lnTo>
                  <a:pt x="149960" y="81717"/>
                </a:lnTo>
                <a:lnTo>
                  <a:pt x="138659" y="79109"/>
                </a:lnTo>
                <a:lnTo>
                  <a:pt x="133443" y="92149"/>
                </a:lnTo>
                <a:lnTo>
                  <a:pt x="148221" y="108667"/>
                </a:lnTo>
                <a:lnTo>
                  <a:pt x="159088" y="113448"/>
                </a:lnTo>
                <a:lnTo>
                  <a:pt x="162565" y="124749"/>
                </a:lnTo>
                <a:lnTo>
                  <a:pt x="170389" y="143875"/>
                </a:lnTo>
                <a:lnTo>
                  <a:pt x="166912" y="151699"/>
                </a:lnTo>
                <a:close/>
              </a:path>
            </a:pathLst>
          </a:custGeom>
          <a:solidFill>
            <a:schemeClr val="tx2"/>
          </a:solidFill>
          <a:ln w="869" cap="rnd">
            <a:noFill/>
            <a:prstDash val="solid"/>
            <a:round/>
          </a:ln>
        </p:spPr>
        <p:txBody>
          <a:bodyPr rtlCol="0" anchor="ctr"/>
          <a:lstStyle/>
          <a:p>
            <a:endParaRPr lang="en-PH" sz="1200" dirty="0"/>
          </a:p>
        </p:txBody>
      </p:sp>
      <p:sp>
        <p:nvSpPr>
          <p:cNvPr id="66" name="Freeform: Shape 65">
            <a:extLst>
              <a:ext uri="{FF2B5EF4-FFF2-40B4-BE49-F238E27FC236}">
                <a16:creationId xmlns:a16="http://schemas.microsoft.com/office/drawing/2014/main" id="{F97310CF-D114-4151-BFE7-DDCF030CC78B}"/>
              </a:ext>
            </a:extLst>
          </p:cNvPr>
          <p:cNvSpPr/>
          <p:nvPr/>
        </p:nvSpPr>
        <p:spPr>
          <a:xfrm>
            <a:off x="4732504" y="3952015"/>
            <a:ext cx="395432" cy="581043"/>
          </a:xfrm>
          <a:custGeom>
            <a:avLst/>
            <a:gdLst>
              <a:gd name="connsiteX0" fmla="*/ 373813 w 468570"/>
              <a:gd name="connsiteY0" fmla="*/ 435 h 516384"/>
              <a:gd name="connsiteX1" fmla="*/ 389027 w 468570"/>
              <a:gd name="connsiteY1" fmla="*/ 23472 h 516384"/>
              <a:gd name="connsiteX2" fmla="*/ 400328 w 468570"/>
              <a:gd name="connsiteY2" fmla="*/ 26949 h 516384"/>
              <a:gd name="connsiteX3" fmla="*/ 406848 w 468570"/>
              <a:gd name="connsiteY3" fmla="*/ 22168 h 516384"/>
              <a:gd name="connsiteX4" fmla="*/ 418149 w 468570"/>
              <a:gd name="connsiteY4" fmla="*/ 23907 h 516384"/>
              <a:gd name="connsiteX5" fmla="*/ 431624 w 468570"/>
              <a:gd name="connsiteY5" fmla="*/ 18256 h 516384"/>
              <a:gd name="connsiteX6" fmla="*/ 437709 w 468570"/>
              <a:gd name="connsiteY6" fmla="*/ 29992 h 516384"/>
              <a:gd name="connsiteX7" fmla="*/ 459877 w 468570"/>
              <a:gd name="connsiteY7" fmla="*/ 48683 h 516384"/>
              <a:gd name="connsiteX8" fmla="*/ 458573 w 468570"/>
              <a:gd name="connsiteY8" fmla="*/ 81283 h 516384"/>
              <a:gd name="connsiteX9" fmla="*/ 468571 w 468570"/>
              <a:gd name="connsiteY9" fmla="*/ 85195 h 516384"/>
              <a:gd name="connsiteX10" fmla="*/ 460312 w 468570"/>
              <a:gd name="connsiteY10" fmla="*/ 94757 h 516384"/>
              <a:gd name="connsiteX11" fmla="*/ 451184 w 468570"/>
              <a:gd name="connsiteY11" fmla="*/ 102581 h 516384"/>
              <a:gd name="connsiteX12" fmla="*/ 441621 w 468570"/>
              <a:gd name="connsiteY12" fmla="*/ 116925 h 516384"/>
              <a:gd name="connsiteX13" fmla="*/ 436405 w 468570"/>
              <a:gd name="connsiteY13" fmla="*/ 129965 h 516384"/>
              <a:gd name="connsiteX14" fmla="*/ 435101 w 468570"/>
              <a:gd name="connsiteY14" fmla="*/ 152133 h 516384"/>
              <a:gd name="connsiteX15" fmla="*/ 429450 w 468570"/>
              <a:gd name="connsiteY15" fmla="*/ 163000 h 516384"/>
              <a:gd name="connsiteX16" fmla="*/ 429016 w 468570"/>
              <a:gd name="connsiteY16" fmla="*/ 183864 h 516384"/>
              <a:gd name="connsiteX17" fmla="*/ 422061 w 468570"/>
              <a:gd name="connsiteY17" fmla="*/ 191688 h 516384"/>
              <a:gd name="connsiteX18" fmla="*/ 421192 w 468570"/>
              <a:gd name="connsiteY18" fmla="*/ 208205 h 516384"/>
              <a:gd name="connsiteX19" fmla="*/ 417715 w 468570"/>
              <a:gd name="connsiteY19" fmla="*/ 210379 h 516384"/>
              <a:gd name="connsiteX20" fmla="*/ 415107 w 468570"/>
              <a:gd name="connsiteY20" fmla="*/ 226027 h 516384"/>
              <a:gd name="connsiteX21" fmla="*/ 421192 w 468570"/>
              <a:gd name="connsiteY21" fmla="*/ 238632 h 516384"/>
              <a:gd name="connsiteX22" fmla="*/ 421627 w 468570"/>
              <a:gd name="connsiteY22" fmla="*/ 242979 h 516384"/>
              <a:gd name="connsiteX23" fmla="*/ 416410 w 468570"/>
              <a:gd name="connsiteY23" fmla="*/ 287749 h 516384"/>
              <a:gd name="connsiteX24" fmla="*/ 422930 w 468570"/>
              <a:gd name="connsiteY24" fmla="*/ 303398 h 516384"/>
              <a:gd name="connsiteX25" fmla="*/ 418584 w 468570"/>
              <a:gd name="connsiteY25" fmla="*/ 315133 h 516384"/>
              <a:gd name="connsiteX26" fmla="*/ 426408 w 468570"/>
              <a:gd name="connsiteY26" fmla="*/ 335128 h 516384"/>
              <a:gd name="connsiteX27" fmla="*/ 441187 w 468570"/>
              <a:gd name="connsiteY27" fmla="*/ 350342 h 516384"/>
              <a:gd name="connsiteX28" fmla="*/ 444229 w 468570"/>
              <a:gd name="connsiteY28" fmla="*/ 365555 h 516384"/>
              <a:gd name="connsiteX29" fmla="*/ 451184 w 468570"/>
              <a:gd name="connsiteY29" fmla="*/ 372944 h 516384"/>
              <a:gd name="connsiteX30" fmla="*/ 449880 w 468570"/>
              <a:gd name="connsiteY30" fmla="*/ 377725 h 516384"/>
              <a:gd name="connsiteX31" fmla="*/ 445968 w 468570"/>
              <a:gd name="connsiteY31" fmla="*/ 376422 h 516384"/>
              <a:gd name="connsiteX32" fmla="*/ 412498 w 468570"/>
              <a:gd name="connsiteY32" fmla="*/ 381203 h 516384"/>
              <a:gd name="connsiteX33" fmla="*/ 405978 w 468570"/>
              <a:gd name="connsiteY33" fmla="*/ 384680 h 516384"/>
              <a:gd name="connsiteX34" fmla="*/ 398589 w 468570"/>
              <a:gd name="connsiteY34" fmla="*/ 402502 h 516384"/>
              <a:gd name="connsiteX35" fmla="*/ 403805 w 468570"/>
              <a:gd name="connsiteY35" fmla="*/ 414672 h 516384"/>
              <a:gd name="connsiteX36" fmla="*/ 399024 w 468570"/>
              <a:gd name="connsiteY36" fmla="*/ 447707 h 516384"/>
              <a:gd name="connsiteX37" fmla="*/ 395112 w 468570"/>
              <a:gd name="connsiteY37" fmla="*/ 475526 h 516384"/>
              <a:gd name="connsiteX38" fmla="*/ 401632 w 468570"/>
              <a:gd name="connsiteY38" fmla="*/ 480742 h 516384"/>
              <a:gd name="connsiteX39" fmla="*/ 418584 w 468570"/>
              <a:gd name="connsiteY39" fmla="*/ 491608 h 516384"/>
              <a:gd name="connsiteX40" fmla="*/ 425538 w 468570"/>
              <a:gd name="connsiteY40" fmla="*/ 486392 h 516384"/>
              <a:gd name="connsiteX41" fmla="*/ 426408 w 468570"/>
              <a:gd name="connsiteY41" fmla="*/ 516384 h 516384"/>
              <a:gd name="connsiteX42" fmla="*/ 407717 w 468570"/>
              <a:gd name="connsiteY42" fmla="*/ 516384 h 516384"/>
              <a:gd name="connsiteX43" fmla="*/ 398155 w 468570"/>
              <a:gd name="connsiteY43" fmla="*/ 501171 h 516384"/>
              <a:gd name="connsiteX44" fmla="*/ 389461 w 468570"/>
              <a:gd name="connsiteY44" fmla="*/ 489000 h 516384"/>
              <a:gd name="connsiteX45" fmla="*/ 370770 w 468570"/>
              <a:gd name="connsiteY45" fmla="*/ 485088 h 516384"/>
              <a:gd name="connsiteX46" fmla="*/ 365555 w 468570"/>
              <a:gd name="connsiteY46" fmla="*/ 470744 h 516384"/>
              <a:gd name="connsiteX47" fmla="*/ 350341 w 468570"/>
              <a:gd name="connsiteY47" fmla="*/ 479438 h 516384"/>
              <a:gd name="connsiteX48" fmla="*/ 331216 w 468570"/>
              <a:gd name="connsiteY48" fmla="*/ 475526 h 516384"/>
              <a:gd name="connsiteX49" fmla="*/ 322957 w 468570"/>
              <a:gd name="connsiteY49" fmla="*/ 462920 h 516384"/>
              <a:gd name="connsiteX50" fmla="*/ 307744 w 468570"/>
              <a:gd name="connsiteY50" fmla="*/ 460312 h 516384"/>
              <a:gd name="connsiteX51" fmla="*/ 296008 w 468570"/>
              <a:gd name="connsiteY51" fmla="*/ 460747 h 516384"/>
              <a:gd name="connsiteX52" fmla="*/ 294704 w 468570"/>
              <a:gd name="connsiteY52" fmla="*/ 452053 h 516384"/>
              <a:gd name="connsiteX53" fmla="*/ 286445 w 468570"/>
              <a:gd name="connsiteY53" fmla="*/ 451619 h 516384"/>
              <a:gd name="connsiteX54" fmla="*/ 275144 w 468570"/>
              <a:gd name="connsiteY54" fmla="*/ 449880 h 516384"/>
              <a:gd name="connsiteX55" fmla="*/ 259930 w 468570"/>
              <a:gd name="connsiteY55" fmla="*/ 454227 h 516384"/>
              <a:gd name="connsiteX56" fmla="*/ 249498 w 468570"/>
              <a:gd name="connsiteY56" fmla="*/ 453358 h 516384"/>
              <a:gd name="connsiteX57" fmla="*/ 243413 w 468570"/>
              <a:gd name="connsiteY57" fmla="*/ 455966 h 516384"/>
              <a:gd name="connsiteX58" fmla="*/ 245152 w 468570"/>
              <a:gd name="connsiteY58" fmla="*/ 422931 h 516384"/>
              <a:gd name="connsiteX59" fmla="*/ 237328 w 468570"/>
              <a:gd name="connsiteY59" fmla="*/ 412499 h 516384"/>
              <a:gd name="connsiteX60" fmla="*/ 235589 w 468570"/>
              <a:gd name="connsiteY60" fmla="*/ 395112 h 516384"/>
              <a:gd name="connsiteX61" fmla="*/ 239501 w 468570"/>
              <a:gd name="connsiteY61" fmla="*/ 378160 h 516384"/>
              <a:gd name="connsiteX62" fmla="*/ 234720 w 468570"/>
              <a:gd name="connsiteY62" fmla="*/ 367728 h 516384"/>
              <a:gd name="connsiteX63" fmla="*/ 234285 w 468570"/>
              <a:gd name="connsiteY63" fmla="*/ 349907 h 516384"/>
              <a:gd name="connsiteX64" fmla="*/ 204728 w 468570"/>
              <a:gd name="connsiteY64" fmla="*/ 350342 h 516384"/>
              <a:gd name="connsiteX65" fmla="*/ 206901 w 468570"/>
              <a:gd name="connsiteY65" fmla="*/ 340344 h 516384"/>
              <a:gd name="connsiteX66" fmla="*/ 194296 w 468570"/>
              <a:gd name="connsiteY66" fmla="*/ 340344 h 516384"/>
              <a:gd name="connsiteX67" fmla="*/ 192992 w 468570"/>
              <a:gd name="connsiteY67" fmla="*/ 345125 h 516384"/>
              <a:gd name="connsiteX68" fmla="*/ 177778 w 468570"/>
              <a:gd name="connsiteY68" fmla="*/ 346429 h 516384"/>
              <a:gd name="connsiteX69" fmla="*/ 171258 w 468570"/>
              <a:gd name="connsiteY69" fmla="*/ 362512 h 516384"/>
              <a:gd name="connsiteX70" fmla="*/ 167347 w 468570"/>
              <a:gd name="connsiteY70" fmla="*/ 369467 h 516384"/>
              <a:gd name="connsiteX71" fmla="*/ 153872 w 468570"/>
              <a:gd name="connsiteY71" fmla="*/ 365555 h 516384"/>
              <a:gd name="connsiteX72" fmla="*/ 146048 w 468570"/>
              <a:gd name="connsiteY72" fmla="*/ 369467 h 516384"/>
              <a:gd name="connsiteX73" fmla="*/ 129530 w 468570"/>
              <a:gd name="connsiteY73" fmla="*/ 371640 h 516384"/>
              <a:gd name="connsiteX74" fmla="*/ 120402 w 468570"/>
              <a:gd name="connsiteY74" fmla="*/ 357296 h 516384"/>
              <a:gd name="connsiteX75" fmla="*/ 114752 w 468570"/>
              <a:gd name="connsiteY75" fmla="*/ 348168 h 516384"/>
              <a:gd name="connsiteX76" fmla="*/ 107797 w 468570"/>
              <a:gd name="connsiteY76" fmla="*/ 331216 h 516384"/>
              <a:gd name="connsiteX77" fmla="*/ 102147 w 468570"/>
              <a:gd name="connsiteY77" fmla="*/ 310787 h 516384"/>
              <a:gd name="connsiteX78" fmla="*/ 29557 w 468570"/>
              <a:gd name="connsiteY78" fmla="*/ 310352 h 516384"/>
              <a:gd name="connsiteX79" fmla="*/ 20864 w 468570"/>
              <a:gd name="connsiteY79" fmla="*/ 313395 h 516384"/>
              <a:gd name="connsiteX80" fmla="*/ 13475 w 468570"/>
              <a:gd name="connsiteY80" fmla="*/ 312960 h 516384"/>
              <a:gd name="connsiteX81" fmla="*/ 3477 w 468570"/>
              <a:gd name="connsiteY81" fmla="*/ 316872 h 516384"/>
              <a:gd name="connsiteX82" fmla="*/ 0 w 468570"/>
              <a:gd name="connsiteY82" fmla="*/ 308179 h 516384"/>
              <a:gd name="connsiteX83" fmla="*/ 6085 w 468570"/>
              <a:gd name="connsiteY83" fmla="*/ 305136 h 516384"/>
              <a:gd name="connsiteX84" fmla="*/ 6955 w 468570"/>
              <a:gd name="connsiteY84" fmla="*/ 292965 h 516384"/>
              <a:gd name="connsiteX85" fmla="*/ 11301 w 468570"/>
              <a:gd name="connsiteY85" fmla="*/ 286011 h 516384"/>
              <a:gd name="connsiteX86" fmla="*/ 19995 w 468570"/>
              <a:gd name="connsiteY86" fmla="*/ 279925 h 516384"/>
              <a:gd name="connsiteX87" fmla="*/ 26515 w 468570"/>
              <a:gd name="connsiteY87" fmla="*/ 282968 h 516384"/>
              <a:gd name="connsiteX88" fmla="*/ 35208 w 468570"/>
              <a:gd name="connsiteY88" fmla="*/ 272101 h 516384"/>
              <a:gd name="connsiteX89" fmla="*/ 48682 w 468570"/>
              <a:gd name="connsiteY89" fmla="*/ 272536 h 516384"/>
              <a:gd name="connsiteX90" fmla="*/ 49987 w 468570"/>
              <a:gd name="connsiteY90" fmla="*/ 280360 h 516384"/>
              <a:gd name="connsiteX91" fmla="*/ 59115 w 468570"/>
              <a:gd name="connsiteY91" fmla="*/ 285142 h 516384"/>
              <a:gd name="connsiteX92" fmla="*/ 73893 w 468570"/>
              <a:gd name="connsiteY92" fmla="*/ 267755 h 516384"/>
              <a:gd name="connsiteX93" fmla="*/ 88237 w 468570"/>
              <a:gd name="connsiteY93" fmla="*/ 254280 h 516384"/>
              <a:gd name="connsiteX94" fmla="*/ 94322 w 468570"/>
              <a:gd name="connsiteY94" fmla="*/ 245152 h 516384"/>
              <a:gd name="connsiteX95" fmla="*/ 93888 w 468570"/>
              <a:gd name="connsiteY95" fmla="*/ 222115 h 516384"/>
              <a:gd name="connsiteX96" fmla="*/ 104755 w 468570"/>
              <a:gd name="connsiteY96" fmla="*/ 195165 h 516384"/>
              <a:gd name="connsiteX97" fmla="*/ 116056 w 468570"/>
              <a:gd name="connsiteY97" fmla="*/ 180821 h 516384"/>
              <a:gd name="connsiteX98" fmla="*/ 132138 w 468570"/>
              <a:gd name="connsiteY98" fmla="*/ 167347 h 516384"/>
              <a:gd name="connsiteX99" fmla="*/ 135181 w 468570"/>
              <a:gd name="connsiteY99" fmla="*/ 158653 h 516384"/>
              <a:gd name="connsiteX100" fmla="*/ 135616 w 468570"/>
              <a:gd name="connsiteY100" fmla="*/ 148221 h 516384"/>
              <a:gd name="connsiteX101" fmla="*/ 139528 w 468570"/>
              <a:gd name="connsiteY101" fmla="*/ 138659 h 516384"/>
              <a:gd name="connsiteX102" fmla="*/ 138224 w 468570"/>
              <a:gd name="connsiteY102" fmla="*/ 122576 h 516384"/>
              <a:gd name="connsiteX103" fmla="*/ 141267 w 468570"/>
              <a:gd name="connsiteY103" fmla="*/ 97800 h 516384"/>
              <a:gd name="connsiteX104" fmla="*/ 146048 w 468570"/>
              <a:gd name="connsiteY104" fmla="*/ 80413 h 516384"/>
              <a:gd name="connsiteX105" fmla="*/ 153437 w 468570"/>
              <a:gd name="connsiteY105" fmla="*/ 65635 h 516384"/>
              <a:gd name="connsiteX106" fmla="*/ 154741 w 468570"/>
              <a:gd name="connsiteY106" fmla="*/ 48683 h 516384"/>
              <a:gd name="connsiteX107" fmla="*/ 156915 w 468570"/>
              <a:gd name="connsiteY107" fmla="*/ 29123 h 516384"/>
              <a:gd name="connsiteX108" fmla="*/ 166477 w 468570"/>
              <a:gd name="connsiteY108" fmla="*/ 15213 h 516384"/>
              <a:gd name="connsiteX109" fmla="*/ 179517 w 468570"/>
              <a:gd name="connsiteY109" fmla="*/ 6085 h 516384"/>
              <a:gd name="connsiteX110" fmla="*/ 199947 w 468570"/>
              <a:gd name="connsiteY110" fmla="*/ 15648 h 516384"/>
              <a:gd name="connsiteX111" fmla="*/ 215595 w 468570"/>
              <a:gd name="connsiteY111" fmla="*/ 26080 h 516384"/>
              <a:gd name="connsiteX112" fmla="*/ 233416 w 468570"/>
              <a:gd name="connsiteY112" fmla="*/ 28688 h 516384"/>
              <a:gd name="connsiteX113" fmla="*/ 252107 w 468570"/>
              <a:gd name="connsiteY113" fmla="*/ 34339 h 516384"/>
              <a:gd name="connsiteX114" fmla="*/ 259061 w 468570"/>
              <a:gd name="connsiteY114" fmla="*/ 17387 h 516384"/>
              <a:gd name="connsiteX115" fmla="*/ 262538 w 468570"/>
              <a:gd name="connsiteY115" fmla="*/ 15213 h 516384"/>
              <a:gd name="connsiteX116" fmla="*/ 273840 w 468570"/>
              <a:gd name="connsiteY116" fmla="*/ 17821 h 516384"/>
              <a:gd name="connsiteX117" fmla="*/ 301224 w 468570"/>
              <a:gd name="connsiteY117" fmla="*/ 3912 h 516384"/>
              <a:gd name="connsiteX118" fmla="*/ 310787 w 468570"/>
              <a:gd name="connsiteY118" fmla="*/ 9997 h 516384"/>
              <a:gd name="connsiteX119" fmla="*/ 318610 w 468570"/>
              <a:gd name="connsiteY119" fmla="*/ 9128 h 516384"/>
              <a:gd name="connsiteX120" fmla="*/ 322523 w 468570"/>
              <a:gd name="connsiteY120" fmla="*/ 2173 h 516384"/>
              <a:gd name="connsiteX121" fmla="*/ 331650 w 468570"/>
              <a:gd name="connsiteY121" fmla="*/ 0 h 516384"/>
              <a:gd name="connsiteX122" fmla="*/ 349907 w 468570"/>
              <a:gd name="connsiteY122" fmla="*/ 3043 h 516384"/>
              <a:gd name="connsiteX123" fmla="*/ 365989 w 468570"/>
              <a:gd name="connsiteY123" fmla="*/ 3477 h 516384"/>
              <a:gd name="connsiteX124" fmla="*/ 373813 w 468570"/>
              <a:gd name="connsiteY124" fmla="*/ 435 h 51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68570" h="516384">
                <a:moveTo>
                  <a:pt x="373813" y="435"/>
                </a:moveTo>
                <a:lnTo>
                  <a:pt x="389027" y="23472"/>
                </a:lnTo>
                <a:lnTo>
                  <a:pt x="400328" y="26949"/>
                </a:lnTo>
                <a:lnTo>
                  <a:pt x="406848" y="22168"/>
                </a:lnTo>
                <a:lnTo>
                  <a:pt x="418149" y="23907"/>
                </a:lnTo>
                <a:lnTo>
                  <a:pt x="431624" y="18256"/>
                </a:lnTo>
                <a:lnTo>
                  <a:pt x="437709" y="29992"/>
                </a:lnTo>
                <a:lnTo>
                  <a:pt x="459877" y="48683"/>
                </a:lnTo>
                <a:lnTo>
                  <a:pt x="458573" y="81283"/>
                </a:lnTo>
                <a:lnTo>
                  <a:pt x="468571" y="85195"/>
                </a:lnTo>
                <a:lnTo>
                  <a:pt x="460312" y="94757"/>
                </a:lnTo>
                <a:lnTo>
                  <a:pt x="451184" y="102581"/>
                </a:lnTo>
                <a:lnTo>
                  <a:pt x="441621" y="116925"/>
                </a:lnTo>
                <a:lnTo>
                  <a:pt x="436405" y="129965"/>
                </a:lnTo>
                <a:lnTo>
                  <a:pt x="435101" y="152133"/>
                </a:lnTo>
                <a:lnTo>
                  <a:pt x="429450" y="163000"/>
                </a:lnTo>
                <a:lnTo>
                  <a:pt x="429016" y="183864"/>
                </a:lnTo>
                <a:lnTo>
                  <a:pt x="422061" y="191688"/>
                </a:lnTo>
                <a:lnTo>
                  <a:pt x="421192" y="208205"/>
                </a:lnTo>
                <a:lnTo>
                  <a:pt x="417715" y="210379"/>
                </a:lnTo>
                <a:lnTo>
                  <a:pt x="415107" y="226027"/>
                </a:lnTo>
                <a:lnTo>
                  <a:pt x="421192" y="238632"/>
                </a:lnTo>
                <a:lnTo>
                  <a:pt x="421627" y="242979"/>
                </a:lnTo>
                <a:lnTo>
                  <a:pt x="416410" y="287749"/>
                </a:lnTo>
                <a:lnTo>
                  <a:pt x="422930" y="303398"/>
                </a:lnTo>
                <a:lnTo>
                  <a:pt x="418584" y="315133"/>
                </a:lnTo>
                <a:lnTo>
                  <a:pt x="426408" y="335128"/>
                </a:lnTo>
                <a:lnTo>
                  <a:pt x="441187" y="350342"/>
                </a:lnTo>
                <a:lnTo>
                  <a:pt x="444229" y="365555"/>
                </a:lnTo>
                <a:lnTo>
                  <a:pt x="451184" y="372944"/>
                </a:lnTo>
                <a:lnTo>
                  <a:pt x="449880" y="377725"/>
                </a:lnTo>
                <a:lnTo>
                  <a:pt x="445968" y="376422"/>
                </a:lnTo>
                <a:lnTo>
                  <a:pt x="412498" y="381203"/>
                </a:lnTo>
                <a:lnTo>
                  <a:pt x="405978" y="384680"/>
                </a:lnTo>
                <a:lnTo>
                  <a:pt x="398589" y="402502"/>
                </a:lnTo>
                <a:lnTo>
                  <a:pt x="403805" y="414672"/>
                </a:lnTo>
                <a:lnTo>
                  <a:pt x="399024" y="447707"/>
                </a:lnTo>
                <a:lnTo>
                  <a:pt x="395112" y="475526"/>
                </a:lnTo>
                <a:lnTo>
                  <a:pt x="401632" y="480742"/>
                </a:lnTo>
                <a:lnTo>
                  <a:pt x="418584" y="491608"/>
                </a:lnTo>
                <a:lnTo>
                  <a:pt x="425538" y="486392"/>
                </a:lnTo>
                <a:lnTo>
                  <a:pt x="426408" y="516384"/>
                </a:lnTo>
                <a:lnTo>
                  <a:pt x="407717" y="516384"/>
                </a:lnTo>
                <a:lnTo>
                  <a:pt x="398155" y="501171"/>
                </a:lnTo>
                <a:lnTo>
                  <a:pt x="389461" y="489000"/>
                </a:lnTo>
                <a:lnTo>
                  <a:pt x="370770" y="485088"/>
                </a:lnTo>
                <a:lnTo>
                  <a:pt x="365555" y="470744"/>
                </a:lnTo>
                <a:lnTo>
                  <a:pt x="350341" y="479438"/>
                </a:lnTo>
                <a:lnTo>
                  <a:pt x="331216" y="475526"/>
                </a:lnTo>
                <a:lnTo>
                  <a:pt x="322957" y="462920"/>
                </a:lnTo>
                <a:lnTo>
                  <a:pt x="307744" y="460312"/>
                </a:lnTo>
                <a:lnTo>
                  <a:pt x="296008" y="460747"/>
                </a:lnTo>
                <a:lnTo>
                  <a:pt x="294704" y="452053"/>
                </a:lnTo>
                <a:lnTo>
                  <a:pt x="286445" y="451619"/>
                </a:lnTo>
                <a:lnTo>
                  <a:pt x="275144" y="449880"/>
                </a:lnTo>
                <a:lnTo>
                  <a:pt x="259930" y="454227"/>
                </a:lnTo>
                <a:lnTo>
                  <a:pt x="249498" y="453358"/>
                </a:lnTo>
                <a:lnTo>
                  <a:pt x="243413" y="455966"/>
                </a:lnTo>
                <a:lnTo>
                  <a:pt x="245152" y="422931"/>
                </a:lnTo>
                <a:lnTo>
                  <a:pt x="237328" y="412499"/>
                </a:lnTo>
                <a:lnTo>
                  <a:pt x="235589" y="395112"/>
                </a:lnTo>
                <a:lnTo>
                  <a:pt x="239501" y="378160"/>
                </a:lnTo>
                <a:lnTo>
                  <a:pt x="234720" y="367728"/>
                </a:lnTo>
                <a:lnTo>
                  <a:pt x="234285" y="349907"/>
                </a:lnTo>
                <a:lnTo>
                  <a:pt x="204728" y="350342"/>
                </a:lnTo>
                <a:lnTo>
                  <a:pt x="206901" y="340344"/>
                </a:lnTo>
                <a:lnTo>
                  <a:pt x="194296" y="340344"/>
                </a:lnTo>
                <a:lnTo>
                  <a:pt x="192992" y="345125"/>
                </a:lnTo>
                <a:lnTo>
                  <a:pt x="177778" y="346429"/>
                </a:lnTo>
                <a:lnTo>
                  <a:pt x="171258" y="362512"/>
                </a:lnTo>
                <a:lnTo>
                  <a:pt x="167347" y="369467"/>
                </a:lnTo>
                <a:lnTo>
                  <a:pt x="153872" y="365555"/>
                </a:lnTo>
                <a:lnTo>
                  <a:pt x="146048" y="369467"/>
                </a:lnTo>
                <a:lnTo>
                  <a:pt x="129530" y="371640"/>
                </a:lnTo>
                <a:lnTo>
                  <a:pt x="120402" y="357296"/>
                </a:lnTo>
                <a:lnTo>
                  <a:pt x="114752" y="348168"/>
                </a:lnTo>
                <a:lnTo>
                  <a:pt x="107797" y="331216"/>
                </a:lnTo>
                <a:lnTo>
                  <a:pt x="102147" y="310787"/>
                </a:lnTo>
                <a:lnTo>
                  <a:pt x="29557" y="310352"/>
                </a:lnTo>
                <a:lnTo>
                  <a:pt x="20864" y="313395"/>
                </a:lnTo>
                <a:lnTo>
                  <a:pt x="13475" y="312960"/>
                </a:lnTo>
                <a:lnTo>
                  <a:pt x="3477" y="316872"/>
                </a:lnTo>
                <a:lnTo>
                  <a:pt x="0" y="308179"/>
                </a:lnTo>
                <a:lnTo>
                  <a:pt x="6085" y="305136"/>
                </a:lnTo>
                <a:lnTo>
                  <a:pt x="6955" y="292965"/>
                </a:lnTo>
                <a:lnTo>
                  <a:pt x="11301" y="286011"/>
                </a:lnTo>
                <a:lnTo>
                  <a:pt x="19995" y="279925"/>
                </a:lnTo>
                <a:lnTo>
                  <a:pt x="26515" y="282968"/>
                </a:lnTo>
                <a:lnTo>
                  <a:pt x="35208" y="272101"/>
                </a:lnTo>
                <a:lnTo>
                  <a:pt x="48682" y="272536"/>
                </a:lnTo>
                <a:lnTo>
                  <a:pt x="49987" y="280360"/>
                </a:lnTo>
                <a:lnTo>
                  <a:pt x="59115" y="285142"/>
                </a:lnTo>
                <a:lnTo>
                  <a:pt x="73893" y="267755"/>
                </a:lnTo>
                <a:lnTo>
                  <a:pt x="88237" y="254280"/>
                </a:lnTo>
                <a:lnTo>
                  <a:pt x="94322" y="245152"/>
                </a:lnTo>
                <a:lnTo>
                  <a:pt x="93888" y="222115"/>
                </a:lnTo>
                <a:lnTo>
                  <a:pt x="104755" y="195165"/>
                </a:lnTo>
                <a:lnTo>
                  <a:pt x="116056" y="180821"/>
                </a:lnTo>
                <a:lnTo>
                  <a:pt x="132138" y="167347"/>
                </a:lnTo>
                <a:lnTo>
                  <a:pt x="135181" y="158653"/>
                </a:lnTo>
                <a:lnTo>
                  <a:pt x="135616" y="148221"/>
                </a:lnTo>
                <a:lnTo>
                  <a:pt x="139528" y="138659"/>
                </a:lnTo>
                <a:lnTo>
                  <a:pt x="138224" y="122576"/>
                </a:lnTo>
                <a:lnTo>
                  <a:pt x="141267" y="97800"/>
                </a:lnTo>
                <a:lnTo>
                  <a:pt x="146048" y="80413"/>
                </a:lnTo>
                <a:lnTo>
                  <a:pt x="153437" y="65635"/>
                </a:lnTo>
                <a:lnTo>
                  <a:pt x="154741" y="48683"/>
                </a:lnTo>
                <a:lnTo>
                  <a:pt x="156915" y="29123"/>
                </a:lnTo>
                <a:lnTo>
                  <a:pt x="166477" y="15213"/>
                </a:lnTo>
                <a:lnTo>
                  <a:pt x="179517" y="6085"/>
                </a:lnTo>
                <a:lnTo>
                  <a:pt x="199947" y="15648"/>
                </a:lnTo>
                <a:lnTo>
                  <a:pt x="215595" y="26080"/>
                </a:lnTo>
                <a:lnTo>
                  <a:pt x="233416" y="28688"/>
                </a:lnTo>
                <a:lnTo>
                  <a:pt x="252107" y="34339"/>
                </a:lnTo>
                <a:lnTo>
                  <a:pt x="259061" y="17387"/>
                </a:lnTo>
                <a:lnTo>
                  <a:pt x="262538" y="15213"/>
                </a:lnTo>
                <a:lnTo>
                  <a:pt x="273840" y="17821"/>
                </a:lnTo>
                <a:lnTo>
                  <a:pt x="301224" y="3912"/>
                </a:lnTo>
                <a:lnTo>
                  <a:pt x="310787" y="9997"/>
                </a:lnTo>
                <a:lnTo>
                  <a:pt x="318610" y="9128"/>
                </a:lnTo>
                <a:lnTo>
                  <a:pt x="322523" y="2173"/>
                </a:lnTo>
                <a:lnTo>
                  <a:pt x="331650" y="0"/>
                </a:lnTo>
                <a:lnTo>
                  <a:pt x="349907" y="3043"/>
                </a:lnTo>
                <a:lnTo>
                  <a:pt x="365989" y="3477"/>
                </a:lnTo>
                <a:lnTo>
                  <a:pt x="373813" y="435"/>
                </a:lnTo>
                <a:close/>
              </a:path>
            </a:pathLst>
          </a:custGeom>
          <a:solidFill>
            <a:schemeClr val="tx2"/>
          </a:solidFill>
          <a:ln w="869" cap="rnd">
            <a:noFill/>
            <a:prstDash val="solid"/>
            <a:round/>
          </a:ln>
        </p:spPr>
        <p:txBody>
          <a:bodyPr rtlCol="0" anchor="ctr"/>
          <a:lstStyle/>
          <a:p>
            <a:endParaRPr lang="en-PH" sz="1200" dirty="0"/>
          </a:p>
        </p:txBody>
      </p:sp>
      <p:sp>
        <p:nvSpPr>
          <p:cNvPr id="67" name="Freeform: Shape 66">
            <a:extLst>
              <a:ext uri="{FF2B5EF4-FFF2-40B4-BE49-F238E27FC236}">
                <a16:creationId xmlns:a16="http://schemas.microsoft.com/office/drawing/2014/main" id="{2509F79D-DBEF-439E-8BF8-5C5C8AFDBA22}"/>
              </a:ext>
            </a:extLst>
          </p:cNvPr>
          <p:cNvSpPr/>
          <p:nvPr/>
        </p:nvSpPr>
        <p:spPr>
          <a:xfrm>
            <a:off x="4710128" y="3999945"/>
            <a:ext cx="152964" cy="275360"/>
          </a:xfrm>
          <a:custGeom>
            <a:avLst/>
            <a:gdLst>
              <a:gd name="connsiteX0" fmla="*/ 181256 w 181256"/>
              <a:gd name="connsiteY0" fmla="*/ 6085 h 244717"/>
              <a:gd name="connsiteX1" fmla="*/ 179952 w 181256"/>
              <a:gd name="connsiteY1" fmla="*/ 23037 h 244717"/>
              <a:gd name="connsiteX2" fmla="*/ 172563 w 181256"/>
              <a:gd name="connsiteY2" fmla="*/ 37816 h 244717"/>
              <a:gd name="connsiteX3" fmla="*/ 167782 w 181256"/>
              <a:gd name="connsiteY3" fmla="*/ 55203 h 244717"/>
              <a:gd name="connsiteX4" fmla="*/ 164739 w 181256"/>
              <a:gd name="connsiteY4" fmla="*/ 79979 h 244717"/>
              <a:gd name="connsiteX5" fmla="*/ 166043 w 181256"/>
              <a:gd name="connsiteY5" fmla="*/ 96061 h 244717"/>
              <a:gd name="connsiteX6" fmla="*/ 162131 w 181256"/>
              <a:gd name="connsiteY6" fmla="*/ 105624 h 244717"/>
              <a:gd name="connsiteX7" fmla="*/ 161696 w 181256"/>
              <a:gd name="connsiteY7" fmla="*/ 116056 h 244717"/>
              <a:gd name="connsiteX8" fmla="*/ 158653 w 181256"/>
              <a:gd name="connsiteY8" fmla="*/ 124749 h 244717"/>
              <a:gd name="connsiteX9" fmla="*/ 142571 w 181256"/>
              <a:gd name="connsiteY9" fmla="*/ 138224 h 244717"/>
              <a:gd name="connsiteX10" fmla="*/ 131270 w 181256"/>
              <a:gd name="connsiteY10" fmla="*/ 152568 h 244717"/>
              <a:gd name="connsiteX11" fmla="*/ 120403 w 181256"/>
              <a:gd name="connsiteY11" fmla="*/ 179518 h 244717"/>
              <a:gd name="connsiteX12" fmla="*/ 120838 w 181256"/>
              <a:gd name="connsiteY12" fmla="*/ 202555 h 244717"/>
              <a:gd name="connsiteX13" fmla="*/ 114752 w 181256"/>
              <a:gd name="connsiteY13" fmla="*/ 211683 h 244717"/>
              <a:gd name="connsiteX14" fmla="*/ 100408 w 181256"/>
              <a:gd name="connsiteY14" fmla="*/ 225158 h 244717"/>
              <a:gd name="connsiteX15" fmla="*/ 85630 w 181256"/>
              <a:gd name="connsiteY15" fmla="*/ 242544 h 244717"/>
              <a:gd name="connsiteX16" fmla="*/ 76502 w 181256"/>
              <a:gd name="connsiteY16" fmla="*/ 237763 h 244717"/>
              <a:gd name="connsiteX17" fmla="*/ 75198 w 181256"/>
              <a:gd name="connsiteY17" fmla="*/ 229939 h 244717"/>
              <a:gd name="connsiteX18" fmla="*/ 61723 w 181256"/>
              <a:gd name="connsiteY18" fmla="*/ 229504 h 244717"/>
              <a:gd name="connsiteX19" fmla="*/ 53030 w 181256"/>
              <a:gd name="connsiteY19" fmla="*/ 240371 h 244717"/>
              <a:gd name="connsiteX20" fmla="*/ 46510 w 181256"/>
              <a:gd name="connsiteY20" fmla="*/ 237328 h 244717"/>
              <a:gd name="connsiteX21" fmla="*/ 37382 w 181256"/>
              <a:gd name="connsiteY21" fmla="*/ 227765 h 244717"/>
              <a:gd name="connsiteX22" fmla="*/ 29992 w 181256"/>
              <a:gd name="connsiteY22" fmla="*/ 232547 h 244717"/>
              <a:gd name="connsiteX23" fmla="*/ 19995 w 181256"/>
              <a:gd name="connsiteY23" fmla="*/ 244718 h 244717"/>
              <a:gd name="connsiteX24" fmla="*/ 0 w 181256"/>
              <a:gd name="connsiteY24" fmla="*/ 215160 h 244717"/>
              <a:gd name="connsiteX25" fmla="*/ 18691 w 181256"/>
              <a:gd name="connsiteY25" fmla="*/ 199512 h 244717"/>
              <a:gd name="connsiteX26" fmla="*/ 9563 w 181256"/>
              <a:gd name="connsiteY26" fmla="*/ 181256 h 244717"/>
              <a:gd name="connsiteX27" fmla="*/ 18256 w 181256"/>
              <a:gd name="connsiteY27" fmla="*/ 174301 h 244717"/>
              <a:gd name="connsiteX28" fmla="*/ 34773 w 181256"/>
              <a:gd name="connsiteY28" fmla="*/ 170824 h 244717"/>
              <a:gd name="connsiteX29" fmla="*/ 36512 w 181256"/>
              <a:gd name="connsiteY29" fmla="*/ 158219 h 244717"/>
              <a:gd name="connsiteX30" fmla="*/ 49987 w 181256"/>
              <a:gd name="connsiteY30" fmla="*/ 171694 h 244717"/>
              <a:gd name="connsiteX31" fmla="*/ 71720 w 181256"/>
              <a:gd name="connsiteY31" fmla="*/ 172997 h 244717"/>
              <a:gd name="connsiteX32" fmla="*/ 79110 w 181256"/>
              <a:gd name="connsiteY32" fmla="*/ 159957 h 244717"/>
              <a:gd name="connsiteX33" fmla="*/ 82152 w 181256"/>
              <a:gd name="connsiteY33" fmla="*/ 141267 h 244717"/>
              <a:gd name="connsiteX34" fmla="*/ 79544 w 181256"/>
              <a:gd name="connsiteY34" fmla="*/ 119533 h 244717"/>
              <a:gd name="connsiteX35" fmla="*/ 67808 w 181256"/>
              <a:gd name="connsiteY35" fmla="*/ 103016 h 244717"/>
              <a:gd name="connsiteX36" fmla="*/ 78675 w 181256"/>
              <a:gd name="connsiteY36" fmla="*/ 70416 h 244717"/>
              <a:gd name="connsiteX37" fmla="*/ 72590 w 181256"/>
              <a:gd name="connsiteY37" fmla="*/ 65200 h 244717"/>
              <a:gd name="connsiteX38" fmla="*/ 54333 w 181256"/>
              <a:gd name="connsiteY38" fmla="*/ 67373 h 244717"/>
              <a:gd name="connsiteX39" fmla="*/ 47379 w 181256"/>
              <a:gd name="connsiteY39" fmla="*/ 53029 h 244717"/>
              <a:gd name="connsiteX40" fmla="*/ 49118 w 181256"/>
              <a:gd name="connsiteY40" fmla="*/ 40859 h 244717"/>
              <a:gd name="connsiteX41" fmla="*/ 79979 w 181256"/>
              <a:gd name="connsiteY41" fmla="*/ 41728 h 244717"/>
              <a:gd name="connsiteX42" fmla="*/ 99973 w 181256"/>
              <a:gd name="connsiteY42" fmla="*/ 49117 h 244717"/>
              <a:gd name="connsiteX43" fmla="*/ 119533 w 181256"/>
              <a:gd name="connsiteY43" fmla="*/ 55637 h 244717"/>
              <a:gd name="connsiteX44" fmla="*/ 121272 w 181256"/>
              <a:gd name="connsiteY44" fmla="*/ 40859 h 244717"/>
              <a:gd name="connsiteX45" fmla="*/ 134312 w 181256"/>
              <a:gd name="connsiteY45" fmla="*/ 14779 h 244717"/>
              <a:gd name="connsiteX46" fmla="*/ 148656 w 181256"/>
              <a:gd name="connsiteY46" fmla="*/ 0 h 244717"/>
              <a:gd name="connsiteX47" fmla="*/ 165608 w 181256"/>
              <a:gd name="connsiteY47" fmla="*/ 4781 h 244717"/>
              <a:gd name="connsiteX48" fmla="*/ 181256 w 181256"/>
              <a:gd name="connsiteY48" fmla="*/ 6085 h 2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81256" h="244717">
                <a:moveTo>
                  <a:pt x="181256" y="6085"/>
                </a:moveTo>
                <a:lnTo>
                  <a:pt x="179952" y="23037"/>
                </a:lnTo>
                <a:lnTo>
                  <a:pt x="172563" y="37816"/>
                </a:lnTo>
                <a:lnTo>
                  <a:pt x="167782" y="55203"/>
                </a:lnTo>
                <a:lnTo>
                  <a:pt x="164739" y="79979"/>
                </a:lnTo>
                <a:lnTo>
                  <a:pt x="166043" y="96061"/>
                </a:lnTo>
                <a:lnTo>
                  <a:pt x="162131" y="105624"/>
                </a:lnTo>
                <a:lnTo>
                  <a:pt x="161696" y="116056"/>
                </a:lnTo>
                <a:lnTo>
                  <a:pt x="158653" y="124749"/>
                </a:lnTo>
                <a:lnTo>
                  <a:pt x="142571" y="138224"/>
                </a:lnTo>
                <a:lnTo>
                  <a:pt x="131270" y="152568"/>
                </a:lnTo>
                <a:lnTo>
                  <a:pt x="120403" y="179518"/>
                </a:lnTo>
                <a:lnTo>
                  <a:pt x="120838" y="202555"/>
                </a:lnTo>
                <a:lnTo>
                  <a:pt x="114752" y="211683"/>
                </a:lnTo>
                <a:lnTo>
                  <a:pt x="100408" y="225158"/>
                </a:lnTo>
                <a:lnTo>
                  <a:pt x="85630" y="242544"/>
                </a:lnTo>
                <a:lnTo>
                  <a:pt x="76502" y="237763"/>
                </a:lnTo>
                <a:lnTo>
                  <a:pt x="75198" y="229939"/>
                </a:lnTo>
                <a:lnTo>
                  <a:pt x="61723" y="229504"/>
                </a:lnTo>
                <a:lnTo>
                  <a:pt x="53030" y="240371"/>
                </a:lnTo>
                <a:lnTo>
                  <a:pt x="46510" y="237328"/>
                </a:lnTo>
                <a:lnTo>
                  <a:pt x="37382" y="227765"/>
                </a:lnTo>
                <a:lnTo>
                  <a:pt x="29992" y="232547"/>
                </a:lnTo>
                <a:lnTo>
                  <a:pt x="19995" y="244718"/>
                </a:lnTo>
                <a:lnTo>
                  <a:pt x="0" y="215160"/>
                </a:lnTo>
                <a:lnTo>
                  <a:pt x="18691" y="199512"/>
                </a:lnTo>
                <a:lnTo>
                  <a:pt x="9563" y="181256"/>
                </a:lnTo>
                <a:lnTo>
                  <a:pt x="18256" y="174301"/>
                </a:lnTo>
                <a:lnTo>
                  <a:pt x="34773" y="170824"/>
                </a:lnTo>
                <a:lnTo>
                  <a:pt x="36512" y="158219"/>
                </a:lnTo>
                <a:lnTo>
                  <a:pt x="49987" y="171694"/>
                </a:lnTo>
                <a:lnTo>
                  <a:pt x="71720" y="172997"/>
                </a:lnTo>
                <a:lnTo>
                  <a:pt x="79110" y="159957"/>
                </a:lnTo>
                <a:lnTo>
                  <a:pt x="82152" y="141267"/>
                </a:lnTo>
                <a:lnTo>
                  <a:pt x="79544" y="119533"/>
                </a:lnTo>
                <a:lnTo>
                  <a:pt x="67808" y="103016"/>
                </a:lnTo>
                <a:lnTo>
                  <a:pt x="78675" y="70416"/>
                </a:lnTo>
                <a:lnTo>
                  <a:pt x="72590" y="65200"/>
                </a:lnTo>
                <a:lnTo>
                  <a:pt x="54333" y="67373"/>
                </a:lnTo>
                <a:lnTo>
                  <a:pt x="47379" y="53029"/>
                </a:lnTo>
                <a:lnTo>
                  <a:pt x="49118" y="40859"/>
                </a:lnTo>
                <a:lnTo>
                  <a:pt x="79979" y="41728"/>
                </a:lnTo>
                <a:lnTo>
                  <a:pt x="99973" y="49117"/>
                </a:lnTo>
                <a:lnTo>
                  <a:pt x="119533" y="55637"/>
                </a:lnTo>
                <a:lnTo>
                  <a:pt x="121272" y="40859"/>
                </a:lnTo>
                <a:lnTo>
                  <a:pt x="134312" y="14779"/>
                </a:lnTo>
                <a:lnTo>
                  <a:pt x="148656" y="0"/>
                </a:lnTo>
                <a:lnTo>
                  <a:pt x="165608" y="4781"/>
                </a:lnTo>
                <a:lnTo>
                  <a:pt x="181256" y="6085"/>
                </a:lnTo>
                <a:close/>
              </a:path>
            </a:pathLst>
          </a:custGeom>
          <a:solidFill>
            <a:schemeClr val="tx2"/>
          </a:solidFill>
          <a:ln w="869" cap="rnd">
            <a:noFill/>
            <a:prstDash val="solid"/>
            <a:round/>
          </a:ln>
        </p:spPr>
        <p:txBody>
          <a:bodyPr rtlCol="0" anchor="ctr"/>
          <a:lstStyle/>
          <a:p>
            <a:endParaRPr lang="en-PH" sz="1200" dirty="0"/>
          </a:p>
        </p:txBody>
      </p:sp>
      <p:sp>
        <p:nvSpPr>
          <p:cNvPr id="68" name="Freeform: Shape 67">
            <a:extLst>
              <a:ext uri="{FF2B5EF4-FFF2-40B4-BE49-F238E27FC236}">
                <a16:creationId xmlns:a16="http://schemas.microsoft.com/office/drawing/2014/main" id="{2E287DDA-7F8F-454B-BDB2-29B0F33AD367}"/>
              </a:ext>
            </a:extLst>
          </p:cNvPr>
          <p:cNvSpPr/>
          <p:nvPr/>
        </p:nvSpPr>
        <p:spPr>
          <a:xfrm>
            <a:off x="2837140" y="3726542"/>
            <a:ext cx="251638" cy="525288"/>
          </a:xfrm>
          <a:custGeom>
            <a:avLst/>
            <a:gdLst>
              <a:gd name="connsiteX0" fmla="*/ 199078 w 298181"/>
              <a:gd name="connsiteY0" fmla="*/ 18256 h 466832"/>
              <a:gd name="connsiteX1" fmla="*/ 182995 w 298181"/>
              <a:gd name="connsiteY1" fmla="*/ 23037 h 466832"/>
              <a:gd name="connsiteX2" fmla="*/ 176040 w 298181"/>
              <a:gd name="connsiteY2" fmla="*/ 36947 h 466832"/>
              <a:gd name="connsiteX3" fmla="*/ 166043 w 298181"/>
              <a:gd name="connsiteY3" fmla="*/ 44771 h 466832"/>
              <a:gd name="connsiteX4" fmla="*/ 158219 w 298181"/>
              <a:gd name="connsiteY4" fmla="*/ 55203 h 466832"/>
              <a:gd name="connsiteX5" fmla="*/ 154307 w 298181"/>
              <a:gd name="connsiteY5" fmla="*/ 75197 h 466832"/>
              <a:gd name="connsiteX6" fmla="*/ 146483 w 298181"/>
              <a:gd name="connsiteY6" fmla="*/ 91715 h 466832"/>
              <a:gd name="connsiteX7" fmla="*/ 159088 w 298181"/>
              <a:gd name="connsiteY7" fmla="*/ 93453 h 466832"/>
              <a:gd name="connsiteX8" fmla="*/ 161696 w 298181"/>
              <a:gd name="connsiteY8" fmla="*/ 106059 h 466832"/>
              <a:gd name="connsiteX9" fmla="*/ 166912 w 298181"/>
              <a:gd name="connsiteY9" fmla="*/ 112579 h 466832"/>
              <a:gd name="connsiteX10" fmla="*/ 168216 w 298181"/>
              <a:gd name="connsiteY10" fmla="*/ 123445 h 466832"/>
              <a:gd name="connsiteX11" fmla="*/ 165173 w 298181"/>
              <a:gd name="connsiteY11" fmla="*/ 133877 h 466832"/>
              <a:gd name="connsiteX12" fmla="*/ 165608 w 298181"/>
              <a:gd name="connsiteY12" fmla="*/ 139963 h 466832"/>
              <a:gd name="connsiteX13" fmla="*/ 171693 w 298181"/>
              <a:gd name="connsiteY13" fmla="*/ 142136 h 466832"/>
              <a:gd name="connsiteX14" fmla="*/ 176909 w 298181"/>
              <a:gd name="connsiteY14" fmla="*/ 151699 h 466832"/>
              <a:gd name="connsiteX15" fmla="*/ 208640 w 298181"/>
              <a:gd name="connsiteY15" fmla="*/ 149091 h 466832"/>
              <a:gd name="connsiteX16" fmla="*/ 222984 w 298181"/>
              <a:gd name="connsiteY16" fmla="*/ 152568 h 466832"/>
              <a:gd name="connsiteX17" fmla="*/ 239502 w 298181"/>
              <a:gd name="connsiteY17" fmla="*/ 176909 h 466832"/>
              <a:gd name="connsiteX18" fmla="*/ 249499 w 298181"/>
              <a:gd name="connsiteY18" fmla="*/ 173867 h 466832"/>
              <a:gd name="connsiteX19" fmla="*/ 267320 w 298181"/>
              <a:gd name="connsiteY19" fmla="*/ 175171 h 466832"/>
              <a:gd name="connsiteX20" fmla="*/ 281229 w 298181"/>
              <a:gd name="connsiteY20" fmla="*/ 172128 h 466832"/>
              <a:gd name="connsiteX21" fmla="*/ 289923 w 298181"/>
              <a:gd name="connsiteY21" fmla="*/ 176909 h 466832"/>
              <a:gd name="connsiteX22" fmla="*/ 284707 w 298181"/>
              <a:gd name="connsiteY22" fmla="*/ 191688 h 466832"/>
              <a:gd name="connsiteX23" fmla="*/ 279056 w 298181"/>
              <a:gd name="connsiteY23" fmla="*/ 201251 h 466832"/>
              <a:gd name="connsiteX24" fmla="*/ 276448 w 298181"/>
              <a:gd name="connsiteY24" fmla="*/ 221245 h 466832"/>
              <a:gd name="connsiteX25" fmla="*/ 281229 w 298181"/>
              <a:gd name="connsiteY25" fmla="*/ 239936 h 466832"/>
              <a:gd name="connsiteX26" fmla="*/ 287749 w 298181"/>
              <a:gd name="connsiteY26" fmla="*/ 248195 h 466832"/>
              <a:gd name="connsiteX27" fmla="*/ 288619 w 298181"/>
              <a:gd name="connsiteY27" fmla="*/ 254280 h 466832"/>
              <a:gd name="connsiteX28" fmla="*/ 276013 w 298181"/>
              <a:gd name="connsiteY28" fmla="*/ 268190 h 466832"/>
              <a:gd name="connsiteX29" fmla="*/ 284707 w 298181"/>
              <a:gd name="connsiteY29" fmla="*/ 274275 h 466832"/>
              <a:gd name="connsiteX30" fmla="*/ 291227 w 298181"/>
              <a:gd name="connsiteY30" fmla="*/ 284272 h 466832"/>
              <a:gd name="connsiteX31" fmla="*/ 298182 w 298181"/>
              <a:gd name="connsiteY31" fmla="*/ 312091 h 466832"/>
              <a:gd name="connsiteX32" fmla="*/ 293400 w 298181"/>
              <a:gd name="connsiteY32" fmla="*/ 315568 h 466832"/>
              <a:gd name="connsiteX33" fmla="*/ 289053 w 298181"/>
              <a:gd name="connsiteY33" fmla="*/ 299051 h 466832"/>
              <a:gd name="connsiteX34" fmla="*/ 282099 w 298181"/>
              <a:gd name="connsiteY34" fmla="*/ 289923 h 466832"/>
              <a:gd name="connsiteX35" fmla="*/ 273840 w 298181"/>
              <a:gd name="connsiteY35" fmla="*/ 299920 h 466832"/>
              <a:gd name="connsiteX36" fmla="*/ 226027 w 298181"/>
              <a:gd name="connsiteY36" fmla="*/ 299051 h 466832"/>
              <a:gd name="connsiteX37" fmla="*/ 226027 w 298181"/>
              <a:gd name="connsiteY37" fmla="*/ 316437 h 466832"/>
              <a:gd name="connsiteX38" fmla="*/ 240371 w 298181"/>
              <a:gd name="connsiteY38" fmla="*/ 319480 h 466832"/>
              <a:gd name="connsiteX39" fmla="*/ 239502 w 298181"/>
              <a:gd name="connsiteY39" fmla="*/ 330347 h 466832"/>
              <a:gd name="connsiteX40" fmla="*/ 234720 w 298181"/>
              <a:gd name="connsiteY40" fmla="*/ 327304 h 466832"/>
              <a:gd name="connsiteX41" fmla="*/ 220811 w 298181"/>
              <a:gd name="connsiteY41" fmla="*/ 331651 h 466832"/>
              <a:gd name="connsiteX42" fmla="*/ 220376 w 298181"/>
              <a:gd name="connsiteY42" fmla="*/ 352080 h 466832"/>
              <a:gd name="connsiteX43" fmla="*/ 231678 w 298181"/>
              <a:gd name="connsiteY43" fmla="*/ 362512 h 466832"/>
              <a:gd name="connsiteX44" fmla="*/ 235589 w 298181"/>
              <a:gd name="connsiteY44" fmla="*/ 378160 h 466832"/>
              <a:gd name="connsiteX45" fmla="*/ 235155 w 298181"/>
              <a:gd name="connsiteY45" fmla="*/ 390331 h 466832"/>
              <a:gd name="connsiteX46" fmla="*/ 225592 w 298181"/>
              <a:gd name="connsiteY46" fmla="*/ 466832 h 466832"/>
              <a:gd name="connsiteX47" fmla="*/ 212987 w 298181"/>
              <a:gd name="connsiteY47" fmla="*/ 452054 h 466832"/>
              <a:gd name="connsiteX48" fmla="*/ 205598 w 298181"/>
              <a:gd name="connsiteY48" fmla="*/ 451619 h 466832"/>
              <a:gd name="connsiteX49" fmla="*/ 220811 w 298181"/>
              <a:gd name="connsiteY49" fmla="*/ 422931 h 466832"/>
              <a:gd name="connsiteX50" fmla="*/ 201686 w 298181"/>
              <a:gd name="connsiteY50" fmla="*/ 409891 h 466832"/>
              <a:gd name="connsiteX51" fmla="*/ 186907 w 298181"/>
              <a:gd name="connsiteY51" fmla="*/ 412499 h 466832"/>
              <a:gd name="connsiteX52" fmla="*/ 177779 w 298181"/>
              <a:gd name="connsiteY52" fmla="*/ 407717 h 466832"/>
              <a:gd name="connsiteX53" fmla="*/ 164304 w 298181"/>
              <a:gd name="connsiteY53" fmla="*/ 415107 h 466832"/>
              <a:gd name="connsiteX54" fmla="*/ 146048 w 298181"/>
              <a:gd name="connsiteY54" fmla="*/ 411195 h 466832"/>
              <a:gd name="connsiteX55" fmla="*/ 130835 w 298181"/>
              <a:gd name="connsiteY55" fmla="*/ 382072 h 466832"/>
              <a:gd name="connsiteX56" fmla="*/ 119533 w 298181"/>
              <a:gd name="connsiteY56" fmla="*/ 375117 h 466832"/>
              <a:gd name="connsiteX57" fmla="*/ 111709 w 298181"/>
              <a:gd name="connsiteY57" fmla="*/ 361643 h 466832"/>
              <a:gd name="connsiteX58" fmla="*/ 95192 w 298181"/>
              <a:gd name="connsiteY58" fmla="*/ 348603 h 466832"/>
              <a:gd name="connsiteX59" fmla="*/ 88672 w 298181"/>
              <a:gd name="connsiteY59" fmla="*/ 351211 h 466832"/>
              <a:gd name="connsiteX60" fmla="*/ 78240 w 298181"/>
              <a:gd name="connsiteY60" fmla="*/ 344691 h 466832"/>
              <a:gd name="connsiteX61" fmla="*/ 66069 w 298181"/>
              <a:gd name="connsiteY61" fmla="*/ 335563 h 466832"/>
              <a:gd name="connsiteX62" fmla="*/ 59115 w 298181"/>
              <a:gd name="connsiteY62" fmla="*/ 339910 h 466832"/>
              <a:gd name="connsiteX63" fmla="*/ 38251 w 298181"/>
              <a:gd name="connsiteY63" fmla="*/ 335997 h 466832"/>
              <a:gd name="connsiteX64" fmla="*/ 32165 w 298181"/>
              <a:gd name="connsiteY64" fmla="*/ 323827 h 466832"/>
              <a:gd name="connsiteX65" fmla="*/ 27384 w 298181"/>
              <a:gd name="connsiteY65" fmla="*/ 324262 h 466832"/>
              <a:gd name="connsiteX66" fmla="*/ 3043 w 298181"/>
              <a:gd name="connsiteY66" fmla="*/ 308613 h 466832"/>
              <a:gd name="connsiteX67" fmla="*/ 0 w 298181"/>
              <a:gd name="connsiteY67" fmla="*/ 299920 h 466832"/>
              <a:gd name="connsiteX68" fmla="*/ 9128 w 298181"/>
              <a:gd name="connsiteY68" fmla="*/ 297747 h 466832"/>
              <a:gd name="connsiteX69" fmla="*/ 8259 w 298181"/>
              <a:gd name="connsiteY69" fmla="*/ 283837 h 466832"/>
              <a:gd name="connsiteX70" fmla="*/ 14344 w 298181"/>
              <a:gd name="connsiteY70" fmla="*/ 273405 h 466832"/>
              <a:gd name="connsiteX71" fmla="*/ 26515 w 298181"/>
              <a:gd name="connsiteY71" fmla="*/ 271667 h 466832"/>
              <a:gd name="connsiteX72" fmla="*/ 37382 w 298181"/>
              <a:gd name="connsiteY72" fmla="*/ 254280 h 466832"/>
              <a:gd name="connsiteX73" fmla="*/ 46944 w 298181"/>
              <a:gd name="connsiteY73" fmla="*/ 239501 h 466832"/>
              <a:gd name="connsiteX74" fmla="*/ 38251 w 298181"/>
              <a:gd name="connsiteY74" fmla="*/ 232981 h 466832"/>
              <a:gd name="connsiteX75" fmla="*/ 43467 w 298181"/>
              <a:gd name="connsiteY75" fmla="*/ 216899 h 466832"/>
              <a:gd name="connsiteX76" fmla="*/ 38685 w 298181"/>
              <a:gd name="connsiteY76" fmla="*/ 191253 h 466832"/>
              <a:gd name="connsiteX77" fmla="*/ 44336 w 298181"/>
              <a:gd name="connsiteY77" fmla="*/ 183864 h 466832"/>
              <a:gd name="connsiteX78" fmla="*/ 41293 w 298181"/>
              <a:gd name="connsiteY78" fmla="*/ 160392 h 466832"/>
              <a:gd name="connsiteX79" fmla="*/ 31731 w 298181"/>
              <a:gd name="connsiteY79" fmla="*/ 145179 h 466832"/>
              <a:gd name="connsiteX80" fmla="*/ 35643 w 298181"/>
              <a:gd name="connsiteY80" fmla="*/ 131704 h 466832"/>
              <a:gd name="connsiteX81" fmla="*/ 43467 w 298181"/>
              <a:gd name="connsiteY81" fmla="*/ 133877 h 466832"/>
              <a:gd name="connsiteX82" fmla="*/ 48248 w 298181"/>
              <a:gd name="connsiteY82" fmla="*/ 125619 h 466832"/>
              <a:gd name="connsiteX83" fmla="*/ 43467 w 298181"/>
              <a:gd name="connsiteY83" fmla="*/ 109101 h 466832"/>
              <a:gd name="connsiteX84" fmla="*/ 46509 w 298181"/>
              <a:gd name="connsiteY84" fmla="*/ 105189 h 466832"/>
              <a:gd name="connsiteX85" fmla="*/ 59115 w 298181"/>
              <a:gd name="connsiteY85" fmla="*/ 106059 h 466832"/>
              <a:gd name="connsiteX86" fmla="*/ 78675 w 298181"/>
              <a:gd name="connsiteY86" fmla="*/ 86499 h 466832"/>
              <a:gd name="connsiteX87" fmla="*/ 89107 w 298181"/>
              <a:gd name="connsiteY87" fmla="*/ 83456 h 466832"/>
              <a:gd name="connsiteX88" fmla="*/ 89542 w 298181"/>
              <a:gd name="connsiteY88" fmla="*/ 74328 h 466832"/>
              <a:gd name="connsiteX89" fmla="*/ 95627 w 298181"/>
              <a:gd name="connsiteY89" fmla="*/ 50421 h 466832"/>
              <a:gd name="connsiteX90" fmla="*/ 110405 w 298181"/>
              <a:gd name="connsiteY90" fmla="*/ 37816 h 466832"/>
              <a:gd name="connsiteX91" fmla="*/ 125619 w 298181"/>
              <a:gd name="connsiteY91" fmla="*/ 36947 h 466832"/>
              <a:gd name="connsiteX92" fmla="*/ 128227 w 298181"/>
              <a:gd name="connsiteY92" fmla="*/ 31296 h 466832"/>
              <a:gd name="connsiteX93" fmla="*/ 147352 w 298181"/>
              <a:gd name="connsiteY93" fmla="*/ 33469 h 466832"/>
              <a:gd name="connsiteX94" fmla="*/ 167347 w 298181"/>
              <a:gd name="connsiteY94" fmla="*/ 19560 h 466832"/>
              <a:gd name="connsiteX95" fmla="*/ 177344 w 298181"/>
              <a:gd name="connsiteY95" fmla="*/ 13475 h 466832"/>
              <a:gd name="connsiteX96" fmla="*/ 189949 w 298181"/>
              <a:gd name="connsiteY96" fmla="*/ 0 h 466832"/>
              <a:gd name="connsiteX97" fmla="*/ 198643 w 298181"/>
              <a:gd name="connsiteY97" fmla="*/ 1739 h 466832"/>
              <a:gd name="connsiteX98" fmla="*/ 204293 w 298181"/>
              <a:gd name="connsiteY98" fmla="*/ 9128 h 466832"/>
              <a:gd name="connsiteX99" fmla="*/ 199078 w 298181"/>
              <a:gd name="connsiteY99" fmla="*/ 18256 h 466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98181" h="466832">
                <a:moveTo>
                  <a:pt x="199078" y="18256"/>
                </a:moveTo>
                <a:lnTo>
                  <a:pt x="182995" y="23037"/>
                </a:lnTo>
                <a:lnTo>
                  <a:pt x="176040" y="36947"/>
                </a:lnTo>
                <a:lnTo>
                  <a:pt x="166043" y="44771"/>
                </a:lnTo>
                <a:lnTo>
                  <a:pt x="158219" y="55203"/>
                </a:lnTo>
                <a:lnTo>
                  <a:pt x="154307" y="75197"/>
                </a:lnTo>
                <a:lnTo>
                  <a:pt x="146483" y="91715"/>
                </a:lnTo>
                <a:lnTo>
                  <a:pt x="159088" y="93453"/>
                </a:lnTo>
                <a:lnTo>
                  <a:pt x="161696" y="106059"/>
                </a:lnTo>
                <a:lnTo>
                  <a:pt x="166912" y="112579"/>
                </a:lnTo>
                <a:lnTo>
                  <a:pt x="168216" y="123445"/>
                </a:lnTo>
                <a:lnTo>
                  <a:pt x="165173" y="133877"/>
                </a:lnTo>
                <a:lnTo>
                  <a:pt x="165608" y="139963"/>
                </a:lnTo>
                <a:lnTo>
                  <a:pt x="171693" y="142136"/>
                </a:lnTo>
                <a:lnTo>
                  <a:pt x="176909" y="151699"/>
                </a:lnTo>
                <a:lnTo>
                  <a:pt x="208640" y="149091"/>
                </a:lnTo>
                <a:lnTo>
                  <a:pt x="222984" y="152568"/>
                </a:lnTo>
                <a:lnTo>
                  <a:pt x="239502" y="176909"/>
                </a:lnTo>
                <a:lnTo>
                  <a:pt x="249499" y="173867"/>
                </a:lnTo>
                <a:lnTo>
                  <a:pt x="267320" y="175171"/>
                </a:lnTo>
                <a:lnTo>
                  <a:pt x="281229" y="172128"/>
                </a:lnTo>
                <a:lnTo>
                  <a:pt x="289923" y="176909"/>
                </a:lnTo>
                <a:lnTo>
                  <a:pt x="284707" y="191688"/>
                </a:lnTo>
                <a:lnTo>
                  <a:pt x="279056" y="201251"/>
                </a:lnTo>
                <a:lnTo>
                  <a:pt x="276448" y="221245"/>
                </a:lnTo>
                <a:lnTo>
                  <a:pt x="281229" y="239936"/>
                </a:lnTo>
                <a:lnTo>
                  <a:pt x="287749" y="248195"/>
                </a:lnTo>
                <a:lnTo>
                  <a:pt x="288619" y="254280"/>
                </a:lnTo>
                <a:lnTo>
                  <a:pt x="276013" y="268190"/>
                </a:lnTo>
                <a:lnTo>
                  <a:pt x="284707" y="274275"/>
                </a:lnTo>
                <a:lnTo>
                  <a:pt x="291227" y="284272"/>
                </a:lnTo>
                <a:lnTo>
                  <a:pt x="298182" y="312091"/>
                </a:lnTo>
                <a:lnTo>
                  <a:pt x="293400" y="315568"/>
                </a:lnTo>
                <a:lnTo>
                  <a:pt x="289053" y="299051"/>
                </a:lnTo>
                <a:lnTo>
                  <a:pt x="282099" y="289923"/>
                </a:lnTo>
                <a:lnTo>
                  <a:pt x="273840" y="299920"/>
                </a:lnTo>
                <a:lnTo>
                  <a:pt x="226027" y="299051"/>
                </a:lnTo>
                <a:lnTo>
                  <a:pt x="226027" y="316437"/>
                </a:lnTo>
                <a:lnTo>
                  <a:pt x="240371" y="319480"/>
                </a:lnTo>
                <a:lnTo>
                  <a:pt x="239502" y="330347"/>
                </a:lnTo>
                <a:lnTo>
                  <a:pt x="234720" y="327304"/>
                </a:lnTo>
                <a:lnTo>
                  <a:pt x="220811" y="331651"/>
                </a:lnTo>
                <a:lnTo>
                  <a:pt x="220376" y="352080"/>
                </a:lnTo>
                <a:lnTo>
                  <a:pt x="231678" y="362512"/>
                </a:lnTo>
                <a:lnTo>
                  <a:pt x="235589" y="378160"/>
                </a:lnTo>
                <a:lnTo>
                  <a:pt x="235155" y="390331"/>
                </a:lnTo>
                <a:lnTo>
                  <a:pt x="225592" y="466832"/>
                </a:lnTo>
                <a:lnTo>
                  <a:pt x="212987" y="452054"/>
                </a:lnTo>
                <a:lnTo>
                  <a:pt x="205598" y="451619"/>
                </a:lnTo>
                <a:lnTo>
                  <a:pt x="220811" y="422931"/>
                </a:lnTo>
                <a:lnTo>
                  <a:pt x="201686" y="409891"/>
                </a:lnTo>
                <a:lnTo>
                  <a:pt x="186907" y="412499"/>
                </a:lnTo>
                <a:lnTo>
                  <a:pt x="177779" y="407717"/>
                </a:lnTo>
                <a:lnTo>
                  <a:pt x="164304" y="415107"/>
                </a:lnTo>
                <a:lnTo>
                  <a:pt x="146048" y="411195"/>
                </a:lnTo>
                <a:lnTo>
                  <a:pt x="130835" y="382072"/>
                </a:lnTo>
                <a:lnTo>
                  <a:pt x="119533" y="375117"/>
                </a:lnTo>
                <a:lnTo>
                  <a:pt x="111709" y="361643"/>
                </a:lnTo>
                <a:lnTo>
                  <a:pt x="95192" y="348603"/>
                </a:lnTo>
                <a:lnTo>
                  <a:pt x="88672" y="351211"/>
                </a:lnTo>
                <a:lnTo>
                  <a:pt x="78240" y="344691"/>
                </a:lnTo>
                <a:lnTo>
                  <a:pt x="66069" y="335563"/>
                </a:lnTo>
                <a:lnTo>
                  <a:pt x="59115" y="339910"/>
                </a:lnTo>
                <a:lnTo>
                  <a:pt x="38251" y="335997"/>
                </a:lnTo>
                <a:lnTo>
                  <a:pt x="32165" y="323827"/>
                </a:lnTo>
                <a:lnTo>
                  <a:pt x="27384" y="324262"/>
                </a:lnTo>
                <a:lnTo>
                  <a:pt x="3043" y="308613"/>
                </a:lnTo>
                <a:lnTo>
                  <a:pt x="0" y="299920"/>
                </a:lnTo>
                <a:lnTo>
                  <a:pt x="9128" y="297747"/>
                </a:lnTo>
                <a:lnTo>
                  <a:pt x="8259" y="283837"/>
                </a:lnTo>
                <a:lnTo>
                  <a:pt x="14344" y="273405"/>
                </a:lnTo>
                <a:lnTo>
                  <a:pt x="26515" y="271667"/>
                </a:lnTo>
                <a:lnTo>
                  <a:pt x="37382" y="254280"/>
                </a:lnTo>
                <a:lnTo>
                  <a:pt x="46944" y="239501"/>
                </a:lnTo>
                <a:lnTo>
                  <a:pt x="38251" y="232981"/>
                </a:lnTo>
                <a:lnTo>
                  <a:pt x="43467" y="216899"/>
                </a:lnTo>
                <a:lnTo>
                  <a:pt x="38685" y="191253"/>
                </a:lnTo>
                <a:lnTo>
                  <a:pt x="44336" y="183864"/>
                </a:lnTo>
                <a:lnTo>
                  <a:pt x="41293" y="160392"/>
                </a:lnTo>
                <a:lnTo>
                  <a:pt x="31731" y="145179"/>
                </a:lnTo>
                <a:lnTo>
                  <a:pt x="35643" y="131704"/>
                </a:lnTo>
                <a:lnTo>
                  <a:pt x="43467" y="133877"/>
                </a:lnTo>
                <a:lnTo>
                  <a:pt x="48248" y="125619"/>
                </a:lnTo>
                <a:lnTo>
                  <a:pt x="43467" y="109101"/>
                </a:lnTo>
                <a:lnTo>
                  <a:pt x="46509" y="105189"/>
                </a:lnTo>
                <a:lnTo>
                  <a:pt x="59115" y="106059"/>
                </a:lnTo>
                <a:lnTo>
                  <a:pt x="78675" y="86499"/>
                </a:lnTo>
                <a:lnTo>
                  <a:pt x="89107" y="83456"/>
                </a:lnTo>
                <a:lnTo>
                  <a:pt x="89542" y="74328"/>
                </a:lnTo>
                <a:lnTo>
                  <a:pt x="95627" y="50421"/>
                </a:lnTo>
                <a:lnTo>
                  <a:pt x="110405" y="37816"/>
                </a:lnTo>
                <a:lnTo>
                  <a:pt x="125619" y="36947"/>
                </a:lnTo>
                <a:lnTo>
                  <a:pt x="128227" y="31296"/>
                </a:lnTo>
                <a:lnTo>
                  <a:pt x="147352" y="33469"/>
                </a:lnTo>
                <a:lnTo>
                  <a:pt x="167347" y="19560"/>
                </a:lnTo>
                <a:lnTo>
                  <a:pt x="177344" y="13475"/>
                </a:lnTo>
                <a:lnTo>
                  <a:pt x="189949" y="0"/>
                </a:lnTo>
                <a:lnTo>
                  <a:pt x="198643" y="1739"/>
                </a:lnTo>
                <a:lnTo>
                  <a:pt x="204293" y="9128"/>
                </a:lnTo>
                <a:lnTo>
                  <a:pt x="199078" y="18256"/>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69" name="Freeform: Shape 68">
            <a:extLst>
              <a:ext uri="{FF2B5EF4-FFF2-40B4-BE49-F238E27FC236}">
                <a16:creationId xmlns:a16="http://schemas.microsoft.com/office/drawing/2014/main" id="{8BAD3EB3-B6C7-4463-B47A-3041C1ECD11C}"/>
              </a:ext>
            </a:extLst>
          </p:cNvPr>
          <p:cNvSpPr/>
          <p:nvPr/>
        </p:nvSpPr>
        <p:spPr>
          <a:xfrm>
            <a:off x="2701784" y="3764692"/>
            <a:ext cx="68228" cy="93906"/>
          </a:xfrm>
          <a:custGeom>
            <a:avLst/>
            <a:gdLst>
              <a:gd name="connsiteX0" fmla="*/ 56072 w 80847"/>
              <a:gd name="connsiteY0" fmla="*/ 7824 h 83456"/>
              <a:gd name="connsiteX1" fmla="*/ 61288 w 80847"/>
              <a:gd name="connsiteY1" fmla="*/ 23037 h 83456"/>
              <a:gd name="connsiteX2" fmla="*/ 69981 w 80847"/>
              <a:gd name="connsiteY2" fmla="*/ 34339 h 83456"/>
              <a:gd name="connsiteX3" fmla="*/ 80848 w 80847"/>
              <a:gd name="connsiteY3" fmla="*/ 46075 h 83456"/>
              <a:gd name="connsiteX4" fmla="*/ 71285 w 80847"/>
              <a:gd name="connsiteY4" fmla="*/ 48683 h 83456"/>
              <a:gd name="connsiteX5" fmla="*/ 70851 w 80847"/>
              <a:gd name="connsiteY5" fmla="*/ 59984 h 83456"/>
              <a:gd name="connsiteX6" fmla="*/ 75632 w 80847"/>
              <a:gd name="connsiteY6" fmla="*/ 63896 h 83456"/>
              <a:gd name="connsiteX7" fmla="*/ 71720 w 80847"/>
              <a:gd name="connsiteY7" fmla="*/ 67373 h 83456"/>
              <a:gd name="connsiteX8" fmla="*/ 72589 w 80847"/>
              <a:gd name="connsiteY8" fmla="*/ 72155 h 83456"/>
              <a:gd name="connsiteX9" fmla="*/ 69981 w 80847"/>
              <a:gd name="connsiteY9" fmla="*/ 77805 h 83456"/>
              <a:gd name="connsiteX10" fmla="*/ 68677 w 80847"/>
              <a:gd name="connsiteY10" fmla="*/ 83456 h 83456"/>
              <a:gd name="connsiteX11" fmla="*/ 55637 w 80847"/>
              <a:gd name="connsiteY11" fmla="*/ 77371 h 83456"/>
              <a:gd name="connsiteX12" fmla="*/ 50856 w 80847"/>
              <a:gd name="connsiteY12" fmla="*/ 71285 h 83456"/>
              <a:gd name="connsiteX13" fmla="*/ 53899 w 80847"/>
              <a:gd name="connsiteY13" fmla="*/ 66504 h 83456"/>
              <a:gd name="connsiteX14" fmla="*/ 53464 w 80847"/>
              <a:gd name="connsiteY14" fmla="*/ 60419 h 83456"/>
              <a:gd name="connsiteX15" fmla="*/ 46944 w 80847"/>
              <a:gd name="connsiteY15" fmla="*/ 53899 h 83456"/>
              <a:gd name="connsiteX16" fmla="*/ 37381 w 80847"/>
              <a:gd name="connsiteY16" fmla="*/ 48248 h 83456"/>
              <a:gd name="connsiteX17" fmla="*/ 29557 w 80847"/>
              <a:gd name="connsiteY17" fmla="*/ 44771 h 83456"/>
              <a:gd name="connsiteX18" fmla="*/ 28253 w 80847"/>
              <a:gd name="connsiteY18" fmla="*/ 36512 h 83456"/>
              <a:gd name="connsiteX19" fmla="*/ 22168 w 80847"/>
              <a:gd name="connsiteY19" fmla="*/ 31731 h 83456"/>
              <a:gd name="connsiteX20" fmla="*/ 23037 w 80847"/>
              <a:gd name="connsiteY20" fmla="*/ 39555 h 83456"/>
              <a:gd name="connsiteX21" fmla="*/ 17821 w 80847"/>
              <a:gd name="connsiteY21" fmla="*/ 46509 h 83456"/>
              <a:gd name="connsiteX22" fmla="*/ 12605 w 80847"/>
              <a:gd name="connsiteY22" fmla="*/ 38685 h 83456"/>
              <a:gd name="connsiteX23" fmla="*/ 5216 w 80847"/>
              <a:gd name="connsiteY23" fmla="*/ 35643 h 83456"/>
              <a:gd name="connsiteX24" fmla="*/ 2173 w 80847"/>
              <a:gd name="connsiteY24" fmla="*/ 30427 h 83456"/>
              <a:gd name="connsiteX25" fmla="*/ 2608 w 80847"/>
              <a:gd name="connsiteY25" fmla="*/ 21733 h 83456"/>
              <a:gd name="connsiteX26" fmla="*/ 6520 w 80847"/>
              <a:gd name="connsiteY26" fmla="*/ 13040 h 83456"/>
              <a:gd name="connsiteX27" fmla="*/ 0 w 80847"/>
              <a:gd name="connsiteY27" fmla="*/ 9128 h 83456"/>
              <a:gd name="connsiteX28" fmla="*/ 6085 w 80847"/>
              <a:gd name="connsiteY28" fmla="*/ 3477 h 83456"/>
              <a:gd name="connsiteX29" fmla="*/ 9997 w 80847"/>
              <a:gd name="connsiteY29" fmla="*/ 0 h 83456"/>
              <a:gd name="connsiteX30" fmla="*/ 25645 w 80847"/>
              <a:gd name="connsiteY30" fmla="*/ 7389 h 83456"/>
              <a:gd name="connsiteX31" fmla="*/ 31296 w 80847"/>
              <a:gd name="connsiteY31" fmla="*/ 3912 h 83456"/>
              <a:gd name="connsiteX32" fmla="*/ 39120 w 80847"/>
              <a:gd name="connsiteY32" fmla="*/ 6085 h 83456"/>
              <a:gd name="connsiteX33" fmla="*/ 42597 w 80847"/>
              <a:gd name="connsiteY33" fmla="*/ 11736 h 83456"/>
              <a:gd name="connsiteX34" fmla="*/ 49987 w 80847"/>
              <a:gd name="connsiteY34" fmla="*/ 13909 h 83456"/>
              <a:gd name="connsiteX35" fmla="*/ 56072 w 80847"/>
              <a:gd name="connsiteY35" fmla="*/ 7824 h 8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0847" h="83456">
                <a:moveTo>
                  <a:pt x="56072" y="7824"/>
                </a:moveTo>
                <a:lnTo>
                  <a:pt x="61288" y="23037"/>
                </a:lnTo>
                <a:lnTo>
                  <a:pt x="69981" y="34339"/>
                </a:lnTo>
                <a:lnTo>
                  <a:pt x="80848" y="46075"/>
                </a:lnTo>
                <a:lnTo>
                  <a:pt x="71285" y="48683"/>
                </a:lnTo>
                <a:lnTo>
                  <a:pt x="70851" y="59984"/>
                </a:lnTo>
                <a:lnTo>
                  <a:pt x="75632" y="63896"/>
                </a:lnTo>
                <a:lnTo>
                  <a:pt x="71720" y="67373"/>
                </a:lnTo>
                <a:lnTo>
                  <a:pt x="72589" y="72155"/>
                </a:lnTo>
                <a:lnTo>
                  <a:pt x="69981" y="77805"/>
                </a:lnTo>
                <a:lnTo>
                  <a:pt x="68677" y="83456"/>
                </a:lnTo>
                <a:lnTo>
                  <a:pt x="55637" y="77371"/>
                </a:lnTo>
                <a:lnTo>
                  <a:pt x="50856" y="71285"/>
                </a:lnTo>
                <a:lnTo>
                  <a:pt x="53899" y="66504"/>
                </a:lnTo>
                <a:lnTo>
                  <a:pt x="53464" y="60419"/>
                </a:lnTo>
                <a:lnTo>
                  <a:pt x="46944" y="53899"/>
                </a:lnTo>
                <a:lnTo>
                  <a:pt x="37381" y="48248"/>
                </a:lnTo>
                <a:lnTo>
                  <a:pt x="29557" y="44771"/>
                </a:lnTo>
                <a:lnTo>
                  <a:pt x="28253" y="36512"/>
                </a:lnTo>
                <a:lnTo>
                  <a:pt x="22168" y="31731"/>
                </a:lnTo>
                <a:lnTo>
                  <a:pt x="23037" y="39555"/>
                </a:lnTo>
                <a:lnTo>
                  <a:pt x="17821" y="46509"/>
                </a:lnTo>
                <a:lnTo>
                  <a:pt x="12605" y="38685"/>
                </a:lnTo>
                <a:lnTo>
                  <a:pt x="5216" y="35643"/>
                </a:lnTo>
                <a:lnTo>
                  <a:pt x="2173" y="30427"/>
                </a:lnTo>
                <a:lnTo>
                  <a:pt x="2608" y="21733"/>
                </a:lnTo>
                <a:lnTo>
                  <a:pt x="6520" y="13040"/>
                </a:lnTo>
                <a:lnTo>
                  <a:pt x="0" y="9128"/>
                </a:lnTo>
                <a:lnTo>
                  <a:pt x="6085" y="3477"/>
                </a:lnTo>
                <a:lnTo>
                  <a:pt x="9997" y="0"/>
                </a:lnTo>
                <a:lnTo>
                  <a:pt x="25645" y="7389"/>
                </a:lnTo>
                <a:lnTo>
                  <a:pt x="31296" y="3912"/>
                </a:lnTo>
                <a:lnTo>
                  <a:pt x="39120" y="6085"/>
                </a:lnTo>
                <a:lnTo>
                  <a:pt x="42597" y="11736"/>
                </a:lnTo>
                <a:lnTo>
                  <a:pt x="49987" y="13909"/>
                </a:lnTo>
                <a:lnTo>
                  <a:pt x="56072" y="782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70" name="Freeform: Shape 69">
            <a:extLst>
              <a:ext uri="{FF2B5EF4-FFF2-40B4-BE49-F238E27FC236}">
                <a16:creationId xmlns:a16="http://schemas.microsoft.com/office/drawing/2014/main" id="{6346A280-20A4-4C6D-BD84-A91B98EC7DF4}"/>
              </a:ext>
            </a:extLst>
          </p:cNvPr>
          <p:cNvSpPr/>
          <p:nvPr/>
        </p:nvSpPr>
        <p:spPr>
          <a:xfrm>
            <a:off x="2749471" y="3388578"/>
            <a:ext cx="215324" cy="104666"/>
          </a:xfrm>
          <a:custGeom>
            <a:avLst/>
            <a:gdLst>
              <a:gd name="connsiteX0" fmla="*/ 130835 w 255149"/>
              <a:gd name="connsiteY0" fmla="*/ 12171 h 93018"/>
              <a:gd name="connsiteX1" fmla="*/ 139093 w 255149"/>
              <a:gd name="connsiteY1" fmla="*/ 22168 h 93018"/>
              <a:gd name="connsiteX2" fmla="*/ 161696 w 255149"/>
              <a:gd name="connsiteY2" fmla="*/ 19125 h 93018"/>
              <a:gd name="connsiteX3" fmla="*/ 169520 w 255149"/>
              <a:gd name="connsiteY3" fmla="*/ 25645 h 93018"/>
              <a:gd name="connsiteX4" fmla="*/ 187776 w 255149"/>
              <a:gd name="connsiteY4" fmla="*/ 43032 h 93018"/>
              <a:gd name="connsiteX5" fmla="*/ 201685 w 255149"/>
              <a:gd name="connsiteY5" fmla="*/ 55637 h 93018"/>
              <a:gd name="connsiteX6" fmla="*/ 209509 w 255149"/>
              <a:gd name="connsiteY6" fmla="*/ 55203 h 93018"/>
              <a:gd name="connsiteX7" fmla="*/ 223419 w 255149"/>
              <a:gd name="connsiteY7" fmla="*/ 60853 h 93018"/>
              <a:gd name="connsiteX8" fmla="*/ 220811 w 255149"/>
              <a:gd name="connsiteY8" fmla="*/ 68677 h 93018"/>
              <a:gd name="connsiteX9" fmla="*/ 238197 w 255149"/>
              <a:gd name="connsiteY9" fmla="*/ 69981 h 93018"/>
              <a:gd name="connsiteX10" fmla="*/ 255149 w 255149"/>
              <a:gd name="connsiteY10" fmla="*/ 81283 h 93018"/>
              <a:gd name="connsiteX11" fmla="*/ 251672 w 255149"/>
              <a:gd name="connsiteY11" fmla="*/ 87803 h 93018"/>
              <a:gd name="connsiteX12" fmla="*/ 235155 w 255149"/>
              <a:gd name="connsiteY12" fmla="*/ 91280 h 93018"/>
              <a:gd name="connsiteX13" fmla="*/ 218637 w 255149"/>
              <a:gd name="connsiteY13" fmla="*/ 92584 h 93018"/>
              <a:gd name="connsiteX14" fmla="*/ 202555 w 255149"/>
              <a:gd name="connsiteY14" fmla="*/ 90411 h 93018"/>
              <a:gd name="connsiteX15" fmla="*/ 167347 w 255149"/>
              <a:gd name="connsiteY15" fmla="*/ 93019 h 93018"/>
              <a:gd name="connsiteX16" fmla="*/ 185603 w 255149"/>
              <a:gd name="connsiteY16" fmla="*/ 77805 h 93018"/>
              <a:gd name="connsiteX17" fmla="*/ 176475 w 255149"/>
              <a:gd name="connsiteY17" fmla="*/ 70416 h 93018"/>
              <a:gd name="connsiteX18" fmla="*/ 160827 w 255149"/>
              <a:gd name="connsiteY18" fmla="*/ 68677 h 93018"/>
              <a:gd name="connsiteX19" fmla="*/ 153437 w 255149"/>
              <a:gd name="connsiteY19" fmla="*/ 60419 h 93018"/>
              <a:gd name="connsiteX20" fmla="*/ 149960 w 255149"/>
              <a:gd name="connsiteY20" fmla="*/ 44771 h 93018"/>
              <a:gd name="connsiteX21" fmla="*/ 136051 w 255149"/>
              <a:gd name="connsiteY21" fmla="*/ 45640 h 93018"/>
              <a:gd name="connsiteX22" fmla="*/ 114317 w 255149"/>
              <a:gd name="connsiteY22" fmla="*/ 38251 h 93018"/>
              <a:gd name="connsiteX23" fmla="*/ 107797 w 255149"/>
              <a:gd name="connsiteY23" fmla="*/ 32165 h 93018"/>
              <a:gd name="connsiteX24" fmla="*/ 76936 w 255149"/>
              <a:gd name="connsiteY24" fmla="*/ 27819 h 93018"/>
              <a:gd name="connsiteX25" fmla="*/ 69112 w 255149"/>
              <a:gd name="connsiteY25" fmla="*/ 22603 h 93018"/>
              <a:gd name="connsiteX26" fmla="*/ 79109 w 255149"/>
              <a:gd name="connsiteY26" fmla="*/ 15648 h 93018"/>
              <a:gd name="connsiteX27" fmla="*/ 55637 w 255149"/>
              <a:gd name="connsiteY27" fmla="*/ 14344 h 93018"/>
              <a:gd name="connsiteX28" fmla="*/ 36512 w 255149"/>
              <a:gd name="connsiteY28" fmla="*/ 28688 h 93018"/>
              <a:gd name="connsiteX29" fmla="*/ 26515 w 255149"/>
              <a:gd name="connsiteY29" fmla="*/ 29123 h 93018"/>
              <a:gd name="connsiteX30" fmla="*/ 22168 w 255149"/>
              <a:gd name="connsiteY30" fmla="*/ 36077 h 93018"/>
              <a:gd name="connsiteX31" fmla="*/ 9997 w 255149"/>
              <a:gd name="connsiteY31" fmla="*/ 39120 h 93018"/>
              <a:gd name="connsiteX32" fmla="*/ 0 w 255149"/>
              <a:gd name="connsiteY32" fmla="*/ 36077 h 93018"/>
              <a:gd name="connsiteX33" fmla="*/ 13909 w 255149"/>
              <a:gd name="connsiteY33" fmla="*/ 27819 h 93018"/>
              <a:gd name="connsiteX34" fmla="*/ 20429 w 255149"/>
              <a:gd name="connsiteY34" fmla="*/ 17387 h 93018"/>
              <a:gd name="connsiteX35" fmla="*/ 32165 w 255149"/>
              <a:gd name="connsiteY35" fmla="*/ 11301 h 93018"/>
              <a:gd name="connsiteX36" fmla="*/ 45205 w 255149"/>
              <a:gd name="connsiteY36" fmla="*/ 6085 h 93018"/>
              <a:gd name="connsiteX37" fmla="*/ 63896 w 255149"/>
              <a:gd name="connsiteY37" fmla="*/ 3477 h 93018"/>
              <a:gd name="connsiteX38" fmla="*/ 69981 w 255149"/>
              <a:gd name="connsiteY38" fmla="*/ 0 h 93018"/>
              <a:gd name="connsiteX39" fmla="*/ 90411 w 255149"/>
              <a:gd name="connsiteY39" fmla="*/ 2173 h 93018"/>
              <a:gd name="connsiteX40" fmla="*/ 109536 w 255149"/>
              <a:gd name="connsiteY40" fmla="*/ 2608 h 93018"/>
              <a:gd name="connsiteX41" fmla="*/ 130835 w 255149"/>
              <a:gd name="connsiteY41" fmla="*/ 12171 h 9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55149" h="93018">
                <a:moveTo>
                  <a:pt x="130835" y="12171"/>
                </a:moveTo>
                <a:lnTo>
                  <a:pt x="139093" y="22168"/>
                </a:lnTo>
                <a:lnTo>
                  <a:pt x="161696" y="19125"/>
                </a:lnTo>
                <a:lnTo>
                  <a:pt x="169520" y="25645"/>
                </a:lnTo>
                <a:lnTo>
                  <a:pt x="187776" y="43032"/>
                </a:lnTo>
                <a:lnTo>
                  <a:pt x="201685" y="55637"/>
                </a:lnTo>
                <a:lnTo>
                  <a:pt x="209509" y="55203"/>
                </a:lnTo>
                <a:lnTo>
                  <a:pt x="223419" y="60853"/>
                </a:lnTo>
                <a:lnTo>
                  <a:pt x="220811" y="68677"/>
                </a:lnTo>
                <a:lnTo>
                  <a:pt x="238197" y="69981"/>
                </a:lnTo>
                <a:lnTo>
                  <a:pt x="255149" y="81283"/>
                </a:lnTo>
                <a:lnTo>
                  <a:pt x="251672" y="87803"/>
                </a:lnTo>
                <a:lnTo>
                  <a:pt x="235155" y="91280"/>
                </a:lnTo>
                <a:lnTo>
                  <a:pt x="218637" y="92584"/>
                </a:lnTo>
                <a:lnTo>
                  <a:pt x="202555" y="90411"/>
                </a:lnTo>
                <a:lnTo>
                  <a:pt x="167347" y="93019"/>
                </a:lnTo>
                <a:lnTo>
                  <a:pt x="185603" y="77805"/>
                </a:lnTo>
                <a:lnTo>
                  <a:pt x="176475" y="70416"/>
                </a:lnTo>
                <a:lnTo>
                  <a:pt x="160827" y="68677"/>
                </a:lnTo>
                <a:lnTo>
                  <a:pt x="153437" y="60419"/>
                </a:lnTo>
                <a:lnTo>
                  <a:pt x="149960" y="44771"/>
                </a:lnTo>
                <a:lnTo>
                  <a:pt x="136051" y="45640"/>
                </a:lnTo>
                <a:lnTo>
                  <a:pt x="114317" y="38251"/>
                </a:lnTo>
                <a:lnTo>
                  <a:pt x="107797" y="32165"/>
                </a:lnTo>
                <a:lnTo>
                  <a:pt x="76936" y="27819"/>
                </a:lnTo>
                <a:lnTo>
                  <a:pt x="69112" y="22603"/>
                </a:lnTo>
                <a:lnTo>
                  <a:pt x="79109" y="15648"/>
                </a:lnTo>
                <a:lnTo>
                  <a:pt x="55637" y="14344"/>
                </a:lnTo>
                <a:lnTo>
                  <a:pt x="36512" y="28688"/>
                </a:lnTo>
                <a:lnTo>
                  <a:pt x="26515" y="29123"/>
                </a:lnTo>
                <a:lnTo>
                  <a:pt x="22168" y="36077"/>
                </a:lnTo>
                <a:lnTo>
                  <a:pt x="9997" y="39120"/>
                </a:lnTo>
                <a:lnTo>
                  <a:pt x="0" y="36077"/>
                </a:lnTo>
                <a:lnTo>
                  <a:pt x="13909" y="27819"/>
                </a:lnTo>
                <a:lnTo>
                  <a:pt x="20429" y="17387"/>
                </a:lnTo>
                <a:lnTo>
                  <a:pt x="32165" y="11301"/>
                </a:lnTo>
                <a:lnTo>
                  <a:pt x="45205" y="6085"/>
                </a:lnTo>
                <a:lnTo>
                  <a:pt x="63896" y="3477"/>
                </a:lnTo>
                <a:lnTo>
                  <a:pt x="69981" y="0"/>
                </a:lnTo>
                <a:lnTo>
                  <a:pt x="90411" y="2173"/>
                </a:lnTo>
                <a:lnTo>
                  <a:pt x="109536" y="2608"/>
                </a:lnTo>
                <a:lnTo>
                  <a:pt x="130835" y="1217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71" name="Freeform: Shape 70">
            <a:extLst>
              <a:ext uri="{FF2B5EF4-FFF2-40B4-BE49-F238E27FC236}">
                <a16:creationId xmlns:a16="http://schemas.microsoft.com/office/drawing/2014/main" id="{46436BDF-F3C5-459A-87D6-9C9F9405ED74}"/>
              </a:ext>
            </a:extLst>
          </p:cNvPr>
          <p:cNvSpPr/>
          <p:nvPr/>
        </p:nvSpPr>
        <p:spPr>
          <a:xfrm>
            <a:off x="4700225" y="2518967"/>
            <a:ext cx="121051" cy="78255"/>
          </a:xfrm>
          <a:custGeom>
            <a:avLst/>
            <a:gdLst>
              <a:gd name="connsiteX0" fmla="*/ 57376 w 143440"/>
              <a:gd name="connsiteY0" fmla="*/ 435 h 69546"/>
              <a:gd name="connsiteX1" fmla="*/ 68242 w 143440"/>
              <a:gd name="connsiteY1" fmla="*/ 9128 h 69546"/>
              <a:gd name="connsiteX2" fmla="*/ 84325 w 143440"/>
              <a:gd name="connsiteY2" fmla="*/ 11301 h 69546"/>
              <a:gd name="connsiteX3" fmla="*/ 83456 w 143440"/>
              <a:gd name="connsiteY3" fmla="*/ 18691 h 69546"/>
              <a:gd name="connsiteX4" fmla="*/ 95627 w 143440"/>
              <a:gd name="connsiteY4" fmla="*/ 24341 h 69546"/>
              <a:gd name="connsiteX5" fmla="*/ 98235 w 143440"/>
              <a:gd name="connsiteY5" fmla="*/ 17387 h 69546"/>
              <a:gd name="connsiteX6" fmla="*/ 113013 w 143440"/>
              <a:gd name="connsiteY6" fmla="*/ 20429 h 69546"/>
              <a:gd name="connsiteX7" fmla="*/ 116056 w 143440"/>
              <a:gd name="connsiteY7" fmla="*/ 29123 h 69546"/>
              <a:gd name="connsiteX8" fmla="*/ 132139 w 143440"/>
              <a:gd name="connsiteY8" fmla="*/ 30427 h 69546"/>
              <a:gd name="connsiteX9" fmla="*/ 143440 w 143440"/>
              <a:gd name="connsiteY9" fmla="*/ 43901 h 69546"/>
              <a:gd name="connsiteX10" fmla="*/ 136920 w 143440"/>
              <a:gd name="connsiteY10" fmla="*/ 43901 h 69546"/>
              <a:gd name="connsiteX11" fmla="*/ 133878 w 143440"/>
              <a:gd name="connsiteY11" fmla="*/ 48683 h 69546"/>
              <a:gd name="connsiteX12" fmla="*/ 129096 w 143440"/>
              <a:gd name="connsiteY12" fmla="*/ 49987 h 69546"/>
              <a:gd name="connsiteX13" fmla="*/ 128227 w 143440"/>
              <a:gd name="connsiteY13" fmla="*/ 56072 h 69546"/>
              <a:gd name="connsiteX14" fmla="*/ 124315 w 143440"/>
              <a:gd name="connsiteY14" fmla="*/ 57376 h 69546"/>
              <a:gd name="connsiteX15" fmla="*/ 123880 w 143440"/>
              <a:gd name="connsiteY15" fmla="*/ 59984 h 69546"/>
              <a:gd name="connsiteX16" fmla="*/ 116925 w 143440"/>
              <a:gd name="connsiteY16" fmla="*/ 62592 h 69546"/>
              <a:gd name="connsiteX17" fmla="*/ 107362 w 143440"/>
              <a:gd name="connsiteY17" fmla="*/ 62157 h 69546"/>
              <a:gd name="connsiteX18" fmla="*/ 104755 w 143440"/>
              <a:gd name="connsiteY18" fmla="*/ 68243 h 69546"/>
              <a:gd name="connsiteX19" fmla="*/ 94322 w 143440"/>
              <a:gd name="connsiteY19" fmla="*/ 63027 h 69546"/>
              <a:gd name="connsiteX20" fmla="*/ 84325 w 143440"/>
              <a:gd name="connsiteY20" fmla="*/ 64331 h 69546"/>
              <a:gd name="connsiteX21" fmla="*/ 66939 w 143440"/>
              <a:gd name="connsiteY21" fmla="*/ 56072 h 69546"/>
              <a:gd name="connsiteX22" fmla="*/ 59549 w 143440"/>
              <a:gd name="connsiteY22" fmla="*/ 58245 h 69546"/>
              <a:gd name="connsiteX23" fmla="*/ 48248 w 143440"/>
              <a:gd name="connsiteY23" fmla="*/ 69547 h 69546"/>
              <a:gd name="connsiteX24" fmla="*/ 31731 w 143440"/>
              <a:gd name="connsiteY24" fmla="*/ 60419 h 69546"/>
              <a:gd name="connsiteX25" fmla="*/ 18691 w 143440"/>
              <a:gd name="connsiteY25" fmla="*/ 49117 h 69546"/>
              <a:gd name="connsiteX26" fmla="*/ 7389 w 143440"/>
              <a:gd name="connsiteY26" fmla="*/ 42597 h 69546"/>
              <a:gd name="connsiteX27" fmla="*/ 4347 w 143440"/>
              <a:gd name="connsiteY27" fmla="*/ 30861 h 69546"/>
              <a:gd name="connsiteX28" fmla="*/ 0 w 143440"/>
              <a:gd name="connsiteY28" fmla="*/ 23037 h 69546"/>
              <a:gd name="connsiteX29" fmla="*/ 14779 w 143440"/>
              <a:gd name="connsiteY29" fmla="*/ 17387 h 69546"/>
              <a:gd name="connsiteX30" fmla="*/ 22168 w 143440"/>
              <a:gd name="connsiteY30" fmla="*/ 10432 h 69546"/>
              <a:gd name="connsiteX31" fmla="*/ 37381 w 143440"/>
              <a:gd name="connsiteY31" fmla="*/ 5216 h 69546"/>
              <a:gd name="connsiteX32" fmla="*/ 42162 w 143440"/>
              <a:gd name="connsiteY32" fmla="*/ 0 h 69546"/>
              <a:gd name="connsiteX33" fmla="*/ 47813 w 143440"/>
              <a:gd name="connsiteY33" fmla="*/ 3043 h 69546"/>
              <a:gd name="connsiteX34" fmla="*/ 57376 w 143440"/>
              <a:gd name="connsiteY34" fmla="*/ 435 h 6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3440" h="69546">
                <a:moveTo>
                  <a:pt x="57376" y="435"/>
                </a:moveTo>
                <a:lnTo>
                  <a:pt x="68242" y="9128"/>
                </a:lnTo>
                <a:lnTo>
                  <a:pt x="84325" y="11301"/>
                </a:lnTo>
                <a:lnTo>
                  <a:pt x="83456" y="18691"/>
                </a:lnTo>
                <a:lnTo>
                  <a:pt x="95627" y="24341"/>
                </a:lnTo>
                <a:lnTo>
                  <a:pt x="98235" y="17387"/>
                </a:lnTo>
                <a:lnTo>
                  <a:pt x="113013" y="20429"/>
                </a:lnTo>
                <a:lnTo>
                  <a:pt x="116056" y="29123"/>
                </a:lnTo>
                <a:lnTo>
                  <a:pt x="132139" y="30427"/>
                </a:lnTo>
                <a:lnTo>
                  <a:pt x="143440" y="43901"/>
                </a:lnTo>
                <a:lnTo>
                  <a:pt x="136920" y="43901"/>
                </a:lnTo>
                <a:lnTo>
                  <a:pt x="133878" y="48683"/>
                </a:lnTo>
                <a:lnTo>
                  <a:pt x="129096" y="49987"/>
                </a:lnTo>
                <a:lnTo>
                  <a:pt x="128227" y="56072"/>
                </a:lnTo>
                <a:lnTo>
                  <a:pt x="124315" y="57376"/>
                </a:lnTo>
                <a:lnTo>
                  <a:pt x="123880" y="59984"/>
                </a:lnTo>
                <a:lnTo>
                  <a:pt x="116925" y="62592"/>
                </a:lnTo>
                <a:lnTo>
                  <a:pt x="107362" y="62157"/>
                </a:lnTo>
                <a:lnTo>
                  <a:pt x="104755" y="68243"/>
                </a:lnTo>
                <a:lnTo>
                  <a:pt x="94322" y="63027"/>
                </a:lnTo>
                <a:lnTo>
                  <a:pt x="84325" y="64331"/>
                </a:lnTo>
                <a:lnTo>
                  <a:pt x="66939" y="56072"/>
                </a:lnTo>
                <a:lnTo>
                  <a:pt x="59549" y="58245"/>
                </a:lnTo>
                <a:lnTo>
                  <a:pt x="48248" y="69547"/>
                </a:lnTo>
                <a:lnTo>
                  <a:pt x="31731" y="60419"/>
                </a:lnTo>
                <a:lnTo>
                  <a:pt x="18691" y="49117"/>
                </a:lnTo>
                <a:lnTo>
                  <a:pt x="7389" y="42597"/>
                </a:lnTo>
                <a:lnTo>
                  <a:pt x="4347" y="30861"/>
                </a:lnTo>
                <a:lnTo>
                  <a:pt x="0" y="23037"/>
                </a:lnTo>
                <a:lnTo>
                  <a:pt x="14779" y="17387"/>
                </a:lnTo>
                <a:lnTo>
                  <a:pt x="22168" y="10432"/>
                </a:lnTo>
                <a:lnTo>
                  <a:pt x="37381" y="5216"/>
                </a:lnTo>
                <a:lnTo>
                  <a:pt x="42162" y="0"/>
                </a:lnTo>
                <a:lnTo>
                  <a:pt x="47813" y="3043"/>
                </a:lnTo>
                <a:lnTo>
                  <a:pt x="57376" y="435"/>
                </a:lnTo>
                <a:close/>
              </a:path>
            </a:pathLst>
          </a:custGeom>
          <a:solidFill>
            <a:schemeClr val="accent4"/>
          </a:solidFill>
          <a:ln w="869" cap="rnd">
            <a:noFill/>
            <a:prstDash val="solid"/>
            <a:round/>
          </a:ln>
        </p:spPr>
        <p:txBody>
          <a:bodyPr rtlCol="0" anchor="ctr"/>
          <a:lstStyle/>
          <a:p>
            <a:endParaRPr lang="en-PH" sz="1200" dirty="0"/>
          </a:p>
        </p:txBody>
      </p:sp>
      <p:sp>
        <p:nvSpPr>
          <p:cNvPr id="72" name="Freeform: Shape 71">
            <a:extLst>
              <a:ext uri="{FF2B5EF4-FFF2-40B4-BE49-F238E27FC236}">
                <a16:creationId xmlns:a16="http://schemas.microsoft.com/office/drawing/2014/main" id="{2E444884-9E57-4284-A820-F5B03FE37687}"/>
              </a:ext>
            </a:extLst>
          </p:cNvPr>
          <p:cNvSpPr/>
          <p:nvPr/>
        </p:nvSpPr>
        <p:spPr>
          <a:xfrm>
            <a:off x="4586144" y="2403542"/>
            <a:ext cx="162502" cy="231831"/>
          </a:xfrm>
          <a:custGeom>
            <a:avLst/>
            <a:gdLst>
              <a:gd name="connsiteX0" fmla="*/ 167347 w 192557"/>
              <a:gd name="connsiteY0" fmla="*/ 32165 h 206032"/>
              <a:gd name="connsiteX1" fmla="*/ 173432 w 192557"/>
              <a:gd name="connsiteY1" fmla="*/ 45640 h 206032"/>
              <a:gd name="connsiteX2" fmla="*/ 168216 w 192557"/>
              <a:gd name="connsiteY2" fmla="*/ 53029 h 206032"/>
              <a:gd name="connsiteX3" fmla="*/ 176475 w 192557"/>
              <a:gd name="connsiteY3" fmla="*/ 62157 h 206032"/>
              <a:gd name="connsiteX4" fmla="*/ 182995 w 192557"/>
              <a:gd name="connsiteY4" fmla="*/ 76501 h 206032"/>
              <a:gd name="connsiteX5" fmla="*/ 182126 w 192557"/>
              <a:gd name="connsiteY5" fmla="*/ 86064 h 206032"/>
              <a:gd name="connsiteX6" fmla="*/ 192557 w 192557"/>
              <a:gd name="connsiteY6" fmla="*/ 103016 h 206032"/>
              <a:gd name="connsiteX7" fmla="*/ 182995 w 192557"/>
              <a:gd name="connsiteY7" fmla="*/ 105624 h 206032"/>
              <a:gd name="connsiteX8" fmla="*/ 177344 w 192557"/>
              <a:gd name="connsiteY8" fmla="*/ 102581 h 206032"/>
              <a:gd name="connsiteX9" fmla="*/ 172563 w 192557"/>
              <a:gd name="connsiteY9" fmla="*/ 107797 h 206032"/>
              <a:gd name="connsiteX10" fmla="*/ 157349 w 192557"/>
              <a:gd name="connsiteY10" fmla="*/ 113013 h 206032"/>
              <a:gd name="connsiteX11" fmla="*/ 149960 w 192557"/>
              <a:gd name="connsiteY11" fmla="*/ 119968 h 206032"/>
              <a:gd name="connsiteX12" fmla="*/ 135181 w 192557"/>
              <a:gd name="connsiteY12" fmla="*/ 125619 h 206032"/>
              <a:gd name="connsiteX13" fmla="*/ 139528 w 192557"/>
              <a:gd name="connsiteY13" fmla="*/ 133443 h 206032"/>
              <a:gd name="connsiteX14" fmla="*/ 142570 w 192557"/>
              <a:gd name="connsiteY14" fmla="*/ 145179 h 206032"/>
              <a:gd name="connsiteX15" fmla="*/ 153872 w 192557"/>
              <a:gd name="connsiteY15" fmla="*/ 151699 h 206032"/>
              <a:gd name="connsiteX16" fmla="*/ 166912 w 192557"/>
              <a:gd name="connsiteY16" fmla="*/ 163000 h 206032"/>
              <a:gd name="connsiteX17" fmla="*/ 159957 w 192557"/>
              <a:gd name="connsiteY17" fmla="*/ 175605 h 206032"/>
              <a:gd name="connsiteX18" fmla="*/ 152568 w 192557"/>
              <a:gd name="connsiteY18" fmla="*/ 179083 h 206032"/>
              <a:gd name="connsiteX19" fmla="*/ 156915 w 192557"/>
              <a:gd name="connsiteY19" fmla="*/ 196904 h 206032"/>
              <a:gd name="connsiteX20" fmla="*/ 155176 w 192557"/>
              <a:gd name="connsiteY20" fmla="*/ 201685 h 206032"/>
              <a:gd name="connsiteX21" fmla="*/ 147787 w 192557"/>
              <a:gd name="connsiteY21" fmla="*/ 196035 h 206032"/>
              <a:gd name="connsiteX22" fmla="*/ 137355 w 192557"/>
              <a:gd name="connsiteY22" fmla="*/ 195165 h 206032"/>
              <a:gd name="connsiteX23" fmla="*/ 122141 w 192557"/>
              <a:gd name="connsiteY23" fmla="*/ 199947 h 206032"/>
              <a:gd name="connsiteX24" fmla="*/ 103016 w 192557"/>
              <a:gd name="connsiteY24" fmla="*/ 198643 h 206032"/>
              <a:gd name="connsiteX25" fmla="*/ 100408 w 192557"/>
              <a:gd name="connsiteY25" fmla="*/ 206032 h 206032"/>
              <a:gd name="connsiteX26" fmla="*/ 88672 w 192557"/>
              <a:gd name="connsiteY26" fmla="*/ 198643 h 206032"/>
              <a:gd name="connsiteX27" fmla="*/ 82587 w 192557"/>
              <a:gd name="connsiteY27" fmla="*/ 199947 h 206032"/>
              <a:gd name="connsiteX28" fmla="*/ 58680 w 192557"/>
              <a:gd name="connsiteY28" fmla="*/ 191688 h 206032"/>
              <a:gd name="connsiteX29" fmla="*/ 54333 w 192557"/>
              <a:gd name="connsiteY29" fmla="*/ 197339 h 206032"/>
              <a:gd name="connsiteX30" fmla="*/ 36077 w 192557"/>
              <a:gd name="connsiteY30" fmla="*/ 197339 h 206032"/>
              <a:gd name="connsiteX31" fmla="*/ 37816 w 192557"/>
              <a:gd name="connsiteY31" fmla="*/ 177779 h 206032"/>
              <a:gd name="connsiteX32" fmla="*/ 48248 w 192557"/>
              <a:gd name="connsiteY32" fmla="*/ 159523 h 206032"/>
              <a:gd name="connsiteX33" fmla="*/ 16952 w 192557"/>
              <a:gd name="connsiteY33" fmla="*/ 154307 h 206032"/>
              <a:gd name="connsiteX34" fmla="*/ 6520 w 192557"/>
              <a:gd name="connsiteY34" fmla="*/ 147352 h 206032"/>
              <a:gd name="connsiteX35" fmla="*/ 7389 w 192557"/>
              <a:gd name="connsiteY35" fmla="*/ 135616 h 206032"/>
              <a:gd name="connsiteX36" fmla="*/ 3042 w 192557"/>
              <a:gd name="connsiteY36" fmla="*/ 129531 h 206032"/>
              <a:gd name="connsiteX37" fmla="*/ 4781 w 192557"/>
              <a:gd name="connsiteY37" fmla="*/ 111275 h 206032"/>
              <a:gd name="connsiteX38" fmla="*/ 0 w 192557"/>
              <a:gd name="connsiteY38" fmla="*/ 83021 h 206032"/>
              <a:gd name="connsiteX39" fmla="*/ 12605 w 192557"/>
              <a:gd name="connsiteY39" fmla="*/ 83021 h 206032"/>
              <a:gd name="connsiteX40" fmla="*/ 17821 w 192557"/>
              <a:gd name="connsiteY40" fmla="*/ 73024 h 206032"/>
              <a:gd name="connsiteX41" fmla="*/ 21733 w 192557"/>
              <a:gd name="connsiteY41" fmla="*/ 48683 h 206032"/>
              <a:gd name="connsiteX42" fmla="*/ 17821 w 192557"/>
              <a:gd name="connsiteY42" fmla="*/ 39555 h 206032"/>
              <a:gd name="connsiteX43" fmla="*/ 21299 w 192557"/>
              <a:gd name="connsiteY43" fmla="*/ 33904 h 206032"/>
              <a:gd name="connsiteX44" fmla="*/ 38685 w 192557"/>
              <a:gd name="connsiteY44" fmla="*/ 32600 h 206032"/>
              <a:gd name="connsiteX45" fmla="*/ 43032 w 192557"/>
              <a:gd name="connsiteY45" fmla="*/ 38251 h 206032"/>
              <a:gd name="connsiteX46" fmla="*/ 56507 w 192557"/>
              <a:gd name="connsiteY46" fmla="*/ 25211 h 206032"/>
              <a:gd name="connsiteX47" fmla="*/ 50856 w 192557"/>
              <a:gd name="connsiteY47" fmla="*/ 15213 h 206032"/>
              <a:gd name="connsiteX48" fmla="*/ 49117 w 192557"/>
              <a:gd name="connsiteY48" fmla="*/ 435 h 206032"/>
              <a:gd name="connsiteX49" fmla="*/ 65200 w 192557"/>
              <a:gd name="connsiteY49" fmla="*/ 3912 h 206032"/>
              <a:gd name="connsiteX50" fmla="*/ 77805 w 192557"/>
              <a:gd name="connsiteY50" fmla="*/ 0 h 206032"/>
              <a:gd name="connsiteX51" fmla="*/ 79109 w 192557"/>
              <a:gd name="connsiteY51" fmla="*/ 9997 h 206032"/>
              <a:gd name="connsiteX52" fmla="*/ 100408 w 192557"/>
              <a:gd name="connsiteY52" fmla="*/ 16083 h 206032"/>
              <a:gd name="connsiteX53" fmla="*/ 100842 w 192557"/>
              <a:gd name="connsiteY53" fmla="*/ 25645 h 206032"/>
              <a:gd name="connsiteX54" fmla="*/ 121272 w 192557"/>
              <a:gd name="connsiteY54" fmla="*/ 20429 h 206032"/>
              <a:gd name="connsiteX55" fmla="*/ 132573 w 192557"/>
              <a:gd name="connsiteY55" fmla="*/ 13475 h 206032"/>
              <a:gd name="connsiteX56" fmla="*/ 156915 w 192557"/>
              <a:gd name="connsiteY56" fmla="*/ 23907 h 206032"/>
              <a:gd name="connsiteX57" fmla="*/ 167347 w 192557"/>
              <a:gd name="connsiteY57" fmla="*/ 32165 h 206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92557" h="206032">
                <a:moveTo>
                  <a:pt x="167347" y="32165"/>
                </a:moveTo>
                <a:lnTo>
                  <a:pt x="173432" y="45640"/>
                </a:lnTo>
                <a:lnTo>
                  <a:pt x="168216" y="53029"/>
                </a:lnTo>
                <a:lnTo>
                  <a:pt x="176475" y="62157"/>
                </a:lnTo>
                <a:lnTo>
                  <a:pt x="182995" y="76501"/>
                </a:lnTo>
                <a:lnTo>
                  <a:pt x="182126" y="86064"/>
                </a:lnTo>
                <a:lnTo>
                  <a:pt x="192557" y="103016"/>
                </a:lnTo>
                <a:lnTo>
                  <a:pt x="182995" y="105624"/>
                </a:lnTo>
                <a:lnTo>
                  <a:pt x="177344" y="102581"/>
                </a:lnTo>
                <a:lnTo>
                  <a:pt x="172563" y="107797"/>
                </a:lnTo>
                <a:lnTo>
                  <a:pt x="157349" y="113013"/>
                </a:lnTo>
                <a:lnTo>
                  <a:pt x="149960" y="119968"/>
                </a:lnTo>
                <a:lnTo>
                  <a:pt x="135181" y="125619"/>
                </a:lnTo>
                <a:lnTo>
                  <a:pt x="139528" y="133443"/>
                </a:lnTo>
                <a:lnTo>
                  <a:pt x="142570" y="145179"/>
                </a:lnTo>
                <a:lnTo>
                  <a:pt x="153872" y="151699"/>
                </a:lnTo>
                <a:lnTo>
                  <a:pt x="166912" y="163000"/>
                </a:lnTo>
                <a:lnTo>
                  <a:pt x="159957" y="175605"/>
                </a:lnTo>
                <a:lnTo>
                  <a:pt x="152568" y="179083"/>
                </a:lnTo>
                <a:lnTo>
                  <a:pt x="156915" y="196904"/>
                </a:lnTo>
                <a:lnTo>
                  <a:pt x="155176" y="201685"/>
                </a:lnTo>
                <a:lnTo>
                  <a:pt x="147787" y="196035"/>
                </a:lnTo>
                <a:lnTo>
                  <a:pt x="137355" y="195165"/>
                </a:lnTo>
                <a:lnTo>
                  <a:pt x="122141" y="199947"/>
                </a:lnTo>
                <a:lnTo>
                  <a:pt x="103016" y="198643"/>
                </a:lnTo>
                <a:lnTo>
                  <a:pt x="100408" y="206032"/>
                </a:lnTo>
                <a:lnTo>
                  <a:pt x="88672" y="198643"/>
                </a:lnTo>
                <a:lnTo>
                  <a:pt x="82587" y="199947"/>
                </a:lnTo>
                <a:lnTo>
                  <a:pt x="58680" y="191688"/>
                </a:lnTo>
                <a:lnTo>
                  <a:pt x="54333" y="197339"/>
                </a:lnTo>
                <a:lnTo>
                  <a:pt x="36077" y="197339"/>
                </a:lnTo>
                <a:lnTo>
                  <a:pt x="37816" y="177779"/>
                </a:lnTo>
                <a:lnTo>
                  <a:pt x="48248" y="159523"/>
                </a:lnTo>
                <a:lnTo>
                  <a:pt x="16952" y="154307"/>
                </a:lnTo>
                <a:lnTo>
                  <a:pt x="6520" y="147352"/>
                </a:lnTo>
                <a:lnTo>
                  <a:pt x="7389" y="135616"/>
                </a:lnTo>
                <a:lnTo>
                  <a:pt x="3042" y="129531"/>
                </a:lnTo>
                <a:lnTo>
                  <a:pt x="4781" y="111275"/>
                </a:lnTo>
                <a:lnTo>
                  <a:pt x="0" y="83021"/>
                </a:lnTo>
                <a:lnTo>
                  <a:pt x="12605" y="83021"/>
                </a:lnTo>
                <a:lnTo>
                  <a:pt x="17821" y="73024"/>
                </a:lnTo>
                <a:lnTo>
                  <a:pt x="21733" y="48683"/>
                </a:lnTo>
                <a:lnTo>
                  <a:pt x="17821" y="39555"/>
                </a:lnTo>
                <a:lnTo>
                  <a:pt x="21299" y="33904"/>
                </a:lnTo>
                <a:lnTo>
                  <a:pt x="38685" y="32600"/>
                </a:lnTo>
                <a:lnTo>
                  <a:pt x="43032" y="38251"/>
                </a:lnTo>
                <a:lnTo>
                  <a:pt x="56507" y="25211"/>
                </a:lnTo>
                <a:lnTo>
                  <a:pt x="50856" y="15213"/>
                </a:lnTo>
                <a:lnTo>
                  <a:pt x="49117" y="435"/>
                </a:lnTo>
                <a:lnTo>
                  <a:pt x="65200" y="3912"/>
                </a:lnTo>
                <a:lnTo>
                  <a:pt x="77805" y="0"/>
                </a:lnTo>
                <a:lnTo>
                  <a:pt x="79109" y="9997"/>
                </a:lnTo>
                <a:lnTo>
                  <a:pt x="100408" y="16083"/>
                </a:lnTo>
                <a:lnTo>
                  <a:pt x="100842" y="25645"/>
                </a:lnTo>
                <a:lnTo>
                  <a:pt x="121272" y="20429"/>
                </a:lnTo>
                <a:lnTo>
                  <a:pt x="132573" y="13475"/>
                </a:lnTo>
                <a:lnTo>
                  <a:pt x="156915" y="23907"/>
                </a:lnTo>
                <a:lnTo>
                  <a:pt x="167347" y="32165"/>
                </a:lnTo>
                <a:close/>
              </a:path>
            </a:pathLst>
          </a:custGeom>
          <a:solidFill>
            <a:schemeClr val="accent4"/>
          </a:solidFill>
          <a:ln w="869" cap="rnd">
            <a:noFill/>
            <a:prstDash val="solid"/>
            <a:round/>
          </a:ln>
        </p:spPr>
        <p:txBody>
          <a:bodyPr rtlCol="0" anchor="ctr"/>
          <a:lstStyle/>
          <a:p>
            <a:endParaRPr lang="en-PH" sz="1200" dirty="0"/>
          </a:p>
        </p:txBody>
      </p:sp>
      <p:sp>
        <p:nvSpPr>
          <p:cNvPr id="73" name="Freeform: Shape 72">
            <a:extLst>
              <a:ext uri="{FF2B5EF4-FFF2-40B4-BE49-F238E27FC236}">
                <a16:creationId xmlns:a16="http://schemas.microsoft.com/office/drawing/2014/main" id="{307CAE14-A6E7-493A-A5E1-8C0DA80E266E}"/>
              </a:ext>
            </a:extLst>
          </p:cNvPr>
          <p:cNvSpPr/>
          <p:nvPr/>
        </p:nvSpPr>
        <p:spPr>
          <a:xfrm>
            <a:off x="5340694" y="3718226"/>
            <a:ext cx="33748" cy="55757"/>
          </a:xfrm>
          <a:custGeom>
            <a:avLst/>
            <a:gdLst>
              <a:gd name="connsiteX0" fmla="*/ 36512 w 39989"/>
              <a:gd name="connsiteY0" fmla="*/ 34339 h 49552"/>
              <a:gd name="connsiteX1" fmla="*/ 28253 w 39989"/>
              <a:gd name="connsiteY1" fmla="*/ 49552 h 49552"/>
              <a:gd name="connsiteX2" fmla="*/ 22603 w 39989"/>
              <a:gd name="connsiteY2" fmla="*/ 44336 h 49552"/>
              <a:gd name="connsiteX3" fmla="*/ 16952 w 39989"/>
              <a:gd name="connsiteY3" fmla="*/ 46509 h 49552"/>
              <a:gd name="connsiteX4" fmla="*/ 3043 w 39989"/>
              <a:gd name="connsiteY4" fmla="*/ 46075 h 49552"/>
              <a:gd name="connsiteX5" fmla="*/ 2173 w 39989"/>
              <a:gd name="connsiteY5" fmla="*/ 37381 h 49552"/>
              <a:gd name="connsiteX6" fmla="*/ 0 w 39989"/>
              <a:gd name="connsiteY6" fmla="*/ 29557 h 49552"/>
              <a:gd name="connsiteX7" fmla="*/ 7824 w 39989"/>
              <a:gd name="connsiteY7" fmla="*/ 16517 h 49552"/>
              <a:gd name="connsiteX8" fmla="*/ 16083 w 39989"/>
              <a:gd name="connsiteY8" fmla="*/ 4347 h 49552"/>
              <a:gd name="connsiteX9" fmla="*/ 26515 w 39989"/>
              <a:gd name="connsiteY9" fmla="*/ 6955 h 49552"/>
              <a:gd name="connsiteX10" fmla="*/ 33904 w 39989"/>
              <a:gd name="connsiteY10" fmla="*/ 0 h 49552"/>
              <a:gd name="connsiteX11" fmla="*/ 39990 w 39989"/>
              <a:gd name="connsiteY11" fmla="*/ 8693 h 49552"/>
              <a:gd name="connsiteX12" fmla="*/ 39555 w 39989"/>
              <a:gd name="connsiteY12" fmla="*/ 19995 h 49552"/>
              <a:gd name="connsiteX13" fmla="*/ 26080 w 39989"/>
              <a:gd name="connsiteY13" fmla="*/ 26949 h 49552"/>
              <a:gd name="connsiteX14" fmla="*/ 36512 w 39989"/>
              <a:gd name="connsiteY14" fmla="*/ 34339 h 4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989" h="49552">
                <a:moveTo>
                  <a:pt x="36512" y="34339"/>
                </a:moveTo>
                <a:lnTo>
                  <a:pt x="28253" y="49552"/>
                </a:lnTo>
                <a:lnTo>
                  <a:pt x="22603" y="44336"/>
                </a:lnTo>
                <a:lnTo>
                  <a:pt x="16952" y="46509"/>
                </a:lnTo>
                <a:lnTo>
                  <a:pt x="3043" y="46075"/>
                </a:lnTo>
                <a:lnTo>
                  <a:pt x="2173" y="37381"/>
                </a:lnTo>
                <a:lnTo>
                  <a:pt x="0" y="29557"/>
                </a:lnTo>
                <a:lnTo>
                  <a:pt x="7824" y="16517"/>
                </a:lnTo>
                <a:lnTo>
                  <a:pt x="16083" y="4347"/>
                </a:lnTo>
                <a:lnTo>
                  <a:pt x="26515" y="6955"/>
                </a:lnTo>
                <a:lnTo>
                  <a:pt x="33904" y="0"/>
                </a:lnTo>
                <a:lnTo>
                  <a:pt x="39990" y="8693"/>
                </a:lnTo>
                <a:lnTo>
                  <a:pt x="39555" y="19995"/>
                </a:lnTo>
                <a:lnTo>
                  <a:pt x="26080" y="26949"/>
                </a:lnTo>
                <a:lnTo>
                  <a:pt x="36512" y="34339"/>
                </a:lnTo>
                <a:close/>
              </a:path>
            </a:pathLst>
          </a:custGeom>
          <a:solidFill>
            <a:schemeClr val="tx2"/>
          </a:solidFill>
          <a:ln w="869" cap="rnd">
            <a:noFill/>
            <a:prstDash val="solid"/>
            <a:round/>
          </a:ln>
        </p:spPr>
        <p:txBody>
          <a:bodyPr rtlCol="0" anchor="ctr"/>
          <a:lstStyle/>
          <a:p>
            <a:endParaRPr lang="en-PH" sz="1200" dirty="0"/>
          </a:p>
        </p:txBody>
      </p:sp>
      <p:sp>
        <p:nvSpPr>
          <p:cNvPr id="74" name="Freeform: Shape 73">
            <a:extLst>
              <a:ext uri="{FF2B5EF4-FFF2-40B4-BE49-F238E27FC236}">
                <a16:creationId xmlns:a16="http://schemas.microsoft.com/office/drawing/2014/main" id="{FE82D6DE-302B-4540-9F7F-D593438406F7}"/>
              </a:ext>
            </a:extLst>
          </p:cNvPr>
          <p:cNvSpPr/>
          <p:nvPr/>
        </p:nvSpPr>
        <p:spPr>
          <a:xfrm>
            <a:off x="4667578" y="2369794"/>
            <a:ext cx="31179" cy="39127"/>
          </a:xfrm>
          <a:custGeom>
            <a:avLst/>
            <a:gdLst>
              <a:gd name="connsiteX0" fmla="*/ 36947 w 36946"/>
              <a:gd name="connsiteY0" fmla="*/ 13475 h 34773"/>
              <a:gd name="connsiteX1" fmla="*/ 26515 w 36946"/>
              <a:gd name="connsiteY1" fmla="*/ 34773 h 34773"/>
              <a:gd name="connsiteX2" fmla="*/ 3912 w 36946"/>
              <a:gd name="connsiteY2" fmla="*/ 19560 h 34773"/>
              <a:gd name="connsiteX3" fmla="*/ 0 w 36946"/>
              <a:gd name="connsiteY3" fmla="*/ 8693 h 34773"/>
              <a:gd name="connsiteX4" fmla="*/ 29558 w 36946"/>
              <a:gd name="connsiteY4" fmla="*/ 0 h 34773"/>
              <a:gd name="connsiteX5" fmla="*/ 36947 w 36946"/>
              <a:gd name="connsiteY5" fmla="*/ 13475 h 34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46" h="34773">
                <a:moveTo>
                  <a:pt x="36947" y="13475"/>
                </a:moveTo>
                <a:lnTo>
                  <a:pt x="26515" y="34773"/>
                </a:lnTo>
                <a:lnTo>
                  <a:pt x="3912" y="19560"/>
                </a:lnTo>
                <a:lnTo>
                  <a:pt x="0" y="8693"/>
                </a:lnTo>
                <a:lnTo>
                  <a:pt x="29558" y="0"/>
                </a:lnTo>
                <a:lnTo>
                  <a:pt x="36947" y="13475"/>
                </a:lnTo>
                <a:close/>
              </a:path>
            </a:pathLst>
          </a:custGeom>
          <a:solidFill>
            <a:schemeClr val="accent4"/>
          </a:solidFill>
          <a:ln w="869" cap="rnd">
            <a:noFill/>
            <a:prstDash val="solid"/>
            <a:round/>
          </a:ln>
        </p:spPr>
        <p:txBody>
          <a:bodyPr rtlCol="0" anchor="ctr"/>
          <a:lstStyle/>
          <a:p>
            <a:endParaRPr lang="en-PH" sz="1200" dirty="0"/>
          </a:p>
        </p:txBody>
      </p:sp>
      <p:sp>
        <p:nvSpPr>
          <p:cNvPr id="75" name="Freeform: Shape 74">
            <a:extLst>
              <a:ext uri="{FF2B5EF4-FFF2-40B4-BE49-F238E27FC236}">
                <a16:creationId xmlns:a16="http://schemas.microsoft.com/office/drawing/2014/main" id="{0D4879C2-CC10-4A0D-B563-4DA5AA601483}"/>
              </a:ext>
            </a:extLst>
          </p:cNvPr>
          <p:cNvSpPr/>
          <p:nvPr/>
        </p:nvSpPr>
        <p:spPr>
          <a:xfrm>
            <a:off x="4618424" y="2322352"/>
            <a:ext cx="48421" cy="85590"/>
          </a:xfrm>
          <a:custGeom>
            <a:avLst/>
            <a:gdLst>
              <a:gd name="connsiteX0" fmla="*/ 39555 w 57376"/>
              <a:gd name="connsiteY0" fmla="*/ 72155 h 76066"/>
              <a:gd name="connsiteX1" fmla="*/ 26950 w 57376"/>
              <a:gd name="connsiteY1" fmla="*/ 76067 h 76066"/>
              <a:gd name="connsiteX2" fmla="*/ 10867 w 57376"/>
              <a:gd name="connsiteY2" fmla="*/ 72589 h 76066"/>
              <a:gd name="connsiteX3" fmla="*/ 1739 w 57376"/>
              <a:gd name="connsiteY3" fmla="*/ 57811 h 76066"/>
              <a:gd name="connsiteX4" fmla="*/ 0 w 57376"/>
              <a:gd name="connsiteY4" fmla="*/ 31296 h 76066"/>
              <a:gd name="connsiteX5" fmla="*/ 2608 w 57376"/>
              <a:gd name="connsiteY5" fmla="*/ 23907 h 76066"/>
              <a:gd name="connsiteX6" fmla="*/ 8259 w 57376"/>
              <a:gd name="connsiteY6" fmla="*/ 16083 h 76066"/>
              <a:gd name="connsiteX7" fmla="*/ 25645 w 57376"/>
              <a:gd name="connsiteY7" fmla="*/ 14779 h 76066"/>
              <a:gd name="connsiteX8" fmla="*/ 32600 w 57376"/>
              <a:gd name="connsiteY8" fmla="*/ 7389 h 76066"/>
              <a:gd name="connsiteX9" fmla="*/ 48248 w 57376"/>
              <a:gd name="connsiteY9" fmla="*/ 0 h 76066"/>
              <a:gd name="connsiteX10" fmla="*/ 48248 w 57376"/>
              <a:gd name="connsiteY10" fmla="*/ 13475 h 76066"/>
              <a:gd name="connsiteX11" fmla="*/ 43032 w 57376"/>
              <a:gd name="connsiteY11" fmla="*/ 22168 h 76066"/>
              <a:gd name="connsiteX12" fmla="*/ 46075 w 57376"/>
              <a:gd name="connsiteY12" fmla="*/ 29123 h 76066"/>
              <a:gd name="connsiteX13" fmla="*/ 57376 w 57376"/>
              <a:gd name="connsiteY13" fmla="*/ 33035 h 76066"/>
              <a:gd name="connsiteX14" fmla="*/ 53030 w 57376"/>
              <a:gd name="connsiteY14" fmla="*/ 43032 h 76066"/>
              <a:gd name="connsiteX15" fmla="*/ 46944 w 57376"/>
              <a:gd name="connsiteY15" fmla="*/ 40424 h 76066"/>
              <a:gd name="connsiteX16" fmla="*/ 33470 w 57376"/>
              <a:gd name="connsiteY16" fmla="*/ 59115 h 76066"/>
              <a:gd name="connsiteX17" fmla="*/ 39555 w 57376"/>
              <a:gd name="connsiteY17" fmla="*/ 72155 h 76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376" h="76066">
                <a:moveTo>
                  <a:pt x="39555" y="72155"/>
                </a:moveTo>
                <a:lnTo>
                  <a:pt x="26950" y="76067"/>
                </a:lnTo>
                <a:lnTo>
                  <a:pt x="10867" y="72589"/>
                </a:lnTo>
                <a:lnTo>
                  <a:pt x="1739" y="57811"/>
                </a:lnTo>
                <a:lnTo>
                  <a:pt x="0" y="31296"/>
                </a:lnTo>
                <a:lnTo>
                  <a:pt x="2608" y="23907"/>
                </a:lnTo>
                <a:lnTo>
                  <a:pt x="8259" y="16083"/>
                </a:lnTo>
                <a:lnTo>
                  <a:pt x="25645" y="14779"/>
                </a:lnTo>
                <a:lnTo>
                  <a:pt x="32600" y="7389"/>
                </a:lnTo>
                <a:lnTo>
                  <a:pt x="48248" y="0"/>
                </a:lnTo>
                <a:lnTo>
                  <a:pt x="48248" y="13475"/>
                </a:lnTo>
                <a:lnTo>
                  <a:pt x="43032" y="22168"/>
                </a:lnTo>
                <a:lnTo>
                  <a:pt x="46075" y="29123"/>
                </a:lnTo>
                <a:lnTo>
                  <a:pt x="57376" y="33035"/>
                </a:lnTo>
                <a:lnTo>
                  <a:pt x="53030" y="43032"/>
                </a:lnTo>
                <a:lnTo>
                  <a:pt x="46944" y="40424"/>
                </a:lnTo>
                <a:lnTo>
                  <a:pt x="33470" y="59115"/>
                </a:lnTo>
                <a:lnTo>
                  <a:pt x="39555" y="72155"/>
                </a:lnTo>
                <a:close/>
              </a:path>
            </a:pathLst>
          </a:custGeom>
          <a:solidFill>
            <a:schemeClr val="accent4"/>
          </a:solidFill>
          <a:ln w="869" cap="rnd">
            <a:noFill/>
            <a:prstDash val="solid"/>
            <a:round/>
          </a:ln>
        </p:spPr>
        <p:txBody>
          <a:bodyPr rtlCol="0" anchor="ctr"/>
          <a:lstStyle/>
          <a:p>
            <a:endParaRPr lang="en-PH" sz="1200" dirty="0"/>
          </a:p>
        </p:txBody>
      </p:sp>
      <p:sp>
        <p:nvSpPr>
          <p:cNvPr id="76" name="Freeform: Shape 75">
            <a:extLst>
              <a:ext uri="{FF2B5EF4-FFF2-40B4-BE49-F238E27FC236}">
                <a16:creationId xmlns:a16="http://schemas.microsoft.com/office/drawing/2014/main" id="{FA216031-5273-494F-82FC-52BC4F983E05}"/>
              </a:ext>
            </a:extLst>
          </p:cNvPr>
          <p:cNvSpPr/>
          <p:nvPr/>
        </p:nvSpPr>
        <p:spPr>
          <a:xfrm>
            <a:off x="3006244" y="3492755"/>
            <a:ext cx="74465" cy="71408"/>
          </a:xfrm>
          <a:custGeom>
            <a:avLst/>
            <a:gdLst>
              <a:gd name="connsiteX0" fmla="*/ 4347 w 88237"/>
              <a:gd name="connsiteY0" fmla="*/ 51291 h 63461"/>
              <a:gd name="connsiteX1" fmla="*/ 5651 w 88237"/>
              <a:gd name="connsiteY1" fmla="*/ 43467 h 63461"/>
              <a:gd name="connsiteX2" fmla="*/ 0 w 88237"/>
              <a:gd name="connsiteY2" fmla="*/ 35208 h 63461"/>
              <a:gd name="connsiteX3" fmla="*/ 6520 w 88237"/>
              <a:gd name="connsiteY3" fmla="*/ 30427 h 63461"/>
              <a:gd name="connsiteX4" fmla="*/ 9563 w 88237"/>
              <a:gd name="connsiteY4" fmla="*/ 19560 h 63461"/>
              <a:gd name="connsiteX5" fmla="*/ 9128 w 88237"/>
              <a:gd name="connsiteY5" fmla="*/ 4781 h 63461"/>
              <a:gd name="connsiteX6" fmla="*/ 12605 w 88237"/>
              <a:gd name="connsiteY6" fmla="*/ 0 h 63461"/>
              <a:gd name="connsiteX7" fmla="*/ 31296 w 88237"/>
              <a:gd name="connsiteY7" fmla="*/ 0 h 63461"/>
              <a:gd name="connsiteX8" fmla="*/ 45205 w 88237"/>
              <a:gd name="connsiteY8" fmla="*/ 6955 h 63461"/>
              <a:gd name="connsiteX9" fmla="*/ 51725 w 88237"/>
              <a:gd name="connsiteY9" fmla="*/ 6520 h 63461"/>
              <a:gd name="connsiteX10" fmla="*/ 54768 w 88237"/>
              <a:gd name="connsiteY10" fmla="*/ 16517 h 63461"/>
              <a:gd name="connsiteX11" fmla="*/ 68243 w 88237"/>
              <a:gd name="connsiteY11" fmla="*/ 15648 h 63461"/>
              <a:gd name="connsiteX12" fmla="*/ 66504 w 88237"/>
              <a:gd name="connsiteY12" fmla="*/ 23907 h 63461"/>
              <a:gd name="connsiteX13" fmla="*/ 77371 w 88237"/>
              <a:gd name="connsiteY13" fmla="*/ 25211 h 63461"/>
              <a:gd name="connsiteX14" fmla="*/ 88237 w 88237"/>
              <a:gd name="connsiteY14" fmla="*/ 35208 h 63461"/>
              <a:gd name="connsiteX15" fmla="*/ 78240 w 88237"/>
              <a:gd name="connsiteY15" fmla="*/ 46509 h 63461"/>
              <a:gd name="connsiteX16" fmla="*/ 66939 w 88237"/>
              <a:gd name="connsiteY16" fmla="*/ 40424 h 63461"/>
              <a:gd name="connsiteX17" fmla="*/ 55637 w 88237"/>
              <a:gd name="connsiteY17" fmla="*/ 41728 h 63461"/>
              <a:gd name="connsiteX18" fmla="*/ 47813 w 88237"/>
              <a:gd name="connsiteY18" fmla="*/ 40424 h 63461"/>
              <a:gd name="connsiteX19" fmla="*/ 43032 w 88237"/>
              <a:gd name="connsiteY19" fmla="*/ 45640 h 63461"/>
              <a:gd name="connsiteX20" fmla="*/ 33469 w 88237"/>
              <a:gd name="connsiteY20" fmla="*/ 47379 h 63461"/>
              <a:gd name="connsiteX21" fmla="*/ 30427 w 88237"/>
              <a:gd name="connsiteY21" fmla="*/ 40424 h 63461"/>
              <a:gd name="connsiteX22" fmla="*/ 22168 w 88237"/>
              <a:gd name="connsiteY22" fmla="*/ 44336 h 63461"/>
              <a:gd name="connsiteX23" fmla="*/ 10432 w 88237"/>
              <a:gd name="connsiteY23" fmla="*/ 63461 h 63461"/>
              <a:gd name="connsiteX24" fmla="*/ 4781 w 88237"/>
              <a:gd name="connsiteY24" fmla="*/ 59115 h 63461"/>
              <a:gd name="connsiteX25" fmla="*/ 4347 w 88237"/>
              <a:gd name="connsiteY25" fmla="*/ 51291 h 6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8237" h="63461">
                <a:moveTo>
                  <a:pt x="4347" y="51291"/>
                </a:moveTo>
                <a:lnTo>
                  <a:pt x="5651" y="43467"/>
                </a:lnTo>
                <a:lnTo>
                  <a:pt x="0" y="35208"/>
                </a:lnTo>
                <a:lnTo>
                  <a:pt x="6520" y="30427"/>
                </a:lnTo>
                <a:lnTo>
                  <a:pt x="9563" y="19560"/>
                </a:lnTo>
                <a:lnTo>
                  <a:pt x="9128" y="4781"/>
                </a:lnTo>
                <a:lnTo>
                  <a:pt x="12605" y="0"/>
                </a:lnTo>
                <a:lnTo>
                  <a:pt x="31296" y="0"/>
                </a:lnTo>
                <a:lnTo>
                  <a:pt x="45205" y="6955"/>
                </a:lnTo>
                <a:lnTo>
                  <a:pt x="51725" y="6520"/>
                </a:lnTo>
                <a:lnTo>
                  <a:pt x="54768" y="16517"/>
                </a:lnTo>
                <a:lnTo>
                  <a:pt x="68243" y="15648"/>
                </a:lnTo>
                <a:lnTo>
                  <a:pt x="66504" y="23907"/>
                </a:lnTo>
                <a:lnTo>
                  <a:pt x="77371" y="25211"/>
                </a:lnTo>
                <a:lnTo>
                  <a:pt x="88237" y="35208"/>
                </a:lnTo>
                <a:lnTo>
                  <a:pt x="78240" y="46509"/>
                </a:lnTo>
                <a:lnTo>
                  <a:pt x="66939" y="40424"/>
                </a:lnTo>
                <a:lnTo>
                  <a:pt x="55637" y="41728"/>
                </a:lnTo>
                <a:lnTo>
                  <a:pt x="47813" y="40424"/>
                </a:lnTo>
                <a:lnTo>
                  <a:pt x="43032" y="45640"/>
                </a:lnTo>
                <a:lnTo>
                  <a:pt x="33469" y="47379"/>
                </a:lnTo>
                <a:lnTo>
                  <a:pt x="30427" y="40424"/>
                </a:lnTo>
                <a:lnTo>
                  <a:pt x="22168" y="44336"/>
                </a:lnTo>
                <a:lnTo>
                  <a:pt x="10432" y="63461"/>
                </a:lnTo>
                <a:lnTo>
                  <a:pt x="4781" y="59115"/>
                </a:lnTo>
                <a:lnTo>
                  <a:pt x="4347" y="5129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77" name="Freeform: Shape 76">
            <a:extLst>
              <a:ext uri="{FF2B5EF4-FFF2-40B4-BE49-F238E27FC236}">
                <a16:creationId xmlns:a16="http://schemas.microsoft.com/office/drawing/2014/main" id="{BB04DA79-F797-4F6A-A31F-3AC75E48DA52}"/>
              </a:ext>
            </a:extLst>
          </p:cNvPr>
          <p:cNvSpPr/>
          <p:nvPr/>
        </p:nvSpPr>
        <p:spPr>
          <a:xfrm>
            <a:off x="4304792" y="2951328"/>
            <a:ext cx="418543" cy="567349"/>
          </a:xfrm>
          <a:custGeom>
            <a:avLst/>
            <a:gdLst>
              <a:gd name="connsiteX0" fmla="*/ 401197 w 495954"/>
              <a:gd name="connsiteY0" fmla="*/ 4781 h 504213"/>
              <a:gd name="connsiteX1" fmla="*/ 396851 w 495954"/>
              <a:gd name="connsiteY1" fmla="*/ 19125 h 504213"/>
              <a:gd name="connsiteX2" fmla="*/ 401197 w 495954"/>
              <a:gd name="connsiteY2" fmla="*/ 45640 h 504213"/>
              <a:gd name="connsiteX3" fmla="*/ 396416 w 495954"/>
              <a:gd name="connsiteY3" fmla="*/ 68677 h 504213"/>
              <a:gd name="connsiteX4" fmla="*/ 382507 w 495954"/>
              <a:gd name="connsiteY4" fmla="*/ 84325 h 504213"/>
              <a:gd name="connsiteX5" fmla="*/ 385115 w 495954"/>
              <a:gd name="connsiteY5" fmla="*/ 105189 h 504213"/>
              <a:gd name="connsiteX6" fmla="*/ 404675 w 495954"/>
              <a:gd name="connsiteY6" fmla="*/ 122141 h 504213"/>
              <a:gd name="connsiteX7" fmla="*/ 405110 w 495954"/>
              <a:gd name="connsiteY7" fmla="*/ 128661 h 504213"/>
              <a:gd name="connsiteX8" fmla="*/ 419888 w 495954"/>
              <a:gd name="connsiteY8" fmla="*/ 139963 h 504213"/>
              <a:gd name="connsiteX9" fmla="*/ 431190 w 495954"/>
              <a:gd name="connsiteY9" fmla="*/ 189949 h 504213"/>
              <a:gd name="connsiteX10" fmla="*/ 439448 w 495954"/>
              <a:gd name="connsiteY10" fmla="*/ 214725 h 504213"/>
              <a:gd name="connsiteX11" fmla="*/ 441187 w 495954"/>
              <a:gd name="connsiteY11" fmla="*/ 227765 h 504213"/>
              <a:gd name="connsiteX12" fmla="*/ 437710 w 495954"/>
              <a:gd name="connsiteY12" fmla="*/ 250368 h 504213"/>
              <a:gd name="connsiteX13" fmla="*/ 439448 w 495954"/>
              <a:gd name="connsiteY13" fmla="*/ 263408 h 504213"/>
              <a:gd name="connsiteX14" fmla="*/ 436840 w 495954"/>
              <a:gd name="connsiteY14" fmla="*/ 278622 h 504213"/>
              <a:gd name="connsiteX15" fmla="*/ 439448 w 495954"/>
              <a:gd name="connsiteY15" fmla="*/ 296008 h 504213"/>
              <a:gd name="connsiteX16" fmla="*/ 429885 w 495954"/>
              <a:gd name="connsiteY16" fmla="*/ 307744 h 504213"/>
              <a:gd name="connsiteX17" fmla="*/ 444664 w 495954"/>
              <a:gd name="connsiteY17" fmla="*/ 328173 h 504213"/>
              <a:gd name="connsiteX18" fmla="*/ 445533 w 495954"/>
              <a:gd name="connsiteY18" fmla="*/ 339910 h 504213"/>
              <a:gd name="connsiteX19" fmla="*/ 454662 w 495954"/>
              <a:gd name="connsiteY19" fmla="*/ 355557 h 504213"/>
              <a:gd name="connsiteX20" fmla="*/ 465528 w 495954"/>
              <a:gd name="connsiteY20" fmla="*/ 350342 h 504213"/>
              <a:gd name="connsiteX21" fmla="*/ 485088 w 495954"/>
              <a:gd name="connsiteY21" fmla="*/ 363382 h 504213"/>
              <a:gd name="connsiteX22" fmla="*/ 495955 w 495954"/>
              <a:gd name="connsiteY22" fmla="*/ 380768 h 504213"/>
              <a:gd name="connsiteX23" fmla="*/ 414237 w 495954"/>
              <a:gd name="connsiteY23" fmla="*/ 434232 h 504213"/>
              <a:gd name="connsiteX24" fmla="*/ 344691 w 495954"/>
              <a:gd name="connsiteY24" fmla="*/ 489000 h 504213"/>
              <a:gd name="connsiteX25" fmla="*/ 310787 w 495954"/>
              <a:gd name="connsiteY25" fmla="*/ 501171 h 504213"/>
              <a:gd name="connsiteX26" fmla="*/ 283837 w 495954"/>
              <a:gd name="connsiteY26" fmla="*/ 504214 h 504213"/>
              <a:gd name="connsiteX27" fmla="*/ 283403 w 495954"/>
              <a:gd name="connsiteY27" fmla="*/ 486392 h 504213"/>
              <a:gd name="connsiteX28" fmla="*/ 272101 w 495954"/>
              <a:gd name="connsiteY28" fmla="*/ 481611 h 504213"/>
              <a:gd name="connsiteX29" fmla="*/ 256888 w 495954"/>
              <a:gd name="connsiteY29" fmla="*/ 473787 h 504213"/>
              <a:gd name="connsiteX30" fmla="*/ 251237 w 495954"/>
              <a:gd name="connsiteY30" fmla="*/ 460747 h 504213"/>
              <a:gd name="connsiteX31" fmla="*/ 169955 w 495954"/>
              <a:gd name="connsiteY31" fmla="*/ 399894 h 504213"/>
              <a:gd name="connsiteX32" fmla="*/ 89107 w 495954"/>
              <a:gd name="connsiteY32" fmla="*/ 339040 h 504213"/>
              <a:gd name="connsiteX33" fmla="*/ 0 w 495954"/>
              <a:gd name="connsiteY33" fmla="*/ 271232 h 504213"/>
              <a:gd name="connsiteX34" fmla="*/ 435 w 495954"/>
              <a:gd name="connsiteY34" fmla="*/ 266016 h 504213"/>
              <a:gd name="connsiteX35" fmla="*/ 869 w 495954"/>
              <a:gd name="connsiteY35" fmla="*/ 264277 h 504213"/>
              <a:gd name="connsiteX36" fmla="*/ 1304 w 495954"/>
              <a:gd name="connsiteY36" fmla="*/ 231243 h 504213"/>
              <a:gd name="connsiteX37" fmla="*/ 39989 w 495954"/>
              <a:gd name="connsiteY37" fmla="*/ 210379 h 504213"/>
              <a:gd name="connsiteX38" fmla="*/ 63461 w 495954"/>
              <a:gd name="connsiteY38" fmla="*/ 206032 h 504213"/>
              <a:gd name="connsiteX39" fmla="*/ 83021 w 495954"/>
              <a:gd name="connsiteY39" fmla="*/ 198643 h 504213"/>
              <a:gd name="connsiteX40" fmla="*/ 92149 w 495954"/>
              <a:gd name="connsiteY40" fmla="*/ 184733 h 504213"/>
              <a:gd name="connsiteX41" fmla="*/ 119968 w 495954"/>
              <a:gd name="connsiteY41" fmla="*/ 173867 h 504213"/>
              <a:gd name="connsiteX42" fmla="*/ 121272 w 495954"/>
              <a:gd name="connsiteY42" fmla="*/ 153003 h 504213"/>
              <a:gd name="connsiteX43" fmla="*/ 134747 w 495954"/>
              <a:gd name="connsiteY43" fmla="*/ 150395 h 504213"/>
              <a:gd name="connsiteX44" fmla="*/ 145613 w 495954"/>
              <a:gd name="connsiteY44" fmla="*/ 140397 h 504213"/>
              <a:gd name="connsiteX45" fmla="*/ 176475 w 495954"/>
              <a:gd name="connsiteY45" fmla="*/ 135616 h 504213"/>
              <a:gd name="connsiteX46" fmla="*/ 180821 w 495954"/>
              <a:gd name="connsiteY46" fmla="*/ 124749 h 504213"/>
              <a:gd name="connsiteX47" fmla="*/ 174736 w 495954"/>
              <a:gd name="connsiteY47" fmla="*/ 118664 h 504213"/>
              <a:gd name="connsiteX48" fmla="*/ 166477 w 495954"/>
              <a:gd name="connsiteY48" fmla="*/ 89107 h 504213"/>
              <a:gd name="connsiteX49" fmla="*/ 165173 w 495954"/>
              <a:gd name="connsiteY49" fmla="*/ 72155 h 504213"/>
              <a:gd name="connsiteX50" fmla="*/ 156915 w 495954"/>
              <a:gd name="connsiteY50" fmla="*/ 54333 h 504213"/>
              <a:gd name="connsiteX51" fmla="*/ 179083 w 495954"/>
              <a:gd name="connsiteY51" fmla="*/ 39120 h 504213"/>
              <a:gd name="connsiteX52" fmla="*/ 204293 w 495954"/>
              <a:gd name="connsiteY52" fmla="*/ 34339 h 504213"/>
              <a:gd name="connsiteX53" fmla="*/ 218637 w 495954"/>
              <a:gd name="connsiteY53" fmla="*/ 23037 h 504213"/>
              <a:gd name="connsiteX54" fmla="*/ 240805 w 495954"/>
              <a:gd name="connsiteY54" fmla="*/ 14344 h 504213"/>
              <a:gd name="connsiteX55" fmla="*/ 279925 w 495954"/>
              <a:gd name="connsiteY55" fmla="*/ 9563 h 504213"/>
              <a:gd name="connsiteX56" fmla="*/ 318176 w 495954"/>
              <a:gd name="connsiteY56" fmla="*/ 7389 h 504213"/>
              <a:gd name="connsiteX57" fmla="*/ 329912 w 495954"/>
              <a:gd name="connsiteY57" fmla="*/ 11301 h 504213"/>
              <a:gd name="connsiteX58" fmla="*/ 351211 w 495954"/>
              <a:gd name="connsiteY58" fmla="*/ 435 h 504213"/>
              <a:gd name="connsiteX59" fmla="*/ 375987 w 495954"/>
              <a:gd name="connsiteY59" fmla="*/ 0 h 504213"/>
              <a:gd name="connsiteX60" fmla="*/ 385550 w 495954"/>
              <a:gd name="connsiteY60" fmla="*/ 6520 h 504213"/>
              <a:gd name="connsiteX61" fmla="*/ 401197 w 495954"/>
              <a:gd name="connsiteY61" fmla="*/ 4781 h 504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95954" h="504213">
                <a:moveTo>
                  <a:pt x="401197" y="4781"/>
                </a:moveTo>
                <a:lnTo>
                  <a:pt x="396851" y="19125"/>
                </a:lnTo>
                <a:lnTo>
                  <a:pt x="401197" y="45640"/>
                </a:lnTo>
                <a:lnTo>
                  <a:pt x="396416" y="68677"/>
                </a:lnTo>
                <a:lnTo>
                  <a:pt x="382507" y="84325"/>
                </a:lnTo>
                <a:lnTo>
                  <a:pt x="385115" y="105189"/>
                </a:lnTo>
                <a:lnTo>
                  <a:pt x="404675" y="122141"/>
                </a:lnTo>
                <a:lnTo>
                  <a:pt x="405110" y="128661"/>
                </a:lnTo>
                <a:lnTo>
                  <a:pt x="419888" y="139963"/>
                </a:lnTo>
                <a:lnTo>
                  <a:pt x="431190" y="189949"/>
                </a:lnTo>
                <a:lnTo>
                  <a:pt x="439448" y="214725"/>
                </a:lnTo>
                <a:lnTo>
                  <a:pt x="441187" y="227765"/>
                </a:lnTo>
                <a:lnTo>
                  <a:pt x="437710" y="250368"/>
                </a:lnTo>
                <a:lnTo>
                  <a:pt x="439448" y="263408"/>
                </a:lnTo>
                <a:lnTo>
                  <a:pt x="436840" y="278622"/>
                </a:lnTo>
                <a:lnTo>
                  <a:pt x="439448" y="296008"/>
                </a:lnTo>
                <a:lnTo>
                  <a:pt x="429885" y="307744"/>
                </a:lnTo>
                <a:lnTo>
                  <a:pt x="444664" y="328173"/>
                </a:lnTo>
                <a:lnTo>
                  <a:pt x="445533" y="339910"/>
                </a:lnTo>
                <a:lnTo>
                  <a:pt x="454662" y="355557"/>
                </a:lnTo>
                <a:lnTo>
                  <a:pt x="465528" y="350342"/>
                </a:lnTo>
                <a:lnTo>
                  <a:pt x="485088" y="363382"/>
                </a:lnTo>
                <a:lnTo>
                  <a:pt x="495955" y="380768"/>
                </a:lnTo>
                <a:lnTo>
                  <a:pt x="414237" y="434232"/>
                </a:lnTo>
                <a:lnTo>
                  <a:pt x="344691" y="489000"/>
                </a:lnTo>
                <a:lnTo>
                  <a:pt x="310787" y="501171"/>
                </a:lnTo>
                <a:lnTo>
                  <a:pt x="283837" y="504214"/>
                </a:lnTo>
                <a:lnTo>
                  <a:pt x="283403" y="486392"/>
                </a:lnTo>
                <a:lnTo>
                  <a:pt x="272101" y="481611"/>
                </a:lnTo>
                <a:lnTo>
                  <a:pt x="256888" y="473787"/>
                </a:lnTo>
                <a:lnTo>
                  <a:pt x="251237" y="460747"/>
                </a:lnTo>
                <a:lnTo>
                  <a:pt x="169955" y="399894"/>
                </a:lnTo>
                <a:lnTo>
                  <a:pt x="89107" y="339040"/>
                </a:lnTo>
                <a:lnTo>
                  <a:pt x="0" y="271232"/>
                </a:lnTo>
                <a:lnTo>
                  <a:pt x="435" y="266016"/>
                </a:lnTo>
                <a:lnTo>
                  <a:pt x="869" y="264277"/>
                </a:lnTo>
                <a:lnTo>
                  <a:pt x="1304" y="231243"/>
                </a:lnTo>
                <a:lnTo>
                  <a:pt x="39989" y="210379"/>
                </a:lnTo>
                <a:lnTo>
                  <a:pt x="63461" y="206032"/>
                </a:lnTo>
                <a:lnTo>
                  <a:pt x="83021" y="198643"/>
                </a:lnTo>
                <a:lnTo>
                  <a:pt x="92149" y="184733"/>
                </a:lnTo>
                <a:lnTo>
                  <a:pt x="119968" y="173867"/>
                </a:lnTo>
                <a:lnTo>
                  <a:pt x="121272" y="153003"/>
                </a:lnTo>
                <a:lnTo>
                  <a:pt x="134747" y="150395"/>
                </a:lnTo>
                <a:lnTo>
                  <a:pt x="145613" y="140397"/>
                </a:lnTo>
                <a:lnTo>
                  <a:pt x="176475" y="135616"/>
                </a:lnTo>
                <a:lnTo>
                  <a:pt x="180821" y="124749"/>
                </a:lnTo>
                <a:lnTo>
                  <a:pt x="174736" y="118664"/>
                </a:lnTo>
                <a:lnTo>
                  <a:pt x="166477" y="89107"/>
                </a:lnTo>
                <a:lnTo>
                  <a:pt x="165173" y="72155"/>
                </a:lnTo>
                <a:lnTo>
                  <a:pt x="156915" y="54333"/>
                </a:lnTo>
                <a:lnTo>
                  <a:pt x="179083" y="39120"/>
                </a:lnTo>
                <a:lnTo>
                  <a:pt x="204293" y="34339"/>
                </a:lnTo>
                <a:lnTo>
                  <a:pt x="218637" y="23037"/>
                </a:lnTo>
                <a:lnTo>
                  <a:pt x="240805" y="14344"/>
                </a:lnTo>
                <a:lnTo>
                  <a:pt x="279925" y="9563"/>
                </a:lnTo>
                <a:lnTo>
                  <a:pt x="318176" y="7389"/>
                </a:lnTo>
                <a:lnTo>
                  <a:pt x="329912" y="11301"/>
                </a:lnTo>
                <a:lnTo>
                  <a:pt x="351211" y="435"/>
                </a:lnTo>
                <a:lnTo>
                  <a:pt x="375987" y="0"/>
                </a:lnTo>
                <a:lnTo>
                  <a:pt x="385550" y="6520"/>
                </a:lnTo>
                <a:lnTo>
                  <a:pt x="401197" y="4781"/>
                </a:lnTo>
                <a:close/>
              </a:path>
            </a:pathLst>
          </a:custGeom>
          <a:solidFill>
            <a:schemeClr val="tx2"/>
          </a:solidFill>
          <a:ln w="869" cap="rnd">
            <a:noFill/>
            <a:prstDash val="solid"/>
            <a:round/>
          </a:ln>
        </p:spPr>
        <p:txBody>
          <a:bodyPr rtlCol="0" anchor="ctr"/>
          <a:lstStyle/>
          <a:p>
            <a:endParaRPr lang="en-PH" sz="1200" dirty="0"/>
          </a:p>
        </p:txBody>
      </p:sp>
      <p:sp>
        <p:nvSpPr>
          <p:cNvPr id="78" name="Freeform: Shape 77">
            <a:extLst>
              <a:ext uri="{FF2B5EF4-FFF2-40B4-BE49-F238E27FC236}">
                <a16:creationId xmlns:a16="http://schemas.microsoft.com/office/drawing/2014/main" id="{C0306145-2444-4997-86E1-3CC400904ED9}"/>
              </a:ext>
            </a:extLst>
          </p:cNvPr>
          <p:cNvSpPr/>
          <p:nvPr/>
        </p:nvSpPr>
        <p:spPr>
          <a:xfrm>
            <a:off x="2796057" y="4073800"/>
            <a:ext cx="118850" cy="199061"/>
          </a:xfrm>
          <a:custGeom>
            <a:avLst/>
            <a:gdLst>
              <a:gd name="connsiteX0" fmla="*/ 137355 w 140831"/>
              <a:gd name="connsiteY0" fmla="*/ 42597 h 176909"/>
              <a:gd name="connsiteX1" fmla="*/ 140832 w 140831"/>
              <a:gd name="connsiteY1" fmla="*/ 63896 h 176909"/>
              <a:gd name="connsiteX2" fmla="*/ 133443 w 140831"/>
              <a:gd name="connsiteY2" fmla="*/ 81717 h 176909"/>
              <a:gd name="connsiteX3" fmla="*/ 106928 w 140831"/>
              <a:gd name="connsiteY3" fmla="*/ 111275 h 176909"/>
              <a:gd name="connsiteX4" fmla="*/ 77805 w 140831"/>
              <a:gd name="connsiteY4" fmla="*/ 122141 h 176909"/>
              <a:gd name="connsiteX5" fmla="*/ 63027 w 140831"/>
              <a:gd name="connsiteY5" fmla="*/ 146483 h 176909"/>
              <a:gd name="connsiteX6" fmla="*/ 59115 w 140831"/>
              <a:gd name="connsiteY6" fmla="*/ 165173 h 176909"/>
              <a:gd name="connsiteX7" fmla="*/ 45640 w 140831"/>
              <a:gd name="connsiteY7" fmla="*/ 176909 h 176909"/>
              <a:gd name="connsiteX8" fmla="*/ 34773 w 140831"/>
              <a:gd name="connsiteY8" fmla="*/ 162566 h 176909"/>
              <a:gd name="connsiteX9" fmla="*/ 24776 w 140831"/>
              <a:gd name="connsiteY9" fmla="*/ 159523 h 176909"/>
              <a:gd name="connsiteX10" fmla="*/ 14779 w 140831"/>
              <a:gd name="connsiteY10" fmla="*/ 161696 h 176909"/>
              <a:gd name="connsiteX11" fmla="*/ 13475 w 140831"/>
              <a:gd name="connsiteY11" fmla="*/ 151699 h 176909"/>
              <a:gd name="connsiteX12" fmla="*/ 20429 w 140831"/>
              <a:gd name="connsiteY12" fmla="*/ 145179 h 176909"/>
              <a:gd name="connsiteX13" fmla="*/ 17387 w 140831"/>
              <a:gd name="connsiteY13" fmla="*/ 133443 h 176909"/>
              <a:gd name="connsiteX14" fmla="*/ 29992 w 140831"/>
              <a:gd name="connsiteY14" fmla="*/ 112579 h 176909"/>
              <a:gd name="connsiteX15" fmla="*/ 24341 w 140831"/>
              <a:gd name="connsiteY15" fmla="*/ 100408 h 176909"/>
              <a:gd name="connsiteX16" fmla="*/ 15213 w 140831"/>
              <a:gd name="connsiteY16" fmla="*/ 113448 h 176909"/>
              <a:gd name="connsiteX17" fmla="*/ 0 w 140831"/>
              <a:gd name="connsiteY17" fmla="*/ 100843 h 176909"/>
              <a:gd name="connsiteX18" fmla="*/ 4781 w 140831"/>
              <a:gd name="connsiteY18" fmla="*/ 93019 h 176909"/>
              <a:gd name="connsiteX19" fmla="*/ 435 w 140831"/>
              <a:gd name="connsiteY19" fmla="*/ 67808 h 176909"/>
              <a:gd name="connsiteX20" fmla="*/ 9128 w 140831"/>
              <a:gd name="connsiteY20" fmla="*/ 63461 h 176909"/>
              <a:gd name="connsiteX21" fmla="*/ 13475 w 140831"/>
              <a:gd name="connsiteY21" fmla="*/ 46075 h 176909"/>
              <a:gd name="connsiteX22" fmla="*/ 22602 w 140831"/>
              <a:gd name="connsiteY22" fmla="*/ 28253 h 176909"/>
              <a:gd name="connsiteX23" fmla="*/ 21299 w 140831"/>
              <a:gd name="connsiteY23" fmla="*/ 16952 h 176909"/>
              <a:gd name="connsiteX24" fmla="*/ 34773 w 140831"/>
              <a:gd name="connsiteY24" fmla="*/ 10867 h 176909"/>
              <a:gd name="connsiteX25" fmla="*/ 51725 w 140831"/>
              <a:gd name="connsiteY25" fmla="*/ 0 h 176909"/>
              <a:gd name="connsiteX26" fmla="*/ 76067 w 140831"/>
              <a:gd name="connsiteY26" fmla="*/ 15648 h 176909"/>
              <a:gd name="connsiteX27" fmla="*/ 80848 w 140831"/>
              <a:gd name="connsiteY27" fmla="*/ 15213 h 176909"/>
              <a:gd name="connsiteX28" fmla="*/ 86933 w 140831"/>
              <a:gd name="connsiteY28" fmla="*/ 27384 h 176909"/>
              <a:gd name="connsiteX29" fmla="*/ 107797 w 140831"/>
              <a:gd name="connsiteY29" fmla="*/ 31296 h 176909"/>
              <a:gd name="connsiteX30" fmla="*/ 114752 w 140831"/>
              <a:gd name="connsiteY30" fmla="*/ 26949 h 176909"/>
              <a:gd name="connsiteX31" fmla="*/ 126922 w 140831"/>
              <a:gd name="connsiteY31" fmla="*/ 36077 h 176909"/>
              <a:gd name="connsiteX32" fmla="*/ 137355 w 140831"/>
              <a:gd name="connsiteY32" fmla="*/ 42597 h 176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0831" h="176909">
                <a:moveTo>
                  <a:pt x="137355" y="42597"/>
                </a:moveTo>
                <a:lnTo>
                  <a:pt x="140832" y="63896"/>
                </a:lnTo>
                <a:lnTo>
                  <a:pt x="133443" y="81717"/>
                </a:lnTo>
                <a:lnTo>
                  <a:pt x="106928" y="111275"/>
                </a:lnTo>
                <a:lnTo>
                  <a:pt x="77805" y="122141"/>
                </a:lnTo>
                <a:lnTo>
                  <a:pt x="63027" y="146483"/>
                </a:lnTo>
                <a:lnTo>
                  <a:pt x="59115" y="165173"/>
                </a:lnTo>
                <a:lnTo>
                  <a:pt x="45640" y="176909"/>
                </a:lnTo>
                <a:lnTo>
                  <a:pt x="34773" y="162566"/>
                </a:lnTo>
                <a:lnTo>
                  <a:pt x="24776" y="159523"/>
                </a:lnTo>
                <a:lnTo>
                  <a:pt x="14779" y="161696"/>
                </a:lnTo>
                <a:lnTo>
                  <a:pt x="13475" y="151699"/>
                </a:lnTo>
                <a:lnTo>
                  <a:pt x="20429" y="145179"/>
                </a:lnTo>
                <a:lnTo>
                  <a:pt x="17387" y="133443"/>
                </a:lnTo>
                <a:lnTo>
                  <a:pt x="29992" y="112579"/>
                </a:lnTo>
                <a:lnTo>
                  <a:pt x="24341" y="100408"/>
                </a:lnTo>
                <a:lnTo>
                  <a:pt x="15213" y="113448"/>
                </a:lnTo>
                <a:lnTo>
                  <a:pt x="0" y="100843"/>
                </a:lnTo>
                <a:lnTo>
                  <a:pt x="4781" y="93019"/>
                </a:lnTo>
                <a:lnTo>
                  <a:pt x="435" y="67808"/>
                </a:lnTo>
                <a:lnTo>
                  <a:pt x="9128" y="63461"/>
                </a:lnTo>
                <a:lnTo>
                  <a:pt x="13475" y="46075"/>
                </a:lnTo>
                <a:lnTo>
                  <a:pt x="22602" y="28253"/>
                </a:lnTo>
                <a:lnTo>
                  <a:pt x="21299" y="16952"/>
                </a:lnTo>
                <a:lnTo>
                  <a:pt x="34773" y="10867"/>
                </a:lnTo>
                <a:lnTo>
                  <a:pt x="51725" y="0"/>
                </a:lnTo>
                <a:lnTo>
                  <a:pt x="76067" y="15648"/>
                </a:lnTo>
                <a:lnTo>
                  <a:pt x="80848" y="15213"/>
                </a:lnTo>
                <a:lnTo>
                  <a:pt x="86933" y="27384"/>
                </a:lnTo>
                <a:lnTo>
                  <a:pt x="107797" y="31296"/>
                </a:lnTo>
                <a:lnTo>
                  <a:pt x="114752" y="26949"/>
                </a:lnTo>
                <a:lnTo>
                  <a:pt x="126922" y="36077"/>
                </a:lnTo>
                <a:lnTo>
                  <a:pt x="137355" y="4259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79" name="Freeform: Shape 78">
            <a:extLst>
              <a:ext uri="{FF2B5EF4-FFF2-40B4-BE49-F238E27FC236}">
                <a16:creationId xmlns:a16="http://schemas.microsoft.com/office/drawing/2014/main" id="{A26A3C7B-6874-4305-B9E6-D57F8F7A989A}"/>
              </a:ext>
            </a:extLst>
          </p:cNvPr>
          <p:cNvSpPr/>
          <p:nvPr/>
        </p:nvSpPr>
        <p:spPr>
          <a:xfrm>
            <a:off x="4972773" y="3124956"/>
            <a:ext cx="257508" cy="301281"/>
          </a:xfrm>
          <a:custGeom>
            <a:avLst/>
            <a:gdLst>
              <a:gd name="connsiteX0" fmla="*/ 222984 w 305135"/>
              <a:gd name="connsiteY0" fmla="*/ 10432 h 267754"/>
              <a:gd name="connsiteX1" fmla="*/ 239936 w 305135"/>
              <a:gd name="connsiteY1" fmla="*/ 51291 h 267754"/>
              <a:gd name="connsiteX2" fmla="*/ 242978 w 305135"/>
              <a:gd name="connsiteY2" fmla="*/ 58245 h 267754"/>
              <a:gd name="connsiteX3" fmla="*/ 237328 w 305135"/>
              <a:gd name="connsiteY3" fmla="*/ 69547 h 267754"/>
              <a:gd name="connsiteX4" fmla="*/ 234285 w 305135"/>
              <a:gd name="connsiteY4" fmla="*/ 90411 h 267754"/>
              <a:gd name="connsiteX5" fmla="*/ 229069 w 305135"/>
              <a:gd name="connsiteY5" fmla="*/ 105189 h 267754"/>
              <a:gd name="connsiteX6" fmla="*/ 223853 w 305135"/>
              <a:gd name="connsiteY6" fmla="*/ 109971 h 267754"/>
              <a:gd name="connsiteX7" fmla="*/ 215160 w 305135"/>
              <a:gd name="connsiteY7" fmla="*/ 100843 h 267754"/>
              <a:gd name="connsiteX8" fmla="*/ 203424 w 305135"/>
              <a:gd name="connsiteY8" fmla="*/ 88672 h 267754"/>
              <a:gd name="connsiteX9" fmla="*/ 182995 w 305135"/>
              <a:gd name="connsiteY9" fmla="*/ 48683 h 267754"/>
              <a:gd name="connsiteX10" fmla="*/ 180821 w 305135"/>
              <a:gd name="connsiteY10" fmla="*/ 51291 h 267754"/>
              <a:gd name="connsiteX11" fmla="*/ 192992 w 305135"/>
              <a:gd name="connsiteY11" fmla="*/ 80413 h 267754"/>
              <a:gd name="connsiteX12" fmla="*/ 209944 w 305135"/>
              <a:gd name="connsiteY12" fmla="*/ 108667 h 267754"/>
              <a:gd name="connsiteX13" fmla="*/ 231243 w 305135"/>
              <a:gd name="connsiteY13" fmla="*/ 152133 h 267754"/>
              <a:gd name="connsiteX14" fmla="*/ 241240 w 305135"/>
              <a:gd name="connsiteY14" fmla="*/ 167347 h 267754"/>
              <a:gd name="connsiteX15" fmla="*/ 249933 w 305135"/>
              <a:gd name="connsiteY15" fmla="*/ 182995 h 267754"/>
              <a:gd name="connsiteX16" fmla="*/ 273405 w 305135"/>
              <a:gd name="connsiteY16" fmla="*/ 213856 h 267754"/>
              <a:gd name="connsiteX17" fmla="*/ 269058 w 305135"/>
              <a:gd name="connsiteY17" fmla="*/ 218637 h 267754"/>
              <a:gd name="connsiteX18" fmla="*/ 270797 w 305135"/>
              <a:gd name="connsiteY18" fmla="*/ 236893 h 267754"/>
              <a:gd name="connsiteX19" fmla="*/ 300355 w 305135"/>
              <a:gd name="connsiteY19" fmla="*/ 262104 h 267754"/>
              <a:gd name="connsiteX20" fmla="*/ 305136 w 305135"/>
              <a:gd name="connsiteY20" fmla="*/ 267755 h 267754"/>
              <a:gd name="connsiteX21" fmla="*/ 209075 w 305135"/>
              <a:gd name="connsiteY21" fmla="*/ 267755 h 267754"/>
              <a:gd name="connsiteX22" fmla="*/ 115621 w 305135"/>
              <a:gd name="connsiteY22" fmla="*/ 267755 h 267754"/>
              <a:gd name="connsiteX23" fmla="*/ 18690 w 305135"/>
              <a:gd name="connsiteY23" fmla="*/ 267755 h 267754"/>
              <a:gd name="connsiteX24" fmla="*/ 14344 w 305135"/>
              <a:gd name="connsiteY24" fmla="*/ 164739 h 267754"/>
              <a:gd name="connsiteX25" fmla="*/ 8693 w 305135"/>
              <a:gd name="connsiteY25" fmla="*/ 65635 h 267754"/>
              <a:gd name="connsiteX26" fmla="*/ 0 w 305135"/>
              <a:gd name="connsiteY26" fmla="*/ 43032 h 267754"/>
              <a:gd name="connsiteX27" fmla="*/ 4781 w 305135"/>
              <a:gd name="connsiteY27" fmla="*/ 26080 h 267754"/>
              <a:gd name="connsiteX28" fmla="*/ 435 w 305135"/>
              <a:gd name="connsiteY28" fmla="*/ 13909 h 267754"/>
              <a:gd name="connsiteX29" fmla="*/ 7824 w 305135"/>
              <a:gd name="connsiteY29" fmla="*/ 435 h 267754"/>
              <a:gd name="connsiteX30" fmla="*/ 39120 w 305135"/>
              <a:gd name="connsiteY30" fmla="*/ 0 h 267754"/>
              <a:gd name="connsiteX31" fmla="*/ 62592 w 305135"/>
              <a:gd name="connsiteY31" fmla="*/ 7389 h 267754"/>
              <a:gd name="connsiteX32" fmla="*/ 86498 w 305135"/>
              <a:gd name="connsiteY32" fmla="*/ 15648 h 267754"/>
              <a:gd name="connsiteX33" fmla="*/ 97800 w 305135"/>
              <a:gd name="connsiteY33" fmla="*/ 19995 h 267754"/>
              <a:gd name="connsiteX34" fmla="*/ 115187 w 305135"/>
              <a:gd name="connsiteY34" fmla="*/ 11301 h 267754"/>
              <a:gd name="connsiteX35" fmla="*/ 124315 w 305135"/>
              <a:gd name="connsiteY35" fmla="*/ 3477 h 267754"/>
              <a:gd name="connsiteX36" fmla="*/ 144744 w 305135"/>
              <a:gd name="connsiteY36" fmla="*/ 869 h 267754"/>
              <a:gd name="connsiteX37" fmla="*/ 161696 w 305135"/>
              <a:gd name="connsiteY37" fmla="*/ 4347 h 267754"/>
              <a:gd name="connsiteX38" fmla="*/ 169520 w 305135"/>
              <a:gd name="connsiteY38" fmla="*/ 18256 h 267754"/>
              <a:gd name="connsiteX39" fmla="*/ 174301 w 305135"/>
              <a:gd name="connsiteY39" fmla="*/ 9128 h 267754"/>
              <a:gd name="connsiteX40" fmla="*/ 193427 w 305135"/>
              <a:gd name="connsiteY40" fmla="*/ 15648 h 267754"/>
              <a:gd name="connsiteX41" fmla="*/ 212117 w 305135"/>
              <a:gd name="connsiteY41" fmla="*/ 17387 h 267754"/>
              <a:gd name="connsiteX42" fmla="*/ 222984 w 305135"/>
              <a:gd name="connsiteY42" fmla="*/ 10432 h 267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05135" h="267754">
                <a:moveTo>
                  <a:pt x="222984" y="10432"/>
                </a:moveTo>
                <a:lnTo>
                  <a:pt x="239936" y="51291"/>
                </a:lnTo>
                <a:lnTo>
                  <a:pt x="242978" y="58245"/>
                </a:lnTo>
                <a:lnTo>
                  <a:pt x="237328" y="69547"/>
                </a:lnTo>
                <a:lnTo>
                  <a:pt x="234285" y="90411"/>
                </a:lnTo>
                <a:lnTo>
                  <a:pt x="229069" y="105189"/>
                </a:lnTo>
                <a:lnTo>
                  <a:pt x="223853" y="109971"/>
                </a:lnTo>
                <a:lnTo>
                  <a:pt x="215160" y="100843"/>
                </a:lnTo>
                <a:lnTo>
                  <a:pt x="203424" y="88672"/>
                </a:lnTo>
                <a:lnTo>
                  <a:pt x="182995" y="48683"/>
                </a:lnTo>
                <a:lnTo>
                  <a:pt x="180821" y="51291"/>
                </a:lnTo>
                <a:lnTo>
                  <a:pt x="192992" y="80413"/>
                </a:lnTo>
                <a:lnTo>
                  <a:pt x="209944" y="108667"/>
                </a:lnTo>
                <a:lnTo>
                  <a:pt x="231243" y="152133"/>
                </a:lnTo>
                <a:lnTo>
                  <a:pt x="241240" y="167347"/>
                </a:lnTo>
                <a:lnTo>
                  <a:pt x="249933" y="182995"/>
                </a:lnTo>
                <a:lnTo>
                  <a:pt x="273405" y="213856"/>
                </a:lnTo>
                <a:lnTo>
                  <a:pt x="269058" y="218637"/>
                </a:lnTo>
                <a:lnTo>
                  <a:pt x="270797" y="236893"/>
                </a:lnTo>
                <a:lnTo>
                  <a:pt x="300355" y="262104"/>
                </a:lnTo>
                <a:lnTo>
                  <a:pt x="305136" y="267755"/>
                </a:lnTo>
                <a:lnTo>
                  <a:pt x="209075" y="267755"/>
                </a:lnTo>
                <a:lnTo>
                  <a:pt x="115621" y="267755"/>
                </a:lnTo>
                <a:lnTo>
                  <a:pt x="18690" y="267755"/>
                </a:lnTo>
                <a:lnTo>
                  <a:pt x="14344" y="164739"/>
                </a:lnTo>
                <a:lnTo>
                  <a:pt x="8693" y="65635"/>
                </a:lnTo>
                <a:lnTo>
                  <a:pt x="0" y="43032"/>
                </a:lnTo>
                <a:lnTo>
                  <a:pt x="4781" y="26080"/>
                </a:lnTo>
                <a:lnTo>
                  <a:pt x="435" y="13909"/>
                </a:lnTo>
                <a:lnTo>
                  <a:pt x="7824" y="435"/>
                </a:lnTo>
                <a:lnTo>
                  <a:pt x="39120" y="0"/>
                </a:lnTo>
                <a:lnTo>
                  <a:pt x="62592" y="7389"/>
                </a:lnTo>
                <a:lnTo>
                  <a:pt x="86498" y="15648"/>
                </a:lnTo>
                <a:lnTo>
                  <a:pt x="97800" y="19995"/>
                </a:lnTo>
                <a:lnTo>
                  <a:pt x="115187" y="11301"/>
                </a:lnTo>
                <a:lnTo>
                  <a:pt x="124315" y="3477"/>
                </a:lnTo>
                <a:lnTo>
                  <a:pt x="144744" y="869"/>
                </a:lnTo>
                <a:lnTo>
                  <a:pt x="161696" y="4347"/>
                </a:lnTo>
                <a:lnTo>
                  <a:pt x="169520" y="18256"/>
                </a:lnTo>
                <a:lnTo>
                  <a:pt x="174301" y="9128"/>
                </a:lnTo>
                <a:lnTo>
                  <a:pt x="193427" y="15648"/>
                </a:lnTo>
                <a:lnTo>
                  <a:pt x="212117" y="17387"/>
                </a:lnTo>
                <a:lnTo>
                  <a:pt x="222984" y="10432"/>
                </a:lnTo>
                <a:close/>
              </a:path>
            </a:pathLst>
          </a:custGeom>
          <a:solidFill>
            <a:schemeClr val="tx2"/>
          </a:solidFill>
          <a:ln w="869" cap="rnd">
            <a:noFill/>
            <a:prstDash val="solid"/>
            <a:round/>
          </a:ln>
        </p:spPr>
        <p:txBody>
          <a:bodyPr rtlCol="0" anchor="ctr"/>
          <a:lstStyle/>
          <a:p>
            <a:endParaRPr lang="en-PH" sz="1200" dirty="0"/>
          </a:p>
        </p:txBody>
      </p:sp>
      <p:sp>
        <p:nvSpPr>
          <p:cNvPr id="80" name="Freeform: Shape 79">
            <a:extLst>
              <a:ext uri="{FF2B5EF4-FFF2-40B4-BE49-F238E27FC236}">
                <a16:creationId xmlns:a16="http://schemas.microsoft.com/office/drawing/2014/main" id="{061B8B20-B29C-406C-8D02-7BBA8EA274E6}"/>
              </a:ext>
            </a:extLst>
          </p:cNvPr>
          <p:cNvSpPr/>
          <p:nvPr/>
        </p:nvSpPr>
        <p:spPr>
          <a:xfrm>
            <a:off x="5227714" y="3551936"/>
            <a:ext cx="141592" cy="174117"/>
          </a:xfrm>
          <a:custGeom>
            <a:avLst/>
            <a:gdLst>
              <a:gd name="connsiteX0" fmla="*/ 167781 w 167781"/>
              <a:gd name="connsiteY0" fmla="*/ 147787 h 154741"/>
              <a:gd name="connsiteX1" fmla="*/ 160392 w 167781"/>
              <a:gd name="connsiteY1" fmla="*/ 154741 h 154741"/>
              <a:gd name="connsiteX2" fmla="*/ 149960 w 167781"/>
              <a:gd name="connsiteY2" fmla="*/ 152133 h 154741"/>
              <a:gd name="connsiteX3" fmla="*/ 141267 w 167781"/>
              <a:gd name="connsiteY3" fmla="*/ 143006 h 154741"/>
              <a:gd name="connsiteX4" fmla="*/ 130400 w 167781"/>
              <a:gd name="connsiteY4" fmla="*/ 126923 h 154741"/>
              <a:gd name="connsiteX5" fmla="*/ 119098 w 167781"/>
              <a:gd name="connsiteY5" fmla="*/ 117795 h 154741"/>
              <a:gd name="connsiteX6" fmla="*/ 112578 w 167781"/>
              <a:gd name="connsiteY6" fmla="*/ 108232 h 154741"/>
              <a:gd name="connsiteX7" fmla="*/ 90845 w 167781"/>
              <a:gd name="connsiteY7" fmla="*/ 96931 h 154741"/>
              <a:gd name="connsiteX8" fmla="*/ 73893 w 167781"/>
              <a:gd name="connsiteY8" fmla="*/ 96496 h 154741"/>
              <a:gd name="connsiteX9" fmla="*/ 67808 w 167781"/>
              <a:gd name="connsiteY9" fmla="*/ 90845 h 154741"/>
              <a:gd name="connsiteX10" fmla="*/ 53898 w 167781"/>
              <a:gd name="connsiteY10" fmla="*/ 97365 h 154741"/>
              <a:gd name="connsiteX11" fmla="*/ 38250 w 167781"/>
              <a:gd name="connsiteY11" fmla="*/ 84760 h 154741"/>
              <a:gd name="connsiteX12" fmla="*/ 31730 w 167781"/>
              <a:gd name="connsiteY12" fmla="*/ 105624 h 154741"/>
              <a:gd name="connsiteX13" fmla="*/ 3042 w 167781"/>
              <a:gd name="connsiteY13" fmla="*/ 99539 h 154741"/>
              <a:gd name="connsiteX14" fmla="*/ 0 w 167781"/>
              <a:gd name="connsiteY14" fmla="*/ 88672 h 154741"/>
              <a:gd name="connsiteX15" fmla="*/ 8693 w 167781"/>
              <a:gd name="connsiteY15" fmla="*/ 47379 h 154741"/>
              <a:gd name="connsiteX16" fmla="*/ 9997 w 167781"/>
              <a:gd name="connsiteY16" fmla="*/ 29123 h 154741"/>
              <a:gd name="connsiteX17" fmla="*/ 17387 w 167781"/>
              <a:gd name="connsiteY17" fmla="*/ 20429 h 154741"/>
              <a:gd name="connsiteX18" fmla="*/ 34773 w 167781"/>
              <a:gd name="connsiteY18" fmla="*/ 15648 h 154741"/>
              <a:gd name="connsiteX19" fmla="*/ 46509 w 167781"/>
              <a:gd name="connsiteY19" fmla="*/ 0 h 154741"/>
              <a:gd name="connsiteX20" fmla="*/ 62157 w 167781"/>
              <a:gd name="connsiteY20" fmla="*/ 32165 h 154741"/>
              <a:gd name="connsiteX21" fmla="*/ 70416 w 167781"/>
              <a:gd name="connsiteY21" fmla="*/ 57811 h 154741"/>
              <a:gd name="connsiteX22" fmla="*/ 84325 w 167781"/>
              <a:gd name="connsiteY22" fmla="*/ 71285 h 154741"/>
              <a:gd name="connsiteX23" fmla="*/ 119098 w 167781"/>
              <a:gd name="connsiteY23" fmla="*/ 97800 h 154741"/>
              <a:gd name="connsiteX24" fmla="*/ 133443 w 167781"/>
              <a:gd name="connsiteY24" fmla="*/ 113448 h 154741"/>
              <a:gd name="connsiteX25" fmla="*/ 147352 w 167781"/>
              <a:gd name="connsiteY25" fmla="*/ 129966 h 154741"/>
              <a:gd name="connsiteX26" fmla="*/ 155176 w 167781"/>
              <a:gd name="connsiteY26" fmla="*/ 139528 h 154741"/>
              <a:gd name="connsiteX27" fmla="*/ 167781 w 167781"/>
              <a:gd name="connsiteY27" fmla="*/ 147787 h 15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781" h="154741">
                <a:moveTo>
                  <a:pt x="167781" y="147787"/>
                </a:moveTo>
                <a:lnTo>
                  <a:pt x="160392" y="154741"/>
                </a:lnTo>
                <a:lnTo>
                  <a:pt x="149960" y="152133"/>
                </a:lnTo>
                <a:lnTo>
                  <a:pt x="141267" y="143006"/>
                </a:lnTo>
                <a:lnTo>
                  <a:pt x="130400" y="126923"/>
                </a:lnTo>
                <a:lnTo>
                  <a:pt x="119098" y="117795"/>
                </a:lnTo>
                <a:lnTo>
                  <a:pt x="112578" y="108232"/>
                </a:lnTo>
                <a:lnTo>
                  <a:pt x="90845" y="96931"/>
                </a:lnTo>
                <a:lnTo>
                  <a:pt x="73893" y="96496"/>
                </a:lnTo>
                <a:lnTo>
                  <a:pt x="67808" y="90845"/>
                </a:lnTo>
                <a:lnTo>
                  <a:pt x="53898" y="97365"/>
                </a:lnTo>
                <a:lnTo>
                  <a:pt x="38250" y="84760"/>
                </a:lnTo>
                <a:lnTo>
                  <a:pt x="31730" y="105624"/>
                </a:lnTo>
                <a:lnTo>
                  <a:pt x="3042" y="99539"/>
                </a:lnTo>
                <a:lnTo>
                  <a:pt x="0" y="88672"/>
                </a:lnTo>
                <a:lnTo>
                  <a:pt x="8693" y="47379"/>
                </a:lnTo>
                <a:lnTo>
                  <a:pt x="9997" y="29123"/>
                </a:lnTo>
                <a:lnTo>
                  <a:pt x="17387" y="20429"/>
                </a:lnTo>
                <a:lnTo>
                  <a:pt x="34773" y="15648"/>
                </a:lnTo>
                <a:lnTo>
                  <a:pt x="46509" y="0"/>
                </a:lnTo>
                <a:lnTo>
                  <a:pt x="62157" y="32165"/>
                </a:lnTo>
                <a:lnTo>
                  <a:pt x="70416" y="57811"/>
                </a:lnTo>
                <a:lnTo>
                  <a:pt x="84325" y="71285"/>
                </a:lnTo>
                <a:lnTo>
                  <a:pt x="119098" y="97800"/>
                </a:lnTo>
                <a:lnTo>
                  <a:pt x="133443" y="113448"/>
                </a:lnTo>
                <a:lnTo>
                  <a:pt x="147352" y="129966"/>
                </a:lnTo>
                <a:lnTo>
                  <a:pt x="155176" y="139528"/>
                </a:lnTo>
                <a:lnTo>
                  <a:pt x="167781" y="147787"/>
                </a:lnTo>
                <a:close/>
              </a:path>
            </a:pathLst>
          </a:custGeom>
          <a:solidFill>
            <a:schemeClr val="tx2"/>
          </a:solidFill>
          <a:ln w="869" cap="rnd">
            <a:noFill/>
            <a:prstDash val="solid"/>
            <a:round/>
          </a:ln>
        </p:spPr>
        <p:txBody>
          <a:bodyPr rtlCol="0" anchor="ctr"/>
          <a:lstStyle/>
          <a:p>
            <a:endParaRPr lang="en-PH" sz="1200" dirty="0"/>
          </a:p>
        </p:txBody>
      </p:sp>
      <p:sp>
        <p:nvSpPr>
          <p:cNvPr id="81" name="Freeform: Shape 80">
            <a:extLst>
              <a:ext uri="{FF2B5EF4-FFF2-40B4-BE49-F238E27FC236}">
                <a16:creationId xmlns:a16="http://schemas.microsoft.com/office/drawing/2014/main" id="{A8DA0B24-B665-477F-9809-3D9995479D0E}"/>
              </a:ext>
            </a:extLst>
          </p:cNvPr>
          <p:cNvSpPr/>
          <p:nvPr/>
        </p:nvSpPr>
        <p:spPr>
          <a:xfrm>
            <a:off x="4870064" y="2268062"/>
            <a:ext cx="79966" cy="62114"/>
          </a:xfrm>
          <a:custGeom>
            <a:avLst/>
            <a:gdLst>
              <a:gd name="connsiteX0" fmla="*/ 90845 w 94757"/>
              <a:gd name="connsiteY0" fmla="*/ 3477 h 55202"/>
              <a:gd name="connsiteX1" fmla="*/ 94757 w 94757"/>
              <a:gd name="connsiteY1" fmla="*/ 7824 h 55202"/>
              <a:gd name="connsiteX2" fmla="*/ 83456 w 94757"/>
              <a:gd name="connsiteY2" fmla="*/ 22603 h 55202"/>
              <a:gd name="connsiteX3" fmla="*/ 93888 w 94757"/>
              <a:gd name="connsiteY3" fmla="*/ 46944 h 55202"/>
              <a:gd name="connsiteX4" fmla="*/ 86933 w 94757"/>
              <a:gd name="connsiteY4" fmla="*/ 55203 h 55202"/>
              <a:gd name="connsiteX5" fmla="*/ 70416 w 94757"/>
              <a:gd name="connsiteY5" fmla="*/ 54768 h 55202"/>
              <a:gd name="connsiteX6" fmla="*/ 51290 w 94757"/>
              <a:gd name="connsiteY6" fmla="*/ 45205 h 55202"/>
              <a:gd name="connsiteX7" fmla="*/ 42162 w 94757"/>
              <a:gd name="connsiteY7" fmla="*/ 42163 h 55202"/>
              <a:gd name="connsiteX8" fmla="*/ 25645 w 94757"/>
              <a:gd name="connsiteY8" fmla="*/ 46509 h 55202"/>
              <a:gd name="connsiteX9" fmla="*/ 25210 w 94757"/>
              <a:gd name="connsiteY9" fmla="*/ 31296 h 55202"/>
              <a:gd name="connsiteX10" fmla="*/ 18690 w 94757"/>
              <a:gd name="connsiteY10" fmla="*/ 34773 h 55202"/>
              <a:gd name="connsiteX11" fmla="*/ 4347 w 94757"/>
              <a:gd name="connsiteY11" fmla="*/ 25645 h 55202"/>
              <a:gd name="connsiteX12" fmla="*/ 0 w 94757"/>
              <a:gd name="connsiteY12" fmla="*/ 10867 h 55202"/>
              <a:gd name="connsiteX13" fmla="*/ 23907 w 94757"/>
              <a:gd name="connsiteY13" fmla="*/ 3477 h 55202"/>
              <a:gd name="connsiteX14" fmla="*/ 48248 w 94757"/>
              <a:gd name="connsiteY14" fmla="*/ 0 h 55202"/>
              <a:gd name="connsiteX15" fmla="*/ 70416 w 94757"/>
              <a:gd name="connsiteY15" fmla="*/ 3912 h 55202"/>
              <a:gd name="connsiteX16" fmla="*/ 90845 w 94757"/>
              <a:gd name="connsiteY16" fmla="*/ 3477 h 5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4757" h="55202">
                <a:moveTo>
                  <a:pt x="90845" y="3477"/>
                </a:moveTo>
                <a:lnTo>
                  <a:pt x="94757" y="7824"/>
                </a:lnTo>
                <a:lnTo>
                  <a:pt x="83456" y="22603"/>
                </a:lnTo>
                <a:lnTo>
                  <a:pt x="93888" y="46944"/>
                </a:lnTo>
                <a:lnTo>
                  <a:pt x="86933" y="55203"/>
                </a:lnTo>
                <a:lnTo>
                  <a:pt x="70416" y="54768"/>
                </a:lnTo>
                <a:lnTo>
                  <a:pt x="51290" y="45205"/>
                </a:lnTo>
                <a:lnTo>
                  <a:pt x="42162" y="42163"/>
                </a:lnTo>
                <a:lnTo>
                  <a:pt x="25645" y="46509"/>
                </a:lnTo>
                <a:lnTo>
                  <a:pt x="25210" y="31296"/>
                </a:lnTo>
                <a:lnTo>
                  <a:pt x="18690" y="34773"/>
                </a:lnTo>
                <a:lnTo>
                  <a:pt x="4347" y="25645"/>
                </a:lnTo>
                <a:lnTo>
                  <a:pt x="0" y="10867"/>
                </a:lnTo>
                <a:lnTo>
                  <a:pt x="23907" y="3477"/>
                </a:lnTo>
                <a:lnTo>
                  <a:pt x="48248" y="0"/>
                </a:lnTo>
                <a:lnTo>
                  <a:pt x="70416" y="3912"/>
                </a:lnTo>
                <a:lnTo>
                  <a:pt x="90845" y="3477"/>
                </a:lnTo>
                <a:close/>
              </a:path>
            </a:pathLst>
          </a:custGeom>
          <a:solidFill>
            <a:schemeClr val="accent4"/>
          </a:solidFill>
          <a:ln w="869" cap="rnd">
            <a:noFill/>
            <a:prstDash val="solid"/>
            <a:round/>
          </a:ln>
        </p:spPr>
        <p:txBody>
          <a:bodyPr rtlCol="0" anchor="ctr"/>
          <a:lstStyle/>
          <a:p>
            <a:endParaRPr lang="en-PH" sz="1200" dirty="0"/>
          </a:p>
        </p:txBody>
      </p:sp>
      <p:sp>
        <p:nvSpPr>
          <p:cNvPr id="82" name="Freeform: Shape 81">
            <a:extLst>
              <a:ext uri="{FF2B5EF4-FFF2-40B4-BE49-F238E27FC236}">
                <a16:creationId xmlns:a16="http://schemas.microsoft.com/office/drawing/2014/main" id="{4EF3CB00-4307-41BF-8316-0496A1ACFD3A}"/>
              </a:ext>
            </a:extLst>
          </p:cNvPr>
          <p:cNvSpPr/>
          <p:nvPr/>
        </p:nvSpPr>
        <p:spPr>
          <a:xfrm>
            <a:off x="5162786" y="3647310"/>
            <a:ext cx="307762" cy="362419"/>
          </a:xfrm>
          <a:custGeom>
            <a:avLst/>
            <a:gdLst>
              <a:gd name="connsiteX0" fmla="*/ 150830 w 364685"/>
              <a:gd name="connsiteY0" fmla="*/ 11736 h 322088"/>
              <a:gd name="connsiteX1" fmla="*/ 167781 w 364685"/>
              <a:gd name="connsiteY1" fmla="*/ 12171 h 322088"/>
              <a:gd name="connsiteX2" fmla="*/ 189515 w 364685"/>
              <a:gd name="connsiteY2" fmla="*/ 23472 h 322088"/>
              <a:gd name="connsiteX3" fmla="*/ 196035 w 364685"/>
              <a:gd name="connsiteY3" fmla="*/ 33035 h 322088"/>
              <a:gd name="connsiteX4" fmla="*/ 207336 w 364685"/>
              <a:gd name="connsiteY4" fmla="*/ 42163 h 322088"/>
              <a:gd name="connsiteX5" fmla="*/ 218203 w 364685"/>
              <a:gd name="connsiteY5" fmla="*/ 58245 h 322088"/>
              <a:gd name="connsiteX6" fmla="*/ 226896 w 364685"/>
              <a:gd name="connsiteY6" fmla="*/ 67373 h 322088"/>
              <a:gd name="connsiteX7" fmla="*/ 218638 w 364685"/>
              <a:gd name="connsiteY7" fmla="*/ 79544 h 322088"/>
              <a:gd name="connsiteX8" fmla="*/ 210813 w 364685"/>
              <a:gd name="connsiteY8" fmla="*/ 92584 h 322088"/>
              <a:gd name="connsiteX9" fmla="*/ 212987 w 364685"/>
              <a:gd name="connsiteY9" fmla="*/ 100408 h 322088"/>
              <a:gd name="connsiteX10" fmla="*/ 213856 w 364685"/>
              <a:gd name="connsiteY10" fmla="*/ 109101 h 322088"/>
              <a:gd name="connsiteX11" fmla="*/ 227766 w 364685"/>
              <a:gd name="connsiteY11" fmla="*/ 109536 h 322088"/>
              <a:gd name="connsiteX12" fmla="*/ 233416 w 364685"/>
              <a:gd name="connsiteY12" fmla="*/ 107363 h 322088"/>
              <a:gd name="connsiteX13" fmla="*/ 239067 w 364685"/>
              <a:gd name="connsiteY13" fmla="*/ 112579 h 322088"/>
              <a:gd name="connsiteX14" fmla="*/ 233851 w 364685"/>
              <a:gd name="connsiteY14" fmla="*/ 122141 h 322088"/>
              <a:gd name="connsiteX15" fmla="*/ 243413 w 364685"/>
              <a:gd name="connsiteY15" fmla="*/ 137789 h 322088"/>
              <a:gd name="connsiteX16" fmla="*/ 252976 w 364685"/>
              <a:gd name="connsiteY16" fmla="*/ 151264 h 322088"/>
              <a:gd name="connsiteX17" fmla="*/ 262539 w 364685"/>
              <a:gd name="connsiteY17" fmla="*/ 161261 h 322088"/>
              <a:gd name="connsiteX18" fmla="*/ 343821 w 364685"/>
              <a:gd name="connsiteY18" fmla="*/ 194296 h 322088"/>
              <a:gd name="connsiteX19" fmla="*/ 364686 w 364685"/>
              <a:gd name="connsiteY19" fmla="*/ 193861 h 322088"/>
              <a:gd name="connsiteX20" fmla="*/ 296878 w 364685"/>
              <a:gd name="connsiteY20" fmla="*/ 277752 h 322088"/>
              <a:gd name="connsiteX21" fmla="*/ 265147 w 364685"/>
              <a:gd name="connsiteY21" fmla="*/ 279056 h 322088"/>
              <a:gd name="connsiteX22" fmla="*/ 243413 w 364685"/>
              <a:gd name="connsiteY22" fmla="*/ 298616 h 322088"/>
              <a:gd name="connsiteX23" fmla="*/ 227766 w 364685"/>
              <a:gd name="connsiteY23" fmla="*/ 299051 h 322088"/>
              <a:gd name="connsiteX24" fmla="*/ 221246 w 364685"/>
              <a:gd name="connsiteY24" fmla="*/ 308179 h 322088"/>
              <a:gd name="connsiteX25" fmla="*/ 204293 w 364685"/>
              <a:gd name="connsiteY25" fmla="*/ 308179 h 322088"/>
              <a:gd name="connsiteX26" fmla="*/ 194296 w 364685"/>
              <a:gd name="connsiteY26" fmla="*/ 298616 h 322088"/>
              <a:gd name="connsiteX27" fmla="*/ 171693 w 364685"/>
              <a:gd name="connsiteY27" fmla="*/ 310352 h 322088"/>
              <a:gd name="connsiteX28" fmla="*/ 164739 w 364685"/>
              <a:gd name="connsiteY28" fmla="*/ 322088 h 322088"/>
              <a:gd name="connsiteX29" fmla="*/ 148221 w 364685"/>
              <a:gd name="connsiteY29" fmla="*/ 319480 h 322088"/>
              <a:gd name="connsiteX30" fmla="*/ 142571 w 364685"/>
              <a:gd name="connsiteY30" fmla="*/ 316438 h 322088"/>
              <a:gd name="connsiteX31" fmla="*/ 136920 w 364685"/>
              <a:gd name="connsiteY31" fmla="*/ 317307 h 322088"/>
              <a:gd name="connsiteX32" fmla="*/ 129096 w 364685"/>
              <a:gd name="connsiteY32" fmla="*/ 316872 h 322088"/>
              <a:gd name="connsiteX33" fmla="*/ 97800 w 364685"/>
              <a:gd name="connsiteY33" fmla="*/ 293400 h 322088"/>
              <a:gd name="connsiteX34" fmla="*/ 80413 w 364685"/>
              <a:gd name="connsiteY34" fmla="*/ 293400 h 322088"/>
              <a:gd name="connsiteX35" fmla="*/ 72155 w 364685"/>
              <a:gd name="connsiteY35" fmla="*/ 284272 h 322088"/>
              <a:gd name="connsiteX36" fmla="*/ 71720 w 364685"/>
              <a:gd name="connsiteY36" fmla="*/ 268624 h 322088"/>
              <a:gd name="connsiteX37" fmla="*/ 59115 w 364685"/>
              <a:gd name="connsiteY37" fmla="*/ 263843 h 322088"/>
              <a:gd name="connsiteX38" fmla="*/ 43901 w 364685"/>
              <a:gd name="connsiteY38" fmla="*/ 233416 h 322088"/>
              <a:gd name="connsiteX39" fmla="*/ 32600 w 364685"/>
              <a:gd name="connsiteY39" fmla="*/ 226896 h 322088"/>
              <a:gd name="connsiteX40" fmla="*/ 28253 w 364685"/>
              <a:gd name="connsiteY40" fmla="*/ 215595 h 322088"/>
              <a:gd name="connsiteX41" fmla="*/ 15213 w 364685"/>
              <a:gd name="connsiteY41" fmla="*/ 202120 h 322088"/>
              <a:gd name="connsiteX42" fmla="*/ 0 w 364685"/>
              <a:gd name="connsiteY42" fmla="*/ 199947 h 322088"/>
              <a:gd name="connsiteX43" fmla="*/ 8259 w 364685"/>
              <a:gd name="connsiteY43" fmla="*/ 184299 h 322088"/>
              <a:gd name="connsiteX44" fmla="*/ 21299 w 364685"/>
              <a:gd name="connsiteY44" fmla="*/ 183429 h 322088"/>
              <a:gd name="connsiteX45" fmla="*/ 24776 w 364685"/>
              <a:gd name="connsiteY45" fmla="*/ 175171 h 322088"/>
              <a:gd name="connsiteX46" fmla="*/ 23907 w 364685"/>
              <a:gd name="connsiteY46" fmla="*/ 153437 h 322088"/>
              <a:gd name="connsiteX47" fmla="*/ 23907 w 364685"/>
              <a:gd name="connsiteY47" fmla="*/ 149960 h 322088"/>
              <a:gd name="connsiteX48" fmla="*/ 30427 w 364685"/>
              <a:gd name="connsiteY48" fmla="*/ 120837 h 322088"/>
              <a:gd name="connsiteX49" fmla="*/ 41728 w 364685"/>
              <a:gd name="connsiteY49" fmla="*/ 113013 h 322088"/>
              <a:gd name="connsiteX50" fmla="*/ 43901 w 364685"/>
              <a:gd name="connsiteY50" fmla="*/ 101712 h 322088"/>
              <a:gd name="connsiteX51" fmla="*/ 53899 w 364685"/>
              <a:gd name="connsiteY51" fmla="*/ 79979 h 322088"/>
              <a:gd name="connsiteX52" fmla="*/ 68243 w 364685"/>
              <a:gd name="connsiteY52" fmla="*/ 66504 h 322088"/>
              <a:gd name="connsiteX53" fmla="*/ 76936 w 364685"/>
              <a:gd name="connsiteY53" fmla="*/ 38685 h 322088"/>
              <a:gd name="connsiteX54" fmla="*/ 79979 w 364685"/>
              <a:gd name="connsiteY54" fmla="*/ 14779 h 322088"/>
              <a:gd name="connsiteX55" fmla="*/ 108667 w 364685"/>
              <a:gd name="connsiteY55" fmla="*/ 20864 h 322088"/>
              <a:gd name="connsiteX56" fmla="*/ 115187 w 364685"/>
              <a:gd name="connsiteY56" fmla="*/ 0 h 322088"/>
              <a:gd name="connsiteX57" fmla="*/ 130835 w 364685"/>
              <a:gd name="connsiteY57" fmla="*/ 12605 h 322088"/>
              <a:gd name="connsiteX58" fmla="*/ 144744 w 364685"/>
              <a:gd name="connsiteY58" fmla="*/ 6085 h 322088"/>
              <a:gd name="connsiteX59" fmla="*/ 150830 w 364685"/>
              <a:gd name="connsiteY59" fmla="*/ 11736 h 32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4685" h="322088">
                <a:moveTo>
                  <a:pt x="150830" y="11736"/>
                </a:moveTo>
                <a:lnTo>
                  <a:pt x="167781" y="12171"/>
                </a:lnTo>
                <a:lnTo>
                  <a:pt x="189515" y="23472"/>
                </a:lnTo>
                <a:lnTo>
                  <a:pt x="196035" y="33035"/>
                </a:lnTo>
                <a:lnTo>
                  <a:pt x="207336" y="42163"/>
                </a:lnTo>
                <a:lnTo>
                  <a:pt x="218203" y="58245"/>
                </a:lnTo>
                <a:lnTo>
                  <a:pt x="226896" y="67373"/>
                </a:lnTo>
                <a:lnTo>
                  <a:pt x="218638" y="79544"/>
                </a:lnTo>
                <a:lnTo>
                  <a:pt x="210813" y="92584"/>
                </a:lnTo>
                <a:lnTo>
                  <a:pt x="212987" y="100408"/>
                </a:lnTo>
                <a:lnTo>
                  <a:pt x="213856" y="109101"/>
                </a:lnTo>
                <a:lnTo>
                  <a:pt x="227766" y="109536"/>
                </a:lnTo>
                <a:lnTo>
                  <a:pt x="233416" y="107363"/>
                </a:lnTo>
                <a:lnTo>
                  <a:pt x="239067" y="112579"/>
                </a:lnTo>
                <a:lnTo>
                  <a:pt x="233851" y="122141"/>
                </a:lnTo>
                <a:lnTo>
                  <a:pt x="243413" y="137789"/>
                </a:lnTo>
                <a:lnTo>
                  <a:pt x="252976" y="151264"/>
                </a:lnTo>
                <a:lnTo>
                  <a:pt x="262539" y="161261"/>
                </a:lnTo>
                <a:lnTo>
                  <a:pt x="343821" y="194296"/>
                </a:lnTo>
                <a:lnTo>
                  <a:pt x="364686" y="193861"/>
                </a:lnTo>
                <a:lnTo>
                  <a:pt x="296878" y="277752"/>
                </a:lnTo>
                <a:lnTo>
                  <a:pt x="265147" y="279056"/>
                </a:lnTo>
                <a:lnTo>
                  <a:pt x="243413" y="298616"/>
                </a:lnTo>
                <a:lnTo>
                  <a:pt x="227766" y="299051"/>
                </a:lnTo>
                <a:lnTo>
                  <a:pt x="221246" y="308179"/>
                </a:lnTo>
                <a:lnTo>
                  <a:pt x="204293" y="308179"/>
                </a:lnTo>
                <a:lnTo>
                  <a:pt x="194296" y="298616"/>
                </a:lnTo>
                <a:lnTo>
                  <a:pt x="171693" y="310352"/>
                </a:lnTo>
                <a:lnTo>
                  <a:pt x="164739" y="322088"/>
                </a:lnTo>
                <a:lnTo>
                  <a:pt x="148221" y="319480"/>
                </a:lnTo>
                <a:lnTo>
                  <a:pt x="142571" y="316438"/>
                </a:lnTo>
                <a:lnTo>
                  <a:pt x="136920" y="317307"/>
                </a:lnTo>
                <a:lnTo>
                  <a:pt x="129096" y="316872"/>
                </a:lnTo>
                <a:lnTo>
                  <a:pt x="97800" y="293400"/>
                </a:lnTo>
                <a:lnTo>
                  <a:pt x="80413" y="293400"/>
                </a:lnTo>
                <a:lnTo>
                  <a:pt x="72155" y="284272"/>
                </a:lnTo>
                <a:lnTo>
                  <a:pt x="71720" y="268624"/>
                </a:lnTo>
                <a:lnTo>
                  <a:pt x="59115" y="263843"/>
                </a:lnTo>
                <a:lnTo>
                  <a:pt x="43901" y="233416"/>
                </a:lnTo>
                <a:lnTo>
                  <a:pt x="32600" y="226896"/>
                </a:lnTo>
                <a:lnTo>
                  <a:pt x="28253" y="215595"/>
                </a:lnTo>
                <a:lnTo>
                  <a:pt x="15213" y="202120"/>
                </a:lnTo>
                <a:lnTo>
                  <a:pt x="0" y="199947"/>
                </a:lnTo>
                <a:lnTo>
                  <a:pt x="8259" y="184299"/>
                </a:lnTo>
                <a:lnTo>
                  <a:pt x="21299" y="183429"/>
                </a:lnTo>
                <a:lnTo>
                  <a:pt x="24776" y="175171"/>
                </a:lnTo>
                <a:lnTo>
                  <a:pt x="23907" y="153437"/>
                </a:lnTo>
                <a:lnTo>
                  <a:pt x="23907" y="149960"/>
                </a:lnTo>
                <a:lnTo>
                  <a:pt x="30427" y="120837"/>
                </a:lnTo>
                <a:lnTo>
                  <a:pt x="41728" y="113013"/>
                </a:lnTo>
                <a:lnTo>
                  <a:pt x="43901" y="101712"/>
                </a:lnTo>
                <a:lnTo>
                  <a:pt x="53899" y="79979"/>
                </a:lnTo>
                <a:lnTo>
                  <a:pt x="68243" y="66504"/>
                </a:lnTo>
                <a:lnTo>
                  <a:pt x="76936" y="38685"/>
                </a:lnTo>
                <a:lnTo>
                  <a:pt x="79979" y="14779"/>
                </a:lnTo>
                <a:lnTo>
                  <a:pt x="108667" y="20864"/>
                </a:lnTo>
                <a:lnTo>
                  <a:pt x="115187" y="0"/>
                </a:lnTo>
                <a:lnTo>
                  <a:pt x="130835" y="12605"/>
                </a:lnTo>
                <a:lnTo>
                  <a:pt x="144744" y="6085"/>
                </a:lnTo>
                <a:lnTo>
                  <a:pt x="150830" y="11736"/>
                </a:lnTo>
                <a:close/>
              </a:path>
            </a:pathLst>
          </a:custGeom>
          <a:solidFill>
            <a:schemeClr val="tx2"/>
          </a:solidFill>
          <a:ln w="869" cap="rnd">
            <a:noFill/>
            <a:prstDash val="solid"/>
            <a:round/>
          </a:ln>
        </p:spPr>
        <p:txBody>
          <a:bodyPr rtlCol="0" anchor="ctr"/>
          <a:lstStyle/>
          <a:p>
            <a:endParaRPr lang="en-PH" sz="1200" dirty="0"/>
          </a:p>
        </p:txBody>
      </p:sp>
      <p:sp>
        <p:nvSpPr>
          <p:cNvPr id="83" name="Freeform: Shape 82">
            <a:extLst>
              <a:ext uri="{FF2B5EF4-FFF2-40B4-BE49-F238E27FC236}">
                <a16:creationId xmlns:a16="http://schemas.microsoft.com/office/drawing/2014/main" id="{94D0B5BA-2FCD-483D-8DCF-3A51B92AB18E}"/>
              </a:ext>
            </a:extLst>
          </p:cNvPr>
          <p:cNvSpPr/>
          <p:nvPr/>
        </p:nvSpPr>
        <p:spPr>
          <a:xfrm>
            <a:off x="4791563" y="1976562"/>
            <a:ext cx="196982" cy="284653"/>
          </a:xfrm>
          <a:custGeom>
            <a:avLst/>
            <a:gdLst>
              <a:gd name="connsiteX0" fmla="*/ 142136 w 233415"/>
              <a:gd name="connsiteY0" fmla="*/ 25645 h 252976"/>
              <a:gd name="connsiteX1" fmla="*/ 143875 w 233415"/>
              <a:gd name="connsiteY1" fmla="*/ 42163 h 252976"/>
              <a:gd name="connsiteX2" fmla="*/ 175606 w 233415"/>
              <a:gd name="connsiteY2" fmla="*/ 58245 h 252976"/>
              <a:gd name="connsiteX3" fmla="*/ 163000 w 233415"/>
              <a:gd name="connsiteY3" fmla="*/ 76501 h 252976"/>
              <a:gd name="connsiteX4" fmla="*/ 191253 w 233415"/>
              <a:gd name="connsiteY4" fmla="*/ 103885 h 252976"/>
              <a:gd name="connsiteX5" fmla="*/ 183864 w 233415"/>
              <a:gd name="connsiteY5" fmla="*/ 124749 h 252976"/>
              <a:gd name="connsiteX6" fmla="*/ 205163 w 233415"/>
              <a:gd name="connsiteY6" fmla="*/ 143005 h 252976"/>
              <a:gd name="connsiteX7" fmla="*/ 201250 w 233415"/>
              <a:gd name="connsiteY7" fmla="*/ 159523 h 252976"/>
              <a:gd name="connsiteX8" fmla="*/ 233416 w 233415"/>
              <a:gd name="connsiteY8" fmla="*/ 176475 h 252976"/>
              <a:gd name="connsiteX9" fmla="*/ 229504 w 233415"/>
              <a:gd name="connsiteY9" fmla="*/ 189080 h 252976"/>
              <a:gd name="connsiteX10" fmla="*/ 214726 w 233415"/>
              <a:gd name="connsiteY10" fmla="*/ 203859 h 252976"/>
              <a:gd name="connsiteX11" fmla="*/ 179952 w 233415"/>
              <a:gd name="connsiteY11" fmla="*/ 236024 h 252976"/>
              <a:gd name="connsiteX12" fmla="*/ 145179 w 233415"/>
              <a:gd name="connsiteY12" fmla="*/ 238197 h 252976"/>
              <a:gd name="connsiteX13" fmla="*/ 112144 w 233415"/>
              <a:gd name="connsiteY13" fmla="*/ 247325 h 252976"/>
              <a:gd name="connsiteX14" fmla="*/ 81282 w 233415"/>
              <a:gd name="connsiteY14" fmla="*/ 252976 h 252976"/>
              <a:gd name="connsiteX15" fmla="*/ 67373 w 233415"/>
              <a:gd name="connsiteY15" fmla="*/ 239067 h 252976"/>
              <a:gd name="connsiteX16" fmla="*/ 46944 w 233415"/>
              <a:gd name="connsiteY16" fmla="*/ 230808 h 252976"/>
              <a:gd name="connsiteX17" fmla="*/ 47379 w 233415"/>
              <a:gd name="connsiteY17" fmla="*/ 205597 h 252976"/>
              <a:gd name="connsiteX18" fmla="*/ 34339 w 233415"/>
              <a:gd name="connsiteY18" fmla="*/ 182995 h 252976"/>
              <a:gd name="connsiteX19" fmla="*/ 41293 w 233415"/>
              <a:gd name="connsiteY19" fmla="*/ 168216 h 252976"/>
              <a:gd name="connsiteX20" fmla="*/ 55637 w 233415"/>
              <a:gd name="connsiteY20" fmla="*/ 153003 h 252976"/>
              <a:gd name="connsiteX21" fmla="*/ 93888 w 233415"/>
              <a:gd name="connsiteY21" fmla="*/ 126053 h 252976"/>
              <a:gd name="connsiteX22" fmla="*/ 105189 w 233415"/>
              <a:gd name="connsiteY22" fmla="*/ 120837 h 252976"/>
              <a:gd name="connsiteX23" fmla="*/ 101277 w 233415"/>
              <a:gd name="connsiteY23" fmla="*/ 110405 h 252976"/>
              <a:gd name="connsiteX24" fmla="*/ 73024 w 233415"/>
              <a:gd name="connsiteY24" fmla="*/ 99104 h 252976"/>
              <a:gd name="connsiteX25" fmla="*/ 65200 w 233415"/>
              <a:gd name="connsiteY25" fmla="*/ 89541 h 252976"/>
              <a:gd name="connsiteX26" fmla="*/ 57376 w 233415"/>
              <a:gd name="connsiteY26" fmla="*/ 52595 h 252976"/>
              <a:gd name="connsiteX27" fmla="*/ 26080 w 233415"/>
              <a:gd name="connsiteY27" fmla="*/ 36512 h 252976"/>
              <a:gd name="connsiteX28" fmla="*/ 0 w 233415"/>
              <a:gd name="connsiteY28" fmla="*/ 24776 h 252976"/>
              <a:gd name="connsiteX29" fmla="*/ 9562 w 233415"/>
              <a:gd name="connsiteY29" fmla="*/ 18691 h 252976"/>
              <a:gd name="connsiteX30" fmla="*/ 31730 w 233415"/>
              <a:gd name="connsiteY30" fmla="*/ 30861 h 252976"/>
              <a:gd name="connsiteX31" fmla="*/ 54768 w 233415"/>
              <a:gd name="connsiteY31" fmla="*/ 29992 h 252976"/>
              <a:gd name="connsiteX32" fmla="*/ 75197 w 233415"/>
              <a:gd name="connsiteY32" fmla="*/ 35643 h 252976"/>
              <a:gd name="connsiteX33" fmla="*/ 89976 w 233415"/>
              <a:gd name="connsiteY33" fmla="*/ 25211 h 252976"/>
              <a:gd name="connsiteX34" fmla="*/ 94757 w 233415"/>
              <a:gd name="connsiteY34" fmla="*/ 7824 h 252976"/>
              <a:gd name="connsiteX35" fmla="*/ 120402 w 233415"/>
              <a:gd name="connsiteY35" fmla="*/ 0 h 252976"/>
              <a:gd name="connsiteX36" fmla="*/ 145613 w 233415"/>
              <a:gd name="connsiteY36" fmla="*/ 9128 h 252976"/>
              <a:gd name="connsiteX37" fmla="*/ 142136 w 233415"/>
              <a:gd name="connsiteY37" fmla="*/ 25645 h 252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33415" h="252976">
                <a:moveTo>
                  <a:pt x="142136" y="25645"/>
                </a:moveTo>
                <a:lnTo>
                  <a:pt x="143875" y="42163"/>
                </a:lnTo>
                <a:lnTo>
                  <a:pt x="175606" y="58245"/>
                </a:lnTo>
                <a:lnTo>
                  <a:pt x="163000" y="76501"/>
                </a:lnTo>
                <a:lnTo>
                  <a:pt x="191253" y="103885"/>
                </a:lnTo>
                <a:lnTo>
                  <a:pt x="183864" y="124749"/>
                </a:lnTo>
                <a:lnTo>
                  <a:pt x="205163" y="143005"/>
                </a:lnTo>
                <a:lnTo>
                  <a:pt x="201250" y="159523"/>
                </a:lnTo>
                <a:lnTo>
                  <a:pt x="233416" y="176475"/>
                </a:lnTo>
                <a:lnTo>
                  <a:pt x="229504" y="189080"/>
                </a:lnTo>
                <a:lnTo>
                  <a:pt x="214726" y="203859"/>
                </a:lnTo>
                <a:lnTo>
                  <a:pt x="179952" y="236024"/>
                </a:lnTo>
                <a:lnTo>
                  <a:pt x="145179" y="238197"/>
                </a:lnTo>
                <a:lnTo>
                  <a:pt x="112144" y="247325"/>
                </a:lnTo>
                <a:lnTo>
                  <a:pt x="81282" y="252976"/>
                </a:lnTo>
                <a:lnTo>
                  <a:pt x="67373" y="239067"/>
                </a:lnTo>
                <a:lnTo>
                  <a:pt x="46944" y="230808"/>
                </a:lnTo>
                <a:lnTo>
                  <a:pt x="47379" y="205597"/>
                </a:lnTo>
                <a:lnTo>
                  <a:pt x="34339" y="182995"/>
                </a:lnTo>
                <a:lnTo>
                  <a:pt x="41293" y="168216"/>
                </a:lnTo>
                <a:lnTo>
                  <a:pt x="55637" y="153003"/>
                </a:lnTo>
                <a:lnTo>
                  <a:pt x="93888" y="126053"/>
                </a:lnTo>
                <a:lnTo>
                  <a:pt x="105189" y="120837"/>
                </a:lnTo>
                <a:lnTo>
                  <a:pt x="101277" y="110405"/>
                </a:lnTo>
                <a:lnTo>
                  <a:pt x="73024" y="99104"/>
                </a:lnTo>
                <a:lnTo>
                  <a:pt x="65200" y="89541"/>
                </a:lnTo>
                <a:lnTo>
                  <a:pt x="57376" y="52595"/>
                </a:lnTo>
                <a:lnTo>
                  <a:pt x="26080" y="36512"/>
                </a:lnTo>
                <a:lnTo>
                  <a:pt x="0" y="24776"/>
                </a:lnTo>
                <a:lnTo>
                  <a:pt x="9562" y="18691"/>
                </a:lnTo>
                <a:lnTo>
                  <a:pt x="31730" y="30861"/>
                </a:lnTo>
                <a:lnTo>
                  <a:pt x="54768" y="29992"/>
                </a:lnTo>
                <a:lnTo>
                  <a:pt x="75197" y="35643"/>
                </a:lnTo>
                <a:lnTo>
                  <a:pt x="89976" y="25211"/>
                </a:lnTo>
                <a:lnTo>
                  <a:pt x="94757" y="7824"/>
                </a:lnTo>
                <a:lnTo>
                  <a:pt x="120402" y="0"/>
                </a:lnTo>
                <a:lnTo>
                  <a:pt x="145613" y="9128"/>
                </a:lnTo>
                <a:lnTo>
                  <a:pt x="142136" y="25645"/>
                </a:lnTo>
                <a:close/>
              </a:path>
            </a:pathLst>
          </a:custGeom>
          <a:solidFill>
            <a:schemeClr val="accent4"/>
          </a:solidFill>
          <a:ln w="869" cap="rnd">
            <a:noFill/>
            <a:prstDash val="solid"/>
            <a:round/>
          </a:ln>
        </p:spPr>
        <p:txBody>
          <a:bodyPr rtlCol="0" anchor="ctr"/>
          <a:lstStyle/>
          <a:p>
            <a:endParaRPr lang="en-PH" sz="1200" dirty="0"/>
          </a:p>
        </p:txBody>
      </p:sp>
      <p:sp>
        <p:nvSpPr>
          <p:cNvPr id="84" name="Freeform: Shape 83">
            <a:extLst>
              <a:ext uri="{FF2B5EF4-FFF2-40B4-BE49-F238E27FC236}">
                <a16:creationId xmlns:a16="http://schemas.microsoft.com/office/drawing/2014/main" id="{CD66BCD5-9C92-4C07-9312-7FEAD36EAD66}"/>
              </a:ext>
            </a:extLst>
          </p:cNvPr>
          <p:cNvSpPr/>
          <p:nvPr/>
        </p:nvSpPr>
        <p:spPr>
          <a:xfrm>
            <a:off x="4662442" y="4043964"/>
            <a:ext cx="117016" cy="198083"/>
          </a:xfrm>
          <a:custGeom>
            <a:avLst/>
            <a:gdLst>
              <a:gd name="connsiteX0" fmla="*/ 105624 w 138658"/>
              <a:gd name="connsiteY0" fmla="*/ 1739 h 176040"/>
              <a:gd name="connsiteX1" fmla="*/ 103885 w 138658"/>
              <a:gd name="connsiteY1" fmla="*/ 13909 h 176040"/>
              <a:gd name="connsiteX2" fmla="*/ 110840 w 138658"/>
              <a:gd name="connsiteY2" fmla="*/ 28253 h 176040"/>
              <a:gd name="connsiteX3" fmla="*/ 129096 w 138658"/>
              <a:gd name="connsiteY3" fmla="*/ 26080 h 176040"/>
              <a:gd name="connsiteX4" fmla="*/ 135182 w 138658"/>
              <a:gd name="connsiteY4" fmla="*/ 31296 h 176040"/>
              <a:gd name="connsiteX5" fmla="*/ 124315 w 138658"/>
              <a:gd name="connsiteY5" fmla="*/ 63896 h 176040"/>
              <a:gd name="connsiteX6" fmla="*/ 136051 w 138658"/>
              <a:gd name="connsiteY6" fmla="*/ 80413 h 176040"/>
              <a:gd name="connsiteX7" fmla="*/ 138659 w 138658"/>
              <a:gd name="connsiteY7" fmla="*/ 102147 h 176040"/>
              <a:gd name="connsiteX8" fmla="*/ 135616 w 138658"/>
              <a:gd name="connsiteY8" fmla="*/ 120837 h 176040"/>
              <a:gd name="connsiteX9" fmla="*/ 128227 w 138658"/>
              <a:gd name="connsiteY9" fmla="*/ 133877 h 176040"/>
              <a:gd name="connsiteX10" fmla="*/ 106493 w 138658"/>
              <a:gd name="connsiteY10" fmla="*/ 132574 h 176040"/>
              <a:gd name="connsiteX11" fmla="*/ 93019 w 138658"/>
              <a:gd name="connsiteY11" fmla="*/ 119099 h 176040"/>
              <a:gd name="connsiteX12" fmla="*/ 91280 w 138658"/>
              <a:gd name="connsiteY12" fmla="*/ 131704 h 176040"/>
              <a:gd name="connsiteX13" fmla="*/ 74763 w 138658"/>
              <a:gd name="connsiteY13" fmla="*/ 135181 h 176040"/>
              <a:gd name="connsiteX14" fmla="*/ 66070 w 138658"/>
              <a:gd name="connsiteY14" fmla="*/ 142136 h 176040"/>
              <a:gd name="connsiteX15" fmla="*/ 75198 w 138658"/>
              <a:gd name="connsiteY15" fmla="*/ 160392 h 176040"/>
              <a:gd name="connsiteX16" fmla="*/ 56507 w 138658"/>
              <a:gd name="connsiteY16" fmla="*/ 176040 h 176040"/>
              <a:gd name="connsiteX17" fmla="*/ 31296 w 138658"/>
              <a:gd name="connsiteY17" fmla="*/ 147787 h 176040"/>
              <a:gd name="connsiteX18" fmla="*/ 15213 w 138658"/>
              <a:gd name="connsiteY18" fmla="*/ 124749 h 176040"/>
              <a:gd name="connsiteX19" fmla="*/ 0 w 138658"/>
              <a:gd name="connsiteY19" fmla="*/ 96061 h 176040"/>
              <a:gd name="connsiteX20" fmla="*/ 870 w 138658"/>
              <a:gd name="connsiteY20" fmla="*/ 86499 h 176040"/>
              <a:gd name="connsiteX21" fmla="*/ 6520 w 138658"/>
              <a:gd name="connsiteY21" fmla="*/ 77805 h 176040"/>
              <a:gd name="connsiteX22" fmla="*/ 12171 w 138658"/>
              <a:gd name="connsiteY22" fmla="*/ 57376 h 176040"/>
              <a:gd name="connsiteX23" fmla="*/ 17387 w 138658"/>
              <a:gd name="connsiteY23" fmla="*/ 36512 h 176040"/>
              <a:gd name="connsiteX24" fmla="*/ 25645 w 138658"/>
              <a:gd name="connsiteY24" fmla="*/ 35208 h 176040"/>
              <a:gd name="connsiteX25" fmla="*/ 61288 w 138658"/>
              <a:gd name="connsiteY25" fmla="*/ 35208 h 176040"/>
              <a:gd name="connsiteX26" fmla="*/ 61288 w 138658"/>
              <a:gd name="connsiteY26" fmla="*/ 1739 h 176040"/>
              <a:gd name="connsiteX27" fmla="*/ 73024 w 138658"/>
              <a:gd name="connsiteY27" fmla="*/ 0 h 176040"/>
              <a:gd name="connsiteX28" fmla="*/ 87803 w 138658"/>
              <a:gd name="connsiteY28" fmla="*/ 3477 h 176040"/>
              <a:gd name="connsiteX29" fmla="*/ 102582 w 138658"/>
              <a:gd name="connsiteY29" fmla="*/ 0 h 176040"/>
              <a:gd name="connsiteX30" fmla="*/ 105624 w 138658"/>
              <a:gd name="connsiteY30" fmla="*/ 1739 h 176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8658" h="176040">
                <a:moveTo>
                  <a:pt x="105624" y="1739"/>
                </a:moveTo>
                <a:lnTo>
                  <a:pt x="103885" y="13909"/>
                </a:lnTo>
                <a:lnTo>
                  <a:pt x="110840" y="28253"/>
                </a:lnTo>
                <a:lnTo>
                  <a:pt x="129096" y="26080"/>
                </a:lnTo>
                <a:lnTo>
                  <a:pt x="135182" y="31296"/>
                </a:lnTo>
                <a:lnTo>
                  <a:pt x="124315" y="63896"/>
                </a:lnTo>
                <a:lnTo>
                  <a:pt x="136051" y="80413"/>
                </a:lnTo>
                <a:lnTo>
                  <a:pt x="138659" y="102147"/>
                </a:lnTo>
                <a:lnTo>
                  <a:pt x="135616" y="120837"/>
                </a:lnTo>
                <a:lnTo>
                  <a:pt x="128227" y="133877"/>
                </a:lnTo>
                <a:lnTo>
                  <a:pt x="106493" y="132574"/>
                </a:lnTo>
                <a:lnTo>
                  <a:pt x="93019" y="119099"/>
                </a:lnTo>
                <a:lnTo>
                  <a:pt x="91280" y="131704"/>
                </a:lnTo>
                <a:lnTo>
                  <a:pt x="74763" y="135181"/>
                </a:lnTo>
                <a:lnTo>
                  <a:pt x="66070" y="142136"/>
                </a:lnTo>
                <a:lnTo>
                  <a:pt x="75198" y="160392"/>
                </a:lnTo>
                <a:lnTo>
                  <a:pt x="56507" y="176040"/>
                </a:lnTo>
                <a:lnTo>
                  <a:pt x="31296" y="147787"/>
                </a:lnTo>
                <a:lnTo>
                  <a:pt x="15213" y="124749"/>
                </a:lnTo>
                <a:lnTo>
                  <a:pt x="0" y="96061"/>
                </a:lnTo>
                <a:lnTo>
                  <a:pt x="870" y="86499"/>
                </a:lnTo>
                <a:lnTo>
                  <a:pt x="6520" y="77805"/>
                </a:lnTo>
                <a:lnTo>
                  <a:pt x="12171" y="57376"/>
                </a:lnTo>
                <a:lnTo>
                  <a:pt x="17387" y="36512"/>
                </a:lnTo>
                <a:lnTo>
                  <a:pt x="25645" y="35208"/>
                </a:lnTo>
                <a:lnTo>
                  <a:pt x="61288" y="35208"/>
                </a:lnTo>
                <a:lnTo>
                  <a:pt x="61288" y="1739"/>
                </a:lnTo>
                <a:lnTo>
                  <a:pt x="73024" y="0"/>
                </a:lnTo>
                <a:lnTo>
                  <a:pt x="87803" y="3477"/>
                </a:lnTo>
                <a:lnTo>
                  <a:pt x="102582" y="0"/>
                </a:lnTo>
                <a:lnTo>
                  <a:pt x="105624" y="1739"/>
                </a:lnTo>
                <a:close/>
              </a:path>
            </a:pathLst>
          </a:custGeom>
          <a:solidFill>
            <a:schemeClr val="tx2"/>
          </a:solidFill>
          <a:ln w="869" cap="rnd">
            <a:noFill/>
            <a:prstDash val="solid"/>
            <a:round/>
          </a:ln>
        </p:spPr>
        <p:txBody>
          <a:bodyPr rtlCol="0" anchor="ctr"/>
          <a:lstStyle/>
          <a:p>
            <a:endParaRPr lang="en-PH" sz="1200" dirty="0"/>
          </a:p>
        </p:txBody>
      </p:sp>
      <p:sp>
        <p:nvSpPr>
          <p:cNvPr id="85" name="Freeform: Shape 84">
            <a:extLst>
              <a:ext uri="{FF2B5EF4-FFF2-40B4-BE49-F238E27FC236}">
                <a16:creationId xmlns:a16="http://schemas.microsoft.com/office/drawing/2014/main" id="{B50C22E3-8F40-4C8F-8C8F-BEFBAED26A46}"/>
              </a:ext>
            </a:extLst>
          </p:cNvPr>
          <p:cNvSpPr/>
          <p:nvPr/>
        </p:nvSpPr>
        <p:spPr>
          <a:xfrm>
            <a:off x="4346975" y="2397673"/>
            <a:ext cx="33748" cy="38638"/>
          </a:xfrm>
          <a:custGeom>
            <a:avLst/>
            <a:gdLst>
              <a:gd name="connsiteX0" fmla="*/ 28253 w 39989"/>
              <a:gd name="connsiteY0" fmla="*/ 34339 h 34338"/>
              <a:gd name="connsiteX1" fmla="*/ 13040 w 39989"/>
              <a:gd name="connsiteY1" fmla="*/ 29123 h 34338"/>
              <a:gd name="connsiteX2" fmla="*/ 0 w 39989"/>
              <a:gd name="connsiteY2" fmla="*/ 29557 h 34338"/>
              <a:gd name="connsiteX3" fmla="*/ 5216 w 39989"/>
              <a:gd name="connsiteY3" fmla="*/ 15213 h 34338"/>
              <a:gd name="connsiteX4" fmla="*/ 1304 w 39989"/>
              <a:gd name="connsiteY4" fmla="*/ 1304 h 34338"/>
              <a:gd name="connsiteX5" fmla="*/ 18691 w 39989"/>
              <a:gd name="connsiteY5" fmla="*/ 0 h 34338"/>
              <a:gd name="connsiteX6" fmla="*/ 39989 w 39989"/>
              <a:gd name="connsiteY6" fmla="*/ 16517 h 34338"/>
              <a:gd name="connsiteX7" fmla="*/ 28253 w 39989"/>
              <a:gd name="connsiteY7" fmla="*/ 34339 h 3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989" h="34338">
                <a:moveTo>
                  <a:pt x="28253" y="34339"/>
                </a:moveTo>
                <a:lnTo>
                  <a:pt x="13040" y="29123"/>
                </a:lnTo>
                <a:lnTo>
                  <a:pt x="0" y="29557"/>
                </a:lnTo>
                <a:lnTo>
                  <a:pt x="5216" y="15213"/>
                </a:lnTo>
                <a:lnTo>
                  <a:pt x="1304" y="1304"/>
                </a:lnTo>
                <a:lnTo>
                  <a:pt x="18691" y="0"/>
                </a:lnTo>
                <a:lnTo>
                  <a:pt x="39989" y="16517"/>
                </a:lnTo>
                <a:lnTo>
                  <a:pt x="28253" y="34339"/>
                </a:lnTo>
                <a:close/>
              </a:path>
            </a:pathLst>
          </a:custGeom>
          <a:solidFill>
            <a:schemeClr val="accent4"/>
          </a:solidFill>
          <a:ln w="869" cap="rnd">
            <a:noFill/>
            <a:prstDash val="solid"/>
            <a:round/>
          </a:ln>
        </p:spPr>
        <p:txBody>
          <a:bodyPr rtlCol="0" anchor="ctr"/>
          <a:lstStyle/>
          <a:p>
            <a:endParaRPr lang="en-PH" sz="1200" dirty="0"/>
          </a:p>
        </p:txBody>
      </p:sp>
      <p:sp>
        <p:nvSpPr>
          <p:cNvPr id="86" name="Freeform: Shape 85">
            <a:extLst>
              <a:ext uri="{FF2B5EF4-FFF2-40B4-BE49-F238E27FC236}">
                <a16:creationId xmlns:a16="http://schemas.microsoft.com/office/drawing/2014/main" id="{9BEF3688-A143-47BE-ABDF-0711343ACDE7}"/>
              </a:ext>
            </a:extLst>
          </p:cNvPr>
          <p:cNvSpPr/>
          <p:nvPr/>
        </p:nvSpPr>
        <p:spPr>
          <a:xfrm>
            <a:off x="4374487" y="2295941"/>
            <a:ext cx="134990" cy="258242"/>
          </a:xfrm>
          <a:custGeom>
            <a:avLst/>
            <a:gdLst>
              <a:gd name="connsiteX0" fmla="*/ 64765 w 159957"/>
              <a:gd name="connsiteY0" fmla="*/ 0 h 229504"/>
              <a:gd name="connsiteX1" fmla="*/ 42597 w 159957"/>
              <a:gd name="connsiteY1" fmla="*/ 28253 h 229504"/>
              <a:gd name="connsiteX2" fmla="*/ 63027 w 159957"/>
              <a:gd name="connsiteY2" fmla="*/ 24776 h 229504"/>
              <a:gd name="connsiteX3" fmla="*/ 85195 w 159957"/>
              <a:gd name="connsiteY3" fmla="*/ 24776 h 229504"/>
              <a:gd name="connsiteX4" fmla="*/ 79544 w 159957"/>
              <a:gd name="connsiteY4" fmla="*/ 46075 h 229504"/>
              <a:gd name="connsiteX5" fmla="*/ 60853 w 159957"/>
              <a:gd name="connsiteY5" fmla="*/ 69547 h 229504"/>
              <a:gd name="connsiteX6" fmla="*/ 82152 w 159957"/>
              <a:gd name="connsiteY6" fmla="*/ 70851 h 229504"/>
              <a:gd name="connsiteX7" fmla="*/ 83456 w 159957"/>
              <a:gd name="connsiteY7" fmla="*/ 73893 h 229504"/>
              <a:gd name="connsiteX8" fmla="*/ 101712 w 159957"/>
              <a:gd name="connsiteY8" fmla="*/ 104755 h 229504"/>
              <a:gd name="connsiteX9" fmla="*/ 115621 w 159957"/>
              <a:gd name="connsiteY9" fmla="*/ 109101 h 229504"/>
              <a:gd name="connsiteX10" fmla="*/ 128227 w 159957"/>
              <a:gd name="connsiteY10" fmla="*/ 139528 h 229504"/>
              <a:gd name="connsiteX11" fmla="*/ 134312 w 159957"/>
              <a:gd name="connsiteY11" fmla="*/ 149960 h 229504"/>
              <a:gd name="connsiteX12" fmla="*/ 159957 w 159957"/>
              <a:gd name="connsiteY12" fmla="*/ 154741 h 229504"/>
              <a:gd name="connsiteX13" fmla="*/ 157349 w 159957"/>
              <a:gd name="connsiteY13" fmla="*/ 172128 h 229504"/>
              <a:gd name="connsiteX14" fmla="*/ 146917 w 159957"/>
              <a:gd name="connsiteY14" fmla="*/ 179952 h 229504"/>
              <a:gd name="connsiteX15" fmla="*/ 155176 w 159957"/>
              <a:gd name="connsiteY15" fmla="*/ 193861 h 229504"/>
              <a:gd name="connsiteX16" fmla="*/ 136051 w 159957"/>
              <a:gd name="connsiteY16" fmla="*/ 207771 h 229504"/>
              <a:gd name="connsiteX17" fmla="*/ 107797 w 159957"/>
              <a:gd name="connsiteY17" fmla="*/ 207336 h 229504"/>
              <a:gd name="connsiteX18" fmla="*/ 71285 w 159957"/>
              <a:gd name="connsiteY18" fmla="*/ 215160 h 229504"/>
              <a:gd name="connsiteX19" fmla="*/ 61723 w 159957"/>
              <a:gd name="connsiteY19" fmla="*/ 209509 h 229504"/>
              <a:gd name="connsiteX20" fmla="*/ 47379 w 159957"/>
              <a:gd name="connsiteY20" fmla="*/ 222115 h 229504"/>
              <a:gd name="connsiteX21" fmla="*/ 27819 w 159957"/>
              <a:gd name="connsiteY21" fmla="*/ 219072 h 229504"/>
              <a:gd name="connsiteX22" fmla="*/ 12171 w 159957"/>
              <a:gd name="connsiteY22" fmla="*/ 229504 h 229504"/>
              <a:gd name="connsiteX23" fmla="*/ 1304 w 159957"/>
              <a:gd name="connsiteY23" fmla="*/ 224288 h 229504"/>
              <a:gd name="connsiteX24" fmla="*/ 33035 w 159957"/>
              <a:gd name="connsiteY24" fmla="*/ 196035 h 229504"/>
              <a:gd name="connsiteX25" fmla="*/ 52160 w 159957"/>
              <a:gd name="connsiteY25" fmla="*/ 189949 h 229504"/>
              <a:gd name="connsiteX26" fmla="*/ 19125 w 159957"/>
              <a:gd name="connsiteY26" fmla="*/ 185603 h 229504"/>
              <a:gd name="connsiteX27" fmla="*/ 13475 w 159957"/>
              <a:gd name="connsiteY27" fmla="*/ 174736 h 229504"/>
              <a:gd name="connsiteX28" fmla="*/ 35643 w 159957"/>
              <a:gd name="connsiteY28" fmla="*/ 166477 h 229504"/>
              <a:gd name="connsiteX29" fmla="*/ 24776 w 159957"/>
              <a:gd name="connsiteY29" fmla="*/ 152133 h 229504"/>
              <a:gd name="connsiteX30" fmla="*/ 29123 w 159957"/>
              <a:gd name="connsiteY30" fmla="*/ 134747 h 229504"/>
              <a:gd name="connsiteX31" fmla="*/ 59984 w 159957"/>
              <a:gd name="connsiteY31" fmla="*/ 137355 h 229504"/>
              <a:gd name="connsiteX32" fmla="*/ 63461 w 159957"/>
              <a:gd name="connsiteY32" fmla="*/ 121707 h 229504"/>
              <a:gd name="connsiteX33" fmla="*/ 49987 w 159957"/>
              <a:gd name="connsiteY33" fmla="*/ 105624 h 229504"/>
              <a:gd name="connsiteX34" fmla="*/ 49552 w 159957"/>
              <a:gd name="connsiteY34" fmla="*/ 105189 h 229504"/>
              <a:gd name="connsiteX35" fmla="*/ 24776 w 159957"/>
              <a:gd name="connsiteY35" fmla="*/ 100408 h 229504"/>
              <a:gd name="connsiteX36" fmla="*/ 19995 w 159957"/>
              <a:gd name="connsiteY36" fmla="*/ 93453 h 229504"/>
              <a:gd name="connsiteX37" fmla="*/ 27819 w 159957"/>
              <a:gd name="connsiteY37" fmla="*/ 81717 h 229504"/>
              <a:gd name="connsiteX38" fmla="*/ 21299 w 159957"/>
              <a:gd name="connsiteY38" fmla="*/ 74328 h 229504"/>
              <a:gd name="connsiteX39" fmla="*/ 9997 w 159957"/>
              <a:gd name="connsiteY39" fmla="*/ 86933 h 229504"/>
              <a:gd name="connsiteX40" fmla="*/ 9563 w 159957"/>
              <a:gd name="connsiteY40" fmla="*/ 61288 h 229504"/>
              <a:gd name="connsiteX41" fmla="*/ 0 w 159957"/>
              <a:gd name="connsiteY41" fmla="*/ 48248 h 229504"/>
              <a:gd name="connsiteX42" fmla="*/ 8259 w 159957"/>
              <a:gd name="connsiteY42" fmla="*/ 21299 h 229504"/>
              <a:gd name="connsiteX43" fmla="*/ 24776 w 159957"/>
              <a:gd name="connsiteY43" fmla="*/ 435 h 229504"/>
              <a:gd name="connsiteX44" fmla="*/ 40424 w 159957"/>
              <a:gd name="connsiteY44" fmla="*/ 2173 h 229504"/>
              <a:gd name="connsiteX45" fmla="*/ 64765 w 159957"/>
              <a:gd name="connsiteY45" fmla="*/ 0 h 2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9957" h="229504">
                <a:moveTo>
                  <a:pt x="64765" y="0"/>
                </a:moveTo>
                <a:lnTo>
                  <a:pt x="42597" y="28253"/>
                </a:lnTo>
                <a:lnTo>
                  <a:pt x="63027" y="24776"/>
                </a:lnTo>
                <a:lnTo>
                  <a:pt x="85195" y="24776"/>
                </a:lnTo>
                <a:lnTo>
                  <a:pt x="79544" y="46075"/>
                </a:lnTo>
                <a:lnTo>
                  <a:pt x="60853" y="69547"/>
                </a:lnTo>
                <a:lnTo>
                  <a:pt x="82152" y="70851"/>
                </a:lnTo>
                <a:lnTo>
                  <a:pt x="83456" y="73893"/>
                </a:lnTo>
                <a:lnTo>
                  <a:pt x="101712" y="104755"/>
                </a:lnTo>
                <a:lnTo>
                  <a:pt x="115621" y="109101"/>
                </a:lnTo>
                <a:lnTo>
                  <a:pt x="128227" y="139528"/>
                </a:lnTo>
                <a:lnTo>
                  <a:pt x="134312" y="149960"/>
                </a:lnTo>
                <a:lnTo>
                  <a:pt x="159957" y="154741"/>
                </a:lnTo>
                <a:lnTo>
                  <a:pt x="157349" y="172128"/>
                </a:lnTo>
                <a:lnTo>
                  <a:pt x="146917" y="179952"/>
                </a:lnTo>
                <a:lnTo>
                  <a:pt x="155176" y="193861"/>
                </a:lnTo>
                <a:lnTo>
                  <a:pt x="136051" y="207771"/>
                </a:lnTo>
                <a:lnTo>
                  <a:pt x="107797" y="207336"/>
                </a:lnTo>
                <a:lnTo>
                  <a:pt x="71285" y="215160"/>
                </a:lnTo>
                <a:lnTo>
                  <a:pt x="61723" y="209509"/>
                </a:lnTo>
                <a:lnTo>
                  <a:pt x="47379" y="222115"/>
                </a:lnTo>
                <a:lnTo>
                  <a:pt x="27819" y="219072"/>
                </a:lnTo>
                <a:lnTo>
                  <a:pt x="12171" y="229504"/>
                </a:lnTo>
                <a:lnTo>
                  <a:pt x="1304" y="224288"/>
                </a:lnTo>
                <a:lnTo>
                  <a:pt x="33035" y="196035"/>
                </a:lnTo>
                <a:lnTo>
                  <a:pt x="52160" y="189949"/>
                </a:lnTo>
                <a:lnTo>
                  <a:pt x="19125" y="185603"/>
                </a:lnTo>
                <a:lnTo>
                  <a:pt x="13475" y="174736"/>
                </a:lnTo>
                <a:lnTo>
                  <a:pt x="35643" y="166477"/>
                </a:lnTo>
                <a:lnTo>
                  <a:pt x="24776" y="152133"/>
                </a:lnTo>
                <a:lnTo>
                  <a:pt x="29123" y="134747"/>
                </a:lnTo>
                <a:lnTo>
                  <a:pt x="59984" y="137355"/>
                </a:lnTo>
                <a:lnTo>
                  <a:pt x="63461" y="121707"/>
                </a:lnTo>
                <a:lnTo>
                  <a:pt x="49987" y="105624"/>
                </a:lnTo>
                <a:lnTo>
                  <a:pt x="49552" y="105189"/>
                </a:lnTo>
                <a:lnTo>
                  <a:pt x="24776" y="100408"/>
                </a:lnTo>
                <a:lnTo>
                  <a:pt x="19995" y="93453"/>
                </a:lnTo>
                <a:lnTo>
                  <a:pt x="27819" y="81717"/>
                </a:lnTo>
                <a:lnTo>
                  <a:pt x="21299" y="74328"/>
                </a:lnTo>
                <a:lnTo>
                  <a:pt x="9997" y="86933"/>
                </a:lnTo>
                <a:lnTo>
                  <a:pt x="9563" y="61288"/>
                </a:lnTo>
                <a:lnTo>
                  <a:pt x="0" y="48248"/>
                </a:lnTo>
                <a:lnTo>
                  <a:pt x="8259" y="21299"/>
                </a:lnTo>
                <a:lnTo>
                  <a:pt x="24776" y="435"/>
                </a:lnTo>
                <a:lnTo>
                  <a:pt x="40424" y="2173"/>
                </a:lnTo>
                <a:lnTo>
                  <a:pt x="64765" y="0"/>
                </a:lnTo>
                <a:close/>
              </a:path>
            </a:pathLst>
          </a:custGeom>
          <a:solidFill>
            <a:schemeClr val="accent4"/>
          </a:solidFill>
          <a:ln w="869" cap="rnd">
            <a:noFill/>
            <a:prstDash val="solid"/>
            <a:round/>
          </a:ln>
        </p:spPr>
        <p:txBody>
          <a:bodyPr rtlCol="0" anchor="ctr"/>
          <a:lstStyle/>
          <a:p>
            <a:endParaRPr lang="en-PH" sz="1200" dirty="0"/>
          </a:p>
        </p:txBody>
      </p:sp>
      <p:sp>
        <p:nvSpPr>
          <p:cNvPr id="87" name="Freeform: Shape 86">
            <a:extLst>
              <a:ext uri="{FF2B5EF4-FFF2-40B4-BE49-F238E27FC236}">
                <a16:creationId xmlns:a16="http://schemas.microsoft.com/office/drawing/2014/main" id="{A56273E3-7D37-4142-8814-D200C1B6004F}"/>
              </a:ext>
            </a:extLst>
          </p:cNvPr>
          <p:cNvSpPr/>
          <p:nvPr/>
        </p:nvSpPr>
        <p:spPr>
          <a:xfrm>
            <a:off x="5231381" y="2750798"/>
            <a:ext cx="136823" cy="77276"/>
          </a:xfrm>
          <a:custGeom>
            <a:avLst/>
            <a:gdLst>
              <a:gd name="connsiteX0" fmla="*/ 106058 w 162130"/>
              <a:gd name="connsiteY0" fmla="*/ 23472 h 68677"/>
              <a:gd name="connsiteX1" fmla="*/ 128227 w 162130"/>
              <a:gd name="connsiteY1" fmla="*/ 29123 h 68677"/>
              <a:gd name="connsiteX2" fmla="*/ 137355 w 162130"/>
              <a:gd name="connsiteY2" fmla="*/ 40424 h 68677"/>
              <a:gd name="connsiteX3" fmla="*/ 153003 w 162130"/>
              <a:gd name="connsiteY3" fmla="*/ 46944 h 68677"/>
              <a:gd name="connsiteX4" fmla="*/ 147787 w 162130"/>
              <a:gd name="connsiteY4" fmla="*/ 50421 h 68677"/>
              <a:gd name="connsiteX5" fmla="*/ 162130 w 162130"/>
              <a:gd name="connsiteY5" fmla="*/ 65635 h 68677"/>
              <a:gd name="connsiteX6" fmla="*/ 159523 w 162130"/>
              <a:gd name="connsiteY6" fmla="*/ 68677 h 68677"/>
              <a:gd name="connsiteX7" fmla="*/ 146917 w 162130"/>
              <a:gd name="connsiteY7" fmla="*/ 67373 h 68677"/>
              <a:gd name="connsiteX8" fmla="*/ 128661 w 162130"/>
              <a:gd name="connsiteY8" fmla="*/ 59115 h 68677"/>
              <a:gd name="connsiteX9" fmla="*/ 123880 w 162130"/>
              <a:gd name="connsiteY9" fmla="*/ 63896 h 68677"/>
              <a:gd name="connsiteX10" fmla="*/ 93453 w 162130"/>
              <a:gd name="connsiteY10" fmla="*/ 68243 h 68677"/>
              <a:gd name="connsiteX11" fmla="*/ 69112 w 162130"/>
              <a:gd name="connsiteY11" fmla="*/ 54333 h 68677"/>
              <a:gd name="connsiteX12" fmla="*/ 45205 w 162130"/>
              <a:gd name="connsiteY12" fmla="*/ 55637 h 68677"/>
              <a:gd name="connsiteX13" fmla="*/ 46509 w 162130"/>
              <a:gd name="connsiteY13" fmla="*/ 43901 h 68677"/>
              <a:gd name="connsiteX14" fmla="*/ 37381 w 162130"/>
              <a:gd name="connsiteY14" fmla="*/ 25211 h 68677"/>
              <a:gd name="connsiteX15" fmla="*/ 22602 w 162130"/>
              <a:gd name="connsiteY15" fmla="*/ 14779 h 68677"/>
              <a:gd name="connsiteX16" fmla="*/ 9562 w 162130"/>
              <a:gd name="connsiteY16" fmla="*/ 11736 h 68677"/>
              <a:gd name="connsiteX17" fmla="*/ 0 w 162130"/>
              <a:gd name="connsiteY17" fmla="*/ 3477 h 68677"/>
              <a:gd name="connsiteX18" fmla="*/ 1738 w 162130"/>
              <a:gd name="connsiteY18" fmla="*/ 0 h 68677"/>
              <a:gd name="connsiteX19" fmla="*/ 21733 w 162130"/>
              <a:gd name="connsiteY19" fmla="*/ 4781 h 68677"/>
              <a:gd name="connsiteX20" fmla="*/ 55202 w 162130"/>
              <a:gd name="connsiteY20" fmla="*/ 9128 h 68677"/>
              <a:gd name="connsiteX21" fmla="*/ 88237 w 162130"/>
              <a:gd name="connsiteY21" fmla="*/ 22603 h 68677"/>
              <a:gd name="connsiteX22" fmla="*/ 93453 w 162130"/>
              <a:gd name="connsiteY22" fmla="*/ 27819 h 68677"/>
              <a:gd name="connsiteX23" fmla="*/ 106058 w 162130"/>
              <a:gd name="connsiteY23" fmla="*/ 23472 h 6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2130" h="68677">
                <a:moveTo>
                  <a:pt x="106058" y="23472"/>
                </a:moveTo>
                <a:lnTo>
                  <a:pt x="128227" y="29123"/>
                </a:lnTo>
                <a:lnTo>
                  <a:pt x="137355" y="40424"/>
                </a:lnTo>
                <a:lnTo>
                  <a:pt x="153003" y="46944"/>
                </a:lnTo>
                <a:lnTo>
                  <a:pt x="147787" y="50421"/>
                </a:lnTo>
                <a:lnTo>
                  <a:pt x="162130" y="65635"/>
                </a:lnTo>
                <a:lnTo>
                  <a:pt x="159523" y="68677"/>
                </a:lnTo>
                <a:lnTo>
                  <a:pt x="146917" y="67373"/>
                </a:lnTo>
                <a:lnTo>
                  <a:pt x="128661" y="59115"/>
                </a:lnTo>
                <a:lnTo>
                  <a:pt x="123880" y="63896"/>
                </a:lnTo>
                <a:lnTo>
                  <a:pt x="93453" y="68243"/>
                </a:lnTo>
                <a:lnTo>
                  <a:pt x="69112" y="54333"/>
                </a:lnTo>
                <a:lnTo>
                  <a:pt x="45205" y="55637"/>
                </a:lnTo>
                <a:lnTo>
                  <a:pt x="46509" y="43901"/>
                </a:lnTo>
                <a:lnTo>
                  <a:pt x="37381" y="25211"/>
                </a:lnTo>
                <a:lnTo>
                  <a:pt x="22602" y="14779"/>
                </a:lnTo>
                <a:lnTo>
                  <a:pt x="9562" y="11736"/>
                </a:lnTo>
                <a:lnTo>
                  <a:pt x="0" y="3477"/>
                </a:lnTo>
                <a:lnTo>
                  <a:pt x="1738" y="0"/>
                </a:lnTo>
                <a:lnTo>
                  <a:pt x="21733" y="4781"/>
                </a:lnTo>
                <a:lnTo>
                  <a:pt x="55202" y="9128"/>
                </a:lnTo>
                <a:lnTo>
                  <a:pt x="88237" y="22603"/>
                </a:lnTo>
                <a:lnTo>
                  <a:pt x="93453" y="27819"/>
                </a:lnTo>
                <a:lnTo>
                  <a:pt x="106058" y="23472"/>
                </a:lnTo>
                <a:close/>
              </a:path>
            </a:pathLst>
          </a:custGeom>
          <a:solidFill>
            <a:schemeClr val="tx2"/>
          </a:solidFill>
          <a:ln w="869" cap="rnd">
            <a:noFill/>
            <a:prstDash val="solid"/>
            <a:round/>
          </a:ln>
        </p:spPr>
        <p:txBody>
          <a:bodyPr rtlCol="0" anchor="ctr"/>
          <a:lstStyle/>
          <a:p>
            <a:endParaRPr lang="en-PH" sz="1200" dirty="0"/>
          </a:p>
        </p:txBody>
      </p:sp>
      <p:sp>
        <p:nvSpPr>
          <p:cNvPr id="88" name="Freeform: Shape 87">
            <a:extLst>
              <a:ext uri="{FF2B5EF4-FFF2-40B4-BE49-F238E27FC236}">
                <a16:creationId xmlns:a16="http://schemas.microsoft.com/office/drawing/2014/main" id="{F35A6C23-C063-4243-AAC7-8BE03C2D9DE3}"/>
              </a:ext>
            </a:extLst>
          </p:cNvPr>
          <p:cNvSpPr/>
          <p:nvPr/>
        </p:nvSpPr>
        <p:spPr>
          <a:xfrm>
            <a:off x="4412270" y="3768605"/>
            <a:ext cx="89504" cy="200528"/>
          </a:xfrm>
          <a:custGeom>
            <a:avLst/>
            <a:gdLst>
              <a:gd name="connsiteX0" fmla="*/ 80413 w 106058"/>
              <a:gd name="connsiteY0" fmla="*/ 2173 h 178213"/>
              <a:gd name="connsiteX1" fmla="*/ 78675 w 106058"/>
              <a:gd name="connsiteY1" fmla="*/ 10867 h 178213"/>
              <a:gd name="connsiteX2" fmla="*/ 88672 w 106058"/>
              <a:gd name="connsiteY2" fmla="*/ 25211 h 178213"/>
              <a:gd name="connsiteX3" fmla="*/ 88672 w 106058"/>
              <a:gd name="connsiteY3" fmla="*/ 45640 h 178213"/>
              <a:gd name="connsiteX4" fmla="*/ 91280 w 106058"/>
              <a:gd name="connsiteY4" fmla="*/ 67373 h 178213"/>
              <a:gd name="connsiteX5" fmla="*/ 97365 w 106058"/>
              <a:gd name="connsiteY5" fmla="*/ 77805 h 178213"/>
              <a:gd name="connsiteX6" fmla="*/ 91715 w 106058"/>
              <a:gd name="connsiteY6" fmla="*/ 102581 h 178213"/>
              <a:gd name="connsiteX7" fmla="*/ 93888 w 106058"/>
              <a:gd name="connsiteY7" fmla="*/ 116491 h 178213"/>
              <a:gd name="connsiteX8" fmla="*/ 100408 w 106058"/>
              <a:gd name="connsiteY8" fmla="*/ 134312 h 178213"/>
              <a:gd name="connsiteX9" fmla="*/ 106059 w 106058"/>
              <a:gd name="connsiteY9" fmla="*/ 144309 h 178213"/>
              <a:gd name="connsiteX10" fmla="*/ 67373 w 106058"/>
              <a:gd name="connsiteY10" fmla="*/ 160392 h 178213"/>
              <a:gd name="connsiteX11" fmla="*/ 53464 w 106058"/>
              <a:gd name="connsiteY11" fmla="*/ 169955 h 178213"/>
              <a:gd name="connsiteX12" fmla="*/ 31296 w 106058"/>
              <a:gd name="connsiteY12" fmla="*/ 178213 h 178213"/>
              <a:gd name="connsiteX13" fmla="*/ 9563 w 106058"/>
              <a:gd name="connsiteY13" fmla="*/ 170389 h 178213"/>
              <a:gd name="connsiteX14" fmla="*/ 10432 w 106058"/>
              <a:gd name="connsiteY14" fmla="*/ 159088 h 178213"/>
              <a:gd name="connsiteX15" fmla="*/ 0 w 106058"/>
              <a:gd name="connsiteY15" fmla="*/ 135181 h 178213"/>
              <a:gd name="connsiteX16" fmla="*/ 6520 w 106058"/>
              <a:gd name="connsiteY16" fmla="*/ 103451 h 178213"/>
              <a:gd name="connsiteX17" fmla="*/ 16952 w 106058"/>
              <a:gd name="connsiteY17" fmla="*/ 80413 h 178213"/>
              <a:gd name="connsiteX18" fmla="*/ 10432 w 106058"/>
              <a:gd name="connsiteY18" fmla="*/ 40424 h 178213"/>
              <a:gd name="connsiteX19" fmla="*/ 6955 w 106058"/>
              <a:gd name="connsiteY19" fmla="*/ 19560 h 178213"/>
              <a:gd name="connsiteX20" fmla="*/ 7824 w 106058"/>
              <a:gd name="connsiteY20" fmla="*/ 3477 h 178213"/>
              <a:gd name="connsiteX21" fmla="*/ 50421 w 106058"/>
              <a:gd name="connsiteY21" fmla="*/ 2173 h 178213"/>
              <a:gd name="connsiteX22" fmla="*/ 61288 w 106058"/>
              <a:gd name="connsiteY22" fmla="*/ 4347 h 178213"/>
              <a:gd name="connsiteX23" fmla="*/ 69112 w 106058"/>
              <a:gd name="connsiteY23" fmla="*/ 0 h 178213"/>
              <a:gd name="connsiteX24" fmla="*/ 80413 w 106058"/>
              <a:gd name="connsiteY24" fmla="*/ 2173 h 17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58" h="178213">
                <a:moveTo>
                  <a:pt x="80413" y="2173"/>
                </a:moveTo>
                <a:lnTo>
                  <a:pt x="78675" y="10867"/>
                </a:lnTo>
                <a:lnTo>
                  <a:pt x="88672" y="25211"/>
                </a:lnTo>
                <a:lnTo>
                  <a:pt x="88672" y="45640"/>
                </a:lnTo>
                <a:lnTo>
                  <a:pt x="91280" y="67373"/>
                </a:lnTo>
                <a:lnTo>
                  <a:pt x="97365" y="77805"/>
                </a:lnTo>
                <a:lnTo>
                  <a:pt x="91715" y="102581"/>
                </a:lnTo>
                <a:lnTo>
                  <a:pt x="93888" y="116491"/>
                </a:lnTo>
                <a:lnTo>
                  <a:pt x="100408" y="134312"/>
                </a:lnTo>
                <a:lnTo>
                  <a:pt x="106059" y="144309"/>
                </a:lnTo>
                <a:lnTo>
                  <a:pt x="67373" y="160392"/>
                </a:lnTo>
                <a:lnTo>
                  <a:pt x="53464" y="169955"/>
                </a:lnTo>
                <a:lnTo>
                  <a:pt x="31296" y="178213"/>
                </a:lnTo>
                <a:lnTo>
                  <a:pt x="9563" y="170389"/>
                </a:lnTo>
                <a:lnTo>
                  <a:pt x="10432" y="159088"/>
                </a:lnTo>
                <a:lnTo>
                  <a:pt x="0" y="135181"/>
                </a:lnTo>
                <a:lnTo>
                  <a:pt x="6520" y="103451"/>
                </a:lnTo>
                <a:lnTo>
                  <a:pt x="16952" y="80413"/>
                </a:lnTo>
                <a:lnTo>
                  <a:pt x="10432" y="40424"/>
                </a:lnTo>
                <a:lnTo>
                  <a:pt x="6955" y="19560"/>
                </a:lnTo>
                <a:lnTo>
                  <a:pt x="7824" y="3477"/>
                </a:lnTo>
                <a:lnTo>
                  <a:pt x="50421" y="2173"/>
                </a:lnTo>
                <a:lnTo>
                  <a:pt x="61288" y="4347"/>
                </a:lnTo>
                <a:lnTo>
                  <a:pt x="69112" y="0"/>
                </a:lnTo>
                <a:lnTo>
                  <a:pt x="80413" y="2173"/>
                </a:lnTo>
                <a:close/>
              </a:path>
            </a:pathLst>
          </a:custGeom>
          <a:solidFill>
            <a:schemeClr val="tx2"/>
          </a:solidFill>
          <a:ln w="869" cap="rnd">
            <a:noFill/>
            <a:prstDash val="solid"/>
            <a:round/>
          </a:ln>
        </p:spPr>
        <p:txBody>
          <a:bodyPr rtlCol="0" anchor="ctr"/>
          <a:lstStyle/>
          <a:p>
            <a:endParaRPr lang="en-PH" sz="1200" dirty="0"/>
          </a:p>
        </p:txBody>
      </p:sp>
      <p:sp>
        <p:nvSpPr>
          <p:cNvPr id="89" name="Freeform: Shape 88">
            <a:extLst>
              <a:ext uri="{FF2B5EF4-FFF2-40B4-BE49-F238E27FC236}">
                <a16:creationId xmlns:a16="http://schemas.microsoft.com/office/drawing/2014/main" id="{5C5A4146-2E39-4EAD-87F3-65966A57339D}"/>
              </a:ext>
            </a:extLst>
          </p:cNvPr>
          <p:cNvSpPr/>
          <p:nvPr/>
        </p:nvSpPr>
        <p:spPr>
          <a:xfrm>
            <a:off x="4166499" y="3721652"/>
            <a:ext cx="150763" cy="165802"/>
          </a:xfrm>
          <a:custGeom>
            <a:avLst/>
            <a:gdLst>
              <a:gd name="connsiteX0" fmla="*/ 89107 w 178647"/>
              <a:gd name="connsiteY0" fmla="*/ 3912 h 147352"/>
              <a:gd name="connsiteX1" fmla="*/ 90411 w 178647"/>
              <a:gd name="connsiteY1" fmla="*/ 14344 h 147352"/>
              <a:gd name="connsiteX2" fmla="*/ 94323 w 178647"/>
              <a:gd name="connsiteY2" fmla="*/ 14344 h 147352"/>
              <a:gd name="connsiteX3" fmla="*/ 100843 w 178647"/>
              <a:gd name="connsiteY3" fmla="*/ 10432 h 147352"/>
              <a:gd name="connsiteX4" fmla="*/ 104755 w 178647"/>
              <a:gd name="connsiteY4" fmla="*/ 11301 h 147352"/>
              <a:gd name="connsiteX5" fmla="*/ 111709 w 178647"/>
              <a:gd name="connsiteY5" fmla="*/ 18691 h 147352"/>
              <a:gd name="connsiteX6" fmla="*/ 122141 w 178647"/>
              <a:gd name="connsiteY6" fmla="*/ 20864 h 147352"/>
              <a:gd name="connsiteX7" fmla="*/ 128661 w 178647"/>
              <a:gd name="connsiteY7" fmla="*/ 14779 h 147352"/>
              <a:gd name="connsiteX8" fmla="*/ 136920 w 178647"/>
              <a:gd name="connsiteY8" fmla="*/ 10867 h 147352"/>
              <a:gd name="connsiteX9" fmla="*/ 142571 w 178647"/>
              <a:gd name="connsiteY9" fmla="*/ 6955 h 147352"/>
              <a:gd name="connsiteX10" fmla="*/ 147352 w 178647"/>
              <a:gd name="connsiteY10" fmla="*/ 7824 h 147352"/>
              <a:gd name="connsiteX11" fmla="*/ 153003 w 178647"/>
              <a:gd name="connsiteY11" fmla="*/ 13909 h 147352"/>
              <a:gd name="connsiteX12" fmla="*/ 155611 w 178647"/>
              <a:gd name="connsiteY12" fmla="*/ 21733 h 147352"/>
              <a:gd name="connsiteX13" fmla="*/ 165608 w 178647"/>
              <a:gd name="connsiteY13" fmla="*/ 33469 h 147352"/>
              <a:gd name="connsiteX14" fmla="*/ 160827 w 178647"/>
              <a:gd name="connsiteY14" fmla="*/ 40424 h 147352"/>
              <a:gd name="connsiteX15" fmla="*/ 159523 w 178647"/>
              <a:gd name="connsiteY15" fmla="*/ 49552 h 147352"/>
              <a:gd name="connsiteX16" fmla="*/ 164739 w 178647"/>
              <a:gd name="connsiteY16" fmla="*/ 46944 h 147352"/>
              <a:gd name="connsiteX17" fmla="*/ 167781 w 178647"/>
              <a:gd name="connsiteY17" fmla="*/ 49987 h 147352"/>
              <a:gd name="connsiteX18" fmla="*/ 166477 w 178647"/>
              <a:gd name="connsiteY18" fmla="*/ 58245 h 147352"/>
              <a:gd name="connsiteX19" fmla="*/ 173867 w 178647"/>
              <a:gd name="connsiteY19" fmla="*/ 66504 h 147352"/>
              <a:gd name="connsiteX20" fmla="*/ 169085 w 178647"/>
              <a:gd name="connsiteY20" fmla="*/ 68677 h 147352"/>
              <a:gd name="connsiteX21" fmla="*/ 166912 w 178647"/>
              <a:gd name="connsiteY21" fmla="*/ 78240 h 147352"/>
              <a:gd name="connsiteX22" fmla="*/ 172563 w 178647"/>
              <a:gd name="connsiteY22" fmla="*/ 89541 h 147352"/>
              <a:gd name="connsiteX23" fmla="*/ 178648 w 178647"/>
              <a:gd name="connsiteY23" fmla="*/ 112144 h 147352"/>
              <a:gd name="connsiteX24" fmla="*/ 169520 w 178647"/>
              <a:gd name="connsiteY24" fmla="*/ 115187 h 147352"/>
              <a:gd name="connsiteX25" fmla="*/ 167347 w 178647"/>
              <a:gd name="connsiteY25" fmla="*/ 119099 h 147352"/>
              <a:gd name="connsiteX26" fmla="*/ 169085 w 178647"/>
              <a:gd name="connsiteY26" fmla="*/ 124749 h 147352"/>
              <a:gd name="connsiteX27" fmla="*/ 167347 w 178647"/>
              <a:gd name="connsiteY27" fmla="*/ 136920 h 147352"/>
              <a:gd name="connsiteX28" fmla="*/ 163435 w 178647"/>
              <a:gd name="connsiteY28" fmla="*/ 136920 h 147352"/>
              <a:gd name="connsiteX29" fmla="*/ 156480 w 178647"/>
              <a:gd name="connsiteY29" fmla="*/ 136051 h 147352"/>
              <a:gd name="connsiteX30" fmla="*/ 151699 w 178647"/>
              <a:gd name="connsiteY30" fmla="*/ 147352 h 147352"/>
              <a:gd name="connsiteX31" fmla="*/ 144744 w 178647"/>
              <a:gd name="connsiteY31" fmla="*/ 147352 h 147352"/>
              <a:gd name="connsiteX32" fmla="*/ 139963 w 178647"/>
              <a:gd name="connsiteY32" fmla="*/ 141267 h 147352"/>
              <a:gd name="connsiteX33" fmla="*/ 141701 w 178647"/>
              <a:gd name="connsiteY33" fmla="*/ 129965 h 147352"/>
              <a:gd name="connsiteX34" fmla="*/ 131269 w 178647"/>
              <a:gd name="connsiteY34" fmla="*/ 113013 h 147352"/>
              <a:gd name="connsiteX35" fmla="*/ 125184 w 178647"/>
              <a:gd name="connsiteY35" fmla="*/ 116056 h 147352"/>
              <a:gd name="connsiteX36" fmla="*/ 119533 w 178647"/>
              <a:gd name="connsiteY36" fmla="*/ 116925 h 147352"/>
              <a:gd name="connsiteX37" fmla="*/ 113013 w 178647"/>
              <a:gd name="connsiteY37" fmla="*/ 118229 h 147352"/>
              <a:gd name="connsiteX38" fmla="*/ 113448 w 178647"/>
              <a:gd name="connsiteY38" fmla="*/ 108232 h 147352"/>
              <a:gd name="connsiteX39" fmla="*/ 109536 w 178647"/>
              <a:gd name="connsiteY39" fmla="*/ 100843 h 147352"/>
              <a:gd name="connsiteX40" fmla="*/ 110405 w 178647"/>
              <a:gd name="connsiteY40" fmla="*/ 92584 h 147352"/>
              <a:gd name="connsiteX41" fmla="*/ 105189 w 178647"/>
              <a:gd name="connsiteY41" fmla="*/ 80848 h 147352"/>
              <a:gd name="connsiteX42" fmla="*/ 98235 w 178647"/>
              <a:gd name="connsiteY42" fmla="*/ 70851 h 147352"/>
              <a:gd name="connsiteX43" fmla="*/ 78675 w 178647"/>
              <a:gd name="connsiteY43" fmla="*/ 70851 h 147352"/>
              <a:gd name="connsiteX44" fmla="*/ 73024 w 178647"/>
              <a:gd name="connsiteY44" fmla="*/ 76067 h 147352"/>
              <a:gd name="connsiteX45" fmla="*/ 66069 w 178647"/>
              <a:gd name="connsiteY45" fmla="*/ 76936 h 147352"/>
              <a:gd name="connsiteX46" fmla="*/ 61723 w 178647"/>
              <a:gd name="connsiteY46" fmla="*/ 83021 h 147352"/>
              <a:gd name="connsiteX47" fmla="*/ 59115 w 178647"/>
              <a:gd name="connsiteY47" fmla="*/ 90411 h 147352"/>
              <a:gd name="connsiteX48" fmla="*/ 45640 w 178647"/>
              <a:gd name="connsiteY48" fmla="*/ 103016 h 147352"/>
              <a:gd name="connsiteX49" fmla="*/ 35208 w 178647"/>
              <a:gd name="connsiteY49" fmla="*/ 86499 h 147352"/>
              <a:gd name="connsiteX50" fmla="*/ 25645 w 178647"/>
              <a:gd name="connsiteY50" fmla="*/ 75632 h 147352"/>
              <a:gd name="connsiteX51" fmla="*/ 19560 w 178647"/>
              <a:gd name="connsiteY51" fmla="*/ 71720 h 147352"/>
              <a:gd name="connsiteX52" fmla="*/ 13475 w 178647"/>
              <a:gd name="connsiteY52" fmla="*/ 66069 h 147352"/>
              <a:gd name="connsiteX53" fmla="*/ 10867 w 178647"/>
              <a:gd name="connsiteY53" fmla="*/ 53899 h 147352"/>
              <a:gd name="connsiteX54" fmla="*/ 7389 w 178647"/>
              <a:gd name="connsiteY54" fmla="*/ 47813 h 147352"/>
              <a:gd name="connsiteX55" fmla="*/ 0 w 178647"/>
              <a:gd name="connsiteY55" fmla="*/ 43032 h 147352"/>
              <a:gd name="connsiteX56" fmla="*/ 11301 w 178647"/>
              <a:gd name="connsiteY56" fmla="*/ 29557 h 147352"/>
              <a:gd name="connsiteX57" fmla="*/ 18691 w 178647"/>
              <a:gd name="connsiteY57" fmla="*/ 29992 h 147352"/>
              <a:gd name="connsiteX58" fmla="*/ 25211 w 178647"/>
              <a:gd name="connsiteY58" fmla="*/ 25645 h 147352"/>
              <a:gd name="connsiteX59" fmla="*/ 30427 w 178647"/>
              <a:gd name="connsiteY59" fmla="*/ 25211 h 147352"/>
              <a:gd name="connsiteX60" fmla="*/ 34339 w 178647"/>
              <a:gd name="connsiteY60" fmla="*/ 21733 h 147352"/>
              <a:gd name="connsiteX61" fmla="*/ 32600 w 178647"/>
              <a:gd name="connsiteY61" fmla="*/ 12605 h 147352"/>
              <a:gd name="connsiteX62" fmla="*/ 35208 w 178647"/>
              <a:gd name="connsiteY62" fmla="*/ 9563 h 147352"/>
              <a:gd name="connsiteX63" fmla="*/ 35643 w 178647"/>
              <a:gd name="connsiteY63" fmla="*/ 0 h 147352"/>
              <a:gd name="connsiteX64" fmla="*/ 47379 w 178647"/>
              <a:gd name="connsiteY64" fmla="*/ 435 h 147352"/>
              <a:gd name="connsiteX65" fmla="*/ 65200 w 178647"/>
              <a:gd name="connsiteY65" fmla="*/ 6955 h 147352"/>
              <a:gd name="connsiteX66" fmla="*/ 70416 w 178647"/>
              <a:gd name="connsiteY66" fmla="*/ 6520 h 147352"/>
              <a:gd name="connsiteX67" fmla="*/ 72155 w 178647"/>
              <a:gd name="connsiteY67" fmla="*/ 3477 h 147352"/>
              <a:gd name="connsiteX68" fmla="*/ 85629 w 178647"/>
              <a:gd name="connsiteY68" fmla="*/ 5651 h 147352"/>
              <a:gd name="connsiteX69" fmla="*/ 89107 w 178647"/>
              <a:gd name="connsiteY69" fmla="*/ 3912 h 14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8647" h="147352">
                <a:moveTo>
                  <a:pt x="89107" y="3912"/>
                </a:moveTo>
                <a:lnTo>
                  <a:pt x="90411" y="14344"/>
                </a:lnTo>
                <a:lnTo>
                  <a:pt x="94323" y="14344"/>
                </a:lnTo>
                <a:lnTo>
                  <a:pt x="100843" y="10432"/>
                </a:lnTo>
                <a:lnTo>
                  <a:pt x="104755" y="11301"/>
                </a:lnTo>
                <a:lnTo>
                  <a:pt x="111709" y="18691"/>
                </a:lnTo>
                <a:lnTo>
                  <a:pt x="122141" y="20864"/>
                </a:lnTo>
                <a:lnTo>
                  <a:pt x="128661" y="14779"/>
                </a:lnTo>
                <a:lnTo>
                  <a:pt x="136920" y="10867"/>
                </a:lnTo>
                <a:lnTo>
                  <a:pt x="142571" y="6955"/>
                </a:lnTo>
                <a:lnTo>
                  <a:pt x="147352" y="7824"/>
                </a:lnTo>
                <a:lnTo>
                  <a:pt x="153003" y="13909"/>
                </a:lnTo>
                <a:lnTo>
                  <a:pt x="155611" y="21733"/>
                </a:lnTo>
                <a:lnTo>
                  <a:pt x="165608" y="33469"/>
                </a:lnTo>
                <a:lnTo>
                  <a:pt x="160827" y="40424"/>
                </a:lnTo>
                <a:lnTo>
                  <a:pt x="159523" y="49552"/>
                </a:lnTo>
                <a:lnTo>
                  <a:pt x="164739" y="46944"/>
                </a:lnTo>
                <a:lnTo>
                  <a:pt x="167781" y="49987"/>
                </a:lnTo>
                <a:lnTo>
                  <a:pt x="166477" y="58245"/>
                </a:lnTo>
                <a:lnTo>
                  <a:pt x="173867" y="66504"/>
                </a:lnTo>
                <a:lnTo>
                  <a:pt x="169085" y="68677"/>
                </a:lnTo>
                <a:lnTo>
                  <a:pt x="166912" y="78240"/>
                </a:lnTo>
                <a:lnTo>
                  <a:pt x="172563" y="89541"/>
                </a:lnTo>
                <a:lnTo>
                  <a:pt x="178648" y="112144"/>
                </a:lnTo>
                <a:lnTo>
                  <a:pt x="169520" y="115187"/>
                </a:lnTo>
                <a:lnTo>
                  <a:pt x="167347" y="119099"/>
                </a:lnTo>
                <a:lnTo>
                  <a:pt x="169085" y="124749"/>
                </a:lnTo>
                <a:lnTo>
                  <a:pt x="167347" y="136920"/>
                </a:lnTo>
                <a:lnTo>
                  <a:pt x="163435" y="136920"/>
                </a:lnTo>
                <a:lnTo>
                  <a:pt x="156480" y="136051"/>
                </a:lnTo>
                <a:lnTo>
                  <a:pt x="151699" y="147352"/>
                </a:lnTo>
                <a:lnTo>
                  <a:pt x="144744" y="147352"/>
                </a:lnTo>
                <a:lnTo>
                  <a:pt x="139963" y="141267"/>
                </a:lnTo>
                <a:lnTo>
                  <a:pt x="141701" y="129965"/>
                </a:lnTo>
                <a:lnTo>
                  <a:pt x="131269" y="113013"/>
                </a:lnTo>
                <a:lnTo>
                  <a:pt x="125184" y="116056"/>
                </a:lnTo>
                <a:lnTo>
                  <a:pt x="119533" y="116925"/>
                </a:lnTo>
                <a:lnTo>
                  <a:pt x="113013" y="118229"/>
                </a:lnTo>
                <a:lnTo>
                  <a:pt x="113448" y="108232"/>
                </a:lnTo>
                <a:lnTo>
                  <a:pt x="109536" y="100843"/>
                </a:lnTo>
                <a:lnTo>
                  <a:pt x="110405" y="92584"/>
                </a:lnTo>
                <a:lnTo>
                  <a:pt x="105189" y="80848"/>
                </a:lnTo>
                <a:lnTo>
                  <a:pt x="98235" y="70851"/>
                </a:lnTo>
                <a:lnTo>
                  <a:pt x="78675" y="70851"/>
                </a:lnTo>
                <a:lnTo>
                  <a:pt x="73024" y="76067"/>
                </a:lnTo>
                <a:lnTo>
                  <a:pt x="66069" y="76936"/>
                </a:lnTo>
                <a:lnTo>
                  <a:pt x="61723" y="83021"/>
                </a:lnTo>
                <a:lnTo>
                  <a:pt x="59115" y="90411"/>
                </a:lnTo>
                <a:lnTo>
                  <a:pt x="45640" y="103016"/>
                </a:lnTo>
                <a:lnTo>
                  <a:pt x="35208" y="86499"/>
                </a:lnTo>
                <a:lnTo>
                  <a:pt x="25645" y="75632"/>
                </a:lnTo>
                <a:lnTo>
                  <a:pt x="19560" y="71720"/>
                </a:lnTo>
                <a:lnTo>
                  <a:pt x="13475" y="66069"/>
                </a:lnTo>
                <a:lnTo>
                  <a:pt x="10867" y="53899"/>
                </a:lnTo>
                <a:lnTo>
                  <a:pt x="7389" y="47813"/>
                </a:lnTo>
                <a:lnTo>
                  <a:pt x="0" y="43032"/>
                </a:lnTo>
                <a:lnTo>
                  <a:pt x="11301" y="29557"/>
                </a:lnTo>
                <a:lnTo>
                  <a:pt x="18691" y="29992"/>
                </a:lnTo>
                <a:lnTo>
                  <a:pt x="25211" y="25645"/>
                </a:lnTo>
                <a:lnTo>
                  <a:pt x="30427" y="25211"/>
                </a:lnTo>
                <a:lnTo>
                  <a:pt x="34339" y="21733"/>
                </a:lnTo>
                <a:lnTo>
                  <a:pt x="32600" y="12605"/>
                </a:lnTo>
                <a:lnTo>
                  <a:pt x="35208" y="9563"/>
                </a:lnTo>
                <a:lnTo>
                  <a:pt x="35643" y="0"/>
                </a:lnTo>
                <a:lnTo>
                  <a:pt x="47379" y="435"/>
                </a:lnTo>
                <a:lnTo>
                  <a:pt x="65200" y="6955"/>
                </a:lnTo>
                <a:lnTo>
                  <a:pt x="70416" y="6520"/>
                </a:lnTo>
                <a:lnTo>
                  <a:pt x="72155" y="3477"/>
                </a:lnTo>
                <a:lnTo>
                  <a:pt x="85629" y="5651"/>
                </a:lnTo>
                <a:lnTo>
                  <a:pt x="89107" y="3912"/>
                </a:lnTo>
                <a:close/>
              </a:path>
            </a:pathLst>
          </a:custGeom>
          <a:solidFill>
            <a:schemeClr val="tx2"/>
          </a:solidFill>
          <a:ln w="869" cap="rnd">
            <a:noFill/>
            <a:prstDash val="solid"/>
            <a:round/>
          </a:ln>
        </p:spPr>
        <p:txBody>
          <a:bodyPr rtlCol="0" anchor="ctr"/>
          <a:lstStyle/>
          <a:p>
            <a:endParaRPr lang="en-PH" sz="1200" dirty="0"/>
          </a:p>
        </p:txBody>
      </p:sp>
      <p:sp>
        <p:nvSpPr>
          <p:cNvPr id="90" name="Freeform: Shape 89">
            <a:extLst>
              <a:ext uri="{FF2B5EF4-FFF2-40B4-BE49-F238E27FC236}">
                <a16:creationId xmlns:a16="http://schemas.microsoft.com/office/drawing/2014/main" id="{83AB3BEB-8906-4456-AED4-C6AA7BAF6E65}"/>
              </a:ext>
            </a:extLst>
          </p:cNvPr>
          <p:cNvSpPr/>
          <p:nvPr/>
        </p:nvSpPr>
        <p:spPr>
          <a:xfrm>
            <a:off x="4132019" y="3681057"/>
            <a:ext cx="61993" cy="23476"/>
          </a:xfrm>
          <a:custGeom>
            <a:avLst/>
            <a:gdLst>
              <a:gd name="connsiteX0" fmla="*/ 0 w 73458"/>
              <a:gd name="connsiteY0" fmla="*/ 20429 h 20863"/>
              <a:gd name="connsiteX1" fmla="*/ 3478 w 73458"/>
              <a:gd name="connsiteY1" fmla="*/ 7824 h 20863"/>
              <a:gd name="connsiteX2" fmla="*/ 29992 w 73458"/>
              <a:gd name="connsiteY2" fmla="*/ 7389 h 20863"/>
              <a:gd name="connsiteX3" fmla="*/ 35643 w 73458"/>
              <a:gd name="connsiteY3" fmla="*/ 435 h 20863"/>
              <a:gd name="connsiteX4" fmla="*/ 43467 w 73458"/>
              <a:gd name="connsiteY4" fmla="*/ 0 h 20863"/>
              <a:gd name="connsiteX5" fmla="*/ 53029 w 73458"/>
              <a:gd name="connsiteY5" fmla="*/ 6955 h 20863"/>
              <a:gd name="connsiteX6" fmla="*/ 60419 w 73458"/>
              <a:gd name="connsiteY6" fmla="*/ 6955 h 20863"/>
              <a:gd name="connsiteX7" fmla="*/ 68678 w 73458"/>
              <a:gd name="connsiteY7" fmla="*/ 2608 h 20863"/>
              <a:gd name="connsiteX8" fmla="*/ 73459 w 73458"/>
              <a:gd name="connsiteY8" fmla="*/ 10432 h 20863"/>
              <a:gd name="connsiteX9" fmla="*/ 62592 w 73458"/>
              <a:gd name="connsiteY9" fmla="*/ 16952 h 20863"/>
              <a:gd name="connsiteX10" fmla="*/ 52160 w 73458"/>
              <a:gd name="connsiteY10" fmla="*/ 16083 h 20863"/>
              <a:gd name="connsiteX11" fmla="*/ 41728 w 73458"/>
              <a:gd name="connsiteY11" fmla="*/ 10432 h 20863"/>
              <a:gd name="connsiteX12" fmla="*/ 32600 w 73458"/>
              <a:gd name="connsiteY12" fmla="*/ 16952 h 20863"/>
              <a:gd name="connsiteX13" fmla="*/ 28253 w 73458"/>
              <a:gd name="connsiteY13" fmla="*/ 16952 h 20863"/>
              <a:gd name="connsiteX14" fmla="*/ 22168 w 73458"/>
              <a:gd name="connsiteY14" fmla="*/ 20864 h 20863"/>
              <a:gd name="connsiteX15" fmla="*/ 0 w 73458"/>
              <a:gd name="connsiteY15" fmla="*/ 20429 h 2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458" h="20863">
                <a:moveTo>
                  <a:pt x="0" y="20429"/>
                </a:moveTo>
                <a:lnTo>
                  <a:pt x="3478" y="7824"/>
                </a:lnTo>
                <a:lnTo>
                  <a:pt x="29992" y="7389"/>
                </a:lnTo>
                <a:lnTo>
                  <a:pt x="35643" y="435"/>
                </a:lnTo>
                <a:lnTo>
                  <a:pt x="43467" y="0"/>
                </a:lnTo>
                <a:lnTo>
                  <a:pt x="53029" y="6955"/>
                </a:lnTo>
                <a:lnTo>
                  <a:pt x="60419" y="6955"/>
                </a:lnTo>
                <a:lnTo>
                  <a:pt x="68678" y="2608"/>
                </a:lnTo>
                <a:lnTo>
                  <a:pt x="73459" y="10432"/>
                </a:lnTo>
                <a:lnTo>
                  <a:pt x="62592" y="16952"/>
                </a:lnTo>
                <a:lnTo>
                  <a:pt x="52160" y="16083"/>
                </a:lnTo>
                <a:lnTo>
                  <a:pt x="41728" y="10432"/>
                </a:lnTo>
                <a:lnTo>
                  <a:pt x="32600" y="16952"/>
                </a:lnTo>
                <a:lnTo>
                  <a:pt x="28253" y="16952"/>
                </a:lnTo>
                <a:lnTo>
                  <a:pt x="22168" y="20864"/>
                </a:lnTo>
                <a:lnTo>
                  <a:pt x="0" y="20429"/>
                </a:lnTo>
                <a:close/>
              </a:path>
            </a:pathLst>
          </a:custGeom>
          <a:solidFill>
            <a:schemeClr val="tx2"/>
          </a:solidFill>
          <a:ln w="869" cap="rnd">
            <a:noFill/>
            <a:prstDash val="solid"/>
            <a:round/>
          </a:ln>
        </p:spPr>
        <p:txBody>
          <a:bodyPr rtlCol="0" anchor="ctr"/>
          <a:lstStyle/>
          <a:p>
            <a:endParaRPr lang="en-PH" sz="1200" dirty="0"/>
          </a:p>
        </p:txBody>
      </p:sp>
      <p:sp>
        <p:nvSpPr>
          <p:cNvPr id="91" name="Freeform: Shape 90">
            <a:extLst>
              <a:ext uri="{FF2B5EF4-FFF2-40B4-BE49-F238E27FC236}">
                <a16:creationId xmlns:a16="http://schemas.microsoft.com/office/drawing/2014/main" id="{D5C29CD7-4131-4EE3-B655-D4B3C529815D}"/>
              </a:ext>
            </a:extLst>
          </p:cNvPr>
          <p:cNvSpPr/>
          <p:nvPr/>
        </p:nvSpPr>
        <p:spPr>
          <a:xfrm>
            <a:off x="4134953" y="3720184"/>
            <a:ext cx="61625" cy="49887"/>
          </a:xfrm>
          <a:custGeom>
            <a:avLst/>
            <a:gdLst>
              <a:gd name="connsiteX0" fmla="*/ 73024 w 73023"/>
              <a:gd name="connsiteY0" fmla="*/ 1304 h 44335"/>
              <a:gd name="connsiteX1" fmla="*/ 72589 w 73023"/>
              <a:gd name="connsiteY1" fmla="*/ 10867 h 44335"/>
              <a:gd name="connsiteX2" fmla="*/ 69981 w 73023"/>
              <a:gd name="connsiteY2" fmla="*/ 13909 h 44335"/>
              <a:gd name="connsiteX3" fmla="*/ 71720 w 73023"/>
              <a:gd name="connsiteY3" fmla="*/ 23037 h 44335"/>
              <a:gd name="connsiteX4" fmla="*/ 67808 w 73023"/>
              <a:gd name="connsiteY4" fmla="*/ 26515 h 44335"/>
              <a:gd name="connsiteX5" fmla="*/ 62592 w 73023"/>
              <a:gd name="connsiteY5" fmla="*/ 26949 h 44335"/>
              <a:gd name="connsiteX6" fmla="*/ 56072 w 73023"/>
              <a:gd name="connsiteY6" fmla="*/ 31296 h 44335"/>
              <a:gd name="connsiteX7" fmla="*/ 48682 w 73023"/>
              <a:gd name="connsiteY7" fmla="*/ 30861 h 44335"/>
              <a:gd name="connsiteX8" fmla="*/ 37381 w 73023"/>
              <a:gd name="connsiteY8" fmla="*/ 44336 h 44335"/>
              <a:gd name="connsiteX9" fmla="*/ 24776 w 73023"/>
              <a:gd name="connsiteY9" fmla="*/ 33035 h 44335"/>
              <a:gd name="connsiteX10" fmla="*/ 14344 w 73023"/>
              <a:gd name="connsiteY10" fmla="*/ 30861 h 44335"/>
              <a:gd name="connsiteX11" fmla="*/ 8693 w 73023"/>
              <a:gd name="connsiteY11" fmla="*/ 23037 h 44335"/>
              <a:gd name="connsiteX12" fmla="*/ 9128 w 73023"/>
              <a:gd name="connsiteY12" fmla="*/ 18691 h 44335"/>
              <a:gd name="connsiteX13" fmla="*/ 1739 w 73023"/>
              <a:gd name="connsiteY13" fmla="*/ 13040 h 44335"/>
              <a:gd name="connsiteX14" fmla="*/ 0 w 73023"/>
              <a:gd name="connsiteY14" fmla="*/ 6955 h 44335"/>
              <a:gd name="connsiteX15" fmla="*/ 13040 w 73023"/>
              <a:gd name="connsiteY15" fmla="*/ 2608 h 44335"/>
              <a:gd name="connsiteX16" fmla="*/ 21299 w 73023"/>
              <a:gd name="connsiteY16" fmla="*/ 3477 h 44335"/>
              <a:gd name="connsiteX17" fmla="*/ 27819 w 73023"/>
              <a:gd name="connsiteY17" fmla="*/ 0 h 44335"/>
              <a:gd name="connsiteX18" fmla="*/ 73024 w 73023"/>
              <a:gd name="connsiteY18" fmla="*/ 1304 h 4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023" h="44335">
                <a:moveTo>
                  <a:pt x="73024" y="1304"/>
                </a:moveTo>
                <a:lnTo>
                  <a:pt x="72589" y="10867"/>
                </a:lnTo>
                <a:lnTo>
                  <a:pt x="69981" y="13909"/>
                </a:lnTo>
                <a:lnTo>
                  <a:pt x="71720" y="23037"/>
                </a:lnTo>
                <a:lnTo>
                  <a:pt x="67808" y="26515"/>
                </a:lnTo>
                <a:lnTo>
                  <a:pt x="62592" y="26949"/>
                </a:lnTo>
                <a:lnTo>
                  <a:pt x="56072" y="31296"/>
                </a:lnTo>
                <a:lnTo>
                  <a:pt x="48682" y="30861"/>
                </a:lnTo>
                <a:lnTo>
                  <a:pt x="37381" y="44336"/>
                </a:lnTo>
                <a:lnTo>
                  <a:pt x="24776" y="33035"/>
                </a:lnTo>
                <a:lnTo>
                  <a:pt x="14344" y="30861"/>
                </a:lnTo>
                <a:lnTo>
                  <a:pt x="8693" y="23037"/>
                </a:lnTo>
                <a:lnTo>
                  <a:pt x="9128" y="18691"/>
                </a:lnTo>
                <a:lnTo>
                  <a:pt x="1739" y="13040"/>
                </a:lnTo>
                <a:lnTo>
                  <a:pt x="0" y="6955"/>
                </a:lnTo>
                <a:lnTo>
                  <a:pt x="13040" y="2608"/>
                </a:lnTo>
                <a:lnTo>
                  <a:pt x="21299" y="3477"/>
                </a:lnTo>
                <a:lnTo>
                  <a:pt x="27819" y="0"/>
                </a:lnTo>
                <a:lnTo>
                  <a:pt x="73024" y="1304"/>
                </a:lnTo>
                <a:close/>
              </a:path>
            </a:pathLst>
          </a:custGeom>
          <a:solidFill>
            <a:schemeClr val="tx2"/>
          </a:solidFill>
          <a:ln w="869" cap="rnd">
            <a:noFill/>
            <a:prstDash val="solid"/>
            <a:round/>
          </a:ln>
        </p:spPr>
        <p:txBody>
          <a:bodyPr rtlCol="0" anchor="ctr"/>
          <a:lstStyle/>
          <a:p>
            <a:endParaRPr lang="en-PH" sz="1200" dirty="0"/>
          </a:p>
        </p:txBody>
      </p:sp>
      <p:sp>
        <p:nvSpPr>
          <p:cNvPr id="92" name="Freeform: Shape 91">
            <a:extLst>
              <a:ext uri="{FF2B5EF4-FFF2-40B4-BE49-F238E27FC236}">
                <a16:creationId xmlns:a16="http://schemas.microsoft.com/office/drawing/2014/main" id="{5FA0AB7C-6F28-4B66-A86A-ADE7F4641BD6}"/>
              </a:ext>
            </a:extLst>
          </p:cNvPr>
          <p:cNvSpPr/>
          <p:nvPr/>
        </p:nvSpPr>
        <p:spPr>
          <a:xfrm>
            <a:off x="4673080" y="4045433"/>
            <a:ext cx="41084" cy="39616"/>
          </a:xfrm>
          <a:custGeom>
            <a:avLst/>
            <a:gdLst>
              <a:gd name="connsiteX0" fmla="*/ 48683 w 48682"/>
              <a:gd name="connsiteY0" fmla="*/ 435 h 35207"/>
              <a:gd name="connsiteX1" fmla="*/ 48683 w 48682"/>
              <a:gd name="connsiteY1" fmla="*/ 33904 h 35207"/>
              <a:gd name="connsiteX2" fmla="*/ 13040 w 48682"/>
              <a:gd name="connsiteY2" fmla="*/ 33904 h 35207"/>
              <a:gd name="connsiteX3" fmla="*/ 4781 w 48682"/>
              <a:gd name="connsiteY3" fmla="*/ 35208 h 35207"/>
              <a:gd name="connsiteX4" fmla="*/ 0 w 48682"/>
              <a:gd name="connsiteY4" fmla="*/ 31296 h 35207"/>
              <a:gd name="connsiteX5" fmla="*/ 8259 w 48682"/>
              <a:gd name="connsiteY5" fmla="*/ 0 h 35207"/>
              <a:gd name="connsiteX6" fmla="*/ 48683 w 48682"/>
              <a:gd name="connsiteY6" fmla="*/ 435 h 35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682" h="35207">
                <a:moveTo>
                  <a:pt x="48683" y="435"/>
                </a:moveTo>
                <a:lnTo>
                  <a:pt x="48683" y="33904"/>
                </a:lnTo>
                <a:lnTo>
                  <a:pt x="13040" y="33904"/>
                </a:lnTo>
                <a:lnTo>
                  <a:pt x="4781" y="35208"/>
                </a:lnTo>
                <a:lnTo>
                  <a:pt x="0" y="31296"/>
                </a:lnTo>
                <a:lnTo>
                  <a:pt x="8259" y="0"/>
                </a:lnTo>
                <a:lnTo>
                  <a:pt x="48683" y="435"/>
                </a:lnTo>
                <a:close/>
              </a:path>
            </a:pathLst>
          </a:custGeom>
          <a:solidFill>
            <a:schemeClr val="tx2"/>
          </a:solidFill>
          <a:ln w="869" cap="rnd">
            <a:noFill/>
            <a:prstDash val="solid"/>
            <a:round/>
          </a:ln>
        </p:spPr>
        <p:txBody>
          <a:bodyPr rtlCol="0" anchor="ctr"/>
          <a:lstStyle/>
          <a:p>
            <a:endParaRPr lang="en-PH" sz="1200" dirty="0"/>
          </a:p>
        </p:txBody>
      </p:sp>
      <p:sp>
        <p:nvSpPr>
          <p:cNvPr id="93" name="Freeform: Shape 92">
            <a:extLst>
              <a:ext uri="{FF2B5EF4-FFF2-40B4-BE49-F238E27FC236}">
                <a16:creationId xmlns:a16="http://schemas.microsoft.com/office/drawing/2014/main" id="{8670AF31-76C9-464D-82F7-41AEBBBAD3B5}"/>
              </a:ext>
            </a:extLst>
          </p:cNvPr>
          <p:cNvSpPr/>
          <p:nvPr/>
        </p:nvSpPr>
        <p:spPr>
          <a:xfrm>
            <a:off x="4940126" y="2995834"/>
            <a:ext cx="54289" cy="24454"/>
          </a:xfrm>
          <a:custGeom>
            <a:avLst/>
            <a:gdLst>
              <a:gd name="connsiteX0" fmla="*/ 3477 w 64330"/>
              <a:gd name="connsiteY0" fmla="*/ 0 h 21733"/>
              <a:gd name="connsiteX1" fmla="*/ 16952 w 64330"/>
              <a:gd name="connsiteY1" fmla="*/ 9563 h 21733"/>
              <a:gd name="connsiteX2" fmla="*/ 34773 w 64330"/>
              <a:gd name="connsiteY2" fmla="*/ 7824 h 21733"/>
              <a:gd name="connsiteX3" fmla="*/ 52160 w 64330"/>
              <a:gd name="connsiteY3" fmla="*/ 9563 h 21733"/>
              <a:gd name="connsiteX4" fmla="*/ 52160 w 64330"/>
              <a:gd name="connsiteY4" fmla="*/ 14779 h 21733"/>
              <a:gd name="connsiteX5" fmla="*/ 64330 w 64330"/>
              <a:gd name="connsiteY5" fmla="*/ 11301 h 21733"/>
              <a:gd name="connsiteX6" fmla="*/ 62157 w 64330"/>
              <a:gd name="connsiteY6" fmla="*/ 19560 h 21733"/>
              <a:gd name="connsiteX7" fmla="*/ 29122 w 64330"/>
              <a:gd name="connsiteY7" fmla="*/ 21733 h 21733"/>
              <a:gd name="connsiteX8" fmla="*/ 28688 w 64330"/>
              <a:gd name="connsiteY8" fmla="*/ 17387 h 21733"/>
              <a:gd name="connsiteX9" fmla="*/ 0 w 64330"/>
              <a:gd name="connsiteY9" fmla="*/ 11736 h 21733"/>
              <a:gd name="connsiteX10" fmla="*/ 3477 w 64330"/>
              <a:gd name="connsiteY10" fmla="*/ 0 h 2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330" h="21733">
                <a:moveTo>
                  <a:pt x="3477" y="0"/>
                </a:moveTo>
                <a:lnTo>
                  <a:pt x="16952" y="9563"/>
                </a:lnTo>
                <a:lnTo>
                  <a:pt x="34773" y="7824"/>
                </a:lnTo>
                <a:lnTo>
                  <a:pt x="52160" y="9563"/>
                </a:lnTo>
                <a:lnTo>
                  <a:pt x="52160" y="14779"/>
                </a:lnTo>
                <a:lnTo>
                  <a:pt x="64330" y="11301"/>
                </a:lnTo>
                <a:lnTo>
                  <a:pt x="62157" y="19560"/>
                </a:lnTo>
                <a:lnTo>
                  <a:pt x="29122" y="21733"/>
                </a:lnTo>
                <a:lnTo>
                  <a:pt x="28688" y="17387"/>
                </a:lnTo>
                <a:lnTo>
                  <a:pt x="0" y="11736"/>
                </a:lnTo>
                <a:lnTo>
                  <a:pt x="3477" y="0"/>
                </a:lnTo>
                <a:close/>
              </a:path>
            </a:pathLst>
          </a:custGeom>
          <a:solidFill>
            <a:schemeClr val="accent4"/>
          </a:solidFill>
          <a:ln w="869" cap="rnd">
            <a:noFill/>
            <a:prstDash val="solid"/>
            <a:round/>
          </a:ln>
        </p:spPr>
        <p:txBody>
          <a:bodyPr rtlCol="0" anchor="ctr"/>
          <a:lstStyle/>
          <a:p>
            <a:endParaRPr lang="en-PH" sz="1200" dirty="0"/>
          </a:p>
        </p:txBody>
      </p:sp>
      <p:sp>
        <p:nvSpPr>
          <p:cNvPr id="94" name="Freeform: Shape 93">
            <a:extLst>
              <a:ext uri="{FF2B5EF4-FFF2-40B4-BE49-F238E27FC236}">
                <a16:creationId xmlns:a16="http://schemas.microsoft.com/office/drawing/2014/main" id="{E03F36DB-954C-44DA-A7A3-4A98A29AD041}"/>
              </a:ext>
            </a:extLst>
          </p:cNvPr>
          <p:cNvSpPr/>
          <p:nvPr/>
        </p:nvSpPr>
        <p:spPr>
          <a:xfrm>
            <a:off x="4866395" y="2804600"/>
            <a:ext cx="118850" cy="169226"/>
          </a:xfrm>
          <a:custGeom>
            <a:avLst/>
            <a:gdLst>
              <a:gd name="connsiteX0" fmla="*/ 130835 w 140831"/>
              <a:gd name="connsiteY0" fmla="*/ 27819 h 150394"/>
              <a:gd name="connsiteX1" fmla="*/ 116925 w 140831"/>
              <a:gd name="connsiteY1" fmla="*/ 26949 h 150394"/>
              <a:gd name="connsiteX2" fmla="*/ 105189 w 140831"/>
              <a:gd name="connsiteY2" fmla="*/ 24341 h 150394"/>
              <a:gd name="connsiteX3" fmla="*/ 78240 w 140831"/>
              <a:gd name="connsiteY3" fmla="*/ 31296 h 150394"/>
              <a:gd name="connsiteX4" fmla="*/ 95627 w 140831"/>
              <a:gd name="connsiteY4" fmla="*/ 46944 h 150394"/>
              <a:gd name="connsiteX5" fmla="*/ 84760 w 140831"/>
              <a:gd name="connsiteY5" fmla="*/ 51725 h 150394"/>
              <a:gd name="connsiteX6" fmla="*/ 72155 w 140831"/>
              <a:gd name="connsiteY6" fmla="*/ 51725 h 150394"/>
              <a:gd name="connsiteX7" fmla="*/ 58680 w 140831"/>
              <a:gd name="connsiteY7" fmla="*/ 37381 h 150394"/>
              <a:gd name="connsiteX8" fmla="*/ 54768 w 140831"/>
              <a:gd name="connsiteY8" fmla="*/ 43467 h 150394"/>
              <a:gd name="connsiteX9" fmla="*/ 61722 w 140831"/>
              <a:gd name="connsiteY9" fmla="*/ 59984 h 150394"/>
              <a:gd name="connsiteX10" fmla="*/ 74328 w 140831"/>
              <a:gd name="connsiteY10" fmla="*/ 73024 h 150394"/>
              <a:gd name="connsiteX11" fmla="*/ 66069 w 140831"/>
              <a:gd name="connsiteY11" fmla="*/ 79109 h 150394"/>
              <a:gd name="connsiteX12" fmla="*/ 79978 w 140831"/>
              <a:gd name="connsiteY12" fmla="*/ 91715 h 150394"/>
              <a:gd name="connsiteX13" fmla="*/ 92149 w 140831"/>
              <a:gd name="connsiteY13" fmla="*/ 99973 h 150394"/>
              <a:gd name="connsiteX14" fmla="*/ 93888 w 140831"/>
              <a:gd name="connsiteY14" fmla="*/ 115621 h 150394"/>
              <a:gd name="connsiteX15" fmla="*/ 72155 w 140831"/>
              <a:gd name="connsiteY15" fmla="*/ 108232 h 150394"/>
              <a:gd name="connsiteX16" fmla="*/ 79978 w 140831"/>
              <a:gd name="connsiteY16" fmla="*/ 122576 h 150394"/>
              <a:gd name="connsiteX17" fmla="*/ 65635 w 140831"/>
              <a:gd name="connsiteY17" fmla="*/ 125184 h 150394"/>
              <a:gd name="connsiteX18" fmla="*/ 76501 w 140831"/>
              <a:gd name="connsiteY18" fmla="*/ 149960 h 150394"/>
              <a:gd name="connsiteX19" fmla="*/ 61288 w 140831"/>
              <a:gd name="connsiteY19" fmla="*/ 150395 h 150394"/>
              <a:gd name="connsiteX20" fmla="*/ 41293 w 140831"/>
              <a:gd name="connsiteY20" fmla="*/ 138224 h 150394"/>
              <a:gd name="connsiteX21" fmla="*/ 30861 w 140831"/>
              <a:gd name="connsiteY21" fmla="*/ 116056 h 150394"/>
              <a:gd name="connsiteX22" fmla="*/ 25210 w 140831"/>
              <a:gd name="connsiteY22" fmla="*/ 97365 h 150394"/>
              <a:gd name="connsiteX23" fmla="*/ 15213 w 140831"/>
              <a:gd name="connsiteY23" fmla="*/ 84760 h 150394"/>
              <a:gd name="connsiteX24" fmla="*/ 2173 w 140831"/>
              <a:gd name="connsiteY24" fmla="*/ 68677 h 150394"/>
              <a:gd name="connsiteX25" fmla="*/ 0 w 140831"/>
              <a:gd name="connsiteY25" fmla="*/ 60853 h 150394"/>
              <a:gd name="connsiteX26" fmla="*/ 9562 w 140831"/>
              <a:gd name="connsiteY26" fmla="*/ 47379 h 150394"/>
              <a:gd name="connsiteX27" fmla="*/ 9997 w 140831"/>
              <a:gd name="connsiteY27" fmla="*/ 38251 h 150394"/>
              <a:gd name="connsiteX28" fmla="*/ 17387 w 140831"/>
              <a:gd name="connsiteY28" fmla="*/ 34339 h 150394"/>
              <a:gd name="connsiteX29" fmla="*/ 16952 w 140831"/>
              <a:gd name="connsiteY29" fmla="*/ 26949 h 150394"/>
              <a:gd name="connsiteX30" fmla="*/ 31730 w 140831"/>
              <a:gd name="connsiteY30" fmla="*/ 24776 h 150394"/>
              <a:gd name="connsiteX31" fmla="*/ 39555 w 140831"/>
              <a:gd name="connsiteY31" fmla="*/ 18691 h 150394"/>
              <a:gd name="connsiteX32" fmla="*/ 51725 w 140831"/>
              <a:gd name="connsiteY32" fmla="*/ 19125 h 150394"/>
              <a:gd name="connsiteX33" fmla="*/ 55202 w 140831"/>
              <a:gd name="connsiteY33" fmla="*/ 14344 h 150394"/>
              <a:gd name="connsiteX34" fmla="*/ 59549 w 140831"/>
              <a:gd name="connsiteY34" fmla="*/ 13475 h 150394"/>
              <a:gd name="connsiteX35" fmla="*/ 76067 w 140831"/>
              <a:gd name="connsiteY35" fmla="*/ 14344 h 150394"/>
              <a:gd name="connsiteX36" fmla="*/ 93453 w 140831"/>
              <a:gd name="connsiteY36" fmla="*/ 6520 h 150394"/>
              <a:gd name="connsiteX37" fmla="*/ 110405 w 140831"/>
              <a:gd name="connsiteY37" fmla="*/ 16517 h 150394"/>
              <a:gd name="connsiteX38" fmla="*/ 130400 w 140831"/>
              <a:gd name="connsiteY38" fmla="*/ 13909 h 150394"/>
              <a:gd name="connsiteX39" fmla="*/ 129096 w 140831"/>
              <a:gd name="connsiteY39" fmla="*/ 0 h 150394"/>
              <a:gd name="connsiteX40" fmla="*/ 140832 w 140831"/>
              <a:gd name="connsiteY40" fmla="*/ 7389 h 150394"/>
              <a:gd name="connsiteX41" fmla="*/ 136050 w 140831"/>
              <a:gd name="connsiteY41" fmla="*/ 24776 h 150394"/>
              <a:gd name="connsiteX42" fmla="*/ 130835 w 140831"/>
              <a:gd name="connsiteY42" fmla="*/ 27819 h 150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40831" h="150394">
                <a:moveTo>
                  <a:pt x="130835" y="27819"/>
                </a:moveTo>
                <a:lnTo>
                  <a:pt x="116925" y="26949"/>
                </a:lnTo>
                <a:lnTo>
                  <a:pt x="105189" y="24341"/>
                </a:lnTo>
                <a:lnTo>
                  <a:pt x="78240" y="31296"/>
                </a:lnTo>
                <a:lnTo>
                  <a:pt x="95627" y="46944"/>
                </a:lnTo>
                <a:lnTo>
                  <a:pt x="84760" y="51725"/>
                </a:lnTo>
                <a:lnTo>
                  <a:pt x="72155" y="51725"/>
                </a:lnTo>
                <a:lnTo>
                  <a:pt x="58680" y="37381"/>
                </a:lnTo>
                <a:lnTo>
                  <a:pt x="54768" y="43467"/>
                </a:lnTo>
                <a:lnTo>
                  <a:pt x="61722" y="59984"/>
                </a:lnTo>
                <a:lnTo>
                  <a:pt x="74328" y="73024"/>
                </a:lnTo>
                <a:lnTo>
                  <a:pt x="66069" y="79109"/>
                </a:lnTo>
                <a:lnTo>
                  <a:pt x="79978" y="91715"/>
                </a:lnTo>
                <a:lnTo>
                  <a:pt x="92149" y="99973"/>
                </a:lnTo>
                <a:lnTo>
                  <a:pt x="93888" y="115621"/>
                </a:lnTo>
                <a:lnTo>
                  <a:pt x="72155" y="108232"/>
                </a:lnTo>
                <a:lnTo>
                  <a:pt x="79978" y="122576"/>
                </a:lnTo>
                <a:lnTo>
                  <a:pt x="65635" y="125184"/>
                </a:lnTo>
                <a:lnTo>
                  <a:pt x="76501" y="149960"/>
                </a:lnTo>
                <a:lnTo>
                  <a:pt x="61288" y="150395"/>
                </a:lnTo>
                <a:lnTo>
                  <a:pt x="41293" y="138224"/>
                </a:lnTo>
                <a:lnTo>
                  <a:pt x="30861" y="116056"/>
                </a:lnTo>
                <a:lnTo>
                  <a:pt x="25210" y="97365"/>
                </a:lnTo>
                <a:lnTo>
                  <a:pt x="15213" y="84760"/>
                </a:lnTo>
                <a:lnTo>
                  <a:pt x="2173" y="68677"/>
                </a:lnTo>
                <a:lnTo>
                  <a:pt x="0" y="60853"/>
                </a:lnTo>
                <a:lnTo>
                  <a:pt x="9562" y="47379"/>
                </a:lnTo>
                <a:lnTo>
                  <a:pt x="9997" y="38251"/>
                </a:lnTo>
                <a:lnTo>
                  <a:pt x="17387" y="34339"/>
                </a:lnTo>
                <a:lnTo>
                  <a:pt x="16952" y="26949"/>
                </a:lnTo>
                <a:lnTo>
                  <a:pt x="31730" y="24776"/>
                </a:lnTo>
                <a:lnTo>
                  <a:pt x="39555" y="18691"/>
                </a:lnTo>
                <a:lnTo>
                  <a:pt x="51725" y="19125"/>
                </a:lnTo>
                <a:lnTo>
                  <a:pt x="55202" y="14344"/>
                </a:lnTo>
                <a:lnTo>
                  <a:pt x="59549" y="13475"/>
                </a:lnTo>
                <a:lnTo>
                  <a:pt x="76067" y="14344"/>
                </a:lnTo>
                <a:lnTo>
                  <a:pt x="93453" y="6520"/>
                </a:lnTo>
                <a:lnTo>
                  <a:pt x="110405" y="16517"/>
                </a:lnTo>
                <a:lnTo>
                  <a:pt x="130400" y="13909"/>
                </a:lnTo>
                <a:lnTo>
                  <a:pt x="129096" y="0"/>
                </a:lnTo>
                <a:lnTo>
                  <a:pt x="140832" y="7389"/>
                </a:lnTo>
                <a:lnTo>
                  <a:pt x="136050" y="24776"/>
                </a:lnTo>
                <a:lnTo>
                  <a:pt x="130835" y="27819"/>
                </a:lnTo>
                <a:close/>
              </a:path>
            </a:pathLst>
          </a:custGeom>
          <a:solidFill>
            <a:schemeClr val="accent4"/>
          </a:solidFill>
          <a:ln w="869" cap="rnd">
            <a:noFill/>
            <a:prstDash val="solid"/>
            <a:round/>
          </a:ln>
        </p:spPr>
        <p:txBody>
          <a:bodyPr rtlCol="0" anchor="ctr"/>
          <a:lstStyle/>
          <a:p>
            <a:endParaRPr lang="en-PH" sz="1200" dirty="0"/>
          </a:p>
        </p:txBody>
      </p:sp>
      <p:sp>
        <p:nvSpPr>
          <p:cNvPr id="95" name="Freeform: Shape 94">
            <a:extLst>
              <a:ext uri="{FF2B5EF4-FFF2-40B4-BE49-F238E27FC236}">
                <a16:creationId xmlns:a16="http://schemas.microsoft.com/office/drawing/2014/main" id="{D5C09E0A-7D4C-4A0F-A072-B6AA6D4313F9}"/>
              </a:ext>
            </a:extLst>
          </p:cNvPr>
          <p:cNvSpPr/>
          <p:nvPr/>
        </p:nvSpPr>
        <p:spPr>
          <a:xfrm>
            <a:off x="3501086" y="1667454"/>
            <a:ext cx="824247" cy="588381"/>
          </a:xfrm>
          <a:custGeom>
            <a:avLst/>
            <a:gdLst>
              <a:gd name="connsiteX0" fmla="*/ 768056 w 976696"/>
              <a:gd name="connsiteY0" fmla="*/ 1739 h 522904"/>
              <a:gd name="connsiteX1" fmla="*/ 854555 w 976696"/>
              <a:gd name="connsiteY1" fmla="*/ 14779 h 522904"/>
              <a:gd name="connsiteX2" fmla="*/ 825432 w 976696"/>
              <a:gd name="connsiteY2" fmla="*/ 20864 h 522904"/>
              <a:gd name="connsiteX3" fmla="*/ 768926 w 976696"/>
              <a:gd name="connsiteY3" fmla="*/ 21733 h 522904"/>
              <a:gd name="connsiteX4" fmla="*/ 688512 w 976696"/>
              <a:gd name="connsiteY4" fmla="*/ 23472 h 522904"/>
              <a:gd name="connsiteX5" fmla="*/ 694598 w 976696"/>
              <a:gd name="connsiteY5" fmla="*/ 26515 h 522904"/>
              <a:gd name="connsiteX6" fmla="*/ 748062 w 976696"/>
              <a:gd name="connsiteY6" fmla="*/ 24341 h 522904"/>
              <a:gd name="connsiteX7" fmla="*/ 790224 w 976696"/>
              <a:gd name="connsiteY7" fmla="*/ 30427 h 522904"/>
              <a:gd name="connsiteX8" fmla="*/ 820651 w 976696"/>
              <a:gd name="connsiteY8" fmla="*/ 25211 h 522904"/>
              <a:gd name="connsiteX9" fmla="*/ 831083 w 976696"/>
              <a:gd name="connsiteY9" fmla="*/ 31296 h 522904"/>
              <a:gd name="connsiteX10" fmla="*/ 811523 w 976696"/>
              <a:gd name="connsiteY10" fmla="*/ 41728 h 522904"/>
              <a:gd name="connsiteX11" fmla="*/ 851512 w 976696"/>
              <a:gd name="connsiteY11" fmla="*/ 34773 h 522904"/>
              <a:gd name="connsiteX12" fmla="*/ 925840 w 976696"/>
              <a:gd name="connsiteY12" fmla="*/ 28253 h 522904"/>
              <a:gd name="connsiteX13" fmla="*/ 969307 w 976696"/>
              <a:gd name="connsiteY13" fmla="*/ 31731 h 522904"/>
              <a:gd name="connsiteX14" fmla="*/ 976696 w 976696"/>
              <a:gd name="connsiteY14" fmla="*/ 39120 h 522904"/>
              <a:gd name="connsiteX15" fmla="*/ 912366 w 976696"/>
              <a:gd name="connsiteY15" fmla="*/ 51725 h 522904"/>
              <a:gd name="connsiteX16" fmla="*/ 902803 w 976696"/>
              <a:gd name="connsiteY16" fmla="*/ 56072 h 522904"/>
              <a:gd name="connsiteX17" fmla="*/ 853251 w 976696"/>
              <a:gd name="connsiteY17" fmla="*/ 59549 h 522904"/>
              <a:gd name="connsiteX18" fmla="*/ 888459 w 976696"/>
              <a:gd name="connsiteY18" fmla="*/ 60419 h 522904"/>
              <a:gd name="connsiteX19" fmla="*/ 867160 w 976696"/>
              <a:gd name="connsiteY19" fmla="*/ 74328 h 522904"/>
              <a:gd name="connsiteX20" fmla="*/ 851512 w 976696"/>
              <a:gd name="connsiteY20" fmla="*/ 86933 h 522904"/>
              <a:gd name="connsiteX21" fmla="*/ 846296 w 976696"/>
              <a:gd name="connsiteY21" fmla="*/ 109536 h 522904"/>
              <a:gd name="connsiteX22" fmla="*/ 862379 w 976696"/>
              <a:gd name="connsiteY22" fmla="*/ 123445 h 522904"/>
              <a:gd name="connsiteX23" fmla="*/ 836734 w 976696"/>
              <a:gd name="connsiteY23" fmla="*/ 123880 h 522904"/>
              <a:gd name="connsiteX24" fmla="*/ 808480 w 976696"/>
              <a:gd name="connsiteY24" fmla="*/ 130835 h 522904"/>
              <a:gd name="connsiteX25" fmla="*/ 835864 w 976696"/>
              <a:gd name="connsiteY25" fmla="*/ 142136 h 522904"/>
              <a:gd name="connsiteX26" fmla="*/ 835430 w 976696"/>
              <a:gd name="connsiteY26" fmla="*/ 160392 h 522904"/>
              <a:gd name="connsiteX27" fmla="*/ 817174 w 976696"/>
              <a:gd name="connsiteY27" fmla="*/ 162565 h 522904"/>
              <a:gd name="connsiteX28" fmla="*/ 834995 w 976696"/>
              <a:gd name="connsiteY28" fmla="*/ 181256 h 522904"/>
              <a:gd name="connsiteX29" fmla="*/ 797179 w 976696"/>
              <a:gd name="connsiteY29" fmla="*/ 182995 h 522904"/>
              <a:gd name="connsiteX30" fmla="*/ 814566 w 976696"/>
              <a:gd name="connsiteY30" fmla="*/ 191688 h 522904"/>
              <a:gd name="connsiteX31" fmla="*/ 807611 w 976696"/>
              <a:gd name="connsiteY31" fmla="*/ 199512 h 522904"/>
              <a:gd name="connsiteX32" fmla="*/ 782835 w 976696"/>
              <a:gd name="connsiteY32" fmla="*/ 202989 h 522904"/>
              <a:gd name="connsiteX33" fmla="*/ 758928 w 976696"/>
              <a:gd name="connsiteY33" fmla="*/ 203424 h 522904"/>
              <a:gd name="connsiteX34" fmla="*/ 777184 w 976696"/>
              <a:gd name="connsiteY34" fmla="*/ 218203 h 522904"/>
              <a:gd name="connsiteX35" fmla="*/ 775011 w 976696"/>
              <a:gd name="connsiteY35" fmla="*/ 228635 h 522904"/>
              <a:gd name="connsiteX36" fmla="*/ 743280 w 976696"/>
              <a:gd name="connsiteY36" fmla="*/ 219072 h 522904"/>
              <a:gd name="connsiteX37" fmla="*/ 732848 w 976696"/>
              <a:gd name="connsiteY37" fmla="*/ 225157 h 522904"/>
              <a:gd name="connsiteX38" fmla="*/ 754582 w 976696"/>
              <a:gd name="connsiteY38" fmla="*/ 230808 h 522904"/>
              <a:gd name="connsiteX39" fmla="*/ 774576 w 976696"/>
              <a:gd name="connsiteY39" fmla="*/ 244717 h 522904"/>
              <a:gd name="connsiteX40" fmla="*/ 777184 w 976696"/>
              <a:gd name="connsiteY40" fmla="*/ 263408 h 522904"/>
              <a:gd name="connsiteX41" fmla="*/ 745019 w 976696"/>
              <a:gd name="connsiteY41" fmla="*/ 267755 h 522904"/>
              <a:gd name="connsiteX42" fmla="*/ 733283 w 976696"/>
              <a:gd name="connsiteY42" fmla="*/ 258627 h 522904"/>
              <a:gd name="connsiteX43" fmla="*/ 715027 w 976696"/>
              <a:gd name="connsiteY43" fmla="*/ 245587 h 522904"/>
              <a:gd name="connsiteX44" fmla="*/ 717200 w 976696"/>
              <a:gd name="connsiteY44" fmla="*/ 261235 h 522904"/>
              <a:gd name="connsiteX45" fmla="*/ 693728 w 976696"/>
              <a:gd name="connsiteY45" fmla="*/ 273405 h 522904"/>
              <a:gd name="connsiteX46" fmla="*/ 740238 w 976696"/>
              <a:gd name="connsiteY46" fmla="*/ 274275 h 522904"/>
              <a:gd name="connsiteX47" fmla="*/ 764144 w 976696"/>
              <a:gd name="connsiteY47" fmla="*/ 275579 h 522904"/>
              <a:gd name="connsiteX48" fmla="*/ 712419 w 976696"/>
              <a:gd name="connsiteY48" fmla="*/ 296008 h 522904"/>
              <a:gd name="connsiteX49" fmla="*/ 659390 w 976696"/>
              <a:gd name="connsiteY49" fmla="*/ 314699 h 522904"/>
              <a:gd name="connsiteX50" fmla="*/ 604187 w 976696"/>
              <a:gd name="connsiteY50" fmla="*/ 322523 h 522904"/>
              <a:gd name="connsiteX51" fmla="*/ 584192 w 976696"/>
              <a:gd name="connsiteY51" fmla="*/ 322958 h 522904"/>
              <a:gd name="connsiteX52" fmla="*/ 562894 w 976696"/>
              <a:gd name="connsiteY52" fmla="*/ 332086 h 522904"/>
              <a:gd name="connsiteX53" fmla="*/ 530294 w 976696"/>
              <a:gd name="connsiteY53" fmla="*/ 357296 h 522904"/>
              <a:gd name="connsiteX54" fmla="*/ 485958 w 976696"/>
              <a:gd name="connsiteY54" fmla="*/ 374248 h 522904"/>
              <a:gd name="connsiteX55" fmla="*/ 472918 w 976696"/>
              <a:gd name="connsiteY55" fmla="*/ 375552 h 522904"/>
              <a:gd name="connsiteX56" fmla="*/ 446403 w 976696"/>
              <a:gd name="connsiteY56" fmla="*/ 381203 h 522904"/>
              <a:gd name="connsiteX57" fmla="*/ 417715 w 976696"/>
              <a:gd name="connsiteY57" fmla="*/ 387288 h 522904"/>
              <a:gd name="connsiteX58" fmla="*/ 396851 w 976696"/>
              <a:gd name="connsiteY58" fmla="*/ 402067 h 522904"/>
              <a:gd name="connsiteX59" fmla="*/ 390766 w 976696"/>
              <a:gd name="connsiteY59" fmla="*/ 419454 h 522904"/>
              <a:gd name="connsiteX60" fmla="*/ 375987 w 976696"/>
              <a:gd name="connsiteY60" fmla="*/ 435971 h 522904"/>
              <a:gd name="connsiteX61" fmla="*/ 338606 w 976696"/>
              <a:gd name="connsiteY61" fmla="*/ 455966 h 522904"/>
              <a:gd name="connsiteX62" fmla="*/ 339910 w 976696"/>
              <a:gd name="connsiteY62" fmla="*/ 475526 h 522904"/>
              <a:gd name="connsiteX63" fmla="*/ 324262 w 976696"/>
              <a:gd name="connsiteY63" fmla="*/ 496390 h 522904"/>
              <a:gd name="connsiteX64" fmla="*/ 306440 w 976696"/>
              <a:gd name="connsiteY64" fmla="*/ 521166 h 522904"/>
              <a:gd name="connsiteX65" fmla="*/ 278187 w 976696"/>
              <a:gd name="connsiteY65" fmla="*/ 522904 h 522904"/>
              <a:gd name="connsiteX66" fmla="*/ 256453 w 976696"/>
              <a:gd name="connsiteY66" fmla="*/ 502040 h 522904"/>
              <a:gd name="connsiteX67" fmla="*/ 217333 w 976696"/>
              <a:gd name="connsiteY67" fmla="*/ 501606 h 522904"/>
              <a:gd name="connsiteX68" fmla="*/ 203424 w 976696"/>
              <a:gd name="connsiteY68" fmla="*/ 487696 h 522904"/>
              <a:gd name="connsiteX69" fmla="*/ 199947 w 976696"/>
              <a:gd name="connsiteY69" fmla="*/ 463355 h 522904"/>
              <a:gd name="connsiteX70" fmla="*/ 179083 w 976696"/>
              <a:gd name="connsiteY70" fmla="*/ 432059 h 522904"/>
              <a:gd name="connsiteX71" fmla="*/ 176040 w 976696"/>
              <a:gd name="connsiteY71" fmla="*/ 415976 h 522904"/>
              <a:gd name="connsiteX72" fmla="*/ 182560 w 976696"/>
              <a:gd name="connsiteY72" fmla="*/ 393808 h 522904"/>
              <a:gd name="connsiteX73" fmla="*/ 166478 w 976696"/>
              <a:gd name="connsiteY73" fmla="*/ 371640 h 522904"/>
              <a:gd name="connsiteX74" fmla="*/ 180822 w 976696"/>
              <a:gd name="connsiteY74" fmla="*/ 353819 h 522904"/>
              <a:gd name="connsiteX75" fmla="*/ 172563 w 976696"/>
              <a:gd name="connsiteY75" fmla="*/ 345126 h 522904"/>
              <a:gd name="connsiteX76" fmla="*/ 202989 w 976696"/>
              <a:gd name="connsiteY76" fmla="*/ 317307 h 522904"/>
              <a:gd name="connsiteX77" fmla="*/ 234286 w 976696"/>
              <a:gd name="connsiteY77" fmla="*/ 308179 h 522904"/>
              <a:gd name="connsiteX78" fmla="*/ 245587 w 976696"/>
              <a:gd name="connsiteY78" fmla="*/ 298616 h 522904"/>
              <a:gd name="connsiteX79" fmla="*/ 257758 w 976696"/>
              <a:gd name="connsiteY79" fmla="*/ 280360 h 522904"/>
              <a:gd name="connsiteX80" fmla="*/ 233851 w 976696"/>
              <a:gd name="connsiteY80" fmla="*/ 288619 h 522904"/>
              <a:gd name="connsiteX81" fmla="*/ 222549 w 976696"/>
              <a:gd name="connsiteY81" fmla="*/ 292096 h 522904"/>
              <a:gd name="connsiteX82" fmla="*/ 204728 w 976696"/>
              <a:gd name="connsiteY82" fmla="*/ 295139 h 522904"/>
              <a:gd name="connsiteX83" fmla="*/ 186472 w 976696"/>
              <a:gd name="connsiteY83" fmla="*/ 287749 h 522904"/>
              <a:gd name="connsiteX84" fmla="*/ 192992 w 976696"/>
              <a:gd name="connsiteY84" fmla="*/ 271667 h 522904"/>
              <a:gd name="connsiteX85" fmla="*/ 206032 w 976696"/>
              <a:gd name="connsiteY85" fmla="*/ 259496 h 522904"/>
              <a:gd name="connsiteX86" fmla="*/ 222549 w 976696"/>
              <a:gd name="connsiteY86" fmla="*/ 259061 h 522904"/>
              <a:gd name="connsiteX87" fmla="*/ 255584 w 976696"/>
              <a:gd name="connsiteY87" fmla="*/ 265581 h 522904"/>
              <a:gd name="connsiteX88" fmla="*/ 232547 w 976696"/>
              <a:gd name="connsiteY88" fmla="*/ 250803 h 522904"/>
              <a:gd name="connsiteX89" fmla="*/ 220811 w 976696"/>
              <a:gd name="connsiteY89" fmla="*/ 242979 h 522904"/>
              <a:gd name="connsiteX90" fmla="*/ 201686 w 976696"/>
              <a:gd name="connsiteY90" fmla="*/ 246021 h 522904"/>
              <a:gd name="connsiteX91" fmla="*/ 190384 w 976696"/>
              <a:gd name="connsiteY91" fmla="*/ 240371 h 522904"/>
              <a:gd name="connsiteX92" fmla="*/ 220811 w 976696"/>
              <a:gd name="connsiteY92" fmla="*/ 219507 h 522904"/>
              <a:gd name="connsiteX93" fmla="*/ 215160 w 976696"/>
              <a:gd name="connsiteY93" fmla="*/ 210813 h 522904"/>
              <a:gd name="connsiteX94" fmla="*/ 210379 w 976696"/>
              <a:gd name="connsiteY94" fmla="*/ 195600 h 522904"/>
              <a:gd name="connsiteX95" fmla="*/ 204293 w 976696"/>
              <a:gd name="connsiteY95" fmla="*/ 172128 h 522904"/>
              <a:gd name="connsiteX96" fmla="*/ 188646 w 976696"/>
              <a:gd name="connsiteY96" fmla="*/ 163869 h 522904"/>
              <a:gd name="connsiteX97" fmla="*/ 194731 w 976696"/>
              <a:gd name="connsiteY97" fmla="*/ 154741 h 522904"/>
              <a:gd name="connsiteX98" fmla="*/ 159523 w 976696"/>
              <a:gd name="connsiteY98" fmla="*/ 142136 h 522904"/>
              <a:gd name="connsiteX99" fmla="*/ 126053 w 976696"/>
              <a:gd name="connsiteY99" fmla="*/ 140397 h 522904"/>
              <a:gd name="connsiteX100" fmla="*/ 82152 w 976696"/>
              <a:gd name="connsiteY100" fmla="*/ 141267 h 522904"/>
              <a:gd name="connsiteX101" fmla="*/ 40859 w 976696"/>
              <a:gd name="connsiteY101" fmla="*/ 143005 h 522904"/>
              <a:gd name="connsiteX102" fmla="*/ 27384 w 976696"/>
              <a:gd name="connsiteY102" fmla="*/ 136051 h 522904"/>
              <a:gd name="connsiteX103" fmla="*/ 10867 w 976696"/>
              <a:gd name="connsiteY103" fmla="*/ 122576 h 522904"/>
              <a:gd name="connsiteX104" fmla="*/ 58680 w 976696"/>
              <a:gd name="connsiteY104" fmla="*/ 116056 h 522904"/>
              <a:gd name="connsiteX105" fmla="*/ 91715 w 976696"/>
              <a:gd name="connsiteY105" fmla="*/ 115187 h 522904"/>
              <a:gd name="connsiteX106" fmla="*/ 28253 w 976696"/>
              <a:gd name="connsiteY106" fmla="*/ 109536 h 522904"/>
              <a:gd name="connsiteX107" fmla="*/ 0 w 976696"/>
              <a:gd name="connsiteY107" fmla="*/ 101277 h 522904"/>
              <a:gd name="connsiteX108" fmla="*/ 9563 w 976696"/>
              <a:gd name="connsiteY108" fmla="*/ 93453 h 522904"/>
              <a:gd name="connsiteX109" fmla="*/ 77805 w 976696"/>
              <a:gd name="connsiteY109" fmla="*/ 83891 h 522904"/>
              <a:gd name="connsiteX110" fmla="*/ 143005 w 976696"/>
              <a:gd name="connsiteY110" fmla="*/ 74328 h 522904"/>
              <a:gd name="connsiteX111" fmla="*/ 155176 w 976696"/>
              <a:gd name="connsiteY111" fmla="*/ 67373 h 522904"/>
              <a:gd name="connsiteX112" fmla="*/ 119968 w 976696"/>
              <a:gd name="connsiteY112" fmla="*/ 60419 h 522904"/>
              <a:gd name="connsiteX113" fmla="*/ 139963 w 976696"/>
              <a:gd name="connsiteY113" fmla="*/ 53029 h 522904"/>
              <a:gd name="connsiteX114" fmla="*/ 203859 w 976696"/>
              <a:gd name="connsiteY114" fmla="*/ 40424 h 522904"/>
              <a:gd name="connsiteX115" fmla="*/ 227331 w 976696"/>
              <a:gd name="connsiteY115" fmla="*/ 38685 h 522904"/>
              <a:gd name="connsiteX116" fmla="*/ 228200 w 976696"/>
              <a:gd name="connsiteY116" fmla="*/ 30861 h 522904"/>
              <a:gd name="connsiteX117" fmla="*/ 267320 w 976696"/>
              <a:gd name="connsiteY117" fmla="*/ 26080 h 522904"/>
              <a:gd name="connsiteX118" fmla="*/ 315133 w 976696"/>
              <a:gd name="connsiteY118" fmla="*/ 23472 h 522904"/>
              <a:gd name="connsiteX119" fmla="*/ 360339 w 976696"/>
              <a:gd name="connsiteY119" fmla="*/ 23472 h 522904"/>
              <a:gd name="connsiteX120" fmla="*/ 372510 w 976696"/>
              <a:gd name="connsiteY120" fmla="*/ 28688 h 522904"/>
              <a:gd name="connsiteX121" fmla="*/ 418584 w 976696"/>
              <a:gd name="connsiteY121" fmla="*/ 19125 h 522904"/>
              <a:gd name="connsiteX122" fmla="*/ 449446 w 976696"/>
              <a:gd name="connsiteY122" fmla="*/ 25645 h 522904"/>
              <a:gd name="connsiteX123" fmla="*/ 469440 w 976696"/>
              <a:gd name="connsiteY123" fmla="*/ 26949 h 522904"/>
              <a:gd name="connsiteX124" fmla="*/ 496390 w 976696"/>
              <a:gd name="connsiteY124" fmla="*/ 32600 h 522904"/>
              <a:gd name="connsiteX125" fmla="*/ 467267 w 976696"/>
              <a:gd name="connsiteY125" fmla="*/ 23472 h 522904"/>
              <a:gd name="connsiteX126" fmla="*/ 474222 w 976696"/>
              <a:gd name="connsiteY126" fmla="*/ 16083 h 522904"/>
              <a:gd name="connsiteX127" fmla="*/ 529424 w 976696"/>
              <a:gd name="connsiteY127" fmla="*/ 6520 h 522904"/>
              <a:gd name="connsiteX128" fmla="*/ 579846 w 976696"/>
              <a:gd name="connsiteY128" fmla="*/ 7389 h 522904"/>
              <a:gd name="connsiteX129" fmla="*/ 602014 w 976696"/>
              <a:gd name="connsiteY129" fmla="*/ 1304 h 522904"/>
              <a:gd name="connsiteX130" fmla="*/ 653739 w 976696"/>
              <a:gd name="connsiteY130" fmla="*/ 0 h 522904"/>
              <a:gd name="connsiteX131" fmla="*/ 768056 w 976696"/>
              <a:gd name="connsiteY131" fmla="*/ 1739 h 522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976696" h="522904">
                <a:moveTo>
                  <a:pt x="768056" y="1739"/>
                </a:moveTo>
                <a:lnTo>
                  <a:pt x="854555" y="14779"/>
                </a:lnTo>
                <a:lnTo>
                  <a:pt x="825432" y="20864"/>
                </a:lnTo>
                <a:lnTo>
                  <a:pt x="768926" y="21733"/>
                </a:lnTo>
                <a:lnTo>
                  <a:pt x="688512" y="23472"/>
                </a:lnTo>
                <a:lnTo>
                  <a:pt x="694598" y="26515"/>
                </a:lnTo>
                <a:lnTo>
                  <a:pt x="748062" y="24341"/>
                </a:lnTo>
                <a:lnTo>
                  <a:pt x="790224" y="30427"/>
                </a:lnTo>
                <a:lnTo>
                  <a:pt x="820651" y="25211"/>
                </a:lnTo>
                <a:lnTo>
                  <a:pt x="831083" y="31296"/>
                </a:lnTo>
                <a:lnTo>
                  <a:pt x="811523" y="41728"/>
                </a:lnTo>
                <a:lnTo>
                  <a:pt x="851512" y="34773"/>
                </a:lnTo>
                <a:lnTo>
                  <a:pt x="925840" y="28253"/>
                </a:lnTo>
                <a:lnTo>
                  <a:pt x="969307" y="31731"/>
                </a:lnTo>
                <a:lnTo>
                  <a:pt x="976696" y="39120"/>
                </a:lnTo>
                <a:lnTo>
                  <a:pt x="912366" y="51725"/>
                </a:lnTo>
                <a:lnTo>
                  <a:pt x="902803" y="56072"/>
                </a:lnTo>
                <a:lnTo>
                  <a:pt x="853251" y="59549"/>
                </a:lnTo>
                <a:lnTo>
                  <a:pt x="888459" y="60419"/>
                </a:lnTo>
                <a:lnTo>
                  <a:pt x="867160" y="74328"/>
                </a:lnTo>
                <a:lnTo>
                  <a:pt x="851512" y="86933"/>
                </a:lnTo>
                <a:lnTo>
                  <a:pt x="846296" y="109536"/>
                </a:lnTo>
                <a:lnTo>
                  <a:pt x="862379" y="123445"/>
                </a:lnTo>
                <a:lnTo>
                  <a:pt x="836734" y="123880"/>
                </a:lnTo>
                <a:lnTo>
                  <a:pt x="808480" y="130835"/>
                </a:lnTo>
                <a:lnTo>
                  <a:pt x="835864" y="142136"/>
                </a:lnTo>
                <a:lnTo>
                  <a:pt x="835430" y="160392"/>
                </a:lnTo>
                <a:lnTo>
                  <a:pt x="817174" y="162565"/>
                </a:lnTo>
                <a:lnTo>
                  <a:pt x="834995" y="181256"/>
                </a:lnTo>
                <a:lnTo>
                  <a:pt x="797179" y="182995"/>
                </a:lnTo>
                <a:lnTo>
                  <a:pt x="814566" y="191688"/>
                </a:lnTo>
                <a:lnTo>
                  <a:pt x="807611" y="199512"/>
                </a:lnTo>
                <a:lnTo>
                  <a:pt x="782835" y="202989"/>
                </a:lnTo>
                <a:lnTo>
                  <a:pt x="758928" y="203424"/>
                </a:lnTo>
                <a:lnTo>
                  <a:pt x="777184" y="218203"/>
                </a:lnTo>
                <a:lnTo>
                  <a:pt x="775011" y="228635"/>
                </a:lnTo>
                <a:lnTo>
                  <a:pt x="743280" y="219072"/>
                </a:lnTo>
                <a:lnTo>
                  <a:pt x="732848" y="225157"/>
                </a:lnTo>
                <a:lnTo>
                  <a:pt x="754582" y="230808"/>
                </a:lnTo>
                <a:lnTo>
                  <a:pt x="774576" y="244717"/>
                </a:lnTo>
                <a:lnTo>
                  <a:pt x="777184" y="263408"/>
                </a:lnTo>
                <a:lnTo>
                  <a:pt x="745019" y="267755"/>
                </a:lnTo>
                <a:lnTo>
                  <a:pt x="733283" y="258627"/>
                </a:lnTo>
                <a:lnTo>
                  <a:pt x="715027" y="245587"/>
                </a:lnTo>
                <a:lnTo>
                  <a:pt x="717200" y="261235"/>
                </a:lnTo>
                <a:lnTo>
                  <a:pt x="693728" y="273405"/>
                </a:lnTo>
                <a:lnTo>
                  <a:pt x="740238" y="274275"/>
                </a:lnTo>
                <a:lnTo>
                  <a:pt x="764144" y="275579"/>
                </a:lnTo>
                <a:lnTo>
                  <a:pt x="712419" y="296008"/>
                </a:lnTo>
                <a:lnTo>
                  <a:pt x="659390" y="314699"/>
                </a:lnTo>
                <a:lnTo>
                  <a:pt x="604187" y="322523"/>
                </a:lnTo>
                <a:lnTo>
                  <a:pt x="584192" y="322958"/>
                </a:lnTo>
                <a:lnTo>
                  <a:pt x="562894" y="332086"/>
                </a:lnTo>
                <a:lnTo>
                  <a:pt x="530294" y="357296"/>
                </a:lnTo>
                <a:lnTo>
                  <a:pt x="485958" y="374248"/>
                </a:lnTo>
                <a:lnTo>
                  <a:pt x="472918" y="375552"/>
                </a:lnTo>
                <a:lnTo>
                  <a:pt x="446403" y="381203"/>
                </a:lnTo>
                <a:lnTo>
                  <a:pt x="417715" y="387288"/>
                </a:lnTo>
                <a:lnTo>
                  <a:pt x="396851" y="402067"/>
                </a:lnTo>
                <a:lnTo>
                  <a:pt x="390766" y="419454"/>
                </a:lnTo>
                <a:lnTo>
                  <a:pt x="375987" y="435971"/>
                </a:lnTo>
                <a:lnTo>
                  <a:pt x="338606" y="455966"/>
                </a:lnTo>
                <a:lnTo>
                  <a:pt x="339910" y="475526"/>
                </a:lnTo>
                <a:lnTo>
                  <a:pt x="324262" y="496390"/>
                </a:lnTo>
                <a:lnTo>
                  <a:pt x="306440" y="521166"/>
                </a:lnTo>
                <a:lnTo>
                  <a:pt x="278187" y="522904"/>
                </a:lnTo>
                <a:lnTo>
                  <a:pt x="256453" y="502040"/>
                </a:lnTo>
                <a:lnTo>
                  <a:pt x="217333" y="501606"/>
                </a:lnTo>
                <a:lnTo>
                  <a:pt x="203424" y="487696"/>
                </a:lnTo>
                <a:lnTo>
                  <a:pt x="199947" y="463355"/>
                </a:lnTo>
                <a:lnTo>
                  <a:pt x="179083" y="432059"/>
                </a:lnTo>
                <a:lnTo>
                  <a:pt x="176040" y="415976"/>
                </a:lnTo>
                <a:lnTo>
                  <a:pt x="182560" y="393808"/>
                </a:lnTo>
                <a:lnTo>
                  <a:pt x="166478" y="371640"/>
                </a:lnTo>
                <a:lnTo>
                  <a:pt x="180822" y="353819"/>
                </a:lnTo>
                <a:lnTo>
                  <a:pt x="172563" y="345126"/>
                </a:lnTo>
                <a:lnTo>
                  <a:pt x="202989" y="317307"/>
                </a:lnTo>
                <a:lnTo>
                  <a:pt x="234286" y="308179"/>
                </a:lnTo>
                <a:lnTo>
                  <a:pt x="245587" y="298616"/>
                </a:lnTo>
                <a:lnTo>
                  <a:pt x="257758" y="280360"/>
                </a:lnTo>
                <a:lnTo>
                  <a:pt x="233851" y="288619"/>
                </a:lnTo>
                <a:lnTo>
                  <a:pt x="222549" y="292096"/>
                </a:lnTo>
                <a:lnTo>
                  <a:pt x="204728" y="295139"/>
                </a:lnTo>
                <a:lnTo>
                  <a:pt x="186472" y="287749"/>
                </a:lnTo>
                <a:lnTo>
                  <a:pt x="192992" y="271667"/>
                </a:lnTo>
                <a:lnTo>
                  <a:pt x="206032" y="259496"/>
                </a:lnTo>
                <a:lnTo>
                  <a:pt x="222549" y="259061"/>
                </a:lnTo>
                <a:lnTo>
                  <a:pt x="255584" y="265581"/>
                </a:lnTo>
                <a:lnTo>
                  <a:pt x="232547" y="250803"/>
                </a:lnTo>
                <a:lnTo>
                  <a:pt x="220811" y="242979"/>
                </a:lnTo>
                <a:lnTo>
                  <a:pt x="201686" y="246021"/>
                </a:lnTo>
                <a:lnTo>
                  <a:pt x="190384" y="240371"/>
                </a:lnTo>
                <a:lnTo>
                  <a:pt x="220811" y="219507"/>
                </a:lnTo>
                <a:lnTo>
                  <a:pt x="215160" y="210813"/>
                </a:lnTo>
                <a:lnTo>
                  <a:pt x="210379" y="195600"/>
                </a:lnTo>
                <a:lnTo>
                  <a:pt x="204293" y="172128"/>
                </a:lnTo>
                <a:lnTo>
                  <a:pt x="188646" y="163869"/>
                </a:lnTo>
                <a:lnTo>
                  <a:pt x="194731" y="154741"/>
                </a:lnTo>
                <a:lnTo>
                  <a:pt x="159523" y="142136"/>
                </a:lnTo>
                <a:lnTo>
                  <a:pt x="126053" y="140397"/>
                </a:lnTo>
                <a:lnTo>
                  <a:pt x="82152" y="141267"/>
                </a:lnTo>
                <a:lnTo>
                  <a:pt x="40859" y="143005"/>
                </a:lnTo>
                <a:lnTo>
                  <a:pt x="27384" y="136051"/>
                </a:lnTo>
                <a:lnTo>
                  <a:pt x="10867" y="122576"/>
                </a:lnTo>
                <a:lnTo>
                  <a:pt x="58680" y="116056"/>
                </a:lnTo>
                <a:lnTo>
                  <a:pt x="91715" y="115187"/>
                </a:lnTo>
                <a:lnTo>
                  <a:pt x="28253" y="109536"/>
                </a:lnTo>
                <a:lnTo>
                  <a:pt x="0" y="101277"/>
                </a:lnTo>
                <a:lnTo>
                  <a:pt x="9563" y="93453"/>
                </a:lnTo>
                <a:lnTo>
                  <a:pt x="77805" y="83891"/>
                </a:lnTo>
                <a:lnTo>
                  <a:pt x="143005" y="74328"/>
                </a:lnTo>
                <a:lnTo>
                  <a:pt x="155176" y="67373"/>
                </a:lnTo>
                <a:lnTo>
                  <a:pt x="119968" y="60419"/>
                </a:lnTo>
                <a:lnTo>
                  <a:pt x="139963" y="53029"/>
                </a:lnTo>
                <a:lnTo>
                  <a:pt x="203859" y="40424"/>
                </a:lnTo>
                <a:lnTo>
                  <a:pt x="227331" y="38685"/>
                </a:lnTo>
                <a:lnTo>
                  <a:pt x="228200" y="30861"/>
                </a:lnTo>
                <a:lnTo>
                  <a:pt x="267320" y="26080"/>
                </a:lnTo>
                <a:lnTo>
                  <a:pt x="315133" y="23472"/>
                </a:lnTo>
                <a:lnTo>
                  <a:pt x="360339" y="23472"/>
                </a:lnTo>
                <a:lnTo>
                  <a:pt x="372510" y="28688"/>
                </a:lnTo>
                <a:lnTo>
                  <a:pt x="418584" y="19125"/>
                </a:lnTo>
                <a:lnTo>
                  <a:pt x="449446" y="25645"/>
                </a:lnTo>
                <a:lnTo>
                  <a:pt x="469440" y="26949"/>
                </a:lnTo>
                <a:lnTo>
                  <a:pt x="496390" y="32600"/>
                </a:lnTo>
                <a:lnTo>
                  <a:pt x="467267" y="23472"/>
                </a:lnTo>
                <a:lnTo>
                  <a:pt x="474222" y="16083"/>
                </a:lnTo>
                <a:lnTo>
                  <a:pt x="529424" y="6520"/>
                </a:lnTo>
                <a:lnTo>
                  <a:pt x="579846" y="7389"/>
                </a:lnTo>
                <a:lnTo>
                  <a:pt x="602014" y="1304"/>
                </a:lnTo>
                <a:lnTo>
                  <a:pt x="653739" y="0"/>
                </a:lnTo>
                <a:lnTo>
                  <a:pt x="768056" y="1739"/>
                </a:lnTo>
                <a:close/>
              </a:path>
            </a:pathLst>
          </a:custGeom>
          <a:solidFill>
            <a:schemeClr val="tx2"/>
          </a:solidFill>
          <a:ln w="869" cap="rnd">
            <a:noFill/>
            <a:prstDash val="solid"/>
            <a:round/>
          </a:ln>
        </p:spPr>
        <p:txBody>
          <a:bodyPr rtlCol="0" anchor="ctr"/>
          <a:lstStyle/>
          <a:p>
            <a:endParaRPr lang="en-PH" sz="1200" dirty="0"/>
          </a:p>
        </p:txBody>
      </p:sp>
      <p:sp>
        <p:nvSpPr>
          <p:cNvPr id="96" name="Freeform: Shape 95">
            <a:extLst>
              <a:ext uri="{FF2B5EF4-FFF2-40B4-BE49-F238E27FC236}">
                <a16:creationId xmlns:a16="http://schemas.microsoft.com/office/drawing/2014/main" id="{F7FADA59-33A3-4120-900D-AEFCC4BDD274}"/>
              </a:ext>
            </a:extLst>
          </p:cNvPr>
          <p:cNvSpPr/>
          <p:nvPr/>
        </p:nvSpPr>
        <p:spPr>
          <a:xfrm>
            <a:off x="2579266" y="3557316"/>
            <a:ext cx="85468" cy="128142"/>
          </a:xfrm>
          <a:custGeom>
            <a:avLst/>
            <a:gdLst>
              <a:gd name="connsiteX0" fmla="*/ 86064 w 101277"/>
              <a:gd name="connsiteY0" fmla="*/ 435 h 113882"/>
              <a:gd name="connsiteX1" fmla="*/ 83021 w 101277"/>
              <a:gd name="connsiteY1" fmla="*/ 22603 h 113882"/>
              <a:gd name="connsiteX2" fmla="*/ 77371 w 101277"/>
              <a:gd name="connsiteY2" fmla="*/ 53899 h 113882"/>
              <a:gd name="connsiteX3" fmla="*/ 84760 w 101277"/>
              <a:gd name="connsiteY3" fmla="*/ 53899 h 113882"/>
              <a:gd name="connsiteX4" fmla="*/ 92149 w 101277"/>
              <a:gd name="connsiteY4" fmla="*/ 59115 h 113882"/>
              <a:gd name="connsiteX5" fmla="*/ 94757 w 101277"/>
              <a:gd name="connsiteY5" fmla="*/ 54768 h 113882"/>
              <a:gd name="connsiteX6" fmla="*/ 101277 w 101277"/>
              <a:gd name="connsiteY6" fmla="*/ 58245 h 113882"/>
              <a:gd name="connsiteX7" fmla="*/ 89107 w 101277"/>
              <a:gd name="connsiteY7" fmla="*/ 69112 h 113882"/>
              <a:gd name="connsiteX8" fmla="*/ 76501 w 101277"/>
              <a:gd name="connsiteY8" fmla="*/ 76936 h 113882"/>
              <a:gd name="connsiteX9" fmla="*/ 74328 w 101277"/>
              <a:gd name="connsiteY9" fmla="*/ 82152 h 113882"/>
              <a:gd name="connsiteX10" fmla="*/ 75632 w 101277"/>
              <a:gd name="connsiteY10" fmla="*/ 87803 h 113882"/>
              <a:gd name="connsiteX11" fmla="*/ 69981 w 101277"/>
              <a:gd name="connsiteY11" fmla="*/ 94757 h 113882"/>
              <a:gd name="connsiteX12" fmla="*/ 63896 w 101277"/>
              <a:gd name="connsiteY12" fmla="*/ 96496 h 113882"/>
              <a:gd name="connsiteX13" fmla="*/ 65200 w 101277"/>
              <a:gd name="connsiteY13" fmla="*/ 99973 h 113882"/>
              <a:gd name="connsiteX14" fmla="*/ 59984 w 101277"/>
              <a:gd name="connsiteY14" fmla="*/ 103016 h 113882"/>
              <a:gd name="connsiteX15" fmla="*/ 51291 w 101277"/>
              <a:gd name="connsiteY15" fmla="*/ 109971 h 113882"/>
              <a:gd name="connsiteX16" fmla="*/ 49987 w 101277"/>
              <a:gd name="connsiteY16" fmla="*/ 113883 h 113882"/>
              <a:gd name="connsiteX17" fmla="*/ 37816 w 101277"/>
              <a:gd name="connsiteY17" fmla="*/ 109101 h 113882"/>
              <a:gd name="connsiteX18" fmla="*/ 22603 w 101277"/>
              <a:gd name="connsiteY18" fmla="*/ 108667 h 113882"/>
              <a:gd name="connsiteX19" fmla="*/ 12171 w 101277"/>
              <a:gd name="connsiteY19" fmla="*/ 103016 h 113882"/>
              <a:gd name="connsiteX20" fmla="*/ 0 w 101277"/>
              <a:gd name="connsiteY20" fmla="*/ 91715 h 113882"/>
              <a:gd name="connsiteX21" fmla="*/ 1739 w 101277"/>
              <a:gd name="connsiteY21" fmla="*/ 83456 h 113882"/>
              <a:gd name="connsiteX22" fmla="*/ 5216 w 101277"/>
              <a:gd name="connsiteY22" fmla="*/ 76936 h 113882"/>
              <a:gd name="connsiteX23" fmla="*/ 2173 w 101277"/>
              <a:gd name="connsiteY23" fmla="*/ 71720 h 113882"/>
              <a:gd name="connsiteX24" fmla="*/ 16517 w 101277"/>
              <a:gd name="connsiteY24" fmla="*/ 49117 h 113882"/>
              <a:gd name="connsiteX25" fmla="*/ 47813 w 101277"/>
              <a:gd name="connsiteY25" fmla="*/ 49117 h 113882"/>
              <a:gd name="connsiteX26" fmla="*/ 49552 w 101277"/>
              <a:gd name="connsiteY26" fmla="*/ 39555 h 113882"/>
              <a:gd name="connsiteX27" fmla="*/ 46075 w 101277"/>
              <a:gd name="connsiteY27" fmla="*/ 37816 h 113882"/>
              <a:gd name="connsiteX28" fmla="*/ 43901 w 101277"/>
              <a:gd name="connsiteY28" fmla="*/ 31731 h 113882"/>
              <a:gd name="connsiteX29" fmla="*/ 35643 w 101277"/>
              <a:gd name="connsiteY29" fmla="*/ 25211 h 113882"/>
              <a:gd name="connsiteX30" fmla="*/ 27819 w 101277"/>
              <a:gd name="connsiteY30" fmla="*/ 16083 h 113882"/>
              <a:gd name="connsiteX31" fmla="*/ 38685 w 101277"/>
              <a:gd name="connsiteY31" fmla="*/ 15648 h 113882"/>
              <a:gd name="connsiteX32" fmla="*/ 40859 w 101277"/>
              <a:gd name="connsiteY32" fmla="*/ 0 h 113882"/>
              <a:gd name="connsiteX33" fmla="*/ 63461 w 101277"/>
              <a:gd name="connsiteY33" fmla="*/ 0 h 113882"/>
              <a:gd name="connsiteX34" fmla="*/ 86064 w 101277"/>
              <a:gd name="connsiteY34" fmla="*/ 435 h 11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277" h="113882">
                <a:moveTo>
                  <a:pt x="86064" y="435"/>
                </a:moveTo>
                <a:lnTo>
                  <a:pt x="83021" y="22603"/>
                </a:lnTo>
                <a:lnTo>
                  <a:pt x="77371" y="53899"/>
                </a:lnTo>
                <a:lnTo>
                  <a:pt x="84760" y="53899"/>
                </a:lnTo>
                <a:lnTo>
                  <a:pt x="92149" y="59115"/>
                </a:lnTo>
                <a:lnTo>
                  <a:pt x="94757" y="54768"/>
                </a:lnTo>
                <a:lnTo>
                  <a:pt x="101277" y="58245"/>
                </a:lnTo>
                <a:lnTo>
                  <a:pt x="89107" y="69112"/>
                </a:lnTo>
                <a:lnTo>
                  <a:pt x="76501" y="76936"/>
                </a:lnTo>
                <a:lnTo>
                  <a:pt x="74328" y="82152"/>
                </a:lnTo>
                <a:lnTo>
                  <a:pt x="75632" y="87803"/>
                </a:lnTo>
                <a:lnTo>
                  <a:pt x="69981" y="94757"/>
                </a:lnTo>
                <a:lnTo>
                  <a:pt x="63896" y="96496"/>
                </a:lnTo>
                <a:lnTo>
                  <a:pt x="65200" y="99973"/>
                </a:lnTo>
                <a:lnTo>
                  <a:pt x="59984" y="103016"/>
                </a:lnTo>
                <a:lnTo>
                  <a:pt x="51291" y="109971"/>
                </a:lnTo>
                <a:lnTo>
                  <a:pt x="49987" y="113883"/>
                </a:lnTo>
                <a:lnTo>
                  <a:pt x="37816" y="109101"/>
                </a:lnTo>
                <a:lnTo>
                  <a:pt x="22603" y="108667"/>
                </a:lnTo>
                <a:lnTo>
                  <a:pt x="12171" y="103016"/>
                </a:lnTo>
                <a:lnTo>
                  <a:pt x="0" y="91715"/>
                </a:lnTo>
                <a:lnTo>
                  <a:pt x="1739" y="83456"/>
                </a:lnTo>
                <a:lnTo>
                  <a:pt x="5216" y="76936"/>
                </a:lnTo>
                <a:lnTo>
                  <a:pt x="2173" y="71720"/>
                </a:lnTo>
                <a:lnTo>
                  <a:pt x="16517" y="49117"/>
                </a:lnTo>
                <a:lnTo>
                  <a:pt x="47813" y="49117"/>
                </a:lnTo>
                <a:lnTo>
                  <a:pt x="49552" y="39555"/>
                </a:lnTo>
                <a:lnTo>
                  <a:pt x="46075" y="37816"/>
                </a:lnTo>
                <a:lnTo>
                  <a:pt x="43901" y="31731"/>
                </a:lnTo>
                <a:lnTo>
                  <a:pt x="35643" y="25211"/>
                </a:lnTo>
                <a:lnTo>
                  <a:pt x="27819" y="16083"/>
                </a:lnTo>
                <a:lnTo>
                  <a:pt x="38685" y="15648"/>
                </a:lnTo>
                <a:lnTo>
                  <a:pt x="40859" y="0"/>
                </a:lnTo>
                <a:lnTo>
                  <a:pt x="63461" y="0"/>
                </a:lnTo>
                <a:lnTo>
                  <a:pt x="86064"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97" name="Freeform: Shape 96">
            <a:extLst>
              <a:ext uri="{FF2B5EF4-FFF2-40B4-BE49-F238E27FC236}">
                <a16:creationId xmlns:a16="http://schemas.microsoft.com/office/drawing/2014/main" id="{D0572C33-B96D-4C2C-9E60-F686E6081F6B}"/>
              </a:ext>
            </a:extLst>
          </p:cNvPr>
          <p:cNvSpPr/>
          <p:nvPr/>
        </p:nvSpPr>
        <p:spPr>
          <a:xfrm>
            <a:off x="3204694" y="3854196"/>
            <a:ext cx="99042" cy="223028"/>
          </a:xfrm>
          <a:custGeom>
            <a:avLst/>
            <a:gdLst>
              <a:gd name="connsiteX0" fmla="*/ 104755 w 117360"/>
              <a:gd name="connsiteY0" fmla="*/ 66939 h 198208"/>
              <a:gd name="connsiteX1" fmla="*/ 100408 w 117360"/>
              <a:gd name="connsiteY1" fmla="*/ 92149 h 198208"/>
              <a:gd name="connsiteX2" fmla="*/ 85195 w 117360"/>
              <a:gd name="connsiteY2" fmla="*/ 99104 h 198208"/>
              <a:gd name="connsiteX3" fmla="*/ 86499 w 117360"/>
              <a:gd name="connsiteY3" fmla="*/ 105624 h 198208"/>
              <a:gd name="connsiteX4" fmla="*/ 81717 w 117360"/>
              <a:gd name="connsiteY4" fmla="*/ 120403 h 198208"/>
              <a:gd name="connsiteX5" fmla="*/ 92149 w 117360"/>
              <a:gd name="connsiteY5" fmla="*/ 140397 h 198208"/>
              <a:gd name="connsiteX6" fmla="*/ 99973 w 117360"/>
              <a:gd name="connsiteY6" fmla="*/ 140397 h 198208"/>
              <a:gd name="connsiteX7" fmla="*/ 103016 w 117360"/>
              <a:gd name="connsiteY7" fmla="*/ 156045 h 198208"/>
              <a:gd name="connsiteX8" fmla="*/ 117360 w 117360"/>
              <a:gd name="connsiteY8" fmla="*/ 180387 h 198208"/>
              <a:gd name="connsiteX9" fmla="*/ 111709 w 117360"/>
              <a:gd name="connsiteY9" fmla="*/ 181691 h 198208"/>
              <a:gd name="connsiteX10" fmla="*/ 97800 w 117360"/>
              <a:gd name="connsiteY10" fmla="*/ 179083 h 198208"/>
              <a:gd name="connsiteX11" fmla="*/ 89976 w 117360"/>
              <a:gd name="connsiteY11" fmla="*/ 186472 h 198208"/>
              <a:gd name="connsiteX12" fmla="*/ 78675 w 117360"/>
              <a:gd name="connsiteY12" fmla="*/ 191253 h 198208"/>
              <a:gd name="connsiteX13" fmla="*/ 70851 w 117360"/>
              <a:gd name="connsiteY13" fmla="*/ 192557 h 198208"/>
              <a:gd name="connsiteX14" fmla="*/ 68243 w 117360"/>
              <a:gd name="connsiteY14" fmla="*/ 198208 h 198208"/>
              <a:gd name="connsiteX15" fmla="*/ 56072 w 117360"/>
              <a:gd name="connsiteY15" fmla="*/ 196904 h 198208"/>
              <a:gd name="connsiteX16" fmla="*/ 40859 w 117360"/>
              <a:gd name="connsiteY16" fmla="*/ 183864 h 198208"/>
              <a:gd name="connsiteX17" fmla="*/ 39555 w 117360"/>
              <a:gd name="connsiteY17" fmla="*/ 170824 h 198208"/>
              <a:gd name="connsiteX18" fmla="*/ 33469 w 117360"/>
              <a:gd name="connsiteY18" fmla="*/ 156480 h 198208"/>
              <a:gd name="connsiteX19" fmla="*/ 37816 w 117360"/>
              <a:gd name="connsiteY19" fmla="*/ 133008 h 198208"/>
              <a:gd name="connsiteX20" fmla="*/ 44771 w 117360"/>
              <a:gd name="connsiteY20" fmla="*/ 123011 h 198208"/>
              <a:gd name="connsiteX21" fmla="*/ 39555 w 117360"/>
              <a:gd name="connsiteY21" fmla="*/ 109971 h 198208"/>
              <a:gd name="connsiteX22" fmla="*/ 30862 w 117360"/>
              <a:gd name="connsiteY22" fmla="*/ 106059 h 198208"/>
              <a:gd name="connsiteX23" fmla="*/ 34339 w 117360"/>
              <a:gd name="connsiteY23" fmla="*/ 93453 h 198208"/>
              <a:gd name="connsiteX24" fmla="*/ 29123 w 117360"/>
              <a:gd name="connsiteY24" fmla="*/ 87368 h 198208"/>
              <a:gd name="connsiteX25" fmla="*/ 16083 w 117360"/>
              <a:gd name="connsiteY25" fmla="*/ 88237 h 198208"/>
              <a:gd name="connsiteX26" fmla="*/ 0 w 117360"/>
              <a:gd name="connsiteY26" fmla="*/ 67373 h 198208"/>
              <a:gd name="connsiteX27" fmla="*/ 6955 w 117360"/>
              <a:gd name="connsiteY27" fmla="*/ 59549 h 198208"/>
              <a:gd name="connsiteX28" fmla="*/ 6955 w 117360"/>
              <a:gd name="connsiteY28" fmla="*/ 46509 h 198208"/>
              <a:gd name="connsiteX29" fmla="*/ 22168 w 117360"/>
              <a:gd name="connsiteY29" fmla="*/ 42163 h 198208"/>
              <a:gd name="connsiteX30" fmla="*/ 28253 w 117360"/>
              <a:gd name="connsiteY30" fmla="*/ 36947 h 198208"/>
              <a:gd name="connsiteX31" fmla="*/ 20429 w 117360"/>
              <a:gd name="connsiteY31" fmla="*/ 26515 h 198208"/>
              <a:gd name="connsiteX32" fmla="*/ 22603 w 117360"/>
              <a:gd name="connsiteY32" fmla="*/ 16517 h 198208"/>
              <a:gd name="connsiteX33" fmla="*/ 43032 w 117360"/>
              <a:gd name="connsiteY33" fmla="*/ 0 h 198208"/>
              <a:gd name="connsiteX34" fmla="*/ 58680 w 117360"/>
              <a:gd name="connsiteY34" fmla="*/ 10432 h 198208"/>
              <a:gd name="connsiteX35" fmla="*/ 73024 w 117360"/>
              <a:gd name="connsiteY35" fmla="*/ 28253 h 198208"/>
              <a:gd name="connsiteX36" fmla="*/ 73459 w 117360"/>
              <a:gd name="connsiteY36" fmla="*/ 43032 h 198208"/>
              <a:gd name="connsiteX37" fmla="*/ 82587 w 117360"/>
              <a:gd name="connsiteY37" fmla="*/ 43467 h 198208"/>
              <a:gd name="connsiteX38" fmla="*/ 95627 w 117360"/>
              <a:gd name="connsiteY38" fmla="*/ 56941 h 198208"/>
              <a:gd name="connsiteX39" fmla="*/ 104755 w 117360"/>
              <a:gd name="connsiteY39" fmla="*/ 66939 h 198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7360" h="198208">
                <a:moveTo>
                  <a:pt x="104755" y="66939"/>
                </a:moveTo>
                <a:lnTo>
                  <a:pt x="100408" y="92149"/>
                </a:lnTo>
                <a:lnTo>
                  <a:pt x="85195" y="99104"/>
                </a:lnTo>
                <a:lnTo>
                  <a:pt x="86499" y="105624"/>
                </a:lnTo>
                <a:lnTo>
                  <a:pt x="81717" y="120403"/>
                </a:lnTo>
                <a:lnTo>
                  <a:pt x="92149" y="140397"/>
                </a:lnTo>
                <a:lnTo>
                  <a:pt x="99973" y="140397"/>
                </a:lnTo>
                <a:lnTo>
                  <a:pt x="103016" y="156045"/>
                </a:lnTo>
                <a:lnTo>
                  <a:pt x="117360" y="180387"/>
                </a:lnTo>
                <a:lnTo>
                  <a:pt x="111709" y="181691"/>
                </a:lnTo>
                <a:lnTo>
                  <a:pt x="97800" y="179083"/>
                </a:lnTo>
                <a:lnTo>
                  <a:pt x="89976" y="186472"/>
                </a:lnTo>
                <a:lnTo>
                  <a:pt x="78675" y="191253"/>
                </a:lnTo>
                <a:lnTo>
                  <a:pt x="70851" y="192557"/>
                </a:lnTo>
                <a:lnTo>
                  <a:pt x="68243" y="198208"/>
                </a:lnTo>
                <a:lnTo>
                  <a:pt x="56072" y="196904"/>
                </a:lnTo>
                <a:lnTo>
                  <a:pt x="40859" y="183864"/>
                </a:lnTo>
                <a:lnTo>
                  <a:pt x="39555" y="170824"/>
                </a:lnTo>
                <a:lnTo>
                  <a:pt x="33469" y="156480"/>
                </a:lnTo>
                <a:lnTo>
                  <a:pt x="37816" y="133008"/>
                </a:lnTo>
                <a:lnTo>
                  <a:pt x="44771" y="123011"/>
                </a:lnTo>
                <a:lnTo>
                  <a:pt x="39555" y="109971"/>
                </a:lnTo>
                <a:lnTo>
                  <a:pt x="30862" y="106059"/>
                </a:lnTo>
                <a:lnTo>
                  <a:pt x="34339" y="93453"/>
                </a:lnTo>
                <a:lnTo>
                  <a:pt x="29123" y="87368"/>
                </a:lnTo>
                <a:lnTo>
                  <a:pt x="16083" y="88237"/>
                </a:lnTo>
                <a:lnTo>
                  <a:pt x="0" y="67373"/>
                </a:lnTo>
                <a:lnTo>
                  <a:pt x="6955" y="59549"/>
                </a:lnTo>
                <a:lnTo>
                  <a:pt x="6955" y="46509"/>
                </a:lnTo>
                <a:lnTo>
                  <a:pt x="22168" y="42163"/>
                </a:lnTo>
                <a:lnTo>
                  <a:pt x="28253" y="36947"/>
                </a:lnTo>
                <a:lnTo>
                  <a:pt x="20429" y="26515"/>
                </a:lnTo>
                <a:lnTo>
                  <a:pt x="22603" y="16517"/>
                </a:lnTo>
                <a:lnTo>
                  <a:pt x="43032" y="0"/>
                </a:lnTo>
                <a:lnTo>
                  <a:pt x="58680" y="10432"/>
                </a:lnTo>
                <a:lnTo>
                  <a:pt x="73024" y="28253"/>
                </a:lnTo>
                <a:lnTo>
                  <a:pt x="73459" y="43032"/>
                </a:lnTo>
                <a:lnTo>
                  <a:pt x="82587" y="43467"/>
                </a:lnTo>
                <a:lnTo>
                  <a:pt x="95627" y="56941"/>
                </a:lnTo>
                <a:lnTo>
                  <a:pt x="104755" y="669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98" name="Freeform: Shape 97">
            <a:extLst>
              <a:ext uri="{FF2B5EF4-FFF2-40B4-BE49-F238E27FC236}">
                <a16:creationId xmlns:a16="http://schemas.microsoft.com/office/drawing/2014/main" id="{88E082A0-FCEB-48C4-B388-8A547F4805DE}"/>
              </a:ext>
            </a:extLst>
          </p:cNvPr>
          <p:cNvSpPr/>
          <p:nvPr/>
        </p:nvSpPr>
        <p:spPr>
          <a:xfrm>
            <a:off x="2638324" y="3614540"/>
            <a:ext cx="129120" cy="94884"/>
          </a:xfrm>
          <a:custGeom>
            <a:avLst/>
            <a:gdLst>
              <a:gd name="connsiteX0" fmla="*/ 153003 w 153002"/>
              <a:gd name="connsiteY0" fmla="*/ 27819 h 84325"/>
              <a:gd name="connsiteX1" fmla="*/ 144744 w 153002"/>
              <a:gd name="connsiteY1" fmla="*/ 27384 h 84325"/>
              <a:gd name="connsiteX2" fmla="*/ 140832 w 153002"/>
              <a:gd name="connsiteY2" fmla="*/ 31296 h 84325"/>
              <a:gd name="connsiteX3" fmla="*/ 132139 w 153002"/>
              <a:gd name="connsiteY3" fmla="*/ 34773 h 84325"/>
              <a:gd name="connsiteX4" fmla="*/ 126054 w 153002"/>
              <a:gd name="connsiteY4" fmla="*/ 34773 h 84325"/>
              <a:gd name="connsiteX5" fmla="*/ 120403 w 153002"/>
              <a:gd name="connsiteY5" fmla="*/ 38251 h 84325"/>
              <a:gd name="connsiteX6" fmla="*/ 115621 w 153002"/>
              <a:gd name="connsiteY6" fmla="*/ 37381 h 84325"/>
              <a:gd name="connsiteX7" fmla="*/ 111709 w 153002"/>
              <a:gd name="connsiteY7" fmla="*/ 33035 h 84325"/>
              <a:gd name="connsiteX8" fmla="*/ 109101 w 153002"/>
              <a:gd name="connsiteY8" fmla="*/ 33904 h 84325"/>
              <a:gd name="connsiteX9" fmla="*/ 105189 w 153002"/>
              <a:gd name="connsiteY9" fmla="*/ 40424 h 84325"/>
              <a:gd name="connsiteX10" fmla="*/ 103016 w 153002"/>
              <a:gd name="connsiteY10" fmla="*/ 39989 h 84325"/>
              <a:gd name="connsiteX11" fmla="*/ 102147 w 153002"/>
              <a:gd name="connsiteY11" fmla="*/ 46075 h 84325"/>
              <a:gd name="connsiteX12" fmla="*/ 93019 w 153002"/>
              <a:gd name="connsiteY12" fmla="*/ 53464 h 84325"/>
              <a:gd name="connsiteX13" fmla="*/ 87803 w 153002"/>
              <a:gd name="connsiteY13" fmla="*/ 56941 h 84325"/>
              <a:gd name="connsiteX14" fmla="*/ 85195 w 153002"/>
              <a:gd name="connsiteY14" fmla="*/ 60419 h 84325"/>
              <a:gd name="connsiteX15" fmla="*/ 78675 w 153002"/>
              <a:gd name="connsiteY15" fmla="*/ 54768 h 84325"/>
              <a:gd name="connsiteX16" fmla="*/ 72589 w 153002"/>
              <a:gd name="connsiteY16" fmla="*/ 62157 h 84325"/>
              <a:gd name="connsiteX17" fmla="*/ 67373 w 153002"/>
              <a:gd name="connsiteY17" fmla="*/ 62157 h 84325"/>
              <a:gd name="connsiteX18" fmla="*/ 61723 w 153002"/>
              <a:gd name="connsiteY18" fmla="*/ 62592 h 84325"/>
              <a:gd name="connsiteX19" fmla="*/ 60853 w 153002"/>
              <a:gd name="connsiteY19" fmla="*/ 76501 h 84325"/>
              <a:gd name="connsiteX20" fmla="*/ 57376 w 153002"/>
              <a:gd name="connsiteY20" fmla="*/ 76501 h 84325"/>
              <a:gd name="connsiteX21" fmla="*/ 53899 w 153002"/>
              <a:gd name="connsiteY21" fmla="*/ 83021 h 84325"/>
              <a:gd name="connsiteX22" fmla="*/ 46075 w 153002"/>
              <a:gd name="connsiteY22" fmla="*/ 84325 h 84325"/>
              <a:gd name="connsiteX23" fmla="*/ 42597 w 153002"/>
              <a:gd name="connsiteY23" fmla="*/ 75632 h 84325"/>
              <a:gd name="connsiteX24" fmla="*/ 35208 w 153002"/>
              <a:gd name="connsiteY24" fmla="*/ 73024 h 84325"/>
              <a:gd name="connsiteX25" fmla="*/ 38251 w 153002"/>
              <a:gd name="connsiteY25" fmla="*/ 61723 h 84325"/>
              <a:gd name="connsiteX26" fmla="*/ 35208 w 153002"/>
              <a:gd name="connsiteY26" fmla="*/ 58680 h 84325"/>
              <a:gd name="connsiteX27" fmla="*/ 29992 w 153002"/>
              <a:gd name="connsiteY27" fmla="*/ 56941 h 84325"/>
              <a:gd name="connsiteX28" fmla="*/ 19125 w 153002"/>
              <a:gd name="connsiteY28" fmla="*/ 59984 h 84325"/>
              <a:gd name="connsiteX29" fmla="*/ 18691 w 153002"/>
              <a:gd name="connsiteY29" fmla="*/ 56507 h 84325"/>
              <a:gd name="connsiteX30" fmla="*/ 11736 w 153002"/>
              <a:gd name="connsiteY30" fmla="*/ 51725 h 84325"/>
              <a:gd name="connsiteX31" fmla="*/ 6955 w 153002"/>
              <a:gd name="connsiteY31" fmla="*/ 46509 h 84325"/>
              <a:gd name="connsiteX32" fmla="*/ 0 w 153002"/>
              <a:gd name="connsiteY32" fmla="*/ 43901 h 84325"/>
              <a:gd name="connsiteX33" fmla="*/ 5651 w 153002"/>
              <a:gd name="connsiteY33" fmla="*/ 36947 h 84325"/>
              <a:gd name="connsiteX34" fmla="*/ 4347 w 153002"/>
              <a:gd name="connsiteY34" fmla="*/ 31296 h 84325"/>
              <a:gd name="connsiteX35" fmla="*/ 6520 w 153002"/>
              <a:gd name="connsiteY35" fmla="*/ 26080 h 84325"/>
              <a:gd name="connsiteX36" fmla="*/ 19125 w 153002"/>
              <a:gd name="connsiteY36" fmla="*/ 18256 h 84325"/>
              <a:gd name="connsiteX37" fmla="*/ 31296 w 153002"/>
              <a:gd name="connsiteY37" fmla="*/ 7389 h 84325"/>
              <a:gd name="connsiteX38" fmla="*/ 33904 w 153002"/>
              <a:gd name="connsiteY38" fmla="*/ 8693 h 84325"/>
              <a:gd name="connsiteX39" fmla="*/ 39555 w 153002"/>
              <a:gd name="connsiteY39" fmla="*/ 3912 h 84325"/>
              <a:gd name="connsiteX40" fmla="*/ 46509 w 153002"/>
              <a:gd name="connsiteY40" fmla="*/ 3477 h 84325"/>
              <a:gd name="connsiteX41" fmla="*/ 48683 w 153002"/>
              <a:gd name="connsiteY41" fmla="*/ 5651 h 84325"/>
              <a:gd name="connsiteX42" fmla="*/ 52595 w 153002"/>
              <a:gd name="connsiteY42" fmla="*/ 4347 h 84325"/>
              <a:gd name="connsiteX43" fmla="*/ 63896 w 153002"/>
              <a:gd name="connsiteY43" fmla="*/ 6955 h 84325"/>
              <a:gd name="connsiteX44" fmla="*/ 75197 w 153002"/>
              <a:gd name="connsiteY44" fmla="*/ 6085 h 84325"/>
              <a:gd name="connsiteX45" fmla="*/ 83021 w 153002"/>
              <a:gd name="connsiteY45" fmla="*/ 3043 h 84325"/>
              <a:gd name="connsiteX46" fmla="*/ 86499 w 153002"/>
              <a:gd name="connsiteY46" fmla="*/ 0 h 84325"/>
              <a:gd name="connsiteX47" fmla="*/ 93888 w 153002"/>
              <a:gd name="connsiteY47" fmla="*/ 1304 h 84325"/>
              <a:gd name="connsiteX48" fmla="*/ 99539 w 153002"/>
              <a:gd name="connsiteY48" fmla="*/ 3043 h 84325"/>
              <a:gd name="connsiteX49" fmla="*/ 106059 w 153002"/>
              <a:gd name="connsiteY49" fmla="*/ 2608 h 84325"/>
              <a:gd name="connsiteX50" fmla="*/ 111275 w 153002"/>
              <a:gd name="connsiteY50" fmla="*/ 0 h 84325"/>
              <a:gd name="connsiteX51" fmla="*/ 122141 w 153002"/>
              <a:gd name="connsiteY51" fmla="*/ 3912 h 84325"/>
              <a:gd name="connsiteX52" fmla="*/ 125619 w 153002"/>
              <a:gd name="connsiteY52" fmla="*/ 4781 h 84325"/>
              <a:gd name="connsiteX53" fmla="*/ 132574 w 153002"/>
              <a:gd name="connsiteY53" fmla="*/ 9997 h 84325"/>
              <a:gd name="connsiteX54" fmla="*/ 139094 w 153002"/>
              <a:gd name="connsiteY54" fmla="*/ 16083 h 84325"/>
              <a:gd name="connsiteX55" fmla="*/ 147352 w 153002"/>
              <a:gd name="connsiteY55" fmla="*/ 20429 h 84325"/>
              <a:gd name="connsiteX56" fmla="*/ 153003 w 153002"/>
              <a:gd name="connsiteY56" fmla="*/ 27819 h 8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53002" h="84325">
                <a:moveTo>
                  <a:pt x="153003" y="27819"/>
                </a:moveTo>
                <a:lnTo>
                  <a:pt x="144744" y="27384"/>
                </a:lnTo>
                <a:lnTo>
                  <a:pt x="140832" y="31296"/>
                </a:lnTo>
                <a:lnTo>
                  <a:pt x="132139" y="34773"/>
                </a:lnTo>
                <a:lnTo>
                  <a:pt x="126054" y="34773"/>
                </a:lnTo>
                <a:lnTo>
                  <a:pt x="120403" y="38251"/>
                </a:lnTo>
                <a:lnTo>
                  <a:pt x="115621" y="37381"/>
                </a:lnTo>
                <a:lnTo>
                  <a:pt x="111709" y="33035"/>
                </a:lnTo>
                <a:lnTo>
                  <a:pt x="109101" y="33904"/>
                </a:lnTo>
                <a:lnTo>
                  <a:pt x="105189" y="40424"/>
                </a:lnTo>
                <a:lnTo>
                  <a:pt x="103016" y="39989"/>
                </a:lnTo>
                <a:lnTo>
                  <a:pt x="102147" y="46075"/>
                </a:lnTo>
                <a:lnTo>
                  <a:pt x="93019" y="53464"/>
                </a:lnTo>
                <a:lnTo>
                  <a:pt x="87803" y="56941"/>
                </a:lnTo>
                <a:lnTo>
                  <a:pt x="85195" y="60419"/>
                </a:lnTo>
                <a:lnTo>
                  <a:pt x="78675" y="54768"/>
                </a:lnTo>
                <a:lnTo>
                  <a:pt x="72589" y="62157"/>
                </a:lnTo>
                <a:lnTo>
                  <a:pt x="67373" y="62157"/>
                </a:lnTo>
                <a:lnTo>
                  <a:pt x="61723" y="62592"/>
                </a:lnTo>
                <a:lnTo>
                  <a:pt x="60853" y="76501"/>
                </a:lnTo>
                <a:lnTo>
                  <a:pt x="57376" y="76501"/>
                </a:lnTo>
                <a:lnTo>
                  <a:pt x="53899" y="83021"/>
                </a:lnTo>
                <a:lnTo>
                  <a:pt x="46075" y="84325"/>
                </a:lnTo>
                <a:lnTo>
                  <a:pt x="42597" y="75632"/>
                </a:lnTo>
                <a:lnTo>
                  <a:pt x="35208" y="73024"/>
                </a:lnTo>
                <a:lnTo>
                  <a:pt x="38251" y="61723"/>
                </a:lnTo>
                <a:lnTo>
                  <a:pt x="35208" y="58680"/>
                </a:lnTo>
                <a:lnTo>
                  <a:pt x="29992" y="56941"/>
                </a:lnTo>
                <a:lnTo>
                  <a:pt x="19125" y="59984"/>
                </a:lnTo>
                <a:lnTo>
                  <a:pt x="18691" y="56507"/>
                </a:lnTo>
                <a:lnTo>
                  <a:pt x="11736" y="51725"/>
                </a:lnTo>
                <a:lnTo>
                  <a:pt x="6955" y="46509"/>
                </a:lnTo>
                <a:lnTo>
                  <a:pt x="0" y="43901"/>
                </a:lnTo>
                <a:lnTo>
                  <a:pt x="5651" y="36947"/>
                </a:lnTo>
                <a:lnTo>
                  <a:pt x="4347" y="31296"/>
                </a:lnTo>
                <a:lnTo>
                  <a:pt x="6520" y="26080"/>
                </a:lnTo>
                <a:lnTo>
                  <a:pt x="19125" y="18256"/>
                </a:lnTo>
                <a:lnTo>
                  <a:pt x="31296" y="7389"/>
                </a:lnTo>
                <a:lnTo>
                  <a:pt x="33904" y="8693"/>
                </a:lnTo>
                <a:lnTo>
                  <a:pt x="39555" y="3912"/>
                </a:lnTo>
                <a:lnTo>
                  <a:pt x="46509" y="3477"/>
                </a:lnTo>
                <a:lnTo>
                  <a:pt x="48683" y="5651"/>
                </a:lnTo>
                <a:lnTo>
                  <a:pt x="52595" y="4347"/>
                </a:lnTo>
                <a:lnTo>
                  <a:pt x="63896" y="6955"/>
                </a:lnTo>
                <a:lnTo>
                  <a:pt x="75197" y="6085"/>
                </a:lnTo>
                <a:lnTo>
                  <a:pt x="83021" y="3043"/>
                </a:lnTo>
                <a:lnTo>
                  <a:pt x="86499" y="0"/>
                </a:lnTo>
                <a:lnTo>
                  <a:pt x="93888" y="1304"/>
                </a:lnTo>
                <a:lnTo>
                  <a:pt x="99539" y="3043"/>
                </a:lnTo>
                <a:lnTo>
                  <a:pt x="106059" y="2608"/>
                </a:lnTo>
                <a:lnTo>
                  <a:pt x="111275" y="0"/>
                </a:lnTo>
                <a:lnTo>
                  <a:pt x="122141" y="3912"/>
                </a:lnTo>
                <a:lnTo>
                  <a:pt x="125619" y="4781"/>
                </a:lnTo>
                <a:lnTo>
                  <a:pt x="132574" y="9997"/>
                </a:lnTo>
                <a:lnTo>
                  <a:pt x="139094" y="16083"/>
                </a:lnTo>
                <a:lnTo>
                  <a:pt x="147352" y="20429"/>
                </a:lnTo>
                <a:lnTo>
                  <a:pt x="153003" y="2781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99" name="Freeform: Shape 98">
            <a:extLst>
              <a:ext uri="{FF2B5EF4-FFF2-40B4-BE49-F238E27FC236}">
                <a16:creationId xmlns:a16="http://schemas.microsoft.com/office/drawing/2014/main" id="{4641FBB6-AAF1-4633-9503-88D8ACEF1270}"/>
              </a:ext>
            </a:extLst>
          </p:cNvPr>
          <p:cNvSpPr/>
          <p:nvPr/>
        </p:nvSpPr>
        <p:spPr>
          <a:xfrm>
            <a:off x="4733972" y="2659827"/>
            <a:ext cx="106378" cy="124229"/>
          </a:xfrm>
          <a:custGeom>
            <a:avLst/>
            <a:gdLst>
              <a:gd name="connsiteX0" fmla="*/ 112144 w 126053"/>
              <a:gd name="connsiteY0" fmla="*/ 16083 h 110405"/>
              <a:gd name="connsiteX1" fmla="*/ 118664 w 126053"/>
              <a:gd name="connsiteY1" fmla="*/ 26949 h 110405"/>
              <a:gd name="connsiteX2" fmla="*/ 126053 w 126053"/>
              <a:gd name="connsiteY2" fmla="*/ 34773 h 110405"/>
              <a:gd name="connsiteX3" fmla="*/ 118664 w 126053"/>
              <a:gd name="connsiteY3" fmla="*/ 45205 h 110405"/>
              <a:gd name="connsiteX4" fmla="*/ 108232 w 126053"/>
              <a:gd name="connsiteY4" fmla="*/ 39120 h 110405"/>
              <a:gd name="connsiteX5" fmla="*/ 93019 w 126053"/>
              <a:gd name="connsiteY5" fmla="*/ 39555 h 110405"/>
              <a:gd name="connsiteX6" fmla="*/ 73459 w 126053"/>
              <a:gd name="connsiteY6" fmla="*/ 34773 h 110405"/>
              <a:gd name="connsiteX7" fmla="*/ 63462 w 126053"/>
              <a:gd name="connsiteY7" fmla="*/ 35208 h 110405"/>
              <a:gd name="connsiteX8" fmla="*/ 59115 w 126053"/>
              <a:gd name="connsiteY8" fmla="*/ 41293 h 110405"/>
              <a:gd name="connsiteX9" fmla="*/ 50422 w 126053"/>
              <a:gd name="connsiteY9" fmla="*/ 34773 h 110405"/>
              <a:gd name="connsiteX10" fmla="*/ 46944 w 126053"/>
              <a:gd name="connsiteY10" fmla="*/ 46075 h 110405"/>
              <a:gd name="connsiteX11" fmla="*/ 58680 w 126053"/>
              <a:gd name="connsiteY11" fmla="*/ 59115 h 110405"/>
              <a:gd name="connsiteX12" fmla="*/ 64331 w 126053"/>
              <a:gd name="connsiteY12" fmla="*/ 67373 h 110405"/>
              <a:gd name="connsiteX13" fmla="*/ 75198 w 126053"/>
              <a:gd name="connsiteY13" fmla="*/ 77805 h 110405"/>
              <a:gd name="connsiteX14" fmla="*/ 84325 w 126053"/>
              <a:gd name="connsiteY14" fmla="*/ 83891 h 110405"/>
              <a:gd name="connsiteX15" fmla="*/ 93453 w 126053"/>
              <a:gd name="connsiteY15" fmla="*/ 95627 h 110405"/>
              <a:gd name="connsiteX16" fmla="*/ 114318 w 126053"/>
              <a:gd name="connsiteY16" fmla="*/ 106059 h 110405"/>
              <a:gd name="connsiteX17" fmla="*/ 112144 w 126053"/>
              <a:gd name="connsiteY17" fmla="*/ 110405 h 110405"/>
              <a:gd name="connsiteX18" fmla="*/ 90411 w 126053"/>
              <a:gd name="connsiteY18" fmla="*/ 100408 h 110405"/>
              <a:gd name="connsiteX19" fmla="*/ 76502 w 126053"/>
              <a:gd name="connsiteY19" fmla="*/ 90411 h 110405"/>
              <a:gd name="connsiteX20" fmla="*/ 55638 w 126053"/>
              <a:gd name="connsiteY20" fmla="*/ 82152 h 110405"/>
              <a:gd name="connsiteX21" fmla="*/ 35208 w 126053"/>
              <a:gd name="connsiteY21" fmla="*/ 62157 h 110405"/>
              <a:gd name="connsiteX22" fmla="*/ 39555 w 126053"/>
              <a:gd name="connsiteY22" fmla="*/ 59984 h 110405"/>
              <a:gd name="connsiteX23" fmla="*/ 28688 w 126053"/>
              <a:gd name="connsiteY23" fmla="*/ 48248 h 110405"/>
              <a:gd name="connsiteX24" fmla="*/ 27384 w 126053"/>
              <a:gd name="connsiteY24" fmla="*/ 39120 h 110405"/>
              <a:gd name="connsiteX25" fmla="*/ 13040 w 126053"/>
              <a:gd name="connsiteY25" fmla="*/ 34773 h 110405"/>
              <a:gd name="connsiteX26" fmla="*/ 6955 w 126053"/>
              <a:gd name="connsiteY26" fmla="*/ 46509 h 110405"/>
              <a:gd name="connsiteX27" fmla="*/ 0 w 126053"/>
              <a:gd name="connsiteY27" fmla="*/ 37381 h 110405"/>
              <a:gd name="connsiteX28" fmla="*/ 0 w 126053"/>
              <a:gd name="connsiteY28" fmla="*/ 27819 h 110405"/>
              <a:gd name="connsiteX29" fmla="*/ 435 w 126053"/>
              <a:gd name="connsiteY29" fmla="*/ 27384 h 110405"/>
              <a:gd name="connsiteX30" fmla="*/ 16083 w 126053"/>
              <a:gd name="connsiteY30" fmla="*/ 28253 h 110405"/>
              <a:gd name="connsiteX31" fmla="*/ 19560 w 126053"/>
              <a:gd name="connsiteY31" fmla="*/ 23907 h 110405"/>
              <a:gd name="connsiteX32" fmla="*/ 27384 w 126053"/>
              <a:gd name="connsiteY32" fmla="*/ 28253 h 110405"/>
              <a:gd name="connsiteX33" fmla="*/ 36078 w 126053"/>
              <a:gd name="connsiteY33" fmla="*/ 28688 h 110405"/>
              <a:gd name="connsiteX34" fmla="*/ 35643 w 126053"/>
              <a:gd name="connsiteY34" fmla="*/ 21299 h 110405"/>
              <a:gd name="connsiteX35" fmla="*/ 43032 w 126053"/>
              <a:gd name="connsiteY35" fmla="*/ 18256 h 110405"/>
              <a:gd name="connsiteX36" fmla="*/ 44336 w 126053"/>
              <a:gd name="connsiteY36" fmla="*/ 7389 h 110405"/>
              <a:gd name="connsiteX37" fmla="*/ 61288 w 126053"/>
              <a:gd name="connsiteY37" fmla="*/ 0 h 110405"/>
              <a:gd name="connsiteX38" fmla="*/ 68243 w 126053"/>
              <a:gd name="connsiteY38" fmla="*/ 3477 h 110405"/>
              <a:gd name="connsiteX39" fmla="*/ 85630 w 126053"/>
              <a:gd name="connsiteY39" fmla="*/ 15213 h 110405"/>
              <a:gd name="connsiteX40" fmla="*/ 104320 w 126053"/>
              <a:gd name="connsiteY40" fmla="*/ 20429 h 110405"/>
              <a:gd name="connsiteX41" fmla="*/ 112144 w 126053"/>
              <a:gd name="connsiteY41" fmla="*/ 16083 h 11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6053" h="110405">
                <a:moveTo>
                  <a:pt x="112144" y="16083"/>
                </a:moveTo>
                <a:lnTo>
                  <a:pt x="118664" y="26949"/>
                </a:lnTo>
                <a:lnTo>
                  <a:pt x="126053" y="34773"/>
                </a:lnTo>
                <a:lnTo>
                  <a:pt x="118664" y="45205"/>
                </a:lnTo>
                <a:lnTo>
                  <a:pt x="108232" y="39120"/>
                </a:lnTo>
                <a:lnTo>
                  <a:pt x="93019" y="39555"/>
                </a:lnTo>
                <a:lnTo>
                  <a:pt x="73459" y="34773"/>
                </a:lnTo>
                <a:lnTo>
                  <a:pt x="63462" y="35208"/>
                </a:lnTo>
                <a:lnTo>
                  <a:pt x="59115" y="41293"/>
                </a:lnTo>
                <a:lnTo>
                  <a:pt x="50422" y="34773"/>
                </a:lnTo>
                <a:lnTo>
                  <a:pt x="46944" y="46075"/>
                </a:lnTo>
                <a:lnTo>
                  <a:pt x="58680" y="59115"/>
                </a:lnTo>
                <a:lnTo>
                  <a:pt x="64331" y="67373"/>
                </a:lnTo>
                <a:lnTo>
                  <a:pt x="75198" y="77805"/>
                </a:lnTo>
                <a:lnTo>
                  <a:pt x="84325" y="83891"/>
                </a:lnTo>
                <a:lnTo>
                  <a:pt x="93453" y="95627"/>
                </a:lnTo>
                <a:lnTo>
                  <a:pt x="114318" y="106059"/>
                </a:lnTo>
                <a:lnTo>
                  <a:pt x="112144" y="110405"/>
                </a:lnTo>
                <a:lnTo>
                  <a:pt x="90411" y="100408"/>
                </a:lnTo>
                <a:lnTo>
                  <a:pt x="76502" y="90411"/>
                </a:lnTo>
                <a:lnTo>
                  <a:pt x="55638" y="82152"/>
                </a:lnTo>
                <a:lnTo>
                  <a:pt x="35208" y="62157"/>
                </a:lnTo>
                <a:lnTo>
                  <a:pt x="39555" y="59984"/>
                </a:lnTo>
                <a:lnTo>
                  <a:pt x="28688" y="48248"/>
                </a:lnTo>
                <a:lnTo>
                  <a:pt x="27384" y="39120"/>
                </a:lnTo>
                <a:lnTo>
                  <a:pt x="13040" y="34773"/>
                </a:lnTo>
                <a:lnTo>
                  <a:pt x="6955" y="46509"/>
                </a:lnTo>
                <a:lnTo>
                  <a:pt x="0" y="37381"/>
                </a:lnTo>
                <a:lnTo>
                  <a:pt x="0" y="27819"/>
                </a:lnTo>
                <a:lnTo>
                  <a:pt x="435" y="27384"/>
                </a:lnTo>
                <a:lnTo>
                  <a:pt x="16083" y="28253"/>
                </a:lnTo>
                <a:lnTo>
                  <a:pt x="19560" y="23907"/>
                </a:lnTo>
                <a:lnTo>
                  <a:pt x="27384" y="28253"/>
                </a:lnTo>
                <a:lnTo>
                  <a:pt x="36078" y="28688"/>
                </a:lnTo>
                <a:lnTo>
                  <a:pt x="35643" y="21299"/>
                </a:lnTo>
                <a:lnTo>
                  <a:pt x="43032" y="18256"/>
                </a:lnTo>
                <a:lnTo>
                  <a:pt x="44336" y="7389"/>
                </a:lnTo>
                <a:lnTo>
                  <a:pt x="61288" y="0"/>
                </a:lnTo>
                <a:lnTo>
                  <a:pt x="68243" y="3477"/>
                </a:lnTo>
                <a:lnTo>
                  <a:pt x="85630" y="15213"/>
                </a:lnTo>
                <a:lnTo>
                  <a:pt x="104320" y="20429"/>
                </a:lnTo>
                <a:lnTo>
                  <a:pt x="112144" y="16083"/>
                </a:lnTo>
                <a:close/>
              </a:path>
            </a:pathLst>
          </a:custGeom>
          <a:solidFill>
            <a:schemeClr val="accent4"/>
          </a:solidFill>
          <a:ln w="869" cap="rnd">
            <a:noFill/>
            <a:prstDash val="solid"/>
            <a:round/>
          </a:ln>
        </p:spPr>
        <p:txBody>
          <a:bodyPr rtlCol="0" anchor="ctr"/>
          <a:lstStyle/>
          <a:p>
            <a:endParaRPr lang="en-PH" sz="1200" dirty="0"/>
          </a:p>
        </p:txBody>
      </p:sp>
      <p:sp>
        <p:nvSpPr>
          <p:cNvPr id="100" name="Freeform: Shape 99">
            <a:extLst>
              <a:ext uri="{FF2B5EF4-FFF2-40B4-BE49-F238E27FC236}">
                <a16:creationId xmlns:a16="http://schemas.microsoft.com/office/drawing/2014/main" id="{F7156DAC-AFBD-424E-9C8D-9919A1F03F64}"/>
              </a:ext>
            </a:extLst>
          </p:cNvPr>
          <p:cNvSpPr/>
          <p:nvPr/>
        </p:nvSpPr>
        <p:spPr>
          <a:xfrm>
            <a:off x="2954157" y="3491777"/>
            <a:ext cx="60158" cy="59179"/>
          </a:xfrm>
          <a:custGeom>
            <a:avLst/>
            <a:gdLst>
              <a:gd name="connsiteX0" fmla="*/ 70851 w 71285"/>
              <a:gd name="connsiteY0" fmla="*/ 5651 h 52594"/>
              <a:gd name="connsiteX1" fmla="*/ 71285 w 71285"/>
              <a:gd name="connsiteY1" fmla="*/ 20429 h 52594"/>
              <a:gd name="connsiteX2" fmla="*/ 68243 w 71285"/>
              <a:gd name="connsiteY2" fmla="*/ 31296 h 52594"/>
              <a:gd name="connsiteX3" fmla="*/ 61723 w 71285"/>
              <a:gd name="connsiteY3" fmla="*/ 36077 h 52594"/>
              <a:gd name="connsiteX4" fmla="*/ 67373 w 71285"/>
              <a:gd name="connsiteY4" fmla="*/ 44336 h 52594"/>
              <a:gd name="connsiteX5" fmla="*/ 66069 w 71285"/>
              <a:gd name="connsiteY5" fmla="*/ 52160 h 52594"/>
              <a:gd name="connsiteX6" fmla="*/ 50421 w 71285"/>
              <a:gd name="connsiteY6" fmla="*/ 47379 h 52594"/>
              <a:gd name="connsiteX7" fmla="*/ 38685 w 71285"/>
              <a:gd name="connsiteY7" fmla="*/ 49117 h 52594"/>
              <a:gd name="connsiteX8" fmla="*/ 23907 w 71285"/>
              <a:gd name="connsiteY8" fmla="*/ 47379 h 52594"/>
              <a:gd name="connsiteX9" fmla="*/ 12171 w 71285"/>
              <a:gd name="connsiteY9" fmla="*/ 52595 h 52594"/>
              <a:gd name="connsiteX10" fmla="*/ 0 w 71285"/>
              <a:gd name="connsiteY10" fmla="*/ 43901 h 52594"/>
              <a:gd name="connsiteX11" fmla="*/ 3043 w 71285"/>
              <a:gd name="connsiteY11" fmla="*/ 34773 h 52594"/>
              <a:gd name="connsiteX12" fmla="*/ 25211 w 71285"/>
              <a:gd name="connsiteY12" fmla="*/ 38685 h 52594"/>
              <a:gd name="connsiteX13" fmla="*/ 43032 w 71285"/>
              <a:gd name="connsiteY13" fmla="*/ 40859 h 52594"/>
              <a:gd name="connsiteX14" fmla="*/ 52595 w 71285"/>
              <a:gd name="connsiteY14" fmla="*/ 34773 h 52594"/>
              <a:gd name="connsiteX15" fmla="*/ 42597 w 71285"/>
              <a:gd name="connsiteY15" fmla="*/ 22603 h 52594"/>
              <a:gd name="connsiteX16" fmla="*/ 44336 w 71285"/>
              <a:gd name="connsiteY16" fmla="*/ 11736 h 52594"/>
              <a:gd name="connsiteX17" fmla="*/ 29123 w 71285"/>
              <a:gd name="connsiteY17" fmla="*/ 7389 h 52594"/>
              <a:gd name="connsiteX18" fmla="*/ 35643 w 71285"/>
              <a:gd name="connsiteY18" fmla="*/ 0 h 52594"/>
              <a:gd name="connsiteX19" fmla="*/ 50421 w 71285"/>
              <a:gd name="connsiteY19" fmla="*/ 869 h 52594"/>
              <a:gd name="connsiteX20" fmla="*/ 70851 w 71285"/>
              <a:gd name="connsiteY20" fmla="*/ 5651 h 5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1285" h="52594">
                <a:moveTo>
                  <a:pt x="70851" y="5651"/>
                </a:moveTo>
                <a:lnTo>
                  <a:pt x="71285" y="20429"/>
                </a:lnTo>
                <a:lnTo>
                  <a:pt x="68243" y="31296"/>
                </a:lnTo>
                <a:lnTo>
                  <a:pt x="61723" y="36077"/>
                </a:lnTo>
                <a:lnTo>
                  <a:pt x="67373" y="44336"/>
                </a:lnTo>
                <a:lnTo>
                  <a:pt x="66069" y="52160"/>
                </a:lnTo>
                <a:lnTo>
                  <a:pt x="50421" y="47379"/>
                </a:lnTo>
                <a:lnTo>
                  <a:pt x="38685" y="49117"/>
                </a:lnTo>
                <a:lnTo>
                  <a:pt x="23907" y="47379"/>
                </a:lnTo>
                <a:lnTo>
                  <a:pt x="12171" y="52595"/>
                </a:lnTo>
                <a:lnTo>
                  <a:pt x="0" y="43901"/>
                </a:lnTo>
                <a:lnTo>
                  <a:pt x="3043" y="34773"/>
                </a:lnTo>
                <a:lnTo>
                  <a:pt x="25211" y="38685"/>
                </a:lnTo>
                <a:lnTo>
                  <a:pt x="43032" y="40859"/>
                </a:lnTo>
                <a:lnTo>
                  <a:pt x="52595" y="34773"/>
                </a:lnTo>
                <a:lnTo>
                  <a:pt x="42597" y="22603"/>
                </a:lnTo>
                <a:lnTo>
                  <a:pt x="44336" y="11736"/>
                </a:lnTo>
                <a:lnTo>
                  <a:pt x="29123" y="7389"/>
                </a:lnTo>
                <a:lnTo>
                  <a:pt x="35643" y="0"/>
                </a:lnTo>
                <a:lnTo>
                  <a:pt x="50421" y="869"/>
                </a:lnTo>
                <a:lnTo>
                  <a:pt x="70851" y="565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01" name="Freeform: Shape 100">
            <a:extLst>
              <a:ext uri="{FF2B5EF4-FFF2-40B4-BE49-F238E27FC236}">
                <a16:creationId xmlns:a16="http://schemas.microsoft.com/office/drawing/2014/main" id="{7D780D1A-2905-46C8-AE6F-1F2F6C2705DA}"/>
              </a:ext>
            </a:extLst>
          </p:cNvPr>
          <p:cNvSpPr/>
          <p:nvPr/>
        </p:nvSpPr>
        <p:spPr>
          <a:xfrm>
            <a:off x="4778358" y="2594778"/>
            <a:ext cx="117016" cy="88037"/>
          </a:xfrm>
          <a:custGeom>
            <a:avLst/>
            <a:gdLst>
              <a:gd name="connsiteX0" fmla="*/ 123445 w 138658"/>
              <a:gd name="connsiteY0" fmla="*/ 5651 h 78240"/>
              <a:gd name="connsiteX1" fmla="*/ 136485 w 138658"/>
              <a:gd name="connsiteY1" fmla="*/ 13040 h 78240"/>
              <a:gd name="connsiteX2" fmla="*/ 138658 w 138658"/>
              <a:gd name="connsiteY2" fmla="*/ 20429 h 78240"/>
              <a:gd name="connsiteX3" fmla="*/ 126053 w 138658"/>
              <a:gd name="connsiteY3" fmla="*/ 26080 h 78240"/>
              <a:gd name="connsiteX4" fmla="*/ 117795 w 138658"/>
              <a:gd name="connsiteY4" fmla="*/ 44336 h 78240"/>
              <a:gd name="connsiteX5" fmla="*/ 106493 w 138658"/>
              <a:gd name="connsiteY5" fmla="*/ 63027 h 78240"/>
              <a:gd name="connsiteX6" fmla="*/ 89541 w 138658"/>
              <a:gd name="connsiteY6" fmla="*/ 68243 h 78240"/>
              <a:gd name="connsiteX7" fmla="*/ 75632 w 138658"/>
              <a:gd name="connsiteY7" fmla="*/ 66939 h 78240"/>
              <a:gd name="connsiteX8" fmla="*/ 59549 w 138658"/>
              <a:gd name="connsiteY8" fmla="*/ 73893 h 78240"/>
              <a:gd name="connsiteX9" fmla="*/ 51725 w 138658"/>
              <a:gd name="connsiteY9" fmla="*/ 78240 h 78240"/>
              <a:gd name="connsiteX10" fmla="*/ 33035 w 138658"/>
              <a:gd name="connsiteY10" fmla="*/ 73024 h 78240"/>
              <a:gd name="connsiteX11" fmla="*/ 15648 w 138658"/>
              <a:gd name="connsiteY11" fmla="*/ 61288 h 78240"/>
              <a:gd name="connsiteX12" fmla="*/ 8693 w 138658"/>
              <a:gd name="connsiteY12" fmla="*/ 57811 h 78240"/>
              <a:gd name="connsiteX13" fmla="*/ 3477 w 138658"/>
              <a:gd name="connsiteY13" fmla="*/ 48683 h 78240"/>
              <a:gd name="connsiteX14" fmla="*/ 0 w 138658"/>
              <a:gd name="connsiteY14" fmla="*/ 48248 h 78240"/>
              <a:gd name="connsiteX15" fmla="*/ 5650 w 138658"/>
              <a:gd name="connsiteY15" fmla="*/ 30861 h 78240"/>
              <a:gd name="connsiteX16" fmla="*/ 869 w 138658"/>
              <a:gd name="connsiteY16" fmla="*/ 24776 h 78240"/>
              <a:gd name="connsiteX17" fmla="*/ 13040 w 138658"/>
              <a:gd name="connsiteY17" fmla="*/ 24776 h 78240"/>
              <a:gd name="connsiteX18" fmla="*/ 13909 w 138658"/>
              <a:gd name="connsiteY18" fmla="*/ 13475 h 78240"/>
              <a:gd name="connsiteX19" fmla="*/ 25645 w 138658"/>
              <a:gd name="connsiteY19" fmla="*/ 20864 h 78240"/>
              <a:gd name="connsiteX20" fmla="*/ 33904 w 138658"/>
              <a:gd name="connsiteY20" fmla="*/ 23472 h 78240"/>
              <a:gd name="connsiteX21" fmla="*/ 51725 w 138658"/>
              <a:gd name="connsiteY21" fmla="*/ 20429 h 78240"/>
              <a:gd name="connsiteX22" fmla="*/ 53029 w 138658"/>
              <a:gd name="connsiteY22" fmla="*/ 14779 h 78240"/>
              <a:gd name="connsiteX23" fmla="*/ 61288 w 138658"/>
              <a:gd name="connsiteY23" fmla="*/ 13909 h 78240"/>
              <a:gd name="connsiteX24" fmla="*/ 71285 w 138658"/>
              <a:gd name="connsiteY24" fmla="*/ 9997 h 78240"/>
              <a:gd name="connsiteX25" fmla="*/ 73893 w 138658"/>
              <a:gd name="connsiteY25" fmla="*/ 11736 h 78240"/>
              <a:gd name="connsiteX26" fmla="*/ 83890 w 138658"/>
              <a:gd name="connsiteY26" fmla="*/ 8259 h 78240"/>
              <a:gd name="connsiteX27" fmla="*/ 88237 w 138658"/>
              <a:gd name="connsiteY27" fmla="*/ 1739 h 78240"/>
              <a:gd name="connsiteX28" fmla="*/ 95192 w 138658"/>
              <a:gd name="connsiteY28" fmla="*/ 0 h 78240"/>
              <a:gd name="connsiteX29" fmla="*/ 119098 w 138658"/>
              <a:gd name="connsiteY29" fmla="*/ 8259 h 78240"/>
              <a:gd name="connsiteX30" fmla="*/ 123445 w 138658"/>
              <a:gd name="connsiteY30" fmla="*/ 5651 h 7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8658" h="78240">
                <a:moveTo>
                  <a:pt x="123445" y="5651"/>
                </a:moveTo>
                <a:lnTo>
                  <a:pt x="136485" y="13040"/>
                </a:lnTo>
                <a:lnTo>
                  <a:pt x="138658" y="20429"/>
                </a:lnTo>
                <a:lnTo>
                  <a:pt x="126053" y="26080"/>
                </a:lnTo>
                <a:lnTo>
                  <a:pt x="117795" y="44336"/>
                </a:lnTo>
                <a:lnTo>
                  <a:pt x="106493" y="63027"/>
                </a:lnTo>
                <a:lnTo>
                  <a:pt x="89541" y="68243"/>
                </a:lnTo>
                <a:lnTo>
                  <a:pt x="75632" y="66939"/>
                </a:lnTo>
                <a:lnTo>
                  <a:pt x="59549" y="73893"/>
                </a:lnTo>
                <a:lnTo>
                  <a:pt x="51725" y="78240"/>
                </a:lnTo>
                <a:lnTo>
                  <a:pt x="33035" y="73024"/>
                </a:lnTo>
                <a:lnTo>
                  <a:pt x="15648" y="61288"/>
                </a:lnTo>
                <a:lnTo>
                  <a:pt x="8693" y="57811"/>
                </a:lnTo>
                <a:lnTo>
                  <a:pt x="3477" y="48683"/>
                </a:lnTo>
                <a:lnTo>
                  <a:pt x="0" y="48248"/>
                </a:lnTo>
                <a:lnTo>
                  <a:pt x="5650" y="30861"/>
                </a:lnTo>
                <a:lnTo>
                  <a:pt x="869" y="24776"/>
                </a:lnTo>
                <a:lnTo>
                  <a:pt x="13040" y="24776"/>
                </a:lnTo>
                <a:lnTo>
                  <a:pt x="13909" y="13475"/>
                </a:lnTo>
                <a:lnTo>
                  <a:pt x="25645" y="20864"/>
                </a:lnTo>
                <a:lnTo>
                  <a:pt x="33904" y="23472"/>
                </a:lnTo>
                <a:lnTo>
                  <a:pt x="51725" y="20429"/>
                </a:lnTo>
                <a:lnTo>
                  <a:pt x="53029" y="14779"/>
                </a:lnTo>
                <a:lnTo>
                  <a:pt x="61288" y="13909"/>
                </a:lnTo>
                <a:lnTo>
                  <a:pt x="71285" y="9997"/>
                </a:lnTo>
                <a:lnTo>
                  <a:pt x="73893" y="11736"/>
                </a:lnTo>
                <a:lnTo>
                  <a:pt x="83890" y="8259"/>
                </a:lnTo>
                <a:lnTo>
                  <a:pt x="88237" y="1739"/>
                </a:lnTo>
                <a:lnTo>
                  <a:pt x="95192" y="0"/>
                </a:lnTo>
                <a:lnTo>
                  <a:pt x="119098" y="8259"/>
                </a:lnTo>
                <a:lnTo>
                  <a:pt x="123445" y="5651"/>
                </a:lnTo>
                <a:close/>
              </a:path>
            </a:pathLst>
          </a:custGeom>
          <a:solidFill>
            <a:schemeClr val="accent4"/>
          </a:solidFill>
          <a:ln w="869" cap="rnd">
            <a:noFill/>
            <a:prstDash val="solid"/>
            <a:round/>
          </a:ln>
        </p:spPr>
        <p:txBody>
          <a:bodyPr rtlCol="0" anchor="ctr"/>
          <a:lstStyle/>
          <a:p>
            <a:endParaRPr lang="en-PH" sz="1200" dirty="0"/>
          </a:p>
        </p:txBody>
      </p:sp>
      <p:sp>
        <p:nvSpPr>
          <p:cNvPr id="102" name="Freeform: Shape 101">
            <a:extLst>
              <a:ext uri="{FF2B5EF4-FFF2-40B4-BE49-F238E27FC236}">
                <a16:creationId xmlns:a16="http://schemas.microsoft.com/office/drawing/2014/main" id="{DC2CA479-ABD0-4AC6-89A3-B3833C754DBD}"/>
              </a:ext>
            </a:extLst>
          </p:cNvPr>
          <p:cNvSpPr/>
          <p:nvPr/>
        </p:nvSpPr>
        <p:spPr>
          <a:xfrm>
            <a:off x="6943335" y="4410786"/>
            <a:ext cx="36681" cy="28367"/>
          </a:xfrm>
          <a:custGeom>
            <a:avLst/>
            <a:gdLst>
              <a:gd name="connsiteX0" fmla="*/ 41293 w 43466"/>
              <a:gd name="connsiteY0" fmla="*/ 24776 h 25210"/>
              <a:gd name="connsiteX1" fmla="*/ 30861 w 43466"/>
              <a:gd name="connsiteY1" fmla="*/ 25211 h 25210"/>
              <a:gd name="connsiteX2" fmla="*/ 0 w 43466"/>
              <a:gd name="connsiteY2" fmla="*/ 5651 h 25210"/>
              <a:gd name="connsiteX3" fmla="*/ 23472 w 43466"/>
              <a:gd name="connsiteY3" fmla="*/ 0 h 25210"/>
              <a:gd name="connsiteX4" fmla="*/ 35642 w 43466"/>
              <a:gd name="connsiteY4" fmla="*/ 8693 h 25210"/>
              <a:gd name="connsiteX5" fmla="*/ 43467 w 43466"/>
              <a:gd name="connsiteY5" fmla="*/ 16952 h 25210"/>
              <a:gd name="connsiteX6" fmla="*/ 41293 w 43466"/>
              <a:gd name="connsiteY6" fmla="*/ 24776 h 25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6" h="25210">
                <a:moveTo>
                  <a:pt x="41293" y="24776"/>
                </a:moveTo>
                <a:lnTo>
                  <a:pt x="30861" y="25211"/>
                </a:lnTo>
                <a:lnTo>
                  <a:pt x="0" y="5651"/>
                </a:lnTo>
                <a:lnTo>
                  <a:pt x="23472" y="0"/>
                </a:lnTo>
                <a:lnTo>
                  <a:pt x="35642" y="8693"/>
                </a:lnTo>
                <a:lnTo>
                  <a:pt x="43467" y="16952"/>
                </a:lnTo>
                <a:lnTo>
                  <a:pt x="41293" y="24776"/>
                </a:lnTo>
                <a:close/>
              </a:path>
            </a:pathLst>
          </a:custGeom>
          <a:solidFill>
            <a:schemeClr val="accent1"/>
          </a:solidFill>
          <a:ln w="869" cap="rnd">
            <a:noFill/>
            <a:prstDash val="solid"/>
            <a:round/>
          </a:ln>
        </p:spPr>
        <p:txBody>
          <a:bodyPr rtlCol="0" anchor="ctr"/>
          <a:lstStyle/>
          <a:p>
            <a:endParaRPr lang="en-PH" sz="1200" dirty="0"/>
          </a:p>
        </p:txBody>
      </p:sp>
      <p:sp>
        <p:nvSpPr>
          <p:cNvPr id="103" name="Freeform: Shape 102">
            <a:extLst>
              <a:ext uri="{FF2B5EF4-FFF2-40B4-BE49-F238E27FC236}">
                <a16:creationId xmlns:a16="http://schemas.microsoft.com/office/drawing/2014/main" id="{FE8BAD7D-3019-4E0E-9B87-054BFF5502FA}"/>
              </a:ext>
            </a:extLst>
          </p:cNvPr>
          <p:cNvSpPr/>
          <p:nvPr/>
        </p:nvSpPr>
        <p:spPr>
          <a:xfrm>
            <a:off x="7035040" y="4396114"/>
            <a:ext cx="35948" cy="45975"/>
          </a:xfrm>
          <a:custGeom>
            <a:avLst/>
            <a:gdLst>
              <a:gd name="connsiteX0" fmla="*/ 40424 w 42597"/>
              <a:gd name="connsiteY0" fmla="*/ 0 h 40858"/>
              <a:gd name="connsiteX1" fmla="*/ 42598 w 42597"/>
              <a:gd name="connsiteY1" fmla="*/ 5651 h 40858"/>
              <a:gd name="connsiteX2" fmla="*/ 42162 w 42597"/>
              <a:gd name="connsiteY2" fmla="*/ 13909 h 40858"/>
              <a:gd name="connsiteX3" fmla="*/ 24341 w 42597"/>
              <a:gd name="connsiteY3" fmla="*/ 34773 h 40858"/>
              <a:gd name="connsiteX4" fmla="*/ 2608 w 42597"/>
              <a:gd name="connsiteY4" fmla="*/ 40859 h 40858"/>
              <a:gd name="connsiteX5" fmla="*/ 0 w 42597"/>
              <a:gd name="connsiteY5" fmla="*/ 37816 h 40858"/>
              <a:gd name="connsiteX6" fmla="*/ 3042 w 42597"/>
              <a:gd name="connsiteY6" fmla="*/ 28253 h 40858"/>
              <a:gd name="connsiteX7" fmla="*/ 15213 w 42597"/>
              <a:gd name="connsiteY7" fmla="*/ 11301 h 40858"/>
              <a:gd name="connsiteX8" fmla="*/ 40424 w 42597"/>
              <a:gd name="connsiteY8" fmla="*/ 0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97" h="40858">
                <a:moveTo>
                  <a:pt x="40424" y="0"/>
                </a:moveTo>
                <a:lnTo>
                  <a:pt x="42598" y="5651"/>
                </a:lnTo>
                <a:lnTo>
                  <a:pt x="42162" y="13909"/>
                </a:lnTo>
                <a:lnTo>
                  <a:pt x="24341" y="34773"/>
                </a:lnTo>
                <a:lnTo>
                  <a:pt x="2608" y="40859"/>
                </a:lnTo>
                <a:lnTo>
                  <a:pt x="0" y="37816"/>
                </a:lnTo>
                <a:lnTo>
                  <a:pt x="3042" y="28253"/>
                </a:lnTo>
                <a:lnTo>
                  <a:pt x="15213" y="11301"/>
                </a:lnTo>
                <a:lnTo>
                  <a:pt x="40424" y="0"/>
                </a:lnTo>
                <a:close/>
              </a:path>
            </a:pathLst>
          </a:custGeom>
          <a:solidFill>
            <a:schemeClr val="accent1"/>
          </a:solidFill>
          <a:ln w="869" cap="rnd">
            <a:noFill/>
            <a:prstDash val="solid"/>
            <a:round/>
          </a:ln>
        </p:spPr>
        <p:txBody>
          <a:bodyPr rtlCol="0" anchor="ctr"/>
          <a:lstStyle/>
          <a:p>
            <a:endParaRPr lang="en-PH" sz="1200" dirty="0"/>
          </a:p>
        </p:txBody>
      </p:sp>
      <p:sp>
        <p:nvSpPr>
          <p:cNvPr id="104" name="Freeform: Shape 103">
            <a:extLst>
              <a:ext uri="{FF2B5EF4-FFF2-40B4-BE49-F238E27FC236}">
                <a16:creationId xmlns:a16="http://schemas.microsoft.com/office/drawing/2014/main" id="{1F1A98FE-C0BA-49FD-A7EF-7F8CF8375217}"/>
              </a:ext>
            </a:extLst>
          </p:cNvPr>
          <p:cNvSpPr/>
          <p:nvPr/>
        </p:nvSpPr>
        <p:spPr>
          <a:xfrm>
            <a:off x="6898216" y="4371170"/>
            <a:ext cx="50254" cy="29834"/>
          </a:xfrm>
          <a:custGeom>
            <a:avLst/>
            <a:gdLst>
              <a:gd name="connsiteX0" fmla="*/ 30427 w 59549"/>
              <a:gd name="connsiteY0" fmla="*/ 0 h 26514"/>
              <a:gd name="connsiteX1" fmla="*/ 38685 w 59549"/>
              <a:gd name="connsiteY1" fmla="*/ 7389 h 26514"/>
              <a:gd name="connsiteX2" fmla="*/ 54333 w 59549"/>
              <a:gd name="connsiteY2" fmla="*/ 5216 h 26514"/>
              <a:gd name="connsiteX3" fmla="*/ 59550 w 59549"/>
              <a:gd name="connsiteY3" fmla="*/ 16952 h 26514"/>
              <a:gd name="connsiteX4" fmla="*/ 30427 w 59549"/>
              <a:gd name="connsiteY4" fmla="*/ 22603 h 26514"/>
              <a:gd name="connsiteX5" fmla="*/ 13475 w 59549"/>
              <a:gd name="connsiteY5" fmla="*/ 26515 h 26514"/>
              <a:gd name="connsiteX6" fmla="*/ 0 w 59549"/>
              <a:gd name="connsiteY6" fmla="*/ 26080 h 26514"/>
              <a:gd name="connsiteX7" fmla="*/ 9563 w 59549"/>
              <a:gd name="connsiteY7" fmla="*/ 9997 h 26514"/>
              <a:gd name="connsiteX8" fmla="*/ 23472 w 59549"/>
              <a:gd name="connsiteY8" fmla="*/ 9997 h 26514"/>
              <a:gd name="connsiteX9" fmla="*/ 30427 w 59549"/>
              <a:gd name="connsiteY9" fmla="*/ 0 h 2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549" h="26514">
                <a:moveTo>
                  <a:pt x="30427" y="0"/>
                </a:moveTo>
                <a:lnTo>
                  <a:pt x="38685" y="7389"/>
                </a:lnTo>
                <a:lnTo>
                  <a:pt x="54333" y="5216"/>
                </a:lnTo>
                <a:lnTo>
                  <a:pt x="59550" y="16952"/>
                </a:lnTo>
                <a:lnTo>
                  <a:pt x="30427" y="22603"/>
                </a:lnTo>
                <a:lnTo>
                  <a:pt x="13475" y="26515"/>
                </a:lnTo>
                <a:lnTo>
                  <a:pt x="0" y="26080"/>
                </a:lnTo>
                <a:lnTo>
                  <a:pt x="9563" y="9997"/>
                </a:lnTo>
                <a:lnTo>
                  <a:pt x="23472" y="9997"/>
                </a:lnTo>
                <a:lnTo>
                  <a:pt x="30427" y="0"/>
                </a:lnTo>
                <a:close/>
              </a:path>
            </a:pathLst>
          </a:custGeom>
          <a:solidFill>
            <a:schemeClr val="accent1"/>
          </a:solidFill>
          <a:ln w="869" cap="rnd">
            <a:noFill/>
            <a:prstDash val="solid"/>
            <a:round/>
          </a:ln>
        </p:spPr>
        <p:txBody>
          <a:bodyPr rtlCol="0" anchor="ctr"/>
          <a:lstStyle/>
          <a:p>
            <a:endParaRPr lang="en-PH" sz="1200" dirty="0"/>
          </a:p>
        </p:txBody>
      </p:sp>
      <p:sp>
        <p:nvSpPr>
          <p:cNvPr id="105" name="Freeform: Shape 104">
            <a:extLst>
              <a:ext uri="{FF2B5EF4-FFF2-40B4-BE49-F238E27FC236}">
                <a16:creationId xmlns:a16="http://schemas.microsoft.com/office/drawing/2014/main" id="{42B2BA9F-F927-4A93-B18F-CFF9C4B22CC0}"/>
              </a:ext>
            </a:extLst>
          </p:cNvPr>
          <p:cNvSpPr/>
          <p:nvPr/>
        </p:nvSpPr>
        <p:spPr>
          <a:xfrm>
            <a:off x="6964611" y="4371170"/>
            <a:ext cx="63092" cy="26411"/>
          </a:xfrm>
          <a:custGeom>
            <a:avLst/>
            <a:gdLst>
              <a:gd name="connsiteX0" fmla="*/ 74762 w 74762"/>
              <a:gd name="connsiteY0" fmla="*/ 0 h 23472"/>
              <a:gd name="connsiteX1" fmla="*/ 69981 w 74762"/>
              <a:gd name="connsiteY1" fmla="*/ 15648 h 23472"/>
              <a:gd name="connsiteX2" fmla="*/ 32600 w 74762"/>
              <a:gd name="connsiteY2" fmla="*/ 23472 h 23472"/>
              <a:gd name="connsiteX3" fmla="*/ 0 w 74762"/>
              <a:gd name="connsiteY3" fmla="*/ 19995 h 23472"/>
              <a:gd name="connsiteX4" fmla="*/ 869 w 74762"/>
              <a:gd name="connsiteY4" fmla="*/ 9563 h 23472"/>
              <a:gd name="connsiteX5" fmla="*/ 20864 w 74762"/>
              <a:gd name="connsiteY5" fmla="*/ 3912 h 23472"/>
              <a:gd name="connsiteX6" fmla="*/ 35642 w 74762"/>
              <a:gd name="connsiteY6" fmla="*/ 12171 h 23472"/>
              <a:gd name="connsiteX7" fmla="*/ 52160 w 74762"/>
              <a:gd name="connsiteY7" fmla="*/ 9997 h 23472"/>
              <a:gd name="connsiteX8" fmla="*/ 74762 w 74762"/>
              <a:gd name="connsiteY8" fmla="*/ 0 h 23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62" h="23472">
                <a:moveTo>
                  <a:pt x="74762" y="0"/>
                </a:moveTo>
                <a:lnTo>
                  <a:pt x="69981" y="15648"/>
                </a:lnTo>
                <a:lnTo>
                  <a:pt x="32600" y="23472"/>
                </a:lnTo>
                <a:lnTo>
                  <a:pt x="0" y="19995"/>
                </a:lnTo>
                <a:lnTo>
                  <a:pt x="869" y="9563"/>
                </a:lnTo>
                <a:lnTo>
                  <a:pt x="20864" y="3912"/>
                </a:lnTo>
                <a:lnTo>
                  <a:pt x="35642" y="12171"/>
                </a:lnTo>
                <a:lnTo>
                  <a:pt x="52160" y="9997"/>
                </a:lnTo>
                <a:lnTo>
                  <a:pt x="74762" y="0"/>
                </a:lnTo>
                <a:close/>
              </a:path>
            </a:pathLst>
          </a:custGeom>
          <a:solidFill>
            <a:schemeClr val="accent1"/>
          </a:solidFill>
          <a:ln w="869" cap="rnd">
            <a:noFill/>
            <a:prstDash val="solid"/>
            <a:round/>
          </a:ln>
        </p:spPr>
        <p:txBody>
          <a:bodyPr rtlCol="0" anchor="ctr"/>
          <a:lstStyle/>
          <a:p>
            <a:endParaRPr lang="en-PH" sz="1200" dirty="0"/>
          </a:p>
        </p:txBody>
      </p:sp>
      <p:sp>
        <p:nvSpPr>
          <p:cNvPr id="106" name="Freeform: Shape 105">
            <a:extLst>
              <a:ext uri="{FF2B5EF4-FFF2-40B4-BE49-F238E27FC236}">
                <a16:creationId xmlns:a16="http://schemas.microsoft.com/office/drawing/2014/main" id="{8F4EAB17-7309-4665-8BF2-F726F35A376B}"/>
              </a:ext>
            </a:extLst>
          </p:cNvPr>
          <p:cNvSpPr/>
          <p:nvPr/>
        </p:nvSpPr>
        <p:spPr>
          <a:xfrm>
            <a:off x="6666018" y="4302207"/>
            <a:ext cx="212022" cy="89503"/>
          </a:xfrm>
          <a:custGeom>
            <a:avLst/>
            <a:gdLst>
              <a:gd name="connsiteX0" fmla="*/ 79979 w 251237"/>
              <a:gd name="connsiteY0" fmla="*/ 24341 h 79543"/>
              <a:gd name="connsiteX1" fmla="*/ 126922 w 251237"/>
              <a:gd name="connsiteY1" fmla="*/ 27384 h 79543"/>
              <a:gd name="connsiteX2" fmla="*/ 133008 w 251237"/>
              <a:gd name="connsiteY2" fmla="*/ 15648 h 79543"/>
              <a:gd name="connsiteX3" fmla="*/ 177779 w 251237"/>
              <a:gd name="connsiteY3" fmla="*/ 29123 h 79543"/>
              <a:gd name="connsiteX4" fmla="*/ 185603 w 251237"/>
              <a:gd name="connsiteY4" fmla="*/ 47379 h 79543"/>
              <a:gd name="connsiteX5" fmla="*/ 222115 w 251237"/>
              <a:gd name="connsiteY5" fmla="*/ 52595 h 79543"/>
              <a:gd name="connsiteX6" fmla="*/ 251237 w 251237"/>
              <a:gd name="connsiteY6" fmla="*/ 69112 h 79543"/>
              <a:gd name="connsiteX7" fmla="*/ 222549 w 251237"/>
              <a:gd name="connsiteY7" fmla="*/ 79544 h 79543"/>
              <a:gd name="connsiteX8" fmla="*/ 196035 w 251237"/>
              <a:gd name="connsiteY8" fmla="*/ 68243 h 79543"/>
              <a:gd name="connsiteX9" fmla="*/ 173867 w 251237"/>
              <a:gd name="connsiteY9" fmla="*/ 69112 h 79543"/>
              <a:gd name="connsiteX10" fmla="*/ 148656 w 251237"/>
              <a:gd name="connsiteY10" fmla="*/ 66939 h 79543"/>
              <a:gd name="connsiteX11" fmla="*/ 126053 w 251237"/>
              <a:gd name="connsiteY11" fmla="*/ 62157 h 79543"/>
              <a:gd name="connsiteX12" fmla="*/ 98235 w 251237"/>
              <a:gd name="connsiteY12" fmla="*/ 51291 h 79543"/>
              <a:gd name="connsiteX13" fmla="*/ 80413 w 251237"/>
              <a:gd name="connsiteY13" fmla="*/ 48683 h 79543"/>
              <a:gd name="connsiteX14" fmla="*/ 69981 w 251237"/>
              <a:gd name="connsiteY14" fmla="*/ 52160 h 79543"/>
              <a:gd name="connsiteX15" fmla="*/ 25645 w 251237"/>
              <a:gd name="connsiteY15" fmla="*/ 40424 h 79543"/>
              <a:gd name="connsiteX16" fmla="*/ 22168 w 251237"/>
              <a:gd name="connsiteY16" fmla="*/ 28688 h 79543"/>
              <a:gd name="connsiteX17" fmla="*/ 0 w 251237"/>
              <a:gd name="connsiteY17" fmla="*/ 26515 h 79543"/>
              <a:gd name="connsiteX18" fmla="*/ 18256 w 251237"/>
              <a:gd name="connsiteY18" fmla="*/ 0 h 79543"/>
              <a:gd name="connsiteX19" fmla="*/ 47813 w 251237"/>
              <a:gd name="connsiteY19" fmla="*/ 1739 h 79543"/>
              <a:gd name="connsiteX20" fmla="*/ 66939 w 251237"/>
              <a:gd name="connsiteY20" fmla="*/ 12605 h 79543"/>
              <a:gd name="connsiteX21" fmla="*/ 77370 w 251237"/>
              <a:gd name="connsiteY21" fmla="*/ 14779 h 79543"/>
              <a:gd name="connsiteX22" fmla="*/ 79979 w 251237"/>
              <a:gd name="connsiteY22" fmla="*/ 24341 h 7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237" h="79543">
                <a:moveTo>
                  <a:pt x="79979" y="24341"/>
                </a:moveTo>
                <a:lnTo>
                  <a:pt x="126922" y="27384"/>
                </a:lnTo>
                <a:lnTo>
                  <a:pt x="133008" y="15648"/>
                </a:lnTo>
                <a:lnTo>
                  <a:pt x="177779" y="29123"/>
                </a:lnTo>
                <a:lnTo>
                  <a:pt x="185603" y="47379"/>
                </a:lnTo>
                <a:lnTo>
                  <a:pt x="222115" y="52595"/>
                </a:lnTo>
                <a:lnTo>
                  <a:pt x="251237" y="69112"/>
                </a:lnTo>
                <a:lnTo>
                  <a:pt x="222549" y="79544"/>
                </a:lnTo>
                <a:lnTo>
                  <a:pt x="196035" y="68243"/>
                </a:lnTo>
                <a:lnTo>
                  <a:pt x="173867" y="69112"/>
                </a:lnTo>
                <a:lnTo>
                  <a:pt x="148656" y="66939"/>
                </a:lnTo>
                <a:lnTo>
                  <a:pt x="126053" y="62157"/>
                </a:lnTo>
                <a:lnTo>
                  <a:pt x="98235" y="51291"/>
                </a:lnTo>
                <a:lnTo>
                  <a:pt x="80413" y="48683"/>
                </a:lnTo>
                <a:lnTo>
                  <a:pt x="69981" y="52160"/>
                </a:lnTo>
                <a:lnTo>
                  <a:pt x="25645" y="40424"/>
                </a:lnTo>
                <a:lnTo>
                  <a:pt x="22168" y="28688"/>
                </a:lnTo>
                <a:lnTo>
                  <a:pt x="0" y="26515"/>
                </a:lnTo>
                <a:lnTo>
                  <a:pt x="18256" y="0"/>
                </a:lnTo>
                <a:lnTo>
                  <a:pt x="47813" y="1739"/>
                </a:lnTo>
                <a:lnTo>
                  <a:pt x="66939" y="12605"/>
                </a:lnTo>
                <a:lnTo>
                  <a:pt x="77370" y="14779"/>
                </a:lnTo>
                <a:lnTo>
                  <a:pt x="79979" y="24341"/>
                </a:lnTo>
                <a:close/>
              </a:path>
            </a:pathLst>
          </a:custGeom>
          <a:solidFill>
            <a:schemeClr val="accent1"/>
          </a:solidFill>
          <a:ln w="869" cap="rnd">
            <a:noFill/>
            <a:prstDash val="solid"/>
            <a:round/>
          </a:ln>
        </p:spPr>
        <p:txBody>
          <a:bodyPr rtlCol="0" anchor="ctr"/>
          <a:lstStyle/>
          <a:p>
            <a:endParaRPr lang="en-PH" sz="1200" dirty="0"/>
          </a:p>
        </p:txBody>
      </p:sp>
      <p:sp>
        <p:nvSpPr>
          <p:cNvPr id="107" name="Freeform: Shape 106">
            <a:extLst>
              <a:ext uri="{FF2B5EF4-FFF2-40B4-BE49-F238E27FC236}">
                <a16:creationId xmlns:a16="http://schemas.microsoft.com/office/drawing/2014/main" id="{76F553AF-07B5-4F69-9974-20881707377E}"/>
              </a:ext>
            </a:extLst>
          </p:cNvPr>
          <p:cNvSpPr/>
          <p:nvPr/>
        </p:nvSpPr>
        <p:spPr>
          <a:xfrm>
            <a:off x="7263569" y="4288023"/>
            <a:ext cx="13205" cy="45485"/>
          </a:xfrm>
          <a:custGeom>
            <a:avLst/>
            <a:gdLst>
              <a:gd name="connsiteX0" fmla="*/ 14778 w 15647"/>
              <a:gd name="connsiteY0" fmla="*/ 21299 h 40423"/>
              <a:gd name="connsiteX1" fmla="*/ 869 w 15647"/>
              <a:gd name="connsiteY1" fmla="*/ 40424 h 40423"/>
              <a:gd name="connsiteX2" fmla="*/ 0 w 15647"/>
              <a:gd name="connsiteY2" fmla="*/ 19560 h 40423"/>
              <a:gd name="connsiteX3" fmla="*/ 4781 w 15647"/>
              <a:gd name="connsiteY3" fmla="*/ 9563 h 40423"/>
              <a:gd name="connsiteX4" fmla="*/ 10432 w 15647"/>
              <a:gd name="connsiteY4" fmla="*/ 0 h 40423"/>
              <a:gd name="connsiteX5" fmla="*/ 15648 w 15647"/>
              <a:gd name="connsiteY5" fmla="*/ 8259 h 40423"/>
              <a:gd name="connsiteX6" fmla="*/ 14778 w 15647"/>
              <a:gd name="connsiteY6" fmla="*/ 21299 h 40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47" h="40423">
                <a:moveTo>
                  <a:pt x="14778" y="21299"/>
                </a:moveTo>
                <a:lnTo>
                  <a:pt x="869" y="40424"/>
                </a:lnTo>
                <a:lnTo>
                  <a:pt x="0" y="19560"/>
                </a:lnTo>
                <a:lnTo>
                  <a:pt x="4781" y="9563"/>
                </a:lnTo>
                <a:lnTo>
                  <a:pt x="10432" y="0"/>
                </a:lnTo>
                <a:lnTo>
                  <a:pt x="15648" y="8259"/>
                </a:lnTo>
                <a:lnTo>
                  <a:pt x="14778" y="21299"/>
                </a:lnTo>
                <a:close/>
              </a:path>
            </a:pathLst>
          </a:custGeom>
          <a:solidFill>
            <a:schemeClr val="accent1"/>
          </a:solidFill>
          <a:ln w="869" cap="rnd">
            <a:noFill/>
            <a:prstDash val="solid"/>
            <a:round/>
          </a:ln>
        </p:spPr>
        <p:txBody>
          <a:bodyPr rtlCol="0" anchor="ctr"/>
          <a:lstStyle/>
          <a:p>
            <a:endParaRPr lang="en-PH" sz="1200" dirty="0"/>
          </a:p>
        </p:txBody>
      </p:sp>
      <p:sp>
        <p:nvSpPr>
          <p:cNvPr id="108" name="Freeform: Shape 107">
            <a:extLst>
              <a:ext uri="{FF2B5EF4-FFF2-40B4-BE49-F238E27FC236}">
                <a16:creationId xmlns:a16="http://schemas.microsoft.com/office/drawing/2014/main" id="{AEFF0520-A509-4F39-8484-B54014F52639}"/>
              </a:ext>
            </a:extLst>
          </p:cNvPr>
          <p:cNvSpPr/>
          <p:nvPr/>
        </p:nvSpPr>
        <p:spPr>
          <a:xfrm>
            <a:off x="7098500" y="4215147"/>
            <a:ext cx="25678" cy="21031"/>
          </a:xfrm>
          <a:custGeom>
            <a:avLst/>
            <a:gdLst>
              <a:gd name="connsiteX0" fmla="*/ 30427 w 30426"/>
              <a:gd name="connsiteY0" fmla="*/ 9128 h 18690"/>
              <a:gd name="connsiteX1" fmla="*/ 20864 w 30426"/>
              <a:gd name="connsiteY1" fmla="*/ 18691 h 18690"/>
              <a:gd name="connsiteX2" fmla="*/ 4347 w 30426"/>
              <a:gd name="connsiteY2" fmla="*/ 13475 h 18690"/>
              <a:gd name="connsiteX3" fmla="*/ 0 w 30426"/>
              <a:gd name="connsiteY3" fmla="*/ 1304 h 18690"/>
              <a:gd name="connsiteX4" fmla="*/ 24776 w 30426"/>
              <a:gd name="connsiteY4" fmla="*/ 0 h 18690"/>
              <a:gd name="connsiteX5" fmla="*/ 30427 w 30426"/>
              <a:gd name="connsiteY5" fmla="*/ 9128 h 1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6" h="18690">
                <a:moveTo>
                  <a:pt x="30427" y="9128"/>
                </a:moveTo>
                <a:lnTo>
                  <a:pt x="20864" y="18691"/>
                </a:lnTo>
                <a:lnTo>
                  <a:pt x="4347" y="13475"/>
                </a:lnTo>
                <a:lnTo>
                  <a:pt x="0" y="1304"/>
                </a:lnTo>
                <a:lnTo>
                  <a:pt x="24776" y="0"/>
                </a:lnTo>
                <a:lnTo>
                  <a:pt x="30427" y="9128"/>
                </a:lnTo>
                <a:close/>
              </a:path>
            </a:pathLst>
          </a:custGeom>
          <a:solidFill>
            <a:schemeClr val="accent1"/>
          </a:solidFill>
          <a:ln w="869" cap="rnd">
            <a:noFill/>
            <a:prstDash val="solid"/>
            <a:round/>
          </a:ln>
        </p:spPr>
        <p:txBody>
          <a:bodyPr rtlCol="0" anchor="ctr"/>
          <a:lstStyle/>
          <a:p>
            <a:endParaRPr lang="en-PH" sz="1200" dirty="0"/>
          </a:p>
        </p:txBody>
      </p:sp>
      <p:sp>
        <p:nvSpPr>
          <p:cNvPr id="109" name="Freeform: Shape 108">
            <a:extLst>
              <a:ext uri="{FF2B5EF4-FFF2-40B4-BE49-F238E27FC236}">
                <a16:creationId xmlns:a16="http://schemas.microsoft.com/office/drawing/2014/main" id="{152FF402-9020-4B66-95BC-872F3021FE11}"/>
              </a:ext>
            </a:extLst>
          </p:cNvPr>
          <p:cNvSpPr/>
          <p:nvPr/>
        </p:nvSpPr>
        <p:spPr>
          <a:xfrm>
            <a:off x="7137749" y="4204876"/>
            <a:ext cx="60525" cy="33258"/>
          </a:xfrm>
          <a:custGeom>
            <a:avLst/>
            <a:gdLst>
              <a:gd name="connsiteX0" fmla="*/ 63896 w 71720"/>
              <a:gd name="connsiteY0" fmla="*/ 8259 h 29557"/>
              <a:gd name="connsiteX1" fmla="*/ 71720 w 71720"/>
              <a:gd name="connsiteY1" fmla="*/ 29557 h 29557"/>
              <a:gd name="connsiteX2" fmla="*/ 51725 w 71720"/>
              <a:gd name="connsiteY2" fmla="*/ 17822 h 29557"/>
              <a:gd name="connsiteX3" fmla="*/ 31296 w 71720"/>
              <a:gd name="connsiteY3" fmla="*/ 15648 h 29557"/>
              <a:gd name="connsiteX4" fmla="*/ 16952 w 71720"/>
              <a:gd name="connsiteY4" fmla="*/ 17387 h 29557"/>
              <a:gd name="connsiteX5" fmla="*/ 0 w 71720"/>
              <a:gd name="connsiteY5" fmla="*/ 16517 h 29557"/>
              <a:gd name="connsiteX6" fmla="*/ 6520 w 71720"/>
              <a:gd name="connsiteY6" fmla="*/ 1304 h 29557"/>
              <a:gd name="connsiteX7" fmla="*/ 36947 w 71720"/>
              <a:gd name="connsiteY7" fmla="*/ 0 h 29557"/>
              <a:gd name="connsiteX8" fmla="*/ 63896 w 71720"/>
              <a:gd name="connsiteY8" fmla="*/ 8259 h 2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720" h="29557">
                <a:moveTo>
                  <a:pt x="63896" y="8259"/>
                </a:moveTo>
                <a:lnTo>
                  <a:pt x="71720" y="29557"/>
                </a:lnTo>
                <a:lnTo>
                  <a:pt x="51725" y="17822"/>
                </a:lnTo>
                <a:lnTo>
                  <a:pt x="31296" y="15648"/>
                </a:lnTo>
                <a:lnTo>
                  <a:pt x="16952" y="17387"/>
                </a:lnTo>
                <a:lnTo>
                  <a:pt x="0" y="16517"/>
                </a:lnTo>
                <a:lnTo>
                  <a:pt x="6520" y="1304"/>
                </a:lnTo>
                <a:lnTo>
                  <a:pt x="36947" y="0"/>
                </a:lnTo>
                <a:lnTo>
                  <a:pt x="63896" y="8259"/>
                </a:lnTo>
                <a:close/>
              </a:path>
            </a:pathLst>
          </a:custGeom>
          <a:solidFill>
            <a:schemeClr val="accent1"/>
          </a:solidFill>
          <a:ln w="869" cap="rnd">
            <a:noFill/>
            <a:prstDash val="solid"/>
            <a:round/>
          </a:ln>
        </p:spPr>
        <p:txBody>
          <a:bodyPr rtlCol="0" anchor="ctr"/>
          <a:lstStyle/>
          <a:p>
            <a:endParaRPr lang="en-PH" sz="1200" dirty="0"/>
          </a:p>
        </p:txBody>
      </p:sp>
      <p:sp>
        <p:nvSpPr>
          <p:cNvPr id="110" name="Freeform: Shape 109">
            <a:extLst>
              <a:ext uri="{FF2B5EF4-FFF2-40B4-BE49-F238E27FC236}">
                <a16:creationId xmlns:a16="http://schemas.microsoft.com/office/drawing/2014/main" id="{CA93B31A-7637-46EE-A854-8C8342C6783F}"/>
              </a:ext>
            </a:extLst>
          </p:cNvPr>
          <p:cNvSpPr/>
          <p:nvPr/>
        </p:nvSpPr>
        <p:spPr>
          <a:xfrm>
            <a:off x="7194241" y="4128577"/>
            <a:ext cx="216790" cy="274870"/>
          </a:xfrm>
          <a:custGeom>
            <a:avLst/>
            <a:gdLst>
              <a:gd name="connsiteX0" fmla="*/ 256888 w 256887"/>
              <a:gd name="connsiteY0" fmla="*/ 62157 h 244282"/>
              <a:gd name="connsiteX1" fmla="*/ 252541 w 256887"/>
              <a:gd name="connsiteY1" fmla="*/ 153003 h 244282"/>
              <a:gd name="connsiteX2" fmla="*/ 245587 w 256887"/>
              <a:gd name="connsiteY2" fmla="*/ 244283 h 244282"/>
              <a:gd name="connsiteX3" fmla="*/ 225592 w 256887"/>
              <a:gd name="connsiteY3" fmla="*/ 221245 h 244282"/>
              <a:gd name="connsiteX4" fmla="*/ 201250 w 256887"/>
              <a:gd name="connsiteY4" fmla="*/ 215595 h 244282"/>
              <a:gd name="connsiteX5" fmla="*/ 194730 w 256887"/>
              <a:gd name="connsiteY5" fmla="*/ 223419 h 244282"/>
              <a:gd name="connsiteX6" fmla="*/ 163435 w 256887"/>
              <a:gd name="connsiteY6" fmla="*/ 224288 h 244282"/>
              <a:gd name="connsiteX7" fmla="*/ 175606 w 256887"/>
              <a:gd name="connsiteY7" fmla="*/ 201685 h 244282"/>
              <a:gd name="connsiteX8" fmla="*/ 191688 w 256887"/>
              <a:gd name="connsiteY8" fmla="*/ 193861 h 244282"/>
              <a:gd name="connsiteX9" fmla="*/ 187341 w 256887"/>
              <a:gd name="connsiteY9" fmla="*/ 163435 h 244282"/>
              <a:gd name="connsiteX10" fmla="*/ 177344 w 256887"/>
              <a:gd name="connsiteY10" fmla="*/ 140397 h 244282"/>
              <a:gd name="connsiteX11" fmla="*/ 130835 w 256887"/>
              <a:gd name="connsiteY11" fmla="*/ 116491 h 244282"/>
              <a:gd name="connsiteX12" fmla="*/ 110840 w 256887"/>
              <a:gd name="connsiteY12" fmla="*/ 114317 h 244282"/>
              <a:gd name="connsiteX13" fmla="*/ 74762 w 256887"/>
              <a:gd name="connsiteY13" fmla="*/ 88237 h 244282"/>
              <a:gd name="connsiteX14" fmla="*/ 66939 w 256887"/>
              <a:gd name="connsiteY14" fmla="*/ 102147 h 244282"/>
              <a:gd name="connsiteX15" fmla="*/ 57376 w 256887"/>
              <a:gd name="connsiteY15" fmla="*/ 104320 h 244282"/>
              <a:gd name="connsiteX16" fmla="*/ 52595 w 256887"/>
              <a:gd name="connsiteY16" fmla="*/ 94323 h 244282"/>
              <a:gd name="connsiteX17" fmla="*/ 53029 w 256887"/>
              <a:gd name="connsiteY17" fmla="*/ 82152 h 244282"/>
              <a:gd name="connsiteX18" fmla="*/ 34773 w 256887"/>
              <a:gd name="connsiteY18" fmla="*/ 68243 h 244282"/>
              <a:gd name="connsiteX19" fmla="*/ 61722 w 256887"/>
              <a:gd name="connsiteY19" fmla="*/ 58245 h 244282"/>
              <a:gd name="connsiteX20" fmla="*/ 79109 w 256887"/>
              <a:gd name="connsiteY20" fmla="*/ 58680 h 244282"/>
              <a:gd name="connsiteX21" fmla="*/ 77370 w 256887"/>
              <a:gd name="connsiteY21" fmla="*/ 51291 h 244282"/>
              <a:gd name="connsiteX22" fmla="*/ 41293 w 256887"/>
              <a:gd name="connsiteY22" fmla="*/ 51291 h 244282"/>
              <a:gd name="connsiteX23" fmla="*/ 31730 w 256887"/>
              <a:gd name="connsiteY23" fmla="*/ 34773 h 244282"/>
              <a:gd name="connsiteX24" fmla="*/ 9997 w 256887"/>
              <a:gd name="connsiteY24" fmla="*/ 29557 h 244282"/>
              <a:gd name="connsiteX25" fmla="*/ 0 w 256887"/>
              <a:gd name="connsiteY25" fmla="*/ 15648 h 244282"/>
              <a:gd name="connsiteX26" fmla="*/ 33035 w 256887"/>
              <a:gd name="connsiteY26" fmla="*/ 9128 h 244282"/>
              <a:gd name="connsiteX27" fmla="*/ 45640 w 256887"/>
              <a:gd name="connsiteY27" fmla="*/ 0 h 244282"/>
              <a:gd name="connsiteX28" fmla="*/ 85195 w 256887"/>
              <a:gd name="connsiteY28" fmla="*/ 11301 h 244282"/>
              <a:gd name="connsiteX29" fmla="*/ 89107 w 256887"/>
              <a:gd name="connsiteY29" fmla="*/ 21733 h 244282"/>
              <a:gd name="connsiteX30" fmla="*/ 94757 w 256887"/>
              <a:gd name="connsiteY30" fmla="*/ 66939 h 244282"/>
              <a:gd name="connsiteX31" fmla="*/ 119533 w 256887"/>
              <a:gd name="connsiteY31" fmla="*/ 83456 h 244282"/>
              <a:gd name="connsiteX32" fmla="*/ 141267 w 256887"/>
              <a:gd name="connsiteY32" fmla="*/ 53899 h 244282"/>
              <a:gd name="connsiteX33" fmla="*/ 169955 w 256887"/>
              <a:gd name="connsiteY33" fmla="*/ 37381 h 244282"/>
              <a:gd name="connsiteX34" fmla="*/ 191688 w 256887"/>
              <a:gd name="connsiteY34" fmla="*/ 37381 h 244282"/>
              <a:gd name="connsiteX35" fmla="*/ 212552 w 256887"/>
              <a:gd name="connsiteY35" fmla="*/ 46944 h 244282"/>
              <a:gd name="connsiteX36" fmla="*/ 230373 w 256887"/>
              <a:gd name="connsiteY36" fmla="*/ 56941 h 244282"/>
              <a:gd name="connsiteX37" fmla="*/ 256888 w 256887"/>
              <a:gd name="connsiteY37" fmla="*/ 62157 h 24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87" h="244282">
                <a:moveTo>
                  <a:pt x="256888" y="62157"/>
                </a:moveTo>
                <a:lnTo>
                  <a:pt x="252541" y="153003"/>
                </a:lnTo>
                <a:lnTo>
                  <a:pt x="245587" y="244283"/>
                </a:lnTo>
                <a:lnTo>
                  <a:pt x="225592" y="221245"/>
                </a:lnTo>
                <a:lnTo>
                  <a:pt x="201250" y="215595"/>
                </a:lnTo>
                <a:lnTo>
                  <a:pt x="194730" y="223419"/>
                </a:lnTo>
                <a:lnTo>
                  <a:pt x="163435" y="224288"/>
                </a:lnTo>
                <a:lnTo>
                  <a:pt x="175606" y="201685"/>
                </a:lnTo>
                <a:lnTo>
                  <a:pt x="191688" y="193861"/>
                </a:lnTo>
                <a:lnTo>
                  <a:pt x="187341" y="163435"/>
                </a:lnTo>
                <a:lnTo>
                  <a:pt x="177344" y="140397"/>
                </a:lnTo>
                <a:lnTo>
                  <a:pt x="130835" y="116491"/>
                </a:lnTo>
                <a:lnTo>
                  <a:pt x="110840" y="114317"/>
                </a:lnTo>
                <a:lnTo>
                  <a:pt x="74762" y="88237"/>
                </a:lnTo>
                <a:lnTo>
                  <a:pt x="66939" y="102147"/>
                </a:lnTo>
                <a:lnTo>
                  <a:pt x="57376" y="104320"/>
                </a:lnTo>
                <a:lnTo>
                  <a:pt x="52595" y="94323"/>
                </a:lnTo>
                <a:lnTo>
                  <a:pt x="53029" y="82152"/>
                </a:lnTo>
                <a:lnTo>
                  <a:pt x="34773" y="68243"/>
                </a:lnTo>
                <a:lnTo>
                  <a:pt x="61722" y="58245"/>
                </a:lnTo>
                <a:lnTo>
                  <a:pt x="79109" y="58680"/>
                </a:lnTo>
                <a:lnTo>
                  <a:pt x="77370" y="51291"/>
                </a:lnTo>
                <a:lnTo>
                  <a:pt x="41293" y="51291"/>
                </a:lnTo>
                <a:lnTo>
                  <a:pt x="31730" y="34773"/>
                </a:lnTo>
                <a:lnTo>
                  <a:pt x="9997" y="29557"/>
                </a:lnTo>
                <a:lnTo>
                  <a:pt x="0" y="15648"/>
                </a:lnTo>
                <a:lnTo>
                  <a:pt x="33035" y="9128"/>
                </a:lnTo>
                <a:lnTo>
                  <a:pt x="45640" y="0"/>
                </a:lnTo>
                <a:lnTo>
                  <a:pt x="85195" y="11301"/>
                </a:lnTo>
                <a:lnTo>
                  <a:pt x="89107" y="21733"/>
                </a:lnTo>
                <a:lnTo>
                  <a:pt x="94757" y="66939"/>
                </a:lnTo>
                <a:lnTo>
                  <a:pt x="119533" y="83456"/>
                </a:lnTo>
                <a:lnTo>
                  <a:pt x="141267" y="53899"/>
                </a:lnTo>
                <a:lnTo>
                  <a:pt x="169955" y="37381"/>
                </a:lnTo>
                <a:lnTo>
                  <a:pt x="191688" y="37381"/>
                </a:lnTo>
                <a:lnTo>
                  <a:pt x="212552" y="46944"/>
                </a:lnTo>
                <a:lnTo>
                  <a:pt x="230373" y="56941"/>
                </a:lnTo>
                <a:lnTo>
                  <a:pt x="256888" y="62157"/>
                </a:lnTo>
                <a:close/>
              </a:path>
            </a:pathLst>
          </a:custGeom>
          <a:solidFill>
            <a:schemeClr val="accent1"/>
          </a:solidFill>
          <a:ln w="869" cap="rnd">
            <a:noFill/>
            <a:prstDash val="solid"/>
            <a:round/>
          </a:ln>
        </p:spPr>
        <p:txBody>
          <a:bodyPr rtlCol="0" anchor="ctr"/>
          <a:lstStyle/>
          <a:p>
            <a:endParaRPr lang="en-PH" sz="1200" dirty="0"/>
          </a:p>
        </p:txBody>
      </p:sp>
      <p:sp>
        <p:nvSpPr>
          <p:cNvPr id="111" name="Freeform: Shape 110">
            <a:extLst>
              <a:ext uri="{FF2B5EF4-FFF2-40B4-BE49-F238E27FC236}">
                <a16:creationId xmlns:a16="http://schemas.microsoft.com/office/drawing/2014/main" id="{3F928E21-6660-4736-9D8B-B5A28776EE8E}"/>
              </a:ext>
            </a:extLst>
          </p:cNvPr>
          <p:cNvSpPr/>
          <p:nvPr/>
        </p:nvSpPr>
        <p:spPr>
          <a:xfrm>
            <a:off x="6948470" y="4065485"/>
            <a:ext cx="135724" cy="229385"/>
          </a:xfrm>
          <a:custGeom>
            <a:avLst/>
            <a:gdLst>
              <a:gd name="connsiteX0" fmla="*/ 160827 w 160826"/>
              <a:gd name="connsiteY0" fmla="*/ 6085 h 203858"/>
              <a:gd name="connsiteX1" fmla="*/ 141267 w 160826"/>
              <a:gd name="connsiteY1" fmla="*/ 33904 h 203858"/>
              <a:gd name="connsiteX2" fmla="*/ 122576 w 160826"/>
              <a:gd name="connsiteY2" fmla="*/ 39120 h 203858"/>
              <a:gd name="connsiteX3" fmla="*/ 99104 w 160826"/>
              <a:gd name="connsiteY3" fmla="*/ 33904 h 203858"/>
              <a:gd name="connsiteX4" fmla="*/ 57810 w 160826"/>
              <a:gd name="connsiteY4" fmla="*/ 35208 h 203858"/>
              <a:gd name="connsiteX5" fmla="*/ 36512 w 160826"/>
              <a:gd name="connsiteY5" fmla="*/ 39120 h 203858"/>
              <a:gd name="connsiteX6" fmla="*/ 33035 w 160826"/>
              <a:gd name="connsiteY6" fmla="*/ 60419 h 203858"/>
              <a:gd name="connsiteX7" fmla="*/ 54768 w 160826"/>
              <a:gd name="connsiteY7" fmla="*/ 85195 h 203858"/>
              <a:gd name="connsiteX8" fmla="*/ 68242 w 160826"/>
              <a:gd name="connsiteY8" fmla="*/ 72589 h 203858"/>
              <a:gd name="connsiteX9" fmla="*/ 114317 w 160826"/>
              <a:gd name="connsiteY9" fmla="*/ 63027 h 203858"/>
              <a:gd name="connsiteX10" fmla="*/ 112144 w 160826"/>
              <a:gd name="connsiteY10" fmla="*/ 75632 h 203858"/>
              <a:gd name="connsiteX11" fmla="*/ 101277 w 160826"/>
              <a:gd name="connsiteY11" fmla="*/ 71720 h 203858"/>
              <a:gd name="connsiteX12" fmla="*/ 90410 w 160826"/>
              <a:gd name="connsiteY12" fmla="*/ 88237 h 203858"/>
              <a:gd name="connsiteX13" fmla="*/ 68242 w 160826"/>
              <a:gd name="connsiteY13" fmla="*/ 99104 h 203858"/>
              <a:gd name="connsiteX14" fmla="*/ 90410 w 160826"/>
              <a:gd name="connsiteY14" fmla="*/ 134747 h 203858"/>
              <a:gd name="connsiteX15" fmla="*/ 85629 w 160826"/>
              <a:gd name="connsiteY15" fmla="*/ 144309 h 203858"/>
              <a:gd name="connsiteX16" fmla="*/ 106493 w 160826"/>
              <a:gd name="connsiteY16" fmla="*/ 176475 h 203858"/>
              <a:gd name="connsiteX17" fmla="*/ 105189 w 160826"/>
              <a:gd name="connsiteY17" fmla="*/ 194731 h 203858"/>
              <a:gd name="connsiteX18" fmla="*/ 91715 w 160826"/>
              <a:gd name="connsiteY18" fmla="*/ 202989 h 203858"/>
              <a:gd name="connsiteX19" fmla="*/ 82587 w 160826"/>
              <a:gd name="connsiteY19" fmla="*/ 192992 h 203858"/>
              <a:gd name="connsiteX20" fmla="*/ 95627 w 160826"/>
              <a:gd name="connsiteY20" fmla="*/ 170389 h 203858"/>
              <a:gd name="connsiteX21" fmla="*/ 70850 w 160826"/>
              <a:gd name="connsiteY21" fmla="*/ 181256 h 203858"/>
              <a:gd name="connsiteX22" fmla="*/ 65200 w 160826"/>
              <a:gd name="connsiteY22" fmla="*/ 173432 h 203858"/>
              <a:gd name="connsiteX23" fmla="*/ 68677 w 160826"/>
              <a:gd name="connsiteY23" fmla="*/ 162566 h 203858"/>
              <a:gd name="connsiteX24" fmla="*/ 51725 w 160826"/>
              <a:gd name="connsiteY24" fmla="*/ 146048 h 203858"/>
              <a:gd name="connsiteX25" fmla="*/ 54768 w 160826"/>
              <a:gd name="connsiteY25" fmla="*/ 119099 h 203858"/>
              <a:gd name="connsiteX26" fmla="*/ 37816 w 160826"/>
              <a:gd name="connsiteY26" fmla="*/ 127357 h 203858"/>
              <a:gd name="connsiteX27" fmla="*/ 38685 w 160826"/>
              <a:gd name="connsiteY27" fmla="*/ 159957 h 203858"/>
              <a:gd name="connsiteX28" fmla="*/ 37816 w 160826"/>
              <a:gd name="connsiteY28" fmla="*/ 199947 h 203858"/>
              <a:gd name="connsiteX29" fmla="*/ 21733 w 160826"/>
              <a:gd name="connsiteY29" fmla="*/ 203859 h 203858"/>
              <a:gd name="connsiteX30" fmla="*/ 11736 w 160826"/>
              <a:gd name="connsiteY30" fmla="*/ 196035 h 203858"/>
              <a:gd name="connsiteX31" fmla="*/ 19995 w 160826"/>
              <a:gd name="connsiteY31" fmla="*/ 170389 h 203858"/>
              <a:gd name="connsiteX32" fmla="*/ 17387 w 160826"/>
              <a:gd name="connsiteY32" fmla="*/ 143440 h 203858"/>
              <a:gd name="connsiteX33" fmla="*/ 6955 w 160826"/>
              <a:gd name="connsiteY33" fmla="*/ 143006 h 203858"/>
              <a:gd name="connsiteX34" fmla="*/ 0 w 160826"/>
              <a:gd name="connsiteY34" fmla="*/ 123880 h 203858"/>
              <a:gd name="connsiteX35" fmla="*/ 10867 w 160826"/>
              <a:gd name="connsiteY35" fmla="*/ 105624 h 203858"/>
              <a:gd name="connsiteX36" fmla="*/ 14779 w 160826"/>
              <a:gd name="connsiteY36" fmla="*/ 83456 h 203858"/>
              <a:gd name="connsiteX37" fmla="*/ 27819 w 160826"/>
              <a:gd name="connsiteY37" fmla="*/ 41293 h 203858"/>
              <a:gd name="connsiteX38" fmla="*/ 32600 w 160826"/>
              <a:gd name="connsiteY38" fmla="*/ 29992 h 203858"/>
              <a:gd name="connsiteX39" fmla="*/ 53464 w 160826"/>
              <a:gd name="connsiteY39" fmla="*/ 9128 h 203858"/>
              <a:gd name="connsiteX40" fmla="*/ 73024 w 160826"/>
              <a:gd name="connsiteY40" fmla="*/ 17387 h 203858"/>
              <a:gd name="connsiteX41" fmla="*/ 103885 w 160826"/>
              <a:gd name="connsiteY41" fmla="*/ 21299 h 203858"/>
              <a:gd name="connsiteX42" fmla="*/ 132139 w 160826"/>
              <a:gd name="connsiteY42" fmla="*/ 19995 h 203858"/>
              <a:gd name="connsiteX43" fmla="*/ 156480 w 160826"/>
              <a:gd name="connsiteY43" fmla="*/ 0 h 203858"/>
              <a:gd name="connsiteX44" fmla="*/ 160827 w 160826"/>
              <a:gd name="connsiteY44" fmla="*/ 6085 h 20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60826" h="203858">
                <a:moveTo>
                  <a:pt x="160827" y="6085"/>
                </a:moveTo>
                <a:lnTo>
                  <a:pt x="141267" y="33904"/>
                </a:lnTo>
                <a:lnTo>
                  <a:pt x="122576" y="39120"/>
                </a:lnTo>
                <a:lnTo>
                  <a:pt x="99104" y="33904"/>
                </a:lnTo>
                <a:lnTo>
                  <a:pt x="57810" y="35208"/>
                </a:lnTo>
                <a:lnTo>
                  <a:pt x="36512" y="39120"/>
                </a:lnTo>
                <a:lnTo>
                  <a:pt x="33035" y="60419"/>
                </a:lnTo>
                <a:lnTo>
                  <a:pt x="54768" y="85195"/>
                </a:lnTo>
                <a:lnTo>
                  <a:pt x="68242" y="72589"/>
                </a:lnTo>
                <a:lnTo>
                  <a:pt x="114317" y="63027"/>
                </a:lnTo>
                <a:lnTo>
                  <a:pt x="112144" y="75632"/>
                </a:lnTo>
                <a:lnTo>
                  <a:pt x="101277" y="71720"/>
                </a:lnTo>
                <a:lnTo>
                  <a:pt x="90410" y="88237"/>
                </a:lnTo>
                <a:lnTo>
                  <a:pt x="68242" y="99104"/>
                </a:lnTo>
                <a:lnTo>
                  <a:pt x="90410" y="134747"/>
                </a:lnTo>
                <a:lnTo>
                  <a:pt x="85629" y="144309"/>
                </a:lnTo>
                <a:lnTo>
                  <a:pt x="106493" y="176475"/>
                </a:lnTo>
                <a:lnTo>
                  <a:pt x="105189" y="194731"/>
                </a:lnTo>
                <a:lnTo>
                  <a:pt x="91715" y="202989"/>
                </a:lnTo>
                <a:lnTo>
                  <a:pt x="82587" y="192992"/>
                </a:lnTo>
                <a:lnTo>
                  <a:pt x="95627" y="170389"/>
                </a:lnTo>
                <a:lnTo>
                  <a:pt x="70850" y="181256"/>
                </a:lnTo>
                <a:lnTo>
                  <a:pt x="65200" y="173432"/>
                </a:lnTo>
                <a:lnTo>
                  <a:pt x="68677" y="162566"/>
                </a:lnTo>
                <a:lnTo>
                  <a:pt x="51725" y="146048"/>
                </a:lnTo>
                <a:lnTo>
                  <a:pt x="54768" y="119099"/>
                </a:lnTo>
                <a:lnTo>
                  <a:pt x="37816" y="127357"/>
                </a:lnTo>
                <a:lnTo>
                  <a:pt x="38685" y="159957"/>
                </a:lnTo>
                <a:lnTo>
                  <a:pt x="37816" y="199947"/>
                </a:lnTo>
                <a:lnTo>
                  <a:pt x="21733" y="203859"/>
                </a:lnTo>
                <a:lnTo>
                  <a:pt x="11736" y="196035"/>
                </a:lnTo>
                <a:lnTo>
                  <a:pt x="19995" y="170389"/>
                </a:lnTo>
                <a:lnTo>
                  <a:pt x="17387" y="143440"/>
                </a:lnTo>
                <a:lnTo>
                  <a:pt x="6955" y="143006"/>
                </a:lnTo>
                <a:lnTo>
                  <a:pt x="0" y="123880"/>
                </a:lnTo>
                <a:lnTo>
                  <a:pt x="10867" y="105624"/>
                </a:lnTo>
                <a:lnTo>
                  <a:pt x="14779" y="83456"/>
                </a:lnTo>
                <a:lnTo>
                  <a:pt x="27819" y="41293"/>
                </a:lnTo>
                <a:lnTo>
                  <a:pt x="32600" y="29992"/>
                </a:lnTo>
                <a:lnTo>
                  <a:pt x="53464" y="9128"/>
                </a:lnTo>
                <a:lnTo>
                  <a:pt x="73024" y="17387"/>
                </a:lnTo>
                <a:lnTo>
                  <a:pt x="103885" y="21299"/>
                </a:lnTo>
                <a:lnTo>
                  <a:pt x="132139" y="19995"/>
                </a:lnTo>
                <a:lnTo>
                  <a:pt x="156480" y="0"/>
                </a:lnTo>
                <a:lnTo>
                  <a:pt x="160827" y="6085"/>
                </a:lnTo>
                <a:close/>
              </a:path>
            </a:pathLst>
          </a:custGeom>
          <a:solidFill>
            <a:schemeClr val="accent1"/>
          </a:solidFill>
          <a:ln w="869" cap="rnd">
            <a:noFill/>
            <a:prstDash val="solid"/>
            <a:round/>
          </a:ln>
        </p:spPr>
        <p:txBody>
          <a:bodyPr rtlCol="0" anchor="ctr"/>
          <a:lstStyle/>
          <a:p>
            <a:endParaRPr lang="en-PH" sz="1200" dirty="0"/>
          </a:p>
        </p:txBody>
      </p:sp>
      <p:sp>
        <p:nvSpPr>
          <p:cNvPr id="112" name="Freeform: Shape 111">
            <a:extLst>
              <a:ext uri="{FF2B5EF4-FFF2-40B4-BE49-F238E27FC236}">
                <a16:creationId xmlns:a16="http://schemas.microsoft.com/office/drawing/2014/main" id="{37115EAF-B93B-43FF-B75E-F71E5C41673B}"/>
              </a:ext>
            </a:extLst>
          </p:cNvPr>
          <p:cNvSpPr/>
          <p:nvPr/>
        </p:nvSpPr>
        <p:spPr>
          <a:xfrm>
            <a:off x="7129313" y="4048856"/>
            <a:ext cx="26776" cy="96351"/>
          </a:xfrm>
          <a:custGeom>
            <a:avLst/>
            <a:gdLst>
              <a:gd name="connsiteX0" fmla="*/ 31731 w 31730"/>
              <a:gd name="connsiteY0" fmla="*/ 29123 h 85629"/>
              <a:gd name="connsiteX1" fmla="*/ 30427 w 31730"/>
              <a:gd name="connsiteY1" fmla="*/ 53464 h 85629"/>
              <a:gd name="connsiteX2" fmla="*/ 17822 w 31730"/>
              <a:gd name="connsiteY2" fmla="*/ 50421 h 85629"/>
              <a:gd name="connsiteX3" fmla="*/ 13910 w 31730"/>
              <a:gd name="connsiteY3" fmla="*/ 67373 h 85629"/>
              <a:gd name="connsiteX4" fmla="*/ 23907 w 31730"/>
              <a:gd name="connsiteY4" fmla="*/ 82152 h 85629"/>
              <a:gd name="connsiteX5" fmla="*/ 16952 w 31730"/>
              <a:gd name="connsiteY5" fmla="*/ 85629 h 85629"/>
              <a:gd name="connsiteX6" fmla="*/ 7390 w 31730"/>
              <a:gd name="connsiteY6" fmla="*/ 67808 h 85629"/>
              <a:gd name="connsiteX7" fmla="*/ 0 w 31730"/>
              <a:gd name="connsiteY7" fmla="*/ 32165 h 85629"/>
              <a:gd name="connsiteX8" fmla="*/ 4347 w 31730"/>
              <a:gd name="connsiteY8" fmla="*/ 9997 h 85629"/>
              <a:gd name="connsiteX9" fmla="*/ 12171 w 31730"/>
              <a:gd name="connsiteY9" fmla="*/ 0 h 85629"/>
              <a:gd name="connsiteX10" fmla="*/ 14344 w 31730"/>
              <a:gd name="connsiteY10" fmla="*/ 15213 h 85629"/>
              <a:gd name="connsiteX11" fmla="*/ 29123 w 31730"/>
              <a:gd name="connsiteY11" fmla="*/ 17387 h 85629"/>
              <a:gd name="connsiteX12" fmla="*/ 31731 w 31730"/>
              <a:gd name="connsiteY12" fmla="*/ 29123 h 8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30" h="85629">
                <a:moveTo>
                  <a:pt x="31731" y="29123"/>
                </a:moveTo>
                <a:lnTo>
                  <a:pt x="30427" y="53464"/>
                </a:lnTo>
                <a:lnTo>
                  <a:pt x="17822" y="50421"/>
                </a:lnTo>
                <a:lnTo>
                  <a:pt x="13910" y="67373"/>
                </a:lnTo>
                <a:lnTo>
                  <a:pt x="23907" y="82152"/>
                </a:lnTo>
                <a:lnTo>
                  <a:pt x="16952" y="85629"/>
                </a:lnTo>
                <a:lnTo>
                  <a:pt x="7390" y="67808"/>
                </a:lnTo>
                <a:lnTo>
                  <a:pt x="0" y="32165"/>
                </a:lnTo>
                <a:lnTo>
                  <a:pt x="4347" y="9997"/>
                </a:lnTo>
                <a:lnTo>
                  <a:pt x="12171" y="0"/>
                </a:lnTo>
                <a:lnTo>
                  <a:pt x="14344" y="15213"/>
                </a:lnTo>
                <a:lnTo>
                  <a:pt x="29123" y="17387"/>
                </a:lnTo>
                <a:lnTo>
                  <a:pt x="31731" y="29123"/>
                </a:lnTo>
                <a:close/>
              </a:path>
            </a:pathLst>
          </a:custGeom>
          <a:solidFill>
            <a:schemeClr val="accent1"/>
          </a:solidFill>
          <a:ln w="869" cap="rnd">
            <a:noFill/>
            <a:prstDash val="solid"/>
            <a:round/>
          </a:ln>
        </p:spPr>
        <p:txBody>
          <a:bodyPr rtlCol="0" anchor="ctr"/>
          <a:lstStyle/>
          <a:p>
            <a:endParaRPr lang="en-PH" sz="1200" dirty="0"/>
          </a:p>
        </p:txBody>
      </p:sp>
      <p:sp>
        <p:nvSpPr>
          <p:cNvPr id="113" name="Freeform: Shape 112">
            <a:extLst>
              <a:ext uri="{FF2B5EF4-FFF2-40B4-BE49-F238E27FC236}">
                <a16:creationId xmlns:a16="http://schemas.microsoft.com/office/drawing/2014/main" id="{3F6E652B-4BF2-41B8-BFC3-0C12CD14D87A}"/>
              </a:ext>
            </a:extLst>
          </p:cNvPr>
          <p:cNvSpPr/>
          <p:nvPr/>
        </p:nvSpPr>
        <p:spPr>
          <a:xfrm>
            <a:off x="6745619" y="3981850"/>
            <a:ext cx="208721" cy="264110"/>
          </a:xfrm>
          <a:custGeom>
            <a:avLst/>
            <a:gdLst>
              <a:gd name="connsiteX0" fmla="*/ 16952 w 247325"/>
              <a:gd name="connsiteY0" fmla="*/ 63896 h 234720"/>
              <a:gd name="connsiteX1" fmla="*/ 21299 w 247325"/>
              <a:gd name="connsiteY1" fmla="*/ 82587 h 234720"/>
              <a:gd name="connsiteX2" fmla="*/ 38251 w 247325"/>
              <a:gd name="connsiteY2" fmla="*/ 98669 h 234720"/>
              <a:gd name="connsiteX3" fmla="*/ 54333 w 247325"/>
              <a:gd name="connsiteY3" fmla="*/ 93019 h 234720"/>
              <a:gd name="connsiteX4" fmla="*/ 69981 w 247325"/>
              <a:gd name="connsiteY4" fmla="*/ 94757 h 234720"/>
              <a:gd name="connsiteX5" fmla="*/ 84325 w 247325"/>
              <a:gd name="connsiteY5" fmla="*/ 80848 h 234720"/>
              <a:gd name="connsiteX6" fmla="*/ 96061 w 247325"/>
              <a:gd name="connsiteY6" fmla="*/ 78240 h 234720"/>
              <a:gd name="connsiteX7" fmla="*/ 119533 w 247325"/>
              <a:gd name="connsiteY7" fmla="*/ 86064 h 234720"/>
              <a:gd name="connsiteX8" fmla="*/ 139528 w 247325"/>
              <a:gd name="connsiteY8" fmla="*/ 79979 h 234720"/>
              <a:gd name="connsiteX9" fmla="*/ 150830 w 247325"/>
              <a:gd name="connsiteY9" fmla="*/ 41293 h 234720"/>
              <a:gd name="connsiteX10" fmla="*/ 159958 w 247325"/>
              <a:gd name="connsiteY10" fmla="*/ 31731 h 234720"/>
              <a:gd name="connsiteX11" fmla="*/ 167347 w 247325"/>
              <a:gd name="connsiteY11" fmla="*/ 0 h 234720"/>
              <a:gd name="connsiteX12" fmla="*/ 195600 w 247325"/>
              <a:gd name="connsiteY12" fmla="*/ 0 h 234720"/>
              <a:gd name="connsiteX13" fmla="*/ 217333 w 247325"/>
              <a:gd name="connsiteY13" fmla="*/ 4781 h 234720"/>
              <a:gd name="connsiteX14" fmla="*/ 204293 w 247325"/>
              <a:gd name="connsiteY14" fmla="*/ 29992 h 234720"/>
              <a:gd name="connsiteX15" fmla="*/ 223419 w 247325"/>
              <a:gd name="connsiteY15" fmla="*/ 56072 h 234720"/>
              <a:gd name="connsiteX16" fmla="*/ 219507 w 247325"/>
              <a:gd name="connsiteY16" fmla="*/ 69112 h 234720"/>
              <a:gd name="connsiteX17" fmla="*/ 247326 w 247325"/>
              <a:gd name="connsiteY17" fmla="*/ 94757 h 234720"/>
              <a:gd name="connsiteX18" fmla="*/ 218203 w 247325"/>
              <a:gd name="connsiteY18" fmla="*/ 98235 h 234720"/>
              <a:gd name="connsiteX19" fmla="*/ 210379 w 247325"/>
              <a:gd name="connsiteY19" fmla="*/ 117360 h 234720"/>
              <a:gd name="connsiteX20" fmla="*/ 211248 w 247325"/>
              <a:gd name="connsiteY20" fmla="*/ 142571 h 234720"/>
              <a:gd name="connsiteX21" fmla="*/ 187341 w 247325"/>
              <a:gd name="connsiteY21" fmla="*/ 161696 h 234720"/>
              <a:gd name="connsiteX22" fmla="*/ 185603 w 247325"/>
              <a:gd name="connsiteY22" fmla="*/ 189515 h 234720"/>
              <a:gd name="connsiteX23" fmla="*/ 174736 w 247325"/>
              <a:gd name="connsiteY23" fmla="*/ 232112 h 234720"/>
              <a:gd name="connsiteX24" fmla="*/ 171693 w 247325"/>
              <a:gd name="connsiteY24" fmla="*/ 222115 h 234720"/>
              <a:gd name="connsiteX25" fmla="*/ 143005 w 247325"/>
              <a:gd name="connsiteY25" fmla="*/ 234720 h 234720"/>
              <a:gd name="connsiteX26" fmla="*/ 133878 w 247325"/>
              <a:gd name="connsiteY26" fmla="*/ 217768 h 234720"/>
              <a:gd name="connsiteX27" fmla="*/ 116491 w 247325"/>
              <a:gd name="connsiteY27" fmla="*/ 216029 h 234720"/>
              <a:gd name="connsiteX28" fmla="*/ 104320 w 247325"/>
              <a:gd name="connsiteY28" fmla="*/ 206901 h 234720"/>
              <a:gd name="connsiteX29" fmla="*/ 74763 w 247325"/>
              <a:gd name="connsiteY29" fmla="*/ 217333 h 234720"/>
              <a:gd name="connsiteX30" fmla="*/ 66504 w 247325"/>
              <a:gd name="connsiteY30" fmla="*/ 203424 h 234720"/>
              <a:gd name="connsiteX31" fmla="*/ 49987 w 247325"/>
              <a:gd name="connsiteY31" fmla="*/ 205163 h 234720"/>
              <a:gd name="connsiteX32" fmla="*/ 29992 w 247325"/>
              <a:gd name="connsiteY32" fmla="*/ 202120 h 234720"/>
              <a:gd name="connsiteX33" fmla="*/ 27384 w 247325"/>
              <a:gd name="connsiteY33" fmla="*/ 164739 h 234720"/>
              <a:gd name="connsiteX34" fmla="*/ 15213 w 247325"/>
              <a:gd name="connsiteY34" fmla="*/ 156915 h 234720"/>
              <a:gd name="connsiteX35" fmla="*/ 3478 w 247325"/>
              <a:gd name="connsiteY35" fmla="*/ 133008 h 234720"/>
              <a:gd name="connsiteX36" fmla="*/ 0 w 247325"/>
              <a:gd name="connsiteY36" fmla="*/ 108667 h 234720"/>
              <a:gd name="connsiteX37" fmla="*/ 2608 w 247325"/>
              <a:gd name="connsiteY37" fmla="*/ 82587 h 234720"/>
              <a:gd name="connsiteX38" fmla="*/ 16952 w 247325"/>
              <a:gd name="connsiteY38" fmla="*/ 63896 h 23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47325" h="234720">
                <a:moveTo>
                  <a:pt x="16952" y="63896"/>
                </a:moveTo>
                <a:lnTo>
                  <a:pt x="21299" y="82587"/>
                </a:lnTo>
                <a:lnTo>
                  <a:pt x="38251" y="98669"/>
                </a:lnTo>
                <a:lnTo>
                  <a:pt x="54333" y="93019"/>
                </a:lnTo>
                <a:lnTo>
                  <a:pt x="69981" y="94757"/>
                </a:lnTo>
                <a:lnTo>
                  <a:pt x="84325" y="80848"/>
                </a:lnTo>
                <a:lnTo>
                  <a:pt x="96061" y="78240"/>
                </a:lnTo>
                <a:lnTo>
                  <a:pt x="119533" y="86064"/>
                </a:lnTo>
                <a:lnTo>
                  <a:pt x="139528" y="79979"/>
                </a:lnTo>
                <a:lnTo>
                  <a:pt x="150830" y="41293"/>
                </a:lnTo>
                <a:lnTo>
                  <a:pt x="159958" y="31731"/>
                </a:lnTo>
                <a:lnTo>
                  <a:pt x="167347" y="0"/>
                </a:lnTo>
                <a:lnTo>
                  <a:pt x="195600" y="0"/>
                </a:lnTo>
                <a:lnTo>
                  <a:pt x="217333" y="4781"/>
                </a:lnTo>
                <a:lnTo>
                  <a:pt x="204293" y="29992"/>
                </a:lnTo>
                <a:lnTo>
                  <a:pt x="223419" y="56072"/>
                </a:lnTo>
                <a:lnTo>
                  <a:pt x="219507" y="69112"/>
                </a:lnTo>
                <a:lnTo>
                  <a:pt x="247326" y="94757"/>
                </a:lnTo>
                <a:lnTo>
                  <a:pt x="218203" y="98235"/>
                </a:lnTo>
                <a:lnTo>
                  <a:pt x="210379" y="117360"/>
                </a:lnTo>
                <a:lnTo>
                  <a:pt x="211248" y="142571"/>
                </a:lnTo>
                <a:lnTo>
                  <a:pt x="187341" y="161696"/>
                </a:lnTo>
                <a:lnTo>
                  <a:pt x="185603" y="189515"/>
                </a:lnTo>
                <a:lnTo>
                  <a:pt x="174736" y="232112"/>
                </a:lnTo>
                <a:lnTo>
                  <a:pt x="171693" y="222115"/>
                </a:lnTo>
                <a:lnTo>
                  <a:pt x="143005" y="234720"/>
                </a:lnTo>
                <a:lnTo>
                  <a:pt x="133878" y="217768"/>
                </a:lnTo>
                <a:lnTo>
                  <a:pt x="116491" y="216029"/>
                </a:lnTo>
                <a:lnTo>
                  <a:pt x="104320" y="206901"/>
                </a:lnTo>
                <a:lnTo>
                  <a:pt x="74763" y="217333"/>
                </a:lnTo>
                <a:lnTo>
                  <a:pt x="66504" y="203424"/>
                </a:lnTo>
                <a:lnTo>
                  <a:pt x="49987" y="205163"/>
                </a:lnTo>
                <a:lnTo>
                  <a:pt x="29992" y="202120"/>
                </a:lnTo>
                <a:lnTo>
                  <a:pt x="27384" y="164739"/>
                </a:lnTo>
                <a:lnTo>
                  <a:pt x="15213" y="156915"/>
                </a:lnTo>
                <a:lnTo>
                  <a:pt x="3478" y="133008"/>
                </a:lnTo>
                <a:lnTo>
                  <a:pt x="0" y="108667"/>
                </a:lnTo>
                <a:lnTo>
                  <a:pt x="2608" y="82587"/>
                </a:lnTo>
                <a:lnTo>
                  <a:pt x="16952" y="63896"/>
                </a:lnTo>
                <a:close/>
              </a:path>
            </a:pathLst>
          </a:custGeom>
          <a:solidFill>
            <a:schemeClr val="accent1"/>
          </a:solidFill>
          <a:ln w="869" cap="rnd">
            <a:noFill/>
            <a:prstDash val="solid"/>
            <a:round/>
          </a:ln>
        </p:spPr>
        <p:txBody>
          <a:bodyPr rtlCol="0" anchor="ctr"/>
          <a:lstStyle/>
          <a:p>
            <a:endParaRPr lang="en-PH" sz="1200" dirty="0"/>
          </a:p>
        </p:txBody>
      </p:sp>
      <p:sp>
        <p:nvSpPr>
          <p:cNvPr id="114" name="Freeform: Shape 113">
            <a:extLst>
              <a:ext uri="{FF2B5EF4-FFF2-40B4-BE49-F238E27FC236}">
                <a16:creationId xmlns:a16="http://schemas.microsoft.com/office/drawing/2014/main" id="{D2117C7F-1DDF-4796-B738-C3B78C1ABCB3}"/>
              </a:ext>
            </a:extLst>
          </p:cNvPr>
          <p:cNvSpPr/>
          <p:nvPr/>
        </p:nvSpPr>
        <p:spPr>
          <a:xfrm>
            <a:off x="6458398" y="3944679"/>
            <a:ext cx="226694" cy="356550"/>
          </a:xfrm>
          <a:custGeom>
            <a:avLst/>
            <a:gdLst>
              <a:gd name="connsiteX0" fmla="*/ 258192 w 268623"/>
              <a:gd name="connsiteY0" fmla="*/ 316438 h 316872"/>
              <a:gd name="connsiteX1" fmla="*/ 231243 w 268623"/>
              <a:gd name="connsiteY1" fmla="*/ 316872 h 316872"/>
              <a:gd name="connsiteX2" fmla="*/ 211683 w 268623"/>
              <a:gd name="connsiteY2" fmla="*/ 293835 h 316872"/>
              <a:gd name="connsiteX3" fmla="*/ 180821 w 268623"/>
              <a:gd name="connsiteY3" fmla="*/ 270798 h 316872"/>
              <a:gd name="connsiteX4" fmla="*/ 170824 w 268623"/>
              <a:gd name="connsiteY4" fmla="*/ 253845 h 316872"/>
              <a:gd name="connsiteX5" fmla="*/ 153003 w 268623"/>
              <a:gd name="connsiteY5" fmla="*/ 231243 h 316872"/>
              <a:gd name="connsiteX6" fmla="*/ 141267 w 268623"/>
              <a:gd name="connsiteY6" fmla="*/ 210379 h 316872"/>
              <a:gd name="connsiteX7" fmla="*/ 123010 w 268623"/>
              <a:gd name="connsiteY7" fmla="*/ 171259 h 316872"/>
              <a:gd name="connsiteX8" fmla="*/ 101712 w 268623"/>
              <a:gd name="connsiteY8" fmla="*/ 147787 h 316872"/>
              <a:gd name="connsiteX9" fmla="*/ 94322 w 268623"/>
              <a:gd name="connsiteY9" fmla="*/ 123880 h 316872"/>
              <a:gd name="connsiteX10" fmla="*/ 84760 w 268623"/>
              <a:gd name="connsiteY10" fmla="*/ 102147 h 316872"/>
              <a:gd name="connsiteX11" fmla="*/ 62157 w 268623"/>
              <a:gd name="connsiteY11" fmla="*/ 84760 h 316872"/>
              <a:gd name="connsiteX12" fmla="*/ 48682 w 268623"/>
              <a:gd name="connsiteY12" fmla="*/ 60853 h 316872"/>
              <a:gd name="connsiteX13" fmla="*/ 29557 w 268623"/>
              <a:gd name="connsiteY13" fmla="*/ 45205 h 316872"/>
              <a:gd name="connsiteX14" fmla="*/ 2608 w 268623"/>
              <a:gd name="connsiteY14" fmla="*/ 14344 h 316872"/>
              <a:gd name="connsiteX15" fmla="*/ 0 w 268623"/>
              <a:gd name="connsiteY15" fmla="*/ 0 h 316872"/>
              <a:gd name="connsiteX16" fmla="*/ 15648 w 268623"/>
              <a:gd name="connsiteY16" fmla="*/ 1304 h 316872"/>
              <a:gd name="connsiteX17" fmla="*/ 54333 w 268623"/>
              <a:gd name="connsiteY17" fmla="*/ 6520 h 316872"/>
              <a:gd name="connsiteX18" fmla="*/ 76936 w 268623"/>
              <a:gd name="connsiteY18" fmla="*/ 33904 h 316872"/>
              <a:gd name="connsiteX19" fmla="*/ 96930 w 268623"/>
              <a:gd name="connsiteY19" fmla="*/ 53029 h 316872"/>
              <a:gd name="connsiteX20" fmla="*/ 110840 w 268623"/>
              <a:gd name="connsiteY20" fmla="*/ 64331 h 316872"/>
              <a:gd name="connsiteX21" fmla="*/ 134747 w 268623"/>
              <a:gd name="connsiteY21" fmla="*/ 94323 h 316872"/>
              <a:gd name="connsiteX22" fmla="*/ 159957 w 268623"/>
              <a:gd name="connsiteY22" fmla="*/ 94757 h 316872"/>
              <a:gd name="connsiteX23" fmla="*/ 180821 w 268623"/>
              <a:gd name="connsiteY23" fmla="*/ 113883 h 316872"/>
              <a:gd name="connsiteX24" fmla="*/ 195600 w 268623"/>
              <a:gd name="connsiteY24" fmla="*/ 137355 h 316872"/>
              <a:gd name="connsiteX25" fmla="*/ 214290 w 268623"/>
              <a:gd name="connsiteY25" fmla="*/ 150395 h 316872"/>
              <a:gd name="connsiteX26" fmla="*/ 204293 w 268623"/>
              <a:gd name="connsiteY26" fmla="*/ 172997 h 316872"/>
              <a:gd name="connsiteX27" fmla="*/ 218637 w 268623"/>
              <a:gd name="connsiteY27" fmla="*/ 182560 h 316872"/>
              <a:gd name="connsiteX28" fmla="*/ 227330 w 268623"/>
              <a:gd name="connsiteY28" fmla="*/ 183429 h 316872"/>
              <a:gd name="connsiteX29" fmla="*/ 231243 w 268623"/>
              <a:gd name="connsiteY29" fmla="*/ 202989 h 316872"/>
              <a:gd name="connsiteX30" fmla="*/ 239501 w 268623"/>
              <a:gd name="connsiteY30" fmla="*/ 218203 h 316872"/>
              <a:gd name="connsiteX31" fmla="*/ 257323 w 268623"/>
              <a:gd name="connsiteY31" fmla="*/ 220811 h 316872"/>
              <a:gd name="connsiteX32" fmla="*/ 268624 w 268623"/>
              <a:gd name="connsiteY32" fmla="*/ 238632 h 316872"/>
              <a:gd name="connsiteX33" fmla="*/ 261235 w 268623"/>
              <a:gd name="connsiteY33" fmla="*/ 273405 h 316872"/>
              <a:gd name="connsiteX34" fmla="*/ 258192 w 268623"/>
              <a:gd name="connsiteY34" fmla="*/ 316438 h 31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8623" h="316872">
                <a:moveTo>
                  <a:pt x="258192" y="316438"/>
                </a:moveTo>
                <a:lnTo>
                  <a:pt x="231243" y="316872"/>
                </a:lnTo>
                <a:lnTo>
                  <a:pt x="211683" y="293835"/>
                </a:lnTo>
                <a:lnTo>
                  <a:pt x="180821" y="270798"/>
                </a:lnTo>
                <a:lnTo>
                  <a:pt x="170824" y="253845"/>
                </a:lnTo>
                <a:lnTo>
                  <a:pt x="153003" y="231243"/>
                </a:lnTo>
                <a:lnTo>
                  <a:pt x="141267" y="210379"/>
                </a:lnTo>
                <a:lnTo>
                  <a:pt x="123010" y="171259"/>
                </a:lnTo>
                <a:lnTo>
                  <a:pt x="101712" y="147787"/>
                </a:lnTo>
                <a:lnTo>
                  <a:pt x="94322" y="123880"/>
                </a:lnTo>
                <a:lnTo>
                  <a:pt x="84760" y="102147"/>
                </a:lnTo>
                <a:lnTo>
                  <a:pt x="62157" y="84760"/>
                </a:lnTo>
                <a:lnTo>
                  <a:pt x="48682" y="60853"/>
                </a:lnTo>
                <a:lnTo>
                  <a:pt x="29557" y="45205"/>
                </a:lnTo>
                <a:lnTo>
                  <a:pt x="2608" y="14344"/>
                </a:lnTo>
                <a:lnTo>
                  <a:pt x="0" y="0"/>
                </a:lnTo>
                <a:lnTo>
                  <a:pt x="15648" y="1304"/>
                </a:lnTo>
                <a:lnTo>
                  <a:pt x="54333" y="6520"/>
                </a:lnTo>
                <a:lnTo>
                  <a:pt x="76936" y="33904"/>
                </a:lnTo>
                <a:lnTo>
                  <a:pt x="96930" y="53029"/>
                </a:lnTo>
                <a:lnTo>
                  <a:pt x="110840" y="64331"/>
                </a:lnTo>
                <a:lnTo>
                  <a:pt x="134747" y="94323"/>
                </a:lnTo>
                <a:lnTo>
                  <a:pt x="159957" y="94757"/>
                </a:lnTo>
                <a:lnTo>
                  <a:pt x="180821" y="113883"/>
                </a:lnTo>
                <a:lnTo>
                  <a:pt x="195600" y="137355"/>
                </a:lnTo>
                <a:lnTo>
                  <a:pt x="214290" y="150395"/>
                </a:lnTo>
                <a:lnTo>
                  <a:pt x="204293" y="172997"/>
                </a:lnTo>
                <a:lnTo>
                  <a:pt x="218637" y="182560"/>
                </a:lnTo>
                <a:lnTo>
                  <a:pt x="227330" y="183429"/>
                </a:lnTo>
                <a:lnTo>
                  <a:pt x="231243" y="202989"/>
                </a:lnTo>
                <a:lnTo>
                  <a:pt x="239501" y="218203"/>
                </a:lnTo>
                <a:lnTo>
                  <a:pt x="257323" y="220811"/>
                </a:lnTo>
                <a:lnTo>
                  <a:pt x="268624" y="238632"/>
                </a:lnTo>
                <a:lnTo>
                  <a:pt x="261235" y="273405"/>
                </a:lnTo>
                <a:lnTo>
                  <a:pt x="258192" y="316438"/>
                </a:lnTo>
                <a:close/>
              </a:path>
            </a:pathLst>
          </a:custGeom>
          <a:solidFill>
            <a:schemeClr val="accent1"/>
          </a:solidFill>
          <a:ln w="869" cap="rnd">
            <a:noFill/>
            <a:prstDash val="solid"/>
            <a:round/>
          </a:ln>
        </p:spPr>
        <p:txBody>
          <a:bodyPr rtlCol="0" anchor="ctr"/>
          <a:lstStyle/>
          <a:p>
            <a:endParaRPr lang="en-PH" sz="1200" dirty="0"/>
          </a:p>
        </p:txBody>
      </p:sp>
      <p:sp>
        <p:nvSpPr>
          <p:cNvPr id="115" name="Freeform: Shape 114">
            <a:extLst>
              <a:ext uri="{FF2B5EF4-FFF2-40B4-BE49-F238E27FC236}">
                <a16:creationId xmlns:a16="http://schemas.microsoft.com/office/drawing/2014/main" id="{945BCFED-33B0-450A-BD99-4769CD5D0169}"/>
              </a:ext>
            </a:extLst>
          </p:cNvPr>
          <p:cNvSpPr/>
          <p:nvPr/>
        </p:nvSpPr>
        <p:spPr>
          <a:xfrm>
            <a:off x="5863046" y="3002193"/>
            <a:ext cx="573708" cy="864719"/>
          </a:xfrm>
          <a:custGeom>
            <a:avLst/>
            <a:gdLst>
              <a:gd name="connsiteX0" fmla="*/ 278621 w 679818"/>
              <a:gd name="connsiteY0" fmla="*/ 148221 h 768491"/>
              <a:gd name="connsiteX1" fmla="*/ 266451 w 679818"/>
              <a:gd name="connsiteY1" fmla="*/ 161261 h 768491"/>
              <a:gd name="connsiteX2" fmla="*/ 262539 w 679818"/>
              <a:gd name="connsiteY2" fmla="*/ 187341 h 768491"/>
              <a:gd name="connsiteX3" fmla="*/ 287749 w 679818"/>
              <a:gd name="connsiteY3" fmla="*/ 197773 h 768491"/>
              <a:gd name="connsiteX4" fmla="*/ 312960 w 679818"/>
              <a:gd name="connsiteY4" fmla="*/ 211248 h 768491"/>
              <a:gd name="connsiteX5" fmla="*/ 346864 w 679818"/>
              <a:gd name="connsiteY5" fmla="*/ 226896 h 768491"/>
              <a:gd name="connsiteX6" fmla="*/ 380333 w 679818"/>
              <a:gd name="connsiteY6" fmla="*/ 230808 h 768491"/>
              <a:gd name="connsiteX7" fmla="*/ 396851 w 679818"/>
              <a:gd name="connsiteY7" fmla="*/ 244718 h 768491"/>
              <a:gd name="connsiteX8" fmla="*/ 415541 w 679818"/>
              <a:gd name="connsiteY8" fmla="*/ 247325 h 768491"/>
              <a:gd name="connsiteX9" fmla="*/ 445533 w 679818"/>
              <a:gd name="connsiteY9" fmla="*/ 253845 h 768491"/>
              <a:gd name="connsiteX10" fmla="*/ 465528 w 679818"/>
              <a:gd name="connsiteY10" fmla="*/ 253411 h 768491"/>
              <a:gd name="connsiteX11" fmla="*/ 465963 w 679818"/>
              <a:gd name="connsiteY11" fmla="*/ 242544 h 768491"/>
              <a:gd name="connsiteX12" fmla="*/ 459443 w 679818"/>
              <a:gd name="connsiteY12" fmla="*/ 224723 h 768491"/>
              <a:gd name="connsiteX13" fmla="*/ 458573 w 679818"/>
              <a:gd name="connsiteY13" fmla="*/ 212987 h 768491"/>
              <a:gd name="connsiteX14" fmla="*/ 472048 w 679818"/>
              <a:gd name="connsiteY14" fmla="*/ 206901 h 768491"/>
              <a:gd name="connsiteX15" fmla="*/ 478568 w 679818"/>
              <a:gd name="connsiteY15" fmla="*/ 229069 h 768491"/>
              <a:gd name="connsiteX16" fmla="*/ 480307 w 679818"/>
              <a:gd name="connsiteY16" fmla="*/ 234285 h 768491"/>
              <a:gd name="connsiteX17" fmla="*/ 504214 w 679818"/>
              <a:gd name="connsiteY17" fmla="*/ 245152 h 768491"/>
              <a:gd name="connsiteX18" fmla="*/ 518123 w 679818"/>
              <a:gd name="connsiteY18" fmla="*/ 240805 h 768491"/>
              <a:gd name="connsiteX19" fmla="*/ 538552 w 679818"/>
              <a:gd name="connsiteY19" fmla="*/ 242544 h 768491"/>
              <a:gd name="connsiteX20" fmla="*/ 558112 w 679818"/>
              <a:gd name="connsiteY20" fmla="*/ 241675 h 768491"/>
              <a:gd name="connsiteX21" fmla="*/ 555939 w 679818"/>
              <a:gd name="connsiteY21" fmla="*/ 224723 h 768491"/>
              <a:gd name="connsiteX22" fmla="*/ 544638 w 679818"/>
              <a:gd name="connsiteY22" fmla="*/ 215595 h 768491"/>
              <a:gd name="connsiteX23" fmla="*/ 562894 w 679818"/>
              <a:gd name="connsiteY23" fmla="*/ 212118 h 768491"/>
              <a:gd name="connsiteX24" fmla="*/ 579846 w 679818"/>
              <a:gd name="connsiteY24" fmla="*/ 191253 h 768491"/>
              <a:gd name="connsiteX25" fmla="*/ 603318 w 679818"/>
              <a:gd name="connsiteY25" fmla="*/ 173867 h 768491"/>
              <a:gd name="connsiteX26" fmla="*/ 624616 w 679818"/>
              <a:gd name="connsiteY26" fmla="*/ 180387 h 768491"/>
              <a:gd name="connsiteX27" fmla="*/ 638526 w 679818"/>
              <a:gd name="connsiteY27" fmla="*/ 168651 h 768491"/>
              <a:gd name="connsiteX28" fmla="*/ 654174 w 679818"/>
              <a:gd name="connsiteY28" fmla="*/ 186038 h 768491"/>
              <a:gd name="connsiteX29" fmla="*/ 648958 w 679818"/>
              <a:gd name="connsiteY29" fmla="*/ 197773 h 768491"/>
              <a:gd name="connsiteX30" fmla="*/ 675472 w 679818"/>
              <a:gd name="connsiteY30" fmla="*/ 202120 h 768491"/>
              <a:gd name="connsiteX31" fmla="*/ 679819 w 679818"/>
              <a:gd name="connsiteY31" fmla="*/ 212552 h 768491"/>
              <a:gd name="connsiteX32" fmla="*/ 672429 w 679818"/>
              <a:gd name="connsiteY32" fmla="*/ 217768 h 768491"/>
              <a:gd name="connsiteX33" fmla="*/ 678515 w 679818"/>
              <a:gd name="connsiteY33" fmla="*/ 234720 h 768491"/>
              <a:gd name="connsiteX34" fmla="*/ 660259 w 679818"/>
              <a:gd name="connsiteY34" fmla="*/ 229939 h 768491"/>
              <a:gd name="connsiteX35" fmla="*/ 633309 w 679818"/>
              <a:gd name="connsiteY35" fmla="*/ 249064 h 768491"/>
              <a:gd name="connsiteX36" fmla="*/ 637221 w 679818"/>
              <a:gd name="connsiteY36" fmla="*/ 265147 h 768491"/>
              <a:gd name="connsiteX37" fmla="*/ 628528 w 679818"/>
              <a:gd name="connsiteY37" fmla="*/ 288619 h 768491"/>
              <a:gd name="connsiteX38" fmla="*/ 629832 w 679818"/>
              <a:gd name="connsiteY38" fmla="*/ 302093 h 768491"/>
              <a:gd name="connsiteX39" fmla="*/ 622878 w 679818"/>
              <a:gd name="connsiteY39" fmla="*/ 325131 h 768491"/>
              <a:gd name="connsiteX40" fmla="*/ 602883 w 679818"/>
              <a:gd name="connsiteY40" fmla="*/ 318611 h 768491"/>
              <a:gd name="connsiteX41" fmla="*/ 606795 w 679818"/>
              <a:gd name="connsiteY41" fmla="*/ 347734 h 768491"/>
              <a:gd name="connsiteX42" fmla="*/ 602448 w 679818"/>
              <a:gd name="connsiteY42" fmla="*/ 357296 h 768491"/>
              <a:gd name="connsiteX43" fmla="*/ 606795 w 679818"/>
              <a:gd name="connsiteY43" fmla="*/ 369032 h 768491"/>
              <a:gd name="connsiteX44" fmla="*/ 595928 w 679818"/>
              <a:gd name="connsiteY44" fmla="*/ 375552 h 768491"/>
              <a:gd name="connsiteX45" fmla="*/ 576803 w 679818"/>
              <a:gd name="connsiteY45" fmla="*/ 331216 h 768491"/>
              <a:gd name="connsiteX46" fmla="*/ 570283 w 679818"/>
              <a:gd name="connsiteY46" fmla="*/ 331216 h 768491"/>
              <a:gd name="connsiteX47" fmla="*/ 568979 w 679818"/>
              <a:gd name="connsiteY47" fmla="*/ 349472 h 768491"/>
              <a:gd name="connsiteX48" fmla="*/ 553331 w 679818"/>
              <a:gd name="connsiteY48" fmla="*/ 334693 h 768491"/>
              <a:gd name="connsiteX49" fmla="*/ 558547 w 679818"/>
              <a:gd name="connsiteY49" fmla="*/ 319045 h 768491"/>
              <a:gd name="connsiteX50" fmla="*/ 568979 w 679818"/>
              <a:gd name="connsiteY50" fmla="*/ 317307 h 768491"/>
              <a:gd name="connsiteX51" fmla="*/ 575934 w 679818"/>
              <a:gd name="connsiteY51" fmla="*/ 293835 h 768491"/>
              <a:gd name="connsiteX52" fmla="*/ 561155 w 679818"/>
              <a:gd name="connsiteY52" fmla="*/ 289053 h 768491"/>
              <a:gd name="connsiteX53" fmla="*/ 538987 w 679818"/>
              <a:gd name="connsiteY53" fmla="*/ 289488 h 768491"/>
              <a:gd name="connsiteX54" fmla="*/ 515515 w 679818"/>
              <a:gd name="connsiteY54" fmla="*/ 285576 h 768491"/>
              <a:gd name="connsiteX55" fmla="*/ 510299 w 679818"/>
              <a:gd name="connsiteY55" fmla="*/ 266016 h 768491"/>
              <a:gd name="connsiteX56" fmla="*/ 498563 w 679818"/>
              <a:gd name="connsiteY56" fmla="*/ 264712 h 768491"/>
              <a:gd name="connsiteX57" fmla="*/ 477264 w 679818"/>
              <a:gd name="connsiteY57" fmla="*/ 252541 h 768491"/>
              <a:gd name="connsiteX58" fmla="*/ 472048 w 679818"/>
              <a:gd name="connsiteY58" fmla="*/ 271667 h 768491"/>
              <a:gd name="connsiteX59" fmla="*/ 492043 w 679818"/>
              <a:gd name="connsiteY59" fmla="*/ 286445 h 768491"/>
              <a:gd name="connsiteX60" fmla="*/ 479003 w 679818"/>
              <a:gd name="connsiteY60" fmla="*/ 296878 h 768491"/>
              <a:gd name="connsiteX61" fmla="*/ 475091 w 679818"/>
              <a:gd name="connsiteY61" fmla="*/ 306875 h 768491"/>
              <a:gd name="connsiteX62" fmla="*/ 491173 w 679818"/>
              <a:gd name="connsiteY62" fmla="*/ 314264 h 768491"/>
              <a:gd name="connsiteX63" fmla="*/ 489869 w 679818"/>
              <a:gd name="connsiteY63" fmla="*/ 331216 h 768491"/>
              <a:gd name="connsiteX64" fmla="*/ 501171 w 679818"/>
              <a:gd name="connsiteY64" fmla="*/ 352080 h 768491"/>
              <a:gd name="connsiteX65" fmla="*/ 508126 w 679818"/>
              <a:gd name="connsiteY65" fmla="*/ 375118 h 768491"/>
              <a:gd name="connsiteX66" fmla="*/ 505952 w 679818"/>
              <a:gd name="connsiteY66" fmla="*/ 385550 h 768491"/>
              <a:gd name="connsiteX67" fmla="*/ 489435 w 679818"/>
              <a:gd name="connsiteY67" fmla="*/ 385115 h 768491"/>
              <a:gd name="connsiteX68" fmla="*/ 460747 w 679818"/>
              <a:gd name="connsiteY68" fmla="*/ 390765 h 768491"/>
              <a:gd name="connsiteX69" fmla="*/ 464659 w 679818"/>
              <a:gd name="connsiteY69" fmla="*/ 411630 h 768491"/>
              <a:gd name="connsiteX70" fmla="*/ 454227 w 679818"/>
              <a:gd name="connsiteY70" fmla="*/ 428147 h 768491"/>
              <a:gd name="connsiteX71" fmla="*/ 421627 w 679818"/>
              <a:gd name="connsiteY71" fmla="*/ 447272 h 768491"/>
              <a:gd name="connsiteX72" fmla="*/ 398589 w 679818"/>
              <a:gd name="connsiteY72" fmla="*/ 479872 h 768491"/>
              <a:gd name="connsiteX73" fmla="*/ 382072 w 679818"/>
              <a:gd name="connsiteY73" fmla="*/ 497694 h 768491"/>
              <a:gd name="connsiteX74" fmla="*/ 360339 w 679818"/>
              <a:gd name="connsiteY74" fmla="*/ 515950 h 768491"/>
              <a:gd name="connsiteX75" fmla="*/ 361643 w 679818"/>
              <a:gd name="connsiteY75" fmla="*/ 528555 h 768491"/>
              <a:gd name="connsiteX76" fmla="*/ 350341 w 679818"/>
              <a:gd name="connsiteY76" fmla="*/ 535510 h 768491"/>
              <a:gd name="connsiteX77" fmla="*/ 329478 w 679818"/>
              <a:gd name="connsiteY77" fmla="*/ 545507 h 768491"/>
              <a:gd name="connsiteX78" fmla="*/ 318176 w 679818"/>
              <a:gd name="connsiteY78" fmla="*/ 546811 h 768491"/>
              <a:gd name="connsiteX79" fmla="*/ 312960 w 679818"/>
              <a:gd name="connsiteY79" fmla="*/ 568110 h 768491"/>
              <a:gd name="connsiteX80" fmla="*/ 321219 w 679818"/>
              <a:gd name="connsiteY80" fmla="*/ 604622 h 768491"/>
              <a:gd name="connsiteX81" fmla="*/ 324261 w 679818"/>
              <a:gd name="connsiteY81" fmla="*/ 627659 h 768491"/>
              <a:gd name="connsiteX82" fmla="*/ 316003 w 679818"/>
              <a:gd name="connsiteY82" fmla="*/ 654174 h 768491"/>
              <a:gd name="connsiteX83" fmla="*/ 319046 w 679818"/>
              <a:gd name="connsiteY83" fmla="*/ 701552 h 768491"/>
              <a:gd name="connsiteX84" fmla="*/ 306440 w 679818"/>
              <a:gd name="connsiteY84" fmla="*/ 702856 h 768491"/>
              <a:gd name="connsiteX85" fmla="*/ 296443 w 679818"/>
              <a:gd name="connsiteY85" fmla="*/ 724155 h 768491"/>
              <a:gd name="connsiteX86" fmla="*/ 304701 w 679818"/>
              <a:gd name="connsiteY86" fmla="*/ 733718 h 768491"/>
              <a:gd name="connsiteX87" fmla="*/ 282533 w 679818"/>
              <a:gd name="connsiteY87" fmla="*/ 741542 h 768491"/>
              <a:gd name="connsiteX88" fmla="*/ 275144 w 679818"/>
              <a:gd name="connsiteY88" fmla="*/ 760232 h 768491"/>
              <a:gd name="connsiteX89" fmla="*/ 265581 w 679818"/>
              <a:gd name="connsiteY89" fmla="*/ 768491 h 768491"/>
              <a:gd name="connsiteX90" fmla="*/ 241240 w 679818"/>
              <a:gd name="connsiteY90" fmla="*/ 742411 h 768491"/>
              <a:gd name="connsiteX91" fmla="*/ 227766 w 679818"/>
              <a:gd name="connsiteY91" fmla="*/ 703291 h 768491"/>
              <a:gd name="connsiteX92" fmla="*/ 216899 w 679818"/>
              <a:gd name="connsiteY92" fmla="*/ 675038 h 768491"/>
              <a:gd name="connsiteX93" fmla="*/ 207336 w 679818"/>
              <a:gd name="connsiteY93" fmla="*/ 661998 h 768491"/>
              <a:gd name="connsiteX94" fmla="*/ 192558 w 679818"/>
              <a:gd name="connsiteY94" fmla="*/ 635048 h 768491"/>
              <a:gd name="connsiteX95" fmla="*/ 183864 w 679818"/>
              <a:gd name="connsiteY95" fmla="*/ 600275 h 768491"/>
              <a:gd name="connsiteX96" fmla="*/ 177779 w 679818"/>
              <a:gd name="connsiteY96" fmla="*/ 582888 h 768491"/>
              <a:gd name="connsiteX97" fmla="*/ 152133 w 679818"/>
              <a:gd name="connsiteY97" fmla="*/ 544638 h 768491"/>
              <a:gd name="connsiteX98" fmla="*/ 136920 w 679818"/>
              <a:gd name="connsiteY98" fmla="*/ 490304 h 768491"/>
              <a:gd name="connsiteX99" fmla="*/ 125619 w 679818"/>
              <a:gd name="connsiteY99" fmla="*/ 454662 h 768491"/>
              <a:gd name="connsiteX100" fmla="*/ 122141 w 679818"/>
              <a:gd name="connsiteY100" fmla="*/ 420758 h 768491"/>
              <a:gd name="connsiteX101" fmla="*/ 114752 w 679818"/>
              <a:gd name="connsiteY101" fmla="*/ 394678 h 768491"/>
              <a:gd name="connsiteX102" fmla="*/ 81282 w 679818"/>
              <a:gd name="connsiteY102" fmla="*/ 411630 h 768491"/>
              <a:gd name="connsiteX103" fmla="*/ 63896 w 679818"/>
              <a:gd name="connsiteY103" fmla="*/ 408152 h 768491"/>
              <a:gd name="connsiteX104" fmla="*/ 28688 w 679818"/>
              <a:gd name="connsiteY104" fmla="*/ 374248 h 768491"/>
              <a:gd name="connsiteX105" fmla="*/ 39120 w 679818"/>
              <a:gd name="connsiteY105" fmla="*/ 364251 h 768491"/>
              <a:gd name="connsiteX106" fmla="*/ 30861 w 679818"/>
              <a:gd name="connsiteY106" fmla="*/ 353384 h 768491"/>
              <a:gd name="connsiteX107" fmla="*/ 0 w 679818"/>
              <a:gd name="connsiteY107" fmla="*/ 329478 h 768491"/>
              <a:gd name="connsiteX108" fmla="*/ 13909 w 679818"/>
              <a:gd name="connsiteY108" fmla="*/ 310787 h 768491"/>
              <a:gd name="connsiteX109" fmla="*/ 66504 w 679818"/>
              <a:gd name="connsiteY109" fmla="*/ 310787 h 768491"/>
              <a:gd name="connsiteX110" fmla="*/ 58680 w 679818"/>
              <a:gd name="connsiteY110" fmla="*/ 286880 h 768491"/>
              <a:gd name="connsiteX111" fmla="*/ 43467 w 679818"/>
              <a:gd name="connsiteY111" fmla="*/ 272971 h 768491"/>
              <a:gd name="connsiteX112" fmla="*/ 37381 w 679818"/>
              <a:gd name="connsiteY112" fmla="*/ 251238 h 768491"/>
              <a:gd name="connsiteX113" fmla="*/ 19995 w 679818"/>
              <a:gd name="connsiteY113" fmla="*/ 239067 h 768491"/>
              <a:gd name="connsiteX114" fmla="*/ 41293 w 679818"/>
              <a:gd name="connsiteY114" fmla="*/ 209509 h 768491"/>
              <a:gd name="connsiteX115" fmla="*/ 69547 w 679818"/>
              <a:gd name="connsiteY115" fmla="*/ 211683 h 768491"/>
              <a:gd name="connsiteX116" fmla="*/ 89107 w 679818"/>
              <a:gd name="connsiteY116" fmla="*/ 182560 h 768491"/>
              <a:gd name="connsiteX117" fmla="*/ 98669 w 679818"/>
              <a:gd name="connsiteY117" fmla="*/ 154307 h 768491"/>
              <a:gd name="connsiteX118" fmla="*/ 115621 w 679818"/>
              <a:gd name="connsiteY118" fmla="*/ 126053 h 768491"/>
              <a:gd name="connsiteX119" fmla="*/ 111275 w 679818"/>
              <a:gd name="connsiteY119" fmla="*/ 106059 h 768491"/>
              <a:gd name="connsiteX120" fmla="*/ 127792 w 679818"/>
              <a:gd name="connsiteY120" fmla="*/ 89976 h 768491"/>
              <a:gd name="connsiteX121" fmla="*/ 105624 w 679818"/>
              <a:gd name="connsiteY121" fmla="*/ 76501 h 768491"/>
              <a:gd name="connsiteX122" fmla="*/ 93019 w 679818"/>
              <a:gd name="connsiteY122" fmla="*/ 57376 h 768491"/>
              <a:gd name="connsiteX123" fmla="*/ 78675 w 679818"/>
              <a:gd name="connsiteY123" fmla="*/ 33035 h 768491"/>
              <a:gd name="connsiteX124" fmla="*/ 87368 w 679818"/>
              <a:gd name="connsiteY124" fmla="*/ 20864 h 768491"/>
              <a:gd name="connsiteX125" fmla="*/ 124315 w 679818"/>
              <a:gd name="connsiteY125" fmla="*/ 27819 h 768491"/>
              <a:gd name="connsiteX126" fmla="*/ 149091 w 679818"/>
              <a:gd name="connsiteY126" fmla="*/ 23472 h 768491"/>
              <a:gd name="connsiteX127" fmla="*/ 165608 w 679818"/>
              <a:gd name="connsiteY127" fmla="*/ 0 h 768491"/>
              <a:gd name="connsiteX128" fmla="*/ 199078 w 679818"/>
              <a:gd name="connsiteY128" fmla="*/ 33035 h 768491"/>
              <a:gd name="connsiteX129" fmla="*/ 202555 w 679818"/>
              <a:gd name="connsiteY129" fmla="*/ 55637 h 768491"/>
              <a:gd name="connsiteX130" fmla="*/ 215595 w 679818"/>
              <a:gd name="connsiteY130" fmla="*/ 69981 h 768491"/>
              <a:gd name="connsiteX131" fmla="*/ 218203 w 679818"/>
              <a:gd name="connsiteY131" fmla="*/ 84325 h 768491"/>
              <a:gd name="connsiteX132" fmla="*/ 200381 w 679818"/>
              <a:gd name="connsiteY132" fmla="*/ 80413 h 768491"/>
              <a:gd name="connsiteX133" fmla="*/ 214291 w 679818"/>
              <a:gd name="connsiteY133" fmla="*/ 111275 h 768491"/>
              <a:gd name="connsiteX134" fmla="*/ 241240 w 679818"/>
              <a:gd name="connsiteY134" fmla="*/ 128661 h 768491"/>
              <a:gd name="connsiteX135" fmla="*/ 278621 w 679818"/>
              <a:gd name="connsiteY135" fmla="*/ 148221 h 76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679818" h="768491">
                <a:moveTo>
                  <a:pt x="278621" y="148221"/>
                </a:moveTo>
                <a:lnTo>
                  <a:pt x="266451" y="161261"/>
                </a:lnTo>
                <a:lnTo>
                  <a:pt x="262539" y="187341"/>
                </a:lnTo>
                <a:lnTo>
                  <a:pt x="287749" y="197773"/>
                </a:lnTo>
                <a:lnTo>
                  <a:pt x="312960" y="211248"/>
                </a:lnTo>
                <a:lnTo>
                  <a:pt x="346864" y="226896"/>
                </a:lnTo>
                <a:lnTo>
                  <a:pt x="380333" y="230808"/>
                </a:lnTo>
                <a:lnTo>
                  <a:pt x="396851" y="244718"/>
                </a:lnTo>
                <a:lnTo>
                  <a:pt x="415541" y="247325"/>
                </a:lnTo>
                <a:lnTo>
                  <a:pt x="445533" y="253845"/>
                </a:lnTo>
                <a:lnTo>
                  <a:pt x="465528" y="253411"/>
                </a:lnTo>
                <a:lnTo>
                  <a:pt x="465963" y="242544"/>
                </a:lnTo>
                <a:lnTo>
                  <a:pt x="459443" y="224723"/>
                </a:lnTo>
                <a:lnTo>
                  <a:pt x="458573" y="212987"/>
                </a:lnTo>
                <a:lnTo>
                  <a:pt x="472048" y="206901"/>
                </a:lnTo>
                <a:lnTo>
                  <a:pt x="478568" y="229069"/>
                </a:lnTo>
                <a:lnTo>
                  <a:pt x="480307" y="234285"/>
                </a:lnTo>
                <a:lnTo>
                  <a:pt x="504214" y="245152"/>
                </a:lnTo>
                <a:lnTo>
                  <a:pt x="518123" y="240805"/>
                </a:lnTo>
                <a:lnTo>
                  <a:pt x="538552" y="242544"/>
                </a:lnTo>
                <a:lnTo>
                  <a:pt x="558112" y="241675"/>
                </a:lnTo>
                <a:lnTo>
                  <a:pt x="555939" y="224723"/>
                </a:lnTo>
                <a:lnTo>
                  <a:pt x="544638" y="215595"/>
                </a:lnTo>
                <a:lnTo>
                  <a:pt x="562894" y="212118"/>
                </a:lnTo>
                <a:lnTo>
                  <a:pt x="579846" y="191253"/>
                </a:lnTo>
                <a:lnTo>
                  <a:pt x="603318" y="173867"/>
                </a:lnTo>
                <a:lnTo>
                  <a:pt x="624616" y="180387"/>
                </a:lnTo>
                <a:lnTo>
                  <a:pt x="638526" y="168651"/>
                </a:lnTo>
                <a:lnTo>
                  <a:pt x="654174" y="186038"/>
                </a:lnTo>
                <a:lnTo>
                  <a:pt x="648958" y="197773"/>
                </a:lnTo>
                <a:lnTo>
                  <a:pt x="675472" y="202120"/>
                </a:lnTo>
                <a:lnTo>
                  <a:pt x="679819" y="212552"/>
                </a:lnTo>
                <a:lnTo>
                  <a:pt x="672429" y="217768"/>
                </a:lnTo>
                <a:lnTo>
                  <a:pt x="678515" y="234720"/>
                </a:lnTo>
                <a:lnTo>
                  <a:pt x="660259" y="229939"/>
                </a:lnTo>
                <a:lnTo>
                  <a:pt x="633309" y="249064"/>
                </a:lnTo>
                <a:lnTo>
                  <a:pt x="637221" y="265147"/>
                </a:lnTo>
                <a:lnTo>
                  <a:pt x="628528" y="288619"/>
                </a:lnTo>
                <a:lnTo>
                  <a:pt x="629832" y="302093"/>
                </a:lnTo>
                <a:lnTo>
                  <a:pt x="622878" y="325131"/>
                </a:lnTo>
                <a:lnTo>
                  <a:pt x="602883" y="318611"/>
                </a:lnTo>
                <a:lnTo>
                  <a:pt x="606795" y="347734"/>
                </a:lnTo>
                <a:lnTo>
                  <a:pt x="602448" y="357296"/>
                </a:lnTo>
                <a:lnTo>
                  <a:pt x="606795" y="369032"/>
                </a:lnTo>
                <a:lnTo>
                  <a:pt x="595928" y="375552"/>
                </a:lnTo>
                <a:lnTo>
                  <a:pt x="576803" y="331216"/>
                </a:lnTo>
                <a:lnTo>
                  <a:pt x="570283" y="331216"/>
                </a:lnTo>
                <a:lnTo>
                  <a:pt x="568979" y="349472"/>
                </a:lnTo>
                <a:lnTo>
                  <a:pt x="553331" y="334693"/>
                </a:lnTo>
                <a:lnTo>
                  <a:pt x="558547" y="319045"/>
                </a:lnTo>
                <a:lnTo>
                  <a:pt x="568979" y="317307"/>
                </a:lnTo>
                <a:lnTo>
                  <a:pt x="575934" y="293835"/>
                </a:lnTo>
                <a:lnTo>
                  <a:pt x="561155" y="289053"/>
                </a:lnTo>
                <a:lnTo>
                  <a:pt x="538987" y="289488"/>
                </a:lnTo>
                <a:lnTo>
                  <a:pt x="515515" y="285576"/>
                </a:lnTo>
                <a:lnTo>
                  <a:pt x="510299" y="266016"/>
                </a:lnTo>
                <a:lnTo>
                  <a:pt x="498563" y="264712"/>
                </a:lnTo>
                <a:lnTo>
                  <a:pt x="477264" y="252541"/>
                </a:lnTo>
                <a:lnTo>
                  <a:pt x="472048" y="271667"/>
                </a:lnTo>
                <a:lnTo>
                  <a:pt x="492043" y="286445"/>
                </a:lnTo>
                <a:lnTo>
                  <a:pt x="479003" y="296878"/>
                </a:lnTo>
                <a:lnTo>
                  <a:pt x="475091" y="306875"/>
                </a:lnTo>
                <a:lnTo>
                  <a:pt x="491173" y="314264"/>
                </a:lnTo>
                <a:lnTo>
                  <a:pt x="489869" y="331216"/>
                </a:lnTo>
                <a:lnTo>
                  <a:pt x="501171" y="352080"/>
                </a:lnTo>
                <a:lnTo>
                  <a:pt x="508126" y="375118"/>
                </a:lnTo>
                <a:lnTo>
                  <a:pt x="505952" y="385550"/>
                </a:lnTo>
                <a:lnTo>
                  <a:pt x="489435" y="385115"/>
                </a:lnTo>
                <a:lnTo>
                  <a:pt x="460747" y="390765"/>
                </a:lnTo>
                <a:lnTo>
                  <a:pt x="464659" y="411630"/>
                </a:lnTo>
                <a:lnTo>
                  <a:pt x="454227" y="428147"/>
                </a:lnTo>
                <a:lnTo>
                  <a:pt x="421627" y="447272"/>
                </a:lnTo>
                <a:lnTo>
                  <a:pt x="398589" y="479872"/>
                </a:lnTo>
                <a:lnTo>
                  <a:pt x="382072" y="497694"/>
                </a:lnTo>
                <a:lnTo>
                  <a:pt x="360339" y="515950"/>
                </a:lnTo>
                <a:lnTo>
                  <a:pt x="361643" y="528555"/>
                </a:lnTo>
                <a:lnTo>
                  <a:pt x="350341" y="535510"/>
                </a:lnTo>
                <a:lnTo>
                  <a:pt x="329478" y="545507"/>
                </a:lnTo>
                <a:lnTo>
                  <a:pt x="318176" y="546811"/>
                </a:lnTo>
                <a:lnTo>
                  <a:pt x="312960" y="568110"/>
                </a:lnTo>
                <a:lnTo>
                  <a:pt x="321219" y="604622"/>
                </a:lnTo>
                <a:lnTo>
                  <a:pt x="324261" y="627659"/>
                </a:lnTo>
                <a:lnTo>
                  <a:pt x="316003" y="654174"/>
                </a:lnTo>
                <a:lnTo>
                  <a:pt x="319046" y="701552"/>
                </a:lnTo>
                <a:lnTo>
                  <a:pt x="306440" y="702856"/>
                </a:lnTo>
                <a:lnTo>
                  <a:pt x="296443" y="724155"/>
                </a:lnTo>
                <a:lnTo>
                  <a:pt x="304701" y="733718"/>
                </a:lnTo>
                <a:lnTo>
                  <a:pt x="282533" y="741542"/>
                </a:lnTo>
                <a:lnTo>
                  <a:pt x="275144" y="760232"/>
                </a:lnTo>
                <a:lnTo>
                  <a:pt x="265581" y="768491"/>
                </a:lnTo>
                <a:lnTo>
                  <a:pt x="241240" y="742411"/>
                </a:lnTo>
                <a:lnTo>
                  <a:pt x="227766" y="703291"/>
                </a:lnTo>
                <a:lnTo>
                  <a:pt x="216899" y="675038"/>
                </a:lnTo>
                <a:lnTo>
                  <a:pt x="207336" y="661998"/>
                </a:lnTo>
                <a:lnTo>
                  <a:pt x="192558" y="635048"/>
                </a:lnTo>
                <a:lnTo>
                  <a:pt x="183864" y="600275"/>
                </a:lnTo>
                <a:lnTo>
                  <a:pt x="177779" y="582888"/>
                </a:lnTo>
                <a:lnTo>
                  <a:pt x="152133" y="544638"/>
                </a:lnTo>
                <a:lnTo>
                  <a:pt x="136920" y="490304"/>
                </a:lnTo>
                <a:lnTo>
                  <a:pt x="125619" y="454662"/>
                </a:lnTo>
                <a:lnTo>
                  <a:pt x="122141" y="420758"/>
                </a:lnTo>
                <a:lnTo>
                  <a:pt x="114752" y="394678"/>
                </a:lnTo>
                <a:lnTo>
                  <a:pt x="81282" y="411630"/>
                </a:lnTo>
                <a:lnTo>
                  <a:pt x="63896" y="408152"/>
                </a:lnTo>
                <a:lnTo>
                  <a:pt x="28688" y="374248"/>
                </a:lnTo>
                <a:lnTo>
                  <a:pt x="39120" y="364251"/>
                </a:lnTo>
                <a:lnTo>
                  <a:pt x="30861" y="353384"/>
                </a:lnTo>
                <a:lnTo>
                  <a:pt x="0" y="329478"/>
                </a:lnTo>
                <a:lnTo>
                  <a:pt x="13909" y="310787"/>
                </a:lnTo>
                <a:lnTo>
                  <a:pt x="66504" y="310787"/>
                </a:lnTo>
                <a:lnTo>
                  <a:pt x="58680" y="286880"/>
                </a:lnTo>
                <a:lnTo>
                  <a:pt x="43467" y="272971"/>
                </a:lnTo>
                <a:lnTo>
                  <a:pt x="37381" y="251238"/>
                </a:lnTo>
                <a:lnTo>
                  <a:pt x="19995" y="239067"/>
                </a:lnTo>
                <a:lnTo>
                  <a:pt x="41293" y="209509"/>
                </a:lnTo>
                <a:lnTo>
                  <a:pt x="69547" y="211683"/>
                </a:lnTo>
                <a:lnTo>
                  <a:pt x="89107" y="182560"/>
                </a:lnTo>
                <a:lnTo>
                  <a:pt x="98669" y="154307"/>
                </a:lnTo>
                <a:lnTo>
                  <a:pt x="115621" y="126053"/>
                </a:lnTo>
                <a:lnTo>
                  <a:pt x="111275" y="106059"/>
                </a:lnTo>
                <a:lnTo>
                  <a:pt x="127792" y="89976"/>
                </a:lnTo>
                <a:lnTo>
                  <a:pt x="105624" y="76501"/>
                </a:lnTo>
                <a:lnTo>
                  <a:pt x="93019" y="57376"/>
                </a:lnTo>
                <a:lnTo>
                  <a:pt x="78675" y="33035"/>
                </a:lnTo>
                <a:lnTo>
                  <a:pt x="87368" y="20864"/>
                </a:lnTo>
                <a:lnTo>
                  <a:pt x="124315" y="27819"/>
                </a:lnTo>
                <a:lnTo>
                  <a:pt x="149091" y="23472"/>
                </a:lnTo>
                <a:lnTo>
                  <a:pt x="165608" y="0"/>
                </a:lnTo>
                <a:lnTo>
                  <a:pt x="199078" y="33035"/>
                </a:lnTo>
                <a:lnTo>
                  <a:pt x="202555" y="55637"/>
                </a:lnTo>
                <a:lnTo>
                  <a:pt x="215595" y="69981"/>
                </a:lnTo>
                <a:lnTo>
                  <a:pt x="218203" y="84325"/>
                </a:lnTo>
                <a:lnTo>
                  <a:pt x="200381" y="80413"/>
                </a:lnTo>
                <a:lnTo>
                  <a:pt x="214291" y="111275"/>
                </a:lnTo>
                <a:lnTo>
                  <a:pt x="241240" y="128661"/>
                </a:lnTo>
                <a:lnTo>
                  <a:pt x="278621" y="148221"/>
                </a:lnTo>
                <a:close/>
              </a:path>
            </a:pathLst>
          </a:custGeom>
          <a:solidFill>
            <a:schemeClr val="tx2"/>
          </a:solidFill>
          <a:ln w="869" cap="rnd">
            <a:noFill/>
            <a:prstDash val="solid"/>
            <a:round/>
          </a:ln>
        </p:spPr>
        <p:txBody>
          <a:bodyPr rtlCol="0" anchor="ctr"/>
          <a:lstStyle/>
          <a:p>
            <a:endParaRPr lang="en-PH" sz="1200" dirty="0"/>
          </a:p>
        </p:txBody>
      </p:sp>
      <p:sp>
        <p:nvSpPr>
          <p:cNvPr id="116" name="Freeform: Shape 115">
            <a:extLst>
              <a:ext uri="{FF2B5EF4-FFF2-40B4-BE49-F238E27FC236}">
                <a16:creationId xmlns:a16="http://schemas.microsoft.com/office/drawing/2014/main" id="{827291CB-A4FE-41AD-A967-27CA2899CB79}"/>
              </a:ext>
            </a:extLst>
          </p:cNvPr>
          <p:cNvSpPr/>
          <p:nvPr/>
        </p:nvSpPr>
        <p:spPr>
          <a:xfrm>
            <a:off x="4301857" y="2399141"/>
            <a:ext cx="71530" cy="103198"/>
          </a:xfrm>
          <a:custGeom>
            <a:avLst/>
            <a:gdLst>
              <a:gd name="connsiteX0" fmla="*/ 81717 w 84760"/>
              <a:gd name="connsiteY0" fmla="*/ 33035 h 91714"/>
              <a:gd name="connsiteX1" fmla="*/ 84760 w 84760"/>
              <a:gd name="connsiteY1" fmla="*/ 52160 h 91714"/>
              <a:gd name="connsiteX2" fmla="*/ 67808 w 84760"/>
              <a:gd name="connsiteY2" fmla="*/ 76067 h 91714"/>
              <a:gd name="connsiteX3" fmla="*/ 29557 w 84760"/>
              <a:gd name="connsiteY3" fmla="*/ 91715 h 91714"/>
              <a:gd name="connsiteX4" fmla="*/ 0 w 84760"/>
              <a:gd name="connsiteY4" fmla="*/ 87803 h 91714"/>
              <a:gd name="connsiteX5" fmla="*/ 18691 w 84760"/>
              <a:gd name="connsiteY5" fmla="*/ 59984 h 91714"/>
              <a:gd name="connsiteX6" fmla="*/ 9562 w 84760"/>
              <a:gd name="connsiteY6" fmla="*/ 33035 h 91714"/>
              <a:gd name="connsiteX7" fmla="*/ 38685 w 84760"/>
              <a:gd name="connsiteY7" fmla="*/ 12171 h 91714"/>
              <a:gd name="connsiteX8" fmla="*/ 54768 w 84760"/>
              <a:gd name="connsiteY8" fmla="*/ 0 h 91714"/>
              <a:gd name="connsiteX9" fmla="*/ 58680 w 84760"/>
              <a:gd name="connsiteY9" fmla="*/ 13909 h 91714"/>
              <a:gd name="connsiteX10" fmla="*/ 53464 w 84760"/>
              <a:gd name="connsiteY10" fmla="*/ 28253 h 91714"/>
              <a:gd name="connsiteX11" fmla="*/ 66504 w 84760"/>
              <a:gd name="connsiteY11" fmla="*/ 27819 h 91714"/>
              <a:gd name="connsiteX12" fmla="*/ 81717 w 84760"/>
              <a:gd name="connsiteY12" fmla="*/ 33035 h 9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760" h="91714">
                <a:moveTo>
                  <a:pt x="81717" y="33035"/>
                </a:moveTo>
                <a:lnTo>
                  <a:pt x="84760" y="52160"/>
                </a:lnTo>
                <a:lnTo>
                  <a:pt x="67808" y="76067"/>
                </a:lnTo>
                <a:lnTo>
                  <a:pt x="29557" y="91715"/>
                </a:lnTo>
                <a:lnTo>
                  <a:pt x="0" y="87803"/>
                </a:lnTo>
                <a:lnTo>
                  <a:pt x="18691" y="59984"/>
                </a:lnTo>
                <a:lnTo>
                  <a:pt x="9562" y="33035"/>
                </a:lnTo>
                <a:lnTo>
                  <a:pt x="38685" y="12171"/>
                </a:lnTo>
                <a:lnTo>
                  <a:pt x="54768" y="0"/>
                </a:lnTo>
                <a:lnTo>
                  <a:pt x="58680" y="13909"/>
                </a:lnTo>
                <a:lnTo>
                  <a:pt x="53464" y="28253"/>
                </a:lnTo>
                <a:lnTo>
                  <a:pt x="66504" y="27819"/>
                </a:lnTo>
                <a:lnTo>
                  <a:pt x="81717" y="33035"/>
                </a:lnTo>
                <a:close/>
              </a:path>
            </a:pathLst>
          </a:custGeom>
          <a:solidFill>
            <a:schemeClr val="accent4"/>
          </a:solidFill>
          <a:ln w="869" cap="rnd">
            <a:noFill/>
            <a:prstDash val="solid"/>
            <a:round/>
          </a:ln>
        </p:spPr>
        <p:txBody>
          <a:bodyPr rtlCol="0" anchor="ctr"/>
          <a:lstStyle/>
          <a:p>
            <a:endParaRPr lang="en-PH" sz="1200" dirty="0"/>
          </a:p>
        </p:txBody>
      </p:sp>
      <p:sp>
        <p:nvSpPr>
          <p:cNvPr id="117" name="Freeform: Shape 116">
            <a:extLst>
              <a:ext uri="{FF2B5EF4-FFF2-40B4-BE49-F238E27FC236}">
                <a16:creationId xmlns:a16="http://schemas.microsoft.com/office/drawing/2014/main" id="{1B3BE041-BD04-4161-82E7-5E91F2FB624D}"/>
              </a:ext>
            </a:extLst>
          </p:cNvPr>
          <p:cNvSpPr/>
          <p:nvPr/>
        </p:nvSpPr>
        <p:spPr>
          <a:xfrm>
            <a:off x="5327488" y="2870137"/>
            <a:ext cx="428079" cy="459259"/>
          </a:xfrm>
          <a:custGeom>
            <a:avLst/>
            <a:gdLst>
              <a:gd name="connsiteX0" fmla="*/ 49987 w 507255"/>
              <a:gd name="connsiteY0" fmla="*/ 27384 h 408152"/>
              <a:gd name="connsiteX1" fmla="*/ 57811 w 507255"/>
              <a:gd name="connsiteY1" fmla="*/ 26515 h 408152"/>
              <a:gd name="connsiteX2" fmla="*/ 80848 w 507255"/>
              <a:gd name="connsiteY2" fmla="*/ 6085 h 408152"/>
              <a:gd name="connsiteX3" fmla="*/ 89107 w 507255"/>
              <a:gd name="connsiteY3" fmla="*/ 3912 h 408152"/>
              <a:gd name="connsiteX4" fmla="*/ 97365 w 507255"/>
              <a:gd name="connsiteY4" fmla="*/ 12171 h 408152"/>
              <a:gd name="connsiteX5" fmla="*/ 92149 w 507255"/>
              <a:gd name="connsiteY5" fmla="*/ 25645 h 408152"/>
              <a:gd name="connsiteX6" fmla="*/ 109101 w 507255"/>
              <a:gd name="connsiteY6" fmla="*/ 40424 h 408152"/>
              <a:gd name="connsiteX7" fmla="*/ 114752 w 507255"/>
              <a:gd name="connsiteY7" fmla="*/ 38685 h 408152"/>
              <a:gd name="connsiteX8" fmla="*/ 125619 w 507255"/>
              <a:gd name="connsiteY8" fmla="*/ 59549 h 408152"/>
              <a:gd name="connsiteX9" fmla="*/ 148656 w 507255"/>
              <a:gd name="connsiteY9" fmla="*/ 65200 h 408152"/>
              <a:gd name="connsiteX10" fmla="*/ 167347 w 507255"/>
              <a:gd name="connsiteY10" fmla="*/ 79109 h 408152"/>
              <a:gd name="connsiteX11" fmla="*/ 200816 w 507255"/>
              <a:gd name="connsiteY11" fmla="*/ 83891 h 408152"/>
              <a:gd name="connsiteX12" fmla="*/ 235589 w 507255"/>
              <a:gd name="connsiteY12" fmla="*/ 76501 h 408152"/>
              <a:gd name="connsiteX13" fmla="*/ 236459 w 507255"/>
              <a:gd name="connsiteY13" fmla="*/ 69981 h 408152"/>
              <a:gd name="connsiteX14" fmla="*/ 255584 w 507255"/>
              <a:gd name="connsiteY14" fmla="*/ 64765 h 408152"/>
              <a:gd name="connsiteX15" fmla="*/ 268624 w 507255"/>
              <a:gd name="connsiteY15" fmla="*/ 48683 h 408152"/>
              <a:gd name="connsiteX16" fmla="*/ 284272 w 507255"/>
              <a:gd name="connsiteY16" fmla="*/ 49552 h 408152"/>
              <a:gd name="connsiteX17" fmla="*/ 292966 w 507255"/>
              <a:gd name="connsiteY17" fmla="*/ 44336 h 408152"/>
              <a:gd name="connsiteX18" fmla="*/ 309918 w 507255"/>
              <a:gd name="connsiteY18" fmla="*/ 46944 h 408152"/>
              <a:gd name="connsiteX19" fmla="*/ 338606 w 507255"/>
              <a:gd name="connsiteY19" fmla="*/ 61288 h 408152"/>
              <a:gd name="connsiteX20" fmla="*/ 357296 w 507255"/>
              <a:gd name="connsiteY20" fmla="*/ 64331 h 408152"/>
              <a:gd name="connsiteX21" fmla="*/ 389027 w 507255"/>
              <a:gd name="connsiteY21" fmla="*/ 88672 h 408152"/>
              <a:gd name="connsiteX22" fmla="*/ 406413 w 507255"/>
              <a:gd name="connsiteY22" fmla="*/ 89976 h 408152"/>
              <a:gd name="connsiteX23" fmla="*/ 413803 w 507255"/>
              <a:gd name="connsiteY23" fmla="*/ 113013 h 408152"/>
              <a:gd name="connsiteX24" fmla="*/ 411195 w 507255"/>
              <a:gd name="connsiteY24" fmla="*/ 147787 h 408152"/>
              <a:gd name="connsiteX25" fmla="*/ 409021 w 507255"/>
              <a:gd name="connsiteY25" fmla="*/ 168216 h 408152"/>
              <a:gd name="connsiteX26" fmla="*/ 419888 w 507255"/>
              <a:gd name="connsiteY26" fmla="*/ 172563 h 408152"/>
              <a:gd name="connsiteX27" fmla="*/ 412933 w 507255"/>
              <a:gd name="connsiteY27" fmla="*/ 187776 h 408152"/>
              <a:gd name="connsiteX28" fmla="*/ 424669 w 507255"/>
              <a:gd name="connsiteY28" fmla="*/ 209944 h 408152"/>
              <a:gd name="connsiteX29" fmla="*/ 429886 w 507255"/>
              <a:gd name="connsiteY29" fmla="*/ 227765 h 408152"/>
              <a:gd name="connsiteX30" fmla="*/ 448576 w 507255"/>
              <a:gd name="connsiteY30" fmla="*/ 232547 h 408152"/>
              <a:gd name="connsiteX31" fmla="*/ 453358 w 507255"/>
              <a:gd name="connsiteY31" fmla="*/ 250368 h 408152"/>
              <a:gd name="connsiteX32" fmla="*/ 436406 w 507255"/>
              <a:gd name="connsiteY32" fmla="*/ 275579 h 408152"/>
              <a:gd name="connsiteX33" fmla="*/ 450315 w 507255"/>
              <a:gd name="connsiteY33" fmla="*/ 290358 h 408152"/>
              <a:gd name="connsiteX34" fmla="*/ 462486 w 507255"/>
              <a:gd name="connsiteY34" fmla="*/ 307310 h 408152"/>
              <a:gd name="connsiteX35" fmla="*/ 487261 w 507255"/>
              <a:gd name="connsiteY35" fmla="*/ 319480 h 408152"/>
              <a:gd name="connsiteX36" fmla="*/ 491608 w 507255"/>
              <a:gd name="connsiteY36" fmla="*/ 343822 h 408152"/>
              <a:gd name="connsiteX37" fmla="*/ 503344 w 507255"/>
              <a:gd name="connsiteY37" fmla="*/ 348603 h 408152"/>
              <a:gd name="connsiteX38" fmla="*/ 507256 w 507255"/>
              <a:gd name="connsiteY38" fmla="*/ 361208 h 408152"/>
              <a:gd name="connsiteX39" fmla="*/ 474656 w 507255"/>
              <a:gd name="connsiteY39" fmla="*/ 375987 h 408152"/>
              <a:gd name="connsiteX40" fmla="*/ 469875 w 507255"/>
              <a:gd name="connsiteY40" fmla="*/ 408152 h 408152"/>
              <a:gd name="connsiteX41" fmla="*/ 423800 w 507255"/>
              <a:gd name="connsiteY41" fmla="*/ 399894 h 408152"/>
              <a:gd name="connsiteX42" fmla="*/ 396851 w 507255"/>
              <a:gd name="connsiteY42" fmla="*/ 393374 h 408152"/>
              <a:gd name="connsiteX43" fmla="*/ 369467 w 507255"/>
              <a:gd name="connsiteY43" fmla="*/ 389896 h 408152"/>
              <a:gd name="connsiteX44" fmla="*/ 355123 w 507255"/>
              <a:gd name="connsiteY44" fmla="*/ 355558 h 408152"/>
              <a:gd name="connsiteX45" fmla="*/ 342952 w 507255"/>
              <a:gd name="connsiteY45" fmla="*/ 350776 h 408152"/>
              <a:gd name="connsiteX46" fmla="*/ 325131 w 507255"/>
              <a:gd name="connsiteY46" fmla="*/ 355558 h 408152"/>
              <a:gd name="connsiteX47" fmla="*/ 302963 w 507255"/>
              <a:gd name="connsiteY47" fmla="*/ 369032 h 408152"/>
              <a:gd name="connsiteX48" fmla="*/ 272536 w 507255"/>
              <a:gd name="connsiteY48" fmla="*/ 359904 h 408152"/>
              <a:gd name="connsiteX49" fmla="*/ 246021 w 507255"/>
              <a:gd name="connsiteY49" fmla="*/ 338171 h 408152"/>
              <a:gd name="connsiteX50" fmla="*/ 222115 w 507255"/>
              <a:gd name="connsiteY50" fmla="*/ 330347 h 408152"/>
              <a:gd name="connsiteX51" fmla="*/ 202989 w 507255"/>
              <a:gd name="connsiteY51" fmla="*/ 303832 h 408152"/>
              <a:gd name="connsiteX52" fmla="*/ 180387 w 507255"/>
              <a:gd name="connsiteY52" fmla="*/ 266885 h 408152"/>
              <a:gd name="connsiteX53" fmla="*/ 168216 w 507255"/>
              <a:gd name="connsiteY53" fmla="*/ 271232 h 408152"/>
              <a:gd name="connsiteX54" fmla="*/ 152133 w 507255"/>
              <a:gd name="connsiteY54" fmla="*/ 262104 h 408152"/>
              <a:gd name="connsiteX55" fmla="*/ 144744 w 507255"/>
              <a:gd name="connsiteY55" fmla="*/ 272971 h 408152"/>
              <a:gd name="connsiteX56" fmla="*/ 129531 w 507255"/>
              <a:gd name="connsiteY56" fmla="*/ 258192 h 408152"/>
              <a:gd name="connsiteX57" fmla="*/ 127358 w 507255"/>
              <a:gd name="connsiteY57" fmla="*/ 243413 h 408152"/>
              <a:gd name="connsiteX58" fmla="*/ 119968 w 507255"/>
              <a:gd name="connsiteY58" fmla="*/ 243413 h 408152"/>
              <a:gd name="connsiteX59" fmla="*/ 120838 w 507255"/>
              <a:gd name="connsiteY59" fmla="*/ 222984 h 408152"/>
              <a:gd name="connsiteX60" fmla="*/ 105624 w 507255"/>
              <a:gd name="connsiteY60" fmla="*/ 202120 h 408152"/>
              <a:gd name="connsiteX61" fmla="*/ 74762 w 507255"/>
              <a:gd name="connsiteY61" fmla="*/ 186472 h 408152"/>
              <a:gd name="connsiteX62" fmla="*/ 54768 w 507255"/>
              <a:gd name="connsiteY62" fmla="*/ 159957 h 408152"/>
              <a:gd name="connsiteX63" fmla="*/ 56941 w 507255"/>
              <a:gd name="connsiteY63" fmla="*/ 138224 h 408152"/>
              <a:gd name="connsiteX64" fmla="*/ 66939 w 507255"/>
              <a:gd name="connsiteY64" fmla="*/ 128661 h 408152"/>
              <a:gd name="connsiteX65" fmla="*/ 63027 w 507255"/>
              <a:gd name="connsiteY65" fmla="*/ 112579 h 408152"/>
              <a:gd name="connsiteX66" fmla="*/ 46509 w 507255"/>
              <a:gd name="connsiteY66" fmla="*/ 103885 h 408152"/>
              <a:gd name="connsiteX67" fmla="*/ 26080 w 507255"/>
              <a:gd name="connsiteY67" fmla="*/ 70851 h 408152"/>
              <a:gd name="connsiteX68" fmla="*/ 9562 w 507255"/>
              <a:gd name="connsiteY68" fmla="*/ 48683 h 408152"/>
              <a:gd name="connsiteX69" fmla="*/ 12605 w 507255"/>
              <a:gd name="connsiteY69" fmla="*/ 39989 h 408152"/>
              <a:gd name="connsiteX70" fmla="*/ 0 w 507255"/>
              <a:gd name="connsiteY70" fmla="*/ 8259 h 408152"/>
              <a:gd name="connsiteX71" fmla="*/ 14344 w 507255"/>
              <a:gd name="connsiteY71" fmla="*/ 0 h 408152"/>
              <a:gd name="connsiteX72" fmla="*/ 19560 w 507255"/>
              <a:gd name="connsiteY72" fmla="*/ 10867 h 408152"/>
              <a:gd name="connsiteX73" fmla="*/ 33469 w 507255"/>
              <a:gd name="connsiteY73" fmla="*/ 23472 h 408152"/>
              <a:gd name="connsiteX74" fmla="*/ 49987 w 507255"/>
              <a:gd name="connsiteY74" fmla="*/ 27384 h 408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07255" h="408152">
                <a:moveTo>
                  <a:pt x="49987" y="27384"/>
                </a:moveTo>
                <a:lnTo>
                  <a:pt x="57811" y="26515"/>
                </a:lnTo>
                <a:lnTo>
                  <a:pt x="80848" y="6085"/>
                </a:lnTo>
                <a:lnTo>
                  <a:pt x="89107" y="3912"/>
                </a:lnTo>
                <a:lnTo>
                  <a:pt x="97365" y="12171"/>
                </a:lnTo>
                <a:lnTo>
                  <a:pt x="92149" y="25645"/>
                </a:lnTo>
                <a:lnTo>
                  <a:pt x="109101" y="40424"/>
                </a:lnTo>
                <a:lnTo>
                  <a:pt x="114752" y="38685"/>
                </a:lnTo>
                <a:lnTo>
                  <a:pt x="125619" y="59549"/>
                </a:lnTo>
                <a:lnTo>
                  <a:pt x="148656" y="65200"/>
                </a:lnTo>
                <a:lnTo>
                  <a:pt x="167347" y="79109"/>
                </a:lnTo>
                <a:lnTo>
                  <a:pt x="200816" y="83891"/>
                </a:lnTo>
                <a:lnTo>
                  <a:pt x="235589" y="76501"/>
                </a:lnTo>
                <a:lnTo>
                  <a:pt x="236459" y="69981"/>
                </a:lnTo>
                <a:lnTo>
                  <a:pt x="255584" y="64765"/>
                </a:lnTo>
                <a:lnTo>
                  <a:pt x="268624" y="48683"/>
                </a:lnTo>
                <a:lnTo>
                  <a:pt x="284272" y="49552"/>
                </a:lnTo>
                <a:lnTo>
                  <a:pt x="292966" y="44336"/>
                </a:lnTo>
                <a:lnTo>
                  <a:pt x="309918" y="46944"/>
                </a:lnTo>
                <a:lnTo>
                  <a:pt x="338606" y="61288"/>
                </a:lnTo>
                <a:lnTo>
                  <a:pt x="357296" y="64331"/>
                </a:lnTo>
                <a:lnTo>
                  <a:pt x="389027" y="88672"/>
                </a:lnTo>
                <a:lnTo>
                  <a:pt x="406413" y="89976"/>
                </a:lnTo>
                <a:lnTo>
                  <a:pt x="413803" y="113013"/>
                </a:lnTo>
                <a:lnTo>
                  <a:pt x="411195" y="147787"/>
                </a:lnTo>
                <a:lnTo>
                  <a:pt x="409021" y="168216"/>
                </a:lnTo>
                <a:lnTo>
                  <a:pt x="419888" y="172563"/>
                </a:lnTo>
                <a:lnTo>
                  <a:pt x="412933" y="187776"/>
                </a:lnTo>
                <a:lnTo>
                  <a:pt x="424669" y="209944"/>
                </a:lnTo>
                <a:lnTo>
                  <a:pt x="429886" y="227765"/>
                </a:lnTo>
                <a:lnTo>
                  <a:pt x="448576" y="232547"/>
                </a:lnTo>
                <a:lnTo>
                  <a:pt x="453358" y="250368"/>
                </a:lnTo>
                <a:lnTo>
                  <a:pt x="436406" y="275579"/>
                </a:lnTo>
                <a:lnTo>
                  <a:pt x="450315" y="290358"/>
                </a:lnTo>
                <a:lnTo>
                  <a:pt x="462486" y="307310"/>
                </a:lnTo>
                <a:lnTo>
                  <a:pt x="487261" y="319480"/>
                </a:lnTo>
                <a:lnTo>
                  <a:pt x="491608" y="343822"/>
                </a:lnTo>
                <a:lnTo>
                  <a:pt x="503344" y="348603"/>
                </a:lnTo>
                <a:lnTo>
                  <a:pt x="507256" y="361208"/>
                </a:lnTo>
                <a:lnTo>
                  <a:pt x="474656" y="375987"/>
                </a:lnTo>
                <a:lnTo>
                  <a:pt x="469875" y="408152"/>
                </a:lnTo>
                <a:lnTo>
                  <a:pt x="423800" y="399894"/>
                </a:lnTo>
                <a:lnTo>
                  <a:pt x="396851" y="393374"/>
                </a:lnTo>
                <a:lnTo>
                  <a:pt x="369467" y="389896"/>
                </a:lnTo>
                <a:lnTo>
                  <a:pt x="355123" y="355558"/>
                </a:lnTo>
                <a:lnTo>
                  <a:pt x="342952" y="350776"/>
                </a:lnTo>
                <a:lnTo>
                  <a:pt x="325131" y="355558"/>
                </a:lnTo>
                <a:lnTo>
                  <a:pt x="302963" y="369032"/>
                </a:lnTo>
                <a:lnTo>
                  <a:pt x="272536" y="359904"/>
                </a:lnTo>
                <a:lnTo>
                  <a:pt x="246021" y="338171"/>
                </a:lnTo>
                <a:lnTo>
                  <a:pt x="222115" y="330347"/>
                </a:lnTo>
                <a:lnTo>
                  <a:pt x="202989" y="303832"/>
                </a:lnTo>
                <a:lnTo>
                  <a:pt x="180387" y="266885"/>
                </a:lnTo>
                <a:lnTo>
                  <a:pt x="168216" y="271232"/>
                </a:lnTo>
                <a:lnTo>
                  <a:pt x="152133" y="262104"/>
                </a:lnTo>
                <a:lnTo>
                  <a:pt x="144744" y="272971"/>
                </a:lnTo>
                <a:lnTo>
                  <a:pt x="129531" y="258192"/>
                </a:lnTo>
                <a:lnTo>
                  <a:pt x="127358" y="243413"/>
                </a:lnTo>
                <a:lnTo>
                  <a:pt x="119968" y="243413"/>
                </a:lnTo>
                <a:lnTo>
                  <a:pt x="120838" y="222984"/>
                </a:lnTo>
                <a:lnTo>
                  <a:pt x="105624" y="202120"/>
                </a:lnTo>
                <a:lnTo>
                  <a:pt x="74762" y="186472"/>
                </a:lnTo>
                <a:lnTo>
                  <a:pt x="54768" y="159957"/>
                </a:lnTo>
                <a:lnTo>
                  <a:pt x="56941" y="138224"/>
                </a:lnTo>
                <a:lnTo>
                  <a:pt x="66939" y="128661"/>
                </a:lnTo>
                <a:lnTo>
                  <a:pt x="63027" y="112579"/>
                </a:lnTo>
                <a:lnTo>
                  <a:pt x="46509" y="103885"/>
                </a:lnTo>
                <a:lnTo>
                  <a:pt x="26080" y="70851"/>
                </a:lnTo>
                <a:lnTo>
                  <a:pt x="9562" y="48683"/>
                </a:lnTo>
                <a:lnTo>
                  <a:pt x="12605" y="39989"/>
                </a:lnTo>
                <a:lnTo>
                  <a:pt x="0" y="8259"/>
                </a:lnTo>
                <a:lnTo>
                  <a:pt x="14344" y="0"/>
                </a:lnTo>
                <a:lnTo>
                  <a:pt x="19560" y="10867"/>
                </a:lnTo>
                <a:lnTo>
                  <a:pt x="33469" y="23472"/>
                </a:lnTo>
                <a:lnTo>
                  <a:pt x="49987" y="27384"/>
                </a:lnTo>
                <a:close/>
              </a:path>
            </a:pathLst>
          </a:custGeom>
          <a:solidFill>
            <a:schemeClr val="tx2"/>
          </a:solidFill>
          <a:ln w="869" cap="rnd">
            <a:noFill/>
            <a:prstDash val="solid"/>
            <a:round/>
          </a:ln>
        </p:spPr>
        <p:txBody>
          <a:bodyPr rtlCol="0" anchor="ctr"/>
          <a:lstStyle/>
          <a:p>
            <a:endParaRPr lang="en-PH" sz="1200" dirty="0"/>
          </a:p>
        </p:txBody>
      </p:sp>
      <p:sp>
        <p:nvSpPr>
          <p:cNvPr id="118" name="Freeform: Shape 117">
            <a:extLst>
              <a:ext uri="{FF2B5EF4-FFF2-40B4-BE49-F238E27FC236}">
                <a16:creationId xmlns:a16="http://schemas.microsoft.com/office/drawing/2014/main" id="{AAE86A34-9E34-436C-B8FE-6DB4A1A33C50}"/>
              </a:ext>
            </a:extLst>
          </p:cNvPr>
          <p:cNvSpPr/>
          <p:nvPr/>
        </p:nvSpPr>
        <p:spPr>
          <a:xfrm>
            <a:off x="5244954" y="2943013"/>
            <a:ext cx="204687" cy="260198"/>
          </a:xfrm>
          <a:custGeom>
            <a:avLst/>
            <a:gdLst>
              <a:gd name="connsiteX0" fmla="*/ 123880 w 242544"/>
              <a:gd name="connsiteY0" fmla="*/ 6085 h 231242"/>
              <a:gd name="connsiteX1" fmla="*/ 144309 w 242544"/>
              <a:gd name="connsiteY1" fmla="*/ 39120 h 231242"/>
              <a:gd name="connsiteX2" fmla="*/ 160827 w 242544"/>
              <a:gd name="connsiteY2" fmla="*/ 47813 h 231242"/>
              <a:gd name="connsiteX3" fmla="*/ 164739 w 242544"/>
              <a:gd name="connsiteY3" fmla="*/ 63896 h 231242"/>
              <a:gd name="connsiteX4" fmla="*/ 154741 w 242544"/>
              <a:gd name="connsiteY4" fmla="*/ 73459 h 231242"/>
              <a:gd name="connsiteX5" fmla="*/ 152568 w 242544"/>
              <a:gd name="connsiteY5" fmla="*/ 95192 h 231242"/>
              <a:gd name="connsiteX6" fmla="*/ 172563 w 242544"/>
              <a:gd name="connsiteY6" fmla="*/ 121707 h 231242"/>
              <a:gd name="connsiteX7" fmla="*/ 203424 w 242544"/>
              <a:gd name="connsiteY7" fmla="*/ 137355 h 231242"/>
              <a:gd name="connsiteX8" fmla="*/ 218638 w 242544"/>
              <a:gd name="connsiteY8" fmla="*/ 158219 h 231242"/>
              <a:gd name="connsiteX9" fmla="*/ 217768 w 242544"/>
              <a:gd name="connsiteY9" fmla="*/ 178648 h 231242"/>
              <a:gd name="connsiteX10" fmla="*/ 225158 w 242544"/>
              <a:gd name="connsiteY10" fmla="*/ 178648 h 231242"/>
              <a:gd name="connsiteX11" fmla="*/ 227331 w 242544"/>
              <a:gd name="connsiteY11" fmla="*/ 193427 h 231242"/>
              <a:gd name="connsiteX12" fmla="*/ 242544 w 242544"/>
              <a:gd name="connsiteY12" fmla="*/ 208206 h 231242"/>
              <a:gd name="connsiteX13" fmla="*/ 228200 w 242544"/>
              <a:gd name="connsiteY13" fmla="*/ 206901 h 231242"/>
              <a:gd name="connsiteX14" fmla="*/ 212118 w 242544"/>
              <a:gd name="connsiteY14" fmla="*/ 204293 h 231242"/>
              <a:gd name="connsiteX15" fmla="*/ 197773 w 242544"/>
              <a:gd name="connsiteY15" fmla="*/ 231243 h 231242"/>
              <a:gd name="connsiteX16" fmla="*/ 153438 w 242544"/>
              <a:gd name="connsiteY16" fmla="*/ 229069 h 231242"/>
              <a:gd name="connsiteX17" fmla="*/ 80413 w 242544"/>
              <a:gd name="connsiteY17" fmla="*/ 172997 h 231242"/>
              <a:gd name="connsiteX18" fmla="*/ 43032 w 242544"/>
              <a:gd name="connsiteY18" fmla="*/ 153437 h 231242"/>
              <a:gd name="connsiteX19" fmla="*/ 13475 w 242544"/>
              <a:gd name="connsiteY19" fmla="*/ 145613 h 231242"/>
              <a:gd name="connsiteX20" fmla="*/ 0 w 242544"/>
              <a:gd name="connsiteY20" fmla="*/ 111709 h 231242"/>
              <a:gd name="connsiteX21" fmla="*/ 47813 w 242544"/>
              <a:gd name="connsiteY21" fmla="*/ 82587 h 231242"/>
              <a:gd name="connsiteX22" fmla="*/ 52160 w 242544"/>
              <a:gd name="connsiteY22" fmla="*/ 49117 h 231242"/>
              <a:gd name="connsiteX23" fmla="*/ 46944 w 242544"/>
              <a:gd name="connsiteY23" fmla="*/ 28688 h 231242"/>
              <a:gd name="connsiteX24" fmla="*/ 58680 w 242544"/>
              <a:gd name="connsiteY24" fmla="*/ 21733 h 231242"/>
              <a:gd name="connsiteX25" fmla="*/ 67808 w 242544"/>
              <a:gd name="connsiteY25" fmla="*/ 4347 h 231242"/>
              <a:gd name="connsiteX26" fmla="*/ 76936 w 242544"/>
              <a:gd name="connsiteY26" fmla="*/ 0 h 231242"/>
              <a:gd name="connsiteX27" fmla="*/ 104320 w 242544"/>
              <a:gd name="connsiteY27" fmla="*/ 3912 h 231242"/>
              <a:gd name="connsiteX28" fmla="*/ 113448 w 242544"/>
              <a:gd name="connsiteY28" fmla="*/ 10867 h 231242"/>
              <a:gd name="connsiteX29" fmla="*/ 123880 w 242544"/>
              <a:gd name="connsiteY29" fmla="*/ 6085 h 23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2544" h="231242">
                <a:moveTo>
                  <a:pt x="123880" y="6085"/>
                </a:moveTo>
                <a:lnTo>
                  <a:pt x="144309" y="39120"/>
                </a:lnTo>
                <a:lnTo>
                  <a:pt x="160827" y="47813"/>
                </a:lnTo>
                <a:lnTo>
                  <a:pt x="164739" y="63896"/>
                </a:lnTo>
                <a:lnTo>
                  <a:pt x="154741" y="73459"/>
                </a:lnTo>
                <a:lnTo>
                  <a:pt x="152568" y="95192"/>
                </a:lnTo>
                <a:lnTo>
                  <a:pt x="172563" y="121707"/>
                </a:lnTo>
                <a:lnTo>
                  <a:pt x="203424" y="137355"/>
                </a:lnTo>
                <a:lnTo>
                  <a:pt x="218638" y="158219"/>
                </a:lnTo>
                <a:lnTo>
                  <a:pt x="217768" y="178648"/>
                </a:lnTo>
                <a:lnTo>
                  <a:pt x="225158" y="178648"/>
                </a:lnTo>
                <a:lnTo>
                  <a:pt x="227331" y="193427"/>
                </a:lnTo>
                <a:lnTo>
                  <a:pt x="242544" y="208206"/>
                </a:lnTo>
                <a:lnTo>
                  <a:pt x="228200" y="206901"/>
                </a:lnTo>
                <a:lnTo>
                  <a:pt x="212118" y="204293"/>
                </a:lnTo>
                <a:lnTo>
                  <a:pt x="197773" y="231243"/>
                </a:lnTo>
                <a:lnTo>
                  <a:pt x="153438" y="229069"/>
                </a:lnTo>
                <a:lnTo>
                  <a:pt x="80413" y="172997"/>
                </a:lnTo>
                <a:lnTo>
                  <a:pt x="43032" y="153437"/>
                </a:lnTo>
                <a:lnTo>
                  <a:pt x="13475" y="145613"/>
                </a:lnTo>
                <a:lnTo>
                  <a:pt x="0" y="111709"/>
                </a:lnTo>
                <a:lnTo>
                  <a:pt x="47813" y="82587"/>
                </a:lnTo>
                <a:lnTo>
                  <a:pt x="52160" y="49117"/>
                </a:lnTo>
                <a:lnTo>
                  <a:pt x="46944" y="28688"/>
                </a:lnTo>
                <a:lnTo>
                  <a:pt x="58680" y="21733"/>
                </a:lnTo>
                <a:lnTo>
                  <a:pt x="67808" y="4347"/>
                </a:lnTo>
                <a:lnTo>
                  <a:pt x="76936" y="0"/>
                </a:lnTo>
                <a:lnTo>
                  <a:pt x="104320" y="3912"/>
                </a:lnTo>
                <a:lnTo>
                  <a:pt x="113448" y="10867"/>
                </a:lnTo>
                <a:lnTo>
                  <a:pt x="123880" y="6085"/>
                </a:lnTo>
                <a:close/>
              </a:path>
            </a:pathLst>
          </a:custGeom>
          <a:solidFill>
            <a:schemeClr val="tx2"/>
          </a:solidFill>
          <a:ln w="869" cap="rnd">
            <a:noFill/>
            <a:prstDash val="solid"/>
            <a:round/>
          </a:ln>
        </p:spPr>
        <p:txBody>
          <a:bodyPr rtlCol="0" anchor="ctr"/>
          <a:lstStyle/>
          <a:p>
            <a:endParaRPr lang="en-PH" sz="1200" dirty="0"/>
          </a:p>
        </p:txBody>
      </p:sp>
      <p:sp>
        <p:nvSpPr>
          <p:cNvPr id="119" name="Freeform: Shape 118">
            <a:extLst>
              <a:ext uri="{FF2B5EF4-FFF2-40B4-BE49-F238E27FC236}">
                <a16:creationId xmlns:a16="http://schemas.microsoft.com/office/drawing/2014/main" id="{AA430FB3-FF75-42EF-857F-E3660BA0D43D}"/>
              </a:ext>
            </a:extLst>
          </p:cNvPr>
          <p:cNvSpPr/>
          <p:nvPr/>
        </p:nvSpPr>
        <p:spPr>
          <a:xfrm>
            <a:off x="4097537" y="2073892"/>
            <a:ext cx="167270" cy="83635"/>
          </a:xfrm>
          <a:custGeom>
            <a:avLst/>
            <a:gdLst>
              <a:gd name="connsiteX0" fmla="*/ 185168 w 198207"/>
              <a:gd name="connsiteY0" fmla="*/ 1739 h 74328"/>
              <a:gd name="connsiteX1" fmla="*/ 179083 w 198207"/>
              <a:gd name="connsiteY1" fmla="*/ 17387 h 74328"/>
              <a:gd name="connsiteX2" fmla="*/ 198208 w 198207"/>
              <a:gd name="connsiteY2" fmla="*/ 33904 h 74328"/>
              <a:gd name="connsiteX3" fmla="*/ 171693 w 198207"/>
              <a:gd name="connsiteY3" fmla="*/ 52595 h 74328"/>
              <a:gd name="connsiteX4" fmla="*/ 114752 w 198207"/>
              <a:gd name="connsiteY4" fmla="*/ 69547 h 74328"/>
              <a:gd name="connsiteX5" fmla="*/ 97800 w 198207"/>
              <a:gd name="connsiteY5" fmla="*/ 74328 h 74328"/>
              <a:gd name="connsiteX6" fmla="*/ 73459 w 198207"/>
              <a:gd name="connsiteY6" fmla="*/ 70416 h 74328"/>
              <a:gd name="connsiteX7" fmla="*/ 21733 w 198207"/>
              <a:gd name="connsiteY7" fmla="*/ 62592 h 74328"/>
              <a:gd name="connsiteX8" fmla="*/ 42597 w 198207"/>
              <a:gd name="connsiteY8" fmla="*/ 51725 h 74328"/>
              <a:gd name="connsiteX9" fmla="*/ 3477 w 198207"/>
              <a:gd name="connsiteY9" fmla="*/ 39989 h 74328"/>
              <a:gd name="connsiteX10" fmla="*/ 37816 w 198207"/>
              <a:gd name="connsiteY10" fmla="*/ 35208 h 74328"/>
              <a:gd name="connsiteX11" fmla="*/ 38251 w 198207"/>
              <a:gd name="connsiteY11" fmla="*/ 27819 h 74328"/>
              <a:gd name="connsiteX12" fmla="*/ 0 w 198207"/>
              <a:gd name="connsiteY12" fmla="*/ 22168 h 74328"/>
              <a:gd name="connsiteX13" fmla="*/ 15648 w 198207"/>
              <a:gd name="connsiteY13" fmla="*/ 6085 h 74328"/>
              <a:gd name="connsiteX14" fmla="*/ 44336 w 198207"/>
              <a:gd name="connsiteY14" fmla="*/ 2608 h 74328"/>
              <a:gd name="connsiteX15" fmla="*/ 70416 w 198207"/>
              <a:gd name="connsiteY15" fmla="*/ 19125 h 74328"/>
              <a:gd name="connsiteX16" fmla="*/ 100843 w 198207"/>
              <a:gd name="connsiteY16" fmla="*/ 6085 h 74328"/>
              <a:gd name="connsiteX17" fmla="*/ 123011 w 198207"/>
              <a:gd name="connsiteY17" fmla="*/ 12605 h 74328"/>
              <a:gd name="connsiteX18" fmla="*/ 154741 w 198207"/>
              <a:gd name="connsiteY18" fmla="*/ 0 h 74328"/>
              <a:gd name="connsiteX19" fmla="*/ 185168 w 198207"/>
              <a:gd name="connsiteY19" fmla="*/ 1739 h 7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8207" h="74328">
                <a:moveTo>
                  <a:pt x="185168" y="1739"/>
                </a:moveTo>
                <a:lnTo>
                  <a:pt x="179083" y="17387"/>
                </a:lnTo>
                <a:lnTo>
                  <a:pt x="198208" y="33904"/>
                </a:lnTo>
                <a:lnTo>
                  <a:pt x="171693" y="52595"/>
                </a:lnTo>
                <a:lnTo>
                  <a:pt x="114752" y="69547"/>
                </a:lnTo>
                <a:lnTo>
                  <a:pt x="97800" y="74328"/>
                </a:lnTo>
                <a:lnTo>
                  <a:pt x="73459" y="70416"/>
                </a:lnTo>
                <a:lnTo>
                  <a:pt x="21733" y="62592"/>
                </a:lnTo>
                <a:lnTo>
                  <a:pt x="42597" y="51725"/>
                </a:lnTo>
                <a:lnTo>
                  <a:pt x="3477" y="39989"/>
                </a:lnTo>
                <a:lnTo>
                  <a:pt x="37816" y="35208"/>
                </a:lnTo>
                <a:lnTo>
                  <a:pt x="38251" y="27819"/>
                </a:lnTo>
                <a:lnTo>
                  <a:pt x="0" y="22168"/>
                </a:lnTo>
                <a:lnTo>
                  <a:pt x="15648" y="6085"/>
                </a:lnTo>
                <a:lnTo>
                  <a:pt x="44336" y="2608"/>
                </a:lnTo>
                <a:lnTo>
                  <a:pt x="70416" y="19125"/>
                </a:lnTo>
                <a:lnTo>
                  <a:pt x="100843" y="6085"/>
                </a:lnTo>
                <a:lnTo>
                  <a:pt x="123011" y="12605"/>
                </a:lnTo>
                <a:lnTo>
                  <a:pt x="154741" y="0"/>
                </a:lnTo>
                <a:lnTo>
                  <a:pt x="185168" y="1739"/>
                </a:lnTo>
                <a:close/>
              </a:path>
            </a:pathLst>
          </a:custGeom>
          <a:solidFill>
            <a:schemeClr val="accent4"/>
          </a:solidFill>
          <a:ln w="869" cap="rnd">
            <a:noFill/>
            <a:prstDash val="solid"/>
            <a:round/>
          </a:ln>
        </p:spPr>
        <p:txBody>
          <a:bodyPr rtlCol="0" anchor="ctr"/>
          <a:lstStyle/>
          <a:p>
            <a:endParaRPr lang="en-PH" sz="1200" dirty="0"/>
          </a:p>
        </p:txBody>
      </p:sp>
      <p:sp>
        <p:nvSpPr>
          <p:cNvPr id="120" name="Freeform: Shape 119">
            <a:extLst>
              <a:ext uri="{FF2B5EF4-FFF2-40B4-BE49-F238E27FC236}">
                <a16:creationId xmlns:a16="http://schemas.microsoft.com/office/drawing/2014/main" id="{6D2FA0F5-B5CA-4CD3-93B9-67907E469D5A}"/>
              </a:ext>
            </a:extLst>
          </p:cNvPr>
          <p:cNvSpPr/>
          <p:nvPr/>
        </p:nvSpPr>
        <p:spPr>
          <a:xfrm>
            <a:off x="5160951" y="3072133"/>
            <a:ext cx="27145" cy="118360"/>
          </a:xfrm>
          <a:custGeom>
            <a:avLst/>
            <a:gdLst>
              <a:gd name="connsiteX0" fmla="*/ 30427 w 32165"/>
              <a:gd name="connsiteY0" fmla="*/ 0 h 105189"/>
              <a:gd name="connsiteX1" fmla="*/ 32165 w 32165"/>
              <a:gd name="connsiteY1" fmla="*/ 11301 h 105189"/>
              <a:gd name="connsiteX2" fmla="*/ 29558 w 32165"/>
              <a:gd name="connsiteY2" fmla="*/ 15648 h 105189"/>
              <a:gd name="connsiteX3" fmla="*/ 29992 w 32165"/>
              <a:gd name="connsiteY3" fmla="*/ 15648 h 105189"/>
              <a:gd name="connsiteX4" fmla="*/ 26950 w 32165"/>
              <a:gd name="connsiteY4" fmla="*/ 24341 h 105189"/>
              <a:gd name="connsiteX5" fmla="*/ 17821 w 32165"/>
              <a:gd name="connsiteY5" fmla="*/ 20864 h 105189"/>
              <a:gd name="connsiteX6" fmla="*/ 14779 w 32165"/>
              <a:gd name="connsiteY6" fmla="*/ 39120 h 105189"/>
              <a:gd name="connsiteX7" fmla="*/ 21299 w 32165"/>
              <a:gd name="connsiteY7" fmla="*/ 42163 h 105189"/>
              <a:gd name="connsiteX8" fmla="*/ 15648 w 32165"/>
              <a:gd name="connsiteY8" fmla="*/ 46075 h 105189"/>
              <a:gd name="connsiteX9" fmla="*/ 15213 w 32165"/>
              <a:gd name="connsiteY9" fmla="*/ 53464 h 105189"/>
              <a:gd name="connsiteX10" fmla="*/ 26080 w 32165"/>
              <a:gd name="connsiteY10" fmla="*/ 49987 h 105189"/>
              <a:gd name="connsiteX11" fmla="*/ 27819 w 32165"/>
              <a:gd name="connsiteY11" fmla="*/ 60853 h 105189"/>
              <a:gd name="connsiteX12" fmla="*/ 19995 w 32165"/>
              <a:gd name="connsiteY12" fmla="*/ 105189 h 105189"/>
              <a:gd name="connsiteX13" fmla="*/ 16952 w 32165"/>
              <a:gd name="connsiteY13" fmla="*/ 98235 h 105189"/>
              <a:gd name="connsiteX14" fmla="*/ 0 w 32165"/>
              <a:gd name="connsiteY14" fmla="*/ 57376 h 105189"/>
              <a:gd name="connsiteX15" fmla="*/ 6085 w 32165"/>
              <a:gd name="connsiteY15" fmla="*/ 48248 h 105189"/>
              <a:gd name="connsiteX16" fmla="*/ 4347 w 32165"/>
              <a:gd name="connsiteY16" fmla="*/ 46509 h 105189"/>
              <a:gd name="connsiteX17" fmla="*/ 9128 w 32165"/>
              <a:gd name="connsiteY17" fmla="*/ 33469 h 105189"/>
              <a:gd name="connsiteX18" fmla="*/ 11736 w 32165"/>
              <a:gd name="connsiteY18" fmla="*/ 12605 h 105189"/>
              <a:gd name="connsiteX19" fmla="*/ 14344 w 32165"/>
              <a:gd name="connsiteY19" fmla="*/ 5216 h 105189"/>
              <a:gd name="connsiteX20" fmla="*/ 14779 w 32165"/>
              <a:gd name="connsiteY20" fmla="*/ 5216 h 105189"/>
              <a:gd name="connsiteX21" fmla="*/ 22603 w 32165"/>
              <a:gd name="connsiteY21" fmla="*/ 5216 h 105189"/>
              <a:gd name="connsiteX22" fmla="*/ 24341 w 32165"/>
              <a:gd name="connsiteY22" fmla="*/ 435 h 105189"/>
              <a:gd name="connsiteX23" fmla="*/ 30427 w 32165"/>
              <a:gd name="connsiteY23" fmla="*/ 0 h 10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165" h="105189">
                <a:moveTo>
                  <a:pt x="30427" y="0"/>
                </a:moveTo>
                <a:lnTo>
                  <a:pt x="32165" y="11301"/>
                </a:lnTo>
                <a:lnTo>
                  <a:pt x="29558" y="15648"/>
                </a:lnTo>
                <a:lnTo>
                  <a:pt x="29992" y="15648"/>
                </a:lnTo>
                <a:lnTo>
                  <a:pt x="26950" y="24341"/>
                </a:lnTo>
                <a:lnTo>
                  <a:pt x="17821" y="20864"/>
                </a:lnTo>
                <a:lnTo>
                  <a:pt x="14779" y="39120"/>
                </a:lnTo>
                <a:lnTo>
                  <a:pt x="21299" y="42163"/>
                </a:lnTo>
                <a:lnTo>
                  <a:pt x="15648" y="46075"/>
                </a:lnTo>
                <a:lnTo>
                  <a:pt x="15213" y="53464"/>
                </a:lnTo>
                <a:lnTo>
                  <a:pt x="26080" y="49987"/>
                </a:lnTo>
                <a:lnTo>
                  <a:pt x="27819" y="60853"/>
                </a:lnTo>
                <a:lnTo>
                  <a:pt x="19995" y="105189"/>
                </a:lnTo>
                <a:lnTo>
                  <a:pt x="16952" y="98235"/>
                </a:lnTo>
                <a:lnTo>
                  <a:pt x="0" y="57376"/>
                </a:lnTo>
                <a:lnTo>
                  <a:pt x="6085" y="48248"/>
                </a:lnTo>
                <a:lnTo>
                  <a:pt x="4347" y="46509"/>
                </a:lnTo>
                <a:lnTo>
                  <a:pt x="9128" y="33469"/>
                </a:lnTo>
                <a:lnTo>
                  <a:pt x="11736" y="12605"/>
                </a:lnTo>
                <a:lnTo>
                  <a:pt x="14344" y="5216"/>
                </a:lnTo>
                <a:lnTo>
                  <a:pt x="14779" y="5216"/>
                </a:lnTo>
                <a:lnTo>
                  <a:pt x="22603" y="5216"/>
                </a:lnTo>
                <a:lnTo>
                  <a:pt x="24341" y="435"/>
                </a:lnTo>
                <a:lnTo>
                  <a:pt x="30427" y="0"/>
                </a:lnTo>
                <a:close/>
              </a:path>
            </a:pathLst>
          </a:custGeom>
          <a:solidFill>
            <a:schemeClr val="accent4"/>
          </a:solidFill>
          <a:ln w="869" cap="rnd">
            <a:noFill/>
            <a:prstDash val="solid"/>
            <a:round/>
          </a:ln>
        </p:spPr>
        <p:txBody>
          <a:bodyPr rtlCol="0" anchor="ctr"/>
          <a:lstStyle/>
          <a:p>
            <a:endParaRPr lang="en-PH" sz="1200" dirty="0"/>
          </a:p>
        </p:txBody>
      </p:sp>
      <p:sp>
        <p:nvSpPr>
          <p:cNvPr id="121" name="Freeform: Shape 120">
            <a:extLst>
              <a:ext uri="{FF2B5EF4-FFF2-40B4-BE49-F238E27FC236}">
                <a16:creationId xmlns:a16="http://schemas.microsoft.com/office/drawing/2014/main" id="{26C77E13-C755-4D0A-83F9-D40FF29FB07B}"/>
              </a:ext>
            </a:extLst>
          </p:cNvPr>
          <p:cNvSpPr/>
          <p:nvPr/>
        </p:nvSpPr>
        <p:spPr>
          <a:xfrm>
            <a:off x="4720766" y="2916602"/>
            <a:ext cx="59057" cy="50376"/>
          </a:xfrm>
          <a:custGeom>
            <a:avLst/>
            <a:gdLst>
              <a:gd name="connsiteX0" fmla="*/ 69981 w 69981"/>
              <a:gd name="connsiteY0" fmla="*/ 0 h 44770"/>
              <a:gd name="connsiteX1" fmla="*/ 62592 w 69981"/>
              <a:gd name="connsiteY1" fmla="*/ 22168 h 44770"/>
              <a:gd name="connsiteX2" fmla="*/ 66504 w 69981"/>
              <a:gd name="connsiteY2" fmla="*/ 30427 h 44770"/>
              <a:gd name="connsiteX3" fmla="*/ 62592 w 69981"/>
              <a:gd name="connsiteY3" fmla="*/ 44771 h 44770"/>
              <a:gd name="connsiteX4" fmla="*/ 44336 w 69981"/>
              <a:gd name="connsiteY4" fmla="*/ 34339 h 44770"/>
              <a:gd name="connsiteX5" fmla="*/ 32600 w 69981"/>
              <a:gd name="connsiteY5" fmla="*/ 31296 h 44770"/>
              <a:gd name="connsiteX6" fmla="*/ 0 w 69981"/>
              <a:gd name="connsiteY6" fmla="*/ 17387 h 44770"/>
              <a:gd name="connsiteX7" fmla="*/ 2173 w 69981"/>
              <a:gd name="connsiteY7" fmla="*/ 3043 h 44770"/>
              <a:gd name="connsiteX8" fmla="*/ 29123 w 69981"/>
              <a:gd name="connsiteY8" fmla="*/ 5651 h 44770"/>
              <a:gd name="connsiteX9" fmla="*/ 52595 w 69981"/>
              <a:gd name="connsiteY9" fmla="*/ 2608 h 44770"/>
              <a:gd name="connsiteX10" fmla="*/ 69981 w 69981"/>
              <a:gd name="connsiteY10" fmla="*/ 0 h 44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981" h="44770">
                <a:moveTo>
                  <a:pt x="69981" y="0"/>
                </a:moveTo>
                <a:lnTo>
                  <a:pt x="62592" y="22168"/>
                </a:lnTo>
                <a:lnTo>
                  <a:pt x="66504" y="30427"/>
                </a:lnTo>
                <a:lnTo>
                  <a:pt x="62592" y="44771"/>
                </a:lnTo>
                <a:lnTo>
                  <a:pt x="44336" y="34339"/>
                </a:lnTo>
                <a:lnTo>
                  <a:pt x="32600" y="31296"/>
                </a:lnTo>
                <a:lnTo>
                  <a:pt x="0" y="17387"/>
                </a:lnTo>
                <a:lnTo>
                  <a:pt x="2173" y="3043"/>
                </a:lnTo>
                <a:lnTo>
                  <a:pt x="29123" y="5651"/>
                </a:lnTo>
                <a:lnTo>
                  <a:pt x="52595" y="2608"/>
                </a:lnTo>
                <a:lnTo>
                  <a:pt x="69981" y="0"/>
                </a:lnTo>
                <a:close/>
              </a:path>
            </a:pathLst>
          </a:custGeom>
          <a:solidFill>
            <a:schemeClr val="accent4"/>
          </a:solidFill>
          <a:ln w="869" cap="rnd">
            <a:noFill/>
            <a:prstDash val="solid"/>
            <a:round/>
          </a:ln>
        </p:spPr>
        <p:txBody>
          <a:bodyPr rtlCol="0" anchor="ctr"/>
          <a:lstStyle/>
          <a:p>
            <a:endParaRPr lang="en-PH" sz="1200" dirty="0"/>
          </a:p>
        </p:txBody>
      </p:sp>
      <p:sp>
        <p:nvSpPr>
          <p:cNvPr id="122" name="Freeform: Shape 121">
            <a:extLst>
              <a:ext uri="{FF2B5EF4-FFF2-40B4-BE49-F238E27FC236}">
                <a16:creationId xmlns:a16="http://schemas.microsoft.com/office/drawing/2014/main" id="{001F81B6-9728-405B-9C34-4FDC9ABAA06B}"/>
              </a:ext>
            </a:extLst>
          </p:cNvPr>
          <p:cNvSpPr/>
          <p:nvPr/>
        </p:nvSpPr>
        <p:spPr>
          <a:xfrm>
            <a:off x="4635298" y="2823674"/>
            <a:ext cx="31912" cy="71897"/>
          </a:xfrm>
          <a:custGeom>
            <a:avLst/>
            <a:gdLst>
              <a:gd name="connsiteX0" fmla="*/ 23472 w 37815"/>
              <a:gd name="connsiteY0" fmla="*/ 0 h 63896"/>
              <a:gd name="connsiteX1" fmla="*/ 37816 w 37815"/>
              <a:gd name="connsiteY1" fmla="*/ 19560 h 63896"/>
              <a:gd name="connsiteX2" fmla="*/ 36077 w 37815"/>
              <a:gd name="connsiteY2" fmla="*/ 56507 h 63896"/>
              <a:gd name="connsiteX3" fmla="*/ 25645 w 37815"/>
              <a:gd name="connsiteY3" fmla="*/ 54768 h 63896"/>
              <a:gd name="connsiteX4" fmla="*/ 16517 w 37815"/>
              <a:gd name="connsiteY4" fmla="*/ 63896 h 63896"/>
              <a:gd name="connsiteX5" fmla="*/ 7824 w 37815"/>
              <a:gd name="connsiteY5" fmla="*/ 56507 h 63896"/>
              <a:gd name="connsiteX6" fmla="*/ 5650 w 37815"/>
              <a:gd name="connsiteY6" fmla="*/ 23037 h 63896"/>
              <a:gd name="connsiteX7" fmla="*/ 0 w 37815"/>
              <a:gd name="connsiteY7" fmla="*/ 7389 h 63896"/>
              <a:gd name="connsiteX8" fmla="*/ 12605 w 37815"/>
              <a:gd name="connsiteY8" fmla="*/ 8693 h 63896"/>
              <a:gd name="connsiteX9" fmla="*/ 23472 w 37815"/>
              <a:gd name="connsiteY9" fmla="*/ 0 h 6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15" h="63896">
                <a:moveTo>
                  <a:pt x="23472" y="0"/>
                </a:moveTo>
                <a:lnTo>
                  <a:pt x="37816" y="19560"/>
                </a:lnTo>
                <a:lnTo>
                  <a:pt x="36077" y="56507"/>
                </a:lnTo>
                <a:lnTo>
                  <a:pt x="25645" y="54768"/>
                </a:lnTo>
                <a:lnTo>
                  <a:pt x="16517" y="63896"/>
                </a:lnTo>
                <a:lnTo>
                  <a:pt x="7824" y="56507"/>
                </a:lnTo>
                <a:lnTo>
                  <a:pt x="5650" y="23037"/>
                </a:lnTo>
                <a:lnTo>
                  <a:pt x="0" y="7389"/>
                </a:lnTo>
                <a:lnTo>
                  <a:pt x="12605" y="8693"/>
                </a:lnTo>
                <a:lnTo>
                  <a:pt x="23472" y="0"/>
                </a:lnTo>
                <a:close/>
              </a:path>
            </a:pathLst>
          </a:custGeom>
          <a:solidFill>
            <a:schemeClr val="accent4"/>
          </a:solidFill>
          <a:ln w="869" cap="rnd">
            <a:noFill/>
            <a:prstDash val="solid"/>
            <a:round/>
          </a:ln>
        </p:spPr>
        <p:txBody>
          <a:bodyPr rtlCol="0" anchor="ctr"/>
          <a:lstStyle/>
          <a:p>
            <a:endParaRPr lang="en-PH" sz="1200" dirty="0"/>
          </a:p>
        </p:txBody>
      </p:sp>
      <p:sp>
        <p:nvSpPr>
          <p:cNvPr id="123" name="Freeform: Shape 122">
            <a:extLst>
              <a:ext uri="{FF2B5EF4-FFF2-40B4-BE49-F238E27FC236}">
                <a16:creationId xmlns:a16="http://schemas.microsoft.com/office/drawing/2014/main" id="{B95548D0-D241-4E71-A709-526E69534F40}"/>
              </a:ext>
            </a:extLst>
          </p:cNvPr>
          <p:cNvSpPr/>
          <p:nvPr/>
        </p:nvSpPr>
        <p:spPr>
          <a:xfrm>
            <a:off x="4605218" y="2641242"/>
            <a:ext cx="228163" cy="285630"/>
          </a:xfrm>
          <a:custGeom>
            <a:avLst/>
            <a:gdLst>
              <a:gd name="connsiteX0" fmla="*/ 153438 w 270363"/>
              <a:gd name="connsiteY0" fmla="*/ 16517 h 253845"/>
              <a:gd name="connsiteX1" fmla="*/ 151699 w 270363"/>
              <a:gd name="connsiteY1" fmla="*/ 29992 h 253845"/>
              <a:gd name="connsiteX2" fmla="*/ 157784 w 270363"/>
              <a:gd name="connsiteY2" fmla="*/ 41728 h 253845"/>
              <a:gd name="connsiteX3" fmla="*/ 139963 w 270363"/>
              <a:gd name="connsiteY3" fmla="*/ 37381 h 253845"/>
              <a:gd name="connsiteX4" fmla="*/ 123011 w 270363"/>
              <a:gd name="connsiteY4" fmla="*/ 47379 h 253845"/>
              <a:gd name="connsiteX5" fmla="*/ 124750 w 270363"/>
              <a:gd name="connsiteY5" fmla="*/ 60853 h 253845"/>
              <a:gd name="connsiteX6" fmla="*/ 122576 w 270363"/>
              <a:gd name="connsiteY6" fmla="*/ 68677 h 253845"/>
              <a:gd name="connsiteX7" fmla="*/ 130835 w 270363"/>
              <a:gd name="connsiteY7" fmla="*/ 82587 h 253845"/>
              <a:gd name="connsiteX8" fmla="*/ 152568 w 270363"/>
              <a:gd name="connsiteY8" fmla="*/ 96496 h 253845"/>
              <a:gd name="connsiteX9" fmla="*/ 165173 w 270363"/>
              <a:gd name="connsiteY9" fmla="*/ 119533 h 253845"/>
              <a:gd name="connsiteX10" fmla="*/ 191688 w 270363"/>
              <a:gd name="connsiteY10" fmla="*/ 141701 h 253845"/>
              <a:gd name="connsiteX11" fmla="*/ 209075 w 270363"/>
              <a:gd name="connsiteY11" fmla="*/ 141267 h 253845"/>
              <a:gd name="connsiteX12" fmla="*/ 215160 w 270363"/>
              <a:gd name="connsiteY12" fmla="*/ 147352 h 253845"/>
              <a:gd name="connsiteX13" fmla="*/ 209075 w 270363"/>
              <a:gd name="connsiteY13" fmla="*/ 153003 h 253845"/>
              <a:gd name="connsiteX14" fmla="*/ 229939 w 270363"/>
              <a:gd name="connsiteY14" fmla="*/ 163000 h 253845"/>
              <a:gd name="connsiteX15" fmla="*/ 247326 w 270363"/>
              <a:gd name="connsiteY15" fmla="*/ 171259 h 253845"/>
              <a:gd name="connsiteX16" fmla="*/ 267755 w 270363"/>
              <a:gd name="connsiteY16" fmla="*/ 186037 h 253845"/>
              <a:gd name="connsiteX17" fmla="*/ 270363 w 270363"/>
              <a:gd name="connsiteY17" fmla="*/ 190819 h 253845"/>
              <a:gd name="connsiteX18" fmla="*/ 266886 w 270363"/>
              <a:gd name="connsiteY18" fmla="*/ 200816 h 253845"/>
              <a:gd name="connsiteX19" fmla="*/ 253411 w 270363"/>
              <a:gd name="connsiteY19" fmla="*/ 187776 h 253845"/>
              <a:gd name="connsiteX20" fmla="*/ 233416 w 270363"/>
              <a:gd name="connsiteY20" fmla="*/ 183429 h 253845"/>
              <a:gd name="connsiteX21" fmla="*/ 225158 w 270363"/>
              <a:gd name="connsiteY21" fmla="*/ 201251 h 253845"/>
              <a:gd name="connsiteX22" fmla="*/ 242110 w 270363"/>
              <a:gd name="connsiteY22" fmla="*/ 211683 h 253845"/>
              <a:gd name="connsiteX23" fmla="*/ 240371 w 270363"/>
              <a:gd name="connsiteY23" fmla="*/ 226027 h 253845"/>
              <a:gd name="connsiteX24" fmla="*/ 231243 w 270363"/>
              <a:gd name="connsiteY24" fmla="*/ 227765 h 253845"/>
              <a:gd name="connsiteX25" fmla="*/ 220376 w 270363"/>
              <a:gd name="connsiteY25" fmla="*/ 251672 h 253845"/>
              <a:gd name="connsiteX26" fmla="*/ 210813 w 270363"/>
              <a:gd name="connsiteY26" fmla="*/ 253845 h 253845"/>
              <a:gd name="connsiteX27" fmla="*/ 210379 w 270363"/>
              <a:gd name="connsiteY27" fmla="*/ 245152 h 253845"/>
              <a:gd name="connsiteX28" fmla="*/ 214291 w 270363"/>
              <a:gd name="connsiteY28" fmla="*/ 230373 h 253845"/>
              <a:gd name="connsiteX29" fmla="*/ 219072 w 270363"/>
              <a:gd name="connsiteY29" fmla="*/ 224288 h 253845"/>
              <a:gd name="connsiteX30" fmla="*/ 209075 w 270363"/>
              <a:gd name="connsiteY30" fmla="*/ 208205 h 253845"/>
              <a:gd name="connsiteX31" fmla="*/ 201251 w 270363"/>
              <a:gd name="connsiteY31" fmla="*/ 194296 h 253845"/>
              <a:gd name="connsiteX32" fmla="*/ 191688 w 270363"/>
              <a:gd name="connsiteY32" fmla="*/ 190819 h 253845"/>
              <a:gd name="connsiteX33" fmla="*/ 183864 w 270363"/>
              <a:gd name="connsiteY33" fmla="*/ 179083 h 253845"/>
              <a:gd name="connsiteX34" fmla="*/ 169085 w 270363"/>
              <a:gd name="connsiteY34" fmla="*/ 173867 h 253845"/>
              <a:gd name="connsiteX35" fmla="*/ 158653 w 270363"/>
              <a:gd name="connsiteY35" fmla="*/ 162565 h 253845"/>
              <a:gd name="connsiteX36" fmla="*/ 142136 w 270363"/>
              <a:gd name="connsiteY36" fmla="*/ 160827 h 253845"/>
              <a:gd name="connsiteX37" fmla="*/ 123445 w 270363"/>
              <a:gd name="connsiteY37" fmla="*/ 148656 h 253845"/>
              <a:gd name="connsiteX38" fmla="*/ 102147 w 270363"/>
              <a:gd name="connsiteY38" fmla="*/ 130400 h 253845"/>
              <a:gd name="connsiteX39" fmla="*/ 86064 w 270363"/>
              <a:gd name="connsiteY39" fmla="*/ 114752 h 253845"/>
              <a:gd name="connsiteX40" fmla="*/ 77805 w 270363"/>
              <a:gd name="connsiteY40" fmla="*/ 87368 h 253845"/>
              <a:gd name="connsiteX41" fmla="*/ 66504 w 270363"/>
              <a:gd name="connsiteY41" fmla="*/ 84325 h 253845"/>
              <a:gd name="connsiteX42" fmla="*/ 48248 w 270363"/>
              <a:gd name="connsiteY42" fmla="*/ 75197 h 253845"/>
              <a:gd name="connsiteX43" fmla="*/ 38251 w 270363"/>
              <a:gd name="connsiteY43" fmla="*/ 78675 h 253845"/>
              <a:gd name="connsiteX44" fmla="*/ 25645 w 270363"/>
              <a:gd name="connsiteY44" fmla="*/ 91715 h 253845"/>
              <a:gd name="connsiteX45" fmla="*/ 16518 w 270363"/>
              <a:gd name="connsiteY45" fmla="*/ 93453 h 253845"/>
              <a:gd name="connsiteX46" fmla="*/ 18691 w 270363"/>
              <a:gd name="connsiteY46" fmla="*/ 81717 h 253845"/>
              <a:gd name="connsiteX47" fmla="*/ 6520 w 270363"/>
              <a:gd name="connsiteY47" fmla="*/ 78240 h 253845"/>
              <a:gd name="connsiteX48" fmla="*/ 0 w 270363"/>
              <a:gd name="connsiteY48" fmla="*/ 56941 h 253845"/>
              <a:gd name="connsiteX49" fmla="*/ 7389 w 270363"/>
              <a:gd name="connsiteY49" fmla="*/ 48683 h 253845"/>
              <a:gd name="connsiteX50" fmla="*/ 869 w 270363"/>
              <a:gd name="connsiteY50" fmla="*/ 38251 h 253845"/>
              <a:gd name="connsiteX51" fmla="*/ 1304 w 270363"/>
              <a:gd name="connsiteY51" fmla="*/ 30427 h 253845"/>
              <a:gd name="connsiteX52" fmla="*/ 10867 w 270363"/>
              <a:gd name="connsiteY52" fmla="*/ 36512 h 253845"/>
              <a:gd name="connsiteX53" fmla="*/ 21733 w 270363"/>
              <a:gd name="connsiteY53" fmla="*/ 35208 h 253845"/>
              <a:gd name="connsiteX54" fmla="*/ 33470 w 270363"/>
              <a:gd name="connsiteY54" fmla="*/ 25645 h 253845"/>
              <a:gd name="connsiteX55" fmla="*/ 37381 w 270363"/>
              <a:gd name="connsiteY55" fmla="*/ 29992 h 253845"/>
              <a:gd name="connsiteX56" fmla="*/ 47813 w 270363"/>
              <a:gd name="connsiteY56" fmla="*/ 29123 h 253845"/>
              <a:gd name="connsiteX57" fmla="*/ 52160 w 270363"/>
              <a:gd name="connsiteY57" fmla="*/ 18256 h 253845"/>
              <a:gd name="connsiteX58" fmla="*/ 68678 w 270363"/>
              <a:gd name="connsiteY58" fmla="*/ 21733 h 253845"/>
              <a:gd name="connsiteX59" fmla="*/ 77805 w 270363"/>
              <a:gd name="connsiteY59" fmla="*/ 16952 h 253845"/>
              <a:gd name="connsiteX60" fmla="*/ 79110 w 270363"/>
              <a:gd name="connsiteY60" fmla="*/ 6085 h 253845"/>
              <a:gd name="connsiteX61" fmla="*/ 92584 w 270363"/>
              <a:gd name="connsiteY61" fmla="*/ 9997 h 253845"/>
              <a:gd name="connsiteX62" fmla="*/ 94758 w 270363"/>
              <a:gd name="connsiteY62" fmla="*/ 4781 h 253845"/>
              <a:gd name="connsiteX63" fmla="*/ 116056 w 270363"/>
              <a:gd name="connsiteY63" fmla="*/ 0 h 253845"/>
              <a:gd name="connsiteX64" fmla="*/ 121707 w 270363"/>
              <a:gd name="connsiteY64" fmla="*/ 9128 h 253845"/>
              <a:gd name="connsiteX65" fmla="*/ 153438 w 270363"/>
              <a:gd name="connsiteY65" fmla="*/ 16517 h 253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70363" h="253845">
                <a:moveTo>
                  <a:pt x="153438" y="16517"/>
                </a:moveTo>
                <a:lnTo>
                  <a:pt x="151699" y="29992"/>
                </a:lnTo>
                <a:lnTo>
                  <a:pt x="157784" y="41728"/>
                </a:lnTo>
                <a:lnTo>
                  <a:pt x="139963" y="37381"/>
                </a:lnTo>
                <a:lnTo>
                  <a:pt x="123011" y="47379"/>
                </a:lnTo>
                <a:lnTo>
                  <a:pt x="124750" y="60853"/>
                </a:lnTo>
                <a:lnTo>
                  <a:pt x="122576" y="68677"/>
                </a:lnTo>
                <a:lnTo>
                  <a:pt x="130835" y="82587"/>
                </a:lnTo>
                <a:lnTo>
                  <a:pt x="152568" y="96496"/>
                </a:lnTo>
                <a:lnTo>
                  <a:pt x="165173" y="119533"/>
                </a:lnTo>
                <a:lnTo>
                  <a:pt x="191688" y="141701"/>
                </a:lnTo>
                <a:lnTo>
                  <a:pt x="209075" y="141267"/>
                </a:lnTo>
                <a:lnTo>
                  <a:pt x="215160" y="147352"/>
                </a:lnTo>
                <a:lnTo>
                  <a:pt x="209075" y="153003"/>
                </a:lnTo>
                <a:lnTo>
                  <a:pt x="229939" y="163000"/>
                </a:lnTo>
                <a:lnTo>
                  <a:pt x="247326" y="171259"/>
                </a:lnTo>
                <a:lnTo>
                  <a:pt x="267755" y="186037"/>
                </a:lnTo>
                <a:lnTo>
                  <a:pt x="270363" y="190819"/>
                </a:lnTo>
                <a:lnTo>
                  <a:pt x="266886" y="200816"/>
                </a:lnTo>
                <a:lnTo>
                  <a:pt x="253411" y="187776"/>
                </a:lnTo>
                <a:lnTo>
                  <a:pt x="233416" y="183429"/>
                </a:lnTo>
                <a:lnTo>
                  <a:pt x="225158" y="201251"/>
                </a:lnTo>
                <a:lnTo>
                  <a:pt x="242110" y="211683"/>
                </a:lnTo>
                <a:lnTo>
                  <a:pt x="240371" y="226027"/>
                </a:lnTo>
                <a:lnTo>
                  <a:pt x="231243" y="227765"/>
                </a:lnTo>
                <a:lnTo>
                  <a:pt x="220376" y="251672"/>
                </a:lnTo>
                <a:lnTo>
                  <a:pt x="210813" y="253845"/>
                </a:lnTo>
                <a:lnTo>
                  <a:pt x="210379" y="245152"/>
                </a:lnTo>
                <a:lnTo>
                  <a:pt x="214291" y="230373"/>
                </a:lnTo>
                <a:lnTo>
                  <a:pt x="219072" y="224288"/>
                </a:lnTo>
                <a:lnTo>
                  <a:pt x="209075" y="208205"/>
                </a:lnTo>
                <a:lnTo>
                  <a:pt x="201251" y="194296"/>
                </a:lnTo>
                <a:lnTo>
                  <a:pt x="191688" y="190819"/>
                </a:lnTo>
                <a:lnTo>
                  <a:pt x="183864" y="179083"/>
                </a:lnTo>
                <a:lnTo>
                  <a:pt x="169085" y="173867"/>
                </a:lnTo>
                <a:lnTo>
                  <a:pt x="158653" y="162565"/>
                </a:lnTo>
                <a:lnTo>
                  <a:pt x="142136" y="160827"/>
                </a:lnTo>
                <a:lnTo>
                  <a:pt x="123445" y="148656"/>
                </a:lnTo>
                <a:lnTo>
                  <a:pt x="102147" y="130400"/>
                </a:lnTo>
                <a:lnTo>
                  <a:pt x="86064" y="114752"/>
                </a:lnTo>
                <a:lnTo>
                  <a:pt x="77805" y="87368"/>
                </a:lnTo>
                <a:lnTo>
                  <a:pt x="66504" y="84325"/>
                </a:lnTo>
                <a:lnTo>
                  <a:pt x="48248" y="75197"/>
                </a:lnTo>
                <a:lnTo>
                  <a:pt x="38251" y="78675"/>
                </a:lnTo>
                <a:lnTo>
                  <a:pt x="25645" y="91715"/>
                </a:lnTo>
                <a:lnTo>
                  <a:pt x="16518" y="93453"/>
                </a:lnTo>
                <a:lnTo>
                  <a:pt x="18691" y="81717"/>
                </a:lnTo>
                <a:lnTo>
                  <a:pt x="6520" y="78240"/>
                </a:lnTo>
                <a:lnTo>
                  <a:pt x="0" y="56941"/>
                </a:lnTo>
                <a:lnTo>
                  <a:pt x="7389" y="48683"/>
                </a:lnTo>
                <a:lnTo>
                  <a:pt x="869" y="38251"/>
                </a:lnTo>
                <a:lnTo>
                  <a:pt x="1304" y="30427"/>
                </a:lnTo>
                <a:lnTo>
                  <a:pt x="10867" y="36512"/>
                </a:lnTo>
                <a:lnTo>
                  <a:pt x="21733" y="35208"/>
                </a:lnTo>
                <a:lnTo>
                  <a:pt x="33470" y="25645"/>
                </a:lnTo>
                <a:lnTo>
                  <a:pt x="37381" y="29992"/>
                </a:lnTo>
                <a:lnTo>
                  <a:pt x="47813" y="29123"/>
                </a:lnTo>
                <a:lnTo>
                  <a:pt x="52160" y="18256"/>
                </a:lnTo>
                <a:lnTo>
                  <a:pt x="68678" y="21733"/>
                </a:lnTo>
                <a:lnTo>
                  <a:pt x="77805" y="16952"/>
                </a:lnTo>
                <a:lnTo>
                  <a:pt x="79110" y="6085"/>
                </a:lnTo>
                <a:lnTo>
                  <a:pt x="92584" y="9997"/>
                </a:lnTo>
                <a:lnTo>
                  <a:pt x="94758" y="4781"/>
                </a:lnTo>
                <a:lnTo>
                  <a:pt x="116056" y="0"/>
                </a:lnTo>
                <a:lnTo>
                  <a:pt x="121707" y="9128"/>
                </a:lnTo>
                <a:lnTo>
                  <a:pt x="153438" y="16517"/>
                </a:lnTo>
                <a:close/>
              </a:path>
            </a:pathLst>
          </a:custGeom>
          <a:solidFill>
            <a:schemeClr val="accent4"/>
          </a:solidFill>
          <a:ln w="869" cap="rnd">
            <a:noFill/>
            <a:prstDash val="solid"/>
            <a:round/>
          </a:ln>
        </p:spPr>
        <p:txBody>
          <a:bodyPr rtlCol="0" anchor="ctr"/>
          <a:lstStyle/>
          <a:p>
            <a:endParaRPr lang="en-PH" sz="1200" dirty="0"/>
          </a:p>
        </p:txBody>
      </p:sp>
      <p:sp>
        <p:nvSpPr>
          <p:cNvPr id="124" name="Freeform: Shape 123">
            <a:extLst>
              <a:ext uri="{FF2B5EF4-FFF2-40B4-BE49-F238E27FC236}">
                <a16:creationId xmlns:a16="http://schemas.microsoft.com/office/drawing/2014/main" id="{8E8C4B1B-3EA5-4EEB-944A-A06BFE85F796}"/>
              </a:ext>
            </a:extLst>
          </p:cNvPr>
          <p:cNvSpPr/>
          <p:nvPr/>
        </p:nvSpPr>
        <p:spPr>
          <a:xfrm>
            <a:off x="2874556" y="3535306"/>
            <a:ext cx="42917" cy="25922"/>
          </a:xfrm>
          <a:custGeom>
            <a:avLst/>
            <a:gdLst>
              <a:gd name="connsiteX0" fmla="*/ 33469 w 50856"/>
              <a:gd name="connsiteY0" fmla="*/ 18256 h 23037"/>
              <a:gd name="connsiteX1" fmla="*/ 25645 w 50856"/>
              <a:gd name="connsiteY1" fmla="*/ 23037 h 23037"/>
              <a:gd name="connsiteX2" fmla="*/ 12605 w 50856"/>
              <a:gd name="connsiteY2" fmla="*/ 18256 h 23037"/>
              <a:gd name="connsiteX3" fmla="*/ 0 w 50856"/>
              <a:gd name="connsiteY3" fmla="*/ 8259 h 23037"/>
              <a:gd name="connsiteX4" fmla="*/ 3477 w 50856"/>
              <a:gd name="connsiteY4" fmla="*/ 1739 h 23037"/>
              <a:gd name="connsiteX5" fmla="*/ 13909 w 50856"/>
              <a:gd name="connsiteY5" fmla="*/ 0 h 23037"/>
              <a:gd name="connsiteX6" fmla="*/ 19560 w 50856"/>
              <a:gd name="connsiteY6" fmla="*/ 869 h 23037"/>
              <a:gd name="connsiteX7" fmla="*/ 35643 w 50856"/>
              <a:gd name="connsiteY7" fmla="*/ 3477 h 23037"/>
              <a:gd name="connsiteX8" fmla="*/ 47379 w 50856"/>
              <a:gd name="connsiteY8" fmla="*/ 9997 h 23037"/>
              <a:gd name="connsiteX9" fmla="*/ 50856 w 50856"/>
              <a:gd name="connsiteY9" fmla="*/ 17821 h 23037"/>
              <a:gd name="connsiteX10" fmla="*/ 33469 w 50856"/>
              <a:gd name="connsiteY10" fmla="*/ 18256 h 2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56" h="23037">
                <a:moveTo>
                  <a:pt x="33469" y="18256"/>
                </a:moveTo>
                <a:lnTo>
                  <a:pt x="25645" y="23037"/>
                </a:lnTo>
                <a:lnTo>
                  <a:pt x="12605" y="18256"/>
                </a:lnTo>
                <a:lnTo>
                  <a:pt x="0" y="8259"/>
                </a:lnTo>
                <a:lnTo>
                  <a:pt x="3477" y="1739"/>
                </a:lnTo>
                <a:lnTo>
                  <a:pt x="13909" y="0"/>
                </a:lnTo>
                <a:lnTo>
                  <a:pt x="19560" y="869"/>
                </a:lnTo>
                <a:lnTo>
                  <a:pt x="35643" y="3477"/>
                </a:lnTo>
                <a:lnTo>
                  <a:pt x="47379" y="9997"/>
                </a:lnTo>
                <a:lnTo>
                  <a:pt x="50856" y="17821"/>
                </a:lnTo>
                <a:lnTo>
                  <a:pt x="33469" y="18256"/>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25" name="Freeform: Shape 124">
            <a:extLst>
              <a:ext uri="{FF2B5EF4-FFF2-40B4-BE49-F238E27FC236}">
                <a16:creationId xmlns:a16="http://schemas.microsoft.com/office/drawing/2014/main" id="{D2ACF632-894F-41DC-8958-30C1D9B85634}"/>
              </a:ext>
            </a:extLst>
          </p:cNvPr>
          <p:cNvSpPr/>
          <p:nvPr/>
        </p:nvSpPr>
        <p:spPr>
          <a:xfrm>
            <a:off x="5177826" y="3068711"/>
            <a:ext cx="78500" cy="131566"/>
          </a:xfrm>
          <a:custGeom>
            <a:avLst/>
            <a:gdLst>
              <a:gd name="connsiteX0" fmla="*/ 93019 w 93018"/>
              <a:gd name="connsiteY0" fmla="*/ 33904 h 116925"/>
              <a:gd name="connsiteX1" fmla="*/ 89107 w 93018"/>
              <a:gd name="connsiteY1" fmla="*/ 38251 h 116925"/>
              <a:gd name="connsiteX2" fmla="*/ 43902 w 93018"/>
              <a:gd name="connsiteY2" fmla="*/ 52160 h 116925"/>
              <a:gd name="connsiteX3" fmla="*/ 69982 w 93018"/>
              <a:gd name="connsiteY3" fmla="*/ 80413 h 116925"/>
              <a:gd name="connsiteX4" fmla="*/ 63027 w 93018"/>
              <a:gd name="connsiteY4" fmla="*/ 84760 h 116925"/>
              <a:gd name="connsiteX5" fmla="*/ 59984 w 93018"/>
              <a:gd name="connsiteY5" fmla="*/ 94323 h 116925"/>
              <a:gd name="connsiteX6" fmla="*/ 42163 w 93018"/>
              <a:gd name="connsiteY6" fmla="*/ 98235 h 116925"/>
              <a:gd name="connsiteX7" fmla="*/ 37382 w 93018"/>
              <a:gd name="connsiteY7" fmla="*/ 108232 h 116925"/>
              <a:gd name="connsiteX8" fmla="*/ 28253 w 93018"/>
              <a:gd name="connsiteY8" fmla="*/ 116925 h 116925"/>
              <a:gd name="connsiteX9" fmla="*/ 1304 w 93018"/>
              <a:gd name="connsiteY9" fmla="*/ 112144 h 116925"/>
              <a:gd name="connsiteX10" fmla="*/ 0 w 93018"/>
              <a:gd name="connsiteY10" fmla="*/ 108232 h 116925"/>
              <a:gd name="connsiteX11" fmla="*/ 7824 w 93018"/>
              <a:gd name="connsiteY11" fmla="*/ 63896 h 116925"/>
              <a:gd name="connsiteX12" fmla="*/ 6085 w 93018"/>
              <a:gd name="connsiteY12" fmla="*/ 53029 h 116925"/>
              <a:gd name="connsiteX13" fmla="*/ 8693 w 93018"/>
              <a:gd name="connsiteY13" fmla="*/ 44771 h 116925"/>
              <a:gd name="connsiteX14" fmla="*/ 6955 w 93018"/>
              <a:gd name="connsiteY14" fmla="*/ 27384 h 116925"/>
              <a:gd name="connsiteX15" fmla="*/ 9998 w 93018"/>
              <a:gd name="connsiteY15" fmla="*/ 18691 h 116925"/>
              <a:gd name="connsiteX16" fmla="*/ 37382 w 93018"/>
              <a:gd name="connsiteY16" fmla="*/ 29992 h 116925"/>
              <a:gd name="connsiteX17" fmla="*/ 79544 w 93018"/>
              <a:gd name="connsiteY17" fmla="*/ 0 h 116925"/>
              <a:gd name="connsiteX18" fmla="*/ 93019 w 93018"/>
              <a:gd name="connsiteY18" fmla="*/ 33904 h 11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3018" h="116925">
                <a:moveTo>
                  <a:pt x="93019" y="33904"/>
                </a:moveTo>
                <a:lnTo>
                  <a:pt x="89107" y="38251"/>
                </a:lnTo>
                <a:lnTo>
                  <a:pt x="43902" y="52160"/>
                </a:lnTo>
                <a:lnTo>
                  <a:pt x="69982" y="80413"/>
                </a:lnTo>
                <a:lnTo>
                  <a:pt x="63027" y="84760"/>
                </a:lnTo>
                <a:lnTo>
                  <a:pt x="59984" y="94323"/>
                </a:lnTo>
                <a:lnTo>
                  <a:pt x="42163" y="98235"/>
                </a:lnTo>
                <a:lnTo>
                  <a:pt x="37382" y="108232"/>
                </a:lnTo>
                <a:lnTo>
                  <a:pt x="28253" y="116925"/>
                </a:lnTo>
                <a:lnTo>
                  <a:pt x="1304" y="112144"/>
                </a:lnTo>
                <a:lnTo>
                  <a:pt x="0" y="108232"/>
                </a:lnTo>
                <a:lnTo>
                  <a:pt x="7824" y="63896"/>
                </a:lnTo>
                <a:lnTo>
                  <a:pt x="6085" y="53029"/>
                </a:lnTo>
                <a:lnTo>
                  <a:pt x="8693" y="44771"/>
                </a:lnTo>
                <a:lnTo>
                  <a:pt x="6955" y="27384"/>
                </a:lnTo>
                <a:lnTo>
                  <a:pt x="9998" y="18691"/>
                </a:lnTo>
                <a:lnTo>
                  <a:pt x="37382" y="29992"/>
                </a:lnTo>
                <a:lnTo>
                  <a:pt x="79544" y="0"/>
                </a:lnTo>
                <a:lnTo>
                  <a:pt x="93019" y="33904"/>
                </a:lnTo>
                <a:close/>
              </a:path>
            </a:pathLst>
          </a:custGeom>
          <a:solidFill>
            <a:schemeClr val="tx2"/>
          </a:solidFill>
          <a:ln w="869" cap="rnd">
            <a:noFill/>
            <a:prstDash val="solid"/>
            <a:round/>
          </a:ln>
        </p:spPr>
        <p:txBody>
          <a:bodyPr rtlCol="0" anchor="ctr"/>
          <a:lstStyle/>
          <a:p>
            <a:endParaRPr lang="en-PH" sz="1200" dirty="0"/>
          </a:p>
        </p:txBody>
      </p:sp>
      <p:sp>
        <p:nvSpPr>
          <p:cNvPr id="126" name="Freeform: Shape 125">
            <a:extLst>
              <a:ext uri="{FF2B5EF4-FFF2-40B4-BE49-F238E27FC236}">
                <a16:creationId xmlns:a16="http://schemas.microsoft.com/office/drawing/2014/main" id="{EC3EDF1E-EBFC-4A17-A8A8-99567C89FDBD}"/>
              </a:ext>
            </a:extLst>
          </p:cNvPr>
          <p:cNvSpPr/>
          <p:nvPr/>
        </p:nvSpPr>
        <p:spPr>
          <a:xfrm>
            <a:off x="7090797" y="3037898"/>
            <a:ext cx="43652" cy="51843"/>
          </a:xfrm>
          <a:custGeom>
            <a:avLst/>
            <a:gdLst>
              <a:gd name="connsiteX0" fmla="*/ 44771 w 51725"/>
              <a:gd name="connsiteY0" fmla="*/ 6085 h 46074"/>
              <a:gd name="connsiteX1" fmla="*/ 51725 w 51725"/>
              <a:gd name="connsiteY1" fmla="*/ 15648 h 46074"/>
              <a:gd name="connsiteX2" fmla="*/ 46075 w 51725"/>
              <a:gd name="connsiteY2" fmla="*/ 32600 h 46074"/>
              <a:gd name="connsiteX3" fmla="*/ 32600 w 51725"/>
              <a:gd name="connsiteY3" fmla="*/ 23472 h 46074"/>
              <a:gd name="connsiteX4" fmla="*/ 23472 w 51725"/>
              <a:gd name="connsiteY4" fmla="*/ 29992 h 46074"/>
              <a:gd name="connsiteX5" fmla="*/ 23907 w 51725"/>
              <a:gd name="connsiteY5" fmla="*/ 46075 h 46074"/>
              <a:gd name="connsiteX6" fmla="*/ 5216 w 51725"/>
              <a:gd name="connsiteY6" fmla="*/ 38251 h 46074"/>
              <a:gd name="connsiteX7" fmla="*/ 0 w 51725"/>
              <a:gd name="connsiteY7" fmla="*/ 25211 h 46074"/>
              <a:gd name="connsiteX8" fmla="*/ 5651 w 51725"/>
              <a:gd name="connsiteY8" fmla="*/ 8259 h 46074"/>
              <a:gd name="connsiteX9" fmla="*/ 20430 w 51725"/>
              <a:gd name="connsiteY9" fmla="*/ 11736 h 46074"/>
              <a:gd name="connsiteX10" fmla="*/ 24776 w 51725"/>
              <a:gd name="connsiteY10" fmla="*/ 0 h 46074"/>
              <a:gd name="connsiteX11" fmla="*/ 44771 w 51725"/>
              <a:gd name="connsiteY11" fmla="*/ 6085 h 46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725" h="46074">
                <a:moveTo>
                  <a:pt x="44771" y="6085"/>
                </a:moveTo>
                <a:lnTo>
                  <a:pt x="51725" y="15648"/>
                </a:lnTo>
                <a:lnTo>
                  <a:pt x="46075" y="32600"/>
                </a:lnTo>
                <a:lnTo>
                  <a:pt x="32600" y="23472"/>
                </a:lnTo>
                <a:lnTo>
                  <a:pt x="23472" y="29992"/>
                </a:lnTo>
                <a:lnTo>
                  <a:pt x="23907" y="46075"/>
                </a:lnTo>
                <a:lnTo>
                  <a:pt x="5216" y="38251"/>
                </a:lnTo>
                <a:lnTo>
                  <a:pt x="0" y="25211"/>
                </a:lnTo>
                <a:lnTo>
                  <a:pt x="5651" y="8259"/>
                </a:lnTo>
                <a:lnTo>
                  <a:pt x="20430" y="11736"/>
                </a:lnTo>
                <a:lnTo>
                  <a:pt x="24776" y="0"/>
                </a:lnTo>
                <a:lnTo>
                  <a:pt x="44771" y="6085"/>
                </a:lnTo>
                <a:close/>
              </a:path>
            </a:pathLst>
          </a:custGeom>
          <a:solidFill>
            <a:schemeClr val="accent1"/>
          </a:solidFill>
          <a:ln w="869" cap="rnd">
            <a:noFill/>
            <a:prstDash val="solid"/>
            <a:round/>
          </a:ln>
        </p:spPr>
        <p:txBody>
          <a:bodyPr rtlCol="0" anchor="ctr"/>
          <a:lstStyle/>
          <a:p>
            <a:endParaRPr lang="en-PH" sz="1200" dirty="0"/>
          </a:p>
        </p:txBody>
      </p:sp>
      <p:sp>
        <p:nvSpPr>
          <p:cNvPr id="127" name="Freeform: Shape 126">
            <a:extLst>
              <a:ext uri="{FF2B5EF4-FFF2-40B4-BE49-F238E27FC236}">
                <a16:creationId xmlns:a16="http://schemas.microsoft.com/office/drawing/2014/main" id="{2ADE74F7-591D-4347-9B03-77406744BABE}"/>
              </a:ext>
            </a:extLst>
          </p:cNvPr>
          <p:cNvSpPr/>
          <p:nvPr/>
        </p:nvSpPr>
        <p:spPr>
          <a:xfrm>
            <a:off x="7033940" y="2818293"/>
            <a:ext cx="196249" cy="324269"/>
          </a:xfrm>
          <a:custGeom>
            <a:avLst/>
            <a:gdLst>
              <a:gd name="connsiteX0" fmla="*/ 219072 w 232546"/>
              <a:gd name="connsiteY0" fmla="*/ 117795 h 288184"/>
              <a:gd name="connsiteX1" fmla="*/ 221680 w 232546"/>
              <a:gd name="connsiteY1" fmla="*/ 139963 h 288184"/>
              <a:gd name="connsiteX2" fmla="*/ 232547 w 232546"/>
              <a:gd name="connsiteY2" fmla="*/ 153872 h 288184"/>
              <a:gd name="connsiteX3" fmla="*/ 229939 w 232546"/>
              <a:gd name="connsiteY3" fmla="*/ 173432 h 288184"/>
              <a:gd name="connsiteX4" fmla="*/ 206467 w 232546"/>
              <a:gd name="connsiteY4" fmla="*/ 186472 h 288184"/>
              <a:gd name="connsiteX5" fmla="*/ 166478 w 232546"/>
              <a:gd name="connsiteY5" fmla="*/ 188211 h 288184"/>
              <a:gd name="connsiteX6" fmla="*/ 147352 w 232546"/>
              <a:gd name="connsiteY6" fmla="*/ 220376 h 288184"/>
              <a:gd name="connsiteX7" fmla="*/ 126923 w 232546"/>
              <a:gd name="connsiteY7" fmla="*/ 209509 h 288184"/>
              <a:gd name="connsiteX8" fmla="*/ 116491 w 232546"/>
              <a:gd name="connsiteY8" fmla="*/ 188645 h 288184"/>
              <a:gd name="connsiteX9" fmla="*/ 79110 w 232546"/>
              <a:gd name="connsiteY9" fmla="*/ 194731 h 288184"/>
              <a:gd name="connsiteX10" fmla="*/ 56942 w 232546"/>
              <a:gd name="connsiteY10" fmla="*/ 207771 h 288184"/>
              <a:gd name="connsiteX11" fmla="*/ 29992 w 232546"/>
              <a:gd name="connsiteY11" fmla="*/ 208640 h 288184"/>
              <a:gd name="connsiteX12" fmla="*/ 62158 w 232546"/>
              <a:gd name="connsiteY12" fmla="*/ 229069 h 288184"/>
              <a:gd name="connsiteX13" fmla="*/ 65635 w 232546"/>
              <a:gd name="connsiteY13" fmla="*/ 276448 h 288184"/>
              <a:gd name="connsiteX14" fmla="*/ 54768 w 232546"/>
              <a:gd name="connsiteY14" fmla="*/ 288184 h 288184"/>
              <a:gd name="connsiteX15" fmla="*/ 39120 w 232546"/>
              <a:gd name="connsiteY15" fmla="*/ 277317 h 288184"/>
              <a:gd name="connsiteX16" fmla="*/ 35208 w 232546"/>
              <a:gd name="connsiteY16" fmla="*/ 252107 h 288184"/>
              <a:gd name="connsiteX17" fmla="*/ 17387 w 232546"/>
              <a:gd name="connsiteY17" fmla="*/ 244283 h 288184"/>
              <a:gd name="connsiteX18" fmla="*/ 0 w 232546"/>
              <a:gd name="connsiteY18" fmla="*/ 225157 h 288184"/>
              <a:gd name="connsiteX19" fmla="*/ 18691 w 232546"/>
              <a:gd name="connsiteY19" fmla="*/ 216464 h 288184"/>
              <a:gd name="connsiteX20" fmla="*/ 23472 w 232546"/>
              <a:gd name="connsiteY20" fmla="*/ 198643 h 288184"/>
              <a:gd name="connsiteX21" fmla="*/ 40424 w 232546"/>
              <a:gd name="connsiteY21" fmla="*/ 184299 h 288184"/>
              <a:gd name="connsiteX22" fmla="*/ 49118 w 232546"/>
              <a:gd name="connsiteY22" fmla="*/ 165173 h 288184"/>
              <a:gd name="connsiteX23" fmla="*/ 91280 w 232546"/>
              <a:gd name="connsiteY23" fmla="*/ 156915 h 288184"/>
              <a:gd name="connsiteX24" fmla="*/ 118664 w 232546"/>
              <a:gd name="connsiteY24" fmla="*/ 162565 h 288184"/>
              <a:gd name="connsiteX25" fmla="*/ 118664 w 232546"/>
              <a:gd name="connsiteY25" fmla="*/ 113013 h 288184"/>
              <a:gd name="connsiteX26" fmla="*/ 140832 w 232546"/>
              <a:gd name="connsiteY26" fmla="*/ 126488 h 288184"/>
              <a:gd name="connsiteX27" fmla="*/ 160392 w 232546"/>
              <a:gd name="connsiteY27" fmla="*/ 98669 h 288184"/>
              <a:gd name="connsiteX28" fmla="*/ 167782 w 232546"/>
              <a:gd name="connsiteY28" fmla="*/ 87803 h 288184"/>
              <a:gd name="connsiteX29" fmla="*/ 163435 w 232546"/>
              <a:gd name="connsiteY29" fmla="*/ 53899 h 288184"/>
              <a:gd name="connsiteX30" fmla="*/ 141267 w 232546"/>
              <a:gd name="connsiteY30" fmla="*/ 22603 h 288184"/>
              <a:gd name="connsiteX31" fmla="*/ 140398 w 232546"/>
              <a:gd name="connsiteY31" fmla="*/ 5216 h 288184"/>
              <a:gd name="connsiteX32" fmla="*/ 161262 w 232546"/>
              <a:gd name="connsiteY32" fmla="*/ 0 h 288184"/>
              <a:gd name="connsiteX33" fmla="*/ 196904 w 232546"/>
              <a:gd name="connsiteY33" fmla="*/ 38685 h 288184"/>
              <a:gd name="connsiteX34" fmla="*/ 209075 w 232546"/>
              <a:gd name="connsiteY34" fmla="*/ 60853 h 288184"/>
              <a:gd name="connsiteX35" fmla="*/ 203424 w 232546"/>
              <a:gd name="connsiteY35" fmla="*/ 89107 h 288184"/>
              <a:gd name="connsiteX36" fmla="*/ 219072 w 232546"/>
              <a:gd name="connsiteY36" fmla="*/ 117795 h 288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32546" h="288184">
                <a:moveTo>
                  <a:pt x="219072" y="117795"/>
                </a:moveTo>
                <a:lnTo>
                  <a:pt x="221680" y="139963"/>
                </a:lnTo>
                <a:lnTo>
                  <a:pt x="232547" y="153872"/>
                </a:lnTo>
                <a:lnTo>
                  <a:pt x="229939" y="173432"/>
                </a:lnTo>
                <a:lnTo>
                  <a:pt x="206467" y="186472"/>
                </a:lnTo>
                <a:lnTo>
                  <a:pt x="166478" y="188211"/>
                </a:lnTo>
                <a:lnTo>
                  <a:pt x="147352" y="220376"/>
                </a:lnTo>
                <a:lnTo>
                  <a:pt x="126923" y="209509"/>
                </a:lnTo>
                <a:lnTo>
                  <a:pt x="116491" y="188645"/>
                </a:lnTo>
                <a:lnTo>
                  <a:pt x="79110" y="194731"/>
                </a:lnTo>
                <a:lnTo>
                  <a:pt x="56942" y="207771"/>
                </a:lnTo>
                <a:lnTo>
                  <a:pt x="29992" y="208640"/>
                </a:lnTo>
                <a:lnTo>
                  <a:pt x="62158" y="229069"/>
                </a:lnTo>
                <a:lnTo>
                  <a:pt x="65635" y="276448"/>
                </a:lnTo>
                <a:lnTo>
                  <a:pt x="54768" y="288184"/>
                </a:lnTo>
                <a:lnTo>
                  <a:pt x="39120" y="277317"/>
                </a:lnTo>
                <a:lnTo>
                  <a:pt x="35208" y="252107"/>
                </a:lnTo>
                <a:lnTo>
                  <a:pt x="17387" y="244283"/>
                </a:lnTo>
                <a:lnTo>
                  <a:pt x="0" y="225157"/>
                </a:lnTo>
                <a:lnTo>
                  <a:pt x="18691" y="216464"/>
                </a:lnTo>
                <a:lnTo>
                  <a:pt x="23472" y="198643"/>
                </a:lnTo>
                <a:lnTo>
                  <a:pt x="40424" y="184299"/>
                </a:lnTo>
                <a:lnTo>
                  <a:pt x="49118" y="165173"/>
                </a:lnTo>
                <a:lnTo>
                  <a:pt x="91280" y="156915"/>
                </a:lnTo>
                <a:lnTo>
                  <a:pt x="118664" y="162565"/>
                </a:lnTo>
                <a:lnTo>
                  <a:pt x="118664" y="113013"/>
                </a:lnTo>
                <a:lnTo>
                  <a:pt x="140832" y="126488"/>
                </a:lnTo>
                <a:lnTo>
                  <a:pt x="160392" y="98669"/>
                </a:lnTo>
                <a:lnTo>
                  <a:pt x="167782" y="87803"/>
                </a:lnTo>
                <a:lnTo>
                  <a:pt x="163435" y="53899"/>
                </a:lnTo>
                <a:lnTo>
                  <a:pt x="141267" y="22603"/>
                </a:lnTo>
                <a:lnTo>
                  <a:pt x="140398" y="5216"/>
                </a:lnTo>
                <a:lnTo>
                  <a:pt x="161262" y="0"/>
                </a:lnTo>
                <a:lnTo>
                  <a:pt x="196904" y="38685"/>
                </a:lnTo>
                <a:lnTo>
                  <a:pt x="209075" y="60853"/>
                </a:lnTo>
                <a:lnTo>
                  <a:pt x="203424" y="89107"/>
                </a:lnTo>
                <a:lnTo>
                  <a:pt x="219072" y="117795"/>
                </a:lnTo>
                <a:close/>
              </a:path>
            </a:pathLst>
          </a:custGeom>
          <a:solidFill>
            <a:schemeClr val="accent1"/>
          </a:solidFill>
          <a:ln w="869" cap="rnd">
            <a:noFill/>
            <a:prstDash val="solid"/>
            <a:round/>
          </a:ln>
        </p:spPr>
        <p:txBody>
          <a:bodyPr rtlCol="0" anchor="ctr"/>
          <a:lstStyle/>
          <a:p>
            <a:endParaRPr lang="en-PH" sz="1200" dirty="0"/>
          </a:p>
        </p:txBody>
      </p:sp>
      <p:sp>
        <p:nvSpPr>
          <p:cNvPr id="128" name="Freeform: Shape 127">
            <a:extLst>
              <a:ext uri="{FF2B5EF4-FFF2-40B4-BE49-F238E27FC236}">
                <a16:creationId xmlns:a16="http://schemas.microsoft.com/office/drawing/2014/main" id="{2D806B7B-A658-4E4F-8C99-9513CF7D695C}"/>
              </a:ext>
            </a:extLst>
          </p:cNvPr>
          <p:cNvSpPr/>
          <p:nvPr/>
        </p:nvSpPr>
        <p:spPr>
          <a:xfrm>
            <a:off x="7117208" y="2689173"/>
            <a:ext cx="103076" cy="123252"/>
          </a:xfrm>
          <a:custGeom>
            <a:avLst/>
            <a:gdLst>
              <a:gd name="connsiteX0" fmla="*/ 68677 w 122141"/>
              <a:gd name="connsiteY0" fmla="*/ 37816 h 109536"/>
              <a:gd name="connsiteX1" fmla="*/ 88237 w 122141"/>
              <a:gd name="connsiteY1" fmla="*/ 43467 h 109536"/>
              <a:gd name="connsiteX2" fmla="*/ 96061 w 122141"/>
              <a:gd name="connsiteY2" fmla="*/ 32165 h 109536"/>
              <a:gd name="connsiteX3" fmla="*/ 122141 w 122141"/>
              <a:gd name="connsiteY3" fmla="*/ 63027 h 109536"/>
              <a:gd name="connsiteX4" fmla="*/ 94322 w 122141"/>
              <a:gd name="connsiteY4" fmla="*/ 70416 h 109536"/>
              <a:gd name="connsiteX5" fmla="*/ 92584 w 122141"/>
              <a:gd name="connsiteY5" fmla="*/ 97800 h 109536"/>
              <a:gd name="connsiteX6" fmla="*/ 45205 w 122141"/>
              <a:gd name="connsiteY6" fmla="*/ 79109 h 109536"/>
              <a:gd name="connsiteX7" fmla="*/ 52160 w 122141"/>
              <a:gd name="connsiteY7" fmla="*/ 109101 h 109536"/>
              <a:gd name="connsiteX8" fmla="*/ 27384 w 122141"/>
              <a:gd name="connsiteY8" fmla="*/ 109536 h 109536"/>
              <a:gd name="connsiteX9" fmla="*/ 6955 w 122141"/>
              <a:gd name="connsiteY9" fmla="*/ 82152 h 109536"/>
              <a:gd name="connsiteX10" fmla="*/ 4347 w 122141"/>
              <a:gd name="connsiteY10" fmla="*/ 60853 h 109536"/>
              <a:gd name="connsiteX11" fmla="*/ 26949 w 122141"/>
              <a:gd name="connsiteY11" fmla="*/ 59549 h 109536"/>
              <a:gd name="connsiteX12" fmla="*/ 7824 w 122141"/>
              <a:gd name="connsiteY12" fmla="*/ 21299 h 109536"/>
              <a:gd name="connsiteX13" fmla="*/ 0 w 122141"/>
              <a:gd name="connsiteY13" fmla="*/ 0 h 109536"/>
              <a:gd name="connsiteX14" fmla="*/ 45640 w 122141"/>
              <a:gd name="connsiteY14" fmla="*/ 28688 h 109536"/>
              <a:gd name="connsiteX15" fmla="*/ 68677 w 122141"/>
              <a:gd name="connsiteY15" fmla="*/ 37816 h 109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2141" h="109536">
                <a:moveTo>
                  <a:pt x="68677" y="37816"/>
                </a:moveTo>
                <a:lnTo>
                  <a:pt x="88237" y="43467"/>
                </a:lnTo>
                <a:lnTo>
                  <a:pt x="96061" y="32165"/>
                </a:lnTo>
                <a:lnTo>
                  <a:pt x="122141" y="63027"/>
                </a:lnTo>
                <a:lnTo>
                  <a:pt x="94322" y="70416"/>
                </a:lnTo>
                <a:lnTo>
                  <a:pt x="92584" y="97800"/>
                </a:lnTo>
                <a:lnTo>
                  <a:pt x="45205" y="79109"/>
                </a:lnTo>
                <a:lnTo>
                  <a:pt x="52160" y="109101"/>
                </a:lnTo>
                <a:lnTo>
                  <a:pt x="27384" y="109536"/>
                </a:lnTo>
                <a:lnTo>
                  <a:pt x="6955" y="82152"/>
                </a:lnTo>
                <a:lnTo>
                  <a:pt x="4347" y="60853"/>
                </a:lnTo>
                <a:lnTo>
                  <a:pt x="26949" y="59549"/>
                </a:lnTo>
                <a:lnTo>
                  <a:pt x="7824" y="21299"/>
                </a:lnTo>
                <a:lnTo>
                  <a:pt x="0" y="0"/>
                </a:lnTo>
                <a:lnTo>
                  <a:pt x="45640" y="28688"/>
                </a:lnTo>
                <a:lnTo>
                  <a:pt x="68677" y="37816"/>
                </a:lnTo>
                <a:close/>
              </a:path>
            </a:pathLst>
          </a:custGeom>
          <a:solidFill>
            <a:schemeClr val="tx2"/>
          </a:solidFill>
          <a:ln w="869" cap="rnd">
            <a:noFill/>
            <a:prstDash val="solid"/>
            <a:round/>
          </a:ln>
        </p:spPr>
        <p:txBody>
          <a:bodyPr rtlCol="0" anchor="ctr"/>
          <a:lstStyle/>
          <a:p>
            <a:endParaRPr lang="en-PH" sz="1200" dirty="0"/>
          </a:p>
        </p:txBody>
      </p:sp>
      <p:sp>
        <p:nvSpPr>
          <p:cNvPr id="129" name="Freeform: Shape 128">
            <a:extLst>
              <a:ext uri="{FF2B5EF4-FFF2-40B4-BE49-F238E27FC236}">
                <a16:creationId xmlns:a16="http://schemas.microsoft.com/office/drawing/2014/main" id="{307BF7F8-2386-41E1-B192-931DB2A9DFE5}"/>
              </a:ext>
            </a:extLst>
          </p:cNvPr>
          <p:cNvSpPr/>
          <p:nvPr/>
        </p:nvSpPr>
        <p:spPr>
          <a:xfrm>
            <a:off x="5327121" y="2391314"/>
            <a:ext cx="738044" cy="449477"/>
          </a:xfrm>
          <a:custGeom>
            <a:avLst/>
            <a:gdLst>
              <a:gd name="connsiteX0" fmla="*/ 525512 w 874549"/>
              <a:gd name="connsiteY0" fmla="*/ 49987 h 399458"/>
              <a:gd name="connsiteX1" fmla="*/ 544637 w 874549"/>
              <a:gd name="connsiteY1" fmla="*/ 48683 h 399458"/>
              <a:gd name="connsiteX2" fmla="*/ 584627 w 874549"/>
              <a:gd name="connsiteY2" fmla="*/ 23472 h 399458"/>
              <a:gd name="connsiteX3" fmla="*/ 581149 w 874549"/>
              <a:gd name="connsiteY3" fmla="*/ 32165 h 399458"/>
              <a:gd name="connsiteX4" fmla="*/ 617661 w 874549"/>
              <a:gd name="connsiteY4" fmla="*/ 52595 h 399458"/>
              <a:gd name="connsiteX5" fmla="*/ 697206 w 874549"/>
              <a:gd name="connsiteY5" fmla="*/ 120403 h 399458"/>
              <a:gd name="connsiteX6" fmla="*/ 701987 w 874549"/>
              <a:gd name="connsiteY6" fmla="*/ 106493 h 399458"/>
              <a:gd name="connsiteX7" fmla="*/ 738499 w 874549"/>
              <a:gd name="connsiteY7" fmla="*/ 121707 h 399458"/>
              <a:gd name="connsiteX8" fmla="*/ 765448 w 874549"/>
              <a:gd name="connsiteY8" fmla="*/ 114752 h 399458"/>
              <a:gd name="connsiteX9" fmla="*/ 779792 w 874549"/>
              <a:gd name="connsiteY9" fmla="*/ 119533 h 399458"/>
              <a:gd name="connsiteX10" fmla="*/ 797614 w 874549"/>
              <a:gd name="connsiteY10" fmla="*/ 135181 h 399458"/>
              <a:gd name="connsiteX11" fmla="*/ 815000 w 874549"/>
              <a:gd name="connsiteY11" fmla="*/ 140397 h 399458"/>
              <a:gd name="connsiteX12" fmla="*/ 829344 w 874549"/>
              <a:gd name="connsiteY12" fmla="*/ 152133 h 399458"/>
              <a:gd name="connsiteX13" fmla="*/ 855424 w 874549"/>
              <a:gd name="connsiteY13" fmla="*/ 148221 h 399458"/>
              <a:gd name="connsiteX14" fmla="*/ 874549 w 874549"/>
              <a:gd name="connsiteY14" fmla="*/ 164739 h 399458"/>
              <a:gd name="connsiteX15" fmla="*/ 866291 w 874549"/>
              <a:gd name="connsiteY15" fmla="*/ 182995 h 399458"/>
              <a:gd name="connsiteX16" fmla="*/ 849774 w 874549"/>
              <a:gd name="connsiteY16" fmla="*/ 185603 h 399458"/>
              <a:gd name="connsiteX17" fmla="*/ 860640 w 874549"/>
              <a:gd name="connsiteY17" fmla="*/ 212552 h 399458"/>
              <a:gd name="connsiteX18" fmla="*/ 853686 w 874549"/>
              <a:gd name="connsiteY18" fmla="*/ 225157 h 399458"/>
              <a:gd name="connsiteX19" fmla="*/ 806742 w 874549"/>
              <a:gd name="connsiteY19" fmla="*/ 216029 h 399458"/>
              <a:gd name="connsiteX20" fmla="*/ 811088 w 874549"/>
              <a:gd name="connsiteY20" fmla="*/ 265147 h 399458"/>
              <a:gd name="connsiteX21" fmla="*/ 802395 w 874549"/>
              <a:gd name="connsiteY21" fmla="*/ 271232 h 399458"/>
              <a:gd name="connsiteX22" fmla="*/ 762840 w 874549"/>
              <a:gd name="connsiteY22" fmla="*/ 282099 h 399458"/>
              <a:gd name="connsiteX23" fmla="*/ 801091 w 874549"/>
              <a:gd name="connsiteY23" fmla="*/ 329912 h 399458"/>
              <a:gd name="connsiteX24" fmla="*/ 788486 w 874549"/>
              <a:gd name="connsiteY24" fmla="*/ 336867 h 399458"/>
              <a:gd name="connsiteX25" fmla="*/ 795875 w 874549"/>
              <a:gd name="connsiteY25" fmla="*/ 352949 h 399458"/>
              <a:gd name="connsiteX26" fmla="*/ 780661 w 874549"/>
              <a:gd name="connsiteY26" fmla="*/ 348603 h 399458"/>
              <a:gd name="connsiteX27" fmla="*/ 765883 w 874549"/>
              <a:gd name="connsiteY27" fmla="*/ 338605 h 399458"/>
              <a:gd name="connsiteX28" fmla="*/ 731544 w 874549"/>
              <a:gd name="connsiteY28" fmla="*/ 335998 h 399458"/>
              <a:gd name="connsiteX29" fmla="*/ 694163 w 874549"/>
              <a:gd name="connsiteY29" fmla="*/ 335128 h 399458"/>
              <a:gd name="connsiteX30" fmla="*/ 687208 w 874549"/>
              <a:gd name="connsiteY30" fmla="*/ 338171 h 399458"/>
              <a:gd name="connsiteX31" fmla="*/ 651566 w 874549"/>
              <a:gd name="connsiteY31" fmla="*/ 326435 h 399458"/>
              <a:gd name="connsiteX32" fmla="*/ 640699 w 874549"/>
              <a:gd name="connsiteY32" fmla="*/ 332520 h 399458"/>
              <a:gd name="connsiteX33" fmla="*/ 642872 w 874549"/>
              <a:gd name="connsiteY33" fmla="*/ 348603 h 399458"/>
              <a:gd name="connsiteX34" fmla="*/ 602883 w 874549"/>
              <a:gd name="connsiteY34" fmla="*/ 339040 h 399458"/>
              <a:gd name="connsiteX35" fmla="*/ 589408 w 874549"/>
              <a:gd name="connsiteY35" fmla="*/ 342952 h 399458"/>
              <a:gd name="connsiteX36" fmla="*/ 588104 w 874549"/>
              <a:gd name="connsiteY36" fmla="*/ 355123 h 399458"/>
              <a:gd name="connsiteX37" fmla="*/ 576803 w 874549"/>
              <a:gd name="connsiteY37" fmla="*/ 360339 h 399458"/>
              <a:gd name="connsiteX38" fmla="*/ 553331 w 874549"/>
              <a:gd name="connsiteY38" fmla="*/ 379464 h 399458"/>
              <a:gd name="connsiteX39" fmla="*/ 549419 w 874549"/>
              <a:gd name="connsiteY39" fmla="*/ 399459 h 399458"/>
              <a:gd name="connsiteX40" fmla="*/ 540726 w 874549"/>
              <a:gd name="connsiteY40" fmla="*/ 399459 h 399458"/>
              <a:gd name="connsiteX41" fmla="*/ 530728 w 874549"/>
              <a:gd name="connsiteY41" fmla="*/ 386419 h 399458"/>
              <a:gd name="connsiteX42" fmla="*/ 501606 w 874549"/>
              <a:gd name="connsiteY42" fmla="*/ 385550 h 399458"/>
              <a:gd name="connsiteX43" fmla="*/ 490739 w 874549"/>
              <a:gd name="connsiteY43" fmla="*/ 362947 h 399458"/>
              <a:gd name="connsiteX44" fmla="*/ 479437 w 874549"/>
              <a:gd name="connsiteY44" fmla="*/ 362512 h 399458"/>
              <a:gd name="connsiteX45" fmla="*/ 472917 w 874549"/>
              <a:gd name="connsiteY45" fmla="*/ 334693 h 399458"/>
              <a:gd name="connsiteX46" fmla="*/ 439883 w 874549"/>
              <a:gd name="connsiteY46" fmla="*/ 314699 h 399458"/>
              <a:gd name="connsiteX47" fmla="*/ 402501 w 874549"/>
              <a:gd name="connsiteY47" fmla="*/ 316872 h 399458"/>
              <a:gd name="connsiteX48" fmla="*/ 377726 w 874549"/>
              <a:gd name="connsiteY48" fmla="*/ 320784 h 399458"/>
              <a:gd name="connsiteX49" fmla="*/ 349037 w 874549"/>
              <a:gd name="connsiteY49" fmla="*/ 296008 h 399458"/>
              <a:gd name="connsiteX50" fmla="*/ 328173 w 874549"/>
              <a:gd name="connsiteY50" fmla="*/ 285576 h 399458"/>
              <a:gd name="connsiteX51" fmla="*/ 288184 w 874549"/>
              <a:gd name="connsiteY51" fmla="*/ 266016 h 399458"/>
              <a:gd name="connsiteX52" fmla="*/ 283403 w 874549"/>
              <a:gd name="connsiteY52" fmla="*/ 263843 h 399458"/>
              <a:gd name="connsiteX53" fmla="*/ 231243 w 874549"/>
              <a:gd name="connsiteY53" fmla="*/ 279925 h 399458"/>
              <a:gd name="connsiteX54" fmla="*/ 258192 w 874549"/>
              <a:gd name="connsiteY54" fmla="*/ 381638 h 399458"/>
              <a:gd name="connsiteX55" fmla="*/ 246890 w 874549"/>
              <a:gd name="connsiteY55" fmla="*/ 382942 h 399458"/>
              <a:gd name="connsiteX56" fmla="*/ 226027 w 874549"/>
              <a:gd name="connsiteY56" fmla="*/ 361208 h 399458"/>
              <a:gd name="connsiteX57" fmla="*/ 209075 w 874549"/>
              <a:gd name="connsiteY57" fmla="*/ 353384 h 399458"/>
              <a:gd name="connsiteX58" fmla="*/ 184733 w 874549"/>
              <a:gd name="connsiteY58" fmla="*/ 359035 h 399458"/>
              <a:gd name="connsiteX59" fmla="*/ 176909 w 874549"/>
              <a:gd name="connsiteY59" fmla="*/ 368598 h 399458"/>
              <a:gd name="connsiteX60" fmla="*/ 174301 w 874549"/>
              <a:gd name="connsiteY60" fmla="*/ 361643 h 399458"/>
              <a:gd name="connsiteX61" fmla="*/ 176909 w 874549"/>
              <a:gd name="connsiteY61" fmla="*/ 350342 h 399458"/>
              <a:gd name="connsiteX62" fmla="*/ 170389 w 874549"/>
              <a:gd name="connsiteY62" fmla="*/ 340779 h 399458"/>
              <a:gd name="connsiteX63" fmla="*/ 142136 w 874549"/>
              <a:gd name="connsiteY63" fmla="*/ 331216 h 399458"/>
              <a:gd name="connsiteX64" fmla="*/ 126053 w 874549"/>
              <a:gd name="connsiteY64" fmla="*/ 306440 h 399458"/>
              <a:gd name="connsiteX65" fmla="*/ 112144 w 874549"/>
              <a:gd name="connsiteY65" fmla="*/ 299485 h 399458"/>
              <a:gd name="connsiteX66" fmla="*/ 109536 w 874549"/>
              <a:gd name="connsiteY66" fmla="*/ 290357 h 399458"/>
              <a:gd name="connsiteX67" fmla="*/ 131704 w 874549"/>
              <a:gd name="connsiteY67" fmla="*/ 292965 h 399458"/>
              <a:gd name="connsiteX68" fmla="*/ 127357 w 874549"/>
              <a:gd name="connsiteY68" fmla="*/ 272971 h 399458"/>
              <a:gd name="connsiteX69" fmla="*/ 145179 w 874549"/>
              <a:gd name="connsiteY69" fmla="*/ 268624 h 399458"/>
              <a:gd name="connsiteX70" fmla="*/ 165608 w 874549"/>
              <a:gd name="connsiteY70" fmla="*/ 272536 h 399458"/>
              <a:gd name="connsiteX71" fmla="*/ 162565 w 874549"/>
              <a:gd name="connsiteY71" fmla="*/ 246021 h 399458"/>
              <a:gd name="connsiteX72" fmla="*/ 154307 w 874549"/>
              <a:gd name="connsiteY72" fmla="*/ 229069 h 399458"/>
              <a:gd name="connsiteX73" fmla="*/ 132573 w 874549"/>
              <a:gd name="connsiteY73" fmla="*/ 230373 h 399458"/>
              <a:gd name="connsiteX74" fmla="*/ 112144 w 874549"/>
              <a:gd name="connsiteY74" fmla="*/ 223853 h 399458"/>
              <a:gd name="connsiteX75" fmla="*/ 89976 w 874549"/>
              <a:gd name="connsiteY75" fmla="*/ 235589 h 399458"/>
              <a:gd name="connsiteX76" fmla="*/ 70850 w 874549"/>
              <a:gd name="connsiteY76" fmla="*/ 241675 h 399458"/>
              <a:gd name="connsiteX77" fmla="*/ 58680 w 874549"/>
              <a:gd name="connsiteY77" fmla="*/ 236893 h 399458"/>
              <a:gd name="connsiteX78" fmla="*/ 57810 w 874549"/>
              <a:gd name="connsiteY78" fmla="*/ 222984 h 399458"/>
              <a:gd name="connsiteX79" fmla="*/ 39120 w 874549"/>
              <a:gd name="connsiteY79" fmla="*/ 204728 h 399458"/>
              <a:gd name="connsiteX80" fmla="*/ 23472 w 874549"/>
              <a:gd name="connsiteY80" fmla="*/ 205597 h 399458"/>
              <a:gd name="connsiteX81" fmla="*/ 435 w 874549"/>
              <a:gd name="connsiteY81" fmla="*/ 187341 h 399458"/>
              <a:gd name="connsiteX82" fmla="*/ 7824 w 874549"/>
              <a:gd name="connsiteY82" fmla="*/ 166477 h 399458"/>
              <a:gd name="connsiteX83" fmla="*/ 0 w 874549"/>
              <a:gd name="connsiteY83" fmla="*/ 161261 h 399458"/>
              <a:gd name="connsiteX84" fmla="*/ 9562 w 874549"/>
              <a:gd name="connsiteY84" fmla="*/ 131269 h 399458"/>
              <a:gd name="connsiteX85" fmla="*/ 35642 w 874549"/>
              <a:gd name="connsiteY85" fmla="*/ 146917 h 399458"/>
              <a:gd name="connsiteX86" fmla="*/ 33035 w 874549"/>
              <a:gd name="connsiteY86" fmla="*/ 127357 h 399458"/>
              <a:gd name="connsiteX87" fmla="*/ 68242 w 874549"/>
              <a:gd name="connsiteY87" fmla="*/ 98235 h 399458"/>
              <a:gd name="connsiteX88" fmla="*/ 101277 w 874549"/>
              <a:gd name="connsiteY88" fmla="*/ 97365 h 399458"/>
              <a:gd name="connsiteX89" fmla="*/ 153437 w 874549"/>
              <a:gd name="connsiteY89" fmla="*/ 116056 h 399458"/>
              <a:gd name="connsiteX90" fmla="*/ 182126 w 874549"/>
              <a:gd name="connsiteY90" fmla="*/ 126923 h 399458"/>
              <a:gd name="connsiteX91" fmla="*/ 201250 w 874549"/>
              <a:gd name="connsiteY91" fmla="*/ 115621 h 399458"/>
              <a:gd name="connsiteX92" fmla="*/ 234720 w 874549"/>
              <a:gd name="connsiteY92" fmla="*/ 115187 h 399458"/>
              <a:gd name="connsiteX93" fmla="*/ 266450 w 874549"/>
              <a:gd name="connsiteY93" fmla="*/ 129096 h 399458"/>
              <a:gd name="connsiteX94" fmla="*/ 269928 w 874549"/>
              <a:gd name="connsiteY94" fmla="*/ 120837 h 399458"/>
              <a:gd name="connsiteX95" fmla="*/ 300355 w 874549"/>
              <a:gd name="connsiteY95" fmla="*/ 122141 h 399458"/>
              <a:gd name="connsiteX96" fmla="*/ 301224 w 874549"/>
              <a:gd name="connsiteY96" fmla="*/ 109536 h 399458"/>
              <a:gd name="connsiteX97" fmla="*/ 260366 w 874549"/>
              <a:gd name="connsiteY97" fmla="*/ 90845 h 399458"/>
              <a:gd name="connsiteX98" fmla="*/ 275579 w 874549"/>
              <a:gd name="connsiteY98" fmla="*/ 77805 h 399458"/>
              <a:gd name="connsiteX99" fmla="*/ 269059 w 874549"/>
              <a:gd name="connsiteY99" fmla="*/ 70851 h 399458"/>
              <a:gd name="connsiteX100" fmla="*/ 286446 w 874549"/>
              <a:gd name="connsiteY100" fmla="*/ 63896 h 399458"/>
              <a:gd name="connsiteX101" fmla="*/ 264277 w 874549"/>
              <a:gd name="connsiteY101" fmla="*/ 45640 h 399458"/>
              <a:gd name="connsiteX102" fmla="*/ 270363 w 874549"/>
              <a:gd name="connsiteY102" fmla="*/ 36512 h 399458"/>
              <a:gd name="connsiteX103" fmla="*/ 344256 w 874549"/>
              <a:gd name="connsiteY103" fmla="*/ 27384 h 399458"/>
              <a:gd name="connsiteX104" fmla="*/ 351646 w 874549"/>
              <a:gd name="connsiteY104" fmla="*/ 20864 h 399458"/>
              <a:gd name="connsiteX105" fmla="*/ 399024 w 874549"/>
              <a:gd name="connsiteY105" fmla="*/ 10867 h 399458"/>
              <a:gd name="connsiteX106" fmla="*/ 412499 w 874549"/>
              <a:gd name="connsiteY106" fmla="*/ 0 h 399458"/>
              <a:gd name="connsiteX107" fmla="*/ 452053 w 874549"/>
              <a:gd name="connsiteY107" fmla="*/ 5651 h 399458"/>
              <a:gd name="connsiteX108" fmla="*/ 471179 w 874549"/>
              <a:gd name="connsiteY108" fmla="*/ 33035 h 399458"/>
              <a:gd name="connsiteX109" fmla="*/ 489869 w 874549"/>
              <a:gd name="connsiteY109" fmla="*/ 26515 h 399458"/>
              <a:gd name="connsiteX110" fmla="*/ 520731 w 874549"/>
              <a:gd name="connsiteY110" fmla="*/ 35643 h 399458"/>
              <a:gd name="connsiteX111" fmla="*/ 525512 w 874549"/>
              <a:gd name="connsiteY111" fmla="*/ 49987 h 399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874549" h="399458">
                <a:moveTo>
                  <a:pt x="525512" y="49987"/>
                </a:moveTo>
                <a:lnTo>
                  <a:pt x="544637" y="48683"/>
                </a:lnTo>
                <a:lnTo>
                  <a:pt x="584627" y="23472"/>
                </a:lnTo>
                <a:lnTo>
                  <a:pt x="581149" y="32165"/>
                </a:lnTo>
                <a:lnTo>
                  <a:pt x="617661" y="52595"/>
                </a:lnTo>
                <a:lnTo>
                  <a:pt x="697206" y="120403"/>
                </a:lnTo>
                <a:lnTo>
                  <a:pt x="701987" y="106493"/>
                </a:lnTo>
                <a:lnTo>
                  <a:pt x="738499" y="121707"/>
                </a:lnTo>
                <a:lnTo>
                  <a:pt x="765448" y="114752"/>
                </a:lnTo>
                <a:lnTo>
                  <a:pt x="779792" y="119533"/>
                </a:lnTo>
                <a:lnTo>
                  <a:pt x="797614" y="135181"/>
                </a:lnTo>
                <a:lnTo>
                  <a:pt x="815000" y="140397"/>
                </a:lnTo>
                <a:lnTo>
                  <a:pt x="829344" y="152133"/>
                </a:lnTo>
                <a:lnTo>
                  <a:pt x="855424" y="148221"/>
                </a:lnTo>
                <a:lnTo>
                  <a:pt x="874549" y="164739"/>
                </a:lnTo>
                <a:lnTo>
                  <a:pt x="866291" y="182995"/>
                </a:lnTo>
                <a:lnTo>
                  <a:pt x="849774" y="185603"/>
                </a:lnTo>
                <a:lnTo>
                  <a:pt x="860640" y="212552"/>
                </a:lnTo>
                <a:lnTo>
                  <a:pt x="853686" y="225157"/>
                </a:lnTo>
                <a:lnTo>
                  <a:pt x="806742" y="216029"/>
                </a:lnTo>
                <a:lnTo>
                  <a:pt x="811088" y="265147"/>
                </a:lnTo>
                <a:lnTo>
                  <a:pt x="802395" y="271232"/>
                </a:lnTo>
                <a:lnTo>
                  <a:pt x="762840" y="282099"/>
                </a:lnTo>
                <a:lnTo>
                  <a:pt x="801091" y="329912"/>
                </a:lnTo>
                <a:lnTo>
                  <a:pt x="788486" y="336867"/>
                </a:lnTo>
                <a:lnTo>
                  <a:pt x="795875" y="352949"/>
                </a:lnTo>
                <a:lnTo>
                  <a:pt x="780661" y="348603"/>
                </a:lnTo>
                <a:lnTo>
                  <a:pt x="765883" y="338605"/>
                </a:lnTo>
                <a:lnTo>
                  <a:pt x="731544" y="335998"/>
                </a:lnTo>
                <a:lnTo>
                  <a:pt x="694163" y="335128"/>
                </a:lnTo>
                <a:lnTo>
                  <a:pt x="687208" y="338171"/>
                </a:lnTo>
                <a:lnTo>
                  <a:pt x="651566" y="326435"/>
                </a:lnTo>
                <a:lnTo>
                  <a:pt x="640699" y="332520"/>
                </a:lnTo>
                <a:lnTo>
                  <a:pt x="642872" y="348603"/>
                </a:lnTo>
                <a:lnTo>
                  <a:pt x="602883" y="339040"/>
                </a:lnTo>
                <a:lnTo>
                  <a:pt x="589408" y="342952"/>
                </a:lnTo>
                <a:lnTo>
                  <a:pt x="588104" y="355123"/>
                </a:lnTo>
                <a:lnTo>
                  <a:pt x="576803" y="360339"/>
                </a:lnTo>
                <a:lnTo>
                  <a:pt x="553331" y="379464"/>
                </a:lnTo>
                <a:lnTo>
                  <a:pt x="549419" y="399459"/>
                </a:lnTo>
                <a:lnTo>
                  <a:pt x="540726" y="399459"/>
                </a:lnTo>
                <a:lnTo>
                  <a:pt x="530728" y="386419"/>
                </a:lnTo>
                <a:lnTo>
                  <a:pt x="501606" y="385550"/>
                </a:lnTo>
                <a:lnTo>
                  <a:pt x="490739" y="362947"/>
                </a:lnTo>
                <a:lnTo>
                  <a:pt x="479437" y="362512"/>
                </a:lnTo>
                <a:lnTo>
                  <a:pt x="472917" y="334693"/>
                </a:lnTo>
                <a:lnTo>
                  <a:pt x="439883" y="314699"/>
                </a:lnTo>
                <a:lnTo>
                  <a:pt x="402501" y="316872"/>
                </a:lnTo>
                <a:lnTo>
                  <a:pt x="377726" y="320784"/>
                </a:lnTo>
                <a:lnTo>
                  <a:pt x="349037" y="296008"/>
                </a:lnTo>
                <a:lnTo>
                  <a:pt x="328173" y="285576"/>
                </a:lnTo>
                <a:lnTo>
                  <a:pt x="288184" y="266016"/>
                </a:lnTo>
                <a:lnTo>
                  <a:pt x="283403" y="263843"/>
                </a:lnTo>
                <a:lnTo>
                  <a:pt x="231243" y="279925"/>
                </a:lnTo>
                <a:lnTo>
                  <a:pt x="258192" y="381638"/>
                </a:lnTo>
                <a:lnTo>
                  <a:pt x="246890" y="382942"/>
                </a:lnTo>
                <a:lnTo>
                  <a:pt x="226027" y="361208"/>
                </a:lnTo>
                <a:lnTo>
                  <a:pt x="209075" y="353384"/>
                </a:lnTo>
                <a:lnTo>
                  <a:pt x="184733" y="359035"/>
                </a:lnTo>
                <a:lnTo>
                  <a:pt x="176909" y="368598"/>
                </a:lnTo>
                <a:lnTo>
                  <a:pt x="174301" y="361643"/>
                </a:lnTo>
                <a:lnTo>
                  <a:pt x="176909" y="350342"/>
                </a:lnTo>
                <a:lnTo>
                  <a:pt x="170389" y="340779"/>
                </a:lnTo>
                <a:lnTo>
                  <a:pt x="142136" y="331216"/>
                </a:lnTo>
                <a:lnTo>
                  <a:pt x="126053" y="306440"/>
                </a:lnTo>
                <a:lnTo>
                  <a:pt x="112144" y="299485"/>
                </a:lnTo>
                <a:lnTo>
                  <a:pt x="109536" y="290357"/>
                </a:lnTo>
                <a:lnTo>
                  <a:pt x="131704" y="292965"/>
                </a:lnTo>
                <a:lnTo>
                  <a:pt x="127357" y="272971"/>
                </a:lnTo>
                <a:lnTo>
                  <a:pt x="145179" y="268624"/>
                </a:lnTo>
                <a:lnTo>
                  <a:pt x="165608" y="272536"/>
                </a:lnTo>
                <a:lnTo>
                  <a:pt x="162565" y="246021"/>
                </a:lnTo>
                <a:lnTo>
                  <a:pt x="154307" y="229069"/>
                </a:lnTo>
                <a:lnTo>
                  <a:pt x="132573" y="230373"/>
                </a:lnTo>
                <a:lnTo>
                  <a:pt x="112144" y="223853"/>
                </a:lnTo>
                <a:lnTo>
                  <a:pt x="89976" y="235589"/>
                </a:lnTo>
                <a:lnTo>
                  <a:pt x="70850" y="241675"/>
                </a:lnTo>
                <a:lnTo>
                  <a:pt x="58680" y="236893"/>
                </a:lnTo>
                <a:lnTo>
                  <a:pt x="57810" y="222984"/>
                </a:lnTo>
                <a:lnTo>
                  <a:pt x="39120" y="204728"/>
                </a:lnTo>
                <a:lnTo>
                  <a:pt x="23472" y="205597"/>
                </a:lnTo>
                <a:lnTo>
                  <a:pt x="435" y="187341"/>
                </a:lnTo>
                <a:lnTo>
                  <a:pt x="7824" y="166477"/>
                </a:lnTo>
                <a:lnTo>
                  <a:pt x="0" y="161261"/>
                </a:lnTo>
                <a:lnTo>
                  <a:pt x="9562" y="131269"/>
                </a:lnTo>
                <a:lnTo>
                  <a:pt x="35642" y="146917"/>
                </a:lnTo>
                <a:lnTo>
                  <a:pt x="33035" y="127357"/>
                </a:lnTo>
                <a:lnTo>
                  <a:pt x="68242" y="98235"/>
                </a:lnTo>
                <a:lnTo>
                  <a:pt x="101277" y="97365"/>
                </a:lnTo>
                <a:lnTo>
                  <a:pt x="153437" y="116056"/>
                </a:lnTo>
                <a:lnTo>
                  <a:pt x="182126" y="126923"/>
                </a:lnTo>
                <a:lnTo>
                  <a:pt x="201250" y="115621"/>
                </a:lnTo>
                <a:lnTo>
                  <a:pt x="234720" y="115187"/>
                </a:lnTo>
                <a:lnTo>
                  <a:pt x="266450" y="129096"/>
                </a:lnTo>
                <a:lnTo>
                  <a:pt x="269928" y="120837"/>
                </a:lnTo>
                <a:lnTo>
                  <a:pt x="300355" y="122141"/>
                </a:lnTo>
                <a:lnTo>
                  <a:pt x="301224" y="109536"/>
                </a:lnTo>
                <a:lnTo>
                  <a:pt x="260366" y="90845"/>
                </a:lnTo>
                <a:lnTo>
                  <a:pt x="275579" y="77805"/>
                </a:lnTo>
                <a:lnTo>
                  <a:pt x="269059" y="70851"/>
                </a:lnTo>
                <a:lnTo>
                  <a:pt x="286446" y="63896"/>
                </a:lnTo>
                <a:lnTo>
                  <a:pt x="264277" y="45640"/>
                </a:lnTo>
                <a:lnTo>
                  <a:pt x="270363" y="36512"/>
                </a:lnTo>
                <a:lnTo>
                  <a:pt x="344256" y="27384"/>
                </a:lnTo>
                <a:lnTo>
                  <a:pt x="351646" y="20864"/>
                </a:lnTo>
                <a:lnTo>
                  <a:pt x="399024" y="10867"/>
                </a:lnTo>
                <a:lnTo>
                  <a:pt x="412499" y="0"/>
                </a:lnTo>
                <a:lnTo>
                  <a:pt x="452053" y="5651"/>
                </a:lnTo>
                <a:lnTo>
                  <a:pt x="471179" y="33035"/>
                </a:lnTo>
                <a:lnTo>
                  <a:pt x="489869" y="26515"/>
                </a:lnTo>
                <a:lnTo>
                  <a:pt x="520731" y="35643"/>
                </a:lnTo>
                <a:lnTo>
                  <a:pt x="525512" y="49987"/>
                </a:lnTo>
                <a:close/>
              </a:path>
            </a:pathLst>
          </a:custGeom>
          <a:solidFill>
            <a:schemeClr val="tx2"/>
          </a:solidFill>
          <a:ln w="869" cap="rnd">
            <a:noFill/>
            <a:prstDash val="solid"/>
            <a:round/>
          </a:ln>
        </p:spPr>
        <p:txBody>
          <a:bodyPr rtlCol="0" anchor="ctr"/>
          <a:lstStyle/>
          <a:p>
            <a:endParaRPr lang="en-PH" sz="1200" dirty="0"/>
          </a:p>
        </p:txBody>
      </p:sp>
      <p:sp>
        <p:nvSpPr>
          <p:cNvPr id="130" name="Freeform: Shape 129">
            <a:extLst>
              <a:ext uri="{FF2B5EF4-FFF2-40B4-BE49-F238E27FC236}">
                <a16:creationId xmlns:a16="http://schemas.microsoft.com/office/drawing/2014/main" id="{247DCF89-72F3-4C59-8D78-A20259E32BB9}"/>
              </a:ext>
            </a:extLst>
          </p:cNvPr>
          <p:cNvSpPr/>
          <p:nvPr/>
        </p:nvSpPr>
        <p:spPr>
          <a:xfrm>
            <a:off x="5184429" y="3944189"/>
            <a:ext cx="165069" cy="319378"/>
          </a:xfrm>
          <a:custGeom>
            <a:avLst/>
            <a:gdLst>
              <a:gd name="connsiteX0" fmla="*/ 195600 w 195600"/>
              <a:gd name="connsiteY0" fmla="*/ 44336 h 283837"/>
              <a:gd name="connsiteX1" fmla="*/ 174301 w 195600"/>
              <a:gd name="connsiteY1" fmla="*/ 75632 h 283837"/>
              <a:gd name="connsiteX2" fmla="*/ 175171 w 195600"/>
              <a:gd name="connsiteY2" fmla="*/ 177344 h 283837"/>
              <a:gd name="connsiteX3" fmla="*/ 189515 w 195600"/>
              <a:gd name="connsiteY3" fmla="*/ 200381 h 283837"/>
              <a:gd name="connsiteX4" fmla="*/ 172128 w 195600"/>
              <a:gd name="connsiteY4" fmla="*/ 211683 h 283837"/>
              <a:gd name="connsiteX5" fmla="*/ 166043 w 195600"/>
              <a:gd name="connsiteY5" fmla="*/ 223419 h 283837"/>
              <a:gd name="connsiteX6" fmla="*/ 156480 w 195600"/>
              <a:gd name="connsiteY6" fmla="*/ 225157 h 283837"/>
              <a:gd name="connsiteX7" fmla="*/ 153003 w 195600"/>
              <a:gd name="connsiteY7" fmla="*/ 245152 h 283837"/>
              <a:gd name="connsiteX8" fmla="*/ 144744 w 195600"/>
              <a:gd name="connsiteY8" fmla="*/ 256453 h 283837"/>
              <a:gd name="connsiteX9" fmla="*/ 139963 w 195600"/>
              <a:gd name="connsiteY9" fmla="*/ 274710 h 283837"/>
              <a:gd name="connsiteX10" fmla="*/ 129965 w 195600"/>
              <a:gd name="connsiteY10" fmla="*/ 283837 h 283837"/>
              <a:gd name="connsiteX11" fmla="*/ 94758 w 195600"/>
              <a:gd name="connsiteY11" fmla="*/ 256019 h 283837"/>
              <a:gd name="connsiteX12" fmla="*/ 93453 w 195600"/>
              <a:gd name="connsiteY12" fmla="*/ 239936 h 283837"/>
              <a:gd name="connsiteX13" fmla="*/ 4347 w 195600"/>
              <a:gd name="connsiteY13" fmla="*/ 182995 h 283837"/>
              <a:gd name="connsiteX14" fmla="*/ 6085 w 195600"/>
              <a:gd name="connsiteY14" fmla="*/ 162565 h 283837"/>
              <a:gd name="connsiteX15" fmla="*/ 0 w 195600"/>
              <a:gd name="connsiteY15" fmla="*/ 151699 h 283837"/>
              <a:gd name="connsiteX16" fmla="*/ 0 w 195600"/>
              <a:gd name="connsiteY16" fmla="*/ 150395 h 283837"/>
              <a:gd name="connsiteX17" fmla="*/ 6955 w 195600"/>
              <a:gd name="connsiteY17" fmla="*/ 139093 h 283837"/>
              <a:gd name="connsiteX18" fmla="*/ 19125 w 195600"/>
              <a:gd name="connsiteY18" fmla="*/ 120837 h 283837"/>
              <a:gd name="connsiteX19" fmla="*/ 28253 w 195600"/>
              <a:gd name="connsiteY19" fmla="*/ 100408 h 283837"/>
              <a:gd name="connsiteX20" fmla="*/ 16952 w 195600"/>
              <a:gd name="connsiteY20" fmla="*/ 68243 h 283837"/>
              <a:gd name="connsiteX21" fmla="*/ 13909 w 195600"/>
              <a:gd name="connsiteY21" fmla="*/ 54333 h 283837"/>
              <a:gd name="connsiteX22" fmla="*/ 2173 w 195600"/>
              <a:gd name="connsiteY22" fmla="*/ 34773 h 283837"/>
              <a:gd name="connsiteX23" fmla="*/ 16952 w 195600"/>
              <a:gd name="connsiteY23" fmla="*/ 18256 h 283837"/>
              <a:gd name="connsiteX24" fmla="*/ 33469 w 195600"/>
              <a:gd name="connsiteY24" fmla="*/ 0 h 283837"/>
              <a:gd name="connsiteX25" fmla="*/ 46075 w 195600"/>
              <a:gd name="connsiteY25" fmla="*/ 4781 h 283837"/>
              <a:gd name="connsiteX26" fmla="*/ 46509 w 195600"/>
              <a:gd name="connsiteY26" fmla="*/ 20429 h 283837"/>
              <a:gd name="connsiteX27" fmla="*/ 54768 w 195600"/>
              <a:gd name="connsiteY27" fmla="*/ 29557 h 283837"/>
              <a:gd name="connsiteX28" fmla="*/ 72155 w 195600"/>
              <a:gd name="connsiteY28" fmla="*/ 29557 h 283837"/>
              <a:gd name="connsiteX29" fmla="*/ 103451 w 195600"/>
              <a:gd name="connsiteY29" fmla="*/ 53029 h 283837"/>
              <a:gd name="connsiteX30" fmla="*/ 111275 w 195600"/>
              <a:gd name="connsiteY30" fmla="*/ 53464 h 283837"/>
              <a:gd name="connsiteX31" fmla="*/ 116925 w 195600"/>
              <a:gd name="connsiteY31" fmla="*/ 52595 h 283837"/>
              <a:gd name="connsiteX32" fmla="*/ 122576 w 195600"/>
              <a:gd name="connsiteY32" fmla="*/ 55637 h 283837"/>
              <a:gd name="connsiteX33" fmla="*/ 139093 w 195600"/>
              <a:gd name="connsiteY33" fmla="*/ 58245 h 283837"/>
              <a:gd name="connsiteX34" fmla="*/ 146048 w 195600"/>
              <a:gd name="connsiteY34" fmla="*/ 46509 h 283837"/>
              <a:gd name="connsiteX35" fmla="*/ 168651 w 195600"/>
              <a:gd name="connsiteY35" fmla="*/ 34773 h 283837"/>
              <a:gd name="connsiteX36" fmla="*/ 178648 w 195600"/>
              <a:gd name="connsiteY36" fmla="*/ 44336 h 283837"/>
              <a:gd name="connsiteX37" fmla="*/ 195600 w 195600"/>
              <a:gd name="connsiteY37" fmla="*/ 44336 h 28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95600" h="283837">
                <a:moveTo>
                  <a:pt x="195600" y="44336"/>
                </a:moveTo>
                <a:lnTo>
                  <a:pt x="174301" y="75632"/>
                </a:lnTo>
                <a:lnTo>
                  <a:pt x="175171" y="177344"/>
                </a:lnTo>
                <a:lnTo>
                  <a:pt x="189515" y="200381"/>
                </a:lnTo>
                <a:lnTo>
                  <a:pt x="172128" y="211683"/>
                </a:lnTo>
                <a:lnTo>
                  <a:pt x="166043" y="223419"/>
                </a:lnTo>
                <a:lnTo>
                  <a:pt x="156480" y="225157"/>
                </a:lnTo>
                <a:lnTo>
                  <a:pt x="153003" y="245152"/>
                </a:lnTo>
                <a:lnTo>
                  <a:pt x="144744" y="256453"/>
                </a:lnTo>
                <a:lnTo>
                  <a:pt x="139963" y="274710"/>
                </a:lnTo>
                <a:lnTo>
                  <a:pt x="129965" y="283837"/>
                </a:lnTo>
                <a:lnTo>
                  <a:pt x="94758" y="256019"/>
                </a:lnTo>
                <a:lnTo>
                  <a:pt x="93453" y="239936"/>
                </a:lnTo>
                <a:lnTo>
                  <a:pt x="4347" y="182995"/>
                </a:lnTo>
                <a:lnTo>
                  <a:pt x="6085" y="162565"/>
                </a:lnTo>
                <a:lnTo>
                  <a:pt x="0" y="151699"/>
                </a:lnTo>
                <a:lnTo>
                  <a:pt x="0" y="150395"/>
                </a:lnTo>
                <a:lnTo>
                  <a:pt x="6955" y="139093"/>
                </a:lnTo>
                <a:lnTo>
                  <a:pt x="19125" y="120837"/>
                </a:lnTo>
                <a:lnTo>
                  <a:pt x="28253" y="100408"/>
                </a:lnTo>
                <a:lnTo>
                  <a:pt x="16952" y="68243"/>
                </a:lnTo>
                <a:lnTo>
                  <a:pt x="13909" y="54333"/>
                </a:lnTo>
                <a:lnTo>
                  <a:pt x="2173" y="34773"/>
                </a:lnTo>
                <a:lnTo>
                  <a:pt x="16952" y="18256"/>
                </a:lnTo>
                <a:lnTo>
                  <a:pt x="33469" y="0"/>
                </a:lnTo>
                <a:lnTo>
                  <a:pt x="46075" y="4781"/>
                </a:lnTo>
                <a:lnTo>
                  <a:pt x="46509" y="20429"/>
                </a:lnTo>
                <a:lnTo>
                  <a:pt x="54768" y="29557"/>
                </a:lnTo>
                <a:lnTo>
                  <a:pt x="72155" y="29557"/>
                </a:lnTo>
                <a:lnTo>
                  <a:pt x="103451" y="53029"/>
                </a:lnTo>
                <a:lnTo>
                  <a:pt x="111275" y="53464"/>
                </a:lnTo>
                <a:lnTo>
                  <a:pt x="116925" y="52595"/>
                </a:lnTo>
                <a:lnTo>
                  <a:pt x="122576" y="55637"/>
                </a:lnTo>
                <a:lnTo>
                  <a:pt x="139093" y="58245"/>
                </a:lnTo>
                <a:lnTo>
                  <a:pt x="146048" y="46509"/>
                </a:lnTo>
                <a:lnTo>
                  <a:pt x="168651" y="34773"/>
                </a:lnTo>
                <a:lnTo>
                  <a:pt x="178648" y="44336"/>
                </a:lnTo>
                <a:lnTo>
                  <a:pt x="195600" y="44336"/>
                </a:lnTo>
                <a:close/>
              </a:path>
            </a:pathLst>
          </a:custGeom>
          <a:solidFill>
            <a:schemeClr val="tx2"/>
          </a:solidFill>
          <a:ln w="869" cap="rnd">
            <a:noFill/>
            <a:prstDash val="solid"/>
            <a:round/>
          </a:ln>
        </p:spPr>
        <p:txBody>
          <a:bodyPr rtlCol="0" anchor="ctr"/>
          <a:lstStyle/>
          <a:p>
            <a:endParaRPr lang="en-PH" sz="1200" dirty="0"/>
          </a:p>
        </p:txBody>
      </p:sp>
      <p:sp>
        <p:nvSpPr>
          <p:cNvPr id="131" name="Freeform: Shape 130">
            <a:extLst>
              <a:ext uri="{FF2B5EF4-FFF2-40B4-BE49-F238E27FC236}">
                <a16:creationId xmlns:a16="http://schemas.microsoft.com/office/drawing/2014/main" id="{B36CA695-CCD2-430E-9810-8B1018AEC0DC}"/>
              </a:ext>
            </a:extLst>
          </p:cNvPr>
          <p:cNvSpPr/>
          <p:nvPr/>
        </p:nvSpPr>
        <p:spPr>
          <a:xfrm>
            <a:off x="5812060" y="2758624"/>
            <a:ext cx="186711" cy="125207"/>
          </a:xfrm>
          <a:custGeom>
            <a:avLst/>
            <a:gdLst>
              <a:gd name="connsiteX0" fmla="*/ 221246 w 221245"/>
              <a:gd name="connsiteY0" fmla="*/ 26515 h 111274"/>
              <a:gd name="connsiteX1" fmla="*/ 220376 w 221245"/>
              <a:gd name="connsiteY1" fmla="*/ 32600 h 111274"/>
              <a:gd name="connsiteX2" fmla="*/ 190384 w 221245"/>
              <a:gd name="connsiteY2" fmla="*/ 47379 h 111274"/>
              <a:gd name="connsiteX3" fmla="*/ 186038 w 221245"/>
              <a:gd name="connsiteY3" fmla="*/ 58680 h 111274"/>
              <a:gd name="connsiteX4" fmla="*/ 158219 w 221245"/>
              <a:gd name="connsiteY4" fmla="*/ 61723 h 111274"/>
              <a:gd name="connsiteX5" fmla="*/ 155611 w 221245"/>
              <a:gd name="connsiteY5" fmla="*/ 79544 h 111274"/>
              <a:gd name="connsiteX6" fmla="*/ 130400 w 221245"/>
              <a:gd name="connsiteY6" fmla="*/ 75632 h 111274"/>
              <a:gd name="connsiteX7" fmla="*/ 116491 w 221245"/>
              <a:gd name="connsiteY7" fmla="*/ 81283 h 111274"/>
              <a:gd name="connsiteX8" fmla="*/ 98670 w 221245"/>
              <a:gd name="connsiteY8" fmla="*/ 94323 h 111274"/>
              <a:gd name="connsiteX9" fmla="*/ 103885 w 221245"/>
              <a:gd name="connsiteY9" fmla="*/ 100843 h 111274"/>
              <a:gd name="connsiteX10" fmla="*/ 99104 w 221245"/>
              <a:gd name="connsiteY10" fmla="*/ 106928 h 111274"/>
              <a:gd name="connsiteX11" fmla="*/ 57376 w 221245"/>
              <a:gd name="connsiteY11" fmla="*/ 111275 h 111274"/>
              <a:gd name="connsiteX12" fmla="*/ 26515 w 221245"/>
              <a:gd name="connsiteY12" fmla="*/ 102147 h 111274"/>
              <a:gd name="connsiteX13" fmla="*/ 2608 w 221245"/>
              <a:gd name="connsiteY13" fmla="*/ 104320 h 111274"/>
              <a:gd name="connsiteX14" fmla="*/ 0 w 221245"/>
              <a:gd name="connsiteY14" fmla="*/ 88672 h 111274"/>
              <a:gd name="connsiteX15" fmla="*/ 26080 w 221245"/>
              <a:gd name="connsiteY15" fmla="*/ 93019 h 111274"/>
              <a:gd name="connsiteX16" fmla="*/ 32165 w 221245"/>
              <a:gd name="connsiteY16" fmla="*/ 84760 h 111274"/>
              <a:gd name="connsiteX17" fmla="*/ 49987 w 221245"/>
              <a:gd name="connsiteY17" fmla="*/ 87368 h 111274"/>
              <a:gd name="connsiteX18" fmla="*/ 73024 w 221245"/>
              <a:gd name="connsiteY18" fmla="*/ 67373 h 111274"/>
              <a:gd name="connsiteX19" fmla="*/ 41728 w 221245"/>
              <a:gd name="connsiteY19" fmla="*/ 52595 h 111274"/>
              <a:gd name="connsiteX20" fmla="*/ 27819 w 221245"/>
              <a:gd name="connsiteY20" fmla="*/ 59549 h 111274"/>
              <a:gd name="connsiteX21" fmla="*/ 7824 w 221245"/>
              <a:gd name="connsiteY21" fmla="*/ 49117 h 111274"/>
              <a:gd name="connsiteX22" fmla="*/ 20864 w 221245"/>
              <a:gd name="connsiteY22" fmla="*/ 31296 h 111274"/>
              <a:gd name="connsiteX23" fmla="*/ 13475 w 221245"/>
              <a:gd name="connsiteY23" fmla="*/ 28688 h 111274"/>
              <a:gd name="connsiteX24" fmla="*/ 14779 w 221245"/>
              <a:gd name="connsiteY24" fmla="*/ 16517 h 111274"/>
              <a:gd name="connsiteX25" fmla="*/ 28253 w 221245"/>
              <a:gd name="connsiteY25" fmla="*/ 12605 h 111274"/>
              <a:gd name="connsiteX26" fmla="*/ 68243 w 221245"/>
              <a:gd name="connsiteY26" fmla="*/ 22168 h 111274"/>
              <a:gd name="connsiteX27" fmla="*/ 66070 w 221245"/>
              <a:gd name="connsiteY27" fmla="*/ 6085 h 111274"/>
              <a:gd name="connsiteX28" fmla="*/ 76936 w 221245"/>
              <a:gd name="connsiteY28" fmla="*/ 0 h 111274"/>
              <a:gd name="connsiteX29" fmla="*/ 112579 w 221245"/>
              <a:gd name="connsiteY29" fmla="*/ 11736 h 111274"/>
              <a:gd name="connsiteX30" fmla="*/ 119533 w 221245"/>
              <a:gd name="connsiteY30" fmla="*/ 8693 h 111274"/>
              <a:gd name="connsiteX31" fmla="*/ 156915 w 221245"/>
              <a:gd name="connsiteY31" fmla="*/ 9563 h 111274"/>
              <a:gd name="connsiteX32" fmla="*/ 191253 w 221245"/>
              <a:gd name="connsiteY32" fmla="*/ 12171 h 111274"/>
              <a:gd name="connsiteX33" fmla="*/ 206032 w 221245"/>
              <a:gd name="connsiteY33" fmla="*/ 22168 h 111274"/>
              <a:gd name="connsiteX34" fmla="*/ 221246 w 221245"/>
              <a:gd name="connsiteY34" fmla="*/ 26515 h 111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21245" h="111274">
                <a:moveTo>
                  <a:pt x="221246" y="26515"/>
                </a:moveTo>
                <a:lnTo>
                  <a:pt x="220376" y="32600"/>
                </a:lnTo>
                <a:lnTo>
                  <a:pt x="190384" y="47379"/>
                </a:lnTo>
                <a:lnTo>
                  <a:pt x="186038" y="58680"/>
                </a:lnTo>
                <a:lnTo>
                  <a:pt x="158219" y="61723"/>
                </a:lnTo>
                <a:lnTo>
                  <a:pt x="155611" y="79544"/>
                </a:lnTo>
                <a:lnTo>
                  <a:pt x="130400" y="75632"/>
                </a:lnTo>
                <a:lnTo>
                  <a:pt x="116491" y="81283"/>
                </a:lnTo>
                <a:lnTo>
                  <a:pt x="98670" y="94323"/>
                </a:lnTo>
                <a:lnTo>
                  <a:pt x="103885" y="100843"/>
                </a:lnTo>
                <a:lnTo>
                  <a:pt x="99104" y="106928"/>
                </a:lnTo>
                <a:lnTo>
                  <a:pt x="57376" y="111275"/>
                </a:lnTo>
                <a:lnTo>
                  <a:pt x="26515" y="102147"/>
                </a:lnTo>
                <a:lnTo>
                  <a:pt x="2608" y="104320"/>
                </a:lnTo>
                <a:lnTo>
                  <a:pt x="0" y="88672"/>
                </a:lnTo>
                <a:lnTo>
                  <a:pt x="26080" y="93019"/>
                </a:lnTo>
                <a:lnTo>
                  <a:pt x="32165" y="84760"/>
                </a:lnTo>
                <a:lnTo>
                  <a:pt x="49987" y="87368"/>
                </a:lnTo>
                <a:lnTo>
                  <a:pt x="73024" y="67373"/>
                </a:lnTo>
                <a:lnTo>
                  <a:pt x="41728" y="52595"/>
                </a:lnTo>
                <a:lnTo>
                  <a:pt x="27819" y="59549"/>
                </a:lnTo>
                <a:lnTo>
                  <a:pt x="7824" y="49117"/>
                </a:lnTo>
                <a:lnTo>
                  <a:pt x="20864" y="31296"/>
                </a:lnTo>
                <a:lnTo>
                  <a:pt x="13475" y="28688"/>
                </a:lnTo>
                <a:lnTo>
                  <a:pt x="14779" y="16517"/>
                </a:lnTo>
                <a:lnTo>
                  <a:pt x="28253" y="12605"/>
                </a:lnTo>
                <a:lnTo>
                  <a:pt x="68243" y="22168"/>
                </a:lnTo>
                <a:lnTo>
                  <a:pt x="66070" y="6085"/>
                </a:lnTo>
                <a:lnTo>
                  <a:pt x="76936" y="0"/>
                </a:lnTo>
                <a:lnTo>
                  <a:pt x="112579" y="11736"/>
                </a:lnTo>
                <a:lnTo>
                  <a:pt x="119533" y="8693"/>
                </a:lnTo>
                <a:lnTo>
                  <a:pt x="156915" y="9563"/>
                </a:lnTo>
                <a:lnTo>
                  <a:pt x="191253" y="12171"/>
                </a:lnTo>
                <a:lnTo>
                  <a:pt x="206032" y="22168"/>
                </a:lnTo>
                <a:lnTo>
                  <a:pt x="221246" y="26515"/>
                </a:lnTo>
                <a:close/>
              </a:path>
            </a:pathLst>
          </a:custGeom>
          <a:solidFill>
            <a:schemeClr val="tx2"/>
          </a:solidFill>
          <a:ln w="869" cap="rnd">
            <a:noFill/>
            <a:prstDash val="solid"/>
            <a:round/>
          </a:ln>
        </p:spPr>
        <p:txBody>
          <a:bodyPr rtlCol="0" anchor="ctr"/>
          <a:lstStyle/>
          <a:p>
            <a:endParaRPr lang="en-PH" sz="1200" dirty="0"/>
          </a:p>
        </p:txBody>
      </p:sp>
      <p:sp>
        <p:nvSpPr>
          <p:cNvPr id="132" name="Freeform: Shape 131">
            <a:extLst>
              <a:ext uri="{FF2B5EF4-FFF2-40B4-BE49-F238E27FC236}">
                <a16:creationId xmlns:a16="http://schemas.microsoft.com/office/drawing/2014/main" id="{56EB306E-C49B-4AB9-806B-88EC7402DBA5}"/>
              </a:ext>
            </a:extLst>
          </p:cNvPr>
          <p:cNvSpPr/>
          <p:nvPr/>
        </p:nvSpPr>
        <p:spPr>
          <a:xfrm>
            <a:off x="6591188" y="3659535"/>
            <a:ext cx="108945" cy="128142"/>
          </a:xfrm>
          <a:custGeom>
            <a:avLst/>
            <a:gdLst>
              <a:gd name="connsiteX0" fmla="*/ 120838 w 129095"/>
              <a:gd name="connsiteY0" fmla="*/ 9997 h 113882"/>
              <a:gd name="connsiteX1" fmla="*/ 128661 w 129095"/>
              <a:gd name="connsiteY1" fmla="*/ 28688 h 113882"/>
              <a:gd name="connsiteX2" fmla="*/ 129096 w 129095"/>
              <a:gd name="connsiteY2" fmla="*/ 62157 h 113882"/>
              <a:gd name="connsiteX3" fmla="*/ 89976 w 129095"/>
              <a:gd name="connsiteY3" fmla="*/ 83891 h 113882"/>
              <a:gd name="connsiteX4" fmla="*/ 102147 w 129095"/>
              <a:gd name="connsiteY4" fmla="*/ 100408 h 113882"/>
              <a:gd name="connsiteX5" fmla="*/ 76501 w 129095"/>
              <a:gd name="connsiteY5" fmla="*/ 102581 h 113882"/>
              <a:gd name="connsiteX6" fmla="*/ 56507 w 129095"/>
              <a:gd name="connsiteY6" fmla="*/ 113883 h 113882"/>
              <a:gd name="connsiteX7" fmla="*/ 35642 w 129095"/>
              <a:gd name="connsiteY7" fmla="*/ 109971 h 113882"/>
              <a:gd name="connsiteX8" fmla="*/ 24341 w 129095"/>
              <a:gd name="connsiteY8" fmla="*/ 95192 h 113882"/>
              <a:gd name="connsiteX9" fmla="*/ 9128 w 129095"/>
              <a:gd name="connsiteY9" fmla="*/ 66504 h 113882"/>
              <a:gd name="connsiteX10" fmla="*/ 0 w 129095"/>
              <a:gd name="connsiteY10" fmla="*/ 32600 h 113882"/>
              <a:gd name="connsiteX11" fmla="*/ 13475 w 129095"/>
              <a:gd name="connsiteY11" fmla="*/ 9563 h 113882"/>
              <a:gd name="connsiteX12" fmla="*/ 44336 w 129095"/>
              <a:gd name="connsiteY12" fmla="*/ 4347 h 113882"/>
              <a:gd name="connsiteX13" fmla="*/ 67373 w 129095"/>
              <a:gd name="connsiteY13" fmla="*/ 8259 h 113882"/>
              <a:gd name="connsiteX14" fmla="*/ 89107 w 129095"/>
              <a:gd name="connsiteY14" fmla="*/ 19125 h 113882"/>
              <a:gd name="connsiteX15" fmla="*/ 97800 w 129095"/>
              <a:gd name="connsiteY15" fmla="*/ 0 h 113882"/>
              <a:gd name="connsiteX16" fmla="*/ 120838 w 129095"/>
              <a:gd name="connsiteY16" fmla="*/ 9997 h 11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9095" h="113882">
                <a:moveTo>
                  <a:pt x="120838" y="9997"/>
                </a:moveTo>
                <a:lnTo>
                  <a:pt x="128661" y="28688"/>
                </a:lnTo>
                <a:lnTo>
                  <a:pt x="129096" y="62157"/>
                </a:lnTo>
                <a:lnTo>
                  <a:pt x="89976" y="83891"/>
                </a:lnTo>
                <a:lnTo>
                  <a:pt x="102147" y="100408"/>
                </a:lnTo>
                <a:lnTo>
                  <a:pt x="76501" y="102581"/>
                </a:lnTo>
                <a:lnTo>
                  <a:pt x="56507" y="113883"/>
                </a:lnTo>
                <a:lnTo>
                  <a:pt x="35642" y="109971"/>
                </a:lnTo>
                <a:lnTo>
                  <a:pt x="24341" y="95192"/>
                </a:lnTo>
                <a:lnTo>
                  <a:pt x="9128" y="66504"/>
                </a:lnTo>
                <a:lnTo>
                  <a:pt x="0" y="32600"/>
                </a:lnTo>
                <a:lnTo>
                  <a:pt x="13475" y="9563"/>
                </a:lnTo>
                <a:lnTo>
                  <a:pt x="44336" y="4347"/>
                </a:lnTo>
                <a:lnTo>
                  <a:pt x="67373" y="8259"/>
                </a:lnTo>
                <a:lnTo>
                  <a:pt x="89107" y="19125"/>
                </a:lnTo>
                <a:lnTo>
                  <a:pt x="97800" y="0"/>
                </a:lnTo>
                <a:lnTo>
                  <a:pt x="120838" y="9997"/>
                </a:lnTo>
                <a:close/>
              </a:path>
            </a:pathLst>
          </a:custGeom>
          <a:solidFill>
            <a:schemeClr val="accent1"/>
          </a:solidFill>
          <a:ln w="869" cap="rnd">
            <a:noFill/>
            <a:prstDash val="solid"/>
            <a:round/>
          </a:ln>
        </p:spPr>
        <p:txBody>
          <a:bodyPr rtlCol="0" anchor="ctr"/>
          <a:lstStyle/>
          <a:p>
            <a:endParaRPr lang="en-PH" sz="1200" dirty="0"/>
          </a:p>
        </p:txBody>
      </p:sp>
      <p:sp>
        <p:nvSpPr>
          <p:cNvPr id="133" name="Freeform: Shape 132">
            <a:extLst>
              <a:ext uri="{FF2B5EF4-FFF2-40B4-BE49-F238E27FC236}">
                <a16:creationId xmlns:a16="http://schemas.microsoft.com/office/drawing/2014/main" id="{A24757D0-8AF3-4D31-9E62-230DF8C997C8}"/>
              </a:ext>
            </a:extLst>
          </p:cNvPr>
          <p:cNvSpPr/>
          <p:nvPr/>
        </p:nvSpPr>
        <p:spPr>
          <a:xfrm>
            <a:off x="6924627" y="2904863"/>
            <a:ext cx="86936" cy="132056"/>
          </a:xfrm>
          <a:custGeom>
            <a:avLst/>
            <a:gdLst>
              <a:gd name="connsiteX0" fmla="*/ 0 w 103015"/>
              <a:gd name="connsiteY0" fmla="*/ 23907 h 117360"/>
              <a:gd name="connsiteX1" fmla="*/ 0 w 103015"/>
              <a:gd name="connsiteY1" fmla="*/ 21299 h 117360"/>
              <a:gd name="connsiteX2" fmla="*/ 10867 w 103015"/>
              <a:gd name="connsiteY2" fmla="*/ 22168 h 117360"/>
              <a:gd name="connsiteX3" fmla="*/ 13475 w 103015"/>
              <a:gd name="connsiteY3" fmla="*/ 9997 h 117360"/>
              <a:gd name="connsiteX4" fmla="*/ 29122 w 103015"/>
              <a:gd name="connsiteY4" fmla="*/ 8259 h 117360"/>
              <a:gd name="connsiteX5" fmla="*/ 37816 w 103015"/>
              <a:gd name="connsiteY5" fmla="*/ 6520 h 117360"/>
              <a:gd name="connsiteX6" fmla="*/ 37816 w 103015"/>
              <a:gd name="connsiteY6" fmla="*/ 0 h 117360"/>
              <a:gd name="connsiteX7" fmla="*/ 73893 w 103015"/>
              <a:gd name="connsiteY7" fmla="*/ 32600 h 117360"/>
              <a:gd name="connsiteX8" fmla="*/ 88237 w 103015"/>
              <a:gd name="connsiteY8" fmla="*/ 50856 h 117360"/>
              <a:gd name="connsiteX9" fmla="*/ 103016 w 103015"/>
              <a:gd name="connsiteY9" fmla="*/ 83021 h 117360"/>
              <a:gd name="connsiteX10" fmla="*/ 100842 w 103015"/>
              <a:gd name="connsiteY10" fmla="*/ 98235 h 117360"/>
              <a:gd name="connsiteX11" fmla="*/ 82152 w 103015"/>
              <a:gd name="connsiteY11" fmla="*/ 103451 h 117360"/>
              <a:gd name="connsiteX12" fmla="*/ 68677 w 103015"/>
              <a:gd name="connsiteY12" fmla="*/ 115187 h 117360"/>
              <a:gd name="connsiteX13" fmla="*/ 48682 w 103015"/>
              <a:gd name="connsiteY13" fmla="*/ 117360 h 117360"/>
              <a:gd name="connsiteX14" fmla="*/ 39555 w 103015"/>
              <a:gd name="connsiteY14" fmla="*/ 102147 h 117360"/>
              <a:gd name="connsiteX15" fmla="*/ 34773 w 103015"/>
              <a:gd name="connsiteY15" fmla="*/ 81283 h 117360"/>
              <a:gd name="connsiteX16" fmla="*/ 11736 w 103015"/>
              <a:gd name="connsiteY16" fmla="*/ 52595 h 117360"/>
              <a:gd name="connsiteX17" fmla="*/ 26515 w 103015"/>
              <a:gd name="connsiteY17" fmla="*/ 47813 h 117360"/>
              <a:gd name="connsiteX18" fmla="*/ 0 w 103015"/>
              <a:gd name="connsiteY18" fmla="*/ 23907 h 11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015" h="117360">
                <a:moveTo>
                  <a:pt x="0" y="23907"/>
                </a:moveTo>
                <a:lnTo>
                  <a:pt x="0" y="21299"/>
                </a:lnTo>
                <a:lnTo>
                  <a:pt x="10867" y="22168"/>
                </a:lnTo>
                <a:lnTo>
                  <a:pt x="13475" y="9997"/>
                </a:lnTo>
                <a:lnTo>
                  <a:pt x="29122" y="8259"/>
                </a:lnTo>
                <a:lnTo>
                  <a:pt x="37816" y="6520"/>
                </a:lnTo>
                <a:lnTo>
                  <a:pt x="37816" y="0"/>
                </a:lnTo>
                <a:lnTo>
                  <a:pt x="73893" y="32600"/>
                </a:lnTo>
                <a:lnTo>
                  <a:pt x="88237" y="50856"/>
                </a:lnTo>
                <a:lnTo>
                  <a:pt x="103016" y="83021"/>
                </a:lnTo>
                <a:lnTo>
                  <a:pt x="100842" y="98235"/>
                </a:lnTo>
                <a:lnTo>
                  <a:pt x="82152" y="103451"/>
                </a:lnTo>
                <a:lnTo>
                  <a:pt x="68677" y="115187"/>
                </a:lnTo>
                <a:lnTo>
                  <a:pt x="48682" y="117360"/>
                </a:lnTo>
                <a:lnTo>
                  <a:pt x="39555" y="102147"/>
                </a:lnTo>
                <a:lnTo>
                  <a:pt x="34773" y="81283"/>
                </a:lnTo>
                <a:lnTo>
                  <a:pt x="11736" y="52595"/>
                </a:lnTo>
                <a:lnTo>
                  <a:pt x="26515" y="47813"/>
                </a:lnTo>
                <a:lnTo>
                  <a:pt x="0" y="23907"/>
                </a:lnTo>
                <a:close/>
              </a:path>
            </a:pathLst>
          </a:custGeom>
          <a:solidFill>
            <a:schemeClr val="accent1"/>
          </a:solidFill>
          <a:ln w="869" cap="rnd">
            <a:noFill/>
            <a:prstDash val="solid"/>
            <a:round/>
          </a:ln>
        </p:spPr>
        <p:txBody>
          <a:bodyPr rtlCol="0" anchor="ctr"/>
          <a:lstStyle/>
          <a:p>
            <a:endParaRPr lang="en-PH" sz="1200" dirty="0"/>
          </a:p>
        </p:txBody>
      </p:sp>
      <p:sp>
        <p:nvSpPr>
          <p:cNvPr id="134" name="Freeform: Shape 133">
            <a:extLst>
              <a:ext uri="{FF2B5EF4-FFF2-40B4-BE49-F238E27FC236}">
                <a16:creationId xmlns:a16="http://schemas.microsoft.com/office/drawing/2014/main" id="{C81D68C3-EEA1-4D2C-97D6-975FDD895D14}"/>
              </a:ext>
            </a:extLst>
          </p:cNvPr>
          <p:cNvSpPr/>
          <p:nvPr/>
        </p:nvSpPr>
        <p:spPr>
          <a:xfrm>
            <a:off x="5411858" y="3172888"/>
            <a:ext cx="38882" cy="48420"/>
          </a:xfrm>
          <a:custGeom>
            <a:avLst/>
            <a:gdLst>
              <a:gd name="connsiteX0" fmla="*/ 30427 w 46074"/>
              <a:gd name="connsiteY0" fmla="*/ 2608 h 43032"/>
              <a:gd name="connsiteX1" fmla="*/ 36947 w 46074"/>
              <a:gd name="connsiteY1" fmla="*/ 14779 h 43032"/>
              <a:gd name="connsiteX2" fmla="*/ 35642 w 46074"/>
              <a:gd name="connsiteY2" fmla="*/ 21299 h 43032"/>
              <a:gd name="connsiteX3" fmla="*/ 46075 w 46074"/>
              <a:gd name="connsiteY3" fmla="*/ 42163 h 43032"/>
              <a:gd name="connsiteX4" fmla="*/ 29122 w 46074"/>
              <a:gd name="connsiteY4" fmla="*/ 43032 h 43032"/>
              <a:gd name="connsiteX5" fmla="*/ 21733 w 46074"/>
              <a:gd name="connsiteY5" fmla="*/ 29557 h 43032"/>
              <a:gd name="connsiteX6" fmla="*/ 0 w 46074"/>
              <a:gd name="connsiteY6" fmla="*/ 26949 h 43032"/>
              <a:gd name="connsiteX7" fmla="*/ 14344 w 46074"/>
              <a:gd name="connsiteY7" fmla="*/ 0 h 43032"/>
              <a:gd name="connsiteX8" fmla="*/ 30427 w 46074"/>
              <a:gd name="connsiteY8" fmla="*/ 2608 h 4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074" h="43032">
                <a:moveTo>
                  <a:pt x="30427" y="2608"/>
                </a:moveTo>
                <a:lnTo>
                  <a:pt x="36947" y="14779"/>
                </a:lnTo>
                <a:lnTo>
                  <a:pt x="35642" y="21299"/>
                </a:lnTo>
                <a:lnTo>
                  <a:pt x="46075" y="42163"/>
                </a:lnTo>
                <a:lnTo>
                  <a:pt x="29122" y="43032"/>
                </a:lnTo>
                <a:lnTo>
                  <a:pt x="21733" y="29557"/>
                </a:lnTo>
                <a:lnTo>
                  <a:pt x="0" y="26949"/>
                </a:lnTo>
                <a:lnTo>
                  <a:pt x="14344" y="0"/>
                </a:lnTo>
                <a:lnTo>
                  <a:pt x="30427" y="2608"/>
                </a:lnTo>
                <a:close/>
              </a:path>
            </a:pathLst>
          </a:custGeom>
          <a:solidFill>
            <a:schemeClr val="tx2"/>
          </a:solidFill>
          <a:ln w="869" cap="rnd">
            <a:noFill/>
            <a:prstDash val="solid"/>
            <a:round/>
          </a:ln>
        </p:spPr>
        <p:txBody>
          <a:bodyPr rtlCol="0" anchor="ctr"/>
          <a:lstStyle/>
          <a:p>
            <a:endParaRPr lang="en-PH" sz="1200" dirty="0"/>
          </a:p>
        </p:txBody>
      </p:sp>
      <p:sp>
        <p:nvSpPr>
          <p:cNvPr id="135" name="Freeform: Shape 134">
            <a:extLst>
              <a:ext uri="{FF2B5EF4-FFF2-40B4-BE49-F238E27FC236}">
                <a16:creationId xmlns:a16="http://schemas.microsoft.com/office/drawing/2014/main" id="{4EE9E0DD-8910-4164-9130-908002E14CAF}"/>
              </a:ext>
            </a:extLst>
          </p:cNvPr>
          <p:cNvSpPr/>
          <p:nvPr/>
        </p:nvSpPr>
        <p:spPr>
          <a:xfrm>
            <a:off x="6523325" y="3411565"/>
            <a:ext cx="170572" cy="269491"/>
          </a:xfrm>
          <a:custGeom>
            <a:avLst/>
            <a:gdLst>
              <a:gd name="connsiteX0" fmla="*/ 201251 w 202120"/>
              <a:gd name="connsiteY0" fmla="*/ 230373 h 239501"/>
              <a:gd name="connsiteX1" fmla="*/ 178213 w 202120"/>
              <a:gd name="connsiteY1" fmla="*/ 220376 h 239501"/>
              <a:gd name="connsiteX2" fmla="*/ 169520 w 202120"/>
              <a:gd name="connsiteY2" fmla="*/ 239501 h 239501"/>
              <a:gd name="connsiteX3" fmla="*/ 147787 w 202120"/>
              <a:gd name="connsiteY3" fmla="*/ 228635 h 239501"/>
              <a:gd name="connsiteX4" fmla="*/ 154307 w 202120"/>
              <a:gd name="connsiteY4" fmla="*/ 216029 h 239501"/>
              <a:gd name="connsiteX5" fmla="*/ 152568 w 202120"/>
              <a:gd name="connsiteY5" fmla="*/ 192557 h 239501"/>
              <a:gd name="connsiteX6" fmla="*/ 129531 w 202120"/>
              <a:gd name="connsiteY6" fmla="*/ 168216 h 239501"/>
              <a:gd name="connsiteX7" fmla="*/ 123880 w 202120"/>
              <a:gd name="connsiteY7" fmla="*/ 140397 h 239501"/>
              <a:gd name="connsiteX8" fmla="*/ 102147 w 202120"/>
              <a:gd name="connsiteY8" fmla="*/ 117795 h 239501"/>
              <a:gd name="connsiteX9" fmla="*/ 83456 w 202120"/>
              <a:gd name="connsiteY9" fmla="*/ 116056 h 239501"/>
              <a:gd name="connsiteX10" fmla="*/ 79979 w 202120"/>
              <a:gd name="connsiteY10" fmla="*/ 125619 h 239501"/>
              <a:gd name="connsiteX11" fmla="*/ 66069 w 202120"/>
              <a:gd name="connsiteY11" fmla="*/ 126488 h 239501"/>
              <a:gd name="connsiteX12" fmla="*/ 57811 w 202120"/>
              <a:gd name="connsiteY12" fmla="*/ 121707 h 239501"/>
              <a:gd name="connsiteX13" fmla="*/ 34773 w 202120"/>
              <a:gd name="connsiteY13" fmla="*/ 138224 h 239501"/>
              <a:gd name="connsiteX14" fmla="*/ 30427 w 202120"/>
              <a:gd name="connsiteY14" fmla="*/ 113013 h 239501"/>
              <a:gd name="connsiteX15" fmla="*/ 32165 w 202120"/>
              <a:gd name="connsiteY15" fmla="*/ 83891 h 239501"/>
              <a:gd name="connsiteX16" fmla="*/ 15648 w 202120"/>
              <a:gd name="connsiteY16" fmla="*/ 82587 h 239501"/>
              <a:gd name="connsiteX17" fmla="*/ 11736 w 202120"/>
              <a:gd name="connsiteY17" fmla="*/ 65635 h 239501"/>
              <a:gd name="connsiteX18" fmla="*/ 0 w 202120"/>
              <a:gd name="connsiteY18" fmla="*/ 56941 h 239501"/>
              <a:gd name="connsiteX19" fmla="*/ 3478 w 202120"/>
              <a:gd name="connsiteY19" fmla="*/ 46944 h 239501"/>
              <a:gd name="connsiteX20" fmla="*/ 21299 w 202120"/>
              <a:gd name="connsiteY20" fmla="*/ 28688 h 239501"/>
              <a:gd name="connsiteX21" fmla="*/ 24776 w 202120"/>
              <a:gd name="connsiteY21" fmla="*/ 35208 h 239501"/>
              <a:gd name="connsiteX22" fmla="*/ 37816 w 202120"/>
              <a:gd name="connsiteY22" fmla="*/ 36077 h 239501"/>
              <a:gd name="connsiteX23" fmla="*/ 29122 w 202120"/>
              <a:gd name="connsiteY23" fmla="*/ 3912 h 239501"/>
              <a:gd name="connsiteX24" fmla="*/ 40859 w 202120"/>
              <a:gd name="connsiteY24" fmla="*/ 0 h 239501"/>
              <a:gd name="connsiteX25" fmla="*/ 58245 w 202120"/>
              <a:gd name="connsiteY25" fmla="*/ 22168 h 239501"/>
              <a:gd name="connsiteX26" fmla="*/ 73459 w 202120"/>
              <a:gd name="connsiteY26" fmla="*/ 47379 h 239501"/>
              <a:gd name="connsiteX27" fmla="*/ 103016 w 202120"/>
              <a:gd name="connsiteY27" fmla="*/ 47379 h 239501"/>
              <a:gd name="connsiteX28" fmla="*/ 116056 w 202120"/>
              <a:gd name="connsiteY28" fmla="*/ 71720 h 239501"/>
              <a:gd name="connsiteX29" fmla="*/ 101712 w 202120"/>
              <a:gd name="connsiteY29" fmla="*/ 79109 h 239501"/>
              <a:gd name="connsiteX30" fmla="*/ 96496 w 202120"/>
              <a:gd name="connsiteY30" fmla="*/ 89107 h 239501"/>
              <a:gd name="connsiteX31" fmla="*/ 128227 w 202120"/>
              <a:gd name="connsiteY31" fmla="*/ 106059 h 239501"/>
              <a:gd name="connsiteX32" fmla="*/ 153003 w 202120"/>
              <a:gd name="connsiteY32" fmla="*/ 139093 h 239501"/>
              <a:gd name="connsiteX33" fmla="*/ 172128 w 202120"/>
              <a:gd name="connsiteY33" fmla="*/ 163435 h 239501"/>
              <a:gd name="connsiteX34" fmla="*/ 193427 w 202120"/>
              <a:gd name="connsiteY34" fmla="*/ 182995 h 239501"/>
              <a:gd name="connsiteX35" fmla="*/ 202120 w 202120"/>
              <a:gd name="connsiteY35" fmla="*/ 202555 h 239501"/>
              <a:gd name="connsiteX36" fmla="*/ 201251 w 202120"/>
              <a:gd name="connsiteY36" fmla="*/ 230373 h 23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2120" h="239501">
                <a:moveTo>
                  <a:pt x="201251" y="230373"/>
                </a:moveTo>
                <a:lnTo>
                  <a:pt x="178213" y="220376"/>
                </a:lnTo>
                <a:lnTo>
                  <a:pt x="169520" y="239501"/>
                </a:lnTo>
                <a:lnTo>
                  <a:pt x="147787" y="228635"/>
                </a:lnTo>
                <a:lnTo>
                  <a:pt x="154307" y="216029"/>
                </a:lnTo>
                <a:lnTo>
                  <a:pt x="152568" y="192557"/>
                </a:lnTo>
                <a:lnTo>
                  <a:pt x="129531" y="168216"/>
                </a:lnTo>
                <a:lnTo>
                  <a:pt x="123880" y="140397"/>
                </a:lnTo>
                <a:lnTo>
                  <a:pt x="102147" y="117795"/>
                </a:lnTo>
                <a:lnTo>
                  <a:pt x="83456" y="116056"/>
                </a:lnTo>
                <a:lnTo>
                  <a:pt x="79979" y="125619"/>
                </a:lnTo>
                <a:lnTo>
                  <a:pt x="66069" y="126488"/>
                </a:lnTo>
                <a:lnTo>
                  <a:pt x="57811" y="121707"/>
                </a:lnTo>
                <a:lnTo>
                  <a:pt x="34773" y="138224"/>
                </a:lnTo>
                <a:lnTo>
                  <a:pt x="30427" y="113013"/>
                </a:lnTo>
                <a:lnTo>
                  <a:pt x="32165" y="83891"/>
                </a:lnTo>
                <a:lnTo>
                  <a:pt x="15648" y="82587"/>
                </a:lnTo>
                <a:lnTo>
                  <a:pt x="11736" y="65635"/>
                </a:lnTo>
                <a:lnTo>
                  <a:pt x="0" y="56941"/>
                </a:lnTo>
                <a:lnTo>
                  <a:pt x="3478" y="46944"/>
                </a:lnTo>
                <a:lnTo>
                  <a:pt x="21299" y="28688"/>
                </a:lnTo>
                <a:lnTo>
                  <a:pt x="24776" y="35208"/>
                </a:lnTo>
                <a:lnTo>
                  <a:pt x="37816" y="36077"/>
                </a:lnTo>
                <a:lnTo>
                  <a:pt x="29122" y="3912"/>
                </a:lnTo>
                <a:lnTo>
                  <a:pt x="40859" y="0"/>
                </a:lnTo>
                <a:lnTo>
                  <a:pt x="58245" y="22168"/>
                </a:lnTo>
                <a:lnTo>
                  <a:pt x="73459" y="47379"/>
                </a:lnTo>
                <a:lnTo>
                  <a:pt x="103016" y="47379"/>
                </a:lnTo>
                <a:lnTo>
                  <a:pt x="116056" y="71720"/>
                </a:lnTo>
                <a:lnTo>
                  <a:pt x="101712" y="79109"/>
                </a:lnTo>
                <a:lnTo>
                  <a:pt x="96496" y="89107"/>
                </a:lnTo>
                <a:lnTo>
                  <a:pt x="128227" y="106059"/>
                </a:lnTo>
                <a:lnTo>
                  <a:pt x="153003" y="139093"/>
                </a:lnTo>
                <a:lnTo>
                  <a:pt x="172128" y="163435"/>
                </a:lnTo>
                <a:lnTo>
                  <a:pt x="193427" y="182995"/>
                </a:lnTo>
                <a:lnTo>
                  <a:pt x="202120" y="202555"/>
                </a:lnTo>
                <a:lnTo>
                  <a:pt x="201251" y="230373"/>
                </a:lnTo>
                <a:close/>
              </a:path>
            </a:pathLst>
          </a:custGeom>
          <a:solidFill>
            <a:schemeClr val="accent1"/>
          </a:solidFill>
          <a:ln w="869" cap="rnd">
            <a:noFill/>
            <a:prstDash val="solid"/>
            <a:round/>
          </a:ln>
        </p:spPr>
        <p:txBody>
          <a:bodyPr rtlCol="0" anchor="ctr"/>
          <a:lstStyle/>
          <a:p>
            <a:endParaRPr lang="en-PH" sz="1200" dirty="0"/>
          </a:p>
        </p:txBody>
      </p:sp>
      <p:sp>
        <p:nvSpPr>
          <p:cNvPr id="136" name="Freeform: Shape 135">
            <a:extLst>
              <a:ext uri="{FF2B5EF4-FFF2-40B4-BE49-F238E27FC236}">
                <a16:creationId xmlns:a16="http://schemas.microsoft.com/office/drawing/2014/main" id="{F7A2DE8A-A99A-4D16-8ABA-E6BA1978C8D8}"/>
              </a:ext>
            </a:extLst>
          </p:cNvPr>
          <p:cNvSpPr/>
          <p:nvPr/>
        </p:nvSpPr>
        <p:spPr>
          <a:xfrm>
            <a:off x="5173424" y="3029094"/>
            <a:ext cx="26410" cy="48908"/>
          </a:xfrm>
          <a:custGeom>
            <a:avLst/>
            <a:gdLst>
              <a:gd name="connsiteX0" fmla="*/ 15648 w 31295"/>
              <a:gd name="connsiteY0" fmla="*/ 38251 h 43466"/>
              <a:gd name="connsiteX1" fmla="*/ 9562 w 31295"/>
              <a:gd name="connsiteY1" fmla="*/ 38685 h 43466"/>
              <a:gd name="connsiteX2" fmla="*/ 7824 w 31295"/>
              <a:gd name="connsiteY2" fmla="*/ 43467 h 43466"/>
              <a:gd name="connsiteX3" fmla="*/ 0 w 31295"/>
              <a:gd name="connsiteY3" fmla="*/ 43467 h 43466"/>
              <a:gd name="connsiteX4" fmla="*/ 5651 w 31295"/>
              <a:gd name="connsiteY4" fmla="*/ 20429 h 43466"/>
              <a:gd name="connsiteX5" fmla="*/ 15213 w 31295"/>
              <a:gd name="connsiteY5" fmla="*/ 869 h 43466"/>
              <a:gd name="connsiteX6" fmla="*/ 15213 w 31295"/>
              <a:gd name="connsiteY6" fmla="*/ 0 h 43466"/>
              <a:gd name="connsiteX7" fmla="*/ 26080 w 31295"/>
              <a:gd name="connsiteY7" fmla="*/ 1304 h 43466"/>
              <a:gd name="connsiteX8" fmla="*/ 31296 w 31295"/>
              <a:gd name="connsiteY8" fmla="*/ 12171 h 43466"/>
              <a:gd name="connsiteX9" fmla="*/ 19560 w 31295"/>
              <a:gd name="connsiteY9" fmla="*/ 23037 h 43466"/>
              <a:gd name="connsiteX10" fmla="*/ 15648 w 31295"/>
              <a:gd name="connsiteY10" fmla="*/ 38251 h 43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295" h="43466">
                <a:moveTo>
                  <a:pt x="15648" y="38251"/>
                </a:moveTo>
                <a:lnTo>
                  <a:pt x="9562" y="38685"/>
                </a:lnTo>
                <a:lnTo>
                  <a:pt x="7824" y="43467"/>
                </a:lnTo>
                <a:lnTo>
                  <a:pt x="0" y="43467"/>
                </a:lnTo>
                <a:lnTo>
                  <a:pt x="5651" y="20429"/>
                </a:lnTo>
                <a:lnTo>
                  <a:pt x="15213" y="869"/>
                </a:lnTo>
                <a:lnTo>
                  <a:pt x="15213" y="0"/>
                </a:lnTo>
                <a:lnTo>
                  <a:pt x="26080" y="1304"/>
                </a:lnTo>
                <a:lnTo>
                  <a:pt x="31296" y="12171"/>
                </a:lnTo>
                <a:lnTo>
                  <a:pt x="19560" y="23037"/>
                </a:lnTo>
                <a:lnTo>
                  <a:pt x="15648" y="38251"/>
                </a:lnTo>
                <a:close/>
              </a:path>
            </a:pathLst>
          </a:custGeom>
          <a:solidFill>
            <a:schemeClr val="accent4"/>
          </a:solidFill>
          <a:ln w="869" cap="rnd">
            <a:noFill/>
            <a:prstDash val="solid"/>
            <a:round/>
          </a:ln>
        </p:spPr>
        <p:txBody>
          <a:bodyPr rtlCol="0" anchor="ctr"/>
          <a:lstStyle/>
          <a:p>
            <a:endParaRPr lang="en-PH" sz="1200" dirty="0"/>
          </a:p>
        </p:txBody>
      </p:sp>
      <p:sp>
        <p:nvSpPr>
          <p:cNvPr id="137" name="Freeform: Shape 136">
            <a:extLst>
              <a:ext uri="{FF2B5EF4-FFF2-40B4-BE49-F238E27FC236}">
                <a16:creationId xmlns:a16="http://schemas.microsoft.com/office/drawing/2014/main" id="{12793AAB-960F-41C3-B0C6-06A9808A798D}"/>
              </a:ext>
            </a:extLst>
          </p:cNvPr>
          <p:cNvSpPr/>
          <p:nvPr/>
        </p:nvSpPr>
        <p:spPr>
          <a:xfrm>
            <a:off x="4242066" y="3848816"/>
            <a:ext cx="81068" cy="131566"/>
          </a:xfrm>
          <a:custGeom>
            <a:avLst/>
            <a:gdLst>
              <a:gd name="connsiteX0" fmla="*/ 73893 w 96061"/>
              <a:gd name="connsiteY0" fmla="*/ 23907 h 116925"/>
              <a:gd name="connsiteX1" fmla="*/ 73024 w 96061"/>
              <a:gd name="connsiteY1" fmla="*/ 31731 h 116925"/>
              <a:gd name="connsiteX2" fmla="*/ 75198 w 96061"/>
              <a:gd name="connsiteY2" fmla="*/ 45205 h 116925"/>
              <a:gd name="connsiteX3" fmla="*/ 69982 w 96061"/>
              <a:gd name="connsiteY3" fmla="*/ 57811 h 116925"/>
              <a:gd name="connsiteX4" fmla="*/ 76936 w 96061"/>
              <a:gd name="connsiteY4" fmla="*/ 65635 h 116925"/>
              <a:gd name="connsiteX5" fmla="*/ 84760 w 96061"/>
              <a:gd name="connsiteY5" fmla="*/ 67373 h 116925"/>
              <a:gd name="connsiteX6" fmla="*/ 95192 w 96061"/>
              <a:gd name="connsiteY6" fmla="*/ 79109 h 116925"/>
              <a:gd name="connsiteX7" fmla="*/ 96062 w 96061"/>
              <a:gd name="connsiteY7" fmla="*/ 89976 h 116925"/>
              <a:gd name="connsiteX8" fmla="*/ 93453 w 96061"/>
              <a:gd name="connsiteY8" fmla="*/ 93453 h 116925"/>
              <a:gd name="connsiteX9" fmla="*/ 91715 w 96061"/>
              <a:gd name="connsiteY9" fmla="*/ 116491 h 116925"/>
              <a:gd name="connsiteX10" fmla="*/ 85195 w 96061"/>
              <a:gd name="connsiteY10" fmla="*/ 116925 h 116925"/>
              <a:gd name="connsiteX11" fmla="*/ 59984 w 96061"/>
              <a:gd name="connsiteY11" fmla="*/ 103451 h 116925"/>
              <a:gd name="connsiteX12" fmla="*/ 37382 w 96061"/>
              <a:gd name="connsiteY12" fmla="*/ 82152 h 116925"/>
              <a:gd name="connsiteX13" fmla="*/ 16518 w 96061"/>
              <a:gd name="connsiteY13" fmla="*/ 66939 h 116925"/>
              <a:gd name="connsiteX14" fmla="*/ 0 w 96061"/>
              <a:gd name="connsiteY14" fmla="*/ 49117 h 116925"/>
              <a:gd name="connsiteX15" fmla="*/ 6085 w 96061"/>
              <a:gd name="connsiteY15" fmla="*/ 39989 h 116925"/>
              <a:gd name="connsiteX16" fmla="*/ 7389 w 96061"/>
              <a:gd name="connsiteY16" fmla="*/ 31731 h 116925"/>
              <a:gd name="connsiteX17" fmla="*/ 18691 w 96061"/>
              <a:gd name="connsiteY17" fmla="*/ 16952 h 116925"/>
              <a:gd name="connsiteX18" fmla="*/ 29992 w 96061"/>
              <a:gd name="connsiteY18" fmla="*/ 3912 h 116925"/>
              <a:gd name="connsiteX19" fmla="*/ 35643 w 96061"/>
              <a:gd name="connsiteY19" fmla="*/ 3043 h 116925"/>
              <a:gd name="connsiteX20" fmla="*/ 41728 w 96061"/>
              <a:gd name="connsiteY20" fmla="*/ 0 h 116925"/>
              <a:gd name="connsiteX21" fmla="*/ 52160 w 96061"/>
              <a:gd name="connsiteY21" fmla="*/ 16952 h 116925"/>
              <a:gd name="connsiteX22" fmla="*/ 50422 w 96061"/>
              <a:gd name="connsiteY22" fmla="*/ 28253 h 116925"/>
              <a:gd name="connsiteX23" fmla="*/ 55203 w 96061"/>
              <a:gd name="connsiteY23" fmla="*/ 34339 h 116925"/>
              <a:gd name="connsiteX24" fmla="*/ 62158 w 96061"/>
              <a:gd name="connsiteY24" fmla="*/ 34339 h 116925"/>
              <a:gd name="connsiteX25" fmla="*/ 66939 w 96061"/>
              <a:gd name="connsiteY25" fmla="*/ 23037 h 116925"/>
              <a:gd name="connsiteX26" fmla="*/ 73893 w 96061"/>
              <a:gd name="connsiteY26" fmla="*/ 23907 h 11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6061" h="116925">
                <a:moveTo>
                  <a:pt x="73893" y="23907"/>
                </a:moveTo>
                <a:lnTo>
                  <a:pt x="73024" y="31731"/>
                </a:lnTo>
                <a:lnTo>
                  <a:pt x="75198" y="45205"/>
                </a:lnTo>
                <a:lnTo>
                  <a:pt x="69982" y="57811"/>
                </a:lnTo>
                <a:lnTo>
                  <a:pt x="76936" y="65635"/>
                </a:lnTo>
                <a:lnTo>
                  <a:pt x="84760" y="67373"/>
                </a:lnTo>
                <a:lnTo>
                  <a:pt x="95192" y="79109"/>
                </a:lnTo>
                <a:lnTo>
                  <a:pt x="96062" y="89976"/>
                </a:lnTo>
                <a:lnTo>
                  <a:pt x="93453" y="93453"/>
                </a:lnTo>
                <a:lnTo>
                  <a:pt x="91715" y="116491"/>
                </a:lnTo>
                <a:lnTo>
                  <a:pt x="85195" y="116925"/>
                </a:lnTo>
                <a:lnTo>
                  <a:pt x="59984" y="103451"/>
                </a:lnTo>
                <a:lnTo>
                  <a:pt x="37382" y="82152"/>
                </a:lnTo>
                <a:lnTo>
                  <a:pt x="16518" y="66939"/>
                </a:lnTo>
                <a:lnTo>
                  <a:pt x="0" y="49117"/>
                </a:lnTo>
                <a:lnTo>
                  <a:pt x="6085" y="39989"/>
                </a:lnTo>
                <a:lnTo>
                  <a:pt x="7389" y="31731"/>
                </a:lnTo>
                <a:lnTo>
                  <a:pt x="18691" y="16952"/>
                </a:lnTo>
                <a:lnTo>
                  <a:pt x="29992" y="3912"/>
                </a:lnTo>
                <a:lnTo>
                  <a:pt x="35643" y="3043"/>
                </a:lnTo>
                <a:lnTo>
                  <a:pt x="41728" y="0"/>
                </a:lnTo>
                <a:lnTo>
                  <a:pt x="52160" y="16952"/>
                </a:lnTo>
                <a:lnTo>
                  <a:pt x="50422" y="28253"/>
                </a:lnTo>
                <a:lnTo>
                  <a:pt x="55203" y="34339"/>
                </a:lnTo>
                <a:lnTo>
                  <a:pt x="62158" y="34339"/>
                </a:lnTo>
                <a:lnTo>
                  <a:pt x="66939" y="23037"/>
                </a:lnTo>
                <a:lnTo>
                  <a:pt x="73893" y="23907"/>
                </a:lnTo>
                <a:close/>
              </a:path>
            </a:pathLst>
          </a:custGeom>
          <a:solidFill>
            <a:schemeClr val="tx2"/>
          </a:solidFill>
          <a:ln w="869" cap="rnd">
            <a:noFill/>
            <a:prstDash val="solid"/>
            <a:round/>
          </a:ln>
        </p:spPr>
        <p:txBody>
          <a:bodyPr rtlCol="0" anchor="ctr"/>
          <a:lstStyle/>
          <a:p>
            <a:endParaRPr lang="en-PH" sz="1200" dirty="0"/>
          </a:p>
        </p:txBody>
      </p:sp>
      <p:sp>
        <p:nvSpPr>
          <p:cNvPr id="138" name="Freeform: Shape 137">
            <a:extLst>
              <a:ext uri="{FF2B5EF4-FFF2-40B4-BE49-F238E27FC236}">
                <a16:creationId xmlns:a16="http://schemas.microsoft.com/office/drawing/2014/main" id="{850467BB-F25C-4822-95AC-9847087AEACC}"/>
              </a:ext>
            </a:extLst>
          </p:cNvPr>
          <p:cNvSpPr/>
          <p:nvPr/>
        </p:nvSpPr>
        <p:spPr>
          <a:xfrm>
            <a:off x="4667578" y="3076535"/>
            <a:ext cx="322802" cy="425512"/>
          </a:xfrm>
          <a:custGeom>
            <a:avLst/>
            <a:gdLst>
              <a:gd name="connsiteX0" fmla="*/ 369467 w 382506"/>
              <a:gd name="connsiteY0" fmla="*/ 43467 h 378160"/>
              <a:gd name="connsiteX1" fmla="*/ 362078 w 382506"/>
              <a:gd name="connsiteY1" fmla="*/ 56941 h 378160"/>
              <a:gd name="connsiteX2" fmla="*/ 366424 w 382506"/>
              <a:gd name="connsiteY2" fmla="*/ 69112 h 378160"/>
              <a:gd name="connsiteX3" fmla="*/ 361643 w 382506"/>
              <a:gd name="connsiteY3" fmla="*/ 86064 h 378160"/>
              <a:gd name="connsiteX4" fmla="*/ 370336 w 382506"/>
              <a:gd name="connsiteY4" fmla="*/ 108667 h 378160"/>
              <a:gd name="connsiteX5" fmla="*/ 375987 w 382506"/>
              <a:gd name="connsiteY5" fmla="*/ 207771 h 378160"/>
              <a:gd name="connsiteX6" fmla="*/ 380333 w 382506"/>
              <a:gd name="connsiteY6" fmla="*/ 310787 h 378160"/>
              <a:gd name="connsiteX7" fmla="*/ 382507 w 382506"/>
              <a:gd name="connsiteY7" fmla="*/ 366424 h 378160"/>
              <a:gd name="connsiteX8" fmla="*/ 354688 w 382506"/>
              <a:gd name="connsiteY8" fmla="*/ 366424 h 378160"/>
              <a:gd name="connsiteX9" fmla="*/ 354688 w 382506"/>
              <a:gd name="connsiteY9" fmla="*/ 378160 h 378160"/>
              <a:gd name="connsiteX10" fmla="*/ 256453 w 382506"/>
              <a:gd name="connsiteY10" fmla="*/ 324696 h 378160"/>
              <a:gd name="connsiteX11" fmla="*/ 158653 w 382506"/>
              <a:gd name="connsiteY11" fmla="*/ 271232 h 378160"/>
              <a:gd name="connsiteX12" fmla="*/ 134747 w 382506"/>
              <a:gd name="connsiteY12" fmla="*/ 286445 h 378160"/>
              <a:gd name="connsiteX13" fmla="*/ 118230 w 382506"/>
              <a:gd name="connsiteY13" fmla="*/ 296877 h 378160"/>
              <a:gd name="connsiteX14" fmla="*/ 104320 w 382506"/>
              <a:gd name="connsiteY14" fmla="*/ 281664 h 378160"/>
              <a:gd name="connsiteX15" fmla="*/ 66070 w 382506"/>
              <a:gd name="connsiteY15" fmla="*/ 269493 h 378160"/>
              <a:gd name="connsiteX16" fmla="*/ 55203 w 382506"/>
              <a:gd name="connsiteY16" fmla="*/ 252107 h 378160"/>
              <a:gd name="connsiteX17" fmla="*/ 35643 w 382506"/>
              <a:gd name="connsiteY17" fmla="*/ 239067 h 378160"/>
              <a:gd name="connsiteX18" fmla="*/ 24776 w 382506"/>
              <a:gd name="connsiteY18" fmla="*/ 244283 h 378160"/>
              <a:gd name="connsiteX19" fmla="*/ 15648 w 382506"/>
              <a:gd name="connsiteY19" fmla="*/ 228635 h 378160"/>
              <a:gd name="connsiteX20" fmla="*/ 14779 w 382506"/>
              <a:gd name="connsiteY20" fmla="*/ 216899 h 378160"/>
              <a:gd name="connsiteX21" fmla="*/ 0 w 382506"/>
              <a:gd name="connsiteY21" fmla="*/ 196469 h 378160"/>
              <a:gd name="connsiteX22" fmla="*/ 9563 w 382506"/>
              <a:gd name="connsiteY22" fmla="*/ 184733 h 378160"/>
              <a:gd name="connsiteX23" fmla="*/ 6955 w 382506"/>
              <a:gd name="connsiteY23" fmla="*/ 167347 h 378160"/>
              <a:gd name="connsiteX24" fmla="*/ 9563 w 382506"/>
              <a:gd name="connsiteY24" fmla="*/ 152133 h 378160"/>
              <a:gd name="connsiteX25" fmla="*/ 7824 w 382506"/>
              <a:gd name="connsiteY25" fmla="*/ 139093 h 378160"/>
              <a:gd name="connsiteX26" fmla="*/ 11301 w 382506"/>
              <a:gd name="connsiteY26" fmla="*/ 116491 h 378160"/>
              <a:gd name="connsiteX27" fmla="*/ 9563 w 382506"/>
              <a:gd name="connsiteY27" fmla="*/ 103451 h 378160"/>
              <a:gd name="connsiteX28" fmla="*/ 1304 w 382506"/>
              <a:gd name="connsiteY28" fmla="*/ 78675 h 378160"/>
              <a:gd name="connsiteX29" fmla="*/ 12605 w 382506"/>
              <a:gd name="connsiteY29" fmla="*/ 72589 h 378160"/>
              <a:gd name="connsiteX30" fmla="*/ 14344 w 382506"/>
              <a:gd name="connsiteY30" fmla="*/ 60419 h 378160"/>
              <a:gd name="connsiteX31" fmla="*/ 11736 w 382506"/>
              <a:gd name="connsiteY31" fmla="*/ 49117 h 378160"/>
              <a:gd name="connsiteX32" fmla="*/ 27384 w 382506"/>
              <a:gd name="connsiteY32" fmla="*/ 38251 h 378160"/>
              <a:gd name="connsiteX33" fmla="*/ 34339 w 382506"/>
              <a:gd name="connsiteY33" fmla="*/ 29123 h 378160"/>
              <a:gd name="connsiteX34" fmla="*/ 45640 w 382506"/>
              <a:gd name="connsiteY34" fmla="*/ 21299 h 378160"/>
              <a:gd name="connsiteX35" fmla="*/ 46075 w 382506"/>
              <a:gd name="connsiteY35" fmla="*/ 0 h 378160"/>
              <a:gd name="connsiteX36" fmla="*/ 73893 w 382506"/>
              <a:gd name="connsiteY36" fmla="*/ 9563 h 378160"/>
              <a:gd name="connsiteX37" fmla="*/ 83891 w 382506"/>
              <a:gd name="connsiteY37" fmla="*/ 6955 h 378160"/>
              <a:gd name="connsiteX38" fmla="*/ 103451 w 382506"/>
              <a:gd name="connsiteY38" fmla="*/ 11736 h 378160"/>
              <a:gd name="connsiteX39" fmla="*/ 135181 w 382506"/>
              <a:gd name="connsiteY39" fmla="*/ 24341 h 378160"/>
              <a:gd name="connsiteX40" fmla="*/ 147352 w 382506"/>
              <a:gd name="connsiteY40" fmla="*/ 49117 h 378160"/>
              <a:gd name="connsiteX41" fmla="*/ 168651 w 382506"/>
              <a:gd name="connsiteY41" fmla="*/ 54333 h 378160"/>
              <a:gd name="connsiteX42" fmla="*/ 202555 w 382506"/>
              <a:gd name="connsiteY42" fmla="*/ 66069 h 378160"/>
              <a:gd name="connsiteX43" fmla="*/ 228635 w 382506"/>
              <a:gd name="connsiteY43" fmla="*/ 79979 h 378160"/>
              <a:gd name="connsiteX44" fmla="*/ 239501 w 382506"/>
              <a:gd name="connsiteY44" fmla="*/ 72589 h 378160"/>
              <a:gd name="connsiteX45" fmla="*/ 250368 w 382506"/>
              <a:gd name="connsiteY45" fmla="*/ 59984 h 378160"/>
              <a:gd name="connsiteX46" fmla="*/ 243413 w 382506"/>
              <a:gd name="connsiteY46" fmla="*/ 38685 h 378160"/>
              <a:gd name="connsiteX47" fmla="*/ 249933 w 382506"/>
              <a:gd name="connsiteY47" fmla="*/ 24776 h 378160"/>
              <a:gd name="connsiteX48" fmla="*/ 266016 w 382506"/>
              <a:gd name="connsiteY48" fmla="*/ 11736 h 378160"/>
              <a:gd name="connsiteX49" fmla="*/ 282099 w 382506"/>
              <a:gd name="connsiteY49" fmla="*/ 8259 h 378160"/>
              <a:gd name="connsiteX50" fmla="*/ 314264 w 382506"/>
              <a:gd name="connsiteY50" fmla="*/ 13909 h 378160"/>
              <a:gd name="connsiteX51" fmla="*/ 322958 w 382506"/>
              <a:gd name="connsiteY51" fmla="*/ 26080 h 378160"/>
              <a:gd name="connsiteX52" fmla="*/ 331651 w 382506"/>
              <a:gd name="connsiteY52" fmla="*/ 26515 h 378160"/>
              <a:gd name="connsiteX53" fmla="*/ 339475 w 382506"/>
              <a:gd name="connsiteY53" fmla="*/ 31296 h 378160"/>
              <a:gd name="connsiteX54" fmla="*/ 362947 w 382506"/>
              <a:gd name="connsiteY54" fmla="*/ 34339 h 378160"/>
              <a:gd name="connsiteX55" fmla="*/ 369467 w 382506"/>
              <a:gd name="connsiteY55" fmla="*/ 43467 h 378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82506" h="378160">
                <a:moveTo>
                  <a:pt x="369467" y="43467"/>
                </a:moveTo>
                <a:lnTo>
                  <a:pt x="362078" y="56941"/>
                </a:lnTo>
                <a:lnTo>
                  <a:pt x="366424" y="69112"/>
                </a:lnTo>
                <a:lnTo>
                  <a:pt x="361643" y="86064"/>
                </a:lnTo>
                <a:lnTo>
                  <a:pt x="370336" y="108667"/>
                </a:lnTo>
                <a:lnTo>
                  <a:pt x="375987" y="207771"/>
                </a:lnTo>
                <a:lnTo>
                  <a:pt x="380333" y="310787"/>
                </a:lnTo>
                <a:lnTo>
                  <a:pt x="382507" y="366424"/>
                </a:lnTo>
                <a:lnTo>
                  <a:pt x="354688" y="366424"/>
                </a:lnTo>
                <a:lnTo>
                  <a:pt x="354688" y="378160"/>
                </a:lnTo>
                <a:lnTo>
                  <a:pt x="256453" y="324696"/>
                </a:lnTo>
                <a:lnTo>
                  <a:pt x="158653" y="271232"/>
                </a:lnTo>
                <a:lnTo>
                  <a:pt x="134747" y="286445"/>
                </a:lnTo>
                <a:lnTo>
                  <a:pt x="118230" y="296877"/>
                </a:lnTo>
                <a:lnTo>
                  <a:pt x="104320" y="281664"/>
                </a:lnTo>
                <a:lnTo>
                  <a:pt x="66070" y="269493"/>
                </a:lnTo>
                <a:lnTo>
                  <a:pt x="55203" y="252107"/>
                </a:lnTo>
                <a:lnTo>
                  <a:pt x="35643" y="239067"/>
                </a:lnTo>
                <a:lnTo>
                  <a:pt x="24776" y="244283"/>
                </a:lnTo>
                <a:lnTo>
                  <a:pt x="15648" y="228635"/>
                </a:lnTo>
                <a:lnTo>
                  <a:pt x="14779" y="216899"/>
                </a:lnTo>
                <a:lnTo>
                  <a:pt x="0" y="196469"/>
                </a:lnTo>
                <a:lnTo>
                  <a:pt x="9563" y="184733"/>
                </a:lnTo>
                <a:lnTo>
                  <a:pt x="6955" y="167347"/>
                </a:lnTo>
                <a:lnTo>
                  <a:pt x="9563" y="152133"/>
                </a:lnTo>
                <a:lnTo>
                  <a:pt x="7824" y="139093"/>
                </a:lnTo>
                <a:lnTo>
                  <a:pt x="11301" y="116491"/>
                </a:lnTo>
                <a:lnTo>
                  <a:pt x="9563" y="103451"/>
                </a:lnTo>
                <a:lnTo>
                  <a:pt x="1304" y="78675"/>
                </a:lnTo>
                <a:lnTo>
                  <a:pt x="12605" y="72589"/>
                </a:lnTo>
                <a:lnTo>
                  <a:pt x="14344" y="60419"/>
                </a:lnTo>
                <a:lnTo>
                  <a:pt x="11736" y="49117"/>
                </a:lnTo>
                <a:lnTo>
                  <a:pt x="27384" y="38251"/>
                </a:lnTo>
                <a:lnTo>
                  <a:pt x="34339" y="29123"/>
                </a:lnTo>
                <a:lnTo>
                  <a:pt x="45640" y="21299"/>
                </a:lnTo>
                <a:lnTo>
                  <a:pt x="46075" y="0"/>
                </a:lnTo>
                <a:lnTo>
                  <a:pt x="73893" y="9563"/>
                </a:lnTo>
                <a:lnTo>
                  <a:pt x="83891" y="6955"/>
                </a:lnTo>
                <a:lnTo>
                  <a:pt x="103451" y="11736"/>
                </a:lnTo>
                <a:lnTo>
                  <a:pt x="135181" y="24341"/>
                </a:lnTo>
                <a:lnTo>
                  <a:pt x="147352" y="49117"/>
                </a:lnTo>
                <a:lnTo>
                  <a:pt x="168651" y="54333"/>
                </a:lnTo>
                <a:lnTo>
                  <a:pt x="202555" y="66069"/>
                </a:lnTo>
                <a:lnTo>
                  <a:pt x="228635" y="79979"/>
                </a:lnTo>
                <a:lnTo>
                  <a:pt x="239501" y="72589"/>
                </a:lnTo>
                <a:lnTo>
                  <a:pt x="250368" y="59984"/>
                </a:lnTo>
                <a:lnTo>
                  <a:pt x="243413" y="38685"/>
                </a:lnTo>
                <a:lnTo>
                  <a:pt x="249933" y="24776"/>
                </a:lnTo>
                <a:lnTo>
                  <a:pt x="266016" y="11736"/>
                </a:lnTo>
                <a:lnTo>
                  <a:pt x="282099" y="8259"/>
                </a:lnTo>
                <a:lnTo>
                  <a:pt x="314264" y="13909"/>
                </a:lnTo>
                <a:lnTo>
                  <a:pt x="322958" y="26080"/>
                </a:lnTo>
                <a:lnTo>
                  <a:pt x="331651" y="26515"/>
                </a:lnTo>
                <a:lnTo>
                  <a:pt x="339475" y="31296"/>
                </a:lnTo>
                <a:lnTo>
                  <a:pt x="362947" y="34339"/>
                </a:lnTo>
                <a:lnTo>
                  <a:pt x="369467" y="43467"/>
                </a:lnTo>
                <a:close/>
              </a:path>
            </a:pathLst>
          </a:custGeom>
          <a:solidFill>
            <a:schemeClr val="tx2"/>
          </a:solidFill>
          <a:ln w="869" cap="rnd">
            <a:noFill/>
            <a:prstDash val="solid"/>
            <a:round/>
          </a:ln>
        </p:spPr>
        <p:txBody>
          <a:bodyPr rtlCol="0" anchor="ctr"/>
          <a:lstStyle/>
          <a:p>
            <a:endParaRPr lang="en-PH" sz="1200" dirty="0"/>
          </a:p>
        </p:txBody>
      </p:sp>
      <p:sp>
        <p:nvSpPr>
          <p:cNvPr id="139" name="Freeform: Shape 138">
            <a:extLst>
              <a:ext uri="{FF2B5EF4-FFF2-40B4-BE49-F238E27FC236}">
                <a16:creationId xmlns:a16="http://schemas.microsoft.com/office/drawing/2014/main" id="{B487E717-421E-4C6B-89F2-6BC270E923E2}"/>
              </a:ext>
            </a:extLst>
          </p:cNvPr>
          <p:cNvSpPr/>
          <p:nvPr/>
        </p:nvSpPr>
        <p:spPr>
          <a:xfrm>
            <a:off x="6131926" y="3808711"/>
            <a:ext cx="44018" cy="120805"/>
          </a:xfrm>
          <a:custGeom>
            <a:avLst/>
            <a:gdLst>
              <a:gd name="connsiteX0" fmla="*/ 39555 w 52160"/>
              <a:gd name="connsiteY0" fmla="*/ 100843 h 107362"/>
              <a:gd name="connsiteX1" fmla="*/ 18690 w 52160"/>
              <a:gd name="connsiteY1" fmla="*/ 107363 h 107362"/>
              <a:gd name="connsiteX2" fmla="*/ 6085 w 52160"/>
              <a:gd name="connsiteY2" fmla="*/ 85195 h 107362"/>
              <a:gd name="connsiteX3" fmla="*/ 0 w 52160"/>
              <a:gd name="connsiteY3" fmla="*/ 45205 h 107362"/>
              <a:gd name="connsiteX4" fmla="*/ 8693 w 52160"/>
              <a:gd name="connsiteY4" fmla="*/ 0 h 107362"/>
              <a:gd name="connsiteX5" fmla="*/ 26515 w 52160"/>
              <a:gd name="connsiteY5" fmla="*/ 15213 h 107362"/>
              <a:gd name="connsiteX6" fmla="*/ 38685 w 52160"/>
              <a:gd name="connsiteY6" fmla="*/ 34773 h 107362"/>
              <a:gd name="connsiteX7" fmla="*/ 52160 w 52160"/>
              <a:gd name="connsiteY7" fmla="*/ 63896 h 107362"/>
              <a:gd name="connsiteX8" fmla="*/ 49552 w 52160"/>
              <a:gd name="connsiteY8" fmla="*/ 93019 h 107362"/>
              <a:gd name="connsiteX9" fmla="*/ 39555 w 52160"/>
              <a:gd name="connsiteY9" fmla="*/ 100843 h 10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160" h="107362">
                <a:moveTo>
                  <a:pt x="39555" y="100843"/>
                </a:moveTo>
                <a:lnTo>
                  <a:pt x="18690" y="107363"/>
                </a:lnTo>
                <a:lnTo>
                  <a:pt x="6085" y="85195"/>
                </a:lnTo>
                <a:lnTo>
                  <a:pt x="0" y="45205"/>
                </a:lnTo>
                <a:lnTo>
                  <a:pt x="8693" y="0"/>
                </a:lnTo>
                <a:lnTo>
                  <a:pt x="26515" y="15213"/>
                </a:lnTo>
                <a:lnTo>
                  <a:pt x="38685" y="34773"/>
                </a:lnTo>
                <a:lnTo>
                  <a:pt x="52160" y="63896"/>
                </a:lnTo>
                <a:lnTo>
                  <a:pt x="49552" y="93019"/>
                </a:lnTo>
                <a:lnTo>
                  <a:pt x="39555" y="100843"/>
                </a:lnTo>
                <a:close/>
              </a:path>
            </a:pathLst>
          </a:custGeom>
          <a:solidFill>
            <a:schemeClr val="accent1"/>
          </a:solidFill>
          <a:ln w="869" cap="rnd">
            <a:noFill/>
            <a:prstDash val="solid"/>
            <a:round/>
          </a:ln>
        </p:spPr>
        <p:txBody>
          <a:bodyPr rtlCol="0" anchor="ctr"/>
          <a:lstStyle/>
          <a:p>
            <a:endParaRPr lang="en-PH" sz="1200" dirty="0"/>
          </a:p>
        </p:txBody>
      </p:sp>
      <p:sp>
        <p:nvSpPr>
          <p:cNvPr id="140" name="Freeform: Shape 139">
            <a:extLst>
              <a:ext uri="{FF2B5EF4-FFF2-40B4-BE49-F238E27FC236}">
                <a16:creationId xmlns:a16="http://schemas.microsoft.com/office/drawing/2014/main" id="{2CEC47D2-E246-4349-8C4C-5C6740484241}"/>
              </a:ext>
            </a:extLst>
          </p:cNvPr>
          <p:cNvSpPr/>
          <p:nvPr/>
        </p:nvSpPr>
        <p:spPr>
          <a:xfrm>
            <a:off x="5018992" y="5016285"/>
            <a:ext cx="47320" cy="63092"/>
          </a:xfrm>
          <a:custGeom>
            <a:avLst/>
            <a:gdLst>
              <a:gd name="connsiteX0" fmla="*/ 24776 w 56072"/>
              <a:gd name="connsiteY0" fmla="*/ 53029 h 56071"/>
              <a:gd name="connsiteX1" fmla="*/ 16082 w 56072"/>
              <a:gd name="connsiteY1" fmla="*/ 56072 h 56071"/>
              <a:gd name="connsiteX2" fmla="*/ 0 w 56072"/>
              <a:gd name="connsiteY2" fmla="*/ 34339 h 56071"/>
              <a:gd name="connsiteX3" fmla="*/ 13909 w 56072"/>
              <a:gd name="connsiteY3" fmla="*/ 16952 h 56071"/>
              <a:gd name="connsiteX4" fmla="*/ 27384 w 56072"/>
              <a:gd name="connsiteY4" fmla="*/ 6085 h 56071"/>
              <a:gd name="connsiteX5" fmla="*/ 39120 w 56072"/>
              <a:gd name="connsiteY5" fmla="*/ 0 h 56071"/>
              <a:gd name="connsiteX6" fmla="*/ 48682 w 56072"/>
              <a:gd name="connsiteY6" fmla="*/ 8693 h 56071"/>
              <a:gd name="connsiteX7" fmla="*/ 56072 w 56072"/>
              <a:gd name="connsiteY7" fmla="*/ 17387 h 56071"/>
              <a:gd name="connsiteX8" fmla="*/ 47813 w 56072"/>
              <a:gd name="connsiteY8" fmla="*/ 30861 h 56071"/>
              <a:gd name="connsiteX9" fmla="*/ 43032 w 56072"/>
              <a:gd name="connsiteY9" fmla="*/ 39989 h 56071"/>
              <a:gd name="connsiteX10" fmla="*/ 29557 w 56072"/>
              <a:gd name="connsiteY10" fmla="*/ 44336 h 56071"/>
              <a:gd name="connsiteX11" fmla="*/ 24776 w 56072"/>
              <a:gd name="connsiteY11" fmla="*/ 53029 h 56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072" h="56071">
                <a:moveTo>
                  <a:pt x="24776" y="53029"/>
                </a:moveTo>
                <a:lnTo>
                  <a:pt x="16082" y="56072"/>
                </a:lnTo>
                <a:lnTo>
                  <a:pt x="0" y="34339"/>
                </a:lnTo>
                <a:lnTo>
                  <a:pt x="13909" y="16952"/>
                </a:lnTo>
                <a:lnTo>
                  <a:pt x="27384" y="6085"/>
                </a:lnTo>
                <a:lnTo>
                  <a:pt x="39120" y="0"/>
                </a:lnTo>
                <a:lnTo>
                  <a:pt x="48682" y="8693"/>
                </a:lnTo>
                <a:lnTo>
                  <a:pt x="56072" y="17387"/>
                </a:lnTo>
                <a:lnTo>
                  <a:pt x="47813" y="30861"/>
                </a:lnTo>
                <a:lnTo>
                  <a:pt x="43032" y="39989"/>
                </a:lnTo>
                <a:lnTo>
                  <a:pt x="29557" y="44336"/>
                </a:lnTo>
                <a:lnTo>
                  <a:pt x="24776" y="53029"/>
                </a:lnTo>
                <a:close/>
              </a:path>
            </a:pathLst>
          </a:custGeom>
          <a:solidFill>
            <a:schemeClr val="tx2"/>
          </a:solidFill>
          <a:ln w="869" cap="rnd">
            <a:noFill/>
            <a:prstDash val="solid"/>
            <a:round/>
          </a:ln>
        </p:spPr>
        <p:txBody>
          <a:bodyPr rtlCol="0" anchor="ctr"/>
          <a:lstStyle/>
          <a:p>
            <a:endParaRPr lang="en-PH" sz="1200" dirty="0"/>
          </a:p>
        </p:txBody>
      </p:sp>
      <p:sp>
        <p:nvSpPr>
          <p:cNvPr id="141" name="Freeform: Shape 140">
            <a:extLst>
              <a:ext uri="{FF2B5EF4-FFF2-40B4-BE49-F238E27FC236}">
                <a16:creationId xmlns:a16="http://schemas.microsoft.com/office/drawing/2014/main" id="{6A326C58-4F95-4DCC-AE1E-618F419FE28D}"/>
              </a:ext>
            </a:extLst>
          </p:cNvPr>
          <p:cNvSpPr/>
          <p:nvPr/>
        </p:nvSpPr>
        <p:spPr>
          <a:xfrm>
            <a:off x="4842184" y="2362458"/>
            <a:ext cx="98674" cy="72875"/>
          </a:xfrm>
          <a:custGeom>
            <a:avLst/>
            <a:gdLst>
              <a:gd name="connsiteX0" fmla="*/ 112579 w 116925"/>
              <a:gd name="connsiteY0" fmla="*/ 19560 h 64765"/>
              <a:gd name="connsiteX1" fmla="*/ 116925 w 116925"/>
              <a:gd name="connsiteY1" fmla="*/ 31296 h 64765"/>
              <a:gd name="connsiteX2" fmla="*/ 101278 w 116925"/>
              <a:gd name="connsiteY2" fmla="*/ 39989 h 64765"/>
              <a:gd name="connsiteX3" fmla="*/ 99104 w 116925"/>
              <a:gd name="connsiteY3" fmla="*/ 54768 h 64765"/>
              <a:gd name="connsiteX4" fmla="*/ 78240 w 116925"/>
              <a:gd name="connsiteY4" fmla="*/ 64765 h 64765"/>
              <a:gd name="connsiteX5" fmla="*/ 57811 w 116925"/>
              <a:gd name="connsiteY5" fmla="*/ 64765 h 64765"/>
              <a:gd name="connsiteX6" fmla="*/ 51725 w 116925"/>
              <a:gd name="connsiteY6" fmla="*/ 56507 h 64765"/>
              <a:gd name="connsiteX7" fmla="*/ 40859 w 116925"/>
              <a:gd name="connsiteY7" fmla="*/ 53464 h 64765"/>
              <a:gd name="connsiteX8" fmla="*/ 38251 w 116925"/>
              <a:gd name="connsiteY8" fmla="*/ 46944 h 64765"/>
              <a:gd name="connsiteX9" fmla="*/ 39120 w 116925"/>
              <a:gd name="connsiteY9" fmla="*/ 39555 h 64765"/>
              <a:gd name="connsiteX10" fmla="*/ 29558 w 116925"/>
              <a:gd name="connsiteY10" fmla="*/ 35643 h 64765"/>
              <a:gd name="connsiteX11" fmla="*/ 7390 w 116925"/>
              <a:gd name="connsiteY11" fmla="*/ 30861 h 64765"/>
              <a:gd name="connsiteX12" fmla="*/ 0 w 116925"/>
              <a:gd name="connsiteY12" fmla="*/ 8693 h 64765"/>
              <a:gd name="connsiteX13" fmla="*/ 22168 w 116925"/>
              <a:gd name="connsiteY13" fmla="*/ 869 h 64765"/>
              <a:gd name="connsiteX14" fmla="*/ 56507 w 116925"/>
              <a:gd name="connsiteY14" fmla="*/ 2608 h 64765"/>
              <a:gd name="connsiteX15" fmla="*/ 76067 w 116925"/>
              <a:gd name="connsiteY15" fmla="*/ 0 h 64765"/>
              <a:gd name="connsiteX16" fmla="*/ 79979 w 116925"/>
              <a:gd name="connsiteY16" fmla="*/ 5216 h 64765"/>
              <a:gd name="connsiteX17" fmla="*/ 90845 w 116925"/>
              <a:gd name="connsiteY17" fmla="*/ 6955 h 64765"/>
              <a:gd name="connsiteX18" fmla="*/ 112579 w 116925"/>
              <a:gd name="connsiteY18" fmla="*/ 19560 h 64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25" h="64765">
                <a:moveTo>
                  <a:pt x="112579" y="19560"/>
                </a:moveTo>
                <a:lnTo>
                  <a:pt x="116925" y="31296"/>
                </a:lnTo>
                <a:lnTo>
                  <a:pt x="101278" y="39989"/>
                </a:lnTo>
                <a:lnTo>
                  <a:pt x="99104" y="54768"/>
                </a:lnTo>
                <a:lnTo>
                  <a:pt x="78240" y="64765"/>
                </a:lnTo>
                <a:lnTo>
                  <a:pt x="57811" y="64765"/>
                </a:lnTo>
                <a:lnTo>
                  <a:pt x="51725" y="56507"/>
                </a:lnTo>
                <a:lnTo>
                  <a:pt x="40859" y="53464"/>
                </a:lnTo>
                <a:lnTo>
                  <a:pt x="38251" y="46944"/>
                </a:lnTo>
                <a:lnTo>
                  <a:pt x="39120" y="39555"/>
                </a:lnTo>
                <a:lnTo>
                  <a:pt x="29558" y="35643"/>
                </a:lnTo>
                <a:lnTo>
                  <a:pt x="7390" y="30861"/>
                </a:lnTo>
                <a:lnTo>
                  <a:pt x="0" y="8693"/>
                </a:lnTo>
                <a:lnTo>
                  <a:pt x="22168" y="869"/>
                </a:lnTo>
                <a:lnTo>
                  <a:pt x="56507" y="2608"/>
                </a:lnTo>
                <a:lnTo>
                  <a:pt x="76067" y="0"/>
                </a:lnTo>
                <a:lnTo>
                  <a:pt x="79979" y="5216"/>
                </a:lnTo>
                <a:lnTo>
                  <a:pt x="90845" y="6955"/>
                </a:lnTo>
                <a:lnTo>
                  <a:pt x="112579" y="19560"/>
                </a:lnTo>
                <a:close/>
              </a:path>
            </a:pathLst>
          </a:custGeom>
          <a:solidFill>
            <a:schemeClr val="accent4"/>
          </a:solidFill>
          <a:ln w="869" cap="rnd">
            <a:noFill/>
            <a:prstDash val="solid"/>
            <a:round/>
          </a:ln>
        </p:spPr>
        <p:txBody>
          <a:bodyPr rtlCol="0" anchor="ctr"/>
          <a:lstStyle/>
          <a:p>
            <a:endParaRPr lang="en-PH" sz="1200" dirty="0"/>
          </a:p>
        </p:txBody>
      </p:sp>
      <p:sp>
        <p:nvSpPr>
          <p:cNvPr id="142" name="Freeform: Shape 141">
            <a:extLst>
              <a:ext uri="{FF2B5EF4-FFF2-40B4-BE49-F238E27FC236}">
                <a16:creationId xmlns:a16="http://schemas.microsoft.com/office/drawing/2014/main" id="{E9776B46-77A4-4DFA-ADD7-3083FC880EF5}"/>
              </a:ext>
            </a:extLst>
          </p:cNvPr>
          <p:cNvSpPr/>
          <p:nvPr/>
        </p:nvSpPr>
        <p:spPr>
          <a:xfrm>
            <a:off x="4582476" y="2549293"/>
            <a:ext cx="9904" cy="20540"/>
          </a:xfrm>
          <a:custGeom>
            <a:avLst/>
            <a:gdLst>
              <a:gd name="connsiteX0" fmla="*/ 10867 w 11735"/>
              <a:gd name="connsiteY0" fmla="*/ 17821 h 18255"/>
              <a:gd name="connsiteX1" fmla="*/ 4781 w 11735"/>
              <a:gd name="connsiteY1" fmla="*/ 18256 h 18255"/>
              <a:gd name="connsiteX2" fmla="*/ 0 w 11735"/>
              <a:gd name="connsiteY2" fmla="*/ 16083 h 18255"/>
              <a:gd name="connsiteX3" fmla="*/ 1739 w 11735"/>
              <a:gd name="connsiteY3" fmla="*/ 869 h 18255"/>
              <a:gd name="connsiteX4" fmla="*/ 7389 w 11735"/>
              <a:gd name="connsiteY4" fmla="*/ 0 h 18255"/>
              <a:gd name="connsiteX5" fmla="*/ 11736 w 11735"/>
              <a:gd name="connsiteY5" fmla="*/ 6085 h 18255"/>
              <a:gd name="connsiteX6" fmla="*/ 10867 w 11735"/>
              <a:gd name="connsiteY6" fmla="*/ 17821 h 18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35" h="18255">
                <a:moveTo>
                  <a:pt x="10867" y="17821"/>
                </a:moveTo>
                <a:lnTo>
                  <a:pt x="4781" y="18256"/>
                </a:lnTo>
                <a:lnTo>
                  <a:pt x="0" y="16083"/>
                </a:lnTo>
                <a:lnTo>
                  <a:pt x="1739" y="869"/>
                </a:lnTo>
                <a:lnTo>
                  <a:pt x="7389" y="0"/>
                </a:lnTo>
                <a:lnTo>
                  <a:pt x="11736" y="6085"/>
                </a:lnTo>
                <a:lnTo>
                  <a:pt x="10867" y="17821"/>
                </a:lnTo>
                <a:close/>
              </a:path>
            </a:pathLst>
          </a:custGeom>
          <a:solidFill>
            <a:schemeClr val="accent4"/>
          </a:solidFill>
          <a:ln w="869" cap="rnd">
            <a:noFill/>
            <a:prstDash val="solid"/>
            <a:round/>
          </a:ln>
        </p:spPr>
        <p:txBody>
          <a:bodyPr rtlCol="0" anchor="ctr"/>
          <a:lstStyle/>
          <a:p>
            <a:endParaRPr lang="en-PH" sz="1200" dirty="0"/>
          </a:p>
        </p:txBody>
      </p:sp>
      <p:sp>
        <p:nvSpPr>
          <p:cNvPr id="143" name="Freeform: Shape 142">
            <a:extLst>
              <a:ext uri="{FF2B5EF4-FFF2-40B4-BE49-F238E27FC236}">
                <a16:creationId xmlns:a16="http://schemas.microsoft.com/office/drawing/2014/main" id="{CA4218DA-56C8-49DD-924F-38414F820721}"/>
              </a:ext>
            </a:extLst>
          </p:cNvPr>
          <p:cNvSpPr/>
          <p:nvPr/>
        </p:nvSpPr>
        <p:spPr>
          <a:xfrm>
            <a:off x="4840350" y="2315505"/>
            <a:ext cx="123620" cy="68962"/>
          </a:xfrm>
          <a:custGeom>
            <a:avLst/>
            <a:gdLst>
              <a:gd name="connsiteX0" fmla="*/ 122142 w 146483"/>
              <a:gd name="connsiteY0" fmla="*/ 13040 h 61288"/>
              <a:gd name="connsiteX1" fmla="*/ 133008 w 146483"/>
              <a:gd name="connsiteY1" fmla="*/ 18691 h 61288"/>
              <a:gd name="connsiteX2" fmla="*/ 137355 w 146483"/>
              <a:gd name="connsiteY2" fmla="*/ 31296 h 61288"/>
              <a:gd name="connsiteX3" fmla="*/ 146483 w 146483"/>
              <a:gd name="connsiteY3" fmla="*/ 46944 h 61288"/>
              <a:gd name="connsiteX4" fmla="*/ 126488 w 146483"/>
              <a:gd name="connsiteY4" fmla="*/ 56941 h 61288"/>
              <a:gd name="connsiteX5" fmla="*/ 114752 w 146483"/>
              <a:gd name="connsiteY5" fmla="*/ 61288 h 61288"/>
              <a:gd name="connsiteX6" fmla="*/ 93019 w 146483"/>
              <a:gd name="connsiteY6" fmla="*/ 48683 h 61288"/>
              <a:gd name="connsiteX7" fmla="*/ 82152 w 146483"/>
              <a:gd name="connsiteY7" fmla="*/ 46944 h 61288"/>
              <a:gd name="connsiteX8" fmla="*/ 78240 w 146483"/>
              <a:gd name="connsiteY8" fmla="*/ 41728 h 61288"/>
              <a:gd name="connsiteX9" fmla="*/ 58680 w 146483"/>
              <a:gd name="connsiteY9" fmla="*/ 44336 h 61288"/>
              <a:gd name="connsiteX10" fmla="*/ 24342 w 146483"/>
              <a:gd name="connsiteY10" fmla="*/ 42597 h 61288"/>
              <a:gd name="connsiteX11" fmla="*/ 2173 w 146483"/>
              <a:gd name="connsiteY11" fmla="*/ 50421 h 61288"/>
              <a:gd name="connsiteX12" fmla="*/ 0 w 146483"/>
              <a:gd name="connsiteY12" fmla="*/ 30861 h 61288"/>
              <a:gd name="connsiteX13" fmla="*/ 7390 w 146483"/>
              <a:gd name="connsiteY13" fmla="*/ 14344 h 61288"/>
              <a:gd name="connsiteX14" fmla="*/ 25211 w 146483"/>
              <a:gd name="connsiteY14" fmla="*/ 5651 h 61288"/>
              <a:gd name="connsiteX15" fmla="*/ 44336 w 146483"/>
              <a:gd name="connsiteY15" fmla="*/ 25211 h 61288"/>
              <a:gd name="connsiteX16" fmla="*/ 60419 w 146483"/>
              <a:gd name="connsiteY16" fmla="*/ 24341 h 61288"/>
              <a:gd name="connsiteX17" fmla="*/ 60853 w 146483"/>
              <a:gd name="connsiteY17" fmla="*/ 4347 h 61288"/>
              <a:gd name="connsiteX18" fmla="*/ 77371 w 146483"/>
              <a:gd name="connsiteY18" fmla="*/ 0 h 61288"/>
              <a:gd name="connsiteX19" fmla="*/ 86499 w 146483"/>
              <a:gd name="connsiteY19" fmla="*/ 3043 h 61288"/>
              <a:gd name="connsiteX20" fmla="*/ 105624 w 146483"/>
              <a:gd name="connsiteY20" fmla="*/ 12605 h 61288"/>
              <a:gd name="connsiteX21" fmla="*/ 122142 w 146483"/>
              <a:gd name="connsiteY21" fmla="*/ 13040 h 61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6483" h="61288">
                <a:moveTo>
                  <a:pt x="122142" y="13040"/>
                </a:moveTo>
                <a:lnTo>
                  <a:pt x="133008" y="18691"/>
                </a:lnTo>
                <a:lnTo>
                  <a:pt x="137355" y="31296"/>
                </a:lnTo>
                <a:lnTo>
                  <a:pt x="146483" y="46944"/>
                </a:lnTo>
                <a:lnTo>
                  <a:pt x="126488" y="56941"/>
                </a:lnTo>
                <a:lnTo>
                  <a:pt x="114752" y="61288"/>
                </a:lnTo>
                <a:lnTo>
                  <a:pt x="93019" y="48683"/>
                </a:lnTo>
                <a:lnTo>
                  <a:pt x="82152" y="46944"/>
                </a:lnTo>
                <a:lnTo>
                  <a:pt x="78240" y="41728"/>
                </a:lnTo>
                <a:lnTo>
                  <a:pt x="58680" y="44336"/>
                </a:lnTo>
                <a:lnTo>
                  <a:pt x="24342" y="42597"/>
                </a:lnTo>
                <a:lnTo>
                  <a:pt x="2173" y="50421"/>
                </a:lnTo>
                <a:lnTo>
                  <a:pt x="0" y="30861"/>
                </a:lnTo>
                <a:lnTo>
                  <a:pt x="7390" y="14344"/>
                </a:lnTo>
                <a:lnTo>
                  <a:pt x="25211" y="5651"/>
                </a:lnTo>
                <a:lnTo>
                  <a:pt x="44336" y="25211"/>
                </a:lnTo>
                <a:lnTo>
                  <a:pt x="60419" y="24341"/>
                </a:lnTo>
                <a:lnTo>
                  <a:pt x="60853" y="4347"/>
                </a:lnTo>
                <a:lnTo>
                  <a:pt x="77371" y="0"/>
                </a:lnTo>
                <a:lnTo>
                  <a:pt x="86499" y="3043"/>
                </a:lnTo>
                <a:lnTo>
                  <a:pt x="105624" y="12605"/>
                </a:lnTo>
                <a:lnTo>
                  <a:pt x="122142" y="13040"/>
                </a:lnTo>
                <a:close/>
              </a:path>
            </a:pathLst>
          </a:custGeom>
          <a:solidFill>
            <a:schemeClr val="accent4"/>
          </a:solidFill>
          <a:ln w="869" cap="rnd">
            <a:noFill/>
            <a:prstDash val="solid"/>
            <a:round/>
          </a:ln>
        </p:spPr>
        <p:txBody>
          <a:bodyPr rtlCol="0" anchor="ctr"/>
          <a:lstStyle/>
          <a:p>
            <a:endParaRPr lang="en-PH" sz="1200" dirty="0"/>
          </a:p>
        </p:txBody>
      </p:sp>
      <p:sp>
        <p:nvSpPr>
          <p:cNvPr id="144" name="Freeform: Shape 143">
            <a:extLst>
              <a:ext uri="{FF2B5EF4-FFF2-40B4-BE49-F238E27FC236}">
                <a16:creationId xmlns:a16="http://schemas.microsoft.com/office/drawing/2014/main" id="{57B240B5-7C9B-4942-ADC1-9920E79F255D}"/>
              </a:ext>
            </a:extLst>
          </p:cNvPr>
          <p:cNvSpPr/>
          <p:nvPr/>
        </p:nvSpPr>
        <p:spPr>
          <a:xfrm>
            <a:off x="4132753" y="2993878"/>
            <a:ext cx="324637" cy="450456"/>
          </a:xfrm>
          <a:custGeom>
            <a:avLst/>
            <a:gdLst>
              <a:gd name="connsiteX0" fmla="*/ 360773 w 384680"/>
              <a:gd name="connsiteY0" fmla="*/ 16517 h 400328"/>
              <a:gd name="connsiteX1" fmla="*/ 369032 w 384680"/>
              <a:gd name="connsiteY1" fmla="*/ 34339 h 400328"/>
              <a:gd name="connsiteX2" fmla="*/ 370336 w 384680"/>
              <a:gd name="connsiteY2" fmla="*/ 51291 h 400328"/>
              <a:gd name="connsiteX3" fmla="*/ 378595 w 384680"/>
              <a:gd name="connsiteY3" fmla="*/ 80848 h 400328"/>
              <a:gd name="connsiteX4" fmla="*/ 384680 w 384680"/>
              <a:gd name="connsiteY4" fmla="*/ 86933 h 400328"/>
              <a:gd name="connsiteX5" fmla="*/ 380333 w 384680"/>
              <a:gd name="connsiteY5" fmla="*/ 97800 h 400328"/>
              <a:gd name="connsiteX6" fmla="*/ 349472 w 384680"/>
              <a:gd name="connsiteY6" fmla="*/ 102581 h 400328"/>
              <a:gd name="connsiteX7" fmla="*/ 338606 w 384680"/>
              <a:gd name="connsiteY7" fmla="*/ 112579 h 400328"/>
              <a:gd name="connsiteX8" fmla="*/ 325131 w 384680"/>
              <a:gd name="connsiteY8" fmla="*/ 115187 h 400328"/>
              <a:gd name="connsiteX9" fmla="*/ 323827 w 384680"/>
              <a:gd name="connsiteY9" fmla="*/ 136051 h 400328"/>
              <a:gd name="connsiteX10" fmla="*/ 296008 w 384680"/>
              <a:gd name="connsiteY10" fmla="*/ 146917 h 400328"/>
              <a:gd name="connsiteX11" fmla="*/ 286880 w 384680"/>
              <a:gd name="connsiteY11" fmla="*/ 160827 h 400328"/>
              <a:gd name="connsiteX12" fmla="*/ 267320 w 384680"/>
              <a:gd name="connsiteY12" fmla="*/ 168216 h 400328"/>
              <a:gd name="connsiteX13" fmla="*/ 243848 w 384680"/>
              <a:gd name="connsiteY13" fmla="*/ 172563 h 400328"/>
              <a:gd name="connsiteX14" fmla="*/ 205163 w 384680"/>
              <a:gd name="connsiteY14" fmla="*/ 193427 h 400328"/>
              <a:gd name="connsiteX15" fmla="*/ 204728 w 384680"/>
              <a:gd name="connsiteY15" fmla="*/ 226461 h 400328"/>
              <a:gd name="connsiteX16" fmla="*/ 200816 w 384680"/>
              <a:gd name="connsiteY16" fmla="*/ 226461 h 400328"/>
              <a:gd name="connsiteX17" fmla="*/ 201251 w 384680"/>
              <a:gd name="connsiteY17" fmla="*/ 241240 h 400328"/>
              <a:gd name="connsiteX18" fmla="*/ 186472 w 384680"/>
              <a:gd name="connsiteY18" fmla="*/ 242109 h 400328"/>
              <a:gd name="connsiteX19" fmla="*/ 178648 w 384680"/>
              <a:gd name="connsiteY19" fmla="*/ 248629 h 400328"/>
              <a:gd name="connsiteX20" fmla="*/ 167782 w 384680"/>
              <a:gd name="connsiteY20" fmla="*/ 248629 h 400328"/>
              <a:gd name="connsiteX21" fmla="*/ 159088 w 384680"/>
              <a:gd name="connsiteY21" fmla="*/ 244717 h 400328"/>
              <a:gd name="connsiteX22" fmla="*/ 139093 w 384680"/>
              <a:gd name="connsiteY22" fmla="*/ 247760 h 400328"/>
              <a:gd name="connsiteX23" fmla="*/ 130835 w 384680"/>
              <a:gd name="connsiteY23" fmla="*/ 269493 h 400328"/>
              <a:gd name="connsiteX24" fmla="*/ 123011 w 384680"/>
              <a:gd name="connsiteY24" fmla="*/ 271667 h 400328"/>
              <a:gd name="connsiteX25" fmla="*/ 111275 w 384680"/>
              <a:gd name="connsiteY25" fmla="*/ 306875 h 400328"/>
              <a:gd name="connsiteX26" fmla="*/ 76936 w 384680"/>
              <a:gd name="connsiteY26" fmla="*/ 336867 h 400328"/>
              <a:gd name="connsiteX27" fmla="*/ 68243 w 384680"/>
              <a:gd name="connsiteY27" fmla="*/ 375552 h 400328"/>
              <a:gd name="connsiteX28" fmla="*/ 57811 w 384680"/>
              <a:gd name="connsiteY28" fmla="*/ 388157 h 400328"/>
              <a:gd name="connsiteX29" fmla="*/ 54768 w 384680"/>
              <a:gd name="connsiteY29" fmla="*/ 398155 h 400328"/>
              <a:gd name="connsiteX30" fmla="*/ 435 w 384680"/>
              <a:gd name="connsiteY30" fmla="*/ 400328 h 400328"/>
              <a:gd name="connsiteX31" fmla="*/ 0 w 384680"/>
              <a:gd name="connsiteY31" fmla="*/ 400328 h 400328"/>
              <a:gd name="connsiteX32" fmla="*/ 1304 w 384680"/>
              <a:gd name="connsiteY32" fmla="*/ 387288 h 400328"/>
              <a:gd name="connsiteX33" fmla="*/ 10867 w 384680"/>
              <a:gd name="connsiteY33" fmla="*/ 379899 h 400328"/>
              <a:gd name="connsiteX34" fmla="*/ 19125 w 384680"/>
              <a:gd name="connsiteY34" fmla="*/ 365120 h 400328"/>
              <a:gd name="connsiteX35" fmla="*/ 17821 w 384680"/>
              <a:gd name="connsiteY35" fmla="*/ 355557 h 400328"/>
              <a:gd name="connsiteX36" fmla="*/ 26515 w 384680"/>
              <a:gd name="connsiteY36" fmla="*/ 335997 h 400328"/>
              <a:gd name="connsiteX37" fmla="*/ 40424 w 384680"/>
              <a:gd name="connsiteY37" fmla="*/ 318176 h 400328"/>
              <a:gd name="connsiteX38" fmla="*/ 48683 w 384680"/>
              <a:gd name="connsiteY38" fmla="*/ 313829 h 400328"/>
              <a:gd name="connsiteX39" fmla="*/ 55637 w 384680"/>
              <a:gd name="connsiteY39" fmla="*/ 297747 h 400328"/>
              <a:gd name="connsiteX40" fmla="*/ 56507 w 384680"/>
              <a:gd name="connsiteY40" fmla="*/ 282533 h 400328"/>
              <a:gd name="connsiteX41" fmla="*/ 65635 w 384680"/>
              <a:gd name="connsiteY41" fmla="*/ 265581 h 400328"/>
              <a:gd name="connsiteX42" fmla="*/ 82152 w 384680"/>
              <a:gd name="connsiteY42" fmla="*/ 255149 h 400328"/>
              <a:gd name="connsiteX43" fmla="*/ 97800 w 384680"/>
              <a:gd name="connsiteY43" fmla="*/ 226896 h 400328"/>
              <a:gd name="connsiteX44" fmla="*/ 98235 w 384680"/>
              <a:gd name="connsiteY44" fmla="*/ 226461 h 400328"/>
              <a:gd name="connsiteX45" fmla="*/ 110840 w 384680"/>
              <a:gd name="connsiteY45" fmla="*/ 215595 h 400328"/>
              <a:gd name="connsiteX46" fmla="*/ 133008 w 384680"/>
              <a:gd name="connsiteY46" fmla="*/ 212552 h 400328"/>
              <a:gd name="connsiteX47" fmla="*/ 152133 w 384680"/>
              <a:gd name="connsiteY47" fmla="*/ 193427 h 400328"/>
              <a:gd name="connsiteX48" fmla="*/ 164304 w 384680"/>
              <a:gd name="connsiteY48" fmla="*/ 186037 h 400328"/>
              <a:gd name="connsiteX49" fmla="*/ 184733 w 384680"/>
              <a:gd name="connsiteY49" fmla="*/ 162565 h 400328"/>
              <a:gd name="connsiteX50" fmla="*/ 179517 w 384680"/>
              <a:gd name="connsiteY50" fmla="*/ 128227 h 400328"/>
              <a:gd name="connsiteX51" fmla="*/ 189080 w 384680"/>
              <a:gd name="connsiteY51" fmla="*/ 103885 h 400328"/>
              <a:gd name="connsiteX52" fmla="*/ 192992 w 384680"/>
              <a:gd name="connsiteY52" fmla="*/ 89107 h 400328"/>
              <a:gd name="connsiteX53" fmla="*/ 208640 w 384680"/>
              <a:gd name="connsiteY53" fmla="*/ 70416 h 400328"/>
              <a:gd name="connsiteX54" fmla="*/ 232112 w 384680"/>
              <a:gd name="connsiteY54" fmla="*/ 57811 h 400328"/>
              <a:gd name="connsiteX55" fmla="*/ 249933 w 384680"/>
              <a:gd name="connsiteY55" fmla="*/ 46075 h 400328"/>
              <a:gd name="connsiteX56" fmla="*/ 266016 w 384680"/>
              <a:gd name="connsiteY56" fmla="*/ 17387 h 400328"/>
              <a:gd name="connsiteX57" fmla="*/ 273840 w 384680"/>
              <a:gd name="connsiteY57" fmla="*/ 0 h 400328"/>
              <a:gd name="connsiteX58" fmla="*/ 290792 w 384680"/>
              <a:gd name="connsiteY58" fmla="*/ 435 h 400328"/>
              <a:gd name="connsiteX59" fmla="*/ 304267 w 384680"/>
              <a:gd name="connsiteY59" fmla="*/ 12171 h 400328"/>
              <a:gd name="connsiteX60" fmla="*/ 326435 w 384680"/>
              <a:gd name="connsiteY60" fmla="*/ 10432 h 400328"/>
              <a:gd name="connsiteX61" fmla="*/ 350342 w 384680"/>
              <a:gd name="connsiteY61" fmla="*/ 16517 h 400328"/>
              <a:gd name="connsiteX62" fmla="*/ 360773 w 384680"/>
              <a:gd name="connsiteY62" fmla="*/ 16517 h 40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84680" h="400328">
                <a:moveTo>
                  <a:pt x="360773" y="16517"/>
                </a:moveTo>
                <a:lnTo>
                  <a:pt x="369032" y="34339"/>
                </a:lnTo>
                <a:lnTo>
                  <a:pt x="370336" y="51291"/>
                </a:lnTo>
                <a:lnTo>
                  <a:pt x="378595" y="80848"/>
                </a:lnTo>
                <a:lnTo>
                  <a:pt x="384680" y="86933"/>
                </a:lnTo>
                <a:lnTo>
                  <a:pt x="380333" y="97800"/>
                </a:lnTo>
                <a:lnTo>
                  <a:pt x="349472" y="102581"/>
                </a:lnTo>
                <a:lnTo>
                  <a:pt x="338606" y="112579"/>
                </a:lnTo>
                <a:lnTo>
                  <a:pt x="325131" y="115187"/>
                </a:lnTo>
                <a:lnTo>
                  <a:pt x="323827" y="136051"/>
                </a:lnTo>
                <a:lnTo>
                  <a:pt x="296008" y="146917"/>
                </a:lnTo>
                <a:lnTo>
                  <a:pt x="286880" y="160827"/>
                </a:lnTo>
                <a:lnTo>
                  <a:pt x="267320" y="168216"/>
                </a:lnTo>
                <a:lnTo>
                  <a:pt x="243848" y="172563"/>
                </a:lnTo>
                <a:lnTo>
                  <a:pt x="205163" y="193427"/>
                </a:lnTo>
                <a:lnTo>
                  <a:pt x="204728" y="226461"/>
                </a:lnTo>
                <a:lnTo>
                  <a:pt x="200816" y="226461"/>
                </a:lnTo>
                <a:lnTo>
                  <a:pt x="201251" y="241240"/>
                </a:lnTo>
                <a:lnTo>
                  <a:pt x="186472" y="242109"/>
                </a:lnTo>
                <a:lnTo>
                  <a:pt x="178648" y="248629"/>
                </a:lnTo>
                <a:lnTo>
                  <a:pt x="167782" y="248629"/>
                </a:lnTo>
                <a:lnTo>
                  <a:pt x="159088" y="244717"/>
                </a:lnTo>
                <a:lnTo>
                  <a:pt x="139093" y="247760"/>
                </a:lnTo>
                <a:lnTo>
                  <a:pt x="130835" y="269493"/>
                </a:lnTo>
                <a:lnTo>
                  <a:pt x="123011" y="271667"/>
                </a:lnTo>
                <a:lnTo>
                  <a:pt x="111275" y="306875"/>
                </a:lnTo>
                <a:lnTo>
                  <a:pt x="76936" y="336867"/>
                </a:lnTo>
                <a:lnTo>
                  <a:pt x="68243" y="375552"/>
                </a:lnTo>
                <a:lnTo>
                  <a:pt x="57811" y="388157"/>
                </a:lnTo>
                <a:lnTo>
                  <a:pt x="54768" y="398155"/>
                </a:lnTo>
                <a:lnTo>
                  <a:pt x="435" y="400328"/>
                </a:lnTo>
                <a:lnTo>
                  <a:pt x="0" y="400328"/>
                </a:lnTo>
                <a:lnTo>
                  <a:pt x="1304" y="387288"/>
                </a:lnTo>
                <a:lnTo>
                  <a:pt x="10867" y="379899"/>
                </a:lnTo>
                <a:lnTo>
                  <a:pt x="19125" y="365120"/>
                </a:lnTo>
                <a:lnTo>
                  <a:pt x="17821" y="355557"/>
                </a:lnTo>
                <a:lnTo>
                  <a:pt x="26515" y="335997"/>
                </a:lnTo>
                <a:lnTo>
                  <a:pt x="40424" y="318176"/>
                </a:lnTo>
                <a:lnTo>
                  <a:pt x="48683" y="313829"/>
                </a:lnTo>
                <a:lnTo>
                  <a:pt x="55637" y="297747"/>
                </a:lnTo>
                <a:lnTo>
                  <a:pt x="56507" y="282533"/>
                </a:lnTo>
                <a:lnTo>
                  <a:pt x="65635" y="265581"/>
                </a:lnTo>
                <a:lnTo>
                  <a:pt x="82152" y="255149"/>
                </a:lnTo>
                <a:lnTo>
                  <a:pt x="97800" y="226896"/>
                </a:lnTo>
                <a:lnTo>
                  <a:pt x="98235" y="226461"/>
                </a:lnTo>
                <a:lnTo>
                  <a:pt x="110840" y="215595"/>
                </a:lnTo>
                <a:lnTo>
                  <a:pt x="133008" y="212552"/>
                </a:lnTo>
                <a:lnTo>
                  <a:pt x="152133" y="193427"/>
                </a:lnTo>
                <a:lnTo>
                  <a:pt x="164304" y="186037"/>
                </a:lnTo>
                <a:lnTo>
                  <a:pt x="184733" y="162565"/>
                </a:lnTo>
                <a:lnTo>
                  <a:pt x="179517" y="128227"/>
                </a:lnTo>
                <a:lnTo>
                  <a:pt x="189080" y="103885"/>
                </a:lnTo>
                <a:lnTo>
                  <a:pt x="192992" y="89107"/>
                </a:lnTo>
                <a:lnTo>
                  <a:pt x="208640" y="70416"/>
                </a:lnTo>
                <a:lnTo>
                  <a:pt x="232112" y="57811"/>
                </a:lnTo>
                <a:lnTo>
                  <a:pt x="249933" y="46075"/>
                </a:lnTo>
                <a:lnTo>
                  <a:pt x="266016" y="17387"/>
                </a:lnTo>
                <a:lnTo>
                  <a:pt x="273840" y="0"/>
                </a:lnTo>
                <a:lnTo>
                  <a:pt x="290792" y="435"/>
                </a:lnTo>
                <a:lnTo>
                  <a:pt x="304267" y="12171"/>
                </a:lnTo>
                <a:lnTo>
                  <a:pt x="326435" y="10432"/>
                </a:lnTo>
                <a:lnTo>
                  <a:pt x="350342" y="16517"/>
                </a:lnTo>
                <a:lnTo>
                  <a:pt x="360773" y="16517"/>
                </a:lnTo>
                <a:close/>
              </a:path>
            </a:pathLst>
          </a:custGeom>
          <a:solidFill>
            <a:schemeClr val="tx2"/>
          </a:solidFill>
          <a:ln w="869" cap="rnd">
            <a:noFill/>
            <a:prstDash val="solid"/>
            <a:round/>
          </a:ln>
        </p:spPr>
        <p:txBody>
          <a:bodyPr rtlCol="0" anchor="ctr"/>
          <a:lstStyle/>
          <a:p>
            <a:endParaRPr lang="en-PH" sz="1200" dirty="0"/>
          </a:p>
        </p:txBody>
      </p:sp>
      <p:sp>
        <p:nvSpPr>
          <p:cNvPr id="145" name="Freeform: Shape 144">
            <a:extLst>
              <a:ext uri="{FF2B5EF4-FFF2-40B4-BE49-F238E27FC236}">
                <a16:creationId xmlns:a16="http://schemas.microsoft.com/office/drawing/2014/main" id="{54E33788-0E28-4734-941C-AF0698852890}"/>
              </a:ext>
            </a:extLst>
          </p:cNvPr>
          <p:cNvSpPr/>
          <p:nvPr/>
        </p:nvSpPr>
        <p:spPr>
          <a:xfrm>
            <a:off x="4965802" y="2599668"/>
            <a:ext cx="68595" cy="91460"/>
          </a:xfrm>
          <a:custGeom>
            <a:avLst/>
            <a:gdLst>
              <a:gd name="connsiteX0" fmla="*/ 45640 w 81282"/>
              <a:gd name="connsiteY0" fmla="*/ 81283 h 81282"/>
              <a:gd name="connsiteX1" fmla="*/ 39989 w 81282"/>
              <a:gd name="connsiteY1" fmla="*/ 68677 h 81282"/>
              <a:gd name="connsiteX2" fmla="*/ 40859 w 81282"/>
              <a:gd name="connsiteY2" fmla="*/ 56941 h 81282"/>
              <a:gd name="connsiteX3" fmla="*/ 38250 w 81282"/>
              <a:gd name="connsiteY3" fmla="*/ 45205 h 81282"/>
              <a:gd name="connsiteX4" fmla="*/ 23472 w 81282"/>
              <a:gd name="connsiteY4" fmla="*/ 28688 h 81282"/>
              <a:gd name="connsiteX5" fmla="*/ 14779 w 81282"/>
              <a:gd name="connsiteY5" fmla="*/ 17387 h 81282"/>
              <a:gd name="connsiteX6" fmla="*/ 6955 w 81282"/>
              <a:gd name="connsiteY6" fmla="*/ 9563 h 81282"/>
              <a:gd name="connsiteX7" fmla="*/ 0 w 81282"/>
              <a:gd name="connsiteY7" fmla="*/ 6520 h 81282"/>
              <a:gd name="connsiteX8" fmla="*/ 4781 w 81282"/>
              <a:gd name="connsiteY8" fmla="*/ 2608 h 81282"/>
              <a:gd name="connsiteX9" fmla="*/ 18690 w 81282"/>
              <a:gd name="connsiteY9" fmla="*/ 0 h 81282"/>
              <a:gd name="connsiteX10" fmla="*/ 36077 w 81282"/>
              <a:gd name="connsiteY10" fmla="*/ 8259 h 81282"/>
              <a:gd name="connsiteX11" fmla="*/ 44770 w 81282"/>
              <a:gd name="connsiteY11" fmla="*/ 9563 h 81282"/>
              <a:gd name="connsiteX12" fmla="*/ 56072 w 81282"/>
              <a:gd name="connsiteY12" fmla="*/ 16952 h 81282"/>
              <a:gd name="connsiteX13" fmla="*/ 55637 w 81282"/>
              <a:gd name="connsiteY13" fmla="*/ 26080 h 81282"/>
              <a:gd name="connsiteX14" fmla="*/ 64330 w 81282"/>
              <a:gd name="connsiteY14" fmla="*/ 30427 h 81282"/>
              <a:gd name="connsiteX15" fmla="*/ 69112 w 81282"/>
              <a:gd name="connsiteY15" fmla="*/ 41728 h 81282"/>
              <a:gd name="connsiteX16" fmla="*/ 77805 w 81282"/>
              <a:gd name="connsiteY16" fmla="*/ 48683 h 81282"/>
              <a:gd name="connsiteX17" fmla="*/ 76936 w 81282"/>
              <a:gd name="connsiteY17" fmla="*/ 53029 h 81282"/>
              <a:gd name="connsiteX18" fmla="*/ 81282 w 81282"/>
              <a:gd name="connsiteY18" fmla="*/ 55637 h 81282"/>
              <a:gd name="connsiteX19" fmla="*/ 75632 w 81282"/>
              <a:gd name="connsiteY19" fmla="*/ 57811 h 81282"/>
              <a:gd name="connsiteX20" fmla="*/ 62592 w 81282"/>
              <a:gd name="connsiteY20" fmla="*/ 56941 h 81282"/>
              <a:gd name="connsiteX21" fmla="*/ 59984 w 81282"/>
              <a:gd name="connsiteY21" fmla="*/ 53029 h 81282"/>
              <a:gd name="connsiteX22" fmla="*/ 55637 w 81282"/>
              <a:gd name="connsiteY22" fmla="*/ 55203 h 81282"/>
              <a:gd name="connsiteX23" fmla="*/ 58245 w 81282"/>
              <a:gd name="connsiteY23" fmla="*/ 59984 h 81282"/>
              <a:gd name="connsiteX24" fmla="*/ 53464 w 81282"/>
              <a:gd name="connsiteY24" fmla="*/ 69112 h 81282"/>
              <a:gd name="connsiteX25" fmla="*/ 50856 w 81282"/>
              <a:gd name="connsiteY25" fmla="*/ 78240 h 81282"/>
              <a:gd name="connsiteX26" fmla="*/ 45640 w 81282"/>
              <a:gd name="connsiteY26" fmla="*/ 81283 h 81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282" h="81282">
                <a:moveTo>
                  <a:pt x="45640" y="81283"/>
                </a:moveTo>
                <a:lnTo>
                  <a:pt x="39989" y="68677"/>
                </a:lnTo>
                <a:lnTo>
                  <a:pt x="40859" y="56941"/>
                </a:lnTo>
                <a:lnTo>
                  <a:pt x="38250" y="45205"/>
                </a:lnTo>
                <a:lnTo>
                  <a:pt x="23472" y="28688"/>
                </a:lnTo>
                <a:lnTo>
                  <a:pt x="14779" y="17387"/>
                </a:lnTo>
                <a:lnTo>
                  <a:pt x="6955" y="9563"/>
                </a:lnTo>
                <a:lnTo>
                  <a:pt x="0" y="6520"/>
                </a:lnTo>
                <a:lnTo>
                  <a:pt x="4781" y="2608"/>
                </a:lnTo>
                <a:lnTo>
                  <a:pt x="18690" y="0"/>
                </a:lnTo>
                <a:lnTo>
                  <a:pt x="36077" y="8259"/>
                </a:lnTo>
                <a:lnTo>
                  <a:pt x="44770" y="9563"/>
                </a:lnTo>
                <a:lnTo>
                  <a:pt x="56072" y="16952"/>
                </a:lnTo>
                <a:lnTo>
                  <a:pt x="55637" y="26080"/>
                </a:lnTo>
                <a:lnTo>
                  <a:pt x="64330" y="30427"/>
                </a:lnTo>
                <a:lnTo>
                  <a:pt x="69112" y="41728"/>
                </a:lnTo>
                <a:lnTo>
                  <a:pt x="77805" y="48683"/>
                </a:lnTo>
                <a:lnTo>
                  <a:pt x="76936" y="53029"/>
                </a:lnTo>
                <a:lnTo>
                  <a:pt x="81282" y="55637"/>
                </a:lnTo>
                <a:lnTo>
                  <a:pt x="75632" y="57811"/>
                </a:lnTo>
                <a:lnTo>
                  <a:pt x="62592" y="56941"/>
                </a:lnTo>
                <a:lnTo>
                  <a:pt x="59984" y="53029"/>
                </a:lnTo>
                <a:lnTo>
                  <a:pt x="55637" y="55203"/>
                </a:lnTo>
                <a:lnTo>
                  <a:pt x="58245" y="59984"/>
                </a:lnTo>
                <a:lnTo>
                  <a:pt x="53464" y="69112"/>
                </a:lnTo>
                <a:lnTo>
                  <a:pt x="50856" y="78240"/>
                </a:lnTo>
                <a:lnTo>
                  <a:pt x="45640" y="81283"/>
                </a:lnTo>
                <a:close/>
              </a:path>
            </a:pathLst>
          </a:custGeom>
          <a:solidFill>
            <a:schemeClr val="accent4"/>
          </a:solidFill>
          <a:ln w="869" cap="rnd">
            <a:noFill/>
            <a:prstDash val="solid"/>
            <a:round/>
          </a:ln>
        </p:spPr>
        <p:txBody>
          <a:bodyPr rtlCol="0" anchor="ctr"/>
          <a:lstStyle/>
          <a:p>
            <a:endParaRPr lang="en-PH" sz="1200" dirty="0"/>
          </a:p>
        </p:txBody>
      </p:sp>
      <p:sp>
        <p:nvSpPr>
          <p:cNvPr id="146" name="Freeform: Shape 145">
            <a:extLst>
              <a:ext uri="{FF2B5EF4-FFF2-40B4-BE49-F238E27FC236}">
                <a16:creationId xmlns:a16="http://schemas.microsoft.com/office/drawing/2014/main" id="{D6BC4E95-4746-4232-A18A-ECE13AFAD385}"/>
              </a:ext>
            </a:extLst>
          </p:cNvPr>
          <p:cNvSpPr/>
          <p:nvPr/>
        </p:nvSpPr>
        <p:spPr>
          <a:xfrm>
            <a:off x="5360135" y="4494910"/>
            <a:ext cx="158466" cy="426000"/>
          </a:xfrm>
          <a:custGeom>
            <a:avLst/>
            <a:gdLst>
              <a:gd name="connsiteX0" fmla="*/ 180387 w 187775"/>
              <a:gd name="connsiteY0" fmla="*/ 42598 h 378594"/>
              <a:gd name="connsiteX1" fmla="*/ 182126 w 187775"/>
              <a:gd name="connsiteY1" fmla="*/ 76067 h 378594"/>
              <a:gd name="connsiteX2" fmla="*/ 187776 w 187775"/>
              <a:gd name="connsiteY2" fmla="*/ 89107 h 378594"/>
              <a:gd name="connsiteX3" fmla="*/ 184733 w 187775"/>
              <a:gd name="connsiteY3" fmla="*/ 102582 h 378594"/>
              <a:gd name="connsiteX4" fmla="*/ 179517 w 187775"/>
              <a:gd name="connsiteY4" fmla="*/ 110405 h 378594"/>
              <a:gd name="connsiteX5" fmla="*/ 172563 w 187775"/>
              <a:gd name="connsiteY5" fmla="*/ 94323 h 378594"/>
              <a:gd name="connsiteX6" fmla="*/ 167347 w 187775"/>
              <a:gd name="connsiteY6" fmla="*/ 102582 h 378594"/>
              <a:gd name="connsiteX7" fmla="*/ 170824 w 187775"/>
              <a:gd name="connsiteY7" fmla="*/ 123011 h 378594"/>
              <a:gd name="connsiteX8" fmla="*/ 167781 w 187775"/>
              <a:gd name="connsiteY8" fmla="*/ 135182 h 378594"/>
              <a:gd name="connsiteX9" fmla="*/ 160392 w 187775"/>
              <a:gd name="connsiteY9" fmla="*/ 141267 h 378594"/>
              <a:gd name="connsiteX10" fmla="*/ 157349 w 187775"/>
              <a:gd name="connsiteY10" fmla="*/ 165173 h 378594"/>
              <a:gd name="connsiteX11" fmla="*/ 145613 w 187775"/>
              <a:gd name="connsiteY11" fmla="*/ 197773 h 378594"/>
              <a:gd name="connsiteX12" fmla="*/ 130835 w 187775"/>
              <a:gd name="connsiteY12" fmla="*/ 236024 h 378594"/>
              <a:gd name="connsiteX13" fmla="*/ 112144 w 187775"/>
              <a:gd name="connsiteY13" fmla="*/ 289053 h 378594"/>
              <a:gd name="connsiteX14" fmla="*/ 99539 w 187775"/>
              <a:gd name="connsiteY14" fmla="*/ 327739 h 378594"/>
              <a:gd name="connsiteX15" fmla="*/ 86064 w 187775"/>
              <a:gd name="connsiteY15" fmla="*/ 360339 h 378594"/>
              <a:gd name="connsiteX16" fmla="*/ 66069 w 187775"/>
              <a:gd name="connsiteY16" fmla="*/ 366859 h 378594"/>
              <a:gd name="connsiteX17" fmla="*/ 43901 w 187775"/>
              <a:gd name="connsiteY17" fmla="*/ 378595 h 378594"/>
              <a:gd name="connsiteX18" fmla="*/ 30861 w 187775"/>
              <a:gd name="connsiteY18" fmla="*/ 371640 h 378594"/>
              <a:gd name="connsiteX19" fmla="*/ 12605 w 187775"/>
              <a:gd name="connsiteY19" fmla="*/ 361643 h 378594"/>
              <a:gd name="connsiteX20" fmla="*/ 7389 w 187775"/>
              <a:gd name="connsiteY20" fmla="*/ 346864 h 378594"/>
              <a:gd name="connsiteX21" fmla="*/ 7389 w 187775"/>
              <a:gd name="connsiteY21" fmla="*/ 322088 h 378594"/>
              <a:gd name="connsiteX22" fmla="*/ 869 w 187775"/>
              <a:gd name="connsiteY22" fmla="*/ 299920 h 378594"/>
              <a:gd name="connsiteX23" fmla="*/ 0 w 187775"/>
              <a:gd name="connsiteY23" fmla="*/ 279491 h 378594"/>
              <a:gd name="connsiteX24" fmla="*/ 5650 w 187775"/>
              <a:gd name="connsiteY24" fmla="*/ 259496 h 378594"/>
              <a:gd name="connsiteX25" fmla="*/ 16952 w 187775"/>
              <a:gd name="connsiteY25" fmla="*/ 254715 h 378594"/>
              <a:gd name="connsiteX26" fmla="*/ 17821 w 187775"/>
              <a:gd name="connsiteY26" fmla="*/ 245587 h 378594"/>
              <a:gd name="connsiteX27" fmla="*/ 30427 w 187775"/>
              <a:gd name="connsiteY27" fmla="*/ 224288 h 378594"/>
              <a:gd name="connsiteX28" fmla="*/ 33904 w 187775"/>
              <a:gd name="connsiteY28" fmla="*/ 206467 h 378594"/>
              <a:gd name="connsiteX29" fmla="*/ 29122 w 187775"/>
              <a:gd name="connsiteY29" fmla="*/ 193427 h 378594"/>
              <a:gd name="connsiteX30" fmla="*/ 25645 w 187775"/>
              <a:gd name="connsiteY30" fmla="*/ 175606 h 378594"/>
              <a:gd name="connsiteX31" fmla="*/ 25210 w 187775"/>
              <a:gd name="connsiteY31" fmla="*/ 149960 h 378594"/>
              <a:gd name="connsiteX32" fmla="*/ 34773 w 187775"/>
              <a:gd name="connsiteY32" fmla="*/ 134312 h 378594"/>
              <a:gd name="connsiteX33" fmla="*/ 39120 w 187775"/>
              <a:gd name="connsiteY33" fmla="*/ 116491 h 378594"/>
              <a:gd name="connsiteX34" fmla="*/ 51290 w 187775"/>
              <a:gd name="connsiteY34" fmla="*/ 115622 h 378594"/>
              <a:gd name="connsiteX35" fmla="*/ 65200 w 187775"/>
              <a:gd name="connsiteY35" fmla="*/ 109971 h 378594"/>
              <a:gd name="connsiteX36" fmla="*/ 74762 w 187775"/>
              <a:gd name="connsiteY36" fmla="*/ 104755 h 378594"/>
              <a:gd name="connsiteX37" fmla="*/ 85195 w 187775"/>
              <a:gd name="connsiteY37" fmla="*/ 104320 h 378594"/>
              <a:gd name="connsiteX38" fmla="*/ 99973 w 187775"/>
              <a:gd name="connsiteY38" fmla="*/ 88672 h 378594"/>
              <a:gd name="connsiteX39" fmla="*/ 121272 w 187775"/>
              <a:gd name="connsiteY39" fmla="*/ 71285 h 378594"/>
              <a:gd name="connsiteX40" fmla="*/ 129096 w 187775"/>
              <a:gd name="connsiteY40" fmla="*/ 57376 h 378594"/>
              <a:gd name="connsiteX41" fmla="*/ 126488 w 187775"/>
              <a:gd name="connsiteY41" fmla="*/ 45205 h 378594"/>
              <a:gd name="connsiteX42" fmla="*/ 136920 w 187775"/>
              <a:gd name="connsiteY42" fmla="*/ 48683 h 378594"/>
              <a:gd name="connsiteX43" fmla="*/ 151264 w 187775"/>
              <a:gd name="connsiteY43" fmla="*/ 29558 h 378594"/>
              <a:gd name="connsiteX44" fmla="*/ 152568 w 187775"/>
              <a:gd name="connsiteY44" fmla="*/ 12605 h 378594"/>
              <a:gd name="connsiteX45" fmla="*/ 161261 w 187775"/>
              <a:gd name="connsiteY45" fmla="*/ 0 h 378594"/>
              <a:gd name="connsiteX46" fmla="*/ 169085 w 187775"/>
              <a:gd name="connsiteY46" fmla="*/ 12171 h 378594"/>
              <a:gd name="connsiteX47" fmla="*/ 175170 w 187775"/>
              <a:gd name="connsiteY47" fmla="*/ 23907 h 378594"/>
              <a:gd name="connsiteX48" fmla="*/ 180387 w 187775"/>
              <a:gd name="connsiteY48" fmla="*/ 42598 h 37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87775" h="378594">
                <a:moveTo>
                  <a:pt x="180387" y="42598"/>
                </a:moveTo>
                <a:lnTo>
                  <a:pt x="182126" y="76067"/>
                </a:lnTo>
                <a:lnTo>
                  <a:pt x="187776" y="89107"/>
                </a:lnTo>
                <a:lnTo>
                  <a:pt x="184733" y="102582"/>
                </a:lnTo>
                <a:lnTo>
                  <a:pt x="179517" y="110405"/>
                </a:lnTo>
                <a:lnTo>
                  <a:pt x="172563" y="94323"/>
                </a:lnTo>
                <a:lnTo>
                  <a:pt x="167347" y="102582"/>
                </a:lnTo>
                <a:lnTo>
                  <a:pt x="170824" y="123011"/>
                </a:lnTo>
                <a:lnTo>
                  <a:pt x="167781" y="135182"/>
                </a:lnTo>
                <a:lnTo>
                  <a:pt x="160392" y="141267"/>
                </a:lnTo>
                <a:lnTo>
                  <a:pt x="157349" y="165173"/>
                </a:lnTo>
                <a:lnTo>
                  <a:pt x="145613" y="197773"/>
                </a:lnTo>
                <a:lnTo>
                  <a:pt x="130835" y="236024"/>
                </a:lnTo>
                <a:lnTo>
                  <a:pt x="112144" y="289053"/>
                </a:lnTo>
                <a:lnTo>
                  <a:pt x="99539" y="327739"/>
                </a:lnTo>
                <a:lnTo>
                  <a:pt x="86064" y="360339"/>
                </a:lnTo>
                <a:lnTo>
                  <a:pt x="66069" y="366859"/>
                </a:lnTo>
                <a:lnTo>
                  <a:pt x="43901" y="378595"/>
                </a:lnTo>
                <a:lnTo>
                  <a:pt x="30861" y="371640"/>
                </a:lnTo>
                <a:lnTo>
                  <a:pt x="12605" y="361643"/>
                </a:lnTo>
                <a:lnTo>
                  <a:pt x="7389" y="346864"/>
                </a:lnTo>
                <a:lnTo>
                  <a:pt x="7389" y="322088"/>
                </a:lnTo>
                <a:lnTo>
                  <a:pt x="869" y="299920"/>
                </a:lnTo>
                <a:lnTo>
                  <a:pt x="0" y="279491"/>
                </a:lnTo>
                <a:lnTo>
                  <a:pt x="5650" y="259496"/>
                </a:lnTo>
                <a:lnTo>
                  <a:pt x="16952" y="254715"/>
                </a:lnTo>
                <a:lnTo>
                  <a:pt x="17821" y="245587"/>
                </a:lnTo>
                <a:lnTo>
                  <a:pt x="30427" y="224288"/>
                </a:lnTo>
                <a:lnTo>
                  <a:pt x="33904" y="206467"/>
                </a:lnTo>
                <a:lnTo>
                  <a:pt x="29122" y="193427"/>
                </a:lnTo>
                <a:lnTo>
                  <a:pt x="25645" y="175606"/>
                </a:lnTo>
                <a:lnTo>
                  <a:pt x="25210" y="149960"/>
                </a:lnTo>
                <a:lnTo>
                  <a:pt x="34773" y="134312"/>
                </a:lnTo>
                <a:lnTo>
                  <a:pt x="39120" y="116491"/>
                </a:lnTo>
                <a:lnTo>
                  <a:pt x="51290" y="115622"/>
                </a:lnTo>
                <a:lnTo>
                  <a:pt x="65200" y="109971"/>
                </a:lnTo>
                <a:lnTo>
                  <a:pt x="74762" y="104755"/>
                </a:lnTo>
                <a:lnTo>
                  <a:pt x="85195" y="104320"/>
                </a:lnTo>
                <a:lnTo>
                  <a:pt x="99973" y="88672"/>
                </a:lnTo>
                <a:lnTo>
                  <a:pt x="121272" y="71285"/>
                </a:lnTo>
                <a:lnTo>
                  <a:pt x="129096" y="57376"/>
                </a:lnTo>
                <a:lnTo>
                  <a:pt x="126488" y="45205"/>
                </a:lnTo>
                <a:lnTo>
                  <a:pt x="136920" y="48683"/>
                </a:lnTo>
                <a:lnTo>
                  <a:pt x="151264" y="29558"/>
                </a:lnTo>
                <a:lnTo>
                  <a:pt x="152568" y="12605"/>
                </a:lnTo>
                <a:lnTo>
                  <a:pt x="161261" y="0"/>
                </a:lnTo>
                <a:lnTo>
                  <a:pt x="169085" y="12171"/>
                </a:lnTo>
                <a:lnTo>
                  <a:pt x="175170" y="23907"/>
                </a:lnTo>
                <a:lnTo>
                  <a:pt x="180387" y="42598"/>
                </a:lnTo>
                <a:close/>
              </a:path>
            </a:pathLst>
          </a:custGeom>
          <a:solidFill>
            <a:schemeClr val="tx2"/>
          </a:solidFill>
          <a:ln w="869" cap="rnd">
            <a:noFill/>
            <a:prstDash val="solid"/>
            <a:round/>
          </a:ln>
        </p:spPr>
        <p:txBody>
          <a:bodyPr rtlCol="0" anchor="ctr"/>
          <a:lstStyle/>
          <a:p>
            <a:endParaRPr lang="en-PH" sz="1200" dirty="0"/>
          </a:p>
        </p:txBody>
      </p:sp>
      <p:sp>
        <p:nvSpPr>
          <p:cNvPr id="147" name="Freeform: Shape 146">
            <a:extLst>
              <a:ext uri="{FF2B5EF4-FFF2-40B4-BE49-F238E27FC236}">
                <a16:creationId xmlns:a16="http://schemas.microsoft.com/office/drawing/2014/main" id="{962CA61D-D765-4670-AA17-4824DD9493F2}"/>
              </a:ext>
            </a:extLst>
          </p:cNvPr>
          <p:cNvSpPr/>
          <p:nvPr/>
        </p:nvSpPr>
        <p:spPr>
          <a:xfrm>
            <a:off x="2161090" y="3089252"/>
            <a:ext cx="549131" cy="571261"/>
          </a:xfrm>
          <a:custGeom>
            <a:avLst/>
            <a:gdLst>
              <a:gd name="connsiteX0" fmla="*/ 412933 w 650696"/>
              <a:gd name="connsiteY0" fmla="*/ 192123 h 507690"/>
              <a:gd name="connsiteX1" fmla="*/ 422496 w 650696"/>
              <a:gd name="connsiteY1" fmla="*/ 191253 h 507690"/>
              <a:gd name="connsiteX2" fmla="*/ 408587 w 650696"/>
              <a:gd name="connsiteY2" fmla="*/ 216029 h 507690"/>
              <a:gd name="connsiteX3" fmla="*/ 400763 w 650696"/>
              <a:gd name="connsiteY3" fmla="*/ 236024 h 507690"/>
              <a:gd name="connsiteX4" fmla="*/ 392939 w 650696"/>
              <a:gd name="connsiteY4" fmla="*/ 273405 h 507690"/>
              <a:gd name="connsiteX5" fmla="*/ 388158 w 650696"/>
              <a:gd name="connsiteY5" fmla="*/ 286880 h 507690"/>
              <a:gd name="connsiteX6" fmla="*/ 389896 w 650696"/>
              <a:gd name="connsiteY6" fmla="*/ 302093 h 507690"/>
              <a:gd name="connsiteX7" fmla="*/ 395547 w 650696"/>
              <a:gd name="connsiteY7" fmla="*/ 316003 h 507690"/>
              <a:gd name="connsiteX8" fmla="*/ 397286 w 650696"/>
              <a:gd name="connsiteY8" fmla="*/ 337301 h 507690"/>
              <a:gd name="connsiteX9" fmla="*/ 410326 w 650696"/>
              <a:gd name="connsiteY9" fmla="*/ 358165 h 507690"/>
              <a:gd name="connsiteX10" fmla="*/ 413803 w 650696"/>
              <a:gd name="connsiteY10" fmla="*/ 374248 h 507690"/>
              <a:gd name="connsiteX11" fmla="*/ 421192 w 650696"/>
              <a:gd name="connsiteY11" fmla="*/ 387723 h 507690"/>
              <a:gd name="connsiteX12" fmla="*/ 445968 w 650696"/>
              <a:gd name="connsiteY12" fmla="*/ 395112 h 507690"/>
              <a:gd name="connsiteX13" fmla="*/ 454227 w 650696"/>
              <a:gd name="connsiteY13" fmla="*/ 406848 h 507690"/>
              <a:gd name="connsiteX14" fmla="*/ 476830 w 650696"/>
              <a:gd name="connsiteY14" fmla="*/ 399024 h 507690"/>
              <a:gd name="connsiteX15" fmla="*/ 495520 w 650696"/>
              <a:gd name="connsiteY15" fmla="*/ 396416 h 507690"/>
              <a:gd name="connsiteX16" fmla="*/ 514646 w 650696"/>
              <a:gd name="connsiteY16" fmla="*/ 391200 h 507690"/>
              <a:gd name="connsiteX17" fmla="*/ 530294 w 650696"/>
              <a:gd name="connsiteY17" fmla="*/ 386419 h 507690"/>
              <a:gd name="connsiteX18" fmla="*/ 547246 w 650696"/>
              <a:gd name="connsiteY18" fmla="*/ 375117 h 507690"/>
              <a:gd name="connsiteX19" fmla="*/ 555070 w 650696"/>
              <a:gd name="connsiteY19" fmla="*/ 359035 h 507690"/>
              <a:gd name="connsiteX20" fmla="*/ 560286 w 650696"/>
              <a:gd name="connsiteY20" fmla="*/ 335563 h 507690"/>
              <a:gd name="connsiteX21" fmla="*/ 565502 w 650696"/>
              <a:gd name="connsiteY21" fmla="*/ 327304 h 507690"/>
              <a:gd name="connsiteX22" fmla="*/ 582888 w 650696"/>
              <a:gd name="connsiteY22" fmla="*/ 319915 h 507690"/>
              <a:gd name="connsiteX23" fmla="*/ 609403 w 650696"/>
              <a:gd name="connsiteY23" fmla="*/ 313395 h 507690"/>
              <a:gd name="connsiteX24" fmla="*/ 630702 w 650696"/>
              <a:gd name="connsiteY24" fmla="*/ 314699 h 507690"/>
              <a:gd name="connsiteX25" fmla="*/ 645480 w 650696"/>
              <a:gd name="connsiteY25" fmla="*/ 312091 h 507690"/>
              <a:gd name="connsiteX26" fmla="*/ 650696 w 650696"/>
              <a:gd name="connsiteY26" fmla="*/ 318176 h 507690"/>
              <a:gd name="connsiteX27" fmla="*/ 648088 w 650696"/>
              <a:gd name="connsiteY27" fmla="*/ 331651 h 507690"/>
              <a:gd name="connsiteX28" fmla="*/ 632875 w 650696"/>
              <a:gd name="connsiteY28" fmla="*/ 348168 h 507690"/>
              <a:gd name="connsiteX29" fmla="*/ 625051 w 650696"/>
              <a:gd name="connsiteY29" fmla="*/ 365120 h 507690"/>
              <a:gd name="connsiteX30" fmla="*/ 628963 w 650696"/>
              <a:gd name="connsiteY30" fmla="*/ 369901 h 507690"/>
              <a:gd name="connsiteX31" fmla="*/ 623747 w 650696"/>
              <a:gd name="connsiteY31" fmla="*/ 382072 h 507690"/>
              <a:gd name="connsiteX32" fmla="*/ 614619 w 650696"/>
              <a:gd name="connsiteY32" fmla="*/ 403806 h 507690"/>
              <a:gd name="connsiteX33" fmla="*/ 609403 w 650696"/>
              <a:gd name="connsiteY33" fmla="*/ 396416 h 507690"/>
              <a:gd name="connsiteX34" fmla="*/ 604622 w 650696"/>
              <a:gd name="connsiteY34" fmla="*/ 396851 h 507690"/>
              <a:gd name="connsiteX35" fmla="*/ 599840 w 650696"/>
              <a:gd name="connsiteY35" fmla="*/ 397286 h 507690"/>
              <a:gd name="connsiteX36" fmla="*/ 588974 w 650696"/>
              <a:gd name="connsiteY36" fmla="*/ 414237 h 507690"/>
              <a:gd name="connsiteX37" fmla="*/ 585062 w 650696"/>
              <a:gd name="connsiteY37" fmla="*/ 410760 h 507690"/>
              <a:gd name="connsiteX38" fmla="*/ 582019 w 650696"/>
              <a:gd name="connsiteY38" fmla="*/ 412064 h 507690"/>
              <a:gd name="connsiteX39" fmla="*/ 581584 w 650696"/>
              <a:gd name="connsiteY39" fmla="*/ 416411 h 507690"/>
              <a:gd name="connsiteX40" fmla="*/ 558982 w 650696"/>
              <a:gd name="connsiteY40" fmla="*/ 415976 h 507690"/>
              <a:gd name="connsiteX41" fmla="*/ 536379 w 650696"/>
              <a:gd name="connsiteY41" fmla="*/ 415976 h 507690"/>
              <a:gd name="connsiteX42" fmla="*/ 534206 w 650696"/>
              <a:gd name="connsiteY42" fmla="*/ 431624 h 507690"/>
              <a:gd name="connsiteX43" fmla="*/ 523339 w 650696"/>
              <a:gd name="connsiteY43" fmla="*/ 432059 h 507690"/>
              <a:gd name="connsiteX44" fmla="*/ 531163 w 650696"/>
              <a:gd name="connsiteY44" fmla="*/ 441187 h 507690"/>
              <a:gd name="connsiteX45" fmla="*/ 539422 w 650696"/>
              <a:gd name="connsiteY45" fmla="*/ 447707 h 507690"/>
              <a:gd name="connsiteX46" fmla="*/ 541595 w 650696"/>
              <a:gd name="connsiteY46" fmla="*/ 453792 h 507690"/>
              <a:gd name="connsiteX47" fmla="*/ 545072 w 650696"/>
              <a:gd name="connsiteY47" fmla="*/ 455531 h 507690"/>
              <a:gd name="connsiteX48" fmla="*/ 543334 w 650696"/>
              <a:gd name="connsiteY48" fmla="*/ 465094 h 507690"/>
              <a:gd name="connsiteX49" fmla="*/ 512038 w 650696"/>
              <a:gd name="connsiteY49" fmla="*/ 465094 h 507690"/>
              <a:gd name="connsiteX50" fmla="*/ 497694 w 650696"/>
              <a:gd name="connsiteY50" fmla="*/ 487696 h 507690"/>
              <a:gd name="connsiteX51" fmla="*/ 500736 w 650696"/>
              <a:gd name="connsiteY51" fmla="*/ 492912 h 507690"/>
              <a:gd name="connsiteX52" fmla="*/ 497259 w 650696"/>
              <a:gd name="connsiteY52" fmla="*/ 499432 h 507690"/>
              <a:gd name="connsiteX53" fmla="*/ 495520 w 650696"/>
              <a:gd name="connsiteY53" fmla="*/ 507691 h 507690"/>
              <a:gd name="connsiteX54" fmla="*/ 471179 w 650696"/>
              <a:gd name="connsiteY54" fmla="*/ 477699 h 507690"/>
              <a:gd name="connsiteX55" fmla="*/ 459878 w 650696"/>
              <a:gd name="connsiteY55" fmla="*/ 468571 h 507690"/>
              <a:gd name="connsiteX56" fmla="*/ 440752 w 650696"/>
              <a:gd name="connsiteY56" fmla="*/ 461181 h 507690"/>
              <a:gd name="connsiteX57" fmla="*/ 426843 w 650696"/>
              <a:gd name="connsiteY57" fmla="*/ 463355 h 507690"/>
              <a:gd name="connsiteX58" fmla="*/ 405979 w 650696"/>
              <a:gd name="connsiteY58" fmla="*/ 473787 h 507690"/>
              <a:gd name="connsiteX59" fmla="*/ 393373 w 650696"/>
              <a:gd name="connsiteY59" fmla="*/ 476395 h 507690"/>
              <a:gd name="connsiteX60" fmla="*/ 377291 w 650696"/>
              <a:gd name="connsiteY60" fmla="*/ 469006 h 507690"/>
              <a:gd name="connsiteX61" fmla="*/ 359470 w 650696"/>
              <a:gd name="connsiteY61" fmla="*/ 463789 h 507690"/>
              <a:gd name="connsiteX62" fmla="*/ 338606 w 650696"/>
              <a:gd name="connsiteY62" fmla="*/ 451184 h 507690"/>
              <a:gd name="connsiteX63" fmla="*/ 320784 w 650696"/>
              <a:gd name="connsiteY63" fmla="*/ 447272 h 507690"/>
              <a:gd name="connsiteX64" fmla="*/ 295139 w 650696"/>
              <a:gd name="connsiteY64" fmla="*/ 434232 h 507690"/>
              <a:gd name="connsiteX65" fmla="*/ 276448 w 650696"/>
              <a:gd name="connsiteY65" fmla="*/ 420757 h 507690"/>
              <a:gd name="connsiteX66" fmla="*/ 271667 w 650696"/>
              <a:gd name="connsiteY66" fmla="*/ 413368 h 507690"/>
              <a:gd name="connsiteX67" fmla="*/ 258192 w 650696"/>
              <a:gd name="connsiteY67" fmla="*/ 411629 h 507690"/>
              <a:gd name="connsiteX68" fmla="*/ 234720 w 650696"/>
              <a:gd name="connsiteY68" fmla="*/ 402936 h 507690"/>
              <a:gd name="connsiteX69" fmla="*/ 226461 w 650696"/>
              <a:gd name="connsiteY69" fmla="*/ 390331 h 507690"/>
              <a:gd name="connsiteX70" fmla="*/ 202989 w 650696"/>
              <a:gd name="connsiteY70" fmla="*/ 374248 h 507690"/>
              <a:gd name="connsiteX71" fmla="*/ 193427 w 650696"/>
              <a:gd name="connsiteY71" fmla="*/ 356861 h 507690"/>
              <a:gd name="connsiteX72" fmla="*/ 189949 w 650696"/>
              <a:gd name="connsiteY72" fmla="*/ 342952 h 507690"/>
              <a:gd name="connsiteX73" fmla="*/ 198208 w 650696"/>
              <a:gd name="connsiteY73" fmla="*/ 340344 h 507690"/>
              <a:gd name="connsiteX74" fmla="*/ 196904 w 650696"/>
              <a:gd name="connsiteY74" fmla="*/ 332520 h 507690"/>
              <a:gd name="connsiteX75" fmla="*/ 203859 w 650696"/>
              <a:gd name="connsiteY75" fmla="*/ 325131 h 507690"/>
              <a:gd name="connsiteX76" fmla="*/ 205597 w 650696"/>
              <a:gd name="connsiteY76" fmla="*/ 315568 h 507690"/>
              <a:gd name="connsiteX77" fmla="*/ 199077 w 650696"/>
              <a:gd name="connsiteY77" fmla="*/ 302963 h 507690"/>
              <a:gd name="connsiteX78" fmla="*/ 199077 w 650696"/>
              <a:gd name="connsiteY78" fmla="*/ 292096 h 507690"/>
              <a:gd name="connsiteX79" fmla="*/ 193427 w 650696"/>
              <a:gd name="connsiteY79" fmla="*/ 277752 h 507690"/>
              <a:gd name="connsiteX80" fmla="*/ 176909 w 650696"/>
              <a:gd name="connsiteY80" fmla="*/ 249933 h 507690"/>
              <a:gd name="connsiteX81" fmla="*/ 156915 w 650696"/>
              <a:gd name="connsiteY81" fmla="*/ 228200 h 507690"/>
              <a:gd name="connsiteX82" fmla="*/ 148656 w 650696"/>
              <a:gd name="connsiteY82" fmla="*/ 210813 h 507690"/>
              <a:gd name="connsiteX83" fmla="*/ 130835 w 650696"/>
              <a:gd name="connsiteY83" fmla="*/ 199512 h 507690"/>
              <a:gd name="connsiteX84" fmla="*/ 127792 w 650696"/>
              <a:gd name="connsiteY84" fmla="*/ 192557 h 507690"/>
              <a:gd name="connsiteX85" fmla="*/ 135181 w 650696"/>
              <a:gd name="connsiteY85" fmla="*/ 175605 h 507690"/>
              <a:gd name="connsiteX86" fmla="*/ 124749 w 650696"/>
              <a:gd name="connsiteY86" fmla="*/ 169085 h 507690"/>
              <a:gd name="connsiteX87" fmla="*/ 113883 w 650696"/>
              <a:gd name="connsiteY87" fmla="*/ 155176 h 507690"/>
              <a:gd name="connsiteX88" fmla="*/ 113013 w 650696"/>
              <a:gd name="connsiteY88" fmla="*/ 136051 h 507690"/>
              <a:gd name="connsiteX89" fmla="*/ 100843 w 650696"/>
              <a:gd name="connsiteY89" fmla="*/ 133443 h 507690"/>
              <a:gd name="connsiteX90" fmla="*/ 90845 w 650696"/>
              <a:gd name="connsiteY90" fmla="*/ 119099 h 507690"/>
              <a:gd name="connsiteX91" fmla="*/ 83456 w 650696"/>
              <a:gd name="connsiteY91" fmla="*/ 105189 h 507690"/>
              <a:gd name="connsiteX92" fmla="*/ 84760 w 650696"/>
              <a:gd name="connsiteY92" fmla="*/ 96496 h 507690"/>
              <a:gd name="connsiteX93" fmla="*/ 78240 w 650696"/>
              <a:gd name="connsiteY93" fmla="*/ 75632 h 507690"/>
              <a:gd name="connsiteX94" fmla="*/ 76936 w 650696"/>
              <a:gd name="connsiteY94" fmla="*/ 54333 h 507690"/>
              <a:gd name="connsiteX95" fmla="*/ 80413 w 650696"/>
              <a:gd name="connsiteY95" fmla="*/ 43467 h 507690"/>
              <a:gd name="connsiteX96" fmla="*/ 66939 w 650696"/>
              <a:gd name="connsiteY96" fmla="*/ 32165 h 507690"/>
              <a:gd name="connsiteX97" fmla="*/ 58680 w 650696"/>
              <a:gd name="connsiteY97" fmla="*/ 33469 h 507690"/>
              <a:gd name="connsiteX98" fmla="*/ 48248 w 650696"/>
              <a:gd name="connsiteY98" fmla="*/ 26080 h 507690"/>
              <a:gd name="connsiteX99" fmla="*/ 40424 w 650696"/>
              <a:gd name="connsiteY99" fmla="*/ 37381 h 507690"/>
              <a:gd name="connsiteX100" fmla="*/ 39989 w 650696"/>
              <a:gd name="connsiteY100" fmla="*/ 50421 h 507690"/>
              <a:gd name="connsiteX101" fmla="*/ 35643 w 650696"/>
              <a:gd name="connsiteY101" fmla="*/ 71720 h 507690"/>
              <a:gd name="connsiteX102" fmla="*/ 39989 w 650696"/>
              <a:gd name="connsiteY102" fmla="*/ 83021 h 507690"/>
              <a:gd name="connsiteX103" fmla="*/ 52160 w 650696"/>
              <a:gd name="connsiteY103" fmla="*/ 102147 h 507690"/>
              <a:gd name="connsiteX104" fmla="*/ 53899 w 650696"/>
              <a:gd name="connsiteY104" fmla="*/ 109101 h 507690"/>
              <a:gd name="connsiteX105" fmla="*/ 56941 w 650696"/>
              <a:gd name="connsiteY105" fmla="*/ 110840 h 507690"/>
              <a:gd name="connsiteX106" fmla="*/ 57376 w 650696"/>
              <a:gd name="connsiteY106" fmla="*/ 120403 h 507690"/>
              <a:gd name="connsiteX107" fmla="*/ 61723 w 650696"/>
              <a:gd name="connsiteY107" fmla="*/ 119968 h 507690"/>
              <a:gd name="connsiteX108" fmla="*/ 61723 w 650696"/>
              <a:gd name="connsiteY108" fmla="*/ 138224 h 507690"/>
              <a:gd name="connsiteX109" fmla="*/ 67373 w 650696"/>
              <a:gd name="connsiteY109" fmla="*/ 145179 h 507690"/>
              <a:gd name="connsiteX110" fmla="*/ 69547 w 650696"/>
              <a:gd name="connsiteY110" fmla="*/ 155176 h 507690"/>
              <a:gd name="connsiteX111" fmla="*/ 81283 w 650696"/>
              <a:gd name="connsiteY111" fmla="*/ 169085 h 507690"/>
              <a:gd name="connsiteX112" fmla="*/ 83021 w 650696"/>
              <a:gd name="connsiteY112" fmla="*/ 195165 h 507690"/>
              <a:gd name="connsiteX113" fmla="*/ 87368 w 650696"/>
              <a:gd name="connsiteY113" fmla="*/ 207336 h 507690"/>
              <a:gd name="connsiteX114" fmla="*/ 91280 w 650696"/>
              <a:gd name="connsiteY114" fmla="*/ 220376 h 507690"/>
              <a:gd name="connsiteX115" fmla="*/ 89976 w 650696"/>
              <a:gd name="connsiteY115" fmla="*/ 235155 h 507690"/>
              <a:gd name="connsiteX116" fmla="*/ 101277 w 650696"/>
              <a:gd name="connsiteY116" fmla="*/ 236024 h 507690"/>
              <a:gd name="connsiteX117" fmla="*/ 108232 w 650696"/>
              <a:gd name="connsiteY117" fmla="*/ 248629 h 507690"/>
              <a:gd name="connsiteX118" fmla="*/ 114752 w 650696"/>
              <a:gd name="connsiteY118" fmla="*/ 261235 h 507690"/>
              <a:gd name="connsiteX119" fmla="*/ 113448 w 650696"/>
              <a:gd name="connsiteY119" fmla="*/ 266451 h 507690"/>
              <a:gd name="connsiteX120" fmla="*/ 101277 w 650696"/>
              <a:gd name="connsiteY120" fmla="*/ 276448 h 507690"/>
              <a:gd name="connsiteX121" fmla="*/ 96931 w 650696"/>
              <a:gd name="connsiteY121" fmla="*/ 276448 h 507690"/>
              <a:gd name="connsiteX122" fmla="*/ 93888 w 650696"/>
              <a:gd name="connsiteY122" fmla="*/ 259496 h 507690"/>
              <a:gd name="connsiteX123" fmla="*/ 81283 w 650696"/>
              <a:gd name="connsiteY123" fmla="*/ 243413 h 507690"/>
              <a:gd name="connsiteX124" fmla="*/ 66504 w 650696"/>
              <a:gd name="connsiteY124" fmla="*/ 229939 h 507690"/>
              <a:gd name="connsiteX125" fmla="*/ 55637 w 650696"/>
              <a:gd name="connsiteY125" fmla="*/ 222984 h 507690"/>
              <a:gd name="connsiteX126" fmla="*/ 60853 w 650696"/>
              <a:gd name="connsiteY126" fmla="*/ 202555 h 507690"/>
              <a:gd name="connsiteX127" fmla="*/ 60419 w 650696"/>
              <a:gd name="connsiteY127" fmla="*/ 187341 h 507690"/>
              <a:gd name="connsiteX128" fmla="*/ 51291 w 650696"/>
              <a:gd name="connsiteY128" fmla="*/ 178648 h 507690"/>
              <a:gd name="connsiteX129" fmla="*/ 37816 w 650696"/>
              <a:gd name="connsiteY129" fmla="*/ 166477 h 507690"/>
              <a:gd name="connsiteX130" fmla="*/ 33904 w 650696"/>
              <a:gd name="connsiteY130" fmla="*/ 169955 h 507690"/>
              <a:gd name="connsiteX131" fmla="*/ 29557 w 650696"/>
              <a:gd name="connsiteY131" fmla="*/ 162565 h 507690"/>
              <a:gd name="connsiteX132" fmla="*/ 16517 w 650696"/>
              <a:gd name="connsiteY132" fmla="*/ 156045 h 507690"/>
              <a:gd name="connsiteX133" fmla="*/ 6955 w 650696"/>
              <a:gd name="connsiteY133" fmla="*/ 139528 h 507690"/>
              <a:gd name="connsiteX134" fmla="*/ 9128 w 650696"/>
              <a:gd name="connsiteY134" fmla="*/ 137789 h 507690"/>
              <a:gd name="connsiteX135" fmla="*/ 18256 w 650696"/>
              <a:gd name="connsiteY135" fmla="*/ 139093 h 507690"/>
              <a:gd name="connsiteX136" fmla="*/ 29992 w 650696"/>
              <a:gd name="connsiteY136" fmla="*/ 128661 h 507690"/>
              <a:gd name="connsiteX137" fmla="*/ 34339 w 650696"/>
              <a:gd name="connsiteY137" fmla="*/ 116056 h 507690"/>
              <a:gd name="connsiteX138" fmla="*/ 21733 w 650696"/>
              <a:gd name="connsiteY138" fmla="*/ 96061 h 507690"/>
              <a:gd name="connsiteX139" fmla="*/ 10432 w 650696"/>
              <a:gd name="connsiteY139" fmla="*/ 88672 h 507690"/>
              <a:gd name="connsiteX140" fmla="*/ 6955 w 650696"/>
              <a:gd name="connsiteY140" fmla="*/ 71285 h 507690"/>
              <a:gd name="connsiteX141" fmla="*/ 4347 w 650696"/>
              <a:gd name="connsiteY141" fmla="*/ 52595 h 507690"/>
              <a:gd name="connsiteX142" fmla="*/ 869 w 650696"/>
              <a:gd name="connsiteY142" fmla="*/ 30427 h 507690"/>
              <a:gd name="connsiteX143" fmla="*/ 0 w 650696"/>
              <a:gd name="connsiteY143" fmla="*/ 5216 h 507690"/>
              <a:gd name="connsiteX144" fmla="*/ 27384 w 650696"/>
              <a:gd name="connsiteY144" fmla="*/ 3043 h 507690"/>
              <a:gd name="connsiteX145" fmla="*/ 58245 w 650696"/>
              <a:gd name="connsiteY145" fmla="*/ 0 h 507690"/>
              <a:gd name="connsiteX146" fmla="*/ 54333 w 650696"/>
              <a:gd name="connsiteY146" fmla="*/ 5651 h 507690"/>
              <a:gd name="connsiteX147" fmla="*/ 84760 w 650696"/>
              <a:gd name="connsiteY147" fmla="*/ 19125 h 507690"/>
              <a:gd name="connsiteX148" fmla="*/ 132139 w 650696"/>
              <a:gd name="connsiteY148" fmla="*/ 38685 h 507690"/>
              <a:gd name="connsiteX149" fmla="*/ 179083 w 650696"/>
              <a:gd name="connsiteY149" fmla="*/ 38685 h 507690"/>
              <a:gd name="connsiteX150" fmla="*/ 197773 w 650696"/>
              <a:gd name="connsiteY150" fmla="*/ 38685 h 507690"/>
              <a:gd name="connsiteX151" fmla="*/ 201251 w 650696"/>
              <a:gd name="connsiteY151" fmla="*/ 26949 h 507690"/>
              <a:gd name="connsiteX152" fmla="*/ 242109 w 650696"/>
              <a:gd name="connsiteY152" fmla="*/ 26949 h 507690"/>
              <a:gd name="connsiteX153" fmla="*/ 247760 w 650696"/>
              <a:gd name="connsiteY153" fmla="*/ 36947 h 507690"/>
              <a:gd name="connsiteX154" fmla="*/ 256888 w 650696"/>
              <a:gd name="connsiteY154" fmla="*/ 46075 h 507690"/>
              <a:gd name="connsiteX155" fmla="*/ 267320 w 650696"/>
              <a:gd name="connsiteY155" fmla="*/ 58245 h 507690"/>
              <a:gd name="connsiteX156" fmla="*/ 270798 w 650696"/>
              <a:gd name="connsiteY156" fmla="*/ 72589 h 507690"/>
              <a:gd name="connsiteX157" fmla="*/ 272536 w 650696"/>
              <a:gd name="connsiteY157" fmla="*/ 88237 h 507690"/>
              <a:gd name="connsiteX158" fmla="*/ 282533 w 650696"/>
              <a:gd name="connsiteY158" fmla="*/ 96496 h 507690"/>
              <a:gd name="connsiteX159" fmla="*/ 299920 w 650696"/>
              <a:gd name="connsiteY159" fmla="*/ 104755 h 507690"/>
              <a:gd name="connsiteX160" fmla="*/ 320784 w 650696"/>
              <a:gd name="connsiteY160" fmla="*/ 83021 h 507690"/>
              <a:gd name="connsiteX161" fmla="*/ 340344 w 650696"/>
              <a:gd name="connsiteY161" fmla="*/ 82152 h 507690"/>
              <a:gd name="connsiteX162" fmla="*/ 354253 w 650696"/>
              <a:gd name="connsiteY162" fmla="*/ 93453 h 507690"/>
              <a:gd name="connsiteX163" fmla="*/ 361208 w 650696"/>
              <a:gd name="connsiteY163" fmla="*/ 112579 h 507690"/>
              <a:gd name="connsiteX164" fmla="*/ 365120 w 650696"/>
              <a:gd name="connsiteY164" fmla="*/ 129096 h 507690"/>
              <a:gd name="connsiteX165" fmla="*/ 375552 w 650696"/>
              <a:gd name="connsiteY165" fmla="*/ 144744 h 507690"/>
              <a:gd name="connsiteX166" fmla="*/ 376421 w 650696"/>
              <a:gd name="connsiteY166" fmla="*/ 164304 h 507690"/>
              <a:gd name="connsiteX167" fmla="*/ 380333 w 650696"/>
              <a:gd name="connsiteY167" fmla="*/ 177344 h 507690"/>
              <a:gd name="connsiteX168" fmla="*/ 397286 w 650696"/>
              <a:gd name="connsiteY168" fmla="*/ 186037 h 507690"/>
              <a:gd name="connsiteX169" fmla="*/ 412933 w 650696"/>
              <a:gd name="connsiteY169" fmla="*/ 192123 h 50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650696" h="507690">
                <a:moveTo>
                  <a:pt x="412933" y="192123"/>
                </a:moveTo>
                <a:lnTo>
                  <a:pt x="422496" y="191253"/>
                </a:lnTo>
                <a:lnTo>
                  <a:pt x="408587" y="216029"/>
                </a:lnTo>
                <a:lnTo>
                  <a:pt x="400763" y="236024"/>
                </a:lnTo>
                <a:lnTo>
                  <a:pt x="392939" y="273405"/>
                </a:lnTo>
                <a:lnTo>
                  <a:pt x="388158" y="286880"/>
                </a:lnTo>
                <a:lnTo>
                  <a:pt x="389896" y="302093"/>
                </a:lnTo>
                <a:lnTo>
                  <a:pt x="395547" y="316003"/>
                </a:lnTo>
                <a:lnTo>
                  <a:pt x="397286" y="337301"/>
                </a:lnTo>
                <a:lnTo>
                  <a:pt x="410326" y="358165"/>
                </a:lnTo>
                <a:lnTo>
                  <a:pt x="413803" y="374248"/>
                </a:lnTo>
                <a:lnTo>
                  <a:pt x="421192" y="387723"/>
                </a:lnTo>
                <a:lnTo>
                  <a:pt x="445968" y="395112"/>
                </a:lnTo>
                <a:lnTo>
                  <a:pt x="454227" y="406848"/>
                </a:lnTo>
                <a:lnTo>
                  <a:pt x="476830" y="399024"/>
                </a:lnTo>
                <a:lnTo>
                  <a:pt x="495520" y="396416"/>
                </a:lnTo>
                <a:lnTo>
                  <a:pt x="514646" y="391200"/>
                </a:lnTo>
                <a:lnTo>
                  <a:pt x="530294" y="386419"/>
                </a:lnTo>
                <a:lnTo>
                  <a:pt x="547246" y="375117"/>
                </a:lnTo>
                <a:lnTo>
                  <a:pt x="555070" y="359035"/>
                </a:lnTo>
                <a:lnTo>
                  <a:pt x="560286" y="335563"/>
                </a:lnTo>
                <a:lnTo>
                  <a:pt x="565502" y="327304"/>
                </a:lnTo>
                <a:lnTo>
                  <a:pt x="582888" y="319915"/>
                </a:lnTo>
                <a:lnTo>
                  <a:pt x="609403" y="313395"/>
                </a:lnTo>
                <a:lnTo>
                  <a:pt x="630702" y="314699"/>
                </a:lnTo>
                <a:lnTo>
                  <a:pt x="645480" y="312091"/>
                </a:lnTo>
                <a:lnTo>
                  <a:pt x="650696" y="318176"/>
                </a:lnTo>
                <a:lnTo>
                  <a:pt x="648088" y="331651"/>
                </a:lnTo>
                <a:lnTo>
                  <a:pt x="632875" y="348168"/>
                </a:lnTo>
                <a:lnTo>
                  <a:pt x="625051" y="365120"/>
                </a:lnTo>
                <a:lnTo>
                  <a:pt x="628963" y="369901"/>
                </a:lnTo>
                <a:lnTo>
                  <a:pt x="623747" y="382072"/>
                </a:lnTo>
                <a:lnTo>
                  <a:pt x="614619" y="403806"/>
                </a:lnTo>
                <a:lnTo>
                  <a:pt x="609403" y="396416"/>
                </a:lnTo>
                <a:lnTo>
                  <a:pt x="604622" y="396851"/>
                </a:lnTo>
                <a:lnTo>
                  <a:pt x="599840" y="397286"/>
                </a:lnTo>
                <a:lnTo>
                  <a:pt x="588974" y="414237"/>
                </a:lnTo>
                <a:lnTo>
                  <a:pt x="585062" y="410760"/>
                </a:lnTo>
                <a:lnTo>
                  <a:pt x="582019" y="412064"/>
                </a:lnTo>
                <a:lnTo>
                  <a:pt x="581584" y="416411"/>
                </a:lnTo>
                <a:lnTo>
                  <a:pt x="558982" y="415976"/>
                </a:lnTo>
                <a:lnTo>
                  <a:pt x="536379" y="415976"/>
                </a:lnTo>
                <a:lnTo>
                  <a:pt x="534206" y="431624"/>
                </a:lnTo>
                <a:lnTo>
                  <a:pt x="523339" y="432059"/>
                </a:lnTo>
                <a:lnTo>
                  <a:pt x="531163" y="441187"/>
                </a:lnTo>
                <a:lnTo>
                  <a:pt x="539422" y="447707"/>
                </a:lnTo>
                <a:lnTo>
                  <a:pt x="541595" y="453792"/>
                </a:lnTo>
                <a:lnTo>
                  <a:pt x="545072" y="455531"/>
                </a:lnTo>
                <a:lnTo>
                  <a:pt x="543334" y="465094"/>
                </a:lnTo>
                <a:lnTo>
                  <a:pt x="512038" y="465094"/>
                </a:lnTo>
                <a:lnTo>
                  <a:pt x="497694" y="487696"/>
                </a:lnTo>
                <a:lnTo>
                  <a:pt x="500736" y="492912"/>
                </a:lnTo>
                <a:lnTo>
                  <a:pt x="497259" y="499432"/>
                </a:lnTo>
                <a:lnTo>
                  <a:pt x="495520" y="507691"/>
                </a:lnTo>
                <a:lnTo>
                  <a:pt x="471179" y="477699"/>
                </a:lnTo>
                <a:lnTo>
                  <a:pt x="459878" y="468571"/>
                </a:lnTo>
                <a:lnTo>
                  <a:pt x="440752" y="461181"/>
                </a:lnTo>
                <a:lnTo>
                  <a:pt x="426843" y="463355"/>
                </a:lnTo>
                <a:lnTo>
                  <a:pt x="405979" y="473787"/>
                </a:lnTo>
                <a:lnTo>
                  <a:pt x="393373" y="476395"/>
                </a:lnTo>
                <a:lnTo>
                  <a:pt x="377291" y="469006"/>
                </a:lnTo>
                <a:lnTo>
                  <a:pt x="359470" y="463789"/>
                </a:lnTo>
                <a:lnTo>
                  <a:pt x="338606" y="451184"/>
                </a:lnTo>
                <a:lnTo>
                  <a:pt x="320784" y="447272"/>
                </a:lnTo>
                <a:lnTo>
                  <a:pt x="295139" y="434232"/>
                </a:lnTo>
                <a:lnTo>
                  <a:pt x="276448" y="420757"/>
                </a:lnTo>
                <a:lnTo>
                  <a:pt x="271667" y="413368"/>
                </a:lnTo>
                <a:lnTo>
                  <a:pt x="258192" y="411629"/>
                </a:lnTo>
                <a:lnTo>
                  <a:pt x="234720" y="402936"/>
                </a:lnTo>
                <a:lnTo>
                  <a:pt x="226461" y="390331"/>
                </a:lnTo>
                <a:lnTo>
                  <a:pt x="202989" y="374248"/>
                </a:lnTo>
                <a:lnTo>
                  <a:pt x="193427" y="356861"/>
                </a:lnTo>
                <a:lnTo>
                  <a:pt x="189949" y="342952"/>
                </a:lnTo>
                <a:lnTo>
                  <a:pt x="198208" y="340344"/>
                </a:lnTo>
                <a:lnTo>
                  <a:pt x="196904" y="332520"/>
                </a:lnTo>
                <a:lnTo>
                  <a:pt x="203859" y="325131"/>
                </a:lnTo>
                <a:lnTo>
                  <a:pt x="205597" y="315568"/>
                </a:lnTo>
                <a:lnTo>
                  <a:pt x="199077" y="302963"/>
                </a:lnTo>
                <a:lnTo>
                  <a:pt x="199077" y="292096"/>
                </a:lnTo>
                <a:lnTo>
                  <a:pt x="193427" y="277752"/>
                </a:lnTo>
                <a:lnTo>
                  <a:pt x="176909" y="249933"/>
                </a:lnTo>
                <a:lnTo>
                  <a:pt x="156915" y="228200"/>
                </a:lnTo>
                <a:lnTo>
                  <a:pt x="148656" y="210813"/>
                </a:lnTo>
                <a:lnTo>
                  <a:pt x="130835" y="199512"/>
                </a:lnTo>
                <a:lnTo>
                  <a:pt x="127792" y="192557"/>
                </a:lnTo>
                <a:lnTo>
                  <a:pt x="135181" y="175605"/>
                </a:lnTo>
                <a:lnTo>
                  <a:pt x="124749" y="169085"/>
                </a:lnTo>
                <a:lnTo>
                  <a:pt x="113883" y="155176"/>
                </a:lnTo>
                <a:lnTo>
                  <a:pt x="113013" y="136051"/>
                </a:lnTo>
                <a:lnTo>
                  <a:pt x="100843" y="133443"/>
                </a:lnTo>
                <a:lnTo>
                  <a:pt x="90845" y="119099"/>
                </a:lnTo>
                <a:lnTo>
                  <a:pt x="83456" y="105189"/>
                </a:lnTo>
                <a:lnTo>
                  <a:pt x="84760" y="96496"/>
                </a:lnTo>
                <a:lnTo>
                  <a:pt x="78240" y="75632"/>
                </a:lnTo>
                <a:lnTo>
                  <a:pt x="76936" y="54333"/>
                </a:lnTo>
                <a:lnTo>
                  <a:pt x="80413" y="43467"/>
                </a:lnTo>
                <a:lnTo>
                  <a:pt x="66939" y="32165"/>
                </a:lnTo>
                <a:lnTo>
                  <a:pt x="58680" y="33469"/>
                </a:lnTo>
                <a:lnTo>
                  <a:pt x="48248" y="26080"/>
                </a:lnTo>
                <a:lnTo>
                  <a:pt x="40424" y="37381"/>
                </a:lnTo>
                <a:lnTo>
                  <a:pt x="39989" y="50421"/>
                </a:lnTo>
                <a:lnTo>
                  <a:pt x="35643" y="71720"/>
                </a:lnTo>
                <a:lnTo>
                  <a:pt x="39989" y="83021"/>
                </a:lnTo>
                <a:lnTo>
                  <a:pt x="52160" y="102147"/>
                </a:lnTo>
                <a:lnTo>
                  <a:pt x="53899" y="109101"/>
                </a:lnTo>
                <a:lnTo>
                  <a:pt x="56941" y="110840"/>
                </a:lnTo>
                <a:lnTo>
                  <a:pt x="57376" y="120403"/>
                </a:lnTo>
                <a:lnTo>
                  <a:pt x="61723" y="119968"/>
                </a:lnTo>
                <a:lnTo>
                  <a:pt x="61723" y="138224"/>
                </a:lnTo>
                <a:lnTo>
                  <a:pt x="67373" y="145179"/>
                </a:lnTo>
                <a:lnTo>
                  <a:pt x="69547" y="155176"/>
                </a:lnTo>
                <a:lnTo>
                  <a:pt x="81283" y="169085"/>
                </a:lnTo>
                <a:lnTo>
                  <a:pt x="83021" y="195165"/>
                </a:lnTo>
                <a:lnTo>
                  <a:pt x="87368" y="207336"/>
                </a:lnTo>
                <a:lnTo>
                  <a:pt x="91280" y="220376"/>
                </a:lnTo>
                <a:lnTo>
                  <a:pt x="89976" y="235155"/>
                </a:lnTo>
                <a:lnTo>
                  <a:pt x="101277" y="236024"/>
                </a:lnTo>
                <a:lnTo>
                  <a:pt x="108232" y="248629"/>
                </a:lnTo>
                <a:lnTo>
                  <a:pt x="114752" y="261235"/>
                </a:lnTo>
                <a:lnTo>
                  <a:pt x="113448" y="266451"/>
                </a:lnTo>
                <a:lnTo>
                  <a:pt x="101277" y="276448"/>
                </a:lnTo>
                <a:lnTo>
                  <a:pt x="96931" y="276448"/>
                </a:lnTo>
                <a:lnTo>
                  <a:pt x="93888" y="259496"/>
                </a:lnTo>
                <a:lnTo>
                  <a:pt x="81283" y="243413"/>
                </a:lnTo>
                <a:lnTo>
                  <a:pt x="66504" y="229939"/>
                </a:lnTo>
                <a:lnTo>
                  <a:pt x="55637" y="222984"/>
                </a:lnTo>
                <a:lnTo>
                  <a:pt x="60853" y="202555"/>
                </a:lnTo>
                <a:lnTo>
                  <a:pt x="60419" y="187341"/>
                </a:lnTo>
                <a:lnTo>
                  <a:pt x="51291" y="178648"/>
                </a:lnTo>
                <a:lnTo>
                  <a:pt x="37816" y="166477"/>
                </a:lnTo>
                <a:lnTo>
                  <a:pt x="33904" y="169955"/>
                </a:lnTo>
                <a:lnTo>
                  <a:pt x="29557" y="162565"/>
                </a:lnTo>
                <a:lnTo>
                  <a:pt x="16517" y="156045"/>
                </a:lnTo>
                <a:lnTo>
                  <a:pt x="6955" y="139528"/>
                </a:lnTo>
                <a:lnTo>
                  <a:pt x="9128" y="137789"/>
                </a:lnTo>
                <a:lnTo>
                  <a:pt x="18256" y="139093"/>
                </a:lnTo>
                <a:lnTo>
                  <a:pt x="29992" y="128661"/>
                </a:lnTo>
                <a:lnTo>
                  <a:pt x="34339" y="116056"/>
                </a:lnTo>
                <a:lnTo>
                  <a:pt x="21733" y="96061"/>
                </a:lnTo>
                <a:lnTo>
                  <a:pt x="10432" y="88672"/>
                </a:lnTo>
                <a:lnTo>
                  <a:pt x="6955" y="71285"/>
                </a:lnTo>
                <a:lnTo>
                  <a:pt x="4347" y="52595"/>
                </a:lnTo>
                <a:lnTo>
                  <a:pt x="869" y="30427"/>
                </a:lnTo>
                <a:lnTo>
                  <a:pt x="0" y="5216"/>
                </a:lnTo>
                <a:lnTo>
                  <a:pt x="27384" y="3043"/>
                </a:lnTo>
                <a:lnTo>
                  <a:pt x="58245" y="0"/>
                </a:lnTo>
                <a:lnTo>
                  <a:pt x="54333" y="5651"/>
                </a:lnTo>
                <a:lnTo>
                  <a:pt x="84760" y="19125"/>
                </a:lnTo>
                <a:lnTo>
                  <a:pt x="132139" y="38685"/>
                </a:lnTo>
                <a:lnTo>
                  <a:pt x="179083" y="38685"/>
                </a:lnTo>
                <a:lnTo>
                  <a:pt x="197773" y="38685"/>
                </a:lnTo>
                <a:lnTo>
                  <a:pt x="201251" y="26949"/>
                </a:lnTo>
                <a:lnTo>
                  <a:pt x="242109" y="26949"/>
                </a:lnTo>
                <a:lnTo>
                  <a:pt x="247760" y="36947"/>
                </a:lnTo>
                <a:lnTo>
                  <a:pt x="256888" y="46075"/>
                </a:lnTo>
                <a:lnTo>
                  <a:pt x="267320" y="58245"/>
                </a:lnTo>
                <a:lnTo>
                  <a:pt x="270798" y="72589"/>
                </a:lnTo>
                <a:lnTo>
                  <a:pt x="272536" y="88237"/>
                </a:lnTo>
                <a:lnTo>
                  <a:pt x="282533" y="96496"/>
                </a:lnTo>
                <a:lnTo>
                  <a:pt x="299920" y="104755"/>
                </a:lnTo>
                <a:lnTo>
                  <a:pt x="320784" y="83021"/>
                </a:lnTo>
                <a:lnTo>
                  <a:pt x="340344" y="82152"/>
                </a:lnTo>
                <a:lnTo>
                  <a:pt x="354253" y="93453"/>
                </a:lnTo>
                <a:lnTo>
                  <a:pt x="361208" y="112579"/>
                </a:lnTo>
                <a:lnTo>
                  <a:pt x="365120" y="129096"/>
                </a:lnTo>
                <a:lnTo>
                  <a:pt x="375552" y="144744"/>
                </a:lnTo>
                <a:lnTo>
                  <a:pt x="376421" y="164304"/>
                </a:lnTo>
                <a:lnTo>
                  <a:pt x="380333" y="177344"/>
                </a:lnTo>
                <a:lnTo>
                  <a:pt x="397286" y="186037"/>
                </a:lnTo>
                <a:lnTo>
                  <a:pt x="412933" y="192123"/>
                </a:lnTo>
                <a:close/>
              </a:path>
            </a:pathLst>
          </a:custGeom>
          <a:solidFill>
            <a:schemeClr val="tx2"/>
          </a:solidFill>
          <a:ln w="869" cap="rnd">
            <a:noFill/>
            <a:prstDash val="solid"/>
            <a:round/>
          </a:ln>
        </p:spPr>
        <p:txBody>
          <a:bodyPr rtlCol="0" anchor="ctr"/>
          <a:lstStyle/>
          <a:p>
            <a:endParaRPr lang="en-PH" sz="1200" dirty="0"/>
          </a:p>
        </p:txBody>
      </p:sp>
      <p:sp>
        <p:nvSpPr>
          <p:cNvPr id="148" name="Freeform: Shape 147">
            <a:extLst>
              <a:ext uri="{FF2B5EF4-FFF2-40B4-BE49-F238E27FC236}">
                <a16:creationId xmlns:a16="http://schemas.microsoft.com/office/drawing/2014/main" id="{BED2E509-EC40-4E75-84F1-3DC2553AE821}"/>
              </a:ext>
            </a:extLst>
          </p:cNvPr>
          <p:cNvSpPr/>
          <p:nvPr/>
        </p:nvSpPr>
        <p:spPr>
          <a:xfrm>
            <a:off x="4868595" y="2788947"/>
            <a:ext cx="48052" cy="45975"/>
          </a:xfrm>
          <a:custGeom>
            <a:avLst/>
            <a:gdLst>
              <a:gd name="connsiteX0" fmla="*/ 56941 w 56941"/>
              <a:gd name="connsiteY0" fmla="*/ 27384 h 40858"/>
              <a:gd name="connsiteX1" fmla="*/ 52595 w 56941"/>
              <a:gd name="connsiteY1" fmla="*/ 28253 h 40858"/>
              <a:gd name="connsiteX2" fmla="*/ 49117 w 56941"/>
              <a:gd name="connsiteY2" fmla="*/ 33035 h 40858"/>
              <a:gd name="connsiteX3" fmla="*/ 36947 w 56941"/>
              <a:gd name="connsiteY3" fmla="*/ 32600 h 40858"/>
              <a:gd name="connsiteX4" fmla="*/ 29122 w 56941"/>
              <a:gd name="connsiteY4" fmla="*/ 38685 h 40858"/>
              <a:gd name="connsiteX5" fmla="*/ 14344 w 56941"/>
              <a:gd name="connsiteY5" fmla="*/ 40859 h 40858"/>
              <a:gd name="connsiteX6" fmla="*/ 4347 w 56941"/>
              <a:gd name="connsiteY6" fmla="*/ 34339 h 40858"/>
              <a:gd name="connsiteX7" fmla="*/ 0 w 56941"/>
              <a:gd name="connsiteY7" fmla="*/ 22603 h 40858"/>
              <a:gd name="connsiteX8" fmla="*/ 2173 w 56941"/>
              <a:gd name="connsiteY8" fmla="*/ 13040 h 40858"/>
              <a:gd name="connsiteX9" fmla="*/ 5216 w 56941"/>
              <a:gd name="connsiteY9" fmla="*/ 13475 h 40858"/>
              <a:gd name="connsiteX10" fmla="*/ 5650 w 56941"/>
              <a:gd name="connsiteY10" fmla="*/ 7824 h 40858"/>
              <a:gd name="connsiteX11" fmla="*/ 18256 w 56941"/>
              <a:gd name="connsiteY11" fmla="*/ 3477 h 40858"/>
              <a:gd name="connsiteX12" fmla="*/ 23472 w 56941"/>
              <a:gd name="connsiteY12" fmla="*/ 2173 h 40858"/>
              <a:gd name="connsiteX13" fmla="*/ 30861 w 56941"/>
              <a:gd name="connsiteY13" fmla="*/ 869 h 40858"/>
              <a:gd name="connsiteX14" fmla="*/ 41293 w 56941"/>
              <a:gd name="connsiteY14" fmla="*/ 0 h 40858"/>
              <a:gd name="connsiteX15" fmla="*/ 53464 w 56941"/>
              <a:gd name="connsiteY15" fmla="*/ 9128 h 40858"/>
              <a:gd name="connsiteX16" fmla="*/ 56941 w 56941"/>
              <a:gd name="connsiteY16" fmla="*/ 27384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941" h="40858">
                <a:moveTo>
                  <a:pt x="56941" y="27384"/>
                </a:moveTo>
                <a:lnTo>
                  <a:pt x="52595" y="28253"/>
                </a:lnTo>
                <a:lnTo>
                  <a:pt x="49117" y="33035"/>
                </a:lnTo>
                <a:lnTo>
                  <a:pt x="36947" y="32600"/>
                </a:lnTo>
                <a:lnTo>
                  <a:pt x="29122" y="38685"/>
                </a:lnTo>
                <a:lnTo>
                  <a:pt x="14344" y="40859"/>
                </a:lnTo>
                <a:lnTo>
                  <a:pt x="4347" y="34339"/>
                </a:lnTo>
                <a:lnTo>
                  <a:pt x="0" y="22603"/>
                </a:lnTo>
                <a:lnTo>
                  <a:pt x="2173" y="13040"/>
                </a:lnTo>
                <a:lnTo>
                  <a:pt x="5216" y="13475"/>
                </a:lnTo>
                <a:lnTo>
                  <a:pt x="5650" y="7824"/>
                </a:lnTo>
                <a:lnTo>
                  <a:pt x="18256" y="3477"/>
                </a:lnTo>
                <a:lnTo>
                  <a:pt x="23472" y="2173"/>
                </a:lnTo>
                <a:lnTo>
                  <a:pt x="30861" y="869"/>
                </a:lnTo>
                <a:lnTo>
                  <a:pt x="41293" y="0"/>
                </a:lnTo>
                <a:lnTo>
                  <a:pt x="53464" y="9128"/>
                </a:lnTo>
                <a:lnTo>
                  <a:pt x="56941" y="27384"/>
                </a:lnTo>
                <a:close/>
              </a:path>
            </a:pathLst>
          </a:custGeom>
          <a:solidFill>
            <a:schemeClr val="accent4"/>
          </a:solidFill>
          <a:ln w="869" cap="rnd">
            <a:noFill/>
            <a:prstDash val="solid"/>
            <a:round/>
          </a:ln>
        </p:spPr>
        <p:txBody>
          <a:bodyPr rtlCol="0" anchor="ctr"/>
          <a:lstStyle/>
          <a:p>
            <a:endParaRPr lang="en-PH" sz="1200" dirty="0"/>
          </a:p>
        </p:txBody>
      </p:sp>
      <p:sp>
        <p:nvSpPr>
          <p:cNvPr id="149" name="Freeform: Shape 148">
            <a:extLst>
              <a:ext uri="{FF2B5EF4-FFF2-40B4-BE49-F238E27FC236}">
                <a16:creationId xmlns:a16="http://schemas.microsoft.com/office/drawing/2014/main" id="{96037072-1C7D-4969-BD68-7413A401B19E}"/>
              </a:ext>
            </a:extLst>
          </p:cNvPr>
          <p:cNvSpPr/>
          <p:nvPr/>
        </p:nvSpPr>
        <p:spPr>
          <a:xfrm>
            <a:off x="4228860" y="3332821"/>
            <a:ext cx="338576" cy="467085"/>
          </a:xfrm>
          <a:custGeom>
            <a:avLst/>
            <a:gdLst>
              <a:gd name="connsiteX0" fmla="*/ 400763 w 401197"/>
              <a:gd name="connsiteY0" fmla="*/ 162131 h 415106"/>
              <a:gd name="connsiteX1" fmla="*/ 401197 w 401197"/>
              <a:gd name="connsiteY1" fmla="*/ 226461 h 415106"/>
              <a:gd name="connsiteX2" fmla="*/ 387723 w 401197"/>
              <a:gd name="connsiteY2" fmla="*/ 245152 h 415106"/>
              <a:gd name="connsiteX3" fmla="*/ 385984 w 401197"/>
              <a:gd name="connsiteY3" fmla="*/ 262539 h 415106"/>
              <a:gd name="connsiteX4" fmla="*/ 364251 w 401197"/>
              <a:gd name="connsiteY4" fmla="*/ 266885 h 415106"/>
              <a:gd name="connsiteX5" fmla="*/ 330781 w 401197"/>
              <a:gd name="connsiteY5" fmla="*/ 269059 h 415106"/>
              <a:gd name="connsiteX6" fmla="*/ 322088 w 401197"/>
              <a:gd name="connsiteY6" fmla="*/ 279056 h 415106"/>
              <a:gd name="connsiteX7" fmla="*/ 306440 w 401197"/>
              <a:gd name="connsiteY7" fmla="*/ 280360 h 415106"/>
              <a:gd name="connsiteX8" fmla="*/ 290792 w 401197"/>
              <a:gd name="connsiteY8" fmla="*/ 280360 h 415106"/>
              <a:gd name="connsiteX9" fmla="*/ 284707 w 401197"/>
              <a:gd name="connsiteY9" fmla="*/ 275144 h 415106"/>
              <a:gd name="connsiteX10" fmla="*/ 271232 w 401197"/>
              <a:gd name="connsiteY10" fmla="*/ 279056 h 415106"/>
              <a:gd name="connsiteX11" fmla="*/ 248195 w 401197"/>
              <a:gd name="connsiteY11" fmla="*/ 290792 h 415106"/>
              <a:gd name="connsiteX12" fmla="*/ 243413 w 401197"/>
              <a:gd name="connsiteY12" fmla="*/ 299485 h 415106"/>
              <a:gd name="connsiteX13" fmla="*/ 224723 w 401197"/>
              <a:gd name="connsiteY13" fmla="*/ 311656 h 415106"/>
              <a:gd name="connsiteX14" fmla="*/ 221246 w 401197"/>
              <a:gd name="connsiteY14" fmla="*/ 319045 h 415106"/>
              <a:gd name="connsiteX15" fmla="*/ 210813 w 401197"/>
              <a:gd name="connsiteY15" fmla="*/ 324696 h 415106"/>
              <a:gd name="connsiteX16" fmla="*/ 199077 w 401197"/>
              <a:gd name="connsiteY16" fmla="*/ 320784 h 415106"/>
              <a:gd name="connsiteX17" fmla="*/ 192557 w 401197"/>
              <a:gd name="connsiteY17" fmla="*/ 327739 h 415106"/>
              <a:gd name="connsiteX18" fmla="*/ 188646 w 401197"/>
              <a:gd name="connsiteY18" fmla="*/ 346864 h 415106"/>
              <a:gd name="connsiteX19" fmla="*/ 169085 w 401197"/>
              <a:gd name="connsiteY19" fmla="*/ 369902 h 415106"/>
              <a:gd name="connsiteX20" fmla="*/ 169955 w 401197"/>
              <a:gd name="connsiteY20" fmla="*/ 379464 h 415106"/>
              <a:gd name="connsiteX21" fmla="*/ 163000 w 401197"/>
              <a:gd name="connsiteY21" fmla="*/ 391200 h 415106"/>
              <a:gd name="connsiteX22" fmla="*/ 164739 w 401197"/>
              <a:gd name="connsiteY22" fmla="*/ 407283 h 415106"/>
              <a:gd name="connsiteX23" fmla="*/ 154307 w 401197"/>
              <a:gd name="connsiteY23" fmla="*/ 411630 h 415106"/>
              <a:gd name="connsiteX24" fmla="*/ 148656 w 401197"/>
              <a:gd name="connsiteY24" fmla="*/ 415107 h 415106"/>
              <a:gd name="connsiteX25" fmla="*/ 144744 w 401197"/>
              <a:gd name="connsiteY25" fmla="*/ 403371 h 415106"/>
              <a:gd name="connsiteX26" fmla="*/ 137789 w 401197"/>
              <a:gd name="connsiteY26" fmla="*/ 406414 h 415106"/>
              <a:gd name="connsiteX27" fmla="*/ 133443 w 401197"/>
              <a:gd name="connsiteY27" fmla="*/ 405979 h 415106"/>
              <a:gd name="connsiteX28" fmla="*/ 129096 w 401197"/>
              <a:gd name="connsiteY28" fmla="*/ 413803 h 415106"/>
              <a:gd name="connsiteX29" fmla="*/ 109971 w 401197"/>
              <a:gd name="connsiteY29" fmla="*/ 413803 h 415106"/>
              <a:gd name="connsiteX30" fmla="*/ 103451 w 401197"/>
              <a:gd name="connsiteY30" fmla="*/ 409456 h 415106"/>
              <a:gd name="connsiteX31" fmla="*/ 99973 w 401197"/>
              <a:gd name="connsiteY31" fmla="*/ 412064 h 415106"/>
              <a:gd name="connsiteX32" fmla="*/ 92584 w 401197"/>
              <a:gd name="connsiteY32" fmla="*/ 403806 h 415106"/>
              <a:gd name="connsiteX33" fmla="*/ 93888 w 401197"/>
              <a:gd name="connsiteY33" fmla="*/ 395547 h 415106"/>
              <a:gd name="connsiteX34" fmla="*/ 90845 w 401197"/>
              <a:gd name="connsiteY34" fmla="*/ 392504 h 415106"/>
              <a:gd name="connsiteX35" fmla="*/ 85629 w 401197"/>
              <a:gd name="connsiteY35" fmla="*/ 395112 h 415106"/>
              <a:gd name="connsiteX36" fmla="*/ 86933 w 401197"/>
              <a:gd name="connsiteY36" fmla="*/ 385984 h 415106"/>
              <a:gd name="connsiteX37" fmla="*/ 91715 w 401197"/>
              <a:gd name="connsiteY37" fmla="*/ 379030 h 415106"/>
              <a:gd name="connsiteX38" fmla="*/ 81717 w 401197"/>
              <a:gd name="connsiteY38" fmla="*/ 367294 h 415106"/>
              <a:gd name="connsiteX39" fmla="*/ 79109 w 401197"/>
              <a:gd name="connsiteY39" fmla="*/ 359470 h 415106"/>
              <a:gd name="connsiteX40" fmla="*/ 73459 w 401197"/>
              <a:gd name="connsiteY40" fmla="*/ 353384 h 415106"/>
              <a:gd name="connsiteX41" fmla="*/ 68677 w 401197"/>
              <a:gd name="connsiteY41" fmla="*/ 352515 h 415106"/>
              <a:gd name="connsiteX42" fmla="*/ 63027 w 401197"/>
              <a:gd name="connsiteY42" fmla="*/ 356427 h 415106"/>
              <a:gd name="connsiteX43" fmla="*/ 54768 w 401197"/>
              <a:gd name="connsiteY43" fmla="*/ 360339 h 415106"/>
              <a:gd name="connsiteX44" fmla="*/ 48248 w 401197"/>
              <a:gd name="connsiteY44" fmla="*/ 366424 h 415106"/>
              <a:gd name="connsiteX45" fmla="*/ 37816 w 401197"/>
              <a:gd name="connsiteY45" fmla="*/ 364251 h 415106"/>
              <a:gd name="connsiteX46" fmla="*/ 30861 w 401197"/>
              <a:gd name="connsiteY46" fmla="*/ 356862 h 415106"/>
              <a:gd name="connsiteX47" fmla="*/ 26949 w 401197"/>
              <a:gd name="connsiteY47" fmla="*/ 355992 h 415106"/>
              <a:gd name="connsiteX48" fmla="*/ 20429 w 401197"/>
              <a:gd name="connsiteY48" fmla="*/ 359904 h 415106"/>
              <a:gd name="connsiteX49" fmla="*/ 16517 w 401197"/>
              <a:gd name="connsiteY49" fmla="*/ 359904 h 415106"/>
              <a:gd name="connsiteX50" fmla="*/ 15213 w 401197"/>
              <a:gd name="connsiteY50" fmla="*/ 349472 h 415106"/>
              <a:gd name="connsiteX51" fmla="*/ 16517 w 401197"/>
              <a:gd name="connsiteY51" fmla="*/ 340779 h 415106"/>
              <a:gd name="connsiteX52" fmla="*/ 14344 w 401197"/>
              <a:gd name="connsiteY52" fmla="*/ 330347 h 415106"/>
              <a:gd name="connsiteX53" fmla="*/ 5651 w 401197"/>
              <a:gd name="connsiteY53" fmla="*/ 322523 h 415106"/>
              <a:gd name="connsiteX54" fmla="*/ 869 w 401197"/>
              <a:gd name="connsiteY54" fmla="*/ 306440 h 415106"/>
              <a:gd name="connsiteX55" fmla="*/ 0 w 401197"/>
              <a:gd name="connsiteY55" fmla="*/ 289053 h 415106"/>
              <a:gd name="connsiteX56" fmla="*/ 8259 w 401197"/>
              <a:gd name="connsiteY56" fmla="*/ 283837 h 415106"/>
              <a:gd name="connsiteX57" fmla="*/ 12605 w 401197"/>
              <a:gd name="connsiteY57" fmla="*/ 267320 h 415106"/>
              <a:gd name="connsiteX58" fmla="*/ 20429 w 401197"/>
              <a:gd name="connsiteY58" fmla="*/ 266885 h 415106"/>
              <a:gd name="connsiteX59" fmla="*/ 37381 w 401197"/>
              <a:gd name="connsiteY59" fmla="*/ 274710 h 415106"/>
              <a:gd name="connsiteX60" fmla="*/ 51291 w 401197"/>
              <a:gd name="connsiteY60" fmla="*/ 269059 h 415106"/>
              <a:gd name="connsiteX61" fmla="*/ 60419 w 401197"/>
              <a:gd name="connsiteY61" fmla="*/ 270797 h 415106"/>
              <a:gd name="connsiteX62" fmla="*/ 64331 w 401197"/>
              <a:gd name="connsiteY62" fmla="*/ 264712 h 415106"/>
              <a:gd name="connsiteX63" fmla="*/ 162131 w 401197"/>
              <a:gd name="connsiteY63" fmla="*/ 264277 h 415106"/>
              <a:gd name="connsiteX64" fmla="*/ 167781 w 401197"/>
              <a:gd name="connsiteY64" fmla="*/ 244717 h 415106"/>
              <a:gd name="connsiteX65" fmla="*/ 163435 w 401197"/>
              <a:gd name="connsiteY65" fmla="*/ 241240 h 415106"/>
              <a:gd name="connsiteX66" fmla="*/ 152568 w 401197"/>
              <a:gd name="connsiteY66" fmla="*/ 120837 h 415106"/>
              <a:gd name="connsiteX67" fmla="*/ 142136 w 401197"/>
              <a:gd name="connsiteY67" fmla="*/ 435 h 415106"/>
              <a:gd name="connsiteX68" fmla="*/ 179083 w 401197"/>
              <a:gd name="connsiteY68" fmla="*/ 0 h 415106"/>
              <a:gd name="connsiteX69" fmla="*/ 259931 w 401197"/>
              <a:gd name="connsiteY69" fmla="*/ 60853 h 415106"/>
              <a:gd name="connsiteX70" fmla="*/ 341213 w 401197"/>
              <a:gd name="connsiteY70" fmla="*/ 121707 h 415106"/>
              <a:gd name="connsiteX71" fmla="*/ 346864 w 401197"/>
              <a:gd name="connsiteY71" fmla="*/ 134747 h 415106"/>
              <a:gd name="connsiteX72" fmla="*/ 362077 w 401197"/>
              <a:gd name="connsiteY72" fmla="*/ 142571 h 415106"/>
              <a:gd name="connsiteX73" fmla="*/ 373379 w 401197"/>
              <a:gd name="connsiteY73" fmla="*/ 147352 h 415106"/>
              <a:gd name="connsiteX74" fmla="*/ 373813 w 401197"/>
              <a:gd name="connsiteY74" fmla="*/ 165173 h 415106"/>
              <a:gd name="connsiteX75" fmla="*/ 400763 w 401197"/>
              <a:gd name="connsiteY75" fmla="*/ 162131 h 415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01197" h="415106">
                <a:moveTo>
                  <a:pt x="400763" y="162131"/>
                </a:moveTo>
                <a:lnTo>
                  <a:pt x="401197" y="226461"/>
                </a:lnTo>
                <a:lnTo>
                  <a:pt x="387723" y="245152"/>
                </a:lnTo>
                <a:lnTo>
                  <a:pt x="385984" y="262539"/>
                </a:lnTo>
                <a:lnTo>
                  <a:pt x="364251" y="266885"/>
                </a:lnTo>
                <a:lnTo>
                  <a:pt x="330781" y="269059"/>
                </a:lnTo>
                <a:lnTo>
                  <a:pt x="322088" y="279056"/>
                </a:lnTo>
                <a:lnTo>
                  <a:pt x="306440" y="280360"/>
                </a:lnTo>
                <a:lnTo>
                  <a:pt x="290792" y="280360"/>
                </a:lnTo>
                <a:lnTo>
                  <a:pt x="284707" y="275144"/>
                </a:lnTo>
                <a:lnTo>
                  <a:pt x="271232" y="279056"/>
                </a:lnTo>
                <a:lnTo>
                  <a:pt x="248195" y="290792"/>
                </a:lnTo>
                <a:lnTo>
                  <a:pt x="243413" y="299485"/>
                </a:lnTo>
                <a:lnTo>
                  <a:pt x="224723" y="311656"/>
                </a:lnTo>
                <a:lnTo>
                  <a:pt x="221246" y="319045"/>
                </a:lnTo>
                <a:lnTo>
                  <a:pt x="210813" y="324696"/>
                </a:lnTo>
                <a:lnTo>
                  <a:pt x="199077" y="320784"/>
                </a:lnTo>
                <a:lnTo>
                  <a:pt x="192557" y="327739"/>
                </a:lnTo>
                <a:lnTo>
                  <a:pt x="188646" y="346864"/>
                </a:lnTo>
                <a:lnTo>
                  <a:pt x="169085" y="369902"/>
                </a:lnTo>
                <a:lnTo>
                  <a:pt x="169955" y="379464"/>
                </a:lnTo>
                <a:lnTo>
                  <a:pt x="163000" y="391200"/>
                </a:lnTo>
                <a:lnTo>
                  <a:pt x="164739" y="407283"/>
                </a:lnTo>
                <a:lnTo>
                  <a:pt x="154307" y="411630"/>
                </a:lnTo>
                <a:lnTo>
                  <a:pt x="148656" y="415107"/>
                </a:lnTo>
                <a:lnTo>
                  <a:pt x="144744" y="403371"/>
                </a:lnTo>
                <a:lnTo>
                  <a:pt x="137789" y="406414"/>
                </a:lnTo>
                <a:lnTo>
                  <a:pt x="133443" y="405979"/>
                </a:lnTo>
                <a:lnTo>
                  <a:pt x="129096" y="413803"/>
                </a:lnTo>
                <a:lnTo>
                  <a:pt x="109971" y="413803"/>
                </a:lnTo>
                <a:lnTo>
                  <a:pt x="103451" y="409456"/>
                </a:lnTo>
                <a:lnTo>
                  <a:pt x="99973" y="412064"/>
                </a:lnTo>
                <a:lnTo>
                  <a:pt x="92584" y="403806"/>
                </a:lnTo>
                <a:lnTo>
                  <a:pt x="93888" y="395547"/>
                </a:lnTo>
                <a:lnTo>
                  <a:pt x="90845" y="392504"/>
                </a:lnTo>
                <a:lnTo>
                  <a:pt x="85629" y="395112"/>
                </a:lnTo>
                <a:lnTo>
                  <a:pt x="86933" y="385984"/>
                </a:lnTo>
                <a:lnTo>
                  <a:pt x="91715" y="379030"/>
                </a:lnTo>
                <a:lnTo>
                  <a:pt x="81717" y="367294"/>
                </a:lnTo>
                <a:lnTo>
                  <a:pt x="79109" y="359470"/>
                </a:lnTo>
                <a:lnTo>
                  <a:pt x="73459" y="353384"/>
                </a:lnTo>
                <a:lnTo>
                  <a:pt x="68677" y="352515"/>
                </a:lnTo>
                <a:lnTo>
                  <a:pt x="63027" y="356427"/>
                </a:lnTo>
                <a:lnTo>
                  <a:pt x="54768" y="360339"/>
                </a:lnTo>
                <a:lnTo>
                  <a:pt x="48248" y="366424"/>
                </a:lnTo>
                <a:lnTo>
                  <a:pt x="37816" y="364251"/>
                </a:lnTo>
                <a:lnTo>
                  <a:pt x="30861" y="356862"/>
                </a:lnTo>
                <a:lnTo>
                  <a:pt x="26949" y="355992"/>
                </a:lnTo>
                <a:lnTo>
                  <a:pt x="20429" y="359904"/>
                </a:lnTo>
                <a:lnTo>
                  <a:pt x="16517" y="359904"/>
                </a:lnTo>
                <a:lnTo>
                  <a:pt x="15213" y="349472"/>
                </a:lnTo>
                <a:lnTo>
                  <a:pt x="16517" y="340779"/>
                </a:lnTo>
                <a:lnTo>
                  <a:pt x="14344" y="330347"/>
                </a:lnTo>
                <a:lnTo>
                  <a:pt x="5651" y="322523"/>
                </a:lnTo>
                <a:lnTo>
                  <a:pt x="869" y="306440"/>
                </a:lnTo>
                <a:lnTo>
                  <a:pt x="0" y="289053"/>
                </a:lnTo>
                <a:lnTo>
                  <a:pt x="8259" y="283837"/>
                </a:lnTo>
                <a:lnTo>
                  <a:pt x="12605" y="267320"/>
                </a:lnTo>
                <a:lnTo>
                  <a:pt x="20429" y="266885"/>
                </a:lnTo>
                <a:lnTo>
                  <a:pt x="37381" y="274710"/>
                </a:lnTo>
                <a:lnTo>
                  <a:pt x="51291" y="269059"/>
                </a:lnTo>
                <a:lnTo>
                  <a:pt x="60419" y="270797"/>
                </a:lnTo>
                <a:lnTo>
                  <a:pt x="64331" y="264712"/>
                </a:lnTo>
                <a:lnTo>
                  <a:pt x="162131" y="264277"/>
                </a:lnTo>
                <a:lnTo>
                  <a:pt x="167781" y="244717"/>
                </a:lnTo>
                <a:lnTo>
                  <a:pt x="163435" y="241240"/>
                </a:lnTo>
                <a:lnTo>
                  <a:pt x="152568" y="120837"/>
                </a:lnTo>
                <a:lnTo>
                  <a:pt x="142136" y="435"/>
                </a:lnTo>
                <a:lnTo>
                  <a:pt x="179083" y="0"/>
                </a:lnTo>
                <a:lnTo>
                  <a:pt x="259931" y="60853"/>
                </a:lnTo>
                <a:lnTo>
                  <a:pt x="341213" y="121707"/>
                </a:lnTo>
                <a:lnTo>
                  <a:pt x="346864" y="134747"/>
                </a:lnTo>
                <a:lnTo>
                  <a:pt x="362077" y="142571"/>
                </a:lnTo>
                <a:lnTo>
                  <a:pt x="373379" y="147352"/>
                </a:lnTo>
                <a:lnTo>
                  <a:pt x="373813" y="165173"/>
                </a:lnTo>
                <a:lnTo>
                  <a:pt x="400763" y="162131"/>
                </a:lnTo>
                <a:close/>
              </a:path>
            </a:pathLst>
          </a:custGeom>
          <a:solidFill>
            <a:schemeClr val="tx2"/>
          </a:solidFill>
          <a:ln w="869" cap="rnd">
            <a:noFill/>
            <a:prstDash val="solid"/>
            <a:round/>
          </a:ln>
        </p:spPr>
        <p:txBody>
          <a:bodyPr rtlCol="0" anchor="ctr"/>
          <a:lstStyle/>
          <a:p>
            <a:endParaRPr lang="en-PH" sz="1200" dirty="0"/>
          </a:p>
        </p:txBody>
      </p:sp>
      <p:sp>
        <p:nvSpPr>
          <p:cNvPr id="150" name="Freeform: Shape 149">
            <a:extLst>
              <a:ext uri="{FF2B5EF4-FFF2-40B4-BE49-F238E27FC236}">
                <a16:creationId xmlns:a16="http://schemas.microsoft.com/office/drawing/2014/main" id="{2FFCCB04-5589-4F15-8651-AD2FCA18A44A}"/>
              </a:ext>
            </a:extLst>
          </p:cNvPr>
          <p:cNvSpPr/>
          <p:nvPr/>
        </p:nvSpPr>
        <p:spPr>
          <a:xfrm>
            <a:off x="6360456" y="3227177"/>
            <a:ext cx="180842" cy="578110"/>
          </a:xfrm>
          <a:custGeom>
            <a:avLst/>
            <a:gdLst>
              <a:gd name="connsiteX0" fmla="*/ 214291 w 214290"/>
              <a:gd name="connsiteY0" fmla="*/ 192558 h 513776"/>
              <a:gd name="connsiteX1" fmla="*/ 196470 w 214290"/>
              <a:gd name="connsiteY1" fmla="*/ 210813 h 513776"/>
              <a:gd name="connsiteX2" fmla="*/ 192992 w 214290"/>
              <a:gd name="connsiteY2" fmla="*/ 220811 h 513776"/>
              <a:gd name="connsiteX3" fmla="*/ 179952 w 214290"/>
              <a:gd name="connsiteY3" fmla="*/ 227331 h 513776"/>
              <a:gd name="connsiteX4" fmla="*/ 167781 w 214290"/>
              <a:gd name="connsiteY4" fmla="*/ 239501 h 513776"/>
              <a:gd name="connsiteX5" fmla="*/ 150830 w 214290"/>
              <a:gd name="connsiteY5" fmla="*/ 240805 h 513776"/>
              <a:gd name="connsiteX6" fmla="*/ 144310 w 214290"/>
              <a:gd name="connsiteY6" fmla="*/ 270798 h 513776"/>
              <a:gd name="connsiteX7" fmla="*/ 134747 w 214290"/>
              <a:gd name="connsiteY7" fmla="*/ 276013 h 513776"/>
              <a:gd name="connsiteX8" fmla="*/ 149960 w 214290"/>
              <a:gd name="connsiteY8" fmla="*/ 300355 h 513776"/>
              <a:gd name="connsiteX9" fmla="*/ 167781 w 214290"/>
              <a:gd name="connsiteY9" fmla="*/ 320784 h 513776"/>
              <a:gd name="connsiteX10" fmla="*/ 180387 w 214290"/>
              <a:gd name="connsiteY10" fmla="*/ 339475 h 513776"/>
              <a:gd name="connsiteX11" fmla="*/ 174301 w 214290"/>
              <a:gd name="connsiteY11" fmla="*/ 363382 h 513776"/>
              <a:gd name="connsiteX12" fmla="*/ 166478 w 214290"/>
              <a:gd name="connsiteY12" fmla="*/ 368598 h 513776"/>
              <a:gd name="connsiteX13" fmla="*/ 174301 w 214290"/>
              <a:gd name="connsiteY13" fmla="*/ 382507 h 513776"/>
              <a:gd name="connsiteX14" fmla="*/ 192992 w 214290"/>
              <a:gd name="connsiteY14" fmla="*/ 404675 h 513776"/>
              <a:gd name="connsiteX15" fmla="*/ 197339 w 214290"/>
              <a:gd name="connsiteY15" fmla="*/ 420323 h 513776"/>
              <a:gd name="connsiteX16" fmla="*/ 198208 w 214290"/>
              <a:gd name="connsiteY16" fmla="*/ 433363 h 513776"/>
              <a:gd name="connsiteX17" fmla="*/ 209944 w 214290"/>
              <a:gd name="connsiteY17" fmla="*/ 459008 h 513776"/>
              <a:gd name="connsiteX18" fmla="*/ 198643 w 214290"/>
              <a:gd name="connsiteY18" fmla="*/ 485088 h 513776"/>
              <a:gd name="connsiteX19" fmla="*/ 189080 w 214290"/>
              <a:gd name="connsiteY19" fmla="*/ 513776 h 513776"/>
              <a:gd name="connsiteX20" fmla="*/ 185168 w 214290"/>
              <a:gd name="connsiteY20" fmla="*/ 492912 h 513776"/>
              <a:gd name="connsiteX21" fmla="*/ 190819 w 214290"/>
              <a:gd name="connsiteY21" fmla="*/ 471614 h 513776"/>
              <a:gd name="connsiteX22" fmla="*/ 181256 w 214290"/>
              <a:gd name="connsiteY22" fmla="*/ 455096 h 513776"/>
              <a:gd name="connsiteX23" fmla="*/ 180387 w 214290"/>
              <a:gd name="connsiteY23" fmla="*/ 424670 h 513776"/>
              <a:gd name="connsiteX24" fmla="*/ 169085 w 214290"/>
              <a:gd name="connsiteY24" fmla="*/ 409891 h 513776"/>
              <a:gd name="connsiteX25" fmla="*/ 157350 w 214290"/>
              <a:gd name="connsiteY25" fmla="*/ 376856 h 513776"/>
              <a:gd name="connsiteX26" fmla="*/ 148656 w 214290"/>
              <a:gd name="connsiteY26" fmla="*/ 341648 h 513776"/>
              <a:gd name="connsiteX27" fmla="*/ 135181 w 214290"/>
              <a:gd name="connsiteY27" fmla="*/ 318176 h 513776"/>
              <a:gd name="connsiteX28" fmla="*/ 121272 w 214290"/>
              <a:gd name="connsiteY28" fmla="*/ 332520 h 513776"/>
              <a:gd name="connsiteX29" fmla="*/ 96061 w 214290"/>
              <a:gd name="connsiteY29" fmla="*/ 352080 h 513776"/>
              <a:gd name="connsiteX30" fmla="*/ 81718 w 214290"/>
              <a:gd name="connsiteY30" fmla="*/ 349907 h 513776"/>
              <a:gd name="connsiteX31" fmla="*/ 66070 w 214290"/>
              <a:gd name="connsiteY31" fmla="*/ 343387 h 513776"/>
              <a:gd name="connsiteX32" fmla="*/ 69981 w 214290"/>
              <a:gd name="connsiteY32" fmla="*/ 308613 h 513776"/>
              <a:gd name="connsiteX33" fmla="*/ 61288 w 214290"/>
              <a:gd name="connsiteY33" fmla="*/ 282533 h 513776"/>
              <a:gd name="connsiteX34" fmla="*/ 38251 w 214290"/>
              <a:gd name="connsiteY34" fmla="*/ 250368 h 513776"/>
              <a:gd name="connsiteX35" fmla="*/ 39555 w 214290"/>
              <a:gd name="connsiteY35" fmla="*/ 240371 h 513776"/>
              <a:gd name="connsiteX36" fmla="*/ 24776 w 214290"/>
              <a:gd name="connsiteY36" fmla="*/ 236459 h 513776"/>
              <a:gd name="connsiteX37" fmla="*/ 4781 w 214290"/>
              <a:gd name="connsiteY37" fmla="*/ 213856 h 513776"/>
              <a:gd name="connsiteX38" fmla="*/ 0 w 214290"/>
              <a:gd name="connsiteY38" fmla="*/ 191253 h 513776"/>
              <a:gd name="connsiteX39" fmla="*/ 9128 w 214290"/>
              <a:gd name="connsiteY39" fmla="*/ 195600 h 513776"/>
              <a:gd name="connsiteX40" fmla="*/ 6520 w 214290"/>
              <a:gd name="connsiteY40" fmla="*/ 175605 h 513776"/>
              <a:gd name="connsiteX41" fmla="*/ 17387 w 214290"/>
              <a:gd name="connsiteY41" fmla="*/ 169085 h 513776"/>
              <a:gd name="connsiteX42" fmla="*/ 13040 w 214290"/>
              <a:gd name="connsiteY42" fmla="*/ 157349 h 513776"/>
              <a:gd name="connsiteX43" fmla="*/ 17387 w 214290"/>
              <a:gd name="connsiteY43" fmla="*/ 147787 h 513776"/>
              <a:gd name="connsiteX44" fmla="*/ 13475 w 214290"/>
              <a:gd name="connsiteY44" fmla="*/ 118664 h 513776"/>
              <a:gd name="connsiteX45" fmla="*/ 33470 w 214290"/>
              <a:gd name="connsiteY45" fmla="*/ 125184 h 513776"/>
              <a:gd name="connsiteX46" fmla="*/ 40424 w 214290"/>
              <a:gd name="connsiteY46" fmla="*/ 102147 h 513776"/>
              <a:gd name="connsiteX47" fmla="*/ 39120 w 214290"/>
              <a:gd name="connsiteY47" fmla="*/ 88672 h 513776"/>
              <a:gd name="connsiteX48" fmla="*/ 47813 w 214290"/>
              <a:gd name="connsiteY48" fmla="*/ 65200 h 513776"/>
              <a:gd name="connsiteX49" fmla="*/ 43901 w 214290"/>
              <a:gd name="connsiteY49" fmla="*/ 49117 h 513776"/>
              <a:gd name="connsiteX50" fmla="*/ 70851 w 214290"/>
              <a:gd name="connsiteY50" fmla="*/ 29992 h 513776"/>
              <a:gd name="connsiteX51" fmla="*/ 89107 w 214290"/>
              <a:gd name="connsiteY51" fmla="*/ 34773 h 513776"/>
              <a:gd name="connsiteX52" fmla="*/ 83021 w 214290"/>
              <a:gd name="connsiteY52" fmla="*/ 17821 h 513776"/>
              <a:gd name="connsiteX53" fmla="*/ 90411 w 214290"/>
              <a:gd name="connsiteY53" fmla="*/ 12605 h 513776"/>
              <a:gd name="connsiteX54" fmla="*/ 86064 w 214290"/>
              <a:gd name="connsiteY54" fmla="*/ 2173 h 513776"/>
              <a:gd name="connsiteX55" fmla="*/ 99539 w 214290"/>
              <a:gd name="connsiteY55" fmla="*/ 0 h 513776"/>
              <a:gd name="connsiteX56" fmla="*/ 111275 w 214290"/>
              <a:gd name="connsiteY56" fmla="*/ 16517 h 513776"/>
              <a:gd name="connsiteX57" fmla="*/ 123011 w 214290"/>
              <a:gd name="connsiteY57" fmla="*/ 23037 h 513776"/>
              <a:gd name="connsiteX58" fmla="*/ 128661 w 214290"/>
              <a:gd name="connsiteY58" fmla="*/ 44336 h 513776"/>
              <a:gd name="connsiteX59" fmla="*/ 132573 w 214290"/>
              <a:gd name="connsiteY59" fmla="*/ 67373 h 513776"/>
              <a:gd name="connsiteX60" fmla="*/ 114318 w 214290"/>
              <a:gd name="connsiteY60" fmla="*/ 90845 h 513776"/>
              <a:gd name="connsiteX61" fmla="*/ 117360 w 214290"/>
              <a:gd name="connsiteY61" fmla="*/ 123880 h 513776"/>
              <a:gd name="connsiteX62" fmla="*/ 141701 w 214290"/>
              <a:gd name="connsiteY62" fmla="*/ 119099 h 513776"/>
              <a:gd name="connsiteX63" fmla="*/ 152133 w 214290"/>
              <a:gd name="connsiteY63" fmla="*/ 144744 h 513776"/>
              <a:gd name="connsiteX64" fmla="*/ 168216 w 214290"/>
              <a:gd name="connsiteY64" fmla="*/ 150395 h 513776"/>
              <a:gd name="connsiteX65" fmla="*/ 164739 w 214290"/>
              <a:gd name="connsiteY65" fmla="*/ 173432 h 513776"/>
              <a:gd name="connsiteX66" fmla="*/ 184299 w 214290"/>
              <a:gd name="connsiteY66" fmla="*/ 183864 h 513776"/>
              <a:gd name="connsiteX67" fmla="*/ 195600 w 214290"/>
              <a:gd name="connsiteY67" fmla="*/ 189080 h 513776"/>
              <a:gd name="connsiteX68" fmla="*/ 212118 w 214290"/>
              <a:gd name="connsiteY68" fmla="*/ 180821 h 513776"/>
              <a:gd name="connsiteX69" fmla="*/ 214291 w 214290"/>
              <a:gd name="connsiteY69" fmla="*/ 192558 h 513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4290" h="513776">
                <a:moveTo>
                  <a:pt x="214291" y="192558"/>
                </a:moveTo>
                <a:lnTo>
                  <a:pt x="196470" y="210813"/>
                </a:lnTo>
                <a:lnTo>
                  <a:pt x="192992" y="220811"/>
                </a:lnTo>
                <a:lnTo>
                  <a:pt x="179952" y="227331"/>
                </a:lnTo>
                <a:lnTo>
                  <a:pt x="167781" y="239501"/>
                </a:lnTo>
                <a:lnTo>
                  <a:pt x="150830" y="240805"/>
                </a:lnTo>
                <a:lnTo>
                  <a:pt x="144310" y="270798"/>
                </a:lnTo>
                <a:lnTo>
                  <a:pt x="134747" y="276013"/>
                </a:lnTo>
                <a:lnTo>
                  <a:pt x="149960" y="300355"/>
                </a:lnTo>
                <a:lnTo>
                  <a:pt x="167781" y="320784"/>
                </a:lnTo>
                <a:lnTo>
                  <a:pt x="180387" y="339475"/>
                </a:lnTo>
                <a:lnTo>
                  <a:pt x="174301" y="363382"/>
                </a:lnTo>
                <a:lnTo>
                  <a:pt x="166478" y="368598"/>
                </a:lnTo>
                <a:lnTo>
                  <a:pt x="174301" y="382507"/>
                </a:lnTo>
                <a:lnTo>
                  <a:pt x="192992" y="404675"/>
                </a:lnTo>
                <a:lnTo>
                  <a:pt x="197339" y="420323"/>
                </a:lnTo>
                <a:lnTo>
                  <a:pt x="198208" y="433363"/>
                </a:lnTo>
                <a:lnTo>
                  <a:pt x="209944" y="459008"/>
                </a:lnTo>
                <a:lnTo>
                  <a:pt x="198643" y="485088"/>
                </a:lnTo>
                <a:lnTo>
                  <a:pt x="189080" y="513776"/>
                </a:lnTo>
                <a:lnTo>
                  <a:pt x="185168" y="492912"/>
                </a:lnTo>
                <a:lnTo>
                  <a:pt x="190819" y="471614"/>
                </a:lnTo>
                <a:lnTo>
                  <a:pt x="181256" y="455096"/>
                </a:lnTo>
                <a:lnTo>
                  <a:pt x="180387" y="424670"/>
                </a:lnTo>
                <a:lnTo>
                  <a:pt x="169085" y="409891"/>
                </a:lnTo>
                <a:lnTo>
                  <a:pt x="157350" y="376856"/>
                </a:lnTo>
                <a:lnTo>
                  <a:pt x="148656" y="341648"/>
                </a:lnTo>
                <a:lnTo>
                  <a:pt x="135181" y="318176"/>
                </a:lnTo>
                <a:lnTo>
                  <a:pt x="121272" y="332520"/>
                </a:lnTo>
                <a:lnTo>
                  <a:pt x="96061" y="352080"/>
                </a:lnTo>
                <a:lnTo>
                  <a:pt x="81718" y="349907"/>
                </a:lnTo>
                <a:lnTo>
                  <a:pt x="66070" y="343387"/>
                </a:lnTo>
                <a:lnTo>
                  <a:pt x="69981" y="308613"/>
                </a:lnTo>
                <a:lnTo>
                  <a:pt x="61288" y="282533"/>
                </a:lnTo>
                <a:lnTo>
                  <a:pt x="38251" y="250368"/>
                </a:lnTo>
                <a:lnTo>
                  <a:pt x="39555" y="240371"/>
                </a:lnTo>
                <a:lnTo>
                  <a:pt x="24776" y="236459"/>
                </a:lnTo>
                <a:lnTo>
                  <a:pt x="4781" y="213856"/>
                </a:lnTo>
                <a:lnTo>
                  <a:pt x="0" y="191253"/>
                </a:lnTo>
                <a:lnTo>
                  <a:pt x="9128" y="195600"/>
                </a:lnTo>
                <a:lnTo>
                  <a:pt x="6520" y="175605"/>
                </a:lnTo>
                <a:lnTo>
                  <a:pt x="17387" y="169085"/>
                </a:lnTo>
                <a:lnTo>
                  <a:pt x="13040" y="157349"/>
                </a:lnTo>
                <a:lnTo>
                  <a:pt x="17387" y="147787"/>
                </a:lnTo>
                <a:lnTo>
                  <a:pt x="13475" y="118664"/>
                </a:lnTo>
                <a:lnTo>
                  <a:pt x="33470" y="125184"/>
                </a:lnTo>
                <a:lnTo>
                  <a:pt x="40424" y="102147"/>
                </a:lnTo>
                <a:lnTo>
                  <a:pt x="39120" y="88672"/>
                </a:lnTo>
                <a:lnTo>
                  <a:pt x="47813" y="65200"/>
                </a:lnTo>
                <a:lnTo>
                  <a:pt x="43901" y="49117"/>
                </a:lnTo>
                <a:lnTo>
                  <a:pt x="70851" y="29992"/>
                </a:lnTo>
                <a:lnTo>
                  <a:pt x="89107" y="34773"/>
                </a:lnTo>
                <a:lnTo>
                  <a:pt x="83021" y="17821"/>
                </a:lnTo>
                <a:lnTo>
                  <a:pt x="90411" y="12605"/>
                </a:lnTo>
                <a:lnTo>
                  <a:pt x="86064" y="2173"/>
                </a:lnTo>
                <a:lnTo>
                  <a:pt x="99539" y="0"/>
                </a:lnTo>
                <a:lnTo>
                  <a:pt x="111275" y="16517"/>
                </a:lnTo>
                <a:lnTo>
                  <a:pt x="123011" y="23037"/>
                </a:lnTo>
                <a:lnTo>
                  <a:pt x="128661" y="44336"/>
                </a:lnTo>
                <a:lnTo>
                  <a:pt x="132573" y="67373"/>
                </a:lnTo>
                <a:lnTo>
                  <a:pt x="114318" y="90845"/>
                </a:lnTo>
                <a:lnTo>
                  <a:pt x="117360" y="123880"/>
                </a:lnTo>
                <a:lnTo>
                  <a:pt x="141701" y="119099"/>
                </a:lnTo>
                <a:lnTo>
                  <a:pt x="152133" y="144744"/>
                </a:lnTo>
                <a:lnTo>
                  <a:pt x="168216" y="150395"/>
                </a:lnTo>
                <a:lnTo>
                  <a:pt x="164739" y="173432"/>
                </a:lnTo>
                <a:lnTo>
                  <a:pt x="184299" y="183864"/>
                </a:lnTo>
                <a:lnTo>
                  <a:pt x="195600" y="189080"/>
                </a:lnTo>
                <a:lnTo>
                  <a:pt x="212118" y="180821"/>
                </a:lnTo>
                <a:lnTo>
                  <a:pt x="214291" y="192558"/>
                </a:lnTo>
                <a:close/>
              </a:path>
            </a:pathLst>
          </a:custGeom>
          <a:solidFill>
            <a:schemeClr val="accent1"/>
          </a:solidFill>
          <a:ln w="869" cap="rnd">
            <a:noFill/>
            <a:prstDash val="solid"/>
            <a:round/>
          </a:ln>
        </p:spPr>
        <p:txBody>
          <a:bodyPr rtlCol="0" anchor="ctr"/>
          <a:lstStyle/>
          <a:p>
            <a:endParaRPr lang="en-PH" sz="1200" dirty="0"/>
          </a:p>
        </p:txBody>
      </p:sp>
      <p:sp>
        <p:nvSpPr>
          <p:cNvPr id="151" name="Freeform: Shape 150">
            <a:extLst>
              <a:ext uri="{FF2B5EF4-FFF2-40B4-BE49-F238E27FC236}">
                <a16:creationId xmlns:a16="http://schemas.microsoft.com/office/drawing/2014/main" id="{BA4D81A3-0424-4576-ABA4-C9C954B5608E}"/>
              </a:ext>
            </a:extLst>
          </p:cNvPr>
          <p:cNvSpPr/>
          <p:nvPr/>
        </p:nvSpPr>
        <p:spPr>
          <a:xfrm>
            <a:off x="4828611" y="2751777"/>
            <a:ext cx="34847" cy="51355"/>
          </a:xfrm>
          <a:custGeom>
            <a:avLst/>
            <a:gdLst>
              <a:gd name="connsiteX0" fmla="*/ 39555 w 41293"/>
              <a:gd name="connsiteY0" fmla="*/ 19560 h 45640"/>
              <a:gd name="connsiteX1" fmla="*/ 36078 w 41293"/>
              <a:gd name="connsiteY1" fmla="*/ 25645 h 45640"/>
              <a:gd name="connsiteX2" fmla="*/ 29992 w 41293"/>
              <a:gd name="connsiteY2" fmla="*/ 28253 h 45640"/>
              <a:gd name="connsiteX3" fmla="*/ 28253 w 41293"/>
              <a:gd name="connsiteY3" fmla="*/ 23037 h 45640"/>
              <a:gd name="connsiteX4" fmla="*/ 19995 w 41293"/>
              <a:gd name="connsiteY4" fmla="*/ 36512 h 45640"/>
              <a:gd name="connsiteX5" fmla="*/ 22168 w 41293"/>
              <a:gd name="connsiteY5" fmla="*/ 45640 h 45640"/>
              <a:gd name="connsiteX6" fmla="*/ 17387 w 41293"/>
              <a:gd name="connsiteY6" fmla="*/ 43467 h 45640"/>
              <a:gd name="connsiteX7" fmla="*/ 9998 w 41293"/>
              <a:gd name="connsiteY7" fmla="*/ 34339 h 45640"/>
              <a:gd name="connsiteX8" fmla="*/ 0 w 41293"/>
              <a:gd name="connsiteY8" fmla="*/ 28688 h 45640"/>
              <a:gd name="connsiteX9" fmla="*/ 2173 w 41293"/>
              <a:gd name="connsiteY9" fmla="*/ 24341 h 45640"/>
              <a:gd name="connsiteX10" fmla="*/ 3912 w 41293"/>
              <a:gd name="connsiteY10" fmla="*/ 9128 h 45640"/>
              <a:gd name="connsiteX11" fmla="*/ 10867 w 41293"/>
              <a:gd name="connsiteY11" fmla="*/ 2608 h 45640"/>
              <a:gd name="connsiteX12" fmla="*/ 14779 w 41293"/>
              <a:gd name="connsiteY12" fmla="*/ 0 h 45640"/>
              <a:gd name="connsiteX13" fmla="*/ 20864 w 41293"/>
              <a:gd name="connsiteY13" fmla="*/ 4781 h 45640"/>
              <a:gd name="connsiteX14" fmla="*/ 24776 w 41293"/>
              <a:gd name="connsiteY14" fmla="*/ 8693 h 45640"/>
              <a:gd name="connsiteX15" fmla="*/ 32165 w 41293"/>
              <a:gd name="connsiteY15" fmla="*/ 11736 h 45640"/>
              <a:gd name="connsiteX16" fmla="*/ 41293 w 41293"/>
              <a:gd name="connsiteY16" fmla="*/ 17387 h 45640"/>
              <a:gd name="connsiteX17" fmla="*/ 39555 w 41293"/>
              <a:gd name="connsiteY17" fmla="*/ 19560 h 4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293" h="45640">
                <a:moveTo>
                  <a:pt x="39555" y="19560"/>
                </a:moveTo>
                <a:lnTo>
                  <a:pt x="36078" y="25645"/>
                </a:lnTo>
                <a:lnTo>
                  <a:pt x="29992" y="28253"/>
                </a:lnTo>
                <a:lnTo>
                  <a:pt x="28253" y="23037"/>
                </a:lnTo>
                <a:lnTo>
                  <a:pt x="19995" y="36512"/>
                </a:lnTo>
                <a:lnTo>
                  <a:pt x="22168" y="45640"/>
                </a:lnTo>
                <a:lnTo>
                  <a:pt x="17387" y="43467"/>
                </a:lnTo>
                <a:lnTo>
                  <a:pt x="9998" y="34339"/>
                </a:lnTo>
                <a:lnTo>
                  <a:pt x="0" y="28688"/>
                </a:lnTo>
                <a:lnTo>
                  <a:pt x="2173" y="24341"/>
                </a:lnTo>
                <a:lnTo>
                  <a:pt x="3912" y="9128"/>
                </a:lnTo>
                <a:lnTo>
                  <a:pt x="10867" y="2608"/>
                </a:lnTo>
                <a:lnTo>
                  <a:pt x="14779" y="0"/>
                </a:lnTo>
                <a:lnTo>
                  <a:pt x="20864" y="4781"/>
                </a:lnTo>
                <a:lnTo>
                  <a:pt x="24776" y="8693"/>
                </a:lnTo>
                <a:lnTo>
                  <a:pt x="32165" y="11736"/>
                </a:lnTo>
                <a:lnTo>
                  <a:pt x="41293" y="17387"/>
                </a:lnTo>
                <a:lnTo>
                  <a:pt x="39555" y="19560"/>
                </a:lnTo>
                <a:close/>
              </a:path>
            </a:pathLst>
          </a:custGeom>
          <a:solidFill>
            <a:schemeClr val="accent4"/>
          </a:solidFill>
          <a:ln w="869" cap="rnd">
            <a:noFill/>
            <a:prstDash val="solid"/>
            <a:round/>
          </a:ln>
        </p:spPr>
        <p:txBody>
          <a:bodyPr rtlCol="0" anchor="ctr"/>
          <a:lstStyle/>
          <a:p>
            <a:endParaRPr lang="en-PH" sz="1200" dirty="0"/>
          </a:p>
        </p:txBody>
      </p:sp>
      <p:sp>
        <p:nvSpPr>
          <p:cNvPr id="152" name="Freeform: Shape 151">
            <a:extLst>
              <a:ext uri="{FF2B5EF4-FFF2-40B4-BE49-F238E27FC236}">
                <a16:creationId xmlns:a16="http://schemas.microsoft.com/office/drawing/2014/main" id="{3C9B18FA-93EB-43C6-A61B-4EC9F205126C}"/>
              </a:ext>
            </a:extLst>
          </p:cNvPr>
          <p:cNvSpPr/>
          <p:nvPr/>
        </p:nvSpPr>
        <p:spPr>
          <a:xfrm>
            <a:off x="6071402" y="2491090"/>
            <a:ext cx="615892" cy="320356"/>
          </a:xfrm>
          <a:custGeom>
            <a:avLst/>
            <a:gdLst>
              <a:gd name="connsiteX0" fmla="*/ 329912 w 729805"/>
              <a:gd name="connsiteY0" fmla="*/ 52595 h 284706"/>
              <a:gd name="connsiteX1" fmla="*/ 347298 w 729805"/>
              <a:gd name="connsiteY1" fmla="*/ 47379 h 284706"/>
              <a:gd name="connsiteX2" fmla="*/ 372075 w 729805"/>
              <a:gd name="connsiteY2" fmla="*/ 43901 h 284706"/>
              <a:gd name="connsiteX3" fmla="*/ 395547 w 729805"/>
              <a:gd name="connsiteY3" fmla="*/ 47813 h 284706"/>
              <a:gd name="connsiteX4" fmla="*/ 424235 w 729805"/>
              <a:gd name="connsiteY4" fmla="*/ 60419 h 284706"/>
              <a:gd name="connsiteX5" fmla="*/ 445533 w 729805"/>
              <a:gd name="connsiteY5" fmla="*/ 74328 h 284706"/>
              <a:gd name="connsiteX6" fmla="*/ 465528 w 729805"/>
              <a:gd name="connsiteY6" fmla="*/ 74328 h 284706"/>
              <a:gd name="connsiteX7" fmla="*/ 495085 w 729805"/>
              <a:gd name="connsiteY7" fmla="*/ 78675 h 284706"/>
              <a:gd name="connsiteX8" fmla="*/ 510734 w 729805"/>
              <a:gd name="connsiteY8" fmla="*/ 71720 h 284706"/>
              <a:gd name="connsiteX9" fmla="*/ 536378 w 729805"/>
              <a:gd name="connsiteY9" fmla="*/ 67373 h 284706"/>
              <a:gd name="connsiteX10" fmla="*/ 555504 w 729805"/>
              <a:gd name="connsiteY10" fmla="*/ 48248 h 284706"/>
              <a:gd name="connsiteX11" fmla="*/ 570283 w 729805"/>
              <a:gd name="connsiteY11" fmla="*/ 51291 h 284706"/>
              <a:gd name="connsiteX12" fmla="*/ 587235 w 729805"/>
              <a:gd name="connsiteY12" fmla="*/ 60419 h 284706"/>
              <a:gd name="connsiteX13" fmla="*/ 611576 w 729805"/>
              <a:gd name="connsiteY13" fmla="*/ 57811 h 284706"/>
              <a:gd name="connsiteX14" fmla="*/ 614184 w 729805"/>
              <a:gd name="connsiteY14" fmla="*/ 78240 h 284706"/>
              <a:gd name="connsiteX15" fmla="*/ 615488 w 729805"/>
              <a:gd name="connsiteY15" fmla="*/ 105624 h 284706"/>
              <a:gd name="connsiteX16" fmla="*/ 627658 w 729805"/>
              <a:gd name="connsiteY16" fmla="*/ 116491 h 284706"/>
              <a:gd name="connsiteX17" fmla="*/ 637656 w 729805"/>
              <a:gd name="connsiteY17" fmla="*/ 113013 h 284706"/>
              <a:gd name="connsiteX18" fmla="*/ 661563 w 729805"/>
              <a:gd name="connsiteY18" fmla="*/ 117360 h 284706"/>
              <a:gd name="connsiteX19" fmla="*/ 672429 w 729805"/>
              <a:gd name="connsiteY19" fmla="*/ 107363 h 284706"/>
              <a:gd name="connsiteX20" fmla="*/ 695032 w 729805"/>
              <a:gd name="connsiteY20" fmla="*/ 116056 h 284706"/>
              <a:gd name="connsiteX21" fmla="*/ 726328 w 729805"/>
              <a:gd name="connsiteY21" fmla="*/ 135181 h 284706"/>
              <a:gd name="connsiteX22" fmla="*/ 729805 w 729805"/>
              <a:gd name="connsiteY22" fmla="*/ 144744 h 284706"/>
              <a:gd name="connsiteX23" fmla="*/ 710680 w 729805"/>
              <a:gd name="connsiteY23" fmla="*/ 141701 h 284706"/>
              <a:gd name="connsiteX24" fmla="*/ 681123 w 729805"/>
              <a:gd name="connsiteY24" fmla="*/ 145179 h 284706"/>
              <a:gd name="connsiteX25" fmla="*/ 670256 w 729805"/>
              <a:gd name="connsiteY25" fmla="*/ 153003 h 284706"/>
              <a:gd name="connsiteX26" fmla="*/ 664605 w 729805"/>
              <a:gd name="connsiteY26" fmla="*/ 171259 h 284706"/>
              <a:gd name="connsiteX27" fmla="*/ 636787 w 729805"/>
              <a:gd name="connsiteY27" fmla="*/ 181691 h 284706"/>
              <a:gd name="connsiteX28" fmla="*/ 622877 w 729805"/>
              <a:gd name="connsiteY28" fmla="*/ 196469 h 284706"/>
              <a:gd name="connsiteX29" fmla="*/ 597232 w 729805"/>
              <a:gd name="connsiteY29" fmla="*/ 190819 h 284706"/>
              <a:gd name="connsiteX30" fmla="*/ 583323 w 729805"/>
              <a:gd name="connsiteY30" fmla="*/ 188211 h 284706"/>
              <a:gd name="connsiteX31" fmla="*/ 581149 w 729805"/>
              <a:gd name="connsiteY31" fmla="*/ 206032 h 284706"/>
              <a:gd name="connsiteX32" fmla="*/ 593755 w 729805"/>
              <a:gd name="connsiteY32" fmla="*/ 216464 h 284706"/>
              <a:gd name="connsiteX33" fmla="*/ 602014 w 729805"/>
              <a:gd name="connsiteY33" fmla="*/ 225592 h 284706"/>
              <a:gd name="connsiteX34" fmla="*/ 591581 w 729805"/>
              <a:gd name="connsiteY34" fmla="*/ 235155 h 284706"/>
              <a:gd name="connsiteX35" fmla="*/ 582888 w 729805"/>
              <a:gd name="connsiteY35" fmla="*/ 249933 h 284706"/>
              <a:gd name="connsiteX36" fmla="*/ 561589 w 729805"/>
              <a:gd name="connsiteY36" fmla="*/ 259496 h 284706"/>
              <a:gd name="connsiteX37" fmla="*/ 528555 w 729805"/>
              <a:gd name="connsiteY37" fmla="*/ 260365 h 284706"/>
              <a:gd name="connsiteX38" fmla="*/ 497258 w 729805"/>
              <a:gd name="connsiteY38" fmla="*/ 269928 h 284706"/>
              <a:gd name="connsiteX39" fmla="*/ 478133 w 729805"/>
              <a:gd name="connsiteY39" fmla="*/ 284707 h 284706"/>
              <a:gd name="connsiteX40" fmla="*/ 463789 w 729805"/>
              <a:gd name="connsiteY40" fmla="*/ 276448 h 284706"/>
              <a:gd name="connsiteX41" fmla="*/ 436840 w 729805"/>
              <a:gd name="connsiteY41" fmla="*/ 276448 h 284706"/>
              <a:gd name="connsiteX42" fmla="*/ 395981 w 729805"/>
              <a:gd name="connsiteY42" fmla="*/ 259496 h 284706"/>
              <a:gd name="connsiteX43" fmla="*/ 371640 w 729805"/>
              <a:gd name="connsiteY43" fmla="*/ 255584 h 284706"/>
              <a:gd name="connsiteX44" fmla="*/ 343821 w 729805"/>
              <a:gd name="connsiteY44" fmla="*/ 259496 h 284706"/>
              <a:gd name="connsiteX45" fmla="*/ 294704 w 729805"/>
              <a:gd name="connsiteY45" fmla="*/ 252976 h 284706"/>
              <a:gd name="connsiteX46" fmla="*/ 270363 w 729805"/>
              <a:gd name="connsiteY46" fmla="*/ 253845 h 284706"/>
              <a:gd name="connsiteX47" fmla="*/ 249933 w 729805"/>
              <a:gd name="connsiteY47" fmla="*/ 237328 h 284706"/>
              <a:gd name="connsiteX48" fmla="*/ 228200 w 729805"/>
              <a:gd name="connsiteY48" fmla="*/ 212117 h 284706"/>
              <a:gd name="connsiteX49" fmla="*/ 213421 w 729805"/>
              <a:gd name="connsiteY49" fmla="*/ 209075 h 284706"/>
              <a:gd name="connsiteX50" fmla="*/ 178648 w 729805"/>
              <a:gd name="connsiteY50" fmla="*/ 191688 h 284706"/>
              <a:gd name="connsiteX51" fmla="*/ 147352 w 729805"/>
              <a:gd name="connsiteY51" fmla="*/ 188211 h 284706"/>
              <a:gd name="connsiteX52" fmla="*/ 119098 w 729805"/>
              <a:gd name="connsiteY52" fmla="*/ 183429 h 284706"/>
              <a:gd name="connsiteX53" fmla="*/ 106058 w 729805"/>
              <a:gd name="connsiteY53" fmla="*/ 171259 h 284706"/>
              <a:gd name="connsiteX54" fmla="*/ 99973 w 729805"/>
              <a:gd name="connsiteY54" fmla="*/ 139528 h 284706"/>
              <a:gd name="connsiteX55" fmla="*/ 74762 w 729805"/>
              <a:gd name="connsiteY55" fmla="*/ 117360 h 284706"/>
              <a:gd name="connsiteX56" fmla="*/ 39120 w 729805"/>
              <a:gd name="connsiteY56" fmla="*/ 107363 h 284706"/>
              <a:gd name="connsiteX57" fmla="*/ 14344 w 729805"/>
              <a:gd name="connsiteY57" fmla="*/ 93019 h 284706"/>
              <a:gd name="connsiteX58" fmla="*/ 0 w 729805"/>
              <a:gd name="connsiteY58" fmla="*/ 73893 h 284706"/>
              <a:gd name="connsiteX59" fmla="*/ 20429 w 729805"/>
              <a:gd name="connsiteY59" fmla="*/ 69112 h 284706"/>
              <a:gd name="connsiteX60" fmla="*/ 49552 w 729805"/>
              <a:gd name="connsiteY60" fmla="*/ 46075 h 284706"/>
              <a:gd name="connsiteX61" fmla="*/ 75197 w 729805"/>
              <a:gd name="connsiteY61" fmla="*/ 33469 h 284706"/>
              <a:gd name="connsiteX62" fmla="*/ 98235 w 729805"/>
              <a:gd name="connsiteY62" fmla="*/ 41728 h 284706"/>
              <a:gd name="connsiteX63" fmla="*/ 120837 w 729805"/>
              <a:gd name="connsiteY63" fmla="*/ 42163 h 284706"/>
              <a:gd name="connsiteX64" fmla="*/ 141701 w 729805"/>
              <a:gd name="connsiteY64" fmla="*/ 54768 h 284706"/>
              <a:gd name="connsiteX65" fmla="*/ 163435 w 729805"/>
              <a:gd name="connsiteY65" fmla="*/ 55637 h 284706"/>
              <a:gd name="connsiteX66" fmla="*/ 198208 w 729805"/>
              <a:gd name="connsiteY66" fmla="*/ 62592 h 284706"/>
              <a:gd name="connsiteX67" fmla="*/ 208640 w 729805"/>
              <a:gd name="connsiteY67" fmla="*/ 43467 h 284706"/>
              <a:gd name="connsiteX68" fmla="*/ 191253 w 729805"/>
              <a:gd name="connsiteY68" fmla="*/ 27819 h 284706"/>
              <a:gd name="connsiteX69" fmla="*/ 196904 w 729805"/>
              <a:gd name="connsiteY69" fmla="*/ 0 h 284706"/>
              <a:gd name="connsiteX70" fmla="*/ 227330 w 729805"/>
              <a:gd name="connsiteY70" fmla="*/ 10867 h 284706"/>
              <a:gd name="connsiteX71" fmla="*/ 248195 w 729805"/>
              <a:gd name="connsiteY71" fmla="*/ 14344 h 284706"/>
              <a:gd name="connsiteX72" fmla="*/ 277317 w 729805"/>
              <a:gd name="connsiteY72" fmla="*/ 21299 h 284706"/>
              <a:gd name="connsiteX73" fmla="*/ 292965 w 729805"/>
              <a:gd name="connsiteY73" fmla="*/ 41293 h 284706"/>
              <a:gd name="connsiteX74" fmla="*/ 329912 w 729805"/>
              <a:gd name="connsiteY74" fmla="*/ 52595 h 28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29805" h="284706">
                <a:moveTo>
                  <a:pt x="329912" y="52595"/>
                </a:moveTo>
                <a:lnTo>
                  <a:pt x="347298" y="47379"/>
                </a:lnTo>
                <a:lnTo>
                  <a:pt x="372075" y="43901"/>
                </a:lnTo>
                <a:lnTo>
                  <a:pt x="395547" y="47813"/>
                </a:lnTo>
                <a:lnTo>
                  <a:pt x="424235" y="60419"/>
                </a:lnTo>
                <a:lnTo>
                  <a:pt x="445533" y="74328"/>
                </a:lnTo>
                <a:lnTo>
                  <a:pt x="465528" y="74328"/>
                </a:lnTo>
                <a:lnTo>
                  <a:pt x="495085" y="78675"/>
                </a:lnTo>
                <a:lnTo>
                  <a:pt x="510734" y="71720"/>
                </a:lnTo>
                <a:lnTo>
                  <a:pt x="536378" y="67373"/>
                </a:lnTo>
                <a:lnTo>
                  <a:pt x="555504" y="48248"/>
                </a:lnTo>
                <a:lnTo>
                  <a:pt x="570283" y="51291"/>
                </a:lnTo>
                <a:lnTo>
                  <a:pt x="587235" y="60419"/>
                </a:lnTo>
                <a:lnTo>
                  <a:pt x="611576" y="57811"/>
                </a:lnTo>
                <a:lnTo>
                  <a:pt x="614184" y="78240"/>
                </a:lnTo>
                <a:lnTo>
                  <a:pt x="615488" y="105624"/>
                </a:lnTo>
                <a:lnTo>
                  <a:pt x="627658" y="116491"/>
                </a:lnTo>
                <a:lnTo>
                  <a:pt x="637656" y="113013"/>
                </a:lnTo>
                <a:lnTo>
                  <a:pt x="661563" y="117360"/>
                </a:lnTo>
                <a:lnTo>
                  <a:pt x="672429" y="107363"/>
                </a:lnTo>
                <a:lnTo>
                  <a:pt x="695032" y="116056"/>
                </a:lnTo>
                <a:lnTo>
                  <a:pt x="726328" y="135181"/>
                </a:lnTo>
                <a:lnTo>
                  <a:pt x="729805" y="144744"/>
                </a:lnTo>
                <a:lnTo>
                  <a:pt x="710680" y="141701"/>
                </a:lnTo>
                <a:lnTo>
                  <a:pt x="681123" y="145179"/>
                </a:lnTo>
                <a:lnTo>
                  <a:pt x="670256" y="153003"/>
                </a:lnTo>
                <a:lnTo>
                  <a:pt x="664605" y="171259"/>
                </a:lnTo>
                <a:lnTo>
                  <a:pt x="636787" y="181691"/>
                </a:lnTo>
                <a:lnTo>
                  <a:pt x="622877" y="196469"/>
                </a:lnTo>
                <a:lnTo>
                  <a:pt x="597232" y="190819"/>
                </a:lnTo>
                <a:lnTo>
                  <a:pt x="583323" y="188211"/>
                </a:lnTo>
                <a:lnTo>
                  <a:pt x="581149" y="206032"/>
                </a:lnTo>
                <a:lnTo>
                  <a:pt x="593755" y="216464"/>
                </a:lnTo>
                <a:lnTo>
                  <a:pt x="602014" y="225592"/>
                </a:lnTo>
                <a:lnTo>
                  <a:pt x="591581" y="235155"/>
                </a:lnTo>
                <a:lnTo>
                  <a:pt x="582888" y="249933"/>
                </a:lnTo>
                <a:lnTo>
                  <a:pt x="561589" y="259496"/>
                </a:lnTo>
                <a:lnTo>
                  <a:pt x="528555" y="260365"/>
                </a:lnTo>
                <a:lnTo>
                  <a:pt x="497258" y="269928"/>
                </a:lnTo>
                <a:lnTo>
                  <a:pt x="478133" y="284707"/>
                </a:lnTo>
                <a:lnTo>
                  <a:pt x="463789" y="276448"/>
                </a:lnTo>
                <a:lnTo>
                  <a:pt x="436840" y="276448"/>
                </a:lnTo>
                <a:lnTo>
                  <a:pt x="395981" y="259496"/>
                </a:lnTo>
                <a:lnTo>
                  <a:pt x="371640" y="255584"/>
                </a:lnTo>
                <a:lnTo>
                  <a:pt x="343821" y="259496"/>
                </a:lnTo>
                <a:lnTo>
                  <a:pt x="294704" y="252976"/>
                </a:lnTo>
                <a:lnTo>
                  <a:pt x="270363" y="253845"/>
                </a:lnTo>
                <a:lnTo>
                  <a:pt x="249933" y="237328"/>
                </a:lnTo>
                <a:lnTo>
                  <a:pt x="228200" y="212117"/>
                </a:lnTo>
                <a:lnTo>
                  <a:pt x="213421" y="209075"/>
                </a:lnTo>
                <a:lnTo>
                  <a:pt x="178648" y="191688"/>
                </a:lnTo>
                <a:lnTo>
                  <a:pt x="147352" y="188211"/>
                </a:lnTo>
                <a:lnTo>
                  <a:pt x="119098" y="183429"/>
                </a:lnTo>
                <a:lnTo>
                  <a:pt x="106058" y="171259"/>
                </a:lnTo>
                <a:lnTo>
                  <a:pt x="99973" y="139528"/>
                </a:lnTo>
                <a:lnTo>
                  <a:pt x="74762" y="117360"/>
                </a:lnTo>
                <a:lnTo>
                  <a:pt x="39120" y="107363"/>
                </a:lnTo>
                <a:lnTo>
                  <a:pt x="14344" y="93019"/>
                </a:lnTo>
                <a:lnTo>
                  <a:pt x="0" y="73893"/>
                </a:lnTo>
                <a:lnTo>
                  <a:pt x="20429" y="69112"/>
                </a:lnTo>
                <a:lnTo>
                  <a:pt x="49552" y="46075"/>
                </a:lnTo>
                <a:lnTo>
                  <a:pt x="75197" y="33469"/>
                </a:lnTo>
                <a:lnTo>
                  <a:pt x="98235" y="41728"/>
                </a:lnTo>
                <a:lnTo>
                  <a:pt x="120837" y="42163"/>
                </a:lnTo>
                <a:lnTo>
                  <a:pt x="141701" y="54768"/>
                </a:lnTo>
                <a:lnTo>
                  <a:pt x="163435" y="55637"/>
                </a:lnTo>
                <a:lnTo>
                  <a:pt x="198208" y="62592"/>
                </a:lnTo>
                <a:lnTo>
                  <a:pt x="208640" y="43467"/>
                </a:lnTo>
                <a:lnTo>
                  <a:pt x="191253" y="27819"/>
                </a:lnTo>
                <a:lnTo>
                  <a:pt x="196904" y="0"/>
                </a:lnTo>
                <a:lnTo>
                  <a:pt x="227330" y="10867"/>
                </a:lnTo>
                <a:lnTo>
                  <a:pt x="248195" y="14344"/>
                </a:lnTo>
                <a:lnTo>
                  <a:pt x="277317" y="21299"/>
                </a:lnTo>
                <a:lnTo>
                  <a:pt x="292965" y="41293"/>
                </a:lnTo>
                <a:lnTo>
                  <a:pt x="329912" y="52595"/>
                </a:lnTo>
                <a:close/>
              </a:path>
            </a:pathLst>
          </a:custGeom>
          <a:solidFill>
            <a:schemeClr val="tx2"/>
          </a:solidFill>
          <a:ln w="869" cap="rnd">
            <a:noFill/>
            <a:prstDash val="solid"/>
            <a:round/>
          </a:ln>
        </p:spPr>
        <p:txBody>
          <a:bodyPr rtlCol="0" anchor="ctr"/>
          <a:lstStyle/>
          <a:p>
            <a:endParaRPr lang="en-PH" sz="1200" dirty="0"/>
          </a:p>
        </p:txBody>
      </p:sp>
      <p:sp>
        <p:nvSpPr>
          <p:cNvPr id="153" name="Freeform: Shape 152">
            <a:extLst>
              <a:ext uri="{FF2B5EF4-FFF2-40B4-BE49-F238E27FC236}">
                <a16:creationId xmlns:a16="http://schemas.microsoft.com/office/drawing/2014/main" id="{CB4BAE64-F508-48E2-9E1E-AE0C479BC125}"/>
              </a:ext>
            </a:extLst>
          </p:cNvPr>
          <p:cNvSpPr/>
          <p:nvPr/>
        </p:nvSpPr>
        <p:spPr>
          <a:xfrm>
            <a:off x="5101160" y="4441110"/>
            <a:ext cx="218258" cy="515505"/>
          </a:xfrm>
          <a:custGeom>
            <a:avLst/>
            <a:gdLst>
              <a:gd name="connsiteX0" fmla="*/ 47378 w 258626"/>
              <a:gd name="connsiteY0" fmla="*/ 458139 h 458138"/>
              <a:gd name="connsiteX1" fmla="*/ 29557 w 258626"/>
              <a:gd name="connsiteY1" fmla="*/ 458139 h 458138"/>
              <a:gd name="connsiteX2" fmla="*/ 28253 w 258626"/>
              <a:gd name="connsiteY2" fmla="*/ 445534 h 458138"/>
              <a:gd name="connsiteX3" fmla="*/ 25645 w 258626"/>
              <a:gd name="connsiteY3" fmla="*/ 432928 h 458138"/>
              <a:gd name="connsiteX4" fmla="*/ 23907 w 258626"/>
              <a:gd name="connsiteY4" fmla="*/ 422931 h 458138"/>
              <a:gd name="connsiteX5" fmla="*/ 29992 w 258626"/>
              <a:gd name="connsiteY5" fmla="*/ 392070 h 458138"/>
              <a:gd name="connsiteX6" fmla="*/ 25210 w 258626"/>
              <a:gd name="connsiteY6" fmla="*/ 372075 h 458138"/>
              <a:gd name="connsiteX7" fmla="*/ 15648 w 258626"/>
              <a:gd name="connsiteY7" fmla="*/ 332955 h 458138"/>
              <a:gd name="connsiteX8" fmla="*/ 42597 w 258626"/>
              <a:gd name="connsiteY8" fmla="*/ 301224 h 458138"/>
              <a:gd name="connsiteX9" fmla="*/ 49987 w 258626"/>
              <a:gd name="connsiteY9" fmla="*/ 281230 h 458138"/>
              <a:gd name="connsiteX10" fmla="*/ 53464 w 258626"/>
              <a:gd name="connsiteY10" fmla="*/ 278622 h 458138"/>
              <a:gd name="connsiteX11" fmla="*/ 57376 w 258626"/>
              <a:gd name="connsiteY11" fmla="*/ 262104 h 458138"/>
              <a:gd name="connsiteX12" fmla="*/ 53898 w 258626"/>
              <a:gd name="connsiteY12" fmla="*/ 253846 h 458138"/>
              <a:gd name="connsiteX13" fmla="*/ 55637 w 258626"/>
              <a:gd name="connsiteY13" fmla="*/ 232982 h 458138"/>
              <a:gd name="connsiteX14" fmla="*/ 61288 w 258626"/>
              <a:gd name="connsiteY14" fmla="*/ 213856 h 458138"/>
              <a:gd name="connsiteX15" fmla="*/ 63027 w 258626"/>
              <a:gd name="connsiteY15" fmla="*/ 178213 h 458138"/>
              <a:gd name="connsiteX16" fmla="*/ 50856 w 258626"/>
              <a:gd name="connsiteY16" fmla="*/ 169520 h 458138"/>
              <a:gd name="connsiteX17" fmla="*/ 39120 w 258626"/>
              <a:gd name="connsiteY17" fmla="*/ 167347 h 458138"/>
              <a:gd name="connsiteX18" fmla="*/ 34338 w 258626"/>
              <a:gd name="connsiteY18" fmla="*/ 160392 h 458138"/>
              <a:gd name="connsiteX19" fmla="*/ 23037 w 258626"/>
              <a:gd name="connsiteY19" fmla="*/ 154742 h 458138"/>
              <a:gd name="connsiteX20" fmla="*/ 2608 w 258626"/>
              <a:gd name="connsiteY20" fmla="*/ 155176 h 458138"/>
              <a:gd name="connsiteX21" fmla="*/ 1738 w 258626"/>
              <a:gd name="connsiteY21" fmla="*/ 144744 h 458138"/>
              <a:gd name="connsiteX22" fmla="*/ 0 w 258626"/>
              <a:gd name="connsiteY22" fmla="*/ 124749 h 458138"/>
              <a:gd name="connsiteX23" fmla="*/ 74762 w 258626"/>
              <a:gd name="connsiteY23" fmla="*/ 101712 h 458138"/>
              <a:gd name="connsiteX24" fmla="*/ 88672 w 258626"/>
              <a:gd name="connsiteY24" fmla="*/ 115187 h 458138"/>
              <a:gd name="connsiteX25" fmla="*/ 95192 w 258626"/>
              <a:gd name="connsiteY25" fmla="*/ 112579 h 458138"/>
              <a:gd name="connsiteX26" fmla="*/ 104755 w 258626"/>
              <a:gd name="connsiteY26" fmla="*/ 119533 h 458138"/>
              <a:gd name="connsiteX27" fmla="*/ 105624 w 258626"/>
              <a:gd name="connsiteY27" fmla="*/ 130835 h 458138"/>
              <a:gd name="connsiteX28" fmla="*/ 99973 w 258626"/>
              <a:gd name="connsiteY28" fmla="*/ 143875 h 458138"/>
              <a:gd name="connsiteX29" fmla="*/ 100842 w 258626"/>
              <a:gd name="connsiteY29" fmla="*/ 163435 h 458138"/>
              <a:gd name="connsiteX30" fmla="*/ 116056 w 258626"/>
              <a:gd name="connsiteY30" fmla="*/ 180822 h 458138"/>
              <a:gd name="connsiteX31" fmla="*/ 124315 w 258626"/>
              <a:gd name="connsiteY31" fmla="*/ 161262 h 458138"/>
              <a:gd name="connsiteX32" fmla="*/ 135181 w 258626"/>
              <a:gd name="connsiteY32" fmla="*/ 155611 h 458138"/>
              <a:gd name="connsiteX33" fmla="*/ 134747 w 258626"/>
              <a:gd name="connsiteY33" fmla="*/ 119533 h 458138"/>
              <a:gd name="connsiteX34" fmla="*/ 125184 w 258626"/>
              <a:gd name="connsiteY34" fmla="*/ 99539 h 458138"/>
              <a:gd name="connsiteX35" fmla="*/ 116925 w 258626"/>
              <a:gd name="connsiteY35" fmla="*/ 90411 h 458138"/>
              <a:gd name="connsiteX36" fmla="*/ 115187 w 258626"/>
              <a:gd name="connsiteY36" fmla="*/ 90411 h 458138"/>
              <a:gd name="connsiteX37" fmla="*/ 112578 w 258626"/>
              <a:gd name="connsiteY37" fmla="*/ 58680 h 458138"/>
              <a:gd name="connsiteX38" fmla="*/ 119098 w 258626"/>
              <a:gd name="connsiteY38" fmla="*/ 32165 h 458138"/>
              <a:gd name="connsiteX39" fmla="*/ 128661 w 258626"/>
              <a:gd name="connsiteY39" fmla="*/ 31296 h 458138"/>
              <a:gd name="connsiteX40" fmla="*/ 157784 w 258626"/>
              <a:gd name="connsiteY40" fmla="*/ 39120 h 458138"/>
              <a:gd name="connsiteX41" fmla="*/ 164304 w 258626"/>
              <a:gd name="connsiteY41" fmla="*/ 35643 h 458138"/>
              <a:gd name="connsiteX42" fmla="*/ 181256 w 258626"/>
              <a:gd name="connsiteY42" fmla="*/ 34773 h 458138"/>
              <a:gd name="connsiteX43" fmla="*/ 190384 w 258626"/>
              <a:gd name="connsiteY43" fmla="*/ 26515 h 458138"/>
              <a:gd name="connsiteX44" fmla="*/ 205163 w 258626"/>
              <a:gd name="connsiteY44" fmla="*/ 26949 h 458138"/>
              <a:gd name="connsiteX45" fmla="*/ 232112 w 258626"/>
              <a:gd name="connsiteY45" fmla="*/ 16083 h 458138"/>
              <a:gd name="connsiteX46" fmla="*/ 252107 w 258626"/>
              <a:gd name="connsiteY46" fmla="*/ 0 h 458138"/>
              <a:gd name="connsiteX47" fmla="*/ 256018 w 258626"/>
              <a:gd name="connsiteY47" fmla="*/ 12171 h 458138"/>
              <a:gd name="connsiteX48" fmla="*/ 253845 w 258626"/>
              <a:gd name="connsiteY48" fmla="*/ 39989 h 458138"/>
              <a:gd name="connsiteX49" fmla="*/ 256018 w 258626"/>
              <a:gd name="connsiteY49" fmla="*/ 64765 h 458138"/>
              <a:gd name="connsiteX50" fmla="*/ 255149 w 258626"/>
              <a:gd name="connsiteY50" fmla="*/ 108232 h 458138"/>
              <a:gd name="connsiteX51" fmla="*/ 258627 w 258626"/>
              <a:gd name="connsiteY51" fmla="*/ 121707 h 458138"/>
              <a:gd name="connsiteX52" fmla="*/ 250368 w 258626"/>
              <a:gd name="connsiteY52" fmla="*/ 141702 h 458138"/>
              <a:gd name="connsiteX53" fmla="*/ 239936 w 258626"/>
              <a:gd name="connsiteY53" fmla="*/ 161262 h 458138"/>
              <a:gd name="connsiteX54" fmla="*/ 223853 w 258626"/>
              <a:gd name="connsiteY54" fmla="*/ 178648 h 458138"/>
              <a:gd name="connsiteX55" fmla="*/ 200816 w 258626"/>
              <a:gd name="connsiteY55" fmla="*/ 189080 h 458138"/>
              <a:gd name="connsiteX56" fmla="*/ 172563 w 258626"/>
              <a:gd name="connsiteY56" fmla="*/ 202555 h 458138"/>
              <a:gd name="connsiteX57" fmla="*/ 143875 w 258626"/>
              <a:gd name="connsiteY57" fmla="*/ 232547 h 458138"/>
              <a:gd name="connsiteX58" fmla="*/ 134312 w 258626"/>
              <a:gd name="connsiteY58" fmla="*/ 237763 h 458138"/>
              <a:gd name="connsiteX59" fmla="*/ 116056 w 258626"/>
              <a:gd name="connsiteY59" fmla="*/ 257758 h 458138"/>
              <a:gd name="connsiteX60" fmla="*/ 106058 w 258626"/>
              <a:gd name="connsiteY60" fmla="*/ 263843 h 458138"/>
              <a:gd name="connsiteX61" fmla="*/ 102581 w 258626"/>
              <a:gd name="connsiteY61" fmla="*/ 283838 h 458138"/>
              <a:gd name="connsiteX62" fmla="*/ 113013 w 258626"/>
              <a:gd name="connsiteY62" fmla="*/ 305136 h 458138"/>
              <a:gd name="connsiteX63" fmla="*/ 116925 w 258626"/>
              <a:gd name="connsiteY63" fmla="*/ 321219 h 458138"/>
              <a:gd name="connsiteX64" fmla="*/ 116925 w 258626"/>
              <a:gd name="connsiteY64" fmla="*/ 329912 h 458138"/>
              <a:gd name="connsiteX65" fmla="*/ 121272 w 258626"/>
              <a:gd name="connsiteY65" fmla="*/ 328173 h 458138"/>
              <a:gd name="connsiteX66" fmla="*/ 119098 w 258626"/>
              <a:gd name="connsiteY66" fmla="*/ 355558 h 458138"/>
              <a:gd name="connsiteX67" fmla="*/ 114317 w 258626"/>
              <a:gd name="connsiteY67" fmla="*/ 368598 h 458138"/>
              <a:gd name="connsiteX68" fmla="*/ 119533 w 258626"/>
              <a:gd name="connsiteY68" fmla="*/ 373379 h 458138"/>
              <a:gd name="connsiteX69" fmla="*/ 115187 w 258626"/>
              <a:gd name="connsiteY69" fmla="*/ 385115 h 458138"/>
              <a:gd name="connsiteX70" fmla="*/ 104755 w 258626"/>
              <a:gd name="connsiteY70" fmla="*/ 395112 h 458138"/>
              <a:gd name="connsiteX71" fmla="*/ 84325 w 258626"/>
              <a:gd name="connsiteY71" fmla="*/ 404240 h 458138"/>
              <a:gd name="connsiteX72" fmla="*/ 54333 w 258626"/>
              <a:gd name="connsiteY72" fmla="*/ 419454 h 458138"/>
              <a:gd name="connsiteX73" fmla="*/ 43467 w 258626"/>
              <a:gd name="connsiteY73" fmla="*/ 429886 h 458138"/>
              <a:gd name="connsiteX74" fmla="*/ 44770 w 258626"/>
              <a:gd name="connsiteY74" fmla="*/ 441622 h 458138"/>
              <a:gd name="connsiteX75" fmla="*/ 50421 w 258626"/>
              <a:gd name="connsiteY75" fmla="*/ 443360 h 458138"/>
              <a:gd name="connsiteX76" fmla="*/ 47378 w 258626"/>
              <a:gd name="connsiteY76" fmla="*/ 458139 h 45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58626" h="458138">
                <a:moveTo>
                  <a:pt x="47378" y="458139"/>
                </a:moveTo>
                <a:lnTo>
                  <a:pt x="29557" y="458139"/>
                </a:lnTo>
                <a:lnTo>
                  <a:pt x="28253" y="445534"/>
                </a:lnTo>
                <a:lnTo>
                  <a:pt x="25645" y="432928"/>
                </a:lnTo>
                <a:lnTo>
                  <a:pt x="23907" y="422931"/>
                </a:lnTo>
                <a:lnTo>
                  <a:pt x="29992" y="392070"/>
                </a:lnTo>
                <a:lnTo>
                  <a:pt x="25210" y="372075"/>
                </a:lnTo>
                <a:lnTo>
                  <a:pt x="15648" y="332955"/>
                </a:lnTo>
                <a:lnTo>
                  <a:pt x="42597" y="301224"/>
                </a:lnTo>
                <a:lnTo>
                  <a:pt x="49987" y="281230"/>
                </a:lnTo>
                <a:lnTo>
                  <a:pt x="53464" y="278622"/>
                </a:lnTo>
                <a:lnTo>
                  <a:pt x="57376" y="262104"/>
                </a:lnTo>
                <a:lnTo>
                  <a:pt x="53898" y="253846"/>
                </a:lnTo>
                <a:lnTo>
                  <a:pt x="55637" y="232982"/>
                </a:lnTo>
                <a:lnTo>
                  <a:pt x="61288" y="213856"/>
                </a:lnTo>
                <a:lnTo>
                  <a:pt x="63027" y="178213"/>
                </a:lnTo>
                <a:lnTo>
                  <a:pt x="50856" y="169520"/>
                </a:lnTo>
                <a:lnTo>
                  <a:pt x="39120" y="167347"/>
                </a:lnTo>
                <a:lnTo>
                  <a:pt x="34338" y="160392"/>
                </a:lnTo>
                <a:lnTo>
                  <a:pt x="23037" y="154742"/>
                </a:lnTo>
                <a:lnTo>
                  <a:pt x="2608" y="155176"/>
                </a:lnTo>
                <a:lnTo>
                  <a:pt x="1738" y="144744"/>
                </a:lnTo>
                <a:lnTo>
                  <a:pt x="0" y="124749"/>
                </a:lnTo>
                <a:lnTo>
                  <a:pt x="74762" y="101712"/>
                </a:lnTo>
                <a:lnTo>
                  <a:pt x="88672" y="115187"/>
                </a:lnTo>
                <a:lnTo>
                  <a:pt x="95192" y="112579"/>
                </a:lnTo>
                <a:lnTo>
                  <a:pt x="104755" y="119533"/>
                </a:lnTo>
                <a:lnTo>
                  <a:pt x="105624" y="130835"/>
                </a:lnTo>
                <a:lnTo>
                  <a:pt x="99973" y="143875"/>
                </a:lnTo>
                <a:lnTo>
                  <a:pt x="100842" y="163435"/>
                </a:lnTo>
                <a:lnTo>
                  <a:pt x="116056" y="180822"/>
                </a:lnTo>
                <a:lnTo>
                  <a:pt x="124315" y="161262"/>
                </a:lnTo>
                <a:lnTo>
                  <a:pt x="135181" y="155611"/>
                </a:lnTo>
                <a:lnTo>
                  <a:pt x="134747" y="119533"/>
                </a:lnTo>
                <a:lnTo>
                  <a:pt x="125184" y="99539"/>
                </a:lnTo>
                <a:lnTo>
                  <a:pt x="116925" y="90411"/>
                </a:lnTo>
                <a:lnTo>
                  <a:pt x="115187" y="90411"/>
                </a:lnTo>
                <a:lnTo>
                  <a:pt x="112578" y="58680"/>
                </a:lnTo>
                <a:lnTo>
                  <a:pt x="119098" y="32165"/>
                </a:lnTo>
                <a:lnTo>
                  <a:pt x="128661" y="31296"/>
                </a:lnTo>
                <a:lnTo>
                  <a:pt x="157784" y="39120"/>
                </a:lnTo>
                <a:lnTo>
                  <a:pt x="164304" y="35643"/>
                </a:lnTo>
                <a:lnTo>
                  <a:pt x="181256" y="34773"/>
                </a:lnTo>
                <a:lnTo>
                  <a:pt x="190384" y="26515"/>
                </a:lnTo>
                <a:lnTo>
                  <a:pt x="205163" y="26949"/>
                </a:lnTo>
                <a:lnTo>
                  <a:pt x="232112" y="16083"/>
                </a:lnTo>
                <a:lnTo>
                  <a:pt x="252107" y="0"/>
                </a:lnTo>
                <a:lnTo>
                  <a:pt x="256018" y="12171"/>
                </a:lnTo>
                <a:lnTo>
                  <a:pt x="253845" y="39989"/>
                </a:lnTo>
                <a:lnTo>
                  <a:pt x="256018" y="64765"/>
                </a:lnTo>
                <a:lnTo>
                  <a:pt x="255149" y="108232"/>
                </a:lnTo>
                <a:lnTo>
                  <a:pt x="258627" y="121707"/>
                </a:lnTo>
                <a:lnTo>
                  <a:pt x="250368" y="141702"/>
                </a:lnTo>
                <a:lnTo>
                  <a:pt x="239936" y="161262"/>
                </a:lnTo>
                <a:lnTo>
                  <a:pt x="223853" y="178648"/>
                </a:lnTo>
                <a:lnTo>
                  <a:pt x="200816" y="189080"/>
                </a:lnTo>
                <a:lnTo>
                  <a:pt x="172563" y="202555"/>
                </a:lnTo>
                <a:lnTo>
                  <a:pt x="143875" y="232547"/>
                </a:lnTo>
                <a:lnTo>
                  <a:pt x="134312" y="237763"/>
                </a:lnTo>
                <a:lnTo>
                  <a:pt x="116056" y="257758"/>
                </a:lnTo>
                <a:lnTo>
                  <a:pt x="106058" y="263843"/>
                </a:lnTo>
                <a:lnTo>
                  <a:pt x="102581" y="283838"/>
                </a:lnTo>
                <a:lnTo>
                  <a:pt x="113013" y="305136"/>
                </a:lnTo>
                <a:lnTo>
                  <a:pt x="116925" y="321219"/>
                </a:lnTo>
                <a:lnTo>
                  <a:pt x="116925" y="329912"/>
                </a:lnTo>
                <a:lnTo>
                  <a:pt x="121272" y="328173"/>
                </a:lnTo>
                <a:lnTo>
                  <a:pt x="119098" y="355558"/>
                </a:lnTo>
                <a:lnTo>
                  <a:pt x="114317" y="368598"/>
                </a:lnTo>
                <a:lnTo>
                  <a:pt x="119533" y="373379"/>
                </a:lnTo>
                <a:lnTo>
                  <a:pt x="115187" y="385115"/>
                </a:lnTo>
                <a:lnTo>
                  <a:pt x="104755" y="395112"/>
                </a:lnTo>
                <a:lnTo>
                  <a:pt x="84325" y="404240"/>
                </a:lnTo>
                <a:lnTo>
                  <a:pt x="54333" y="419454"/>
                </a:lnTo>
                <a:lnTo>
                  <a:pt x="43467" y="429886"/>
                </a:lnTo>
                <a:lnTo>
                  <a:pt x="44770" y="441622"/>
                </a:lnTo>
                <a:lnTo>
                  <a:pt x="50421" y="443360"/>
                </a:lnTo>
                <a:lnTo>
                  <a:pt x="47378" y="458139"/>
                </a:lnTo>
                <a:close/>
              </a:path>
            </a:pathLst>
          </a:custGeom>
          <a:solidFill>
            <a:schemeClr val="tx2"/>
          </a:solidFill>
          <a:ln w="869" cap="rnd">
            <a:noFill/>
            <a:prstDash val="solid"/>
            <a:round/>
          </a:ln>
        </p:spPr>
        <p:txBody>
          <a:bodyPr rtlCol="0" anchor="ctr"/>
          <a:lstStyle/>
          <a:p>
            <a:endParaRPr lang="en-PH" sz="1200" dirty="0"/>
          </a:p>
        </p:txBody>
      </p:sp>
      <p:sp>
        <p:nvSpPr>
          <p:cNvPr id="154" name="Freeform: Shape 153">
            <a:extLst>
              <a:ext uri="{FF2B5EF4-FFF2-40B4-BE49-F238E27FC236}">
                <a16:creationId xmlns:a16="http://schemas.microsoft.com/office/drawing/2014/main" id="{5AE1307C-C9C3-4148-A349-15D236D54DE6}"/>
              </a:ext>
            </a:extLst>
          </p:cNvPr>
          <p:cNvSpPr/>
          <p:nvPr/>
        </p:nvSpPr>
        <p:spPr>
          <a:xfrm>
            <a:off x="4131652" y="3256523"/>
            <a:ext cx="248338" cy="401547"/>
          </a:xfrm>
          <a:custGeom>
            <a:avLst/>
            <a:gdLst>
              <a:gd name="connsiteX0" fmla="*/ 294269 w 294269"/>
              <a:gd name="connsiteY0" fmla="*/ 67808 h 356861"/>
              <a:gd name="connsiteX1" fmla="*/ 257323 w 294269"/>
              <a:gd name="connsiteY1" fmla="*/ 68243 h 356861"/>
              <a:gd name="connsiteX2" fmla="*/ 267755 w 294269"/>
              <a:gd name="connsiteY2" fmla="*/ 188645 h 356861"/>
              <a:gd name="connsiteX3" fmla="*/ 278621 w 294269"/>
              <a:gd name="connsiteY3" fmla="*/ 309048 h 356861"/>
              <a:gd name="connsiteX4" fmla="*/ 282968 w 294269"/>
              <a:gd name="connsiteY4" fmla="*/ 312525 h 356861"/>
              <a:gd name="connsiteX5" fmla="*/ 277317 w 294269"/>
              <a:gd name="connsiteY5" fmla="*/ 332085 h 356861"/>
              <a:gd name="connsiteX6" fmla="*/ 179517 w 294269"/>
              <a:gd name="connsiteY6" fmla="*/ 332520 h 356861"/>
              <a:gd name="connsiteX7" fmla="*/ 175606 w 294269"/>
              <a:gd name="connsiteY7" fmla="*/ 338605 h 356861"/>
              <a:gd name="connsiteX8" fmla="*/ 166477 w 294269"/>
              <a:gd name="connsiteY8" fmla="*/ 336867 h 356861"/>
              <a:gd name="connsiteX9" fmla="*/ 152568 w 294269"/>
              <a:gd name="connsiteY9" fmla="*/ 342518 h 356861"/>
              <a:gd name="connsiteX10" fmla="*/ 135616 w 294269"/>
              <a:gd name="connsiteY10" fmla="*/ 334693 h 356861"/>
              <a:gd name="connsiteX11" fmla="*/ 127792 w 294269"/>
              <a:gd name="connsiteY11" fmla="*/ 335128 h 356861"/>
              <a:gd name="connsiteX12" fmla="*/ 123445 w 294269"/>
              <a:gd name="connsiteY12" fmla="*/ 351645 h 356861"/>
              <a:gd name="connsiteX13" fmla="*/ 115187 w 294269"/>
              <a:gd name="connsiteY13" fmla="*/ 356862 h 356861"/>
              <a:gd name="connsiteX14" fmla="*/ 99539 w 294269"/>
              <a:gd name="connsiteY14" fmla="*/ 337736 h 356861"/>
              <a:gd name="connsiteX15" fmla="*/ 84760 w 294269"/>
              <a:gd name="connsiteY15" fmla="*/ 316872 h 356861"/>
              <a:gd name="connsiteX16" fmla="*/ 69112 w 294269"/>
              <a:gd name="connsiteY16" fmla="*/ 309483 h 356861"/>
              <a:gd name="connsiteX17" fmla="*/ 57376 w 294269"/>
              <a:gd name="connsiteY17" fmla="*/ 301659 h 356861"/>
              <a:gd name="connsiteX18" fmla="*/ 43901 w 294269"/>
              <a:gd name="connsiteY18" fmla="*/ 301659 h 356861"/>
              <a:gd name="connsiteX19" fmla="*/ 31731 w 294269"/>
              <a:gd name="connsiteY19" fmla="*/ 307744 h 356861"/>
              <a:gd name="connsiteX20" fmla="*/ 19995 w 294269"/>
              <a:gd name="connsiteY20" fmla="*/ 305571 h 356861"/>
              <a:gd name="connsiteX21" fmla="*/ 11301 w 294269"/>
              <a:gd name="connsiteY21" fmla="*/ 314264 h 356861"/>
              <a:gd name="connsiteX22" fmla="*/ 9563 w 294269"/>
              <a:gd name="connsiteY22" fmla="*/ 299485 h 356861"/>
              <a:gd name="connsiteX23" fmla="*/ 16517 w 294269"/>
              <a:gd name="connsiteY23" fmla="*/ 285576 h 356861"/>
              <a:gd name="connsiteX24" fmla="*/ 19995 w 294269"/>
              <a:gd name="connsiteY24" fmla="*/ 259496 h 356861"/>
              <a:gd name="connsiteX25" fmla="*/ 18256 w 294269"/>
              <a:gd name="connsiteY25" fmla="*/ 231678 h 356861"/>
              <a:gd name="connsiteX26" fmla="*/ 15648 w 294269"/>
              <a:gd name="connsiteY26" fmla="*/ 217768 h 356861"/>
              <a:gd name="connsiteX27" fmla="*/ 18256 w 294269"/>
              <a:gd name="connsiteY27" fmla="*/ 203859 h 356861"/>
              <a:gd name="connsiteX28" fmla="*/ 12171 w 294269"/>
              <a:gd name="connsiteY28" fmla="*/ 190819 h 356861"/>
              <a:gd name="connsiteX29" fmla="*/ 0 w 294269"/>
              <a:gd name="connsiteY29" fmla="*/ 178648 h 356861"/>
              <a:gd name="connsiteX30" fmla="*/ 5651 w 294269"/>
              <a:gd name="connsiteY30" fmla="*/ 169520 h 356861"/>
              <a:gd name="connsiteX31" fmla="*/ 99973 w 294269"/>
              <a:gd name="connsiteY31" fmla="*/ 169520 h 356861"/>
              <a:gd name="connsiteX32" fmla="*/ 96061 w 294269"/>
              <a:gd name="connsiteY32" fmla="*/ 129096 h 356861"/>
              <a:gd name="connsiteX33" fmla="*/ 102581 w 294269"/>
              <a:gd name="connsiteY33" fmla="*/ 114752 h 356861"/>
              <a:gd name="connsiteX34" fmla="*/ 125184 w 294269"/>
              <a:gd name="connsiteY34" fmla="*/ 112579 h 356861"/>
              <a:gd name="connsiteX35" fmla="*/ 126053 w 294269"/>
              <a:gd name="connsiteY35" fmla="*/ 40859 h 356861"/>
              <a:gd name="connsiteX36" fmla="*/ 204293 w 294269"/>
              <a:gd name="connsiteY36" fmla="*/ 42597 h 356861"/>
              <a:gd name="connsiteX37" fmla="*/ 205163 w 294269"/>
              <a:gd name="connsiteY37" fmla="*/ 0 h 356861"/>
              <a:gd name="connsiteX38" fmla="*/ 294269 w 294269"/>
              <a:gd name="connsiteY38" fmla="*/ 67808 h 35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94269" h="356861">
                <a:moveTo>
                  <a:pt x="294269" y="67808"/>
                </a:moveTo>
                <a:lnTo>
                  <a:pt x="257323" y="68243"/>
                </a:lnTo>
                <a:lnTo>
                  <a:pt x="267755" y="188645"/>
                </a:lnTo>
                <a:lnTo>
                  <a:pt x="278621" y="309048"/>
                </a:lnTo>
                <a:lnTo>
                  <a:pt x="282968" y="312525"/>
                </a:lnTo>
                <a:lnTo>
                  <a:pt x="277317" y="332085"/>
                </a:lnTo>
                <a:lnTo>
                  <a:pt x="179517" y="332520"/>
                </a:lnTo>
                <a:lnTo>
                  <a:pt x="175606" y="338605"/>
                </a:lnTo>
                <a:lnTo>
                  <a:pt x="166477" y="336867"/>
                </a:lnTo>
                <a:lnTo>
                  <a:pt x="152568" y="342518"/>
                </a:lnTo>
                <a:lnTo>
                  <a:pt x="135616" y="334693"/>
                </a:lnTo>
                <a:lnTo>
                  <a:pt x="127792" y="335128"/>
                </a:lnTo>
                <a:lnTo>
                  <a:pt x="123445" y="351645"/>
                </a:lnTo>
                <a:lnTo>
                  <a:pt x="115187" y="356862"/>
                </a:lnTo>
                <a:lnTo>
                  <a:pt x="99539" y="337736"/>
                </a:lnTo>
                <a:lnTo>
                  <a:pt x="84760" y="316872"/>
                </a:lnTo>
                <a:lnTo>
                  <a:pt x="69112" y="309483"/>
                </a:lnTo>
                <a:lnTo>
                  <a:pt x="57376" y="301659"/>
                </a:lnTo>
                <a:lnTo>
                  <a:pt x="43901" y="301659"/>
                </a:lnTo>
                <a:lnTo>
                  <a:pt x="31731" y="307744"/>
                </a:lnTo>
                <a:lnTo>
                  <a:pt x="19995" y="305571"/>
                </a:lnTo>
                <a:lnTo>
                  <a:pt x="11301" y="314264"/>
                </a:lnTo>
                <a:lnTo>
                  <a:pt x="9563" y="299485"/>
                </a:lnTo>
                <a:lnTo>
                  <a:pt x="16517" y="285576"/>
                </a:lnTo>
                <a:lnTo>
                  <a:pt x="19995" y="259496"/>
                </a:lnTo>
                <a:lnTo>
                  <a:pt x="18256" y="231678"/>
                </a:lnTo>
                <a:lnTo>
                  <a:pt x="15648" y="217768"/>
                </a:lnTo>
                <a:lnTo>
                  <a:pt x="18256" y="203859"/>
                </a:lnTo>
                <a:lnTo>
                  <a:pt x="12171" y="190819"/>
                </a:lnTo>
                <a:lnTo>
                  <a:pt x="0" y="178648"/>
                </a:lnTo>
                <a:lnTo>
                  <a:pt x="5651" y="169520"/>
                </a:lnTo>
                <a:lnTo>
                  <a:pt x="99973" y="169520"/>
                </a:lnTo>
                <a:lnTo>
                  <a:pt x="96061" y="129096"/>
                </a:lnTo>
                <a:lnTo>
                  <a:pt x="102581" y="114752"/>
                </a:lnTo>
                <a:lnTo>
                  <a:pt x="125184" y="112579"/>
                </a:lnTo>
                <a:lnTo>
                  <a:pt x="126053" y="40859"/>
                </a:lnTo>
                <a:lnTo>
                  <a:pt x="204293" y="42597"/>
                </a:lnTo>
                <a:lnTo>
                  <a:pt x="205163" y="0"/>
                </a:lnTo>
                <a:lnTo>
                  <a:pt x="294269" y="67808"/>
                </a:lnTo>
                <a:close/>
              </a:path>
            </a:pathLst>
          </a:custGeom>
          <a:solidFill>
            <a:schemeClr val="tx2"/>
          </a:solidFill>
          <a:ln w="869" cap="rnd">
            <a:noFill/>
            <a:prstDash val="solid"/>
            <a:round/>
          </a:ln>
        </p:spPr>
        <p:txBody>
          <a:bodyPr rtlCol="0" anchor="ctr"/>
          <a:lstStyle/>
          <a:p>
            <a:endParaRPr lang="en-PH" sz="1200" dirty="0"/>
          </a:p>
        </p:txBody>
      </p:sp>
      <p:sp>
        <p:nvSpPr>
          <p:cNvPr id="155" name="Freeform: Shape 154">
            <a:extLst>
              <a:ext uri="{FF2B5EF4-FFF2-40B4-BE49-F238E27FC236}">
                <a16:creationId xmlns:a16="http://schemas.microsoft.com/office/drawing/2014/main" id="{609E1CCE-705D-4F3A-A94E-6E56E0E45889}"/>
              </a:ext>
            </a:extLst>
          </p:cNvPr>
          <p:cNvSpPr/>
          <p:nvPr/>
        </p:nvSpPr>
        <p:spPr>
          <a:xfrm>
            <a:off x="5153615" y="4406872"/>
            <a:ext cx="61626" cy="237700"/>
          </a:xfrm>
          <a:custGeom>
            <a:avLst/>
            <a:gdLst>
              <a:gd name="connsiteX0" fmla="*/ 53030 w 73024"/>
              <a:gd name="connsiteY0" fmla="*/ 120838 h 211248"/>
              <a:gd name="connsiteX1" fmla="*/ 54768 w 73024"/>
              <a:gd name="connsiteY1" fmla="*/ 120838 h 211248"/>
              <a:gd name="connsiteX2" fmla="*/ 63027 w 73024"/>
              <a:gd name="connsiteY2" fmla="*/ 129966 h 211248"/>
              <a:gd name="connsiteX3" fmla="*/ 72590 w 73024"/>
              <a:gd name="connsiteY3" fmla="*/ 149960 h 211248"/>
              <a:gd name="connsiteX4" fmla="*/ 73024 w 73024"/>
              <a:gd name="connsiteY4" fmla="*/ 186038 h 211248"/>
              <a:gd name="connsiteX5" fmla="*/ 62158 w 73024"/>
              <a:gd name="connsiteY5" fmla="*/ 191688 h 211248"/>
              <a:gd name="connsiteX6" fmla="*/ 53899 w 73024"/>
              <a:gd name="connsiteY6" fmla="*/ 211248 h 211248"/>
              <a:gd name="connsiteX7" fmla="*/ 38685 w 73024"/>
              <a:gd name="connsiteY7" fmla="*/ 193862 h 211248"/>
              <a:gd name="connsiteX8" fmla="*/ 37816 w 73024"/>
              <a:gd name="connsiteY8" fmla="*/ 174302 h 211248"/>
              <a:gd name="connsiteX9" fmla="*/ 43467 w 73024"/>
              <a:gd name="connsiteY9" fmla="*/ 161262 h 211248"/>
              <a:gd name="connsiteX10" fmla="*/ 42598 w 73024"/>
              <a:gd name="connsiteY10" fmla="*/ 149960 h 211248"/>
              <a:gd name="connsiteX11" fmla="*/ 33035 w 73024"/>
              <a:gd name="connsiteY11" fmla="*/ 143006 h 211248"/>
              <a:gd name="connsiteX12" fmla="*/ 26515 w 73024"/>
              <a:gd name="connsiteY12" fmla="*/ 145613 h 211248"/>
              <a:gd name="connsiteX13" fmla="*/ 12605 w 73024"/>
              <a:gd name="connsiteY13" fmla="*/ 132139 h 211248"/>
              <a:gd name="connsiteX14" fmla="*/ 0 w 73024"/>
              <a:gd name="connsiteY14" fmla="*/ 125184 h 211248"/>
              <a:gd name="connsiteX15" fmla="*/ 8693 w 73024"/>
              <a:gd name="connsiteY15" fmla="*/ 99104 h 211248"/>
              <a:gd name="connsiteX16" fmla="*/ 16518 w 73024"/>
              <a:gd name="connsiteY16" fmla="*/ 89542 h 211248"/>
              <a:gd name="connsiteX17" fmla="*/ 12605 w 73024"/>
              <a:gd name="connsiteY17" fmla="*/ 66069 h 211248"/>
              <a:gd name="connsiteX18" fmla="*/ 18256 w 73024"/>
              <a:gd name="connsiteY18" fmla="*/ 43467 h 211248"/>
              <a:gd name="connsiteX19" fmla="*/ 22603 w 73024"/>
              <a:gd name="connsiteY19" fmla="*/ 36078 h 211248"/>
              <a:gd name="connsiteX20" fmla="*/ 16952 w 73024"/>
              <a:gd name="connsiteY20" fmla="*/ 12605 h 211248"/>
              <a:gd name="connsiteX21" fmla="*/ 5651 w 73024"/>
              <a:gd name="connsiteY21" fmla="*/ 0 h 211248"/>
              <a:gd name="connsiteX22" fmla="*/ 29558 w 73024"/>
              <a:gd name="connsiteY22" fmla="*/ 5216 h 211248"/>
              <a:gd name="connsiteX23" fmla="*/ 33904 w 73024"/>
              <a:gd name="connsiteY23" fmla="*/ 12605 h 211248"/>
              <a:gd name="connsiteX24" fmla="*/ 33470 w 73024"/>
              <a:gd name="connsiteY24" fmla="*/ 16083 h 211248"/>
              <a:gd name="connsiteX25" fmla="*/ 41293 w 73024"/>
              <a:gd name="connsiteY25" fmla="*/ 33904 h 211248"/>
              <a:gd name="connsiteX26" fmla="*/ 42163 w 73024"/>
              <a:gd name="connsiteY26" fmla="*/ 67373 h 211248"/>
              <a:gd name="connsiteX27" fmla="*/ 34339 w 73024"/>
              <a:gd name="connsiteY27" fmla="*/ 83022 h 211248"/>
              <a:gd name="connsiteX28" fmla="*/ 41293 w 73024"/>
              <a:gd name="connsiteY28" fmla="*/ 103451 h 211248"/>
              <a:gd name="connsiteX29" fmla="*/ 40424 w 73024"/>
              <a:gd name="connsiteY29" fmla="*/ 115622 h 211248"/>
              <a:gd name="connsiteX30" fmla="*/ 45640 w 73024"/>
              <a:gd name="connsiteY30" fmla="*/ 123880 h 211248"/>
              <a:gd name="connsiteX31" fmla="*/ 45205 w 73024"/>
              <a:gd name="connsiteY31" fmla="*/ 134312 h 211248"/>
              <a:gd name="connsiteX32" fmla="*/ 49118 w 73024"/>
              <a:gd name="connsiteY32" fmla="*/ 140398 h 211248"/>
              <a:gd name="connsiteX33" fmla="*/ 53464 w 73024"/>
              <a:gd name="connsiteY33" fmla="*/ 133443 h 211248"/>
              <a:gd name="connsiteX34" fmla="*/ 61723 w 73024"/>
              <a:gd name="connsiteY34" fmla="*/ 144309 h 211248"/>
              <a:gd name="connsiteX35" fmla="*/ 62592 w 73024"/>
              <a:gd name="connsiteY35" fmla="*/ 140832 h 211248"/>
              <a:gd name="connsiteX36" fmla="*/ 58245 w 73024"/>
              <a:gd name="connsiteY36" fmla="*/ 126053 h 211248"/>
              <a:gd name="connsiteX37" fmla="*/ 53464 w 73024"/>
              <a:gd name="connsiteY37" fmla="*/ 124749 h 211248"/>
              <a:gd name="connsiteX38" fmla="*/ 53030 w 73024"/>
              <a:gd name="connsiteY38" fmla="*/ 120838 h 2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3024" h="211248">
                <a:moveTo>
                  <a:pt x="53030" y="120838"/>
                </a:moveTo>
                <a:lnTo>
                  <a:pt x="54768" y="120838"/>
                </a:lnTo>
                <a:lnTo>
                  <a:pt x="63027" y="129966"/>
                </a:lnTo>
                <a:lnTo>
                  <a:pt x="72590" y="149960"/>
                </a:lnTo>
                <a:lnTo>
                  <a:pt x="73024" y="186038"/>
                </a:lnTo>
                <a:lnTo>
                  <a:pt x="62158" y="191688"/>
                </a:lnTo>
                <a:lnTo>
                  <a:pt x="53899" y="211248"/>
                </a:lnTo>
                <a:lnTo>
                  <a:pt x="38685" y="193862"/>
                </a:lnTo>
                <a:lnTo>
                  <a:pt x="37816" y="174302"/>
                </a:lnTo>
                <a:lnTo>
                  <a:pt x="43467" y="161262"/>
                </a:lnTo>
                <a:lnTo>
                  <a:pt x="42598" y="149960"/>
                </a:lnTo>
                <a:lnTo>
                  <a:pt x="33035" y="143006"/>
                </a:lnTo>
                <a:lnTo>
                  <a:pt x="26515" y="145613"/>
                </a:lnTo>
                <a:lnTo>
                  <a:pt x="12605" y="132139"/>
                </a:lnTo>
                <a:lnTo>
                  <a:pt x="0" y="125184"/>
                </a:lnTo>
                <a:lnTo>
                  <a:pt x="8693" y="99104"/>
                </a:lnTo>
                <a:lnTo>
                  <a:pt x="16518" y="89542"/>
                </a:lnTo>
                <a:lnTo>
                  <a:pt x="12605" y="66069"/>
                </a:lnTo>
                <a:lnTo>
                  <a:pt x="18256" y="43467"/>
                </a:lnTo>
                <a:lnTo>
                  <a:pt x="22603" y="36078"/>
                </a:lnTo>
                <a:lnTo>
                  <a:pt x="16952" y="12605"/>
                </a:lnTo>
                <a:lnTo>
                  <a:pt x="5651" y="0"/>
                </a:lnTo>
                <a:lnTo>
                  <a:pt x="29558" y="5216"/>
                </a:lnTo>
                <a:lnTo>
                  <a:pt x="33904" y="12605"/>
                </a:lnTo>
                <a:lnTo>
                  <a:pt x="33470" y="16083"/>
                </a:lnTo>
                <a:lnTo>
                  <a:pt x="41293" y="33904"/>
                </a:lnTo>
                <a:lnTo>
                  <a:pt x="42163" y="67373"/>
                </a:lnTo>
                <a:lnTo>
                  <a:pt x="34339" y="83022"/>
                </a:lnTo>
                <a:lnTo>
                  <a:pt x="41293" y="103451"/>
                </a:lnTo>
                <a:lnTo>
                  <a:pt x="40424" y="115622"/>
                </a:lnTo>
                <a:lnTo>
                  <a:pt x="45640" y="123880"/>
                </a:lnTo>
                <a:lnTo>
                  <a:pt x="45205" y="134312"/>
                </a:lnTo>
                <a:lnTo>
                  <a:pt x="49118" y="140398"/>
                </a:lnTo>
                <a:lnTo>
                  <a:pt x="53464" y="133443"/>
                </a:lnTo>
                <a:lnTo>
                  <a:pt x="61723" y="144309"/>
                </a:lnTo>
                <a:lnTo>
                  <a:pt x="62592" y="140832"/>
                </a:lnTo>
                <a:lnTo>
                  <a:pt x="58245" y="126053"/>
                </a:lnTo>
                <a:lnTo>
                  <a:pt x="53464" y="124749"/>
                </a:lnTo>
                <a:lnTo>
                  <a:pt x="53030" y="120838"/>
                </a:lnTo>
                <a:close/>
              </a:path>
            </a:pathLst>
          </a:custGeom>
          <a:solidFill>
            <a:schemeClr val="tx2"/>
          </a:solidFill>
          <a:ln w="869" cap="rnd">
            <a:noFill/>
            <a:prstDash val="solid"/>
            <a:round/>
          </a:ln>
        </p:spPr>
        <p:txBody>
          <a:bodyPr rtlCol="0" anchor="ctr"/>
          <a:lstStyle/>
          <a:p>
            <a:endParaRPr lang="en-PH" sz="1200" dirty="0"/>
          </a:p>
        </p:txBody>
      </p:sp>
      <p:sp>
        <p:nvSpPr>
          <p:cNvPr id="156" name="Freeform: Shape 155">
            <a:extLst>
              <a:ext uri="{FF2B5EF4-FFF2-40B4-BE49-F238E27FC236}">
                <a16:creationId xmlns:a16="http://schemas.microsoft.com/office/drawing/2014/main" id="{655E24B8-8C6D-42C7-9AA4-52C31ECA3F9D}"/>
              </a:ext>
            </a:extLst>
          </p:cNvPr>
          <p:cNvSpPr/>
          <p:nvPr/>
        </p:nvSpPr>
        <p:spPr>
          <a:xfrm>
            <a:off x="6556706" y="3908486"/>
            <a:ext cx="90605" cy="170205"/>
          </a:xfrm>
          <a:custGeom>
            <a:avLst/>
            <a:gdLst>
              <a:gd name="connsiteX0" fmla="*/ 50856 w 107363"/>
              <a:gd name="connsiteY0" fmla="*/ 11736 h 151264"/>
              <a:gd name="connsiteX1" fmla="*/ 56941 w 107363"/>
              <a:gd name="connsiteY1" fmla="*/ 14344 h 151264"/>
              <a:gd name="connsiteX2" fmla="*/ 72155 w 107363"/>
              <a:gd name="connsiteY2" fmla="*/ 31296 h 151264"/>
              <a:gd name="connsiteX3" fmla="*/ 83021 w 107363"/>
              <a:gd name="connsiteY3" fmla="*/ 49987 h 151264"/>
              <a:gd name="connsiteX4" fmla="*/ 85630 w 107363"/>
              <a:gd name="connsiteY4" fmla="*/ 68677 h 151264"/>
              <a:gd name="connsiteX5" fmla="*/ 83456 w 107363"/>
              <a:gd name="connsiteY5" fmla="*/ 81283 h 151264"/>
              <a:gd name="connsiteX6" fmla="*/ 86064 w 107363"/>
              <a:gd name="connsiteY6" fmla="*/ 90845 h 151264"/>
              <a:gd name="connsiteX7" fmla="*/ 88238 w 107363"/>
              <a:gd name="connsiteY7" fmla="*/ 107363 h 151264"/>
              <a:gd name="connsiteX8" fmla="*/ 97365 w 107363"/>
              <a:gd name="connsiteY8" fmla="*/ 115187 h 151264"/>
              <a:gd name="connsiteX9" fmla="*/ 107363 w 107363"/>
              <a:gd name="connsiteY9" fmla="*/ 139963 h 151264"/>
              <a:gd name="connsiteX10" fmla="*/ 107363 w 107363"/>
              <a:gd name="connsiteY10" fmla="*/ 149091 h 151264"/>
              <a:gd name="connsiteX11" fmla="*/ 89976 w 107363"/>
              <a:gd name="connsiteY11" fmla="*/ 151264 h 151264"/>
              <a:gd name="connsiteX12" fmla="*/ 66070 w 107363"/>
              <a:gd name="connsiteY12" fmla="*/ 130400 h 151264"/>
              <a:gd name="connsiteX13" fmla="*/ 36512 w 107363"/>
              <a:gd name="connsiteY13" fmla="*/ 108232 h 151264"/>
              <a:gd name="connsiteX14" fmla="*/ 33035 w 107363"/>
              <a:gd name="connsiteY14" fmla="*/ 93888 h 151264"/>
              <a:gd name="connsiteX15" fmla="*/ 18256 w 107363"/>
              <a:gd name="connsiteY15" fmla="*/ 75197 h 151264"/>
              <a:gd name="connsiteX16" fmla="*/ 13910 w 107363"/>
              <a:gd name="connsiteY16" fmla="*/ 52160 h 151264"/>
              <a:gd name="connsiteX17" fmla="*/ 4347 w 107363"/>
              <a:gd name="connsiteY17" fmla="*/ 36947 h 151264"/>
              <a:gd name="connsiteX18" fmla="*/ 6085 w 107363"/>
              <a:gd name="connsiteY18" fmla="*/ 16517 h 151264"/>
              <a:gd name="connsiteX19" fmla="*/ 0 w 107363"/>
              <a:gd name="connsiteY19" fmla="*/ 4781 h 151264"/>
              <a:gd name="connsiteX20" fmla="*/ 3912 w 107363"/>
              <a:gd name="connsiteY20" fmla="*/ 0 h 151264"/>
              <a:gd name="connsiteX21" fmla="*/ 24776 w 107363"/>
              <a:gd name="connsiteY21" fmla="*/ 12171 h 151264"/>
              <a:gd name="connsiteX22" fmla="*/ 27384 w 107363"/>
              <a:gd name="connsiteY22" fmla="*/ 26515 h 151264"/>
              <a:gd name="connsiteX23" fmla="*/ 43467 w 107363"/>
              <a:gd name="connsiteY23" fmla="*/ 23037 h 151264"/>
              <a:gd name="connsiteX24" fmla="*/ 50856 w 107363"/>
              <a:gd name="connsiteY24" fmla="*/ 11736 h 151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363" h="151264">
                <a:moveTo>
                  <a:pt x="50856" y="11736"/>
                </a:moveTo>
                <a:lnTo>
                  <a:pt x="56941" y="14344"/>
                </a:lnTo>
                <a:lnTo>
                  <a:pt x="72155" y="31296"/>
                </a:lnTo>
                <a:lnTo>
                  <a:pt x="83021" y="49987"/>
                </a:lnTo>
                <a:lnTo>
                  <a:pt x="85630" y="68677"/>
                </a:lnTo>
                <a:lnTo>
                  <a:pt x="83456" y="81283"/>
                </a:lnTo>
                <a:lnTo>
                  <a:pt x="86064" y="90845"/>
                </a:lnTo>
                <a:lnTo>
                  <a:pt x="88238" y="107363"/>
                </a:lnTo>
                <a:lnTo>
                  <a:pt x="97365" y="115187"/>
                </a:lnTo>
                <a:lnTo>
                  <a:pt x="107363" y="139963"/>
                </a:lnTo>
                <a:lnTo>
                  <a:pt x="107363" y="149091"/>
                </a:lnTo>
                <a:lnTo>
                  <a:pt x="89976" y="151264"/>
                </a:lnTo>
                <a:lnTo>
                  <a:pt x="66070" y="130400"/>
                </a:lnTo>
                <a:lnTo>
                  <a:pt x="36512" y="108232"/>
                </a:lnTo>
                <a:lnTo>
                  <a:pt x="33035" y="93888"/>
                </a:lnTo>
                <a:lnTo>
                  <a:pt x="18256" y="75197"/>
                </a:lnTo>
                <a:lnTo>
                  <a:pt x="13910" y="52160"/>
                </a:lnTo>
                <a:lnTo>
                  <a:pt x="4347" y="36947"/>
                </a:lnTo>
                <a:lnTo>
                  <a:pt x="6085" y="16517"/>
                </a:lnTo>
                <a:lnTo>
                  <a:pt x="0" y="4781"/>
                </a:lnTo>
                <a:lnTo>
                  <a:pt x="3912" y="0"/>
                </a:lnTo>
                <a:lnTo>
                  <a:pt x="24776" y="12171"/>
                </a:lnTo>
                <a:lnTo>
                  <a:pt x="27384" y="26515"/>
                </a:lnTo>
                <a:lnTo>
                  <a:pt x="43467" y="23037"/>
                </a:lnTo>
                <a:lnTo>
                  <a:pt x="50856" y="11736"/>
                </a:lnTo>
                <a:close/>
              </a:path>
            </a:pathLst>
          </a:custGeom>
          <a:solidFill>
            <a:schemeClr val="accent1"/>
          </a:solidFill>
          <a:ln w="869" cap="rnd">
            <a:noFill/>
            <a:prstDash val="solid"/>
            <a:round/>
          </a:ln>
        </p:spPr>
        <p:txBody>
          <a:bodyPr rtlCol="0" anchor="ctr"/>
          <a:lstStyle/>
          <a:p>
            <a:endParaRPr lang="en-PH" sz="1200" dirty="0"/>
          </a:p>
        </p:txBody>
      </p:sp>
      <p:sp>
        <p:nvSpPr>
          <p:cNvPr id="157" name="Freeform: Shape 156">
            <a:extLst>
              <a:ext uri="{FF2B5EF4-FFF2-40B4-BE49-F238E27FC236}">
                <a16:creationId xmlns:a16="http://schemas.microsoft.com/office/drawing/2014/main" id="{481D74E6-32CE-4120-8799-44AC3F069CD9}"/>
              </a:ext>
            </a:extLst>
          </p:cNvPr>
          <p:cNvSpPr/>
          <p:nvPr/>
        </p:nvSpPr>
        <p:spPr>
          <a:xfrm>
            <a:off x="6759924" y="3899193"/>
            <a:ext cx="194414" cy="193681"/>
          </a:xfrm>
          <a:custGeom>
            <a:avLst/>
            <a:gdLst>
              <a:gd name="connsiteX0" fmla="*/ 200381 w 230373"/>
              <a:gd name="connsiteY0" fmla="*/ 78240 h 172128"/>
              <a:gd name="connsiteX1" fmla="*/ 178648 w 230373"/>
              <a:gd name="connsiteY1" fmla="*/ 73459 h 172128"/>
              <a:gd name="connsiteX2" fmla="*/ 150395 w 230373"/>
              <a:gd name="connsiteY2" fmla="*/ 73459 h 172128"/>
              <a:gd name="connsiteX3" fmla="*/ 143005 w 230373"/>
              <a:gd name="connsiteY3" fmla="*/ 105189 h 172128"/>
              <a:gd name="connsiteX4" fmla="*/ 133878 w 230373"/>
              <a:gd name="connsiteY4" fmla="*/ 114752 h 172128"/>
              <a:gd name="connsiteX5" fmla="*/ 122576 w 230373"/>
              <a:gd name="connsiteY5" fmla="*/ 153437 h 172128"/>
              <a:gd name="connsiteX6" fmla="*/ 102581 w 230373"/>
              <a:gd name="connsiteY6" fmla="*/ 159523 h 172128"/>
              <a:gd name="connsiteX7" fmla="*/ 79109 w 230373"/>
              <a:gd name="connsiteY7" fmla="*/ 151699 h 172128"/>
              <a:gd name="connsiteX8" fmla="*/ 67373 w 230373"/>
              <a:gd name="connsiteY8" fmla="*/ 154307 h 172128"/>
              <a:gd name="connsiteX9" fmla="*/ 53029 w 230373"/>
              <a:gd name="connsiteY9" fmla="*/ 168216 h 172128"/>
              <a:gd name="connsiteX10" fmla="*/ 37381 w 230373"/>
              <a:gd name="connsiteY10" fmla="*/ 166477 h 172128"/>
              <a:gd name="connsiteX11" fmla="*/ 21299 w 230373"/>
              <a:gd name="connsiteY11" fmla="*/ 172128 h 172128"/>
              <a:gd name="connsiteX12" fmla="*/ 4347 w 230373"/>
              <a:gd name="connsiteY12" fmla="*/ 156046 h 172128"/>
              <a:gd name="connsiteX13" fmla="*/ 0 w 230373"/>
              <a:gd name="connsiteY13" fmla="*/ 137355 h 172128"/>
              <a:gd name="connsiteX14" fmla="*/ 18256 w 230373"/>
              <a:gd name="connsiteY14" fmla="*/ 146917 h 172128"/>
              <a:gd name="connsiteX15" fmla="*/ 36947 w 230373"/>
              <a:gd name="connsiteY15" fmla="*/ 141701 h 172128"/>
              <a:gd name="connsiteX16" fmla="*/ 41293 w 230373"/>
              <a:gd name="connsiteY16" fmla="*/ 118229 h 172128"/>
              <a:gd name="connsiteX17" fmla="*/ 51725 w 230373"/>
              <a:gd name="connsiteY17" fmla="*/ 113013 h 172128"/>
              <a:gd name="connsiteX18" fmla="*/ 81282 w 230373"/>
              <a:gd name="connsiteY18" fmla="*/ 106928 h 172128"/>
              <a:gd name="connsiteX19" fmla="*/ 97800 w 230373"/>
              <a:gd name="connsiteY19" fmla="*/ 84760 h 172128"/>
              <a:gd name="connsiteX20" fmla="*/ 109101 w 230373"/>
              <a:gd name="connsiteY20" fmla="*/ 67373 h 172128"/>
              <a:gd name="connsiteX21" fmla="*/ 121272 w 230373"/>
              <a:gd name="connsiteY21" fmla="*/ 81717 h 172128"/>
              <a:gd name="connsiteX22" fmla="*/ 126053 w 230373"/>
              <a:gd name="connsiteY22" fmla="*/ 72155 h 172128"/>
              <a:gd name="connsiteX23" fmla="*/ 137789 w 230373"/>
              <a:gd name="connsiteY23" fmla="*/ 73024 h 172128"/>
              <a:gd name="connsiteX24" fmla="*/ 138224 w 230373"/>
              <a:gd name="connsiteY24" fmla="*/ 55203 h 172128"/>
              <a:gd name="connsiteX25" fmla="*/ 138659 w 230373"/>
              <a:gd name="connsiteY25" fmla="*/ 41293 h 172128"/>
              <a:gd name="connsiteX26" fmla="*/ 156480 w 230373"/>
              <a:gd name="connsiteY26" fmla="*/ 22168 h 172128"/>
              <a:gd name="connsiteX27" fmla="*/ 167781 w 230373"/>
              <a:gd name="connsiteY27" fmla="*/ 435 h 172128"/>
              <a:gd name="connsiteX28" fmla="*/ 177779 w 230373"/>
              <a:gd name="connsiteY28" fmla="*/ 0 h 172128"/>
              <a:gd name="connsiteX29" fmla="*/ 191253 w 230373"/>
              <a:gd name="connsiteY29" fmla="*/ 14344 h 172128"/>
              <a:gd name="connsiteX30" fmla="*/ 192992 w 230373"/>
              <a:gd name="connsiteY30" fmla="*/ 26515 h 172128"/>
              <a:gd name="connsiteX31" fmla="*/ 209509 w 230373"/>
              <a:gd name="connsiteY31" fmla="*/ 34339 h 172128"/>
              <a:gd name="connsiteX32" fmla="*/ 230373 w 230373"/>
              <a:gd name="connsiteY32" fmla="*/ 42597 h 172128"/>
              <a:gd name="connsiteX33" fmla="*/ 229504 w 230373"/>
              <a:gd name="connsiteY33" fmla="*/ 53464 h 172128"/>
              <a:gd name="connsiteX34" fmla="*/ 212987 w 230373"/>
              <a:gd name="connsiteY34" fmla="*/ 54768 h 172128"/>
              <a:gd name="connsiteX35" fmla="*/ 217768 w 230373"/>
              <a:gd name="connsiteY35" fmla="*/ 68677 h 172128"/>
              <a:gd name="connsiteX36" fmla="*/ 200381 w 230373"/>
              <a:gd name="connsiteY36" fmla="*/ 78240 h 17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30373" h="172128">
                <a:moveTo>
                  <a:pt x="200381" y="78240"/>
                </a:moveTo>
                <a:lnTo>
                  <a:pt x="178648" y="73459"/>
                </a:lnTo>
                <a:lnTo>
                  <a:pt x="150395" y="73459"/>
                </a:lnTo>
                <a:lnTo>
                  <a:pt x="143005" y="105189"/>
                </a:lnTo>
                <a:lnTo>
                  <a:pt x="133878" y="114752"/>
                </a:lnTo>
                <a:lnTo>
                  <a:pt x="122576" y="153437"/>
                </a:lnTo>
                <a:lnTo>
                  <a:pt x="102581" y="159523"/>
                </a:lnTo>
                <a:lnTo>
                  <a:pt x="79109" y="151699"/>
                </a:lnTo>
                <a:lnTo>
                  <a:pt x="67373" y="154307"/>
                </a:lnTo>
                <a:lnTo>
                  <a:pt x="53029" y="168216"/>
                </a:lnTo>
                <a:lnTo>
                  <a:pt x="37381" y="166477"/>
                </a:lnTo>
                <a:lnTo>
                  <a:pt x="21299" y="172128"/>
                </a:lnTo>
                <a:lnTo>
                  <a:pt x="4347" y="156046"/>
                </a:lnTo>
                <a:lnTo>
                  <a:pt x="0" y="137355"/>
                </a:lnTo>
                <a:lnTo>
                  <a:pt x="18256" y="146917"/>
                </a:lnTo>
                <a:lnTo>
                  <a:pt x="36947" y="141701"/>
                </a:lnTo>
                <a:lnTo>
                  <a:pt x="41293" y="118229"/>
                </a:lnTo>
                <a:lnTo>
                  <a:pt x="51725" y="113013"/>
                </a:lnTo>
                <a:lnTo>
                  <a:pt x="81282" y="106928"/>
                </a:lnTo>
                <a:lnTo>
                  <a:pt x="97800" y="84760"/>
                </a:lnTo>
                <a:lnTo>
                  <a:pt x="109101" y="67373"/>
                </a:lnTo>
                <a:lnTo>
                  <a:pt x="121272" y="81717"/>
                </a:lnTo>
                <a:lnTo>
                  <a:pt x="126053" y="72155"/>
                </a:lnTo>
                <a:lnTo>
                  <a:pt x="137789" y="73024"/>
                </a:lnTo>
                <a:lnTo>
                  <a:pt x="138224" y="55203"/>
                </a:lnTo>
                <a:lnTo>
                  <a:pt x="138659" y="41293"/>
                </a:lnTo>
                <a:lnTo>
                  <a:pt x="156480" y="22168"/>
                </a:lnTo>
                <a:lnTo>
                  <a:pt x="167781" y="435"/>
                </a:lnTo>
                <a:lnTo>
                  <a:pt x="177779" y="0"/>
                </a:lnTo>
                <a:lnTo>
                  <a:pt x="191253" y="14344"/>
                </a:lnTo>
                <a:lnTo>
                  <a:pt x="192992" y="26515"/>
                </a:lnTo>
                <a:lnTo>
                  <a:pt x="209509" y="34339"/>
                </a:lnTo>
                <a:lnTo>
                  <a:pt x="230373" y="42597"/>
                </a:lnTo>
                <a:lnTo>
                  <a:pt x="229504" y="53464"/>
                </a:lnTo>
                <a:lnTo>
                  <a:pt x="212987" y="54768"/>
                </a:lnTo>
                <a:lnTo>
                  <a:pt x="217768" y="68677"/>
                </a:lnTo>
                <a:lnTo>
                  <a:pt x="200381" y="78240"/>
                </a:lnTo>
                <a:close/>
              </a:path>
            </a:pathLst>
          </a:custGeom>
          <a:solidFill>
            <a:schemeClr val="accent1"/>
          </a:solidFill>
          <a:ln w="869" cap="rnd">
            <a:noFill/>
            <a:prstDash val="solid"/>
            <a:round/>
          </a:ln>
        </p:spPr>
        <p:txBody>
          <a:bodyPr rtlCol="0" anchor="ctr"/>
          <a:lstStyle/>
          <a:p>
            <a:endParaRPr lang="en-PH" sz="1200" dirty="0"/>
          </a:p>
        </p:txBody>
      </p:sp>
      <p:sp>
        <p:nvSpPr>
          <p:cNvPr id="158" name="Freeform: Shape 157">
            <a:extLst>
              <a:ext uri="{FF2B5EF4-FFF2-40B4-BE49-F238E27FC236}">
                <a16:creationId xmlns:a16="http://schemas.microsoft.com/office/drawing/2014/main" id="{24E4B7AA-B270-4BF1-8B6E-43B87242B008}"/>
              </a:ext>
            </a:extLst>
          </p:cNvPr>
          <p:cNvSpPr/>
          <p:nvPr/>
        </p:nvSpPr>
        <p:spPr>
          <a:xfrm>
            <a:off x="4720400" y="4648974"/>
            <a:ext cx="273649" cy="380027"/>
          </a:xfrm>
          <a:custGeom>
            <a:avLst/>
            <a:gdLst>
              <a:gd name="connsiteX0" fmla="*/ 279056 w 324261"/>
              <a:gd name="connsiteY0" fmla="*/ 16083 h 337736"/>
              <a:gd name="connsiteX1" fmla="*/ 299051 w 324261"/>
              <a:gd name="connsiteY1" fmla="*/ 9998 h 337736"/>
              <a:gd name="connsiteX2" fmla="*/ 314699 w 324261"/>
              <a:gd name="connsiteY2" fmla="*/ 11301 h 337736"/>
              <a:gd name="connsiteX3" fmla="*/ 324261 w 324261"/>
              <a:gd name="connsiteY3" fmla="*/ 17822 h 337736"/>
              <a:gd name="connsiteX4" fmla="*/ 324261 w 324261"/>
              <a:gd name="connsiteY4" fmla="*/ 19995 h 337736"/>
              <a:gd name="connsiteX5" fmla="*/ 310352 w 324261"/>
              <a:gd name="connsiteY5" fmla="*/ 26515 h 337736"/>
              <a:gd name="connsiteX6" fmla="*/ 302963 w 324261"/>
              <a:gd name="connsiteY6" fmla="*/ 26515 h 337736"/>
              <a:gd name="connsiteX7" fmla="*/ 286880 w 324261"/>
              <a:gd name="connsiteY7" fmla="*/ 37382 h 337736"/>
              <a:gd name="connsiteX8" fmla="*/ 278187 w 324261"/>
              <a:gd name="connsiteY8" fmla="*/ 25645 h 337736"/>
              <a:gd name="connsiteX9" fmla="*/ 240371 w 324261"/>
              <a:gd name="connsiteY9" fmla="*/ 35643 h 337736"/>
              <a:gd name="connsiteX10" fmla="*/ 222115 w 324261"/>
              <a:gd name="connsiteY10" fmla="*/ 36512 h 337736"/>
              <a:gd name="connsiteX11" fmla="*/ 218638 w 324261"/>
              <a:gd name="connsiteY11" fmla="*/ 136051 h 337736"/>
              <a:gd name="connsiteX12" fmla="*/ 194731 w 324261"/>
              <a:gd name="connsiteY12" fmla="*/ 136920 h 337736"/>
              <a:gd name="connsiteX13" fmla="*/ 192123 w 324261"/>
              <a:gd name="connsiteY13" fmla="*/ 218203 h 337736"/>
              <a:gd name="connsiteX14" fmla="*/ 187341 w 324261"/>
              <a:gd name="connsiteY14" fmla="*/ 321219 h 337736"/>
              <a:gd name="connsiteX15" fmla="*/ 165608 w 324261"/>
              <a:gd name="connsiteY15" fmla="*/ 335563 h 337736"/>
              <a:gd name="connsiteX16" fmla="*/ 153003 w 324261"/>
              <a:gd name="connsiteY16" fmla="*/ 337736 h 337736"/>
              <a:gd name="connsiteX17" fmla="*/ 138224 w 324261"/>
              <a:gd name="connsiteY17" fmla="*/ 332520 h 337736"/>
              <a:gd name="connsiteX18" fmla="*/ 127358 w 324261"/>
              <a:gd name="connsiteY18" fmla="*/ 330347 h 337736"/>
              <a:gd name="connsiteX19" fmla="*/ 123880 w 324261"/>
              <a:gd name="connsiteY19" fmla="*/ 318611 h 337736"/>
              <a:gd name="connsiteX20" fmla="*/ 115187 w 324261"/>
              <a:gd name="connsiteY20" fmla="*/ 310787 h 337736"/>
              <a:gd name="connsiteX21" fmla="*/ 103016 w 324261"/>
              <a:gd name="connsiteY21" fmla="*/ 324696 h 337736"/>
              <a:gd name="connsiteX22" fmla="*/ 86064 w 324261"/>
              <a:gd name="connsiteY22" fmla="*/ 303398 h 337736"/>
              <a:gd name="connsiteX23" fmla="*/ 77371 w 324261"/>
              <a:gd name="connsiteY23" fmla="*/ 283403 h 337736"/>
              <a:gd name="connsiteX24" fmla="*/ 73024 w 324261"/>
              <a:gd name="connsiteY24" fmla="*/ 256019 h 337736"/>
              <a:gd name="connsiteX25" fmla="*/ 67808 w 324261"/>
              <a:gd name="connsiteY25" fmla="*/ 236024 h 337736"/>
              <a:gd name="connsiteX26" fmla="*/ 60853 w 324261"/>
              <a:gd name="connsiteY26" fmla="*/ 192992 h 337736"/>
              <a:gd name="connsiteX27" fmla="*/ 61288 w 324261"/>
              <a:gd name="connsiteY27" fmla="*/ 159523 h 337736"/>
              <a:gd name="connsiteX28" fmla="*/ 58680 w 324261"/>
              <a:gd name="connsiteY28" fmla="*/ 144309 h 337736"/>
              <a:gd name="connsiteX29" fmla="*/ 49552 w 324261"/>
              <a:gd name="connsiteY29" fmla="*/ 132573 h 337736"/>
              <a:gd name="connsiteX30" fmla="*/ 37381 w 324261"/>
              <a:gd name="connsiteY30" fmla="*/ 109536 h 337736"/>
              <a:gd name="connsiteX31" fmla="*/ 25211 w 324261"/>
              <a:gd name="connsiteY31" fmla="*/ 76067 h 337736"/>
              <a:gd name="connsiteX32" fmla="*/ 20429 w 324261"/>
              <a:gd name="connsiteY32" fmla="*/ 58680 h 337736"/>
              <a:gd name="connsiteX33" fmla="*/ 1304 w 324261"/>
              <a:gd name="connsiteY33" fmla="*/ 31296 h 337736"/>
              <a:gd name="connsiteX34" fmla="*/ 0 w 324261"/>
              <a:gd name="connsiteY34" fmla="*/ 9998 h 337736"/>
              <a:gd name="connsiteX35" fmla="*/ 11736 w 324261"/>
              <a:gd name="connsiteY35" fmla="*/ 4781 h 337736"/>
              <a:gd name="connsiteX36" fmla="*/ 26515 w 324261"/>
              <a:gd name="connsiteY36" fmla="*/ 0 h 337736"/>
              <a:gd name="connsiteX37" fmla="*/ 42162 w 324261"/>
              <a:gd name="connsiteY37" fmla="*/ 869 h 337736"/>
              <a:gd name="connsiteX38" fmla="*/ 56507 w 324261"/>
              <a:gd name="connsiteY38" fmla="*/ 13475 h 337736"/>
              <a:gd name="connsiteX39" fmla="*/ 59984 w 324261"/>
              <a:gd name="connsiteY39" fmla="*/ 11301 h 337736"/>
              <a:gd name="connsiteX40" fmla="*/ 158653 w 324261"/>
              <a:gd name="connsiteY40" fmla="*/ 10432 h 337736"/>
              <a:gd name="connsiteX41" fmla="*/ 175171 w 324261"/>
              <a:gd name="connsiteY41" fmla="*/ 23472 h 337736"/>
              <a:gd name="connsiteX42" fmla="*/ 233851 w 324261"/>
              <a:gd name="connsiteY42" fmla="*/ 27384 h 337736"/>
              <a:gd name="connsiteX43" fmla="*/ 279056 w 324261"/>
              <a:gd name="connsiteY43" fmla="*/ 16083 h 337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24261" h="337736">
                <a:moveTo>
                  <a:pt x="279056" y="16083"/>
                </a:moveTo>
                <a:lnTo>
                  <a:pt x="299051" y="9998"/>
                </a:lnTo>
                <a:lnTo>
                  <a:pt x="314699" y="11301"/>
                </a:lnTo>
                <a:lnTo>
                  <a:pt x="324261" y="17822"/>
                </a:lnTo>
                <a:lnTo>
                  <a:pt x="324261" y="19995"/>
                </a:lnTo>
                <a:lnTo>
                  <a:pt x="310352" y="26515"/>
                </a:lnTo>
                <a:lnTo>
                  <a:pt x="302963" y="26515"/>
                </a:lnTo>
                <a:lnTo>
                  <a:pt x="286880" y="37382"/>
                </a:lnTo>
                <a:lnTo>
                  <a:pt x="278187" y="25645"/>
                </a:lnTo>
                <a:lnTo>
                  <a:pt x="240371" y="35643"/>
                </a:lnTo>
                <a:lnTo>
                  <a:pt x="222115" y="36512"/>
                </a:lnTo>
                <a:lnTo>
                  <a:pt x="218638" y="136051"/>
                </a:lnTo>
                <a:lnTo>
                  <a:pt x="194731" y="136920"/>
                </a:lnTo>
                <a:lnTo>
                  <a:pt x="192123" y="218203"/>
                </a:lnTo>
                <a:lnTo>
                  <a:pt x="187341" y="321219"/>
                </a:lnTo>
                <a:lnTo>
                  <a:pt x="165608" y="335563"/>
                </a:lnTo>
                <a:lnTo>
                  <a:pt x="153003" y="337736"/>
                </a:lnTo>
                <a:lnTo>
                  <a:pt x="138224" y="332520"/>
                </a:lnTo>
                <a:lnTo>
                  <a:pt x="127358" y="330347"/>
                </a:lnTo>
                <a:lnTo>
                  <a:pt x="123880" y="318611"/>
                </a:lnTo>
                <a:lnTo>
                  <a:pt x="115187" y="310787"/>
                </a:lnTo>
                <a:lnTo>
                  <a:pt x="103016" y="324696"/>
                </a:lnTo>
                <a:lnTo>
                  <a:pt x="86064" y="303398"/>
                </a:lnTo>
                <a:lnTo>
                  <a:pt x="77371" y="283403"/>
                </a:lnTo>
                <a:lnTo>
                  <a:pt x="73024" y="256019"/>
                </a:lnTo>
                <a:lnTo>
                  <a:pt x="67808" y="236024"/>
                </a:lnTo>
                <a:lnTo>
                  <a:pt x="60853" y="192992"/>
                </a:lnTo>
                <a:lnTo>
                  <a:pt x="61288" y="159523"/>
                </a:lnTo>
                <a:lnTo>
                  <a:pt x="58680" y="144309"/>
                </a:lnTo>
                <a:lnTo>
                  <a:pt x="49552" y="132573"/>
                </a:lnTo>
                <a:lnTo>
                  <a:pt x="37381" y="109536"/>
                </a:lnTo>
                <a:lnTo>
                  <a:pt x="25211" y="76067"/>
                </a:lnTo>
                <a:lnTo>
                  <a:pt x="20429" y="58680"/>
                </a:lnTo>
                <a:lnTo>
                  <a:pt x="1304" y="31296"/>
                </a:lnTo>
                <a:lnTo>
                  <a:pt x="0" y="9998"/>
                </a:lnTo>
                <a:lnTo>
                  <a:pt x="11736" y="4781"/>
                </a:lnTo>
                <a:lnTo>
                  <a:pt x="26515" y="0"/>
                </a:lnTo>
                <a:lnTo>
                  <a:pt x="42162" y="869"/>
                </a:lnTo>
                <a:lnTo>
                  <a:pt x="56507" y="13475"/>
                </a:lnTo>
                <a:lnTo>
                  <a:pt x="59984" y="11301"/>
                </a:lnTo>
                <a:lnTo>
                  <a:pt x="158653" y="10432"/>
                </a:lnTo>
                <a:lnTo>
                  <a:pt x="175171" y="23472"/>
                </a:lnTo>
                <a:lnTo>
                  <a:pt x="233851" y="27384"/>
                </a:lnTo>
                <a:lnTo>
                  <a:pt x="279056" y="16083"/>
                </a:lnTo>
                <a:close/>
              </a:path>
            </a:pathLst>
          </a:custGeom>
          <a:solidFill>
            <a:schemeClr val="tx2"/>
          </a:solidFill>
          <a:ln w="869" cap="rnd">
            <a:noFill/>
            <a:prstDash val="solid"/>
            <a:round/>
          </a:ln>
        </p:spPr>
        <p:txBody>
          <a:bodyPr rtlCol="0" anchor="ctr"/>
          <a:lstStyle/>
          <a:p>
            <a:endParaRPr lang="en-PH" sz="1200" dirty="0"/>
          </a:p>
        </p:txBody>
      </p:sp>
      <p:sp>
        <p:nvSpPr>
          <p:cNvPr id="159" name="Freeform: Shape 158">
            <a:extLst>
              <a:ext uri="{FF2B5EF4-FFF2-40B4-BE49-F238E27FC236}">
                <a16:creationId xmlns:a16="http://schemas.microsoft.com/office/drawing/2014/main" id="{1D2D2CF9-AED4-41BC-992F-F6C0915BD171}"/>
              </a:ext>
            </a:extLst>
          </p:cNvPr>
          <p:cNvSpPr/>
          <p:nvPr/>
        </p:nvSpPr>
        <p:spPr>
          <a:xfrm>
            <a:off x="4485634" y="3379775"/>
            <a:ext cx="318766" cy="371223"/>
          </a:xfrm>
          <a:custGeom>
            <a:avLst/>
            <a:gdLst>
              <a:gd name="connsiteX0" fmla="*/ 350341 w 377725"/>
              <a:gd name="connsiteY0" fmla="*/ 16952 h 329912"/>
              <a:gd name="connsiteX1" fmla="*/ 357296 w 377725"/>
              <a:gd name="connsiteY1" fmla="*/ 60419 h 329912"/>
              <a:gd name="connsiteX2" fmla="*/ 366859 w 377725"/>
              <a:gd name="connsiteY2" fmla="*/ 67808 h 329912"/>
              <a:gd name="connsiteX3" fmla="*/ 367293 w 377725"/>
              <a:gd name="connsiteY3" fmla="*/ 76501 h 329912"/>
              <a:gd name="connsiteX4" fmla="*/ 377726 w 377725"/>
              <a:gd name="connsiteY4" fmla="*/ 86064 h 329912"/>
              <a:gd name="connsiteX5" fmla="*/ 372509 w 377725"/>
              <a:gd name="connsiteY5" fmla="*/ 98235 h 329912"/>
              <a:gd name="connsiteX6" fmla="*/ 364686 w 377725"/>
              <a:gd name="connsiteY6" fmla="*/ 154741 h 329912"/>
              <a:gd name="connsiteX7" fmla="*/ 363816 w 377725"/>
              <a:gd name="connsiteY7" fmla="*/ 191253 h 329912"/>
              <a:gd name="connsiteX8" fmla="*/ 333389 w 377725"/>
              <a:gd name="connsiteY8" fmla="*/ 217333 h 329912"/>
              <a:gd name="connsiteX9" fmla="*/ 323392 w 377725"/>
              <a:gd name="connsiteY9" fmla="*/ 254280 h 329912"/>
              <a:gd name="connsiteX10" fmla="*/ 333824 w 377725"/>
              <a:gd name="connsiteY10" fmla="*/ 264712 h 329912"/>
              <a:gd name="connsiteX11" fmla="*/ 333824 w 377725"/>
              <a:gd name="connsiteY11" fmla="*/ 282533 h 329912"/>
              <a:gd name="connsiteX12" fmla="*/ 349907 w 377725"/>
              <a:gd name="connsiteY12" fmla="*/ 282968 h 329912"/>
              <a:gd name="connsiteX13" fmla="*/ 347299 w 377725"/>
              <a:gd name="connsiteY13" fmla="*/ 296443 h 329912"/>
              <a:gd name="connsiteX14" fmla="*/ 340779 w 377725"/>
              <a:gd name="connsiteY14" fmla="*/ 297747 h 329912"/>
              <a:gd name="connsiteX15" fmla="*/ 339909 w 377725"/>
              <a:gd name="connsiteY15" fmla="*/ 306875 h 329912"/>
              <a:gd name="connsiteX16" fmla="*/ 335563 w 377725"/>
              <a:gd name="connsiteY16" fmla="*/ 307309 h 329912"/>
              <a:gd name="connsiteX17" fmla="*/ 318611 w 377725"/>
              <a:gd name="connsiteY17" fmla="*/ 276883 h 329912"/>
              <a:gd name="connsiteX18" fmla="*/ 312526 w 377725"/>
              <a:gd name="connsiteY18" fmla="*/ 275579 h 329912"/>
              <a:gd name="connsiteX19" fmla="*/ 293835 w 377725"/>
              <a:gd name="connsiteY19" fmla="*/ 291227 h 329912"/>
              <a:gd name="connsiteX20" fmla="*/ 274709 w 377725"/>
              <a:gd name="connsiteY20" fmla="*/ 282968 h 329912"/>
              <a:gd name="connsiteX21" fmla="*/ 261669 w 377725"/>
              <a:gd name="connsiteY21" fmla="*/ 281664 h 329912"/>
              <a:gd name="connsiteX22" fmla="*/ 254715 w 377725"/>
              <a:gd name="connsiteY22" fmla="*/ 285576 h 329912"/>
              <a:gd name="connsiteX23" fmla="*/ 240371 w 377725"/>
              <a:gd name="connsiteY23" fmla="*/ 284707 h 329912"/>
              <a:gd name="connsiteX24" fmla="*/ 226027 w 377725"/>
              <a:gd name="connsiteY24" fmla="*/ 296443 h 329912"/>
              <a:gd name="connsiteX25" fmla="*/ 213421 w 377725"/>
              <a:gd name="connsiteY25" fmla="*/ 297312 h 329912"/>
              <a:gd name="connsiteX26" fmla="*/ 183864 w 377725"/>
              <a:gd name="connsiteY26" fmla="*/ 282968 h 329912"/>
              <a:gd name="connsiteX27" fmla="*/ 172128 w 377725"/>
              <a:gd name="connsiteY27" fmla="*/ 289488 h 329912"/>
              <a:gd name="connsiteX28" fmla="*/ 159523 w 377725"/>
              <a:gd name="connsiteY28" fmla="*/ 289053 h 329912"/>
              <a:gd name="connsiteX29" fmla="*/ 150395 w 377725"/>
              <a:gd name="connsiteY29" fmla="*/ 278622 h 329912"/>
              <a:gd name="connsiteX30" fmla="*/ 126053 w 377725"/>
              <a:gd name="connsiteY30" fmla="*/ 268189 h 329912"/>
              <a:gd name="connsiteX31" fmla="*/ 99539 w 377725"/>
              <a:gd name="connsiteY31" fmla="*/ 271667 h 329912"/>
              <a:gd name="connsiteX32" fmla="*/ 93453 w 377725"/>
              <a:gd name="connsiteY32" fmla="*/ 277317 h 329912"/>
              <a:gd name="connsiteX33" fmla="*/ 89976 w 377725"/>
              <a:gd name="connsiteY33" fmla="*/ 293400 h 329912"/>
              <a:gd name="connsiteX34" fmla="*/ 83021 w 377725"/>
              <a:gd name="connsiteY34" fmla="*/ 304702 h 329912"/>
              <a:gd name="connsiteX35" fmla="*/ 81283 w 377725"/>
              <a:gd name="connsiteY35" fmla="*/ 329912 h 329912"/>
              <a:gd name="connsiteX36" fmla="*/ 62592 w 377725"/>
              <a:gd name="connsiteY36" fmla="*/ 313829 h 329912"/>
              <a:gd name="connsiteX37" fmla="*/ 53899 w 377725"/>
              <a:gd name="connsiteY37" fmla="*/ 313829 h 329912"/>
              <a:gd name="connsiteX38" fmla="*/ 45640 w 377725"/>
              <a:gd name="connsiteY38" fmla="*/ 322088 h 329912"/>
              <a:gd name="connsiteX39" fmla="*/ 46075 w 377725"/>
              <a:gd name="connsiteY39" fmla="*/ 302963 h 329912"/>
              <a:gd name="connsiteX40" fmla="*/ 17821 w 377725"/>
              <a:gd name="connsiteY40" fmla="*/ 296443 h 329912"/>
              <a:gd name="connsiteX41" fmla="*/ 16952 w 377725"/>
              <a:gd name="connsiteY41" fmla="*/ 282968 h 329912"/>
              <a:gd name="connsiteX42" fmla="*/ 3477 w 377725"/>
              <a:gd name="connsiteY42" fmla="*/ 264712 h 329912"/>
              <a:gd name="connsiteX43" fmla="*/ 0 w 377725"/>
              <a:gd name="connsiteY43" fmla="*/ 252107 h 329912"/>
              <a:gd name="connsiteX44" fmla="*/ 2173 w 377725"/>
              <a:gd name="connsiteY44" fmla="*/ 238632 h 329912"/>
              <a:gd name="connsiteX45" fmla="*/ 17821 w 377725"/>
              <a:gd name="connsiteY45" fmla="*/ 237328 h 329912"/>
              <a:gd name="connsiteX46" fmla="*/ 26515 w 377725"/>
              <a:gd name="connsiteY46" fmla="*/ 227331 h 329912"/>
              <a:gd name="connsiteX47" fmla="*/ 59984 w 377725"/>
              <a:gd name="connsiteY47" fmla="*/ 225157 h 329912"/>
              <a:gd name="connsiteX48" fmla="*/ 81717 w 377725"/>
              <a:gd name="connsiteY48" fmla="*/ 220811 h 329912"/>
              <a:gd name="connsiteX49" fmla="*/ 83456 w 377725"/>
              <a:gd name="connsiteY49" fmla="*/ 203424 h 329912"/>
              <a:gd name="connsiteX50" fmla="*/ 96931 w 377725"/>
              <a:gd name="connsiteY50" fmla="*/ 184733 h 329912"/>
              <a:gd name="connsiteX51" fmla="*/ 96496 w 377725"/>
              <a:gd name="connsiteY51" fmla="*/ 120403 h 329912"/>
              <a:gd name="connsiteX52" fmla="*/ 130400 w 377725"/>
              <a:gd name="connsiteY52" fmla="*/ 108232 h 329912"/>
              <a:gd name="connsiteX53" fmla="*/ 199947 w 377725"/>
              <a:gd name="connsiteY53" fmla="*/ 53464 h 329912"/>
              <a:gd name="connsiteX54" fmla="*/ 281664 w 377725"/>
              <a:gd name="connsiteY54" fmla="*/ 0 h 329912"/>
              <a:gd name="connsiteX55" fmla="*/ 319915 w 377725"/>
              <a:gd name="connsiteY55" fmla="*/ 12171 h 329912"/>
              <a:gd name="connsiteX56" fmla="*/ 333824 w 377725"/>
              <a:gd name="connsiteY56" fmla="*/ 27384 h 329912"/>
              <a:gd name="connsiteX57" fmla="*/ 350341 w 377725"/>
              <a:gd name="connsiteY57" fmla="*/ 16952 h 329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77725" h="329912">
                <a:moveTo>
                  <a:pt x="350341" y="16952"/>
                </a:moveTo>
                <a:lnTo>
                  <a:pt x="357296" y="60419"/>
                </a:lnTo>
                <a:lnTo>
                  <a:pt x="366859" y="67808"/>
                </a:lnTo>
                <a:lnTo>
                  <a:pt x="367293" y="76501"/>
                </a:lnTo>
                <a:lnTo>
                  <a:pt x="377726" y="86064"/>
                </a:lnTo>
                <a:lnTo>
                  <a:pt x="372509" y="98235"/>
                </a:lnTo>
                <a:lnTo>
                  <a:pt x="364686" y="154741"/>
                </a:lnTo>
                <a:lnTo>
                  <a:pt x="363816" y="191253"/>
                </a:lnTo>
                <a:lnTo>
                  <a:pt x="333389" y="217333"/>
                </a:lnTo>
                <a:lnTo>
                  <a:pt x="323392" y="254280"/>
                </a:lnTo>
                <a:lnTo>
                  <a:pt x="333824" y="264712"/>
                </a:lnTo>
                <a:lnTo>
                  <a:pt x="333824" y="282533"/>
                </a:lnTo>
                <a:lnTo>
                  <a:pt x="349907" y="282968"/>
                </a:lnTo>
                <a:lnTo>
                  <a:pt x="347299" y="296443"/>
                </a:lnTo>
                <a:lnTo>
                  <a:pt x="340779" y="297747"/>
                </a:lnTo>
                <a:lnTo>
                  <a:pt x="339909" y="306875"/>
                </a:lnTo>
                <a:lnTo>
                  <a:pt x="335563" y="307309"/>
                </a:lnTo>
                <a:lnTo>
                  <a:pt x="318611" y="276883"/>
                </a:lnTo>
                <a:lnTo>
                  <a:pt x="312526" y="275579"/>
                </a:lnTo>
                <a:lnTo>
                  <a:pt x="293835" y="291227"/>
                </a:lnTo>
                <a:lnTo>
                  <a:pt x="274709" y="282968"/>
                </a:lnTo>
                <a:lnTo>
                  <a:pt x="261669" y="281664"/>
                </a:lnTo>
                <a:lnTo>
                  <a:pt x="254715" y="285576"/>
                </a:lnTo>
                <a:lnTo>
                  <a:pt x="240371" y="284707"/>
                </a:lnTo>
                <a:lnTo>
                  <a:pt x="226027" y="296443"/>
                </a:lnTo>
                <a:lnTo>
                  <a:pt x="213421" y="297312"/>
                </a:lnTo>
                <a:lnTo>
                  <a:pt x="183864" y="282968"/>
                </a:lnTo>
                <a:lnTo>
                  <a:pt x="172128" y="289488"/>
                </a:lnTo>
                <a:lnTo>
                  <a:pt x="159523" y="289053"/>
                </a:lnTo>
                <a:lnTo>
                  <a:pt x="150395" y="278622"/>
                </a:lnTo>
                <a:lnTo>
                  <a:pt x="126053" y="268189"/>
                </a:lnTo>
                <a:lnTo>
                  <a:pt x="99539" y="271667"/>
                </a:lnTo>
                <a:lnTo>
                  <a:pt x="93453" y="277317"/>
                </a:lnTo>
                <a:lnTo>
                  <a:pt x="89976" y="293400"/>
                </a:lnTo>
                <a:lnTo>
                  <a:pt x="83021" y="304702"/>
                </a:lnTo>
                <a:lnTo>
                  <a:pt x="81283" y="329912"/>
                </a:lnTo>
                <a:lnTo>
                  <a:pt x="62592" y="313829"/>
                </a:lnTo>
                <a:lnTo>
                  <a:pt x="53899" y="313829"/>
                </a:lnTo>
                <a:lnTo>
                  <a:pt x="45640" y="322088"/>
                </a:lnTo>
                <a:lnTo>
                  <a:pt x="46075" y="302963"/>
                </a:lnTo>
                <a:lnTo>
                  <a:pt x="17821" y="296443"/>
                </a:lnTo>
                <a:lnTo>
                  <a:pt x="16952" y="282968"/>
                </a:lnTo>
                <a:lnTo>
                  <a:pt x="3477" y="264712"/>
                </a:lnTo>
                <a:lnTo>
                  <a:pt x="0" y="252107"/>
                </a:lnTo>
                <a:lnTo>
                  <a:pt x="2173" y="238632"/>
                </a:lnTo>
                <a:lnTo>
                  <a:pt x="17821" y="237328"/>
                </a:lnTo>
                <a:lnTo>
                  <a:pt x="26515" y="227331"/>
                </a:lnTo>
                <a:lnTo>
                  <a:pt x="59984" y="225157"/>
                </a:lnTo>
                <a:lnTo>
                  <a:pt x="81717" y="220811"/>
                </a:lnTo>
                <a:lnTo>
                  <a:pt x="83456" y="203424"/>
                </a:lnTo>
                <a:lnTo>
                  <a:pt x="96931" y="184733"/>
                </a:lnTo>
                <a:lnTo>
                  <a:pt x="96496" y="120403"/>
                </a:lnTo>
                <a:lnTo>
                  <a:pt x="130400" y="108232"/>
                </a:lnTo>
                <a:lnTo>
                  <a:pt x="199947" y="53464"/>
                </a:lnTo>
                <a:lnTo>
                  <a:pt x="281664" y="0"/>
                </a:lnTo>
                <a:lnTo>
                  <a:pt x="319915" y="12171"/>
                </a:lnTo>
                <a:lnTo>
                  <a:pt x="333824" y="27384"/>
                </a:lnTo>
                <a:lnTo>
                  <a:pt x="350341" y="16952"/>
                </a:lnTo>
                <a:close/>
              </a:path>
            </a:pathLst>
          </a:custGeom>
          <a:solidFill>
            <a:schemeClr val="tx2"/>
          </a:solidFill>
          <a:ln w="869" cap="rnd">
            <a:noFill/>
            <a:prstDash val="solid"/>
            <a:round/>
          </a:ln>
        </p:spPr>
        <p:txBody>
          <a:bodyPr rtlCol="0" anchor="ctr"/>
          <a:lstStyle/>
          <a:p>
            <a:endParaRPr lang="en-PH" sz="1200" dirty="0"/>
          </a:p>
        </p:txBody>
      </p:sp>
      <p:sp>
        <p:nvSpPr>
          <p:cNvPr id="160" name="Freeform: Shape 159">
            <a:extLst>
              <a:ext uri="{FF2B5EF4-FFF2-40B4-BE49-F238E27FC236}">
                <a16:creationId xmlns:a16="http://schemas.microsoft.com/office/drawing/2014/main" id="{37B16715-6A2E-48F4-B615-A7F0EB0FF9AE}"/>
              </a:ext>
            </a:extLst>
          </p:cNvPr>
          <p:cNvSpPr/>
          <p:nvPr/>
        </p:nvSpPr>
        <p:spPr>
          <a:xfrm>
            <a:off x="4535522" y="3681545"/>
            <a:ext cx="245404" cy="302260"/>
          </a:xfrm>
          <a:custGeom>
            <a:avLst/>
            <a:gdLst>
              <a:gd name="connsiteX0" fmla="*/ 280795 w 290792"/>
              <a:gd name="connsiteY0" fmla="*/ 38685 h 268624"/>
              <a:gd name="connsiteX1" fmla="*/ 290792 w 290792"/>
              <a:gd name="connsiteY1" fmla="*/ 49552 h 268624"/>
              <a:gd name="connsiteX2" fmla="*/ 288184 w 290792"/>
              <a:gd name="connsiteY2" fmla="*/ 54768 h 268624"/>
              <a:gd name="connsiteX3" fmla="*/ 286880 w 290792"/>
              <a:gd name="connsiteY3" fmla="*/ 63896 h 268624"/>
              <a:gd name="connsiteX4" fmla="*/ 266451 w 290792"/>
              <a:gd name="connsiteY4" fmla="*/ 85629 h 268624"/>
              <a:gd name="connsiteX5" fmla="*/ 260366 w 290792"/>
              <a:gd name="connsiteY5" fmla="*/ 103451 h 268624"/>
              <a:gd name="connsiteX6" fmla="*/ 256888 w 290792"/>
              <a:gd name="connsiteY6" fmla="*/ 117795 h 268624"/>
              <a:gd name="connsiteX7" fmla="*/ 251672 w 290792"/>
              <a:gd name="connsiteY7" fmla="*/ 124315 h 268624"/>
              <a:gd name="connsiteX8" fmla="*/ 246891 w 290792"/>
              <a:gd name="connsiteY8" fmla="*/ 143875 h 268624"/>
              <a:gd name="connsiteX9" fmla="*/ 233851 w 290792"/>
              <a:gd name="connsiteY9" fmla="*/ 155176 h 268624"/>
              <a:gd name="connsiteX10" fmla="*/ 230373 w 290792"/>
              <a:gd name="connsiteY10" fmla="*/ 169086 h 268624"/>
              <a:gd name="connsiteX11" fmla="*/ 224723 w 290792"/>
              <a:gd name="connsiteY11" fmla="*/ 180387 h 268624"/>
              <a:gd name="connsiteX12" fmla="*/ 222550 w 290792"/>
              <a:gd name="connsiteY12" fmla="*/ 192123 h 268624"/>
              <a:gd name="connsiteX13" fmla="*/ 205598 w 290792"/>
              <a:gd name="connsiteY13" fmla="*/ 201686 h 268624"/>
              <a:gd name="connsiteX14" fmla="*/ 191688 w 290792"/>
              <a:gd name="connsiteY14" fmla="*/ 189949 h 268624"/>
              <a:gd name="connsiteX15" fmla="*/ 182560 w 290792"/>
              <a:gd name="connsiteY15" fmla="*/ 190384 h 268624"/>
              <a:gd name="connsiteX16" fmla="*/ 167781 w 290792"/>
              <a:gd name="connsiteY16" fmla="*/ 206901 h 268624"/>
              <a:gd name="connsiteX17" fmla="*/ 160827 w 290792"/>
              <a:gd name="connsiteY17" fmla="*/ 206901 h 268624"/>
              <a:gd name="connsiteX18" fmla="*/ 149091 w 290792"/>
              <a:gd name="connsiteY18" fmla="*/ 233851 h 268624"/>
              <a:gd name="connsiteX19" fmla="*/ 143005 w 290792"/>
              <a:gd name="connsiteY19" fmla="*/ 253846 h 268624"/>
              <a:gd name="connsiteX20" fmla="*/ 117360 w 290792"/>
              <a:gd name="connsiteY20" fmla="*/ 263843 h 268624"/>
              <a:gd name="connsiteX21" fmla="*/ 108232 w 290792"/>
              <a:gd name="connsiteY21" fmla="*/ 262539 h 268624"/>
              <a:gd name="connsiteX22" fmla="*/ 98670 w 290792"/>
              <a:gd name="connsiteY22" fmla="*/ 268624 h 268624"/>
              <a:gd name="connsiteX23" fmla="*/ 79109 w 290792"/>
              <a:gd name="connsiteY23" fmla="*/ 268190 h 268624"/>
              <a:gd name="connsiteX24" fmla="*/ 65635 w 290792"/>
              <a:gd name="connsiteY24" fmla="*/ 250368 h 268624"/>
              <a:gd name="connsiteX25" fmla="*/ 57376 w 290792"/>
              <a:gd name="connsiteY25" fmla="*/ 230373 h 268624"/>
              <a:gd name="connsiteX26" fmla="*/ 39989 w 290792"/>
              <a:gd name="connsiteY26" fmla="*/ 212118 h 268624"/>
              <a:gd name="connsiteX27" fmla="*/ 21733 w 290792"/>
              <a:gd name="connsiteY27" fmla="*/ 212118 h 268624"/>
              <a:gd name="connsiteX28" fmla="*/ 0 w 290792"/>
              <a:gd name="connsiteY28" fmla="*/ 212118 h 268624"/>
              <a:gd name="connsiteX29" fmla="*/ 1304 w 290792"/>
              <a:gd name="connsiteY29" fmla="*/ 167347 h 268624"/>
              <a:gd name="connsiteX30" fmla="*/ 435 w 290792"/>
              <a:gd name="connsiteY30" fmla="*/ 149526 h 268624"/>
              <a:gd name="connsiteX31" fmla="*/ 5216 w 290792"/>
              <a:gd name="connsiteY31" fmla="*/ 132139 h 268624"/>
              <a:gd name="connsiteX32" fmla="*/ 12605 w 290792"/>
              <a:gd name="connsiteY32" fmla="*/ 123445 h 268624"/>
              <a:gd name="connsiteX33" fmla="*/ 24776 w 290792"/>
              <a:gd name="connsiteY33" fmla="*/ 106059 h 268624"/>
              <a:gd name="connsiteX34" fmla="*/ 22168 w 290792"/>
              <a:gd name="connsiteY34" fmla="*/ 98669 h 268624"/>
              <a:gd name="connsiteX35" fmla="*/ 26949 w 290792"/>
              <a:gd name="connsiteY35" fmla="*/ 87368 h 268624"/>
              <a:gd name="connsiteX36" fmla="*/ 21299 w 290792"/>
              <a:gd name="connsiteY36" fmla="*/ 70851 h 268624"/>
              <a:gd name="connsiteX37" fmla="*/ 22168 w 290792"/>
              <a:gd name="connsiteY37" fmla="*/ 61723 h 268624"/>
              <a:gd name="connsiteX38" fmla="*/ 23907 w 290792"/>
              <a:gd name="connsiteY38" fmla="*/ 36512 h 268624"/>
              <a:gd name="connsiteX39" fmla="*/ 30862 w 290792"/>
              <a:gd name="connsiteY39" fmla="*/ 25211 h 268624"/>
              <a:gd name="connsiteX40" fmla="*/ 34339 w 290792"/>
              <a:gd name="connsiteY40" fmla="*/ 9128 h 268624"/>
              <a:gd name="connsiteX41" fmla="*/ 40424 w 290792"/>
              <a:gd name="connsiteY41" fmla="*/ 3477 h 268624"/>
              <a:gd name="connsiteX42" fmla="*/ 66939 w 290792"/>
              <a:gd name="connsiteY42" fmla="*/ 0 h 268624"/>
              <a:gd name="connsiteX43" fmla="*/ 91280 w 290792"/>
              <a:gd name="connsiteY43" fmla="*/ 10432 h 268624"/>
              <a:gd name="connsiteX44" fmla="*/ 100408 w 290792"/>
              <a:gd name="connsiteY44" fmla="*/ 20864 h 268624"/>
              <a:gd name="connsiteX45" fmla="*/ 113013 w 290792"/>
              <a:gd name="connsiteY45" fmla="*/ 21299 h 268624"/>
              <a:gd name="connsiteX46" fmla="*/ 124750 w 290792"/>
              <a:gd name="connsiteY46" fmla="*/ 14779 h 268624"/>
              <a:gd name="connsiteX47" fmla="*/ 154307 w 290792"/>
              <a:gd name="connsiteY47" fmla="*/ 29123 h 268624"/>
              <a:gd name="connsiteX48" fmla="*/ 166912 w 290792"/>
              <a:gd name="connsiteY48" fmla="*/ 28253 h 268624"/>
              <a:gd name="connsiteX49" fmla="*/ 181256 w 290792"/>
              <a:gd name="connsiteY49" fmla="*/ 16517 h 268624"/>
              <a:gd name="connsiteX50" fmla="*/ 195600 w 290792"/>
              <a:gd name="connsiteY50" fmla="*/ 17387 h 268624"/>
              <a:gd name="connsiteX51" fmla="*/ 202555 w 290792"/>
              <a:gd name="connsiteY51" fmla="*/ 13475 h 268624"/>
              <a:gd name="connsiteX52" fmla="*/ 215595 w 290792"/>
              <a:gd name="connsiteY52" fmla="*/ 14779 h 268624"/>
              <a:gd name="connsiteX53" fmla="*/ 234720 w 290792"/>
              <a:gd name="connsiteY53" fmla="*/ 23037 h 268624"/>
              <a:gd name="connsiteX54" fmla="*/ 253411 w 290792"/>
              <a:gd name="connsiteY54" fmla="*/ 7389 h 268624"/>
              <a:gd name="connsiteX55" fmla="*/ 259496 w 290792"/>
              <a:gd name="connsiteY55" fmla="*/ 8693 h 268624"/>
              <a:gd name="connsiteX56" fmla="*/ 276448 w 290792"/>
              <a:gd name="connsiteY56" fmla="*/ 39120 h 268624"/>
              <a:gd name="connsiteX57" fmla="*/ 280795 w 290792"/>
              <a:gd name="connsiteY57" fmla="*/ 38685 h 26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90792" h="268624">
                <a:moveTo>
                  <a:pt x="280795" y="38685"/>
                </a:moveTo>
                <a:lnTo>
                  <a:pt x="290792" y="49552"/>
                </a:lnTo>
                <a:lnTo>
                  <a:pt x="288184" y="54768"/>
                </a:lnTo>
                <a:lnTo>
                  <a:pt x="286880" y="63896"/>
                </a:lnTo>
                <a:lnTo>
                  <a:pt x="266451" y="85629"/>
                </a:lnTo>
                <a:lnTo>
                  <a:pt x="260366" y="103451"/>
                </a:lnTo>
                <a:lnTo>
                  <a:pt x="256888" y="117795"/>
                </a:lnTo>
                <a:lnTo>
                  <a:pt x="251672" y="124315"/>
                </a:lnTo>
                <a:lnTo>
                  <a:pt x="246891" y="143875"/>
                </a:lnTo>
                <a:lnTo>
                  <a:pt x="233851" y="155176"/>
                </a:lnTo>
                <a:lnTo>
                  <a:pt x="230373" y="169086"/>
                </a:lnTo>
                <a:lnTo>
                  <a:pt x="224723" y="180387"/>
                </a:lnTo>
                <a:lnTo>
                  <a:pt x="222550" y="192123"/>
                </a:lnTo>
                <a:lnTo>
                  <a:pt x="205598" y="201686"/>
                </a:lnTo>
                <a:lnTo>
                  <a:pt x="191688" y="189949"/>
                </a:lnTo>
                <a:lnTo>
                  <a:pt x="182560" y="190384"/>
                </a:lnTo>
                <a:lnTo>
                  <a:pt x="167781" y="206901"/>
                </a:lnTo>
                <a:lnTo>
                  <a:pt x="160827" y="206901"/>
                </a:lnTo>
                <a:lnTo>
                  <a:pt x="149091" y="233851"/>
                </a:lnTo>
                <a:lnTo>
                  <a:pt x="143005" y="253846"/>
                </a:lnTo>
                <a:lnTo>
                  <a:pt x="117360" y="263843"/>
                </a:lnTo>
                <a:lnTo>
                  <a:pt x="108232" y="262539"/>
                </a:lnTo>
                <a:lnTo>
                  <a:pt x="98670" y="268624"/>
                </a:lnTo>
                <a:lnTo>
                  <a:pt x="79109" y="268190"/>
                </a:lnTo>
                <a:lnTo>
                  <a:pt x="65635" y="250368"/>
                </a:lnTo>
                <a:lnTo>
                  <a:pt x="57376" y="230373"/>
                </a:lnTo>
                <a:lnTo>
                  <a:pt x="39989" y="212118"/>
                </a:lnTo>
                <a:lnTo>
                  <a:pt x="21733" y="212118"/>
                </a:lnTo>
                <a:lnTo>
                  <a:pt x="0" y="212118"/>
                </a:lnTo>
                <a:lnTo>
                  <a:pt x="1304" y="167347"/>
                </a:lnTo>
                <a:lnTo>
                  <a:pt x="435" y="149526"/>
                </a:lnTo>
                <a:lnTo>
                  <a:pt x="5216" y="132139"/>
                </a:lnTo>
                <a:lnTo>
                  <a:pt x="12605" y="123445"/>
                </a:lnTo>
                <a:lnTo>
                  <a:pt x="24776" y="106059"/>
                </a:lnTo>
                <a:lnTo>
                  <a:pt x="22168" y="98669"/>
                </a:lnTo>
                <a:lnTo>
                  <a:pt x="26949" y="87368"/>
                </a:lnTo>
                <a:lnTo>
                  <a:pt x="21299" y="70851"/>
                </a:lnTo>
                <a:lnTo>
                  <a:pt x="22168" y="61723"/>
                </a:lnTo>
                <a:lnTo>
                  <a:pt x="23907" y="36512"/>
                </a:lnTo>
                <a:lnTo>
                  <a:pt x="30862" y="25211"/>
                </a:lnTo>
                <a:lnTo>
                  <a:pt x="34339" y="9128"/>
                </a:lnTo>
                <a:lnTo>
                  <a:pt x="40424" y="3477"/>
                </a:lnTo>
                <a:lnTo>
                  <a:pt x="66939" y="0"/>
                </a:lnTo>
                <a:lnTo>
                  <a:pt x="91280" y="10432"/>
                </a:lnTo>
                <a:lnTo>
                  <a:pt x="100408" y="20864"/>
                </a:lnTo>
                <a:lnTo>
                  <a:pt x="113013" y="21299"/>
                </a:lnTo>
                <a:lnTo>
                  <a:pt x="124750" y="14779"/>
                </a:lnTo>
                <a:lnTo>
                  <a:pt x="154307" y="29123"/>
                </a:lnTo>
                <a:lnTo>
                  <a:pt x="166912" y="28253"/>
                </a:lnTo>
                <a:lnTo>
                  <a:pt x="181256" y="16517"/>
                </a:lnTo>
                <a:lnTo>
                  <a:pt x="195600" y="17387"/>
                </a:lnTo>
                <a:lnTo>
                  <a:pt x="202555" y="13475"/>
                </a:lnTo>
                <a:lnTo>
                  <a:pt x="215595" y="14779"/>
                </a:lnTo>
                <a:lnTo>
                  <a:pt x="234720" y="23037"/>
                </a:lnTo>
                <a:lnTo>
                  <a:pt x="253411" y="7389"/>
                </a:lnTo>
                <a:lnTo>
                  <a:pt x="259496" y="8693"/>
                </a:lnTo>
                <a:lnTo>
                  <a:pt x="276448" y="39120"/>
                </a:lnTo>
                <a:lnTo>
                  <a:pt x="280795" y="38685"/>
                </a:lnTo>
                <a:close/>
              </a:path>
            </a:pathLst>
          </a:custGeom>
          <a:solidFill>
            <a:schemeClr val="tx2"/>
          </a:solidFill>
          <a:ln w="869" cap="rnd">
            <a:noFill/>
            <a:prstDash val="solid"/>
            <a:round/>
          </a:ln>
        </p:spPr>
        <p:txBody>
          <a:bodyPr rtlCol="0" anchor="ctr"/>
          <a:lstStyle/>
          <a:p>
            <a:endParaRPr lang="en-PH" sz="1200" dirty="0"/>
          </a:p>
        </p:txBody>
      </p:sp>
      <p:sp>
        <p:nvSpPr>
          <p:cNvPr id="161" name="Freeform: Shape 160">
            <a:extLst>
              <a:ext uri="{FF2B5EF4-FFF2-40B4-BE49-F238E27FC236}">
                <a16:creationId xmlns:a16="http://schemas.microsoft.com/office/drawing/2014/main" id="{6439002C-FCB3-47E9-9453-EF53D10B84D8}"/>
              </a:ext>
            </a:extLst>
          </p:cNvPr>
          <p:cNvSpPr/>
          <p:nvPr/>
        </p:nvSpPr>
        <p:spPr>
          <a:xfrm>
            <a:off x="2669870" y="3645353"/>
            <a:ext cx="97574" cy="134990"/>
          </a:xfrm>
          <a:custGeom>
            <a:avLst/>
            <a:gdLst>
              <a:gd name="connsiteX0" fmla="*/ 115621 w 115621"/>
              <a:gd name="connsiteY0" fmla="*/ 435 h 119968"/>
              <a:gd name="connsiteX1" fmla="*/ 113448 w 115621"/>
              <a:gd name="connsiteY1" fmla="*/ 3477 h 119968"/>
              <a:gd name="connsiteX2" fmla="*/ 111275 w 115621"/>
              <a:gd name="connsiteY2" fmla="*/ 9563 h 119968"/>
              <a:gd name="connsiteX3" fmla="*/ 113013 w 115621"/>
              <a:gd name="connsiteY3" fmla="*/ 19560 h 119968"/>
              <a:gd name="connsiteX4" fmla="*/ 106493 w 115621"/>
              <a:gd name="connsiteY4" fmla="*/ 29123 h 119968"/>
              <a:gd name="connsiteX5" fmla="*/ 103016 w 115621"/>
              <a:gd name="connsiteY5" fmla="*/ 40424 h 119968"/>
              <a:gd name="connsiteX6" fmla="*/ 100843 w 115621"/>
              <a:gd name="connsiteY6" fmla="*/ 52595 h 119968"/>
              <a:gd name="connsiteX7" fmla="*/ 101712 w 115621"/>
              <a:gd name="connsiteY7" fmla="*/ 59984 h 119968"/>
              <a:gd name="connsiteX8" fmla="*/ 101277 w 115621"/>
              <a:gd name="connsiteY8" fmla="*/ 72589 h 119968"/>
              <a:gd name="connsiteX9" fmla="*/ 97365 w 115621"/>
              <a:gd name="connsiteY9" fmla="*/ 75197 h 119968"/>
              <a:gd name="connsiteX10" fmla="*/ 94323 w 115621"/>
              <a:gd name="connsiteY10" fmla="*/ 87368 h 119968"/>
              <a:gd name="connsiteX11" fmla="*/ 95192 w 115621"/>
              <a:gd name="connsiteY11" fmla="*/ 94757 h 119968"/>
              <a:gd name="connsiteX12" fmla="*/ 89976 w 115621"/>
              <a:gd name="connsiteY12" fmla="*/ 101712 h 119968"/>
              <a:gd name="connsiteX13" fmla="*/ 90411 w 115621"/>
              <a:gd name="connsiteY13" fmla="*/ 109101 h 119968"/>
              <a:gd name="connsiteX14" fmla="*/ 93888 w 115621"/>
              <a:gd name="connsiteY14" fmla="*/ 113883 h 119968"/>
              <a:gd name="connsiteX15" fmla="*/ 87803 w 115621"/>
              <a:gd name="connsiteY15" fmla="*/ 119968 h 119968"/>
              <a:gd name="connsiteX16" fmla="*/ 80413 w 115621"/>
              <a:gd name="connsiteY16" fmla="*/ 117795 h 119968"/>
              <a:gd name="connsiteX17" fmla="*/ 76936 w 115621"/>
              <a:gd name="connsiteY17" fmla="*/ 112144 h 119968"/>
              <a:gd name="connsiteX18" fmla="*/ 69112 w 115621"/>
              <a:gd name="connsiteY18" fmla="*/ 109971 h 119968"/>
              <a:gd name="connsiteX19" fmla="*/ 63461 w 115621"/>
              <a:gd name="connsiteY19" fmla="*/ 113448 h 119968"/>
              <a:gd name="connsiteX20" fmla="*/ 47813 w 115621"/>
              <a:gd name="connsiteY20" fmla="*/ 106059 h 119968"/>
              <a:gd name="connsiteX21" fmla="*/ 43901 w 115621"/>
              <a:gd name="connsiteY21" fmla="*/ 109536 h 119968"/>
              <a:gd name="connsiteX22" fmla="*/ 36077 w 115621"/>
              <a:gd name="connsiteY22" fmla="*/ 100843 h 119968"/>
              <a:gd name="connsiteX23" fmla="*/ 25211 w 115621"/>
              <a:gd name="connsiteY23" fmla="*/ 89541 h 119968"/>
              <a:gd name="connsiteX24" fmla="*/ 20429 w 115621"/>
              <a:gd name="connsiteY24" fmla="*/ 80413 h 119968"/>
              <a:gd name="connsiteX25" fmla="*/ 10867 w 115621"/>
              <a:gd name="connsiteY25" fmla="*/ 71285 h 119968"/>
              <a:gd name="connsiteX26" fmla="*/ 0 w 115621"/>
              <a:gd name="connsiteY26" fmla="*/ 58680 h 119968"/>
              <a:gd name="connsiteX27" fmla="*/ 3043 w 115621"/>
              <a:gd name="connsiteY27" fmla="*/ 54333 h 119968"/>
              <a:gd name="connsiteX28" fmla="*/ 6520 w 115621"/>
              <a:gd name="connsiteY28" fmla="*/ 58680 h 119968"/>
              <a:gd name="connsiteX29" fmla="*/ 8693 w 115621"/>
              <a:gd name="connsiteY29" fmla="*/ 56941 h 119968"/>
              <a:gd name="connsiteX30" fmla="*/ 16517 w 115621"/>
              <a:gd name="connsiteY30" fmla="*/ 55637 h 119968"/>
              <a:gd name="connsiteX31" fmla="*/ 19995 w 115621"/>
              <a:gd name="connsiteY31" fmla="*/ 49117 h 119968"/>
              <a:gd name="connsiteX32" fmla="*/ 23472 w 115621"/>
              <a:gd name="connsiteY32" fmla="*/ 49117 h 119968"/>
              <a:gd name="connsiteX33" fmla="*/ 24341 w 115621"/>
              <a:gd name="connsiteY33" fmla="*/ 35208 h 119968"/>
              <a:gd name="connsiteX34" fmla="*/ 29992 w 115621"/>
              <a:gd name="connsiteY34" fmla="*/ 34773 h 119968"/>
              <a:gd name="connsiteX35" fmla="*/ 35208 w 115621"/>
              <a:gd name="connsiteY35" fmla="*/ 34773 h 119968"/>
              <a:gd name="connsiteX36" fmla="*/ 41293 w 115621"/>
              <a:gd name="connsiteY36" fmla="*/ 27384 h 119968"/>
              <a:gd name="connsiteX37" fmla="*/ 47813 w 115621"/>
              <a:gd name="connsiteY37" fmla="*/ 33035 h 119968"/>
              <a:gd name="connsiteX38" fmla="*/ 50421 w 115621"/>
              <a:gd name="connsiteY38" fmla="*/ 29557 h 119968"/>
              <a:gd name="connsiteX39" fmla="*/ 55637 w 115621"/>
              <a:gd name="connsiteY39" fmla="*/ 26080 h 119968"/>
              <a:gd name="connsiteX40" fmla="*/ 64765 w 115621"/>
              <a:gd name="connsiteY40" fmla="*/ 18691 h 119968"/>
              <a:gd name="connsiteX41" fmla="*/ 65635 w 115621"/>
              <a:gd name="connsiteY41" fmla="*/ 12605 h 119968"/>
              <a:gd name="connsiteX42" fmla="*/ 67808 w 115621"/>
              <a:gd name="connsiteY42" fmla="*/ 13040 h 119968"/>
              <a:gd name="connsiteX43" fmla="*/ 71720 w 115621"/>
              <a:gd name="connsiteY43" fmla="*/ 6520 h 119968"/>
              <a:gd name="connsiteX44" fmla="*/ 74328 w 115621"/>
              <a:gd name="connsiteY44" fmla="*/ 5651 h 119968"/>
              <a:gd name="connsiteX45" fmla="*/ 78240 w 115621"/>
              <a:gd name="connsiteY45" fmla="*/ 9997 h 119968"/>
              <a:gd name="connsiteX46" fmla="*/ 83021 w 115621"/>
              <a:gd name="connsiteY46" fmla="*/ 10867 h 119968"/>
              <a:gd name="connsiteX47" fmla="*/ 88672 w 115621"/>
              <a:gd name="connsiteY47" fmla="*/ 7389 h 119968"/>
              <a:gd name="connsiteX48" fmla="*/ 94757 w 115621"/>
              <a:gd name="connsiteY48" fmla="*/ 7389 h 119968"/>
              <a:gd name="connsiteX49" fmla="*/ 103451 w 115621"/>
              <a:gd name="connsiteY49" fmla="*/ 3912 h 119968"/>
              <a:gd name="connsiteX50" fmla="*/ 107363 w 115621"/>
              <a:gd name="connsiteY50" fmla="*/ 0 h 119968"/>
              <a:gd name="connsiteX51" fmla="*/ 115621 w 115621"/>
              <a:gd name="connsiteY51" fmla="*/ 435 h 119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5621" h="119968">
                <a:moveTo>
                  <a:pt x="115621" y="435"/>
                </a:moveTo>
                <a:lnTo>
                  <a:pt x="113448" y="3477"/>
                </a:lnTo>
                <a:lnTo>
                  <a:pt x="111275" y="9563"/>
                </a:lnTo>
                <a:lnTo>
                  <a:pt x="113013" y="19560"/>
                </a:lnTo>
                <a:lnTo>
                  <a:pt x="106493" y="29123"/>
                </a:lnTo>
                <a:lnTo>
                  <a:pt x="103016" y="40424"/>
                </a:lnTo>
                <a:lnTo>
                  <a:pt x="100843" y="52595"/>
                </a:lnTo>
                <a:lnTo>
                  <a:pt x="101712" y="59984"/>
                </a:lnTo>
                <a:lnTo>
                  <a:pt x="101277" y="72589"/>
                </a:lnTo>
                <a:lnTo>
                  <a:pt x="97365" y="75197"/>
                </a:lnTo>
                <a:lnTo>
                  <a:pt x="94323" y="87368"/>
                </a:lnTo>
                <a:lnTo>
                  <a:pt x="95192" y="94757"/>
                </a:lnTo>
                <a:lnTo>
                  <a:pt x="89976" y="101712"/>
                </a:lnTo>
                <a:lnTo>
                  <a:pt x="90411" y="109101"/>
                </a:lnTo>
                <a:lnTo>
                  <a:pt x="93888" y="113883"/>
                </a:lnTo>
                <a:lnTo>
                  <a:pt x="87803" y="119968"/>
                </a:lnTo>
                <a:lnTo>
                  <a:pt x="80413" y="117795"/>
                </a:lnTo>
                <a:lnTo>
                  <a:pt x="76936" y="112144"/>
                </a:lnTo>
                <a:lnTo>
                  <a:pt x="69112" y="109971"/>
                </a:lnTo>
                <a:lnTo>
                  <a:pt x="63461" y="113448"/>
                </a:lnTo>
                <a:lnTo>
                  <a:pt x="47813" y="106059"/>
                </a:lnTo>
                <a:lnTo>
                  <a:pt x="43901" y="109536"/>
                </a:lnTo>
                <a:lnTo>
                  <a:pt x="36077" y="100843"/>
                </a:lnTo>
                <a:lnTo>
                  <a:pt x="25211" y="89541"/>
                </a:lnTo>
                <a:lnTo>
                  <a:pt x="20429" y="80413"/>
                </a:lnTo>
                <a:lnTo>
                  <a:pt x="10867" y="71285"/>
                </a:lnTo>
                <a:lnTo>
                  <a:pt x="0" y="58680"/>
                </a:lnTo>
                <a:lnTo>
                  <a:pt x="3043" y="54333"/>
                </a:lnTo>
                <a:lnTo>
                  <a:pt x="6520" y="58680"/>
                </a:lnTo>
                <a:lnTo>
                  <a:pt x="8693" y="56941"/>
                </a:lnTo>
                <a:lnTo>
                  <a:pt x="16517" y="55637"/>
                </a:lnTo>
                <a:lnTo>
                  <a:pt x="19995" y="49117"/>
                </a:lnTo>
                <a:lnTo>
                  <a:pt x="23472" y="49117"/>
                </a:lnTo>
                <a:lnTo>
                  <a:pt x="24341" y="35208"/>
                </a:lnTo>
                <a:lnTo>
                  <a:pt x="29992" y="34773"/>
                </a:lnTo>
                <a:lnTo>
                  <a:pt x="35208" y="34773"/>
                </a:lnTo>
                <a:lnTo>
                  <a:pt x="41293" y="27384"/>
                </a:lnTo>
                <a:lnTo>
                  <a:pt x="47813" y="33035"/>
                </a:lnTo>
                <a:lnTo>
                  <a:pt x="50421" y="29557"/>
                </a:lnTo>
                <a:lnTo>
                  <a:pt x="55637" y="26080"/>
                </a:lnTo>
                <a:lnTo>
                  <a:pt x="64765" y="18691"/>
                </a:lnTo>
                <a:lnTo>
                  <a:pt x="65635" y="12605"/>
                </a:lnTo>
                <a:lnTo>
                  <a:pt x="67808" y="13040"/>
                </a:lnTo>
                <a:lnTo>
                  <a:pt x="71720" y="6520"/>
                </a:lnTo>
                <a:lnTo>
                  <a:pt x="74328" y="5651"/>
                </a:lnTo>
                <a:lnTo>
                  <a:pt x="78240" y="9997"/>
                </a:lnTo>
                <a:lnTo>
                  <a:pt x="83021" y="10867"/>
                </a:lnTo>
                <a:lnTo>
                  <a:pt x="88672" y="7389"/>
                </a:lnTo>
                <a:lnTo>
                  <a:pt x="94757" y="7389"/>
                </a:lnTo>
                <a:lnTo>
                  <a:pt x="103451" y="3912"/>
                </a:lnTo>
                <a:lnTo>
                  <a:pt x="107363" y="0"/>
                </a:lnTo>
                <a:lnTo>
                  <a:pt x="115621"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62" name="Freeform: Shape 161">
            <a:extLst>
              <a:ext uri="{FF2B5EF4-FFF2-40B4-BE49-F238E27FC236}">
                <a16:creationId xmlns:a16="http://schemas.microsoft.com/office/drawing/2014/main" id="{9FA776DE-AAE7-4132-9EB6-1BC3B86D9626}"/>
              </a:ext>
            </a:extLst>
          </p:cNvPr>
          <p:cNvSpPr/>
          <p:nvPr/>
        </p:nvSpPr>
        <p:spPr>
          <a:xfrm>
            <a:off x="4560832" y="1950151"/>
            <a:ext cx="385895" cy="361929"/>
          </a:xfrm>
          <a:custGeom>
            <a:avLst/>
            <a:gdLst>
              <a:gd name="connsiteX0" fmla="*/ 457269 w 457269"/>
              <a:gd name="connsiteY0" fmla="*/ 37816 h 321653"/>
              <a:gd name="connsiteX1" fmla="*/ 429451 w 457269"/>
              <a:gd name="connsiteY1" fmla="*/ 46944 h 321653"/>
              <a:gd name="connsiteX2" fmla="*/ 415541 w 457269"/>
              <a:gd name="connsiteY2" fmla="*/ 49117 h 321653"/>
              <a:gd name="connsiteX3" fmla="*/ 419019 w 457269"/>
              <a:gd name="connsiteY3" fmla="*/ 32600 h 321653"/>
              <a:gd name="connsiteX4" fmla="*/ 393808 w 457269"/>
              <a:gd name="connsiteY4" fmla="*/ 23472 h 321653"/>
              <a:gd name="connsiteX5" fmla="*/ 368163 w 457269"/>
              <a:gd name="connsiteY5" fmla="*/ 31296 h 321653"/>
              <a:gd name="connsiteX6" fmla="*/ 363381 w 457269"/>
              <a:gd name="connsiteY6" fmla="*/ 48683 h 321653"/>
              <a:gd name="connsiteX7" fmla="*/ 348603 w 457269"/>
              <a:gd name="connsiteY7" fmla="*/ 59115 h 321653"/>
              <a:gd name="connsiteX8" fmla="*/ 328173 w 457269"/>
              <a:gd name="connsiteY8" fmla="*/ 53464 h 321653"/>
              <a:gd name="connsiteX9" fmla="*/ 305136 w 457269"/>
              <a:gd name="connsiteY9" fmla="*/ 54333 h 321653"/>
              <a:gd name="connsiteX10" fmla="*/ 282968 w 457269"/>
              <a:gd name="connsiteY10" fmla="*/ 42163 h 321653"/>
              <a:gd name="connsiteX11" fmla="*/ 273406 w 457269"/>
              <a:gd name="connsiteY11" fmla="*/ 48248 h 321653"/>
              <a:gd name="connsiteX12" fmla="*/ 262104 w 457269"/>
              <a:gd name="connsiteY12" fmla="*/ 49117 h 321653"/>
              <a:gd name="connsiteX13" fmla="*/ 262539 w 457269"/>
              <a:gd name="connsiteY13" fmla="*/ 64765 h 321653"/>
              <a:gd name="connsiteX14" fmla="*/ 227766 w 457269"/>
              <a:gd name="connsiteY14" fmla="*/ 60853 h 321653"/>
              <a:gd name="connsiteX15" fmla="*/ 225158 w 457269"/>
              <a:gd name="connsiteY15" fmla="*/ 74328 h 321653"/>
              <a:gd name="connsiteX16" fmla="*/ 207771 w 457269"/>
              <a:gd name="connsiteY16" fmla="*/ 74328 h 321653"/>
              <a:gd name="connsiteX17" fmla="*/ 197773 w 457269"/>
              <a:gd name="connsiteY17" fmla="*/ 91280 h 321653"/>
              <a:gd name="connsiteX18" fmla="*/ 182995 w 457269"/>
              <a:gd name="connsiteY18" fmla="*/ 117795 h 321653"/>
              <a:gd name="connsiteX19" fmla="*/ 158219 w 457269"/>
              <a:gd name="connsiteY19" fmla="*/ 152133 h 321653"/>
              <a:gd name="connsiteX20" fmla="*/ 166043 w 457269"/>
              <a:gd name="connsiteY20" fmla="*/ 160827 h 321653"/>
              <a:gd name="connsiteX21" fmla="*/ 160392 w 457269"/>
              <a:gd name="connsiteY21" fmla="*/ 170389 h 321653"/>
              <a:gd name="connsiteX22" fmla="*/ 141701 w 457269"/>
              <a:gd name="connsiteY22" fmla="*/ 169955 h 321653"/>
              <a:gd name="connsiteX23" fmla="*/ 131269 w 457269"/>
              <a:gd name="connsiteY23" fmla="*/ 193427 h 321653"/>
              <a:gd name="connsiteX24" fmla="*/ 135616 w 457269"/>
              <a:gd name="connsiteY24" fmla="*/ 226896 h 321653"/>
              <a:gd name="connsiteX25" fmla="*/ 149091 w 457269"/>
              <a:gd name="connsiteY25" fmla="*/ 239501 h 321653"/>
              <a:gd name="connsiteX26" fmla="*/ 145613 w 457269"/>
              <a:gd name="connsiteY26" fmla="*/ 269493 h 321653"/>
              <a:gd name="connsiteX27" fmla="*/ 130835 w 457269"/>
              <a:gd name="connsiteY27" fmla="*/ 286880 h 321653"/>
              <a:gd name="connsiteX28" fmla="*/ 123011 w 457269"/>
              <a:gd name="connsiteY28" fmla="*/ 301659 h 321653"/>
              <a:gd name="connsiteX29" fmla="*/ 108667 w 457269"/>
              <a:gd name="connsiteY29" fmla="*/ 286011 h 321653"/>
              <a:gd name="connsiteX30" fmla="*/ 71285 w 457269"/>
              <a:gd name="connsiteY30" fmla="*/ 315568 h 321653"/>
              <a:gd name="connsiteX31" fmla="*/ 44771 w 457269"/>
              <a:gd name="connsiteY31" fmla="*/ 321654 h 321653"/>
              <a:gd name="connsiteX32" fmla="*/ 16517 w 457269"/>
              <a:gd name="connsiteY32" fmla="*/ 308614 h 321653"/>
              <a:gd name="connsiteX33" fmla="*/ 8693 w 457269"/>
              <a:gd name="connsiteY33" fmla="*/ 281229 h 321653"/>
              <a:gd name="connsiteX34" fmla="*/ 0 w 457269"/>
              <a:gd name="connsiteY34" fmla="*/ 222549 h 321653"/>
              <a:gd name="connsiteX35" fmla="*/ 17387 w 457269"/>
              <a:gd name="connsiteY35" fmla="*/ 206467 h 321653"/>
              <a:gd name="connsiteX36" fmla="*/ 66504 w 457269"/>
              <a:gd name="connsiteY36" fmla="*/ 185168 h 321653"/>
              <a:gd name="connsiteX37" fmla="*/ 101712 w 457269"/>
              <a:gd name="connsiteY37" fmla="*/ 159523 h 321653"/>
              <a:gd name="connsiteX38" fmla="*/ 133008 w 457269"/>
              <a:gd name="connsiteY38" fmla="*/ 125619 h 321653"/>
              <a:gd name="connsiteX39" fmla="*/ 171693 w 457269"/>
              <a:gd name="connsiteY39" fmla="*/ 79109 h 321653"/>
              <a:gd name="connsiteX40" fmla="*/ 199512 w 457269"/>
              <a:gd name="connsiteY40" fmla="*/ 61288 h 321653"/>
              <a:gd name="connsiteX41" fmla="*/ 244283 w 457269"/>
              <a:gd name="connsiteY41" fmla="*/ 31731 h 321653"/>
              <a:gd name="connsiteX42" fmla="*/ 281229 w 457269"/>
              <a:gd name="connsiteY42" fmla="*/ 21299 h 321653"/>
              <a:gd name="connsiteX43" fmla="*/ 310352 w 457269"/>
              <a:gd name="connsiteY43" fmla="*/ 22603 h 321653"/>
              <a:gd name="connsiteX44" fmla="*/ 332955 w 457269"/>
              <a:gd name="connsiteY44" fmla="*/ 3477 h 321653"/>
              <a:gd name="connsiteX45" fmla="*/ 365120 w 457269"/>
              <a:gd name="connsiteY45" fmla="*/ 4347 h 321653"/>
              <a:gd name="connsiteX46" fmla="*/ 395547 w 457269"/>
              <a:gd name="connsiteY46" fmla="*/ 0 h 321653"/>
              <a:gd name="connsiteX47" fmla="*/ 455096 w 457269"/>
              <a:gd name="connsiteY47" fmla="*/ 16952 h 321653"/>
              <a:gd name="connsiteX48" fmla="*/ 433798 w 457269"/>
              <a:gd name="connsiteY48" fmla="*/ 23037 h 321653"/>
              <a:gd name="connsiteX49" fmla="*/ 457269 w 457269"/>
              <a:gd name="connsiteY49" fmla="*/ 37816 h 321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57269" h="321653">
                <a:moveTo>
                  <a:pt x="457269" y="37816"/>
                </a:moveTo>
                <a:lnTo>
                  <a:pt x="429451" y="46944"/>
                </a:lnTo>
                <a:lnTo>
                  <a:pt x="415541" y="49117"/>
                </a:lnTo>
                <a:lnTo>
                  <a:pt x="419019" y="32600"/>
                </a:lnTo>
                <a:lnTo>
                  <a:pt x="393808" y="23472"/>
                </a:lnTo>
                <a:lnTo>
                  <a:pt x="368163" y="31296"/>
                </a:lnTo>
                <a:lnTo>
                  <a:pt x="363381" y="48683"/>
                </a:lnTo>
                <a:lnTo>
                  <a:pt x="348603" y="59115"/>
                </a:lnTo>
                <a:lnTo>
                  <a:pt x="328173" y="53464"/>
                </a:lnTo>
                <a:lnTo>
                  <a:pt x="305136" y="54333"/>
                </a:lnTo>
                <a:lnTo>
                  <a:pt x="282968" y="42163"/>
                </a:lnTo>
                <a:lnTo>
                  <a:pt x="273406" y="48248"/>
                </a:lnTo>
                <a:lnTo>
                  <a:pt x="262104" y="49117"/>
                </a:lnTo>
                <a:lnTo>
                  <a:pt x="262539" y="64765"/>
                </a:lnTo>
                <a:lnTo>
                  <a:pt x="227766" y="60853"/>
                </a:lnTo>
                <a:lnTo>
                  <a:pt x="225158" y="74328"/>
                </a:lnTo>
                <a:lnTo>
                  <a:pt x="207771" y="74328"/>
                </a:lnTo>
                <a:lnTo>
                  <a:pt x="197773" y="91280"/>
                </a:lnTo>
                <a:lnTo>
                  <a:pt x="182995" y="117795"/>
                </a:lnTo>
                <a:lnTo>
                  <a:pt x="158219" y="152133"/>
                </a:lnTo>
                <a:lnTo>
                  <a:pt x="166043" y="160827"/>
                </a:lnTo>
                <a:lnTo>
                  <a:pt x="160392" y="170389"/>
                </a:lnTo>
                <a:lnTo>
                  <a:pt x="141701" y="169955"/>
                </a:lnTo>
                <a:lnTo>
                  <a:pt x="131269" y="193427"/>
                </a:lnTo>
                <a:lnTo>
                  <a:pt x="135616" y="226896"/>
                </a:lnTo>
                <a:lnTo>
                  <a:pt x="149091" y="239501"/>
                </a:lnTo>
                <a:lnTo>
                  <a:pt x="145613" y="269493"/>
                </a:lnTo>
                <a:lnTo>
                  <a:pt x="130835" y="286880"/>
                </a:lnTo>
                <a:lnTo>
                  <a:pt x="123011" y="301659"/>
                </a:lnTo>
                <a:lnTo>
                  <a:pt x="108667" y="286011"/>
                </a:lnTo>
                <a:lnTo>
                  <a:pt x="71285" y="315568"/>
                </a:lnTo>
                <a:lnTo>
                  <a:pt x="44771" y="321654"/>
                </a:lnTo>
                <a:lnTo>
                  <a:pt x="16517" y="308614"/>
                </a:lnTo>
                <a:lnTo>
                  <a:pt x="8693" y="281229"/>
                </a:lnTo>
                <a:lnTo>
                  <a:pt x="0" y="222549"/>
                </a:lnTo>
                <a:lnTo>
                  <a:pt x="17387" y="206467"/>
                </a:lnTo>
                <a:lnTo>
                  <a:pt x="66504" y="185168"/>
                </a:lnTo>
                <a:lnTo>
                  <a:pt x="101712" y="159523"/>
                </a:lnTo>
                <a:lnTo>
                  <a:pt x="133008" y="125619"/>
                </a:lnTo>
                <a:lnTo>
                  <a:pt x="171693" y="79109"/>
                </a:lnTo>
                <a:lnTo>
                  <a:pt x="199512" y="61288"/>
                </a:lnTo>
                <a:lnTo>
                  <a:pt x="244283" y="31731"/>
                </a:lnTo>
                <a:lnTo>
                  <a:pt x="281229" y="21299"/>
                </a:lnTo>
                <a:lnTo>
                  <a:pt x="310352" y="22603"/>
                </a:lnTo>
                <a:lnTo>
                  <a:pt x="332955" y="3477"/>
                </a:lnTo>
                <a:lnTo>
                  <a:pt x="365120" y="4347"/>
                </a:lnTo>
                <a:lnTo>
                  <a:pt x="395547" y="0"/>
                </a:lnTo>
                <a:lnTo>
                  <a:pt x="455096" y="16952"/>
                </a:lnTo>
                <a:lnTo>
                  <a:pt x="433798" y="23037"/>
                </a:lnTo>
                <a:lnTo>
                  <a:pt x="457269" y="37816"/>
                </a:lnTo>
                <a:close/>
              </a:path>
            </a:pathLst>
          </a:custGeom>
          <a:solidFill>
            <a:schemeClr val="accent4"/>
          </a:solidFill>
          <a:ln w="869" cap="rnd">
            <a:noFill/>
            <a:prstDash val="solid"/>
            <a:round/>
          </a:ln>
        </p:spPr>
        <p:txBody>
          <a:bodyPr rtlCol="0" anchor="ctr"/>
          <a:lstStyle/>
          <a:p>
            <a:endParaRPr lang="en-PH" sz="1200" dirty="0"/>
          </a:p>
        </p:txBody>
      </p:sp>
      <p:sp>
        <p:nvSpPr>
          <p:cNvPr id="163" name="Freeform: Shape 162">
            <a:extLst>
              <a:ext uri="{FF2B5EF4-FFF2-40B4-BE49-F238E27FC236}">
                <a16:creationId xmlns:a16="http://schemas.microsoft.com/office/drawing/2014/main" id="{7088C522-2ACE-41E0-8281-4E7B5D2C984C}"/>
              </a:ext>
            </a:extLst>
          </p:cNvPr>
          <p:cNvSpPr/>
          <p:nvPr/>
        </p:nvSpPr>
        <p:spPr>
          <a:xfrm>
            <a:off x="4756348" y="1772121"/>
            <a:ext cx="54289" cy="22988"/>
          </a:xfrm>
          <a:custGeom>
            <a:avLst/>
            <a:gdLst>
              <a:gd name="connsiteX0" fmla="*/ 64330 w 64330"/>
              <a:gd name="connsiteY0" fmla="*/ 12171 h 20429"/>
              <a:gd name="connsiteX1" fmla="*/ 31296 w 64330"/>
              <a:gd name="connsiteY1" fmla="*/ 20429 h 20429"/>
              <a:gd name="connsiteX2" fmla="*/ 1738 w 64330"/>
              <a:gd name="connsiteY2" fmla="*/ 15648 h 20429"/>
              <a:gd name="connsiteX3" fmla="*/ 11301 w 64330"/>
              <a:gd name="connsiteY3" fmla="*/ 10432 h 20429"/>
              <a:gd name="connsiteX4" fmla="*/ 0 w 64330"/>
              <a:gd name="connsiteY4" fmla="*/ 3912 h 20429"/>
              <a:gd name="connsiteX5" fmla="*/ 31730 w 64330"/>
              <a:gd name="connsiteY5" fmla="*/ 0 h 20429"/>
              <a:gd name="connsiteX6" fmla="*/ 39989 w 64330"/>
              <a:gd name="connsiteY6" fmla="*/ 7389 h 20429"/>
              <a:gd name="connsiteX7" fmla="*/ 64330 w 64330"/>
              <a:gd name="connsiteY7" fmla="*/ 12171 h 20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330" h="20429">
                <a:moveTo>
                  <a:pt x="64330" y="12171"/>
                </a:moveTo>
                <a:lnTo>
                  <a:pt x="31296" y="20429"/>
                </a:lnTo>
                <a:lnTo>
                  <a:pt x="1738" y="15648"/>
                </a:lnTo>
                <a:lnTo>
                  <a:pt x="11301" y="10432"/>
                </a:lnTo>
                <a:lnTo>
                  <a:pt x="0" y="3912"/>
                </a:lnTo>
                <a:lnTo>
                  <a:pt x="31730" y="0"/>
                </a:lnTo>
                <a:lnTo>
                  <a:pt x="39989" y="7389"/>
                </a:lnTo>
                <a:lnTo>
                  <a:pt x="64330" y="12171"/>
                </a:lnTo>
                <a:close/>
              </a:path>
            </a:pathLst>
          </a:custGeom>
          <a:solidFill>
            <a:schemeClr val="accent4"/>
          </a:solidFill>
          <a:ln w="869" cap="rnd">
            <a:noFill/>
            <a:prstDash val="solid"/>
            <a:round/>
          </a:ln>
        </p:spPr>
        <p:txBody>
          <a:bodyPr rtlCol="0" anchor="ctr"/>
          <a:lstStyle/>
          <a:p>
            <a:endParaRPr lang="en-PH" sz="1200" dirty="0"/>
          </a:p>
        </p:txBody>
      </p:sp>
      <p:sp>
        <p:nvSpPr>
          <p:cNvPr id="164" name="Freeform: Shape 163">
            <a:extLst>
              <a:ext uri="{FF2B5EF4-FFF2-40B4-BE49-F238E27FC236}">
                <a16:creationId xmlns:a16="http://schemas.microsoft.com/office/drawing/2014/main" id="{40B01983-A952-4D16-AD57-1CEFCF28A226}"/>
              </a:ext>
            </a:extLst>
          </p:cNvPr>
          <p:cNvSpPr/>
          <p:nvPr/>
        </p:nvSpPr>
        <p:spPr>
          <a:xfrm>
            <a:off x="4615490" y="1736906"/>
            <a:ext cx="147461" cy="74342"/>
          </a:xfrm>
          <a:custGeom>
            <a:avLst/>
            <a:gdLst>
              <a:gd name="connsiteX0" fmla="*/ 119968 w 174735"/>
              <a:gd name="connsiteY0" fmla="*/ 6520 h 66069"/>
              <a:gd name="connsiteX1" fmla="*/ 174736 w 174735"/>
              <a:gd name="connsiteY1" fmla="*/ 21299 h 66069"/>
              <a:gd name="connsiteX2" fmla="*/ 137355 w 174735"/>
              <a:gd name="connsiteY2" fmla="*/ 29123 h 66069"/>
              <a:gd name="connsiteX3" fmla="*/ 132139 w 174735"/>
              <a:gd name="connsiteY3" fmla="*/ 43901 h 66069"/>
              <a:gd name="connsiteX4" fmla="*/ 119099 w 174735"/>
              <a:gd name="connsiteY4" fmla="*/ 47813 h 66069"/>
              <a:gd name="connsiteX5" fmla="*/ 115187 w 174735"/>
              <a:gd name="connsiteY5" fmla="*/ 65200 h 66069"/>
              <a:gd name="connsiteX6" fmla="*/ 96061 w 174735"/>
              <a:gd name="connsiteY6" fmla="*/ 66069 h 66069"/>
              <a:gd name="connsiteX7" fmla="*/ 59115 w 174735"/>
              <a:gd name="connsiteY7" fmla="*/ 53464 h 66069"/>
              <a:gd name="connsiteX8" fmla="*/ 72155 w 174735"/>
              <a:gd name="connsiteY8" fmla="*/ 46075 h 66069"/>
              <a:gd name="connsiteX9" fmla="*/ 47379 w 174735"/>
              <a:gd name="connsiteY9" fmla="*/ 39989 h 66069"/>
              <a:gd name="connsiteX10" fmla="*/ 13909 w 174735"/>
              <a:gd name="connsiteY10" fmla="*/ 23037 h 66069"/>
              <a:gd name="connsiteX11" fmla="*/ 0 w 174735"/>
              <a:gd name="connsiteY11" fmla="*/ 7824 h 66069"/>
              <a:gd name="connsiteX12" fmla="*/ 40424 w 174735"/>
              <a:gd name="connsiteY12" fmla="*/ 869 h 66069"/>
              <a:gd name="connsiteX13" fmla="*/ 50421 w 174735"/>
              <a:gd name="connsiteY13" fmla="*/ 7389 h 66069"/>
              <a:gd name="connsiteX14" fmla="*/ 72155 w 174735"/>
              <a:gd name="connsiteY14" fmla="*/ 7389 h 66069"/>
              <a:gd name="connsiteX15" fmla="*/ 76501 w 174735"/>
              <a:gd name="connsiteY15" fmla="*/ 869 h 66069"/>
              <a:gd name="connsiteX16" fmla="*/ 99104 w 174735"/>
              <a:gd name="connsiteY16" fmla="*/ 0 h 66069"/>
              <a:gd name="connsiteX17" fmla="*/ 119968 w 174735"/>
              <a:gd name="connsiteY17" fmla="*/ 6520 h 6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4735" h="66069">
                <a:moveTo>
                  <a:pt x="119968" y="6520"/>
                </a:moveTo>
                <a:lnTo>
                  <a:pt x="174736" y="21299"/>
                </a:lnTo>
                <a:lnTo>
                  <a:pt x="137355" y="29123"/>
                </a:lnTo>
                <a:lnTo>
                  <a:pt x="132139" y="43901"/>
                </a:lnTo>
                <a:lnTo>
                  <a:pt x="119099" y="47813"/>
                </a:lnTo>
                <a:lnTo>
                  <a:pt x="115187" y="65200"/>
                </a:lnTo>
                <a:lnTo>
                  <a:pt x="96061" y="66069"/>
                </a:lnTo>
                <a:lnTo>
                  <a:pt x="59115" y="53464"/>
                </a:lnTo>
                <a:lnTo>
                  <a:pt x="72155" y="46075"/>
                </a:lnTo>
                <a:lnTo>
                  <a:pt x="47379" y="39989"/>
                </a:lnTo>
                <a:lnTo>
                  <a:pt x="13909" y="23037"/>
                </a:lnTo>
                <a:lnTo>
                  <a:pt x="0" y="7824"/>
                </a:lnTo>
                <a:lnTo>
                  <a:pt x="40424" y="869"/>
                </a:lnTo>
                <a:lnTo>
                  <a:pt x="50421" y="7389"/>
                </a:lnTo>
                <a:lnTo>
                  <a:pt x="72155" y="7389"/>
                </a:lnTo>
                <a:lnTo>
                  <a:pt x="76501" y="869"/>
                </a:lnTo>
                <a:lnTo>
                  <a:pt x="99104" y="0"/>
                </a:lnTo>
                <a:lnTo>
                  <a:pt x="119968" y="6520"/>
                </a:lnTo>
                <a:close/>
              </a:path>
            </a:pathLst>
          </a:custGeom>
          <a:solidFill>
            <a:schemeClr val="accent4"/>
          </a:solidFill>
          <a:ln w="869" cap="rnd">
            <a:noFill/>
            <a:prstDash val="solid"/>
            <a:round/>
          </a:ln>
        </p:spPr>
        <p:txBody>
          <a:bodyPr rtlCol="0" anchor="ctr"/>
          <a:lstStyle/>
          <a:p>
            <a:endParaRPr lang="en-PH" sz="1200" dirty="0"/>
          </a:p>
        </p:txBody>
      </p:sp>
      <p:sp>
        <p:nvSpPr>
          <p:cNvPr id="165" name="Freeform: Shape 164">
            <a:extLst>
              <a:ext uri="{FF2B5EF4-FFF2-40B4-BE49-F238E27FC236}">
                <a16:creationId xmlns:a16="http://schemas.microsoft.com/office/drawing/2014/main" id="{A63B4616-1591-4843-A572-6F2AFCFB6C7E}"/>
              </a:ext>
            </a:extLst>
          </p:cNvPr>
          <p:cNvSpPr/>
          <p:nvPr/>
        </p:nvSpPr>
        <p:spPr>
          <a:xfrm>
            <a:off x="4702792" y="1724189"/>
            <a:ext cx="130588" cy="26899"/>
          </a:xfrm>
          <a:custGeom>
            <a:avLst/>
            <a:gdLst>
              <a:gd name="connsiteX0" fmla="*/ 122576 w 154741"/>
              <a:gd name="connsiteY0" fmla="*/ 4781 h 23906"/>
              <a:gd name="connsiteX1" fmla="*/ 154742 w 154741"/>
              <a:gd name="connsiteY1" fmla="*/ 11301 h 23906"/>
              <a:gd name="connsiteX2" fmla="*/ 135616 w 154741"/>
              <a:gd name="connsiteY2" fmla="*/ 21733 h 23906"/>
              <a:gd name="connsiteX3" fmla="*/ 91715 w 154741"/>
              <a:gd name="connsiteY3" fmla="*/ 23907 h 23906"/>
              <a:gd name="connsiteX4" fmla="*/ 45205 w 154741"/>
              <a:gd name="connsiteY4" fmla="*/ 20429 h 23906"/>
              <a:gd name="connsiteX5" fmla="*/ 40859 w 154741"/>
              <a:gd name="connsiteY5" fmla="*/ 15213 h 23906"/>
              <a:gd name="connsiteX6" fmla="*/ 18691 w 154741"/>
              <a:gd name="connsiteY6" fmla="*/ 15213 h 23906"/>
              <a:gd name="connsiteX7" fmla="*/ 0 w 154741"/>
              <a:gd name="connsiteY7" fmla="*/ 6520 h 23906"/>
              <a:gd name="connsiteX8" fmla="*/ 45640 w 154741"/>
              <a:gd name="connsiteY8" fmla="*/ 1304 h 23906"/>
              <a:gd name="connsiteX9" fmla="*/ 69112 w 154741"/>
              <a:gd name="connsiteY9" fmla="*/ 5651 h 23906"/>
              <a:gd name="connsiteX10" fmla="*/ 82587 w 154741"/>
              <a:gd name="connsiteY10" fmla="*/ 0 h 23906"/>
              <a:gd name="connsiteX11" fmla="*/ 122576 w 154741"/>
              <a:gd name="connsiteY11" fmla="*/ 4781 h 2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741" h="23906">
                <a:moveTo>
                  <a:pt x="122576" y="4781"/>
                </a:moveTo>
                <a:lnTo>
                  <a:pt x="154742" y="11301"/>
                </a:lnTo>
                <a:lnTo>
                  <a:pt x="135616" y="21733"/>
                </a:lnTo>
                <a:lnTo>
                  <a:pt x="91715" y="23907"/>
                </a:lnTo>
                <a:lnTo>
                  <a:pt x="45205" y="20429"/>
                </a:lnTo>
                <a:lnTo>
                  <a:pt x="40859" y="15213"/>
                </a:lnTo>
                <a:lnTo>
                  <a:pt x="18691" y="15213"/>
                </a:lnTo>
                <a:lnTo>
                  <a:pt x="0" y="6520"/>
                </a:lnTo>
                <a:lnTo>
                  <a:pt x="45640" y="1304"/>
                </a:lnTo>
                <a:lnTo>
                  <a:pt x="69112" y="5651"/>
                </a:lnTo>
                <a:lnTo>
                  <a:pt x="82587" y="0"/>
                </a:lnTo>
                <a:lnTo>
                  <a:pt x="122576" y="4781"/>
                </a:lnTo>
                <a:close/>
              </a:path>
            </a:pathLst>
          </a:custGeom>
          <a:solidFill>
            <a:schemeClr val="accent4"/>
          </a:solidFill>
          <a:ln w="869" cap="rnd">
            <a:noFill/>
            <a:prstDash val="solid"/>
            <a:round/>
          </a:ln>
        </p:spPr>
        <p:txBody>
          <a:bodyPr rtlCol="0" anchor="ctr"/>
          <a:lstStyle/>
          <a:p>
            <a:endParaRPr lang="en-PH" sz="1200" dirty="0"/>
          </a:p>
        </p:txBody>
      </p:sp>
      <p:sp>
        <p:nvSpPr>
          <p:cNvPr id="166" name="Freeform: Shape 165">
            <a:extLst>
              <a:ext uri="{FF2B5EF4-FFF2-40B4-BE49-F238E27FC236}">
                <a16:creationId xmlns:a16="http://schemas.microsoft.com/office/drawing/2014/main" id="{D91EDF7A-ABAD-42B0-890B-CE4602A91684}"/>
              </a:ext>
            </a:extLst>
          </p:cNvPr>
          <p:cNvSpPr/>
          <p:nvPr/>
        </p:nvSpPr>
        <p:spPr>
          <a:xfrm>
            <a:off x="6084608" y="3161637"/>
            <a:ext cx="171671" cy="126186"/>
          </a:xfrm>
          <a:custGeom>
            <a:avLst/>
            <a:gdLst>
              <a:gd name="connsiteX0" fmla="*/ 196035 w 203423"/>
              <a:gd name="connsiteY0" fmla="*/ 71285 h 112143"/>
              <a:gd name="connsiteX1" fmla="*/ 196904 w 203423"/>
              <a:gd name="connsiteY1" fmla="*/ 83021 h 112143"/>
              <a:gd name="connsiteX2" fmla="*/ 203424 w 203423"/>
              <a:gd name="connsiteY2" fmla="*/ 100843 h 112143"/>
              <a:gd name="connsiteX3" fmla="*/ 202989 w 203423"/>
              <a:gd name="connsiteY3" fmla="*/ 111709 h 112143"/>
              <a:gd name="connsiteX4" fmla="*/ 182995 w 203423"/>
              <a:gd name="connsiteY4" fmla="*/ 112144 h 112143"/>
              <a:gd name="connsiteX5" fmla="*/ 153003 w 203423"/>
              <a:gd name="connsiteY5" fmla="*/ 105624 h 112143"/>
              <a:gd name="connsiteX6" fmla="*/ 134312 w 203423"/>
              <a:gd name="connsiteY6" fmla="*/ 103016 h 112143"/>
              <a:gd name="connsiteX7" fmla="*/ 117795 w 203423"/>
              <a:gd name="connsiteY7" fmla="*/ 89107 h 112143"/>
              <a:gd name="connsiteX8" fmla="*/ 84325 w 203423"/>
              <a:gd name="connsiteY8" fmla="*/ 85195 h 112143"/>
              <a:gd name="connsiteX9" fmla="*/ 50421 w 203423"/>
              <a:gd name="connsiteY9" fmla="*/ 69547 h 112143"/>
              <a:gd name="connsiteX10" fmla="*/ 25210 w 203423"/>
              <a:gd name="connsiteY10" fmla="*/ 56072 h 112143"/>
              <a:gd name="connsiteX11" fmla="*/ 0 w 203423"/>
              <a:gd name="connsiteY11" fmla="*/ 45640 h 112143"/>
              <a:gd name="connsiteX12" fmla="*/ 3912 w 203423"/>
              <a:gd name="connsiteY12" fmla="*/ 19560 h 112143"/>
              <a:gd name="connsiteX13" fmla="*/ 16082 w 203423"/>
              <a:gd name="connsiteY13" fmla="*/ 6520 h 112143"/>
              <a:gd name="connsiteX14" fmla="*/ 24341 w 203423"/>
              <a:gd name="connsiteY14" fmla="*/ 0 h 112143"/>
              <a:gd name="connsiteX15" fmla="*/ 45205 w 203423"/>
              <a:gd name="connsiteY15" fmla="*/ 8693 h 112143"/>
              <a:gd name="connsiteX16" fmla="*/ 73024 w 203423"/>
              <a:gd name="connsiteY16" fmla="*/ 26949 h 112143"/>
              <a:gd name="connsiteX17" fmla="*/ 87368 w 203423"/>
              <a:gd name="connsiteY17" fmla="*/ 30861 h 112143"/>
              <a:gd name="connsiteX18" fmla="*/ 98235 w 203423"/>
              <a:gd name="connsiteY18" fmla="*/ 44336 h 112143"/>
              <a:gd name="connsiteX19" fmla="*/ 117795 w 203423"/>
              <a:gd name="connsiteY19" fmla="*/ 49552 h 112143"/>
              <a:gd name="connsiteX20" fmla="*/ 139528 w 203423"/>
              <a:gd name="connsiteY20" fmla="*/ 62157 h 112143"/>
              <a:gd name="connsiteX21" fmla="*/ 167781 w 203423"/>
              <a:gd name="connsiteY21" fmla="*/ 68243 h 112143"/>
              <a:gd name="connsiteX22" fmla="*/ 196035 w 203423"/>
              <a:gd name="connsiteY22" fmla="*/ 71285 h 11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423" h="112143">
                <a:moveTo>
                  <a:pt x="196035" y="71285"/>
                </a:moveTo>
                <a:lnTo>
                  <a:pt x="196904" y="83021"/>
                </a:lnTo>
                <a:lnTo>
                  <a:pt x="203424" y="100843"/>
                </a:lnTo>
                <a:lnTo>
                  <a:pt x="202989" y="111709"/>
                </a:lnTo>
                <a:lnTo>
                  <a:pt x="182995" y="112144"/>
                </a:lnTo>
                <a:lnTo>
                  <a:pt x="153003" y="105624"/>
                </a:lnTo>
                <a:lnTo>
                  <a:pt x="134312" y="103016"/>
                </a:lnTo>
                <a:lnTo>
                  <a:pt x="117795" y="89107"/>
                </a:lnTo>
                <a:lnTo>
                  <a:pt x="84325" y="85195"/>
                </a:lnTo>
                <a:lnTo>
                  <a:pt x="50421" y="69547"/>
                </a:lnTo>
                <a:lnTo>
                  <a:pt x="25210" y="56072"/>
                </a:lnTo>
                <a:lnTo>
                  <a:pt x="0" y="45640"/>
                </a:lnTo>
                <a:lnTo>
                  <a:pt x="3912" y="19560"/>
                </a:lnTo>
                <a:lnTo>
                  <a:pt x="16082" y="6520"/>
                </a:lnTo>
                <a:lnTo>
                  <a:pt x="24341" y="0"/>
                </a:lnTo>
                <a:lnTo>
                  <a:pt x="45205" y="8693"/>
                </a:lnTo>
                <a:lnTo>
                  <a:pt x="73024" y="26949"/>
                </a:lnTo>
                <a:lnTo>
                  <a:pt x="87368" y="30861"/>
                </a:lnTo>
                <a:lnTo>
                  <a:pt x="98235" y="44336"/>
                </a:lnTo>
                <a:lnTo>
                  <a:pt x="117795" y="49552"/>
                </a:lnTo>
                <a:lnTo>
                  <a:pt x="139528" y="62157"/>
                </a:lnTo>
                <a:lnTo>
                  <a:pt x="167781" y="68243"/>
                </a:lnTo>
                <a:lnTo>
                  <a:pt x="196035" y="71285"/>
                </a:lnTo>
                <a:close/>
              </a:path>
            </a:pathLst>
          </a:custGeom>
          <a:solidFill>
            <a:schemeClr val="accent1"/>
          </a:solidFill>
          <a:ln w="869" cap="rnd">
            <a:noFill/>
            <a:prstDash val="solid"/>
            <a:round/>
          </a:ln>
        </p:spPr>
        <p:txBody>
          <a:bodyPr rtlCol="0" anchor="ctr"/>
          <a:lstStyle/>
          <a:p>
            <a:endParaRPr lang="en-PH" sz="1200" dirty="0"/>
          </a:p>
        </p:txBody>
      </p:sp>
      <p:sp>
        <p:nvSpPr>
          <p:cNvPr id="167" name="Freeform: Shape 166">
            <a:extLst>
              <a:ext uri="{FF2B5EF4-FFF2-40B4-BE49-F238E27FC236}">
                <a16:creationId xmlns:a16="http://schemas.microsoft.com/office/drawing/2014/main" id="{8D6DF8D6-9106-490B-B6C7-EEA28994D7EF}"/>
              </a:ext>
            </a:extLst>
          </p:cNvPr>
          <p:cNvSpPr/>
          <p:nvPr/>
        </p:nvSpPr>
        <p:spPr>
          <a:xfrm>
            <a:off x="5543546" y="3334288"/>
            <a:ext cx="152963" cy="259709"/>
          </a:xfrm>
          <a:custGeom>
            <a:avLst/>
            <a:gdLst>
              <a:gd name="connsiteX0" fmla="*/ 32165 w 181255"/>
              <a:gd name="connsiteY0" fmla="*/ 230808 h 230808"/>
              <a:gd name="connsiteX1" fmla="*/ 22602 w 181255"/>
              <a:gd name="connsiteY1" fmla="*/ 211248 h 230808"/>
              <a:gd name="connsiteX2" fmla="*/ 0 w 181255"/>
              <a:gd name="connsiteY2" fmla="*/ 165173 h 230808"/>
              <a:gd name="connsiteX3" fmla="*/ 70850 w 181255"/>
              <a:gd name="connsiteY3" fmla="*/ 137355 h 230808"/>
              <a:gd name="connsiteX4" fmla="*/ 82152 w 181255"/>
              <a:gd name="connsiteY4" fmla="*/ 81717 h 230808"/>
              <a:gd name="connsiteX5" fmla="*/ 69112 w 181255"/>
              <a:gd name="connsiteY5" fmla="*/ 61723 h 230808"/>
              <a:gd name="connsiteX6" fmla="*/ 69112 w 181255"/>
              <a:gd name="connsiteY6" fmla="*/ 50421 h 230808"/>
              <a:gd name="connsiteX7" fmla="*/ 74762 w 181255"/>
              <a:gd name="connsiteY7" fmla="*/ 39120 h 230808"/>
              <a:gd name="connsiteX8" fmla="*/ 73893 w 181255"/>
              <a:gd name="connsiteY8" fmla="*/ 27819 h 230808"/>
              <a:gd name="connsiteX9" fmla="*/ 84325 w 181255"/>
              <a:gd name="connsiteY9" fmla="*/ 22168 h 230808"/>
              <a:gd name="connsiteX10" fmla="*/ 79544 w 181255"/>
              <a:gd name="connsiteY10" fmla="*/ 18256 h 230808"/>
              <a:gd name="connsiteX11" fmla="*/ 79544 w 181255"/>
              <a:gd name="connsiteY11" fmla="*/ 0 h 230808"/>
              <a:gd name="connsiteX12" fmla="*/ 91715 w 181255"/>
              <a:gd name="connsiteY12" fmla="*/ 0 h 230808"/>
              <a:gd name="connsiteX13" fmla="*/ 104755 w 181255"/>
              <a:gd name="connsiteY13" fmla="*/ 19125 h 230808"/>
              <a:gd name="connsiteX14" fmla="*/ 119099 w 181255"/>
              <a:gd name="connsiteY14" fmla="*/ 29123 h 230808"/>
              <a:gd name="connsiteX15" fmla="*/ 136920 w 181255"/>
              <a:gd name="connsiteY15" fmla="*/ 33035 h 230808"/>
              <a:gd name="connsiteX16" fmla="*/ 151699 w 181255"/>
              <a:gd name="connsiteY16" fmla="*/ 37816 h 230808"/>
              <a:gd name="connsiteX17" fmla="*/ 164304 w 181255"/>
              <a:gd name="connsiteY17" fmla="*/ 53899 h 230808"/>
              <a:gd name="connsiteX18" fmla="*/ 171693 w 181255"/>
              <a:gd name="connsiteY18" fmla="*/ 63027 h 230808"/>
              <a:gd name="connsiteX19" fmla="*/ 180387 w 181255"/>
              <a:gd name="connsiteY19" fmla="*/ 66939 h 230808"/>
              <a:gd name="connsiteX20" fmla="*/ 181256 w 181255"/>
              <a:gd name="connsiteY20" fmla="*/ 73024 h 230808"/>
              <a:gd name="connsiteX21" fmla="*/ 173867 w 181255"/>
              <a:gd name="connsiteY21" fmla="*/ 89541 h 230808"/>
              <a:gd name="connsiteX22" fmla="*/ 170824 w 181255"/>
              <a:gd name="connsiteY22" fmla="*/ 97365 h 230808"/>
              <a:gd name="connsiteX23" fmla="*/ 161261 w 181255"/>
              <a:gd name="connsiteY23" fmla="*/ 106493 h 230808"/>
              <a:gd name="connsiteX24" fmla="*/ 153872 w 181255"/>
              <a:gd name="connsiteY24" fmla="*/ 125619 h 230808"/>
              <a:gd name="connsiteX25" fmla="*/ 143005 w 181255"/>
              <a:gd name="connsiteY25" fmla="*/ 123880 h 230808"/>
              <a:gd name="connsiteX26" fmla="*/ 138659 w 181255"/>
              <a:gd name="connsiteY26" fmla="*/ 130835 h 230808"/>
              <a:gd name="connsiteX27" fmla="*/ 135616 w 181255"/>
              <a:gd name="connsiteY27" fmla="*/ 144744 h 230808"/>
              <a:gd name="connsiteX28" fmla="*/ 140397 w 181255"/>
              <a:gd name="connsiteY28" fmla="*/ 163435 h 230808"/>
              <a:gd name="connsiteX29" fmla="*/ 138224 w 181255"/>
              <a:gd name="connsiteY29" fmla="*/ 166912 h 230808"/>
              <a:gd name="connsiteX30" fmla="*/ 127357 w 181255"/>
              <a:gd name="connsiteY30" fmla="*/ 166912 h 230808"/>
              <a:gd name="connsiteX31" fmla="*/ 113013 w 181255"/>
              <a:gd name="connsiteY31" fmla="*/ 177344 h 230808"/>
              <a:gd name="connsiteX32" fmla="*/ 111709 w 181255"/>
              <a:gd name="connsiteY32" fmla="*/ 190819 h 230808"/>
              <a:gd name="connsiteX33" fmla="*/ 106493 w 181255"/>
              <a:gd name="connsiteY33" fmla="*/ 196904 h 230808"/>
              <a:gd name="connsiteX34" fmla="*/ 91280 w 181255"/>
              <a:gd name="connsiteY34" fmla="*/ 196469 h 230808"/>
              <a:gd name="connsiteX35" fmla="*/ 82587 w 181255"/>
              <a:gd name="connsiteY35" fmla="*/ 203424 h 230808"/>
              <a:gd name="connsiteX36" fmla="*/ 83456 w 181255"/>
              <a:gd name="connsiteY36" fmla="*/ 214726 h 230808"/>
              <a:gd name="connsiteX37" fmla="*/ 72155 w 181255"/>
              <a:gd name="connsiteY37" fmla="*/ 222549 h 230808"/>
              <a:gd name="connsiteX38" fmla="*/ 58680 w 181255"/>
              <a:gd name="connsiteY38" fmla="*/ 219941 h 230808"/>
              <a:gd name="connsiteX39" fmla="*/ 43032 w 181255"/>
              <a:gd name="connsiteY39" fmla="*/ 229504 h 230808"/>
              <a:gd name="connsiteX40" fmla="*/ 32165 w 181255"/>
              <a:gd name="connsiteY40" fmla="*/ 230808 h 230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81255" h="230808">
                <a:moveTo>
                  <a:pt x="32165" y="230808"/>
                </a:moveTo>
                <a:lnTo>
                  <a:pt x="22602" y="211248"/>
                </a:lnTo>
                <a:lnTo>
                  <a:pt x="0" y="165173"/>
                </a:lnTo>
                <a:lnTo>
                  <a:pt x="70850" y="137355"/>
                </a:lnTo>
                <a:lnTo>
                  <a:pt x="82152" y="81717"/>
                </a:lnTo>
                <a:lnTo>
                  <a:pt x="69112" y="61723"/>
                </a:lnTo>
                <a:lnTo>
                  <a:pt x="69112" y="50421"/>
                </a:lnTo>
                <a:lnTo>
                  <a:pt x="74762" y="39120"/>
                </a:lnTo>
                <a:lnTo>
                  <a:pt x="73893" y="27819"/>
                </a:lnTo>
                <a:lnTo>
                  <a:pt x="84325" y="22168"/>
                </a:lnTo>
                <a:lnTo>
                  <a:pt x="79544" y="18256"/>
                </a:lnTo>
                <a:lnTo>
                  <a:pt x="79544" y="0"/>
                </a:lnTo>
                <a:lnTo>
                  <a:pt x="91715" y="0"/>
                </a:lnTo>
                <a:lnTo>
                  <a:pt x="104755" y="19125"/>
                </a:lnTo>
                <a:lnTo>
                  <a:pt x="119099" y="29123"/>
                </a:lnTo>
                <a:lnTo>
                  <a:pt x="136920" y="33035"/>
                </a:lnTo>
                <a:lnTo>
                  <a:pt x="151699" y="37816"/>
                </a:lnTo>
                <a:lnTo>
                  <a:pt x="164304" y="53899"/>
                </a:lnTo>
                <a:lnTo>
                  <a:pt x="171693" y="63027"/>
                </a:lnTo>
                <a:lnTo>
                  <a:pt x="180387" y="66939"/>
                </a:lnTo>
                <a:lnTo>
                  <a:pt x="181256" y="73024"/>
                </a:lnTo>
                <a:lnTo>
                  <a:pt x="173867" y="89541"/>
                </a:lnTo>
                <a:lnTo>
                  <a:pt x="170824" y="97365"/>
                </a:lnTo>
                <a:lnTo>
                  <a:pt x="161261" y="106493"/>
                </a:lnTo>
                <a:lnTo>
                  <a:pt x="153872" y="125619"/>
                </a:lnTo>
                <a:lnTo>
                  <a:pt x="143005" y="123880"/>
                </a:lnTo>
                <a:lnTo>
                  <a:pt x="138659" y="130835"/>
                </a:lnTo>
                <a:lnTo>
                  <a:pt x="135616" y="144744"/>
                </a:lnTo>
                <a:lnTo>
                  <a:pt x="140397" y="163435"/>
                </a:lnTo>
                <a:lnTo>
                  <a:pt x="138224" y="166912"/>
                </a:lnTo>
                <a:lnTo>
                  <a:pt x="127357" y="166912"/>
                </a:lnTo>
                <a:lnTo>
                  <a:pt x="113013" y="177344"/>
                </a:lnTo>
                <a:lnTo>
                  <a:pt x="111709" y="190819"/>
                </a:lnTo>
                <a:lnTo>
                  <a:pt x="106493" y="196904"/>
                </a:lnTo>
                <a:lnTo>
                  <a:pt x="91280" y="196469"/>
                </a:lnTo>
                <a:lnTo>
                  <a:pt x="82587" y="203424"/>
                </a:lnTo>
                <a:lnTo>
                  <a:pt x="83456" y="214726"/>
                </a:lnTo>
                <a:lnTo>
                  <a:pt x="72155" y="222549"/>
                </a:lnTo>
                <a:lnTo>
                  <a:pt x="58680" y="219941"/>
                </a:lnTo>
                <a:lnTo>
                  <a:pt x="43032" y="229504"/>
                </a:lnTo>
                <a:lnTo>
                  <a:pt x="32165" y="230808"/>
                </a:lnTo>
                <a:close/>
              </a:path>
            </a:pathLst>
          </a:custGeom>
          <a:solidFill>
            <a:schemeClr val="tx2"/>
          </a:solidFill>
          <a:ln w="869" cap="rnd">
            <a:noFill/>
            <a:prstDash val="solid"/>
            <a:round/>
          </a:ln>
        </p:spPr>
        <p:txBody>
          <a:bodyPr rtlCol="0" anchor="ctr"/>
          <a:lstStyle/>
          <a:p>
            <a:endParaRPr lang="en-PH" sz="1200" dirty="0"/>
          </a:p>
        </p:txBody>
      </p:sp>
      <p:sp>
        <p:nvSpPr>
          <p:cNvPr id="168" name="Freeform: Shape 167">
            <a:extLst>
              <a:ext uri="{FF2B5EF4-FFF2-40B4-BE49-F238E27FC236}">
                <a16:creationId xmlns:a16="http://schemas.microsoft.com/office/drawing/2014/main" id="{3D4E7D68-DE60-4846-B2C0-1955089551EC}"/>
              </a:ext>
            </a:extLst>
          </p:cNvPr>
          <p:cNvSpPr/>
          <p:nvPr/>
        </p:nvSpPr>
        <p:spPr>
          <a:xfrm>
            <a:off x="5611408" y="3288314"/>
            <a:ext cx="7702" cy="21031"/>
          </a:xfrm>
          <a:custGeom>
            <a:avLst/>
            <a:gdLst>
              <a:gd name="connsiteX0" fmla="*/ 5650 w 9127"/>
              <a:gd name="connsiteY0" fmla="*/ 18691 h 18690"/>
              <a:gd name="connsiteX1" fmla="*/ 0 w 9127"/>
              <a:gd name="connsiteY1" fmla="*/ 9128 h 18690"/>
              <a:gd name="connsiteX2" fmla="*/ 6085 w 9127"/>
              <a:gd name="connsiteY2" fmla="*/ 0 h 18690"/>
              <a:gd name="connsiteX3" fmla="*/ 9128 w 9127"/>
              <a:gd name="connsiteY3" fmla="*/ 2173 h 18690"/>
              <a:gd name="connsiteX4" fmla="*/ 8259 w 9127"/>
              <a:gd name="connsiteY4" fmla="*/ 13909 h 18690"/>
              <a:gd name="connsiteX5" fmla="*/ 5650 w 9127"/>
              <a:gd name="connsiteY5" fmla="*/ 18691 h 1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27" h="18690">
                <a:moveTo>
                  <a:pt x="5650" y="18691"/>
                </a:moveTo>
                <a:lnTo>
                  <a:pt x="0" y="9128"/>
                </a:lnTo>
                <a:lnTo>
                  <a:pt x="6085" y="0"/>
                </a:lnTo>
                <a:lnTo>
                  <a:pt x="9128" y="2173"/>
                </a:lnTo>
                <a:lnTo>
                  <a:pt x="8259" y="13909"/>
                </a:lnTo>
                <a:lnTo>
                  <a:pt x="5650" y="18691"/>
                </a:lnTo>
                <a:close/>
              </a:path>
            </a:pathLst>
          </a:custGeom>
          <a:solidFill>
            <a:schemeClr val="tx2"/>
          </a:solidFill>
          <a:ln w="869" cap="rnd">
            <a:noFill/>
            <a:prstDash val="solid"/>
            <a:round/>
          </a:ln>
        </p:spPr>
        <p:txBody>
          <a:bodyPr rtlCol="0" anchor="ctr"/>
          <a:lstStyle/>
          <a:p>
            <a:endParaRPr lang="en-PH" sz="1200" dirty="0"/>
          </a:p>
        </p:txBody>
      </p:sp>
      <p:sp>
        <p:nvSpPr>
          <p:cNvPr id="169" name="Freeform: Shape 168">
            <a:extLst>
              <a:ext uri="{FF2B5EF4-FFF2-40B4-BE49-F238E27FC236}">
                <a16:creationId xmlns:a16="http://schemas.microsoft.com/office/drawing/2014/main" id="{E68F177F-E9EB-47EB-8E91-4DD99E754ADE}"/>
              </a:ext>
            </a:extLst>
          </p:cNvPr>
          <p:cNvSpPr/>
          <p:nvPr/>
        </p:nvSpPr>
        <p:spPr>
          <a:xfrm>
            <a:off x="5695777" y="2950837"/>
            <a:ext cx="307028" cy="422088"/>
          </a:xfrm>
          <a:custGeom>
            <a:avLst/>
            <a:gdLst>
              <a:gd name="connsiteX0" fmla="*/ 363816 w 363815"/>
              <a:gd name="connsiteY0" fmla="*/ 45640 h 375117"/>
              <a:gd name="connsiteX1" fmla="*/ 347299 w 363815"/>
              <a:gd name="connsiteY1" fmla="*/ 69112 h 375117"/>
              <a:gd name="connsiteX2" fmla="*/ 322523 w 363815"/>
              <a:gd name="connsiteY2" fmla="*/ 73459 h 375117"/>
              <a:gd name="connsiteX3" fmla="*/ 285576 w 363815"/>
              <a:gd name="connsiteY3" fmla="*/ 66504 h 375117"/>
              <a:gd name="connsiteX4" fmla="*/ 276883 w 363815"/>
              <a:gd name="connsiteY4" fmla="*/ 78675 h 375117"/>
              <a:gd name="connsiteX5" fmla="*/ 291227 w 363815"/>
              <a:gd name="connsiteY5" fmla="*/ 103016 h 375117"/>
              <a:gd name="connsiteX6" fmla="*/ 303832 w 363815"/>
              <a:gd name="connsiteY6" fmla="*/ 122141 h 375117"/>
              <a:gd name="connsiteX7" fmla="*/ 326000 w 363815"/>
              <a:gd name="connsiteY7" fmla="*/ 135616 h 375117"/>
              <a:gd name="connsiteX8" fmla="*/ 309483 w 363815"/>
              <a:gd name="connsiteY8" fmla="*/ 151699 h 375117"/>
              <a:gd name="connsiteX9" fmla="*/ 313829 w 363815"/>
              <a:gd name="connsiteY9" fmla="*/ 171693 h 375117"/>
              <a:gd name="connsiteX10" fmla="*/ 296877 w 363815"/>
              <a:gd name="connsiteY10" fmla="*/ 199947 h 375117"/>
              <a:gd name="connsiteX11" fmla="*/ 287315 w 363815"/>
              <a:gd name="connsiteY11" fmla="*/ 228200 h 375117"/>
              <a:gd name="connsiteX12" fmla="*/ 267755 w 363815"/>
              <a:gd name="connsiteY12" fmla="*/ 257323 h 375117"/>
              <a:gd name="connsiteX13" fmla="*/ 239501 w 363815"/>
              <a:gd name="connsiteY13" fmla="*/ 255150 h 375117"/>
              <a:gd name="connsiteX14" fmla="*/ 218203 w 363815"/>
              <a:gd name="connsiteY14" fmla="*/ 284707 h 375117"/>
              <a:gd name="connsiteX15" fmla="*/ 235589 w 363815"/>
              <a:gd name="connsiteY15" fmla="*/ 296878 h 375117"/>
              <a:gd name="connsiteX16" fmla="*/ 241675 w 363815"/>
              <a:gd name="connsiteY16" fmla="*/ 318611 h 375117"/>
              <a:gd name="connsiteX17" fmla="*/ 256888 w 363815"/>
              <a:gd name="connsiteY17" fmla="*/ 332520 h 375117"/>
              <a:gd name="connsiteX18" fmla="*/ 264712 w 363815"/>
              <a:gd name="connsiteY18" fmla="*/ 356427 h 375117"/>
              <a:gd name="connsiteX19" fmla="*/ 212117 w 363815"/>
              <a:gd name="connsiteY19" fmla="*/ 356427 h 375117"/>
              <a:gd name="connsiteX20" fmla="*/ 198208 w 363815"/>
              <a:gd name="connsiteY20" fmla="*/ 375118 h 375117"/>
              <a:gd name="connsiteX21" fmla="*/ 179952 w 363815"/>
              <a:gd name="connsiteY21" fmla="*/ 368163 h 375117"/>
              <a:gd name="connsiteX22" fmla="*/ 170389 w 363815"/>
              <a:gd name="connsiteY22" fmla="*/ 348168 h 375117"/>
              <a:gd name="connsiteX23" fmla="*/ 149090 w 363815"/>
              <a:gd name="connsiteY23" fmla="*/ 326870 h 375117"/>
              <a:gd name="connsiteX24" fmla="*/ 105624 w 363815"/>
              <a:gd name="connsiteY24" fmla="*/ 332085 h 375117"/>
              <a:gd name="connsiteX25" fmla="*/ 66504 w 363815"/>
              <a:gd name="connsiteY25" fmla="*/ 332520 h 375117"/>
              <a:gd name="connsiteX26" fmla="*/ 33469 w 363815"/>
              <a:gd name="connsiteY26" fmla="*/ 336432 h 375117"/>
              <a:gd name="connsiteX27" fmla="*/ 38250 w 363815"/>
              <a:gd name="connsiteY27" fmla="*/ 304267 h 375117"/>
              <a:gd name="connsiteX28" fmla="*/ 70850 w 363815"/>
              <a:gd name="connsiteY28" fmla="*/ 289488 h 375117"/>
              <a:gd name="connsiteX29" fmla="*/ 66939 w 363815"/>
              <a:gd name="connsiteY29" fmla="*/ 276883 h 375117"/>
              <a:gd name="connsiteX30" fmla="*/ 55202 w 363815"/>
              <a:gd name="connsiteY30" fmla="*/ 272101 h 375117"/>
              <a:gd name="connsiteX31" fmla="*/ 50856 w 363815"/>
              <a:gd name="connsiteY31" fmla="*/ 247760 h 375117"/>
              <a:gd name="connsiteX32" fmla="*/ 26080 w 363815"/>
              <a:gd name="connsiteY32" fmla="*/ 235589 h 375117"/>
              <a:gd name="connsiteX33" fmla="*/ 13909 w 363815"/>
              <a:gd name="connsiteY33" fmla="*/ 218638 h 375117"/>
              <a:gd name="connsiteX34" fmla="*/ 0 w 363815"/>
              <a:gd name="connsiteY34" fmla="*/ 203859 h 375117"/>
              <a:gd name="connsiteX35" fmla="*/ 41728 w 363815"/>
              <a:gd name="connsiteY35" fmla="*/ 218203 h 375117"/>
              <a:gd name="connsiteX36" fmla="*/ 64765 w 363815"/>
              <a:gd name="connsiteY36" fmla="*/ 213856 h 375117"/>
              <a:gd name="connsiteX37" fmla="*/ 79544 w 363815"/>
              <a:gd name="connsiteY37" fmla="*/ 217333 h 375117"/>
              <a:gd name="connsiteX38" fmla="*/ 83456 w 363815"/>
              <a:gd name="connsiteY38" fmla="*/ 211248 h 375117"/>
              <a:gd name="connsiteX39" fmla="*/ 100408 w 363815"/>
              <a:gd name="connsiteY39" fmla="*/ 213856 h 375117"/>
              <a:gd name="connsiteX40" fmla="*/ 129096 w 363815"/>
              <a:gd name="connsiteY40" fmla="*/ 202120 h 375117"/>
              <a:gd name="connsiteX41" fmla="*/ 125619 w 363815"/>
              <a:gd name="connsiteY41" fmla="*/ 178648 h 375117"/>
              <a:gd name="connsiteX42" fmla="*/ 135616 w 363815"/>
              <a:gd name="connsiteY42" fmla="*/ 162565 h 375117"/>
              <a:gd name="connsiteX43" fmla="*/ 153437 w 363815"/>
              <a:gd name="connsiteY43" fmla="*/ 162565 h 375117"/>
              <a:gd name="connsiteX44" fmla="*/ 154307 w 363815"/>
              <a:gd name="connsiteY44" fmla="*/ 155176 h 375117"/>
              <a:gd name="connsiteX45" fmla="*/ 171693 w 363815"/>
              <a:gd name="connsiteY45" fmla="*/ 151264 h 375117"/>
              <a:gd name="connsiteX46" fmla="*/ 180821 w 363815"/>
              <a:gd name="connsiteY46" fmla="*/ 153872 h 375117"/>
              <a:gd name="connsiteX47" fmla="*/ 188646 w 363815"/>
              <a:gd name="connsiteY47" fmla="*/ 146048 h 375117"/>
              <a:gd name="connsiteX48" fmla="*/ 183864 w 363815"/>
              <a:gd name="connsiteY48" fmla="*/ 129096 h 375117"/>
              <a:gd name="connsiteX49" fmla="*/ 189949 w 363815"/>
              <a:gd name="connsiteY49" fmla="*/ 112579 h 375117"/>
              <a:gd name="connsiteX50" fmla="*/ 203424 w 363815"/>
              <a:gd name="connsiteY50" fmla="*/ 105189 h 375117"/>
              <a:gd name="connsiteX51" fmla="*/ 189949 w 363815"/>
              <a:gd name="connsiteY51" fmla="*/ 86933 h 375117"/>
              <a:gd name="connsiteX52" fmla="*/ 212552 w 363815"/>
              <a:gd name="connsiteY52" fmla="*/ 87803 h 375117"/>
              <a:gd name="connsiteX53" fmla="*/ 216464 w 363815"/>
              <a:gd name="connsiteY53" fmla="*/ 77805 h 375117"/>
              <a:gd name="connsiteX54" fmla="*/ 212987 w 363815"/>
              <a:gd name="connsiteY54" fmla="*/ 66939 h 375117"/>
              <a:gd name="connsiteX55" fmla="*/ 221680 w 363815"/>
              <a:gd name="connsiteY55" fmla="*/ 55203 h 375117"/>
              <a:gd name="connsiteX56" fmla="*/ 215595 w 363815"/>
              <a:gd name="connsiteY56" fmla="*/ 41293 h 375117"/>
              <a:gd name="connsiteX57" fmla="*/ 207336 w 363815"/>
              <a:gd name="connsiteY57" fmla="*/ 29557 h 375117"/>
              <a:gd name="connsiteX58" fmla="*/ 217768 w 363815"/>
              <a:gd name="connsiteY58" fmla="*/ 17387 h 375117"/>
              <a:gd name="connsiteX59" fmla="*/ 240806 w 363815"/>
              <a:gd name="connsiteY59" fmla="*/ 11736 h 375117"/>
              <a:gd name="connsiteX60" fmla="*/ 266450 w 363815"/>
              <a:gd name="connsiteY60" fmla="*/ 8259 h 375117"/>
              <a:gd name="connsiteX61" fmla="*/ 276883 w 363815"/>
              <a:gd name="connsiteY61" fmla="*/ 3477 h 375117"/>
              <a:gd name="connsiteX62" fmla="*/ 289488 w 363815"/>
              <a:gd name="connsiteY62" fmla="*/ 0 h 375117"/>
              <a:gd name="connsiteX63" fmla="*/ 309917 w 363815"/>
              <a:gd name="connsiteY63" fmla="*/ 13040 h 375117"/>
              <a:gd name="connsiteX64" fmla="*/ 322523 w 363815"/>
              <a:gd name="connsiteY64" fmla="*/ 34773 h 375117"/>
              <a:gd name="connsiteX65" fmla="*/ 363816 w 363815"/>
              <a:gd name="connsiteY65" fmla="*/ 45640 h 37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63815" h="375117">
                <a:moveTo>
                  <a:pt x="363816" y="45640"/>
                </a:moveTo>
                <a:lnTo>
                  <a:pt x="347299" y="69112"/>
                </a:lnTo>
                <a:lnTo>
                  <a:pt x="322523" y="73459"/>
                </a:lnTo>
                <a:lnTo>
                  <a:pt x="285576" y="66504"/>
                </a:lnTo>
                <a:lnTo>
                  <a:pt x="276883" y="78675"/>
                </a:lnTo>
                <a:lnTo>
                  <a:pt x="291227" y="103016"/>
                </a:lnTo>
                <a:lnTo>
                  <a:pt x="303832" y="122141"/>
                </a:lnTo>
                <a:lnTo>
                  <a:pt x="326000" y="135616"/>
                </a:lnTo>
                <a:lnTo>
                  <a:pt x="309483" y="151699"/>
                </a:lnTo>
                <a:lnTo>
                  <a:pt x="313829" y="171693"/>
                </a:lnTo>
                <a:lnTo>
                  <a:pt x="296877" y="199947"/>
                </a:lnTo>
                <a:lnTo>
                  <a:pt x="287315" y="228200"/>
                </a:lnTo>
                <a:lnTo>
                  <a:pt x="267755" y="257323"/>
                </a:lnTo>
                <a:lnTo>
                  <a:pt x="239501" y="255150"/>
                </a:lnTo>
                <a:lnTo>
                  <a:pt x="218203" y="284707"/>
                </a:lnTo>
                <a:lnTo>
                  <a:pt x="235589" y="296878"/>
                </a:lnTo>
                <a:lnTo>
                  <a:pt x="241675" y="318611"/>
                </a:lnTo>
                <a:lnTo>
                  <a:pt x="256888" y="332520"/>
                </a:lnTo>
                <a:lnTo>
                  <a:pt x="264712" y="356427"/>
                </a:lnTo>
                <a:lnTo>
                  <a:pt x="212117" y="356427"/>
                </a:lnTo>
                <a:lnTo>
                  <a:pt x="198208" y="375118"/>
                </a:lnTo>
                <a:lnTo>
                  <a:pt x="179952" y="368163"/>
                </a:lnTo>
                <a:lnTo>
                  <a:pt x="170389" y="348168"/>
                </a:lnTo>
                <a:lnTo>
                  <a:pt x="149090" y="326870"/>
                </a:lnTo>
                <a:lnTo>
                  <a:pt x="105624" y="332085"/>
                </a:lnTo>
                <a:lnTo>
                  <a:pt x="66504" y="332520"/>
                </a:lnTo>
                <a:lnTo>
                  <a:pt x="33469" y="336432"/>
                </a:lnTo>
                <a:lnTo>
                  <a:pt x="38250" y="304267"/>
                </a:lnTo>
                <a:lnTo>
                  <a:pt x="70850" y="289488"/>
                </a:lnTo>
                <a:lnTo>
                  <a:pt x="66939" y="276883"/>
                </a:lnTo>
                <a:lnTo>
                  <a:pt x="55202" y="272101"/>
                </a:lnTo>
                <a:lnTo>
                  <a:pt x="50856" y="247760"/>
                </a:lnTo>
                <a:lnTo>
                  <a:pt x="26080" y="235589"/>
                </a:lnTo>
                <a:lnTo>
                  <a:pt x="13909" y="218638"/>
                </a:lnTo>
                <a:lnTo>
                  <a:pt x="0" y="203859"/>
                </a:lnTo>
                <a:lnTo>
                  <a:pt x="41728" y="218203"/>
                </a:lnTo>
                <a:lnTo>
                  <a:pt x="64765" y="213856"/>
                </a:lnTo>
                <a:lnTo>
                  <a:pt x="79544" y="217333"/>
                </a:lnTo>
                <a:lnTo>
                  <a:pt x="83456" y="211248"/>
                </a:lnTo>
                <a:lnTo>
                  <a:pt x="100408" y="213856"/>
                </a:lnTo>
                <a:lnTo>
                  <a:pt x="129096" y="202120"/>
                </a:lnTo>
                <a:lnTo>
                  <a:pt x="125619" y="178648"/>
                </a:lnTo>
                <a:lnTo>
                  <a:pt x="135616" y="162565"/>
                </a:lnTo>
                <a:lnTo>
                  <a:pt x="153437" y="162565"/>
                </a:lnTo>
                <a:lnTo>
                  <a:pt x="154307" y="155176"/>
                </a:lnTo>
                <a:lnTo>
                  <a:pt x="171693" y="151264"/>
                </a:lnTo>
                <a:lnTo>
                  <a:pt x="180821" y="153872"/>
                </a:lnTo>
                <a:lnTo>
                  <a:pt x="188646" y="146048"/>
                </a:lnTo>
                <a:lnTo>
                  <a:pt x="183864" y="129096"/>
                </a:lnTo>
                <a:lnTo>
                  <a:pt x="189949" y="112579"/>
                </a:lnTo>
                <a:lnTo>
                  <a:pt x="203424" y="105189"/>
                </a:lnTo>
                <a:lnTo>
                  <a:pt x="189949" y="86933"/>
                </a:lnTo>
                <a:lnTo>
                  <a:pt x="212552" y="87803"/>
                </a:lnTo>
                <a:lnTo>
                  <a:pt x="216464" y="77805"/>
                </a:lnTo>
                <a:lnTo>
                  <a:pt x="212987" y="66939"/>
                </a:lnTo>
                <a:lnTo>
                  <a:pt x="221680" y="55203"/>
                </a:lnTo>
                <a:lnTo>
                  <a:pt x="215595" y="41293"/>
                </a:lnTo>
                <a:lnTo>
                  <a:pt x="207336" y="29557"/>
                </a:lnTo>
                <a:lnTo>
                  <a:pt x="217768" y="17387"/>
                </a:lnTo>
                <a:lnTo>
                  <a:pt x="240806" y="11736"/>
                </a:lnTo>
                <a:lnTo>
                  <a:pt x="266450" y="8259"/>
                </a:lnTo>
                <a:lnTo>
                  <a:pt x="276883" y="3477"/>
                </a:lnTo>
                <a:lnTo>
                  <a:pt x="289488" y="0"/>
                </a:lnTo>
                <a:lnTo>
                  <a:pt x="309917" y="13040"/>
                </a:lnTo>
                <a:lnTo>
                  <a:pt x="322523" y="34773"/>
                </a:lnTo>
                <a:lnTo>
                  <a:pt x="363816" y="45640"/>
                </a:lnTo>
                <a:close/>
              </a:path>
            </a:pathLst>
          </a:custGeom>
          <a:solidFill>
            <a:schemeClr val="tx2"/>
          </a:solidFill>
          <a:ln w="869" cap="rnd">
            <a:noFill/>
            <a:prstDash val="solid"/>
            <a:round/>
          </a:ln>
        </p:spPr>
        <p:txBody>
          <a:bodyPr rtlCol="0" anchor="ctr"/>
          <a:lstStyle/>
          <a:p>
            <a:endParaRPr lang="en-PH" sz="1200" dirty="0"/>
          </a:p>
        </p:txBody>
      </p:sp>
      <p:sp>
        <p:nvSpPr>
          <p:cNvPr id="170" name="Freeform: Shape 169">
            <a:extLst>
              <a:ext uri="{FF2B5EF4-FFF2-40B4-BE49-F238E27FC236}">
                <a16:creationId xmlns:a16="http://schemas.microsoft.com/office/drawing/2014/main" id="{E9A44E5B-8888-459D-8B71-68519B022449}"/>
              </a:ext>
            </a:extLst>
          </p:cNvPr>
          <p:cNvSpPr/>
          <p:nvPr/>
        </p:nvSpPr>
        <p:spPr>
          <a:xfrm>
            <a:off x="2759741" y="3815069"/>
            <a:ext cx="118115" cy="75320"/>
          </a:xfrm>
          <a:custGeom>
            <a:avLst/>
            <a:gdLst>
              <a:gd name="connsiteX0" fmla="*/ 138224 w 139962"/>
              <a:gd name="connsiteY0" fmla="*/ 26515 h 66938"/>
              <a:gd name="connsiteX1" fmla="*/ 135181 w 139962"/>
              <a:gd name="connsiteY1" fmla="*/ 30427 h 66938"/>
              <a:gd name="connsiteX2" fmla="*/ 139963 w 139962"/>
              <a:gd name="connsiteY2" fmla="*/ 46944 h 66938"/>
              <a:gd name="connsiteX3" fmla="*/ 135181 w 139962"/>
              <a:gd name="connsiteY3" fmla="*/ 55203 h 66938"/>
              <a:gd name="connsiteX4" fmla="*/ 127357 w 139962"/>
              <a:gd name="connsiteY4" fmla="*/ 53029 h 66938"/>
              <a:gd name="connsiteX5" fmla="*/ 123445 w 139962"/>
              <a:gd name="connsiteY5" fmla="*/ 66504 h 66938"/>
              <a:gd name="connsiteX6" fmla="*/ 115621 w 139962"/>
              <a:gd name="connsiteY6" fmla="*/ 58680 h 66938"/>
              <a:gd name="connsiteX7" fmla="*/ 111275 w 139962"/>
              <a:gd name="connsiteY7" fmla="*/ 43467 h 66938"/>
              <a:gd name="connsiteX8" fmla="*/ 117360 w 139962"/>
              <a:gd name="connsiteY8" fmla="*/ 36077 h 66938"/>
              <a:gd name="connsiteX9" fmla="*/ 111275 w 139962"/>
              <a:gd name="connsiteY9" fmla="*/ 34339 h 66938"/>
              <a:gd name="connsiteX10" fmla="*/ 107363 w 139962"/>
              <a:gd name="connsiteY10" fmla="*/ 25211 h 66938"/>
              <a:gd name="connsiteX11" fmla="*/ 95192 w 139962"/>
              <a:gd name="connsiteY11" fmla="*/ 17387 h 66938"/>
              <a:gd name="connsiteX12" fmla="*/ 84760 w 139962"/>
              <a:gd name="connsiteY12" fmla="*/ 19125 h 66938"/>
              <a:gd name="connsiteX13" fmla="*/ 79109 w 139962"/>
              <a:gd name="connsiteY13" fmla="*/ 28688 h 66938"/>
              <a:gd name="connsiteX14" fmla="*/ 68677 w 139962"/>
              <a:gd name="connsiteY14" fmla="*/ 35643 h 66938"/>
              <a:gd name="connsiteX15" fmla="*/ 63461 w 139962"/>
              <a:gd name="connsiteY15" fmla="*/ 36512 h 66938"/>
              <a:gd name="connsiteX16" fmla="*/ 60853 w 139962"/>
              <a:gd name="connsiteY16" fmla="*/ 42597 h 66938"/>
              <a:gd name="connsiteX17" fmla="*/ 71720 w 139962"/>
              <a:gd name="connsiteY17" fmla="*/ 57811 h 66938"/>
              <a:gd name="connsiteX18" fmla="*/ 64765 w 139962"/>
              <a:gd name="connsiteY18" fmla="*/ 61288 h 66938"/>
              <a:gd name="connsiteX19" fmla="*/ 61288 w 139962"/>
              <a:gd name="connsiteY19" fmla="*/ 65200 h 66938"/>
              <a:gd name="connsiteX20" fmla="*/ 49552 w 139962"/>
              <a:gd name="connsiteY20" fmla="*/ 66939 h 66938"/>
              <a:gd name="connsiteX21" fmla="*/ 46075 w 139962"/>
              <a:gd name="connsiteY21" fmla="*/ 49987 h 66938"/>
              <a:gd name="connsiteX22" fmla="*/ 42597 w 139962"/>
              <a:gd name="connsiteY22" fmla="*/ 54768 h 66938"/>
              <a:gd name="connsiteX23" fmla="*/ 34773 w 139962"/>
              <a:gd name="connsiteY23" fmla="*/ 53029 h 66938"/>
              <a:gd name="connsiteX24" fmla="*/ 30427 w 139962"/>
              <a:gd name="connsiteY24" fmla="*/ 42163 h 66938"/>
              <a:gd name="connsiteX25" fmla="*/ 20429 w 139962"/>
              <a:gd name="connsiteY25" fmla="*/ 39989 h 66938"/>
              <a:gd name="connsiteX26" fmla="*/ 13909 w 139962"/>
              <a:gd name="connsiteY26" fmla="*/ 36947 h 66938"/>
              <a:gd name="connsiteX27" fmla="*/ 3477 w 139962"/>
              <a:gd name="connsiteY27" fmla="*/ 36947 h 66938"/>
              <a:gd name="connsiteX28" fmla="*/ 2608 w 139962"/>
              <a:gd name="connsiteY28" fmla="*/ 43032 h 66938"/>
              <a:gd name="connsiteX29" fmla="*/ 0 w 139962"/>
              <a:gd name="connsiteY29" fmla="*/ 38685 h 66938"/>
              <a:gd name="connsiteX30" fmla="*/ 1304 w 139962"/>
              <a:gd name="connsiteY30" fmla="*/ 33035 h 66938"/>
              <a:gd name="connsiteX31" fmla="*/ 3912 w 139962"/>
              <a:gd name="connsiteY31" fmla="*/ 27384 h 66938"/>
              <a:gd name="connsiteX32" fmla="*/ 3043 w 139962"/>
              <a:gd name="connsiteY32" fmla="*/ 22603 h 66938"/>
              <a:gd name="connsiteX33" fmla="*/ 6955 w 139962"/>
              <a:gd name="connsiteY33" fmla="*/ 19125 h 66938"/>
              <a:gd name="connsiteX34" fmla="*/ 2173 w 139962"/>
              <a:gd name="connsiteY34" fmla="*/ 15213 h 66938"/>
              <a:gd name="connsiteX35" fmla="*/ 2608 w 139962"/>
              <a:gd name="connsiteY35" fmla="*/ 3912 h 66938"/>
              <a:gd name="connsiteX36" fmla="*/ 12171 w 139962"/>
              <a:gd name="connsiteY36" fmla="*/ 1304 h 66938"/>
              <a:gd name="connsiteX37" fmla="*/ 20429 w 139962"/>
              <a:gd name="connsiteY37" fmla="*/ 11301 h 66938"/>
              <a:gd name="connsiteX38" fmla="*/ 19560 w 139962"/>
              <a:gd name="connsiteY38" fmla="*/ 17387 h 66938"/>
              <a:gd name="connsiteX39" fmla="*/ 29123 w 139962"/>
              <a:gd name="connsiteY39" fmla="*/ 18691 h 66938"/>
              <a:gd name="connsiteX40" fmla="*/ 31731 w 139962"/>
              <a:gd name="connsiteY40" fmla="*/ 16083 h 66938"/>
              <a:gd name="connsiteX41" fmla="*/ 38251 w 139962"/>
              <a:gd name="connsiteY41" fmla="*/ 23037 h 66938"/>
              <a:gd name="connsiteX42" fmla="*/ 50421 w 139962"/>
              <a:gd name="connsiteY42" fmla="*/ 20864 h 66938"/>
              <a:gd name="connsiteX43" fmla="*/ 61288 w 139962"/>
              <a:gd name="connsiteY43" fmla="*/ 13909 h 66938"/>
              <a:gd name="connsiteX44" fmla="*/ 76501 w 139962"/>
              <a:gd name="connsiteY44" fmla="*/ 8259 h 66938"/>
              <a:gd name="connsiteX45" fmla="*/ 85195 w 139962"/>
              <a:gd name="connsiteY45" fmla="*/ 0 h 66938"/>
              <a:gd name="connsiteX46" fmla="*/ 98669 w 139962"/>
              <a:gd name="connsiteY46" fmla="*/ 1739 h 66938"/>
              <a:gd name="connsiteX47" fmla="*/ 97800 w 139962"/>
              <a:gd name="connsiteY47" fmla="*/ 4347 h 66938"/>
              <a:gd name="connsiteX48" fmla="*/ 111275 w 139962"/>
              <a:gd name="connsiteY48" fmla="*/ 5216 h 66938"/>
              <a:gd name="connsiteX49" fmla="*/ 121707 w 139962"/>
              <a:gd name="connsiteY49" fmla="*/ 10432 h 66938"/>
              <a:gd name="connsiteX50" fmla="*/ 129531 w 139962"/>
              <a:gd name="connsiteY50" fmla="*/ 18691 h 66938"/>
              <a:gd name="connsiteX51" fmla="*/ 138224 w 139962"/>
              <a:gd name="connsiteY51" fmla="*/ 26515 h 66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39962" h="66938">
                <a:moveTo>
                  <a:pt x="138224" y="26515"/>
                </a:moveTo>
                <a:lnTo>
                  <a:pt x="135181" y="30427"/>
                </a:lnTo>
                <a:lnTo>
                  <a:pt x="139963" y="46944"/>
                </a:lnTo>
                <a:lnTo>
                  <a:pt x="135181" y="55203"/>
                </a:lnTo>
                <a:lnTo>
                  <a:pt x="127357" y="53029"/>
                </a:lnTo>
                <a:lnTo>
                  <a:pt x="123445" y="66504"/>
                </a:lnTo>
                <a:lnTo>
                  <a:pt x="115621" y="58680"/>
                </a:lnTo>
                <a:lnTo>
                  <a:pt x="111275" y="43467"/>
                </a:lnTo>
                <a:lnTo>
                  <a:pt x="117360" y="36077"/>
                </a:lnTo>
                <a:lnTo>
                  <a:pt x="111275" y="34339"/>
                </a:lnTo>
                <a:lnTo>
                  <a:pt x="107363" y="25211"/>
                </a:lnTo>
                <a:lnTo>
                  <a:pt x="95192" y="17387"/>
                </a:lnTo>
                <a:lnTo>
                  <a:pt x="84760" y="19125"/>
                </a:lnTo>
                <a:lnTo>
                  <a:pt x="79109" y="28688"/>
                </a:lnTo>
                <a:lnTo>
                  <a:pt x="68677" y="35643"/>
                </a:lnTo>
                <a:lnTo>
                  <a:pt x="63461" y="36512"/>
                </a:lnTo>
                <a:lnTo>
                  <a:pt x="60853" y="42597"/>
                </a:lnTo>
                <a:lnTo>
                  <a:pt x="71720" y="57811"/>
                </a:lnTo>
                <a:lnTo>
                  <a:pt x="64765" y="61288"/>
                </a:lnTo>
                <a:lnTo>
                  <a:pt x="61288" y="65200"/>
                </a:lnTo>
                <a:lnTo>
                  <a:pt x="49552" y="66939"/>
                </a:lnTo>
                <a:lnTo>
                  <a:pt x="46075" y="49987"/>
                </a:lnTo>
                <a:lnTo>
                  <a:pt x="42597" y="54768"/>
                </a:lnTo>
                <a:lnTo>
                  <a:pt x="34773" y="53029"/>
                </a:lnTo>
                <a:lnTo>
                  <a:pt x="30427" y="42163"/>
                </a:lnTo>
                <a:lnTo>
                  <a:pt x="20429" y="39989"/>
                </a:lnTo>
                <a:lnTo>
                  <a:pt x="13909" y="36947"/>
                </a:lnTo>
                <a:lnTo>
                  <a:pt x="3477" y="36947"/>
                </a:lnTo>
                <a:lnTo>
                  <a:pt x="2608" y="43032"/>
                </a:lnTo>
                <a:lnTo>
                  <a:pt x="0" y="38685"/>
                </a:lnTo>
                <a:lnTo>
                  <a:pt x="1304" y="33035"/>
                </a:lnTo>
                <a:lnTo>
                  <a:pt x="3912" y="27384"/>
                </a:lnTo>
                <a:lnTo>
                  <a:pt x="3043" y="22603"/>
                </a:lnTo>
                <a:lnTo>
                  <a:pt x="6955" y="19125"/>
                </a:lnTo>
                <a:lnTo>
                  <a:pt x="2173" y="15213"/>
                </a:lnTo>
                <a:lnTo>
                  <a:pt x="2608" y="3912"/>
                </a:lnTo>
                <a:lnTo>
                  <a:pt x="12171" y="1304"/>
                </a:lnTo>
                <a:lnTo>
                  <a:pt x="20429" y="11301"/>
                </a:lnTo>
                <a:lnTo>
                  <a:pt x="19560" y="17387"/>
                </a:lnTo>
                <a:lnTo>
                  <a:pt x="29123" y="18691"/>
                </a:lnTo>
                <a:lnTo>
                  <a:pt x="31731" y="16083"/>
                </a:lnTo>
                <a:lnTo>
                  <a:pt x="38251" y="23037"/>
                </a:lnTo>
                <a:lnTo>
                  <a:pt x="50421" y="20864"/>
                </a:lnTo>
                <a:lnTo>
                  <a:pt x="61288" y="13909"/>
                </a:lnTo>
                <a:lnTo>
                  <a:pt x="76501" y="8259"/>
                </a:lnTo>
                <a:lnTo>
                  <a:pt x="85195" y="0"/>
                </a:lnTo>
                <a:lnTo>
                  <a:pt x="98669" y="1739"/>
                </a:lnTo>
                <a:lnTo>
                  <a:pt x="97800" y="4347"/>
                </a:lnTo>
                <a:lnTo>
                  <a:pt x="111275" y="5216"/>
                </a:lnTo>
                <a:lnTo>
                  <a:pt x="121707" y="10432"/>
                </a:lnTo>
                <a:lnTo>
                  <a:pt x="129531" y="18691"/>
                </a:lnTo>
                <a:lnTo>
                  <a:pt x="138224" y="2651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71" name="Freeform: Shape 170">
            <a:extLst>
              <a:ext uri="{FF2B5EF4-FFF2-40B4-BE49-F238E27FC236}">
                <a16:creationId xmlns:a16="http://schemas.microsoft.com/office/drawing/2014/main" id="{98DCBBB4-D616-44F7-9D4A-4C61F0F3616D}"/>
              </a:ext>
            </a:extLst>
          </p:cNvPr>
          <p:cNvSpPr/>
          <p:nvPr/>
        </p:nvSpPr>
        <p:spPr>
          <a:xfrm>
            <a:off x="2788353" y="4118797"/>
            <a:ext cx="274381" cy="574196"/>
          </a:xfrm>
          <a:custGeom>
            <a:avLst/>
            <a:gdLst>
              <a:gd name="connsiteX0" fmla="*/ 283403 w 325130"/>
              <a:gd name="connsiteY0" fmla="*/ 118229 h 510298"/>
              <a:gd name="connsiteX1" fmla="*/ 261235 w 325130"/>
              <a:gd name="connsiteY1" fmla="*/ 116925 h 510298"/>
              <a:gd name="connsiteX2" fmla="*/ 257757 w 325130"/>
              <a:gd name="connsiteY2" fmla="*/ 121272 h 510298"/>
              <a:gd name="connsiteX3" fmla="*/ 237763 w 325130"/>
              <a:gd name="connsiteY3" fmla="*/ 126488 h 510298"/>
              <a:gd name="connsiteX4" fmla="*/ 210379 w 325130"/>
              <a:gd name="connsiteY4" fmla="*/ 145613 h 510298"/>
              <a:gd name="connsiteX5" fmla="*/ 209075 w 325130"/>
              <a:gd name="connsiteY5" fmla="*/ 158653 h 510298"/>
              <a:gd name="connsiteX6" fmla="*/ 202989 w 325130"/>
              <a:gd name="connsiteY6" fmla="*/ 168216 h 510298"/>
              <a:gd name="connsiteX7" fmla="*/ 206032 w 325130"/>
              <a:gd name="connsiteY7" fmla="*/ 183429 h 510298"/>
              <a:gd name="connsiteX8" fmla="*/ 191253 w 325130"/>
              <a:gd name="connsiteY8" fmla="*/ 191253 h 510298"/>
              <a:gd name="connsiteX9" fmla="*/ 192123 w 325130"/>
              <a:gd name="connsiteY9" fmla="*/ 203424 h 510298"/>
              <a:gd name="connsiteX10" fmla="*/ 185603 w 325130"/>
              <a:gd name="connsiteY10" fmla="*/ 208205 h 510298"/>
              <a:gd name="connsiteX11" fmla="*/ 196904 w 325130"/>
              <a:gd name="connsiteY11" fmla="*/ 233416 h 510298"/>
              <a:gd name="connsiteX12" fmla="*/ 211248 w 325130"/>
              <a:gd name="connsiteY12" fmla="*/ 250368 h 510298"/>
              <a:gd name="connsiteX13" fmla="*/ 206902 w 325130"/>
              <a:gd name="connsiteY13" fmla="*/ 262539 h 510298"/>
              <a:gd name="connsiteX14" fmla="*/ 223419 w 325130"/>
              <a:gd name="connsiteY14" fmla="*/ 263843 h 510298"/>
              <a:gd name="connsiteX15" fmla="*/ 233416 w 325130"/>
              <a:gd name="connsiteY15" fmla="*/ 279056 h 510298"/>
              <a:gd name="connsiteX16" fmla="*/ 255149 w 325130"/>
              <a:gd name="connsiteY16" fmla="*/ 279491 h 510298"/>
              <a:gd name="connsiteX17" fmla="*/ 274275 w 325130"/>
              <a:gd name="connsiteY17" fmla="*/ 263408 h 510298"/>
              <a:gd name="connsiteX18" fmla="*/ 274709 w 325130"/>
              <a:gd name="connsiteY18" fmla="*/ 305571 h 510298"/>
              <a:gd name="connsiteX19" fmla="*/ 286011 w 325130"/>
              <a:gd name="connsiteY19" fmla="*/ 308613 h 510298"/>
              <a:gd name="connsiteX20" fmla="*/ 299920 w 325130"/>
              <a:gd name="connsiteY20" fmla="*/ 303832 h 510298"/>
              <a:gd name="connsiteX21" fmla="*/ 323827 w 325130"/>
              <a:gd name="connsiteY21" fmla="*/ 349037 h 510298"/>
              <a:gd name="connsiteX22" fmla="*/ 319046 w 325130"/>
              <a:gd name="connsiteY22" fmla="*/ 358165 h 510298"/>
              <a:gd name="connsiteX23" fmla="*/ 319046 w 325130"/>
              <a:gd name="connsiteY23" fmla="*/ 378160 h 510298"/>
              <a:gd name="connsiteX24" fmla="*/ 320350 w 325130"/>
              <a:gd name="connsiteY24" fmla="*/ 401632 h 510298"/>
              <a:gd name="connsiteX25" fmla="*/ 312091 w 325130"/>
              <a:gd name="connsiteY25" fmla="*/ 415541 h 510298"/>
              <a:gd name="connsiteX26" fmla="*/ 317307 w 325130"/>
              <a:gd name="connsiteY26" fmla="*/ 425974 h 510298"/>
              <a:gd name="connsiteX27" fmla="*/ 312526 w 325130"/>
              <a:gd name="connsiteY27" fmla="*/ 435536 h 510298"/>
              <a:gd name="connsiteX28" fmla="*/ 325131 w 325130"/>
              <a:gd name="connsiteY28" fmla="*/ 459008 h 510298"/>
              <a:gd name="connsiteX29" fmla="*/ 312526 w 325130"/>
              <a:gd name="connsiteY29" fmla="*/ 489000 h 510298"/>
              <a:gd name="connsiteX30" fmla="*/ 307744 w 325130"/>
              <a:gd name="connsiteY30" fmla="*/ 503344 h 510298"/>
              <a:gd name="connsiteX31" fmla="*/ 295573 w 325130"/>
              <a:gd name="connsiteY31" fmla="*/ 510299 h 510298"/>
              <a:gd name="connsiteX32" fmla="*/ 269928 w 325130"/>
              <a:gd name="connsiteY32" fmla="*/ 494216 h 510298"/>
              <a:gd name="connsiteX33" fmla="*/ 266451 w 325130"/>
              <a:gd name="connsiteY33" fmla="*/ 482915 h 510298"/>
              <a:gd name="connsiteX34" fmla="*/ 215595 w 325130"/>
              <a:gd name="connsiteY34" fmla="*/ 455096 h 510298"/>
              <a:gd name="connsiteX35" fmla="*/ 169085 w 325130"/>
              <a:gd name="connsiteY35" fmla="*/ 424235 h 510298"/>
              <a:gd name="connsiteX36" fmla="*/ 148656 w 325130"/>
              <a:gd name="connsiteY36" fmla="*/ 407283 h 510298"/>
              <a:gd name="connsiteX37" fmla="*/ 136485 w 325130"/>
              <a:gd name="connsiteY37" fmla="*/ 384245 h 510298"/>
              <a:gd name="connsiteX38" fmla="*/ 139963 w 325130"/>
              <a:gd name="connsiteY38" fmla="*/ 375987 h 510298"/>
              <a:gd name="connsiteX39" fmla="*/ 116491 w 325130"/>
              <a:gd name="connsiteY39" fmla="*/ 339475 h 510298"/>
              <a:gd name="connsiteX40" fmla="*/ 88672 w 325130"/>
              <a:gd name="connsiteY40" fmla="*/ 288184 h 510298"/>
              <a:gd name="connsiteX41" fmla="*/ 62592 w 325130"/>
              <a:gd name="connsiteY41" fmla="*/ 232547 h 510298"/>
              <a:gd name="connsiteX42" fmla="*/ 52160 w 325130"/>
              <a:gd name="connsiteY42" fmla="*/ 219507 h 510298"/>
              <a:gd name="connsiteX43" fmla="*/ 43467 w 325130"/>
              <a:gd name="connsiteY43" fmla="*/ 199077 h 510298"/>
              <a:gd name="connsiteX44" fmla="*/ 23472 w 325130"/>
              <a:gd name="connsiteY44" fmla="*/ 180821 h 510298"/>
              <a:gd name="connsiteX45" fmla="*/ 5651 w 325130"/>
              <a:gd name="connsiteY45" fmla="*/ 169520 h 510298"/>
              <a:gd name="connsiteX46" fmla="*/ 13040 w 325130"/>
              <a:gd name="connsiteY46" fmla="*/ 157349 h 510298"/>
              <a:gd name="connsiteX47" fmla="*/ 0 w 325130"/>
              <a:gd name="connsiteY47" fmla="*/ 130400 h 510298"/>
              <a:gd name="connsiteX48" fmla="*/ 7389 w 325130"/>
              <a:gd name="connsiteY48" fmla="*/ 110840 h 510298"/>
              <a:gd name="connsiteX49" fmla="*/ 26515 w 325130"/>
              <a:gd name="connsiteY49" fmla="*/ 93453 h 510298"/>
              <a:gd name="connsiteX50" fmla="*/ 29557 w 325130"/>
              <a:gd name="connsiteY50" fmla="*/ 105189 h 510298"/>
              <a:gd name="connsiteX51" fmla="*/ 22603 w 325130"/>
              <a:gd name="connsiteY51" fmla="*/ 111709 h 510298"/>
              <a:gd name="connsiteX52" fmla="*/ 23907 w 325130"/>
              <a:gd name="connsiteY52" fmla="*/ 121707 h 510298"/>
              <a:gd name="connsiteX53" fmla="*/ 33904 w 325130"/>
              <a:gd name="connsiteY53" fmla="*/ 119533 h 510298"/>
              <a:gd name="connsiteX54" fmla="*/ 43902 w 325130"/>
              <a:gd name="connsiteY54" fmla="*/ 122576 h 510298"/>
              <a:gd name="connsiteX55" fmla="*/ 54768 w 325130"/>
              <a:gd name="connsiteY55" fmla="*/ 136920 h 510298"/>
              <a:gd name="connsiteX56" fmla="*/ 68243 w 325130"/>
              <a:gd name="connsiteY56" fmla="*/ 125184 h 510298"/>
              <a:gd name="connsiteX57" fmla="*/ 72155 w 325130"/>
              <a:gd name="connsiteY57" fmla="*/ 106493 h 510298"/>
              <a:gd name="connsiteX58" fmla="*/ 86933 w 325130"/>
              <a:gd name="connsiteY58" fmla="*/ 82152 h 510298"/>
              <a:gd name="connsiteX59" fmla="*/ 116056 w 325130"/>
              <a:gd name="connsiteY59" fmla="*/ 71285 h 510298"/>
              <a:gd name="connsiteX60" fmla="*/ 142571 w 325130"/>
              <a:gd name="connsiteY60" fmla="*/ 41728 h 510298"/>
              <a:gd name="connsiteX61" fmla="*/ 149960 w 325130"/>
              <a:gd name="connsiteY61" fmla="*/ 23907 h 510298"/>
              <a:gd name="connsiteX62" fmla="*/ 146483 w 325130"/>
              <a:gd name="connsiteY62" fmla="*/ 2608 h 510298"/>
              <a:gd name="connsiteX63" fmla="*/ 153003 w 325130"/>
              <a:gd name="connsiteY63" fmla="*/ 0 h 510298"/>
              <a:gd name="connsiteX64" fmla="*/ 169520 w 325130"/>
              <a:gd name="connsiteY64" fmla="*/ 13040 h 510298"/>
              <a:gd name="connsiteX65" fmla="*/ 177344 w 325130"/>
              <a:gd name="connsiteY65" fmla="*/ 26515 h 510298"/>
              <a:gd name="connsiteX66" fmla="*/ 188646 w 325130"/>
              <a:gd name="connsiteY66" fmla="*/ 33469 h 510298"/>
              <a:gd name="connsiteX67" fmla="*/ 203859 w 325130"/>
              <a:gd name="connsiteY67" fmla="*/ 62592 h 510298"/>
              <a:gd name="connsiteX68" fmla="*/ 222115 w 325130"/>
              <a:gd name="connsiteY68" fmla="*/ 66504 h 510298"/>
              <a:gd name="connsiteX69" fmla="*/ 235589 w 325130"/>
              <a:gd name="connsiteY69" fmla="*/ 59115 h 510298"/>
              <a:gd name="connsiteX70" fmla="*/ 244717 w 325130"/>
              <a:gd name="connsiteY70" fmla="*/ 63896 h 510298"/>
              <a:gd name="connsiteX71" fmla="*/ 259496 w 325130"/>
              <a:gd name="connsiteY71" fmla="*/ 61288 h 510298"/>
              <a:gd name="connsiteX72" fmla="*/ 278622 w 325130"/>
              <a:gd name="connsiteY72" fmla="*/ 74328 h 510298"/>
              <a:gd name="connsiteX73" fmla="*/ 263408 w 325130"/>
              <a:gd name="connsiteY73" fmla="*/ 103016 h 510298"/>
              <a:gd name="connsiteX74" fmla="*/ 270797 w 325130"/>
              <a:gd name="connsiteY74" fmla="*/ 103451 h 510298"/>
              <a:gd name="connsiteX75" fmla="*/ 283403 w 325130"/>
              <a:gd name="connsiteY75" fmla="*/ 118229 h 5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25130" h="510298">
                <a:moveTo>
                  <a:pt x="283403" y="118229"/>
                </a:moveTo>
                <a:lnTo>
                  <a:pt x="261235" y="116925"/>
                </a:lnTo>
                <a:lnTo>
                  <a:pt x="257757" y="121272"/>
                </a:lnTo>
                <a:lnTo>
                  <a:pt x="237763" y="126488"/>
                </a:lnTo>
                <a:lnTo>
                  <a:pt x="210379" y="145613"/>
                </a:lnTo>
                <a:lnTo>
                  <a:pt x="209075" y="158653"/>
                </a:lnTo>
                <a:lnTo>
                  <a:pt x="202989" y="168216"/>
                </a:lnTo>
                <a:lnTo>
                  <a:pt x="206032" y="183429"/>
                </a:lnTo>
                <a:lnTo>
                  <a:pt x="191253" y="191253"/>
                </a:lnTo>
                <a:lnTo>
                  <a:pt x="192123" y="203424"/>
                </a:lnTo>
                <a:lnTo>
                  <a:pt x="185603" y="208205"/>
                </a:lnTo>
                <a:lnTo>
                  <a:pt x="196904" y="233416"/>
                </a:lnTo>
                <a:lnTo>
                  <a:pt x="211248" y="250368"/>
                </a:lnTo>
                <a:lnTo>
                  <a:pt x="206902" y="262539"/>
                </a:lnTo>
                <a:lnTo>
                  <a:pt x="223419" y="263843"/>
                </a:lnTo>
                <a:lnTo>
                  <a:pt x="233416" y="279056"/>
                </a:lnTo>
                <a:lnTo>
                  <a:pt x="255149" y="279491"/>
                </a:lnTo>
                <a:lnTo>
                  <a:pt x="274275" y="263408"/>
                </a:lnTo>
                <a:lnTo>
                  <a:pt x="274709" y="305571"/>
                </a:lnTo>
                <a:lnTo>
                  <a:pt x="286011" y="308613"/>
                </a:lnTo>
                <a:lnTo>
                  <a:pt x="299920" y="303832"/>
                </a:lnTo>
                <a:lnTo>
                  <a:pt x="323827" y="349037"/>
                </a:lnTo>
                <a:lnTo>
                  <a:pt x="319046" y="358165"/>
                </a:lnTo>
                <a:lnTo>
                  <a:pt x="319046" y="378160"/>
                </a:lnTo>
                <a:lnTo>
                  <a:pt x="320350" y="401632"/>
                </a:lnTo>
                <a:lnTo>
                  <a:pt x="312091" y="415541"/>
                </a:lnTo>
                <a:lnTo>
                  <a:pt x="317307" y="425974"/>
                </a:lnTo>
                <a:lnTo>
                  <a:pt x="312526" y="435536"/>
                </a:lnTo>
                <a:lnTo>
                  <a:pt x="325131" y="459008"/>
                </a:lnTo>
                <a:lnTo>
                  <a:pt x="312526" y="489000"/>
                </a:lnTo>
                <a:lnTo>
                  <a:pt x="307744" y="503344"/>
                </a:lnTo>
                <a:lnTo>
                  <a:pt x="295573" y="510299"/>
                </a:lnTo>
                <a:lnTo>
                  <a:pt x="269928" y="494216"/>
                </a:lnTo>
                <a:lnTo>
                  <a:pt x="266451" y="482915"/>
                </a:lnTo>
                <a:lnTo>
                  <a:pt x="215595" y="455096"/>
                </a:lnTo>
                <a:lnTo>
                  <a:pt x="169085" y="424235"/>
                </a:lnTo>
                <a:lnTo>
                  <a:pt x="148656" y="407283"/>
                </a:lnTo>
                <a:lnTo>
                  <a:pt x="136485" y="384245"/>
                </a:lnTo>
                <a:lnTo>
                  <a:pt x="139963" y="375987"/>
                </a:lnTo>
                <a:lnTo>
                  <a:pt x="116491" y="339475"/>
                </a:lnTo>
                <a:lnTo>
                  <a:pt x="88672" y="288184"/>
                </a:lnTo>
                <a:lnTo>
                  <a:pt x="62592" y="232547"/>
                </a:lnTo>
                <a:lnTo>
                  <a:pt x="52160" y="219507"/>
                </a:lnTo>
                <a:lnTo>
                  <a:pt x="43467" y="199077"/>
                </a:lnTo>
                <a:lnTo>
                  <a:pt x="23472" y="180821"/>
                </a:lnTo>
                <a:lnTo>
                  <a:pt x="5651" y="169520"/>
                </a:lnTo>
                <a:lnTo>
                  <a:pt x="13040" y="157349"/>
                </a:lnTo>
                <a:lnTo>
                  <a:pt x="0" y="130400"/>
                </a:lnTo>
                <a:lnTo>
                  <a:pt x="7389" y="110840"/>
                </a:lnTo>
                <a:lnTo>
                  <a:pt x="26515" y="93453"/>
                </a:lnTo>
                <a:lnTo>
                  <a:pt x="29557" y="105189"/>
                </a:lnTo>
                <a:lnTo>
                  <a:pt x="22603" y="111709"/>
                </a:lnTo>
                <a:lnTo>
                  <a:pt x="23907" y="121707"/>
                </a:lnTo>
                <a:lnTo>
                  <a:pt x="33904" y="119533"/>
                </a:lnTo>
                <a:lnTo>
                  <a:pt x="43902" y="122576"/>
                </a:lnTo>
                <a:lnTo>
                  <a:pt x="54768" y="136920"/>
                </a:lnTo>
                <a:lnTo>
                  <a:pt x="68243" y="125184"/>
                </a:lnTo>
                <a:lnTo>
                  <a:pt x="72155" y="106493"/>
                </a:lnTo>
                <a:lnTo>
                  <a:pt x="86933" y="82152"/>
                </a:lnTo>
                <a:lnTo>
                  <a:pt x="116056" y="71285"/>
                </a:lnTo>
                <a:lnTo>
                  <a:pt x="142571" y="41728"/>
                </a:lnTo>
                <a:lnTo>
                  <a:pt x="149960" y="23907"/>
                </a:lnTo>
                <a:lnTo>
                  <a:pt x="146483" y="2608"/>
                </a:lnTo>
                <a:lnTo>
                  <a:pt x="153003" y="0"/>
                </a:lnTo>
                <a:lnTo>
                  <a:pt x="169520" y="13040"/>
                </a:lnTo>
                <a:lnTo>
                  <a:pt x="177344" y="26515"/>
                </a:lnTo>
                <a:lnTo>
                  <a:pt x="188646" y="33469"/>
                </a:lnTo>
                <a:lnTo>
                  <a:pt x="203859" y="62592"/>
                </a:lnTo>
                <a:lnTo>
                  <a:pt x="222115" y="66504"/>
                </a:lnTo>
                <a:lnTo>
                  <a:pt x="235589" y="59115"/>
                </a:lnTo>
                <a:lnTo>
                  <a:pt x="244717" y="63896"/>
                </a:lnTo>
                <a:lnTo>
                  <a:pt x="259496" y="61288"/>
                </a:lnTo>
                <a:lnTo>
                  <a:pt x="278622" y="74328"/>
                </a:lnTo>
                <a:lnTo>
                  <a:pt x="263408" y="103016"/>
                </a:lnTo>
                <a:lnTo>
                  <a:pt x="270797" y="103451"/>
                </a:lnTo>
                <a:lnTo>
                  <a:pt x="283403" y="11822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72" name="Freeform: Shape 171">
            <a:extLst>
              <a:ext uri="{FF2B5EF4-FFF2-40B4-BE49-F238E27FC236}">
                <a16:creationId xmlns:a16="http://schemas.microsoft.com/office/drawing/2014/main" id="{82CBC41D-A5CC-4541-8516-A805D2AA2801}"/>
              </a:ext>
            </a:extLst>
          </p:cNvPr>
          <p:cNvSpPr/>
          <p:nvPr/>
        </p:nvSpPr>
        <p:spPr>
          <a:xfrm>
            <a:off x="7008997" y="3810666"/>
            <a:ext cx="95740" cy="131077"/>
          </a:xfrm>
          <a:custGeom>
            <a:avLst/>
            <a:gdLst>
              <a:gd name="connsiteX0" fmla="*/ 106928 w 113447"/>
              <a:gd name="connsiteY0" fmla="*/ 37381 h 116490"/>
              <a:gd name="connsiteX1" fmla="*/ 110840 w 113447"/>
              <a:gd name="connsiteY1" fmla="*/ 56072 h 116490"/>
              <a:gd name="connsiteX2" fmla="*/ 113448 w 113447"/>
              <a:gd name="connsiteY2" fmla="*/ 71720 h 116490"/>
              <a:gd name="connsiteX3" fmla="*/ 106493 w 113447"/>
              <a:gd name="connsiteY3" fmla="*/ 96931 h 116490"/>
              <a:gd name="connsiteX4" fmla="*/ 95627 w 113447"/>
              <a:gd name="connsiteY4" fmla="*/ 68677 h 116490"/>
              <a:gd name="connsiteX5" fmla="*/ 85195 w 113447"/>
              <a:gd name="connsiteY5" fmla="*/ 83021 h 116490"/>
              <a:gd name="connsiteX6" fmla="*/ 94322 w 113447"/>
              <a:gd name="connsiteY6" fmla="*/ 103451 h 116490"/>
              <a:gd name="connsiteX7" fmla="*/ 88237 w 113447"/>
              <a:gd name="connsiteY7" fmla="*/ 116491 h 116490"/>
              <a:gd name="connsiteX8" fmla="*/ 58245 w 113447"/>
              <a:gd name="connsiteY8" fmla="*/ 100408 h 116490"/>
              <a:gd name="connsiteX9" fmla="*/ 49987 w 113447"/>
              <a:gd name="connsiteY9" fmla="*/ 79979 h 116490"/>
              <a:gd name="connsiteX10" fmla="*/ 56507 w 113447"/>
              <a:gd name="connsiteY10" fmla="*/ 66939 h 116490"/>
              <a:gd name="connsiteX11" fmla="*/ 39989 w 113447"/>
              <a:gd name="connsiteY11" fmla="*/ 53464 h 116490"/>
              <a:gd name="connsiteX12" fmla="*/ 33035 w 113447"/>
              <a:gd name="connsiteY12" fmla="*/ 65200 h 116490"/>
              <a:gd name="connsiteX13" fmla="*/ 21733 w 113447"/>
              <a:gd name="connsiteY13" fmla="*/ 63896 h 116490"/>
              <a:gd name="connsiteX14" fmla="*/ 4347 w 113447"/>
              <a:gd name="connsiteY14" fmla="*/ 79544 h 116490"/>
              <a:gd name="connsiteX15" fmla="*/ 0 w 113447"/>
              <a:gd name="connsiteY15" fmla="*/ 71285 h 116490"/>
              <a:gd name="connsiteX16" fmla="*/ 7824 w 113447"/>
              <a:gd name="connsiteY16" fmla="*/ 47813 h 116490"/>
              <a:gd name="connsiteX17" fmla="*/ 22602 w 113447"/>
              <a:gd name="connsiteY17" fmla="*/ 39989 h 116490"/>
              <a:gd name="connsiteX18" fmla="*/ 35208 w 113447"/>
              <a:gd name="connsiteY18" fmla="*/ 29557 h 116490"/>
              <a:gd name="connsiteX19" fmla="*/ 44770 w 113447"/>
              <a:gd name="connsiteY19" fmla="*/ 42163 h 116490"/>
              <a:gd name="connsiteX20" fmla="*/ 63027 w 113447"/>
              <a:gd name="connsiteY20" fmla="*/ 34773 h 116490"/>
              <a:gd name="connsiteX21" fmla="*/ 66069 w 113447"/>
              <a:gd name="connsiteY21" fmla="*/ 22168 h 116490"/>
              <a:gd name="connsiteX22" fmla="*/ 83456 w 113447"/>
              <a:gd name="connsiteY22" fmla="*/ 21299 h 116490"/>
              <a:gd name="connsiteX23" fmla="*/ 79979 w 113447"/>
              <a:gd name="connsiteY23" fmla="*/ 0 h 116490"/>
              <a:gd name="connsiteX24" fmla="*/ 101277 w 113447"/>
              <a:gd name="connsiteY24" fmla="*/ 13040 h 116490"/>
              <a:gd name="connsiteX25" fmla="*/ 104320 w 113447"/>
              <a:gd name="connsiteY25" fmla="*/ 26949 h 116490"/>
              <a:gd name="connsiteX26" fmla="*/ 106928 w 113447"/>
              <a:gd name="connsiteY26" fmla="*/ 37381 h 116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3447" h="116490">
                <a:moveTo>
                  <a:pt x="106928" y="37381"/>
                </a:moveTo>
                <a:lnTo>
                  <a:pt x="110840" y="56072"/>
                </a:lnTo>
                <a:lnTo>
                  <a:pt x="113448" y="71720"/>
                </a:lnTo>
                <a:lnTo>
                  <a:pt x="106493" y="96931"/>
                </a:lnTo>
                <a:lnTo>
                  <a:pt x="95627" y="68677"/>
                </a:lnTo>
                <a:lnTo>
                  <a:pt x="85195" y="83021"/>
                </a:lnTo>
                <a:lnTo>
                  <a:pt x="94322" y="103451"/>
                </a:lnTo>
                <a:lnTo>
                  <a:pt x="88237" y="116491"/>
                </a:lnTo>
                <a:lnTo>
                  <a:pt x="58245" y="100408"/>
                </a:lnTo>
                <a:lnTo>
                  <a:pt x="49987" y="79979"/>
                </a:lnTo>
                <a:lnTo>
                  <a:pt x="56507" y="66939"/>
                </a:lnTo>
                <a:lnTo>
                  <a:pt x="39989" y="53464"/>
                </a:lnTo>
                <a:lnTo>
                  <a:pt x="33035" y="65200"/>
                </a:lnTo>
                <a:lnTo>
                  <a:pt x="21733" y="63896"/>
                </a:lnTo>
                <a:lnTo>
                  <a:pt x="4347" y="79544"/>
                </a:lnTo>
                <a:lnTo>
                  <a:pt x="0" y="71285"/>
                </a:lnTo>
                <a:lnTo>
                  <a:pt x="7824" y="47813"/>
                </a:lnTo>
                <a:lnTo>
                  <a:pt x="22602" y="39989"/>
                </a:lnTo>
                <a:lnTo>
                  <a:pt x="35208" y="29557"/>
                </a:lnTo>
                <a:lnTo>
                  <a:pt x="44770" y="42163"/>
                </a:lnTo>
                <a:lnTo>
                  <a:pt x="63027" y="34773"/>
                </a:lnTo>
                <a:lnTo>
                  <a:pt x="66069" y="22168"/>
                </a:lnTo>
                <a:lnTo>
                  <a:pt x="83456" y="21299"/>
                </a:lnTo>
                <a:lnTo>
                  <a:pt x="79979" y="0"/>
                </a:lnTo>
                <a:lnTo>
                  <a:pt x="101277" y="13040"/>
                </a:lnTo>
                <a:lnTo>
                  <a:pt x="104320" y="26949"/>
                </a:lnTo>
                <a:lnTo>
                  <a:pt x="106928" y="37381"/>
                </a:lnTo>
                <a:close/>
              </a:path>
            </a:pathLst>
          </a:custGeom>
          <a:solidFill>
            <a:schemeClr val="accent1"/>
          </a:solidFill>
          <a:ln w="869" cap="rnd">
            <a:noFill/>
            <a:prstDash val="solid"/>
            <a:round/>
          </a:ln>
        </p:spPr>
        <p:txBody>
          <a:bodyPr rtlCol="0" anchor="ctr"/>
          <a:lstStyle/>
          <a:p>
            <a:endParaRPr lang="en-PH" sz="1200" dirty="0"/>
          </a:p>
        </p:txBody>
      </p:sp>
      <p:sp>
        <p:nvSpPr>
          <p:cNvPr id="173" name="Freeform: Shape 172">
            <a:extLst>
              <a:ext uri="{FF2B5EF4-FFF2-40B4-BE49-F238E27FC236}">
                <a16:creationId xmlns:a16="http://schemas.microsoft.com/office/drawing/2014/main" id="{9F954A8F-FB12-4633-945B-6025DBEB96DA}"/>
              </a:ext>
            </a:extLst>
          </p:cNvPr>
          <p:cNvSpPr/>
          <p:nvPr/>
        </p:nvSpPr>
        <p:spPr>
          <a:xfrm>
            <a:off x="7013764" y="3764203"/>
            <a:ext cx="31914" cy="69451"/>
          </a:xfrm>
          <a:custGeom>
            <a:avLst/>
            <a:gdLst>
              <a:gd name="connsiteX0" fmla="*/ 37816 w 37816"/>
              <a:gd name="connsiteY0" fmla="*/ 26515 h 61722"/>
              <a:gd name="connsiteX1" fmla="*/ 29992 w 37816"/>
              <a:gd name="connsiteY1" fmla="*/ 35643 h 61722"/>
              <a:gd name="connsiteX2" fmla="*/ 23907 w 37816"/>
              <a:gd name="connsiteY2" fmla="*/ 53464 h 61722"/>
              <a:gd name="connsiteX3" fmla="*/ 16952 w 37816"/>
              <a:gd name="connsiteY3" fmla="*/ 61723 h 61722"/>
              <a:gd name="connsiteX4" fmla="*/ 0 w 37816"/>
              <a:gd name="connsiteY4" fmla="*/ 42597 h 61722"/>
              <a:gd name="connsiteX5" fmla="*/ 4347 w 37816"/>
              <a:gd name="connsiteY5" fmla="*/ 34773 h 61722"/>
              <a:gd name="connsiteX6" fmla="*/ 9998 w 37816"/>
              <a:gd name="connsiteY6" fmla="*/ 26949 h 61722"/>
              <a:gd name="connsiteX7" fmla="*/ 10867 w 37816"/>
              <a:gd name="connsiteY7" fmla="*/ 9997 h 61722"/>
              <a:gd name="connsiteX8" fmla="*/ 24342 w 37816"/>
              <a:gd name="connsiteY8" fmla="*/ 8259 h 61722"/>
              <a:gd name="connsiteX9" fmla="*/ 22168 w 37816"/>
              <a:gd name="connsiteY9" fmla="*/ 26949 h 61722"/>
              <a:gd name="connsiteX10" fmla="*/ 37816 w 37816"/>
              <a:gd name="connsiteY10" fmla="*/ 0 h 61722"/>
              <a:gd name="connsiteX11" fmla="*/ 37816 w 37816"/>
              <a:gd name="connsiteY11" fmla="*/ 26515 h 61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6" h="61722">
                <a:moveTo>
                  <a:pt x="37816" y="26515"/>
                </a:moveTo>
                <a:lnTo>
                  <a:pt x="29992" y="35643"/>
                </a:lnTo>
                <a:lnTo>
                  <a:pt x="23907" y="53464"/>
                </a:lnTo>
                <a:lnTo>
                  <a:pt x="16952" y="61723"/>
                </a:lnTo>
                <a:lnTo>
                  <a:pt x="0" y="42597"/>
                </a:lnTo>
                <a:lnTo>
                  <a:pt x="4347" y="34773"/>
                </a:lnTo>
                <a:lnTo>
                  <a:pt x="9998" y="26949"/>
                </a:lnTo>
                <a:lnTo>
                  <a:pt x="10867" y="9997"/>
                </a:lnTo>
                <a:lnTo>
                  <a:pt x="24342" y="8259"/>
                </a:lnTo>
                <a:lnTo>
                  <a:pt x="22168" y="26949"/>
                </a:lnTo>
                <a:lnTo>
                  <a:pt x="37816" y="0"/>
                </a:lnTo>
                <a:lnTo>
                  <a:pt x="37816" y="26515"/>
                </a:lnTo>
                <a:close/>
              </a:path>
            </a:pathLst>
          </a:custGeom>
          <a:solidFill>
            <a:schemeClr val="accent1"/>
          </a:solidFill>
          <a:ln w="869" cap="rnd">
            <a:noFill/>
            <a:prstDash val="solid"/>
            <a:round/>
          </a:ln>
        </p:spPr>
        <p:txBody>
          <a:bodyPr rtlCol="0" anchor="ctr"/>
          <a:lstStyle/>
          <a:p>
            <a:endParaRPr lang="en-PH" sz="1200" dirty="0"/>
          </a:p>
        </p:txBody>
      </p:sp>
      <p:sp>
        <p:nvSpPr>
          <p:cNvPr id="174" name="Freeform: Shape 173">
            <a:extLst>
              <a:ext uri="{FF2B5EF4-FFF2-40B4-BE49-F238E27FC236}">
                <a16:creationId xmlns:a16="http://schemas.microsoft.com/office/drawing/2014/main" id="{FFCB59F9-778B-4B3C-98B6-2967BC72B1D5}"/>
              </a:ext>
            </a:extLst>
          </p:cNvPr>
          <p:cNvSpPr/>
          <p:nvPr/>
        </p:nvSpPr>
        <p:spPr>
          <a:xfrm>
            <a:off x="6908487" y="3759801"/>
            <a:ext cx="48052" cy="94395"/>
          </a:xfrm>
          <a:custGeom>
            <a:avLst/>
            <a:gdLst>
              <a:gd name="connsiteX0" fmla="*/ 30861 w 56941"/>
              <a:gd name="connsiteY0" fmla="*/ 57376 h 83890"/>
              <a:gd name="connsiteX1" fmla="*/ 0 w 56941"/>
              <a:gd name="connsiteY1" fmla="*/ 83891 h 83890"/>
              <a:gd name="connsiteX2" fmla="*/ 10432 w 56941"/>
              <a:gd name="connsiteY2" fmla="*/ 64331 h 83890"/>
              <a:gd name="connsiteX3" fmla="*/ 26949 w 56941"/>
              <a:gd name="connsiteY3" fmla="*/ 46944 h 83890"/>
              <a:gd name="connsiteX4" fmla="*/ 39989 w 56941"/>
              <a:gd name="connsiteY4" fmla="*/ 27819 h 83890"/>
              <a:gd name="connsiteX5" fmla="*/ 49987 w 56941"/>
              <a:gd name="connsiteY5" fmla="*/ 0 h 83890"/>
              <a:gd name="connsiteX6" fmla="*/ 56941 w 56941"/>
              <a:gd name="connsiteY6" fmla="*/ 23037 h 83890"/>
              <a:gd name="connsiteX7" fmla="*/ 41728 w 56941"/>
              <a:gd name="connsiteY7" fmla="*/ 38251 h 83890"/>
              <a:gd name="connsiteX8" fmla="*/ 30861 w 56941"/>
              <a:gd name="connsiteY8" fmla="*/ 57376 h 8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941" h="83890">
                <a:moveTo>
                  <a:pt x="30861" y="57376"/>
                </a:moveTo>
                <a:lnTo>
                  <a:pt x="0" y="83891"/>
                </a:lnTo>
                <a:lnTo>
                  <a:pt x="10432" y="64331"/>
                </a:lnTo>
                <a:lnTo>
                  <a:pt x="26949" y="46944"/>
                </a:lnTo>
                <a:lnTo>
                  <a:pt x="39989" y="27819"/>
                </a:lnTo>
                <a:lnTo>
                  <a:pt x="49987" y="0"/>
                </a:lnTo>
                <a:lnTo>
                  <a:pt x="56941" y="23037"/>
                </a:lnTo>
                <a:lnTo>
                  <a:pt x="41728" y="38251"/>
                </a:lnTo>
                <a:lnTo>
                  <a:pt x="30861" y="57376"/>
                </a:lnTo>
                <a:close/>
              </a:path>
            </a:pathLst>
          </a:custGeom>
          <a:solidFill>
            <a:schemeClr val="accent1"/>
          </a:solidFill>
          <a:ln w="869" cap="rnd">
            <a:noFill/>
            <a:prstDash val="solid"/>
            <a:round/>
          </a:ln>
        </p:spPr>
        <p:txBody>
          <a:bodyPr rtlCol="0" anchor="ctr"/>
          <a:lstStyle/>
          <a:p>
            <a:endParaRPr lang="en-PH" sz="1200" dirty="0"/>
          </a:p>
        </p:txBody>
      </p:sp>
      <p:sp>
        <p:nvSpPr>
          <p:cNvPr id="175" name="Freeform: Shape 174">
            <a:extLst>
              <a:ext uri="{FF2B5EF4-FFF2-40B4-BE49-F238E27FC236}">
                <a16:creationId xmlns:a16="http://schemas.microsoft.com/office/drawing/2014/main" id="{9C481653-0FCB-4EDD-A5DD-79C4FDD480AE}"/>
              </a:ext>
            </a:extLst>
          </p:cNvPr>
          <p:cNvSpPr/>
          <p:nvPr/>
        </p:nvSpPr>
        <p:spPr>
          <a:xfrm>
            <a:off x="6998725" y="3743661"/>
            <a:ext cx="26776" cy="45485"/>
          </a:xfrm>
          <a:custGeom>
            <a:avLst/>
            <a:gdLst>
              <a:gd name="connsiteX0" fmla="*/ 0 w 31730"/>
              <a:gd name="connsiteY0" fmla="*/ 0 h 40423"/>
              <a:gd name="connsiteX1" fmla="*/ 15648 w 31730"/>
              <a:gd name="connsiteY1" fmla="*/ 8693 h 40423"/>
              <a:gd name="connsiteX2" fmla="*/ 30861 w 31730"/>
              <a:gd name="connsiteY2" fmla="*/ 8693 h 40423"/>
              <a:gd name="connsiteX3" fmla="*/ 31731 w 31730"/>
              <a:gd name="connsiteY3" fmla="*/ 19995 h 40423"/>
              <a:gd name="connsiteX4" fmla="*/ 21733 w 31730"/>
              <a:gd name="connsiteY4" fmla="*/ 32165 h 40423"/>
              <a:gd name="connsiteX5" fmla="*/ 6955 w 31730"/>
              <a:gd name="connsiteY5" fmla="*/ 40424 h 40423"/>
              <a:gd name="connsiteX6" fmla="*/ 4781 w 31730"/>
              <a:gd name="connsiteY6" fmla="*/ 27384 h 40423"/>
              <a:gd name="connsiteX7" fmla="*/ 5216 w 31730"/>
              <a:gd name="connsiteY7" fmla="*/ 13040 h 40423"/>
              <a:gd name="connsiteX8" fmla="*/ 0 w 31730"/>
              <a:gd name="connsiteY8" fmla="*/ 0 h 40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30" h="40423">
                <a:moveTo>
                  <a:pt x="0" y="0"/>
                </a:moveTo>
                <a:lnTo>
                  <a:pt x="15648" y="8693"/>
                </a:lnTo>
                <a:lnTo>
                  <a:pt x="30861" y="8693"/>
                </a:lnTo>
                <a:lnTo>
                  <a:pt x="31731" y="19995"/>
                </a:lnTo>
                <a:lnTo>
                  <a:pt x="21733" y="32165"/>
                </a:lnTo>
                <a:lnTo>
                  <a:pt x="6955" y="40424"/>
                </a:lnTo>
                <a:lnTo>
                  <a:pt x="4781" y="27384"/>
                </a:lnTo>
                <a:lnTo>
                  <a:pt x="5216" y="13040"/>
                </a:lnTo>
                <a:lnTo>
                  <a:pt x="0" y="0"/>
                </a:lnTo>
                <a:close/>
              </a:path>
            </a:pathLst>
          </a:custGeom>
          <a:solidFill>
            <a:schemeClr val="accent1"/>
          </a:solidFill>
          <a:ln w="869" cap="rnd">
            <a:noFill/>
            <a:prstDash val="solid"/>
            <a:round/>
          </a:ln>
        </p:spPr>
        <p:txBody>
          <a:bodyPr rtlCol="0" anchor="ctr"/>
          <a:lstStyle/>
          <a:p>
            <a:endParaRPr lang="en-PH" sz="1200" dirty="0"/>
          </a:p>
        </p:txBody>
      </p:sp>
      <p:sp>
        <p:nvSpPr>
          <p:cNvPr id="176" name="Freeform: Shape 175">
            <a:extLst>
              <a:ext uri="{FF2B5EF4-FFF2-40B4-BE49-F238E27FC236}">
                <a16:creationId xmlns:a16="http://schemas.microsoft.com/office/drawing/2014/main" id="{12DD5BA5-18E8-4204-BA48-68816EC4DE85}"/>
              </a:ext>
            </a:extLst>
          </p:cNvPr>
          <p:cNvSpPr/>
          <p:nvPr/>
        </p:nvSpPr>
        <p:spPr>
          <a:xfrm>
            <a:off x="7046045" y="3722630"/>
            <a:ext cx="35213" cy="76298"/>
          </a:xfrm>
          <a:custGeom>
            <a:avLst/>
            <a:gdLst>
              <a:gd name="connsiteX0" fmla="*/ 31296 w 41727"/>
              <a:gd name="connsiteY0" fmla="*/ 10867 h 67807"/>
              <a:gd name="connsiteX1" fmla="*/ 41728 w 41727"/>
              <a:gd name="connsiteY1" fmla="*/ 42163 h 67807"/>
              <a:gd name="connsiteX2" fmla="*/ 22168 w 41727"/>
              <a:gd name="connsiteY2" fmla="*/ 34773 h 67807"/>
              <a:gd name="connsiteX3" fmla="*/ 23472 w 41727"/>
              <a:gd name="connsiteY3" fmla="*/ 44336 h 67807"/>
              <a:gd name="connsiteX4" fmla="*/ 31296 w 41727"/>
              <a:gd name="connsiteY4" fmla="*/ 61288 h 67807"/>
              <a:gd name="connsiteX5" fmla="*/ 19995 w 41727"/>
              <a:gd name="connsiteY5" fmla="*/ 67808 h 67807"/>
              <a:gd name="connsiteX6" fmla="*/ 17387 w 41727"/>
              <a:gd name="connsiteY6" fmla="*/ 47813 h 67807"/>
              <a:gd name="connsiteX7" fmla="*/ 9562 w 41727"/>
              <a:gd name="connsiteY7" fmla="*/ 46509 h 67807"/>
              <a:gd name="connsiteX8" fmla="*/ 4347 w 41727"/>
              <a:gd name="connsiteY8" fmla="*/ 29557 h 67807"/>
              <a:gd name="connsiteX9" fmla="*/ 18691 w 41727"/>
              <a:gd name="connsiteY9" fmla="*/ 31731 h 67807"/>
              <a:gd name="connsiteX10" fmla="*/ 17387 w 41727"/>
              <a:gd name="connsiteY10" fmla="*/ 21299 h 67807"/>
              <a:gd name="connsiteX11" fmla="*/ 0 w 41727"/>
              <a:gd name="connsiteY11" fmla="*/ 0 h 67807"/>
              <a:gd name="connsiteX12" fmla="*/ 23472 w 41727"/>
              <a:gd name="connsiteY12" fmla="*/ 435 h 67807"/>
              <a:gd name="connsiteX13" fmla="*/ 31296 w 41727"/>
              <a:gd name="connsiteY13" fmla="*/ 10867 h 6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27" h="67807">
                <a:moveTo>
                  <a:pt x="31296" y="10867"/>
                </a:moveTo>
                <a:lnTo>
                  <a:pt x="41728" y="42163"/>
                </a:lnTo>
                <a:lnTo>
                  <a:pt x="22168" y="34773"/>
                </a:lnTo>
                <a:lnTo>
                  <a:pt x="23472" y="44336"/>
                </a:lnTo>
                <a:lnTo>
                  <a:pt x="31296" y="61288"/>
                </a:lnTo>
                <a:lnTo>
                  <a:pt x="19995" y="67808"/>
                </a:lnTo>
                <a:lnTo>
                  <a:pt x="17387" y="47813"/>
                </a:lnTo>
                <a:lnTo>
                  <a:pt x="9562" y="46509"/>
                </a:lnTo>
                <a:lnTo>
                  <a:pt x="4347" y="29557"/>
                </a:lnTo>
                <a:lnTo>
                  <a:pt x="18691" y="31731"/>
                </a:lnTo>
                <a:lnTo>
                  <a:pt x="17387" y="21299"/>
                </a:lnTo>
                <a:lnTo>
                  <a:pt x="0" y="0"/>
                </a:lnTo>
                <a:lnTo>
                  <a:pt x="23472" y="435"/>
                </a:lnTo>
                <a:lnTo>
                  <a:pt x="31296" y="10867"/>
                </a:lnTo>
                <a:close/>
              </a:path>
            </a:pathLst>
          </a:custGeom>
          <a:solidFill>
            <a:schemeClr val="accent1"/>
          </a:solidFill>
          <a:ln w="869" cap="rnd">
            <a:noFill/>
            <a:prstDash val="solid"/>
            <a:round/>
          </a:ln>
        </p:spPr>
        <p:txBody>
          <a:bodyPr rtlCol="0" anchor="ctr"/>
          <a:lstStyle/>
          <a:p>
            <a:endParaRPr lang="en-PH" sz="1200" dirty="0"/>
          </a:p>
        </p:txBody>
      </p:sp>
      <p:sp>
        <p:nvSpPr>
          <p:cNvPr id="177" name="Freeform: Shape 176">
            <a:extLst>
              <a:ext uri="{FF2B5EF4-FFF2-40B4-BE49-F238E27FC236}">
                <a16:creationId xmlns:a16="http://schemas.microsoft.com/office/drawing/2014/main" id="{7244C302-9DF6-4853-A3AB-F661CE3331EA}"/>
              </a:ext>
            </a:extLst>
          </p:cNvPr>
          <p:cNvSpPr/>
          <p:nvPr/>
        </p:nvSpPr>
        <p:spPr>
          <a:xfrm>
            <a:off x="6962042" y="3694263"/>
            <a:ext cx="26044" cy="39617"/>
          </a:xfrm>
          <a:custGeom>
            <a:avLst/>
            <a:gdLst>
              <a:gd name="connsiteX0" fmla="*/ 30861 w 30861"/>
              <a:gd name="connsiteY0" fmla="*/ 10867 h 35208"/>
              <a:gd name="connsiteX1" fmla="*/ 26950 w 30861"/>
              <a:gd name="connsiteY1" fmla="*/ 35208 h 35208"/>
              <a:gd name="connsiteX2" fmla="*/ 15213 w 30861"/>
              <a:gd name="connsiteY2" fmla="*/ 21299 h 35208"/>
              <a:gd name="connsiteX3" fmla="*/ 0 w 30861"/>
              <a:gd name="connsiteY3" fmla="*/ 0 h 35208"/>
              <a:gd name="connsiteX4" fmla="*/ 20864 w 30861"/>
              <a:gd name="connsiteY4" fmla="*/ 869 h 35208"/>
              <a:gd name="connsiteX5" fmla="*/ 30861 w 30861"/>
              <a:gd name="connsiteY5" fmla="*/ 10867 h 35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861" h="35208">
                <a:moveTo>
                  <a:pt x="30861" y="10867"/>
                </a:moveTo>
                <a:lnTo>
                  <a:pt x="26950" y="35208"/>
                </a:lnTo>
                <a:lnTo>
                  <a:pt x="15213" y="21299"/>
                </a:lnTo>
                <a:lnTo>
                  <a:pt x="0" y="0"/>
                </a:lnTo>
                <a:lnTo>
                  <a:pt x="20864" y="869"/>
                </a:lnTo>
                <a:lnTo>
                  <a:pt x="30861" y="10867"/>
                </a:lnTo>
                <a:close/>
              </a:path>
            </a:pathLst>
          </a:custGeom>
          <a:solidFill>
            <a:schemeClr val="accent1"/>
          </a:solidFill>
          <a:ln w="869" cap="rnd">
            <a:noFill/>
            <a:prstDash val="solid"/>
            <a:round/>
          </a:ln>
        </p:spPr>
        <p:txBody>
          <a:bodyPr rtlCol="0" anchor="ctr"/>
          <a:lstStyle/>
          <a:p>
            <a:endParaRPr lang="en-PH" sz="1200" dirty="0"/>
          </a:p>
        </p:txBody>
      </p:sp>
      <p:sp>
        <p:nvSpPr>
          <p:cNvPr id="178" name="Freeform: Shape 177">
            <a:extLst>
              <a:ext uri="{FF2B5EF4-FFF2-40B4-BE49-F238E27FC236}">
                <a16:creationId xmlns:a16="http://schemas.microsoft.com/office/drawing/2014/main" id="{3CDBF2C7-10B1-4566-9AC5-DA45CFBCFD89}"/>
              </a:ext>
            </a:extLst>
          </p:cNvPr>
          <p:cNvSpPr/>
          <p:nvPr/>
        </p:nvSpPr>
        <p:spPr>
          <a:xfrm>
            <a:off x="6943335" y="3535796"/>
            <a:ext cx="99775" cy="187322"/>
          </a:xfrm>
          <a:custGeom>
            <a:avLst/>
            <a:gdLst>
              <a:gd name="connsiteX0" fmla="*/ 24776 w 118229"/>
              <a:gd name="connsiteY0" fmla="*/ 0 h 166477"/>
              <a:gd name="connsiteX1" fmla="*/ 41293 w 118229"/>
              <a:gd name="connsiteY1" fmla="*/ 8259 h 166477"/>
              <a:gd name="connsiteX2" fmla="*/ 47379 w 118229"/>
              <a:gd name="connsiteY2" fmla="*/ 869 h 166477"/>
              <a:gd name="connsiteX3" fmla="*/ 50856 w 118229"/>
              <a:gd name="connsiteY3" fmla="*/ 7824 h 166477"/>
              <a:gd name="connsiteX4" fmla="*/ 49118 w 118229"/>
              <a:gd name="connsiteY4" fmla="*/ 19560 h 166477"/>
              <a:gd name="connsiteX5" fmla="*/ 60419 w 118229"/>
              <a:gd name="connsiteY5" fmla="*/ 39555 h 166477"/>
              <a:gd name="connsiteX6" fmla="*/ 57811 w 118229"/>
              <a:gd name="connsiteY6" fmla="*/ 62592 h 166477"/>
              <a:gd name="connsiteX7" fmla="*/ 45205 w 118229"/>
              <a:gd name="connsiteY7" fmla="*/ 71720 h 166477"/>
              <a:gd name="connsiteX8" fmla="*/ 44771 w 118229"/>
              <a:gd name="connsiteY8" fmla="*/ 94323 h 166477"/>
              <a:gd name="connsiteX9" fmla="*/ 53464 w 118229"/>
              <a:gd name="connsiteY9" fmla="*/ 116491 h 166477"/>
              <a:gd name="connsiteX10" fmla="*/ 66504 w 118229"/>
              <a:gd name="connsiteY10" fmla="*/ 119533 h 166477"/>
              <a:gd name="connsiteX11" fmla="*/ 76936 w 118229"/>
              <a:gd name="connsiteY11" fmla="*/ 116491 h 166477"/>
              <a:gd name="connsiteX12" fmla="*/ 109536 w 118229"/>
              <a:gd name="connsiteY12" fmla="*/ 131704 h 166477"/>
              <a:gd name="connsiteX13" fmla="*/ 109101 w 118229"/>
              <a:gd name="connsiteY13" fmla="*/ 146917 h 166477"/>
              <a:gd name="connsiteX14" fmla="*/ 118229 w 118229"/>
              <a:gd name="connsiteY14" fmla="*/ 153872 h 166477"/>
              <a:gd name="connsiteX15" fmla="*/ 116925 w 118229"/>
              <a:gd name="connsiteY15" fmla="*/ 166477 h 166477"/>
              <a:gd name="connsiteX16" fmla="*/ 96496 w 118229"/>
              <a:gd name="connsiteY16" fmla="*/ 153003 h 166477"/>
              <a:gd name="connsiteX17" fmla="*/ 85629 w 118229"/>
              <a:gd name="connsiteY17" fmla="*/ 138224 h 166477"/>
              <a:gd name="connsiteX18" fmla="*/ 80413 w 118229"/>
              <a:gd name="connsiteY18" fmla="*/ 148656 h 166477"/>
              <a:gd name="connsiteX19" fmla="*/ 63027 w 118229"/>
              <a:gd name="connsiteY19" fmla="*/ 131704 h 166477"/>
              <a:gd name="connsiteX20" fmla="*/ 41293 w 118229"/>
              <a:gd name="connsiteY20" fmla="*/ 136051 h 166477"/>
              <a:gd name="connsiteX21" fmla="*/ 28253 w 118229"/>
              <a:gd name="connsiteY21" fmla="*/ 129965 h 166477"/>
              <a:gd name="connsiteX22" fmla="*/ 27819 w 118229"/>
              <a:gd name="connsiteY22" fmla="*/ 118229 h 166477"/>
              <a:gd name="connsiteX23" fmla="*/ 34773 w 118229"/>
              <a:gd name="connsiteY23" fmla="*/ 111275 h 166477"/>
              <a:gd name="connsiteX24" fmla="*/ 26515 w 118229"/>
              <a:gd name="connsiteY24" fmla="*/ 104755 h 166477"/>
              <a:gd name="connsiteX25" fmla="*/ 24776 w 118229"/>
              <a:gd name="connsiteY25" fmla="*/ 114752 h 166477"/>
              <a:gd name="connsiteX26" fmla="*/ 10432 w 118229"/>
              <a:gd name="connsiteY26" fmla="*/ 98669 h 166477"/>
              <a:gd name="connsiteX27" fmla="*/ 4781 w 118229"/>
              <a:gd name="connsiteY27" fmla="*/ 86499 h 166477"/>
              <a:gd name="connsiteX28" fmla="*/ 0 w 118229"/>
              <a:gd name="connsiteY28" fmla="*/ 59984 h 166477"/>
              <a:gd name="connsiteX29" fmla="*/ 11301 w 118229"/>
              <a:gd name="connsiteY29" fmla="*/ 69112 h 166477"/>
              <a:gd name="connsiteX30" fmla="*/ 6520 w 118229"/>
              <a:gd name="connsiteY30" fmla="*/ 25211 h 166477"/>
              <a:gd name="connsiteX31" fmla="*/ 9998 w 118229"/>
              <a:gd name="connsiteY31" fmla="*/ 0 h 166477"/>
              <a:gd name="connsiteX32" fmla="*/ 24776 w 118229"/>
              <a:gd name="connsiteY32" fmla="*/ 0 h 166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8229" h="166477">
                <a:moveTo>
                  <a:pt x="24776" y="0"/>
                </a:moveTo>
                <a:lnTo>
                  <a:pt x="41293" y="8259"/>
                </a:lnTo>
                <a:lnTo>
                  <a:pt x="47379" y="869"/>
                </a:lnTo>
                <a:lnTo>
                  <a:pt x="50856" y="7824"/>
                </a:lnTo>
                <a:lnTo>
                  <a:pt x="49118" y="19560"/>
                </a:lnTo>
                <a:lnTo>
                  <a:pt x="60419" y="39555"/>
                </a:lnTo>
                <a:lnTo>
                  <a:pt x="57811" y="62592"/>
                </a:lnTo>
                <a:lnTo>
                  <a:pt x="45205" y="71720"/>
                </a:lnTo>
                <a:lnTo>
                  <a:pt x="44771" y="94323"/>
                </a:lnTo>
                <a:lnTo>
                  <a:pt x="53464" y="116491"/>
                </a:lnTo>
                <a:lnTo>
                  <a:pt x="66504" y="119533"/>
                </a:lnTo>
                <a:lnTo>
                  <a:pt x="76936" y="116491"/>
                </a:lnTo>
                <a:lnTo>
                  <a:pt x="109536" y="131704"/>
                </a:lnTo>
                <a:lnTo>
                  <a:pt x="109101" y="146917"/>
                </a:lnTo>
                <a:lnTo>
                  <a:pt x="118229" y="153872"/>
                </a:lnTo>
                <a:lnTo>
                  <a:pt x="116925" y="166477"/>
                </a:lnTo>
                <a:lnTo>
                  <a:pt x="96496" y="153003"/>
                </a:lnTo>
                <a:lnTo>
                  <a:pt x="85629" y="138224"/>
                </a:lnTo>
                <a:lnTo>
                  <a:pt x="80413" y="148656"/>
                </a:lnTo>
                <a:lnTo>
                  <a:pt x="63027" y="131704"/>
                </a:lnTo>
                <a:lnTo>
                  <a:pt x="41293" y="136051"/>
                </a:lnTo>
                <a:lnTo>
                  <a:pt x="28253" y="129965"/>
                </a:lnTo>
                <a:lnTo>
                  <a:pt x="27819" y="118229"/>
                </a:lnTo>
                <a:lnTo>
                  <a:pt x="34773" y="111275"/>
                </a:lnTo>
                <a:lnTo>
                  <a:pt x="26515" y="104755"/>
                </a:lnTo>
                <a:lnTo>
                  <a:pt x="24776" y="114752"/>
                </a:lnTo>
                <a:lnTo>
                  <a:pt x="10432" y="98669"/>
                </a:lnTo>
                <a:lnTo>
                  <a:pt x="4781" y="86499"/>
                </a:lnTo>
                <a:lnTo>
                  <a:pt x="0" y="59984"/>
                </a:lnTo>
                <a:lnTo>
                  <a:pt x="11301" y="69112"/>
                </a:lnTo>
                <a:lnTo>
                  <a:pt x="6520" y="25211"/>
                </a:lnTo>
                <a:lnTo>
                  <a:pt x="9998" y="0"/>
                </a:lnTo>
                <a:lnTo>
                  <a:pt x="24776" y="0"/>
                </a:lnTo>
                <a:close/>
              </a:path>
            </a:pathLst>
          </a:custGeom>
          <a:solidFill>
            <a:schemeClr val="accent1"/>
          </a:solidFill>
          <a:ln w="869" cap="rnd">
            <a:noFill/>
            <a:prstDash val="solid"/>
            <a:round/>
          </a:ln>
        </p:spPr>
        <p:txBody>
          <a:bodyPr rtlCol="0" anchor="ctr"/>
          <a:lstStyle/>
          <a:p>
            <a:endParaRPr lang="en-PH" sz="1200" dirty="0"/>
          </a:p>
        </p:txBody>
      </p:sp>
      <p:sp>
        <p:nvSpPr>
          <p:cNvPr id="179" name="Freeform: Shape 178">
            <a:extLst>
              <a:ext uri="{FF2B5EF4-FFF2-40B4-BE49-F238E27FC236}">
                <a16:creationId xmlns:a16="http://schemas.microsoft.com/office/drawing/2014/main" id="{E1A625AA-995A-4422-BC7E-9FE323F84139}"/>
              </a:ext>
            </a:extLst>
          </p:cNvPr>
          <p:cNvSpPr/>
          <p:nvPr/>
        </p:nvSpPr>
        <p:spPr>
          <a:xfrm>
            <a:off x="7688715" y="4275306"/>
            <a:ext cx="28612" cy="59179"/>
          </a:xfrm>
          <a:custGeom>
            <a:avLst/>
            <a:gdLst>
              <a:gd name="connsiteX0" fmla="*/ 29992 w 33904"/>
              <a:gd name="connsiteY0" fmla="*/ 49552 h 52594"/>
              <a:gd name="connsiteX1" fmla="*/ 23038 w 33904"/>
              <a:gd name="connsiteY1" fmla="*/ 52595 h 52594"/>
              <a:gd name="connsiteX2" fmla="*/ 13040 w 33904"/>
              <a:gd name="connsiteY2" fmla="*/ 41728 h 52594"/>
              <a:gd name="connsiteX3" fmla="*/ 3478 w 33904"/>
              <a:gd name="connsiteY3" fmla="*/ 23907 h 52594"/>
              <a:gd name="connsiteX4" fmla="*/ 0 w 33904"/>
              <a:gd name="connsiteY4" fmla="*/ 2608 h 52594"/>
              <a:gd name="connsiteX5" fmla="*/ 3478 w 33904"/>
              <a:gd name="connsiteY5" fmla="*/ 0 h 52594"/>
              <a:gd name="connsiteX6" fmla="*/ 5651 w 33904"/>
              <a:gd name="connsiteY6" fmla="*/ 8259 h 52594"/>
              <a:gd name="connsiteX7" fmla="*/ 12605 w 33904"/>
              <a:gd name="connsiteY7" fmla="*/ 14779 h 52594"/>
              <a:gd name="connsiteX8" fmla="*/ 23038 w 33904"/>
              <a:gd name="connsiteY8" fmla="*/ 32165 h 52594"/>
              <a:gd name="connsiteX9" fmla="*/ 33904 w 33904"/>
              <a:gd name="connsiteY9" fmla="*/ 41728 h 52594"/>
              <a:gd name="connsiteX10" fmla="*/ 29992 w 33904"/>
              <a:gd name="connsiteY10" fmla="*/ 49552 h 5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904" h="52594">
                <a:moveTo>
                  <a:pt x="29992" y="49552"/>
                </a:moveTo>
                <a:lnTo>
                  <a:pt x="23038" y="52595"/>
                </a:lnTo>
                <a:lnTo>
                  <a:pt x="13040" y="41728"/>
                </a:lnTo>
                <a:lnTo>
                  <a:pt x="3478" y="23907"/>
                </a:lnTo>
                <a:lnTo>
                  <a:pt x="0" y="2608"/>
                </a:lnTo>
                <a:lnTo>
                  <a:pt x="3478" y="0"/>
                </a:lnTo>
                <a:lnTo>
                  <a:pt x="5651" y="8259"/>
                </a:lnTo>
                <a:lnTo>
                  <a:pt x="12605" y="14779"/>
                </a:lnTo>
                <a:lnTo>
                  <a:pt x="23038" y="32165"/>
                </a:lnTo>
                <a:lnTo>
                  <a:pt x="33904" y="41728"/>
                </a:lnTo>
                <a:lnTo>
                  <a:pt x="29992" y="49552"/>
                </a:lnTo>
                <a:close/>
              </a:path>
            </a:pathLst>
          </a:custGeom>
          <a:solidFill>
            <a:schemeClr val="accent1"/>
          </a:solidFill>
          <a:ln w="869" cap="rnd">
            <a:noFill/>
            <a:prstDash val="solid"/>
            <a:round/>
          </a:ln>
        </p:spPr>
        <p:txBody>
          <a:bodyPr rtlCol="0" anchor="ctr"/>
          <a:lstStyle/>
          <a:p>
            <a:endParaRPr lang="en-PH" sz="1200" dirty="0"/>
          </a:p>
        </p:txBody>
      </p:sp>
      <p:sp>
        <p:nvSpPr>
          <p:cNvPr id="180" name="Freeform: Shape 179">
            <a:extLst>
              <a:ext uri="{FF2B5EF4-FFF2-40B4-BE49-F238E27FC236}">
                <a16:creationId xmlns:a16="http://schemas.microsoft.com/office/drawing/2014/main" id="{7295FAE8-31D9-4E9D-A424-D6241E22D376}"/>
              </a:ext>
            </a:extLst>
          </p:cNvPr>
          <p:cNvSpPr/>
          <p:nvPr/>
        </p:nvSpPr>
        <p:spPr>
          <a:xfrm>
            <a:off x="7558860" y="4247428"/>
            <a:ext cx="85835" cy="67983"/>
          </a:xfrm>
          <a:custGeom>
            <a:avLst/>
            <a:gdLst>
              <a:gd name="connsiteX0" fmla="*/ 90845 w 101711"/>
              <a:gd name="connsiteY0" fmla="*/ 36947 h 60418"/>
              <a:gd name="connsiteX1" fmla="*/ 77805 w 101711"/>
              <a:gd name="connsiteY1" fmla="*/ 39120 h 60418"/>
              <a:gd name="connsiteX2" fmla="*/ 73458 w 101711"/>
              <a:gd name="connsiteY2" fmla="*/ 46944 h 60418"/>
              <a:gd name="connsiteX3" fmla="*/ 59549 w 101711"/>
              <a:gd name="connsiteY3" fmla="*/ 53899 h 60418"/>
              <a:gd name="connsiteX4" fmla="*/ 46509 w 101711"/>
              <a:gd name="connsiteY4" fmla="*/ 60419 h 60418"/>
              <a:gd name="connsiteX5" fmla="*/ 33035 w 101711"/>
              <a:gd name="connsiteY5" fmla="*/ 60419 h 60418"/>
              <a:gd name="connsiteX6" fmla="*/ 13475 w 101711"/>
              <a:gd name="connsiteY6" fmla="*/ 52160 h 60418"/>
              <a:gd name="connsiteX7" fmla="*/ 0 w 101711"/>
              <a:gd name="connsiteY7" fmla="*/ 44336 h 60418"/>
              <a:gd name="connsiteX8" fmla="*/ 2608 w 101711"/>
              <a:gd name="connsiteY8" fmla="*/ 35643 h 60418"/>
              <a:gd name="connsiteX9" fmla="*/ 24341 w 101711"/>
              <a:gd name="connsiteY9" fmla="*/ 39989 h 60418"/>
              <a:gd name="connsiteX10" fmla="*/ 38250 w 101711"/>
              <a:gd name="connsiteY10" fmla="*/ 37816 h 60418"/>
              <a:gd name="connsiteX11" fmla="*/ 42597 w 101711"/>
              <a:gd name="connsiteY11" fmla="*/ 24341 h 60418"/>
              <a:gd name="connsiteX12" fmla="*/ 46509 w 101711"/>
              <a:gd name="connsiteY12" fmla="*/ 23472 h 60418"/>
              <a:gd name="connsiteX13" fmla="*/ 47813 w 101711"/>
              <a:gd name="connsiteY13" fmla="*/ 38251 h 60418"/>
              <a:gd name="connsiteX14" fmla="*/ 61722 w 101711"/>
              <a:gd name="connsiteY14" fmla="*/ 36512 h 60418"/>
              <a:gd name="connsiteX15" fmla="*/ 69547 w 101711"/>
              <a:gd name="connsiteY15" fmla="*/ 26949 h 60418"/>
              <a:gd name="connsiteX16" fmla="*/ 83890 w 101711"/>
              <a:gd name="connsiteY16" fmla="*/ 16952 h 60418"/>
              <a:gd name="connsiteX17" fmla="*/ 82152 w 101711"/>
              <a:gd name="connsiteY17" fmla="*/ 435 h 60418"/>
              <a:gd name="connsiteX18" fmla="*/ 96930 w 101711"/>
              <a:gd name="connsiteY18" fmla="*/ 0 h 60418"/>
              <a:gd name="connsiteX19" fmla="*/ 101712 w 101711"/>
              <a:gd name="connsiteY19" fmla="*/ 4347 h 60418"/>
              <a:gd name="connsiteX20" fmla="*/ 99973 w 101711"/>
              <a:gd name="connsiteY20" fmla="*/ 19995 h 60418"/>
              <a:gd name="connsiteX21" fmla="*/ 90845 w 101711"/>
              <a:gd name="connsiteY21" fmla="*/ 36947 h 60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1711" h="60418">
                <a:moveTo>
                  <a:pt x="90845" y="36947"/>
                </a:moveTo>
                <a:lnTo>
                  <a:pt x="77805" y="39120"/>
                </a:lnTo>
                <a:lnTo>
                  <a:pt x="73458" y="46944"/>
                </a:lnTo>
                <a:lnTo>
                  <a:pt x="59549" y="53899"/>
                </a:lnTo>
                <a:lnTo>
                  <a:pt x="46509" y="60419"/>
                </a:lnTo>
                <a:lnTo>
                  <a:pt x="33035" y="60419"/>
                </a:lnTo>
                <a:lnTo>
                  <a:pt x="13475" y="52160"/>
                </a:lnTo>
                <a:lnTo>
                  <a:pt x="0" y="44336"/>
                </a:lnTo>
                <a:lnTo>
                  <a:pt x="2608" y="35643"/>
                </a:lnTo>
                <a:lnTo>
                  <a:pt x="24341" y="39989"/>
                </a:lnTo>
                <a:lnTo>
                  <a:pt x="38250" y="37816"/>
                </a:lnTo>
                <a:lnTo>
                  <a:pt x="42597" y="24341"/>
                </a:lnTo>
                <a:lnTo>
                  <a:pt x="46509" y="23472"/>
                </a:lnTo>
                <a:lnTo>
                  <a:pt x="47813" y="38251"/>
                </a:lnTo>
                <a:lnTo>
                  <a:pt x="61722" y="36512"/>
                </a:lnTo>
                <a:lnTo>
                  <a:pt x="69547" y="26949"/>
                </a:lnTo>
                <a:lnTo>
                  <a:pt x="83890" y="16952"/>
                </a:lnTo>
                <a:lnTo>
                  <a:pt x="82152" y="435"/>
                </a:lnTo>
                <a:lnTo>
                  <a:pt x="96930" y="0"/>
                </a:lnTo>
                <a:lnTo>
                  <a:pt x="101712" y="4347"/>
                </a:lnTo>
                <a:lnTo>
                  <a:pt x="99973" y="19995"/>
                </a:lnTo>
                <a:lnTo>
                  <a:pt x="90845" y="36947"/>
                </a:lnTo>
                <a:close/>
              </a:path>
            </a:pathLst>
          </a:custGeom>
          <a:solidFill>
            <a:schemeClr val="accent1"/>
          </a:solidFill>
          <a:ln w="869" cap="rnd">
            <a:noFill/>
            <a:prstDash val="solid"/>
            <a:round/>
          </a:ln>
        </p:spPr>
        <p:txBody>
          <a:bodyPr rtlCol="0" anchor="ctr"/>
          <a:lstStyle/>
          <a:p>
            <a:endParaRPr lang="en-PH" sz="1200" dirty="0"/>
          </a:p>
        </p:txBody>
      </p:sp>
      <p:sp>
        <p:nvSpPr>
          <p:cNvPr id="181" name="Freeform: Shape 180">
            <a:extLst>
              <a:ext uri="{FF2B5EF4-FFF2-40B4-BE49-F238E27FC236}">
                <a16:creationId xmlns:a16="http://schemas.microsoft.com/office/drawing/2014/main" id="{7297FFCE-D0A9-4B81-8E22-5379C62F35C0}"/>
              </a:ext>
            </a:extLst>
          </p:cNvPr>
          <p:cNvSpPr/>
          <p:nvPr/>
        </p:nvSpPr>
        <p:spPr>
          <a:xfrm>
            <a:off x="7401494" y="4198518"/>
            <a:ext cx="199550" cy="252861"/>
          </a:xfrm>
          <a:custGeom>
            <a:avLst/>
            <a:gdLst>
              <a:gd name="connsiteX0" fmla="*/ 0 w 236458"/>
              <a:gd name="connsiteY0" fmla="*/ 182126 h 224722"/>
              <a:gd name="connsiteX1" fmla="*/ 6955 w 236458"/>
              <a:gd name="connsiteY1" fmla="*/ 90845 h 224722"/>
              <a:gd name="connsiteX2" fmla="*/ 11301 w 236458"/>
              <a:gd name="connsiteY2" fmla="*/ 0 h 224722"/>
              <a:gd name="connsiteX3" fmla="*/ 53029 w 236458"/>
              <a:gd name="connsiteY3" fmla="*/ 19125 h 224722"/>
              <a:gd name="connsiteX4" fmla="*/ 97800 w 236458"/>
              <a:gd name="connsiteY4" fmla="*/ 35208 h 224722"/>
              <a:gd name="connsiteX5" fmla="*/ 113882 w 236458"/>
              <a:gd name="connsiteY5" fmla="*/ 49552 h 224722"/>
              <a:gd name="connsiteX6" fmla="*/ 126922 w 236458"/>
              <a:gd name="connsiteY6" fmla="*/ 63461 h 224722"/>
              <a:gd name="connsiteX7" fmla="*/ 129530 w 236458"/>
              <a:gd name="connsiteY7" fmla="*/ 79979 h 224722"/>
              <a:gd name="connsiteX8" fmla="*/ 169520 w 236458"/>
              <a:gd name="connsiteY8" fmla="*/ 97365 h 224722"/>
              <a:gd name="connsiteX9" fmla="*/ 174301 w 236458"/>
              <a:gd name="connsiteY9" fmla="*/ 112144 h 224722"/>
              <a:gd name="connsiteX10" fmla="*/ 151699 w 236458"/>
              <a:gd name="connsiteY10" fmla="*/ 115187 h 224722"/>
              <a:gd name="connsiteX11" fmla="*/ 155610 w 236458"/>
              <a:gd name="connsiteY11" fmla="*/ 133877 h 224722"/>
              <a:gd name="connsiteX12" fmla="*/ 176040 w 236458"/>
              <a:gd name="connsiteY12" fmla="*/ 152133 h 224722"/>
              <a:gd name="connsiteX13" fmla="*/ 189080 w 236458"/>
              <a:gd name="connsiteY13" fmla="*/ 181691 h 224722"/>
              <a:gd name="connsiteX14" fmla="*/ 203424 w 236458"/>
              <a:gd name="connsiteY14" fmla="*/ 180821 h 224722"/>
              <a:gd name="connsiteX15" fmla="*/ 200816 w 236458"/>
              <a:gd name="connsiteY15" fmla="*/ 192992 h 224722"/>
              <a:gd name="connsiteX16" fmla="*/ 219507 w 236458"/>
              <a:gd name="connsiteY16" fmla="*/ 197773 h 224722"/>
              <a:gd name="connsiteX17" fmla="*/ 211683 w 236458"/>
              <a:gd name="connsiteY17" fmla="*/ 202989 h 224722"/>
              <a:gd name="connsiteX18" fmla="*/ 236459 w 236458"/>
              <a:gd name="connsiteY18" fmla="*/ 214726 h 224722"/>
              <a:gd name="connsiteX19" fmla="*/ 232547 w 236458"/>
              <a:gd name="connsiteY19" fmla="*/ 222984 h 224722"/>
              <a:gd name="connsiteX20" fmla="*/ 216029 w 236458"/>
              <a:gd name="connsiteY20" fmla="*/ 224723 h 224722"/>
              <a:gd name="connsiteX21" fmla="*/ 210813 w 236458"/>
              <a:gd name="connsiteY21" fmla="*/ 217768 h 224722"/>
              <a:gd name="connsiteX22" fmla="*/ 190384 w 236458"/>
              <a:gd name="connsiteY22" fmla="*/ 214291 h 224722"/>
              <a:gd name="connsiteX23" fmla="*/ 166043 w 236458"/>
              <a:gd name="connsiteY23" fmla="*/ 210379 h 224722"/>
              <a:gd name="connsiteX24" fmla="*/ 148656 w 236458"/>
              <a:gd name="connsiteY24" fmla="*/ 192557 h 224722"/>
              <a:gd name="connsiteX25" fmla="*/ 136485 w 236458"/>
              <a:gd name="connsiteY25" fmla="*/ 176909 h 224722"/>
              <a:gd name="connsiteX26" fmla="*/ 125619 w 236458"/>
              <a:gd name="connsiteY26" fmla="*/ 152568 h 224722"/>
              <a:gd name="connsiteX27" fmla="*/ 94757 w 236458"/>
              <a:gd name="connsiteY27" fmla="*/ 140397 h 224722"/>
              <a:gd name="connsiteX28" fmla="*/ 73459 w 236458"/>
              <a:gd name="connsiteY28" fmla="*/ 148221 h 224722"/>
              <a:gd name="connsiteX29" fmla="*/ 57376 w 236458"/>
              <a:gd name="connsiteY29" fmla="*/ 157784 h 224722"/>
              <a:gd name="connsiteX30" fmla="*/ 58680 w 236458"/>
              <a:gd name="connsiteY30" fmla="*/ 178213 h 224722"/>
              <a:gd name="connsiteX31" fmla="*/ 38685 w 236458"/>
              <a:gd name="connsiteY31" fmla="*/ 187776 h 224722"/>
              <a:gd name="connsiteX32" fmla="*/ 25210 w 236458"/>
              <a:gd name="connsiteY32" fmla="*/ 182995 h 224722"/>
              <a:gd name="connsiteX33" fmla="*/ 0 w 236458"/>
              <a:gd name="connsiteY33" fmla="*/ 182126 h 22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6458" h="224722">
                <a:moveTo>
                  <a:pt x="0" y="182126"/>
                </a:moveTo>
                <a:lnTo>
                  <a:pt x="6955" y="90845"/>
                </a:lnTo>
                <a:lnTo>
                  <a:pt x="11301" y="0"/>
                </a:lnTo>
                <a:lnTo>
                  <a:pt x="53029" y="19125"/>
                </a:lnTo>
                <a:lnTo>
                  <a:pt x="97800" y="35208"/>
                </a:lnTo>
                <a:lnTo>
                  <a:pt x="113882" y="49552"/>
                </a:lnTo>
                <a:lnTo>
                  <a:pt x="126922" y="63461"/>
                </a:lnTo>
                <a:lnTo>
                  <a:pt x="129530" y="79979"/>
                </a:lnTo>
                <a:lnTo>
                  <a:pt x="169520" y="97365"/>
                </a:lnTo>
                <a:lnTo>
                  <a:pt x="174301" y="112144"/>
                </a:lnTo>
                <a:lnTo>
                  <a:pt x="151699" y="115187"/>
                </a:lnTo>
                <a:lnTo>
                  <a:pt x="155610" y="133877"/>
                </a:lnTo>
                <a:lnTo>
                  <a:pt x="176040" y="152133"/>
                </a:lnTo>
                <a:lnTo>
                  <a:pt x="189080" y="181691"/>
                </a:lnTo>
                <a:lnTo>
                  <a:pt x="203424" y="180821"/>
                </a:lnTo>
                <a:lnTo>
                  <a:pt x="200816" y="192992"/>
                </a:lnTo>
                <a:lnTo>
                  <a:pt x="219507" y="197773"/>
                </a:lnTo>
                <a:lnTo>
                  <a:pt x="211683" y="202989"/>
                </a:lnTo>
                <a:lnTo>
                  <a:pt x="236459" y="214726"/>
                </a:lnTo>
                <a:lnTo>
                  <a:pt x="232547" y="222984"/>
                </a:lnTo>
                <a:lnTo>
                  <a:pt x="216029" y="224723"/>
                </a:lnTo>
                <a:lnTo>
                  <a:pt x="210813" y="217768"/>
                </a:lnTo>
                <a:lnTo>
                  <a:pt x="190384" y="214291"/>
                </a:lnTo>
                <a:lnTo>
                  <a:pt x="166043" y="210379"/>
                </a:lnTo>
                <a:lnTo>
                  <a:pt x="148656" y="192557"/>
                </a:lnTo>
                <a:lnTo>
                  <a:pt x="136485" y="176909"/>
                </a:lnTo>
                <a:lnTo>
                  <a:pt x="125619" y="152568"/>
                </a:lnTo>
                <a:lnTo>
                  <a:pt x="94757" y="140397"/>
                </a:lnTo>
                <a:lnTo>
                  <a:pt x="73459" y="148221"/>
                </a:lnTo>
                <a:lnTo>
                  <a:pt x="57376" y="157784"/>
                </a:lnTo>
                <a:lnTo>
                  <a:pt x="58680" y="178213"/>
                </a:lnTo>
                <a:lnTo>
                  <a:pt x="38685" y="187776"/>
                </a:lnTo>
                <a:lnTo>
                  <a:pt x="25210" y="182995"/>
                </a:lnTo>
                <a:lnTo>
                  <a:pt x="0" y="182126"/>
                </a:lnTo>
                <a:close/>
              </a:path>
            </a:pathLst>
          </a:custGeom>
          <a:solidFill>
            <a:schemeClr val="accent1"/>
          </a:solidFill>
          <a:ln w="869" cap="rnd">
            <a:noFill/>
            <a:prstDash val="solid"/>
            <a:round/>
          </a:ln>
        </p:spPr>
        <p:txBody>
          <a:bodyPr rtlCol="0" anchor="ctr"/>
          <a:lstStyle/>
          <a:p>
            <a:endParaRPr lang="en-PH" sz="1200" dirty="0"/>
          </a:p>
        </p:txBody>
      </p:sp>
      <p:sp>
        <p:nvSpPr>
          <p:cNvPr id="182" name="Freeform: Shape 181">
            <a:extLst>
              <a:ext uri="{FF2B5EF4-FFF2-40B4-BE49-F238E27FC236}">
                <a16:creationId xmlns:a16="http://schemas.microsoft.com/office/drawing/2014/main" id="{D909CA92-6EC0-4161-9BB8-3CACC86E4272}"/>
              </a:ext>
            </a:extLst>
          </p:cNvPr>
          <p:cNvSpPr/>
          <p:nvPr/>
        </p:nvSpPr>
        <p:spPr>
          <a:xfrm>
            <a:off x="7611682" y="4195584"/>
            <a:ext cx="49154" cy="70919"/>
          </a:xfrm>
          <a:custGeom>
            <a:avLst/>
            <a:gdLst>
              <a:gd name="connsiteX0" fmla="*/ 58245 w 58245"/>
              <a:gd name="connsiteY0" fmla="*/ 55637 h 63026"/>
              <a:gd name="connsiteX1" fmla="*/ 50422 w 58245"/>
              <a:gd name="connsiteY1" fmla="*/ 63027 h 63026"/>
              <a:gd name="connsiteX2" fmla="*/ 46510 w 58245"/>
              <a:gd name="connsiteY2" fmla="*/ 46509 h 63026"/>
              <a:gd name="connsiteX3" fmla="*/ 41728 w 58245"/>
              <a:gd name="connsiteY3" fmla="*/ 36077 h 63026"/>
              <a:gd name="connsiteX4" fmla="*/ 30862 w 58245"/>
              <a:gd name="connsiteY4" fmla="*/ 26949 h 63026"/>
              <a:gd name="connsiteX5" fmla="*/ 17387 w 58245"/>
              <a:gd name="connsiteY5" fmla="*/ 14779 h 63026"/>
              <a:gd name="connsiteX6" fmla="*/ 0 w 58245"/>
              <a:gd name="connsiteY6" fmla="*/ 6520 h 63026"/>
              <a:gd name="connsiteX7" fmla="*/ 6955 w 58245"/>
              <a:gd name="connsiteY7" fmla="*/ 0 h 63026"/>
              <a:gd name="connsiteX8" fmla="*/ 19995 w 58245"/>
              <a:gd name="connsiteY8" fmla="*/ 7824 h 63026"/>
              <a:gd name="connsiteX9" fmla="*/ 28253 w 58245"/>
              <a:gd name="connsiteY9" fmla="*/ 13909 h 63026"/>
              <a:gd name="connsiteX10" fmla="*/ 38251 w 58245"/>
              <a:gd name="connsiteY10" fmla="*/ 20429 h 63026"/>
              <a:gd name="connsiteX11" fmla="*/ 47379 w 58245"/>
              <a:gd name="connsiteY11" fmla="*/ 32165 h 63026"/>
              <a:gd name="connsiteX12" fmla="*/ 56507 w 58245"/>
              <a:gd name="connsiteY12" fmla="*/ 41293 h 63026"/>
              <a:gd name="connsiteX13" fmla="*/ 58245 w 58245"/>
              <a:gd name="connsiteY13" fmla="*/ 55637 h 63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45" h="63026">
                <a:moveTo>
                  <a:pt x="58245" y="55637"/>
                </a:moveTo>
                <a:lnTo>
                  <a:pt x="50422" y="63027"/>
                </a:lnTo>
                <a:lnTo>
                  <a:pt x="46510" y="46509"/>
                </a:lnTo>
                <a:lnTo>
                  <a:pt x="41728" y="36077"/>
                </a:lnTo>
                <a:lnTo>
                  <a:pt x="30862" y="26949"/>
                </a:lnTo>
                <a:lnTo>
                  <a:pt x="17387" y="14779"/>
                </a:lnTo>
                <a:lnTo>
                  <a:pt x="0" y="6520"/>
                </a:lnTo>
                <a:lnTo>
                  <a:pt x="6955" y="0"/>
                </a:lnTo>
                <a:lnTo>
                  <a:pt x="19995" y="7824"/>
                </a:lnTo>
                <a:lnTo>
                  <a:pt x="28253" y="13909"/>
                </a:lnTo>
                <a:lnTo>
                  <a:pt x="38251" y="20429"/>
                </a:lnTo>
                <a:lnTo>
                  <a:pt x="47379" y="32165"/>
                </a:lnTo>
                <a:lnTo>
                  <a:pt x="56507" y="41293"/>
                </a:lnTo>
                <a:lnTo>
                  <a:pt x="58245" y="55637"/>
                </a:lnTo>
                <a:close/>
              </a:path>
            </a:pathLst>
          </a:custGeom>
          <a:solidFill>
            <a:schemeClr val="accent1"/>
          </a:solidFill>
          <a:ln w="869" cap="rnd">
            <a:noFill/>
            <a:prstDash val="solid"/>
            <a:round/>
          </a:ln>
        </p:spPr>
        <p:txBody>
          <a:bodyPr rtlCol="0" anchor="ctr"/>
          <a:lstStyle/>
          <a:p>
            <a:endParaRPr lang="en-PH" sz="1200" dirty="0"/>
          </a:p>
        </p:txBody>
      </p:sp>
      <p:sp>
        <p:nvSpPr>
          <p:cNvPr id="183" name="Freeform: Shape 182">
            <a:extLst>
              <a:ext uri="{FF2B5EF4-FFF2-40B4-BE49-F238E27FC236}">
                <a16:creationId xmlns:a16="http://schemas.microsoft.com/office/drawing/2014/main" id="{9F045E51-6E1B-42D5-B196-87E1725EAAFC}"/>
              </a:ext>
            </a:extLst>
          </p:cNvPr>
          <p:cNvSpPr/>
          <p:nvPr/>
        </p:nvSpPr>
        <p:spPr>
          <a:xfrm>
            <a:off x="4727369" y="2407454"/>
            <a:ext cx="183777" cy="175095"/>
          </a:xfrm>
          <a:custGeom>
            <a:avLst/>
            <a:gdLst>
              <a:gd name="connsiteX0" fmla="*/ 113013 w 217767"/>
              <a:gd name="connsiteY0" fmla="*/ 10867 h 155610"/>
              <a:gd name="connsiteX1" fmla="*/ 138659 w 217767"/>
              <a:gd name="connsiteY1" fmla="*/ 13909 h 155610"/>
              <a:gd name="connsiteX2" fmla="*/ 176909 w 217767"/>
              <a:gd name="connsiteY2" fmla="*/ 13475 h 155610"/>
              <a:gd name="connsiteX3" fmla="*/ 187776 w 217767"/>
              <a:gd name="connsiteY3" fmla="*/ 16517 h 155610"/>
              <a:gd name="connsiteX4" fmla="*/ 193861 w 217767"/>
              <a:gd name="connsiteY4" fmla="*/ 24776 h 155610"/>
              <a:gd name="connsiteX5" fmla="*/ 196469 w 217767"/>
              <a:gd name="connsiteY5" fmla="*/ 36512 h 155610"/>
              <a:gd name="connsiteX6" fmla="*/ 203859 w 217767"/>
              <a:gd name="connsiteY6" fmla="*/ 46509 h 155610"/>
              <a:gd name="connsiteX7" fmla="*/ 205597 w 217767"/>
              <a:gd name="connsiteY7" fmla="*/ 56941 h 155610"/>
              <a:gd name="connsiteX8" fmla="*/ 193427 w 217767"/>
              <a:gd name="connsiteY8" fmla="*/ 62592 h 155610"/>
              <a:gd name="connsiteX9" fmla="*/ 201686 w 217767"/>
              <a:gd name="connsiteY9" fmla="*/ 74763 h 155610"/>
              <a:gd name="connsiteX10" fmla="*/ 203859 w 217767"/>
              <a:gd name="connsiteY10" fmla="*/ 86933 h 155610"/>
              <a:gd name="connsiteX11" fmla="*/ 217768 w 217767"/>
              <a:gd name="connsiteY11" fmla="*/ 110405 h 155610"/>
              <a:gd name="connsiteX12" fmla="*/ 216464 w 217767"/>
              <a:gd name="connsiteY12" fmla="*/ 117795 h 155610"/>
              <a:gd name="connsiteX13" fmla="*/ 206467 w 217767"/>
              <a:gd name="connsiteY13" fmla="*/ 120837 h 155610"/>
              <a:gd name="connsiteX14" fmla="*/ 189949 w 217767"/>
              <a:gd name="connsiteY14" fmla="*/ 143440 h 155610"/>
              <a:gd name="connsiteX15" fmla="*/ 196904 w 217767"/>
              <a:gd name="connsiteY15" fmla="*/ 155611 h 155610"/>
              <a:gd name="connsiteX16" fmla="*/ 192123 w 217767"/>
              <a:gd name="connsiteY16" fmla="*/ 153872 h 155610"/>
              <a:gd name="connsiteX17" fmla="*/ 170389 w 217767"/>
              <a:gd name="connsiteY17" fmla="*/ 143440 h 155610"/>
              <a:gd name="connsiteX18" fmla="*/ 155176 w 217767"/>
              <a:gd name="connsiteY18" fmla="*/ 147352 h 155610"/>
              <a:gd name="connsiteX19" fmla="*/ 144744 w 217767"/>
              <a:gd name="connsiteY19" fmla="*/ 144744 h 155610"/>
              <a:gd name="connsiteX20" fmla="*/ 132573 w 217767"/>
              <a:gd name="connsiteY20" fmla="*/ 150395 h 155610"/>
              <a:gd name="connsiteX21" fmla="*/ 120837 w 217767"/>
              <a:gd name="connsiteY21" fmla="*/ 140832 h 155610"/>
              <a:gd name="connsiteX22" fmla="*/ 112579 w 217767"/>
              <a:gd name="connsiteY22" fmla="*/ 144744 h 155610"/>
              <a:gd name="connsiteX23" fmla="*/ 111275 w 217767"/>
              <a:gd name="connsiteY23" fmla="*/ 143005 h 155610"/>
              <a:gd name="connsiteX24" fmla="*/ 99973 w 217767"/>
              <a:gd name="connsiteY24" fmla="*/ 129531 h 155610"/>
              <a:gd name="connsiteX25" fmla="*/ 83890 w 217767"/>
              <a:gd name="connsiteY25" fmla="*/ 128227 h 155610"/>
              <a:gd name="connsiteX26" fmla="*/ 80848 w 217767"/>
              <a:gd name="connsiteY26" fmla="*/ 119533 h 155610"/>
              <a:gd name="connsiteX27" fmla="*/ 66069 w 217767"/>
              <a:gd name="connsiteY27" fmla="*/ 116491 h 155610"/>
              <a:gd name="connsiteX28" fmla="*/ 63461 w 217767"/>
              <a:gd name="connsiteY28" fmla="*/ 123445 h 155610"/>
              <a:gd name="connsiteX29" fmla="*/ 51290 w 217767"/>
              <a:gd name="connsiteY29" fmla="*/ 117795 h 155610"/>
              <a:gd name="connsiteX30" fmla="*/ 52160 w 217767"/>
              <a:gd name="connsiteY30" fmla="*/ 110405 h 155610"/>
              <a:gd name="connsiteX31" fmla="*/ 36077 w 217767"/>
              <a:gd name="connsiteY31" fmla="*/ 108232 h 155610"/>
              <a:gd name="connsiteX32" fmla="*/ 25210 w 217767"/>
              <a:gd name="connsiteY32" fmla="*/ 99539 h 155610"/>
              <a:gd name="connsiteX33" fmla="*/ 14779 w 217767"/>
              <a:gd name="connsiteY33" fmla="*/ 82587 h 155610"/>
              <a:gd name="connsiteX34" fmla="*/ 15648 w 217767"/>
              <a:gd name="connsiteY34" fmla="*/ 73024 h 155610"/>
              <a:gd name="connsiteX35" fmla="*/ 9128 w 217767"/>
              <a:gd name="connsiteY35" fmla="*/ 58680 h 155610"/>
              <a:gd name="connsiteX36" fmla="*/ 869 w 217767"/>
              <a:gd name="connsiteY36" fmla="*/ 49552 h 155610"/>
              <a:gd name="connsiteX37" fmla="*/ 6085 w 217767"/>
              <a:gd name="connsiteY37" fmla="*/ 42163 h 155610"/>
              <a:gd name="connsiteX38" fmla="*/ 0 w 217767"/>
              <a:gd name="connsiteY38" fmla="*/ 28688 h 155610"/>
              <a:gd name="connsiteX39" fmla="*/ 13475 w 217767"/>
              <a:gd name="connsiteY39" fmla="*/ 20864 h 155610"/>
              <a:gd name="connsiteX40" fmla="*/ 44336 w 217767"/>
              <a:gd name="connsiteY40" fmla="*/ 8693 h 155610"/>
              <a:gd name="connsiteX41" fmla="*/ 69547 w 217767"/>
              <a:gd name="connsiteY41" fmla="*/ 0 h 155610"/>
              <a:gd name="connsiteX42" fmla="*/ 90410 w 217767"/>
              <a:gd name="connsiteY42" fmla="*/ 4347 h 155610"/>
              <a:gd name="connsiteX43" fmla="*/ 93019 w 217767"/>
              <a:gd name="connsiteY43" fmla="*/ 10867 h 155610"/>
              <a:gd name="connsiteX44" fmla="*/ 113013 w 217767"/>
              <a:gd name="connsiteY44" fmla="*/ 10867 h 155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7767" h="155610">
                <a:moveTo>
                  <a:pt x="113013" y="10867"/>
                </a:moveTo>
                <a:lnTo>
                  <a:pt x="138659" y="13909"/>
                </a:lnTo>
                <a:lnTo>
                  <a:pt x="176909" y="13475"/>
                </a:lnTo>
                <a:lnTo>
                  <a:pt x="187776" y="16517"/>
                </a:lnTo>
                <a:lnTo>
                  <a:pt x="193861" y="24776"/>
                </a:lnTo>
                <a:lnTo>
                  <a:pt x="196469" y="36512"/>
                </a:lnTo>
                <a:lnTo>
                  <a:pt x="203859" y="46509"/>
                </a:lnTo>
                <a:lnTo>
                  <a:pt x="205597" y="56941"/>
                </a:lnTo>
                <a:lnTo>
                  <a:pt x="193427" y="62592"/>
                </a:lnTo>
                <a:lnTo>
                  <a:pt x="201686" y="74763"/>
                </a:lnTo>
                <a:lnTo>
                  <a:pt x="203859" y="86933"/>
                </a:lnTo>
                <a:lnTo>
                  <a:pt x="217768" y="110405"/>
                </a:lnTo>
                <a:lnTo>
                  <a:pt x="216464" y="117795"/>
                </a:lnTo>
                <a:lnTo>
                  <a:pt x="206467" y="120837"/>
                </a:lnTo>
                <a:lnTo>
                  <a:pt x="189949" y="143440"/>
                </a:lnTo>
                <a:lnTo>
                  <a:pt x="196904" y="155611"/>
                </a:lnTo>
                <a:lnTo>
                  <a:pt x="192123" y="153872"/>
                </a:lnTo>
                <a:lnTo>
                  <a:pt x="170389" y="143440"/>
                </a:lnTo>
                <a:lnTo>
                  <a:pt x="155176" y="147352"/>
                </a:lnTo>
                <a:lnTo>
                  <a:pt x="144744" y="144744"/>
                </a:lnTo>
                <a:lnTo>
                  <a:pt x="132573" y="150395"/>
                </a:lnTo>
                <a:lnTo>
                  <a:pt x="120837" y="140832"/>
                </a:lnTo>
                <a:lnTo>
                  <a:pt x="112579" y="144744"/>
                </a:lnTo>
                <a:lnTo>
                  <a:pt x="111275" y="143005"/>
                </a:lnTo>
                <a:lnTo>
                  <a:pt x="99973" y="129531"/>
                </a:lnTo>
                <a:lnTo>
                  <a:pt x="83890" y="128227"/>
                </a:lnTo>
                <a:lnTo>
                  <a:pt x="80848" y="119533"/>
                </a:lnTo>
                <a:lnTo>
                  <a:pt x="66069" y="116491"/>
                </a:lnTo>
                <a:lnTo>
                  <a:pt x="63461" y="123445"/>
                </a:lnTo>
                <a:lnTo>
                  <a:pt x="51290" y="117795"/>
                </a:lnTo>
                <a:lnTo>
                  <a:pt x="52160" y="110405"/>
                </a:lnTo>
                <a:lnTo>
                  <a:pt x="36077" y="108232"/>
                </a:lnTo>
                <a:lnTo>
                  <a:pt x="25210" y="99539"/>
                </a:lnTo>
                <a:lnTo>
                  <a:pt x="14779" y="82587"/>
                </a:lnTo>
                <a:lnTo>
                  <a:pt x="15648" y="73024"/>
                </a:lnTo>
                <a:lnTo>
                  <a:pt x="9128" y="58680"/>
                </a:lnTo>
                <a:lnTo>
                  <a:pt x="869" y="49552"/>
                </a:lnTo>
                <a:lnTo>
                  <a:pt x="6085" y="42163"/>
                </a:lnTo>
                <a:lnTo>
                  <a:pt x="0" y="28688"/>
                </a:lnTo>
                <a:lnTo>
                  <a:pt x="13475" y="20864"/>
                </a:lnTo>
                <a:lnTo>
                  <a:pt x="44336" y="8693"/>
                </a:lnTo>
                <a:lnTo>
                  <a:pt x="69547" y="0"/>
                </a:lnTo>
                <a:lnTo>
                  <a:pt x="90410" y="4347"/>
                </a:lnTo>
                <a:lnTo>
                  <a:pt x="93019" y="10867"/>
                </a:lnTo>
                <a:lnTo>
                  <a:pt x="113013" y="10867"/>
                </a:lnTo>
                <a:close/>
              </a:path>
            </a:pathLst>
          </a:custGeom>
          <a:solidFill>
            <a:schemeClr val="accent4"/>
          </a:solidFill>
          <a:ln w="869" cap="rnd">
            <a:noFill/>
            <a:prstDash val="solid"/>
            <a:round/>
          </a:ln>
        </p:spPr>
        <p:txBody>
          <a:bodyPr rtlCol="0" anchor="ctr"/>
          <a:lstStyle/>
          <a:p>
            <a:endParaRPr lang="en-PH" sz="1200" dirty="0"/>
          </a:p>
        </p:txBody>
      </p:sp>
      <p:sp>
        <p:nvSpPr>
          <p:cNvPr id="184" name="Freeform: Shape 183">
            <a:extLst>
              <a:ext uri="{FF2B5EF4-FFF2-40B4-BE49-F238E27FC236}">
                <a16:creationId xmlns:a16="http://schemas.microsoft.com/office/drawing/2014/main" id="{FC416FDE-AF98-41DB-A97A-3ADF42A2CBC1}"/>
              </a:ext>
            </a:extLst>
          </p:cNvPr>
          <p:cNvSpPr/>
          <p:nvPr/>
        </p:nvSpPr>
        <p:spPr>
          <a:xfrm>
            <a:off x="6862268" y="2768406"/>
            <a:ext cx="94640" cy="165802"/>
          </a:xfrm>
          <a:custGeom>
            <a:avLst/>
            <a:gdLst>
              <a:gd name="connsiteX0" fmla="*/ 106059 w 112143"/>
              <a:gd name="connsiteY0" fmla="*/ 16517 h 147352"/>
              <a:gd name="connsiteX1" fmla="*/ 112144 w 112143"/>
              <a:gd name="connsiteY1" fmla="*/ 21299 h 147352"/>
              <a:gd name="connsiteX2" fmla="*/ 102581 w 112143"/>
              <a:gd name="connsiteY2" fmla="*/ 19560 h 147352"/>
              <a:gd name="connsiteX3" fmla="*/ 98235 w 112143"/>
              <a:gd name="connsiteY3" fmla="*/ 29123 h 147352"/>
              <a:gd name="connsiteX4" fmla="*/ 96930 w 112143"/>
              <a:gd name="connsiteY4" fmla="*/ 38251 h 147352"/>
              <a:gd name="connsiteX5" fmla="*/ 109101 w 112143"/>
              <a:gd name="connsiteY5" fmla="*/ 58245 h 147352"/>
              <a:gd name="connsiteX6" fmla="*/ 100842 w 112143"/>
              <a:gd name="connsiteY6" fmla="*/ 64331 h 147352"/>
              <a:gd name="connsiteX7" fmla="*/ 99539 w 112143"/>
              <a:gd name="connsiteY7" fmla="*/ 69112 h 147352"/>
              <a:gd name="connsiteX8" fmla="*/ 95627 w 112143"/>
              <a:gd name="connsiteY8" fmla="*/ 77371 h 147352"/>
              <a:gd name="connsiteX9" fmla="*/ 83021 w 112143"/>
              <a:gd name="connsiteY9" fmla="*/ 82152 h 147352"/>
              <a:gd name="connsiteX10" fmla="*/ 76936 w 112143"/>
              <a:gd name="connsiteY10" fmla="*/ 89541 h 147352"/>
              <a:gd name="connsiteX11" fmla="*/ 82587 w 112143"/>
              <a:gd name="connsiteY11" fmla="*/ 101277 h 147352"/>
              <a:gd name="connsiteX12" fmla="*/ 81282 w 112143"/>
              <a:gd name="connsiteY12" fmla="*/ 104320 h 147352"/>
              <a:gd name="connsiteX13" fmla="*/ 92584 w 112143"/>
              <a:gd name="connsiteY13" fmla="*/ 109101 h 147352"/>
              <a:gd name="connsiteX14" fmla="*/ 111709 w 112143"/>
              <a:gd name="connsiteY14" fmla="*/ 121272 h 147352"/>
              <a:gd name="connsiteX15" fmla="*/ 111709 w 112143"/>
              <a:gd name="connsiteY15" fmla="*/ 127792 h 147352"/>
              <a:gd name="connsiteX16" fmla="*/ 103016 w 112143"/>
              <a:gd name="connsiteY16" fmla="*/ 129531 h 147352"/>
              <a:gd name="connsiteX17" fmla="*/ 87368 w 112143"/>
              <a:gd name="connsiteY17" fmla="*/ 131269 h 147352"/>
              <a:gd name="connsiteX18" fmla="*/ 84760 w 112143"/>
              <a:gd name="connsiteY18" fmla="*/ 143440 h 147352"/>
              <a:gd name="connsiteX19" fmla="*/ 73893 w 112143"/>
              <a:gd name="connsiteY19" fmla="*/ 142571 h 147352"/>
              <a:gd name="connsiteX20" fmla="*/ 73893 w 112143"/>
              <a:gd name="connsiteY20" fmla="*/ 145179 h 147352"/>
              <a:gd name="connsiteX21" fmla="*/ 59984 w 112143"/>
              <a:gd name="connsiteY21" fmla="*/ 139963 h 147352"/>
              <a:gd name="connsiteX22" fmla="*/ 59549 w 112143"/>
              <a:gd name="connsiteY22" fmla="*/ 145179 h 147352"/>
              <a:gd name="connsiteX23" fmla="*/ 53899 w 112143"/>
              <a:gd name="connsiteY23" fmla="*/ 147352 h 147352"/>
              <a:gd name="connsiteX24" fmla="*/ 50856 w 112143"/>
              <a:gd name="connsiteY24" fmla="*/ 142136 h 147352"/>
              <a:gd name="connsiteX25" fmla="*/ 43467 w 112143"/>
              <a:gd name="connsiteY25" fmla="*/ 139528 h 147352"/>
              <a:gd name="connsiteX26" fmla="*/ 35208 w 112143"/>
              <a:gd name="connsiteY26" fmla="*/ 135181 h 147352"/>
              <a:gd name="connsiteX27" fmla="*/ 35642 w 112143"/>
              <a:gd name="connsiteY27" fmla="*/ 123011 h 147352"/>
              <a:gd name="connsiteX28" fmla="*/ 39555 w 112143"/>
              <a:gd name="connsiteY28" fmla="*/ 119533 h 147352"/>
              <a:gd name="connsiteX29" fmla="*/ 35208 w 112143"/>
              <a:gd name="connsiteY29" fmla="*/ 114752 h 147352"/>
              <a:gd name="connsiteX30" fmla="*/ 33469 w 112143"/>
              <a:gd name="connsiteY30" fmla="*/ 99539 h 147352"/>
              <a:gd name="connsiteX31" fmla="*/ 29557 w 112143"/>
              <a:gd name="connsiteY31" fmla="*/ 95192 h 147352"/>
              <a:gd name="connsiteX32" fmla="*/ 14779 w 112143"/>
              <a:gd name="connsiteY32" fmla="*/ 92149 h 147352"/>
              <a:gd name="connsiteX33" fmla="*/ 0 w 112143"/>
              <a:gd name="connsiteY33" fmla="*/ 84760 h 147352"/>
              <a:gd name="connsiteX34" fmla="*/ 9128 w 112143"/>
              <a:gd name="connsiteY34" fmla="*/ 66939 h 147352"/>
              <a:gd name="connsiteX35" fmla="*/ 26080 w 112143"/>
              <a:gd name="connsiteY35" fmla="*/ 52160 h 147352"/>
              <a:gd name="connsiteX36" fmla="*/ 30861 w 112143"/>
              <a:gd name="connsiteY36" fmla="*/ 32165 h 147352"/>
              <a:gd name="connsiteX37" fmla="*/ 46509 w 112143"/>
              <a:gd name="connsiteY37" fmla="*/ 40859 h 147352"/>
              <a:gd name="connsiteX38" fmla="*/ 66504 w 112143"/>
              <a:gd name="connsiteY38" fmla="*/ 42163 h 147352"/>
              <a:gd name="connsiteX39" fmla="*/ 54333 w 112143"/>
              <a:gd name="connsiteY39" fmla="*/ 27384 h 147352"/>
              <a:gd name="connsiteX40" fmla="*/ 82152 w 112143"/>
              <a:gd name="connsiteY40" fmla="*/ 15648 h 147352"/>
              <a:gd name="connsiteX41" fmla="*/ 82152 w 112143"/>
              <a:gd name="connsiteY41" fmla="*/ 0 h 147352"/>
              <a:gd name="connsiteX42" fmla="*/ 106059 w 112143"/>
              <a:gd name="connsiteY42" fmla="*/ 16517 h 14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2143" h="147352">
                <a:moveTo>
                  <a:pt x="106059" y="16517"/>
                </a:moveTo>
                <a:lnTo>
                  <a:pt x="112144" y="21299"/>
                </a:lnTo>
                <a:lnTo>
                  <a:pt x="102581" y="19560"/>
                </a:lnTo>
                <a:lnTo>
                  <a:pt x="98235" y="29123"/>
                </a:lnTo>
                <a:lnTo>
                  <a:pt x="96930" y="38251"/>
                </a:lnTo>
                <a:lnTo>
                  <a:pt x="109101" y="58245"/>
                </a:lnTo>
                <a:lnTo>
                  <a:pt x="100842" y="64331"/>
                </a:lnTo>
                <a:lnTo>
                  <a:pt x="99539" y="69112"/>
                </a:lnTo>
                <a:lnTo>
                  <a:pt x="95627" y="77371"/>
                </a:lnTo>
                <a:lnTo>
                  <a:pt x="83021" y="82152"/>
                </a:lnTo>
                <a:lnTo>
                  <a:pt x="76936" y="89541"/>
                </a:lnTo>
                <a:lnTo>
                  <a:pt x="82587" y="101277"/>
                </a:lnTo>
                <a:lnTo>
                  <a:pt x="81282" y="104320"/>
                </a:lnTo>
                <a:lnTo>
                  <a:pt x="92584" y="109101"/>
                </a:lnTo>
                <a:lnTo>
                  <a:pt x="111709" y="121272"/>
                </a:lnTo>
                <a:lnTo>
                  <a:pt x="111709" y="127792"/>
                </a:lnTo>
                <a:lnTo>
                  <a:pt x="103016" y="129531"/>
                </a:lnTo>
                <a:lnTo>
                  <a:pt x="87368" y="131269"/>
                </a:lnTo>
                <a:lnTo>
                  <a:pt x="84760" y="143440"/>
                </a:lnTo>
                <a:lnTo>
                  <a:pt x="73893" y="142571"/>
                </a:lnTo>
                <a:lnTo>
                  <a:pt x="73893" y="145179"/>
                </a:lnTo>
                <a:lnTo>
                  <a:pt x="59984" y="139963"/>
                </a:lnTo>
                <a:lnTo>
                  <a:pt x="59549" y="145179"/>
                </a:lnTo>
                <a:lnTo>
                  <a:pt x="53899" y="147352"/>
                </a:lnTo>
                <a:lnTo>
                  <a:pt x="50856" y="142136"/>
                </a:lnTo>
                <a:lnTo>
                  <a:pt x="43467" y="139528"/>
                </a:lnTo>
                <a:lnTo>
                  <a:pt x="35208" y="135181"/>
                </a:lnTo>
                <a:lnTo>
                  <a:pt x="35642" y="123011"/>
                </a:lnTo>
                <a:lnTo>
                  <a:pt x="39555" y="119533"/>
                </a:lnTo>
                <a:lnTo>
                  <a:pt x="35208" y="114752"/>
                </a:lnTo>
                <a:lnTo>
                  <a:pt x="33469" y="99539"/>
                </a:lnTo>
                <a:lnTo>
                  <a:pt x="29557" y="95192"/>
                </a:lnTo>
                <a:lnTo>
                  <a:pt x="14779" y="92149"/>
                </a:lnTo>
                <a:lnTo>
                  <a:pt x="0" y="84760"/>
                </a:lnTo>
                <a:lnTo>
                  <a:pt x="9128" y="66939"/>
                </a:lnTo>
                <a:lnTo>
                  <a:pt x="26080" y="52160"/>
                </a:lnTo>
                <a:lnTo>
                  <a:pt x="30861" y="32165"/>
                </a:lnTo>
                <a:lnTo>
                  <a:pt x="46509" y="40859"/>
                </a:lnTo>
                <a:lnTo>
                  <a:pt x="66504" y="42163"/>
                </a:lnTo>
                <a:lnTo>
                  <a:pt x="54333" y="27384"/>
                </a:lnTo>
                <a:lnTo>
                  <a:pt x="82152" y="15648"/>
                </a:lnTo>
                <a:lnTo>
                  <a:pt x="82152" y="0"/>
                </a:lnTo>
                <a:lnTo>
                  <a:pt x="106059" y="16517"/>
                </a:lnTo>
                <a:close/>
              </a:path>
            </a:pathLst>
          </a:custGeom>
          <a:solidFill>
            <a:schemeClr val="accent1"/>
          </a:solidFill>
          <a:ln w="869" cap="rnd">
            <a:noFill/>
            <a:prstDash val="solid"/>
            <a:round/>
          </a:ln>
        </p:spPr>
        <p:txBody>
          <a:bodyPr rtlCol="0" anchor="ctr"/>
          <a:lstStyle/>
          <a:p>
            <a:endParaRPr lang="en-PH" sz="1200" dirty="0"/>
          </a:p>
        </p:txBody>
      </p:sp>
      <p:sp>
        <p:nvSpPr>
          <p:cNvPr id="185" name="Freeform: Shape 184">
            <a:extLst>
              <a:ext uri="{FF2B5EF4-FFF2-40B4-BE49-F238E27FC236}">
                <a16:creationId xmlns:a16="http://schemas.microsoft.com/office/drawing/2014/main" id="{44312110-58B7-4DC4-B1B1-9725EBFBF556}"/>
              </a:ext>
            </a:extLst>
          </p:cNvPr>
          <p:cNvSpPr/>
          <p:nvPr/>
        </p:nvSpPr>
        <p:spPr>
          <a:xfrm>
            <a:off x="3203962" y="4724295"/>
            <a:ext cx="175707" cy="257753"/>
          </a:xfrm>
          <a:custGeom>
            <a:avLst/>
            <a:gdLst>
              <a:gd name="connsiteX0" fmla="*/ 103885 w 208205"/>
              <a:gd name="connsiteY0" fmla="*/ 23472 h 229069"/>
              <a:gd name="connsiteX1" fmla="*/ 112579 w 208205"/>
              <a:gd name="connsiteY1" fmla="*/ 38685 h 229069"/>
              <a:gd name="connsiteX2" fmla="*/ 114318 w 208205"/>
              <a:gd name="connsiteY2" fmla="*/ 76501 h 229069"/>
              <a:gd name="connsiteX3" fmla="*/ 139963 w 208205"/>
              <a:gd name="connsiteY3" fmla="*/ 82152 h 229069"/>
              <a:gd name="connsiteX4" fmla="*/ 149525 w 208205"/>
              <a:gd name="connsiteY4" fmla="*/ 76501 h 229069"/>
              <a:gd name="connsiteX5" fmla="*/ 166478 w 208205"/>
              <a:gd name="connsiteY5" fmla="*/ 84325 h 229069"/>
              <a:gd name="connsiteX6" fmla="*/ 171693 w 208205"/>
              <a:gd name="connsiteY6" fmla="*/ 92584 h 229069"/>
              <a:gd name="connsiteX7" fmla="*/ 176475 w 208205"/>
              <a:gd name="connsiteY7" fmla="*/ 118229 h 229069"/>
              <a:gd name="connsiteX8" fmla="*/ 179952 w 208205"/>
              <a:gd name="connsiteY8" fmla="*/ 128661 h 229069"/>
              <a:gd name="connsiteX9" fmla="*/ 189080 w 208205"/>
              <a:gd name="connsiteY9" fmla="*/ 129966 h 229069"/>
              <a:gd name="connsiteX10" fmla="*/ 197773 w 208205"/>
              <a:gd name="connsiteY10" fmla="*/ 125619 h 229069"/>
              <a:gd name="connsiteX11" fmla="*/ 206902 w 208205"/>
              <a:gd name="connsiteY11" fmla="*/ 130400 h 229069"/>
              <a:gd name="connsiteX12" fmla="*/ 208206 w 208205"/>
              <a:gd name="connsiteY12" fmla="*/ 146048 h 229069"/>
              <a:gd name="connsiteX13" fmla="*/ 206902 w 208205"/>
              <a:gd name="connsiteY13" fmla="*/ 162566 h 229069"/>
              <a:gd name="connsiteX14" fmla="*/ 203859 w 208205"/>
              <a:gd name="connsiteY14" fmla="*/ 178648 h 229069"/>
              <a:gd name="connsiteX15" fmla="*/ 202555 w 208205"/>
              <a:gd name="connsiteY15" fmla="*/ 202989 h 229069"/>
              <a:gd name="connsiteX16" fmla="*/ 183864 w 208205"/>
              <a:gd name="connsiteY16" fmla="*/ 224723 h 229069"/>
              <a:gd name="connsiteX17" fmla="*/ 165608 w 208205"/>
              <a:gd name="connsiteY17" fmla="*/ 229069 h 229069"/>
              <a:gd name="connsiteX18" fmla="*/ 138224 w 208205"/>
              <a:gd name="connsiteY18" fmla="*/ 224723 h 229069"/>
              <a:gd name="connsiteX19" fmla="*/ 113013 w 208205"/>
              <a:gd name="connsiteY19" fmla="*/ 217333 h 229069"/>
              <a:gd name="connsiteX20" fmla="*/ 131269 w 208205"/>
              <a:gd name="connsiteY20" fmla="*/ 174736 h 229069"/>
              <a:gd name="connsiteX21" fmla="*/ 126488 w 208205"/>
              <a:gd name="connsiteY21" fmla="*/ 162566 h 229069"/>
              <a:gd name="connsiteX22" fmla="*/ 100843 w 208205"/>
              <a:gd name="connsiteY22" fmla="*/ 151699 h 229069"/>
              <a:gd name="connsiteX23" fmla="*/ 69112 w 208205"/>
              <a:gd name="connsiteY23" fmla="*/ 130835 h 229069"/>
              <a:gd name="connsiteX24" fmla="*/ 49118 w 208205"/>
              <a:gd name="connsiteY24" fmla="*/ 126488 h 229069"/>
              <a:gd name="connsiteX25" fmla="*/ 0 w 208205"/>
              <a:gd name="connsiteY25" fmla="*/ 81283 h 229069"/>
              <a:gd name="connsiteX26" fmla="*/ 6520 w 208205"/>
              <a:gd name="connsiteY26" fmla="*/ 47813 h 229069"/>
              <a:gd name="connsiteX27" fmla="*/ 5651 w 208205"/>
              <a:gd name="connsiteY27" fmla="*/ 32600 h 229069"/>
              <a:gd name="connsiteX28" fmla="*/ 14779 w 208205"/>
              <a:gd name="connsiteY28" fmla="*/ 8259 h 229069"/>
              <a:gd name="connsiteX29" fmla="*/ 56507 w 208205"/>
              <a:gd name="connsiteY29" fmla="*/ 0 h 229069"/>
              <a:gd name="connsiteX30" fmla="*/ 79109 w 208205"/>
              <a:gd name="connsiteY30" fmla="*/ 435 h 229069"/>
              <a:gd name="connsiteX31" fmla="*/ 102582 w 208205"/>
              <a:gd name="connsiteY31" fmla="*/ 14779 h 229069"/>
              <a:gd name="connsiteX32" fmla="*/ 103885 w 208205"/>
              <a:gd name="connsiteY32" fmla="*/ 23472 h 229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08205" h="229069">
                <a:moveTo>
                  <a:pt x="103885" y="23472"/>
                </a:moveTo>
                <a:lnTo>
                  <a:pt x="112579" y="38685"/>
                </a:lnTo>
                <a:lnTo>
                  <a:pt x="114318" y="76501"/>
                </a:lnTo>
                <a:lnTo>
                  <a:pt x="139963" y="82152"/>
                </a:lnTo>
                <a:lnTo>
                  <a:pt x="149525" y="76501"/>
                </a:lnTo>
                <a:lnTo>
                  <a:pt x="166478" y="84325"/>
                </a:lnTo>
                <a:lnTo>
                  <a:pt x="171693" y="92584"/>
                </a:lnTo>
                <a:lnTo>
                  <a:pt x="176475" y="118229"/>
                </a:lnTo>
                <a:lnTo>
                  <a:pt x="179952" y="128661"/>
                </a:lnTo>
                <a:lnTo>
                  <a:pt x="189080" y="129966"/>
                </a:lnTo>
                <a:lnTo>
                  <a:pt x="197773" y="125619"/>
                </a:lnTo>
                <a:lnTo>
                  <a:pt x="206902" y="130400"/>
                </a:lnTo>
                <a:lnTo>
                  <a:pt x="208206" y="146048"/>
                </a:lnTo>
                <a:lnTo>
                  <a:pt x="206902" y="162566"/>
                </a:lnTo>
                <a:lnTo>
                  <a:pt x="203859" y="178648"/>
                </a:lnTo>
                <a:lnTo>
                  <a:pt x="202555" y="202989"/>
                </a:lnTo>
                <a:lnTo>
                  <a:pt x="183864" y="224723"/>
                </a:lnTo>
                <a:lnTo>
                  <a:pt x="165608" y="229069"/>
                </a:lnTo>
                <a:lnTo>
                  <a:pt x="138224" y="224723"/>
                </a:lnTo>
                <a:lnTo>
                  <a:pt x="113013" y="217333"/>
                </a:lnTo>
                <a:lnTo>
                  <a:pt x="131269" y="174736"/>
                </a:lnTo>
                <a:lnTo>
                  <a:pt x="126488" y="162566"/>
                </a:lnTo>
                <a:lnTo>
                  <a:pt x="100843" y="151699"/>
                </a:lnTo>
                <a:lnTo>
                  <a:pt x="69112" y="130835"/>
                </a:lnTo>
                <a:lnTo>
                  <a:pt x="49118" y="126488"/>
                </a:lnTo>
                <a:lnTo>
                  <a:pt x="0" y="81283"/>
                </a:lnTo>
                <a:lnTo>
                  <a:pt x="6520" y="47813"/>
                </a:lnTo>
                <a:lnTo>
                  <a:pt x="5651" y="32600"/>
                </a:lnTo>
                <a:lnTo>
                  <a:pt x="14779" y="8259"/>
                </a:lnTo>
                <a:lnTo>
                  <a:pt x="56507" y="0"/>
                </a:lnTo>
                <a:lnTo>
                  <a:pt x="79109" y="435"/>
                </a:lnTo>
                <a:lnTo>
                  <a:pt x="102582" y="14779"/>
                </a:lnTo>
                <a:lnTo>
                  <a:pt x="103885" y="23472"/>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86" name="Freeform: Shape 185">
            <a:extLst>
              <a:ext uri="{FF2B5EF4-FFF2-40B4-BE49-F238E27FC236}">
                <a16:creationId xmlns:a16="http://schemas.microsoft.com/office/drawing/2014/main" id="{4ECFE136-3272-4645-83C9-D6CA459BCF43}"/>
              </a:ext>
            </a:extLst>
          </p:cNvPr>
          <p:cNvSpPr/>
          <p:nvPr/>
        </p:nvSpPr>
        <p:spPr>
          <a:xfrm>
            <a:off x="5173424" y="3095610"/>
            <a:ext cx="11738" cy="36682"/>
          </a:xfrm>
          <a:custGeom>
            <a:avLst/>
            <a:gdLst>
              <a:gd name="connsiteX0" fmla="*/ 12171 w 13909"/>
              <a:gd name="connsiteY0" fmla="*/ 3477 h 32600"/>
              <a:gd name="connsiteX1" fmla="*/ 13909 w 13909"/>
              <a:gd name="connsiteY1" fmla="*/ 20864 h 32600"/>
              <a:gd name="connsiteX2" fmla="*/ 11301 w 13909"/>
              <a:gd name="connsiteY2" fmla="*/ 29123 h 32600"/>
              <a:gd name="connsiteX3" fmla="*/ 435 w 13909"/>
              <a:gd name="connsiteY3" fmla="*/ 32600 h 32600"/>
              <a:gd name="connsiteX4" fmla="*/ 869 w 13909"/>
              <a:gd name="connsiteY4" fmla="*/ 25211 h 32600"/>
              <a:gd name="connsiteX5" fmla="*/ 6520 w 13909"/>
              <a:gd name="connsiteY5" fmla="*/ 21299 h 32600"/>
              <a:gd name="connsiteX6" fmla="*/ 0 w 13909"/>
              <a:gd name="connsiteY6" fmla="*/ 18256 h 32600"/>
              <a:gd name="connsiteX7" fmla="*/ 3042 w 13909"/>
              <a:gd name="connsiteY7" fmla="*/ 0 h 32600"/>
              <a:gd name="connsiteX8" fmla="*/ 12171 w 13909"/>
              <a:gd name="connsiteY8" fmla="*/ 3477 h 3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09" h="32600">
                <a:moveTo>
                  <a:pt x="12171" y="3477"/>
                </a:moveTo>
                <a:lnTo>
                  <a:pt x="13909" y="20864"/>
                </a:lnTo>
                <a:lnTo>
                  <a:pt x="11301" y="29123"/>
                </a:lnTo>
                <a:lnTo>
                  <a:pt x="435" y="32600"/>
                </a:lnTo>
                <a:lnTo>
                  <a:pt x="869" y="25211"/>
                </a:lnTo>
                <a:lnTo>
                  <a:pt x="6520" y="21299"/>
                </a:lnTo>
                <a:lnTo>
                  <a:pt x="0" y="18256"/>
                </a:lnTo>
                <a:lnTo>
                  <a:pt x="3042" y="0"/>
                </a:lnTo>
                <a:lnTo>
                  <a:pt x="12171" y="3477"/>
                </a:lnTo>
                <a:close/>
              </a:path>
            </a:pathLst>
          </a:custGeom>
          <a:solidFill>
            <a:schemeClr val="accent4"/>
          </a:solidFill>
          <a:ln w="869" cap="rnd">
            <a:noFill/>
            <a:prstDash val="solid"/>
            <a:round/>
          </a:ln>
        </p:spPr>
        <p:txBody>
          <a:bodyPr rtlCol="0" anchor="ctr"/>
          <a:lstStyle/>
          <a:p>
            <a:endParaRPr lang="en-PH" sz="1200" dirty="0"/>
          </a:p>
        </p:txBody>
      </p:sp>
      <p:sp>
        <p:nvSpPr>
          <p:cNvPr id="187" name="Freeform: Shape 186">
            <a:extLst>
              <a:ext uri="{FF2B5EF4-FFF2-40B4-BE49-F238E27FC236}">
                <a16:creationId xmlns:a16="http://schemas.microsoft.com/office/drawing/2014/main" id="{7BBA186F-B276-4EA8-A256-A206DC73A547}"/>
              </a:ext>
            </a:extLst>
          </p:cNvPr>
          <p:cNvSpPr/>
          <p:nvPr/>
        </p:nvSpPr>
        <p:spPr>
          <a:xfrm>
            <a:off x="5505397" y="3297117"/>
            <a:ext cx="17974" cy="48908"/>
          </a:xfrm>
          <a:custGeom>
            <a:avLst/>
            <a:gdLst>
              <a:gd name="connsiteX0" fmla="*/ 17821 w 21298"/>
              <a:gd name="connsiteY0" fmla="*/ 41293 h 43466"/>
              <a:gd name="connsiteX1" fmla="*/ 11301 w 21298"/>
              <a:gd name="connsiteY1" fmla="*/ 43467 h 43466"/>
              <a:gd name="connsiteX2" fmla="*/ 3478 w 21298"/>
              <a:gd name="connsiteY2" fmla="*/ 37816 h 43466"/>
              <a:gd name="connsiteX3" fmla="*/ 0 w 21298"/>
              <a:gd name="connsiteY3" fmla="*/ 17387 h 43466"/>
              <a:gd name="connsiteX4" fmla="*/ 4781 w 21298"/>
              <a:gd name="connsiteY4" fmla="*/ 3043 h 43466"/>
              <a:gd name="connsiteX5" fmla="*/ 11301 w 21298"/>
              <a:gd name="connsiteY5" fmla="*/ 0 h 43466"/>
              <a:gd name="connsiteX6" fmla="*/ 19125 w 21298"/>
              <a:gd name="connsiteY6" fmla="*/ 8693 h 43466"/>
              <a:gd name="connsiteX7" fmla="*/ 21299 w 21298"/>
              <a:gd name="connsiteY7" fmla="*/ 24776 h 43466"/>
              <a:gd name="connsiteX8" fmla="*/ 17821 w 21298"/>
              <a:gd name="connsiteY8" fmla="*/ 41293 h 43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98" h="43466">
                <a:moveTo>
                  <a:pt x="17821" y="41293"/>
                </a:moveTo>
                <a:lnTo>
                  <a:pt x="11301" y="43467"/>
                </a:lnTo>
                <a:lnTo>
                  <a:pt x="3478" y="37816"/>
                </a:lnTo>
                <a:lnTo>
                  <a:pt x="0" y="17387"/>
                </a:lnTo>
                <a:lnTo>
                  <a:pt x="4781" y="3043"/>
                </a:lnTo>
                <a:lnTo>
                  <a:pt x="11301" y="0"/>
                </a:lnTo>
                <a:lnTo>
                  <a:pt x="19125" y="8693"/>
                </a:lnTo>
                <a:lnTo>
                  <a:pt x="21299" y="24776"/>
                </a:lnTo>
                <a:lnTo>
                  <a:pt x="17821" y="41293"/>
                </a:lnTo>
                <a:close/>
              </a:path>
            </a:pathLst>
          </a:custGeom>
          <a:solidFill>
            <a:schemeClr val="tx2"/>
          </a:solidFill>
          <a:ln w="869" cap="rnd">
            <a:noFill/>
            <a:prstDash val="solid"/>
            <a:round/>
          </a:ln>
        </p:spPr>
        <p:txBody>
          <a:bodyPr rtlCol="0" anchor="ctr"/>
          <a:lstStyle/>
          <a:p>
            <a:endParaRPr lang="en-PH" sz="1200" dirty="0"/>
          </a:p>
        </p:txBody>
      </p:sp>
      <p:sp>
        <p:nvSpPr>
          <p:cNvPr id="188" name="Freeform: Shape 187">
            <a:extLst>
              <a:ext uri="{FF2B5EF4-FFF2-40B4-BE49-F238E27FC236}">
                <a16:creationId xmlns:a16="http://schemas.microsoft.com/office/drawing/2014/main" id="{F18C88A6-B550-4771-AD01-EA42DCEE3204}"/>
              </a:ext>
            </a:extLst>
          </p:cNvPr>
          <p:cNvSpPr/>
          <p:nvPr/>
        </p:nvSpPr>
        <p:spPr>
          <a:xfrm>
            <a:off x="4853923" y="2607004"/>
            <a:ext cx="177908" cy="139880"/>
          </a:xfrm>
          <a:custGeom>
            <a:avLst/>
            <a:gdLst>
              <a:gd name="connsiteX0" fmla="*/ 132573 w 210813"/>
              <a:gd name="connsiteY0" fmla="*/ 0 h 124314"/>
              <a:gd name="connsiteX1" fmla="*/ 139528 w 210813"/>
              <a:gd name="connsiteY1" fmla="*/ 3043 h 124314"/>
              <a:gd name="connsiteX2" fmla="*/ 147352 w 210813"/>
              <a:gd name="connsiteY2" fmla="*/ 10867 h 124314"/>
              <a:gd name="connsiteX3" fmla="*/ 156045 w 210813"/>
              <a:gd name="connsiteY3" fmla="*/ 22168 h 124314"/>
              <a:gd name="connsiteX4" fmla="*/ 170824 w 210813"/>
              <a:gd name="connsiteY4" fmla="*/ 38685 h 124314"/>
              <a:gd name="connsiteX5" fmla="*/ 173432 w 210813"/>
              <a:gd name="connsiteY5" fmla="*/ 50421 h 124314"/>
              <a:gd name="connsiteX6" fmla="*/ 172563 w 210813"/>
              <a:gd name="connsiteY6" fmla="*/ 62157 h 124314"/>
              <a:gd name="connsiteX7" fmla="*/ 178213 w 210813"/>
              <a:gd name="connsiteY7" fmla="*/ 74763 h 124314"/>
              <a:gd name="connsiteX8" fmla="*/ 188646 w 210813"/>
              <a:gd name="connsiteY8" fmla="*/ 79979 h 124314"/>
              <a:gd name="connsiteX9" fmla="*/ 198643 w 210813"/>
              <a:gd name="connsiteY9" fmla="*/ 75197 h 124314"/>
              <a:gd name="connsiteX10" fmla="*/ 209075 w 210813"/>
              <a:gd name="connsiteY10" fmla="*/ 79979 h 124314"/>
              <a:gd name="connsiteX11" fmla="*/ 210813 w 210813"/>
              <a:gd name="connsiteY11" fmla="*/ 87368 h 124314"/>
              <a:gd name="connsiteX12" fmla="*/ 200816 w 210813"/>
              <a:gd name="connsiteY12" fmla="*/ 93019 h 124314"/>
              <a:gd name="connsiteX13" fmla="*/ 193861 w 210813"/>
              <a:gd name="connsiteY13" fmla="*/ 90411 h 124314"/>
              <a:gd name="connsiteX14" fmla="*/ 192123 w 210813"/>
              <a:gd name="connsiteY14" fmla="*/ 123880 h 124314"/>
              <a:gd name="connsiteX15" fmla="*/ 178648 w 210813"/>
              <a:gd name="connsiteY15" fmla="*/ 120837 h 124314"/>
              <a:gd name="connsiteX16" fmla="*/ 161261 w 210813"/>
              <a:gd name="connsiteY16" fmla="*/ 110840 h 124314"/>
              <a:gd name="connsiteX17" fmla="*/ 135616 w 210813"/>
              <a:gd name="connsiteY17" fmla="*/ 117360 h 124314"/>
              <a:gd name="connsiteX18" fmla="*/ 125619 w 210813"/>
              <a:gd name="connsiteY18" fmla="*/ 124315 h 124314"/>
              <a:gd name="connsiteX19" fmla="*/ 92584 w 210813"/>
              <a:gd name="connsiteY19" fmla="*/ 122576 h 124314"/>
              <a:gd name="connsiteX20" fmla="*/ 75197 w 210813"/>
              <a:gd name="connsiteY20" fmla="*/ 118664 h 124314"/>
              <a:gd name="connsiteX21" fmla="*/ 66939 w 210813"/>
              <a:gd name="connsiteY21" fmla="*/ 120403 h 124314"/>
              <a:gd name="connsiteX22" fmla="*/ 59115 w 210813"/>
              <a:gd name="connsiteY22" fmla="*/ 109101 h 124314"/>
              <a:gd name="connsiteX23" fmla="*/ 54768 w 210813"/>
              <a:gd name="connsiteY23" fmla="*/ 104320 h 124314"/>
              <a:gd name="connsiteX24" fmla="*/ 59115 w 210813"/>
              <a:gd name="connsiteY24" fmla="*/ 99539 h 124314"/>
              <a:gd name="connsiteX25" fmla="*/ 53464 w 210813"/>
              <a:gd name="connsiteY25" fmla="*/ 96496 h 124314"/>
              <a:gd name="connsiteX26" fmla="*/ 46944 w 210813"/>
              <a:gd name="connsiteY26" fmla="*/ 102581 h 124314"/>
              <a:gd name="connsiteX27" fmla="*/ 33469 w 210813"/>
              <a:gd name="connsiteY27" fmla="*/ 94323 h 124314"/>
              <a:gd name="connsiteX28" fmla="*/ 30427 w 210813"/>
              <a:gd name="connsiteY28" fmla="*/ 83021 h 124314"/>
              <a:gd name="connsiteX29" fmla="*/ 16517 w 210813"/>
              <a:gd name="connsiteY29" fmla="*/ 76936 h 124314"/>
              <a:gd name="connsiteX30" fmla="*/ 13040 w 210813"/>
              <a:gd name="connsiteY30" fmla="*/ 67808 h 124314"/>
              <a:gd name="connsiteX31" fmla="*/ 0 w 210813"/>
              <a:gd name="connsiteY31" fmla="*/ 57376 h 124314"/>
              <a:gd name="connsiteX32" fmla="*/ 16952 w 210813"/>
              <a:gd name="connsiteY32" fmla="*/ 52160 h 124314"/>
              <a:gd name="connsiteX33" fmla="*/ 28253 w 210813"/>
              <a:gd name="connsiteY33" fmla="*/ 33469 h 124314"/>
              <a:gd name="connsiteX34" fmla="*/ 36512 w 210813"/>
              <a:gd name="connsiteY34" fmla="*/ 15213 h 124314"/>
              <a:gd name="connsiteX35" fmla="*/ 49117 w 210813"/>
              <a:gd name="connsiteY35" fmla="*/ 9563 h 124314"/>
              <a:gd name="connsiteX36" fmla="*/ 57810 w 210813"/>
              <a:gd name="connsiteY36" fmla="*/ 3477 h 124314"/>
              <a:gd name="connsiteX37" fmla="*/ 71720 w 210813"/>
              <a:gd name="connsiteY37" fmla="*/ 6520 h 124314"/>
              <a:gd name="connsiteX38" fmla="*/ 85629 w 210813"/>
              <a:gd name="connsiteY38" fmla="*/ 6520 h 124314"/>
              <a:gd name="connsiteX39" fmla="*/ 96496 w 210813"/>
              <a:gd name="connsiteY39" fmla="*/ 13475 h 124314"/>
              <a:gd name="connsiteX40" fmla="*/ 103450 w 210813"/>
              <a:gd name="connsiteY40" fmla="*/ 9128 h 124314"/>
              <a:gd name="connsiteX41" fmla="*/ 119099 w 210813"/>
              <a:gd name="connsiteY41" fmla="*/ 6520 h 124314"/>
              <a:gd name="connsiteX42" fmla="*/ 123445 w 210813"/>
              <a:gd name="connsiteY42" fmla="*/ 0 h 124314"/>
              <a:gd name="connsiteX43" fmla="*/ 132573 w 210813"/>
              <a:gd name="connsiteY43" fmla="*/ 0 h 12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0813" h="124314">
                <a:moveTo>
                  <a:pt x="132573" y="0"/>
                </a:moveTo>
                <a:lnTo>
                  <a:pt x="139528" y="3043"/>
                </a:lnTo>
                <a:lnTo>
                  <a:pt x="147352" y="10867"/>
                </a:lnTo>
                <a:lnTo>
                  <a:pt x="156045" y="22168"/>
                </a:lnTo>
                <a:lnTo>
                  <a:pt x="170824" y="38685"/>
                </a:lnTo>
                <a:lnTo>
                  <a:pt x="173432" y="50421"/>
                </a:lnTo>
                <a:lnTo>
                  <a:pt x="172563" y="62157"/>
                </a:lnTo>
                <a:lnTo>
                  <a:pt x="178213" y="74763"/>
                </a:lnTo>
                <a:lnTo>
                  <a:pt x="188646" y="79979"/>
                </a:lnTo>
                <a:lnTo>
                  <a:pt x="198643" y="75197"/>
                </a:lnTo>
                <a:lnTo>
                  <a:pt x="209075" y="79979"/>
                </a:lnTo>
                <a:lnTo>
                  <a:pt x="210813" y="87368"/>
                </a:lnTo>
                <a:lnTo>
                  <a:pt x="200816" y="93019"/>
                </a:lnTo>
                <a:lnTo>
                  <a:pt x="193861" y="90411"/>
                </a:lnTo>
                <a:lnTo>
                  <a:pt x="192123" y="123880"/>
                </a:lnTo>
                <a:lnTo>
                  <a:pt x="178648" y="120837"/>
                </a:lnTo>
                <a:lnTo>
                  <a:pt x="161261" y="110840"/>
                </a:lnTo>
                <a:lnTo>
                  <a:pt x="135616" y="117360"/>
                </a:lnTo>
                <a:lnTo>
                  <a:pt x="125619" y="124315"/>
                </a:lnTo>
                <a:lnTo>
                  <a:pt x="92584" y="122576"/>
                </a:lnTo>
                <a:lnTo>
                  <a:pt x="75197" y="118664"/>
                </a:lnTo>
                <a:lnTo>
                  <a:pt x="66939" y="120403"/>
                </a:lnTo>
                <a:lnTo>
                  <a:pt x="59115" y="109101"/>
                </a:lnTo>
                <a:lnTo>
                  <a:pt x="54768" y="104320"/>
                </a:lnTo>
                <a:lnTo>
                  <a:pt x="59115" y="99539"/>
                </a:lnTo>
                <a:lnTo>
                  <a:pt x="53464" y="96496"/>
                </a:lnTo>
                <a:lnTo>
                  <a:pt x="46944" y="102581"/>
                </a:lnTo>
                <a:lnTo>
                  <a:pt x="33469" y="94323"/>
                </a:lnTo>
                <a:lnTo>
                  <a:pt x="30427" y="83021"/>
                </a:lnTo>
                <a:lnTo>
                  <a:pt x="16517" y="76936"/>
                </a:lnTo>
                <a:lnTo>
                  <a:pt x="13040" y="67808"/>
                </a:lnTo>
                <a:lnTo>
                  <a:pt x="0" y="57376"/>
                </a:lnTo>
                <a:lnTo>
                  <a:pt x="16952" y="52160"/>
                </a:lnTo>
                <a:lnTo>
                  <a:pt x="28253" y="33469"/>
                </a:lnTo>
                <a:lnTo>
                  <a:pt x="36512" y="15213"/>
                </a:lnTo>
                <a:lnTo>
                  <a:pt x="49117" y="9563"/>
                </a:lnTo>
                <a:lnTo>
                  <a:pt x="57810" y="3477"/>
                </a:lnTo>
                <a:lnTo>
                  <a:pt x="71720" y="6520"/>
                </a:lnTo>
                <a:lnTo>
                  <a:pt x="85629" y="6520"/>
                </a:lnTo>
                <a:lnTo>
                  <a:pt x="96496" y="13475"/>
                </a:lnTo>
                <a:lnTo>
                  <a:pt x="103450" y="9128"/>
                </a:lnTo>
                <a:lnTo>
                  <a:pt x="119099" y="6520"/>
                </a:lnTo>
                <a:lnTo>
                  <a:pt x="123445" y="0"/>
                </a:lnTo>
                <a:lnTo>
                  <a:pt x="132573" y="0"/>
                </a:lnTo>
                <a:close/>
              </a:path>
            </a:pathLst>
          </a:custGeom>
          <a:solidFill>
            <a:schemeClr val="accent4"/>
          </a:solidFill>
          <a:ln w="869" cap="rnd">
            <a:noFill/>
            <a:prstDash val="solid"/>
            <a:round/>
          </a:ln>
        </p:spPr>
        <p:txBody>
          <a:bodyPr rtlCol="0" anchor="ctr"/>
          <a:lstStyle/>
          <a:p>
            <a:endParaRPr lang="en-PH" sz="1200" dirty="0"/>
          </a:p>
        </p:txBody>
      </p:sp>
      <p:sp>
        <p:nvSpPr>
          <p:cNvPr id="189" name="Freeform: Shape 188">
            <a:extLst>
              <a:ext uri="{FF2B5EF4-FFF2-40B4-BE49-F238E27FC236}">
                <a16:creationId xmlns:a16="http://schemas.microsoft.com/office/drawing/2014/main" id="{273CB949-E265-4282-B73C-521E7BE611D2}"/>
              </a:ext>
            </a:extLst>
          </p:cNvPr>
          <p:cNvSpPr/>
          <p:nvPr/>
        </p:nvSpPr>
        <p:spPr>
          <a:xfrm>
            <a:off x="5082819" y="4152544"/>
            <a:ext cx="37415" cy="56246"/>
          </a:xfrm>
          <a:custGeom>
            <a:avLst/>
            <a:gdLst>
              <a:gd name="connsiteX0" fmla="*/ 34773 w 44335"/>
              <a:gd name="connsiteY0" fmla="*/ 0 h 49986"/>
              <a:gd name="connsiteX1" fmla="*/ 44336 w 44335"/>
              <a:gd name="connsiteY1" fmla="*/ 15648 h 49986"/>
              <a:gd name="connsiteX2" fmla="*/ 43032 w 44335"/>
              <a:gd name="connsiteY2" fmla="*/ 32165 h 49986"/>
              <a:gd name="connsiteX3" fmla="*/ 36077 w 44335"/>
              <a:gd name="connsiteY3" fmla="*/ 35643 h 49986"/>
              <a:gd name="connsiteX4" fmla="*/ 22602 w 44335"/>
              <a:gd name="connsiteY4" fmla="*/ 33904 h 49986"/>
              <a:gd name="connsiteX5" fmla="*/ 15213 w 44335"/>
              <a:gd name="connsiteY5" fmla="*/ 49987 h 49986"/>
              <a:gd name="connsiteX6" fmla="*/ 0 w 44335"/>
              <a:gd name="connsiteY6" fmla="*/ 47813 h 49986"/>
              <a:gd name="connsiteX7" fmla="*/ 2608 w 44335"/>
              <a:gd name="connsiteY7" fmla="*/ 32165 h 49986"/>
              <a:gd name="connsiteX8" fmla="*/ 6085 w 44335"/>
              <a:gd name="connsiteY8" fmla="*/ 29992 h 49986"/>
              <a:gd name="connsiteX9" fmla="*/ 6955 w 44335"/>
              <a:gd name="connsiteY9" fmla="*/ 13475 h 49986"/>
              <a:gd name="connsiteX10" fmla="*/ 13909 w 44335"/>
              <a:gd name="connsiteY10" fmla="*/ 5651 h 49986"/>
              <a:gd name="connsiteX11" fmla="*/ 19995 w 44335"/>
              <a:gd name="connsiteY11" fmla="*/ 8693 h 49986"/>
              <a:gd name="connsiteX12" fmla="*/ 34773 w 44335"/>
              <a:gd name="connsiteY12" fmla="*/ 0 h 49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335" h="49986">
                <a:moveTo>
                  <a:pt x="34773" y="0"/>
                </a:moveTo>
                <a:lnTo>
                  <a:pt x="44336" y="15648"/>
                </a:lnTo>
                <a:lnTo>
                  <a:pt x="43032" y="32165"/>
                </a:lnTo>
                <a:lnTo>
                  <a:pt x="36077" y="35643"/>
                </a:lnTo>
                <a:lnTo>
                  <a:pt x="22602" y="33904"/>
                </a:lnTo>
                <a:lnTo>
                  <a:pt x="15213" y="49987"/>
                </a:lnTo>
                <a:lnTo>
                  <a:pt x="0" y="47813"/>
                </a:lnTo>
                <a:lnTo>
                  <a:pt x="2608" y="32165"/>
                </a:lnTo>
                <a:lnTo>
                  <a:pt x="6085" y="29992"/>
                </a:lnTo>
                <a:lnTo>
                  <a:pt x="6955" y="13475"/>
                </a:lnTo>
                <a:lnTo>
                  <a:pt x="13909" y="5651"/>
                </a:lnTo>
                <a:lnTo>
                  <a:pt x="19995" y="8693"/>
                </a:lnTo>
                <a:lnTo>
                  <a:pt x="34773" y="0"/>
                </a:lnTo>
                <a:close/>
              </a:path>
            </a:pathLst>
          </a:custGeom>
          <a:solidFill>
            <a:schemeClr val="tx2"/>
          </a:solidFill>
          <a:ln w="869" cap="rnd">
            <a:noFill/>
            <a:prstDash val="solid"/>
            <a:round/>
          </a:ln>
        </p:spPr>
        <p:txBody>
          <a:bodyPr rtlCol="0" anchor="ctr"/>
          <a:lstStyle/>
          <a:p>
            <a:endParaRPr lang="en-PH" sz="1200" dirty="0"/>
          </a:p>
        </p:txBody>
      </p:sp>
      <p:sp>
        <p:nvSpPr>
          <p:cNvPr id="190" name="Freeform: Shape 189">
            <a:extLst>
              <a:ext uri="{FF2B5EF4-FFF2-40B4-BE49-F238E27FC236}">
                <a16:creationId xmlns:a16="http://schemas.microsoft.com/office/drawing/2014/main" id="{F71DDCCA-4024-4E9C-A752-2672B0AF3349}"/>
              </a:ext>
            </a:extLst>
          </p:cNvPr>
          <p:cNvSpPr/>
          <p:nvPr/>
        </p:nvSpPr>
        <p:spPr>
          <a:xfrm>
            <a:off x="4131652" y="3248697"/>
            <a:ext cx="173873" cy="208842"/>
          </a:xfrm>
          <a:custGeom>
            <a:avLst/>
            <a:gdLst>
              <a:gd name="connsiteX0" fmla="*/ 206032 w 206032"/>
              <a:gd name="connsiteY0" fmla="*/ 0 h 185602"/>
              <a:gd name="connsiteX1" fmla="*/ 205597 w 206032"/>
              <a:gd name="connsiteY1" fmla="*/ 1739 h 185602"/>
              <a:gd name="connsiteX2" fmla="*/ 205163 w 206032"/>
              <a:gd name="connsiteY2" fmla="*/ 6955 h 185602"/>
              <a:gd name="connsiteX3" fmla="*/ 204293 w 206032"/>
              <a:gd name="connsiteY3" fmla="*/ 49552 h 185602"/>
              <a:gd name="connsiteX4" fmla="*/ 126053 w 206032"/>
              <a:gd name="connsiteY4" fmla="*/ 47813 h 185602"/>
              <a:gd name="connsiteX5" fmla="*/ 125184 w 206032"/>
              <a:gd name="connsiteY5" fmla="*/ 119533 h 185602"/>
              <a:gd name="connsiteX6" fmla="*/ 102581 w 206032"/>
              <a:gd name="connsiteY6" fmla="*/ 121707 h 185602"/>
              <a:gd name="connsiteX7" fmla="*/ 96061 w 206032"/>
              <a:gd name="connsiteY7" fmla="*/ 136051 h 185602"/>
              <a:gd name="connsiteX8" fmla="*/ 99973 w 206032"/>
              <a:gd name="connsiteY8" fmla="*/ 176475 h 185602"/>
              <a:gd name="connsiteX9" fmla="*/ 5651 w 206032"/>
              <a:gd name="connsiteY9" fmla="*/ 176475 h 185602"/>
              <a:gd name="connsiteX10" fmla="*/ 0 w 206032"/>
              <a:gd name="connsiteY10" fmla="*/ 185603 h 185602"/>
              <a:gd name="connsiteX11" fmla="*/ 1304 w 206032"/>
              <a:gd name="connsiteY11" fmla="*/ 173867 h 185602"/>
              <a:gd name="connsiteX12" fmla="*/ 1739 w 206032"/>
              <a:gd name="connsiteY12" fmla="*/ 173867 h 185602"/>
              <a:gd name="connsiteX13" fmla="*/ 56072 w 206032"/>
              <a:gd name="connsiteY13" fmla="*/ 171693 h 185602"/>
              <a:gd name="connsiteX14" fmla="*/ 59115 w 206032"/>
              <a:gd name="connsiteY14" fmla="*/ 161696 h 185602"/>
              <a:gd name="connsiteX15" fmla="*/ 69547 w 206032"/>
              <a:gd name="connsiteY15" fmla="*/ 149091 h 185602"/>
              <a:gd name="connsiteX16" fmla="*/ 78240 w 206032"/>
              <a:gd name="connsiteY16" fmla="*/ 110405 h 185602"/>
              <a:gd name="connsiteX17" fmla="*/ 112579 w 206032"/>
              <a:gd name="connsiteY17" fmla="*/ 80413 h 185602"/>
              <a:gd name="connsiteX18" fmla="*/ 124315 w 206032"/>
              <a:gd name="connsiteY18" fmla="*/ 45205 h 185602"/>
              <a:gd name="connsiteX19" fmla="*/ 132139 w 206032"/>
              <a:gd name="connsiteY19" fmla="*/ 43032 h 185602"/>
              <a:gd name="connsiteX20" fmla="*/ 140397 w 206032"/>
              <a:gd name="connsiteY20" fmla="*/ 21299 h 185602"/>
              <a:gd name="connsiteX21" fmla="*/ 160392 w 206032"/>
              <a:gd name="connsiteY21" fmla="*/ 18256 h 185602"/>
              <a:gd name="connsiteX22" fmla="*/ 169085 w 206032"/>
              <a:gd name="connsiteY22" fmla="*/ 22168 h 185602"/>
              <a:gd name="connsiteX23" fmla="*/ 179952 w 206032"/>
              <a:gd name="connsiteY23" fmla="*/ 22168 h 185602"/>
              <a:gd name="connsiteX24" fmla="*/ 187776 w 206032"/>
              <a:gd name="connsiteY24" fmla="*/ 15648 h 185602"/>
              <a:gd name="connsiteX25" fmla="*/ 202555 w 206032"/>
              <a:gd name="connsiteY25" fmla="*/ 14779 h 185602"/>
              <a:gd name="connsiteX26" fmla="*/ 202120 w 206032"/>
              <a:gd name="connsiteY26" fmla="*/ 0 h 185602"/>
              <a:gd name="connsiteX27" fmla="*/ 206032 w 206032"/>
              <a:gd name="connsiteY27" fmla="*/ 0 h 185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6032" h="185602">
                <a:moveTo>
                  <a:pt x="206032" y="0"/>
                </a:moveTo>
                <a:lnTo>
                  <a:pt x="205597" y="1739"/>
                </a:lnTo>
                <a:lnTo>
                  <a:pt x="205163" y="6955"/>
                </a:lnTo>
                <a:lnTo>
                  <a:pt x="204293" y="49552"/>
                </a:lnTo>
                <a:lnTo>
                  <a:pt x="126053" y="47813"/>
                </a:lnTo>
                <a:lnTo>
                  <a:pt x="125184" y="119533"/>
                </a:lnTo>
                <a:lnTo>
                  <a:pt x="102581" y="121707"/>
                </a:lnTo>
                <a:lnTo>
                  <a:pt x="96061" y="136051"/>
                </a:lnTo>
                <a:lnTo>
                  <a:pt x="99973" y="176475"/>
                </a:lnTo>
                <a:lnTo>
                  <a:pt x="5651" y="176475"/>
                </a:lnTo>
                <a:lnTo>
                  <a:pt x="0" y="185603"/>
                </a:lnTo>
                <a:lnTo>
                  <a:pt x="1304" y="173867"/>
                </a:lnTo>
                <a:lnTo>
                  <a:pt x="1739" y="173867"/>
                </a:lnTo>
                <a:lnTo>
                  <a:pt x="56072" y="171693"/>
                </a:lnTo>
                <a:lnTo>
                  <a:pt x="59115" y="161696"/>
                </a:lnTo>
                <a:lnTo>
                  <a:pt x="69547" y="149091"/>
                </a:lnTo>
                <a:lnTo>
                  <a:pt x="78240" y="110405"/>
                </a:lnTo>
                <a:lnTo>
                  <a:pt x="112579" y="80413"/>
                </a:lnTo>
                <a:lnTo>
                  <a:pt x="124315" y="45205"/>
                </a:lnTo>
                <a:lnTo>
                  <a:pt x="132139" y="43032"/>
                </a:lnTo>
                <a:lnTo>
                  <a:pt x="140397" y="21299"/>
                </a:lnTo>
                <a:lnTo>
                  <a:pt x="160392" y="18256"/>
                </a:lnTo>
                <a:lnTo>
                  <a:pt x="169085" y="22168"/>
                </a:lnTo>
                <a:lnTo>
                  <a:pt x="179952" y="22168"/>
                </a:lnTo>
                <a:lnTo>
                  <a:pt x="187776" y="15648"/>
                </a:lnTo>
                <a:lnTo>
                  <a:pt x="202555" y="14779"/>
                </a:lnTo>
                <a:lnTo>
                  <a:pt x="202120" y="0"/>
                </a:lnTo>
                <a:lnTo>
                  <a:pt x="206032" y="0"/>
                </a:lnTo>
                <a:close/>
              </a:path>
            </a:pathLst>
          </a:custGeom>
          <a:solidFill>
            <a:schemeClr val="tx2"/>
          </a:solidFill>
          <a:ln w="869" cap="rnd">
            <a:noFill/>
            <a:prstDash val="solid"/>
            <a:round/>
          </a:ln>
        </p:spPr>
        <p:txBody>
          <a:bodyPr rtlCol="0" anchor="ctr"/>
          <a:lstStyle/>
          <a:p>
            <a:endParaRPr lang="en-PH" sz="1200" dirty="0"/>
          </a:p>
        </p:txBody>
      </p:sp>
      <p:sp>
        <p:nvSpPr>
          <p:cNvPr id="191" name="Freeform: Shape 190">
            <a:extLst>
              <a:ext uri="{FF2B5EF4-FFF2-40B4-BE49-F238E27FC236}">
                <a16:creationId xmlns:a16="http://schemas.microsoft.com/office/drawing/2014/main" id="{B55FF004-B798-4B4F-8690-F469CB4C3C1B}"/>
              </a:ext>
            </a:extLst>
          </p:cNvPr>
          <p:cNvSpPr/>
          <p:nvPr/>
        </p:nvSpPr>
        <p:spPr>
          <a:xfrm>
            <a:off x="5175258" y="3106860"/>
            <a:ext cx="437617" cy="496920"/>
          </a:xfrm>
          <a:custGeom>
            <a:avLst/>
            <a:gdLst>
              <a:gd name="connsiteX0" fmla="*/ 280360 w 518557"/>
              <a:gd name="connsiteY0" fmla="*/ 85629 h 441621"/>
              <a:gd name="connsiteX1" fmla="*/ 302093 w 518557"/>
              <a:gd name="connsiteY1" fmla="*/ 88237 h 441621"/>
              <a:gd name="connsiteX2" fmla="*/ 309483 w 518557"/>
              <a:gd name="connsiteY2" fmla="*/ 101712 h 441621"/>
              <a:gd name="connsiteX3" fmla="*/ 326435 w 518557"/>
              <a:gd name="connsiteY3" fmla="*/ 100843 h 441621"/>
              <a:gd name="connsiteX4" fmla="*/ 338171 w 518557"/>
              <a:gd name="connsiteY4" fmla="*/ 125184 h 441621"/>
              <a:gd name="connsiteX5" fmla="*/ 350776 w 518557"/>
              <a:gd name="connsiteY5" fmla="*/ 131269 h 441621"/>
              <a:gd name="connsiteX6" fmla="*/ 355992 w 518557"/>
              <a:gd name="connsiteY6" fmla="*/ 141267 h 441621"/>
              <a:gd name="connsiteX7" fmla="*/ 373379 w 518557"/>
              <a:gd name="connsiteY7" fmla="*/ 153003 h 441621"/>
              <a:gd name="connsiteX8" fmla="*/ 376421 w 518557"/>
              <a:gd name="connsiteY8" fmla="*/ 164304 h 441621"/>
              <a:gd name="connsiteX9" fmla="*/ 374683 w 518557"/>
              <a:gd name="connsiteY9" fmla="*/ 173867 h 441621"/>
              <a:gd name="connsiteX10" fmla="*/ 378595 w 518557"/>
              <a:gd name="connsiteY10" fmla="*/ 182995 h 441621"/>
              <a:gd name="connsiteX11" fmla="*/ 386419 w 518557"/>
              <a:gd name="connsiteY11" fmla="*/ 190819 h 441621"/>
              <a:gd name="connsiteX12" fmla="*/ 390331 w 518557"/>
              <a:gd name="connsiteY12" fmla="*/ 199947 h 441621"/>
              <a:gd name="connsiteX13" fmla="*/ 394678 w 518557"/>
              <a:gd name="connsiteY13" fmla="*/ 206901 h 441621"/>
              <a:gd name="connsiteX14" fmla="*/ 402501 w 518557"/>
              <a:gd name="connsiteY14" fmla="*/ 212552 h 441621"/>
              <a:gd name="connsiteX15" fmla="*/ 409021 w 518557"/>
              <a:gd name="connsiteY15" fmla="*/ 210379 h 441621"/>
              <a:gd name="connsiteX16" fmla="*/ 414672 w 518557"/>
              <a:gd name="connsiteY16" fmla="*/ 221246 h 441621"/>
              <a:gd name="connsiteX17" fmla="*/ 415976 w 518557"/>
              <a:gd name="connsiteY17" fmla="*/ 227331 h 441621"/>
              <a:gd name="connsiteX18" fmla="*/ 427712 w 518557"/>
              <a:gd name="connsiteY18" fmla="*/ 256019 h 441621"/>
              <a:gd name="connsiteX19" fmla="*/ 501171 w 518557"/>
              <a:gd name="connsiteY19" fmla="*/ 269928 h 441621"/>
              <a:gd name="connsiteX20" fmla="*/ 505518 w 518557"/>
              <a:gd name="connsiteY20" fmla="*/ 263843 h 441621"/>
              <a:gd name="connsiteX21" fmla="*/ 518558 w 518557"/>
              <a:gd name="connsiteY21" fmla="*/ 283838 h 441621"/>
              <a:gd name="connsiteX22" fmla="*/ 507256 w 518557"/>
              <a:gd name="connsiteY22" fmla="*/ 339475 h 441621"/>
              <a:gd name="connsiteX23" fmla="*/ 436406 w 518557"/>
              <a:gd name="connsiteY23" fmla="*/ 367294 h 441621"/>
              <a:gd name="connsiteX24" fmla="*/ 367293 w 518557"/>
              <a:gd name="connsiteY24" fmla="*/ 378160 h 441621"/>
              <a:gd name="connsiteX25" fmla="*/ 345560 w 518557"/>
              <a:gd name="connsiteY25" fmla="*/ 390766 h 441621"/>
              <a:gd name="connsiteX26" fmla="*/ 330347 w 518557"/>
              <a:gd name="connsiteY26" fmla="*/ 419888 h 441621"/>
              <a:gd name="connsiteX27" fmla="*/ 319046 w 518557"/>
              <a:gd name="connsiteY27" fmla="*/ 424670 h 441621"/>
              <a:gd name="connsiteX28" fmla="*/ 312526 w 518557"/>
              <a:gd name="connsiteY28" fmla="*/ 415542 h 441621"/>
              <a:gd name="connsiteX29" fmla="*/ 303398 w 518557"/>
              <a:gd name="connsiteY29" fmla="*/ 416846 h 441621"/>
              <a:gd name="connsiteX30" fmla="*/ 279491 w 518557"/>
              <a:gd name="connsiteY30" fmla="*/ 413803 h 441621"/>
              <a:gd name="connsiteX31" fmla="*/ 274709 w 518557"/>
              <a:gd name="connsiteY31" fmla="*/ 411195 h 441621"/>
              <a:gd name="connsiteX32" fmla="*/ 246891 w 518557"/>
              <a:gd name="connsiteY32" fmla="*/ 411630 h 441621"/>
              <a:gd name="connsiteX33" fmla="*/ 240371 w 518557"/>
              <a:gd name="connsiteY33" fmla="*/ 414238 h 441621"/>
              <a:gd name="connsiteX34" fmla="*/ 229939 w 518557"/>
              <a:gd name="connsiteY34" fmla="*/ 407283 h 441621"/>
              <a:gd name="connsiteX35" fmla="*/ 224288 w 518557"/>
              <a:gd name="connsiteY35" fmla="*/ 420758 h 441621"/>
              <a:gd name="connsiteX36" fmla="*/ 227766 w 518557"/>
              <a:gd name="connsiteY36" fmla="*/ 432494 h 441621"/>
              <a:gd name="connsiteX37" fmla="*/ 217333 w 518557"/>
              <a:gd name="connsiteY37" fmla="*/ 441622 h 441621"/>
              <a:gd name="connsiteX38" fmla="*/ 213421 w 518557"/>
              <a:gd name="connsiteY38" fmla="*/ 429451 h 441621"/>
              <a:gd name="connsiteX39" fmla="*/ 205598 w 518557"/>
              <a:gd name="connsiteY39" fmla="*/ 421192 h 441621"/>
              <a:gd name="connsiteX40" fmla="*/ 203424 w 518557"/>
              <a:gd name="connsiteY40" fmla="*/ 409891 h 441621"/>
              <a:gd name="connsiteX41" fmla="*/ 189949 w 518557"/>
              <a:gd name="connsiteY41" fmla="*/ 399894 h 441621"/>
              <a:gd name="connsiteX42" fmla="*/ 175606 w 518557"/>
              <a:gd name="connsiteY42" fmla="*/ 376422 h 441621"/>
              <a:gd name="connsiteX43" fmla="*/ 167347 w 518557"/>
              <a:gd name="connsiteY43" fmla="*/ 353819 h 441621"/>
              <a:gd name="connsiteX44" fmla="*/ 149525 w 518557"/>
              <a:gd name="connsiteY44" fmla="*/ 334693 h 441621"/>
              <a:gd name="connsiteX45" fmla="*/ 138659 w 518557"/>
              <a:gd name="connsiteY45" fmla="*/ 329912 h 441621"/>
              <a:gd name="connsiteX46" fmla="*/ 120838 w 518557"/>
              <a:gd name="connsiteY46" fmla="*/ 303398 h 441621"/>
              <a:gd name="connsiteX47" fmla="*/ 116925 w 518557"/>
              <a:gd name="connsiteY47" fmla="*/ 284272 h 441621"/>
              <a:gd name="connsiteX48" fmla="*/ 116925 w 518557"/>
              <a:gd name="connsiteY48" fmla="*/ 267755 h 441621"/>
              <a:gd name="connsiteX49" fmla="*/ 101278 w 518557"/>
              <a:gd name="connsiteY49" fmla="*/ 236459 h 441621"/>
              <a:gd name="connsiteX50" fmla="*/ 89107 w 518557"/>
              <a:gd name="connsiteY50" fmla="*/ 225592 h 441621"/>
              <a:gd name="connsiteX51" fmla="*/ 76067 w 518557"/>
              <a:gd name="connsiteY51" fmla="*/ 219941 h 441621"/>
              <a:gd name="connsiteX52" fmla="*/ 66939 w 518557"/>
              <a:gd name="connsiteY52" fmla="*/ 203859 h 441621"/>
              <a:gd name="connsiteX53" fmla="*/ 67808 w 518557"/>
              <a:gd name="connsiteY53" fmla="*/ 197773 h 441621"/>
              <a:gd name="connsiteX54" fmla="*/ 59984 w 518557"/>
              <a:gd name="connsiteY54" fmla="*/ 182995 h 441621"/>
              <a:gd name="connsiteX55" fmla="*/ 52595 w 518557"/>
              <a:gd name="connsiteY55" fmla="*/ 176909 h 441621"/>
              <a:gd name="connsiteX56" fmla="*/ 41728 w 518557"/>
              <a:gd name="connsiteY56" fmla="*/ 156046 h 441621"/>
              <a:gd name="connsiteX57" fmla="*/ 25211 w 518557"/>
              <a:gd name="connsiteY57" fmla="*/ 133877 h 441621"/>
              <a:gd name="connsiteX58" fmla="*/ 11736 w 518557"/>
              <a:gd name="connsiteY58" fmla="*/ 114752 h 441621"/>
              <a:gd name="connsiteX59" fmla="*/ 0 w 518557"/>
              <a:gd name="connsiteY59" fmla="*/ 114752 h 441621"/>
              <a:gd name="connsiteX60" fmla="*/ 2173 w 518557"/>
              <a:gd name="connsiteY60" fmla="*/ 99539 h 441621"/>
              <a:gd name="connsiteX61" fmla="*/ 2608 w 518557"/>
              <a:gd name="connsiteY61" fmla="*/ 89541 h 441621"/>
              <a:gd name="connsiteX62" fmla="*/ 4347 w 518557"/>
              <a:gd name="connsiteY62" fmla="*/ 78240 h 441621"/>
              <a:gd name="connsiteX63" fmla="*/ 31296 w 518557"/>
              <a:gd name="connsiteY63" fmla="*/ 83021 h 441621"/>
              <a:gd name="connsiteX64" fmla="*/ 40424 w 518557"/>
              <a:gd name="connsiteY64" fmla="*/ 74328 h 441621"/>
              <a:gd name="connsiteX65" fmla="*/ 45205 w 518557"/>
              <a:gd name="connsiteY65" fmla="*/ 64331 h 441621"/>
              <a:gd name="connsiteX66" fmla="*/ 63027 w 518557"/>
              <a:gd name="connsiteY66" fmla="*/ 60419 h 441621"/>
              <a:gd name="connsiteX67" fmla="*/ 66069 w 518557"/>
              <a:gd name="connsiteY67" fmla="*/ 50856 h 441621"/>
              <a:gd name="connsiteX68" fmla="*/ 73024 w 518557"/>
              <a:gd name="connsiteY68" fmla="*/ 46509 h 441621"/>
              <a:gd name="connsiteX69" fmla="*/ 46944 w 518557"/>
              <a:gd name="connsiteY69" fmla="*/ 18256 h 441621"/>
              <a:gd name="connsiteX70" fmla="*/ 92149 w 518557"/>
              <a:gd name="connsiteY70" fmla="*/ 4347 h 441621"/>
              <a:gd name="connsiteX71" fmla="*/ 96061 w 518557"/>
              <a:gd name="connsiteY71" fmla="*/ 0 h 441621"/>
              <a:gd name="connsiteX72" fmla="*/ 125619 w 518557"/>
              <a:gd name="connsiteY72" fmla="*/ 7824 h 441621"/>
              <a:gd name="connsiteX73" fmla="*/ 163000 w 518557"/>
              <a:gd name="connsiteY73" fmla="*/ 27384 h 441621"/>
              <a:gd name="connsiteX74" fmla="*/ 236024 w 518557"/>
              <a:gd name="connsiteY74" fmla="*/ 83456 h 441621"/>
              <a:gd name="connsiteX75" fmla="*/ 280360 w 518557"/>
              <a:gd name="connsiteY75" fmla="*/ 85629 h 44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8557" h="441621">
                <a:moveTo>
                  <a:pt x="280360" y="85629"/>
                </a:moveTo>
                <a:lnTo>
                  <a:pt x="302093" y="88237"/>
                </a:lnTo>
                <a:lnTo>
                  <a:pt x="309483" y="101712"/>
                </a:lnTo>
                <a:lnTo>
                  <a:pt x="326435" y="100843"/>
                </a:lnTo>
                <a:lnTo>
                  <a:pt x="338171" y="125184"/>
                </a:lnTo>
                <a:lnTo>
                  <a:pt x="350776" y="131269"/>
                </a:lnTo>
                <a:lnTo>
                  <a:pt x="355992" y="141267"/>
                </a:lnTo>
                <a:lnTo>
                  <a:pt x="373379" y="153003"/>
                </a:lnTo>
                <a:lnTo>
                  <a:pt x="376421" y="164304"/>
                </a:lnTo>
                <a:lnTo>
                  <a:pt x="374683" y="173867"/>
                </a:lnTo>
                <a:lnTo>
                  <a:pt x="378595" y="182995"/>
                </a:lnTo>
                <a:lnTo>
                  <a:pt x="386419" y="190819"/>
                </a:lnTo>
                <a:lnTo>
                  <a:pt x="390331" y="199947"/>
                </a:lnTo>
                <a:lnTo>
                  <a:pt x="394678" y="206901"/>
                </a:lnTo>
                <a:lnTo>
                  <a:pt x="402501" y="212552"/>
                </a:lnTo>
                <a:lnTo>
                  <a:pt x="409021" y="210379"/>
                </a:lnTo>
                <a:lnTo>
                  <a:pt x="414672" y="221246"/>
                </a:lnTo>
                <a:lnTo>
                  <a:pt x="415976" y="227331"/>
                </a:lnTo>
                <a:lnTo>
                  <a:pt x="427712" y="256019"/>
                </a:lnTo>
                <a:lnTo>
                  <a:pt x="501171" y="269928"/>
                </a:lnTo>
                <a:lnTo>
                  <a:pt x="505518" y="263843"/>
                </a:lnTo>
                <a:lnTo>
                  <a:pt x="518558" y="283838"/>
                </a:lnTo>
                <a:lnTo>
                  <a:pt x="507256" y="339475"/>
                </a:lnTo>
                <a:lnTo>
                  <a:pt x="436406" y="367294"/>
                </a:lnTo>
                <a:lnTo>
                  <a:pt x="367293" y="378160"/>
                </a:lnTo>
                <a:lnTo>
                  <a:pt x="345560" y="390766"/>
                </a:lnTo>
                <a:lnTo>
                  <a:pt x="330347" y="419888"/>
                </a:lnTo>
                <a:lnTo>
                  <a:pt x="319046" y="424670"/>
                </a:lnTo>
                <a:lnTo>
                  <a:pt x="312526" y="415542"/>
                </a:lnTo>
                <a:lnTo>
                  <a:pt x="303398" y="416846"/>
                </a:lnTo>
                <a:lnTo>
                  <a:pt x="279491" y="413803"/>
                </a:lnTo>
                <a:lnTo>
                  <a:pt x="274709" y="411195"/>
                </a:lnTo>
                <a:lnTo>
                  <a:pt x="246891" y="411630"/>
                </a:lnTo>
                <a:lnTo>
                  <a:pt x="240371" y="414238"/>
                </a:lnTo>
                <a:lnTo>
                  <a:pt x="229939" y="407283"/>
                </a:lnTo>
                <a:lnTo>
                  <a:pt x="224288" y="420758"/>
                </a:lnTo>
                <a:lnTo>
                  <a:pt x="227766" y="432494"/>
                </a:lnTo>
                <a:lnTo>
                  <a:pt x="217333" y="441622"/>
                </a:lnTo>
                <a:lnTo>
                  <a:pt x="213421" y="429451"/>
                </a:lnTo>
                <a:lnTo>
                  <a:pt x="205598" y="421192"/>
                </a:lnTo>
                <a:lnTo>
                  <a:pt x="203424" y="409891"/>
                </a:lnTo>
                <a:lnTo>
                  <a:pt x="189949" y="399894"/>
                </a:lnTo>
                <a:lnTo>
                  <a:pt x="175606" y="376422"/>
                </a:lnTo>
                <a:lnTo>
                  <a:pt x="167347" y="353819"/>
                </a:lnTo>
                <a:lnTo>
                  <a:pt x="149525" y="334693"/>
                </a:lnTo>
                <a:lnTo>
                  <a:pt x="138659" y="329912"/>
                </a:lnTo>
                <a:lnTo>
                  <a:pt x="120838" y="303398"/>
                </a:lnTo>
                <a:lnTo>
                  <a:pt x="116925" y="284272"/>
                </a:lnTo>
                <a:lnTo>
                  <a:pt x="116925" y="267755"/>
                </a:lnTo>
                <a:lnTo>
                  <a:pt x="101278" y="236459"/>
                </a:lnTo>
                <a:lnTo>
                  <a:pt x="89107" y="225592"/>
                </a:lnTo>
                <a:lnTo>
                  <a:pt x="76067" y="219941"/>
                </a:lnTo>
                <a:lnTo>
                  <a:pt x="66939" y="203859"/>
                </a:lnTo>
                <a:lnTo>
                  <a:pt x="67808" y="197773"/>
                </a:lnTo>
                <a:lnTo>
                  <a:pt x="59984" y="182995"/>
                </a:lnTo>
                <a:lnTo>
                  <a:pt x="52595" y="176909"/>
                </a:lnTo>
                <a:lnTo>
                  <a:pt x="41728" y="156046"/>
                </a:lnTo>
                <a:lnTo>
                  <a:pt x="25211" y="133877"/>
                </a:lnTo>
                <a:lnTo>
                  <a:pt x="11736" y="114752"/>
                </a:lnTo>
                <a:lnTo>
                  <a:pt x="0" y="114752"/>
                </a:lnTo>
                <a:lnTo>
                  <a:pt x="2173" y="99539"/>
                </a:lnTo>
                <a:lnTo>
                  <a:pt x="2608" y="89541"/>
                </a:lnTo>
                <a:lnTo>
                  <a:pt x="4347" y="78240"/>
                </a:lnTo>
                <a:lnTo>
                  <a:pt x="31296" y="83021"/>
                </a:lnTo>
                <a:lnTo>
                  <a:pt x="40424" y="74328"/>
                </a:lnTo>
                <a:lnTo>
                  <a:pt x="45205" y="64331"/>
                </a:lnTo>
                <a:lnTo>
                  <a:pt x="63027" y="60419"/>
                </a:lnTo>
                <a:lnTo>
                  <a:pt x="66069" y="50856"/>
                </a:lnTo>
                <a:lnTo>
                  <a:pt x="73024" y="46509"/>
                </a:lnTo>
                <a:lnTo>
                  <a:pt x="46944" y="18256"/>
                </a:lnTo>
                <a:lnTo>
                  <a:pt x="92149" y="4347"/>
                </a:lnTo>
                <a:lnTo>
                  <a:pt x="96061" y="0"/>
                </a:lnTo>
                <a:lnTo>
                  <a:pt x="125619" y="7824"/>
                </a:lnTo>
                <a:lnTo>
                  <a:pt x="163000" y="27384"/>
                </a:lnTo>
                <a:lnTo>
                  <a:pt x="236024" y="83456"/>
                </a:lnTo>
                <a:lnTo>
                  <a:pt x="280360" y="85629"/>
                </a:lnTo>
                <a:close/>
              </a:path>
            </a:pathLst>
          </a:custGeom>
          <a:solidFill>
            <a:schemeClr val="tx2"/>
          </a:solidFill>
          <a:ln w="869" cap="rnd">
            <a:noFill/>
            <a:prstDash val="solid"/>
            <a:round/>
          </a:ln>
        </p:spPr>
        <p:txBody>
          <a:bodyPr rtlCol="0" anchor="ctr"/>
          <a:lstStyle/>
          <a:p>
            <a:endParaRPr lang="en-PH" sz="1200" dirty="0"/>
          </a:p>
        </p:txBody>
      </p:sp>
      <p:sp>
        <p:nvSpPr>
          <p:cNvPr id="192" name="Freeform: Shape 191">
            <a:extLst>
              <a:ext uri="{FF2B5EF4-FFF2-40B4-BE49-F238E27FC236}">
                <a16:creationId xmlns:a16="http://schemas.microsoft.com/office/drawing/2014/main" id="{BFC6E32E-78DD-4FBC-84F5-BF5063B0BB5E}"/>
              </a:ext>
            </a:extLst>
          </p:cNvPr>
          <p:cNvSpPr/>
          <p:nvPr/>
        </p:nvSpPr>
        <p:spPr>
          <a:xfrm>
            <a:off x="4932789" y="3426237"/>
            <a:ext cx="334174" cy="420131"/>
          </a:xfrm>
          <a:custGeom>
            <a:avLst/>
            <a:gdLst>
              <a:gd name="connsiteX0" fmla="*/ 352515 w 395981"/>
              <a:gd name="connsiteY0" fmla="*/ 211248 h 373378"/>
              <a:gd name="connsiteX1" fmla="*/ 349472 w 395981"/>
              <a:gd name="connsiteY1" fmla="*/ 235155 h 373378"/>
              <a:gd name="connsiteX2" fmla="*/ 340779 w 395981"/>
              <a:gd name="connsiteY2" fmla="*/ 262973 h 373378"/>
              <a:gd name="connsiteX3" fmla="*/ 326435 w 395981"/>
              <a:gd name="connsiteY3" fmla="*/ 276448 h 373378"/>
              <a:gd name="connsiteX4" fmla="*/ 316437 w 395981"/>
              <a:gd name="connsiteY4" fmla="*/ 298182 h 373378"/>
              <a:gd name="connsiteX5" fmla="*/ 314264 w 395981"/>
              <a:gd name="connsiteY5" fmla="*/ 309483 h 373378"/>
              <a:gd name="connsiteX6" fmla="*/ 302963 w 395981"/>
              <a:gd name="connsiteY6" fmla="*/ 317307 h 373378"/>
              <a:gd name="connsiteX7" fmla="*/ 296443 w 395981"/>
              <a:gd name="connsiteY7" fmla="*/ 346429 h 373378"/>
              <a:gd name="connsiteX8" fmla="*/ 296443 w 395981"/>
              <a:gd name="connsiteY8" fmla="*/ 349907 h 373378"/>
              <a:gd name="connsiteX9" fmla="*/ 292966 w 395981"/>
              <a:gd name="connsiteY9" fmla="*/ 349037 h 373378"/>
              <a:gd name="connsiteX10" fmla="*/ 293400 w 395981"/>
              <a:gd name="connsiteY10" fmla="*/ 335128 h 373378"/>
              <a:gd name="connsiteX11" fmla="*/ 289923 w 395981"/>
              <a:gd name="connsiteY11" fmla="*/ 325565 h 373378"/>
              <a:gd name="connsiteX12" fmla="*/ 277317 w 395981"/>
              <a:gd name="connsiteY12" fmla="*/ 314699 h 373378"/>
              <a:gd name="connsiteX13" fmla="*/ 273406 w 395981"/>
              <a:gd name="connsiteY13" fmla="*/ 294704 h 373378"/>
              <a:gd name="connsiteX14" fmla="*/ 276013 w 395981"/>
              <a:gd name="connsiteY14" fmla="*/ 273840 h 373378"/>
              <a:gd name="connsiteX15" fmla="*/ 264712 w 395981"/>
              <a:gd name="connsiteY15" fmla="*/ 272101 h 373378"/>
              <a:gd name="connsiteX16" fmla="*/ 262973 w 395981"/>
              <a:gd name="connsiteY16" fmla="*/ 278187 h 373378"/>
              <a:gd name="connsiteX17" fmla="*/ 248195 w 395981"/>
              <a:gd name="connsiteY17" fmla="*/ 279925 h 373378"/>
              <a:gd name="connsiteX18" fmla="*/ 254715 w 395981"/>
              <a:gd name="connsiteY18" fmla="*/ 287749 h 373378"/>
              <a:gd name="connsiteX19" fmla="*/ 256888 w 395981"/>
              <a:gd name="connsiteY19" fmla="*/ 304702 h 373378"/>
              <a:gd name="connsiteX20" fmla="*/ 243848 w 395981"/>
              <a:gd name="connsiteY20" fmla="*/ 319915 h 373378"/>
              <a:gd name="connsiteX21" fmla="*/ 232112 w 395981"/>
              <a:gd name="connsiteY21" fmla="*/ 339909 h 373378"/>
              <a:gd name="connsiteX22" fmla="*/ 219507 w 395981"/>
              <a:gd name="connsiteY22" fmla="*/ 342952 h 373378"/>
              <a:gd name="connsiteX23" fmla="*/ 198643 w 395981"/>
              <a:gd name="connsiteY23" fmla="*/ 326869 h 373378"/>
              <a:gd name="connsiteX24" fmla="*/ 189515 w 395981"/>
              <a:gd name="connsiteY24" fmla="*/ 332520 h 373378"/>
              <a:gd name="connsiteX25" fmla="*/ 187341 w 395981"/>
              <a:gd name="connsiteY25" fmla="*/ 340344 h 373378"/>
              <a:gd name="connsiteX26" fmla="*/ 174736 w 395981"/>
              <a:gd name="connsiteY26" fmla="*/ 345995 h 373378"/>
              <a:gd name="connsiteX27" fmla="*/ 173867 w 395981"/>
              <a:gd name="connsiteY27" fmla="*/ 351645 h 373378"/>
              <a:gd name="connsiteX28" fmla="*/ 149525 w 395981"/>
              <a:gd name="connsiteY28" fmla="*/ 351645 h 373378"/>
              <a:gd name="connsiteX29" fmla="*/ 146048 w 395981"/>
              <a:gd name="connsiteY29" fmla="*/ 345995 h 373378"/>
              <a:gd name="connsiteX30" fmla="*/ 128227 w 395981"/>
              <a:gd name="connsiteY30" fmla="*/ 344691 h 373378"/>
              <a:gd name="connsiteX31" fmla="*/ 119533 w 395981"/>
              <a:gd name="connsiteY31" fmla="*/ 349472 h 373378"/>
              <a:gd name="connsiteX32" fmla="*/ 112579 w 395981"/>
              <a:gd name="connsiteY32" fmla="*/ 347299 h 373378"/>
              <a:gd name="connsiteX33" fmla="*/ 99973 w 395981"/>
              <a:gd name="connsiteY33" fmla="*/ 330782 h 373378"/>
              <a:gd name="connsiteX34" fmla="*/ 95627 w 395981"/>
              <a:gd name="connsiteY34" fmla="*/ 323392 h 373378"/>
              <a:gd name="connsiteX35" fmla="*/ 77805 w 395981"/>
              <a:gd name="connsiteY35" fmla="*/ 327304 h 373378"/>
              <a:gd name="connsiteX36" fmla="*/ 71285 w 395981"/>
              <a:gd name="connsiteY36" fmla="*/ 339909 h 373378"/>
              <a:gd name="connsiteX37" fmla="*/ 65635 w 395981"/>
              <a:gd name="connsiteY37" fmla="*/ 365120 h 373378"/>
              <a:gd name="connsiteX38" fmla="*/ 56941 w 395981"/>
              <a:gd name="connsiteY38" fmla="*/ 370336 h 373378"/>
              <a:gd name="connsiteX39" fmla="*/ 49552 w 395981"/>
              <a:gd name="connsiteY39" fmla="*/ 373379 h 373378"/>
              <a:gd name="connsiteX40" fmla="*/ 47379 w 395981"/>
              <a:gd name="connsiteY40" fmla="*/ 372075 h 373378"/>
              <a:gd name="connsiteX41" fmla="*/ 39120 w 395981"/>
              <a:gd name="connsiteY41" fmla="*/ 363816 h 373378"/>
              <a:gd name="connsiteX42" fmla="*/ 37381 w 395981"/>
              <a:gd name="connsiteY42" fmla="*/ 355123 h 373378"/>
              <a:gd name="connsiteX43" fmla="*/ 40859 w 395981"/>
              <a:gd name="connsiteY43" fmla="*/ 343822 h 373378"/>
              <a:gd name="connsiteX44" fmla="*/ 40859 w 395981"/>
              <a:gd name="connsiteY44" fmla="*/ 332085 h 373378"/>
              <a:gd name="connsiteX45" fmla="*/ 26515 w 395981"/>
              <a:gd name="connsiteY45" fmla="*/ 314699 h 373378"/>
              <a:gd name="connsiteX46" fmla="*/ 23472 w 395981"/>
              <a:gd name="connsiteY46" fmla="*/ 302963 h 373378"/>
              <a:gd name="connsiteX47" fmla="*/ 23472 w 395981"/>
              <a:gd name="connsiteY47" fmla="*/ 296008 h 373378"/>
              <a:gd name="connsiteX48" fmla="*/ 14344 w 395981"/>
              <a:gd name="connsiteY48" fmla="*/ 287749 h 373378"/>
              <a:gd name="connsiteX49" fmla="*/ 13909 w 395981"/>
              <a:gd name="connsiteY49" fmla="*/ 271667 h 373378"/>
              <a:gd name="connsiteX50" fmla="*/ 8259 w 395981"/>
              <a:gd name="connsiteY50" fmla="*/ 260800 h 373378"/>
              <a:gd name="connsiteX51" fmla="*/ 0 w 395981"/>
              <a:gd name="connsiteY51" fmla="*/ 262539 h 373378"/>
              <a:gd name="connsiteX52" fmla="*/ 2173 w 395981"/>
              <a:gd name="connsiteY52" fmla="*/ 252107 h 373378"/>
              <a:gd name="connsiteX53" fmla="*/ 8259 w 395981"/>
              <a:gd name="connsiteY53" fmla="*/ 240805 h 373378"/>
              <a:gd name="connsiteX54" fmla="*/ 5216 w 395981"/>
              <a:gd name="connsiteY54" fmla="*/ 229069 h 373378"/>
              <a:gd name="connsiteX55" fmla="*/ 13040 w 395981"/>
              <a:gd name="connsiteY55" fmla="*/ 220376 h 373378"/>
              <a:gd name="connsiteX56" fmla="*/ 7824 w 395981"/>
              <a:gd name="connsiteY56" fmla="*/ 213856 h 373378"/>
              <a:gd name="connsiteX57" fmla="*/ 13475 w 395981"/>
              <a:gd name="connsiteY57" fmla="*/ 196904 h 373378"/>
              <a:gd name="connsiteX58" fmla="*/ 24341 w 395981"/>
              <a:gd name="connsiteY58" fmla="*/ 176040 h 373378"/>
              <a:gd name="connsiteX59" fmla="*/ 45205 w 395981"/>
              <a:gd name="connsiteY59" fmla="*/ 178213 h 373378"/>
              <a:gd name="connsiteX60" fmla="*/ 40424 w 395981"/>
              <a:gd name="connsiteY60" fmla="*/ 67373 h 373378"/>
              <a:gd name="connsiteX61" fmla="*/ 40424 w 395981"/>
              <a:gd name="connsiteY61" fmla="*/ 55637 h 373378"/>
              <a:gd name="connsiteX62" fmla="*/ 68242 w 395981"/>
              <a:gd name="connsiteY62" fmla="*/ 55637 h 373378"/>
              <a:gd name="connsiteX63" fmla="*/ 66069 w 395981"/>
              <a:gd name="connsiteY63" fmla="*/ 0 h 373378"/>
              <a:gd name="connsiteX64" fmla="*/ 163000 w 395981"/>
              <a:gd name="connsiteY64" fmla="*/ 0 h 373378"/>
              <a:gd name="connsiteX65" fmla="*/ 256453 w 395981"/>
              <a:gd name="connsiteY65" fmla="*/ 0 h 373378"/>
              <a:gd name="connsiteX66" fmla="*/ 352515 w 395981"/>
              <a:gd name="connsiteY66" fmla="*/ 0 h 373378"/>
              <a:gd name="connsiteX67" fmla="*/ 361643 w 395981"/>
              <a:gd name="connsiteY67" fmla="*/ 27384 h 373378"/>
              <a:gd name="connsiteX68" fmla="*/ 356427 w 395981"/>
              <a:gd name="connsiteY68" fmla="*/ 32165 h 373378"/>
              <a:gd name="connsiteX69" fmla="*/ 361643 w 395981"/>
              <a:gd name="connsiteY69" fmla="*/ 61288 h 373378"/>
              <a:gd name="connsiteX70" fmla="*/ 372509 w 395981"/>
              <a:gd name="connsiteY70" fmla="*/ 94323 h 373378"/>
              <a:gd name="connsiteX71" fmla="*/ 382072 w 395981"/>
              <a:gd name="connsiteY71" fmla="*/ 101277 h 373378"/>
              <a:gd name="connsiteX72" fmla="*/ 395981 w 395981"/>
              <a:gd name="connsiteY72" fmla="*/ 111709 h 373378"/>
              <a:gd name="connsiteX73" fmla="*/ 384246 w 395981"/>
              <a:gd name="connsiteY73" fmla="*/ 127357 h 373378"/>
              <a:gd name="connsiteX74" fmla="*/ 366859 w 395981"/>
              <a:gd name="connsiteY74" fmla="*/ 132139 h 373378"/>
              <a:gd name="connsiteX75" fmla="*/ 359469 w 395981"/>
              <a:gd name="connsiteY75" fmla="*/ 140832 h 373378"/>
              <a:gd name="connsiteX76" fmla="*/ 358166 w 395981"/>
              <a:gd name="connsiteY76" fmla="*/ 159088 h 373378"/>
              <a:gd name="connsiteX77" fmla="*/ 349472 w 395981"/>
              <a:gd name="connsiteY77" fmla="*/ 200381 h 373378"/>
              <a:gd name="connsiteX78" fmla="*/ 352515 w 395981"/>
              <a:gd name="connsiteY78" fmla="*/ 211248 h 373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95981" h="373378">
                <a:moveTo>
                  <a:pt x="352515" y="211248"/>
                </a:moveTo>
                <a:lnTo>
                  <a:pt x="349472" y="235155"/>
                </a:lnTo>
                <a:lnTo>
                  <a:pt x="340779" y="262973"/>
                </a:lnTo>
                <a:lnTo>
                  <a:pt x="326435" y="276448"/>
                </a:lnTo>
                <a:lnTo>
                  <a:pt x="316437" y="298182"/>
                </a:lnTo>
                <a:lnTo>
                  <a:pt x="314264" y="309483"/>
                </a:lnTo>
                <a:lnTo>
                  <a:pt x="302963" y="317307"/>
                </a:lnTo>
                <a:lnTo>
                  <a:pt x="296443" y="346429"/>
                </a:lnTo>
                <a:lnTo>
                  <a:pt x="296443" y="349907"/>
                </a:lnTo>
                <a:lnTo>
                  <a:pt x="292966" y="349037"/>
                </a:lnTo>
                <a:lnTo>
                  <a:pt x="293400" y="335128"/>
                </a:lnTo>
                <a:lnTo>
                  <a:pt x="289923" y="325565"/>
                </a:lnTo>
                <a:lnTo>
                  <a:pt x="277317" y="314699"/>
                </a:lnTo>
                <a:lnTo>
                  <a:pt x="273406" y="294704"/>
                </a:lnTo>
                <a:lnTo>
                  <a:pt x="276013" y="273840"/>
                </a:lnTo>
                <a:lnTo>
                  <a:pt x="264712" y="272101"/>
                </a:lnTo>
                <a:lnTo>
                  <a:pt x="262973" y="278187"/>
                </a:lnTo>
                <a:lnTo>
                  <a:pt x="248195" y="279925"/>
                </a:lnTo>
                <a:lnTo>
                  <a:pt x="254715" y="287749"/>
                </a:lnTo>
                <a:lnTo>
                  <a:pt x="256888" y="304702"/>
                </a:lnTo>
                <a:lnTo>
                  <a:pt x="243848" y="319915"/>
                </a:lnTo>
                <a:lnTo>
                  <a:pt x="232112" y="339909"/>
                </a:lnTo>
                <a:lnTo>
                  <a:pt x="219507" y="342952"/>
                </a:lnTo>
                <a:lnTo>
                  <a:pt x="198643" y="326869"/>
                </a:lnTo>
                <a:lnTo>
                  <a:pt x="189515" y="332520"/>
                </a:lnTo>
                <a:lnTo>
                  <a:pt x="187341" y="340344"/>
                </a:lnTo>
                <a:lnTo>
                  <a:pt x="174736" y="345995"/>
                </a:lnTo>
                <a:lnTo>
                  <a:pt x="173867" y="351645"/>
                </a:lnTo>
                <a:lnTo>
                  <a:pt x="149525" y="351645"/>
                </a:lnTo>
                <a:lnTo>
                  <a:pt x="146048" y="345995"/>
                </a:lnTo>
                <a:lnTo>
                  <a:pt x="128227" y="344691"/>
                </a:lnTo>
                <a:lnTo>
                  <a:pt x="119533" y="349472"/>
                </a:lnTo>
                <a:lnTo>
                  <a:pt x="112579" y="347299"/>
                </a:lnTo>
                <a:lnTo>
                  <a:pt x="99973" y="330782"/>
                </a:lnTo>
                <a:lnTo>
                  <a:pt x="95627" y="323392"/>
                </a:lnTo>
                <a:lnTo>
                  <a:pt x="77805" y="327304"/>
                </a:lnTo>
                <a:lnTo>
                  <a:pt x="71285" y="339909"/>
                </a:lnTo>
                <a:lnTo>
                  <a:pt x="65635" y="365120"/>
                </a:lnTo>
                <a:lnTo>
                  <a:pt x="56941" y="370336"/>
                </a:lnTo>
                <a:lnTo>
                  <a:pt x="49552" y="373379"/>
                </a:lnTo>
                <a:lnTo>
                  <a:pt x="47379" y="372075"/>
                </a:lnTo>
                <a:lnTo>
                  <a:pt x="39120" y="363816"/>
                </a:lnTo>
                <a:lnTo>
                  <a:pt x="37381" y="355123"/>
                </a:lnTo>
                <a:lnTo>
                  <a:pt x="40859" y="343822"/>
                </a:lnTo>
                <a:lnTo>
                  <a:pt x="40859" y="332085"/>
                </a:lnTo>
                <a:lnTo>
                  <a:pt x="26515" y="314699"/>
                </a:lnTo>
                <a:lnTo>
                  <a:pt x="23472" y="302963"/>
                </a:lnTo>
                <a:lnTo>
                  <a:pt x="23472" y="296008"/>
                </a:lnTo>
                <a:lnTo>
                  <a:pt x="14344" y="287749"/>
                </a:lnTo>
                <a:lnTo>
                  <a:pt x="13909" y="271667"/>
                </a:lnTo>
                <a:lnTo>
                  <a:pt x="8259" y="260800"/>
                </a:lnTo>
                <a:lnTo>
                  <a:pt x="0" y="262539"/>
                </a:lnTo>
                <a:lnTo>
                  <a:pt x="2173" y="252107"/>
                </a:lnTo>
                <a:lnTo>
                  <a:pt x="8259" y="240805"/>
                </a:lnTo>
                <a:lnTo>
                  <a:pt x="5216" y="229069"/>
                </a:lnTo>
                <a:lnTo>
                  <a:pt x="13040" y="220376"/>
                </a:lnTo>
                <a:lnTo>
                  <a:pt x="7824" y="213856"/>
                </a:lnTo>
                <a:lnTo>
                  <a:pt x="13475" y="196904"/>
                </a:lnTo>
                <a:lnTo>
                  <a:pt x="24341" y="176040"/>
                </a:lnTo>
                <a:lnTo>
                  <a:pt x="45205" y="178213"/>
                </a:lnTo>
                <a:lnTo>
                  <a:pt x="40424" y="67373"/>
                </a:lnTo>
                <a:lnTo>
                  <a:pt x="40424" y="55637"/>
                </a:lnTo>
                <a:lnTo>
                  <a:pt x="68242" y="55637"/>
                </a:lnTo>
                <a:lnTo>
                  <a:pt x="66069" y="0"/>
                </a:lnTo>
                <a:lnTo>
                  <a:pt x="163000" y="0"/>
                </a:lnTo>
                <a:lnTo>
                  <a:pt x="256453" y="0"/>
                </a:lnTo>
                <a:lnTo>
                  <a:pt x="352515" y="0"/>
                </a:lnTo>
                <a:lnTo>
                  <a:pt x="361643" y="27384"/>
                </a:lnTo>
                <a:lnTo>
                  <a:pt x="356427" y="32165"/>
                </a:lnTo>
                <a:lnTo>
                  <a:pt x="361643" y="61288"/>
                </a:lnTo>
                <a:lnTo>
                  <a:pt x="372509" y="94323"/>
                </a:lnTo>
                <a:lnTo>
                  <a:pt x="382072" y="101277"/>
                </a:lnTo>
                <a:lnTo>
                  <a:pt x="395981" y="111709"/>
                </a:lnTo>
                <a:lnTo>
                  <a:pt x="384246" y="127357"/>
                </a:lnTo>
                <a:lnTo>
                  <a:pt x="366859" y="132139"/>
                </a:lnTo>
                <a:lnTo>
                  <a:pt x="359469" y="140832"/>
                </a:lnTo>
                <a:lnTo>
                  <a:pt x="358166" y="159088"/>
                </a:lnTo>
                <a:lnTo>
                  <a:pt x="349472" y="200381"/>
                </a:lnTo>
                <a:lnTo>
                  <a:pt x="352515" y="211248"/>
                </a:lnTo>
                <a:close/>
              </a:path>
            </a:pathLst>
          </a:custGeom>
          <a:solidFill>
            <a:schemeClr val="tx2"/>
          </a:solidFill>
          <a:ln w="869" cap="rnd">
            <a:noFill/>
            <a:prstDash val="solid"/>
            <a:round/>
          </a:ln>
        </p:spPr>
        <p:txBody>
          <a:bodyPr rtlCol="0" anchor="ctr"/>
          <a:lstStyle/>
          <a:p>
            <a:endParaRPr lang="en-PH" sz="1200" dirty="0"/>
          </a:p>
        </p:txBody>
      </p:sp>
      <p:sp>
        <p:nvSpPr>
          <p:cNvPr id="193" name="Freeform: Shape 192">
            <a:extLst>
              <a:ext uri="{FF2B5EF4-FFF2-40B4-BE49-F238E27FC236}">
                <a16:creationId xmlns:a16="http://schemas.microsoft.com/office/drawing/2014/main" id="{4A355C06-2319-49FD-B9EE-089954F34245}"/>
              </a:ext>
            </a:extLst>
          </p:cNvPr>
          <p:cNvSpPr/>
          <p:nvPr/>
        </p:nvSpPr>
        <p:spPr>
          <a:xfrm>
            <a:off x="4974607" y="3732412"/>
            <a:ext cx="238066" cy="274381"/>
          </a:xfrm>
          <a:custGeom>
            <a:avLst/>
            <a:gdLst>
              <a:gd name="connsiteX0" fmla="*/ 246890 w 282098"/>
              <a:gd name="connsiteY0" fmla="*/ 77805 h 243848"/>
              <a:gd name="connsiteX1" fmla="*/ 247760 w 282098"/>
              <a:gd name="connsiteY1" fmla="*/ 99539 h 243848"/>
              <a:gd name="connsiteX2" fmla="*/ 244283 w 282098"/>
              <a:gd name="connsiteY2" fmla="*/ 107797 h 243848"/>
              <a:gd name="connsiteX3" fmla="*/ 231243 w 282098"/>
              <a:gd name="connsiteY3" fmla="*/ 108667 h 243848"/>
              <a:gd name="connsiteX4" fmla="*/ 222984 w 282098"/>
              <a:gd name="connsiteY4" fmla="*/ 124315 h 243848"/>
              <a:gd name="connsiteX5" fmla="*/ 238197 w 282098"/>
              <a:gd name="connsiteY5" fmla="*/ 126488 h 243848"/>
              <a:gd name="connsiteX6" fmla="*/ 251237 w 282098"/>
              <a:gd name="connsiteY6" fmla="*/ 139963 h 243848"/>
              <a:gd name="connsiteX7" fmla="*/ 255584 w 282098"/>
              <a:gd name="connsiteY7" fmla="*/ 151264 h 243848"/>
              <a:gd name="connsiteX8" fmla="*/ 266885 w 282098"/>
              <a:gd name="connsiteY8" fmla="*/ 157784 h 243848"/>
              <a:gd name="connsiteX9" fmla="*/ 282098 w 282098"/>
              <a:gd name="connsiteY9" fmla="*/ 188211 h 243848"/>
              <a:gd name="connsiteX10" fmla="*/ 265581 w 282098"/>
              <a:gd name="connsiteY10" fmla="*/ 206467 h 243848"/>
              <a:gd name="connsiteX11" fmla="*/ 250803 w 282098"/>
              <a:gd name="connsiteY11" fmla="*/ 222984 h 243848"/>
              <a:gd name="connsiteX12" fmla="*/ 235589 w 282098"/>
              <a:gd name="connsiteY12" fmla="*/ 236024 h 243848"/>
              <a:gd name="connsiteX13" fmla="*/ 218203 w 282098"/>
              <a:gd name="connsiteY13" fmla="*/ 236024 h 243848"/>
              <a:gd name="connsiteX14" fmla="*/ 198643 w 282098"/>
              <a:gd name="connsiteY14" fmla="*/ 242544 h 243848"/>
              <a:gd name="connsiteX15" fmla="*/ 182995 w 282098"/>
              <a:gd name="connsiteY15" fmla="*/ 236024 h 243848"/>
              <a:gd name="connsiteX16" fmla="*/ 172997 w 282098"/>
              <a:gd name="connsiteY16" fmla="*/ 243848 h 243848"/>
              <a:gd name="connsiteX17" fmla="*/ 150829 w 282098"/>
              <a:gd name="connsiteY17" fmla="*/ 225157 h 243848"/>
              <a:gd name="connsiteX18" fmla="*/ 144744 w 282098"/>
              <a:gd name="connsiteY18" fmla="*/ 213421 h 243848"/>
              <a:gd name="connsiteX19" fmla="*/ 131269 w 282098"/>
              <a:gd name="connsiteY19" fmla="*/ 219072 h 243848"/>
              <a:gd name="connsiteX20" fmla="*/ 119968 w 282098"/>
              <a:gd name="connsiteY20" fmla="*/ 217333 h 243848"/>
              <a:gd name="connsiteX21" fmla="*/ 113448 w 282098"/>
              <a:gd name="connsiteY21" fmla="*/ 222115 h 243848"/>
              <a:gd name="connsiteX22" fmla="*/ 102147 w 282098"/>
              <a:gd name="connsiteY22" fmla="*/ 218637 h 243848"/>
              <a:gd name="connsiteX23" fmla="*/ 86933 w 282098"/>
              <a:gd name="connsiteY23" fmla="*/ 195600 h 243848"/>
              <a:gd name="connsiteX24" fmla="*/ 83021 w 282098"/>
              <a:gd name="connsiteY24" fmla="*/ 186907 h 243848"/>
              <a:gd name="connsiteX25" fmla="*/ 64330 w 282098"/>
              <a:gd name="connsiteY25" fmla="*/ 175605 h 243848"/>
              <a:gd name="connsiteX26" fmla="*/ 58245 w 282098"/>
              <a:gd name="connsiteY26" fmla="*/ 159088 h 243848"/>
              <a:gd name="connsiteX27" fmla="*/ 47813 w 282098"/>
              <a:gd name="connsiteY27" fmla="*/ 146917 h 243848"/>
              <a:gd name="connsiteX28" fmla="*/ 30861 w 282098"/>
              <a:gd name="connsiteY28" fmla="*/ 132573 h 243848"/>
              <a:gd name="connsiteX29" fmla="*/ 30427 w 282098"/>
              <a:gd name="connsiteY29" fmla="*/ 123445 h 243848"/>
              <a:gd name="connsiteX30" fmla="*/ 16952 w 282098"/>
              <a:gd name="connsiteY30" fmla="*/ 112144 h 243848"/>
              <a:gd name="connsiteX31" fmla="*/ 0 w 282098"/>
              <a:gd name="connsiteY31" fmla="*/ 101277 h 243848"/>
              <a:gd name="connsiteX32" fmla="*/ 7389 w 282098"/>
              <a:gd name="connsiteY32" fmla="*/ 98235 h 243848"/>
              <a:gd name="connsiteX33" fmla="*/ 16082 w 282098"/>
              <a:gd name="connsiteY33" fmla="*/ 93019 h 243848"/>
              <a:gd name="connsiteX34" fmla="*/ 21733 w 282098"/>
              <a:gd name="connsiteY34" fmla="*/ 67808 h 243848"/>
              <a:gd name="connsiteX35" fmla="*/ 28253 w 282098"/>
              <a:gd name="connsiteY35" fmla="*/ 55203 h 243848"/>
              <a:gd name="connsiteX36" fmla="*/ 46075 w 282098"/>
              <a:gd name="connsiteY36" fmla="*/ 51291 h 243848"/>
              <a:gd name="connsiteX37" fmla="*/ 50421 w 282098"/>
              <a:gd name="connsiteY37" fmla="*/ 58680 h 243848"/>
              <a:gd name="connsiteX38" fmla="*/ 63027 w 282098"/>
              <a:gd name="connsiteY38" fmla="*/ 75197 h 243848"/>
              <a:gd name="connsiteX39" fmla="*/ 69981 w 282098"/>
              <a:gd name="connsiteY39" fmla="*/ 77371 h 243848"/>
              <a:gd name="connsiteX40" fmla="*/ 78675 w 282098"/>
              <a:gd name="connsiteY40" fmla="*/ 72589 h 243848"/>
              <a:gd name="connsiteX41" fmla="*/ 96496 w 282098"/>
              <a:gd name="connsiteY41" fmla="*/ 73893 h 243848"/>
              <a:gd name="connsiteX42" fmla="*/ 99973 w 282098"/>
              <a:gd name="connsiteY42" fmla="*/ 79544 h 243848"/>
              <a:gd name="connsiteX43" fmla="*/ 124315 w 282098"/>
              <a:gd name="connsiteY43" fmla="*/ 79544 h 243848"/>
              <a:gd name="connsiteX44" fmla="*/ 125184 w 282098"/>
              <a:gd name="connsiteY44" fmla="*/ 73893 h 243848"/>
              <a:gd name="connsiteX45" fmla="*/ 137789 w 282098"/>
              <a:gd name="connsiteY45" fmla="*/ 68243 h 243848"/>
              <a:gd name="connsiteX46" fmla="*/ 139963 w 282098"/>
              <a:gd name="connsiteY46" fmla="*/ 60419 h 243848"/>
              <a:gd name="connsiteX47" fmla="*/ 149090 w 282098"/>
              <a:gd name="connsiteY47" fmla="*/ 54768 h 243848"/>
              <a:gd name="connsiteX48" fmla="*/ 169955 w 282098"/>
              <a:gd name="connsiteY48" fmla="*/ 70851 h 243848"/>
              <a:gd name="connsiteX49" fmla="*/ 182560 w 282098"/>
              <a:gd name="connsiteY49" fmla="*/ 67808 h 243848"/>
              <a:gd name="connsiteX50" fmla="*/ 194296 w 282098"/>
              <a:gd name="connsiteY50" fmla="*/ 47813 h 243848"/>
              <a:gd name="connsiteX51" fmla="*/ 207336 w 282098"/>
              <a:gd name="connsiteY51" fmla="*/ 32600 h 243848"/>
              <a:gd name="connsiteX52" fmla="*/ 205163 w 282098"/>
              <a:gd name="connsiteY52" fmla="*/ 15648 h 243848"/>
              <a:gd name="connsiteX53" fmla="*/ 198643 w 282098"/>
              <a:gd name="connsiteY53" fmla="*/ 7824 h 243848"/>
              <a:gd name="connsiteX54" fmla="*/ 213421 w 282098"/>
              <a:gd name="connsiteY54" fmla="*/ 6085 h 243848"/>
              <a:gd name="connsiteX55" fmla="*/ 215160 w 282098"/>
              <a:gd name="connsiteY55" fmla="*/ 0 h 243848"/>
              <a:gd name="connsiteX56" fmla="*/ 226461 w 282098"/>
              <a:gd name="connsiteY56" fmla="*/ 1739 h 243848"/>
              <a:gd name="connsiteX57" fmla="*/ 223853 w 282098"/>
              <a:gd name="connsiteY57" fmla="*/ 22603 h 243848"/>
              <a:gd name="connsiteX58" fmla="*/ 227765 w 282098"/>
              <a:gd name="connsiteY58" fmla="*/ 42597 h 243848"/>
              <a:gd name="connsiteX59" fmla="*/ 240370 w 282098"/>
              <a:gd name="connsiteY59" fmla="*/ 53464 h 243848"/>
              <a:gd name="connsiteX60" fmla="*/ 243848 w 282098"/>
              <a:gd name="connsiteY60" fmla="*/ 63027 h 243848"/>
              <a:gd name="connsiteX61" fmla="*/ 243413 w 282098"/>
              <a:gd name="connsiteY61" fmla="*/ 76936 h 243848"/>
              <a:gd name="connsiteX62" fmla="*/ 246890 w 282098"/>
              <a:gd name="connsiteY62" fmla="*/ 77805 h 24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82098" h="243848">
                <a:moveTo>
                  <a:pt x="246890" y="77805"/>
                </a:moveTo>
                <a:lnTo>
                  <a:pt x="247760" y="99539"/>
                </a:lnTo>
                <a:lnTo>
                  <a:pt x="244283" y="107797"/>
                </a:lnTo>
                <a:lnTo>
                  <a:pt x="231243" y="108667"/>
                </a:lnTo>
                <a:lnTo>
                  <a:pt x="222984" y="124315"/>
                </a:lnTo>
                <a:lnTo>
                  <a:pt x="238197" y="126488"/>
                </a:lnTo>
                <a:lnTo>
                  <a:pt x="251237" y="139963"/>
                </a:lnTo>
                <a:lnTo>
                  <a:pt x="255584" y="151264"/>
                </a:lnTo>
                <a:lnTo>
                  <a:pt x="266885" y="157784"/>
                </a:lnTo>
                <a:lnTo>
                  <a:pt x="282098" y="188211"/>
                </a:lnTo>
                <a:lnTo>
                  <a:pt x="265581" y="206467"/>
                </a:lnTo>
                <a:lnTo>
                  <a:pt x="250803" y="222984"/>
                </a:lnTo>
                <a:lnTo>
                  <a:pt x="235589" y="236024"/>
                </a:lnTo>
                <a:lnTo>
                  <a:pt x="218203" y="236024"/>
                </a:lnTo>
                <a:lnTo>
                  <a:pt x="198643" y="242544"/>
                </a:lnTo>
                <a:lnTo>
                  <a:pt x="182995" y="236024"/>
                </a:lnTo>
                <a:lnTo>
                  <a:pt x="172997" y="243848"/>
                </a:lnTo>
                <a:lnTo>
                  <a:pt x="150829" y="225157"/>
                </a:lnTo>
                <a:lnTo>
                  <a:pt x="144744" y="213421"/>
                </a:lnTo>
                <a:lnTo>
                  <a:pt x="131269" y="219072"/>
                </a:lnTo>
                <a:lnTo>
                  <a:pt x="119968" y="217333"/>
                </a:lnTo>
                <a:lnTo>
                  <a:pt x="113448" y="222115"/>
                </a:lnTo>
                <a:lnTo>
                  <a:pt x="102147" y="218637"/>
                </a:lnTo>
                <a:lnTo>
                  <a:pt x="86933" y="195600"/>
                </a:lnTo>
                <a:lnTo>
                  <a:pt x="83021" y="186907"/>
                </a:lnTo>
                <a:lnTo>
                  <a:pt x="64330" y="175605"/>
                </a:lnTo>
                <a:lnTo>
                  <a:pt x="58245" y="159088"/>
                </a:lnTo>
                <a:lnTo>
                  <a:pt x="47813" y="146917"/>
                </a:lnTo>
                <a:lnTo>
                  <a:pt x="30861" y="132573"/>
                </a:lnTo>
                <a:lnTo>
                  <a:pt x="30427" y="123445"/>
                </a:lnTo>
                <a:lnTo>
                  <a:pt x="16952" y="112144"/>
                </a:lnTo>
                <a:lnTo>
                  <a:pt x="0" y="101277"/>
                </a:lnTo>
                <a:lnTo>
                  <a:pt x="7389" y="98235"/>
                </a:lnTo>
                <a:lnTo>
                  <a:pt x="16082" y="93019"/>
                </a:lnTo>
                <a:lnTo>
                  <a:pt x="21733" y="67808"/>
                </a:lnTo>
                <a:lnTo>
                  <a:pt x="28253" y="55203"/>
                </a:lnTo>
                <a:lnTo>
                  <a:pt x="46075" y="51291"/>
                </a:lnTo>
                <a:lnTo>
                  <a:pt x="50421" y="58680"/>
                </a:lnTo>
                <a:lnTo>
                  <a:pt x="63027" y="75197"/>
                </a:lnTo>
                <a:lnTo>
                  <a:pt x="69981" y="77371"/>
                </a:lnTo>
                <a:lnTo>
                  <a:pt x="78675" y="72589"/>
                </a:lnTo>
                <a:lnTo>
                  <a:pt x="96496" y="73893"/>
                </a:lnTo>
                <a:lnTo>
                  <a:pt x="99973" y="79544"/>
                </a:lnTo>
                <a:lnTo>
                  <a:pt x="124315" y="79544"/>
                </a:lnTo>
                <a:lnTo>
                  <a:pt x="125184" y="73893"/>
                </a:lnTo>
                <a:lnTo>
                  <a:pt x="137789" y="68243"/>
                </a:lnTo>
                <a:lnTo>
                  <a:pt x="139963" y="60419"/>
                </a:lnTo>
                <a:lnTo>
                  <a:pt x="149090" y="54768"/>
                </a:lnTo>
                <a:lnTo>
                  <a:pt x="169955" y="70851"/>
                </a:lnTo>
                <a:lnTo>
                  <a:pt x="182560" y="67808"/>
                </a:lnTo>
                <a:lnTo>
                  <a:pt x="194296" y="47813"/>
                </a:lnTo>
                <a:lnTo>
                  <a:pt x="207336" y="32600"/>
                </a:lnTo>
                <a:lnTo>
                  <a:pt x="205163" y="15648"/>
                </a:lnTo>
                <a:lnTo>
                  <a:pt x="198643" y="7824"/>
                </a:lnTo>
                <a:lnTo>
                  <a:pt x="213421" y="6085"/>
                </a:lnTo>
                <a:lnTo>
                  <a:pt x="215160" y="0"/>
                </a:lnTo>
                <a:lnTo>
                  <a:pt x="226461" y="1739"/>
                </a:lnTo>
                <a:lnTo>
                  <a:pt x="223853" y="22603"/>
                </a:lnTo>
                <a:lnTo>
                  <a:pt x="227765" y="42597"/>
                </a:lnTo>
                <a:lnTo>
                  <a:pt x="240370" y="53464"/>
                </a:lnTo>
                <a:lnTo>
                  <a:pt x="243848" y="63027"/>
                </a:lnTo>
                <a:lnTo>
                  <a:pt x="243413" y="76936"/>
                </a:lnTo>
                <a:lnTo>
                  <a:pt x="246890" y="77805"/>
                </a:lnTo>
                <a:close/>
              </a:path>
            </a:pathLst>
          </a:custGeom>
          <a:solidFill>
            <a:schemeClr val="tx2"/>
          </a:solidFill>
          <a:ln w="869" cap="rnd">
            <a:noFill/>
            <a:prstDash val="solid"/>
            <a:round/>
          </a:ln>
        </p:spPr>
        <p:txBody>
          <a:bodyPr rtlCol="0" anchor="ctr"/>
          <a:lstStyle/>
          <a:p>
            <a:endParaRPr lang="en-PH" sz="1200" dirty="0"/>
          </a:p>
        </p:txBody>
      </p:sp>
      <p:sp>
        <p:nvSpPr>
          <p:cNvPr id="194" name="Freeform: Shape 193">
            <a:extLst>
              <a:ext uri="{FF2B5EF4-FFF2-40B4-BE49-F238E27FC236}">
                <a16:creationId xmlns:a16="http://schemas.microsoft.com/office/drawing/2014/main" id="{F939DB4E-5E3A-48FD-BB27-F85FFC624A8D}"/>
              </a:ext>
            </a:extLst>
          </p:cNvPr>
          <p:cNvSpPr/>
          <p:nvPr/>
        </p:nvSpPr>
        <p:spPr>
          <a:xfrm>
            <a:off x="4116613" y="3595954"/>
            <a:ext cx="126186" cy="133522"/>
          </a:xfrm>
          <a:custGeom>
            <a:avLst/>
            <a:gdLst>
              <a:gd name="connsiteX0" fmla="*/ 133008 w 149525"/>
              <a:gd name="connsiteY0" fmla="*/ 55203 h 118664"/>
              <a:gd name="connsiteX1" fmla="*/ 133877 w 149525"/>
              <a:gd name="connsiteY1" fmla="*/ 72589 h 118664"/>
              <a:gd name="connsiteX2" fmla="*/ 138659 w 149525"/>
              <a:gd name="connsiteY2" fmla="*/ 88672 h 118664"/>
              <a:gd name="connsiteX3" fmla="*/ 147352 w 149525"/>
              <a:gd name="connsiteY3" fmla="*/ 96496 h 118664"/>
              <a:gd name="connsiteX4" fmla="*/ 149525 w 149525"/>
              <a:gd name="connsiteY4" fmla="*/ 106928 h 118664"/>
              <a:gd name="connsiteX5" fmla="*/ 148221 w 149525"/>
              <a:gd name="connsiteY5" fmla="*/ 115621 h 118664"/>
              <a:gd name="connsiteX6" fmla="*/ 144744 w 149525"/>
              <a:gd name="connsiteY6" fmla="*/ 117360 h 118664"/>
              <a:gd name="connsiteX7" fmla="*/ 131269 w 149525"/>
              <a:gd name="connsiteY7" fmla="*/ 115187 h 118664"/>
              <a:gd name="connsiteX8" fmla="*/ 129531 w 149525"/>
              <a:gd name="connsiteY8" fmla="*/ 118229 h 118664"/>
              <a:gd name="connsiteX9" fmla="*/ 124315 w 149525"/>
              <a:gd name="connsiteY9" fmla="*/ 118664 h 118664"/>
              <a:gd name="connsiteX10" fmla="*/ 106493 w 149525"/>
              <a:gd name="connsiteY10" fmla="*/ 112144 h 118664"/>
              <a:gd name="connsiteX11" fmla="*/ 94757 w 149525"/>
              <a:gd name="connsiteY11" fmla="*/ 111709 h 118664"/>
              <a:gd name="connsiteX12" fmla="*/ 49552 w 149525"/>
              <a:gd name="connsiteY12" fmla="*/ 110405 h 118664"/>
              <a:gd name="connsiteX13" fmla="*/ 43032 w 149525"/>
              <a:gd name="connsiteY13" fmla="*/ 113883 h 118664"/>
              <a:gd name="connsiteX14" fmla="*/ 34773 w 149525"/>
              <a:gd name="connsiteY14" fmla="*/ 113013 h 118664"/>
              <a:gd name="connsiteX15" fmla="*/ 21733 w 149525"/>
              <a:gd name="connsiteY15" fmla="*/ 117360 h 118664"/>
              <a:gd name="connsiteX16" fmla="*/ 18256 w 149525"/>
              <a:gd name="connsiteY16" fmla="*/ 96061 h 118664"/>
              <a:gd name="connsiteX17" fmla="*/ 40424 w 149525"/>
              <a:gd name="connsiteY17" fmla="*/ 96496 h 118664"/>
              <a:gd name="connsiteX18" fmla="*/ 46509 w 149525"/>
              <a:gd name="connsiteY18" fmla="*/ 92584 h 118664"/>
              <a:gd name="connsiteX19" fmla="*/ 50856 w 149525"/>
              <a:gd name="connsiteY19" fmla="*/ 92584 h 118664"/>
              <a:gd name="connsiteX20" fmla="*/ 59984 w 149525"/>
              <a:gd name="connsiteY20" fmla="*/ 86064 h 118664"/>
              <a:gd name="connsiteX21" fmla="*/ 70416 w 149525"/>
              <a:gd name="connsiteY21" fmla="*/ 91715 h 118664"/>
              <a:gd name="connsiteX22" fmla="*/ 80848 w 149525"/>
              <a:gd name="connsiteY22" fmla="*/ 92584 h 118664"/>
              <a:gd name="connsiteX23" fmla="*/ 91715 w 149525"/>
              <a:gd name="connsiteY23" fmla="*/ 86064 h 118664"/>
              <a:gd name="connsiteX24" fmla="*/ 86933 w 149525"/>
              <a:gd name="connsiteY24" fmla="*/ 78240 h 118664"/>
              <a:gd name="connsiteX25" fmla="*/ 78675 w 149525"/>
              <a:gd name="connsiteY25" fmla="*/ 82587 h 118664"/>
              <a:gd name="connsiteX26" fmla="*/ 71285 w 149525"/>
              <a:gd name="connsiteY26" fmla="*/ 82587 h 118664"/>
              <a:gd name="connsiteX27" fmla="*/ 61722 w 149525"/>
              <a:gd name="connsiteY27" fmla="*/ 75632 h 118664"/>
              <a:gd name="connsiteX28" fmla="*/ 53899 w 149525"/>
              <a:gd name="connsiteY28" fmla="*/ 76067 h 118664"/>
              <a:gd name="connsiteX29" fmla="*/ 48248 w 149525"/>
              <a:gd name="connsiteY29" fmla="*/ 83021 h 118664"/>
              <a:gd name="connsiteX30" fmla="*/ 21733 w 149525"/>
              <a:gd name="connsiteY30" fmla="*/ 83456 h 118664"/>
              <a:gd name="connsiteX31" fmla="*/ 11736 w 149525"/>
              <a:gd name="connsiteY31" fmla="*/ 61723 h 118664"/>
              <a:gd name="connsiteX32" fmla="*/ 0 w 149525"/>
              <a:gd name="connsiteY32" fmla="*/ 52160 h 118664"/>
              <a:gd name="connsiteX33" fmla="*/ 10867 w 149525"/>
              <a:gd name="connsiteY33" fmla="*/ 46509 h 118664"/>
              <a:gd name="connsiteX34" fmla="*/ 23037 w 149525"/>
              <a:gd name="connsiteY34" fmla="*/ 26949 h 118664"/>
              <a:gd name="connsiteX35" fmla="*/ 29122 w 149525"/>
              <a:gd name="connsiteY35" fmla="*/ 12605 h 118664"/>
              <a:gd name="connsiteX36" fmla="*/ 37816 w 149525"/>
              <a:gd name="connsiteY36" fmla="*/ 3912 h 118664"/>
              <a:gd name="connsiteX37" fmla="*/ 49552 w 149525"/>
              <a:gd name="connsiteY37" fmla="*/ 6085 h 118664"/>
              <a:gd name="connsiteX38" fmla="*/ 61722 w 149525"/>
              <a:gd name="connsiteY38" fmla="*/ 0 h 118664"/>
              <a:gd name="connsiteX39" fmla="*/ 75197 w 149525"/>
              <a:gd name="connsiteY39" fmla="*/ 0 h 118664"/>
              <a:gd name="connsiteX40" fmla="*/ 86933 w 149525"/>
              <a:gd name="connsiteY40" fmla="*/ 7824 h 118664"/>
              <a:gd name="connsiteX41" fmla="*/ 102581 w 149525"/>
              <a:gd name="connsiteY41" fmla="*/ 15213 h 118664"/>
              <a:gd name="connsiteX42" fmla="*/ 117360 w 149525"/>
              <a:gd name="connsiteY42" fmla="*/ 36077 h 118664"/>
              <a:gd name="connsiteX43" fmla="*/ 133008 w 149525"/>
              <a:gd name="connsiteY43" fmla="*/ 55203 h 1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49525" h="118664">
                <a:moveTo>
                  <a:pt x="133008" y="55203"/>
                </a:moveTo>
                <a:lnTo>
                  <a:pt x="133877" y="72589"/>
                </a:lnTo>
                <a:lnTo>
                  <a:pt x="138659" y="88672"/>
                </a:lnTo>
                <a:lnTo>
                  <a:pt x="147352" y="96496"/>
                </a:lnTo>
                <a:lnTo>
                  <a:pt x="149525" y="106928"/>
                </a:lnTo>
                <a:lnTo>
                  <a:pt x="148221" y="115621"/>
                </a:lnTo>
                <a:lnTo>
                  <a:pt x="144744" y="117360"/>
                </a:lnTo>
                <a:lnTo>
                  <a:pt x="131269" y="115187"/>
                </a:lnTo>
                <a:lnTo>
                  <a:pt x="129531" y="118229"/>
                </a:lnTo>
                <a:lnTo>
                  <a:pt x="124315" y="118664"/>
                </a:lnTo>
                <a:lnTo>
                  <a:pt x="106493" y="112144"/>
                </a:lnTo>
                <a:lnTo>
                  <a:pt x="94757" y="111709"/>
                </a:lnTo>
                <a:lnTo>
                  <a:pt x="49552" y="110405"/>
                </a:lnTo>
                <a:lnTo>
                  <a:pt x="43032" y="113883"/>
                </a:lnTo>
                <a:lnTo>
                  <a:pt x="34773" y="113013"/>
                </a:lnTo>
                <a:lnTo>
                  <a:pt x="21733" y="117360"/>
                </a:lnTo>
                <a:lnTo>
                  <a:pt x="18256" y="96061"/>
                </a:lnTo>
                <a:lnTo>
                  <a:pt x="40424" y="96496"/>
                </a:lnTo>
                <a:lnTo>
                  <a:pt x="46509" y="92584"/>
                </a:lnTo>
                <a:lnTo>
                  <a:pt x="50856" y="92584"/>
                </a:lnTo>
                <a:lnTo>
                  <a:pt x="59984" y="86064"/>
                </a:lnTo>
                <a:lnTo>
                  <a:pt x="70416" y="91715"/>
                </a:lnTo>
                <a:lnTo>
                  <a:pt x="80848" y="92584"/>
                </a:lnTo>
                <a:lnTo>
                  <a:pt x="91715" y="86064"/>
                </a:lnTo>
                <a:lnTo>
                  <a:pt x="86933" y="78240"/>
                </a:lnTo>
                <a:lnTo>
                  <a:pt x="78675" y="82587"/>
                </a:lnTo>
                <a:lnTo>
                  <a:pt x="71285" y="82587"/>
                </a:lnTo>
                <a:lnTo>
                  <a:pt x="61722" y="75632"/>
                </a:lnTo>
                <a:lnTo>
                  <a:pt x="53899" y="76067"/>
                </a:lnTo>
                <a:lnTo>
                  <a:pt x="48248" y="83021"/>
                </a:lnTo>
                <a:lnTo>
                  <a:pt x="21733" y="83456"/>
                </a:lnTo>
                <a:lnTo>
                  <a:pt x="11736" y="61723"/>
                </a:lnTo>
                <a:lnTo>
                  <a:pt x="0" y="52160"/>
                </a:lnTo>
                <a:lnTo>
                  <a:pt x="10867" y="46509"/>
                </a:lnTo>
                <a:lnTo>
                  <a:pt x="23037" y="26949"/>
                </a:lnTo>
                <a:lnTo>
                  <a:pt x="29122" y="12605"/>
                </a:lnTo>
                <a:lnTo>
                  <a:pt x="37816" y="3912"/>
                </a:lnTo>
                <a:lnTo>
                  <a:pt x="49552" y="6085"/>
                </a:lnTo>
                <a:lnTo>
                  <a:pt x="61722" y="0"/>
                </a:lnTo>
                <a:lnTo>
                  <a:pt x="75197" y="0"/>
                </a:lnTo>
                <a:lnTo>
                  <a:pt x="86933" y="7824"/>
                </a:lnTo>
                <a:lnTo>
                  <a:pt x="102581" y="15213"/>
                </a:lnTo>
                <a:lnTo>
                  <a:pt x="117360" y="36077"/>
                </a:lnTo>
                <a:lnTo>
                  <a:pt x="133008" y="55203"/>
                </a:lnTo>
                <a:close/>
              </a:path>
            </a:pathLst>
          </a:custGeom>
          <a:solidFill>
            <a:schemeClr val="tx2"/>
          </a:solidFill>
          <a:ln w="869" cap="rnd">
            <a:noFill/>
            <a:prstDash val="solid"/>
            <a:round/>
          </a:ln>
        </p:spPr>
        <p:txBody>
          <a:bodyPr rtlCol="0" anchor="ctr"/>
          <a:lstStyle/>
          <a:p>
            <a:endParaRPr lang="en-PH" sz="1200" dirty="0"/>
          </a:p>
        </p:txBody>
      </p:sp>
      <p:sp>
        <p:nvSpPr>
          <p:cNvPr id="195" name="Freeform: Shape 194">
            <a:extLst>
              <a:ext uri="{FF2B5EF4-FFF2-40B4-BE49-F238E27FC236}">
                <a16:creationId xmlns:a16="http://schemas.microsoft.com/office/drawing/2014/main" id="{B6C10D87-CDF3-4E27-9519-3BD5FAEEA987}"/>
              </a:ext>
            </a:extLst>
          </p:cNvPr>
          <p:cNvSpPr/>
          <p:nvPr/>
        </p:nvSpPr>
        <p:spPr>
          <a:xfrm>
            <a:off x="4205016" y="3801374"/>
            <a:ext cx="62360" cy="102710"/>
          </a:xfrm>
          <a:custGeom>
            <a:avLst/>
            <a:gdLst>
              <a:gd name="connsiteX0" fmla="*/ 73893 w 73893"/>
              <a:gd name="connsiteY0" fmla="*/ 46075 h 91280"/>
              <a:gd name="connsiteX1" fmla="*/ 62592 w 73893"/>
              <a:gd name="connsiteY1" fmla="*/ 59115 h 91280"/>
              <a:gd name="connsiteX2" fmla="*/ 51291 w 73893"/>
              <a:gd name="connsiteY2" fmla="*/ 73893 h 91280"/>
              <a:gd name="connsiteX3" fmla="*/ 49987 w 73893"/>
              <a:gd name="connsiteY3" fmla="*/ 82152 h 91280"/>
              <a:gd name="connsiteX4" fmla="*/ 43901 w 73893"/>
              <a:gd name="connsiteY4" fmla="*/ 91280 h 91280"/>
              <a:gd name="connsiteX5" fmla="*/ 37381 w 73893"/>
              <a:gd name="connsiteY5" fmla="*/ 89107 h 91280"/>
              <a:gd name="connsiteX6" fmla="*/ 19995 w 73893"/>
              <a:gd name="connsiteY6" fmla="*/ 77805 h 91280"/>
              <a:gd name="connsiteX7" fmla="*/ 6955 w 73893"/>
              <a:gd name="connsiteY7" fmla="*/ 63027 h 91280"/>
              <a:gd name="connsiteX8" fmla="*/ 3043 w 73893"/>
              <a:gd name="connsiteY8" fmla="*/ 52595 h 91280"/>
              <a:gd name="connsiteX9" fmla="*/ 0 w 73893"/>
              <a:gd name="connsiteY9" fmla="*/ 32165 h 91280"/>
              <a:gd name="connsiteX10" fmla="*/ 13475 w 73893"/>
              <a:gd name="connsiteY10" fmla="*/ 19560 h 91280"/>
              <a:gd name="connsiteX11" fmla="*/ 16083 w 73893"/>
              <a:gd name="connsiteY11" fmla="*/ 12171 h 91280"/>
              <a:gd name="connsiteX12" fmla="*/ 20429 w 73893"/>
              <a:gd name="connsiteY12" fmla="*/ 6085 h 91280"/>
              <a:gd name="connsiteX13" fmla="*/ 27384 w 73893"/>
              <a:gd name="connsiteY13" fmla="*/ 5216 h 91280"/>
              <a:gd name="connsiteX14" fmla="*/ 33035 w 73893"/>
              <a:gd name="connsiteY14" fmla="*/ 0 h 91280"/>
              <a:gd name="connsiteX15" fmla="*/ 52595 w 73893"/>
              <a:gd name="connsiteY15" fmla="*/ 0 h 91280"/>
              <a:gd name="connsiteX16" fmla="*/ 59549 w 73893"/>
              <a:gd name="connsiteY16" fmla="*/ 9997 h 91280"/>
              <a:gd name="connsiteX17" fmla="*/ 64765 w 73893"/>
              <a:gd name="connsiteY17" fmla="*/ 21733 h 91280"/>
              <a:gd name="connsiteX18" fmla="*/ 63896 w 73893"/>
              <a:gd name="connsiteY18" fmla="*/ 29992 h 91280"/>
              <a:gd name="connsiteX19" fmla="*/ 67808 w 73893"/>
              <a:gd name="connsiteY19" fmla="*/ 37381 h 91280"/>
              <a:gd name="connsiteX20" fmla="*/ 67373 w 73893"/>
              <a:gd name="connsiteY20" fmla="*/ 47379 h 91280"/>
              <a:gd name="connsiteX21" fmla="*/ 73893 w 73893"/>
              <a:gd name="connsiteY21" fmla="*/ 46075 h 9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3893" h="91280">
                <a:moveTo>
                  <a:pt x="73893" y="46075"/>
                </a:moveTo>
                <a:lnTo>
                  <a:pt x="62592" y="59115"/>
                </a:lnTo>
                <a:lnTo>
                  <a:pt x="51291" y="73893"/>
                </a:lnTo>
                <a:lnTo>
                  <a:pt x="49987" y="82152"/>
                </a:lnTo>
                <a:lnTo>
                  <a:pt x="43901" y="91280"/>
                </a:lnTo>
                <a:lnTo>
                  <a:pt x="37381" y="89107"/>
                </a:lnTo>
                <a:lnTo>
                  <a:pt x="19995" y="77805"/>
                </a:lnTo>
                <a:lnTo>
                  <a:pt x="6955" y="63027"/>
                </a:lnTo>
                <a:lnTo>
                  <a:pt x="3043" y="52595"/>
                </a:lnTo>
                <a:lnTo>
                  <a:pt x="0" y="32165"/>
                </a:lnTo>
                <a:lnTo>
                  <a:pt x="13475" y="19560"/>
                </a:lnTo>
                <a:lnTo>
                  <a:pt x="16083" y="12171"/>
                </a:lnTo>
                <a:lnTo>
                  <a:pt x="20429" y="6085"/>
                </a:lnTo>
                <a:lnTo>
                  <a:pt x="27384" y="5216"/>
                </a:lnTo>
                <a:lnTo>
                  <a:pt x="33035" y="0"/>
                </a:lnTo>
                <a:lnTo>
                  <a:pt x="52595" y="0"/>
                </a:lnTo>
                <a:lnTo>
                  <a:pt x="59549" y="9997"/>
                </a:lnTo>
                <a:lnTo>
                  <a:pt x="64765" y="21733"/>
                </a:lnTo>
                <a:lnTo>
                  <a:pt x="63896" y="29992"/>
                </a:lnTo>
                <a:lnTo>
                  <a:pt x="67808" y="37381"/>
                </a:lnTo>
                <a:lnTo>
                  <a:pt x="67373" y="47379"/>
                </a:lnTo>
                <a:lnTo>
                  <a:pt x="73893" y="46075"/>
                </a:lnTo>
                <a:close/>
              </a:path>
            </a:pathLst>
          </a:custGeom>
          <a:solidFill>
            <a:schemeClr val="tx2"/>
          </a:solidFill>
          <a:ln w="869" cap="rnd">
            <a:noFill/>
            <a:prstDash val="solid"/>
            <a:round/>
          </a:ln>
        </p:spPr>
        <p:txBody>
          <a:bodyPr rtlCol="0" anchor="ctr"/>
          <a:lstStyle/>
          <a:p>
            <a:endParaRPr lang="en-PH" sz="1200" dirty="0"/>
          </a:p>
        </p:txBody>
      </p:sp>
      <p:sp>
        <p:nvSpPr>
          <p:cNvPr id="196" name="Freeform: Shape 195">
            <a:extLst>
              <a:ext uri="{FF2B5EF4-FFF2-40B4-BE49-F238E27FC236}">
                <a16:creationId xmlns:a16="http://schemas.microsoft.com/office/drawing/2014/main" id="{DEF15AB6-D9B4-455F-8EB6-2132D1A14B4F}"/>
              </a:ext>
            </a:extLst>
          </p:cNvPr>
          <p:cNvSpPr/>
          <p:nvPr/>
        </p:nvSpPr>
        <p:spPr>
          <a:xfrm>
            <a:off x="2621450" y="3663938"/>
            <a:ext cx="49154" cy="40105"/>
          </a:xfrm>
          <a:custGeom>
            <a:avLst/>
            <a:gdLst>
              <a:gd name="connsiteX0" fmla="*/ 55203 w 58245"/>
              <a:gd name="connsiteY0" fmla="*/ 29123 h 35642"/>
              <a:gd name="connsiteX1" fmla="*/ 52160 w 58245"/>
              <a:gd name="connsiteY1" fmla="*/ 35643 h 35642"/>
              <a:gd name="connsiteX2" fmla="*/ 37816 w 58245"/>
              <a:gd name="connsiteY2" fmla="*/ 35208 h 35642"/>
              <a:gd name="connsiteX3" fmla="*/ 29123 w 58245"/>
              <a:gd name="connsiteY3" fmla="*/ 32600 h 35642"/>
              <a:gd name="connsiteX4" fmla="*/ 19560 w 58245"/>
              <a:gd name="connsiteY4" fmla="*/ 26949 h 35642"/>
              <a:gd name="connsiteX5" fmla="*/ 6520 w 58245"/>
              <a:gd name="connsiteY5" fmla="*/ 25211 h 35642"/>
              <a:gd name="connsiteX6" fmla="*/ 0 w 58245"/>
              <a:gd name="connsiteY6" fmla="*/ 19125 h 35642"/>
              <a:gd name="connsiteX7" fmla="*/ 1304 w 58245"/>
              <a:gd name="connsiteY7" fmla="*/ 15213 h 35642"/>
              <a:gd name="connsiteX8" fmla="*/ 9997 w 58245"/>
              <a:gd name="connsiteY8" fmla="*/ 8259 h 35642"/>
              <a:gd name="connsiteX9" fmla="*/ 15213 w 58245"/>
              <a:gd name="connsiteY9" fmla="*/ 5216 h 35642"/>
              <a:gd name="connsiteX10" fmla="*/ 13909 w 58245"/>
              <a:gd name="connsiteY10" fmla="*/ 1739 h 35642"/>
              <a:gd name="connsiteX11" fmla="*/ 19995 w 58245"/>
              <a:gd name="connsiteY11" fmla="*/ 0 h 35642"/>
              <a:gd name="connsiteX12" fmla="*/ 26949 w 58245"/>
              <a:gd name="connsiteY12" fmla="*/ 2608 h 35642"/>
              <a:gd name="connsiteX13" fmla="*/ 31731 w 58245"/>
              <a:gd name="connsiteY13" fmla="*/ 7824 h 35642"/>
              <a:gd name="connsiteX14" fmla="*/ 38685 w 58245"/>
              <a:gd name="connsiteY14" fmla="*/ 12605 h 35642"/>
              <a:gd name="connsiteX15" fmla="*/ 39120 w 58245"/>
              <a:gd name="connsiteY15" fmla="*/ 16083 h 35642"/>
              <a:gd name="connsiteX16" fmla="*/ 49987 w 58245"/>
              <a:gd name="connsiteY16" fmla="*/ 13040 h 35642"/>
              <a:gd name="connsiteX17" fmla="*/ 55203 w 58245"/>
              <a:gd name="connsiteY17" fmla="*/ 14779 h 35642"/>
              <a:gd name="connsiteX18" fmla="*/ 58245 w 58245"/>
              <a:gd name="connsiteY18" fmla="*/ 17821 h 35642"/>
              <a:gd name="connsiteX19" fmla="*/ 55203 w 58245"/>
              <a:gd name="connsiteY19" fmla="*/ 29123 h 35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245" h="35642">
                <a:moveTo>
                  <a:pt x="55203" y="29123"/>
                </a:moveTo>
                <a:lnTo>
                  <a:pt x="52160" y="35643"/>
                </a:lnTo>
                <a:lnTo>
                  <a:pt x="37816" y="35208"/>
                </a:lnTo>
                <a:lnTo>
                  <a:pt x="29123" y="32600"/>
                </a:lnTo>
                <a:lnTo>
                  <a:pt x="19560" y="26949"/>
                </a:lnTo>
                <a:lnTo>
                  <a:pt x="6520" y="25211"/>
                </a:lnTo>
                <a:lnTo>
                  <a:pt x="0" y="19125"/>
                </a:lnTo>
                <a:lnTo>
                  <a:pt x="1304" y="15213"/>
                </a:lnTo>
                <a:lnTo>
                  <a:pt x="9997" y="8259"/>
                </a:lnTo>
                <a:lnTo>
                  <a:pt x="15213" y="5216"/>
                </a:lnTo>
                <a:lnTo>
                  <a:pt x="13909" y="1739"/>
                </a:lnTo>
                <a:lnTo>
                  <a:pt x="19995" y="0"/>
                </a:lnTo>
                <a:lnTo>
                  <a:pt x="26949" y="2608"/>
                </a:lnTo>
                <a:lnTo>
                  <a:pt x="31731" y="7824"/>
                </a:lnTo>
                <a:lnTo>
                  <a:pt x="38685" y="12605"/>
                </a:lnTo>
                <a:lnTo>
                  <a:pt x="39120" y="16083"/>
                </a:lnTo>
                <a:lnTo>
                  <a:pt x="49987" y="13040"/>
                </a:lnTo>
                <a:lnTo>
                  <a:pt x="55203" y="14779"/>
                </a:lnTo>
                <a:lnTo>
                  <a:pt x="58245" y="17821"/>
                </a:lnTo>
                <a:lnTo>
                  <a:pt x="55203" y="2912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97" name="Freeform: Shape 196">
            <a:extLst>
              <a:ext uri="{FF2B5EF4-FFF2-40B4-BE49-F238E27FC236}">
                <a16:creationId xmlns:a16="http://schemas.microsoft.com/office/drawing/2014/main" id="{36F6A2D7-BA34-4FF6-BAC9-DE8EB730A193}"/>
              </a:ext>
            </a:extLst>
          </p:cNvPr>
          <p:cNvSpPr/>
          <p:nvPr/>
        </p:nvSpPr>
        <p:spPr>
          <a:xfrm>
            <a:off x="4828611" y="2670097"/>
            <a:ext cx="84001" cy="121296"/>
          </a:xfrm>
          <a:custGeom>
            <a:avLst/>
            <a:gdLst>
              <a:gd name="connsiteX0" fmla="*/ 89107 w 99538"/>
              <a:gd name="connsiteY0" fmla="*/ 53029 h 107797"/>
              <a:gd name="connsiteX1" fmla="*/ 84325 w 99538"/>
              <a:gd name="connsiteY1" fmla="*/ 59115 h 107797"/>
              <a:gd name="connsiteX2" fmla="*/ 87368 w 99538"/>
              <a:gd name="connsiteY2" fmla="*/ 69547 h 107797"/>
              <a:gd name="connsiteX3" fmla="*/ 99539 w 99538"/>
              <a:gd name="connsiteY3" fmla="*/ 81283 h 107797"/>
              <a:gd name="connsiteX4" fmla="*/ 91715 w 99538"/>
              <a:gd name="connsiteY4" fmla="*/ 89976 h 107797"/>
              <a:gd name="connsiteX5" fmla="*/ 89107 w 99538"/>
              <a:gd name="connsiteY5" fmla="*/ 98669 h 107797"/>
              <a:gd name="connsiteX6" fmla="*/ 91715 w 99538"/>
              <a:gd name="connsiteY6" fmla="*/ 102147 h 107797"/>
              <a:gd name="connsiteX7" fmla="*/ 88672 w 99538"/>
              <a:gd name="connsiteY7" fmla="*/ 105624 h 107797"/>
              <a:gd name="connsiteX8" fmla="*/ 78240 w 99538"/>
              <a:gd name="connsiteY8" fmla="*/ 106493 h 107797"/>
              <a:gd name="connsiteX9" fmla="*/ 70851 w 99538"/>
              <a:gd name="connsiteY9" fmla="*/ 107797 h 107797"/>
              <a:gd name="connsiteX10" fmla="*/ 69547 w 99538"/>
              <a:gd name="connsiteY10" fmla="*/ 105624 h 107797"/>
              <a:gd name="connsiteX11" fmla="*/ 72155 w 99538"/>
              <a:gd name="connsiteY11" fmla="*/ 102581 h 107797"/>
              <a:gd name="connsiteX12" fmla="*/ 73893 w 99538"/>
              <a:gd name="connsiteY12" fmla="*/ 95627 h 107797"/>
              <a:gd name="connsiteX13" fmla="*/ 70851 w 99538"/>
              <a:gd name="connsiteY13" fmla="*/ 96061 h 107797"/>
              <a:gd name="connsiteX14" fmla="*/ 66069 w 99538"/>
              <a:gd name="connsiteY14" fmla="*/ 90845 h 107797"/>
              <a:gd name="connsiteX15" fmla="*/ 62158 w 99538"/>
              <a:gd name="connsiteY15" fmla="*/ 89541 h 107797"/>
              <a:gd name="connsiteX16" fmla="*/ 58680 w 99538"/>
              <a:gd name="connsiteY16" fmla="*/ 85195 h 107797"/>
              <a:gd name="connsiteX17" fmla="*/ 54333 w 99538"/>
              <a:gd name="connsiteY17" fmla="*/ 83456 h 107797"/>
              <a:gd name="connsiteX18" fmla="*/ 50856 w 99538"/>
              <a:gd name="connsiteY18" fmla="*/ 79544 h 107797"/>
              <a:gd name="connsiteX19" fmla="*/ 46944 w 99538"/>
              <a:gd name="connsiteY19" fmla="*/ 81283 h 107797"/>
              <a:gd name="connsiteX20" fmla="*/ 44771 w 99538"/>
              <a:gd name="connsiteY20" fmla="*/ 90411 h 107797"/>
              <a:gd name="connsiteX21" fmla="*/ 39555 w 99538"/>
              <a:gd name="connsiteY21" fmla="*/ 92149 h 107797"/>
              <a:gd name="connsiteX22" fmla="*/ 41293 w 99538"/>
              <a:gd name="connsiteY22" fmla="*/ 89976 h 107797"/>
              <a:gd name="connsiteX23" fmla="*/ 32165 w 99538"/>
              <a:gd name="connsiteY23" fmla="*/ 84325 h 107797"/>
              <a:gd name="connsiteX24" fmla="*/ 24776 w 99538"/>
              <a:gd name="connsiteY24" fmla="*/ 81283 h 107797"/>
              <a:gd name="connsiteX25" fmla="*/ 20864 w 99538"/>
              <a:gd name="connsiteY25" fmla="*/ 77371 h 107797"/>
              <a:gd name="connsiteX26" fmla="*/ 14779 w 99538"/>
              <a:gd name="connsiteY26" fmla="*/ 72589 h 107797"/>
              <a:gd name="connsiteX27" fmla="*/ 19560 w 99538"/>
              <a:gd name="connsiteY27" fmla="*/ 71285 h 107797"/>
              <a:gd name="connsiteX28" fmla="*/ 21733 w 99538"/>
              <a:gd name="connsiteY28" fmla="*/ 58680 h 107797"/>
              <a:gd name="connsiteX29" fmla="*/ 9998 w 99538"/>
              <a:gd name="connsiteY29" fmla="*/ 47813 h 107797"/>
              <a:gd name="connsiteX30" fmla="*/ 14779 w 99538"/>
              <a:gd name="connsiteY30" fmla="*/ 35643 h 107797"/>
              <a:gd name="connsiteX31" fmla="*/ 6520 w 99538"/>
              <a:gd name="connsiteY31" fmla="*/ 36077 h 107797"/>
              <a:gd name="connsiteX32" fmla="*/ 13909 w 99538"/>
              <a:gd name="connsiteY32" fmla="*/ 25645 h 107797"/>
              <a:gd name="connsiteX33" fmla="*/ 6520 w 99538"/>
              <a:gd name="connsiteY33" fmla="*/ 17821 h 107797"/>
              <a:gd name="connsiteX34" fmla="*/ 0 w 99538"/>
              <a:gd name="connsiteY34" fmla="*/ 6955 h 107797"/>
              <a:gd name="connsiteX35" fmla="*/ 16082 w 99538"/>
              <a:gd name="connsiteY35" fmla="*/ 0 h 107797"/>
              <a:gd name="connsiteX36" fmla="*/ 29992 w 99538"/>
              <a:gd name="connsiteY36" fmla="*/ 1304 h 107797"/>
              <a:gd name="connsiteX37" fmla="*/ 43032 w 99538"/>
              <a:gd name="connsiteY37" fmla="*/ 11736 h 107797"/>
              <a:gd name="connsiteX38" fmla="*/ 46509 w 99538"/>
              <a:gd name="connsiteY38" fmla="*/ 20864 h 107797"/>
              <a:gd name="connsiteX39" fmla="*/ 60419 w 99538"/>
              <a:gd name="connsiteY39" fmla="*/ 26949 h 107797"/>
              <a:gd name="connsiteX40" fmla="*/ 63461 w 99538"/>
              <a:gd name="connsiteY40" fmla="*/ 38251 h 107797"/>
              <a:gd name="connsiteX41" fmla="*/ 76936 w 99538"/>
              <a:gd name="connsiteY41" fmla="*/ 46509 h 107797"/>
              <a:gd name="connsiteX42" fmla="*/ 83456 w 99538"/>
              <a:gd name="connsiteY42" fmla="*/ 40424 h 107797"/>
              <a:gd name="connsiteX43" fmla="*/ 89107 w 99538"/>
              <a:gd name="connsiteY43" fmla="*/ 43467 h 107797"/>
              <a:gd name="connsiteX44" fmla="*/ 84760 w 99538"/>
              <a:gd name="connsiteY44" fmla="*/ 48248 h 107797"/>
              <a:gd name="connsiteX45" fmla="*/ 89107 w 99538"/>
              <a:gd name="connsiteY45" fmla="*/ 53029 h 10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9538" h="107797">
                <a:moveTo>
                  <a:pt x="89107" y="53029"/>
                </a:moveTo>
                <a:lnTo>
                  <a:pt x="84325" y="59115"/>
                </a:lnTo>
                <a:lnTo>
                  <a:pt x="87368" y="69547"/>
                </a:lnTo>
                <a:lnTo>
                  <a:pt x="99539" y="81283"/>
                </a:lnTo>
                <a:lnTo>
                  <a:pt x="91715" y="89976"/>
                </a:lnTo>
                <a:lnTo>
                  <a:pt x="89107" y="98669"/>
                </a:lnTo>
                <a:lnTo>
                  <a:pt x="91715" y="102147"/>
                </a:lnTo>
                <a:lnTo>
                  <a:pt x="88672" y="105624"/>
                </a:lnTo>
                <a:lnTo>
                  <a:pt x="78240" y="106493"/>
                </a:lnTo>
                <a:lnTo>
                  <a:pt x="70851" y="107797"/>
                </a:lnTo>
                <a:lnTo>
                  <a:pt x="69547" y="105624"/>
                </a:lnTo>
                <a:lnTo>
                  <a:pt x="72155" y="102581"/>
                </a:lnTo>
                <a:lnTo>
                  <a:pt x="73893" y="95627"/>
                </a:lnTo>
                <a:lnTo>
                  <a:pt x="70851" y="96061"/>
                </a:lnTo>
                <a:lnTo>
                  <a:pt x="66069" y="90845"/>
                </a:lnTo>
                <a:lnTo>
                  <a:pt x="62158" y="89541"/>
                </a:lnTo>
                <a:lnTo>
                  <a:pt x="58680" y="85195"/>
                </a:lnTo>
                <a:lnTo>
                  <a:pt x="54333" y="83456"/>
                </a:lnTo>
                <a:lnTo>
                  <a:pt x="50856" y="79544"/>
                </a:lnTo>
                <a:lnTo>
                  <a:pt x="46944" y="81283"/>
                </a:lnTo>
                <a:lnTo>
                  <a:pt x="44771" y="90411"/>
                </a:lnTo>
                <a:lnTo>
                  <a:pt x="39555" y="92149"/>
                </a:lnTo>
                <a:lnTo>
                  <a:pt x="41293" y="89976"/>
                </a:lnTo>
                <a:lnTo>
                  <a:pt x="32165" y="84325"/>
                </a:lnTo>
                <a:lnTo>
                  <a:pt x="24776" y="81283"/>
                </a:lnTo>
                <a:lnTo>
                  <a:pt x="20864" y="77371"/>
                </a:lnTo>
                <a:lnTo>
                  <a:pt x="14779" y="72589"/>
                </a:lnTo>
                <a:lnTo>
                  <a:pt x="19560" y="71285"/>
                </a:lnTo>
                <a:lnTo>
                  <a:pt x="21733" y="58680"/>
                </a:lnTo>
                <a:lnTo>
                  <a:pt x="9998" y="47813"/>
                </a:lnTo>
                <a:lnTo>
                  <a:pt x="14779" y="35643"/>
                </a:lnTo>
                <a:lnTo>
                  <a:pt x="6520" y="36077"/>
                </a:lnTo>
                <a:lnTo>
                  <a:pt x="13909" y="25645"/>
                </a:lnTo>
                <a:lnTo>
                  <a:pt x="6520" y="17821"/>
                </a:lnTo>
                <a:lnTo>
                  <a:pt x="0" y="6955"/>
                </a:lnTo>
                <a:lnTo>
                  <a:pt x="16082" y="0"/>
                </a:lnTo>
                <a:lnTo>
                  <a:pt x="29992" y="1304"/>
                </a:lnTo>
                <a:lnTo>
                  <a:pt x="43032" y="11736"/>
                </a:lnTo>
                <a:lnTo>
                  <a:pt x="46509" y="20864"/>
                </a:lnTo>
                <a:lnTo>
                  <a:pt x="60419" y="26949"/>
                </a:lnTo>
                <a:lnTo>
                  <a:pt x="63461" y="38251"/>
                </a:lnTo>
                <a:lnTo>
                  <a:pt x="76936" y="46509"/>
                </a:lnTo>
                <a:lnTo>
                  <a:pt x="83456" y="40424"/>
                </a:lnTo>
                <a:lnTo>
                  <a:pt x="89107" y="43467"/>
                </a:lnTo>
                <a:lnTo>
                  <a:pt x="84760" y="48248"/>
                </a:lnTo>
                <a:lnTo>
                  <a:pt x="89107" y="53029"/>
                </a:lnTo>
                <a:close/>
              </a:path>
            </a:pathLst>
          </a:custGeom>
          <a:solidFill>
            <a:schemeClr val="accent4"/>
          </a:solidFill>
          <a:ln w="869" cap="rnd">
            <a:noFill/>
            <a:prstDash val="solid"/>
            <a:round/>
          </a:ln>
        </p:spPr>
        <p:txBody>
          <a:bodyPr rtlCol="0" anchor="ctr"/>
          <a:lstStyle/>
          <a:p>
            <a:endParaRPr lang="en-PH" sz="1200" dirty="0"/>
          </a:p>
        </p:txBody>
      </p:sp>
      <p:sp>
        <p:nvSpPr>
          <p:cNvPr id="198" name="Freeform: Shape 197">
            <a:extLst>
              <a:ext uri="{FF2B5EF4-FFF2-40B4-BE49-F238E27FC236}">
                <a16:creationId xmlns:a16="http://schemas.microsoft.com/office/drawing/2014/main" id="{B6865673-0F06-4B33-A310-635C280E7C48}"/>
              </a:ext>
            </a:extLst>
          </p:cNvPr>
          <p:cNvSpPr/>
          <p:nvPr/>
        </p:nvSpPr>
        <p:spPr>
          <a:xfrm>
            <a:off x="3273657" y="3927561"/>
            <a:ext cx="85837" cy="132543"/>
          </a:xfrm>
          <a:custGeom>
            <a:avLst/>
            <a:gdLst>
              <a:gd name="connsiteX0" fmla="*/ 101712 w 101712"/>
              <a:gd name="connsiteY0" fmla="*/ 7824 h 117794"/>
              <a:gd name="connsiteX1" fmla="*/ 88238 w 101712"/>
              <a:gd name="connsiteY1" fmla="*/ 31731 h 117794"/>
              <a:gd name="connsiteX2" fmla="*/ 89542 w 101712"/>
              <a:gd name="connsiteY2" fmla="*/ 50856 h 117794"/>
              <a:gd name="connsiteX3" fmla="*/ 99104 w 101712"/>
              <a:gd name="connsiteY3" fmla="*/ 67373 h 117794"/>
              <a:gd name="connsiteX4" fmla="*/ 94323 w 101712"/>
              <a:gd name="connsiteY4" fmla="*/ 79109 h 117794"/>
              <a:gd name="connsiteX5" fmla="*/ 92149 w 101712"/>
              <a:gd name="connsiteY5" fmla="*/ 92149 h 117794"/>
              <a:gd name="connsiteX6" fmla="*/ 85629 w 101712"/>
              <a:gd name="connsiteY6" fmla="*/ 103885 h 117794"/>
              <a:gd name="connsiteX7" fmla="*/ 71720 w 101712"/>
              <a:gd name="connsiteY7" fmla="*/ 97800 h 117794"/>
              <a:gd name="connsiteX8" fmla="*/ 59984 w 101712"/>
              <a:gd name="connsiteY8" fmla="*/ 100843 h 117794"/>
              <a:gd name="connsiteX9" fmla="*/ 49987 w 101712"/>
              <a:gd name="connsiteY9" fmla="*/ 98235 h 117794"/>
              <a:gd name="connsiteX10" fmla="*/ 47379 w 101712"/>
              <a:gd name="connsiteY10" fmla="*/ 106493 h 117794"/>
              <a:gd name="connsiteX11" fmla="*/ 51725 w 101712"/>
              <a:gd name="connsiteY11" fmla="*/ 111709 h 117794"/>
              <a:gd name="connsiteX12" fmla="*/ 49118 w 101712"/>
              <a:gd name="connsiteY12" fmla="*/ 117795 h 117794"/>
              <a:gd name="connsiteX13" fmla="*/ 35643 w 101712"/>
              <a:gd name="connsiteY13" fmla="*/ 115187 h 117794"/>
              <a:gd name="connsiteX14" fmla="*/ 21299 w 101712"/>
              <a:gd name="connsiteY14" fmla="*/ 90845 h 117794"/>
              <a:gd name="connsiteX15" fmla="*/ 18256 w 101712"/>
              <a:gd name="connsiteY15" fmla="*/ 75197 h 117794"/>
              <a:gd name="connsiteX16" fmla="*/ 10432 w 101712"/>
              <a:gd name="connsiteY16" fmla="*/ 75197 h 117794"/>
              <a:gd name="connsiteX17" fmla="*/ 0 w 101712"/>
              <a:gd name="connsiteY17" fmla="*/ 55203 h 117794"/>
              <a:gd name="connsiteX18" fmla="*/ 4781 w 101712"/>
              <a:gd name="connsiteY18" fmla="*/ 40424 h 117794"/>
              <a:gd name="connsiteX19" fmla="*/ 3478 w 101712"/>
              <a:gd name="connsiteY19" fmla="*/ 33904 h 117794"/>
              <a:gd name="connsiteX20" fmla="*/ 18691 w 101712"/>
              <a:gd name="connsiteY20" fmla="*/ 26949 h 117794"/>
              <a:gd name="connsiteX21" fmla="*/ 23038 w 101712"/>
              <a:gd name="connsiteY21" fmla="*/ 1739 h 117794"/>
              <a:gd name="connsiteX22" fmla="*/ 52595 w 101712"/>
              <a:gd name="connsiteY22" fmla="*/ 7389 h 117794"/>
              <a:gd name="connsiteX23" fmla="*/ 55203 w 101712"/>
              <a:gd name="connsiteY23" fmla="*/ 2173 h 117794"/>
              <a:gd name="connsiteX24" fmla="*/ 75198 w 101712"/>
              <a:gd name="connsiteY24" fmla="*/ 0 h 117794"/>
              <a:gd name="connsiteX25" fmla="*/ 101712 w 101712"/>
              <a:gd name="connsiteY25" fmla="*/ 7824 h 117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1712" h="117794">
                <a:moveTo>
                  <a:pt x="101712" y="7824"/>
                </a:moveTo>
                <a:lnTo>
                  <a:pt x="88238" y="31731"/>
                </a:lnTo>
                <a:lnTo>
                  <a:pt x="89542" y="50856"/>
                </a:lnTo>
                <a:lnTo>
                  <a:pt x="99104" y="67373"/>
                </a:lnTo>
                <a:lnTo>
                  <a:pt x="94323" y="79109"/>
                </a:lnTo>
                <a:lnTo>
                  <a:pt x="92149" y="92149"/>
                </a:lnTo>
                <a:lnTo>
                  <a:pt x="85629" y="103885"/>
                </a:lnTo>
                <a:lnTo>
                  <a:pt x="71720" y="97800"/>
                </a:lnTo>
                <a:lnTo>
                  <a:pt x="59984" y="100843"/>
                </a:lnTo>
                <a:lnTo>
                  <a:pt x="49987" y="98235"/>
                </a:lnTo>
                <a:lnTo>
                  <a:pt x="47379" y="106493"/>
                </a:lnTo>
                <a:lnTo>
                  <a:pt x="51725" y="111709"/>
                </a:lnTo>
                <a:lnTo>
                  <a:pt x="49118" y="117795"/>
                </a:lnTo>
                <a:lnTo>
                  <a:pt x="35643" y="115187"/>
                </a:lnTo>
                <a:lnTo>
                  <a:pt x="21299" y="90845"/>
                </a:lnTo>
                <a:lnTo>
                  <a:pt x="18256" y="75197"/>
                </a:lnTo>
                <a:lnTo>
                  <a:pt x="10432" y="75197"/>
                </a:lnTo>
                <a:lnTo>
                  <a:pt x="0" y="55203"/>
                </a:lnTo>
                <a:lnTo>
                  <a:pt x="4781" y="40424"/>
                </a:lnTo>
                <a:lnTo>
                  <a:pt x="3478" y="33904"/>
                </a:lnTo>
                <a:lnTo>
                  <a:pt x="18691" y="26949"/>
                </a:lnTo>
                <a:lnTo>
                  <a:pt x="23038" y="1739"/>
                </a:lnTo>
                <a:lnTo>
                  <a:pt x="52595" y="7389"/>
                </a:lnTo>
                <a:lnTo>
                  <a:pt x="55203" y="2173"/>
                </a:lnTo>
                <a:lnTo>
                  <a:pt x="75198" y="0"/>
                </a:lnTo>
                <a:lnTo>
                  <a:pt x="101712" y="782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99" name="Freeform: Shape 198">
            <a:extLst>
              <a:ext uri="{FF2B5EF4-FFF2-40B4-BE49-F238E27FC236}">
                <a16:creationId xmlns:a16="http://schemas.microsoft.com/office/drawing/2014/main" id="{953CB716-950B-492B-B89F-27D7F09084F8}"/>
              </a:ext>
            </a:extLst>
          </p:cNvPr>
          <p:cNvSpPr/>
          <p:nvPr/>
        </p:nvSpPr>
        <p:spPr>
          <a:xfrm>
            <a:off x="4787528" y="2565921"/>
            <a:ext cx="101976" cy="55267"/>
          </a:xfrm>
          <a:custGeom>
            <a:avLst/>
            <a:gdLst>
              <a:gd name="connsiteX0" fmla="*/ 120837 w 120837"/>
              <a:gd name="connsiteY0" fmla="*/ 13040 h 49117"/>
              <a:gd name="connsiteX1" fmla="*/ 115621 w 120837"/>
              <a:gd name="connsiteY1" fmla="*/ 20429 h 49117"/>
              <a:gd name="connsiteX2" fmla="*/ 112578 w 120837"/>
              <a:gd name="connsiteY2" fmla="*/ 31296 h 49117"/>
              <a:gd name="connsiteX3" fmla="*/ 108232 w 120837"/>
              <a:gd name="connsiteY3" fmla="*/ 33904 h 49117"/>
              <a:gd name="connsiteX4" fmla="*/ 84325 w 120837"/>
              <a:gd name="connsiteY4" fmla="*/ 25645 h 49117"/>
              <a:gd name="connsiteX5" fmla="*/ 77370 w 120837"/>
              <a:gd name="connsiteY5" fmla="*/ 27384 h 49117"/>
              <a:gd name="connsiteX6" fmla="*/ 73024 w 120837"/>
              <a:gd name="connsiteY6" fmla="*/ 33904 h 49117"/>
              <a:gd name="connsiteX7" fmla="*/ 63027 w 120837"/>
              <a:gd name="connsiteY7" fmla="*/ 37381 h 49117"/>
              <a:gd name="connsiteX8" fmla="*/ 60418 w 120837"/>
              <a:gd name="connsiteY8" fmla="*/ 35643 h 49117"/>
              <a:gd name="connsiteX9" fmla="*/ 50421 w 120837"/>
              <a:gd name="connsiteY9" fmla="*/ 39555 h 49117"/>
              <a:gd name="connsiteX10" fmla="*/ 42162 w 120837"/>
              <a:gd name="connsiteY10" fmla="*/ 40424 h 49117"/>
              <a:gd name="connsiteX11" fmla="*/ 40858 w 120837"/>
              <a:gd name="connsiteY11" fmla="*/ 46075 h 49117"/>
              <a:gd name="connsiteX12" fmla="*/ 23037 w 120837"/>
              <a:gd name="connsiteY12" fmla="*/ 49117 h 49117"/>
              <a:gd name="connsiteX13" fmla="*/ 14778 w 120837"/>
              <a:gd name="connsiteY13" fmla="*/ 46509 h 49117"/>
              <a:gd name="connsiteX14" fmla="*/ 3042 w 120837"/>
              <a:gd name="connsiteY14" fmla="*/ 39120 h 49117"/>
              <a:gd name="connsiteX15" fmla="*/ 0 w 120837"/>
              <a:gd name="connsiteY15" fmla="*/ 29992 h 49117"/>
              <a:gd name="connsiteX16" fmla="*/ 1304 w 120837"/>
              <a:gd name="connsiteY16" fmla="*/ 26515 h 49117"/>
              <a:gd name="connsiteX17" fmla="*/ 3912 w 120837"/>
              <a:gd name="connsiteY17" fmla="*/ 20429 h 49117"/>
              <a:gd name="connsiteX18" fmla="*/ 13475 w 120837"/>
              <a:gd name="connsiteY18" fmla="*/ 20864 h 49117"/>
              <a:gd name="connsiteX19" fmla="*/ 20429 w 120837"/>
              <a:gd name="connsiteY19" fmla="*/ 18256 h 49117"/>
              <a:gd name="connsiteX20" fmla="*/ 20864 w 120837"/>
              <a:gd name="connsiteY20" fmla="*/ 15648 h 49117"/>
              <a:gd name="connsiteX21" fmla="*/ 24776 w 120837"/>
              <a:gd name="connsiteY21" fmla="*/ 14344 h 49117"/>
              <a:gd name="connsiteX22" fmla="*/ 25645 w 120837"/>
              <a:gd name="connsiteY22" fmla="*/ 8259 h 49117"/>
              <a:gd name="connsiteX23" fmla="*/ 30427 w 120837"/>
              <a:gd name="connsiteY23" fmla="*/ 6955 h 49117"/>
              <a:gd name="connsiteX24" fmla="*/ 33469 w 120837"/>
              <a:gd name="connsiteY24" fmla="*/ 2173 h 49117"/>
              <a:gd name="connsiteX25" fmla="*/ 39989 w 120837"/>
              <a:gd name="connsiteY25" fmla="*/ 2173 h 49117"/>
              <a:gd name="connsiteX26" fmla="*/ 41293 w 120837"/>
              <a:gd name="connsiteY26" fmla="*/ 3912 h 49117"/>
              <a:gd name="connsiteX27" fmla="*/ 49552 w 120837"/>
              <a:gd name="connsiteY27" fmla="*/ 0 h 49117"/>
              <a:gd name="connsiteX28" fmla="*/ 61288 w 120837"/>
              <a:gd name="connsiteY28" fmla="*/ 9563 h 49117"/>
              <a:gd name="connsiteX29" fmla="*/ 73458 w 120837"/>
              <a:gd name="connsiteY29" fmla="*/ 3912 h 49117"/>
              <a:gd name="connsiteX30" fmla="*/ 83890 w 120837"/>
              <a:gd name="connsiteY30" fmla="*/ 6520 h 49117"/>
              <a:gd name="connsiteX31" fmla="*/ 99104 w 120837"/>
              <a:gd name="connsiteY31" fmla="*/ 2608 h 49117"/>
              <a:gd name="connsiteX32" fmla="*/ 120837 w 120837"/>
              <a:gd name="connsiteY32" fmla="*/ 13040 h 4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837" h="49117">
                <a:moveTo>
                  <a:pt x="120837" y="13040"/>
                </a:moveTo>
                <a:lnTo>
                  <a:pt x="115621" y="20429"/>
                </a:lnTo>
                <a:lnTo>
                  <a:pt x="112578" y="31296"/>
                </a:lnTo>
                <a:lnTo>
                  <a:pt x="108232" y="33904"/>
                </a:lnTo>
                <a:lnTo>
                  <a:pt x="84325" y="25645"/>
                </a:lnTo>
                <a:lnTo>
                  <a:pt x="77370" y="27384"/>
                </a:lnTo>
                <a:lnTo>
                  <a:pt x="73024" y="33904"/>
                </a:lnTo>
                <a:lnTo>
                  <a:pt x="63027" y="37381"/>
                </a:lnTo>
                <a:lnTo>
                  <a:pt x="60418" y="35643"/>
                </a:lnTo>
                <a:lnTo>
                  <a:pt x="50421" y="39555"/>
                </a:lnTo>
                <a:lnTo>
                  <a:pt x="42162" y="40424"/>
                </a:lnTo>
                <a:lnTo>
                  <a:pt x="40858" y="46075"/>
                </a:lnTo>
                <a:lnTo>
                  <a:pt x="23037" y="49117"/>
                </a:lnTo>
                <a:lnTo>
                  <a:pt x="14778" y="46509"/>
                </a:lnTo>
                <a:lnTo>
                  <a:pt x="3042" y="39120"/>
                </a:lnTo>
                <a:lnTo>
                  <a:pt x="0" y="29992"/>
                </a:lnTo>
                <a:lnTo>
                  <a:pt x="1304" y="26515"/>
                </a:lnTo>
                <a:lnTo>
                  <a:pt x="3912" y="20429"/>
                </a:lnTo>
                <a:lnTo>
                  <a:pt x="13475" y="20864"/>
                </a:lnTo>
                <a:lnTo>
                  <a:pt x="20429" y="18256"/>
                </a:lnTo>
                <a:lnTo>
                  <a:pt x="20864" y="15648"/>
                </a:lnTo>
                <a:lnTo>
                  <a:pt x="24776" y="14344"/>
                </a:lnTo>
                <a:lnTo>
                  <a:pt x="25645" y="8259"/>
                </a:lnTo>
                <a:lnTo>
                  <a:pt x="30427" y="6955"/>
                </a:lnTo>
                <a:lnTo>
                  <a:pt x="33469" y="2173"/>
                </a:lnTo>
                <a:lnTo>
                  <a:pt x="39989" y="2173"/>
                </a:lnTo>
                <a:lnTo>
                  <a:pt x="41293" y="3912"/>
                </a:lnTo>
                <a:lnTo>
                  <a:pt x="49552" y="0"/>
                </a:lnTo>
                <a:lnTo>
                  <a:pt x="61288" y="9563"/>
                </a:lnTo>
                <a:lnTo>
                  <a:pt x="73458" y="3912"/>
                </a:lnTo>
                <a:lnTo>
                  <a:pt x="83890" y="6520"/>
                </a:lnTo>
                <a:lnTo>
                  <a:pt x="99104" y="2608"/>
                </a:lnTo>
                <a:lnTo>
                  <a:pt x="120837" y="13040"/>
                </a:lnTo>
                <a:close/>
              </a:path>
            </a:pathLst>
          </a:custGeom>
          <a:solidFill>
            <a:schemeClr val="accent4"/>
          </a:solidFill>
          <a:ln w="869" cap="rnd">
            <a:noFill/>
            <a:prstDash val="solid"/>
            <a:round/>
          </a:ln>
        </p:spPr>
        <p:txBody>
          <a:bodyPr rtlCol="0" anchor="ctr"/>
          <a:lstStyle/>
          <a:p>
            <a:endParaRPr lang="en-PH" sz="1200" dirty="0"/>
          </a:p>
        </p:txBody>
      </p:sp>
      <p:sp>
        <p:nvSpPr>
          <p:cNvPr id="200" name="Freeform: Shape 199">
            <a:extLst>
              <a:ext uri="{FF2B5EF4-FFF2-40B4-BE49-F238E27FC236}">
                <a16:creationId xmlns:a16="http://schemas.microsoft.com/office/drawing/2014/main" id="{5B46DDC3-290E-455F-9D8A-CC22D0B2E116}"/>
              </a:ext>
            </a:extLst>
          </p:cNvPr>
          <p:cNvSpPr/>
          <p:nvPr/>
        </p:nvSpPr>
        <p:spPr>
          <a:xfrm>
            <a:off x="4733239" y="2649067"/>
            <a:ext cx="52455" cy="43040"/>
          </a:xfrm>
          <a:custGeom>
            <a:avLst/>
            <a:gdLst>
              <a:gd name="connsiteX0" fmla="*/ 62158 w 62157"/>
              <a:gd name="connsiteY0" fmla="*/ 9563 h 38250"/>
              <a:gd name="connsiteX1" fmla="*/ 45205 w 62157"/>
              <a:gd name="connsiteY1" fmla="*/ 16952 h 38250"/>
              <a:gd name="connsiteX2" fmla="*/ 43901 w 62157"/>
              <a:gd name="connsiteY2" fmla="*/ 27819 h 38250"/>
              <a:gd name="connsiteX3" fmla="*/ 36512 w 62157"/>
              <a:gd name="connsiteY3" fmla="*/ 30861 h 38250"/>
              <a:gd name="connsiteX4" fmla="*/ 36947 w 62157"/>
              <a:gd name="connsiteY4" fmla="*/ 38251 h 38250"/>
              <a:gd name="connsiteX5" fmla="*/ 28253 w 62157"/>
              <a:gd name="connsiteY5" fmla="*/ 37816 h 38250"/>
              <a:gd name="connsiteX6" fmla="*/ 20429 w 62157"/>
              <a:gd name="connsiteY6" fmla="*/ 33469 h 38250"/>
              <a:gd name="connsiteX7" fmla="*/ 16952 w 62157"/>
              <a:gd name="connsiteY7" fmla="*/ 37816 h 38250"/>
              <a:gd name="connsiteX8" fmla="*/ 1304 w 62157"/>
              <a:gd name="connsiteY8" fmla="*/ 36947 h 38250"/>
              <a:gd name="connsiteX9" fmla="*/ 6085 w 62157"/>
              <a:gd name="connsiteY9" fmla="*/ 34773 h 38250"/>
              <a:gd name="connsiteX10" fmla="*/ 0 w 62157"/>
              <a:gd name="connsiteY10" fmla="*/ 23037 h 38250"/>
              <a:gd name="connsiteX11" fmla="*/ 1739 w 62157"/>
              <a:gd name="connsiteY11" fmla="*/ 9563 h 38250"/>
              <a:gd name="connsiteX12" fmla="*/ 19995 w 62157"/>
              <a:gd name="connsiteY12" fmla="*/ 11736 h 38250"/>
              <a:gd name="connsiteX13" fmla="*/ 30427 w 62157"/>
              <a:gd name="connsiteY13" fmla="*/ 5216 h 38250"/>
              <a:gd name="connsiteX14" fmla="*/ 49552 w 62157"/>
              <a:gd name="connsiteY14" fmla="*/ 4781 h 38250"/>
              <a:gd name="connsiteX15" fmla="*/ 53464 w 62157"/>
              <a:gd name="connsiteY15" fmla="*/ 0 h 38250"/>
              <a:gd name="connsiteX16" fmla="*/ 56941 w 62157"/>
              <a:gd name="connsiteY16" fmla="*/ 435 h 38250"/>
              <a:gd name="connsiteX17" fmla="*/ 62158 w 62157"/>
              <a:gd name="connsiteY17" fmla="*/ 9563 h 3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57" h="38250">
                <a:moveTo>
                  <a:pt x="62158" y="9563"/>
                </a:moveTo>
                <a:lnTo>
                  <a:pt x="45205" y="16952"/>
                </a:lnTo>
                <a:lnTo>
                  <a:pt x="43901" y="27819"/>
                </a:lnTo>
                <a:lnTo>
                  <a:pt x="36512" y="30861"/>
                </a:lnTo>
                <a:lnTo>
                  <a:pt x="36947" y="38251"/>
                </a:lnTo>
                <a:lnTo>
                  <a:pt x="28253" y="37816"/>
                </a:lnTo>
                <a:lnTo>
                  <a:pt x="20429" y="33469"/>
                </a:lnTo>
                <a:lnTo>
                  <a:pt x="16952" y="37816"/>
                </a:lnTo>
                <a:lnTo>
                  <a:pt x="1304" y="36947"/>
                </a:lnTo>
                <a:lnTo>
                  <a:pt x="6085" y="34773"/>
                </a:lnTo>
                <a:lnTo>
                  <a:pt x="0" y="23037"/>
                </a:lnTo>
                <a:lnTo>
                  <a:pt x="1739" y="9563"/>
                </a:lnTo>
                <a:lnTo>
                  <a:pt x="19995" y="11736"/>
                </a:lnTo>
                <a:lnTo>
                  <a:pt x="30427" y="5216"/>
                </a:lnTo>
                <a:lnTo>
                  <a:pt x="49552" y="4781"/>
                </a:lnTo>
                <a:lnTo>
                  <a:pt x="53464" y="0"/>
                </a:lnTo>
                <a:lnTo>
                  <a:pt x="56941" y="435"/>
                </a:lnTo>
                <a:lnTo>
                  <a:pt x="62158" y="9563"/>
                </a:lnTo>
                <a:close/>
              </a:path>
            </a:pathLst>
          </a:custGeom>
          <a:solidFill>
            <a:schemeClr val="accent4"/>
          </a:solidFill>
          <a:ln w="869" cap="rnd">
            <a:noFill/>
            <a:prstDash val="solid"/>
            <a:round/>
          </a:ln>
        </p:spPr>
        <p:txBody>
          <a:bodyPr rtlCol="0" anchor="ctr"/>
          <a:lstStyle/>
          <a:p>
            <a:endParaRPr lang="en-PH" sz="1200" dirty="0"/>
          </a:p>
        </p:txBody>
      </p:sp>
      <p:sp>
        <p:nvSpPr>
          <p:cNvPr id="201" name="Freeform: Shape 200">
            <a:extLst>
              <a:ext uri="{FF2B5EF4-FFF2-40B4-BE49-F238E27FC236}">
                <a16:creationId xmlns:a16="http://schemas.microsoft.com/office/drawing/2014/main" id="{D02EF91D-5A43-4073-A8F0-F35596482E27}"/>
              </a:ext>
            </a:extLst>
          </p:cNvPr>
          <p:cNvSpPr/>
          <p:nvPr/>
        </p:nvSpPr>
        <p:spPr>
          <a:xfrm>
            <a:off x="4664643" y="2004441"/>
            <a:ext cx="188546" cy="387851"/>
          </a:xfrm>
          <a:custGeom>
            <a:avLst/>
            <a:gdLst>
              <a:gd name="connsiteX0" fmla="*/ 223418 w 223418"/>
              <a:gd name="connsiteY0" fmla="*/ 74328 h 344690"/>
              <a:gd name="connsiteX1" fmla="*/ 192992 w 223418"/>
              <a:gd name="connsiteY1" fmla="*/ 81283 h 344690"/>
              <a:gd name="connsiteX2" fmla="*/ 177778 w 223418"/>
              <a:gd name="connsiteY2" fmla="*/ 98235 h 344690"/>
              <a:gd name="connsiteX3" fmla="*/ 183429 w 223418"/>
              <a:gd name="connsiteY3" fmla="*/ 113448 h 344690"/>
              <a:gd name="connsiteX4" fmla="*/ 156480 w 223418"/>
              <a:gd name="connsiteY4" fmla="*/ 133008 h 344690"/>
              <a:gd name="connsiteX5" fmla="*/ 122576 w 223418"/>
              <a:gd name="connsiteY5" fmla="*/ 154741 h 344690"/>
              <a:gd name="connsiteX6" fmla="*/ 113448 w 223418"/>
              <a:gd name="connsiteY6" fmla="*/ 189949 h 344690"/>
              <a:gd name="connsiteX7" fmla="*/ 129530 w 223418"/>
              <a:gd name="connsiteY7" fmla="*/ 207771 h 344690"/>
              <a:gd name="connsiteX8" fmla="*/ 150395 w 223418"/>
              <a:gd name="connsiteY8" fmla="*/ 222115 h 344690"/>
              <a:gd name="connsiteX9" fmla="*/ 136050 w 223418"/>
              <a:gd name="connsiteY9" fmla="*/ 250803 h 344690"/>
              <a:gd name="connsiteX10" fmla="*/ 116056 w 223418"/>
              <a:gd name="connsiteY10" fmla="*/ 256888 h 344690"/>
              <a:gd name="connsiteX11" fmla="*/ 113448 w 223418"/>
              <a:gd name="connsiteY11" fmla="*/ 300355 h 344690"/>
              <a:gd name="connsiteX12" fmla="*/ 104320 w 223418"/>
              <a:gd name="connsiteY12" fmla="*/ 325131 h 344690"/>
              <a:gd name="connsiteX13" fmla="*/ 79544 w 223418"/>
              <a:gd name="connsiteY13" fmla="*/ 322523 h 344690"/>
              <a:gd name="connsiteX14" fmla="*/ 69981 w 223418"/>
              <a:gd name="connsiteY14" fmla="*/ 343387 h 344690"/>
              <a:gd name="connsiteX15" fmla="*/ 46075 w 223418"/>
              <a:gd name="connsiteY15" fmla="*/ 344691 h 344690"/>
              <a:gd name="connsiteX16" fmla="*/ 37816 w 223418"/>
              <a:gd name="connsiteY16" fmla="*/ 319915 h 344690"/>
              <a:gd name="connsiteX17" fmla="*/ 18256 w 223418"/>
              <a:gd name="connsiteY17" fmla="*/ 289923 h 344690"/>
              <a:gd name="connsiteX18" fmla="*/ 0 w 223418"/>
              <a:gd name="connsiteY18" fmla="*/ 253411 h 344690"/>
              <a:gd name="connsiteX19" fmla="*/ 7824 w 223418"/>
              <a:gd name="connsiteY19" fmla="*/ 238632 h 344690"/>
              <a:gd name="connsiteX20" fmla="*/ 22602 w 223418"/>
              <a:gd name="connsiteY20" fmla="*/ 221245 h 344690"/>
              <a:gd name="connsiteX21" fmla="*/ 26080 w 223418"/>
              <a:gd name="connsiteY21" fmla="*/ 191253 h 344690"/>
              <a:gd name="connsiteX22" fmla="*/ 12605 w 223418"/>
              <a:gd name="connsiteY22" fmla="*/ 178648 h 344690"/>
              <a:gd name="connsiteX23" fmla="*/ 8258 w 223418"/>
              <a:gd name="connsiteY23" fmla="*/ 145179 h 344690"/>
              <a:gd name="connsiteX24" fmla="*/ 18690 w 223418"/>
              <a:gd name="connsiteY24" fmla="*/ 121707 h 344690"/>
              <a:gd name="connsiteX25" fmla="*/ 37381 w 223418"/>
              <a:gd name="connsiteY25" fmla="*/ 122141 h 344690"/>
              <a:gd name="connsiteX26" fmla="*/ 43032 w 223418"/>
              <a:gd name="connsiteY26" fmla="*/ 112579 h 344690"/>
              <a:gd name="connsiteX27" fmla="*/ 35208 w 223418"/>
              <a:gd name="connsiteY27" fmla="*/ 103885 h 344690"/>
              <a:gd name="connsiteX28" fmla="*/ 59984 w 223418"/>
              <a:gd name="connsiteY28" fmla="*/ 69547 h 344690"/>
              <a:gd name="connsiteX29" fmla="*/ 74762 w 223418"/>
              <a:gd name="connsiteY29" fmla="*/ 43032 h 344690"/>
              <a:gd name="connsiteX30" fmla="*/ 84760 w 223418"/>
              <a:gd name="connsiteY30" fmla="*/ 26080 h 344690"/>
              <a:gd name="connsiteX31" fmla="*/ 102147 w 223418"/>
              <a:gd name="connsiteY31" fmla="*/ 26080 h 344690"/>
              <a:gd name="connsiteX32" fmla="*/ 104755 w 223418"/>
              <a:gd name="connsiteY32" fmla="*/ 12605 h 344690"/>
              <a:gd name="connsiteX33" fmla="*/ 139528 w 223418"/>
              <a:gd name="connsiteY33" fmla="*/ 16517 h 344690"/>
              <a:gd name="connsiteX34" fmla="*/ 139093 w 223418"/>
              <a:gd name="connsiteY34" fmla="*/ 869 h 344690"/>
              <a:gd name="connsiteX35" fmla="*/ 150395 w 223418"/>
              <a:gd name="connsiteY35" fmla="*/ 0 h 344690"/>
              <a:gd name="connsiteX36" fmla="*/ 176475 w 223418"/>
              <a:gd name="connsiteY36" fmla="*/ 11736 h 344690"/>
              <a:gd name="connsiteX37" fmla="*/ 207770 w 223418"/>
              <a:gd name="connsiteY37" fmla="*/ 27819 h 344690"/>
              <a:gd name="connsiteX38" fmla="*/ 215595 w 223418"/>
              <a:gd name="connsiteY38" fmla="*/ 64765 h 344690"/>
              <a:gd name="connsiteX39" fmla="*/ 223418 w 223418"/>
              <a:gd name="connsiteY39" fmla="*/ 74328 h 34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23418" h="344690">
                <a:moveTo>
                  <a:pt x="223418" y="74328"/>
                </a:moveTo>
                <a:lnTo>
                  <a:pt x="192992" y="81283"/>
                </a:lnTo>
                <a:lnTo>
                  <a:pt x="177778" y="98235"/>
                </a:lnTo>
                <a:lnTo>
                  <a:pt x="183429" y="113448"/>
                </a:lnTo>
                <a:lnTo>
                  <a:pt x="156480" y="133008"/>
                </a:lnTo>
                <a:lnTo>
                  <a:pt x="122576" y="154741"/>
                </a:lnTo>
                <a:lnTo>
                  <a:pt x="113448" y="189949"/>
                </a:lnTo>
                <a:lnTo>
                  <a:pt x="129530" y="207771"/>
                </a:lnTo>
                <a:lnTo>
                  <a:pt x="150395" y="222115"/>
                </a:lnTo>
                <a:lnTo>
                  <a:pt x="136050" y="250803"/>
                </a:lnTo>
                <a:lnTo>
                  <a:pt x="116056" y="256888"/>
                </a:lnTo>
                <a:lnTo>
                  <a:pt x="113448" y="300355"/>
                </a:lnTo>
                <a:lnTo>
                  <a:pt x="104320" y="325131"/>
                </a:lnTo>
                <a:lnTo>
                  <a:pt x="79544" y="322523"/>
                </a:lnTo>
                <a:lnTo>
                  <a:pt x="69981" y="343387"/>
                </a:lnTo>
                <a:lnTo>
                  <a:pt x="46075" y="344691"/>
                </a:lnTo>
                <a:lnTo>
                  <a:pt x="37816" y="319915"/>
                </a:lnTo>
                <a:lnTo>
                  <a:pt x="18256" y="289923"/>
                </a:lnTo>
                <a:lnTo>
                  <a:pt x="0" y="253411"/>
                </a:lnTo>
                <a:lnTo>
                  <a:pt x="7824" y="238632"/>
                </a:lnTo>
                <a:lnTo>
                  <a:pt x="22602" y="221245"/>
                </a:lnTo>
                <a:lnTo>
                  <a:pt x="26080" y="191253"/>
                </a:lnTo>
                <a:lnTo>
                  <a:pt x="12605" y="178648"/>
                </a:lnTo>
                <a:lnTo>
                  <a:pt x="8258" y="145179"/>
                </a:lnTo>
                <a:lnTo>
                  <a:pt x="18690" y="121707"/>
                </a:lnTo>
                <a:lnTo>
                  <a:pt x="37381" y="122141"/>
                </a:lnTo>
                <a:lnTo>
                  <a:pt x="43032" y="112579"/>
                </a:lnTo>
                <a:lnTo>
                  <a:pt x="35208" y="103885"/>
                </a:lnTo>
                <a:lnTo>
                  <a:pt x="59984" y="69547"/>
                </a:lnTo>
                <a:lnTo>
                  <a:pt x="74762" y="43032"/>
                </a:lnTo>
                <a:lnTo>
                  <a:pt x="84760" y="26080"/>
                </a:lnTo>
                <a:lnTo>
                  <a:pt x="102147" y="26080"/>
                </a:lnTo>
                <a:lnTo>
                  <a:pt x="104755" y="12605"/>
                </a:lnTo>
                <a:lnTo>
                  <a:pt x="139528" y="16517"/>
                </a:lnTo>
                <a:lnTo>
                  <a:pt x="139093" y="869"/>
                </a:lnTo>
                <a:lnTo>
                  <a:pt x="150395" y="0"/>
                </a:lnTo>
                <a:lnTo>
                  <a:pt x="176475" y="11736"/>
                </a:lnTo>
                <a:lnTo>
                  <a:pt x="207770" y="27819"/>
                </a:lnTo>
                <a:lnTo>
                  <a:pt x="215595" y="64765"/>
                </a:lnTo>
                <a:lnTo>
                  <a:pt x="223418" y="74328"/>
                </a:lnTo>
                <a:close/>
              </a:path>
            </a:pathLst>
          </a:custGeom>
          <a:solidFill>
            <a:schemeClr val="accent4"/>
          </a:solidFill>
          <a:ln w="869" cap="rnd">
            <a:noFill/>
            <a:prstDash val="solid"/>
            <a:round/>
          </a:ln>
        </p:spPr>
        <p:txBody>
          <a:bodyPr rtlCol="0" anchor="ctr"/>
          <a:lstStyle/>
          <a:p>
            <a:endParaRPr lang="en-PH" sz="1200" dirty="0"/>
          </a:p>
        </p:txBody>
      </p:sp>
      <p:sp>
        <p:nvSpPr>
          <p:cNvPr id="202" name="Freeform: Shape 201">
            <a:extLst>
              <a:ext uri="{FF2B5EF4-FFF2-40B4-BE49-F238E27FC236}">
                <a16:creationId xmlns:a16="http://schemas.microsoft.com/office/drawing/2014/main" id="{7220CB6C-CDFC-418B-B743-80DE06B54D85}"/>
              </a:ext>
            </a:extLst>
          </p:cNvPr>
          <p:cNvSpPr/>
          <p:nvPr/>
        </p:nvSpPr>
        <p:spPr>
          <a:xfrm>
            <a:off x="5097859" y="4922868"/>
            <a:ext cx="28245" cy="50865"/>
          </a:xfrm>
          <a:custGeom>
            <a:avLst/>
            <a:gdLst>
              <a:gd name="connsiteX0" fmla="*/ 29557 w 33469"/>
              <a:gd name="connsiteY0" fmla="*/ 4781 h 45205"/>
              <a:gd name="connsiteX1" fmla="*/ 32165 w 33469"/>
              <a:gd name="connsiteY1" fmla="*/ 17387 h 45205"/>
              <a:gd name="connsiteX2" fmla="*/ 33469 w 33469"/>
              <a:gd name="connsiteY2" fmla="*/ 29992 h 45205"/>
              <a:gd name="connsiteX3" fmla="*/ 27384 w 33469"/>
              <a:gd name="connsiteY3" fmla="*/ 42163 h 45205"/>
              <a:gd name="connsiteX4" fmla="*/ 13475 w 33469"/>
              <a:gd name="connsiteY4" fmla="*/ 45205 h 45205"/>
              <a:gd name="connsiteX5" fmla="*/ 0 w 33469"/>
              <a:gd name="connsiteY5" fmla="*/ 29992 h 45205"/>
              <a:gd name="connsiteX6" fmla="*/ 435 w 33469"/>
              <a:gd name="connsiteY6" fmla="*/ 20429 h 45205"/>
              <a:gd name="connsiteX7" fmla="*/ 7824 w 33469"/>
              <a:gd name="connsiteY7" fmla="*/ 9998 h 45205"/>
              <a:gd name="connsiteX8" fmla="*/ 10432 w 33469"/>
              <a:gd name="connsiteY8" fmla="*/ 1739 h 45205"/>
              <a:gd name="connsiteX9" fmla="*/ 17821 w 33469"/>
              <a:gd name="connsiteY9" fmla="*/ 0 h 45205"/>
              <a:gd name="connsiteX10" fmla="*/ 29557 w 33469"/>
              <a:gd name="connsiteY10" fmla="*/ 4781 h 45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69" h="45205">
                <a:moveTo>
                  <a:pt x="29557" y="4781"/>
                </a:moveTo>
                <a:lnTo>
                  <a:pt x="32165" y="17387"/>
                </a:lnTo>
                <a:lnTo>
                  <a:pt x="33469" y="29992"/>
                </a:lnTo>
                <a:lnTo>
                  <a:pt x="27384" y="42163"/>
                </a:lnTo>
                <a:lnTo>
                  <a:pt x="13475" y="45205"/>
                </a:lnTo>
                <a:lnTo>
                  <a:pt x="0" y="29992"/>
                </a:lnTo>
                <a:lnTo>
                  <a:pt x="435" y="20429"/>
                </a:lnTo>
                <a:lnTo>
                  <a:pt x="7824" y="9998"/>
                </a:lnTo>
                <a:lnTo>
                  <a:pt x="10432" y="1739"/>
                </a:lnTo>
                <a:lnTo>
                  <a:pt x="17821" y="0"/>
                </a:lnTo>
                <a:lnTo>
                  <a:pt x="29557" y="4781"/>
                </a:lnTo>
                <a:close/>
              </a:path>
            </a:pathLst>
          </a:custGeom>
          <a:solidFill>
            <a:schemeClr val="tx2"/>
          </a:solidFill>
          <a:ln w="869" cap="rnd">
            <a:noFill/>
            <a:prstDash val="solid"/>
            <a:round/>
          </a:ln>
        </p:spPr>
        <p:txBody>
          <a:bodyPr rtlCol="0" anchor="ctr"/>
          <a:lstStyle/>
          <a:p>
            <a:endParaRPr lang="en-PH" sz="1200" dirty="0"/>
          </a:p>
        </p:txBody>
      </p:sp>
      <p:sp>
        <p:nvSpPr>
          <p:cNvPr id="203" name="Freeform: Shape 202">
            <a:extLst>
              <a:ext uri="{FF2B5EF4-FFF2-40B4-BE49-F238E27FC236}">
                <a16:creationId xmlns:a16="http://schemas.microsoft.com/office/drawing/2014/main" id="{80369911-F2EB-4C2F-A90E-DE3E77FBA3B7}"/>
              </a:ext>
            </a:extLst>
          </p:cNvPr>
          <p:cNvSpPr/>
          <p:nvPr/>
        </p:nvSpPr>
        <p:spPr>
          <a:xfrm>
            <a:off x="5182227" y="2947904"/>
            <a:ext cx="119950" cy="154553"/>
          </a:xfrm>
          <a:custGeom>
            <a:avLst/>
            <a:gdLst>
              <a:gd name="connsiteX0" fmla="*/ 74328 w 142135"/>
              <a:gd name="connsiteY0" fmla="*/ 107363 h 137354"/>
              <a:gd name="connsiteX1" fmla="*/ 32165 w 142135"/>
              <a:gd name="connsiteY1" fmla="*/ 137355 h 137354"/>
              <a:gd name="connsiteX2" fmla="*/ 4781 w 142135"/>
              <a:gd name="connsiteY2" fmla="*/ 126053 h 137354"/>
              <a:gd name="connsiteX3" fmla="*/ 4347 w 142135"/>
              <a:gd name="connsiteY3" fmla="*/ 126053 h 137354"/>
              <a:gd name="connsiteX4" fmla="*/ 6955 w 142135"/>
              <a:gd name="connsiteY4" fmla="*/ 121707 h 137354"/>
              <a:gd name="connsiteX5" fmla="*/ 5216 w 142135"/>
              <a:gd name="connsiteY5" fmla="*/ 110405 h 137354"/>
              <a:gd name="connsiteX6" fmla="*/ 9128 w 142135"/>
              <a:gd name="connsiteY6" fmla="*/ 95192 h 137354"/>
              <a:gd name="connsiteX7" fmla="*/ 20864 w 142135"/>
              <a:gd name="connsiteY7" fmla="*/ 84325 h 137354"/>
              <a:gd name="connsiteX8" fmla="*/ 15648 w 142135"/>
              <a:gd name="connsiteY8" fmla="*/ 73459 h 137354"/>
              <a:gd name="connsiteX9" fmla="*/ 4781 w 142135"/>
              <a:gd name="connsiteY9" fmla="*/ 72155 h 137354"/>
              <a:gd name="connsiteX10" fmla="*/ 0 w 142135"/>
              <a:gd name="connsiteY10" fmla="*/ 50856 h 137354"/>
              <a:gd name="connsiteX11" fmla="*/ 4347 w 142135"/>
              <a:gd name="connsiteY11" fmla="*/ 39120 h 137354"/>
              <a:gd name="connsiteX12" fmla="*/ 9997 w 142135"/>
              <a:gd name="connsiteY12" fmla="*/ 33035 h 137354"/>
              <a:gd name="connsiteX13" fmla="*/ 15213 w 142135"/>
              <a:gd name="connsiteY13" fmla="*/ 26949 h 137354"/>
              <a:gd name="connsiteX14" fmla="*/ 14344 w 142135"/>
              <a:gd name="connsiteY14" fmla="*/ 11736 h 137354"/>
              <a:gd name="connsiteX15" fmla="*/ 22602 w 142135"/>
              <a:gd name="connsiteY15" fmla="*/ 16952 h 137354"/>
              <a:gd name="connsiteX16" fmla="*/ 46944 w 142135"/>
              <a:gd name="connsiteY16" fmla="*/ 9128 h 137354"/>
              <a:gd name="connsiteX17" fmla="*/ 59984 w 142135"/>
              <a:gd name="connsiteY17" fmla="*/ 14344 h 137354"/>
              <a:gd name="connsiteX18" fmla="*/ 79109 w 142135"/>
              <a:gd name="connsiteY18" fmla="*/ 14344 h 137354"/>
              <a:gd name="connsiteX19" fmla="*/ 103885 w 142135"/>
              <a:gd name="connsiteY19" fmla="*/ 3912 h 137354"/>
              <a:gd name="connsiteX20" fmla="*/ 116490 w 142135"/>
              <a:gd name="connsiteY20" fmla="*/ 4347 h 137354"/>
              <a:gd name="connsiteX21" fmla="*/ 142136 w 142135"/>
              <a:gd name="connsiteY21" fmla="*/ 0 h 137354"/>
              <a:gd name="connsiteX22" fmla="*/ 133008 w 142135"/>
              <a:gd name="connsiteY22" fmla="*/ 17387 h 137354"/>
              <a:gd name="connsiteX23" fmla="*/ 121272 w 142135"/>
              <a:gd name="connsiteY23" fmla="*/ 24341 h 137354"/>
              <a:gd name="connsiteX24" fmla="*/ 126488 w 142135"/>
              <a:gd name="connsiteY24" fmla="*/ 44771 h 137354"/>
              <a:gd name="connsiteX25" fmla="*/ 122141 w 142135"/>
              <a:gd name="connsiteY25" fmla="*/ 78240 h 137354"/>
              <a:gd name="connsiteX26" fmla="*/ 74328 w 142135"/>
              <a:gd name="connsiteY26" fmla="*/ 107363 h 137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135" h="137354">
                <a:moveTo>
                  <a:pt x="74328" y="107363"/>
                </a:moveTo>
                <a:lnTo>
                  <a:pt x="32165" y="137355"/>
                </a:lnTo>
                <a:lnTo>
                  <a:pt x="4781" y="126053"/>
                </a:lnTo>
                <a:lnTo>
                  <a:pt x="4347" y="126053"/>
                </a:lnTo>
                <a:lnTo>
                  <a:pt x="6955" y="121707"/>
                </a:lnTo>
                <a:lnTo>
                  <a:pt x="5216" y="110405"/>
                </a:lnTo>
                <a:lnTo>
                  <a:pt x="9128" y="95192"/>
                </a:lnTo>
                <a:lnTo>
                  <a:pt x="20864" y="84325"/>
                </a:lnTo>
                <a:lnTo>
                  <a:pt x="15648" y="73459"/>
                </a:lnTo>
                <a:lnTo>
                  <a:pt x="4781" y="72155"/>
                </a:lnTo>
                <a:lnTo>
                  <a:pt x="0" y="50856"/>
                </a:lnTo>
                <a:lnTo>
                  <a:pt x="4347" y="39120"/>
                </a:lnTo>
                <a:lnTo>
                  <a:pt x="9997" y="33035"/>
                </a:lnTo>
                <a:lnTo>
                  <a:pt x="15213" y="26949"/>
                </a:lnTo>
                <a:lnTo>
                  <a:pt x="14344" y="11736"/>
                </a:lnTo>
                <a:lnTo>
                  <a:pt x="22602" y="16952"/>
                </a:lnTo>
                <a:lnTo>
                  <a:pt x="46944" y="9128"/>
                </a:lnTo>
                <a:lnTo>
                  <a:pt x="59984" y="14344"/>
                </a:lnTo>
                <a:lnTo>
                  <a:pt x="79109" y="14344"/>
                </a:lnTo>
                <a:lnTo>
                  <a:pt x="103885" y="3912"/>
                </a:lnTo>
                <a:lnTo>
                  <a:pt x="116490" y="4347"/>
                </a:lnTo>
                <a:lnTo>
                  <a:pt x="142136" y="0"/>
                </a:lnTo>
                <a:lnTo>
                  <a:pt x="133008" y="17387"/>
                </a:lnTo>
                <a:lnTo>
                  <a:pt x="121272" y="24341"/>
                </a:lnTo>
                <a:lnTo>
                  <a:pt x="126488" y="44771"/>
                </a:lnTo>
                <a:lnTo>
                  <a:pt x="122141" y="78240"/>
                </a:lnTo>
                <a:lnTo>
                  <a:pt x="74328" y="107363"/>
                </a:lnTo>
                <a:close/>
              </a:path>
            </a:pathLst>
          </a:custGeom>
          <a:solidFill>
            <a:schemeClr val="tx2"/>
          </a:solidFill>
          <a:ln w="869" cap="rnd">
            <a:noFill/>
            <a:prstDash val="solid"/>
            <a:round/>
          </a:ln>
        </p:spPr>
        <p:txBody>
          <a:bodyPr rtlCol="0" anchor="ctr"/>
          <a:lstStyle/>
          <a:p>
            <a:endParaRPr lang="en-PH" sz="1200" dirty="0"/>
          </a:p>
        </p:txBody>
      </p:sp>
      <p:sp>
        <p:nvSpPr>
          <p:cNvPr id="204" name="Freeform: Shape 203">
            <a:extLst>
              <a:ext uri="{FF2B5EF4-FFF2-40B4-BE49-F238E27FC236}">
                <a16:creationId xmlns:a16="http://schemas.microsoft.com/office/drawing/2014/main" id="{4872936C-3203-4920-BC88-E4DFAFD98877}"/>
              </a:ext>
            </a:extLst>
          </p:cNvPr>
          <p:cNvSpPr/>
          <p:nvPr/>
        </p:nvSpPr>
        <p:spPr>
          <a:xfrm>
            <a:off x="4758549" y="3381732"/>
            <a:ext cx="212390" cy="502299"/>
          </a:xfrm>
          <a:custGeom>
            <a:avLst/>
            <a:gdLst>
              <a:gd name="connsiteX0" fmla="*/ 246890 w 251672"/>
              <a:gd name="connsiteY0" fmla="*/ 106928 h 446402"/>
              <a:gd name="connsiteX1" fmla="*/ 251672 w 251672"/>
              <a:gd name="connsiteY1" fmla="*/ 217768 h 446402"/>
              <a:gd name="connsiteX2" fmla="*/ 230808 w 251672"/>
              <a:gd name="connsiteY2" fmla="*/ 215595 h 446402"/>
              <a:gd name="connsiteX3" fmla="*/ 219941 w 251672"/>
              <a:gd name="connsiteY3" fmla="*/ 236459 h 446402"/>
              <a:gd name="connsiteX4" fmla="*/ 214290 w 251672"/>
              <a:gd name="connsiteY4" fmla="*/ 253411 h 446402"/>
              <a:gd name="connsiteX5" fmla="*/ 219507 w 251672"/>
              <a:gd name="connsiteY5" fmla="*/ 259931 h 446402"/>
              <a:gd name="connsiteX6" fmla="*/ 211683 w 251672"/>
              <a:gd name="connsiteY6" fmla="*/ 268624 h 446402"/>
              <a:gd name="connsiteX7" fmla="*/ 214726 w 251672"/>
              <a:gd name="connsiteY7" fmla="*/ 280360 h 446402"/>
              <a:gd name="connsiteX8" fmla="*/ 208640 w 251672"/>
              <a:gd name="connsiteY8" fmla="*/ 291662 h 446402"/>
              <a:gd name="connsiteX9" fmla="*/ 206467 w 251672"/>
              <a:gd name="connsiteY9" fmla="*/ 302093 h 446402"/>
              <a:gd name="connsiteX10" fmla="*/ 214726 w 251672"/>
              <a:gd name="connsiteY10" fmla="*/ 300355 h 446402"/>
              <a:gd name="connsiteX11" fmla="*/ 220376 w 251672"/>
              <a:gd name="connsiteY11" fmla="*/ 311222 h 446402"/>
              <a:gd name="connsiteX12" fmla="*/ 220810 w 251672"/>
              <a:gd name="connsiteY12" fmla="*/ 327304 h 446402"/>
              <a:gd name="connsiteX13" fmla="*/ 229939 w 251672"/>
              <a:gd name="connsiteY13" fmla="*/ 335563 h 446402"/>
              <a:gd name="connsiteX14" fmla="*/ 229939 w 251672"/>
              <a:gd name="connsiteY14" fmla="*/ 342517 h 446402"/>
              <a:gd name="connsiteX15" fmla="*/ 214290 w 251672"/>
              <a:gd name="connsiteY15" fmla="*/ 347299 h 446402"/>
              <a:gd name="connsiteX16" fmla="*/ 202120 w 251672"/>
              <a:gd name="connsiteY16" fmla="*/ 358600 h 446402"/>
              <a:gd name="connsiteX17" fmla="*/ 184733 w 251672"/>
              <a:gd name="connsiteY17" fmla="*/ 389027 h 446402"/>
              <a:gd name="connsiteX18" fmla="*/ 162130 w 251672"/>
              <a:gd name="connsiteY18" fmla="*/ 402067 h 446402"/>
              <a:gd name="connsiteX19" fmla="*/ 138224 w 251672"/>
              <a:gd name="connsiteY19" fmla="*/ 400328 h 446402"/>
              <a:gd name="connsiteX20" fmla="*/ 131269 w 251672"/>
              <a:gd name="connsiteY20" fmla="*/ 402936 h 446402"/>
              <a:gd name="connsiteX21" fmla="*/ 133877 w 251672"/>
              <a:gd name="connsiteY21" fmla="*/ 412499 h 446402"/>
              <a:gd name="connsiteX22" fmla="*/ 121272 w 251672"/>
              <a:gd name="connsiteY22" fmla="*/ 422496 h 446402"/>
              <a:gd name="connsiteX23" fmla="*/ 110840 w 251672"/>
              <a:gd name="connsiteY23" fmla="*/ 433363 h 446402"/>
              <a:gd name="connsiteX24" fmla="*/ 79979 w 251672"/>
              <a:gd name="connsiteY24" fmla="*/ 443795 h 446402"/>
              <a:gd name="connsiteX25" fmla="*/ 73893 w 251672"/>
              <a:gd name="connsiteY25" fmla="*/ 437710 h 446402"/>
              <a:gd name="connsiteX26" fmla="*/ 69547 w 251672"/>
              <a:gd name="connsiteY26" fmla="*/ 436840 h 446402"/>
              <a:gd name="connsiteX27" fmla="*/ 65200 w 251672"/>
              <a:gd name="connsiteY27" fmla="*/ 444230 h 446402"/>
              <a:gd name="connsiteX28" fmla="*/ 45205 w 251672"/>
              <a:gd name="connsiteY28" fmla="*/ 446403 h 446402"/>
              <a:gd name="connsiteX29" fmla="*/ 48682 w 251672"/>
              <a:gd name="connsiteY29" fmla="*/ 438579 h 446402"/>
              <a:gd name="connsiteX30" fmla="*/ 40859 w 251672"/>
              <a:gd name="connsiteY30" fmla="*/ 419454 h 446402"/>
              <a:gd name="connsiteX31" fmla="*/ 37381 w 251672"/>
              <a:gd name="connsiteY31" fmla="*/ 408152 h 446402"/>
              <a:gd name="connsiteX32" fmla="*/ 26515 w 251672"/>
              <a:gd name="connsiteY32" fmla="*/ 403371 h 446402"/>
              <a:gd name="connsiteX33" fmla="*/ 11736 w 251672"/>
              <a:gd name="connsiteY33" fmla="*/ 386854 h 446402"/>
              <a:gd name="connsiteX34" fmla="*/ 16952 w 251672"/>
              <a:gd name="connsiteY34" fmla="*/ 373814 h 446402"/>
              <a:gd name="connsiteX35" fmla="*/ 28253 w 251672"/>
              <a:gd name="connsiteY35" fmla="*/ 376422 h 446402"/>
              <a:gd name="connsiteX36" fmla="*/ 35208 w 251672"/>
              <a:gd name="connsiteY36" fmla="*/ 374683 h 446402"/>
              <a:gd name="connsiteX37" fmla="*/ 49117 w 251672"/>
              <a:gd name="connsiteY37" fmla="*/ 374683 h 446402"/>
              <a:gd name="connsiteX38" fmla="*/ 35208 w 251672"/>
              <a:gd name="connsiteY38" fmla="*/ 349472 h 446402"/>
              <a:gd name="connsiteX39" fmla="*/ 36077 w 251672"/>
              <a:gd name="connsiteY39" fmla="*/ 330782 h 446402"/>
              <a:gd name="connsiteX40" fmla="*/ 33904 w 251672"/>
              <a:gd name="connsiteY40" fmla="*/ 312525 h 446402"/>
              <a:gd name="connsiteX41" fmla="*/ 23907 w 251672"/>
              <a:gd name="connsiteY41" fmla="*/ 294704 h 446402"/>
              <a:gd name="connsiteX42" fmla="*/ 26515 w 251672"/>
              <a:gd name="connsiteY42" fmla="*/ 281230 h 446402"/>
              <a:gd name="connsiteX43" fmla="*/ 10432 w 251672"/>
              <a:gd name="connsiteY43" fmla="*/ 280795 h 446402"/>
              <a:gd name="connsiteX44" fmla="*/ 10432 w 251672"/>
              <a:gd name="connsiteY44" fmla="*/ 262973 h 446402"/>
              <a:gd name="connsiteX45" fmla="*/ 0 w 251672"/>
              <a:gd name="connsiteY45" fmla="*/ 252541 h 446402"/>
              <a:gd name="connsiteX46" fmla="*/ 9997 w 251672"/>
              <a:gd name="connsiteY46" fmla="*/ 215595 h 446402"/>
              <a:gd name="connsiteX47" fmla="*/ 40424 w 251672"/>
              <a:gd name="connsiteY47" fmla="*/ 189515 h 446402"/>
              <a:gd name="connsiteX48" fmla="*/ 41293 w 251672"/>
              <a:gd name="connsiteY48" fmla="*/ 153003 h 446402"/>
              <a:gd name="connsiteX49" fmla="*/ 49117 w 251672"/>
              <a:gd name="connsiteY49" fmla="*/ 96496 h 446402"/>
              <a:gd name="connsiteX50" fmla="*/ 54333 w 251672"/>
              <a:gd name="connsiteY50" fmla="*/ 84325 h 446402"/>
              <a:gd name="connsiteX51" fmla="*/ 43901 w 251672"/>
              <a:gd name="connsiteY51" fmla="*/ 74763 h 446402"/>
              <a:gd name="connsiteX52" fmla="*/ 43467 w 251672"/>
              <a:gd name="connsiteY52" fmla="*/ 66069 h 446402"/>
              <a:gd name="connsiteX53" fmla="*/ 33904 w 251672"/>
              <a:gd name="connsiteY53" fmla="*/ 58680 h 446402"/>
              <a:gd name="connsiteX54" fmla="*/ 26949 w 251672"/>
              <a:gd name="connsiteY54" fmla="*/ 15213 h 446402"/>
              <a:gd name="connsiteX55" fmla="*/ 50856 w 251672"/>
              <a:gd name="connsiteY55" fmla="*/ 0 h 446402"/>
              <a:gd name="connsiteX56" fmla="*/ 148656 w 251672"/>
              <a:gd name="connsiteY56" fmla="*/ 53464 h 446402"/>
              <a:gd name="connsiteX57" fmla="*/ 246890 w 251672"/>
              <a:gd name="connsiteY57" fmla="*/ 106928 h 44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51672" h="446402">
                <a:moveTo>
                  <a:pt x="246890" y="106928"/>
                </a:moveTo>
                <a:lnTo>
                  <a:pt x="251672" y="217768"/>
                </a:lnTo>
                <a:lnTo>
                  <a:pt x="230808" y="215595"/>
                </a:lnTo>
                <a:lnTo>
                  <a:pt x="219941" y="236459"/>
                </a:lnTo>
                <a:lnTo>
                  <a:pt x="214290" y="253411"/>
                </a:lnTo>
                <a:lnTo>
                  <a:pt x="219507" y="259931"/>
                </a:lnTo>
                <a:lnTo>
                  <a:pt x="211683" y="268624"/>
                </a:lnTo>
                <a:lnTo>
                  <a:pt x="214726" y="280360"/>
                </a:lnTo>
                <a:lnTo>
                  <a:pt x="208640" y="291662"/>
                </a:lnTo>
                <a:lnTo>
                  <a:pt x="206467" y="302093"/>
                </a:lnTo>
                <a:lnTo>
                  <a:pt x="214726" y="300355"/>
                </a:lnTo>
                <a:lnTo>
                  <a:pt x="220376" y="311222"/>
                </a:lnTo>
                <a:lnTo>
                  <a:pt x="220810" y="327304"/>
                </a:lnTo>
                <a:lnTo>
                  <a:pt x="229939" y="335563"/>
                </a:lnTo>
                <a:lnTo>
                  <a:pt x="229939" y="342517"/>
                </a:lnTo>
                <a:lnTo>
                  <a:pt x="214290" y="347299"/>
                </a:lnTo>
                <a:lnTo>
                  <a:pt x="202120" y="358600"/>
                </a:lnTo>
                <a:lnTo>
                  <a:pt x="184733" y="389027"/>
                </a:lnTo>
                <a:lnTo>
                  <a:pt x="162130" y="402067"/>
                </a:lnTo>
                <a:lnTo>
                  <a:pt x="138224" y="400328"/>
                </a:lnTo>
                <a:lnTo>
                  <a:pt x="131269" y="402936"/>
                </a:lnTo>
                <a:lnTo>
                  <a:pt x="133877" y="412499"/>
                </a:lnTo>
                <a:lnTo>
                  <a:pt x="121272" y="422496"/>
                </a:lnTo>
                <a:lnTo>
                  <a:pt x="110840" y="433363"/>
                </a:lnTo>
                <a:lnTo>
                  <a:pt x="79979" y="443795"/>
                </a:lnTo>
                <a:lnTo>
                  <a:pt x="73893" y="437710"/>
                </a:lnTo>
                <a:lnTo>
                  <a:pt x="69547" y="436840"/>
                </a:lnTo>
                <a:lnTo>
                  <a:pt x="65200" y="444230"/>
                </a:lnTo>
                <a:lnTo>
                  <a:pt x="45205" y="446403"/>
                </a:lnTo>
                <a:lnTo>
                  <a:pt x="48682" y="438579"/>
                </a:lnTo>
                <a:lnTo>
                  <a:pt x="40859" y="419454"/>
                </a:lnTo>
                <a:lnTo>
                  <a:pt x="37381" y="408152"/>
                </a:lnTo>
                <a:lnTo>
                  <a:pt x="26515" y="403371"/>
                </a:lnTo>
                <a:lnTo>
                  <a:pt x="11736" y="386854"/>
                </a:lnTo>
                <a:lnTo>
                  <a:pt x="16952" y="373814"/>
                </a:lnTo>
                <a:lnTo>
                  <a:pt x="28253" y="376422"/>
                </a:lnTo>
                <a:lnTo>
                  <a:pt x="35208" y="374683"/>
                </a:lnTo>
                <a:lnTo>
                  <a:pt x="49117" y="374683"/>
                </a:lnTo>
                <a:lnTo>
                  <a:pt x="35208" y="349472"/>
                </a:lnTo>
                <a:lnTo>
                  <a:pt x="36077" y="330782"/>
                </a:lnTo>
                <a:lnTo>
                  <a:pt x="33904" y="312525"/>
                </a:lnTo>
                <a:lnTo>
                  <a:pt x="23907" y="294704"/>
                </a:lnTo>
                <a:lnTo>
                  <a:pt x="26515" y="281230"/>
                </a:lnTo>
                <a:lnTo>
                  <a:pt x="10432" y="280795"/>
                </a:lnTo>
                <a:lnTo>
                  <a:pt x="10432" y="262973"/>
                </a:lnTo>
                <a:lnTo>
                  <a:pt x="0" y="252541"/>
                </a:lnTo>
                <a:lnTo>
                  <a:pt x="9997" y="215595"/>
                </a:lnTo>
                <a:lnTo>
                  <a:pt x="40424" y="189515"/>
                </a:lnTo>
                <a:lnTo>
                  <a:pt x="41293" y="153003"/>
                </a:lnTo>
                <a:lnTo>
                  <a:pt x="49117" y="96496"/>
                </a:lnTo>
                <a:lnTo>
                  <a:pt x="54333" y="84325"/>
                </a:lnTo>
                <a:lnTo>
                  <a:pt x="43901" y="74763"/>
                </a:lnTo>
                <a:lnTo>
                  <a:pt x="43467" y="66069"/>
                </a:lnTo>
                <a:lnTo>
                  <a:pt x="33904" y="58680"/>
                </a:lnTo>
                <a:lnTo>
                  <a:pt x="26949" y="15213"/>
                </a:lnTo>
                <a:lnTo>
                  <a:pt x="50856" y="0"/>
                </a:lnTo>
                <a:lnTo>
                  <a:pt x="148656" y="53464"/>
                </a:lnTo>
                <a:lnTo>
                  <a:pt x="246890" y="106928"/>
                </a:lnTo>
                <a:close/>
              </a:path>
            </a:pathLst>
          </a:custGeom>
          <a:solidFill>
            <a:schemeClr val="tx2"/>
          </a:solidFill>
          <a:ln w="869" cap="rnd">
            <a:noFill/>
            <a:prstDash val="solid"/>
            <a:round/>
          </a:ln>
        </p:spPr>
        <p:txBody>
          <a:bodyPr rtlCol="0" anchor="ctr"/>
          <a:lstStyle/>
          <a:p>
            <a:endParaRPr lang="en-PH" sz="1200" dirty="0"/>
          </a:p>
        </p:txBody>
      </p:sp>
      <p:sp>
        <p:nvSpPr>
          <p:cNvPr id="205" name="Freeform: Shape 204">
            <a:extLst>
              <a:ext uri="{FF2B5EF4-FFF2-40B4-BE49-F238E27FC236}">
                <a16:creationId xmlns:a16="http://schemas.microsoft.com/office/drawing/2014/main" id="{82AC7BE2-C44F-4E06-A175-5B63ECC1B562}"/>
              </a:ext>
            </a:extLst>
          </p:cNvPr>
          <p:cNvSpPr/>
          <p:nvPr/>
        </p:nvSpPr>
        <p:spPr>
          <a:xfrm>
            <a:off x="4478665" y="3771050"/>
            <a:ext cx="39616" cy="159932"/>
          </a:xfrm>
          <a:custGeom>
            <a:avLst/>
            <a:gdLst>
              <a:gd name="connsiteX0" fmla="*/ 23038 w 46944"/>
              <a:gd name="connsiteY0" fmla="*/ 435 h 142135"/>
              <a:gd name="connsiteX1" fmla="*/ 19995 w 46944"/>
              <a:gd name="connsiteY1" fmla="*/ 15213 h 142135"/>
              <a:gd name="connsiteX2" fmla="*/ 27384 w 46944"/>
              <a:gd name="connsiteY2" fmla="*/ 23472 h 142135"/>
              <a:gd name="connsiteX3" fmla="*/ 36078 w 46944"/>
              <a:gd name="connsiteY3" fmla="*/ 33035 h 142135"/>
              <a:gd name="connsiteX4" fmla="*/ 36947 w 46944"/>
              <a:gd name="connsiteY4" fmla="*/ 46944 h 142135"/>
              <a:gd name="connsiteX5" fmla="*/ 42163 w 46944"/>
              <a:gd name="connsiteY5" fmla="*/ 52595 h 142135"/>
              <a:gd name="connsiteX6" fmla="*/ 40859 w 46944"/>
              <a:gd name="connsiteY6" fmla="*/ 116925 h 142135"/>
              <a:gd name="connsiteX7" fmla="*/ 46944 w 46944"/>
              <a:gd name="connsiteY7" fmla="*/ 136051 h 142135"/>
              <a:gd name="connsiteX8" fmla="*/ 27384 w 46944"/>
              <a:gd name="connsiteY8" fmla="*/ 142136 h 142135"/>
              <a:gd name="connsiteX9" fmla="*/ 21733 w 46944"/>
              <a:gd name="connsiteY9" fmla="*/ 132139 h 142135"/>
              <a:gd name="connsiteX10" fmla="*/ 15213 w 46944"/>
              <a:gd name="connsiteY10" fmla="*/ 114317 h 142135"/>
              <a:gd name="connsiteX11" fmla="*/ 13040 w 46944"/>
              <a:gd name="connsiteY11" fmla="*/ 100408 h 142135"/>
              <a:gd name="connsiteX12" fmla="*/ 18691 w 46944"/>
              <a:gd name="connsiteY12" fmla="*/ 75632 h 142135"/>
              <a:gd name="connsiteX13" fmla="*/ 12605 w 46944"/>
              <a:gd name="connsiteY13" fmla="*/ 65200 h 142135"/>
              <a:gd name="connsiteX14" fmla="*/ 9998 w 46944"/>
              <a:gd name="connsiteY14" fmla="*/ 43467 h 142135"/>
              <a:gd name="connsiteX15" fmla="*/ 9998 w 46944"/>
              <a:gd name="connsiteY15" fmla="*/ 23037 h 142135"/>
              <a:gd name="connsiteX16" fmla="*/ 0 w 46944"/>
              <a:gd name="connsiteY16" fmla="*/ 8693 h 142135"/>
              <a:gd name="connsiteX17" fmla="*/ 1739 w 46944"/>
              <a:gd name="connsiteY17" fmla="*/ 0 h 142135"/>
              <a:gd name="connsiteX18" fmla="*/ 23038 w 46944"/>
              <a:gd name="connsiteY18" fmla="*/ 435 h 14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944" h="142135">
                <a:moveTo>
                  <a:pt x="23038" y="435"/>
                </a:moveTo>
                <a:lnTo>
                  <a:pt x="19995" y="15213"/>
                </a:lnTo>
                <a:lnTo>
                  <a:pt x="27384" y="23472"/>
                </a:lnTo>
                <a:lnTo>
                  <a:pt x="36078" y="33035"/>
                </a:lnTo>
                <a:lnTo>
                  <a:pt x="36947" y="46944"/>
                </a:lnTo>
                <a:lnTo>
                  <a:pt x="42163" y="52595"/>
                </a:lnTo>
                <a:lnTo>
                  <a:pt x="40859" y="116925"/>
                </a:lnTo>
                <a:lnTo>
                  <a:pt x="46944" y="136051"/>
                </a:lnTo>
                <a:lnTo>
                  <a:pt x="27384" y="142136"/>
                </a:lnTo>
                <a:lnTo>
                  <a:pt x="21733" y="132139"/>
                </a:lnTo>
                <a:lnTo>
                  <a:pt x="15213" y="114317"/>
                </a:lnTo>
                <a:lnTo>
                  <a:pt x="13040" y="100408"/>
                </a:lnTo>
                <a:lnTo>
                  <a:pt x="18691" y="75632"/>
                </a:lnTo>
                <a:lnTo>
                  <a:pt x="12605" y="65200"/>
                </a:lnTo>
                <a:lnTo>
                  <a:pt x="9998" y="43467"/>
                </a:lnTo>
                <a:lnTo>
                  <a:pt x="9998" y="23037"/>
                </a:lnTo>
                <a:lnTo>
                  <a:pt x="0" y="8693"/>
                </a:lnTo>
                <a:lnTo>
                  <a:pt x="1739" y="0"/>
                </a:lnTo>
                <a:lnTo>
                  <a:pt x="23038" y="435"/>
                </a:lnTo>
                <a:close/>
              </a:path>
            </a:pathLst>
          </a:custGeom>
          <a:solidFill>
            <a:schemeClr val="tx2"/>
          </a:solidFill>
          <a:ln w="869" cap="rnd">
            <a:noFill/>
            <a:prstDash val="solid"/>
            <a:round/>
          </a:ln>
        </p:spPr>
        <p:txBody>
          <a:bodyPr rtlCol="0" anchor="ctr"/>
          <a:lstStyle/>
          <a:p>
            <a:endParaRPr lang="en-PH" sz="1200" dirty="0"/>
          </a:p>
        </p:txBody>
      </p:sp>
      <p:sp>
        <p:nvSpPr>
          <p:cNvPr id="206" name="Freeform: Shape 205">
            <a:extLst>
              <a:ext uri="{FF2B5EF4-FFF2-40B4-BE49-F238E27FC236}">
                <a16:creationId xmlns:a16="http://schemas.microsoft.com/office/drawing/2014/main" id="{09446535-A4EE-468A-8013-72DA601122BF}"/>
              </a:ext>
            </a:extLst>
          </p:cNvPr>
          <p:cNvSpPr/>
          <p:nvPr/>
        </p:nvSpPr>
        <p:spPr>
          <a:xfrm>
            <a:off x="6474171" y="3475637"/>
            <a:ext cx="179375" cy="462682"/>
          </a:xfrm>
          <a:custGeom>
            <a:avLst/>
            <a:gdLst>
              <a:gd name="connsiteX0" fmla="*/ 206032 w 212552"/>
              <a:gd name="connsiteY0" fmla="*/ 171693 h 411194"/>
              <a:gd name="connsiteX1" fmla="*/ 182995 w 212552"/>
              <a:gd name="connsiteY1" fmla="*/ 167781 h 411194"/>
              <a:gd name="connsiteX2" fmla="*/ 152133 w 212552"/>
              <a:gd name="connsiteY2" fmla="*/ 172997 h 411194"/>
              <a:gd name="connsiteX3" fmla="*/ 138659 w 212552"/>
              <a:gd name="connsiteY3" fmla="*/ 196035 h 411194"/>
              <a:gd name="connsiteX4" fmla="*/ 147787 w 212552"/>
              <a:gd name="connsiteY4" fmla="*/ 229939 h 411194"/>
              <a:gd name="connsiteX5" fmla="*/ 124750 w 212552"/>
              <a:gd name="connsiteY5" fmla="*/ 216899 h 411194"/>
              <a:gd name="connsiteX6" fmla="*/ 103885 w 212552"/>
              <a:gd name="connsiteY6" fmla="*/ 217768 h 411194"/>
              <a:gd name="connsiteX7" fmla="*/ 105190 w 212552"/>
              <a:gd name="connsiteY7" fmla="*/ 195600 h 411194"/>
              <a:gd name="connsiteX8" fmla="*/ 83891 w 212552"/>
              <a:gd name="connsiteY8" fmla="*/ 195600 h 411194"/>
              <a:gd name="connsiteX9" fmla="*/ 84760 w 212552"/>
              <a:gd name="connsiteY9" fmla="*/ 226461 h 411194"/>
              <a:gd name="connsiteX10" fmla="*/ 75198 w 212552"/>
              <a:gd name="connsiteY10" fmla="*/ 267320 h 411194"/>
              <a:gd name="connsiteX11" fmla="*/ 69112 w 212552"/>
              <a:gd name="connsiteY11" fmla="*/ 292096 h 411194"/>
              <a:gd name="connsiteX12" fmla="*/ 72155 w 212552"/>
              <a:gd name="connsiteY12" fmla="*/ 312091 h 411194"/>
              <a:gd name="connsiteX13" fmla="*/ 88238 w 212552"/>
              <a:gd name="connsiteY13" fmla="*/ 312960 h 411194"/>
              <a:gd name="connsiteX14" fmla="*/ 99973 w 212552"/>
              <a:gd name="connsiteY14" fmla="*/ 338605 h 411194"/>
              <a:gd name="connsiteX15" fmla="*/ 105624 w 212552"/>
              <a:gd name="connsiteY15" fmla="*/ 362512 h 411194"/>
              <a:gd name="connsiteX16" fmla="*/ 120403 w 212552"/>
              <a:gd name="connsiteY16" fmla="*/ 378595 h 411194"/>
              <a:gd name="connsiteX17" fmla="*/ 135181 w 212552"/>
              <a:gd name="connsiteY17" fmla="*/ 381637 h 411194"/>
              <a:gd name="connsiteX18" fmla="*/ 148656 w 212552"/>
              <a:gd name="connsiteY18" fmla="*/ 396416 h 411194"/>
              <a:gd name="connsiteX19" fmla="*/ 141267 w 212552"/>
              <a:gd name="connsiteY19" fmla="*/ 407717 h 411194"/>
              <a:gd name="connsiteX20" fmla="*/ 125184 w 212552"/>
              <a:gd name="connsiteY20" fmla="*/ 411195 h 411194"/>
              <a:gd name="connsiteX21" fmla="*/ 122576 w 212552"/>
              <a:gd name="connsiteY21" fmla="*/ 396851 h 411194"/>
              <a:gd name="connsiteX22" fmla="*/ 101712 w 212552"/>
              <a:gd name="connsiteY22" fmla="*/ 384680 h 411194"/>
              <a:gd name="connsiteX23" fmla="*/ 97800 w 212552"/>
              <a:gd name="connsiteY23" fmla="*/ 389461 h 411194"/>
              <a:gd name="connsiteX24" fmla="*/ 87803 w 212552"/>
              <a:gd name="connsiteY24" fmla="*/ 379029 h 411194"/>
              <a:gd name="connsiteX25" fmla="*/ 82587 w 212552"/>
              <a:gd name="connsiteY25" fmla="*/ 365120 h 411194"/>
              <a:gd name="connsiteX26" fmla="*/ 68678 w 212552"/>
              <a:gd name="connsiteY26" fmla="*/ 349472 h 411194"/>
              <a:gd name="connsiteX27" fmla="*/ 56072 w 212552"/>
              <a:gd name="connsiteY27" fmla="*/ 335997 h 411194"/>
              <a:gd name="connsiteX28" fmla="*/ 53030 w 212552"/>
              <a:gd name="connsiteY28" fmla="*/ 352515 h 411194"/>
              <a:gd name="connsiteX29" fmla="*/ 47379 w 212552"/>
              <a:gd name="connsiteY29" fmla="*/ 336867 h 411194"/>
              <a:gd name="connsiteX30" fmla="*/ 49118 w 212552"/>
              <a:gd name="connsiteY30" fmla="*/ 319480 h 411194"/>
              <a:gd name="connsiteX31" fmla="*/ 54333 w 212552"/>
              <a:gd name="connsiteY31" fmla="*/ 292965 h 411194"/>
              <a:gd name="connsiteX32" fmla="*/ 63896 w 212552"/>
              <a:gd name="connsiteY32" fmla="*/ 264277 h 411194"/>
              <a:gd name="connsiteX33" fmla="*/ 75198 w 212552"/>
              <a:gd name="connsiteY33" fmla="*/ 238197 h 411194"/>
              <a:gd name="connsiteX34" fmla="*/ 63461 w 212552"/>
              <a:gd name="connsiteY34" fmla="*/ 212552 h 411194"/>
              <a:gd name="connsiteX35" fmla="*/ 62592 w 212552"/>
              <a:gd name="connsiteY35" fmla="*/ 199512 h 411194"/>
              <a:gd name="connsiteX36" fmla="*/ 58245 w 212552"/>
              <a:gd name="connsiteY36" fmla="*/ 183864 h 411194"/>
              <a:gd name="connsiteX37" fmla="*/ 39555 w 212552"/>
              <a:gd name="connsiteY37" fmla="*/ 161696 h 411194"/>
              <a:gd name="connsiteX38" fmla="*/ 31731 w 212552"/>
              <a:gd name="connsiteY38" fmla="*/ 147787 h 411194"/>
              <a:gd name="connsiteX39" fmla="*/ 39555 w 212552"/>
              <a:gd name="connsiteY39" fmla="*/ 142571 h 411194"/>
              <a:gd name="connsiteX40" fmla="*/ 45640 w 212552"/>
              <a:gd name="connsiteY40" fmla="*/ 118664 h 411194"/>
              <a:gd name="connsiteX41" fmla="*/ 33035 w 212552"/>
              <a:gd name="connsiteY41" fmla="*/ 99973 h 411194"/>
              <a:gd name="connsiteX42" fmla="*/ 15213 w 212552"/>
              <a:gd name="connsiteY42" fmla="*/ 79544 h 411194"/>
              <a:gd name="connsiteX43" fmla="*/ 0 w 212552"/>
              <a:gd name="connsiteY43" fmla="*/ 55203 h 411194"/>
              <a:gd name="connsiteX44" fmla="*/ 9563 w 212552"/>
              <a:gd name="connsiteY44" fmla="*/ 49987 h 411194"/>
              <a:gd name="connsiteX45" fmla="*/ 16083 w 212552"/>
              <a:gd name="connsiteY45" fmla="*/ 19995 h 411194"/>
              <a:gd name="connsiteX46" fmla="*/ 33035 w 212552"/>
              <a:gd name="connsiteY46" fmla="*/ 18691 h 411194"/>
              <a:gd name="connsiteX47" fmla="*/ 45205 w 212552"/>
              <a:gd name="connsiteY47" fmla="*/ 6520 h 411194"/>
              <a:gd name="connsiteX48" fmla="*/ 58245 w 212552"/>
              <a:gd name="connsiteY48" fmla="*/ 0 h 411194"/>
              <a:gd name="connsiteX49" fmla="*/ 69981 w 212552"/>
              <a:gd name="connsiteY49" fmla="*/ 8693 h 411194"/>
              <a:gd name="connsiteX50" fmla="*/ 73893 w 212552"/>
              <a:gd name="connsiteY50" fmla="*/ 25645 h 411194"/>
              <a:gd name="connsiteX51" fmla="*/ 90411 w 212552"/>
              <a:gd name="connsiteY51" fmla="*/ 26949 h 411194"/>
              <a:gd name="connsiteX52" fmla="*/ 88672 w 212552"/>
              <a:gd name="connsiteY52" fmla="*/ 56072 h 411194"/>
              <a:gd name="connsiteX53" fmla="*/ 93019 w 212552"/>
              <a:gd name="connsiteY53" fmla="*/ 81283 h 411194"/>
              <a:gd name="connsiteX54" fmla="*/ 116056 w 212552"/>
              <a:gd name="connsiteY54" fmla="*/ 64765 h 411194"/>
              <a:gd name="connsiteX55" fmla="*/ 124315 w 212552"/>
              <a:gd name="connsiteY55" fmla="*/ 69547 h 411194"/>
              <a:gd name="connsiteX56" fmla="*/ 138224 w 212552"/>
              <a:gd name="connsiteY56" fmla="*/ 68677 h 411194"/>
              <a:gd name="connsiteX57" fmla="*/ 141701 w 212552"/>
              <a:gd name="connsiteY57" fmla="*/ 59115 h 411194"/>
              <a:gd name="connsiteX58" fmla="*/ 160392 w 212552"/>
              <a:gd name="connsiteY58" fmla="*/ 60853 h 411194"/>
              <a:gd name="connsiteX59" fmla="*/ 182126 w 212552"/>
              <a:gd name="connsiteY59" fmla="*/ 83456 h 411194"/>
              <a:gd name="connsiteX60" fmla="*/ 187776 w 212552"/>
              <a:gd name="connsiteY60" fmla="*/ 111275 h 411194"/>
              <a:gd name="connsiteX61" fmla="*/ 210813 w 212552"/>
              <a:gd name="connsiteY61" fmla="*/ 135616 h 411194"/>
              <a:gd name="connsiteX62" fmla="*/ 212552 w 212552"/>
              <a:gd name="connsiteY62" fmla="*/ 159088 h 411194"/>
              <a:gd name="connsiteX63" fmla="*/ 206032 w 212552"/>
              <a:gd name="connsiteY63" fmla="*/ 171693 h 411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12552" h="411194">
                <a:moveTo>
                  <a:pt x="206032" y="171693"/>
                </a:moveTo>
                <a:lnTo>
                  <a:pt x="182995" y="167781"/>
                </a:lnTo>
                <a:lnTo>
                  <a:pt x="152133" y="172997"/>
                </a:lnTo>
                <a:lnTo>
                  <a:pt x="138659" y="196035"/>
                </a:lnTo>
                <a:lnTo>
                  <a:pt x="147787" y="229939"/>
                </a:lnTo>
                <a:lnTo>
                  <a:pt x="124750" y="216899"/>
                </a:lnTo>
                <a:lnTo>
                  <a:pt x="103885" y="217768"/>
                </a:lnTo>
                <a:lnTo>
                  <a:pt x="105190" y="195600"/>
                </a:lnTo>
                <a:lnTo>
                  <a:pt x="83891" y="195600"/>
                </a:lnTo>
                <a:lnTo>
                  <a:pt x="84760" y="226461"/>
                </a:lnTo>
                <a:lnTo>
                  <a:pt x="75198" y="267320"/>
                </a:lnTo>
                <a:lnTo>
                  <a:pt x="69112" y="292096"/>
                </a:lnTo>
                <a:lnTo>
                  <a:pt x="72155" y="312091"/>
                </a:lnTo>
                <a:lnTo>
                  <a:pt x="88238" y="312960"/>
                </a:lnTo>
                <a:lnTo>
                  <a:pt x="99973" y="338605"/>
                </a:lnTo>
                <a:lnTo>
                  <a:pt x="105624" y="362512"/>
                </a:lnTo>
                <a:lnTo>
                  <a:pt x="120403" y="378595"/>
                </a:lnTo>
                <a:lnTo>
                  <a:pt x="135181" y="381637"/>
                </a:lnTo>
                <a:lnTo>
                  <a:pt x="148656" y="396416"/>
                </a:lnTo>
                <a:lnTo>
                  <a:pt x="141267" y="407717"/>
                </a:lnTo>
                <a:lnTo>
                  <a:pt x="125184" y="411195"/>
                </a:lnTo>
                <a:lnTo>
                  <a:pt x="122576" y="396851"/>
                </a:lnTo>
                <a:lnTo>
                  <a:pt x="101712" y="384680"/>
                </a:lnTo>
                <a:lnTo>
                  <a:pt x="97800" y="389461"/>
                </a:lnTo>
                <a:lnTo>
                  <a:pt x="87803" y="379029"/>
                </a:lnTo>
                <a:lnTo>
                  <a:pt x="82587" y="365120"/>
                </a:lnTo>
                <a:lnTo>
                  <a:pt x="68678" y="349472"/>
                </a:lnTo>
                <a:lnTo>
                  <a:pt x="56072" y="335997"/>
                </a:lnTo>
                <a:lnTo>
                  <a:pt x="53030" y="352515"/>
                </a:lnTo>
                <a:lnTo>
                  <a:pt x="47379" y="336867"/>
                </a:lnTo>
                <a:lnTo>
                  <a:pt x="49118" y="319480"/>
                </a:lnTo>
                <a:lnTo>
                  <a:pt x="54333" y="292965"/>
                </a:lnTo>
                <a:lnTo>
                  <a:pt x="63896" y="264277"/>
                </a:lnTo>
                <a:lnTo>
                  <a:pt x="75198" y="238197"/>
                </a:lnTo>
                <a:lnTo>
                  <a:pt x="63461" y="212552"/>
                </a:lnTo>
                <a:lnTo>
                  <a:pt x="62592" y="199512"/>
                </a:lnTo>
                <a:lnTo>
                  <a:pt x="58245" y="183864"/>
                </a:lnTo>
                <a:lnTo>
                  <a:pt x="39555" y="161696"/>
                </a:lnTo>
                <a:lnTo>
                  <a:pt x="31731" y="147787"/>
                </a:lnTo>
                <a:lnTo>
                  <a:pt x="39555" y="142571"/>
                </a:lnTo>
                <a:lnTo>
                  <a:pt x="45640" y="118664"/>
                </a:lnTo>
                <a:lnTo>
                  <a:pt x="33035" y="99973"/>
                </a:lnTo>
                <a:lnTo>
                  <a:pt x="15213" y="79544"/>
                </a:lnTo>
                <a:lnTo>
                  <a:pt x="0" y="55203"/>
                </a:lnTo>
                <a:lnTo>
                  <a:pt x="9563" y="49987"/>
                </a:lnTo>
                <a:lnTo>
                  <a:pt x="16083" y="19995"/>
                </a:lnTo>
                <a:lnTo>
                  <a:pt x="33035" y="18691"/>
                </a:lnTo>
                <a:lnTo>
                  <a:pt x="45205" y="6520"/>
                </a:lnTo>
                <a:lnTo>
                  <a:pt x="58245" y="0"/>
                </a:lnTo>
                <a:lnTo>
                  <a:pt x="69981" y="8693"/>
                </a:lnTo>
                <a:lnTo>
                  <a:pt x="73893" y="25645"/>
                </a:lnTo>
                <a:lnTo>
                  <a:pt x="90411" y="26949"/>
                </a:lnTo>
                <a:lnTo>
                  <a:pt x="88672" y="56072"/>
                </a:lnTo>
                <a:lnTo>
                  <a:pt x="93019" y="81283"/>
                </a:lnTo>
                <a:lnTo>
                  <a:pt x="116056" y="64765"/>
                </a:lnTo>
                <a:lnTo>
                  <a:pt x="124315" y="69547"/>
                </a:lnTo>
                <a:lnTo>
                  <a:pt x="138224" y="68677"/>
                </a:lnTo>
                <a:lnTo>
                  <a:pt x="141701" y="59115"/>
                </a:lnTo>
                <a:lnTo>
                  <a:pt x="160392" y="60853"/>
                </a:lnTo>
                <a:lnTo>
                  <a:pt x="182126" y="83456"/>
                </a:lnTo>
                <a:lnTo>
                  <a:pt x="187776" y="111275"/>
                </a:lnTo>
                <a:lnTo>
                  <a:pt x="210813" y="135616"/>
                </a:lnTo>
                <a:lnTo>
                  <a:pt x="212552" y="159088"/>
                </a:lnTo>
                <a:lnTo>
                  <a:pt x="206032" y="171693"/>
                </a:lnTo>
                <a:close/>
              </a:path>
            </a:pathLst>
          </a:custGeom>
          <a:solidFill>
            <a:schemeClr val="accent1"/>
          </a:solidFill>
          <a:ln w="869" cap="rnd">
            <a:noFill/>
            <a:prstDash val="solid"/>
            <a:round/>
          </a:ln>
        </p:spPr>
        <p:txBody>
          <a:bodyPr rtlCol="0" anchor="ctr"/>
          <a:lstStyle/>
          <a:p>
            <a:endParaRPr lang="en-PH" sz="1200" dirty="0"/>
          </a:p>
        </p:txBody>
      </p:sp>
      <p:sp>
        <p:nvSpPr>
          <p:cNvPr id="207" name="Freeform: Shape 206">
            <a:extLst>
              <a:ext uri="{FF2B5EF4-FFF2-40B4-BE49-F238E27FC236}">
                <a16:creationId xmlns:a16="http://schemas.microsoft.com/office/drawing/2014/main" id="{A67F89D5-9EEB-4A8E-A3F7-75EF9C95BE66}"/>
              </a:ext>
            </a:extLst>
          </p:cNvPr>
          <p:cNvSpPr/>
          <p:nvPr/>
        </p:nvSpPr>
        <p:spPr>
          <a:xfrm>
            <a:off x="5777944" y="2831500"/>
            <a:ext cx="156632" cy="132056"/>
          </a:xfrm>
          <a:custGeom>
            <a:avLst/>
            <a:gdLst>
              <a:gd name="connsiteX0" fmla="*/ 72589 w 185602"/>
              <a:gd name="connsiteY0" fmla="*/ 19995 h 117360"/>
              <a:gd name="connsiteX1" fmla="*/ 66504 w 185602"/>
              <a:gd name="connsiteY1" fmla="*/ 28253 h 117360"/>
              <a:gd name="connsiteX2" fmla="*/ 40424 w 185602"/>
              <a:gd name="connsiteY2" fmla="*/ 23907 h 117360"/>
              <a:gd name="connsiteX3" fmla="*/ 43032 w 185602"/>
              <a:gd name="connsiteY3" fmla="*/ 39555 h 117360"/>
              <a:gd name="connsiteX4" fmla="*/ 66938 w 185602"/>
              <a:gd name="connsiteY4" fmla="*/ 37381 h 117360"/>
              <a:gd name="connsiteX5" fmla="*/ 97800 w 185602"/>
              <a:gd name="connsiteY5" fmla="*/ 46509 h 117360"/>
              <a:gd name="connsiteX6" fmla="*/ 139528 w 185602"/>
              <a:gd name="connsiteY6" fmla="*/ 42163 h 117360"/>
              <a:gd name="connsiteX7" fmla="*/ 153003 w 185602"/>
              <a:gd name="connsiteY7" fmla="*/ 68243 h 117360"/>
              <a:gd name="connsiteX8" fmla="*/ 159523 w 185602"/>
              <a:gd name="connsiteY8" fmla="*/ 65200 h 117360"/>
              <a:gd name="connsiteX9" fmla="*/ 175605 w 185602"/>
              <a:gd name="connsiteY9" fmla="*/ 71720 h 117360"/>
              <a:gd name="connsiteX10" fmla="*/ 177778 w 185602"/>
              <a:gd name="connsiteY10" fmla="*/ 82587 h 117360"/>
              <a:gd name="connsiteX11" fmla="*/ 185603 w 185602"/>
              <a:gd name="connsiteY11" fmla="*/ 98235 h 117360"/>
              <a:gd name="connsiteX12" fmla="*/ 162130 w 185602"/>
              <a:gd name="connsiteY12" fmla="*/ 98235 h 117360"/>
              <a:gd name="connsiteX13" fmla="*/ 145613 w 185602"/>
              <a:gd name="connsiteY13" fmla="*/ 96061 h 117360"/>
              <a:gd name="connsiteX14" fmla="*/ 134747 w 185602"/>
              <a:gd name="connsiteY14" fmla="*/ 108667 h 117360"/>
              <a:gd name="connsiteX15" fmla="*/ 125184 w 185602"/>
              <a:gd name="connsiteY15" fmla="*/ 111275 h 117360"/>
              <a:gd name="connsiteX16" fmla="*/ 118664 w 185602"/>
              <a:gd name="connsiteY16" fmla="*/ 117360 h 117360"/>
              <a:gd name="connsiteX17" fmla="*/ 106928 w 185602"/>
              <a:gd name="connsiteY17" fmla="*/ 108232 h 117360"/>
              <a:gd name="connsiteX18" fmla="*/ 103016 w 185602"/>
              <a:gd name="connsiteY18" fmla="*/ 84760 h 117360"/>
              <a:gd name="connsiteX19" fmla="*/ 95627 w 185602"/>
              <a:gd name="connsiteY19" fmla="*/ 83456 h 117360"/>
              <a:gd name="connsiteX20" fmla="*/ 96061 w 185602"/>
              <a:gd name="connsiteY20" fmla="*/ 74763 h 117360"/>
              <a:gd name="connsiteX21" fmla="*/ 81717 w 185602"/>
              <a:gd name="connsiteY21" fmla="*/ 68677 h 117360"/>
              <a:gd name="connsiteX22" fmla="*/ 74328 w 185602"/>
              <a:gd name="connsiteY22" fmla="*/ 78240 h 117360"/>
              <a:gd name="connsiteX23" fmla="*/ 75197 w 185602"/>
              <a:gd name="connsiteY23" fmla="*/ 89541 h 117360"/>
              <a:gd name="connsiteX24" fmla="*/ 72589 w 185602"/>
              <a:gd name="connsiteY24" fmla="*/ 93453 h 117360"/>
              <a:gd name="connsiteX25" fmla="*/ 58680 w 185602"/>
              <a:gd name="connsiteY25" fmla="*/ 93019 h 117360"/>
              <a:gd name="connsiteX26" fmla="*/ 54768 w 185602"/>
              <a:gd name="connsiteY26" fmla="*/ 105624 h 117360"/>
              <a:gd name="connsiteX27" fmla="*/ 45640 w 185602"/>
              <a:gd name="connsiteY27" fmla="*/ 100408 h 117360"/>
              <a:gd name="connsiteX28" fmla="*/ 30861 w 185602"/>
              <a:gd name="connsiteY28" fmla="*/ 109101 h 117360"/>
              <a:gd name="connsiteX29" fmla="*/ 23037 w 185602"/>
              <a:gd name="connsiteY29" fmla="*/ 106059 h 117360"/>
              <a:gd name="connsiteX30" fmla="*/ 28688 w 185602"/>
              <a:gd name="connsiteY30" fmla="*/ 77805 h 117360"/>
              <a:gd name="connsiteX31" fmla="*/ 18256 w 185602"/>
              <a:gd name="connsiteY31" fmla="*/ 56941 h 117360"/>
              <a:gd name="connsiteX32" fmla="*/ 0 w 185602"/>
              <a:gd name="connsiteY32" fmla="*/ 50421 h 117360"/>
              <a:gd name="connsiteX33" fmla="*/ 2608 w 185602"/>
              <a:gd name="connsiteY33" fmla="*/ 38251 h 117360"/>
              <a:gd name="connsiteX34" fmla="*/ 21733 w 185602"/>
              <a:gd name="connsiteY34" fmla="*/ 39555 h 117360"/>
              <a:gd name="connsiteX35" fmla="*/ 28253 w 185602"/>
              <a:gd name="connsiteY35" fmla="*/ 24341 h 117360"/>
              <a:gd name="connsiteX36" fmla="*/ 30427 w 185602"/>
              <a:gd name="connsiteY36" fmla="*/ 6520 h 117360"/>
              <a:gd name="connsiteX37" fmla="*/ 58680 w 185602"/>
              <a:gd name="connsiteY37" fmla="*/ 0 h 117360"/>
              <a:gd name="connsiteX38" fmla="*/ 57810 w 185602"/>
              <a:gd name="connsiteY38" fmla="*/ 13040 h 117360"/>
              <a:gd name="connsiteX39" fmla="*/ 63461 w 185602"/>
              <a:gd name="connsiteY39" fmla="*/ 20429 h 117360"/>
              <a:gd name="connsiteX40" fmla="*/ 72589 w 185602"/>
              <a:gd name="connsiteY40" fmla="*/ 19995 h 11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85602" h="117360">
                <a:moveTo>
                  <a:pt x="72589" y="19995"/>
                </a:moveTo>
                <a:lnTo>
                  <a:pt x="66504" y="28253"/>
                </a:lnTo>
                <a:lnTo>
                  <a:pt x="40424" y="23907"/>
                </a:lnTo>
                <a:lnTo>
                  <a:pt x="43032" y="39555"/>
                </a:lnTo>
                <a:lnTo>
                  <a:pt x="66938" y="37381"/>
                </a:lnTo>
                <a:lnTo>
                  <a:pt x="97800" y="46509"/>
                </a:lnTo>
                <a:lnTo>
                  <a:pt x="139528" y="42163"/>
                </a:lnTo>
                <a:lnTo>
                  <a:pt x="153003" y="68243"/>
                </a:lnTo>
                <a:lnTo>
                  <a:pt x="159523" y="65200"/>
                </a:lnTo>
                <a:lnTo>
                  <a:pt x="175605" y="71720"/>
                </a:lnTo>
                <a:lnTo>
                  <a:pt x="177778" y="82587"/>
                </a:lnTo>
                <a:lnTo>
                  <a:pt x="185603" y="98235"/>
                </a:lnTo>
                <a:lnTo>
                  <a:pt x="162130" y="98235"/>
                </a:lnTo>
                <a:lnTo>
                  <a:pt x="145613" y="96061"/>
                </a:lnTo>
                <a:lnTo>
                  <a:pt x="134747" y="108667"/>
                </a:lnTo>
                <a:lnTo>
                  <a:pt x="125184" y="111275"/>
                </a:lnTo>
                <a:lnTo>
                  <a:pt x="118664" y="117360"/>
                </a:lnTo>
                <a:lnTo>
                  <a:pt x="106928" y="108232"/>
                </a:lnTo>
                <a:lnTo>
                  <a:pt x="103016" y="84760"/>
                </a:lnTo>
                <a:lnTo>
                  <a:pt x="95627" y="83456"/>
                </a:lnTo>
                <a:lnTo>
                  <a:pt x="96061" y="74763"/>
                </a:lnTo>
                <a:lnTo>
                  <a:pt x="81717" y="68677"/>
                </a:lnTo>
                <a:lnTo>
                  <a:pt x="74328" y="78240"/>
                </a:lnTo>
                <a:lnTo>
                  <a:pt x="75197" y="89541"/>
                </a:lnTo>
                <a:lnTo>
                  <a:pt x="72589" y="93453"/>
                </a:lnTo>
                <a:lnTo>
                  <a:pt x="58680" y="93019"/>
                </a:lnTo>
                <a:lnTo>
                  <a:pt x="54768" y="105624"/>
                </a:lnTo>
                <a:lnTo>
                  <a:pt x="45640" y="100408"/>
                </a:lnTo>
                <a:lnTo>
                  <a:pt x="30861" y="109101"/>
                </a:lnTo>
                <a:lnTo>
                  <a:pt x="23037" y="106059"/>
                </a:lnTo>
                <a:lnTo>
                  <a:pt x="28688" y="77805"/>
                </a:lnTo>
                <a:lnTo>
                  <a:pt x="18256" y="56941"/>
                </a:lnTo>
                <a:lnTo>
                  <a:pt x="0" y="50421"/>
                </a:lnTo>
                <a:lnTo>
                  <a:pt x="2608" y="38251"/>
                </a:lnTo>
                <a:lnTo>
                  <a:pt x="21733" y="39555"/>
                </a:lnTo>
                <a:lnTo>
                  <a:pt x="28253" y="24341"/>
                </a:lnTo>
                <a:lnTo>
                  <a:pt x="30427" y="6520"/>
                </a:lnTo>
                <a:lnTo>
                  <a:pt x="58680" y="0"/>
                </a:lnTo>
                <a:lnTo>
                  <a:pt x="57810" y="13040"/>
                </a:lnTo>
                <a:lnTo>
                  <a:pt x="63461" y="20429"/>
                </a:lnTo>
                <a:lnTo>
                  <a:pt x="72589" y="19995"/>
                </a:lnTo>
                <a:close/>
              </a:path>
            </a:pathLst>
          </a:custGeom>
          <a:solidFill>
            <a:schemeClr val="tx2"/>
          </a:solidFill>
          <a:ln w="869" cap="rnd">
            <a:noFill/>
            <a:prstDash val="solid"/>
            <a:round/>
          </a:ln>
        </p:spPr>
        <p:txBody>
          <a:bodyPr rtlCol="0" anchor="ctr"/>
          <a:lstStyle/>
          <a:p>
            <a:endParaRPr lang="en-PH" sz="1200" dirty="0"/>
          </a:p>
        </p:txBody>
      </p:sp>
      <p:sp>
        <p:nvSpPr>
          <p:cNvPr id="208" name="Freeform: Shape 207">
            <a:extLst>
              <a:ext uri="{FF2B5EF4-FFF2-40B4-BE49-F238E27FC236}">
                <a16:creationId xmlns:a16="http://schemas.microsoft.com/office/drawing/2014/main" id="{35B32C3F-9C70-41D1-8956-5DDE094DD197}"/>
              </a:ext>
            </a:extLst>
          </p:cNvPr>
          <p:cNvSpPr/>
          <p:nvPr/>
        </p:nvSpPr>
        <p:spPr>
          <a:xfrm>
            <a:off x="5476418" y="2775742"/>
            <a:ext cx="294190" cy="233786"/>
          </a:xfrm>
          <a:custGeom>
            <a:avLst/>
            <a:gdLst>
              <a:gd name="connsiteX0" fmla="*/ 348603 w 348603"/>
              <a:gd name="connsiteY0" fmla="*/ 149525 h 207770"/>
              <a:gd name="connsiteX1" fmla="*/ 341648 w 348603"/>
              <a:gd name="connsiteY1" fmla="*/ 148656 h 207770"/>
              <a:gd name="connsiteX2" fmla="*/ 329043 w 348603"/>
              <a:gd name="connsiteY2" fmla="*/ 141267 h 207770"/>
              <a:gd name="connsiteX3" fmla="*/ 327739 w 348603"/>
              <a:gd name="connsiteY3" fmla="*/ 150829 h 207770"/>
              <a:gd name="connsiteX4" fmla="*/ 309483 w 348603"/>
              <a:gd name="connsiteY4" fmla="*/ 156480 h 207770"/>
              <a:gd name="connsiteX5" fmla="*/ 310352 w 348603"/>
              <a:gd name="connsiteY5" fmla="*/ 178648 h 207770"/>
              <a:gd name="connsiteX6" fmla="*/ 299051 w 348603"/>
              <a:gd name="connsiteY6" fmla="*/ 187341 h 207770"/>
              <a:gd name="connsiteX7" fmla="*/ 281664 w 348603"/>
              <a:gd name="connsiteY7" fmla="*/ 191253 h 207770"/>
              <a:gd name="connsiteX8" fmla="*/ 279926 w 348603"/>
              <a:gd name="connsiteY8" fmla="*/ 203859 h 207770"/>
              <a:gd name="connsiteX9" fmla="*/ 262973 w 348603"/>
              <a:gd name="connsiteY9" fmla="*/ 207771 h 207770"/>
              <a:gd name="connsiteX10" fmla="*/ 237328 w 348603"/>
              <a:gd name="connsiteY10" fmla="*/ 196904 h 207770"/>
              <a:gd name="connsiteX11" fmla="*/ 229939 w 348603"/>
              <a:gd name="connsiteY11" fmla="*/ 173867 h 207770"/>
              <a:gd name="connsiteX12" fmla="*/ 212552 w 348603"/>
              <a:gd name="connsiteY12" fmla="*/ 172563 h 207770"/>
              <a:gd name="connsiteX13" fmla="*/ 180821 w 348603"/>
              <a:gd name="connsiteY13" fmla="*/ 148221 h 207770"/>
              <a:gd name="connsiteX14" fmla="*/ 162131 w 348603"/>
              <a:gd name="connsiteY14" fmla="*/ 145179 h 207770"/>
              <a:gd name="connsiteX15" fmla="*/ 133443 w 348603"/>
              <a:gd name="connsiteY15" fmla="*/ 130835 h 207770"/>
              <a:gd name="connsiteX16" fmla="*/ 116491 w 348603"/>
              <a:gd name="connsiteY16" fmla="*/ 128227 h 207770"/>
              <a:gd name="connsiteX17" fmla="*/ 107798 w 348603"/>
              <a:gd name="connsiteY17" fmla="*/ 133443 h 207770"/>
              <a:gd name="connsiteX18" fmla="*/ 92150 w 348603"/>
              <a:gd name="connsiteY18" fmla="*/ 132573 h 207770"/>
              <a:gd name="connsiteX19" fmla="*/ 79110 w 348603"/>
              <a:gd name="connsiteY19" fmla="*/ 148656 h 207770"/>
              <a:gd name="connsiteX20" fmla="*/ 59984 w 348603"/>
              <a:gd name="connsiteY20" fmla="*/ 153872 h 207770"/>
              <a:gd name="connsiteX21" fmla="*/ 51725 w 348603"/>
              <a:gd name="connsiteY21" fmla="*/ 134312 h 207770"/>
              <a:gd name="connsiteX22" fmla="*/ 49118 w 348603"/>
              <a:gd name="connsiteY22" fmla="*/ 105189 h 207770"/>
              <a:gd name="connsiteX23" fmla="*/ 29123 w 348603"/>
              <a:gd name="connsiteY23" fmla="*/ 95627 h 207770"/>
              <a:gd name="connsiteX24" fmla="*/ 30861 w 348603"/>
              <a:gd name="connsiteY24" fmla="*/ 76936 h 207770"/>
              <a:gd name="connsiteX25" fmla="*/ 15648 w 348603"/>
              <a:gd name="connsiteY25" fmla="*/ 75197 h 207770"/>
              <a:gd name="connsiteX26" fmla="*/ 15213 w 348603"/>
              <a:gd name="connsiteY26" fmla="*/ 51725 h 207770"/>
              <a:gd name="connsiteX27" fmla="*/ 38251 w 348603"/>
              <a:gd name="connsiteY27" fmla="*/ 58680 h 207770"/>
              <a:gd name="connsiteX28" fmla="*/ 56072 w 348603"/>
              <a:gd name="connsiteY28" fmla="*/ 49987 h 207770"/>
              <a:gd name="connsiteX29" fmla="*/ 35643 w 348603"/>
              <a:gd name="connsiteY29" fmla="*/ 33035 h 207770"/>
              <a:gd name="connsiteX30" fmla="*/ 25211 w 348603"/>
              <a:gd name="connsiteY30" fmla="*/ 17387 h 207770"/>
              <a:gd name="connsiteX31" fmla="*/ 8693 w 348603"/>
              <a:gd name="connsiteY31" fmla="*/ 24341 h 207770"/>
              <a:gd name="connsiteX32" fmla="*/ 11301 w 348603"/>
              <a:gd name="connsiteY32" fmla="*/ 44771 h 207770"/>
              <a:gd name="connsiteX33" fmla="*/ 0 w 348603"/>
              <a:gd name="connsiteY33" fmla="*/ 26949 h 207770"/>
              <a:gd name="connsiteX34" fmla="*/ 7824 w 348603"/>
              <a:gd name="connsiteY34" fmla="*/ 17387 h 207770"/>
              <a:gd name="connsiteX35" fmla="*/ 32165 w 348603"/>
              <a:gd name="connsiteY35" fmla="*/ 11736 h 207770"/>
              <a:gd name="connsiteX36" fmla="*/ 49118 w 348603"/>
              <a:gd name="connsiteY36" fmla="*/ 19560 h 207770"/>
              <a:gd name="connsiteX37" fmla="*/ 69981 w 348603"/>
              <a:gd name="connsiteY37" fmla="*/ 41293 h 207770"/>
              <a:gd name="connsiteX38" fmla="*/ 81283 w 348603"/>
              <a:gd name="connsiteY38" fmla="*/ 39989 h 207770"/>
              <a:gd name="connsiteX39" fmla="*/ 106928 w 348603"/>
              <a:gd name="connsiteY39" fmla="*/ 39555 h 207770"/>
              <a:gd name="connsiteX40" fmla="*/ 99539 w 348603"/>
              <a:gd name="connsiteY40" fmla="*/ 25645 h 207770"/>
              <a:gd name="connsiteX41" fmla="*/ 116056 w 348603"/>
              <a:gd name="connsiteY41" fmla="*/ 16083 h 207770"/>
              <a:gd name="connsiteX42" fmla="*/ 130835 w 348603"/>
              <a:gd name="connsiteY42" fmla="*/ 0 h 207770"/>
              <a:gd name="connsiteX43" fmla="*/ 165173 w 348603"/>
              <a:gd name="connsiteY43" fmla="*/ 14779 h 207770"/>
              <a:gd name="connsiteX44" fmla="*/ 173432 w 348603"/>
              <a:gd name="connsiteY44" fmla="*/ 36512 h 207770"/>
              <a:gd name="connsiteX45" fmla="*/ 183430 w 348603"/>
              <a:gd name="connsiteY45" fmla="*/ 42163 h 207770"/>
              <a:gd name="connsiteX46" fmla="*/ 207336 w 348603"/>
              <a:gd name="connsiteY46" fmla="*/ 40859 h 207770"/>
              <a:gd name="connsiteX47" fmla="*/ 216464 w 348603"/>
              <a:gd name="connsiteY47" fmla="*/ 46075 h 207770"/>
              <a:gd name="connsiteX48" fmla="*/ 235155 w 348603"/>
              <a:gd name="connsiteY48" fmla="*/ 74763 h 207770"/>
              <a:gd name="connsiteX49" fmla="*/ 266016 w 348603"/>
              <a:gd name="connsiteY49" fmla="*/ 93888 h 207770"/>
              <a:gd name="connsiteX50" fmla="*/ 284272 w 348603"/>
              <a:gd name="connsiteY50" fmla="*/ 106928 h 207770"/>
              <a:gd name="connsiteX51" fmla="*/ 311656 w 348603"/>
              <a:gd name="connsiteY51" fmla="*/ 120403 h 207770"/>
              <a:gd name="connsiteX52" fmla="*/ 345126 w 348603"/>
              <a:gd name="connsiteY52" fmla="*/ 132573 h 207770"/>
              <a:gd name="connsiteX53" fmla="*/ 348603 w 348603"/>
              <a:gd name="connsiteY53" fmla="*/ 149525 h 20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48603" h="207770">
                <a:moveTo>
                  <a:pt x="348603" y="149525"/>
                </a:moveTo>
                <a:lnTo>
                  <a:pt x="341648" y="148656"/>
                </a:lnTo>
                <a:lnTo>
                  <a:pt x="329043" y="141267"/>
                </a:lnTo>
                <a:lnTo>
                  <a:pt x="327739" y="150829"/>
                </a:lnTo>
                <a:lnTo>
                  <a:pt x="309483" y="156480"/>
                </a:lnTo>
                <a:lnTo>
                  <a:pt x="310352" y="178648"/>
                </a:lnTo>
                <a:lnTo>
                  <a:pt x="299051" y="187341"/>
                </a:lnTo>
                <a:lnTo>
                  <a:pt x="281664" y="191253"/>
                </a:lnTo>
                <a:lnTo>
                  <a:pt x="279926" y="203859"/>
                </a:lnTo>
                <a:lnTo>
                  <a:pt x="262973" y="207771"/>
                </a:lnTo>
                <a:lnTo>
                  <a:pt x="237328" y="196904"/>
                </a:lnTo>
                <a:lnTo>
                  <a:pt x="229939" y="173867"/>
                </a:lnTo>
                <a:lnTo>
                  <a:pt x="212552" y="172563"/>
                </a:lnTo>
                <a:lnTo>
                  <a:pt x="180821" y="148221"/>
                </a:lnTo>
                <a:lnTo>
                  <a:pt x="162131" y="145179"/>
                </a:lnTo>
                <a:lnTo>
                  <a:pt x="133443" y="130835"/>
                </a:lnTo>
                <a:lnTo>
                  <a:pt x="116491" y="128227"/>
                </a:lnTo>
                <a:lnTo>
                  <a:pt x="107798" y="133443"/>
                </a:lnTo>
                <a:lnTo>
                  <a:pt x="92150" y="132573"/>
                </a:lnTo>
                <a:lnTo>
                  <a:pt x="79110" y="148656"/>
                </a:lnTo>
                <a:lnTo>
                  <a:pt x="59984" y="153872"/>
                </a:lnTo>
                <a:lnTo>
                  <a:pt x="51725" y="134312"/>
                </a:lnTo>
                <a:lnTo>
                  <a:pt x="49118" y="105189"/>
                </a:lnTo>
                <a:lnTo>
                  <a:pt x="29123" y="95627"/>
                </a:lnTo>
                <a:lnTo>
                  <a:pt x="30861" y="76936"/>
                </a:lnTo>
                <a:lnTo>
                  <a:pt x="15648" y="75197"/>
                </a:lnTo>
                <a:lnTo>
                  <a:pt x="15213" y="51725"/>
                </a:lnTo>
                <a:lnTo>
                  <a:pt x="38251" y="58680"/>
                </a:lnTo>
                <a:lnTo>
                  <a:pt x="56072" y="49987"/>
                </a:lnTo>
                <a:lnTo>
                  <a:pt x="35643" y="33035"/>
                </a:lnTo>
                <a:lnTo>
                  <a:pt x="25211" y="17387"/>
                </a:lnTo>
                <a:lnTo>
                  <a:pt x="8693" y="24341"/>
                </a:lnTo>
                <a:lnTo>
                  <a:pt x="11301" y="44771"/>
                </a:lnTo>
                <a:lnTo>
                  <a:pt x="0" y="26949"/>
                </a:lnTo>
                <a:lnTo>
                  <a:pt x="7824" y="17387"/>
                </a:lnTo>
                <a:lnTo>
                  <a:pt x="32165" y="11736"/>
                </a:lnTo>
                <a:lnTo>
                  <a:pt x="49118" y="19560"/>
                </a:lnTo>
                <a:lnTo>
                  <a:pt x="69981" y="41293"/>
                </a:lnTo>
                <a:lnTo>
                  <a:pt x="81283" y="39989"/>
                </a:lnTo>
                <a:lnTo>
                  <a:pt x="106928" y="39555"/>
                </a:lnTo>
                <a:lnTo>
                  <a:pt x="99539" y="25645"/>
                </a:lnTo>
                <a:lnTo>
                  <a:pt x="116056" y="16083"/>
                </a:lnTo>
                <a:lnTo>
                  <a:pt x="130835" y="0"/>
                </a:lnTo>
                <a:lnTo>
                  <a:pt x="165173" y="14779"/>
                </a:lnTo>
                <a:lnTo>
                  <a:pt x="173432" y="36512"/>
                </a:lnTo>
                <a:lnTo>
                  <a:pt x="183430" y="42163"/>
                </a:lnTo>
                <a:lnTo>
                  <a:pt x="207336" y="40859"/>
                </a:lnTo>
                <a:lnTo>
                  <a:pt x="216464" y="46075"/>
                </a:lnTo>
                <a:lnTo>
                  <a:pt x="235155" y="74763"/>
                </a:lnTo>
                <a:lnTo>
                  <a:pt x="266016" y="93888"/>
                </a:lnTo>
                <a:lnTo>
                  <a:pt x="284272" y="106928"/>
                </a:lnTo>
                <a:lnTo>
                  <a:pt x="311656" y="120403"/>
                </a:lnTo>
                <a:lnTo>
                  <a:pt x="345126" y="132573"/>
                </a:lnTo>
                <a:lnTo>
                  <a:pt x="348603" y="149525"/>
                </a:lnTo>
                <a:close/>
              </a:path>
            </a:pathLst>
          </a:custGeom>
          <a:solidFill>
            <a:schemeClr val="tx2"/>
          </a:solidFill>
          <a:ln w="869" cap="rnd">
            <a:noFill/>
            <a:prstDash val="solid"/>
            <a:round/>
          </a:ln>
        </p:spPr>
        <p:txBody>
          <a:bodyPr rtlCol="0" anchor="ctr"/>
          <a:lstStyle/>
          <a:p>
            <a:endParaRPr lang="en-PH" sz="1200" dirty="0"/>
          </a:p>
        </p:txBody>
      </p:sp>
      <p:sp>
        <p:nvSpPr>
          <p:cNvPr id="209" name="Freeform: Shape 208">
            <a:extLst>
              <a:ext uri="{FF2B5EF4-FFF2-40B4-BE49-F238E27FC236}">
                <a16:creationId xmlns:a16="http://schemas.microsoft.com/office/drawing/2014/main" id="{EB4EC334-6128-4FFF-8AA4-CCCAF32437FD}"/>
              </a:ext>
            </a:extLst>
          </p:cNvPr>
          <p:cNvSpPr/>
          <p:nvPr/>
        </p:nvSpPr>
        <p:spPr>
          <a:xfrm>
            <a:off x="7069155" y="4376549"/>
            <a:ext cx="49887" cy="35214"/>
          </a:xfrm>
          <a:custGeom>
            <a:avLst/>
            <a:gdLst>
              <a:gd name="connsiteX0" fmla="*/ 1738 w 59114"/>
              <a:gd name="connsiteY0" fmla="*/ 31296 h 31295"/>
              <a:gd name="connsiteX1" fmla="*/ 2173 w 59114"/>
              <a:gd name="connsiteY1" fmla="*/ 23037 h 31295"/>
              <a:gd name="connsiteX2" fmla="*/ 0 w 59114"/>
              <a:gd name="connsiteY2" fmla="*/ 17387 h 31295"/>
              <a:gd name="connsiteX3" fmla="*/ 3477 w 59114"/>
              <a:gd name="connsiteY3" fmla="*/ 10867 h 31295"/>
              <a:gd name="connsiteX4" fmla="*/ 24776 w 59114"/>
              <a:gd name="connsiteY4" fmla="*/ 4781 h 31295"/>
              <a:gd name="connsiteX5" fmla="*/ 42162 w 59114"/>
              <a:gd name="connsiteY5" fmla="*/ 3477 h 31295"/>
              <a:gd name="connsiteX6" fmla="*/ 49987 w 59114"/>
              <a:gd name="connsiteY6" fmla="*/ 0 h 31295"/>
              <a:gd name="connsiteX7" fmla="*/ 59115 w 59114"/>
              <a:gd name="connsiteY7" fmla="*/ 3477 h 31295"/>
              <a:gd name="connsiteX8" fmla="*/ 49552 w 59114"/>
              <a:gd name="connsiteY8" fmla="*/ 11301 h 31295"/>
              <a:gd name="connsiteX9" fmla="*/ 23037 w 59114"/>
              <a:gd name="connsiteY9" fmla="*/ 23472 h 31295"/>
              <a:gd name="connsiteX10" fmla="*/ 1738 w 59114"/>
              <a:gd name="connsiteY10" fmla="*/ 31296 h 3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114" h="31295">
                <a:moveTo>
                  <a:pt x="1738" y="31296"/>
                </a:moveTo>
                <a:lnTo>
                  <a:pt x="2173" y="23037"/>
                </a:lnTo>
                <a:lnTo>
                  <a:pt x="0" y="17387"/>
                </a:lnTo>
                <a:lnTo>
                  <a:pt x="3477" y="10867"/>
                </a:lnTo>
                <a:lnTo>
                  <a:pt x="24776" y="4781"/>
                </a:lnTo>
                <a:lnTo>
                  <a:pt x="42162" y="3477"/>
                </a:lnTo>
                <a:lnTo>
                  <a:pt x="49987" y="0"/>
                </a:lnTo>
                <a:lnTo>
                  <a:pt x="59115" y="3477"/>
                </a:lnTo>
                <a:lnTo>
                  <a:pt x="49552" y="11301"/>
                </a:lnTo>
                <a:lnTo>
                  <a:pt x="23037" y="23472"/>
                </a:lnTo>
                <a:lnTo>
                  <a:pt x="1738" y="31296"/>
                </a:lnTo>
                <a:close/>
              </a:path>
            </a:pathLst>
          </a:custGeom>
          <a:solidFill>
            <a:schemeClr val="accent1"/>
          </a:solidFill>
          <a:ln w="869" cap="rnd">
            <a:noFill/>
            <a:prstDash val="solid"/>
            <a:round/>
          </a:ln>
        </p:spPr>
        <p:txBody>
          <a:bodyPr rtlCol="0" anchor="ctr"/>
          <a:lstStyle/>
          <a:p>
            <a:endParaRPr lang="en-PH" sz="1200" dirty="0"/>
          </a:p>
        </p:txBody>
      </p:sp>
      <p:sp>
        <p:nvSpPr>
          <p:cNvPr id="210" name="Freeform: Shape 209">
            <a:extLst>
              <a:ext uri="{FF2B5EF4-FFF2-40B4-BE49-F238E27FC236}">
                <a16:creationId xmlns:a16="http://schemas.microsoft.com/office/drawing/2014/main" id="{3E403EAF-56B9-4117-A624-2583DA1D72AF}"/>
              </a:ext>
            </a:extLst>
          </p:cNvPr>
          <p:cNvSpPr/>
          <p:nvPr/>
        </p:nvSpPr>
        <p:spPr>
          <a:xfrm>
            <a:off x="4627594" y="2944481"/>
            <a:ext cx="78866" cy="220580"/>
          </a:xfrm>
          <a:custGeom>
            <a:avLst/>
            <a:gdLst>
              <a:gd name="connsiteX0" fmla="*/ 93453 w 93453"/>
              <a:gd name="connsiteY0" fmla="*/ 117360 h 196034"/>
              <a:gd name="connsiteX1" fmla="*/ 93019 w 93453"/>
              <a:gd name="connsiteY1" fmla="*/ 138659 h 196034"/>
              <a:gd name="connsiteX2" fmla="*/ 81718 w 93453"/>
              <a:gd name="connsiteY2" fmla="*/ 146483 h 196034"/>
              <a:gd name="connsiteX3" fmla="*/ 74763 w 93453"/>
              <a:gd name="connsiteY3" fmla="*/ 155611 h 196034"/>
              <a:gd name="connsiteX4" fmla="*/ 59115 w 93453"/>
              <a:gd name="connsiteY4" fmla="*/ 166477 h 196034"/>
              <a:gd name="connsiteX5" fmla="*/ 61723 w 93453"/>
              <a:gd name="connsiteY5" fmla="*/ 177779 h 196034"/>
              <a:gd name="connsiteX6" fmla="*/ 59984 w 93453"/>
              <a:gd name="connsiteY6" fmla="*/ 189949 h 196034"/>
              <a:gd name="connsiteX7" fmla="*/ 48683 w 93453"/>
              <a:gd name="connsiteY7" fmla="*/ 196035 h 196034"/>
              <a:gd name="connsiteX8" fmla="*/ 37382 w 93453"/>
              <a:gd name="connsiteY8" fmla="*/ 146048 h 196034"/>
              <a:gd name="connsiteX9" fmla="*/ 22603 w 93453"/>
              <a:gd name="connsiteY9" fmla="*/ 134747 h 196034"/>
              <a:gd name="connsiteX10" fmla="*/ 22168 w 93453"/>
              <a:gd name="connsiteY10" fmla="*/ 128227 h 196034"/>
              <a:gd name="connsiteX11" fmla="*/ 2608 w 93453"/>
              <a:gd name="connsiteY11" fmla="*/ 111275 h 196034"/>
              <a:gd name="connsiteX12" fmla="*/ 0 w 93453"/>
              <a:gd name="connsiteY12" fmla="*/ 90411 h 196034"/>
              <a:gd name="connsiteX13" fmla="*/ 13910 w 93453"/>
              <a:gd name="connsiteY13" fmla="*/ 74763 h 196034"/>
              <a:gd name="connsiteX14" fmla="*/ 18691 w 93453"/>
              <a:gd name="connsiteY14" fmla="*/ 51725 h 196034"/>
              <a:gd name="connsiteX15" fmla="*/ 14344 w 93453"/>
              <a:gd name="connsiteY15" fmla="*/ 25211 h 196034"/>
              <a:gd name="connsiteX16" fmla="*/ 18691 w 93453"/>
              <a:gd name="connsiteY16" fmla="*/ 10867 h 196034"/>
              <a:gd name="connsiteX17" fmla="*/ 43467 w 93453"/>
              <a:gd name="connsiteY17" fmla="*/ 0 h 196034"/>
              <a:gd name="connsiteX18" fmla="*/ 59550 w 93453"/>
              <a:gd name="connsiteY18" fmla="*/ 3043 h 196034"/>
              <a:gd name="connsiteX19" fmla="*/ 59550 w 93453"/>
              <a:gd name="connsiteY19" fmla="*/ 17387 h 196034"/>
              <a:gd name="connsiteX20" fmla="*/ 78675 w 93453"/>
              <a:gd name="connsiteY20" fmla="*/ 6955 h 196034"/>
              <a:gd name="connsiteX21" fmla="*/ 80413 w 93453"/>
              <a:gd name="connsiteY21" fmla="*/ 12171 h 196034"/>
              <a:gd name="connsiteX22" fmla="*/ 69547 w 93453"/>
              <a:gd name="connsiteY22" fmla="*/ 26080 h 196034"/>
              <a:gd name="connsiteX23" fmla="*/ 69982 w 93453"/>
              <a:gd name="connsiteY23" fmla="*/ 38685 h 196034"/>
              <a:gd name="connsiteX24" fmla="*/ 78240 w 93453"/>
              <a:gd name="connsiteY24" fmla="*/ 45640 h 196034"/>
              <a:gd name="connsiteX25" fmla="*/ 76067 w 93453"/>
              <a:gd name="connsiteY25" fmla="*/ 69981 h 196034"/>
              <a:gd name="connsiteX26" fmla="*/ 60853 w 93453"/>
              <a:gd name="connsiteY26" fmla="*/ 83891 h 196034"/>
              <a:gd name="connsiteX27" fmla="*/ 66070 w 93453"/>
              <a:gd name="connsiteY27" fmla="*/ 99104 h 196034"/>
              <a:gd name="connsiteX28" fmla="*/ 78240 w 93453"/>
              <a:gd name="connsiteY28" fmla="*/ 99539 h 196034"/>
              <a:gd name="connsiteX29" fmla="*/ 84325 w 93453"/>
              <a:gd name="connsiteY29" fmla="*/ 113013 h 196034"/>
              <a:gd name="connsiteX30" fmla="*/ 93453 w 93453"/>
              <a:gd name="connsiteY30" fmla="*/ 117360 h 19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3453" h="196034">
                <a:moveTo>
                  <a:pt x="93453" y="117360"/>
                </a:moveTo>
                <a:lnTo>
                  <a:pt x="93019" y="138659"/>
                </a:lnTo>
                <a:lnTo>
                  <a:pt x="81718" y="146483"/>
                </a:lnTo>
                <a:lnTo>
                  <a:pt x="74763" y="155611"/>
                </a:lnTo>
                <a:lnTo>
                  <a:pt x="59115" y="166477"/>
                </a:lnTo>
                <a:lnTo>
                  <a:pt x="61723" y="177779"/>
                </a:lnTo>
                <a:lnTo>
                  <a:pt x="59984" y="189949"/>
                </a:lnTo>
                <a:lnTo>
                  <a:pt x="48683" y="196035"/>
                </a:lnTo>
                <a:lnTo>
                  <a:pt x="37382" y="146048"/>
                </a:lnTo>
                <a:lnTo>
                  <a:pt x="22603" y="134747"/>
                </a:lnTo>
                <a:lnTo>
                  <a:pt x="22168" y="128227"/>
                </a:lnTo>
                <a:lnTo>
                  <a:pt x="2608" y="111275"/>
                </a:lnTo>
                <a:lnTo>
                  <a:pt x="0" y="90411"/>
                </a:lnTo>
                <a:lnTo>
                  <a:pt x="13910" y="74763"/>
                </a:lnTo>
                <a:lnTo>
                  <a:pt x="18691" y="51725"/>
                </a:lnTo>
                <a:lnTo>
                  <a:pt x="14344" y="25211"/>
                </a:lnTo>
                <a:lnTo>
                  <a:pt x="18691" y="10867"/>
                </a:lnTo>
                <a:lnTo>
                  <a:pt x="43467" y="0"/>
                </a:lnTo>
                <a:lnTo>
                  <a:pt x="59550" y="3043"/>
                </a:lnTo>
                <a:lnTo>
                  <a:pt x="59550" y="17387"/>
                </a:lnTo>
                <a:lnTo>
                  <a:pt x="78675" y="6955"/>
                </a:lnTo>
                <a:lnTo>
                  <a:pt x="80413" y="12171"/>
                </a:lnTo>
                <a:lnTo>
                  <a:pt x="69547" y="26080"/>
                </a:lnTo>
                <a:lnTo>
                  <a:pt x="69982" y="38685"/>
                </a:lnTo>
                <a:lnTo>
                  <a:pt x="78240" y="45640"/>
                </a:lnTo>
                <a:lnTo>
                  <a:pt x="76067" y="69981"/>
                </a:lnTo>
                <a:lnTo>
                  <a:pt x="60853" y="83891"/>
                </a:lnTo>
                <a:lnTo>
                  <a:pt x="66070" y="99104"/>
                </a:lnTo>
                <a:lnTo>
                  <a:pt x="78240" y="99539"/>
                </a:lnTo>
                <a:lnTo>
                  <a:pt x="84325" y="113013"/>
                </a:lnTo>
                <a:lnTo>
                  <a:pt x="93453" y="117360"/>
                </a:lnTo>
                <a:close/>
              </a:path>
            </a:pathLst>
          </a:custGeom>
          <a:solidFill>
            <a:schemeClr val="accent4"/>
          </a:solidFill>
          <a:ln w="869" cap="rnd">
            <a:noFill/>
            <a:prstDash val="solid"/>
            <a:round/>
          </a:ln>
        </p:spPr>
        <p:txBody>
          <a:bodyPr rtlCol="0" anchor="ctr"/>
          <a:lstStyle/>
          <a:p>
            <a:endParaRPr lang="en-PH" sz="1200" dirty="0"/>
          </a:p>
        </p:txBody>
      </p:sp>
      <p:sp>
        <p:nvSpPr>
          <p:cNvPr id="211" name="Freeform: Shape 210">
            <a:extLst>
              <a:ext uri="{FF2B5EF4-FFF2-40B4-BE49-F238E27FC236}">
                <a16:creationId xmlns:a16="http://schemas.microsoft.com/office/drawing/2014/main" id="{14747667-CD85-43CA-B0A2-BF07B21EA601}"/>
              </a:ext>
            </a:extLst>
          </p:cNvPr>
          <p:cNvSpPr/>
          <p:nvPr/>
        </p:nvSpPr>
        <p:spPr>
          <a:xfrm>
            <a:off x="4982677" y="2797752"/>
            <a:ext cx="366820" cy="194169"/>
          </a:xfrm>
          <a:custGeom>
            <a:avLst/>
            <a:gdLst>
              <a:gd name="connsiteX0" fmla="*/ 339909 w 434666"/>
              <a:gd name="connsiteY0" fmla="*/ 13909 h 172562"/>
              <a:gd name="connsiteX1" fmla="*/ 363816 w 434666"/>
              <a:gd name="connsiteY1" fmla="*/ 12605 h 172562"/>
              <a:gd name="connsiteX2" fmla="*/ 388158 w 434666"/>
              <a:gd name="connsiteY2" fmla="*/ 26515 h 172562"/>
              <a:gd name="connsiteX3" fmla="*/ 393808 w 434666"/>
              <a:gd name="connsiteY3" fmla="*/ 36077 h 172562"/>
              <a:gd name="connsiteX4" fmla="*/ 394243 w 434666"/>
              <a:gd name="connsiteY4" fmla="*/ 49552 h 172562"/>
              <a:gd name="connsiteX5" fmla="*/ 412499 w 434666"/>
              <a:gd name="connsiteY5" fmla="*/ 56507 h 172562"/>
              <a:gd name="connsiteX6" fmla="*/ 422931 w 434666"/>
              <a:gd name="connsiteY6" fmla="*/ 64331 h 172562"/>
              <a:gd name="connsiteX7" fmla="*/ 408587 w 434666"/>
              <a:gd name="connsiteY7" fmla="*/ 72589 h 172562"/>
              <a:gd name="connsiteX8" fmla="*/ 421192 w 434666"/>
              <a:gd name="connsiteY8" fmla="*/ 104320 h 172562"/>
              <a:gd name="connsiteX9" fmla="*/ 418149 w 434666"/>
              <a:gd name="connsiteY9" fmla="*/ 113013 h 172562"/>
              <a:gd name="connsiteX10" fmla="*/ 434667 w 434666"/>
              <a:gd name="connsiteY10" fmla="*/ 135181 h 172562"/>
              <a:gd name="connsiteX11" fmla="*/ 424235 w 434666"/>
              <a:gd name="connsiteY11" fmla="*/ 139963 h 172562"/>
              <a:gd name="connsiteX12" fmla="*/ 415107 w 434666"/>
              <a:gd name="connsiteY12" fmla="*/ 133008 h 172562"/>
              <a:gd name="connsiteX13" fmla="*/ 387723 w 434666"/>
              <a:gd name="connsiteY13" fmla="*/ 129096 h 172562"/>
              <a:gd name="connsiteX14" fmla="*/ 378595 w 434666"/>
              <a:gd name="connsiteY14" fmla="*/ 133443 h 172562"/>
              <a:gd name="connsiteX15" fmla="*/ 352949 w 434666"/>
              <a:gd name="connsiteY15" fmla="*/ 137789 h 172562"/>
              <a:gd name="connsiteX16" fmla="*/ 340344 w 434666"/>
              <a:gd name="connsiteY16" fmla="*/ 137355 h 172562"/>
              <a:gd name="connsiteX17" fmla="*/ 315568 w 434666"/>
              <a:gd name="connsiteY17" fmla="*/ 147787 h 172562"/>
              <a:gd name="connsiteX18" fmla="*/ 296443 w 434666"/>
              <a:gd name="connsiteY18" fmla="*/ 147787 h 172562"/>
              <a:gd name="connsiteX19" fmla="*/ 283403 w 434666"/>
              <a:gd name="connsiteY19" fmla="*/ 142571 h 172562"/>
              <a:gd name="connsiteX20" fmla="*/ 259061 w 434666"/>
              <a:gd name="connsiteY20" fmla="*/ 150395 h 172562"/>
              <a:gd name="connsiteX21" fmla="*/ 250803 w 434666"/>
              <a:gd name="connsiteY21" fmla="*/ 145179 h 172562"/>
              <a:gd name="connsiteX22" fmla="*/ 251672 w 434666"/>
              <a:gd name="connsiteY22" fmla="*/ 160392 h 172562"/>
              <a:gd name="connsiteX23" fmla="*/ 246456 w 434666"/>
              <a:gd name="connsiteY23" fmla="*/ 166477 h 172562"/>
              <a:gd name="connsiteX24" fmla="*/ 240806 w 434666"/>
              <a:gd name="connsiteY24" fmla="*/ 172563 h 172562"/>
              <a:gd name="connsiteX25" fmla="*/ 230808 w 434666"/>
              <a:gd name="connsiteY25" fmla="*/ 159957 h 172562"/>
              <a:gd name="connsiteX26" fmla="*/ 238198 w 434666"/>
              <a:gd name="connsiteY26" fmla="*/ 149525 h 172562"/>
              <a:gd name="connsiteX27" fmla="*/ 224288 w 434666"/>
              <a:gd name="connsiteY27" fmla="*/ 152133 h 172562"/>
              <a:gd name="connsiteX28" fmla="*/ 204293 w 434666"/>
              <a:gd name="connsiteY28" fmla="*/ 145613 h 172562"/>
              <a:gd name="connsiteX29" fmla="*/ 190384 w 434666"/>
              <a:gd name="connsiteY29" fmla="*/ 161696 h 172562"/>
              <a:gd name="connsiteX30" fmla="*/ 155611 w 434666"/>
              <a:gd name="connsiteY30" fmla="*/ 164739 h 172562"/>
              <a:gd name="connsiteX31" fmla="*/ 135181 w 434666"/>
              <a:gd name="connsiteY31" fmla="*/ 149960 h 172562"/>
              <a:gd name="connsiteX32" fmla="*/ 110405 w 434666"/>
              <a:gd name="connsiteY32" fmla="*/ 149091 h 172562"/>
              <a:gd name="connsiteX33" fmla="*/ 106059 w 434666"/>
              <a:gd name="connsiteY33" fmla="*/ 160392 h 172562"/>
              <a:gd name="connsiteX34" fmla="*/ 90411 w 434666"/>
              <a:gd name="connsiteY34" fmla="*/ 163869 h 172562"/>
              <a:gd name="connsiteX35" fmla="*/ 66939 w 434666"/>
              <a:gd name="connsiteY35" fmla="*/ 149091 h 172562"/>
              <a:gd name="connsiteX36" fmla="*/ 41728 w 434666"/>
              <a:gd name="connsiteY36" fmla="*/ 149525 h 172562"/>
              <a:gd name="connsiteX37" fmla="*/ 25211 w 434666"/>
              <a:gd name="connsiteY37" fmla="*/ 121707 h 172562"/>
              <a:gd name="connsiteX38" fmla="*/ 6955 w 434666"/>
              <a:gd name="connsiteY38" fmla="*/ 106493 h 172562"/>
              <a:gd name="connsiteX39" fmla="*/ 15648 w 434666"/>
              <a:gd name="connsiteY39" fmla="*/ 84760 h 172562"/>
              <a:gd name="connsiteX40" fmla="*/ 0 w 434666"/>
              <a:gd name="connsiteY40" fmla="*/ 71285 h 172562"/>
              <a:gd name="connsiteX41" fmla="*/ 22168 w 434666"/>
              <a:gd name="connsiteY41" fmla="*/ 44771 h 172562"/>
              <a:gd name="connsiteX42" fmla="*/ 56941 w 434666"/>
              <a:gd name="connsiteY42" fmla="*/ 43901 h 172562"/>
              <a:gd name="connsiteX43" fmla="*/ 63896 w 434666"/>
              <a:gd name="connsiteY43" fmla="*/ 22603 h 172562"/>
              <a:gd name="connsiteX44" fmla="*/ 107362 w 434666"/>
              <a:gd name="connsiteY44" fmla="*/ 26515 h 172562"/>
              <a:gd name="connsiteX45" fmla="*/ 131704 w 434666"/>
              <a:gd name="connsiteY45" fmla="*/ 8693 h 172562"/>
              <a:gd name="connsiteX46" fmla="*/ 156915 w 434666"/>
              <a:gd name="connsiteY46" fmla="*/ 869 h 172562"/>
              <a:gd name="connsiteX47" fmla="*/ 193861 w 434666"/>
              <a:gd name="connsiteY47" fmla="*/ 0 h 172562"/>
              <a:gd name="connsiteX48" fmla="*/ 236459 w 434666"/>
              <a:gd name="connsiteY48" fmla="*/ 19560 h 172562"/>
              <a:gd name="connsiteX49" fmla="*/ 270798 w 434666"/>
              <a:gd name="connsiteY49" fmla="*/ 30427 h 172562"/>
              <a:gd name="connsiteX50" fmla="*/ 296008 w 434666"/>
              <a:gd name="connsiteY50" fmla="*/ 26080 h 172562"/>
              <a:gd name="connsiteX51" fmla="*/ 316003 w 434666"/>
              <a:gd name="connsiteY51" fmla="*/ 28688 h 172562"/>
              <a:gd name="connsiteX52" fmla="*/ 339909 w 434666"/>
              <a:gd name="connsiteY52" fmla="*/ 13909 h 17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34666" h="172562">
                <a:moveTo>
                  <a:pt x="339909" y="13909"/>
                </a:moveTo>
                <a:lnTo>
                  <a:pt x="363816" y="12605"/>
                </a:lnTo>
                <a:lnTo>
                  <a:pt x="388158" y="26515"/>
                </a:lnTo>
                <a:lnTo>
                  <a:pt x="393808" y="36077"/>
                </a:lnTo>
                <a:lnTo>
                  <a:pt x="394243" y="49552"/>
                </a:lnTo>
                <a:lnTo>
                  <a:pt x="412499" y="56507"/>
                </a:lnTo>
                <a:lnTo>
                  <a:pt x="422931" y="64331"/>
                </a:lnTo>
                <a:lnTo>
                  <a:pt x="408587" y="72589"/>
                </a:lnTo>
                <a:lnTo>
                  <a:pt x="421192" y="104320"/>
                </a:lnTo>
                <a:lnTo>
                  <a:pt x="418149" y="113013"/>
                </a:lnTo>
                <a:lnTo>
                  <a:pt x="434667" y="135181"/>
                </a:lnTo>
                <a:lnTo>
                  <a:pt x="424235" y="139963"/>
                </a:lnTo>
                <a:lnTo>
                  <a:pt x="415107" y="133008"/>
                </a:lnTo>
                <a:lnTo>
                  <a:pt x="387723" y="129096"/>
                </a:lnTo>
                <a:lnTo>
                  <a:pt x="378595" y="133443"/>
                </a:lnTo>
                <a:lnTo>
                  <a:pt x="352949" y="137789"/>
                </a:lnTo>
                <a:lnTo>
                  <a:pt x="340344" y="137355"/>
                </a:lnTo>
                <a:lnTo>
                  <a:pt x="315568" y="147787"/>
                </a:lnTo>
                <a:lnTo>
                  <a:pt x="296443" y="147787"/>
                </a:lnTo>
                <a:lnTo>
                  <a:pt x="283403" y="142571"/>
                </a:lnTo>
                <a:lnTo>
                  <a:pt x="259061" y="150395"/>
                </a:lnTo>
                <a:lnTo>
                  <a:pt x="250803" y="145179"/>
                </a:lnTo>
                <a:lnTo>
                  <a:pt x="251672" y="160392"/>
                </a:lnTo>
                <a:lnTo>
                  <a:pt x="246456" y="166477"/>
                </a:lnTo>
                <a:lnTo>
                  <a:pt x="240806" y="172563"/>
                </a:lnTo>
                <a:lnTo>
                  <a:pt x="230808" y="159957"/>
                </a:lnTo>
                <a:lnTo>
                  <a:pt x="238198" y="149525"/>
                </a:lnTo>
                <a:lnTo>
                  <a:pt x="224288" y="152133"/>
                </a:lnTo>
                <a:lnTo>
                  <a:pt x="204293" y="145613"/>
                </a:lnTo>
                <a:lnTo>
                  <a:pt x="190384" y="161696"/>
                </a:lnTo>
                <a:lnTo>
                  <a:pt x="155611" y="164739"/>
                </a:lnTo>
                <a:lnTo>
                  <a:pt x="135181" y="149960"/>
                </a:lnTo>
                <a:lnTo>
                  <a:pt x="110405" y="149091"/>
                </a:lnTo>
                <a:lnTo>
                  <a:pt x="106059" y="160392"/>
                </a:lnTo>
                <a:lnTo>
                  <a:pt x="90411" y="163869"/>
                </a:lnTo>
                <a:lnTo>
                  <a:pt x="66939" y="149091"/>
                </a:lnTo>
                <a:lnTo>
                  <a:pt x="41728" y="149525"/>
                </a:lnTo>
                <a:lnTo>
                  <a:pt x="25211" y="121707"/>
                </a:lnTo>
                <a:lnTo>
                  <a:pt x="6955" y="106493"/>
                </a:lnTo>
                <a:lnTo>
                  <a:pt x="15648" y="84760"/>
                </a:lnTo>
                <a:lnTo>
                  <a:pt x="0" y="71285"/>
                </a:lnTo>
                <a:lnTo>
                  <a:pt x="22168" y="44771"/>
                </a:lnTo>
                <a:lnTo>
                  <a:pt x="56941" y="43901"/>
                </a:lnTo>
                <a:lnTo>
                  <a:pt x="63896" y="22603"/>
                </a:lnTo>
                <a:lnTo>
                  <a:pt x="107362" y="26515"/>
                </a:lnTo>
                <a:lnTo>
                  <a:pt x="131704" y="8693"/>
                </a:lnTo>
                <a:lnTo>
                  <a:pt x="156915" y="869"/>
                </a:lnTo>
                <a:lnTo>
                  <a:pt x="193861" y="0"/>
                </a:lnTo>
                <a:lnTo>
                  <a:pt x="236459" y="19560"/>
                </a:lnTo>
                <a:lnTo>
                  <a:pt x="270798" y="30427"/>
                </a:lnTo>
                <a:lnTo>
                  <a:pt x="296008" y="26080"/>
                </a:lnTo>
                <a:lnTo>
                  <a:pt x="316003" y="28688"/>
                </a:lnTo>
                <a:lnTo>
                  <a:pt x="339909" y="13909"/>
                </a:lnTo>
                <a:close/>
              </a:path>
            </a:pathLst>
          </a:custGeom>
          <a:solidFill>
            <a:schemeClr val="tx2"/>
          </a:solidFill>
          <a:ln w="869" cap="rnd">
            <a:noFill/>
            <a:prstDash val="solid"/>
            <a:round/>
          </a:ln>
        </p:spPr>
        <p:txBody>
          <a:bodyPr rtlCol="0" anchor="ctr"/>
          <a:lstStyle/>
          <a:p>
            <a:endParaRPr lang="en-PH" sz="1200" dirty="0"/>
          </a:p>
        </p:txBody>
      </p:sp>
      <p:sp>
        <p:nvSpPr>
          <p:cNvPr id="212" name="Freeform: Shape 211">
            <a:extLst>
              <a:ext uri="{FF2B5EF4-FFF2-40B4-BE49-F238E27FC236}">
                <a16:creationId xmlns:a16="http://schemas.microsoft.com/office/drawing/2014/main" id="{839B5E2D-8018-4C55-836A-D3991454E617}"/>
              </a:ext>
            </a:extLst>
          </p:cNvPr>
          <p:cNvSpPr/>
          <p:nvPr/>
        </p:nvSpPr>
        <p:spPr>
          <a:xfrm>
            <a:off x="4975341" y="2794817"/>
            <a:ext cx="56123" cy="61626"/>
          </a:xfrm>
          <a:custGeom>
            <a:avLst/>
            <a:gdLst>
              <a:gd name="connsiteX0" fmla="*/ 1739 w 66504"/>
              <a:gd name="connsiteY0" fmla="*/ 36512 h 54768"/>
              <a:gd name="connsiteX1" fmla="*/ 6955 w 66504"/>
              <a:gd name="connsiteY1" fmla="*/ 33469 h 54768"/>
              <a:gd name="connsiteX2" fmla="*/ 11736 w 66504"/>
              <a:gd name="connsiteY2" fmla="*/ 16083 h 54768"/>
              <a:gd name="connsiteX3" fmla="*/ 0 w 66504"/>
              <a:gd name="connsiteY3" fmla="*/ 8693 h 54768"/>
              <a:gd name="connsiteX4" fmla="*/ 21733 w 66504"/>
              <a:gd name="connsiteY4" fmla="*/ 0 h 54768"/>
              <a:gd name="connsiteX5" fmla="*/ 41728 w 66504"/>
              <a:gd name="connsiteY5" fmla="*/ 3477 h 54768"/>
              <a:gd name="connsiteX6" fmla="*/ 45640 w 66504"/>
              <a:gd name="connsiteY6" fmla="*/ 14344 h 54768"/>
              <a:gd name="connsiteX7" fmla="*/ 66504 w 66504"/>
              <a:gd name="connsiteY7" fmla="*/ 23037 h 54768"/>
              <a:gd name="connsiteX8" fmla="*/ 63461 w 66504"/>
              <a:gd name="connsiteY8" fmla="*/ 29992 h 54768"/>
              <a:gd name="connsiteX9" fmla="*/ 36512 w 66504"/>
              <a:gd name="connsiteY9" fmla="*/ 31296 h 54768"/>
              <a:gd name="connsiteX10" fmla="*/ 27819 w 66504"/>
              <a:gd name="connsiteY10" fmla="*/ 39989 h 54768"/>
              <a:gd name="connsiteX11" fmla="*/ 10867 w 66504"/>
              <a:gd name="connsiteY11" fmla="*/ 54768 h 54768"/>
              <a:gd name="connsiteX12" fmla="*/ 2173 w 66504"/>
              <a:gd name="connsiteY12" fmla="*/ 42163 h 54768"/>
              <a:gd name="connsiteX13" fmla="*/ 1739 w 66504"/>
              <a:gd name="connsiteY13" fmla="*/ 36512 h 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04" h="54768">
                <a:moveTo>
                  <a:pt x="1739" y="36512"/>
                </a:moveTo>
                <a:lnTo>
                  <a:pt x="6955" y="33469"/>
                </a:lnTo>
                <a:lnTo>
                  <a:pt x="11736" y="16083"/>
                </a:lnTo>
                <a:lnTo>
                  <a:pt x="0" y="8693"/>
                </a:lnTo>
                <a:lnTo>
                  <a:pt x="21733" y="0"/>
                </a:lnTo>
                <a:lnTo>
                  <a:pt x="41728" y="3477"/>
                </a:lnTo>
                <a:lnTo>
                  <a:pt x="45640" y="14344"/>
                </a:lnTo>
                <a:lnTo>
                  <a:pt x="66504" y="23037"/>
                </a:lnTo>
                <a:lnTo>
                  <a:pt x="63461" y="29992"/>
                </a:lnTo>
                <a:lnTo>
                  <a:pt x="36512" y="31296"/>
                </a:lnTo>
                <a:lnTo>
                  <a:pt x="27819" y="39989"/>
                </a:lnTo>
                <a:lnTo>
                  <a:pt x="10867" y="54768"/>
                </a:lnTo>
                <a:lnTo>
                  <a:pt x="2173" y="42163"/>
                </a:lnTo>
                <a:lnTo>
                  <a:pt x="1739" y="36512"/>
                </a:lnTo>
                <a:close/>
              </a:path>
            </a:pathLst>
          </a:custGeom>
          <a:solidFill>
            <a:schemeClr val="accent4"/>
          </a:solidFill>
          <a:ln w="869" cap="rnd">
            <a:noFill/>
            <a:prstDash val="solid"/>
            <a:round/>
          </a:ln>
        </p:spPr>
        <p:txBody>
          <a:bodyPr rtlCol="0" anchor="ctr"/>
          <a:lstStyle/>
          <a:p>
            <a:endParaRPr lang="en-PH" sz="1200" dirty="0"/>
          </a:p>
        </p:txBody>
      </p:sp>
      <p:sp>
        <p:nvSpPr>
          <p:cNvPr id="213" name="Freeform: Shape 212">
            <a:extLst>
              <a:ext uri="{FF2B5EF4-FFF2-40B4-BE49-F238E27FC236}">
                <a16:creationId xmlns:a16="http://schemas.microsoft.com/office/drawing/2014/main" id="{7A61B51B-CAA6-496C-8579-D80FB123A4E9}"/>
              </a:ext>
            </a:extLst>
          </p:cNvPr>
          <p:cNvSpPr/>
          <p:nvPr/>
        </p:nvSpPr>
        <p:spPr>
          <a:xfrm>
            <a:off x="6917657" y="3322551"/>
            <a:ext cx="30079" cy="104666"/>
          </a:xfrm>
          <a:custGeom>
            <a:avLst/>
            <a:gdLst>
              <a:gd name="connsiteX0" fmla="*/ 29992 w 35642"/>
              <a:gd name="connsiteY0" fmla="*/ 69981 h 93018"/>
              <a:gd name="connsiteX1" fmla="*/ 23907 w 35642"/>
              <a:gd name="connsiteY1" fmla="*/ 93019 h 93018"/>
              <a:gd name="connsiteX2" fmla="*/ 6520 w 35642"/>
              <a:gd name="connsiteY2" fmla="*/ 69112 h 93018"/>
              <a:gd name="connsiteX3" fmla="*/ 0 w 35642"/>
              <a:gd name="connsiteY3" fmla="*/ 48683 h 93018"/>
              <a:gd name="connsiteX4" fmla="*/ 8259 w 35642"/>
              <a:gd name="connsiteY4" fmla="*/ 21299 h 93018"/>
              <a:gd name="connsiteX5" fmla="*/ 22602 w 35642"/>
              <a:gd name="connsiteY5" fmla="*/ 0 h 93018"/>
              <a:gd name="connsiteX6" fmla="*/ 35642 w 35642"/>
              <a:gd name="connsiteY6" fmla="*/ 8259 h 93018"/>
              <a:gd name="connsiteX7" fmla="*/ 35208 w 35642"/>
              <a:gd name="connsiteY7" fmla="*/ 25211 h 93018"/>
              <a:gd name="connsiteX8" fmla="*/ 29992 w 35642"/>
              <a:gd name="connsiteY8" fmla="*/ 69981 h 9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42" h="93018">
                <a:moveTo>
                  <a:pt x="29992" y="69981"/>
                </a:moveTo>
                <a:lnTo>
                  <a:pt x="23907" y="93019"/>
                </a:lnTo>
                <a:lnTo>
                  <a:pt x="6520" y="69112"/>
                </a:lnTo>
                <a:lnTo>
                  <a:pt x="0" y="48683"/>
                </a:lnTo>
                <a:lnTo>
                  <a:pt x="8259" y="21299"/>
                </a:lnTo>
                <a:lnTo>
                  <a:pt x="22602" y="0"/>
                </a:lnTo>
                <a:lnTo>
                  <a:pt x="35642" y="8259"/>
                </a:lnTo>
                <a:lnTo>
                  <a:pt x="35208" y="25211"/>
                </a:lnTo>
                <a:lnTo>
                  <a:pt x="29992" y="69981"/>
                </a:lnTo>
                <a:close/>
              </a:path>
            </a:pathLst>
          </a:custGeom>
          <a:solidFill>
            <a:schemeClr val="accent1"/>
          </a:solidFill>
          <a:ln w="869" cap="rnd">
            <a:noFill/>
            <a:prstDash val="solid"/>
            <a:round/>
          </a:ln>
        </p:spPr>
        <p:txBody>
          <a:bodyPr rtlCol="0" anchor="ctr"/>
          <a:lstStyle/>
          <a:p>
            <a:endParaRPr lang="en-PH" sz="1200" dirty="0"/>
          </a:p>
        </p:txBody>
      </p:sp>
      <p:sp>
        <p:nvSpPr>
          <p:cNvPr id="214" name="Freeform: Shape 213">
            <a:extLst>
              <a:ext uri="{FF2B5EF4-FFF2-40B4-BE49-F238E27FC236}">
                <a16:creationId xmlns:a16="http://schemas.microsoft.com/office/drawing/2014/main" id="{C05FF741-D893-43CA-857A-823114302780}"/>
              </a:ext>
            </a:extLst>
          </p:cNvPr>
          <p:cNvSpPr/>
          <p:nvPr/>
        </p:nvSpPr>
        <p:spPr>
          <a:xfrm>
            <a:off x="5094557" y="4148631"/>
            <a:ext cx="219358" cy="336497"/>
          </a:xfrm>
          <a:custGeom>
            <a:avLst/>
            <a:gdLst>
              <a:gd name="connsiteX0" fmla="*/ 56507 w 259930"/>
              <a:gd name="connsiteY0" fmla="*/ 435 h 299050"/>
              <a:gd name="connsiteX1" fmla="*/ 55638 w 259930"/>
              <a:gd name="connsiteY1" fmla="*/ 17387 h 299050"/>
              <a:gd name="connsiteX2" fmla="*/ 50856 w 259930"/>
              <a:gd name="connsiteY2" fmla="*/ 36947 h 299050"/>
              <a:gd name="connsiteX3" fmla="*/ 57811 w 259930"/>
              <a:gd name="connsiteY3" fmla="*/ 47813 h 299050"/>
              <a:gd name="connsiteX4" fmla="*/ 68678 w 259930"/>
              <a:gd name="connsiteY4" fmla="*/ 41293 h 299050"/>
              <a:gd name="connsiteX5" fmla="*/ 83021 w 259930"/>
              <a:gd name="connsiteY5" fmla="*/ 39555 h 299050"/>
              <a:gd name="connsiteX6" fmla="*/ 86064 w 259930"/>
              <a:gd name="connsiteY6" fmla="*/ 43032 h 299050"/>
              <a:gd name="connsiteX7" fmla="*/ 100408 w 259930"/>
              <a:gd name="connsiteY7" fmla="*/ 36077 h 299050"/>
              <a:gd name="connsiteX8" fmla="*/ 90411 w 259930"/>
              <a:gd name="connsiteY8" fmla="*/ 26515 h 299050"/>
              <a:gd name="connsiteX9" fmla="*/ 98669 w 259930"/>
              <a:gd name="connsiteY9" fmla="*/ 13909 h 299050"/>
              <a:gd name="connsiteX10" fmla="*/ 110840 w 259930"/>
              <a:gd name="connsiteY10" fmla="*/ 1304 h 299050"/>
              <a:gd name="connsiteX11" fmla="*/ 199947 w 259930"/>
              <a:gd name="connsiteY11" fmla="*/ 58245 h 299050"/>
              <a:gd name="connsiteX12" fmla="*/ 201251 w 259930"/>
              <a:gd name="connsiteY12" fmla="*/ 74328 h 299050"/>
              <a:gd name="connsiteX13" fmla="*/ 236459 w 259930"/>
              <a:gd name="connsiteY13" fmla="*/ 102147 h 299050"/>
              <a:gd name="connsiteX14" fmla="*/ 224288 w 259930"/>
              <a:gd name="connsiteY14" fmla="*/ 136920 h 299050"/>
              <a:gd name="connsiteX15" fmla="*/ 225592 w 259930"/>
              <a:gd name="connsiteY15" fmla="*/ 152568 h 299050"/>
              <a:gd name="connsiteX16" fmla="*/ 240806 w 259930"/>
              <a:gd name="connsiteY16" fmla="*/ 162566 h 299050"/>
              <a:gd name="connsiteX17" fmla="*/ 241675 w 259930"/>
              <a:gd name="connsiteY17" fmla="*/ 169955 h 299050"/>
              <a:gd name="connsiteX18" fmla="*/ 234286 w 259930"/>
              <a:gd name="connsiteY18" fmla="*/ 186907 h 299050"/>
              <a:gd name="connsiteX19" fmla="*/ 235589 w 259930"/>
              <a:gd name="connsiteY19" fmla="*/ 195166 h 299050"/>
              <a:gd name="connsiteX20" fmla="*/ 233851 w 259930"/>
              <a:gd name="connsiteY20" fmla="*/ 208640 h 299050"/>
              <a:gd name="connsiteX21" fmla="*/ 241675 w 259930"/>
              <a:gd name="connsiteY21" fmla="*/ 226027 h 299050"/>
              <a:gd name="connsiteX22" fmla="*/ 251238 w 259930"/>
              <a:gd name="connsiteY22" fmla="*/ 253846 h 299050"/>
              <a:gd name="connsiteX23" fmla="*/ 259931 w 259930"/>
              <a:gd name="connsiteY23" fmla="*/ 259931 h 299050"/>
              <a:gd name="connsiteX24" fmla="*/ 239936 w 259930"/>
              <a:gd name="connsiteY24" fmla="*/ 276013 h 299050"/>
              <a:gd name="connsiteX25" fmla="*/ 212987 w 259930"/>
              <a:gd name="connsiteY25" fmla="*/ 286880 h 299050"/>
              <a:gd name="connsiteX26" fmla="*/ 198208 w 259930"/>
              <a:gd name="connsiteY26" fmla="*/ 286446 h 299050"/>
              <a:gd name="connsiteX27" fmla="*/ 189080 w 259930"/>
              <a:gd name="connsiteY27" fmla="*/ 294704 h 299050"/>
              <a:gd name="connsiteX28" fmla="*/ 172128 w 259930"/>
              <a:gd name="connsiteY28" fmla="*/ 295573 h 299050"/>
              <a:gd name="connsiteX29" fmla="*/ 165608 w 259930"/>
              <a:gd name="connsiteY29" fmla="*/ 299051 h 299050"/>
              <a:gd name="connsiteX30" fmla="*/ 136485 w 259930"/>
              <a:gd name="connsiteY30" fmla="*/ 291227 h 299050"/>
              <a:gd name="connsiteX31" fmla="*/ 126922 w 259930"/>
              <a:gd name="connsiteY31" fmla="*/ 292096 h 299050"/>
              <a:gd name="connsiteX32" fmla="*/ 127358 w 259930"/>
              <a:gd name="connsiteY32" fmla="*/ 291662 h 299050"/>
              <a:gd name="connsiteX33" fmla="*/ 119533 w 259930"/>
              <a:gd name="connsiteY33" fmla="*/ 281230 h 299050"/>
              <a:gd name="connsiteX34" fmla="*/ 118229 w 259930"/>
              <a:gd name="connsiteY34" fmla="*/ 251672 h 299050"/>
              <a:gd name="connsiteX35" fmla="*/ 105624 w 259930"/>
              <a:gd name="connsiteY35" fmla="*/ 236893 h 299050"/>
              <a:gd name="connsiteX36" fmla="*/ 103885 w 259930"/>
              <a:gd name="connsiteY36" fmla="*/ 242110 h 299050"/>
              <a:gd name="connsiteX37" fmla="*/ 99539 w 259930"/>
              <a:gd name="connsiteY37" fmla="*/ 234720 h 299050"/>
              <a:gd name="connsiteX38" fmla="*/ 75632 w 259930"/>
              <a:gd name="connsiteY38" fmla="*/ 229504 h 299050"/>
              <a:gd name="connsiteX39" fmla="*/ 61722 w 259930"/>
              <a:gd name="connsiteY39" fmla="*/ 221246 h 299050"/>
              <a:gd name="connsiteX40" fmla="*/ 46075 w 259930"/>
              <a:gd name="connsiteY40" fmla="*/ 216464 h 299050"/>
              <a:gd name="connsiteX41" fmla="*/ 36512 w 259930"/>
              <a:gd name="connsiteY41" fmla="*/ 211683 h 299050"/>
              <a:gd name="connsiteX42" fmla="*/ 35208 w 259930"/>
              <a:gd name="connsiteY42" fmla="*/ 210813 h 299050"/>
              <a:gd name="connsiteX43" fmla="*/ 23472 w 259930"/>
              <a:gd name="connsiteY43" fmla="*/ 182126 h 299050"/>
              <a:gd name="connsiteX44" fmla="*/ 21733 w 259930"/>
              <a:gd name="connsiteY44" fmla="*/ 165173 h 299050"/>
              <a:gd name="connsiteX45" fmla="*/ 2173 w 259930"/>
              <a:gd name="connsiteY45" fmla="*/ 146048 h 299050"/>
              <a:gd name="connsiteX46" fmla="*/ 8259 w 259930"/>
              <a:gd name="connsiteY46" fmla="*/ 135616 h 299050"/>
              <a:gd name="connsiteX47" fmla="*/ 3478 w 259930"/>
              <a:gd name="connsiteY47" fmla="*/ 124315 h 299050"/>
              <a:gd name="connsiteX48" fmla="*/ 4347 w 259930"/>
              <a:gd name="connsiteY48" fmla="*/ 112579 h 299050"/>
              <a:gd name="connsiteX49" fmla="*/ 0 w 259930"/>
              <a:gd name="connsiteY49" fmla="*/ 108667 h 299050"/>
              <a:gd name="connsiteX50" fmla="*/ 1304 w 259930"/>
              <a:gd name="connsiteY50" fmla="*/ 96496 h 299050"/>
              <a:gd name="connsiteX51" fmla="*/ 3912 w 259930"/>
              <a:gd name="connsiteY51" fmla="*/ 96062 h 299050"/>
              <a:gd name="connsiteX52" fmla="*/ 12605 w 259930"/>
              <a:gd name="connsiteY52" fmla="*/ 86064 h 299050"/>
              <a:gd name="connsiteX53" fmla="*/ 22602 w 259930"/>
              <a:gd name="connsiteY53" fmla="*/ 71285 h 299050"/>
              <a:gd name="connsiteX54" fmla="*/ 28688 w 259930"/>
              <a:gd name="connsiteY54" fmla="*/ 65635 h 299050"/>
              <a:gd name="connsiteX55" fmla="*/ 28688 w 259930"/>
              <a:gd name="connsiteY55" fmla="*/ 56507 h 299050"/>
              <a:gd name="connsiteX56" fmla="*/ 23472 w 259930"/>
              <a:gd name="connsiteY56" fmla="*/ 49987 h 299050"/>
              <a:gd name="connsiteX57" fmla="*/ 22168 w 259930"/>
              <a:gd name="connsiteY57" fmla="*/ 39120 h 299050"/>
              <a:gd name="connsiteX58" fmla="*/ 29122 w 259930"/>
              <a:gd name="connsiteY58" fmla="*/ 35643 h 299050"/>
              <a:gd name="connsiteX59" fmla="*/ 30427 w 259930"/>
              <a:gd name="connsiteY59" fmla="*/ 19125 h 299050"/>
              <a:gd name="connsiteX60" fmla="*/ 20864 w 259930"/>
              <a:gd name="connsiteY60" fmla="*/ 3477 h 299050"/>
              <a:gd name="connsiteX61" fmla="*/ 29558 w 259930"/>
              <a:gd name="connsiteY61" fmla="*/ 0 h 299050"/>
              <a:gd name="connsiteX62" fmla="*/ 56507 w 259930"/>
              <a:gd name="connsiteY62" fmla="*/ 435 h 29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59930" h="299050">
                <a:moveTo>
                  <a:pt x="56507" y="435"/>
                </a:moveTo>
                <a:lnTo>
                  <a:pt x="55638" y="17387"/>
                </a:lnTo>
                <a:lnTo>
                  <a:pt x="50856" y="36947"/>
                </a:lnTo>
                <a:lnTo>
                  <a:pt x="57811" y="47813"/>
                </a:lnTo>
                <a:lnTo>
                  <a:pt x="68678" y="41293"/>
                </a:lnTo>
                <a:lnTo>
                  <a:pt x="83021" y="39555"/>
                </a:lnTo>
                <a:lnTo>
                  <a:pt x="86064" y="43032"/>
                </a:lnTo>
                <a:lnTo>
                  <a:pt x="100408" y="36077"/>
                </a:lnTo>
                <a:lnTo>
                  <a:pt x="90411" y="26515"/>
                </a:lnTo>
                <a:lnTo>
                  <a:pt x="98669" y="13909"/>
                </a:lnTo>
                <a:lnTo>
                  <a:pt x="110840" y="1304"/>
                </a:lnTo>
                <a:lnTo>
                  <a:pt x="199947" y="58245"/>
                </a:lnTo>
                <a:lnTo>
                  <a:pt x="201251" y="74328"/>
                </a:lnTo>
                <a:lnTo>
                  <a:pt x="236459" y="102147"/>
                </a:lnTo>
                <a:lnTo>
                  <a:pt x="224288" y="136920"/>
                </a:lnTo>
                <a:lnTo>
                  <a:pt x="225592" y="152568"/>
                </a:lnTo>
                <a:lnTo>
                  <a:pt x="240806" y="162566"/>
                </a:lnTo>
                <a:lnTo>
                  <a:pt x="241675" y="169955"/>
                </a:lnTo>
                <a:lnTo>
                  <a:pt x="234286" y="186907"/>
                </a:lnTo>
                <a:lnTo>
                  <a:pt x="235589" y="195166"/>
                </a:lnTo>
                <a:lnTo>
                  <a:pt x="233851" y="208640"/>
                </a:lnTo>
                <a:lnTo>
                  <a:pt x="241675" y="226027"/>
                </a:lnTo>
                <a:lnTo>
                  <a:pt x="251238" y="253846"/>
                </a:lnTo>
                <a:lnTo>
                  <a:pt x="259931" y="259931"/>
                </a:lnTo>
                <a:lnTo>
                  <a:pt x="239936" y="276013"/>
                </a:lnTo>
                <a:lnTo>
                  <a:pt x="212987" y="286880"/>
                </a:lnTo>
                <a:lnTo>
                  <a:pt x="198208" y="286446"/>
                </a:lnTo>
                <a:lnTo>
                  <a:pt x="189080" y="294704"/>
                </a:lnTo>
                <a:lnTo>
                  <a:pt x="172128" y="295573"/>
                </a:lnTo>
                <a:lnTo>
                  <a:pt x="165608" y="299051"/>
                </a:lnTo>
                <a:lnTo>
                  <a:pt x="136485" y="291227"/>
                </a:lnTo>
                <a:lnTo>
                  <a:pt x="126922" y="292096"/>
                </a:lnTo>
                <a:lnTo>
                  <a:pt x="127358" y="291662"/>
                </a:lnTo>
                <a:lnTo>
                  <a:pt x="119533" y="281230"/>
                </a:lnTo>
                <a:lnTo>
                  <a:pt x="118229" y="251672"/>
                </a:lnTo>
                <a:lnTo>
                  <a:pt x="105624" y="236893"/>
                </a:lnTo>
                <a:lnTo>
                  <a:pt x="103885" y="242110"/>
                </a:lnTo>
                <a:lnTo>
                  <a:pt x="99539" y="234720"/>
                </a:lnTo>
                <a:lnTo>
                  <a:pt x="75632" y="229504"/>
                </a:lnTo>
                <a:lnTo>
                  <a:pt x="61722" y="221246"/>
                </a:lnTo>
                <a:lnTo>
                  <a:pt x="46075" y="216464"/>
                </a:lnTo>
                <a:lnTo>
                  <a:pt x="36512" y="211683"/>
                </a:lnTo>
                <a:lnTo>
                  <a:pt x="35208" y="210813"/>
                </a:lnTo>
                <a:lnTo>
                  <a:pt x="23472" y="182126"/>
                </a:lnTo>
                <a:lnTo>
                  <a:pt x="21733" y="165173"/>
                </a:lnTo>
                <a:lnTo>
                  <a:pt x="2173" y="146048"/>
                </a:lnTo>
                <a:lnTo>
                  <a:pt x="8259" y="135616"/>
                </a:lnTo>
                <a:lnTo>
                  <a:pt x="3478" y="124315"/>
                </a:lnTo>
                <a:lnTo>
                  <a:pt x="4347" y="112579"/>
                </a:lnTo>
                <a:lnTo>
                  <a:pt x="0" y="108667"/>
                </a:lnTo>
                <a:lnTo>
                  <a:pt x="1304" y="96496"/>
                </a:lnTo>
                <a:lnTo>
                  <a:pt x="3912" y="96062"/>
                </a:lnTo>
                <a:lnTo>
                  <a:pt x="12605" y="86064"/>
                </a:lnTo>
                <a:lnTo>
                  <a:pt x="22602" y="71285"/>
                </a:lnTo>
                <a:lnTo>
                  <a:pt x="28688" y="65635"/>
                </a:lnTo>
                <a:lnTo>
                  <a:pt x="28688" y="56507"/>
                </a:lnTo>
                <a:lnTo>
                  <a:pt x="23472" y="49987"/>
                </a:lnTo>
                <a:lnTo>
                  <a:pt x="22168" y="39120"/>
                </a:lnTo>
                <a:lnTo>
                  <a:pt x="29122" y="35643"/>
                </a:lnTo>
                <a:lnTo>
                  <a:pt x="30427" y="19125"/>
                </a:lnTo>
                <a:lnTo>
                  <a:pt x="20864" y="3477"/>
                </a:lnTo>
                <a:lnTo>
                  <a:pt x="29558" y="0"/>
                </a:lnTo>
                <a:lnTo>
                  <a:pt x="56507" y="435"/>
                </a:lnTo>
                <a:close/>
              </a:path>
            </a:pathLst>
          </a:custGeom>
          <a:solidFill>
            <a:schemeClr val="tx2"/>
          </a:solidFill>
          <a:ln w="869" cap="rnd">
            <a:noFill/>
            <a:prstDash val="solid"/>
            <a:round/>
          </a:ln>
        </p:spPr>
        <p:txBody>
          <a:bodyPr rtlCol="0" anchor="ctr"/>
          <a:lstStyle/>
          <a:p>
            <a:endParaRPr lang="en-PH" sz="1200" dirty="0"/>
          </a:p>
        </p:txBody>
      </p:sp>
      <p:sp>
        <p:nvSpPr>
          <p:cNvPr id="215" name="Freeform: Shape 214">
            <a:extLst>
              <a:ext uri="{FF2B5EF4-FFF2-40B4-BE49-F238E27FC236}">
                <a16:creationId xmlns:a16="http://schemas.microsoft.com/office/drawing/2014/main" id="{B04139E3-5D41-488F-B812-80F5A48883DD}"/>
              </a:ext>
            </a:extLst>
          </p:cNvPr>
          <p:cNvSpPr/>
          <p:nvPr/>
        </p:nvSpPr>
        <p:spPr>
          <a:xfrm>
            <a:off x="5094557" y="3983317"/>
            <a:ext cx="113714" cy="179008"/>
          </a:xfrm>
          <a:custGeom>
            <a:avLst/>
            <a:gdLst>
              <a:gd name="connsiteX0" fmla="*/ 108667 w 134746"/>
              <a:gd name="connsiteY0" fmla="*/ 0 h 159088"/>
              <a:gd name="connsiteX1" fmla="*/ 120402 w 134746"/>
              <a:gd name="connsiteY1" fmla="*/ 19560 h 159088"/>
              <a:gd name="connsiteX2" fmla="*/ 123445 w 134746"/>
              <a:gd name="connsiteY2" fmla="*/ 33469 h 159088"/>
              <a:gd name="connsiteX3" fmla="*/ 134747 w 134746"/>
              <a:gd name="connsiteY3" fmla="*/ 65635 h 159088"/>
              <a:gd name="connsiteX4" fmla="*/ 125619 w 134746"/>
              <a:gd name="connsiteY4" fmla="*/ 86064 h 159088"/>
              <a:gd name="connsiteX5" fmla="*/ 113448 w 134746"/>
              <a:gd name="connsiteY5" fmla="*/ 104320 h 159088"/>
              <a:gd name="connsiteX6" fmla="*/ 106493 w 134746"/>
              <a:gd name="connsiteY6" fmla="*/ 115621 h 159088"/>
              <a:gd name="connsiteX7" fmla="*/ 106493 w 134746"/>
              <a:gd name="connsiteY7" fmla="*/ 116925 h 159088"/>
              <a:gd name="connsiteX8" fmla="*/ 105624 w 134746"/>
              <a:gd name="connsiteY8" fmla="*/ 115187 h 159088"/>
              <a:gd name="connsiteX9" fmla="*/ 92584 w 134746"/>
              <a:gd name="connsiteY9" fmla="*/ 109536 h 159088"/>
              <a:gd name="connsiteX10" fmla="*/ 82152 w 134746"/>
              <a:gd name="connsiteY10" fmla="*/ 116491 h 159088"/>
              <a:gd name="connsiteX11" fmla="*/ 66504 w 134746"/>
              <a:gd name="connsiteY11" fmla="*/ 120403 h 159088"/>
              <a:gd name="connsiteX12" fmla="*/ 55202 w 134746"/>
              <a:gd name="connsiteY12" fmla="*/ 136485 h 159088"/>
              <a:gd name="connsiteX13" fmla="*/ 56507 w 134746"/>
              <a:gd name="connsiteY13" fmla="*/ 147352 h 159088"/>
              <a:gd name="connsiteX14" fmla="*/ 29558 w 134746"/>
              <a:gd name="connsiteY14" fmla="*/ 146917 h 159088"/>
              <a:gd name="connsiteX15" fmla="*/ 20864 w 134746"/>
              <a:gd name="connsiteY15" fmla="*/ 150395 h 159088"/>
              <a:gd name="connsiteX16" fmla="*/ 6085 w 134746"/>
              <a:gd name="connsiteY16" fmla="*/ 159088 h 159088"/>
              <a:gd name="connsiteX17" fmla="*/ 0 w 134746"/>
              <a:gd name="connsiteY17" fmla="*/ 156045 h 159088"/>
              <a:gd name="connsiteX18" fmla="*/ 435 w 134746"/>
              <a:gd name="connsiteY18" fmla="*/ 135181 h 159088"/>
              <a:gd name="connsiteX19" fmla="*/ 6085 w 134746"/>
              <a:gd name="connsiteY19" fmla="*/ 124315 h 159088"/>
              <a:gd name="connsiteX20" fmla="*/ 7389 w 134746"/>
              <a:gd name="connsiteY20" fmla="*/ 102147 h 159088"/>
              <a:gd name="connsiteX21" fmla="*/ 12605 w 134746"/>
              <a:gd name="connsiteY21" fmla="*/ 89107 h 159088"/>
              <a:gd name="connsiteX22" fmla="*/ 22168 w 134746"/>
              <a:gd name="connsiteY22" fmla="*/ 74763 h 159088"/>
              <a:gd name="connsiteX23" fmla="*/ 31296 w 134746"/>
              <a:gd name="connsiteY23" fmla="*/ 66939 h 159088"/>
              <a:gd name="connsiteX24" fmla="*/ 39555 w 134746"/>
              <a:gd name="connsiteY24" fmla="*/ 57376 h 159088"/>
              <a:gd name="connsiteX25" fmla="*/ 29558 w 134746"/>
              <a:gd name="connsiteY25" fmla="*/ 53464 h 159088"/>
              <a:gd name="connsiteX26" fmla="*/ 30861 w 134746"/>
              <a:gd name="connsiteY26" fmla="*/ 20864 h 159088"/>
              <a:gd name="connsiteX27" fmla="*/ 40859 w 134746"/>
              <a:gd name="connsiteY27" fmla="*/ 13040 h 159088"/>
              <a:gd name="connsiteX28" fmla="*/ 56507 w 134746"/>
              <a:gd name="connsiteY28" fmla="*/ 19560 h 159088"/>
              <a:gd name="connsiteX29" fmla="*/ 76067 w 134746"/>
              <a:gd name="connsiteY29" fmla="*/ 13040 h 159088"/>
              <a:gd name="connsiteX30" fmla="*/ 93453 w 134746"/>
              <a:gd name="connsiteY30" fmla="*/ 13040 h 159088"/>
              <a:gd name="connsiteX31" fmla="*/ 108667 w 134746"/>
              <a:gd name="connsiteY31" fmla="*/ 0 h 159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4746" h="159088">
                <a:moveTo>
                  <a:pt x="108667" y="0"/>
                </a:moveTo>
                <a:lnTo>
                  <a:pt x="120402" y="19560"/>
                </a:lnTo>
                <a:lnTo>
                  <a:pt x="123445" y="33469"/>
                </a:lnTo>
                <a:lnTo>
                  <a:pt x="134747" y="65635"/>
                </a:lnTo>
                <a:lnTo>
                  <a:pt x="125619" y="86064"/>
                </a:lnTo>
                <a:lnTo>
                  <a:pt x="113448" y="104320"/>
                </a:lnTo>
                <a:lnTo>
                  <a:pt x="106493" y="115621"/>
                </a:lnTo>
                <a:lnTo>
                  <a:pt x="106493" y="116925"/>
                </a:lnTo>
                <a:lnTo>
                  <a:pt x="105624" y="115187"/>
                </a:lnTo>
                <a:lnTo>
                  <a:pt x="92584" y="109536"/>
                </a:lnTo>
                <a:lnTo>
                  <a:pt x="82152" y="116491"/>
                </a:lnTo>
                <a:lnTo>
                  <a:pt x="66504" y="120403"/>
                </a:lnTo>
                <a:lnTo>
                  <a:pt x="55202" y="136485"/>
                </a:lnTo>
                <a:lnTo>
                  <a:pt x="56507" y="147352"/>
                </a:lnTo>
                <a:lnTo>
                  <a:pt x="29558" y="146917"/>
                </a:lnTo>
                <a:lnTo>
                  <a:pt x="20864" y="150395"/>
                </a:lnTo>
                <a:lnTo>
                  <a:pt x="6085" y="159088"/>
                </a:lnTo>
                <a:lnTo>
                  <a:pt x="0" y="156045"/>
                </a:lnTo>
                <a:lnTo>
                  <a:pt x="435" y="135181"/>
                </a:lnTo>
                <a:lnTo>
                  <a:pt x="6085" y="124315"/>
                </a:lnTo>
                <a:lnTo>
                  <a:pt x="7389" y="102147"/>
                </a:lnTo>
                <a:lnTo>
                  <a:pt x="12605" y="89107"/>
                </a:lnTo>
                <a:lnTo>
                  <a:pt x="22168" y="74763"/>
                </a:lnTo>
                <a:lnTo>
                  <a:pt x="31296" y="66939"/>
                </a:lnTo>
                <a:lnTo>
                  <a:pt x="39555" y="57376"/>
                </a:lnTo>
                <a:lnTo>
                  <a:pt x="29558" y="53464"/>
                </a:lnTo>
                <a:lnTo>
                  <a:pt x="30861" y="20864"/>
                </a:lnTo>
                <a:lnTo>
                  <a:pt x="40859" y="13040"/>
                </a:lnTo>
                <a:lnTo>
                  <a:pt x="56507" y="19560"/>
                </a:lnTo>
                <a:lnTo>
                  <a:pt x="76067" y="13040"/>
                </a:lnTo>
                <a:lnTo>
                  <a:pt x="93453" y="13040"/>
                </a:lnTo>
                <a:lnTo>
                  <a:pt x="108667" y="0"/>
                </a:lnTo>
                <a:close/>
              </a:path>
            </a:pathLst>
          </a:custGeom>
          <a:solidFill>
            <a:schemeClr val="tx2"/>
          </a:solidFill>
          <a:ln w="869" cap="rnd">
            <a:noFill/>
            <a:prstDash val="solid"/>
            <a:round/>
          </a:ln>
        </p:spPr>
        <p:txBody>
          <a:bodyPr rtlCol="0" anchor="ctr"/>
          <a:lstStyle/>
          <a:p>
            <a:endParaRPr lang="en-PH" sz="1200" dirty="0"/>
          </a:p>
        </p:txBody>
      </p:sp>
      <p:sp>
        <p:nvSpPr>
          <p:cNvPr id="216" name="Freeform: Shape 215">
            <a:extLst>
              <a:ext uri="{FF2B5EF4-FFF2-40B4-BE49-F238E27FC236}">
                <a16:creationId xmlns:a16="http://schemas.microsoft.com/office/drawing/2014/main" id="{135D1E46-1D2B-4117-B300-4A892676387A}"/>
              </a:ext>
            </a:extLst>
          </p:cNvPr>
          <p:cNvSpPr/>
          <p:nvPr/>
        </p:nvSpPr>
        <p:spPr>
          <a:xfrm>
            <a:off x="4882535" y="2482285"/>
            <a:ext cx="325737" cy="243569"/>
          </a:xfrm>
          <a:custGeom>
            <a:avLst/>
            <a:gdLst>
              <a:gd name="connsiteX0" fmla="*/ 265147 w 385984"/>
              <a:gd name="connsiteY0" fmla="*/ 30427 h 216464"/>
              <a:gd name="connsiteX1" fmla="*/ 275144 w 385984"/>
              <a:gd name="connsiteY1" fmla="*/ 42163 h 216464"/>
              <a:gd name="connsiteX2" fmla="*/ 275579 w 385984"/>
              <a:gd name="connsiteY2" fmla="*/ 47379 h 216464"/>
              <a:gd name="connsiteX3" fmla="*/ 304702 w 385984"/>
              <a:gd name="connsiteY3" fmla="*/ 56941 h 216464"/>
              <a:gd name="connsiteX4" fmla="*/ 320350 w 385984"/>
              <a:gd name="connsiteY4" fmla="*/ 52595 h 216464"/>
              <a:gd name="connsiteX5" fmla="*/ 335998 w 385984"/>
              <a:gd name="connsiteY5" fmla="*/ 65200 h 216464"/>
              <a:gd name="connsiteX6" fmla="*/ 348603 w 385984"/>
              <a:gd name="connsiteY6" fmla="*/ 64765 h 216464"/>
              <a:gd name="connsiteX7" fmla="*/ 382072 w 385984"/>
              <a:gd name="connsiteY7" fmla="*/ 73459 h 216464"/>
              <a:gd name="connsiteX8" fmla="*/ 383811 w 385984"/>
              <a:gd name="connsiteY8" fmla="*/ 81717 h 216464"/>
              <a:gd name="connsiteX9" fmla="*/ 378160 w 385984"/>
              <a:gd name="connsiteY9" fmla="*/ 95627 h 216464"/>
              <a:gd name="connsiteX10" fmla="*/ 385984 w 385984"/>
              <a:gd name="connsiteY10" fmla="*/ 110840 h 216464"/>
              <a:gd name="connsiteX11" fmla="*/ 384680 w 385984"/>
              <a:gd name="connsiteY11" fmla="*/ 119968 h 216464"/>
              <a:gd name="connsiteX12" fmla="*/ 363816 w 385984"/>
              <a:gd name="connsiteY12" fmla="*/ 121707 h 216464"/>
              <a:gd name="connsiteX13" fmla="*/ 354253 w 385984"/>
              <a:gd name="connsiteY13" fmla="*/ 129531 h 216464"/>
              <a:gd name="connsiteX14" fmla="*/ 355992 w 385984"/>
              <a:gd name="connsiteY14" fmla="*/ 141267 h 216464"/>
              <a:gd name="connsiteX15" fmla="*/ 339040 w 385984"/>
              <a:gd name="connsiteY15" fmla="*/ 143440 h 216464"/>
              <a:gd name="connsiteX16" fmla="*/ 326000 w 385984"/>
              <a:gd name="connsiteY16" fmla="*/ 152568 h 216464"/>
              <a:gd name="connsiteX17" fmla="*/ 306006 w 385984"/>
              <a:gd name="connsiteY17" fmla="*/ 153872 h 216464"/>
              <a:gd name="connsiteX18" fmla="*/ 288619 w 385984"/>
              <a:gd name="connsiteY18" fmla="*/ 164304 h 216464"/>
              <a:gd name="connsiteX19" fmla="*/ 292966 w 385984"/>
              <a:gd name="connsiteY19" fmla="*/ 181256 h 216464"/>
              <a:gd name="connsiteX20" fmla="*/ 305136 w 385984"/>
              <a:gd name="connsiteY20" fmla="*/ 187776 h 216464"/>
              <a:gd name="connsiteX21" fmla="*/ 327304 w 385984"/>
              <a:gd name="connsiteY21" fmla="*/ 186037 h 216464"/>
              <a:gd name="connsiteX22" fmla="*/ 324696 w 385984"/>
              <a:gd name="connsiteY22" fmla="*/ 196035 h 216464"/>
              <a:gd name="connsiteX23" fmla="*/ 301224 w 385984"/>
              <a:gd name="connsiteY23" fmla="*/ 200816 h 216464"/>
              <a:gd name="connsiteX24" fmla="*/ 273840 w 385984"/>
              <a:gd name="connsiteY24" fmla="*/ 216464 h 216464"/>
              <a:gd name="connsiteX25" fmla="*/ 260366 w 385984"/>
              <a:gd name="connsiteY25" fmla="*/ 210813 h 216464"/>
              <a:gd name="connsiteX26" fmla="*/ 263409 w 385984"/>
              <a:gd name="connsiteY26" fmla="*/ 198208 h 216464"/>
              <a:gd name="connsiteX27" fmla="*/ 237763 w 385984"/>
              <a:gd name="connsiteY27" fmla="*/ 189949 h 216464"/>
              <a:gd name="connsiteX28" fmla="*/ 240806 w 385984"/>
              <a:gd name="connsiteY28" fmla="*/ 184733 h 216464"/>
              <a:gd name="connsiteX29" fmla="*/ 260800 w 385984"/>
              <a:gd name="connsiteY29" fmla="*/ 175605 h 216464"/>
              <a:gd name="connsiteX30" fmla="*/ 253411 w 385984"/>
              <a:gd name="connsiteY30" fmla="*/ 169520 h 216464"/>
              <a:gd name="connsiteX31" fmla="*/ 218203 w 385984"/>
              <a:gd name="connsiteY31" fmla="*/ 162565 h 216464"/>
              <a:gd name="connsiteX32" fmla="*/ 214726 w 385984"/>
              <a:gd name="connsiteY32" fmla="*/ 152133 h 216464"/>
              <a:gd name="connsiteX33" fmla="*/ 195166 w 385984"/>
              <a:gd name="connsiteY33" fmla="*/ 155611 h 216464"/>
              <a:gd name="connsiteX34" fmla="*/ 189515 w 385984"/>
              <a:gd name="connsiteY34" fmla="*/ 170824 h 216464"/>
              <a:gd name="connsiteX35" fmla="*/ 175171 w 385984"/>
              <a:gd name="connsiteY35" fmla="*/ 190819 h 216464"/>
              <a:gd name="connsiteX36" fmla="*/ 164739 w 385984"/>
              <a:gd name="connsiteY36" fmla="*/ 186037 h 216464"/>
              <a:gd name="connsiteX37" fmla="*/ 154742 w 385984"/>
              <a:gd name="connsiteY37" fmla="*/ 190819 h 216464"/>
              <a:gd name="connsiteX38" fmla="*/ 144310 w 385984"/>
              <a:gd name="connsiteY38" fmla="*/ 185603 h 216464"/>
              <a:gd name="connsiteX39" fmla="*/ 149525 w 385984"/>
              <a:gd name="connsiteY39" fmla="*/ 182560 h 216464"/>
              <a:gd name="connsiteX40" fmla="*/ 152133 w 385984"/>
              <a:gd name="connsiteY40" fmla="*/ 173432 h 216464"/>
              <a:gd name="connsiteX41" fmla="*/ 156915 w 385984"/>
              <a:gd name="connsiteY41" fmla="*/ 164304 h 216464"/>
              <a:gd name="connsiteX42" fmla="*/ 154307 w 385984"/>
              <a:gd name="connsiteY42" fmla="*/ 159523 h 216464"/>
              <a:gd name="connsiteX43" fmla="*/ 158653 w 385984"/>
              <a:gd name="connsiteY43" fmla="*/ 157349 h 216464"/>
              <a:gd name="connsiteX44" fmla="*/ 161262 w 385984"/>
              <a:gd name="connsiteY44" fmla="*/ 161261 h 216464"/>
              <a:gd name="connsiteX45" fmla="*/ 174302 w 385984"/>
              <a:gd name="connsiteY45" fmla="*/ 162131 h 216464"/>
              <a:gd name="connsiteX46" fmla="*/ 179952 w 385984"/>
              <a:gd name="connsiteY46" fmla="*/ 159957 h 216464"/>
              <a:gd name="connsiteX47" fmla="*/ 175606 w 385984"/>
              <a:gd name="connsiteY47" fmla="*/ 157349 h 216464"/>
              <a:gd name="connsiteX48" fmla="*/ 176475 w 385984"/>
              <a:gd name="connsiteY48" fmla="*/ 153003 h 216464"/>
              <a:gd name="connsiteX49" fmla="*/ 167782 w 385984"/>
              <a:gd name="connsiteY49" fmla="*/ 146048 h 216464"/>
              <a:gd name="connsiteX50" fmla="*/ 163000 w 385984"/>
              <a:gd name="connsiteY50" fmla="*/ 134747 h 216464"/>
              <a:gd name="connsiteX51" fmla="*/ 154307 w 385984"/>
              <a:gd name="connsiteY51" fmla="*/ 130400 h 216464"/>
              <a:gd name="connsiteX52" fmla="*/ 154742 w 385984"/>
              <a:gd name="connsiteY52" fmla="*/ 121272 h 216464"/>
              <a:gd name="connsiteX53" fmla="*/ 143440 w 385984"/>
              <a:gd name="connsiteY53" fmla="*/ 113883 h 216464"/>
              <a:gd name="connsiteX54" fmla="*/ 134747 w 385984"/>
              <a:gd name="connsiteY54" fmla="*/ 112579 h 216464"/>
              <a:gd name="connsiteX55" fmla="*/ 117360 w 385984"/>
              <a:gd name="connsiteY55" fmla="*/ 104320 h 216464"/>
              <a:gd name="connsiteX56" fmla="*/ 103451 w 385984"/>
              <a:gd name="connsiteY56" fmla="*/ 106928 h 216464"/>
              <a:gd name="connsiteX57" fmla="*/ 98670 w 385984"/>
              <a:gd name="connsiteY57" fmla="*/ 110840 h 216464"/>
              <a:gd name="connsiteX58" fmla="*/ 89542 w 385984"/>
              <a:gd name="connsiteY58" fmla="*/ 110840 h 216464"/>
              <a:gd name="connsiteX59" fmla="*/ 85195 w 385984"/>
              <a:gd name="connsiteY59" fmla="*/ 117360 h 216464"/>
              <a:gd name="connsiteX60" fmla="*/ 69547 w 385984"/>
              <a:gd name="connsiteY60" fmla="*/ 119968 h 216464"/>
              <a:gd name="connsiteX61" fmla="*/ 62592 w 385984"/>
              <a:gd name="connsiteY61" fmla="*/ 124315 h 216464"/>
              <a:gd name="connsiteX62" fmla="*/ 51725 w 385984"/>
              <a:gd name="connsiteY62" fmla="*/ 117360 h 216464"/>
              <a:gd name="connsiteX63" fmla="*/ 37816 w 385984"/>
              <a:gd name="connsiteY63" fmla="*/ 117360 h 216464"/>
              <a:gd name="connsiteX64" fmla="*/ 23907 w 385984"/>
              <a:gd name="connsiteY64" fmla="*/ 114317 h 216464"/>
              <a:gd name="connsiteX65" fmla="*/ 15213 w 385984"/>
              <a:gd name="connsiteY65" fmla="*/ 120403 h 216464"/>
              <a:gd name="connsiteX66" fmla="*/ 13040 w 385984"/>
              <a:gd name="connsiteY66" fmla="*/ 113013 h 216464"/>
              <a:gd name="connsiteX67" fmla="*/ 0 w 385984"/>
              <a:gd name="connsiteY67" fmla="*/ 105624 h 216464"/>
              <a:gd name="connsiteX68" fmla="*/ 3043 w 385984"/>
              <a:gd name="connsiteY68" fmla="*/ 94757 h 216464"/>
              <a:gd name="connsiteX69" fmla="*/ 8259 w 385984"/>
              <a:gd name="connsiteY69" fmla="*/ 87368 h 216464"/>
              <a:gd name="connsiteX70" fmla="*/ 13040 w 385984"/>
              <a:gd name="connsiteY70" fmla="*/ 89107 h 216464"/>
              <a:gd name="connsiteX71" fmla="*/ 6085 w 385984"/>
              <a:gd name="connsiteY71" fmla="*/ 76936 h 216464"/>
              <a:gd name="connsiteX72" fmla="*/ 22603 w 385984"/>
              <a:gd name="connsiteY72" fmla="*/ 54333 h 216464"/>
              <a:gd name="connsiteX73" fmla="*/ 32600 w 385984"/>
              <a:gd name="connsiteY73" fmla="*/ 51291 h 216464"/>
              <a:gd name="connsiteX74" fmla="*/ 33904 w 385984"/>
              <a:gd name="connsiteY74" fmla="*/ 43901 h 216464"/>
              <a:gd name="connsiteX75" fmla="*/ 19995 w 385984"/>
              <a:gd name="connsiteY75" fmla="*/ 20429 h 216464"/>
              <a:gd name="connsiteX76" fmla="*/ 29992 w 385984"/>
              <a:gd name="connsiteY76" fmla="*/ 19125 h 216464"/>
              <a:gd name="connsiteX77" fmla="*/ 40424 w 385984"/>
              <a:gd name="connsiteY77" fmla="*/ 12171 h 216464"/>
              <a:gd name="connsiteX78" fmla="*/ 56942 w 385984"/>
              <a:gd name="connsiteY78" fmla="*/ 11301 h 216464"/>
              <a:gd name="connsiteX79" fmla="*/ 78240 w 385984"/>
              <a:gd name="connsiteY79" fmla="*/ 13475 h 216464"/>
              <a:gd name="connsiteX80" fmla="*/ 103016 w 385984"/>
              <a:gd name="connsiteY80" fmla="*/ 19995 h 216464"/>
              <a:gd name="connsiteX81" fmla="*/ 119968 w 385984"/>
              <a:gd name="connsiteY81" fmla="*/ 20429 h 216464"/>
              <a:gd name="connsiteX82" fmla="*/ 128227 w 385984"/>
              <a:gd name="connsiteY82" fmla="*/ 24341 h 216464"/>
              <a:gd name="connsiteX83" fmla="*/ 135616 w 385984"/>
              <a:gd name="connsiteY83" fmla="*/ 19560 h 216464"/>
              <a:gd name="connsiteX84" fmla="*/ 142136 w 385984"/>
              <a:gd name="connsiteY84" fmla="*/ 26080 h 216464"/>
              <a:gd name="connsiteX85" fmla="*/ 160827 w 385984"/>
              <a:gd name="connsiteY85" fmla="*/ 24776 h 216464"/>
              <a:gd name="connsiteX86" fmla="*/ 169955 w 385984"/>
              <a:gd name="connsiteY86" fmla="*/ 27384 h 216464"/>
              <a:gd name="connsiteX87" fmla="*/ 168651 w 385984"/>
              <a:gd name="connsiteY87" fmla="*/ 13909 h 216464"/>
              <a:gd name="connsiteX88" fmla="*/ 174302 w 385984"/>
              <a:gd name="connsiteY88" fmla="*/ 7824 h 216464"/>
              <a:gd name="connsiteX89" fmla="*/ 192123 w 385984"/>
              <a:gd name="connsiteY89" fmla="*/ 6520 h 216464"/>
              <a:gd name="connsiteX90" fmla="*/ 199947 w 385984"/>
              <a:gd name="connsiteY90" fmla="*/ 7389 h 216464"/>
              <a:gd name="connsiteX91" fmla="*/ 204293 w 385984"/>
              <a:gd name="connsiteY91" fmla="*/ 1304 h 216464"/>
              <a:gd name="connsiteX92" fmla="*/ 210813 w 385984"/>
              <a:gd name="connsiteY92" fmla="*/ 2608 h 216464"/>
              <a:gd name="connsiteX93" fmla="*/ 232112 w 385984"/>
              <a:gd name="connsiteY93" fmla="*/ 0 h 216464"/>
              <a:gd name="connsiteX94" fmla="*/ 248630 w 385984"/>
              <a:gd name="connsiteY94" fmla="*/ 15213 h 216464"/>
              <a:gd name="connsiteX95" fmla="*/ 244718 w 385984"/>
              <a:gd name="connsiteY95" fmla="*/ 20864 h 216464"/>
              <a:gd name="connsiteX96" fmla="*/ 248195 w 385984"/>
              <a:gd name="connsiteY96" fmla="*/ 29123 h 216464"/>
              <a:gd name="connsiteX97" fmla="*/ 265147 w 385984"/>
              <a:gd name="connsiteY97" fmla="*/ 30427 h 21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85984" h="216464">
                <a:moveTo>
                  <a:pt x="265147" y="30427"/>
                </a:moveTo>
                <a:lnTo>
                  <a:pt x="275144" y="42163"/>
                </a:lnTo>
                <a:lnTo>
                  <a:pt x="275579" y="47379"/>
                </a:lnTo>
                <a:lnTo>
                  <a:pt x="304702" y="56941"/>
                </a:lnTo>
                <a:lnTo>
                  <a:pt x="320350" y="52595"/>
                </a:lnTo>
                <a:lnTo>
                  <a:pt x="335998" y="65200"/>
                </a:lnTo>
                <a:lnTo>
                  <a:pt x="348603" y="64765"/>
                </a:lnTo>
                <a:lnTo>
                  <a:pt x="382072" y="73459"/>
                </a:lnTo>
                <a:lnTo>
                  <a:pt x="383811" y="81717"/>
                </a:lnTo>
                <a:lnTo>
                  <a:pt x="378160" y="95627"/>
                </a:lnTo>
                <a:lnTo>
                  <a:pt x="385984" y="110840"/>
                </a:lnTo>
                <a:lnTo>
                  <a:pt x="384680" y="119968"/>
                </a:lnTo>
                <a:lnTo>
                  <a:pt x="363816" y="121707"/>
                </a:lnTo>
                <a:lnTo>
                  <a:pt x="354253" y="129531"/>
                </a:lnTo>
                <a:lnTo>
                  <a:pt x="355992" y="141267"/>
                </a:lnTo>
                <a:lnTo>
                  <a:pt x="339040" y="143440"/>
                </a:lnTo>
                <a:lnTo>
                  <a:pt x="326000" y="152568"/>
                </a:lnTo>
                <a:lnTo>
                  <a:pt x="306006" y="153872"/>
                </a:lnTo>
                <a:lnTo>
                  <a:pt x="288619" y="164304"/>
                </a:lnTo>
                <a:lnTo>
                  <a:pt x="292966" y="181256"/>
                </a:lnTo>
                <a:lnTo>
                  <a:pt x="305136" y="187776"/>
                </a:lnTo>
                <a:lnTo>
                  <a:pt x="327304" y="186037"/>
                </a:lnTo>
                <a:lnTo>
                  <a:pt x="324696" y="196035"/>
                </a:lnTo>
                <a:lnTo>
                  <a:pt x="301224" y="200816"/>
                </a:lnTo>
                <a:lnTo>
                  <a:pt x="273840" y="216464"/>
                </a:lnTo>
                <a:lnTo>
                  <a:pt x="260366" y="210813"/>
                </a:lnTo>
                <a:lnTo>
                  <a:pt x="263409" y="198208"/>
                </a:lnTo>
                <a:lnTo>
                  <a:pt x="237763" y="189949"/>
                </a:lnTo>
                <a:lnTo>
                  <a:pt x="240806" y="184733"/>
                </a:lnTo>
                <a:lnTo>
                  <a:pt x="260800" y="175605"/>
                </a:lnTo>
                <a:lnTo>
                  <a:pt x="253411" y="169520"/>
                </a:lnTo>
                <a:lnTo>
                  <a:pt x="218203" y="162565"/>
                </a:lnTo>
                <a:lnTo>
                  <a:pt x="214726" y="152133"/>
                </a:lnTo>
                <a:lnTo>
                  <a:pt x="195166" y="155611"/>
                </a:lnTo>
                <a:lnTo>
                  <a:pt x="189515" y="170824"/>
                </a:lnTo>
                <a:lnTo>
                  <a:pt x="175171" y="190819"/>
                </a:lnTo>
                <a:lnTo>
                  <a:pt x="164739" y="186037"/>
                </a:lnTo>
                <a:lnTo>
                  <a:pt x="154742" y="190819"/>
                </a:lnTo>
                <a:lnTo>
                  <a:pt x="144310" y="185603"/>
                </a:lnTo>
                <a:lnTo>
                  <a:pt x="149525" y="182560"/>
                </a:lnTo>
                <a:lnTo>
                  <a:pt x="152133" y="173432"/>
                </a:lnTo>
                <a:lnTo>
                  <a:pt x="156915" y="164304"/>
                </a:lnTo>
                <a:lnTo>
                  <a:pt x="154307" y="159523"/>
                </a:lnTo>
                <a:lnTo>
                  <a:pt x="158653" y="157349"/>
                </a:lnTo>
                <a:lnTo>
                  <a:pt x="161262" y="161261"/>
                </a:lnTo>
                <a:lnTo>
                  <a:pt x="174302" y="162131"/>
                </a:lnTo>
                <a:lnTo>
                  <a:pt x="179952" y="159957"/>
                </a:lnTo>
                <a:lnTo>
                  <a:pt x="175606" y="157349"/>
                </a:lnTo>
                <a:lnTo>
                  <a:pt x="176475" y="153003"/>
                </a:lnTo>
                <a:lnTo>
                  <a:pt x="167782" y="146048"/>
                </a:lnTo>
                <a:lnTo>
                  <a:pt x="163000" y="134747"/>
                </a:lnTo>
                <a:lnTo>
                  <a:pt x="154307" y="130400"/>
                </a:lnTo>
                <a:lnTo>
                  <a:pt x="154742" y="121272"/>
                </a:lnTo>
                <a:lnTo>
                  <a:pt x="143440" y="113883"/>
                </a:lnTo>
                <a:lnTo>
                  <a:pt x="134747" y="112579"/>
                </a:lnTo>
                <a:lnTo>
                  <a:pt x="117360" y="104320"/>
                </a:lnTo>
                <a:lnTo>
                  <a:pt x="103451" y="106928"/>
                </a:lnTo>
                <a:lnTo>
                  <a:pt x="98670" y="110840"/>
                </a:lnTo>
                <a:lnTo>
                  <a:pt x="89542" y="110840"/>
                </a:lnTo>
                <a:lnTo>
                  <a:pt x="85195" y="117360"/>
                </a:lnTo>
                <a:lnTo>
                  <a:pt x="69547" y="119968"/>
                </a:lnTo>
                <a:lnTo>
                  <a:pt x="62592" y="124315"/>
                </a:lnTo>
                <a:lnTo>
                  <a:pt x="51725" y="117360"/>
                </a:lnTo>
                <a:lnTo>
                  <a:pt x="37816" y="117360"/>
                </a:lnTo>
                <a:lnTo>
                  <a:pt x="23907" y="114317"/>
                </a:lnTo>
                <a:lnTo>
                  <a:pt x="15213" y="120403"/>
                </a:lnTo>
                <a:lnTo>
                  <a:pt x="13040" y="113013"/>
                </a:lnTo>
                <a:lnTo>
                  <a:pt x="0" y="105624"/>
                </a:lnTo>
                <a:lnTo>
                  <a:pt x="3043" y="94757"/>
                </a:lnTo>
                <a:lnTo>
                  <a:pt x="8259" y="87368"/>
                </a:lnTo>
                <a:lnTo>
                  <a:pt x="13040" y="89107"/>
                </a:lnTo>
                <a:lnTo>
                  <a:pt x="6085" y="76936"/>
                </a:lnTo>
                <a:lnTo>
                  <a:pt x="22603" y="54333"/>
                </a:lnTo>
                <a:lnTo>
                  <a:pt x="32600" y="51291"/>
                </a:lnTo>
                <a:lnTo>
                  <a:pt x="33904" y="43901"/>
                </a:lnTo>
                <a:lnTo>
                  <a:pt x="19995" y="20429"/>
                </a:lnTo>
                <a:lnTo>
                  <a:pt x="29992" y="19125"/>
                </a:lnTo>
                <a:lnTo>
                  <a:pt x="40424" y="12171"/>
                </a:lnTo>
                <a:lnTo>
                  <a:pt x="56942" y="11301"/>
                </a:lnTo>
                <a:lnTo>
                  <a:pt x="78240" y="13475"/>
                </a:lnTo>
                <a:lnTo>
                  <a:pt x="103016" y="19995"/>
                </a:lnTo>
                <a:lnTo>
                  <a:pt x="119968" y="20429"/>
                </a:lnTo>
                <a:lnTo>
                  <a:pt x="128227" y="24341"/>
                </a:lnTo>
                <a:lnTo>
                  <a:pt x="135616" y="19560"/>
                </a:lnTo>
                <a:lnTo>
                  <a:pt x="142136" y="26080"/>
                </a:lnTo>
                <a:lnTo>
                  <a:pt x="160827" y="24776"/>
                </a:lnTo>
                <a:lnTo>
                  <a:pt x="169955" y="27384"/>
                </a:lnTo>
                <a:lnTo>
                  <a:pt x="168651" y="13909"/>
                </a:lnTo>
                <a:lnTo>
                  <a:pt x="174302" y="7824"/>
                </a:lnTo>
                <a:lnTo>
                  <a:pt x="192123" y="6520"/>
                </a:lnTo>
                <a:lnTo>
                  <a:pt x="199947" y="7389"/>
                </a:lnTo>
                <a:lnTo>
                  <a:pt x="204293" y="1304"/>
                </a:lnTo>
                <a:lnTo>
                  <a:pt x="210813" y="2608"/>
                </a:lnTo>
                <a:lnTo>
                  <a:pt x="232112" y="0"/>
                </a:lnTo>
                <a:lnTo>
                  <a:pt x="248630" y="15213"/>
                </a:lnTo>
                <a:lnTo>
                  <a:pt x="244718" y="20864"/>
                </a:lnTo>
                <a:lnTo>
                  <a:pt x="248195" y="29123"/>
                </a:lnTo>
                <a:lnTo>
                  <a:pt x="265147" y="30427"/>
                </a:lnTo>
                <a:close/>
              </a:path>
            </a:pathLst>
          </a:custGeom>
          <a:solidFill>
            <a:schemeClr val="accent4"/>
          </a:solidFill>
          <a:ln w="869" cap="rnd">
            <a:noFill/>
            <a:prstDash val="solid"/>
            <a:round/>
          </a:ln>
        </p:spPr>
        <p:txBody>
          <a:bodyPr rtlCol="0" anchor="ctr"/>
          <a:lstStyle/>
          <a:p>
            <a:endParaRPr lang="en-PH" sz="1200" dirty="0"/>
          </a:p>
        </p:txBody>
      </p:sp>
      <p:sp>
        <p:nvSpPr>
          <p:cNvPr id="217" name="Freeform: Shape 216">
            <a:extLst>
              <a:ext uri="{FF2B5EF4-FFF2-40B4-BE49-F238E27FC236}">
                <a16:creationId xmlns:a16="http://schemas.microsoft.com/office/drawing/2014/main" id="{179FD6F7-10B0-405B-A98F-6B795A049EBE}"/>
              </a:ext>
            </a:extLst>
          </p:cNvPr>
          <p:cNvSpPr/>
          <p:nvPr/>
        </p:nvSpPr>
        <p:spPr>
          <a:xfrm>
            <a:off x="3326480" y="5062260"/>
            <a:ext cx="101608" cy="152108"/>
          </a:xfrm>
          <a:custGeom>
            <a:avLst/>
            <a:gdLst>
              <a:gd name="connsiteX0" fmla="*/ 120403 w 120402"/>
              <a:gd name="connsiteY0" fmla="*/ 102147 h 135181"/>
              <a:gd name="connsiteX1" fmla="*/ 113448 w 120402"/>
              <a:gd name="connsiteY1" fmla="*/ 119968 h 135181"/>
              <a:gd name="connsiteX2" fmla="*/ 89976 w 120402"/>
              <a:gd name="connsiteY2" fmla="*/ 135182 h 135181"/>
              <a:gd name="connsiteX3" fmla="*/ 71720 w 120402"/>
              <a:gd name="connsiteY3" fmla="*/ 129531 h 135181"/>
              <a:gd name="connsiteX4" fmla="*/ 59549 w 120402"/>
              <a:gd name="connsiteY4" fmla="*/ 132573 h 135181"/>
              <a:gd name="connsiteX5" fmla="*/ 35643 w 120402"/>
              <a:gd name="connsiteY5" fmla="*/ 120838 h 135181"/>
              <a:gd name="connsiteX6" fmla="*/ 19995 w 120402"/>
              <a:gd name="connsiteY6" fmla="*/ 121707 h 135181"/>
              <a:gd name="connsiteX7" fmla="*/ 3043 w 120402"/>
              <a:gd name="connsiteY7" fmla="*/ 106059 h 135181"/>
              <a:gd name="connsiteX8" fmla="*/ 1304 w 120402"/>
              <a:gd name="connsiteY8" fmla="*/ 88238 h 135181"/>
              <a:gd name="connsiteX9" fmla="*/ 5216 w 120402"/>
              <a:gd name="connsiteY9" fmla="*/ 82152 h 135181"/>
              <a:gd name="connsiteX10" fmla="*/ 0 w 120402"/>
              <a:gd name="connsiteY10" fmla="*/ 54333 h 135181"/>
              <a:gd name="connsiteX11" fmla="*/ 1739 w 120402"/>
              <a:gd name="connsiteY11" fmla="*/ 25645 h 135181"/>
              <a:gd name="connsiteX12" fmla="*/ 3912 w 120402"/>
              <a:gd name="connsiteY12" fmla="*/ 3043 h 135181"/>
              <a:gd name="connsiteX13" fmla="*/ 18691 w 120402"/>
              <a:gd name="connsiteY13" fmla="*/ 0 h 135181"/>
              <a:gd name="connsiteX14" fmla="*/ 46075 w 120402"/>
              <a:gd name="connsiteY14" fmla="*/ 21733 h 135181"/>
              <a:gd name="connsiteX15" fmla="*/ 54333 w 120402"/>
              <a:gd name="connsiteY15" fmla="*/ 20864 h 135181"/>
              <a:gd name="connsiteX16" fmla="*/ 81717 w 120402"/>
              <a:gd name="connsiteY16" fmla="*/ 38685 h 135181"/>
              <a:gd name="connsiteX17" fmla="*/ 102581 w 120402"/>
              <a:gd name="connsiteY17" fmla="*/ 54333 h 135181"/>
              <a:gd name="connsiteX18" fmla="*/ 119099 w 120402"/>
              <a:gd name="connsiteY18" fmla="*/ 73024 h 135181"/>
              <a:gd name="connsiteX19" fmla="*/ 111275 w 120402"/>
              <a:gd name="connsiteY19" fmla="*/ 86499 h 135181"/>
              <a:gd name="connsiteX20" fmla="*/ 120403 w 120402"/>
              <a:gd name="connsiteY20" fmla="*/ 102147 h 13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0402" h="135181">
                <a:moveTo>
                  <a:pt x="120403" y="102147"/>
                </a:moveTo>
                <a:lnTo>
                  <a:pt x="113448" y="119968"/>
                </a:lnTo>
                <a:lnTo>
                  <a:pt x="89976" y="135182"/>
                </a:lnTo>
                <a:lnTo>
                  <a:pt x="71720" y="129531"/>
                </a:lnTo>
                <a:lnTo>
                  <a:pt x="59549" y="132573"/>
                </a:lnTo>
                <a:lnTo>
                  <a:pt x="35643" y="120838"/>
                </a:lnTo>
                <a:lnTo>
                  <a:pt x="19995" y="121707"/>
                </a:lnTo>
                <a:lnTo>
                  <a:pt x="3043" y="106059"/>
                </a:lnTo>
                <a:lnTo>
                  <a:pt x="1304" y="88238"/>
                </a:lnTo>
                <a:lnTo>
                  <a:pt x="5216" y="82152"/>
                </a:lnTo>
                <a:lnTo>
                  <a:pt x="0" y="54333"/>
                </a:lnTo>
                <a:lnTo>
                  <a:pt x="1739" y="25645"/>
                </a:lnTo>
                <a:lnTo>
                  <a:pt x="3912" y="3043"/>
                </a:lnTo>
                <a:lnTo>
                  <a:pt x="18691" y="0"/>
                </a:lnTo>
                <a:lnTo>
                  <a:pt x="46075" y="21733"/>
                </a:lnTo>
                <a:lnTo>
                  <a:pt x="54333" y="20864"/>
                </a:lnTo>
                <a:lnTo>
                  <a:pt x="81717" y="38685"/>
                </a:lnTo>
                <a:lnTo>
                  <a:pt x="102581" y="54333"/>
                </a:lnTo>
                <a:lnTo>
                  <a:pt x="119099" y="73024"/>
                </a:lnTo>
                <a:lnTo>
                  <a:pt x="111275" y="86499"/>
                </a:lnTo>
                <a:lnTo>
                  <a:pt x="120403" y="10214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18" name="Freeform: Shape 217">
            <a:extLst>
              <a:ext uri="{FF2B5EF4-FFF2-40B4-BE49-F238E27FC236}">
                <a16:creationId xmlns:a16="http://schemas.microsoft.com/office/drawing/2014/main" id="{4B8FA5FE-AB1C-4764-B50E-E5252053E538}"/>
              </a:ext>
            </a:extLst>
          </p:cNvPr>
          <p:cNvSpPr/>
          <p:nvPr/>
        </p:nvSpPr>
        <p:spPr>
          <a:xfrm>
            <a:off x="5522270" y="2688195"/>
            <a:ext cx="351415" cy="262643"/>
          </a:xfrm>
          <a:custGeom>
            <a:avLst/>
            <a:gdLst>
              <a:gd name="connsiteX0" fmla="*/ 356861 w 416411"/>
              <a:gd name="connsiteY0" fmla="*/ 91280 h 233416"/>
              <a:gd name="connsiteX1" fmla="*/ 364251 w 416411"/>
              <a:gd name="connsiteY1" fmla="*/ 93888 h 233416"/>
              <a:gd name="connsiteX2" fmla="*/ 351211 w 416411"/>
              <a:gd name="connsiteY2" fmla="*/ 111709 h 233416"/>
              <a:gd name="connsiteX3" fmla="*/ 371206 w 416411"/>
              <a:gd name="connsiteY3" fmla="*/ 122141 h 233416"/>
              <a:gd name="connsiteX4" fmla="*/ 385115 w 416411"/>
              <a:gd name="connsiteY4" fmla="*/ 115187 h 233416"/>
              <a:gd name="connsiteX5" fmla="*/ 416411 w 416411"/>
              <a:gd name="connsiteY5" fmla="*/ 129965 h 233416"/>
              <a:gd name="connsiteX6" fmla="*/ 393373 w 416411"/>
              <a:gd name="connsiteY6" fmla="*/ 149960 h 233416"/>
              <a:gd name="connsiteX7" fmla="*/ 375552 w 416411"/>
              <a:gd name="connsiteY7" fmla="*/ 147352 h 233416"/>
              <a:gd name="connsiteX8" fmla="*/ 366424 w 416411"/>
              <a:gd name="connsiteY8" fmla="*/ 147787 h 233416"/>
              <a:gd name="connsiteX9" fmla="*/ 360773 w 416411"/>
              <a:gd name="connsiteY9" fmla="*/ 140397 h 233416"/>
              <a:gd name="connsiteX10" fmla="*/ 361643 w 416411"/>
              <a:gd name="connsiteY10" fmla="*/ 127357 h 233416"/>
              <a:gd name="connsiteX11" fmla="*/ 333390 w 416411"/>
              <a:gd name="connsiteY11" fmla="*/ 133877 h 233416"/>
              <a:gd name="connsiteX12" fmla="*/ 331216 w 416411"/>
              <a:gd name="connsiteY12" fmla="*/ 151699 h 233416"/>
              <a:gd name="connsiteX13" fmla="*/ 324696 w 416411"/>
              <a:gd name="connsiteY13" fmla="*/ 166912 h 233416"/>
              <a:gd name="connsiteX14" fmla="*/ 305571 w 416411"/>
              <a:gd name="connsiteY14" fmla="*/ 165608 h 233416"/>
              <a:gd name="connsiteX15" fmla="*/ 302963 w 416411"/>
              <a:gd name="connsiteY15" fmla="*/ 177779 h 233416"/>
              <a:gd name="connsiteX16" fmla="*/ 321219 w 416411"/>
              <a:gd name="connsiteY16" fmla="*/ 184299 h 233416"/>
              <a:gd name="connsiteX17" fmla="*/ 331651 w 416411"/>
              <a:gd name="connsiteY17" fmla="*/ 205163 h 233416"/>
              <a:gd name="connsiteX18" fmla="*/ 326000 w 416411"/>
              <a:gd name="connsiteY18" fmla="*/ 233416 h 233416"/>
              <a:gd name="connsiteX19" fmla="*/ 307310 w 416411"/>
              <a:gd name="connsiteY19" fmla="*/ 227331 h 233416"/>
              <a:gd name="connsiteX20" fmla="*/ 294270 w 416411"/>
              <a:gd name="connsiteY20" fmla="*/ 227331 h 233416"/>
              <a:gd name="connsiteX21" fmla="*/ 290792 w 416411"/>
              <a:gd name="connsiteY21" fmla="*/ 210379 h 233416"/>
              <a:gd name="connsiteX22" fmla="*/ 257323 w 416411"/>
              <a:gd name="connsiteY22" fmla="*/ 198208 h 233416"/>
              <a:gd name="connsiteX23" fmla="*/ 229939 w 416411"/>
              <a:gd name="connsiteY23" fmla="*/ 184733 h 233416"/>
              <a:gd name="connsiteX24" fmla="*/ 211683 w 416411"/>
              <a:gd name="connsiteY24" fmla="*/ 171693 h 233416"/>
              <a:gd name="connsiteX25" fmla="*/ 180821 w 416411"/>
              <a:gd name="connsiteY25" fmla="*/ 152568 h 233416"/>
              <a:gd name="connsiteX26" fmla="*/ 162131 w 416411"/>
              <a:gd name="connsiteY26" fmla="*/ 123880 h 233416"/>
              <a:gd name="connsiteX27" fmla="*/ 153003 w 416411"/>
              <a:gd name="connsiteY27" fmla="*/ 118664 h 233416"/>
              <a:gd name="connsiteX28" fmla="*/ 129096 w 416411"/>
              <a:gd name="connsiteY28" fmla="*/ 119968 h 233416"/>
              <a:gd name="connsiteX29" fmla="*/ 119099 w 416411"/>
              <a:gd name="connsiteY29" fmla="*/ 114317 h 233416"/>
              <a:gd name="connsiteX30" fmla="*/ 110840 w 416411"/>
              <a:gd name="connsiteY30" fmla="*/ 92584 h 233416"/>
              <a:gd name="connsiteX31" fmla="*/ 76501 w 416411"/>
              <a:gd name="connsiteY31" fmla="*/ 77805 h 233416"/>
              <a:gd name="connsiteX32" fmla="*/ 61723 w 416411"/>
              <a:gd name="connsiteY32" fmla="*/ 93888 h 233416"/>
              <a:gd name="connsiteX33" fmla="*/ 45205 w 416411"/>
              <a:gd name="connsiteY33" fmla="*/ 103451 h 233416"/>
              <a:gd name="connsiteX34" fmla="*/ 52595 w 416411"/>
              <a:gd name="connsiteY34" fmla="*/ 117360 h 233416"/>
              <a:gd name="connsiteX35" fmla="*/ 26950 w 416411"/>
              <a:gd name="connsiteY35" fmla="*/ 117795 h 233416"/>
              <a:gd name="connsiteX36" fmla="*/ 0 w 416411"/>
              <a:gd name="connsiteY36" fmla="*/ 16083 h 233416"/>
              <a:gd name="connsiteX37" fmla="*/ 52160 w 416411"/>
              <a:gd name="connsiteY37" fmla="*/ 0 h 233416"/>
              <a:gd name="connsiteX38" fmla="*/ 56941 w 416411"/>
              <a:gd name="connsiteY38" fmla="*/ 2173 h 233416"/>
              <a:gd name="connsiteX39" fmla="*/ 96931 w 416411"/>
              <a:gd name="connsiteY39" fmla="*/ 21733 h 233416"/>
              <a:gd name="connsiteX40" fmla="*/ 117795 w 416411"/>
              <a:gd name="connsiteY40" fmla="*/ 32165 h 233416"/>
              <a:gd name="connsiteX41" fmla="*/ 146483 w 416411"/>
              <a:gd name="connsiteY41" fmla="*/ 56941 h 233416"/>
              <a:gd name="connsiteX42" fmla="*/ 171259 w 416411"/>
              <a:gd name="connsiteY42" fmla="*/ 53029 h 233416"/>
              <a:gd name="connsiteX43" fmla="*/ 208640 w 416411"/>
              <a:gd name="connsiteY43" fmla="*/ 50856 h 233416"/>
              <a:gd name="connsiteX44" fmla="*/ 241675 w 416411"/>
              <a:gd name="connsiteY44" fmla="*/ 70851 h 233416"/>
              <a:gd name="connsiteX45" fmla="*/ 248195 w 416411"/>
              <a:gd name="connsiteY45" fmla="*/ 98669 h 233416"/>
              <a:gd name="connsiteX46" fmla="*/ 259496 w 416411"/>
              <a:gd name="connsiteY46" fmla="*/ 99104 h 233416"/>
              <a:gd name="connsiteX47" fmla="*/ 270363 w 416411"/>
              <a:gd name="connsiteY47" fmla="*/ 121707 h 233416"/>
              <a:gd name="connsiteX48" fmla="*/ 299486 w 416411"/>
              <a:gd name="connsiteY48" fmla="*/ 122576 h 233416"/>
              <a:gd name="connsiteX49" fmla="*/ 309483 w 416411"/>
              <a:gd name="connsiteY49" fmla="*/ 135616 h 233416"/>
              <a:gd name="connsiteX50" fmla="*/ 318176 w 416411"/>
              <a:gd name="connsiteY50" fmla="*/ 135616 h 233416"/>
              <a:gd name="connsiteX51" fmla="*/ 322088 w 416411"/>
              <a:gd name="connsiteY51" fmla="*/ 115621 h 233416"/>
              <a:gd name="connsiteX52" fmla="*/ 345560 w 416411"/>
              <a:gd name="connsiteY52" fmla="*/ 96496 h 233416"/>
              <a:gd name="connsiteX53" fmla="*/ 356861 w 416411"/>
              <a:gd name="connsiteY53" fmla="*/ 91280 h 23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16411" h="233416">
                <a:moveTo>
                  <a:pt x="356861" y="91280"/>
                </a:moveTo>
                <a:lnTo>
                  <a:pt x="364251" y="93888"/>
                </a:lnTo>
                <a:lnTo>
                  <a:pt x="351211" y="111709"/>
                </a:lnTo>
                <a:lnTo>
                  <a:pt x="371206" y="122141"/>
                </a:lnTo>
                <a:lnTo>
                  <a:pt x="385115" y="115187"/>
                </a:lnTo>
                <a:lnTo>
                  <a:pt x="416411" y="129965"/>
                </a:lnTo>
                <a:lnTo>
                  <a:pt x="393373" y="149960"/>
                </a:lnTo>
                <a:lnTo>
                  <a:pt x="375552" y="147352"/>
                </a:lnTo>
                <a:lnTo>
                  <a:pt x="366424" y="147787"/>
                </a:lnTo>
                <a:lnTo>
                  <a:pt x="360773" y="140397"/>
                </a:lnTo>
                <a:lnTo>
                  <a:pt x="361643" y="127357"/>
                </a:lnTo>
                <a:lnTo>
                  <a:pt x="333390" y="133877"/>
                </a:lnTo>
                <a:lnTo>
                  <a:pt x="331216" y="151699"/>
                </a:lnTo>
                <a:lnTo>
                  <a:pt x="324696" y="166912"/>
                </a:lnTo>
                <a:lnTo>
                  <a:pt x="305571" y="165608"/>
                </a:lnTo>
                <a:lnTo>
                  <a:pt x="302963" y="177779"/>
                </a:lnTo>
                <a:lnTo>
                  <a:pt x="321219" y="184299"/>
                </a:lnTo>
                <a:lnTo>
                  <a:pt x="331651" y="205163"/>
                </a:lnTo>
                <a:lnTo>
                  <a:pt x="326000" y="233416"/>
                </a:lnTo>
                <a:lnTo>
                  <a:pt x="307310" y="227331"/>
                </a:lnTo>
                <a:lnTo>
                  <a:pt x="294270" y="227331"/>
                </a:lnTo>
                <a:lnTo>
                  <a:pt x="290792" y="210379"/>
                </a:lnTo>
                <a:lnTo>
                  <a:pt x="257323" y="198208"/>
                </a:lnTo>
                <a:lnTo>
                  <a:pt x="229939" y="184733"/>
                </a:lnTo>
                <a:lnTo>
                  <a:pt x="211683" y="171693"/>
                </a:lnTo>
                <a:lnTo>
                  <a:pt x="180821" y="152568"/>
                </a:lnTo>
                <a:lnTo>
                  <a:pt x="162131" y="123880"/>
                </a:lnTo>
                <a:lnTo>
                  <a:pt x="153003" y="118664"/>
                </a:lnTo>
                <a:lnTo>
                  <a:pt x="129096" y="119968"/>
                </a:lnTo>
                <a:lnTo>
                  <a:pt x="119099" y="114317"/>
                </a:lnTo>
                <a:lnTo>
                  <a:pt x="110840" y="92584"/>
                </a:lnTo>
                <a:lnTo>
                  <a:pt x="76501" y="77805"/>
                </a:lnTo>
                <a:lnTo>
                  <a:pt x="61723" y="93888"/>
                </a:lnTo>
                <a:lnTo>
                  <a:pt x="45205" y="103451"/>
                </a:lnTo>
                <a:lnTo>
                  <a:pt x="52595" y="117360"/>
                </a:lnTo>
                <a:lnTo>
                  <a:pt x="26950" y="117795"/>
                </a:lnTo>
                <a:lnTo>
                  <a:pt x="0" y="16083"/>
                </a:lnTo>
                <a:lnTo>
                  <a:pt x="52160" y="0"/>
                </a:lnTo>
                <a:lnTo>
                  <a:pt x="56941" y="2173"/>
                </a:lnTo>
                <a:lnTo>
                  <a:pt x="96931" y="21733"/>
                </a:lnTo>
                <a:lnTo>
                  <a:pt x="117795" y="32165"/>
                </a:lnTo>
                <a:lnTo>
                  <a:pt x="146483" y="56941"/>
                </a:lnTo>
                <a:lnTo>
                  <a:pt x="171259" y="53029"/>
                </a:lnTo>
                <a:lnTo>
                  <a:pt x="208640" y="50856"/>
                </a:lnTo>
                <a:lnTo>
                  <a:pt x="241675" y="70851"/>
                </a:lnTo>
                <a:lnTo>
                  <a:pt x="248195" y="98669"/>
                </a:lnTo>
                <a:lnTo>
                  <a:pt x="259496" y="99104"/>
                </a:lnTo>
                <a:lnTo>
                  <a:pt x="270363" y="121707"/>
                </a:lnTo>
                <a:lnTo>
                  <a:pt x="299486" y="122576"/>
                </a:lnTo>
                <a:lnTo>
                  <a:pt x="309483" y="135616"/>
                </a:lnTo>
                <a:lnTo>
                  <a:pt x="318176" y="135616"/>
                </a:lnTo>
                <a:lnTo>
                  <a:pt x="322088" y="115621"/>
                </a:lnTo>
                <a:lnTo>
                  <a:pt x="345560" y="96496"/>
                </a:lnTo>
                <a:lnTo>
                  <a:pt x="356861" y="91280"/>
                </a:lnTo>
                <a:close/>
              </a:path>
            </a:pathLst>
          </a:custGeom>
          <a:solidFill>
            <a:schemeClr val="tx2"/>
          </a:solidFill>
          <a:ln w="869" cap="rnd">
            <a:noFill/>
            <a:prstDash val="solid"/>
            <a:round/>
          </a:ln>
        </p:spPr>
        <p:txBody>
          <a:bodyPr rtlCol="0" anchor="ctr"/>
          <a:lstStyle/>
          <a:p>
            <a:endParaRPr lang="en-PH" sz="1200" dirty="0"/>
          </a:p>
        </p:txBody>
      </p:sp>
      <p:sp>
        <p:nvSpPr>
          <p:cNvPr id="219" name="Freeform: Shape 218">
            <a:extLst>
              <a:ext uri="{FF2B5EF4-FFF2-40B4-BE49-F238E27FC236}">
                <a16:creationId xmlns:a16="http://schemas.microsoft.com/office/drawing/2014/main" id="{BEC62457-1FD0-4EB7-878B-863787584ED3}"/>
              </a:ext>
            </a:extLst>
          </p:cNvPr>
          <p:cNvSpPr/>
          <p:nvPr/>
        </p:nvSpPr>
        <p:spPr>
          <a:xfrm>
            <a:off x="2960760" y="3734856"/>
            <a:ext cx="280251" cy="359484"/>
          </a:xfrm>
          <a:custGeom>
            <a:avLst/>
            <a:gdLst>
              <a:gd name="connsiteX0" fmla="*/ 332086 w 332085"/>
              <a:gd name="connsiteY0" fmla="*/ 106059 h 319480"/>
              <a:gd name="connsiteX1" fmla="*/ 311656 w 332085"/>
              <a:gd name="connsiteY1" fmla="*/ 122576 h 319480"/>
              <a:gd name="connsiteX2" fmla="*/ 309483 w 332085"/>
              <a:gd name="connsiteY2" fmla="*/ 132573 h 319480"/>
              <a:gd name="connsiteX3" fmla="*/ 317307 w 332085"/>
              <a:gd name="connsiteY3" fmla="*/ 143005 h 319480"/>
              <a:gd name="connsiteX4" fmla="*/ 311222 w 332085"/>
              <a:gd name="connsiteY4" fmla="*/ 148221 h 319480"/>
              <a:gd name="connsiteX5" fmla="*/ 296008 w 332085"/>
              <a:gd name="connsiteY5" fmla="*/ 152568 h 319480"/>
              <a:gd name="connsiteX6" fmla="*/ 296008 w 332085"/>
              <a:gd name="connsiteY6" fmla="*/ 165608 h 319480"/>
              <a:gd name="connsiteX7" fmla="*/ 289053 w 332085"/>
              <a:gd name="connsiteY7" fmla="*/ 173432 h 319480"/>
              <a:gd name="connsiteX8" fmla="*/ 305136 w 332085"/>
              <a:gd name="connsiteY8" fmla="*/ 194296 h 319480"/>
              <a:gd name="connsiteX9" fmla="*/ 308179 w 332085"/>
              <a:gd name="connsiteY9" fmla="*/ 202120 h 319480"/>
              <a:gd name="connsiteX10" fmla="*/ 299051 w 332085"/>
              <a:gd name="connsiteY10" fmla="*/ 212987 h 319480"/>
              <a:gd name="connsiteX11" fmla="*/ 271232 w 332085"/>
              <a:gd name="connsiteY11" fmla="*/ 223419 h 319480"/>
              <a:gd name="connsiteX12" fmla="*/ 253411 w 332085"/>
              <a:gd name="connsiteY12" fmla="*/ 227765 h 319480"/>
              <a:gd name="connsiteX13" fmla="*/ 246022 w 332085"/>
              <a:gd name="connsiteY13" fmla="*/ 234285 h 319480"/>
              <a:gd name="connsiteX14" fmla="*/ 226462 w 332085"/>
              <a:gd name="connsiteY14" fmla="*/ 227331 h 319480"/>
              <a:gd name="connsiteX15" fmla="*/ 208640 w 332085"/>
              <a:gd name="connsiteY15" fmla="*/ 223853 h 319480"/>
              <a:gd name="connsiteX16" fmla="*/ 203859 w 332085"/>
              <a:gd name="connsiteY16" fmla="*/ 226461 h 319480"/>
              <a:gd name="connsiteX17" fmla="*/ 214726 w 332085"/>
              <a:gd name="connsiteY17" fmla="*/ 233416 h 319480"/>
              <a:gd name="connsiteX18" fmla="*/ 213422 w 332085"/>
              <a:gd name="connsiteY18" fmla="*/ 252107 h 319480"/>
              <a:gd name="connsiteX19" fmla="*/ 216464 w 332085"/>
              <a:gd name="connsiteY19" fmla="*/ 269928 h 319480"/>
              <a:gd name="connsiteX20" fmla="*/ 237328 w 332085"/>
              <a:gd name="connsiteY20" fmla="*/ 272101 h 319480"/>
              <a:gd name="connsiteX21" fmla="*/ 238632 w 332085"/>
              <a:gd name="connsiteY21" fmla="*/ 278187 h 319480"/>
              <a:gd name="connsiteX22" fmla="*/ 220811 w 332085"/>
              <a:gd name="connsiteY22" fmla="*/ 286011 h 319480"/>
              <a:gd name="connsiteX23" fmla="*/ 217768 w 332085"/>
              <a:gd name="connsiteY23" fmla="*/ 297747 h 319480"/>
              <a:gd name="connsiteX24" fmla="*/ 207336 w 332085"/>
              <a:gd name="connsiteY24" fmla="*/ 302528 h 319480"/>
              <a:gd name="connsiteX25" fmla="*/ 189080 w 332085"/>
              <a:gd name="connsiteY25" fmla="*/ 309048 h 319480"/>
              <a:gd name="connsiteX26" fmla="*/ 184299 w 332085"/>
              <a:gd name="connsiteY26" fmla="*/ 317741 h 319480"/>
              <a:gd name="connsiteX27" fmla="*/ 165173 w 332085"/>
              <a:gd name="connsiteY27" fmla="*/ 319480 h 319480"/>
              <a:gd name="connsiteX28" fmla="*/ 151699 w 332085"/>
              <a:gd name="connsiteY28" fmla="*/ 304701 h 319480"/>
              <a:gd name="connsiteX29" fmla="*/ 144744 w 332085"/>
              <a:gd name="connsiteY29" fmla="*/ 276883 h 319480"/>
              <a:gd name="connsiteX30" fmla="*/ 138224 w 332085"/>
              <a:gd name="connsiteY30" fmla="*/ 266885 h 319480"/>
              <a:gd name="connsiteX31" fmla="*/ 129531 w 332085"/>
              <a:gd name="connsiteY31" fmla="*/ 260800 h 319480"/>
              <a:gd name="connsiteX32" fmla="*/ 142136 w 332085"/>
              <a:gd name="connsiteY32" fmla="*/ 246891 h 319480"/>
              <a:gd name="connsiteX33" fmla="*/ 141267 w 332085"/>
              <a:gd name="connsiteY33" fmla="*/ 240805 h 319480"/>
              <a:gd name="connsiteX34" fmla="*/ 134747 w 332085"/>
              <a:gd name="connsiteY34" fmla="*/ 232547 h 319480"/>
              <a:gd name="connsiteX35" fmla="*/ 129965 w 332085"/>
              <a:gd name="connsiteY35" fmla="*/ 213856 h 319480"/>
              <a:gd name="connsiteX36" fmla="*/ 132573 w 332085"/>
              <a:gd name="connsiteY36" fmla="*/ 193861 h 319480"/>
              <a:gd name="connsiteX37" fmla="*/ 138224 w 332085"/>
              <a:gd name="connsiteY37" fmla="*/ 184299 h 319480"/>
              <a:gd name="connsiteX38" fmla="*/ 143440 w 332085"/>
              <a:gd name="connsiteY38" fmla="*/ 169520 h 319480"/>
              <a:gd name="connsiteX39" fmla="*/ 134747 w 332085"/>
              <a:gd name="connsiteY39" fmla="*/ 164739 h 319480"/>
              <a:gd name="connsiteX40" fmla="*/ 120837 w 332085"/>
              <a:gd name="connsiteY40" fmla="*/ 167781 h 319480"/>
              <a:gd name="connsiteX41" fmla="*/ 103016 w 332085"/>
              <a:gd name="connsiteY41" fmla="*/ 166477 h 319480"/>
              <a:gd name="connsiteX42" fmla="*/ 93019 w 332085"/>
              <a:gd name="connsiteY42" fmla="*/ 169520 h 319480"/>
              <a:gd name="connsiteX43" fmla="*/ 76502 w 332085"/>
              <a:gd name="connsiteY43" fmla="*/ 145179 h 319480"/>
              <a:gd name="connsiteX44" fmla="*/ 62157 w 332085"/>
              <a:gd name="connsiteY44" fmla="*/ 141701 h 319480"/>
              <a:gd name="connsiteX45" fmla="*/ 30427 w 332085"/>
              <a:gd name="connsiteY45" fmla="*/ 144309 h 319480"/>
              <a:gd name="connsiteX46" fmla="*/ 25211 w 332085"/>
              <a:gd name="connsiteY46" fmla="*/ 134747 h 319480"/>
              <a:gd name="connsiteX47" fmla="*/ 19125 w 332085"/>
              <a:gd name="connsiteY47" fmla="*/ 132573 h 319480"/>
              <a:gd name="connsiteX48" fmla="*/ 18691 w 332085"/>
              <a:gd name="connsiteY48" fmla="*/ 126488 h 319480"/>
              <a:gd name="connsiteX49" fmla="*/ 21733 w 332085"/>
              <a:gd name="connsiteY49" fmla="*/ 116056 h 319480"/>
              <a:gd name="connsiteX50" fmla="*/ 20429 w 332085"/>
              <a:gd name="connsiteY50" fmla="*/ 105189 h 319480"/>
              <a:gd name="connsiteX51" fmla="*/ 15213 w 332085"/>
              <a:gd name="connsiteY51" fmla="*/ 98669 h 319480"/>
              <a:gd name="connsiteX52" fmla="*/ 12605 w 332085"/>
              <a:gd name="connsiteY52" fmla="*/ 86064 h 319480"/>
              <a:gd name="connsiteX53" fmla="*/ 0 w 332085"/>
              <a:gd name="connsiteY53" fmla="*/ 84325 h 319480"/>
              <a:gd name="connsiteX54" fmla="*/ 7824 w 332085"/>
              <a:gd name="connsiteY54" fmla="*/ 67808 h 319480"/>
              <a:gd name="connsiteX55" fmla="*/ 11736 w 332085"/>
              <a:gd name="connsiteY55" fmla="*/ 47813 h 319480"/>
              <a:gd name="connsiteX56" fmla="*/ 19560 w 332085"/>
              <a:gd name="connsiteY56" fmla="*/ 37381 h 319480"/>
              <a:gd name="connsiteX57" fmla="*/ 29557 w 332085"/>
              <a:gd name="connsiteY57" fmla="*/ 29557 h 319480"/>
              <a:gd name="connsiteX58" fmla="*/ 36512 w 332085"/>
              <a:gd name="connsiteY58" fmla="*/ 15648 h 319480"/>
              <a:gd name="connsiteX59" fmla="*/ 52595 w 332085"/>
              <a:gd name="connsiteY59" fmla="*/ 10867 h 319480"/>
              <a:gd name="connsiteX60" fmla="*/ 51725 w 332085"/>
              <a:gd name="connsiteY60" fmla="*/ 17387 h 319480"/>
              <a:gd name="connsiteX61" fmla="*/ 36947 w 332085"/>
              <a:gd name="connsiteY61" fmla="*/ 20864 h 319480"/>
              <a:gd name="connsiteX62" fmla="*/ 44336 w 332085"/>
              <a:gd name="connsiteY62" fmla="*/ 33469 h 319480"/>
              <a:gd name="connsiteX63" fmla="*/ 43032 w 332085"/>
              <a:gd name="connsiteY63" fmla="*/ 48248 h 319480"/>
              <a:gd name="connsiteX64" fmla="*/ 31296 w 332085"/>
              <a:gd name="connsiteY64" fmla="*/ 64331 h 319480"/>
              <a:gd name="connsiteX65" fmla="*/ 39555 w 332085"/>
              <a:gd name="connsiteY65" fmla="*/ 86499 h 319480"/>
              <a:gd name="connsiteX66" fmla="*/ 50422 w 332085"/>
              <a:gd name="connsiteY66" fmla="*/ 84760 h 319480"/>
              <a:gd name="connsiteX67" fmla="*/ 56942 w 332085"/>
              <a:gd name="connsiteY67" fmla="*/ 64331 h 319480"/>
              <a:gd name="connsiteX68" fmla="*/ 49552 w 332085"/>
              <a:gd name="connsiteY68" fmla="*/ 54768 h 319480"/>
              <a:gd name="connsiteX69" fmla="*/ 49552 w 332085"/>
              <a:gd name="connsiteY69" fmla="*/ 33469 h 319480"/>
              <a:gd name="connsiteX70" fmla="*/ 80848 w 332085"/>
              <a:gd name="connsiteY70" fmla="*/ 22168 h 319480"/>
              <a:gd name="connsiteX71" fmla="*/ 78240 w 332085"/>
              <a:gd name="connsiteY71" fmla="*/ 9128 h 319480"/>
              <a:gd name="connsiteX72" fmla="*/ 87368 w 332085"/>
              <a:gd name="connsiteY72" fmla="*/ 0 h 319480"/>
              <a:gd name="connsiteX73" fmla="*/ 94757 w 332085"/>
              <a:gd name="connsiteY73" fmla="*/ 19995 h 319480"/>
              <a:gd name="connsiteX74" fmla="*/ 112144 w 332085"/>
              <a:gd name="connsiteY74" fmla="*/ 20429 h 319480"/>
              <a:gd name="connsiteX75" fmla="*/ 126923 w 332085"/>
              <a:gd name="connsiteY75" fmla="*/ 35643 h 319480"/>
              <a:gd name="connsiteX76" fmla="*/ 127792 w 332085"/>
              <a:gd name="connsiteY76" fmla="*/ 45205 h 319480"/>
              <a:gd name="connsiteX77" fmla="*/ 149525 w 332085"/>
              <a:gd name="connsiteY77" fmla="*/ 45205 h 319480"/>
              <a:gd name="connsiteX78" fmla="*/ 176040 w 332085"/>
              <a:gd name="connsiteY78" fmla="*/ 42597 h 319480"/>
              <a:gd name="connsiteX79" fmla="*/ 189515 w 332085"/>
              <a:gd name="connsiteY79" fmla="*/ 54768 h 319480"/>
              <a:gd name="connsiteX80" fmla="*/ 207771 w 332085"/>
              <a:gd name="connsiteY80" fmla="*/ 58245 h 319480"/>
              <a:gd name="connsiteX81" fmla="*/ 222115 w 332085"/>
              <a:gd name="connsiteY81" fmla="*/ 49552 h 319480"/>
              <a:gd name="connsiteX82" fmla="*/ 222549 w 332085"/>
              <a:gd name="connsiteY82" fmla="*/ 42597 h 319480"/>
              <a:gd name="connsiteX83" fmla="*/ 253411 w 332085"/>
              <a:gd name="connsiteY83" fmla="*/ 40859 h 319480"/>
              <a:gd name="connsiteX84" fmla="*/ 282533 w 332085"/>
              <a:gd name="connsiteY84" fmla="*/ 40424 h 319480"/>
              <a:gd name="connsiteX85" fmla="*/ 261235 w 332085"/>
              <a:gd name="connsiteY85" fmla="*/ 48683 h 319480"/>
              <a:gd name="connsiteX86" fmla="*/ 269059 w 332085"/>
              <a:gd name="connsiteY86" fmla="*/ 62157 h 319480"/>
              <a:gd name="connsiteX87" fmla="*/ 288619 w 332085"/>
              <a:gd name="connsiteY87" fmla="*/ 63896 h 319480"/>
              <a:gd name="connsiteX88" fmla="*/ 306875 w 332085"/>
              <a:gd name="connsiteY88" fmla="*/ 77805 h 319480"/>
              <a:gd name="connsiteX89" fmla="*/ 309917 w 332085"/>
              <a:gd name="connsiteY89" fmla="*/ 99973 h 319480"/>
              <a:gd name="connsiteX90" fmla="*/ 322523 w 332085"/>
              <a:gd name="connsiteY90" fmla="*/ 99539 h 319480"/>
              <a:gd name="connsiteX91" fmla="*/ 332086 w 332085"/>
              <a:gd name="connsiteY91" fmla="*/ 106059 h 31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32085" h="319480">
                <a:moveTo>
                  <a:pt x="332086" y="106059"/>
                </a:moveTo>
                <a:lnTo>
                  <a:pt x="311656" y="122576"/>
                </a:lnTo>
                <a:lnTo>
                  <a:pt x="309483" y="132573"/>
                </a:lnTo>
                <a:lnTo>
                  <a:pt x="317307" y="143005"/>
                </a:lnTo>
                <a:lnTo>
                  <a:pt x="311222" y="148221"/>
                </a:lnTo>
                <a:lnTo>
                  <a:pt x="296008" y="152568"/>
                </a:lnTo>
                <a:lnTo>
                  <a:pt x="296008" y="165608"/>
                </a:lnTo>
                <a:lnTo>
                  <a:pt x="289053" y="173432"/>
                </a:lnTo>
                <a:lnTo>
                  <a:pt x="305136" y="194296"/>
                </a:lnTo>
                <a:lnTo>
                  <a:pt x="308179" y="202120"/>
                </a:lnTo>
                <a:lnTo>
                  <a:pt x="299051" y="212987"/>
                </a:lnTo>
                <a:lnTo>
                  <a:pt x="271232" y="223419"/>
                </a:lnTo>
                <a:lnTo>
                  <a:pt x="253411" y="227765"/>
                </a:lnTo>
                <a:lnTo>
                  <a:pt x="246022" y="234285"/>
                </a:lnTo>
                <a:lnTo>
                  <a:pt x="226462" y="227331"/>
                </a:lnTo>
                <a:lnTo>
                  <a:pt x="208640" y="223853"/>
                </a:lnTo>
                <a:lnTo>
                  <a:pt x="203859" y="226461"/>
                </a:lnTo>
                <a:lnTo>
                  <a:pt x="214726" y="233416"/>
                </a:lnTo>
                <a:lnTo>
                  <a:pt x="213422" y="252107"/>
                </a:lnTo>
                <a:lnTo>
                  <a:pt x="216464" y="269928"/>
                </a:lnTo>
                <a:lnTo>
                  <a:pt x="237328" y="272101"/>
                </a:lnTo>
                <a:lnTo>
                  <a:pt x="238632" y="278187"/>
                </a:lnTo>
                <a:lnTo>
                  <a:pt x="220811" y="286011"/>
                </a:lnTo>
                <a:lnTo>
                  <a:pt x="217768" y="297747"/>
                </a:lnTo>
                <a:lnTo>
                  <a:pt x="207336" y="302528"/>
                </a:lnTo>
                <a:lnTo>
                  <a:pt x="189080" y="309048"/>
                </a:lnTo>
                <a:lnTo>
                  <a:pt x="184299" y="317741"/>
                </a:lnTo>
                <a:lnTo>
                  <a:pt x="165173" y="319480"/>
                </a:lnTo>
                <a:lnTo>
                  <a:pt x="151699" y="304701"/>
                </a:lnTo>
                <a:lnTo>
                  <a:pt x="144744" y="276883"/>
                </a:lnTo>
                <a:lnTo>
                  <a:pt x="138224" y="266885"/>
                </a:lnTo>
                <a:lnTo>
                  <a:pt x="129531" y="260800"/>
                </a:lnTo>
                <a:lnTo>
                  <a:pt x="142136" y="246891"/>
                </a:lnTo>
                <a:lnTo>
                  <a:pt x="141267" y="240805"/>
                </a:lnTo>
                <a:lnTo>
                  <a:pt x="134747" y="232547"/>
                </a:lnTo>
                <a:lnTo>
                  <a:pt x="129965" y="213856"/>
                </a:lnTo>
                <a:lnTo>
                  <a:pt x="132573" y="193861"/>
                </a:lnTo>
                <a:lnTo>
                  <a:pt x="138224" y="184299"/>
                </a:lnTo>
                <a:lnTo>
                  <a:pt x="143440" y="169520"/>
                </a:lnTo>
                <a:lnTo>
                  <a:pt x="134747" y="164739"/>
                </a:lnTo>
                <a:lnTo>
                  <a:pt x="120837" y="167781"/>
                </a:lnTo>
                <a:lnTo>
                  <a:pt x="103016" y="166477"/>
                </a:lnTo>
                <a:lnTo>
                  <a:pt x="93019" y="169520"/>
                </a:lnTo>
                <a:lnTo>
                  <a:pt x="76502" y="145179"/>
                </a:lnTo>
                <a:lnTo>
                  <a:pt x="62157" y="141701"/>
                </a:lnTo>
                <a:lnTo>
                  <a:pt x="30427" y="144309"/>
                </a:lnTo>
                <a:lnTo>
                  <a:pt x="25211" y="134747"/>
                </a:lnTo>
                <a:lnTo>
                  <a:pt x="19125" y="132573"/>
                </a:lnTo>
                <a:lnTo>
                  <a:pt x="18691" y="126488"/>
                </a:lnTo>
                <a:lnTo>
                  <a:pt x="21733" y="116056"/>
                </a:lnTo>
                <a:lnTo>
                  <a:pt x="20429" y="105189"/>
                </a:lnTo>
                <a:lnTo>
                  <a:pt x="15213" y="98669"/>
                </a:lnTo>
                <a:lnTo>
                  <a:pt x="12605" y="86064"/>
                </a:lnTo>
                <a:lnTo>
                  <a:pt x="0" y="84325"/>
                </a:lnTo>
                <a:lnTo>
                  <a:pt x="7824" y="67808"/>
                </a:lnTo>
                <a:lnTo>
                  <a:pt x="11736" y="47813"/>
                </a:lnTo>
                <a:lnTo>
                  <a:pt x="19560" y="37381"/>
                </a:lnTo>
                <a:lnTo>
                  <a:pt x="29557" y="29557"/>
                </a:lnTo>
                <a:lnTo>
                  <a:pt x="36512" y="15648"/>
                </a:lnTo>
                <a:lnTo>
                  <a:pt x="52595" y="10867"/>
                </a:lnTo>
                <a:lnTo>
                  <a:pt x="51725" y="17387"/>
                </a:lnTo>
                <a:lnTo>
                  <a:pt x="36947" y="20864"/>
                </a:lnTo>
                <a:lnTo>
                  <a:pt x="44336" y="33469"/>
                </a:lnTo>
                <a:lnTo>
                  <a:pt x="43032" y="48248"/>
                </a:lnTo>
                <a:lnTo>
                  <a:pt x="31296" y="64331"/>
                </a:lnTo>
                <a:lnTo>
                  <a:pt x="39555" y="86499"/>
                </a:lnTo>
                <a:lnTo>
                  <a:pt x="50422" y="84760"/>
                </a:lnTo>
                <a:lnTo>
                  <a:pt x="56942" y="64331"/>
                </a:lnTo>
                <a:lnTo>
                  <a:pt x="49552" y="54768"/>
                </a:lnTo>
                <a:lnTo>
                  <a:pt x="49552" y="33469"/>
                </a:lnTo>
                <a:lnTo>
                  <a:pt x="80848" y="22168"/>
                </a:lnTo>
                <a:lnTo>
                  <a:pt x="78240" y="9128"/>
                </a:lnTo>
                <a:lnTo>
                  <a:pt x="87368" y="0"/>
                </a:lnTo>
                <a:lnTo>
                  <a:pt x="94757" y="19995"/>
                </a:lnTo>
                <a:lnTo>
                  <a:pt x="112144" y="20429"/>
                </a:lnTo>
                <a:lnTo>
                  <a:pt x="126923" y="35643"/>
                </a:lnTo>
                <a:lnTo>
                  <a:pt x="127792" y="45205"/>
                </a:lnTo>
                <a:lnTo>
                  <a:pt x="149525" y="45205"/>
                </a:lnTo>
                <a:lnTo>
                  <a:pt x="176040" y="42597"/>
                </a:lnTo>
                <a:lnTo>
                  <a:pt x="189515" y="54768"/>
                </a:lnTo>
                <a:lnTo>
                  <a:pt x="207771" y="58245"/>
                </a:lnTo>
                <a:lnTo>
                  <a:pt x="222115" y="49552"/>
                </a:lnTo>
                <a:lnTo>
                  <a:pt x="222549" y="42597"/>
                </a:lnTo>
                <a:lnTo>
                  <a:pt x="253411" y="40859"/>
                </a:lnTo>
                <a:lnTo>
                  <a:pt x="282533" y="40424"/>
                </a:lnTo>
                <a:lnTo>
                  <a:pt x="261235" y="48683"/>
                </a:lnTo>
                <a:lnTo>
                  <a:pt x="269059" y="62157"/>
                </a:lnTo>
                <a:lnTo>
                  <a:pt x="288619" y="63896"/>
                </a:lnTo>
                <a:lnTo>
                  <a:pt x="306875" y="77805"/>
                </a:lnTo>
                <a:lnTo>
                  <a:pt x="309917" y="99973"/>
                </a:lnTo>
                <a:lnTo>
                  <a:pt x="322523" y="99539"/>
                </a:lnTo>
                <a:lnTo>
                  <a:pt x="332086" y="10605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20" name="Freeform: Shape 219">
            <a:extLst>
              <a:ext uri="{FF2B5EF4-FFF2-40B4-BE49-F238E27FC236}">
                <a16:creationId xmlns:a16="http://schemas.microsoft.com/office/drawing/2014/main" id="{3C9D733C-C063-40FE-86DF-DD077DF7E7F3}"/>
              </a:ext>
            </a:extLst>
          </p:cNvPr>
          <p:cNvSpPr/>
          <p:nvPr/>
        </p:nvSpPr>
        <p:spPr>
          <a:xfrm>
            <a:off x="6557806" y="3383687"/>
            <a:ext cx="179008" cy="463172"/>
          </a:xfrm>
          <a:custGeom>
            <a:avLst/>
            <a:gdLst>
              <a:gd name="connsiteX0" fmla="*/ 146048 w 212117"/>
              <a:gd name="connsiteY0" fmla="*/ 50421 h 411629"/>
              <a:gd name="connsiteX1" fmla="*/ 117795 w 212117"/>
              <a:gd name="connsiteY1" fmla="*/ 73893 h 411629"/>
              <a:gd name="connsiteX2" fmla="*/ 101712 w 212117"/>
              <a:gd name="connsiteY2" fmla="*/ 100408 h 411629"/>
              <a:gd name="connsiteX3" fmla="*/ 99104 w 212117"/>
              <a:gd name="connsiteY3" fmla="*/ 119968 h 411629"/>
              <a:gd name="connsiteX4" fmla="*/ 122141 w 212117"/>
              <a:gd name="connsiteY4" fmla="*/ 149091 h 411629"/>
              <a:gd name="connsiteX5" fmla="*/ 150395 w 212117"/>
              <a:gd name="connsiteY5" fmla="*/ 185603 h 411629"/>
              <a:gd name="connsiteX6" fmla="*/ 175170 w 212117"/>
              <a:gd name="connsiteY6" fmla="*/ 202989 h 411629"/>
              <a:gd name="connsiteX7" fmla="*/ 192992 w 212117"/>
              <a:gd name="connsiteY7" fmla="*/ 225158 h 411629"/>
              <a:gd name="connsiteX8" fmla="*/ 210379 w 212117"/>
              <a:gd name="connsiteY8" fmla="*/ 276883 h 411629"/>
              <a:gd name="connsiteX9" fmla="*/ 212117 w 212117"/>
              <a:gd name="connsiteY9" fmla="*/ 326000 h 411629"/>
              <a:gd name="connsiteX10" fmla="*/ 193427 w 212117"/>
              <a:gd name="connsiteY10" fmla="*/ 344256 h 411629"/>
              <a:gd name="connsiteX11" fmla="*/ 166912 w 212117"/>
              <a:gd name="connsiteY11" fmla="*/ 362512 h 411629"/>
              <a:gd name="connsiteX12" fmla="*/ 148656 w 212117"/>
              <a:gd name="connsiteY12" fmla="*/ 385550 h 411629"/>
              <a:gd name="connsiteX13" fmla="*/ 119968 w 212117"/>
              <a:gd name="connsiteY13" fmla="*/ 411630 h 411629"/>
              <a:gd name="connsiteX14" fmla="*/ 109970 w 212117"/>
              <a:gd name="connsiteY14" fmla="*/ 393808 h 411629"/>
              <a:gd name="connsiteX15" fmla="*/ 115187 w 212117"/>
              <a:gd name="connsiteY15" fmla="*/ 374683 h 411629"/>
              <a:gd name="connsiteX16" fmla="*/ 96061 w 212117"/>
              <a:gd name="connsiteY16" fmla="*/ 359035 h 411629"/>
              <a:gd name="connsiteX17" fmla="*/ 116056 w 212117"/>
              <a:gd name="connsiteY17" fmla="*/ 347734 h 411629"/>
              <a:gd name="connsiteX18" fmla="*/ 141701 w 212117"/>
              <a:gd name="connsiteY18" fmla="*/ 345560 h 411629"/>
              <a:gd name="connsiteX19" fmla="*/ 129530 w 212117"/>
              <a:gd name="connsiteY19" fmla="*/ 329043 h 411629"/>
              <a:gd name="connsiteX20" fmla="*/ 168650 w 212117"/>
              <a:gd name="connsiteY20" fmla="*/ 307310 h 411629"/>
              <a:gd name="connsiteX21" fmla="*/ 168216 w 212117"/>
              <a:gd name="connsiteY21" fmla="*/ 273840 h 411629"/>
              <a:gd name="connsiteX22" fmla="*/ 160392 w 212117"/>
              <a:gd name="connsiteY22" fmla="*/ 255150 h 411629"/>
              <a:gd name="connsiteX23" fmla="*/ 161261 w 212117"/>
              <a:gd name="connsiteY23" fmla="*/ 227331 h 411629"/>
              <a:gd name="connsiteX24" fmla="*/ 152568 w 212117"/>
              <a:gd name="connsiteY24" fmla="*/ 207771 h 411629"/>
              <a:gd name="connsiteX25" fmla="*/ 131269 w 212117"/>
              <a:gd name="connsiteY25" fmla="*/ 188211 h 411629"/>
              <a:gd name="connsiteX26" fmla="*/ 112144 w 212117"/>
              <a:gd name="connsiteY26" fmla="*/ 163869 h 411629"/>
              <a:gd name="connsiteX27" fmla="*/ 87368 w 212117"/>
              <a:gd name="connsiteY27" fmla="*/ 130835 h 411629"/>
              <a:gd name="connsiteX28" fmla="*/ 55637 w 212117"/>
              <a:gd name="connsiteY28" fmla="*/ 113883 h 411629"/>
              <a:gd name="connsiteX29" fmla="*/ 60853 w 212117"/>
              <a:gd name="connsiteY29" fmla="*/ 103885 h 411629"/>
              <a:gd name="connsiteX30" fmla="*/ 75197 w 212117"/>
              <a:gd name="connsiteY30" fmla="*/ 96496 h 411629"/>
              <a:gd name="connsiteX31" fmla="*/ 62157 w 212117"/>
              <a:gd name="connsiteY31" fmla="*/ 72155 h 411629"/>
              <a:gd name="connsiteX32" fmla="*/ 32600 w 212117"/>
              <a:gd name="connsiteY32" fmla="*/ 72155 h 411629"/>
              <a:gd name="connsiteX33" fmla="*/ 17387 w 212117"/>
              <a:gd name="connsiteY33" fmla="*/ 46944 h 411629"/>
              <a:gd name="connsiteX34" fmla="*/ 0 w 212117"/>
              <a:gd name="connsiteY34" fmla="*/ 24776 h 411629"/>
              <a:gd name="connsiteX35" fmla="*/ 11736 w 212117"/>
              <a:gd name="connsiteY35" fmla="*/ 17821 h 411629"/>
              <a:gd name="connsiteX36" fmla="*/ 30861 w 212117"/>
              <a:gd name="connsiteY36" fmla="*/ 18256 h 411629"/>
              <a:gd name="connsiteX37" fmla="*/ 53899 w 212117"/>
              <a:gd name="connsiteY37" fmla="*/ 14779 h 411629"/>
              <a:gd name="connsiteX38" fmla="*/ 71720 w 212117"/>
              <a:gd name="connsiteY38" fmla="*/ 0 h 411629"/>
              <a:gd name="connsiteX39" fmla="*/ 85195 w 212117"/>
              <a:gd name="connsiteY39" fmla="*/ 10432 h 411629"/>
              <a:gd name="connsiteX40" fmla="*/ 108232 w 212117"/>
              <a:gd name="connsiteY40" fmla="*/ 15648 h 411629"/>
              <a:gd name="connsiteX41" fmla="*/ 106928 w 212117"/>
              <a:gd name="connsiteY41" fmla="*/ 31731 h 411629"/>
              <a:gd name="connsiteX42" fmla="*/ 120402 w 212117"/>
              <a:gd name="connsiteY42" fmla="*/ 43032 h 411629"/>
              <a:gd name="connsiteX43" fmla="*/ 146048 w 212117"/>
              <a:gd name="connsiteY43" fmla="*/ 50421 h 41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2117" h="411629">
                <a:moveTo>
                  <a:pt x="146048" y="50421"/>
                </a:moveTo>
                <a:lnTo>
                  <a:pt x="117795" y="73893"/>
                </a:lnTo>
                <a:lnTo>
                  <a:pt x="101712" y="100408"/>
                </a:lnTo>
                <a:lnTo>
                  <a:pt x="99104" y="119968"/>
                </a:lnTo>
                <a:lnTo>
                  <a:pt x="122141" y="149091"/>
                </a:lnTo>
                <a:lnTo>
                  <a:pt x="150395" y="185603"/>
                </a:lnTo>
                <a:lnTo>
                  <a:pt x="175170" y="202989"/>
                </a:lnTo>
                <a:lnTo>
                  <a:pt x="192992" y="225158"/>
                </a:lnTo>
                <a:lnTo>
                  <a:pt x="210379" y="276883"/>
                </a:lnTo>
                <a:lnTo>
                  <a:pt x="212117" y="326000"/>
                </a:lnTo>
                <a:lnTo>
                  <a:pt x="193427" y="344256"/>
                </a:lnTo>
                <a:lnTo>
                  <a:pt x="166912" y="362512"/>
                </a:lnTo>
                <a:lnTo>
                  <a:pt x="148656" y="385550"/>
                </a:lnTo>
                <a:lnTo>
                  <a:pt x="119968" y="411630"/>
                </a:lnTo>
                <a:lnTo>
                  <a:pt x="109970" y="393808"/>
                </a:lnTo>
                <a:lnTo>
                  <a:pt x="115187" y="374683"/>
                </a:lnTo>
                <a:lnTo>
                  <a:pt x="96061" y="359035"/>
                </a:lnTo>
                <a:lnTo>
                  <a:pt x="116056" y="347734"/>
                </a:lnTo>
                <a:lnTo>
                  <a:pt x="141701" y="345560"/>
                </a:lnTo>
                <a:lnTo>
                  <a:pt x="129530" y="329043"/>
                </a:lnTo>
                <a:lnTo>
                  <a:pt x="168650" y="307310"/>
                </a:lnTo>
                <a:lnTo>
                  <a:pt x="168216" y="273840"/>
                </a:lnTo>
                <a:lnTo>
                  <a:pt x="160392" y="255150"/>
                </a:lnTo>
                <a:lnTo>
                  <a:pt x="161261" y="227331"/>
                </a:lnTo>
                <a:lnTo>
                  <a:pt x="152568" y="207771"/>
                </a:lnTo>
                <a:lnTo>
                  <a:pt x="131269" y="188211"/>
                </a:lnTo>
                <a:lnTo>
                  <a:pt x="112144" y="163869"/>
                </a:lnTo>
                <a:lnTo>
                  <a:pt x="87368" y="130835"/>
                </a:lnTo>
                <a:lnTo>
                  <a:pt x="55637" y="113883"/>
                </a:lnTo>
                <a:lnTo>
                  <a:pt x="60853" y="103885"/>
                </a:lnTo>
                <a:lnTo>
                  <a:pt x="75197" y="96496"/>
                </a:lnTo>
                <a:lnTo>
                  <a:pt x="62157" y="72155"/>
                </a:lnTo>
                <a:lnTo>
                  <a:pt x="32600" y="72155"/>
                </a:lnTo>
                <a:lnTo>
                  <a:pt x="17387" y="46944"/>
                </a:lnTo>
                <a:lnTo>
                  <a:pt x="0" y="24776"/>
                </a:lnTo>
                <a:lnTo>
                  <a:pt x="11736" y="17821"/>
                </a:lnTo>
                <a:lnTo>
                  <a:pt x="30861" y="18256"/>
                </a:lnTo>
                <a:lnTo>
                  <a:pt x="53899" y="14779"/>
                </a:lnTo>
                <a:lnTo>
                  <a:pt x="71720" y="0"/>
                </a:lnTo>
                <a:lnTo>
                  <a:pt x="85195" y="10432"/>
                </a:lnTo>
                <a:lnTo>
                  <a:pt x="108232" y="15648"/>
                </a:lnTo>
                <a:lnTo>
                  <a:pt x="106928" y="31731"/>
                </a:lnTo>
                <a:lnTo>
                  <a:pt x="120402" y="43032"/>
                </a:lnTo>
                <a:lnTo>
                  <a:pt x="146048" y="50421"/>
                </a:lnTo>
                <a:close/>
              </a:path>
            </a:pathLst>
          </a:custGeom>
          <a:solidFill>
            <a:schemeClr val="accent1"/>
          </a:solidFill>
          <a:ln w="869" cap="rnd">
            <a:noFill/>
            <a:prstDash val="solid"/>
            <a:round/>
          </a:ln>
        </p:spPr>
        <p:txBody>
          <a:bodyPr rtlCol="0" anchor="ctr"/>
          <a:lstStyle/>
          <a:p>
            <a:endParaRPr lang="en-PH" sz="1200" dirty="0"/>
          </a:p>
        </p:txBody>
      </p:sp>
      <p:sp>
        <p:nvSpPr>
          <p:cNvPr id="221" name="Freeform: Shape 220">
            <a:extLst>
              <a:ext uri="{FF2B5EF4-FFF2-40B4-BE49-F238E27FC236}">
                <a16:creationId xmlns:a16="http://schemas.microsoft.com/office/drawing/2014/main" id="{AA109881-261F-45E8-9160-417AAB8BEA4F}"/>
              </a:ext>
            </a:extLst>
          </p:cNvPr>
          <p:cNvSpPr/>
          <p:nvPr/>
        </p:nvSpPr>
        <p:spPr>
          <a:xfrm>
            <a:off x="5356467" y="3520144"/>
            <a:ext cx="214222" cy="201507"/>
          </a:xfrm>
          <a:custGeom>
            <a:avLst/>
            <a:gdLst>
              <a:gd name="connsiteX0" fmla="*/ 253846 w 253845"/>
              <a:gd name="connsiteY0" fmla="*/ 65635 h 179082"/>
              <a:gd name="connsiteX1" fmla="*/ 236459 w 253845"/>
              <a:gd name="connsiteY1" fmla="*/ 73024 h 179082"/>
              <a:gd name="connsiteX2" fmla="*/ 232547 w 253845"/>
              <a:gd name="connsiteY2" fmla="*/ 85629 h 179082"/>
              <a:gd name="connsiteX3" fmla="*/ 232547 w 253845"/>
              <a:gd name="connsiteY3" fmla="*/ 95192 h 179082"/>
              <a:gd name="connsiteX4" fmla="*/ 209075 w 253845"/>
              <a:gd name="connsiteY4" fmla="*/ 106928 h 179082"/>
              <a:gd name="connsiteX5" fmla="*/ 170824 w 253845"/>
              <a:gd name="connsiteY5" fmla="*/ 119968 h 179082"/>
              <a:gd name="connsiteX6" fmla="*/ 150395 w 253845"/>
              <a:gd name="connsiteY6" fmla="*/ 139528 h 179082"/>
              <a:gd name="connsiteX7" fmla="*/ 139528 w 253845"/>
              <a:gd name="connsiteY7" fmla="*/ 141267 h 179082"/>
              <a:gd name="connsiteX8" fmla="*/ 132139 w 253845"/>
              <a:gd name="connsiteY8" fmla="*/ 139528 h 179082"/>
              <a:gd name="connsiteX9" fmla="*/ 118229 w 253845"/>
              <a:gd name="connsiteY9" fmla="*/ 151264 h 179082"/>
              <a:gd name="connsiteX10" fmla="*/ 103016 w 253845"/>
              <a:gd name="connsiteY10" fmla="*/ 156480 h 179082"/>
              <a:gd name="connsiteX11" fmla="*/ 82587 w 253845"/>
              <a:gd name="connsiteY11" fmla="*/ 157784 h 179082"/>
              <a:gd name="connsiteX12" fmla="*/ 76501 w 253845"/>
              <a:gd name="connsiteY12" fmla="*/ 159523 h 179082"/>
              <a:gd name="connsiteX13" fmla="*/ 71720 w 253845"/>
              <a:gd name="connsiteY13" fmla="*/ 166912 h 179082"/>
              <a:gd name="connsiteX14" fmla="*/ 65200 w 253845"/>
              <a:gd name="connsiteY14" fmla="*/ 169086 h 179082"/>
              <a:gd name="connsiteX15" fmla="*/ 61722 w 253845"/>
              <a:gd name="connsiteY15" fmla="*/ 176040 h 179082"/>
              <a:gd name="connsiteX16" fmla="*/ 49552 w 253845"/>
              <a:gd name="connsiteY16" fmla="*/ 175171 h 179082"/>
              <a:gd name="connsiteX17" fmla="*/ 42162 w 253845"/>
              <a:gd name="connsiteY17" fmla="*/ 179083 h 179082"/>
              <a:gd name="connsiteX18" fmla="*/ 24776 w 253845"/>
              <a:gd name="connsiteY18" fmla="*/ 177779 h 179082"/>
              <a:gd name="connsiteX19" fmla="*/ 17821 w 253845"/>
              <a:gd name="connsiteY19" fmla="*/ 161261 h 179082"/>
              <a:gd name="connsiteX20" fmla="*/ 17821 w 253845"/>
              <a:gd name="connsiteY20" fmla="*/ 146048 h 179082"/>
              <a:gd name="connsiteX21" fmla="*/ 13475 w 253845"/>
              <a:gd name="connsiteY21" fmla="*/ 137789 h 179082"/>
              <a:gd name="connsiteX22" fmla="*/ 7824 w 253845"/>
              <a:gd name="connsiteY22" fmla="*/ 117360 h 179082"/>
              <a:gd name="connsiteX23" fmla="*/ 0 w 253845"/>
              <a:gd name="connsiteY23" fmla="*/ 106059 h 179082"/>
              <a:gd name="connsiteX24" fmla="*/ 4781 w 253845"/>
              <a:gd name="connsiteY24" fmla="*/ 104320 h 179082"/>
              <a:gd name="connsiteX25" fmla="*/ 1739 w 253845"/>
              <a:gd name="connsiteY25" fmla="*/ 91715 h 179082"/>
              <a:gd name="connsiteX26" fmla="*/ 4347 w 253845"/>
              <a:gd name="connsiteY26" fmla="*/ 86499 h 179082"/>
              <a:gd name="connsiteX27" fmla="*/ 2608 w 253845"/>
              <a:gd name="connsiteY27" fmla="*/ 74328 h 179082"/>
              <a:gd name="connsiteX28" fmla="*/ 13040 w 253845"/>
              <a:gd name="connsiteY28" fmla="*/ 65200 h 179082"/>
              <a:gd name="connsiteX29" fmla="*/ 9562 w 253845"/>
              <a:gd name="connsiteY29" fmla="*/ 53464 h 179082"/>
              <a:gd name="connsiteX30" fmla="*/ 15213 w 253845"/>
              <a:gd name="connsiteY30" fmla="*/ 39989 h 179082"/>
              <a:gd name="connsiteX31" fmla="*/ 25645 w 253845"/>
              <a:gd name="connsiteY31" fmla="*/ 46944 h 179082"/>
              <a:gd name="connsiteX32" fmla="*/ 32165 w 253845"/>
              <a:gd name="connsiteY32" fmla="*/ 44336 h 179082"/>
              <a:gd name="connsiteX33" fmla="*/ 59984 w 253845"/>
              <a:gd name="connsiteY33" fmla="*/ 43901 h 179082"/>
              <a:gd name="connsiteX34" fmla="*/ 64765 w 253845"/>
              <a:gd name="connsiteY34" fmla="*/ 46509 h 179082"/>
              <a:gd name="connsiteX35" fmla="*/ 88672 w 253845"/>
              <a:gd name="connsiteY35" fmla="*/ 49552 h 179082"/>
              <a:gd name="connsiteX36" fmla="*/ 97800 w 253845"/>
              <a:gd name="connsiteY36" fmla="*/ 48248 h 179082"/>
              <a:gd name="connsiteX37" fmla="*/ 104320 w 253845"/>
              <a:gd name="connsiteY37" fmla="*/ 57376 h 179082"/>
              <a:gd name="connsiteX38" fmla="*/ 115621 w 253845"/>
              <a:gd name="connsiteY38" fmla="*/ 52595 h 179082"/>
              <a:gd name="connsiteX39" fmla="*/ 130835 w 253845"/>
              <a:gd name="connsiteY39" fmla="*/ 23472 h 179082"/>
              <a:gd name="connsiteX40" fmla="*/ 152568 w 253845"/>
              <a:gd name="connsiteY40" fmla="*/ 10867 h 179082"/>
              <a:gd name="connsiteX41" fmla="*/ 221680 w 253845"/>
              <a:gd name="connsiteY41" fmla="*/ 0 h 179082"/>
              <a:gd name="connsiteX42" fmla="*/ 244283 w 253845"/>
              <a:gd name="connsiteY42" fmla="*/ 46075 h 179082"/>
              <a:gd name="connsiteX43" fmla="*/ 253846 w 253845"/>
              <a:gd name="connsiteY43" fmla="*/ 65635 h 17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53845" h="179082">
                <a:moveTo>
                  <a:pt x="253846" y="65635"/>
                </a:moveTo>
                <a:lnTo>
                  <a:pt x="236459" y="73024"/>
                </a:lnTo>
                <a:lnTo>
                  <a:pt x="232547" y="85629"/>
                </a:lnTo>
                <a:lnTo>
                  <a:pt x="232547" y="95192"/>
                </a:lnTo>
                <a:lnTo>
                  <a:pt x="209075" y="106928"/>
                </a:lnTo>
                <a:lnTo>
                  <a:pt x="170824" y="119968"/>
                </a:lnTo>
                <a:lnTo>
                  <a:pt x="150395" y="139528"/>
                </a:lnTo>
                <a:lnTo>
                  <a:pt x="139528" y="141267"/>
                </a:lnTo>
                <a:lnTo>
                  <a:pt x="132139" y="139528"/>
                </a:lnTo>
                <a:lnTo>
                  <a:pt x="118229" y="151264"/>
                </a:lnTo>
                <a:lnTo>
                  <a:pt x="103016" y="156480"/>
                </a:lnTo>
                <a:lnTo>
                  <a:pt x="82587" y="157784"/>
                </a:lnTo>
                <a:lnTo>
                  <a:pt x="76501" y="159523"/>
                </a:lnTo>
                <a:lnTo>
                  <a:pt x="71720" y="166912"/>
                </a:lnTo>
                <a:lnTo>
                  <a:pt x="65200" y="169086"/>
                </a:lnTo>
                <a:lnTo>
                  <a:pt x="61722" y="176040"/>
                </a:lnTo>
                <a:lnTo>
                  <a:pt x="49552" y="175171"/>
                </a:lnTo>
                <a:lnTo>
                  <a:pt x="42162" y="179083"/>
                </a:lnTo>
                <a:lnTo>
                  <a:pt x="24776" y="177779"/>
                </a:lnTo>
                <a:lnTo>
                  <a:pt x="17821" y="161261"/>
                </a:lnTo>
                <a:lnTo>
                  <a:pt x="17821" y="146048"/>
                </a:lnTo>
                <a:lnTo>
                  <a:pt x="13475" y="137789"/>
                </a:lnTo>
                <a:lnTo>
                  <a:pt x="7824" y="117360"/>
                </a:lnTo>
                <a:lnTo>
                  <a:pt x="0" y="106059"/>
                </a:lnTo>
                <a:lnTo>
                  <a:pt x="4781" y="104320"/>
                </a:lnTo>
                <a:lnTo>
                  <a:pt x="1739" y="91715"/>
                </a:lnTo>
                <a:lnTo>
                  <a:pt x="4347" y="86499"/>
                </a:lnTo>
                <a:lnTo>
                  <a:pt x="2608" y="74328"/>
                </a:lnTo>
                <a:lnTo>
                  <a:pt x="13040" y="65200"/>
                </a:lnTo>
                <a:lnTo>
                  <a:pt x="9562" y="53464"/>
                </a:lnTo>
                <a:lnTo>
                  <a:pt x="15213" y="39989"/>
                </a:lnTo>
                <a:lnTo>
                  <a:pt x="25645" y="46944"/>
                </a:lnTo>
                <a:lnTo>
                  <a:pt x="32165" y="44336"/>
                </a:lnTo>
                <a:lnTo>
                  <a:pt x="59984" y="43901"/>
                </a:lnTo>
                <a:lnTo>
                  <a:pt x="64765" y="46509"/>
                </a:lnTo>
                <a:lnTo>
                  <a:pt x="88672" y="49552"/>
                </a:lnTo>
                <a:lnTo>
                  <a:pt x="97800" y="48248"/>
                </a:lnTo>
                <a:lnTo>
                  <a:pt x="104320" y="57376"/>
                </a:lnTo>
                <a:lnTo>
                  <a:pt x="115621" y="52595"/>
                </a:lnTo>
                <a:lnTo>
                  <a:pt x="130835" y="23472"/>
                </a:lnTo>
                <a:lnTo>
                  <a:pt x="152568" y="10867"/>
                </a:lnTo>
                <a:lnTo>
                  <a:pt x="221680" y="0"/>
                </a:lnTo>
                <a:lnTo>
                  <a:pt x="244283" y="46075"/>
                </a:lnTo>
                <a:lnTo>
                  <a:pt x="253846" y="65635"/>
                </a:lnTo>
                <a:close/>
              </a:path>
            </a:pathLst>
          </a:custGeom>
          <a:solidFill>
            <a:schemeClr val="tx2"/>
          </a:solidFill>
          <a:ln w="869" cap="rnd">
            <a:noFill/>
            <a:prstDash val="solid"/>
            <a:round/>
          </a:ln>
        </p:spPr>
        <p:txBody>
          <a:bodyPr rtlCol="0" anchor="ctr"/>
          <a:lstStyle/>
          <a:p>
            <a:endParaRPr lang="en-PH" sz="1200" dirty="0"/>
          </a:p>
        </p:txBody>
      </p:sp>
      <p:sp>
        <p:nvSpPr>
          <p:cNvPr id="222" name="Freeform: Shape 221">
            <a:extLst>
              <a:ext uri="{FF2B5EF4-FFF2-40B4-BE49-F238E27FC236}">
                <a16:creationId xmlns:a16="http://schemas.microsoft.com/office/drawing/2014/main" id="{CE163D9A-E3B2-46DC-BAE0-C2ED288BEC67}"/>
              </a:ext>
            </a:extLst>
          </p:cNvPr>
          <p:cNvSpPr/>
          <p:nvPr/>
        </p:nvSpPr>
        <p:spPr>
          <a:xfrm>
            <a:off x="4929487" y="4375572"/>
            <a:ext cx="243202" cy="305194"/>
          </a:xfrm>
          <a:custGeom>
            <a:avLst/>
            <a:gdLst>
              <a:gd name="connsiteX0" fmla="*/ 230808 w 288184"/>
              <a:gd name="connsiteY0" fmla="*/ 9128 h 271231"/>
              <a:gd name="connsiteX1" fmla="*/ 232112 w 288184"/>
              <a:gd name="connsiteY1" fmla="*/ 9997 h 271231"/>
              <a:gd name="connsiteX2" fmla="*/ 241675 w 288184"/>
              <a:gd name="connsiteY2" fmla="*/ 14779 h 271231"/>
              <a:gd name="connsiteX3" fmla="*/ 257323 w 288184"/>
              <a:gd name="connsiteY3" fmla="*/ 19560 h 271231"/>
              <a:gd name="connsiteX4" fmla="*/ 271232 w 288184"/>
              <a:gd name="connsiteY4" fmla="*/ 27819 h 271231"/>
              <a:gd name="connsiteX5" fmla="*/ 282533 w 288184"/>
              <a:gd name="connsiteY5" fmla="*/ 40424 h 271231"/>
              <a:gd name="connsiteX6" fmla="*/ 288184 w 288184"/>
              <a:gd name="connsiteY6" fmla="*/ 63896 h 271231"/>
              <a:gd name="connsiteX7" fmla="*/ 283838 w 288184"/>
              <a:gd name="connsiteY7" fmla="*/ 71285 h 271231"/>
              <a:gd name="connsiteX8" fmla="*/ 278187 w 288184"/>
              <a:gd name="connsiteY8" fmla="*/ 93888 h 271231"/>
              <a:gd name="connsiteX9" fmla="*/ 282099 w 288184"/>
              <a:gd name="connsiteY9" fmla="*/ 117360 h 271231"/>
              <a:gd name="connsiteX10" fmla="*/ 274275 w 288184"/>
              <a:gd name="connsiteY10" fmla="*/ 126923 h 271231"/>
              <a:gd name="connsiteX11" fmla="*/ 265581 w 288184"/>
              <a:gd name="connsiteY11" fmla="*/ 153003 h 271231"/>
              <a:gd name="connsiteX12" fmla="*/ 278187 w 288184"/>
              <a:gd name="connsiteY12" fmla="*/ 159957 h 271231"/>
              <a:gd name="connsiteX13" fmla="*/ 203424 w 288184"/>
              <a:gd name="connsiteY13" fmla="*/ 182995 h 271231"/>
              <a:gd name="connsiteX14" fmla="*/ 205163 w 288184"/>
              <a:gd name="connsiteY14" fmla="*/ 202989 h 271231"/>
              <a:gd name="connsiteX15" fmla="*/ 186472 w 288184"/>
              <a:gd name="connsiteY15" fmla="*/ 206901 h 271231"/>
              <a:gd name="connsiteX16" fmla="*/ 172128 w 288184"/>
              <a:gd name="connsiteY16" fmla="*/ 217768 h 271231"/>
              <a:gd name="connsiteX17" fmla="*/ 168651 w 288184"/>
              <a:gd name="connsiteY17" fmla="*/ 227331 h 271231"/>
              <a:gd name="connsiteX18" fmla="*/ 159958 w 288184"/>
              <a:gd name="connsiteY18" fmla="*/ 229939 h 271231"/>
              <a:gd name="connsiteX19" fmla="*/ 137789 w 288184"/>
              <a:gd name="connsiteY19" fmla="*/ 252541 h 271231"/>
              <a:gd name="connsiteX20" fmla="*/ 123880 w 288184"/>
              <a:gd name="connsiteY20" fmla="*/ 270797 h 271231"/>
              <a:gd name="connsiteX21" fmla="*/ 115621 w 288184"/>
              <a:gd name="connsiteY21" fmla="*/ 271232 h 271231"/>
              <a:gd name="connsiteX22" fmla="*/ 107798 w 288184"/>
              <a:gd name="connsiteY22" fmla="*/ 268190 h 271231"/>
              <a:gd name="connsiteX23" fmla="*/ 80848 w 288184"/>
              <a:gd name="connsiteY23" fmla="*/ 265147 h 271231"/>
              <a:gd name="connsiteX24" fmla="*/ 76501 w 288184"/>
              <a:gd name="connsiteY24" fmla="*/ 262973 h 271231"/>
              <a:gd name="connsiteX25" fmla="*/ 76501 w 288184"/>
              <a:gd name="connsiteY25" fmla="*/ 260800 h 271231"/>
              <a:gd name="connsiteX26" fmla="*/ 66939 w 288184"/>
              <a:gd name="connsiteY26" fmla="*/ 254280 h 271231"/>
              <a:gd name="connsiteX27" fmla="*/ 51291 w 288184"/>
              <a:gd name="connsiteY27" fmla="*/ 252976 h 271231"/>
              <a:gd name="connsiteX28" fmla="*/ 31296 w 288184"/>
              <a:gd name="connsiteY28" fmla="*/ 259061 h 271231"/>
              <a:gd name="connsiteX29" fmla="*/ 15648 w 288184"/>
              <a:gd name="connsiteY29" fmla="*/ 241675 h 271231"/>
              <a:gd name="connsiteX30" fmla="*/ 0 w 288184"/>
              <a:gd name="connsiteY30" fmla="*/ 219072 h 271231"/>
              <a:gd name="connsiteX31" fmla="*/ 3478 w 288184"/>
              <a:gd name="connsiteY31" fmla="*/ 129965 h 271231"/>
              <a:gd name="connsiteX32" fmla="*/ 54333 w 288184"/>
              <a:gd name="connsiteY32" fmla="*/ 130400 h 271231"/>
              <a:gd name="connsiteX33" fmla="*/ 52595 w 288184"/>
              <a:gd name="connsiteY33" fmla="*/ 120837 h 271231"/>
              <a:gd name="connsiteX34" fmla="*/ 56507 w 288184"/>
              <a:gd name="connsiteY34" fmla="*/ 110405 h 271231"/>
              <a:gd name="connsiteX35" fmla="*/ 52595 w 288184"/>
              <a:gd name="connsiteY35" fmla="*/ 97365 h 271231"/>
              <a:gd name="connsiteX36" fmla="*/ 55638 w 288184"/>
              <a:gd name="connsiteY36" fmla="*/ 83891 h 271231"/>
              <a:gd name="connsiteX37" fmla="*/ 53029 w 288184"/>
              <a:gd name="connsiteY37" fmla="*/ 75197 h 271231"/>
              <a:gd name="connsiteX38" fmla="*/ 61288 w 288184"/>
              <a:gd name="connsiteY38" fmla="*/ 75632 h 271231"/>
              <a:gd name="connsiteX39" fmla="*/ 62592 w 288184"/>
              <a:gd name="connsiteY39" fmla="*/ 84325 h 271231"/>
              <a:gd name="connsiteX40" fmla="*/ 74328 w 288184"/>
              <a:gd name="connsiteY40" fmla="*/ 83891 h 271231"/>
              <a:gd name="connsiteX41" fmla="*/ 89541 w 288184"/>
              <a:gd name="connsiteY41" fmla="*/ 86499 h 271231"/>
              <a:gd name="connsiteX42" fmla="*/ 97800 w 288184"/>
              <a:gd name="connsiteY42" fmla="*/ 99104 h 271231"/>
              <a:gd name="connsiteX43" fmla="*/ 116925 w 288184"/>
              <a:gd name="connsiteY43" fmla="*/ 103016 h 271231"/>
              <a:gd name="connsiteX44" fmla="*/ 132139 w 288184"/>
              <a:gd name="connsiteY44" fmla="*/ 94323 h 271231"/>
              <a:gd name="connsiteX45" fmla="*/ 137355 w 288184"/>
              <a:gd name="connsiteY45" fmla="*/ 108667 h 271231"/>
              <a:gd name="connsiteX46" fmla="*/ 156045 w 288184"/>
              <a:gd name="connsiteY46" fmla="*/ 112579 h 271231"/>
              <a:gd name="connsiteX47" fmla="*/ 164739 w 288184"/>
              <a:gd name="connsiteY47" fmla="*/ 124749 h 271231"/>
              <a:gd name="connsiteX48" fmla="*/ 174301 w 288184"/>
              <a:gd name="connsiteY48" fmla="*/ 139963 h 271231"/>
              <a:gd name="connsiteX49" fmla="*/ 192992 w 288184"/>
              <a:gd name="connsiteY49" fmla="*/ 139963 h 271231"/>
              <a:gd name="connsiteX50" fmla="*/ 192123 w 288184"/>
              <a:gd name="connsiteY50" fmla="*/ 109971 h 271231"/>
              <a:gd name="connsiteX51" fmla="*/ 185168 w 288184"/>
              <a:gd name="connsiteY51" fmla="*/ 115187 h 271231"/>
              <a:gd name="connsiteX52" fmla="*/ 168216 w 288184"/>
              <a:gd name="connsiteY52" fmla="*/ 104320 h 271231"/>
              <a:gd name="connsiteX53" fmla="*/ 161696 w 288184"/>
              <a:gd name="connsiteY53" fmla="*/ 99104 h 271231"/>
              <a:gd name="connsiteX54" fmla="*/ 165608 w 288184"/>
              <a:gd name="connsiteY54" fmla="*/ 71285 h 271231"/>
              <a:gd name="connsiteX55" fmla="*/ 170389 w 288184"/>
              <a:gd name="connsiteY55" fmla="*/ 38251 h 271231"/>
              <a:gd name="connsiteX56" fmla="*/ 165173 w 288184"/>
              <a:gd name="connsiteY56" fmla="*/ 26080 h 271231"/>
              <a:gd name="connsiteX57" fmla="*/ 172563 w 288184"/>
              <a:gd name="connsiteY57" fmla="*/ 8259 h 271231"/>
              <a:gd name="connsiteX58" fmla="*/ 179083 w 288184"/>
              <a:gd name="connsiteY58" fmla="*/ 4781 h 271231"/>
              <a:gd name="connsiteX59" fmla="*/ 212552 w 288184"/>
              <a:gd name="connsiteY59" fmla="*/ 0 h 271231"/>
              <a:gd name="connsiteX60" fmla="*/ 216464 w 288184"/>
              <a:gd name="connsiteY60" fmla="*/ 1304 h 271231"/>
              <a:gd name="connsiteX61" fmla="*/ 215160 w 288184"/>
              <a:gd name="connsiteY61" fmla="*/ 7389 h 271231"/>
              <a:gd name="connsiteX62" fmla="*/ 223419 w 288184"/>
              <a:gd name="connsiteY62" fmla="*/ 9563 h 271231"/>
              <a:gd name="connsiteX63" fmla="*/ 228635 w 288184"/>
              <a:gd name="connsiteY63" fmla="*/ 15213 h 271231"/>
              <a:gd name="connsiteX64" fmla="*/ 232981 w 288184"/>
              <a:gd name="connsiteY64" fmla="*/ 13909 h 271231"/>
              <a:gd name="connsiteX65" fmla="*/ 230808 w 288184"/>
              <a:gd name="connsiteY65" fmla="*/ 9128 h 27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88184" h="271231">
                <a:moveTo>
                  <a:pt x="230808" y="9128"/>
                </a:moveTo>
                <a:lnTo>
                  <a:pt x="232112" y="9997"/>
                </a:lnTo>
                <a:lnTo>
                  <a:pt x="241675" y="14779"/>
                </a:lnTo>
                <a:lnTo>
                  <a:pt x="257323" y="19560"/>
                </a:lnTo>
                <a:lnTo>
                  <a:pt x="271232" y="27819"/>
                </a:lnTo>
                <a:lnTo>
                  <a:pt x="282533" y="40424"/>
                </a:lnTo>
                <a:lnTo>
                  <a:pt x="288184" y="63896"/>
                </a:lnTo>
                <a:lnTo>
                  <a:pt x="283838" y="71285"/>
                </a:lnTo>
                <a:lnTo>
                  <a:pt x="278187" y="93888"/>
                </a:lnTo>
                <a:lnTo>
                  <a:pt x="282099" y="117360"/>
                </a:lnTo>
                <a:lnTo>
                  <a:pt x="274275" y="126923"/>
                </a:lnTo>
                <a:lnTo>
                  <a:pt x="265581" y="153003"/>
                </a:lnTo>
                <a:lnTo>
                  <a:pt x="278187" y="159957"/>
                </a:lnTo>
                <a:lnTo>
                  <a:pt x="203424" y="182995"/>
                </a:lnTo>
                <a:lnTo>
                  <a:pt x="205163" y="202989"/>
                </a:lnTo>
                <a:lnTo>
                  <a:pt x="186472" y="206901"/>
                </a:lnTo>
                <a:lnTo>
                  <a:pt x="172128" y="217768"/>
                </a:lnTo>
                <a:lnTo>
                  <a:pt x="168651" y="227331"/>
                </a:lnTo>
                <a:lnTo>
                  <a:pt x="159958" y="229939"/>
                </a:lnTo>
                <a:lnTo>
                  <a:pt x="137789" y="252541"/>
                </a:lnTo>
                <a:lnTo>
                  <a:pt x="123880" y="270797"/>
                </a:lnTo>
                <a:lnTo>
                  <a:pt x="115621" y="271232"/>
                </a:lnTo>
                <a:lnTo>
                  <a:pt x="107798" y="268190"/>
                </a:lnTo>
                <a:lnTo>
                  <a:pt x="80848" y="265147"/>
                </a:lnTo>
                <a:lnTo>
                  <a:pt x="76501" y="262973"/>
                </a:lnTo>
                <a:lnTo>
                  <a:pt x="76501" y="260800"/>
                </a:lnTo>
                <a:lnTo>
                  <a:pt x="66939" y="254280"/>
                </a:lnTo>
                <a:lnTo>
                  <a:pt x="51291" y="252976"/>
                </a:lnTo>
                <a:lnTo>
                  <a:pt x="31296" y="259061"/>
                </a:lnTo>
                <a:lnTo>
                  <a:pt x="15648" y="241675"/>
                </a:lnTo>
                <a:lnTo>
                  <a:pt x="0" y="219072"/>
                </a:lnTo>
                <a:lnTo>
                  <a:pt x="3478" y="129965"/>
                </a:lnTo>
                <a:lnTo>
                  <a:pt x="54333" y="130400"/>
                </a:lnTo>
                <a:lnTo>
                  <a:pt x="52595" y="120837"/>
                </a:lnTo>
                <a:lnTo>
                  <a:pt x="56507" y="110405"/>
                </a:lnTo>
                <a:lnTo>
                  <a:pt x="52595" y="97365"/>
                </a:lnTo>
                <a:lnTo>
                  <a:pt x="55638" y="83891"/>
                </a:lnTo>
                <a:lnTo>
                  <a:pt x="53029" y="75197"/>
                </a:lnTo>
                <a:lnTo>
                  <a:pt x="61288" y="75632"/>
                </a:lnTo>
                <a:lnTo>
                  <a:pt x="62592" y="84325"/>
                </a:lnTo>
                <a:lnTo>
                  <a:pt x="74328" y="83891"/>
                </a:lnTo>
                <a:lnTo>
                  <a:pt x="89541" y="86499"/>
                </a:lnTo>
                <a:lnTo>
                  <a:pt x="97800" y="99104"/>
                </a:lnTo>
                <a:lnTo>
                  <a:pt x="116925" y="103016"/>
                </a:lnTo>
                <a:lnTo>
                  <a:pt x="132139" y="94323"/>
                </a:lnTo>
                <a:lnTo>
                  <a:pt x="137355" y="108667"/>
                </a:lnTo>
                <a:lnTo>
                  <a:pt x="156045" y="112579"/>
                </a:lnTo>
                <a:lnTo>
                  <a:pt x="164739" y="124749"/>
                </a:lnTo>
                <a:lnTo>
                  <a:pt x="174301" y="139963"/>
                </a:lnTo>
                <a:lnTo>
                  <a:pt x="192992" y="139963"/>
                </a:lnTo>
                <a:lnTo>
                  <a:pt x="192123" y="109971"/>
                </a:lnTo>
                <a:lnTo>
                  <a:pt x="185168" y="115187"/>
                </a:lnTo>
                <a:lnTo>
                  <a:pt x="168216" y="104320"/>
                </a:lnTo>
                <a:lnTo>
                  <a:pt x="161696" y="99104"/>
                </a:lnTo>
                <a:lnTo>
                  <a:pt x="165608" y="71285"/>
                </a:lnTo>
                <a:lnTo>
                  <a:pt x="170389" y="38251"/>
                </a:lnTo>
                <a:lnTo>
                  <a:pt x="165173" y="26080"/>
                </a:lnTo>
                <a:lnTo>
                  <a:pt x="172563" y="8259"/>
                </a:lnTo>
                <a:lnTo>
                  <a:pt x="179083" y="4781"/>
                </a:lnTo>
                <a:lnTo>
                  <a:pt x="212552" y="0"/>
                </a:lnTo>
                <a:lnTo>
                  <a:pt x="216464" y="1304"/>
                </a:lnTo>
                <a:lnTo>
                  <a:pt x="215160" y="7389"/>
                </a:lnTo>
                <a:lnTo>
                  <a:pt x="223419" y="9563"/>
                </a:lnTo>
                <a:lnTo>
                  <a:pt x="228635" y="15213"/>
                </a:lnTo>
                <a:lnTo>
                  <a:pt x="232981" y="13909"/>
                </a:lnTo>
                <a:lnTo>
                  <a:pt x="230808" y="9128"/>
                </a:lnTo>
                <a:close/>
              </a:path>
            </a:pathLst>
          </a:custGeom>
          <a:solidFill>
            <a:schemeClr val="tx2"/>
          </a:solidFill>
          <a:ln w="869" cap="rnd">
            <a:noFill/>
            <a:prstDash val="solid"/>
            <a:round/>
          </a:ln>
        </p:spPr>
        <p:txBody>
          <a:bodyPr rtlCol="0" anchor="ctr"/>
          <a:lstStyle/>
          <a:p>
            <a:endParaRPr lang="en-PH" sz="1200" dirty="0"/>
          </a:p>
        </p:txBody>
      </p:sp>
      <p:sp>
        <p:nvSpPr>
          <p:cNvPr id="223" name="Freeform: Shape 222">
            <a:extLst>
              <a:ext uri="{FF2B5EF4-FFF2-40B4-BE49-F238E27FC236}">
                <a16:creationId xmlns:a16="http://schemas.microsoft.com/office/drawing/2014/main" id="{668B30A0-1C76-4E44-A37A-8EDD9CAF14E5}"/>
              </a:ext>
            </a:extLst>
          </p:cNvPr>
          <p:cNvSpPr/>
          <p:nvPr/>
        </p:nvSpPr>
        <p:spPr>
          <a:xfrm>
            <a:off x="4997716" y="4603977"/>
            <a:ext cx="156632" cy="212267"/>
          </a:xfrm>
          <a:custGeom>
            <a:avLst/>
            <a:gdLst>
              <a:gd name="connsiteX0" fmla="*/ 138224 w 185603"/>
              <a:gd name="connsiteY0" fmla="*/ 188211 h 188645"/>
              <a:gd name="connsiteX1" fmla="*/ 125619 w 185603"/>
              <a:gd name="connsiteY1" fmla="*/ 185168 h 188645"/>
              <a:gd name="connsiteX2" fmla="*/ 117360 w 185603"/>
              <a:gd name="connsiteY2" fmla="*/ 188645 h 188645"/>
              <a:gd name="connsiteX3" fmla="*/ 105624 w 185603"/>
              <a:gd name="connsiteY3" fmla="*/ 183864 h 188645"/>
              <a:gd name="connsiteX4" fmla="*/ 96061 w 185603"/>
              <a:gd name="connsiteY4" fmla="*/ 183864 h 188645"/>
              <a:gd name="connsiteX5" fmla="*/ 81283 w 185603"/>
              <a:gd name="connsiteY5" fmla="*/ 171259 h 188645"/>
              <a:gd name="connsiteX6" fmla="*/ 62592 w 185603"/>
              <a:gd name="connsiteY6" fmla="*/ 166912 h 188645"/>
              <a:gd name="connsiteX7" fmla="*/ 56072 w 185603"/>
              <a:gd name="connsiteY7" fmla="*/ 149091 h 188645"/>
              <a:gd name="connsiteX8" fmla="*/ 56507 w 185603"/>
              <a:gd name="connsiteY8" fmla="*/ 139093 h 188645"/>
              <a:gd name="connsiteX9" fmla="*/ 46510 w 185603"/>
              <a:gd name="connsiteY9" fmla="*/ 136051 h 188645"/>
              <a:gd name="connsiteX10" fmla="*/ 19995 w 185603"/>
              <a:gd name="connsiteY10" fmla="*/ 105624 h 188645"/>
              <a:gd name="connsiteX11" fmla="*/ 13040 w 185603"/>
              <a:gd name="connsiteY11" fmla="*/ 89541 h 188645"/>
              <a:gd name="connsiteX12" fmla="*/ 8259 w 185603"/>
              <a:gd name="connsiteY12" fmla="*/ 84325 h 188645"/>
              <a:gd name="connsiteX13" fmla="*/ 0 w 185603"/>
              <a:gd name="connsiteY13" fmla="*/ 62157 h 188645"/>
              <a:gd name="connsiteX14" fmla="*/ 26950 w 185603"/>
              <a:gd name="connsiteY14" fmla="*/ 65200 h 188645"/>
              <a:gd name="connsiteX15" fmla="*/ 34773 w 185603"/>
              <a:gd name="connsiteY15" fmla="*/ 68242 h 188645"/>
              <a:gd name="connsiteX16" fmla="*/ 43032 w 185603"/>
              <a:gd name="connsiteY16" fmla="*/ 67808 h 188645"/>
              <a:gd name="connsiteX17" fmla="*/ 56941 w 185603"/>
              <a:gd name="connsiteY17" fmla="*/ 49552 h 188645"/>
              <a:gd name="connsiteX18" fmla="*/ 79110 w 185603"/>
              <a:gd name="connsiteY18" fmla="*/ 26949 h 188645"/>
              <a:gd name="connsiteX19" fmla="*/ 87803 w 185603"/>
              <a:gd name="connsiteY19" fmla="*/ 24341 h 188645"/>
              <a:gd name="connsiteX20" fmla="*/ 91280 w 185603"/>
              <a:gd name="connsiteY20" fmla="*/ 14779 h 188645"/>
              <a:gd name="connsiteX21" fmla="*/ 105624 w 185603"/>
              <a:gd name="connsiteY21" fmla="*/ 3912 h 188645"/>
              <a:gd name="connsiteX22" fmla="*/ 124315 w 185603"/>
              <a:gd name="connsiteY22" fmla="*/ 0 h 188645"/>
              <a:gd name="connsiteX23" fmla="*/ 125184 w 185603"/>
              <a:gd name="connsiteY23" fmla="*/ 10432 h 188645"/>
              <a:gd name="connsiteX24" fmla="*/ 145613 w 185603"/>
              <a:gd name="connsiteY24" fmla="*/ 9997 h 188645"/>
              <a:gd name="connsiteX25" fmla="*/ 156915 w 185603"/>
              <a:gd name="connsiteY25" fmla="*/ 15648 h 188645"/>
              <a:gd name="connsiteX26" fmla="*/ 161696 w 185603"/>
              <a:gd name="connsiteY26" fmla="*/ 22602 h 188645"/>
              <a:gd name="connsiteX27" fmla="*/ 173432 w 185603"/>
              <a:gd name="connsiteY27" fmla="*/ 24776 h 188645"/>
              <a:gd name="connsiteX28" fmla="*/ 185603 w 185603"/>
              <a:gd name="connsiteY28" fmla="*/ 33469 h 188645"/>
              <a:gd name="connsiteX29" fmla="*/ 183864 w 185603"/>
              <a:gd name="connsiteY29" fmla="*/ 69112 h 188645"/>
              <a:gd name="connsiteX30" fmla="*/ 178213 w 185603"/>
              <a:gd name="connsiteY30" fmla="*/ 88237 h 188645"/>
              <a:gd name="connsiteX31" fmla="*/ 176475 w 185603"/>
              <a:gd name="connsiteY31" fmla="*/ 109101 h 188645"/>
              <a:gd name="connsiteX32" fmla="*/ 179952 w 185603"/>
              <a:gd name="connsiteY32" fmla="*/ 117360 h 188645"/>
              <a:gd name="connsiteX33" fmla="*/ 176040 w 185603"/>
              <a:gd name="connsiteY33" fmla="*/ 133877 h 188645"/>
              <a:gd name="connsiteX34" fmla="*/ 172563 w 185603"/>
              <a:gd name="connsiteY34" fmla="*/ 136485 h 188645"/>
              <a:gd name="connsiteX35" fmla="*/ 165173 w 185603"/>
              <a:gd name="connsiteY35" fmla="*/ 156480 h 188645"/>
              <a:gd name="connsiteX36" fmla="*/ 138224 w 185603"/>
              <a:gd name="connsiteY36" fmla="*/ 188211 h 188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5603" h="188645">
                <a:moveTo>
                  <a:pt x="138224" y="188211"/>
                </a:moveTo>
                <a:lnTo>
                  <a:pt x="125619" y="185168"/>
                </a:lnTo>
                <a:lnTo>
                  <a:pt x="117360" y="188645"/>
                </a:lnTo>
                <a:lnTo>
                  <a:pt x="105624" y="183864"/>
                </a:lnTo>
                <a:lnTo>
                  <a:pt x="96061" y="183864"/>
                </a:lnTo>
                <a:lnTo>
                  <a:pt x="81283" y="171259"/>
                </a:lnTo>
                <a:lnTo>
                  <a:pt x="62592" y="166912"/>
                </a:lnTo>
                <a:lnTo>
                  <a:pt x="56072" y="149091"/>
                </a:lnTo>
                <a:lnTo>
                  <a:pt x="56507" y="139093"/>
                </a:lnTo>
                <a:lnTo>
                  <a:pt x="46510" y="136051"/>
                </a:lnTo>
                <a:lnTo>
                  <a:pt x="19995" y="105624"/>
                </a:lnTo>
                <a:lnTo>
                  <a:pt x="13040" y="89541"/>
                </a:lnTo>
                <a:lnTo>
                  <a:pt x="8259" y="84325"/>
                </a:lnTo>
                <a:lnTo>
                  <a:pt x="0" y="62157"/>
                </a:lnTo>
                <a:lnTo>
                  <a:pt x="26950" y="65200"/>
                </a:lnTo>
                <a:lnTo>
                  <a:pt x="34773" y="68242"/>
                </a:lnTo>
                <a:lnTo>
                  <a:pt x="43032" y="67808"/>
                </a:lnTo>
                <a:lnTo>
                  <a:pt x="56941" y="49552"/>
                </a:lnTo>
                <a:lnTo>
                  <a:pt x="79110" y="26949"/>
                </a:lnTo>
                <a:lnTo>
                  <a:pt x="87803" y="24341"/>
                </a:lnTo>
                <a:lnTo>
                  <a:pt x="91280" y="14779"/>
                </a:lnTo>
                <a:lnTo>
                  <a:pt x="105624" y="3912"/>
                </a:lnTo>
                <a:lnTo>
                  <a:pt x="124315" y="0"/>
                </a:lnTo>
                <a:lnTo>
                  <a:pt x="125184" y="10432"/>
                </a:lnTo>
                <a:lnTo>
                  <a:pt x="145613" y="9997"/>
                </a:lnTo>
                <a:lnTo>
                  <a:pt x="156915" y="15648"/>
                </a:lnTo>
                <a:lnTo>
                  <a:pt x="161696" y="22602"/>
                </a:lnTo>
                <a:lnTo>
                  <a:pt x="173432" y="24776"/>
                </a:lnTo>
                <a:lnTo>
                  <a:pt x="185603" y="33469"/>
                </a:lnTo>
                <a:lnTo>
                  <a:pt x="183864" y="69112"/>
                </a:lnTo>
                <a:lnTo>
                  <a:pt x="178213" y="88237"/>
                </a:lnTo>
                <a:lnTo>
                  <a:pt x="176475" y="109101"/>
                </a:lnTo>
                <a:lnTo>
                  <a:pt x="179952" y="117360"/>
                </a:lnTo>
                <a:lnTo>
                  <a:pt x="176040" y="133877"/>
                </a:lnTo>
                <a:lnTo>
                  <a:pt x="172563" y="136485"/>
                </a:lnTo>
                <a:lnTo>
                  <a:pt x="165173" y="156480"/>
                </a:lnTo>
                <a:lnTo>
                  <a:pt x="138224" y="188211"/>
                </a:lnTo>
                <a:close/>
              </a:path>
            </a:pathLst>
          </a:custGeom>
          <a:solidFill>
            <a:schemeClr val="tx2"/>
          </a:solidFill>
          <a:ln w="869" cap="rnd">
            <a:noFill/>
            <a:prstDash val="solid"/>
            <a:round/>
          </a:ln>
        </p:spPr>
        <p:txBody>
          <a:bodyPr rtlCol="0" anchor="ctr"/>
          <a:lstStyle/>
          <a:p>
            <a:endParaRPr lang="en-PH" sz="1200" dirty="0"/>
          </a:p>
        </p:txBody>
      </p:sp>
      <p:sp>
        <p:nvSpPr>
          <p:cNvPr id="224" name="Freeform: Shape 223">
            <a:extLst>
              <a:ext uri="{FF2B5EF4-FFF2-40B4-BE49-F238E27FC236}">
                <a16:creationId xmlns:a16="http://schemas.microsoft.com/office/drawing/2014/main" id="{6EA18592-C508-4980-ABCF-6A3AB8C090D6}"/>
              </a:ext>
            </a:extLst>
          </p:cNvPr>
          <p:cNvSpPr/>
          <p:nvPr/>
        </p:nvSpPr>
        <p:spPr>
          <a:xfrm>
            <a:off x="5331524" y="3739259"/>
            <a:ext cx="205052" cy="430402"/>
          </a:xfrm>
          <a:custGeom>
            <a:avLst/>
            <a:gdLst>
              <a:gd name="connsiteX0" fmla="*/ 15213 w 242978"/>
              <a:gd name="connsiteY0" fmla="*/ 382507 h 382506"/>
              <a:gd name="connsiteX1" fmla="*/ 870 w 242978"/>
              <a:gd name="connsiteY1" fmla="*/ 359469 h 382506"/>
              <a:gd name="connsiteX2" fmla="*/ 0 w 242978"/>
              <a:gd name="connsiteY2" fmla="*/ 257757 h 382506"/>
              <a:gd name="connsiteX3" fmla="*/ 21299 w 242978"/>
              <a:gd name="connsiteY3" fmla="*/ 226461 h 382506"/>
              <a:gd name="connsiteX4" fmla="*/ 27819 w 242978"/>
              <a:gd name="connsiteY4" fmla="*/ 217333 h 382506"/>
              <a:gd name="connsiteX5" fmla="*/ 43467 w 242978"/>
              <a:gd name="connsiteY5" fmla="*/ 216899 h 382506"/>
              <a:gd name="connsiteX6" fmla="*/ 65200 w 242978"/>
              <a:gd name="connsiteY6" fmla="*/ 197339 h 382506"/>
              <a:gd name="connsiteX7" fmla="*/ 96931 w 242978"/>
              <a:gd name="connsiteY7" fmla="*/ 196035 h 382506"/>
              <a:gd name="connsiteX8" fmla="*/ 164739 w 242978"/>
              <a:gd name="connsiteY8" fmla="*/ 112144 h 382506"/>
              <a:gd name="connsiteX9" fmla="*/ 143875 w 242978"/>
              <a:gd name="connsiteY9" fmla="*/ 112579 h 382506"/>
              <a:gd name="connsiteX10" fmla="*/ 62592 w 242978"/>
              <a:gd name="connsiteY10" fmla="*/ 79544 h 382506"/>
              <a:gd name="connsiteX11" fmla="*/ 53030 w 242978"/>
              <a:gd name="connsiteY11" fmla="*/ 69547 h 382506"/>
              <a:gd name="connsiteX12" fmla="*/ 43467 w 242978"/>
              <a:gd name="connsiteY12" fmla="*/ 56072 h 382506"/>
              <a:gd name="connsiteX13" fmla="*/ 33904 w 242978"/>
              <a:gd name="connsiteY13" fmla="*/ 40424 h 382506"/>
              <a:gd name="connsiteX14" fmla="*/ 39120 w 242978"/>
              <a:gd name="connsiteY14" fmla="*/ 30861 h 382506"/>
              <a:gd name="connsiteX15" fmla="*/ 47379 w 242978"/>
              <a:gd name="connsiteY15" fmla="*/ 15648 h 382506"/>
              <a:gd name="connsiteX16" fmla="*/ 55638 w 242978"/>
              <a:gd name="connsiteY16" fmla="*/ 20864 h 382506"/>
              <a:gd name="connsiteX17" fmla="*/ 60853 w 242978"/>
              <a:gd name="connsiteY17" fmla="*/ 32600 h 382506"/>
              <a:gd name="connsiteX18" fmla="*/ 72590 w 242978"/>
              <a:gd name="connsiteY18" fmla="*/ 44336 h 382506"/>
              <a:gd name="connsiteX19" fmla="*/ 84760 w 242978"/>
              <a:gd name="connsiteY19" fmla="*/ 44336 h 382506"/>
              <a:gd name="connsiteX20" fmla="*/ 107363 w 242978"/>
              <a:gd name="connsiteY20" fmla="*/ 36947 h 382506"/>
              <a:gd name="connsiteX21" fmla="*/ 133878 w 242978"/>
              <a:gd name="connsiteY21" fmla="*/ 33904 h 382506"/>
              <a:gd name="connsiteX22" fmla="*/ 155176 w 242978"/>
              <a:gd name="connsiteY22" fmla="*/ 25211 h 382506"/>
              <a:gd name="connsiteX23" fmla="*/ 167347 w 242978"/>
              <a:gd name="connsiteY23" fmla="*/ 23472 h 382506"/>
              <a:gd name="connsiteX24" fmla="*/ 176040 w 242978"/>
              <a:gd name="connsiteY24" fmla="*/ 18256 h 382506"/>
              <a:gd name="connsiteX25" fmla="*/ 189950 w 242978"/>
              <a:gd name="connsiteY25" fmla="*/ 17387 h 382506"/>
              <a:gd name="connsiteX26" fmla="*/ 197773 w 242978"/>
              <a:gd name="connsiteY26" fmla="*/ 16517 h 382506"/>
              <a:gd name="connsiteX27" fmla="*/ 208640 w 242978"/>
              <a:gd name="connsiteY27" fmla="*/ 12605 h 382506"/>
              <a:gd name="connsiteX28" fmla="*/ 221680 w 242978"/>
              <a:gd name="connsiteY28" fmla="*/ 9563 h 382506"/>
              <a:gd name="connsiteX29" fmla="*/ 232547 w 242978"/>
              <a:gd name="connsiteY29" fmla="*/ 0 h 382506"/>
              <a:gd name="connsiteX30" fmla="*/ 242110 w 242978"/>
              <a:gd name="connsiteY30" fmla="*/ 0 h 382506"/>
              <a:gd name="connsiteX31" fmla="*/ 242979 w 242978"/>
              <a:gd name="connsiteY31" fmla="*/ 7824 h 382506"/>
              <a:gd name="connsiteX32" fmla="*/ 241240 w 242978"/>
              <a:gd name="connsiteY32" fmla="*/ 23907 h 382506"/>
              <a:gd name="connsiteX33" fmla="*/ 242110 w 242978"/>
              <a:gd name="connsiteY33" fmla="*/ 38685 h 382506"/>
              <a:gd name="connsiteX34" fmla="*/ 237328 w 242978"/>
              <a:gd name="connsiteY34" fmla="*/ 48683 h 382506"/>
              <a:gd name="connsiteX35" fmla="*/ 231243 w 242978"/>
              <a:gd name="connsiteY35" fmla="*/ 79109 h 382506"/>
              <a:gd name="connsiteX36" fmla="*/ 220811 w 242978"/>
              <a:gd name="connsiteY36" fmla="*/ 109971 h 382506"/>
              <a:gd name="connsiteX37" fmla="*/ 206467 w 242978"/>
              <a:gd name="connsiteY37" fmla="*/ 145613 h 382506"/>
              <a:gd name="connsiteX38" fmla="*/ 186472 w 242978"/>
              <a:gd name="connsiteY38" fmla="*/ 186472 h 382506"/>
              <a:gd name="connsiteX39" fmla="*/ 166043 w 242978"/>
              <a:gd name="connsiteY39" fmla="*/ 217768 h 382506"/>
              <a:gd name="connsiteX40" fmla="*/ 137355 w 242978"/>
              <a:gd name="connsiteY40" fmla="*/ 256019 h 382506"/>
              <a:gd name="connsiteX41" fmla="*/ 113013 w 242978"/>
              <a:gd name="connsiteY41" fmla="*/ 278622 h 382506"/>
              <a:gd name="connsiteX42" fmla="*/ 76501 w 242978"/>
              <a:gd name="connsiteY42" fmla="*/ 306440 h 382506"/>
              <a:gd name="connsiteX43" fmla="*/ 53464 w 242978"/>
              <a:gd name="connsiteY43" fmla="*/ 327304 h 382506"/>
              <a:gd name="connsiteX44" fmla="*/ 26515 w 242978"/>
              <a:gd name="connsiteY44" fmla="*/ 361208 h 382506"/>
              <a:gd name="connsiteX45" fmla="*/ 20864 w 242978"/>
              <a:gd name="connsiteY45" fmla="*/ 375987 h 382506"/>
              <a:gd name="connsiteX46" fmla="*/ 15213 w 242978"/>
              <a:gd name="connsiteY46" fmla="*/ 382507 h 38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42978" h="382506">
                <a:moveTo>
                  <a:pt x="15213" y="382507"/>
                </a:moveTo>
                <a:lnTo>
                  <a:pt x="870" y="359469"/>
                </a:lnTo>
                <a:lnTo>
                  <a:pt x="0" y="257757"/>
                </a:lnTo>
                <a:lnTo>
                  <a:pt x="21299" y="226461"/>
                </a:lnTo>
                <a:lnTo>
                  <a:pt x="27819" y="217333"/>
                </a:lnTo>
                <a:lnTo>
                  <a:pt x="43467" y="216899"/>
                </a:lnTo>
                <a:lnTo>
                  <a:pt x="65200" y="197339"/>
                </a:lnTo>
                <a:lnTo>
                  <a:pt x="96931" y="196035"/>
                </a:lnTo>
                <a:lnTo>
                  <a:pt x="164739" y="112144"/>
                </a:lnTo>
                <a:lnTo>
                  <a:pt x="143875" y="112579"/>
                </a:lnTo>
                <a:lnTo>
                  <a:pt x="62592" y="79544"/>
                </a:lnTo>
                <a:lnTo>
                  <a:pt x="53030" y="69547"/>
                </a:lnTo>
                <a:lnTo>
                  <a:pt x="43467" y="56072"/>
                </a:lnTo>
                <a:lnTo>
                  <a:pt x="33904" y="40424"/>
                </a:lnTo>
                <a:lnTo>
                  <a:pt x="39120" y="30861"/>
                </a:lnTo>
                <a:lnTo>
                  <a:pt x="47379" y="15648"/>
                </a:lnTo>
                <a:lnTo>
                  <a:pt x="55638" y="20864"/>
                </a:lnTo>
                <a:lnTo>
                  <a:pt x="60853" y="32600"/>
                </a:lnTo>
                <a:lnTo>
                  <a:pt x="72590" y="44336"/>
                </a:lnTo>
                <a:lnTo>
                  <a:pt x="84760" y="44336"/>
                </a:lnTo>
                <a:lnTo>
                  <a:pt x="107363" y="36947"/>
                </a:lnTo>
                <a:lnTo>
                  <a:pt x="133878" y="33904"/>
                </a:lnTo>
                <a:lnTo>
                  <a:pt x="155176" y="25211"/>
                </a:lnTo>
                <a:lnTo>
                  <a:pt x="167347" y="23472"/>
                </a:lnTo>
                <a:lnTo>
                  <a:pt x="176040" y="18256"/>
                </a:lnTo>
                <a:lnTo>
                  <a:pt x="189950" y="17387"/>
                </a:lnTo>
                <a:lnTo>
                  <a:pt x="197773" y="16517"/>
                </a:lnTo>
                <a:lnTo>
                  <a:pt x="208640" y="12605"/>
                </a:lnTo>
                <a:lnTo>
                  <a:pt x="221680" y="9563"/>
                </a:lnTo>
                <a:lnTo>
                  <a:pt x="232547" y="0"/>
                </a:lnTo>
                <a:lnTo>
                  <a:pt x="242110" y="0"/>
                </a:lnTo>
                <a:lnTo>
                  <a:pt x="242979" y="7824"/>
                </a:lnTo>
                <a:lnTo>
                  <a:pt x="241240" y="23907"/>
                </a:lnTo>
                <a:lnTo>
                  <a:pt x="242110" y="38685"/>
                </a:lnTo>
                <a:lnTo>
                  <a:pt x="237328" y="48683"/>
                </a:lnTo>
                <a:lnTo>
                  <a:pt x="231243" y="79109"/>
                </a:lnTo>
                <a:lnTo>
                  <a:pt x="220811" y="109971"/>
                </a:lnTo>
                <a:lnTo>
                  <a:pt x="206467" y="145613"/>
                </a:lnTo>
                <a:lnTo>
                  <a:pt x="186472" y="186472"/>
                </a:lnTo>
                <a:lnTo>
                  <a:pt x="166043" y="217768"/>
                </a:lnTo>
                <a:lnTo>
                  <a:pt x="137355" y="256019"/>
                </a:lnTo>
                <a:lnTo>
                  <a:pt x="113013" y="278622"/>
                </a:lnTo>
                <a:lnTo>
                  <a:pt x="76501" y="306440"/>
                </a:lnTo>
                <a:lnTo>
                  <a:pt x="53464" y="327304"/>
                </a:lnTo>
                <a:lnTo>
                  <a:pt x="26515" y="361208"/>
                </a:lnTo>
                <a:lnTo>
                  <a:pt x="20864" y="375987"/>
                </a:lnTo>
                <a:lnTo>
                  <a:pt x="15213" y="382507"/>
                </a:lnTo>
                <a:close/>
              </a:path>
            </a:pathLst>
          </a:custGeom>
          <a:solidFill>
            <a:schemeClr val="tx2"/>
          </a:solidFill>
          <a:ln w="869" cap="rnd">
            <a:noFill/>
            <a:prstDash val="solid"/>
            <a:round/>
          </a:ln>
        </p:spPr>
        <p:txBody>
          <a:bodyPr rtlCol="0" anchor="ctr"/>
          <a:lstStyle/>
          <a:p>
            <a:endParaRPr lang="en-PH" sz="1200" dirty="0"/>
          </a:p>
        </p:txBody>
      </p:sp>
      <p:sp>
        <p:nvSpPr>
          <p:cNvPr id="225" name="Freeform: Shape 224">
            <a:extLst>
              <a:ext uri="{FF2B5EF4-FFF2-40B4-BE49-F238E27FC236}">
                <a16:creationId xmlns:a16="http://schemas.microsoft.com/office/drawing/2014/main" id="{0CBE1B29-77CD-4AA8-93C1-8ABE2EC68F5F}"/>
              </a:ext>
            </a:extLst>
          </p:cNvPr>
          <p:cNvSpPr/>
          <p:nvPr/>
        </p:nvSpPr>
        <p:spPr>
          <a:xfrm>
            <a:off x="4859058" y="2759602"/>
            <a:ext cx="31912" cy="44507"/>
          </a:xfrm>
          <a:custGeom>
            <a:avLst/>
            <a:gdLst>
              <a:gd name="connsiteX0" fmla="*/ 34773 w 37815"/>
              <a:gd name="connsiteY0" fmla="*/ 28253 h 39554"/>
              <a:gd name="connsiteX1" fmla="*/ 29557 w 37815"/>
              <a:gd name="connsiteY1" fmla="*/ 29557 h 39554"/>
              <a:gd name="connsiteX2" fmla="*/ 16952 w 37815"/>
              <a:gd name="connsiteY2" fmla="*/ 33904 h 39554"/>
              <a:gd name="connsiteX3" fmla="*/ 16517 w 37815"/>
              <a:gd name="connsiteY3" fmla="*/ 39555 h 39554"/>
              <a:gd name="connsiteX4" fmla="*/ 13475 w 37815"/>
              <a:gd name="connsiteY4" fmla="*/ 39120 h 39554"/>
              <a:gd name="connsiteX5" fmla="*/ 10867 w 37815"/>
              <a:gd name="connsiteY5" fmla="*/ 29123 h 39554"/>
              <a:gd name="connsiteX6" fmla="*/ 5216 w 37815"/>
              <a:gd name="connsiteY6" fmla="*/ 26080 h 39554"/>
              <a:gd name="connsiteX7" fmla="*/ 0 w 37815"/>
              <a:gd name="connsiteY7" fmla="*/ 18691 h 39554"/>
              <a:gd name="connsiteX8" fmla="*/ 3477 w 37815"/>
              <a:gd name="connsiteY8" fmla="*/ 12605 h 39554"/>
              <a:gd name="connsiteX9" fmla="*/ 8693 w 37815"/>
              <a:gd name="connsiteY9" fmla="*/ 10867 h 39554"/>
              <a:gd name="connsiteX10" fmla="*/ 10867 w 37815"/>
              <a:gd name="connsiteY10" fmla="*/ 1739 h 39554"/>
              <a:gd name="connsiteX11" fmla="*/ 14778 w 37815"/>
              <a:gd name="connsiteY11" fmla="*/ 0 h 39554"/>
              <a:gd name="connsiteX12" fmla="*/ 18256 w 37815"/>
              <a:gd name="connsiteY12" fmla="*/ 3912 h 39554"/>
              <a:gd name="connsiteX13" fmla="*/ 22602 w 37815"/>
              <a:gd name="connsiteY13" fmla="*/ 5651 h 39554"/>
              <a:gd name="connsiteX14" fmla="*/ 26080 w 37815"/>
              <a:gd name="connsiteY14" fmla="*/ 9997 h 39554"/>
              <a:gd name="connsiteX15" fmla="*/ 29992 w 37815"/>
              <a:gd name="connsiteY15" fmla="*/ 11301 h 39554"/>
              <a:gd name="connsiteX16" fmla="*/ 34773 w 37815"/>
              <a:gd name="connsiteY16" fmla="*/ 16517 h 39554"/>
              <a:gd name="connsiteX17" fmla="*/ 37816 w 37815"/>
              <a:gd name="connsiteY17" fmla="*/ 16083 h 39554"/>
              <a:gd name="connsiteX18" fmla="*/ 36077 w 37815"/>
              <a:gd name="connsiteY18" fmla="*/ 23037 h 39554"/>
              <a:gd name="connsiteX19" fmla="*/ 33469 w 37815"/>
              <a:gd name="connsiteY19" fmla="*/ 26080 h 39554"/>
              <a:gd name="connsiteX20" fmla="*/ 34773 w 37815"/>
              <a:gd name="connsiteY20" fmla="*/ 28253 h 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815" h="39554">
                <a:moveTo>
                  <a:pt x="34773" y="28253"/>
                </a:moveTo>
                <a:lnTo>
                  <a:pt x="29557" y="29557"/>
                </a:lnTo>
                <a:lnTo>
                  <a:pt x="16952" y="33904"/>
                </a:lnTo>
                <a:lnTo>
                  <a:pt x="16517" y="39555"/>
                </a:lnTo>
                <a:lnTo>
                  <a:pt x="13475" y="39120"/>
                </a:lnTo>
                <a:lnTo>
                  <a:pt x="10867" y="29123"/>
                </a:lnTo>
                <a:lnTo>
                  <a:pt x="5216" y="26080"/>
                </a:lnTo>
                <a:lnTo>
                  <a:pt x="0" y="18691"/>
                </a:lnTo>
                <a:lnTo>
                  <a:pt x="3477" y="12605"/>
                </a:lnTo>
                <a:lnTo>
                  <a:pt x="8693" y="10867"/>
                </a:lnTo>
                <a:lnTo>
                  <a:pt x="10867" y="1739"/>
                </a:lnTo>
                <a:lnTo>
                  <a:pt x="14778" y="0"/>
                </a:lnTo>
                <a:lnTo>
                  <a:pt x="18256" y="3912"/>
                </a:lnTo>
                <a:lnTo>
                  <a:pt x="22602" y="5651"/>
                </a:lnTo>
                <a:lnTo>
                  <a:pt x="26080" y="9997"/>
                </a:lnTo>
                <a:lnTo>
                  <a:pt x="29992" y="11301"/>
                </a:lnTo>
                <a:lnTo>
                  <a:pt x="34773" y="16517"/>
                </a:lnTo>
                <a:lnTo>
                  <a:pt x="37816" y="16083"/>
                </a:lnTo>
                <a:lnTo>
                  <a:pt x="36077" y="23037"/>
                </a:lnTo>
                <a:lnTo>
                  <a:pt x="33469" y="26080"/>
                </a:lnTo>
                <a:lnTo>
                  <a:pt x="34773" y="28253"/>
                </a:lnTo>
                <a:close/>
              </a:path>
            </a:pathLst>
          </a:custGeom>
          <a:solidFill>
            <a:schemeClr val="accent4"/>
          </a:solidFill>
          <a:ln w="869" cap="rnd">
            <a:noFill/>
            <a:prstDash val="solid"/>
            <a:round/>
          </a:ln>
        </p:spPr>
        <p:txBody>
          <a:bodyPr rtlCol="0" anchor="ctr"/>
          <a:lstStyle/>
          <a:p>
            <a:endParaRPr lang="en-PH" sz="1200" dirty="0"/>
          </a:p>
        </p:txBody>
      </p:sp>
      <p:sp>
        <p:nvSpPr>
          <p:cNvPr id="226" name="Freeform: Shape 225">
            <a:extLst>
              <a:ext uri="{FF2B5EF4-FFF2-40B4-BE49-F238E27FC236}">
                <a16:creationId xmlns:a16="http://schemas.microsoft.com/office/drawing/2014/main" id="{D1457507-E453-4D48-B3DE-77255BF203B8}"/>
              </a:ext>
            </a:extLst>
          </p:cNvPr>
          <p:cNvSpPr/>
          <p:nvPr/>
        </p:nvSpPr>
        <p:spPr>
          <a:xfrm>
            <a:off x="4807336" y="4810865"/>
            <a:ext cx="333807" cy="399590"/>
          </a:xfrm>
          <a:custGeom>
            <a:avLst/>
            <a:gdLst>
              <a:gd name="connsiteX0" fmla="*/ 363816 w 395546"/>
              <a:gd name="connsiteY0" fmla="*/ 4347 h 355122"/>
              <a:gd name="connsiteX1" fmla="*/ 373379 w 395546"/>
              <a:gd name="connsiteY1" fmla="*/ 43467 h 355122"/>
              <a:gd name="connsiteX2" fmla="*/ 378160 w 395546"/>
              <a:gd name="connsiteY2" fmla="*/ 63461 h 355122"/>
              <a:gd name="connsiteX3" fmla="*/ 372075 w 395546"/>
              <a:gd name="connsiteY3" fmla="*/ 94323 h 355122"/>
              <a:gd name="connsiteX4" fmla="*/ 373813 w 395546"/>
              <a:gd name="connsiteY4" fmla="*/ 104320 h 355122"/>
              <a:gd name="connsiteX5" fmla="*/ 362078 w 395546"/>
              <a:gd name="connsiteY5" fmla="*/ 99539 h 355122"/>
              <a:gd name="connsiteX6" fmla="*/ 354689 w 395546"/>
              <a:gd name="connsiteY6" fmla="*/ 101277 h 355122"/>
              <a:gd name="connsiteX7" fmla="*/ 352080 w 395546"/>
              <a:gd name="connsiteY7" fmla="*/ 109536 h 355122"/>
              <a:gd name="connsiteX8" fmla="*/ 344691 w 395546"/>
              <a:gd name="connsiteY8" fmla="*/ 119968 h 355122"/>
              <a:gd name="connsiteX9" fmla="*/ 344256 w 395546"/>
              <a:gd name="connsiteY9" fmla="*/ 129531 h 355122"/>
              <a:gd name="connsiteX10" fmla="*/ 357731 w 395546"/>
              <a:gd name="connsiteY10" fmla="*/ 144744 h 355122"/>
              <a:gd name="connsiteX11" fmla="*/ 371640 w 395546"/>
              <a:gd name="connsiteY11" fmla="*/ 141701 h 355122"/>
              <a:gd name="connsiteX12" fmla="*/ 377726 w 395546"/>
              <a:gd name="connsiteY12" fmla="*/ 129531 h 355122"/>
              <a:gd name="connsiteX13" fmla="*/ 395547 w 395546"/>
              <a:gd name="connsiteY13" fmla="*/ 129531 h 355122"/>
              <a:gd name="connsiteX14" fmla="*/ 388158 w 395546"/>
              <a:gd name="connsiteY14" fmla="*/ 149960 h 355122"/>
              <a:gd name="connsiteX15" fmla="*/ 383811 w 395546"/>
              <a:gd name="connsiteY15" fmla="*/ 172997 h 355122"/>
              <a:gd name="connsiteX16" fmla="*/ 376422 w 395546"/>
              <a:gd name="connsiteY16" fmla="*/ 185603 h 355122"/>
              <a:gd name="connsiteX17" fmla="*/ 359035 w 395546"/>
              <a:gd name="connsiteY17" fmla="*/ 199947 h 355122"/>
              <a:gd name="connsiteX18" fmla="*/ 354253 w 395546"/>
              <a:gd name="connsiteY18" fmla="*/ 203859 h 355122"/>
              <a:gd name="connsiteX19" fmla="*/ 342952 w 395546"/>
              <a:gd name="connsiteY19" fmla="*/ 218203 h 355122"/>
              <a:gd name="connsiteX20" fmla="*/ 335129 w 395546"/>
              <a:gd name="connsiteY20" fmla="*/ 232547 h 355122"/>
              <a:gd name="connsiteX21" fmla="*/ 319915 w 395546"/>
              <a:gd name="connsiteY21" fmla="*/ 252541 h 355122"/>
              <a:gd name="connsiteX22" fmla="*/ 290792 w 395546"/>
              <a:gd name="connsiteY22" fmla="*/ 281230 h 355122"/>
              <a:gd name="connsiteX23" fmla="*/ 272971 w 395546"/>
              <a:gd name="connsiteY23" fmla="*/ 297747 h 355122"/>
              <a:gd name="connsiteX24" fmla="*/ 254280 w 395546"/>
              <a:gd name="connsiteY24" fmla="*/ 310787 h 355122"/>
              <a:gd name="connsiteX25" fmla="*/ 228635 w 395546"/>
              <a:gd name="connsiteY25" fmla="*/ 321219 h 355122"/>
              <a:gd name="connsiteX26" fmla="*/ 216899 w 395546"/>
              <a:gd name="connsiteY26" fmla="*/ 322957 h 355122"/>
              <a:gd name="connsiteX27" fmla="*/ 212987 w 395546"/>
              <a:gd name="connsiteY27" fmla="*/ 330781 h 355122"/>
              <a:gd name="connsiteX28" fmla="*/ 199078 w 395546"/>
              <a:gd name="connsiteY28" fmla="*/ 326435 h 355122"/>
              <a:gd name="connsiteX29" fmla="*/ 187342 w 395546"/>
              <a:gd name="connsiteY29" fmla="*/ 331651 h 355122"/>
              <a:gd name="connsiteX30" fmla="*/ 162565 w 395546"/>
              <a:gd name="connsiteY30" fmla="*/ 326435 h 355122"/>
              <a:gd name="connsiteX31" fmla="*/ 148222 w 395546"/>
              <a:gd name="connsiteY31" fmla="*/ 329912 h 355122"/>
              <a:gd name="connsiteX32" fmla="*/ 138659 w 395546"/>
              <a:gd name="connsiteY32" fmla="*/ 328173 h 355122"/>
              <a:gd name="connsiteX33" fmla="*/ 113448 w 395546"/>
              <a:gd name="connsiteY33" fmla="*/ 339475 h 355122"/>
              <a:gd name="connsiteX34" fmla="*/ 93453 w 395546"/>
              <a:gd name="connsiteY34" fmla="*/ 343821 h 355122"/>
              <a:gd name="connsiteX35" fmla="*/ 78240 w 395546"/>
              <a:gd name="connsiteY35" fmla="*/ 354254 h 355122"/>
              <a:gd name="connsiteX36" fmla="*/ 67808 w 395546"/>
              <a:gd name="connsiteY36" fmla="*/ 355123 h 355122"/>
              <a:gd name="connsiteX37" fmla="*/ 58680 w 395546"/>
              <a:gd name="connsiteY37" fmla="*/ 345125 h 355122"/>
              <a:gd name="connsiteX38" fmla="*/ 50856 w 395546"/>
              <a:gd name="connsiteY38" fmla="*/ 344691 h 355122"/>
              <a:gd name="connsiteX39" fmla="*/ 41293 w 395546"/>
              <a:gd name="connsiteY39" fmla="*/ 332085 h 355122"/>
              <a:gd name="connsiteX40" fmla="*/ 39990 w 395546"/>
              <a:gd name="connsiteY40" fmla="*/ 335997 h 355122"/>
              <a:gd name="connsiteX41" fmla="*/ 37382 w 395546"/>
              <a:gd name="connsiteY41" fmla="*/ 328608 h 355122"/>
              <a:gd name="connsiteX42" fmla="*/ 38685 w 395546"/>
              <a:gd name="connsiteY42" fmla="*/ 312091 h 355122"/>
              <a:gd name="connsiteX43" fmla="*/ 32165 w 395546"/>
              <a:gd name="connsiteY43" fmla="*/ 293400 h 355122"/>
              <a:gd name="connsiteX44" fmla="*/ 39990 w 395546"/>
              <a:gd name="connsiteY44" fmla="*/ 288184 h 355122"/>
              <a:gd name="connsiteX45" fmla="*/ 40424 w 395546"/>
              <a:gd name="connsiteY45" fmla="*/ 266885 h 355122"/>
              <a:gd name="connsiteX46" fmla="*/ 26080 w 395546"/>
              <a:gd name="connsiteY46" fmla="*/ 240805 h 355122"/>
              <a:gd name="connsiteX47" fmla="*/ 15648 w 395546"/>
              <a:gd name="connsiteY47" fmla="*/ 217333 h 355122"/>
              <a:gd name="connsiteX48" fmla="*/ 15648 w 395546"/>
              <a:gd name="connsiteY48" fmla="*/ 216899 h 355122"/>
              <a:gd name="connsiteX49" fmla="*/ 0 w 395546"/>
              <a:gd name="connsiteY49" fmla="*/ 180821 h 355122"/>
              <a:gd name="connsiteX50" fmla="*/ 12171 w 395546"/>
              <a:gd name="connsiteY50" fmla="*/ 166912 h 355122"/>
              <a:gd name="connsiteX51" fmla="*/ 20864 w 395546"/>
              <a:gd name="connsiteY51" fmla="*/ 174736 h 355122"/>
              <a:gd name="connsiteX52" fmla="*/ 24342 w 395546"/>
              <a:gd name="connsiteY52" fmla="*/ 186472 h 355122"/>
              <a:gd name="connsiteX53" fmla="*/ 35208 w 395546"/>
              <a:gd name="connsiteY53" fmla="*/ 188645 h 355122"/>
              <a:gd name="connsiteX54" fmla="*/ 49987 w 395546"/>
              <a:gd name="connsiteY54" fmla="*/ 193861 h 355122"/>
              <a:gd name="connsiteX55" fmla="*/ 62592 w 395546"/>
              <a:gd name="connsiteY55" fmla="*/ 191688 h 355122"/>
              <a:gd name="connsiteX56" fmla="*/ 84325 w 395546"/>
              <a:gd name="connsiteY56" fmla="*/ 177344 h 355122"/>
              <a:gd name="connsiteX57" fmla="*/ 89107 w 395546"/>
              <a:gd name="connsiteY57" fmla="*/ 74328 h 355122"/>
              <a:gd name="connsiteX58" fmla="*/ 95192 w 395546"/>
              <a:gd name="connsiteY58" fmla="*/ 78675 h 355122"/>
              <a:gd name="connsiteX59" fmla="*/ 108232 w 395546"/>
              <a:gd name="connsiteY59" fmla="*/ 105189 h 355122"/>
              <a:gd name="connsiteX60" fmla="*/ 105624 w 395546"/>
              <a:gd name="connsiteY60" fmla="*/ 122141 h 355122"/>
              <a:gd name="connsiteX61" fmla="*/ 110405 w 395546"/>
              <a:gd name="connsiteY61" fmla="*/ 132139 h 355122"/>
              <a:gd name="connsiteX62" fmla="*/ 127792 w 395546"/>
              <a:gd name="connsiteY62" fmla="*/ 129096 h 355122"/>
              <a:gd name="connsiteX63" fmla="*/ 139963 w 395546"/>
              <a:gd name="connsiteY63" fmla="*/ 116491 h 355122"/>
              <a:gd name="connsiteX64" fmla="*/ 151699 w 395546"/>
              <a:gd name="connsiteY64" fmla="*/ 108232 h 355122"/>
              <a:gd name="connsiteX65" fmla="*/ 158219 w 395546"/>
              <a:gd name="connsiteY65" fmla="*/ 94757 h 355122"/>
              <a:gd name="connsiteX66" fmla="*/ 170390 w 395546"/>
              <a:gd name="connsiteY66" fmla="*/ 88672 h 355122"/>
              <a:gd name="connsiteX67" fmla="*/ 180387 w 395546"/>
              <a:gd name="connsiteY67" fmla="*/ 91715 h 355122"/>
              <a:gd name="connsiteX68" fmla="*/ 191253 w 395546"/>
              <a:gd name="connsiteY68" fmla="*/ 99539 h 355122"/>
              <a:gd name="connsiteX69" fmla="*/ 210813 w 395546"/>
              <a:gd name="connsiteY69" fmla="*/ 100843 h 355122"/>
              <a:gd name="connsiteX70" fmla="*/ 226462 w 395546"/>
              <a:gd name="connsiteY70" fmla="*/ 94757 h 355122"/>
              <a:gd name="connsiteX71" fmla="*/ 229070 w 395546"/>
              <a:gd name="connsiteY71" fmla="*/ 86064 h 355122"/>
              <a:gd name="connsiteX72" fmla="*/ 234286 w 395546"/>
              <a:gd name="connsiteY72" fmla="*/ 72589 h 355122"/>
              <a:gd name="connsiteX73" fmla="*/ 247326 w 395546"/>
              <a:gd name="connsiteY73" fmla="*/ 70416 h 355122"/>
              <a:gd name="connsiteX74" fmla="*/ 255150 w 395546"/>
              <a:gd name="connsiteY74" fmla="*/ 59984 h 355122"/>
              <a:gd name="connsiteX75" fmla="*/ 263843 w 395546"/>
              <a:gd name="connsiteY75" fmla="*/ 41293 h 355122"/>
              <a:gd name="connsiteX76" fmla="*/ 286446 w 395546"/>
              <a:gd name="connsiteY76" fmla="*/ 20429 h 355122"/>
              <a:gd name="connsiteX77" fmla="*/ 321653 w 395546"/>
              <a:gd name="connsiteY77" fmla="*/ 0 h 355122"/>
              <a:gd name="connsiteX78" fmla="*/ 331216 w 395546"/>
              <a:gd name="connsiteY78" fmla="*/ 0 h 355122"/>
              <a:gd name="connsiteX79" fmla="*/ 342952 w 395546"/>
              <a:gd name="connsiteY79" fmla="*/ 4781 h 355122"/>
              <a:gd name="connsiteX80" fmla="*/ 351211 w 395546"/>
              <a:gd name="connsiteY80" fmla="*/ 1304 h 355122"/>
              <a:gd name="connsiteX81" fmla="*/ 363816 w 395546"/>
              <a:gd name="connsiteY81" fmla="*/ 4347 h 355122"/>
              <a:gd name="connsiteX82" fmla="*/ 275579 w 395546"/>
              <a:gd name="connsiteY82" fmla="*/ 235589 h 355122"/>
              <a:gd name="connsiteX83" fmla="*/ 280360 w 395546"/>
              <a:gd name="connsiteY83" fmla="*/ 226896 h 355122"/>
              <a:gd name="connsiteX84" fmla="*/ 293835 w 395546"/>
              <a:gd name="connsiteY84" fmla="*/ 222549 h 355122"/>
              <a:gd name="connsiteX85" fmla="*/ 298616 w 395546"/>
              <a:gd name="connsiteY85" fmla="*/ 213421 h 355122"/>
              <a:gd name="connsiteX86" fmla="*/ 306875 w 395546"/>
              <a:gd name="connsiteY86" fmla="*/ 199947 h 355122"/>
              <a:gd name="connsiteX87" fmla="*/ 299486 w 395546"/>
              <a:gd name="connsiteY87" fmla="*/ 191253 h 355122"/>
              <a:gd name="connsiteX88" fmla="*/ 289923 w 395546"/>
              <a:gd name="connsiteY88" fmla="*/ 182560 h 355122"/>
              <a:gd name="connsiteX89" fmla="*/ 278187 w 395546"/>
              <a:gd name="connsiteY89" fmla="*/ 188645 h 355122"/>
              <a:gd name="connsiteX90" fmla="*/ 264712 w 395546"/>
              <a:gd name="connsiteY90" fmla="*/ 199512 h 355122"/>
              <a:gd name="connsiteX91" fmla="*/ 250803 w 395546"/>
              <a:gd name="connsiteY91" fmla="*/ 216899 h 355122"/>
              <a:gd name="connsiteX92" fmla="*/ 266886 w 395546"/>
              <a:gd name="connsiteY92" fmla="*/ 238632 h 355122"/>
              <a:gd name="connsiteX93" fmla="*/ 275579 w 395546"/>
              <a:gd name="connsiteY93" fmla="*/ 235589 h 35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395546" h="355122">
                <a:moveTo>
                  <a:pt x="363816" y="4347"/>
                </a:moveTo>
                <a:lnTo>
                  <a:pt x="373379" y="43467"/>
                </a:lnTo>
                <a:lnTo>
                  <a:pt x="378160" y="63461"/>
                </a:lnTo>
                <a:lnTo>
                  <a:pt x="372075" y="94323"/>
                </a:lnTo>
                <a:lnTo>
                  <a:pt x="373813" y="104320"/>
                </a:lnTo>
                <a:lnTo>
                  <a:pt x="362078" y="99539"/>
                </a:lnTo>
                <a:lnTo>
                  <a:pt x="354689" y="101277"/>
                </a:lnTo>
                <a:lnTo>
                  <a:pt x="352080" y="109536"/>
                </a:lnTo>
                <a:lnTo>
                  <a:pt x="344691" y="119968"/>
                </a:lnTo>
                <a:lnTo>
                  <a:pt x="344256" y="129531"/>
                </a:lnTo>
                <a:lnTo>
                  <a:pt x="357731" y="144744"/>
                </a:lnTo>
                <a:lnTo>
                  <a:pt x="371640" y="141701"/>
                </a:lnTo>
                <a:lnTo>
                  <a:pt x="377726" y="129531"/>
                </a:lnTo>
                <a:lnTo>
                  <a:pt x="395547" y="129531"/>
                </a:lnTo>
                <a:lnTo>
                  <a:pt x="388158" y="149960"/>
                </a:lnTo>
                <a:lnTo>
                  <a:pt x="383811" y="172997"/>
                </a:lnTo>
                <a:lnTo>
                  <a:pt x="376422" y="185603"/>
                </a:lnTo>
                <a:lnTo>
                  <a:pt x="359035" y="199947"/>
                </a:lnTo>
                <a:lnTo>
                  <a:pt x="354253" y="203859"/>
                </a:lnTo>
                <a:lnTo>
                  <a:pt x="342952" y="218203"/>
                </a:lnTo>
                <a:lnTo>
                  <a:pt x="335129" y="232547"/>
                </a:lnTo>
                <a:lnTo>
                  <a:pt x="319915" y="252541"/>
                </a:lnTo>
                <a:lnTo>
                  <a:pt x="290792" y="281230"/>
                </a:lnTo>
                <a:lnTo>
                  <a:pt x="272971" y="297747"/>
                </a:lnTo>
                <a:lnTo>
                  <a:pt x="254280" y="310787"/>
                </a:lnTo>
                <a:lnTo>
                  <a:pt x="228635" y="321219"/>
                </a:lnTo>
                <a:lnTo>
                  <a:pt x="216899" y="322957"/>
                </a:lnTo>
                <a:lnTo>
                  <a:pt x="212987" y="330781"/>
                </a:lnTo>
                <a:lnTo>
                  <a:pt x="199078" y="326435"/>
                </a:lnTo>
                <a:lnTo>
                  <a:pt x="187342" y="331651"/>
                </a:lnTo>
                <a:lnTo>
                  <a:pt x="162565" y="326435"/>
                </a:lnTo>
                <a:lnTo>
                  <a:pt x="148222" y="329912"/>
                </a:lnTo>
                <a:lnTo>
                  <a:pt x="138659" y="328173"/>
                </a:lnTo>
                <a:lnTo>
                  <a:pt x="113448" y="339475"/>
                </a:lnTo>
                <a:lnTo>
                  <a:pt x="93453" y="343821"/>
                </a:lnTo>
                <a:lnTo>
                  <a:pt x="78240" y="354254"/>
                </a:lnTo>
                <a:lnTo>
                  <a:pt x="67808" y="355123"/>
                </a:lnTo>
                <a:lnTo>
                  <a:pt x="58680" y="345125"/>
                </a:lnTo>
                <a:lnTo>
                  <a:pt x="50856" y="344691"/>
                </a:lnTo>
                <a:lnTo>
                  <a:pt x="41293" y="332085"/>
                </a:lnTo>
                <a:lnTo>
                  <a:pt x="39990" y="335997"/>
                </a:lnTo>
                <a:lnTo>
                  <a:pt x="37382" y="328608"/>
                </a:lnTo>
                <a:lnTo>
                  <a:pt x="38685" y="312091"/>
                </a:lnTo>
                <a:lnTo>
                  <a:pt x="32165" y="293400"/>
                </a:lnTo>
                <a:lnTo>
                  <a:pt x="39990" y="288184"/>
                </a:lnTo>
                <a:lnTo>
                  <a:pt x="40424" y="266885"/>
                </a:lnTo>
                <a:lnTo>
                  <a:pt x="26080" y="240805"/>
                </a:lnTo>
                <a:lnTo>
                  <a:pt x="15648" y="217333"/>
                </a:lnTo>
                <a:lnTo>
                  <a:pt x="15648" y="216899"/>
                </a:lnTo>
                <a:lnTo>
                  <a:pt x="0" y="180821"/>
                </a:lnTo>
                <a:lnTo>
                  <a:pt x="12171" y="166912"/>
                </a:lnTo>
                <a:lnTo>
                  <a:pt x="20864" y="174736"/>
                </a:lnTo>
                <a:lnTo>
                  <a:pt x="24342" y="186472"/>
                </a:lnTo>
                <a:lnTo>
                  <a:pt x="35208" y="188645"/>
                </a:lnTo>
                <a:lnTo>
                  <a:pt x="49987" y="193861"/>
                </a:lnTo>
                <a:lnTo>
                  <a:pt x="62592" y="191688"/>
                </a:lnTo>
                <a:lnTo>
                  <a:pt x="84325" y="177344"/>
                </a:lnTo>
                <a:lnTo>
                  <a:pt x="89107" y="74328"/>
                </a:lnTo>
                <a:lnTo>
                  <a:pt x="95192" y="78675"/>
                </a:lnTo>
                <a:lnTo>
                  <a:pt x="108232" y="105189"/>
                </a:lnTo>
                <a:lnTo>
                  <a:pt x="105624" y="122141"/>
                </a:lnTo>
                <a:lnTo>
                  <a:pt x="110405" y="132139"/>
                </a:lnTo>
                <a:lnTo>
                  <a:pt x="127792" y="129096"/>
                </a:lnTo>
                <a:lnTo>
                  <a:pt x="139963" y="116491"/>
                </a:lnTo>
                <a:lnTo>
                  <a:pt x="151699" y="108232"/>
                </a:lnTo>
                <a:lnTo>
                  <a:pt x="158219" y="94757"/>
                </a:lnTo>
                <a:lnTo>
                  <a:pt x="170390" y="88672"/>
                </a:lnTo>
                <a:lnTo>
                  <a:pt x="180387" y="91715"/>
                </a:lnTo>
                <a:lnTo>
                  <a:pt x="191253" y="99539"/>
                </a:lnTo>
                <a:lnTo>
                  <a:pt x="210813" y="100843"/>
                </a:lnTo>
                <a:lnTo>
                  <a:pt x="226462" y="94757"/>
                </a:lnTo>
                <a:lnTo>
                  <a:pt x="229070" y="86064"/>
                </a:lnTo>
                <a:lnTo>
                  <a:pt x="234286" y="72589"/>
                </a:lnTo>
                <a:lnTo>
                  <a:pt x="247326" y="70416"/>
                </a:lnTo>
                <a:lnTo>
                  <a:pt x="255150" y="59984"/>
                </a:lnTo>
                <a:lnTo>
                  <a:pt x="263843" y="41293"/>
                </a:lnTo>
                <a:lnTo>
                  <a:pt x="286446" y="20429"/>
                </a:lnTo>
                <a:lnTo>
                  <a:pt x="321653" y="0"/>
                </a:lnTo>
                <a:lnTo>
                  <a:pt x="331216" y="0"/>
                </a:lnTo>
                <a:lnTo>
                  <a:pt x="342952" y="4781"/>
                </a:lnTo>
                <a:lnTo>
                  <a:pt x="351211" y="1304"/>
                </a:lnTo>
                <a:lnTo>
                  <a:pt x="363816" y="4347"/>
                </a:lnTo>
                <a:close/>
                <a:moveTo>
                  <a:pt x="275579" y="235589"/>
                </a:moveTo>
                <a:lnTo>
                  <a:pt x="280360" y="226896"/>
                </a:lnTo>
                <a:lnTo>
                  <a:pt x="293835" y="222549"/>
                </a:lnTo>
                <a:lnTo>
                  <a:pt x="298616" y="213421"/>
                </a:lnTo>
                <a:lnTo>
                  <a:pt x="306875" y="199947"/>
                </a:lnTo>
                <a:lnTo>
                  <a:pt x="299486" y="191253"/>
                </a:lnTo>
                <a:lnTo>
                  <a:pt x="289923" y="182560"/>
                </a:lnTo>
                <a:lnTo>
                  <a:pt x="278187" y="188645"/>
                </a:lnTo>
                <a:lnTo>
                  <a:pt x="264712" y="199512"/>
                </a:lnTo>
                <a:lnTo>
                  <a:pt x="250803" y="216899"/>
                </a:lnTo>
                <a:lnTo>
                  <a:pt x="266886" y="238632"/>
                </a:lnTo>
                <a:lnTo>
                  <a:pt x="275579" y="235589"/>
                </a:lnTo>
                <a:close/>
              </a:path>
            </a:pathLst>
          </a:custGeom>
          <a:solidFill>
            <a:schemeClr val="tx2"/>
          </a:solidFill>
          <a:ln w="869" cap="rnd">
            <a:noFill/>
            <a:prstDash val="solid"/>
            <a:round/>
          </a:ln>
        </p:spPr>
        <p:txBody>
          <a:bodyPr rtlCol="0" anchor="ctr"/>
          <a:lstStyle/>
          <a:p>
            <a:endParaRPr lang="en-PH" sz="1200" dirty="0"/>
          </a:p>
        </p:txBody>
      </p:sp>
      <p:sp>
        <p:nvSpPr>
          <p:cNvPr id="227" name="Freeform: Shape 226">
            <a:extLst>
              <a:ext uri="{FF2B5EF4-FFF2-40B4-BE49-F238E27FC236}">
                <a16:creationId xmlns:a16="http://schemas.microsoft.com/office/drawing/2014/main" id="{77FFEE84-86F2-450E-91FE-99446C2D1B9E}"/>
              </a:ext>
            </a:extLst>
          </p:cNvPr>
          <p:cNvSpPr/>
          <p:nvPr/>
        </p:nvSpPr>
        <p:spPr>
          <a:xfrm>
            <a:off x="7563628" y="5387996"/>
            <a:ext cx="234398" cy="190257"/>
          </a:xfrm>
          <a:custGeom>
            <a:avLst/>
            <a:gdLst>
              <a:gd name="connsiteX0" fmla="*/ 256888 w 277752"/>
              <a:gd name="connsiteY0" fmla="*/ 11736 h 169085"/>
              <a:gd name="connsiteX1" fmla="*/ 253411 w 277752"/>
              <a:gd name="connsiteY1" fmla="*/ 23037 h 169085"/>
              <a:gd name="connsiteX2" fmla="*/ 277752 w 277752"/>
              <a:gd name="connsiteY2" fmla="*/ 11736 h 169085"/>
              <a:gd name="connsiteX3" fmla="*/ 275579 w 277752"/>
              <a:gd name="connsiteY3" fmla="*/ 23472 h 169085"/>
              <a:gd name="connsiteX4" fmla="*/ 266451 w 277752"/>
              <a:gd name="connsiteY4" fmla="*/ 35208 h 169085"/>
              <a:gd name="connsiteX5" fmla="*/ 248195 w 277752"/>
              <a:gd name="connsiteY5" fmla="*/ 47813 h 169085"/>
              <a:gd name="connsiteX6" fmla="*/ 217333 w 277752"/>
              <a:gd name="connsiteY6" fmla="*/ 68243 h 169085"/>
              <a:gd name="connsiteX7" fmla="*/ 196904 w 277752"/>
              <a:gd name="connsiteY7" fmla="*/ 79544 h 169085"/>
              <a:gd name="connsiteX8" fmla="*/ 194296 w 277752"/>
              <a:gd name="connsiteY8" fmla="*/ 92584 h 169085"/>
              <a:gd name="connsiteX9" fmla="*/ 176910 w 277752"/>
              <a:gd name="connsiteY9" fmla="*/ 93019 h 169085"/>
              <a:gd name="connsiteX10" fmla="*/ 149525 w 277752"/>
              <a:gd name="connsiteY10" fmla="*/ 103451 h 169085"/>
              <a:gd name="connsiteX11" fmla="*/ 129096 w 277752"/>
              <a:gd name="connsiteY11" fmla="*/ 121272 h 169085"/>
              <a:gd name="connsiteX12" fmla="*/ 93453 w 277752"/>
              <a:gd name="connsiteY12" fmla="*/ 149091 h 169085"/>
              <a:gd name="connsiteX13" fmla="*/ 66070 w 277752"/>
              <a:gd name="connsiteY13" fmla="*/ 161261 h 169085"/>
              <a:gd name="connsiteX14" fmla="*/ 48683 w 277752"/>
              <a:gd name="connsiteY14" fmla="*/ 169085 h 169085"/>
              <a:gd name="connsiteX15" fmla="*/ 28688 w 277752"/>
              <a:gd name="connsiteY15" fmla="*/ 168651 h 169085"/>
              <a:gd name="connsiteX16" fmla="*/ 22168 w 277752"/>
              <a:gd name="connsiteY16" fmla="*/ 159523 h 169085"/>
              <a:gd name="connsiteX17" fmla="*/ 0 w 277752"/>
              <a:gd name="connsiteY17" fmla="*/ 157784 h 169085"/>
              <a:gd name="connsiteX18" fmla="*/ 4347 w 277752"/>
              <a:gd name="connsiteY18" fmla="*/ 147352 h 169085"/>
              <a:gd name="connsiteX19" fmla="*/ 32600 w 277752"/>
              <a:gd name="connsiteY19" fmla="*/ 127357 h 169085"/>
              <a:gd name="connsiteX20" fmla="*/ 82152 w 277752"/>
              <a:gd name="connsiteY20" fmla="*/ 99973 h 169085"/>
              <a:gd name="connsiteX21" fmla="*/ 100843 w 277752"/>
              <a:gd name="connsiteY21" fmla="*/ 94757 h 169085"/>
              <a:gd name="connsiteX22" fmla="*/ 125184 w 277752"/>
              <a:gd name="connsiteY22" fmla="*/ 84325 h 169085"/>
              <a:gd name="connsiteX23" fmla="*/ 155611 w 277752"/>
              <a:gd name="connsiteY23" fmla="*/ 69981 h 169085"/>
              <a:gd name="connsiteX24" fmla="*/ 180387 w 277752"/>
              <a:gd name="connsiteY24" fmla="*/ 55637 h 169085"/>
              <a:gd name="connsiteX25" fmla="*/ 206467 w 277752"/>
              <a:gd name="connsiteY25" fmla="*/ 35208 h 169085"/>
              <a:gd name="connsiteX26" fmla="*/ 219941 w 277752"/>
              <a:gd name="connsiteY26" fmla="*/ 28253 h 169085"/>
              <a:gd name="connsiteX27" fmla="*/ 235155 w 277752"/>
              <a:gd name="connsiteY27" fmla="*/ 12605 h 169085"/>
              <a:gd name="connsiteX28" fmla="*/ 260366 w 277752"/>
              <a:gd name="connsiteY28" fmla="*/ 0 h 169085"/>
              <a:gd name="connsiteX29" fmla="*/ 256888 w 277752"/>
              <a:gd name="connsiteY29" fmla="*/ 11736 h 16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77752" h="169085">
                <a:moveTo>
                  <a:pt x="256888" y="11736"/>
                </a:moveTo>
                <a:lnTo>
                  <a:pt x="253411" y="23037"/>
                </a:lnTo>
                <a:lnTo>
                  <a:pt x="277752" y="11736"/>
                </a:lnTo>
                <a:lnTo>
                  <a:pt x="275579" y="23472"/>
                </a:lnTo>
                <a:lnTo>
                  <a:pt x="266451" y="35208"/>
                </a:lnTo>
                <a:lnTo>
                  <a:pt x="248195" y="47813"/>
                </a:lnTo>
                <a:lnTo>
                  <a:pt x="217333" y="68243"/>
                </a:lnTo>
                <a:lnTo>
                  <a:pt x="196904" y="79544"/>
                </a:lnTo>
                <a:lnTo>
                  <a:pt x="194296" y="92584"/>
                </a:lnTo>
                <a:lnTo>
                  <a:pt x="176910" y="93019"/>
                </a:lnTo>
                <a:lnTo>
                  <a:pt x="149525" y="103451"/>
                </a:lnTo>
                <a:lnTo>
                  <a:pt x="129096" y="121272"/>
                </a:lnTo>
                <a:lnTo>
                  <a:pt x="93453" y="149091"/>
                </a:lnTo>
                <a:lnTo>
                  <a:pt x="66070" y="161261"/>
                </a:lnTo>
                <a:lnTo>
                  <a:pt x="48683" y="169085"/>
                </a:lnTo>
                <a:lnTo>
                  <a:pt x="28688" y="168651"/>
                </a:lnTo>
                <a:lnTo>
                  <a:pt x="22168" y="159523"/>
                </a:lnTo>
                <a:lnTo>
                  <a:pt x="0" y="157784"/>
                </a:lnTo>
                <a:lnTo>
                  <a:pt x="4347" y="147352"/>
                </a:lnTo>
                <a:lnTo>
                  <a:pt x="32600" y="127357"/>
                </a:lnTo>
                <a:lnTo>
                  <a:pt x="82152" y="99973"/>
                </a:lnTo>
                <a:lnTo>
                  <a:pt x="100843" y="94757"/>
                </a:lnTo>
                <a:lnTo>
                  <a:pt x="125184" y="84325"/>
                </a:lnTo>
                <a:lnTo>
                  <a:pt x="155611" y="69981"/>
                </a:lnTo>
                <a:lnTo>
                  <a:pt x="180387" y="55637"/>
                </a:lnTo>
                <a:lnTo>
                  <a:pt x="206467" y="35208"/>
                </a:lnTo>
                <a:lnTo>
                  <a:pt x="219941" y="28253"/>
                </a:lnTo>
                <a:lnTo>
                  <a:pt x="235155" y="12605"/>
                </a:lnTo>
                <a:lnTo>
                  <a:pt x="260366" y="0"/>
                </a:lnTo>
                <a:lnTo>
                  <a:pt x="256888" y="11736"/>
                </a:lnTo>
                <a:close/>
              </a:path>
            </a:pathLst>
          </a:custGeom>
          <a:solidFill>
            <a:schemeClr val="tx2"/>
          </a:solidFill>
          <a:ln w="869" cap="rnd">
            <a:noFill/>
            <a:prstDash val="solid"/>
            <a:round/>
          </a:ln>
        </p:spPr>
        <p:txBody>
          <a:bodyPr rtlCol="0" anchor="ctr"/>
          <a:lstStyle/>
          <a:p>
            <a:endParaRPr lang="en-PH" sz="1200" dirty="0"/>
          </a:p>
        </p:txBody>
      </p:sp>
      <p:sp>
        <p:nvSpPr>
          <p:cNvPr id="228" name="Freeform: Shape 227">
            <a:extLst>
              <a:ext uri="{FF2B5EF4-FFF2-40B4-BE49-F238E27FC236}">
                <a16:creationId xmlns:a16="http://schemas.microsoft.com/office/drawing/2014/main" id="{89321995-AF4F-4F57-8F86-9205B9C5FAE0}"/>
              </a:ext>
            </a:extLst>
          </p:cNvPr>
          <p:cNvSpPr/>
          <p:nvPr/>
        </p:nvSpPr>
        <p:spPr>
          <a:xfrm>
            <a:off x="7804997" y="5198717"/>
            <a:ext cx="134623" cy="226450"/>
          </a:xfrm>
          <a:custGeom>
            <a:avLst/>
            <a:gdLst>
              <a:gd name="connsiteX0" fmla="*/ 96930 w 159522"/>
              <a:gd name="connsiteY0" fmla="*/ 47379 h 201250"/>
              <a:gd name="connsiteX1" fmla="*/ 95192 w 159522"/>
              <a:gd name="connsiteY1" fmla="*/ 76936 h 201250"/>
              <a:gd name="connsiteX2" fmla="*/ 107797 w 159522"/>
              <a:gd name="connsiteY2" fmla="*/ 57811 h 201250"/>
              <a:gd name="connsiteX3" fmla="*/ 113448 w 159522"/>
              <a:gd name="connsiteY3" fmla="*/ 65635 h 201250"/>
              <a:gd name="connsiteX4" fmla="*/ 103016 w 159522"/>
              <a:gd name="connsiteY4" fmla="*/ 86499 h 201250"/>
              <a:gd name="connsiteX5" fmla="*/ 115621 w 159522"/>
              <a:gd name="connsiteY5" fmla="*/ 95627 h 201250"/>
              <a:gd name="connsiteX6" fmla="*/ 129530 w 159522"/>
              <a:gd name="connsiteY6" fmla="*/ 97800 h 201250"/>
              <a:gd name="connsiteX7" fmla="*/ 149960 w 159522"/>
              <a:gd name="connsiteY7" fmla="*/ 87368 h 201250"/>
              <a:gd name="connsiteX8" fmla="*/ 159523 w 159522"/>
              <a:gd name="connsiteY8" fmla="*/ 90411 h 201250"/>
              <a:gd name="connsiteX9" fmla="*/ 136920 w 159522"/>
              <a:gd name="connsiteY9" fmla="*/ 115187 h 201250"/>
              <a:gd name="connsiteX10" fmla="*/ 118664 w 159522"/>
              <a:gd name="connsiteY10" fmla="*/ 131269 h 201250"/>
              <a:gd name="connsiteX11" fmla="*/ 101712 w 159522"/>
              <a:gd name="connsiteY11" fmla="*/ 130835 h 201250"/>
              <a:gd name="connsiteX12" fmla="*/ 89541 w 159522"/>
              <a:gd name="connsiteY12" fmla="*/ 139093 h 201250"/>
              <a:gd name="connsiteX13" fmla="*/ 83021 w 159522"/>
              <a:gd name="connsiteY13" fmla="*/ 151264 h 201250"/>
              <a:gd name="connsiteX14" fmla="*/ 76067 w 159522"/>
              <a:gd name="connsiteY14" fmla="*/ 156046 h 201250"/>
              <a:gd name="connsiteX15" fmla="*/ 56072 w 159522"/>
              <a:gd name="connsiteY15" fmla="*/ 171259 h 201250"/>
              <a:gd name="connsiteX16" fmla="*/ 30427 w 159522"/>
              <a:gd name="connsiteY16" fmla="*/ 189949 h 201250"/>
              <a:gd name="connsiteX17" fmla="*/ 4347 w 159522"/>
              <a:gd name="connsiteY17" fmla="*/ 201251 h 201250"/>
              <a:gd name="connsiteX18" fmla="*/ 6520 w 159522"/>
              <a:gd name="connsiteY18" fmla="*/ 193861 h 201250"/>
              <a:gd name="connsiteX19" fmla="*/ 0 w 159522"/>
              <a:gd name="connsiteY19" fmla="*/ 189949 h 201250"/>
              <a:gd name="connsiteX20" fmla="*/ 29992 w 159522"/>
              <a:gd name="connsiteY20" fmla="*/ 167347 h 201250"/>
              <a:gd name="connsiteX21" fmla="*/ 33904 w 159522"/>
              <a:gd name="connsiteY21" fmla="*/ 151699 h 201250"/>
              <a:gd name="connsiteX22" fmla="*/ 17387 w 159522"/>
              <a:gd name="connsiteY22" fmla="*/ 140832 h 201250"/>
              <a:gd name="connsiteX23" fmla="*/ 25210 w 159522"/>
              <a:gd name="connsiteY23" fmla="*/ 130835 h 201250"/>
              <a:gd name="connsiteX24" fmla="*/ 48248 w 159522"/>
              <a:gd name="connsiteY24" fmla="*/ 121272 h 201250"/>
              <a:gd name="connsiteX25" fmla="*/ 66504 w 159522"/>
              <a:gd name="connsiteY25" fmla="*/ 99539 h 201250"/>
              <a:gd name="connsiteX26" fmla="*/ 77370 w 159522"/>
              <a:gd name="connsiteY26" fmla="*/ 81717 h 201250"/>
              <a:gd name="connsiteX27" fmla="*/ 79979 w 159522"/>
              <a:gd name="connsiteY27" fmla="*/ 63027 h 201250"/>
              <a:gd name="connsiteX28" fmla="*/ 83456 w 159522"/>
              <a:gd name="connsiteY28" fmla="*/ 58245 h 201250"/>
              <a:gd name="connsiteX29" fmla="*/ 79544 w 159522"/>
              <a:gd name="connsiteY29" fmla="*/ 46509 h 201250"/>
              <a:gd name="connsiteX30" fmla="*/ 76501 w 159522"/>
              <a:gd name="connsiteY30" fmla="*/ 22168 h 201250"/>
              <a:gd name="connsiteX31" fmla="*/ 78240 w 159522"/>
              <a:gd name="connsiteY31" fmla="*/ 2173 h 201250"/>
              <a:gd name="connsiteX32" fmla="*/ 87802 w 159522"/>
              <a:gd name="connsiteY32" fmla="*/ 0 h 201250"/>
              <a:gd name="connsiteX33" fmla="*/ 91715 w 159522"/>
              <a:gd name="connsiteY33" fmla="*/ 15648 h 201250"/>
              <a:gd name="connsiteX34" fmla="*/ 105624 w 159522"/>
              <a:gd name="connsiteY34" fmla="*/ 22603 h 201250"/>
              <a:gd name="connsiteX35" fmla="*/ 96930 w 159522"/>
              <a:gd name="connsiteY35" fmla="*/ 47379 h 20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59522" h="201250">
                <a:moveTo>
                  <a:pt x="96930" y="47379"/>
                </a:moveTo>
                <a:lnTo>
                  <a:pt x="95192" y="76936"/>
                </a:lnTo>
                <a:lnTo>
                  <a:pt x="107797" y="57811"/>
                </a:lnTo>
                <a:lnTo>
                  <a:pt x="113448" y="65635"/>
                </a:lnTo>
                <a:lnTo>
                  <a:pt x="103016" y="86499"/>
                </a:lnTo>
                <a:lnTo>
                  <a:pt x="115621" y="95627"/>
                </a:lnTo>
                <a:lnTo>
                  <a:pt x="129530" y="97800"/>
                </a:lnTo>
                <a:lnTo>
                  <a:pt x="149960" y="87368"/>
                </a:lnTo>
                <a:lnTo>
                  <a:pt x="159523" y="90411"/>
                </a:lnTo>
                <a:lnTo>
                  <a:pt x="136920" y="115187"/>
                </a:lnTo>
                <a:lnTo>
                  <a:pt x="118664" y="131269"/>
                </a:lnTo>
                <a:lnTo>
                  <a:pt x="101712" y="130835"/>
                </a:lnTo>
                <a:lnTo>
                  <a:pt x="89541" y="139093"/>
                </a:lnTo>
                <a:lnTo>
                  <a:pt x="83021" y="151264"/>
                </a:lnTo>
                <a:lnTo>
                  <a:pt x="76067" y="156046"/>
                </a:lnTo>
                <a:lnTo>
                  <a:pt x="56072" y="171259"/>
                </a:lnTo>
                <a:lnTo>
                  <a:pt x="30427" y="189949"/>
                </a:lnTo>
                <a:lnTo>
                  <a:pt x="4347" y="201251"/>
                </a:lnTo>
                <a:lnTo>
                  <a:pt x="6520" y="193861"/>
                </a:lnTo>
                <a:lnTo>
                  <a:pt x="0" y="189949"/>
                </a:lnTo>
                <a:lnTo>
                  <a:pt x="29992" y="167347"/>
                </a:lnTo>
                <a:lnTo>
                  <a:pt x="33904" y="151699"/>
                </a:lnTo>
                <a:lnTo>
                  <a:pt x="17387" y="140832"/>
                </a:lnTo>
                <a:lnTo>
                  <a:pt x="25210" y="130835"/>
                </a:lnTo>
                <a:lnTo>
                  <a:pt x="48248" y="121272"/>
                </a:lnTo>
                <a:lnTo>
                  <a:pt x="66504" y="99539"/>
                </a:lnTo>
                <a:lnTo>
                  <a:pt x="77370" y="81717"/>
                </a:lnTo>
                <a:lnTo>
                  <a:pt x="79979" y="63027"/>
                </a:lnTo>
                <a:lnTo>
                  <a:pt x="83456" y="58245"/>
                </a:lnTo>
                <a:lnTo>
                  <a:pt x="79544" y="46509"/>
                </a:lnTo>
                <a:lnTo>
                  <a:pt x="76501" y="22168"/>
                </a:lnTo>
                <a:lnTo>
                  <a:pt x="78240" y="2173"/>
                </a:lnTo>
                <a:lnTo>
                  <a:pt x="87802" y="0"/>
                </a:lnTo>
                <a:lnTo>
                  <a:pt x="91715" y="15648"/>
                </a:lnTo>
                <a:lnTo>
                  <a:pt x="105624" y="22603"/>
                </a:lnTo>
                <a:lnTo>
                  <a:pt x="96930" y="47379"/>
                </a:lnTo>
                <a:close/>
              </a:path>
            </a:pathLst>
          </a:custGeom>
          <a:solidFill>
            <a:schemeClr val="tx2"/>
          </a:solidFill>
          <a:ln w="869" cap="rnd">
            <a:noFill/>
            <a:prstDash val="solid"/>
            <a:round/>
          </a:ln>
        </p:spPr>
        <p:txBody>
          <a:bodyPr rtlCol="0" anchor="ctr"/>
          <a:lstStyle/>
          <a:p>
            <a:endParaRPr lang="en-PH" sz="1200" dirty="0"/>
          </a:p>
        </p:txBody>
      </p:sp>
      <p:sp>
        <p:nvSpPr>
          <p:cNvPr id="229" name="Freeform: Shape 228">
            <a:extLst>
              <a:ext uri="{FF2B5EF4-FFF2-40B4-BE49-F238E27FC236}">
                <a16:creationId xmlns:a16="http://schemas.microsoft.com/office/drawing/2014/main" id="{4DB226D3-914B-4ED0-9368-3BCC3999B764}"/>
              </a:ext>
            </a:extLst>
          </p:cNvPr>
          <p:cNvSpPr/>
          <p:nvPr/>
        </p:nvSpPr>
        <p:spPr>
          <a:xfrm>
            <a:off x="3159944" y="5756774"/>
            <a:ext cx="155900" cy="92439"/>
          </a:xfrm>
          <a:custGeom>
            <a:avLst/>
            <a:gdLst>
              <a:gd name="connsiteX0" fmla="*/ 123880 w 184733"/>
              <a:gd name="connsiteY0" fmla="*/ 3478 h 82152"/>
              <a:gd name="connsiteX1" fmla="*/ 149960 w 184733"/>
              <a:gd name="connsiteY1" fmla="*/ 62592 h 82152"/>
              <a:gd name="connsiteX2" fmla="*/ 171693 w 184733"/>
              <a:gd name="connsiteY2" fmla="*/ 62592 h 82152"/>
              <a:gd name="connsiteX3" fmla="*/ 184733 w 184733"/>
              <a:gd name="connsiteY3" fmla="*/ 63462 h 82152"/>
              <a:gd name="connsiteX4" fmla="*/ 182560 w 184733"/>
              <a:gd name="connsiteY4" fmla="*/ 73893 h 82152"/>
              <a:gd name="connsiteX5" fmla="*/ 168651 w 184733"/>
              <a:gd name="connsiteY5" fmla="*/ 82152 h 82152"/>
              <a:gd name="connsiteX6" fmla="*/ 158219 w 184733"/>
              <a:gd name="connsiteY6" fmla="*/ 81283 h 82152"/>
              <a:gd name="connsiteX7" fmla="*/ 144744 w 184733"/>
              <a:gd name="connsiteY7" fmla="*/ 79109 h 82152"/>
              <a:gd name="connsiteX8" fmla="*/ 126488 w 184733"/>
              <a:gd name="connsiteY8" fmla="*/ 71285 h 82152"/>
              <a:gd name="connsiteX9" fmla="*/ 103016 w 184733"/>
              <a:gd name="connsiteY9" fmla="*/ 67373 h 82152"/>
              <a:gd name="connsiteX10" fmla="*/ 70416 w 184733"/>
              <a:gd name="connsiteY10" fmla="*/ 52595 h 82152"/>
              <a:gd name="connsiteX11" fmla="*/ 42598 w 184733"/>
              <a:gd name="connsiteY11" fmla="*/ 38685 h 82152"/>
              <a:gd name="connsiteX12" fmla="*/ 0 w 184733"/>
              <a:gd name="connsiteY12" fmla="*/ 8693 h 82152"/>
              <a:gd name="connsiteX13" fmla="*/ 19995 w 184733"/>
              <a:gd name="connsiteY13" fmla="*/ 14344 h 82152"/>
              <a:gd name="connsiteX14" fmla="*/ 57376 w 184733"/>
              <a:gd name="connsiteY14" fmla="*/ 32165 h 82152"/>
              <a:gd name="connsiteX15" fmla="*/ 89107 w 184733"/>
              <a:gd name="connsiteY15" fmla="*/ 41728 h 82152"/>
              <a:gd name="connsiteX16" fmla="*/ 94323 w 184733"/>
              <a:gd name="connsiteY16" fmla="*/ 29558 h 82152"/>
              <a:gd name="connsiteX17" fmla="*/ 93019 w 184733"/>
              <a:gd name="connsiteY17" fmla="*/ 11301 h 82152"/>
              <a:gd name="connsiteX18" fmla="*/ 107798 w 184733"/>
              <a:gd name="connsiteY18" fmla="*/ 0 h 82152"/>
              <a:gd name="connsiteX19" fmla="*/ 123880 w 184733"/>
              <a:gd name="connsiteY19" fmla="*/ 3478 h 8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4733" h="82152">
                <a:moveTo>
                  <a:pt x="123880" y="3478"/>
                </a:moveTo>
                <a:lnTo>
                  <a:pt x="149960" y="62592"/>
                </a:lnTo>
                <a:lnTo>
                  <a:pt x="171693" y="62592"/>
                </a:lnTo>
                <a:lnTo>
                  <a:pt x="184733" y="63462"/>
                </a:lnTo>
                <a:lnTo>
                  <a:pt x="182560" y="73893"/>
                </a:lnTo>
                <a:lnTo>
                  <a:pt x="168651" y="82152"/>
                </a:lnTo>
                <a:lnTo>
                  <a:pt x="158219" y="81283"/>
                </a:lnTo>
                <a:lnTo>
                  <a:pt x="144744" y="79109"/>
                </a:lnTo>
                <a:lnTo>
                  <a:pt x="126488" y="71285"/>
                </a:lnTo>
                <a:lnTo>
                  <a:pt x="103016" y="67373"/>
                </a:lnTo>
                <a:lnTo>
                  <a:pt x="70416" y="52595"/>
                </a:lnTo>
                <a:lnTo>
                  <a:pt x="42598" y="38685"/>
                </a:lnTo>
                <a:lnTo>
                  <a:pt x="0" y="8693"/>
                </a:lnTo>
                <a:lnTo>
                  <a:pt x="19995" y="14344"/>
                </a:lnTo>
                <a:lnTo>
                  <a:pt x="57376" y="32165"/>
                </a:lnTo>
                <a:lnTo>
                  <a:pt x="89107" y="41728"/>
                </a:lnTo>
                <a:lnTo>
                  <a:pt x="94323" y="29558"/>
                </a:lnTo>
                <a:lnTo>
                  <a:pt x="93019" y="11301"/>
                </a:lnTo>
                <a:lnTo>
                  <a:pt x="107798" y="0"/>
                </a:lnTo>
                <a:lnTo>
                  <a:pt x="123880" y="3478"/>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30" name="Freeform: Shape 229">
            <a:extLst>
              <a:ext uri="{FF2B5EF4-FFF2-40B4-BE49-F238E27FC236}">
                <a16:creationId xmlns:a16="http://schemas.microsoft.com/office/drawing/2014/main" id="{EA00172E-D8A3-493D-9B55-B9E575B09D8E}"/>
              </a:ext>
            </a:extLst>
          </p:cNvPr>
          <p:cNvSpPr/>
          <p:nvPr/>
        </p:nvSpPr>
        <p:spPr>
          <a:xfrm>
            <a:off x="3037792" y="4669027"/>
            <a:ext cx="224861" cy="1127851"/>
          </a:xfrm>
          <a:custGeom>
            <a:avLst/>
            <a:gdLst>
              <a:gd name="connsiteX0" fmla="*/ 91715 w 266450"/>
              <a:gd name="connsiteY0" fmla="*/ 143875 h 1002341"/>
              <a:gd name="connsiteX1" fmla="*/ 95627 w 266450"/>
              <a:gd name="connsiteY1" fmla="*/ 150829 h 1002341"/>
              <a:gd name="connsiteX2" fmla="*/ 90411 w 266450"/>
              <a:gd name="connsiteY2" fmla="*/ 179952 h 1002341"/>
              <a:gd name="connsiteX3" fmla="*/ 66069 w 266450"/>
              <a:gd name="connsiteY3" fmla="*/ 193427 h 1002341"/>
              <a:gd name="connsiteX4" fmla="*/ 73024 w 266450"/>
              <a:gd name="connsiteY4" fmla="*/ 239936 h 1002341"/>
              <a:gd name="connsiteX5" fmla="*/ 69547 w 266450"/>
              <a:gd name="connsiteY5" fmla="*/ 249064 h 1002341"/>
              <a:gd name="connsiteX6" fmla="*/ 78240 w 266450"/>
              <a:gd name="connsiteY6" fmla="*/ 259931 h 1002341"/>
              <a:gd name="connsiteX7" fmla="*/ 63896 w 266450"/>
              <a:gd name="connsiteY7" fmla="*/ 277317 h 1002341"/>
              <a:gd name="connsiteX8" fmla="*/ 52595 w 266450"/>
              <a:gd name="connsiteY8" fmla="*/ 303397 h 1002341"/>
              <a:gd name="connsiteX9" fmla="*/ 48683 w 266450"/>
              <a:gd name="connsiteY9" fmla="*/ 329043 h 1002341"/>
              <a:gd name="connsiteX10" fmla="*/ 56072 w 266450"/>
              <a:gd name="connsiteY10" fmla="*/ 355992 h 1002341"/>
              <a:gd name="connsiteX11" fmla="*/ 46944 w 266450"/>
              <a:gd name="connsiteY11" fmla="*/ 384680 h 1002341"/>
              <a:gd name="connsiteX12" fmla="*/ 68243 w 266450"/>
              <a:gd name="connsiteY12" fmla="*/ 432928 h 1002341"/>
              <a:gd name="connsiteX13" fmla="*/ 75197 w 266450"/>
              <a:gd name="connsiteY13" fmla="*/ 438144 h 1002341"/>
              <a:gd name="connsiteX14" fmla="*/ 81283 w 266450"/>
              <a:gd name="connsiteY14" fmla="*/ 463790 h 1002341"/>
              <a:gd name="connsiteX15" fmla="*/ 74328 w 266450"/>
              <a:gd name="connsiteY15" fmla="*/ 490739 h 1002341"/>
              <a:gd name="connsiteX16" fmla="*/ 80413 w 266450"/>
              <a:gd name="connsiteY16" fmla="*/ 514211 h 1002341"/>
              <a:gd name="connsiteX17" fmla="*/ 67373 w 266450"/>
              <a:gd name="connsiteY17" fmla="*/ 532467 h 1002341"/>
              <a:gd name="connsiteX18" fmla="*/ 74328 w 266450"/>
              <a:gd name="connsiteY18" fmla="*/ 557678 h 1002341"/>
              <a:gd name="connsiteX19" fmla="*/ 88672 w 266450"/>
              <a:gd name="connsiteY19" fmla="*/ 585062 h 1002341"/>
              <a:gd name="connsiteX20" fmla="*/ 77805 w 266450"/>
              <a:gd name="connsiteY20" fmla="*/ 595059 h 1002341"/>
              <a:gd name="connsiteX21" fmla="*/ 78675 w 266450"/>
              <a:gd name="connsiteY21" fmla="*/ 619835 h 1002341"/>
              <a:gd name="connsiteX22" fmla="*/ 82152 w 266450"/>
              <a:gd name="connsiteY22" fmla="*/ 648088 h 1002341"/>
              <a:gd name="connsiteX23" fmla="*/ 96496 w 266450"/>
              <a:gd name="connsiteY23" fmla="*/ 681992 h 1002341"/>
              <a:gd name="connsiteX24" fmla="*/ 89107 w 266450"/>
              <a:gd name="connsiteY24" fmla="*/ 687643 h 1002341"/>
              <a:gd name="connsiteX25" fmla="*/ 105189 w 266450"/>
              <a:gd name="connsiteY25" fmla="*/ 719374 h 1002341"/>
              <a:gd name="connsiteX26" fmla="*/ 118664 w 266450"/>
              <a:gd name="connsiteY26" fmla="*/ 729806 h 1002341"/>
              <a:gd name="connsiteX27" fmla="*/ 115187 w 266450"/>
              <a:gd name="connsiteY27" fmla="*/ 741542 h 1002341"/>
              <a:gd name="connsiteX28" fmla="*/ 127357 w 266450"/>
              <a:gd name="connsiteY28" fmla="*/ 746758 h 1002341"/>
              <a:gd name="connsiteX29" fmla="*/ 133443 w 266450"/>
              <a:gd name="connsiteY29" fmla="*/ 757190 h 1002341"/>
              <a:gd name="connsiteX30" fmla="*/ 125619 w 266450"/>
              <a:gd name="connsiteY30" fmla="*/ 762406 h 1002341"/>
              <a:gd name="connsiteX31" fmla="*/ 133443 w 266450"/>
              <a:gd name="connsiteY31" fmla="*/ 778488 h 1002341"/>
              <a:gd name="connsiteX32" fmla="*/ 138224 w 266450"/>
              <a:gd name="connsiteY32" fmla="*/ 814566 h 1002341"/>
              <a:gd name="connsiteX33" fmla="*/ 135182 w 266450"/>
              <a:gd name="connsiteY33" fmla="*/ 838038 h 1002341"/>
              <a:gd name="connsiteX34" fmla="*/ 143005 w 266450"/>
              <a:gd name="connsiteY34" fmla="*/ 851947 h 1002341"/>
              <a:gd name="connsiteX35" fmla="*/ 142571 w 266450"/>
              <a:gd name="connsiteY35" fmla="*/ 868899 h 1002341"/>
              <a:gd name="connsiteX36" fmla="*/ 130835 w 266450"/>
              <a:gd name="connsiteY36" fmla="*/ 881070 h 1002341"/>
              <a:gd name="connsiteX37" fmla="*/ 144309 w 266450"/>
              <a:gd name="connsiteY37" fmla="*/ 909323 h 1002341"/>
              <a:gd name="connsiteX38" fmla="*/ 155611 w 266450"/>
              <a:gd name="connsiteY38" fmla="*/ 919320 h 1002341"/>
              <a:gd name="connsiteX39" fmla="*/ 169085 w 266450"/>
              <a:gd name="connsiteY39" fmla="*/ 917582 h 1002341"/>
              <a:gd name="connsiteX40" fmla="*/ 177344 w 266450"/>
              <a:gd name="connsiteY40" fmla="*/ 937577 h 1002341"/>
              <a:gd name="connsiteX41" fmla="*/ 192557 w 266450"/>
              <a:gd name="connsiteY41" fmla="*/ 953224 h 1002341"/>
              <a:gd name="connsiteX42" fmla="*/ 245152 w 266450"/>
              <a:gd name="connsiteY42" fmla="*/ 956702 h 1002341"/>
              <a:gd name="connsiteX43" fmla="*/ 266451 w 266450"/>
              <a:gd name="connsiteY43" fmla="*/ 961048 h 1002341"/>
              <a:gd name="connsiteX44" fmla="*/ 247760 w 266450"/>
              <a:gd name="connsiteY44" fmla="*/ 961048 h 1002341"/>
              <a:gd name="connsiteX45" fmla="*/ 240371 w 266450"/>
              <a:gd name="connsiteY45" fmla="*/ 967568 h 1002341"/>
              <a:gd name="connsiteX46" fmla="*/ 225592 w 266450"/>
              <a:gd name="connsiteY46" fmla="*/ 977131 h 1002341"/>
              <a:gd name="connsiteX47" fmla="*/ 232982 w 266450"/>
              <a:gd name="connsiteY47" fmla="*/ 1001907 h 1002341"/>
              <a:gd name="connsiteX48" fmla="*/ 224723 w 266450"/>
              <a:gd name="connsiteY48" fmla="*/ 1002342 h 1002341"/>
              <a:gd name="connsiteX49" fmla="*/ 197339 w 266450"/>
              <a:gd name="connsiteY49" fmla="*/ 994083 h 1002341"/>
              <a:gd name="connsiteX50" fmla="*/ 164739 w 266450"/>
              <a:gd name="connsiteY50" fmla="*/ 975392 h 1002341"/>
              <a:gd name="connsiteX51" fmla="*/ 131704 w 266450"/>
              <a:gd name="connsiteY51" fmla="*/ 960179 h 1002341"/>
              <a:gd name="connsiteX52" fmla="*/ 117795 w 266450"/>
              <a:gd name="connsiteY52" fmla="*/ 943227 h 1002341"/>
              <a:gd name="connsiteX53" fmla="*/ 116491 w 266450"/>
              <a:gd name="connsiteY53" fmla="*/ 927579 h 1002341"/>
              <a:gd name="connsiteX54" fmla="*/ 98235 w 266450"/>
              <a:gd name="connsiteY54" fmla="*/ 909323 h 1002341"/>
              <a:gd name="connsiteX55" fmla="*/ 76502 w 266450"/>
              <a:gd name="connsiteY55" fmla="*/ 863248 h 1002341"/>
              <a:gd name="connsiteX56" fmla="*/ 75632 w 266450"/>
              <a:gd name="connsiteY56" fmla="*/ 837168 h 1002341"/>
              <a:gd name="connsiteX57" fmla="*/ 90411 w 266450"/>
              <a:gd name="connsiteY57" fmla="*/ 816304 h 1002341"/>
              <a:gd name="connsiteX58" fmla="*/ 54333 w 266450"/>
              <a:gd name="connsiteY58" fmla="*/ 808046 h 1002341"/>
              <a:gd name="connsiteX59" fmla="*/ 66069 w 266450"/>
              <a:gd name="connsiteY59" fmla="*/ 784139 h 1002341"/>
              <a:gd name="connsiteX60" fmla="*/ 57376 w 266450"/>
              <a:gd name="connsiteY60" fmla="*/ 738499 h 1002341"/>
              <a:gd name="connsiteX61" fmla="*/ 85629 w 266450"/>
              <a:gd name="connsiteY61" fmla="*/ 748062 h 1002341"/>
              <a:gd name="connsiteX62" fmla="*/ 77805 w 266450"/>
              <a:gd name="connsiteY62" fmla="*/ 691120 h 1002341"/>
              <a:gd name="connsiteX63" fmla="*/ 60419 w 266450"/>
              <a:gd name="connsiteY63" fmla="*/ 683731 h 1002341"/>
              <a:gd name="connsiteX64" fmla="*/ 64765 w 266450"/>
              <a:gd name="connsiteY64" fmla="*/ 718070 h 1002341"/>
              <a:gd name="connsiteX65" fmla="*/ 49552 w 266450"/>
              <a:gd name="connsiteY65" fmla="*/ 714158 h 1002341"/>
              <a:gd name="connsiteX66" fmla="*/ 43032 w 266450"/>
              <a:gd name="connsiteY66" fmla="*/ 675038 h 1002341"/>
              <a:gd name="connsiteX67" fmla="*/ 34339 w 266450"/>
              <a:gd name="connsiteY67" fmla="*/ 623747 h 1002341"/>
              <a:gd name="connsiteX68" fmla="*/ 39120 w 266450"/>
              <a:gd name="connsiteY68" fmla="*/ 604622 h 1002341"/>
              <a:gd name="connsiteX69" fmla="*/ 24776 w 266450"/>
              <a:gd name="connsiteY69" fmla="*/ 577672 h 1002341"/>
              <a:gd name="connsiteX70" fmla="*/ 14344 w 266450"/>
              <a:gd name="connsiteY70" fmla="*/ 546376 h 1002341"/>
              <a:gd name="connsiteX71" fmla="*/ 23907 w 266450"/>
              <a:gd name="connsiteY71" fmla="*/ 545072 h 1002341"/>
              <a:gd name="connsiteX72" fmla="*/ 26515 w 266450"/>
              <a:gd name="connsiteY72" fmla="*/ 500301 h 1002341"/>
              <a:gd name="connsiteX73" fmla="*/ 31731 w 266450"/>
              <a:gd name="connsiteY73" fmla="*/ 455531 h 1002341"/>
              <a:gd name="connsiteX74" fmla="*/ 32165 w 266450"/>
              <a:gd name="connsiteY74" fmla="*/ 414237 h 1002341"/>
              <a:gd name="connsiteX75" fmla="*/ 17821 w 266450"/>
              <a:gd name="connsiteY75" fmla="*/ 372075 h 1002341"/>
              <a:gd name="connsiteX76" fmla="*/ 20429 w 266450"/>
              <a:gd name="connsiteY76" fmla="*/ 349037 h 1002341"/>
              <a:gd name="connsiteX77" fmla="*/ 11301 w 266450"/>
              <a:gd name="connsiteY77" fmla="*/ 314699 h 1002341"/>
              <a:gd name="connsiteX78" fmla="*/ 19125 w 266450"/>
              <a:gd name="connsiteY78" fmla="*/ 280795 h 1002341"/>
              <a:gd name="connsiteX79" fmla="*/ 15213 w 266450"/>
              <a:gd name="connsiteY79" fmla="*/ 226896 h 1002341"/>
              <a:gd name="connsiteX80" fmla="*/ 15213 w 266450"/>
              <a:gd name="connsiteY80" fmla="*/ 168651 h 1002341"/>
              <a:gd name="connsiteX81" fmla="*/ 15648 w 266450"/>
              <a:gd name="connsiteY81" fmla="*/ 106493 h 1002341"/>
              <a:gd name="connsiteX82" fmla="*/ 9128 w 266450"/>
              <a:gd name="connsiteY82" fmla="*/ 60853 h 1002341"/>
              <a:gd name="connsiteX83" fmla="*/ 0 w 266450"/>
              <a:gd name="connsiteY83" fmla="*/ 21299 h 1002341"/>
              <a:gd name="connsiteX84" fmla="*/ 12171 w 266450"/>
              <a:gd name="connsiteY84" fmla="*/ 14344 h 1002341"/>
              <a:gd name="connsiteX85" fmla="*/ 16952 w 266450"/>
              <a:gd name="connsiteY85" fmla="*/ 0 h 1002341"/>
              <a:gd name="connsiteX86" fmla="*/ 30862 w 266450"/>
              <a:gd name="connsiteY86" fmla="*/ 19125 h 1002341"/>
              <a:gd name="connsiteX87" fmla="*/ 36077 w 266450"/>
              <a:gd name="connsiteY87" fmla="*/ 39120 h 1002341"/>
              <a:gd name="connsiteX88" fmla="*/ 49987 w 266450"/>
              <a:gd name="connsiteY88" fmla="*/ 50856 h 1002341"/>
              <a:gd name="connsiteX89" fmla="*/ 45205 w 266450"/>
              <a:gd name="connsiteY89" fmla="*/ 77805 h 1002341"/>
              <a:gd name="connsiteX90" fmla="*/ 61288 w 266450"/>
              <a:gd name="connsiteY90" fmla="*/ 109101 h 1002341"/>
              <a:gd name="connsiteX91" fmla="*/ 74763 w 266450"/>
              <a:gd name="connsiteY91" fmla="*/ 147787 h 1002341"/>
              <a:gd name="connsiteX92" fmla="*/ 91715 w 266450"/>
              <a:gd name="connsiteY92" fmla="*/ 143875 h 1002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66450" h="1002341">
                <a:moveTo>
                  <a:pt x="91715" y="143875"/>
                </a:moveTo>
                <a:lnTo>
                  <a:pt x="95627" y="150829"/>
                </a:lnTo>
                <a:lnTo>
                  <a:pt x="90411" y="179952"/>
                </a:lnTo>
                <a:lnTo>
                  <a:pt x="66069" y="193427"/>
                </a:lnTo>
                <a:lnTo>
                  <a:pt x="73024" y="239936"/>
                </a:lnTo>
                <a:lnTo>
                  <a:pt x="69547" y="249064"/>
                </a:lnTo>
                <a:lnTo>
                  <a:pt x="78240" y="259931"/>
                </a:lnTo>
                <a:lnTo>
                  <a:pt x="63896" y="277317"/>
                </a:lnTo>
                <a:lnTo>
                  <a:pt x="52595" y="303397"/>
                </a:lnTo>
                <a:lnTo>
                  <a:pt x="48683" y="329043"/>
                </a:lnTo>
                <a:lnTo>
                  <a:pt x="56072" y="355992"/>
                </a:lnTo>
                <a:lnTo>
                  <a:pt x="46944" y="384680"/>
                </a:lnTo>
                <a:lnTo>
                  <a:pt x="68243" y="432928"/>
                </a:lnTo>
                <a:lnTo>
                  <a:pt x="75197" y="438144"/>
                </a:lnTo>
                <a:lnTo>
                  <a:pt x="81283" y="463790"/>
                </a:lnTo>
                <a:lnTo>
                  <a:pt x="74328" y="490739"/>
                </a:lnTo>
                <a:lnTo>
                  <a:pt x="80413" y="514211"/>
                </a:lnTo>
                <a:lnTo>
                  <a:pt x="67373" y="532467"/>
                </a:lnTo>
                <a:lnTo>
                  <a:pt x="74328" y="557678"/>
                </a:lnTo>
                <a:lnTo>
                  <a:pt x="88672" y="585062"/>
                </a:lnTo>
                <a:lnTo>
                  <a:pt x="77805" y="595059"/>
                </a:lnTo>
                <a:lnTo>
                  <a:pt x="78675" y="619835"/>
                </a:lnTo>
                <a:lnTo>
                  <a:pt x="82152" y="648088"/>
                </a:lnTo>
                <a:lnTo>
                  <a:pt x="96496" y="681992"/>
                </a:lnTo>
                <a:lnTo>
                  <a:pt x="89107" y="687643"/>
                </a:lnTo>
                <a:lnTo>
                  <a:pt x="105189" y="719374"/>
                </a:lnTo>
                <a:lnTo>
                  <a:pt x="118664" y="729806"/>
                </a:lnTo>
                <a:lnTo>
                  <a:pt x="115187" y="741542"/>
                </a:lnTo>
                <a:lnTo>
                  <a:pt x="127357" y="746758"/>
                </a:lnTo>
                <a:lnTo>
                  <a:pt x="133443" y="757190"/>
                </a:lnTo>
                <a:lnTo>
                  <a:pt x="125619" y="762406"/>
                </a:lnTo>
                <a:lnTo>
                  <a:pt x="133443" y="778488"/>
                </a:lnTo>
                <a:lnTo>
                  <a:pt x="138224" y="814566"/>
                </a:lnTo>
                <a:lnTo>
                  <a:pt x="135182" y="838038"/>
                </a:lnTo>
                <a:lnTo>
                  <a:pt x="143005" y="851947"/>
                </a:lnTo>
                <a:lnTo>
                  <a:pt x="142571" y="868899"/>
                </a:lnTo>
                <a:lnTo>
                  <a:pt x="130835" y="881070"/>
                </a:lnTo>
                <a:lnTo>
                  <a:pt x="144309" y="909323"/>
                </a:lnTo>
                <a:lnTo>
                  <a:pt x="155611" y="919320"/>
                </a:lnTo>
                <a:lnTo>
                  <a:pt x="169085" y="917582"/>
                </a:lnTo>
                <a:lnTo>
                  <a:pt x="177344" y="937577"/>
                </a:lnTo>
                <a:lnTo>
                  <a:pt x="192557" y="953224"/>
                </a:lnTo>
                <a:lnTo>
                  <a:pt x="245152" y="956702"/>
                </a:lnTo>
                <a:lnTo>
                  <a:pt x="266451" y="961048"/>
                </a:lnTo>
                <a:lnTo>
                  <a:pt x="247760" y="961048"/>
                </a:lnTo>
                <a:lnTo>
                  <a:pt x="240371" y="967568"/>
                </a:lnTo>
                <a:lnTo>
                  <a:pt x="225592" y="977131"/>
                </a:lnTo>
                <a:lnTo>
                  <a:pt x="232982" y="1001907"/>
                </a:lnTo>
                <a:lnTo>
                  <a:pt x="224723" y="1002342"/>
                </a:lnTo>
                <a:lnTo>
                  <a:pt x="197339" y="994083"/>
                </a:lnTo>
                <a:lnTo>
                  <a:pt x="164739" y="975392"/>
                </a:lnTo>
                <a:lnTo>
                  <a:pt x="131704" y="960179"/>
                </a:lnTo>
                <a:lnTo>
                  <a:pt x="117795" y="943227"/>
                </a:lnTo>
                <a:lnTo>
                  <a:pt x="116491" y="927579"/>
                </a:lnTo>
                <a:lnTo>
                  <a:pt x="98235" y="909323"/>
                </a:lnTo>
                <a:lnTo>
                  <a:pt x="76502" y="863248"/>
                </a:lnTo>
                <a:lnTo>
                  <a:pt x="75632" y="837168"/>
                </a:lnTo>
                <a:lnTo>
                  <a:pt x="90411" y="816304"/>
                </a:lnTo>
                <a:lnTo>
                  <a:pt x="54333" y="808046"/>
                </a:lnTo>
                <a:lnTo>
                  <a:pt x="66069" y="784139"/>
                </a:lnTo>
                <a:lnTo>
                  <a:pt x="57376" y="738499"/>
                </a:lnTo>
                <a:lnTo>
                  <a:pt x="85629" y="748062"/>
                </a:lnTo>
                <a:lnTo>
                  <a:pt x="77805" y="691120"/>
                </a:lnTo>
                <a:lnTo>
                  <a:pt x="60419" y="683731"/>
                </a:lnTo>
                <a:lnTo>
                  <a:pt x="64765" y="718070"/>
                </a:lnTo>
                <a:lnTo>
                  <a:pt x="49552" y="714158"/>
                </a:lnTo>
                <a:lnTo>
                  <a:pt x="43032" y="675038"/>
                </a:lnTo>
                <a:lnTo>
                  <a:pt x="34339" y="623747"/>
                </a:lnTo>
                <a:lnTo>
                  <a:pt x="39120" y="604622"/>
                </a:lnTo>
                <a:lnTo>
                  <a:pt x="24776" y="577672"/>
                </a:lnTo>
                <a:lnTo>
                  <a:pt x="14344" y="546376"/>
                </a:lnTo>
                <a:lnTo>
                  <a:pt x="23907" y="545072"/>
                </a:lnTo>
                <a:lnTo>
                  <a:pt x="26515" y="500301"/>
                </a:lnTo>
                <a:lnTo>
                  <a:pt x="31731" y="455531"/>
                </a:lnTo>
                <a:lnTo>
                  <a:pt x="32165" y="414237"/>
                </a:lnTo>
                <a:lnTo>
                  <a:pt x="17821" y="372075"/>
                </a:lnTo>
                <a:lnTo>
                  <a:pt x="20429" y="349037"/>
                </a:lnTo>
                <a:lnTo>
                  <a:pt x="11301" y="314699"/>
                </a:lnTo>
                <a:lnTo>
                  <a:pt x="19125" y="280795"/>
                </a:lnTo>
                <a:lnTo>
                  <a:pt x="15213" y="226896"/>
                </a:lnTo>
                <a:lnTo>
                  <a:pt x="15213" y="168651"/>
                </a:lnTo>
                <a:lnTo>
                  <a:pt x="15648" y="106493"/>
                </a:lnTo>
                <a:lnTo>
                  <a:pt x="9128" y="60853"/>
                </a:lnTo>
                <a:lnTo>
                  <a:pt x="0" y="21299"/>
                </a:lnTo>
                <a:lnTo>
                  <a:pt x="12171" y="14344"/>
                </a:lnTo>
                <a:lnTo>
                  <a:pt x="16952" y="0"/>
                </a:lnTo>
                <a:lnTo>
                  <a:pt x="30862" y="19125"/>
                </a:lnTo>
                <a:lnTo>
                  <a:pt x="36077" y="39120"/>
                </a:lnTo>
                <a:lnTo>
                  <a:pt x="49987" y="50856"/>
                </a:lnTo>
                <a:lnTo>
                  <a:pt x="45205" y="77805"/>
                </a:lnTo>
                <a:lnTo>
                  <a:pt x="61288" y="109101"/>
                </a:lnTo>
                <a:lnTo>
                  <a:pt x="74763" y="147787"/>
                </a:lnTo>
                <a:lnTo>
                  <a:pt x="91715" y="14387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31" name="Freeform: Shape 230">
            <a:extLst>
              <a:ext uri="{FF2B5EF4-FFF2-40B4-BE49-F238E27FC236}">
                <a16:creationId xmlns:a16="http://schemas.microsoft.com/office/drawing/2014/main" id="{9B313468-24BE-4FE7-9A71-151750416099}"/>
              </a:ext>
            </a:extLst>
          </p:cNvPr>
          <p:cNvSpPr/>
          <p:nvPr/>
        </p:nvSpPr>
        <p:spPr>
          <a:xfrm>
            <a:off x="4538824" y="2447071"/>
            <a:ext cx="65660" cy="81679"/>
          </a:xfrm>
          <a:custGeom>
            <a:avLst/>
            <a:gdLst>
              <a:gd name="connsiteX0" fmla="*/ 60853 w 77805"/>
              <a:gd name="connsiteY0" fmla="*/ 72589 h 72589"/>
              <a:gd name="connsiteX1" fmla="*/ 48683 w 77805"/>
              <a:gd name="connsiteY1" fmla="*/ 66069 h 72589"/>
              <a:gd name="connsiteX2" fmla="*/ 35208 w 77805"/>
              <a:gd name="connsiteY2" fmla="*/ 54333 h 72589"/>
              <a:gd name="connsiteX3" fmla="*/ 15648 w 77805"/>
              <a:gd name="connsiteY3" fmla="*/ 59984 h 72589"/>
              <a:gd name="connsiteX4" fmla="*/ 0 w 77805"/>
              <a:gd name="connsiteY4" fmla="*/ 57811 h 72589"/>
              <a:gd name="connsiteX5" fmla="*/ 10867 w 77805"/>
              <a:gd name="connsiteY5" fmla="*/ 50421 h 72589"/>
              <a:gd name="connsiteX6" fmla="*/ 28253 w 77805"/>
              <a:gd name="connsiteY6" fmla="*/ 11301 h 72589"/>
              <a:gd name="connsiteX7" fmla="*/ 56507 w 77805"/>
              <a:gd name="connsiteY7" fmla="*/ 0 h 72589"/>
              <a:gd name="connsiteX8" fmla="*/ 73893 w 77805"/>
              <a:gd name="connsiteY8" fmla="*/ 869 h 72589"/>
              <a:gd name="connsiteX9" fmla="*/ 77805 w 77805"/>
              <a:gd name="connsiteY9" fmla="*/ 9997 h 72589"/>
              <a:gd name="connsiteX10" fmla="*/ 73893 w 77805"/>
              <a:gd name="connsiteY10" fmla="*/ 34339 h 72589"/>
              <a:gd name="connsiteX11" fmla="*/ 68677 w 77805"/>
              <a:gd name="connsiteY11" fmla="*/ 44336 h 72589"/>
              <a:gd name="connsiteX12" fmla="*/ 56072 w 77805"/>
              <a:gd name="connsiteY12" fmla="*/ 44336 h 72589"/>
              <a:gd name="connsiteX13" fmla="*/ 60853 w 77805"/>
              <a:gd name="connsiteY13" fmla="*/ 72589 h 72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805" h="72589">
                <a:moveTo>
                  <a:pt x="60853" y="72589"/>
                </a:moveTo>
                <a:lnTo>
                  <a:pt x="48683" y="66069"/>
                </a:lnTo>
                <a:lnTo>
                  <a:pt x="35208" y="54333"/>
                </a:lnTo>
                <a:lnTo>
                  <a:pt x="15648" y="59984"/>
                </a:lnTo>
                <a:lnTo>
                  <a:pt x="0" y="57811"/>
                </a:lnTo>
                <a:lnTo>
                  <a:pt x="10867" y="50421"/>
                </a:lnTo>
                <a:lnTo>
                  <a:pt x="28253" y="11301"/>
                </a:lnTo>
                <a:lnTo>
                  <a:pt x="56507" y="0"/>
                </a:lnTo>
                <a:lnTo>
                  <a:pt x="73893" y="869"/>
                </a:lnTo>
                <a:lnTo>
                  <a:pt x="77805" y="9997"/>
                </a:lnTo>
                <a:lnTo>
                  <a:pt x="73893" y="34339"/>
                </a:lnTo>
                <a:lnTo>
                  <a:pt x="68677" y="44336"/>
                </a:lnTo>
                <a:lnTo>
                  <a:pt x="56072" y="44336"/>
                </a:lnTo>
                <a:lnTo>
                  <a:pt x="60853" y="72589"/>
                </a:lnTo>
                <a:close/>
              </a:path>
            </a:pathLst>
          </a:custGeom>
          <a:solidFill>
            <a:schemeClr val="accent4"/>
          </a:solidFill>
          <a:ln w="869" cap="rnd">
            <a:noFill/>
            <a:prstDash val="solid"/>
            <a:round/>
          </a:ln>
        </p:spPr>
        <p:txBody>
          <a:bodyPr rtlCol="0" anchor="ctr"/>
          <a:lstStyle/>
          <a:p>
            <a:endParaRPr lang="en-PH" sz="1200" dirty="0"/>
          </a:p>
        </p:txBody>
      </p:sp>
      <p:sp>
        <p:nvSpPr>
          <p:cNvPr id="232" name="Freeform: Shape 231">
            <a:extLst>
              <a:ext uri="{FF2B5EF4-FFF2-40B4-BE49-F238E27FC236}">
                <a16:creationId xmlns:a16="http://schemas.microsoft.com/office/drawing/2014/main" id="{FCC2ECA6-B68C-4192-AE0B-CD421573CE53}"/>
              </a:ext>
            </a:extLst>
          </p:cNvPr>
          <p:cNvSpPr/>
          <p:nvPr/>
        </p:nvSpPr>
        <p:spPr>
          <a:xfrm>
            <a:off x="4295988" y="2790415"/>
            <a:ext cx="61993" cy="169716"/>
          </a:xfrm>
          <a:custGeom>
            <a:avLst/>
            <a:gdLst>
              <a:gd name="connsiteX0" fmla="*/ 46075 w 73458"/>
              <a:gd name="connsiteY0" fmla="*/ 143875 h 150829"/>
              <a:gd name="connsiteX1" fmla="*/ 36512 w 73458"/>
              <a:gd name="connsiteY1" fmla="*/ 150829 h 150829"/>
              <a:gd name="connsiteX2" fmla="*/ 24342 w 73458"/>
              <a:gd name="connsiteY2" fmla="*/ 146917 h 150829"/>
              <a:gd name="connsiteX3" fmla="*/ 12605 w 73458"/>
              <a:gd name="connsiteY3" fmla="*/ 149960 h 150829"/>
              <a:gd name="connsiteX4" fmla="*/ 16517 w 73458"/>
              <a:gd name="connsiteY4" fmla="*/ 128227 h 150829"/>
              <a:gd name="connsiteX5" fmla="*/ 15213 w 73458"/>
              <a:gd name="connsiteY5" fmla="*/ 111275 h 150829"/>
              <a:gd name="connsiteX6" fmla="*/ 4781 w 73458"/>
              <a:gd name="connsiteY6" fmla="*/ 108667 h 150829"/>
              <a:gd name="connsiteX7" fmla="*/ 0 w 73458"/>
              <a:gd name="connsiteY7" fmla="*/ 98235 h 150829"/>
              <a:gd name="connsiteX8" fmla="*/ 2173 w 73458"/>
              <a:gd name="connsiteY8" fmla="*/ 79979 h 150829"/>
              <a:gd name="connsiteX9" fmla="*/ 11736 w 73458"/>
              <a:gd name="connsiteY9" fmla="*/ 69981 h 150829"/>
              <a:gd name="connsiteX10" fmla="*/ 13909 w 73458"/>
              <a:gd name="connsiteY10" fmla="*/ 58680 h 150829"/>
              <a:gd name="connsiteX11" fmla="*/ 19125 w 73458"/>
              <a:gd name="connsiteY11" fmla="*/ 42163 h 150829"/>
              <a:gd name="connsiteX12" fmla="*/ 19125 w 73458"/>
              <a:gd name="connsiteY12" fmla="*/ 30427 h 150829"/>
              <a:gd name="connsiteX13" fmla="*/ 15213 w 73458"/>
              <a:gd name="connsiteY13" fmla="*/ 20429 h 150829"/>
              <a:gd name="connsiteX14" fmla="*/ 14344 w 73458"/>
              <a:gd name="connsiteY14" fmla="*/ 10867 h 150829"/>
              <a:gd name="connsiteX15" fmla="*/ 22603 w 73458"/>
              <a:gd name="connsiteY15" fmla="*/ 3912 h 150829"/>
              <a:gd name="connsiteX16" fmla="*/ 32165 w 73458"/>
              <a:gd name="connsiteY16" fmla="*/ 0 h 150829"/>
              <a:gd name="connsiteX17" fmla="*/ 37382 w 73458"/>
              <a:gd name="connsiteY17" fmla="*/ 13475 h 150829"/>
              <a:gd name="connsiteX18" fmla="*/ 50422 w 73458"/>
              <a:gd name="connsiteY18" fmla="*/ 13475 h 150829"/>
              <a:gd name="connsiteX19" fmla="*/ 54333 w 73458"/>
              <a:gd name="connsiteY19" fmla="*/ 9997 h 150829"/>
              <a:gd name="connsiteX20" fmla="*/ 67808 w 73458"/>
              <a:gd name="connsiteY20" fmla="*/ 10867 h 150829"/>
              <a:gd name="connsiteX21" fmla="*/ 73459 w 73458"/>
              <a:gd name="connsiteY21" fmla="*/ 24776 h 150829"/>
              <a:gd name="connsiteX22" fmla="*/ 63027 w 73458"/>
              <a:gd name="connsiteY22" fmla="*/ 32165 h 150829"/>
              <a:gd name="connsiteX23" fmla="*/ 61723 w 73458"/>
              <a:gd name="connsiteY23" fmla="*/ 53899 h 150829"/>
              <a:gd name="connsiteX24" fmla="*/ 58245 w 73458"/>
              <a:gd name="connsiteY24" fmla="*/ 57811 h 150829"/>
              <a:gd name="connsiteX25" fmla="*/ 56942 w 73458"/>
              <a:gd name="connsiteY25" fmla="*/ 71285 h 150829"/>
              <a:gd name="connsiteX26" fmla="*/ 46944 w 73458"/>
              <a:gd name="connsiteY26" fmla="*/ 73459 h 150829"/>
              <a:gd name="connsiteX27" fmla="*/ 55637 w 73458"/>
              <a:gd name="connsiteY27" fmla="*/ 89976 h 150829"/>
              <a:gd name="connsiteX28" fmla="*/ 48683 w 73458"/>
              <a:gd name="connsiteY28" fmla="*/ 108232 h 150829"/>
              <a:gd name="connsiteX29" fmla="*/ 56507 w 73458"/>
              <a:gd name="connsiteY29" fmla="*/ 116491 h 150829"/>
              <a:gd name="connsiteX30" fmla="*/ 53029 w 73458"/>
              <a:gd name="connsiteY30" fmla="*/ 123880 h 150829"/>
              <a:gd name="connsiteX31" fmla="*/ 44336 w 73458"/>
              <a:gd name="connsiteY31" fmla="*/ 134312 h 150829"/>
              <a:gd name="connsiteX32" fmla="*/ 46075 w 73458"/>
              <a:gd name="connsiteY32" fmla="*/ 143875 h 1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3458" h="150829">
                <a:moveTo>
                  <a:pt x="46075" y="143875"/>
                </a:moveTo>
                <a:lnTo>
                  <a:pt x="36512" y="150829"/>
                </a:lnTo>
                <a:lnTo>
                  <a:pt x="24342" y="146917"/>
                </a:lnTo>
                <a:lnTo>
                  <a:pt x="12605" y="149960"/>
                </a:lnTo>
                <a:lnTo>
                  <a:pt x="16517" y="128227"/>
                </a:lnTo>
                <a:lnTo>
                  <a:pt x="15213" y="111275"/>
                </a:lnTo>
                <a:lnTo>
                  <a:pt x="4781" y="108667"/>
                </a:lnTo>
                <a:lnTo>
                  <a:pt x="0" y="98235"/>
                </a:lnTo>
                <a:lnTo>
                  <a:pt x="2173" y="79979"/>
                </a:lnTo>
                <a:lnTo>
                  <a:pt x="11736" y="69981"/>
                </a:lnTo>
                <a:lnTo>
                  <a:pt x="13909" y="58680"/>
                </a:lnTo>
                <a:lnTo>
                  <a:pt x="19125" y="42163"/>
                </a:lnTo>
                <a:lnTo>
                  <a:pt x="19125" y="30427"/>
                </a:lnTo>
                <a:lnTo>
                  <a:pt x="15213" y="20429"/>
                </a:lnTo>
                <a:lnTo>
                  <a:pt x="14344" y="10867"/>
                </a:lnTo>
                <a:lnTo>
                  <a:pt x="22603" y="3912"/>
                </a:lnTo>
                <a:lnTo>
                  <a:pt x="32165" y="0"/>
                </a:lnTo>
                <a:lnTo>
                  <a:pt x="37382" y="13475"/>
                </a:lnTo>
                <a:lnTo>
                  <a:pt x="50422" y="13475"/>
                </a:lnTo>
                <a:lnTo>
                  <a:pt x="54333" y="9997"/>
                </a:lnTo>
                <a:lnTo>
                  <a:pt x="67808" y="10867"/>
                </a:lnTo>
                <a:lnTo>
                  <a:pt x="73459" y="24776"/>
                </a:lnTo>
                <a:lnTo>
                  <a:pt x="63027" y="32165"/>
                </a:lnTo>
                <a:lnTo>
                  <a:pt x="61723" y="53899"/>
                </a:lnTo>
                <a:lnTo>
                  <a:pt x="58245" y="57811"/>
                </a:lnTo>
                <a:lnTo>
                  <a:pt x="56942" y="71285"/>
                </a:lnTo>
                <a:lnTo>
                  <a:pt x="46944" y="73459"/>
                </a:lnTo>
                <a:lnTo>
                  <a:pt x="55637" y="89976"/>
                </a:lnTo>
                <a:lnTo>
                  <a:pt x="48683" y="108232"/>
                </a:lnTo>
                <a:lnTo>
                  <a:pt x="56507" y="116491"/>
                </a:lnTo>
                <a:lnTo>
                  <a:pt x="53029" y="123880"/>
                </a:lnTo>
                <a:lnTo>
                  <a:pt x="44336" y="134312"/>
                </a:lnTo>
                <a:lnTo>
                  <a:pt x="46075" y="143875"/>
                </a:lnTo>
                <a:close/>
              </a:path>
            </a:pathLst>
          </a:custGeom>
          <a:solidFill>
            <a:schemeClr val="accent4"/>
          </a:solidFill>
          <a:ln w="869" cap="rnd">
            <a:noFill/>
            <a:prstDash val="solid"/>
            <a:round/>
          </a:ln>
        </p:spPr>
        <p:txBody>
          <a:bodyPr rtlCol="0" anchor="ctr"/>
          <a:lstStyle/>
          <a:p>
            <a:endParaRPr lang="en-PH" sz="1200" dirty="0"/>
          </a:p>
        </p:txBody>
      </p:sp>
      <p:sp>
        <p:nvSpPr>
          <p:cNvPr id="233" name="Freeform: Shape 232">
            <a:extLst>
              <a:ext uri="{FF2B5EF4-FFF2-40B4-BE49-F238E27FC236}">
                <a16:creationId xmlns:a16="http://schemas.microsoft.com/office/drawing/2014/main" id="{90D1B487-4052-422C-AF09-9DCEA56A6499}"/>
              </a:ext>
            </a:extLst>
          </p:cNvPr>
          <p:cNvSpPr/>
          <p:nvPr/>
        </p:nvSpPr>
        <p:spPr>
          <a:xfrm>
            <a:off x="6965344" y="2421637"/>
            <a:ext cx="170938" cy="254818"/>
          </a:xfrm>
          <a:custGeom>
            <a:avLst/>
            <a:gdLst>
              <a:gd name="connsiteX0" fmla="*/ 110840 w 202554"/>
              <a:gd name="connsiteY0" fmla="*/ 96496 h 226461"/>
              <a:gd name="connsiteX1" fmla="*/ 170389 w 202554"/>
              <a:gd name="connsiteY1" fmla="*/ 144309 h 226461"/>
              <a:gd name="connsiteX2" fmla="*/ 131704 w 202554"/>
              <a:gd name="connsiteY2" fmla="*/ 135616 h 226461"/>
              <a:gd name="connsiteX3" fmla="*/ 147787 w 202554"/>
              <a:gd name="connsiteY3" fmla="*/ 174736 h 226461"/>
              <a:gd name="connsiteX4" fmla="*/ 189515 w 202554"/>
              <a:gd name="connsiteY4" fmla="*/ 202555 h 226461"/>
              <a:gd name="connsiteX5" fmla="*/ 202555 w 202554"/>
              <a:gd name="connsiteY5" fmla="*/ 221680 h 226461"/>
              <a:gd name="connsiteX6" fmla="*/ 174301 w 202554"/>
              <a:gd name="connsiteY6" fmla="*/ 205163 h 226461"/>
              <a:gd name="connsiteX7" fmla="*/ 174736 w 202554"/>
              <a:gd name="connsiteY7" fmla="*/ 226461 h 226461"/>
              <a:gd name="connsiteX8" fmla="*/ 154307 w 202554"/>
              <a:gd name="connsiteY8" fmla="*/ 203424 h 226461"/>
              <a:gd name="connsiteX9" fmla="*/ 137789 w 202554"/>
              <a:gd name="connsiteY9" fmla="*/ 176909 h 226461"/>
              <a:gd name="connsiteX10" fmla="*/ 113448 w 202554"/>
              <a:gd name="connsiteY10" fmla="*/ 147787 h 226461"/>
              <a:gd name="connsiteX11" fmla="*/ 103016 w 202554"/>
              <a:gd name="connsiteY11" fmla="*/ 126923 h 226461"/>
              <a:gd name="connsiteX12" fmla="*/ 75198 w 202554"/>
              <a:gd name="connsiteY12" fmla="*/ 91280 h 226461"/>
              <a:gd name="connsiteX13" fmla="*/ 40424 w 202554"/>
              <a:gd name="connsiteY13" fmla="*/ 64765 h 226461"/>
              <a:gd name="connsiteX14" fmla="*/ 10867 w 202554"/>
              <a:gd name="connsiteY14" fmla="*/ 28253 h 226461"/>
              <a:gd name="connsiteX15" fmla="*/ 19125 w 202554"/>
              <a:gd name="connsiteY15" fmla="*/ 16083 h 226461"/>
              <a:gd name="connsiteX16" fmla="*/ 0 w 202554"/>
              <a:gd name="connsiteY16" fmla="*/ 3912 h 226461"/>
              <a:gd name="connsiteX17" fmla="*/ 5651 w 202554"/>
              <a:gd name="connsiteY17" fmla="*/ 0 h 226461"/>
              <a:gd name="connsiteX18" fmla="*/ 26949 w 202554"/>
              <a:gd name="connsiteY18" fmla="*/ 17387 h 226461"/>
              <a:gd name="connsiteX19" fmla="*/ 56941 w 202554"/>
              <a:gd name="connsiteY19" fmla="*/ 43032 h 226461"/>
              <a:gd name="connsiteX20" fmla="*/ 79544 w 202554"/>
              <a:gd name="connsiteY20" fmla="*/ 69547 h 226461"/>
              <a:gd name="connsiteX21" fmla="*/ 110840 w 202554"/>
              <a:gd name="connsiteY21" fmla="*/ 96496 h 226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2554" h="226461">
                <a:moveTo>
                  <a:pt x="110840" y="96496"/>
                </a:moveTo>
                <a:lnTo>
                  <a:pt x="170389" y="144309"/>
                </a:lnTo>
                <a:lnTo>
                  <a:pt x="131704" y="135616"/>
                </a:lnTo>
                <a:lnTo>
                  <a:pt x="147787" y="174736"/>
                </a:lnTo>
                <a:lnTo>
                  <a:pt x="189515" y="202555"/>
                </a:lnTo>
                <a:lnTo>
                  <a:pt x="202555" y="221680"/>
                </a:lnTo>
                <a:lnTo>
                  <a:pt x="174301" y="205163"/>
                </a:lnTo>
                <a:lnTo>
                  <a:pt x="174736" y="226461"/>
                </a:lnTo>
                <a:lnTo>
                  <a:pt x="154307" y="203424"/>
                </a:lnTo>
                <a:lnTo>
                  <a:pt x="137789" y="176909"/>
                </a:lnTo>
                <a:lnTo>
                  <a:pt x="113448" y="147787"/>
                </a:lnTo>
                <a:lnTo>
                  <a:pt x="103016" y="126923"/>
                </a:lnTo>
                <a:lnTo>
                  <a:pt x="75198" y="91280"/>
                </a:lnTo>
                <a:lnTo>
                  <a:pt x="40424" y="64765"/>
                </a:lnTo>
                <a:lnTo>
                  <a:pt x="10867" y="28253"/>
                </a:lnTo>
                <a:lnTo>
                  <a:pt x="19125" y="16083"/>
                </a:lnTo>
                <a:lnTo>
                  <a:pt x="0" y="3912"/>
                </a:lnTo>
                <a:lnTo>
                  <a:pt x="5651" y="0"/>
                </a:lnTo>
                <a:lnTo>
                  <a:pt x="26949" y="17387"/>
                </a:lnTo>
                <a:lnTo>
                  <a:pt x="56941" y="43032"/>
                </a:lnTo>
                <a:lnTo>
                  <a:pt x="79544" y="69547"/>
                </a:lnTo>
                <a:lnTo>
                  <a:pt x="110840" y="96496"/>
                </a:lnTo>
                <a:close/>
              </a:path>
            </a:pathLst>
          </a:custGeom>
          <a:solidFill>
            <a:schemeClr val="tx2"/>
          </a:solidFill>
          <a:ln w="869" cap="rnd">
            <a:noFill/>
            <a:prstDash val="solid"/>
            <a:round/>
          </a:ln>
        </p:spPr>
        <p:txBody>
          <a:bodyPr rtlCol="0" anchor="ctr"/>
          <a:lstStyle/>
          <a:p>
            <a:endParaRPr lang="en-PH" sz="1200" dirty="0"/>
          </a:p>
        </p:txBody>
      </p:sp>
      <p:sp>
        <p:nvSpPr>
          <p:cNvPr id="234" name="Freeform: Shape 233">
            <a:extLst>
              <a:ext uri="{FF2B5EF4-FFF2-40B4-BE49-F238E27FC236}">
                <a16:creationId xmlns:a16="http://schemas.microsoft.com/office/drawing/2014/main" id="{9B47C682-079B-452B-B9E9-7A6234E1DB1F}"/>
              </a:ext>
            </a:extLst>
          </p:cNvPr>
          <p:cNvSpPr/>
          <p:nvPr/>
        </p:nvSpPr>
        <p:spPr>
          <a:xfrm>
            <a:off x="4822743" y="2397183"/>
            <a:ext cx="53922" cy="25922"/>
          </a:xfrm>
          <a:custGeom>
            <a:avLst/>
            <a:gdLst>
              <a:gd name="connsiteX0" fmla="*/ 63896 w 63895"/>
              <a:gd name="connsiteY0" fmla="*/ 22603 h 23037"/>
              <a:gd name="connsiteX1" fmla="*/ 25645 w 63895"/>
              <a:gd name="connsiteY1" fmla="*/ 23037 h 23037"/>
              <a:gd name="connsiteX2" fmla="*/ 0 w 63895"/>
              <a:gd name="connsiteY2" fmla="*/ 19995 h 23037"/>
              <a:gd name="connsiteX3" fmla="*/ 3042 w 63895"/>
              <a:gd name="connsiteY3" fmla="*/ 8693 h 23037"/>
              <a:gd name="connsiteX4" fmla="*/ 30427 w 63895"/>
              <a:gd name="connsiteY4" fmla="*/ 0 h 23037"/>
              <a:gd name="connsiteX5" fmla="*/ 52595 w 63895"/>
              <a:gd name="connsiteY5" fmla="*/ 4781 h 23037"/>
              <a:gd name="connsiteX6" fmla="*/ 62157 w 63895"/>
              <a:gd name="connsiteY6" fmla="*/ 8693 h 23037"/>
              <a:gd name="connsiteX7" fmla="*/ 61288 w 63895"/>
              <a:gd name="connsiteY7" fmla="*/ 16083 h 23037"/>
              <a:gd name="connsiteX8" fmla="*/ 63896 w 63895"/>
              <a:gd name="connsiteY8" fmla="*/ 22603 h 2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895" h="23037">
                <a:moveTo>
                  <a:pt x="63896" y="22603"/>
                </a:moveTo>
                <a:lnTo>
                  <a:pt x="25645" y="23037"/>
                </a:lnTo>
                <a:lnTo>
                  <a:pt x="0" y="19995"/>
                </a:lnTo>
                <a:lnTo>
                  <a:pt x="3042" y="8693"/>
                </a:lnTo>
                <a:lnTo>
                  <a:pt x="30427" y="0"/>
                </a:lnTo>
                <a:lnTo>
                  <a:pt x="52595" y="4781"/>
                </a:lnTo>
                <a:lnTo>
                  <a:pt x="62157" y="8693"/>
                </a:lnTo>
                <a:lnTo>
                  <a:pt x="61288" y="16083"/>
                </a:lnTo>
                <a:lnTo>
                  <a:pt x="63896" y="22603"/>
                </a:lnTo>
                <a:close/>
              </a:path>
            </a:pathLst>
          </a:custGeom>
          <a:solidFill>
            <a:schemeClr val="accent4"/>
          </a:solidFill>
          <a:ln w="869" cap="rnd">
            <a:noFill/>
            <a:prstDash val="solid"/>
            <a:round/>
          </a:ln>
        </p:spPr>
        <p:txBody>
          <a:bodyPr rtlCol="0" anchor="ctr"/>
          <a:lstStyle/>
          <a:p>
            <a:endParaRPr lang="en-PH" sz="1200" dirty="0"/>
          </a:p>
        </p:txBody>
      </p:sp>
      <p:sp>
        <p:nvSpPr>
          <p:cNvPr id="235" name="Freeform: Shape 234">
            <a:extLst>
              <a:ext uri="{FF2B5EF4-FFF2-40B4-BE49-F238E27FC236}">
                <a16:creationId xmlns:a16="http://schemas.microsoft.com/office/drawing/2014/main" id="{31EAC852-961E-4393-B565-6F3332100255}"/>
              </a:ext>
            </a:extLst>
          </p:cNvPr>
          <p:cNvSpPr/>
          <p:nvPr/>
        </p:nvSpPr>
        <p:spPr>
          <a:xfrm>
            <a:off x="6483341" y="1882167"/>
            <a:ext cx="57957" cy="16629"/>
          </a:xfrm>
          <a:custGeom>
            <a:avLst/>
            <a:gdLst>
              <a:gd name="connsiteX0" fmla="*/ 68678 w 68677"/>
              <a:gd name="connsiteY0" fmla="*/ 14344 h 14778"/>
              <a:gd name="connsiteX1" fmla="*/ 43032 w 68677"/>
              <a:gd name="connsiteY1" fmla="*/ 14779 h 14778"/>
              <a:gd name="connsiteX2" fmla="*/ 4347 w 68677"/>
              <a:gd name="connsiteY2" fmla="*/ 12171 h 14778"/>
              <a:gd name="connsiteX3" fmla="*/ 0 w 68677"/>
              <a:gd name="connsiteY3" fmla="*/ 10867 h 14778"/>
              <a:gd name="connsiteX4" fmla="*/ 3043 w 68677"/>
              <a:gd name="connsiteY4" fmla="*/ 2173 h 14778"/>
              <a:gd name="connsiteX5" fmla="*/ 21299 w 68677"/>
              <a:gd name="connsiteY5" fmla="*/ 0 h 14778"/>
              <a:gd name="connsiteX6" fmla="*/ 57811 w 68677"/>
              <a:gd name="connsiteY6" fmla="*/ 8693 h 14778"/>
              <a:gd name="connsiteX7" fmla="*/ 68678 w 68677"/>
              <a:gd name="connsiteY7" fmla="*/ 14344 h 1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677" h="14778">
                <a:moveTo>
                  <a:pt x="68678" y="14344"/>
                </a:moveTo>
                <a:lnTo>
                  <a:pt x="43032" y="14779"/>
                </a:lnTo>
                <a:lnTo>
                  <a:pt x="4347" y="12171"/>
                </a:lnTo>
                <a:lnTo>
                  <a:pt x="0" y="10867"/>
                </a:lnTo>
                <a:lnTo>
                  <a:pt x="3043" y="2173"/>
                </a:lnTo>
                <a:lnTo>
                  <a:pt x="21299" y="0"/>
                </a:lnTo>
                <a:lnTo>
                  <a:pt x="57811" y="8693"/>
                </a:lnTo>
                <a:lnTo>
                  <a:pt x="68678" y="14344"/>
                </a:lnTo>
                <a:close/>
              </a:path>
            </a:pathLst>
          </a:custGeom>
          <a:solidFill>
            <a:schemeClr val="tx2"/>
          </a:solidFill>
          <a:ln w="869" cap="rnd">
            <a:noFill/>
            <a:prstDash val="solid"/>
            <a:round/>
          </a:ln>
        </p:spPr>
        <p:txBody>
          <a:bodyPr rtlCol="0" anchor="ctr"/>
          <a:lstStyle/>
          <a:p>
            <a:endParaRPr lang="en-PH" sz="1200" dirty="0"/>
          </a:p>
        </p:txBody>
      </p:sp>
      <p:sp>
        <p:nvSpPr>
          <p:cNvPr id="236" name="Freeform: Shape 235">
            <a:extLst>
              <a:ext uri="{FF2B5EF4-FFF2-40B4-BE49-F238E27FC236}">
                <a16:creationId xmlns:a16="http://schemas.microsoft.com/office/drawing/2014/main" id="{D2A99CD6-5BC2-4720-90DF-EFBA34FE11F7}"/>
              </a:ext>
            </a:extLst>
          </p:cNvPr>
          <p:cNvSpPr/>
          <p:nvPr/>
        </p:nvSpPr>
        <p:spPr>
          <a:xfrm>
            <a:off x="6513788" y="1842061"/>
            <a:ext cx="73730" cy="19563"/>
          </a:xfrm>
          <a:custGeom>
            <a:avLst/>
            <a:gdLst>
              <a:gd name="connsiteX0" fmla="*/ 87368 w 87367"/>
              <a:gd name="connsiteY0" fmla="*/ 8693 h 17386"/>
              <a:gd name="connsiteX1" fmla="*/ 82587 w 87367"/>
              <a:gd name="connsiteY1" fmla="*/ 17387 h 17386"/>
              <a:gd name="connsiteX2" fmla="*/ 52595 w 87367"/>
              <a:gd name="connsiteY2" fmla="*/ 15648 h 17386"/>
              <a:gd name="connsiteX3" fmla="*/ 7824 w 87367"/>
              <a:gd name="connsiteY3" fmla="*/ 6955 h 17386"/>
              <a:gd name="connsiteX4" fmla="*/ 0 w 87367"/>
              <a:gd name="connsiteY4" fmla="*/ 0 h 17386"/>
              <a:gd name="connsiteX5" fmla="*/ 36077 w 87367"/>
              <a:gd name="connsiteY5" fmla="*/ 3043 h 17386"/>
              <a:gd name="connsiteX6" fmla="*/ 87368 w 87367"/>
              <a:gd name="connsiteY6" fmla="*/ 8693 h 17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367" h="17386">
                <a:moveTo>
                  <a:pt x="87368" y="8693"/>
                </a:moveTo>
                <a:lnTo>
                  <a:pt x="82587" y="17387"/>
                </a:lnTo>
                <a:lnTo>
                  <a:pt x="52595" y="15648"/>
                </a:lnTo>
                <a:lnTo>
                  <a:pt x="7824" y="6955"/>
                </a:lnTo>
                <a:lnTo>
                  <a:pt x="0" y="0"/>
                </a:lnTo>
                <a:lnTo>
                  <a:pt x="36077" y="3043"/>
                </a:lnTo>
                <a:lnTo>
                  <a:pt x="87368" y="8693"/>
                </a:lnTo>
                <a:close/>
              </a:path>
            </a:pathLst>
          </a:custGeom>
          <a:solidFill>
            <a:schemeClr val="tx2"/>
          </a:solidFill>
          <a:ln w="869" cap="rnd">
            <a:noFill/>
            <a:prstDash val="solid"/>
            <a:round/>
          </a:ln>
        </p:spPr>
        <p:txBody>
          <a:bodyPr rtlCol="0" anchor="ctr"/>
          <a:lstStyle/>
          <a:p>
            <a:endParaRPr lang="en-PH" sz="1200" dirty="0"/>
          </a:p>
        </p:txBody>
      </p:sp>
      <p:sp>
        <p:nvSpPr>
          <p:cNvPr id="237" name="Freeform: Shape 236">
            <a:extLst>
              <a:ext uri="{FF2B5EF4-FFF2-40B4-BE49-F238E27FC236}">
                <a16:creationId xmlns:a16="http://schemas.microsoft.com/office/drawing/2014/main" id="{62A53674-956F-4F80-A4C9-A5A9C61B04E1}"/>
              </a:ext>
            </a:extLst>
          </p:cNvPr>
          <p:cNvSpPr/>
          <p:nvPr/>
        </p:nvSpPr>
        <p:spPr>
          <a:xfrm>
            <a:off x="6377697" y="1826410"/>
            <a:ext cx="127653" cy="37170"/>
          </a:xfrm>
          <a:custGeom>
            <a:avLst/>
            <a:gdLst>
              <a:gd name="connsiteX0" fmla="*/ 137789 w 151263"/>
              <a:gd name="connsiteY0" fmla="*/ 12171 h 33034"/>
              <a:gd name="connsiteX1" fmla="*/ 151264 w 151263"/>
              <a:gd name="connsiteY1" fmla="*/ 28688 h 33034"/>
              <a:gd name="connsiteX2" fmla="*/ 89107 w 151263"/>
              <a:gd name="connsiteY2" fmla="*/ 27819 h 33034"/>
              <a:gd name="connsiteX3" fmla="*/ 69112 w 151263"/>
              <a:gd name="connsiteY3" fmla="*/ 33035 h 33034"/>
              <a:gd name="connsiteX4" fmla="*/ 14778 w 151263"/>
              <a:gd name="connsiteY4" fmla="*/ 18691 h 33034"/>
              <a:gd name="connsiteX5" fmla="*/ 0 w 151263"/>
              <a:gd name="connsiteY5" fmla="*/ 3912 h 33034"/>
              <a:gd name="connsiteX6" fmla="*/ 15213 w 151263"/>
              <a:gd name="connsiteY6" fmla="*/ 0 h 33034"/>
              <a:gd name="connsiteX7" fmla="*/ 59549 w 151263"/>
              <a:gd name="connsiteY7" fmla="*/ 869 h 33034"/>
              <a:gd name="connsiteX8" fmla="*/ 137789 w 151263"/>
              <a:gd name="connsiteY8" fmla="*/ 12171 h 33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263" h="33034">
                <a:moveTo>
                  <a:pt x="137789" y="12171"/>
                </a:moveTo>
                <a:lnTo>
                  <a:pt x="151264" y="28688"/>
                </a:lnTo>
                <a:lnTo>
                  <a:pt x="89107" y="27819"/>
                </a:lnTo>
                <a:lnTo>
                  <a:pt x="69112" y="33035"/>
                </a:lnTo>
                <a:lnTo>
                  <a:pt x="14778" y="18691"/>
                </a:lnTo>
                <a:lnTo>
                  <a:pt x="0" y="3912"/>
                </a:lnTo>
                <a:lnTo>
                  <a:pt x="15213" y="0"/>
                </a:lnTo>
                <a:lnTo>
                  <a:pt x="59549" y="869"/>
                </a:lnTo>
                <a:lnTo>
                  <a:pt x="137789" y="12171"/>
                </a:lnTo>
                <a:close/>
              </a:path>
            </a:pathLst>
          </a:custGeom>
          <a:solidFill>
            <a:schemeClr val="tx2"/>
          </a:solidFill>
          <a:ln w="869" cap="rnd">
            <a:noFill/>
            <a:prstDash val="solid"/>
            <a:round/>
          </a:ln>
        </p:spPr>
        <p:txBody>
          <a:bodyPr rtlCol="0" anchor="ctr"/>
          <a:lstStyle/>
          <a:p>
            <a:endParaRPr lang="en-PH" sz="1200" dirty="0"/>
          </a:p>
        </p:txBody>
      </p:sp>
      <p:sp>
        <p:nvSpPr>
          <p:cNvPr id="238" name="Freeform: Shape 237">
            <a:extLst>
              <a:ext uri="{FF2B5EF4-FFF2-40B4-BE49-F238E27FC236}">
                <a16:creationId xmlns:a16="http://schemas.microsoft.com/office/drawing/2014/main" id="{1531DF81-C6EB-48D8-9ED2-A0C060FDC35A}"/>
              </a:ext>
            </a:extLst>
          </p:cNvPr>
          <p:cNvSpPr/>
          <p:nvPr/>
        </p:nvSpPr>
        <p:spPr>
          <a:xfrm>
            <a:off x="5229914" y="1807335"/>
            <a:ext cx="191480" cy="156999"/>
          </a:xfrm>
          <a:custGeom>
            <a:avLst/>
            <a:gdLst>
              <a:gd name="connsiteX0" fmla="*/ 121272 w 226895"/>
              <a:gd name="connsiteY0" fmla="*/ 137789 h 139528"/>
              <a:gd name="connsiteX1" fmla="*/ 111709 w 226895"/>
              <a:gd name="connsiteY1" fmla="*/ 139528 h 139528"/>
              <a:gd name="connsiteX2" fmla="*/ 53029 w 226895"/>
              <a:gd name="connsiteY2" fmla="*/ 136485 h 139528"/>
              <a:gd name="connsiteX3" fmla="*/ 43032 w 226895"/>
              <a:gd name="connsiteY3" fmla="*/ 126488 h 139528"/>
              <a:gd name="connsiteX4" fmla="*/ 8693 w 226895"/>
              <a:gd name="connsiteY4" fmla="*/ 120403 h 139528"/>
              <a:gd name="connsiteX5" fmla="*/ 0 w 226895"/>
              <a:gd name="connsiteY5" fmla="*/ 107797 h 139528"/>
              <a:gd name="connsiteX6" fmla="*/ 15213 w 226895"/>
              <a:gd name="connsiteY6" fmla="*/ 103016 h 139528"/>
              <a:gd name="connsiteX7" fmla="*/ 8259 w 226895"/>
              <a:gd name="connsiteY7" fmla="*/ 90845 h 139528"/>
              <a:gd name="connsiteX8" fmla="*/ 31730 w 226895"/>
              <a:gd name="connsiteY8" fmla="*/ 71720 h 139528"/>
              <a:gd name="connsiteX9" fmla="*/ 14344 w 226895"/>
              <a:gd name="connsiteY9" fmla="*/ 69112 h 139528"/>
              <a:gd name="connsiteX10" fmla="*/ 43467 w 226895"/>
              <a:gd name="connsiteY10" fmla="*/ 49552 h 139528"/>
              <a:gd name="connsiteX11" fmla="*/ 32600 w 226895"/>
              <a:gd name="connsiteY11" fmla="*/ 39555 h 139528"/>
              <a:gd name="connsiteX12" fmla="*/ 62157 w 226895"/>
              <a:gd name="connsiteY12" fmla="*/ 28253 h 139528"/>
              <a:gd name="connsiteX13" fmla="*/ 106928 w 226895"/>
              <a:gd name="connsiteY13" fmla="*/ 14344 h 139528"/>
              <a:gd name="connsiteX14" fmla="*/ 157784 w 226895"/>
              <a:gd name="connsiteY14" fmla="*/ 10432 h 139528"/>
              <a:gd name="connsiteX15" fmla="*/ 179517 w 226895"/>
              <a:gd name="connsiteY15" fmla="*/ 2608 h 139528"/>
              <a:gd name="connsiteX16" fmla="*/ 208640 w 226895"/>
              <a:gd name="connsiteY16" fmla="*/ 0 h 139528"/>
              <a:gd name="connsiteX17" fmla="*/ 226896 w 226895"/>
              <a:gd name="connsiteY17" fmla="*/ 8259 h 139528"/>
              <a:gd name="connsiteX18" fmla="*/ 221246 w 226895"/>
              <a:gd name="connsiteY18" fmla="*/ 14779 h 139528"/>
              <a:gd name="connsiteX19" fmla="*/ 171693 w 226895"/>
              <a:gd name="connsiteY19" fmla="*/ 25645 h 139528"/>
              <a:gd name="connsiteX20" fmla="*/ 128661 w 226895"/>
              <a:gd name="connsiteY20" fmla="*/ 35643 h 139528"/>
              <a:gd name="connsiteX21" fmla="*/ 90845 w 226895"/>
              <a:gd name="connsiteY21" fmla="*/ 56507 h 139528"/>
              <a:gd name="connsiteX22" fmla="*/ 78675 w 226895"/>
              <a:gd name="connsiteY22" fmla="*/ 78240 h 139528"/>
              <a:gd name="connsiteX23" fmla="*/ 64330 w 226895"/>
              <a:gd name="connsiteY23" fmla="*/ 99973 h 139528"/>
              <a:gd name="connsiteX24" fmla="*/ 77805 w 226895"/>
              <a:gd name="connsiteY24" fmla="*/ 118664 h 139528"/>
              <a:gd name="connsiteX25" fmla="*/ 121272 w 226895"/>
              <a:gd name="connsiteY25" fmla="*/ 137789 h 13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6895" h="139528">
                <a:moveTo>
                  <a:pt x="121272" y="137789"/>
                </a:moveTo>
                <a:lnTo>
                  <a:pt x="111709" y="139528"/>
                </a:lnTo>
                <a:lnTo>
                  <a:pt x="53029" y="136485"/>
                </a:lnTo>
                <a:lnTo>
                  <a:pt x="43032" y="126488"/>
                </a:lnTo>
                <a:lnTo>
                  <a:pt x="8693" y="120403"/>
                </a:lnTo>
                <a:lnTo>
                  <a:pt x="0" y="107797"/>
                </a:lnTo>
                <a:lnTo>
                  <a:pt x="15213" y="103016"/>
                </a:lnTo>
                <a:lnTo>
                  <a:pt x="8259" y="90845"/>
                </a:lnTo>
                <a:lnTo>
                  <a:pt x="31730" y="71720"/>
                </a:lnTo>
                <a:lnTo>
                  <a:pt x="14344" y="69112"/>
                </a:lnTo>
                <a:lnTo>
                  <a:pt x="43467" y="49552"/>
                </a:lnTo>
                <a:lnTo>
                  <a:pt x="32600" y="39555"/>
                </a:lnTo>
                <a:lnTo>
                  <a:pt x="62157" y="28253"/>
                </a:lnTo>
                <a:lnTo>
                  <a:pt x="106928" y="14344"/>
                </a:lnTo>
                <a:lnTo>
                  <a:pt x="157784" y="10432"/>
                </a:lnTo>
                <a:lnTo>
                  <a:pt x="179517" y="2608"/>
                </a:lnTo>
                <a:lnTo>
                  <a:pt x="208640" y="0"/>
                </a:lnTo>
                <a:lnTo>
                  <a:pt x="226896" y="8259"/>
                </a:lnTo>
                <a:lnTo>
                  <a:pt x="221246" y="14779"/>
                </a:lnTo>
                <a:lnTo>
                  <a:pt x="171693" y="25645"/>
                </a:lnTo>
                <a:lnTo>
                  <a:pt x="128661" y="35643"/>
                </a:lnTo>
                <a:lnTo>
                  <a:pt x="90845" y="56507"/>
                </a:lnTo>
                <a:lnTo>
                  <a:pt x="78675" y="78240"/>
                </a:lnTo>
                <a:lnTo>
                  <a:pt x="64330" y="99973"/>
                </a:lnTo>
                <a:lnTo>
                  <a:pt x="77805" y="118664"/>
                </a:lnTo>
                <a:lnTo>
                  <a:pt x="121272" y="137789"/>
                </a:lnTo>
                <a:close/>
              </a:path>
            </a:pathLst>
          </a:custGeom>
          <a:solidFill>
            <a:schemeClr val="tx2"/>
          </a:solidFill>
          <a:ln w="869" cap="rnd">
            <a:noFill/>
            <a:prstDash val="solid"/>
            <a:round/>
          </a:ln>
        </p:spPr>
        <p:txBody>
          <a:bodyPr rtlCol="0" anchor="ctr"/>
          <a:lstStyle/>
          <a:p>
            <a:endParaRPr lang="en-PH" sz="1200" dirty="0"/>
          </a:p>
        </p:txBody>
      </p:sp>
      <p:sp>
        <p:nvSpPr>
          <p:cNvPr id="239" name="Freeform: Shape 238">
            <a:extLst>
              <a:ext uri="{FF2B5EF4-FFF2-40B4-BE49-F238E27FC236}">
                <a16:creationId xmlns:a16="http://schemas.microsoft.com/office/drawing/2014/main" id="{3E9FBF6C-064F-4F3B-B90A-7A10F5CB92C4}"/>
              </a:ext>
            </a:extLst>
          </p:cNvPr>
          <p:cNvSpPr/>
          <p:nvPr/>
        </p:nvSpPr>
        <p:spPr>
          <a:xfrm>
            <a:off x="4911514" y="1789238"/>
            <a:ext cx="2479343" cy="1036391"/>
          </a:xfrm>
          <a:custGeom>
            <a:avLst/>
            <a:gdLst>
              <a:gd name="connsiteX0" fmla="*/ 2423702 w 2937913"/>
              <a:gd name="connsiteY0" fmla="*/ 891502 h 921059"/>
              <a:gd name="connsiteX1" fmla="*/ 2417617 w 2937913"/>
              <a:gd name="connsiteY1" fmla="*/ 886720 h 921059"/>
              <a:gd name="connsiteX2" fmla="*/ 2409358 w 2937913"/>
              <a:gd name="connsiteY2" fmla="*/ 872376 h 921059"/>
              <a:gd name="connsiteX3" fmla="*/ 2420225 w 2937913"/>
              <a:gd name="connsiteY3" fmla="*/ 871942 h 921059"/>
              <a:gd name="connsiteX4" fmla="*/ 2403273 w 2937913"/>
              <a:gd name="connsiteY4" fmla="*/ 839342 h 921059"/>
              <a:gd name="connsiteX5" fmla="*/ 2382844 w 2937913"/>
              <a:gd name="connsiteY5" fmla="*/ 815870 h 921059"/>
              <a:gd name="connsiteX6" fmla="*/ 2395449 w 2937913"/>
              <a:gd name="connsiteY6" fmla="*/ 806307 h 921059"/>
              <a:gd name="connsiteX7" fmla="*/ 2425441 w 2937913"/>
              <a:gd name="connsiteY7" fmla="*/ 811088 h 921059"/>
              <a:gd name="connsiteX8" fmla="*/ 2422833 w 2937913"/>
              <a:gd name="connsiteY8" fmla="*/ 784139 h 921059"/>
              <a:gd name="connsiteX9" fmla="*/ 2410662 w 2937913"/>
              <a:gd name="connsiteY9" fmla="*/ 754582 h 921059"/>
              <a:gd name="connsiteX10" fmla="*/ 2411966 w 2937913"/>
              <a:gd name="connsiteY10" fmla="*/ 744584 h 921059"/>
              <a:gd name="connsiteX11" fmla="*/ 2406315 w 2937913"/>
              <a:gd name="connsiteY11" fmla="*/ 719808 h 921059"/>
              <a:gd name="connsiteX12" fmla="*/ 2376324 w 2937913"/>
              <a:gd name="connsiteY12" fmla="*/ 728067 h 921059"/>
              <a:gd name="connsiteX13" fmla="*/ 2365022 w 2937913"/>
              <a:gd name="connsiteY13" fmla="*/ 738499 h 921059"/>
              <a:gd name="connsiteX14" fmla="*/ 2331988 w 2937913"/>
              <a:gd name="connsiteY14" fmla="*/ 738499 h 921059"/>
              <a:gd name="connsiteX15" fmla="*/ 2305907 w 2937913"/>
              <a:gd name="connsiteY15" fmla="*/ 713288 h 921059"/>
              <a:gd name="connsiteX16" fmla="*/ 2266787 w 2937913"/>
              <a:gd name="connsiteY16" fmla="*/ 693728 h 921059"/>
              <a:gd name="connsiteX17" fmla="*/ 2223321 w 2937913"/>
              <a:gd name="connsiteY17" fmla="*/ 685035 h 921059"/>
              <a:gd name="connsiteX18" fmla="*/ 2196372 w 2937913"/>
              <a:gd name="connsiteY18" fmla="*/ 658955 h 921059"/>
              <a:gd name="connsiteX19" fmla="*/ 2176812 w 2937913"/>
              <a:gd name="connsiteY19" fmla="*/ 642438 h 921059"/>
              <a:gd name="connsiteX20" fmla="*/ 2160294 w 2937913"/>
              <a:gd name="connsiteY20" fmla="*/ 630702 h 921059"/>
              <a:gd name="connsiteX21" fmla="*/ 2126825 w 2937913"/>
              <a:gd name="connsiteY21" fmla="*/ 603752 h 921059"/>
              <a:gd name="connsiteX22" fmla="*/ 2100745 w 2937913"/>
              <a:gd name="connsiteY22" fmla="*/ 594190 h 921059"/>
              <a:gd name="connsiteX23" fmla="*/ 2063364 w 2937913"/>
              <a:gd name="connsiteY23" fmla="*/ 585931 h 921059"/>
              <a:gd name="connsiteX24" fmla="*/ 2036414 w 2937913"/>
              <a:gd name="connsiteY24" fmla="*/ 586800 h 921059"/>
              <a:gd name="connsiteX25" fmla="*/ 2014246 w 2937913"/>
              <a:gd name="connsiteY25" fmla="*/ 591582 h 921059"/>
              <a:gd name="connsiteX26" fmla="*/ 2006857 w 2937913"/>
              <a:gd name="connsiteY26" fmla="*/ 605056 h 921059"/>
              <a:gd name="connsiteX27" fmla="*/ 2022939 w 2937913"/>
              <a:gd name="connsiteY27" fmla="*/ 611142 h 921059"/>
              <a:gd name="connsiteX28" fmla="*/ 2033806 w 2937913"/>
              <a:gd name="connsiteY28" fmla="*/ 625920 h 921059"/>
              <a:gd name="connsiteX29" fmla="*/ 2028155 w 2937913"/>
              <a:gd name="connsiteY29" fmla="*/ 634614 h 921059"/>
              <a:gd name="connsiteX30" fmla="*/ 2029025 w 2937913"/>
              <a:gd name="connsiteY30" fmla="*/ 662867 h 921059"/>
              <a:gd name="connsiteX31" fmla="*/ 2037284 w 2937913"/>
              <a:gd name="connsiteY31" fmla="*/ 675038 h 921059"/>
              <a:gd name="connsiteX32" fmla="*/ 2018158 w 2937913"/>
              <a:gd name="connsiteY32" fmla="*/ 691990 h 921059"/>
              <a:gd name="connsiteX33" fmla="*/ 1985993 w 2937913"/>
              <a:gd name="connsiteY33" fmla="*/ 681558 h 921059"/>
              <a:gd name="connsiteX34" fmla="*/ 1961652 w 2937913"/>
              <a:gd name="connsiteY34" fmla="*/ 684166 h 921059"/>
              <a:gd name="connsiteX35" fmla="*/ 1944699 w 2937913"/>
              <a:gd name="connsiteY35" fmla="*/ 675038 h 921059"/>
              <a:gd name="connsiteX36" fmla="*/ 1929921 w 2937913"/>
              <a:gd name="connsiteY36" fmla="*/ 671995 h 921059"/>
              <a:gd name="connsiteX37" fmla="*/ 1910795 w 2937913"/>
              <a:gd name="connsiteY37" fmla="*/ 691120 h 921059"/>
              <a:gd name="connsiteX38" fmla="*/ 1885150 w 2937913"/>
              <a:gd name="connsiteY38" fmla="*/ 695467 h 921059"/>
              <a:gd name="connsiteX39" fmla="*/ 1869502 w 2937913"/>
              <a:gd name="connsiteY39" fmla="*/ 702422 h 921059"/>
              <a:gd name="connsiteX40" fmla="*/ 1839945 w 2937913"/>
              <a:gd name="connsiteY40" fmla="*/ 698075 h 921059"/>
              <a:gd name="connsiteX41" fmla="*/ 1819950 w 2937913"/>
              <a:gd name="connsiteY41" fmla="*/ 698075 h 921059"/>
              <a:gd name="connsiteX42" fmla="*/ 1798651 w 2937913"/>
              <a:gd name="connsiteY42" fmla="*/ 684166 h 921059"/>
              <a:gd name="connsiteX43" fmla="*/ 1769964 w 2937913"/>
              <a:gd name="connsiteY43" fmla="*/ 671560 h 921059"/>
              <a:gd name="connsiteX44" fmla="*/ 1746491 w 2937913"/>
              <a:gd name="connsiteY44" fmla="*/ 667648 h 921059"/>
              <a:gd name="connsiteX45" fmla="*/ 1721715 w 2937913"/>
              <a:gd name="connsiteY45" fmla="*/ 671126 h 921059"/>
              <a:gd name="connsiteX46" fmla="*/ 1704328 w 2937913"/>
              <a:gd name="connsiteY46" fmla="*/ 676342 h 921059"/>
              <a:gd name="connsiteX47" fmla="*/ 1667382 w 2937913"/>
              <a:gd name="connsiteY47" fmla="*/ 665040 h 921059"/>
              <a:gd name="connsiteX48" fmla="*/ 1651734 w 2937913"/>
              <a:gd name="connsiteY48" fmla="*/ 645046 h 921059"/>
              <a:gd name="connsiteX49" fmla="*/ 1622611 w 2937913"/>
              <a:gd name="connsiteY49" fmla="*/ 638091 h 921059"/>
              <a:gd name="connsiteX50" fmla="*/ 1601747 w 2937913"/>
              <a:gd name="connsiteY50" fmla="*/ 634614 h 921059"/>
              <a:gd name="connsiteX51" fmla="*/ 1571321 w 2937913"/>
              <a:gd name="connsiteY51" fmla="*/ 623747 h 921059"/>
              <a:gd name="connsiteX52" fmla="*/ 1565670 w 2937913"/>
              <a:gd name="connsiteY52" fmla="*/ 651566 h 921059"/>
              <a:gd name="connsiteX53" fmla="*/ 1583057 w 2937913"/>
              <a:gd name="connsiteY53" fmla="*/ 667214 h 921059"/>
              <a:gd name="connsiteX54" fmla="*/ 1572625 w 2937913"/>
              <a:gd name="connsiteY54" fmla="*/ 686339 h 921059"/>
              <a:gd name="connsiteX55" fmla="*/ 1537851 w 2937913"/>
              <a:gd name="connsiteY55" fmla="*/ 679384 h 921059"/>
              <a:gd name="connsiteX56" fmla="*/ 1516118 w 2937913"/>
              <a:gd name="connsiteY56" fmla="*/ 678515 h 921059"/>
              <a:gd name="connsiteX57" fmla="*/ 1495254 w 2937913"/>
              <a:gd name="connsiteY57" fmla="*/ 665910 h 921059"/>
              <a:gd name="connsiteX58" fmla="*/ 1472651 w 2937913"/>
              <a:gd name="connsiteY58" fmla="*/ 665475 h 921059"/>
              <a:gd name="connsiteX59" fmla="*/ 1449614 w 2937913"/>
              <a:gd name="connsiteY59" fmla="*/ 657216 h 921059"/>
              <a:gd name="connsiteX60" fmla="*/ 1423968 w 2937913"/>
              <a:gd name="connsiteY60" fmla="*/ 669822 h 921059"/>
              <a:gd name="connsiteX61" fmla="*/ 1394846 w 2937913"/>
              <a:gd name="connsiteY61" fmla="*/ 692859 h 921059"/>
              <a:gd name="connsiteX62" fmla="*/ 1374417 w 2937913"/>
              <a:gd name="connsiteY62" fmla="*/ 697640 h 921059"/>
              <a:gd name="connsiteX63" fmla="*/ 1367027 w 2937913"/>
              <a:gd name="connsiteY63" fmla="*/ 699814 h 921059"/>
              <a:gd name="connsiteX64" fmla="*/ 1347902 w 2937913"/>
              <a:gd name="connsiteY64" fmla="*/ 683296 h 921059"/>
              <a:gd name="connsiteX65" fmla="*/ 1321822 w 2937913"/>
              <a:gd name="connsiteY65" fmla="*/ 687208 h 921059"/>
              <a:gd name="connsiteX66" fmla="*/ 1307478 w 2937913"/>
              <a:gd name="connsiteY66" fmla="*/ 675472 h 921059"/>
              <a:gd name="connsiteX67" fmla="*/ 1290091 w 2937913"/>
              <a:gd name="connsiteY67" fmla="*/ 670256 h 921059"/>
              <a:gd name="connsiteX68" fmla="*/ 1272270 w 2937913"/>
              <a:gd name="connsiteY68" fmla="*/ 654608 h 921059"/>
              <a:gd name="connsiteX69" fmla="*/ 1257926 w 2937913"/>
              <a:gd name="connsiteY69" fmla="*/ 649827 h 921059"/>
              <a:gd name="connsiteX70" fmla="*/ 1230977 w 2937913"/>
              <a:gd name="connsiteY70" fmla="*/ 656782 h 921059"/>
              <a:gd name="connsiteX71" fmla="*/ 1194465 w 2937913"/>
              <a:gd name="connsiteY71" fmla="*/ 641568 h 921059"/>
              <a:gd name="connsiteX72" fmla="*/ 1189683 w 2937913"/>
              <a:gd name="connsiteY72" fmla="*/ 655478 h 921059"/>
              <a:gd name="connsiteX73" fmla="*/ 1110139 w 2937913"/>
              <a:gd name="connsiteY73" fmla="*/ 587670 h 921059"/>
              <a:gd name="connsiteX74" fmla="*/ 1073627 w 2937913"/>
              <a:gd name="connsiteY74" fmla="*/ 567240 h 921059"/>
              <a:gd name="connsiteX75" fmla="*/ 1077105 w 2937913"/>
              <a:gd name="connsiteY75" fmla="*/ 558547 h 921059"/>
              <a:gd name="connsiteX76" fmla="*/ 1037115 w 2937913"/>
              <a:gd name="connsiteY76" fmla="*/ 583758 h 921059"/>
              <a:gd name="connsiteX77" fmla="*/ 1017990 w 2937913"/>
              <a:gd name="connsiteY77" fmla="*/ 585062 h 921059"/>
              <a:gd name="connsiteX78" fmla="*/ 1013208 w 2937913"/>
              <a:gd name="connsiteY78" fmla="*/ 570718 h 921059"/>
              <a:gd name="connsiteX79" fmla="*/ 982347 w 2937913"/>
              <a:gd name="connsiteY79" fmla="*/ 561590 h 921059"/>
              <a:gd name="connsiteX80" fmla="*/ 963657 w 2937913"/>
              <a:gd name="connsiteY80" fmla="*/ 568110 h 921059"/>
              <a:gd name="connsiteX81" fmla="*/ 944531 w 2937913"/>
              <a:gd name="connsiteY81" fmla="*/ 540726 h 921059"/>
              <a:gd name="connsiteX82" fmla="*/ 904977 w 2937913"/>
              <a:gd name="connsiteY82" fmla="*/ 535075 h 921059"/>
              <a:gd name="connsiteX83" fmla="*/ 891502 w 2937913"/>
              <a:gd name="connsiteY83" fmla="*/ 545942 h 921059"/>
              <a:gd name="connsiteX84" fmla="*/ 844123 w 2937913"/>
              <a:gd name="connsiteY84" fmla="*/ 555939 h 921059"/>
              <a:gd name="connsiteX85" fmla="*/ 836734 w 2937913"/>
              <a:gd name="connsiteY85" fmla="*/ 562459 h 921059"/>
              <a:gd name="connsiteX86" fmla="*/ 762840 w 2937913"/>
              <a:gd name="connsiteY86" fmla="*/ 571587 h 921059"/>
              <a:gd name="connsiteX87" fmla="*/ 756755 w 2937913"/>
              <a:gd name="connsiteY87" fmla="*/ 580715 h 921059"/>
              <a:gd name="connsiteX88" fmla="*/ 778923 w 2937913"/>
              <a:gd name="connsiteY88" fmla="*/ 598971 h 921059"/>
              <a:gd name="connsiteX89" fmla="*/ 761537 w 2937913"/>
              <a:gd name="connsiteY89" fmla="*/ 605926 h 921059"/>
              <a:gd name="connsiteX90" fmla="*/ 768057 w 2937913"/>
              <a:gd name="connsiteY90" fmla="*/ 612880 h 921059"/>
              <a:gd name="connsiteX91" fmla="*/ 752843 w 2937913"/>
              <a:gd name="connsiteY91" fmla="*/ 625920 h 921059"/>
              <a:gd name="connsiteX92" fmla="*/ 793702 w 2937913"/>
              <a:gd name="connsiteY92" fmla="*/ 644611 h 921059"/>
              <a:gd name="connsiteX93" fmla="*/ 792832 w 2937913"/>
              <a:gd name="connsiteY93" fmla="*/ 657216 h 921059"/>
              <a:gd name="connsiteX94" fmla="*/ 762406 w 2937913"/>
              <a:gd name="connsiteY94" fmla="*/ 655912 h 921059"/>
              <a:gd name="connsiteX95" fmla="*/ 758928 w 2937913"/>
              <a:gd name="connsiteY95" fmla="*/ 664171 h 921059"/>
              <a:gd name="connsiteX96" fmla="*/ 727198 w 2937913"/>
              <a:gd name="connsiteY96" fmla="*/ 650262 h 921059"/>
              <a:gd name="connsiteX97" fmla="*/ 693728 w 2937913"/>
              <a:gd name="connsiteY97" fmla="*/ 650696 h 921059"/>
              <a:gd name="connsiteX98" fmla="*/ 674603 w 2937913"/>
              <a:gd name="connsiteY98" fmla="*/ 661998 h 921059"/>
              <a:gd name="connsiteX99" fmla="*/ 645915 w 2937913"/>
              <a:gd name="connsiteY99" fmla="*/ 651131 h 921059"/>
              <a:gd name="connsiteX100" fmla="*/ 593755 w 2937913"/>
              <a:gd name="connsiteY100" fmla="*/ 632440 h 921059"/>
              <a:gd name="connsiteX101" fmla="*/ 560720 w 2937913"/>
              <a:gd name="connsiteY101" fmla="*/ 633310 h 921059"/>
              <a:gd name="connsiteX102" fmla="*/ 525512 w 2937913"/>
              <a:gd name="connsiteY102" fmla="*/ 662432 h 921059"/>
              <a:gd name="connsiteX103" fmla="*/ 528120 w 2937913"/>
              <a:gd name="connsiteY103" fmla="*/ 681992 h 921059"/>
              <a:gd name="connsiteX104" fmla="*/ 502040 w 2937913"/>
              <a:gd name="connsiteY104" fmla="*/ 666344 h 921059"/>
              <a:gd name="connsiteX105" fmla="*/ 492478 w 2937913"/>
              <a:gd name="connsiteY105" fmla="*/ 696336 h 921059"/>
              <a:gd name="connsiteX106" fmla="*/ 500301 w 2937913"/>
              <a:gd name="connsiteY106" fmla="*/ 701552 h 921059"/>
              <a:gd name="connsiteX107" fmla="*/ 492912 w 2937913"/>
              <a:gd name="connsiteY107" fmla="*/ 722416 h 921059"/>
              <a:gd name="connsiteX108" fmla="*/ 515950 w 2937913"/>
              <a:gd name="connsiteY108" fmla="*/ 740672 h 921059"/>
              <a:gd name="connsiteX109" fmla="*/ 531598 w 2937913"/>
              <a:gd name="connsiteY109" fmla="*/ 739803 h 921059"/>
              <a:gd name="connsiteX110" fmla="*/ 550288 w 2937913"/>
              <a:gd name="connsiteY110" fmla="*/ 758059 h 921059"/>
              <a:gd name="connsiteX111" fmla="*/ 551158 w 2937913"/>
              <a:gd name="connsiteY111" fmla="*/ 771968 h 921059"/>
              <a:gd name="connsiteX112" fmla="*/ 563328 w 2937913"/>
              <a:gd name="connsiteY112" fmla="*/ 776750 h 921059"/>
              <a:gd name="connsiteX113" fmla="*/ 557243 w 2937913"/>
              <a:gd name="connsiteY113" fmla="*/ 792832 h 921059"/>
              <a:gd name="connsiteX114" fmla="*/ 537248 w 2937913"/>
              <a:gd name="connsiteY114" fmla="*/ 797179 h 921059"/>
              <a:gd name="connsiteX115" fmla="*/ 521600 w 2937913"/>
              <a:gd name="connsiteY115" fmla="*/ 825432 h 921059"/>
              <a:gd name="connsiteX116" fmla="*/ 547680 w 2937913"/>
              <a:gd name="connsiteY116" fmla="*/ 851947 h 921059"/>
              <a:gd name="connsiteX117" fmla="*/ 549419 w 2937913"/>
              <a:gd name="connsiteY117" fmla="*/ 870203 h 921059"/>
              <a:gd name="connsiteX118" fmla="*/ 581150 w 2937913"/>
              <a:gd name="connsiteY118" fmla="*/ 902803 h 921059"/>
              <a:gd name="connsiteX119" fmla="*/ 570283 w 2937913"/>
              <a:gd name="connsiteY119" fmla="*/ 914104 h 921059"/>
              <a:gd name="connsiteX120" fmla="*/ 567675 w 2937913"/>
              <a:gd name="connsiteY120" fmla="*/ 921059 h 921059"/>
              <a:gd name="connsiteX121" fmla="*/ 557243 w 2937913"/>
              <a:gd name="connsiteY121" fmla="*/ 918886 h 921059"/>
              <a:gd name="connsiteX122" fmla="*/ 538552 w 2937913"/>
              <a:gd name="connsiteY122" fmla="*/ 902368 h 921059"/>
              <a:gd name="connsiteX123" fmla="*/ 532032 w 2937913"/>
              <a:gd name="connsiteY123" fmla="*/ 901499 h 921059"/>
              <a:gd name="connsiteX124" fmla="*/ 516384 w 2937913"/>
              <a:gd name="connsiteY124" fmla="*/ 894979 h 921059"/>
              <a:gd name="connsiteX125" fmla="*/ 507256 w 2937913"/>
              <a:gd name="connsiteY125" fmla="*/ 883678 h 921059"/>
              <a:gd name="connsiteX126" fmla="*/ 485088 w 2937913"/>
              <a:gd name="connsiteY126" fmla="*/ 878027 h 921059"/>
              <a:gd name="connsiteX127" fmla="*/ 472483 w 2937913"/>
              <a:gd name="connsiteY127" fmla="*/ 882374 h 921059"/>
              <a:gd name="connsiteX128" fmla="*/ 467267 w 2937913"/>
              <a:gd name="connsiteY128" fmla="*/ 877158 h 921059"/>
              <a:gd name="connsiteX129" fmla="*/ 434232 w 2937913"/>
              <a:gd name="connsiteY129" fmla="*/ 863683 h 921059"/>
              <a:gd name="connsiteX130" fmla="*/ 400763 w 2937913"/>
              <a:gd name="connsiteY130" fmla="*/ 859336 h 921059"/>
              <a:gd name="connsiteX131" fmla="*/ 380768 w 2937913"/>
              <a:gd name="connsiteY131" fmla="*/ 854555 h 921059"/>
              <a:gd name="connsiteX132" fmla="*/ 379030 w 2937913"/>
              <a:gd name="connsiteY132" fmla="*/ 858032 h 921059"/>
              <a:gd name="connsiteX133" fmla="*/ 345995 w 2937913"/>
              <a:gd name="connsiteY133" fmla="*/ 834560 h 921059"/>
              <a:gd name="connsiteX134" fmla="*/ 319046 w 2937913"/>
              <a:gd name="connsiteY134" fmla="*/ 824128 h 921059"/>
              <a:gd name="connsiteX135" fmla="*/ 296878 w 2937913"/>
              <a:gd name="connsiteY135" fmla="*/ 808046 h 921059"/>
              <a:gd name="connsiteX136" fmla="*/ 312526 w 2937913"/>
              <a:gd name="connsiteY136" fmla="*/ 803699 h 921059"/>
              <a:gd name="connsiteX137" fmla="*/ 326435 w 2937913"/>
              <a:gd name="connsiteY137" fmla="*/ 781096 h 921059"/>
              <a:gd name="connsiteX138" fmla="*/ 312091 w 2937913"/>
              <a:gd name="connsiteY138" fmla="*/ 770230 h 921059"/>
              <a:gd name="connsiteX139" fmla="*/ 342083 w 2937913"/>
              <a:gd name="connsiteY139" fmla="*/ 758928 h 921059"/>
              <a:gd name="connsiteX140" fmla="*/ 340344 w 2937913"/>
              <a:gd name="connsiteY140" fmla="*/ 752843 h 921059"/>
              <a:gd name="connsiteX141" fmla="*/ 321653 w 2937913"/>
              <a:gd name="connsiteY141" fmla="*/ 757190 h 921059"/>
              <a:gd name="connsiteX142" fmla="*/ 319915 w 2937913"/>
              <a:gd name="connsiteY142" fmla="*/ 745454 h 921059"/>
              <a:gd name="connsiteX143" fmla="*/ 329478 w 2937913"/>
              <a:gd name="connsiteY143" fmla="*/ 737630 h 921059"/>
              <a:gd name="connsiteX144" fmla="*/ 350341 w 2937913"/>
              <a:gd name="connsiteY144" fmla="*/ 735891 h 921059"/>
              <a:gd name="connsiteX145" fmla="*/ 351646 w 2937913"/>
              <a:gd name="connsiteY145" fmla="*/ 726763 h 921059"/>
              <a:gd name="connsiteX146" fmla="*/ 343821 w 2937913"/>
              <a:gd name="connsiteY146" fmla="*/ 711550 h 921059"/>
              <a:gd name="connsiteX147" fmla="*/ 349472 w 2937913"/>
              <a:gd name="connsiteY147" fmla="*/ 697640 h 921059"/>
              <a:gd name="connsiteX148" fmla="*/ 347733 w 2937913"/>
              <a:gd name="connsiteY148" fmla="*/ 689382 h 921059"/>
              <a:gd name="connsiteX149" fmla="*/ 314264 w 2937913"/>
              <a:gd name="connsiteY149" fmla="*/ 680688 h 921059"/>
              <a:gd name="connsiteX150" fmla="*/ 301659 w 2937913"/>
              <a:gd name="connsiteY150" fmla="*/ 681123 h 921059"/>
              <a:gd name="connsiteX151" fmla="*/ 286011 w 2937913"/>
              <a:gd name="connsiteY151" fmla="*/ 668518 h 921059"/>
              <a:gd name="connsiteX152" fmla="*/ 270363 w 2937913"/>
              <a:gd name="connsiteY152" fmla="*/ 672864 h 921059"/>
              <a:gd name="connsiteX153" fmla="*/ 241240 w 2937913"/>
              <a:gd name="connsiteY153" fmla="*/ 663302 h 921059"/>
              <a:gd name="connsiteX154" fmla="*/ 240806 w 2937913"/>
              <a:gd name="connsiteY154" fmla="*/ 658086 h 921059"/>
              <a:gd name="connsiteX155" fmla="*/ 230808 w 2937913"/>
              <a:gd name="connsiteY155" fmla="*/ 646350 h 921059"/>
              <a:gd name="connsiteX156" fmla="*/ 213856 w 2937913"/>
              <a:gd name="connsiteY156" fmla="*/ 645046 h 921059"/>
              <a:gd name="connsiteX157" fmla="*/ 210379 w 2937913"/>
              <a:gd name="connsiteY157" fmla="*/ 636787 h 921059"/>
              <a:gd name="connsiteX158" fmla="*/ 214291 w 2937913"/>
              <a:gd name="connsiteY158" fmla="*/ 631136 h 921059"/>
              <a:gd name="connsiteX159" fmla="*/ 197773 w 2937913"/>
              <a:gd name="connsiteY159" fmla="*/ 615923 h 921059"/>
              <a:gd name="connsiteX160" fmla="*/ 176475 w 2937913"/>
              <a:gd name="connsiteY160" fmla="*/ 618531 h 921059"/>
              <a:gd name="connsiteX161" fmla="*/ 169955 w 2937913"/>
              <a:gd name="connsiteY161" fmla="*/ 617227 h 921059"/>
              <a:gd name="connsiteX162" fmla="*/ 165608 w 2937913"/>
              <a:gd name="connsiteY162" fmla="*/ 623312 h 921059"/>
              <a:gd name="connsiteX163" fmla="*/ 157784 w 2937913"/>
              <a:gd name="connsiteY163" fmla="*/ 622443 h 921059"/>
              <a:gd name="connsiteX164" fmla="*/ 149091 w 2937913"/>
              <a:gd name="connsiteY164" fmla="*/ 605056 h 921059"/>
              <a:gd name="connsiteX165" fmla="*/ 142571 w 2937913"/>
              <a:gd name="connsiteY165" fmla="*/ 596363 h 921059"/>
              <a:gd name="connsiteX166" fmla="*/ 146048 w 2937913"/>
              <a:gd name="connsiteY166" fmla="*/ 593755 h 921059"/>
              <a:gd name="connsiteX167" fmla="*/ 163000 w 2937913"/>
              <a:gd name="connsiteY167" fmla="*/ 594624 h 921059"/>
              <a:gd name="connsiteX168" fmla="*/ 169955 w 2937913"/>
              <a:gd name="connsiteY168" fmla="*/ 588974 h 921059"/>
              <a:gd name="connsiteX169" fmla="*/ 162565 w 2937913"/>
              <a:gd name="connsiteY169" fmla="*/ 582019 h 921059"/>
              <a:gd name="connsiteX170" fmla="*/ 147787 w 2937913"/>
              <a:gd name="connsiteY170" fmla="*/ 577238 h 921059"/>
              <a:gd name="connsiteX171" fmla="*/ 147787 w 2937913"/>
              <a:gd name="connsiteY171" fmla="*/ 572456 h 921059"/>
              <a:gd name="connsiteX172" fmla="*/ 138659 w 2937913"/>
              <a:gd name="connsiteY172" fmla="*/ 567675 h 921059"/>
              <a:gd name="connsiteX173" fmla="*/ 122141 w 2937913"/>
              <a:gd name="connsiteY173" fmla="*/ 550288 h 921059"/>
              <a:gd name="connsiteX174" fmla="*/ 125184 w 2937913"/>
              <a:gd name="connsiteY174" fmla="*/ 543334 h 921059"/>
              <a:gd name="connsiteX175" fmla="*/ 120403 w 2937913"/>
              <a:gd name="connsiteY175" fmla="*/ 530728 h 921059"/>
              <a:gd name="connsiteX176" fmla="*/ 99539 w 2937913"/>
              <a:gd name="connsiteY176" fmla="*/ 524643 h 921059"/>
              <a:gd name="connsiteX177" fmla="*/ 89107 w 2937913"/>
              <a:gd name="connsiteY177" fmla="*/ 527686 h 921059"/>
              <a:gd name="connsiteX178" fmla="*/ 85195 w 2937913"/>
              <a:gd name="connsiteY178" fmla="*/ 521166 h 921059"/>
              <a:gd name="connsiteX179" fmla="*/ 62158 w 2937913"/>
              <a:gd name="connsiteY179" fmla="*/ 514646 h 921059"/>
              <a:gd name="connsiteX180" fmla="*/ 53030 w 2937913"/>
              <a:gd name="connsiteY180" fmla="*/ 498998 h 921059"/>
              <a:gd name="connsiteX181" fmla="*/ 48683 w 2937913"/>
              <a:gd name="connsiteY181" fmla="*/ 486392 h 921059"/>
              <a:gd name="connsiteX182" fmla="*/ 37816 w 2937913"/>
              <a:gd name="connsiteY182" fmla="*/ 480742 h 921059"/>
              <a:gd name="connsiteX183" fmla="*/ 44771 w 2937913"/>
              <a:gd name="connsiteY183" fmla="*/ 472483 h 921059"/>
              <a:gd name="connsiteX184" fmla="*/ 34339 w 2937913"/>
              <a:gd name="connsiteY184" fmla="*/ 448142 h 921059"/>
              <a:gd name="connsiteX185" fmla="*/ 45640 w 2937913"/>
              <a:gd name="connsiteY185" fmla="*/ 433363 h 921059"/>
              <a:gd name="connsiteX186" fmla="*/ 41728 w 2937913"/>
              <a:gd name="connsiteY186" fmla="*/ 429016 h 921059"/>
              <a:gd name="connsiteX187" fmla="*/ 61288 w 2937913"/>
              <a:gd name="connsiteY187" fmla="*/ 414672 h 921059"/>
              <a:gd name="connsiteX188" fmla="*/ 37816 w 2937913"/>
              <a:gd name="connsiteY188" fmla="*/ 402502 h 921059"/>
              <a:gd name="connsiteX189" fmla="*/ 72590 w 2937913"/>
              <a:gd name="connsiteY189" fmla="*/ 370336 h 921059"/>
              <a:gd name="connsiteX190" fmla="*/ 87368 w 2937913"/>
              <a:gd name="connsiteY190" fmla="*/ 355557 h 921059"/>
              <a:gd name="connsiteX191" fmla="*/ 91280 w 2937913"/>
              <a:gd name="connsiteY191" fmla="*/ 342952 h 921059"/>
              <a:gd name="connsiteX192" fmla="*/ 59115 w 2937913"/>
              <a:gd name="connsiteY192" fmla="*/ 326000 h 921059"/>
              <a:gd name="connsiteX193" fmla="*/ 63027 w 2937913"/>
              <a:gd name="connsiteY193" fmla="*/ 309483 h 921059"/>
              <a:gd name="connsiteX194" fmla="*/ 41728 w 2937913"/>
              <a:gd name="connsiteY194" fmla="*/ 291227 h 921059"/>
              <a:gd name="connsiteX195" fmla="*/ 49118 w 2937913"/>
              <a:gd name="connsiteY195" fmla="*/ 270363 h 921059"/>
              <a:gd name="connsiteX196" fmla="*/ 20864 w 2937913"/>
              <a:gd name="connsiteY196" fmla="*/ 242979 h 921059"/>
              <a:gd name="connsiteX197" fmla="*/ 33470 w 2937913"/>
              <a:gd name="connsiteY197" fmla="*/ 224723 h 921059"/>
              <a:gd name="connsiteX198" fmla="*/ 1739 w 2937913"/>
              <a:gd name="connsiteY198" fmla="*/ 208640 h 921059"/>
              <a:gd name="connsiteX199" fmla="*/ 0 w 2937913"/>
              <a:gd name="connsiteY199" fmla="*/ 192123 h 921059"/>
              <a:gd name="connsiteX200" fmla="*/ 13910 w 2937913"/>
              <a:gd name="connsiteY200" fmla="*/ 189949 h 921059"/>
              <a:gd name="connsiteX201" fmla="*/ 41728 w 2937913"/>
              <a:gd name="connsiteY201" fmla="*/ 180821 h 921059"/>
              <a:gd name="connsiteX202" fmla="*/ 57811 w 2937913"/>
              <a:gd name="connsiteY202" fmla="*/ 172563 h 921059"/>
              <a:gd name="connsiteX203" fmla="*/ 91280 w 2937913"/>
              <a:gd name="connsiteY203" fmla="*/ 186472 h 921059"/>
              <a:gd name="connsiteX204" fmla="*/ 142136 w 2937913"/>
              <a:gd name="connsiteY204" fmla="*/ 192123 h 921059"/>
              <a:gd name="connsiteX205" fmla="*/ 219072 w 2937913"/>
              <a:gd name="connsiteY205" fmla="*/ 219072 h 921059"/>
              <a:gd name="connsiteX206" fmla="*/ 236893 w 2937913"/>
              <a:gd name="connsiteY206" fmla="*/ 230373 h 921059"/>
              <a:gd name="connsiteX207" fmla="*/ 243413 w 2937913"/>
              <a:gd name="connsiteY207" fmla="*/ 246456 h 921059"/>
              <a:gd name="connsiteX208" fmla="*/ 227331 w 2937913"/>
              <a:gd name="connsiteY208" fmla="*/ 259061 h 921059"/>
              <a:gd name="connsiteX209" fmla="*/ 199078 w 2937913"/>
              <a:gd name="connsiteY209" fmla="*/ 265581 h 921059"/>
              <a:gd name="connsiteX210" fmla="*/ 111275 w 2937913"/>
              <a:gd name="connsiteY210" fmla="*/ 247325 h 921059"/>
              <a:gd name="connsiteX211" fmla="*/ 98670 w 2937913"/>
              <a:gd name="connsiteY211" fmla="*/ 250368 h 921059"/>
              <a:gd name="connsiteX212" fmla="*/ 133878 w 2937913"/>
              <a:gd name="connsiteY212" fmla="*/ 268189 h 921059"/>
              <a:gd name="connsiteX213" fmla="*/ 138224 w 2937913"/>
              <a:gd name="connsiteY213" fmla="*/ 279491 h 921059"/>
              <a:gd name="connsiteX214" fmla="*/ 146483 w 2937913"/>
              <a:gd name="connsiteY214" fmla="*/ 304701 h 921059"/>
              <a:gd name="connsiteX215" fmla="*/ 172998 w 2937913"/>
              <a:gd name="connsiteY215" fmla="*/ 312091 h 921059"/>
              <a:gd name="connsiteX216" fmla="*/ 189515 w 2937913"/>
              <a:gd name="connsiteY216" fmla="*/ 318611 h 921059"/>
              <a:gd name="connsiteX217" fmla="*/ 188646 w 2937913"/>
              <a:gd name="connsiteY217" fmla="*/ 306440 h 921059"/>
              <a:gd name="connsiteX218" fmla="*/ 173867 w 2937913"/>
              <a:gd name="connsiteY218" fmla="*/ 296008 h 921059"/>
              <a:gd name="connsiteX219" fmla="*/ 182995 w 2937913"/>
              <a:gd name="connsiteY219" fmla="*/ 286445 h 921059"/>
              <a:gd name="connsiteX220" fmla="*/ 233416 w 2937913"/>
              <a:gd name="connsiteY220" fmla="*/ 302093 h 921059"/>
              <a:gd name="connsiteX221" fmla="*/ 247326 w 2937913"/>
              <a:gd name="connsiteY221" fmla="*/ 296008 h 921059"/>
              <a:gd name="connsiteX222" fmla="*/ 228635 w 2937913"/>
              <a:gd name="connsiteY222" fmla="*/ 277752 h 921059"/>
              <a:gd name="connsiteX223" fmla="*/ 263843 w 2937913"/>
              <a:gd name="connsiteY223" fmla="*/ 254280 h 921059"/>
              <a:gd name="connsiteX224" fmla="*/ 281664 w 2937913"/>
              <a:gd name="connsiteY224" fmla="*/ 255584 h 921059"/>
              <a:gd name="connsiteX225" fmla="*/ 301659 w 2937913"/>
              <a:gd name="connsiteY225" fmla="*/ 263843 h 921059"/>
              <a:gd name="connsiteX226" fmla="*/ 306440 w 2937913"/>
              <a:gd name="connsiteY226" fmla="*/ 247325 h 921059"/>
              <a:gd name="connsiteX227" fmla="*/ 286011 w 2937913"/>
              <a:gd name="connsiteY227" fmla="*/ 232981 h 921059"/>
              <a:gd name="connsiteX228" fmla="*/ 289488 w 2937913"/>
              <a:gd name="connsiteY228" fmla="*/ 218637 h 921059"/>
              <a:gd name="connsiteX229" fmla="*/ 270798 w 2937913"/>
              <a:gd name="connsiteY229" fmla="*/ 203859 h 921059"/>
              <a:gd name="connsiteX230" fmla="*/ 324261 w 2937913"/>
              <a:gd name="connsiteY230" fmla="*/ 211683 h 921059"/>
              <a:gd name="connsiteX231" fmla="*/ 339910 w 2937913"/>
              <a:gd name="connsiteY231" fmla="*/ 224723 h 921059"/>
              <a:gd name="connsiteX232" fmla="*/ 317741 w 2937913"/>
              <a:gd name="connsiteY232" fmla="*/ 227765 h 921059"/>
              <a:gd name="connsiteX233" fmla="*/ 322958 w 2937913"/>
              <a:gd name="connsiteY233" fmla="*/ 241240 h 921059"/>
              <a:gd name="connsiteX234" fmla="*/ 340779 w 2937913"/>
              <a:gd name="connsiteY234" fmla="*/ 249499 h 921059"/>
              <a:gd name="connsiteX235" fmla="*/ 366859 w 2937913"/>
              <a:gd name="connsiteY235" fmla="*/ 244283 h 921059"/>
              <a:gd name="connsiteX236" fmla="*/ 365120 w 2937913"/>
              <a:gd name="connsiteY236" fmla="*/ 229069 h 921059"/>
              <a:gd name="connsiteX237" fmla="*/ 398590 w 2937913"/>
              <a:gd name="connsiteY237" fmla="*/ 217333 h 921059"/>
              <a:gd name="connsiteX238" fmla="*/ 452488 w 2937913"/>
              <a:gd name="connsiteY238" fmla="*/ 197339 h 921059"/>
              <a:gd name="connsiteX239" fmla="*/ 466398 w 2937913"/>
              <a:gd name="connsiteY239" fmla="*/ 198208 h 921059"/>
              <a:gd name="connsiteX240" fmla="*/ 455531 w 2937913"/>
              <a:gd name="connsiteY240" fmla="*/ 212552 h 921059"/>
              <a:gd name="connsiteX241" fmla="*/ 479003 w 2937913"/>
              <a:gd name="connsiteY241" fmla="*/ 215160 h 921059"/>
              <a:gd name="connsiteX242" fmla="*/ 488131 w 2937913"/>
              <a:gd name="connsiteY242" fmla="*/ 206901 h 921059"/>
              <a:gd name="connsiteX243" fmla="*/ 521600 w 2937913"/>
              <a:gd name="connsiteY243" fmla="*/ 206467 h 921059"/>
              <a:gd name="connsiteX244" fmla="*/ 543334 w 2937913"/>
              <a:gd name="connsiteY244" fmla="*/ 196469 h 921059"/>
              <a:gd name="connsiteX245" fmla="*/ 571152 w 2937913"/>
              <a:gd name="connsiteY245" fmla="*/ 210813 h 921059"/>
              <a:gd name="connsiteX246" fmla="*/ 583323 w 2937913"/>
              <a:gd name="connsiteY246" fmla="*/ 195165 h 921059"/>
              <a:gd name="connsiteX247" fmla="*/ 557243 w 2937913"/>
              <a:gd name="connsiteY247" fmla="*/ 181691 h 921059"/>
              <a:gd name="connsiteX248" fmla="*/ 562459 w 2937913"/>
              <a:gd name="connsiteY248" fmla="*/ 173867 h 921059"/>
              <a:gd name="connsiteX249" fmla="*/ 618966 w 2937913"/>
              <a:gd name="connsiteY249" fmla="*/ 180821 h 921059"/>
              <a:gd name="connsiteX250" fmla="*/ 647654 w 2937913"/>
              <a:gd name="connsiteY250" fmla="*/ 188211 h 921059"/>
              <a:gd name="connsiteX251" fmla="*/ 728501 w 2937913"/>
              <a:gd name="connsiteY251" fmla="*/ 215160 h 921059"/>
              <a:gd name="connsiteX252" fmla="*/ 733283 w 2937913"/>
              <a:gd name="connsiteY252" fmla="*/ 202989 h 921059"/>
              <a:gd name="connsiteX253" fmla="*/ 707638 w 2937913"/>
              <a:gd name="connsiteY253" fmla="*/ 190384 h 921059"/>
              <a:gd name="connsiteX254" fmla="*/ 704160 w 2937913"/>
              <a:gd name="connsiteY254" fmla="*/ 185603 h 921059"/>
              <a:gd name="connsiteX255" fmla="*/ 681123 w 2937913"/>
              <a:gd name="connsiteY255" fmla="*/ 182995 h 921059"/>
              <a:gd name="connsiteX256" fmla="*/ 680254 w 2937913"/>
              <a:gd name="connsiteY256" fmla="*/ 172128 h 921059"/>
              <a:gd name="connsiteX257" fmla="*/ 659824 w 2937913"/>
              <a:gd name="connsiteY257" fmla="*/ 153872 h 921059"/>
              <a:gd name="connsiteX258" fmla="*/ 655043 w 2937913"/>
              <a:gd name="connsiteY258" fmla="*/ 146483 h 921059"/>
              <a:gd name="connsiteX259" fmla="*/ 673734 w 2937913"/>
              <a:gd name="connsiteY259" fmla="*/ 126053 h 921059"/>
              <a:gd name="connsiteX260" fmla="*/ 671126 w 2937913"/>
              <a:gd name="connsiteY260" fmla="*/ 105189 h 921059"/>
              <a:gd name="connsiteX261" fmla="*/ 680688 w 2937913"/>
              <a:gd name="connsiteY261" fmla="*/ 100843 h 921059"/>
              <a:gd name="connsiteX262" fmla="*/ 730240 w 2937913"/>
              <a:gd name="connsiteY262" fmla="*/ 106928 h 921059"/>
              <a:gd name="connsiteX263" fmla="*/ 742846 w 2937913"/>
              <a:gd name="connsiteY263" fmla="*/ 119533 h 921059"/>
              <a:gd name="connsiteX264" fmla="*/ 738934 w 2937913"/>
              <a:gd name="connsiteY264" fmla="*/ 137789 h 921059"/>
              <a:gd name="connsiteX265" fmla="*/ 755017 w 2937913"/>
              <a:gd name="connsiteY265" fmla="*/ 145179 h 921059"/>
              <a:gd name="connsiteX266" fmla="*/ 771534 w 2937913"/>
              <a:gd name="connsiteY266" fmla="*/ 161261 h 921059"/>
              <a:gd name="connsiteX267" fmla="*/ 788051 w 2937913"/>
              <a:gd name="connsiteY267" fmla="*/ 193427 h 921059"/>
              <a:gd name="connsiteX268" fmla="*/ 817174 w 2937913"/>
              <a:gd name="connsiteY268" fmla="*/ 207771 h 921059"/>
              <a:gd name="connsiteX269" fmla="*/ 819347 w 2937913"/>
              <a:gd name="connsiteY269" fmla="*/ 223853 h 921059"/>
              <a:gd name="connsiteX270" fmla="*/ 804134 w 2937913"/>
              <a:gd name="connsiteY270" fmla="*/ 257757 h 921059"/>
              <a:gd name="connsiteX271" fmla="*/ 827171 w 2937913"/>
              <a:gd name="connsiteY271" fmla="*/ 261235 h 921059"/>
              <a:gd name="connsiteX272" fmla="*/ 829344 w 2937913"/>
              <a:gd name="connsiteY272" fmla="*/ 252541 h 921059"/>
              <a:gd name="connsiteX273" fmla="*/ 845862 w 2937913"/>
              <a:gd name="connsiteY273" fmla="*/ 246456 h 921059"/>
              <a:gd name="connsiteX274" fmla="*/ 843688 w 2937913"/>
              <a:gd name="connsiteY274" fmla="*/ 234720 h 921059"/>
              <a:gd name="connsiteX275" fmla="*/ 851947 w 2937913"/>
              <a:gd name="connsiteY275" fmla="*/ 222984 h 921059"/>
              <a:gd name="connsiteX276" fmla="*/ 832822 w 2937913"/>
              <a:gd name="connsiteY276" fmla="*/ 209509 h 921059"/>
              <a:gd name="connsiteX277" fmla="*/ 831083 w 2937913"/>
              <a:gd name="connsiteY277" fmla="*/ 193861 h 921059"/>
              <a:gd name="connsiteX278" fmla="*/ 810219 w 2937913"/>
              <a:gd name="connsiteY278" fmla="*/ 192123 h 921059"/>
              <a:gd name="connsiteX279" fmla="*/ 797614 w 2937913"/>
              <a:gd name="connsiteY279" fmla="*/ 179083 h 921059"/>
              <a:gd name="connsiteX280" fmla="*/ 795875 w 2937913"/>
              <a:gd name="connsiteY280" fmla="*/ 155611 h 921059"/>
              <a:gd name="connsiteX281" fmla="*/ 760232 w 2937913"/>
              <a:gd name="connsiteY281" fmla="*/ 136920 h 921059"/>
              <a:gd name="connsiteX282" fmla="*/ 780661 w 2937913"/>
              <a:gd name="connsiteY282" fmla="*/ 121707 h 921059"/>
              <a:gd name="connsiteX283" fmla="*/ 764579 w 2937913"/>
              <a:gd name="connsiteY283" fmla="*/ 105624 h 921059"/>
              <a:gd name="connsiteX284" fmla="*/ 772838 w 2937913"/>
              <a:gd name="connsiteY284" fmla="*/ 105189 h 921059"/>
              <a:gd name="connsiteX285" fmla="*/ 791094 w 2937913"/>
              <a:gd name="connsiteY285" fmla="*/ 117360 h 921059"/>
              <a:gd name="connsiteX286" fmla="*/ 800222 w 2937913"/>
              <a:gd name="connsiteY286" fmla="*/ 139528 h 921059"/>
              <a:gd name="connsiteX287" fmla="*/ 821955 w 2937913"/>
              <a:gd name="connsiteY287" fmla="*/ 143875 h 921059"/>
              <a:gd name="connsiteX288" fmla="*/ 801960 w 2937913"/>
              <a:gd name="connsiteY288" fmla="*/ 127357 h 921059"/>
              <a:gd name="connsiteX289" fmla="*/ 824128 w 2937913"/>
              <a:gd name="connsiteY289" fmla="*/ 118229 h 921059"/>
              <a:gd name="connsiteX290" fmla="*/ 859337 w 2937913"/>
              <a:gd name="connsiteY290" fmla="*/ 116925 h 921059"/>
              <a:gd name="connsiteX291" fmla="*/ 901065 w 2937913"/>
              <a:gd name="connsiteY291" fmla="*/ 129965 h 921059"/>
              <a:gd name="connsiteX292" fmla="*/ 871072 w 2937913"/>
              <a:gd name="connsiteY292" fmla="*/ 111275 h 921059"/>
              <a:gd name="connsiteX293" fmla="*/ 849774 w 2937913"/>
              <a:gd name="connsiteY293" fmla="*/ 87368 h 921059"/>
              <a:gd name="connsiteX294" fmla="*/ 875419 w 2937913"/>
              <a:gd name="connsiteY294" fmla="*/ 83021 h 921059"/>
              <a:gd name="connsiteX295" fmla="*/ 916712 w 2937913"/>
              <a:gd name="connsiteY295" fmla="*/ 83891 h 921059"/>
              <a:gd name="connsiteX296" fmla="*/ 950617 w 2937913"/>
              <a:gd name="connsiteY296" fmla="*/ 80848 h 921059"/>
              <a:gd name="connsiteX297" fmla="*/ 926275 w 2937913"/>
              <a:gd name="connsiteY297" fmla="*/ 69547 h 921059"/>
              <a:gd name="connsiteX298" fmla="*/ 931926 w 2937913"/>
              <a:gd name="connsiteY298" fmla="*/ 55203 h 921059"/>
              <a:gd name="connsiteX299" fmla="*/ 950182 w 2937913"/>
              <a:gd name="connsiteY299" fmla="*/ 54333 h 921059"/>
              <a:gd name="connsiteX300" fmla="*/ 971480 w 2937913"/>
              <a:gd name="connsiteY300" fmla="*/ 43901 h 921059"/>
              <a:gd name="connsiteX301" fmla="*/ 1011905 w 2937913"/>
              <a:gd name="connsiteY301" fmla="*/ 40859 h 921059"/>
              <a:gd name="connsiteX302" fmla="*/ 1011035 w 2937913"/>
              <a:gd name="connsiteY302" fmla="*/ 34773 h 921059"/>
              <a:gd name="connsiteX303" fmla="*/ 1051459 w 2937913"/>
              <a:gd name="connsiteY303" fmla="*/ 33035 h 921059"/>
              <a:gd name="connsiteX304" fmla="*/ 1070150 w 2937913"/>
              <a:gd name="connsiteY304" fmla="*/ 37816 h 921059"/>
              <a:gd name="connsiteX305" fmla="*/ 1093622 w 2937913"/>
              <a:gd name="connsiteY305" fmla="*/ 26515 h 921059"/>
              <a:gd name="connsiteX306" fmla="*/ 1124048 w 2937913"/>
              <a:gd name="connsiteY306" fmla="*/ 26949 h 921059"/>
              <a:gd name="connsiteX307" fmla="*/ 1117528 w 2937913"/>
              <a:gd name="connsiteY307" fmla="*/ 17387 h 921059"/>
              <a:gd name="connsiteX308" fmla="*/ 1121440 w 2937913"/>
              <a:gd name="connsiteY308" fmla="*/ 8693 h 921059"/>
              <a:gd name="connsiteX309" fmla="*/ 1148390 w 2937913"/>
              <a:gd name="connsiteY309" fmla="*/ 0 h 921059"/>
              <a:gd name="connsiteX310" fmla="*/ 1184467 w 2937913"/>
              <a:gd name="connsiteY310" fmla="*/ 6955 h 921059"/>
              <a:gd name="connsiteX311" fmla="*/ 1169254 w 2937913"/>
              <a:gd name="connsiteY311" fmla="*/ 12171 h 921059"/>
              <a:gd name="connsiteX312" fmla="*/ 1210113 w 2937913"/>
              <a:gd name="connsiteY312" fmla="*/ 15213 h 921059"/>
              <a:gd name="connsiteX313" fmla="*/ 1227934 w 2937913"/>
              <a:gd name="connsiteY313" fmla="*/ 25645 h 921059"/>
              <a:gd name="connsiteX314" fmla="*/ 1236193 w 2937913"/>
              <a:gd name="connsiteY314" fmla="*/ 20429 h 921059"/>
              <a:gd name="connsiteX315" fmla="*/ 1283571 w 2937913"/>
              <a:gd name="connsiteY315" fmla="*/ 20864 h 921059"/>
              <a:gd name="connsiteX316" fmla="*/ 1333993 w 2937913"/>
              <a:gd name="connsiteY316" fmla="*/ 31296 h 921059"/>
              <a:gd name="connsiteX317" fmla="*/ 1357899 w 2937913"/>
              <a:gd name="connsiteY317" fmla="*/ 39120 h 921059"/>
              <a:gd name="connsiteX318" fmla="*/ 1368766 w 2937913"/>
              <a:gd name="connsiteY318" fmla="*/ 50421 h 921059"/>
              <a:gd name="connsiteX319" fmla="*/ 1358334 w 2937913"/>
              <a:gd name="connsiteY319" fmla="*/ 56941 h 921059"/>
              <a:gd name="connsiteX320" fmla="*/ 1329646 w 2937913"/>
              <a:gd name="connsiteY320" fmla="*/ 69112 h 921059"/>
              <a:gd name="connsiteX321" fmla="*/ 1324865 w 2937913"/>
              <a:gd name="connsiteY321" fmla="*/ 75632 h 921059"/>
              <a:gd name="connsiteX322" fmla="*/ 1349206 w 2937913"/>
              <a:gd name="connsiteY322" fmla="*/ 78675 h 921059"/>
              <a:gd name="connsiteX323" fmla="*/ 1380502 w 2937913"/>
              <a:gd name="connsiteY323" fmla="*/ 84325 h 921059"/>
              <a:gd name="connsiteX324" fmla="*/ 1390934 w 2937913"/>
              <a:gd name="connsiteY324" fmla="*/ 79979 h 921059"/>
              <a:gd name="connsiteX325" fmla="*/ 1416145 w 2937913"/>
              <a:gd name="connsiteY325" fmla="*/ 94323 h 921059"/>
              <a:gd name="connsiteX326" fmla="*/ 1417014 w 2937913"/>
              <a:gd name="connsiteY326" fmla="*/ 88672 h 921059"/>
              <a:gd name="connsiteX327" fmla="*/ 1439617 w 2937913"/>
              <a:gd name="connsiteY327" fmla="*/ 85195 h 921059"/>
              <a:gd name="connsiteX328" fmla="*/ 1498731 w 2937913"/>
              <a:gd name="connsiteY328" fmla="*/ 88672 h 921059"/>
              <a:gd name="connsiteX329" fmla="*/ 1515248 w 2937913"/>
              <a:gd name="connsiteY329" fmla="*/ 99104 h 921059"/>
              <a:gd name="connsiteX330" fmla="*/ 1590881 w 2937913"/>
              <a:gd name="connsiteY330" fmla="*/ 102581 h 921059"/>
              <a:gd name="connsiteX331" fmla="*/ 1570017 w 2937913"/>
              <a:gd name="connsiteY331" fmla="*/ 85629 h 921059"/>
              <a:gd name="connsiteX332" fmla="*/ 1611310 w 2937913"/>
              <a:gd name="connsiteY332" fmla="*/ 89541 h 921059"/>
              <a:gd name="connsiteX333" fmla="*/ 1637825 w 2937913"/>
              <a:gd name="connsiteY333" fmla="*/ 89107 h 921059"/>
              <a:gd name="connsiteX334" fmla="*/ 1680857 w 2937913"/>
              <a:gd name="connsiteY334" fmla="*/ 100843 h 921059"/>
              <a:gd name="connsiteX335" fmla="*/ 1706937 w 2937913"/>
              <a:gd name="connsiteY335" fmla="*/ 115187 h 921059"/>
              <a:gd name="connsiteX336" fmla="*/ 1708675 w 2937913"/>
              <a:gd name="connsiteY336" fmla="*/ 124749 h 921059"/>
              <a:gd name="connsiteX337" fmla="*/ 1752577 w 2937913"/>
              <a:gd name="connsiteY337" fmla="*/ 143005 h 921059"/>
              <a:gd name="connsiteX338" fmla="*/ 1791697 w 2937913"/>
              <a:gd name="connsiteY338" fmla="*/ 152133 h 921059"/>
              <a:gd name="connsiteX339" fmla="*/ 1778657 w 2937913"/>
              <a:gd name="connsiteY339" fmla="*/ 128227 h 921059"/>
              <a:gd name="connsiteX340" fmla="*/ 1819515 w 2937913"/>
              <a:gd name="connsiteY340" fmla="*/ 138224 h 921059"/>
              <a:gd name="connsiteX341" fmla="*/ 1841249 w 2937913"/>
              <a:gd name="connsiteY341" fmla="*/ 132139 h 921059"/>
              <a:gd name="connsiteX342" fmla="*/ 1883846 w 2937913"/>
              <a:gd name="connsiteY342" fmla="*/ 139093 h 921059"/>
              <a:gd name="connsiteX343" fmla="*/ 1888193 w 2937913"/>
              <a:gd name="connsiteY343" fmla="*/ 133008 h 921059"/>
              <a:gd name="connsiteX344" fmla="*/ 1921227 w 2937913"/>
              <a:gd name="connsiteY344" fmla="*/ 136051 h 921059"/>
              <a:gd name="connsiteX345" fmla="*/ 1880369 w 2937913"/>
              <a:gd name="connsiteY345" fmla="*/ 114752 h 921059"/>
              <a:gd name="connsiteX346" fmla="*/ 1889497 w 2937913"/>
              <a:gd name="connsiteY346" fmla="*/ 105189 h 921059"/>
              <a:gd name="connsiteX347" fmla="*/ 2065102 w 2937913"/>
              <a:gd name="connsiteY347" fmla="*/ 119968 h 921059"/>
              <a:gd name="connsiteX348" fmla="*/ 2099441 w 2937913"/>
              <a:gd name="connsiteY348" fmla="*/ 133443 h 921059"/>
              <a:gd name="connsiteX349" fmla="*/ 2170292 w 2937913"/>
              <a:gd name="connsiteY349" fmla="*/ 150829 h 921059"/>
              <a:gd name="connsiteX350" fmla="*/ 2234622 w 2937913"/>
              <a:gd name="connsiteY350" fmla="*/ 146483 h 921059"/>
              <a:gd name="connsiteX351" fmla="*/ 2275046 w 2937913"/>
              <a:gd name="connsiteY351" fmla="*/ 150395 h 921059"/>
              <a:gd name="connsiteX352" fmla="*/ 2303734 w 2937913"/>
              <a:gd name="connsiteY352" fmla="*/ 159957 h 921059"/>
              <a:gd name="connsiteX353" fmla="*/ 2325902 w 2937913"/>
              <a:gd name="connsiteY353" fmla="*/ 176909 h 921059"/>
              <a:gd name="connsiteX354" fmla="*/ 2357633 w 2937913"/>
              <a:gd name="connsiteY354" fmla="*/ 183429 h 921059"/>
              <a:gd name="connsiteX355" fmla="*/ 2374585 w 2937913"/>
              <a:gd name="connsiteY355" fmla="*/ 178648 h 921059"/>
              <a:gd name="connsiteX356" fmla="*/ 2405012 w 2937913"/>
              <a:gd name="connsiteY356" fmla="*/ 178213 h 921059"/>
              <a:gd name="connsiteX357" fmla="*/ 2445435 w 2937913"/>
              <a:gd name="connsiteY357" fmla="*/ 182560 h 921059"/>
              <a:gd name="connsiteX358" fmla="*/ 2475428 w 2937913"/>
              <a:gd name="connsiteY358" fmla="*/ 179952 h 921059"/>
              <a:gd name="connsiteX359" fmla="*/ 2537585 w 2937913"/>
              <a:gd name="connsiteY359" fmla="*/ 200816 h 921059"/>
              <a:gd name="connsiteX360" fmla="*/ 2548452 w 2937913"/>
              <a:gd name="connsiteY360" fmla="*/ 193427 h 921059"/>
              <a:gd name="connsiteX361" fmla="*/ 2511505 w 2937913"/>
              <a:gd name="connsiteY361" fmla="*/ 178648 h 921059"/>
              <a:gd name="connsiteX362" fmla="*/ 2503681 w 2937913"/>
              <a:gd name="connsiteY362" fmla="*/ 168216 h 921059"/>
              <a:gd name="connsiteX363" fmla="*/ 2570185 w 2937913"/>
              <a:gd name="connsiteY363" fmla="*/ 174736 h 921059"/>
              <a:gd name="connsiteX364" fmla="*/ 2604958 w 2937913"/>
              <a:gd name="connsiteY364" fmla="*/ 173432 h 921059"/>
              <a:gd name="connsiteX365" fmla="*/ 2673636 w 2937913"/>
              <a:gd name="connsiteY365" fmla="*/ 184299 h 921059"/>
              <a:gd name="connsiteX366" fmla="*/ 2714929 w 2937913"/>
              <a:gd name="connsiteY366" fmla="*/ 194731 h 921059"/>
              <a:gd name="connsiteX367" fmla="*/ 2859239 w 2937913"/>
              <a:gd name="connsiteY367" fmla="*/ 290792 h 921059"/>
              <a:gd name="connsiteX368" fmla="*/ 2850545 w 2937913"/>
              <a:gd name="connsiteY368" fmla="*/ 301659 h 921059"/>
              <a:gd name="connsiteX369" fmla="*/ 2823596 w 2937913"/>
              <a:gd name="connsiteY369" fmla="*/ 299920 h 921059"/>
              <a:gd name="connsiteX370" fmla="*/ 2859239 w 2937913"/>
              <a:gd name="connsiteY370" fmla="*/ 312960 h 921059"/>
              <a:gd name="connsiteX371" fmla="*/ 2898793 w 2937913"/>
              <a:gd name="connsiteY371" fmla="*/ 333389 h 921059"/>
              <a:gd name="connsiteX372" fmla="*/ 2917049 w 2937913"/>
              <a:gd name="connsiteY372" fmla="*/ 339909 h 921059"/>
              <a:gd name="connsiteX373" fmla="*/ 2933566 w 2937913"/>
              <a:gd name="connsiteY373" fmla="*/ 350342 h 921059"/>
              <a:gd name="connsiteX374" fmla="*/ 2937913 w 2937913"/>
              <a:gd name="connsiteY374" fmla="*/ 356862 h 921059"/>
              <a:gd name="connsiteX375" fmla="*/ 2894446 w 2937913"/>
              <a:gd name="connsiteY375" fmla="*/ 351646 h 921059"/>
              <a:gd name="connsiteX376" fmla="*/ 2865759 w 2937913"/>
              <a:gd name="connsiteY376" fmla="*/ 370336 h 921059"/>
              <a:gd name="connsiteX377" fmla="*/ 2852719 w 2937913"/>
              <a:gd name="connsiteY377" fmla="*/ 373379 h 921059"/>
              <a:gd name="connsiteX378" fmla="*/ 2845764 w 2937913"/>
              <a:gd name="connsiteY378" fmla="*/ 391200 h 921059"/>
              <a:gd name="connsiteX379" fmla="*/ 2837071 w 2937913"/>
              <a:gd name="connsiteY379" fmla="*/ 406848 h 921059"/>
              <a:gd name="connsiteX380" fmla="*/ 2844460 w 2937913"/>
              <a:gd name="connsiteY380" fmla="*/ 418584 h 921059"/>
              <a:gd name="connsiteX381" fmla="*/ 2794473 w 2937913"/>
              <a:gd name="connsiteY381" fmla="*/ 400763 h 921059"/>
              <a:gd name="connsiteX382" fmla="*/ 2767959 w 2937913"/>
              <a:gd name="connsiteY382" fmla="*/ 420758 h 921059"/>
              <a:gd name="connsiteX383" fmla="*/ 2747529 w 2937913"/>
              <a:gd name="connsiteY383" fmla="*/ 411195 h 921059"/>
              <a:gd name="connsiteX384" fmla="*/ 2741444 w 2937913"/>
              <a:gd name="connsiteY384" fmla="*/ 422496 h 921059"/>
              <a:gd name="connsiteX385" fmla="*/ 2711017 w 2937913"/>
              <a:gd name="connsiteY385" fmla="*/ 418584 h 921059"/>
              <a:gd name="connsiteX386" fmla="*/ 2724492 w 2937913"/>
              <a:gd name="connsiteY386" fmla="*/ 435536 h 921059"/>
              <a:gd name="connsiteX387" fmla="*/ 2729273 w 2937913"/>
              <a:gd name="connsiteY387" fmla="*/ 460747 h 921059"/>
              <a:gd name="connsiteX388" fmla="*/ 2741879 w 2937913"/>
              <a:gd name="connsiteY388" fmla="*/ 471179 h 921059"/>
              <a:gd name="connsiteX389" fmla="*/ 2771436 w 2937913"/>
              <a:gd name="connsiteY389" fmla="*/ 476830 h 921059"/>
              <a:gd name="connsiteX390" fmla="*/ 2810991 w 2937913"/>
              <a:gd name="connsiteY390" fmla="*/ 514646 h 921059"/>
              <a:gd name="connsiteX391" fmla="*/ 2793169 w 2937913"/>
              <a:gd name="connsiteY391" fmla="*/ 515950 h 921059"/>
              <a:gd name="connsiteX392" fmla="*/ 2807948 w 2937913"/>
              <a:gd name="connsiteY392" fmla="*/ 537683 h 921059"/>
              <a:gd name="connsiteX393" fmla="*/ 2828377 w 2937913"/>
              <a:gd name="connsiteY393" fmla="*/ 548984 h 921059"/>
              <a:gd name="connsiteX394" fmla="*/ 2806644 w 2937913"/>
              <a:gd name="connsiteY394" fmla="*/ 562459 h 921059"/>
              <a:gd name="connsiteX395" fmla="*/ 2830116 w 2937913"/>
              <a:gd name="connsiteY395" fmla="*/ 592886 h 921059"/>
              <a:gd name="connsiteX396" fmla="*/ 2805340 w 2937913"/>
              <a:gd name="connsiteY396" fmla="*/ 599406 h 921059"/>
              <a:gd name="connsiteX397" fmla="*/ 2824900 w 2937913"/>
              <a:gd name="connsiteY397" fmla="*/ 626355 h 921059"/>
              <a:gd name="connsiteX398" fmla="*/ 2817511 w 2937913"/>
              <a:gd name="connsiteY398" fmla="*/ 651566 h 921059"/>
              <a:gd name="connsiteX399" fmla="*/ 2792734 w 2937913"/>
              <a:gd name="connsiteY399" fmla="*/ 632875 h 921059"/>
              <a:gd name="connsiteX400" fmla="*/ 2747094 w 2937913"/>
              <a:gd name="connsiteY400" fmla="*/ 594190 h 921059"/>
              <a:gd name="connsiteX401" fmla="*/ 2676678 w 2937913"/>
              <a:gd name="connsiteY401" fmla="*/ 535075 h 921059"/>
              <a:gd name="connsiteX402" fmla="*/ 2648425 w 2937913"/>
              <a:gd name="connsiteY402" fmla="*/ 498998 h 921059"/>
              <a:gd name="connsiteX403" fmla="*/ 2648860 w 2937913"/>
              <a:gd name="connsiteY403" fmla="*/ 483350 h 921059"/>
              <a:gd name="connsiteX404" fmla="*/ 2636689 w 2937913"/>
              <a:gd name="connsiteY404" fmla="*/ 471179 h 921059"/>
              <a:gd name="connsiteX405" fmla="*/ 2661465 w 2937913"/>
              <a:gd name="connsiteY405" fmla="*/ 465528 h 921059"/>
              <a:gd name="connsiteX406" fmla="*/ 2660596 w 2937913"/>
              <a:gd name="connsiteY406" fmla="*/ 432928 h 921059"/>
              <a:gd name="connsiteX407" fmla="*/ 2663638 w 2937913"/>
              <a:gd name="connsiteY407" fmla="*/ 406848 h 921059"/>
              <a:gd name="connsiteX408" fmla="*/ 2674505 w 2937913"/>
              <a:gd name="connsiteY408" fmla="*/ 386419 h 921059"/>
              <a:gd name="connsiteX409" fmla="*/ 2645817 w 2937913"/>
              <a:gd name="connsiteY409" fmla="*/ 350776 h 921059"/>
              <a:gd name="connsiteX410" fmla="*/ 2625388 w 2937913"/>
              <a:gd name="connsiteY410" fmla="*/ 352950 h 921059"/>
              <a:gd name="connsiteX411" fmla="*/ 2639297 w 2937913"/>
              <a:gd name="connsiteY411" fmla="*/ 373814 h 921059"/>
              <a:gd name="connsiteX412" fmla="*/ 2623649 w 2937913"/>
              <a:gd name="connsiteY412" fmla="*/ 401632 h 921059"/>
              <a:gd name="connsiteX413" fmla="*/ 2570185 w 2937913"/>
              <a:gd name="connsiteY413" fmla="*/ 370336 h 921059"/>
              <a:gd name="connsiteX414" fmla="*/ 2530631 w 2937913"/>
              <a:gd name="connsiteY414" fmla="*/ 379030 h 921059"/>
              <a:gd name="connsiteX415" fmla="*/ 2530631 w 2937913"/>
              <a:gd name="connsiteY415" fmla="*/ 421627 h 921059"/>
              <a:gd name="connsiteX416" fmla="*/ 2564100 w 2937913"/>
              <a:gd name="connsiteY416" fmla="*/ 437275 h 921059"/>
              <a:gd name="connsiteX417" fmla="*/ 2527153 w 2937913"/>
              <a:gd name="connsiteY417" fmla="*/ 444230 h 921059"/>
              <a:gd name="connsiteX418" fmla="*/ 2499334 w 2937913"/>
              <a:gd name="connsiteY418" fmla="*/ 446838 h 921059"/>
              <a:gd name="connsiteX419" fmla="*/ 2480644 w 2937913"/>
              <a:gd name="connsiteY419" fmla="*/ 428147 h 921059"/>
              <a:gd name="connsiteX420" fmla="*/ 2445871 w 2937913"/>
              <a:gd name="connsiteY420" fmla="*/ 424235 h 921059"/>
              <a:gd name="connsiteX421" fmla="*/ 2435004 w 2937913"/>
              <a:gd name="connsiteY421" fmla="*/ 436840 h 921059"/>
              <a:gd name="connsiteX422" fmla="*/ 2369369 w 2937913"/>
              <a:gd name="connsiteY422" fmla="*/ 432494 h 921059"/>
              <a:gd name="connsiteX423" fmla="*/ 2311993 w 2937913"/>
              <a:gd name="connsiteY423" fmla="*/ 439883 h 921059"/>
              <a:gd name="connsiteX424" fmla="*/ 2296780 w 2937913"/>
              <a:gd name="connsiteY424" fmla="*/ 490739 h 921059"/>
              <a:gd name="connsiteX425" fmla="*/ 2275046 w 2937913"/>
              <a:gd name="connsiteY425" fmla="*/ 552462 h 921059"/>
              <a:gd name="connsiteX426" fmla="*/ 2310689 w 2937913"/>
              <a:gd name="connsiteY426" fmla="*/ 555939 h 921059"/>
              <a:gd name="connsiteX427" fmla="*/ 2335465 w 2937913"/>
              <a:gd name="connsiteY427" fmla="*/ 572456 h 921059"/>
              <a:gd name="connsiteX428" fmla="*/ 2360675 w 2937913"/>
              <a:gd name="connsiteY428" fmla="*/ 578107 h 921059"/>
              <a:gd name="connsiteX429" fmla="*/ 2362414 w 2937913"/>
              <a:gd name="connsiteY429" fmla="*/ 565067 h 921059"/>
              <a:gd name="connsiteX430" fmla="*/ 2386755 w 2937913"/>
              <a:gd name="connsiteY430" fmla="*/ 566806 h 921059"/>
              <a:gd name="connsiteX431" fmla="*/ 2442393 w 2937913"/>
              <a:gd name="connsiteY431" fmla="*/ 595928 h 921059"/>
              <a:gd name="connsiteX432" fmla="*/ 2462822 w 2937913"/>
              <a:gd name="connsiteY432" fmla="*/ 618531 h 921059"/>
              <a:gd name="connsiteX433" fmla="*/ 2468908 w 2937913"/>
              <a:gd name="connsiteY433" fmla="*/ 645480 h 921059"/>
              <a:gd name="connsiteX434" fmla="*/ 2492814 w 2937913"/>
              <a:gd name="connsiteY434" fmla="*/ 677646 h 921059"/>
              <a:gd name="connsiteX435" fmla="*/ 2515852 w 2937913"/>
              <a:gd name="connsiteY435" fmla="*/ 720678 h 921059"/>
              <a:gd name="connsiteX436" fmla="*/ 2511505 w 2937913"/>
              <a:gd name="connsiteY436" fmla="*/ 760232 h 921059"/>
              <a:gd name="connsiteX437" fmla="*/ 2517155 w 2937913"/>
              <a:gd name="connsiteY437" fmla="*/ 778923 h 921059"/>
              <a:gd name="connsiteX438" fmla="*/ 2508462 w 2937913"/>
              <a:gd name="connsiteY438" fmla="*/ 811088 h 921059"/>
              <a:gd name="connsiteX439" fmla="*/ 2499334 w 2937913"/>
              <a:gd name="connsiteY439" fmla="*/ 842819 h 921059"/>
              <a:gd name="connsiteX440" fmla="*/ 2495422 w 2937913"/>
              <a:gd name="connsiteY440" fmla="*/ 858902 h 921059"/>
              <a:gd name="connsiteX441" fmla="*/ 2475428 w 2937913"/>
              <a:gd name="connsiteY441" fmla="*/ 874984 h 921059"/>
              <a:gd name="connsiteX442" fmla="*/ 2461953 w 2937913"/>
              <a:gd name="connsiteY442" fmla="*/ 875419 h 921059"/>
              <a:gd name="connsiteX443" fmla="*/ 2439351 w 2937913"/>
              <a:gd name="connsiteY443" fmla="*/ 861944 h 921059"/>
              <a:gd name="connsiteX444" fmla="*/ 2421529 w 2937913"/>
              <a:gd name="connsiteY444" fmla="*/ 882374 h 921059"/>
              <a:gd name="connsiteX445" fmla="*/ 2423702 w 2937913"/>
              <a:gd name="connsiteY445" fmla="*/ 891502 h 9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Lst>
            <a:rect l="l" t="t" r="r" b="b"/>
            <a:pathLst>
              <a:path w="2937913" h="921059">
                <a:moveTo>
                  <a:pt x="2423702" y="891502"/>
                </a:moveTo>
                <a:lnTo>
                  <a:pt x="2417617" y="886720"/>
                </a:lnTo>
                <a:lnTo>
                  <a:pt x="2409358" y="872376"/>
                </a:lnTo>
                <a:lnTo>
                  <a:pt x="2420225" y="871942"/>
                </a:lnTo>
                <a:lnTo>
                  <a:pt x="2403273" y="839342"/>
                </a:lnTo>
                <a:lnTo>
                  <a:pt x="2382844" y="815870"/>
                </a:lnTo>
                <a:lnTo>
                  <a:pt x="2395449" y="806307"/>
                </a:lnTo>
                <a:lnTo>
                  <a:pt x="2425441" y="811088"/>
                </a:lnTo>
                <a:lnTo>
                  <a:pt x="2422833" y="784139"/>
                </a:lnTo>
                <a:lnTo>
                  <a:pt x="2410662" y="754582"/>
                </a:lnTo>
                <a:lnTo>
                  <a:pt x="2411966" y="744584"/>
                </a:lnTo>
                <a:lnTo>
                  <a:pt x="2406315" y="719808"/>
                </a:lnTo>
                <a:lnTo>
                  <a:pt x="2376324" y="728067"/>
                </a:lnTo>
                <a:lnTo>
                  <a:pt x="2365022" y="738499"/>
                </a:lnTo>
                <a:lnTo>
                  <a:pt x="2331988" y="738499"/>
                </a:lnTo>
                <a:lnTo>
                  <a:pt x="2305907" y="713288"/>
                </a:lnTo>
                <a:lnTo>
                  <a:pt x="2266787" y="693728"/>
                </a:lnTo>
                <a:lnTo>
                  <a:pt x="2223321" y="685035"/>
                </a:lnTo>
                <a:lnTo>
                  <a:pt x="2196372" y="658955"/>
                </a:lnTo>
                <a:lnTo>
                  <a:pt x="2176812" y="642438"/>
                </a:lnTo>
                <a:lnTo>
                  <a:pt x="2160294" y="630702"/>
                </a:lnTo>
                <a:lnTo>
                  <a:pt x="2126825" y="603752"/>
                </a:lnTo>
                <a:lnTo>
                  <a:pt x="2100745" y="594190"/>
                </a:lnTo>
                <a:lnTo>
                  <a:pt x="2063364" y="585931"/>
                </a:lnTo>
                <a:lnTo>
                  <a:pt x="2036414" y="586800"/>
                </a:lnTo>
                <a:lnTo>
                  <a:pt x="2014246" y="591582"/>
                </a:lnTo>
                <a:lnTo>
                  <a:pt x="2006857" y="605056"/>
                </a:lnTo>
                <a:lnTo>
                  <a:pt x="2022939" y="611142"/>
                </a:lnTo>
                <a:lnTo>
                  <a:pt x="2033806" y="625920"/>
                </a:lnTo>
                <a:lnTo>
                  <a:pt x="2028155" y="634614"/>
                </a:lnTo>
                <a:lnTo>
                  <a:pt x="2029025" y="662867"/>
                </a:lnTo>
                <a:lnTo>
                  <a:pt x="2037284" y="675038"/>
                </a:lnTo>
                <a:lnTo>
                  <a:pt x="2018158" y="691990"/>
                </a:lnTo>
                <a:lnTo>
                  <a:pt x="1985993" y="681558"/>
                </a:lnTo>
                <a:lnTo>
                  <a:pt x="1961652" y="684166"/>
                </a:lnTo>
                <a:lnTo>
                  <a:pt x="1944699" y="675038"/>
                </a:lnTo>
                <a:lnTo>
                  <a:pt x="1929921" y="671995"/>
                </a:lnTo>
                <a:lnTo>
                  <a:pt x="1910795" y="691120"/>
                </a:lnTo>
                <a:lnTo>
                  <a:pt x="1885150" y="695467"/>
                </a:lnTo>
                <a:lnTo>
                  <a:pt x="1869502" y="702422"/>
                </a:lnTo>
                <a:lnTo>
                  <a:pt x="1839945" y="698075"/>
                </a:lnTo>
                <a:lnTo>
                  <a:pt x="1819950" y="698075"/>
                </a:lnTo>
                <a:lnTo>
                  <a:pt x="1798651" y="684166"/>
                </a:lnTo>
                <a:lnTo>
                  <a:pt x="1769964" y="671560"/>
                </a:lnTo>
                <a:lnTo>
                  <a:pt x="1746491" y="667648"/>
                </a:lnTo>
                <a:lnTo>
                  <a:pt x="1721715" y="671126"/>
                </a:lnTo>
                <a:lnTo>
                  <a:pt x="1704328" y="676342"/>
                </a:lnTo>
                <a:lnTo>
                  <a:pt x="1667382" y="665040"/>
                </a:lnTo>
                <a:lnTo>
                  <a:pt x="1651734" y="645046"/>
                </a:lnTo>
                <a:lnTo>
                  <a:pt x="1622611" y="638091"/>
                </a:lnTo>
                <a:lnTo>
                  <a:pt x="1601747" y="634614"/>
                </a:lnTo>
                <a:lnTo>
                  <a:pt x="1571321" y="623747"/>
                </a:lnTo>
                <a:lnTo>
                  <a:pt x="1565670" y="651566"/>
                </a:lnTo>
                <a:lnTo>
                  <a:pt x="1583057" y="667214"/>
                </a:lnTo>
                <a:lnTo>
                  <a:pt x="1572625" y="686339"/>
                </a:lnTo>
                <a:lnTo>
                  <a:pt x="1537851" y="679384"/>
                </a:lnTo>
                <a:lnTo>
                  <a:pt x="1516118" y="678515"/>
                </a:lnTo>
                <a:lnTo>
                  <a:pt x="1495254" y="665910"/>
                </a:lnTo>
                <a:lnTo>
                  <a:pt x="1472651" y="665475"/>
                </a:lnTo>
                <a:lnTo>
                  <a:pt x="1449614" y="657216"/>
                </a:lnTo>
                <a:lnTo>
                  <a:pt x="1423968" y="669822"/>
                </a:lnTo>
                <a:lnTo>
                  <a:pt x="1394846" y="692859"/>
                </a:lnTo>
                <a:lnTo>
                  <a:pt x="1374417" y="697640"/>
                </a:lnTo>
                <a:lnTo>
                  <a:pt x="1367027" y="699814"/>
                </a:lnTo>
                <a:lnTo>
                  <a:pt x="1347902" y="683296"/>
                </a:lnTo>
                <a:lnTo>
                  <a:pt x="1321822" y="687208"/>
                </a:lnTo>
                <a:lnTo>
                  <a:pt x="1307478" y="675472"/>
                </a:lnTo>
                <a:lnTo>
                  <a:pt x="1290091" y="670256"/>
                </a:lnTo>
                <a:lnTo>
                  <a:pt x="1272270" y="654608"/>
                </a:lnTo>
                <a:lnTo>
                  <a:pt x="1257926" y="649827"/>
                </a:lnTo>
                <a:lnTo>
                  <a:pt x="1230977" y="656782"/>
                </a:lnTo>
                <a:lnTo>
                  <a:pt x="1194465" y="641568"/>
                </a:lnTo>
                <a:lnTo>
                  <a:pt x="1189683" y="655478"/>
                </a:lnTo>
                <a:lnTo>
                  <a:pt x="1110139" y="587670"/>
                </a:lnTo>
                <a:lnTo>
                  <a:pt x="1073627" y="567240"/>
                </a:lnTo>
                <a:lnTo>
                  <a:pt x="1077105" y="558547"/>
                </a:lnTo>
                <a:lnTo>
                  <a:pt x="1037115" y="583758"/>
                </a:lnTo>
                <a:lnTo>
                  <a:pt x="1017990" y="585062"/>
                </a:lnTo>
                <a:lnTo>
                  <a:pt x="1013208" y="570718"/>
                </a:lnTo>
                <a:lnTo>
                  <a:pt x="982347" y="561590"/>
                </a:lnTo>
                <a:lnTo>
                  <a:pt x="963657" y="568110"/>
                </a:lnTo>
                <a:lnTo>
                  <a:pt x="944531" y="540726"/>
                </a:lnTo>
                <a:lnTo>
                  <a:pt x="904977" y="535075"/>
                </a:lnTo>
                <a:lnTo>
                  <a:pt x="891502" y="545942"/>
                </a:lnTo>
                <a:lnTo>
                  <a:pt x="844123" y="555939"/>
                </a:lnTo>
                <a:lnTo>
                  <a:pt x="836734" y="562459"/>
                </a:lnTo>
                <a:lnTo>
                  <a:pt x="762840" y="571587"/>
                </a:lnTo>
                <a:lnTo>
                  <a:pt x="756755" y="580715"/>
                </a:lnTo>
                <a:lnTo>
                  <a:pt x="778923" y="598971"/>
                </a:lnTo>
                <a:lnTo>
                  <a:pt x="761537" y="605926"/>
                </a:lnTo>
                <a:lnTo>
                  <a:pt x="768057" y="612880"/>
                </a:lnTo>
                <a:lnTo>
                  <a:pt x="752843" y="625920"/>
                </a:lnTo>
                <a:lnTo>
                  <a:pt x="793702" y="644611"/>
                </a:lnTo>
                <a:lnTo>
                  <a:pt x="792832" y="657216"/>
                </a:lnTo>
                <a:lnTo>
                  <a:pt x="762406" y="655912"/>
                </a:lnTo>
                <a:lnTo>
                  <a:pt x="758928" y="664171"/>
                </a:lnTo>
                <a:lnTo>
                  <a:pt x="727198" y="650262"/>
                </a:lnTo>
                <a:lnTo>
                  <a:pt x="693728" y="650696"/>
                </a:lnTo>
                <a:lnTo>
                  <a:pt x="674603" y="661998"/>
                </a:lnTo>
                <a:lnTo>
                  <a:pt x="645915" y="651131"/>
                </a:lnTo>
                <a:lnTo>
                  <a:pt x="593755" y="632440"/>
                </a:lnTo>
                <a:lnTo>
                  <a:pt x="560720" y="633310"/>
                </a:lnTo>
                <a:lnTo>
                  <a:pt x="525512" y="662432"/>
                </a:lnTo>
                <a:lnTo>
                  <a:pt x="528120" y="681992"/>
                </a:lnTo>
                <a:lnTo>
                  <a:pt x="502040" y="666344"/>
                </a:lnTo>
                <a:lnTo>
                  <a:pt x="492478" y="696336"/>
                </a:lnTo>
                <a:lnTo>
                  <a:pt x="500301" y="701552"/>
                </a:lnTo>
                <a:lnTo>
                  <a:pt x="492912" y="722416"/>
                </a:lnTo>
                <a:lnTo>
                  <a:pt x="515950" y="740672"/>
                </a:lnTo>
                <a:lnTo>
                  <a:pt x="531598" y="739803"/>
                </a:lnTo>
                <a:lnTo>
                  <a:pt x="550288" y="758059"/>
                </a:lnTo>
                <a:lnTo>
                  <a:pt x="551158" y="771968"/>
                </a:lnTo>
                <a:lnTo>
                  <a:pt x="563328" y="776750"/>
                </a:lnTo>
                <a:lnTo>
                  <a:pt x="557243" y="792832"/>
                </a:lnTo>
                <a:lnTo>
                  <a:pt x="537248" y="797179"/>
                </a:lnTo>
                <a:lnTo>
                  <a:pt x="521600" y="825432"/>
                </a:lnTo>
                <a:lnTo>
                  <a:pt x="547680" y="851947"/>
                </a:lnTo>
                <a:lnTo>
                  <a:pt x="549419" y="870203"/>
                </a:lnTo>
                <a:lnTo>
                  <a:pt x="581150" y="902803"/>
                </a:lnTo>
                <a:lnTo>
                  <a:pt x="570283" y="914104"/>
                </a:lnTo>
                <a:lnTo>
                  <a:pt x="567675" y="921059"/>
                </a:lnTo>
                <a:lnTo>
                  <a:pt x="557243" y="918886"/>
                </a:lnTo>
                <a:lnTo>
                  <a:pt x="538552" y="902368"/>
                </a:lnTo>
                <a:lnTo>
                  <a:pt x="532032" y="901499"/>
                </a:lnTo>
                <a:lnTo>
                  <a:pt x="516384" y="894979"/>
                </a:lnTo>
                <a:lnTo>
                  <a:pt x="507256" y="883678"/>
                </a:lnTo>
                <a:lnTo>
                  <a:pt x="485088" y="878027"/>
                </a:lnTo>
                <a:lnTo>
                  <a:pt x="472483" y="882374"/>
                </a:lnTo>
                <a:lnTo>
                  <a:pt x="467267" y="877158"/>
                </a:lnTo>
                <a:lnTo>
                  <a:pt x="434232" y="863683"/>
                </a:lnTo>
                <a:lnTo>
                  <a:pt x="400763" y="859336"/>
                </a:lnTo>
                <a:lnTo>
                  <a:pt x="380768" y="854555"/>
                </a:lnTo>
                <a:lnTo>
                  <a:pt x="379030" y="858032"/>
                </a:lnTo>
                <a:lnTo>
                  <a:pt x="345995" y="834560"/>
                </a:lnTo>
                <a:lnTo>
                  <a:pt x="319046" y="824128"/>
                </a:lnTo>
                <a:lnTo>
                  <a:pt x="296878" y="808046"/>
                </a:lnTo>
                <a:lnTo>
                  <a:pt x="312526" y="803699"/>
                </a:lnTo>
                <a:lnTo>
                  <a:pt x="326435" y="781096"/>
                </a:lnTo>
                <a:lnTo>
                  <a:pt x="312091" y="770230"/>
                </a:lnTo>
                <a:lnTo>
                  <a:pt x="342083" y="758928"/>
                </a:lnTo>
                <a:lnTo>
                  <a:pt x="340344" y="752843"/>
                </a:lnTo>
                <a:lnTo>
                  <a:pt x="321653" y="757190"/>
                </a:lnTo>
                <a:lnTo>
                  <a:pt x="319915" y="745454"/>
                </a:lnTo>
                <a:lnTo>
                  <a:pt x="329478" y="737630"/>
                </a:lnTo>
                <a:lnTo>
                  <a:pt x="350341" y="735891"/>
                </a:lnTo>
                <a:lnTo>
                  <a:pt x="351646" y="726763"/>
                </a:lnTo>
                <a:lnTo>
                  <a:pt x="343821" y="711550"/>
                </a:lnTo>
                <a:lnTo>
                  <a:pt x="349472" y="697640"/>
                </a:lnTo>
                <a:lnTo>
                  <a:pt x="347733" y="689382"/>
                </a:lnTo>
                <a:lnTo>
                  <a:pt x="314264" y="680688"/>
                </a:lnTo>
                <a:lnTo>
                  <a:pt x="301659" y="681123"/>
                </a:lnTo>
                <a:lnTo>
                  <a:pt x="286011" y="668518"/>
                </a:lnTo>
                <a:lnTo>
                  <a:pt x="270363" y="672864"/>
                </a:lnTo>
                <a:lnTo>
                  <a:pt x="241240" y="663302"/>
                </a:lnTo>
                <a:lnTo>
                  <a:pt x="240806" y="658086"/>
                </a:lnTo>
                <a:lnTo>
                  <a:pt x="230808" y="646350"/>
                </a:lnTo>
                <a:lnTo>
                  <a:pt x="213856" y="645046"/>
                </a:lnTo>
                <a:lnTo>
                  <a:pt x="210379" y="636787"/>
                </a:lnTo>
                <a:lnTo>
                  <a:pt x="214291" y="631136"/>
                </a:lnTo>
                <a:lnTo>
                  <a:pt x="197773" y="615923"/>
                </a:lnTo>
                <a:lnTo>
                  <a:pt x="176475" y="618531"/>
                </a:lnTo>
                <a:lnTo>
                  <a:pt x="169955" y="617227"/>
                </a:lnTo>
                <a:lnTo>
                  <a:pt x="165608" y="623312"/>
                </a:lnTo>
                <a:lnTo>
                  <a:pt x="157784" y="622443"/>
                </a:lnTo>
                <a:lnTo>
                  <a:pt x="149091" y="605056"/>
                </a:lnTo>
                <a:lnTo>
                  <a:pt x="142571" y="596363"/>
                </a:lnTo>
                <a:lnTo>
                  <a:pt x="146048" y="593755"/>
                </a:lnTo>
                <a:lnTo>
                  <a:pt x="163000" y="594624"/>
                </a:lnTo>
                <a:lnTo>
                  <a:pt x="169955" y="588974"/>
                </a:lnTo>
                <a:lnTo>
                  <a:pt x="162565" y="582019"/>
                </a:lnTo>
                <a:lnTo>
                  <a:pt x="147787" y="577238"/>
                </a:lnTo>
                <a:lnTo>
                  <a:pt x="147787" y="572456"/>
                </a:lnTo>
                <a:lnTo>
                  <a:pt x="138659" y="567675"/>
                </a:lnTo>
                <a:lnTo>
                  <a:pt x="122141" y="550288"/>
                </a:lnTo>
                <a:lnTo>
                  <a:pt x="125184" y="543334"/>
                </a:lnTo>
                <a:lnTo>
                  <a:pt x="120403" y="530728"/>
                </a:lnTo>
                <a:lnTo>
                  <a:pt x="99539" y="524643"/>
                </a:lnTo>
                <a:lnTo>
                  <a:pt x="89107" y="527686"/>
                </a:lnTo>
                <a:lnTo>
                  <a:pt x="85195" y="521166"/>
                </a:lnTo>
                <a:lnTo>
                  <a:pt x="62158" y="514646"/>
                </a:lnTo>
                <a:lnTo>
                  <a:pt x="53030" y="498998"/>
                </a:lnTo>
                <a:lnTo>
                  <a:pt x="48683" y="486392"/>
                </a:lnTo>
                <a:lnTo>
                  <a:pt x="37816" y="480742"/>
                </a:lnTo>
                <a:lnTo>
                  <a:pt x="44771" y="472483"/>
                </a:lnTo>
                <a:lnTo>
                  <a:pt x="34339" y="448142"/>
                </a:lnTo>
                <a:lnTo>
                  <a:pt x="45640" y="433363"/>
                </a:lnTo>
                <a:lnTo>
                  <a:pt x="41728" y="429016"/>
                </a:lnTo>
                <a:lnTo>
                  <a:pt x="61288" y="414672"/>
                </a:lnTo>
                <a:lnTo>
                  <a:pt x="37816" y="402502"/>
                </a:lnTo>
                <a:lnTo>
                  <a:pt x="72590" y="370336"/>
                </a:lnTo>
                <a:lnTo>
                  <a:pt x="87368" y="355557"/>
                </a:lnTo>
                <a:lnTo>
                  <a:pt x="91280" y="342952"/>
                </a:lnTo>
                <a:lnTo>
                  <a:pt x="59115" y="326000"/>
                </a:lnTo>
                <a:lnTo>
                  <a:pt x="63027" y="309483"/>
                </a:lnTo>
                <a:lnTo>
                  <a:pt x="41728" y="291227"/>
                </a:lnTo>
                <a:lnTo>
                  <a:pt x="49118" y="270363"/>
                </a:lnTo>
                <a:lnTo>
                  <a:pt x="20864" y="242979"/>
                </a:lnTo>
                <a:lnTo>
                  <a:pt x="33470" y="224723"/>
                </a:lnTo>
                <a:lnTo>
                  <a:pt x="1739" y="208640"/>
                </a:lnTo>
                <a:lnTo>
                  <a:pt x="0" y="192123"/>
                </a:lnTo>
                <a:lnTo>
                  <a:pt x="13910" y="189949"/>
                </a:lnTo>
                <a:lnTo>
                  <a:pt x="41728" y="180821"/>
                </a:lnTo>
                <a:lnTo>
                  <a:pt x="57811" y="172563"/>
                </a:lnTo>
                <a:lnTo>
                  <a:pt x="91280" y="186472"/>
                </a:lnTo>
                <a:lnTo>
                  <a:pt x="142136" y="192123"/>
                </a:lnTo>
                <a:lnTo>
                  <a:pt x="219072" y="219072"/>
                </a:lnTo>
                <a:lnTo>
                  <a:pt x="236893" y="230373"/>
                </a:lnTo>
                <a:lnTo>
                  <a:pt x="243413" y="246456"/>
                </a:lnTo>
                <a:lnTo>
                  <a:pt x="227331" y="259061"/>
                </a:lnTo>
                <a:lnTo>
                  <a:pt x="199078" y="265581"/>
                </a:lnTo>
                <a:lnTo>
                  <a:pt x="111275" y="247325"/>
                </a:lnTo>
                <a:lnTo>
                  <a:pt x="98670" y="250368"/>
                </a:lnTo>
                <a:lnTo>
                  <a:pt x="133878" y="268189"/>
                </a:lnTo>
                <a:lnTo>
                  <a:pt x="138224" y="279491"/>
                </a:lnTo>
                <a:lnTo>
                  <a:pt x="146483" y="304701"/>
                </a:lnTo>
                <a:lnTo>
                  <a:pt x="172998" y="312091"/>
                </a:lnTo>
                <a:lnTo>
                  <a:pt x="189515" y="318611"/>
                </a:lnTo>
                <a:lnTo>
                  <a:pt x="188646" y="306440"/>
                </a:lnTo>
                <a:lnTo>
                  <a:pt x="173867" y="296008"/>
                </a:lnTo>
                <a:lnTo>
                  <a:pt x="182995" y="286445"/>
                </a:lnTo>
                <a:lnTo>
                  <a:pt x="233416" y="302093"/>
                </a:lnTo>
                <a:lnTo>
                  <a:pt x="247326" y="296008"/>
                </a:lnTo>
                <a:lnTo>
                  <a:pt x="228635" y="277752"/>
                </a:lnTo>
                <a:lnTo>
                  <a:pt x="263843" y="254280"/>
                </a:lnTo>
                <a:lnTo>
                  <a:pt x="281664" y="255584"/>
                </a:lnTo>
                <a:lnTo>
                  <a:pt x="301659" y="263843"/>
                </a:lnTo>
                <a:lnTo>
                  <a:pt x="306440" y="247325"/>
                </a:lnTo>
                <a:lnTo>
                  <a:pt x="286011" y="232981"/>
                </a:lnTo>
                <a:lnTo>
                  <a:pt x="289488" y="218637"/>
                </a:lnTo>
                <a:lnTo>
                  <a:pt x="270798" y="203859"/>
                </a:lnTo>
                <a:lnTo>
                  <a:pt x="324261" y="211683"/>
                </a:lnTo>
                <a:lnTo>
                  <a:pt x="339910" y="224723"/>
                </a:lnTo>
                <a:lnTo>
                  <a:pt x="317741" y="227765"/>
                </a:lnTo>
                <a:lnTo>
                  <a:pt x="322958" y="241240"/>
                </a:lnTo>
                <a:lnTo>
                  <a:pt x="340779" y="249499"/>
                </a:lnTo>
                <a:lnTo>
                  <a:pt x="366859" y="244283"/>
                </a:lnTo>
                <a:lnTo>
                  <a:pt x="365120" y="229069"/>
                </a:lnTo>
                <a:lnTo>
                  <a:pt x="398590" y="217333"/>
                </a:lnTo>
                <a:lnTo>
                  <a:pt x="452488" y="197339"/>
                </a:lnTo>
                <a:lnTo>
                  <a:pt x="466398" y="198208"/>
                </a:lnTo>
                <a:lnTo>
                  <a:pt x="455531" y="212552"/>
                </a:lnTo>
                <a:lnTo>
                  <a:pt x="479003" y="215160"/>
                </a:lnTo>
                <a:lnTo>
                  <a:pt x="488131" y="206901"/>
                </a:lnTo>
                <a:lnTo>
                  <a:pt x="521600" y="206467"/>
                </a:lnTo>
                <a:lnTo>
                  <a:pt x="543334" y="196469"/>
                </a:lnTo>
                <a:lnTo>
                  <a:pt x="571152" y="210813"/>
                </a:lnTo>
                <a:lnTo>
                  <a:pt x="583323" y="195165"/>
                </a:lnTo>
                <a:lnTo>
                  <a:pt x="557243" y="181691"/>
                </a:lnTo>
                <a:lnTo>
                  <a:pt x="562459" y="173867"/>
                </a:lnTo>
                <a:lnTo>
                  <a:pt x="618966" y="180821"/>
                </a:lnTo>
                <a:lnTo>
                  <a:pt x="647654" y="188211"/>
                </a:lnTo>
                <a:lnTo>
                  <a:pt x="728501" y="215160"/>
                </a:lnTo>
                <a:lnTo>
                  <a:pt x="733283" y="202989"/>
                </a:lnTo>
                <a:lnTo>
                  <a:pt x="707638" y="190384"/>
                </a:lnTo>
                <a:lnTo>
                  <a:pt x="704160" y="185603"/>
                </a:lnTo>
                <a:lnTo>
                  <a:pt x="681123" y="182995"/>
                </a:lnTo>
                <a:lnTo>
                  <a:pt x="680254" y="172128"/>
                </a:lnTo>
                <a:lnTo>
                  <a:pt x="659824" y="153872"/>
                </a:lnTo>
                <a:lnTo>
                  <a:pt x="655043" y="146483"/>
                </a:lnTo>
                <a:lnTo>
                  <a:pt x="673734" y="126053"/>
                </a:lnTo>
                <a:lnTo>
                  <a:pt x="671126" y="105189"/>
                </a:lnTo>
                <a:lnTo>
                  <a:pt x="680688" y="100843"/>
                </a:lnTo>
                <a:lnTo>
                  <a:pt x="730240" y="106928"/>
                </a:lnTo>
                <a:lnTo>
                  <a:pt x="742846" y="119533"/>
                </a:lnTo>
                <a:lnTo>
                  <a:pt x="738934" y="137789"/>
                </a:lnTo>
                <a:lnTo>
                  <a:pt x="755017" y="145179"/>
                </a:lnTo>
                <a:lnTo>
                  <a:pt x="771534" y="161261"/>
                </a:lnTo>
                <a:lnTo>
                  <a:pt x="788051" y="193427"/>
                </a:lnTo>
                <a:lnTo>
                  <a:pt x="817174" y="207771"/>
                </a:lnTo>
                <a:lnTo>
                  <a:pt x="819347" y="223853"/>
                </a:lnTo>
                <a:lnTo>
                  <a:pt x="804134" y="257757"/>
                </a:lnTo>
                <a:lnTo>
                  <a:pt x="827171" y="261235"/>
                </a:lnTo>
                <a:lnTo>
                  <a:pt x="829344" y="252541"/>
                </a:lnTo>
                <a:lnTo>
                  <a:pt x="845862" y="246456"/>
                </a:lnTo>
                <a:lnTo>
                  <a:pt x="843688" y="234720"/>
                </a:lnTo>
                <a:lnTo>
                  <a:pt x="851947" y="222984"/>
                </a:lnTo>
                <a:lnTo>
                  <a:pt x="832822" y="209509"/>
                </a:lnTo>
                <a:lnTo>
                  <a:pt x="831083" y="193861"/>
                </a:lnTo>
                <a:lnTo>
                  <a:pt x="810219" y="192123"/>
                </a:lnTo>
                <a:lnTo>
                  <a:pt x="797614" y="179083"/>
                </a:lnTo>
                <a:lnTo>
                  <a:pt x="795875" y="155611"/>
                </a:lnTo>
                <a:lnTo>
                  <a:pt x="760232" y="136920"/>
                </a:lnTo>
                <a:lnTo>
                  <a:pt x="780661" y="121707"/>
                </a:lnTo>
                <a:lnTo>
                  <a:pt x="764579" y="105624"/>
                </a:lnTo>
                <a:lnTo>
                  <a:pt x="772838" y="105189"/>
                </a:lnTo>
                <a:lnTo>
                  <a:pt x="791094" y="117360"/>
                </a:lnTo>
                <a:lnTo>
                  <a:pt x="800222" y="139528"/>
                </a:lnTo>
                <a:lnTo>
                  <a:pt x="821955" y="143875"/>
                </a:lnTo>
                <a:lnTo>
                  <a:pt x="801960" y="127357"/>
                </a:lnTo>
                <a:lnTo>
                  <a:pt x="824128" y="118229"/>
                </a:lnTo>
                <a:lnTo>
                  <a:pt x="859337" y="116925"/>
                </a:lnTo>
                <a:lnTo>
                  <a:pt x="901065" y="129965"/>
                </a:lnTo>
                <a:lnTo>
                  <a:pt x="871072" y="111275"/>
                </a:lnTo>
                <a:lnTo>
                  <a:pt x="849774" y="87368"/>
                </a:lnTo>
                <a:lnTo>
                  <a:pt x="875419" y="83021"/>
                </a:lnTo>
                <a:lnTo>
                  <a:pt x="916712" y="83891"/>
                </a:lnTo>
                <a:lnTo>
                  <a:pt x="950617" y="80848"/>
                </a:lnTo>
                <a:lnTo>
                  <a:pt x="926275" y="69547"/>
                </a:lnTo>
                <a:lnTo>
                  <a:pt x="931926" y="55203"/>
                </a:lnTo>
                <a:lnTo>
                  <a:pt x="950182" y="54333"/>
                </a:lnTo>
                <a:lnTo>
                  <a:pt x="971480" y="43901"/>
                </a:lnTo>
                <a:lnTo>
                  <a:pt x="1011905" y="40859"/>
                </a:lnTo>
                <a:lnTo>
                  <a:pt x="1011035" y="34773"/>
                </a:lnTo>
                <a:lnTo>
                  <a:pt x="1051459" y="33035"/>
                </a:lnTo>
                <a:lnTo>
                  <a:pt x="1070150" y="37816"/>
                </a:lnTo>
                <a:lnTo>
                  <a:pt x="1093622" y="26515"/>
                </a:lnTo>
                <a:lnTo>
                  <a:pt x="1124048" y="26949"/>
                </a:lnTo>
                <a:lnTo>
                  <a:pt x="1117528" y="17387"/>
                </a:lnTo>
                <a:lnTo>
                  <a:pt x="1121440" y="8693"/>
                </a:lnTo>
                <a:lnTo>
                  <a:pt x="1148390" y="0"/>
                </a:lnTo>
                <a:lnTo>
                  <a:pt x="1184467" y="6955"/>
                </a:lnTo>
                <a:lnTo>
                  <a:pt x="1169254" y="12171"/>
                </a:lnTo>
                <a:lnTo>
                  <a:pt x="1210113" y="15213"/>
                </a:lnTo>
                <a:lnTo>
                  <a:pt x="1227934" y="25645"/>
                </a:lnTo>
                <a:lnTo>
                  <a:pt x="1236193" y="20429"/>
                </a:lnTo>
                <a:lnTo>
                  <a:pt x="1283571" y="20864"/>
                </a:lnTo>
                <a:lnTo>
                  <a:pt x="1333993" y="31296"/>
                </a:lnTo>
                <a:lnTo>
                  <a:pt x="1357899" y="39120"/>
                </a:lnTo>
                <a:lnTo>
                  <a:pt x="1368766" y="50421"/>
                </a:lnTo>
                <a:lnTo>
                  <a:pt x="1358334" y="56941"/>
                </a:lnTo>
                <a:lnTo>
                  <a:pt x="1329646" y="69112"/>
                </a:lnTo>
                <a:lnTo>
                  <a:pt x="1324865" y="75632"/>
                </a:lnTo>
                <a:lnTo>
                  <a:pt x="1349206" y="78675"/>
                </a:lnTo>
                <a:lnTo>
                  <a:pt x="1380502" y="84325"/>
                </a:lnTo>
                <a:lnTo>
                  <a:pt x="1390934" y="79979"/>
                </a:lnTo>
                <a:lnTo>
                  <a:pt x="1416145" y="94323"/>
                </a:lnTo>
                <a:lnTo>
                  <a:pt x="1417014" y="88672"/>
                </a:lnTo>
                <a:lnTo>
                  <a:pt x="1439617" y="85195"/>
                </a:lnTo>
                <a:lnTo>
                  <a:pt x="1498731" y="88672"/>
                </a:lnTo>
                <a:lnTo>
                  <a:pt x="1515248" y="99104"/>
                </a:lnTo>
                <a:lnTo>
                  <a:pt x="1590881" y="102581"/>
                </a:lnTo>
                <a:lnTo>
                  <a:pt x="1570017" y="85629"/>
                </a:lnTo>
                <a:lnTo>
                  <a:pt x="1611310" y="89541"/>
                </a:lnTo>
                <a:lnTo>
                  <a:pt x="1637825" y="89107"/>
                </a:lnTo>
                <a:lnTo>
                  <a:pt x="1680857" y="100843"/>
                </a:lnTo>
                <a:lnTo>
                  <a:pt x="1706937" y="115187"/>
                </a:lnTo>
                <a:lnTo>
                  <a:pt x="1708675" y="124749"/>
                </a:lnTo>
                <a:lnTo>
                  <a:pt x="1752577" y="143005"/>
                </a:lnTo>
                <a:lnTo>
                  <a:pt x="1791697" y="152133"/>
                </a:lnTo>
                <a:lnTo>
                  <a:pt x="1778657" y="128227"/>
                </a:lnTo>
                <a:lnTo>
                  <a:pt x="1819515" y="138224"/>
                </a:lnTo>
                <a:lnTo>
                  <a:pt x="1841249" y="132139"/>
                </a:lnTo>
                <a:lnTo>
                  <a:pt x="1883846" y="139093"/>
                </a:lnTo>
                <a:lnTo>
                  <a:pt x="1888193" y="133008"/>
                </a:lnTo>
                <a:lnTo>
                  <a:pt x="1921227" y="136051"/>
                </a:lnTo>
                <a:lnTo>
                  <a:pt x="1880369" y="114752"/>
                </a:lnTo>
                <a:lnTo>
                  <a:pt x="1889497" y="105189"/>
                </a:lnTo>
                <a:lnTo>
                  <a:pt x="2065102" y="119968"/>
                </a:lnTo>
                <a:lnTo>
                  <a:pt x="2099441" y="133443"/>
                </a:lnTo>
                <a:lnTo>
                  <a:pt x="2170292" y="150829"/>
                </a:lnTo>
                <a:lnTo>
                  <a:pt x="2234622" y="146483"/>
                </a:lnTo>
                <a:lnTo>
                  <a:pt x="2275046" y="150395"/>
                </a:lnTo>
                <a:lnTo>
                  <a:pt x="2303734" y="159957"/>
                </a:lnTo>
                <a:lnTo>
                  <a:pt x="2325902" y="176909"/>
                </a:lnTo>
                <a:lnTo>
                  <a:pt x="2357633" y="183429"/>
                </a:lnTo>
                <a:lnTo>
                  <a:pt x="2374585" y="178648"/>
                </a:lnTo>
                <a:lnTo>
                  <a:pt x="2405012" y="178213"/>
                </a:lnTo>
                <a:lnTo>
                  <a:pt x="2445435" y="182560"/>
                </a:lnTo>
                <a:lnTo>
                  <a:pt x="2475428" y="179952"/>
                </a:lnTo>
                <a:lnTo>
                  <a:pt x="2537585" y="200816"/>
                </a:lnTo>
                <a:lnTo>
                  <a:pt x="2548452" y="193427"/>
                </a:lnTo>
                <a:lnTo>
                  <a:pt x="2511505" y="178648"/>
                </a:lnTo>
                <a:lnTo>
                  <a:pt x="2503681" y="168216"/>
                </a:lnTo>
                <a:lnTo>
                  <a:pt x="2570185" y="174736"/>
                </a:lnTo>
                <a:lnTo>
                  <a:pt x="2604958" y="173432"/>
                </a:lnTo>
                <a:lnTo>
                  <a:pt x="2673636" y="184299"/>
                </a:lnTo>
                <a:lnTo>
                  <a:pt x="2714929" y="194731"/>
                </a:lnTo>
                <a:lnTo>
                  <a:pt x="2859239" y="290792"/>
                </a:lnTo>
                <a:lnTo>
                  <a:pt x="2850545" y="301659"/>
                </a:lnTo>
                <a:lnTo>
                  <a:pt x="2823596" y="299920"/>
                </a:lnTo>
                <a:lnTo>
                  <a:pt x="2859239" y="312960"/>
                </a:lnTo>
                <a:lnTo>
                  <a:pt x="2898793" y="333389"/>
                </a:lnTo>
                <a:lnTo>
                  <a:pt x="2917049" y="339909"/>
                </a:lnTo>
                <a:lnTo>
                  <a:pt x="2933566" y="350342"/>
                </a:lnTo>
                <a:lnTo>
                  <a:pt x="2937913" y="356862"/>
                </a:lnTo>
                <a:lnTo>
                  <a:pt x="2894446" y="351646"/>
                </a:lnTo>
                <a:lnTo>
                  <a:pt x="2865759" y="370336"/>
                </a:lnTo>
                <a:lnTo>
                  <a:pt x="2852719" y="373379"/>
                </a:lnTo>
                <a:lnTo>
                  <a:pt x="2845764" y="391200"/>
                </a:lnTo>
                <a:lnTo>
                  <a:pt x="2837071" y="406848"/>
                </a:lnTo>
                <a:lnTo>
                  <a:pt x="2844460" y="418584"/>
                </a:lnTo>
                <a:lnTo>
                  <a:pt x="2794473" y="400763"/>
                </a:lnTo>
                <a:lnTo>
                  <a:pt x="2767959" y="420758"/>
                </a:lnTo>
                <a:lnTo>
                  <a:pt x="2747529" y="411195"/>
                </a:lnTo>
                <a:lnTo>
                  <a:pt x="2741444" y="422496"/>
                </a:lnTo>
                <a:lnTo>
                  <a:pt x="2711017" y="418584"/>
                </a:lnTo>
                <a:lnTo>
                  <a:pt x="2724492" y="435536"/>
                </a:lnTo>
                <a:lnTo>
                  <a:pt x="2729273" y="460747"/>
                </a:lnTo>
                <a:lnTo>
                  <a:pt x="2741879" y="471179"/>
                </a:lnTo>
                <a:lnTo>
                  <a:pt x="2771436" y="476830"/>
                </a:lnTo>
                <a:lnTo>
                  <a:pt x="2810991" y="514646"/>
                </a:lnTo>
                <a:lnTo>
                  <a:pt x="2793169" y="515950"/>
                </a:lnTo>
                <a:lnTo>
                  <a:pt x="2807948" y="537683"/>
                </a:lnTo>
                <a:lnTo>
                  <a:pt x="2828377" y="548984"/>
                </a:lnTo>
                <a:lnTo>
                  <a:pt x="2806644" y="562459"/>
                </a:lnTo>
                <a:lnTo>
                  <a:pt x="2830116" y="592886"/>
                </a:lnTo>
                <a:lnTo>
                  <a:pt x="2805340" y="599406"/>
                </a:lnTo>
                <a:lnTo>
                  <a:pt x="2824900" y="626355"/>
                </a:lnTo>
                <a:lnTo>
                  <a:pt x="2817511" y="651566"/>
                </a:lnTo>
                <a:lnTo>
                  <a:pt x="2792734" y="632875"/>
                </a:lnTo>
                <a:lnTo>
                  <a:pt x="2747094" y="594190"/>
                </a:lnTo>
                <a:lnTo>
                  <a:pt x="2676678" y="535075"/>
                </a:lnTo>
                <a:lnTo>
                  <a:pt x="2648425" y="498998"/>
                </a:lnTo>
                <a:lnTo>
                  <a:pt x="2648860" y="483350"/>
                </a:lnTo>
                <a:lnTo>
                  <a:pt x="2636689" y="471179"/>
                </a:lnTo>
                <a:lnTo>
                  <a:pt x="2661465" y="465528"/>
                </a:lnTo>
                <a:lnTo>
                  <a:pt x="2660596" y="432928"/>
                </a:lnTo>
                <a:lnTo>
                  <a:pt x="2663638" y="406848"/>
                </a:lnTo>
                <a:lnTo>
                  <a:pt x="2674505" y="386419"/>
                </a:lnTo>
                <a:lnTo>
                  <a:pt x="2645817" y="350776"/>
                </a:lnTo>
                <a:lnTo>
                  <a:pt x="2625388" y="352950"/>
                </a:lnTo>
                <a:lnTo>
                  <a:pt x="2639297" y="373814"/>
                </a:lnTo>
                <a:lnTo>
                  <a:pt x="2623649" y="401632"/>
                </a:lnTo>
                <a:lnTo>
                  <a:pt x="2570185" y="370336"/>
                </a:lnTo>
                <a:lnTo>
                  <a:pt x="2530631" y="379030"/>
                </a:lnTo>
                <a:lnTo>
                  <a:pt x="2530631" y="421627"/>
                </a:lnTo>
                <a:lnTo>
                  <a:pt x="2564100" y="437275"/>
                </a:lnTo>
                <a:lnTo>
                  <a:pt x="2527153" y="444230"/>
                </a:lnTo>
                <a:lnTo>
                  <a:pt x="2499334" y="446838"/>
                </a:lnTo>
                <a:lnTo>
                  <a:pt x="2480644" y="428147"/>
                </a:lnTo>
                <a:lnTo>
                  <a:pt x="2445871" y="424235"/>
                </a:lnTo>
                <a:lnTo>
                  <a:pt x="2435004" y="436840"/>
                </a:lnTo>
                <a:lnTo>
                  <a:pt x="2369369" y="432494"/>
                </a:lnTo>
                <a:lnTo>
                  <a:pt x="2311993" y="439883"/>
                </a:lnTo>
                <a:lnTo>
                  <a:pt x="2296780" y="490739"/>
                </a:lnTo>
                <a:lnTo>
                  <a:pt x="2275046" y="552462"/>
                </a:lnTo>
                <a:lnTo>
                  <a:pt x="2310689" y="555939"/>
                </a:lnTo>
                <a:lnTo>
                  <a:pt x="2335465" y="572456"/>
                </a:lnTo>
                <a:lnTo>
                  <a:pt x="2360675" y="578107"/>
                </a:lnTo>
                <a:lnTo>
                  <a:pt x="2362414" y="565067"/>
                </a:lnTo>
                <a:lnTo>
                  <a:pt x="2386755" y="566806"/>
                </a:lnTo>
                <a:lnTo>
                  <a:pt x="2442393" y="595928"/>
                </a:lnTo>
                <a:lnTo>
                  <a:pt x="2462822" y="618531"/>
                </a:lnTo>
                <a:lnTo>
                  <a:pt x="2468908" y="645480"/>
                </a:lnTo>
                <a:lnTo>
                  <a:pt x="2492814" y="677646"/>
                </a:lnTo>
                <a:lnTo>
                  <a:pt x="2515852" y="720678"/>
                </a:lnTo>
                <a:lnTo>
                  <a:pt x="2511505" y="760232"/>
                </a:lnTo>
                <a:lnTo>
                  <a:pt x="2517155" y="778923"/>
                </a:lnTo>
                <a:lnTo>
                  <a:pt x="2508462" y="811088"/>
                </a:lnTo>
                <a:lnTo>
                  <a:pt x="2499334" y="842819"/>
                </a:lnTo>
                <a:lnTo>
                  <a:pt x="2495422" y="858902"/>
                </a:lnTo>
                <a:lnTo>
                  <a:pt x="2475428" y="874984"/>
                </a:lnTo>
                <a:lnTo>
                  <a:pt x="2461953" y="875419"/>
                </a:lnTo>
                <a:lnTo>
                  <a:pt x="2439351" y="861944"/>
                </a:lnTo>
                <a:lnTo>
                  <a:pt x="2421529" y="882374"/>
                </a:lnTo>
                <a:lnTo>
                  <a:pt x="2423702" y="891502"/>
                </a:lnTo>
                <a:close/>
              </a:path>
            </a:pathLst>
          </a:custGeom>
          <a:solidFill>
            <a:schemeClr val="tx2"/>
          </a:solidFill>
          <a:ln w="869" cap="rnd">
            <a:noFill/>
            <a:prstDash val="solid"/>
            <a:round/>
          </a:ln>
        </p:spPr>
        <p:txBody>
          <a:bodyPr rtlCol="0" anchor="ctr"/>
          <a:lstStyle/>
          <a:p>
            <a:endParaRPr lang="en-PH" sz="1200" dirty="0"/>
          </a:p>
        </p:txBody>
      </p:sp>
      <p:sp>
        <p:nvSpPr>
          <p:cNvPr id="240" name="Freeform: Shape 239">
            <a:extLst>
              <a:ext uri="{FF2B5EF4-FFF2-40B4-BE49-F238E27FC236}">
                <a16:creationId xmlns:a16="http://schemas.microsoft.com/office/drawing/2014/main" id="{75D62D73-91BA-4F2B-AC70-559DAE86EA58}"/>
              </a:ext>
            </a:extLst>
          </p:cNvPr>
          <p:cNvSpPr/>
          <p:nvPr/>
        </p:nvSpPr>
        <p:spPr>
          <a:xfrm>
            <a:off x="5805090" y="1752068"/>
            <a:ext cx="71163" cy="32280"/>
          </a:xfrm>
          <a:custGeom>
            <a:avLst/>
            <a:gdLst>
              <a:gd name="connsiteX0" fmla="*/ 84325 w 84325"/>
              <a:gd name="connsiteY0" fmla="*/ 20864 h 28688"/>
              <a:gd name="connsiteX1" fmla="*/ 5651 w 84325"/>
              <a:gd name="connsiteY1" fmla="*/ 28688 h 28688"/>
              <a:gd name="connsiteX2" fmla="*/ 0 w 84325"/>
              <a:gd name="connsiteY2" fmla="*/ 2173 h 28688"/>
              <a:gd name="connsiteX3" fmla="*/ 9563 w 84325"/>
              <a:gd name="connsiteY3" fmla="*/ 0 h 28688"/>
              <a:gd name="connsiteX4" fmla="*/ 23038 w 84325"/>
              <a:gd name="connsiteY4" fmla="*/ 1304 h 28688"/>
              <a:gd name="connsiteX5" fmla="*/ 77805 w 84325"/>
              <a:gd name="connsiteY5" fmla="*/ 12605 h 28688"/>
              <a:gd name="connsiteX6" fmla="*/ 84325 w 84325"/>
              <a:gd name="connsiteY6" fmla="*/ 20864 h 28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325" h="28688">
                <a:moveTo>
                  <a:pt x="84325" y="20864"/>
                </a:moveTo>
                <a:lnTo>
                  <a:pt x="5651" y="28688"/>
                </a:lnTo>
                <a:lnTo>
                  <a:pt x="0" y="2173"/>
                </a:lnTo>
                <a:lnTo>
                  <a:pt x="9563" y="0"/>
                </a:lnTo>
                <a:lnTo>
                  <a:pt x="23038" y="1304"/>
                </a:lnTo>
                <a:lnTo>
                  <a:pt x="77805" y="12605"/>
                </a:lnTo>
                <a:lnTo>
                  <a:pt x="84325" y="20864"/>
                </a:lnTo>
                <a:close/>
              </a:path>
            </a:pathLst>
          </a:custGeom>
          <a:solidFill>
            <a:schemeClr val="tx2"/>
          </a:solidFill>
          <a:ln w="869" cap="rnd">
            <a:noFill/>
            <a:prstDash val="solid"/>
            <a:round/>
          </a:ln>
        </p:spPr>
        <p:txBody>
          <a:bodyPr rtlCol="0" anchor="ctr"/>
          <a:lstStyle/>
          <a:p>
            <a:endParaRPr lang="en-PH" sz="1200" dirty="0"/>
          </a:p>
        </p:txBody>
      </p:sp>
      <p:sp>
        <p:nvSpPr>
          <p:cNvPr id="241" name="Freeform: Shape 240">
            <a:extLst>
              <a:ext uri="{FF2B5EF4-FFF2-40B4-BE49-F238E27FC236}">
                <a16:creationId xmlns:a16="http://schemas.microsoft.com/office/drawing/2014/main" id="{49FC3F1B-FD21-472C-861F-78B81AA3D7E4}"/>
              </a:ext>
            </a:extLst>
          </p:cNvPr>
          <p:cNvSpPr/>
          <p:nvPr/>
        </p:nvSpPr>
        <p:spPr>
          <a:xfrm>
            <a:off x="5053473" y="1718809"/>
            <a:ext cx="84001" cy="19074"/>
          </a:xfrm>
          <a:custGeom>
            <a:avLst/>
            <a:gdLst>
              <a:gd name="connsiteX0" fmla="*/ 95627 w 99538"/>
              <a:gd name="connsiteY0" fmla="*/ 6955 h 16952"/>
              <a:gd name="connsiteX1" fmla="*/ 76936 w 99538"/>
              <a:gd name="connsiteY1" fmla="*/ 9128 h 16952"/>
              <a:gd name="connsiteX2" fmla="*/ 64330 w 99538"/>
              <a:gd name="connsiteY2" fmla="*/ 10867 h 16952"/>
              <a:gd name="connsiteX3" fmla="*/ 64330 w 99538"/>
              <a:gd name="connsiteY3" fmla="*/ 13909 h 16952"/>
              <a:gd name="connsiteX4" fmla="*/ 48682 w 99538"/>
              <a:gd name="connsiteY4" fmla="*/ 16952 h 16952"/>
              <a:gd name="connsiteX5" fmla="*/ 29122 w 99538"/>
              <a:gd name="connsiteY5" fmla="*/ 12605 h 16952"/>
              <a:gd name="connsiteX6" fmla="*/ 33904 w 99538"/>
              <a:gd name="connsiteY6" fmla="*/ 6520 h 16952"/>
              <a:gd name="connsiteX7" fmla="*/ 0 w 99538"/>
              <a:gd name="connsiteY7" fmla="*/ 6085 h 16952"/>
              <a:gd name="connsiteX8" fmla="*/ 27384 w 99538"/>
              <a:gd name="connsiteY8" fmla="*/ 2608 h 16952"/>
              <a:gd name="connsiteX9" fmla="*/ 49987 w 99538"/>
              <a:gd name="connsiteY9" fmla="*/ 2608 h 16952"/>
              <a:gd name="connsiteX10" fmla="*/ 56507 w 99538"/>
              <a:gd name="connsiteY10" fmla="*/ 7389 h 16952"/>
              <a:gd name="connsiteX11" fmla="*/ 62157 w 99538"/>
              <a:gd name="connsiteY11" fmla="*/ 3043 h 16952"/>
              <a:gd name="connsiteX12" fmla="*/ 74328 w 99538"/>
              <a:gd name="connsiteY12" fmla="*/ 0 h 16952"/>
              <a:gd name="connsiteX13" fmla="*/ 99538 w 99538"/>
              <a:gd name="connsiteY13" fmla="*/ 3912 h 16952"/>
              <a:gd name="connsiteX14" fmla="*/ 95627 w 99538"/>
              <a:gd name="connsiteY14" fmla="*/ 6955 h 1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538" h="16952">
                <a:moveTo>
                  <a:pt x="95627" y="6955"/>
                </a:moveTo>
                <a:lnTo>
                  <a:pt x="76936" y="9128"/>
                </a:lnTo>
                <a:lnTo>
                  <a:pt x="64330" y="10867"/>
                </a:lnTo>
                <a:lnTo>
                  <a:pt x="64330" y="13909"/>
                </a:lnTo>
                <a:lnTo>
                  <a:pt x="48682" y="16952"/>
                </a:lnTo>
                <a:lnTo>
                  <a:pt x="29122" y="12605"/>
                </a:lnTo>
                <a:lnTo>
                  <a:pt x="33904" y="6520"/>
                </a:lnTo>
                <a:lnTo>
                  <a:pt x="0" y="6085"/>
                </a:lnTo>
                <a:lnTo>
                  <a:pt x="27384" y="2608"/>
                </a:lnTo>
                <a:lnTo>
                  <a:pt x="49987" y="2608"/>
                </a:lnTo>
                <a:lnTo>
                  <a:pt x="56507" y="7389"/>
                </a:lnTo>
                <a:lnTo>
                  <a:pt x="62157" y="3043"/>
                </a:lnTo>
                <a:lnTo>
                  <a:pt x="74328" y="0"/>
                </a:lnTo>
                <a:lnTo>
                  <a:pt x="99538" y="3912"/>
                </a:lnTo>
                <a:lnTo>
                  <a:pt x="95627" y="6955"/>
                </a:lnTo>
                <a:close/>
              </a:path>
            </a:pathLst>
          </a:custGeom>
          <a:solidFill>
            <a:schemeClr val="accent4"/>
          </a:solidFill>
          <a:ln w="869" cap="rnd">
            <a:noFill/>
            <a:prstDash val="solid"/>
            <a:round/>
          </a:ln>
        </p:spPr>
        <p:txBody>
          <a:bodyPr rtlCol="0" anchor="ctr"/>
          <a:lstStyle/>
          <a:p>
            <a:endParaRPr lang="en-PH" sz="1200" dirty="0"/>
          </a:p>
        </p:txBody>
      </p:sp>
      <p:sp>
        <p:nvSpPr>
          <p:cNvPr id="242" name="Freeform: Shape 241">
            <a:extLst>
              <a:ext uri="{FF2B5EF4-FFF2-40B4-BE49-F238E27FC236}">
                <a16:creationId xmlns:a16="http://schemas.microsoft.com/office/drawing/2014/main" id="{C304A55B-B6FD-41D8-8B2E-A548F023ADE6}"/>
              </a:ext>
            </a:extLst>
          </p:cNvPr>
          <p:cNvSpPr/>
          <p:nvPr/>
        </p:nvSpPr>
        <p:spPr>
          <a:xfrm>
            <a:off x="5651025" y="1712452"/>
            <a:ext cx="144527" cy="52822"/>
          </a:xfrm>
          <a:custGeom>
            <a:avLst/>
            <a:gdLst>
              <a:gd name="connsiteX0" fmla="*/ 171259 w 171258"/>
              <a:gd name="connsiteY0" fmla="*/ 44336 h 46944"/>
              <a:gd name="connsiteX1" fmla="*/ 140398 w 171258"/>
              <a:gd name="connsiteY1" fmla="*/ 46944 h 46944"/>
              <a:gd name="connsiteX2" fmla="*/ 89542 w 171258"/>
              <a:gd name="connsiteY2" fmla="*/ 41293 h 46944"/>
              <a:gd name="connsiteX3" fmla="*/ 54333 w 171258"/>
              <a:gd name="connsiteY3" fmla="*/ 33904 h 46944"/>
              <a:gd name="connsiteX4" fmla="*/ 25645 w 171258"/>
              <a:gd name="connsiteY4" fmla="*/ 19995 h 46944"/>
              <a:gd name="connsiteX5" fmla="*/ 0 w 171258"/>
              <a:gd name="connsiteY5" fmla="*/ 16517 h 46944"/>
              <a:gd name="connsiteX6" fmla="*/ 23472 w 171258"/>
              <a:gd name="connsiteY6" fmla="*/ 3912 h 46944"/>
              <a:gd name="connsiteX7" fmla="*/ 50422 w 171258"/>
              <a:gd name="connsiteY7" fmla="*/ 0 h 46944"/>
              <a:gd name="connsiteX8" fmla="*/ 92150 w 171258"/>
              <a:gd name="connsiteY8" fmla="*/ 8693 h 46944"/>
              <a:gd name="connsiteX9" fmla="*/ 151699 w 171258"/>
              <a:gd name="connsiteY9" fmla="*/ 26949 h 46944"/>
              <a:gd name="connsiteX10" fmla="*/ 171259 w 171258"/>
              <a:gd name="connsiteY10" fmla="*/ 44336 h 46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1258" h="46944">
                <a:moveTo>
                  <a:pt x="171259" y="44336"/>
                </a:moveTo>
                <a:lnTo>
                  <a:pt x="140398" y="46944"/>
                </a:lnTo>
                <a:lnTo>
                  <a:pt x="89542" y="41293"/>
                </a:lnTo>
                <a:lnTo>
                  <a:pt x="54333" y="33904"/>
                </a:lnTo>
                <a:lnTo>
                  <a:pt x="25645" y="19995"/>
                </a:lnTo>
                <a:lnTo>
                  <a:pt x="0" y="16517"/>
                </a:lnTo>
                <a:lnTo>
                  <a:pt x="23472" y="3912"/>
                </a:lnTo>
                <a:lnTo>
                  <a:pt x="50422" y="0"/>
                </a:lnTo>
                <a:lnTo>
                  <a:pt x="92150" y="8693"/>
                </a:lnTo>
                <a:lnTo>
                  <a:pt x="151699" y="26949"/>
                </a:lnTo>
                <a:lnTo>
                  <a:pt x="171259" y="44336"/>
                </a:lnTo>
                <a:close/>
              </a:path>
            </a:pathLst>
          </a:custGeom>
          <a:solidFill>
            <a:schemeClr val="tx2"/>
          </a:solidFill>
          <a:ln w="869" cap="rnd">
            <a:noFill/>
            <a:prstDash val="solid"/>
            <a:round/>
          </a:ln>
        </p:spPr>
        <p:txBody>
          <a:bodyPr rtlCol="0" anchor="ctr"/>
          <a:lstStyle/>
          <a:p>
            <a:endParaRPr lang="en-PH" sz="1200" dirty="0"/>
          </a:p>
        </p:txBody>
      </p:sp>
      <p:sp>
        <p:nvSpPr>
          <p:cNvPr id="243" name="Freeform: Shape 242">
            <a:extLst>
              <a:ext uri="{FF2B5EF4-FFF2-40B4-BE49-F238E27FC236}">
                <a16:creationId xmlns:a16="http://schemas.microsoft.com/office/drawing/2014/main" id="{3BAAACB0-6B48-485A-8D3B-F382CCEB3C1F}"/>
              </a:ext>
            </a:extLst>
          </p:cNvPr>
          <p:cNvSpPr/>
          <p:nvPr/>
        </p:nvSpPr>
        <p:spPr>
          <a:xfrm>
            <a:off x="4302591" y="2744930"/>
            <a:ext cx="234765" cy="243080"/>
          </a:xfrm>
          <a:custGeom>
            <a:avLst/>
            <a:gdLst>
              <a:gd name="connsiteX0" fmla="*/ 167347 w 278186"/>
              <a:gd name="connsiteY0" fmla="*/ 9128 h 216029"/>
              <a:gd name="connsiteX1" fmla="*/ 176040 w 278186"/>
              <a:gd name="connsiteY1" fmla="*/ 19560 h 216029"/>
              <a:gd name="connsiteX2" fmla="*/ 217333 w 278186"/>
              <a:gd name="connsiteY2" fmla="*/ 32165 h 216029"/>
              <a:gd name="connsiteX3" fmla="*/ 225592 w 278186"/>
              <a:gd name="connsiteY3" fmla="*/ 26080 h 216029"/>
              <a:gd name="connsiteX4" fmla="*/ 250803 w 278186"/>
              <a:gd name="connsiteY4" fmla="*/ 38685 h 216029"/>
              <a:gd name="connsiteX5" fmla="*/ 276448 w 278186"/>
              <a:gd name="connsiteY5" fmla="*/ 35208 h 216029"/>
              <a:gd name="connsiteX6" fmla="*/ 278187 w 278186"/>
              <a:gd name="connsiteY6" fmla="*/ 51291 h 216029"/>
              <a:gd name="connsiteX7" fmla="*/ 256888 w 278186"/>
              <a:gd name="connsiteY7" fmla="*/ 69547 h 216029"/>
              <a:gd name="connsiteX8" fmla="*/ 228200 w 278186"/>
              <a:gd name="connsiteY8" fmla="*/ 75632 h 216029"/>
              <a:gd name="connsiteX9" fmla="*/ 226027 w 278186"/>
              <a:gd name="connsiteY9" fmla="*/ 84760 h 216029"/>
              <a:gd name="connsiteX10" fmla="*/ 212118 w 278186"/>
              <a:gd name="connsiteY10" fmla="*/ 99973 h 216029"/>
              <a:gd name="connsiteX11" fmla="*/ 203424 w 278186"/>
              <a:gd name="connsiteY11" fmla="*/ 122576 h 216029"/>
              <a:gd name="connsiteX12" fmla="*/ 212118 w 278186"/>
              <a:gd name="connsiteY12" fmla="*/ 138659 h 216029"/>
              <a:gd name="connsiteX13" fmla="*/ 199078 w 278186"/>
              <a:gd name="connsiteY13" fmla="*/ 150829 h 216029"/>
              <a:gd name="connsiteX14" fmla="*/ 193862 w 278186"/>
              <a:gd name="connsiteY14" fmla="*/ 169085 h 216029"/>
              <a:gd name="connsiteX15" fmla="*/ 176475 w 278186"/>
              <a:gd name="connsiteY15" fmla="*/ 174736 h 216029"/>
              <a:gd name="connsiteX16" fmla="*/ 160392 w 278186"/>
              <a:gd name="connsiteY16" fmla="*/ 196035 h 216029"/>
              <a:gd name="connsiteX17" fmla="*/ 130835 w 278186"/>
              <a:gd name="connsiteY17" fmla="*/ 196469 h 216029"/>
              <a:gd name="connsiteX18" fmla="*/ 109102 w 278186"/>
              <a:gd name="connsiteY18" fmla="*/ 196035 h 216029"/>
              <a:gd name="connsiteX19" fmla="*/ 94323 w 278186"/>
              <a:gd name="connsiteY19" fmla="*/ 205597 h 216029"/>
              <a:gd name="connsiteX20" fmla="*/ 85195 w 278186"/>
              <a:gd name="connsiteY20" fmla="*/ 216029 h 216029"/>
              <a:gd name="connsiteX21" fmla="*/ 73893 w 278186"/>
              <a:gd name="connsiteY21" fmla="*/ 213856 h 216029"/>
              <a:gd name="connsiteX22" fmla="*/ 65635 w 278186"/>
              <a:gd name="connsiteY22" fmla="*/ 204293 h 216029"/>
              <a:gd name="connsiteX23" fmla="*/ 59549 w 278186"/>
              <a:gd name="connsiteY23" fmla="*/ 188645 h 216029"/>
              <a:gd name="connsiteX24" fmla="*/ 38251 w 278186"/>
              <a:gd name="connsiteY24" fmla="*/ 184299 h 216029"/>
              <a:gd name="connsiteX25" fmla="*/ 36512 w 278186"/>
              <a:gd name="connsiteY25" fmla="*/ 174736 h 216029"/>
              <a:gd name="connsiteX26" fmla="*/ 45205 w 278186"/>
              <a:gd name="connsiteY26" fmla="*/ 164304 h 216029"/>
              <a:gd name="connsiteX27" fmla="*/ 48683 w 278186"/>
              <a:gd name="connsiteY27" fmla="*/ 156915 h 216029"/>
              <a:gd name="connsiteX28" fmla="*/ 40859 w 278186"/>
              <a:gd name="connsiteY28" fmla="*/ 148656 h 216029"/>
              <a:gd name="connsiteX29" fmla="*/ 47813 w 278186"/>
              <a:gd name="connsiteY29" fmla="*/ 130400 h 216029"/>
              <a:gd name="connsiteX30" fmla="*/ 39120 w 278186"/>
              <a:gd name="connsiteY30" fmla="*/ 113883 h 216029"/>
              <a:gd name="connsiteX31" fmla="*/ 49118 w 278186"/>
              <a:gd name="connsiteY31" fmla="*/ 111709 h 216029"/>
              <a:gd name="connsiteX32" fmla="*/ 50422 w 278186"/>
              <a:gd name="connsiteY32" fmla="*/ 98235 h 216029"/>
              <a:gd name="connsiteX33" fmla="*/ 53899 w 278186"/>
              <a:gd name="connsiteY33" fmla="*/ 94323 h 216029"/>
              <a:gd name="connsiteX34" fmla="*/ 55203 w 278186"/>
              <a:gd name="connsiteY34" fmla="*/ 72589 h 216029"/>
              <a:gd name="connsiteX35" fmla="*/ 65635 w 278186"/>
              <a:gd name="connsiteY35" fmla="*/ 65200 h 216029"/>
              <a:gd name="connsiteX36" fmla="*/ 59984 w 278186"/>
              <a:gd name="connsiteY36" fmla="*/ 51291 h 216029"/>
              <a:gd name="connsiteX37" fmla="*/ 46509 w 278186"/>
              <a:gd name="connsiteY37" fmla="*/ 50421 h 216029"/>
              <a:gd name="connsiteX38" fmla="*/ 42598 w 278186"/>
              <a:gd name="connsiteY38" fmla="*/ 53899 h 216029"/>
              <a:gd name="connsiteX39" fmla="*/ 29558 w 278186"/>
              <a:gd name="connsiteY39" fmla="*/ 53899 h 216029"/>
              <a:gd name="connsiteX40" fmla="*/ 24342 w 278186"/>
              <a:gd name="connsiteY40" fmla="*/ 40424 h 216029"/>
              <a:gd name="connsiteX41" fmla="*/ 14779 w 278186"/>
              <a:gd name="connsiteY41" fmla="*/ 44336 h 216029"/>
              <a:gd name="connsiteX42" fmla="*/ 6520 w 278186"/>
              <a:gd name="connsiteY42" fmla="*/ 51291 h 216029"/>
              <a:gd name="connsiteX43" fmla="*/ 8693 w 278186"/>
              <a:gd name="connsiteY43" fmla="*/ 31731 h 216029"/>
              <a:gd name="connsiteX44" fmla="*/ 0 w 278186"/>
              <a:gd name="connsiteY44" fmla="*/ 19995 h 216029"/>
              <a:gd name="connsiteX45" fmla="*/ 32165 w 278186"/>
              <a:gd name="connsiteY45" fmla="*/ 0 h 216029"/>
              <a:gd name="connsiteX46" fmla="*/ 59115 w 278186"/>
              <a:gd name="connsiteY46" fmla="*/ 4781 h 216029"/>
              <a:gd name="connsiteX47" fmla="*/ 89107 w 278186"/>
              <a:gd name="connsiteY47" fmla="*/ 4781 h 216029"/>
              <a:gd name="connsiteX48" fmla="*/ 112579 w 278186"/>
              <a:gd name="connsiteY48" fmla="*/ 9563 h 216029"/>
              <a:gd name="connsiteX49" fmla="*/ 131269 w 278186"/>
              <a:gd name="connsiteY49" fmla="*/ 7824 h 216029"/>
              <a:gd name="connsiteX50" fmla="*/ 167347 w 278186"/>
              <a:gd name="connsiteY50" fmla="*/ 9128 h 21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78186" h="216029">
                <a:moveTo>
                  <a:pt x="167347" y="9128"/>
                </a:moveTo>
                <a:lnTo>
                  <a:pt x="176040" y="19560"/>
                </a:lnTo>
                <a:lnTo>
                  <a:pt x="217333" y="32165"/>
                </a:lnTo>
                <a:lnTo>
                  <a:pt x="225592" y="26080"/>
                </a:lnTo>
                <a:lnTo>
                  <a:pt x="250803" y="38685"/>
                </a:lnTo>
                <a:lnTo>
                  <a:pt x="276448" y="35208"/>
                </a:lnTo>
                <a:lnTo>
                  <a:pt x="278187" y="51291"/>
                </a:lnTo>
                <a:lnTo>
                  <a:pt x="256888" y="69547"/>
                </a:lnTo>
                <a:lnTo>
                  <a:pt x="228200" y="75632"/>
                </a:lnTo>
                <a:lnTo>
                  <a:pt x="226027" y="84760"/>
                </a:lnTo>
                <a:lnTo>
                  <a:pt x="212118" y="99973"/>
                </a:lnTo>
                <a:lnTo>
                  <a:pt x="203424" y="122576"/>
                </a:lnTo>
                <a:lnTo>
                  <a:pt x="212118" y="138659"/>
                </a:lnTo>
                <a:lnTo>
                  <a:pt x="199078" y="150829"/>
                </a:lnTo>
                <a:lnTo>
                  <a:pt x="193862" y="169085"/>
                </a:lnTo>
                <a:lnTo>
                  <a:pt x="176475" y="174736"/>
                </a:lnTo>
                <a:lnTo>
                  <a:pt x="160392" y="196035"/>
                </a:lnTo>
                <a:lnTo>
                  <a:pt x="130835" y="196469"/>
                </a:lnTo>
                <a:lnTo>
                  <a:pt x="109102" y="196035"/>
                </a:lnTo>
                <a:lnTo>
                  <a:pt x="94323" y="205597"/>
                </a:lnTo>
                <a:lnTo>
                  <a:pt x="85195" y="216029"/>
                </a:lnTo>
                <a:lnTo>
                  <a:pt x="73893" y="213856"/>
                </a:lnTo>
                <a:lnTo>
                  <a:pt x="65635" y="204293"/>
                </a:lnTo>
                <a:lnTo>
                  <a:pt x="59549" y="188645"/>
                </a:lnTo>
                <a:lnTo>
                  <a:pt x="38251" y="184299"/>
                </a:lnTo>
                <a:lnTo>
                  <a:pt x="36512" y="174736"/>
                </a:lnTo>
                <a:lnTo>
                  <a:pt x="45205" y="164304"/>
                </a:lnTo>
                <a:lnTo>
                  <a:pt x="48683" y="156915"/>
                </a:lnTo>
                <a:lnTo>
                  <a:pt x="40859" y="148656"/>
                </a:lnTo>
                <a:lnTo>
                  <a:pt x="47813" y="130400"/>
                </a:lnTo>
                <a:lnTo>
                  <a:pt x="39120" y="113883"/>
                </a:lnTo>
                <a:lnTo>
                  <a:pt x="49118" y="111709"/>
                </a:lnTo>
                <a:lnTo>
                  <a:pt x="50422" y="98235"/>
                </a:lnTo>
                <a:lnTo>
                  <a:pt x="53899" y="94323"/>
                </a:lnTo>
                <a:lnTo>
                  <a:pt x="55203" y="72589"/>
                </a:lnTo>
                <a:lnTo>
                  <a:pt x="65635" y="65200"/>
                </a:lnTo>
                <a:lnTo>
                  <a:pt x="59984" y="51291"/>
                </a:lnTo>
                <a:lnTo>
                  <a:pt x="46509" y="50421"/>
                </a:lnTo>
                <a:lnTo>
                  <a:pt x="42598" y="53899"/>
                </a:lnTo>
                <a:lnTo>
                  <a:pt x="29558" y="53899"/>
                </a:lnTo>
                <a:lnTo>
                  <a:pt x="24342" y="40424"/>
                </a:lnTo>
                <a:lnTo>
                  <a:pt x="14779" y="44336"/>
                </a:lnTo>
                <a:lnTo>
                  <a:pt x="6520" y="51291"/>
                </a:lnTo>
                <a:lnTo>
                  <a:pt x="8693" y="31731"/>
                </a:lnTo>
                <a:lnTo>
                  <a:pt x="0" y="19995"/>
                </a:lnTo>
                <a:lnTo>
                  <a:pt x="32165" y="0"/>
                </a:lnTo>
                <a:lnTo>
                  <a:pt x="59115" y="4781"/>
                </a:lnTo>
                <a:lnTo>
                  <a:pt x="89107" y="4781"/>
                </a:lnTo>
                <a:lnTo>
                  <a:pt x="112579" y="9563"/>
                </a:lnTo>
                <a:lnTo>
                  <a:pt x="131269" y="7824"/>
                </a:lnTo>
                <a:lnTo>
                  <a:pt x="167347" y="9128"/>
                </a:lnTo>
                <a:close/>
              </a:path>
            </a:pathLst>
          </a:custGeom>
          <a:solidFill>
            <a:schemeClr val="accent4"/>
          </a:solidFill>
          <a:ln w="869" cap="rnd">
            <a:noFill/>
            <a:prstDash val="solid"/>
            <a:round/>
          </a:ln>
        </p:spPr>
        <p:txBody>
          <a:bodyPr rtlCol="0" anchor="ctr"/>
          <a:lstStyle/>
          <a:p>
            <a:endParaRPr lang="en-PH" sz="1200" dirty="0"/>
          </a:p>
        </p:txBody>
      </p:sp>
      <p:sp>
        <p:nvSpPr>
          <p:cNvPr id="244" name="Freeform: Shape 243">
            <a:extLst>
              <a:ext uri="{FF2B5EF4-FFF2-40B4-BE49-F238E27FC236}">
                <a16:creationId xmlns:a16="http://schemas.microsoft.com/office/drawing/2014/main" id="{38DF6A86-92B8-4405-9C08-5BBA35C0BFEF}"/>
              </a:ext>
            </a:extLst>
          </p:cNvPr>
          <p:cNvSpPr/>
          <p:nvPr/>
        </p:nvSpPr>
        <p:spPr>
          <a:xfrm>
            <a:off x="4641533" y="2767917"/>
            <a:ext cx="19074" cy="50376"/>
          </a:xfrm>
          <a:custGeom>
            <a:avLst/>
            <a:gdLst>
              <a:gd name="connsiteX0" fmla="*/ 22602 w 22602"/>
              <a:gd name="connsiteY0" fmla="*/ 23472 h 44770"/>
              <a:gd name="connsiteX1" fmla="*/ 16082 w 22602"/>
              <a:gd name="connsiteY1" fmla="*/ 44771 h 44770"/>
              <a:gd name="connsiteX2" fmla="*/ 5651 w 22602"/>
              <a:gd name="connsiteY2" fmla="*/ 39120 h 44770"/>
              <a:gd name="connsiteX3" fmla="*/ 0 w 22602"/>
              <a:gd name="connsiteY3" fmla="*/ 20864 h 44770"/>
              <a:gd name="connsiteX4" fmla="*/ 3912 w 22602"/>
              <a:gd name="connsiteY4" fmla="*/ 10432 h 44770"/>
              <a:gd name="connsiteX5" fmla="*/ 17821 w 22602"/>
              <a:gd name="connsiteY5" fmla="*/ 0 h 44770"/>
              <a:gd name="connsiteX6" fmla="*/ 22602 w 22602"/>
              <a:gd name="connsiteY6" fmla="*/ 23472 h 44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02" h="44770">
                <a:moveTo>
                  <a:pt x="22602" y="23472"/>
                </a:moveTo>
                <a:lnTo>
                  <a:pt x="16082" y="44771"/>
                </a:lnTo>
                <a:lnTo>
                  <a:pt x="5651" y="39120"/>
                </a:lnTo>
                <a:lnTo>
                  <a:pt x="0" y="20864"/>
                </a:lnTo>
                <a:lnTo>
                  <a:pt x="3912" y="10432"/>
                </a:lnTo>
                <a:lnTo>
                  <a:pt x="17821" y="0"/>
                </a:lnTo>
                <a:lnTo>
                  <a:pt x="22602" y="23472"/>
                </a:lnTo>
                <a:close/>
              </a:path>
            </a:pathLst>
          </a:custGeom>
          <a:solidFill>
            <a:schemeClr val="accent4"/>
          </a:solidFill>
          <a:ln w="869" cap="rnd">
            <a:noFill/>
            <a:prstDash val="solid"/>
            <a:round/>
          </a:ln>
        </p:spPr>
        <p:txBody>
          <a:bodyPr rtlCol="0" anchor="ctr"/>
          <a:lstStyle/>
          <a:p>
            <a:endParaRPr lang="en-PH" sz="1200" dirty="0"/>
          </a:p>
        </p:txBody>
      </p:sp>
      <p:sp>
        <p:nvSpPr>
          <p:cNvPr id="245" name="Freeform: Shape 244">
            <a:extLst>
              <a:ext uri="{FF2B5EF4-FFF2-40B4-BE49-F238E27FC236}">
                <a16:creationId xmlns:a16="http://schemas.microsoft.com/office/drawing/2014/main" id="{F6D79ABC-C115-49A6-B1EA-B891E2E83E90}"/>
              </a:ext>
            </a:extLst>
          </p:cNvPr>
          <p:cNvSpPr/>
          <p:nvPr/>
        </p:nvSpPr>
        <p:spPr>
          <a:xfrm>
            <a:off x="4395763" y="2517990"/>
            <a:ext cx="231098" cy="270468"/>
          </a:xfrm>
          <a:custGeom>
            <a:avLst/>
            <a:gdLst>
              <a:gd name="connsiteX0" fmla="*/ 221246 w 273840"/>
              <a:gd name="connsiteY0" fmla="*/ 43901 h 240370"/>
              <a:gd name="connsiteX1" fmla="*/ 226027 w 273840"/>
              <a:gd name="connsiteY1" fmla="*/ 46075 h 240370"/>
              <a:gd name="connsiteX2" fmla="*/ 232112 w 273840"/>
              <a:gd name="connsiteY2" fmla="*/ 45640 h 240370"/>
              <a:gd name="connsiteX3" fmla="*/ 242544 w 273840"/>
              <a:gd name="connsiteY3" fmla="*/ 52595 h 240370"/>
              <a:gd name="connsiteX4" fmla="*/ 273840 w 273840"/>
              <a:gd name="connsiteY4" fmla="*/ 57811 h 240370"/>
              <a:gd name="connsiteX5" fmla="*/ 263408 w 273840"/>
              <a:gd name="connsiteY5" fmla="*/ 76067 h 240370"/>
              <a:gd name="connsiteX6" fmla="*/ 261669 w 273840"/>
              <a:gd name="connsiteY6" fmla="*/ 95627 h 240370"/>
              <a:gd name="connsiteX7" fmla="*/ 256019 w 273840"/>
              <a:gd name="connsiteY7" fmla="*/ 100408 h 240370"/>
              <a:gd name="connsiteX8" fmla="*/ 246021 w 273840"/>
              <a:gd name="connsiteY8" fmla="*/ 97800 h 240370"/>
              <a:gd name="connsiteX9" fmla="*/ 246891 w 273840"/>
              <a:gd name="connsiteY9" fmla="*/ 104755 h 240370"/>
              <a:gd name="connsiteX10" fmla="*/ 231243 w 273840"/>
              <a:gd name="connsiteY10" fmla="*/ 119968 h 240370"/>
              <a:gd name="connsiteX11" fmla="*/ 231243 w 273840"/>
              <a:gd name="connsiteY11" fmla="*/ 132573 h 240370"/>
              <a:gd name="connsiteX12" fmla="*/ 241675 w 273840"/>
              <a:gd name="connsiteY12" fmla="*/ 128227 h 240370"/>
              <a:gd name="connsiteX13" fmla="*/ 249499 w 273840"/>
              <a:gd name="connsiteY13" fmla="*/ 139963 h 240370"/>
              <a:gd name="connsiteX14" fmla="*/ 249064 w 273840"/>
              <a:gd name="connsiteY14" fmla="*/ 147787 h 240370"/>
              <a:gd name="connsiteX15" fmla="*/ 255584 w 273840"/>
              <a:gd name="connsiteY15" fmla="*/ 158219 h 240370"/>
              <a:gd name="connsiteX16" fmla="*/ 248195 w 273840"/>
              <a:gd name="connsiteY16" fmla="*/ 166477 h 240370"/>
              <a:gd name="connsiteX17" fmla="*/ 254715 w 273840"/>
              <a:gd name="connsiteY17" fmla="*/ 187776 h 240370"/>
              <a:gd name="connsiteX18" fmla="*/ 266886 w 273840"/>
              <a:gd name="connsiteY18" fmla="*/ 191253 h 240370"/>
              <a:gd name="connsiteX19" fmla="*/ 264712 w 273840"/>
              <a:gd name="connsiteY19" fmla="*/ 202989 h 240370"/>
              <a:gd name="connsiteX20" fmla="*/ 245152 w 273840"/>
              <a:gd name="connsiteY20" fmla="*/ 218637 h 240370"/>
              <a:gd name="connsiteX21" fmla="*/ 200816 w 273840"/>
              <a:gd name="connsiteY21" fmla="*/ 211248 h 240370"/>
              <a:gd name="connsiteX22" fmla="*/ 168651 w 273840"/>
              <a:gd name="connsiteY22" fmla="*/ 220376 h 240370"/>
              <a:gd name="connsiteX23" fmla="*/ 166043 w 273840"/>
              <a:gd name="connsiteY23" fmla="*/ 236893 h 240370"/>
              <a:gd name="connsiteX24" fmla="*/ 140397 w 273840"/>
              <a:gd name="connsiteY24" fmla="*/ 240371 h 240370"/>
              <a:gd name="connsiteX25" fmla="*/ 115187 w 273840"/>
              <a:gd name="connsiteY25" fmla="*/ 227765 h 240370"/>
              <a:gd name="connsiteX26" fmla="*/ 106928 w 273840"/>
              <a:gd name="connsiteY26" fmla="*/ 233851 h 240370"/>
              <a:gd name="connsiteX27" fmla="*/ 65635 w 273840"/>
              <a:gd name="connsiteY27" fmla="*/ 221245 h 240370"/>
              <a:gd name="connsiteX28" fmla="*/ 56941 w 273840"/>
              <a:gd name="connsiteY28" fmla="*/ 210813 h 240370"/>
              <a:gd name="connsiteX29" fmla="*/ 68677 w 273840"/>
              <a:gd name="connsiteY29" fmla="*/ 194296 h 240370"/>
              <a:gd name="connsiteX30" fmla="*/ 73024 w 273840"/>
              <a:gd name="connsiteY30" fmla="*/ 139528 h 240370"/>
              <a:gd name="connsiteX31" fmla="*/ 50856 w 273840"/>
              <a:gd name="connsiteY31" fmla="*/ 110840 h 240370"/>
              <a:gd name="connsiteX32" fmla="*/ 34773 w 273840"/>
              <a:gd name="connsiteY32" fmla="*/ 96931 h 240370"/>
              <a:gd name="connsiteX33" fmla="*/ 1739 w 273840"/>
              <a:gd name="connsiteY33" fmla="*/ 86499 h 240370"/>
              <a:gd name="connsiteX34" fmla="*/ 0 w 273840"/>
              <a:gd name="connsiteY34" fmla="*/ 66504 h 240370"/>
              <a:gd name="connsiteX35" fmla="*/ 28253 w 273840"/>
              <a:gd name="connsiteY35" fmla="*/ 60853 h 240370"/>
              <a:gd name="connsiteX36" fmla="*/ 64331 w 273840"/>
              <a:gd name="connsiteY36" fmla="*/ 67808 h 240370"/>
              <a:gd name="connsiteX37" fmla="*/ 57811 w 273840"/>
              <a:gd name="connsiteY37" fmla="*/ 36947 h 240370"/>
              <a:gd name="connsiteX38" fmla="*/ 78240 w 273840"/>
              <a:gd name="connsiteY38" fmla="*/ 48683 h 240370"/>
              <a:gd name="connsiteX39" fmla="*/ 127792 w 273840"/>
              <a:gd name="connsiteY39" fmla="*/ 27819 h 240370"/>
              <a:gd name="connsiteX40" fmla="*/ 134312 w 273840"/>
              <a:gd name="connsiteY40" fmla="*/ 5651 h 240370"/>
              <a:gd name="connsiteX41" fmla="*/ 152568 w 273840"/>
              <a:gd name="connsiteY41" fmla="*/ 0 h 240370"/>
              <a:gd name="connsiteX42" fmla="*/ 156045 w 273840"/>
              <a:gd name="connsiteY42" fmla="*/ 9563 h 240370"/>
              <a:gd name="connsiteX43" fmla="*/ 165608 w 273840"/>
              <a:gd name="connsiteY43" fmla="*/ 9997 h 240370"/>
              <a:gd name="connsiteX44" fmla="*/ 176040 w 273840"/>
              <a:gd name="connsiteY44" fmla="*/ 20864 h 240370"/>
              <a:gd name="connsiteX45" fmla="*/ 191253 w 273840"/>
              <a:gd name="connsiteY45" fmla="*/ 33469 h 240370"/>
              <a:gd name="connsiteX46" fmla="*/ 202120 w 273840"/>
              <a:gd name="connsiteY46" fmla="*/ 31296 h 240370"/>
              <a:gd name="connsiteX47" fmla="*/ 221246 w 273840"/>
              <a:gd name="connsiteY47" fmla="*/ 43901 h 24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73840" h="240370">
                <a:moveTo>
                  <a:pt x="221246" y="43901"/>
                </a:moveTo>
                <a:lnTo>
                  <a:pt x="226027" y="46075"/>
                </a:lnTo>
                <a:lnTo>
                  <a:pt x="232112" y="45640"/>
                </a:lnTo>
                <a:lnTo>
                  <a:pt x="242544" y="52595"/>
                </a:lnTo>
                <a:lnTo>
                  <a:pt x="273840" y="57811"/>
                </a:lnTo>
                <a:lnTo>
                  <a:pt x="263408" y="76067"/>
                </a:lnTo>
                <a:lnTo>
                  <a:pt x="261669" y="95627"/>
                </a:lnTo>
                <a:lnTo>
                  <a:pt x="256019" y="100408"/>
                </a:lnTo>
                <a:lnTo>
                  <a:pt x="246021" y="97800"/>
                </a:lnTo>
                <a:lnTo>
                  <a:pt x="246891" y="104755"/>
                </a:lnTo>
                <a:lnTo>
                  <a:pt x="231243" y="119968"/>
                </a:lnTo>
                <a:lnTo>
                  <a:pt x="231243" y="132573"/>
                </a:lnTo>
                <a:lnTo>
                  <a:pt x="241675" y="128227"/>
                </a:lnTo>
                <a:lnTo>
                  <a:pt x="249499" y="139963"/>
                </a:lnTo>
                <a:lnTo>
                  <a:pt x="249064" y="147787"/>
                </a:lnTo>
                <a:lnTo>
                  <a:pt x="255584" y="158219"/>
                </a:lnTo>
                <a:lnTo>
                  <a:pt x="248195" y="166477"/>
                </a:lnTo>
                <a:lnTo>
                  <a:pt x="254715" y="187776"/>
                </a:lnTo>
                <a:lnTo>
                  <a:pt x="266886" y="191253"/>
                </a:lnTo>
                <a:lnTo>
                  <a:pt x="264712" y="202989"/>
                </a:lnTo>
                <a:lnTo>
                  <a:pt x="245152" y="218637"/>
                </a:lnTo>
                <a:lnTo>
                  <a:pt x="200816" y="211248"/>
                </a:lnTo>
                <a:lnTo>
                  <a:pt x="168651" y="220376"/>
                </a:lnTo>
                <a:lnTo>
                  <a:pt x="166043" y="236893"/>
                </a:lnTo>
                <a:lnTo>
                  <a:pt x="140397" y="240371"/>
                </a:lnTo>
                <a:lnTo>
                  <a:pt x="115187" y="227765"/>
                </a:lnTo>
                <a:lnTo>
                  <a:pt x="106928" y="233851"/>
                </a:lnTo>
                <a:lnTo>
                  <a:pt x="65635" y="221245"/>
                </a:lnTo>
                <a:lnTo>
                  <a:pt x="56941" y="210813"/>
                </a:lnTo>
                <a:lnTo>
                  <a:pt x="68677" y="194296"/>
                </a:lnTo>
                <a:lnTo>
                  <a:pt x="73024" y="139528"/>
                </a:lnTo>
                <a:lnTo>
                  <a:pt x="50856" y="110840"/>
                </a:lnTo>
                <a:lnTo>
                  <a:pt x="34773" y="96931"/>
                </a:lnTo>
                <a:lnTo>
                  <a:pt x="1739" y="86499"/>
                </a:lnTo>
                <a:lnTo>
                  <a:pt x="0" y="66504"/>
                </a:lnTo>
                <a:lnTo>
                  <a:pt x="28253" y="60853"/>
                </a:lnTo>
                <a:lnTo>
                  <a:pt x="64331" y="67808"/>
                </a:lnTo>
                <a:lnTo>
                  <a:pt x="57811" y="36947"/>
                </a:lnTo>
                <a:lnTo>
                  <a:pt x="78240" y="48683"/>
                </a:lnTo>
                <a:lnTo>
                  <a:pt x="127792" y="27819"/>
                </a:lnTo>
                <a:lnTo>
                  <a:pt x="134312" y="5651"/>
                </a:lnTo>
                <a:lnTo>
                  <a:pt x="152568" y="0"/>
                </a:lnTo>
                <a:lnTo>
                  <a:pt x="156045" y="9563"/>
                </a:lnTo>
                <a:lnTo>
                  <a:pt x="165608" y="9997"/>
                </a:lnTo>
                <a:lnTo>
                  <a:pt x="176040" y="20864"/>
                </a:lnTo>
                <a:lnTo>
                  <a:pt x="191253" y="33469"/>
                </a:lnTo>
                <a:lnTo>
                  <a:pt x="202120" y="31296"/>
                </a:lnTo>
                <a:lnTo>
                  <a:pt x="221246" y="43901"/>
                </a:lnTo>
                <a:close/>
              </a:path>
            </a:pathLst>
          </a:custGeom>
          <a:solidFill>
            <a:schemeClr val="accent4"/>
          </a:solidFill>
          <a:ln w="869" cap="rnd">
            <a:noFill/>
            <a:prstDash val="solid"/>
            <a:round/>
          </a:ln>
        </p:spPr>
        <p:txBody>
          <a:bodyPr rtlCol="0" anchor="ctr"/>
          <a:lstStyle/>
          <a:p>
            <a:endParaRPr lang="en-PH" sz="1200" dirty="0"/>
          </a:p>
        </p:txBody>
      </p:sp>
      <p:sp>
        <p:nvSpPr>
          <p:cNvPr id="246" name="Freeform: Shape 245">
            <a:extLst>
              <a:ext uri="{FF2B5EF4-FFF2-40B4-BE49-F238E27FC236}">
                <a16:creationId xmlns:a16="http://schemas.microsoft.com/office/drawing/2014/main" id="{D01E11D9-0BD3-448F-903E-C99C71E1603A}"/>
              </a:ext>
            </a:extLst>
          </p:cNvPr>
          <p:cNvSpPr/>
          <p:nvPr/>
        </p:nvSpPr>
        <p:spPr>
          <a:xfrm>
            <a:off x="1288790" y="3480527"/>
            <a:ext cx="25678" cy="42550"/>
          </a:xfrm>
          <a:custGeom>
            <a:avLst/>
            <a:gdLst>
              <a:gd name="connsiteX0" fmla="*/ 9997 w 30426"/>
              <a:gd name="connsiteY0" fmla="*/ 33035 h 37815"/>
              <a:gd name="connsiteX1" fmla="*/ 5216 w 30426"/>
              <a:gd name="connsiteY1" fmla="*/ 37816 h 37815"/>
              <a:gd name="connsiteX2" fmla="*/ 0 w 30426"/>
              <a:gd name="connsiteY2" fmla="*/ 33904 h 37815"/>
              <a:gd name="connsiteX3" fmla="*/ 2608 w 30426"/>
              <a:gd name="connsiteY3" fmla="*/ 26080 h 37815"/>
              <a:gd name="connsiteX4" fmla="*/ 869 w 30426"/>
              <a:gd name="connsiteY4" fmla="*/ 15648 h 37815"/>
              <a:gd name="connsiteX5" fmla="*/ 3043 w 30426"/>
              <a:gd name="connsiteY5" fmla="*/ 12605 h 37815"/>
              <a:gd name="connsiteX6" fmla="*/ 8259 w 30426"/>
              <a:gd name="connsiteY6" fmla="*/ 8259 h 37815"/>
              <a:gd name="connsiteX7" fmla="*/ 7824 w 30426"/>
              <a:gd name="connsiteY7" fmla="*/ 2608 h 37815"/>
              <a:gd name="connsiteX8" fmla="*/ 9563 w 30426"/>
              <a:gd name="connsiteY8" fmla="*/ 0 h 37815"/>
              <a:gd name="connsiteX9" fmla="*/ 11301 w 30426"/>
              <a:gd name="connsiteY9" fmla="*/ 435 h 37815"/>
              <a:gd name="connsiteX10" fmla="*/ 19560 w 30426"/>
              <a:gd name="connsiteY10" fmla="*/ 5216 h 37815"/>
              <a:gd name="connsiteX11" fmla="*/ 23472 w 30426"/>
              <a:gd name="connsiteY11" fmla="*/ 7824 h 37815"/>
              <a:gd name="connsiteX12" fmla="*/ 26515 w 30426"/>
              <a:gd name="connsiteY12" fmla="*/ 11301 h 37815"/>
              <a:gd name="connsiteX13" fmla="*/ 30427 w 30426"/>
              <a:gd name="connsiteY13" fmla="*/ 21299 h 37815"/>
              <a:gd name="connsiteX14" fmla="*/ 29557 w 30426"/>
              <a:gd name="connsiteY14" fmla="*/ 22603 h 37815"/>
              <a:gd name="connsiteX15" fmla="*/ 18691 w 30426"/>
              <a:gd name="connsiteY15" fmla="*/ 28688 h 37815"/>
              <a:gd name="connsiteX16" fmla="*/ 9997 w 30426"/>
              <a:gd name="connsiteY16" fmla="*/ 33035 h 3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26" h="37815">
                <a:moveTo>
                  <a:pt x="9997" y="33035"/>
                </a:moveTo>
                <a:lnTo>
                  <a:pt x="5216" y="37816"/>
                </a:lnTo>
                <a:lnTo>
                  <a:pt x="0" y="33904"/>
                </a:lnTo>
                <a:lnTo>
                  <a:pt x="2608" y="26080"/>
                </a:lnTo>
                <a:lnTo>
                  <a:pt x="869" y="15648"/>
                </a:lnTo>
                <a:lnTo>
                  <a:pt x="3043" y="12605"/>
                </a:lnTo>
                <a:lnTo>
                  <a:pt x="8259" y="8259"/>
                </a:lnTo>
                <a:lnTo>
                  <a:pt x="7824" y="2608"/>
                </a:lnTo>
                <a:lnTo>
                  <a:pt x="9563" y="0"/>
                </a:lnTo>
                <a:lnTo>
                  <a:pt x="11301" y="435"/>
                </a:lnTo>
                <a:lnTo>
                  <a:pt x="19560" y="5216"/>
                </a:lnTo>
                <a:lnTo>
                  <a:pt x="23472" y="7824"/>
                </a:lnTo>
                <a:lnTo>
                  <a:pt x="26515" y="11301"/>
                </a:lnTo>
                <a:lnTo>
                  <a:pt x="30427" y="21299"/>
                </a:lnTo>
                <a:lnTo>
                  <a:pt x="29557" y="22603"/>
                </a:lnTo>
                <a:lnTo>
                  <a:pt x="18691" y="28688"/>
                </a:lnTo>
                <a:lnTo>
                  <a:pt x="9997" y="330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47" name="Freeform: Shape 246">
            <a:extLst>
              <a:ext uri="{FF2B5EF4-FFF2-40B4-BE49-F238E27FC236}">
                <a16:creationId xmlns:a16="http://schemas.microsoft.com/office/drawing/2014/main" id="{7F151E0D-F817-44A9-BE8B-9DA0635B811F}"/>
              </a:ext>
            </a:extLst>
          </p:cNvPr>
          <p:cNvSpPr/>
          <p:nvPr/>
        </p:nvSpPr>
        <p:spPr>
          <a:xfrm>
            <a:off x="1283287" y="3457051"/>
            <a:ext cx="13572" cy="13694"/>
          </a:xfrm>
          <a:custGeom>
            <a:avLst/>
            <a:gdLst>
              <a:gd name="connsiteX0" fmla="*/ 13475 w 16082"/>
              <a:gd name="connsiteY0" fmla="*/ 10432 h 12170"/>
              <a:gd name="connsiteX1" fmla="*/ 4781 w 16082"/>
              <a:gd name="connsiteY1" fmla="*/ 12171 h 12170"/>
              <a:gd name="connsiteX2" fmla="*/ 2173 w 16082"/>
              <a:gd name="connsiteY2" fmla="*/ 6520 h 12170"/>
              <a:gd name="connsiteX3" fmla="*/ 0 w 16082"/>
              <a:gd name="connsiteY3" fmla="*/ 4347 h 12170"/>
              <a:gd name="connsiteX4" fmla="*/ 0 w 16082"/>
              <a:gd name="connsiteY4" fmla="*/ 2608 h 12170"/>
              <a:gd name="connsiteX5" fmla="*/ 3043 w 16082"/>
              <a:gd name="connsiteY5" fmla="*/ 0 h 12170"/>
              <a:gd name="connsiteX6" fmla="*/ 10867 w 16082"/>
              <a:gd name="connsiteY6" fmla="*/ 2608 h 12170"/>
              <a:gd name="connsiteX7" fmla="*/ 16083 w 16082"/>
              <a:gd name="connsiteY7" fmla="*/ 6955 h 12170"/>
              <a:gd name="connsiteX8" fmla="*/ 13475 w 16082"/>
              <a:gd name="connsiteY8" fmla="*/ 10432 h 12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82" h="12170">
                <a:moveTo>
                  <a:pt x="13475" y="10432"/>
                </a:moveTo>
                <a:lnTo>
                  <a:pt x="4781" y="12171"/>
                </a:lnTo>
                <a:lnTo>
                  <a:pt x="2173" y="6520"/>
                </a:lnTo>
                <a:lnTo>
                  <a:pt x="0" y="4347"/>
                </a:lnTo>
                <a:lnTo>
                  <a:pt x="0" y="2608"/>
                </a:lnTo>
                <a:lnTo>
                  <a:pt x="3043" y="0"/>
                </a:lnTo>
                <a:lnTo>
                  <a:pt x="10867" y="2608"/>
                </a:lnTo>
                <a:lnTo>
                  <a:pt x="16083" y="6955"/>
                </a:lnTo>
                <a:lnTo>
                  <a:pt x="13475" y="10432"/>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48" name="Freeform: Shape 247">
            <a:extLst>
              <a:ext uri="{FF2B5EF4-FFF2-40B4-BE49-F238E27FC236}">
                <a16:creationId xmlns:a16="http://schemas.microsoft.com/office/drawing/2014/main" id="{A1B3B568-F2B4-44E4-A942-15D3FF0C6DE6}"/>
              </a:ext>
            </a:extLst>
          </p:cNvPr>
          <p:cNvSpPr/>
          <p:nvPr/>
        </p:nvSpPr>
        <p:spPr>
          <a:xfrm>
            <a:off x="1271548" y="3450694"/>
            <a:ext cx="12104" cy="4890"/>
          </a:xfrm>
          <a:custGeom>
            <a:avLst/>
            <a:gdLst>
              <a:gd name="connsiteX0" fmla="*/ 14344 w 14343"/>
              <a:gd name="connsiteY0" fmla="*/ 1304 h 4346"/>
              <a:gd name="connsiteX1" fmla="*/ 13040 w 14343"/>
              <a:gd name="connsiteY1" fmla="*/ 4347 h 4346"/>
              <a:gd name="connsiteX2" fmla="*/ 0 w 14343"/>
              <a:gd name="connsiteY2" fmla="*/ 3477 h 4346"/>
              <a:gd name="connsiteX3" fmla="*/ 2608 w 14343"/>
              <a:gd name="connsiteY3" fmla="*/ 0 h 4346"/>
              <a:gd name="connsiteX4" fmla="*/ 14344 w 14343"/>
              <a:gd name="connsiteY4" fmla="*/ 1304 h 4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3" h="4346">
                <a:moveTo>
                  <a:pt x="14344" y="1304"/>
                </a:moveTo>
                <a:lnTo>
                  <a:pt x="13040" y="4347"/>
                </a:lnTo>
                <a:lnTo>
                  <a:pt x="0" y="3477"/>
                </a:lnTo>
                <a:lnTo>
                  <a:pt x="2608" y="0"/>
                </a:lnTo>
                <a:lnTo>
                  <a:pt x="14344"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49" name="Freeform: Shape 248">
            <a:extLst>
              <a:ext uri="{FF2B5EF4-FFF2-40B4-BE49-F238E27FC236}">
                <a16:creationId xmlns:a16="http://schemas.microsoft.com/office/drawing/2014/main" id="{132085A2-B03B-4D4E-8DDA-4382C660EA1D}"/>
              </a:ext>
            </a:extLst>
          </p:cNvPr>
          <p:cNvSpPr/>
          <p:nvPr/>
        </p:nvSpPr>
        <p:spPr>
          <a:xfrm>
            <a:off x="1254674" y="3435042"/>
            <a:ext cx="11738" cy="14183"/>
          </a:xfrm>
          <a:custGeom>
            <a:avLst/>
            <a:gdLst>
              <a:gd name="connsiteX0" fmla="*/ 13909 w 13909"/>
              <a:gd name="connsiteY0" fmla="*/ 10867 h 12605"/>
              <a:gd name="connsiteX1" fmla="*/ 12171 w 13909"/>
              <a:gd name="connsiteY1" fmla="*/ 12605 h 12605"/>
              <a:gd name="connsiteX2" fmla="*/ 10432 w 13909"/>
              <a:gd name="connsiteY2" fmla="*/ 12171 h 12605"/>
              <a:gd name="connsiteX3" fmla="*/ 2173 w 13909"/>
              <a:gd name="connsiteY3" fmla="*/ 11301 h 12605"/>
              <a:gd name="connsiteX4" fmla="*/ 869 w 13909"/>
              <a:gd name="connsiteY4" fmla="*/ 4781 h 12605"/>
              <a:gd name="connsiteX5" fmla="*/ 0 w 13909"/>
              <a:gd name="connsiteY5" fmla="*/ 3912 h 12605"/>
              <a:gd name="connsiteX6" fmla="*/ 7389 w 13909"/>
              <a:gd name="connsiteY6" fmla="*/ 0 h 12605"/>
              <a:gd name="connsiteX7" fmla="*/ 9128 w 13909"/>
              <a:gd name="connsiteY7" fmla="*/ 1739 h 12605"/>
              <a:gd name="connsiteX8" fmla="*/ 13909 w 13909"/>
              <a:gd name="connsiteY8" fmla="*/ 10867 h 1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09" h="12605">
                <a:moveTo>
                  <a:pt x="13909" y="10867"/>
                </a:moveTo>
                <a:lnTo>
                  <a:pt x="12171" y="12605"/>
                </a:lnTo>
                <a:lnTo>
                  <a:pt x="10432" y="12171"/>
                </a:lnTo>
                <a:lnTo>
                  <a:pt x="2173" y="11301"/>
                </a:lnTo>
                <a:lnTo>
                  <a:pt x="869" y="4781"/>
                </a:lnTo>
                <a:lnTo>
                  <a:pt x="0" y="3912"/>
                </a:lnTo>
                <a:lnTo>
                  <a:pt x="7389" y="0"/>
                </a:lnTo>
                <a:lnTo>
                  <a:pt x="9128" y="1739"/>
                </a:lnTo>
                <a:lnTo>
                  <a:pt x="13909" y="1086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0" name="Freeform: Shape 249">
            <a:extLst>
              <a:ext uri="{FF2B5EF4-FFF2-40B4-BE49-F238E27FC236}">
                <a16:creationId xmlns:a16="http://schemas.microsoft.com/office/drawing/2014/main" id="{D4FE8CB3-D85E-4125-A9EB-532BD995236A}"/>
              </a:ext>
            </a:extLst>
          </p:cNvPr>
          <p:cNvSpPr/>
          <p:nvPr/>
        </p:nvSpPr>
        <p:spPr>
          <a:xfrm>
            <a:off x="1226797" y="3418902"/>
            <a:ext cx="9904" cy="10759"/>
          </a:xfrm>
          <a:custGeom>
            <a:avLst/>
            <a:gdLst>
              <a:gd name="connsiteX0" fmla="*/ 10432 w 11736"/>
              <a:gd name="connsiteY0" fmla="*/ 6955 h 9562"/>
              <a:gd name="connsiteX1" fmla="*/ 6955 w 11736"/>
              <a:gd name="connsiteY1" fmla="*/ 9563 h 9562"/>
              <a:gd name="connsiteX2" fmla="*/ 0 w 11736"/>
              <a:gd name="connsiteY2" fmla="*/ 4781 h 9562"/>
              <a:gd name="connsiteX3" fmla="*/ 1739 w 11736"/>
              <a:gd name="connsiteY3" fmla="*/ 2608 h 9562"/>
              <a:gd name="connsiteX4" fmla="*/ 6085 w 11736"/>
              <a:gd name="connsiteY4" fmla="*/ 0 h 9562"/>
              <a:gd name="connsiteX5" fmla="*/ 11736 w 11736"/>
              <a:gd name="connsiteY5" fmla="*/ 435 h 9562"/>
              <a:gd name="connsiteX6" fmla="*/ 10432 w 11736"/>
              <a:gd name="connsiteY6" fmla="*/ 6955 h 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36" h="9562">
                <a:moveTo>
                  <a:pt x="10432" y="6955"/>
                </a:moveTo>
                <a:lnTo>
                  <a:pt x="6955" y="9563"/>
                </a:lnTo>
                <a:lnTo>
                  <a:pt x="0" y="4781"/>
                </a:lnTo>
                <a:lnTo>
                  <a:pt x="1739" y="2608"/>
                </a:lnTo>
                <a:lnTo>
                  <a:pt x="6085" y="0"/>
                </a:lnTo>
                <a:lnTo>
                  <a:pt x="11736" y="435"/>
                </a:lnTo>
                <a:lnTo>
                  <a:pt x="10432" y="695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1" name="Freeform: Shape 250">
            <a:extLst>
              <a:ext uri="{FF2B5EF4-FFF2-40B4-BE49-F238E27FC236}">
                <a16:creationId xmlns:a16="http://schemas.microsoft.com/office/drawing/2014/main" id="{C0F142A8-A55C-49AB-9FEE-93298F1DB980}"/>
              </a:ext>
            </a:extLst>
          </p:cNvPr>
          <p:cNvSpPr/>
          <p:nvPr/>
        </p:nvSpPr>
        <p:spPr>
          <a:xfrm>
            <a:off x="2095796" y="2571790"/>
            <a:ext cx="1136044" cy="757606"/>
          </a:xfrm>
          <a:custGeom>
            <a:avLst/>
            <a:gdLst>
              <a:gd name="connsiteX0" fmla="*/ 882374 w 1346163"/>
              <a:gd name="connsiteY0" fmla="*/ 37381 h 673298"/>
              <a:gd name="connsiteX1" fmla="*/ 855859 w 1346163"/>
              <a:gd name="connsiteY1" fmla="*/ 46075 h 673298"/>
              <a:gd name="connsiteX2" fmla="*/ 835430 w 1346163"/>
              <a:gd name="connsiteY2" fmla="*/ 56941 h 673298"/>
              <a:gd name="connsiteX3" fmla="*/ 815435 w 1346163"/>
              <a:gd name="connsiteY3" fmla="*/ 68677 h 673298"/>
              <a:gd name="connsiteX4" fmla="*/ 813262 w 1346163"/>
              <a:gd name="connsiteY4" fmla="*/ 72589 h 673298"/>
              <a:gd name="connsiteX5" fmla="*/ 838038 w 1346163"/>
              <a:gd name="connsiteY5" fmla="*/ 66939 h 673298"/>
              <a:gd name="connsiteX6" fmla="*/ 847166 w 1346163"/>
              <a:gd name="connsiteY6" fmla="*/ 76067 h 673298"/>
              <a:gd name="connsiteX7" fmla="*/ 867160 w 1346163"/>
              <a:gd name="connsiteY7" fmla="*/ 69547 h 673298"/>
              <a:gd name="connsiteX8" fmla="*/ 888459 w 1346163"/>
              <a:gd name="connsiteY8" fmla="*/ 60419 h 673298"/>
              <a:gd name="connsiteX9" fmla="*/ 911931 w 1346163"/>
              <a:gd name="connsiteY9" fmla="*/ 51291 h 673298"/>
              <a:gd name="connsiteX10" fmla="*/ 898456 w 1346163"/>
              <a:gd name="connsiteY10" fmla="*/ 65635 h 673298"/>
              <a:gd name="connsiteX11" fmla="*/ 909323 w 1346163"/>
              <a:gd name="connsiteY11" fmla="*/ 69112 h 673298"/>
              <a:gd name="connsiteX12" fmla="*/ 920190 w 1346163"/>
              <a:gd name="connsiteY12" fmla="*/ 79544 h 673298"/>
              <a:gd name="connsiteX13" fmla="*/ 942358 w 1346163"/>
              <a:gd name="connsiteY13" fmla="*/ 73459 h 673298"/>
              <a:gd name="connsiteX14" fmla="*/ 964526 w 1346163"/>
              <a:gd name="connsiteY14" fmla="*/ 71285 h 673298"/>
              <a:gd name="connsiteX15" fmla="*/ 965830 w 1346163"/>
              <a:gd name="connsiteY15" fmla="*/ 79109 h 673298"/>
              <a:gd name="connsiteX16" fmla="*/ 972350 w 1346163"/>
              <a:gd name="connsiteY16" fmla="*/ 79979 h 673298"/>
              <a:gd name="connsiteX17" fmla="*/ 977566 w 1346163"/>
              <a:gd name="connsiteY17" fmla="*/ 80848 h 673298"/>
              <a:gd name="connsiteX18" fmla="*/ 984086 w 1346163"/>
              <a:gd name="connsiteY18" fmla="*/ 91715 h 673298"/>
              <a:gd name="connsiteX19" fmla="*/ 963656 w 1346163"/>
              <a:gd name="connsiteY19" fmla="*/ 94323 h 673298"/>
              <a:gd name="connsiteX20" fmla="*/ 963222 w 1346163"/>
              <a:gd name="connsiteY20" fmla="*/ 94323 h 673298"/>
              <a:gd name="connsiteX21" fmla="*/ 947139 w 1346163"/>
              <a:gd name="connsiteY21" fmla="*/ 91280 h 673298"/>
              <a:gd name="connsiteX22" fmla="*/ 927579 w 1346163"/>
              <a:gd name="connsiteY22" fmla="*/ 96496 h 673298"/>
              <a:gd name="connsiteX23" fmla="*/ 911496 w 1346163"/>
              <a:gd name="connsiteY23" fmla="*/ 99104 h 673298"/>
              <a:gd name="connsiteX24" fmla="*/ 891067 w 1346163"/>
              <a:gd name="connsiteY24" fmla="*/ 116925 h 673298"/>
              <a:gd name="connsiteX25" fmla="*/ 878027 w 1346163"/>
              <a:gd name="connsiteY25" fmla="*/ 126923 h 673298"/>
              <a:gd name="connsiteX26" fmla="*/ 879766 w 1346163"/>
              <a:gd name="connsiteY26" fmla="*/ 129965 h 673298"/>
              <a:gd name="connsiteX27" fmla="*/ 903672 w 1346163"/>
              <a:gd name="connsiteY27" fmla="*/ 112144 h 673298"/>
              <a:gd name="connsiteX28" fmla="*/ 906715 w 1346163"/>
              <a:gd name="connsiteY28" fmla="*/ 112144 h 673298"/>
              <a:gd name="connsiteX29" fmla="*/ 886286 w 1346163"/>
              <a:gd name="connsiteY29" fmla="*/ 133443 h 673298"/>
              <a:gd name="connsiteX30" fmla="*/ 873680 w 1346163"/>
              <a:gd name="connsiteY30" fmla="*/ 152568 h 673298"/>
              <a:gd name="connsiteX31" fmla="*/ 862814 w 1346163"/>
              <a:gd name="connsiteY31" fmla="*/ 168216 h 673298"/>
              <a:gd name="connsiteX32" fmla="*/ 860206 w 1346163"/>
              <a:gd name="connsiteY32" fmla="*/ 181691 h 673298"/>
              <a:gd name="connsiteX33" fmla="*/ 856728 w 1346163"/>
              <a:gd name="connsiteY33" fmla="*/ 188211 h 673298"/>
              <a:gd name="connsiteX34" fmla="*/ 854120 w 1346163"/>
              <a:gd name="connsiteY34" fmla="*/ 195600 h 673298"/>
              <a:gd name="connsiteX35" fmla="*/ 854555 w 1346163"/>
              <a:gd name="connsiteY35" fmla="*/ 209944 h 673298"/>
              <a:gd name="connsiteX36" fmla="*/ 855859 w 1346163"/>
              <a:gd name="connsiteY36" fmla="*/ 212117 h 673298"/>
              <a:gd name="connsiteX37" fmla="*/ 863683 w 1346163"/>
              <a:gd name="connsiteY37" fmla="*/ 211683 h 673298"/>
              <a:gd name="connsiteX38" fmla="*/ 870638 w 1346163"/>
              <a:gd name="connsiteY38" fmla="*/ 208640 h 673298"/>
              <a:gd name="connsiteX39" fmla="*/ 876723 w 1346163"/>
              <a:gd name="connsiteY39" fmla="*/ 205163 h 673298"/>
              <a:gd name="connsiteX40" fmla="*/ 891067 w 1346163"/>
              <a:gd name="connsiteY40" fmla="*/ 191688 h 673298"/>
              <a:gd name="connsiteX41" fmla="*/ 898891 w 1346163"/>
              <a:gd name="connsiteY41" fmla="*/ 173432 h 673298"/>
              <a:gd name="connsiteX42" fmla="*/ 898456 w 1346163"/>
              <a:gd name="connsiteY42" fmla="*/ 156480 h 673298"/>
              <a:gd name="connsiteX43" fmla="*/ 904542 w 1346163"/>
              <a:gd name="connsiteY43" fmla="*/ 144744 h 673298"/>
              <a:gd name="connsiteX44" fmla="*/ 915843 w 1346163"/>
              <a:gd name="connsiteY44" fmla="*/ 131269 h 673298"/>
              <a:gd name="connsiteX45" fmla="*/ 924971 w 1346163"/>
              <a:gd name="connsiteY45" fmla="*/ 121707 h 673298"/>
              <a:gd name="connsiteX46" fmla="*/ 936707 w 1346163"/>
              <a:gd name="connsiteY46" fmla="*/ 115187 h 673298"/>
              <a:gd name="connsiteX47" fmla="*/ 934968 w 1346163"/>
              <a:gd name="connsiteY47" fmla="*/ 124315 h 673298"/>
              <a:gd name="connsiteX48" fmla="*/ 944531 w 1346163"/>
              <a:gd name="connsiteY48" fmla="*/ 110840 h 673298"/>
              <a:gd name="connsiteX49" fmla="*/ 950182 w 1346163"/>
              <a:gd name="connsiteY49" fmla="*/ 108232 h 673298"/>
              <a:gd name="connsiteX50" fmla="*/ 957571 w 1346163"/>
              <a:gd name="connsiteY50" fmla="*/ 97800 h 673298"/>
              <a:gd name="connsiteX51" fmla="*/ 974088 w 1346163"/>
              <a:gd name="connsiteY51" fmla="*/ 103451 h 673298"/>
              <a:gd name="connsiteX52" fmla="*/ 986259 w 1346163"/>
              <a:gd name="connsiteY52" fmla="*/ 113883 h 673298"/>
              <a:gd name="connsiteX53" fmla="*/ 982782 w 1346163"/>
              <a:gd name="connsiteY53" fmla="*/ 126488 h 673298"/>
              <a:gd name="connsiteX54" fmla="*/ 975827 w 1346163"/>
              <a:gd name="connsiteY54" fmla="*/ 139093 h 673298"/>
              <a:gd name="connsiteX55" fmla="*/ 959310 w 1346163"/>
              <a:gd name="connsiteY55" fmla="*/ 149960 h 673298"/>
              <a:gd name="connsiteX56" fmla="*/ 957571 w 1346163"/>
              <a:gd name="connsiteY56" fmla="*/ 156915 h 673298"/>
              <a:gd name="connsiteX57" fmla="*/ 961918 w 1346163"/>
              <a:gd name="connsiteY57" fmla="*/ 156915 h 673298"/>
              <a:gd name="connsiteX58" fmla="*/ 980608 w 1346163"/>
              <a:gd name="connsiteY58" fmla="*/ 145179 h 673298"/>
              <a:gd name="connsiteX59" fmla="*/ 987563 w 1346163"/>
              <a:gd name="connsiteY59" fmla="*/ 147787 h 673298"/>
              <a:gd name="connsiteX60" fmla="*/ 985390 w 1346163"/>
              <a:gd name="connsiteY60" fmla="*/ 163869 h 673298"/>
              <a:gd name="connsiteX61" fmla="*/ 982347 w 1346163"/>
              <a:gd name="connsiteY61" fmla="*/ 175171 h 673298"/>
              <a:gd name="connsiteX62" fmla="*/ 966264 w 1346163"/>
              <a:gd name="connsiteY62" fmla="*/ 190384 h 673298"/>
              <a:gd name="connsiteX63" fmla="*/ 957571 w 1346163"/>
              <a:gd name="connsiteY63" fmla="*/ 199947 h 673298"/>
              <a:gd name="connsiteX64" fmla="*/ 945835 w 1346163"/>
              <a:gd name="connsiteY64" fmla="*/ 210379 h 673298"/>
              <a:gd name="connsiteX65" fmla="*/ 957571 w 1346163"/>
              <a:gd name="connsiteY65" fmla="*/ 216029 h 673298"/>
              <a:gd name="connsiteX66" fmla="*/ 968438 w 1346163"/>
              <a:gd name="connsiteY66" fmla="*/ 217768 h 673298"/>
              <a:gd name="connsiteX67" fmla="*/ 985824 w 1346163"/>
              <a:gd name="connsiteY67" fmla="*/ 213856 h 673298"/>
              <a:gd name="connsiteX68" fmla="*/ 1001907 w 1346163"/>
              <a:gd name="connsiteY68" fmla="*/ 206467 h 673298"/>
              <a:gd name="connsiteX69" fmla="*/ 1014947 w 1346163"/>
              <a:gd name="connsiteY69" fmla="*/ 202555 h 673298"/>
              <a:gd name="connsiteX70" fmla="*/ 1034942 w 1346163"/>
              <a:gd name="connsiteY70" fmla="*/ 194731 h 673298"/>
              <a:gd name="connsiteX71" fmla="*/ 1060152 w 1346163"/>
              <a:gd name="connsiteY71" fmla="*/ 178213 h 673298"/>
              <a:gd name="connsiteX72" fmla="*/ 1060587 w 1346163"/>
              <a:gd name="connsiteY72" fmla="*/ 175605 h 673298"/>
              <a:gd name="connsiteX73" fmla="*/ 1061891 w 1346163"/>
              <a:gd name="connsiteY73" fmla="*/ 167347 h 673298"/>
              <a:gd name="connsiteX74" fmla="*/ 1073627 w 1346163"/>
              <a:gd name="connsiteY74" fmla="*/ 163869 h 673298"/>
              <a:gd name="connsiteX75" fmla="*/ 1090579 w 1346163"/>
              <a:gd name="connsiteY75" fmla="*/ 165173 h 673298"/>
              <a:gd name="connsiteX76" fmla="*/ 1107966 w 1346163"/>
              <a:gd name="connsiteY76" fmla="*/ 167347 h 673298"/>
              <a:gd name="connsiteX77" fmla="*/ 1127960 w 1346163"/>
              <a:gd name="connsiteY77" fmla="*/ 158219 h 673298"/>
              <a:gd name="connsiteX78" fmla="*/ 1130568 w 1346163"/>
              <a:gd name="connsiteY78" fmla="*/ 147352 h 673298"/>
              <a:gd name="connsiteX79" fmla="*/ 1129699 w 1346163"/>
              <a:gd name="connsiteY79" fmla="*/ 143440 h 673298"/>
              <a:gd name="connsiteX80" fmla="*/ 1159256 w 1346163"/>
              <a:gd name="connsiteY80" fmla="*/ 124315 h 673298"/>
              <a:gd name="connsiteX81" fmla="*/ 1170993 w 1346163"/>
              <a:gd name="connsiteY81" fmla="*/ 119533 h 673298"/>
              <a:gd name="connsiteX82" fmla="*/ 1204896 w 1346163"/>
              <a:gd name="connsiteY82" fmla="*/ 119099 h 673298"/>
              <a:gd name="connsiteX83" fmla="*/ 1245320 w 1346163"/>
              <a:gd name="connsiteY83" fmla="*/ 119099 h 673298"/>
              <a:gd name="connsiteX84" fmla="*/ 1250102 w 1346163"/>
              <a:gd name="connsiteY84" fmla="*/ 112579 h 673298"/>
              <a:gd name="connsiteX85" fmla="*/ 1257491 w 1346163"/>
              <a:gd name="connsiteY85" fmla="*/ 111275 h 673298"/>
              <a:gd name="connsiteX86" fmla="*/ 1268358 w 1346163"/>
              <a:gd name="connsiteY86" fmla="*/ 106928 h 673298"/>
              <a:gd name="connsiteX87" fmla="*/ 1280528 w 1346163"/>
              <a:gd name="connsiteY87" fmla="*/ 94323 h 673298"/>
              <a:gd name="connsiteX88" fmla="*/ 1294438 w 1346163"/>
              <a:gd name="connsiteY88" fmla="*/ 73024 h 673298"/>
              <a:gd name="connsiteX89" fmla="*/ 1318344 w 1346163"/>
              <a:gd name="connsiteY89" fmla="*/ 52595 h 673298"/>
              <a:gd name="connsiteX90" fmla="*/ 1323126 w 1346163"/>
              <a:gd name="connsiteY90" fmla="*/ 59549 h 673298"/>
              <a:gd name="connsiteX91" fmla="*/ 1339208 w 1346163"/>
              <a:gd name="connsiteY91" fmla="*/ 55203 h 673298"/>
              <a:gd name="connsiteX92" fmla="*/ 1346163 w 1346163"/>
              <a:gd name="connsiteY92" fmla="*/ 63027 h 673298"/>
              <a:gd name="connsiteX93" fmla="*/ 1333558 w 1346163"/>
              <a:gd name="connsiteY93" fmla="*/ 99973 h 673298"/>
              <a:gd name="connsiteX94" fmla="*/ 1343120 w 1346163"/>
              <a:gd name="connsiteY94" fmla="*/ 115621 h 673298"/>
              <a:gd name="connsiteX95" fmla="*/ 1343990 w 1346163"/>
              <a:gd name="connsiteY95" fmla="*/ 124749 h 673298"/>
              <a:gd name="connsiteX96" fmla="*/ 1316171 w 1346163"/>
              <a:gd name="connsiteY96" fmla="*/ 137789 h 673298"/>
              <a:gd name="connsiteX97" fmla="*/ 1290091 w 1346163"/>
              <a:gd name="connsiteY97" fmla="*/ 147352 h 673298"/>
              <a:gd name="connsiteX98" fmla="*/ 1264011 w 1346163"/>
              <a:gd name="connsiteY98" fmla="*/ 155611 h 673298"/>
              <a:gd name="connsiteX99" fmla="*/ 1246624 w 1346163"/>
              <a:gd name="connsiteY99" fmla="*/ 172128 h 673298"/>
              <a:gd name="connsiteX100" fmla="*/ 1240974 w 1346163"/>
              <a:gd name="connsiteY100" fmla="*/ 178213 h 673298"/>
              <a:gd name="connsiteX101" fmla="*/ 1235758 w 1346163"/>
              <a:gd name="connsiteY101" fmla="*/ 192992 h 673298"/>
              <a:gd name="connsiteX102" fmla="*/ 1238800 w 1346163"/>
              <a:gd name="connsiteY102" fmla="*/ 207336 h 673298"/>
              <a:gd name="connsiteX103" fmla="*/ 1247928 w 1346163"/>
              <a:gd name="connsiteY103" fmla="*/ 208205 h 673298"/>
              <a:gd name="connsiteX104" fmla="*/ 1248798 w 1346163"/>
              <a:gd name="connsiteY104" fmla="*/ 198208 h 673298"/>
              <a:gd name="connsiteX105" fmla="*/ 1253579 w 1346163"/>
              <a:gd name="connsiteY105" fmla="*/ 204293 h 673298"/>
              <a:gd name="connsiteX106" fmla="*/ 1249233 w 1346163"/>
              <a:gd name="connsiteY106" fmla="*/ 212117 h 673298"/>
              <a:gd name="connsiteX107" fmla="*/ 1232715 w 1346163"/>
              <a:gd name="connsiteY107" fmla="*/ 216464 h 673298"/>
              <a:gd name="connsiteX108" fmla="*/ 1221848 w 1346163"/>
              <a:gd name="connsiteY108" fmla="*/ 216029 h 673298"/>
              <a:gd name="connsiteX109" fmla="*/ 1203593 w 1346163"/>
              <a:gd name="connsiteY109" fmla="*/ 220811 h 673298"/>
              <a:gd name="connsiteX110" fmla="*/ 1193595 w 1346163"/>
              <a:gd name="connsiteY110" fmla="*/ 222115 h 673298"/>
              <a:gd name="connsiteX111" fmla="*/ 1180120 w 1346163"/>
              <a:gd name="connsiteY111" fmla="*/ 223419 h 673298"/>
              <a:gd name="connsiteX112" fmla="*/ 1158387 w 1346163"/>
              <a:gd name="connsiteY112" fmla="*/ 231677 h 673298"/>
              <a:gd name="connsiteX113" fmla="*/ 1193595 w 1346163"/>
              <a:gd name="connsiteY113" fmla="*/ 226461 h 673298"/>
              <a:gd name="connsiteX114" fmla="*/ 1198376 w 1346163"/>
              <a:gd name="connsiteY114" fmla="*/ 231677 h 673298"/>
              <a:gd name="connsiteX115" fmla="*/ 1164038 w 1346163"/>
              <a:gd name="connsiteY115" fmla="*/ 239936 h 673298"/>
              <a:gd name="connsiteX116" fmla="*/ 1149694 w 1346163"/>
              <a:gd name="connsiteY116" fmla="*/ 239936 h 673298"/>
              <a:gd name="connsiteX117" fmla="*/ 1151433 w 1346163"/>
              <a:gd name="connsiteY117" fmla="*/ 236459 h 673298"/>
              <a:gd name="connsiteX118" fmla="*/ 1142304 w 1346163"/>
              <a:gd name="connsiteY118" fmla="*/ 244283 h 673298"/>
              <a:gd name="connsiteX119" fmla="*/ 1148390 w 1346163"/>
              <a:gd name="connsiteY119" fmla="*/ 245587 h 673298"/>
              <a:gd name="connsiteX120" fmla="*/ 1137523 w 1346163"/>
              <a:gd name="connsiteY120" fmla="*/ 265581 h 673298"/>
              <a:gd name="connsiteX121" fmla="*/ 1114486 w 1346163"/>
              <a:gd name="connsiteY121" fmla="*/ 286880 h 673298"/>
              <a:gd name="connsiteX122" fmla="*/ 1114920 w 1346163"/>
              <a:gd name="connsiteY122" fmla="*/ 279491 h 673298"/>
              <a:gd name="connsiteX123" fmla="*/ 1110139 w 1346163"/>
              <a:gd name="connsiteY123" fmla="*/ 278187 h 673298"/>
              <a:gd name="connsiteX124" fmla="*/ 1104923 w 1346163"/>
              <a:gd name="connsiteY124" fmla="*/ 271232 h 673298"/>
              <a:gd name="connsiteX125" fmla="*/ 1104923 w 1346163"/>
              <a:gd name="connsiteY125" fmla="*/ 286446 h 673298"/>
              <a:gd name="connsiteX126" fmla="*/ 1109270 w 1346163"/>
              <a:gd name="connsiteY126" fmla="*/ 291227 h 673298"/>
              <a:gd name="connsiteX127" fmla="*/ 1106662 w 1346163"/>
              <a:gd name="connsiteY127" fmla="*/ 301659 h 673298"/>
              <a:gd name="connsiteX128" fmla="*/ 1096230 w 1346163"/>
              <a:gd name="connsiteY128" fmla="*/ 312525 h 673298"/>
              <a:gd name="connsiteX129" fmla="*/ 1076670 w 1346163"/>
              <a:gd name="connsiteY129" fmla="*/ 334693 h 673298"/>
              <a:gd name="connsiteX130" fmla="*/ 1074931 w 1346163"/>
              <a:gd name="connsiteY130" fmla="*/ 333824 h 673298"/>
              <a:gd name="connsiteX131" fmla="*/ 1087536 w 1346163"/>
              <a:gd name="connsiteY131" fmla="*/ 314699 h 673298"/>
              <a:gd name="connsiteX132" fmla="*/ 1078843 w 1346163"/>
              <a:gd name="connsiteY132" fmla="*/ 304267 h 673298"/>
              <a:gd name="connsiteX133" fmla="*/ 1083190 w 1346163"/>
              <a:gd name="connsiteY133" fmla="*/ 280795 h 673298"/>
              <a:gd name="connsiteX134" fmla="*/ 1074931 w 1346163"/>
              <a:gd name="connsiteY134" fmla="*/ 292966 h 673298"/>
              <a:gd name="connsiteX135" fmla="*/ 1074931 w 1346163"/>
              <a:gd name="connsiteY135" fmla="*/ 310787 h 673298"/>
              <a:gd name="connsiteX136" fmla="*/ 1061022 w 1346163"/>
              <a:gd name="connsiteY136" fmla="*/ 306440 h 673298"/>
              <a:gd name="connsiteX137" fmla="*/ 1074062 w 1346163"/>
              <a:gd name="connsiteY137" fmla="*/ 315133 h 673298"/>
              <a:gd name="connsiteX138" fmla="*/ 1067542 w 1346163"/>
              <a:gd name="connsiteY138" fmla="*/ 341648 h 673298"/>
              <a:gd name="connsiteX139" fmla="*/ 1073627 w 1346163"/>
              <a:gd name="connsiteY139" fmla="*/ 343822 h 673298"/>
              <a:gd name="connsiteX140" fmla="*/ 1073627 w 1346163"/>
              <a:gd name="connsiteY140" fmla="*/ 353384 h 673298"/>
              <a:gd name="connsiteX141" fmla="*/ 1069280 w 1346163"/>
              <a:gd name="connsiteY141" fmla="*/ 381203 h 673298"/>
              <a:gd name="connsiteX142" fmla="*/ 1049286 w 1346163"/>
              <a:gd name="connsiteY142" fmla="*/ 401632 h 673298"/>
              <a:gd name="connsiteX143" fmla="*/ 1022771 w 1346163"/>
              <a:gd name="connsiteY143" fmla="*/ 409891 h 673298"/>
              <a:gd name="connsiteX144" fmla="*/ 1003646 w 1346163"/>
              <a:gd name="connsiteY144" fmla="*/ 426408 h 673298"/>
              <a:gd name="connsiteX145" fmla="*/ 991475 w 1346163"/>
              <a:gd name="connsiteY145" fmla="*/ 428147 h 673298"/>
              <a:gd name="connsiteX146" fmla="*/ 976696 w 1346163"/>
              <a:gd name="connsiteY146" fmla="*/ 438579 h 673298"/>
              <a:gd name="connsiteX147" fmla="*/ 971046 w 1346163"/>
              <a:gd name="connsiteY147" fmla="*/ 447707 h 673298"/>
              <a:gd name="connsiteX148" fmla="*/ 941054 w 1346163"/>
              <a:gd name="connsiteY148" fmla="*/ 465963 h 673298"/>
              <a:gd name="connsiteX149" fmla="*/ 924536 w 1346163"/>
              <a:gd name="connsiteY149" fmla="*/ 479438 h 673298"/>
              <a:gd name="connsiteX150" fmla="*/ 909323 w 1346163"/>
              <a:gd name="connsiteY150" fmla="*/ 495955 h 673298"/>
              <a:gd name="connsiteX151" fmla="*/ 901064 w 1346163"/>
              <a:gd name="connsiteY151" fmla="*/ 515515 h 673298"/>
              <a:gd name="connsiteX152" fmla="*/ 901064 w 1346163"/>
              <a:gd name="connsiteY152" fmla="*/ 535075 h 673298"/>
              <a:gd name="connsiteX153" fmla="*/ 903672 w 1346163"/>
              <a:gd name="connsiteY153" fmla="*/ 558982 h 673298"/>
              <a:gd name="connsiteX154" fmla="*/ 910192 w 1346163"/>
              <a:gd name="connsiteY154" fmla="*/ 578542 h 673298"/>
              <a:gd name="connsiteX155" fmla="*/ 908019 w 1346163"/>
              <a:gd name="connsiteY155" fmla="*/ 590712 h 673298"/>
              <a:gd name="connsiteX156" fmla="*/ 913670 w 1346163"/>
              <a:gd name="connsiteY156" fmla="*/ 622878 h 673298"/>
              <a:gd name="connsiteX157" fmla="*/ 909323 w 1346163"/>
              <a:gd name="connsiteY157" fmla="*/ 642003 h 673298"/>
              <a:gd name="connsiteX158" fmla="*/ 906715 w 1346163"/>
              <a:gd name="connsiteY158" fmla="*/ 652870 h 673298"/>
              <a:gd name="connsiteX159" fmla="*/ 898022 w 1346163"/>
              <a:gd name="connsiteY159" fmla="*/ 669822 h 673298"/>
              <a:gd name="connsiteX160" fmla="*/ 890198 w 1346163"/>
              <a:gd name="connsiteY160" fmla="*/ 673299 h 673298"/>
              <a:gd name="connsiteX161" fmla="*/ 878896 w 1346163"/>
              <a:gd name="connsiteY161" fmla="*/ 669822 h 673298"/>
              <a:gd name="connsiteX162" fmla="*/ 877158 w 1346163"/>
              <a:gd name="connsiteY162" fmla="*/ 657651 h 673298"/>
              <a:gd name="connsiteX163" fmla="*/ 869334 w 1346163"/>
              <a:gd name="connsiteY163" fmla="*/ 651131 h 673298"/>
              <a:gd name="connsiteX164" fmla="*/ 860640 w 1346163"/>
              <a:gd name="connsiteY164" fmla="*/ 627224 h 673298"/>
              <a:gd name="connsiteX165" fmla="*/ 853686 w 1346163"/>
              <a:gd name="connsiteY165" fmla="*/ 605926 h 673298"/>
              <a:gd name="connsiteX166" fmla="*/ 851947 w 1346163"/>
              <a:gd name="connsiteY166" fmla="*/ 595059 h 673298"/>
              <a:gd name="connsiteX167" fmla="*/ 860640 w 1346163"/>
              <a:gd name="connsiteY167" fmla="*/ 576368 h 673298"/>
              <a:gd name="connsiteX168" fmla="*/ 857163 w 1346163"/>
              <a:gd name="connsiteY168" fmla="*/ 561155 h 673298"/>
              <a:gd name="connsiteX169" fmla="*/ 843688 w 1346163"/>
              <a:gd name="connsiteY169" fmla="*/ 537683 h 673298"/>
              <a:gd name="connsiteX170" fmla="*/ 835430 w 1346163"/>
              <a:gd name="connsiteY170" fmla="*/ 533336 h 673298"/>
              <a:gd name="connsiteX171" fmla="*/ 808915 w 1346163"/>
              <a:gd name="connsiteY171" fmla="*/ 546376 h 673298"/>
              <a:gd name="connsiteX172" fmla="*/ 805003 w 1346163"/>
              <a:gd name="connsiteY172" fmla="*/ 544638 h 673298"/>
              <a:gd name="connsiteX173" fmla="*/ 796310 w 1346163"/>
              <a:gd name="connsiteY173" fmla="*/ 531598 h 673298"/>
              <a:gd name="connsiteX174" fmla="*/ 783270 w 1346163"/>
              <a:gd name="connsiteY174" fmla="*/ 524643 h 673298"/>
              <a:gd name="connsiteX175" fmla="*/ 755451 w 1346163"/>
              <a:gd name="connsiteY175" fmla="*/ 528555 h 673298"/>
              <a:gd name="connsiteX176" fmla="*/ 735456 w 1346163"/>
              <a:gd name="connsiteY176" fmla="*/ 525078 h 673298"/>
              <a:gd name="connsiteX177" fmla="*/ 716766 w 1346163"/>
              <a:gd name="connsiteY177" fmla="*/ 527251 h 673298"/>
              <a:gd name="connsiteX178" fmla="*/ 705899 w 1346163"/>
              <a:gd name="connsiteY178" fmla="*/ 531598 h 673298"/>
              <a:gd name="connsiteX179" fmla="*/ 708507 w 1346163"/>
              <a:gd name="connsiteY179" fmla="*/ 538987 h 673298"/>
              <a:gd name="connsiteX180" fmla="*/ 705464 w 1346163"/>
              <a:gd name="connsiteY180" fmla="*/ 550288 h 673298"/>
              <a:gd name="connsiteX181" fmla="*/ 708942 w 1346163"/>
              <a:gd name="connsiteY181" fmla="*/ 555939 h 673298"/>
              <a:gd name="connsiteX182" fmla="*/ 703726 w 1346163"/>
              <a:gd name="connsiteY182" fmla="*/ 559416 h 673298"/>
              <a:gd name="connsiteX183" fmla="*/ 695902 w 1346163"/>
              <a:gd name="connsiteY183" fmla="*/ 555504 h 673298"/>
              <a:gd name="connsiteX184" fmla="*/ 685904 w 1346163"/>
              <a:gd name="connsiteY184" fmla="*/ 560720 h 673298"/>
              <a:gd name="connsiteX185" fmla="*/ 668952 w 1346163"/>
              <a:gd name="connsiteY185" fmla="*/ 559851 h 673298"/>
              <a:gd name="connsiteX186" fmla="*/ 654608 w 1346163"/>
              <a:gd name="connsiteY186" fmla="*/ 545072 h 673298"/>
              <a:gd name="connsiteX187" fmla="*/ 633310 w 1346163"/>
              <a:gd name="connsiteY187" fmla="*/ 548550 h 673298"/>
              <a:gd name="connsiteX188" fmla="*/ 617662 w 1346163"/>
              <a:gd name="connsiteY188" fmla="*/ 542030 h 673298"/>
              <a:gd name="connsiteX189" fmla="*/ 602448 w 1346163"/>
              <a:gd name="connsiteY189" fmla="*/ 544203 h 673298"/>
              <a:gd name="connsiteX190" fmla="*/ 580715 w 1346163"/>
              <a:gd name="connsiteY190" fmla="*/ 550723 h 673298"/>
              <a:gd name="connsiteX191" fmla="*/ 554200 w 1346163"/>
              <a:gd name="connsiteY191" fmla="*/ 571152 h 673298"/>
              <a:gd name="connsiteX192" fmla="*/ 527685 w 1346163"/>
              <a:gd name="connsiteY192" fmla="*/ 583323 h 673298"/>
              <a:gd name="connsiteX193" fmla="*/ 511603 w 1346163"/>
              <a:gd name="connsiteY193" fmla="*/ 596363 h 673298"/>
              <a:gd name="connsiteX194" fmla="*/ 503344 w 1346163"/>
              <a:gd name="connsiteY194" fmla="*/ 608968 h 673298"/>
              <a:gd name="connsiteX195" fmla="*/ 498997 w 1346163"/>
              <a:gd name="connsiteY195" fmla="*/ 628528 h 673298"/>
              <a:gd name="connsiteX196" fmla="*/ 497259 w 1346163"/>
              <a:gd name="connsiteY196" fmla="*/ 641568 h 673298"/>
              <a:gd name="connsiteX197" fmla="*/ 499867 w 1346163"/>
              <a:gd name="connsiteY197" fmla="*/ 651131 h 673298"/>
              <a:gd name="connsiteX198" fmla="*/ 490304 w 1346163"/>
              <a:gd name="connsiteY198" fmla="*/ 652000 h 673298"/>
              <a:gd name="connsiteX199" fmla="*/ 474656 w 1346163"/>
              <a:gd name="connsiteY199" fmla="*/ 645915 h 673298"/>
              <a:gd name="connsiteX200" fmla="*/ 457704 w 1346163"/>
              <a:gd name="connsiteY200" fmla="*/ 637222 h 673298"/>
              <a:gd name="connsiteX201" fmla="*/ 453792 w 1346163"/>
              <a:gd name="connsiteY201" fmla="*/ 624182 h 673298"/>
              <a:gd name="connsiteX202" fmla="*/ 452923 w 1346163"/>
              <a:gd name="connsiteY202" fmla="*/ 604622 h 673298"/>
              <a:gd name="connsiteX203" fmla="*/ 442491 w 1346163"/>
              <a:gd name="connsiteY203" fmla="*/ 588974 h 673298"/>
              <a:gd name="connsiteX204" fmla="*/ 438579 w 1346163"/>
              <a:gd name="connsiteY204" fmla="*/ 572456 h 673298"/>
              <a:gd name="connsiteX205" fmla="*/ 431624 w 1346163"/>
              <a:gd name="connsiteY205" fmla="*/ 553331 h 673298"/>
              <a:gd name="connsiteX206" fmla="*/ 417715 w 1346163"/>
              <a:gd name="connsiteY206" fmla="*/ 542030 h 673298"/>
              <a:gd name="connsiteX207" fmla="*/ 398155 w 1346163"/>
              <a:gd name="connsiteY207" fmla="*/ 542899 h 673298"/>
              <a:gd name="connsiteX208" fmla="*/ 377291 w 1346163"/>
              <a:gd name="connsiteY208" fmla="*/ 564632 h 673298"/>
              <a:gd name="connsiteX209" fmla="*/ 359904 w 1346163"/>
              <a:gd name="connsiteY209" fmla="*/ 556374 h 673298"/>
              <a:gd name="connsiteX210" fmla="*/ 349907 w 1346163"/>
              <a:gd name="connsiteY210" fmla="*/ 548115 h 673298"/>
              <a:gd name="connsiteX211" fmla="*/ 348168 w 1346163"/>
              <a:gd name="connsiteY211" fmla="*/ 532467 h 673298"/>
              <a:gd name="connsiteX212" fmla="*/ 344691 w 1346163"/>
              <a:gd name="connsiteY212" fmla="*/ 518123 h 673298"/>
              <a:gd name="connsiteX213" fmla="*/ 334259 w 1346163"/>
              <a:gd name="connsiteY213" fmla="*/ 505952 h 673298"/>
              <a:gd name="connsiteX214" fmla="*/ 325131 w 1346163"/>
              <a:gd name="connsiteY214" fmla="*/ 496824 h 673298"/>
              <a:gd name="connsiteX215" fmla="*/ 319480 w 1346163"/>
              <a:gd name="connsiteY215" fmla="*/ 486827 h 673298"/>
              <a:gd name="connsiteX216" fmla="*/ 278621 w 1346163"/>
              <a:gd name="connsiteY216" fmla="*/ 486827 h 673298"/>
              <a:gd name="connsiteX217" fmla="*/ 275144 w 1346163"/>
              <a:gd name="connsiteY217" fmla="*/ 498563 h 673298"/>
              <a:gd name="connsiteX218" fmla="*/ 256453 w 1346163"/>
              <a:gd name="connsiteY218" fmla="*/ 498563 h 673298"/>
              <a:gd name="connsiteX219" fmla="*/ 209509 w 1346163"/>
              <a:gd name="connsiteY219" fmla="*/ 498563 h 673298"/>
              <a:gd name="connsiteX220" fmla="*/ 162131 w 1346163"/>
              <a:gd name="connsiteY220" fmla="*/ 479003 h 673298"/>
              <a:gd name="connsiteX221" fmla="*/ 131704 w 1346163"/>
              <a:gd name="connsiteY221" fmla="*/ 465528 h 673298"/>
              <a:gd name="connsiteX222" fmla="*/ 135616 w 1346163"/>
              <a:gd name="connsiteY222" fmla="*/ 459878 h 673298"/>
              <a:gd name="connsiteX223" fmla="*/ 104755 w 1346163"/>
              <a:gd name="connsiteY223" fmla="*/ 462920 h 673298"/>
              <a:gd name="connsiteX224" fmla="*/ 77371 w 1346163"/>
              <a:gd name="connsiteY224" fmla="*/ 465094 h 673298"/>
              <a:gd name="connsiteX225" fmla="*/ 78675 w 1346163"/>
              <a:gd name="connsiteY225" fmla="*/ 451184 h 673298"/>
              <a:gd name="connsiteX226" fmla="*/ 69547 w 1346163"/>
              <a:gd name="connsiteY226" fmla="*/ 435102 h 673298"/>
              <a:gd name="connsiteX227" fmla="*/ 59984 w 1346163"/>
              <a:gd name="connsiteY227" fmla="*/ 431624 h 673298"/>
              <a:gd name="connsiteX228" fmla="*/ 60419 w 1346163"/>
              <a:gd name="connsiteY228" fmla="*/ 423800 h 673298"/>
              <a:gd name="connsiteX229" fmla="*/ 47813 w 1346163"/>
              <a:gd name="connsiteY229" fmla="*/ 422062 h 673298"/>
              <a:gd name="connsiteX230" fmla="*/ 42597 w 1346163"/>
              <a:gd name="connsiteY230" fmla="*/ 414672 h 673298"/>
              <a:gd name="connsiteX231" fmla="*/ 21733 w 1346163"/>
              <a:gd name="connsiteY231" fmla="*/ 412064 h 673298"/>
              <a:gd name="connsiteX232" fmla="*/ 17821 w 1346163"/>
              <a:gd name="connsiteY232" fmla="*/ 407283 h 673298"/>
              <a:gd name="connsiteX233" fmla="*/ 21299 w 1346163"/>
              <a:gd name="connsiteY233" fmla="*/ 392070 h 673298"/>
              <a:gd name="connsiteX234" fmla="*/ 10432 w 1346163"/>
              <a:gd name="connsiteY234" fmla="*/ 364251 h 673298"/>
              <a:gd name="connsiteX235" fmla="*/ 8259 w 1346163"/>
              <a:gd name="connsiteY235" fmla="*/ 325565 h 673298"/>
              <a:gd name="connsiteX236" fmla="*/ 12171 w 1346163"/>
              <a:gd name="connsiteY236" fmla="*/ 319045 h 673298"/>
              <a:gd name="connsiteX237" fmla="*/ 6520 w 1346163"/>
              <a:gd name="connsiteY237" fmla="*/ 309918 h 673298"/>
              <a:gd name="connsiteX238" fmla="*/ 0 w 1346163"/>
              <a:gd name="connsiteY238" fmla="*/ 286446 h 673298"/>
              <a:gd name="connsiteX239" fmla="*/ 7824 w 1346163"/>
              <a:gd name="connsiteY239" fmla="*/ 263843 h 673298"/>
              <a:gd name="connsiteX240" fmla="*/ 3912 w 1346163"/>
              <a:gd name="connsiteY240" fmla="*/ 248630 h 673298"/>
              <a:gd name="connsiteX241" fmla="*/ 20864 w 1346163"/>
              <a:gd name="connsiteY241" fmla="*/ 225592 h 673298"/>
              <a:gd name="connsiteX242" fmla="*/ 33035 w 1346163"/>
              <a:gd name="connsiteY242" fmla="*/ 202120 h 673298"/>
              <a:gd name="connsiteX243" fmla="*/ 37816 w 1346163"/>
              <a:gd name="connsiteY243" fmla="*/ 180821 h 673298"/>
              <a:gd name="connsiteX244" fmla="*/ 61723 w 1346163"/>
              <a:gd name="connsiteY244" fmla="*/ 154741 h 673298"/>
              <a:gd name="connsiteX245" fmla="*/ 79109 w 1346163"/>
              <a:gd name="connsiteY245" fmla="*/ 129965 h 673298"/>
              <a:gd name="connsiteX246" fmla="*/ 96496 w 1346163"/>
              <a:gd name="connsiteY246" fmla="*/ 105189 h 673298"/>
              <a:gd name="connsiteX247" fmla="*/ 115187 w 1346163"/>
              <a:gd name="connsiteY247" fmla="*/ 68243 h 673298"/>
              <a:gd name="connsiteX248" fmla="*/ 123011 w 1346163"/>
              <a:gd name="connsiteY248" fmla="*/ 45205 h 673298"/>
              <a:gd name="connsiteX249" fmla="*/ 124749 w 1346163"/>
              <a:gd name="connsiteY249" fmla="*/ 32600 h 673298"/>
              <a:gd name="connsiteX250" fmla="*/ 130835 w 1346163"/>
              <a:gd name="connsiteY250" fmla="*/ 26949 h 673298"/>
              <a:gd name="connsiteX251" fmla="*/ 156045 w 1346163"/>
              <a:gd name="connsiteY251" fmla="*/ 36512 h 673298"/>
              <a:gd name="connsiteX252" fmla="*/ 151699 w 1346163"/>
              <a:gd name="connsiteY252" fmla="*/ 62157 h 673298"/>
              <a:gd name="connsiteX253" fmla="*/ 161261 w 1346163"/>
              <a:gd name="connsiteY253" fmla="*/ 54768 h 673298"/>
              <a:gd name="connsiteX254" fmla="*/ 172128 w 1346163"/>
              <a:gd name="connsiteY254" fmla="*/ 32600 h 673298"/>
              <a:gd name="connsiteX255" fmla="*/ 179083 w 1346163"/>
              <a:gd name="connsiteY255" fmla="*/ 10432 h 673298"/>
              <a:gd name="connsiteX256" fmla="*/ 240371 w 1346163"/>
              <a:gd name="connsiteY256" fmla="*/ 10432 h 673298"/>
              <a:gd name="connsiteX257" fmla="*/ 304267 w 1346163"/>
              <a:gd name="connsiteY257" fmla="*/ 10432 h 673298"/>
              <a:gd name="connsiteX258" fmla="*/ 325131 w 1346163"/>
              <a:gd name="connsiteY258" fmla="*/ 10432 h 673298"/>
              <a:gd name="connsiteX259" fmla="*/ 390765 w 1346163"/>
              <a:gd name="connsiteY259" fmla="*/ 10432 h 673298"/>
              <a:gd name="connsiteX260" fmla="*/ 454662 w 1346163"/>
              <a:gd name="connsiteY260" fmla="*/ 10432 h 673298"/>
              <a:gd name="connsiteX261" fmla="*/ 518992 w 1346163"/>
              <a:gd name="connsiteY261" fmla="*/ 10432 h 673298"/>
              <a:gd name="connsiteX262" fmla="*/ 583757 w 1346163"/>
              <a:gd name="connsiteY262" fmla="*/ 10432 h 673298"/>
              <a:gd name="connsiteX263" fmla="*/ 656782 w 1346163"/>
              <a:gd name="connsiteY263" fmla="*/ 10432 h 673298"/>
              <a:gd name="connsiteX264" fmla="*/ 730675 w 1346163"/>
              <a:gd name="connsiteY264" fmla="*/ 10432 h 673298"/>
              <a:gd name="connsiteX265" fmla="*/ 775011 w 1346163"/>
              <a:gd name="connsiteY265" fmla="*/ 10432 h 673298"/>
              <a:gd name="connsiteX266" fmla="*/ 780661 w 1346163"/>
              <a:gd name="connsiteY266" fmla="*/ 0 h 673298"/>
              <a:gd name="connsiteX267" fmla="*/ 788051 w 1346163"/>
              <a:gd name="connsiteY267" fmla="*/ 0 h 673298"/>
              <a:gd name="connsiteX268" fmla="*/ 784139 w 1346163"/>
              <a:gd name="connsiteY268" fmla="*/ 14779 h 673298"/>
              <a:gd name="connsiteX269" fmla="*/ 788486 w 1346163"/>
              <a:gd name="connsiteY269" fmla="*/ 19125 h 673298"/>
              <a:gd name="connsiteX270" fmla="*/ 802830 w 1346163"/>
              <a:gd name="connsiteY270" fmla="*/ 20864 h 673298"/>
              <a:gd name="connsiteX271" fmla="*/ 822824 w 1346163"/>
              <a:gd name="connsiteY271" fmla="*/ 25211 h 673298"/>
              <a:gd name="connsiteX272" fmla="*/ 839776 w 1346163"/>
              <a:gd name="connsiteY272" fmla="*/ 33469 h 673298"/>
              <a:gd name="connsiteX273" fmla="*/ 858902 w 1346163"/>
              <a:gd name="connsiteY273" fmla="*/ 29992 h 673298"/>
              <a:gd name="connsiteX274" fmla="*/ 882374 w 1346163"/>
              <a:gd name="connsiteY274" fmla="*/ 37381 h 673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346163" h="673298">
                <a:moveTo>
                  <a:pt x="882374" y="37381"/>
                </a:moveTo>
                <a:lnTo>
                  <a:pt x="855859" y="46075"/>
                </a:lnTo>
                <a:lnTo>
                  <a:pt x="835430" y="56941"/>
                </a:lnTo>
                <a:lnTo>
                  <a:pt x="815435" y="68677"/>
                </a:lnTo>
                <a:lnTo>
                  <a:pt x="813262" y="72589"/>
                </a:lnTo>
                <a:lnTo>
                  <a:pt x="838038" y="66939"/>
                </a:lnTo>
                <a:lnTo>
                  <a:pt x="847166" y="76067"/>
                </a:lnTo>
                <a:lnTo>
                  <a:pt x="867160" y="69547"/>
                </a:lnTo>
                <a:lnTo>
                  <a:pt x="888459" y="60419"/>
                </a:lnTo>
                <a:lnTo>
                  <a:pt x="911931" y="51291"/>
                </a:lnTo>
                <a:lnTo>
                  <a:pt x="898456" y="65635"/>
                </a:lnTo>
                <a:lnTo>
                  <a:pt x="909323" y="69112"/>
                </a:lnTo>
                <a:lnTo>
                  <a:pt x="920190" y="79544"/>
                </a:lnTo>
                <a:lnTo>
                  <a:pt x="942358" y="73459"/>
                </a:lnTo>
                <a:lnTo>
                  <a:pt x="964526" y="71285"/>
                </a:lnTo>
                <a:lnTo>
                  <a:pt x="965830" y="79109"/>
                </a:lnTo>
                <a:lnTo>
                  <a:pt x="972350" y="79979"/>
                </a:lnTo>
                <a:lnTo>
                  <a:pt x="977566" y="80848"/>
                </a:lnTo>
                <a:lnTo>
                  <a:pt x="984086" y="91715"/>
                </a:lnTo>
                <a:lnTo>
                  <a:pt x="963656" y="94323"/>
                </a:lnTo>
                <a:lnTo>
                  <a:pt x="963222" y="94323"/>
                </a:lnTo>
                <a:lnTo>
                  <a:pt x="947139" y="91280"/>
                </a:lnTo>
                <a:lnTo>
                  <a:pt x="927579" y="96496"/>
                </a:lnTo>
                <a:lnTo>
                  <a:pt x="911496" y="99104"/>
                </a:lnTo>
                <a:lnTo>
                  <a:pt x="891067" y="116925"/>
                </a:lnTo>
                <a:lnTo>
                  <a:pt x="878027" y="126923"/>
                </a:lnTo>
                <a:lnTo>
                  <a:pt x="879766" y="129965"/>
                </a:lnTo>
                <a:lnTo>
                  <a:pt x="903672" y="112144"/>
                </a:lnTo>
                <a:lnTo>
                  <a:pt x="906715" y="112144"/>
                </a:lnTo>
                <a:lnTo>
                  <a:pt x="886286" y="133443"/>
                </a:lnTo>
                <a:lnTo>
                  <a:pt x="873680" y="152568"/>
                </a:lnTo>
                <a:lnTo>
                  <a:pt x="862814" y="168216"/>
                </a:lnTo>
                <a:lnTo>
                  <a:pt x="860206" y="181691"/>
                </a:lnTo>
                <a:lnTo>
                  <a:pt x="856728" y="188211"/>
                </a:lnTo>
                <a:lnTo>
                  <a:pt x="854120" y="195600"/>
                </a:lnTo>
                <a:lnTo>
                  <a:pt x="854555" y="209944"/>
                </a:lnTo>
                <a:lnTo>
                  <a:pt x="855859" y="212117"/>
                </a:lnTo>
                <a:lnTo>
                  <a:pt x="863683" y="211683"/>
                </a:lnTo>
                <a:lnTo>
                  <a:pt x="870638" y="208640"/>
                </a:lnTo>
                <a:lnTo>
                  <a:pt x="876723" y="205163"/>
                </a:lnTo>
                <a:lnTo>
                  <a:pt x="891067" y="191688"/>
                </a:lnTo>
                <a:lnTo>
                  <a:pt x="898891" y="173432"/>
                </a:lnTo>
                <a:lnTo>
                  <a:pt x="898456" y="156480"/>
                </a:lnTo>
                <a:lnTo>
                  <a:pt x="904542" y="144744"/>
                </a:lnTo>
                <a:lnTo>
                  <a:pt x="915843" y="131269"/>
                </a:lnTo>
                <a:lnTo>
                  <a:pt x="924971" y="121707"/>
                </a:lnTo>
                <a:lnTo>
                  <a:pt x="936707" y="115187"/>
                </a:lnTo>
                <a:lnTo>
                  <a:pt x="934968" y="124315"/>
                </a:lnTo>
                <a:lnTo>
                  <a:pt x="944531" y="110840"/>
                </a:lnTo>
                <a:lnTo>
                  <a:pt x="950182" y="108232"/>
                </a:lnTo>
                <a:lnTo>
                  <a:pt x="957571" y="97800"/>
                </a:lnTo>
                <a:lnTo>
                  <a:pt x="974088" y="103451"/>
                </a:lnTo>
                <a:lnTo>
                  <a:pt x="986259" y="113883"/>
                </a:lnTo>
                <a:lnTo>
                  <a:pt x="982782" y="126488"/>
                </a:lnTo>
                <a:lnTo>
                  <a:pt x="975827" y="139093"/>
                </a:lnTo>
                <a:lnTo>
                  <a:pt x="959310" y="149960"/>
                </a:lnTo>
                <a:lnTo>
                  <a:pt x="957571" y="156915"/>
                </a:lnTo>
                <a:lnTo>
                  <a:pt x="961918" y="156915"/>
                </a:lnTo>
                <a:lnTo>
                  <a:pt x="980608" y="145179"/>
                </a:lnTo>
                <a:lnTo>
                  <a:pt x="987563" y="147787"/>
                </a:lnTo>
                <a:lnTo>
                  <a:pt x="985390" y="163869"/>
                </a:lnTo>
                <a:lnTo>
                  <a:pt x="982347" y="175171"/>
                </a:lnTo>
                <a:lnTo>
                  <a:pt x="966264" y="190384"/>
                </a:lnTo>
                <a:lnTo>
                  <a:pt x="957571" y="199947"/>
                </a:lnTo>
                <a:lnTo>
                  <a:pt x="945835" y="210379"/>
                </a:lnTo>
                <a:lnTo>
                  <a:pt x="957571" y="216029"/>
                </a:lnTo>
                <a:lnTo>
                  <a:pt x="968438" y="217768"/>
                </a:lnTo>
                <a:lnTo>
                  <a:pt x="985824" y="213856"/>
                </a:lnTo>
                <a:lnTo>
                  <a:pt x="1001907" y="206467"/>
                </a:lnTo>
                <a:lnTo>
                  <a:pt x="1014947" y="202555"/>
                </a:lnTo>
                <a:lnTo>
                  <a:pt x="1034942" y="194731"/>
                </a:lnTo>
                <a:lnTo>
                  <a:pt x="1060152" y="178213"/>
                </a:lnTo>
                <a:lnTo>
                  <a:pt x="1060587" y="175605"/>
                </a:lnTo>
                <a:lnTo>
                  <a:pt x="1061891" y="167347"/>
                </a:lnTo>
                <a:lnTo>
                  <a:pt x="1073627" y="163869"/>
                </a:lnTo>
                <a:lnTo>
                  <a:pt x="1090579" y="165173"/>
                </a:lnTo>
                <a:lnTo>
                  <a:pt x="1107966" y="167347"/>
                </a:lnTo>
                <a:lnTo>
                  <a:pt x="1127960" y="158219"/>
                </a:lnTo>
                <a:lnTo>
                  <a:pt x="1130568" y="147352"/>
                </a:lnTo>
                <a:lnTo>
                  <a:pt x="1129699" y="143440"/>
                </a:lnTo>
                <a:lnTo>
                  <a:pt x="1159256" y="124315"/>
                </a:lnTo>
                <a:lnTo>
                  <a:pt x="1170993" y="119533"/>
                </a:lnTo>
                <a:lnTo>
                  <a:pt x="1204896" y="119099"/>
                </a:lnTo>
                <a:lnTo>
                  <a:pt x="1245320" y="119099"/>
                </a:lnTo>
                <a:lnTo>
                  <a:pt x="1250102" y="112579"/>
                </a:lnTo>
                <a:lnTo>
                  <a:pt x="1257491" y="111275"/>
                </a:lnTo>
                <a:lnTo>
                  <a:pt x="1268358" y="106928"/>
                </a:lnTo>
                <a:lnTo>
                  <a:pt x="1280528" y="94323"/>
                </a:lnTo>
                <a:lnTo>
                  <a:pt x="1294438" y="73024"/>
                </a:lnTo>
                <a:lnTo>
                  <a:pt x="1318344" y="52595"/>
                </a:lnTo>
                <a:lnTo>
                  <a:pt x="1323126" y="59549"/>
                </a:lnTo>
                <a:lnTo>
                  <a:pt x="1339208" y="55203"/>
                </a:lnTo>
                <a:lnTo>
                  <a:pt x="1346163" y="63027"/>
                </a:lnTo>
                <a:lnTo>
                  <a:pt x="1333558" y="99973"/>
                </a:lnTo>
                <a:lnTo>
                  <a:pt x="1343120" y="115621"/>
                </a:lnTo>
                <a:lnTo>
                  <a:pt x="1343990" y="124749"/>
                </a:lnTo>
                <a:lnTo>
                  <a:pt x="1316171" y="137789"/>
                </a:lnTo>
                <a:lnTo>
                  <a:pt x="1290091" y="147352"/>
                </a:lnTo>
                <a:lnTo>
                  <a:pt x="1264011" y="155611"/>
                </a:lnTo>
                <a:lnTo>
                  <a:pt x="1246624" y="172128"/>
                </a:lnTo>
                <a:lnTo>
                  <a:pt x="1240974" y="178213"/>
                </a:lnTo>
                <a:lnTo>
                  <a:pt x="1235758" y="192992"/>
                </a:lnTo>
                <a:lnTo>
                  <a:pt x="1238800" y="207336"/>
                </a:lnTo>
                <a:lnTo>
                  <a:pt x="1247928" y="208205"/>
                </a:lnTo>
                <a:lnTo>
                  <a:pt x="1248798" y="198208"/>
                </a:lnTo>
                <a:lnTo>
                  <a:pt x="1253579" y="204293"/>
                </a:lnTo>
                <a:lnTo>
                  <a:pt x="1249233" y="212117"/>
                </a:lnTo>
                <a:lnTo>
                  <a:pt x="1232715" y="216464"/>
                </a:lnTo>
                <a:lnTo>
                  <a:pt x="1221848" y="216029"/>
                </a:lnTo>
                <a:lnTo>
                  <a:pt x="1203593" y="220811"/>
                </a:lnTo>
                <a:lnTo>
                  <a:pt x="1193595" y="222115"/>
                </a:lnTo>
                <a:lnTo>
                  <a:pt x="1180120" y="223419"/>
                </a:lnTo>
                <a:lnTo>
                  <a:pt x="1158387" y="231677"/>
                </a:lnTo>
                <a:lnTo>
                  <a:pt x="1193595" y="226461"/>
                </a:lnTo>
                <a:lnTo>
                  <a:pt x="1198376" y="231677"/>
                </a:lnTo>
                <a:lnTo>
                  <a:pt x="1164038" y="239936"/>
                </a:lnTo>
                <a:lnTo>
                  <a:pt x="1149694" y="239936"/>
                </a:lnTo>
                <a:lnTo>
                  <a:pt x="1151433" y="236459"/>
                </a:lnTo>
                <a:lnTo>
                  <a:pt x="1142304" y="244283"/>
                </a:lnTo>
                <a:lnTo>
                  <a:pt x="1148390" y="245587"/>
                </a:lnTo>
                <a:lnTo>
                  <a:pt x="1137523" y="265581"/>
                </a:lnTo>
                <a:lnTo>
                  <a:pt x="1114486" y="286880"/>
                </a:lnTo>
                <a:lnTo>
                  <a:pt x="1114920" y="279491"/>
                </a:lnTo>
                <a:lnTo>
                  <a:pt x="1110139" y="278187"/>
                </a:lnTo>
                <a:lnTo>
                  <a:pt x="1104923" y="271232"/>
                </a:lnTo>
                <a:lnTo>
                  <a:pt x="1104923" y="286446"/>
                </a:lnTo>
                <a:lnTo>
                  <a:pt x="1109270" y="291227"/>
                </a:lnTo>
                <a:lnTo>
                  <a:pt x="1106662" y="301659"/>
                </a:lnTo>
                <a:lnTo>
                  <a:pt x="1096230" y="312525"/>
                </a:lnTo>
                <a:lnTo>
                  <a:pt x="1076670" y="334693"/>
                </a:lnTo>
                <a:lnTo>
                  <a:pt x="1074931" y="333824"/>
                </a:lnTo>
                <a:lnTo>
                  <a:pt x="1087536" y="314699"/>
                </a:lnTo>
                <a:lnTo>
                  <a:pt x="1078843" y="304267"/>
                </a:lnTo>
                <a:lnTo>
                  <a:pt x="1083190" y="280795"/>
                </a:lnTo>
                <a:lnTo>
                  <a:pt x="1074931" y="292966"/>
                </a:lnTo>
                <a:lnTo>
                  <a:pt x="1074931" y="310787"/>
                </a:lnTo>
                <a:lnTo>
                  <a:pt x="1061022" y="306440"/>
                </a:lnTo>
                <a:lnTo>
                  <a:pt x="1074062" y="315133"/>
                </a:lnTo>
                <a:lnTo>
                  <a:pt x="1067542" y="341648"/>
                </a:lnTo>
                <a:lnTo>
                  <a:pt x="1073627" y="343822"/>
                </a:lnTo>
                <a:lnTo>
                  <a:pt x="1073627" y="353384"/>
                </a:lnTo>
                <a:lnTo>
                  <a:pt x="1069280" y="381203"/>
                </a:lnTo>
                <a:lnTo>
                  <a:pt x="1049286" y="401632"/>
                </a:lnTo>
                <a:lnTo>
                  <a:pt x="1022771" y="409891"/>
                </a:lnTo>
                <a:lnTo>
                  <a:pt x="1003646" y="426408"/>
                </a:lnTo>
                <a:lnTo>
                  <a:pt x="991475" y="428147"/>
                </a:lnTo>
                <a:lnTo>
                  <a:pt x="976696" y="438579"/>
                </a:lnTo>
                <a:lnTo>
                  <a:pt x="971046" y="447707"/>
                </a:lnTo>
                <a:lnTo>
                  <a:pt x="941054" y="465963"/>
                </a:lnTo>
                <a:lnTo>
                  <a:pt x="924536" y="479438"/>
                </a:lnTo>
                <a:lnTo>
                  <a:pt x="909323" y="495955"/>
                </a:lnTo>
                <a:lnTo>
                  <a:pt x="901064" y="515515"/>
                </a:lnTo>
                <a:lnTo>
                  <a:pt x="901064" y="535075"/>
                </a:lnTo>
                <a:lnTo>
                  <a:pt x="903672" y="558982"/>
                </a:lnTo>
                <a:lnTo>
                  <a:pt x="910192" y="578542"/>
                </a:lnTo>
                <a:lnTo>
                  <a:pt x="908019" y="590712"/>
                </a:lnTo>
                <a:lnTo>
                  <a:pt x="913670" y="622878"/>
                </a:lnTo>
                <a:lnTo>
                  <a:pt x="909323" y="642003"/>
                </a:lnTo>
                <a:lnTo>
                  <a:pt x="906715" y="652870"/>
                </a:lnTo>
                <a:lnTo>
                  <a:pt x="898022" y="669822"/>
                </a:lnTo>
                <a:lnTo>
                  <a:pt x="890198" y="673299"/>
                </a:lnTo>
                <a:lnTo>
                  <a:pt x="878896" y="669822"/>
                </a:lnTo>
                <a:lnTo>
                  <a:pt x="877158" y="657651"/>
                </a:lnTo>
                <a:lnTo>
                  <a:pt x="869334" y="651131"/>
                </a:lnTo>
                <a:lnTo>
                  <a:pt x="860640" y="627224"/>
                </a:lnTo>
                <a:lnTo>
                  <a:pt x="853686" y="605926"/>
                </a:lnTo>
                <a:lnTo>
                  <a:pt x="851947" y="595059"/>
                </a:lnTo>
                <a:lnTo>
                  <a:pt x="860640" y="576368"/>
                </a:lnTo>
                <a:lnTo>
                  <a:pt x="857163" y="561155"/>
                </a:lnTo>
                <a:lnTo>
                  <a:pt x="843688" y="537683"/>
                </a:lnTo>
                <a:lnTo>
                  <a:pt x="835430" y="533336"/>
                </a:lnTo>
                <a:lnTo>
                  <a:pt x="808915" y="546376"/>
                </a:lnTo>
                <a:lnTo>
                  <a:pt x="805003" y="544638"/>
                </a:lnTo>
                <a:lnTo>
                  <a:pt x="796310" y="531598"/>
                </a:lnTo>
                <a:lnTo>
                  <a:pt x="783270" y="524643"/>
                </a:lnTo>
                <a:lnTo>
                  <a:pt x="755451" y="528555"/>
                </a:lnTo>
                <a:lnTo>
                  <a:pt x="735456" y="525078"/>
                </a:lnTo>
                <a:lnTo>
                  <a:pt x="716766" y="527251"/>
                </a:lnTo>
                <a:lnTo>
                  <a:pt x="705899" y="531598"/>
                </a:lnTo>
                <a:lnTo>
                  <a:pt x="708507" y="538987"/>
                </a:lnTo>
                <a:lnTo>
                  <a:pt x="705464" y="550288"/>
                </a:lnTo>
                <a:lnTo>
                  <a:pt x="708942" y="555939"/>
                </a:lnTo>
                <a:lnTo>
                  <a:pt x="703726" y="559416"/>
                </a:lnTo>
                <a:lnTo>
                  <a:pt x="695902" y="555504"/>
                </a:lnTo>
                <a:lnTo>
                  <a:pt x="685904" y="560720"/>
                </a:lnTo>
                <a:lnTo>
                  <a:pt x="668952" y="559851"/>
                </a:lnTo>
                <a:lnTo>
                  <a:pt x="654608" y="545072"/>
                </a:lnTo>
                <a:lnTo>
                  <a:pt x="633310" y="548550"/>
                </a:lnTo>
                <a:lnTo>
                  <a:pt x="617662" y="542030"/>
                </a:lnTo>
                <a:lnTo>
                  <a:pt x="602448" y="544203"/>
                </a:lnTo>
                <a:lnTo>
                  <a:pt x="580715" y="550723"/>
                </a:lnTo>
                <a:lnTo>
                  <a:pt x="554200" y="571152"/>
                </a:lnTo>
                <a:lnTo>
                  <a:pt x="527685" y="583323"/>
                </a:lnTo>
                <a:lnTo>
                  <a:pt x="511603" y="596363"/>
                </a:lnTo>
                <a:lnTo>
                  <a:pt x="503344" y="608968"/>
                </a:lnTo>
                <a:lnTo>
                  <a:pt x="498997" y="628528"/>
                </a:lnTo>
                <a:lnTo>
                  <a:pt x="497259" y="641568"/>
                </a:lnTo>
                <a:lnTo>
                  <a:pt x="499867" y="651131"/>
                </a:lnTo>
                <a:lnTo>
                  <a:pt x="490304" y="652000"/>
                </a:lnTo>
                <a:lnTo>
                  <a:pt x="474656" y="645915"/>
                </a:lnTo>
                <a:lnTo>
                  <a:pt x="457704" y="637222"/>
                </a:lnTo>
                <a:lnTo>
                  <a:pt x="453792" y="624182"/>
                </a:lnTo>
                <a:lnTo>
                  <a:pt x="452923" y="604622"/>
                </a:lnTo>
                <a:lnTo>
                  <a:pt x="442491" y="588974"/>
                </a:lnTo>
                <a:lnTo>
                  <a:pt x="438579" y="572456"/>
                </a:lnTo>
                <a:lnTo>
                  <a:pt x="431624" y="553331"/>
                </a:lnTo>
                <a:lnTo>
                  <a:pt x="417715" y="542030"/>
                </a:lnTo>
                <a:lnTo>
                  <a:pt x="398155" y="542899"/>
                </a:lnTo>
                <a:lnTo>
                  <a:pt x="377291" y="564632"/>
                </a:lnTo>
                <a:lnTo>
                  <a:pt x="359904" y="556374"/>
                </a:lnTo>
                <a:lnTo>
                  <a:pt x="349907" y="548115"/>
                </a:lnTo>
                <a:lnTo>
                  <a:pt x="348168" y="532467"/>
                </a:lnTo>
                <a:lnTo>
                  <a:pt x="344691" y="518123"/>
                </a:lnTo>
                <a:lnTo>
                  <a:pt x="334259" y="505952"/>
                </a:lnTo>
                <a:lnTo>
                  <a:pt x="325131" y="496824"/>
                </a:lnTo>
                <a:lnTo>
                  <a:pt x="319480" y="486827"/>
                </a:lnTo>
                <a:lnTo>
                  <a:pt x="278621" y="486827"/>
                </a:lnTo>
                <a:lnTo>
                  <a:pt x="275144" y="498563"/>
                </a:lnTo>
                <a:lnTo>
                  <a:pt x="256453" y="498563"/>
                </a:lnTo>
                <a:lnTo>
                  <a:pt x="209509" y="498563"/>
                </a:lnTo>
                <a:lnTo>
                  <a:pt x="162131" y="479003"/>
                </a:lnTo>
                <a:lnTo>
                  <a:pt x="131704" y="465528"/>
                </a:lnTo>
                <a:lnTo>
                  <a:pt x="135616" y="459878"/>
                </a:lnTo>
                <a:lnTo>
                  <a:pt x="104755" y="462920"/>
                </a:lnTo>
                <a:lnTo>
                  <a:pt x="77371" y="465094"/>
                </a:lnTo>
                <a:lnTo>
                  <a:pt x="78675" y="451184"/>
                </a:lnTo>
                <a:lnTo>
                  <a:pt x="69547" y="435102"/>
                </a:lnTo>
                <a:lnTo>
                  <a:pt x="59984" y="431624"/>
                </a:lnTo>
                <a:lnTo>
                  <a:pt x="60419" y="423800"/>
                </a:lnTo>
                <a:lnTo>
                  <a:pt x="47813" y="422062"/>
                </a:lnTo>
                <a:lnTo>
                  <a:pt x="42597" y="414672"/>
                </a:lnTo>
                <a:lnTo>
                  <a:pt x="21733" y="412064"/>
                </a:lnTo>
                <a:lnTo>
                  <a:pt x="17821" y="407283"/>
                </a:lnTo>
                <a:lnTo>
                  <a:pt x="21299" y="392070"/>
                </a:lnTo>
                <a:lnTo>
                  <a:pt x="10432" y="364251"/>
                </a:lnTo>
                <a:lnTo>
                  <a:pt x="8259" y="325565"/>
                </a:lnTo>
                <a:lnTo>
                  <a:pt x="12171" y="319045"/>
                </a:lnTo>
                <a:lnTo>
                  <a:pt x="6520" y="309918"/>
                </a:lnTo>
                <a:lnTo>
                  <a:pt x="0" y="286446"/>
                </a:lnTo>
                <a:lnTo>
                  <a:pt x="7824" y="263843"/>
                </a:lnTo>
                <a:lnTo>
                  <a:pt x="3912" y="248630"/>
                </a:lnTo>
                <a:lnTo>
                  <a:pt x="20864" y="225592"/>
                </a:lnTo>
                <a:lnTo>
                  <a:pt x="33035" y="202120"/>
                </a:lnTo>
                <a:lnTo>
                  <a:pt x="37816" y="180821"/>
                </a:lnTo>
                <a:lnTo>
                  <a:pt x="61723" y="154741"/>
                </a:lnTo>
                <a:lnTo>
                  <a:pt x="79109" y="129965"/>
                </a:lnTo>
                <a:lnTo>
                  <a:pt x="96496" y="105189"/>
                </a:lnTo>
                <a:lnTo>
                  <a:pt x="115187" y="68243"/>
                </a:lnTo>
                <a:lnTo>
                  <a:pt x="123011" y="45205"/>
                </a:lnTo>
                <a:lnTo>
                  <a:pt x="124749" y="32600"/>
                </a:lnTo>
                <a:lnTo>
                  <a:pt x="130835" y="26949"/>
                </a:lnTo>
                <a:lnTo>
                  <a:pt x="156045" y="36512"/>
                </a:lnTo>
                <a:lnTo>
                  <a:pt x="151699" y="62157"/>
                </a:lnTo>
                <a:lnTo>
                  <a:pt x="161261" y="54768"/>
                </a:lnTo>
                <a:lnTo>
                  <a:pt x="172128" y="32600"/>
                </a:lnTo>
                <a:lnTo>
                  <a:pt x="179083" y="10432"/>
                </a:lnTo>
                <a:lnTo>
                  <a:pt x="240371" y="10432"/>
                </a:lnTo>
                <a:lnTo>
                  <a:pt x="304267" y="10432"/>
                </a:lnTo>
                <a:lnTo>
                  <a:pt x="325131" y="10432"/>
                </a:lnTo>
                <a:lnTo>
                  <a:pt x="390765" y="10432"/>
                </a:lnTo>
                <a:lnTo>
                  <a:pt x="454662" y="10432"/>
                </a:lnTo>
                <a:lnTo>
                  <a:pt x="518992" y="10432"/>
                </a:lnTo>
                <a:lnTo>
                  <a:pt x="583757" y="10432"/>
                </a:lnTo>
                <a:lnTo>
                  <a:pt x="656782" y="10432"/>
                </a:lnTo>
                <a:lnTo>
                  <a:pt x="730675" y="10432"/>
                </a:lnTo>
                <a:lnTo>
                  <a:pt x="775011" y="10432"/>
                </a:lnTo>
                <a:lnTo>
                  <a:pt x="780661" y="0"/>
                </a:lnTo>
                <a:lnTo>
                  <a:pt x="788051" y="0"/>
                </a:lnTo>
                <a:lnTo>
                  <a:pt x="784139" y="14779"/>
                </a:lnTo>
                <a:lnTo>
                  <a:pt x="788486" y="19125"/>
                </a:lnTo>
                <a:lnTo>
                  <a:pt x="802830" y="20864"/>
                </a:lnTo>
                <a:lnTo>
                  <a:pt x="822824" y="25211"/>
                </a:lnTo>
                <a:lnTo>
                  <a:pt x="839776" y="33469"/>
                </a:lnTo>
                <a:lnTo>
                  <a:pt x="858902" y="29992"/>
                </a:lnTo>
                <a:lnTo>
                  <a:pt x="882374" y="37381"/>
                </a:lnTo>
                <a:close/>
              </a:path>
            </a:pathLst>
          </a:custGeom>
          <a:solidFill>
            <a:schemeClr val="tx2"/>
          </a:solidFill>
          <a:ln w="869" cap="rnd">
            <a:noFill/>
            <a:prstDash val="solid"/>
            <a:round/>
          </a:ln>
        </p:spPr>
        <p:txBody>
          <a:bodyPr rtlCol="0" anchor="ctr"/>
          <a:lstStyle/>
          <a:p>
            <a:endParaRPr lang="en-PH" sz="1200" dirty="0"/>
          </a:p>
        </p:txBody>
      </p:sp>
      <p:sp>
        <p:nvSpPr>
          <p:cNvPr id="252" name="Freeform: Shape 251">
            <a:extLst>
              <a:ext uri="{FF2B5EF4-FFF2-40B4-BE49-F238E27FC236}">
                <a16:creationId xmlns:a16="http://schemas.microsoft.com/office/drawing/2014/main" id="{3827FB49-B673-4F5F-8885-C1C3169C1626}"/>
              </a:ext>
            </a:extLst>
          </p:cNvPr>
          <p:cNvSpPr/>
          <p:nvPr/>
        </p:nvSpPr>
        <p:spPr>
          <a:xfrm>
            <a:off x="1841588" y="2315505"/>
            <a:ext cx="54289" cy="36193"/>
          </a:xfrm>
          <a:custGeom>
            <a:avLst/>
            <a:gdLst>
              <a:gd name="connsiteX0" fmla="*/ 33904 w 64330"/>
              <a:gd name="connsiteY0" fmla="*/ 22168 h 32165"/>
              <a:gd name="connsiteX1" fmla="*/ 3477 w 64330"/>
              <a:gd name="connsiteY1" fmla="*/ 32165 h 32165"/>
              <a:gd name="connsiteX2" fmla="*/ 0 w 64330"/>
              <a:gd name="connsiteY2" fmla="*/ 25211 h 32165"/>
              <a:gd name="connsiteX3" fmla="*/ 9997 w 64330"/>
              <a:gd name="connsiteY3" fmla="*/ 13040 h 32165"/>
              <a:gd name="connsiteX4" fmla="*/ 37816 w 64330"/>
              <a:gd name="connsiteY4" fmla="*/ 3912 h 32165"/>
              <a:gd name="connsiteX5" fmla="*/ 53029 w 64330"/>
              <a:gd name="connsiteY5" fmla="*/ 0 h 32165"/>
              <a:gd name="connsiteX6" fmla="*/ 64331 w 64330"/>
              <a:gd name="connsiteY6" fmla="*/ 1739 h 32165"/>
              <a:gd name="connsiteX7" fmla="*/ 64331 w 64330"/>
              <a:gd name="connsiteY7" fmla="*/ 9997 h 32165"/>
              <a:gd name="connsiteX8" fmla="*/ 33904 w 64330"/>
              <a:gd name="connsiteY8" fmla="*/ 22168 h 3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30" h="32165">
                <a:moveTo>
                  <a:pt x="33904" y="22168"/>
                </a:moveTo>
                <a:lnTo>
                  <a:pt x="3477" y="32165"/>
                </a:lnTo>
                <a:lnTo>
                  <a:pt x="0" y="25211"/>
                </a:lnTo>
                <a:lnTo>
                  <a:pt x="9997" y="13040"/>
                </a:lnTo>
                <a:lnTo>
                  <a:pt x="37816" y="3912"/>
                </a:lnTo>
                <a:lnTo>
                  <a:pt x="53029" y="0"/>
                </a:lnTo>
                <a:lnTo>
                  <a:pt x="64331" y="1739"/>
                </a:lnTo>
                <a:lnTo>
                  <a:pt x="64331" y="9997"/>
                </a:lnTo>
                <a:lnTo>
                  <a:pt x="33904" y="22168"/>
                </a:lnTo>
                <a:close/>
              </a:path>
            </a:pathLst>
          </a:custGeom>
          <a:solidFill>
            <a:schemeClr val="tx2"/>
          </a:solidFill>
          <a:ln w="869" cap="rnd">
            <a:noFill/>
            <a:prstDash val="solid"/>
            <a:round/>
          </a:ln>
        </p:spPr>
        <p:txBody>
          <a:bodyPr rtlCol="0" anchor="ctr"/>
          <a:lstStyle/>
          <a:p>
            <a:endParaRPr lang="en-PH" sz="1200" dirty="0"/>
          </a:p>
        </p:txBody>
      </p:sp>
      <p:sp>
        <p:nvSpPr>
          <p:cNvPr id="253" name="Freeform: Shape 252">
            <a:extLst>
              <a:ext uri="{FF2B5EF4-FFF2-40B4-BE49-F238E27FC236}">
                <a16:creationId xmlns:a16="http://schemas.microsoft.com/office/drawing/2014/main" id="{6375AB0B-34AF-4D76-AC53-59922A84F144}"/>
              </a:ext>
            </a:extLst>
          </p:cNvPr>
          <p:cNvSpPr/>
          <p:nvPr/>
        </p:nvSpPr>
        <p:spPr>
          <a:xfrm>
            <a:off x="1703662" y="2245564"/>
            <a:ext cx="31912" cy="18096"/>
          </a:xfrm>
          <a:custGeom>
            <a:avLst/>
            <a:gdLst>
              <a:gd name="connsiteX0" fmla="*/ 27819 w 37815"/>
              <a:gd name="connsiteY0" fmla="*/ 12171 h 16082"/>
              <a:gd name="connsiteX1" fmla="*/ 10867 w 37815"/>
              <a:gd name="connsiteY1" fmla="*/ 16083 h 16082"/>
              <a:gd name="connsiteX2" fmla="*/ 3477 w 37815"/>
              <a:gd name="connsiteY2" fmla="*/ 11301 h 16082"/>
              <a:gd name="connsiteX3" fmla="*/ 0 w 37815"/>
              <a:gd name="connsiteY3" fmla="*/ 4347 h 16082"/>
              <a:gd name="connsiteX4" fmla="*/ 24776 w 37815"/>
              <a:gd name="connsiteY4" fmla="*/ 0 h 16082"/>
              <a:gd name="connsiteX5" fmla="*/ 37816 w 37815"/>
              <a:gd name="connsiteY5" fmla="*/ 2608 h 16082"/>
              <a:gd name="connsiteX6" fmla="*/ 27819 w 37815"/>
              <a:gd name="connsiteY6" fmla="*/ 12171 h 1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15" h="16082">
                <a:moveTo>
                  <a:pt x="27819" y="12171"/>
                </a:moveTo>
                <a:lnTo>
                  <a:pt x="10867" y="16083"/>
                </a:lnTo>
                <a:lnTo>
                  <a:pt x="3477" y="11301"/>
                </a:lnTo>
                <a:lnTo>
                  <a:pt x="0" y="4347"/>
                </a:lnTo>
                <a:lnTo>
                  <a:pt x="24776" y="0"/>
                </a:lnTo>
                <a:lnTo>
                  <a:pt x="37816" y="2608"/>
                </a:lnTo>
                <a:lnTo>
                  <a:pt x="27819" y="12171"/>
                </a:lnTo>
                <a:close/>
              </a:path>
            </a:pathLst>
          </a:custGeom>
          <a:solidFill>
            <a:schemeClr val="tx2"/>
          </a:solidFill>
          <a:ln w="869" cap="rnd">
            <a:noFill/>
            <a:prstDash val="solid"/>
            <a:round/>
          </a:ln>
        </p:spPr>
        <p:txBody>
          <a:bodyPr rtlCol="0" anchor="ctr"/>
          <a:lstStyle/>
          <a:p>
            <a:endParaRPr lang="en-PH" sz="1200" dirty="0"/>
          </a:p>
        </p:txBody>
      </p:sp>
      <p:sp>
        <p:nvSpPr>
          <p:cNvPr id="254" name="Freeform: Shape 253">
            <a:extLst>
              <a:ext uri="{FF2B5EF4-FFF2-40B4-BE49-F238E27FC236}">
                <a16:creationId xmlns:a16="http://schemas.microsoft.com/office/drawing/2014/main" id="{92631785-955E-4782-B8AE-1B8676B513C9}"/>
              </a:ext>
            </a:extLst>
          </p:cNvPr>
          <p:cNvSpPr/>
          <p:nvPr/>
        </p:nvSpPr>
        <p:spPr>
          <a:xfrm>
            <a:off x="1720172" y="2149702"/>
            <a:ext cx="46586" cy="22497"/>
          </a:xfrm>
          <a:custGeom>
            <a:avLst/>
            <a:gdLst>
              <a:gd name="connsiteX0" fmla="*/ 13475 w 55202"/>
              <a:gd name="connsiteY0" fmla="*/ 0 h 19994"/>
              <a:gd name="connsiteX1" fmla="*/ 18691 w 55202"/>
              <a:gd name="connsiteY1" fmla="*/ 4347 h 19994"/>
              <a:gd name="connsiteX2" fmla="*/ 33904 w 55202"/>
              <a:gd name="connsiteY2" fmla="*/ 2173 h 19994"/>
              <a:gd name="connsiteX3" fmla="*/ 40859 w 55202"/>
              <a:gd name="connsiteY3" fmla="*/ 8693 h 19994"/>
              <a:gd name="connsiteX4" fmla="*/ 55203 w 55202"/>
              <a:gd name="connsiteY4" fmla="*/ 11736 h 19994"/>
              <a:gd name="connsiteX5" fmla="*/ 49987 w 55202"/>
              <a:gd name="connsiteY5" fmla="*/ 14779 h 19994"/>
              <a:gd name="connsiteX6" fmla="*/ 28688 w 55202"/>
              <a:gd name="connsiteY6" fmla="*/ 19995 h 19994"/>
              <a:gd name="connsiteX7" fmla="*/ 21299 w 55202"/>
              <a:gd name="connsiteY7" fmla="*/ 14344 h 19994"/>
              <a:gd name="connsiteX8" fmla="*/ 19995 w 55202"/>
              <a:gd name="connsiteY8" fmla="*/ 9997 h 19994"/>
              <a:gd name="connsiteX9" fmla="*/ 1304 w 55202"/>
              <a:gd name="connsiteY9" fmla="*/ 11301 h 19994"/>
              <a:gd name="connsiteX10" fmla="*/ 0 w 55202"/>
              <a:gd name="connsiteY10" fmla="*/ 9128 h 19994"/>
              <a:gd name="connsiteX11" fmla="*/ 13475 w 55202"/>
              <a:gd name="connsiteY11" fmla="*/ 0 h 19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02" h="19994">
                <a:moveTo>
                  <a:pt x="13475" y="0"/>
                </a:moveTo>
                <a:lnTo>
                  <a:pt x="18691" y="4347"/>
                </a:lnTo>
                <a:lnTo>
                  <a:pt x="33904" y="2173"/>
                </a:lnTo>
                <a:lnTo>
                  <a:pt x="40859" y="8693"/>
                </a:lnTo>
                <a:lnTo>
                  <a:pt x="55203" y="11736"/>
                </a:lnTo>
                <a:lnTo>
                  <a:pt x="49987" y="14779"/>
                </a:lnTo>
                <a:lnTo>
                  <a:pt x="28688" y="19995"/>
                </a:lnTo>
                <a:lnTo>
                  <a:pt x="21299" y="14344"/>
                </a:lnTo>
                <a:lnTo>
                  <a:pt x="19995" y="9997"/>
                </a:lnTo>
                <a:lnTo>
                  <a:pt x="1304" y="11301"/>
                </a:lnTo>
                <a:lnTo>
                  <a:pt x="0" y="9128"/>
                </a:lnTo>
                <a:lnTo>
                  <a:pt x="13475" y="0"/>
                </a:lnTo>
                <a:close/>
              </a:path>
            </a:pathLst>
          </a:custGeom>
          <a:solidFill>
            <a:schemeClr val="tx2"/>
          </a:solidFill>
          <a:ln w="869" cap="rnd">
            <a:noFill/>
            <a:prstDash val="solid"/>
            <a:round/>
          </a:ln>
        </p:spPr>
        <p:txBody>
          <a:bodyPr rtlCol="0" anchor="ctr"/>
          <a:lstStyle/>
          <a:p>
            <a:endParaRPr lang="en-PH" sz="1200" dirty="0"/>
          </a:p>
        </p:txBody>
      </p:sp>
      <p:sp>
        <p:nvSpPr>
          <p:cNvPr id="255" name="Freeform: Shape 254">
            <a:extLst>
              <a:ext uri="{FF2B5EF4-FFF2-40B4-BE49-F238E27FC236}">
                <a16:creationId xmlns:a16="http://schemas.microsoft.com/office/drawing/2014/main" id="{FED6A997-F4CC-4129-8293-0FB1145784B4}"/>
              </a:ext>
            </a:extLst>
          </p:cNvPr>
          <p:cNvSpPr/>
          <p:nvPr/>
        </p:nvSpPr>
        <p:spPr>
          <a:xfrm>
            <a:off x="1603521" y="3804405"/>
            <a:ext cx="761886" cy="474910"/>
          </a:xfrm>
          <a:custGeom>
            <a:avLst/>
            <a:gdLst>
              <a:gd name="connsiteX0" fmla="*/ 902803 w 902802"/>
              <a:gd name="connsiteY0" fmla="*/ 37816 h 422061"/>
              <a:gd name="connsiteX1" fmla="*/ 795875 w 902802"/>
              <a:gd name="connsiteY1" fmla="*/ 126488 h 422061"/>
              <a:gd name="connsiteX2" fmla="*/ 641133 w 902802"/>
              <a:gd name="connsiteY2" fmla="*/ 268624 h 422061"/>
              <a:gd name="connsiteX3" fmla="*/ 659390 w 902802"/>
              <a:gd name="connsiteY3" fmla="*/ 269493 h 422061"/>
              <a:gd name="connsiteX4" fmla="*/ 671560 w 902802"/>
              <a:gd name="connsiteY4" fmla="*/ 276448 h 422061"/>
              <a:gd name="connsiteX5" fmla="*/ 673734 w 902802"/>
              <a:gd name="connsiteY5" fmla="*/ 287749 h 422061"/>
              <a:gd name="connsiteX6" fmla="*/ 675038 w 902802"/>
              <a:gd name="connsiteY6" fmla="*/ 304267 h 422061"/>
              <a:gd name="connsiteX7" fmla="*/ 708072 w 902802"/>
              <a:gd name="connsiteY7" fmla="*/ 289923 h 422061"/>
              <a:gd name="connsiteX8" fmla="*/ 736326 w 902802"/>
              <a:gd name="connsiteY8" fmla="*/ 281664 h 422061"/>
              <a:gd name="connsiteX9" fmla="*/ 733718 w 902802"/>
              <a:gd name="connsiteY9" fmla="*/ 295139 h 422061"/>
              <a:gd name="connsiteX10" fmla="*/ 737195 w 902802"/>
              <a:gd name="connsiteY10" fmla="*/ 305571 h 422061"/>
              <a:gd name="connsiteX11" fmla="*/ 744150 w 902802"/>
              <a:gd name="connsiteY11" fmla="*/ 317307 h 422061"/>
              <a:gd name="connsiteX12" fmla="*/ 739368 w 902802"/>
              <a:gd name="connsiteY12" fmla="*/ 335563 h 422061"/>
              <a:gd name="connsiteX13" fmla="*/ 733283 w 902802"/>
              <a:gd name="connsiteY13" fmla="*/ 365555 h 422061"/>
              <a:gd name="connsiteX14" fmla="*/ 753278 w 902802"/>
              <a:gd name="connsiteY14" fmla="*/ 382072 h 422061"/>
              <a:gd name="connsiteX15" fmla="*/ 739368 w 902802"/>
              <a:gd name="connsiteY15" fmla="*/ 398590 h 422061"/>
              <a:gd name="connsiteX16" fmla="*/ 717200 w 902802"/>
              <a:gd name="connsiteY16" fmla="*/ 411195 h 422061"/>
              <a:gd name="connsiteX17" fmla="*/ 714592 w 902802"/>
              <a:gd name="connsiteY17" fmla="*/ 401632 h 422061"/>
              <a:gd name="connsiteX18" fmla="*/ 703726 w 902802"/>
              <a:gd name="connsiteY18" fmla="*/ 392939 h 422061"/>
              <a:gd name="connsiteX19" fmla="*/ 718070 w 902802"/>
              <a:gd name="connsiteY19" fmla="*/ 370336 h 422061"/>
              <a:gd name="connsiteX20" fmla="*/ 711115 w 902802"/>
              <a:gd name="connsiteY20" fmla="*/ 349037 h 422061"/>
              <a:gd name="connsiteX21" fmla="*/ 722851 w 902802"/>
              <a:gd name="connsiteY21" fmla="*/ 324696 h 422061"/>
              <a:gd name="connsiteX22" fmla="*/ 705030 w 902802"/>
              <a:gd name="connsiteY22" fmla="*/ 322957 h 422061"/>
              <a:gd name="connsiteX23" fmla="*/ 674168 w 902802"/>
              <a:gd name="connsiteY23" fmla="*/ 322523 h 422061"/>
              <a:gd name="connsiteX24" fmla="*/ 657651 w 902802"/>
              <a:gd name="connsiteY24" fmla="*/ 314699 h 422061"/>
              <a:gd name="connsiteX25" fmla="*/ 643307 w 902802"/>
              <a:gd name="connsiteY25" fmla="*/ 288184 h 422061"/>
              <a:gd name="connsiteX26" fmla="*/ 628963 w 902802"/>
              <a:gd name="connsiteY26" fmla="*/ 283403 h 422061"/>
              <a:gd name="connsiteX27" fmla="*/ 604187 w 902802"/>
              <a:gd name="connsiteY27" fmla="*/ 274275 h 422061"/>
              <a:gd name="connsiteX28" fmla="*/ 574630 w 902802"/>
              <a:gd name="connsiteY28" fmla="*/ 276448 h 422061"/>
              <a:gd name="connsiteX29" fmla="*/ 548550 w 902802"/>
              <a:gd name="connsiteY29" fmla="*/ 264712 h 422061"/>
              <a:gd name="connsiteX30" fmla="*/ 536813 w 902802"/>
              <a:gd name="connsiteY30" fmla="*/ 253845 h 422061"/>
              <a:gd name="connsiteX31" fmla="*/ 509429 w 902802"/>
              <a:gd name="connsiteY31" fmla="*/ 259061 h 422061"/>
              <a:gd name="connsiteX32" fmla="*/ 494216 w 902802"/>
              <a:gd name="connsiteY32" fmla="*/ 276883 h 422061"/>
              <a:gd name="connsiteX33" fmla="*/ 481611 w 902802"/>
              <a:gd name="connsiteY33" fmla="*/ 278621 h 422061"/>
              <a:gd name="connsiteX34" fmla="*/ 452923 w 902802"/>
              <a:gd name="connsiteY34" fmla="*/ 283837 h 422061"/>
              <a:gd name="connsiteX35" fmla="*/ 425973 w 902802"/>
              <a:gd name="connsiteY35" fmla="*/ 292531 h 422061"/>
              <a:gd name="connsiteX36" fmla="*/ 398155 w 902802"/>
              <a:gd name="connsiteY36" fmla="*/ 298181 h 422061"/>
              <a:gd name="connsiteX37" fmla="*/ 412064 w 902802"/>
              <a:gd name="connsiteY37" fmla="*/ 282968 h 422061"/>
              <a:gd name="connsiteX38" fmla="*/ 448576 w 902802"/>
              <a:gd name="connsiteY38" fmla="*/ 257757 h 422061"/>
              <a:gd name="connsiteX39" fmla="*/ 478133 w 902802"/>
              <a:gd name="connsiteY39" fmla="*/ 249933 h 422061"/>
              <a:gd name="connsiteX40" fmla="*/ 479872 w 902802"/>
              <a:gd name="connsiteY40" fmla="*/ 243848 h 422061"/>
              <a:gd name="connsiteX41" fmla="*/ 439013 w 902802"/>
              <a:gd name="connsiteY41" fmla="*/ 257757 h 422061"/>
              <a:gd name="connsiteX42" fmla="*/ 406848 w 902802"/>
              <a:gd name="connsiteY42" fmla="*/ 274709 h 422061"/>
              <a:gd name="connsiteX43" fmla="*/ 358165 w 902802"/>
              <a:gd name="connsiteY43" fmla="*/ 292965 h 422061"/>
              <a:gd name="connsiteX44" fmla="*/ 359035 w 902802"/>
              <a:gd name="connsiteY44" fmla="*/ 305571 h 422061"/>
              <a:gd name="connsiteX45" fmla="*/ 319915 w 902802"/>
              <a:gd name="connsiteY45" fmla="*/ 323827 h 422061"/>
              <a:gd name="connsiteX46" fmla="*/ 286445 w 902802"/>
              <a:gd name="connsiteY46" fmla="*/ 334693 h 422061"/>
              <a:gd name="connsiteX47" fmla="*/ 257757 w 902802"/>
              <a:gd name="connsiteY47" fmla="*/ 342952 h 422061"/>
              <a:gd name="connsiteX48" fmla="*/ 240371 w 902802"/>
              <a:gd name="connsiteY48" fmla="*/ 354253 h 422061"/>
              <a:gd name="connsiteX49" fmla="*/ 194296 w 902802"/>
              <a:gd name="connsiteY49" fmla="*/ 367728 h 422061"/>
              <a:gd name="connsiteX50" fmla="*/ 174736 w 902802"/>
              <a:gd name="connsiteY50" fmla="*/ 379899 h 422061"/>
              <a:gd name="connsiteX51" fmla="*/ 139093 w 902802"/>
              <a:gd name="connsiteY51" fmla="*/ 391200 h 422061"/>
              <a:gd name="connsiteX52" fmla="*/ 127357 w 902802"/>
              <a:gd name="connsiteY52" fmla="*/ 389462 h 422061"/>
              <a:gd name="connsiteX53" fmla="*/ 100408 w 902802"/>
              <a:gd name="connsiteY53" fmla="*/ 396416 h 422061"/>
              <a:gd name="connsiteX54" fmla="*/ 69981 w 902802"/>
              <a:gd name="connsiteY54" fmla="*/ 405544 h 422061"/>
              <a:gd name="connsiteX55" fmla="*/ 43467 w 902802"/>
              <a:gd name="connsiteY55" fmla="*/ 414238 h 422061"/>
              <a:gd name="connsiteX56" fmla="*/ 0 w 902802"/>
              <a:gd name="connsiteY56" fmla="*/ 422062 h 422061"/>
              <a:gd name="connsiteX57" fmla="*/ 1739 w 902802"/>
              <a:gd name="connsiteY57" fmla="*/ 417280 h 422061"/>
              <a:gd name="connsiteX58" fmla="*/ 37381 w 902802"/>
              <a:gd name="connsiteY58" fmla="*/ 405110 h 422061"/>
              <a:gd name="connsiteX59" fmla="*/ 66069 w 902802"/>
              <a:gd name="connsiteY59" fmla="*/ 396851 h 422061"/>
              <a:gd name="connsiteX60" fmla="*/ 103451 w 902802"/>
              <a:gd name="connsiteY60" fmla="*/ 382507 h 422061"/>
              <a:gd name="connsiteX61" fmla="*/ 131704 w 902802"/>
              <a:gd name="connsiteY61" fmla="*/ 379899 h 422061"/>
              <a:gd name="connsiteX62" fmla="*/ 153437 w 902802"/>
              <a:gd name="connsiteY62" fmla="*/ 369032 h 422061"/>
              <a:gd name="connsiteX63" fmla="*/ 198643 w 902802"/>
              <a:gd name="connsiteY63" fmla="*/ 353384 h 422061"/>
              <a:gd name="connsiteX64" fmla="*/ 208640 w 902802"/>
              <a:gd name="connsiteY64" fmla="*/ 348168 h 422061"/>
              <a:gd name="connsiteX65" fmla="*/ 233416 w 902802"/>
              <a:gd name="connsiteY65" fmla="*/ 339040 h 422061"/>
              <a:gd name="connsiteX66" fmla="*/ 258627 w 902802"/>
              <a:gd name="connsiteY66" fmla="*/ 319480 h 422061"/>
              <a:gd name="connsiteX67" fmla="*/ 285576 w 902802"/>
              <a:gd name="connsiteY67" fmla="*/ 304267 h 422061"/>
              <a:gd name="connsiteX68" fmla="*/ 253845 w 902802"/>
              <a:gd name="connsiteY68" fmla="*/ 312091 h 422061"/>
              <a:gd name="connsiteX69" fmla="*/ 252541 w 902802"/>
              <a:gd name="connsiteY69" fmla="*/ 307310 h 422061"/>
              <a:gd name="connsiteX70" fmla="*/ 231243 w 902802"/>
              <a:gd name="connsiteY70" fmla="*/ 316872 h 422061"/>
              <a:gd name="connsiteX71" fmla="*/ 232981 w 902802"/>
              <a:gd name="connsiteY71" fmla="*/ 303832 h 422061"/>
              <a:gd name="connsiteX72" fmla="*/ 217333 w 902802"/>
              <a:gd name="connsiteY72" fmla="*/ 312960 h 422061"/>
              <a:gd name="connsiteX73" fmla="*/ 224288 w 902802"/>
              <a:gd name="connsiteY73" fmla="*/ 300355 h 422061"/>
              <a:gd name="connsiteX74" fmla="*/ 192557 w 902802"/>
              <a:gd name="connsiteY74" fmla="*/ 310352 h 422061"/>
              <a:gd name="connsiteX75" fmla="*/ 180387 w 902802"/>
              <a:gd name="connsiteY75" fmla="*/ 310352 h 422061"/>
              <a:gd name="connsiteX76" fmla="*/ 196469 w 902802"/>
              <a:gd name="connsiteY76" fmla="*/ 295139 h 422061"/>
              <a:gd name="connsiteX77" fmla="*/ 210813 w 902802"/>
              <a:gd name="connsiteY77" fmla="*/ 285576 h 422061"/>
              <a:gd name="connsiteX78" fmla="*/ 209075 w 902802"/>
              <a:gd name="connsiteY78" fmla="*/ 276448 h 422061"/>
              <a:gd name="connsiteX79" fmla="*/ 177779 w 902802"/>
              <a:gd name="connsiteY79" fmla="*/ 281664 h 422061"/>
              <a:gd name="connsiteX80" fmla="*/ 175171 w 902802"/>
              <a:gd name="connsiteY80" fmla="*/ 269493 h 422061"/>
              <a:gd name="connsiteX81" fmla="*/ 169520 w 902802"/>
              <a:gd name="connsiteY81" fmla="*/ 263408 h 422061"/>
              <a:gd name="connsiteX82" fmla="*/ 186907 w 902802"/>
              <a:gd name="connsiteY82" fmla="*/ 249064 h 422061"/>
              <a:gd name="connsiteX83" fmla="*/ 185168 w 902802"/>
              <a:gd name="connsiteY83" fmla="*/ 238197 h 422061"/>
              <a:gd name="connsiteX84" fmla="*/ 210813 w 902802"/>
              <a:gd name="connsiteY84" fmla="*/ 223853 h 422061"/>
              <a:gd name="connsiteX85" fmla="*/ 244283 w 902802"/>
              <a:gd name="connsiteY85" fmla="*/ 209509 h 422061"/>
              <a:gd name="connsiteX86" fmla="*/ 267320 w 902802"/>
              <a:gd name="connsiteY86" fmla="*/ 196904 h 422061"/>
              <a:gd name="connsiteX87" fmla="*/ 285141 w 902802"/>
              <a:gd name="connsiteY87" fmla="*/ 195165 h 422061"/>
              <a:gd name="connsiteX88" fmla="*/ 292965 w 902802"/>
              <a:gd name="connsiteY88" fmla="*/ 199077 h 422061"/>
              <a:gd name="connsiteX89" fmla="*/ 323827 w 902802"/>
              <a:gd name="connsiteY89" fmla="*/ 186907 h 422061"/>
              <a:gd name="connsiteX90" fmla="*/ 334693 w 902802"/>
              <a:gd name="connsiteY90" fmla="*/ 189080 h 422061"/>
              <a:gd name="connsiteX91" fmla="*/ 359035 w 902802"/>
              <a:gd name="connsiteY91" fmla="*/ 181256 h 422061"/>
              <a:gd name="connsiteX92" fmla="*/ 369901 w 902802"/>
              <a:gd name="connsiteY92" fmla="*/ 169955 h 422061"/>
              <a:gd name="connsiteX93" fmla="*/ 365120 w 902802"/>
              <a:gd name="connsiteY93" fmla="*/ 165608 h 422061"/>
              <a:gd name="connsiteX94" fmla="*/ 391200 w 902802"/>
              <a:gd name="connsiteY94" fmla="*/ 156045 h 422061"/>
              <a:gd name="connsiteX95" fmla="*/ 379029 w 902802"/>
              <a:gd name="connsiteY95" fmla="*/ 156480 h 422061"/>
              <a:gd name="connsiteX96" fmla="*/ 352080 w 902802"/>
              <a:gd name="connsiteY96" fmla="*/ 161696 h 422061"/>
              <a:gd name="connsiteX97" fmla="*/ 339475 w 902802"/>
              <a:gd name="connsiteY97" fmla="*/ 167347 h 422061"/>
              <a:gd name="connsiteX98" fmla="*/ 331651 w 902802"/>
              <a:gd name="connsiteY98" fmla="*/ 161696 h 422061"/>
              <a:gd name="connsiteX99" fmla="*/ 301659 w 902802"/>
              <a:gd name="connsiteY99" fmla="*/ 164739 h 422061"/>
              <a:gd name="connsiteX100" fmla="*/ 281664 w 902802"/>
              <a:gd name="connsiteY100" fmla="*/ 158653 h 422061"/>
              <a:gd name="connsiteX101" fmla="*/ 286880 w 902802"/>
              <a:gd name="connsiteY101" fmla="*/ 148656 h 422061"/>
              <a:gd name="connsiteX102" fmla="*/ 282533 w 902802"/>
              <a:gd name="connsiteY102" fmla="*/ 134747 h 422061"/>
              <a:gd name="connsiteX103" fmla="*/ 322523 w 902802"/>
              <a:gd name="connsiteY103" fmla="*/ 124315 h 422061"/>
              <a:gd name="connsiteX104" fmla="*/ 379899 w 902802"/>
              <a:gd name="connsiteY104" fmla="*/ 112579 h 422061"/>
              <a:gd name="connsiteX105" fmla="*/ 395112 w 902802"/>
              <a:gd name="connsiteY105" fmla="*/ 112579 h 422061"/>
              <a:gd name="connsiteX106" fmla="*/ 376421 w 902802"/>
              <a:gd name="connsiteY106" fmla="*/ 124749 h 422061"/>
              <a:gd name="connsiteX107" fmla="*/ 416411 w 902802"/>
              <a:gd name="connsiteY107" fmla="*/ 123880 h 422061"/>
              <a:gd name="connsiteX108" fmla="*/ 421627 w 902802"/>
              <a:gd name="connsiteY108" fmla="*/ 108667 h 422061"/>
              <a:gd name="connsiteX109" fmla="*/ 411629 w 902802"/>
              <a:gd name="connsiteY109" fmla="*/ 99539 h 422061"/>
              <a:gd name="connsiteX110" fmla="*/ 415107 w 902802"/>
              <a:gd name="connsiteY110" fmla="*/ 87368 h 422061"/>
              <a:gd name="connsiteX111" fmla="*/ 412064 w 902802"/>
              <a:gd name="connsiteY111" fmla="*/ 77371 h 422061"/>
              <a:gd name="connsiteX112" fmla="*/ 397720 w 902802"/>
              <a:gd name="connsiteY112" fmla="*/ 69981 h 422061"/>
              <a:gd name="connsiteX113" fmla="*/ 425973 w 902802"/>
              <a:gd name="connsiteY113" fmla="*/ 57376 h 422061"/>
              <a:gd name="connsiteX114" fmla="*/ 458573 w 902802"/>
              <a:gd name="connsiteY114" fmla="*/ 56507 h 422061"/>
              <a:gd name="connsiteX115" fmla="*/ 496824 w 902802"/>
              <a:gd name="connsiteY115" fmla="*/ 46075 h 422061"/>
              <a:gd name="connsiteX116" fmla="*/ 517688 w 902802"/>
              <a:gd name="connsiteY116" fmla="*/ 34773 h 422061"/>
              <a:gd name="connsiteX117" fmla="*/ 552027 w 902802"/>
              <a:gd name="connsiteY117" fmla="*/ 23472 h 422061"/>
              <a:gd name="connsiteX118" fmla="*/ 572891 w 902802"/>
              <a:gd name="connsiteY118" fmla="*/ 20864 h 422061"/>
              <a:gd name="connsiteX119" fmla="*/ 621573 w 902802"/>
              <a:gd name="connsiteY119" fmla="*/ 10432 h 422061"/>
              <a:gd name="connsiteX120" fmla="*/ 635048 w 902802"/>
              <a:gd name="connsiteY120" fmla="*/ 12171 h 422061"/>
              <a:gd name="connsiteX121" fmla="*/ 680254 w 902802"/>
              <a:gd name="connsiteY121" fmla="*/ 0 h 422061"/>
              <a:gd name="connsiteX122" fmla="*/ 699379 w 902802"/>
              <a:gd name="connsiteY122" fmla="*/ 4781 h 422061"/>
              <a:gd name="connsiteX123" fmla="*/ 697206 w 902802"/>
              <a:gd name="connsiteY123" fmla="*/ 15213 h 422061"/>
              <a:gd name="connsiteX124" fmla="*/ 711550 w 902802"/>
              <a:gd name="connsiteY124" fmla="*/ 10867 h 422061"/>
              <a:gd name="connsiteX125" fmla="*/ 738934 w 902802"/>
              <a:gd name="connsiteY125" fmla="*/ 12171 h 422061"/>
              <a:gd name="connsiteX126" fmla="*/ 730675 w 902802"/>
              <a:gd name="connsiteY126" fmla="*/ 17387 h 422061"/>
              <a:gd name="connsiteX127" fmla="*/ 751974 w 902802"/>
              <a:gd name="connsiteY127" fmla="*/ 21299 h 422061"/>
              <a:gd name="connsiteX128" fmla="*/ 773272 w 902802"/>
              <a:gd name="connsiteY128" fmla="*/ 19125 h 422061"/>
              <a:gd name="connsiteX129" fmla="*/ 800222 w 902802"/>
              <a:gd name="connsiteY129" fmla="*/ 26080 h 422061"/>
              <a:gd name="connsiteX130" fmla="*/ 831518 w 902802"/>
              <a:gd name="connsiteY130" fmla="*/ 28688 h 422061"/>
              <a:gd name="connsiteX131" fmla="*/ 841080 w 902802"/>
              <a:gd name="connsiteY131" fmla="*/ 31296 h 422061"/>
              <a:gd name="connsiteX132" fmla="*/ 869768 w 902802"/>
              <a:gd name="connsiteY132" fmla="*/ 27819 h 422061"/>
              <a:gd name="connsiteX133" fmla="*/ 887590 w 902802"/>
              <a:gd name="connsiteY133" fmla="*/ 34773 h 422061"/>
              <a:gd name="connsiteX134" fmla="*/ 902803 w 902802"/>
              <a:gd name="connsiteY134" fmla="*/ 37816 h 42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902802" h="422061">
                <a:moveTo>
                  <a:pt x="902803" y="37816"/>
                </a:moveTo>
                <a:lnTo>
                  <a:pt x="795875" y="126488"/>
                </a:lnTo>
                <a:lnTo>
                  <a:pt x="641133" y="268624"/>
                </a:lnTo>
                <a:lnTo>
                  <a:pt x="659390" y="269493"/>
                </a:lnTo>
                <a:lnTo>
                  <a:pt x="671560" y="276448"/>
                </a:lnTo>
                <a:lnTo>
                  <a:pt x="673734" y="287749"/>
                </a:lnTo>
                <a:lnTo>
                  <a:pt x="675038" y="304267"/>
                </a:lnTo>
                <a:lnTo>
                  <a:pt x="708072" y="289923"/>
                </a:lnTo>
                <a:lnTo>
                  <a:pt x="736326" y="281664"/>
                </a:lnTo>
                <a:lnTo>
                  <a:pt x="733718" y="295139"/>
                </a:lnTo>
                <a:lnTo>
                  <a:pt x="737195" y="305571"/>
                </a:lnTo>
                <a:lnTo>
                  <a:pt x="744150" y="317307"/>
                </a:lnTo>
                <a:lnTo>
                  <a:pt x="739368" y="335563"/>
                </a:lnTo>
                <a:lnTo>
                  <a:pt x="733283" y="365555"/>
                </a:lnTo>
                <a:lnTo>
                  <a:pt x="753278" y="382072"/>
                </a:lnTo>
                <a:lnTo>
                  <a:pt x="739368" y="398590"/>
                </a:lnTo>
                <a:lnTo>
                  <a:pt x="717200" y="411195"/>
                </a:lnTo>
                <a:lnTo>
                  <a:pt x="714592" y="401632"/>
                </a:lnTo>
                <a:lnTo>
                  <a:pt x="703726" y="392939"/>
                </a:lnTo>
                <a:lnTo>
                  <a:pt x="718070" y="370336"/>
                </a:lnTo>
                <a:lnTo>
                  <a:pt x="711115" y="349037"/>
                </a:lnTo>
                <a:lnTo>
                  <a:pt x="722851" y="324696"/>
                </a:lnTo>
                <a:lnTo>
                  <a:pt x="705030" y="322957"/>
                </a:lnTo>
                <a:lnTo>
                  <a:pt x="674168" y="322523"/>
                </a:lnTo>
                <a:lnTo>
                  <a:pt x="657651" y="314699"/>
                </a:lnTo>
                <a:lnTo>
                  <a:pt x="643307" y="288184"/>
                </a:lnTo>
                <a:lnTo>
                  <a:pt x="628963" y="283403"/>
                </a:lnTo>
                <a:lnTo>
                  <a:pt x="604187" y="274275"/>
                </a:lnTo>
                <a:lnTo>
                  <a:pt x="574630" y="276448"/>
                </a:lnTo>
                <a:lnTo>
                  <a:pt x="548550" y="264712"/>
                </a:lnTo>
                <a:lnTo>
                  <a:pt x="536813" y="253845"/>
                </a:lnTo>
                <a:lnTo>
                  <a:pt x="509429" y="259061"/>
                </a:lnTo>
                <a:lnTo>
                  <a:pt x="494216" y="276883"/>
                </a:lnTo>
                <a:lnTo>
                  <a:pt x="481611" y="278621"/>
                </a:lnTo>
                <a:lnTo>
                  <a:pt x="452923" y="283837"/>
                </a:lnTo>
                <a:lnTo>
                  <a:pt x="425973" y="292531"/>
                </a:lnTo>
                <a:lnTo>
                  <a:pt x="398155" y="298181"/>
                </a:lnTo>
                <a:lnTo>
                  <a:pt x="412064" y="282968"/>
                </a:lnTo>
                <a:lnTo>
                  <a:pt x="448576" y="257757"/>
                </a:lnTo>
                <a:lnTo>
                  <a:pt x="478133" y="249933"/>
                </a:lnTo>
                <a:lnTo>
                  <a:pt x="479872" y="243848"/>
                </a:lnTo>
                <a:lnTo>
                  <a:pt x="439013" y="257757"/>
                </a:lnTo>
                <a:lnTo>
                  <a:pt x="406848" y="274709"/>
                </a:lnTo>
                <a:lnTo>
                  <a:pt x="358165" y="292965"/>
                </a:lnTo>
                <a:lnTo>
                  <a:pt x="359035" y="305571"/>
                </a:lnTo>
                <a:lnTo>
                  <a:pt x="319915" y="323827"/>
                </a:lnTo>
                <a:lnTo>
                  <a:pt x="286445" y="334693"/>
                </a:lnTo>
                <a:lnTo>
                  <a:pt x="257757" y="342952"/>
                </a:lnTo>
                <a:lnTo>
                  <a:pt x="240371" y="354253"/>
                </a:lnTo>
                <a:lnTo>
                  <a:pt x="194296" y="367728"/>
                </a:lnTo>
                <a:lnTo>
                  <a:pt x="174736" y="379899"/>
                </a:lnTo>
                <a:lnTo>
                  <a:pt x="139093" y="391200"/>
                </a:lnTo>
                <a:lnTo>
                  <a:pt x="127357" y="389462"/>
                </a:lnTo>
                <a:lnTo>
                  <a:pt x="100408" y="396416"/>
                </a:lnTo>
                <a:lnTo>
                  <a:pt x="69981" y="405544"/>
                </a:lnTo>
                <a:lnTo>
                  <a:pt x="43467" y="414238"/>
                </a:lnTo>
                <a:lnTo>
                  <a:pt x="0" y="422062"/>
                </a:lnTo>
                <a:lnTo>
                  <a:pt x="1739" y="417280"/>
                </a:lnTo>
                <a:lnTo>
                  <a:pt x="37381" y="405110"/>
                </a:lnTo>
                <a:lnTo>
                  <a:pt x="66069" y="396851"/>
                </a:lnTo>
                <a:lnTo>
                  <a:pt x="103451" y="382507"/>
                </a:lnTo>
                <a:lnTo>
                  <a:pt x="131704" y="379899"/>
                </a:lnTo>
                <a:lnTo>
                  <a:pt x="153437" y="369032"/>
                </a:lnTo>
                <a:lnTo>
                  <a:pt x="198643" y="353384"/>
                </a:lnTo>
                <a:lnTo>
                  <a:pt x="208640" y="348168"/>
                </a:lnTo>
                <a:lnTo>
                  <a:pt x="233416" y="339040"/>
                </a:lnTo>
                <a:lnTo>
                  <a:pt x="258627" y="319480"/>
                </a:lnTo>
                <a:lnTo>
                  <a:pt x="285576" y="304267"/>
                </a:lnTo>
                <a:lnTo>
                  <a:pt x="253845" y="312091"/>
                </a:lnTo>
                <a:lnTo>
                  <a:pt x="252541" y="307310"/>
                </a:lnTo>
                <a:lnTo>
                  <a:pt x="231243" y="316872"/>
                </a:lnTo>
                <a:lnTo>
                  <a:pt x="232981" y="303832"/>
                </a:lnTo>
                <a:lnTo>
                  <a:pt x="217333" y="312960"/>
                </a:lnTo>
                <a:lnTo>
                  <a:pt x="224288" y="300355"/>
                </a:lnTo>
                <a:lnTo>
                  <a:pt x="192557" y="310352"/>
                </a:lnTo>
                <a:lnTo>
                  <a:pt x="180387" y="310352"/>
                </a:lnTo>
                <a:lnTo>
                  <a:pt x="196469" y="295139"/>
                </a:lnTo>
                <a:lnTo>
                  <a:pt x="210813" y="285576"/>
                </a:lnTo>
                <a:lnTo>
                  <a:pt x="209075" y="276448"/>
                </a:lnTo>
                <a:lnTo>
                  <a:pt x="177779" y="281664"/>
                </a:lnTo>
                <a:lnTo>
                  <a:pt x="175171" y="269493"/>
                </a:lnTo>
                <a:lnTo>
                  <a:pt x="169520" y="263408"/>
                </a:lnTo>
                <a:lnTo>
                  <a:pt x="186907" y="249064"/>
                </a:lnTo>
                <a:lnTo>
                  <a:pt x="185168" y="238197"/>
                </a:lnTo>
                <a:lnTo>
                  <a:pt x="210813" y="223853"/>
                </a:lnTo>
                <a:lnTo>
                  <a:pt x="244283" y="209509"/>
                </a:lnTo>
                <a:lnTo>
                  <a:pt x="267320" y="196904"/>
                </a:lnTo>
                <a:lnTo>
                  <a:pt x="285141" y="195165"/>
                </a:lnTo>
                <a:lnTo>
                  <a:pt x="292965" y="199077"/>
                </a:lnTo>
                <a:lnTo>
                  <a:pt x="323827" y="186907"/>
                </a:lnTo>
                <a:lnTo>
                  <a:pt x="334693" y="189080"/>
                </a:lnTo>
                <a:lnTo>
                  <a:pt x="359035" y="181256"/>
                </a:lnTo>
                <a:lnTo>
                  <a:pt x="369901" y="169955"/>
                </a:lnTo>
                <a:lnTo>
                  <a:pt x="365120" y="165608"/>
                </a:lnTo>
                <a:lnTo>
                  <a:pt x="391200" y="156045"/>
                </a:lnTo>
                <a:lnTo>
                  <a:pt x="379029" y="156480"/>
                </a:lnTo>
                <a:lnTo>
                  <a:pt x="352080" y="161696"/>
                </a:lnTo>
                <a:lnTo>
                  <a:pt x="339475" y="167347"/>
                </a:lnTo>
                <a:lnTo>
                  <a:pt x="331651" y="161696"/>
                </a:lnTo>
                <a:lnTo>
                  <a:pt x="301659" y="164739"/>
                </a:lnTo>
                <a:lnTo>
                  <a:pt x="281664" y="158653"/>
                </a:lnTo>
                <a:lnTo>
                  <a:pt x="286880" y="148656"/>
                </a:lnTo>
                <a:lnTo>
                  <a:pt x="282533" y="134747"/>
                </a:lnTo>
                <a:lnTo>
                  <a:pt x="322523" y="124315"/>
                </a:lnTo>
                <a:lnTo>
                  <a:pt x="379899" y="112579"/>
                </a:lnTo>
                <a:lnTo>
                  <a:pt x="395112" y="112579"/>
                </a:lnTo>
                <a:lnTo>
                  <a:pt x="376421" y="124749"/>
                </a:lnTo>
                <a:lnTo>
                  <a:pt x="416411" y="123880"/>
                </a:lnTo>
                <a:lnTo>
                  <a:pt x="421627" y="108667"/>
                </a:lnTo>
                <a:lnTo>
                  <a:pt x="411629" y="99539"/>
                </a:lnTo>
                <a:lnTo>
                  <a:pt x="415107" y="87368"/>
                </a:lnTo>
                <a:lnTo>
                  <a:pt x="412064" y="77371"/>
                </a:lnTo>
                <a:lnTo>
                  <a:pt x="397720" y="69981"/>
                </a:lnTo>
                <a:lnTo>
                  <a:pt x="425973" y="57376"/>
                </a:lnTo>
                <a:lnTo>
                  <a:pt x="458573" y="56507"/>
                </a:lnTo>
                <a:lnTo>
                  <a:pt x="496824" y="46075"/>
                </a:lnTo>
                <a:lnTo>
                  <a:pt x="517688" y="34773"/>
                </a:lnTo>
                <a:lnTo>
                  <a:pt x="552027" y="23472"/>
                </a:lnTo>
                <a:lnTo>
                  <a:pt x="572891" y="20864"/>
                </a:lnTo>
                <a:lnTo>
                  <a:pt x="621573" y="10432"/>
                </a:lnTo>
                <a:lnTo>
                  <a:pt x="635048" y="12171"/>
                </a:lnTo>
                <a:lnTo>
                  <a:pt x="680254" y="0"/>
                </a:lnTo>
                <a:lnTo>
                  <a:pt x="699379" y="4781"/>
                </a:lnTo>
                <a:lnTo>
                  <a:pt x="697206" y="15213"/>
                </a:lnTo>
                <a:lnTo>
                  <a:pt x="711550" y="10867"/>
                </a:lnTo>
                <a:lnTo>
                  <a:pt x="738934" y="12171"/>
                </a:lnTo>
                <a:lnTo>
                  <a:pt x="730675" y="17387"/>
                </a:lnTo>
                <a:lnTo>
                  <a:pt x="751974" y="21299"/>
                </a:lnTo>
                <a:lnTo>
                  <a:pt x="773272" y="19125"/>
                </a:lnTo>
                <a:lnTo>
                  <a:pt x="800222" y="26080"/>
                </a:lnTo>
                <a:lnTo>
                  <a:pt x="831518" y="28688"/>
                </a:lnTo>
                <a:lnTo>
                  <a:pt x="841080" y="31296"/>
                </a:lnTo>
                <a:lnTo>
                  <a:pt x="869768" y="27819"/>
                </a:lnTo>
                <a:lnTo>
                  <a:pt x="887590" y="34773"/>
                </a:lnTo>
                <a:lnTo>
                  <a:pt x="902803" y="37816"/>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6" name="Freeform: Shape 255">
            <a:extLst>
              <a:ext uri="{FF2B5EF4-FFF2-40B4-BE49-F238E27FC236}">
                <a16:creationId xmlns:a16="http://schemas.microsoft.com/office/drawing/2014/main" id="{ADD7C5E4-FD04-4B7E-930A-25EA8B29120C}"/>
              </a:ext>
            </a:extLst>
          </p:cNvPr>
          <p:cNvSpPr/>
          <p:nvPr/>
        </p:nvSpPr>
        <p:spPr>
          <a:xfrm>
            <a:off x="3345922" y="3936364"/>
            <a:ext cx="60158" cy="115915"/>
          </a:xfrm>
          <a:custGeom>
            <a:avLst/>
            <a:gdLst>
              <a:gd name="connsiteX0" fmla="*/ 0 w 71285"/>
              <a:gd name="connsiteY0" fmla="*/ 96061 h 103016"/>
              <a:gd name="connsiteX1" fmla="*/ 6520 w 71285"/>
              <a:gd name="connsiteY1" fmla="*/ 83891 h 103016"/>
              <a:gd name="connsiteX2" fmla="*/ 8693 w 71285"/>
              <a:gd name="connsiteY2" fmla="*/ 71285 h 103016"/>
              <a:gd name="connsiteX3" fmla="*/ 13040 w 71285"/>
              <a:gd name="connsiteY3" fmla="*/ 59549 h 103016"/>
              <a:gd name="connsiteX4" fmla="*/ 3912 w 71285"/>
              <a:gd name="connsiteY4" fmla="*/ 43032 h 103016"/>
              <a:gd name="connsiteX5" fmla="*/ 2608 w 71285"/>
              <a:gd name="connsiteY5" fmla="*/ 23907 h 103016"/>
              <a:gd name="connsiteX6" fmla="*/ 16083 w 71285"/>
              <a:gd name="connsiteY6" fmla="*/ 0 h 103016"/>
              <a:gd name="connsiteX7" fmla="*/ 24342 w 71285"/>
              <a:gd name="connsiteY7" fmla="*/ 3043 h 103016"/>
              <a:gd name="connsiteX8" fmla="*/ 42163 w 71285"/>
              <a:gd name="connsiteY8" fmla="*/ 9563 h 103016"/>
              <a:gd name="connsiteX9" fmla="*/ 67808 w 71285"/>
              <a:gd name="connsiteY9" fmla="*/ 33035 h 103016"/>
              <a:gd name="connsiteX10" fmla="*/ 71285 w 71285"/>
              <a:gd name="connsiteY10" fmla="*/ 44336 h 103016"/>
              <a:gd name="connsiteX11" fmla="*/ 56507 w 71285"/>
              <a:gd name="connsiteY11" fmla="*/ 69981 h 103016"/>
              <a:gd name="connsiteX12" fmla="*/ 48683 w 71285"/>
              <a:gd name="connsiteY12" fmla="*/ 90411 h 103016"/>
              <a:gd name="connsiteX13" fmla="*/ 39120 w 71285"/>
              <a:gd name="connsiteY13" fmla="*/ 101277 h 103016"/>
              <a:gd name="connsiteX14" fmla="*/ 27384 w 71285"/>
              <a:gd name="connsiteY14" fmla="*/ 103016 h 103016"/>
              <a:gd name="connsiteX15" fmla="*/ 23907 w 71285"/>
              <a:gd name="connsiteY15" fmla="*/ 95192 h 103016"/>
              <a:gd name="connsiteX16" fmla="*/ 18256 w 71285"/>
              <a:gd name="connsiteY16" fmla="*/ 94323 h 103016"/>
              <a:gd name="connsiteX17" fmla="*/ 10867 w 71285"/>
              <a:gd name="connsiteY17" fmla="*/ 101712 h 103016"/>
              <a:gd name="connsiteX18" fmla="*/ 0 w 71285"/>
              <a:gd name="connsiteY18" fmla="*/ 96061 h 10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285" h="103016">
                <a:moveTo>
                  <a:pt x="0" y="96061"/>
                </a:moveTo>
                <a:lnTo>
                  <a:pt x="6520" y="83891"/>
                </a:lnTo>
                <a:lnTo>
                  <a:pt x="8693" y="71285"/>
                </a:lnTo>
                <a:lnTo>
                  <a:pt x="13040" y="59549"/>
                </a:lnTo>
                <a:lnTo>
                  <a:pt x="3912" y="43032"/>
                </a:lnTo>
                <a:lnTo>
                  <a:pt x="2608" y="23907"/>
                </a:lnTo>
                <a:lnTo>
                  <a:pt x="16083" y="0"/>
                </a:lnTo>
                <a:lnTo>
                  <a:pt x="24342" y="3043"/>
                </a:lnTo>
                <a:lnTo>
                  <a:pt x="42163" y="9563"/>
                </a:lnTo>
                <a:lnTo>
                  <a:pt x="67808" y="33035"/>
                </a:lnTo>
                <a:lnTo>
                  <a:pt x="71285" y="44336"/>
                </a:lnTo>
                <a:lnTo>
                  <a:pt x="56507" y="69981"/>
                </a:lnTo>
                <a:lnTo>
                  <a:pt x="48683" y="90411"/>
                </a:lnTo>
                <a:lnTo>
                  <a:pt x="39120" y="101277"/>
                </a:lnTo>
                <a:lnTo>
                  <a:pt x="27384" y="103016"/>
                </a:lnTo>
                <a:lnTo>
                  <a:pt x="23907" y="95192"/>
                </a:lnTo>
                <a:lnTo>
                  <a:pt x="18256" y="94323"/>
                </a:lnTo>
                <a:lnTo>
                  <a:pt x="10867" y="101712"/>
                </a:lnTo>
                <a:lnTo>
                  <a:pt x="0" y="9606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7" name="Freeform: Shape 256">
            <a:extLst>
              <a:ext uri="{FF2B5EF4-FFF2-40B4-BE49-F238E27FC236}">
                <a16:creationId xmlns:a16="http://schemas.microsoft.com/office/drawing/2014/main" id="{0EF6199F-3EDA-4A2A-B335-BB9CCDA4FB7F}"/>
              </a:ext>
            </a:extLst>
          </p:cNvPr>
          <p:cNvSpPr/>
          <p:nvPr/>
        </p:nvSpPr>
        <p:spPr>
          <a:xfrm>
            <a:off x="3032656" y="3720184"/>
            <a:ext cx="3668" cy="6358"/>
          </a:xfrm>
          <a:custGeom>
            <a:avLst/>
            <a:gdLst>
              <a:gd name="connsiteX0" fmla="*/ 4347 w 4346"/>
              <a:gd name="connsiteY0" fmla="*/ 5651 h 5650"/>
              <a:gd name="connsiteX1" fmla="*/ 2173 w 4346"/>
              <a:gd name="connsiteY1" fmla="*/ 4781 h 5650"/>
              <a:gd name="connsiteX2" fmla="*/ 0 w 4346"/>
              <a:gd name="connsiteY2" fmla="*/ 2608 h 5650"/>
              <a:gd name="connsiteX3" fmla="*/ 435 w 4346"/>
              <a:gd name="connsiteY3" fmla="*/ 0 h 5650"/>
              <a:gd name="connsiteX4" fmla="*/ 1304 w 4346"/>
              <a:gd name="connsiteY4" fmla="*/ 1304 h 5650"/>
              <a:gd name="connsiteX5" fmla="*/ 3042 w 4346"/>
              <a:gd name="connsiteY5" fmla="*/ 3043 h 5650"/>
              <a:gd name="connsiteX6" fmla="*/ 4347 w 4346"/>
              <a:gd name="connsiteY6" fmla="*/ 5216 h 5650"/>
              <a:gd name="connsiteX7" fmla="*/ 4347 w 4346"/>
              <a:gd name="connsiteY7" fmla="*/ 5651 h 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46" h="5650">
                <a:moveTo>
                  <a:pt x="4347" y="5651"/>
                </a:moveTo>
                <a:lnTo>
                  <a:pt x="2173" y="4781"/>
                </a:lnTo>
                <a:lnTo>
                  <a:pt x="0" y="2608"/>
                </a:lnTo>
                <a:lnTo>
                  <a:pt x="435" y="0"/>
                </a:lnTo>
                <a:lnTo>
                  <a:pt x="1304" y="1304"/>
                </a:lnTo>
                <a:lnTo>
                  <a:pt x="3042" y="3043"/>
                </a:lnTo>
                <a:lnTo>
                  <a:pt x="4347" y="5216"/>
                </a:lnTo>
                <a:lnTo>
                  <a:pt x="4347" y="565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8" name="Freeform: Shape 257">
            <a:extLst>
              <a:ext uri="{FF2B5EF4-FFF2-40B4-BE49-F238E27FC236}">
                <a16:creationId xmlns:a16="http://schemas.microsoft.com/office/drawing/2014/main" id="{AB21CE2E-37F4-4312-A8BA-E93D05640705}"/>
              </a:ext>
            </a:extLst>
          </p:cNvPr>
          <p:cNvSpPr/>
          <p:nvPr/>
        </p:nvSpPr>
        <p:spPr>
          <a:xfrm>
            <a:off x="3187088" y="3543132"/>
            <a:ext cx="2200" cy="1956"/>
          </a:xfrm>
          <a:custGeom>
            <a:avLst/>
            <a:gdLst>
              <a:gd name="connsiteX0" fmla="*/ 869 w 2607"/>
              <a:gd name="connsiteY0" fmla="*/ 1739 h 1738"/>
              <a:gd name="connsiteX1" fmla="*/ 0 w 2607"/>
              <a:gd name="connsiteY1" fmla="*/ 1739 h 1738"/>
              <a:gd name="connsiteX2" fmla="*/ 1304 w 2607"/>
              <a:gd name="connsiteY2" fmla="*/ 0 h 1738"/>
              <a:gd name="connsiteX3" fmla="*/ 2608 w 2607"/>
              <a:gd name="connsiteY3" fmla="*/ 0 h 1738"/>
              <a:gd name="connsiteX4" fmla="*/ 1739 w 2607"/>
              <a:gd name="connsiteY4" fmla="*/ 1304 h 1738"/>
              <a:gd name="connsiteX5" fmla="*/ 869 w 2607"/>
              <a:gd name="connsiteY5" fmla="*/ 1739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7" h="1738">
                <a:moveTo>
                  <a:pt x="869" y="1739"/>
                </a:moveTo>
                <a:lnTo>
                  <a:pt x="0" y="1739"/>
                </a:lnTo>
                <a:lnTo>
                  <a:pt x="1304" y="0"/>
                </a:lnTo>
                <a:lnTo>
                  <a:pt x="2608" y="0"/>
                </a:lnTo>
                <a:lnTo>
                  <a:pt x="1739" y="1304"/>
                </a:lnTo>
                <a:lnTo>
                  <a:pt x="869" y="17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9" name="Freeform: Shape 258">
            <a:extLst>
              <a:ext uri="{FF2B5EF4-FFF2-40B4-BE49-F238E27FC236}">
                <a16:creationId xmlns:a16="http://schemas.microsoft.com/office/drawing/2014/main" id="{ACE17B13-4EC7-4B07-A0A0-87BCEA9FC172}"/>
              </a:ext>
            </a:extLst>
          </p:cNvPr>
          <p:cNvSpPr/>
          <p:nvPr/>
        </p:nvSpPr>
        <p:spPr>
          <a:xfrm>
            <a:off x="959018" y="4564362"/>
            <a:ext cx="4034" cy="3912"/>
          </a:xfrm>
          <a:custGeom>
            <a:avLst/>
            <a:gdLst>
              <a:gd name="connsiteX0" fmla="*/ 4781 w 4781"/>
              <a:gd name="connsiteY0" fmla="*/ 0 h 3477"/>
              <a:gd name="connsiteX1" fmla="*/ 3477 w 4781"/>
              <a:gd name="connsiteY1" fmla="*/ 1739 h 3477"/>
              <a:gd name="connsiteX2" fmla="*/ 2608 w 4781"/>
              <a:gd name="connsiteY2" fmla="*/ 3043 h 3477"/>
              <a:gd name="connsiteX3" fmla="*/ 1739 w 4781"/>
              <a:gd name="connsiteY3" fmla="*/ 3477 h 3477"/>
              <a:gd name="connsiteX4" fmla="*/ 0 w 4781"/>
              <a:gd name="connsiteY4" fmla="*/ 2173 h 3477"/>
              <a:gd name="connsiteX5" fmla="*/ 869 w 4781"/>
              <a:gd name="connsiteY5" fmla="*/ 1304 h 3477"/>
              <a:gd name="connsiteX6" fmla="*/ 2173 w 4781"/>
              <a:gd name="connsiteY6" fmla="*/ 1304 h 3477"/>
              <a:gd name="connsiteX7" fmla="*/ 2608 w 4781"/>
              <a:gd name="connsiteY7" fmla="*/ 435 h 3477"/>
              <a:gd name="connsiteX8" fmla="*/ 4781 w 4781"/>
              <a:gd name="connsiteY8" fmla="*/ 0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1" h="3477">
                <a:moveTo>
                  <a:pt x="4781" y="0"/>
                </a:moveTo>
                <a:lnTo>
                  <a:pt x="3477" y="1739"/>
                </a:lnTo>
                <a:lnTo>
                  <a:pt x="2608" y="3043"/>
                </a:lnTo>
                <a:lnTo>
                  <a:pt x="1739" y="3477"/>
                </a:lnTo>
                <a:lnTo>
                  <a:pt x="0" y="2173"/>
                </a:lnTo>
                <a:lnTo>
                  <a:pt x="869" y="1304"/>
                </a:lnTo>
                <a:lnTo>
                  <a:pt x="2173" y="1304"/>
                </a:lnTo>
                <a:lnTo>
                  <a:pt x="2608" y="435"/>
                </a:lnTo>
                <a:lnTo>
                  <a:pt x="4781"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0" name="Freeform: Shape 259">
            <a:extLst>
              <a:ext uri="{FF2B5EF4-FFF2-40B4-BE49-F238E27FC236}">
                <a16:creationId xmlns:a16="http://schemas.microsoft.com/office/drawing/2014/main" id="{AB333621-B830-4BD8-9B53-B215F07E26F9}"/>
              </a:ext>
            </a:extLst>
          </p:cNvPr>
          <p:cNvSpPr/>
          <p:nvPr/>
        </p:nvSpPr>
        <p:spPr>
          <a:xfrm>
            <a:off x="985061" y="4563383"/>
            <a:ext cx="2200" cy="1468"/>
          </a:xfrm>
          <a:custGeom>
            <a:avLst/>
            <a:gdLst>
              <a:gd name="connsiteX0" fmla="*/ 2608 w 2607"/>
              <a:gd name="connsiteY0" fmla="*/ 869 h 1304"/>
              <a:gd name="connsiteX1" fmla="*/ 435 w 2607"/>
              <a:gd name="connsiteY1" fmla="*/ 1304 h 1304"/>
              <a:gd name="connsiteX2" fmla="*/ 0 w 2607"/>
              <a:gd name="connsiteY2" fmla="*/ 435 h 1304"/>
              <a:gd name="connsiteX3" fmla="*/ 1739 w 2607"/>
              <a:gd name="connsiteY3" fmla="*/ 0 h 1304"/>
              <a:gd name="connsiteX4" fmla="*/ 2608 w 2607"/>
              <a:gd name="connsiteY4" fmla="*/ 869 h 1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7" h="1304">
                <a:moveTo>
                  <a:pt x="2608" y="869"/>
                </a:moveTo>
                <a:lnTo>
                  <a:pt x="435" y="1304"/>
                </a:lnTo>
                <a:lnTo>
                  <a:pt x="0" y="435"/>
                </a:lnTo>
                <a:lnTo>
                  <a:pt x="1739" y="0"/>
                </a:lnTo>
                <a:lnTo>
                  <a:pt x="2608"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1" name="Freeform: Shape 260">
            <a:extLst>
              <a:ext uri="{FF2B5EF4-FFF2-40B4-BE49-F238E27FC236}">
                <a16:creationId xmlns:a16="http://schemas.microsoft.com/office/drawing/2014/main" id="{C38C2329-2F4F-42A2-AAF5-97F310964AC4}"/>
              </a:ext>
            </a:extLst>
          </p:cNvPr>
          <p:cNvSpPr/>
          <p:nvPr/>
        </p:nvSpPr>
        <p:spPr>
          <a:xfrm>
            <a:off x="3209097" y="3577857"/>
            <a:ext cx="4768" cy="4890"/>
          </a:xfrm>
          <a:custGeom>
            <a:avLst/>
            <a:gdLst>
              <a:gd name="connsiteX0" fmla="*/ 3043 w 5650"/>
              <a:gd name="connsiteY0" fmla="*/ 1304 h 4346"/>
              <a:gd name="connsiteX1" fmla="*/ 5651 w 5650"/>
              <a:gd name="connsiteY1" fmla="*/ 2608 h 4346"/>
              <a:gd name="connsiteX2" fmla="*/ 4781 w 5650"/>
              <a:gd name="connsiteY2" fmla="*/ 3912 h 4346"/>
              <a:gd name="connsiteX3" fmla="*/ 3912 w 5650"/>
              <a:gd name="connsiteY3" fmla="*/ 3912 h 4346"/>
              <a:gd name="connsiteX4" fmla="*/ 869 w 5650"/>
              <a:gd name="connsiteY4" fmla="*/ 4347 h 4346"/>
              <a:gd name="connsiteX5" fmla="*/ 0 w 5650"/>
              <a:gd name="connsiteY5" fmla="*/ 3912 h 4346"/>
              <a:gd name="connsiteX6" fmla="*/ 0 w 5650"/>
              <a:gd name="connsiteY6" fmla="*/ 1739 h 4346"/>
              <a:gd name="connsiteX7" fmla="*/ 1304 w 5650"/>
              <a:gd name="connsiteY7" fmla="*/ 1304 h 4346"/>
              <a:gd name="connsiteX8" fmla="*/ 1739 w 5650"/>
              <a:gd name="connsiteY8" fmla="*/ 0 h 4346"/>
              <a:gd name="connsiteX9" fmla="*/ 2608 w 5650"/>
              <a:gd name="connsiteY9" fmla="*/ 0 h 4346"/>
              <a:gd name="connsiteX10" fmla="*/ 3043 w 5650"/>
              <a:gd name="connsiteY10" fmla="*/ 1304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0" h="4346">
                <a:moveTo>
                  <a:pt x="3043" y="1304"/>
                </a:moveTo>
                <a:lnTo>
                  <a:pt x="5651" y="2608"/>
                </a:lnTo>
                <a:lnTo>
                  <a:pt x="4781" y="3912"/>
                </a:lnTo>
                <a:lnTo>
                  <a:pt x="3912" y="3912"/>
                </a:lnTo>
                <a:lnTo>
                  <a:pt x="869" y="4347"/>
                </a:lnTo>
                <a:lnTo>
                  <a:pt x="0" y="3912"/>
                </a:lnTo>
                <a:lnTo>
                  <a:pt x="0" y="1739"/>
                </a:lnTo>
                <a:lnTo>
                  <a:pt x="1304" y="1304"/>
                </a:lnTo>
                <a:lnTo>
                  <a:pt x="1739" y="0"/>
                </a:lnTo>
                <a:lnTo>
                  <a:pt x="2608" y="0"/>
                </a:lnTo>
                <a:lnTo>
                  <a:pt x="3043"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2" name="Freeform: Shape 261">
            <a:extLst>
              <a:ext uri="{FF2B5EF4-FFF2-40B4-BE49-F238E27FC236}">
                <a16:creationId xmlns:a16="http://schemas.microsoft.com/office/drawing/2014/main" id="{6F12FDAA-4FBA-478B-BD9A-96E6BF782FDC}"/>
              </a:ext>
            </a:extLst>
          </p:cNvPr>
          <p:cNvSpPr/>
          <p:nvPr/>
        </p:nvSpPr>
        <p:spPr>
          <a:xfrm>
            <a:off x="3210931" y="3561228"/>
            <a:ext cx="2566" cy="4890"/>
          </a:xfrm>
          <a:custGeom>
            <a:avLst/>
            <a:gdLst>
              <a:gd name="connsiteX0" fmla="*/ 869 w 3042"/>
              <a:gd name="connsiteY0" fmla="*/ 0 h 4346"/>
              <a:gd name="connsiteX1" fmla="*/ 1739 w 3042"/>
              <a:gd name="connsiteY1" fmla="*/ 0 h 4346"/>
              <a:gd name="connsiteX2" fmla="*/ 2608 w 3042"/>
              <a:gd name="connsiteY2" fmla="*/ 869 h 4346"/>
              <a:gd name="connsiteX3" fmla="*/ 3043 w 3042"/>
              <a:gd name="connsiteY3" fmla="*/ 2608 h 4346"/>
              <a:gd name="connsiteX4" fmla="*/ 2608 w 3042"/>
              <a:gd name="connsiteY4" fmla="*/ 3912 h 4346"/>
              <a:gd name="connsiteX5" fmla="*/ 1739 w 3042"/>
              <a:gd name="connsiteY5" fmla="*/ 4347 h 4346"/>
              <a:gd name="connsiteX6" fmla="*/ 1304 w 3042"/>
              <a:gd name="connsiteY6" fmla="*/ 3477 h 4346"/>
              <a:gd name="connsiteX7" fmla="*/ 0 w 3042"/>
              <a:gd name="connsiteY7" fmla="*/ 2608 h 4346"/>
              <a:gd name="connsiteX8" fmla="*/ 0 w 3042"/>
              <a:gd name="connsiteY8" fmla="*/ 435 h 4346"/>
              <a:gd name="connsiteX9" fmla="*/ 869 w 3042"/>
              <a:gd name="connsiteY9" fmla="*/ 0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2" h="4346">
                <a:moveTo>
                  <a:pt x="869" y="0"/>
                </a:moveTo>
                <a:lnTo>
                  <a:pt x="1739" y="0"/>
                </a:lnTo>
                <a:lnTo>
                  <a:pt x="2608" y="869"/>
                </a:lnTo>
                <a:lnTo>
                  <a:pt x="3043" y="2608"/>
                </a:lnTo>
                <a:lnTo>
                  <a:pt x="2608" y="3912"/>
                </a:lnTo>
                <a:lnTo>
                  <a:pt x="1739" y="4347"/>
                </a:lnTo>
                <a:lnTo>
                  <a:pt x="1304" y="3477"/>
                </a:lnTo>
                <a:lnTo>
                  <a:pt x="0" y="2608"/>
                </a:lnTo>
                <a:lnTo>
                  <a:pt x="0" y="435"/>
                </a:lnTo>
                <a:lnTo>
                  <a:pt x="869"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3" name="Freeform: Shape 262">
            <a:extLst>
              <a:ext uri="{FF2B5EF4-FFF2-40B4-BE49-F238E27FC236}">
                <a16:creationId xmlns:a16="http://schemas.microsoft.com/office/drawing/2014/main" id="{16E291F6-7380-45F6-A95E-253A84E54A0B}"/>
              </a:ext>
            </a:extLst>
          </p:cNvPr>
          <p:cNvSpPr/>
          <p:nvPr/>
        </p:nvSpPr>
        <p:spPr>
          <a:xfrm>
            <a:off x="5498060" y="3292715"/>
            <a:ext cx="3668" cy="14183"/>
          </a:xfrm>
          <a:custGeom>
            <a:avLst/>
            <a:gdLst>
              <a:gd name="connsiteX0" fmla="*/ 435 w 4346"/>
              <a:gd name="connsiteY0" fmla="*/ 0 h 12605"/>
              <a:gd name="connsiteX1" fmla="*/ 1739 w 4346"/>
              <a:gd name="connsiteY1" fmla="*/ 435 h 12605"/>
              <a:gd name="connsiteX2" fmla="*/ 2608 w 4346"/>
              <a:gd name="connsiteY2" fmla="*/ 0 h 12605"/>
              <a:gd name="connsiteX3" fmla="*/ 4347 w 4346"/>
              <a:gd name="connsiteY3" fmla="*/ 3043 h 12605"/>
              <a:gd name="connsiteX4" fmla="*/ 3912 w 4346"/>
              <a:gd name="connsiteY4" fmla="*/ 3912 h 12605"/>
              <a:gd name="connsiteX5" fmla="*/ 4347 w 4346"/>
              <a:gd name="connsiteY5" fmla="*/ 7824 h 12605"/>
              <a:gd name="connsiteX6" fmla="*/ 4347 w 4346"/>
              <a:gd name="connsiteY6" fmla="*/ 10867 h 12605"/>
              <a:gd name="connsiteX7" fmla="*/ 3478 w 4346"/>
              <a:gd name="connsiteY7" fmla="*/ 12605 h 12605"/>
              <a:gd name="connsiteX8" fmla="*/ 3042 w 4346"/>
              <a:gd name="connsiteY8" fmla="*/ 10867 h 12605"/>
              <a:gd name="connsiteX9" fmla="*/ 435 w 4346"/>
              <a:gd name="connsiteY9" fmla="*/ 7389 h 12605"/>
              <a:gd name="connsiteX10" fmla="*/ 869 w 4346"/>
              <a:gd name="connsiteY10" fmla="*/ 5651 h 12605"/>
              <a:gd name="connsiteX11" fmla="*/ 0 w 4346"/>
              <a:gd name="connsiteY11" fmla="*/ 2608 h 12605"/>
              <a:gd name="connsiteX12" fmla="*/ 0 w 4346"/>
              <a:gd name="connsiteY12" fmla="*/ 869 h 12605"/>
              <a:gd name="connsiteX13" fmla="*/ 435 w 4346"/>
              <a:gd name="connsiteY13" fmla="*/ 0 h 1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 h="12605">
                <a:moveTo>
                  <a:pt x="435" y="0"/>
                </a:moveTo>
                <a:lnTo>
                  <a:pt x="1739" y="435"/>
                </a:lnTo>
                <a:lnTo>
                  <a:pt x="2608" y="0"/>
                </a:lnTo>
                <a:lnTo>
                  <a:pt x="4347" y="3043"/>
                </a:lnTo>
                <a:lnTo>
                  <a:pt x="3912" y="3912"/>
                </a:lnTo>
                <a:lnTo>
                  <a:pt x="4347" y="7824"/>
                </a:lnTo>
                <a:lnTo>
                  <a:pt x="4347" y="10867"/>
                </a:lnTo>
                <a:lnTo>
                  <a:pt x="3478" y="12605"/>
                </a:lnTo>
                <a:lnTo>
                  <a:pt x="3042" y="10867"/>
                </a:lnTo>
                <a:lnTo>
                  <a:pt x="435" y="7389"/>
                </a:lnTo>
                <a:lnTo>
                  <a:pt x="869" y="5651"/>
                </a:lnTo>
                <a:lnTo>
                  <a:pt x="0" y="2608"/>
                </a:lnTo>
                <a:lnTo>
                  <a:pt x="0" y="869"/>
                </a:lnTo>
                <a:lnTo>
                  <a:pt x="435" y="0"/>
                </a:lnTo>
                <a:close/>
              </a:path>
            </a:pathLst>
          </a:custGeom>
          <a:solidFill>
            <a:schemeClr val="tx2"/>
          </a:solidFill>
          <a:ln w="869" cap="rnd">
            <a:noFill/>
            <a:prstDash val="solid"/>
            <a:round/>
          </a:ln>
        </p:spPr>
        <p:txBody>
          <a:bodyPr rtlCol="0" anchor="ctr"/>
          <a:lstStyle/>
          <a:p>
            <a:endParaRPr lang="en-PH" sz="1200" dirty="0"/>
          </a:p>
        </p:txBody>
      </p:sp>
      <p:sp>
        <p:nvSpPr>
          <p:cNvPr id="264" name="Freeform: Shape 263">
            <a:extLst>
              <a:ext uri="{FF2B5EF4-FFF2-40B4-BE49-F238E27FC236}">
                <a16:creationId xmlns:a16="http://schemas.microsoft.com/office/drawing/2014/main" id="{6D30BD21-F750-4887-A3A6-72ACE7E1CAF2}"/>
              </a:ext>
            </a:extLst>
          </p:cNvPr>
          <p:cNvSpPr/>
          <p:nvPr/>
        </p:nvSpPr>
        <p:spPr>
          <a:xfrm>
            <a:off x="2976532" y="3447270"/>
            <a:ext cx="15039" cy="12717"/>
          </a:xfrm>
          <a:custGeom>
            <a:avLst/>
            <a:gdLst>
              <a:gd name="connsiteX0" fmla="*/ 16518 w 17821"/>
              <a:gd name="connsiteY0" fmla="*/ 4781 h 11301"/>
              <a:gd name="connsiteX1" fmla="*/ 14779 w 17821"/>
              <a:gd name="connsiteY1" fmla="*/ 6955 h 11301"/>
              <a:gd name="connsiteX2" fmla="*/ 13909 w 17821"/>
              <a:gd name="connsiteY2" fmla="*/ 9128 h 11301"/>
              <a:gd name="connsiteX3" fmla="*/ 11301 w 17821"/>
              <a:gd name="connsiteY3" fmla="*/ 10432 h 11301"/>
              <a:gd name="connsiteX4" fmla="*/ 9128 w 17821"/>
              <a:gd name="connsiteY4" fmla="*/ 10432 h 11301"/>
              <a:gd name="connsiteX5" fmla="*/ 8693 w 17821"/>
              <a:gd name="connsiteY5" fmla="*/ 9997 h 11301"/>
              <a:gd name="connsiteX6" fmla="*/ 6955 w 17821"/>
              <a:gd name="connsiteY6" fmla="*/ 10867 h 11301"/>
              <a:gd name="connsiteX7" fmla="*/ 4781 w 17821"/>
              <a:gd name="connsiteY7" fmla="*/ 11301 h 11301"/>
              <a:gd name="connsiteX8" fmla="*/ 2173 w 17821"/>
              <a:gd name="connsiteY8" fmla="*/ 10432 h 11301"/>
              <a:gd name="connsiteX9" fmla="*/ 435 w 17821"/>
              <a:gd name="connsiteY9" fmla="*/ 10867 h 11301"/>
              <a:gd name="connsiteX10" fmla="*/ 0 w 17821"/>
              <a:gd name="connsiteY10" fmla="*/ 8693 h 11301"/>
              <a:gd name="connsiteX11" fmla="*/ 1304 w 17821"/>
              <a:gd name="connsiteY11" fmla="*/ 7824 h 11301"/>
              <a:gd name="connsiteX12" fmla="*/ 2173 w 17821"/>
              <a:gd name="connsiteY12" fmla="*/ 6520 h 11301"/>
              <a:gd name="connsiteX13" fmla="*/ 3912 w 17821"/>
              <a:gd name="connsiteY13" fmla="*/ 5651 h 11301"/>
              <a:gd name="connsiteX14" fmla="*/ 5216 w 17821"/>
              <a:gd name="connsiteY14" fmla="*/ 3912 h 11301"/>
              <a:gd name="connsiteX15" fmla="*/ 6955 w 17821"/>
              <a:gd name="connsiteY15" fmla="*/ 3912 h 11301"/>
              <a:gd name="connsiteX16" fmla="*/ 8259 w 17821"/>
              <a:gd name="connsiteY16" fmla="*/ 3043 h 11301"/>
              <a:gd name="connsiteX17" fmla="*/ 9128 w 17821"/>
              <a:gd name="connsiteY17" fmla="*/ 4347 h 11301"/>
              <a:gd name="connsiteX18" fmla="*/ 11301 w 17821"/>
              <a:gd name="connsiteY18" fmla="*/ 5216 h 11301"/>
              <a:gd name="connsiteX19" fmla="*/ 13475 w 17821"/>
              <a:gd name="connsiteY19" fmla="*/ 4347 h 11301"/>
              <a:gd name="connsiteX20" fmla="*/ 16518 w 17821"/>
              <a:gd name="connsiteY20" fmla="*/ 0 h 11301"/>
              <a:gd name="connsiteX21" fmla="*/ 17821 w 17821"/>
              <a:gd name="connsiteY21" fmla="*/ 0 h 11301"/>
              <a:gd name="connsiteX22" fmla="*/ 17821 w 17821"/>
              <a:gd name="connsiteY22" fmla="*/ 869 h 11301"/>
              <a:gd name="connsiteX23" fmla="*/ 16518 w 17821"/>
              <a:gd name="connsiteY23" fmla="*/ 4781 h 1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821" h="11301">
                <a:moveTo>
                  <a:pt x="16518" y="4781"/>
                </a:moveTo>
                <a:lnTo>
                  <a:pt x="14779" y="6955"/>
                </a:lnTo>
                <a:lnTo>
                  <a:pt x="13909" y="9128"/>
                </a:lnTo>
                <a:lnTo>
                  <a:pt x="11301" y="10432"/>
                </a:lnTo>
                <a:lnTo>
                  <a:pt x="9128" y="10432"/>
                </a:lnTo>
                <a:lnTo>
                  <a:pt x="8693" y="9997"/>
                </a:lnTo>
                <a:lnTo>
                  <a:pt x="6955" y="10867"/>
                </a:lnTo>
                <a:lnTo>
                  <a:pt x="4781" y="11301"/>
                </a:lnTo>
                <a:lnTo>
                  <a:pt x="2173" y="10432"/>
                </a:lnTo>
                <a:lnTo>
                  <a:pt x="435" y="10867"/>
                </a:lnTo>
                <a:lnTo>
                  <a:pt x="0" y="8693"/>
                </a:lnTo>
                <a:lnTo>
                  <a:pt x="1304" y="7824"/>
                </a:lnTo>
                <a:lnTo>
                  <a:pt x="2173" y="6520"/>
                </a:lnTo>
                <a:lnTo>
                  <a:pt x="3912" y="5651"/>
                </a:lnTo>
                <a:lnTo>
                  <a:pt x="5216" y="3912"/>
                </a:lnTo>
                <a:lnTo>
                  <a:pt x="6955" y="3912"/>
                </a:lnTo>
                <a:lnTo>
                  <a:pt x="8259" y="3043"/>
                </a:lnTo>
                <a:lnTo>
                  <a:pt x="9128" y="4347"/>
                </a:lnTo>
                <a:lnTo>
                  <a:pt x="11301" y="5216"/>
                </a:lnTo>
                <a:lnTo>
                  <a:pt x="13475" y="4347"/>
                </a:lnTo>
                <a:lnTo>
                  <a:pt x="16518" y="0"/>
                </a:lnTo>
                <a:lnTo>
                  <a:pt x="17821" y="0"/>
                </a:lnTo>
                <a:lnTo>
                  <a:pt x="17821" y="869"/>
                </a:lnTo>
                <a:lnTo>
                  <a:pt x="16518" y="478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5" name="Freeform: Shape 264">
            <a:extLst>
              <a:ext uri="{FF2B5EF4-FFF2-40B4-BE49-F238E27FC236}">
                <a16:creationId xmlns:a16="http://schemas.microsoft.com/office/drawing/2014/main" id="{9D885B56-AA2D-400E-BDE7-42E96723FADB}"/>
              </a:ext>
            </a:extLst>
          </p:cNvPr>
          <p:cNvSpPr/>
          <p:nvPr/>
        </p:nvSpPr>
        <p:spPr>
          <a:xfrm>
            <a:off x="2990472" y="3439934"/>
            <a:ext cx="3301" cy="4401"/>
          </a:xfrm>
          <a:custGeom>
            <a:avLst/>
            <a:gdLst>
              <a:gd name="connsiteX0" fmla="*/ 869 w 3911"/>
              <a:gd name="connsiteY0" fmla="*/ 3912 h 3911"/>
              <a:gd name="connsiteX1" fmla="*/ 0 w 3911"/>
              <a:gd name="connsiteY1" fmla="*/ 1304 h 3911"/>
              <a:gd name="connsiteX2" fmla="*/ 2608 w 3911"/>
              <a:gd name="connsiteY2" fmla="*/ 0 h 3911"/>
              <a:gd name="connsiteX3" fmla="*/ 3912 w 3911"/>
              <a:gd name="connsiteY3" fmla="*/ 1304 h 3911"/>
              <a:gd name="connsiteX4" fmla="*/ 3912 w 3911"/>
              <a:gd name="connsiteY4" fmla="*/ 2173 h 3911"/>
              <a:gd name="connsiteX5" fmla="*/ 2608 w 3911"/>
              <a:gd name="connsiteY5" fmla="*/ 2608 h 3911"/>
              <a:gd name="connsiteX6" fmla="*/ 869 w 3911"/>
              <a:gd name="connsiteY6" fmla="*/ 3912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1" h="3911">
                <a:moveTo>
                  <a:pt x="869" y="3912"/>
                </a:moveTo>
                <a:lnTo>
                  <a:pt x="0" y="1304"/>
                </a:lnTo>
                <a:lnTo>
                  <a:pt x="2608" y="0"/>
                </a:lnTo>
                <a:lnTo>
                  <a:pt x="3912" y="1304"/>
                </a:lnTo>
                <a:lnTo>
                  <a:pt x="3912" y="2173"/>
                </a:lnTo>
                <a:lnTo>
                  <a:pt x="2608" y="2608"/>
                </a:lnTo>
                <a:lnTo>
                  <a:pt x="869" y="3912"/>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6" name="Freeform: Shape 265">
            <a:extLst>
              <a:ext uri="{FF2B5EF4-FFF2-40B4-BE49-F238E27FC236}">
                <a16:creationId xmlns:a16="http://schemas.microsoft.com/office/drawing/2014/main" id="{9CB5232C-6F22-4262-A83D-6E71C2F35520}"/>
              </a:ext>
            </a:extLst>
          </p:cNvPr>
          <p:cNvSpPr/>
          <p:nvPr/>
        </p:nvSpPr>
        <p:spPr>
          <a:xfrm>
            <a:off x="2991206" y="3411565"/>
            <a:ext cx="8069" cy="5379"/>
          </a:xfrm>
          <a:custGeom>
            <a:avLst/>
            <a:gdLst>
              <a:gd name="connsiteX0" fmla="*/ 1739 w 9562"/>
              <a:gd name="connsiteY0" fmla="*/ 869 h 4781"/>
              <a:gd name="connsiteX1" fmla="*/ 2608 w 9562"/>
              <a:gd name="connsiteY1" fmla="*/ 435 h 4781"/>
              <a:gd name="connsiteX2" fmla="*/ 4781 w 9562"/>
              <a:gd name="connsiteY2" fmla="*/ 1739 h 4781"/>
              <a:gd name="connsiteX3" fmla="*/ 6520 w 9562"/>
              <a:gd name="connsiteY3" fmla="*/ 1739 h 4781"/>
              <a:gd name="connsiteX4" fmla="*/ 8259 w 9562"/>
              <a:gd name="connsiteY4" fmla="*/ 2173 h 4781"/>
              <a:gd name="connsiteX5" fmla="*/ 9563 w 9562"/>
              <a:gd name="connsiteY5" fmla="*/ 3043 h 4781"/>
              <a:gd name="connsiteX6" fmla="*/ 9563 w 9562"/>
              <a:gd name="connsiteY6" fmla="*/ 4347 h 4781"/>
              <a:gd name="connsiteX7" fmla="*/ 8693 w 9562"/>
              <a:gd name="connsiteY7" fmla="*/ 4781 h 4781"/>
              <a:gd name="connsiteX8" fmla="*/ 6520 w 9562"/>
              <a:gd name="connsiteY8" fmla="*/ 3043 h 4781"/>
              <a:gd name="connsiteX9" fmla="*/ 4781 w 9562"/>
              <a:gd name="connsiteY9" fmla="*/ 3043 h 4781"/>
              <a:gd name="connsiteX10" fmla="*/ 4347 w 9562"/>
              <a:gd name="connsiteY10" fmla="*/ 2608 h 4781"/>
              <a:gd name="connsiteX11" fmla="*/ 2173 w 9562"/>
              <a:gd name="connsiteY11" fmla="*/ 3477 h 4781"/>
              <a:gd name="connsiteX12" fmla="*/ 0 w 9562"/>
              <a:gd name="connsiteY12" fmla="*/ 2608 h 4781"/>
              <a:gd name="connsiteX13" fmla="*/ 0 w 9562"/>
              <a:gd name="connsiteY13" fmla="*/ 2173 h 4781"/>
              <a:gd name="connsiteX14" fmla="*/ 869 w 9562"/>
              <a:gd name="connsiteY14" fmla="*/ 0 h 4781"/>
              <a:gd name="connsiteX15" fmla="*/ 1739 w 9562"/>
              <a:gd name="connsiteY15" fmla="*/ 869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62" h="4781">
                <a:moveTo>
                  <a:pt x="1739" y="869"/>
                </a:moveTo>
                <a:lnTo>
                  <a:pt x="2608" y="435"/>
                </a:lnTo>
                <a:lnTo>
                  <a:pt x="4781" y="1739"/>
                </a:lnTo>
                <a:lnTo>
                  <a:pt x="6520" y="1739"/>
                </a:lnTo>
                <a:lnTo>
                  <a:pt x="8259" y="2173"/>
                </a:lnTo>
                <a:lnTo>
                  <a:pt x="9563" y="3043"/>
                </a:lnTo>
                <a:lnTo>
                  <a:pt x="9563" y="4347"/>
                </a:lnTo>
                <a:lnTo>
                  <a:pt x="8693" y="4781"/>
                </a:lnTo>
                <a:lnTo>
                  <a:pt x="6520" y="3043"/>
                </a:lnTo>
                <a:lnTo>
                  <a:pt x="4781" y="3043"/>
                </a:lnTo>
                <a:lnTo>
                  <a:pt x="4347" y="2608"/>
                </a:lnTo>
                <a:lnTo>
                  <a:pt x="2173" y="3477"/>
                </a:lnTo>
                <a:lnTo>
                  <a:pt x="0" y="2608"/>
                </a:lnTo>
                <a:lnTo>
                  <a:pt x="0" y="2173"/>
                </a:lnTo>
                <a:lnTo>
                  <a:pt x="869" y="0"/>
                </a:lnTo>
                <a:lnTo>
                  <a:pt x="1739"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7" name="Freeform: Shape 266">
            <a:extLst>
              <a:ext uri="{FF2B5EF4-FFF2-40B4-BE49-F238E27FC236}">
                <a16:creationId xmlns:a16="http://schemas.microsoft.com/office/drawing/2014/main" id="{D015CACB-432E-4BC6-BCCD-703E86A85E19}"/>
              </a:ext>
            </a:extLst>
          </p:cNvPr>
          <p:cNvSpPr/>
          <p:nvPr/>
        </p:nvSpPr>
        <p:spPr>
          <a:xfrm>
            <a:off x="2969930" y="3403741"/>
            <a:ext cx="8437" cy="14673"/>
          </a:xfrm>
          <a:custGeom>
            <a:avLst/>
            <a:gdLst>
              <a:gd name="connsiteX0" fmla="*/ 9997 w 9997"/>
              <a:gd name="connsiteY0" fmla="*/ 0 h 13040"/>
              <a:gd name="connsiteX1" fmla="*/ 9128 w 9997"/>
              <a:gd name="connsiteY1" fmla="*/ 1739 h 13040"/>
              <a:gd name="connsiteX2" fmla="*/ 9128 w 9997"/>
              <a:gd name="connsiteY2" fmla="*/ 4781 h 13040"/>
              <a:gd name="connsiteX3" fmla="*/ 8693 w 9997"/>
              <a:gd name="connsiteY3" fmla="*/ 6520 h 13040"/>
              <a:gd name="connsiteX4" fmla="*/ 6955 w 9997"/>
              <a:gd name="connsiteY4" fmla="*/ 7824 h 13040"/>
              <a:gd name="connsiteX5" fmla="*/ 6085 w 9997"/>
              <a:gd name="connsiteY5" fmla="*/ 9563 h 13040"/>
              <a:gd name="connsiteX6" fmla="*/ 4347 w 9997"/>
              <a:gd name="connsiteY6" fmla="*/ 10867 h 13040"/>
              <a:gd name="connsiteX7" fmla="*/ 1304 w 9997"/>
              <a:gd name="connsiteY7" fmla="*/ 12171 h 13040"/>
              <a:gd name="connsiteX8" fmla="*/ 869 w 9997"/>
              <a:gd name="connsiteY8" fmla="*/ 13040 h 13040"/>
              <a:gd name="connsiteX9" fmla="*/ 0 w 9997"/>
              <a:gd name="connsiteY9" fmla="*/ 12171 h 13040"/>
              <a:gd name="connsiteX10" fmla="*/ 435 w 9997"/>
              <a:gd name="connsiteY10" fmla="*/ 11301 h 13040"/>
              <a:gd name="connsiteX11" fmla="*/ 2173 w 9997"/>
              <a:gd name="connsiteY11" fmla="*/ 10867 h 13040"/>
              <a:gd name="connsiteX12" fmla="*/ 3043 w 9997"/>
              <a:gd name="connsiteY12" fmla="*/ 9997 h 13040"/>
              <a:gd name="connsiteX13" fmla="*/ 3043 w 9997"/>
              <a:gd name="connsiteY13" fmla="*/ 9128 h 13040"/>
              <a:gd name="connsiteX14" fmla="*/ 4781 w 9997"/>
              <a:gd name="connsiteY14" fmla="*/ 8693 h 13040"/>
              <a:gd name="connsiteX15" fmla="*/ 5651 w 9997"/>
              <a:gd name="connsiteY15" fmla="*/ 6955 h 13040"/>
              <a:gd name="connsiteX16" fmla="*/ 7389 w 9997"/>
              <a:gd name="connsiteY16" fmla="*/ 6520 h 13040"/>
              <a:gd name="connsiteX17" fmla="*/ 8693 w 9997"/>
              <a:gd name="connsiteY17" fmla="*/ 4781 h 13040"/>
              <a:gd name="connsiteX18" fmla="*/ 7824 w 9997"/>
              <a:gd name="connsiteY18" fmla="*/ 3477 h 13040"/>
              <a:gd name="connsiteX19" fmla="*/ 6085 w 9997"/>
              <a:gd name="connsiteY19" fmla="*/ 3477 h 13040"/>
              <a:gd name="connsiteX20" fmla="*/ 5216 w 9997"/>
              <a:gd name="connsiteY20" fmla="*/ 2608 h 13040"/>
              <a:gd name="connsiteX21" fmla="*/ 6955 w 9997"/>
              <a:gd name="connsiteY21" fmla="*/ 435 h 13040"/>
              <a:gd name="connsiteX22" fmla="*/ 7389 w 9997"/>
              <a:gd name="connsiteY22" fmla="*/ 0 h 13040"/>
              <a:gd name="connsiteX23" fmla="*/ 9997 w 9997"/>
              <a:gd name="connsiteY23" fmla="*/ 0 h 1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97" h="13040">
                <a:moveTo>
                  <a:pt x="9997" y="0"/>
                </a:moveTo>
                <a:lnTo>
                  <a:pt x="9128" y="1739"/>
                </a:lnTo>
                <a:lnTo>
                  <a:pt x="9128" y="4781"/>
                </a:lnTo>
                <a:lnTo>
                  <a:pt x="8693" y="6520"/>
                </a:lnTo>
                <a:lnTo>
                  <a:pt x="6955" y="7824"/>
                </a:lnTo>
                <a:lnTo>
                  <a:pt x="6085" y="9563"/>
                </a:lnTo>
                <a:lnTo>
                  <a:pt x="4347" y="10867"/>
                </a:lnTo>
                <a:lnTo>
                  <a:pt x="1304" y="12171"/>
                </a:lnTo>
                <a:lnTo>
                  <a:pt x="869" y="13040"/>
                </a:lnTo>
                <a:lnTo>
                  <a:pt x="0" y="12171"/>
                </a:lnTo>
                <a:lnTo>
                  <a:pt x="435" y="11301"/>
                </a:lnTo>
                <a:lnTo>
                  <a:pt x="2173" y="10867"/>
                </a:lnTo>
                <a:lnTo>
                  <a:pt x="3043" y="9997"/>
                </a:lnTo>
                <a:lnTo>
                  <a:pt x="3043" y="9128"/>
                </a:lnTo>
                <a:lnTo>
                  <a:pt x="4781" y="8693"/>
                </a:lnTo>
                <a:lnTo>
                  <a:pt x="5651" y="6955"/>
                </a:lnTo>
                <a:lnTo>
                  <a:pt x="7389" y="6520"/>
                </a:lnTo>
                <a:lnTo>
                  <a:pt x="8693" y="4781"/>
                </a:lnTo>
                <a:lnTo>
                  <a:pt x="7824" y="3477"/>
                </a:lnTo>
                <a:lnTo>
                  <a:pt x="6085" y="3477"/>
                </a:lnTo>
                <a:lnTo>
                  <a:pt x="5216" y="2608"/>
                </a:lnTo>
                <a:lnTo>
                  <a:pt x="6955" y="435"/>
                </a:lnTo>
                <a:lnTo>
                  <a:pt x="7389" y="0"/>
                </a:lnTo>
                <a:lnTo>
                  <a:pt x="9997"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8" name="Freeform: Shape 267">
            <a:extLst>
              <a:ext uri="{FF2B5EF4-FFF2-40B4-BE49-F238E27FC236}">
                <a16:creationId xmlns:a16="http://schemas.microsoft.com/office/drawing/2014/main" id="{21793DA4-CB14-4DC5-93D4-35C67DF3031E}"/>
              </a:ext>
            </a:extLst>
          </p:cNvPr>
          <p:cNvSpPr/>
          <p:nvPr/>
        </p:nvSpPr>
        <p:spPr>
          <a:xfrm>
            <a:off x="2968096" y="3399827"/>
            <a:ext cx="6602" cy="5869"/>
          </a:xfrm>
          <a:custGeom>
            <a:avLst/>
            <a:gdLst>
              <a:gd name="connsiteX0" fmla="*/ 3912 w 7823"/>
              <a:gd name="connsiteY0" fmla="*/ 2173 h 5215"/>
              <a:gd name="connsiteX1" fmla="*/ 4347 w 7823"/>
              <a:gd name="connsiteY1" fmla="*/ 2608 h 5215"/>
              <a:gd name="connsiteX2" fmla="*/ 6085 w 7823"/>
              <a:gd name="connsiteY2" fmla="*/ 2608 h 5215"/>
              <a:gd name="connsiteX3" fmla="*/ 7824 w 7823"/>
              <a:gd name="connsiteY3" fmla="*/ 3477 h 5215"/>
              <a:gd name="connsiteX4" fmla="*/ 6085 w 7823"/>
              <a:gd name="connsiteY4" fmla="*/ 5216 h 5215"/>
              <a:gd name="connsiteX5" fmla="*/ 5651 w 7823"/>
              <a:gd name="connsiteY5" fmla="*/ 4347 h 5215"/>
              <a:gd name="connsiteX6" fmla="*/ 4781 w 7823"/>
              <a:gd name="connsiteY6" fmla="*/ 4347 h 5215"/>
              <a:gd name="connsiteX7" fmla="*/ 3043 w 7823"/>
              <a:gd name="connsiteY7" fmla="*/ 3912 h 5215"/>
              <a:gd name="connsiteX8" fmla="*/ 1304 w 7823"/>
              <a:gd name="connsiteY8" fmla="*/ 3043 h 5215"/>
              <a:gd name="connsiteX9" fmla="*/ 0 w 7823"/>
              <a:gd name="connsiteY9" fmla="*/ 435 h 5215"/>
              <a:gd name="connsiteX10" fmla="*/ 1304 w 7823"/>
              <a:gd name="connsiteY10" fmla="*/ 0 h 5215"/>
              <a:gd name="connsiteX11" fmla="*/ 3043 w 7823"/>
              <a:gd name="connsiteY11" fmla="*/ 435 h 5215"/>
              <a:gd name="connsiteX12" fmla="*/ 3912 w 7823"/>
              <a:gd name="connsiteY12" fmla="*/ 2173 h 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23" h="5215">
                <a:moveTo>
                  <a:pt x="3912" y="2173"/>
                </a:moveTo>
                <a:lnTo>
                  <a:pt x="4347" y="2608"/>
                </a:lnTo>
                <a:lnTo>
                  <a:pt x="6085" y="2608"/>
                </a:lnTo>
                <a:lnTo>
                  <a:pt x="7824" y="3477"/>
                </a:lnTo>
                <a:lnTo>
                  <a:pt x="6085" y="5216"/>
                </a:lnTo>
                <a:lnTo>
                  <a:pt x="5651" y="4347"/>
                </a:lnTo>
                <a:lnTo>
                  <a:pt x="4781" y="4347"/>
                </a:lnTo>
                <a:lnTo>
                  <a:pt x="3043" y="3912"/>
                </a:lnTo>
                <a:lnTo>
                  <a:pt x="1304" y="3043"/>
                </a:lnTo>
                <a:lnTo>
                  <a:pt x="0" y="435"/>
                </a:lnTo>
                <a:lnTo>
                  <a:pt x="1304" y="0"/>
                </a:lnTo>
                <a:lnTo>
                  <a:pt x="3043" y="435"/>
                </a:lnTo>
                <a:lnTo>
                  <a:pt x="3912" y="217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9" name="Freeform: Shape 268">
            <a:extLst>
              <a:ext uri="{FF2B5EF4-FFF2-40B4-BE49-F238E27FC236}">
                <a16:creationId xmlns:a16="http://schemas.microsoft.com/office/drawing/2014/main" id="{BBF238FA-6926-4490-A6DC-38F37C5DDABC}"/>
              </a:ext>
            </a:extLst>
          </p:cNvPr>
          <p:cNvSpPr/>
          <p:nvPr/>
        </p:nvSpPr>
        <p:spPr>
          <a:xfrm>
            <a:off x="2936549" y="3373416"/>
            <a:ext cx="5502" cy="6847"/>
          </a:xfrm>
          <a:custGeom>
            <a:avLst/>
            <a:gdLst>
              <a:gd name="connsiteX0" fmla="*/ 1304 w 6520"/>
              <a:gd name="connsiteY0" fmla="*/ 0 h 6085"/>
              <a:gd name="connsiteX1" fmla="*/ 3912 w 6520"/>
              <a:gd name="connsiteY1" fmla="*/ 3043 h 6085"/>
              <a:gd name="connsiteX2" fmla="*/ 5216 w 6520"/>
              <a:gd name="connsiteY2" fmla="*/ 3912 h 6085"/>
              <a:gd name="connsiteX3" fmla="*/ 6520 w 6520"/>
              <a:gd name="connsiteY3" fmla="*/ 6085 h 6085"/>
              <a:gd name="connsiteX4" fmla="*/ 5216 w 6520"/>
              <a:gd name="connsiteY4" fmla="*/ 5651 h 6085"/>
              <a:gd name="connsiteX5" fmla="*/ 4781 w 6520"/>
              <a:gd name="connsiteY5" fmla="*/ 4781 h 6085"/>
              <a:gd name="connsiteX6" fmla="*/ 3477 w 6520"/>
              <a:gd name="connsiteY6" fmla="*/ 4347 h 6085"/>
              <a:gd name="connsiteX7" fmla="*/ 1739 w 6520"/>
              <a:gd name="connsiteY7" fmla="*/ 2608 h 6085"/>
              <a:gd name="connsiteX8" fmla="*/ 869 w 6520"/>
              <a:gd name="connsiteY8" fmla="*/ 2173 h 6085"/>
              <a:gd name="connsiteX9" fmla="*/ 0 w 6520"/>
              <a:gd name="connsiteY9" fmla="*/ 435 h 6085"/>
              <a:gd name="connsiteX10" fmla="*/ 1304 w 6520"/>
              <a:gd name="connsiteY10" fmla="*/ 0 h 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20" h="6085">
                <a:moveTo>
                  <a:pt x="1304" y="0"/>
                </a:moveTo>
                <a:lnTo>
                  <a:pt x="3912" y="3043"/>
                </a:lnTo>
                <a:lnTo>
                  <a:pt x="5216" y="3912"/>
                </a:lnTo>
                <a:lnTo>
                  <a:pt x="6520" y="6085"/>
                </a:lnTo>
                <a:lnTo>
                  <a:pt x="5216" y="5651"/>
                </a:lnTo>
                <a:lnTo>
                  <a:pt x="4781" y="4781"/>
                </a:lnTo>
                <a:lnTo>
                  <a:pt x="3477" y="4347"/>
                </a:lnTo>
                <a:lnTo>
                  <a:pt x="1739" y="2608"/>
                </a:lnTo>
                <a:lnTo>
                  <a:pt x="869" y="2173"/>
                </a:lnTo>
                <a:lnTo>
                  <a:pt x="0" y="435"/>
                </a:lnTo>
                <a:lnTo>
                  <a:pt x="1304" y="0"/>
                </a:lnTo>
                <a:close/>
              </a:path>
            </a:pathLst>
          </a:custGeom>
          <a:solidFill>
            <a:schemeClr val="tx2"/>
          </a:solidFill>
          <a:ln w="869" cap="rnd">
            <a:noFill/>
            <a:prstDash val="solid"/>
            <a:round/>
          </a:ln>
        </p:spPr>
        <p:txBody>
          <a:bodyPr rtlCol="0" anchor="ctr"/>
          <a:lstStyle/>
          <a:p>
            <a:endParaRPr lang="en-PH" sz="1200" dirty="0"/>
          </a:p>
        </p:txBody>
      </p:sp>
      <p:sp>
        <p:nvSpPr>
          <p:cNvPr id="270" name="Freeform: Shape 269">
            <a:extLst>
              <a:ext uri="{FF2B5EF4-FFF2-40B4-BE49-F238E27FC236}">
                <a16:creationId xmlns:a16="http://schemas.microsoft.com/office/drawing/2014/main" id="{C7BCC560-7022-45CE-8B59-C58ED5C30E2D}"/>
              </a:ext>
            </a:extLst>
          </p:cNvPr>
          <p:cNvSpPr/>
          <p:nvPr/>
        </p:nvSpPr>
        <p:spPr>
          <a:xfrm>
            <a:off x="2950854" y="3373416"/>
            <a:ext cx="7703" cy="25432"/>
          </a:xfrm>
          <a:custGeom>
            <a:avLst/>
            <a:gdLst>
              <a:gd name="connsiteX0" fmla="*/ 435 w 9128"/>
              <a:gd name="connsiteY0" fmla="*/ 0 h 22602"/>
              <a:gd name="connsiteX1" fmla="*/ 1739 w 9128"/>
              <a:gd name="connsiteY1" fmla="*/ 2608 h 22602"/>
              <a:gd name="connsiteX2" fmla="*/ 2608 w 9128"/>
              <a:gd name="connsiteY2" fmla="*/ 4781 h 22602"/>
              <a:gd name="connsiteX3" fmla="*/ 2608 w 9128"/>
              <a:gd name="connsiteY3" fmla="*/ 6520 h 22602"/>
              <a:gd name="connsiteX4" fmla="*/ 3478 w 9128"/>
              <a:gd name="connsiteY4" fmla="*/ 7389 h 22602"/>
              <a:gd name="connsiteX5" fmla="*/ 4347 w 9128"/>
              <a:gd name="connsiteY5" fmla="*/ 10432 h 22602"/>
              <a:gd name="connsiteX6" fmla="*/ 4347 w 9128"/>
              <a:gd name="connsiteY6" fmla="*/ 14344 h 22602"/>
              <a:gd name="connsiteX7" fmla="*/ 5216 w 9128"/>
              <a:gd name="connsiteY7" fmla="*/ 15648 h 22602"/>
              <a:gd name="connsiteX8" fmla="*/ 7389 w 9128"/>
              <a:gd name="connsiteY8" fmla="*/ 16517 h 22602"/>
              <a:gd name="connsiteX9" fmla="*/ 9128 w 9128"/>
              <a:gd name="connsiteY9" fmla="*/ 19125 h 22602"/>
              <a:gd name="connsiteX10" fmla="*/ 9128 w 9128"/>
              <a:gd name="connsiteY10" fmla="*/ 22603 h 22602"/>
              <a:gd name="connsiteX11" fmla="*/ 7389 w 9128"/>
              <a:gd name="connsiteY11" fmla="*/ 19560 h 22602"/>
              <a:gd name="connsiteX12" fmla="*/ 7389 w 9128"/>
              <a:gd name="connsiteY12" fmla="*/ 18691 h 22602"/>
              <a:gd name="connsiteX13" fmla="*/ 6085 w 9128"/>
              <a:gd name="connsiteY13" fmla="*/ 16952 h 22602"/>
              <a:gd name="connsiteX14" fmla="*/ 3478 w 9128"/>
              <a:gd name="connsiteY14" fmla="*/ 16083 h 22602"/>
              <a:gd name="connsiteX15" fmla="*/ 4347 w 9128"/>
              <a:gd name="connsiteY15" fmla="*/ 15213 h 22602"/>
              <a:gd name="connsiteX16" fmla="*/ 3043 w 9128"/>
              <a:gd name="connsiteY16" fmla="*/ 13909 h 22602"/>
              <a:gd name="connsiteX17" fmla="*/ 3043 w 9128"/>
              <a:gd name="connsiteY17" fmla="*/ 12605 h 22602"/>
              <a:gd name="connsiteX18" fmla="*/ 3912 w 9128"/>
              <a:gd name="connsiteY18" fmla="*/ 11301 h 22602"/>
              <a:gd name="connsiteX19" fmla="*/ 3478 w 9128"/>
              <a:gd name="connsiteY19" fmla="*/ 9128 h 22602"/>
              <a:gd name="connsiteX20" fmla="*/ 2173 w 9128"/>
              <a:gd name="connsiteY20" fmla="*/ 7389 h 22602"/>
              <a:gd name="connsiteX21" fmla="*/ 2608 w 9128"/>
              <a:gd name="connsiteY21" fmla="*/ 6955 h 22602"/>
              <a:gd name="connsiteX22" fmla="*/ 1304 w 9128"/>
              <a:gd name="connsiteY22" fmla="*/ 5216 h 22602"/>
              <a:gd name="connsiteX23" fmla="*/ 869 w 9128"/>
              <a:gd name="connsiteY23" fmla="*/ 2608 h 22602"/>
              <a:gd name="connsiteX24" fmla="*/ 0 w 9128"/>
              <a:gd name="connsiteY24" fmla="*/ 3043 h 22602"/>
              <a:gd name="connsiteX25" fmla="*/ 435 w 9128"/>
              <a:gd name="connsiteY25" fmla="*/ 0 h 22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128" h="22602">
                <a:moveTo>
                  <a:pt x="435" y="0"/>
                </a:moveTo>
                <a:lnTo>
                  <a:pt x="1739" y="2608"/>
                </a:lnTo>
                <a:lnTo>
                  <a:pt x="2608" y="4781"/>
                </a:lnTo>
                <a:lnTo>
                  <a:pt x="2608" y="6520"/>
                </a:lnTo>
                <a:lnTo>
                  <a:pt x="3478" y="7389"/>
                </a:lnTo>
                <a:lnTo>
                  <a:pt x="4347" y="10432"/>
                </a:lnTo>
                <a:lnTo>
                  <a:pt x="4347" y="14344"/>
                </a:lnTo>
                <a:lnTo>
                  <a:pt x="5216" y="15648"/>
                </a:lnTo>
                <a:lnTo>
                  <a:pt x="7389" y="16517"/>
                </a:lnTo>
                <a:lnTo>
                  <a:pt x="9128" y="19125"/>
                </a:lnTo>
                <a:lnTo>
                  <a:pt x="9128" y="22603"/>
                </a:lnTo>
                <a:lnTo>
                  <a:pt x="7389" y="19560"/>
                </a:lnTo>
                <a:lnTo>
                  <a:pt x="7389" y="18691"/>
                </a:lnTo>
                <a:lnTo>
                  <a:pt x="6085" y="16952"/>
                </a:lnTo>
                <a:lnTo>
                  <a:pt x="3478" y="16083"/>
                </a:lnTo>
                <a:lnTo>
                  <a:pt x="4347" y="15213"/>
                </a:lnTo>
                <a:lnTo>
                  <a:pt x="3043" y="13909"/>
                </a:lnTo>
                <a:lnTo>
                  <a:pt x="3043" y="12605"/>
                </a:lnTo>
                <a:lnTo>
                  <a:pt x="3912" y="11301"/>
                </a:lnTo>
                <a:lnTo>
                  <a:pt x="3478" y="9128"/>
                </a:lnTo>
                <a:lnTo>
                  <a:pt x="2173" y="7389"/>
                </a:lnTo>
                <a:lnTo>
                  <a:pt x="2608" y="6955"/>
                </a:lnTo>
                <a:lnTo>
                  <a:pt x="1304" y="5216"/>
                </a:lnTo>
                <a:lnTo>
                  <a:pt x="869" y="2608"/>
                </a:lnTo>
                <a:lnTo>
                  <a:pt x="0" y="3043"/>
                </a:lnTo>
                <a:lnTo>
                  <a:pt x="435" y="0"/>
                </a:lnTo>
                <a:close/>
              </a:path>
            </a:pathLst>
          </a:custGeom>
          <a:solidFill>
            <a:schemeClr val="tx2"/>
          </a:solidFill>
          <a:ln w="869" cap="rnd">
            <a:noFill/>
            <a:prstDash val="solid"/>
            <a:round/>
          </a:ln>
        </p:spPr>
        <p:txBody>
          <a:bodyPr rtlCol="0" anchor="ctr"/>
          <a:lstStyle/>
          <a:p>
            <a:endParaRPr lang="en-PH" sz="1200" dirty="0"/>
          </a:p>
        </p:txBody>
      </p:sp>
      <p:sp>
        <p:nvSpPr>
          <p:cNvPr id="271" name="Freeform: Shape 270">
            <a:extLst>
              <a:ext uri="{FF2B5EF4-FFF2-40B4-BE49-F238E27FC236}">
                <a16:creationId xmlns:a16="http://schemas.microsoft.com/office/drawing/2014/main" id="{F079E1BF-FA66-4BF7-BBC2-8608870BE50C}"/>
              </a:ext>
            </a:extLst>
          </p:cNvPr>
          <p:cNvSpPr/>
          <p:nvPr/>
        </p:nvSpPr>
        <p:spPr>
          <a:xfrm>
            <a:off x="2959292" y="3371949"/>
            <a:ext cx="2566" cy="2445"/>
          </a:xfrm>
          <a:custGeom>
            <a:avLst/>
            <a:gdLst>
              <a:gd name="connsiteX0" fmla="*/ 3042 w 3042"/>
              <a:gd name="connsiteY0" fmla="*/ 1304 h 2173"/>
              <a:gd name="connsiteX1" fmla="*/ 1739 w 3042"/>
              <a:gd name="connsiteY1" fmla="*/ 2173 h 2173"/>
              <a:gd name="connsiteX2" fmla="*/ 435 w 3042"/>
              <a:gd name="connsiteY2" fmla="*/ 1739 h 2173"/>
              <a:gd name="connsiteX3" fmla="*/ 0 w 3042"/>
              <a:gd name="connsiteY3" fmla="*/ 869 h 2173"/>
              <a:gd name="connsiteX4" fmla="*/ 2608 w 3042"/>
              <a:gd name="connsiteY4" fmla="*/ 0 h 2173"/>
              <a:gd name="connsiteX5" fmla="*/ 3042 w 3042"/>
              <a:gd name="connsiteY5" fmla="*/ 1304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2173">
                <a:moveTo>
                  <a:pt x="3042" y="1304"/>
                </a:moveTo>
                <a:lnTo>
                  <a:pt x="1739" y="2173"/>
                </a:lnTo>
                <a:lnTo>
                  <a:pt x="435" y="1739"/>
                </a:lnTo>
                <a:lnTo>
                  <a:pt x="0" y="869"/>
                </a:lnTo>
                <a:lnTo>
                  <a:pt x="2608" y="0"/>
                </a:lnTo>
                <a:lnTo>
                  <a:pt x="3042" y="1304"/>
                </a:lnTo>
                <a:close/>
              </a:path>
            </a:pathLst>
          </a:custGeom>
          <a:solidFill>
            <a:schemeClr val="tx2"/>
          </a:solidFill>
          <a:ln w="869" cap="rnd">
            <a:noFill/>
            <a:prstDash val="solid"/>
            <a:round/>
          </a:ln>
        </p:spPr>
        <p:txBody>
          <a:bodyPr rtlCol="0" anchor="ctr"/>
          <a:lstStyle/>
          <a:p>
            <a:endParaRPr lang="en-PH" sz="1200" dirty="0"/>
          </a:p>
        </p:txBody>
      </p:sp>
      <p:sp>
        <p:nvSpPr>
          <p:cNvPr id="272" name="Freeform: Shape 271">
            <a:extLst>
              <a:ext uri="{FF2B5EF4-FFF2-40B4-BE49-F238E27FC236}">
                <a16:creationId xmlns:a16="http://schemas.microsoft.com/office/drawing/2014/main" id="{C7C8AA94-D006-4AA8-A9E5-ECE80C9802E7}"/>
              </a:ext>
            </a:extLst>
          </p:cNvPr>
          <p:cNvSpPr/>
          <p:nvPr/>
        </p:nvSpPr>
        <p:spPr>
          <a:xfrm>
            <a:off x="2930313" y="3360211"/>
            <a:ext cx="1467" cy="3912"/>
          </a:xfrm>
          <a:custGeom>
            <a:avLst/>
            <a:gdLst>
              <a:gd name="connsiteX0" fmla="*/ 1739 w 1738"/>
              <a:gd name="connsiteY0" fmla="*/ 3477 h 3477"/>
              <a:gd name="connsiteX1" fmla="*/ 1304 w 1738"/>
              <a:gd name="connsiteY1" fmla="*/ 3043 h 3477"/>
              <a:gd name="connsiteX2" fmla="*/ 0 w 1738"/>
              <a:gd name="connsiteY2" fmla="*/ 0 h 3477"/>
              <a:gd name="connsiteX3" fmla="*/ 869 w 1738"/>
              <a:gd name="connsiteY3" fmla="*/ 0 h 3477"/>
              <a:gd name="connsiteX4" fmla="*/ 1739 w 1738"/>
              <a:gd name="connsiteY4" fmla="*/ 3477 h 3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3477">
                <a:moveTo>
                  <a:pt x="1739" y="3477"/>
                </a:moveTo>
                <a:lnTo>
                  <a:pt x="1304" y="3043"/>
                </a:lnTo>
                <a:lnTo>
                  <a:pt x="0" y="0"/>
                </a:lnTo>
                <a:lnTo>
                  <a:pt x="869" y="0"/>
                </a:lnTo>
                <a:lnTo>
                  <a:pt x="1739" y="3477"/>
                </a:lnTo>
                <a:close/>
              </a:path>
            </a:pathLst>
          </a:custGeom>
          <a:solidFill>
            <a:schemeClr val="tx2"/>
          </a:solidFill>
          <a:ln w="869" cap="rnd">
            <a:noFill/>
            <a:prstDash val="solid"/>
            <a:round/>
          </a:ln>
        </p:spPr>
        <p:txBody>
          <a:bodyPr rtlCol="0" anchor="ctr"/>
          <a:lstStyle/>
          <a:p>
            <a:endParaRPr lang="en-PH" sz="1200" dirty="0"/>
          </a:p>
        </p:txBody>
      </p:sp>
      <p:sp>
        <p:nvSpPr>
          <p:cNvPr id="273" name="Freeform: Shape 272">
            <a:extLst>
              <a:ext uri="{FF2B5EF4-FFF2-40B4-BE49-F238E27FC236}">
                <a16:creationId xmlns:a16="http://schemas.microsoft.com/office/drawing/2014/main" id="{4101B75D-9D65-48B6-A4EB-A24CCAA2F3B4}"/>
              </a:ext>
            </a:extLst>
          </p:cNvPr>
          <p:cNvSpPr/>
          <p:nvPr/>
        </p:nvSpPr>
        <p:spPr>
          <a:xfrm>
            <a:off x="2967362" y="3358743"/>
            <a:ext cx="2934" cy="5870"/>
          </a:xfrm>
          <a:custGeom>
            <a:avLst/>
            <a:gdLst>
              <a:gd name="connsiteX0" fmla="*/ 3478 w 3477"/>
              <a:gd name="connsiteY0" fmla="*/ 2608 h 5216"/>
              <a:gd name="connsiteX1" fmla="*/ 1739 w 3477"/>
              <a:gd name="connsiteY1" fmla="*/ 5216 h 5216"/>
              <a:gd name="connsiteX2" fmla="*/ 0 w 3477"/>
              <a:gd name="connsiteY2" fmla="*/ 5216 h 5216"/>
              <a:gd name="connsiteX3" fmla="*/ 869 w 3477"/>
              <a:gd name="connsiteY3" fmla="*/ 3912 h 5216"/>
              <a:gd name="connsiteX4" fmla="*/ 1304 w 3477"/>
              <a:gd name="connsiteY4" fmla="*/ 1304 h 5216"/>
              <a:gd name="connsiteX5" fmla="*/ 3043 w 3477"/>
              <a:gd name="connsiteY5" fmla="*/ 0 h 5216"/>
              <a:gd name="connsiteX6" fmla="*/ 3478 w 3477"/>
              <a:gd name="connsiteY6" fmla="*/ 1739 h 5216"/>
              <a:gd name="connsiteX7" fmla="*/ 3478 w 3477"/>
              <a:gd name="connsiteY7" fmla="*/ 2608 h 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77" h="5216">
                <a:moveTo>
                  <a:pt x="3478" y="2608"/>
                </a:moveTo>
                <a:lnTo>
                  <a:pt x="1739" y="5216"/>
                </a:lnTo>
                <a:lnTo>
                  <a:pt x="0" y="5216"/>
                </a:lnTo>
                <a:lnTo>
                  <a:pt x="869" y="3912"/>
                </a:lnTo>
                <a:lnTo>
                  <a:pt x="1304" y="1304"/>
                </a:lnTo>
                <a:lnTo>
                  <a:pt x="3043" y="0"/>
                </a:lnTo>
                <a:lnTo>
                  <a:pt x="3478" y="1739"/>
                </a:lnTo>
                <a:lnTo>
                  <a:pt x="3478" y="2608"/>
                </a:lnTo>
                <a:close/>
              </a:path>
            </a:pathLst>
          </a:custGeom>
          <a:solidFill>
            <a:schemeClr val="tx2"/>
          </a:solidFill>
          <a:ln w="869" cap="rnd">
            <a:noFill/>
            <a:prstDash val="solid"/>
            <a:round/>
          </a:ln>
        </p:spPr>
        <p:txBody>
          <a:bodyPr rtlCol="0" anchor="ctr"/>
          <a:lstStyle/>
          <a:p>
            <a:endParaRPr lang="en-PH" sz="1200" dirty="0"/>
          </a:p>
        </p:txBody>
      </p:sp>
      <p:sp>
        <p:nvSpPr>
          <p:cNvPr id="274" name="Freeform: Shape 273">
            <a:extLst>
              <a:ext uri="{FF2B5EF4-FFF2-40B4-BE49-F238E27FC236}">
                <a16:creationId xmlns:a16="http://schemas.microsoft.com/office/drawing/2014/main" id="{9E726562-E545-4C4C-9FB3-7EAFA515BE40}"/>
              </a:ext>
            </a:extLst>
          </p:cNvPr>
          <p:cNvSpPr/>
          <p:nvPr/>
        </p:nvSpPr>
        <p:spPr>
          <a:xfrm>
            <a:off x="2899500" y="3355321"/>
            <a:ext cx="2934" cy="2445"/>
          </a:xfrm>
          <a:custGeom>
            <a:avLst/>
            <a:gdLst>
              <a:gd name="connsiteX0" fmla="*/ 3478 w 3477"/>
              <a:gd name="connsiteY0" fmla="*/ 435 h 2173"/>
              <a:gd name="connsiteX1" fmla="*/ 2173 w 3477"/>
              <a:gd name="connsiteY1" fmla="*/ 869 h 2173"/>
              <a:gd name="connsiteX2" fmla="*/ 1304 w 3477"/>
              <a:gd name="connsiteY2" fmla="*/ 2173 h 2173"/>
              <a:gd name="connsiteX3" fmla="*/ 0 w 3477"/>
              <a:gd name="connsiteY3" fmla="*/ 1739 h 2173"/>
              <a:gd name="connsiteX4" fmla="*/ 2608 w 3477"/>
              <a:gd name="connsiteY4" fmla="*/ 0 h 2173"/>
              <a:gd name="connsiteX5" fmla="*/ 3478 w 3477"/>
              <a:gd name="connsiteY5" fmla="*/ 435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7" h="2173">
                <a:moveTo>
                  <a:pt x="3478" y="435"/>
                </a:moveTo>
                <a:lnTo>
                  <a:pt x="2173" y="869"/>
                </a:lnTo>
                <a:lnTo>
                  <a:pt x="1304" y="2173"/>
                </a:lnTo>
                <a:lnTo>
                  <a:pt x="0" y="1739"/>
                </a:lnTo>
                <a:lnTo>
                  <a:pt x="2608" y="0"/>
                </a:lnTo>
                <a:lnTo>
                  <a:pt x="3478" y="435"/>
                </a:lnTo>
                <a:close/>
              </a:path>
            </a:pathLst>
          </a:custGeom>
          <a:solidFill>
            <a:schemeClr val="tx2"/>
          </a:solidFill>
          <a:ln w="869" cap="rnd">
            <a:noFill/>
            <a:prstDash val="solid"/>
            <a:round/>
          </a:ln>
        </p:spPr>
        <p:txBody>
          <a:bodyPr rtlCol="0" anchor="ctr"/>
          <a:lstStyle/>
          <a:p>
            <a:endParaRPr lang="en-PH" sz="1200" dirty="0"/>
          </a:p>
        </p:txBody>
      </p:sp>
      <p:sp>
        <p:nvSpPr>
          <p:cNvPr id="275" name="Freeform: Shape 274">
            <a:extLst>
              <a:ext uri="{FF2B5EF4-FFF2-40B4-BE49-F238E27FC236}">
                <a16:creationId xmlns:a16="http://schemas.microsoft.com/office/drawing/2014/main" id="{4A06328C-27EC-4DF2-8726-B2F96FB9B070}"/>
              </a:ext>
            </a:extLst>
          </p:cNvPr>
          <p:cNvSpPr/>
          <p:nvPr/>
        </p:nvSpPr>
        <p:spPr>
          <a:xfrm>
            <a:off x="2899868" y="3353852"/>
            <a:ext cx="7336" cy="18096"/>
          </a:xfrm>
          <a:custGeom>
            <a:avLst/>
            <a:gdLst>
              <a:gd name="connsiteX0" fmla="*/ 3912 w 8693"/>
              <a:gd name="connsiteY0" fmla="*/ 4781 h 16082"/>
              <a:gd name="connsiteX1" fmla="*/ 5651 w 8693"/>
              <a:gd name="connsiteY1" fmla="*/ 5651 h 16082"/>
              <a:gd name="connsiteX2" fmla="*/ 6520 w 8693"/>
              <a:gd name="connsiteY2" fmla="*/ 4781 h 16082"/>
              <a:gd name="connsiteX3" fmla="*/ 6955 w 8693"/>
              <a:gd name="connsiteY3" fmla="*/ 2608 h 16082"/>
              <a:gd name="connsiteX4" fmla="*/ 7824 w 8693"/>
              <a:gd name="connsiteY4" fmla="*/ 2173 h 16082"/>
              <a:gd name="connsiteX5" fmla="*/ 8693 w 8693"/>
              <a:gd name="connsiteY5" fmla="*/ 4781 h 16082"/>
              <a:gd name="connsiteX6" fmla="*/ 8693 w 8693"/>
              <a:gd name="connsiteY6" fmla="*/ 6955 h 16082"/>
              <a:gd name="connsiteX7" fmla="*/ 8259 w 8693"/>
              <a:gd name="connsiteY7" fmla="*/ 8259 h 16082"/>
              <a:gd name="connsiteX8" fmla="*/ 8693 w 8693"/>
              <a:gd name="connsiteY8" fmla="*/ 10867 h 16082"/>
              <a:gd name="connsiteX9" fmla="*/ 8693 w 8693"/>
              <a:gd name="connsiteY9" fmla="*/ 12171 h 16082"/>
              <a:gd name="connsiteX10" fmla="*/ 6955 w 8693"/>
              <a:gd name="connsiteY10" fmla="*/ 15648 h 16082"/>
              <a:gd name="connsiteX11" fmla="*/ 6085 w 8693"/>
              <a:gd name="connsiteY11" fmla="*/ 16083 h 16082"/>
              <a:gd name="connsiteX12" fmla="*/ 4347 w 8693"/>
              <a:gd name="connsiteY12" fmla="*/ 15213 h 16082"/>
              <a:gd name="connsiteX13" fmla="*/ 5216 w 8693"/>
              <a:gd name="connsiteY13" fmla="*/ 13909 h 16082"/>
              <a:gd name="connsiteX14" fmla="*/ 6955 w 8693"/>
              <a:gd name="connsiteY14" fmla="*/ 13040 h 16082"/>
              <a:gd name="connsiteX15" fmla="*/ 6520 w 8693"/>
              <a:gd name="connsiteY15" fmla="*/ 12605 h 16082"/>
              <a:gd name="connsiteX16" fmla="*/ 3912 w 8693"/>
              <a:gd name="connsiteY16" fmla="*/ 14344 h 16082"/>
              <a:gd name="connsiteX17" fmla="*/ 3043 w 8693"/>
              <a:gd name="connsiteY17" fmla="*/ 13475 h 16082"/>
              <a:gd name="connsiteX18" fmla="*/ 4781 w 8693"/>
              <a:gd name="connsiteY18" fmla="*/ 12171 h 16082"/>
              <a:gd name="connsiteX19" fmla="*/ 3043 w 8693"/>
              <a:gd name="connsiteY19" fmla="*/ 12171 h 16082"/>
              <a:gd name="connsiteX20" fmla="*/ 2173 w 8693"/>
              <a:gd name="connsiteY20" fmla="*/ 12605 h 16082"/>
              <a:gd name="connsiteX21" fmla="*/ 1304 w 8693"/>
              <a:gd name="connsiteY21" fmla="*/ 11736 h 16082"/>
              <a:gd name="connsiteX22" fmla="*/ 1304 w 8693"/>
              <a:gd name="connsiteY22" fmla="*/ 8693 h 16082"/>
              <a:gd name="connsiteX23" fmla="*/ 1739 w 8693"/>
              <a:gd name="connsiteY23" fmla="*/ 7824 h 16082"/>
              <a:gd name="connsiteX24" fmla="*/ 0 w 8693"/>
              <a:gd name="connsiteY24" fmla="*/ 5651 h 16082"/>
              <a:gd name="connsiteX25" fmla="*/ 0 w 8693"/>
              <a:gd name="connsiteY25" fmla="*/ 4781 h 16082"/>
              <a:gd name="connsiteX26" fmla="*/ 1739 w 8693"/>
              <a:gd name="connsiteY26" fmla="*/ 3912 h 16082"/>
              <a:gd name="connsiteX27" fmla="*/ 2173 w 8693"/>
              <a:gd name="connsiteY27" fmla="*/ 2608 h 16082"/>
              <a:gd name="connsiteX28" fmla="*/ 3477 w 8693"/>
              <a:gd name="connsiteY28" fmla="*/ 2173 h 16082"/>
              <a:gd name="connsiteX29" fmla="*/ 3912 w 8693"/>
              <a:gd name="connsiteY29" fmla="*/ 1304 h 16082"/>
              <a:gd name="connsiteX30" fmla="*/ 6520 w 8693"/>
              <a:gd name="connsiteY30" fmla="*/ 0 h 16082"/>
              <a:gd name="connsiteX31" fmla="*/ 6955 w 8693"/>
              <a:gd name="connsiteY31" fmla="*/ 1739 h 16082"/>
              <a:gd name="connsiteX32" fmla="*/ 4781 w 8693"/>
              <a:gd name="connsiteY32" fmla="*/ 3477 h 16082"/>
              <a:gd name="connsiteX33" fmla="*/ 3912 w 8693"/>
              <a:gd name="connsiteY33" fmla="*/ 4781 h 1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693" h="16082">
                <a:moveTo>
                  <a:pt x="3912" y="4781"/>
                </a:moveTo>
                <a:lnTo>
                  <a:pt x="5651" y="5651"/>
                </a:lnTo>
                <a:lnTo>
                  <a:pt x="6520" y="4781"/>
                </a:lnTo>
                <a:lnTo>
                  <a:pt x="6955" y="2608"/>
                </a:lnTo>
                <a:lnTo>
                  <a:pt x="7824" y="2173"/>
                </a:lnTo>
                <a:lnTo>
                  <a:pt x="8693" y="4781"/>
                </a:lnTo>
                <a:lnTo>
                  <a:pt x="8693" y="6955"/>
                </a:lnTo>
                <a:lnTo>
                  <a:pt x="8259" y="8259"/>
                </a:lnTo>
                <a:lnTo>
                  <a:pt x="8693" y="10867"/>
                </a:lnTo>
                <a:lnTo>
                  <a:pt x="8693" y="12171"/>
                </a:lnTo>
                <a:lnTo>
                  <a:pt x="6955" y="15648"/>
                </a:lnTo>
                <a:lnTo>
                  <a:pt x="6085" y="16083"/>
                </a:lnTo>
                <a:lnTo>
                  <a:pt x="4347" y="15213"/>
                </a:lnTo>
                <a:lnTo>
                  <a:pt x="5216" y="13909"/>
                </a:lnTo>
                <a:lnTo>
                  <a:pt x="6955" y="13040"/>
                </a:lnTo>
                <a:lnTo>
                  <a:pt x="6520" y="12605"/>
                </a:lnTo>
                <a:lnTo>
                  <a:pt x="3912" y="14344"/>
                </a:lnTo>
                <a:lnTo>
                  <a:pt x="3043" y="13475"/>
                </a:lnTo>
                <a:lnTo>
                  <a:pt x="4781" y="12171"/>
                </a:lnTo>
                <a:lnTo>
                  <a:pt x="3043" y="12171"/>
                </a:lnTo>
                <a:lnTo>
                  <a:pt x="2173" y="12605"/>
                </a:lnTo>
                <a:lnTo>
                  <a:pt x="1304" y="11736"/>
                </a:lnTo>
                <a:lnTo>
                  <a:pt x="1304" y="8693"/>
                </a:lnTo>
                <a:lnTo>
                  <a:pt x="1739" y="7824"/>
                </a:lnTo>
                <a:lnTo>
                  <a:pt x="0" y="5651"/>
                </a:lnTo>
                <a:lnTo>
                  <a:pt x="0" y="4781"/>
                </a:lnTo>
                <a:lnTo>
                  <a:pt x="1739" y="3912"/>
                </a:lnTo>
                <a:lnTo>
                  <a:pt x="2173" y="2608"/>
                </a:lnTo>
                <a:lnTo>
                  <a:pt x="3477" y="2173"/>
                </a:lnTo>
                <a:lnTo>
                  <a:pt x="3912" y="1304"/>
                </a:lnTo>
                <a:lnTo>
                  <a:pt x="6520" y="0"/>
                </a:lnTo>
                <a:lnTo>
                  <a:pt x="6955" y="1739"/>
                </a:lnTo>
                <a:lnTo>
                  <a:pt x="4781" y="3477"/>
                </a:lnTo>
                <a:lnTo>
                  <a:pt x="3912" y="4781"/>
                </a:lnTo>
                <a:close/>
              </a:path>
            </a:pathLst>
          </a:custGeom>
          <a:solidFill>
            <a:schemeClr val="tx2"/>
          </a:solidFill>
          <a:ln w="869" cap="rnd">
            <a:noFill/>
            <a:prstDash val="solid"/>
            <a:round/>
          </a:ln>
        </p:spPr>
        <p:txBody>
          <a:bodyPr rtlCol="0" anchor="ctr"/>
          <a:lstStyle/>
          <a:p>
            <a:endParaRPr lang="en-PH" sz="1200" dirty="0"/>
          </a:p>
        </p:txBody>
      </p:sp>
      <p:sp>
        <p:nvSpPr>
          <p:cNvPr id="276" name="Freeform: Shape 275">
            <a:extLst>
              <a:ext uri="{FF2B5EF4-FFF2-40B4-BE49-F238E27FC236}">
                <a16:creationId xmlns:a16="http://schemas.microsoft.com/office/drawing/2014/main" id="{1F39534F-511B-4D41-8E1B-293ACF5F2FE3}"/>
              </a:ext>
            </a:extLst>
          </p:cNvPr>
          <p:cNvSpPr/>
          <p:nvPr/>
        </p:nvSpPr>
        <p:spPr>
          <a:xfrm>
            <a:off x="2945352" y="3341135"/>
            <a:ext cx="7703" cy="18096"/>
          </a:xfrm>
          <a:custGeom>
            <a:avLst/>
            <a:gdLst>
              <a:gd name="connsiteX0" fmla="*/ 8693 w 9128"/>
              <a:gd name="connsiteY0" fmla="*/ 13475 h 16082"/>
              <a:gd name="connsiteX1" fmla="*/ 9128 w 9128"/>
              <a:gd name="connsiteY1" fmla="*/ 15648 h 16082"/>
              <a:gd name="connsiteX2" fmla="*/ 8259 w 9128"/>
              <a:gd name="connsiteY2" fmla="*/ 15213 h 16082"/>
              <a:gd name="connsiteX3" fmla="*/ 6085 w 9128"/>
              <a:gd name="connsiteY3" fmla="*/ 15648 h 16082"/>
              <a:gd name="connsiteX4" fmla="*/ 4347 w 9128"/>
              <a:gd name="connsiteY4" fmla="*/ 16083 h 16082"/>
              <a:gd name="connsiteX5" fmla="*/ 3912 w 9128"/>
              <a:gd name="connsiteY5" fmla="*/ 15213 h 16082"/>
              <a:gd name="connsiteX6" fmla="*/ 5216 w 9128"/>
              <a:gd name="connsiteY6" fmla="*/ 14344 h 16082"/>
              <a:gd name="connsiteX7" fmla="*/ 6955 w 9128"/>
              <a:gd name="connsiteY7" fmla="*/ 13040 h 16082"/>
              <a:gd name="connsiteX8" fmla="*/ 6955 w 9128"/>
              <a:gd name="connsiteY8" fmla="*/ 12171 h 16082"/>
              <a:gd name="connsiteX9" fmla="*/ 5216 w 9128"/>
              <a:gd name="connsiteY9" fmla="*/ 11301 h 16082"/>
              <a:gd name="connsiteX10" fmla="*/ 4347 w 9128"/>
              <a:gd name="connsiteY10" fmla="*/ 8693 h 16082"/>
              <a:gd name="connsiteX11" fmla="*/ 3912 w 9128"/>
              <a:gd name="connsiteY11" fmla="*/ 6085 h 16082"/>
              <a:gd name="connsiteX12" fmla="*/ 2173 w 9128"/>
              <a:gd name="connsiteY12" fmla="*/ 4347 h 16082"/>
              <a:gd name="connsiteX13" fmla="*/ 2173 w 9128"/>
              <a:gd name="connsiteY13" fmla="*/ 3477 h 16082"/>
              <a:gd name="connsiteX14" fmla="*/ 0 w 9128"/>
              <a:gd name="connsiteY14" fmla="*/ 1304 h 16082"/>
              <a:gd name="connsiteX15" fmla="*/ 1304 w 9128"/>
              <a:gd name="connsiteY15" fmla="*/ 0 h 16082"/>
              <a:gd name="connsiteX16" fmla="*/ 3043 w 9128"/>
              <a:gd name="connsiteY16" fmla="*/ 1739 h 16082"/>
              <a:gd name="connsiteX17" fmla="*/ 3043 w 9128"/>
              <a:gd name="connsiteY17" fmla="*/ 3912 h 16082"/>
              <a:gd name="connsiteX18" fmla="*/ 3912 w 9128"/>
              <a:gd name="connsiteY18" fmla="*/ 5216 h 16082"/>
              <a:gd name="connsiteX19" fmla="*/ 4347 w 9128"/>
              <a:gd name="connsiteY19" fmla="*/ 7389 h 16082"/>
              <a:gd name="connsiteX20" fmla="*/ 5651 w 9128"/>
              <a:gd name="connsiteY20" fmla="*/ 9563 h 16082"/>
              <a:gd name="connsiteX21" fmla="*/ 7389 w 9128"/>
              <a:gd name="connsiteY21" fmla="*/ 10867 h 16082"/>
              <a:gd name="connsiteX22" fmla="*/ 7824 w 9128"/>
              <a:gd name="connsiteY22" fmla="*/ 12171 h 16082"/>
              <a:gd name="connsiteX23" fmla="*/ 8693 w 9128"/>
              <a:gd name="connsiteY23" fmla="*/ 13475 h 1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128" h="16082">
                <a:moveTo>
                  <a:pt x="8693" y="13475"/>
                </a:moveTo>
                <a:lnTo>
                  <a:pt x="9128" y="15648"/>
                </a:lnTo>
                <a:lnTo>
                  <a:pt x="8259" y="15213"/>
                </a:lnTo>
                <a:lnTo>
                  <a:pt x="6085" y="15648"/>
                </a:lnTo>
                <a:lnTo>
                  <a:pt x="4347" y="16083"/>
                </a:lnTo>
                <a:lnTo>
                  <a:pt x="3912" y="15213"/>
                </a:lnTo>
                <a:lnTo>
                  <a:pt x="5216" y="14344"/>
                </a:lnTo>
                <a:lnTo>
                  <a:pt x="6955" y="13040"/>
                </a:lnTo>
                <a:lnTo>
                  <a:pt x="6955" y="12171"/>
                </a:lnTo>
                <a:lnTo>
                  <a:pt x="5216" y="11301"/>
                </a:lnTo>
                <a:lnTo>
                  <a:pt x="4347" y="8693"/>
                </a:lnTo>
                <a:lnTo>
                  <a:pt x="3912" y="6085"/>
                </a:lnTo>
                <a:lnTo>
                  <a:pt x="2173" y="4347"/>
                </a:lnTo>
                <a:lnTo>
                  <a:pt x="2173" y="3477"/>
                </a:lnTo>
                <a:lnTo>
                  <a:pt x="0" y="1304"/>
                </a:lnTo>
                <a:lnTo>
                  <a:pt x="1304" y="0"/>
                </a:lnTo>
                <a:lnTo>
                  <a:pt x="3043" y="1739"/>
                </a:lnTo>
                <a:lnTo>
                  <a:pt x="3043" y="3912"/>
                </a:lnTo>
                <a:lnTo>
                  <a:pt x="3912" y="5216"/>
                </a:lnTo>
                <a:lnTo>
                  <a:pt x="4347" y="7389"/>
                </a:lnTo>
                <a:lnTo>
                  <a:pt x="5651" y="9563"/>
                </a:lnTo>
                <a:lnTo>
                  <a:pt x="7389" y="10867"/>
                </a:lnTo>
                <a:lnTo>
                  <a:pt x="7824" y="12171"/>
                </a:lnTo>
                <a:lnTo>
                  <a:pt x="8693" y="13475"/>
                </a:lnTo>
                <a:close/>
              </a:path>
            </a:pathLst>
          </a:custGeom>
          <a:solidFill>
            <a:schemeClr val="tx2"/>
          </a:solidFill>
          <a:ln w="869" cap="rnd">
            <a:noFill/>
            <a:prstDash val="solid"/>
            <a:round/>
          </a:ln>
        </p:spPr>
        <p:txBody>
          <a:bodyPr rtlCol="0" anchor="ctr"/>
          <a:lstStyle/>
          <a:p>
            <a:endParaRPr lang="en-PH" sz="1200" dirty="0"/>
          </a:p>
        </p:txBody>
      </p:sp>
      <p:sp>
        <p:nvSpPr>
          <p:cNvPr id="277" name="Freeform: Shape 276">
            <a:extLst>
              <a:ext uri="{FF2B5EF4-FFF2-40B4-BE49-F238E27FC236}">
                <a16:creationId xmlns:a16="http://schemas.microsoft.com/office/drawing/2014/main" id="{EC65A04C-3569-47E2-9C44-DC4F8036E384}"/>
              </a:ext>
            </a:extLst>
          </p:cNvPr>
          <p:cNvSpPr/>
          <p:nvPr/>
        </p:nvSpPr>
        <p:spPr>
          <a:xfrm>
            <a:off x="2910139" y="3329397"/>
            <a:ext cx="5869" cy="2934"/>
          </a:xfrm>
          <a:custGeom>
            <a:avLst/>
            <a:gdLst>
              <a:gd name="connsiteX0" fmla="*/ 5651 w 6954"/>
              <a:gd name="connsiteY0" fmla="*/ 0 h 2608"/>
              <a:gd name="connsiteX1" fmla="*/ 6955 w 6954"/>
              <a:gd name="connsiteY1" fmla="*/ 869 h 2608"/>
              <a:gd name="connsiteX2" fmla="*/ 4347 w 6954"/>
              <a:gd name="connsiteY2" fmla="*/ 2173 h 2608"/>
              <a:gd name="connsiteX3" fmla="*/ 3043 w 6954"/>
              <a:gd name="connsiteY3" fmla="*/ 1739 h 2608"/>
              <a:gd name="connsiteX4" fmla="*/ 2173 w 6954"/>
              <a:gd name="connsiteY4" fmla="*/ 2608 h 2608"/>
              <a:gd name="connsiteX5" fmla="*/ 0 w 6954"/>
              <a:gd name="connsiteY5" fmla="*/ 2173 h 2608"/>
              <a:gd name="connsiteX6" fmla="*/ 869 w 6954"/>
              <a:gd name="connsiteY6" fmla="*/ 869 h 2608"/>
              <a:gd name="connsiteX7" fmla="*/ 2608 w 6954"/>
              <a:gd name="connsiteY7" fmla="*/ 0 h 2608"/>
              <a:gd name="connsiteX8" fmla="*/ 5651 w 6954"/>
              <a:gd name="connsiteY8" fmla="*/ 0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54" h="2608">
                <a:moveTo>
                  <a:pt x="5651" y="0"/>
                </a:moveTo>
                <a:lnTo>
                  <a:pt x="6955" y="869"/>
                </a:lnTo>
                <a:lnTo>
                  <a:pt x="4347" y="2173"/>
                </a:lnTo>
                <a:lnTo>
                  <a:pt x="3043" y="1739"/>
                </a:lnTo>
                <a:lnTo>
                  <a:pt x="2173" y="2608"/>
                </a:lnTo>
                <a:lnTo>
                  <a:pt x="0" y="2173"/>
                </a:lnTo>
                <a:lnTo>
                  <a:pt x="869" y="869"/>
                </a:lnTo>
                <a:lnTo>
                  <a:pt x="2608" y="0"/>
                </a:lnTo>
                <a:lnTo>
                  <a:pt x="5651" y="0"/>
                </a:lnTo>
                <a:close/>
              </a:path>
            </a:pathLst>
          </a:custGeom>
          <a:solidFill>
            <a:schemeClr val="tx2"/>
          </a:solidFill>
          <a:ln w="869" cap="rnd">
            <a:noFill/>
            <a:prstDash val="solid"/>
            <a:round/>
          </a:ln>
        </p:spPr>
        <p:txBody>
          <a:bodyPr rtlCol="0" anchor="ctr"/>
          <a:lstStyle/>
          <a:p>
            <a:endParaRPr lang="en-PH" sz="1200" dirty="0"/>
          </a:p>
        </p:txBody>
      </p:sp>
      <p:sp>
        <p:nvSpPr>
          <p:cNvPr id="278" name="Freeform: Shape 277">
            <a:extLst>
              <a:ext uri="{FF2B5EF4-FFF2-40B4-BE49-F238E27FC236}">
                <a16:creationId xmlns:a16="http://schemas.microsoft.com/office/drawing/2014/main" id="{7E5042DF-3BF9-401B-941D-165390A0C9E2}"/>
              </a:ext>
            </a:extLst>
          </p:cNvPr>
          <p:cNvSpPr/>
          <p:nvPr/>
        </p:nvSpPr>
        <p:spPr>
          <a:xfrm>
            <a:off x="2890696" y="3325485"/>
            <a:ext cx="14672" cy="27879"/>
          </a:xfrm>
          <a:custGeom>
            <a:avLst/>
            <a:gdLst>
              <a:gd name="connsiteX0" fmla="*/ 10432 w 17386"/>
              <a:gd name="connsiteY0" fmla="*/ 1304 h 24776"/>
              <a:gd name="connsiteX1" fmla="*/ 12171 w 17386"/>
              <a:gd name="connsiteY1" fmla="*/ 435 h 24776"/>
              <a:gd name="connsiteX2" fmla="*/ 13475 w 17386"/>
              <a:gd name="connsiteY2" fmla="*/ 1739 h 24776"/>
              <a:gd name="connsiteX3" fmla="*/ 13040 w 17386"/>
              <a:gd name="connsiteY3" fmla="*/ 2608 h 24776"/>
              <a:gd name="connsiteX4" fmla="*/ 13475 w 17386"/>
              <a:gd name="connsiteY4" fmla="*/ 3477 h 24776"/>
              <a:gd name="connsiteX5" fmla="*/ 12605 w 17386"/>
              <a:gd name="connsiteY5" fmla="*/ 5216 h 24776"/>
              <a:gd name="connsiteX6" fmla="*/ 13909 w 17386"/>
              <a:gd name="connsiteY6" fmla="*/ 6520 h 24776"/>
              <a:gd name="connsiteX7" fmla="*/ 14779 w 17386"/>
              <a:gd name="connsiteY7" fmla="*/ 10432 h 24776"/>
              <a:gd name="connsiteX8" fmla="*/ 15648 w 17386"/>
              <a:gd name="connsiteY8" fmla="*/ 11736 h 24776"/>
              <a:gd name="connsiteX9" fmla="*/ 17387 w 17386"/>
              <a:gd name="connsiteY9" fmla="*/ 13909 h 24776"/>
              <a:gd name="connsiteX10" fmla="*/ 16517 w 17386"/>
              <a:gd name="connsiteY10" fmla="*/ 16952 h 24776"/>
              <a:gd name="connsiteX11" fmla="*/ 16952 w 17386"/>
              <a:gd name="connsiteY11" fmla="*/ 19560 h 24776"/>
              <a:gd name="connsiteX12" fmla="*/ 16083 w 17386"/>
              <a:gd name="connsiteY12" fmla="*/ 20864 h 24776"/>
              <a:gd name="connsiteX13" fmla="*/ 14779 w 17386"/>
              <a:gd name="connsiteY13" fmla="*/ 21299 h 24776"/>
              <a:gd name="connsiteX14" fmla="*/ 13040 w 17386"/>
              <a:gd name="connsiteY14" fmla="*/ 23037 h 24776"/>
              <a:gd name="connsiteX15" fmla="*/ 11736 w 17386"/>
              <a:gd name="connsiteY15" fmla="*/ 23907 h 24776"/>
              <a:gd name="connsiteX16" fmla="*/ 10432 w 17386"/>
              <a:gd name="connsiteY16" fmla="*/ 23907 h 24776"/>
              <a:gd name="connsiteX17" fmla="*/ 9128 w 17386"/>
              <a:gd name="connsiteY17" fmla="*/ 24776 h 24776"/>
              <a:gd name="connsiteX18" fmla="*/ 7824 w 17386"/>
              <a:gd name="connsiteY18" fmla="*/ 24776 h 24776"/>
              <a:gd name="connsiteX19" fmla="*/ 7824 w 17386"/>
              <a:gd name="connsiteY19" fmla="*/ 23037 h 24776"/>
              <a:gd name="connsiteX20" fmla="*/ 6520 w 17386"/>
              <a:gd name="connsiteY20" fmla="*/ 22168 h 24776"/>
              <a:gd name="connsiteX21" fmla="*/ 6955 w 17386"/>
              <a:gd name="connsiteY21" fmla="*/ 19560 h 24776"/>
              <a:gd name="connsiteX22" fmla="*/ 5651 w 17386"/>
              <a:gd name="connsiteY22" fmla="*/ 20864 h 24776"/>
              <a:gd name="connsiteX23" fmla="*/ 4781 w 17386"/>
              <a:gd name="connsiteY23" fmla="*/ 20429 h 24776"/>
              <a:gd name="connsiteX24" fmla="*/ 2173 w 17386"/>
              <a:gd name="connsiteY24" fmla="*/ 18691 h 24776"/>
              <a:gd name="connsiteX25" fmla="*/ 869 w 17386"/>
              <a:gd name="connsiteY25" fmla="*/ 17387 h 24776"/>
              <a:gd name="connsiteX26" fmla="*/ 0 w 17386"/>
              <a:gd name="connsiteY26" fmla="*/ 16083 h 24776"/>
              <a:gd name="connsiteX27" fmla="*/ 3043 w 17386"/>
              <a:gd name="connsiteY27" fmla="*/ 14779 h 24776"/>
              <a:gd name="connsiteX28" fmla="*/ 5216 w 17386"/>
              <a:gd name="connsiteY28" fmla="*/ 17821 h 24776"/>
              <a:gd name="connsiteX29" fmla="*/ 5651 w 17386"/>
              <a:gd name="connsiteY29" fmla="*/ 15213 h 24776"/>
              <a:gd name="connsiteX30" fmla="*/ 4347 w 17386"/>
              <a:gd name="connsiteY30" fmla="*/ 14779 h 24776"/>
              <a:gd name="connsiteX31" fmla="*/ 3912 w 17386"/>
              <a:gd name="connsiteY31" fmla="*/ 13475 h 24776"/>
              <a:gd name="connsiteX32" fmla="*/ 4347 w 17386"/>
              <a:gd name="connsiteY32" fmla="*/ 12171 h 24776"/>
              <a:gd name="connsiteX33" fmla="*/ 6955 w 17386"/>
              <a:gd name="connsiteY33" fmla="*/ 9563 h 24776"/>
              <a:gd name="connsiteX34" fmla="*/ 7824 w 17386"/>
              <a:gd name="connsiteY34" fmla="*/ 7824 h 24776"/>
              <a:gd name="connsiteX35" fmla="*/ 7389 w 17386"/>
              <a:gd name="connsiteY35" fmla="*/ 7389 h 24776"/>
              <a:gd name="connsiteX36" fmla="*/ 8693 w 17386"/>
              <a:gd name="connsiteY36" fmla="*/ 5651 h 24776"/>
              <a:gd name="connsiteX37" fmla="*/ 8693 w 17386"/>
              <a:gd name="connsiteY37" fmla="*/ 3477 h 24776"/>
              <a:gd name="connsiteX38" fmla="*/ 7824 w 17386"/>
              <a:gd name="connsiteY38" fmla="*/ 435 h 24776"/>
              <a:gd name="connsiteX39" fmla="*/ 8259 w 17386"/>
              <a:gd name="connsiteY39" fmla="*/ 0 h 24776"/>
              <a:gd name="connsiteX40" fmla="*/ 9563 w 17386"/>
              <a:gd name="connsiteY40" fmla="*/ 0 h 24776"/>
              <a:gd name="connsiteX41" fmla="*/ 10432 w 17386"/>
              <a:gd name="connsiteY41" fmla="*/ 1304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7386" h="24776">
                <a:moveTo>
                  <a:pt x="10432" y="1304"/>
                </a:moveTo>
                <a:lnTo>
                  <a:pt x="12171" y="435"/>
                </a:lnTo>
                <a:lnTo>
                  <a:pt x="13475" y="1739"/>
                </a:lnTo>
                <a:lnTo>
                  <a:pt x="13040" y="2608"/>
                </a:lnTo>
                <a:lnTo>
                  <a:pt x="13475" y="3477"/>
                </a:lnTo>
                <a:lnTo>
                  <a:pt x="12605" y="5216"/>
                </a:lnTo>
                <a:lnTo>
                  <a:pt x="13909" y="6520"/>
                </a:lnTo>
                <a:lnTo>
                  <a:pt x="14779" y="10432"/>
                </a:lnTo>
                <a:lnTo>
                  <a:pt x="15648" y="11736"/>
                </a:lnTo>
                <a:lnTo>
                  <a:pt x="17387" y="13909"/>
                </a:lnTo>
                <a:lnTo>
                  <a:pt x="16517" y="16952"/>
                </a:lnTo>
                <a:lnTo>
                  <a:pt x="16952" y="19560"/>
                </a:lnTo>
                <a:lnTo>
                  <a:pt x="16083" y="20864"/>
                </a:lnTo>
                <a:lnTo>
                  <a:pt x="14779" y="21299"/>
                </a:lnTo>
                <a:lnTo>
                  <a:pt x="13040" y="23037"/>
                </a:lnTo>
                <a:lnTo>
                  <a:pt x="11736" y="23907"/>
                </a:lnTo>
                <a:lnTo>
                  <a:pt x="10432" y="23907"/>
                </a:lnTo>
                <a:lnTo>
                  <a:pt x="9128" y="24776"/>
                </a:lnTo>
                <a:lnTo>
                  <a:pt x="7824" y="24776"/>
                </a:lnTo>
                <a:lnTo>
                  <a:pt x="7824" y="23037"/>
                </a:lnTo>
                <a:lnTo>
                  <a:pt x="6520" y="22168"/>
                </a:lnTo>
                <a:lnTo>
                  <a:pt x="6955" y="19560"/>
                </a:lnTo>
                <a:lnTo>
                  <a:pt x="5651" y="20864"/>
                </a:lnTo>
                <a:lnTo>
                  <a:pt x="4781" y="20429"/>
                </a:lnTo>
                <a:lnTo>
                  <a:pt x="2173" y="18691"/>
                </a:lnTo>
                <a:lnTo>
                  <a:pt x="869" y="17387"/>
                </a:lnTo>
                <a:lnTo>
                  <a:pt x="0" y="16083"/>
                </a:lnTo>
                <a:lnTo>
                  <a:pt x="3043" y="14779"/>
                </a:lnTo>
                <a:lnTo>
                  <a:pt x="5216" y="17821"/>
                </a:lnTo>
                <a:lnTo>
                  <a:pt x="5651" y="15213"/>
                </a:lnTo>
                <a:lnTo>
                  <a:pt x="4347" y="14779"/>
                </a:lnTo>
                <a:lnTo>
                  <a:pt x="3912" y="13475"/>
                </a:lnTo>
                <a:lnTo>
                  <a:pt x="4347" y="12171"/>
                </a:lnTo>
                <a:lnTo>
                  <a:pt x="6955" y="9563"/>
                </a:lnTo>
                <a:lnTo>
                  <a:pt x="7824" y="7824"/>
                </a:lnTo>
                <a:lnTo>
                  <a:pt x="7389" y="7389"/>
                </a:lnTo>
                <a:lnTo>
                  <a:pt x="8693" y="5651"/>
                </a:lnTo>
                <a:lnTo>
                  <a:pt x="8693" y="3477"/>
                </a:lnTo>
                <a:lnTo>
                  <a:pt x="7824" y="435"/>
                </a:lnTo>
                <a:lnTo>
                  <a:pt x="8259" y="0"/>
                </a:lnTo>
                <a:lnTo>
                  <a:pt x="9563" y="0"/>
                </a:lnTo>
                <a:lnTo>
                  <a:pt x="10432" y="1304"/>
                </a:lnTo>
                <a:close/>
              </a:path>
            </a:pathLst>
          </a:custGeom>
          <a:solidFill>
            <a:schemeClr val="tx2"/>
          </a:solidFill>
          <a:ln w="869" cap="rnd">
            <a:noFill/>
            <a:prstDash val="solid"/>
            <a:round/>
          </a:ln>
        </p:spPr>
        <p:txBody>
          <a:bodyPr rtlCol="0" anchor="ctr"/>
          <a:lstStyle/>
          <a:p>
            <a:endParaRPr lang="en-PH" sz="1200" dirty="0"/>
          </a:p>
        </p:txBody>
      </p:sp>
      <p:sp>
        <p:nvSpPr>
          <p:cNvPr id="279" name="Freeform: Shape 278">
            <a:extLst>
              <a:ext uri="{FF2B5EF4-FFF2-40B4-BE49-F238E27FC236}">
                <a16:creationId xmlns:a16="http://schemas.microsoft.com/office/drawing/2014/main" id="{DE4D87BD-C5F6-418B-883C-9A5829728776}"/>
              </a:ext>
            </a:extLst>
          </p:cNvPr>
          <p:cNvSpPr/>
          <p:nvPr/>
        </p:nvSpPr>
        <p:spPr>
          <a:xfrm>
            <a:off x="2927379" y="3314236"/>
            <a:ext cx="12104" cy="28367"/>
          </a:xfrm>
          <a:custGeom>
            <a:avLst/>
            <a:gdLst>
              <a:gd name="connsiteX0" fmla="*/ 2173 w 14343"/>
              <a:gd name="connsiteY0" fmla="*/ 0 h 25210"/>
              <a:gd name="connsiteX1" fmla="*/ 2608 w 14343"/>
              <a:gd name="connsiteY1" fmla="*/ 869 h 25210"/>
              <a:gd name="connsiteX2" fmla="*/ 3912 w 14343"/>
              <a:gd name="connsiteY2" fmla="*/ 2608 h 25210"/>
              <a:gd name="connsiteX3" fmla="*/ 7389 w 14343"/>
              <a:gd name="connsiteY3" fmla="*/ 5651 h 25210"/>
              <a:gd name="connsiteX4" fmla="*/ 9563 w 14343"/>
              <a:gd name="connsiteY4" fmla="*/ 6085 h 25210"/>
              <a:gd name="connsiteX5" fmla="*/ 9997 w 14343"/>
              <a:gd name="connsiteY5" fmla="*/ 6520 h 25210"/>
              <a:gd name="connsiteX6" fmla="*/ 10867 w 14343"/>
              <a:gd name="connsiteY6" fmla="*/ 8259 h 25210"/>
              <a:gd name="connsiteX7" fmla="*/ 12171 w 14343"/>
              <a:gd name="connsiteY7" fmla="*/ 9997 h 25210"/>
              <a:gd name="connsiteX8" fmla="*/ 14344 w 14343"/>
              <a:gd name="connsiteY8" fmla="*/ 11736 h 25210"/>
              <a:gd name="connsiteX9" fmla="*/ 14344 w 14343"/>
              <a:gd name="connsiteY9" fmla="*/ 12605 h 25210"/>
              <a:gd name="connsiteX10" fmla="*/ 13475 w 14343"/>
              <a:gd name="connsiteY10" fmla="*/ 16083 h 25210"/>
              <a:gd name="connsiteX11" fmla="*/ 13040 w 14343"/>
              <a:gd name="connsiteY11" fmla="*/ 16952 h 25210"/>
              <a:gd name="connsiteX12" fmla="*/ 13040 w 14343"/>
              <a:gd name="connsiteY12" fmla="*/ 18256 h 25210"/>
              <a:gd name="connsiteX13" fmla="*/ 12605 w 14343"/>
              <a:gd name="connsiteY13" fmla="*/ 20429 h 25210"/>
              <a:gd name="connsiteX14" fmla="*/ 11736 w 14343"/>
              <a:gd name="connsiteY14" fmla="*/ 21733 h 25210"/>
              <a:gd name="connsiteX15" fmla="*/ 11301 w 14343"/>
              <a:gd name="connsiteY15" fmla="*/ 24776 h 25210"/>
              <a:gd name="connsiteX16" fmla="*/ 10867 w 14343"/>
              <a:gd name="connsiteY16" fmla="*/ 25211 h 25210"/>
              <a:gd name="connsiteX17" fmla="*/ 9997 w 14343"/>
              <a:gd name="connsiteY17" fmla="*/ 22603 h 25210"/>
              <a:gd name="connsiteX18" fmla="*/ 8259 w 14343"/>
              <a:gd name="connsiteY18" fmla="*/ 21299 h 25210"/>
              <a:gd name="connsiteX19" fmla="*/ 8693 w 14343"/>
              <a:gd name="connsiteY19" fmla="*/ 20429 h 25210"/>
              <a:gd name="connsiteX20" fmla="*/ 10867 w 14343"/>
              <a:gd name="connsiteY20" fmla="*/ 20864 h 25210"/>
              <a:gd name="connsiteX21" fmla="*/ 11736 w 14343"/>
              <a:gd name="connsiteY21" fmla="*/ 19995 h 25210"/>
              <a:gd name="connsiteX22" fmla="*/ 11301 w 14343"/>
              <a:gd name="connsiteY22" fmla="*/ 19125 h 25210"/>
              <a:gd name="connsiteX23" fmla="*/ 11736 w 14343"/>
              <a:gd name="connsiteY23" fmla="*/ 17387 h 25210"/>
              <a:gd name="connsiteX24" fmla="*/ 13040 w 14343"/>
              <a:gd name="connsiteY24" fmla="*/ 15648 h 25210"/>
              <a:gd name="connsiteX25" fmla="*/ 13475 w 14343"/>
              <a:gd name="connsiteY25" fmla="*/ 13475 h 25210"/>
              <a:gd name="connsiteX26" fmla="*/ 13475 w 14343"/>
              <a:gd name="connsiteY26" fmla="*/ 12171 h 25210"/>
              <a:gd name="connsiteX27" fmla="*/ 11301 w 14343"/>
              <a:gd name="connsiteY27" fmla="*/ 10432 h 25210"/>
              <a:gd name="connsiteX28" fmla="*/ 9563 w 14343"/>
              <a:gd name="connsiteY28" fmla="*/ 7389 h 25210"/>
              <a:gd name="connsiteX29" fmla="*/ 8259 w 14343"/>
              <a:gd name="connsiteY29" fmla="*/ 6520 h 25210"/>
              <a:gd name="connsiteX30" fmla="*/ 5651 w 14343"/>
              <a:gd name="connsiteY30" fmla="*/ 5216 h 25210"/>
              <a:gd name="connsiteX31" fmla="*/ 4347 w 14343"/>
              <a:gd name="connsiteY31" fmla="*/ 3912 h 25210"/>
              <a:gd name="connsiteX32" fmla="*/ 1739 w 14343"/>
              <a:gd name="connsiteY32" fmla="*/ 3043 h 25210"/>
              <a:gd name="connsiteX33" fmla="*/ 0 w 14343"/>
              <a:gd name="connsiteY33" fmla="*/ 3912 h 25210"/>
              <a:gd name="connsiteX34" fmla="*/ 1739 w 14343"/>
              <a:gd name="connsiteY34" fmla="*/ 0 h 25210"/>
              <a:gd name="connsiteX35" fmla="*/ 2173 w 14343"/>
              <a:gd name="connsiteY35" fmla="*/ 0 h 25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43" h="25210">
                <a:moveTo>
                  <a:pt x="2173" y="0"/>
                </a:moveTo>
                <a:lnTo>
                  <a:pt x="2608" y="869"/>
                </a:lnTo>
                <a:lnTo>
                  <a:pt x="3912" y="2608"/>
                </a:lnTo>
                <a:lnTo>
                  <a:pt x="7389" y="5651"/>
                </a:lnTo>
                <a:lnTo>
                  <a:pt x="9563" y="6085"/>
                </a:lnTo>
                <a:lnTo>
                  <a:pt x="9997" y="6520"/>
                </a:lnTo>
                <a:lnTo>
                  <a:pt x="10867" y="8259"/>
                </a:lnTo>
                <a:lnTo>
                  <a:pt x="12171" y="9997"/>
                </a:lnTo>
                <a:lnTo>
                  <a:pt x="14344" y="11736"/>
                </a:lnTo>
                <a:lnTo>
                  <a:pt x="14344" y="12605"/>
                </a:lnTo>
                <a:lnTo>
                  <a:pt x="13475" y="16083"/>
                </a:lnTo>
                <a:lnTo>
                  <a:pt x="13040" y="16952"/>
                </a:lnTo>
                <a:lnTo>
                  <a:pt x="13040" y="18256"/>
                </a:lnTo>
                <a:lnTo>
                  <a:pt x="12605" y="20429"/>
                </a:lnTo>
                <a:lnTo>
                  <a:pt x="11736" y="21733"/>
                </a:lnTo>
                <a:lnTo>
                  <a:pt x="11301" y="24776"/>
                </a:lnTo>
                <a:lnTo>
                  <a:pt x="10867" y="25211"/>
                </a:lnTo>
                <a:lnTo>
                  <a:pt x="9997" y="22603"/>
                </a:lnTo>
                <a:lnTo>
                  <a:pt x="8259" y="21299"/>
                </a:lnTo>
                <a:lnTo>
                  <a:pt x="8693" y="20429"/>
                </a:lnTo>
                <a:lnTo>
                  <a:pt x="10867" y="20864"/>
                </a:lnTo>
                <a:lnTo>
                  <a:pt x="11736" y="19995"/>
                </a:lnTo>
                <a:lnTo>
                  <a:pt x="11301" y="19125"/>
                </a:lnTo>
                <a:lnTo>
                  <a:pt x="11736" y="17387"/>
                </a:lnTo>
                <a:lnTo>
                  <a:pt x="13040" y="15648"/>
                </a:lnTo>
                <a:lnTo>
                  <a:pt x="13475" y="13475"/>
                </a:lnTo>
                <a:lnTo>
                  <a:pt x="13475" y="12171"/>
                </a:lnTo>
                <a:lnTo>
                  <a:pt x="11301" y="10432"/>
                </a:lnTo>
                <a:lnTo>
                  <a:pt x="9563" y="7389"/>
                </a:lnTo>
                <a:lnTo>
                  <a:pt x="8259" y="6520"/>
                </a:lnTo>
                <a:lnTo>
                  <a:pt x="5651" y="5216"/>
                </a:lnTo>
                <a:lnTo>
                  <a:pt x="4347" y="3912"/>
                </a:lnTo>
                <a:lnTo>
                  <a:pt x="1739" y="3043"/>
                </a:lnTo>
                <a:lnTo>
                  <a:pt x="0" y="3912"/>
                </a:lnTo>
                <a:lnTo>
                  <a:pt x="1739" y="0"/>
                </a:lnTo>
                <a:lnTo>
                  <a:pt x="2173" y="0"/>
                </a:lnTo>
                <a:close/>
              </a:path>
            </a:pathLst>
          </a:custGeom>
          <a:solidFill>
            <a:schemeClr val="tx2"/>
          </a:solidFill>
          <a:ln w="869" cap="rnd">
            <a:noFill/>
            <a:prstDash val="solid"/>
            <a:round/>
          </a:ln>
        </p:spPr>
        <p:txBody>
          <a:bodyPr rtlCol="0" anchor="ctr"/>
          <a:lstStyle/>
          <a:p>
            <a:endParaRPr lang="en-PH" sz="1200" dirty="0"/>
          </a:p>
        </p:txBody>
      </p:sp>
      <p:sp>
        <p:nvSpPr>
          <p:cNvPr id="280" name="Freeform: Shape 279">
            <a:extLst>
              <a:ext uri="{FF2B5EF4-FFF2-40B4-BE49-F238E27FC236}">
                <a16:creationId xmlns:a16="http://schemas.microsoft.com/office/drawing/2014/main" id="{1B0C44C1-0137-4311-8C74-76724E4AB52E}"/>
              </a:ext>
            </a:extLst>
          </p:cNvPr>
          <p:cNvSpPr/>
          <p:nvPr/>
        </p:nvSpPr>
        <p:spPr>
          <a:xfrm>
            <a:off x="2888128" y="3275108"/>
            <a:ext cx="21275" cy="9781"/>
          </a:xfrm>
          <a:custGeom>
            <a:avLst/>
            <a:gdLst>
              <a:gd name="connsiteX0" fmla="*/ 10432 w 25210"/>
              <a:gd name="connsiteY0" fmla="*/ 2173 h 8693"/>
              <a:gd name="connsiteX1" fmla="*/ 12605 w 25210"/>
              <a:gd name="connsiteY1" fmla="*/ 3043 h 8693"/>
              <a:gd name="connsiteX2" fmla="*/ 13040 w 25210"/>
              <a:gd name="connsiteY2" fmla="*/ 3043 h 8693"/>
              <a:gd name="connsiteX3" fmla="*/ 16083 w 25210"/>
              <a:gd name="connsiteY3" fmla="*/ 3477 h 8693"/>
              <a:gd name="connsiteX4" fmla="*/ 16952 w 25210"/>
              <a:gd name="connsiteY4" fmla="*/ 2608 h 8693"/>
              <a:gd name="connsiteX5" fmla="*/ 17821 w 25210"/>
              <a:gd name="connsiteY5" fmla="*/ 3043 h 8693"/>
              <a:gd name="connsiteX6" fmla="*/ 19995 w 25210"/>
              <a:gd name="connsiteY6" fmla="*/ 3043 h 8693"/>
              <a:gd name="connsiteX7" fmla="*/ 21733 w 25210"/>
              <a:gd name="connsiteY7" fmla="*/ 2173 h 8693"/>
              <a:gd name="connsiteX8" fmla="*/ 23472 w 25210"/>
              <a:gd name="connsiteY8" fmla="*/ 2173 h 8693"/>
              <a:gd name="connsiteX9" fmla="*/ 24776 w 25210"/>
              <a:gd name="connsiteY9" fmla="*/ 1304 h 8693"/>
              <a:gd name="connsiteX10" fmla="*/ 25211 w 25210"/>
              <a:gd name="connsiteY10" fmla="*/ 3477 h 8693"/>
              <a:gd name="connsiteX11" fmla="*/ 24776 w 25210"/>
              <a:gd name="connsiteY11" fmla="*/ 4347 h 8693"/>
              <a:gd name="connsiteX12" fmla="*/ 23472 w 25210"/>
              <a:gd name="connsiteY12" fmla="*/ 4347 h 8693"/>
              <a:gd name="connsiteX13" fmla="*/ 21733 w 25210"/>
              <a:gd name="connsiteY13" fmla="*/ 4347 h 8693"/>
              <a:gd name="connsiteX14" fmla="*/ 16952 w 25210"/>
              <a:gd name="connsiteY14" fmla="*/ 5216 h 8693"/>
              <a:gd name="connsiteX15" fmla="*/ 15648 w 25210"/>
              <a:gd name="connsiteY15" fmla="*/ 5216 h 8693"/>
              <a:gd name="connsiteX16" fmla="*/ 9128 w 25210"/>
              <a:gd name="connsiteY16" fmla="*/ 6955 h 8693"/>
              <a:gd name="connsiteX17" fmla="*/ 6085 w 25210"/>
              <a:gd name="connsiteY17" fmla="*/ 8693 h 8693"/>
              <a:gd name="connsiteX18" fmla="*/ 4347 w 25210"/>
              <a:gd name="connsiteY18" fmla="*/ 8693 h 8693"/>
              <a:gd name="connsiteX19" fmla="*/ 3477 w 25210"/>
              <a:gd name="connsiteY19" fmla="*/ 8259 h 8693"/>
              <a:gd name="connsiteX20" fmla="*/ 2173 w 25210"/>
              <a:gd name="connsiteY20" fmla="*/ 6955 h 8693"/>
              <a:gd name="connsiteX21" fmla="*/ 0 w 25210"/>
              <a:gd name="connsiteY21" fmla="*/ 4347 h 8693"/>
              <a:gd name="connsiteX22" fmla="*/ 2608 w 25210"/>
              <a:gd name="connsiteY22" fmla="*/ 5651 h 8693"/>
              <a:gd name="connsiteX23" fmla="*/ 3043 w 25210"/>
              <a:gd name="connsiteY23" fmla="*/ 6520 h 8693"/>
              <a:gd name="connsiteX24" fmla="*/ 5216 w 25210"/>
              <a:gd name="connsiteY24" fmla="*/ 6520 h 8693"/>
              <a:gd name="connsiteX25" fmla="*/ 7389 w 25210"/>
              <a:gd name="connsiteY25" fmla="*/ 5651 h 8693"/>
              <a:gd name="connsiteX26" fmla="*/ 9128 w 25210"/>
              <a:gd name="connsiteY26" fmla="*/ 3043 h 8693"/>
              <a:gd name="connsiteX27" fmla="*/ 7824 w 25210"/>
              <a:gd name="connsiteY27" fmla="*/ 2608 h 8693"/>
              <a:gd name="connsiteX28" fmla="*/ 8693 w 25210"/>
              <a:gd name="connsiteY28" fmla="*/ 1304 h 8693"/>
              <a:gd name="connsiteX29" fmla="*/ 9128 w 25210"/>
              <a:gd name="connsiteY29" fmla="*/ 0 h 8693"/>
              <a:gd name="connsiteX30" fmla="*/ 10432 w 25210"/>
              <a:gd name="connsiteY30" fmla="*/ 2173 h 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210" h="8693">
                <a:moveTo>
                  <a:pt x="10432" y="2173"/>
                </a:moveTo>
                <a:lnTo>
                  <a:pt x="12605" y="3043"/>
                </a:lnTo>
                <a:lnTo>
                  <a:pt x="13040" y="3043"/>
                </a:lnTo>
                <a:lnTo>
                  <a:pt x="16083" y="3477"/>
                </a:lnTo>
                <a:lnTo>
                  <a:pt x="16952" y="2608"/>
                </a:lnTo>
                <a:lnTo>
                  <a:pt x="17821" y="3043"/>
                </a:lnTo>
                <a:lnTo>
                  <a:pt x="19995" y="3043"/>
                </a:lnTo>
                <a:lnTo>
                  <a:pt x="21733" y="2173"/>
                </a:lnTo>
                <a:lnTo>
                  <a:pt x="23472" y="2173"/>
                </a:lnTo>
                <a:lnTo>
                  <a:pt x="24776" y="1304"/>
                </a:lnTo>
                <a:lnTo>
                  <a:pt x="25211" y="3477"/>
                </a:lnTo>
                <a:lnTo>
                  <a:pt x="24776" y="4347"/>
                </a:lnTo>
                <a:lnTo>
                  <a:pt x="23472" y="4347"/>
                </a:lnTo>
                <a:lnTo>
                  <a:pt x="21733" y="4347"/>
                </a:lnTo>
                <a:lnTo>
                  <a:pt x="16952" y="5216"/>
                </a:lnTo>
                <a:lnTo>
                  <a:pt x="15648" y="5216"/>
                </a:lnTo>
                <a:lnTo>
                  <a:pt x="9128" y="6955"/>
                </a:lnTo>
                <a:lnTo>
                  <a:pt x="6085" y="8693"/>
                </a:lnTo>
                <a:lnTo>
                  <a:pt x="4347" y="8693"/>
                </a:lnTo>
                <a:lnTo>
                  <a:pt x="3477" y="8259"/>
                </a:lnTo>
                <a:lnTo>
                  <a:pt x="2173" y="6955"/>
                </a:lnTo>
                <a:lnTo>
                  <a:pt x="0" y="4347"/>
                </a:lnTo>
                <a:lnTo>
                  <a:pt x="2608" y="5651"/>
                </a:lnTo>
                <a:lnTo>
                  <a:pt x="3043" y="6520"/>
                </a:lnTo>
                <a:lnTo>
                  <a:pt x="5216" y="6520"/>
                </a:lnTo>
                <a:lnTo>
                  <a:pt x="7389" y="5651"/>
                </a:lnTo>
                <a:lnTo>
                  <a:pt x="9128" y="3043"/>
                </a:lnTo>
                <a:lnTo>
                  <a:pt x="7824" y="2608"/>
                </a:lnTo>
                <a:lnTo>
                  <a:pt x="8693" y="1304"/>
                </a:lnTo>
                <a:lnTo>
                  <a:pt x="9128" y="0"/>
                </a:lnTo>
                <a:lnTo>
                  <a:pt x="10432" y="2173"/>
                </a:lnTo>
                <a:close/>
              </a:path>
            </a:pathLst>
          </a:custGeom>
          <a:solidFill>
            <a:schemeClr val="tx2"/>
          </a:solidFill>
          <a:ln w="869" cap="rnd">
            <a:noFill/>
            <a:prstDash val="solid"/>
            <a:round/>
          </a:ln>
        </p:spPr>
        <p:txBody>
          <a:bodyPr rtlCol="0" anchor="ctr"/>
          <a:lstStyle/>
          <a:p>
            <a:endParaRPr lang="en-PH" sz="1200" dirty="0"/>
          </a:p>
        </p:txBody>
      </p:sp>
      <p:sp>
        <p:nvSpPr>
          <p:cNvPr id="281" name="Freeform: Shape 280">
            <a:extLst>
              <a:ext uri="{FF2B5EF4-FFF2-40B4-BE49-F238E27FC236}">
                <a16:creationId xmlns:a16="http://schemas.microsoft.com/office/drawing/2014/main" id="{F0AFF727-564A-445A-85FB-22702C9ED44E}"/>
              </a:ext>
            </a:extLst>
          </p:cNvPr>
          <p:cNvSpPr/>
          <p:nvPr/>
        </p:nvSpPr>
        <p:spPr>
          <a:xfrm>
            <a:off x="2910872" y="3271195"/>
            <a:ext cx="15039" cy="32769"/>
          </a:xfrm>
          <a:custGeom>
            <a:avLst/>
            <a:gdLst>
              <a:gd name="connsiteX0" fmla="*/ 2173 w 17821"/>
              <a:gd name="connsiteY0" fmla="*/ 0 h 29122"/>
              <a:gd name="connsiteX1" fmla="*/ 5651 w 17821"/>
              <a:gd name="connsiteY1" fmla="*/ 869 h 29122"/>
              <a:gd name="connsiteX2" fmla="*/ 6520 w 17821"/>
              <a:gd name="connsiteY2" fmla="*/ 435 h 29122"/>
              <a:gd name="connsiteX3" fmla="*/ 8259 w 17821"/>
              <a:gd name="connsiteY3" fmla="*/ 1739 h 29122"/>
              <a:gd name="connsiteX4" fmla="*/ 12171 w 17821"/>
              <a:gd name="connsiteY4" fmla="*/ 6085 h 29122"/>
              <a:gd name="connsiteX5" fmla="*/ 13040 w 17821"/>
              <a:gd name="connsiteY5" fmla="*/ 8693 h 29122"/>
              <a:gd name="connsiteX6" fmla="*/ 14779 w 17821"/>
              <a:gd name="connsiteY6" fmla="*/ 9128 h 29122"/>
              <a:gd name="connsiteX7" fmla="*/ 17821 w 17821"/>
              <a:gd name="connsiteY7" fmla="*/ 11301 h 29122"/>
              <a:gd name="connsiteX8" fmla="*/ 17821 w 17821"/>
              <a:gd name="connsiteY8" fmla="*/ 12171 h 29122"/>
              <a:gd name="connsiteX9" fmla="*/ 16952 w 17821"/>
              <a:gd name="connsiteY9" fmla="*/ 14344 h 29122"/>
              <a:gd name="connsiteX10" fmla="*/ 17821 w 17821"/>
              <a:gd name="connsiteY10" fmla="*/ 17387 h 29122"/>
              <a:gd name="connsiteX11" fmla="*/ 16083 w 17821"/>
              <a:gd name="connsiteY11" fmla="*/ 17387 h 29122"/>
              <a:gd name="connsiteX12" fmla="*/ 13909 w 17821"/>
              <a:gd name="connsiteY12" fmla="*/ 19125 h 29122"/>
              <a:gd name="connsiteX13" fmla="*/ 13475 w 17821"/>
              <a:gd name="connsiteY13" fmla="*/ 19995 h 29122"/>
              <a:gd name="connsiteX14" fmla="*/ 12171 w 17821"/>
              <a:gd name="connsiteY14" fmla="*/ 24341 h 29122"/>
              <a:gd name="connsiteX15" fmla="*/ 11736 w 17821"/>
              <a:gd name="connsiteY15" fmla="*/ 28253 h 29122"/>
              <a:gd name="connsiteX16" fmla="*/ 10867 w 17821"/>
              <a:gd name="connsiteY16" fmla="*/ 29123 h 29122"/>
              <a:gd name="connsiteX17" fmla="*/ 9563 w 17821"/>
              <a:gd name="connsiteY17" fmla="*/ 28253 h 29122"/>
              <a:gd name="connsiteX18" fmla="*/ 9128 w 17821"/>
              <a:gd name="connsiteY18" fmla="*/ 26515 h 29122"/>
              <a:gd name="connsiteX19" fmla="*/ 7389 w 17821"/>
              <a:gd name="connsiteY19" fmla="*/ 26080 h 29122"/>
              <a:gd name="connsiteX20" fmla="*/ 8693 w 17821"/>
              <a:gd name="connsiteY20" fmla="*/ 23907 h 29122"/>
              <a:gd name="connsiteX21" fmla="*/ 9563 w 17821"/>
              <a:gd name="connsiteY21" fmla="*/ 23907 h 29122"/>
              <a:gd name="connsiteX22" fmla="*/ 11736 w 17821"/>
              <a:gd name="connsiteY22" fmla="*/ 22168 h 29122"/>
              <a:gd name="connsiteX23" fmla="*/ 11301 w 17821"/>
              <a:gd name="connsiteY23" fmla="*/ 20429 h 29122"/>
              <a:gd name="connsiteX24" fmla="*/ 12171 w 17821"/>
              <a:gd name="connsiteY24" fmla="*/ 18691 h 29122"/>
              <a:gd name="connsiteX25" fmla="*/ 12171 w 17821"/>
              <a:gd name="connsiteY25" fmla="*/ 17387 h 29122"/>
              <a:gd name="connsiteX26" fmla="*/ 13040 w 17821"/>
              <a:gd name="connsiteY26" fmla="*/ 16083 h 29122"/>
              <a:gd name="connsiteX27" fmla="*/ 13040 w 17821"/>
              <a:gd name="connsiteY27" fmla="*/ 13475 h 29122"/>
              <a:gd name="connsiteX28" fmla="*/ 13909 w 17821"/>
              <a:gd name="connsiteY28" fmla="*/ 13040 h 29122"/>
              <a:gd name="connsiteX29" fmla="*/ 14779 w 17821"/>
              <a:gd name="connsiteY29" fmla="*/ 11736 h 29122"/>
              <a:gd name="connsiteX30" fmla="*/ 15213 w 17821"/>
              <a:gd name="connsiteY30" fmla="*/ 10432 h 29122"/>
              <a:gd name="connsiteX31" fmla="*/ 13909 w 17821"/>
              <a:gd name="connsiteY31" fmla="*/ 9997 h 29122"/>
              <a:gd name="connsiteX32" fmla="*/ 11736 w 17821"/>
              <a:gd name="connsiteY32" fmla="*/ 9563 h 29122"/>
              <a:gd name="connsiteX33" fmla="*/ 11301 w 17821"/>
              <a:gd name="connsiteY33" fmla="*/ 8259 h 29122"/>
              <a:gd name="connsiteX34" fmla="*/ 11301 w 17821"/>
              <a:gd name="connsiteY34" fmla="*/ 7389 h 29122"/>
              <a:gd name="connsiteX35" fmla="*/ 9563 w 17821"/>
              <a:gd name="connsiteY35" fmla="*/ 6520 h 29122"/>
              <a:gd name="connsiteX36" fmla="*/ 9563 w 17821"/>
              <a:gd name="connsiteY36" fmla="*/ 5216 h 29122"/>
              <a:gd name="connsiteX37" fmla="*/ 8259 w 17821"/>
              <a:gd name="connsiteY37" fmla="*/ 2173 h 29122"/>
              <a:gd name="connsiteX38" fmla="*/ 7389 w 17821"/>
              <a:gd name="connsiteY38" fmla="*/ 1739 h 29122"/>
              <a:gd name="connsiteX39" fmla="*/ 6085 w 17821"/>
              <a:gd name="connsiteY39" fmla="*/ 2173 h 29122"/>
              <a:gd name="connsiteX40" fmla="*/ 3912 w 17821"/>
              <a:gd name="connsiteY40" fmla="*/ 1739 h 29122"/>
              <a:gd name="connsiteX41" fmla="*/ 2608 w 17821"/>
              <a:gd name="connsiteY41" fmla="*/ 1739 h 29122"/>
              <a:gd name="connsiteX42" fmla="*/ 0 w 17821"/>
              <a:gd name="connsiteY42" fmla="*/ 0 h 29122"/>
              <a:gd name="connsiteX43" fmla="*/ 2173 w 17821"/>
              <a:gd name="connsiteY43" fmla="*/ 0 h 2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821" h="29122">
                <a:moveTo>
                  <a:pt x="2173" y="0"/>
                </a:moveTo>
                <a:lnTo>
                  <a:pt x="5651" y="869"/>
                </a:lnTo>
                <a:lnTo>
                  <a:pt x="6520" y="435"/>
                </a:lnTo>
                <a:lnTo>
                  <a:pt x="8259" y="1739"/>
                </a:lnTo>
                <a:lnTo>
                  <a:pt x="12171" y="6085"/>
                </a:lnTo>
                <a:lnTo>
                  <a:pt x="13040" y="8693"/>
                </a:lnTo>
                <a:lnTo>
                  <a:pt x="14779" y="9128"/>
                </a:lnTo>
                <a:lnTo>
                  <a:pt x="17821" y="11301"/>
                </a:lnTo>
                <a:lnTo>
                  <a:pt x="17821" y="12171"/>
                </a:lnTo>
                <a:lnTo>
                  <a:pt x="16952" y="14344"/>
                </a:lnTo>
                <a:lnTo>
                  <a:pt x="17821" y="17387"/>
                </a:lnTo>
                <a:lnTo>
                  <a:pt x="16083" y="17387"/>
                </a:lnTo>
                <a:lnTo>
                  <a:pt x="13909" y="19125"/>
                </a:lnTo>
                <a:lnTo>
                  <a:pt x="13475" y="19995"/>
                </a:lnTo>
                <a:lnTo>
                  <a:pt x="12171" y="24341"/>
                </a:lnTo>
                <a:lnTo>
                  <a:pt x="11736" y="28253"/>
                </a:lnTo>
                <a:lnTo>
                  <a:pt x="10867" y="29123"/>
                </a:lnTo>
                <a:lnTo>
                  <a:pt x="9563" y="28253"/>
                </a:lnTo>
                <a:lnTo>
                  <a:pt x="9128" y="26515"/>
                </a:lnTo>
                <a:lnTo>
                  <a:pt x="7389" y="26080"/>
                </a:lnTo>
                <a:lnTo>
                  <a:pt x="8693" y="23907"/>
                </a:lnTo>
                <a:lnTo>
                  <a:pt x="9563" y="23907"/>
                </a:lnTo>
                <a:lnTo>
                  <a:pt x="11736" y="22168"/>
                </a:lnTo>
                <a:lnTo>
                  <a:pt x="11301" y="20429"/>
                </a:lnTo>
                <a:lnTo>
                  <a:pt x="12171" y="18691"/>
                </a:lnTo>
                <a:lnTo>
                  <a:pt x="12171" y="17387"/>
                </a:lnTo>
                <a:lnTo>
                  <a:pt x="13040" y="16083"/>
                </a:lnTo>
                <a:lnTo>
                  <a:pt x="13040" y="13475"/>
                </a:lnTo>
                <a:lnTo>
                  <a:pt x="13909" y="13040"/>
                </a:lnTo>
                <a:lnTo>
                  <a:pt x="14779" y="11736"/>
                </a:lnTo>
                <a:lnTo>
                  <a:pt x="15213" y="10432"/>
                </a:lnTo>
                <a:lnTo>
                  <a:pt x="13909" y="9997"/>
                </a:lnTo>
                <a:lnTo>
                  <a:pt x="11736" y="9563"/>
                </a:lnTo>
                <a:lnTo>
                  <a:pt x="11301" y="8259"/>
                </a:lnTo>
                <a:lnTo>
                  <a:pt x="11301" y="7389"/>
                </a:lnTo>
                <a:lnTo>
                  <a:pt x="9563" y="6520"/>
                </a:lnTo>
                <a:lnTo>
                  <a:pt x="9563" y="5216"/>
                </a:lnTo>
                <a:lnTo>
                  <a:pt x="8259" y="2173"/>
                </a:lnTo>
                <a:lnTo>
                  <a:pt x="7389" y="1739"/>
                </a:lnTo>
                <a:lnTo>
                  <a:pt x="6085" y="2173"/>
                </a:lnTo>
                <a:lnTo>
                  <a:pt x="3912" y="1739"/>
                </a:lnTo>
                <a:lnTo>
                  <a:pt x="2608" y="1739"/>
                </a:lnTo>
                <a:lnTo>
                  <a:pt x="0" y="0"/>
                </a:lnTo>
                <a:lnTo>
                  <a:pt x="2173" y="0"/>
                </a:lnTo>
                <a:close/>
              </a:path>
            </a:pathLst>
          </a:custGeom>
          <a:solidFill>
            <a:schemeClr val="tx2"/>
          </a:solidFill>
          <a:ln w="869" cap="rnd">
            <a:noFill/>
            <a:prstDash val="solid"/>
            <a:round/>
          </a:ln>
        </p:spPr>
        <p:txBody>
          <a:bodyPr rtlCol="0" anchor="ctr"/>
          <a:lstStyle/>
          <a:p>
            <a:endParaRPr lang="en-PH" sz="1200" dirty="0"/>
          </a:p>
        </p:txBody>
      </p:sp>
      <p:sp>
        <p:nvSpPr>
          <p:cNvPr id="282" name="Freeform: Shape 281">
            <a:extLst>
              <a:ext uri="{FF2B5EF4-FFF2-40B4-BE49-F238E27FC236}">
                <a16:creationId xmlns:a16="http://schemas.microsoft.com/office/drawing/2014/main" id="{91DD8DD3-FD8F-4C6C-9A94-3B8EB5179437}"/>
              </a:ext>
            </a:extLst>
          </p:cNvPr>
          <p:cNvSpPr/>
          <p:nvPr/>
        </p:nvSpPr>
        <p:spPr>
          <a:xfrm>
            <a:off x="3191122" y="3553892"/>
            <a:ext cx="1101" cy="1466"/>
          </a:xfrm>
          <a:custGeom>
            <a:avLst/>
            <a:gdLst>
              <a:gd name="connsiteX0" fmla="*/ 435 w 1304"/>
              <a:gd name="connsiteY0" fmla="*/ 1304 h 1303"/>
              <a:gd name="connsiteX1" fmla="*/ 0 w 1304"/>
              <a:gd name="connsiteY1" fmla="*/ 0 h 1303"/>
              <a:gd name="connsiteX2" fmla="*/ 1304 w 1304"/>
              <a:gd name="connsiteY2" fmla="*/ 435 h 1303"/>
              <a:gd name="connsiteX3" fmla="*/ 435 w 1304"/>
              <a:gd name="connsiteY3" fmla="*/ 1304 h 1303"/>
            </a:gdLst>
            <a:ahLst/>
            <a:cxnLst>
              <a:cxn ang="0">
                <a:pos x="connsiteX0" y="connsiteY0"/>
              </a:cxn>
              <a:cxn ang="0">
                <a:pos x="connsiteX1" y="connsiteY1"/>
              </a:cxn>
              <a:cxn ang="0">
                <a:pos x="connsiteX2" y="connsiteY2"/>
              </a:cxn>
              <a:cxn ang="0">
                <a:pos x="connsiteX3" y="connsiteY3"/>
              </a:cxn>
            </a:cxnLst>
            <a:rect l="l" t="t" r="r" b="b"/>
            <a:pathLst>
              <a:path w="1304" h="1303">
                <a:moveTo>
                  <a:pt x="435" y="1304"/>
                </a:moveTo>
                <a:lnTo>
                  <a:pt x="0" y="0"/>
                </a:lnTo>
                <a:lnTo>
                  <a:pt x="1304" y="435"/>
                </a:lnTo>
                <a:lnTo>
                  <a:pt x="435"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83" name="Freeform: Shape 282">
            <a:extLst>
              <a:ext uri="{FF2B5EF4-FFF2-40B4-BE49-F238E27FC236}">
                <a16:creationId xmlns:a16="http://schemas.microsoft.com/office/drawing/2014/main" id="{4D4A75FD-A161-4D85-9474-0A84F9C37D25}"/>
              </a:ext>
            </a:extLst>
          </p:cNvPr>
          <p:cNvSpPr/>
          <p:nvPr/>
        </p:nvSpPr>
        <p:spPr>
          <a:xfrm>
            <a:off x="3196259" y="3100012"/>
            <a:ext cx="2934" cy="2934"/>
          </a:xfrm>
          <a:custGeom>
            <a:avLst/>
            <a:gdLst>
              <a:gd name="connsiteX0" fmla="*/ 3477 w 3477"/>
              <a:gd name="connsiteY0" fmla="*/ 435 h 2608"/>
              <a:gd name="connsiteX1" fmla="*/ 2173 w 3477"/>
              <a:gd name="connsiteY1" fmla="*/ 435 h 2608"/>
              <a:gd name="connsiteX2" fmla="*/ 1739 w 3477"/>
              <a:gd name="connsiteY2" fmla="*/ 869 h 2608"/>
              <a:gd name="connsiteX3" fmla="*/ 2173 w 3477"/>
              <a:gd name="connsiteY3" fmla="*/ 1739 h 2608"/>
              <a:gd name="connsiteX4" fmla="*/ 435 w 3477"/>
              <a:gd name="connsiteY4" fmla="*/ 2608 h 2608"/>
              <a:gd name="connsiteX5" fmla="*/ 0 w 3477"/>
              <a:gd name="connsiteY5" fmla="*/ 2173 h 2608"/>
              <a:gd name="connsiteX6" fmla="*/ 869 w 3477"/>
              <a:gd name="connsiteY6" fmla="*/ 1739 h 2608"/>
              <a:gd name="connsiteX7" fmla="*/ 1304 w 3477"/>
              <a:gd name="connsiteY7" fmla="*/ 1739 h 2608"/>
              <a:gd name="connsiteX8" fmla="*/ 1739 w 3477"/>
              <a:gd name="connsiteY8" fmla="*/ 435 h 2608"/>
              <a:gd name="connsiteX9" fmla="*/ 3043 w 3477"/>
              <a:gd name="connsiteY9" fmla="*/ 0 h 2608"/>
              <a:gd name="connsiteX10" fmla="*/ 3477 w 3477"/>
              <a:gd name="connsiteY10" fmla="*/ 435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7" h="2608">
                <a:moveTo>
                  <a:pt x="3477" y="435"/>
                </a:moveTo>
                <a:lnTo>
                  <a:pt x="2173" y="435"/>
                </a:lnTo>
                <a:lnTo>
                  <a:pt x="1739" y="869"/>
                </a:lnTo>
                <a:lnTo>
                  <a:pt x="2173" y="1739"/>
                </a:lnTo>
                <a:lnTo>
                  <a:pt x="435" y="2608"/>
                </a:lnTo>
                <a:lnTo>
                  <a:pt x="0" y="2173"/>
                </a:lnTo>
                <a:lnTo>
                  <a:pt x="869" y="1739"/>
                </a:lnTo>
                <a:lnTo>
                  <a:pt x="1304" y="1739"/>
                </a:lnTo>
                <a:lnTo>
                  <a:pt x="1739" y="435"/>
                </a:lnTo>
                <a:lnTo>
                  <a:pt x="3043" y="0"/>
                </a:lnTo>
                <a:lnTo>
                  <a:pt x="3477" y="435"/>
                </a:lnTo>
                <a:close/>
              </a:path>
            </a:pathLst>
          </a:custGeom>
          <a:solidFill>
            <a:schemeClr val="tx2"/>
          </a:solidFill>
          <a:ln w="869" cap="rnd">
            <a:noFill/>
            <a:prstDash val="solid"/>
            <a:round/>
          </a:ln>
        </p:spPr>
        <p:txBody>
          <a:bodyPr rtlCol="0" anchor="ctr"/>
          <a:lstStyle/>
          <a:p>
            <a:endParaRPr lang="en-PH" sz="1200" dirty="0"/>
          </a:p>
        </p:txBody>
      </p:sp>
      <p:sp>
        <p:nvSpPr>
          <p:cNvPr id="284" name="Freeform: Shape 283">
            <a:extLst>
              <a:ext uri="{FF2B5EF4-FFF2-40B4-BE49-F238E27FC236}">
                <a16:creationId xmlns:a16="http://schemas.microsoft.com/office/drawing/2014/main" id="{E0C45581-9A24-4632-A445-FE5CAF28FDA1}"/>
              </a:ext>
            </a:extLst>
          </p:cNvPr>
          <p:cNvSpPr/>
          <p:nvPr/>
        </p:nvSpPr>
        <p:spPr>
          <a:xfrm>
            <a:off x="3248714" y="3697685"/>
            <a:ext cx="4402" cy="9292"/>
          </a:xfrm>
          <a:custGeom>
            <a:avLst/>
            <a:gdLst>
              <a:gd name="connsiteX0" fmla="*/ 3043 w 5216"/>
              <a:gd name="connsiteY0" fmla="*/ 8259 h 8258"/>
              <a:gd name="connsiteX1" fmla="*/ 435 w 5216"/>
              <a:gd name="connsiteY1" fmla="*/ 7389 h 8258"/>
              <a:gd name="connsiteX2" fmla="*/ 0 w 5216"/>
              <a:gd name="connsiteY2" fmla="*/ 5216 h 8258"/>
              <a:gd name="connsiteX3" fmla="*/ 0 w 5216"/>
              <a:gd name="connsiteY3" fmla="*/ 1739 h 8258"/>
              <a:gd name="connsiteX4" fmla="*/ 869 w 5216"/>
              <a:gd name="connsiteY4" fmla="*/ 0 h 8258"/>
              <a:gd name="connsiteX5" fmla="*/ 1739 w 5216"/>
              <a:gd name="connsiteY5" fmla="*/ 869 h 8258"/>
              <a:gd name="connsiteX6" fmla="*/ 2608 w 5216"/>
              <a:gd name="connsiteY6" fmla="*/ 3477 h 8258"/>
              <a:gd name="connsiteX7" fmla="*/ 4781 w 5216"/>
              <a:gd name="connsiteY7" fmla="*/ 4781 h 8258"/>
              <a:gd name="connsiteX8" fmla="*/ 5216 w 5216"/>
              <a:gd name="connsiteY8" fmla="*/ 6520 h 8258"/>
              <a:gd name="connsiteX9" fmla="*/ 3043 w 5216"/>
              <a:gd name="connsiteY9" fmla="*/ 8259 h 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16" h="8258">
                <a:moveTo>
                  <a:pt x="3043" y="8259"/>
                </a:moveTo>
                <a:lnTo>
                  <a:pt x="435" y="7389"/>
                </a:lnTo>
                <a:lnTo>
                  <a:pt x="0" y="5216"/>
                </a:lnTo>
                <a:lnTo>
                  <a:pt x="0" y="1739"/>
                </a:lnTo>
                <a:lnTo>
                  <a:pt x="869" y="0"/>
                </a:lnTo>
                <a:lnTo>
                  <a:pt x="1739" y="869"/>
                </a:lnTo>
                <a:lnTo>
                  <a:pt x="2608" y="3477"/>
                </a:lnTo>
                <a:lnTo>
                  <a:pt x="4781" y="4781"/>
                </a:lnTo>
                <a:lnTo>
                  <a:pt x="5216" y="6520"/>
                </a:lnTo>
                <a:lnTo>
                  <a:pt x="3043" y="825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85" name="Freeform: Shape 284">
            <a:extLst>
              <a:ext uri="{FF2B5EF4-FFF2-40B4-BE49-F238E27FC236}">
                <a16:creationId xmlns:a16="http://schemas.microsoft.com/office/drawing/2014/main" id="{7AE3D1CD-79A2-4B1B-B62E-4DBAC4323F66}"/>
              </a:ext>
            </a:extLst>
          </p:cNvPr>
          <p:cNvSpPr/>
          <p:nvPr/>
        </p:nvSpPr>
        <p:spPr>
          <a:xfrm>
            <a:off x="5381044" y="4501757"/>
            <a:ext cx="4402" cy="3912"/>
          </a:xfrm>
          <a:custGeom>
            <a:avLst/>
            <a:gdLst>
              <a:gd name="connsiteX0" fmla="*/ 4781 w 5216"/>
              <a:gd name="connsiteY0" fmla="*/ 3477 h 3477"/>
              <a:gd name="connsiteX1" fmla="*/ 870 w 5216"/>
              <a:gd name="connsiteY1" fmla="*/ 3043 h 3477"/>
              <a:gd name="connsiteX2" fmla="*/ 0 w 5216"/>
              <a:gd name="connsiteY2" fmla="*/ 1304 h 3477"/>
              <a:gd name="connsiteX3" fmla="*/ 0 w 5216"/>
              <a:gd name="connsiteY3" fmla="*/ 0 h 3477"/>
              <a:gd name="connsiteX4" fmla="*/ 2173 w 5216"/>
              <a:gd name="connsiteY4" fmla="*/ 435 h 3477"/>
              <a:gd name="connsiteX5" fmla="*/ 5216 w 5216"/>
              <a:gd name="connsiteY5" fmla="*/ 2608 h 3477"/>
              <a:gd name="connsiteX6" fmla="*/ 4781 w 5216"/>
              <a:gd name="connsiteY6" fmla="*/ 3477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6" h="3477">
                <a:moveTo>
                  <a:pt x="4781" y="3477"/>
                </a:moveTo>
                <a:lnTo>
                  <a:pt x="870" y="3043"/>
                </a:lnTo>
                <a:lnTo>
                  <a:pt x="0" y="1304"/>
                </a:lnTo>
                <a:lnTo>
                  <a:pt x="0" y="0"/>
                </a:lnTo>
                <a:lnTo>
                  <a:pt x="2173" y="435"/>
                </a:lnTo>
                <a:lnTo>
                  <a:pt x="5216" y="2608"/>
                </a:lnTo>
                <a:lnTo>
                  <a:pt x="4781" y="3477"/>
                </a:lnTo>
                <a:close/>
              </a:path>
            </a:pathLst>
          </a:custGeom>
          <a:solidFill>
            <a:schemeClr val="tx2"/>
          </a:solidFill>
          <a:ln w="869" cap="rnd">
            <a:noFill/>
            <a:prstDash val="solid"/>
            <a:round/>
          </a:ln>
        </p:spPr>
        <p:txBody>
          <a:bodyPr rtlCol="0" anchor="ctr"/>
          <a:lstStyle/>
          <a:p>
            <a:endParaRPr lang="en-PH" sz="1200" dirty="0"/>
          </a:p>
        </p:txBody>
      </p:sp>
      <p:sp>
        <p:nvSpPr>
          <p:cNvPr id="286" name="Freeform: Shape 285">
            <a:extLst>
              <a:ext uri="{FF2B5EF4-FFF2-40B4-BE49-F238E27FC236}">
                <a16:creationId xmlns:a16="http://schemas.microsoft.com/office/drawing/2014/main" id="{6558773E-20E3-409C-8A1B-863EB79212F7}"/>
              </a:ext>
            </a:extLst>
          </p:cNvPr>
          <p:cNvSpPr/>
          <p:nvPr/>
        </p:nvSpPr>
        <p:spPr>
          <a:xfrm>
            <a:off x="5393150" y="4495888"/>
            <a:ext cx="6236" cy="9781"/>
          </a:xfrm>
          <a:custGeom>
            <a:avLst/>
            <a:gdLst>
              <a:gd name="connsiteX0" fmla="*/ 6520 w 7389"/>
              <a:gd name="connsiteY0" fmla="*/ 435 h 8693"/>
              <a:gd name="connsiteX1" fmla="*/ 7389 w 7389"/>
              <a:gd name="connsiteY1" fmla="*/ 4781 h 8693"/>
              <a:gd name="connsiteX2" fmla="*/ 7389 w 7389"/>
              <a:gd name="connsiteY2" fmla="*/ 7824 h 8693"/>
              <a:gd name="connsiteX3" fmla="*/ 6955 w 7389"/>
              <a:gd name="connsiteY3" fmla="*/ 8693 h 8693"/>
              <a:gd name="connsiteX4" fmla="*/ 6085 w 7389"/>
              <a:gd name="connsiteY4" fmla="*/ 7389 h 8693"/>
              <a:gd name="connsiteX5" fmla="*/ 4347 w 7389"/>
              <a:gd name="connsiteY5" fmla="*/ 6085 h 8693"/>
              <a:gd name="connsiteX6" fmla="*/ 3912 w 7389"/>
              <a:gd name="connsiteY6" fmla="*/ 5216 h 8693"/>
              <a:gd name="connsiteX7" fmla="*/ 2608 w 7389"/>
              <a:gd name="connsiteY7" fmla="*/ 4781 h 8693"/>
              <a:gd name="connsiteX8" fmla="*/ 0 w 7389"/>
              <a:gd name="connsiteY8" fmla="*/ 3043 h 8693"/>
              <a:gd name="connsiteX9" fmla="*/ 435 w 7389"/>
              <a:gd name="connsiteY9" fmla="*/ 2608 h 8693"/>
              <a:gd name="connsiteX10" fmla="*/ 2608 w 7389"/>
              <a:gd name="connsiteY10" fmla="*/ 3477 h 8693"/>
              <a:gd name="connsiteX11" fmla="*/ 3912 w 7389"/>
              <a:gd name="connsiteY11" fmla="*/ 3043 h 8693"/>
              <a:gd name="connsiteX12" fmla="*/ 4781 w 7389"/>
              <a:gd name="connsiteY12" fmla="*/ 1304 h 8693"/>
              <a:gd name="connsiteX13" fmla="*/ 4781 w 7389"/>
              <a:gd name="connsiteY13" fmla="*/ 435 h 8693"/>
              <a:gd name="connsiteX14" fmla="*/ 6085 w 7389"/>
              <a:gd name="connsiteY14" fmla="*/ 0 h 8693"/>
              <a:gd name="connsiteX15" fmla="*/ 6520 w 7389"/>
              <a:gd name="connsiteY15" fmla="*/ 435 h 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89" h="8693">
                <a:moveTo>
                  <a:pt x="6520" y="435"/>
                </a:moveTo>
                <a:lnTo>
                  <a:pt x="7389" y="4781"/>
                </a:lnTo>
                <a:lnTo>
                  <a:pt x="7389" y="7824"/>
                </a:lnTo>
                <a:lnTo>
                  <a:pt x="6955" y="8693"/>
                </a:lnTo>
                <a:lnTo>
                  <a:pt x="6085" y="7389"/>
                </a:lnTo>
                <a:lnTo>
                  <a:pt x="4347" y="6085"/>
                </a:lnTo>
                <a:lnTo>
                  <a:pt x="3912" y="5216"/>
                </a:lnTo>
                <a:lnTo>
                  <a:pt x="2608" y="4781"/>
                </a:lnTo>
                <a:lnTo>
                  <a:pt x="0" y="3043"/>
                </a:lnTo>
                <a:lnTo>
                  <a:pt x="435" y="2608"/>
                </a:lnTo>
                <a:lnTo>
                  <a:pt x="2608" y="3477"/>
                </a:lnTo>
                <a:lnTo>
                  <a:pt x="3912" y="3043"/>
                </a:lnTo>
                <a:lnTo>
                  <a:pt x="4781" y="1304"/>
                </a:lnTo>
                <a:lnTo>
                  <a:pt x="4781" y="435"/>
                </a:lnTo>
                <a:lnTo>
                  <a:pt x="6085" y="0"/>
                </a:lnTo>
                <a:lnTo>
                  <a:pt x="6520" y="435"/>
                </a:lnTo>
                <a:close/>
              </a:path>
            </a:pathLst>
          </a:custGeom>
          <a:solidFill>
            <a:schemeClr val="tx2"/>
          </a:solidFill>
          <a:ln w="869" cap="rnd">
            <a:noFill/>
            <a:prstDash val="solid"/>
            <a:round/>
          </a:ln>
        </p:spPr>
        <p:txBody>
          <a:bodyPr rtlCol="0" anchor="ctr"/>
          <a:lstStyle/>
          <a:p>
            <a:endParaRPr lang="en-PH" sz="1200" dirty="0"/>
          </a:p>
        </p:txBody>
      </p:sp>
      <p:sp>
        <p:nvSpPr>
          <p:cNvPr id="287" name="Freeform: Shape 286">
            <a:extLst>
              <a:ext uri="{FF2B5EF4-FFF2-40B4-BE49-F238E27FC236}">
                <a16:creationId xmlns:a16="http://schemas.microsoft.com/office/drawing/2014/main" id="{1C22DFF3-A2F6-4681-AF44-607CAAAF47BE}"/>
              </a:ext>
            </a:extLst>
          </p:cNvPr>
          <p:cNvSpPr/>
          <p:nvPr/>
        </p:nvSpPr>
        <p:spPr>
          <a:xfrm>
            <a:off x="5372975" y="4473879"/>
            <a:ext cx="5502" cy="17608"/>
          </a:xfrm>
          <a:custGeom>
            <a:avLst/>
            <a:gdLst>
              <a:gd name="connsiteX0" fmla="*/ 5650 w 6520"/>
              <a:gd name="connsiteY0" fmla="*/ 15648 h 15648"/>
              <a:gd name="connsiteX1" fmla="*/ 3477 w 6520"/>
              <a:gd name="connsiteY1" fmla="*/ 13909 h 15648"/>
              <a:gd name="connsiteX2" fmla="*/ 2173 w 6520"/>
              <a:gd name="connsiteY2" fmla="*/ 13475 h 15648"/>
              <a:gd name="connsiteX3" fmla="*/ 869 w 6520"/>
              <a:gd name="connsiteY3" fmla="*/ 12605 h 15648"/>
              <a:gd name="connsiteX4" fmla="*/ 0 w 6520"/>
              <a:gd name="connsiteY4" fmla="*/ 9997 h 15648"/>
              <a:gd name="connsiteX5" fmla="*/ 435 w 6520"/>
              <a:gd name="connsiteY5" fmla="*/ 8693 h 15648"/>
              <a:gd name="connsiteX6" fmla="*/ 435 w 6520"/>
              <a:gd name="connsiteY6" fmla="*/ 7824 h 15648"/>
              <a:gd name="connsiteX7" fmla="*/ 1304 w 6520"/>
              <a:gd name="connsiteY7" fmla="*/ 2608 h 15648"/>
              <a:gd name="connsiteX8" fmla="*/ 869 w 6520"/>
              <a:gd name="connsiteY8" fmla="*/ 2173 h 15648"/>
              <a:gd name="connsiteX9" fmla="*/ 1739 w 6520"/>
              <a:gd name="connsiteY9" fmla="*/ 435 h 15648"/>
              <a:gd name="connsiteX10" fmla="*/ 3912 w 6520"/>
              <a:gd name="connsiteY10" fmla="*/ 0 h 15648"/>
              <a:gd name="connsiteX11" fmla="*/ 4781 w 6520"/>
              <a:gd name="connsiteY11" fmla="*/ 1304 h 15648"/>
              <a:gd name="connsiteX12" fmla="*/ 3912 w 6520"/>
              <a:gd name="connsiteY12" fmla="*/ 6520 h 15648"/>
              <a:gd name="connsiteX13" fmla="*/ 4347 w 6520"/>
              <a:gd name="connsiteY13" fmla="*/ 7824 h 15648"/>
              <a:gd name="connsiteX14" fmla="*/ 5216 w 6520"/>
              <a:gd name="connsiteY14" fmla="*/ 9563 h 15648"/>
              <a:gd name="connsiteX15" fmla="*/ 5650 w 6520"/>
              <a:gd name="connsiteY15" fmla="*/ 11736 h 15648"/>
              <a:gd name="connsiteX16" fmla="*/ 6520 w 6520"/>
              <a:gd name="connsiteY16" fmla="*/ 14344 h 15648"/>
              <a:gd name="connsiteX17" fmla="*/ 5650 w 6520"/>
              <a:gd name="connsiteY17" fmla="*/ 15648 h 15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20" h="15648">
                <a:moveTo>
                  <a:pt x="5650" y="15648"/>
                </a:moveTo>
                <a:lnTo>
                  <a:pt x="3477" y="13909"/>
                </a:lnTo>
                <a:lnTo>
                  <a:pt x="2173" y="13475"/>
                </a:lnTo>
                <a:lnTo>
                  <a:pt x="869" y="12605"/>
                </a:lnTo>
                <a:lnTo>
                  <a:pt x="0" y="9997"/>
                </a:lnTo>
                <a:lnTo>
                  <a:pt x="435" y="8693"/>
                </a:lnTo>
                <a:lnTo>
                  <a:pt x="435" y="7824"/>
                </a:lnTo>
                <a:lnTo>
                  <a:pt x="1304" y="2608"/>
                </a:lnTo>
                <a:lnTo>
                  <a:pt x="869" y="2173"/>
                </a:lnTo>
                <a:lnTo>
                  <a:pt x="1739" y="435"/>
                </a:lnTo>
                <a:lnTo>
                  <a:pt x="3912" y="0"/>
                </a:lnTo>
                <a:lnTo>
                  <a:pt x="4781" y="1304"/>
                </a:lnTo>
                <a:lnTo>
                  <a:pt x="3912" y="6520"/>
                </a:lnTo>
                <a:lnTo>
                  <a:pt x="4347" y="7824"/>
                </a:lnTo>
                <a:lnTo>
                  <a:pt x="5216" y="9563"/>
                </a:lnTo>
                <a:lnTo>
                  <a:pt x="5650" y="11736"/>
                </a:lnTo>
                <a:lnTo>
                  <a:pt x="6520" y="14344"/>
                </a:lnTo>
                <a:lnTo>
                  <a:pt x="5650" y="15648"/>
                </a:lnTo>
                <a:close/>
              </a:path>
            </a:pathLst>
          </a:custGeom>
          <a:solidFill>
            <a:schemeClr val="tx2"/>
          </a:solidFill>
          <a:ln w="869" cap="rnd">
            <a:noFill/>
            <a:prstDash val="solid"/>
            <a:round/>
          </a:ln>
        </p:spPr>
        <p:txBody>
          <a:bodyPr rtlCol="0" anchor="ctr"/>
          <a:lstStyle/>
          <a:p>
            <a:endParaRPr lang="en-PH" sz="1200" dirty="0"/>
          </a:p>
        </p:txBody>
      </p:sp>
      <p:sp>
        <p:nvSpPr>
          <p:cNvPr id="288" name="Freeform: Shape 287">
            <a:extLst>
              <a:ext uri="{FF2B5EF4-FFF2-40B4-BE49-F238E27FC236}">
                <a16:creationId xmlns:a16="http://schemas.microsoft.com/office/drawing/2014/main" id="{CA0BBE0F-B481-489B-ACA9-8D1A43D3D50B}"/>
              </a:ext>
            </a:extLst>
          </p:cNvPr>
          <p:cNvSpPr/>
          <p:nvPr/>
        </p:nvSpPr>
        <p:spPr>
          <a:xfrm>
            <a:off x="3969884" y="3649265"/>
            <a:ext cx="1467" cy="2934"/>
          </a:xfrm>
          <a:custGeom>
            <a:avLst/>
            <a:gdLst>
              <a:gd name="connsiteX0" fmla="*/ 1739 w 1738"/>
              <a:gd name="connsiteY0" fmla="*/ 1304 h 2607"/>
              <a:gd name="connsiteX1" fmla="*/ 869 w 1738"/>
              <a:gd name="connsiteY1" fmla="*/ 2608 h 2607"/>
              <a:gd name="connsiteX2" fmla="*/ 0 w 1738"/>
              <a:gd name="connsiteY2" fmla="*/ 1739 h 2607"/>
              <a:gd name="connsiteX3" fmla="*/ 0 w 1738"/>
              <a:gd name="connsiteY3" fmla="*/ 435 h 2607"/>
              <a:gd name="connsiteX4" fmla="*/ 1304 w 1738"/>
              <a:gd name="connsiteY4" fmla="*/ 0 h 2607"/>
              <a:gd name="connsiteX5" fmla="*/ 1739 w 1738"/>
              <a:gd name="connsiteY5" fmla="*/ 1304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 h="2607">
                <a:moveTo>
                  <a:pt x="1739" y="1304"/>
                </a:moveTo>
                <a:lnTo>
                  <a:pt x="869" y="2608"/>
                </a:lnTo>
                <a:lnTo>
                  <a:pt x="0" y="1739"/>
                </a:lnTo>
                <a:lnTo>
                  <a:pt x="0" y="435"/>
                </a:lnTo>
                <a:lnTo>
                  <a:pt x="1304" y="0"/>
                </a:lnTo>
                <a:lnTo>
                  <a:pt x="1739" y="1304"/>
                </a:lnTo>
                <a:close/>
              </a:path>
            </a:pathLst>
          </a:custGeom>
          <a:solidFill>
            <a:schemeClr val="tx2"/>
          </a:solidFill>
          <a:ln w="869" cap="rnd">
            <a:noFill/>
            <a:prstDash val="solid"/>
            <a:round/>
          </a:ln>
        </p:spPr>
        <p:txBody>
          <a:bodyPr rtlCol="0" anchor="ctr"/>
          <a:lstStyle/>
          <a:p>
            <a:endParaRPr lang="en-PH" sz="1200" dirty="0"/>
          </a:p>
        </p:txBody>
      </p:sp>
      <p:sp>
        <p:nvSpPr>
          <p:cNvPr id="289" name="Freeform: Shape 288">
            <a:extLst>
              <a:ext uri="{FF2B5EF4-FFF2-40B4-BE49-F238E27FC236}">
                <a16:creationId xmlns:a16="http://schemas.microsoft.com/office/drawing/2014/main" id="{3966FDFD-880B-4E90-A0A9-ED69040ED65F}"/>
              </a:ext>
            </a:extLst>
          </p:cNvPr>
          <p:cNvSpPr/>
          <p:nvPr/>
        </p:nvSpPr>
        <p:spPr>
          <a:xfrm>
            <a:off x="3974654" y="3644863"/>
            <a:ext cx="4768" cy="6847"/>
          </a:xfrm>
          <a:custGeom>
            <a:avLst/>
            <a:gdLst>
              <a:gd name="connsiteX0" fmla="*/ 4347 w 5650"/>
              <a:gd name="connsiteY0" fmla="*/ 5651 h 6085"/>
              <a:gd name="connsiteX1" fmla="*/ 3477 w 5650"/>
              <a:gd name="connsiteY1" fmla="*/ 6085 h 6085"/>
              <a:gd name="connsiteX2" fmla="*/ 1739 w 5650"/>
              <a:gd name="connsiteY2" fmla="*/ 5651 h 6085"/>
              <a:gd name="connsiteX3" fmla="*/ 435 w 5650"/>
              <a:gd name="connsiteY3" fmla="*/ 4347 h 6085"/>
              <a:gd name="connsiteX4" fmla="*/ 0 w 5650"/>
              <a:gd name="connsiteY4" fmla="*/ 3043 h 6085"/>
              <a:gd name="connsiteX5" fmla="*/ 869 w 5650"/>
              <a:gd name="connsiteY5" fmla="*/ 1304 h 6085"/>
              <a:gd name="connsiteX6" fmla="*/ 3043 w 5650"/>
              <a:gd name="connsiteY6" fmla="*/ 0 h 6085"/>
              <a:gd name="connsiteX7" fmla="*/ 4781 w 5650"/>
              <a:gd name="connsiteY7" fmla="*/ 0 h 6085"/>
              <a:gd name="connsiteX8" fmla="*/ 5651 w 5650"/>
              <a:gd name="connsiteY8" fmla="*/ 3043 h 6085"/>
              <a:gd name="connsiteX9" fmla="*/ 5216 w 5650"/>
              <a:gd name="connsiteY9" fmla="*/ 4781 h 6085"/>
              <a:gd name="connsiteX10" fmla="*/ 4347 w 5650"/>
              <a:gd name="connsiteY10" fmla="*/ 5651 h 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0" h="6085">
                <a:moveTo>
                  <a:pt x="4347" y="5651"/>
                </a:moveTo>
                <a:lnTo>
                  <a:pt x="3477" y="6085"/>
                </a:lnTo>
                <a:lnTo>
                  <a:pt x="1739" y="5651"/>
                </a:lnTo>
                <a:lnTo>
                  <a:pt x="435" y="4347"/>
                </a:lnTo>
                <a:lnTo>
                  <a:pt x="0" y="3043"/>
                </a:lnTo>
                <a:lnTo>
                  <a:pt x="869" y="1304"/>
                </a:lnTo>
                <a:lnTo>
                  <a:pt x="3043" y="0"/>
                </a:lnTo>
                <a:lnTo>
                  <a:pt x="4781" y="0"/>
                </a:lnTo>
                <a:lnTo>
                  <a:pt x="5651" y="3043"/>
                </a:lnTo>
                <a:lnTo>
                  <a:pt x="5216" y="4781"/>
                </a:lnTo>
                <a:lnTo>
                  <a:pt x="4347" y="5651"/>
                </a:lnTo>
                <a:close/>
              </a:path>
            </a:pathLst>
          </a:custGeom>
          <a:solidFill>
            <a:schemeClr val="tx2"/>
          </a:solidFill>
          <a:ln w="869" cap="rnd">
            <a:noFill/>
            <a:prstDash val="solid"/>
            <a:round/>
          </a:ln>
        </p:spPr>
        <p:txBody>
          <a:bodyPr rtlCol="0" anchor="ctr"/>
          <a:lstStyle/>
          <a:p>
            <a:endParaRPr lang="en-PH" sz="1200" dirty="0"/>
          </a:p>
        </p:txBody>
      </p:sp>
      <p:sp>
        <p:nvSpPr>
          <p:cNvPr id="290" name="Freeform: Shape 289">
            <a:extLst>
              <a:ext uri="{FF2B5EF4-FFF2-40B4-BE49-F238E27FC236}">
                <a16:creationId xmlns:a16="http://schemas.microsoft.com/office/drawing/2014/main" id="{9FE222B4-EB19-439C-B843-16AAFD159309}"/>
              </a:ext>
            </a:extLst>
          </p:cNvPr>
          <p:cNvSpPr/>
          <p:nvPr/>
        </p:nvSpPr>
        <p:spPr>
          <a:xfrm>
            <a:off x="3989692" y="3636060"/>
            <a:ext cx="7336" cy="12717"/>
          </a:xfrm>
          <a:custGeom>
            <a:avLst/>
            <a:gdLst>
              <a:gd name="connsiteX0" fmla="*/ 1739 w 8693"/>
              <a:gd name="connsiteY0" fmla="*/ 0 h 11301"/>
              <a:gd name="connsiteX1" fmla="*/ 2608 w 8693"/>
              <a:gd name="connsiteY1" fmla="*/ 435 h 11301"/>
              <a:gd name="connsiteX2" fmla="*/ 2608 w 8693"/>
              <a:gd name="connsiteY2" fmla="*/ 1304 h 11301"/>
              <a:gd name="connsiteX3" fmla="*/ 3477 w 8693"/>
              <a:gd name="connsiteY3" fmla="*/ 2173 h 11301"/>
              <a:gd name="connsiteX4" fmla="*/ 5216 w 8693"/>
              <a:gd name="connsiteY4" fmla="*/ 4347 h 11301"/>
              <a:gd name="connsiteX5" fmla="*/ 6085 w 8693"/>
              <a:gd name="connsiteY5" fmla="*/ 4347 h 11301"/>
              <a:gd name="connsiteX6" fmla="*/ 6955 w 8693"/>
              <a:gd name="connsiteY6" fmla="*/ 5651 h 11301"/>
              <a:gd name="connsiteX7" fmla="*/ 7824 w 8693"/>
              <a:gd name="connsiteY7" fmla="*/ 7824 h 11301"/>
              <a:gd name="connsiteX8" fmla="*/ 8693 w 8693"/>
              <a:gd name="connsiteY8" fmla="*/ 8693 h 11301"/>
              <a:gd name="connsiteX9" fmla="*/ 7389 w 8693"/>
              <a:gd name="connsiteY9" fmla="*/ 10867 h 11301"/>
              <a:gd name="connsiteX10" fmla="*/ 6085 w 8693"/>
              <a:gd name="connsiteY10" fmla="*/ 11301 h 11301"/>
              <a:gd name="connsiteX11" fmla="*/ 3912 w 8693"/>
              <a:gd name="connsiteY11" fmla="*/ 10867 h 11301"/>
              <a:gd name="connsiteX12" fmla="*/ 2608 w 8693"/>
              <a:gd name="connsiteY12" fmla="*/ 10432 h 11301"/>
              <a:gd name="connsiteX13" fmla="*/ 1304 w 8693"/>
              <a:gd name="connsiteY13" fmla="*/ 9128 h 11301"/>
              <a:gd name="connsiteX14" fmla="*/ 1304 w 8693"/>
              <a:gd name="connsiteY14" fmla="*/ 8259 h 11301"/>
              <a:gd name="connsiteX15" fmla="*/ 435 w 8693"/>
              <a:gd name="connsiteY15" fmla="*/ 7824 h 11301"/>
              <a:gd name="connsiteX16" fmla="*/ 0 w 8693"/>
              <a:gd name="connsiteY16" fmla="*/ 6085 h 11301"/>
              <a:gd name="connsiteX17" fmla="*/ 435 w 8693"/>
              <a:gd name="connsiteY17" fmla="*/ 5216 h 11301"/>
              <a:gd name="connsiteX18" fmla="*/ 435 w 8693"/>
              <a:gd name="connsiteY18" fmla="*/ 3912 h 11301"/>
              <a:gd name="connsiteX19" fmla="*/ 1304 w 8693"/>
              <a:gd name="connsiteY19" fmla="*/ 2173 h 11301"/>
              <a:gd name="connsiteX20" fmla="*/ 435 w 8693"/>
              <a:gd name="connsiteY20" fmla="*/ 0 h 11301"/>
              <a:gd name="connsiteX21" fmla="*/ 1739 w 8693"/>
              <a:gd name="connsiteY21" fmla="*/ 0 h 1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693" h="11301">
                <a:moveTo>
                  <a:pt x="1739" y="0"/>
                </a:moveTo>
                <a:lnTo>
                  <a:pt x="2608" y="435"/>
                </a:lnTo>
                <a:lnTo>
                  <a:pt x="2608" y="1304"/>
                </a:lnTo>
                <a:lnTo>
                  <a:pt x="3477" y="2173"/>
                </a:lnTo>
                <a:lnTo>
                  <a:pt x="5216" y="4347"/>
                </a:lnTo>
                <a:lnTo>
                  <a:pt x="6085" y="4347"/>
                </a:lnTo>
                <a:lnTo>
                  <a:pt x="6955" y="5651"/>
                </a:lnTo>
                <a:lnTo>
                  <a:pt x="7824" y="7824"/>
                </a:lnTo>
                <a:lnTo>
                  <a:pt x="8693" y="8693"/>
                </a:lnTo>
                <a:lnTo>
                  <a:pt x="7389" y="10867"/>
                </a:lnTo>
                <a:lnTo>
                  <a:pt x="6085" y="11301"/>
                </a:lnTo>
                <a:lnTo>
                  <a:pt x="3912" y="10867"/>
                </a:lnTo>
                <a:lnTo>
                  <a:pt x="2608" y="10432"/>
                </a:lnTo>
                <a:lnTo>
                  <a:pt x="1304" y="9128"/>
                </a:lnTo>
                <a:lnTo>
                  <a:pt x="1304" y="8259"/>
                </a:lnTo>
                <a:lnTo>
                  <a:pt x="435" y="7824"/>
                </a:lnTo>
                <a:lnTo>
                  <a:pt x="0" y="6085"/>
                </a:lnTo>
                <a:lnTo>
                  <a:pt x="435" y="5216"/>
                </a:lnTo>
                <a:lnTo>
                  <a:pt x="435" y="3912"/>
                </a:lnTo>
                <a:lnTo>
                  <a:pt x="1304" y="2173"/>
                </a:lnTo>
                <a:lnTo>
                  <a:pt x="435" y="0"/>
                </a:lnTo>
                <a:lnTo>
                  <a:pt x="1739" y="0"/>
                </a:lnTo>
                <a:close/>
              </a:path>
            </a:pathLst>
          </a:custGeom>
          <a:solidFill>
            <a:schemeClr val="tx2"/>
          </a:solidFill>
          <a:ln w="869" cap="rnd">
            <a:noFill/>
            <a:prstDash val="solid"/>
            <a:round/>
          </a:ln>
        </p:spPr>
        <p:txBody>
          <a:bodyPr rtlCol="0" anchor="ctr"/>
          <a:lstStyle/>
          <a:p>
            <a:endParaRPr lang="en-PH" sz="1200" dirty="0"/>
          </a:p>
        </p:txBody>
      </p:sp>
      <p:sp>
        <p:nvSpPr>
          <p:cNvPr id="291" name="Freeform: Shape 290">
            <a:extLst>
              <a:ext uri="{FF2B5EF4-FFF2-40B4-BE49-F238E27FC236}">
                <a16:creationId xmlns:a16="http://schemas.microsoft.com/office/drawing/2014/main" id="{AAA494ED-C201-4CC0-8A62-97166B81D6DC}"/>
              </a:ext>
            </a:extLst>
          </p:cNvPr>
          <p:cNvSpPr/>
          <p:nvPr/>
        </p:nvSpPr>
        <p:spPr>
          <a:xfrm>
            <a:off x="4000697" y="3636060"/>
            <a:ext cx="3302" cy="6358"/>
          </a:xfrm>
          <a:custGeom>
            <a:avLst/>
            <a:gdLst>
              <a:gd name="connsiteX0" fmla="*/ 2173 w 3912"/>
              <a:gd name="connsiteY0" fmla="*/ 0 h 5650"/>
              <a:gd name="connsiteX1" fmla="*/ 3477 w 3912"/>
              <a:gd name="connsiteY1" fmla="*/ 435 h 5650"/>
              <a:gd name="connsiteX2" fmla="*/ 3912 w 3912"/>
              <a:gd name="connsiteY2" fmla="*/ 3043 h 5650"/>
              <a:gd name="connsiteX3" fmla="*/ 3477 w 3912"/>
              <a:gd name="connsiteY3" fmla="*/ 4781 h 5650"/>
              <a:gd name="connsiteX4" fmla="*/ 1739 w 3912"/>
              <a:gd name="connsiteY4" fmla="*/ 5651 h 5650"/>
              <a:gd name="connsiteX5" fmla="*/ 0 w 3912"/>
              <a:gd name="connsiteY5" fmla="*/ 3912 h 5650"/>
              <a:gd name="connsiteX6" fmla="*/ 869 w 3912"/>
              <a:gd name="connsiteY6" fmla="*/ 2173 h 5650"/>
              <a:gd name="connsiteX7" fmla="*/ 435 w 3912"/>
              <a:gd name="connsiteY7" fmla="*/ 1304 h 5650"/>
              <a:gd name="connsiteX8" fmla="*/ 2173 w 3912"/>
              <a:gd name="connsiteY8" fmla="*/ 0 h 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2" h="5650">
                <a:moveTo>
                  <a:pt x="2173" y="0"/>
                </a:moveTo>
                <a:lnTo>
                  <a:pt x="3477" y="435"/>
                </a:lnTo>
                <a:lnTo>
                  <a:pt x="3912" y="3043"/>
                </a:lnTo>
                <a:lnTo>
                  <a:pt x="3477" y="4781"/>
                </a:lnTo>
                <a:lnTo>
                  <a:pt x="1739" y="5651"/>
                </a:lnTo>
                <a:lnTo>
                  <a:pt x="0" y="3912"/>
                </a:lnTo>
                <a:lnTo>
                  <a:pt x="869" y="2173"/>
                </a:lnTo>
                <a:lnTo>
                  <a:pt x="435" y="1304"/>
                </a:lnTo>
                <a:lnTo>
                  <a:pt x="2173" y="0"/>
                </a:lnTo>
                <a:close/>
              </a:path>
            </a:pathLst>
          </a:custGeom>
          <a:solidFill>
            <a:schemeClr val="tx2"/>
          </a:solidFill>
          <a:ln w="869" cap="rnd">
            <a:noFill/>
            <a:prstDash val="solid"/>
            <a:round/>
          </a:ln>
        </p:spPr>
        <p:txBody>
          <a:bodyPr rtlCol="0" anchor="ctr"/>
          <a:lstStyle/>
          <a:p>
            <a:endParaRPr lang="en-PH" sz="1200" dirty="0"/>
          </a:p>
        </p:txBody>
      </p:sp>
      <p:sp>
        <p:nvSpPr>
          <p:cNvPr id="292" name="Freeform: Shape 291">
            <a:extLst>
              <a:ext uri="{FF2B5EF4-FFF2-40B4-BE49-F238E27FC236}">
                <a16:creationId xmlns:a16="http://schemas.microsoft.com/office/drawing/2014/main" id="{8D7D7ED3-BFF6-4D62-ABF0-B276A88B0AE1}"/>
              </a:ext>
            </a:extLst>
          </p:cNvPr>
          <p:cNvSpPr/>
          <p:nvPr/>
        </p:nvSpPr>
        <p:spPr>
          <a:xfrm>
            <a:off x="4007667" y="3607203"/>
            <a:ext cx="5502" cy="7825"/>
          </a:xfrm>
          <a:custGeom>
            <a:avLst/>
            <a:gdLst>
              <a:gd name="connsiteX0" fmla="*/ 2608 w 6520"/>
              <a:gd name="connsiteY0" fmla="*/ 869 h 6954"/>
              <a:gd name="connsiteX1" fmla="*/ 3912 w 6520"/>
              <a:gd name="connsiteY1" fmla="*/ 0 h 6954"/>
              <a:gd name="connsiteX2" fmla="*/ 6085 w 6520"/>
              <a:gd name="connsiteY2" fmla="*/ 869 h 6954"/>
              <a:gd name="connsiteX3" fmla="*/ 6520 w 6520"/>
              <a:gd name="connsiteY3" fmla="*/ 1739 h 6954"/>
              <a:gd name="connsiteX4" fmla="*/ 6520 w 6520"/>
              <a:gd name="connsiteY4" fmla="*/ 4781 h 6954"/>
              <a:gd name="connsiteX5" fmla="*/ 4781 w 6520"/>
              <a:gd name="connsiteY5" fmla="*/ 6085 h 6954"/>
              <a:gd name="connsiteX6" fmla="*/ 3477 w 6520"/>
              <a:gd name="connsiteY6" fmla="*/ 6955 h 6954"/>
              <a:gd name="connsiteX7" fmla="*/ 2173 w 6520"/>
              <a:gd name="connsiteY7" fmla="*/ 6955 h 6954"/>
              <a:gd name="connsiteX8" fmla="*/ 0 w 6520"/>
              <a:gd name="connsiteY8" fmla="*/ 6085 h 6954"/>
              <a:gd name="connsiteX9" fmla="*/ 0 w 6520"/>
              <a:gd name="connsiteY9" fmla="*/ 3912 h 6954"/>
              <a:gd name="connsiteX10" fmla="*/ 869 w 6520"/>
              <a:gd name="connsiteY10" fmla="*/ 3043 h 6954"/>
              <a:gd name="connsiteX11" fmla="*/ 869 w 6520"/>
              <a:gd name="connsiteY11" fmla="*/ 435 h 6954"/>
              <a:gd name="connsiteX12" fmla="*/ 1304 w 6520"/>
              <a:gd name="connsiteY12" fmla="*/ 0 h 6954"/>
              <a:gd name="connsiteX13" fmla="*/ 2608 w 6520"/>
              <a:gd name="connsiteY13" fmla="*/ 869 h 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0" h="6954">
                <a:moveTo>
                  <a:pt x="2608" y="869"/>
                </a:moveTo>
                <a:lnTo>
                  <a:pt x="3912" y="0"/>
                </a:lnTo>
                <a:lnTo>
                  <a:pt x="6085" y="869"/>
                </a:lnTo>
                <a:lnTo>
                  <a:pt x="6520" y="1739"/>
                </a:lnTo>
                <a:lnTo>
                  <a:pt x="6520" y="4781"/>
                </a:lnTo>
                <a:lnTo>
                  <a:pt x="4781" y="6085"/>
                </a:lnTo>
                <a:lnTo>
                  <a:pt x="3477" y="6955"/>
                </a:lnTo>
                <a:lnTo>
                  <a:pt x="2173" y="6955"/>
                </a:lnTo>
                <a:lnTo>
                  <a:pt x="0" y="6085"/>
                </a:lnTo>
                <a:lnTo>
                  <a:pt x="0" y="3912"/>
                </a:lnTo>
                <a:lnTo>
                  <a:pt x="869" y="3043"/>
                </a:lnTo>
                <a:lnTo>
                  <a:pt x="869" y="435"/>
                </a:lnTo>
                <a:lnTo>
                  <a:pt x="1304" y="0"/>
                </a:lnTo>
                <a:lnTo>
                  <a:pt x="2608" y="869"/>
                </a:lnTo>
                <a:close/>
              </a:path>
            </a:pathLst>
          </a:custGeom>
          <a:solidFill>
            <a:schemeClr val="tx2"/>
          </a:solidFill>
          <a:ln w="869" cap="rnd">
            <a:noFill/>
            <a:prstDash val="solid"/>
            <a:round/>
          </a:ln>
        </p:spPr>
        <p:txBody>
          <a:bodyPr rtlCol="0" anchor="ctr"/>
          <a:lstStyle/>
          <a:p>
            <a:endParaRPr lang="en-PH" sz="1200" dirty="0"/>
          </a:p>
        </p:txBody>
      </p:sp>
      <p:sp>
        <p:nvSpPr>
          <p:cNvPr id="293" name="Freeform: Shape 292">
            <a:extLst>
              <a:ext uri="{FF2B5EF4-FFF2-40B4-BE49-F238E27FC236}">
                <a16:creationId xmlns:a16="http://schemas.microsoft.com/office/drawing/2014/main" id="{5962AD3F-28BC-4896-865D-69B942426282}"/>
              </a:ext>
            </a:extLst>
          </p:cNvPr>
          <p:cNvSpPr/>
          <p:nvPr/>
        </p:nvSpPr>
        <p:spPr>
          <a:xfrm>
            <a:off x="3977954" y="3593020"/>
            <a:ext cx="8069" cy="5869"/>
          </a:xfrm>
          <a:custGeom>
            <a:avLst/>
            <a:gdLst>
              <a:gd name="connsiteX0" fmla="*/ 3043 w 9562"/>
              <a:gd name="connsiteY0" fmla="*/ 1304 h 5215"/>
              <a:gd name="connsiteX1" fmla="*/ 4781 w 9562"/>
              <a:gd name="connsiteY1" fmla="*/ 869 h 5215"/>
              <a:gd name="connsiteX2" fmla="*/ 6085 w 9562"/>
              <a:gd name="connsiteY2" fmla="*/ 1739 h 5215"/>
              <a:gd name="connsiteX3" fmla="*/ 7824 w 9562"/>
              <a:gd name="connsiteY3" fmla="*/ 1739 h 5215"/>
              <a:gd name="connsiteX4" fmla="*/ 9128 w 9562"/>
              <a:gd name="connsiteY4" fmla="*/ 2608 h 5215"/>
              <a:gd name="connsiteX5" fmla="*/ 9563 w 9562"/>
              <a:gd name="connsiteY5" fmla="*/ 3477 h 5215"/>
              <a:gd name="connsiteX6" fmla="*/ 7389 w 9562"/>
              <a:gd name="connsiteY6" fmla="*/ 3477 h 5215"/>
              <a:gd name="connsiteX7" fmla="*/ 4347 w 9562"/>
              <a:gd name="connsiteY7" fmla="*/ 2173 h 5215"/>
              <a:gd name="connsiteX8" fmla="*/ 3478 w 9562"/>
              <a:gd name="connsiteY8" fmla="*/ 2608 h 5215"/>
              <a:gd name="connsiteX9" fmla="*/ 2173 w 9562"/>
              <a:gd name="connsiteY9" fmla="*/ 5216 h 5215"/>
              <a:gd name="connsiteX10" fmla="*/ 869 w 9562"/>
              <a:gd name="connsiteY10" fmla="*/ 2608 h 5215"/>
              <a:gd name="connsiteX11" fmla="*/ 435 w 9562"/>
              <a:gd name="connsiteY11" fmla="*/ 2173 h 5215"/>
              <a:gd name="connsiteX12" fmla="*/ 0 w 9562"/>
              <a:gd name="connsiteY12" fmla="*/ 435 h 5215"/>
              <a:gd name="connsiteX13" fmla="*/ 1304 w 9562"/>
              <a:gd name="connsiteY13" fmla="*/ 0 h 5215"/>
              <a:gd name="connsiteX14" fmla="*/ 3043 w 9562"/>
              <a:gd name="connsiteY14" fmla="*/ 1304 h 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562" h="5215">
                <a:moveTo>
                  <a:pt x="3043" y="1304"/>
                </a:moveTo>
                <a:lnTo>
                  <a:pt x="4781" y="869"/>
                </a:lnTo>
                <a:lnTo>
                  <a:pt x="6085" y="1739"/>
                </a:lnTo>
                <a:lnTo>
                  <a:pt x="7824" y="1739"/>
                </a:lnTo>
                <a:lnTo>
                  <a:pt x="9128" y="2608"/>
                </a:lnTo>
                <a:lnTo>
                  <a:pt x="9563" y="3477"/>
                </a:lnTo>
                <a:lnTo>
                  <a:pt x="7389" y="3477"/>
                </a:lnTo>
                <a:lnTo>
                  <a:pt x="4347" y="2173"/>
                </a:lnTo>
                <a:lnTo>
                  <a:pt x="3478" y="2608"/>
                </a:lnTo>
                <a:lnTo>
                  <a:pt x="2173" y="5216"/>
                </a:lnTo>
                <a:lnTo>
                  <a:pt x="869" y="2608"/>
                </a:lnTo>
                <a:lnTo>
                  <a:pt x="435" y="2173"/>
                </a:lnTo>
                <a:lnTo>
                  <a:pt x="0" y="435"/>
                </a:lnTo>
                <a:lnTo>
                  <a:pt x="1304" y="0"/>
                </a:lnTo>
                <a:lnTo>
                  <a:pt x="3043" y="1304"/>
                </a:lnTo>
                <a:close/>
              </a:path>
            </a:pathLst>
          </a:custGeom>
          <a:solidFill>
            <a:schemeClr val="tx2"/>
          </a:solidFill>
          <a:ln w="869" cap="rnd">
            <a:noFill/>
            <a:prstDash val="solid"/>
            <a:round/>
          </a:ln>
        </p:spPr>
        <p:txBody>
          <a:bodyPr rtlCol="0" anchor="ctr"/>
          <a:lstStyle/>
          <a:p>
            <a:endParaRPr lang="en-PH" sz="1200" dirty="0"/>
          </a:p>
        </p:txBody>
      </p:sp>
      <p:sp>
        <p:nvSpPr>
          <p:cNvPr id="294" name="Freeform: Shape 293">
            <a:extLst>
              <a:ext uri="{FF2B5EF4-FFF2-40B4-BE49-F238E27FC236}">
                <a16:creationId xmlns:a16="http://schemas.microsoft.com/office/drawing/2014/main" id="{31275C0B-5551-43C5-BF41-2764BDE6516A}"/>
              </a:ext>
            </a:extLst>
          </p:cNvPr>
          <p:cNvSpPr/>
          <p:nvPr/>
        </p:nvSpPr>
        <p:spPr>
          <a:xfrm>
            <a:off x="4007300" y="3587639"/>
            <a:ext cx="2200" cy="8314"/>
          </a:xfrm>
          <a:custGeom>
            <a:avLst/>
            <a:gdLst>
              <a:gd name="connsiteX0" fmla="*/ 2173 w 2608"/>
              <a:gd name="connsiteY0" fmla="*/ 3912 h 7389"/>
              <a:gd name="connsiteX1" fmla="*/ 2608 w 2608"/>
              <a:gd name="connsiteY1" fmla="*/ 4347 h 7389"/>
              <a:gd name="connsiteX2" fmla="*/ 2173 w 2608"/>
              <a:gd name="connsiteY2" fmla="*/ 6955 h 7389"/>
              <a:gd name="connsiteX3" fmla="*/ 1304 w 2608"/>
              <a:gd name="connsiteY3" fmla="*/ 7389 h 7389"/>
              <a:gd name="connsiteX4" fmla="*/ 1304 w 2608"/>
              <a:gd name="connsiteY4" fmla="*/ 5216 h 7389"/>
              <a:gd name="connsiteX5" fmla="*/ 435 w 2608"/>
              <a:gd name="connsiteY5" fmla="*/ 3912 h 7389"/>
              <a:gd name="connsiteX6" fmla="*/ 435 w 2608"/>
              <a:gd name="connsiteY6" fmla="*/ 2608 h 7389"/>
              <a:gd name="connsiteX7" fmla="*/ 0 w 2608"/>
              <a:gd name="connsiteY7" fmla="*/ 1304 h 7389"/>
              <a:gd name="connsiteX8" fmla="*/ 1739 w 2608"/>
              <a:gd name="connsiteY8" fmla="*/ 0 h 7389"/>
              <a:gd name="connsiteX9" fmla="*/ 2608 w 2608"/>
              <a:gd name="connsiteY9" fmla="*/ 869 h 7389"/>
              <a:gd name="connsiteX10" fmla="*/ 2173 w 2608"/>
              <a:gd name="connsiteY10" fmla="*/ 3477 h 7389"/>
              <a:gd name="connsiteX11" fmla="*/ 2173 w 2608"/>
              <a:gd name="connsiteY11" fmla="*/ 3912 h 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 h="7389">
                <a:moveTo>
                  <a:pt x="2173" y="3912"/>
                </a:moveTo>
                <a:lnTo>
                  <a:pt x="2608" y="4347"/>
                </a:lnTo>
                <a:lnTo>
                  <a:pt x="2173" y="6955"/>
                </a:lnTo>
                <a:lnTo>
                  <a:pt x="1304" y="7389"/>
                </a:lnTo>
                <a:lnTo>
                  <a:pt x="1304" y="5216"/>
                </a:lnTo>
                <a:lnTo>
                  <a:pt x="435" y="3912"/>
                </a:lnTo>
                <a:lnTo>
                  <a:pt x="435" y="2608"/>
                </a:lnTo>
                <a:lnTo>
                  <a:pt x="0" y="1304"/>
                </a:lnTo>
                <a:lnTo>
                  <a:pt x="1739" y="0"/>
                </a:lnTo>
                <a:lnTo>
                  <a:pt x="2608" y="869"/>
                </a:lnTo>
                <a:lnTo>
                  <a:pt x="2173" y="3477"/>
                </a:lnTo>
                <a:lnTo>
                  <a:pt x="2173" y="3912"/>
                </a:lnTo>
                <a:close/>
              </a:path>
            </a:pathLst>
          </a:custGeom>
          <a:solidFill>
            <a:schemeClr val="tx2"/>
          </a:solidFill>
          <a:ln w="869" cap="rnd">
            <a:noFill/>
            <a:prstDash val="solid"/>
            <a:round/>
          </a:ln>
        </p:spPr>
        <p:txBody>
          <a:bodyPr rtlCol="0" anchor="ctr"/>
          <a:lstStyle/>
          <a:p>
            <a:endParaRPr lang="en-PH" sz="1200" dirty="0"/>
          </a:p>
        </p:txBody>
      </p:sp>
      <p:sp>
        <p:nvSpPr>
          <p:cNvPr id="295" name="Freeform: Shape 294">
            <a:extLst>
              <a:ext uri="{FF2B5EF4-FFF2-40B4-BE49-F238E27FC236}">
                <a16:creationId xmlns:a16="http://schemas.microsoft.com/office/drawing/2014/main" id="{3597C723-DF48-4692-B1EB-2C545323077A}"/>
              </a:ext>
            </a:extLst>
          </p:cNvPr>
          <p:cNvSpPr/>
          <p:nvPr/>
        </p:nvSpPr>
        <p:spPr>
          <a:xfrm>
            <a:off x="3964382" y="3585684"/>
            <a:ext cx="4402" cy="4401"/>
          </a:xfrm>
          <a:custGeom>
            <a:avLst/>
            <a:gdLst>
              <a:gd name="connsiteX0" fmla="*/ 3912 w 5215"/>
              <a:gd name="connsiteY0" fmla="*/ 0 h 3911"/>
              <a:gd name="connsiteX1" fmla="*/ 4781 w 5215"/>
              <a:gd name="connsiteY1" fmla="*/ 1304 h 3911"/>
              <a:gd name="connsiteX2" fmla="*/ 5216 w 5215"/>
              <a:gd name="connsiteY2" fmla="*/ 2608 h 3911"/>
              <a:gd name="connsiteX3" fmla="*/ 2173 w 5215"/>
              <a:gd name="connsiteY3" fmla="*/ 3912 h 3911"/>
              <a:gd name="connsiteX4" fmla="*/ 869 w 5215"/>
              <a:gd name="connsiteY4" fmla="*/ 3043 h 3911"/>
              <a:gd name="connsiteX5" fmla="*/ 0 w 5215"/>
              <a:gd name="connsiteY5" fmla="*/ 2173 h 3911"/>
              <a:gd name="connsiteX6" fmla="*/ 1739 w 5215"/>
              <a:gd name="connsiteY6" fmla="*/ 435 h 3911"/>
              <a:gd name="connsiteX7" fmla="*/ 3912 w 5215"/>
              <a:gd name="connsiteY7" fmla="*/ 0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5" h="3911">
                <a:moveTo>
                  <a:pt x="3912" y="0"/>
                </a:moveTo>
                <a:lnTo>
                  <a:pt x="4781" y="1304"/>
                </a:lnTo>
                <a:lnTo>
                  <a:pt x="5216" y="2608"/>
                </a:lnTo>
                <a:lnTo>
                  <a:pt x="2173" y="3912"/>
                </a:lnTo>
                <a:lnTo>
                  <a:pt x="869" y="3043"/>
                </a:lnTo>
                <a:lnTo>
                  <a:pt x="0" y="2173"/>
                </a:lnTo>
                <a:lnTo>
                  <a:pt x="1739" y="435"/>
                </a:lnTo>
                <a:lnTo>
                  <a:pt x="3912" y="0"/>
                </a:lnTo>
                <a:close/>
              </a:path>
            </a:pathLst>
          </a:custGeom>
          <a:solidFill>
            <a:schemeClr val="tx2"/>
          </a:solidFill>
          <a:ln w="869" cap="rnd">
            <a:noFill/>
            <a:prstDash val="solid"/>
            <a:round/>
          </a:ln>
        </p:spPr>
        <p:txBody>
          <a:bodyPr rtlCol="0" anchor="ctr"/>
          <a:lstStyle/>
          <a:p>
            <a:endParaRPr lang="en-PH" sz="1200" dirty="0"/>
          </a:p>
        </p:txBody>
      </p:sp>
      <p:sp>
        <p:nvSpPr>
          <p:cNvPr id="296" name="Freeform: Shape 295">
            <a:extLst>
              <a:ext uri="{FF2B5EF4-FFF2-40B4-BE49-F238E27FC236}">
                <a16:creationId xmlns:a16="http://schemas.microsoft.com/office/drawing/2014/main" id="{221F5BFC-C4D7-4573-A5C7-AE3A96960709}"/>
              </a:ext>
            </a:extLst>
          </p:cNvPr>
          <p:cNvSpPr/>
          <p:nvPr/>
        </p:nvSpPr>
        <p:spPr>
          <a:xfrm>
            <a:off x="3959246" y="3576881"/>
            <a:ext cx="7702" cy="8803"/>
          </a:xfrm>
          <a:custGeom>
            <a:avLst/>
            <a:gdLst>
              <a:gd name="connsiteX0" fmla="*/ 6520 w 9127"/>
              <a:gd name="connsiteY0" fmla="*/ 0 h 7824"/>
              <a:gd name="connsiteX1" fmla="*/ 7824 w 9127"/>
              <a:gd name="connsiteY1" fmla="*/ 435 h 7824"/>
              <a:gd name="connsiteX2" fmla="*/ 7824 w 9127"/>
              <a:gd name="connsiteY2" fmla="*/ 1304 h 7824"/>
              <a:gd name="connsiteX3" fmla="*/ 9128 w 9127"/>
              <a:gd name="connsiteY3" fmla="*/ 2608 h 7824"/>
              <a:gd name="connsiteX4" fmla="*/ 8259 w 9127"/>
              <a:gd name="connsiteY4" fmla="*/ 4347 h 7824"/>
              <a:gd name="connsiteX5" fmla="*/ 5651 w 9127"/>
              <a:gd name="connsiteY5" fmla="*/ 5651 h 7824"/>
              <a:gd name="connsiteX6" fmla="*/ 3912 w 9127"/>
              <a:gd name="connsiteY6" fmla="*/ 7389 h 7824"/>
              <a:gd name="connsiteX7" fmla="*/ 869 w 9127"/>
              <a:gd name="connsiteY7" fmla="*/ 7824 h 7824"/>
              <a:gd name="connsiteX8" fmla="*/ 869 w 9127"/>
              <a:gd name="connsiteY8" fmla="*/ 7389 h 7824"/>
              <a:gd name="connsiteX9" fmla="*/ 869 w 9127"/>
              <a:gd name="connsiteY9" fmla="*/ 5216 h 7824"/>
              <a:gd name="connsiteX10" fmla="*/ 0 w 9127"/>
              <a:gd name="connsiteY10" fmla="*/ 4347 h 7824"/>
              <a:gd name="connsiteX11" fmla="*/ 0 w 9127"/>
              <a:gd name="connsiteY11" fmla="*/ 3477 h 7824"/>
              <a:gd name="connsiteX12" fmla="*/ 869 w 9127"/>
              <a:gd name="connsiteY12" fmla="*/ 2608 h 7824"/>
              <a:gd name="connsiteX13" fmla="*/ 1739 w 9127"/>
              <a:gd name="connsiteY13" fmla="*/ 2608 h 7824"/>
              <a:gd name="connsiteX14" fmla="*/ 2608 w 9127"/>
              <a:gd name="connsiteY14" fmla="*/ 1739 h 7824"/>
              <a:gd name="connsiteX15" fmla="*/ 5651 w 9127"/>
              <a:gd name="connsiteY15" fmla="*/ 0 h 7824"/>
              <a:gd name="connsiteX16" fmla="*/ 6520 w 9127"/>
              <a:gd name="connsiteY16" fmla="*/ 0 h 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127" h="7824">
                <a:moveTo>
                  <a:pt x="6520" y="0"/>
                </a:moveTo>
                <a:lnTo>
                  <a:pt x="7824" y="435"/>
                </a:lnTo>
                <a:lnTo>
                  <a:pt x="7824" y="1304"/>
                </a:lnTo>
                <a:lnTo>
                  <a:pt x="9128" y="2608"/>
                </a:lnTo>
                <a:lnTo>
                  <a:pt x="8259" y="4347"/>
                </a:lnTo>
                <a:lnTo>
                  <a:pt x="5651" y="5651"/>
                </a:lnTo>
                <a:lnTo>
                  <a:pt x="3912" y="7389"/>
                </a:lnTo>
                <a:lnTo>
                  <a:pt x="869" y="7824"/>
                </a:lnTo>
                <a:lnTo>
                  <a:pt x="869" y="7389"/>
                </a:lnTo>
                <a:lnTo>
                  <a:pt x="869" y="5216"/>
                </a:lnTo>
                <a:lnTo>
                  <a:pt x="0" y="4347"/>
                </a:lnTo>
                <a:lnTo>
                  <a:pt x="0" y="3477"/>
                </a:lnTo>
                <a:lnTo>
                  <a:pt x="869" y="2608"/>
                </a:lnTo>
                <a:lnTo>
                  <a:pt x="1739" y="2608"/>
                </a:lnTo>
                <a:lnTo>
                  <a:pt x="2608" y="1739"/>
                </a:lnTo>
                <a:lnTo>
                  <a:pt x="5651" y="0"/>
                </a:lnTo>
                <a:lnTo>
                  <a:pt x="6520" y="0"/>
                </a:lnTo>
                <a:close/>
              </a:path>
            </a:pathLst>
          </a:custGeom>
          <a:solidFill>
            <a:schemeClr val="tx2"/>
          </a:solidFill>
          <a:ln w="869" cap="rnd">
            <a:noFill/>
            <a:prstDash val="solid"/>
            <a:round/>
          </a:ln>
        </p:spPr>
        <p:txBody>
          <a:bodyPr rtlCol="0" anchor="ctr"/>
          <a:lstStyle/>
          <a:p>
            <a:endParaRPr lang="en-PH" sz="1200" dirty="0"/>
          </a:p>
        </p:txBody>
      </p:sp>
      <p:sp>
        <p:nvSpPr>
          <p:cNvPr id="297" name="Freeform: Shape 296">
            <a:extLst>
              <a:ext uri="{FF2B5EF4-FFF2-40B4-BE49-F238E27FC236}">
                <a16:creationId xmlns:a16="http://schemas.microsoft.com/office/drawing/2014/main" id="{46475387-8E83-40E1-9253-B616CE257318}"/>
              </a:ext>
            </a:extLst>
          </p:cNvPr>
          <p:cNvSpPr/>
          <p:nvPr/>
        </p:nvSpPr>
        <p:spPr>
          <a:xfrm>
            <a:off x="3050630" y="3728010"/>
            <a:ext cx="8437" cy="10759"/>
          </a:xfrm>
          <a:custGeom>
            <a:avLst/>
            <a:gdLst>
              <a:gd name="connsiteX0" fmla="*/ 9563 w 9997"/>
              <a:gd name="connsiteY0" fmla="*/ 9563 h 9562"/>
              <a:gd name="connsiteX1" fmla="*/ 8259 w 9997"/>
              <a:gd name="connsiteY1" fmla="*/ 9563 h 9562"/>
              <a:gd name="connsiteX2" fmla="*/ 6520 w 9997"/>
              <a:gd name="connsiteY2" fmla="*/ 8259 h 9562"/>
              <a:gd name="connsiteX3" fmla="*/ 5216 w 9997"/>
              <a:gd name="connsiteY3" fmla="*/ 7824 h 9562"/>
              <a:gd name="connsiteX4" fmla="*/ 3912 w 9997"/>
              <a:gd name="connsiteY4" fmla="*/ 6520 h 9562"/>
              <a:gd name="connsiteX5" fmla="*/ 3477 w 9997"/>
              <a:gd name="connsiteY5" fmla="*/ 5651 h 9562"/>
              <a:gd name="connsiteX6" fmla="*/ 2173 w 9997"/>
              <a:gd name="connsiteY6" fmla="*/ 5216 h 9562"/>
              <a:gd name="connsiteX7" fmla="*/ 1304 w 9997"/>
              <a:gd name="connsiteY7" fmla="*/ 3477 h 9562"/>
              <a:gd name="connsiteX8" fmla="*/ 0 w 9997"/>
              <a:gd name="connsiteY8" fmla="*/ 2173 h 9562"/>
              <a:gd name="connsiteX9" fmla="*/ 435 w 9997"/>
              <a:gd name="connsiteY9" fmla="*/ 0 h 9562"/>
              <a:gd name="connsiteX10" fmla="*/ 2608 w 9997"/>
              <a:gd name="connsiteY10" fmla="*/ 1304 h 9562"/>
              <a:gd name="connsiteX11" fmla="*/ 3043 w 9997"/>
              <a:gd name="connsiteY11" fmla="*/ 3477 h 9562"/>
              <a:gd name="connsiteX12" fmla="*/ 4781 w 9997"/>
              <a:gd name="connsiteY12" fmla="*/ 5216 h 9562"/>
              <a:gd name="connsiteX13" fmla="*/ 7824 w 9997"/>
              <a:gd name="connsiteY13" fmla="*/ 6085 h 9562"/>
              <a:gd name="connsiteX14" fmla="*/ 8693 w 9997"/>
              <a:gd name="connsiteY14" fmla="*/ 7389 h 9562"/>
              <a:gd name="connsiteX15" fmla="*/ 9997 w 9997"/>
              <a:gd name="connsiteY15" fmla="*/ 9128 h 9562"/>
              <a:gd name="connsiteX16" fmla="*/ 9563 w 9997"/>
              <a:gd name="connsiteY16" fmla="*/ 9563 h 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97" h="9562">
                <a:moveTo>
                  <a:pt x="9563" y="9563"/>
                </a:moveTo>
                <a:lnTo>
                  <a:pt x="8259" y="9563"/>
                </a:lnTo>
                <a:lnTo>
                  <a:pt x="6520" y="8259"/>
                </a:lnTo>
                <a:lnTo>
                  <a:pt x="5216" y="7824"/>
                </a:lnTo>
                <a:lnTo>
                  <a:pt x="3912" y="6520"/>
                </a:lnTo>
                <a:lnTo>
                  <a:pt x="3477" y="5651"/>
                </a:lnTo>
                <a:lnTo>
                  <a:pt x="2173" y="5216"/>
                </a:lnTo>
                <a:lnTo>
                  <a:pt x="1304" y="3477"/>
                </a:lnTo>
                <a:lnTo>
                  <a:pt x="0" y="2173"/>
                </a:lnTo>
                <a:lnTo>
                  <a:pt x="435" y="0"/>
                </a:lnTo>
                <a:lnTo>
                  <a:pt x="2608" y="1304"/>
                </a:lnTo>
                <a:lnTo>
                  <a:pt x="3043" y="3477"/>
                </a:lnTo>
                <a:lnTo>
                  <a:pt x="4781" y="5216"/>
                </a:lnTo>
                <a:lnTo>
                  <a:pt x="7824" y="6085"/>
                </a:lnTo>
                <a:lnTo>
                  <a:pt x="8693" y="7389"/>
                </a:lnTo>
                <a:lnTo>
                  <a:pt x="9997" y="9128"/>
                </a:lnTo>
                <a:lnTo>
                  <a:pt x="9563" y="956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98" name="Freeform: Shape 297">
            <a:extLst>
              <a:ext uri="{FF2B5EF4-FFF2-40B4-BE49-F238E27FC236}">
                <a16:creationId xmlns:a16="http://schemas.microsoft.com/office/drawing/2014/main" id="{EDCC259C-F418-48EA-9BF0-0A43C61C5CE3}"/>
              </a:ext>
            </a:extLst>
          </p:cNvPr>
          <p:cNvSpPr/>
          <p:nvPr/>
        </p:nvSpPr>
        <p:spPr>
          <a:xfrm>
            <a:off x="2814765" y="3508895"/>
            <a:ext cx="6236" cy="2934"/>
          </a:xfrm>
          <a:custGeom>
            <a:avLst/>
            <a:gdLst>
              <a:gd name="connsiteX0" fmla="*/ 869 w 7389"/>
              <a:gd name="connsiteY0" fmla="*/ 1304 h 2608"/>
              <a:gd name="connsiteX1" fmla="*/ 2173 w 7389"/>
              <a:gd name="connsiteY1" fmla="*/ 1739 h 2608"/>
              <a:gd name="connsiteX2" fmla="*/ 3043 w 7389"/>
              <a:gd name="connsiteY2" fmla="*/ 0 h 2608"/>
              <a:gd name="connsiteX3" fmla="*/ 4781 w 7389"/>
              <a:gd name="connsiteY3" fmla="*/ 435 h 2608"/>
              <a:gd name="connsiteX4" fmla="*/ 6955 w 7389"/>
              <a:gd name="connsiteY4" fmla="*/ 435 h 2608"/>
              <a:gd name="connsiteX5" fmla="*/ 7389 w 7389"/>
              <a:gd name="connsiteY5" fmla="*/ 1304 h 2608"/>
              <a:gd name="connsiteX6" fmla="*/ 6520 w 7389"/>
              <a:gd name="connsiteY6" fmla="*/ 2173 h 2608"/>
              <a:gd name="connsiteX7" fmla="*/ 5651 w 7389"/>
              <a:gd name="connsiteY7" fmla="*/ 1739 h 2608"/>
              <a:gd name="connsiteX8" fmla="*/ 3912 w 7389"/>
              <a:gd name="connsiteY8" fmla="*/ 2173 h 2608"/>
              <a:gd name="connsiteX9" fmla="*/ 3043 w 7389"/>
              <a:gd name="connsiteY9" fmla="*/ 2608 h 2608"/>
              <a:gd name="connsiteX10" fmla="*/ 0 w 7389"/>
              <a:gd name="connsiteY10" fmla="*/ 2608 h 2608"/>
              <a:gd name="connsiteX11" fmla="*/ 869 w 7389"/>
              <a:gd name="connsiteY11" fmla="*/ 1304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89" h="2608">
                <a:moveTo>
                  <a:pt x="869" y="1304"/>
                </a:moveTo>
                <a:lnTo>
                  <a:pt x="2173" y="1739"/>
                </a:lnTo>
                <a:lnTo>
                  <a:pt x="3043" y="0"/>
                </a:lnTo>
                <a:lnTo>
                  <a:pt x="4781" y="435"/>
                </a:lnTo>
                <a:lnTo>
                  <a:pt x="6955" y="435"/>
                </a:lnTo>
                <a:lnTo>
                  <a:pt x="7389" y="1304"/>
                </a:lnTo>
                <a:lnTo>
                  <a:pt x="6520" y="2173"/>
                </a:lnTo>
                <a:lnTo>
                  <a:pt x="5651" y="1739"/>
                </a:lnTo>
                <a:lnTo>
                  <a:pt x="3912" y="2173"/>
                </a:lnTo>
                <a:lnTo>
                  <a:pt x="3043" y="2608"/>
                </a:lnTo>
                <a:lnTo>
                  <a:pt x="0" y="2608"/>
                </a:lnTo>
                <a:lnTo>
                  <a:pt x="869"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99" name="Freeform: Shape 298">
            <a:extLst>
              <a:ext uri="{FF2B5EF4-FFF2-40B4-BE49-F238E27FC236}">
                <a16:creationId xmlns:a16="http://schemas.microsoft.com/office/drawing/2014/main" id="{F40A151F-0DEA-4CB5-94FE-CCCE5F5D724F}"/>
              </a:ext>
            </a:extLst>
          </p:cNvPr>
          <p:cNvSpPr/>
          <p:nvPr/>
        </p:nvSpPr>
        <p:spPr>
          <a:xfrm>
            <a:off x="2842643" y="3498135"/>
            <a:ext cx="2566" cy="1468"/>
          </a:xfrm>
          <a:custGeom>
            <a:avLst/>
            <a:gdLst>
              <a:gd name="connsiteX0" fmla="*/ 3043 w 3042"/>
              <a:gd name="connsiteY0" fmla="*/ 0 h 1304"/>
              <a:gd name="connsiteX1" fmla="*/ 0 w 3042"/>
              <a:gd name="connsiteY1" fmla="*/ 1304 h 1304"/>
              <a:gd name="connsiteX2" fmla="*/ 869 w 3042"/>
              <a:gd name="connsiteY2" fmla="*/ 0 h 1304"/>
              <a:gd name="connsiteX3" fmla="*/ 3043 w 3042"/>
              <a:gd name="connsiteY3" fmla="*/ 0 h 1304"/>
            </a:gdLst>
            <a:ahLst/>
            <a:cxnLst>
              <a:cxn ang="0">
                <a:pos x="connsiteX0" y="connsiteY0"/>
              </a:cxn>
              <a:cxn ang="0">
                <a:pos x="connsiteX1" y="connsiteY1"/>
              </a:cxn>
              <a:cxn ang="0">
                <a:pos x="connsiteX2" y="connsiteY2"/>
              </a:cxn>
              <a:cxn ang="0">
                <a:pos x="connsiteX3" y="connsiteY3"/>
              </a:cxn>
            </a:cxnLst>
            <a:rect l="l" t="t" r="r" b="b"/>
            <a:pathLst>
              <a:path w="3042" h="1304">
                <a:moveTo>
                  <a:pt x="3043" y="0"/>
                </a:moveTo>
                <a:lnTo>
                  <a:pt x="0" y="1304"/>
                </a:lnTo>
                <a:lnTo>
                  <a:pt x="869" y="0"/>
                </a:lnTo>
                <a:lnTo>
                  <a:pt x="3043"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0" name="Freeform: Shape 299">
            <a:extLst>
              <a:ext uri="{FF2B5EF4-FFF2-40B4-BE49-F238E27FC236}">
                <a16:creationId xmlns:a16="http://schemas.microsoft.com/office/drawing/2014/main" id="{E78D86F8-4F11-4D67-8565-4682955DD35B}"/>
              </a:ext>
            </a:extLst>
          </p:cNvPr>
          <p:cNvSpPr/>
          <p:nvPr/>
        </p:nvSpPr>
        <p:spPr>
          <a:xfrm>
            <a:off x="2847045" y="3496668"/>
            <a:ext cx="2934" cy="1956"/>
          </a:xfrm>
          <a:custGeom>
            <a:avLst/>
            <a:gdLst>
              <a:gd name="connsiteX0" fmla="*/ 435 w 3477"/>
              <a:gd name="connsiteY0" fmla="*/ 1739 h 1738"/>
              <a:gd name="connsiteX1" fmla="*/ 0 w 3477"/>
              <a:gd name="connsiteY1" fmla="*/ 1304 h 1738"/>
              <a:gd name="connsiteX2" fmla="*/ 3477 w 3477"/>
              <a:gd name="connsiteY2" fmla="*/ 0 h 1738"/>
              <a:gd name="connsiteX3" fmla="*/ 2608 w 3477"/>
              <a:gd name="connsiteY3" fmla="*/ 1304 h 1738"/>
              <a:gd name="connsiteX4" fmla="*/ 435 w 3477"/>
              <a:gd name="connsiteY4" fmla="*/ 1739 h 1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7" h="1738">
                <a:moveTo>
                  <a:pt x="435" y="1739"/>
                </a:moveTo>
                <a:lnTo>
                  <a:pt x="0" y="1304"/>
                </a:lnTo>
                <a:lnTo>
                  <a:pt x="3477" y="0"/>
                </a:lnTo>
                <a:lnTo>
                  <a:pt x="2608" y="1304"/>
                </a:lnTo>
                <a:lnTo>
                  <a:pt x="435" y="17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1" name="Freeform: Shape 300">
            <a:extLst>
              <a:ext uri="{FF2B5EF4-FFF2-40B4-BE49-F238E27FC236}">
                <a16:creationId xmlns:a16="http://schemas.microsoft.com/office/drawing/2014/main" id="{4C99C674-B2C6-423E-8CA3-C7BC9BD6AE90}"/>
              </a:ext>
            </a:extLst>
          </p:cNvPr>
          <p:cNvSpPr/>
          <p:nvPr/>
        </p:nvSpPr>
        <p:spPr>
          <a:xfrm>
            <a:off x="5142977" y="3015887"/>
            <a:ext cx="5135" cy="3422"/>
          </a:xfrm>
          <a:custGeom>
            <a:avLst/>
            <a:gdLst>
              <a:gd name="connsiteX0" fmla="*/ 4347 w 6085"/>
              <a:gd name="connsiteY0" fmla="*/ 0 h 3042"/>
              <a:gd name="connsiteX1" fmla="*/ 4782 w 6085"/>
              <a:gd name="connsiteY1" fmla="*/ 869 h 3042"/>
              <a:gd name="connsiteX2" fmla="*/ 6085 w 6085"/>
              <a:gd name="connsiteY2" fmla="*/ 2608 h 3042"/>
              <a:gd name="connsiteX3" fmla="*/ 4347 w 6085"/>
              <a:gd name="connsiteY3" fmla="*/ 2173 h 3042"/>
              <a:gd name="connsiteX4" fmla="*/ 3043 w 6085"/>
              <a:gd name="connsiteY4" fmla="*/ 2173 h 3042"/>
              <a:gd name="connsiteX5" fmla="*/ 1304 w 6085"/>
              <a:gd name="connsiteY5" fmla="*/ 3043 h 3042"/>
              <a:gd name="connsiteX6" fmla="*/ 0 w 6085"/>
              <a:gd name="connsiteY6" fmla="*/ 1739 h 3042"/>
              <a:gd name="connsiteX7" fmla="*/ 0 w 6085"/>
              <a:gd name="connsiteY7" fmla="*/ 435 h 3042"/>
              <a:gd name="connsiteX8" fmla="*/ 1304 w 6085"/>
              <a:gd name="connsiteY8" fmla="*/ 0 h 3042"/>
              <a:gd name="connsiteX9" fmla="*/ 2173 w 6085"/>
              <a:gd name="connsiteY9" fmla="*/ 435 h 3042"/>
              <a:gd name="connsiteX10" fmla="*/ 4347 w 6085"/>
              <a:gd name="connsiteY10" fmla="*/ 0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85" h="3042">
                <a:moveTo>
                  <a:pt x="4347" y="0"/>
                </a:moveTo>
                <a:lnTo>
                  <a:pt x="4782" y="869"/>
                </a:lnTo>
                <a:lnTo>
                  <a:pt x="6085" y="2608"/>
                </a:lnTo>
                <a:lnTo>
                  <a:pt x="4347" y="2173"/>
                </a:lnTo>
                <a:lnTo>
                  <a:pt x="3043" y="2173"/>
                </a:lnTo>
                <a:lnTo>
                  <a:pt x="1304" y="3043"/>
                </a:lnTo>
                <a:lnTo>
                  <a:pt x="0" y="1739"/>
                </a:lnTo>
                <a:lnTo>
                  <a:pt x="0" y="435"/>
                </a:lnTo>
                <a:lnTo>
                  <a:pt x="1304" y="0"/>
                </a:lnTo>
                <a:lnTo>
                  <a:pt x="2173" y="435"/>
                </a:lnTo>
                <a:lnTo>
                  <a:pt x="4347" y="0"/>
                </a:lnTo>
                <a:close/>
              </a:path>
            </a:pathLst>
          </a:custGeom>
          <a:solidFill>
            <a:schemeClr val="accent4"/>
          </a:solidFill>
          <a:ln w="869" cap="rnd">
            <a:noFill/>
            <a:prstDash val="solid"/>
            <a:round/>
          </a:ln>
        </p:spPr>
        <p:txBody>
          <a:bodyPr rtlCol="0" anchor="ctr"/>
          <a:lstStyle/>
          <a:p>
            <a:endParaRPr lang="en-PH" sz="1200" dirty="0"/>
          </a:p>
        </p:txBody>
      </p:sp>
      <p:sp>
        <p:nvSpPr>
          <p:cNvPr id="302" name="Freeform: Shape 301">
            <a:extLst>
              <a:ext uri="{FF2B5EF4-FFF2-40B4-BE49-F238E27FC236}">
                <a16:creationId xmlns:a16="http://schemas.microsoft.com/office/drawing/2014/main" id="{EC6034FC-E23F-4A1E-8A8C-13758C38B07A}"/>
              </a:ext>
            </a:extLst>
          </p:cNvPr>
          <p:cNvSpPr/>
          <p:nvPr/>
        </p:nvSpPr>
        <p:spPr>
          <a:xfrm>
            <a:off x="5112165" y="3011975"/>
            <a:ext cx="28245" cy="17608"/>
          </a:xfrm>
          <a:custGeom>
            <a:avLst/>
            <a:gdLst>
              <a:gd name="connsiteX0" fmla="*/ 33469 w 33469"/>
              <a:gd name="connsiteY0" fmla="*/ 5651 h 15648"/>
              <a:gd name="connsiteX1" fmla="*/ 33469 w 33469"/>
              <a:gd name="connsiteY1" fmla="*/ 6085 h 15648"/>
              <a:gd name="connsiteX2" fmla="*/ 32600 w 33469"/>
              <a:gd name="connsiteY2" fmla="*/ 6955 h 15648"/>
              <a:gd name="connsiteX3" fmla="*/ 32165 w 33469"/>
              <a:gd name="connsiteY3" fmla="*/ 9563 h 15648"/>
              <a:gd name="connsiteX4" fmla="*/ 31730 w 33469"/>
              <a:gd name="connsiteY4" fmla="*/ 10432 h 15648"/>
              <a:gd name="connsiteX5" fmla="*/ 30427 w 33469"/>
              <a:gd name="connsiteY5" fmla="*/ 10432 h 15648"/>
              <a:gd name="connsiteX6" fmla="*/ 29557 w 33469"/>
              <a:gd name="connsiteY6" fmla="*/ 11301 h 15648"/>
              <a:gd name="connsiteX7" fmla="*/ 27384 w 33469"/>
              <a:gd name="connsiteY7" fmla="*/ 12171 h 15648"/>
              <a:gd name="connsiteX8" fmla="*/ 26515 w 33469"/>
              <a:gd name="connsiteY8" fmla="*/ 12605 h 15648"/>
              <a:gd name="connsiteX9" fmla="*/ 23907 w 33469"/>
              <a:gd name="connsiteY9" fmla="*/ 13909 h 15648"/>
              <a:gd name="connsiteX10" fmla="*/ 22168 w 33469"/>
              <a:gd name="connsiteY10" fmla="*/ 13475 h 15648"/>
              <a:gd name="connsiteX11" fmla="*/ 19995 w 33469"/>
              <a:gd name="connsiteY11" fmla="*/ 13909 h 15648"/>
              <a:gd name="connsiteX12" fmla="*/ 18690 w 33469"/>
              <a:gd name="connsiteY12" fmla="*/ 15648 h 15648"/>
              <a:gd name="connsiteX13" fmla="*/ 17821 w 33469"/>
              <a:gd name="connsiteY13" fmla="*/ 14344 h 15648"/>
              <a:gd name="connsiteX14" fmla="*/ 16517 w 33469"/>
              <a:gd name="connsiteY14" fmla="*/ 14779 h 15648"/>
              <a:gd name="connsiteX15" fmla="*/ 15648 w 33469"/>
              <a:gd name="connsiteY15" fmla="*/ 14779 h 15648"/>
              <a:gd name="connsiteX16" fmla="*/ 14344 w 33469"/>
              <a:gd name="connsiteY16" fmla="*/ 13475 h 15648"/>
              <a:gd name="connsiteX17" fmla="*/ 12605 w 33469"/>
              <a:gd name="connsiteY17" fmla="*/ 14779 h 15648"/>
              <a:gd name="connsiteX18" fmla="*/ 10432 w 33469"/>
              <a:gd name="connsiteY18" fmla="*/ 14779 h 15648"/>
              <a:gd name="connsiteX19" fmla="*/ 8258 w 33469"/>
              <a:gd name="connsiteY19" fmla="*/ 13909 h 15648"/>
              <a:gd name="connsiteX20" fmla="*/ 6085 w 33469"/>
              <a:gd name="connsiteY20" fmla="*/ 13475 h 15648"/>
              <a:gd name="connsiteX21" fmla="*/ 4347 w 33469"/>
              <a:gd name="connsiteY21" fmla="*/ 12171 h 15648"/>
              <a:gd name="connsiteX22" fmla="*/ 3042 w 33469"/>
              <a:gd name="connsiteY22" fmla="*/ 9563 h 15648"/>
              <a:gd name="connsiteX23" fmla="*/ 1738 w 33469"/>
              <a:gd name="connsiteY23" fmla="*/ 8259 h 15648"/>
              <a:gd name="connsiteX24" fmla="*/ 869 w 33469"/>
              <a:gd name="connsiteY24" fmla="*/ 5216 h 15648"/>
              <a:gd name="connsiteX25" fmla="*/ 0 w 33469"/>
              <a:gd name="connsiteY25" fmla="*/ 3912 h 15648"/>
              <a:gd name="connsiteX26" fmla="*/ 435 w 33469"/>
              <a:gd name="connsiteY26" fmla="*/ 2608 h 15648"/>
              <a:gd name="connsiteX27" fmla="*/ 2608 w 33469"/>
              <a:gd name="connsiteY27" fmla="*/ 3912 h 15648"/>
              <a:gd name="connsiteX28" fmla="*/ 4347 w 33469"/>
              <a:gd name="connsiteY28" fmla="*/ 3477 h 15648"/>
              <a:gd name="connsiteX29" fmla="*/ 5216 w 33469"/>
              <a:gd name="connsiteY29" fmla="*/ 2173 h 15648"/>
              <a:gd name="connsiteX30" fmla="*/ 5650 w 33469"/>
              <a:gd name="connsiteY30" fmla="*/ 869 h 15648"/>
              <a:gd name="connsiteX31" fmla="*/ 6955 w 33469"/>
              <a:gd name="connsiteY31" fmla="*/ 435 h 15648"/>
              <a:gd name="connsiteX32" fmla="*/ 7824 w 33469"/>
              <a:gd name="connsiteY32" fmla="*/ 869 h 15648"/>
              <a:gd name="connsiteX33" fmla="*/ 8693 w 33469"/>
              <a:gd name="connsiteY33" fmla="*/ 0 h 15648"/>
              <a:gd name="connsiteX34" fmla="*/ 9562 w 33469"/>
              <a:gd name="connsiteY34" fmla="*/ 0 h 15648"/>
              <a:gd name="connsiteX35" fmla="*/ 9997 w 33469"/>
              <a:gd name="connsiteY35" fmla="*/ 1739 h 15648"/>
              <a:gd name="connsiteX36" fmla="*/ 12170 w 33469"/>
              <a:gd name="connsiteY36" fmla="*/ 2608 h 15648"/>
              <a:gd name="connsiteX37" fmla="*/ 12605 w 33469"/>
              <a:gd name="connsiteY37" fmla="*/ 3477 h 15648"/>
              <a:gd name="connsiteX38" fmla="*/ 15213 w 33469"/>
              <a:gd name="connsiteY38" fmla="*/ 3477 h 15648"/>
              <a:gd name="connsiteX39" fmla="*/ 17821 w 33469"/>
              <a:gd name="connsiteY39" fmla="*/ 1304 h 15648"/>
              <a:gd name="connsiteX40" fmla="*/ 19560 w 33469"/>
              <a:gd name="connsiteY40" fmla="*/ 1739 h 15648"/>
              <a:gd name="connsiteX41" fmla="*/ 20864 w 33469"/>
              <a:gd name="connsiteY41" fmla="*/ 869 h 15648"/>
              <a:gd name="connsiteX42" fmla="*/ 22168 w 33469"/>
              <a:gd name="connsiteY42" fmla="*/ 1304 h 15648"/>
              <a:gd name="connsiteX43" fmla="*/ 23907 w 33469"/>
              <a:gd name="connsiteY43" fmla="*/ 2173 h 15648"/>
              <a:gd name="connsiteX44" fmla="*/ 24776 w 33469"/>
              <a:gd name="connsiteY44" fmla="*/ 869 h 15648"/>
              <a:gd name="connsiteX45" fmla="*/ 26080 w 33469"/>
              <a:gd name="connsiteY45" fmla="*/ 869 h 15648"/>
              <a:gd name="connsiteX46" fmla="*/ 27384 w 33469"/>
              <a:gd name="connsiteY46" fmla="*/ 2608 h 15648"/>
              <a:gd name="connsiteX47" fmla="*/ 27384 w 33469"/>
              <a:gd name="connsiteY47" fmla="*/ 5216 h 15648"/>
              <a:gd name="connsiteX48" fmla="*/ 28688 w 33469"/>
              <a:gd name="connsiteY48" fmla="*/ 4347 h 15648"/>
              <a:gd name="connsiteX49" fmla="*/ 29992 w 33469"/>
              <a:gd name="connsiteY49" fmla="*/ 5216 h 15648"/>
              <a:gd name="connsiteX50" fmla="*/ 30427 w 33469"/>
              <a:gd name="connsiteY50" fmla="*/ 4781 h 15648"/>
              <a:gd name="connsiteX51" fmla="*/ 33469 w 33469"/>
              <a:gd name="connsiteY51" fmla="*/ 5651 h 15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3469" h="15648">
                <a:moveTo>
                  <a:pt x="33469" y="5651"/>
                </a:moveTo>
                <a:lnTo>
                  <a:pt x="33469" y="6085"/>
                </a:lnTo>
                <a:lnTo>
                  <a:pt x="32600" y="6955"/>
                </a:lnTo>
                <a:lnTo>
                  <a:pt x="32165" y="9563"/>
                </a:lnTo>
                <a:lnTo>
                  <a:pt x="31730" y="10432"/>
                </a:lnTo>
                <a:lnTo>
                  <a:pt x="30427" y="10432"/>
                </a:lnTo>
                <a:lnTo>
                  <a:pt x="29557" y="11301"/>
                </a:lnTo>
                <a:lnTo>
                  <a:pt x="27384" y="12171"/>
                </a:lnTo>
                <a:lnTo>
                  <a:pt x="26515" y="12605"/>
                </a:lnTo>
                <a:lnTo>
                  <a:pt x="23907" y="13909"/>
                </a:lnTo>
                <a:lnTo>
                  <a:pt x="22168" y="13475"/>
                </a:lnTo>
                <a:lnTo>
                  <a:pt x="19995" y="13909"/>
                </a:lnTo>
                <a:lnTo>
                  <a:pt x="18690" y="15648"/>
                </a:lnTo>
                <a:lnTo>
                  <a:pt x="17821" y="14344"/>
                </a:lnTo>
                <a:lnTo>
                  <a:pt x="16517" y="14779"/>
                </a:lnTo>
                <a:lnTo>
                  <a:pt x="15648" y="14779"/>
                </a:lnTo>
                <a:lnTo>
                  <a:pt x="14344" y="13475"/>
                </a:lnTo>
                <a:lnTo>
                  <a:pt x="12605" y="14779"/>
                </a:lnTo>
                <a:lnTo>
                  <a:pt x="10432" y="14779"/>
                </a:lnTo>
                <a:lnTo>
                  <a:pt x="8258" y="13909"/>
                </a:lnTo>
                <a:lnTo>
                  <a:pt x="6085" y="13475"/>
                </a:lnTo>
                <a:lnTo>
                  <a:pt x="4347" y="12171"/>
                </a:lnTo>
                <a:lnTo>
                  <a:pt x="3042" y="9563"/>
                </a:lnTo>
                <a:lnTo>
                  <a:pt x="1738" y="8259"/>
                </a:lnTo>
                <a:lnTo>
                  <a:pt x="869" y="5216"/>
                </a:lnTo>
                <a:lnTo>
                  <a:pt x="0" y="3912"/>
                </a:lnTo>
                <a:lnTo>
                  <a:pt x="435" y="2608"/>
                </a:lnTo>
                <a:lnTo>
                  <a:pt x="2608" y="3912"/>
                </a:lnTo>
                <a:lnTo>
                  <a:pt x="4347" y="3477"/>
                </a:lnTo>
                <a:lnTo>
                  <a:pt x="5216" y="2173"/>
                </a:lnTo>
                <a:lnTo>
                  <a:pt x="5650" y="869"/>
                </a:lnTo>
                <a:lnTo>
                  <a:pt x="6955" y="435"/>
                </a:lnTo>
                <a:lnTo>
                  <a:pt x="7824" y="869"/>
                </a:lnTo>
                <a:lnTo>
                  <a:pt x="8693" y="0"/>
                </a:lnTo>
                <a:lnTo>
                  <a:pt x="9562" y="0"/>
                </a:lnTo>
                <a:lnTo>
                  <a:pt x="9997" y="1739"/>
                </a:lnTo>
                <a:lnTo>
                  <a:pt x="12170" y="2608"/>
                </a:lnTo>
                <a:lnTo>
                  <a:pt x="12605" y="3477"/>
                </a:lnTo>
                <a:lnTo>
                  <a:pt x="15213" y="3477"/>
                </a:lnTo>
                <a:lnTo>
                  <a:pt x="17821" y="1304"/>
                </a:lnTo>
                <a:lnTo>
                  <a:pt x="19560" y="1739"/>
                </a:lnTo>
                <a:lnTo>
                  <a:pt x="20864" y="869"/>
                </a:lnTo>
                <a:lnTo>
                  <a:pt x="22168" y="1304"/>
                </a:lnTo>
                <a:lnTo>
                  <a:pt x="23907" y="2173"/>
                </a:lnTo>
                <a:lnTo>
                  <a:pt x="24776" y="869"/>
                </a:lnTo>
                <a:lnTo>
                  <a:pt x="26080" y="869"/>
                </a:lnTo>
                <a:lnTo>
                  <a:pt x="27384" y="2608"/>
                </a:lnTo>
                <a:lnTo>
                  <a:pt x="27384" y="5216"/>
                </a:lnTo>
                <a:lnTo>
                  <a:pt x="28688" y="4347"/>
                </a:lnTo>
                <a:lnTo>
                  <a:pt x="29992" y="5216"/>
                </a:lnTo>
                <a:lnTo>
                  <a:pt x="30427" y="4781"/>
                </a:lnTo>
                <a:lnTo>
                  <a:pt x="33469" y="5651"/>
                </a:lnTo>
                <a:close/>
              </a:path>
            </a:pathLst>
          </a:custGeom>
          <a:solidFill>
            <a:schemeClr val="accent4"/>
          </a:solidFill>
          <a:ln w="869" cap="rnd">
            <a:noFill/>
            <a:prstDash val="solid"/>
            <a:round/>
          </a:ln>
        </p:spPr>
        <p:txBody>
          <a:bodyPr rtlCol="0" anchor="ctr"/>
          <a:lstStyle/>
          <a:p>
            <a:endParaRPr lang="en-PH" sz="1200" dirty="0"/>
          </a:p>
        </p:txBody>
      </p:sp>
      <p:sp>
        <p:nvSpPr>
          <p:cNvPr id="303" name="Freeform: Shape 302">
            <a:extLst>
              <a:ext uri="{FF2B5EF4-FFF2-40B4-BE49-F238E27FC236}">
                <a16:creationId xmlns:a16="http://schemas.microsoft.com/office/drawing/2014/main" id="{EDF6A9F6-0028-4E0B-809E-D68595BBA19F}"/>
              </a:ext>
            </a:extLst>
          </p:cNvPr>
          <p:cNvSpPr/>
          <p:nvPr/>
        </p:nvSpPr>
        <p:spPr>
          <a:xfrm>
            <a:off x="3214599" y="3626277"/>
            <a:ext cx="4402" cy="13206"/>
          </a:xfrm>
          <a:custGeom>
            <a:avLst/>
            <a:gdLst>
              <a:gd name="connsiteX0" fmla="*/ 2173 w 5216"/>
              <a:gd name="connsiteY0" fmla="*/ 869 h 11736"/>
              <a:gd name="connsiteX1" fmla="*/ 4347 w 5216"/>
              <a:gd name="connsiteY1" fmla="*/ 1304 h 11736"/>
              <a:gd name="connsiteX2" fmla="*/ 5216 w 5216"/>
              <a:gd name="connsiteY2" fmla="*/ 3477 h 11736"/>
              <a:gd name="connsiteX3" fmla="*/ 5216 w 5216"/>
              <a:gd name="connsiteY3" fmla="*/ 6085 h 11736"/>
              <a:gd name="connsiteX4" fmla="*/ 4781 w 5216"/>
              <a:gd name="connsiteY4" fmla="*/ 9563 h 11736"/>
              <a:gd name="connsiteX5" fmla="*/ 4347 w 5216"/>
              <a:gd name="connsiteY5" fmla="*/ 10432 h 11736"/>
              <a:gd name="connsiteX6" fmla="*/ 3477 w 5216"/>
              <a:gd name="connsiteY6" fmla="*/ 10867 h 11736"/>
              <a:gd name="connsiteX7" fmla="*/ 1739 w 5216"/>
              <a:gd name="connsiteY7" fmla="*/ 11736 h 11736"/>
              <a:gd name="connsiteX8" fmla="*/ 2173 w 5216"/>
              <a:gd name="connsiteY8" fmla="*/ 9997 h 11736"/>
              <a:gd name="connsiteX9" fmla="*/ 1739 w 5216"/>
              <a:gd name="connsiteY9" fmla="*/ 9128 h 11736"/>
              <a:gd name="connsiteX10" fmla="*/ 1304 w 5216"/>
              <a:gd name="connsiteY10" fmla="*/ 6085 h 11736"/>
              <a:gd name="connsiteX11" fmla="*/ 0 w 5216"/>
              <a:gd name="connsiteY11" fmla="*/ 3912 h 11736"/>
              <a:gd name="connsiteX12" fmla="*/ 0 w 5216"/>
              <a:gd name="connsiteY12" fmla="*/ 2608 h 11736"/>
              <a:gd name="connsiteX13" fmla="*/ 435 w 5216"/>
              <a:gd name="connsiteY13" fmla="*/ 1304 h 11736"/>
              <a:gd name="connsiteX14" fmla="*/ 435 w 5216"/>
              <a:gd name="connsiteY14" fmla="*/ 0 h 11736"/>
              <a:gd name="connsiteX15" fmla="*/ 1304 w 5216"/>
              <a:gd name="connsiteY15" fmla="*/ 0 h 11736"/>
              <a:gd name="connsiteX16" fmla="*/ 2173 w 5216"/>
              <a:gd name="connsiteY16" fmla="*/ 869 h 1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16" h="11736">
                <a:moveTo>
                  <a:pt x="2173" y="869"/>
                </a:moveTo>
                <a:lnTo>
                  <a:pt x="4347" y="1304"/>
                </a:lnTo>
                <a:lnTo>
                  <a:pt x="5216" y="3477"/>
                </a:lnTo>
                <a:lnTo>
                  <a:pt x="5216" y="6085"/>
                </a:lnTo>
                <a:lnTo>
                  <a:pt x="4781" y="9563"/>
                </a:lnTo>
                <a:lnTo>
                  <a:pt x="4347" y="10432"/>
                </a:lnTo>
                <a:lnTo>
                  <a:pt x="3477" y="10867"/>
                </a:lnTo>
                <a:lnTo>
                  <a:pt x="1739" y="11736"/>
                </a:lnTo>
                <a:lnTo>
                  <a:pt x="2173" y="9997"/>
                </a:lnTo>
                <a:lnTo>
                  <a:pt x="1739" y="9128"/>
                </a:lnTo>
                <a:lnTo>
                  <a:pt x="1304" y="6085"/>
                </a:lnTo>
                <a:lnTo>
                  <a:pt x="0" y="3912"/>
                </a:lnTo>
                <a:lnTo>
                  <a:pt x="0" y="2608"/>
                </a:lnTo>
                <a:lnTo>
                  <a:pt x="435" y="1304"/>
                </a:lnTo>
                <a:lnTo>
                  <a:pt x="435" y="0"/>
                </a:lnTo>
                <a:lnTo>
                  <a:pt x="1304" y="0"/>
                </a:lnTo>
                <a:lnTo>
                  <a:pt x="2173"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4" name="Freeform: Shape 303">
            <a:extLst>
              <a:ext uri="{FF2B5EF4-FFF2-40B4-BE49-F238E27FC236}">
                <a16:creationId xmlns:a16="http://schemas.microsoft.com/office/drawing/2014/main" id="{795038B3-665F-480C-9C9D-7A59D8C9B214}"/>
              </a:ext>
            </a:extLst>
          </p:cNvPr>
          <p:cNvSpPr/>
          <p:nvPr/>
        </p:nvSpPr>
        <p:spPr>
          <a:xfrm>
            <a:off x="3418185" y="5750415"/>
            <a:ext cx="2934" cy="3422"/>
          </a:xfrm>
          <a:custGeom>
            <a:avLst/>
            <a:gdLst>
              <a:gd name="connsiteX0" fmla="*/ 1739 w 3477"/>
              <a:gd name="connsiteY0" fmla="*/ 1739 h 3042"/>
              <a:gd name="connsiteX1" fmla="*/ 3477 w 3477"/>
              <a:gd name="connsiteY1" fmla="*/ 1304 h 3042"/>
              <a:gd name="connsiteX2" fmla="*/ 3477 w 3477"/>
              <a:gd name="connsiteY2" fmla="*/ 3043 h 3042"/>
              <a:gd name="connsiteX3" fmla="*/ 0 w 3477"/>
              <a:gd name="connsiteY3" fmla="*/ 1739 h 3042"/>
              <a:gd name="connsiteX4" fmla="*/ 1304 w 3477"/>
              <a:gd name="connsiteY4" fmla="*/ 435 h 3042"/>
              <a:gd name="connsiteX5" fmla="*/ 2173 w 3477"/>
              <a:gd name="connsiteY5" fmla="*/ 0 h 3042"/>
              <a:gd name="connsiteX6" fmla="*/ 1739 w 3477"/>
              <a:gd name="connsiteY6" fmla="*/ 1739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7" h="3042">
                <a:moveTo>
                  <a:pt x="1739" y="1739"/>
                </a:moveTo>
                <a:lnTo>
                  <a:pt x="3477" y="1304"/>
                </a:lnTo>
                <a:lnTo>
                  <a:pt x="3477" y="3043"/>
                </a:lnTo>
                <a:lnTo>
                  <a:pt x="0" y="1739"/>
                </a:lnTo>
                <a:lnTo>
                  <a:pt x="1304" y="435"/>
                </a:lnTo>
                <a:lnTo>
                  <a:pt x="2173" y="0"/>
                </a:lnTo>
                <a:lnTo>
                  <a:pt x="1739" y="17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5" name="Freeform: Shape 304">
            <a:extLst>
              <a:ext uri="{FF2B5EF4-FFF2-40B4-BE49-F238E27FC236}">
                <a16:creationId xmlns:a16="http://schemas.microsoft.com/office/drawing/2014/main" id="{27A002BC-3A1B-4485-B51C-F9205DD9F3B0}"/>
              </a:ext>
            </a:extLst>
          </p:cNvPr>
          <p:cNvSpPr/>
          <p:nvPr/>
        </p:nvSpPr>
        <p:spPr>
          <a:xfrm>
            <a:off x="3417085" y="5745524"/>
            <a:ext cx="2566" cy="3912"/>
          </a:xfrm>
          <a:custGeom>
            <a:avLst/>
            <a:gdLst>
              <a:gd name="connsiteX0" fmla="*/ 0 w 3042"/>
              <a:gd name="connsiteY0" fmla="*/ 0 h 3477"/>
              <a:gd name="connsiteX1" fmla="*/ 869 w 3042"/>
              <a:gd name="connsiteY1" fmla="*/ 869 h 3477"/>
              <a:gd name="connsiteX2" fmla="*/ 2608 w 3042"/>
              <a:gd name="connsiteY2" fmla="*/ 1304 h 3477"/>
              <a:gd name="connsiteX3" fmla="*/ 3043 w 3042"/>
              <a:gd name="connsiteY3" fmla="*/ 3043 h 3477"/>
              <a:gd name="connsiteX4" fmla="*/ 1739 w 3042"/>
              <a:gd name="connsiteY4" fmla="*/ 3477 h 3477"/>
              <a:gd name="connsiteX5" fmla="*/ 1304 w 3042"/>
              <a:gd name="connsiteY5" fmla="*/ 1739 h 3477"/>
              <a:gd name="connsiteX6" fmla="*/ 435 w 3042"/>
              <a:gd name="connsiteY6" fmla="*/ 869 h 3477"/>
              <a:gd name="connsiteX7" fmla="*/ 0 w 3042"/>
              <a:gd name="connsiteY7" fmla="*/ 0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2" h="3477">
                <a:moveTo>
                  <a:pt x="0" y="0"/>
                </a:moveTo>
                <a:lnTo>
                  <a:pt x="869" y="869"/>
                </a:lnTo>
                <a:lnTo>
                  <a:pt x="2608" y="1304"/>
                </a:lnTo>
                <a:lnTo>
                  <a:pt x="3043" y="3043"/>
                </a:lnTo>
                <a:lnTo>
                  <a:pt x="1739" y="3477"/>
                </a:lnTo>
                <a:lnTo>
                  <a:pt x="1304" y="1739"/>
                </a:lnTo>
                <a:lnTo>
                  <a:pt x="435" y="869"/>
                </a:lnTo>
                <a:lnTo>
                  <a:pt x="0"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6" name="Freeform: Shape 305">
            <a:extLst>
              <a:ext uri="{FF2B5EF4-FFF2-40B4-BE49-F238E27FC236}">
                <a16:creationId xmlns:a16="http://schemas.microsoft.com/office/drawing/2014/main" id="{7D780376-9D97-4D6F-B8A4-526714A9B2E2}"/>
              </a:ext>
            </a:extLst>
          </p:cNvPr>
          <p:cNvSpPr/>
          <p:nvPr/>
        </p:nvSpPr>
        <p:spPr>
          <a:xfrm>
            <a:off x="3438361" y="5741123"/>
            <a:ext cx="2200" cy="2934"/>
          </a:xfrm>
          <a:custGeom>
            <a:avLst/>
            <a:gdLst>
              <a:gd name="connsiteX0" fmla="*/ 1739 w 2607"/>
              <a:gd name="connsiteY0" fmla="*/ 435 h 2607"/>
              <a:gd name="connsiteX1" fmla="*/ 2608 w 2607"/>
              <a:gd name="connsiteY1" fmla="*/ 869 h 2607"/>
              <a:gd name="connsiteX2" fmla="*/ 2173 w 2607"/>
              <a:gd name="connsiteY2" fmla="*/ 2608 h 2607"/>
              <a:gd name="connsiteX3" fmla="*/ 869 w 2607"/>
              <a:gd name="connsiteY3" fmla="*/ 2173 h 2607"/>
              <a:gd name="connsiteX4" fmla="*/ 0 w 2607"/>
              <a:gd name="connsiteY4" fmla="*/ 869 h 2607"/>
              <a:gd name="connsiteX5" fmla="*/ 1304 w 2607"/>
              <a:gd name="connsiteY5" fmla="*/ 0 h 2607"/>
              <a:gd name="connsiteX6" fmla="*/ 1739 w 2607"/>
              <a:gd name="connsiteY6" fmla="*/ 435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7" h="2607">
                <a:moveTo>
                  <a:pt x="1739" y="435"/>
                </a:moveTo>
                <a:lnTo>
                  <a:pt x="2608" y="869"/>
                </a:lnTo>
                <a:lnTo>
                  <a:pt x="2173" y="2608"/>
                </a:lnTo>
                <a:lnTo>
                  <a:pt x="869" y="2173"/>
                </a:lnTo>
                <a:lnTo>
                  <a:pt x="0" y="869"/>
                </a:lnTo>
                <a:lnTo>
                  <a:pt x="1304" y="0"/>
                </a:lnTo>
                <a:lnTo>
                  <a:pt x="1739"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7" name="Freeform: Shape 306">
            <a:extLst>
              <a:ext uri="{FF2B5EF4-FFF2-40B4-BE49-F238E27FC236}">
                <a16:creationId xmlns:a16="http://schemas.microsoft.com/office/drawing/2014/main" id="{A5CD9075-E6F2-469E-A86C-E29AF8B15643}"/>
              </a:ext>
            </a:extLst>
          </p:cNvPr>
          <p:cNvSpPr/>
          <p:nvPr/>
        </p:nvSpPr>
        <p:spPr>
          <a:xfrm>
            <a:off x="3391040" y="5734764"/>
            <a:ext cx="4768" cy="5379"/>
          </a:xfrm>
          <a:custGeom>
            <a:avLst/>
            <a:gdLst>
              <a:gd name="connsiteX0" fmla="*/ 5216 w 5650"/>
              <a:gd name="connsiteY0" fmla="*/ 2173 h 4781"/>
              <a:gd name="connsiteX1" fmla="*/ 5216 w 5650"/>
              <a:gd name="connsiteY1" fmla="*/ 3043 h 4781"/>
              <a:gd name="connsiteX2" fmla="*/ 5651 w 5650"/>
              <a:gd name="connsiteY2" fmla="*/ 4347 h 4781"/>
              <a:gd name="connsiteX3" fmla="*/ 3912 w 5650"/>
              <a:gd name="connsiteY3" fmla="*/ 4781 h 4781"/>
              <a:gd name="connsiteX4" fmla="*/ 2608 w 5650"/>
              <a:gd name="connsiteY4" fmla="*/ 4347 h 4781"/>
              <a:gd name="connsiteX5" fmla="*/ 1739 w 5650"/>
              <a:gd name="connsiteY5" fmla="*/ 3478 h 4781"/>
              <a:gd name="connsiteX6" fmla="*/ 435 w 5650"/>
              <a:gd name="connsiteY6" fmla="*/ 3043 h 4781"/>
              <a:gd name="connsiteX7" fmla="*/ 0 w 5650"/>
              <a:gd name="connsiteY7" fmla="*/ 1304 h 4781"/>
              <a:gd name="connsiteX8" fmla="*/ 869 w 5650"/>
              <a:gd name="connsiteY8" fmla="*/ 1304 h 4781"/>
              <a:gd name="connsiteX9" fmla="*/ 1304 w 5650"/>
              <a:gd name="connsiteY9" fmla="*/ 435 h 4781"/>
              <a:gd name="connsiteX10" fmla="*/ 2608 w 5650"/>
              <a:gd name="connsiteY10" fmla="*/ 0 h 4781"/>
              <a:gd name="connsiteX11" fmla="*/ 3478 w 5650"/>
              <a:gd name="connsiteY11" fmla="*/ 435 h 4781"/>
              <a:gd name="connsiteX12" fmla="*/ 2173 w 5650"/>
              <a:gd name="connsiteY12" fmla="*/ 1739 h 4781"/>
              <a:gd name="connsiteX13" fmla="*/ 3478 w 5650"/>
              <a:gd name="connsiteY13" fmla="*/ 2173 h 4781"/>
              <a:gd name="connsiteX14" fmla="*/ 4781 w 5650"/>
              <a:gd name="connsiteY14" fmla="*/ 869 h 4781"/>
              <a:gd name="connsiteX15" fmla="*/ 5216 w 5650"/>
              <a:gd name="connsiteY15" fmla="*/ 2173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50" h="4781">
                <a:moveTo>
                  <a:pt x="5216" y="2173"/>
                </a:moveTo>
                <a:lnTo>
                  <a:pt x="5216" y="3043"/>
                </a:lnTo>
                <a:lnTo>
                  <a:pt x="5651" y="4347"/>
                </a:lnTo>
                <a:lnTo>
                  <a:pt x="3912" y="4781"/>
                </a:lnTo>
                <a:lnTo>
                  <a:pt x="2608" y="4347"/>
                </a:lnTo>
                <a:lnTo>
                  <a:pt x="1739" y="3478"/>
                </a:lnTo>
                <a:lnTo>
                  <a:pt x="435" y="3043"/>
                </a:lnTo>
                <a:lnTo>
                  <a:pt x="0" y="1304"/>
                </a:lnTo>
                <a:lnTo>
                  <a:pt x="869" y="1304"/>
                </a:lnTo>
                <a:lnTo>
                  <a:pt x="1304" y="435"/>
                </a:lnTo>
                <a:lnTo>
                  <a:pt x="2608" y="0"/>
                </a:lnTo>
                <a:lnTo>
                  <a:pt x="3478" y="435"/>
                </a:lnTo>
                <a:lnTo>
                  <a:pt x="2173" y="1739"/>
                </a:lnTo>
                <a:lnTo>
                  <a:pt x="3478" y="2173"/>
                </a:lnTo>
                <a:lnTo>
                  <a:pt x="4781" y="869"/>
                </a:lnTo>
                <a:lnTo>
                  <a:pt x="5216" y="217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8" name="Freeform: Shape 307">
            <a:extLst>
              <a:ext uri="{FF2B5EF4-FFF2-40B4-BE49-F238E27FC236}">
                <a16:creationId xmlns:a16="http://schemas.microsoft.com/office/drawing/2014/main" id="{3640136B-6EC5-4DCD-9850-ED8D7178E6AD}"/>
              </a:ext>
            </a:extLst>
          </p:cNvPr>
          <p:cNvSpPr/>
          <p:nvPr/>
        </p:nvSpPr>
        <p:spPr>
          <a:xfrm>
            <a:off x="3394342" y="5721559"/>
            <a:ext cx="26776" cy="26899"/>
          </a:xfrm>
          <a:custGeom>
            <a:avLst/>
            <a:gdLst>
              <a:gd name="connsiteX0" fmla="*/ 13909 w 31730"/>
              <a:gd name="connsiteY0" fmla="*/ 8259 h 23906"/>
              <a:gd name="connsiteX1" fmla="*/ 12171 w 31730"/>
              <a:gd name="connsiteY1" fmla="*/ 7389 h 23906"/>
              <a:gd name="connsiteX2" fmla="*/ 9997 w 31730"/>
              <a:gd name="connsiteY2" fmla="*/ 6085 h 23906"/>
              <a:gd name="connsiteX3" fmla="*/ 6520 w 31730"/>
              <a:gd name="connsiteY3" fmla="*/ 4781 h 23906"/>
              <a:gd name="connsiteX4" fmla="*/ 6955 w 31730"/>
              <a:gd name="connsiteY4" fmla="*/ 3042 h 23906"/>
              <a:gd name="connsiteX5" fmla="*/ 3912 w 31730"/>
              <a:gd name="connsiteY5" fmla="*/ 2608 h 23906"/>
              <a:gd name="connsiteX6" fmla="*/ 2608 w 31730"/>
              <a:gd name="connsiteY6" fmla="*/ 2173 h 23906"/>
              <a:gd name="connsiteX7" fmla="*/ 1304 w 31730"/>
              <a:gd name="connsiteY7" fmla="*/ 435 h 23906"/>
              <a:gd name="connsiteX8" fmla="*/ 2173 w 31730"/>
              <a:gd name="connsiteY8" fmla="*/ 0 h 23906"/>
              <a:gd name="connsiteX9" fmla="*/ 5651 w 31730"/>
              <a:gd name="connsiteY9" fmla="*/ 1304 h 23906"/>
              <a:gd name="connsiteX10" fmla="*/ 9128 w 31730"/>
              <a:gd name="connsiteY10" fmla="*/ 3042 h 23906"/>
              <a:gd name="connsiteX11" fmla="*/ 11301 w 31730"/>
              <a:gd name="connsiteY11" fmla="*/ 3477 h 23906"/>
              <a:gd name="connsiteX12" fmla="*/ 13040 w 31730"/>
              <a:gd name="connsiteY12" fmla="*/ 3912 h 23906"/>
              <a:gd name="connsiteX13" fmla="*/ 14344 w 31730"/>
              <a:gd name="connsiteY13" fmla="*/ 2608 h 23906"/>
              <a:gd name="connsiteX14" fmla="*/ 14779 w 31730"/>
              <a:gd name="connsiteY14" fmla="*/ 1304 h 23906"/>
              <a:gd name="connsiteX15" fmla="*/ 15648 w 31730"/>
              <a:gd name="connsiteY15" fmla="*/ 1739 h 23906"/>
              <a:gd name="connsiteX16" fmla="*/ 17387 w 31730"/>
              <a:gd name="connsiteY16" fmla="*/ 869 h 23906"/>
              <a:gd name="connsiteX17" fmla="*/ 17821 w 31730"/>
              <a:gd name="connsiteY17" fmla="*/ 1739 h 23906"/>
              <a:gd name="connsiteX18" fmla="*/ 19995 w 31730"/>
              <a:gd name="connsiteY18" fmla="*/ 1739 h 23906"/>
              <a:gd name="connsiteX19" fmla="*/ 19995 w 31730"/>
              <a:gd name="connsiteY19" fmla="*/ 3042 h 23906"/>
              <a:gd name="connsiteX20" fmla="*/ 21299 w 31730"/>
              <a:gd name="connsiteY20" fmla="*/ 3042 h 23906"/>
              <a:gd name="connsiteX21" fmla="*/ 25211 w 31730"/>
              <a:gd name="connsiteY21" fmla="*/ 2173 h 23906"/>
              <a:gd name="connsiteX22" fmla="*/ 25645 w 31730"/>
              <a:gd name="connsiteY22" fmla="*/ 3042 h 23906"/>
              <a:gd name="connsiteX23" fmla="*/ 26949 w 31730"/>
              <a:gd name="connsiteY23" fmla="*/ 3042 h 23906"/>
              <a:gd name="connsiteX24" fmla="*/ 28688 w 31730"/>
              <a:gd name="connsiteY24" fmla="*/ 2608 h 23906"/>
              <a:gd name="connsiteX25" fmla="*/ 27384 w 31730"/>
              <a:gd name="connsiteY25" fmla="*/ 1739 h 23906"/>
              <a:gd name="connsiteX26" fmla="*/ 26949 w 31730"/>
              <a:gd name="connsiteY26" fmla="*/ 435 h 23906"/>
              <a:gd name="connsiteX27" fmla="*/ 28688 w 31730"/>
              <a:gd name="connsiteY27" fmla="*/ 435 h 23906"/>
              <a:gd name="connsiteX28" fmla="*/ 31296 w 31730"/>
              <a:gd name="connsiteY28" fmla="*/ 1304 h 23906"/>
              <a:gd name="connsiteX29" fmla="*/ 31731 w 31730"/>
              <a:gd name="connsiteY29" fmla="*/ 3042 h 23906"/>
              <a:gd name="connsiteX30" fmla="*/ 29992 w 31730"/>
              <a:gd name="connsiteY30" fmla="*/ 5216 h 23906"/>
              <a:gd name="connsiteX31" fmla="*/ 30427 w 31730"/>
              <a:gd name="connsiteY31" fmla="*/ 6520 h 23906"/>
              <a:gd name="connsiteX32" fmla="*/ 29557 w 31730"/>
              <a:gd name="connsiteY32" fmla="*/ 7389 h 23906"/>
              <a:gd name="connsiteX33" fmla="*/ 27819 w 31730"/>
              <a:gd name="connsiteY33" fmla="*/ 7389 h 23906"/>
              <a:gd name="connsiteX34" fmla="*/ 26515 w 31730"/>
              <a:gd name="connsiteY34" fmla="*/ 10867 h 23906"/>
              <a:gd name="connsiteX35" fmla="*/ 25211 w 31730"/>
              <a:gd name="connsiteY35" fmla="*/ 12171 h 23906"/>
              <a:gd name="connsiteX36" fmla="*/ 23907 w 31730"/>
              <a:gd name="connsiteY36" fmla="*/ 14779 h 23906"/>
              <a:gd name="connsiteX37" fmla="*/ 23472 w 31730"/>
              <a:gd name="connsiteY37" fmla="*/ 16082 h 23906"/>
              <a:gd name="connsiteX38" fmla="*/ 21299 w 31730"/>
              <a:gd name="connsiteY38" fmla="*/ 17387 h 23906"/>
              <a:gd name="connsiteX39" fmla="*/ 20864 w 31730"/>
              <a:gd name="connsiteY39" fmla="*/ 16517 h 23906"/>
              <a:gd name="connsiteX40" fmla="*/ 19125 w 31730"/>
              <a:gd name="connsiteY40" fmla="*/ 16517 h 23906"/>
              <a:gd name="connsiteX41" fmla="*/ 19125 w 31730"/>
              <a:gd name="connsiteY41" fmla="*/ 17821 h 23906"/>
              <a:gd name="connsiteX42" fmla="*/ 15648 w 31730"/>
              <a:gd name="connsiteY42" fmla="*/ 17387 h 23906"/>
              <a:gd name="connsiteX43" fmla="*/ 15213 w 31730"/>
              <a:gd name="connsiteY43" fmla="*/ 17821 h 23906"/>
              <a:gd name="connsiteX44" fmla="*/ 16517 w 31730"/>
              <a:gd name="connsiteY44" fmla="*/ 19560 h 23906"/>
              <a:gd name="connsiteX45" fmla="*/ 16083 w 31730"/>
              <a:gd name="connsiteY45" fmla="*/ 19995 h 23906"/>
              <a:gd name="connsiteX46" fmla="*/ 15213 w 31730"/>
              <a:gd name="connsiteY46" fmla="*/ 21733 h 23906"/>
              <a:gd name="connsiteX47" fmla="*/ 13475 w 31730"/>
              <a:gd name="connsiteY47" fmla="*/ 21733 h 23906"/>
              <a:gd name="connsiteX48" fmla="*/ 12171 w 31730"/>
              <a:gd name="connsiteY48" fmla="*/ 23472 h 23906"/>
              <a:gd name="connsiteX49" fmla="*/ 10867 w 31730"/>
              <a:gd name="connsiteY49" fmla="*/ 23907 h 23906"/>
              <a:gd name="connsiteX50" fmla="*/ 9997 w 31730"/>
              <a:gd name="connsiteY50" fmla="*/ 23907 h 23906"/>
              <a:gd name="connsiteX51" fmla="*/ 9128 w 31730"/>
              <a:gd name="connsiteY51" fmla="*/ 22602 h 23906"/>
              <a:gd name="connsiteX52" fmla="*/ 7389 w 31730"/>
              <a:gd name="connsiteY52" fmla="*/ 21299 h 23906"/>
              <a:gd name="connsiteX53" fmla="*/ 7389 w 31730"/>
              <a:gd name="connsiteY53" fmla="*/ 20429 h 23906"/>
              <a:gd name="connsiteX54" fmla="*/ 5216 w 31730"/>
              <a:gd name="connsiteY54" fmla="*/ 20429 h 23906"/>
              <a:gd name="connsiteX55" fmla="*/ 7824 w 31730"/>
              <a:gd name="connsiteY55" fmla="*/ 22168 h 23906"/>
              <a:gd name="connsiteX56" fmla="*/ 6085 w 31730"/>
              <a:gd name="connsiteY56" fmla="*/ 22168 h 23906"/>
              <a:gd name="connsiteX57" fmla="*/ 3912 w 31730"/>
              <a:gd name="connsiteY57" fmla="*/ 20864 h 23906"/>
              <a:gd name="connsiteX58" fmla="*/ 3043 w 31730"/>
              <a:gd name="connsiteY58" fmla="*/ 20429 h 23906"/>
              <a:gd name="connsiteX59" fmla="*/ 1304 w 31730"/>
              <a:gd name="connsiteY59" fmla="*/ 19560 h 23906"/>
              <a:gd name="connsiteX60" fmla="*/ 0 w 31730"/>
              <a:gd name="connsiteY60" fmla="*/ 18691 h 23906"/>
              <a:gd name="connsiteX61" fmla="*/ 0 w 31730"/>
              <a:gd name="connsiteY61" fmla="*/ 17821 h 23906"/>
              <a:gd name="connsiteX62" fmla="*/ 3043 w 31730"/>
              <a:gd name="connsiteY62" fmla="*/ 18691 h 23906"/>
              <a:gd name="connsiteX63" fmla="*/ 5651 w 31730"/>
              <a:gd name="connsiteY63" fmla="*/ 17821 h 23906"/>
              <a:gd name="connsiteX64" fmla="*/ 3477 w 31730"/>
              <a:gd name="connsiteY64" fmla="*/ 16952 h 23906"/>
              <a:gd name="connsiteX65" fmla="*/ 3043 w 31730"/>
              <a:gd name="connsiteY65" fmla="*/ 16517 h 23906"/>
              <a:gd name="connsiteX66" fmla="*/ 6955 w 31730"/>
              <a:gd name="connsiteY66" fmla="*/ 16517 h 23906"/>
              <a:gd name="connsiteX67" fmla="*/ 8693 w 31730"/>
              <a:gd name="connsiteY67" fmla="*/ 16952 h 23906"/>
              <a:gd name="connsiteX68" fmla="*/ 9997 w 31730"/>
              <a:gd name="connsiteY68" fmla="*/ 17821 h 23906"/>
              <a:gd name="connsiteX69" fmla="*/ 9997 w 31730"/>
              <a:gd name="connsiteY69" fmla="*/ 16952 h 23906"/>
              <a:gd name="connsiteX70" fmla="*/ 11736 w 31730"/>
              <a:gd name="connsiteY70" fmla="*/ 16517 h 23906"/>
              <a:gd name="connsiteX71" fmla="*/ 12171 w 31730"/>
              <a:gd name="connsiteY71" fmla="*/ 15213 h 23906"/>
              <a:gd name="connsiteX72" fmla="*/ 10432 w 31730"/>
              <a:gd name="connsiteY72" fmla="*/ 14344 h 23906"/>
              <a:gd name="connsiteX73" fmla="*/ 9563 w 31730"/>
              <a:gd name="connsiteY73" fmla="*/ 12171 h 23906"/>
              <a:gd name="connsiteX74" fmla="*/ 9997 w 31730"/>
              <a:gd name="connsiteY74" fmla="*/ 11301 h 23906"/>
              <a:gd name="connsiteX75" fmla="*/ 12605 w 31730"/>
              <a:gd name="connsiteY75" fmla="*/ 11301 h 23906"/>
              <a:gd name="connsiteX76" fmla="*/ 13475 w 31730"/>
              <a:gd name="connsiteY76" fmla="*/ 11736 h 23906"/>
              <a:gd name="connsiteX77" fmla="*/ 15213 w 31730"/>
              <a:gd name="connsiteY77" fmla="*/ 11301 h 23906"/>
              <a:gd name="connsiteX78" fmla="*/ 14779 w 31730"/>
              <a:gd name="connsiteY78" fmla="*/ 9997 h 23906"/>
              <a:gd name="connsiteX79" fmla="*/ 11301 w 31730"/>
              <a:gd name="connsiteY79" fmla="*/ 9997 h 23906"/>
              <a:gd name="connsiteX80" fmla="*/ 11301 w 31730"/>
              <a:gd name="connsiteY80" fmla="*/ 10432 h 23906"/>
              <a:gd name="connsiteX81" fmla="*/ 9563 w 31730"/>
              <a:gd name="connsiteY81" fmla="*/ 11301 h 23906"/>
              <a:gd name="connsiteX82" fmla="*/ 6955 w 31730"/>
              <a:gd name="connsiteY82" fmla="*/ 11301 h 23906"/>
              <a:gd name="connsiteX83" fmla="*/ 4781 w 31730"/>
              <a:gd name="connsiteY83" fmla="*/ 9997 h 23906"/>
              <a:gd name="connsiteX84" fmla="*/ 4781 w 31730"/>
              <a:gd name="connsiteY84" fmla="*/ 8693 h 23906"/>
              <a:gd name="connsiteX85" fmla="*/ 7824 w 31730"/>
              <a:gd name="connsiteY85" fmla="*/ 9562 h 23906"/>
              <a:gd name="connsiteX86" fmla="*/ 10432 w 31730"/>
              <a:gd name="connsiteY86" fmla="*/ 8693 h 23906"/>
              <a:gd name="connsiteX87" fmla="*/ 11736 w 31730"/>
              <a:gd name="connsiteY87" fmla="*/ 8693 h 23906"/>
              <a:gd name="connsiteX88" fmla="*/ 13909 w 31730"/>
              <a:gd name="connsiteY88" fmla="*/ 8259 h 23906"/>
              <a:gd name="connsiteX89" fmla="*/ 15648 w 31730"/>
              <a:gd name="connsiteY89" fmla="*/ 9128 h 23906"/>
              <a:gd name="connsiteX90" fmla="*/ 15648 w 31730"/>
              <a:gd name="connsiteY90" fmla="*/ 8693 h 23906"/>
              <a:gd name="connsiteX91" fmla="*/ 13909 w 31730"/>
              <a:gd name="connsiteY91" fmla="*/ 8259 h 2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1730" h="23906">
                <a:moveTo>
                  <a:pt x="13909" y="8259"/>
                </a:moveTo>
                <a:lnTo>
                  <a:pt x="12171" y="7389"/>
                </a:lnTo>
                <a:lnTo>
                  <a:pt x="9997" y="6085"/>
                </a:lnTo>
                <a:lnTo>
                  <a:pt x="6520" y="4781"/>
                </a:lnTo>
                <a:lnTo>
                  <a:pt x="6955" y="3042"/>
                </a:lnTo>
                <a:lnTo>
                  <a:pt x="3912" y="2608"/>
                </a:lnTo>
                <a:lnTo>
                  <a:pt x="2608" y="2173"/>
                </a:lnTo>
                <a:lnTo>
                  <a:pt x="1304" y="435"/>
                </a:lnTo>
                <a:lnTo>
                  <a:pt x="2173" y="0"/>
                </a:lnTo>
                <a:lnTo>
                  <a:pt x="5651" y="1304"/>
                </a:lnTo>
                <a:lnTo>
                  <a:pt x="9128" y="3042"/>
                </a:lnTo>
                <a:lnTo>
                  <a:pt x="11301" y="3477"/>
                </a:lnTo>
                <a:lnTo>
                  <a:pt x="13040" y="3912"/>
                </a:lnTo>
                <a:lnTo>
                  <a:pt x="14344" y="2608"/>
                </a:lnTo>
                <a:lnTo>
                  <a:pt x="14779" y="1304"/>
                </a:lnTo>
                <a:lnTo>
                  <a:pt x="15648" y="1739"/>
                </a:lnTo>
                <a:lnTo>
                  <a:pt x="17387" y="869"/>
                </a:lnTo>
                <a:lnTo>
                  <a:pt x="17821" y="1739"/>
                </a:lnTo>
                <a:lnTo>
                  <a:pt x="19995" y="1739"/>
                </a:lnTo>
                <a:lnTo>
                  <a:pt x="19995" y="3042"/>
                </a:lnTo>
                <a:lnTo>
                  <a:pt x="21299" y="3042"/>
                </a:lnTo>
                <a:lnTo>
                  <a:pt x="25211" y="2173"/>
                </a:lnTo>
                <a:lnTo>
                  <a:pt x="25645" y="3042"/>
                </a:lnTo>
                <a:lnTo>
                  <a:pt x="26949" y="3042"/>
                </a:lnTo>
                <a:lnTo>
                  <a:pt x="28688" y="2608"/>
                </a:lnTo>
                <a:lnTo>
                  <a:pt x="27384" y="1739"/>
                </a:lnTo>
                <a:lnTo>
                  <a:pt x="26949" y="435"/>
                </a:lnTo>
                <a:lnTo>
                  <a:pt x="28688" y="435"/>
                </a:lnTo>
                <a:lnTo>
                  <a:pt x="31296" y="1304"/>
                </a:lnTo>
                <a:lnTo>
                  <a:pt x="31731" y="3042"/>
                </a:lnTo>
                <a:lnTo>
                  <a:pt x="29992" y="5216"/>
                </a:lnTo>
                <a:lnTo>
                  <a:pt x="30427" y="6520"/>
                </a:lnTo>
                <a:lnTo>
                  <a:pt x="29557" y="7389"/>
                </a:lnTo>
                <a:lnTo>
                  <a:pt x="27819" y="7389"/>
                </a:lnTo>
                <a:lnTo>
                  <a:pt x="26515" y="10867"/>
                </a:lnTo>
                <a:lnTo>
                  <a:pt x="25211" y="12171"/>
                </a:lnTo>
                <a:lnTo>
                  <a:pt x="23907" y="14779"/>
                </a:lnTo>
                <a:lnTo>
                  <a:pt x="23472" y="16082"/>
                </a:lnTo>
                <a:lnTo>
                  <a:pt x="21299" y="17387"/>
                </a:lnTo>
                <a:lnTo>
                  <a:pt x="20864" y="16517"/>
                </a:lnTo>
                <a:lnTo>
                  <a:pt x="19125" y="16517"/>
                </a:lnTo>
                <a:lnTo>
                  <a:pt x="19125" y="17821"/>
                </a:lnTo>
                <a:lnTo>
                  <a:pt x="15648" y="17387"/>
                </a:lnTo>
                <a:lnTo>
                  <a:pt x="15213" y="17821"/>
                </a:lnTo>
                <a:lnTo>
                  <a:pt x="16517" y="19560"/>
                </a:lnTo>
                <a:lnTo>
                  <a:pt x="16083" y="19995"/>
                </a:lnTo>
                <a:lnTo>
                  <a:pt x="15213" y="21733"/>
                </a:lnTo>
                <a:lnTo>
                  <a:pt x="13475" y="21733"/>
                </a:lnTo>
                <a:lnTo>
                  <a:pt x="12171" y="23472"/>
                </a:lnTo>
                <a:lnTo>
                  <a:pt x="10867" y="23907"/>
                </a:lnTo>
                <a:lnTo>
                  <a:pt x="9997" y="23907"/>
                </a:lnTo>
                <a:lnTo>
                  <a:pt x="9128" y="22602"/>
                </a:lnTo>
                <a:lnTo>
                  <a:pt x="7389" y="21299"/>
                </a:lnTo>
                <a:lnTo>
                  <a:pt x="7389" y="20429"/>
                </a:lnTo>
                <a:lnTo>
                  <a:pt x="5216" y="20429"/>
                </a:lnTo>
                <a:lnTo>
                  <a:pt x="7824" y="22168"/>
                </a:lnTo>
                <a:lnTo>
                  <a:pt x="6085" y="22168"/>
                </a:lnTo>
                <a:lnTo>
                  <a:pt x="3912" y="20864"/>
                </a:lnTo>
                <a:lnTo>
                  <a:pt x="3043" y="20429"/>
                </a:lnTo>
                <a:lnTo>
                  <a:pt x="1304" y="19560"/>
                </a:lnTo>
                <a:lnTo>
                  <a:pt x="0" y="18691"/>
                </a:lnTo>
                <a:lnTo>
                  <a:pt x="0" y="17821"/>
                </a:lnTo>
                <a:lnTo>
                  <a:pt x="3043" y="18691"/>
                </a:lnTo>
                <a:lnTo>
                  <a:pt x="5651" y="17821"/>
                </a:lnTo>
                <a:lnTo>
                  <a:pt x="3477" y="16952"/>
                </a:lnTo>
                <a:lnTo>
                  <a:pt x="3043" y="16517"/>
                </a:lnTo>
                <a:lnTo>
                  <a:pt x="6955" y="16517"/>
                </a:lnTo>
                <a:lnTo>
                  <a:pt x="8693" y="16952"/>
                </a:lnTo>
                <a:lnTo>
                  <a:pt x="9997" y="17821"/>
                </a:lnTo>
                <a:lnTo>
                  <a:pt x="9997" y="16952"/>
                </a:lnTo>
                <a:lnTo>
                  <a:pt x="11736" y="16517"/>
                </a:lnTo>
                <a:lnTo>
                  <a:pt x="12171" y="15213"/>
                </a:lnTo>
                <a:lnTo>
                  <a:pt x="10432" y="14344"/>
                </a:lnTo>
                <a:lnTo>
                  <a:pt x="9563" y="12171"/>
                </a:lnTo>
                <a:lnTo>
                  <a:pt x="9997" y="11301"/>
                </a:lnTo>
                <a:lnTo>
                  <a:pt x="12605" y="11301"/>
                </a:lnTo>
                <a:lnTo>
                  <a:pt x="13475" y="11736"/>
                </a:lnTo>
                <a:lnTo>
                  <a:pt x="15213" y="11301"/>
                </a:lnTo>
                <a:lnTo>
                  <a:pt x="14779" y="9997"/>
                </a:lnTo>
                <a:lnTo>
                  <a:pt x="11301" y="9997"/>
                </a:lnTo>
                <a:lnTo>
                  <a:pt x="11301" y="10432"/>
                </a:lnTo>
                <a:lnTo>
                  <a:pt x="9563" y="11301"/>
                </a:lnTo>
                <a:lnTo>
                  <a:pt x="6955" y="11301"/>
                </a:lnTo>
                <a:lnTo>
                  <a:pt x="4781" y="9997"/>
                </a:lnTo>
                <a:lnTo>
                  <a:pt x="4781" y="8693"/>
                </a:lnTo>
                <a:lnTo>
                  <a:pt x="7824" y="9562"/>
                </a:lnTo>
                <a:lnTo>
                  <a:pt x="10432" y="8693"/>
                </a:lnTo>
                <a:lnTo>
                  <a:pt x="11736" y="8693"/>
                </a:lnTo>
                <a:lnTo>
                  <a:pt x="13909" y="8259"/>
                </a:lnTo>
                <a:lnTo>
                  <a:pt x="15648" y="9128"/>
                </a:lnTo>
                <a:lnTo>
                  <a:pt x="15648" y="8693"/>
                </a:lnTo>
                <a:lnTo>
                  <a:pt x="13909" y="825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9" name="Freeform: Shape 308">
            <a:extLst>
              <a:ext uri="{FF2B5EF4-FFF2-40B4-BE49-F238E27FC236}">
                <a16:creationId xmlns:a16="http://schemas.microsoft.com/office/drawing/2014/main" id="{8CDD5568-EA6D-4995-9EE4-03ADDCAF63DE}"/>
              </a:ext>
            </a:extLst>
          </p:cNvPr>
          <p:cNvSpPr/>
          <p:nvPr/>
        </p:nvSpPr>
        <p:spPr>
          <a:xfrm>
            <a:off x="3411949" y="5721559"/>
            <a:ext cx="2200" cy="1956"/>
          </a:xfrm>
          <a:custGeom>
            <a:avLst/>
            <a:gdLst>
              <a:gd name="connsiteX0" fmla="*/ 0 w 2608"/>
              <a:gd name="connsiteY0" fmla="*/ 0 h 1738"/>
              <a:gd name="connsiteX1" fmla="*/ 1304 w 2608"/>
              <a:gd name="connsiteY1" fmla="*/ 0 h 1738"/>
              <a:gd name="connsiteX2" fmla="*/ 2608 w 2608"/>
              <a:gd name="connsiteY2" fmla="*/ 1304 h 1738"/>
              <a:gd name="connsiteX3" fmla="*/ 1304 w 2608"/>
              <a:gd name="connsiteY3" fmla="*/ 1739 h 1738"/>
              <a:gd name="connsiteX4" fmla="*/ 0 w 2608"/>
              <a:gd name="connsiteY4" fmla="*/ 1739 h 1738"/>
              <a:gd name="connsiteX5" fmla="*/ 0 w 2608"/>
              <a:gd name="connsiteY5" fmla="*/ 0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8" h="1738">
                <a:moveTo>
                  <a:pt x="0" y="0"/>
                </a:moveTo>
                <a:lnTo>
                  <a:pt x="1304" y="0"/>
                </a:lnTo>
                <a:lnTo>
                  <a:pt x="2608" y="1304"/>
                </a:lnTo>
                <a:lnTo>
                  <a:pt x="1304" y="1739"/>
                </a:lnTo>
                <a:lnTo>
                  <a:pt x="0" y="1739"/>
                </a:lnTo>
                <a:lnTo>
                  <a:pt x="0"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0" name="Freeform: Shape 309">
            <a:extLst>
              <a:ext uri="{FF2B5EF4-FFF2-40B4-BE49-F238E27FC236}">
                <a16:creationId xmlns:a16="http://schemas.microsoft.com/office/drawing/2014/main" id="{6C8427A1-D48A-4BBC-A35F-2A05F8BC92D6}"/>
              </a:ext>
            </a:extLst>
          </p:cNvPr>
          <p:cNvSpPr/>
          <p:nvPr/>
        </p:nvSpPr>
        <p:spPr>
          <a:xfrm>
            <a:off x="3406814" y="5720093"/>
            <a:ext cx="1467" cy="1468"/>
          </a:xfrm>
          <a:custGeom>
            <a:avLst/>
            <a:gdLst>
              <a:gd name="connsiteX0" fmla="*/ 1739 w 1738"/>
              <a:gd name="connsiteY0" fmla="*/ 1304 h 1304"/>
              <a:gd name="connsiteX1" fmla="*/ 435 w 1738"/>
              <a:gd name="connsiteY1" fmla="*/ 1304 h 1304"/>
              <a:gd name="connsiteX2" fmla="*/ 0 w 1738"/>
              <a:gd name="connsiteY2" fmla="*/ 0 h 1304"/>
              <a:gd name="connsiteX3" fmla="*/ 1739 w 1738"/>
              <a:gd name="connsiteY3" fmla="*/ 435 h 1304"/>
              <a:gd name="connsiteX4" fmla="*/ 1739 w 1738"/>
              <a:gd name="connsiteY4" fmla="*/ 1304 h 1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1304">
                <a:moveTo>
                  <a:pt x="1739" y="1304"/>
                </a:moveTo>
                <a:lnTo>
                  <a:pt x="435" y="1304"/>
                </a:lnTo>
                <a:lnTo>
                  <a:pt x="0" y="0"/>
                </a:lnTo>
                <a:lnTo>
                  <a:pt x="1739" y="435"/>
                </a:lnTo>
                <a:lnTo>
                  <a:pt x="1739"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1" name="Freeform: Shape 310">
            <a:extLst>
              <a:ext uri="{FF2B5EF4-FFF2-40B4-BE49-F238E27FC236}">
                <a16:creationId xmlns:a16="http://schemas.microsoft.com/office/drawing/2014/main" id="{E65E2178-6688-4423-B817-573DD0F55614}"/>
              </a:ext>
            </a:extLst>
          </p:cNvPr>
          <p:cNvSpPr/>
          <p:nvPr/>
        </p:nvSpPr>
        <p:spPr>
          <a:xfrm>
            <a:off x="3402045" y="5720093"/>
            <a:ext cx="4034" cy="3422"/>
          </a:xfrm>
          <a:custGeom>
            <a:avLst/>
            <a:gdLst>
              <a:gd name="connsiteX0" fmla="*/ 1304 w 4781"/>
              <a:gd name="connsiteY0" fmla="*/ 435 h 3042"/>
              <a:gd name="connsiteX1" fmla="*/ 3912 w 4781"/>
              <a:gd name="connsiteY1" fmla="*/ 0 h 3042"/>
              <a:gd name="connsiteX2" fmla="*/ 4781 w 4781"/>
              <a:gd name="connsiteY2" fmla="*/ 1304 h 3042"/>
              <a:gd name="connsiteX3" fmla="*/ 3478 w 4781"/>
              <a:gd name="connsiteY3" fmla="*/ 3043 h 3042"/>
              <a:gd name="connsiteX4" fmla="*/ 2608 w 4781"/>
              <a:gd name="connsiteY4" fmla="*/ 2608 h 3042"/>
              <a:gd name="connsiteX5" fmla="*/ 1304 w 4781"/>
              <a:gd name="connsiteY5" fmla="*/ 3043 h 3042"/>
              <a:gd name="connsiteX6" fmla="*/ 0 w 4781"/>
              <a:gd name="connsiteY6" fmla="*/ 2173 h 3042"/>
              <a:gd name="connsiteX7" fmla="*/ 1304 w 4781"/>
              <a:gd name="connsiteY7" fmla="*/ 1304 h 3042"/>
              <a:gd name="connsiteX8" fmla="*/ 2608 w 4781"/>
              <a:gd name="connsiteY8" fmla="*/ 2173 h 3042"/>
              <a:gd name="connsiteX9" fmla="*/ 3043 w 4781"/>
              <a:gd name="connsiteY9" fmla="*/ 1304 h 3042"/>
              <a:gd name="connsiteX10" fmla="*/ 869 w 4781"/>
              <a:gd name="connsiteY10" fmla="*/ 869 h 3042"/>
              <a:gd name="connsiteX11" fmla="*/ 1304 w 4781"/>
              <a:gd name="connsiteY11" fmla="*/ 435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81" h="3042">
                <a:moveTo>
                  <a:pt x="1304" y="435"/>
                </a:moveTo>
                <a:lnTo>
                  <a:pt x="3912" y="0"/>
                </a:lnTo>
                <a:lnTo>
                  <a:pt x="4781" y="1304"/>
                </a:lnTo>
                <a:lnTo>
                  <a:pt x="3478" y="3043"/>
                </a:lnTo>
                <a:lnTo>
                  <a:pt x="2608" y="2608"/>
                </a:lnTo>
                <a:lnTo>
                  <a:pt x="1304" y="3043"/>
                </a:lnTo>
                <a:lnTo>
                  <a:pt x="0" y="2173"/>
                </a:lnTo>
                <a:lnTo>
                  <a:pt x="1304" y="1304"/>
                </a:lnTo>
                <a:lnTo>
                  <a:pt x="2608" y="2173"/>
                </a:lnTo>
                <a:lnTo>
                  <a:pt x="3043" y="1304"/>
                </a:lnTo>
                <a:lnTo>
                  <a:pt x="869" y="869"/>
                </a:lnTo>
                <a:lnTo>
                  <a:pt x="1304"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2" name="Freeform: Shape 311">
            <a:extLst>
              <a:ext uri="{FF2B5EF4-FFF2-40B4-BE49-F238E27FC236}">
                <a16:creationId xmlns:a16="http://schemas.microsoft.com/office/drawing/2014/main" id="{38F489D0-5FB1-45CE-B114-9E80EF0E0582}"/>
              </a:ext>
            </a:extLst>
          </p:cNvPr>
          <p:cNvSpPr/>
          <p:nvPr/>
        </p:nvSpPr>
        <p:spPr>
          <a:xfrm>
            <a:off x="3418919" y="5720093"/>
            <a:ext cx="30079" cy="30812"/>
          </a:xfrm>
          <a:custGeom>
            <a:avLst/>
            <a:gdLst>
              <a:gd name="connsiteX0" fmla="*/ 12605 w 35642"/>
              <a:gd name="connsiteY0" fmla="*/ 869 h 27384"/>
              <a:gd name="connsiteX1" fmla="*/ 15213 w 35642"/>
              <a:gd name="connsiteY1" fmla="*/ 869 h 27384"/>
              <a:gd name="connsiteX2" fmla="*/ 15648 w 35642"/>
              <a:gd name="connsiteY2" fmla="*/ 435 h 27384"/>
              <a:gd name="connsiteX3" fmla="*/ 17821 w 35642"/>
              <a:gd name="connsiteY3" fmla="*/ 0 h 27384"/>
              <a:gd name="connsiteX4" fmla="*/ 19560 w 35642"/>
              <a:gd name="connsiteY4" fmla="*/ 869 h 27384"/>
              <a:gd name="connsiteX5" fmla="*/ 21299 w 35642"/>
              <a:gd name="connsiteY5" fmla="*/ 2173 h 27384"/>
              <a:gd name="connsiteX6" fmla="*/ 21733 w 35642"/>
              <a:gd name="connsiteY6" fmla="*/ 3478 h 27384"/>
              <a:gd name="connsiteX7" fmla="*/ 21733 w 35642"/>
              <a:gd name="connsiteY7" fmla="*/ 3912 h 27384"/>
              <a:gd name="connsiteX8" fmla="*/ 19560 w 35642"/>
              <a:gd name="connsiteY8" fmla="*/ 4347 h 27384"/>
              <a:gd name="connsiteX9" fmla="*/ 18691 w 35642"/>
              <a:gd name="connsiteY9" fmla="*/ 3043 h 27384"/>
              <a:gd name="connsiteX10" fmla="*/ 17821 w 35642"/>
              <a:gd name="connsiteY10" fmla="*/ 2608 h 27384"/>
              <a:gd name="connsiteX11" fmla="*/ 17387 w 35642"/>
              <a:gd name="connsiteY11" fmla="*/ 3912 h 27384"/>
              <a:gd name="connsiteX12" fmla="*/ 18256 w 35642"/>
              <a:gd name="connsiteY12" fmla="*/ 4347 h 27384"/>
              <a:gd name="connsiteX13" fmla="*/ 18691 w 35642"/>
              <a:gd name="connsiteY13" fmla="*/ 5651 h 27384"/>
              <a:gd name="connsiteX14" fmla="*/ 19995 w 35642"/>
              <a:gd name="connsiteY14" fmla="*/ 4781 h 27384"/>
              <a:gd name="connsiteX15" fmla="*/ 20864 w 35642"/>
              <a:gd name="connsiteY15" fmla="*/ 5216 h 27384"/>
              <a:gd name="connsiteX16" fmla="*/ 21299 w 35642"/>
              <a:gd name="connsiteY16" fmla="*/ 6955 h 27384"/>
              <a:gd name="connsiteX17" fmla="*/ 22603 w 35642"/>
              <a:gd name="connsiteY17" fmla="*/ 7389 h 27384"/>
              <a:gd name="connsiteX18" fmla="*/ 23037 w 35642"/>
              <a:gd name="connsiteY18" fmla="*/ 6955 h 27384"/>
              <a:gd name="connsiteX19" fmla="*/ 25211 w 35642"/>
              <a:gd name="connsiteY19" fmla="*/ 8259 h 27384"/>
              <a:gd name="connsiteX20" fmla="*/ 25645 w 35642"/>
              <a:gd name="connsiteY20" fmla="*/ 6520 h 27384"/>
              <a:gd name="connsiteX21" fmla="*/ 22168 w 35642"/>
              <a:gd name="connsiteY21" fmla="*/ 5651 h 27384"/>
              <a:gd name="connsiteX22" fmla="*/ 22603 w 35642"/>
              <a:gd name="connsiteY22" fmla="*/ 3478 h 27384"/>
              <a:gd name="connsiteX23" fmla="*/ 23907 w 35642"/>
              <a:gd name="connsiteY23" fmla="*/ 2608 h 27384"/>
              <a:gd name="connsiteX24" fmla="*/ 30427 w 35642"/>
              <a:gd name="connsiteY24" fmla="*/ 2173 h 27384"/>
              <a:gd name="connsiteX25" fmla="*/ 33469 w 35642"/>
              <a:gd name="connsiteY25" fmla="*/ 4781 h 27384"/>
              <a:gd name="connsiteX26" fmla="*/ 34339 w 35642"/>
              <a:gd name="connsiteY26" fmla="*/ 5216 h 27384"/>
              <a:gd name="connsiteX27" fmla="*/ 34339 w 35642"/>
              <a:gd name="connsiteY27" fmla="*/ 6955 h 27384"/>
              <a:gd name="connsiteX28" fmla="*/ 31731 w 35642"/>
              <a:gd name="connsiteY28" fmla="*/ 6520 h 27384"/>
              <a:gd name="connsiteX29" fmla="*/ 29557 w 35642"/>
              <a:gd name="connsiteY29" fmla="*/ 5651 h 27384"/>
              <a:gd name="connsiteX30" fmla="*/ 26949 w 35642"/>
              <a:gd name="connsiteY30" fmla="*/ 6520 h 27384"/>
              <a:gd name="connsiteX31" fmla="*/ 28253 w 35642"/>
              <a:gd name="connsiteY31" fmla="*/ 7389 h 27384"/>
              <a:gd name="connsiteX32" fmla="*/ 29992 w 35642"/>
              <a:gd name="connsiteY32" fmla="*/ 7824 h 27384"/>
              <a:gd name="connsiteX33" fmla="*/ 33904 w 35642"/>
              <a:gd name="connsiteY33" fmla="*/ 8259 h 27384"/>
              <a:gd name="connsiteX34" fmla="*/ 35208 w 35642"/>
              <a:gd name="connsiteY34" fmla="*/ 8693 h 27384"/>
              <a:gd name="connsiteX35" fmla="*/ 35643 w 35642"/>
              <a:gd name="connsiteY35" fmla="*/ 9563 h 27384"/>
              <a:gd name="connsiteX36" fmla="*/ 34773 w 35642"/>
              <a:gd name="connsiteY36" fmla="*/ 11736 h 27384"/>
              <a:gd name="connsiteX37" fmla="*/ 32600 w 35642"/>
              <a:gd name="connsiteY37" fmla="*/ 11736 h 27384"/>
              <a:gd name="connsiteX38" fmla="*/ 32165 w 35642"/>
              <a:gd name="connsiteY38" fmla="*/ 12171 h 27384"/>
              <a:gd name="connsiteX39" fmla="*/ 29123 w 35642"/>
              <a:gd name="connsiteY39" fmla="*/ 12605 h 27384"/>
              <a:gd name="connsiteX40" fmla="*/ 26949 w 35642"/>
              <a:gd name="connsiteY40" fmla="*/ 13475 h 27384"/>
              <a:gd name="connsiteX41" fmla="*/ 28253 w 35642"/>
              <a:gd name="connsiteY41" fmla="*/ 14344 h 27384"/>
              <a:gd name="connsiteX42" fmla="*/ 24341 w 35642"/>
              <a:gd name="connsiteY42" fmla="*/ 16083 h 27384"/>
              <a:gd name="connsiteX43" fmla="*/ 22603 w 35642"/>
              <a:gd name="connsiteY43" fmla="*/ 15648 h 27384"/>
              <a:gd name="connsiteX44" fmla="*/ 20429 w 35642"/>
              <a:gd name="connsiteY44" fmla="*/ 16083 h 27384"/>
              <a:gd name="connsiteX45" fmla="*/ 17387 w 35642"/>
              <a:gd name="connsiteY45" fmla="*/ 16083 h 27384"/>
              <a:gd name="connsiteX46" fmla="*/ 14779 w 35642"/>
              <a:gd name="connsiteY46" fmla="*/ 15213 h 27384"/>
              <a:gd name="connsiteX47" fmla="*/ 12171 w 35642"/>
              <a:gd name="connsiteY47" fmla="*/ 13475 h 27384"/>
              <a:gd name="connsiteX48" fmla="*/ 12171 w 35642"/>
              <a:gd name="connsiteY48" fmla="*/ 14779 h 27384"/>
              <a:gd name="connsiteX49" fmla="*/ 13475 w 35642"/>
              <a:gd name="connsiteY49" fmla="*/ 15648 h 27384"/>
              <a:gd name="connsiteX50" fmla="*/ 16083 w 35642"/>
              <a:gd name="connsiteY50" fmla="*/ 16518 h 27384"/>
              <a:gd name="connsiteX51" fmla="*/ 17387 w 35642"/>
              <a:gd name="connsiteY51" fmla="*/ 17822 h 27384"/>
              <a:gd name="connsiteX52" fmla="*/ 18256 w 35642"/>
              <a:gd name="connsiteY52" fmla="*/ 17387 h 27384"/>
              <a:gd name="connsiteX53" fmla="*/ 19995 w 35642"/>
              <a:gd name="connsiteY53" fmla="*/ 17822 h 27384"/>
              <a:gd name="connsiteX54" fmla="*/ 21733 w 35642"/>
              <a:gd name="connsiteY54" fmla="*/ 19125 h 27384"/>
              <a:gd name="connsiteX55" fmla="*/ 20864 w 35642"/>
              <a:gd name="connsiteY55" fmla="*/ 19560 h 27384"/>
              <a:gd name="connsiteX56" fmla="*/ 21733 w 35642"/>
              <a:gd name="connsiteY56" fmla="*/ 21733 h 27384"/>
              <a:gd name="connsiteX57" fmla="*/ 20864 w 35642"/>
              <a:gd name="connsiteY57" fmla="*/ 21733 h 27384"/>
              <a:gd name="connsiteX58" fmla="*/ 19560 w 35642"/>
              <a:gd name="connsiteY58" fmla="*/ 20429 h 27384"/>
              <a:gd name="connsiteX59" fmla="*/ 17821 w 35642"/>
              <a:gd name="connsiteY59" fmla="*/ 19995 h 27384"/>
              <a:gd name="connsiteX60" fmla="*/ 15648 w 35642"/>
              <a:gd name="connsiteY60" fmla="*/ 21733 h 27384"/>
              <a:gd name="connsiteX61" fmla="*/ 14779 w 35642"/>
              <a:gd name="connsiteY61" fmla="*/ 20429 h 27384"/>
              <a:gd name="connsiteX62" fmla="*/ 13475 w 35642"/>
              <a:gd name="connsiteY62" fmla="*/ 19560 h 27384"/>
              <a:gd name="connsiteX63" fmla="*/ 12171 w 35642"/>
              <a:gd name="connsiteY63" fmla="*/ 19560 h 27384"/>
              <a:gd name="connsiteX64" fmla="*/ 9997 w 35642"/>
              <a:gd name="connsiteY64" fmla="*/ 18691 h 27384"/>
              <a:gd name="connsiteX65" fmla="*/ 9128 w 35642"/>
              <a:gd name="connsiteY65" fmla="*/ 19125 h 27384"/>
              <a:gd name="connsiteX66" fmla="*/ 9997 w 35642"/>
              <a:gd name="connsiteY66" fmla="*/ 20864 h 27384"/>
              <a:gd name="connsiteX67" fmla="*/ 11301 w 35642"/>
              <a:gd name="connsiteY67" fmla="*/ 20864 h 27384"/>
              <a:gd name="connsiteX68" fmla="*/ 12171 w 35642"/>
              <a:gd name="connsiteY68" fmla="*/ 21733 h 27384"/>
              <a:gd name="connsiteX69" fmla="*/ 11301 w 35642"/>
              <a:gd name="connsiteY69" fmla="*/ 22168 h 27384"/>
              <a:gd name="connsiteX70" fmla="*/ 14344 w 35642"/>
              <a:gd name="connsiteY70" fmla="*/ 24776 h 27384"/>
              <a:gd name="connsiteX71" fmla="*/ 13475 w 35642"/>
              <a:gd name="connsiteY71" fmla="*/ 25211 h 27384"/>
              <a:gd name="connsiteX72" fmla="*/ 11736 w 35642"/>
              <a:gd name="connsiteY72" fmla="*/ 24342 h 27384"/>
              <a:gd name="connsiteX73" fmla="*/ 10432 w 35642"/>
              <a:gd name="connsiteY73" fmla="*/ 24342 h 27384"/>
              <a:gd name="connsiteX74" fmla="*/ 9128 w 35642"/>
              <a:gd name="connsiteY74" fmla="*/ 23038 h 27384"/>
              <a:gd name="connsiteX75" fmla="*/ 7824 w 35642"/>
              <a:gd name="connsiteY75" fmla="*/ 22603 h 27384"/>
              <a:gd name="connsiteX76" fmla="*/ 6520 w 35642"/>
              <a:gd name="connsiteY76" fmla="*/ 22168 h 27384"/>
              <a:gd name="connsiteX77" fmla="*/ 6085 w 35642"/>
              <a:gd name="connsiteY77" fmla="*/ 24776 h 27384"/>
              <a:gd name="connsiteX78" fmla="*/ 8259 w 35642"/>
              <a:gd name="connsiteY78" fmla="*/ 25211 h 27384"/>
              <a:gd name="connsiteX79" fmla="*/ 8259 w 35642"/>
              <a:gd name="connsiteY79" fmla="*/ 26515 h 27384"/>
              <a:gd name="connsiteX80" fmla="*/ 7824 w 35642"/>
              <a:gd name="connsiteY80" fmla="*/ 27384 h 27384"/>
              <a:gd name="connsiteX81" fmla="*/ 6085 w 35642"/>
              <a:gd name="connsiteY81" fmla="*/ 26949 h 27384"/>
              <a:gd name="connsiteX82" fmla="*/ 5651 w 35642"/>
              <a:gd name="connsiteY82" fmla="*/ 26080 h 27384"/>
              <a:gd name="connsiteX83" fmla="*/ 3477 w 35642"/>
              <a:gd name="connsiteY83" fmla="*/ 25211 h 27384"/>
              <a:gd name="connsiteX84" fmla="*/ 3043 w 35642"/>
              <a:gd name="connsiteY84" fmla="*/ 24342 h 27384"/>
              <a:gd name="connsiteX85" fmla="*/ 2173 w 35642"/>
              <a:gd name="connsiteY85" fmla="*/ 24342 h 27384"/>
              <a:gd name="connsiteX86" fmla="*/ 435 w 35642"/>
              <a:gd name="connsiteY86" fmla="*/ 22168 h 27384"/>
              <a:gd name="connsiteX87" fmla="*/ 1739 w 35642"/>
              <a:gd name="connsiteY87" fmla="*/ 20429 h 27384"/>
              <a:gd name="connsiteX88" fmla="*/ 1739 w 35642"/>
              <a:gd name="connsiteY88" fmla="*/ 19560 h 27384"/>
              <a:gd name="connsiteX89" fmla="*/ 0 w 35642"/>
              <a:gd name="connsiteY89" fmla="*/ 17387 h 27384"/>
              <a:gd name="connsiteX90" fmla="*/ 0 w 35642"/>
              <a:gd name="connsiteY90" fmla="*/ 16518 h 27384"/>
              <a:gd name="connsiteX91" fmla="*/ 2173 w 35642"/>
              <a:gd name="connsiteY91" fmla="*/ 15648 h 27384"/>
              <a:gd name="connsiteX92" fmla="*/ 1739 w 35642"/>
              <a:gd name="connsiteY92" fmla="*/ 14779 h 27384"/>
              <a:gd name="connsiteX93" fmla="*/ 3912 w 35642"/>
              <a:gd name="connsiteY93" fmla="*/ 14344 h 27384"/>
              <a:gd name="connsiteX94" fmla="*/ 3477 w 35642"/>
              <a:gd name="connsiteY94" fmla="*/ 13040 h 27384"/>
              <a:gd name="connsiteX95" fmla="*/ 6085 w 35642"/>
              <a:gd name="connsiteY95" fmla="*/ 11301 h 27384"/>
              <a:gd name="connsiteX96" fmla="*/ 8693 w 35642"/>
              <a:gd name="connsiteY96" fmla="*/ 10432 h 27384"/>
              <a:gd name="connsiteX97" fmla="*/ 10432 w 35642"/>
              <a:gd name="connsiteY97" fmla="*/ 12171 h 27384"/>
              <a:gd name="connsiteX98" fmla="*/ 10432 w 35642"/>
              <a:gd name="connsiteY98" fmla="*/ 13909 h 27384"/>
              <a:gd name="connsiteX99" fmla="*/ 11736 w 35642"/>
              <a:gd name="connsiteY99" fmla="*/ 13475 h 27384"/>
              <a:gd name="connsiteX100" fmla="*/ 9563 w 35642"/>
              <a:gd name="connsiteY100" fmla="*/ 10867 h 27384"/>
              <a:gd name="connsiteX101" fmla="*/ 9997 w 35642"/>
              <a:gd name="connsiteY101" fmla="*/ 9563 h 27384"/>
              <a:gd name="connsiteX102" fmla="*/ 7389 w 35642"/>
              <a:gd name="connsiteY102" fmla="*/ 8693 h 27384"/>
              <a:gd name="connsiteX103" fmla="*/ 5651 w 35642"/>
              <a:gd name="connsiteY103" fmla="*/ 7389 h 27384"/>
              <a:gd name="connsiteX104" fmla="*/ 6085 w 35642"/>
              <a:gd name="connsiteY104" fmla="*/ 6520 h 27384"/>
              <a:gd name="connsiteX105" fmla="*/ 7824 w 35642"/>
              <a:gd name="connsiteY105" fmla="*/ 7389 h 27384"/>
              <a:gd name="connsiteX106" fmla="*/ 8259 w 35642"/>
              <a:gd name="connsiteY106" fmla="*/ 5216 h 27384"/>
              <a:gd name="connsiteX107" fmla="*/ 5216 w 35642"/>
              <a:gd name="connsiteY107" fmla="*/ 4347 h 27384"/>
              <a:gd name="connsiteX108" fmla="*/ 5651 w 35642"/>
              <a:gd name="connsiteY108" fmla="*/ 3043 h 27384"/>
              <a:gd name="connsiteX109" fmla="*/ 6520 w 35642"/>
              <a:gd name="connsiteY109" fmla="*/ 3478 h 27384"/>
              <a:gd name="connsiteX110" fmla="*/ 7824 w 35642"/>
              <a:gd name="connsiteY110" fmla="*/ 2608 h 27384"/>
              <a:gd name="connsiteX111" fmla="*/ 9128 w 35642"/>
              <a:gd name="connsiteY111" fmla="*/ 2608 h 27384"/>
              <a:gd name="connsiteX112" fmla="*/ 9997 w 35642"/>
              <a:gd name="connsiteY112" fmla="*/ 1304 h 27384"/>
              <a:gd name="connsiteX113" fmla="*/ 8693 w 35642"/>
              <a:gd name="connsiteY113" fmla="*/ 0 h 27384"/>
              <a:gd name="connsiteX114" fmla="*/ 10432 w 35642"/>
              <a:gd name="connsiteY114" fmla="*/ 0 h 27384"/>
              <a:gd name="connsiteX115" fmla="*/ 12605 w 35642"/>
              <a:gd name="connsiteY115" fmla="*/ 869 h 27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5642" h="27384">
                <a:moveTo>
                  <a:pt x="12605" y="869"/>
                </a:moveTo>
                <a:lnTo>
                  <a:pt x="15213" y="869"/>
                </a:lnTo>
                <a:lnTo>
                  <a:pt x="15648" y="435"/>
                </a:lnTo>
                <a:lnTo>
                  <a:pt x="17821" y="0"/>
                </a:lnTo>
                <a:lnTo>
                  <a:pt x="19560" y="869"/>
                </a:lnTo>
                <a:lnTo>
                  <a:pt x="21299" y="2173"/>
                </a:lnTo>
                <a:lnTo>
                  <a:pt x="21733" y="3478"/>
                </a:lnTo>
                <a:lnTo>
                  <a:pt x="21733" y="3912"/>
                </a:lnTo>
                <a:lnTo>
                  <a:pt x="19560" y="4347"/>
                </a:lnTo>
                <a:lnTo>
                  <a:pt x="18691" y="3043"/>
                </a:lnTo>
                <a:lnTo>
                  <a:pt x="17821" y="2608"/>
                </a:lnTo>
                <a:lnTo>
                  <a:pt x="17387" y="3912"/>
                </a:lnTo>
                <a:lnTo>
                  <a:pt x="18256" y="4347"/>
                </a:lnTo>
                <a:lnTo>
                  <a:pt x="18691" y="5651"/>
                </a:lnTo>
                <a:lnTo>
                  <a:pt x="19995" y="4781"/>
                </a:lnTo>
                <a:lnTo>
                  <a:pt x="20864" y="5216"/>
                </a:lnTo>
                <a:lnTo>
                  <a:pt x="21299" y="6955"/>
                </a:lnTo>
                <a:lnTo>
                  <a:pt x="22603" y="7389"/>
                </a:lnTo>
                <a:lnTo>
                  <a:pt x="23037" y="6955"/>
                </a:lnTo>
                <a:lnTo>
                  <a:pt x="25211" y="8259"/>
                </a:lnTo>
                <a:lnTo>
                  <a:pt x="25645" y="6520"/>
                </a:lnTo>
                <a:lnTo>
                  <a:pt x="22168" y="5651"/>
                </a:lnTo>
                <a:lnTo>
                  <a:pt x="22603" y="3478"/>
                </a:lnTo>
                <a:lnTo>
                  <a:pt x="23907" y="2608"/>
                </a:lnTo>
                <a:lnTo>
                  <a:pt x="30427" y="2173"/>
                </a:lnTo>
                <a:lnTo>
                  <a:pt x="33469" y="4781"/>
                </a:lnTo>
                <a:lnTo>
                  <a:pt x="34339" y="5216"/>
                </a:lnTo>
                <a:lnTo>
                  <a:pt x="34339" y="6955"/>
                </a:lnTo>
                <a:lnTo>
                  <a:pt x="31731" y="6520"/>
                </a:lnTo>
                <a:lnTo>
                  <a:pt x="29557" y="5651"/>
                </a:lnTo>
                <a:lnTo>
                  <a:pt x="26949" y="6520"/>
                </a:lnTo>
                <a:lnTo>
                  <a:pt x="28253" y="7389"/>
                </a:lnTo>
                <a:lnTo>
                  <a:pt x="29992" y="7824"/>
                </a:lnTo>
                <a:lnTo>
                  <a:pt x="33904" y="8259"/>
                </a:lnTo>
                <a:lnTo>
                  <a:pt x="35208" y="8693"/>
                </a:lnTo>
                <a:lnTo>
                  <a:pt x="35643" y="9563"/>
                </a:lnTo>
                <a:lnTo>
                  <a:pt x="34773" y="11736"/>
                </a:lnTo>
                <a:lnTo>
                  <a:pt x="32600" y="11736"/>
                </a:lnTo>
                <a:lnTo>
                  <a:pt x="32165" y="12171"/>
                </a:lnTo>
                <a:lnTo>
                  <a:pt x="29123" y="12605"/>
                </a:lnTo>
                <a:lnTo>
                  <a:pt x="26949" y="13475"/>
                </a:lnTo>
                <a:lnTo>
                  <a:pt x="28253" y="14344"/>
                </a:lnTo>
                <a:lnTo>
                  <a:pt x="24341" y="16083"/>
                </a:lnTo>
                <a:lnTo>
                  <a:pt x="22603" y="15648"/>
                </a:lnTo>
                <a:lnTo>
                  <a:pt x="20429" y="16083"/>
                </a:lnTo>
                <a:lnTo>
                  <a:pt x="17387" y="16083"/>
                </a:lnTo>
                <a:lnTo>
                  <a:pt x="14779" y="15213"/>
                </a:lnTo>
                <a:lnTo>
                  <a:pt x="12171" y="13475"/>
                </a:lnTo>
                <a:lnTo>
                  <a:pt x="12171" y="14779"/>
                </a:lnTo>
                <a:lnTo>
                  <a:pt x="13475" y="15648"/>
                </a:lnTo>
                <a:lnTo>
                  <a:pt x="16083" y="16518"/>
                </a:lnTo>
                <a:lnTo>
                  <a:pt x="17387" y="17822"/>
                </a:lnTo>
                <a:lnTo>
                  <a:pt x="18256" y="17387"/>
                </a:lnTo>
                <a:lnTo>
                  <a:pt x="19995" y="17822"/>
                </a:lnTo>
                <a:lnTo>
                  <a:pt x="21733" y="19125"/>
                </a:lnTo>
                <a:lnTo>
                  <a:pt x="20864" y="19560"/>
                </a:lnTo>
                <a:lnTo>
                  <a:pt x="21733" y="21733"/>
                </a:lnTo>
                <a:lnTo>
                  <a:pt x="20864" y="21733"/>
                </a:lnTo>
                <a:lnTo>
                  <a:pt x="19560" y="20429"/>
                </a:lnTo>
                <a:lnTo>
                  <a:pt x="17821" y="19995"/>
                </a:lnTo>
                <a:lnTo>
                  <a:pt x="15648" y="21733"/>
                </a:lnTo>
                <a:lnTo>
                  <a:pt x="14779" y="20429"/>
                </a:lnTo>
                <a:lnTo>
                  <a:pt x="13475" y="19560"/>
                </a:lnTo>
                <a:lnTo>
                  <a:pt x="12171" y="19560"/>
                </a:lnTo>
                <a:lnTo>
                  <a:pt x="9997" y="18691"/>
                </a:lnTo>
                <a:lnTo>
                  <a:pt x="9128" y="19125"/>
                </a:lnTo>
                <a:lnTo>
                  <a:pt x="9997" y="20864"/>
                </a:lnTo>
                <a:lnTo>
                  <a:pt x="11301" y="20864"/>
                </a:lnTo>
                <a:lnTo>
                  <a:pt x="12171" y="21733"/>
                </a:lnTo>
                <a:lnTo>
                  <a:pt x="11301" y="22168"/>
                </a:lnTo>
                <a:lnTo>
                  <a:pt x="14344" y="24776"/>
                </a:lnTo>
                <a:lnTo>
                  <a:pt x="13475" y="25211"/>
                </a:lnTo>
                <a:lnTo>
                  <a:pt x="11736" y="24342"/>
                </a:lnTo>
                <a:lnTo>
                  <a:pt x="10432" y="24342"/>
                </a:lnTo>
                <a:lnTo>
                  <a:pt x="9128" y="23038"/>
                </a:lnTo>
                <a:lnTo>
                  <a:pt x="7824" y="22603"/>
                </a:lnTo>
                <a:lnTo>
                  <a:pt x="6520" y="22168"/>
                </a:lnTo>
                <a:lnTo>
                  <a:pt x="6085" y="24776"/>
                </a:lnTo>
                <a:lnTo>
                  <a:pt x="8259" y="25211"/>
                </a:lnTo>
                <a:lnTo>
                  <a:pt x="8259" y="26515"/>
                </a:lnTo>
                <a:lnTo>
                  <a:pt x="7824" y="27384"/>
                </a:lnTo>
                <a:lnTo>
                  <a:pt x="6085" y="26949"/>
                </a:lnTo>
                <a:lnTo>
                  <a:pt x="5651" y="26080"/>
                </a:lnTo>
                <a:lnTo>
                  <a:pt x="3477" y="25211"/>
                </a:lnTo>
                <a:lnTo>
                  <a:pt x="3043" y="24342"/>
                </a:lnTo>
                <a:lnTo>
                  <a:pt x="2173" y="24342"/>
                </a:lnTo>
                <a:lnTo>
                  <a:pt x="435" y="22168"/>
                </a:lnTo>
                <a:lnTo>
                  <a:pt x="1739" y="20429"/>
                </a:lnTo>
                <a:lnTo>
                  <a:pt x="1739" y="19560"/>
                </a:lnTo>
                <a:lnTo>
                  <a:pt x="0" y="17387"/>
                </a:lnTo>
                <a:lnTo>
                  <a:pt x="0" y="16518"/>
                </a:lnTo>
                <a:lnTo>
                  <a:pt x="2173" y="15648"/>
                </a:lnTo>
                <a:lnTo>
                  <a:pt x="1739" y="14779"/>
                </a:lnTo>
                <a:lnTo>
                  <a:pt x="3912" y="14344"/>
                </a:lnTo>
                <a:lnTo>
                  <a:pt x="3477" y="13040"/>
                </a:lnTo>
                <a:lnTo>
                  <a:pt x="6085" y="11301"/>
                </a:lnTo>
                <a:lnTo>
                  <a:pt x="8693" y="10432"/>
                </a:lnTo>
                <a:lnTo>
                  <a:pt x="10432" y="12171"/>
                </a:lnTo>
                <a:lnTo>
                  <a:pt x="10432" y="13909"/>
                </a:lnTo>
                <a:lnTo>
                  <a:pt x="11736" y="13475"/>
                </a:lnTo>
                <a:lnTo>
                  <a:pt x="9563" y="10867"/>
                </a:lnTo>
                <a:lnTo>
                  <a:pt x="9997" y="9563"/>
                </a:lnTo>
                <a:lnTo>
                  <a:pt x="7389" y="8693"/>
                </a:lnTo>
                <a:lnTo>
                  <a:pt x="5651" y="7389"/>
                </a:lnTo>
                <a:lnTo>
                  <a:pt x="6085" y="6520"/>
                </a:lnTo>
                <a:lnTo>
                  <a:pt x="7824" y="7389"/>
                </a:lnTo>
                <a:lnTo>
                  <a:pt x="8259" y="5216"/>
                </a:lnTo>
                <a:lnTo>
                  <a:pt x="5216" y="4347"/>
                </a:lnTo>
                <a:lnTo>
                  <a:pt x="5651" y="3043"/>
                </a:lnTo>
                <a:lnTo>
                  <a:pt x="6520" y="3478"/>
                </a:lnTo>
                <a:lnTo>
                  <a:pt x="7824" y="2608"/>
                </a:lnTo>
                <a:lnTo>
                  <a:pt x="9128" y="2608"/>
                </a:lnTo>
                <a:lnTo>
                  <a:pt x="9997" y="1304"/>
                </a:lnTo>
                <a:lnTo>
                  <a:pt x="8693" y="0"/>
                </a:lnTo>
                <a:lnTo>
                  <a:pt x="10432" y="0"/>
                </a:lnTo>
                <a:lnTo>
                  <a:pt x="12605"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3" name="Freeform: Shape 312">
            <a:extLst>
              <a:ext uri="{FF2B5EF4-FFF2-40B4-BE49-F238E27FC236}">
                <a16:creationId xmlns:a16="http://schemas.microsoft.com/office/drawing/2014/main" id="{36A5C12B-815F-4533-B1C6-02A014B257D8}"/>
              </a:ext>
            </a:extLst>
          </p:cNvPr>
          <p:cNvSpPr/>
          <p:nvPr/>
        </p:nvSpPr>
        <p:spPr>
          <a:xfrm>
            <a:off x="3410115" y="5718625"/>
            <a:ext cx="6602" cy="2934"/>
          </a:xfrm>
          <a:custGeom>
            <a:avLst/>
            <a:gdLst>
              <a:gd name="connsiteX0" fmla="*/ 1304 w 7823"/>
              <a:gd name="connsiteY0" fmla="*/ 435 h 2608"/>
              <a:gd name="connsiteX1" fmla="*/ 4347 w 7823"/>
              <a:gd name="connsiteY1" fmla="*/ 435 h 2608"/>
              <a:gd name="connsiteX2" fmla="*/ 5216 w 7823"/>
              <a:gd name="connsiteY2" fmla="*/ 1304 h 2608"/>
              <a:gd name="connsiteX3" fmla="*/ 6085 w 7823"/>
              <a:gd name="connsiteY3" fmla="*/ 435 h 2608"/>
              <a:gd name="connsiteX4" fmla="*/ 6955 w 7823"/>
              <a:gd name="connsiteY4" fmla="*/ 869 h 2608"/>
              <a:gd name="connsiteX5" fmla="*/ 7824 w 7823"/>
              <a:gd name="connsiteY5" fmla="*/ 2173 h 2608"/>
              <a:gd name="connsiteX6" fmla="*/ 6955 w 7823"/>
              <a:gd name="connsiteY6" fmla="*/ 2608 h 2608"/>
              <a:gd name="connsiteX7" fmla="*/ 5216 w 7823"/>
              <a:gd name="connsiteY7" fmla="*/ 2173 h 2608"/>
              <a:gd name="connsiteX8" fmla="*/ 3477 w 7823"/>
              <a:gd name="connsiteY8" fmla="*/ 1304 h 2608"/>
              <a:gd name="connsiteX9" fmla="*/ 0 w 7823"/>
              <a:gd name="connsiteY9" fmla="*/ 869 h 2608"/>
              <a:gd name="connsiteX10" fmla="*/ 435 w 7823"/>
              <a:gd name="connsiteY10" fmla="*/ 0 h 2608"/>
              <a:gd name="connsiteX11" fmla="*/ 1304 w 7823"/>
              <a:gd name="connsiteY11" fmla="*/ 435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23" h="2608">
                <a:moveTo>
                  <a:pt x="1304" y="435"/>
                </a:moveTo>
                <a:lnTo>
                  <a:pt x="4347" y="435"/>
                </a:lnTo>
                <a:lnTo>
                  <a:pt x="5216" y="1304"/>
                </a:lnTo>
                <a:lnTo>
                  <a:pt x="6085" y="435"/>
                </a:lnTo>
                <a:lnTo>
                  <a:pt x="6955" y="869"/>
                </a:lnTo>
                <a:lnTo>
                  <a:pt x="7824" y="2173"/>
                </a:lnTo>
                <a:lnTo>
                  <a:pt x="6955" y="2608"/>
                </a:lnTo>
                <a:lnTo>
                  <a:pt x="5216" y="2173"/>
                </a:lnTo>
                <a:lnTo>
                  <a:pt x="3477" y="1304"/>
                </a:lnTo>
                <a:lnTo>
                  <a:pt x="0" y="869"/>
                </a:lnTo>
                <a:lnTo>
                  <a:pt x="435" y="0"/>
                </a:lnTo>
                <a:lnTo>
                  <a:pt x="1304"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4" name="Freeform: Shape 313">
            <a:extLst>
              <a:ext uri="{FF2B5EF4-FFF2-40B4-BE49-F238E27FC236}">
                <a16:creationId xmlns:a16="http://schemas.microsoft.com/office/drawing/2014/main" id="{10669006-F68F-4448-8A5E-4D310AB0929A}"/>
              </a:ext>
            </a:extLst>
          </p:cNvPr>
          <p:cNvSpPr/>
          <p:nvPr/>
        </p:nvSpPr>
        <p:spPr>
          <a:xfrm>
            <a:off x="3384438" y="5712266"/>
            <a:ext cx="1834" cy="1466"/>
          </a:xfrm>
          <a:custGeom>
            <a:avLst/>
            <a:gdLst>
              <a:gd name="connsiteX0" fmla="*/ 2173 w 2173"/>
              <a:gd name="connsiteY0" fmla="*/ 1304 h 1303"/>
              <a:gd name="connsiteX1" fmla="*/ 0 w 2173"/>
              <a:gd name="connsiteY1" fmla="*/ 869 h 1303"/>
              <a:gd name="connsiteX2" fmla="*/ 435 w 2173"/>
              <a:gd name="connsiteY2" fmla="*/ 0 h 1303"/>
              <a:gd name="connsiteX3" fmla="*/ 2173 w 2173"/>
              <a:gd name="connsiteY3" fmla="*/ 1304 h 1303"/>
            </a:gdLst>
            <a:ahLst/>
            <a:cxnLst>
              <a:cxn ang="0">
                <a:pos x="connsiteX0" y="connsiteY0"/>
              </a:cxn>
              <a:cxn ang="0">
                <a:pos x="connsiteX1" y="connsiteY1"/>
              </a:cxn>
              <a:cxn ang="0">
                <a:pos x="connsiteX2" y="connsiteY2"/>
              </a:cxn>
              <a:cxn ang="0">
                <a:pos x="connsiteX3" y="connsiteY3"/>
              </a:cxn>
            </a:cxnLst>
            <a:rect l="l" t="t" r="r" b="b"/>
            <a:pathLst>
              <a:path w="2173" h="1303">
                <a:moveTo>
                  <a:pt x="2173" y="1304"/>
                </a:moveTo>
                <a:lnTo>
                  <a:pt x="0" y="869"/>
                </a:lnTo>
                <a:lnTo>
                  <a:pt x="435" y="0"/>
                </a:lnTo>
                <a:lnTo>
                  <a:pt x="2173"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5" name="Freeform: Shape 314">
            <a:extLst>
              <a:ext uri="{FF2B5EF4-FFF2-40B4-BE49-F238E27FC236}">
                <a16:creationId xmlns:a16="http://schemas.microsoft.com/office/drawing/2014/main" id="{C80E2EBB-19D8-4FA7-AC5D-DEBBACD799A5}"/>
              </a:ext>
            </a:extLst>
          </p:cNvPr>
          <p:cNvSpPr/>
          <p:nvPr/>
        </p:nvSpPr>
        <p:spPr>
          <a:xfrm>
            <a:off x="4365682" y="2210349"/>
            <a:ext cx="4768" cy="6358"/>
          </a:xfrm>
          <a:custGeom>
            <a:avLst/>
            <a:gdLst>
              <a:gd name="connsiteX0" fmla="*/ 1304 w 5650"/>
              <a:gd name="connsiteY0" fmla="*/ 0 h 5650"/>
              <a:gd name="connsiteX1" fmla="*/ 3043 w 5650"/>
              <a:gd name="connsiteY1" fmla="*/ 869 h 5650"/>
              <a:gd name="connsiteX2" fmla="*/ 4347 w 5650"/>
              <a:gd name="connsiteY2" fmla="*/ 869 h 5650"/>
              <a:gd name="connsiteX3" fmla="*/ 4781 w 5650"/>
              <a:gd name="connsiteY3" fmla="*/ 1739 h 5650"/>
              <a:gd name="connsiteX4" fmla="*/ 4781 w 5650"/>
              <a:gd name="connsiteY4" fmla="*/ 3477 h 5650"/>
              <a:gd name="connsiteX5" fmla="*/ 5651 w 5650"/>
              <a:gd name="connsiteY5" fmla="*/ 4781 h 5650"/>
              <a:gd name="connsiteX6" fmla="*/ 5216 w 5650"/>
              <a:gd name="connsiteY6" fmla="*/ 5651 h 5650"/>
              <a:gd name="connsiteX7" fmla="*/ 2608 w 5650"/>
              <a:gd name="connsiteY7" fmla="*/ 3912 h 5650"/>
              <a:gd name="connsiteX8" fmla="*/ 1739 w 5650"/>
              <a:gd name="connsiteY8" fmla="*/ 2173 h 5650"/>
              <a:gd name="connsiteX9" fmla="*/ 869 w 5650"/>
              <a:gd name="connsiteY9" fmla="*/ 1304 h 5650"/>
              <a:gd name="connsiteX10" fmla="*/ 0 w 5650"/>
              <a:gd name="connsiteY10" fmla="*/ 0 h 5650"/>
              <a:gd name="connsiteX11" fmla="*/ 1304 w 5650"/>
              <a:gd name="connsiteY11" fmla="*/ 0 h 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50" h="5650">
                <a:moveTo>
                  <a:pt x="1304" y="0"/>
                </a:moveTo>
                <a:lnTo>
                  <a:pt x="3043" y="869"/>
                </a:lnTo>
                <a:lnTo>
                  <a:pt x="4347" y="869"/>
                </a:lnTo>
                <a:lnTo>
                  <a:pt x="4781" y="1739"/>
                </a:lnTo>
                <a:lnTo>
                  <a:pt x="4781" y="3477"/>
                </a:lnTo>
                <a:lnTo>
                  <a:pt x="5651" y="4781"/>
                </a:lnTo>
                <a:lnTo>
                  <a:pt x="5216" y="5651"/>
                </a:lnTo>
                <a:lnTo>
                  <a:pt x="2608" y="3912"/>
                </a:lnTo>
                <a:lnTo>
                  <a:pt x="1739" y="2173"/>
                </a:lnTo>
                <a:lnTo>
                  <a:pt x="869" y="1304"/>
                </a:lnTo>
                <a:lnTo>
                  <a:pt x="0" y="0"/>
                </a:lnTo>
                <a:lnTo>
                  <a:pt x="1304" y="0"/>
                </a:lnTo>
                <a:close/>
              </a:path>
            </a:pathLst>
          </a:custGeom>
          <a:solidFill>
            <a:schemeClr val="accent4"/>
          </a:solidFill>
          <a:ln w="869" cap="rnd">
            <a:noFill/>
            <a:prstDash val="solid"/>
            <a:round/>
          </a:ln>
        </p:spPr>
        <p:txBody>
          <a:bodyPr rtlCol="0" anchor="ctr"/>
          <a:lstStyle/>
          <a:p>
            <a:endParaRPr lang="en-PH" sz="1200" dirty="0"/>
          </a:p>
        </p:txBody>
      </p:sp>
      <p:sp>
        <p:nvSpPr>
          <p:cNvPr id="316" name="Freeform: Shape 315">
            <a:extLst>
              <a:ext uri="{FF2B5EF4-FFF2-40B4-BE49-F238E27FC236}">
                <a16:creationId xmlns:a16="http://schemas.microsoft.com/office/drawing/2014/main" id="{623FD911-ED1C-41BA-8D7B-1F46AFE40605}"/>
              </a:ext>
            </a:extLst>
          </p:cNvPr>
          <p:cNvSpPr/>
          <p:nvPr/>
        </p:nvSpPr>
        <p:spPr>
          <a:xfrm>
            <a:off x="4366784" y="2202034"/>
            <a:ext cx="4768" cy="4890"/>
          </a:xfrm>
          <a:custGeom>
            <a:avLst/>
            <a:gdLst>
              <a:gd name="connsiteX0" fmla="*/ 1304 w 5650"/>
              <a:gd name="connsiteY0" fmla="*/ 435 h 4346"/>
              <a:gd name="connsiteX1" fmla="*/ 4781 w 5650"/>
              <a:gd name="connsiteY1" fmla="*/ 1304 h 4346"/>
              <a:gd name="connsiteX2" fmla="*/ 5651 w 5650"/>
              <a:gd name="connsiteY2" fmla="*/ 2173 h 4346"/>
              <a:gd name="connsiteX3" fmla="*/ 5216 w 5650"/>
              <a:gd name="connsiteY3" fmla="*/ 3912 h 4346"/>
              <a:gd name="connsiteX4" fmla="*/ 4781 w 5650"/>
              <a:gd name="connsiteY4" fmla="*/ 4347 h 4346"/>
              <a:gd name="connsiteX5" fmla="*/ 3043 w 5650"/>
              <a:gd name="connsiteY5" fmla="*/ 2173 h 4346"/>
              <a:gd name="connsiteX6" fmla="*/ 869 w 5650"/>
              <a:gd name="connsiteY6" fmla="*/ 1739 h 4346"/>
              <a:gd name="connsiteX7" fmla="*/ 0 w 5650"/>
              <a:gd name="connsiteY7" fmla="*/ 0 h 4346"/>
              <a:gd name="connsiteX8" fmla="*/ 1304 w 5650"/>
              <a:gd name="connsiteY8" fmla="*/ 435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50" h="4346">
                <a:moveTo>
                  <a:pt x="1304" y="435"/>
                </a:moveTo>
                <a:lnTo>
                  <a:pt x="4781" y="1304"/>
                </a:lnTo>
                <a:lnTo>
                  <a:pt x="5651" y="2173"/>
                </a:lnTo>
                <a:lnTo>
                  <a:pt x="5216" y="3912"/>
                </a:lnTo>
                <a:lnTo>
                  <a:pt x="4781" y="4347"/>
                </a:lnTo>
                <a:lnTo>
                  <a:pt x="3043" y="2173"/>
                </a:lnTo>
                <a:lnTo>
                  <a:pt x="869" y="1739"/>
                </a:lnTo>
                <a:lnTo>
                  <a:pt x="0" y="0"/>
                </a:lnTo>
                <a:lnTo>
                  <a:pt x="1304" y="435"/>
                </a:lnTo>
                <a:close/>
              </a:path>
            </a:pathLst>
          </a:custGeom>
          <a:solidFill>
            <a:schemeClr val="accent4"/>
          </a:solidFill>
          <a:ln w="869" cap="rnd">
            <a:noFill/>
            <a:prstDash val="solid"/>
            <a:round/>
          </a:ln>
        </p:spPr>
        <p:txBody>
          <a:bodyPr rtlCol="0" anchor="ctr"/>
          <a:lstStyle/>
          <a:p>
            <a:endParaRPr lang="en-PH" sz="1200" dirty="0"/>
          </a:p>
        </p:txBody>
      </p:sp>
      <p:sp>
        <p:nvSpPr>
          <p:cNvPr id="317" name="Freeform: Shape 316">
            <a:extLst>
              <a:ext uri="{FF2B5EF4-FFF2-40B4-BE49-F238E27FC236}">
                <a16:creationId xmlns:a16="http://schemas.microsoft.com/office/drawing/2014/main" id="{C195A7BC-12A5-44C3-88F2-D56802275642}"/>
              </a:ext>
            </a:extLst>
          </p:cNvPr>
          <p:cNvSpPr/>
          <p:nvPr/>
        </p:nvSpPr>
        <p:spPr>
          <a:xfrm>
            <a:off x="4358714" y="2190786"/>
            <a:ext cx="11371" cy="10759"/>
          </a:xfrm>
          <a:custGeom>
            <a:avLst/>
            <a:gdLst>
              <a:gd name="connsiteX0" fmla="*/ 5303 w 13474"/>
              <a:gd name="connsiteY0" fmla="*/ 4521 h 9562"/>
              <a:gd name="connsiteX1" fmla="*/ 5651 w 13474"/>
              <a:gd name="connsiteY1" fmla="*/ 5216 h 9562"/>
              <a:gd name="connsiteX2" fmla="*/ 6955 w 13474"/>
              <a:gd name="connsiteY2" fmla="*/ 5216 h 9562"/>
              <a:gd name="connsiteX3" fmla="*/ 6955 w 13474"/>
              <a:gd name="connsiteY3" fmla="*/ 6520 h 9562"/>
              <a:gd name="connsiteX4" fmla="*/ 5216 w 13474"/>
              <a:gd name="connsiteY4" fmla="*/ 6520 h 9562"/>
              <a:gd name="connsiteX5" fmla="*/ 4347 w 13474"/>
              <a:gd name="connsiteY5" fmla="*/ 7389 h 9562"/>
              <a:gd name="connsiteX6" fmla="*/ 1739 w 13474"/>
              <a:gd name="connsiteY6" fmla="*/ 6520 h 9562"/>
              <a:gd name="connsiteX7" fmla="*/ 869 w 13474"/>
              <a:gd name="connsiteY7" fmla="*/ 6085 h 9562"/>
              <a:gd name="connsiteX8" fmla="*/ 0 w 13474"/>
              <a:gd name="connsiteY8" fmla="*/ 4781 h 9562"/>
              <a:gd name="connsiteX9" fmla="*/ 2173 w 13474"/>
              <a:gd name="connsiteY9" fmla="*/ 4347 h 9562"/>
              <a:gd name="connsiteX10" fmla="*/ 2608 w 13474"/>
              <a:gd name="connsiteY10" fmla="*/ 3912 h 9562"/>
              <a:gd name="connsiteX11" fmla="*/ 5030 w 13474"/>
              <a:gd name="connsiteY11" fmla="*/ 4316 h 9562"/>
              <a:gd name="connsiteX12" fmla="*/ 3912 w 13474"/>
              <a:gd name="connsiteY12" fmla="*/ 3477 h 9562"/>
              <a:gd name="connsiteX13" fmla="*/ 4781 w 13474"/>
              <a:gd name="connsiteY13" fmla="*/ 0 h 9562"/>
              <a:gd name="connsiteX14" fmla="*/ 6955 w 13474"/>
              <a:gd name="connsiteY14" fmla="*/ 435 h 9562"/>
              <a:gd name="connsiteX15" fmla="*/ 8259 w 13474"/>
              <a:gd name="connsiteY15" fmla="*/ 2608 h 9562"/>
              <a:gd name="connsiteX16" fmla="*/ 8259 w 13474"/>
              <a:gd name="connsiteY16" fmla="*/ 3043 h 9562"/>
              <a:gd name="connsiteX17" fmla="*/ 10867 w 13474"/>
              <a:gd name="connsiteY17" fmla="*/ 3912 h 9562"/>
              <a:gd name="connsiteX18" fmla="*/ 12171 w 13474"/>
              <a:gd name="connsiteY18" fmla="*/ 6085 h 9562"/>
              <a:gd name="connsiteX19" fmla="*/ 13475 w 13474"/>
              <a:gd name="connsiteY19" fmla="*/ 6955 h 9562"/>
              <a:gd name="connsiteX20" fmla="*/ 13040 w 13474"/>
              <a:gd name="connsiteY20" fmla="*/ 9563 h 9562"/>
              <a:gd name="connsiteX21" fmla="*/ 10867 w 13474"/>
              <a:gd name="connsiteY21" fmla="*/ 7824 h 9562"/>
              <a:gd name="connsiteX22" fmla="*/ 9997 w 13474"/>
              <a:gd name="connsiteY22" fmla="*/ 6955 h 9562"/>
              <a:gd name="connsiteX23" fmla="*/ 9128 w 13474"/>
              <a:gd name="connsiteY23" fmla="*/ 6520 h 9562"/>
              <a:gd name="connsiteX24" fmla="*/ 8693 w 13474"/>
              <a:gd name="connsiteY24" fmla="*/ 5651 h 9562"/>
              <a:gd name="connsiteX25" fmla="*/ 7824 w 13474"/>
              <a:gd name="connsiteY25" fmla="*/ 4781 h 9562"/>
              <a:gd name="connsiteX26" fmla="*/ 5651 w 13474"/>
              <a:gd name="connsiteY26" fmla="*/ 4781 h 9562"/>
              <a:gd name="connsiteX27" fmla="*/ 5303 w 13474"/>
              <a:gd name="connsiteY27" fmla="*/ 4521 h 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474" h="9562">
                <a:moveTo>
                  <a:pt x="5303" y="4521"/>
                </a:moveTo>
                <a:lnTo>
                  <a:pt x="5651" y="5216"/>
                </a:lnTo>
                <a:lnTo>
                  <a:pt x="6955" y="5216"/>
                </a:lnTo>
                <a:lnTo>
                  <a:pt x="6955" y="6520"/>
                </a:lnTo>
                <a:lnTo>
                  <a:pt x="5216" y="6520"/>
                </a:lnTo>
                <a:lnTo>
                  <a:pt x="4347" y="7389"/>
                </a:lnTo>
                <a:lnTo>
                  <a:pt x="1739" y="6520"/>
                </a:lnTo>
                <a:lnTo>
                  <a:pt x="869" y="6085"/>
                </a:lnTo>
                <a:lnTo>
                  <a:pt x="0" y="4781"/>
                </a:lnTo>
                <a:lnTo>
                  <a:pt x="2173" y="4347"/>
                </a:lnTo>
                <a:lnTo>
                  <a:pt x="2608" y="3912"/>
                </a:lnTo>
                <a:lnTo>
                  <a:pt x="5030" y="4316"/>
                </a:lnTo>
                <a:lnTo>
                  <a:pt x="3912" y="3477"/>
                </a:lnTo>
                <a:lnTo>
                  <a:pt x="4781" y="0"/>
                </a:lnTo>
                <a:lnTo>
                  <a:pt x="6955" y="435"/>
                </a:lnTo>
                <a:lnTo>
                  <a:pt x="8259" y="2608"/>
                </a:lnTo>
                <a:lnTo>
                  <a:pt x="8259" y="3043"/>
                </a:lnTo>
                <a:lnTo>
                  <a:pt x="10867" y="3912"/>
                </a:lnTo>
                <a:lnTo>
                  <a:pt x="12171" y="6085"/>
                </a:lnTo>
                <a:lnTo>
                  <a:pt x="13475" y="6955"/>
                </a:lnTo>
                <a:lnTo>
                  <a:pt x="13040" y="9563"/>
                </a:lnTo>
                <a:lnTo>
                  <a:pt x="10867" y="7824"/>
                </a:lnTo>
                <a:lnTo>
                  <a:pt x="9997" y="6955"/>
                </a:lnTo>
                <a:lnTo>
                  <a:pt x="9128" y="6520"/>
                </a:lnTo>
                <a:lnTo>
                  <a:pt x="8693" y="5651"/>
                </a:lnTo>
                <a:lnTo>
                  <a:pt x="7824" y="4781"/>
                </a:lnTo>
                <a:lnTo>
                  <a:pt x="5651" y="4781"/>
                </a:lnTo>
                <a:lnTo>
                  <a:pt x="5303" y="4521"/>
                </a:lnTo>
                <a:close/>
              </a:path>
            </a:pathLst>
          </a:custGeom>
          <a:solidFill>
            <a:schemeClr val="accent4"/>
          </a:solidFill>
          <a:ln w="869" cap="rnd">
            <a:noFill/>
            <a:prstDash val="solid"/>
            <a:round/>
          </a:ln>
        </p:spPr>
        <p:txBody>
          <a:bodyPr rtlCol="0" anchor="ctr"/>
          <a:lstStyle/>
          <a:p>
            <a:endParaRPr lang="en-PH" sz="1200" dirty="0"/>
          </a:p>
        </p:txBody>
      </p:sp>
      <p:sp>
        <p:nvSpPr>
          <p:cNvPr id="318" name="Freeform: Shape 317">
            <a:extLst>
              <a:ext uri="{FF2B5EF4-FFF2-40B4-BE49-F238E27FC236}">
                <a16:creationId xmlns:a16="http://schemas.microsoft.com/office/drawing/2014/main" id="{1B768B5F-B138-4B54-AFA7-CC29288B3632}"/>
              </a:ext>
            </a:extLst>
          </p:cNvPr>
          <p:cNvSpPr/>
          <p:nvPr/>
        </p:nvSpPr>
        <p:spPr>
          <a:xfrm>
            <a:off x="4375955" y="2190786"/>
            <a:ext cx="1101" cy="1956"/>
          </a:xfrm>
          <a:custGeom>
            <a:avLst/>
            <a:gdLst>
              <a:gd name="connsiteX0" fmla="*/ 869 w 1304"/>
              <a:gd name="connsiteY0" fmla="*/ 1739 h 1738"/>
              <a:gd name="connsiteX1" fmla="*/ 0 w 1304"/>
              <a:gd name="connsiteY1" fmla="*/ 869 h 1738"/>
              <a:gd name="connsiteX2" fmla="*/ 1304 w 1304"/>
              <a:gd name="connsiteY2" fmla="*/ 0 h 1738"/>
              <a:gd name="connsiteX3" fmla="*/ 869 w 1304"/>
              <a:gd name="connsiteY3" fmla="*/ 1739 h 1738"/>
            </a:gdLst>
            <a:ahLst/>
            <a:cxnLst>
              <a:cxn ang="0">
                <a:pos x="connsiteX0" y="connsiteY0"/>
              </a:cxn>
              <a:cxn ang="0">
                <a:pos x="connsiteX1" y="connsiteY1"/>
              </a:cxn>
              <a:cxn ang="0">
                <a:pos x="connsiteX2" y="connsiteY2"/>
              </a:cxn>
              <a:cxn ang="0">
                <a:pos x="connsiteX3" y="connsiteY3"/>
              </a:cxn>
            </a:cxnLst>
            <a:rect l="l" t="t" r="r" b="b"/>
            <a:pathLst>
              <a:path w="1304" h="1738">
                <a:moveTo>
                  <a:pt x="869" y="1739"/>
                </a:moveTo>
                <a:lnTo>
                  <a:pt x="0" y="869"/>
                </a:lnTo>
                <a:lnTo>
                  <a:pt x="1304" y="0"/>
                </a:lnTo>
                <a:lnTo>
                  <a:pt x="869" y="1739"/>
                </a:lnTo>
                <a:close/>
              </a:path>
            </a:pathLst>
          </a:custGeom>
          <a:solidFill>
            <a:schemeClr val="accent4"/>
          </a:solidFill>
          <a:ln w="869" cap="rnd">
            <a:noFill/>
            <a:prstDash val="solid"/>
            <a:round/>
          </a:ln>
        </p:spPr>
        <p:txBody>
          <a:bodyPr rtlCol="0" anchor="ctr"/>
          <a:lstStyle/>
          <a:p>
            <a:endParaRPr lang="en-PH" sz="1200" dirty="0"/>
          </a:p>
        </p:txBody>
      </p:sp>
      <p:sp>
        <p:nvSpPr>
          <p:cNvPr id="319" name="Freeform: Shape 318">
            <a:extLst>
              <a:ext uri="{FF2B5EF4-FFF2-40B4-BE49-F238E27FC236}">
                <a16:creationId xmlns:a16="http://schemas.microsoft.com/office/drawing/2014/main" id="{016CAD5D-561D-4198-95A4-367F5699CA44}"/>
              </a:ext>
            </a:extLst>
          </p:cNvPr>
          <p:cNvSpPr/>
          <p:nvPr/>
        </p:nvSpPr>
        <p:spPr>
          <a:xfrm>
            <a:off x="4364950" y="2190296"/>
            <a:ext cx="7336" cy="7336"/>
          </a:xfrm>
          <a:custGeom>
            <a:avLst/>
            <a:gdLst>
              <a:gd name="connsiteX0" fmla="*/ 3478 w 8693"/>
              <a:gd name="connsiteY0" fmla="*/ 4347 h 6520"/>
              <a:gd name="connsiteX1" fmla="*/ 1739 w 8693"/>
              <a:gd name="connsiteY1" fmla="*/ 3477 h 6520"/>
              <a:gd name="connsiteX2" fmla="*/ 435 w 8693"/>
              <a:gd name="connsiteY2" fmla="*/ 2173 h 6520"/>
              <a:gd name="connsiteX3" fmla="*/ 0 w 8693"/>
              <a:gd name="connsiteY3" fmla="*/ 869 h 6520"/>
              <a:gd name="connsiteX4" fmla="*/ 435 w 8693"/>
              <a:gd name="connsiteY4" fmla="*/ 435 h 6520"/>
              <a:gd name="connsiteX5" fmla="*/ 2173 w 8693"/>
              <a:gd name="connsiteY5" fmla="*/ 0 h 6520"/>
              <a:gd name="connsiteX6" fmla="*/ 3478 w 8693"/>
              <a:gd name="connsiteY6" fmla="*/ 0 h 6520"/>
              <a:gd name="connsiteX7" fmla="*/ 6085 w 8693"/>
              <a:gd name="connsiteY7" fmla="*/ 1739 h 6520"/>
              <a:gd name="connsiteX8" fmla="*/ 5651 w 8693"/>
              <a:gd name="connsiteY8" fmla="*/ 2608 h 6520"/>
              <a:gd name="connsiteX9" fmla="*/ 6085 w 8693"/>
              <a:gd name="connsiteY9" fmla="*/ 3477 h 6520"/>
              <a:gd name="connsiteX10" fmla="*/ 8693 w 8693"/>
              <a:gd name="connsiteY10" fmla="*/ 4347 h 6520"/>
              <a:gd name="connsiteX11" fmla="*/ 8693 w 8693"/>
              <a:gd name="connsiteY11" fmla="*/ 5216 h 6520"/>
              <a:gd name="connsiteX12" fmla="*/ 6955 w 8693"/>
              <a:gd name="connsiteY12" fmla="*/ 6520 h 6520"/>
              <a:gd name="connsiteX13" fmla="*/ 3478 w 8693"/>
              <a:gd name="connsiteY13" fmla="*/ 4347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93" h="6520">
                <a:moveTo>
                  <a:pt x="3478" y="4347"/>
                </a:moveTo>
                <a:lnTo>
                  <a:pt x="1739" y="3477"/>
                </a:lnTo>
                <a:lnTo>
                  <a:pt x="435" y="2173"/>
                </a:lnTo>
                <a:lnTo>
                  <a:pt x="0" y="869"/>
                </a:lnTo>
                <a:lnTo>
                  <a:pt x="435" y="435"/>
                </a:lnTo>
                <a:lnTo>
                  <a:pt x="2173" y="0"/>
                </a:lnTo>
                <a:lnTo>
                  <a:pt x="3478" y="0"/>
                </a:lnTo>
                <a:lnTo>
                  <a:pt x="6085" y="1739"/>
                </a:lnTo>
                <a:lnTo>
                  <a:pt x="5651" y="2608"/>
                </a:lnTo>
                <a:lnTo>
                  <a:pt x="6085" y="3477"/>
                </a:lnTo>
                <a:lnTo>
                  <a:pt x="8693" y="4347"/>
                </a:lnTo>
                <a:lnTo>
                  <a:pt x="8693" y="5216"/>
                </a:lnTo>
                <a:lnTo>
                  <a:pt x="6955" y="6520"/>
                </a:lnTo>
                <a:lnTo>
                  <a:pt x="3478" y="4347"/>
                </a:lnTo>
                <a:close/>
              </a:path>
            </a:pathLst>
          </a:custGeom>
          <a:solidFill>
            <a:schemeClr val="accent4"/>
          </a:solidFill>
          <a:ln w="869" cap="rnd">
            <a:noFill/>
            <a:prstDash val="solid"/>
            <a:round/>
          </a:ln>
        </p:spPr>
        <p:txBody>
          <a:bodyPr rtlCol="0" anchor="ctr"/>
          <a:lstStyle/>
          <a:p>
            <a:endParaRPr lang="en-PH" sz="1200" dirty="0"/>
          </a:p>
        </p:txBody>
      </p:sp>
      <p:sp>
        <p:nvSpPr>
          <p:cNvPr id="320" name="Freeform: Shape 319">
            <a:extLst>
              <a:ext uri="{FF2B5EF4-FFF2-40B4-BE49-F238E27FC236}">
                <a16:creationId xmlns:a16="http://schemas.microsoft.com/office/drawing/2014/main" id="{80FCAFFB-8DEE-4F41-930D-5616378B1980}"/>
              </a:ext>
            </a:extLst>
          </p:cNvPr>
          <p:cNvSpPr/>
          <p:nvPr/>
        </p:nvSpPr>
        <p:spPr>
          <a:xfrm>
            <a:off x="4372654" y="2189318"/>
            <a:ext cx="3301" cy="4890"/>
          </a:xfrm>
          <a:custGeom>
            <a:avLst/>
            <a:gdLst>
              <a:gd name="connsiteX0" fmla="*/ 3912 w 3911"/>
              <a:gd name="connsiteY0" fmla="*/ 2608 h 4346"/>
              <a:gd name="connsiteX1" fmla="*/ 2608 w 3911"/>
              <a:gd name="connsiteY1" fmla="*/ 4347 h 4346"/>
              <a:gd name="connsiteX2" fmla="*/ 1304 w 3911"/>
              <a:gd name="connsiteY2" fmla="*/ 3477 h 4346"/>
              <a:gd name="connsiteX3" fmla="*/ 0 w 3911"/>
              <a:gd name="connsiteY3" fmla="*/ 3477 h 4346"/>
              <a:gd name="connsiteX4" fmla="*/ 869 w 3911"/>
              <a:gd name="connsiteY4" fmla="*/ 2173 h 4346"/>
              <a:gd name="connsiteX5" fmla="*/ 435 w 3911"/>
              <a:gd name="connsiteY5" fmla="*/ 435 h 4346"/>
              <a:gd name="connsiteX6" fmla="*/ 869 w 3911"/>
              <a:gd name="connsiteY6" fmla="*/ 0 h 4346"/>
              <a:gd name="connsiteX7" fmla="*/ 1739 w 3911"/>
              <a:gd name="connsiteY7" fmla="*/ 1739 h 4346"/>
              <a:gd name="connsiteX8" fmla="*/ 3912 w 3911"/>
              <a:gd name="connsiteY8" fmla="*/ 2608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1" h="4346">
                <a:moveTo>
                  <a:pt x="3912" y="2608"/>
                </a:moveTo>
                <a:lnTo>
                  <a:pt x="2608" y="4347"/>
                </a:lnTo>
                <a:lnTo>
                  <a:pt x="1304" y="3477"/>
                </a:lnTo>
                <a:lnTo>
                  <a:pt x="0" y="3477"/>
                </a:lnTo>
                <a:lnTo>
                  <a:pt x="869" y="2173"/>
                </a:lnTo>
                <a:lnTo>
                  <a:pt x="435" y="435"/>
                </a:lnTo>
                <a:lnTo>
                  <a:pt x="869" y="0"/>
                </a:lnTo>
                <a:lnTo>
                  <a:pt x="1739" y="1739"/>
                </a:lnTo>
                <a:lnTo>
                  <a:pt x="3912" y="2608"/>
                </a:lnTo>
                <a:close/>
              </a:path>
            </a:pathLst>
          </a:custGeom>
          <a:solidFill>
            <a:schemeClr val="accent4"/>
          </a:solidFill>
          <a:ln w="869" cap="rnd">
            <a:noFill/>
            <a:prstDash val="solid"/>
            <a:round/>
          </a:ln>
        </p:spPr>
        <p:txBody>
          <a:bodyPr rtlCol="0" anchor="ctr"/>
          <a:lstStyle/>
          <a:p>
            <a:endParaRPr lang="en-PH" sz="1200" dirty="0"/>
          </a:p>
        </p:txBody>
      </p:sp>
      <p:sp>
        <p:nvSpPr>
          <p:cNvPr id="321" name="Freeform: Shape 320">
            <a:extLst>
              <a:ext uri="{FF2B5EF4-FFF2-40B4-BE49-F238E27FC236}">
                <a16:creationId xmlns:a16="http://schemas.microsoft.com/office/drawing/2014/main" id="{EC946E15-0016-4EC8-86AF-A224F68E50C3}"/>
              </a:ext>
            </a:extLst>
          </p:cNvPr>
          <p:cNvSpPr/>
          <p:nvPr/>
        </p:nvSpPr>
        <p:spPr>
          <a:xfrm>
            <a:off x="4371186" y="2188829"/>
            <a:ext cx="1467" cy="3422"/>
          </a:xfrm>
          <a:custGeom>
            <a:avLst/>
            <a:gdLst>
              <a:gd name="connsiteX0" fmla="*/ 1739 w 1738"/>
              <a:gd name="connsiteY0" fmla="*/ 3043 h 3042"/>
              <a:gd name="connsiteX1" fmla="*/ 869 w 1738"/>
              <a:gd name="connsiteY1" fmla="*/ 3043 h 3042"/>
              <a:gd name="connsiteX2" fmla="*/ 0 w 1738"/>
              <a:gd name="connsiteY2" fmla="*/ 1304 h 3042"/>
              <a:gd name="connsiteX3" fmla="*/ 435 w 1738"/>
              <a:gd name="connsiteY3" fmla="*/ 0 h 3042"/>
              <a:gd name="connsiteX4" fmla="*/ 1304 w 1738"/>
              <a:gd name="connsiteY4" fmla="*/ 1739 h 3042"/>
              <a:gd name="connsiteX5" fmla="*/ 1739 w 1738"/>
              <a:gd name="connsiteY5" fmla="*/ 3043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 h="3042">
                <a:moveTo>
                  <a:pt x="1739" y="3043"/>
                </a:moveTo>
                <a:lnTo>
                  <a:pt x="869" y="3043"/>
                </a:lnTo>
                <a:lnTo>
                  <a:pt x="0" y="1304"/>
                </a:lnTo>
                <a:lnTo>
                  <a:pt x="435" y="0"/>
                </a:lnTo>
                <a:lnTo>
                  <a:pt x="1304" y="1739"/>
                </a:lnTo>
                <a:lnTo>
                  <a:pt x="1739" y="3043"/>
                </a:lnTo>
                <a:close/>
              </a:path>
            </a:pathLst>
          </a:custGeom>
          <a:solidFill>
            <a:schemeClr val="accent4"/>
          </a:solidFill>
          <a:ln w="869" cap="rnd">
            <a:noFill/>
            <a:prstDash val="solid"/>
            <a:round/>
          </a:ln>
        </p:spPr>
        <p:txBody>
          <a:bodyPr rtlCol="0" anchor="ctr"/>
          <a:lstStyle/>
          <a:p>
            <a:endParaRPr lang="en-PH" sz="1200" dirty="0"/>
          </a:p>
        </p:txBody>
      </p:sp>
      <p:sp>
        <p:nvSpPr>
          <p:cNvPr id="322" name="Freeform: Shape 321">
            <a:extLst>
              <a:ext uri="{FF2B5EF4-FFF2-40B4-BE49-F238E27FC236}">
                <a16:creationId xmlns:a16="http://schemas.microsoft.com/office/drawing/2014/main" id="{78477998-0A1C-4BED-A543-03D3574770F9}"/>
              </a:ext>
            </a:extLst>
          </p:cNvPr>
          <p:cNvSpPr/>
          <p:nvPr/>
        </p:nvSpPr>
        <p:spPr>
          <a:xfrm>
            <a:off x="7862954" y="3948102"/>
            <a:ext cx="2566" cy="3422"/>
          </a:xfrm>
          <a:custGeom>
            <a:avLst/>
            <a:gdLst>
              <a:gd name="connsiteX0" fmla="*/ 3043 w 3042"/>
              <a:gd name="connsiteY0" fmla="*/ 1739 h 3042"/>
              <a:gd name="connsiteX1" fmla="*/ 2173 w 3042"/>
              <a:gd name="connsiteY1" fmla="*/ 3043 h 3042"/>
              <a:gd name="connsiteX2" fmla="*/ 0 w 3042"/>
              <a:gd name="connsiteY2" fmla="*/ 2608 h 3042"/>
              <a:gd name="connsiteX3" fmla="*/ 0 w 3042"/>
              <a:gd name="connsiteY3" fmla="*/ 1739 h 3042"/>
              <a:gd name="connsiteX4" fmla="*/ 2173 w 3042"/>
              <a:gd name="connsiteY4" fmla="*/ 0 h 3042"/>
              <a:gd name="connsiteX5" fmla="*/ 3043 w 3042"/>
              <a:gd name="connsiteY5" fmla="*/ 1739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3042">
                <a:moveTo>
                  <a:pt x="3043" y="1739"/>
                </a:moveTo>
                <a:lnTo>
                  <a:pt x="2173" y="3043"/>
                </a:lnTo>
                <a:lnTo>
                  <a:pt x="0" y="2608"/>
                </a:lnTo>
                <a:lnTo>
                  <a:pt x="0" y="1739"/>
                </a:lnTo>
                <a:lnTo>
                  <a:pt x="2173" y="0"/>
                </a:lnTo>
                <a:lnTo>
                  <a:pt x="3043" y="1739"/>
                </a:lnTo>
                <a:close/>
              </a:path>
            </a:pathLst>
          </a:custGeom>
          <a:solidFill>
            <a:schemeClr val="accent1"/>
          </a:solidFill>
          <a:ln w="869" cap="rnd">
            <a:noFill/>
            <a:prstDash val="solid"/>
            <a:round/>
          </a:ln>
        </p:spPr>
        <p:txBody>
          <a:bodyPr rtlCol="0" anchor="ctr"/>
          <a:lstStyle/>
          <a:p>
            <a:endParaRPr lang="en-PH" sz="1200" dirty="0"/>
          </a:p>
        </p:txBody>
      </p:sp>
      <p:sp>
        <p:nvSpPr>
          <p:cNvPr id="323" name="Freeform: Shape 322">
            <a:extLst>
              <a:ext uri="{FF2B5EF4-FFF2-40B4-BE49-F238E27FC236}">
                <a16:creationId xmlns:a16="http://schemas.microsoft.com/office/drawing/2014/main" id="{FE719DB6-FF4B-4A4D-8A64-46A7D8146E39}"/>
              </a:ext>
            </a:extLst>
          </p:cNvPr>
          <p:cNvSpPr/>
          <p:nvPr/>
        </p:nvSpPr>
        <p:spPr>
          <a:xfrm>
            <a:off x="7760612" y="3898214"/>
            <a:ext cx="4402" cy="5379"/>
          </a:xfrm>
          <a:custGeom>
            <a:avLst/>
            <a:gdLst>
              <a:gd name="connsiteX0" fmla="*/ 1738 w 5215"/>
              <a:gd name="connsiteY0" fmla="*/ 0 h 4781"/>
              <a:gd name="connsiteX1" fmla="*/ 3477 w 5215"/>
              <a:gd name="connsiteY1" fmla="*/ 0 h 4781"/>
              <a:gd name="connsiteX2" fmla="*/ 4781 w 5215"/>
              <a:gd name="connsiteY2" fmla="*/ 869 h 4781"/>
              <a:gd name="connsiteX3" fmla="*/ 5216 w 5215"/>
              <a:gd name="connsiteY3" fmla="*/ 2608 h 4781"/>
              <a:gd name="connsiteX4" fmla="*/ 4347 w 5215"/>
              <a:gd name="connsiteY4" fmla="*/ 3043 h 4781"/>
              <a:gd name="connsiteX5" fmla="*/ 4781 w 5215"/>
              <a:gd name="connsiteY5" fmla="*/ 3912 h 4781"/>
              <a:gd name="connsiteX6" fmla="*/ 4347 w 5215"/>
              <a:gd name="connsiteY6" fmla="*/ 4781 h 4781"/>
              <a:gd name="connsiteX7" fmla="*/ 1738 w 5215"/>
              <a:gd name="connsiteY7" fmla="*/ 4781 h 4781"/>
              <a:gd name="connsiteX8" fmla="*/ 869 w 5215"/>
              <a:gd name="connsiteY8" fmla="*/ 3912 h 4781"/>
              <a:gd name="connsiteX9" fmla="*/ 869 w 5215"/>
              <a:gd name="connsiteY9" fmla="*/ 3043 h 4781"/>
              <a:gd name="connsiteX10" fmla="*/ 0 w 5215"/>
              <a:gd name="connsiteY10" fmla="*/ 1739 h 4781"/>
              <a:gd name="connsiteX11" fmla="*/ 0 w 5215"/>
              <a:gd name="connsiteY11" fmla="*/ 435 h 4781"/>
              <a:gd name="connsiteX12" fmla="*/ 1738 w 5215"/>
              <a:gd name="connsiteY12" fmla="*/ 0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15" h="4781">
                <a:moveTo>
                  <a:pt x="1738" y="0"/>
                </a:moveTo>
                <a:lnTo>
                  <a:pt x="3477" y="0"/>
                </a:lnTo>
                <a:lnTo>
                  <a:pt x="4781" y="869"/>
                </a:lnTo>
                <a:lnTo>
                  <a:pt x="5216" y="2608"/>
                </a:lnTo>
                <a:lnTo>
                  <a:pt x="4347" y="3043"/>
                </a:lnTo>
                <a:lnTo>
                  <a:pt x="4781" y="3912"/>
                </a:lnTo>
                <a:lnTo>
                  <a:pt x="4347" y="4781"/>
                </a:lnTo>
                <a:lnTo>
                  <a:pt x="1738" y="4781"/>
                </a:lnTo>
                <a:lnTo>
                  <a:pt x="869" y="3912"/>
                </a:lnTo>
                <a:lnTo>
                  <a:pt x="869" y="3043"/>
                </a:lnTo>
                <a:lnTo>
                  <a:pt x="0" y="1739"/>
                </a:lnTo>
                <a:lnTo>
                  <a:pt x="0" y="435"/>
                </a:lnTo>
                <a:lnTo>
                  <a:pt x="1738" y="0"/>
                </a:lnTo>
                <a:close/>
              </a:path>
            </a:pathLst>
          </a:custGeom>
          <a:solidFill>
            <a:schemeClr val="accent1"/>
          </a:solidFill>
          <a:ln w="869" cap="rnd">
            <a:noFill/>
            <a:prstDash val="solid"/>
            <a:round/>
          </a:ln>
        </p:spPr>
        <p:txBody>
          <a:bodyPr rtlCol="0" anchor="ctr"/>
          <a:lstStyle/>
          <a:p>
            <a:endParaRPr lang="en-PH" sz="1200" dirty="0"/>
          </a:p>
        </p:txBody>
      </p:sp>
      <p:sp>
        <p:nvSpPr>
          <p:cNvPr id="324" name="Freeform: Shape 323">
            <a:extLst>
              <a:ext uri="{FF2B5EF4-FFF2-40B4-BE49-F238E27FC236}">
                <a16:creationId xmlns:a16="http://schemas.microsoft.com/office/drawing/2014/main" id="{B446A163-A4F9-4108-8295-F25A164672D9}"/>
              </a:ext>
            </a:extLst>
          </p:cNvPr>
          <p:cNvSpPr/>
          <p:nvPr/>
        </p:nvSpPr>
        <p:spPr>
          <a:xfrm>
            <a:off x="7339136" y="3816047"/>
            <a:ext cx="2566" cy="4890"/>
          </a:xfrm>
          <a:custGeom>
            <a:avLst/>
            <a:gdLst>
              <a:gd name="connsiteX0" fmla="*/ 2608 w 3042"/>
              <a:gd name="connsiteY0" fmla="*/ 869 h 4346"/>
              <a:gd name="connsiteX1" fmla="*/ 3042 w 3042"/>
              <a:gd name="connsiteY1" fmla="*/ 2173 h 4346"/>
              <a:gd name="connsiteX2" fmla="*/ 1739 w 3042"/>
              <a:gd name="connsiteY2" fmla="*/ 2173 h 4346"/>
              <a:gd name="connsiteX3" fmla="*/ 435 w 3042"/>
              <a:gd name="connsiteY3" fmla="*/ 4347 h 4346"/>
              <a:gd name="connsiteX4" fmla="*/ 0 w 3042"/>
              <a:gd name="connsiteY4" fmla="*/ 3912 h 4346"/>
              <a:gd name="connsiteX5" fmla="*/ 1304 w 3042"/>
              <a:gd name="connsiteY5" fmla="*/ 435 h 4346"/>
              <a:gd name="connsiteX6" fmla="*/ 3042 w 3042"/>
              <a:gd name="connsiteY6" fmla="*/ 0 h 4346"/>
              <a:gd name="connsiteX7" fmla="*/ 2608 w 3042"/>
              <a:gd name="connsiteY7" fmla="*/ 869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2" h="4346">
                <a:moveTo>
                  <a:pt x="2608" y="869"/>
                </a:moveTo>
                <a:lnTo>
                  <a:pt x="3042" y="2173"/>
                </a:lnTo>
                <a:lnTo>
                  <a:pt x="1739" y="2173"/>
                </a:lnTo>
                <a:lnTo>
                  <a:pt x="435" y="4347"/>
                </a:lnTo>
                <a:lnTo>
                  <a:pt x="0" y="3912"/>
                </a:lnTo>
                <a:lnTo>
                  <a:pt x="1304" y="435"/>
                </a:lnTo>
                <a:lnTo>
                  <a:pt x="3042" y="0"/>
                </a:lnTo>
                <a:lnTo>
                  <a:pt x="2608" y="869"/>
                </a:lnTo>
                <a:close/>
              </a:path>
            </a:pathLst>
          </a:custGeom>
          <a:solidFill>
            <a:schemeClr val="accent1"/>
          </a:solidFill>
          <a:ln w="869" cap="rnd">
            <a:noFill/>
            <a:prstDash val="solid"/>
            <a:round/>
          </a:ln>
        </p:spPr>
        <p:txBody>
          <a:bodyPr rtlCol="0" anchor="ctr"/>
          <a:lstStyle/>
          <a:p>
            <a:endParaRPr lang="en-PH" sz="1200" dirty="0"/>
          </a:p>
        </p:txBody>
      </p:sp>
      <p:sp>
        <p:nvSpPr>
          <p:cNvPr id="325" name="Freeform: Shape 324">
            <a:extLst>
              <a:ext uri="{FF2B5EF4-FFF2-40B4-BE49-F238E27FC236}">
                <a16:creationId xmlns:a16="http://schemas.microsoft.com/office/drawing/2014/main" id="{A34C857B-3C22-495C-93A4-B981181E64B9}"/>
              </a:ext>
            </a:extLst>
          </p:cNvPr>
          <p:cNvSpPr/>
          <p:nvPr/>
        </p:nvSpPr>
        <p:spPr>
          <a:xfrm>
            <a:off x="3203595" y="3732900"/>
            <a:ext cx="3302" cy="7336"/>
          </a:xfrm>
          <a:custGeom>
            <a:avLst/>
            <a:gdLst>
              <a:gd name="connsiteX0" fmla="*/ 3043 w 3912"/>
              <a:gd name="connsiteY0" fmla="*/ 5216 h 6520"/>
              <a:gd name="connsiteX1" fmla="*/ 1304 w 3912"/>
              <a:gd name="connsiteY1" fmla="*/ 6520 h 6520"/>
              <a:gd name="connsiteX2" fmla="*/ 435 w 3912"/>
              <a:gd name="connsiteY2" fmla="*/ 6085 h 6520"/>
              <a:gd name="connsiteX3" fmla="*/ 0 w 3912"/>
              <a:gd name="connsiteY3" fmla="*/ 3912 h 6520"/>
              <a:gd name="connsiteX4" fmla="*/ 869 w 3912"/>
              <a:gd name="connsiteY4" fmla="*/ 1739 h 6520"/>
              <a:gd name="connsiteX5" fmla="*/ 2173 w 3912"/>
              <a:gd name="connsiteY5" fmla="*/ 0 h 6520"/>
              <a:gd name="connsiteX6" fmla="*/ 3477 w 3912"/>
              <a:gd name="connsiteY6" fmla="*/ 0 h 6520"/>
              <a:gd name="connsiteX7" fmla="*/ 3912 w 3912"/>
              <a:gd name="connsiteY7" fmla="*/ 1304 h 6520"/>
              <a:gd name="connsiteX8" fmla="*/ 3477 w 3912"/>
              <a:gd name="connsiteY8" fmla="*/ 4347 h 6520"/>
              <a:gd name="connsiteX9" fmla="*/ 3043 w 3912"/>
              <a:gd name="connsiteY9" fmla="*/ 5216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2" h="6520">
                <a:moveTo>
                  <a:pt x="3043" y="5216"/>
                </a:moveTo>
                <a:lnTo>
                  <a:pt x="1304" y="6520"/>
                </a:lnTo>
                <a:lnTo>
                  <a:pt x="435" y="6085"/>
                </a:lnTo>
                <a:lnTo>
                  <a:pt x="0" y="3912"/>
                </a:lnTo>
                <a:lnTo>
                  <a:pt x="869" y="1739"/>
                </a:lnTo>
                <a:lnTo>
                  <a:pt x="2173" y="0"/>
                </a:lnTo>
                <a:lnTo>
                  <a:pt x="3477" y="0"/>
                </a:lnTo>
                <a:lnTo>
                  <a:pt x="3912" y="1304"/>
                </a:lnTo>
                <a:lnTo>
                  <a:pt x="3477" y="4347"/>
                </a:lnTo>
                <a:lnTo>
                  <a:pt x="3043" y="5216"/>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26" name="Freeform: Shape 325">
            <a:extLst>
              <a:ext uri="{FF2B5EF4-FFF2-40B4-BE49-F238E27FC236}">
                <a16:creationId xmlns:a16="http://schemas.microsoft.com/office/drawing/2014/main" id="{9C8F2E45-678C-4832-B6BE-A951B3C20038}"/>
              </a:ext>
            </a:extLst>
          </p:cNvPr>
          <p:cNvSpPr/>
          <p:nvPr/>
        </p:nvSpPr>
        <p:spPr>
          <a:xfrm>
            <a:off x="7464220" y="3688394"/>
            <a:ext cx="5502" cy="12717"/>
          </a:xfrm>
          <a:custGeom>
            <a:avLst/>
            <a:gdLst>
              <a:gd name="connsiteX0" fmla="*/ 3478 w 6520"/>
              <a:gd name="connsiteY0" fmla="*/ 5651 h 11301"/>
              <a:gd name="connsiteX1" fmla="*/ 3042 w 6520"/>
              <a:gd name="connsiteY1" fmla="*/ 7389 h 11301"/>
              <a:gd name="connsiteX2" fmla="*/ 3042 w 6520"/>
              <a:gd name="connsiteY2" fmla="*/ 9997 h 11301"/>
              <a:gd name="connsiteX3" fmla="*/ 2608 w 6520"/>
              <a:gd name="connsiteY3" fmla="*/ 11301 h 11301"/>
              <a:gd name="connsiteX4" fmla="*/ 1304 w 6520"/>
              <a:gd name="connsiteY4" fmla="*/ 11301 h 11301"/>
              <a:gd name="connsiteX5" fmla="*/ 435 w 6520"/>
              <a:gd name="connsiteY5" fmla="*/ 9997 h 11301"/>
              <a:gd name="connsiteX6" fmla="*/ 0 w 6520"/>
              <a:gd name="connsiteY6" fmla="*/ 7824 h 11301"/>
              <a:gd name="connsiteX7" fmla="*/ 0 w 6520"/>
              <a:gd name="connsiteY7" fmla="*/ 5651 h 11301"/>
              <a:gd name="connsiteX8" fmla="*/ 2608 w 6520"/>
              <a:gd name="connsiteY8" fmla="*/ 3477 h 11301"/>
              <a:gd name="connsiteX9" fmla="*/ 3042 w 6520"/>
              <a:gd name="connsiteY9" fmla="*/ 2608 h 11301"/>
              <a:gd name="connsiteX10" fmla="*/ 3478 w 6520"/>
              <a:gd name="connsiteY10" fmla="*/ 435 h 11301"/>
              <a:gd name="connsiteX11" fmla="*/ 4347 w 6520"/>
              <a:gd name="connsiteY11" fmla="*/ 0 h 11301"/>
              <a:gd name="connsiteX12" fmla="*/ 4781 w 6520"/>
              <a:gd name="connsiteY12" fmla="*/ 869 h 11301"/>
              <a:gd name="connsiteX13" fmla="*/ 6520 w 6520"/>
              <a:gd name="connsiteY13" fmla="*/ 1304 h 11301"/>
              <a:gd name="connsiteX14" fmla="*/ 5651 w 6520"/>
              <a:gd name="connsiteY14" fmla="*/ 3477 h 11301"/>
              <a:gd name="connsiteX15" fmla="*/ 3478 w 6520"/>
              <a:gd name="connsiteY15" fmla="*/ 5651 h 1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520" h="11301">
                <a:moveTo>
                  <a:pt x="3478" y="5651"/>
                </a:moveTo>
                <a:lnTo>
                  <a:pt x="3042" y="7389"/>
                </a:lnTo>
                <a:lnTo>
                  <a:pt x="3042" y="9997"/>
                </a:lnTo>
                <a:lnTo>
                  <a:pt x="2608" y="11301"/>
                </a:lnTo>
                <a:lnTo>
                  <a:pt x="1304" y="11301"/>
                </a:lnTo>
                <a:lnTo>
                  <a:pt x="435" y="9997"/>
                </a:lnTo>
                <a:lnTo>
                  <a:pt x="0" y="7824"/>
                </a:lnTo>
                <a:lnTo>
                  <a:pt x="0" y="5651"/>
                </a:lnTo>
                <a:lnTo>
                  <a:pt x="2608" y="3477"/>
                </a:lnTo>
                <a:lnTo>
                  <a:pt x="3042" y="2608"/>
                </a:lnTo>
                <a:lnTo>
                  <a:pt x="3478" y="435"/>
                </a:lnTo>
                <a:lnTo>
                  <a:pt x="4347" y="0"/>
                </a:lnTo>
                <a:lnTo>
                  <a:pt x="4781" y="869"/>
                </a:lnTo>
                <a:lnTo>
                  <a:pt x="6520" y="1304"/>
                </a:lnTo>
                <a:lnTo>
                  <a:pt x="5651" y="3477"/>
                </a:lnTo>
                <a:lnTo>
                  <a:pt x="3478" y="5651"/>
                </a:lnTo>
                <a:close/>
              </a:path>
            </a:pathLst>
          </a:custGeom>
          <a:solidFill>
            <a:schemeClr val="accent1"/>
          </a:solidFill>
          <a:ln w="869" cap="rnd">
            <a:noFill/>
            <a:prstDash val="solid"/>
            <a:round/>
          </a:ln>
        </p:spPr>
        <p:txBody>
          <a:bodyPr rtlCol="0" anchor="ctr"/>
          <a:lstStyle/>
          <a:p>
            <a:endParaRPr lang="en-PH" sz="1200" dirty="0"/>
          </a:p>
        </p:txBody>
      </p:sp>
      <p:sp>
        <p:nvSpPr>
          <p:cNvPr id="327" name="Freeform: Shape 326">
            <a:extLst>
              <a:ext uri="{FF2B5EF4-FFF2-40B4-BE49-F238E27FC236}">
                <a16:creationId xmlns:a16="http://schemas.microsoft.com/office/drawing/2014/main" id="{F45C0E1C-511E-486A-BC09-F2BE8034F751}"/>
              </a:ext>
            </a:extLst>
          </p:cNvPr>
          <p:cNvSpPr/>
          <p:nvPr/>
        </p:nvSpPr>
        <p:spPr>
          <a:xfrm>
            <a:off x="3194058" y="3576881"/>
            <a:ext cx="1834" cy="2934"/>
          </a:xfrm>
          <a:custGeom>
            <a:avLst/>
            <a:gdLst>
              <a:gd name="connsiteX0" fmla="*/ 1739 w 2173"/>
              <a:gd name="connsiteY0" fmla="*/ 2608 h 2608"/>
              <a:gd name="connsiteX1" fmla="*/ 435 w 2173"/>
              <a:gd name="connsiteY1" fmla="*/ 2608 h 2608"/>
              <a:gd name="connsiteX2" fmla="*/ 0 w 2173"/>
              <a:gd name="connsiteY2" fmla="*/ 1739 h 2608"/>
              <a:gd name="connsiteX3" fmla="*/ 869 w 2173"/>
              <a:gd name="connsiteY3" fmla="*/ 0 h 2608"/>
              <a:gd name="connsiteX4" fmla="*/ 1739 w 2173"/>
              <a:gd name="connsiteY4" fmla="*/ 0 h 2608"/>
              <a:gd name="connsiteX5" fmla="*/ 2173 w 2173"/>
              <a:gd name="connsiteY5" fmla="*/ 869 h 2608"/>
              <a:gd name="connsiteX6" fmla="*/ 1739 w 2173"/>
              <a:gd name="connsiteY6" fmla="*/ 2608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3" h="2608">
                <a:moveTo>
                  <a:pt x="1739" y="2608"/>
                </a:moveTo>
                <a:lnTo>
                  <a:pt x="435" y="2608"/>
                </a:lnTo>
                <a:lnTo>
                  <a:pt x="0" y="1739"/>
                </a:lnTo>
                <a:lnTo>
                  <a:pt x="869" y="0"/>
                </a:lnTo>
                <a:lnTo>
                  <a:pt x="1739" y="0"/>
                </a:lnTo>
                <a:lnTo>
                  <a:pt x="2173" y="869"/>
                </a:lnTo>
                <a:lnTo>
                  <a:pt x="1739" y="2608"/>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28" name="Freeform: Shape 327">
            <a:extLst>
              <a:ext uri="{FF2B5EF4-FFF2-40B4-BE49-F238E27FC236}">
                <a16:creationId xmlns:a16="http://schemas.microsoft.com/office/drawing/2014/main" id="{0D68DC2C-3C16-435C-8F28-9FCFAF91A49D}"/>
              </a:ext>
            </a:extLst>
          </p:cNvPr>
          <p:cNvSpPr/>
          <p:nvPr/>
        </p:nvSpPr>
        <p:spPr>
          <a:xfrm>
            <a:off x="3189656" y="3570032"/>
            <a:ext cx="3301" cy="3912"/>
          </a:xfrm>
          <a:custGeom>
            <a:avLst/>
            <a:gdLst>
              <a:gd name="connsiteX0" fmla="*/ 3912 w 3911"/>
              <a:gd name="connsiteY0" fmla="*/ 2173 h 3477"/>
              <a:gd name="connsiteX1" fmla="*/ 3477 w 3911"/>
              <a:gd name="connsiteY1" fmla="*/ 3477 h 3477"/>
              <a:gd name="connsiteX2" fmla="*/ 2608 w 3911"/>
              <a:gd name="connsiteY2" fmla="*/ 3477 h 3477"/>
              <a:gd name="connsiteX3" fmla="*/ 869 w 3911"/>
              <a:gd name="connsiteY3" fmla="*/ 2608 h 3477"/>
              <a:gd name="connsiteX4" fmla="*/ 0 w 3911"/>
              <a:gd name="connsiteY4" fmla="*/ 1739 h 3477"/>
              <a:gd name="connsiteX5" fmla="*/ 1304 w 3911"/>
              <a:gd name="connsiteY5" fmla="*/ 0 h 3477"/>
              <a:gd name="connsiteX6" fmla="*/ 3477 w 3911"/>
              <a:gd name="connsiteY6" fmla="*/ 1739 h 3477"/>
              <a:gd name="connsiteX7" fmla="*/ 3912 w 3911"/>
              <a:gd name="connsiteY7" fmla="*/ 2173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11" h="3477">
                <a:moveTo>
                  <a:pt x="3912" y="2173"/>
                </a:moveTo>
                <a:lnTo>
                  <a:pt x="3477" y="3477"/>
                </a:lnTo>
                <a:lnTo>
                  <a:pt x="2608" y="3477"/>
                </a:lnTo>
                <a:lnTo>
                  <a:pt x="869" y="2608"/>
                </a:lnTo>
                <a:lnTo>
                  <a:pt x="0" y="1739"/>
                </a:lnTo>
                <a:lnTo>
                  <a:pt x="1304" y="0"/>
                </a:lnTo>
                <a:lnTo>
                  <a:pt x="3477" y="1739"/>
                </a:lnTo>
                <a:lnTo>
                  <a:pt x="3912" y="217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29" name="Freeform: Shape 328">
            <a:extLst>
              <a:ext uri="{FF2B5EF4-FFF2-40B4-BE49-F238E27FC236}">
                <a16:creationId xmlns:a16="http://schemas.microsoft.com/office/drawing/2014/main" id="{4E120D28-EA5F-4B7C-BF39-640F2B346611}"/>
              </a:ext>
            </a:extLst>
          </p:cNvPr>
          <p:cNvSpPr/>
          <p:nvPr/>
        </p:nvSpPr>
        <p:spPr>
          <a:xfrm>
            <a:off x="3220102" y="3674209"/>
            <a:ext cx="4034" cy="12227"/>
          </a:xfrm>
          <a:custGeom>
            <a:avLst/>
            <a:gdLst>
              <a:gd name="connsiteX0" fmla="*/ 3043 w 4781"/>
              <a:gd name="connsiteY0" fmla="*/ 10867 h 10866"/>
              <a:gd name="connsiteX1" fmla="*/ 2173 w 4781"/>
              <a:gd name="connsiteY1" fmla="*/ 9997 h 10866"/>
              <a:gd name="connsiteX2" fmla="*/ 435 w 4781"/>
              <a:gd name="connsiteY2" fmla="*/ 9128 h 10866"/>
              <a:gd name="connsiteX3" fmla="*/ 0 w 4781"/>
              <a:gd name="connsiteY3" fmla="*/ 8259 h 10866"/>
              <a:gd name="connsiteX4" fmla="*/ 0 w 4781"/>
              <a:gd name="connsiteY4" fmla="*/ 5651 h 10866"/>
              <a:gd name="connsiteX5" fmla="*/ 435 w 4781"/>
              <a:gd name="connsiteY5" fmla="*/ 4781 h 10866"/>
              <a:gd name="connsiteX6" fmla="*/ 3477 w 4781"/>
              <a:gd name="connsiteY6" fmla="*/ 0 h 10866"/>
              <a:gd name="connsiteX7" fmla="*/ 4781 w 4781"/>
              <a:gd name="connsiteY7" fmla="*/ 869 h 10866"/>
              <a:gd name="connsiteX8" fmla="*/ 4781 w 4781"/>
              <a:gd name="connsiteY8" fmla="*/ 3912 h 10866"/>
              <a:gd name="connsiteX9" fmla="*/ 4347 w 4781"/>
              <a:gd name="connsiteY9" fmla="*/ 7389 h 10866"/>
              <a:gd name="connsiteX10" fmla="*/ 3912 w 4781"/>
              <a:gd name="connsiteY10" fmla="*/ 9128 h 10866"/>
              <a:gd name="connsiteX11" fmla="*/ 3043 w 4781"/>
              <a:gd name="connsiteY11" fmla="*/ 10867 h 1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81" h="10866">
                <a:moveTo>
                  <a:pt x="3043" y="10867"/>
                </a:moveTo>
                <a:lnTo>
                  <a:pt x="2173" y="9997"/>
                </a:lnTo>
                <a:lnTo>
                  <a:pt x="435" y="9128"/>
                </a:lnTo>
                <a:lnTo>
                  <a:pt x="0" y="8259"/>
                </a:lnTo>
                <a:lnTo>
                  <a:pt x="0" y="5651"/>
                </a:lnTo>
                <a:lnTo>
                  <a:pt x="435" y="4781"/>
                </a:lnTo>
                <a:lnTo>
                  <a:pt x="3477" y="0"/>
                </a:lnTo>
                <a:lnTo>
                  <a:pt x="4781" y="869"/>
                </a:lnTo>
                <a:lnTo>
                  <a:pt x="4781" y="3912"/>
                </a:lnTo>
                <a:lnTo>
                  <a:pt x="4347" y="7389"/>
                </a:lnTo>
                <a:lnTo>
                  <a:pt x="3912" y="9128"/>
                </a:lnTo>
                <a:lnTo>
                  <a:pt x="3043" y="1086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30" name="Freeform: Shape 329">
            <a:extLst>
              <a:ext uri="{FF2B5EF4-FFF2-40B4-BE49-F238E27FC236}">
                <a16:creationId xmlns:a16="http://schemas.microsoft.com/office/drawing/2014/main" id="{A7801E2A-BE5C-4A80-9549-D88083172CC8}"/>
              </a:ext>
            </a:extLst>
          </p:cNvPr>
          <p:cNvSpPr/>
          <p:nvPr/>
        </p:nvSpPr>
        <p:spPr>
          <a:xfrm>
            <a:off x="3186355" y="3548022"/>
            <a:ext cx="1834" cy="2445"/>
          </a:xfrm>
          <a:custGeom>
            <a:avLst/>
            <a:gdLst>
              <a:gd name="connsiteX0" fmla="*/ 1739 w 2173"/>
              <a:gd name="connsiteY0" fmla="*/ 2173 h 2173"/>
              <a:gd name="connsiteX1" fmla="*/ 0 w 2173"/>
              <a:gd name="connsiteY1" fmla="*/ 1739 h 2173"/>
              <a:gd name="connsiteX2" fmla="*/ 869 w 2173"/>
              <a:gd name="connsiteY2" fmla="*/ 435 h 2173"/>
              <a:gd name="connsiteX3" fmla="*/ 2173 w 2173"/>
              <a:gd name="connsiteY3" fmla="*/ 0 h 2173"/>
              <a:gd name="connsiteX4" fmla="*/ 1739 w 2173"/>
              <a:gd name="connsiteY4" fmla="*/ 2173 h 2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 h="2173">
                <a:moveTo>
                  <a:pt x="1739" y="2173"/>
                </a:moveTo>
                <a:lnTo>
                  <a:pt x="0" y="1739"/>
                </a:lnTo>
                <a:lnTo>
                  <a:pt x="869" y="435"/>
                </a:lnTo>
                <a:lnTo>
                  <a:pt x="2173" y="0"/>
                </a:lnTo>
                <a:lnTo>
                  <a:pt x="1739" y="217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31" name="Freeform: Shape 330">
            <a:extLst>
              <a:ext uri="{FF2B5EF4-FFF2-40B4-BE49-F238E27FC236}">
                <a16:creationId xmlns:a16="http://schemas.microsoft.com/office/drawing/2014/main" id="{56BFF209-56B1-42C7-ADBB-E194FD49D63A}"/>
              </a:ext>
            </a:extLst>
          </p:cNvPr>
          <p:cNvSpPr/>
          <p:nvPr/>
        </p:nvSpPr>
        <p:spPr>
          <a:xfrm>
            <a:off x="6006840" y="3984295"/>
            <a:ext cx="734" cy="1466"/>
          </a:xfrm>
          <a:custGeom>
            <a:avLst/>
            <a:gdLst>
              <a:gd name="connsiteX0" fmla="*/ 870 w 869"/>
              <a:gd name="connsiteY0" fmla="*/ 435 h 1303"/>
              <a:gd name="connsiteX1" fmla="*/ 870 w 869"/>
              <a:gd name="connsiteY1" fmla="*/ 1304 h 1303"/>
              <a:gd name="connsiteX2" fmla="*/ 0 w 869"/>
              <a:gd name="connsiteY2" fmla="*/ 869 h 1303"/>
              <a:gd name="connsiteX3" fmla="*/ 870 w 869"/>
              <a:gd name="connsiteY3" fmla="*/ 0 h 1303"/>
              <a:gd name="connsiteX4" fmla="*/ 870 w 869"/>
              <a:gd name="connsiteY4" fmla="*/ 435 h 1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 h="1303">
                <a:moveTo>
                  <a:pt x="870" y="435"/>
                </a:moveTo>
                <a:lnTo>
                  <a:pt x="870" y="1304"/>
                </a:lnTo>
                <a:lnTo>
                  <a:pt x="0" y="869"/>
                </a:lnTo>
                <a:lnTo>
                  <a:pt x="870" y="0"/>
                </a:lnTo>
                <a:lnTo>
                  <a:pt x="870" y="435"/>
                </a:lnTo>
                <a:close/>
              </a:path>
            </a:pathLst>
          </a:custGeom>
          <a:solidFill>
            <a:schemeClr val="accent1"/>
          </a:solidFill>
          <a:ln w="869" cap="rnd">
            <a:noFill/>
            <a:prstDash val="solid"/>
            <a:round/>
          </a:ln>
        </p:spPr>
        <p:txBody>
          <a:bodyPr rtlCol="0" anchor="ctr"/>
          <a:lstStyle/>
          <a:p>
            <a:endParaRPr lang="en-PH" sz="1200" dirty="0"/>
          </a:p>
        </p:txBody>
      </p:sp>
      <p:sp>
        <p:nvSpPr>
          <p:cNvPr id="332" name="Freeform: Shape 331">
            <a:extLst>
              <a:ext uri="{FF2B5EF4-FFF2-40B4-BE49-F238E27FC236}">
                <a16:creationId xmlns:a16="http://schemas.microsoft.com/office/drawing/2014/main" id="{3A44B38E-EDA8-4F3B-B7E6-783AA3E10149}"/>
              </a:ext>
            </a:extLst>
          </p:cNvPr>
          <p:cNvSpPr/>
          <p:nvPr/>
        </p:nvSpPr>
        <p:spPr>
          <a:xfrm>
            <a:off x="8028392" y="3892834"/>
            <a:ext cx="3668" cy="1956"/>
          </a:xfrm>
          <a:custGeom>
            <a:avLst/>
            <a:gdLst>
              <a:gd name="connsiteX0" fmla="*/ 0 w 4346"/>
              <a:gd name="connsiteY0" fmla="*/ 0 h 1738"/>
              <a:gd name="connsiteX1" fmla="*/ 4347 w 4346"/>
              <a:gd name="connsiteY1" fmla="*/ 1739 h 1738"/>
              <a:gd name="connsiteX2" fmla="*/ 3477 w 4346"/>
              <a:gd name="connsiteY2" fmla="*/ 1739 h 1738"/>
              <a:gd name="connsiteX3" fmla="*/ 0 w 4346"/>
              <a:gd name="connsiteY3" fmla="*/ 0 h 1738"/>
            </a:gdLst>
            <a:ahLst/>
            <a:cxnLst>
              <a:cxn ang="0">
                <a:pos x="connsiteX0" y="connsiteY0"/>
              </a:cxn>
              <a:cxn ang="0">
                <a:pos x="connsiteX1" y="connsiteY1"/>
              </a:cxn>
              <a:cxn ang="0">
                <a:pos x="connsiteX2" y="connsiteY2"/>
              </a:cxn>
              <a:cxn ang="0">
                <a:pos x="connsiteX3" y="connsiteY3"/>
              </a:cxn>
            </a:cxnLst>
            <a:rect l="l" t="t" r="r" b="b"/>
            <a:pathLst>
              <a:path w="4346" h="1738">
                <a:moveTo>
                  <a:pt x="0" y="0"/>
                </a:moveTo>
                <a:lnTo>
                  <a:pt x="4347" y="1739"/>
                </a:lnTo>
                <a:lnTo>
                  <a:pt x="3477" y="1739"/>
                </a:lnTo>
                <a:lnTo>
                  <a:pt x="0" y="0"/>
                </a:lnTo>
                <a:close/>
              </a:path>
            </a:pathLst>
          </a:custGeom>
          <a:solidFill>
            <a:schemeClr val="accent1"/>
          </a:solidFill>
          <a:ln w="869" cap="rnd">
            <a:noFill/>
            <a:prstDash val="solid"/>
            <a:round/>
          </a:ln>
        </p:spPr>
        <p:txBody>
          <a:bodyPr rtlCol="0" anchor="ctr"/>
          <a:lstStyle/>
          <a:p>
            <a:endParaRPr lang="en-PH" sz="1200" dirty="0"/>
          </a:p>
        </p:txBody>
      </p:sp>
      <p:sp>
        <p:nvSpPr>
          <p:cNvPr id="333" name="Freeform: Shape 332">
            <a:extLst>
              <a:ext uri="{FF2B5EF4-FFF2-40B4-BE49-F238E27FC236}">
                <a16:creationId xmlns:a16="http://schemas.microsoft.com/office/drawing/2014/main" id="{A78EFC5C-05F8-4375-A572-2981C174FE08}"/>
              </a:ext>
            </a:extLst>
          </p:cNvPr>
          <p:cNvSpPr/>
          <p:nvPr/>
        </p:nvSpPr>
        <p:spPr>
          <a:xfrm>
            <a:off x="4759282" y="2987520"/>
            <a:ext cx="4768" cy="5379"/>
          </a:xfrm>
          <a:custGeom>
            <a:avLst/>
            <a:gdLst>
              <a:gd name="connsiteX0" fmla="*/ 5651 w 5650"/>
              <a:gd name="connsiteY0" fmla="*/ 3477 h 4781"/>
              <a:gd name="connsiteX1" fmla="*/ 4781 w 5650"/>
              <a:gd name="connsiteY1" fmla="*/ 4781 h 4781"/>
              <a:gd name="connsiteX2" fmla="*/ 2608 w 5650"/>
              <a:gd name="connsiteY2" fmla="*/ 3912 h 4781"/>
              <a:gd name="connsiteX3" fmla="*/ 435 w 5650"/>
              <a:gd name="connsiteY3" fmla="*/ 2608 h 4781"/>
              <a:gd name="connsiteX4" fmla="*/ 435 w 5650"/>
              <a:gd name="connsiteY4" fmla="*/ 435 h 4781"/>
              <a:gd name="connsiteX5" fmla="*/ 0 w 5650"/>
              <a:gd name="connsiteY5" fmla="*/ 0 h 4781"/>
              <a:gd name="connsiteX6" fmla="*/ 2608 w 5650"/>
              <a:gd name="connsiteY6" fmla="*/ 0 h 4781"/>
              <a:gd name="connsiteX7" fmla="*/ 4347 w 5650"/>
              <a:gd name="connsiteY7" fmla="*/ 1304 h 4781"/>
              <a:gd name="connsiteX8" fmla="*/ 5216 w 5650"/>
              <a:gd name="connsiteY8" fmla="*/ 2173 h 4781"/>
              <a:gd name="connsiteX9" fmla="*/ 5651 w 5650"/>
              <a:gd name="connsiteY9" fmla="*/ 3477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0" h="4781">
                <a:moveTo>
                  <a:pt x="5651" y="3477"/>
                </a:moveTo>
                <a:lnTo>
                  <a:pt x="4781" y="4781"/>
                </a:lnTo>
                <a:lnTo>
                  <a:pt x="2608" y="3912"/>
                </a:lnTo>
                <a:lnTo>
                  <a:pt x="435" y="2608"/>
                </a:lnTo>
                <a:lnTo>
                  <a:pt x="435" y="435"/>
                </a:lnTo>
                <a:lnTo>
                  <a:pt x="0" y="0"/>
                </a:lnTo>
                <a:lnTo>
                  <a:pt x="2608" y="0"/>
                </a:lnTo>
                <a:lnTo>
                  <a:pt x="4347" y="1304"/>
                </a:lnTo>
                <a:lnTo>
                  <a:pt x="5216" y="2173"/>
                </a:lnTo>
                <a:lnTo>
                  <a:pt x="5651" y="3477"/>
                </a:lnTo>
                <a:close/>
              </a:path>
            </a:pathLst>
          </a:custGeom>
          <a:solidFill>
            <a:schemeClr val="accent4"/>
          </a:solidFill>
          <a:ln w="869" cap="rnd">
            <a:noFill/>
            <a:prstDash val="solid"/>
            <a:round/>
          </a:ln>
        </p:spPr>
        <p:txBody>
          <a:bodyPr rtlCol="0" anchor="ctr"/>
          <a:lstStyle/>
          <a:p>
            <a:endParaRPr lang="en-PH" sz="1200" dirty="0"/>
          </a:p>
        </p:txBody>
      </p:sp>
      <p:sp>
        <p:nvSpPr>
          <p:cNvPr id="334" name="Freeform: Shape 333">
            <a:extLst>
              <a:ext uri="{FF2B5EF4-FFF2-40B4-BE49-F238E27FC236}">
                <a16:creationId xmlns:a16="http://schemas.microsoft.com/office/drawing/2014/main" id="{8A679135-DC01-4DF6-ABA2-6B3DDD999EFC}"/>
              </a:ext>
            </a:extLst>
          </p:cNvPr>
          <p:cNvSpPr/>
          <p:nvPr/>
        </p:nvSpPr>
        <p:spPr>
          <a:xfrm>
            <a:off x="4756348" y="2984096"/>
            <a:ext cx="2934" cy="1956"/>
          </a:xfrm>
          <a:custGeom>
            <a:avLst/>
            <a:gdLst>
              <a:gd name="connsiteX0" fmla="*/ 2173 w 3477"/>
              <a:gd name="connsiteY0" fmla="*/ 1739 h 1738"/>
              <a:gd name="connsiteX1" fmla="*/ 0 w 3477"/>
              <a:gd name="connsiteY1" fmla="*/ 1304 h 1738"/>
              <a:gd name="connsiteX2" fmla="*/ 0 w 3477"/>
              <a:gd name="connsiteY2" fmla="*/ 435 h 1738"/>
              <a:gd name="connsiteX3" fmla="*/ 1738 w 3477"/>
              <a:gd name="connsiteY3" fmla="*/ 0 h 1738"/>
              <a:gd name="connsiteX4" fmla="*/ 3477 w 3477"/>
              <a:gd name="connsiteY4" fmla="*/ 1304 h 1738"/>
              <a:gd name="connsiteX5" fmla="*/ 2173 w 3477"/>
              <a:gd name="connsiteY5" fmla="*/ 1739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7" h="1738">
                <a:moveTo>
                  <a:pt x="2173" y="1739"/>
                </a:moveTo>
                <a:lnTo>
                  <a:pt x="0" y="1304"/>
                </a:lnTo>
                <a:lnTo>
                  <a:pt x="0" y="435"/>
                </a:lnTo>
                <a:lnTo>
                  <a:pt x="1738" y="0"/>
                </a:lnTo>
                <a:lnTo>
                  <a:pt x="3477" y="1304"/>
                </a:lnTo>
                <a:lnTo>
                  <a:pt x="2173" y="1739"/>
                </a:lnTo>
                <a:close/>
              </a:path>
            </a:pathLst>
          </a:custGeom>
          <a:solidFill>
            <a:schemeClr val="accent4"/>
          </a:solidFill>
          <a:ln w="869" cap="rnd">
            <a:noFill/>
            <a:prstDash val="solid"/>
            <a:round/>
          </a:ln>
        </p:spPr>
        <p:txBody>
          <a:bodyPr rtlCol="0" anchor="ctr"/>
          <a:lstStyle/>
          <a:p>
            <a:endParaRPr lang="en-PH" sz="1200" dirty="0"/>
          </a:p>
        </p:txBody>
      </p:sp>
      <p:sp>
        <p:nvSpPr>
          <p:cNvPr id="335" name="Freeform: Shape 334">
            <a:extLst>
              <a:ext uri="{FF2B5EF4-FFF2-40B4-BE49-F238E27FC236}">
                <a16:creationId xmlns:a16="http://schemas.microsoft.com/office/drawing/2014/main" id="{196113F9-A933-489C-84BC-4447F724CC64}"/>
              </a:ext>
            </a:extLst>
          </p:cNvPr>
          <p:cNvSpPr/>
          <p:nvPr/>
        </p:nvSpPr>
        <p:spPr>
          <a:xfrm>
            <a:off x="7471924" y="3671274"/>
            <a:ext cx="2566" cy="2445"/>
          </a:xfrm>
          <a:custGeom>
            <a:avLst/>
            <a:gdLst>
              <a:gd name="connsiteX0" fmla="*/ 1739 w 3042"/>
              <a:gd name="connsiteY0" fmla="*/ 1739 h 2173"/>
              <a:gd name="connsiteX1" fmla="*/ 1304 w 3042"/>
              <a:gd name="connsiteY1" fmla="*/ 2173 h 2173"/>
              <a:gd name="connsiteX2" fmla="*/ 435 w 3042"/>
              <a:gd name="connsiteY2" fmla="*/ 1739 h 2173"/>
              <a:gd name="connsiteX3" fmla="*/ 0 w 3042"/>
              <a:gd name="connsiteY3" fmla="*/ 869 h 2173"/>
              <a:gd name="connsiteX4" fmla="*/ 2173 w 3042"/>
              <a:gd name="connsiteY4" fmla="*/ 0 h 2173"/>
              <a:gd name="connsiteX5" fmla="*/ 3043 w 3042"/>
              <a:gd name="connsiteY5" fmla="*/ 869 h 2173"/>
              <a:gd name="connsiteX6" fmla="*/ 1739 w 3042"/>
              <a:gd name="connsiteY6" fmla="*/ 1739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2" h="2173">
                <a:moveTo>
                  <a:pt x="1739" y="1739"/>
                </a:moveTo>
                <a:lnTo>
                  <a:pt x="1304" y="2173"/>
                </a:lnTo>
                <a:lnTo>
                  <a:pt x="435" y="1739"/>
                </a:lnTo>
                <a:lnTo>
                  <a:pt x="0" y="869"/>
                </a:lnTo>
                <a:lnTo>
                  <a:pt x="2173" y="0"/>
                </a:lnTo>
                <a:lnTo>
                  <a:pt x="3043" y="869"/>
                </a:lnTo>
                <a:lnTo>
                  <a:pt x="1739" y="1739"/>
                </a:lnTo>
                <a:close/>
              </a:path>
            </a:pathLst>
          </a:custGeom>
          <a:solidFill>
            <a:schemeClr val="accent1"/>
          </a:solidFill>
          <a:ln w="869" cap="rnd">
            <a:noFill/>
            <a:prstDash val="solid"/>
            <a:round/>
          </a:ln>
        </p:spPr>
        <p:txBody>
          <a:bodyPr rtlCol="0" anchor="ctr"/>
          <a:lstStyle/>
          <a:p>
            <a:endParaRPr lang="en-PH" sz="1200" dirty="0"/>
          </a:p>
        </p:txBody>
      </p:sp>
      <p:sp>
        <p:nvSpPr>
          <p:cNvPr id="336" name="Freeform: Shape 335">
            <a:extLst>
              <a:ext uri="{FF2B5EF4-FFF2-40B4-BE49-F238E27FC236}">
                <a16:creationId xmlns:a16="http://schemas.microsoft.com/office/drawing/2014/main" id="{F723CE87-81FE-4B83-8648-A6C43DB4E34C}"/>
              </a:ext>
            </a:extLst>
          </p:cNvPr>
          <p:cNvSpPr/>
          <p:nvPr/>
        </p:nvSpPr>
        <p:spPr>
          <a:xfrm>
            <a:off x="7477060" y="3643885"/>
            <a:ext cx="2200" cy="4401"/>
          </a:xfrm>
          <a:custGeom>
            <a:avLst/>
            <a:gdLst>
              <a:gd name="connsiteX0" fmla="*/ 2173 w 2607"/>
              <a:gd name="connsiteY0" fmla="*/ 3912 h 3911"/>
              <a:gd name="connsiteX1" fmla="*/ 1304 w 2607"/>
              <a:gd name="connsiteY1" fmla="*/ 3912 h 3911"/>
              <a:gd name="connsiteX2" fmla="*/ 0 w 2607"/>
              <a:gd name="connsiteY2" fmla="*/ 1304 h 3911"/>
              <a:gd name="connsiteX3" fmla="*/ 435 w 2607"/>
              <a:gd name="connsiteY3" fmla="*/ 0 h 3911"/>
              <a:gd name="connsiteX4" fmla="*/ 1739 w 2607"/>
              <a:gd name="connsiteY4" fmla="*/ 0 h 3911"/>
              <a:gd name="connsiteX5" fmla="*/ 1739 w 2607"/>
              <a:gd name="connsiteY5" fmla="*/ 1304 h 3911"/>
              <a:gd name="connsiteX6" fmla="*/ 2608 w 2607"/>
              <a:gd name="connsiteY6" fmla="*/ 2173 h 3911"/>
              <a:gd name="connsiteX7" fmla="*/ 2173 w 2607"/>
              <a:gd name="connsiteY7" fmla="*/ 3912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7" h="3911">
                <a:moveTo>
                  <a:pt x="2173" y="3912"/>
                </a:moveTo>
                <a:lnTo>
                  <a:pt x="1304" y="3912"/>
                </a:lnTo>
                <a:lnTo>
                  <a:pt x="0" y="1304"/>
                </a:lnTo>
                <a:lnTo>
                  <a:pt x="435" y="0"/>
                </a:lnTo>
                <a:lnTo>
                  <a:pt x="1739" y="0"/>
                </a:lnTo>
                <a:lnTo>
                  <a:pt x="1739" y="1304"/>
                </a:lnTo>
                <a:lnTo>
                  <a:pt x="2608" y="2173"/>
                </a:lnTo>
                <a:lnTo>
                  <a:pt x="2173" y="3912"/>
                </a:lnTo>
                <a:close/>
              </a:path>
            </a:pathLst>
          </a:custGeom>
          <a:solidFill>
            <a:schemeClr val="accent1"/>
          </a:solidFill>
          <a:ln w="869" cap="rnd">
            <a:noFill/>
            <a:prstDash val="solid"/>
            <a:round/>
          </a:ln>
        </p:spPr>
        <p:txBody>
          <a:bodyPr rtlCol="0" anchor="ctr"/>
          <a:lstStyle/>
          <a:p>
            <a:endParaRPr lang="en-PH" sz="1200" dirty="0"/>
          </a:p>
        </p:txBody>
      </p:sp>
      <p:sp>
        <p:nvSpPr>
          <p:cNvPr id="337" name="Freeform: Shape 336">
            <a:extLst>
              <a:ext uri="{FF2B5EF4-FFF2-40B4-BE49-F238E27FC236}">
                <a16:creationId xmlns:a16="http://schemas.microsoft.com/office/drawing/2014/main" id="{0E4956B9-8D1B-4939-BFF4-8AF2CE0B02D4}"/>
              </a:ext>
            </a:extLst>
          </p:cNvPr>
          <p:cNvSpPr/>
          <p:nvPr/>
        </p:nvSpPr>
        <p:spPr>
          <a:xfrm>
            <a:off x="7478894" y="3637526"/>
            <a:ext cx="1834" cy="5379"/>
          </a:xfrm>
          <a:custGeom>
            <a:avLst/>
            <a:gdLst>
              <a:gd name="connsiteX0" fmla="*/ 2173 w 2173"/>
              <a:gd name="connsiteY0" fmla="*/ 2608 h 4781"/>
              <a:gd name="connsiteX1" fmla="*/ 1304 w 2173"/>
              <a:gd name="connsiteY1" fmla="*/ 3477 h 4781"/>
              <a:gd name="connsiteX2" fmla="*/ 1739 w 2173"/>
              <a:gd name="connsiteY2" fmla="*/ 4781 h 4781"/>
              <a:gd name="connsiteX3" fmla="*/ 0 w 2173"/>
              <a:gd name="connsiteY3" fmla="*/ 4781 h 4781"/>
              <a:gd name="connsiteX4" fmla="*/ 0 w 2173"/>
              <a:gd name="connsiteY4" fmla="*/ 1739 h 4781"/>
              <a:gd name="connsiteX5" fmla="*/ 435 w 2173"/>
              <a:gd name="connsiteY5" fmla="*/ 869 h 4781"/>
              <a:gd name="connsiteX6" fmla="*/ 2173 w 2173"/>
              <a:gd name="connsiteY6" fmla="*/ 0 h 4781"/>
              <a:gd name="connsiteX7" fmla="*/ 1739 w 2173"/>
              <a:gd name="connsiteY7" fmla="*/ 2173 h 4781"/>
              <a:gd name="connsiteX8" fmla="*/ 2173 w 2173"/>
              <a:gd name="connsiteY8" fmla="*/ 2608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 h="4781">
                <a:moveTo>
                  <a:pt x="2173" y="2608"/>
                </a:moveTo>
                <a:lnTo>
                  <a:pt x="1304" y="3477"/>
                </a:lnTo>
                <a:lnTo>
                  <a:pt x="1739" y="4781"/>
                </a:lnTo>
                <a:lnTo>
                  <a:pt x="0" y="4781"/>
                </a:lnTo>
                <a:lnTo>
                  <a:pt x="0" y="1739"/>
                </a:lnTo>
                <a:lnTo>
                  <a:pt x="435" y="869"/>
                </a:lnTo>
                <a:lnTo>
                  <a:pt x="2173" y="0"/>
                </a:lnTo>
                <a:lnTo>
                  <a:pt x="1739" y="2173"/>
                </a:lnTo>
                <a:lnTo>
                  <a:pt x="2173" y="2608"/>
                </a:lnTo>
                <a:close/>
              </a:path>
            </a:pathLst>
          </a:custGeom>
          <a:solidFill>
            <a:schemeClr val="accent1"/>
          </a:solidFill>
          <a:ln w="869" cap="rnd">
            <a:noFill/>
            <a:prstDash val="solid"/>
            <a:round/>
          </a:ln>
        </p:spPr>
        <p:txBody>
          <a:bodyPr rtlCol="0" anchor="ctr"/>
          <a:lstStyle/>
          <a:p>
            <a:endParaRPr lang="en-PH" sz="1200" dirty="0"/>
          </a:p>
        </p:txBody>
      </p:sp>
      <p:sp>
        <p:nvSpPr>
          <p:cNvPr id="338" name="Freeform: Shape 337">
            <a:extLst>
              <a:ext uri="{FF2B5EF4-FFF2-40B4-BE49-F238E27FC236}">
                <a16:creationId xmlns:a16="http://schemas.microsoft.com/office/drawing/2014/main" id="{48E50CBC-742D-4B5B-B39C-23A065A09A3E}"/>
              </a:ext>
            </a:extLst>
          </p:cNvPr>
          <p:cNvSpPr/>
          <p:nvPr/>
        </p:nvSpPr>
        <p:spPr>
          <a:xfrm>
            <a:off x="7472290" y="3602801"/>
            <a:ext cx="1467" cy="978"/>
          </a:xfrm>
          <a:custGeom>
            <a:avLst/>
            <a:gdLst>
              <a:gd name="connsiteX0" fmla="*/ 1739 w 1738"/>
              <a:gd name="connsiteY0" fmla="*/ 869 h 869"/>
              <a:gd name="connsiteX1" fmla="*/ 435 w 1738"/>
              <a:gd name="connsiteY1" fmla="*/ 869 h 869"/>
              <a:gd name="connsiteX2" fmla="*/ 0 w 1738"/>
              <a:gd name="connsiteY2" fmla="*/ 0 h 869"/>
              <a:gd name="connsiteX3" fmla="*/ 1739 w 1738"/>
              <a:gd name="connsiteY3" fmla="*/ 0 h 869"/>
              <a:gd name="connsiteX4" fmla="*/ 1739 w 1738"/>
              <a:gd name="connsiteY4" fmla="*/ 869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869">
                <a:moveTo>
                  <a:pt x="1739" y="869"/>
                </a:moveTo>
                <a:lnTo>
                  <a:pt x="435" y="869"/>
                </a:lnTo>
                <a:lnTo>
                  <a:pt x="0" y="0"/>
                </a:lnTo>
                <a:lnTo>
                  <a:pt x="1739" y="0"/>
                </a:lnTo>
                <a:lnTo>
                  <a:pt x="1739" y="869"/>
                </a:lnTo>
                <a:close/>
              </a:path>
            </a:pathLst>
          </a:custGeom>
          <a:solidFill>
            <a:schemeClr val="accent1"/>
          </a:solidFill>
          <a:ln w="869" cap="rnd">
            <a:noFill/>
            <a:prstDash val="solid"/>
            <a:round/>
          </a:ln>
        </p:spPr>
        <p:txBody>
          <a:bodyPr rtlCol="0" anchor="ctr"/>
          <a:lstStyle/>
          <a:p>
            <a:endParaRPr lang="en-PH" sz="1200" dirty="0"/>
          </a:p>
        </p:txBody>
      </p:sp>
      <p:sp>
        <p:nvSpPr>
          <p:cNvPr id="339" name="Freeform: Shape 338">
            <a:extLst>
              <a:ext uri="{FF2B5EF4-FFF2-40B4-BE49-F238E27FC236}">
                <a16:creationId xmlns:a16="http://schemas.microsoft.com/office/drawing/2014/main" id="{3BA3B550-3DBE-4CA2-8F48-45B1BED3F4D7}"/>
              </a:ext>
            </a:extLst>
          </p:cNvPr>
          <p:cNvSpPr/>
          <p:nvPr/>
        </p:nvSpPr>
        <p:spPr>
          <a:xfrm>
            <a:off x="7466422" y="3546066"/>
            <a:ext cx="1834" cy="3912"/>
          </a:xfrm>
          <a:custGeom>
            <a:avLst/>
            <a:gdLst>
              <a:gd name="connsiteX0" fmla="*/ 435 w 2173"/>
              <a:gd name="connsiteY0" fmla="*/ 3477 h 3477"/>
              <a:gd name="connsiteX1" fmla="*/ 0 w 2173"/>
              <a:gd name="connsiteY1" fmla="*/ 2608 h 3477"/>
              <a:gd name="connsiteX2" fmla="*/ 0 w 2173"/>
              <a:gd name="connsiteY2" fmla="*/ 435 h 3477"/>
              <a:gd name="connsiteX3" fmla="*/ 1304 w 2173"/>
              <a:gd name="connsiteY3" fmla="*/ 0 h 3477"/>
              <a:gd name="connsiteX4" fmla="*/ 2173 w 2173"/>
              <a:gd name="connsiteY4" fmla="*/ 1304 h 3477"/>
              <a:gd name="connsiteX5" fmla="*/ 435 w 2173"/>
              <a:gd name="connsiteY5" fmla="*/ 3477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3" h="3477">
                <a:moveTo>
                  <a:pt x="435" y="3477"/>
                </a:moveTo>
                <a:lnTo>
                  <a:pt x="0" y="2608"/>
                </a:lnTo>
                <a:lnTo>
                  <a:pt x="0" y="435"/>
                </a:lnTo>
                <a:lnTo>
                  <a:pt x="1304" y="0"/>
                </a:lnTo>
                <a:lnTo>
                  <a:pt x="2173" y="1304"/>
                </a:lnTo>
                <a:lnTo>
                  <a:pt x="435" y="3477"/>
                </a:lnTo>
                <a:close/>
              </a:path>
            </a:pathLst>
          </a:custGeom>
          <a:solidFill>
            <a:schemeClr val="accent1"/>
          </a:solidFill>
          <a:ln w="869" cap="rnd">
            <a:noFill/>
            <a:prstDash val="solid"/>
            <a:round/>
          </a:ln>
        </p:spPr>
        <p:txBody>
          <a:bodyPr rtlCol="0" anchor="ctr"/>
          <a:lstStyle/>
          <a:p>
            <a:endParaRPr lang="en-PH" sz="1200" dirty="0"/>
          </a:p>
        </p:txBody>
      </p:sp>
      <p:sp>
        <p:nvSpPr>
          <p:cNvPr id="340" name="Freeform: Shape 339">
            <a:extLst>
              <a:ext uri="{FF2B5EF4-FFF2-40B4-BE49-F238E27FC236}">
                <a16:creationId xmlns:a16="http://schemas.microsoft.com/office/drawing/2014/main" id="{656D7213-C2BA-4189-BF8F-0464DB123FB5}"/>
              </a:ext>
            </a:extLst>
          </p:cNvPr>
          <p:cNvSpPr/>
          <p:nvPr/>
        </p:nvSpPr>
        <p:spPr>
          <a:xfrm>
            <a:off x="7460920" y="3526503"/>
            <a:ext cx="1467" cy="2445"/>
          </a:xfrm>
          <a:custGeom>
            <a:avLst/>
            <a:gdLst>
              <a:gd name="connsiteX0" fmla="*/ 1739 w 1738"/>
              <a:gd name="connsiteY0" fmla="*/ 2173 h 2173"/>
              <a:gd name="connsiteX1" fmla="*/ 0 w 1738"/>
              <a:gd name="connsiteY1" fmla="*/ 1739 h 2173"/>
              <a:gd name="connsiteX2" fmla="*/ 0 w 1738"/>
              <a:gd name="connsiteY2" fmla="*/ 435 h 2173"/>
              <a:gd name="connsiteX3" fmla="*/ 870 w 1738"/>
              <a:gd name="connsiteY3" fmla="*/ 0 h 2173"/>
              <a:gd name="connsiteX4" fmla="*/ 1739 w 1738"/>
              <a:gd name="connsiteY4" fmla="*/ 869 h 2173"/>
              <a:gd name="connsiteX5" fmla="*/ 1739 w 1738"/>
              <a:gd name="connsiteY5" fmla="*/ 2173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 h="2173">
                <a:moveTo>
                  <a:pt x="1739" y="2173"/>
                </a:moveTo>
                <a:lnTo>
                  <a:pt x="0" y="1739"/>
                </a:lnTo>
                <a:lnTo>
                  <a:pt x="0" y="435"/>
                </a:lnTo>
                <a:lnTo>
                  <a:pt x="870" y="0"/>
                </a:lnTo>
                <a:lnTo>
                  <a:pt x="1739" y="869"/>
                </a:lnTo>
                <a:lnTo>
                  <a:pt x="1739" y="2173"/>
                </a:lnTo>
                <a:close/>
              </a:path>
            </a:pathLst>
          </a:custGeom>
          <a:solidFill>
            <a:schemeClr val="accent1"/>
          </a:solidFill>
          <a:ln w="869" cap="rnd">
            <a:noFill/>
            <a:prstDash val="solid"/>
            <a:round/>
          </a:ln>
        </p:spPr>
        <p:txBody>
          <a:bodyPr rtlCol="0" anchor="ctr"/>
          <a:lstStyle/>
          <a:p>
            <a:endParaRPr lang="en-PH" sz="1200" dirty="0"/>
          </a:p>
        </p:txBody>
      </p:sp>
      <p:sp>
        <p:nvSpPr>
          <p:cNvPr id="341" name="Freeform: Shape 340">
            <a:extLst>
              <a:ext uri="{FF2B5EF4-FFF2-40B4-BE49-F238E27FC236}">
                <a16:creationId xmlns:a16="http://schemas.microsoft.com/office/drawing/2014/main" id="{BC6D5EC7-1381-4CB6-AA07-7CBDF2859828}"/>
              </a:ext>
            </a:extLst>
          </p:cNvPr>
          <p:cNvSpPr/>
          <p:nvPr/>
        </p:nvSpPr>
        <p:spPr>
          <a:xfrm>
            <a:off x="3201394" y="3589106"/>
            <a:ext cx="1834" cy="4401"/>
          </a:xfrm>
          <a:custGeom>
            <a:avLst/>
            <a:gdLst>
              <a:gd name="connsiteX0" fmla="*/ 1304 w 2173"/>
              <a:gd name="connsiteY0" fmla="*/ 0 h 3911"/>
              <a:gd name="connsiteX1" fmla="*/ 2173 w 2173"/>
              <a:gd name="connsiteY1" fmla="*/ 1739 h 3911"/>
              <a:gd name="connsiteX2" fmla="*/ 2173 w 2173"/>
              <a:gd name="connsiteY2" fmla="*/ 3043 h 3911"/>
              <a:gd name="connsiteX3" fmla="*/ 1304 w 2173"/>
              <a:gd name="connsiteY3" fmla="*/ 3912 h 3911"/>
              <a:gd name="connsiteX4" fmla="*/ 435 w 2173"/>
              <a:gd name="connsiteY4" fmla="*/ 3477 h 3911"/>
              <a:gd name="connsiteX5" fmla="*/ 0 w 2173"/>
              <a:gd name="connsiteY5" fmla="*/ 2173 h 3911"/>
              <a:gd name="connsiteX6" fmla="*/ 1304 w 2173"/>
              <a:gd name="connsiteY6" fmla="*/ 0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3" h="3911">
                <a:moveTo>
                  <a:pt x="1304" y="0"/>
                </a:moveTo>
                <a:lnTo>
                  <a:pt x="2173" y="1739"/>
                </a:lnTo>
                <a:lnTo>
                  <a:pt x="2173" y="3043"/>
                </a:lnTo>
                <a:lnTo>
                  <a:pt x="1304" y="3912"/>
                </a:lnTo>
                <a:lnTo>
                  <a:pt x="435" y="3477"/>
                </a:lnTo>
                <a:lnTo>
                  <a:pt x="0" y="2173"/>
                </a:lnTo>
                <a:lnTo>
                  <a:pt x="1304"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42" name="Freeform: Shape 341">
            <a:extLst>
              <a:ext uri="{FF2B5EF4-FFF2-40B4-BE49-F238E27FC236}">
                <a16:creationId xmlns:a16="http://schemas.microsoft.com/office/drawing/2014/main" id="{2887BEB4-BC01-47F1-8781-1FE9889199D0}"/>
              </a:ext>
            </a:extLst>
          </p:cNvPr>
          <p:cNvSpPr/>
          <p:nvPr/>
        </p:nvSpPr>
        <p:spPr>
          <a:xfrm>
            <a:off x="5649557" y="4744349"/>
            <a:ext cx="10270" cy="16629"/>
          </a:xfrm>
          <a:custGeom>
            <a:avLst/>
            <a:gdLst>
              <a:gd name="connsiteX0" fmla="*/ 10432 w 12170"/>
              <a:gd name="connsiteY0" fmla="*/ 3043 h 14778"/>
              <a:gd name="connsiteX1" fmla="*/ 12170 w 12170"/>
              <a:gd name="connsiteY1" fmla="*/ 6955 h 14778"/>
              <a:gd name="connsiteX2" fmla="*/ 11301 w 12170"/>
              <a:gd name="connsiteY2" fmla="*/ 9563 h 14778"/>
              <a:gd name="connsiteX3" fmla="*/ 9562 w 12170"/>
              <a:gd name="connsiteY3" fmla="*/ 11301 h 14778"/>
              <a:gd name="connsiteX4" fmla="*/ 9997 w 12170"/>
              <a:gd name="connsiteY4" fmla="*/ 12605 h 14778"/>
              <a:gd name="connsiteX5" fmla="*/ 8693 w 12170"/>
              <a:gd name="connsiteY5" fmla="*/ 13909 h 14778"/>
              <a:gd name="connsiteX6" fmla="*/ 6520 w 12170"/>
              <a:gd name="connsiteY6" fmla="*/ 14779 h 14778"/>
              <a:gd name="connsiteX7" fmla="*/ 4347 w 12170"/>
              <a:gd name="connsiteY7" fmla="*/ 14779 h 14778"/>
              <a:gd name="connsiteX8" fmla="*/ 1738 w 12170"/>
              <a:gd name="connsiteY8" fmla="*/ 14344 h 14778"/>
              <a:gd name="connsiteX9" fmla="*/ 1304 w 12170"/>
              <a:gd name="connsiteY9" fmla="*/ 14779 h 14778"/>
              <a:gd name="connsiteX10" fmla="*/ 0 w 12170"/>
              <a:gd name="connsiteY10" fmla="*/ 13475 h 14778"/>
              <a:gd name="connsiteX11" fmla="*/ 869 w 12170"/>
              <a:gd name="connsiteY11" fmla="*/ 12605 h 14778"/>
              <a:gd name="connsiteX12" fmla="*/ 1304 w 12170"/>
              <a:gd name="connsiteY12" fmla="*/ 10867 h 14778"/>
              <a:gd name="connsiteX13" fmla="*/ 1738 w 12170"/>
              <a:gd name="connsiteY13" fmla="*/ 7824 h 14778"/>
              <a:gd name="connsiteX14" fmla="*/ 2608 w 12170"/>
              <a:gd name="connsiteY14" fmla="*/ 6085 h 14778"/>
              <a:gd name="connsiteX15" fmla="*/ 4781 w 12170"/>
              <a:gd name="connsiteY15" fmla="*/ 4347 h 14778"/>
              <a:gd name="connsiteX16" fmla="*/ 5216 w 12170"/>
              <a:gd name="connsiteY16" fmla="*/ 3478 h 14778"/>
              <a:gd name="connsiteX17" fmla="*/ 6085 w 12170"/>
              <a:gd name="connsiteY17" fmla="*/ 1304 h 14778"/>
              <a:gd name="connsiteX18" fmla="*/ 7824 w 12170"/>
              <a:gd name="connsiteY18" fmla="*/ 0 h 14778"/>
              <a:gd name="connsiteX19" fmla="*/ 9562 w 12170"/>
              <a:gd name="connsiteY19" fmla="*/ 435 h 14778"/>
              <a:gd name="connsiteX20" fmla="*/ 10432 w 12170"/>
              <a:gd name="connsiteY20" fmla="*/ 3043 h 1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70" h="14778">
                <a:moveTo>
                  <a:pt x="10432" y="3043"/>
                </a:moveTo>
                <a:lnTo>
                  <a:pt x="12170" y="6955"/>
                </a:lnTo>
                <a:lnTo>
                  <a:pt x="11301" y="9563"/>
                </a:lnTo>
                <a:lnTo>
                  <a:pt x="9562" y="11301"/>
                </a:lnTo>
                <a:lnTo>
                  <a:pt x="9997" y="12605"/>
                </a:lnTo>
                <a:lnTo>
                  <a:pt x="8693" y="13909"/>
                </a:lnTo>
                <a:lnTo>
                  <a:pt x="6520" y="14779"/>
                </a:lnTo>
                <a:lnTo>
                  <a:pt x="4347" y="14779"/>
                </a:lnTo>
                <a:lnTo>
                  <a:pt x="1738" y="14344"/>
                </a:lnTo>
                <a:lnTo>
                  <a:pt x="1304" y="14779"/>
                </a:lnTo>
                <a:lnTo>
                  <a:pt x="0" y="13475"/>
                </a:lnTo>
                <a:lnTo>
                  <a:pt x="869" y="12605"/>
                </a:lnTo>
                <a:lnTo>
                  <a:pt x="1304" y="10867"/>
                </a:lnTo>
                <a:lnTo>
                  <a:pt x="1738" y="7824"/>
                </a:lnTo>
                <a:lnTo>
                  <a:pt x="2608" y="6085"/>
                </a:lnTo>
                <a:lnTo>
                  <a:pt x="4781" y="4347"/>
                </a:lnTo>
                <a:lnTo>
                  <a:pt x="5216" y="3478"/>
                </a:lnTo>
                <a:lnTo>
                  <a:pt x="6085" y="1304"/>
                </a:lnTo>
                <a:lnTo>
                  <a:pt x="7824" y="0"/>
                </a:lnTo>
                <a:lnTo>
                  <a:pt x="9562" y="435"/>
                </a:lnTo>
                <a:lnTo>
                  <a:pt x="10432" y="3043"/>
                </a:lnTo>
                <a:close/>
              </a:path>
            </a:pathLst>
          </a:custGeom>
          <a:solidFill>
            <a:schemeClr val="tx2"/>
          </a:solidFill>
          <a:ln w="869" cap="rnd">
            <a:noFill/>
            <a:prstDash val="solid"/>
            <a:round/>
          </a:ln>
        </p:spPr>
        <p:txBody>
          <a:bodyPr rtlCol="0" anchor="ctr"/>
          <a:lstStyle/>
          <a:p>
            <a:endParaRPr lang="en-PH" sz="1200" dirty="0"/>
          </a:p>
        </p:txBody>
      </p:sp>
      <p:sp>
        <p:nvSpPr>
          <p:cNvPr id="343" name="Freeform: Shape 342">
            <a:extLst>
              <a:ext uri="{FF2B5EF4-FFF2-40B4-BE49-F238E27FC236}">
                <a16:creationId xmlns:a16="http://schemas.microsoft.com/office/drawing/2014/main" id="{CF6F4215-4823-4F3E-8F41-BFA946BDD5DC}"/>
              </a:ext>
            </a:extLst>
          </p:cNvPr>
          <p:cNvSpPr/>
          <p:nvPr/>
        </p:nvSpPr>
        <p:spPr>
          <a:xfrm>
            <a:off x="5773909" y="4734566"/>
            <a:ext cx="3302" cy="2934"/>
          </a:xfrm>
          <a:custGeom>
            <a:avLst/>
            <a:gdLst>
              <a:gd name="connsiteX0" fmla="*/ 1304 w 3912"/>
              <a:gd name="connsiteY0" fmla="*/ 2608 h 2608"/>
              <a:gd name="connsiteX1" fmla="*/ 0 w 3912"/>
              <a:gd name="connsiteY1" fmla="*/ 1304 h 2608"/>
              <a:gd name="connsiteX2" fmla="*/ 1739 w 3912"/>
              <a:gd name="connsiteY2" fmla="*/ 435 h 2608"/>
              <a:gd name="connsiteX3" fmla="*/ 3043 w 3912"/>
              <a:gd name="connsiteY3" fmla="*/ 0 h 2608"/>
              <a:gd name="connsiteX4" fmla="*/ 3912 w 3912"/>
              <a:gd name="connsiteY4" fmla="*/ 435 h 2608"/>
              <a:gd name="connsiteX5" fmla="*/ 3478 w 3912"/>
              <a:gd name="connsiteY5" fmla="*/ 1304 h 2608"/>
              <a:gd name="connsiteX6" fmla="*/ 1304 w 3912"/>
              <a:gd name="connsiteY6" fmla="*/ 2608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2" h="2608">
                <a:moveTo>
                  <a:pt x="1304" y="2608"/>
                </a:moveTo>
                <a:lnTo>
                  <a:pt x="0" y="1304"/>
                </a:lnTo>
                <a:lnTo>
                  <a:pt x="1739" y="435"/>
                </a:lnTo>
                <a:lnTo>
                  <a:pt x="3043" y="0"/>
                </a:lnTo>
                <a:lnTo>
                  <a:pt x="3912" y="435"/>
                </a:lnTo>
                <a:lnTo>
                  <a:pt x="3478" y="1304"/>
                </a:lnTo>
                <a:lnTo>
                  <a:pt x="1304" y="2608"/>
                </a:lnTo>
                <a:close/>
              </a:path>
            </a:pathLst>
          </a:custGeom>
          <a:solidFill>
            <a:schemeClr val="tx2"/>
          </a:solidFill>
          <a:ln w="869" cap="rnd">
            <a:noFill/>
            <a:prstDash val="solid"/>
            <a:round/>
          </a:ln>
        </p:spPr>
        <p:txBody>
          <a:bodyPr rtlCol="0" anchor="ctr"/>
          <a:lstStyle/>
          <a:p>
            <a:endParaRPr lang="en-PH" sz="1200" dirty="0"/>
          </a:p>
        </p:txBody>
      </p:sp>
      <p:sp>
        <p:nvSpPr>
          <p:cNvPr id="344" name="Freeform: Shape 343">
            <a:extLst>
              <a:ext uri="{FF2B5EF4-FFF2-40B4-BE49-F238E27FC236}">
                <a16:creationId xmlns:a16="http://schemas.microsoft.com/office/drawing/2014/main" id="{DE1B6A33-8528-41CF-8FAB-B8DAE713BC5C}"/>
              </a:ext>
            </a:extLst>
          </p:cNvPr>
          <p:cNvSpPr/>
          <p:nvPr/>
        </p:nvSpPr>
        <p:spPr>
          <a:xfrm>
            <a:off x="7883864" y="4824561"/>
            <a:ext cx="2934" cy="4402"/>
          </a:xfrm>
          <a:custGeom>
            <a:avLst/>
            <a:gdLst>
              <a:gd name="connsiteX0" fmla="*/ 3477 w 3477"/>
              <a:gd name="connsiteY0" fmla="*/ 1739 h 3912"/>
              <a:gd name="connsiteX1" fmla="*/ 2608 w 3477"/>
              <a:gd name="connsiteY1" fmla="*/ 2173 h 3912"/>
              <a:gd name="connsiteX2" fmla="*/ 1739 w 3477"/>
              <a:gd name="connsiteY2" fmla="*/ 3912 h 3912"/>
              <a:gd name="connsiteX3" fmla="*/ 0 w 3477"/>
              <a:gd name="connsiteY3" fmla="*/ 3043 h 3912"/>
              <a:gd name="connsiteX4" fmla="*/ 869 w 3477"/>
              <a:gd name="connsiteY4" fmla="*/ 869 h 3912"/>
              <a:gd name="connsiteX5" fmla="*/ 1304 w 3477"/>
              <a:gd name="connsiteY5" fmla="*/ 0 h 3912"/>
              <a:gd name="connsiteX6" fmla="*/ 2608 w 3477"/>
              <a:gd name="connsiteY6" fmla="*/ 435 h 3912"/>
              <a:gd name="connsiteX7" fmla="*/ 3477 w 3477"/>
              <a:gd name="connsiteY7" fmla="*/ 1739 h 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77" h="3912">
                <a:moveTo>
                  <a:pt x="3477" y="1739"/>
                </a:moveTo>
                <a:lnTo>
                  <a:pt x="2608" y="2173"/>
                </a:lnTo>
                <a:lnTo>
                  <a:pt x="1739" y="3912"/>
                </a:lnTo>
                <a:lnTo>
                  <a:pt x="0" y="3043"/>
                </a:lnTo>
                <a:lnTo>
                  <a:pt x="869" y="869"/>
                </a:lnTo>
                <a:lnTo>
                  <a:pt x="1304" y="0"/>
                </a:lnTo>
                <a:lnTo>
                  <a:pt x="2608" y="435"/>
                </a:lnTo>
                <a:lnTo>
                  <a:pt x="3477" y="1739"/>
                </a:lnTo>
                <a:close/>
              </a:path>
            </a:pathLst>
          </a:custGeom>
          <a:solidFill>
            <a:schemeClr val="accent1"/>
          </a:solidFill>
          <a:ln w="869" cap="rnd">
            <a:noFill/>
            <a:prstDash val="solid"/>
            <a:round/>
          </a:ln>
        </p:spPr>
        <p:txBody>
          <a:bodyPr rtlCol="0" anchor="ctr"/>
          <a:lstStyle/>
          <a:p>
            <a:endParaRPr lang="en-PH" sz="1200" dirty="0"/>
          </a:p>
        </p:txBody>
      </p:sp>
      <p:sp>
        <p:nvSpPr>
          <p:cNvPr id="345" name="Freeform: Shape 344">
            <a:extLst>
              <a:ext uri="{FF2B5EF4-FFF2-40B4-BE49-F238E27FC236}">
                <a16:creationId xmlns:a16="http://schemas.microsoft.com/office/drawing/2014/main" id="{F975DD26-2BAC-4D4B-800D-1672805E68EA}"/>
              </a:ext>
            </a:extLst>
          </p:cNvPr>
          <p:cNvSpPr/>
          <p:nvPr/>
        </p:nvSpPr>
        <p:spPr>
          <a:xfrm>
            <a:off x="7899637" y="4788366"/>
            <a:ext cx="6236" cy="8803"/>
          </a:xfrm>
          <a:custGeom>
            <a:avLst/>
            <a:gdLst>
              <a:gd name="connsiteX0" fmla="*/ 3912 w 7389"/>
              <a:gd name="connsiteY0" fmla="*/ 0 h 7824"/>
              <a:gd name="connsiteX1" fmla="*/ 3478 w 7389"/>
              <a:gd name="connsiteY1" fmla="*/ 435 h 7824"/>
              <a:gd name="connsiteX2" fmla="*/ 4347 w 7389"/>
              <a:gd name="connsiteY2" fmla="*/ 2173 h 7824"/>
              <a:gd name="connsiteX3" fmla="*/ 5651 w 7389"/>
              <a:gd name="connsiteY3" fmla="*/ 2173 h 7824"/>
              <a:gd name="connsiteX4" fmla="*/ 7390 w 7389"/>
              <a:gd name="connsiteY4" fmla="*/ 1304 h 7824"/>
              <a:gd name="connsiteX5" fmla="*/ 6955 w 7389"/>
              <a:gd name="connsiteY5" fmla="*/ 3912 h 7824"/>
              <a:gd name="connsiteX6" fmla="*/ 6085 w 7389"/>
              <a:gd name="connsiteY6" fmla="*/ 4781 h 7824"/>
              <a:gd name="connsiteX7" fmla="*/ 5651 w 7389"/>
              <a:gd name="connsiteY7" fmla="*/ 6520 h 7824"/>
              <a:gd name="connsiteX8" fmla="*/ 3478 w 7389"/>
              <a:gd name="connsiteY8" fmla="*/ 7824 h 7824"/>
              <a:gd name="connsiteX9" fmla="*/ 1739 w 7389"/>
              <a:gd name="connsiteY9" fmla="*/ 6955 h 7824"/>
              <a:gd name="connsiteX10" fmla="*/ 1739 w 7389"/>
              <a:gd name="connsiteY10" fmla="*/ 6520 h 7824"/>
              <a:gd name="connsiteX11" fmla="*/ 435 w 7389"/>
              <a:gd name="connsiteY11" fmla="*/ 5216 h 7824"/>
              <a:gd name="connsiteX12" fmla="*/ 870 w 7389"/>
              <a:gd name="connsiteY12" fmla="*/ 4347 h 7824"/>
              <a:gd name="connsiteX13" fmla="*/ 0 w 7389"/>
              <a:gd name="connsiteY13" fmla="*/ 3478 h 7824"/>
              <a:gd name="connsiteX14" fmla="*/ 435 w 7389"/>
              <a:gd name="connsiteY14" fmla="*/ 1739 h 7824"/>
              <a:gd name="connsiteX15" fmla="*/ 0 w 7389"/>
              <a:gd name="connsiteY15" fmla="*/ 0 h 7824"/>
              <a:gd name="connsiteX16" fmla="*/ 435 w 7389"/>
              <a:gd name="connsiteY16" fmla="*/ 0 h 7824"/>
              <a:gd name="connsiteX17" fmla="*/ 2173 w 7389"/>
              <a:gd name="connsiteY17" fmla="*/ 435 h 7824"/>
              <a:gd name="connsiteX18" fmla="*/ 3912 w 7389"/>
              <a:gd name="connsiteY18" fmla="*/ 0 h 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89" h="7824">
                <a:moveTo>
                  <a:pt x="3912" y="0"/>
                </a:moveTo>
                <a:lnTo>
                  <a:pt x="3478" y="435"/>
                </a:lnTo>
                <a:lnTo>
                  <a:pt x="4347" y="2173"/>
                </a:lnTo>
                <a:lnTo>
                  <a:pt x="5651" y="2173"/>
                </a:lnTo>
                <a:lnTo>
                  <a:pt x="7390" y="1304"/>
                </a:lnTo>
                <a:lnTo>
                  <a:pt x="6955" y="3912"/>
                </a:lnTo>
                <a:lnTo>
                  <a:pt x="6085" y="4781"/>
                </a:lnTo>
                <a:lnTo>
                  <a:pt x="5651" y="6520"/>
                </a:lnTo>
                <a:lnTo>
                  <a:pt x="3478" y="7824"/>
                </a:lnTo>
                <a:lnTo>
                  <a:pt x="1739" y="6955"/>
                </a:lnTo>
                <a:lnTo>
                  <a:pt x="1739" y="6520"/>
                </a:lnTo>
                <a:lnTo>
                  <a:pt x="435" y="5216"/>
                </a:lnTo>
                <a:lnTo>
                  <a:pt x="870" y="4347"/>
                </a:lnTo>
                <a:lnTo>
                  <a:pt x="0" y="3478"/>
                </a:lnTo>
                <a:lnTo>
                  <a:pt x="435" y="1739"/>
                </a:lnTo>
                <a:lnTo>
                  <a:pt x="0" y="0"/>
                </a:lnTo>
                <a:lnTo>
                  <a:pt x="435" y="0"/>
                </a:lnTo>
                <a:lnTo>
                  <a:pt x="2173" y="435"/>
                </a:lnTo>
                <a:lnTo>
                  <a:pt x="3912" y="0"/>
                </a:lnTo>
                <a:close/>
              </a:path>
            </a:pathLst>
          </a:custGeom>
          <a:solidFill>
            <a:schemeClr val="accent1"/>
          </a:solidFill>
          <a:ln w="869" cap="rnd">
            <a:noFill/>
            <a:prstDash val="solid"/>
            <a:round/>
          </a:ln>
        </p:spPr>
        <p:txBody>
          <a:bodyPr rtlCol="0" anchor="ctr"/>
          <a:lstStyle/>
          <a:p>
            <a:endParaRPr lang="en-PH" sz="1200" dirty="0"/>
          </a:p>
        </p:txBody>
      </p:sp>
      <p:sp>
        <p:nvSpPr>
          <p:cNvPr id="346" name="Freeform: Shape 345">
            <a:extLst>
              <a:ext uri="{FF2B5EF4-FFF2-40B4-BE49-F238E27FC236}">
                <a16:creationId xmlns:a16="http://schemas.microsoft.com/office/drawing/2014/main" id="{3CB6A126-5593-49F3-83E7-D36AE1FE9471}"/>
              </a:ext>
            </a:extLst>
          </p:cNvPr>
          <p:cNvSpPr/>
          <p:nvPr/>
        </p:nvSpPr>
        <p:spPr>
          <a:xfrm>
            <a:off x="7886432" y="4765869"/>
            <a:ext cx="8069" cy="16139"/>
          </a:xfrm>
          <a:custGeom>
            <a:avLst/>
            <a:gdLst>
              <a:gd name="connsiteX0" fmla="*/ 7824 w 9562"/>
              <a:gd name="connsiteY0" fmla="*/ 1304 h 14343"/>
              <a:gd name="connsiteX1" fmla="*/ 6955 w 9562"/>
              <a:gd name="connsiteY1" fmla="*/ 3477 h 14343"/>
              <a:gd name="connsiteX2" fmla="*/ 6955 w 9562"/>
              <a:gd name="connsiteY2" fmla="*/ 5216 h 14343"/>
              <a:gd name="connsiteX3" fmla="*/ 6085 w 9562"/>
              <a:gd name="connsiteY3" fmla="*/ 6520 h 14343"/>
              <a:gd name="connsiteX4" fmla="*/ 7390 w 9562"/>
              <a:gd name="connsiteY4" fmla="*/ 7389 h 14343"/>
              <a:gd name="connsiteX5" fmla="*/ 8259 w 9562"/>
              <a:gd name="connsiteY5" fmla="*/ 7824 h 14343"/>
              <a:gd name="connsiteX6" fmla="*/ 8693 w 9562"/>
              <a:gd name="connsiteY6" fmla="*/ 8693 h 14343"/>
              <a:gd name="connsiteX7" fmla="*/ 8259 w 9562"/>
              <a:gd name="connsiteY7" fmla="*/ 9563 h 14343"/>
              <a:gd name="connsiteX8" fmla="*/ 9563 w 9562"/>
              <a:gd name="connsiteY8" fmla="*/ 11301 h 14343"/>
              <a:gd name="connsiteX9" fmla="*/ 8693 w 9562"/>
              <a:gd name="connsiteY9" fmla="*/ 11301 h 14343"/>
              <a:gd name="connsiteX10" fmla="*/ 7824 w 9562"/>
              <a:gd name="connsiteY10" fmla="*/ 13475 h 14343"/>
              <a:gd name="connsiteX11" fmla="*/ 6955 w 9562"/>
              <a:gd name="connsiteY11" fmla="*/ 14344 h 14343"/>
              <a:gd name="connsiteX12" fmla="*/ 5651 w 9562"/>
              <a:gd name="connsiteY12" fmla="*/ 13909 h 14343"/>
              <a:gd name="connsiteX13" fmla="*/ 4781 w 9562"/>
              <a:gd name="connsiteY13" fmla="*/ 12605 h 14343"/>
              <a:gd name="connsiteX14" fmla="*/ 4347 w 9562"/>
              <a:gd name="connsiteY14" fmla="*/ 11736 h 14343"/>
              <a:gd name="connsiteX15" fmla="*/ 1739 w 9562"/>
              <a:gd name="connsiteY15" fmla="*/ 11301 h 14343"/>
              <a:gd name="connsiteX16" fmla="*/ 435 w 9562"/>
              <a:gd name="connsiteY16" fmla="*/ 9128 h 14343"/>
              <a:gd name="connsiteX17" fmla="*/ 435 w 9562"/>
              <a:gd name="connsiteY17" fmla="*/ 8259 h 14343"/>
              <a:gd name="connsiteX18" fmla="*/ 0 w 9562"/>
              <a:gd name="connsiteY18" fmla="*/ 6955 h 14343"/>
              <a:gd name="connsiteX19" fmla="*/ 1304 w 9562"/>
              <a:gd name="connsiteY19" fmla="*/ 6955 h 14343"/>
              <a:gd name="connsiteX20" fmla="*/ 2608 w 9562"/>
              <a:gd name="connsiteY20" fmla="*/ 6085 h 14343"/>
              <a:gd name="connsiteX21" fmla="*/ 4347 w 9562"/>
              <a:gd name="connsiteY21" fmla="*/ 4781 h 14343"/>
              <a:gd name="connsiteX22" fmla="*/ 4781 w 9562"/>
              <a:gd name="connsiteY22" fmla="*/ 3477 h 14343"/>
              <a:gd name="connsiteX23" fmla="*/ 3043 w 9562"/>
              <a:gd name="connsiteY23" fmla="*/ 2608 h 14343"/>
              <a:gd name="connsiteX24" fmla="*/ 1304 w 9562"/>
              <a:gd name="connsiteY24" fmla="*/ 3043 h 14343"/>
              <a:gd name="connsiteX25" fmla="*/ 2173 w 9562"/>
              <a:gd name="connsiteY25" fmla="*/ 1304 h 14343"/>
              <a:gd name="connsiteX26" fmla="*/ 3478 w 9562"/>
              <a:gd name="connsiteY26" fmla="*/ 869 h 14343"/>
              <a:gd name="connsiteX27" fmla="*/ 4347 w 9562"/>
              <a:gd name="connsiteY27" fmla="*/ 1304 h 14343"/>
              <a:gd name="connsiteX28" fmla="*/ 6085 w 9562"/>
              <a:gd name="connsiteY28" fmla="*/ 0 h 14343"/>
              <a:gd name="connsiteX29" fmla="*/ 7824 w 9562"/>
              <a:gd name="connsiteY29" fmla="*/ 1304 h 14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62" h="14343">
                <a:moveTo>
                  <a:pt x="7824" y="1304"/>
                </a:moveTo>
                <a:lnTo>
                  <a:pt x="6955" y="3477"/>
                </a:lnTo>
                <a:lnTo>
                  <a:pt x="6955" y="5216"/>
                </a:lnTo>
                <a:lnTo>
                  <a:pt x="6085" y="6520"/>
                </a:lnTo>
                <a:lnTo>
                  <a:pt x="7390" y="7389"/>
                </a:lnTo>
                <a:lnTo>
                  <a:pt x="8259" y="7824"/>
                </a:lnTo>
                <a:lnTo>
                  <a:pt x="8693" y="8693"/>
                </a:lnTo>
                <a:lnTo>
                  <a:pt x="8259" y="9563"/>
                </a:lnTo>
                <a:lnTo>
                  <a:pt x="9563" y="11301"/>
                </a:lnTo>
                <a:lnTo>
                  <a:pt x="8693" y="11301"/>
                </a:lnTo>
                <a:lnTo>
                  <a:pt x="7824" y="13475"/>
                </a:lnTo>
                <a:lnTo>
                  <a:pt x="6955" y="14344"/>
                </a:lnTo>
                <a:lnTo>
                  <a:pt x="5651" y="13909"/>
                </a:lnTo>
                <a:lnTo>
                  <a:pt x="4781" y="12605"/>
                </a:lnTo>
                <a:lnTo>
                  <a:pt x="4347" y="11736"/>
                </a:lnTo>
                <a:lnTo>
                  <a:pt x="1739" y="11301"/>
                </a:lnTo>
                <a:lnTo>
                  <a:pt x="435" y="9128"/>
                </a:lnTo>
                <a:lnTo>
                  <a:pt x="435" y="8259"/>
                </a:lnTo>
                <a:lnTo>
                  <a:pt x="0" y="6955"/>
                </a:lnTo>
                <a:lnTo>
                  <a:pt x="1304" y="6955"/>
                </a:lnTo>
                <a:lnTo>
                  <a:pt x="2608" y="6085"/>
                </a:lnTo>
                <a:lnTo>
                  <a:pt x="4347" y="4781"/>
                </a:lnTo>
                <a:lnTo>
                  <a:pt x="4781" y="3477"/>
                </a:lnTo>
                <a:lnTo>
                  <a:pt x="3043" y="2608"/>
                </a:lnTo>
                <a:lnTo>
                  <a:pt x="1304" y="3043"/>
                </a:lnTo>
                <a:lnTo>
                  <a:pt x="2173" y="1304"/>
                </a:lnTo>
                <a:lnTo>
                  <a:pt x="3478" y="869"/>
                </a:lnTo>
                <a:lnTo>
                  <a:pt x="4347" y="1304"/>
                </a:lnTo>
                <a:lnTo>
                  <a:pt x="6085" y="0"/>
                </a:lnTo>
                <a:lnTo>
                  <a:pt x="7824" y="1304"/>
                </a:lnTo>
                <a:close/>
              </a:path>
            </a:pathLst>
          </a:custGeom>
          <a:solidFill>
            <a:schemeClr val="accent1"/>
          </a:solidFill>
          <a:ln w="869" cap="rnd">
            <a:noFill/>
            <a:prstDash val="solid"/>
            <a:round/>
          </a:ln>
        </p:spPr>
        <p:txBody>
          <a:bodyPr rtlCol="0" anchor="ctr"/>
          <a:lstStyle/>
          <a:p>
            <a:endParaRPr lang="en-PH" sz="1200" dirty="0"/>
          </a:p>
        </p:txBody>
      </p:sp>
      <p:sp>
        <p:nvSpPr>
          <p:cNvPr id="347" name="Freeform: Shape 346">
            <a:extLst>
              <a:ext uri="{FF2B5EF4-FFF2-40B4-BE49-F238E27FC236}">
                <a16:creationId xmlns:a16="http://schemas.microsoft.com/office/drawing/2014/main" id="{94B8C30C-67C5-40F9-99CC-76C0953F7E0A}"/>
              </a:ext>
            </a:extLst>
          </p:cNvPr>
          <p:cNvSpPr/>
          <p:nvPr/>
        </p:nvSpPr>
        <p:spPr>
          <a:xfrm>
            <a:off x="7877262" y="4759511"/>
            <a:ext cx="3302" cy="7825"/>
          </a:xfrm>
          <a:custGeom>
            <a:avLst/>
            <a:gdLst>
              <a:gd name="connsiteX0" fmla="*/ 3912 w 3912"/>
              <a:gd name="connsiteY0" fmla="*/ 0 h 6954"/>
              <a:gd name="connsiteX1" fmla="*/ 2608 w 3912"/>
              <a:gd name="connsiteY1" fmla="*/ 2608 h 6954"/>
              <a:gd name="connsiteX2" fmla="*/ 2173 w 3912"/>
              <a:gd name="connsiteY2" fmla="*/ 3912 h 6954"/>
              <a:gd name="connsiteX3" fmla="*/ 3478 w 3912"/>
              <a:gd name="connsiteY3" fmla="*/ 3912 h 6954"/>
              <a:gd name="connsiteX4" fmla="*/ 1304 w 3912"/>
              <a:gd name="connsiteY4" fmla="*/ 6085 h 6954"/>
              <a:gd name="connsiteX5" fmla="*/ 435 w 3912"/>
              <a:gd name="connsiteY5" fmla="*/ 6955 h 6954"/>
              <a:gd name="connsiteX6" fmla="*/ 0 w 3912"/>
              <a:gd name="connsiteY6" fmla="*/ 6085 h 6954"/>
              <a:gd name="connsiteX7" fmla="*/ 1304 w 3912"/>
              <a:gd name="connsiteY7" fmla="*/ 4347 h 6954"/>
              <a:gd name="connsiteX8" fmla="*/ 2173 w 3912"/>
              <a:gd name="connsiteY8" fmla="*/ 2173 h 6954"/>
              <a:gd name="connsiteX9" fmla="*/ 3912 w 3912"/>
              <a:gd name="connsiteY9" fmla="*/ 0 h 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2" h="6954">
                <a:moveTo>
                  <a:pt x="3912" y="0"/>
                </a:moveTo>
                <a:lnTo>
                  <a:pt x="2608" y="2608"/>
                </a:lnTo>
                <a:lnTo>
                  <a:pt x="2173" y="3912"/>
                </a:lnTo>
                <a:lnTo>
                  <a:pt x="3478" y="3912"/>
                </a:lnTo>
                <a:lnTo>
                  <a:pt x="1304" y="6085"/>
                </a:lnTo>
                <a:lnTo>
                  <a:pt x="435" y="6955"/>
                </a:lnTo>
                <a:lnTo>
                  <a:pt x="0" y="6085"/>
                </a:lnTo>
                <a:lnTo>
                  <a:pt x="1304" y="4347"/>
                </a:lnTo>
                <a:lnTo>
                  <a:pt x="2173" y="2173"/>
                </a:lnTo>
                <a:lnTo>
                  <a:pt x="3912" y="0"/>
                </a:lnTo>
                <a:close/>
              </a:path>
            </a:pathLst>
          </a:custGeom>
          <a:solidFill>
            <a:schemeClr val="accent1"/>
          </a:solidFill>
          <a:ln w="869" cap="rnd">
            <a:noFill/>
            <a:prstDash val="solid"/>
            <a:round/>
          </a:ln>
        </p:spPr>
        <p:txBody>
          <a:bodyPr rtlCol="0" anchor="ctr"/>
          <a:lstStyle/>
          <a:p>
            <a:endParaRPr lang="en-PH" sz="1200" dirty="0"/>
          </a:p>
        </p:txBody>
      </p:sp>
      <p:sp>
        <p:nvSpPr>
          <p:cNvPr id="348" name="Freeform: Shape 347">
            <a:extLst>
              <a:ext uri="{FF2B5EF4-FFF2-40B4-BE49-F238E27FC236}">
                <a16:creationId xmlns:a16="http://schemas.microsoft.com/office/drawing/2014/main" id="{49C7B36D-CFF7-43E7-922C-B8A1B8FB27C4}"/>
              </a:ext>
            </a:extLst>
          </p:cNvPr>
          <p:cNvSpPr/>
          <p:nvPr/>
        </p:nvSpPr>
        <p:spPr>
          <a:xfrm>
            <a:off x="7879829" y="4757554"/>
            <a:ext cx="1834" cy="1956"/>
          </a:xfrm>
          <a:custGeom>
            <a:avLst/>
            <a:gdLst>
              <a:gd name="connsiteX0" fmla="*/ 869 w 2173"/>
              <a:gd name="connsiteY0" fmla="*/ 1739 h 1738"/>
              <a:gd name="connsiteX1" fmla="*/ 0 w 2173"/>
              <a:gd name="connsiteY1" fmla="*/ 0 h 1738"/>
              <a:gd name="connsiteX2" fmla="*/ 1738 w 2173"/>
              <a:gd name="connsiteY2" fmla="*/ 0 h 1738"/>
              <a:gd name="connsiteX3" fmla="*/ 2173 w 2173"/>
              <a:gd name="connsiteY3" fmla="*/ 1739 h 1738"/>
              <a:gd name="connsiteX4" fmla="*/ 869 w 2173"/>
              <a:gd name="connsiteY4" fmla="*/ 1739 h 1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 h="1738">
                <a:moveTo>
                  <a:pt x="869" y="1739"/>
                </a:moveTo>
                <a:lnTo>
                  <a:pt x="0" y="0"/>
                </a:lnTo>
                <a:lnTo>
                  <a:pt x="1738" y="0"/>
                </a:lnTo>
                <a:lnTo>
                  <a:pt x="2173" y="1739"/>
                </a:lnTo>
                <a:lnTo>
                  <a:pt x="869" y="1739"/>
                </a:lnTo>
                <a:close/>
              </a:path>
            </a:pathLst>
          </a:custGeom>
          <a:solidFill>
            <a:schemeClr val="accent1"/>
          </a:solidFill>
          <a:ln w="869" cap="rnd">
            <a:noFill/>
            <a:prstDash val="solid"/>
            <a:round/>
          </a:ln>
        </p:spPr>
        <p:txBody>
          <a:bodyPr rtlCol="0" anchor="ctr"/>
          <a:lstStyle/>
          <a:p>
            <a:endParaRPr lang="en-PH" sz="1200" dirty="0"/>
          </a:p>
        </p:txBody>
      </p:sp>
      <p:sp>
        <p:nvSpPr>
          <p:cNvPr id="349" name="Freeform: Shape 348">
            <a:extLst>
              <a:ext uri="{FF2B5EF4-FFF2-40B4-BE49-F238E27FC236}">
                <a16:creationId xmlns:a16="http://schemas.microsoft.com/office/drawing/2014/main" id="{D2DE0AC9-C8F5-4479-8451-FC762A188CBB}"/>
              </a:ext>
            </a:extLst>
          </p:cNvPr>
          <p:cNvSpPr/>
          <p:nvPr/>
        </p:nvSpPr>
        <p:spPr>
          <a:xfrm>
            <a:off x="7828107" y="4747772"/>
            <a:ext cx="50254" cy="72385"/>
          </a:xfrm>
          <a:custGeom>
            <a:avLst/>
            <a:gdLst>
              <a:gd name="connsiteX0" fmla="*/ 1739 w 59549"/>
              <a:gd name="connsiteY0" fmla="*/ 0 h 64330"/>
              <a:gd name="connsiteX1" fmla="*/ 2608 w 59549"/>
              <a:gd name="connsiteY1" fmla="*/ 435 h 64330"/>
              <a:gd name="connsiteX2" fmla="*/ 4782 w 59549"/>
              <a:gd name="connsiteY2" fmla="*/ 4347 h 64330"/>
              <a:gd name="connsiteX3" fmla="*/ 6085 w 59549"/>
              <a:gd name="connsiteY3" fmla="*/ 5651 h 64330"/>
              <a:gd name="connsiteX4" fmla="*/ 7390 w 59549"/>
              <a:gd name="connsiteY4" fmla="*/ 5216 h 64330"/>
              <a:gd name="connsiteX5" fmla="*/ 8259 w 59549"/>
              <a:gd name="connsiteY5" fmla="*/ 3912 h 64330"/>
              <a:gd name="connsiteX6" fmla="*/ 12171 w 59549"/>
              <a:gd name="connsiteY6" fmla="*/ 6085 h 64330"/>
              <a:gd name="connsiteX7" fmla="*/ 13475 w 59549"/>
              <a:gd name="connsiteY7" fmla="*/ 8259 h 64330"/>
              <a:gd name="connsiteX8" fmla="*/ 16518 w 59549"/>
              <a:gd name="connsiteY8" fmla="*/ 10867 h 64330"/>
              <a:gd name="connsiteX9" fmla="*/ 17822 w 59549"/>
              <a:gd name="connsiteY9" fmla="*/ 12605 h 64330"/>
              <a:gd name="connsiteX10" fmla="*/ 18256 w 59549"/>
              <a:gd name="connsiteY10" fmla="*/ 13909 h 64330"/>
              <a:gd name="connsiteX11" fmla="*/ 19995 w 59549"/>
              <a:gd name="connsiteY11" fmla="*/ 15648 h 64330"/>
              <a:gd name="connsiteX12" fmla="*/ 20430 w 59549"/>
              <a:gd name="connsiteY12" fmla="*/ 16517 h 64330"/>
              <a:gd name="connsiteX13" fmla="*/ 21299 w 59549"/>
              <a:gd name="connsiteY13" fmla="*/ 16517 h 64330"/>
              <a:gd name="connsiteX14" fmla="*/ 22603 w 59549"/>
              <a:gd name="connsiteY14" fmla="*/ 17822 h 64330"/>
              <a:gd name="connsiteX15" fmla="*/ 26515 w 59549"/>
              <a:gd name="connsiteY15" fmla="*/ 18691 h 64330"/>
              <a:gd name="connsiteX16" fmla="*/ 26950 w 59549"/>
              <a:gd name="connsiteY16" fmla="*/ 19995 h 64330"/>
              <a:gd name="connsiteX17" fmla="*/ 26950 w 59549"/>
              <a:gd name="connsiteY17" fmla="*/ 21733 h 64330"/>
              <a:gd name="connsiteX18" fmla="*/ 28253 w 59549"/>
              <a:gd name="connsiteY18" fmla="*/ 23472 h 64330"/>
              <a:gd name="connsiteX19" fmla="*/ 29992 w 59549"/>
              <a:gd name="connsiteY19" fmla="*/ 23907 h 64330"/>
              <a:gd name="connsiteX20" fmla="*/ 28688 w 59549"/>
              <a:gd name="connsiteY20" fmla="*/ 26080 h 64330"/>
              <a:gd name="connsiteX21" fmla="*/ 29123 w 59549"/>
              <a:gd name="connsiteY21" fmla="*/ 26949 h 64330"/>
              <a:gd name="connsiteX22" fmla="*/ 30862 w 59549"/>
              <a:gd name="connsiteY22" fmla="*/ 29123 h 64330"/>
              <a:gd name="connsiteX23" fmla="*/ 31296 w 59549"/>
              <a:gd name="connsiteY23" fmla="*/ 29123 h 64330"/>
              <a:gd name="connsiteX24" fmla="*/ 33035 w 59549"/>
              <a:gd name="connsiteY24" fmla="*/ 31296 h 64330"/>
              <a:gd name="connsiteX25" fmla="*/ 32600 w 59549"/>
              <a:gd name="connsiteY25" fmla="*/ 33035 h 64330"/>
              <a:gd name="connsiteX26" fmla="*/ 35643 w 59549"/>
              <a:gd name="connsiteY26" fmla="*/ 33904 h 64330"/>
              <a:gd name="connsiteX27" fmla="*/ 37382 w 59549"/>
              <a:gd name="connsiteY27" fmla="*/ 36077 h 64330"/>
              <a:gd name="connsiteX28" fmla="*/ 38685 w 59549"/>
              <a:gd name="connsiteY28" fmla="*/ 36077 h 64330"/>
              <a:gd name="connsiteX29" fmla="*/ 39990 w 59549"/>
              <a:gd name="connsiteY29" fmla="*/ 36947 h 64330"/>
              <a:gd name="connsiteX30" fmla="*/ 42163 w 59549"/>
              <a:gd name="connsiteY30" fmla="*/ 38685 h 64330"/>
              <a:gd name="connsiteX31" fmla="*/ 41728 w 59549"/>
              <a:gd name="connsiteY31" fmla="*/ 39989 h 64330"/>
              <a:gd name="connsiteX32" fmla="*/ 43032 w 59549"/>
              <a:gd name="connsiteY32" fmla="*/ 39989 h 64330"/>
              <a:gd name="connsiteX33" fmla="*/ 44771 w 59549"/>
              <a:gd name="connsiteY33" fmla="*/ 42163 h 64330"/>
              <a:gd name="connsiteX34" fmla="*/ 47379 w 59549"/>
              <a:gd name="connsiteY34" fmla="*/ 43902 h 64330"/>
              <a:gd name="connsiteX35" fmla="*/ 47379 w 59549"/>
              <a:gd name="connsiteY35" fmla="*/ 44771 h 64330"/>
              <a:gd name="connsiteX36" fmla="*/ 48683 w 59549"/>
              <a:gd name="connsiteY36" fmla="*/ 45205 h 64330"/>
              <a:gd name="connsiteX37" fmla="*/ 49987 w 59549"/>
              <a:gd name="connsiteY37" fmla="*/ 46509 h 64330"/>
              <a:gd name="connsiteX38" fmla="*/ 49987 w 59549"/>
              <a:gd name="connsiteY38" fmla="*/ 47379 h 64330"/>
              <a:gd name="connsiteX39" fmla="*/ 51291 w 59549"/>
              <a:gd name="connsiteY39" fmla="*/ 49987 h 64330"/>
              <a:gd name="connsiteX40" fmla="*/ 53030 w 59549"/>
              <a:gd name="connsiteY40" fmla="*/ 51725 h 64330"/>
              <a:gd name="connsiteX41" fmla="*/ 53464 w 59549"/>
              <a:gd name="connsiteY41" fmla="*/ 51291 h 64330"/>
              <a:gd name="connsiteX42" fmla="*/ 55203 w 59549"/>
              <a:gd name="connsiteY42" fmla="*/ 53899 h 64330"/>
              <a:gd name="connsiteX43" fmla="*/ 57376 w 59549"/>
              <a:gd name="connsiteY43" fmla="*/ 54333 h 64330"/>
              <a:gd name="connsiteX44" fmla="*/ 58680 w 59549"/>
              <a:gd name="connsiteY44" fmla="*/ 55637 h 64330"/>
              <a:gd name="connsiteX45" fmla="*/ 58680 w 59549"/>
              <a:gd name="connsiteY45" fmla="*/ 57376 h 64330"/>
              <a:gd name="connsiteX46" fmla="*/ 59115 w 59549"/>
              <a:gd name="connsiteY46" fmla="*/ 59115 h 64330"/>
              <a:gd name="connsiteX47" fmla="*/ 59550 w 59549"/>
              <a:gd name="connsiteY47" fmla="*/ 59549 h 64330"/>
              <a:gd name="connsiteX48" fmla="*/ 58680 w 59549"/>
              <a:gd name="connsiteY48" fmla="*/ 62157 h 64330"/>
              <a:gd name="connsiteX49" fmla="*/ 55638 w 59549"/>
              <a:gd name="connsiteY49" fmla="*/ 63896 h 64330"/>
              <a:gd name="connsiteX50" fmla="*/ 55203 w 59549"/>
              <a:gd name="connsiteY50" fmla="*/ 62592 h 64330"/>
              <a:gd name="connsiteX51" fmla="*/ 53899 w 59549"/>
              <a:gd name="connsiteY51" fmla="*/ 63027 h 64330"/>
              <a:gd name="connsiteX52" fmla="*/ 52595 w 59549"/>
              <a:gd name="connsiteY52" fmla="*/ 64331 h 64330"/>
              <a:gd name="connsiteX53" fmla="*/ 49987 w 59549"/>
              <a:gd name="connsiteY53" fmla="*/ 60853 h 64330"/>
              <a:gd name="connsiteX54" fmla="*/ 48248 w 59549"/>
              <a:gd name="connsiteY54" fmla="*/ 60853 h 64330"/>
              <a:gd name="connsiteX55" fmla="*/ 47813 w 59549"/>
              <a:gd name="connsiteY55" fmla="*/ 59984 h 64330"/>
              <a:gd name="connsiteX56" fmla="*/ 46944 w 59549"/>
              <a:gd name="connsiteY56" fmla="*/ 59984 h 64330"/>
              <a:gd name="connsiteX57" fmla="*/ 46075 w 59549"/>
              <a:gd name="connsiteY57" fmla="*/ 61288 h 64330"/>
              <a:gd name="connsiteX58" fmla="*/ 42163 w 59549"/>
              <a:gd name="connsiteY58" fmla="*/ 57376 h 64330"/>
              <a:gd name="connsiteX59" fmla="*/ 41293 w 59549"/>
              <a:gd name="connsiteY59" fmla="*/ 57376 h 64330"/>
              <a:gd name="connsiteX60" fmla="*/ 39555 w 59549"/>
              <a:gd name="connsiteY60" fmla="*/ 55203 h 64330"/>
              <a:gd name="connsiteX61" fmla="*/ 39990 w 59549"/>
              <a:gd name="connsiteY61" fmla="*/ 51725 h 64330"/>
              <a:gd name="connsiteX62" fmla="*/ 38685 w 59549"/>
              <a:gd name="connsiteY62" fmla="*/ 51725 h 64330"/>
              <a:gd name="connsiteX63" fmla="*/ 36947 w 59549"/>
              <a:gd name="connsiteY63" fmla="*/ 51725 h 64330"/>
              <a:gd name="connsiteX64" fmla="*/ 35643 w 59549"/>
              <a:gd name="connsiteY64" fmla="*/ 50856 h 64330"/>
              <a:gd name="connsiteX65" fmla="*/ 35208 w 59549"/>
              <a:gd name="connsiteY65" fmla="*/ 49987 h 64330"/>
              <a:gd name="connsiteX66" fmla="*/ 34339 w 59549"/>
              <a:gd name="connsiteY66" fmla="*/ 49552 h 64330"/>
              <a:gd name="connsiteX67" fmla="*/ 33035 w 59549"/>
              <a:gd name="connsiteY67" fmla="*/ 49552 h 64330"/>
              <a:gd name="connsiteX68" fmla="*/ 33035 w 59549"/>
              <a:gd name="connsiteY68" fmla="*/ 48248 h 64330"/>
              <a:gd name="connsiteX69" fmla="*/ 32165 w 59549"/>
              <a:gd name="connsiteY69" fmla="*/ 46075 h 64330"/>
              <a:gd name="connsiteX70" fmla="*/ 30427 w 59549"/>
              <a:gd name="connsiteY70" fmla="*/ 46509 h 64330"/>
              <a:gd name="connsiteX71" fmla="*/ 26950 w 59549"/>
              <a:gd name="connsiteY71" fmla="*/ 44336 h 64330"/>
              <a:gd name="connsiteX72" fmla="*/ 26515 w 59549"/>
              <a:gd name="connsiteY72" fmla="*/ 43467 h 64330"/>
              <a:gd name="connsiteX73" fmla="*/ 26515 w 59549"/>
              <a:gd name="connsiteY73" fmla="*/ 42163 h 64330"/>
              <a:gd name="connsiteX74" fmla="*/ 25211 w 59549"/>
              <a:gd name="connsiteY74" fmla="*/ 43032 h 64330"/>
              <a:gd name="connsiteX75" fmla="*/ 22603 w 59549"/>
              <a:gd name="connsiteY75" fmla="*/ 41728 h 64330"/>
              <a:gd name="connsiteX76" fmla="*/ 22168 w 59549"/>
              <a:gd name="connsiteY76" fmla="*/ 39989 h 64330"/>
              <a:gd name="connsiteX77" fmla="*/ 20430 w 59549"/>
              <a:gd name="connsiteY77" fmla="*/ 38685 h 64330"/>
              <a:gd name="connsiteX78" fmla="*/ 19560 w 59549"/>
              <a:gd name="connsiteY78" fmla="*/ 36512 h 64330"/>
              <a:gd name="connsiteX79" fmla="*/ 17387 w 59549"/>
              <a:gd name="connsiteY79" fmla="*/ 36077 h 64330"/>
              <a:gd name="connsiteX80" fmla="*/ 18256 w 59549"/>
              <a:gd name="connsiteY80" fmla="*/ 35208 h 64330"/>
              <a:gd name="connsiteX81" fmla="*/ 16952 w 59549"/>
              <a:gd name="connsiteY81" fmla="*/ 33904 h 64330"/>
              <a:gd name="connsiteX82" fmla="*/ 15648 w 59549"/>
              <a:gd name="connsiteY82" fmla="*/ 33469 h 64330"/>
              <a:gd name="connsiteX83" fmla="*/ 14344 w 59549"/>
              <a:gd name="connsiteY83" fmla="*/ 30427 h 64330"/>
              <a:gd name="connsiteX84" fmla="*/ 14344 w 59549"/>
              <a:gd name="connsiteY84" fmla="*/ 28688 h 64330"/>
              <a:gd name="connsiteX85" fmla="*/ 13475 w 59549"/>
              <a:gd name="connsiteY85" fmla="*/ 27384 h 64330"/>
              <a:gd name="connsiteX86" fmla="*/ 12171 w 59549"/>
              <a:gd name="connsiteY86" fmla="*/ 27384 h 64330"/>
              <a:gd name="connsiteX87" fmla="*/ 11302 w 59549"/>
              <a:gd name="connsiteY87" fmla="*/ 24776 h 64330"/>
              <a:gd name="connsiteX88" fmla="*/ 11736 w 59549"/>
              <a:gd name="connsiteY88" fmla="*/ 23907 h 64330"/>
              <a:gd name="connsiteX89" fmla="*/ 8693 w 59549"/>
              <a:gd name="connsiteY89" fmla="*/ 22168 h 64330"/>
              <a:gd name="connsiteX90" fmla="*/ 7390 w 59549"/>
              <a:gd name="connsiteY90" fmla="*/ 21299 h 64330"/>
              <a:gd name="connsiteX91" fmla="*/ 5651 w 59549"/>
              <a:gd name="connsiteY91" fmla="*/ 18691 h 64330"/>
              <a:gd name="connsiteX92" fmla="*/ 6955 w 59549"/>
              <a:gd name="connsiteY92" fmla="*/ 17822 h 64330"/>
              <a:gd name="connsiteX93" fmla="*/ 6085 w 59549"/>
              <a:gd name="connsiteY93" fmla="*/ 16952 h 64330"/>
              <a:gd name="connsiteX94" fmla="*/ 5216 w 59549"/>
              <a:gd name="connsiteY94" fmla="*/ 15648 h 64330"/>
              <a:gd name="connsiteX95" fmla="*/ 5216 w 59549"/>
              <a:gd name="connsiteY95" fmla="*/ 13475 h 64330"/>
              <a:gd name="connsiteX96" fmla="*/ 3043 w 59549"/>
              <a:gd name="connsiteY96" fmla="*/ 12171 h 64330"/>
              <a:gd name="connsiteX97" fmla="*/ 3043 w 59549"/>
              <a:gd name="connsiteY97" fmla="*/ 9563 h 64330"/>
              <a:gd name="connsiteX98" fmla="*/ 2173 w 59549"/>
              <a:gd name="connsiteY98" fmla="*/ 8259 h 64330"/>
              <a:gd name="connsiteX99" fmla="*/ 3478 w 59549"/>
              <a:gd name="connsiteY99" fmla="*/ 8259 h 64330"/>
              <a:gd name="connsiteX100" fmla="*/ 3912 w 59549"/>
              <a:gd name="connsiteY100" fmla="*/ 6955 h 64330"/>
              <a:gd name="connsiteX101" fmla="*/ 3478 w 59549"/>
              <a:gd name="connsiteY101" fmla="*/ 6085 h 64330"/>
              <a:gd name="connsiteX102" fmla="*/ 870 w 59549"/>
              <a:gd name="connsiteY102" fmla="*/ 6085 h 64330"/>
              <a:gd name="connsiteX103" fmla="*/ 0 w 59549"/>
              <a:gd name="connsiteY103" fmla="*/ 4781 h 64330"/>
              <a:gd name="connsiteX104" fmla="*/ 2173 w 59549"/>
              <a:gd name="connsiteY104" fmla="*/ 1739 h 64330"/>
              <a:gd name="connsiteX105" fmla="*/ 870 w 59549"/>
              <a:gd name="connsiteY105" fmla="*/ 435 h 64330"/>
              <a:gd name="connsiteX106" fmla="*/ 1739 w 59549"/>
              <a:gd name="connsiteY106" fmla="*/ 0 h 64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59549" h="64330">
                <a:moveTo>
                  <a:pt x="1739" y="0"/>
                </a:moveTo>
                <a:lnTo>
                  <a:pt x="2608" y="435"/>
                </a:lnTo>
                <a:lnTo>
                  <a:pt x="4782" y="4347"/>
                </a:lnTo>
                <a:lnTo>
                  <a:pt x="6085" y="5651"/>
                </a:lnTo>
                <a:lnTo>
                  <a:pt x="7390" y="5216"/>
                </a:lnTo>
                <a:lnTo>
                  <a:pt x="8259" y="3912"/>
                </a:lnTo>
                <a:lnTo>
                  <a:pt x="12171" y="6085"/>
                </a:lnTo>
                <a:lnTo>
                  <a:pt x="13475" y="8259"/>
                </a:lnTo>
                <a:lnTo>
                  <a:pt x="16518" y="10867"/>
                </a:lnTo>
                <a:lnTo>
                  <a:pt x="17822" y="12605"/>
                </a:lnTo>
                <a:lnTo>
                  <a:pt x="18256" y="13909"/>
                </a:lnTo>
                <a:lnTo>
                  <a:pt x="19995" y="15648"/>
                </a:lnTo>
                <a:lnTo>
                  <a:pt x="20430" y="16517"/>
                </a:lnTo>
                <a:lnTo>
                  <a:pt x="21299" y="16517"/>
                </a:lnTo>
                <a:lnTo>
                  <a:pt x="22603" y="17822"/>
                </a:lnTo>
                <a:lnTo>
                  <a:pt x="26515" y="18691"/>
                </a:lnTo>
                <a:lnTo>
                  <a:pt x="26950" y="19995"/>
                </a:lnTo>
                <a:lnTo>
                  <a:pt x="26950" y="21733"/>
                </a:lnTo>
                <a:lnTo>
                  <a:pt x="28253" y="23472"/>
                </a:lnTo>
                <a:lnTo>
                  <a:pt x="29992" y="23907"/>
                </a:lnTo>
                <a:lnTo>
                  <a:pt x="28688" y="26080"/>
                </a:lnTo>
                <a:lnTo>
                  <a:pt x="29123" y="26949"/>
                </a:lnTo>
                <a:lnTo>
                  <a:pt x="30862" y="29123"/>
                </a:lnTo>
                <a:lnTo>
                  <a:pt x="31296" y="29123"/>
                </a:lnTo>
                <a:lnTo>
                  <a:pt x="33035" y="31296"/>
                </a:lnTo>
                <a:lnTo>
                  <a:pt x="32600" y="33035"/>
                </a:lnTo>
                <a:lnTo>
                  <a:pt x="35643" y="33904"/>
                </a:lnTo>
                <a:lnTo>
                  <a:pt x="37382" y="36077"/>
                </a:lnTo>
                <a:lnTo>
                  <a:pt x="38685" y="36077"/>
                </a:lnTo>
                <a:lnTo>
                  <a:pt x="39990" y="36947"/>
                </a:lnTo>
                <a:lnTo>
                  <a:pt x="42163" y="38685"/>
                </a:lnTo>
                <a:lnTo>
                  <a:pt x="41728" y="39989"/>
                </a:lnTo>
                <a:lnTo>
                  <a:pt x="43032" y="39989"/>
                </a:lnTo>
                <a:lnTo>
                  <a:pt x="44771" y="42163"/>
                </a:lnTo>
                <a:lnTo>
                  <a:pt x="47379" y="43902"/>
                </a:lnTo>
                <a:lnTo>
                  <a:pt x="47379" y="44771"/>
                </a:lnTo>
                <a:lnTo>
                  <a:pt x="48683" y="45205"/>
                </a:lnTo>
                <a:lnTo>
                  <a:pt x="49987" y="46509"/>
                </a:lnTo>
                <a:lnTo>
                  <a:pt x="49987" y="47379"/>
                </a:lnTo>
                <a:lnTo>
                  <a:pt x="51291" y="49987"/>
                </a:lnTo>
                <a:lnTo>
                  <a:pt x="53030" y="51725"/>
                </a:lnTo>
                <a:lnTo>
                  <a:pt x="53464" y="51291"/>
                </a:lnTo>
                <a:lnTo>
                  <a:pt x="55203" y="53899"/>
                </a:lnTo>
                <a:lnTo>
                  <a:pt x="57376" y="54333"/>
                </a:lnTo>
                <a:lnTo>
                  <a:pt x="58680" y="55637"/>
                </a:lnTo>
                <a:lnTo>
                  <a:pt x="58680" y="57376"/>
                </a:lnTo>
                <a:lnTo>
                  <a:pt x="59115" y="59115"/>
                </a:lnTo>
                <a:lnTo>
                  <a:pt x="59550" y="59549"/>
                </a:lnTo>
                <a:lnTo>
                  <a:pt x="58680" y="62157"/>
                </a:lnTo>
                <a:lnTo>
                  <a:pt x="55638" y="63896"/>
                </a:lnTo>
                <a:lnTo>
                  <a:pt x="55203" y="62592"/>
                </a:lnTo>
                <a:lnTo>
                  <a:pt x="53899" y="63027"/>
                </a:lnTo>
                <a:lnTo>
                  <a:pt x="52595" y="64331"/>
                </a:lnTo>
                <a:lnTo>
                  <a:pt x="49987" y="60853"/>
                </a:lnTo>
                <a:lnTo>
                  <a:pt x="48248" y="60853"/>
                </a:lnTo>
                <a:lnTo>
                  <a:pt x="47813" y="59984"/>
                </a:lnTo>
                <a:lnTo>
                  <a:pt x="46944" y="59984"/>
                </a:lnTo>
                <a:lnTo>
                  <a:pt x="46075" y="61288"/>
                </a:lnTo>
                <a:lnTo>
                  <a:pt x="42163" y="57376"/>
                </a:lnTo>
                <a:lnTo>
                  <a:pt x="41293" y="57376"/>
                </a:lnTo>
                <a:lnTo>
                  <a:pt x="39555" y="55203"/>
                </a:lnTo>
                <a:lnTo>
                  <a:pt x="39990" y="51725"/>
                </a:lnTo>
                <a:lnTo>
                  <a:pt x="38685" y="51725"/>
                </a:lnTo>
                <a:lnTo>
                  <a:pt x="36947" y="51725"/>
                </a:lnTo>
                <a:lnTo>
                  <a:pt x="35643" y="50856"/>
                </a:lnTo>
                <a:lnTo>
                  <a:pt x="35208" y="49987"/>
                </a:lnTo>
                <a:lnTo>
                  <a:pt x="34339" y="49552"/>
                </a:lnTo>
                <a:lnTo>
                  <a:pt x="33035" y="49552"/>
                </a:lnTo>
                <a:lnTo>
                  <a:pt x="33035" y="48248"/>
                </a:lnTo>
                <a:lnTo>
                  <a:pt x="32165" y="46075"/>
                </a:lnTo>
                <a:lnTo>
                  <a:pt x="30427" y="46509"/>
                </a:lnTo>
                <a:lnTo>
                  <a:pt x="26950" y="44336"/>
                </a:lnTo>
                <a:lnTo>
                  <a:pt x="26515" y="43467"/>
                </a:lnTo>
                <a:lnTo>
                  <a:pt x="26515" y="42163"/>
                </a:lnTo>
                <a:lnTo>
                  <a:pt x="25211" y="43032"/>
                </a:lnTo>
                <a:lnTo>
                  <a:pt x="22603" y="41728"/>
                </a:lnTo>
                <a:lnTo>
                  <a:pt x="22168" y="39989"/>
                </a:lnTo>
                <a:lnTo>
                  <a:pt x="20430" y="38685"/>
                </a:lnTo>
                <a:lnTo>
                  <a:pt x="19560" y="36512"/>
                </a:lnTo>
                <a:lnTo>
                  <a:pt x="17387" y="36077"/>
                </a:lnTo>
                <a:lnTo>
                  <a:pt x="18256" y="35208"/>
                </a:lnTo>
                <a:lnTo>
                  <a:pt x="16952" y="33904"/>
                </a:lnTo>
                <a:lnTo>
                  <a:pt x="15648" y="33469"/>
                </a:lnTo>
                <a:lnTo>
                  <a:pt x="14344" y="30427"/>
                </a:lnTo>
                <a:lnTo>
                  <a:pt x="14344" y="28688"/>
                </a:lnTo>
                <a:lnTo>
                  <a:pt x="13475" y="27384"/>
                </a:lnTo>
                <a:lnTo>
                  <a:pt x="12171" y="27384"/>
                </a:lnTo>
                <a:lnTo>
                  <a:pt x="11302" y="24776"/>
                </a:lnTo>
                <a:lnTo>
                  <a:pt x="11736" y="23907"/>
                </a:lnTo>
                <a:lnTo>
                  <a:pt x="8693" y="22168"/>
                </a:lnTo>
                <a:lnTo>
                  <a:pt x="7390" y="21299"/>
                </a:lnTo>
                <a:lnTo>
                  <a:pt x="5651" y="18691"/>
                </a:lnTo>
                <a:lnTo>
                  <a:pt x="6955" y="17822"/>
                </a:lnTo>
                <a:lnTo>
                  <a:pt x="6085" y="16952"/>
                </a:lnTo>
                <a:lnTo>
                  <a:pt x="5216" y="15648"/>
                </a:lnTo>
                <a:lnTo>
                  <a:pt x="5216" y="13475"/>
                </a:lnTo>
                <a:lnTo>
                  <a:pt x="3043" y="12171"/>
                </a:lnTo>
                <a:lnTo>
                  <a:pt x="3043" y="9563"/>
                </a:lnTo>
                <a:lnTo>
                  <a:pt x="2173" y="8259"/>
                </a:lnTo>
                <a:lnTo>
                  <a:pt x="3478" y="8259"/>
                </a:lnTo>
                <a:lnTo>
                  <a:pt x="3912" y="6955"/>
                </a:lnTo>
                <a:lnTo>
                  <a:pt x="3478" y="6085"/>
                </a:lnTo>
                <a:lnTo>
                  <a:pt x="870" y="6085"/>
                </a:lnTo>
                <a:lnTo>
                  <a:pt x="0" y="4781"/>
                </a:lnTo>
                <a:lnTo>
                  <a:pt x="2173" y="1739"/>
                </a:lnTo>
                <a:lnTo>
                  <a:pt x="870" y="435"/>
                </a:lnTo>
                <a:lnTo>
                  <a:pt x="1739" y="0"/>
                </a:lnTo>
                <a:close/>
              </a:path>
            </a:pathLst>
          </a:custGeom>
          <a:solidFill>
            <a:schemeClr val="accent1"/>
          </a:solidFill>
          <a:ln w="869" cap="rnd">
            <a:noFill/>
            <a:prstDash val="solid"/>
            <a:round/>
          </a:ln>
        </p:spPr>
        <p:txBody>
          <a:bodyPr rtlCol="0" anchor="ctr"/>
          <a:lstStyle/>
          <a:p>
            <a:endParaRPr lang="en-PH" sz="1200" dirty="0"/>
          </a:p>
        </p:txBody>
      </p:sp>
      <p:sp>
        <p:nvSpPr>
          <p:cNvPr id="350" name="Freeform: Shape 349">
            <a:extLst>
              <a:ext uri="{FF2B5EF4-FFF2-40B4-BE49-F238E27FC236}">
                <a16:creationId xmlns:a16="http://schemas.microsoft.com/office/drawing/2014/main" id="{29BA25C7-B7D5-4B73-8BE7-7CA2FD60DFEC}"/>
              </a:ext>
            </a:extLst>
          </p:cNvPr>
          <p:cNvSpPr/>
          <p:nvPr/>
        </p:nvSpPr>
        <p:spPr>
          <a:xfrm>
            <a:off x="7832509" y="4746794"/>
            <a:ext cx="1100" cy="2445"/>
          </a:xfrm>
          <a:custGeom>
            <a:avLst/>
            <a:gdLst>
              <a:gd name="connsiteX0" fmla="*/ 1304 w 1303"/>
              <a:gd name="connsiteY0" fmla="*/ 2173 h 2173"/>
              <a:gd name="connsiteX1" fmla="*/ 0 w 1303"/>
              <a:gd name="connsiteY1" fmla="*/ 1739 h 2173"/>
              <a:gd name="connsiteX2" fmla="*/ 435 w 1303"/>
              <a:gd name="connsiteY2" fmla="*/ 0 h 2173"/>
              <a:gd name="connsiteX3" fmla="*/ 1304 w 1303"/>
              <a:gd name="connsiteY3" fmla="*/ 2173 h 2173"/>
            </a:gdLst>
            <a:ahLst/>
            <a:cxnLst>
              <a:cxn ang="0">
                <a:pos x="connsiteX0" y="connsiteY0"/>
              </a:cxn>
              <a:cxn ang="0">
                <a:pos x="connsiteX1" y="connsiteY1"/>
              </a:cxn>
              <a:cxn ang="0">
                <a:pos x="connsiteX2" y="connsiteY2"/>
              </a:cxn>
              <a:cxn ang="0">
                <a:pos x="connsiteX3" y="connsiteY3"/>
              </a:cxn>
            </a:cxnLst>
            <a:rect l="l" t="t" r="r" b="b"/>
            <a:pathLst>
              <a:path w="1303" h="2173">
                <a:moveTo>
                  <a:pt x="1304" y="2173"/>
                </a:moveTo>
                <a:lnTo>
                  <a:pt x="0" y="1739"/>
                </a:lnTo>
                <a:lnTo>
                  <a:pt x="435" y="0"/>
                </a:lnTo>
                <a:lnTo>
                  <a:pt x="1304" y="2173"/>
                </a:lnTo>
                <a:close/>
              </a:path>
            </a:pathLst>
          </a:custGeom>
          <a:solidFill>
            <a:schemeClr val="accent1"/>
          </a:solidFill>
          <a:ln w="869" cap="rnd">
            <a:noFill/>
            <a:prstDash val="solid"/>
            <a:round/>
          </a:ln>
        </p:spPr>
        <p:txBody>
          <a:bodyPr rtlCol="0" anchor="ctr"/>
          <a:lstStyle/>
          <a:p>
            <a:endParaRPr lang="en-PH" sz="1200" dirty="0"/>
          </a:p>
        </p:txBody>
      </p:sp>
      <p:sp>
        <p:nvSpPr>
          <p:cNvPr id="351" name="Freeform: Shape 350">
            <a:extLst>
              <a:ext uri="{FF2B5EF4-FFF2-40B4-BE49-F238E27FC236}">
                <a16:creationId xmlns:a16="http://schemas.microsoft.com/office/drawing/2014/main" id="{C34F11AC-DF9F-4608-BCAE-6BC99D350D15}"/>
              </a:ext>
            </a:extLst>
          </p:cNvPr>
          <p:cNvSpPr/>
          <p:nvPr/>
        </p:nvSpPr>
        <p:spPr>
          <a:xfrm>
            <a:off x="7824072" y="4735544"/>
            <a:ext cx="1101" cy="2934"/>
          </a:xfrm>
          <a:custGeom>
            <a:avLst/>
            <a:gdLst>
              <a:gd name="connsiteX0" fmla="*/ 1304 w 1304"/>
              <a:gd name="connsiteY0" fmla="*/ 1739 h 2608"/>
              <a:gd name="connsiteX1" fmla="*/ 435 w 1304"/>
              <a:gd name="connsiteY1" fmla="*/ 2608 h 2608"/>
              <a:gd name="connsiteX2" fmla="*/ 0 w 1304"/>
              <a:gd name="connsiteY2" fmla="*/ 869 h 2608"/>
              <a:gd name="connsiteX3" fmla="*/ 870 w 1304"/>
              <a:gd name="connsiteY3" fmla="*/ 0 h 2608"/>
              <a:gd name="connsiteX4" fmla="*/ 1304 w 1304"/>
              <a:gd name="connsiteY4" fmla="*/ 1739 h 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 h="2608">
                <a:moveTo>
                  <a:pt x="1304" y="1739"/>
                </a:moveTo>
                <a:lnTo>
                  <a:pt x="435" y="2608"/>
                </a:lnTo>
                <a:lnTo>
                  <a:pt x="0" y="869"/>
                </a:lnTo>
                <a:lnTo>
                  <a:pt x="870" y="0"/>
                </a:lnTo>
                <a:lnTo>
                  <a:pt x="1304" y="1739"/>
                </a:lnTo>
                <a:close/>
              </a:path>
            </a:pathLst>
          </a:custGeom>
          <a:solidFill>
            <a:schemeClr val="accent1"/>
          </a:solidFill>
          <a:ln w="869" cap="rnd">
            <a:noFill/>
            <a:prstDash val="solid"/>
            <a:round/>
          </a:ln>
        </p:spPr>
        <p:txBody>
          <a:bodyPr rtlCol="0" anchor="ctr"/>
          <a:lstStyle/>
          <a:p>
            <a:endParaRPr lang="en-PH" sz="1200" dirty="0"/>
          </a:p>
        </p:txBody>
      </p:sp>
      <p:sp>
        <p:nvSpPr>
          <p:cNvPr id="352" name="Freeform: Shape 351">
            <a:extLst>
              <a:ext uri="{FF2B5EF4-FFF2-40B4-BE49-F238E27FC236}">
                <a16:creationId xmlns:a16="http://schemas.microsoft.com/office/drawing/2014/main" id="{CB928C15-04B2-49E2-A668-41EA68057C9F}"/>
              </a:ext>
            </a:extLst>
          </p:cNvPr>
          <p:cNvSpPr/>
          <p:nvPr/>
        </p:nvSpPr>
        <p:spPr>
          <a:xfrm>
            <a:off x="7950993" y="4132491"/>
            <a:ext cx="1101" cy="1466"/>
          </a:xfrm>
          <a:custGeom>
            <a:avLst/>
            <a:gdLst>
              <a:gd name="connsiteX0" fmla="*/ 1304 w 1304"/>
              <a:gd name="connsiteY0" fmla="*/ 1304 h 1303"/>
              <a:gd name="connsiteX1" fmla="*/ 435 w 1304"/>
              <a:gd name="connsiteY1" fmla="*/ 1304 h 1303"/>
              <a:gd name="connsiteX2" fmla="*/ 0 w 1304"/>
              <a:gd name="connsiteY2" fmla="*/ 0 h 1303"/>
              <a:gd name="connsiteX3" fmla="*/ 1304 w 1304"/>
              <a:gd name="connsiteY3" fmla="*/ 0 h 1303"/>
              <a:gd name="connsiteX4" fmla="*/ 1304 w 1304"/>
              <a:gd name="connsiteY4" fmla="*/ 1304 h 1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 h="1303">
                <a:moveTo>
                  <a:pt x="1304" y="1304"/>
                </a:moveTo>
                <a:lnTo>
                  <a:pt x="435" y="1304"/>
                </a:lnTo>
                <a:lnTo>
                  <a:pt x="0" y="0"/>
                </a:lnTo>
                <a:lnTo>
                  <a:pt x="1304" y="0"/>
                </a:lnTo>
                <a:lnTo>
                  <a:pt x="1304" y="1304"/>
                </a:lnTo>
                <a:close/>
              </a:path>
            </a:pathLst>
          </a:custGeom>
          <a:solidFill>
            <a:schemeClr val="accent1"/>
          </a:solidFill>
          <a:ln w="869" cap="rnd">
            <a:noFill/>
            <a:prstDash val="solid"/>
            <a:round/>
          </a:ln>
        </p:spPr>
        <p:txBody>
          <a:bodyPr rtlCol="0" anchor="ctr"/>
          <a:lstStyle/>
          <a:p>
            <a:endParaRPr lang="en-PH" sz="1200" dirty="0"/>
          </a:p>
        </p:txBody>
      </p:sp>
      <p:sp>
        <p:nvSpPr>
          <p:cNvPr id="353" name="Freeform: Shape 352">
            <a:extLst>
              <a:ext uri="{FF2B5EF4-FFF2-40B4-BE49-F238E27FC236}">
                <a16:creationId xmlns:a16="http://schemas.microsoft.com/office/drawing/2014/main" id="{EF2011EA-A624-43DF-A8D0-FF7755353328}"/>
              </a:ext>
            </a:extLst>
          </p:cNvPr>
          <p:cNvSpPr/>
          <p:nvPr/>
        </p:nvSpPr>
        <p:spPr>
          <a:xfrm>
            <a:off x="7269072" y="3877184"/>
            <a:ext cx="3301" cy="8803"/>
          </a:xfrm>
          <a:custGeom>
            <a:avLst/>
            <a:gdLst>
              <a:gd name="connsiteX0" fmla="*/ 3912 w 3911"/>
              <a:gd name="connsiteY0" fmla="*/ 1304 h 7824"/>
              <a:gd name="connsiteX1" fmla="*/ 3042 w 3911"/>
              <a:gd name="connsiteY1" fmla="*/ 3043 h 7824"/>
              <a:gd name="connsiteX2" fmla="*/ 3477 w 3911"/>
              <a:gd name="connsiteY2" fmla="*/ 3477 h 7824"/>
              <a:gd name="connsiteX3" fmla="*/ 2608 w 3911"/>
              <a:gd name="connsiteY3" fmla="*/ 6085 h 7824"/>
              <a:gd name="connsiteX4" fmla="*/ 3042 w 3911"/>
              <a:gd name="connsiteY4" fmla="*/ 6955 h 7824"/>
              <a:gd name="connsiteX5" fmla="*/ 869 w 3911"/>
              <a:gd name="connsiteY5" fmla="*/ 7824 h 7824"/>
              <a:gd name="connsiteX6" fmla="*/ 0 w 3911"/>
              <a:gd name="connsiteY6" fmla="*/ 4781 h 7824"/>
              <a:gd name="connsiteX7" fmla="*/ 1304 w 3911"/>
              <a:gd name="connsiteY7" fmla="*/ 3912 h 7824"/>
              <a:gd name="connsiteX8" fmla="*/ 435 w 3911"/>
              <a:gd name="connsiteY8" fmla="*/ 3043 h 7824"/>
              <a:gd name="connsiteX9" fmla="*/ 1738 w 3911"/>
              <a:gd name="connsiteY9" fmla="*/ 435 h 7824"/>
              <a:gd name="connsiteX10" fmla="*/ 3042 w 3911"/>
              <a:gd name="connsiteY10" fmla="*/ 0 h 7824"/>
              <a:gd name="connsiteX11" fmla="*/ 3912 w 3911"/>
              <a:gd name="connsiteY11" fmla="*/ 1304 h 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1" h="7824">
                <a:moveTo>
                  <a:pt x="3912" y="1304"/>
                </a:moveTo>
                <a:lnTo>
                  <a:pt x="3042" y="3043"/>
                </a:lnTo>
                <a:lnTo>
                  <a:pt x="3477" y="3477"/>
                </a:lnTo>
                <a:lnTo>
                  <a:pt x="2608" y="6085"/>
                </a:lnTo>
                <a:lnTo>
                  <a:pt x="3042" y="6955"/>
                </a:lnTo>
                <a:lnTo>
                  <a:pt x="869" y="7824"/>
                </a:lnTo>
                <a:lnTo>
                  <a:pt x="0" y="4781"/>
                </a:lnTo>
                <a:lnTo>
                  <a:pt x="1304" y="3912"/>
                </a:lnTo>
                <a:lnTo>
                  <a:pt x="435" y="3043"/>
                </a:lnTo>
                <a:lnTo>
                  <a:pt x="1738" y="435"/>
                </a:lnTo>
                <a:lnTo>
                  <a:pt x="3042" y="0"/>
                </a:lnTo>
                <a:lnTo>
                  <a:pt x="3912" y="1304"/>
                </a:lnTo>
                <a:close/>
              </a:path>
            </a:pathLst>
          </a:custGeom>
          <a:solidFill>
            <a:schemeClr val="accent1"/>
          </a:solidFill>
          <a:ln w="869" cap="rnd">
            <a:noFill/>
            <a:prstDash val="solid"/>
            <a:round/>
          </a:ln>
        </p:spPr>
        <p:txBody>
          <a:bodyPr rtlCol="0" anchor="ctr"/>
          <a:lstStyle/>
          <a:p>
            <a:endParaRPr lang="en-PH" sz="1200" dirty="0"/>
          </a:p>
        </p:txBody>
      </p:sp>
      <p:sp>
        <p:nvSpPr>
          <p:cNvPr id="354" name="Freeform: Shape 353">
            <a:extLst>
              <a:ext uri="{FF2B5EF4-FFF2-40B4-BE49-F238E27FC236}">
                <a16:creationId xmlns:a16="http://schemas.microsoft.com/office/drawing/2014/main" id="{F0610B9A-CFB8-4B85-A667-4540A91BB257}"/>
              </a:ext>
            </a:extLst>
          </p:cNvPr>
          <p:cNvSpPr/>
          <p:nvPr/>
        </p:nvSpPr>
        <p:spPr>
          <a:xfrm>
            <a:off x="3087312" y="3548022"/>
            <a:ext cx="1834" cy="1956"/>
          </a:xfrm>
          <a:custGeom>
            <a:avLst/>
            <a:gdLst>
              <a:gd name="connsiteX0" fmla="*/ 1304 w 2173"/>
              <a:gd name="connsiteY0" fmla="*/ 1739 h 1738"/>
              <a:gd name="connsiteX1" fmla="*/ 0 w 2173"/>
              <a:gd name="connsiteY1" fmla="*/ 869 h 1738"/>
              <a:gd name="connsiteX2" fmla="*/ 435 w 2173"/>
              <a:gd name="connsiteY2" fmla="*/ 0 h 1738"/>
              <a:gd name="connsiteX3" fmla="*/ 1739 w 2173"/>
              <a:gd name="connsiteY3" fmla="*/ 0 h 1738"/>
              <a:gd name="connsiteX4" fmla="*/ 2173 w 2173"/>
              <a:gd name="connsiteY4" fmla="*/ 435 h 1738"/>
              <a:gd name="connsiteX5" fmla="*/ 1304 w 2173"/>
              <a:gd name="connsiteY5" fmla="*/ 1739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3" h="1738">
                <a:moveTo>
                  <a:pt x="1304" y="1739"/>
                </a:moveTo>
                <a:lnTo>
                  <a:pt x="0" y="869"/>
                </a:lnTo>
                <a:lnTo>
                  <a:pt x="435" y="0"/>
                </a:lnTo>
                <a:lnTo>
                  <a:pt x="1739" y="0"/>
                </a:lnTo>
                <a:lnTo>
                  <a:pt x="2173" y="435"/>
                </a:lnTo>
                <a:lnTo>
                  <a:pt x="1304" y="17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55" name="Freeform: Shape 354">
            <a:extLst>
              <a:ext uri="{FF2B5EF4-FFF2-40B4-BE49-F238E27FC236}">
                <a16:creationId xmlns:a16="http://schemas.microsoft.com/office/drawing/2014/main" id="{1574A6FF-A9DD-4C9E-950C-C53EDBDC7FC3}"/>
              </a:ext>
            </a:extLst>
          </p:cNvPr>
          <p:cNvSpPr/>
          <p:nvPr/>
        </p:nvSpPr>
        <p:spPr>
          <a:xfrm>
            <a:off x="3135733" y="3546556"/>
            <a:ext cx="6236" cy="2445"/>
          </a:xfrm>
          <a:custGeom>
            <a:avLst/>
            <a:gdLst>
              <a:gd name="connsiteX0" fmla="*/ 7389 w 7389"/>
              <a:gd name="connsiteY0" fmla="*/ 869 h 2173"/>
              <a:gd name="connsiteX1" fmla="*/ 6520 w 7389"/>
              <a:gd name="connsiteY1" fmla="*/ 869 h 2173"/>
              <a:gd name="connsiteX2" fmla="*/ 2608 w 7389"/>
              <a:gd name="connsiteY2" fmla="*/ 2173 h 2173"/>
              <a:gd name="connsiteX3" fmla="*/ 0 w 7389"/>
              <a:gd name="connsiteY3" fmla="*/ 2173 h 2173"/>
              <a:gd name="connsiteX4" fmla="*/ 869 w 7389"/>
              <a:gd name="connsiteY4" fmla="*/ 1304 h 2173"/>
              <a:gd name="connsiteX5" fmla="*/ 2608 w 7389"/>
              <a:gd name="connsiteY5" fmla="*/ 435 h 2173"/>
              <a:gd name="connsiteX6" fmla="*/ 4347 w 7389"/>
              <a:gd name="connsiteY6" fmla="*/ 0 h 2173"/>
              <a:gd name="connsiteX7" fmla="*/ 6955 w 7389"/>
              <a:gd name="connsiteY7" fmla="*/ 435 h 2173"/>
              <a:gd name="connsiteX8" fmla="*/ 7389 w 7389"/>
              <a:gd name="connsiteY8" fmla="*/ 869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89" h="2173">
                <a:moveTo>
                  <a:pt x="7389" y="869"/>
                </a:moveTo>
                <a:lnTo>
                  <a:pt x="6520" y="869"/>
                </a:lnTo>
                <a:lnTo>
                  <a:pt x="2608" y="2173"/>
                </a:lnTo>
                <a:lnTo>
                  <a:pt x="0" y="2173"/>
                </a:lnTo>
                <a:lnTo>
                  <a:pt x="869" y="1304"/>
                </a:lnTo>
                <a:lnTo>
                  <a:pt x="2608" y="435"/>
                </a:lnTo>
                <a:lnTo>
                  <a:pt x="4347" y="0"/>
                </a:lnTo>
                <a:lnTo>
                  <a:pt x="6955" y="435"/>
                </a:lnTo>
                <a:lnTo>
                  <a:pt x="7389"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56" name="Freeform: Shape 355">
            <a:extLst>
              <a:ext uri="{FF2B5EF4-FFF2-40B4-BE49-F238E27FC236}">
                <a16:creationId xmlns:a16="http://schemas.microsoft.com/office/drawing/2014/main" id="{EBC3BEB9-6D9C-4867-8733-4E54DAC5C272}"/>
              </a:ext>
            </a:extLst>
          </p:cNvPr>
          <p:cNvSpPr/>
          <p:nvPr/>
        </p:nvSpPr>
        <p:spPr>
          <a:xfrm>
            <a:off x="3101619" y="3535306"/>
            <a:ext cx="34114" cy="18585"/>
          </a:xfrm>
          <a:custGeom>
            <a:avLst/>
            <a:gdLst>
              <a:gd name="connsiteX0" fmla="*/ 6520 w 40423"/>
              <a:gd name="connsiteY0" fmla="*/ 435 h 16517"/>
              <a:gd name="connsiteX1" fmla="*/ 9128 w 40423"/>
              <a:gd name="connsiteY1" fmla="*/ 869 h 16517"/>
              <a:gd name="connsiteX2" fmla="*/ 11736 w 40423"/>
              <a:gd name="connsiteY2" fmla="*/ 869 h 16517"/>
              <a:gd name="connsiteX3" fmla="*/ 13040 w 40423"/>
              <a:gd name="connsiteY3" fmla="*/ 1304 h 16517"/>
              <a:gd name="connsiteX4" fmla="*/ 15648 w 40423"/>
              <a:gd name="connsiteY4" fmla="*/ 869 h 16517"/>
              <a:gd name="connsiteX5" fmla="*/ 16952 w 40423"/>
              <a:gd name="connsiteY5" fmla="*/ 1304 h 16517"/>
              <a:gd name="connsiteX6" fmla="*/ 18691 w 40423"/>
              <a:gd name="connsiteY6" fmla="*/ 869 h 16517"/>
              <a:gd name="connsiteX7" fmla="*/ 19560 w 40423"/>
              <a:gd name="connsiteY7" fmla="*/ 1304 h 16517"/>
              <a:gd name="connsiteX8" fmla="*/ 21733 w 40423"/>
              <a:gd name="connsiteY8" fmla="*/ 869 h 16517"/>
              <a:gd name="connsiteX9" fmla="*/ 23472 w 40423"/>
              <a:gd name="connsiteY9" fmla="*/ 1304 h 16517"/>
              <a:gd name="connsiteX10" fmla="*/ 24776 w 40423"/>
              <a:gd name="connsiteY10" fmla="*/ 1304 h 16517"/>
              <a:gd name="connsiteX11" fmla="*/ 28253 w 40423"/>
              <a:gd name="connsiteY11" fmla="*/ 2173 h 16517"/>
              <a:gd name="connsiteX12" fmla="*/ 28253 w 40423"/>
              <a:gd name="connsiteY12" fmla="*/ 1304 h 16517"/>
              <a:gd name="connsiteX13" fmla="*/ 30861 w 40423"/>
              <a:gd name="connsiteY13" fmla="*/ 2173 h 16517"/>
              <a:gd name="connsiteX14" fmla="*/ 31296 w 40423"/>
              <a:gd name="connsiteY14" fmla="*/ 1739 h 16517"/>
              <a:gd name="connsiteX15" fmla="*/ 34773 w 40423"/>
              <a:gd name="connsiteY15" fmla="*/ 2173 h 16517"/>
              <a:gd name="connsiteX16" fmla="*/ 35643 w 40423"/>
              <a:gd name="connsiteY16" fmla="*/ 3043 h 16517"/>
              <a:gd name="connsiteX17" fmla="*/ 36512 w 40423"/>
              <a:gd name="connsiteY17" fmla="*/ 3043 h 16517"/>
              <a:gd name="connsiteX18" fmla="*/ 39120 w 40423"/>
              <a:gd name="connsiteY18" fmla="*/ 4347 h 16517"/>
              <a:gd name="connsiteX19" fmla="*/ 39989 w 40423"/>
              <a:gd name="connsiteY19" fmla="*/ 3912 h 16517"/>
              <a:gd name="connsiteX20" fmla="*/ 39555 w 40423"/>
              <a:gd name="connsiteY20" fmla="*/ 6955 h 16517"/>
              <a:gd name="connsiteX21" fmla="*/ 40424 w 40423"/>
              <a:gd name="connsiteY21" fmla="*/ 8259 h 16517"/>
              <a:gd name="connsiteX22" fmla="*/ 36512 w 40423"/>
              <a:gd name="connsiteY22" fmla="*/ 9563 h 16517"/>
              <a:gd name="connsiteX23" fmla="*/ 35208 w 40423"/>
              <a:gd name="connsiteY23" fmla="*/ 11301 h 16517"/>
              <a:gd name="connsiteX24" fmla="*/ 33904 w 40423"/>
              <a:gd name="connsiteY24" fmla="*/ 13909 h 16517"/>
              <a:gd name="connsiteX25" fmla="*/ 32600 w 40423"/>
              <a:gd name="connsiteY25" fmla="*/ 14779 h 16517"/>
              <a:gd name="connsiteX26" fmla="*/ 31296 w 40423"/>
              <a:gd name="connsiteY26" fmla="*/ 15213 h 16517"/>
              <a:gd name="connsiteX27" fmla="*/ 29557 w 40423"/>
              <a:gd name="connsiteY27" fmla="*/ 15213 h 16517"/>
              <a:gd name="connsiteX28" fmla="*/ 26949 w 40423"/>
              <a:gd name="connsiteY28" fmla="*/ 15648 h 16517"/>
              <a:gd name="connsiteX29" fmla="*/ 25645 w 40423"/>
              <a:gd name="connsiteY29" fmla="*/ 16517 h 16517"/>
              <a:gd name="connsiteX30" fmla="*/ 22603 w 40423"/>
              <a:gd name="connsiteY30" fmla="*/ 16083 h 16517"/>
              <a:gd name="connsiteX31" fmla="*/ 21733 w 40423"/>
              <a:gd name="connsiteY31" fmla="*/ 15213 h 16517"/>
              <a:gd name="connsiteX32" fmla="*/ 19560 w 40423"/>
              <a:gd name="connsiteY32" fmla="*/ 16083 h 16517"/>
              <a:gd name="connsiteX33" fmla="*/ 18256 w 40423"/>
              <a:gd name="connsiteY33" fmla="*/ 14779 h 16517"/>
              <a:gd name="connsiteX34" fmla="*/ 15213 w 40423"/>
              <a:gd name="connsiteY34" fmla="*/ 15648 h 16517"/>
              <a:gd name="connsiteX35" fmla="*/ 11301 w 40423"/>
              <a:gd name="connsiteY35" fmla="*/ 15213 h 16517"/>
              <a:gd name="connsiteX36" fmla="*/ 9997 w 40423"/>
              <a:gd name="connsiteY36" fmla="*/ 15648 h 16517"/>
              <a:gd name="connsiteX37" fmla="*/ 7389 w 40423"/>
              <a:gd name="connsiteY37" fmla="*/ 16083 h 16517"/>
              <a:gd name="connsiteX38" fmla="*/ 6520 w 40423"/>
              <a:gd name="connsiteY38" fmla="*/ 16517 h 16517"/>
              <a:gd name="connsiteX39" fmla="*/ 5651 w 40423"/>
              <a:gd name="connsiteY39" fmla="*/ 15648 h 16517"/>
              <a:gd name="connsiteX40" fmla="*/ 3912 w 40423"/>
              <a:gd name="connsiteY40" fmla="*/ 15213 h 16517"/>
              <a:gd name="connsiteX41" fmla="*/ 2608 w 40423"/>
              <a:gd name="connsiteY41" fmla="*/ 16083 h 16517"/>
              <a:gd name="connsiteX42" fmla="*/ 0 w 40423"/>
              <a:gd name="connsiteY42" fmla="*/ 15648 h 16517"/>
              <a:gd name="connsiteX43" fmla="*/ 1304 w 40423"/>
              <a:gd name="connsiteY43" fmla="*/ 12605 h 16517"/>
              <a:gd name="connsiteX44" fmla="*/ 1304 w 40423"/>
              <a:gd name="connsiteY44" fmla="*/ 10867 h 16517"/>
              <a:gd name="connsiteX45" fmla="*/ 2173 w 40423"/>
              <a:gd name="connsiteY45" fmla="*/ 9128 h 16517"/>
              <a:gd name="connsiteX46" fmla="*/ 1304 w 40423"/>
              <a:gd name="connsiteY46" fmla="*/ 6520 h 16517"/>
              <a:gd name="connsiteX47" fmla="*/ 435 w 40423"/>
              <a:gd name="connsiteY47" fmla="*/ 6085 h 16517"/>
              <a:gd name="connsiteX48" fmla="*/ 0 w 40423"/>
              <a:gd name="connsiteY48" fmla="*/ 4347 h 16517"/>
              <a:gd name="connsiteX49" fmla="*/ 1739 w 40423"/>
              <a:gd name="connsiteY49" fmla="*/ 3477 h 16517"/>
              <a:gd name="connsiteX50" fmla="*/ 2608 w 40423"/>
              <a:gd name="connsiteY50" fmla="*/ 3043 h 16517"/>
              <a:gd name="connsiteX51" fmla="*/ 2608 w 40423"/>
              <a:gd name="connsiteY51" fmla="*/ 869 h 16517"/>
              <a:gd name="connsiteX52" fmla="*/ 4347 w 40423"/>
              <a:gd name="connsiteY52" fmla="*/ 0 h 16517"/>
              <a:gd name="connsiteX53" fmla="*/ 6520 w 40423"/>
              <a:gd name="connsiteY53" fmla="*/ 435 h 16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423" h="16517">
                <a:moveTo>
                  <a:pt x="6520" y="435"/>
                </a:moveTo>
                <a:lnTo>
                  <a:pt x="9128" y="869"/>
                </a:lnTo>
                <a:lnTo>
                  <a:pt x="11736" y="869"/>
                </a:lnTo>
                <a:lnTo>
                  <a:pt x="13040" y="1304"/>
                </a:lnTo>
                <a:lnTo>
                  <a:pt x="15648" y="869"/>
                </a:lnTo>
                <a:lnTo>
                  <a:pt x="16952" y="1304"/>
                </a:lnTo>
                <a:lnTo>
                  <a:pt x="18691" y="869"/>
                </a:lnTo>
                <a:lnTo>
                  <a:pt x="19560" y="1304"/>
                </a:lnTo>
                <a:lnTo>
                  <a:pt x="21733" y="869"/>
                </a:lnTo>
                <a:lnTo>
                  <a:pt x="23472" y="1304"/>
                </a:lnTo>
                <a:lnTo>
                  <a:pt x="24776" y="1304"/>
                </a:lnTo>
                <a:lnTo>
                  <a:pt x="28253" y="2173"/>
                </a:lnTo>
                <a:lnTo>
                  <a:pt x="28253" y="1304"/>
                </a:lnTo>
                <a:lnTo>
                  <a:pt x="30861" y="2173"/>
                </a:lnTo>
                <a:lnTo>
                  <a:pt x="31296" y="1739"/>
                </a:lnTo>
                <a:lnTo>
                  <a:pt x="34773" y="2173"/>
                </a:lnTo>
                <a:lnTo>
                  <a:pt x="35643" y="3043"/>
                </a:lnTo>
                <a:lnTo>
                  <a:pt x="36512" y="3043"/>
                </a:lnTo>
                <a:lnTo>
                  <a:pt x="39120" y="4347"/>
                </a:lnTo>
                <a:lnTo>
                  <a:pt x="39989" y="3912"/>
                </a:lnTo>
                <a:lnTo>
                  <a:pt x="39555" y="6955"/>
                </a:lnTo>
                <a:lnTo>
                  <a:pt x="40424" y="8259"/>
                </a:lnTo>
                <a:lnTo>
                  <a:pt x="36512" y="9563"/>
                </a:lnTo>
                <a:lnTo>
                  <a:pt x="35208" y="11301"/>
                </a:lnTo>
                <a:lnTo>
                  <a:pt x="33904" y="13909"/>
                </a:lnTo>
                <a:lnTo>
                  <a:pt x="32600" y="14779"/>
                </a:lnTo>
                <a:lnTo>
                  <a:pt x="31296" y="15213"/>
                </a:lnTo>
                <a:lnTo>
                  <a:pt x="29557" y="15213"/>
                </a:lnTo>
                <a:lnTo>
                  <a:pt x="26949" y="15648"/>
                </a:lnTo>
                <a:lnTo>
                  <a:pt x="25645" y="16517"/>
                </a:lnTo>
                <a:lnTo>
                  <a:pt x="22603" y="16083"/>
                </a:lnTo>
                <a:lnTo>
                  <a:pt x="21733" y="15213"/>
                </a:lnTo>
                <a:lnTo>
                  <a:pt x="19560" y="16083"/>
                </a:lnTo>
                <a:lnTo>
                  <a:pt x="18256" y="14779"/>
                </a:lnTo>
                <a:lnTo>
                  <a:pt x="15213" y="15648"/>
                </a:lnTo>
                <a:lnTo>
                  <a:pt x="11301" y="15213"/>
                </a:lnTo>
                <a:lnTo>
                  <a:pt x="9997" y="15648"/>
                </a:lnTo>
                <a:lnTo>
                  <a:pt x="7389" y="16083"/>
                </a:lnTo>
                <a:lnTo>
                  <a:pt x="6520" y="16517"/>
                </a:lnTo>
                <a:lnTo>
                  <a:pt x="5651" y="15648"/>
                </a:lnTo>
                <a:lnTo>
                  <a:pt x="3912" y="15213"/>
                </a:lnTo>
                <a:lnTo>
                  <a:pt x="2608" y="16083"/>
                </a:lnTo>
                <a:lnTo>
                  <a:pt x="0" y="15648"/>
                </a:lnTo>
                <a:lnTo>
                  <a:pt x="1304" y="12605"/>
                </a:lnTo>
                <a:lnTo>
                  <a:pt x="1304" y="10867"/>
                </a:lnTo>
                <a:lnTo>
                  <a:pt x="2173" y="9128"/>
                </a:lnTo>
                <a:lnTo>
                  <a:pt x="1304" y="6520"/>
                </a:lnTo>
                <a:lnTo>
                  <a:pt x="435" y="6085"/>
                </a:lnTo>
                <a:lnTo>
                  <a:pt x="0" y="4347"/>
                </a:lnTo>
                <a:lnTo>
                  <a:pt x="1739" y="3477"/>
                </a:lnTo>
                <a:lnTo>
                  <a:pt x="2608" y="3043"/>
                </a:lnTo>
                <a:lnTo>
                  <a:pt x="2608" y="869"/>
                </a:lnTo>
                <a:lnTo>
                  <a:pt x="4347" y="0"/>
                </a:lnTo>
                <a:lnTo>
                  <a:pt x="6520"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57" name="Freeform: Shape 356">
            <a:extLst>
              <a:ext uri="{FF2B5EF4-FFF2-40B4-BE49-F238E27FC236}">
                <a16:creationId xmlns:a16="http://schemas.microsoft.com/office/drawing/2014/main" id="{A456B85A-B081-4819-AA1C-3E30EE4DED19}"/>
              </a:ext>
            </a:extLst>
          </p:cNvPr>
          <p:cNvSpPr/>
          <p:nvPr/>
        </p:nvSpPr>
        <p:spPr>
          <a:xfrm>
            <a:off x="1576744" y="4982048"/>
            <a:ext cx="1467" cy="2934"/>
          </a:xfrm>
          <a:custGeom>
            <a:avLst/>
            <a:gdLst>
              <a:gd name="connsiteX0" fmla="*/ 1304 w 1738"/>
              <a:gd name="connsiteY0" fmla="*/ 2608 h 2607"/>
              <a:gd name="connsiteX1" fmla="*/ 869 w 1738"/>
              <a:gd name="connsiteY1" fmla="*/ 2173 h 2607"/>
              <a:gd name="connsiteX2" fmla="*/ 0 w 1738"/>
              <a:gd name="connsiteY2" fmla="*/ 869 h 2607"/>
              <a:gd name="connsiteX3" fmla="*/ 435 w 1738"/>
              <a:gd name="connsiteY3" fmla="*/ 0 h 2607"/>
              <a:gd name="connsiteX4" fmla="*/ 1739 w 1738"/>
              <a:gd name="connsiteY4" fmla="*/ 869 h 2607"/>
              <a:gd name="connsiteX5" fmla="*/ 1304 w 1738"/>
              <a:gd name="connsiteY5" fmla="*/ 2608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 h="2607">
                <a:moveTo>
                  <a:pt x="1304" y="2608"/>
                </a:moveTo>
                <a:lnTo>
                  <a:pt x="869" y="2173"/>
                </a:lnTo>
                <a:lnTo>
                  <a:pt x="0" y="869"/>
                </a:lnTo>
                <a:lnTo>
                  <a:pt x="435" y="0"/>
                </a:lnTo>
                <a:lnTo>
                  <a:pt x="1739" y="869"/>
                </a:lnTo>
                <a:lnTo>
                  <a:pt x="1304" y="2608"/>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58" name="Freeform: Shape 357">
            <a:extLst>
              <a:ext uri="{FF2B5EF4-FFF2-40B4-BE49-F238E27FC236}">
                <a16:creationId xmlns:a16="http://schemas.microsoft.com/office/drawing/2014/main" id="{B21CD882-708F-4F08-A720-600CC58EDCD9}"/>
              </a:ext>
            </a:extLst>
          </p:cNvPr>
          <p:cNvSpPr/>
          <p:nvPr/>
        </p:nvSpPr>
        <p:spPr>
          <a:xfrm>
            <a:off x="1614160" y="4797171"/>
            <a:ext cx="1467" cy="1956"/>
          </a:xfrm>
          <a:custGeom>
            <a:avLst/>
            <a:gdLst>
              <a:gd name="connsiteX0" fmla="*/ 1739 w 1738"/>
              <a:gd name="connsiteY0" fmla="*/ 1304 h 1738"/>
              <a:gd name="connsiteX1" fmla="*/ 1304 w 1738"/>
              <a:gd name="connsiteY1" fmla="*/ 1739 h 1738"/>
              <a:gd name="connsiteX2" fmla="*/ 0 w 1738"/>
              <a:gd name="connsiteY2" fmla="*/ 869 h 1738"/>
              <a:gd name="connsiteX3" fmla="*/ 869 w 1738"/>
              <a:gd name="connsiteY3" fmla="*/ 0 h 1738"/>
              <a:gd name="connsiteX4" fmla="*/ 1739 w 1738"/>
              <a:gd name="connsiteY4" fmla="*/ 1304 h 1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1738">
                <a:moveTo>
                  <a:pt x="1739" y="1304"/>
                </a:moveTo>
                <a:lnTo>
                  <a:pt x="1304" y="1739"/>
                </a:lnTo>
                <a:lnTo>
                  <a:pt x="0" y="869"/>
                </a:lnTo>
                <a:lnTo>
                  <a:pt x="869" y="0"/>
                </a:lnTo>
                <a:lnTo>
                  <a:pt x="1739"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59" name="Freeform: Shape 358">
            <a:extLst>
              <a:ext uri="{FF2B5EF4-FFF2-40B4-BE49-F238E27FC236}">
                <a16:creationId xmlns:a16="http://schemas.microsoft.com/office/drawing/2014/main" id="{F1E69F74-F531-46BD-AA5C-54FFC33FC41F}"/>
              </a:ext>
            </a:extLst>
          </p:cNvPr>
          <p:cNvSpPr/>
          <p:nvPr/>
        </p:nvSpPr>
        <p:spPr>
          <a:xfrm>
            <a:off x="1592150" y="4672452"/>
            <a:ext cx="3668" cy="5379"/>
          </a:xfrm>
          <a:custGeom>
            <a:avLst/>
            <a:gdLst>
              <a:gd name="connsiteX0" fmla="*/ 869 w 4346"/>
              <a:gd name="connsiteY0" fmla="*/ 4781 h 4781"/>
              <a:gd name="connsiteX1" fmla="*/ 0 w 4346"/>
              <a:gd name="connsiteY1" fmla="*/ 4347 h 4781"/>
              <a:gd name="connsiteX2" fmla="*/ 869 w 4346"/>
              <a:gd name="connsiteY2" fmla="*/ 1739 h 4781"/>
              <a:gd name="connsiteX3" fmla="*/ 3043 w 4346"/>
              <a:gd name="connsiteY3" fmla="*/ 0 h 4781"/>
              <a:gd name="connsiteX4" fmla="*/ 4347 w 4346"/>
              <a:gd name="connsiteY4" fmla="*/ 0 h 4781"/>
              <a:gd name="connsiteX5" fmla="*/ 4347 w 4346"/>
              <a:gd name="connsiteY5" fmla="*/ 869 h 4781"/>
              <a:gd name="connsiteX6" fmla="*/ 3477 w 4346"/>
              <a:gd name="connsiteY6" fmla="*/ 2608 h 4781"/>
              <a:gd name="connsiteX7" fmla="*/ 869 w 4346"/>
              <a:gd name="connsiteY7" fmla="*/ 4781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46" h="4781">
                <a:moveTo>
                  <a:pt x="869" y="4781"/>
                </a:moveTo>
                <a:lnTo>
                  <a:pt x="0" y="4347"/>
                </a:lnTo>
                <a:lnTo>
                  <a:pt x="869" y="1739"/>
                </a:lnTo>
                <a:lnTo>
                  <a:pt x="3043" y="0"/>
                </a:lnTo>
                <a:lnTo>
                  <a:pt x="4347" y="0"/>
                </a:lnTo>
                <a:lnTo>
                  <a:pt x="4347" y="869"/>
                </a:lnTo>
                <a:lnTo>
                  <a:pt x="3477" y="2608"/>
                </a:lnTo>
                <a:lnTo>
                  <a:pt x="869" y="478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0" name="Freeform: Shape 359">
            <a:extLst>
              <a:ext uri="{FF2B5EF4-FFF2-40B4-BE49-F238E27FC236}">
                <a16:creationId xmlns:a16="http://schemas.microsoft.com/office/drawing/2014/main" id="{F6D024C7-1AD2-4C0B-8339-311FED5E97A0}"/>
              </a:ext>
            </a:extLst>
          </p:cNvPr>
          <p:cNvSpPr/>
          <p:nvPr/>
        </p:nvSpPr>
        <p:spPr>
          <a:xfrm>
            <a:off x="1410207" y="4666582"/>
            <a:ext cx="11371" cy="11249"/>
          </a:xfrm>
          <a:custGeom>
            <a:avLst/>
            <a:gdLst>
              <a:gd name="connsiteX0" fmla="*/ 9128 w 13474"/>
              <a:gd name="connsiteY0" fmla="*/ 5651 h 9997"/>
              <a:gd name="connsiteX1" fmla="*/ 12171 w 13474"/>
              <a:gd name="connsiteY1" fmla="*/ 6520 h 9997"/>
              <a:gd name="connsiteX2" fmla="*/ 13475 w 13474"/>
              <a:gd name="connsiteY2" fmla="*/ 8259 h 9997"/>
              <a:gd name="connsiteX3" fmla="*/ 13475 w 13474"/>
              <a:gd name="connsiteY3" fmla="*/ 9563 h 9997"/>
              <a:gd name="connsiteX4" fmla="*/ 12605 w 13474"/>
              <a:gd name="connsiteY4" fmla="*/ 9997 h 9997"/>
              <a:gd name="connsiteX5" fmla="*/ 10432 w 13474"/>
              <a:gd name="connsiteY5" fmla="*/ 9563 h 9997"/>
              <a:gd name="connsiteX6" fmla="*/ 8693 w 13474"/>
              <a:gd name="connsiteY6" fmla="*/ 6955 h 9997"/>
              <a:gd name="connsiteX7" fmla="*/ 8259 w 13474"/>
              <a:gd name="connsiteY7" fmla="*/ 6085 h 9997"/>
              <a:gd name="connsiteX8" fmla="*/ 5651 w 13474"/>
              <a:gd name="connsiteY8" fmla="*/ 6955 h 9997"/>
              <a:gd name="connsiteX9" fmla="*/ 4781 w 13474"/>
              <a:gd name="connsiteY9" fmla="*/ 6955 h 9997"/>
              <a:gd name="connsiteX10" fmla="*/ 2173 w 13474"/>
              <a:gd name="connsiteY10" fmla="*/ 6520 h 9997"/>
              <a:gd name="connsiteX11" fmla="*/ 1304 w 13474"/>
              <a:gd name="connsiteY11" fmla="*/ 4781 h 9997"/>
              <a:gd name="connsiteX12" fmla="*/ 0 w 13474"/>
              <a:gd name="connsiteY12" fmla="*/ 2608 h 9997"/>
              <a:gd name="connsiteX13" fmla="*/ 0 w 13474"/>
              <a:gd name="connsiteY13" fmla="*/ 1304 h 9997"/>
              <a:gd name="connsiteX14" fmla="*/ 435 w 13474"/>
              <a:gd name="connsiteY14" fmla="*/ 435 h 9997"/>
              <a:gd name="connsiteX15" fmla="*/ 2608 w 13474"/>
              <a:gd name="connsiteY15" fmla="*/ 0 h 9997"/>
              <a:gd name="connsiteX16" fmla="*/ 4781 w 13474"/>
              <a:gd name="connsiteY16" fmla="*/ 0 h 9997"/>
              <a:gd name="connsiteX17" fmla="*/ 6955 w 13474"/>
              <a:gd name="connsiteY17" fmla="*/ 869 h 9997"/>
              <a:gd name="connsiteX18" fmla="*/ 7824 w 13474"/>
              <a:gd name="connsiteY18" fmla="*/ 2608 h 9997"/>
              <a:gd name="connsiteX19" fmla="*/ 8259 w 13474"/>
              <a:gd name="connsiteY19" fmla="*/ 5216 h 9997"/>
              <a:gd name="connsiteX20" fmla="*/ 9128 w 13474"/>
              <a:gd name="connsiteY20" fmla="*/ 5651 h 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74" h="9997">
                <a:moveTo>
                  <a:pt x="9128" y="5651"/>
                </a:moveTo>
                <a:lnTo>
                  <a:pt x="12171" y="6520"/>
                </a:lnTo>
                <a:lnTo>
                  <a:pt x="13475" y="8259"/>
                </a:lnTo>
                <a:lnTo>
                  <a:pt x="13475" y="9563"/>
                </a:lnTo>
                <a:lnTo>
                  <a:pt x="12605" y="9997"/>
                </a:lnTo>
                <a:lnTo>
                  <a:pt x="10432" y="9563"/>
                </a:lnTo>
                <a:lnTo>
                  <a:pt x="8693" y="6955"/>
                </a:lnTo>
                <a:lnTo>
                  <a:pt x="8259" y="6085"/>
                </a:lnTo>
                <a:lnTo>
                  <a:pt x="5651" y="6955"/>
                </a:lnTo>
                <a:lnTo>
                  <a:pt x="4781" y="6955"/>
                </a:lnTo>
                <a:lnTo>
                  <a:pt x="2173" y="6520"/>
                </a:lnTo>
                <a:lnTo>
                  <a:pt x="1304" y="4781"/>
                </a:lnTo>
                <a:lnTo>
                  <a:pt x="0" y="2608"/>
                </a:lnTo>
                <a:lnTo>
                  <a:pt x="0" y="1304"/>
                </a:lnTo>
                <a:lnTo>
                  <a:pt x="435" y="435"/>
                </a:lnTo>
                <a:lnTo>
                  <a:pt x="2608" y="0"/>
                </a:lnTo>
                <a:lnTo>
                  <a:pt x="4781" y="0"/>
                </a:lnTo>
                <a:lnTo>
                  <a:pt x="6955" y="869"/>
                </a:lnTo>
                <a:lnTo>
                  <a:pt x="7824" y="2608"/>
                </a:lnTo>
                <a:lnTo>
                  <a:pt x="8259" y="5216"/>
                </a:lnTo>
                <a:lnTo>
                  <a:pt x="9128" y="565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1" name="Freeform: Shape 360">
            <a:extLst>
              <a:ext uri="{FF2B5EF4-FFF2-40B4-BE49-F238E27FC236}">
                <a16:creationId xmlns:a16="http://schemas.microsoft.com/office/drawing/2014/main" id="{142789A2-4BF4-4DE8-99A4-AA32CBA278D5}"/>
              </a:ext>
            </a:extLst>
          </p:cNvPr>
          <p:cNvSpPr/>
          <p:nvPr/>
        </p:nvSpPr>
        <p:spPr>
          <a:xfrm>
            <a:off x="1404338" y="4665114"/>
            <a:ext cx="2566" cy="3422"/>
          </a:xfrm>
          <a:custGeom>
            <a:avLst/>
            <a:gdLst>
              <a:gd name="connsiteX0" fmla="*/ 3043 w 3042"/>
              <a:gd name="connsiteY0" fmla="*/ 435 h 3042"/>
              <a:gd name="connsiteX1" fmla="*/ 2173 w 3042"/>
              <a:gd name="connsiteY1" fmla="*/ 3042 h 3042"/>
              <a:gd name="connsiteX2" fmla="*/ 0 w 3042"/>
              <a:gd name="connsiteY2" fmla="*/ 2173 h 3042"/>
              <a:gd name="connsiteX3" fmla="*/ 435 w 3042"/>
              <a:gd name="connsiteY3" fmla="*/ 869 h 3042"/>
              <a:gd name="connsiteX4" fmla="*/ 2608 w 3042"/>
              <a:gd name="connsiteY4" fmla="*/ 0 h 3042"/>
              <a:gd name="connsiteX5" fmla="*/ 3043 w 3042"/>
              <a:gd name="connsiteY5" fmla="*/ 435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3042">
                <a:moveTo>
                  <a:pt x="3043" y="435"/>
                </a:moveTo>
                <a:lnTo>
                  <a:pt x="2173" y="3042"/>
                </a:lnTo>
                <a:lnTo>
                  <a:pt x="0" y="2173"/>
                </a:lnTo>
                <a:lnTo>
                  <a:pt x="435" y="869"/>
                </a:lnTo>
                <a:lnTo>
                  <a:pt x="2608" y="0"/>
                </a:lnTo>
                <a:lnTo>
                  <a:pt x="3043"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2" name="Freeform: Shape 361">
            <a:extLst>
              <a:ext uri="{FF2B5EF4-FFF2-40B4-BE49-F238E27FC236}">
                <a16:creationId xmlns:a16="http://schemas.microsoft.com/office/drawing/2014/main" id="{2E439A93-DCA6-45A6-A370-6C59C6D3FE72}"/>
              </a:ext>
            </a:extLst>
          </p:cNvPr>
          <p:cNvSpPr/>
          <p:nvPr/>
        </p:nvSpPr>
        <p:spPr>
          <a:xfrm>
            <a:off x="1377560" y="4643105"/>
            <a:ext cx="1467" cy="1956"/>
          </a:xfrm>
          <a:custGeom>
            <a:avLst/>
            <a:gdLst>
              <a:gd name="connsiteX0" fmla="*/ 1739 w 1738"/>
              <a:gd name="connsiteY0" fmla="*/ 1304 h 1738"/>
              <a:gd name="connsiteX1" fmla="*/ 869 w 1738"/>
              <a:gd name="connsiteY1" fmla="*/ 1739 h 1738"/>
              <a:gd name="connsiteX2" fmla="*/ 0 w 1738"/>
              <a:gd name="connsiteY2" fmla="*/ 435 h 1738"/>
              <a:gd name="connsiteX3" fmla="*/ 1304 w 1738"/>
              <a:gd name="connsiteY3" fmla="*/ 0 h 1738"/>
              <a:gd name="connsiteX4" fmla="*/ 1739 w 1738"/>
              <a:gd name="connsiteY4" fmla="*/ 1304 h 1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1738">
                <a:moveTo>
                  <a:pt x="1739" y="1304"/>
                </a:moveTo>
                <a:lnTo>
                  <a:pt x="869" y="1739"/>
                </a:lnTo>
                <a:lnTo>
                  <a:pt x="0" y="435"/>
                </a:lnTo>
                <a:lnTo>
                  <a:pt x="1304" y="0"/>
                </a:lnTo>
                <a:lnTo>
                  <a:pt x="1739"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3" name="Freeform: Shape 362">
            <a:extLst>
              <a:ext uri="{FF2B5EF4-FFF2-40B4-BE49-F238E27FC236}">
                <a16:creationId xmlns:a16="http://schemas.microsoft.com/office/drawing/2014/main" id="{020CC0BA-DCCF-4B0C-B19E-4E049B94CB0E}"/>
              </a:ext>
            </a:extLst>
          </p:cNvPr>
          <p:cNvSpPr/>
          <p:nvPr/>
        </p:nvSpPr>
        <p:spPr>
          <a:xfrm>
            <a:off x="1368389" y="4642617"/>
            <a:ext cx="3302" cy="4890"/>
          </a:xfrm>
          <a:custGeom>
            <a:avLst/>
            <a:gdLst>
              <a:gd name="connsiteX0" fmla="*/ 3477 w 3912"/>
              <a:gd name="connsiteY0" fmla="*/ 3477 h 4346"/>
              <a:gd name="connsiteX1" fmla="*/ 2173 w 3912"/>
              <a:gd name="connsiteY1" fmla="*/ 4347 h 4346"/>
              <a:gd name="connsiteX2" fmla="*/ 869 w 3912"/>
              <a:gd name="connsiteY2" fmla="*/ 4347 h 4346"/>
              <a:gd name="connsiteX3" fmla="*/ 0 w 3912"/>
              <a:gd name="connsiteY3" fmla="*/ 869 h 4346"/>
              <a:gd name="connsiteX4" fmla="*/ 869 w 3912"/>
              <a:gd name="connsiteY4" fmla="*/ 0 h 4346"/>
              <a:gd name="connsiteX5" fmla="*/ 3912 w 3912"/>
              <a:gd name="connsiteY5" fmla="*/ 3477 h 4346"/>
              <a:gd name="connsiteX6" fmla="*/ 3477 w 3912"/>
              <a:gd name="connsiteY6" fmla="*/ 3477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2" h="4346">
                <a:moveTo>
                  <a:pt x="3477" y="3477"/>
                </a:moveTo>
                <a:lnTo>
                  <a:pt x="2173" y="4347"/>
                </a:lnTo>
                <a:lnTo>
                  <a:pt x="869" y="4347"/>
                </a:lnTo>
                <a:lnTo>
                  <a:pt x="0" y="869"/>
                </a:lnTo>
                <a:lnTo>
                  <a:pt x="869" y="0"/>
                </a:lnTo>
                <a:lnTo>
                  <a:pt x="3912" y="3477"/>
                </a:lnTo>
                <a:lnTo>
                  <a:pt x="3477" y="347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4" name="Freeform: Shape 363">
            <a:extLst>
              <a:ext uri="{FF2B5EF4-FFF2-40B4-BE49-F238E27FC236}">
                <a16:creationId xmlns:a16="http://schemas.microsoft.com/office/drawing/2014/main" id="{F66AC5EE-A8CF-48FE-B7B8-E48FC98B3C8C}"/>
              </a:ext>
            </a:extLst>
          </p:cNvPr>
          <p:cNvSpPr/>
          <p:nvPr/>
        </p:nvSpPr>
        <p:spPr>
          <a:xfrm>
            <a:off x="1366556" y="4637726"/>
            <a:ext cx="1834" cy="2934"/>
          </a:xfrm>
          <a:custGeom>
            <a:avLst/>
            <a:gdLst>
              <a:gd name="connsiteX0" fmla="*/ 1304 w 2173"/>
              <a:gd name="connsiteY0" fmla="*/ 0 h 2608"/>
              <a:gd name="connsiteX1" fmla="*/ 2173 w 2173"/>
              <a:gd name="connsiteY1" fmla="*/ 435 h 2608"/>
              <a:gd name="connsiteX2" fmla="*/ 2173 w 2173"/>
              <a:gd name="connsiteY2" fmla="*/ 2608 h 2608"/>
              <a:gd name="connsiteX3" fmla="*/ 435 w 2173"/>
              <a:gd name="connsiteY3" fmla="*/ 1739 h 2608"/>
              <a:gd name="connsiteX4" fmla="*/ 0 w 2173"/>
              <a:gd name="connsiteY4" fmla="*/ 435 h 2608"/>
              <a:gd name="connsiteX5" fmla="*/ 1304 w 2173"/>
              <a:gd name="connsiteY5" fmla="*/ 0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3" h="2608">
                <a:moveTo>
                  <a:pt x="1304" y="0"/>
                </a:moveTo>
                <a:lnTo>
                  <a:pt x="2173" y="435"/>
                </a:lnTo>
                <a:lnTo>
                  <a:pt x="2173" y="2608"/>
                </a:lnTo>
                <a:lnTo>
                  <a:pt x="435" y="1739"/>
                </a:lnTo>
                <a:lnTo>
                  <a:pt x="0" y="435"/>
                </a:lnTo>
                <a:lnTo>
                  <a:pt x="1304"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5" name="Freeform: Shape 364">
            <a:extLst>
              <a:ext uri="{FF2B5EF4-FFF2-40B4-BE49-F238E27FC236}">
                <a16:creationId xmlns:a16="http://schemas.microsoft.com/office/drawing/2014/main" id="{E416E11C-9B71-4B6A-BE0B-3D9276252A11}"/>
              </a:ext>
            </a:extLst>
          </p:cNvPr>
          <p:cNvSpPr/>
          <p:nvPr/>
        </p:nvSpPr>
        <p:spPr>
          <a:xfrm>
            <a:off x="1470365" y="4622564"/>
            <a:ext cx="1101" cy="1466"/>
          </a:xfrm>
          <a:custGeom>
            <a:avLst/>
            <a:gdLst>
              <a:gd name="connsiteX0" fmla="*/ 1304 w 1304"/>
              <a:gd name="connsiteY0" fmla="*/ 869 h 1303"/>
              <a:gd name="connsiteX1" fmla="*/ 0 w 1304"/>
              <a:gd name="connsiteY1" fmla="*/ 1304 h 1303"/>
              <a:gd name="connsiteX2" fmla="*/ 435 w 1304"/>
              <a:gd name="connsiteY2" fmla="*/ 0 h 1303"/>
              <a:gd name="connsiteX3" fmla="*/ 1304 w 1304"/>
              <a:gd name="connsiteY3" fmla="*/ 869 h 1303"/>
            </a:gdLst>
            <a:ahLst/>
            <a:cxnLst>
              <a:cxn ang="0">
                <a:pos x="connsiteX0" y="connsiteY0"/>
              </a:cxn>
              <a:cxn ang="0">
                <a:pos x="connsiteX1" y="connsiteY1"/>
              </a:cxn>
              <a:cxn ang="0">
                <a:pos x="connsiteX2" y="connsiteY2"/>
              </a:cxn>
              <a:cxn ang="0">
                <a:pos x="connsiteX3" y="connsiteY3"/>
              </a:cxn>
            </a:cxnLst>
            <a:rect l="l" t="t" r="r" b="b"/>
            <a:pathLst>
              <a:path w="1304" h="1303">
                <a:moveTo>
                  <a:pt x="1304" y="869"/>
                </a:moveTo>
                <a:lnTo>
                  <a:pt x="0" y="1304"/>
                </a:lnTo>
                <a:lnTo>
                  <a:pt x="435" y="0"/>
                </a:lnTo>
                <a:lnTo>
                  <a:pt x="1304"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6" name="Freeform: Shape 365">
            <a:extLst>
              <a:ext uri="{FF2B5EF4-FFF2-40B4-BE49-F238E27FC236}">
                <a16:creationId xmlns:a16="http://schemas.microsoft.com/office/drawing/2014/main" id="{2CB109D8-54DC-4814-B811-EC91A5848D05}"/>
              </a:ext>
            </a:extLst>
          </p:cNvPr>
          <p:cNvSpPr/>
          <p:nvPr/>
        </p:nvSpPr>
        <p:spPr>
          <a:xfrm>
            <a:off x="1609024" y="4444534"/>
            <a:ext cx="1834" cy="3422"/>
          </a:xfrm>
          <a:custGeom>
            <a:avLst/>
            <a:gdLst>
              <a:gd name="connsiteX0" fmla="*/ 2173 w 2173"/>
              <a:gd name="connsiteY0" fmla="*/ 3043 h 3042"/>
              <a:gd name="connsiteX1" fmla="*/ 869 w 2173"/>
              <a:gd name="connsiteY1" fmla="*/ 3043 h 3042"/>
              <a:gd name="connsiteX2" fmla="*/ 869 w 2173"/>
              <a:gd name="connsiteY2" fmla="*/ 1304 h 3042"/>
              <a:gd name="connsiteX3" fmla="*/ 0 w 2173"/>
              <a:gd name="connsiteY3" fmla="*/ 0 h 3042"/>
              <a:gd name="connsiteX4" fmla="*/ 1739 w 2173"/>
              <a:gd name="connsiteY4" fmla="*/ 435 h 3042"/>
              <a:gd name="connsiteX5" fmla="*/ 2173 w 2173"/>
              <a:gd name="connsiteY5" fmla="*/ 2173 h 3042"/>
              <a:gd name="connsiteX6" fmla="*/ 2173 w 2173"/>
              <a:gd name="connsiteY6" fmla="*/ 3043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3" h="3042">
                <a:moveTo>
                  <a:pt x="2173" y="3043"/>
                </a:moveTo>
                <a:lnTo>
                  <a:pt x="869" y="3043"/>
                </a:lnTo>
                <a:lnTo>
                  <a:pt x="869" y="1304"/>
                </a:lnTo>
                <a:lnTo>
                  <a:pt x="0" y="0"/>
                </a:lnTo>
                <a:lnTo>
                  <a:pt x="1739" y="435"/>
                </a:lnTo>
                <a:lnTo>
                  <a:pt x="2173" y="2173"/>
                </a:lnTo>
                <a:lnTo>
                  <a:pt x="2173" y="304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7" name="Freeform: Shape 366">
            <a:extLst>
              <a:ext uri="{FF2B5EF4-FFF2-40B4-BE49-F238E27FC236}">
                <a16:creationId xmlns:a16="http://schemas.microsoft.com/office/drawing/2014/main" id="{5FE10323-2FE3-4C7B-9CFC-EB2A93C02301}"/>
              </a:ext>
            </a:extLst>
          </p:cNvPr>
          <p:cNvSpPr/>
          <p:nvPr/>
        </p:nvSpPr>
        <p:spPr>
          <a:xfrm>
            <a:off x="1598752" y="4427415"/>
            <a:ext cx="1834" cy="3422"/>
          </a:xfrm>
          <a:custGeom>
            <a:avLst/>
            <a:gdLst>
              <a:gd name="connsiteX0" fmla="*/ 869 w 2173"/>
              <a:gd name="connsiteY0" fmla="*/ 3043 h 3042"/>
              <a:gd name="connsiteX1" fmla="*/ 0 w 2173"/>
              <a:gd name="connsiteY1" fmla="*/ 3043 h 3042"/>
              <a:gd name="connsiteX2" fmla="*/ 0 w 2173"/>
              <a:gd name="connsiteY2" fmla="*/ 1304 h 3042"/>
              <a:gd name="connsiteX3" fmla="*/ 869 w 2173"/>
              <a:gd name="connsiteY3" fmla="*/ 0 h 3042"/>
              <a:gd name="connsiteX4" fmla="*/ 2173 w 2173"/>
              <a:gd name="connsiteY4" fmla="*/ 869 h 3042"/>
              <a:gd name="connsiteX5" fmla="*/ 1304 w 2173"/>
              <a:gd name="connsiteY5" fmla="*/ 1739 h 3042"/>
              <a:gd name="connsiteX6" fmla="*/ 869 w 2173"/>
              <a:gd name="connsiteY6" fmla="*/ 3043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3" h="3042">
                <a:moveTo>
                  <a:pt x="869" y="3043"/>
                </a:moveTo>
                <a:lnTo>
                  <a:pt x="0" y="3043"/>
                </a:lnTo>
                <a:lnTo>
                  <a:pt x="0" y="1304"/>
                </a:lnTo>
                <a:lnTo>
                  <a:pt x="869" y="0"/>
                </a:lnTo>
                <a:lnTo>
                  <a:pt x="2173" y="869"/>
                </a:lnTo>
                <a:lnTo>
                  <a:pt x="1304" y="1739"/>
                </a:lnTo>
                <a:lnTo>
                  <a:pt x="869" y="304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8" name="Freeform: Shape 367">
            <a:extLst>
              <a:ext uri="{FF2B5EF4-FFF2-40B4-BE49-F238E27FC236}">
                <a16:creationId xmlns:a16="http://schemas.microsoft.com/office/drawing/2014/main" id="{40858A3B-F6E1-4DE9-A099-A4C02539259B}"/>
              </a:ext>
            </a:extLst>
          </p:cNvPr>
          <p:cNvSpPr/>
          <p:nvPr/>
        </p:nvSpPr>
        <p:spPr>
          <a:xfrm>
            <a:off x="1597652" y="4421545"/>
            <a:ext cx="6236" cy="4890"/>
          </a:xfrm>
          <a:custGeom>
            <a:avLst/>
            <a:gdLst>
              <a:gd name="connsiteX0" fmla="*/ 7389 w 7389"/>
              <a:gd name="connsiteY0" fmla="*/ 1304 h 4346"/>
              <a:gd name="connsiteX1" fmla="*/ 7389 w 7389"/>
              <a:gd name="connsiteY1" fmla="*/ 2608 h 4346"/>
              <a:gd name="connsiteX2" fmla="*/ 5651 w 7389"/>
              <a:gd name="connsiteY2" fmla="*/ 3043 h 4346"/>
              <a:gd name="connsiteX3" fmla="*/ 3043 w 7389"/>
              <a:gd name="connsiteY3" fmla="*/ 3043 h 4346"/>
              <a:gd name="connsiteX4" fmla="*/ 3043 w 7389"/>
              <a:gd name="connsiteY4" fmla="*/ 4347 h 4346"/>
              <a:gd name="connsiteX5" fmla="*/ 1304 w 7389"/>
              <a:gd name="connsiteY5" fmla="*/ 3912 h 4346"/>
              <a:gd name="connsiteX6" fmla="*/ 435 w 7389"/>
              <a:gd name="connsiteY6" fmla="*/ 3043 h 4346"/>
              <a:gd name="connsiteX7" fmla="*/ 0 w 7389"/>
              <a:gd name="connsiteY7" fmla="*/ 1739 h 4346"/>
              <a:gd name="connsiteX8" fmla="*/ 3043 w 7389"/>
              <a:gd name="connsiteY8" fmla="*/ 0 h 4346"/>
              <a:gd name="connsiteX9" fmla="*/ 4347 w 7389"/>
              <a:gd name="connsiteY9" fmla="*/ 0 h 4346"/>
              <a:gd name="connsiteX10" fmla="*/ 5216 w 7389"/>
              <a:gd name="connsiteY10" fmla="*/ 869 h 4346"/>
              <a:gd name="connsiteX11" fmla="*/ 7389 w 7389"/>
              <a:gd name="connsiteY11" fmla="*/ 1304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89" h="4346">
                <a:moveTo>
                  <a:pt x="7389" y="1304"/>
                </a:moveTo>
                <a:lnTo>
                  <a:pt x="7389" y="2608"/>
                </a:lnTo>
                <a:lnTo>
                  <a:pt x="5651" y="3043"/>
                </a:lnTo>
                <a:lnTo>
                  <a:pt x="3043" y="3043"/>
                </a:lnTo>
                <a:lnTo>
                  <a:pt x="3043" y="4347"/>
                </a:lnTo>
                <a:lnTo>
                  <a:pt x="1304" y="3912"/>
                </a:lnTo>
                <a:lnTo>
                  <a:pt x="435" y="3043"/>
                </a:lnTo>
                <a:lnTo>
                  <a:pt x="0" y="1739"/>
                </a:lnTo>
                <a:lnTo>
                  <a:pt x="3043" y="0"/>
                </a:lnTo>
                <a:lnTo>
                  <a:pt x="4347" y="0"/>
                </a:lnTo>
                <a:lnTo>
                  <a:pt x="5216" y="869"/>
                </a:lnTo>
                <a:lnTo>
                  <a:pt x="7389"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9" name="Freeform: Shape 368">
            <a:extLst>
              <a:ext uri="{FF2B5EF4-FFF2-40B4-BE49-F238E27FC236}">
                <a16:creationId xmlns:a16="http://schemas.microsoft.com/office/drawing/2014/main" id="{BE847617-FC3E-4DA6-A679-58BFF7BC6FA9}"/>
              </a:ext>
            </a:extLst>
          </p:cNvPr>
          <p:cNvSpPr/>
          <p:nvPr/>
        </p:nvSpPr>
        <p:spPr>
          <a:xfrm>
            <a:off x="1576377" y="4409807"/>
            <a:ext cx="2200" cy="3422"/>
          </a:xfrm>
          <a:custGeom>
            <a:avLst/>
            <a:gdLst>
              <a:gd name="connsiteX0" fmla="*/ 2608 w 2608"/>
              <a:gd name="connsiteY0" fmla="*/ 435 h 3042"/>
              <a:gd name="connsiteX1" fmla="*/ 2608 w 2608"/>
              <a:gd name="connsiteY1" fmla="*/ 2173 h 3042"/>
              <a:gd name="connsiteX2" fmla="*/ 2608 w 2608"/>
              <a:gd name="connsiteY2" fmla="*/ 3043 h 3042"/>
              <a:gd name="connsiteX3" fmla="*/ 1304 w 2608"/>
              <a:gd name="connsiteY3" fmla="*/ 3043 h 3042"/>
              <a:gd name="connsiteX4" fmla="*/ 0 w 2608"/>
              <a:gd name="connsiteY4" fmla="*/ 1304 h 3042"/>
              <a:gd name="connsiteX5" fmla="*/ 1304 w 2608"/>
              <a:gd name="connsiteY5" fmla="*/ 0 h 3042"/>
              <a:gd name="connsiteX6" fmla="*/ 2608 w 2608"/>
              <a:gd name="connsiteY6" fmla="*/ 435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8" h="3042">
                <a:moveTo>
                  <a:pt x="2608" y="435"/>
                </a:moveTo>
                <a:lnTo>
                  <a:pt x="2608" y="2173"/>
                </a:lnTo>
                <a:lnTo>
                  <a:pt x="2608" y="3043"/>
                </a:lnTo>
                <a:lnTo>
                  <a:pt x="1304" y="3043"/>
                </a:lnTo>
                <a:lnTo>
                  <a:pt x="0" y="1304"/>
                </a:lnTo>
                <a:lnTo>
                  <a:pt x="1304" y="0"/>
                </a:lnTo>
                <a:lnTo>
                  <a:pt x="2608"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70" name="Freeform: Shape 369">
            <a:extLst>
              <a:ext uri="{FF2B5EF4-FFF2-40B4-BE49-F238E27FC236}">
                <a16:creationId xmlns:a16="http://schemas.microsoft.com/office/drawing/2014/main" id="{966E64BB-7EE9-4081-A9CF-C907C4CA1B63}"/>
              </a:ext>
            </a:extLst>
          </p:cNvPr>
          <p:cNvSpPr/>
          <p:nvPr/>
        </p:nvSpPr>
        <p:spPr>
          <a:xfrm>
            <a:off x="1586281" y="4395624"/>
            <a:ext cx="2566" cy="1956"/>
          </a:xfrm>
          <a:custGeom>
            <a:avLst/>
            <a:gdLst>
              <a:gd name="connsiteX0" fmla="*/ 1304 w 3042"/>
              <a:gd name="connsiteY0" fmla="*/ 0 h 1738"/>
              <a:gd name="connsiteX1" fmla="*/ 2608 w 3042"/>
              <a:gd name="connsiteY1" fmla="*/ 435 h 1738"/>
              <a:gd name="connsiteX2" fmla="*/ 3043 w 3042"/>
              <a:gd name="connsiteY2" fmla="*/ 869 h 1738"/>
              <a:gd name="connsiteX3" fmla="*/ 435 w 3042"/>
              <a:gd name="connsiteY3" fmla="*/ 1739 h 1738"/>
              <a:gd name="connsiteX4" fmla="*/ 0 w 3042"/>
              <a:gd name="connsiteY4" fmla="*/ 435 h 1738"/>
              <a:gd name="connsiteX5" fmla="*/ 1304 w 3042"/>
              <a:gd name="connsiteY5" fmla="*/ 0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1738">
                <a:moveTo>
                  <a:pt x="1304" y="0"/>
                </a:moveTo>
                <a:lnTo>
                  <a:pt x="2608" y="435"/>
                </a:lnTo>
                <a:lnTo>
                  <a:pt x="3043" y="869"/>
                </a:lnTo>
                <a:lnTo>
                  <a:pt x="435" y="1739"/>
                </a:lnTo>
                <a:lnTo>
                  <a:pt x="0" y="435"/>
                </a:lnTo>
                <a:lnTo>
                  <a:pt x="1304"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71" name="Freeform: Shape 370">
            <a:extLst>
              <a:ext uri="{FF2B5EF4-FFF2-40B4-BE49-F238E27FC236}">
                <a16:creationId xmlns:a16="http://schemas.microsoft.com/office/drawing/2014/main" id="{F7FE10DC-E2F8-4149-82F9-4ECB573BAB3C}"/>
              </a:ext>
            </a:extLst>
          </p:cNvPr>
          <p:cNvSpPr/>
          <p:nvPr/>
        </p:nvSpPr>
        <p:spPr>
          <a:xfrm>
            <a:off x="1573076" y="4392690"/>
            <a:ext cx="5135" cy="4401"/>
          </a:xfrm>
          <a:custGeom>
            <a:avLst/>
            <a:gdLst>
              <a:gd name="connsiteX0" fmla="*/ 869 w 6085"/>
              <a:gd name="connsiteY0" fmla="*/ 0 h 3911"/>
              <a:gd name="connsiteX1" fmla="*/ 4781 w 6085"/>
              <a:gd name="connsiteY1" fmla="*/ 435 h 3911"/>
              <a:gd name="connsiteX2" fmla="*/ 6085 w 6085"/>
              <a:gd name="connsiteY2" fmla="*/ 1739 h 3911"/>
              <a:gd name="connsiteX3" fmla="*/ 6085 w 6085"/>
              <a:gd name="connsiteY3" fmla="*/ 2608 h 3911"/>
              <a:gd name="connsiteX4" fmla="*/ 4347 w 6085"/>
              <a:gd name="connsiteY4" fmla="*/ 3912 h 3911"/>
              <a:gd name="connsiteX5" fmla="*/ 869 w 6085"/>
              <a:gd name="connsiteY5" fmla="*/ 3912 h 3911"/>
              <a:gd name="connsiteX6" fmla="*/ 435 w 6085"/>
              <a:gd name="connsiteY6" fmla="*/ 1739 h 3911"/>
              <a:gd name="connsiteX7" fmla="*/ 0 w 6085"/>
              <a:gd name="connsiteY7" fmla="*/ 0 h 3911"/>
              <a:gd name="connsiteX8" fmla="*/ 869 w 6085"/>
              <a:gd name="connsiteY8" fmla="*/ 0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85" h="3911">
                <a:moveTo>
                  <a:pt x="869" y="0"/>
                </a:moveTo>
                <a:lnTo>
                  <a:pt x="4781" y="435"/>
                </a:lnTo>
                <a:lnTo>
                  <a:pt x="6085" y="1739"/>
                </a:lnTo>
                <a:lnTo>
                  <a:pt x="6085" y="2608"/>
                </a:lnTo>
                <a:lnTo>
                  <a:pt x="4347" y="3912"/>
                </a:lnTo>
                <a:lnTo>
                  <a:pt x="869" y="3912"/>
                </a:lnTo>
                <a:lnTo>
                  <a:pt x="435" y="1739"/>
                </a:lnTo>
                <a:lnTo>
                  <a:pt x="0" y="0"/>
                </a:lnTo>
                <a:lnTo>
                  <a:pt x="869"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72" name="Freeform: Shape 371">
            <a:extLst>
              <a:ext uri="{FF2B5EF4-FFF2-40B4-BE49-F238E27FC236}">
                <a16:creationId xmlns:a16="http://schemas.microsoft.com/office/drawing/2014/main" id="{34C7F409-1BDC-4E2B-9BCB-B3843D610C83}"/>
              </a:ext>
            </a:extLst>
          </p:cNvPr>
          <p:cNvSpPr/>
          <p:nvPr/>
        </p:nvSpPr>
        <p:spPr>
          <a:xfrm>
            <a:off x="7927149" y="4480726"/>
            <a:ext cx="4034" cy="3912"/>
          </a:xfrm>
          <a:custGeom>
            <a:avLst/>
            <a:gdLst>
              <a:gd name="connsiteX0" fmla="*/ 2608 w 4781"/>
              <a:gd name="connsiteY0" fmla="*/ 0 h 3477"/>
              <a:gd name="connsiteX1" fmla="*/ 3912 w 4781"/>
              <a:gd name="connsiteY1" fmla="*/ 869 h 3477"/>
              <a:gd name="connsiteX2" fmla="*/ 3478 w 4781"/>
              <a:gd name="connsiteY2" fmla="*/ 2608 h 3477"/>
              <a:gd name="connsiteX3" fmla="*/ 4782 w 4781"/>
              <a:gd name="connsiteY3" fmla="*/ 2608 h 3477"/>
              <a:gd name="connsiteX4" fmla="*/ 4782 w 4781"/>
              <a:gd name="connsiteY4" fmla="*/ 3477 h 3477"/>
              <a:gd name="connsiteX5" fmla="*/ 1304 w 4781"/>
              <a:gd name="connsiteY5" fmla="*/ 3477 h 3477"/>
              <a:gd name="connsiteX6" fmla="*/ 0 w 4781"/>
              <a:gd name="connsiteY6" fmla="*/ 1304 h 3477"/>
              <a:gd name="connsiteX7" fmla="*/ 870 w 4781"/>
              <a:gd name="connsiteY7" fmla="*/ 0 h 3477"/>
              <a:gd name="connsiteX8" fmla="*/ 2608 w 4781"/>
              <a:gd name="connsiteY8" fmla="*/ 0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1" h="3477">
                <a:moveTo>
                  <a:pt x="2608" y="0"/>
                </a:moveTo>
                <a:lnTo>
                  <a:pt x="3912" y="869"/>
                </a:lnTo>
                <a:lnTo>
                  <a:pt x="3478" y="2608"/>
                </a:lnTo>
                <a:lnTo>
                  <a:pt x="4782" y="2608"/>
                </a:lnTo>
                <a:lnTo>
                  <a:pt x="4782" y="3477"/>
                </a:lnTo>
                <a:lnTo>
                  <a:pt x="1304" y="3477"/>
                </a:lnTo>
                <a:lnTo>
                  <a:pt x="0" y="1304"/>
                </a:lnTo>
                <a:lnTo>
                  <a:pt x="870" y="0"/>
                </a:lnTo>
                <a:lnTo>
                  <a:pt x="2608" y="0"/>
                </a:lnTo>
                <a:close/>
              </a:path>
            </a:pathLst>
          </a:custGeom>
          <a:solidFill>
            <a:schemeClr val="accent1"/>
          </a:solidFill>
          <a:ln w="869" cap="rnd">
            <a:noFill/>
            <a:prstDash val="solid"/>
            <a:round/>
          </a:ln>
        </p:spPr>
        <p:txBody>
          <a:bodyPr rtlCol="0" anchor="ctr"/>
          <a:lstStyle/>
          <a:p>
            <a:endParaRPr lang="en-PH" sz="1200" dirty="0"/>
          </a:p>
        </p:txBody>
      </p:sp>
      <p:sp>
        <p:nvSpPr>
          <p:cNvPr id="373" name="Freeform: Shape 372">
            <a:extLst>
              <a:ext uri="{FF2B5EF4-FFF2-40B4-BE49-F238E27FC236}">
                <a16:creationId xmlns:a16="http://schemas.microsoft.com/office/drawing/2014/main" id="{11015C3A-441C-4C85-A9D5-4FB041E4D9FE}"/>
              </a:ext>
            </a:extLst>
          </p:cNvPr>
          <p:cNvSpPr/>
          <p:nvPr/>
        </p:nvSpPr>
        <p:spPr>
          <a:xfrm>
            <a:off x="7786656" y="4476814"/>
            <a:ext cx="11738" cy="12227"/>
          </a:xfrm>
          <a:custGeom>
            <a:avLst/>
            <a:gdLst>
              <a:gd name="connsiteX0" fmla="*/ 2608 w 13909"/>
              <a:gd name="connsiteY0" fmla="*/ 869 h 10866"/>
              <a:gd name="connsiteX1" fmla="*/ 3477 w 13909"/>
              <a:gd name="connsiteY1" fmla="*/ 869 h 10866"/>
              <a:gd name="connsiteX2" fmla="*/ 7824 w 13909"/>
              <a:gd name="connsiteY2" fmla="*/ 4347 h 10866"/>
              <a:gd name="connsiteX3" fmla="*/ 9997 w 13909"/>
              <a:gd name="connsiteY3" fmla="*/ 5651 h 10866"/>
              <a:gd name="connsiteX4" fmla="*/ 13909 w 13909"/>
              <a:gd name="connsiteY4" fmla="*/ 8693 h 10866"/>
              <a:gd name="connsiteX5" fmla="*/ 13475 w 13909"/>
              <a:gd name="connsiteY5" fmla="*/ 9997 h 10866"/>
              <a:gd name="connsiteX6" fmla="*/ 12605 w 13909"/>
              <a:gd name="connsiteY6" fmla="*/ 9997 h 10866"/>
              <a:gd name="connsiteX7" fmla="*/ 11736 w 13909"/>
              <a:gd name="connsiteY7" fmla="*/ 10867 h 10866"/>
              <a:gd name="connsiteX8" fmla="*/ 10867 w 13909"/>
              <a:gd name="connsiteY8" fmla="*/ 9562 h 10866"/>
              <a:gd name="connsiteX9" fmla="*/ 10432 w 13909"/>
              <a:gd name="connsiteY9" fmla="*/ 9562 h 10866"/>
              <a:gd name="connsiteX10" fmla="*/ 9562 w 13909"/>
              <a:gd name="connsiteY10" fmla="*/ 8693 h 10866"/>
              <a:gd name="connsiteX11" fmla="*/ 9128 w 13909"/>
              <a:gd name="connsiteY11" fmla="*/ 6955 h 10866"/>
              <a:gd name="connsiteX12" fmla="*/ 7389 w 13909"/>
              <a:gd name="connsiteY12" fmla="*/ 6520 h 10866"/>
              <a:gd name="connsiteX13" fmla="*/ 7389 w 13909"/>
              <a:gd name="connsiteY13" fmla="*/ 5216 h 10866"/>
              <a:gd name="connsiteX14" fmla="*/ 6085 w 13909"/>
              <a:gd name="connsiteY14" fmla="*/ 4781 h 10866"/>
              <a:gd name="connsiteX15" fmla="*/ 5650 w 13909"/>
              <a:gd name="connsiteY15" fmla="*/ 5216 h 10866"/>
              <a:gd name="connsiteX16" fmla="*/ 4781 w 13909"/>
              <a:gd name="connsiteY16" fmla="*/ 5216 h 10866"/>
              <a:gd name="connsiteX17" fmla="*/ 869 w 13909"/>
              <a:gd name="connsiteY17" fmla="*/ 3477 h 10866"/>
              <a:gd name="connsiteX18" fmla="*/ 0 w 13909"/>
              <a:gd name="connsiteY18" fmla="*/ 1739 h 10866"/>
              <a:gd name="connsiteX19" fmla="*/ 1304 w 13909"/>
              <a:gd name="connsiteY19" fmla="*/ 0 h 10866"/>
              <a:gd name="connsiteX20" fmla="*/ 2608 w 13909"/>
              <a:gd name="connsiteY20" fmla="*/ 869 h 1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909" h="10866">
                <a:moveTo>
                  <a:pt x="2608" y="869"/>
                </a:moveTo>
                <a:lnTo>
                  <a:pt x="3477" y="869"/>
                </a:lnTo>
                <a:lnTo>
                  <a:pt x="7824" y="4347"/>
                </a:lnTo>
                <a:lnTo>
                  <a:pt x="9997" y="5651"/>
                </a:lnTo>
                <a:lnTo>
                  <a:pt x="13909" y="8693"/>
                </a:lnTo>
                <a:lnTo>
                  <a:pt x="13475" y="9997"/>
                </a:lnTo>
                <a:lnTo>
                  <a:pt x="12605" y="9997"/>
                </a:lnTo>
                <a:lnTo>
                  <a:pt x="11736" y="10867"/>
                </a:lnTo>
                <a:lnTo>
                  <a:pt x="10867" y="9562"/>
                </a:lnTo>
                <a:lnTo>
                  <a:pt x="10432" y="9562"/>
                </a:lnTo>
                <a:lnTo>
                  <a:pt x="9562" y="8693"/>
                </a:lnTo>
                <a:lnTo>
                  <a:pt x="9128" y="6955"/>
                </a:lnTo>
                <a:lnTo>
                  <a:pt x="7389" y="6520"/>
                </a:lnTo>
                <a:lnTo>
                  <a:pt x="7389" y="5216"/>
                </a:lnTo>
                <a:lnTo>
                  <a:pt x="6085" y="4781"/>
                </a:lnTo>
                <a:lnTo>
                  <a:pt x="5650" y="5216"/>
                </a:lnTo>
                <a:lnTo>
                  <a:pt x="4781" y="5216"/>
                </a:lnTo>
                <a:lnTo>
                  <a:pt x="869" y="3477"/>
                </a:lnTo>
                <a:lnTo>
                  <a:pt x="0" y="1739"/>
                </a:lnTo>
                <a:lnTo>
                  <a:pt x="1304" y="0"/>
                </a:lnTo>
                <a:lnTo>
                  <a:pt x="2608" y="869"/>
                </a:lnTo>
                <a:close/>
              </a:path>
            </a:pathLst>
          </a:custGeom>
          <a:solidFill>
            <a:schemeClr val="accent1"/>
          </a:solidFill>
          <a:ln w="869" cap="rnd">
            <a:noFill/>
            <a:prstDash val="solid"/>
            <a:round/>
          </a:ln>
        </p:spPr>
        <p:txBody>
          <a:bodyPr rtlCol="0" anchor="ctr"/>
          <a:lstStyle/>
          <a:p>
            <a:endParaRPr lang="en-PH" sz="1200" dirty="0"/>
          </a:p>
        </p:txBody>
      </p:sp>
      <p:sp>
        <p:nvSpPr>
          <p:cNvPr id="374" name="Freeform: Shape 373">
            <a:extLst>
              <a:ext uri="{FF2B5EF4-FFF2-40B4-BE49-F238E27FC236}">
                <a16:creationId xmlns:a16="http://schemas.microsoft.com/office/drawing/2014/main" id="{029A5EF7-D129-4CBE-8CDB-0A75E141F94A}"/>
              </a:ext>
            </a:extLst>
          </p:cNvPr>
          <p:cNvSpPr/>
          <p:nvPr/>
        </p:nvSpPr>
        <p:spPr>
          <a:xfrm>
            <a:off x="7922380" y="4468988"/>
            <a:ext cx="1834" cy="2934"/>
          </a:xfrm>
          <a:custGeom>
            <a:avLst/>
            <a:gdLst>
              <a:gd name="connsiteX0" fmla="*/ 2173 w 2173"/>
              <a:gd name="connsiteY0" fmla="*/ 1304 h 2608"/>
              <a:gd name="connsiteX1" fmla="*/ 1304 w 2173"/>
              <a:gd name="connsiteY1" fmla="*/ 2608 h 2608"/>
              <a:gd name="connsiteX2" fmla="*/ 0 w 2173"/>
              <a:gd name="connsiteY2" fmla="*/ 1739 h 2608"/>
              <a:gd name="connsiteX3" fmla="*/ 0 w 2173"/>
              <a:gd name="connsiteY3" fmla="*/ 869 h 2608"/>
              <a:gd name="connsiteX4" fmla="*/ 1304 w 2173"/>
              <a:gd name="connsiteY4" fmla="*/ 0 h 2608"/>
              <a:gd name="connsiteX5" fmla="*/ 2173 w 2173"/>
              <a:gd name="connsiteY5" fmla="*/ 1304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3" h="2608">
                <a:moveTo>
                  <a:pt x="2173" y="1304"/>
                </a:moveTo>
                <a:lnTo>
                  <a:pt x="1304" y="2608"/>
                </a:lnTo>
                <a:lnTo>
                  <a:pt x="0" y="1739"/>
                </a:lnTo>
                <a:lnTo>
                  <a:pt x="0" y="869"/>
                </a:lnTo>
                <a:lnTo>
                  <a:pt x="1304" y="0"/>
                </a:lnTo>
                <a:lnTo>
                  <a:pt x="2173" y="1304"/>
                </a:lnTo>
                <a:close/>
              </a:path>
            </a:pathLst>
          </a:custGeom>
          <a:solidFill>
            <a:schemeClr val="accent1"/>
          </a:solidFill>
          <a:ln w="869" cap="rnd">
            <a:noFill/>
            <a:prstDash val="solid"/>
            <a:round/>
          </a:ln>
        </p:spPr>
        <p:txBody>
          <a:bodyPr rtlCol="0" anchor="ctr"/>
          <a:lstStyle/>
          <a:p>
            <a:endParaRPr lang="en-PH" sz="1200" dirty="0"/>
          </a:p>
        </p:txBody>
      </p:sp>
      <p:sp>
        <p:nvSpPr>
          <p:cNvPr id="375" name="Freeform: Shape 374">
            <a:extLst>
              <a:ext uri="{FF2B5EF4-FFF2-40B4-BE49-F238E27FC236}">
                <a16:creationId xmlns:a16="http://schemas.microsoft.com/office/drawing/2014/main" id="{82212A4D-6807-4942-B697-A0F0FEA59492}"/>
              </a:ext>
            </a:extLst>
          </p:cNvPr>
          <p:cNvSpPr/>
          <p:nvPr/>
        </p:nvSpPr>
        <p:spPr>
          <a:xfrm>
            <a:off x="7908808" y="4451381"/>
            <a:ext cx="8437" cy="6847"/>
          </a:xfrm>
          <a:custGeom>
            <a:avLst/>
            <a:gdLst>
              <a:gd name="connsiteX0" fmla="*/ 8259 w 9997"/>
              <a:gd name="connsiteY0" fmla="*/ 0 h 6085"/>
              <a:gd name="connsiteX1" fmla="*/ 8693 w 9997"/>
              <a:gd name="connsiteY1" fmla="*/ 435 h 6085"/>
              <a:gd name="connsiteX2" fmla="*/ 9998 w 9997"/>
              <a:gd name="connsiteY2" fmla="*/ 435 h 6085"/>
              <a:gd name="connsiteX3" fmla="*/ 9563 w 9997"/>
              <a:gd name="connsiteY3" fmla="*/ 2173 h 6085"/>
              <a:gd name="connsiteX4" fmla="*/ 7390 w 9997"/>
              <a:gd name="connsiteY4" fmla="*/ 3043 h 6085"/>
              <a:gd name="connsiteX5" fmla="*/ 6085 w 9997"/>
              <a:gd name="connsiteY5" fmla="*/ 3043 h 6085"/>
              <a:gd name="connsiteX6" fmla="*/ 4347 w 9997"/>
              <a:gd name="connsiteY6" fmla="*/ 3477 h 6085"/>
              <a:gd name="connsiteX7" fmla="*/ 2608 w 9997"/>
              <a:gd name="connsiteY7" fmla="*/ 6085 h 6085"/>
              <a:gd name="connsiteX8" fmla="*/ 2173 w 9997"/>
              <a:gd name="connsiteY8" fmla="*/ 4781 h 6085"/>
              <a:gd name="connsiteX9" fmla="*/ 870 w 9997"/>
              <a:gd name="connsiteY9" fmla="*/ 5216 h 6085"/>
              <a:gd name="connsiteX10" fmla="*/ 0 w 9997"/>
              <a:gd name="connsiteY10" fmla="*/ 4347 h 6085"/>
              <a:gd name="connsiteX11" fmla="*/ 0 w 9997"/>
              <a:gd name="connsiteY11" fmla="*/ 3043 h 6085"/>
              <a:gd name="connsiteX12" fmla="*/ 2173 w 9997"/>
              <a:gd name="connsiteY12" fmla="*/ 2608 h 6085"/>
              <a:gd name="connsiteX13" fmla="*/ 2173 w 9997"/>
              <a:gd name="connsiteY13" fmla="*/ 1739 h 6085"/>
              <a:gd name="connsiteX14" fmla="*/ 3478 w 9997"/>
              <a:gd name="connsiteY14" fmla="*/ 0 h 6085"/>
              <a:gd name="connsiteX15" fmla="*/ 6520 w 9997"/>
              <a:gd name="connsiteY15" fmla="*/ 435 h 6085"/>
              <a:gd name="connsiteX16" fmla="*/ 8259 w 9997"/>
              <a:gd name="connsiteY16" fmla="*/ 0 h 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97" h="6085">
                <a:moveTo>
                  <a:pt x="8259" y="0"/>
                </a:moveTo>
                <a:lnTo>
                  <a:pt x="8693" y="435"/>
                </a:lnTo>
                <a:lnTo>
                  <a:pt x="9998" y="435"/>
                </a:lnTo>
                <a:lnTo>
                  <a:pt x="9563" y="2173"/>
                </a:lnTo>
                <a:lnTo>
                  <a:pt x="7390" y="3043"/>
                </a:lnTo>
                <a:lnTo>
                  <a:pt x="6085" y="3043"/>
                </a:lnTo>
                <a:lnTo>
                  <a:pt x="4347" y="3477"/>
                </a:lnTo>
                <a:lnTo>
                  <a:pt x="2608" y="6085"/>
                </a:lnTo>
                <a:lnTo>
                  <a:pt x="2173" y="4781"/>
                </a:lnTo>
                <a:lnTo>
                  <a:pt x="870" y="5216"/>
                </a:lnTo>
                <a:lnTo>
                  <a:pt x="0" y="4347"/>
                </a:lnTo>
                <a:lnTo>
                  <a:pt x="0" y="3043"/>
                </a:lnTo>
                <a:lnTo>
                  <a:pt x="2173" y="2608"/>
                </a:lnTo>
                <a:lnTo>
                  <a:pt x="2173" y="1739"/>
                </a:lnTo>
                <a:lnTo>
                  <a:pt x="3478" y="0"/>
                </a:lnTo>
                <a:lnTo>
                  <a:pt x="6520" y="435"/>
                </a:lnTo>
                <a:lnTo>
                  <a:pt x="8259" y="0"/>
                </a:lnTo>
                <a:close/>
              </a:path>
            </a:pathLst>
          </a:custGeom>
          <a:solidFill>
            <a:schemeClr val="accent1"/>
          </a:solidFill>
          <a:ln w="869" cap="rnd">
            <a:noFill/>
            <a:prstDash val="solid"/>
            <a:round/>
          </a:ln>
        </p:spPr>
        <p:txBody>
          <a:bodyPr rtlCol="0" anchor="ctr"/>
          <a:lstStyle/>
          <a:p>
            <a:endParaRPr lang="en-PH" sz="1200" dirty="0"/>
          </a:p>
        </p:txBody>
      </p:sp>
      <p:sp>
        <p:nvSpPr>
          <p:cNvPr id="376" name="Freeform: Shape 375">
            <a:extLst>
              <a:ext uri="{FF2B5EF4-FFF2-40B4-BE49-F238E27FC236}">
                <a16:creationId xmlns:a16="http://schemas.microsoft.com/office/drawing/2014/main" id="{D1E19E8D-E244-452E-8D95-D4147F354E69}"/>
              </a:ext>
            </a:extLst>
          </p:cNvPr>
          <p:cNvSpPr/>
          <p:nvPr/>
        </p:nvSpPr>
        <p:spPr>
          <a:xfrm>
            <a:off x="7817836" y="4437196"/>
            <a:ext cx="19442" cy="20052"/>
          </a:xfrm>
          <a:custGeom>
            <a:avLst/>
            <a:gdLst>
              <a:gd name="connsiteX0" fmla="*/ 1739 w 23037"/>
              <a:gd name="connsiteY0" fmla="*/ 435 h 17821"/>
              <a:gd name="connsiteX1" fmla="*/ 3042 w 23037"/>
              <a:gd name="connsiteY1" fmla="*/ 0 h 17821"/>
              <a:gd name="connsiteX2" fmla="*/ 5650 w 23037"/>
              <a:gd name="connsiteY2" fmla="*/ 1304 h 17821"/>
              <a:gd name="connsiteX3" fmla="*/ 7824 w 23037"/>
              <a:gd name="connsiteY3" fmla="*/ 3477 h 17821"/>
              <a:gd name="connsiteX4" fmla="*/ 9128 w 23037"/>
              <a:gd name="connsiteY4" fmla="*/ 4781 h 17821"/>
              <a:gd name="connsiteX5" fmla="*/ 9997 w 23037"/>
              <a:gd name="connsiteY5" fmla="*/ 4781 h 17821"/>
              <a:gd name="connsiteX6" fmla="*/ 10867 w 23037"/>
              <a:gd name="connsiteY6" fmla="*/ 5651 h 17821"/>
              <a:gd name="connsiteX7" fmla="*/ 11736 w 23037"/>
              <a:gd name="connsiteY7" fmla="*/ 5651 h 17821"/>
              <a:gd name="connsiteX8" fmla="*/ 13040 w 23037"/>
              <a:gd name="connsiteY8" fmla="*/ 6955 h 17821"/>
              <a:gd name="connsiteX9" fmla="*/ 14344 w 23037"/>
              <a:gd name="connsiteY9" fmla="*/ 6520 h 17821"/>
              <a:gd name="connsiteX10" fmla="*/ 16082 w 23037"/>
              <a:gd name="connsiteY10" fmla="*/ 6955 h 17821"/>
              <a:gd name="connsiteX11" fmla="*/ 16952 w 23037"/>
              <a:gd name="connsiteY11" fmla="*/ 7824 h 17821"/>
              <a:gd name="connsiteX12" fmla="*/ 18690 w 23037"/>
              <a:gd name="connsiteY12" fmla="*/ 7824 h 17821"/>
              <a:gd name="connsiteX13" fmla="*/ 19995 w 23037"/>
              <a:gd name="connsiteY13" fmla="*/ 7389 h 17821"/>
              <a:gd name="connsiteX14" fmla="*/ 20864 w 23037"/>
              <a:gd name="connsiteY14" fmla="*/ 8693 h 17821"/>
              <a:gd name="connsiteX15" fmla="*/ 21733 w 23037"/>
              <a:gd name="connsiteY15" fmla="*/ 12171 h 17821"/>
              <a:gd name="connsiteX16" fmla="*/ 23037 w 23037"/>
              <a:gd name="connsiteY16" fmla="*/ 13475 h 17821"/>
              <a:gd name="connsiteX17" fmla="*/ 23037 w 23037"/>
              <a:gd name="connsiteY17" fmla="*/ 15648 h 17821"/>
              <a:gd name="connsiteX18" fmla="*/ 22168 w 23037"/>
              <a:gd name="connsiteY18" fmla="*/ 16517 h 17821"/>
              <a:gd name="connsiteX19" fmla="*/ 22602 w 23037"/>
              <a:gd name="connsiteY19" fmla="*/ 17822 h 17821"/>
              <a:gd name="connsiteX20" fmla="*/ 20864 w 23037"/>
              <a:gd name="connsiteY20" fmla="*/ 16952 h 17821"/>
              <a:gd name="connsiteX21" fmla="*/ 19560 w 23037"/>
              <a:gd name="connsiteY21" fmla="*/ 17822 h 17821"/>
              <a:gd name="connsiteX22" fmla="*/ 18256 w 23037"/>
              <a:gd name="connsiteY22" fmla="*/ 17387 h 17821"/>
              <a:gd name="connsiteX23" fmla="*/ 16082 w 23037"/>
              <a:gd name="connsiteY23" fmla="*/ 16083 h 17821"/>
              <a:gd name="connsiteX24" fmla="*/ 15213 w 23037"/>
              <a:gd name="connsiteY24" fmla="*/ 16083 h 17821"/>
              <a:gd name="connsiteX25" fmla="*/ 12605 w 23037"/>
              <a:gd name="connsiteY25" fmla="*/ 15213 h 17821"/>
              <a:gd name="connsiteX26" fmla="*/ 10867 w 23037"/>
              <a:gd name="connsiteY26" fmla="*/ 14779 h 17821"/>
              <a:gd name="connsiteX27" fmla="*/ 9997 w 23037"/>
              <a:gd name="connsiteY27" fmla="*/ 13475 h 17821"/>
              <a:gd name="connsiteX28" fmla="*/ 8693 w 23037"/>
              <a:gd name="connsiteY28" fmla="*/ 12605 h 17821"/>
              <a:gd name="connsiteX29" fmla="*/ 7389 w 23037"/>
              <a:gd name="connsiteY29" fmla="*/ 12171 h 17821"/>
              <a:gd name="connsiteX30" fmla="*/ 6520 w 23037"/>
              <a:gd name="connsiteY30" fmla="*/ 10867 h 17821"/>
              <a:gd name="connsiteX31" fmla="*/ 4781 w 23037"/>
              <a:gd name="connsiteY31" fmla="*/ 9997 h 17821"/>
              <a:gd name="connsiteX32" fmla="*/ 5650 w 23037"/>
              <a:gd name="connsiteY32" fmla="*/ 8259 h 17821"/>
              <a:gd name="connsiteX33" fmla="*/ 5216 w 23037"/>
              <a:gd name="connsiteY33" fmla="*/ 6520 h 17821"/>
              <a:gd name="connsiteX34" fmla="*/ 5216 w 23037"/>
              <a:gd name="connsiteY34" fmla="*/ 4781 h 17821"/>
              <a:gd name="connsiteX35" fmla="*/ 4347 w 23037"/>
              <a:gd name="connsiteY35" fmla="*/ 4347 h 17821"/>
              <a:gd name="connsiteX36" fmla="*/ 1739 w 23037"/>
              <a:gd name="connsiteY36" fmla="*/ 3477 h 17821"/>
              <a:gd name="connsiteX37" fmla="*/ 435 w 23037"/>
              <a:gd name="connsiteY37" fmla="*/ 3912 h 17821"/>
              <a:gd name="connsiteX38" fmla="*/ 0 w 23037"/>
              <a:gd name="connsiteY38" fmla="*/ 3043 h 17821"/>
              <a:gd name="connsiteX39" fmla="*/ 435 w 23037"/>
              <a:gd name="connsiteY39" fmla="*/ 1739 h 17821"/>
              <a:gd name="connsiteX40" fmla="*/ 869 w 23037"/>
              <a:gd name="connsiteY40" fmla="*/ 435 h 17821"/>
              <a:gd name="connsiteX41" fmla="*/ 1739 w 23037"/>
              <a:gd name="connsiteY41" fmla="*/ 435 h 1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037" h="17821">
                <a:moveTo>
                  <a:pt x="1739" y="435"/>
                </a:moveTo>
                <a:lnTo>
                  <a:pt x="3042" y="0"/>
                </a:lnTo>
                <a:lnTo>
                  <a:pt x="5650" y="1304"/>
                </a:lnTo>
                <a:lnTo>
                  <a:pt x="7824" y="3477"/>
                </a:lnTo>
                <a:lnTo>
                  <a:pt x="9128" y="4781"/>
                </a:lnTo>
                <a:lnTo>
                  <a:pt x="9997" y="4781"/>
                </a:lnTo>
                <a:lnTo>
                  <a:pt x="10867" y="5651"/>
                </a:lnTo>
                <a:lnTo>
                  <a:pt x="11736" y="5651"/>
                </a:lnTo>
                <a:lnTo>
                  <a:pt x="13040" y="6955"/>
                </a:lnTo>
                <a:lnTo>
                  <a:pt x="14344" y="6520"/>
                </a:lnTo>
                <a:lnTo>
                  <a:pt x="16082" y="6955"/>
                </a:lnTo>
                <a:lnTo>
                  <a:pt x="16952" y="7824"/>
                </a:lnTo>
                <a:lnTo>
                  <a:pt x="18690" y="7824"/>
                </a:lnTo>
                <a:lnTo>
                  <a:pt x="19995" y="7389"/>
                </a:lnTo>
                <a:lnTo>
                  <a:pt x="20864" y="8693"/>
                </a:lnTo>
                <a:lnTo>
                  <a:pt x="21733" y="12171"/>
                </a:lnTo>
                <a:lnTo>
                  <a:pt x="23037" y="13475"/>
                </a:lnTo>
                <a:lnTo>
                  <a:pt x="23037" y="15648"/>
                </a:lnTo>
                <a:lnTo>
                  <a:pt x="22168" y="16517"/>
                </a:lnTo>
                <a:lnTo>
                  <a:pt x="22602" y="17822"/>
                </a:lnTo>
                <a:lnTo>
                  <a:pt x="20864" y="16952"/>
                </a:lnTo>
                <a:lnTo>
                  <a:pt x="19560" y="17822"/>
                </a:lnTo>
                <a:lnTo>
                  <a:pt x="18256" y="17387"/>
                </a:lnTo>
                <a:lnTo>
                  <a:pt x="16082" y="16083"/>
                </a:lnTo>
                <a:lnTo>
                  <a:pt x="15213" y="16083"/>
                </a:lnTo>
                <a:lnTo>
                  <a:pt x="12605" y="15213"/>
                </a:lnTo>
                <a:lnTo>
                  <a:pt x="10867" y="14779"/>
                </a:lnTo>
                <a:lnTo>
                  <a:pt x="9997" y="13475"/>
                </a:lnTo>
                <a:lnTo>
                  <a:pt x="8693" y="12605"/>
                </a:lnTo>
                <a:lnTo>
                  <a:pt x="7389" y="12171"/>
                </a:lnTo>
                <a:lnTo>
                  <a:pt x="6520" y="10867"/>
                </a:lnTo>
                <a:lnTo>
                  <a:pt x="4781" y="9997"/>
                </a:lnTo>
                <a:lnTo>
                  <a:pt x="5650" y="8259"/>
                </a:lnTo>
                <a:lnTo>
                  <a:pt x="5216" y="6520"/>
                </a:lnTo>
                <a:lnTo>
                  <a:pt x="5216" y="4781"/>
                </a:lnTo>
                <a:lnTo>
                  <a:pt x="4347" y="4347"/>
                </a:lnTo>
                <a:lnTo>
                  <a:pt x="1739" y="3477"/>
                </a:lnTo>
                <a:lnTo>
                  <a:pt x="435" y="3912"/>
                </a:lnTo>
                <a:lnTo>
                  <a:pt x="0" y="3043"/>
                </a:lnTo>
                <a:lnTo>
                  <a:pt x="435" y="1739"/>
                </a:lnTo>
                <a:lnTo>
                  <a:pt x="869" y="435"/>
                </a:lnTo>
                <a:lnTo>
                  <a:pt x="1739" y="435"/>
                </a:lnTo>
                <a:close/>
              </a:path>
            </a:pathLst>
          </a:custGeom>
          <a:solidFill>
            <a:schemeClr val="accent1"/>
          </a:solidFill>
          <a:ln w="869" cap="rnd">
            <a:noFill/>
            <a:prstDash val="solid"/>
            <a:round/>
          </a:ln>
        </p:spPr>
        <p:txBody>
          <a:bodyPr rtlCol="0" anchor="ctr"/>
          <a:lstStyle/>
          <a:p>
            <a:endParaRPr lang="en-PH" sz="1200" dirty="0"/>
          </a:p>
        </p:txBody>
      </p:sp>
      <p:sp>
        <p:nvSpPr>
          <p:cNvPr id="377" name="Freeform: Shape 376">
            <a:extLst>
              <a:ext uri="{FF2B5EF4-FFF2-40B4-BE49-F238E27FC236}">
                <a16:creationId xmlns:a16="http://schemas.microsoft.com/office/drawing/2014/main" id="{706D5BB3-BB2F-40AC-AFE9-A97110B95940}"/>
              </a:ext>
            </a:extLst>
          </p:cNvPr>
          <p:cNvSpPr/>
          <p:nvPr/>
        </p:nvSpPr>
        <p:spPr>
          <a:xfrm>
            <a:off x="7832876" y="4421057"/>
            <a:ext cx="1101" cy="4402"/>
          </a:xfrm>
          <a:custGeom>
            <a:avLst/>
            <a:gdLst>
              <a:gd name="connsiteX0" fmla="*/ 1304 w 1304"/>
              <a:gd name="connsiteY0" fmla="*/ 0 h 3912"/>
              <a:gd name="connsiteX1" fmla="*/ 869 w 1304"/>
              <a:gd name="connsiteY1" fmla="*/ 869 h 3912"/>
              <a:gd name="connsiteX2" fmla="*/ 869 w 1304"/>
              <a:gd name="connsiteY2" fmla="*/ 3912 h 3912"/>
              <a:gd name="connsiteX3" fmla="*/ 0 w 1304"/>
              <a:gd name="connsiteY3" fmla="*/ 3043 h 3912"/>
              <a:gd name="connsiteX4" fmla="*/ 0 w 1304"/>
              <a:gd name="connsiteY4" fmla="*/ 869 h 3912"/>
              <a:gd name="connsiteX5" fmla="*/ 1304 w 1304"/>
              <a:gd name="connsiteY5" fmla="*/ 0 h 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4" h="3912">
                <a:moveTo>
                  <a:pt x="1304" y="0"/>
                </a:moveTo>
                <a:lnTo>
                  <a:pt x="869" y="869"/>
                </a:lnTo>
                <a:lnTo>
                  <a:pt x="869" y="3912"/>
                </a:lnTo>
                <a:lnTo>
                  <a:pt x="0" y="3043"/>
                </a:lnTo>
                <a:lnTo>
                  <a:pt x="0" y="869"/>
                </a:lnTo>
                <a:lnTo>
                  <a:pt x="1304" y="0"/>
                </a:lnTo>
                <a:close/>
              </a:path>
            </a:pathLst>
          </a:custGeom>
          <a:solidFill>
            <a:schemeClr val="accent1"/>
          </a:solidFill>
          <a:ln w="869" cap="rnd">
            <a:noFill/>
            <a:prstDash val="solid"/>
            <a:round/>
          </a:ln>
        </p:spPr>
        <p:txBody>
          <a:bodyPr rtlCol="0" anchor="ctr"/>
          <a:lstStyle/>
          <a:p>
            <a:endParaRPr lang="en-PH" sz="1200" dirty="0"/>
          </a:p>
        </p:txBody>
      </p:sp>
      <p:sp>
        <p:nvSpPr>
          <p:cNvPr id="378" name="Freeform: Shape 377">
            <a:extLst>
              <a:ext uri="{FF2B5EF4-FFF2-40B4-BE49-F238E27FC236}">
                <a16:creationId xmlns:a16="http://schemas.microsoft.com/office/drawing/2014/main" id="{CD13478F-4594-4481-A21A-1BB7572880A8}"/>
              </a:ext>
            </a:extLst>
          </p:cNvPr>
          <p:cNvSpPr/>
          <p:nvPr/>
        </p:nvSpPr>
        <p:spPr>
          <a:xfrm>
            <a:off x="7821872" y="4412254"/>
            <a:ext cx="3668" cy="12227"/>
          </a:xfrm>
          <a:custGeom>
            <a:avLst/>
            <a:gdLst>
              <a:gd name="connsiteX0" fmla="*/ 1739 w 4346"/>
              <a:gd name="connsiteY0" fmla="*/ 0 h 10866"/>
              <a:gd name="connsiteX1" fmla="*/ 3042 w 4346"/>
              <a:gd name="connsiteY1" fmla="*/ 3912 h 10866"/>
              <a:gd name="connsiteX2" fmla="*/ 3912 w 4346"/>
              <a:gd name="connsiteY2" fmla="*/ 5651 h 10866"/>
              <a:gd name="connsiteX3" fmla="*/ 3912 w 4346"/>
              <a:gd name="connsiteY3" fmla="*/ 7389 h 10866"/>
              <a:gd name="connsiteX4" fmla="*/ 4347 w 4346"/>
              <a:gd name="connsiteY4" fmla="*/ 9563 h 10866"/>
              <a:gd name="connsiteX5" fmla="*/ 3478 w 4346"/>
              <a:gd name="connsiteY5" fmla="*/ 10867 h 10866"/>
              <a:gd name="connsiteX6" fmla="*/ 1739 w 4346"/>
              <a:gd name="connsiteY6" fmla="*/ 7824 h 10866"/>
              <a:gd name="connsiteX7" fmla="*/ 1304 w 4346"/>
              <a:gd name="connsiteY7" fmla="*/ 9128 h 10866"/>
              <a:gd name="connsiteX8" fmla="*/ 0 w 4346"/>
              <a:gd name="connsiteY8" fmla="*/ 6955 h 10866"/>
              <a:gd name="connsiteX9" fmla="*/ 435 w 4346"/>
              <a:gd name="connsiteY9" fmla="*/ 2608 h 10866"/>
              <a:gd name="connsiteX10" fmla="*/ 869 w 4346"/>
              <a:gd name="connsiteY10" fmla="*/ 1739 h 10866"/>
              <a:gd name="connsiteX11" fmla="*/ 869 w 4346"/>
              <a:gd name="connsiteY11" fmla="*/ 435 h 10866"/>
              <a:gd name="connsiteX12" fmla="*/ 1739 w 4346"/>
              <a:gd name="connsiteY12" fmla="*/ 0 h 1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46" h="10866">
                <a:moveTo>
                  <a:pt x="1739" y="0"/>
                </a:moveTo>
                <a:lnTo>
                  <a:pt x="3042" y="3912"/>
                </a:lnTo>
                <a:lnTo>
                  <a:pt x="3912" y="5651"/>
                </a:lnTo>
                <a:lnTo>
                  <a:pt x="3912" y="7389"/>
                </a:lnTo>
                <a:lnTo>
                  <a:pt x="4347" y="9563"/>
                </a:lnTo>
                <a:lnTo>
                  <a:pt x="3478" y="10867"/>
                </a:lnTo>
                <a:lnTo>
                  <a:pt x="1739" y="7824"/>
                </a:lnTo>
                <a:lnTo>
                  <a:pt x="1304" y="9128"/>
                </a:lnTo>
                <a:lnTo>
                  <a:pt x="0" y="6955"/>
                </a:lnTo>
                <a:lnTo>
                  <a:pt x="435" y="2608"/>
                </a:lnTo>
                <a:lnTo>
                  <a:pt x="869" y="1739"/>
                </a:lnTo>
                <a:lnTo>
                  <a:pt x="869" y="435"/>
                </a:lnTo>
                <a:lnTo>
                  <a:pt x="1739" y="0"/>
                </a:lnTo>
                <a:close/>
              </a:path>
            </a:pathLst>
          </a:custGeom>
          <a:solidFill>
            <a:schemeClr val="accent1"/>
          </a:solidFill>
          <a:ln w="869" cap="rnd">
            <a:noFill/>
            <a:prstDash val="solid"/>
            <a:round/>
          </a:ln>
        </p:spPr>
        <p:txBody>
          <a:bodyPr rtlCol="0" anchor="ctr"/>
          <a:lstStyle/>
          <a:p>
            <a:endParaRPr lang="en-PH" sz="1200" dirty="0"/>
          </a:p>
        </p:txBody>
      </p:sp>
      <p:sp>
        <p:nvSpPr>
          <p:cNvPr id="379" name="Freeform: Shape 378">
            <a:extLst>
              <a:ext uri="{FF2B5EF4-FFF2-40B4-BE49-F238E27FC236}">
                <a16:creationId xmlns:a16="http://schemas.microsoft.com/office/drawing/2014/main" id="{3B9861CD-2AFE-4A23-B04E-584ABAF28E98}"/>
              </a:ext>
            </a:extLst>
          </p:cNvPr>
          <p:cNvSpPr/>
          <p:nvPr/>
        </p:nvSpPr>
        <p:spPr>
          <a:xfrm>
            <a:off x="7785189" y="4407363"/>
            <a:ext cx="24209" cy="21520"/>
          </a:xfrm>
          <a:custGeom>
            <a:avLst/>
            <a:gdLst>
              <a:gd name="connsiteX0" fmla="*/ 8693 w 28687"/>
              <a:gd name="connsiteY0" fmla="*/ 5216 h 19125"/>
              <a:gd name="connsiteX1" fmla="*/ 9998 w 28687"/>
              <a:gd name="connsiteY1" fmla="*/ 5216 h 19125"/>
              <a:gd name="connsiteX2" fmla="*/ 11301 w 28687"/>
              <a:gd name="connsiteY2" fmla="*/ 4781 h 19125"/>
              <a:gd name="connsiteX3" fmla="*/ 13040 w 28687"/>
              <a:gd name="connsiteY3" fmla="*/ 5216 h 19125"/>
              <a:gd name="connsiteX4" fmla="*/ 13475 w 28687"/>
              <a:gd name="connsiteY4" fmla="*/ 4781 h 19125"/>
              <a:gd name="connsiteX5" fmla="*/ 15648 w 28687"/>
              <a:gd name="connsiteY5" fmla="*/ 4781 h 19125"/>
              <a:gd name="connsiteX6" fmla="*/ 19125 w 28687"/>
              <a:gd name="connsiteY6" fmla="*/ 4781 h 19125"/>
              <a:gd name="connsiteX7" fmla="*/ 19995 w 28687"/>
              <a:gd name="connsiteY7" fmla="*/ 6085 h 19125"/>
              <a:gd name="connsiteX8" fmla="*/ 21299 w 28687"/>
              <a:gd name="connsiteY8" fmla="*/ 6520 h 19125"/>
              <a:gd name="connsiteX9" fmla="*/ 22168 w 28687"/>
              <a:gd name="connsiteY9" fmla="*/ 7824 h 19125"/>
              <a:gd name="connsiteX10" fmla="*/ 23038 w 28687"/>
              <a:gd name="connsiteY10" fmla="*/ 7824 h 19125"/>
              <a:gd name="connsiteX11" fmla="*/ 23907 w 28687"/>
              <a:gd name="connsiteY11" fmla="*/ 8259 h 19125"/>
              <a:gd name="connsiteX12" fmla="*/ 25645 w 28687"/>
              <a:gd name="connsiteY12" fmla="*/ 9997 h 19125"/>
              <a:gd name="connsiteX13" fmla="*/ 25645 w 28687"/>
              <a:gd name="connsiteY13" fmla="*/ 12605 h 19125"/>
              <a:gd name="connsiteX14" fmla="*/ 26515 w 28687"/>
              <a:gd name="connsiteY14" fmla="*/ 12605 h 19125"/>
              <a:gd name="connsiteX15" fmla="*/ 28253 w 28687"/>
              <a:gd name="connsiteY15" fmla="*/ 13475 h 19125"/>
              <a:gd name="connsiteX16" fmla="*/ 28688 w 28687"/>
              <a:gd name="connsiteY16" fmla="*/ 14779 h 19125"/>
              <a:gd name="connsiteX17" fmla="*/ 28688 w 28687"/>
              <a:gd name="connsiteY17" fmla="*/ 17387 h 19125"/>
              <a:gd name="connsiteX18" fmla="*/ 28253 w 28687"/>
              <a:gd name="connsiteY18" fmla="*/ 17821 h 19125"/>
              <a:gd name="connsiteX19" fmla="*/ 25211 w 28687"/>
              <a:gd name="connsiteY19" fmla="*/ 18691 h 19125"/>
              <a:gd name="connsiteX20" fmla="*/ 24341 w 28687"/>
              <a:gd name="connsiteY20" fmla="*/ 19125 h 19125"/>
              <a:gd name="connsiteX21" fmla="*/ 22602 w 28687"/>
              <a:gd name="connsiteY21" fmla="*/ 18691 h 19125"/>
              <a:gd name="connsiteX22" fmla="*/ 20864 w 28687"/>
              <a:gd name="connsiteY22" fmla="*/ 17821 h 19125"/>
              <a:gd name="connsiteX23" fmla="*/ 19125 w 28687"/>
              <a:gd name="connsiteY23" fmla="*/ 17821 h 19125"/>
              <a:gd name="connsiteX24" fmla="*/ 18691 w 28687"/>
              <a:gd name="connsiteY24" fmla="*/ 16952 h 19125"/>
              <a:gd name="connsiteX25" fmla="*/ 16518 w 28687"/>
              <a:gd name="connsiteY25" fmla="*/ 15648 h 19125"/>
              <a:gd name="connsiteX26" fmla="*/ 13909 w 28687"/>
              <a:gd name="connsiteY26" fmla="*/ 15648 h 19125"/>
              <a:gd name="connsiteX27" fmla="*/ 11736 w 28687"/>
              <a:gd name="connsiteY27" fmla="*/ 16083 h 19125"/>
              <a:gd name="connsiteX28" fmla="*/ 9562 w 28687"/>
              <a:gd name="connsiteY28" fmla="*/ 16083 h 19125"/>
              <a:gd name="connsiteX29" fmla="*/ 7389 w 28687"/>
              <a:gd name="connsiteY29" fmla="*/ 15648 h 19125"/>
              <a:gd name="connsiteX30" fmla="*/ 6085 w 28687"/>
              <a:gd name="connsiteY30" fmla="*/ 14779 h 19125"/>
              <a:gd name="connsiteX31" fmla="*/ 4781 w 28687"/>
              <a:gd name="connsiteY31" fmla="*/ 15213 h 19125"/>
              <a:gd name="connsiteX32" fmla="*/ 3478 w 28687"/>
              <a:gd name="connsiteY32" fmla="*/ 13475 h 19125"/>
              <a:gd name="connsiteX33" fmla="*/ 2173 w 28687"/>
              <a:gd name="connsiteY33" fmla="*/ 12605 h 19125"/>
              <a:gd name="connsiteX34" fmla="*/ 869 w 28687"/>
              <a:gd name="connsiteY34" fmla="*/ 9128 h 19125"/>
              <a:gd name="connsiteX35" fmla="*/ 0 w 28687"/>
              <a:gd name="connsiteY35" fmla="*/ 7389 h 19125"/>
              <a:gd name="connsiteX36" fmla="*/ 869 w 28687"/>
              <a:gd name="connsiteY36" fmla="*/ 6520 h 19125"/>
              <a:gd name="connsiteX37" fmla="*/ 435 w 28687"/>
              <a:gd name="connsiteY37" fmla="*/ 5651 h 19125"/>
              <a:gd name="connsiteX38" fmla="*/ 435 w 28687"/>
              <a:gd name="connsiteY38" fmla="*/ 2608 h 19125"/>
              <a:gd name="connsiteX39" fmla="*/ 869 w 28687"/>
              <a:gd name="connsiteY39" fmla="*/ 1304 h 19125"/>
              <a:gd name="connsiteX40" fmla="*/ 3478 w 28687"/>
              <a:gd name="connsiteY40" fmla="*/ 0 h 19125"/>
              <a:gd name="connsiteX41" fmla="*/ 5216 w 28687"/>
              <a:gd name="connsiteY41" fmla="*/ 869 h 19125"/>
              <a:gd name="connsiteX42" fmla="*/ 6955 w 28687"/>
              <a:gd name="connsiteY42" fmla="*/ 3043 h 19125"/>
              <a:gd name="connsiteX43" fmla="*/ 7389 w 28687"/>
              <a:gd name="connsiteY43" fmla="*/ 4347 h 19125"/>
              <a:gd name="connsiteX44" fmla="*/ 8693 w 28687"/>
              <a:gd name="connsiteY44" fmla="*/ 5216 h 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8687" h="19125">
                <a:moveTo>
                  <a:pt x="8693" y="5216"/>
                </a:moveTo>
                <a:lnTo>
                  <a:pt x="9998" y="5216"/>
                </a:lnTo>
                <a:lnTo>
                  <a:pt x="11301" y="4781"/>
                </a:lnTo>
                <a:lnTo>
                  <a:pt x="13040" y="5216"/>
                </a:lnTo>
                <a:lnTo>
                  <a:pt x="13475" y="4781"/>
                </a:lnTo>
                <a:lnTo>
                  <a:pt x="15648" y="4781"/>
                </a:lnTo>
                <a:lnTo>
                  <a:pt x="19125" y="4781"/>
                </a:lnTo>
                <a:lnTo>
                  <a:pt x="19995" y="6085"/>
                </a:lnTo>
                <a:lnTo>
                  <a:pt x="21299" y="6520"/>
                </a:lnTo>
                <a:lnTo>
                  <a:pt x="22168" y="7824"/>
                </a:lnTo>
                <a:lnTo>
                  <a:pt x="23038" y="7824"/>
                </a:lnTo>
                <a:lnTo>
                  <a:pt x="23907" y="8259"/>
                </a:lnTo>
                <a:lnTo>
                  <a:pt x="25645" y="9997"/>
                </a:lnTo>
                <a:lnTo>
                  <a:pt x="25645" y="12605"/>
                </a:lnTo>
                <a:lnTo>
                  <a:pt x="26515" y="12605"/>
                </a:lnTo>
                <a:lnTo>
                  <a:pt x="28253" y="13475"/>
                </a:lnTo>
                <a:lnTo>
                  <a:pt x="28688" y="14779"/>
                </a:lnTo>
                <a:lnTo>
                  <a:pt x="28688" y="17387"/>
                </a:lnTo>
                <a:lnTo>
                  <a:pt x="28253" y="17821"/>
                </a:lnTo>
                <a:lnTo>
                  <a:pt x="25211" y="18691"/>
                </a:lnTo>
                <a:lnTo>
                  <a:pt x="24341" y="19125"/>
                </a:lnTo>
                <a:lnTo>
                  <a:pt x="22602" y="18691"/>
                </a:lnTo>
                <a:lnTo>
                  <a:pt x="20864" y="17821"/>
                </a:lnTo>
                <a:lnTo>
                  <a:pt x="19125" y="17821"/>
                </a:lnTo>
                <a:lnTo>
                  <a:pt x="18691" y="16952"/>
                </a:lnTo>
                <a:lnTo>
                  <a:pt x="16518" y="15648"/>
                </a:lnTo>
                <a:lnTo>
                  <a:pt x="13909" y="15648"/>
                </a:lnTo>
                <a:lnTo>
                  <a:pt x="11736" y="16083"/>
                </a:lnTo>
                <a:lnTo>
                  <a:pt x="9562" y="16083"/>
                </a:lnTo>
                <a:lnTo>
                  <a:pt x="7389" y="15648"/>
                </a:lnTo>
                <a:lnTo>
                  <a:pt x="6085" y="14779"/>
                </a:lnTo>
                <a:lnTo>
                  <a:pt x="4781" y="15213"/>
                </a:lnTo>
                <a:lnTo>
                  <a:pt x="3478" y="13475"/>
                </a:lnTo>
                <a:lnTo>
                  <a:pt x="2173" y="12605"/>
                </a:lnTo>
                <a:lnTo>
                  <a:pt x="869" y="9128"/>
                </a:lnTo>
                <a:lnTo>
                  <a:pt x="0" y="7389"/>
                </a:lnTo>
                <a:lnTo>
                  <a:pt x="869" y="6520"/>
                </a:lnTo>
                <a:lnTo>
                  <a:pt x="435" y="5651"/>
                </a:lnTo>
                <a:lnTo>
                  <a:pt x="435" y="2608"/>
                </a:lnTo>
                <a:lnTo>
                  <a:pt x="869" y="1304"/>
                </a:lnTo>
                <a:lnTo>
                  <a:pt x="3478" y="0"/>
                </a:lnTo>
                <a:lnTo>
                  <a:pt x="5216" y="869"/>
                </a:lnTo>
                <a:lnTo>
                  <a:pt x="6955" y="3043"/>
                </a:lnTo>
                <a:lnTo>
                  <a:pt x="7389" y="4347"/>
                </a:lnTo>
                <a:lnTo>
                  <a:pt x="8693" y="5216"/>
                </a:lnTo>
                <a:close/>
              </a:path>
            </a:pathLst>
          </a:custGeom>
          <a:solidFill>
            <a:schemeClr val="accent1"/>
          </a:solidFill>
          <a:ln w="869" cap="rnd">
            <a:noFill/>
            <a:prstDash val="solid"/>
            <a:round/>
          </a:ln>
        </p:spPr>
        <p:txBody>
          <a:bodyPr rtlCol="0" anchor="ctr"/>
          <a:lstStyle/>
          <a:p>
            <a:endParaRPr lang="en-PH" sz="1200" dirty="0"/>
          </a:p>
        </p:txBody>
      </p:sp>
      <p:sp>
        <p:nvSpPr>
          <p:cNvPr id="380" name="Freeform: Shape 379">
            <a:extLst>
              <a:ext uri="{FF2B5EF4-FFF2-40B4-BE49-F238E27FC236}">
                <a16:creationId xmlns:a16="http://schemas.microsoft.com/office/drawing/2014/main" id="{BCC2AF3E-FBDB-48E9-8918-DFA02FDD9E3B}"/>
              </a:ext>
            </a:extLst>
          </p:cNvPr>
          <p:cNvSpPr/>
          <p:nvPr/>
        </p:nvSpPr>
        <p:spPr>
          <a:xfrm>
            <a:off x="7800596" y="4401493"/>
            <a:ext cx="2200" cy="3912"/>
          </a:xfrm>
          <a:custGeom>
            <a:avLst/>
            <a:gdLst>
              <a:gd name="connsiteX0" fmla="*/ 435 w 2608"/>
              <a:gd name="connsiteY0" fmla="*/ 0 h 3477"/>
              <a:gd name="connsiteX1" fmla="*/ 2608 w 2608"/>
              <a:gd name="connsiteY1" fmla="*/ 2173 h 3477"/>
              <a:gd name="connsiteX2" fmla="*/ 1304 w 2608"/>
              <a:gd name="connsiteY2" fmla="*/ 3477 h 3477"/>
              <a:gd name="connsiteX3" fmla="*/ 0 w 2608"/>
              <a:gd name="connsiteY3" fmla="*/ 2608 h 3477"/>
              <a:gd name="connsiteX4" fmla="*/ 0 w 2608"/>
              <a:gd name="connsiteY4" fmla="*/ 2173 h 3477"/>
              <a:gd name="connsiteX5" fmla="*/ 435 w 2608"/>
              <a:gd name="connsiteY5" fmla="*/ 0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8" h="3477">
                <a:moveTo>
                  <a:pt x="435" y="0"/>
                </a:moveTo>
                <a:lnTo>
                  <a:pt x="2608" y="2173"/>
                </a:lnTo>
                <a:lnTo>
                  <a:pt x="1304" y="3477"/>
                </a:lnTo>
                <a:lnTo>
                  <a:pt x="0" y="2608"/>
                </a:lnTo>
                <a:lnTo>
                  <a:pt x="0" y="2173"/>
                </a:lnTo>
                <a:lnTo>
                  <a:pt x="435" y="0"/>
                </a:lnTo>
                <a:close/>
              </a:path>
            </a:pathLst>
          </a:custGeom>
          <a:solidFill>
            <a:schemeClr val="accent1"/>
          </a:solidFill>
          <a:ln w="869" cap="rnd">
            <a:noFill/>
            <a:prstDash val="solid"/>
            <a:round/>
          </a:ln>
        </p:spPr>
        <p:txBody>
          <a:bodyPr rtlCol="0" anchor="ctr"/>
          <a:lstStyle/>
          <a:p>
            <a:endParaRPr lang="en-PH" sz="1200" dirty="0"/>
          </a:p>
        </p:txBody>
      </p:sp>
      <p:sp>
        <p:nvSpPr>
          <p:cNvPr id="381" name="Freeform: Shape 380">
            <a:extLst>
              <a:ext uri="{FF2B5EF4-FFF2-40B4-BE49-F238E27FC236}">
                <a16:creationId xmlns:a16="http://schemas.microsoft.com/office/drawing/2014/main" id="{1592EDAF-488F-4D87-83EE-AD73A9D94413}"/>
              </a:ext>
            </a:extLst>
          </p:cNvPr>
          <p:cNvSpPr/>
          <p:nvPr/>
        </p:nvSpPr>
        <p:spPr>
          <a:xfrm>
            <a:off x="7796194" y="4399536"/>
            <a:ext cx="4768" cy="3912"/>
          </a:xfrm>
          <a:custGeom>
            <a:avLst/>
            <a:gdLst>
              <a:gd name="connsiteX0" fmla="*/ 5651 w 5650"/>
              <a:gd name="connsiteY0" fmla="*/ 1739 h 3477"/>
              <a:gd name="connsiteX1" fmla="*/ 4781 w 5650"/>
              <a:gd name="connsiteY1" fmla="*/ 3478 h 3477"/>
              <a:gd name="connsiteX2" fmla="*/ 4347 w 5650"/>
              <a:gd name="connsiteY2" fmla="*/ 3478 h 3477"/>
              <a:gd name="connsiteX3" fmla="*/ 2608 w 5650"/>
              <a:gd name="connsiteY3" fmla="*/ 2173 h 3477"/>
              <a:gd name="connsiteX4" fmla="*/ 1304 w 5650"/>
              <a:gd name="connsiteY4" fmla="*/ 2608 h 3477"/>
              <a:gd name="connsiteX5" fmla="*/ 435 w 5650"/>
              <a:gd name="connsiteY5" fmla="*/ 2173 h 3477"/>
              <a:gd name="connsiteX6" fmla="*/ 0 w 5650"/>
              <a:gd name="connsiteY6" fmla="*/ 1304 h 3477"/>
              <a:gd name="connsiteX7" fmla="*/ 1304 w 5650"/>
              <a:gd name="connsiteY7" fmla="*/ 869 h 3477"/>
              <a:gd name="connsiteX8" fmla="*/ 2173 w 5650"/>
              <a:gd name="connsiteY8" fmla="*/ 0 h 3477"/>
              <a:gd name="connsiteX9" fmla="*/ 4347 w 5650"/>
              <a:gd name="connsiteY9" fmla="*/ 435 h 3477"/>
              <a:gd name="connsiteX10" fmla="*/ 5651 w 5650"/>
              <a:gd name="connsiteY10" fmla="*/ 1739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0" h="3477">
                <a:moveTo>
                  <a:pt x="5651" y="1739"/>
                </a:moveTo>
                <a:lnTo>
                  <a:pt x="4781" y="3478"/>
                </a:lnTo>
                <a:lnTo>
                  <a:pt x="4347" y="3478"/>
                </a:lnTo>
                <a:lnTo>
                  <a:pt x="2608" y="2173"/>
                </a:lnTo>
                <a:lnTo>
                  <a:pt x="1304" y="2608"/>
                </a:lnTo>
                <a:lnTo>
                  <a:pt x="435" y="2173"/>
                </a:lnTo>
                <a:lnTo>
                  <a:pt x="0" y="1304"/>
                </a:lnTo>
                <a:lnTo>
                  <a:pt x="1304" y="869"/>
                </a:lnTo>
                <a:lnTo>
                  <a:pt x="2173" y="0"/>
                </a:lnTo>
                <a:lnTo>
                  <a:pt x="4347" y="435"/>
                </a:lnTo>
                <a:lnTo>
                  <a:pt x="5651" y="1739"/>
                </a:lnTo>
                <a:close/>
              </a:path>
            </a:pathLst>
          </a:custGeom>
          <a:solidFill>
            <a:schemeClr val="accent1"/>
          </a:solidFill>
          <a:ln w="869" cap="rnd">
            <a:noFill/>
            <a:prstDash val="solid"/>
            <a:round/>
          </a:ln>
        </p:spPr>
        <p:txBody>
          <a:bodyPr rtlCol="0" anchor="ctr"/>
          <a:lstStyle/>
          <a:p>
            <a:endParaRPr lang="en-PH" sz="1200" dirty="0"/>
          </a:p>
        </p:txBody>
      </p:sp>
      <p:sp>
        <p:nvSpPr>
          <p:cNvPr id="382" name="Freeform: Shape 381">
            <a:extLst>
              <a:ext uri="{FF2B5EF4-FFF2-40B4-BE49-F238E27FC236}">
                <a16:creationId xmlns:a16="http://schemas.microsoft.com/office/drawing/2014/main" id="{8C252E17-4873-4105-BF74-BF4E418D2AC0}"/>
              </a:ext>
            </a:extLst>
          </p:cNvPr>
          <p:cNvSpPr/>
          <p:nvPr/>
        </p:nvSpPr>
        <p:spPr>
          <a:xfrm>
            <a:off x="7774552" y="4399048"/>
            <a:ext cx="3302" cy="4402"/>
          </a:xfrm>
          <a:custGeom>
            <a:avLst/>
            <a:gdLst>
              <a:gd name="connsiteX0" fmla="*/ 2608 w 3912"/>
              <a:gd name="connsiteY0" fmla="*/ 0 h 3912"/>
              <a:gd name="connsiteX1" fmla="*/ 3043 w 3912"/>
              <a:gd name="connsiteY1" fmla="*/ 869 h 3912"/>
              <a:gd name="connsiteX2" fmla="*/ 3912 w 3912"/>
              <a:gd name="connsiteY2" fmla="*/ 1304 h 3912"/>
              <a:gd name="connsiteX3" fmla="*/ 3043 w 3912"/>
              <a:gd name="connsiteY3" fmla="*/ 3043 h 3912"/>
              <a:gd name="connsiteX4" fmla="*/ 1304 w 3912"/>
              <a:gd name="connsiteY4" fmla="*/ 3912 h 3912"/>
              <a:gd name="connsiteX5" fmla="*/ 0 w 3912"/>
              <a:gd name="connsiteY5" fmla="*/ 2173 h 3912"/>
              <a:gd name="connsiteX6" fmla="*/ 2608 w 3912"/>
              <a:gd name="connsiteY6" fmla="*/ 0 h 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2" h="3912">
                <a:moveTo>
                  <a:pt x="2608" y="0"/>
                </a:moveTo>
                <a:lnTo>
                  <a:pt x="3043" y="869"/>
                </a:lnTo>
                <a:lnTo>
                  <a:pt x="3912" y="1304"/>
                </a:lnTo>
                <a:lnTo>
                  <a:pt x="3043" y="3043"/>
                </a:lnTo>
                <a:lnTo>
                  <a:pt x="1304" y="3912"/>
                </a:lnTo>
                <a:lnTo>
                  <a:pt x="0" y="2173"/>
                </a:lnTo>
                <a:lnTo>
                  <a:pt x="2608" y="0"/>
                </a:lnTo>
                <a:close/>
              </a:path>
            </a:pathLst>
          </a:custGeom>
          <a:solidFill>
            <a:schemeClr val="accent1"/>
          </a:solidFill>
          <a:ln w="869" cap="rnd">
            <a:noFill/>
            <a:prstDash val="solid"/>
            <a:round/>
          </a:ln>
        </p:spPr>
        <p:txBody>
          <a:bodyPr rtlCol="0" anchor="ctr"/>
          <a:lstStyle/>
          <a:p>
            <a:endParaRPr lang="en-PH" sz="1200" dirty="0"/>
          </a:p>
        </p:txBody>
      </p:sp>
      <p:sp>
        <p:nvSpPr>
          <p:cNvPr id="383" name="Freeform: Shape 382">
            <a:extLst>
              <a:ext uri="{FF2B5EF4-FFF2-40B4-BE49-F238E27FC236}">
                <a16:creationId xmlns:a16="http://schemas.microsoft.com/office/drawing/2014/main" id="{ECCD38FD-35AD-4A35-9F52-2B9A50D63270}"/>
              </a:ext>
            </a:extLst>
          </p:cNvPr>
          <p:cNvSpPr/>
          <p:nvPr/>
        </p:nvSpPr>
        <p:spPr>
          <a:xfrm>
            <a:off x="7743004" y="4389755"/>
            <a:ext cx="3302" cy="3422"/>
          </a:xfrm>
          <a:custGeom>
            <a:avLst/>
            <a:gdLst>
              <a:gd name="connsiteX0" fmla="*/ 3042 w 3912"/>
              <a:gd name="connsiteY0" fmla="*/ 435 h 3042"/>
              <a:gd name="connsiteX1" fmla="*/ 3912 w 3912"/>
              <a:gd name="connsiteY1" fmla="*/ 1739 h 3042"/>
              <a:gd name="connsiteX2" fmla="*/ 3478 w 3912"/>
              <a:gd name="connsiteY2" fmla="*/ 3043 h 3042"/>
              <a:gd name="connsiteX3" fmla="*/ 0 w 3912"/>
              <a:gd name="connsiteY3" fmla="*/ 1304 h 3042"/>
              <a:gd name="connsiteX4" fmla="*/ 2173 w 3912"/>
              <a:gd name="connsiteY4" fmla="*/ 0 h 3042"/>
              <a:gd name="connsiteX5" fmla="*/ 3042 w 3912"/>
              <a:gd name="connsiteY5" fmla="*/ 435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2" h="3042">
                <a:moveTo>
                  <a:pt x="3042" y="435"/>
                </a:moveTo>
                <a:lnTo>
                  <a:pt x="3912" y="1739"/>
                </a:lnTo>
                <a:lnTo>
                  <a:pt x="3478" y="3043"/>
                </a:lnTo>
                <a:lnTo>
                  <a:pt x="0" y="1304"/>
                </a:lnTo>
                <a:lnTo>
                  <a:pt x="2173" y="0"/>
                </a:lnTo>
                <a:lnTo>
                  <a:pt x="3042" y="435"/>
                </a:lnTo>
                <a:close/>
              </a:path>
            </a:pathLst>
          </a:custGeom>
          <a:solidFill>
            <a:schemeClr val="accent1"/>
          </a:solidFill>
          <a:ln w="869" cap="rnd">
            <a:noFill/>
            <a:prstDash val="solid"/>
            <a:round/>
          </a:ln>
        </p:spPr>
        <p:txBody>
          <a:bodyPr rtlCol="0" anchor="ctr"/>
          <a:lstStyle/>
          <a:p>
            <a:endParaRPr lang="en-PH" sz="1200" dirty="0"/>
          </a:p>
        </p:txBody>
      </p:sp>
      <p:sp>
        <p:nvSpPr>
          <p:cNvPr id="384" name="Freeform: Shape 383">
            <a:extLst>
              <a:ext uri="{FF2B5EF4-FFF2-40B4-BE49-F238E27FC236}">
                <a16:creationId xmlns:a16="http://schemas.microsoft.com/office/drawing/2014/main" id="{96652917-A816-41B7-B58E-45B325B6D894}"/>
              </a:ext>
            </a:extLst>
          </p:cNvPr>
          <p:cNvSpPr/>
          <p:nvPr/>
        </p:nvSpPr>
        <p:spPr>
          <a:xfrm>
            <a:off x="7756944" y="4390244"/>
            <a:ext cx="1834" cy="3912"/>
          </a:xfrm>
          <a:custGeom>
            <a:avLst/>
            <a:gdLst>
              <a:gd name="connsiteX0" fmla="*/ 1304 w 2173"/>
              <a:gd name="connsiteY0" fmla="*/ 3477 h 3477"/>
              <a:gd name="connsiteX1" fmla="*/ 0 w 2173"/>
              <a:gd name="connsiteY1" fmla="*/ 2608 h 3477"/>
              <a:gd name="connsiteX2" fmla="*/ 435 w 2173"/>
              <a:gd name="connsiteY2" fmla="*/ 1304 h 3477"/>
              <a:gd name="connsiteX3" fmla="*/ 1738 w 2173"/>
              <a:gd name="connsiteY3" fmla="*/ 0 h 3477"/>
              <a:gd name="connsiteX4" fmla="*/ 1738 w 2173"/>
              <a:gd name="connsiteY4" fmla="*/ 2173 h 3477"/>
              <a:gd name="connsiteX5" fmla="*/ 2173 w 2173"/>
              <a:gd name="connsiteY5" fmla="*/ 3043 h 3477"/>
              <a:gd name="connsiteX6" fmla="*/ 1304 w 2173"/>
              <a:gd name="connsiteY6" fmla="*/ 3477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3" h="3477">
                <a:moveTo>
                  <a:pt x="1304" y="3477"/>
                </a:moveTo>
                <a:lnTo>
                  <a:pt x="0" y="2608"/>
                </a:lnTo>
                <a:lnTo>
                  <a:pt x="435" y="1304"/>
                </a:lnTo>
                <a:lnTo>
                  <a:pt x="1738" y="0"/>
                </a:lnTo>
                <a:lnTo>
                  <a:pt x="1738" y="2173"/>
                </a:lnTo>
                <a:lnTo>
                  <a:pt x="2173" y="3043"/>
                </a:lnTo>
                <a:lnTo>
                  <a:pt x="1304" y="3477"/>
                </a:lnTo>
                <a:close/>
              </a:path>
            </a:pathLst>
          </a:custGeom>
          <a:solidFill>
            <a:schemeClr val="accent1"/>
          </a:solidFill>
          <a:ln w="869" cap="rnd">
            <a:noFill/>
            <a:prstDash val="solid"/>
            <a:round/>
          </a:ln>
        </p:spPr>
        <p:txBody>
          <a:bodyPr rtlCol="0" anchor="ctr"/>
          <a:lstStyle/>
          <a:p>
            <a:endParaRPr lang="en-PH" sz="1200" dirty="0"/>
          </a:p>
        </p:txBody>
      </p:sp>
      <p:sp>
        <p:nvSpPr>
          <p:cNvPr id="385" name="Freeform: Shape 384">
            <a:extLst>
              <a:ext uri="{FF2B5EF4-FFF2-40B4-BE49-F238E27FC236}">
                <a16:creationId xmlns:a16="http://schemas.microsoft.com/office/drawing/2014/main" id="{4B5C2956-EDAD-4C92-8953-81F56B75BAD2}"/>
              </a:ext>
            </a:extLst>
          </p:cNvPr>
          <p:cNvSpPr/>
          <p:nvPr/>
        </p:nvSpPr>
        <p:spPr>
          <a:xfrm>
            <a:off x="7751442" y="4383886"/>
            <a:ext cx="5502" cy="8314"/>
          </a:xfrm>
          <a:custGeom>
            <a:avLst/>
            <a:gdLst>
              <a:gd name="connsiteX0" fmla="*/ 3912 w 6520"/>
              <a:gd name="connsiteY0" fmla="*/ 1304 h 7389"/>
              <a:gd name="connsiteX1" fmla="*/ 4781 w 6520"/>
              <a:gd name="connsiteY1" fmla="*/ 869 h 7389"/>
              <a:gd name="connsiteX2" fmla="*/ 6520 w 6520"/>
              <a:gd name="connsiteY2" fmla="*/ 869 h 7389"/>
              <a:gd name="connsiteX3" fmla="*/ 6520 w 6520"/>
              <a:gd name="connsiteY3" fmla="*/ 1739 h 7389"/>
              <a:gd name="connsiteX4" fmla="*/ 4781 w 6520"/>
              <a:gd name="connsiteY4" fmla="*/ 3042 h 7389"/>
              <a:gd name="connsiteX5" fmla="*/ 5650 w 6520"/>
              <a:gd name="connsiteY5" fmla="*/ 3912 h 7389"/>
              <a:gd name="connsiteX6" fmla="*/ 5650 w 6520"/>
              <a:gd name="connsiteY6" fmla="*/ 5216 h 7389"/>
              <a:gd name="connsiteX7" fmla="*/ 3912 w 6520"/>
              <a:gd name="connsiteY7" fmla="*/ 6955 h 7389"/>
              <a:gd name="connsiteX8" fmla="*/ 3042 w 6520"/>
              <a:gd name="connsiteY8" fmla="*/ 7389 h 7389"/>
              <a:gd name="connsiteX9" fmla="*/ 1738 w 6520"/>
              <a:gd name="connsiteY9" fmla="*/ 6955 h 7389"/>
              <a:gd name="connsiteX10" fmla="*/ 0 w 6520"/>
              <a:gd name="connsiteY10" fmla="*/ 5216 h 7389"/>
              <a:gd name="connsiteX11" fmla="*/ 435 w 6520"/>
              <a:gd name="connsiteY11" fmla="*/ 2608 h 7389"/>
              <a:gd name="connsiteX12" fmla="*/ 1738 w 6520"/>
              <a:gd name="connsiteY12" fmla="*/ 2173 h 7389"/>
              <a:gd name="connsiteX13" fmla="*/ 2608 w 6520"/>
              <a:gd name="connsiteY13" fmla="*/ 435 h 7389"/>
              <a:gd name="connsiteX14" fmla="*/ 3912 w 6520"/>
              <a:gd name="connsiteY14" fmla="*/ 0 h 7389"/>
              <a:gd name="connsiteX15" fmla="*/ 3912 w 6520"/>
              <a:gd name="connsiteY15" fmla="*/ 1304 h 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520" h="7389">
                <a:moveTo>
                  <a:pt x="3912" y="1304"/>
                </a:moveTo>
                <a:lnTo>
                  <a:pt x="4781" y="869"/>
                </a:lnTo>
                <a:lnTo>
                  <a:pt x="6520" y="869"/>
                </a:lnTo>
                <a:lnTo>
                  <a:pt x="6520" y="1739"/>
                </a:lnTo>
                <a:lnTo>
                  <a:pt x="4781" y="3042"/>
                </a:lnTo>
                <a:lnTo>
                  <a:pt x="5650" y="3912"/>
                </a:lnTo>
                <a:lnTo>
                  <a:pt x="5650" y="5216"/>
                </a:lnTo>
                <a:lnTo>
                  <a:pt x="3912" y="6955"/>
                </a:lnTo>
                <a:lnTo>
                  <a:pt x="3042" y="7389"/>
                </a:lnTo>
                <a:lnTo>
                  <a:pt x="1738" y="6955"/>
                </a:lnTo>
                <a:lnTo>
                  <a:pt x="0" y="5216"/>
                </a:lnTo>
                <a:lnTo>
                  <a:pt x="435" y="2608"/>
                </a:lnTo>
                <a:lnTo>
                  <a:pt x="1738" y="2173"/>
                </a:lnTo>
                <a:lnTo>
                  <a:pt x="2608" y="435"/>
                </a:lnTo>
                <a:lnTo>
                  <a:pt x="3912" y="0"/>
                </a:lnTo>
                <a:lnTo>
                  <a:pt x="3912" y="1304"/>
                </a:lnTo>
                <a:close/>
              </a:path>
            </a:pathLst>
          </a:custGeom>
          <a:solidFill>
            <a:schemeClr val="accent1"/>
          </a:solidFill>
          <a:ln w="869" cap="rnd">
            <a:noFill/>
            <a:prstDash val="solid"/>
            <a:round/>
          </a:ln>
        </p:spPr>
        <p:txBody>
          <a:bodyPr rtlCol="0" anchor="ctr"/>
          <a:lstStyle/>
          <a:p>
            <a:endParaRPr lang="en-PH" sz="1200" dirty="0"/>
          </a:p>
        </p:txBody>
      </p:sp>
      <p:sp>
        <p:nvSpPr>
          <p:cNvPr id="386" name="Freeform: Shape 385">
            <a:extLst>
              <a:ext uri="{FF2B5EF4-FFF2-40B4-BE49-F238E27FC236}">
                <a16:creationId xmlns:a16="http://schemas.microsoft.com/office/drawing/2014/main" id="{B1901E97-C87D-4AF7-99A0-4F01279EF596}"/>
              </a:ext>
            </a:extLst>
          </p:cNvPr>
          <p:cNvSpPr/>
          <p:nvPr/>
        </p:nvSpPr>
        <p:spPr>
          <a:xfrm>
            <a:off x="7737868" y="4380951"/>
            <a:ext cx="4402" cy="10271"/>
          </a:xfrm>
          <a:custGeom>
            <a:avLst/>
            <a:gdLst>
              <a:gd name="connsiteX0" fmla="*/ 4347 w 5216"/>
              <a:gd name="connsiteY0" fmla="*/ 4347 h 9128"/>
              <a:gd name="connsiteX1" fmla="*/ 3478 w 5216"/>
              <a:gd name="connsiteY1" fmla="*/ 4781 h 9128"/>
              <a:gd name="connsiteX2" fmla="*/ 2608 w 5216"/>
              <a:gd name="connsiteY2" fmla="*/ 6955 h 9128"/>
              <a:gd name="connsiteX3" fmla="*/ 4347 w 5216"/>
              <a:gd name="connsiteY3" fmla="*/ 9128 h 9128"/>
              <a:gd name="connsiteX4" fmla="*/ 2173 w 5216"/>
              <a:gd name="connsiteY4" fmla="*/ 8259 h 9128"/>
              <a:gd name="connsiteX5" fmla="*/ 2173 w 5216"/>
              <a:gd name="connsiteY5" fmla="*/ 7389 h 9128"/>
              <a:gd name="connsiteX6" fmla="*/ 1739 w 5216"/>
              <a:gd name="connsiteY6" fmla="*/ 6085 h 9128"/>
              <a:gd name="connsiteX7" fmla="*/ 0 w 5216"/>
              <a:gd name="connsiteY7" fmla="*/ 4347 h 9128"/>
              <a:gd name="connsiteX8" fmla="*/ 0 w 5216"/>
              <a:gd name="connsiteY8" fmla="*/ 3477 h 9128"/>
              <a:gd name="connsiteX9" fmla="*/ 1739 w 5216"/>
              <a:gd name="connsiteY9" fmla="*/ 2608 h 9128"/>
              <a:gd name="connsiteX10" fmla="*/ 2173 w 5216"/>
              <a:gd name="connsiteY10" fmla="*/ 1304 h 9128"/>
              <a:gd name="connsiteX11" fmla="*/ 3912 w 5216"/>
              <a:gd name="connsiteY11" fmla="*/ 0 h 9128"/>
              <a:gd name="connsiteX12" fmla="*/ 5216 w 5216"/>
              <a:gd name="connsiteY12" fmla="*/ 869 h 9128"/>
              <a:gd name="connsiteX13" fmla="*/ 5216 w 5216"/>
              <a:gd name="connsiteY13" fmla="*/ 2608 h 9128"/>
              <a:gd name="connsiteX14" fmla="*/ 4347 w 5216"/>
              <a:gd name="connsiteY14" fmla="*/ 4347 h 9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16" h="9128">
                <a:moveTo>
                  <a:pt x="4347" y="4347"/>
                </a:moveTo>
                <a:lnTo>
                  <a:pt x="3478" y="4781"/>
                </a:lnTo>
                <a:lnTo>
                  <a:pt x="2608" y="6955"/>
                </a:lnTo>
                <a:lnTo>
                  <a:pt x="4347" y="9128"/>
                </a:lnTo>
                <a:lnTo>
                  <a:pt x="2173" y="8259"/>
                </a:lnTo>
                <a:lnTo>
                  <a:pt x="2173" y="7389"/>
                </a:lnTo>
                <a:lnTo>
                  <a:pt x="1739" y="6085"/>
                </a:lnTo>
                <a:lnTo>
                  <a:pt x="0" y="4347"/>
                </a:lnTo>
                <a:lnTo>
                  <a:pt x="0" y="3477"/>
                </a:lnTo>
                <a:lnTo>
                  <a:pt x="1739" y="2608"/>
                </a:lnTo>
                <a:lnTo>
                  <a:pt x="2173" y="1304"/>
                </a:lnTo>
                <a:lnTo>
                  <a:pt x="3912" y="0"/>
                </a:lnTo>
                <a:lnTo>
                  <a:pt x="5216" y="869"/>
                </a:lnTo>
                <a:lnTo>
                  <a:pt x="5216" y="2608"/>
                </a:lnTo>
                <a:lnTo>
                  <a:pt x="4347" y="4347"/>
                </a:lnTo>
                <a:close/>
              </a:path>
            </a:pathLst>
          </a:custGeom>
          <a:solidFill>
            <a:schemeClr val="accent1"/>
          </a:solidFill>
          <a:ln w="869" cap="rnd">
            <a:noFill/>
            <a:prstDash val="solid"/>
            <a:round/>
          </a:ln>
        </p:spPr>
        <p:txBody>
          <a:bodyPr rtlCol="0" anchor="ctr"/>
          <a:lstStyle/>
          <a:p>
            <a:endParaRPr lang="en-PH" sz="1200" dirty="0"/>
          </a:p>
        </p:txBody>
      </p:sp>
      <p:sp>
        <p:nvSpPr>
          <p:cNvPr id="387" name="Freeform: Shape 386">
            <a:extLst>
              <a:ext uri="{FF2B5EF4-FFF2-40B4-BE49-F238E27FC236}">
                <a16:creationId xmlns:a16="http://schemas.microsoft.com/office/drawing/2014/main" id="{349FC656-14DD-4D81-926C-10CB3FB65FD3}"/>
              </a:ext>
            </a:extLst>
          </p:cNvPr>
          <p:cNvSpPr/>
          <p:nvPr/>
        </p:nvSpPr>
        <p:spPr>
          <a:xfrm>
            <a:off x="7786290" y="4379972"/>
            <a:ext cx="3301" cy="5379"/>
          </a:xfrm>
          <a:custGeom>
            <a:avLst/>
            <a:gdLst>
              <a:gd name="connsiteX0" fmla="*/ 3042 w 3911"/>
              <a:gd name="connsiteY0" fmla="*/ 3043 h 4781"/>
              <a:gd name="connsiteX1" fmla="*/ 3912 w 3911"/>
              <a:gd name="connsiteY1" fmla="*/ 3912 h 4781"/>
              <a:gd name="connsiteX2" fmla="*/ 3477 w 3911"/>
              <a:gd name="connsiteY2" fmla="*/ 4781 h 4781"/>
              <a:gd name="connsiteX3" fmla="*/ 2608 w 3911"/>
              <a:gd name="connsiteY3" fmla="*/ 4347 h 4781"/>
              <a:gd name="connsiteX4" fmla="*/ 0 w 3911"/>
              <a:gd name="connsiteY4" fmla="*/ 2173 h 4781"/>
              <a:gd name="connsiteX5" fmla="*/ 869 w 3911"/>
              <a:gd name="connsiteY5" fmla="*/ 435 h 4781"/>
              <a:gd name="connsiteX6" fmla="*/ 2173 w 3911"/>
              <a:gd name="connsiteY6" fmla="*/ 0 h 4781"/>
              <a:gd name="connsiteX7" fmla="*/ 3042 w 3911"/>
              <a:gd name="connsiteY7" fmla="*/ 869 h 4781"/>
              <a:gd name="connsiteX8" fmla="*/ 2608 w 3911"/>
              <a:gd name="connsiteY8" fmla="*/ 2173 h 4781"/>
              <a:gd name="connsiteX9" fmla="*/ 3042 w 3911"/>
              <a:gd name="connsiteY9" fmla="*/ 3043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1" h="4781">
                <a:moveTo>
                  <a:pt x="3042" y="3043"/>
                </a:moveTo>
                <a:lnTo>
                  <a:pt x="3912" y="3912"/>
                </a:lnTo>
                <a:lnTo>
                  <a:pt x="3477" y="4781"/>
                </a:lnTo>
                <a:lnTo>
                  <a:pt x="2608" y="4347"/>
                </a:lnTo>
                <a:lnTo>
                  <a:pt x="0" y="2173"/>
                </a:lnTo>
                <a:lnTo>
                  <a:pt x="869" y="435"/>
                </a:lnTo>
                <a:lnTo>
                  <a:pt x="2173" y="0"/>
                </a:lnTo>
                <a:lnTo>
                  <a:pt x="3042" y="869"/>
                </a:lnTo>
                <a:lnTo>
                  <a:pt x="2608" y="2173"/>
                </a:lnTo>
                <a:lnTo>
                  <a:pt x="3042" y="3043"/>
                </a:lnTo>
                <a:close/>
              </a:path>
            </a:pathLst>
          </a:custGeom>
          <a:solidFill>
            <a:schemeClr val="accent1"/>
          </a:solidFill>
          <a:ln w="869" cap="rnd">
            <a:noFill/>
            <a:prstDash val="solid"/>
            <a:round/>
          </a:ln>
        </p:spPr>
        <p:txBody>
          <a:bodyPr rtlCol="0" anchor="ctr"/>
          <a:lstStyle/>
          <a:p>
            <a:endParaRPr lang="en-PH" sz="1200" dirty="0"/>
          </a:p>
        </p:txBody>
      </p:sp>
      <p:sp>
        <p:nvSpPr>
          <p:cNvPr id="388" name="Freeform: Shape 387">
            <a:extLst>
              <a:ext uri="{FF2B5EF4-FFF2-40B4-BE49-F238E27FC236}">
                <a16:creationId xmlns:a16="http://schemas.microsoft.com/office/drawing/2014/main" id="{2B589F43-B491-4647-A15B-144CB2E319B8}"/>
              </a:ext>
            </a:extLst>
          </p:cNvPr>
          <p:cNvSpPr/>
          <p:nvPr/>
        </p:nvSpPr>
        <p:spPr>
          <a:xfrm>
            <a:off x="7808300" y="4378016"/>
            <a:ext cx="13572" cy="41083"/>
          </a:xfrm>
          <a:custGeom>
            <a:avLst/>
            <a:gdLst>
              <a:gd name="connsiteX0" fmla="*/ 5216 w 16082"/>
              <a:gd name="connsiteY0" fmla="*/ 1304 h 36511"/>
              <a:gd name="connsiteX1" fmla="*/ 6955 w 16082"/>
              <a:gd name="connsiteY1" fmla="*/ 4781 h 36511"/>
              <a:gd name="connsiteX2" fmla="*/ 9562 w 16082"/>
              <a:gd name="connsiteY2" fmla="*/ 8259 h 36511"/>
              <a:gd name="connsiteX3" fmla="*/ 9562 w 16082"/>
              <a:gd name="connsiteY3" fmla="*/ 9563 h 36511"/>
              <a:gd name="connsiteX4" fmla="*/ 7824 w 16082"/>
              <a:gd name="connsiteY4" fmla="*/ 10432 h 36511"/>
              <a:gd name="connsiteX5" fmla="*/ 7824 w 16082"/>
              <a:gd name="connsiteY5" fmla="*/ 12605 h 36511"/>
              <a:gd name="connsiteX6" fmla="*/ 7824 w 16082"/>
              <a:gd name="connsiteY6" fmla="*/ 13909 h 36511"/>
              <a:gd name="connsiteX7" fmla="*/ 8258 w 16082"/>
              <a:gd name="connsiteY7" fmla="*/ 14779 h 36511"/>
              <a:gd name="connsiteX8" fmla="*/ 9128 w 16082"/>
              <a:gd name="connsiteY8" fmla="*/ 14779 h 36511"/>
              <a:gd name="connsiteX9" fmla="*/ 9997 w 16082"/>
              <a:gd name="connsiteY9" fmla="*/ 16083 h 36511"/>
              <a:gd name="connsiteX10" fmla="*/ 12170 w 16082"/>
              <a:gd name="connsiteY10" fmla="*/ 17821 h 36511"/>
              <a:gd name="connsiteX11" fmla="*/ 12605 w 16082"/>
              <a:gd name="connsiteY11" fmla="*/ 19995 h 36511"/>
              <a:gd name="connsiteX12" fmla="*/ 13040 w 16082"/>
              <a:gd name="connsiteY12" fmla="*/ 21299 h 36511"/>
              <a:gd name="connsiteX13" fmla="*/ 13909 w 16082"/>
              <a:gd name="connsiteY13" fmla="*/ 22168 h 36511"/>
              <a:gd name="connsiteX14" fmla="*/ 13040 w 16082"/>
              <a:gd name="connsiteY14" fmla="*/ 23037 h 36511"/>
              <a:gd name="connsiteX15" fmla="*/ 14344 w 16082"/>
              <a:gd name="connsiteY15" fmla="*/ 24341 h 36511"/>
              <a:gd name="connsiteX16" fmla="*/ 13909 w 16082"/>
              <a:gd name="connsiteY16" fmla="*/ 24776 h 36511"/>
              <a:gd name="connsiteX17" fmla="*/ 14344 w 16082"/>
              <a:gd name="connsiteY17" fmla="*/ 26949 h 36511"/>
              <a:gd name="connsiteX18" fmla="*/ 13475 w 16082"/>
              <a:gd name="connsiteY18" fmla="*/ 27819 h 36511"/>
              <a:gd name="connsiteX19" fmla="*/ 14778 w 16082"/>
              <a:gd name="connsiteY19" fmla="*/ 29123 h 36511"/>
              <a:gd name="connsiteX20" fmla="*/ 15213 w 16082"/>
              <a:gd name="connsiteY20" fmla="*/ 31296 h 36511"/>
              <a:gd name="connsiteX21" fmla="*/ 16082 w 16082"/>
              <a:gd name="connsiteY21" fmla="*/ 33469 h 36511"/>
              <a:gd name="connsiteX22" fmla="*/ 16082 w 16082"/>
              <a:gd name="connsiteY22" fmla="*/ 36077 h 36511"/>
              <a:gd name="connsiteX23" fmla="*/ 15648 w 16082"/>
              <a:gd name="connsiteY23" fmla="*/ 36512 h 36511"/>
              <a:gd name="connsiteX24" fmla="*/ 14344 w 16082"/>
              <a:gd name="connsiteY24" fmla="*/ 35208 h 36511"/>
              <a:gd name="connsiteX25" fmla="*/ 13040 w 16082"/>
              <a:gd name="connsiteY25" fmla="*/ 33035 h 36511"/>
              <a:gd name="connsiteX26" fmla="*/ 13040 w 16082"/>
              <a:gd name="connsiteY26" fmla="*/ 31731 h 36511"/>
              <a:gd name="connsiteX27" fmla="*/ 11736 w 16082"/>
              <a:gd name="connsiteY27" fmla="*/ 29992 h 36511"/>
              <a:gd name="connsiteX28" fmla="*/ 9997 w 16082"/>
              <a:gd name="connsiteY28" fmla="*/ 28688 h 36511"/>
              <a:gd name="connsiteX29" fmla="*/ 8693 w 16082"/>
              <a:gd name="connsiteY29" fmla="*/ 27384 h 36511"/>
              <a:gd name="connsiteX30" fmla="*/ 6520 w 16082"/>
              <a:gd name="connsiteY30" fmla="*/ 24776 h 36511"/>
              <a:gd name="connsiteX31" fmla="*/ 4781 w 16082"/>
              <a:gd name="connsiteY31" fmla="*/ 23472 h 36511"/>
              <a:gd name="connsiteX32" fmla="*/ 3477 w 16082"/>
              <a:gd name="connsiteY32" fmla="*/ 19560 h 36511"/>
              <a:gd name="connsiteX33" fmla="*/ 2608 w 16082"/>
              <a:gd name="connsiteY33" fmla="*/ 15213 h 36511"/>
              <a:gd name="connsiteX34" fmla="*/ 1738 w 16082"/>
              <a:gd name="connsiteY34" fmla="*/ 12171 h 36511"/>
              <a:gd name="connsiteX35" fmla="*/ 1738 w 16082"/>
              <a:gd name="connsiteY35" fmla="*/ 9997 h 36511"/>
              <a:gd name="connsiteX36" fmla="*/ 1304 w 16082"/>
              <a:gd name="connsiteY36" fmla="*/ 8259 h 36511"/>
              <a:gd name="connsiteX37" fmla="*/ 3042 w 16082"/>
              <a:gd name="connsiteY37" fmla="*/ 6520 h 36511"/>
              <a:gd name="connsiteX38" fmla="*/ 2608 w 16082"/>
              <a:gd name="connsiteY38" fmla="*/ 5216 h 36511"/>
              <a:gd name="connsiteX39" fmla="*/ 435 w 16082"/>
              <a:gd name="connsiteY39" fmla="*/ 2173 h 36511"/>
              <a:gd name="connsiteX40" fmla="*/ 0 w 16082"/>
              <a:gd name="connsiteY40" fmla="*/ 869 h 36511"/>
              <a:gd name="connsiteX41" fmla="*/ 435 w 16082"/>
              <a:gd name="connsiteY41" fmla="*/ 435 h 36511"/>
              <a:gd name="connsiteX42" fmla="*/ 2173 w 16082"/>
              <a:gd name="connsiteY42" fmla="*/ 869 h 36511"/>
              <a:gd name="connsiteX43" fmla="*/ 3042 w 16082"/>
              <a:gd name="connsiteY43" fmla="*/ 1304 h 36511"/>
              <a:gd name="connsiteX44" fmla="*/ 4347 w 16082"/>
              <a:gd name="connsiteY44" fmla="*/ 0 h 36511"/>
              <a:gd name="connsiteX45" fmla="*/ 5216 w 16082"/>
              <a:gd name="connsiteY45" fmla="*/ 1304 h 3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082" h="36511">
                <a:moveTo>
                  <a:pt x="5216" y="1304"/>
                </a:moveTo>
                <a:lnTo>
                  <a:pt x="6955" y="4781"/>
                </a:lnTo>
                <a:lnTo>
                  <a:pt x="9562" y="8259"/>
                </a:lnTo>
                <a:lnTo>
                  <a:pt x="9562" y="9563"/>
                </a:lnTo>
                <a:lnTo>
                  <a:pt x="7824" y="10432"/>
                </a:lnTo>
                <a:lnTo>
                  <a:pt x="7824" y="12605"/>
                </a:lnTo>
                <a:lnTo>
                  <a:pt x="7824" y="13909"/>
                </a:lnTo>
                <a:lnTo>
                  <a:pt x="8258" y="14779"/>
                </a:lnTo>
                <a:lnTo>
                  <a:pt x="9128" y="14779"/>
                </a:lnTo>
                <a:lnTo>
                  <a:pt x="9997" y="16083"/>
                </a:lnTo>
                <a:lnTo>
                  <a:pt x="12170" y="17821"/>
                </a:lnTo>
                <a:lnTo>
                  <a:pt x="12605" y="19995"/>
                </a:lnTo>
                <a:lnTo>
                  <a:pt x="13040" y="21299"/>
                </a:lnTo>
                <a:lnTo>
                  <a:pt x="13909" y="22168"/>
                </a:lnTo>
                <a:lnTo>
                  <a:pt x="13040" y="23037"/>
                </a:lnTo>
                <a:lnTo>
                  <a:pt x="14344" y="24341"/>
                </a:lnTo>
                <a:lnTo>
                  <a:pt x="13909" y="24776"/>
                </a:lnTo>
                <a:lnTo>
                  <a:pt x="14344" y="26949"/>
                </a:lnTo>
                <a:lnTo>
                  <a:pt x="13475" y="27819"/>
                </a:lnTo>
                <a:lnTo>
                  <a:pt x="14778" y="29123"/>
                </a:lnTo>
                <a:lnTo>
                  <a:pt x="15213" y="31296"/>
                </a:lnTo>
                <a:lnTo>
                  <a:pt x="16082" y="33469"/>
                </a:lnTo>
                <a:lnTo>
                  <a:pt x="16082" y="36077"/>
                </a:lnTo>
                <a:lnTo>
                  <a:pt x="15648" y="36512"/>
                </a:lnTo>
                <a:lnTo>
                  <a:pt x="14344" y="35208"/>
                </a:lnTo>
                <a:lnTo>
                  <a:pt x="13040" y="33035"/>
                </a:lnTo>
                <a:lnTo>
                  <a:pt x="13040" y="31731"/>
                </a:lnTo>
                <a:lnTo>
                  <a:pt x="11736" y="29992"/>
                </a:lnTo>
                <a:lnTo>
                  <a:pt x="9997" y="28688"/>
                </a:lnTo>
                <a:lnTo>
                  <a:pt x="8693" y="27384"/>
                </a:lnTo>
                <a:lnTo>
                  <a:pt x="6520" y="24776"/>
                </a:lnTo>
                <a:lnTo>
                  <a:pt x="4781" y="23472"/>
                </a:lnTo>
                <a:lnTo>
                  <a:pt x="3477" y="19560"/>
                </a:lnTo>
                <a:lnTo>
                  <a:pt x="2608" y="15213"/>
                </a:lnTo>
                <a:lnTo>
                  <a:pt x="1738" y="12171"/>
                </a:lnTo>
                <a:lnTo>
                  <a:pt x="1738" y="9997"/>
                </a:lnTo>
                <a:lnTo>
                  <a:pt x="1304" y="8259"/>
                </a:lnTo>
                <a:lnTo>
                  <a:pt x="3042" y="6520"/>
                </a:lnTo>
                <a:lnTo>
                  <a:pt x="2608" y="5216"/>
                </a:lnTo>
                <a:lnTo>
                  <a:pt x="435" y="2173"/>
                </a:lnTo>
                <a:lnTo>
                  <a:pt x="0" y="869"/>
                </a:lnTo>
                <a:lnTo>
                  <a:pt x="435" y="435"/>
                </a:lnTo>
                <a:lnTo>
                  <a:pt x="2173" y="869"/>
                </a:lnTo>
                <a:lnTo>
                  <a:pt x="3042" y="1304"/>
                </a:lnTo>
                <a:lnTo>
                  <a:pt x="4347" y="0"/>
                </a:lnTo>
                <a:lnTo>
                  <a:pt x="5216" y="1304"/>
                </a:lnTo>
                <a:close/>
              </a:path>
            </a:pathLst>
          </a:custGeom>
          <a:solidFill>
            <a:schemeClr val="accent1"/>
          </a:solidFill>
          <a:ln w="869" cap="rnd">
            <a:noFill/>
            <a:prstDash val="solid"/>
            <a:round/>
          </a:ln>
        </p:spPr>
        <p:txBody>
          <a:bodyPr rtlCol="0" anchor="ctr"/>
          <a:lstStyle/>
          <a:p>
            <a:endParaRPr lang="en-PH" sz="1200" dirty="0"/>
          </a:p>
        </p:txBody>
      </p:sp>
      <p:sp>
        <p:nvSpPr>
          <p:cNvPr id="389" name="Freeform: Shape 388">
            <a:extLst>
              <a:ext uri="{FF2B5EF4-FFF2-40B4-BE49-F238E27FC236}">
                <a16:creationId xmlns:a16="http://schemas.microsoft.com/office/drawing/2014/main" id="{65A6AFA2-376D-47A2-835F-137343426309}"/>
              </a:ext>
            </a:extLst>
          </p:cNvPr>
          <p:cNvSpPr/>
          <p:nvPr/>
        </p:nvSpPr>
        <p:spPr>
          <a:xfrm>
            <a:off x="7734934" y="4374592"/>
            <a:ext cx="1834" cy="3422"/>
          </a:xfrm>
          <a:custGeom>
            <a:avLst/>
            <a:gdLst>
              <a:gd name="connsiteX0" fmla="*/ 2173 w 2173"/>
              <a:gd name="connsiteY0" fmla="*/ 3043 h 3042"/>
              <a:gd name="connsiteX1" fmla="*/ 1304 w 2173"/>
              <a:gd name="connsiteY1" fmla="*/ 1304 h 3042"/>
              <a:gd name="connsiteX2" fmla="*/ 0 w 2173"/>
              <a:gd name="connsiteY2" fmla="*/ 0 h 3042"/>
              <a:gd name="connsiteX3" fmla="*/ 1738 w 2173"/>
              <a:gd name="connsiteY3" fmla="*/ 0 h 3042"/>
              <a:gd name="connsiteX4" fmla="*/ 2173 w 2173"/>
              <a:gd name="connsiteY4" fmla="*/ 3043 h 3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 h="3042">
                <a:moveTo>
                  <a:pt x="2173" y="3043"/>
                </a:moveTo>
                <a:lnTo>
                  <a:pt x="1304" y="1304"/>
                </a:lnTo>
                <a:lnTo>
                  <a:pt x="0" y="0"/>
                </a:lnTo>
                <a:lnTo>
                  <a:pt x="1738" y="0"/>
                </a:lnTo>
                <a:lnTo>
                  <a:pt x="2173" y="3043"/>
                </a:lnTo>
                <a:close/>
              </a:path>
            </a:pathLst>
          </a:custGeom>
          <a:solidFill>
            <a:schemeClr val="accent1"/>
          </a:solidFill>
          <a:ln w="869" cap="rnd">
            <a:noFill/>
            <a:prstDash val="solid"/>
            <a:round/>
          </a:ln>
        </p:spPr>
        <p:txBody>
          <a:bodyPr rtlCol="0" anchor="ctr"/>
          <a:lstStyle/>
          <a:p>
            <a:endParaRPr lang="en-PH" sz="1200" dirty="0"/>
          </a:p>
        </p:txBody>
      </p:sp>
      <p:sp>
        <p:nvSpPr>
          <p:cNvPr id="390" name="Freeform: Shape 389">
            <a:extLst>
              <a:ext uri="{FF2B5EF4-FFF2-40B4-BE49-F238E27FC236}">
                <a16:creationId xmlns:a16="http://schemas.microsoft.com/office/drawing/2014/main" id="{54B22B8E-A499-4433-9167-75EA334C58EB}"/>
              </a:ext>
            </a:extLst>
          </p:cNvPr>
          <p:cNvSpPr/>
          <p:nvPr/>
        </p:nvSpPr>
        <p:spPr>
          <a:xfrm>
            <a:off x="7736402" y="4373125"/>
            <a:ext cx="2200" cy="3422"/>
          </a:xfrm>
          <a:custGeom>
            <a:avLst/>
            <a:gdLst>
              <a:gd name="connsiteX0" fmla="*/ 0 w 2608"/>
              <a:gd name="connsiteY0" fmla="*/ 0 h 3042"/>
              <a:gd name="connsiteX1" fmla="*/ 1739 w 2608"/>
              <a:gd name="connsiteY1" fmla="*/ 435 h 3042"/>
              <a:gd name="connsiteX2" fmla="*/ 2173 w 2608"/>
              <a:gd name="connsiteY2" fmla="*/ 869 h 3042"/>
              <a:gd name="connsiteX3" fmla="*/ 2608 w 2608"/>
              <a:gd name="connsiteY3" fmla="*/ 3043 h 3042"/>
              <a:gd name="connsiteX4" fmla="*/ 1739 w 2608"/>
              <a:gd name="connsiteY4" fmla="*/ 3043 h 3042"/>
              <a:gd name="connsiteX5" fmla="*/ 870 w 2608"/>
              <a:gd name="connsiteY5" fmla="*/ 1304 h 3042"/>
              <a:gd name="connsiteX6" fmla="*/ 0 w 2608"/>
              <a:gd name="connsiteY6" fmla="*/ 0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8" h="3042">
                <a:moveTo>
                  <a:pt x="0" y="0"/>
                </a:moveTo>
                <a:lnTo>
                  <a:pt x="1739" y="435"/>
                </a:lnTo>
                <a:lnTo>
                  <a:pt x="2173" y="869"/>
                </a:lnTo>
                <a:lnTo>
                  <a:pt x="2608" y="3043"/>
                </a:lnTo>
                <a:lnTo>
                  <a:pt x="1739" y="3043"/>
                </a:lnTo>
                <a:lnTo>
                  <a:pt x="870" y="1304"/>
                </a:lnTo>
                <a:lnTo>
                  <a:pt x="0" y="0"/>
                </a:lnTo>
                <a:close/>
              </a:path>
            </a:pathLst>
          </a:custGeom>
          <a:solidFill>
            <a:schemeClr val="accent1"/>
          </a:solidFill>
          <a:ln w="869" cap="rnd">
            <a:noFill/>
            <a:prstDash val="solid"/>
            <a:round/>
          </a:ln>
        </p:spPr>
        <p:txBody>
          <a:bodyPr rtlCol="0" anchor="ctr"/>
          <a:lstStyle/>
          <a:p>
            <a:endParaRPr lang="en-PH" sz="1200" dirty="0"/>
          </a:p>
        </p:txBody>
      </p:sp>
      <p:sp>
        <p:nvSpPr>
          <p:cNvPr id="391" name="Freeform: Shape 390">
            <a:extLst>
              <a:ext uri="{FF2B5EF4-FFF2-40B4-BE49-F238E27FC236}">
                <a16:creationId xmlns:a16="http://schemas.microsoft.com/office/drawing/2014/main" id="{C38B7B8B-F211-4D45-813E-C877ACAEE6F7}"/>
              </a:ext>
            </a:extLst>
          </p:cNvPr>
          <p:cNvSpPr/>
          <p:nvPr/>
        </p:nvSpPr>
        <p:spPr>
          <a:xfrm>
            <a:off x="7738970" y="4366767"/>
            <a:ext cx="13572" cy="19563"/>
          </a:xfrm>
          <a:custGeom>
            <a:avLst/>
            <a:gdLst>
              <a:gd name="connsiteX0" fmla="*/ 10432 w 16082"/>
              <a:gd name="connsiteY0" fmla="*/ 6520 h 17386"/>
              <a:gd name="connsiteX1" fmla="*/ 9997 w 16082"/>
              <a:gd name="connsiteY1" fmla="*/ 7824 h 17386"/>
              <a:gd name="connsiteX2" fmla="*/ 10867 w 16082"/>
              <a:gd name="connsiteY2" fmla="*/ 7824 h 17386"/>
              <a:gd name="connsiteX3" fmla="*/ 13040 w 16082"/>
              <a:gd name="connsiteY3" fmla="*/ 7824 h 17386"/>
              <a:gd name="connsiteX4" fmla="*/ 14779 w 16082"/>
              <a:gd name="connsiteY4" fmla="*/ 10867 h 17386"/>
              <a:gd name="connsiteX5" fmla="*/ 14779 w 16082"/>
              <a:gd name="connsiteY5" fmla="*/ 11736 h 17386"/>
              <a:gd name="connsiteX6" fmla="*/ 15648 w 16082"/>
              <a:gd name="connsiteY6" fmla="*/ 13040 h 17386"/>
              <a:gd name="connsiteX7" fmla="*/ 16082 w 16082"/>
              <a:gd name="connsiteY7" fmla="*/ 15213 h 17386"/>
              <a:gd name="connsiteX8" fmla="*/ 15213 w 16082"/>
              <a:gd name="connsiteY8" fmla="*/ 16082 h 17386"/>
              <a:gd name="connsiteX9" fmla="*/ 15213 w 16082"/>
              <a:gd name="connsiteY9" fmla="*/ 17387 h 17386"/>
              <a:gd name="connsiteX10" fmla="*/ 12605 w 16082"/>
              <a:gd name="connsiteY10" fmla="*/ 16517 h 17386"/>
              <a:gd name="connsiteX11" fmla="*/ 11736 w 16082"/>
              <a:gd name="connsiteY11" fmla="*/ 15648 h 17386"/>
              <a:gd name="connsiteX12" fmla="*/ 10432 w 16082"/>
              <a:gd name="connsiteY12" fmla="*/ 15648 h 17386"/>
              <a:gd name="connsiteX13" fmla="*/ 8693 w 16082"/>
              <a:gd name="connsiteY13" fmla="*/ 14344 h 17386"/>
              <a:gd name="connsiteX14" fmla="*/ 8259 w 16082"/>
              <a:gd name="connsiteY14" fmla="*/ 13475 h 17386"/>
              <a:gd name="connsiteX15" fmla="*/ 7824 w 16082"/>
              <a:gd name="connsiteY15" fmla="*/ 12171 h 17386"/>
              <a:gd name="connsiteX16" fmla="*/ 9562 w 16082"/>
              <a:gd name="connsiteY16" fmla="*/ 12605 h 17386"/>
              <a:gd name="connsiteX17" fmla="*/ 8259 w 16082"/>
              <a:gd name="connsiteY17" fmla="*/ 9128 h 17386"/>
              <a:gd name="connsiteX18" fmla="*/ 7824 w 16082"/>
              <a:gd name="connsiteY18" fmla="*/ 8259 h 17386"/>
              <a:gd name="connsiteX19" fmla="*/ 5650 w 16082"/>
              <a:gd name="connsiteY19" fmla="*/ 8693 h 17386"/>
              <a:gd name="connsiteX20" fmla="*/ 4781 w 16082"/>
              <a:gd name="connsiteY20" fmla="*/ 9128 h 17386"/>
              <a:gd name="connsiteX21" fmla="*/ 3042 w 16082"/>
              <a:gd name="connsiteY21" fmla="*/ 9128 h 17386"/>
              <a:gd name="connsiteX22" fmla="*/ 1739 w 16082"/>
              <a:gd name="connsiteY22" fmla="*/ 10867 h 17386"/>
              <a:gd name="connsiteX23" fmla="*/ 0 w 16082"/>
              <a:gd name="connsiteY23" fmla="*/ 9997 h 17386"/>
              <a:gd name="connsiteX24" fmla="*/ 0 w 16082"/>
              <a:gd name="connsiteY24" fmla="*/ 7389 h 17386"/>
              <a:gd name="connsiteX25" fmla="*/ 869 w 16082"/>
              <a:gd name="connsiteY25" fmla="*/ 6520 h 17386"/>
              <a:gd name="connsiteX26" fmla="*/ 2608 w 16082"/>
              <a:gd name="connsiteY26" fmla="*/ 6520 h 17386"/>
              <a:gd name="connsiteX27" fmla="*/ 2608 w 16082"/>
              <a:gd name="connsiteY27" fmla="*/ 4781 h 17386"/>
              <a:gd name="connsiteX28" fmla="*/ 4347 w 16082"/>
              <a:gd name="connsiteY28" fmla="*/ 2173 h 17386"/>
              <a:gd name="connsiteX29" fmla="*/ 6085 w 16082"/>
              <a:gd name="connsiteY29" fmla="*/ 869 h 17386"/>
              <a:gd name="connsiteX30" fmla="*/ 7389 w 16082"/>
              <a:gd name="connsiteY30" fmla="*/ 0 h 17386"/>
              <a:gd name="connsiteX31" fmla="*/ 9128 w 16082"/>
              <a:gd name="connsiteY31" fmla="*/ 1304 h 17386"/>
              <a:gd name="connsiteX32" fmla="*/ 9997 w 16082"/>
              <a:gd name="connsiteY32" fmla="*/ 3042 h 17386"/>
              <a:gd name="connsiteX33" fmla="*/ 9562 w 16082"/>
              <a:gd name="connsiteY33" fmla="*/ 6085 h 17386"/>
              <a:gd name="connsiteX34" fmla="*/ 10432 w 16082"/>
              <a:gd name="connsiteY34" fmla="*/ 6520 h 17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082" h="17386">
                <a:moveTo>
                  <a:pt x="10432" y="6520"/>
                </a:moveTo>
                <a:lnTo>
                  <a:pt x="9997" y="7824"/>
                </a:lnTo>
                <a:lnTo>
                  <a:pt x="10867" y="7824"/>
                </a:lnTo>
                <a:lnTo>
                  <a:pt x="13040" y="7824"/>
                </a:lnTo>
                <a:lnTo>
                  <a:pt x="14779" y="10867"/>
                </a:lnTo>
                <a:lnTo>
                  <a:pt x="14779" y="11736"/>
                </a:lnTo>
                <a:lnTo>
                  <a:pt x="15648" y="13040"/>
                </a:lnTo>
                <a:lnTo>
                  <a:pt x="16082" y="15213"/>
                </a:lnTo>
                <a:lnTo>
                  <a:pt x="15213" y="16082"/>
                </a:lnTo>
                <a:lnTo>
                  <a:pt x="15213" y="17387"/>
                </a:lnTo>
                <a:lnTo>
                  <a:pt x="12605" y="16517"/>
                </a:lnTo>
                <a:lnTo>
                  <a:pt x="11736" y="15648"/>
                </a:lnTo>
                <a:lnTo>
                  <a:pt x="10432" y="15648"/>
                </a:lnTo>
                <a:lnTo>
                  <a:pt x="8693" y="14344"/>
                </a:lnTo>
                <a:lnTo>
                  <a:pt x="8259" y="13475"/>
                </a:lnTo>
                <a:lnTo>
                  <a:pt x="7824" y="12171"/>
                </a:lnTo>
                <a:lnTo>
                  <a:pt x="9562" y="12605"/>
                </a:lnTo>
                <a:lnTo>
                  <a:pt x="8259" y="9128"/>
                </a:lnTo>
                <a:lnTo>
                  <a:pt x="7824" y="8259"/>
                </a:lnTo>
                <a:lnTo>
                  <a:pt x="5650" y="8693"/>
                </a:lnTo>
                <a:lnTo>
                  <a:pt x="4781" y="9128"/>
                </a:lnTo>
                <a:lnTo>
                  <a:pt x="3042" y="9128"/>
                </a:lnTo>
                <a:lnTo>
                  <a:pt x="1739" y="10867"/>
                </a:lnTo>
                <a:lnTo>
                  <a:pt x="0" y="9997"/>
                </a:lnTo>
                <a:lnTo>
                  <a:pt x="0" y="7389"/>
                </a:lnTo>
                <a:lnTo>
                  <a:pt x="869" y="6520"/>
                </a:lnTo>
                <a:lnTo>
                  <a:pt x="2608" y="6520"/>
                </a:lnTo>
                <a:lnTo>
                  <a:pt x="2608" y="4781"/>
                </a:lnTo>
                <a:lnTo>
                  <a:pt x="4347" y="2173"/>
                </a:lnTo>
                <a:lnTo>
                  <a:pt x="6085" y="869"/>
                </a:lnTo>
                <a:lnTo>
                  <a:pt x="7389" y="0"/>
                </a:lnTo>
                <a:lnTo>
                  <a:pt x="9128" y="1304"/>
                </a:lnTo>
                <a:lnTo>
                  <a:pt x="9997" y="3042"/>
                </a:lnTo>
                <a:lnTo>
                  <a:pt x="9562" y="6085"/>
                </a:lnTo>
                <a:lnTo>
                  <a:pt x="10432" y="6520"/>
                </a:lnTo>
                <a:close/>
              </a:path>
            </a:pathLst>
          </a:custGeom>
          <a:solidFill>
            <a:schemeClr val="accent1"/>
          </a:solidFill>
          <a:ln w="869" cap="rnd">
            <a:noFill/>
            <a:prstDash val="solid"/>
            <a:round/>
          </a:ln>
        </p:spPr>
        <p:txBody>
          <a:bodyPr rtlCol="0" anchor="ctr"/>
          <a:lstStyle/>
          <a:p>
            <a:endParaRPr lang="en-PH" sz="1200" dirty="0"/>
          </a:p>
        </p:txBody>
      </p:sp>
      <p:sp>
        <p:nvSpPr>
          <p:cNvPr id="392" name="Freeform: Shape 391">
            <a:extLst>
              <a:ext uri="{FF2B5EF4-FFF2-40B4-BE49-F238E27FC236}">
                <a16:creationId xmlns:a16="http://schemas.microsoft.com/office/drawing/2014/main" id="{997B4569-4CD5-4E6A-B2BE-BAFEA05DBE9E}"/>
              </a:ext>
            </a:extLst>
          </p:cNvPr>
          <p:cNvSpPr/>
          <p:nvPr/>
        </p:nvSpPr>
        <p:spPr>
          <a:xfrm>
            <a:off x="7725030" y="4366767"/>
            <a:ext cx="1467" cy="7336"/>
          </a:xfrm>
          <a:custGeom>
            <a:avLst/>
            <a:gdLst>
              <a:gd name="connsiteX0" fmla="*/ 1304 w 1738"/>
              <a:gd name="connsiteY0" fmla="*/ 6520 h 6520"/>
              <a:gd name="connsiteX1" fmla="*/ 870 w 1738"/>
              <a:gd name="connsiteY1" fmla="*/ 6520 h 6520"/>
              <a:gd name="connsiteX2" fmla="*/ 0 w 1738"/>
              <a:gd name="connsiteY2" fmla="*/ 3042 h 6520"/>
              <a:gd name="connsiteX3" fmla="*/ 435 w 1738"/>
              <a:gd name="connsiteY3" fmla="*/ 1739 h 6520"/>
              <a:gd name="connsiteX4" fmla="*/ 435 w 1738"/>
              <a:gd name="connsiteY4" fmla="*/ 0 h 6520"/>
              <a:gd name="connsiteX5" fmla="*/ 1304 w 1738"/>
              <a:gd name="connsiteY5" fmla="*/ 435 h 6520"/>
              <a:gd name="connsiteX6" fmla="*/ 1739 w 1738"/>
              <a:gd name="connsiteY6" fmla="*/ 2173 h 6520"/>
              <a:gd name="connsiteX7" fmla="*/ 1739 w 1738"/>
              <a:gd name="connsiteY7" fmla="*/ 5216 h 6520"/>
              <a:gd name="connsiteX8" fmla="*/ 1304 w 1738"/>
              <a:gd name="connsiteY8" fmla="*/ 6520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8" h="6520">
                <a:moveTo>
                  <a:pt x="1304" y="6520"/>
                </a:moveTo>
                <a:lnTo>
                  <a:pt x="870" y="6520"/>
                </a:lnTo>
                <a:lnTo>
                  <a:pt x="0" y="3042"/>
                </a:lnTo>
                <a:lnTo>
                  <a:pt x="435" y="1739"/>
                </a:lnTo>
                <a:lnTo>
                  <a:pt x="435" y="0"/>
                </a:lnTo>
                <a:lnTo>
                  <a:pt x="1304" y="435"/>
                </a:lnTo>
                <a:lnTo>
                  <a:pt x="1739" y="2173"/>
                </a:lnTo>
                <a:lnTo>
                  <a:pt x="1739" y="5216"/>
                </a:lnTo>
                <a:lnTo>
                  <a:pt x="1304" y="6520"/>
                </a:lnTo>
                <a:close/>
              </a:path>
            </a:pathLst>
          </a:custGeom>
          <a:solidFill>
            <a:schemeClr val="accent1"/>
          </a:solidFill>
          <a:ln w="869" cap="rnd">
            <a:noFill/>
            <a:prstDash val="solid"/>
            <a:round/>
          </a:ln>
        </p:spPr>
        <p:txBody>
          <a:bodyPr rtlCol="0" anchor="ctr"/>
          <a:lstStyle/>
          <a:p>
            <a:endParaRPr lang="en-PH" sz="1200" dirty="0"/>
          </a:p>
        </p:txBody>
      </p:sp>
      <p:sp>
        <p:nvSpPr>
          <p:cNvPr id="393" name="Freeform: Shape 392">
            <a:extLst>
              <a:ext uri="{FF2B5EF4-FFF2-40B4-BE49-F238E27FC236}">
                <a16:creationId xmlns:a16="http://schemas.microsoft.com/office/drawing/2014/main" id="{DA19A2F1-C57F-4CC0-A320-6B67E63FFDC2}"/>
              </a:ext>
            </a:extLst>
          </p:cNvPr>
          <p:cNvSpPr/>
          <p:nvPr/>
        </p:nvSpPr>
        <p:spPr>
          <a:xfrm>
            <a:off x="7733834" y="4363343"/>
            <a:ext cx="5135" cy="9292"/>
          </a:xfrm>
          <a:custGeom>
            <a:avLst/>
            <a:gdLst>
              <a:gd name="connsiteX0" fmla="*/ 5651 w 6085"/>
              <a:gd name="connsiteY0" fmla="*/ 7389 h 8258"/>
              <a:gd name="connsiteX1" fmla="*/ 4347 w 6085"/>
              <a:gd name="connsiteY1" fmla="*/ 8259 h 8258"/>
              <a:gd name="connsiteX2" fmla="*/ 3912 w 6085"/>
              <a:gd name="connsiteY2" fmla="*/ 7824 h 8258"/>
              <a:gd name="connsiteX3" fmla="*/ 2173 w 6085"/>
              <a:gd name="connsiteY3" fmla="*/ 7824 h 8258"/>
              <a:gd name="connsiteX4" fmla="*/ 869 w 6085"/>
              <a:gd name="connsiteY4" fmla="*/ 6520 h 8258"/>
              <a:gd name="connsiteX5" fmla="*/ 435 w 6085"/>
              <a:gd name="connsiteY5" fmla="*/ 5216 h 8258"/>
              <a:gd name="connsiteX6" fmla="*/ 0 w 6085"/>
              <a:gd name="connsiteY6" fmla="*/ 3912 h 8258"/>
              <a:gd name="connsiteX7" fmla="*/ 435 w 6085"/>
              <a:gd name="connsiteY7" fmla="*/ 2608 h 8258"/>
              <a:gd name="connsiteX8" fmla="*/ 1739 w 6085"/>
              <a:gd name="connsiteY8" fmla="*/ 869 h 8258"/>
              <a:gd name="connsiteX9" fmla="*/ 3912 w 6085"/>
              <a:gd name="connsiteY9" fmla="*/ 0 h 8258"/>
              <a:gd name="connsiteX10" fmla="*/ 4781 w 6085"/>
              <a:gd name="connsiteY10" fmla="*/ 869 h 8258"/>
              <a:gd name="connsiteX11" fmla="*/ 6085 w 6085"/>
              <a:gd name="connsiteY11" fmla="*/ 3043 h 8258"/>
              <a:gd name="connsiteX12" fmla="*/ 6085 w 6085"/>
              <a:gd name="connsiteY12" fmla="*/ 5651 h 8258"/>
              <a:gd name="connsiteX13" fmla="*/ 5651 w 6085"/>
              <a:gd name="connsiteY13" fmla="*/ 7389 h 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85" h="8258">
                <a:moveTo>
                  <a:pt x="5651" y="7389"/>
                </a:moveTo>
                <a:lnTo>
                  <a:pt x="4347" y="8259"/>
                </a:lnTo>
                <a:lnTo>
                  <a:pt x="3912" y="7824"/>
                </a:lnTo>
                <a:lnTo>
                  <a:pt x="2173" y="7824"/>
                </a:lnTo>
                <a:lnTo>
                  <a:pt x="869" y="6520"/>
                </a:lnTo>
                <a:lnTo>
                  <a:pt x="435" y="5216"/>
                </a:lnTo>
                <a:lnTo>
                  <a:pt x="0" y="3912"/>
                </a:lnTo>
                <a:lnTo>
                  <a:pt x="435" y="2608"/>
                </a:lnTo>
                <a:lnTo>
                  <a:pt x="1739" y="869"/>
                </a:lnTo>
                <a:lnTo>
                  <a:pt x="3912" y="0"/>
                </a:lnTo>
                <a:lnTo>
                  <a:pt x="4781" y="869"/>
                </a:lnTo>
                <a:lnTo>
                  <a:pt x="6085" y="3043"/>
                </a:lnTo>
                <a:lnTo>
                  <a:pt x="6085" y="5651"/>
                </a:lnTo>
                <a:lnTo>
                  <a:pt x="5651" y="7389"/>
                </a:lnTo>
                <a:close/>
              </a:path>
            </a:pathLst>
          </a:custGeom>
          <a:solidFill>
            <a:schemeClr val="accent1"/>
          </a:solidFill>
          <a:ln w="869" cap="rnd">
            <a:noFill/>
            <a:prstDash val="solid"/>
            <a:round/>
          </a:ln>
        </p:spPr>
        <p:txBody>
          <a:bodyPr rtlCol="0" anchor="ctr"/>
          <a:lstStyle/>
          <a:p>
            <a:endParaRPr lang="en-PH" sz="1200" dirty="0"/>
          </a:p>
        </p:txBody>
      </p:sp>
      <p:sp>
        <p:nvSpPr>
          <p:cNvPr id="394" name="Freeform: Shape 393">
            <a:extLst>
              <a:ext uri="{FF2B5EF4-FFF2-40B4-BE49-F238E27FC236}">
                <a16:creationId xmlns:a16="http://schemas.microsoft.com/office/drawing/2014/main" id="{EE6E7F6C-1DCB-4536-8F44-7E8A4FEF06B7}"/>
              </a:ext>
            </a:extLst>
          </p:cNvPr>
          <p:cNvSpPr/>
          <p:nvPr/>
        </p:nvSpPr>
        <p:spPr>
          <a:xfrm>
            <a:off x="7725030" y="4354540"/>
            <a:ext cx="6602" cy="11737"/>
          </a:xfrm>
          <a:custGeom>
            <a:avLst/>
            <a:gdLst>
              <a:gd name="connsiteX0" fmla="*/ 3043 w 7824"/>
              <a:gd name="connsiteY0" fmla="*/ 0 h 10431"/>
              <a:gd name="connsiteX1" fmla="*/ 4781 w 7824"/>
              <a:gd name="connsiteY1" fmla="*/ 2173 h 10431"/>
              <a:gd name="connsiteX2" fmla="*/ 4781 w 7824"/>
              <a:gd name="connsiteY2" fmla="*/ 2608 h 10431"/>
              <a:gd name="connsiteX3" fmla="*/ 7824 w 7824"/>
              <a:gd name="connsiteY3" fmla="*/ 4347 h 10431"/>
              <a:gd name="connsiteX4" fmla="*/ 7390 w 7824"/>
              <a:gd name="connsiteY4" fmla="*/ 5651 h 10431"/>
              <a:gd name="connsiteX5" fmla="*/ 4781 w 7824"/>
              <a:gd name="connsiteY5" fmla="*/ 8693 h 10431"/>
              <a:gd name="connsiteX6" fmla="*/ 4781 w 7824"/>
              <a:gd name="connsiteY6" fmla="*/ 9997 h 10431"/>
              <a:gd name="connsiteX7" fmla="*/ 3478 w 7824"/>
              <a:gd name="connsiteY7" fmla="*/ 10432 h 10431"/>
              <a:gd name="connsiteX8" fmla="*/ 3478 w 7824"/>
              <a:gd name="connsiteY8" fmla="*/ 8693 h 10431"/>
              <a:gd name="connsiteX9" fmla="*/ 2608 w 7824"/>
              <a:gd name="connsiteY9" fmla="*/ 8693 h 10431"/>
              <a:gd name="connsiteX10" fmla="*/ 2608 w 7824"/>
              <a:gd name="connsiteY10" fmla="*/ 6955 h 10431"/>
              <a:gd name="connsiteX11" fmla="*/ 1739 w 7824"/>
              <a:gd name="connsiteY11" fmla="*/ 5216 h 10431"/>
              <a:gd name="connsiteX12" fmla="*/ 435 w 7824"/>
              <a:gd name="connsiteY12" fmla="*/ 4347 h 10431"/>
              <a:gd name="connsiteX13" fmla="*/ 0 w 7824"/>
              <a:gd name="connsiteY13" fmla="*/ 3042 h 10431"/>
              <a:gd name="connsiteX14" fmla="*/ 435 w 7824"/>
              <a:gd name="connsiteY14" fmla="*/ 1739 h 10431"/>
              <a:gd name="connsiteX15" fmla="*/ 1304 w 7824"/>
              <a:gd name="connsiteY15" fmla="*/ 869 h 10431"/>
              <a:gd name="connsiteX16" fmla="*/ 2173 w 7824"/>
              <a:gd name="connsiteY16" fmla="*/ 0 h 10431"/>
              <a:gd name="connsiteX17" fmla="*/ 3043 w 7824"/>
              <a:gd name="connsiteY17" fmla="*/ 0 h 10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24" h="10431">
                <a:moveTo>
                  <a:pt x="3043" y="0"/>
                </a:moveTo>
                <a:lnTo>
                  <a:pt x="4781" y="2173"/>
                </a:lnTo>
                <a:lnTo>
                  <a:pt x="4781" y="2608"/>
                </a:lnTo>
                <a:lnTo>
                  <a:pt x="7824" y="4347"/>
                </a:lnTo>
                <a:lnTo>
                  <a:pt x="7390" y="5651"/>
                </a:lnTo>
                <a:lnTo>
                  <a:pt x="4781" y="8693"/>
                </a:lnTo>
                <a:lnTo>
                  <a:pt x="4781" y="9997"/>
                </a:lnTo>
                <a:lnTo>
                  <a:pt x="3478" y="10432"/>
                </a:lnTo>
                <a:lnTo>
                  <a:pt x="3478" y="8693"/>
                </a:lnTo>
                <a:lnTo>
                  <a:pt x="2608" y="8693"/>
                </a:lnTo>
                <a:lnTo>
                  <a:pt x="2608" y="6955"/>
                </a:lnTo>
                <a:lnTo>
                  <a:pt x="1739" y="5216"/>
                </a:lnTo>
                <a:lnTo>
                  <a:pt x="435" y="4347"/>
                </a:lnTo>
                <a:lnTo>
                  <a:pt x="0" y="3042"/>
                </a:lnTo>
                <a:lnTo>
                  <a:pt x="435" y="1739"/>
                </a:lnTo>
                <a:lnTo>
                  <a:pt x="1304" y="869"/>
                </a:lnTo>
                <a:lnTo>
                  <a:pt x="2173" y="0"/>
                </a:lnTo>
                <a:lnTo>
                  <a:pt x="3043" y="0"/>
                </a:lnTo>
                <a:close/>
              </a:path>
            </a:pathLst>
          </a:custGeom>
          <a:solidFill>
            <a:schemeClr val="accent1"/>
          </a:solidFill>
          <a:ln w="869" cap="rnd">
            <a:noFill/>
            <a:prstDash val="solid"/>
            <a:round/>
          </a:ln>
        </p:spPr>
        <p:txBody>
          <a:bodyPr rtlCol="0" anchor="ctr"/>
          <a:lstStyle/>
          <a:p>
            <a:endParaRPr lang="en-PH" sz="1200" dirty="0"/>
          </a:p>
        </p:txBody>
      </p:sp>
      <p:sp>
        <p:nvSpPr>
          <p:cNvPr id="395" name="Freeform: Shape 394">
            <a:extLst>
              <a:ext uri="{FF2B5EF4-FFF2-40B4-BE49-F238E27FC236}">
                <a16:creationId xmlns:a16="http://schemas.microsoft.com/office/drawing/2014/main" id="{DEA64967-019D-4DBC-9368-6C5C7A6DEC6B}"/>
              </a:ext>
            </a:extLst>
          </p:cNvPr>
          <p:cNvSpPr/>
          <p:nvPr/>
        </p:nvSpPr>
        <p:spPr>
          <a:xfrm>
            <a:off x="7763547" y="4354540"/>
            <a:ext cx="2934" cy="2445"/>
          </a:xfrm>
          <a:custGeom>
            <a:avLst/>
            <a:gdLst>
              <a:gd name="connsiteX0" fmla="*/ 2173 w 3477"/>
              <a:gd name="connsiteY0" fmla="*/ 435 h 2173"/>
              <a:gd name="connsiteX1" fmla="*/ 3478 w 3477"/>
              <a:gd name="connsiteY1" fmla="*/ 1304 h 2173"/>
              <a:gd name="connsiteX2" fmla="*/ 2608 w 3477"/>
              <a:gd name="connsiteY2" fmla="*/ 1739 h 2173"/>
              <a:gd name="connsiteX3" fmla="*/ 435 w 3477"/>
              <a:gd name="connsiteY3" fmla="*/ 2173 h 2173"/>
              <a:gd name="connsiteX4" fmla="*/ 0 w 3477"/>
              <a:gd name="connsiteY4" fmla="*/ 869 h 2173"/>
              <a:gd name="connsiteX5" fmla="*/ 870 w 3477"/>
              <a:gd name="connsiteY5" fmla="*/ 0 h 2173"/>
              <a:gd name="connsiteX6" fmla="*/ 2173 w 3477"/>
              <a:gd name="connsiteY6" fmla="*/ 435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7" h="2173">
                <a:moveTo>
                  <a:pt x="2173" y="435"/>
                </a:moveTo>
                <a:lnTo>
                  <a:pt x="3478" y="1304"/>
                </a:lnTo>
                <a:lnTo>
                  <a:pt x="2608" y="1739"/>
                </a:lnTo>
                <a:lnTo>
                  <a:pt x="435" y="2173"/>
                </a:lnTo>
                <a:lnTo>
                  <a:pt x="0" y="869"/>
                </a:lnTo>
                <a:lnTo>
                  <a:pt x="870" y="0"/>
                </a:lnTo>
                <a:lnTo>
                  <a:pt x="2173" y="435"/>
                </a:lnTo>
                <a:close/>
              </a:path>
            </a:pathLst>
          </a:custGeom>
          <a:solidFill>
            <a:schemeClr val="accent1"/>
          </a:solidFill>
          <a:ln w="869" cap="rnd">
            <a:noFill/>
            <a:prstDash val="solid"/>
            <a:round/>
          </a:ln>
        </p:spPr>
        <p:txBody>
          <a:bodyPr rtlCol="0" anchor="ctr"/>
          <a:lstStyle/>
          <a:p>
            <a:endParaRPr lang="en-PH" sz="1200" dirty="0"/>
          </a:p>
        </p:txBody>
      </p:sp>
      <p:sp>
        <p:nvSpPr>
          <p:cNvPr id="396" name="Freeform: Shape 395">
            <a:extLst>
              <a:ext uri="{FF2B5EF4-FFF2-40B4-BE49-F238E27FC236}">
                <a16:creationId xmlns:a16="http://schemas.microsoft.com/office/drawing/2014/main" id="{81146DEE-8C13-4C1D-887D-CC0FFF007B87}"/>
              </a:ext>
            </a:extLst>
          </p:cNvPr>
          <p:cNvSpPr/>
          <p:nvPr/>
        </p:nvSpPr>
        <p:spPr>
          <a:xfrm>
            <a:off x="7766115" y="4353562"/>
            <a:ext cx="27143" cy="32279"/>
          </a:xfrm>
          <a:custGeom>
            <a:avLst/>
            <a:gdLst>
              <a:gd name="connsiteX0" fmla="*/ 3042 w 32164"/>
              <a:gd name="connsiteY0" fmla="*/ 1304 h 28687"/>
              <a:gd name="connsiteX1" fmla="*/ 3912 w 32164"/>
              <a:gd name="connsiteY1" fmla="*/ 869 h 28687"/>
              <a:gd name="connsiteX2" fmla="*/ 6085 w 32164"/>
              <a:gd name="connsiteY2" fmla="*/ 2173 h 28687"/>
              <a:gd name="connsiteX3" fmla="*/ 7389 w 32164"/>
              <a:gd name="connsiteY3" fmla="*/ 2608 h 28687"/>
              <a:gd name="connsiteX4" fmla="*/ 8258 w 32164"/>
              <a:gd name="connsiteY4" fmla="*/ 3477 h 28687"/>
              <a:gd name="connsiteX5" fmla="*/ 9562 w 32164"/>
              <a:gd name="connsiteY5" fmla="*/ 5651 h 28687"/>
              <a:gd name="connsiteX6" fmla="*/ 10867 w 32164"/>
              <a:gd name="connsiteY6" fmla="*/ 6085 h 28687"/>
              <a:gd name="connsiteX7" fmla="*/ 12170 w 32164"/>
              <a:gd name="connsiteY7" fmla="*/ 7389 h 28687"/>
              <a:gd name="connsiteX8" fmla="*/ 12170 w 32164"/>
              <a:gd name="connsiteY8" fmla="*/ 8693 h 28687"/>
              <a:gd name="connsiteX9" fmla="*/ 14344 w 32164"/>
              <a:gd name="connsiteY9" fmla="*/ 9128 h 28687"/>
              <a:gd name="connsiteX10" fmla="*/ 14344 w 32164"/>
              <a:gd name="connsiteY10" fmla="*/ 10432 h 28687"/>
              <a:gd name="connsiteX11" fmla="*/ 15648 w 32164"/>
              <a:gd name="connsiteY11" fmla="*/ 10867 h 28687"/>
              <a:gd name="connsiteX12" fmla="*/ 16952 w 32164"/>
              <a:gd name="connsiteY12" fmla="*/ 10432 h 28687"/>
              <a:gd name="connsiteX13" fmla="*/ 17387 w 32164"/>
              <a:gd name="connsiteY13" fmla="*/ 10867 h 28687"/>
              <a:gd name="connsiteX14" fmla="*/ 19125 w 32164"/>
              <a:gd name="connsiteY14" fmla="*/ 11736 h 28687"/>
              <a:gd name="connsiteX15" fmla="*/ 19560 w 32164"/>
              <a:gd name="connsiteY15" fmla="*/ 12605 h 28687"/>
              <a:gd name="connsiteX16" fmla="*/ 20864 w 32164"/>
              <a:gd name="connsiteY16" fmla="*/ 12171 h 28687"/>
              <a:gd name="connsiteX17" fmla="*/ 22168 w 32164"/>
              <a:gd name="connsiteY17" fmla="*/ 12605 h 28687"/>
              <a:gd name="connsiteX18" fmla="*/ 22602 w 32164"/>
              <a:gd name="connsiteY18" fmla="*/ 13909 h 28687"/>
              <a:gd name="connsiteX19" fmla="*/ 24341 w 32164"/>
              <a:gd name="connsiteY19" fmla="*/ 15213 h 28687"/>
              <a:gd name="connsiteX20" fmla="*/ 25645 w 32164"/>
              <a:gd name="connsiteY20" fmla="*/ 16517 h 28687"/>
              <a:gd name="connsiteX21" fmla="*/ 27384 w 32164"/>
              <a:gd name="connsiteY21" fmla="*/ 17821 h 28687"/>
              <a:gd name="connsiteX22" fmla="*/ 31730 w 32164"/>
              <a:gd name="connsiteY22" fmla="*/ 22168 h 28687"/>
              <a:gd name="connsiteX23" fmla="*/ 30427 w 32164"/>
              <a:gd name="connsiteY23" fmla="*/ 23907 h 28687"/>
              <a:gd name="connsiteX24" fmla="*/ 31730 w 32164"/>
              <a:gd name="connsiteY24" fmla="*/ 26080 h 28687"/>
              <a:gd name="connsiteX25" fmla="*/ 32165 w 32164"/>
              <a:gd name="connsiteY25" fmla="*/ 28688 h 28687"/>
              <a:gd name="connsiteX26" fmla="*/ 30861 w 32164"/>
              <a:gd name="connsiteY26" fmla="*/ 28253 h 28687"/>
              <a:gd name="connsiteX27" fmla="*/ 29557 w 32164"/>
              <a:gd name="connsiteY27" fmla="*/ 26515 h 28687"/>
              <a:gd name="connsiteX28" fmla="*/ 26515 w 32164"/>
              <a:gd name="connsiteY28" fmla="*/ 23037 h 28687"/>
              <a:gd name="connsiteX29" fmla="*/ 24776 w 32164"/>
              <a:gd name="connsiteY29" fmla="*/ 22603 h 28687"/>
              <a:gd name="connsiteX30" fmla="*/ 22602 w 32164"/>
              <a:gd name="connsiteY30" fmla="*/ 20864 h 28687"/>
              <a:gd name="connsiteX31" fmla="*/ 19995 w 32164"/>
              <a:gd name="connsiteY31" fmla="*/ 20429 h 28687"/>
              <a:gd name="connsiteX32" fmla="*/ 19560 w 32164"/>
              <a:gd name="connsiteY32" fmla="*/ 19125 h 28687"/>
              <a:gd name="connsiteX33" fmla="*/ 16952 w 32164"/>
              <a:gd name="connsiteY33" fmla="*/ 18256 h 28687"/>
              <a:gd name="connsiteX34" fmla="*/ 14778 w 32164"/>
              <a:gd name="connsiteY34" fmla="*/ 16083 h 28687"/>
              <a:gd name="connsiteX35" fmla="*/ 13909 w 32164"/>
              <a:gd name="connsiteY35" fmla="*/ 16083 h 28687"/>
              <a:gd name="connsiteX36" fmla="*/ 10432 w 32164"/>
              <a:gd name="connsiteY36" fmla="*/ 13475 h 28687"/>
              <a:gd name="connsiteX37" fmla="*/ 8258 w 32164"/>
              <a:gd name="connsiteY37" fmla="*/ 12171 h 28687"/>
              <a:gd name="connsiteX38" fmla="*/ 8258 w 32164"/>
              <a:gd name="connsiteY38" fmla="*/ 11301 h 28687"/>
              <a:gd name="connsiteX39" fmla="*/ 6520 w 32164"/>
              <a:gd name="connsiteY39" fmla="*/ 10432 h 28687"/>
              <a:gd name="connsiteX40" fmla="*/ 5650 w 32164"/>
              <a:gd name="connsiteY40" fmla="*/ 9563 h 28687"/>
              <a:gd name="connsiteX41" fmla="*/ 4781 w 32164"/>
              <a:gd name="connsiteY41" fmla="*/ 7824 h 28687"/>
              <a:gd name="connsiteX42" fmla="*/ 3042 w 32164"/>
              <a:gd name="connsiteY42" fmla="*/ 6520 h 28687"/>
              <a:gd name="connsiteX43" fmla="*/ 2608 w 32164"/>
              <a:gd name="connsiteY43" fmla="*/ 5651 h 28687"/>
              <a:gd name="connsiteX44" fmla="*/ 2608 w 32164"/>
              <a:gd name="connsiteY44" fmla="*/ 3912 h 28687"/>
              <a:gd name="connsiteX45" fmla="*/ 869 w 32164"/>
              <a:gd name="connsiteY45" fmla="*/ 1739 h 28687"/>
              <a:gd name="connsiteX46" fmla="*/ 0 w 32164"/>
              <a:gd name="connsiteY46" fmla="*/ 1304 h 28687"/>
              <a:gd name="connsiteX47" fmla="*/ 0 w 32164"/>
              <a:gd name="connsiteY47" fmla="*/ 0 h 28687"/>
              <a:gd name="connsiteX48" fmla="*/ 3042 w 32164"/>
              <a:gd name="connsiteY48" fmla="*/ 1304 h 2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2164" h="28687">
                <a:moveTo>
                  <a:pt x="3042" y="1304"/>
                </a:moveTo>
                <a:lnTo>
                  <a:pt x="3912" y="869"/>
                </a:lnTo>
                <a:lnTo>
                  <a:pt x="6085" y="2173"/>
                </a:lnTo>
                <a:lnTo>
                  <a:pt x="7389" y="2608"/>
                </a:lnTo>
                <a:lnTo>
                  <a:pt x="8258" y="3477"/>
                </a:lnTo>
                <a:lnTo>
                  <a:pt x="9562" y="5651"/>
                </a:lnTo>
                <a:lnTo>
                  <a:pt x="10867" y="6085"/>
                </a:lnTo>
                <a:lnTo>
                  <a:pt x="12170" y="7389"/>
                </a:lnTo>
                <a:lnTo>
                  <a:pt x="12170" y="8693"/>
                </a:lnTo>
                <a:lnTo>
                  <a:pt x="14344" y="9128"/>
                </a:lnTo>
                <a:lnTo>
                  <a:pt x="14344" y="10432"/>
                </a:lnTo>
                <a:lnTo>
                  <a:pt x="15648" y="10867"/>
                </a:lnTo>
                <a:lnTo>
                  <a:pt x="16952" y="10432"/>
                </a:lnTo>
                <a:lnTo>
                  <a:pt x="17387" y="10867"/>
                </a:lnTo>
                <a:lnTo>
                  <a:pt x="19125" y="11736"/>
                </a:lnTo>
                <a:lnTo>
                  <a:pt x="19560" y="12605"/>
                </a:lnTo>
                <a:lnTo>
                  <a:pt x="20864" y="12171"/>
                </a:lnTo>
                <a:lnTo>
                  <a:pt x="22168" y="12605"/>
                </a:lnTo>
                <a:lnTo>
                  <a:pt x="22602" y="13909"/>
                </a:lnTo>
                <a:lnTo>
                  <a:pt x="24341" y="15213"/>
                </a:lnTo>
                <a:lnTo>
                  <a:pt x="25645" y="16517"/>
                </a:lnTo>
                <a:lnTo>
                  <a:pt x="27384" y="17821"/>
                </a:lnTo>
                <a:lnTo>
                  <a:pt x="31730" y="22168"/>
                </a:lnTo>
                <a:lnTo>
                  <a:pt x="30427" y="23907"/>
                </a:lnTo>
                <a:lnTo>
                  <a:pt x="31730" y="26080"/>
                </a:lnTo>
                <a:lnTo>
                  <a:pt x="32165" y="28688"/>
                </a:lnTo>
                <a:lnTo>
                  <a:pt x="30861" y="28253"/>
                </a:lnTo>
                <a:lnTo>
                  <a:pt x="29557" y="26515"/>
                </a:lnTo>
                <a:lnTo>
                  <a:pt x="26515" y="23037"/>
                </a:lnTo>
                <a:lnTo>
                  <a:pt x="24776" y="22603"/>
                </a:lnTo>
                <a:lnTo>
                  <a:pt x="22602" y="20864"/>
                </a:lnTo>
                <a:lnTo>
                  <a:pt x="19995" y="20429"/>
                </a:lnTo>
                <a:lnTo>
                  <a:pt x="19560" y="19125"/>
                </a:lnTo>
                <a:lnTo>
                  <a:pt x="16952" y="18256"/>
                </a:lnTo>
                <a:lnTo>
                  <a:pt x="14778" y="16083"/>
                </a:lnTo>
                <a:lnTo>
                  <a:pt x="13909" y="16083"/>
                </a:lnTo>
                <a:lnTo>
                  <a:pt x="10432" y="13475"/>
                </a:lnTo>
                <a:lnTo>
                  <a:pt x="8258" y="12171"/>
                </a:lnTo>
                <a:lnTo>
                  <a:pt x="8258" y="11301"/>
                </a:lnTo>
                <a:lnTo>
                  <a:pt x="6520" y="10432"/>
                </a:lnTo>
                <a:lnTo>
                  <a:pt x="5650" y="9563"/>
                </a:lnTo>
                <a:lnTo>
                  <a:pt x="4781" y="7824"/>
                </a:lnTo>
                <a:lnTo>
                  <a:pt x="3042" y="6520"/>
                </a:lnTo>
                <a:lnTo>
                  <a:pt x="2608" y="5651"/>
                </a:lnTo>
                <a:lnTo>
                  <a:pt x="2608" y="3912"/>
                </a:lnTo>
                <a:lnTo>
                  <a:pt x="869" y="1739"/>
                </a:lnTo>
                <a:lnTo>
                  <a:pt x="0" y="1304"/>
                </a:lnTo>
                <a:lnTo>
                  <a:pt x="0" y="0"/>
                </a:lnTo>
                <a:lnTo>
                  <a:pt x="3042" y="1304"/>
                </a:lnTo>
                <a:close/>
              </a:path>
            </a:pathLst>
          </a:custGeom>
          <a:solidFill>
            <a:schemeClr val="accent1"/>
          </a:solidFill>
          <a:ln w="869" cap="rnd">
            <a:noFill/>
            <a:prstDash val="solid"/>
            <a:round/>
          </a:ln>
        </p:spPr>
        <p:txBody>
          <a:bodyPr rtlCol="0" anchor="ctr"/>
          <a:lstStyle/>
          <a:p>
            <a:endParaRPr lang="en-PH" sz="1200" dirty="0"/>
          </a:p>
        </p:txBody>
      </p:sp>
      <p:sp>
        <p:nvSpPr>
          <p:cNvPr id="397" name="Freeform: Shape 396">
            <a:extLst>
              <a:ext uri="{FF2B5EF4-FFF2-40B4-BE49-F238E27FC236}">
                <a16:creationId xmlns:a16="http://schemas.microsoft.com/office/drawing/2014/main" id="{8DB2F29C-4957-4A42-8BA0-69740FDAB1B8}"/>
              </a:ext>
            </a:extLst>
          </p:cNvPr>
          <p:cNvSpPr/>
          <p:nvPr/>
        </p:nvSpPr>
        <p:spPr>
          <a:xfrm>
            <a:off x="7763180" y="4352094"/>
            <a:ext cx="2566" cy="2445"/>
          </a:xfrm>
          <a:custGeom>
            <a:avLst/>
            <a:gdLst>
              <a:gd name="connsiteX0" fmla="*/ 0 w 3042"/>
              <a:gd name="connsiteY0" fmla="*/ 0 h 2173"/>
              <a:gd name="connsiteX1" fmla="*/ 869 w 3042"/>
              <a:gd name="connsiteY1" fmla="*/ 869 h 2173"/>
              <a:gd name="connsiteX2" fmla="*/ 1739 w 3042"/>
              <a:gd name="connsiteY2" fmla="*/ 435 h 2173"/>
              <a:gd name="connsiteX3" fmla="*/ 3042 w 3042"/>
              <a:gd name="connsiteY3" fmla="*/ 1304 h 2173"/>
              <a:gd name="connsiteX4" fmla="*/ 2608 w 3042"/>
              <a:gd name="connsiteY4" fmla="*/ 2173 h 2173"/>
              <a:gd name="connsiteX5" fmla="*/ 1304 w 3042"/>
              <a:gd name="connsiteY5" fmla="*/ 1739 h 2173"/>
              <a:gd name="connsiteX6" fmla="*/ 0 w 3042"/>
              <a:gd name="connsiteY6" fmla="*/ 0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2" h="2173">
                <a:moveTo>
                  <a:pt x="0" y="0"/>
                </a:moveTo>
                <a:lnTo>
                  <a:pt x="869" y="869"/>
                </a:lnTo>
                <a:lnTo>
                  <a:pt x="1739" y="435"/>
                </a:lnTo>
                <a:lnTo>
                  <a:pt x="3042" y="1304"/>
                </a:lnTo>
                <a:lnTo>
                  <a:pt x="2608" y="2173"/>
                </a:lnTo>
                <a:lnTo>
                  <a:pt x="1304" y="1739"/>
                </a:lnTo>
                <a:lnTo>
                  <a:pt x="0" y="0"/>
                </a:lnTo>
                <a:close/>
              </a:path>
            </a:pathLst>
          </a:custGeom>
          <a:solidFill>
            <a:schemeClr val="accent1"/>
          </a:solidFill>
          <a:ln w="869" cap="rnd">
            <a:noFill/>
            <a:prstDash val="solid"/>
            <a:round/>
          </a:ln>
        </p:spPr>
        <p:txBody>
          <a:bodyPr rtlCol="0" anchor="ctr"/>
          <a:lstStyle/>
          <a:p>
            <a:endParaRPr lang="en-PH" sz="1200" dirty="0"/>
          </a:p>
        </p:txBody>
      </p:sp>
      <p:sp>
        <p:nvSpPr>
          <p:cNvPr id="398" name="Freeform: Shape 397">
            <a:extLst>
              <a:ext uri="{FF2B5EF4-FFF2-40B4-BE49-F238E27FC236}">
                <a16:creationId xmlns:a16="http://schemas.microsoft.com/office/drawing/2014/main" id="{190EB6EC-877E-40C4-8F7A-75F1FC7F1E08}"/>
              </a:ext>
            </a:extLst>
          </p:cNvPr>
          <p:cNvSpPr/>
          <p:nvPr/>
        </p:nvSpPr>
        <p:spPr>
          <a:xfrm>
            <a:off x="7746673" y="4349161"/>
            <a:ext cx="1834" cy="978"/>
          </a:xfrm>
          <a:custGeom>
            <a:avLst/>
            <a:gdLst>
              <a:gd name="connsiteX0" fmla="*/ 0 w 2173"/>
              <a:gd name="connsiteY0" fmla="*/ 0 h 869"/>
              <a:gd name="connsiteX1" fmla="*/ 2173 w 2173"/>
              <a:gd name="connsiteY1" fmla="*/ 0 h 869"/>
              <a:gd name="connsiteX2" fmla="*/ 1304 w 2173"/>
              <a:gd name="connsiteY2" fmla="*/ 869 h 869"/>
              <a:gd name="connsiteX3" fmla="*/ 0 w 2173"/>
              <a:gd name="connsiteY3" fmla="*/ 435 h 869"/>
              <a:gd name="connsiteX4" fmla="*/ 0 w 2173"/>
              <a:gd name="connsiteY4" fmla="*/ 0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 h="869">
                <a:moveTo>
                  <a:pt x="0" y="0"/>
                </a:moveTo>
                <a:lnTo>
                  <a:pt x="2173" y="0"/>
                </a:lnTo>
                <a:lnTo>
                  <a:pt x="1304" y="869"/>
                </a:lnTo>
                <a:lnTo>
                  <a:pt x="0" y="435"/>
                </a:lnTo>
                <a:lnTo>
                  <a:pt x="0" y="0"/>
                </a:lnTo>
                <a:close/>
              </a:path>
            </a:pathLst>
          </a:custGeom>
          <a:solidFill>
            <a:schemeClr val="accent1"/>
          </a:solidFill>
          <a:ln w="869" cap="rnd">
            <a:noFill/>
            <a:prstDash val="solid"/>
            <a:round/>
          </a:ln>
        </p:spPr>
        <p:txBody>
          <a:bodyPr rtlCol="0" anchor="ctr"/>
          <a:lstStyle/>
          <a:p>
            <a:endParaRPr lang="en-PH" sz="1200" dirty="0"/>
          </a:p>
        </p:txBody>
      </p:sp>
      <p:sp>
        <p:nvSpPr>
          <p:cNvPr id="399" name="Freeform: Shape 398">
            <a:extLst>
              <a:ext uri="{FF2B5EF4-FFF2-40B4-BE49-F238E27FC236}">
                <a16:creationId xmlns:a16="http://schemas.microsoft.com/office/drawing/2014/main" id="{8770ECF1-D011-4BB2-BDC5-92142CC27468}"/>
              </a:ext>
            </a:extLst>
          </p:cNvPr>
          <p:cNvSpPr/>
          <p:nvPr/>
        </p:nvSpPr>
        <p:spPr>
          <a:xfrm>
            <a:off x="7761346" y="4349161"/>
            <a:ext cx="1101" cy="2445"/>
          </a:xfrm>
          <a:custGeom>
            <a:avLst/>
            <a:gdLst>
              <a:gd name="connsiteX0" fmla="*/ 1304 w 1304"/>
              <a:gd name="connsiteY0" fmla="*/ 0 h 2173"/>
              <a:gd name="connsiteX1" fmla="*/ 435 w 1304"/>
              <a:gd name="connsiteY1" fmla="*/ 2173 h 2173"/>
              <a:gd name="connsiteX2" fmla="*/ 0 w 1304"/>
              <a:gd name="connsiteY2" fmla="*/ 1304 h 2173"/>
              <a:gd name="connsiteX3" fmla="*/ 1304 w 1304"/>
              <a:gd name="connsiteY3" fmla="*/ 0 h 2173"/>
            </a:gdLst>
            <a:ahLst/>
            <a:cxnLst>
              <a:cxn ang="0">
                <a:pos x="connsiteX0" y="connsiteY0"/>
              </a:cxn>
              <a:cxn ang="0">
                <a:pos x="connsiteX1" y="connsiteY1"/>
              </a:cxn>
              <a:cxn ang="0">
                <a:pos x="connsiteX2" y="connsiteY2"/>
              </a:cxn>
              <a:cxn ang="0">
                <a:pos x="connsiteX3" y="connsiteY3"/>
              </a:cxn>
            </a:cxnLst>
            <a:rect l="l" t="t" r="r" b="b"/>
            <a:pathLst>
              <a:path w="1304" h="2173">
                <a:moveTo>
                  <a:pt x="1304" y="0"/>
                </a:moveTo>
                <a:lnTo>
                  <a:pt x="435" y="2173"/>
                </a:lnTo>
                <a:lnTo>
                  <a:pt x="0" y="1304"/>
                </a:lnTo>
                <a:lnTo>
                  <a:pt x="1304" y="0"/>
                </a:lnTo>
                <a:close/>
              </a:path>
            </a:pathLst>
          </a:custGeom>
          <a:solidFill>
            <a:schemeClr val="accent1"/>
          </a:solidFill>
          <a:ln w="869" cap="rnd">
            <a:noFill/>
            <a:prstDash val="solid"/>
            <a:round/>
          </a:ln>
        </p:spPr>
        <p:txBody>
          <a:bodyPr rtlCol="0" anchor="ctr"/>
          <a:lstStyle/>
          <a:p>
            <a:endParaRPr lang="en-PH" sz="1200" dirty="0"/>
          </a:p>
        </p:txBody>
      </p:sp>
      <p:sp>
        <p:nvSpPr>
          <p:cNvPr id="400" name="Freeform: Shape 399">
            <a:extLst>
              <a:ext uri="{FF2B5EF4-FFF2-40B4-BE49-F238E27FC236}">
                <a16:creationId xmlns:a16="http://schemas.microsoft.com/office/drawing/2014/main" id="{09F5FE79-0496-4EA2-88AB-9B649A5404D5}"/>
              </a:ext>
            </a:extLst>
          </p:cNvPr>
          <p:cNvSpPr/>
          <p:nvPr/>
        </p:nvSpPr>
        <p:spPr>
          <a:xfrm>
            <a:off x="7749974" y="4348671"/>
            <a:ext cx="2566" cy="2934"/>
          </a:xfrm>
          <a:custGeom>
            <a:avLst/>
            <a:gdLst>
              <a:gd name="connsiteX0" fmla="*/ 3042 w 3042"/>
              <a:gd name="connsiteY0" fmla="*/ 2173 h 2607"/>
              <a:gd name="connsiteX1" fmla="*/ 869 w 3042"/>
              <a:gd name="connsiteY1" fmla="*/ 2608 h 2607"/>
              <a:gd name="connsiteX2" fmla="*/ 0 w 3042"/>
              <a:gd name="connsiteY2" fmla="*/ 1739 h 2607"/>
              <a:gd name="connsiteX3" fmla="*/ 1304 w 3042"/>
              <a:gd name="connsiteY3" fmla="*/ 0 h 2607"/>
              <a:gd name="connsiteX4" fmla="*/ 2608 w 3042"/>
              <a:gd name="connsiteY4" fmla="*/ 435 h 2607"/>
              <a:gd name="connsiteX5" fmla="*/ 3042 w 3042"/>
              <a:gd name="connsiteY5" fmla="*/ 2173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2607">
                <a:moveTo>
                  <a:pt x="3042" y="2173"/>
                </a:moveTo>
                <a:lnTo>
                  <a:pt x="869" y="2608"/>
                </a:lnTo>
                <a:lnTo>
                  <a:pt x="0" y="1739"/>
                </a:lnTo>
                <a:lnTo>
                  <a:pt x="1304" y="0"/>
                </a:lnTo>
                <a:lnTo>
                  <a:pt x="2608" y="435"/>
                </a:lnTo>
                <a:lnTo>
                  <a:pt x="3042" y="2173"/>
                </a:lnTo>
                <a:close/>
              </a:path>
            </a:pathLst>
          </a:custGeom>
          <a:solidFill>
            <a:schemeClr val="accent1"/>
          </a:solidFill>
          <a:ln w="869" cap="rnd">
            <a:noFill/>
            <a:prstDash val="solid"/>
            <a:round/>
          </a:ln>
        </p:spPr>
        <p:txBody>
          <a:bodyPr rtlCol="0" anchor="ctr"/>
          <a:lstStyle/>
          <a:p>
            <a:endParaRPr lang="en-PH" sz="1200" dirty="0"/>
          </a:p>
        </p:txBody>
      </p:sp>
      <p:sp>
        <p:nvSpPr>
          <p:cNvPr id="401" name="Freeform: Shape 400">
            <a:extLst>
              <a:ext uri="{FF2B5EF4-FFF2-40B4-BE49-F238E27FC236}">
                <a16:creationId xmlns:a16="http://schemas.microsoft.com/office/drawing/2014/main" id="{2AD34809-6E03-4BDF-85F2-0475BDCBB567}"/>
              </a:ext>
            </a:extLst>
          </p:cNvPr>
          <p:cNvSpPr/>
          <p:nvPr/>
        </p:nvSpPr>
        <p:spPr>
          <a:xfrm>
            <a:off x="7705222" y="4346714"/>
            <a:ext cx="2200" cy="2445"/>
          </a:xfrm>
          <a:custGeom>
            <a:avLst/>
            <a:gdLst>
              <a:gd name="connsiteX0" fmla="*/ 1739 w 2608"/>
              <a:gd name="connsiteY0" fmla="*/ 0 h 2173"/>
              <a:gd name="connsiteX1" fmla="*/ 2608 w 2608"/>
              <a:gd name="connsiteY1" fmla="*/ 1304 h 2173"/>
              <a:gd name="connsiteX2" fmla="*/ 1739 w 2608"/>
              <a:gd name="connsiteY2" fmla="*/ 2173 h 2173"/>
              <a:gd name="connsiteX3" fmla="*/ 435 w 2608"/>
              <a:gd name="connsiteY3" fmla="*/ 1739 h 2173"/>
              <a:gd name="connsiteX4" fmla="*/ 0 w 2608"/>
              <a:gd name="connsiteY4" fmla="*/ 1304 h 2173"/>
              <a:gd name="connsiteX5" fmla="*/ 1739 w 2608"/>
              <a:gd name="connsiteY5" fmla="*/ 0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8" h="2173">
                <a:moveTo>
                  <a:pt x="1739" y="0"/>
                </a:moveTo>
                <a:lnTo>
                  <a:pt x="2608" y="1304"/>
                </a:lnTo>
                <a:lnTo>
                  <a:pt x="1739" y="2173"/>
                </a:lnTo>
                <a:lnTo>
                  <a:pt x="435" y="1739"/>
                </a:lnTo>
                <a:lnTo>
                  <a:pt x="0" y="1304"/>
                </a:lnTo>
                <a:lnTo>
                  <a:pt x="1739" y="0"/>
                </a:lnTo>
                <a:close/>
              </a:path>
            </a:pathLst>
          </a:custGeom>
          <a:solidFill>
            <a:schemeClr val="accent1"/>
          </a:solidFill>
          <a:ln w="869" cap="rnd">
            <a:noFill/>
            <a:prstDash val="solid"/>
            <a:round/>
          </a:ln>
        </p:spPr>
        <p:txBody>
          <a:bodyPr rtlCol="0" anchor="ctr"/>
          <a:lstStyle/>
          <a:p>
            <a:endParaRPr lang="en-PH" sz="1200" dirty="0"/>
          </a:p>
        </p:txBody>
      </p:sp>
      <p:sp>
        <p:nvSpPr>
          <p:cNvPr id="402" name="Freeform: Shape 401">
            <a:extLst>
              <a:ext uri="{FF2B5EF4-FFF2-40B4-BE49-F238E27FC236}">
                <a16:creationId xmlns:a16="http://schemas.microsoft.com/office/drawing/2014/main" id="{2DDCB989-4D65-4913-9CAA-D371FCCAAE1F}"/>
              </a:ext>
            </a:extLst>
          </p:cNvPr>
          <p:cNvSpPr/>
          <p:nvPr/>
        </p:nvSpPr>
        <p:spPr>
          <a:xfrm>
            <a:off x="7709258" y="4335954"/>
            <a:ext cx="4034" cy="4890"/>
          </a:xfrm>
          <a:custGeom>
            <a:avLst/>
            <a:gdLst>
              <a:gd name="connsiteX0" fmla="*/ 3477 w 4781"/>
              <a:gd name="connsiteY0" fmla="*/ 1304 h 4346"/>
              <a:gd name="connsiteX1" fmla="*/ 4781 w 4781"/>
              <a:gd name="connsiteY1" fmla="*/ 2173 h 4346"/>
              <a:gd name="connsiteX2" fmla="*/ 4347 w 4781"/>
              <a:gd name="connsiteY2" fmla="*/ 3478 h 4346"/>
              <a:gd name="connsiteX3" fmla="*/ 1304 w 4781"/>
              <a:gd name="connsiteY3" fmla="*/ 4347 h 4346"/>
              <a:gd name="connsiteX4" fmla="*/ 0 w 4781"/>
              <a:gd name="connsiteY4" fmla="*/ 3043 h 4346"/>
              <a:gd name="connsiteX5" fmla="*/ 1304 w 4781"/>
              <a:gd name="connsiteY5" fmla="*/ 435 h 4346"/>
              <a:gd name="connsiteX6" fmla="*/ 2173 w 4781"/>
              <a:gd name="connsiteY6" fmla="*/ 0 h 4346"/>
              <a:gd name="connsiteX7" fmla="*/ 3477 w 4781"/>
              <a:gd name="connsiteY7" fmla="*/ 1304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81" h="4346">
                <a:moveTo>
                  <a:pt x="3477" y="1304"/>
                </a:moveTo>
                <a:lnTo>
                  <a:pt x="4781" y="2173"/>
                </a:lnTo>
                <a:lnTo>
                  <a:pt x="4347" y="3478"/>
                </a:lnTo>
                <a:lnTo>
                  <a:pt x="1304" y="4347"/>
                </a:lnTo>
                <a:lnTo>
                  <a:pt x="0" y="3043"/>
                </a:lnTo>
                <a:lnTo>
                  <a:pt x="1304" y="435"/>
                </a:lnTo>
                <a:lnTo>
                  <a:pt x="2173" y="0"/>
                </a:lnTo>
                <a:lnTo>
                  <a:pt x="3477" y="1304"/>
                </a:lnTo>
                <a:close/>
              </a:path>
            </a:pathLst>
          </a:custGeom>
          <a:solidFill>
            <a:schemeClr val="accent1"/>
          </a:solidFill>
          <a:ln w="869" cap="rnd">
            <a:noFill/>
            <a:prstDash val="solid"/>
            <a:round/>
          </a:ln>
        </p:spPr>
        <p:txBody>
          <a:bodyPr rtlCol="0" anchor="ctr"/>
          <a:lstStyle/>
          <a:p>
            <a:endParaRPr lang="en-PH" sz="1200" dirty="0"/>
          </a:p>
        </p:txBody>
      </p:sp>
      <p:sp>
        <p:nvSpPr>
          <p:cNvPr id="403" name="Freeform: Shape 402">
            <a:extLst>
              <a:ext uri="{FF2B5EF4-FFF2-40B4-BE49-F238E27FC236}">
                <a16:creationId xmlns:a16="http://schemas.microsoft.com/office/drawing/2014/main" id="{6C375CD6-F1AA-4556-834E-91AB710233EF}"/>
              </a:ext>
            </a:extLst>
          </p:cNvPr>
          <p:cNvSpPr/>
          <p:nvPr/>
        </p:nvSpPr>
        <p:spPr>
          <a:xfrm>
            <a:off x="7717694" y="4333020"/>
            <a:ext cx="734" cy="2445"/>
          </a:xfrm>
          <a:custGeom>
            <a:avLst/>
            <a:gdLst>
              <a:gd name="connsiteX0" fmla="*/ 870 w 869"/>
              <a:gd name="connsiteY0" fmla="*/ 0 h 2173"/>
              <a:gd name="connsiteX1" fmla="*/ 870 w 869"/>
              <a:gd name="connsiteY1" fmla="*/ 2173 h 2173"/>
              <a:gd name="connsiteX2" fmla="*/ 0 w 869"/>
              <a:gd name="connsiteY2" fmla="*/ 1304 h 2173"/>
              <a:gd name="connsiteX3" fmla="*/ 0 w 869"/>
              <a:gd name="connsiteY3" fmla="*/ 435 h 2173"/>
              <a:gd name="connsiteX4" fmla="*/ 870 w 869"/>
              <a:gd name="connsiteY4" fmla="*/ 0 h 2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 h="2173">
                <a:moveTo>
                  <a:pt x="870" y="0"/>
                </a:moveTo>
                <a:lnTo>
                  <a:pt x="870" y="2173"/>
                </a:lnTo>
                <a:lnTo>
                  <a:pt x="0" y="1304"/>
                </a:lnTo>
                <a:lnTo>
                  <a:pt x="0" y="435"/>
                </a:lnTo>
                <a:lnTo>
                  <a:pt x="870" y="0"/>
                </a:lnTo>
                <a:close/>
              </a:path>
            </a:pathLst>
          </a:custGeom>
          <a:solidFill>
            <a:schemeClr val="accent1"/>
          </a:solidFill>
          <a:ln w="869" cap="rnd">
            <a:noFill/>
            <a:prstDash val="solid"/>
            <a:round/>
          </a:ln>
        </p:spPr>
        <p:txBody>
          <a:bodyPr rtlCol="0" anchor="ctr"/>
          <a:lstStyle/>
          <a:p>
            <a:endParaRPr lang="en-PH" sz="1200" dirty="0"/>
          </a:p>
        </p:txBody>
      </p:sp>
      <p:sp>
        <p:nvSpPr>
          <p:cNvPr id="404" name="Freeform: Shape 403">
            <a:extLst>
              <a:ext uri="{FF2B5EF4-FFF2-40B4-BE49-F238E27FC236}">
                <a16:creationId xmlns:a16="http://schemas.microsoft.com/office/drawing/2014/main" id="{CCB68471-0904-4688-9138-89363AC087D4}"/>
              </a:ext>
            </a:extLst>
          </p:cNvPr>
          <p:cNvSpPr/>
          <p:nvPr/>
        </p:nvSpPr>
        <p:spPr>
          <a:xfrm>
            <a:off x="7726131" y="4324216"/>
            <a:ext cx="20908" cy="25922"/>
          </a:xfrm>
          <a:custGeom>
            <a:avLst/>
            <a:gdLst>
              <a:gd name="connsiteX0" fmla="*/ 3477 w 24775"/>
              <a:gd name="connsiteY0" fmla="*/ 1304 h 23037"/>
              <a:gd name="connsiteX1" fmla="*/ 4781 w 24775"/>
              <a:gd name="connsiteY1" fmla="*/ 1739 h 23037"/>
              <a:gd name="connsiteX2" fmla="*/ 6520 w 24775"/>
              <a:gd name="connsiteY2" fmla="*/ 3912 h 23037"/>
              <a:gd name="connsiteX3" fmla="*/ 7824 w 24775"/>
              <a:gd name="connsiteY3" fmla="*/ 4781 h 23037"/>
              <a:gd name="connsiteX4" fmla="*/ 9128 w 24775"/>
              <a:gd name="connsiteY4" fmla="*/ 5216 h 23037"/>
              <a:gd name="connsiteX5" fmla="*/ 10432 w 24775"/>
              <a:gd name="connsiteY5" fmla="*/ 6520 h 23037"/>
              <a:gd name="connsiteX6" fmla="*/ 13909 w 24775"/>
              <a:gd name="connsiteY6" fmla="*/ 8259 h 23037"/>
              <a:gd name="connsiteX7" fmla="*/ 15648 w 24775"/>
              <a:gd name="connsiteY7" fmla="*/ 10432 h 23037"/>
              <a:gd name="connsiteX8" fmla="*/ 15648 w 24775"/>
              <a:gd name="connsiteY8" fmla="*/ 12171 h 23037"/>
              <a:gd name="connsiteX9" fmla="*/ 16082 w 24775"/>
              <a:gd name="connsiteY9" fmla="*/ 14779 h 23037"/>
              <a:gd name="connsiteX10" fmla="*/ 16952 w 24775"/>
              <a:gd name="connsiteY10" fmla="*/ 15648 h 23037"/>
              <a:gd name="connsiteX11" fmla="*/ 18256 w 24775"/>
              <a:gd name="connsiteY11" fmla="*/ 16952 h 23037"/>
              <a:gd name="connsiteX12" fmla="*/ 19125 w 24775"/>
              <a:gd name="connsiteY12" fmla="*/ 16952 h 23037"/>
              <a:gd name="connsiteX13" fmla="*/ 19560 w 24775"/>
              <a:gd name="connsiteY13" fmla="*/ 18691 h 23037"/>
              <a:gd name="connsiteX14" fmla="*/ 22602 w 24775"/>
              <a:gd name="connsiteY14" fmla="*/ 19995 h 23037"/>
              <a:gd name="connsiteX15" fmla="*/ 24341 w 24775"/>
              <a:gd name="connsiteY15" fmla="*/ 19560 h 23037"/>
              <a:gd name="connsiteX16" fmla="*/ 24776 w 24775"/>
              <a:gd name="connsiteY16" fmla="*/ 19995 h 23037"/>
              <a:gd name="connsiteX17" fmla="*/ 24776 w 24775"/>
              <a:gd name="connsiteY17" fmla="*/ 21299 h 23037"/>
              <a:gd name="connsiteX18" fmla="*/ 23472 w 24775"/>
              <a:gd name="connsiteY18" fmla="*/ 21733 h 23037"/>
              <a:gd name="connsiteX19" fmla="*/ 22602 w 24775"/>
              <a:gd name="connsiteY19" fmla="*/ 23037 h 23037"/>
              <a:gd name="connsiteX20" fmla="*/ 20429 w 24775"/>
              <a:gd name="connsiteY20" fmla="*/ 22168 h 23037"/>
              <a:gd name="connsiteX21" fmla="*/ 16952 w 24775"/>
              <a:gd name="connsiteY21" fmla="*/ 20429 h 23037"/>
              <a:gd name="connsiteX22" fmla="*/ 14779 w 24775"/>
              <a:gd name="connsiteY22" fmla="*/ 20429 h 23037"/>
              <a:gd name="connsiteX23" fmla="*/ 13475 w 24775"/>
              <a:gd name="connsiteY23" fmla="*/ 18691 h 23037"/>
              <a:gd name="connsiteX24" fmla="*/ 10432 w 24775"/>
              <a:gd name="connsiteY24" fmla="*/ 16952 h 23037"/>
              <a:gd name="connsiteX25" fmla="*/ 7824 w 24775"/>
              <a:gd name="connsiteY25" fmla="*/ 12605 h 23037"/>
              <a:gd name="connsiteX26" fmla="*/ 5216 w 24775"/>
              <a:gd name="connsiteY26" fmla="*/ 8259 h 23037"/>
              <a:gd name="connsiteX27" fmla="*/ 3042 w 24775"/>
              <a:gd name="connsiteY27" fmla="*/ 6955 h 23037"/>
              <a:gd name="connsiteX28" fmla="*/ 0 w 24775"/>
              <a:gd name="connsiteY28" fmla="*/ 3912 h 23037"/>
              <a:gd name="connsiteX29" fmla="*/ 0 w 24775"/>
              <a:gd name="connsiteY29" fmla="*/ 1739 h 23037"/>
              <a:gd name="connsiteX30" fmla="*/ 0 w 24775"/>
              <a:gd name="connsiteY30" fmla="*/ 869 h 23037"/>
              <a:gd name="connsiteX31" fmla="*/ 1304 w 24775"/>
              <a:gd name="connsiteY31" fmla="*/ 0 h 23037"/>
              <a:gd name="connsiteX32" fmla="*/ 2608 w 24775"/>
              <a:gd name="connsiteY32" fmla="*/ 435 h 23037"/>
              <a:gd name="connsiteX33" fmla="*/ 3477 w 24775"/>
              <a:gd name="connsiteY33" fmla="*/ 1304 h 2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4775" h="23037">
                <a:moveTo>
                  <a:pt x="3477" y="1304"/>
                </a:moveTo>
                <a:lnTo>
                  <a:pt x="4781" y="1739"/>
                </a:lnTo>
                <a:lnTo>
                  <a:pt x="6520" y="3912"/>
                </a:lnTo>
                <a:lnTo>
                  <a:pt x="7824" y="4781"/>
                </a:lnTo>
                <a:lnTo>
                  <a:pt x="9128" y="5216"/>
                </a:lnTo>
                <a:lnTo>
                  <a:pt x="10432" y="6520"/>
                </a:lnTo>
                <a:lnTo>
                  <a:pt x="13909" y="8259"/>
                </a:lnTo>
                <a:lnTo>
                  <a:pt x="15648" y="10432"/>
                </a:lnTo>
                <a:lnTo>
                  <a:pt x="15648" y="12171"/>
                </a:lnTo>
                <a:lnTo>
                  <a:pt x="16082" y="14779"/>
                </a:lnTo>
                <a:lnTo>
                  <a:pt x="16952" y="15648"/>
                </a:lnTo>
                <a:lnTo>
                  <a:pt x="18256" y="16952"/>
                </a:lnTo>
                <a:lnTo>
                  <a:pt x="19125" y="16952"/>
                </a:lnTo>
                <a:lnTo>
                  <a:pt x="19560" y="18691"/>
                </a:lnTo>
                <a:lnTo>
                  <a:pt x="22602" y="19995"/>
                </a:lnTo>
                <a:lnTo>
                  <a:pt x="24341" y="19560"/>
                </a:lnTo>
                <a:lnTo>
                  <a:pt x="24776" y="19995"/>
                </a:lnTo>
                <a:lnTo>
                  <a:pt x="24776" y="21299"/>
                </a:lnTo>
                <a:lnTo>
                  <a:pt x="23472" y="21733"/>
                </a:lnTo>
                <a:lnTo>
                  <a:pt x="22602" y="23037"/>
                </a:lnTo>
                <a:lnTo>
                  <a:pt x="20429" y="22168"/>
                </a:lnTo>
                <a:lnTo>
                  <a:pt x="16952" y="20429"/>
                </a:lnTo>
                <a:lnTo>
                  <a:pt x="14779" y="20429"/>
                </a:lnTo>
                <a:lnTo>
                  <a:pt x="13475" y="18691"/>
                </a:lnTo>
                <a:lnTo>
                  <a:pt x="10432" y="16952"/>
                </a:lnTo>
                <a:lnTo>
                  <a:pt x="7824" y="12605"/>
                </a:lnTo>
                <a:lnTo>
                  <a:pt x="5216" y="8259"/>
                </a:lnTo>
                <a:lnTo>
                  <a:pt x="3042" y="6955"/>
                </a:lnTo>
                <a:lnTo>
                  <a:pt x="0" y="3912"/>
                </a:lnTo>
                <a:lnTo>
                  <a:pt x="0" y="1739"/>
                </a:lnTo>
                <a:lnTo>
                  <a:pt x="0" y="869"/>
                </a:lnTo>
                <a:lnTo>
                  <a:pt x="1304" y="0"/>
                </a:lnTo>
                <a:lnTo>
                  <a:pt x="2608" y="435"/>
                </a:lnTo>
                <a:lnTo>
                  <a:pt x="3477" y="1304"/>
                </a:lnTo>
                <a:close/>
              </a:path>
            </a:pathLst>
          </a:custGeom>
          <a:solidFill>
            <a:schemeClr val="accent1"/>
          </a:solidFill>
          <a:ln w="869" cap="rnd">
            <a:noFill/>
            <a:prstDash val="solid"/>
            <a:round/>
          </a:ln>
        </p:spPr>
        <p:txBody>
          <a:bodyPr rtlCol="0" anchor="ctr"/>
          <a:lstStyle/>
          <a:p>
            <a:endParaRPr lang="en-PH" sz="1200" dirty="0"/>
          </a:p>
        </p:txBody>
      </p:sp>
      <p:sp>
        <p:nvSpPr>
          <p:cNvPr id="405" name="Freeform: Shape 404">
            <a:extLst>
              <a:ext uri="{FF2B5EF4-FFF2-40B4-BE49-F238E27FC236}">
                <a16:creationId xmlns:a16="http://schemas.microsoft.com/office/drawing/2014/main" id="{C2E8491C-08AA-49AA-8E10-BF09CD495589}"/>
              </a:ext>
            </a:extLst>
          </p:cNvPr>
          <p:cNvSpPr/>
          <p:nvPr/>
        </p:nvSpPr>
        <p:spPr>
          <a:xfrm>
            <a:off x="4614022" y="4104124"/>
            <a:ext cx="6236" cy="11737"/>
          </a:xfrm>
          <a:custGeom>
            <a:avLst/>
            <a:gdLst>
              <a:gd name="connsiteX0" fmla="*/ 3912 w 7389"/>
              <a:gd name="connsiteY0" fmla="*/ 9128 h 10431"/>
              <a:gd name="connsiteX1" fmla="*/ 3043 w 7389"/>
              <a:gd name="connsiteY1" fmla="*/ 9128 h 10431"/>
              <a:gd name="connsiteX2" fmla="*/ 2173 w 7389"/>
              <a:gd name="connsiteY2" fmla="*/ 10432 h 10431"/>
              <a:gd name="connsiteX3" fmla="*/ 1304 w 7389"/>
              <a:gd name="connsiteY3" fmla="*/ 10432 h 10431"/>
              <a:gd name="connsiteX4" fmla="*/ 869 w 7389"/>
              <a:gd name="connsiteY4" fmla="*/ 8693 h 10431"/>
              <a:gd name="connsiteX5" fmla="*/ 0 w 7389"/>
              <a:gd name="connsiteY5" fmla="*/ 5216 h 10431"/>
              <a:gd name="connsiteX6" fmla="*/ 0 w 7389"/>
              <a:gd name="connsiteY6" fmla="*/ 3912 h 10431"/>
              <a:gd name="connsiteX7" fmla="*/ 1739 w 7389"/>
              <a:gd name="connsiteY7" fmla="*/ 1739 h 10431"/>
              <a:gd name="connsiteX8" fmla="*/ 3043 w 7389"/>
              <a:gd name="connsiteY8" fmla="*/ 1304 h 10431"/>
              <a:gd name="connsiteX9" fmla="*/ 4347 w 7389"/>
              <a:gd name="connsiteY9" fmla="*/ 0 h 10431"/>
              <a:gd name="connsiteX10" fmla="*/ 6085 w 7389"/>
              <a:gd name="connsiteY10" fmla="*/ 435 h 10431"/>
              <a:gd name="connsiteX11" fmla="*/ 6955 w 7389"/>
              <a:gd name="connsiteY11" fmla="*/ 2173 h 10431"/>
              <a:gd name="connsiteX12" fmla="*/ 7389 w 7389"/>
              <a:gd name="connsiteY12" fmla="*/ 3477 h 10431"/>
              <a:gd name="connsiteX13" fmla="*/ 6955 w 7389"/>
              <a:gd name="connsiteY13" fmla="*/ 5216 h 10431"/>
              <a:gd name="connsiteX14" fmla="*/ 6085 w 7389"/>
              <a:gd name="connsiteY14" fmla="*/ 6520 h 10431"/>
              <a:gd name="connsiteX15" fmla="*/ 4781 w 7389"/>
              <a:gd name="connsiteY15" fmla="*/ 8259 h 10431"/>
              <a:gd name="connsiteX16" fmla="*/ 3912 w 7389"/>
              <a:gd name="connsiteY16" fmla="*/ 9128 h 10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389" h="10431">
                <a:moveTo>
                  <a:pt x="3912" y="9128"/>
                </a:moveTo>
                <a:lnTo>
                  <a:pt x="3043" y="9128"/>
                </a:lnTo>
                <a:lnTo>
                  <a:pt x="2173" y="10432"/>
                </a:lnTo>
                <a:lnTo>
                  <a:pt x="1304" y="10432"/>
                </a:lnTo>
                <a:lnTo>
                  <a:pt x="869" y="8693"/>
                </a:lnTo>
                <a:lnTo>
                  <a:pt x="0" y="5216"/>
                </a:lnTo>
                <a:lnTo>
                  <a:pt x="0" y="3912"/>
                </a:lnTo>
                <a:lnTo>
                  <a:pt x="1739" y="1739"/>
                </a:lnTo>
                <a:lnTo>
                  <a:pt x="3043" y="1304"/>
                </a:lnTo>
                <a:lnTo>
                  <a:pt x="4347" y="0"/>
                </a:lnTo>
                <a:lnTo>
                  <a:pt x="6085" y="435"/>
                </a:lnTo>
                <a:lnTo>
                  <a:pt x="6955" y="2173"/>
                </a:lnTo>
                <a:lnTo>
                  <a:pt x="7389" y="3477"/>
                </a:lnTo>
                <a:lnTo>
                  <a:pt x="6955" y="5216"/>
                </a:lnTo>
                <a:lnTo>
                  <a:pt x="6085" y="6520"/>
                </a:lnTo>
                <a:lnTo>
                  <a:pt x="4781" y="8259"/>
                </a:lnTo>
                <a:lnTo>
                  <a:pt x="3912" y="9128"/>
                </a:lnTo>
                <a:close/>
              </a:path>
            </a:pathLst>
          </a:custGeom>
          <a:solidFill>
            <a:schemeClr val="tx2"/>
          </a:solidFill>
          <a:ln w="869" cap="rnd">
            <a:noFill/>
            <a:prstDash val="solid"/>
            <a:round/>
          </a:ln>
        </p:spPr>
        <p:txBody>
          <a:bodyPr rtlCol="0" anchor="ctr"/>
          <a:lstStyle/>
          <a:p>
            <a:endParaRPr lang="en-PH" sz="1200" dirty="0"/>
          </a:p>
        </p:txBody>
      </p:sp>
      <p:sp>
        <p:nvSpPr>
          <p:cNvPr id="406" name="Freeform: Shape 405">
            <a:extLst>
              <a:ext uri="{FF2B5EF4-FFF2-40B4-BE49-F238E27FC236}">
                <a16:creationId xmlns:a16="http://schemas.microsoft.com/office/drawing/2014/main" id="{12323756-7250-4618-A76C-96242ABE1B84}"/>
              </a:ext>
            </a:extLst>
          </p:cNvPr>
          <p:cNvSpPr/>
          <p:nvPr/>
        </p:nvSpPr>
        <p:spPr>
          <a:xfrm>
            <a:off x="4631996" y="4063528"/>
            <a:ext cx="2566" cy="4890"/>
          </a:xfrm>
          <a:custGeom>
            <a:avLst/>
            <a:gdLst>
              <a:gd name="connsiteX0" fmla="*/ 2608 w 3042"/>
              <a:gd name="connsiteY0" fmla="*/ 2608 h 4346"/>
              <a:gd name="connsiteX1" fmla="*/ 2173 w 3042"/>
              <a:gd name="connsiteY1" fmla="*/ 3912 h 4346"/>
              <a:gd name="connsiteX2" fmla="*/ 1304 w 3042"/>
              <a:gd name="connsiteY2" fmla="*/ 4347 h 4346"/>
              <a:gd name="connsiteX3" fmla="*/ 0 w 3042"/>
              <a:gd name="connsiteY3" fmla="*/ 3912 h 4346"/>
              <a:gd name="connsiteX4" fmla="*/ 0 w 3042"/>
              <a:gd name="connsiteY4" fmla="*/ 2608 h 4346"/>
              <a:gd name="connsiteX5" fmla="*/ 869 w 3042"/>
              <a:gd name="connsiteY5" fmla="*/ 2173 h 4346"/>
              <a:gd name="connsiteX6" fmla="*/ 869 w 3042"/>
              <a:gd name="connsiteY6" fmla="*/ 869 h 4346"/>
              <a:gd name="connsiteX7" fmla="*/ 1739 w 3042"/>
              <a:gd name="connsiteY7" fmla="*/ 0 h 4346"/>
              <a:gd name="connsiteX8" fmla="*/ 3042 w 3042"/>
              <a:gd name="connsiteY8" fmla="*/ 435 h 4346"/>
              <a:gd name="connsiteX9" fmla="*/ 2608 w 3042"/>
              <a:gd name="connsiteY9" fmla="*/ 2608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2" h="4346">
                <a:moveTo>
                  <a:pt x="2608" y="2608"/>
                </a:moveTo>
                <a:lnTo>
                  <a:pt x="2173" y="3912"/>
                </a:lnTo>
                <a:lnTo>
                  <a:pt x="1304" y="4347"/>
                </a:lnTo>
                <a:lnTo>
                  <a:pt x="0" y="3912"/>
                </a:lnTo>
                <a:lnTo>
                  <a:pt x="0" y="2608"/>
                </a:lnTo>
                <a:lnTo>
                  <a:pt x="869" y="2173"/>
                </a:lnTo>
                <a:lnTo>
                  <a:pt x="869" y="869"/>
                </a:lnTo>
                <a:lnTo>
                  <a:pt x="1739" y="0"/>
                </a:lnTo>
                <a:lnTo>
                  <a:pt x="3042" y="435"/>
                </a:lnTo>
                <a:lnTo>
                  <a:pt x="2608" y="2608"/>
                </a:lnTo>
                <a:close/>
              </a:path>
            </a:pathLst>
          </a:custGeom>
          <a:solidFill>
            <a:schemeClr val="tx2"/>
          </a:solidFill>
          <a:ln w="869" cap="rnd">
            <a:noFill/>
            <a:prstDash val="solid"/>
            <a:round/>
          </a:ln>
        </p:spPr>
        <p:txBody>
          <a:bodyPr rtlCol="0" anchor="ctr"/>
          <a:lstStyle/>
          <a:p>
            <a:endParaRPr lang="en-PH" sz="1200" dirty="0"/>
          </a:p>
        </p:txBody>
      </p:sp>
      <p:sp>
        <p:nvSpPr>
          <p:cNvPr id="407" name="Freeform: Shape 406">
            <a:extLst>
              <a:ext uri="{FF2B5EF4-FFF2-40B4-BE49-F238E27FC236}">
                <a16:creationId xmlns:a16="http://schemas.microsoft.com/office/drawing/2014/main" id="{0E3D42B9-8824-457D-A0E2-E975597E9480}"/>
              </a:ext>
            </a:extLst>
          </p:cNvPr>
          <p:cNvSpPr/>
          <p:nvPr/>
        </p:nvSpPr>
        <p:spPr>
          <a:xfrm>
            <a:off x="3186355" y="3549980"/>
            <a:ext cx="1467" cy="978"/>
          </a:xfrm>
          <a:custGeom>
            <a:avLst/>
            <a:gdLst>
              <a:gd name="connsiteX0" fmla="*/ 1739 w 1738"/>
              <a:gd name="connsiteY0" fmla="*/ 435 h 869"/>
              <a:gd name="connsiteX1" fmla="*/ 1739 w 1738"/>
              <a:gd name="connsiteY1" fmla="*/ 869 h 869"/>
              <a:gd name="connsiteX2" fmla="*/ 0 w 1738"/>
              <a:gd name="connsiteY2" fmla="*/ 435 h 869"/>
              <a:gd name="connsiteX3" fmla="*/ 0 w 1738"/>
              <a:gd name="connsiteY3" fmla="*/ 0 h 869"/>
              <a:gd name="connsiteX4" fmla="*/ 1739 w 1738"/>
              <a:gd name="connsiteY4" fmla="*/ 435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869">
                <a:moveTo>
                  <a:pt x="1739" y="435"/>
                </a:moveTo>
                <a:lnTo>
                  <a:pt x="1739" y="869"/>
                </a:lnTo>
                <a:lnTo>
                  <a:pt x="0" y="435"/>
                </a:lnTo>
                <a:lnTo>
                  <a:pt x="0" y="0"/>
                </a:lnTo>
                <a:lnTo>
                  <a:pt x="1739"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08" name="Freeform: Shape 407">
            <a:extLst>
              <a:ext uri="{FF2B5EF4-FFF2-40B4-BE49-F238E27FC236}">
                <a16:creationId xmlns:a16="http://schemas.microsoft.com/office/drawing/2014/main" id="{64F8EB7C-C448-4CEC-BCDB-01EAA405AEF2}"/>
              </a:ext>
            </a:extLst>
          </p:cNvPr>
          <p:cNvSpPr/>
          <p:nvPr/>
        </p:nvSpPr>
        <p:spPr>
          <a:xfrm>
            <a:off x="5437168" y="4410786"/>
            <a:ext cx="5869" cy="2934"/>
          </a:xfrm>
          <a:custGeom>
            <a:avLst/>
            <a:gdLst>
              <a:gd name="connsiteX0" fmla="*/ 6955 w 6954"/>
              <a:gd name="connsiteY0" fmla="*/ 869 h 2607"/>
              <a:gd name="connsiteX1" fmla="*/ 5650 w 6954"/>
              <a:gd name="connsiteY1" fmla="*/ 1739 h 2607"/>
              <a:gd name="connsiteX2" fmla="*/ 3477 w 6954"/>
              <a:gd name="connsiteY2" fmla="*/ 1739 h 2607"/>
              <a:gd name="connsiteX3" fmla="*/ 1739 w 6954"/>
              <a:gd name="connsiteY3" fmla="*/ 2608 h 2607"/>
              <a:gd name="connsiteX4" fmla="*/ 0 w 6954"/>
              <a:gd name="connsiteY4" fmla="*/ 2608 h 2607"/>
              <a:gd name="connsiteX5" fmla="*/ 0 w 6954"/>
              <a:gd name="connsiteY5" fmla="*/ 1739 h 2607"/>
              <a:gd name="connsiteX6" fmla="*/ 2173 w 6954"/>
              <a:gd name="connsiteY6" fmla="*/ 1739 h 2607"/>
              <a:gd name="connsiteX7" fmla="*/ 3912 w 6954"/>
              <a:gd name="connsiteY7" fmla="*/ 1304 h 2607"/>
              <a:gd name="connsiteX8" fmla="*/ 5650 w 6954"/>
              <a:gd name="connsiteY8" fmla="*/ 0 h 2607"/>
              <a:gd name="connsiteX9" fmla="*/ 6520 w 6954"/>
              <a:gd name="connsiteY9" fmla="*/ 0 h 2607"/>
              <a:gd name="connsiteX10" fmla="*/ 6955 w 6954"/>
              <a:gd name="connsiteY10" fmla="*/ 869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54" h="2607">
                <a:moveTo>
                  <a:pt x="6955" y="869"/>
                </a:moveTo>
                <a:lnTo>
                  <a:pt x="5650" y="1739"/>
                </a:lnTo>
                <a:lnTo>
                  <a:pt x="3477" y="1739"/>
                </a:lnTo>
                <a:lnTo>
                  <a:pt x="1739" y="2608"/>
                </a:lnTo>
                <a:lnTo>
                  <a:pt x="0" y="2608"/>
                </a:lnTo>
                <a:lnTo>
                  <a:pt x="0" y="1739"/>
                </a:lnTo>
                <a:lnTo>
                  <a:pt x="2173" y="1739"/>
                </a:lnTo>
                <a:lnTo>
                  <a:pt x="3912" y="1304"/>
                </a:lnTo>
                <a:lnTo>
                  <a:pt x="5650" y="0"/>
                </a:lnTo>
                <a:lnTo>
                  <a:pt x="6520" y="0"/>
                </a:lnTo>
                <a:lnTo>
                  <a:pt x="6955" y="869"/>
                </a:lnTo>
                <a:close/>
              </a:path>
            </a:pathLst>
          </a:custGeom>
          <a:solidFill>
            <a:schemeClr val="tx2"/>
          </a:solidFill>
          <a:ln w="869" cap="rnd">
            <a:noFill/>
            <a:prstDash val="solid"/>
            <a:round/>
          </a:ln>
        </p:spPr>
        <p:txBody>
          <a:bodyPr rtlCol="0" anchor="ctr"/>
          <a:lstStyle/>
          <a:p>
            <a:endParaRPr lang="en-PH" sz="1200" dirty="0"/>
          </a:p>
        </p:txBody>
      </p:sp>
      <p:sp>
        <p:nvSpPr>
          <p:cNvPr id="409" name="Freeform: Shape 408">
            <a:extLst>
              <a:ext uri="{FF2B5EF4-FFF2-40B4-BE49-F238E27FC236}">
                <a16:creationId xmlns:a16="http://schemas.microsoft.com/office/drawing/2014/main" id="{F429661B-8D9A-4B27-8F13-BF3B5056A9E9}"/>
              </a:ext>
            </a:extLst>
          </p:cNvPr>
          <p:cNvSpPr/>
          <p:nvPr/>
        </p:nvSpPr>
        <p:spPr>
          <a:xfrm>
            <a:off x="5439002" y="4409807"/>
            <a:ext cx="2200" cy="978"/>
          </a:xfrm>
          <a:custGeom>
            <a:avLst/>
            <a:gdLst>
              <a:gd name="connsiteX0" fmla="*/ 2608 w 2607"/>
              <a:gd name="connsiteY0" fmla="*/ 435 h 869"/>
              <a:gd name="connsiteX1" fmla="*/ 1739 w 2607"/>
              <a:gd name="connsiteY1" fmla="*/ 869 h 869"/>
              <a:gd name="connsiteX2" fmla="*/ 0 w 2607"/>
              <a:gd name="connsiteY2" fmla="*/ 869 h 869"/>
              <a:gd name="connsiteX3" fmla="*/ 0 w 2607"/>
              <a:gd name="connsiteY3" fmla="*/ 0 h 869"/>
              <a:gd name="connsiteX4" fmla="*/ 2608 w 2607"/>
              <a:gd name="connsiteY4" fmla="*/ 435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7" h="869">
                <a:moveTo>
                  <a:pt x="2608" y="435"/>
                </a:moveTo>
                <a:lnTo>
                  <a:pt x="1739" y="869"/>
                </a:lnTo>
                <a:lnTo>
                  <a:pt x="0" y="869"/>
                </a:lnTo>
                <a:lnTo>
                  <a:pt x="0" y="0"/>
                </a:lnTo>
                <a:lnTo>
                  <a:pt x="2608" y="435"/>
                </a:lnTo>
                <a:close/>
              </a:path>
            </a:pathLst>
          </a:custGeom>
          <a:solidFill>
            <a:schemeClr val="tx2"/>
          </a:solidFill>
          <a:ln w="869" cap="rnd">
            <a:noFill/>
            <a:prstDash val="solid"/>
            <a:round/>
          </a:ln>
        </p:spPr>
        <p:txBody>
          <a:bodyPr rtlCol="0" anchor="ctr"/>
          <a:lstStyle/>
          <a:p>
            <a:endParaRPr lang="en-PH" sz="1200" dirty="0"/>
          </a:p>
        </p:txBody>
      </p:sp>
      <p:sp>
        <p:nvSpPr>
          <p:cNvPr id="410" name="Freeform: Shape 409">
            <a:extLst>
              <a:ext uri="{FF2B5EF4-FFF2-40B4-BE49-F238E27FC236}">
                <a16:creationId xmlns:a16="http://schemas.microsoft.com/office/drawing/2014/main" id="{3B0F3A29-0355-4CF9-B1FD-0E528270CB83}"/>
              </a:ext>
            </a:extLst>
          </p:cNvPr>
          <p:cNvSpPr/>
          <p:nvPr/>
        </p:nvSpPr>
        <p:spPr>
          <a:xfrm>
            <a:off x="5630482" y="4260634"/>
            <a:ext cx="2566" cy="4890"/>
          </a:xfrm>
          <a:custGeom>
            <a:avLst/>
            <a:gdLst>
              <a:gd name="connsiteX0" fmla="*/ 1304 w 3042"/>
              <a:gd name="connsiteY0" fmla="*/ 1304 h 4346"/>
              <a:gd name="connsiteX1" fmla="*/ 3043 w 3042"/>
              <a:gd name="connsiteY1" fmla="*/ 3043 h 4346"/>
              <a:gd name="connsiteX2" fmla="*/ 2173 w 3042"/>
              <a:gd name="connsiteY2" fmla="*/ 4347 h 4346"/>
              <a:gd name="connsiteX3" fmla="*/ 1304 w 3042"/>
              <a:gd name="connsiteY3" fmla="*/ 3043 h 4346"/>
              <a:gd name="connsiteX4" fmla="*/ 0 w 3042"/>
              <a:gd name="connsiteY4" fmla="*/ 2173 h 4346"/>
              <a:gd name="connsiteX5" fmla="*/ 870 w 3042"/>
              <a:gd name="connsiteY5" fmla="*/ 0 h 4346"/>
              <a:gd name="connsiteX6" fmla="*/ 1304 w 3042"/>
              <a:gd name="connsiteY6" fmla="*/ 1304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2" h="4346">
                <a:moveTo>
                  <a:pt x="1304" y="1304"/>
                </a:moveTo>
                <a:lnTo>
                  <a:pt x="3043" y="3043"/>
                </a:lnTo>
                <a:lnTo>
                  <a:pt x="2173" y="4347"/>
                </a:lnTo>
                <a:lnTo>
                  <a:pt x="1304" y="3043"/>
                </a:lnTo>
                <a:lnTo>
                  <a:pt x="0" y="2173"/>
                </a:lnTo>
                <a:lnTo>
                  <a:pt x="870" y="0"/>
                </a:lnTo>
                <a:lnTo>
                  <a:pt x="1304" y="1304"/>
                </a:lnTo>
                <a:close/>
              </a:path>
            </a:pathLst>
          </a:custGeom>
          <a:solidFill>
            <a:schemeClr val="tx2"/>
          </a:solidFill>
          <a:ln w="869" cap="rnd">
            <a:noFill/>
            <a:prstDash val="solid"/>
            <a:round/>
          </a:ln>
        </p:spPr>
        <p:txBody>
          <a:bodyPr rtlCol="0" anchor="ctr"/>
          <a:lstStyle/>
          <a:p>
            <a:endParaRPr lang="en-PH" sz="1200" dirty="0"/>
          </a:p>
        </p:txBody>
      </p:sp>
      <p:sp>
        <p:nvSpPr>
          <p:cNvPr id="411" name="Freeform: Shape 410">
            <a:extLst>
              <a:ext uri="{FF2B5EF4-FFF2-40B4-BE49-F238E27FC236}">
                <a16:creationId xmlns:a16="http://schemas.microsoft.com/office/drawing/2014/main" id="{669450E4-58C7-4DD9-A35B-E1D85667FADE}"/>
              </a:ext>
            </a:extLst>
          </p:cNvPr>
          <p:cNvSpPr/>
          <p:nvPr/>
        </p:nvSpPr>
        <p:spPr>
          <a:xfrm>
            <a:off x="3016516" y="3431129"/>
            <a:ext cx="4402" cy="1956"/>
          </a:xfrm>
          <a:custGeom>
            <a:avLst/>
            <a:gdLst>
              <a:gd name="connsiteX0" fmla="*/ 869 w 5216"/>
              <a:gd name="connsiteY0" fmla="*/ 0 h 1738"/>
              <a:gd name="connsiteX1" fmla="*/ 3912 w 5216"/>
              <a:gd name="connsiteY1" fmla="*/ 0 h 1738"/>
              <a:gd name="connsiteX2" fmla="*/ 5216 w 5216"/>
              <a:gd name="connsiteY2" fmla="*/ 1739 h 1738"/>
              <a:gd name="connsiteX3" fmla="*/ 3912 w 5216"/>
              <a:gd name="connsiteY3" fmla="*/ 1739 h 1738"/>
              <a:gd name="connsiteX4" fmla="*/ 2608 w 5216"/>
              <a:gd name="connsiteY4" fmla="*/ 1304 h 1738"/>
              <a:gd name="connsiteX5" fmla="*/ 435 w 5216"/>
              <a:gd name="connsiteY5" fmla="*/ 1739 h 1738"/>
              <a:gd name="connsiteX6" fmla="*/ 0 w 5216"/>
              <a:gd name="connsiteY6" fmla="*/ 435 h 1738"/>
              <a:gd name="connsiteX7" fmla="*/ 869 w 5216"/>
              <a:gd name="connsiteY7" fmla="*/ 0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6" h="1738">
                <a:moveTo>
                  <a:pt x="869" y="0"/>
                </a:moveTo>
                <a:lnTo>
                  <a:pt x="3912" y="0"/>
                </a:lnTo>
                <a:lnTo>
                  <a:pt x="5216" y="1739"/>
                </a:lnTo>
                <a:lnTo>
                  <a:pt x="3912" y="1739"/>
                </a:lnTo>
                <a:lnTo>
                  <a:pt x="2608" y="1304"/>
                </a:lnTo>
                <a:lnTo>
                  <a:pt x="435" y="1739"/>
                </a:lnTo>
                <a:lnTo>
                  <a:pt x="0" y="435"/>
                </a:lnTo>
                <a:lnTo>
                  <a:pt x="869"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2" name="Freeform: Shape 411">
            <a:extLst>
              <a:ext uri="{FF2B5EF4-FFF2-40B4-BE49-F238E27FC236}">
                <a16:creationId xmlns:a16="http://schemas.microsoft.com/office/drawing/2014/main" id="{8F1C38DD-521E-4A16-9DDB-0DF41F18CF7F}"/>
              </a:ext>
            </a:extLst>
          </p:cNvPr>
          <p:cNvSpPr/>
          <p:nvPr/>
        </p:nvSpPr>
        <p:spPr>
          <a:xfrm>
            <a:off x="3006244" y="3430640"/>
            <a:ext cx="4402" cy="2445"/>
          </a:xfrm>
          <a:custGeom>
            <a:avLst/>
            <a:gdLst>
              <a:gd name="connsiteX0" fmla="*/ 1304 w 5216"/>
              <a:gd name="connsiteY0" fmla="*/ 0 h 2173"/>
              <a:gd name="connsiteX1" fmla="*/ 2608 w 5216"/>
              <a:gd name="connsiteY1" fmla="*/ 1739 h 2173"/>
              <a:gd name="connsiteX2" fmla="*/ 5216 w 5216"/>
              <a:gd name="connsiteY2" fmla="*/ 1304 h 2173"/>
              <a:gd name="connsiteX3" fmla="*/ 4347 w 5216"/>
              <a:gd name="connsiteY3" fmla="*/ 2173 h 2173"/>
              <a:gd name="connsiteX4" fmla="*/ 1739 w 5216"/>
              <a:gd name="connsiteY4" fmla="*/ 2173 h 2173"/>
              <a:gd name="connsiteX5" fmla="*/ 0 w 5216"/>
              <a:gd name="connsiteY5" fmla="*/ 1304 h 2173"/>
              <a:gd name="connsiteX6" fmla="*/ 1304 w 5216"/>
              <a:gd name="connsiteY6" fmla="*/ 0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6" h="2173">
                <a:moveTo>
                  <a:pt x="1304" y="0"/>
                </a:moveTo>
                <a:lnTo>
                  <a:pt x="2608" y="1739"/>
                </a:lnTo>
                <a:lnTo>
                  <a:pt x="5216" y="1304"/>
                </a:lnTo>
                <a:lnTo>
                  <a:pt x="4347" y="2173"/>
                </a:lnTo>
                <a:lnTo>
                  <a:pt x="1739" y="2173"/>
                </a:lnTo>
                <a:lnTo>
                  <a:pt x="0" y="1304"/>
                </a:lnTo>
                <a:lnTo>
                  <a:pt x="1304"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3" name="Freeform: Shape 412">
            <a:extLst>
              <a:ext uri="{FF2B5EF4-FFF2-40B4-BE49-F238E27FC236}">
                <a16:creationId xmlns:a16="http://schemas.microsoft.com/office/drawing/2014/main" id="{9CEB19EF-3503-463A-AA54-6C024CD5C8B9}"/>
              </a:ext>
            </a:extLst>
          </p:cNvPr>
          <p:cNvSpPr/>
          <p:nvPr/>
        </p:nvSpPr>
        <p:spPr>
          <a:xfrm>
            <a:off x="3013215" y="3427216"/>
            <a:ext cx="2200" cy="2934"/>
          </a:xfrm>
          <a:custGeom>
            <a:avLst/>
            <a:gdLst>
              <a:gd name="connsiteX0" fmla="*/ 2608 w 2608"/>
              <a:gd name="connsiteY0" fmla="*/ 435 h 2608"/>
              <a:gd name="connsiteX1" fmla="*/ 2608 w 2608"/>
              <a:gd name="connsiteY1" fmla="*/ 2608 h 2608"/>
              <a:gd name="connsiteX2" fmla="*/ 435 w 2608"/>
              <a:gd name="connsiteY2" fmla="*/ 1739 h 2608"/>
              <a:gd name="connsiteX3" fmla="*/ 0 w 2608"/>
              <a:gd name="connsiteY3" fmla="*/ 435 h 2608"/>
              <a:gd name="connsiteX4" fmla="*/ 435 w 2608"/>
              <a:gd name="connsiteY4" fmla="*/ 0 h 2608"/>
              <a:gd name="connsiteX5" fmla="*/ 2608 w 2608"/>
              <a:gd name="connsiteY5" fmla="*/ 435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8" h="2608">
                <a:moveTo>
                  <a:pt x="2608" y="435"/>
                </a:moveTo>
                <a:lnTo>
                  <a:pt x="2608" y="2608"/>
                </a:lnTo>
                <a:lnTo>
                  <a:pt x="435" y="1739"/>
                </a:lnTo>
                <a:lnTo>
                  <a:pt x="0" y="435"/>
                </a:lnTo>
                <a:lnTo>
                  <a:pt x="435" y="0"/>
                </a:lnTo>
                <a:lnTo>
                  <a:pt x="2608"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4" name="Freeform: Shape 413">
            <a:extLst>
              <a:ext uri="{FF2B5EF4-FFF2-40B4-BE49-F238E27FC236}">
                <a16:creationId xmlns:a16="http://schemas.microsoft.com/office/drawing/2014/main" id="{81DD0F63-362E-43AC-A5AB-D6F58FBA356F}"/>
              </a:ext>
            </a:extLst>
          </p:cNvPr>
          <p:cNvSpPr/>
          <p:nvPr/>
        </p:nvSpPr>
        <p:spPr>
          <a:xfrm>
            <a:off x="913532" y="4786899"/>
            <a:ext cx="1834" cy="3422"/>
          </a:xfrm>
          <a:custGeom>
            <a:avLst/>
            <a:gdLst>
              <a:gd name="connsiteX0" fmla="*/ 2173 w 2173"/>
              <a:gd name="connsiteY0" fmla="*/ 3043 h 3042"/>
              <a:gd name="connsiteX1" fmla="*/ 0 w 2173"/>
              <a:gd name="connsiteY1" fmla="*/ 1739 h 3042"/>
              <a:gd name="connsiteX2" fmla="*/ 0 w 2173"/>
              <a:gd name="connsiteY2" fmla="*/ 869 h 3042"/>
              <a:gd name="connsiteX3" fmla="*/ 1304 w 2173"/>
              <a:gd name="connsiteY3" fmla="*/ 0 h 3042"/>
              <a:gd name="connsiteX4" fmla="*/ 2173 w 2173"/>
              <a:gd name="connsiteY4" fmla="*/ 3043 h 3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 h="3042">
                <a:moveTo>
                  <a:pt x="2173" y="3043"/>
                </a:moveTo>
                <a:lnTo>
                  <a:pt x="0" y="1739"/>
                </a:lnTo>
                <a:lnTo>
                  <a:pt x="0" y="869"/>
                </a:lnTo>
                <a:lnTo>
                  <a:pt x="1304" y="0"/>
                </a:lnTo>
                <a:lnTo>
                  <a:pt x="2173" y="304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5" name="Freeform: Shape 414">
            <a:extLst>
              <a:ext uri="{FF2B5EF4-FFF2-40B4-BE49-F238E27FC236}">
                <a16:creationId xmlns:a16="http://schemas.microsoft.com/office/drawing/2014/main" id="{257326A7-0BA5-4FAB-821A-C2C13D65BD6E}"/>
              </a:ext>
            </a:extLst>
          </p:cNvPr>
          <p:cNvSpPr/>
          <p:nvPr/>
        </p:nvSpPr>
        <p:spPr>
          <a:xfrm>
            <a:off x="905095" y="4780052"/>
            <a:ext cx="5502" cy="4890"/>
          </a:xfrm>
          <a:custGeom>
            <a:avLst/>
            <a:gdLst>
              <a:gd name="connsiteX0" fmla="*/ 0 w 6520"/>
              <a:gd name="connsiteY0" fmla="*/ 0 h 4346"/>
              <a:gd name="connsiteX1" fmla="*/ 1304 w 6520"/>
              <a:gd name="connsiteY1" fmla="*/ 0 h 4346"/>
              <a:gd name="connsiteX2" fmla="*/ 3043 w 6520"/>
              <a:gd name="connsiteY2" fmla="*/ 1304 h 4346"/>
              <a:gd name="connsiteX3" fmla="*/ 4347 w 6520"/>
              <a:gd name="connsiteY3" fmla="*/ 1739 h 4346"/>
              <a:gd name="connsiteX4" fmla="*/ 5216 w 6520"/>
              <a:gd name="connsiteY4" fmla="*/ 0 h 4346"/>
              <a:gd name="connsiteX5" fmla="*/ 6520 w 6520"/>
              <a:gd name="connsiteY5" fmla="*/ 1304 h 4346"/>
              <a:gd name="connsiteX6" fmla="*/ 5216 w 6520"/>
              <a:gd name="connsiteY6" fmla="*/ 2608 h 4346"/>
              <a:gd name="connsiteX7" fmla="*/ 5651 w 6520"/>
              <a:gd name="connsiteY7" fmla="*/ 3477 h 4346"/>
              <a:gd name="connsiteX8" fmla="*/ 5216 w 6520"/>
              <a:gd name="connsiteY8" fmla="*/ 4347 h 4346"/>
              <a:gd name="connsiteX9" fmla="*/ 4347 w 6520"/>
              <a:gd name="connsiteY9" fmla="*/ 3912 h 4346"/>
              <a:gd name="connsiteX10" fmla="*/ 3043 w 6520"/>
              <a:gd name="connsiteY10" fmla="*/ 2608 h 4346"/>
              <a:gd name="connsiteX11" fmla="*/ 0 w 6520"/>
              <a:gd name="connsiteY11" fmla="*/ 1739 h 4346"/>
              <a:gd name="connsiteX12" fmla="*/ 0 w 6520"/>
              <a:gd name="connsiteY12" fmla="*/ 0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20" h="4346">
                <a:moveTo>
                  <a:pt x="0" y="0"/>
                </a:moveTo>
                <a:lnTo>
                  <a:pt x="1304" y="0"/>
                </a:lnTo>
                <a:lnTo>
                  <a:pt x="3043" y="1304"/>
                </a:lnTo>
                <a:lnTo>
                  <a:pt x="4347" y="1739"/>
                </a:lnTo>
                <a:lnTo>
                  <a:pt x="5216" y="0"/>
                </a:lnTo>
                <a:lnTo>
                  <a:pt x="6520" y="1304"/>
                </a:lnTo>
                <a:lnTo>
                  <a:pt x="5216" y="2608"/>
                </a:lnTo>
                <a:lnTo>
                  <a:pt x="5651" y="3477"/>
                </a:lnTo>
                <a:lnTo>
                  <a:pt x="5216" y="4347"/>
                </a:lnTo>
                <a:lnTo>
                  <a:pt x="4347" y="3912"/>
                </a:lnTo>
                <a:lnTo>
                  <a:pt x="3043" y="2608"/>
                </a:lnTo>
                <a:lnTo>
                  <a:pt x="0" y="1739"/>
                </a:lnTo>
                <a:lnTo>
                  <a:pt x="0"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6" name="Freeform: Shape 415">
            <a:extLst>
              <a:ext uri="{FF2B5EF4-FFF2-40B4-BE49-F238E27FC236}">
                <a16:creationId xmlns:a16="http://schemas.microsoft.com/office/drawing/2014/main" id="{D717B535-950B-488E-8C8F-1508FDD4CB1A}"/>
              </a:ext>
            </a:extLst>
          </p:cNvPr>
          <p:cNvSpPr/>
          <p:nvPr/>
        </p:nvSpPr>
        <p:spPr>
          <a:xfrm>
            <a:off x="901060" y="4736034"/>
            <a:ext cx="1101" cy="2445"/>
          </a:xfrm>
          <a:custGeom>
            <a:avLst/>
            <a:gdLst>
              <a:gd name="connsiteX0" fmla="*/ 1304 w 1304"/>
              <a:gd name="connsiteY0" fmla="*/ 1739 h 2173"/>
              <a:gd name="connsiteX1" fmla="*/ 435 w 1304"/>
              <a:gd name="connsiteY1" fmla="*/ 2173 h 2173"/>
              <a:gd name="connsiteX2" fmla="*/ 0 w 1304"/>
              <a:gd name="connsiteY2" fmla="*/ 0 h 2173"/>
              <a:gd name="connsiteX3" fmla="*/ 869 w 1304"/>
              <a:gd name="connsiteY3" fmla="*/ 435 h 2173"/>
              <a:gd name="connsiteX4" fmla="*/ 1304 w 1304"/>
              <a:gd name="connsiteY4" fmla="*/ 1739 h 2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 h="2173">
                <a:moveTo>
                  <a:pt x="1304" y="1739"/>
                </a:moveTo>
                <a:lnTo>
                  <a:pt x="435" y="2173"/>
                </a:lnTo>
                <a:lnTo>
                  <a:pt x="0" y="0"/>
                </a:lnTo>
                <a:lnTo>
                  <a:pt x="869" y="435"/>
                </a:lnTo>
                <a:lnTo>
                  <a:pt x="1304" y="17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7" name="Freeform: Shape 416">
            <a:extLst>
              <a:ext uri="{FF2B5EF4-FFF2-40B4-BE49-F238E27FC236}">
                <a16:creationId xmlns:a16="http://schemas.microsoft.com/office/drawing/2014/main" id="{F89B2894-E1BD-4404-B626-54CEB38730BE}"/>
              </a:ext>
            </a:extLst>
          </p:cNvPr>
          <p:cNvSpPr/>
          <p:nvPr/>
        </p:nvSpPr>
        <p:spPr>
          <a:xfrm>
            <a:off x="915366" y="4699841"/>
            <a:ext cx="2934" cy="2934"/>
          </a:xfrm>
          <a:custGeom>
            <a:avLst/>
            <a:gdLst>
              <a:gd name="connsiteX0" fmla="*/ 3477 w 3477"/>
              <a:gd name="connsiteY0" fmla="*/ 1304 h 2607"/>
              <a:gd name="connsiteX1" fmla="*/ 1304 w 3477"/>
              <a:gd name="connsiteY1" fmla="*/ 2608 h 2607"/>
              <a:gd name="connsiteX2" fmla="*/ 435 w 3477"/>
              <a:gd name="connsiteY2" fmla="*/ 2608 h 2607"/>
              <a:gd name="connsiteX3" fmla="*/ 0 w 3477"/>
              <a:gd name="connsiteY3" fmla="*/ 2173 h 2607"/>
              <a:gd name="connsiteX4" fmla="*/ 1304 w 3477"/>
              <a:gd name="connsiteY4" fmla="*/ 0 h 2607"/>
              <a:gd name="connsiteX5" fmla="*/ 2608 w 3477"/>
              <a:gd name="connsiteY5" fmla="*/ 435 h 2607"/>
              <a:gd name="connsiteX6" fmla="*/ 3477 w 3477"/>
              <a:gd name="connsiteY6" fmla="*/ 1304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7" h="2607">
                <a:moveTo>
                  <a:pt x="3477" y="1304"/>
                </a:moveTo>
                <a:lnTo>
                  <a:pt x="1304" y="2608"/>
                </a:lnTo>
                <a:lnTo>
                  <a:pt x="435" y="2608"/>
                </a:lnTo>
                <a:lnTo>
                  <a:pt x="0" y="2173"/>
                </a:lnTo>
                <a:lnTo>
                  <a:pt x="1304" y="0"/>
                </a:lnTo>
                <a:lnTo>
                  <a:pt x="2608" y="435"/>
                </a:lnTo>
                <a:lnTo>
                  <a:pt x="3477"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8" name="Freeform: Shape 417">
            <a:extLst>
              <a:ext uri="{FF2B5EF4-FFF2-40B4-BE49-F238E27FC236}">
                <a16:creationId xmlns:a16="http://schemas.microsoft.com/office/drawing/2014/main" id="{0B2ED7D4-2D3F-4679-A8F2-0EB123EFF75C}"/>
              </a:ext>
            </a:extLst>
          </p:cNvPr>
          <p:cNvSpPr/>
          <p:nvPr/>
        </p:nvSpPr>
        <p:spPr>
          <a:xfrm>
            <a:off x="865111" y="4605935"/>
            <a:ext cx="1467" cy="1466"/>
          </a:xfrm>
          <a:custGeom>
            <a:avLst/>
            <a:gdLst>
              <a:gd name="connsiteX0" fmla="*/ 1739 w 1738"/>
              <a:gd name="connsiteY0" fmla="*/ 869 h 1303"/>
              <a:gd name="connsiteX1" fmla="*/ 1304 w 1738"/>
              <a:gd name="connsiteY1" fmla="*/ 1304 h 1303"/>
              <a:gd name="connsiteX2" fmla="*/ 0 w 1738"/>
              <a:gd name="connsiteY2" fmla="*/ 869 h 1303"/>
              <a:gd name="connsiteX3" fmla="*/ 435 w 1738"/>
              <a:gd name="connsiteY3" fmla="*/ 0 h 1303"/>
              <a:gd name="connsiteX4" fmla="*/ 1739 w 1738"/>
              <a:gd name="connsiteY4" fmla="*/ 0 h 1303"/>
              <a:gd name="connsiteX5" fmla="*/ 1739 w 1738"/>
              <a:gd name="connsiteY5" fmla="*/ 869 h 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 h="1303">
                <a:moveTo>
                  <a:pt x="1739" y="869"/>
                </a:moveTo>
                <a:lnTo>
                  <a:pt x="1304" y="1304"/>
                </a:lnTo>
                <a:lnTo>
                  <a:pt x="0" y="869"/>
                </a:lnTo>
                <a:lnTo>
                  <a:pt x="435" y="0"/>
                </a:lnTo>
                <a:lnTo>
                  <a:pt x="1739" y="0"/>
                </a:lnTo>
                <a:lnTo>
                  <a:pt x="1739"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9" name="Freeform: Shape 418">
            <a:extLst>
              <a:ext uri="{FF2B5EF4-FFF2-40B4-BE49-F238E27FC236}">
                <a16:creationId xmlns:a16="http://schemas.microsoft.com/office/drawing/2014/main" id="{D9455957-AAF8-4E7C-B126-5F51BF5E636C}"/>
              </a:ext>
            </a:extLst>
          </p:cNvPr>
          <p:cNvSpPr/>
          <p:nvPr/>
        </p:nvSpPr>
        <p:spPr>
          <a:xfrm>
            <a:off x="3197726" y="3776430"/>
            <a:ext cx="21642" cy="24942"/>
          </a:xfrm>
          <a:custGeom>
            <a:avLst/>
            <a:gdLst>
              <a:gd name="connsiteX0" fmla="*/ 25645 w 25645"/>
              <a:gd name="connsiteY0" fmla="*/ 0 h 22167"/>
              <a:gd name="connsiteX1" fmla="*/ 24776 w 25645"/>
              <a:gd name="connsiteY1" fmla="*/ 2173 h 22167"/>
              <a:gd name="connsiteX2" fmla="*/ 23472 w 25645"/>
              <a:gd name="connsiteY2" fmla="*/ 3912 h 22167"/>
              <a:gd name="connsiteX3" fmla="*/ 22602 w 25645"/>
              <a:gd name="connsiteY3" fmla="*/ 4347 h 22167"/>
              <a:gd name="connsiteX4" fmla="*/ 22168 w 25645"/>
              <a:gd name="connsiteY4" fmla="*/ 6085 h 22167"/>
              <a:gd name="connsiteX5" fmla="*/ 23037 w 25645"/>
              <a:gd name="connsiteY5" fmla="*/ 8693 h 22167"/>
              <a:gd name="connsiteX6" fmla="*/ 22168 w 25645"/>
              <a:gd name="connsiteY6" fmla="*/ 9128 h 22167"/>
              <a:gd name="connsiteX7" fmla="*/ 22168 w 25645"/>
              <a:gd name="connsiteY7" fmla="*/ 12171 h 22167"/>
              <a:gd name="connsiteX8" fmla="*/ 23037 w 25645"/>
              <a:gd name="connsiteY8" fmla="*/ 13475 h 22167"/>
              <a:gd name="connsiteX9" fmla="*/ 23907 w 25645"/>
              <a:gd name="connsiteY9" fmla="*/ 14344 h 22167"/>
              <a:gd name="connsiteX10" fmla="*/ 23037 w 25645"/>
              <a:gd name="connsiteY10" fmla="*/ 15213 h 22167"/>
              <a:gd name="connsiteX11" fmla="*/ 22602 w 25645"/>
              <a:gd name="connsiteY11" fmla="*/ 16517 h 22167"/>
              <a:gd name="connsiteX12" fmla="*/ 22602 w 25645"/>
              <a:gd name="connsiteY12" fmla="*/ 19560 h 22167"/>
              <a:gd name="connsiteX13" fmla="*/ 21733 w 25645"/>
              <a:gd name="connsiteY13" fmla="*/ 19995 h 22167"/>
              <a:gd name="connsiteX14" fmla="*/ 19995 w 25645"/>
              <a:gd name="connsiteY14" fmla="*/ 20864 h 22167"/>
              <a:gd name="connsiteX15" fmla="*/ 17821 w 25645"/>
              <a:gd name="connsiteY15" fmla="*/ 21299 h 22167"/>
              <a:gd name="connsiteX16" fmla="*/ 16517 w 25645"/>
              <a:gd name="connsiteY16" fmla="*/ 21299 h 22167"/>
              <a:gd name="connsiteX17" fmla="*/ 14344 w 25645"/>
              <a:gd name="connsiteY17" fmla="*/ 21733 h 22167"/>
              <a:gd name="connsiteX18" fmla="*/ 12171 w 25645"/>
              <a:gd name="connsiteY18" fmla="*/ 21299 h 22167"/>
              <a:gd name="connsiteX19" fmla="*/ 10432 w 25645"/>
              <a:gd name="connsiteY19" fmla="*/ 21733 h 22167"/>
              <a:gd name="connsiteX20" fmla="*/ 9128 w 25645"/>
              <a:gd name="connsiteY20" fmla="*/ 21299 h 22167"/>
              <a:gd name="connsiteX21" fmla="*/ 6955 w 25645"/>
              <a:gd name="connsiteY21" fmla="*/ 22168 h 22167"/>
              <a:gd name="connsiteX22" fmla="*/ 5216 w 25645"/>
              <a:gd name="connsiteY22" fmla="*/ 21299 h 22167"/>
              <a:gd name="connsiteX23" fmla="*/ 2608 w 25645"/>
              <a:gd name="connsiteY23" fmla="*/ 21299 h 22167"/>
              <a:gd name="connsiteX24" fmla="*/ 1304 w 25645"/>
              <a:gd name="connsiteY24" fmla="*/ 22168 h 22167"/>
              <a:gd name="connsiteX25" fmla="*/ 0 w 25645"/>
              <a:gd name="connsiteY25" fmla="*/ 21733 h 22167"/>
              <a:gd name="connsiteX26" fmla="*/ 2173 w 25645"/>
              <a:gd name="connsiteY26" fmla="*/ 20864 h 22167"/>
              <a:gd name="connsiteX27" fmla="*/ 3477 w 25645"/>
              <a:gd name="connsiteY27" fmla="*/ 19560 h 22167"/>
              <a:gd name="connsiteX28" fmla="*/ 5216 w 25645"/>
              <a:gd name="connsiteY28" fmla="*/ 19125 h 22167"/>
              <a:gd name="connsiteX29" fmla="*/ 6955 w 25645"/>
              <a:gd name="connsiteY29" fmla="*/ 17821 h 22167"/>
              <a:gd name="connsiteX30" fmla="*/ 7824 w 25645"/>
              <a:gd name="connsiteY30" fmla="*/ 16517 h 22167"/>
              <a:gd name="connsiteX31" fmla="*/ 10432 w 25645"/>
              <a:gd name="connsiteY31" fmla="*/ 16952 h 22167"/>
              <a:gd name="connsiteX32" fmla="*/ 11736 w 25645"/>
              <a:gd name="connsiteY32" fmla="*/ 15213 h 22167"/>
              <a:gd name="connsiteX33" fmla="*/ 10867 w 25645"/>
              <a:gd name="connsiteY33" fmla="*/ 11736 h 22167"/>
              <a:gd name="connsiteX34" fmla="*/ 11736 w 25645"/>
              <a:gd name="connsiteY34" fmla="*/ 9997 h 22167"/>
              <a:gd name="connsiteX35" fmla="*/ 11736 w 25645"/>
              <a:gd name="connsiteY35" fmla="*/ 7824 h 22167"/>
              <a:gd name="connsiteX36" fmla="*/ 11736 w 25645"/>
              <a:gd name="connsiteY36" fmla="*/ 6955 h 22167"/>
              <a:gd name="connsiteX37" fmla="*/ 10432 w 25645"/>
              <a:gd name="connsiteY37" fmla="*/ 5216 h 22167"/>
              <a:gd name="connsiteX38" fmla="*/ 9128 w 25645"/>
              <a:gd name="connsiteY38" fmla="*/ 4781 h 22167"/>
              <a:gd name="connsiteX39" fmla="*/ 7389 w 25645"/>
              <a:gd name="connsiteY39" fmla="*/ 4347 h 22167"/>
              <a:gd name="connsiteX40" fmla="*/ 6955 w 25645"/>
              <a:gd name="connsiteY40" fmla="*/ 3912 h 22167"/>
              <a:gd name="connsiteX41" fmla="*/ 8693 w 25645"/>
              <a:gd name="connsiteY41" fmla="*/ 2608 h 22167"/>
              <a:gd name="connsiteX42" fmla="*/ 13475 w 25645"/>
              <a:gd name="connsiteY42" fmla="*/ 2173 h 22167"/>
              <a:gd name="connsiteX43" fmla="*/ 14344 w 25645"/>
              <a:gd name="connsiteY43" fmla="*/ 1304 h 22167"/>
              <a:gd name="connsiteX44" fmla="*/ 19125 w 25645"/>
              <a:gd name="connsiteY44" fmla="*/ 1304 h 22167"/>
              <a:gd name="connsiteX45" fmla="*/ 19560 w 25645"/>
              <a:gd name="connsiteY45" fmla="*/ 869 h 22167"/>
              <a:gd name="connsiteX46" fmla="*/ 24776 w 25645"/>
              <a:gd name="connsiteY46" fmla="*/ 0 h 22167"/>
              <a:gd name="connsiteX47" fmla="*/ 25645 w 25645"/>
              <a:gd name="connsiteY47" fmla="*/ 0 h 22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645" h="22167">
                <a:moveTo>
                  <a:pt x="25645" y="0"/>
                </a:moveTo>
                <a:lnTo>
                  <a:pt x="24776" y="2173"/>
                </a:lnTo>
                <a:lnTo>
                  <a:pt x="23472" y="3912"/>
                </a:lnTo>
                <a:lnTo>
                  <a:pt x="22602" y="4347"/>
                </a:lnTo>
                <a:lnTo>
                  <a:pt x="22168" y="6085"/>
                </a:lnTo>
                <a:lnTo>
                  <a:pt x="23037" y="8693"/>
                </a:lnTo>
                <a:lnTo>
                  <a:pt x="22168" y="9128"/>
                </a:lnTo>
                <a:lnTo>
                  <a:pt x="22168" y="12171"/>
                </a:lnTo>
                <a:lnTo>
                  <a:pt x="23037" y="13475"/>
                </a:lnTo>
                <a:lnTo>
                  <a:pt x="23907" y="14344"/>
                </a:lnTo>
                <a:lnTo>
                  <a:pt x="23037" y="15213"/>
                </a:lnTo>
                <a:lnTo>
                  <a:pt x="22602" y="16517"/>
                </a:lnTo>
                <a:lnTo>
                  <a:pt x="22602" y="19560"/>
                </a:lnTo>
                <a:lnTo>
                  <a:pt x="21733" y="19995"/>
                </a:lnTo>
                <a:lnTo>
                  <a:pt x="19995" y="20864"/>
                </a:lnTo>
                <a:lnTo>
                  <a:pt x="17821" y="21299"/>
                </a:lnTo>
                <a:lnTo>
                  <a:pt x="16517" y="21299"/>
                </a:lnTo>
                <a:lnTo>
                  <a:pt x="14344" y="21733"/>
                </a:lnTo>
                <a:lnTo>
                  <a:pt x="12171" y="21299"/>
                </a:lnTo>
                <a:lnTo>
                  <a:pt x="10432" y="21733"/>
                </a:lnTo>
                <a:lnTo>
                  <a:pt x="9128" y="21299"/>
                </a:lnTo>
                <a:lnTo>
                  <a:pt x="6955" y="22168"/>
                </a:lnTo>
                <a:lnTo>
                  <a:pt x="5216" y="21299"/>
                </a:lnTo>
                <a:lnTo>
                  <a:pt x="2608" y="21299"/>
                </a:lnTo>
                <a:lnTo>
                  <a:pt x="1304" y="22168"/>
                </a:lnTo>
                <a:lnTo>
                  <a:pt x="0" y="21733"/>
                </a:lnTo>
                <a:lnTo>
                  <a:pt x="2173" y="20864"/>
                </a:lnTo>
                <a:lnTo>
                  <a:pt x="3477" y="19560"/>
                </a:lnTo>
                <a:lnTo>
                  <a:pt x="5216" y="19125"/>
                </a:lnTo>
                <a:lnTo>
                  <a:pt x="6955" y="17821"/>
                </a:lnTo>
                <a:lnTo>
                  <a:pt x="7824" y="16517"/>
                </a:lnTo>
                <a:lnTo>
                  <a:pt x="10432" y="16952"/>
                </a:lnTo>
                <a:lnTo>
                  <a:pt x="11736" y="15213"/>
                </a:lnTo>
                <a:lnTo>
                  <a:pt x="10867" y="11736"/>
                </a:lnTo>
                <a:lnTo>
                  <a:pt x="11736" y="9997"/>
                </a:lnTo>
                <a:lnTo>
                  <a:pt x="11736" y="7824"/>
                </a:lnTo>
                <a:lnTo>
                  <a:pt x="11736" y="6955"/>
                </a:lnTo>
                <a:lnTo>
                  <a:pt x="10432" y="5216"/>
                </a:lnTo>
                <a:lnTo>
                  <a:pt x="9128" y="4781"/>
                </a:lnTo>
                <a:lnTo>
                  <a:pt x="7389" y="4347"/>
                </a:lnTo>
                <a:lnTo>
                  <a:pt x="6955" y="3912"/>
                </a:lnTo>
                <a:lnTo>
                  <a:pt x="8693" y="2608"/>
                </a:lnTo>
                <a:lnTo>
                  <a:pt x="13475" y="2173"/>
                </a:lnTo>
                <a:lnTo>
                  <a:pt x="14344" y="1304"/>
                </a:lnTo>
                <a:lnTo>
                  <a:pt x="19125" y="1304"/>
                </a:lnTo>
                <a:lnTo>
                  <a:pt x="19560" y="869"/>
                </a:lnTo>
                <a:lnTo>
                  <a:pt x="24776" y="0"/>
                </a:lnTo>
                <a:lnTo>
                  <a:pt x="25645"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0" name="Freeform: Shape 419">
            <a:extLst>
              <a:ext uri="{FF2B5EF4-FFF2-40B4-BE49-F238E27FC236}">
                <a16:creationId xmlns:a16="http://schemas.microsoft.com/office/drawing/2014/main" id="{7DF660C0-E582-45C8-BCEE-6AC366603EAE}"/>
              </a:ext>
            </a:extLst>
          </p:cNvPr>
          <p:cNvSpPr/>
          <p:nvPr/>
        </p:nvSpPr>
        <p:spPr>
          <a:xfrm>
            <a:off x="3221202" y="3760779"/>
            <a:ext cx="6969" cy="6358"/>
          </a:xfrm>
          <a:custGeom>
            <a:avLst/>
            <a:gdLst>
              <a:gd name="connsiteX0" fmla="*/ 8259 w 8258"/>
              <a:gd name="connsiteY0" fmla="*/ 0 h 5650"/>
              <a:gd name="connsiteX1" fmla="*/ 7824 w 8258"/>
              <a:gd name="connsiteY1" fmla="*/ 2173 h 5650"/>
              <a:gd name="connsiteX2" fmla="*/ 6520 w 8258"/>
              <a:gd name="connsiteY2" fmla="*/ 2608 h 5650"/>
              <a:gd name="connsiteX3" fmla="*/ 4781 w 8258"/>
              <a:gd name="connsiteY3" fmla="*/ 3912 h 5650"/>
              <a:gd name="connsiteX4" fmla="*/ 3912 w 8258"/>
              <a:gd name="connsiteY4" fmla="*/ 3912 h 5650"/>
              <a:gd name="connsiteX5" fmla="*/ 869 w 8258"/>
              <a:gd name="connsiteY5" fmla="*/ 5651 h 5650"/>
              <a:gd name="connsiteX6" fmla="*/ 0 w 8258"/>
              <a:gd name="connsiteY6" fmla="*/ 4781 h 5650"/>
              <a:gd name="connsiteX7" fmla="*/ 1304 w 8258"/>
              <a:gd name="connsiteY7" fmla="*/ 3477 h 5650"/>
              <a:gd name="connsiteX8" fmla="*/ 4347 w 8258"/>
              <a:gd name="connsiteY8" fmla="*/ 1304 h 5650"/>
              <a:gd name="connsiteX9" fmla="*/ 8259 w 8258"/>
              <a:gd name="connsiteY9" fmla="*/ 0 h 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8" h="5650">
                <a:moveTo>
                  <a:pt x="8259" y="0"/>
                </a:moveTo>
                <a:lnTo>
                  <a:pt x="7824" y="2173"/>
                </a:lnTo>
                <a:lnTo>
                  <a:pt x="6520" y="2608"/>
                </a:lnTo>
                <a:lnTo>
                  <a:pt x="4781" y="3912"/>
                </a:lnTo>
                <a:lnTo>
                  <a:pt x="3912" y="3912"/>
                </a:lnTo>
                <a:lnTo>
                  <a:pt x="869" y="5651"/>
                </a:lnTo>
                <a:lnTo>
                  <a:pt x="0" y="4781"/>
                </a:lnTo>
                <a:lnTo>
                  <a:pt x="1304" y="3477"/>
                </a:lnTo>
                <a:lnTo>
                  <a:pt x="4347" y="1304"/>
                </a:lnTo>
                <a:lnTo>
                  <a:pt x="8259"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1" name="Freeform: Shape 420">
            <a:extLst>
              <a:ext uri="{FF2B5EF4-FFF2-40B4-BE49-F238E27FC236}">
                <a16:creationId xmlns:a16="http://schemas.microsoft.com/office/drawing/2014/main" id="{4438DC0A-169C-425F-92F3-24773C79FE92}"/>
              </a:ext>
            </a:extLst>
          </p:cNvPr>
          <p:cNvSpPr/>
          <p:nvPr/>
        </p:nvSpPr>
        <p:spPr>
          <a:xfrm>
            <a:off x="8193828" y="4383886"/>
            <a:ext cx="366" cy="978"/>
          </a:xfrm>
          <a:custGeom>
            <a:avLst/>
            <a:gdLst>
              <a:gd name="connsiteX0" fmla="*/ 0 w 434"/>
              <a:gd name="connsiteY0" fmla="*/ 869 h 869"/>
              <a:gd name="connsiteX1" fmla="*/ 0 w 434"/>
              <a:gd name="connsiteY1" fmla="*/ 0 h 869"/>
              <a:gd name="connsiteX2" fmla="*/ 435 w 434"/>
              <a:gd name="connsiteY2" fmla="*/ 0 h 869"/>
              <a:gd name="connsiteX3" fmla="*/ 435 w 434"/>
              <a:gd name="connsiteY3" fmla="*/ 435 h 869"/>
              <a:gd name="connsiteX4" fmla="*/ 0 w 434"/>
              <a:gd name="connsiteY4" fmla="*/ 869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 h="869">
                <a:moveTo>
                  <a:pt x="0" y="869"/>
                </a:moveTo>
                <a:lnTo>
                  <a:pt x="0" y="0"/>
                </a:lnTo>
                <a:lnTo>
                  <a:pt x="435" y="0"/>
                </a:lnTo>
                <a:lnTo>
                  <a:pt x="435" y="435"/>
                </a:lnTo>
                <a:lnTo>
                  <a:pt x="0" y="869"/>
                </a:lnTo>
                <a:close/>
              </a:path>
            </a:pathLst>
          </a:custGeom>
          <a:solidFill>
            <a:schemeClr val="accent1"/>
          </a:solidFill>
          <a:ln w="869" cap="rnd">
            <a:noFill/>
            <a:prstDash val="solid"/>
            <a:round/>
          </a:ln>
        </p:spPr>
        <p:txBody>
          <a:bodyPr rtlCol="0" anchor="ctr"/>
          <a:lstStyle/>
          <a:p>
            <a:endParaRPr lang="en-PH" sz="1200" dirty="0"/>
          </a:p>
        </p:txBody>
      </p:sp>
      <p:sp>
        <p:nvSpPr>
          <p:cNvPr id="422" name="Freeform: Shape 421">
            <a:extLst>
              <a:ext uri="{FF2B5EF4-FFF2-40B4-BE49-F238E27FC236}">
                <a16:creationId xmlns:a16="http://schemas.microsoft.com/office/drawing/2014/main" id="{FABECBFA-0F50-4C21-AFB2-F760312231BC}"/>
              </a:ext>
            </a:extLst>
          </p:cNvPr>
          <p:cNvSpPr/>
          <p:nvPr/>
        </p:nvSpPr>
        <p:spPr>
          <a:xfrm>
            <a:off x="3214967" y="3697197"/>
            <a:ext cx="3302" cy="7336"/>
          </a:xfrm>
          <a:custGeom>
            <a:avLst/>
            <a:gdLst>
              <a:gd name="connsiteX0" fmla="*/ 2608 w 3912"/>
              <a:gd name="connsiteY0" fmla="*/ 6085 h 6520"/>
              <a:gd name="connsiteX1" fmla="*/ 2173 w 3912"/>
              <a:gd name="connsiteY1" fmla="*/ 6520 h 6520"/>
              <a:gd name="connsiteX2" fmla="*/ 0 w 3912"/>
              <a:gd name="connsiteY2" fmla="*/ 5216 h 6520"/>
              <a:gd name="connsiteX3" fmla="*/ 0 w 3912"/>
              <a:gd name="connsiteY3" fmla="*/ 3477 h 6520"/>
              <a:gd name="connsiteX4" fmla="*/ 869 w 3912"/>
              <a:gd name="connsiteY4" fmla="*/ 2173 h 6520"/>
              <a:gd name="connsiteX5" fmla="*/ 1739 w 3912"/>
              <a:gd name="connsiteY5" fmla="*/ 0 h 6520"/>
              <a:gd name="connsiteX6" fmla="*/ 3478 w 3912"/>
              <a:gd name="connsiteY6" fmla="*/ 0 h 6520"/>
              <a:gd name="connsiteX7" fmla="*/ 3912 w 3912"/>
              <a:gd name="connsiteY7" fmla="*/ 1739 h 6520"/>
              <a:gd name="connsiteX8" fmla="*/ 3478 w 3912"/>
              <a:gd name="connsiteY8" fmla="*/ 5216 h 6520"/>
              <a:gd name="connsiteX9" fmla="*/ 2608 w 3912"/>
              <a:gd name="connsiteY9" fmla="*/ 6085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2" h="6520">
                <a:moveTo>
                  <a:pt x="2608" y="6085"/>
                </a:moveTo>
                <a:lnTo>
                  <a:pt x="2173" y="6520"/>
                </a:lnTo>
                <a:lnTo>
                  <a:pt x="0" y="5216"/>
                </a:lnTo>
                <a:lnTo>
                  <a:pt x="0" y="3477"/>
                </a:lnTo>
                <a:lnTo>
                  <a:pt x="869" y="2173"/>
                </a:lnTo>
                <a:lnTo>
                  <a:pt x="1739" y="0"/>
                </a:lnTo>
                <a:lnTo>
                  <a:pt x="3478" y="0"/>
                </a:lnTo>
                <a:lnTo>
                  <a:pt x="3912" y="1739"/>
                </a:lnTo>
                <a:lnTo>
                  <a:pt x="3478" y="5216"/>
                </a:lnTo>
                <a:lnTo>
                  <a:pt x="2608" y="608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3" name="Freeform: Shape 422">
            <a:extLst>
              <a:ext uri="{FF2B5EF4-FFF2-40B4-BE49-F238E27FC236}">
                <a16:creationId xmlns:a16="http://schemas.microsoft.com/office/drawing/2014/main" id="{410439E9-23C6-4CFF-B0EE-0C41883B33EB}"/>
              </a:ext>
            </a:extLst>
          </p:cNvPr>
          <p:cNvSpPr/>
          <p:nvPr/>
        </p:nvSpPr>
        <p:spPr>
          <a:xfrm>
            <a:off x="3154808" y="3537263"/>
            <a:ext cx="3301" cy="2445"/>
          </a:xfrm>
          <a:custGeom>
            <a:avLst/>
            <a:gdLst>
              <a:gd name="connsiteX0" fmla="*/ 3912 w 3911"/>
              <a:gd name="connsiteY0" fmla="*/ 435 h 2173"/>
              <a:gd name="connsiteX1" fmla="*/ 2173 w 3911"/>
              <a:gd name="connsiteY1" fmla="*/ 1304 h 2173"/>
              <a:gd name="connsiteX2" fmla="*/ 1739 w 3911"/>
              <a:gd name="connsiteY2" fmla="*/ 1304 h 2173"/>
              <a:gd name="connsiteX3" fmla="*/ 435 w 3911"/>
              <a:gd name="connsiteY3" fmla="*/ 2173 h 2173"/>
              <a:gd name="connsiteX4" fmla="*/ 0 w 3911"/>
              <a:gd name="connsiteY4" fmla="*/ 1739 h 2173"/>
              <a:gd name="connsiteX5" fmla="*/ 435 w 3911"/>
              <a:gd name="connsiteY5" fmla="*/ 435 h 2173"/>
              <a:gd name="connsiteX6" fmla="*/ 3043 w 3911"/>
              <a:gd name="connsiteY6" fmla="*/ 0 h 2173"/>
              <a:gd name="connsiteX7" fmla="*/ 3912 w 3911"/>
              <a:gd name="connsiteY7" fmla="*/ 435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11" h="2173">
                <a:moveTo>
                  <a:pt x="3912" y="435"/>
                </a:moveTo>
                <a:lnTo>
                  <a:pt x="2173" y="1304"/>
                </a:lnTo>
                <a:lnTo>
                  <a:pt x="1739" y="1304"/>
                </a:lnTo>
                <a:lnTo>
                  <a:pt x="435" y="2173"/>
                </a:lnTo>
                <a:lnTo>
                  <a:pt x="0" y="1739"/>
                </a:lnTo>
                <a:lnTo>
                  <a:pt x="435" y="435"/>
                </a:lnTo>
                <a:lnTo>
                  <a:pt x="3043" y="0"/>
                </a:lnTo>
                <a:lnTo>
                  <a:pt x="3912"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4" name="Freeform: Shape 423">
            <a:extLst>
              <a:ext uri="{FF2B5EF4-FFF2-40B4-BE49-F238E27FC236}">
                <a16:creationId xmlns:a16="http://schemas.microsoft.com/office/drawing/2014/main" id="{D3DFACAB-9DC2-4240-9899-08D5584F6510}"/>
              </a:ext>
            </a:extLst>
          </p:cNvPr>
          <p:cNvSpPr/>
          <p:nvPr/>
        </p:nvSpPr>
        <p:spPr>
          <a:xfrm>
            <a:off x="3148939" y="3558294"/>
            <a:ext cx="4402" cy="3422"/>
          </a:xfrm>
          <a:custGeom>
            <a:avLst/>
            <a:gdLst>
              <a:gd name="connsiteX0" fmla="*/ 3912 w 5216"/>
              <a:gd name="connsiteY0" fmla="*/ 869 h 3042"/>
              <a:gd name="connsiteX1" fmla="*/ 5216 w 5216"/>
              <a:gd name="connsiteY1" fmla="*/ 2173 h 3042"/>
              <a:gd name="connsiteX2" fmla="*/ 435 w 5216"/>
              <a:gd name="connsiteY2" fmla="*/ 3043 h 3042"/>
              <a:gd name="connsiteX3" fmla="*/ 0 w 5216"/>
              <a:gd name="connsiteY3" fmla="*/ 869 h 3042"/>
              <a:gd name="connsiteX4" fmla="*/ 3043 w 5216"/>
              <a:gd name="connsiteY4" fmla="*/ 0 h 3042"/>
              <a:gd name="connsiteX5" fmla="*/ 3912 w 5216"/>
              <a:gd name="connsiteY5" fmla="*/ 869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6" h="3042">
                <a:moveTo>
                  <a:pt x="3912" y="869"/>
                </a:moveTo>
                <a:lnTo>
                  <a:pt x="5216" y="2173"/>
                </a:lnTo>
                <a:lnTo>
                  <a:pt x="435" y="3043"/>
                </a:lnTo>
                <a:lnTo>
                  <a:pt x="0" y="869"/>
                </a:lnTo>
                <a:lnTo>
                  <a:pt x="3043" y="0"/>
                </a:lnTo>
                <a:lnTo>
                  <a:pt x="3912"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5" name="Freeform: Shape 424">
            <a:extLst>
              <a:ext uri="{FF2B5EF4-FFF2-40B4-BE49-F238E27FC236}">
                <a16:creationId xmlns:a16="http://schemas.microsoft.com/office/drawing/2014/main" id="{E6628858-07D4-4FB0-8C42-AD1CD76DBD71}"/>
              </a:ext>
            </a:extLst>
          </p:cNvPr>
          <p:cNvSpPr/>
          <p:nvPr/>
        </p:nvSpPr>
        <p:spPr>
          <a:xfrm>
            <a:off x="3152240" y="3540198"/>
            <a:ext cx="2566" cy="1468"/>
          </a:xfrm>
          <a:custGeom>
            <a:avLst/>
            <a:gdLst>
              <a:gd name="connsiteX0" fmla="*/ 3043 w 3042"/>
              <a:gd name="connsiteY0" fmla="*/ 435 h 1304"/>
              <a:gd name="connsiteX1" fmla="*/ 2173 w 3042"/>
              <a:gd name="connsiteY1" fmla="*/ 1304 h 1304"/>
              <a:gd name="connsiteX2" fmla="*/ 0 w 3042"/>
              <a:gd name="connsiteY2" fmla="*/ 1304 h 1304"/>
              <a:gd name="connsiteX3" fmla="*/ 0 w 3042"/>
              <a:gd name="connsiteY3" fmla="*/ 435 h 1304"/>
              <a:gd name="connsiteX4" fmla="*/ 1304 w 3042"/>
              <a:gd name="connsiteY4" fmla="*/ 0 h 1304"/>
              <a:gd name="connsiteX5" fmla="*/ 3043 w 3042"/>
              <a:gd name="connsiteY5" fmla="*/ 435 h 1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1304">
                <a:moveTo>
                  <a:pt x="3043" y="435"/>
                </a:moveTo>
                <a:lnTo>
                  <a:pt x="2173" y="1304"/>
                </a:lnTo>
                <a:lnTo>
                  <a:pt x="0" y="1304"/>
                </a:lnTo>
                <a:lnTo>
                  <a:pt x="0" y="435"/>
                </a:lnTo>
                <a:lnTo>
                  <a:pt x="1304" y="0"/>
                </a:lnTo>
                <a:lnTo>
                  <a:pt x="3043"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6" name="Freeform: Shape 425">
            <a:extLst>
              <a:ext uri="{FF2B5EF4-FFF2-40B4-BE49-F238E27FC236}">
                <a16:creationId xmlns:a16="http://schemas.microsoft.com/office/drawing/2014/main" id="{6262EED2-6709-4CA1-964F-9438DC8E4410}"/>
              </a:ext>
            </a:extLst>
          </p:cNvPr>
          <p:cNvSpPr/>
          <p:nvPr/>
        </p:nvSpPr>
        <p:spPr>
          <a:xfrm>
            <a:off x="3147472" y="3539707"/>
            <a:ext cx="3668" cy="2445"/>
          </a:xfrm>
          <a:custGeom>
            <a:avLst/>
            <a:gdLst>
              <a:gd name="connsiteX0" fmla="*/ 2608 w 4346"/>
              <a:gd name="connsiteY0" fmla="*/ 0 h 2173"/>
              <a:gd name="connsiteX1" fmla="*/ 4347 w 4346"/>
              <a:gd name="connsiteY1" fmla="*/ 1304 h 2173"/>
              <a:gd name="connsiteX2" fmla="*/ 3477 w 4346"/>
              <a:gd name="connsiteY2" fmla="*/ 2173 h 2173"/>
              <a:gd name="connsiteX3" fmla="*/ 2173 w 4346"/>
              <a:gd name="connsiteY3" fmla="*/ 1304 h 2173"/>
              <a:gd name="connsiteX4" fmla="*/ 0 w 4346"/>
              <a:gd name="connsiteY4" fmla="*/ 1304 h 2173"/>
              <a:gd name="connsiteX5" fmla="*/ 869 w 4346"/>
              <a:gd name="connsiteY5" fmla="*/ 435 h 2173"/>
              <a:gd name="connsiteX6" fmla="*/ 2608 w 4346"/>
              <a:gd name="connsiteY6" fmla="*/ 0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 h="2173">
                <a:moveTo>
                  <a:pt x="2608" y="0"/>
                </a:moveTo>
                <a:lnTo>
                  <a:pt x="4347" y="1304"/>
                </a:lnTo>
                <a:lnTo>
                  <a:pt x="3477" y="2173"/>
                </a:lnTo>
                <a:lnTo>
                  <a:pt x="2173" y="1304"/>
                </a:lnTo>
                <a:lnTo>
                  <a:pt x="0" y="1304"/>
                </a:lnTo>
                <a:lnTo>
                  <a:pt x="869" y="435"/>
                </a:lnTo>
                <a:lnTo>
                  <a:pt x="2608"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7" name="Freeform: Shape 426">
            <a:extLst>
              <a:ext uri="{FF2B5EF4-FFF2-40B4-BE49-F238E27FC236}">
                <a16:creationId xmlns:a16="http://schemas.microsoft.com/office/drawing/2014/main" id="{A80A0295-DF44-4FBF-9E4D-307FB4E0241A}"/>
              </a:ext>
            </a:extLst>
          </p:cNvPr>
          <p:cNvSpPr/>
          <p:nvPr/>
        </p:nvSpPr>
        <p:spPr>
          <a:xfrm>
            <a:off x="7945857" y="4749240"/>
            <a:ext cx="3301" cy="3422"/>
          </a:xfrm>
          <a:custGeom>
            <a:avLst/>
            <a:gdLst>
              <a:gd name="connsiteX0" fmla="*/ 2173 w 3911"/>
              <a:gd name="connsiteY0" fmla="*/ 3043 h 3042"/>
              <a:gd name="connsiteX1" fmla="*/ 0 w 3911"/>
              <a:gd name="connsiteY1" fmla="*/ 2173 h 3042"/>
              <a:gd name="connsiteX2" fmla="*/ 869 w 3911"/>
              <a:gd name="connsiteY2" fmla="*/ 435 h 3042"/>
              <a:gd name="connsiteX3" fmla="*/ 3042 w 3911"/>
              <a:gd name="connsiteY3" fmla="*/ 0 h 3042"/>
              <a:gd name="connsiteX4" fmla="*/ 3912 w 3911"/>
              <a:gd name="connsiteY4" fmla="*/ 1739 h 3042"/>
              <a:gd name="connsiteX5" fmla="*/ 3477 w 3911"/>
              <a:gd name="connsiteY5" fmla="*/ 2608 h 3042"/>
              <a:gd name="connsiteX6" fmla="*/ 2173 w 3911"/>
              <a:gd name="connsiteY6" fmla="*/ 3043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1" h="3042">
                <a:moveTo>
                  <a:pt x="2173" y="3043"/>
                </a:moveTo>
                <a:lnTo>
                  <a:pt x="0" y="2173"/>
                </a:lnTo>
                <a:lnTo>
                  <a:pt x="869" y="435"/>
                </a:lnTo>
                <a:lnTo>
                  <a:pt x="3042" y="0"/>
                </a:lnTo>
                <a:lnTo>
                  <a:pt x="3912" y="1739"/>
                </a:lnTo>
                <a:lnTo>
                  <a:pt x="3477" y="2608"/>
                </a:lnTo>
                <a:lnTo>
                  <a:pt x="2173" y="3043"/>
                </a:lnTo>
                <a:close/>
              </a:path>
            </a:pathLst>
          </a:custGeom>
          <a:solidFill>
            <a:schemeClr val="accent1"/>
          </a:solidFill>
          <a:ln w="869" cap="rnd">
            <a:noFill/>
            <a:prstDash val="solid"/>
            <a:round/>
          </a:ln>
        </p:spPr>
        <p:txBody>
          <a:bodyPr rtlCol="0" anchor="ctr"/>
          <a:lstStyle/>
          <a:p>
            <a:endParaRPr lang="en-PH" sz="1200" dirty="0"/>
          </a:p>
        </p:txBody>
      </p:sp>
      <p:sp>
        <p:nvSpPr>
          <p:cNvPr id="428" name="Freeform: Shape 427">
            <a:extLst>
              <a:ext uri="{FF2B5EF4-FFF2-40B4-BE49-F238E27FC236}">
                <a16:creationId xmlns:a16="http://schemas.microsoft.com/office/drawing/2014/main" id="{F3FCEDF3-C6BB-4218-9B66-7D6EE0373898}"/>
              </a:ext>
            </a:extLst>
          </p:cNvPr>
          <p:cNvSpPr/>
          <p:nvPr/>
        </p:nvSpPr>
        <p:spPr>
          <a:xfrm>
            <a:off x="7939621" y="4723805"/>
            <a:ext cx="5502" cy="10270"/>
          </a:xfrm>
          <a:custGeom>
            <a:avLst/>
            <a:gdLst>
              <a:gd name="connsiteX0" fmla="*/ 4347 w 6520"/>
              <a:gd name="connsiteY0" fmla="*/ 9128 h 9127"/>
              <a:gd name="connsiteX1" fmla="*/ 3478 w 6520"/>
              <a:gd name="connsiteY1" fmla="*/ 9128 h 9127"/>
              <a:gd name="connsiteX2" fmla="*/ 2173 w 6520"/>
              <a:gd name="connsiteY2" fmla="*/ 8693 h 9127"/>
              <a:gd name="connsiteX3" fmla="*/ 435 w 6520"/>
              <a:gd name="connsiteY3" fmla="*/ 6520 h 9127"/>
              <a:gd name="connsiteX4" fmla="*/ 0 w 6520"/>
              <a:gd name="connsiteY4" fmla="*/ 4781 h 9127"/>
              <a:gd name="connsiteX5" fmla="*/ 0 w 6520"/>
              <a:gd name="connsiteY5" fmla="*/ 3042 h 9127"/>
              <a:gd name="connsiteX6" fmla="*/ 870 w 6520"/>
              <a:gd name="connsiteY6" fmla="*/ 2173 h 9127"/>
              <a:gd name="connsiteX7" fmla="*/ 1304 w 6520"/>
              <a:gd name="connsiteY7" fmla="*/ 435 h 9127"/>
              <a:gd name="connsiteX8" fmla="*/ 2608 w 6520"/>
              <a:gd name="connsiteY8" fmla="*/ 0 h 9127"/>
              <a:gd name="connsiteX9" fmla="*/ 4347 w 6520"/>
              <a:gd name="connsiteY9" fmla="*/ 0 h 9127"/>
              <a:gd name="connsiteX10" fmla="*/ 3478 w 6520"/>
              <a:gd name="connsiteY10" fmla="*/ 1304 h 9127"/>
              <a:gd name="connsiteX11" fmla="*/ 3478 w 6520"/>
              <a:gd name="connsiteY11" fmla="*/ 3477 h 9127"/>
              <a:gd name="connsiteX12" fmla="*/ 6520 w 6520"/>
              <a:gd name="connsiteY12" fmla="*/ 5651 h 9127"/>
              <a:gd name="connsiteX13" fmla="*/ 5216 w 6520"/>
              <a:gd name="connsiteY13" fmla="*/ 6955 h 9127"/>
              <a:gd name="connsiteX14" fmla="*/ 4347 w 6520"/>
              <a:gd name="connsiteY14" fmla="*/ 9128 h 9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20" h="9127">
                <a:moveTo>
                  <a:pt x="4347" y="9128"/>
                </a:moveTo>
                <a:lnTo>
                  <a:pt x="3478" y="9128"/>
                </a:lnTo>
                <a:lnTo>
                  <a:pt x="2173" y="8693"/>
                </a:lnTo>
                <a:lnTo>
                  <a:pt x="435" y="6520"/>
                </a:lnTo>
                <a:lnTo>
                  <a:pt x="0" y="4781"/>
                </a:lnTo>
                <a:lnTo>
                  <a:pt x="0" y="3042"/>
                </a:lnTo>
                <a:lnTo>
                  <a:pt x="870" y="2173"/>
                </a:lnTo>
                <a:lnTo>
                  <a:pt x="1304" y="435"/>
                </a:lnTo>
                <a:lnTo>
                  <a:pt x="2608" y="0"/>
                </a:lnTo>
                <a:lnTo>
                  <a:pt x="4347" y="0"/>
                </a:lnTo>
                <a:lnTo>
                  <a:pt x="3478" y="1304"/>
                </a:lnTo>
                <a:lnTo>
                  <a:pt x="3478" y="3477"/>
                </a:lnTo>
                <a:lnTo>
                  <a:pt x="6520" y="5651"/>
                </a:lnTo>
                <a:lnTo>
                  <a:pt x="5216" y="6955"/>
                </a:lnTo>
                <a:lnTo>
                  <a:pt x="4347" y="9128"/>
                </a:lnTo>
                <a:close/>
              </a:path>
            </a:pathLst>
          </a:custGeom>
          <a:solidFill>
            <a:schemeClr val="accent1"/>
          </a:solidFill>
          <a:ln w="869" cap="rnd">
            <a:noFill/>
            <a:prstDash val="solid"/>
            <a:round/>
          </a:ln>
        </p:spPr>
        <p:txBody>
          <a:bodyPr rtlCol="0" anchor="ctr"/>
          <a:lstStyle/>
          <a:p>
            <a:endParaRPr lang="en-PH" sz="1200" dirty="0"/>
          </a:p>
        </p:txBody>
      </p:sp>
      <p:sp>
        <p:nvSpPr>
          <p:cNvPr id="429" name="Freeform: Shape 428">
            <a:extLst>
              <a:ext uri="{FF2B5EF4-FFF2-40B4-BE49-F238E27FC236}">
                <a16:creationId xmlns:a16="http://schemas.microsoft.com/office/drawing/2014/main" id="{76DB1319-0E39-480D-ACD4-DF242A5AC2F9}"/>
              </a:ext>
            </a:extLst>
          </p:cNvPr>
          <p:cNvSpPr/>
          <p:nvPr/>
        </p:nvSpPr>
        <p:spPr>
          <a:xfrm>
            <a:off x="7938520" y="4701796"/>
            <a:ext cx="6602" cy="11249"/>
          </a:xfrm>
          <a:custGeom>
            <a:avLst/>
            <a:gdLst>
              <a:gd name="connsiteX0" fmla="*/ 5650 w 7823"/>
              <a:gd name="connsiteY0" fmla="*/ 3042 h 9997"/>
              <a:gd name="connsiteX1" fmla="*/ 6955 w 7823"/>
              <a:gd name="connsiteY1" fmla="*/ 3042 h 9997"/>
              <a:gd name="connsiteX2" fmla="*/ 7389 w 7823"/>
              <a:gd name="connsiteY2" fmla="*/ 3912 h 9997"/>
              <a:gd name="connsiteX3" fmla="*/ 5216 w 7823"/>
              <a:gd name="connsiteY3" fmla="*/ 4347 h 9997"/>
              <a:gd name="connsiteX4" fmla="*/ 5650 w 7823"/>
              <a:gd name="connsiteY4" fmla="*/ 5651 h 9997"/>
              <a:gd name="connsiteX5" fmla="*/ 7389 w 7823"/>
              <a:gd name="connsiteY5" fmla="*/ 6520 h 9997"/>
              <a:gd name="connsiteX6" fmla="*/ 7824 w 7823"/>
              <a:gd name="connsiteY6" fmla="*/ 7824 h 9997"/>
              <a:gd name="connsiteX7" fmla="*/ 7389 w 7823"/>
              <a:gd name="connsiteY7" fmla="*/ 9562 h 9997"/>
              <a:gd name="connsiteX8" fmla="*/ 5650 w 7823"/>
              <a:gd name="connsiteY8" fmla="*/ 9997 h 9997"/>
              <a:gd name="connsiteX9" fmla="*/ 3912 w 7823"/>
              <a:gd name="connsiteY9" fmla="*/ 8693 h 9997"/>
              <a:gd name="connsiteX10" fmla="*/ 2173 w 7823"/>
              <a:gd name="connsiteY10" fmla="*/ 8693 h 9997"/>
              <a:gd name="connsiteX11" fmla="*/ 1304 w 7823"/>
              <a:gd name="connsiteY11" fmla="*/ 7824 h 9997"/>
              <a:gd name="connsiteX12" fmla="*/ 0 w 7823"/>
              <a:gd name="connsiteY12" fmla="*/ 6955 h 9997"/>
              <a:gd name="connsiteX13" fmla="*/ 435 w 7823"/>
              <a:gd name="connsiteY13" fmla="*/ 5216 h 9997"/>
              <a:gd name="connsiteX14" fmla="*/ 435 w 7823"/>
              <a:gd name="connsiteY14" fmla="*/ 3912 h 9997"/>
              <a:gd name="connsiteX15" fmla="*/ 1304 w 7823"/>
              <a:gd name="connsiteY15" fmla="*/ 1739 h 9997"/>
              <a:gd name="connsiteX16" fmla="*/ 2608 w 7823"/>
              <a:gd name="connsiteY16" fmla="*/ 0 h 9997"/>
              <a:gd name="connsiteX17" fmla="*/ 4781 w 7823"/>
              <a:gd name="connsiteY17" fmla="*/ 0 h 9997"/>
              <a:gd name="connsiteX18" fmla="*/ 5650 w 7823"/>
              <a:gd name="connsiteY18" fmla="*/ 435 h 9997"/>
              <a:gd name="connsiteX19" fmla="*/ 5216 w 7823"/>
              <a:gd name="connsiteY19" fmla="*/ 2173 h 9997"/>
              <a:gd name="connsiteX20" fmla="*/ 5650 w 7823"/>
              <a:gd name="connsiteY20" fmla="*/ 3042 h 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823" h="9997">
                <a:moveTo>
                  <a:pt x="5650" y="3042"/>
                </a:moveTo>
                <a:lnTo>
                  <a:pt x="6955" y="3042"/>
                </a:lnTo>
                <a:lnTo>
                  <a:pt x="7389" y="3912"/>
                </a:lnTo>
                <a:lnTo>
                  <a:pt x="5216" y="4347"/>
                </a:lnTo>
                <a:lnTo>
                  <a:pt x="5650" y="5651"/>
                </a:lnTo>
                <a:lnTo>
                  <a:pt x="7389" y="6520"/>
                </a:lnTo>
                <a:lnTo>
                  <a:pt x="7824" y="7824"/>
                </a:lnTo>
                <a:lnTo>
                  <a:pt x="7389" y="9562"/>
                </a:lnTo>
                <a:lnTo>
                  <a:pt x="5650" y="9997"/>
                </a:lnTo>
                <a:lnTo>
                  <a:pt x="3912" y="8693"/>
                </a:lnTo>
                <a:lnTo>
                  <a:pt x="2173" y="8693"/>
                </a:lnTo>
                <a:lnTo>
                  <a:pt x="1304" y="7824"/>
                </a:lnTo>
                <a:lnTo>
                  <a:pt x="0" y="6955"/>
                </a:lnTo>
                <a:lnTo>
                  <a:pt x="435" y="5216"/>
                </a:lnTo>
                <a:lnTo>
                  <a:pt x="435" y="3912"/>
                </a:lnTo>
                <a:lnTo>
                  <a:pt x="1304" y="1739"/>
                </a:lnTo>
                <a:lnTo>
                  <a:pt x="2608" y="0"/>
                </a:lnTo>
                <a:lnTo>
                  <a:pt x="4781" y="0"/>
                </a:lnTo>
                <a:lnTo>
                  <a:pt x="5650" y="435"/>
                </a:lnTo>
                <a:lnTo>
                  <a:pt x="5216" y="2173"/>
                </a:lnTo>
                <a:lnTo>
                  <a:pt x="5650" y="3042"/>
                </a:lnTo>
                <a:close/>
              </a:path>
            </a:pathLst>
          </a:custGeom>
          <a:solidFill>
            <a:schemeClr val="accent1"/>
          </a:solidFill>
          <a:ln w="869" cap="rnd">
            <a:noFill/>
            <a:prstDash val="solid"/>
            <a:round/>
          </a:ln>
        </p:spPr>
        <p:txBody>
          <a:bodyPr rtlCol="0" anchor="ctr"/>
          <a:lstStyle/>
          <a:p>
            <a:endParaRPr lang="en-PH" sz="1200" dirty="0"/>
          </a:p>
        </p:txBody>
      </p:sp>
      <p:sp>
        <p:nvSpPr>
          <p:cNvPr id="430" name="Freeform: Shape 429">
            <a:extLst>
              <a:ext uri="{FF2B5EF4-FFF2-40B4-BE49-F238E27FC236}">
                <a16:creationId xmlns:a16="http://schemas.microsoft.com/office/drawing/2014/main" id="{451B026B-0A62-4438-B12F-833AFFE1329E}"/>
              </a:ext>
            </a:extLst>
          </p:cNvPr>
          <p:cNvSpPr/>
          <p:nvPr/>
        </p:nvSpPr>
        <p:spPr>
          <a:xfrm>
            <a:off x="7927882" y="4667561"/>
            <a:ext cx="8804" cy="9292"/>
          </a:xfrm>
          <a:custGeom>
            <a:avLst/>
            <a:gdLst>
              <a:gd name="connsiteX0" fmla="*/ 5216 w 10432"/>
              <a:gd name="connsiteY0" fmla="*/ 435 h 8258"/>
              <a:gd name="connsiteX1" fmla="*/ 7824 w 10432"/>
              <a:gd name="connsiteY1" fmla="*/ 0 h 8258"/>
              <a:gd name="connsiteX2" fmla="*/ 8259 w 10432"/>
              <a:gd name="connsiteY2" fmla="*/ 435 h 8258"/>
              <a:gd name="connsiteX3" fmla="*/ 9128 w 10432"/>
              <a:gd name="connsiteY3" fmla="*/ 3042 h 8258"/>
              <a:gd name="connsiteX4" fmla="*/ 9997 w 10432"/>
              <a:gd name="connsiteY4" fmla="*/ 4347 h 8258"/>
              <a:gd name="connsiteX5" fmla="*/ 10432 w 10432"/>
              <a:gd name="connsiteY5" fmla="*/ 4781 h 8258"/>
              <a:gd name="connsiteX6" fmla="*/ 8693 w 10432"/>
              <a:gd name="connsiteY6" fmla="*/ 7389 h 8258"/>
              <a:gd name="connsiteX7" fmla="*/ 5216 w 10432"/>
              <a:gd name="connsiteY7" fmla="*/ 8259 h 8258"/>
              <a:gd name="connsiteX8" fmla="*/ 3912 w 10432"/>
              <a:gd name="connsiteY8" fmla="*/ 6955 h 8258"/>
              <a:gd name="connsiteX9" fmla="*/ 3477 w 10432"/>
              <a:gd name="connsiteY9" fmla="*/ 4781 h 8258"/>
              <a:gd name="connsiteX10" fmla="*/ 2173 w 10432"/>
              <a:gd name="connsiteY10" fmla="*/ 4347 h 8258"/>
              <a:gd name="connsiteX11" fmla="*/ 435 w 10432"/>
              <a:gd name="connsiteY11" fmla="*/ 5651 h 8258"/>
              <a:gd name="connsiteX12" fmla="*/ 0 w 10432"/>
              <a:gd name="connsiteY12" fmla="*/ 5216 h 8258"/>
              <a:gd name="connsiteX13" fmla="*/ 869 w 10432"/>
              <a:gd name="connsiteY13" fmla="*/ 3477 h 8258"/>
              <a:gd name="connsiteX14" fmla="*/ 2608 w 10432"/>
              <a:gd name="connsiteY14" fmla="*/ 2173 h 8258"/>
              <a:gd name="connsiteX15" fmla="*/ 4347 w 10432"/>
              <a:gd name="connsiteY15" fmla="*/ 0 h 8258"/>
              <a:gd name="connsiteX16" fmla="*/ 5216 w 10432"/>
              <a:gd name="connsiteY16" fmla="*/ 435 h 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32" h="8258">
                <a:moveTo>
                  <a:pt x="5216" y="435"/>
                </a:moveTo>
                <a:lnTo>
                  <a:pt x="7824" y="0"/>
                </a:lnTo>
                <a:lnTo>
                  <a:pt x="8259" y="435"/>
                </a:lnTo>
                <a:lnTo>
                  <a:pt x="9128" y="3042"/>
                </a:lnTo>
                <a:lnTo>
                  <a:pt x="9997" y="4347"/>
                </a:lnTo>
                <a:lnTo>
                  <a:pt x="10432" y="4781"/>
                </a:lnTo>
                <a:lnTo>
                  <a:pt x="8693" y="7389"/>
                </a:lnTo>
                <a:lnTo>
                  <a:pt x="5216" y="8259"/>
                </a:lnTo>
                <a:lnTo>
                  <a:pt x="3912" y="6955"/>
                </a:lnTo>
                <a:lnTo>
                  <a:pt x="3477" y="4781"/>
                </a:lnTo>
                <a:lnTo>
                  <a:pt x="2173" y="4347"/>
                </a:lnTo>
                <a:lnTo>
                  <a:pt x="435" y="5651"/>
                </a:lnTo>
                <a:lnTo>
                  <a:pt x="0" y="5216"/>
                </a:lnTo>
                <a:lnTo>
                  <a:pt x="869" y="3477"/>
                </a:lnTo>
                <a:lnTo>
                  <a:pt x="2608" y="2173"/>
                </a:lnTo>
                <a:lnTo>
                  <a:pt x="4347" y="0"/>
                </a:lnTo>
                <a:lnTo>
                  <a:pt x="5216" y="435"/>
                </a:lnTo>
                <a:close/>
              </a:path>
            </a:pathLst>
          </a:custGeom>
          <a:solidFill>
            <a:schemeClr val="accent1"/>
          </a:solidFill>
          <a:ln w="869" cap="rnd">
            <a:noFill/>
            <a:prstDash val="solid"/>
            <a:round/>
          </a:ln>
        </p:spPr>
        <p:txBody>
          <a:bodyPr rtlCol="0" anchor="ctr"/>
          <a:lstStyle/>
          <a:p>
            <a:endParaRPr lang="en-PH" sz="1200" dirty="0"/>
          </a:p>
        </p:txBody>
      </p:sp>
      <p:sp>
        <p:nvSpPr>
          <p:cNvPr id="431" name="Freeform: Shape 430">
            <a:extLst>
              <a:ext uri="{FF2B5EF4-FFF2-40B4-BE49-F238E27FC236}">
                <a16:creationId xmlns:a16="http://schemas.microsoft.com/office/drawing/2014/main" id="{AC422728-1E6E-4BAC-8023-D50423BBE830}"/>
              </a:ext>
            </a:extLst>
          </p:cNvPr>
          <p:cNvSpPr/>
          <p:nvPr/>
        </p:nvSpPr>
        <p:spPr>
          <a:xfrm>
            <a:off x="7940355" y="4647507"/>
            <a:ext cx="1100" cy="1466"/>
          </a:xfrm>
          <a:custGeom>
            <a:avLst/>
            <a:gdLst>
              <a:gd name="connsiteX0" fmla="*/ 435 w 1303"/>
              <a:gd name="connsiteY0" fmla="*/ 1304 h 1303"/>
              <a:gd name="connsiteX1" fmla="*/ 0 w 1303"/>
              <a:gd name="connsiteY1" fmla="*/ 0 h 1303"/>
              <a:gd name="connsiteX2" fmla="*/ 1304 w 1303"/>
              <a:gd name="connsiteY2" fmla="*/ 0 h 1303"/>
              <a:gd name="connsiteX3" fmla="*/ 435 w 1303"/>
              <a:gd name="connsiteY3" fmla="*/ 1304 h 1303"/>
            </a:gdLst>
            <a:ahLst/>
            <a:cxnLst>
              <a:cxn ang="0">
                <a:pos x="connsiteX0" y="connsiteY0"/>
              </a:cxn>
              <a:cxn ang="0">
                <a:pos x="connsiteX1" y="connsiteY1"/>
              </a:cxn>
              <a:cxn ang="0">
                <a:pos x="connsiteX2" y="connsiteY2"/>
              </a:cxn>
              <a:cxn ang="0">
                <a:pos x="connsiteX3" y="connsiteY3"/>
              </a:cxn>
            </a:cxnLst>
            <a:rect l="l" t="t" r="r" b="b"/>
            <a:pathLst>
              <a:path w="1303" h="1303">
                <a:moveTo>
                  <a:pt x="435" y="1304"/>
                </a:moveTo>
                <a:lnTo>
                  <a:pt x="0" y="0"/>
                </a:lnTo>
                <a:lnTo>
                  <a:pt x="1304" y="0"/>
                </a:lnTo>
                <a:lnTo>
                  <a:pt x="435" y="1304"/>
                </a:lnTo>
                <a:close/>
              </a:path>
            </a:pathLst>
          </a:custGeom>
          <a:solidFill>
            <a:schemeClr val="accent1"/>
          </a:solidFill>
          <a:ln w="869" cap="rnd">
            <a:noFill/>
            <a:prstDash val="solid"/>
            <a:round/>
          </a:ln>
        </p:spPr>
        <p:txBody>
          <a:bodyPr rtlCol="0" anchor="ctr"/>
          <a:lstStyle/>
          <a:p>
            <a:endParaRPr lang="en-PH" sz="1200" dirty="0"/>
          </a:p>
        </p:txBody>
      </p:sp>
      <p:sp>
        <p:nvSpPr>
          <p:cNvPr id="432" name="Freeform: Shape 431">
            <a:extLst>
              <a:ext uri="{FF2B5EF4-FFF2-40B4-BE49-F238E27FC236}">
                <a16:creationId xmlns:a16="http://schemas.microsoft.com/office/drawing/2014/main" id="{2E4FDCF9-6A02-4242-9D75-C0565939B049}"/>
              </a:ext>
            </a:extLst>
          </p:cNvPr>
          <p:cNvSpPr/>
          <p:nvPr/>
        </p:nvSpPr>
        <p:spPr>
          <a:xfrm>
            <a:off x="7932651" y="4637235"/>
            <a:ext cx="6602" cy="8802"/>
          </a:xfrm>
          <a:custGeom>
            <a:avLst/>
            <a:gdLst>
              <a:gd name="connsiteX0" fmla="*/ 2608 w 7824"/>
              <a:gd name="connsiteY0" fmla="*/ 0 h 7823"/>
              <a:gd name="connsiteX1" fmla="*/ 3043 w 7824"/>
              <a:gd name="connsiteY1" fmla="*/ 2173 h 7823"/>
              <a:gd name="connsiteX2" fmla="*/ 3043 w 7824"/>
              <a:gd name="connsiteY2" fmla="*/ 3043 h 7823"/>
              <a:gd name="connsiteX3" fmla="*/ 4782 w 7824"/>
              <a:gd name="connsiteY3" fmla="*/ 3477 h 7823"/>
              <a:gd name="connsiteX4" fmla="*/ 5651 w 7824"/>
              <a:gd name="connsiteY4" fmla="*/ 5651 h 7823"/>
              <a:gd name="connsiteX5" fmla="*/ 7824 w 7824"/>
              <a:gd name="connsiteY5" fmla="*/ 5651 h 7823"/>
              <a:gd name="connsiteX6" fmla="*/ 7824 w 7824"/>
              <a:gd name="connsiteY6" fmla="*/ 7389 h 7823"/>
              <a:gd name="connsiteX7" fmla="*/ 7390 w 7824"/>
              <a:gd name="connsiteY7" fmla="*/ 7824 h 7823"/>
              <a:gd name="connsiteX8" fmla="*/ 6085 w 7824"/>
              <a:gd name="connsiteY8" fmla="*/ 6520 h 7823"/>
              <a:gd name="connsiteX9" fmla="*/ 4782 w 7824"/>
              <a:gd name="connsiteY9" fmla="*/ 6085 h 7823"/>
              <a:gd name="connsiteX10" fmla="*/ 2173 w 7824"/>
              <a:gd name="connsiteY10" fmla="*/ 6955 h 7823"/>
              <a:gd name="connsiteX11" fmla="*/ 870 w 7824"/>
              <a:gd name="connsiteY11" fmla="*/ 6520 h 7823"/>
              <a:gd name="connsiteX12" fmla="*/ 435 w 7824"/>
              <a:gd name="connsiteY12" fmla="*/ 5651 h 7823"/>
              <a:gd name="connsiteX13" fmla="*/ 0 w 7824"/>
              <a:gd name="connsiteY13" fmla="*/ 3912 h 7823"/>
              <a:gd name="connsiteX14" fmla="*/ 870 w 7824"/>
              <a:gd name="connsiteY14" fmla="*/ 1739 h 7823"/>
              <a:gd name="connsiteX15" fmla="*/ 1739 w 7824"/>
              <a:gd name="connsiteY15" fmla="*/ 435 h 7823"/>
              <a:gd name="connsiteX16" fmla="*/ 2608 w 7824"/>
              <a:gd name="connsiteY16" fmla="*/ 0 h 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24" h="7823">
                <a:moveTo>
                  <a:pt x="2608" y="0"/>
                </a:moveTo>
                <a:lnTo>
                  <a:pt x="3043" y="2173"/>
                </a:lnTo>
                <a:lnTo>
                  <a:pt x="3043" y="3043"/>
                </a:lnTo>
                <a:lnTo>
                  <a:pt x="4782" y="3477"/>
                </a:lnTo>
                <a:lnTo>
                  <a:pt x="5651" y="5651"/>
                </a:lnTo>
                <a:lnTo>
                  <a:pt x="7824" y="5651"/>
                </a:lnTo>
                <a:lnTo>
                  <a:pt x="7824" y="7389"/>
                </a:lnTo>
                <a:lnTo>
                  <a:pt x="7390" y="7824"/>
                </a:lnTo>
                <a:lnTo>
                  <a:pt x="6085" y="6520"/>
                </a:lnTo>
                <a:lnTo>
                  <a:pt x="4782" y="6085"/>
                </a:lnTo>
                <a:lnTo>
                  <a:pt x="2173" y="6955"/>
                </a:lnTo>
                <a:lnTo>
                  <a:pt x="870" y="6520"/>
                </a:lnTo>
                <a:lnTo>
                  <a:pt x="435" y="5651"/>
                </a:lnTo>
                <a:lnTo>
                  <a:pt x="0" y="3912"/>
                </a:lnTo>
                <a:lnTo>
                  <a:pt x="870" y="1739"/>
                </a:lnTo>
                <a:lnTo>
                  <a:pt x="1739" y="435"/>
                </a:lnTo>
                <a:lnTo>
                  <a:pt x="2608" y="0"/>
                </a:lnTo>
                <a:close/>
              </a:path>
            </a:pathLst>
          </a:custGeom>
          <a:solidFill>
            <a:schemeClr val="accent1"/>
          </a:solidFill>
          <a:ln w="869" cap="rnd">
            <a:noFill/>
            <a:prstDash val="solid"/>
            <a:round/>
          </a:ln>
        </p:spPr>
        <p:txBody>
          <a:bodyPr rtlCol="0" anchor="ctr"/>
          <a:lstStyle/>
          <a:p>
            <a:endParaRPr lang="en-PH" sz="1200" dirty="0"/>
          </a:p>
        </p:txBody>
      </p:sp>
      <p:sp>
        <p:nvSpPr>
          <p:cNvPr id="433" name="Freeform: Shape 432">
            <a:extLst>
              <a:ext uri="{FF2B5EF4-FFF2-40B4-BE49-F238E27FC236}">
                <a16:creationId xmlns:a16="http://schemas.microsoft.com/office/drawing/2014/main" id="{4F1C6347-EABF-4C3B-8965-5796D71EC30B}"/>
              </a:ext>
            </a:extLst>
          </p:cNvPr>
          <p:cNvSpPr/>
          <p:nvPr/>
        </p:nvSpPr>
        <p:spPr>
          <a:xfrm>
            <a:off x="7937420" y="4634791"/>
            <a:ext cx="734" cy="1466"/>
          </a:xfrm>
          <a:custGeom>
            <a:avLst/>
            <a:gdLst>
              <a:gd name="connsiteX0" fmla="*/ 869 w 869"/>
              <a:gd name="connsiteY0" fmla="*/ 1304 h 1303"/>
              <a:gd name="connsiteX1" fmla="*/ 435 w 869"/>
              <a:gd name="connsiteY1" fmla="*/ 1304 h 1303"/>
              <a:gd name="connsiteX2" fmla="*/ 0 w 869"/>
              <a:gd name="connsiteY2" fmla="*/ 0 h 1303"/>
              <a:gd name="connsiteX3" fmla="*/ 869 w 869"/>
              <a:gd name="connsiteY3" fmla="*/ 0 h 1303"/>
              <a:gd name="connsiteX4" fmla="*/ 869 w 869"/>
              <a:gd name="connsiteY4" fmla="*/ 1304 h 1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 h="1303">
                <a:moveTo>
                  <a:pt x="869" y="1304"/>
                </a:moveTo>
                <a:lnTo>
                  <a:pt x="435" y="1304"/>
                </a:lnTo>
                <a:lnTo>
                  <a:pt x="0" y="0"/>
                </a:lnTo>
                <a:lnTo>
                  <a:pt x="869" y="0"/>
                </a:lnTo>
                <a:lnTo>
                  <a:pt x="869" y="1304"/>
                </a:lnTo>
                <a:close/>
              </a:path>
            </a:pathLst>
          </a:custGeom>
          <a:solidFill>
            <a:schemeClr val="accent1"/>
          </a:solidFill>
          <a:ln w="869" cap="rnd">
            <a:noFill/>
            <a:prstDash val="solid"/>
            <a:round/>
          </a:ln>
        </p:spPr>
        <p:txBody>
          <a:bodyPr rtlCol="0" anchor="ctr"/>
          <a:lstStyle/>
          <a:p>
            <a:endParaRPr lang="en-PH" sz="1200" dirty="0"/>
          </a:p>
        </p:txBody>
      </p:sp>
      <p:sp>
        <p:nvSpPr>
          <p:cNvPr id="434" name="Freeform: Shape 433">
            <a:extLst>
              <a:ext uri="{FF2B5EF4-FFF2-40B4-BE49-F238E27FC236}">
                <a16:creationId xmlns:a16="http://schemas.microsoft.com/office/drawing/2014/main" id="{3EB5D173-4274-4FC5-B612-4A9D11A084A0}"/>
              </a:ext>
            </a:extLst>
          </p:cNvPr>
          <p:cNvSpPr/>
          <p:nvPr/>
        </p:nvSpPr>
        <p:spPr>
          <a:xfrm>
            <a:off x="7930817" y="4622074"/>
            <a:ext cx="8437" cy="8803"/>
          </a:xfrm>
          <a:custGeom>
            <a:avLst/>
            <a:gdLst>
              <a:gd name="connsiteX0" fmla="*/ 9563 w 9997"/>
              <a:gd name="connsiteY0" fmla="*/ 6520 h 7824"/>
              <a:gd name="connsiteX1" fmla="*/ 8693 w 9997"/>
              <a:gd name="connsiteY1" fmla="*/ 7389 h 7824"/>
              <a:gd name="connsiteX2" fmla="*/ 6085 w 9997"/>
              <a:gd name="connsiteY2" fmla="*/ 7389 h 7824"/>
              <a:gd name="connsiteX3" fmla="*/ 4782 w 9997"/>
              <a:gd name="connsiteY3" fmla="*/ 7824 h 7824"/>
              <a:gd name="connsiteX4" fmla="*/ 3912 w 9997"/>
              <a:gd name="connsiteY4" fmla="*/ 6955 h 7824"/>
              <a:gd name="connsiteX5" fmla="*/ 2173 w 9997"/>
              <a:gd name="connsiteY5" fmla="*/ 6520 h 7824"/>
              <a:gd name="connsiteX6" fmla="*/ 0 w 9997"/>
              <a:gd name="connsiteY6" fmla="*/ 4781 h 7824"/>
              <a:gd name="connsiteX7" fmla="*/ 435 w 9997"/>
              <a:gd name="connsiteY7" fmla="*/ 3912 h 7824"/>
              <a:gd name="connsiteX8" fmla="*/ 2608 w 9997"/>
              <a:gd name="connsiteY8" fmla="*/ 3043 h 7824"/>
              <a:gd name="connsiteX9" fmla="*/ 4347 w 9997"/>
              <a:gd name="connsiteY9" fmla="*/ 2608 h 7824"/>
              <a:gd name="connsiteX10" fmla="*/ 6085 w 9997"/>
              <a:gd name="connsiteY10" fmla="*/ 1304 h 7824"/>
              <a:gd name="connsiteX11" fmla="*/ 6520 w 9997"/>
              <a:gd name="connsiteY11" fmla="*/ 0 h 7824"/>
              <a:gd name="connsiteX12" fmla="*/ 7390 w 9997"/>
              <a:gd name="connsiteY12" fmla="*/ 0 h 7824"/>
              <a:gd name="connsiteX13" fmla="*/ 7824 w 9997"/>
              <a:gd name="connsiteY13" fmla="*/ 1304 h 7824"/>
              <a:gd name="connsiteX14" fmla="*/ 7824 w 9997"/>
              <a:gd name="connsiteY14" fmla="*/ 3912 h 7824"/>
              <a:gd name="connsiteX15" fmla="*/ 9998 w 9997"/>
              <a:gd name="connsiteY15" fmla="*/ 5651 h 7824"/>
              <a:gd name="connsiteX16" fmla="*/ 9563 w 9997"/>
              <a:gd name="connsiteY16" fmla="*/ 6520 h 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97" h="7824">
                <a:moveTo>
                  <a:pt x="9563" y="6520"/>
                </a:moveTo>
                <a:lnTo>
                  <a:pt x="8693" y="7389"/>
                </a:lnTo>
                <a:lnTo>
                  <a:pt x="6085" y="7389"/>
                </a:lnTo>
                <a:lnTo>
                  <a:pt x="4782" y="7824"/>
                </a:lnTo>
                <a:lnTo>
                  <a:pt x="3912" y="6955"/>
                </a:lnTo>
                <a:lnTo>
                  <a:pt x="2173" y="6520"/>
                </a:lnTo>
                <a:lnTo>
                  <a:pt x="0" y="4781"/>
                </a:lnTo>
                <a:lnTo>
                  <a:pt x="435" y="3912"/>
                </a:lnTo>
                <a:lnTo>
                  <a:pt x="2608" y="3043"/>
                </a:lnTo>
                <a:lnTo>
                  <a:pt x="4347" y="2608"/>
                </a:lnTo>
                <a:lnTo>
                  <a:pt x="6085" y="1304"/>
                </a:lnTo>
                <a:lnTo>
                  <a:pt x="6520" y="0"/>
                </a:lnTo>
                <a:lnTo>
                  <a:pt x="7390" y="0"/>
                </a:lnTo>
                <a:lnTo>
                  <a:pt x="7824" y="1304"/>
                </a:lnTo>
                <a:lnTo>
                  <a:pt x="7824" y="3912"/>
                </a:lnTo>
                <a:lnTo>
                  <a:pt x="9998" y="5651"/>
                </a:lnTo>
                <a:lnTo>
                  <a:pt x="9563" y="6520"/>
                </a:lnTo>
                <a:close/>
              </a:path>
            </a:pathLst>
          </a:custGeom>
          <a:solidFill>
            <a:schemeClr val="accent1"/>
          </a:solidFill>
          <a:ln w="869" cap="rnd">
            <a:noFill/>
            <a:prstDash val="solid"/>
            <a:round/>
          </a:ln>
        </p:spPr>
        <p:txBody>
          <a:bodyPr rtlCol="0" anchor="ctr"/>
          <a:lstStyle/>
          <a:p>
            <a:endParaRPr lang="en-PH" sz="1200" dirty="0"/>
          </a:p>
        </p:txBody>
      </p:sp>
      <p:sp>
        <p:nvSpPr>
          <p:cNvPr id="435" name="Freeform: Shape 434">
            <a:extLst>
              <a:ext uri="{FF2B5EF4-FFF2-40B4-BE49-F238E27FC236}">
                <a16:creationId xmlns:a16="http://schemas.microsoft.com/office/drawing/2014/main" id="{149B8524-2E8A-4C81-B88B-31F2D83292B6}"/>
              </a:ext>
            </a:extLst>
          </p:cNvPr>
          <p:cNvSpPr/>
          <p:nvPr/>
        </p:nvSpPr>
        <p:spPr>
          <a:xfrm>
            <a:off x="7916144" y="4615226"/>
            <a:ext cx="12105" cy="22497"/>
          </a:xfrm>
          <a:custGeom>
            <a:avLst/>
            <a:gdLst>
              <a:gd name="connsiteX0" fmla="*/ 6520 w 14344"/>
              <a:gd name="connsiteY0" fmla="*/ 6955 h 19994"/>
              <a:gd name="connsiteX1" fmla="*/ 7390 w 14344"/>
              <a:gd name="connsiteY1" fmla="*/ 8259 h 19994"/>
              <a:gd name="connsiteX2" fmla="*/ 9998 w 14344"/>
              <a:gd name="connsiteY2" fmla="*/ 9997 h 19994"/>
              <a:gd name="connsiteX3" fmla="*/ 13040 w 14344"/>
              <a:gd name="connsiteY3" fmla="*/ 13040 h 19994"/>
              <a:gd name="connsiteX4" fmla="*/ 13475 w 14344"/>
              <a:gd name="connsiteY4" fmla="*/ 13475 h 19994"/>
              <a:gd name="connsiteX5" fmla="*/ 13475 w 14344"/>
              <a:gd name="connsiteY5" fmla="*/ 15213 h 19994"/>
              <a:gd name="connsiteX6" fmla="*/ 14344 w 14344"/>
              <a:gd name="connsiteY6" fmla="*/ 16517 h 19994"/>
              <a:gd name="connsiteX7" fmla="*/ 13040 w 14344"/>
              <a:gd name="connsiteY7" fmla="*/ 17387 h 19994"/>
              <a:gd name="connsiteX8" fmla="*/ 11302 w 14344"/>
              <a:gd name="connsiteY8" fmla="*/ 19125 h 19994"/>
              <a:gd name="connsiteX9" fmla="*/ 11302 w 14344"/>
              <a:gd name="connsiteY9" fmla="*/ 18256 h 19994"/>
              <a:gd name="connsiteX10" fmla="*/ 9998 w 14344"/>
              <a:gd name="connsiteY10" fmla="*/ 17821 h 19994"/>
              <a:gd name="connsiteX11" fmla="*/ 8259 w 14344"/>
              <a:gd name="connsiteY11" fmla="*/ 17821 h 19994"/>
              <a:gd name="connsiteX12" fmla="*/ 7390 w 14344"/>
              <a:gd name="connsiteY12" fmla="*/ 18256 h 19994"/>
              <a:gd name="connsiteX13" fmla="*/ 7390 w 14344"/>
              <a:gd name="connsiteY13" fmla="*/ 19125 h 19994"/>
              <a:gd name="connsiteX14" fmla="*/ 5651 w 14344"/>
              <a:gd name="connsiteY14" fmla="*/ 19995 h 19994"/>
              <a:gd name="connsiteX15" fmla="*/ 4347 w 14344"/>
              <a:gd name="connsiteY15" fmla="*/ 19560 h 19994"/>
              <a:gd name="connsiteX16" fmla="*/ 4347 w 14344"/>
              <a:gd name="connsiteY16" fmla="*/ 16517 h 19994"/>
              <a:gd name="connsiteX17" fmla="*/ 3912 w 14344"/>
              <a:gd name="connsiteY17" fmla="*/ 13909 h 19994"/>
              <a:gd name="connsiteX18" fmla="*/ 4347 w 14344"/>
              <a:gd name="connsiteY18" fmla="*/ 11301 h 19994"/>
              <a:gd name="connsiteX19" fmla="*/ 4782 w 14344"/>
              <a:gd name="connsiteY19" fmla="*/ 9128 h 19994"/>
              <a:gd name="connsiteX20" fmla="*/ 3912 w 14344"/>
              <a:gd name="connsiteY20" fmla="*/ 6955 h 19994"/>
              <a:gd name="connsiteX21" fmla="*/ 1304 w 14344"/>
              <a:gd name="connsiteY21" fmla="*/ 8259 h 19994"/>
              <a:gd name="connsiteX22" fmla="*/ 435 w 14344"/>
              <a:gd name="connsiteY22" fmla="*/ 7389 h 19994"/>
              <a:gd name="connsiteX23" fmla="*/ 0 w 14344"/>
              <a:gd name="connsiteY23" fmla="*/ 6085 h 19994"/>
              <a:gd name="connsiteX24" fmla="*/ 0 w 14344"/>
              <a:gd name="connsiteY24" fmla="*/ 4781 h 19994"/>
              <a:gd name="connsiteX25" fmla="*/ 1304 w 14344"/>
              <a:gd name="connsiteY25" fmla="*/ 3477 h 19994"/>
              <a:gd name="connsiteX26" fmla="*/ 1304 w 14344"/>
              <a:gd name="connsiteY26" fmla="*/ 1739 h 19994"/>
              <a:gd name="connsiteX27" fmla="*/ 1739 w 14344"/>
              <a:gd name="connsiteY27" fmla="*/ 435 h 19994"/>
              <a:gd name="connsiteX28" fmla="*/ 3043 w 14344"/>
              <a:gd name="connsiteY28" fmla="*/ 0 h 19994"/>
              <a:gd name="connsiteX29" fmla="*/ 5651 w 14344"/>
              <a:gd name="connsiteY29" fmla="*/ 1304 h 19994"/>
              <a:gd name="connsiteX30" fmla="*/ 5216 w 14344"/>
              <a:gd name="connsiteY30" fmla="*/ 2173 h 19994"/>
              <a:gd name="connsiteX31" fmla="*/ 6085 w 14344"/>
              <a:gd name="connsiteY31" fmla="*/ 4347 h 19994"/>
              <a:gd name="connsiteX32" fmla="*/ 5651 w 14344"/>
              <a:gd name="connsiteY32" fmla="*/ 5216 h 19994"/>
              <a:gd name="connsiteX33" fmla="*/ 6520 w 14344"/>
              <a:gd name="connsiteY33" fmla="*/ 6955 h 19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344" h="19994">
                <a:moveTo>
                  <a:pt x="6520" y="6955"/>
                </a:moveTo>
                <a:lnTo>
                  <a:pt x="7390" y="8259"/>
                </a:lnTo>
                <a:lnTo>
                  <a:pt x="9998" y="9997"/>
                </a:lnTo>
                <a:lnTo>
                  <a:pt x="13040" y="13040"/>
                </a:lnTo>
                <a:lnTo>
                  <a:pt x="13475" y="13475"/>
                </a:lnTo>
                <a:lnTo>
                  <a:pt x="13475" y="15213"/>
                </a:lnTo>
                <a:lnTo>
                  <a:pt x="14344" y="16517"/>
                </a:lnTo>
                <a:lnTo>
                  <a:pt x="13040" y="17387"/>
                </a:lnTo>
                <a:lnTo>
                  <a:pt x="11302" y="19125"/>
                </a:lnTo>
                <a:lnTo>
                  <a:pt x="11302" y="18256"/>
                </a:lnTo>
                <a:lnTo>
                  <a:pt x="9998" y="17821"/>
                </a:lnTo>
                <a:lnTo>
                  <a:pt x="8259" y="17821"/>
                </a:lnTo>
                <a:lnTo>
                  <a:pt x="7390" y="18256"/>
                </a:lnTo>
                <a:lnTo>
                  <a:pt x="7390" y="19125"/>
                </a:lnTo>
                <a:lnTo>
                  <a:pt x="5651" y="19995"/>
                </a:lnTo>
                <a:lnTo>
                  <a:pt x="4347" y="19560"/>
                </a:lnTo>
                <a:lnTo>
                  <a:pt x="4347" y="16517"/>
                </a:lnTo>
                <a:lnTo>
                  <a:pt x="3912" y="13909"/>
                </a:lnTo>
                <a:lnTo>
                  <a:pt x="4347" y="11301"/>
                </a:lnTo>
                <a:lnTo>
                  <a:pt x="4782" y="9128"/>
                </a:lnTo>
                <a:lnTo>
                  <a:pt x="3912" y="6955"/>
                </a:lnTo>
                <a:lnTo>
                  <a:pt x="1304" y="8259"/>
                </a:lnTo>
                <a:lnTo>
                  <a:pt x="435" y="7389"/>
                </a:lnTo>
                <a:lnTo>
                  <a:pt x="0" y="6085"/>
                </a:lnTo>
                <a:lnTo>
                  <a:pt x="0" y="4781"/>
                </a:lnTo>
                <a:lnTo>
                  <a:pt x="1304" y="3477"/>
                </a:lnTo>
                <a:lnTo>
                  <a:pt x="1304" y="1739"/>
                </a:lnTo>
                <a:lnTo>
                  <a:pt x="1739" y="435"/>
                </a:lnTo>
                <a:lnTo>
                  <a:pt x="3043" y="0"/>
                </a:lnTo>
                <a:lnTo>
                  <a:pt x="5651" y="1304"/>
                </a:lnTo>
                <a:lnTo>
                  <a:pt x="5216" y="2173"/>
                </a:lnTo>
                <a:lnTo>
                  <a:pt x="6085" y="4347"/>
                </a:lnTo>
                <a:lnTo>
                  <a:pt x="5651" y="5216"/>
                </a:lnTo>
                <a:lnTo>
                  <a:pt x="6520" y="6955"/>
                </a:lnTo>
                <a:close/>
              </a:path>
            </a:pathLst>
          </a:custGeom>
          <a:solidFill>
            <a:schemeClr val="accent1"/>
          </a:solidFill>
          <a:ln w="869" cap="rnd">
            <a:noFill/>
            <a:prstDash val="solid"/>
            <a:round/>
          </a:ln>
        </p:spPr>
        <p:txBody>
          <a:bodyPr rtlCol="0" anchor="ctr"/>
          <a:lstStyle/>
          <a:p>
            <a:endParaRPr lang="en-PH" sz="1200" dirty="0"/>
          </a:p>
        </p:txBody>
      </p:sp>
      <p:sp>
        <p:nvSpPr>
          <p:cNvPr id="436" name="Freeform: Shape 435">
            <a:extLst>
              <a:ext uri="{FF2B5EF4-FFF2-40B4-BE49-F238E27FC236}">
                <a16:creationId xmlns:a16="http://schemas.microsoft.com/office/drawing/2014/main" id="{22F0DEA2-7D79-43AE-B916-12D3324ED616}"/>
              </a:ext>
            </a:extLst>
          </p:cNvPr>
          <p:cNvSpPr/>
          <p:nvPr/>
        </p:nvSpPr>
        <p:spPr>
          <a:xfrm>
            <a:off x="7916511" y="4607403"/>
            <a:ext cx="3301" cy="3912"/>
          </a:xfrm>
          <a:custGeom>
            <a:avLst/>
            <a:gdLst>
              <a:gd name="connsiteX0" fmla="*/ 3477 w 3911"/>
              <a:gd name="connsiteY0" fmla="*/ 3478 h 3477"/>
              <a:gd name="connsiteX1" fmla="*/ 2173 w 3911"/>
              <a:gd name="connsiteY1" fmla="*/ 3478 h 3477"/>
              <a:gd name="connsiteX2" fmla="*/ 0 w 3911"/>
              <a:gd name="connsiteY2" fmla="*/ 2173 h 3477"/>
              <a:gd name="connsiteX3" fmla="*/ 0 w 3911"/>
              <a:gd name="connsiteY3" fmla="*/ 1739 h 3477"/>
              <a:gd name="connsiteX4" fmla="*/ 869 w 3911"/>
              <a:gd name="connsiteY4" fmla="*/ 435 h 3477"/>
              <a:gd name="connsiteX5" fmla="*/ 1738 w 3911"/>
              <a:gd name="connsiteY5" fmla="*/ 0 h 3477"/>
              <a:gd name="connsiteX6" fmla="*/ 3912 w 3911"/>
              <a:gd name="connsiteY6" fmla="*/ 435 h 3477"/>
              <a:gd name="connsiteX7" fmla="*/ 3477 w 3911"/>
              <a:gd name="connsiteY7" fmla="*/ 2173 h 3477"/>
              <a:gd name="connsiteX8" fmla="*/ 3477 w 3911"/>
              <a:gd name="connsiteY8" fmla="*/ 3478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1" h="3477">
                <a:moveTo>
                  <a:pt x="3477" y="3478"/>
                </a:moveTo>
                <a:lnTo>
                  <a:pt x="2173" y="3478"/>
                </a:lnTo>
                <a:lnTo>
                  <a:pt x="0" y="2173"/>
                </a:lnTo>
                <a:lnTo>
                  <a:pt x="0" y="1739"/>
                </a:lnTo>
                <a:lnTo>
                  <a:pt x="869" y="435"/>
                </a:lnTo>
                <a:lnTo>
                  <a:pt x="1738" y="0"/>
                </a:lnTo>
                <a:lnTo>
                  <a:pt x="3912" y="435"/>
                </a:lnTo>
                <a:lnTo>
                  <a:pt x="3477" y="2173"/>
                </a:lnTo>
                <a:lnTo>
                  <a:pt x="3477" y="3478"/>
                </a:lnTo>
                <a:close/>
              </a:path>
            </a:pathLst>
          </a:custGeom>
          <a:solidFill>
            <a:schemeClr val="accent1"/>
          </a:solidFill>
          <a:ln w="869" cap="rnd">
            <a:noFill/>
            <a:prstDash val="solid"/>
            <a:round/>
          </a:ln>
        </p:spPr>
        <p:txBody>
          <a:bodyPr rtlCol="0" anchor="ctr"/>
          <a:lstStyle/>
          <a:p>
            <a:endParaRPr lang="en-PH" sz="1200" dirty="0"/>
          </a:p>
        </p:txBody>
      </p:sp>
      <p:sp>
        <p:nvSpPr>
          <p:cNvPr id="437" name="Freeform: Shape 436">
            <a:extLst>
              <a:ext uri="{FF2B5EF4-FFF2-40B4-BE49-F238E27FC236}">
                <a16:creationId xmlns:a16="http://schemas.microsoft.com/office/drawing/2014/main" id="{95A5623B-A993-4CBC-976E-7DA8C67E7E31}"/>
              </a:ext>
            </a:extLst>
          </p:cNvPr>
          <p:cNvSpPr/>
          <p:nvPr/>
        </p:nvSpPr>
        <p:spPr>
          <a:xfrm>
            <a:off x="7917611" y="4604955"/>
            <a:ext cx="2200" cy="1956"/>
          </a:xfrm>
          <a:custGeom>
            <a:avLst/>
            <a:gdLst>
              <a:gd name="connsiteX0" fmla="*/ 0 w 2607"/>
              <a:gd name="connsiteY0" fmla="*/ 1304 h 1738"/>
              <a:gd name="connsiteX1" fmla="*/ 1739 w 2607"/>
              <a:gd name="connsiteY1" fmla="*/ 0 h 1738"/>
              <a:gd name="connsiteX2" fmla="*/ 2173 w 2607"/>
              <a:gd name="connsiteY2" fmla="*/ 435 h 1738"/>
              <a:gd name="connsiteX3" fmla="*/ 2608 w 2607"/>
              <a:gd name="connsiteY3" fmla="*/ 1739 h 1738"/>
              <a:gd name="connsiteX4" fmla="*/ 435 w 2607"/>
              <a:gd name="connsiteY4" fmla="*/ 1739 h 1738"/>
              <a:gd name="connsiteX5" fmla="*/ 0 w 2607"/>
              <a:gd name="connsiteY5" fmla="*/ 1304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7" h="1738">
                <a:moveTo>
                  <a:pt x="0" y="1304"/>
                </a:moveTo>
                <a:lnTo>
                  <a:pt x="1739" y="0"/>
                </a:lnTo>
                <a:lnTo>
                  <a:pt x="2173" y="435"/>
                </a:lnTo>
                <a:lnTo>
                  <a:pt x="2608" y="1739"/>
                </a:lnTo>
                <a:lnTo>
                  <a:pt x="435" y="1739"/>
                </a:lnTo>
                <a:lnTo>
                  <a:pt x="0" y="1304"/>
                </a:lnTo>
                <a:close/>
              </a:path>
            </a:pathLst>
          </a:custGeom>
          <a:solidFill>
            <a:schemeClr val="accent1"/>
          </a:solidFill>
          <a:ln w="869" cap="rnd">
            <a:noFill/>
            <a:prstDash val="solid"/>
            <a:round/>
          </a:ln>
        </p:spPr>
        <p:txBody>
          <a:bodyPr rtlCol="0" anchor="ctr"/>
          <a:lstStyle/>
          <a:p>
            <a:endParaRPr lang="en-PH" sz="1200" dirty="0"/>
          </a:p>
        </p:txBody>
      </p:sp>
      <p:sp>
        <p:nvSpPr>
          <p:cNvPr id="438" name="Freeform: Shape 437">
            <a:extLst>
              <a:ext uri="{FF2B5EF4-FFF2-40B4-BE49-F238E27FC236}">
                <a16:creationId xmlns:a16="http://schemas.microsoft.com/office/drawing/2014/main" id="{201EB476-BF0E-4A73-B2CB-E9E5C71A1B3E}"/>
              </a:ext>
            </a:extLst>
          </p:cNvPr>
          <p:cNvSpPr/>
          <p:nvPr/>
        </p:nvSpPr>
        <p:spPr>
          <a:xfrm>
            <a:off x="7937787" y="4602511"/>
            <a:ext cx="2566" cy="16629"/>
          </a:xfrm>
          <a:custGeom>
            <a:avLst/>
            <a:gdLst>
              <a:gd name="connsiteX0" fmla="*/ 870 w 3042"/>
              <a:gd name="connsiteY0" fmla="*/ 14779 h 14778"/>
              <a:gd name="connsiteX1" fmla="*/ 0 w 3042"/>
              <a:gd name="connsiteY1" fmla="*/ 14344 h 14778"/>
              <a:gd name="connsiteX2" fmla="*/ 435 w 3042"/>
              <a:gd name="connsiteY2" fmla="*/ 9128 h 14778"/>
              <a:gd name="connsiteX3" fmla="*/ 0 w 3042"/>
              <a:gd name="connsiteY3" fmla="*/ 7824 h 14778"/>
              <a:gd name="connsiteX4" fmla="*/ 435 w 3042"/>
              <a:gd name="connsiteY4" fmla="*/ 5651 h 14778"/>
              <a:gd name="connsiteX5" fmla="*/ 1739 w 3042"/>
              <a:gd name="connsiteY5" fmla="*/ 2173 h 14778"/>
              <a:gd name="connsiteX6" fmla="*/ 2173 w 3042"/>
              <a:gd name="connsiteY6" fmla="*/ 0 h 14778"/>
              <a:gd name="connsiteX7" fmla="*/ 3043 w 3042"/>
              <a:gd name="connsiteY7" fmla="*/ 2608 h 14778"/>
              <a:gd name="connsiteX8" fmla="*/ 2608 w 3042"/>
              <a:gd name="connsiteY8" fmla="*/ 3912 h 14778"/>
              <a:gd name="connsiteX9" fmla="*/ 2608 w 3042"/>
              <a:gd name="connsiteY9" fmla="*/ 6520 h 14778"/>
              <a:gd name="connsiteX10" fmla="*/ 2608 w 3042"/>
              <a:gd name="connsiteY10" fmla="*/ 10867 h 14778"/>
              <a:gd name="connsiteX11" fmla="*/ 2173 w 3042"/>
              <a:gd name="connsiteY11" fmla="*/ 13475 h 14778"/>
              <a:gd name="connsiteX12" fmla="*/ 870 w 3042"/>
              <a:gd name="connsiteY12" fmla="*/ 14779 h 1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2" h="14778">
                <a:moveTo>
                  <a:pt x="870" y="14779"/>
                </a:moveTo>
                <a:lnTo>
                  <a:pt x="0" y="14344"/>
                </a:lnTo>
                <a:lnTo>
                  <a:pt x="435" y="9128"/>
                </a:lnTo>
                <a:lnTo>
                  <a:pt x="0" y="7824"/>
                </a:lnTo>
                <a:lnTo>
                  <a:pt x="435" y="5651"/>
                </a:lnTo>
                <a:lnTo>
                  <a:pt x="1739" y="2173"/>
                </a:lnTo>
                <a:lnTo>
                  <a:pt x="2173" y="0"/>
                </a:lnTo>
                <a:lnTo>
                  <a:pt x="3043" y="2608"/>
                </a:lnTo>
                <a:lnTo>
                  <a:pt x="2608" y="3912"/>
                </a:lnTo>
                <a:lnTo>
                  <a:pt x="2608" y="6520"/>
                </a:lnTo>
                <a:lnTo>
                  <a:pt x="2608" y="10867"/>
                </a:lnTo>
                <a:lnTo>
                  <a:pt x="2173" y="13475"/>
                </a:lnTo>
                <a:lnTo>
                  <a:pt x="870" y="14779"/>
                </a:lnTo>
                <a:close/>
              </a:path>
            </a:pathLst>
          </a:custGeom>
          <a:solidFill>
            <a:schemeClr val="accent1"/>
          </a:solidFill>
          <a:ln w="869" cap="rnd">
            <a:noFill/>
            <a:prstDash val="solid"/>
            <a:round/>
          </a:ln>
        </p:spPr>
        <p:txBody>
          <a:bodyPr rtlCol="0" anchor="ctr"/>
          <a:lstStyle/>
          <a:p>
            <a:endParaRPr lang="en-PH" sz="1200" dirty="0"/>
          </a:p>
        </p:txBody>
      </p:sp>
      <p:sp>
        <p:nvSpPr>
          <p:cNvPr id="439" name="Freeform: Shape 438">
            <a:extLst>
              <a:ext uri="{FF2B5EF4-FFF2-40B4-BE49-F238E27FC236}">
                <a16:creationId xmlns:a16="http://schemas.microsoft.com/office/drawing/2014/main" id="{587A5DA6-DB76-46B3-B191-00490CEA5993}"/>
              </a:ext>
            </a:extLst>
          </p:cNvPr>
          <p:cNvSpPr/>
          <p:nvPr/>
        </p:nvSpPr>
        <p:spPr>
          <a:xfrm>
            <a:off x="7930084" y="4596642"/>
            <a:ext cx="6969" cy="6358"/>
          </a:xfrm>
          <a:custGeom>
            <a:avLst/>
            <a:gdLst>
              <a:gd name="connsiteX0" fmla="*/ 4347 w 8258"/>
              <a:gd name="connsiteY0" fmla="*/ 5651 h 5650"/>
              <a:gd name="connsiteX1" fmla="*/ 1304 w 8258"/>
              <a:gd name="connsiteY1" fmla="*/ 5651 h 5650"/>
              <a:gd name="connsiteX2" fmla="*/ 0 w 8258"/>
              <a:gd name="connsiteY2" fmla="*/ 5216 h 5650"/>
              <a:gd name="connsiteX3" fmla="*/ 0 w 8258"/>
              <a:gd name="connsiteY3" fmla="*/ 4347 h 5650"/>
              <a:gd name="connsiteX4" fmla="*/ 3912 w 8258"/>
              <a:gd name="connsiteY4" fmla="*/ 1304 h 5650"/>
              <a:gd name="connsiteX5" fmla="*/ 6085 w 8258"/>
              <a:gd name="connsiteY5" fmla="*/ 435 h 5650"/>
              <a:gd name="connsiteX6" fmla="*/ 8259 w 8258"/>
              <a:gd name="connsiteY6" fmla="*/ 0 h 5650"/>
              <a:gd name="connsiteX7" fmla="*/ 8259 w 8258"/>
              <a:gd name="connsiteY7" fmla="*/ 869 h 5650"/>
              <a:gd name="connsiteX8" fmla="*/ 6955 w 8258"/>
              <a:gd name="connsiteY8" fmla="*/ 2608 h 5650"/>
              <a:gd name="connsiteX9" fmla="*/ 6085 w 8258"/>
              <a:gd name="connsiteY9" fmla="*/ 3912 h 5650"/>
              <a:gd name="connsiteX10" fmla="*/ 4347 w 8258"/>
              <a:gd name="connsiteY10" fmla="*/ 5651 h 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258" h="5650">
                <a:moveTo>
                  <a:pt x="4347" y="5651"/>
                </a:moveTo>
                <a:lnTo>
                  <a:pt x="1304" y="5651"/>
                </a:lnTo>
                <a:lnTo>
                  <a:pt x="0" y="5216"/>
                </a:lnTo>
                <a:lnTo>
                  <a:pt x="0" y="4347"/>
                </a:lnTo>
                <a:lnTo>
                  <a:pt x="3912" y="1304"/>
                </a:lnTo>
                <a:lnTo>
                  <a:pt x="6085" y="435"/>
                </a:lnTo>
                <a:lnTo>
                  <a:pt x="8259" y="0"/>
                </a:lnTo>
                <a:lnTo>
                  <a:pt x="8259" y="869"/>
                </a:lnTo>
                <a:lnTo>
                  <a:pt x="6955" y="2608"/>
                </a:lnTo>
                <a:lnTo>
                  <a:pt x="6085" y="3912"/>
                </a:lnTo>
                <a:lnTo>
                  <a:pt x="4347" y="5651"/>
                </a:lnTo>
                <a:close/>
              </a:path>
            </a:pathLst>
          </a:custGeom>
          <a:solidFill>
            <a:schemeClr val="accent1"/>
          </a:solidFill>
          <a:ln w="869" cap="rnd">
            <a:noFill/>
            <a:prstDash val="solid"/>
            <a:round/>
          </a:ln>
        </p:spPr>
        <p:txBody>
          <a:bodyPr rtlCol="0" anchor="ctr"/>
          <a:lstStyle/>
          <a:p>
            <a:endParaRPr lang="en-PH" sz="1200" dirty="0"/>
          </a:p>
        </p:txBody>
      </p:sp>
      <p:sp>
        <p:nvSpPr>
          <p:cNvPr id="440" name="Freeform: Shape 439">
            <a:extLst>
              <a:ext uri="{FF2B5EF4-FFF2-40B4-BE49-F238E27FC236}">
                <a16:creationId xmlns:a16="http://schemas.microsoft.com/office/drawing/2014/main" id="{6941CC36-A565-41EF-8871-153584E229B8}"/>
              </a:ext>
            </a:extLst>
          </p:cNvPr>
          <p:cNvSpPr/>
          <p:nvPr/>
        </p:nvSpPr>
        <p:spPr>
          <a:xfrm>
            <a:off x="7939621" y="4586371"/>
            <a:ext cx="2200" cy="14183"/>
          </a:xfrm>
          <a:custGeom>
            <a:avLst/>
            <a:gdLst>
              <a:gd name="connsiteX0" fmla="*/ 1304 w 2607"/>
              <a:gd name="connsiteY0" fmla="*/ 11736 h 12605"/>
              <a:gd name="connsiteX1" fmla="*/ 1304 w 2607"/>
              <a:gd name="connsiteY1" fmla="*/ 12605 h 12605"/>
              <a:gd name="connsiteX2" fmla="*/ 0 w 2607"/>
              <a:gd name="connsiteY2" fmla="*/ 12605 h 12605"/>
              <a:gd name="connsiteX3" fmla="*/ 435 w 2607"/>
              <a:gd name="connsiteY3" fmla="*/ 11301 h 12605"/>
              <a:gd name="connsiteX4" fmla="*/ 1304 w 2607"/>
              <a:gd name="connsiteY4" fmla="*/ 5651 h 12605"/>
              <a:gd name="connsiteX5" fmla="*/ 1304 w 2607"/>
              <a:gd name="connsiteY5" fmla="*/ 5216 h 12605"/>
              <a:gd name="connsiteX6" fmla="*/ 1739 w 2607"/>
              <a:gd name="connsiteY6" fmla="*/ 0 h 12605"/>
              <a:gd name="connsiteX7" fmla="*/ 2608 w 2607"/>
              <a:gd name="connsiteY7" fmla="*/ 435 h 12605"/>
              <a:gd name="connsiteX8" fmla="*/ 2173 w 2607"/>
              <a:gd name="connsiteY8" fmla="*/ 6085 h 12605"/>
              <a:gd name="connsiteX9" fmla="*/ 2608 w 2607"/>
              <a:gd name="connsiteY9" fmla="*/ 7389 h 12605"/>
              <a:gd name="connsiteX10" fmla="*/ 2173 w 2607"/>
              <a:gd name="connsiteY10" fmla="*/ 9563 h 12605"/>
              <a:gd name="connsiteX11" fmla="*/ 1304 w 2607"/>
              <a:gd name="connsiteY11" fmla="*/ 11736 h 1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7" h="12605">
                <a:moveTo>
                  <a:pt x="1304" y="11736"/>
                </a:moveTo>
                <a:lnTo>
                  <a:pt x="1304" y="12605"/>
                </a:lnTo>
                <a:lnTo>
                  <a:pt x="0" y="12605"/>
                </a:lnTo>
                <a:lnTo>
                  <a:pt x="435" y="11301"/>
                </a:lnTo>
                <a:lnTo>
                  <a:pt x="1304" y="5651"/>
                </a:lnTo>
                <a:lnTo>
                  <a:pt x="1304" y="5216"/>
                </a:lnTo>
                <a:lnTo>
                  <a:pt x="1739" y="0"/>
                </a:lnTo>
                <a:lnTo>
                  <a:pt x="2608" y="435"/>
                </a:lnTo>
                <a:lnTo>
                  <a:pt x="2173" y="6085"/>
                </a:lnTo>
                <a:lnTo>
                  <a:pt x="2608" y="7389"/>
                </a:lnTo>
                <a:lnTo>
                  <a:pt x="2173" y="9563"/>
                </a:lnTo>
                <a:lnTo>
                  <a:pt x="1304" y="11736"/>
                </a:lnTo>
                <a:close/>
              </a:path>
            </a:pathLst>
          </a:custGeom>
          <a:solidFill>
            <a:schemeClr val="accent1"/>
          </a:solidFill>
          <a:ln w="869" cap="rnd">
            <a:noFill/>
            <a:prstDash val="solid"/>
            <a:round/>
          </a:ln>
        </p:spPr>
        <p:txBody>
          <a:bodyPr rtlCol="0" anchor="ctr"/>
          <a:lstStyle/>
          <a:p>
            <a:endParaRPr lang="en-PH" sz="1200" dirty="0"/>
          </a:p>
        </p:txBody>
      </p:sp>
      <p:sp>
        <p:nvSpPr>
          <p:cNvPr id="441" name="Freeform: Shape 440">
            <a:extLst>
              <a:ext uri="{FF2B5EF4-FFF2-40B4-BE49-F238E27FC236}">
                <a16:creationId xmlns:a16="http://schemas.microsoft.com/office/drawing/2014/main" id="{063BCF57-DBC3-435E-99A6-230F9374D9FC}"/>
              </a:ext>
            </a:extLst>
          </p:cNvPr>
          <p:cNvSpPr/>
          <p:nvPr/>
        </p:nvSpPr>
        <p:spPr>
          <a:xfrm>
            <a:off x="7908441" y="4576590"/>
            <a:ext cx="12472" cy="31791"/>
          </a:xfrm>
          <a:custGeom>
            <a:avLst/>
            <a:gdLst>
              <a:gd name="connsiteX0" fmla="*/ 10867 w 14778"/>
              <a:gd name="connsiteY0" fmla="*/ 26515 h 28253"/>
              <a:gd name="connsiteX1" fmla="*/ 6955 w 14778"/>
              <a:gd name="connsiteY1" fmla="*/ 26080 h 28253"/>
              <a:gd name="connsiteX2" fmla="*/ 4347 w 14778"/>
              <a:gd name="connsiteY2" fmla="*/ 27384 h 28253"/>
              <a:gd name="connsiteX3" fmla="*/ 3912 w 14778"/>
              <a:gd name="connsiteY3" fmla="*/ 28253 h 28253"/>
              <a:gd name="connsiteX4" fmla="*/ 3043 w 14778"/>
              <a:gd name="connsiteY4" fmla="*/ 28253 h 28253"/>
              <a:gd name="connsiteX5" fmla="*/ 2608 w 14778"/>
              <a:gd name="connsiteY5" fmla="*/ 25645 h 28253"/>
              <a:gd name="connsiteX6" fmla="*/ 1739 w 14778"/>
              <a:gd name="connsiteY6" fmla="*/ 25211 h 28253"/>
              <a:gd name="connsiteX7" fmla="*/ 0 w 14778"/>
              <a:gd name="connsiteY7" fmla="*/ 20864 h 28253"/>
              <a:gd name="connsiteX8" fmla="*/ 1739 w 14778"/>
              <a:gd name="connsiteY8" fmla="*/ 17387 h 28253"/>
              <a:gd name="connsiteX9" fmla="*/ 1739 w 14778"/>
              <a:gd name="connsiteY9" fmla="*/ 15648 h 28253"/>
              <a:gd name="connsiteX10" fmla="*/ 1304 w 14778"/>
              <a:gd name="connsiteY10" fmla="*/ 14779 h 28253"/>
              <a:gd name="connsiteX11" fmla="*/ 1304 w 14778"/>
              <a:gd name="connsiteY11" fmla="*/ 8693 h 28253"/>
              <a:gd name="connsiteX12" fmla="*/ 870 w 14778"/>
              <a:gd name="connsiteY12" fmla="*/ 7389 h 28253"/>
              <a:gd name="connsiteX13" fmla="*/ 870 w 14778"/>
              <a:gd name="connsiteY13" fmla="*/ 5216 h 28253"/>
              <a:gd name="connsiteX14" fmla="*/ 1739 w 14778"/>
              <a:gd name="connsiteY14" fmla="*/ 3912 h 28253"/>
              <a:gd name="connsiteX15" fmla="*/ 1739 w 14778"/>
              <a:gd name="connsiteY15" fmla="*/ 2608 h 28253"/>
              <a:gd name="connsiteX16" fmla="*/ 2608 w 14778"/>
              <a:gd name="connsiteY16" fmla="*/ 1304 h 28253"/>
              <a:gd name="connsiteX17" fmla="*/ 2608 w 14778"/>
              <a:gd name="connsiteY17" fmla="*/ 435 h 28253"/>
              <a:gd name="connsiteX18" fmla="*/ 3912 w 14778"/>
              <a:gd name="connsiteY18" fmla="*/ 0 h 28253"/>
              <a:gd name="connsiteX19" fmla="*/ 4347 w 14778"/>
              <a:gd name="connsiteY19" fmla="*/ 2173 h 28253"/>
              <a:gd name="connsiteX20" fmla="*/ 5216 w 14778"/>
              <a:gd name="connsiteY20" fmla="*/ 3912 h 28253"/>
              <a:gd name="connsiteX21" fmla="*/ 6085 w 14778"/>
              <a:gd name="connsiteY21" fmla="*/ 5216 h 28253"/>
              <a:gd name="connsiteX22" fmla="*/ 6520 w 14778"/>
              <a:gd name="connsiteY22" fmla="*/ 10867 h 28253"/>
              <a:gd name="connsiteX23" fmla="*/ 6085 w 14778"/>
              <a:gd name="connsiteY23" fmla="*/ 14344 h 28253"/>
              <a:gd name="connsiteX24" fmla="*/ 6085 w 14778"/>
              <a:gd name="connsiteY24" fmla="*/ 14779 h 28253"/>
              <a:gd name="connsiteX25" fmla="*/ 8693 w 14778"/>
              <a:gd name="connsiteY25" fmla="*/ 14344 h 28253"/>
              <a:gd name="connsiteX26" fmla="*/ 9998 w 14778"/>
              <a:gd name="connsiteY26" fmla="*/ 13040 h 28253"/>
              <a:gd name="connsiteX27" fmla="*/ 10867 w 14778"/>
              <a:gd name="connsiteY27" fmla="*/ 9563 h 28253"/>
              <a:gd name="connsiteX28" fmla="*/ 10867 w 14778"/>
              <a:gd name="connsiteY28" fmla="*/ 8693 h 28253"/>
              <a:gd name="connsiteX29" fmla="*/ 12171 w 14778"/>
              <a:gd name="connsiteY29" fmla="*/ 7824 h 28253"/>
              <a:gd name="connsiteX30" fmla="*/ 13475 w 14778"/>
              <a:gd name="connsiteY30" fmla="*/ 8259 h 28253"/>
              <a:gd name="connsiteX31" fmla="*/ 13040 w 14778"/>
              <a:gd name="connsiteY31" fmla="*/ 9997 h 28253"/>
              <a:gd name="connsiteX32" fmla="*/ 13040 w 14778"/>
              <a:gd name="connsiteY32" fmla="*/ 13909 h 28253"/>
              <a:gd name="connsiteX33" fmla="*/ 14344 w 14778"/>
              <a:gd name="connsiteY33" fmla="*/ 14344 h 28253"/>
              <a:gd name="connsiteX34" fmla="*/ 14344 w 14778"/>
              <a:gd name="connsiteY34" fmla="*/ 16517 h 28253"/>
              <a:gd name="connsiteX35" fmla="*/ 13475 w 14778"/>
              <a:gd name="connsiteY35" fmla="*/ 16952 h 28253"/>
              <a:gd name="connsiteX36" fmla="*/ 14779 w 14778"/>
              <a:gd name="connsiteY36" fmla="*/ 18691 h 28253"/>
              <a:gd name="connsiteX37" fmla="*/ 13910 w 14778"/>
              <a:gd name="connsiteY37" fmla="*/ 19560 h 28253"/>
              <a:gd name="connsiteX38" fmla="*/ 13910 w 14778"/>
              <a:gd name="connsiteY38" fmla="*/ 21733 h 28253"/>
              <a:gd name="connsiteX39" fmla="*/ 14779 w 14778"/>
              <a:gd name="connsiteY39" fmla="*/ 23907 h 28253"/>
              <a:gd name="connsiteX40" fmla="*/ 14344 w 14778"/>
              <a:gd name="connsiteY40" fmla="*/ 24776 h 28253"/>
              <a:gd name="connsiteX41" fmla="*/ 13040 w 14778"/>
              <a:gd name="connsiteY41" fmla="*/ 24776 h 28253"/>
              <a:gd name="connsiteX42" fmla="*/ 10867 w 14778"/>
              <a:gd name="connsiteY42" fmla="*/ 26515 h 28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4778" h="28253">
                <a:moveTo>
                  <a:pt x="10867" y="26515"/>
                </a:moveTo>
                <a:lnTo>
                  <a:pt x="6955" y="26080"/>
                </a:lnTo>
                <a:lnTo>
                  <a:pt x="4347" y="27384"/>
                </a:lnTo>
                <a:lnTo>
                  <a:pt x="3912" y="28253"/>
                </a:lnTo>
                <a:lnTo>
                  <a:pt x="3043" y="28253"/>
                </a:lnTo>
                <a:lnTo>
                  <a:pt x="2608" y="25645"/>
                </a:lnTo>
                <a:lnTo>
                  <a:pt x="1739" y="25211"/>
                </a:lnTo>
                <a:lnTo>
                  <a:pt x="0" y="20864"/>
                </a:lnTo>
                <a:lnTo>
                  <a:pt x="1739" y="17387"/>
                </a:lnTo>
                <a:lnTo>
                  <a:pt x="1739" y="15648"/>
                </a:lnTo>
                <a:lnTo>
                  <a:pt x="1304" y="14779"/>
                </a:lnTo>
                <a:lnTo>
                  <a:pt x="1304" y="8693"/>
                </a:lnTo>
                <a:lnTo>
                  <a:pt x="870" y="7389"/>
                </a:lnTo>
                <a:lnTo>
                  <a:pt x="870" y="5216"/>
                </a:lnTo>
                <a:lnTo>
                  <a:pt x="1739" y="3912"/>
                </a:lnTo>
                <a:lnTo>
                  <a:pt x="1739" y="2608"/>
                </a:lnTo>
                <a:lnTo>
                  <a:pt x="2608" y="1304"/>
                </a:lnTo>
                <a:lnTo>
                  <a:pt x="2608" y="435"/>
                </a:lnTo>
                <a:lnTo>
                  <a:pt x="3912" y="0"/>
                </a:lnTo>
                <a:lnTo>
                  <a:pt x="4347" y="2173"/>
                </a:lnTo>
                <a:lnTo>
                  <a:pt x="5216" y="3912"/>
                </a:lnTo>
                <a:lnTo>
                  <a:pt x="6085" y="5216"/>
                </a:lnTo>
                <a:lnTo>
                  <a:pt x="6520" y="10867"/>
                </a:lnTo>
                <a:lnTo>
                  <a:pt x="6085" y="14344"/>
                </a:lnTo>
                <a:lnTo>
                  <a:pt x="6085" y="14779"/>
                </a:lnTo>
                <a:lnTo>
                  <a:pt x="8693" y="14344"/>
                </a:lnTo>
                <a:lnTo>
                  <a:pt x="9998" y="13040"/>
                </a:lnTo>
                <a:lnTo>
                  <a:pt x="10867" y="9563"/>
                </a:lnTo>
                <a:lnTo>
                  <a:pt x="10867" y="8693"/>
                </a:lnTo>
                <a:lnTo>
                  <a:pt x="12171" y="7824"/>
                </a:lnTo>
                <a:lnTo>
                  <a:pt x="13475" y="8259"/>
                </a:lnTo>
                <a:lnTo>
                  <a:pt x="13040" y="9997"/>
                </a:lnTo>
                <a:lnTo>
                  <a:pt x="13040" y="13909"/>
                </a:lnTo>
                <a:lnTo>
                  <a:pt x="14344" y="14344"/>
                </a:lnTo>
                <a:lnTo>
                  <a:pt x="14344" y="16517"/>
                </a:lnTo>
                <a:lnTo>
                  <a:pt x="13475" y="16952"/>
                </a:lnTo>
                <a:lnTo>
                  <a:pt x="14779" y="18691"/>
                </a:lnTo>
                <a:lnTo>
                  <a:pt x="13910" y="19560"/>
                </a:lnTo>
                <a:lnTo>
                  <a:pt x="13910" y="21733"/>
                </a:lnTo>
                <a:lnTo>
                  <a:pt x="14779" y="23907"/>
                </a:lnTo>
                <a:lnTo>
                  <a:pt x="14344" y="24776"/>
                </a:lnTo>
                <a:lnTo>
                  <a:pt x="13040" y="24776"/>
                </a:lnTo>
                <a:lnTo>
                  <a:pt x="10867" y="26515"/>
                </a:lnTo>
                <a:close/>
              </a:path>
            </a:pathLst>
          </a:custGeom>
          <a:solidFill>
            <a:schemeClr val="accent1"/>
          </a:solidFill>
          <a:ln w="869" cap="rnd">
            <a:noFill/>
            <a:prstDash val="solid"/>
            <a:round/>
          </a:ln>
        </p:spPr>
        <p:txBody>
          <a:bodyPr rtlCol="0" anchor="ctr"/>
          <a:lstStyle/>
          <a:p>
            <a:endParaRPr lang="en-PH" sz="1200" dirty="0"/>
          </a:p>
        </p:txBody>
      </p:sp>
      <p:sp>
        <p:nvSpPr>
          <p:cNvPr id="442" name="Freeform: Shape 441">
            <a:extLst>
              <a:ext uri="{FF2B5EF4-FFF2-40B4-BE49-F238E27FC236}">
                <a16:creationId xmlns:a16="http://schemas.microsoft.com/office/drawing/2014/main" id="{E72671CF-EAC7-4DD6-91C7-57B793BB1A35}"/>
              </a:ext>
            </a:extLst>
          </p:cNvPr>
          <p:cNvSpPr/>
          <p:nvPr/>
        </p:nvSpPr>
        <p:spPr>
          <a:xfrm>
            <a:off x="7930084" y="4560937"/>
            <a:ext cx="4402" cy="5870"/>
          </a:xfrm>
          <a:custGeom>
            <a:avLst/>
            <a:gdLst>
              <a:gd name="connsiteX0" fmla="*/ 3478 w 5215"/>
              <a:gd name="connsiteY0" fmla="*/ 0 h 5216"/>
              <a:gd name="connsiteX1" fmla="*/ 5216 w 5215"/>
              <a:gd name="connsiteY1" fmla="*/ 1304 h 5216"/>
              <a:gd name="connsiteX2" fmla="*/ 4781 w 5215"/>
              <a:gd name="connsiteY2" fmla="*/ 3043 h 5216"/>
              <a:gd name="connsiteX3" fmla="*/ 3478 w 5215"/>
              <a:gd name="connsiteY3" fmla="*/ 4347 h 5216"/>
              <a:gd name="connsiteX4" fmla="*/ 2608 w 5215"/>
              <a:gd name="connsiteY4" fmla="*/ 5216 h 5216"/>
              <a:gd name="connsiteX5" fmla="*/ 0 w 5215"/>
              <a:gd name="connsiteY5" fmla="*/ 5216 h 5216"/>
              <a:gd name="connsiteX6" fmla="*/ 0 w 5215"/>
              <a:gd name="connsiteY6" fmla="*/ 3478 h 5216"/>
              <a:gd name="connsiteX7" fmla="*/ 435 w 5215"/>
              <a:gd name="connsiteY7" fmla="*/ 1739 h 5216"/>
              <a:gd name="connsiteX8" fmla="*/ 1304 w 5215"/>
              <a:gd name="connsiteY8" fmla="*/ 435 h 5216"/>
              <a:gd name="connsiteX9" fmla="*/ 3478 w 5215"/>
              <a:gd name="connsiteY9" fmla="*/ 0 h 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15" h="5216">
                <a:moveTo>
                  <a:pt x="3478" y="0"/>
                </a:moveTo>
                <a:lnTo>
                  <a:pt x="5216" y="1304"/>
                </a:lnTo>
                <a:lnTo>
                  <a:pt x="4781" y="3043"/>
                </a:lnTo>
                <a:lnTo>
                  <a:pt x="3478" y="4347"/>
                </a:lnTo>
                <a:lnTo>
                  <a:pt x="2608" y="5216"/>
                </a:lnTo>
                <a:lnTo>
                  <a:pt x="0" y="5216"/>
                </a:lnTo>
                <a:lnTo>
                  <a:pt x="0" y="3478"/>
                </a:lnTo>
                <a:lnTo>
                  <a:pt x="435" y="1739"/>
                </a:lnTo>
                <a:lnTo>
                  <a:pt x="1304" y="435"/>
                </a:lnTo>
                <a:lnTo>
                  <a:pt x="3478" y="0"/>
                </a:lnTo>
                <a:close/>
              </a:path>
            </a:pathLst>
          </a:custGeom>
          <a:solidFill>
            <a:schemeClr val="accent1"/>
          </a:solidFill>
          <a:ln w="869" cap="rnd">
            <a:noFill/>
            <a:prstDash val="solid"/>
            <a:round/>
          </a:ln>
        </p:spPr>
        <p:txBody>
          <a:bodyPr rtlCol="0" anchor="ctr"/>
          <a:lstStyle/>
          <a:p>
            <a:endParaRPr lang="en-PH" sz="1200" dirty="0"/>
          </a:p>
        </p:txBody>
      </p:sp>
      <p:sp>
        <p:nvSpPr>
          <p:cNvPr id="443" name="Freeform: Shape 442">
            <a:extLst>
              <a:ext uri="{FF2B5EF4-FFF2-40B4-BE49-F238E27FC236}">
                <a16:creationId xmlns:a16="http://schemas.microsoft.com/office/drawing/2014/main" id="{0599C10F-8024-4F33-BFB7-5591CDC16E05}"/>
              </a:ext>
            </a:extLst>
          </p:cNvPr>
          <p:cNvSpPr/>
          <p:nvPr/>
        </p:nvSpPr>
        <p:spPr>
          <a:xfrm>
            <a:off x="7931552" y="4547243"/>
            <a:ext cx="3668" cy="7336"/>
          </a:xfrm>
          <a:custGeom>
            <a:avLst/>
            <a:gdLst>
              <a:gd name="connsiteX0" fmla="*/ 4347 w 4346"/>
              <a:gd name="connsiteY0" fmla="*/ 3912 h 6520"/>
              <a:gd name="connsiteX1" fmla="*/ 3042 w 4346"/>
              <a:gd name="connsiteY1" fmla="*/ 4781 h 6520"/>
              <a:gd name="connsiteX2" fmla="*/ 2173 w 4346"/>
              <a:gd name="connsiteY2" fmla="*/ 5216 h 6520"/>
              <a:gd name="connsiteX3" fmla="*/ 2173 w 4346"/>
              <a:gd name="connsiteY3" fmla="*/ 6085 h 6520"/>
              <a:gd name="connsiteX4" fmla="*/ 1304 w 4346"/>
              <a:gd name="connsiteY4" fmla="*/ 6520 h 6520"/>
              <a:gd name="connsiteX5" fmla="*/ 1304 w 4346"/>
              <a:gd name="connsiteY5" fmla="*/ 5216 h 6520"/>
              <a:gd name="connsiteX6" fmla="*/ 435 w 4346"/>
              <a:gd name="connsiteY6" fmla="*/ 4347 h 6520"/>
              <a:gd name="connsiteX7" fmla="*/ 0 w 4346"/>
              <a:gd name="connsiteY7" fmla="*/ 3043 h 6520"/>
              <a:gd name="connsiteX8" fmla="*/ 435 w 4346"/>
              <a:gd name="connsiteY8" fmla="*/ 1304 h 6520"/>
              <a:gd name="connsiteX9" fmla="*/ 1304 w 4346"/>
              <a:gd name="connsiteY9" fmla="*/ 869 h 6520"/>
              <a:gd name="connsiteX10" fmla="*/ 3042 w 4346"/>
              <a:gd name="connsiteY10" fmla="*/ 0 h 6520"/>
              <a:gd name="connsiteX11" fmla="*/ 3477 w 4346"/>
              <a:gd name="connsiteY11" fmla="*/ 869 h 6520"/>
              <a:gd name="connsiteX12" fmla="*/ 3912 w 4346"/>
              <a:gd name="connsiteY12" fmla="*/ 2608 h 6520"/>
              <a:gd name="connsiteX13" fmla="*/ 3912 w 4346"/>
              <a:gd name="connsiteY13" fmla="*/ 3043 h 6520"/>
              <a:gd name="connsiteX14" fmla="*/ 4347 w 4346"/>
              <a:gd name="connsiteY14" fmla="*/ 3912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6" h="6520">
                <a:moveTo>
                  <a:pt x="4347" y="3912"/>
                </a:moveTo>
                <a:lnTo>
                  <a:pt x="3042" y="4781"/>
                </a:lnTo>
                <a:lnTo>
                  <a:pt x="2173" y="5216"/>
                </a:lnTo>
                <a:lnTo>
                  <a:pt x="2173" y="6085"/>
                </a:lnTo>
                <a:lnTo>
                  <a:pt x="1304" y="6520"/>
                </a:lnTo>
                <a:lnTo>
                  <a:pt x="1304" y="5216"/>
                </a:lnTo>
                <a:lnTo>
                  <a:pt x="435" y="4347"/>
                </a:lnTo>
                <a:lnTo>
                  <a:pt x="0" y="3043"/>
                </a:lnTo>
                <a:lnTo>
                  <a:pt x="435" y="1304"/>
                </a:lnTo>
                <a:lnTo>
                  <a:pt x="1304" y="869"/>
                </a:lnTo>
                <a:lnTo>
                  <a:pt x="3042" y="0"/>
                </a:lnTo>
                <a:lnTo>
                  <a:pt x="3477" y="869"/>
                </a:lnTo>
                <a:lnTo>
                  <a:pt x="3912" y="2608"/>
                </a:lnTo>
                <a:lnTo>
                  <a:pt x="3912" y="3043"/>
                </a:lnTo>
                <a:lnTo>
                  <a:pt x="4347" y="3912"/>
                </a:lnTo>
                <a:close/>
              </a:path>
            </a:pathLst>
          </a:custGeom>
          <a:solidFill>
            <a:schemeClr val="accent1"/>
          </a:solidFill>
          <a:ln w="869" cap="rnd">
            <a:noFill/>
            <a:prstDash val="solid"/>
            <a:round/>
          </a:ln>
        </p:spPr>
        <p:txBody>
          <a:bodyPr rtlCol="0" anchor="ctr"/>
          <a:lstStyle/>
          <a:p>
            <a:endParaRPr lang="en-PH" sz="1200" dirty="0"/>
          </a:p>
        </p:txBody>
      </p:sp>
      <p:sp>
        <p:nvSpPr>
          <p:cNvPr id="444" name="Freeform: Shape 443">
            <a:extLst>
              <a:ext uri="{FF2B5EF4-FFF2-40B4-BE49-F238E27FC236}">
                <a16:creationId xmlns:a16="http://schemas.microsoft.com/office/drawing/2014/main" id="{5B412255-D044-4560-B07A-831BED7C126F}"/>
              </a:ext>
            </a:extLst>
          </p:cNvPr>
          <p:cNvSpPr/>
          <p:nvPr/>
        </p:nvSpPr>
        <p:spPr>
          <a:xfrm>
            <a:off x="7916511" y="4528169"/>
            <a:ext cx="1100" cy="2934"/>
          </a:xfrm>
          <a:custGeom>
            <a:avLst/>
            <a:gdLst>
              <a:gd name="connsiteX0" fmla="*/ 435 w 1303"/>
              <a:gd name="connsiteY0" fmla="*/ 2608 h 2607"/>
              <a:gd name="connsiteX1" fmla="*/ 0 w 1303"/>
              <a:gd name="connsiteY1" fmla="*/ 2173 h 2607"/>
              <a:gd name="connsiteX2" fmla="*/ 435 w 1303"/>
              <a:gd name="connsiteY2" fmla="*/ 0 h 2607"/>
              <a:gd name="connsiteX3" fmla="*/ 1304 w 1303"/>
              <a:gd name="connsiteY3" fmla="*/ 869 h 2607"/>
              <a:gd name="connsiteX4" fmla="*/ 435 w 1303"/>
              <a:gd name="connsiteY4" fmla="*/ 2608 h 2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 h="2607">
                <a:moveTo>
                  <a:pt x="435" y="2608"/>
                </a:moveTo>
                <a:lnTo>
                  <a:pt x="0" y="2173"/>
                </a:lnTo>
                <a:lnTo>
                  <a:pt x="435" y="0"/>
                </a:lnTo>
                <a:lnTo>
                  <a:pt x="1304" y="869"/>
                </a:lnTo>
                <a:lnTo>
                  <a:pt x="435" y="2608"/>
                </a:lnTo>
                <a:close/>
              </a:path>
            </a:pathLst>
          </a:custGeom>
          <a:solidFill>
            <a:schemeClr val="accent1"/>
          </a:solidFill>
          <a:ln w="869" cap="rnd">
            <a:noFill/>
            <a:prstDash val="solid"/>
            <a:round/>
          </a:ln>
        </p:spPr>
        <p:txBody>
          <a:bodyPr rtlCol="0" anchor="ctr"/>
          <a:lstStyle/>
          <a:p>
            <a:endParaRPr lang="en-PH" sz="1200" dirty="0"/>
          </a:p>
        </p:txBody>
      </p:sp>
      <p:sp>
        <p:nvSpPr>
          <p:cNvPr id="445" name="Freeform: Shape 444">
            <a:extLst>
              <a:ext uri="{FF2B5EF4-FFF2-40B4-BE49-F238E27FC236}">
                <a16:creationId xmlns:a16="http://schemas.microsoft.com/office/drawing/2014/main" id="{498A677F-E8EF-469F-9868-8BC2D77D026F}"/>
              </a:ext>
            </a:extLst>
          </p:cNvPr>
          <p:cNvSpPr/>
          <p:nvPr/>
        </p:nvSpPr>
        <p:spPr>
          <a:xfrm>
            <a:off x="931506" y="4550666"/>
            <a:ext cx="13572" cy="7336"/>
          </a:xfrm>
          <a:custGeom>
            <a:avLst/>
            <a:gdLst>
              <a:gd name="connsiteX0" fmla="*/ 12171 w 16082"/>
              <a:gd name="connsiteY0" fmla="*/ 3477 h 6520"/>
              <a:gd name="connsiteX1" fmla="*/ 13475 w 16082"/>
              <a:gd name="connsiteY1" fmla="*/ 3912 h 6520"/>
              <a:gd name="connsiteX2" fmla="*/ 14779 w 16082"/>
              <a:gd name="connsiteY2" fmla="*/ 4347 h 6520"/>
              <a:gd name="connsiteX3" fmla="*/ 16083 w 16082"/>
              <a:gd name="connsiteY3" fmla="*/ 5216 h 6520"/>
              <a:gd name="connsiteX4" fmla="*/ 15648 w 16082"/>
              <a:gd name="connsiteY4" fmla="*/ 6520 h 6520"/>
              <a:gd name="connsiteX5" fmla="*/ 11301 w 16082"/>
              <a:gd name="connsiteY5" fmla="*/ 6520 h 6520"/>
              <a:gd name="connsiteX6" fmla="*/ 9997 w 16082"/>
              <a:gd name="connsiteY6" fmla="*/ 6085 h 6520"/>
              <a:gd name="connsiteX7" fmla="*/ 8693 w 16082"/>
              <a:gd name="connsiteY7" fmla="*/ 6520 h 6520"/>
              <a:gd name="connsiteX8" fmla="*/ 7824 w 16082"/>
              <a:gd name="connsiteY8" fmla="*/ 6085 h 6520"/>
              <a:gd name="connsiteX9" fmla="*/ 6085 w 16082"/>
              <a:gd name="connsiteY9" fmla="*/ 5216 h 6520"/>
              <a:gd name="connsiteX10" fmla="*/ 4781 w 16082"/>
              <a:gd name="connsiteY10" fmla="*/ 5651 h 6520"/>
              <a:gd name="connsiteX11" fmla="*/ 3477 w 16082"/>
              <a:gd name="connsiteY11" fmla="*/ 4781 h 6520"/>
              <a:gd name="connsiteX12" fmla="*/ 2608 w 16082"/>
              <a:gd name="connsiteY12" fmla="*/ 3912 h 6520"/>
              <a:gd name="connsiteX13" fmla="*/ 0 w 16082"/>
              <a:gd name="connsiteY13" fmla="*/ 2608 h 6520"/>
              <a:gd name="connsiteX14" fmla="*/ 435 w 16082"/>
              <a:gd name="connsiteY14" fmla="*/ 869 h 6520"/>
              <a:gd name="connsiteX15" fmla="*/ 2173 w 16082"/>
              <a:gd name="connsiteY15" fmla="*/ 0 h 6520"/>
              <a:gd name="connsiteX16" fmla="*/ 3912 w 16082"/>
              <a:gd name="connsiteY16" fmla="*/ 0 h 6520"/>
              <a:gd name="connsiteX17" fmla="*/ 6085 w 16082"/>
              <a:gd name="connsiteY17" fmla="*/ 0 h 6520"/>
              <a:gd name="connsiteX18" fmla="*/ 9997 w 16082"/>
              <a:gd name="connsiteY18" fmla="*/ 1739 h 6520"/>
              <a:gd name="connsiteX19" fmla="*/ 12171 w 16082"/>
              <a:gd name="connsiteY19" fmla="*/ 2173 h 6520"/>
              <a:gd name="connsiteX20" fmla="*/ 12171 w 16082"/>
              <a:gd name="connsiteY20" fmla="*/ 3477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082" h="6520">
                <a:moveTo>
                  <a:pt x="12171" y="3477"/>
                </a:moveTo>
                <a:lnTo>
                  <a:pt x="13475" y="3912"/>
                </a:lnTo>
                <a:lnTo>
                  <a:pt x="14779" y="4347"/>
                </a:lnTo>
                <a:lnTo>
                  <a:pt x="16083" y="5216"/>
                </a:lnTo>
                <a:lnTo>
                  <a:pt x="15648" y="6520"/>
                </a:lnTo>
                <a:lnTo>
                  <a:pt x="11301" y="6520"/>
                </a:lnTo>
                <a:lnTo>
                  <a:pt x="9997" y="6085"/>
                </a:lnTo>
                <a:lnTo>
                  <a:pt x="8693" y="6520"/>
                </a:lnTo>
                <a:lnTo>
                  <a:pt x="7824" y="6085"/>
                </a:lnTo>
                <a:lnTo>
                  <a:pt x="6085" y="5216"/>
                </a:lnTo>
                <a:lnTo>
                  <a:pt x="4781" y="5651"/>
                </a:lnTo>
                <a:lnTo>
                  <a:pt x="3477" y="4781"/>
                </a:lnTo>
                <a:lnTo>
                  <a:pt x="2608" y="3912"/>
                </a:lnTo>
                <a:lnTo>
                  <a:pt x="0" y="2608"/>
                </a:lnTo>
                <a:lnTo>
                  <a:pt x="435" y="869"/>
                </a:lnTo>
                <a:lnTo>
                  <a:pt x="2173" y="0"/>
                </a:lnTo>
                <a:lnTo>
                  <a:pt x="3912" y="0"/>
                </a:lnTo>
                <a:lnTo>
                  <a:pt x="6085" y="0"/>
                </a:lnTo>
                <a:lnTo>
                  <a:pt x="9997" y="1739"/>
                </a:lnTo>
                <a:lnTo>
                  <a:pt x="12171" y="2173"/>
                </a:lnTo>
                <a:lnTo>
                  <a:pt x="12171" y="347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46" name="Freeform: Shape 445">
            <a:extLst>
              <a:ext uri="{FF2B5EF4-FFF2-40B4-BE49-F238E27FC236}">
                <a16:creationId xmlns:a16="http://schemas.microsoft.com/office/drawing/2014/main" id="{45956F66-D869-4A2C-8752-89AF093D4A3C}"/>
              </a:ext>
            </a:extLst>
          </p:cNvPr>
          <p:cNvSpPr/>
          <p:nvPr/>
        </p:nvSpPr>
        <p:spPr>
          <a:xfrm>
            <a:off x="915366" y="4539907"/>
            <a:ext cx="12838" cy="10759"/>
          </a:xfrm>
          <a:custGeom>
            <a:avLst/>
            <a:gdLst>
              <a:gd name="connsiteX0" fmla="*/ 11736 w 15213"/>
              <a:gd name="connsiteY0" fmla="*/ 869 h 9562"/>
              <a:gd name="connsiteX1" fmla="*/ 14344 w 15213"/>
              <a:gd name="connsiteY1" fmla="*/ 3477 h 9562"/>
              <a:gd name="connsiteX2" fmla="*/ 15213 w 15213"/>
              <a:gd name="connsiteY2" fmla="*/ 6520 h 9562"/>
              <a:gd name="connsiteX3" fmla="*/ 14779 w 15213"/>
              <a:gd name="connsiteY3" fmla="*/ 7824 h 9562"/>
              <a:gd name="connsiteX4" fmla="*/ 15213 w 15213"/>
              <a:gd name="connsiteY4" fmla="*/ 9128 h 9562"/>
              <a:gd name="connsiteX5" fmla="*/ 13909 w 15213"/>
              <a:gd name="connsiteY5" fmla="*/ 9128 h 9562"/>
              <a:gd name="connsiteX6" fmla="*/ 12605 w 15213"/>
              <a:gd name="connsiteY6" fmla="*/ 8259 h 9562"/>
              <a:gd name="connsiteX7" fmla="*/ 11301 w 15213"/>
              <a:gd name="connsiteY7" fmla="*/ 9128 h 9562"/>
              <a:gd name="connsiteX8" fmla="*/ 7389 w 15213"/>
              <a:gd name="connsiteY8" fmla="*/ 9563 h 9562"/>
              <a:gd name="connsiteX9" fmla="*/ 6085 w 15213"/>
              <a:gd name="connsiteY9" fmla="*/ 8259 h 9562"/>
              <a:gd name="connsiteX10" fmla="*/ 5216 w 15213"/>
              <a:gd name="connsiteY10" fmla="*/ 6520 h 9562"/>
              <a:gd name="connsiteX11" fmla="*/ 4347 w 15213"/>
              <a:gd name="connsiteY11" fmla="*/ 6085 h 9562"/>
              <a:gd name="connsiteX12" fmla="*/ 3043 w 15213"/>
              <a:gd name="connsiteY12" fmla="*/ 4781 h 9562"/>
              <a:gd name="connsiteX13" fmla="*/ 869 w 15213"/>
              <a:gd name="connsiteY13" fmla="*/ 3043 h 9562"/>
              <a:gd name="connsiteX14" fmla="*/ 0 w 15213"/>
              <a:gd name="connsiteY14" fmla="*/ 2173 h 9562"/>
              <a:gd name="connsiteX15" fmla="*/ 0 w 15213"/>
              <a:gd name="connsiteY15" fmla="*/ 1304 h 9562"/>
              <a:gd name="connsiteX16" fmla="*/ 1739 w 15213"/>
              <a:gd name="connsiteY16" fmla="*/ 1739 h 9562"/>
              <a:gd name="connsiteX17" fmla="*/ 3043 w 15213"/>
              <a:gd name="connsiteY17" fmla="*/ 1304 h 9562"/>
              <a:gd name="connsiteX18" fmla="*/ 5651 w 15213"/>
              <a:gd name="connsiteY18" fmla="*/ 435 h 9562"/>
              <a:gd name="connsiteX19" fmla="*/ 7389 w 15213"/>
              <a:gd name="connsiteY19" fmla="*/ 435 h 9562"/>
              <a:gd name="connsiteX20" fmla="*/ 9563 w 15213"/>
              <a:gd name="connsiteY20" fmla="*/ 0 h 9562"/>
              <a:gd name="connsiteX21" fmla="*/ 10867 w 15213"/>
              <a:gd name="connsiteY21" fmla="*/ 0 h 9562"/>
              <a:gd name="connsiteX22" fmla="*/ 11736 w 15213"/>
              <a:gd name="connsiteY22" fmla="*/ 869 h 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213" h="9562">
                <a:moveTo>
                  <a:pt x="11736" y="869"/>
                </a:moveTo>
                <a:lnTo>
                  <a:pt x="14344" y="3477"/>
                </a:lnTo>
                <a:lnTo>
                  <a:pt x="15213" y="6520"/>
                </a:lnTo>
                <a:lnTo>
                  <a:pt x="14779" y="7824"/>
                </a:lnTo>
                <a:lnTo>
                  <a:pt x="15213" y="9128"/>
                </a:lnTo>
                <a:lnTo>
                  <a:pt x="13909" y="9128"/>
                </a:lnTo>
                <a:lnTo>
                  <a:pt x="12605" y="8259"/>
                </a:lnTo>
                <a:lnTo>
                  <a:pt x="11301" y="9128"/>
                </a:lnTo>
                <a:lnTo>
                  <a:pt x="7389" y="9563"/>
                </a:lnTo>
                <a:lnTo>
                  <a:pt x="6085" y="8259"/>
                </a:lnTo>
                <a:lnTo>
                  <a:pt x="5216" y="6520"/>
                </a:lnTo>
                <a:lnTo>
                  <a:pt x="4347" y="6085"/>
                </a:lnTo>
                <a:lnTo>
                  <a:pt x="3043" y="4781"/>
                </a:lnTo>
                <a:lnTo>
                  <a:pt x="869" y="3043"/>
                </a:lnTo>
                <a:lnTo>
                  <a:pt x="0" y="2173"/>
                </a:lnTo>
                <a:lnTo>
                  <a:pt x="0" y="1304"/>
                </a:lnTo>
                <a:lnTo>
                  <a:pt x="1739" y="1739"/>
                </a:lnTo>
                <a:lnTo>
                  <a:pt x="3043" y="1304"/>
                </a:lnTo>
                <a:lnTo>
                  <a:pt x="5651" y="435"/>
                </a:lnTo>
                <a:lnTo>
                  <a:pt x="7389" y="435"/>
                </a:lnTo>
                <a:lnTo>
                  <a:pt x="9563" y="0"/>
                </a:lnTo>
                <a:lnTo>
                  <a:pt x="10867" y="0"/>
                </a:lnTo>
                <a:lnTo>
                  <a:pt x="11736"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47" name="Freeform: Shape 446">
            <a:extLst>
              <a:ext uri="{FF2B5EF4-FFF2-40B4-BE49-F238E27FC236}">
                <a16:creationId xmlns:a16="http://schemas.microsoft.com/office/drawing/2014/main" id="{CEAE2E9E-216C-4735-A86B-28CC0721964B}"/>
              </a:ext>
            </a:extLst>
          </p:cNvPr>
          <p:cNvSpPr/>
          <p:nvPr/>
        </p:nvSpPr>
        <p:spPr>
          <a:xfrm>
            <a:off x="3066037" y="3730455"/>
            <a:ext cx="4768" cy="8803"/>
          </a:xfrm>
          <a:custGeom>
            <a:avLst/>
            <a:gdLst>
              <a:gd name="connsiteX0" fmla="*/ 4347 w 5650"/>
              <a:gd name="connsiteY0" fmla="*/ 7824 h 7824"/>
              <a:gd name="connsiteX1" fmla="*/ 3477 w 5650"/>
              <a:gd name="connsiteY1" fmla="*/ 7824 h 7824"/>
              <a:gd name="connsiteX2" fmla="*/ 3043 w 5650"/>
              <a:gd name="connsiteY2" fmla="*/ 5651 h 7824"/>
              <a:gd name="connsiteX3" fmla="*/ 3477 w 5650"/>
              <a:gd name="connsiteY3" fmla="*/ 4347 h 7824"/>
              <a:gd name="connsiteX4" fmla="*/ 3043 w 5650"/>
              <a:gd name="connsiteY4" fmla="*/ 3043 h 7824"/>
              <a:gd name="connsiteX5" fmla="*/ 1304 w 5650"/>
              <a:gd name="connsiteY5" fmla="*/ 2608 h 7824"/>
              <a:gd name="connsiteX6" fmla="*/ 0 w 5650"/>
              <a:gd name="connsiteY6" fmla="*/ 1304 h 7824"/>
              <a:gd name="connsiteX7" fmla="*/ 435 w 5650"/>
              <a:gd name="connsiteY7" fmla="*/ 0 h 7824"/>
              <a:gd name="connsiteX8" fmla="*/ 5651 w 5650"/>
              <a:gd name="connsiteY8" fmla="*/ 2608 h 7824"/>
              <a:gd name="connsiteX9" fmla="*/ 5216 w 5650"/>
              <a:gd name="connsiteY9" fmla="*/ 3477 h 7824"/>
              <a:gd name="connsiteX10" fmla="*/ 5216 w 5650"/>
              <a:gd name="connsiteY10" fmla="*/ 5216 h 7824"/>
              <a:gd name="connsiteX11" fmla="*/ 4347 w 5650"/>
              <a:gd name="connsiteY11" fmla="*/ 6085 h 7824"/>
              <a:gd name="connsiteX12" fmla="*/ 4347 w 5650"/>
              <a:gd name="connsiteY12" fmla="*/ 7824 h 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50" h="7824">
                <a:moveTo>
                  <a:pt x="4347" y="7824"/>
                </a:moveTo>
                <a:lnTo>
                  <a:pt x="3477" y="7824"/>
                </a:lnTo>
                <a:lnTo>
                  <a:pt x="3043" y="5651"/>
                </a:lnTo>
                <a:lnTo>
                  <a:pt x="3477" y="4347"/>
                </a:lnTo>
                <a:lnTo>
                  <a:pt x="3043" y="3043"/>
                </a:lnTo>
                <a:lnTo>
                  <a:pt x="1304" y="2608"/>
                </a:lnTo>
                <a:lnTo>
                  <a:pt x="0" y="1304"/>
                </a:lnTo>
                <a:lnTo>
                  <a:pt x="435" y="0"/>
                </a:lnTo>
                <a:lnTo>
                  <a:pt x="5651" y="2608"/>
                </a:lnTo>
                <a:lnTo>
                  <a:pt x="5216" y="3477"/>
                </a:lnTo>
                <a:lnTo>
                  <a:pt x="5216" y="5216"/>
                </a:lnTo>
                <a:lnTo>
                  <a:pt x="4347" y="6085"/>
                </a:lnTo>
                <a:lnTo>
                  <a:pt x="4347" y="782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48" name="Freeform: Shape 447">
            <a:extLst>
              <a:ext uri="{FF2B5EF4-FFF2-40B4-BE49-F238E27FC236}">
                <a16:creationId xmlns:a16="http://schemas.microsoft.com/office/drawing/2014/main" id="{3B8001E1-9C1E-43F7-93DC-46B7401F9CF5}"/>
              </a:ext>
            </a:extLst>
          </p:cNvPr>
          <p:cNvSpPr/>
          <p:nvPr/>
        </p:nvSpPr>
        <p:spPr>
          <a:xfrm>
            <a:off x="3187456" y="3567097"/>
            <a:ext cx="734" cy="1468"/>
          </a:xfrm>
          <a:custGeom>
            <a:avLst/>
            <a:gdLst>
              <a:gd name="connsiteX0" fmla="*/ 869 w 869"/>
              <a:gd name="connsiteY0" fmla="*/ 869 h 1304"/>
              <a:gd name="connsiteX1" fmla="*/ 0 w 869"/>
              <a:gd name="connsiteY1" fmla="*/ 1304 h 1304"/>
              <a:gd name="connsiteX2" fmla="*/ 0 w 869"/>
              <a:gd name="connsiteY2" fmla="*/ 435 h 1304"/>
              <a:gd name="connsiteX3" fmla="*/ 435 w 869"/>
              <a:gd name="connsiteY3" fmla="*/ 0 h 1304"/>
              <a:gd name="connsiteX4" fmla="*/ 869 w 869"/>
              <a:gd name="connsiteY4" fmla="*/ 869 h 1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 h="1304">
                <a:moveTo>
                  <a:pt x="869" y="869"/>
                </a:moveTo>
                <a:lnTo>
                  <a:pt x="0" y="1304"/>
                </a:lnTo>
                <a:lnTo>
                  <a:pt x="0" y="435"/>
                </a:lnTo>
                <a:lnTo>
                  <a:pt x="435" y="0"/>
                </a:lnTo>
                <a:lnTo>
                  <a:pt x="869"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49" name="Freeform: Shape 448">
            <a:extLst>
              <a:ext uri="{FF2B5EF4-FFF2-40B4-BE49-F238E27FC236}">
                <a16:creationId xmlns:a16="http://schemas.microsoft.com/office/drawing/2014/main" id="{E40B5099-4CFC-41F7-84D8-783D6875A5AA}"/>
              </a:ext>
            </a:extLst>
          </p:cNvPr>
          <p:cNvSpPr/>
          <p:nvPr/>
        </p:nvSpPr>
        <p:spPr>
          <a:xfrm>
            <a:off x="3182318" y="3562695"/>
            <a:ext cx="734" cy="978"/>
          </a:xfrm>
          <a:custGeom>
            <a:avLst/>
            <a:gdLst>
              <a:gd name="connsiteX0" fmla="*/ 435 w 869"/>
              <a:gd name="connsiteY0" fmla="*/ 869 h 869"/>
              <a:gd name="connsiteX1" fmla="*/ 0 w 869"/>
              <a:gd name="connsiteY1" fmla="*/ 869 h 869"/>
              <a:gd name="connsiteX2" fmla="*/ 435 w 869"/>
              <a:gd name="connsiteY2" fmla="*/ 0 h 869"/>
              <a:gd name="connsiteX3" fmla="*/ 869 w 869"/>
              <a:gd name="connsiteY3" fmla="*/ 435 h 869"/>
              <a:gd name="connsiteX4" fmla="*/ 435 w 869"/>
              <a:gd name="connsiteY4" fmla="*/ 869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 h="869">
                <a:moveTo>
                  <a:pt x="435" y="869"/>
                </a:moveTo>
                <a:lnTo>
                  <a:pt x="0" y="869"/>
                </a:lnTo>
                <a:lnTo>
                  <a:pt x="435" y="0"/>
                </a:lnTo>
                <a:lnTo>
                  <a:pt x="869" y="435"/>
                </a:lnTo>
                <a:lnTo>
                  <a:pt x="435"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50" name="Freeform: Shape 449">
            <a:extLst>
              <a:ext uri="{FF2B5EF4-FFF2-40B4-BE49-F238E27FC236}">
                <a16:creationId xmlns:a16="http://schemas.microsoft.com/office/drawing/2014/main" id="{E0AD1F99-B4F7-4EDD-BFA1-116F9C2E6A05}"/>
              </a:ext>
            </a:extLst>
          </p:cNvPr>
          <p:cNvSpPr/>
          <p:nvPr/>
        </p:nvSpPr>
        <p:spPr>
          <a:xfrm>
            <a:off x="3218634" y="3649754"/>
            <a:ext cx="8069" cy="14673"/>
          </a:xfrm>
          <a:custGeom>
            <a:avLst/>
            <a:gdLst>
              <a:gd name="connsiteX0" fmla="*/ 6085 w 9562"/>
              <a:gd name="connsiteY0" fmla="*/ 2608 h 13040"/>
              <a:gd name="connsiteX1" fmla="*/ 6085 w 9562"/>
              <a:gd name="connsiteY1" fmla="*/ 3477 h 13040"/>
              <a:gd name="connsiteX2" fmla="*/ 7824 w 9562"/>
              <a:gd name="connsiteY2" fmla="*/ 3043 h 13040"/>
              <a:gd name="connsiteX3" fmla="*/ 6955 w 9562"/>
              <a:gd name="connsiteY3" fmla="*/ 5216 h 13040"/>
              <a:gd name="connsiteX4" fmla="*/ 7824 w 9562"/>
              <a:gd name="connsiteY4" fmla="*/ 6085 h 13040"/>
              <a:gd name="connsiteX5" fmla="*/ 7824 w 9562"/>
              <a:gd name="connsiteY5" fmla="*/ 6955 h 13040"/>
              <a:gd name="connsiteX6" fmla="*/ 8693 w 9562"/>
              <a:gd name="connsiteY6" fmla="*/ 7824 h 13040"/>
              <a:gd name="connsiteX7" fmla="*/ 9563 w 9562"/>
              <a:gd name="connsiteY7" fmla="*/ 11736 h 13040"/>
              <a:gd name="connsiteX8" fmla="*/ 8259 w 9562"/>
              <a:gd name="connsiteY8" fmla="*/ 13040 h 13040"/>
              <a:gd name="connsiteX9" fmla="*/ 7824 w 9562"/>
              <a:gd name="connsiteY9" fmla="*/ 11301 h 13040"/>
              <a:gd name="connsiteX10" fmla="*/ 7389 w 9562"/>
              <a:gd name="connsiteY10" fmla="*/ 11736 h 13040"/>
              <a:gd name="connsiteX11" fmla="*/ 4781 w 9562"/>
              <a:gd name="connsiteY11" fmla="*/ 11301 h 13040"/>
              <a:gd name="connsiteX12" fmla="*/ 3043 w 9562"/>
              <a:gd name="connsiteY12" fmla="*/ 11301 h 13040"/>
              <a:gd name="connsiteX13" fmla="*/ 2173 w 9562"/>
              <a:gd name="connsiteY13" fmla="*/ 9997 h 13040"/>
              <a:gd name="connsiteX14" fmla="*/ 4781 w 9562"/>
              <a:gd name="connsiteY14" fmla="*/ 7824 h 13040"/>
              <a:gd name="connsiteX15" fmla="*/ 3043 w 9562"/>
              <a:gd name="connsiteY15" fmla="*/ 7824 h 13040"/>
              <a:gd name="connsiteX16" fmla="*/ 1304 w 9562"/>
              <a:gd name="connsiteY16" fmla="*/ 6085 h 13040"/>
              <a:gd name="connsiteX17" fmla="*/ 869 w 9562"/>
              <a:gd name="connsiteY17" fmla="*/ 3912 h 13040"/>
              <a:gd name="connsiteX18" fmla="*/ 0 w 9562"/>
              <a:gd name="connsiteY18" fmla="*/ 1739 h 13040"/>
              <a:gd name="connsiteX19" fmla="*/ 1304 w 9562"/>
              <a:gd name="connsiteY19" fmla="*/ 0 h 13040"/>
              <a:gd name="connsiteX20" fmla="*/ 3043 w 9562"/>
              <a:gd name="connsiteY20" fmla="*/ 435 h 13040"/>
              <a:gd name="connsiteX21" fmla="*/ 5216 w 9562"/>
              <a:gd name="connsiteY21" fmla="*/ 1739 h 13040"/>
              <a:gd name="connsiteX22" fmla="*/ 6085 w 9562"/>
              <a:gd name="connsiteY22" fmla="*/ 2608 h 1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562" h="13040">
                <a:moveTo>
                  <a:pt x="6085" y="2608"/>
                </a:moveTo>
                <a:lnTo>
                  <a:pt x="6085" y="3477"/>
                </a:lnTo>
                <a:lnTo>
                  <a:pt x="7824" y="3043"/>
                </a:lnTo>
                <a:lnTo>
                  <a:pt x="6955" y="5216"/>
                </a:lnTo>
                <a:lnTo>
                  <a:pt x="7824" y="6085"/>
                </a:lnTo>
                <a:lnTo>
                  <a:pt x="7824" y="6955"/>
                </a:lnTo>
                <a:lnTo>
                  <a:pt x="8693" y="7824"/>
                </a:lnTo>
                <a:lnTo>
                  <a:pt x="9563" y="11736"/>
                </a:lnTo>
                <a:lnTo>
                  <a:pt x="8259" y="13040"/>
                </a:lnTo>
                <a:lnTo>
                  <a:pt x="7824" y="11301"/>
                </a:lnTo>
                <a:lnTo>
                  <a:pt x="7389" y="11736"/>
                </a:lnTo>
                <a:lnTo>
                  <a:pt x="4781" y="11301"/>
                </a:lnTo>
                <a:lnTo>
                  <a:pt x="3043" y="11301"/>
                </a:lnTo>
                <a:lnTo>
                  <a:pt x="2173" y="9997"/>
                </a:lnTo>
                <a:lnTo>
                  <a:pt x="4781" y="7824"/>
                </a:lnTo>
                <a:lnTo>
                  <a:pt x="3043" y="7824"/>
                </a:lnTo>
                <a:lnTo>
                  <a:pt x="1304" y="6085"/>
                </a:lnTo>
                <a:lnTo>
                  <a:pt x="869" y="3912"/>
                </a:lnTo>
                <a:lnTo>
                  <a:pt x="0" y="1739"/>
                </a:lnTo>
                <a:lnTo>
                  <a:pt x="1304" y="0"/>
                </a:lnTo>
                <a:lnTo>
                  <a:pt x="3043" y="435"/>
                </a:lnTo>
                <a:lnTo>
                  <a:pt x="5216" y="1739"/>
                </a:lnTo>
                <a:lnTo>
                  <a:pt x="6085" y="2608"/>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51" name="Freeform: Shape 450">
            <a:extLst>
              <a:ext uri="{FF2B5EF4-FFF2-40B4-BE49-F238E27FC236}">
                <a16:creationId xmlns:a16="http://schemas.microsoft.com/office/drawing/2014/main" id="{4CFBE301-A9BF-4657-AA85-14C3F07BE5BD}"/>
              </a:ext>
            </a:extLst>
          </p:cNvPr>
          <p:cNvSpPr/>
          <p:nvPr/>
        </p:nvSpPr>
        <p:spPr>
          <a:xfrm>
            <a:off x="4114412" y="3242339"/>
            <a:ext cx="5869" cy="6847"/>
          </a:xfrm>
          <a:custGeom>
            <a:avLst/>
            <a:gdLst>
              <a:gd name="connsiteX0" fmla="*/ 6955 w 6954"/>
              <a:gd name="connsiteY0" fmla="*/ 1739 h 6085"/>
              <a:gd name="connsiteX1" fmla="*/ 5651 w 6954"/>
              <a:gd name="connsiteY1" fmla="*/ 3912 h 6085"/>
              <a:gd name="connsiteX2" fmla="*/ 3912 w 6954"/>
              <a:gd name="connsiteY2" fmla="*/ 6085 h 6085"/>
              <a:gd name="connsiteX3" fmla="*/ 2608 w 6954"/>
              <a:gd name="connsiteY3" fmla="*/ 4347 h 6085"/>
              <a:gd name="connsiteX4" fmla="*/ 869 w 6954"/>
              <a:gd name="connsiteY4" fmla="*/ 4347 h 6085"/>
              <a:gd name="connsiteX5" fmla="*/ 0 w 6954"/>
              <a:gd name="connsiteY5" fmla="*/ 3477 h 6085"/>
              <a:gd name="connsiteX6" fmla="*/ 869 w 6954"/>
              <a:gd name="connsiteY6" fmla="*/ 2173 h 6085"/>
              <a:gd name="connsiteX7" fmla="*/ 2608 w 6954"/>
              <a:gd name="connsiteY7" fmla="*/ 2608 h 6085"/>
              <a:gd name="connsiteX8" fmla="*/ 4347 w 6954"/>
              <a:gd name="connsiteY8" fmla="*/ 869 h 6085"/>
              <a:gd name="connsiteX9" fmla="*/ 5651 w 6954"/>
              <a:gd name="connsiteY9" fmla="*/ 0 h 6085"/>
              <a:gd name="connsiteX10" fmla="*/ 6520 w 6954"/>
              <a:gd name="connsiteY10" fmla="*/ 435 h 6085"/>
              <a:gd name="connsiteX11" fmla="*/ 6955 w 6954"/>
              <a:gd name="connsiteY11" fmla="*/ 1739 h 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54" h="6085">
                <a:moveTo>
                  <a:pt x="6955" y="1739"/>
                </a:moveTo>
                <a:lnTo>
                  <a:pt x="5651" y="3912"/>
                </a:lnTo>
                <a:lnTo>
                  <a:pt x="3912" y="6085"/>
                </a:lnTo>
                <a:lnTo>
                  <a:pt x="2608" y="4347"/>
                </a:lnTo>
                <a:lnTo>
                  <a:pt x="869" y="4347"/>
                </a:lnTo>
                <a:lnTo>
                  <a:pt x="0" y="3477"/>
                </a:lnTo>
                <a:lnTo>
                  <a:pt x="869" y="2173"/>
                </a:lnTo>
                <a:lnTo>
                  <a:pt x="2608" y="2608"/>
                </a:lnTo>
                <a:lnTo>
                  <a:pt x="4347" y="869"/>
                </a:lnTo>
                <a:lnTo>
                  <a:pt x="5651" y="0"/>
                </a:lnTo>
                <a:lnTo>
                  <a:pt x="6520" y="435"/>
                </a:lnTo>
                <a:lnTo>
                  <a:pt x="6955" y="1739"/>
                </a:lnTo>
                <a:close/>
              </a:path>
            </a:pathLst>
          </a:custGeom>
          <a:solidFill>
            <a:schemeClr val="accent4"/>
          </a:solidFill>
          <a:ln w="869" cap="rnd">
            <a:noFill/>
            <a:prstDash val="solid"/>
            <a:round/>
          </a:ln>
        </p:spPr>
        <p:txBody>
          <a:bodyPr rtlCol="0" anchor="ctr"/>
          <a:lstStyle/>
          <a:p>
            <a:endParaRPr lang="en-PH" sz="1200" dirty="0"/>
          </a:p>
        </p:txBody>
      </p:sp>
      <p:sp>
        <p:nvSpPr>
          <p:cNvPr id="452" name="Freeform: Shape 451">
            <a:extLst>
              <a:ext uri="{FF2B5EF4-FFF2-40B4-BE49-F238E27FC236}">
                <a16:creationId xmlns:a16="http://schemas.microsoft.com/office/drawing/2014/main" id="{8B8EAC85-95C8-4A7A-82BC-4CCA90A522BA}"/>
              </a:ext>
            </a:extLst>
          </p:cNvPr>
          <p:cNvSpPr/>
          <p:nvPr/>
        </p:nvSpPr>
        <p:spPr>
          <a:xfrm>
            <a:off x="4161731" y="3232556"/>
            <a:ext cx="9170" cy="13694"/>
          </a:xfrm>
          <a:custGeom>
            <a:avLst/>
            <a:gdLst>
              <a:gd name="connsiteX0" fmla="*/ 9997 w 10866"/>
              <a:gd name="connsiteY0" fmla="*/ 435 h 12170"/>
              <a:gd name="connsiteX1" fmla="*/ 9997 w 10866"/>
              <a:gd name="connsiteY1" fmla="*/ 2608 h 12170"/>
              <a:gd name="connsiteX2" fmla="*/ 10867 w 10866"/>
              <a:gd name="connsiteY2" fmla="*/ 4347 h 12170"/>
              <a:gd name="connsiteX3" fmla="*/ 9997 w 10866"/>
              <a:gd name="connsiteY3" fmla="*/ 7389 h 12170"/>
              <a:gd name="connsiteX4" fmla="*/ 10432 w 10866"/>
              <a:gd name="connsiteY4" fmla="*/ 8693 h 12170"/>
              <a:gd name="connsiteX5" fmla="*/ 8693 w 10866"/>
              <a:gd name="connsiteY5" fmla="*/ 10432 h 12170"/>
              <a:gd name="connsiteX6" fmla="*/ 6520 w 10866"/>
              <a:gd name="connsiteY6" fmla="*/ 11301 h 12170"/>
              <a:gd name="connsiteX7" fmla="*/ 5651 w 10866"/>
              <a:gd name="connsiteY7" fmla="*/ 12171 h 12170"/>
              <a:gd name="connsiteX8" fmla="*/ 3043 w 10866"/>
              <a:gd name="connsiteY8" fmla="*/ 11301 h 12170"/>
              <a:gd name="connsiteX9" fmla="*/ 869 w 10866"/>
              <a:gd name="connsiteY9" fmla="*/ 9128 h 12170"/>
              <a:gd name="connsiteX10" fmla="*/ 0 w 10866"/>
              <a:gd name="connsiteY10" fmla="*/ 7389 h 12170"/>
              <a:gd name="connsiteX11" fmla="*/ 0 w 10866"/>
              <a:gd name="connsiteY11" fmla="*/ 4781 h 12170"/>
              <a:gd name="connsiteX12" fmla="*/ 2608 w 10866"/>
              <a:gd name="connsiteY12" fmla="*/ 3043 h 12170"/>
              <a:gd name="connsiteX13" fmla="*/ 3043 w 10866"/>
              <a:gd name="connsiteY13" fmla="*/ 869 h 12170"/>
              <a:gd name="connsiteX14" fmla="*/ 3043 w 10866"/>
              <a:gd name="connsiteY14" fmla="*/ 0 h 12170"/>
              <a:gd name="connsiteX15" fmla="*/ 5651 w 10866"/>
              <a:gd name="connsiteY15" fmla="*/ 435 h 12170"/>
              <a:gd name="connsiteX16" fmla="*/ 7389 w 10866"/>
              <a:gd name="connsiteY16" fmla="*/ 435 h 12170"/>
              <a:gd name="connsiteX17" fmla="*/ 8693 w 10866"/>
              <a:gd name="connsiteY17" fmla="*/ 869 h 12170"/>
              <a:gd name="connsiteX18" fmla="*/ 9997 w 10866"/>
              <a:gd name="connsiteY18" fmla="*/ 435 h 12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66" h="12170">
                <a:moveTo>
                  <a:pt x="9997" y="435"/>
                </a:moveTo>
                <a:lnTo>
                  <a:pt x="9997" y="2608"/>
                </a:lnTo>
                <a:lnTo>
                  <a:pt x="10867" y="4347"/>
                </a:lnTo>
                <a:lnTo>
                  <a:pt x="9997" y="7389"/>
                </a:lnTo>
                <a:lnTo>
                  <a:pt x="10432" y="8693"/>
                </a:lnTo>
                <a:lnTo>
                  <a:pt x="8693" y="10432"/>
                </a:lnTo>
                <a:lnTo>
                  <a:pt x="6520" y="11301"/>
                </a:lnTo>
                <a:lnTo>
                  <a:pt x="5651" y="12171"/>
                </a:lnTo>
                <a:lnTo>
                  <a:pt x="3043" y="11301"/>
                </a:lnTo>
                <a:lnTo>
                  <a:pt x="869" y="9128"/>
                </a:lnTo>
                <a:lnTo>
                  <a:pt x="0" y="7389"/>
                </a:lnTo>
                <a:lnTo>
                  <a:pt x="0" y="4781"/>
                </a:lnTo>
                <a:lnTo>
                  <a:pt x="2608" y="3043"/>
                </a:lnTo>
                <a:lnTo>
                  <a:pt x="3043" y="869"/>
                </a:lnTo>
                <a:lnTo>
                  <a:pt x="3043" y="0"/>
                </a:lnTo>
                <a:lnTo>
                  <a:pt x="5651" y="435"/>
                </a:lnTo>
                <a:lnTo>
                  <a:pt x="7389" y="435"/>
                </a:lnTo>
                <a:lnTo>
                  <a:pt x="8693" y="869"/>
                </a:lnTo>
                <a:lnTo>
                  <a:pt x="9997" y="435"/>
                </a:lnTo>
                <a:close/>
              </a:path>
            </a:pathLst>
          </a:custGeom>
          <a:solidFill>
            <a:schemeClr val="accent4"/>
          </a:solidFill>
          <a:ln w="869" cap="rnd">
            <a:noFill/>
            <a:prstDash val="solid"/>
            <a:round/>
          </a:ln>
        </p:spPr>
        <p:txBody>
          <a:bodyPr rtlCol="0" anchor="ctr"/>
          <a:lstStyle/>
          <a:p>
            <a:endParaRPr lang="en-PH" sz="1200" dirty="0"/>
          </a:p>
        </p:txBody>
      </p:sp>
      <p:sp>
        <p:nvSpPr>
          <p:cNvPr id="453" name="Freeform: Shape 452">
            <a:extLst>
              <a:ext uri="{FF2B5EF4-FFF2-40B4-BE49-F238E27FC236}">
                <a16:creationId xmlns:a16="http://schemas.microsoft.com/office/drawing/2014/main" id="{6B1D7801-C481-4414-8CC7-E3BD3C1208A8}"/>
              </a:ext>
            </a:extLst>
          </p:cNvPr>
          <p:cNvSpPr/>
          <p:nvPr/>
        </p:nvSpPr>
        <p:spPr>
          <a:xfrm>
            <a:off x="4131285" y="3231089"/>
            <a:ext cx="5135" cy="5869"/>
          </a:xfrm>
          <a:custGeom>
            <a:avLst/>
            <a:gdLst>
              <a:gd name="connsiteX0" fmla="*/ 3042 w 6085"/>
              <a:gd name="connsiteY0" fmla="*/ 5216 h 5215"/>
              <a:gd name="connsiteX1" fmla="*/ 2173 w 6085"/>
              <a:gd name="connsiteY1" fmla="*/ 5216 h 5215"/>
              <a:gd name="connsiteX2" fmla="*/ 869 w 6085"/>
              <a:gd name="connsiteY2" fmla="*/ 4347 h 5215"/>
              <a:gd name="connsiteX3" fmla="*/ 0 w 6085"/>
              <a:gd name="connsiteY3" fmla="*/ 3043 h 5215"/>
              <a:gd name="connsiteX4" fmla="*/ 435 w 6085"/>
              <a:gd name="connsiteY4" fmla="*/ 1304 h 5215"/>
              <a:gd name="connsiteX5" fmla="*/ 869 w 6085"/>
              <a:gd name="connsiteY5" fmla="*/ 0 h 5215"/>
              <a:gd name="connsiteX6" fmla="*/ 2173 w 6085"/>
              <a:gd name="connsiteY6" fmla="*/ 0 h 5215"/>
              <a:gd name="connsiteX7" fmla="*/ 3477 w 6085"/>
              <a:gd name="connsiteY7" fmla="*/ 0 h 5215"/>
              <a:gd name="connsiteX8" fmla="*/ 5651 w 6085"/>
              <a:gd name="connsiteY8" fmla="*/ 1739 h 5215"/>
              <a:gd name="connsiteX9" fmla="*/ 6085 w 6085"/>
              <a:gd name="connsiteY9" fmla="*/ 3043 h 5215"/>
              <a:gd name="connsiteX10" fmla="*/ 3912 w 6085"/>
              <a:gd name="connsiteY10" fmla="*/ 5216 h 5215"/>
              <a:gd name="connsiteX11" fmla="*/ 3042 w 6085"/>
              <a:gd name="connsiteY11" fmla="*/ 5216 h 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85" h="5215">
                <a:moveTo>
                  <a:pt x="3042" y="5216"/>
                </a:moveTo>
                <a:lnTo>
                  <a:pt x="2173" y="5216"/>
                </a:lnTo>
                <a:lnTo>
                  <a:pt x="869" y="4347"/>
                </a:lnTo>
                <a:lnTo>
                  <a:pt x="0" y="3043"/>
                </a:lnTo>
                <a:lnTo>
                  <a:pt x="435" y="1304"/>
                </a:lnTo>
                <a:lnTo>
                  <a:pt x="869" y="0"/>
                </a:lnTo>
                <a:lnTo>
                  <a:pt x="2173" y="0"/>
                </a:lnTo>
                <a:lnTo>
                  <a:pt x="3477" y="0"/>
                </a:lnTo>
                <a:lnTo>
                  <a:pt x="5651" y="1739"/>
                </a:lnTo>
                <a:lnTo>
                  <a:pt x="6085" y="3043"/>
                </a:lnTo>
                <a:lnTo>
                  <a:pt x="3912" y="5216"/>
                </a:lnTo>
                <a:lnTo>
                  <a:pt x="3042" y="5216"/>
                </a:lnTo>
                <a:close/>
              </a:path>
            </a:pathLst>
          </a:custGeom>
          <a:solidFill>
            <a:schemeClr val="accent4"/>
          </a:solidFill>
          <a:ln w="869" cap="rnd">
            <a:noFill/>
            <a:prstDash val="solid"/>
            <a:round/>
          </a:ln>
        </p:spPr>
        <p:txBody>
          <a:bodyPr rtlCol="0" anchor="ctr"/>
          <a:lstStyle/>
          <a:p>
            <a:endParaRPr lang="en-PH" sz="1200" dirty="0"/>
          </a:p>
        </p:txBody>
      </p:sp>
      <p:sp>
        <p:nvSpPr>
          <p:cNvPr id="454" name="Freeform: Shape 453">
            <a:extLst>
              <a:ext uri="{FF2B5EF4-FFF2-40B4-BE49-F238E27FC236}">
                <a16:creationId xmlns:a16="http://schemas.microsoft.com/office/drawing/2014/main" id="{0E47FDC6-EFE9-48FC-A7BE-7DC5048534C6}"/>
              </a:ext>
            </a:extLst>
          </p:cNvPr>
          <p:cNvSpPr/>
          <p:nvPr/>
        </p:nvSpPr>
        <p:spPr>
          <a:xfrm>
            <a:off x="4140088" y="3219351"/>
            <a:ext cx="16140" cy="18585"/>
          </a:xfrm>
          <a:custGeom>
            <a:avLst/>
            <a:gdLst>
              <a:gd name="connsiteX0" fmla="*/ 19125 w 19125"/>
              <a:gd name="connsiteY0" fmla="*/ 435 h 16517"/>
              <a:gd name="connsiteX1" fmla="*/ 19125 w 19125"/>
              <a:gd name="connsiteY1" fmla="*/ 1304 h 16517"/>
              <a:gd name="connsiteX2" fmla="*/ 16517 w 19125"/>
              <a:gd name="connsiteY2" fmla="*/ 2608 h 16517"/>
              <a:gd name="connsiteX3" fmla="*/ 14779 w 19125"/>
              <a:gd name="connsiteY3" fmla="*/ 4781 h 16517"/>
              <a:gd name="connsiteX4" fmla="*/ 13475 w 19125"/>
              <a:gd name="connsiteY4" fmla="*/ 5651 h 16517"/>
              <a:gd name="connsiteX5" fmla="*/ 13475 w 19125"/>
              <a:gd name="connsiteY5" fmla="*/ 7389 h 16517"/>
              <a:gd name="connsiteX6" fmla="*/ 11736 w 19125"/>
              <a:gd name="connsiteY6" fmla="*/ 10432 h 16517"/>
              <a:gd name="connsiteX7" fmla="*/ 11301 w 19125"/>
              <a:gd name="connsiteY7" fmla="*/ 12171 h 16517"/>
              <a:gd name="connsiteX8" fmla="*/ 9128 w 19125"/>
              <a:gd name="connsiteY8" fmla="*/ 14779 h 16517"/>
              <a:gd name="connsiteX9" fmla="*/ 8693 w 19125"/>
              <a:gd name="connsiteY9" fmla="*/ 15648 h 16517"/>
              <a:gd name="connsiteX10" fmla="*/ 7824 w 19125"/>
              <a:gd name="connsiteY10" fmla="*/ 15648 h 16517"/>
              <a:gd name="connsiteX11" fmla="*/ 5216 w 19125"/>
              <a:gd name="connsiteY11" fmla="*/ 16517 h 16517"/>
              <a:gd name="connsiteX12" fmla="*/ 4781 w 19125"/>
              <a:gd name="connsiteY12" fmla="*/ 16083 h 16517"/>
              <a:gd name="connsiteX13" fmla="*/ 4347 w 19125"/>
              <a:gd name="connsiteY13" fmla="*/ 14344 h 16517"/>
              <a:gd name="connsiteX14" fmla="*/ 3043 w 19125"/>
              <a:gd name="connsiteY14" fmla="*/ 12605 h 16517"/>
              <a:gd name="connsiteX15" fmla="*/ 2608 w 19125"/>
              <a:gd name="connsiteY15" fmla="*/ 11736 h 16517"/>
              <a:gd name="connsiteX16" fmla="*/ 1739 w 19125"/>
              <a:gd name="connsiteY16" fmla="*/ 10432 h 16517"/>
              <a:gd name="connsiteX17" fmla="*/ 1739 w 19125"/>
              <a:gd name="connsiteY17" fmla="*/ 9128 h 16517"/>
              <a:gd name="connsiteX18" fmla="*/ 0 w 19125"/>
              <a:gd name="connsiteY18" fmla="*/ 6520 h 16517"/>
              <a:gd name="connsiteX19" fmla="*/ 2173 w 19125"/>
              <a:gd name="connsiteY19" fmla="*/ 5216 h 16517"/>
              <a:gd name="connsiteX20" fmla="*/ 3477 w 19125"/>
              <a:gd name="connsiteY20" fmla="*/ 6085 h 16517"/>
              <a:gd name="connsiteX21" fmla="*/ 6085 w 19125"/>
              <a:gd name="connsiteY21" fmla="*/ 5216 h 16517"/>
              <a:gd name="connsiteX22" fmla="*/ 7824 w 19125"/>
              <a:gd name="connsiteY22" fmla="*/ 5216 h 16517"/>
              <a:gd name="connsiteX23" fmla="*/ 9997 w 19125"/>
              <a:gd name="connsiteY23" fmla="*/ 4347 h 16517"/>
              <a:gd name="connsiteX24" fmla="*/ 12171 w 19125"/>
              <a:gd name="connsiteY24" fmla="*/ 2608 h 16517"/>
              <a:gd name="connsiteX25" fmla="*/ 12171 w 19125"/>
              <a:gd name="connsiteY25" fmla="*/ 1739 h 16517"/>
              <a:gd name="connsiteX26" fmla="*/ 14779 w 19125"/>
              <a:gd name="connsiteY26" fmla="*/ 435 h 16517"/>
              <a:gd name="connsiteX27" fmla="*/ 17387 w 19125"/>
              <a:gd name="connsiteY27" fmla="*/ 435 h 16517"/>
              <a:gd name="connsiteX28" fmla="*/ 18691 w 19125"/>
              <a:gd name="connsiteY28" fmla="*/ 0 h 16517"/>
              <a:gd name="connsiteX29" fmla="*/ 19125 w 19125"/>
              <a:gd name="connsiteY29" fmla="*/ 435 h 16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125" h="16517">
                <a:moveTo>
                  <a:pt x="19125" y="435"/>
                </a:moveTo>
                <a:lnTo>
                  <a:pt x="19125" y="1304"/>
                </a:lnTo>
                <a:lnTo>
                  <a:pt x="16517" y="2608"/>
                </a:lnTo>
                <a:lnTo>
                  <a:pt x="14779" y="4781"/>
                </a:lnTo>
                <a:lnTo>
                  <a:pt x="13475" y="5651"/>
                </a:lnTo>
                <a:lnTo>
                  <a:pt x="13475" y="7389"/>
                </a:lnTo>
                <a:lnTo>
                  <a:pt x="11736" y="10432"/>
                </a:lnTo>
                <a:lnTo>
                  <a:pt x="11301" y="12171"/>
                </a:lnTo>
                <a:lnTo>
                  <a:pt x="9128" y="14779"/>
                </a:lnTo>
                <a:lnTo>
                  <a:pt x="8693" y="15648"/>
                </a:lnTo>
                <a:lnTo>
                  <a:pt x="7824" y="15648"/>
                </a:lnTo>
                <a:lnTo>
                  <a:pt x="5216" y="16517"/>
                </a:lnTo>
                <a:lnTo>
                  <a:pt x="4781" y="16083"/>
                </a:lnTo>
                <a:lnTo>
                  <a:pt x="4347" y="14344"/>
                </a:lnTo>
                <a:lnTo>
                  <a:pt x="3043" y="12605"/>
                </a:lnTo>
                <a:lnTo>
                  <a:pt x="2608" y="11736"/>
                </a:lnTo>
                <a:lnTo>
                  <a:pt x="1739" y="10432"/>
                </a:lnTo>
                <a:lnTo>
                  <a:pt x="1739" y="9128"/>
                </a:lnTo>
                <a:lnTo>
                  <a:pt x="0" y="6520"/>
                </a:lnTo>
                <a:lnTo>
                  <a:pt x="2173" y="5216"/>
                </a:lnTo>
                <a:lnTo>
                  <a:pt x="3477" y="6085"/>
                </a:lnTo>
                <a:lnTo>
                  <a:pt x="6085" y="5216"/>
                </a:lnTo>
                <a:lnTo>
                  <a:pt x="7824" y="5216"/>
                </a:lnTo>
                <a:lnTo>
                  <a:pt x="9997" y="4347"/>
                </a:lnTo>
                <a:lnTo>
                  <a:pt x="12171" y="2608"/>
                </a:lnTo>
                <a:lnTo>
                  <a:pt x="12171" y="1739"/>
                </a:lnTo>
                <a:lnTo>
                  <a:pt x="14779" y="435"/>
                </a:lnTo>
                <a:lnTo>
                  <a:pt x="17387" y="435"/>
                </a:lnTo>
                <a:lnTo>
                  <a:pt x="18691" y="0"/>
                </a:lnTo>
                <a:lnTo>
                  <a:pt x="19125" y="435"/>
                </a:lnTo>
                <a:close/>
              </a:path>
            </a:pathLst>
          </a:custGeom>
          <a:solidFill>
            <a:schemeClr val="accent4"/>
          </a:solidFill>
          <a:ln w="869" cap="rnd">
            <a:noFill/>
            <a:prstDash val="solid"/>
            <a:round/>
          </a:ln>
        </p:spPr>
        <p:txBody>
          <a:bodyPr rtlCol="0" anchor="ctr"/>
          <a:lstStyle/>
          <a:p>
            <a:endParaRPr lang="en-PH" sz="1200" dirty="0"/>
          </a:p>
        </p:txBody>
      </p:sp>
      <p:sp>
        <p:nvSpPr>
          <p:cNvPr id="455" name="Freeform: Shape 454">
            <a:extLst>
              <a:ext uri="{FF2B5EF4-FFF2-40B4-BE49-F238E27FC236}">
                <a16:creationId xmlns:a16="http://schemas.microsoft.com/office/drawing/2014/main" id="{64C4E398-C822-4974-9531-3D5EC8E520EA}"/>
              </a:ext>
            </a:extLst>
          </p:cNvPr>
          <p:cNvSpPr/>
          <p:nvPr/>
        </p:nvSpPr>
        <p:spPr>
          <a:xfrm>
            <a:off x="4188509" y="3213972"/>
            <a:ext cx="13939" cy="22009"/>
          </a:xfrm>
          <a:custGeom>
            <a:avLst/>
            <a:gdLst>
              <a:gd name="connsiteX0" fmla="*/ 6085 w 16517"/>
              <a:gd name="connsiteY0" fmla="*/ 17387 h 19560"/>
              <a:gd name="connsiteX1" fmla="*/ 4781 w 16517"/>
              <a:gd name="connsiteY1" fmla="*/ 19125 h 19560"/>
              <a:gd name="connsiteX2" fmla="*/ 3043 w 16517"/>
              <a:gd name="connsiteY2" fmla="*/ 19560 h 19560"/>
              <a:gd name="connsiteX3" fmla="*/ 1739 w 16517"/>
              <a:gd name="connsiteY3" fmla="*/ 19125 h 19560"/>
              <a:gd name="connsiteX4" fmla="*/ 0 w 16517"/>
              <a:gd name="connsiteY4" fmla="*/ 19125 h 19560"/>
              <a:gd name="connsiteX5" fmla="*/ 0 w 16517"/>
              <a:gd name="connsiteY5" fmla="*/ 18256 h 19560"/>
              <a:gd name="connsiteX6" fmla="*/ 1304 w 16517"/>
              <a:gd name="connsiteY6" fmla="*/ 18256 h 19560"/>
              <a:gd name="connsiteX7" fmla="*/ 3912 w 16517"/>
              <a:gd name="connsiteY7" fmla="*/ 17387 h 19560"/>
              <a:gd name="connsiteX8" fmla="*/ 5651 w 16517"/>
              <a:gd name="connsiteY8" fmla="*/ 16083 h 19560"/>
              <a:gd name="connsiteX9" fmla="*/ 6955 w 16517"/>
              <a:gd name="connsiteY9" fmla="*/ 14779 h 19560"/>
              <a:gd name="connsiteX10" fmla="*/ 7389 w 16517"/>
              <a:gd name="connsiteY10" fmla="*/ 12605 h 19560"/>
              <a:gd name="connsiteX11" fmla="*/ 7824 w 16517"/>
              <a:gd name="connsiteY11" fmla="*/ 11301 h 19560"/>
              <a:gd name="connsiteX12" fmla="*/ 8693 w 16517"/>
              <a:gd name="connsiteY12" fmla="*/ 9128 h 19560"/>
              <a:gd name="connsiteX13" fmla="*/ 9997 w 16517"/>
              <a:gd name="connsiteY13" fmla="*/ 7389 h 19560"/>
              <a:gd name="connsiteX14" fmla="*/ 11301 w 16517"/>
              <a:gd name="connsiteY14" fmla="*/ 4781 h 19560"/>
              <a:gd name="connsiteX15" fmla="*/ 12171 w 16517"/>
              <a:gd name="connsiteY15" fmla="*/ 1304 h 19560"/>
              <a:gd name="connsiteX16" fmla="*/ 13040 w 16517"/>
              <a:gd name="connsiteY16" fmla="*/ 435 h 19560"/>
              <a:gd name="connsiteX17" fmla="*/ 14779 w 16517"/>
              <a:gd name="connsiteY17" fmla="*/ 0 h 19560"/>
              <a:gd name="connsiteX18" fmla="*/ 16083 w 16517"/>
              <a:gd name="connsiteY18" fmla="*/ 1304 h 19560"/>
              <a:gd name="connsiteX19" fmla="*/ 16517 w 16517"/>
              <a:gd name="connsiteY19" fmla="*/ 3477 h 19560"/>
              <a:gd name="connsiteX20" fmla="*/ 16083 w 16517"/>
              <a:gd name="connsiteY20" fmla="*/ 5651 h 19560"/>
              <a:gd name="connsiteX21" fmla="*/ 15648 w 16517"/>
              <a:gd name="connsiteY21" fmla="*/ 7824 h 19560"/>
              <a:gd name="connsiteX22" fmla="*/ 15648 w 16517"/>
              <a:gd name="connsiteY22" fmla="*/ 9997 h 19560"/>
              <a:gd name="connsiteX23" fmla="*/ 15213 w 16517"/>
              <a:gd name="connsiteY23" fmla="*/ 10432 h 19560"/>
              <a:gd name="connsiteX24" fmla="*/ 13909 w 16517"/>
              <a:gd name="connsiteY24" fmla="*/ 13475 h 19560"/>
              <a:gd name="connsiteX25" fmla="*/ 12605 w 16517"/>
              <a:gd name="connsiteY25" fmla="*/ 14779 h 19560"/>
              <a:gd name="connsiteX26" fmla="*/ 9997 w 16517"/>
              <a:gd name="connsiteY26" fmla="*/ 15213 h 19560"/>
              <a:gd name="connsiteX27" fmla="*/ 6955 w 16517"/>
              <a:gd name="connsiteY27" fmla="*/ 16517 h 19560"/>
              <a:gd name="connsiteX28" fmla="*/ 6085 w 16517"/>
              <a:gd name="connsiteY28" fmla="*/ 17387 h 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517" h="19560">
                <a:moveTo>
                  <a:pt x="6085" y="17387"/>
                </a:moveTo>
                <a:lnTo>
                  <a:pt x="4781" y="19125"/>
                </a:lnTo>
                <a:lnTo>
                  <a:pt x="3043" y="19560"/>
                </a:lnTo>
                <a:lnTo>
                  <a:pt x="1739" y="19125"/>
                </a:lnTo>
                <a:lnTo>
                  <a:pt x="0" y="19125"/>
                </a:lnTo>
                <a:lnTo>
                  <a:pt x="0" y="18256"/>
                </a:lnTo>
                <a:lnTo>
                  <a:pt x="1304" y="18256"/>
                </a:lnTo>
                <a:lnTo>
                  <a:pt x="3912" y="17387"/>
                </a:lnTo>
                <a:lnTo>
                  <a:pt x="5651" y="16083"/>
                </a:lnTo>
                <a:lnTo>
                  <a:pt x="6955" y="14779"/>
                </a:lnTo>
                <a:lnTo>
                  <a:pt x="7389" y="12605"/>
                </a:lnTo>
                <a:lnTo>
                  <a:pt x="7824" y="11301"/>
                </a:lnTo>
                <a:lnTo>
                  <a:pt x="8693" y="9128"/>
                </a:lnTo>
                <a:lnTo>
                  <a:pt x="9997" y="7389"/>
                </a:lnTo>
                <a:lnTo>
                  <a:pt x="11301" y="4781"/>
                </a:lnTo>
                <a:lnTo>
                  <a:pt x="12171" y="1304"/>
                </a:lnTo>
                <a:lnTo>
                  <a:pt x="13040" y="435"/>
                </a:lnTo>
                <a:lnTo>
                  <a:pt x="14779" y="0"/>
                </a:lnTo>
                <a:lnTo>
                  <a:pt x="16083" y="1304"/>
                </a:lnTo>
                <a:lnTo>
                  <a:pt x="16517" y="3477"/>
                </a:lnTo>
                <a:lnTo>
                  <a:pt x="16083" y="5651"/>
                </a:lnTo>
                <a:lnTo>
                  <a:pt x="15648" y="7824"/>
                </a:lnTo>
                <a:lnTo>
                  <a:pt x="15648" y="9997"/>
                </a:lnTo>
                <a:lnTo>
                  <a:pt x="15213" y="10432"/>
                </a:lnTo>
                <a:lnTo>
                  <a:pt x="13909" y="13475"/>
                </a:lnTo>
                <a:lnTo>
                  <a:pt x="12605" y="14779"/>
                </a:lnTo>
                <a:lnTo>
                  <a:pt x="9997" y="15213"/>
                </a:lnTo>
                <a:lnTo>
                  <a:pt x="6955" y="16517"/>
                </a:lnTo>
                <a:lnTo>
                  <a:pt x="6085" y="17387"/>
                </a:lnTo>
                <a:close/>
              </a:path>
            </a:pathLst>
          </a:custGeom>
          <a:solidFill>
            <a:schemeClr val="accent4"/>
          </a:solidFill>
          <a:ln w="869" cap="rnd">
            <a:noFill/>
            <a:prstDash val="solid"/>
            <a:round/>
          </a:ln>
        </p:spPr>
        <p:txBody>
          <a:bodyPr rtlCol="0" anchor="ctr"/>
          <a:lstStyle/>
          <a:p>
            <a:endParaRPr lang="en-PH" sz="1200" dirty="0"/>
          </a:p>
        </p:txBody>
      </p:sp>
      <p:sp>
        <p:nvSpPr>
          <p:cNvPr id="456" name="Freeform: Shape 455">
            <a:extLst>
              <a:ext uri="{FF2B5EF4-FFF2-40B4-BE49-F238E27FC236}">
                <a16:creationId xmlns:a16="http://schemas.microsoft.com/office/drawing/2014/main" id="{6D64168A-AEEF-40C0-B1FD-D86651F33999}"/>
              </a:ext>
            </a:extLst>
          </p:cNvPr>
          <p:cNvSpPr/>
          <p:nvPr/>
        </p:nvSpPr>
        <p:spPr>
          <a:xfrm>
            <a:off x="4118813" y="3211036"/>
            <a:ext cx="5502" cy="12227"/>
          </a:xfrm>
          <a:custGeom>
            <a:avLst/>
            <a:gdLst>
              <a:gd name="connsiteX0" fmla="*/ 3477 w 6520"/>
              <a:gd name="connsiteY0" fmla="*/ 435 h 10866"/>
              <a:gd name="connsiteX1" fmla="*/ 4781 w 6520"/>
              <a:gd name="connsiteY1" fmla="*/ 0 h 10866"/>
              <a:gd name="connsiteX2" fmla="*/ 5651 w 6520"/>
              <a:gd name="connsiteY2" fmla="*/ 1304 h 10866"/>
              <a:gd name="connsiteX3" fmla="*/ 6520 w 6520"/>
              <a:gd name="connsiteY3" fmla="*/ 3477 h 10866"/>
              <a:gd name="connsiteX4" fmla="*/ 5651 w 6520"/>
              <a:gd name="connsiteY4" fmla="*/ 4781 h 10866"/>
              <a:gd name="connsiteX5" fmla="*/ 6085 w 6520"/>
              <a:gd name="connsiteY5" fmla="*/ 6520 h 10866"/>
              <a:gd name="connsiteX6" fmla="*/ 3477 w 6520"/>
              <a:gd name="connsiteY6" fmla="*/ 10867 h 10866"/>
              <a:gd name="connsiteX7" fmla="*/ 3043 w 6520"/>
              <a:gd name="connsiteY7" fmla="*/ 10432 h 10866"/>
              <a:gd name="connsiteX8" fmla="*/ 2608 w 6520"/>
              <a:gd name="connsiteY8" fmla="*/ 8693 h 10866"/>
              <a:gd name="connsiteX9" fmla="*/ 869 w 6520"/>
              <a:gd name="connsiteY9" fmla="*/ 4781 h 10866"/>
              <a:gd name="connsiteX10" fmla="*/ 435 w 6520"/>
              <a:gd name="connsiteY10" fmla="*/ 3477 h 10866"/>
              <a:gd name="connsiteX11" fmla="*/ 0 w 6520"/>
              <a:gd name="connsiteY11" fmla="*/ 2608 h 10866"/>
              <a:gd name="connsiteX12" fmla="*/ 869 w 6520"/>
              <a:gd name="connsiteY12" fmla="*/ 869 h 10866"/>
              <a:gd name="connsiteX13" fmla="*/ 2173 w 6520"/>
              <a:gd name="connsiteY13" fmla="*/ 0 h 10866"/>
              <a:gd name="connsiteX14" fmla="*/ 3477 w 6520"/>
              <a:gd name="connsiteY14" fmla="*/ 435 h 1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20" h="10866">
                <a:moveTo>
                  <a:pt x="3477" y="435"/>
                </a:moveTo>
                <a:lnTo>
                  <a:pt x="4781" y="0"/>
                </a:lnTo>
                <a:lnTo>
                  <a:pt x="5651" y="1304"/>
                </a:lnTo>
                <a:lnTo>
                  <a:pt x="6520" y="3477"/>
                </a:lnTo>
                <a:lnTo>
                  <a:pt x="5651" y="4781"/>
                </a:lnTo>
                <a:lnTo>
                  <a:pt x="6085" y="6520"/>
                </a:lnTo>
                <a:lnTo>
                  <a:pt x="3477" y="10867"/>
                </a:lnTo>
                <a:lnTo>
                  <a:pt x="3043" y="10432"/>
                </a:lnTo>
                <a:lnTo>
                  <a:pt x="2608" y="8693"/>
                </a:lnTo>
                <a:lnTo>
                  <a:pt x="869" y="4781"/>
                </a:lnTo>
                <a:lnTo>
                  <a:pt x="435" y="3477"/>
                </a:lnTo>
                <a:lnTo>
                  <a:pt x="0" y="2608"/>
                </a:lnTo>
                <a:lnTo>
                  <a:pt x="869" y="869"/>
                </a:lnTo>
                <a:lnTo>
                  <a:pt x="2173" y="0"/>
                </a:lnTo>
                <a:lnTo>
                  <a:pt x="3477" y="435"/>
                </a:lnTo>
                <a:close/>
              </a:path>
            </a:pathLst>
          </a:custGeom>
          <a:solidFill>
            <a:schemeClr val="accent4"/>
          </a:solidFill>
          <a:ln w="869" cap="rnd">
            <a:noFill/>
            <a:prstDash val="solid"/>
            <a:round/>
          </a:ln>
        </p:spPr>
        <p:txBody>
          <a:bodyPr rtlCol="0" anchor="ctr"/>
          <a:lstStyle/>
          <a:p>
            <a:endParaRPr lang="en-PH" sz="1200" dirty="0"/>
          </a:p>
        </p:txBody>
      </p:sp>
      <p:sp>
        <p:nvSpPr>
          <p:cNvPr id="457" name="Freeform: Shape 456">
            <a:extLst>
              <a:ext uri="{FF2B5EF4-FFF2-40B4-BE49-F238E27FC236}">
                <a16:creationId xmlns:a16="http://schemas.microsoft.com/office/drawing/2014/main" id="{57B8FC5C-F9DE-44BA-AF0F-3B12CBF7F808}"/>
              </a:ext>
            </a:extLst>
          </p:cNvPr>
          <p:cNvSpPr/>
          <p:nvPr/>
        </p:nvSpPr>
        <p:spPr>
          <a:xfrm>
            <a:off x="4201714" y="3198810"/>
            <a:ext cx="9170" cy="12717"/>
          </a:xfrm>
          <a:custGeom>
            <a:avLst/>
            <a:gdLst>
              <a:gd name="connsiteX0" fmla="*/ 9998 w 10866"/>
              <a:gd name="connsiteY0" fmla="*/ 2608 h 11301"/>
              <a:gd name="connsiteX1" fmla="*/ 9998 w 10866"/>
              <a:gd name="connsiteY1" fmla="*/ 4347 h 11301"/>
              <a:gd name="connsiteX2" fmla="*/ 9128 w 10866"/>
              <a:gd name="connsiteY2" fmla="*/ 6520 h 11301"/>
              <a:gd name="connsiteX3" fmla="*/ 6085 w 10866"/>
              <a:gd name="connsiteY3" fmla="*/ 8693 h 11301"/>
              <a:gd name="connsiteX4" fmla="*/ 3912 w 10866"/>
              <a:gd name="connsiteY4" fmla="*/ 9128 h 11301"/>
              <a:gd name="connsiteX5" fmla="*/ 2173 w 10866"/>
              <a:gd name="connsiteY5" fmla="*/ 11301 h 11301"/>
              <a:gd name="connsiteX6" fmla="*/ 0 w 10866"/>
              <a:gd name="connsiteY6" fmla="*/ 10432 h 11301"/>
              <a:gd name="connsiteX7" fmla="*/ 0 w 10866"/>
              <a:gd name="connsiteY7" fmla="*/ 9997 h 11301"/>
              <a:gd name="connsiteX8" fmla="*/ 869 w 10866"/>
              <a:gd name="connsiteY8" fmla="*/ 8259 h 11301"/>
              <a:gd name="connsiteX9" fmla="*/ 869 w 10866"/>
              <a:gd name="connsiteY9" fmla="*/ 6520 h 11301"/>
              <a:gd name="connsiteX10" fmla="*/ 1739 w 10866"/>
              <a:gd name="connsiteY10" fmla="*/ 5216 h 11301"/>
              <a:gd name="connsiteX11" fmla="*/ 3043 w 10866"/>
              <a:gd name="connsiteY11" fmla="*/ 4347 h 11301"/>
              <a:gd name="connsiteX12" fmla="*/ 4347 w 10866"/>
              <a:gd name="connsiteY12" fmla="*/ 4347 h 11301"/>
              <a:gd name="connsiteX13" fmla="*/ 5651 w 10866"/>
              <a:gd name="connsiteY13" fmla="*/ 3043 h 11301"/>
              <a:gd name="connsiteX14" fmla="*/ 7824 w 10866"/>
              <a:gd name="connsiteY14" fmla="*/ 3043 h 11301"/>
              <a:gd name="connsiteX15" fmla="*/ 8259 w 10866"/>
              <a:gd name="connsiteY15" fmla="*/ 2608 h 11301"/>
              <a:gd name="connsiteX16" fmla="*/ 9128 w 10866"/>
              <a:gd name="connsiteY16" fmla="*/ 435 h 11301"/>
              <a:gd name="connsiteX17" fmla="*/ 9998 w 10866"/>
              <a:gd name="connsiteY17" fmla="*/ 0 h 11301"/>
              <a:gd name="connsiteX18" fmla="*/ 10867 w 10866"/>
              <a:gd name="connsiteY18" fmla="*/ 869 h 11301"/>
              <a:gd name="connsiteX19" fmla="*/ 9998 w 10866"/>
              <a:gd name="connsiteY19" fmla="*/ 2608 h 1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866" h="11301">
                <a:moveTo>
                  <a:pt x="9998" y="2608"/>
                </a:moveTo>
                <a:lnTo>
                  <a:pt x="9998" y="4347"/>
                </a:lnTo>
                <a:lnTo>
                  <a:pt x="9128" y="6520"/>
                </a:lnTo>
                <a:lnTo>
                  <a:pt x="6085" y="8693"/>
                </a:lnTo>
                <a:lnTo>
                  <a:pt x="3912" y="9128"/>
                </a:lnTo>
                <a:lnTo>
                  <a:pt x="2173" y="11301"/>
                </a:lnTo>
                <a:lnTo>
                  <a:pt x="0" y="10432"/>
                </a:lnTo>
                <a:lnTo>
                  <a:pt x="0" y="9997"/>
                </a:lnTo>
                <a:lnTo>
                  <a:pt x="869" y="8259"/>
                </a:lnTo>
                <a:lnTo>
                  <a:pt x="869" y="6520"/>
                </a:lnTo>
                <a:lnTo>
                  <a:pt x="1739" y="5216"/>
                </a:lnTo>
                <a:lnTo>
                  <a:pt x="3043" y="4347"/>
                </a:lnTo>
                <a:lnTo>
                  <a:pt x="4347" y="4347"/>
                </a:lnTo>
                <a:lnTo>
                  <a:pt x="5651" y="3043"/>
                </a:lnTo>
                <a:lnTo>
                  <a:pt x="7824" y="3043"/>
                </a:lnTo>
                <a:lnTo>
                  <a:pt x="8259" y="2608"/>
                </a:lnTo>
                <a:lnTo>
                  <a:pt x="9128" y="435"/>
                </a:lnTo>
                <a:lnTo>
                  <a:pt x="9998" y="0"/>
                </a:lnTo>
                <a:lnTo>
                  <a:pt x="10867" y="869"/>
                </a:lnTo>
                <a:lnTo>
                  <a:pt x="9998" y="2608"/>
                </a:lnTo>
                <a:close/>
              </a:path>
            </a:pathLst>
          </a:custGeom>
          <a:solidFill>
            <a:schemeClr val="accent4"/>
          </a:solidFill>
          <a:ln w="869" cap="rnd">
            <a:noFill/>
            <a:prstDash val="solid"/>
            <a:round/>
          </a:ln>
        </p:spPr>
        <p:txBody>
          <a:bodyPr rtlCol="0" anchor="ctr"/>
          <a:lstStyle/>
          <a:p>
            <a:endParaRPr lang="en-PH" sz="1200" dirty="0"/>
          </a:p>
        </p:txBody>
      </p:sp>
      <p:sp>
        <p:nvSpPr>
          <p:cNvPr id="458" name="Freeform: Shape 457">
            <a:extLst>
              <a:ext uri="{FF2B5EF4-FFF2-40B4-BE49-F238E27FC236}">
                <a16:creationId xmlns:a16="http://schemas.microsoft.com/office/drawing/2014/main" id="{D2236AE7-642F-4CA5-9286-151488AEF205}"/>
              </a:ext>
            </a:extLst>
          </p:cNvPr>
          <p:cNvSpPr/>
          <p:nvPr/>
        </p:nvSpPr>
        <p:spPr>
          <a:xfrm>
            <a:off x="5409656" y="4514474"/>
            <a:ext cx="3668" cy="10271"/>
          </a:xfrm>
          <a:custGeom>
            <a:avLst/>
            <a:gdLst>
              <a:gd name="connsiteX0" fmla="*/ 1304 w 4346"/>
              <a:gd name="connsiteY0" fmla="*/ 0 h 9128"/>
              <a:gd name="connsiteX1" fmla="*/ 2173 w 4346"/>
              <a:gd name="connsiteY1" fmla="*/ 1304 h 9128"/>
              <a:gd name="connsiteX2" fmla="*/ 4347 w 4346"/>
              <a:gd name="connsiteY2" fmla="*/ 2173 h 9128"/>
              <a:gd name="connsiteX3" fmla="*/ 4347 w 4346"/>
              <a:gd name="connsiteY3" fmla="*/ 3478 h 9128"/>
              <a:gd name="connsiteX4" fmla="*/ 3477 w 4346"/>
              <a:gd name="connsiteY4" fmla="*/ 4347 h 9128"/>
              <a:gd name="connsiteX5" fmla="*/ 3912 w 4346"/>
              <a:gd name="connsiteY5" fmla="*/ 5216 h 9128"/>
              <a:gd name="connsiteX6" fmla="*/ 2608 w 4346"/>
              <a:gd name="connsiteY6" fmla="*/ 7824 h 9128"/>
              <a:gd name="connsiteX7" fmla="*/ 3042 w 4346"/>
              <a:gd name="connsiteY7" fmla="*/ 8693 h 9128"/>
              <a:gd name="connsiteX8" fmla="*/ 1739 w 4346"/>
              <a:gd name="connsiteY8" fmla="*/ 9128 h 9128"/>
              <a:gd name="connsiteX9" fmla="*/ 869 w 4346"/>
              <a:gd name="connsiteY9" fmla="*/ 7824 h 9128"/>
              <a:gd name="connsiteX10" fmla="*/ 869 w 4346"/>
              <a:gd name="connsiteY10" fmla="*/ 6520 h 9128"/>
              <a:gd name="connsiteX11" fmla="*/ 1739 w 4346"/>
              <a:gd name="connsiteY11" fmla="*/ 5651 h 9128"/>
              <a:gd name="connsiteX12" fmla="*/ 869 w 4346"/>
              <a:gd name="connsiteY12" fmla="*/ 2608 h 9128"/>
              <a:gd name="connsiteX13" fmla="*/ 435 w 4346"/>
              <a:gd name="connsiteY13" fmla="*/ 2173 h 9128"/>
              <a:gd name="connsiteX14" fmla="*/ 0 w 4346"/>
              <a:gd name="connsiteY14" fmla="*/ 1304 h 9128"/>
              <a:gd name="connsiteX15" fmla="*/ 1304 w 4346"/>
              <a:gd name="connsiteY15" fmla="*/ 0 h 9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46" h="9128">
                <a:moveTo>
                  <a:pt x="1304" y="0"/>
                </a:moveTo>
                <a:lnTo>
                  <a:pt x="2173" y="1304"/>
                </a:lnTo>
                <a:lnTo>
                  <a:pt x="4347" y="2173"/>
                </a:lnTo>
                <a:lnTo>
                  <a:pt x="4347" y="3478"/>
                </a:lnTo>
                <a:lnTo>
                  <a:pt x="3477" y="4347"/>
                </a:lnTo>
                <a:lnTo>
                  <a:pt x="3912" y="5216"/>
                </a:lnTo>
                <a:lnTo>
                  <a:pt x="2608" y="7824"/>
                </a:lnTo>
                <a:lnTo>
                  <a:pt x="3042" y="8693"/>
                </a:lnTo>
                <a:lnTo>
                  <a:pt x="1739" y="9128"/>
                </a:lnTo>
                <a:lnTo>
                  <a:pt x="869" y="7824"/>
                </a:lnTo>
                <a:lnTo>
                  <a:pt x="869" y="6520"/>
                </a:lnTo>
                <a:lnTo>
                  <a:pt x="1739" y="5651"/>
                </a:lnTo>
                <a:lnTo>
                  <a:pt x="869" y="2608"/>
                </a:lnTo>
                <a:lnTo>
                  <a:pt x="435" y="2173"/>
                </a:lnTo>
                <a:lnTo>
                  <a:pt x="0" y="1304"/>
                </a:lnTo>
                <a:lnTo>
                  <a:pt x="1304" y="0"/>
                </a:lnTo>
                <a:close/>
              </a:path>
            </a:pathLst>
          </a:custGeom>
          <a:solidFill>
            <a:schemeClr val="tx2"/>
          </a:solidFill>
          <a:ln w="869" cap="rnd">
            <a:noFill/>
            <a:prstDash val="solid"/>
            <a:round/>
          </a:ln>
        </p:spPr>
        <p:txBody>
          <a:bodyPr rtlCol="0" anchor="ctr"/>
          <a:lstStyle/>
          <a:p>
            <a:endParaRPr lang="en-PH" sz="1200" dirty="0"/>
          </a:p>
        </p:txBody>
      </p:sp>
      <p:sp>
        <p:nvSpPr>
          <p:cNvPr id="459" name="Freeform: Shape 458">
            <a:extLst>
              <a:ext uri="{FF2B5EF4-FFF2-40B4-BE49-F238E27FC236}">
                <a16:creationId xmlns:a16="http://schemas.microsoft.com/office/drawing/2014/main" id="{14DE4982-C5A8-4999-BDAA-699EE5247089}"/>
              </a:ext>
            </a:extLst>
          </p:cNvPr>
          <p:cNvSpPr/>
          <p:nvPr/>
        </p:nvSpPr>
        <p:spPr>
          <a:xfrm>
            <a:off x="5605906" y="4772225"/>
            <a:ext cx="12472" cy="15650"/>
          </a:xfrm>
          <a:custGeom>
            <a:avLst/>
            <a:gdLst>
              <a:gd name="connsiteX0" fmla="*/ 6955 w 14778"/>
              <a:gd name="connsiteY0" fmla="*/ 0 h 13909"/>
              <a:gd name="connsiteX1" fmla="*/ 8693 w 14778"/>
              <a:gd name="connsiteY1" fmla="*/ 0 h 13909"/>
              <a:gd name="connsiteX2" fmla="*/ 10432 w 14778"/>
              <a:gd name="connsiteY2" fmla="*/ 869 h 13909"/>
              <a:gd name="connsiteX3" fmla="*/ 11736 w 14778"/>
              <a:gd name="connsiteY3" fmla="*/ 2173 h 13909"/>
              <a:gd name="connsiteX4" fmla="*/ 11736 w 14778"/>
              <a:gd name="connsiteY4" fmla="*/ 3477 h 13909"/>
              <a:gd name="connsiteX5" fmla="*/ 12170 w 14778"/>
              <a:gd name="connsiteY5" fmla="*/ 5651 h 13909"/>
              <a:gd name="connsiteX6" fmla="*/ 13475 w 14778"/>
              <a:gd name="connsiteY6" fmla="*/ 6520 h 13909"/>
              <a:gd name="connsiteX7" fmla="*/ 14344 w 14778"/>
              <a:gd name="connsiteY7" fmla="*/ 7389 h 13909"/>
              <a:gd name="connsiteX8" fmla="*/ 14779 w 14778"/>
              <a:gd name="connsiteY8" fmla="*/ 8259 h 13909"/>
              <a:gd name="connsiteX9" fmla="*/ 13909 w 14778"/>
              <a:gd name="connsiteY9" fmla="*/ 10867 h 13909"/>
              <a:gd name="connsiteX10" fmla="*/ 13475 w 14778"/>
              <a:gd name="connsiteY10" fmla="*/ 12605 h 13909"/>
              <a:gd name="connsiteX11" fmla="*/ 12605 w 14778"/>
              <a:gd name="connsiteY11" fmla="*/ 13475 h 13909"/>
              <a:gd name="connsiteX12" fmla="*/ 10867 w 14778"/>
              <a:gd name="connsiteY12" fmla="*/ 13909 h 13909"/>
              <a:gd name="connsiteX13" fmla="*/ 6955 w 14778"/>
              <a:gd name="connsiteY13" fmla="*/ 13909 h 13909"/>
              <a:gd name="connsiteX14" fmla="*/ 6085 w 14778"/>
              <a:gd name="connsiteY14" fmla="*/ 13040 h 13909"/>
              <a:gd name="connsiteX15" fmla="*/ 2608 w 14778"/>
              <a:gd name="connsiteY15" fmla="*/ 11301 h 13909"/>
              <a:gd name="connsiteX16" fmla="*/ 1304 w 14778"/>
              <a:gd name="connsiteY16" fmla="*/ 9128 h 13909"/>
              <a:gd name="connsiteX17" fmla="*/ 1304 w 14778"/>
              <a:gd name="connsiteY17" fmla="*/ 7824 h 13909"/>
              <a:gd name="connsiteX18" fmla="*/ 0 w 14778"/>
              <a:gd name="connsiteY18" fmla="*/ 5216 h 13909"/>
              <a:gd name="connsiteX19" fmla="*/ 435 w 14778"/>
              <a:gd name="connsiteY19" fmla="*/ 3477 h 13909"/>
              <a:gd name="connsiteX20" fmla="*/ 1304 w 14778"/>
              <a:gd name="connsiteY20" fmla="*/ 2608 h 13909"/>
              <a:gd name="connsiteX21" fmla="*/ 2173 w 14778"/>
              <a:gd name="connsiteY21" fmla="*/ 869 h 13909"/>
              <a:gd name="connsiteX22" fmla="*/ 2608 w 14778"/>
              <a:gd name="connsiteY22" fmla="*/ 869 h 13909"/>
              <a:gd name="connsiteX23" fmla="*/ 4781 w 14778"/>
              <a:gd name="connsiteY23" fmla="*/ 0 h 13909"/>
              <a:gd name="connsiteX24" fmla="*/ 6955 w 14778"/>
              <a:gd name="connsiteY24" fmla="*/ 0 h 1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778" h="13909">
                <a:moveTo>
                  <a:pt x="6955" y="0"/>
                </a:moveTo>
                <a:lnTo>
                  <a:pt x="8693" y="0"/>
                </a:lnTo>
                <a:lnTo>
                  <a:pt x="10432" y="869"/>
                </a:lnTo>
                <a:lnTo>
                  <a:pt x="11736" y="2173"/>
                </a:lnTo>
                <a:lnTo>
                  <a:pt x="11736" y="3477"/>
                </a:lnTo>
                <a:lnTo>
                  <a:pt x="12170" y="5651"/>
                </a:lnTo>
                <a:lnTo>
                  <a:pt x="13475" y="6520"/>
                </a:lnTo>
                <a:lnTo>
                  <a:pt x="14344" y="7389"/>
                </a:lnTo>
                <a:lnTo>
                  <a:pt x="14779" y="8259"/>
                </a:lnTo>
                <a:lnTo>
                  <a:pt x="13909" y="10867"/>
                </a:lnTo>
                <a:lnTo>
                  <a:pt x="13475" y="12605"/>
                </a:lnTo>
                <a:lnTo>
                  <a:pt x="12605" y="13475"/>
                </a:lnTo>
                <a:lnTo>
                  <a:pt x="10867" y="13909"/>
                </a:lnTo>
                <a:lnTo>
                  <a:pt x="6955" y="13909"/>
                </a:lnTo>
                <a:lnTo>
                  <a:pt x="6085" y="13040"/>
                </a:lnTo>
                <a:lnTo>
                  <a:pt x="2608" y="11301"/>
                </a:lnTo>
                <a:lnTo>
                  <a:pt x="1304" y="9128"/>
                </a:lnTo>
                <a:lnTo>
                  <a:pt x="1304" y="7824"/>
                </a:lnTo>
                <a:lnTo>
                  <a:pt x="0" y="5216"/>
                </a:lnTo>
                <a:lnTo>
                  <a:pt x="435" y="3477"/>
                </a:lnTo>
                <a:lnTo>
                  <a:pt x="1304" y="2608"/>
                </a:lnTo>
                <a:lnTo>
                  <a:pt x="2173" y="869"/>
                </a:lnTo>
                <a:lnTo>
                  <a:pt x="2608" y="869"/>
                </a:lnTo>
                <a:lnTo>
                  <a:pt x="4781" y="0"/>
                </a:lnTo>
                <a:lnTo>
                  <a:pt x="6955" y="0"/>
                </a:lnTo>
                <a:close/>
              </a:path>
            </a:pathLst>
          </a:custGeom>
          <a:solidFill>
            <a:schemeClr val="tx2"/>
          </a:solidFill>
          <a:ln w="869" cap="rnd">
            <a:noFill/>
            <a:prstDash val="solid"/>
            <a:round/>
          </a:ln>
        </p:spPr>
        <p:txBody>
          <a:bodyPr rtlCol="0" anchor="ctr"/>
          <a:lstStyle/>
          <a:p>
            <a:endParaRPr lang="en-PH" sz="1200" dirty="0"/>
          </a:p>
        </p:txBody>
      </p:sp>
      <p:sp>
        <p:nvSpPr>
          <p:cNvPr id="460" name="Freeform: Shape 459">
            <a:extLst>
              <a:ext uri="{FF2B5EF4-FFF2-40B4-BE49-F238E27FC236}">
                <a16:creationId xmlns:a16="http://schemas.microsoft.com/office/drawing/2014/main" id="{138EA237-B5DE-46AC-91CD-612950AEF7BB}"/>
              </a:ext>
            </a:extLst>
          </p:cNvPr>
          <p:cNvSpPr/>
          <p:nvPr/>
        </p:nvSpPr>
        <p:spPr>
          <a:xfrm>
            <a:off x="3218268" y="3614051"/>
            <a:ext cx="2934" cy="4401"/>
          </a:xfrm>
          <a:custGeom>
            <a:avLst/>
            <a:gdLst>
              <a:gd name="connsiteX0" fmla="*/ 2173 w 3477"/>
              <a:gd name="connsiteY0" fmla="*/ 3912 h 3911"/>
              <a:gd name="connsiteX1" fmla="*/ 869 w 3477"/>
              <a:gd name="connsiteY1" fmla="*/ 3912 h 3911"/>
              <a:gd name="connsiteX2" fmla="*/ 0 w 3477"/>
              <a:gd name="connsiteY2" fmla="*/ 2173 h 3911"/>
              <a:gd name="connsiteX3" fmla="*/ 435 w 3477"/>
              <a:gd name="connsiteY3" fmla="*/ 1304 h 3911"/>
              <a:gd name="connsiteX4" fmla="*/ 1739 w 3477"/>
              <a:gd name="connsiteY4" fmla="*/ 0 h 3911"/>
              <a:gd name="connsiteX5" fmla="*/ 3043 w 3477"/>
              <a:gd name="connsiteY5" fmla="*/ 869 h 3911"/>
              <a:gd name="connsiteX6" fmla="*/ 3477 w 3477"/>
              <a:gd name="connsiteY6" fmla="*/ 2173 h 3911"/>
              <a:gd name="connsiteX7" fmla="*/ 3477 w 3477"/>
              <a:gd name="connsiteY7" fmla="*/ 3043 h 3911"/>
              <a:gd name="connsiteX8" fmla="*/ 2173 w 3477"/>
              <a:gd name="connsiteY8" fmla="*/ 3912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7" h="3911">
                <a:moveTo>
                  <a:pt x="2173" y="3912"/>
                </a:moveTo>
                <a:lnTo>
                  <a:pt x="869" y="3912"/>
                </a:lnTo>
                <a:lnTo>
                  <a:pt x="0" y="2173"/>
                </a:lnTo>
                <a:lnTo>
                  <a:pt x="435" y="1304"/>
                </a:lnTo>
                <a:lnTo>
                  <a:pt x="1739" y="0"/>
                </a:lnTo>
                <a:lnTo>
                  <a:pt x="3043" y="869"/>
                </a:lnTo>
                <a:lnTo>
                  <a:pt x="3477" y="2173"/>
                </a:lnTo>
                <a:lnTo>
                  <a:pt x="3477" y="3043"/>
                </a:lnTo>
                <a:lnTo>
                  <a:pt x="2173" y="3912"/>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61" name="Freeform: Shape 460">
            <a:extLst>
              <a:ext uri="{FF2B5EF4-FFF2-40B4-BE49-F238E27FC236}">
                <a16:creationId xmlns:a16="http://schemas.microsoft.com/office/drawing/2014/main" id="{A71E11D0-D9B3-48B1-931D-F13251F734FB}"/>
              </a:ext>
            </a:extLst>
          </p:cNvPr>
          <p:cNvSpPr/>
          <p:nvPr/>
        </p:nvSpPr>
        <p:spPr>
          <a:xfrm>
            <a:off x="3209464" y="3603292"/>
            <a:ext cx="5135" cy="12717"/>
          </a:xfrm>
          <a:custGeom>
            <a:avLst/>
            <a:gdLst>
              <a:gd name="connsiteX0" fmla="*/ 4781 w 6085"/>
              <a:gd name="connsiteY0" fmla="*/ 2173 h 11301"/>
              <a:gd name="connsiteX1" fmla="*/ 6085 w 6085"/>
              <a:gd name="connsiteY1" fmla="*/ 2173 h 11301"/>
              <a:gd name="connsiteX2" fmla="*/ 6085 w 6085"/>
              <a:gd name="connsiteY2" fmla="*/ 3043 h 11301"/>
              <a:gd name="connsiteX3" fmla="*/ 6085 w 6085"/>
              <a:gd name="connsiteY3" fmla="*/ 3477 h 11301"/>
              <a:gd name="connsiteX4" fmla="*/ 5216 w 6085"/>
              <a:gd name="connsiteY4" fmla="*/ 3912 h 11301"/>
              <a:gd name="connsiteX5" fmla="*/ 5216 w 6085"/>
              <a:gd name="connsiteY5" fmla="*/ 7389 h 11301"/>
              <a:gd name="connsiteX6" fmla="*/ 5216 w 6085"/>
              <a:gd name="connsiteY6" fmla="*/ 9128 h 11301"/>
              <a:gd name="connsiteX7" fmla="*/ 4347 w 6085"/>
              <a:gd name="connsiteY7" fmla="*/ 9997 h 11301"/>
              <a:gd name="connsiteX8" fmla="*/ 1739 w 6085"/>
              <a:gd name="connsiteY8" fmla="*/ 11301 h 11301"/>
              <a:gd name="connsiteX9" fmla="*/ 1739 w 6085"/>
              <a:gd name="connsiteY9" fmla="*/ 10432 h 11301"/>
              <a:gd name="connsiteX10" fmla="*/ 869 w 6085"/>
              <a:gd name="connsiteY10" fmla="*/ 9563 h 11301"/>
              <a:gd name="connsiteX11" fmla="*/ 435 w 6085"/>
              <a:gd name="connsiteY11" fmla="*/ 7389 h 11301"/>
              <a:gd name="connsiteX12" fmla="*/ 435 w 6085"/>
              <a:gd name="connsiteY12" fmla="*/ 5216 h 11301"/>
              <a:gd name="connsiteX13" fmla="*/ 0 w 6085"/>
              <a:gd name="connsiteY13" fmla="*/ 3043 h 11301"/>
              <a:gd name="connsiteX14" fmla="*/ 0 w 6085"/>
              <a:gd name="connsiteY14" fmla="*/ 1739 h 11301"/>
              <a:gd name="connsiteX15" fmla="*/ 869 w 6085"/>
              <a:gd name="connsiteY15" fmla="*/ 435 h 11301"/>
              <a:gd name="connsiteX16" fmla="*/ 2173 w 6085"/>
              <a:gd name="connsiteY16" fmla="*/ 0 h 11301"/>
              <a:gd name="connsiteX17" fmla="*/ 4347 w 6085"/>
              <a:gd name="connsiteY17" fmla="*/ 1304 h 11301"/>
              <a:gd name="connsiteX18" fmla="*/ 4781 w 6085"/>
              <a:gd name="connsiteY18" fmla="*/ 2173 h 1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85" h="11301">
                <a:moveTo>
                  <a:pt x="4781" y="2173"/>
                </a:moveTo>
                <a:lnTo>
                  <a:pt x="6085" y="2173"/>
                </a:lnTo>
                <a:lnTo>
                  <a:pt x="6085" y="3043"/>
                </a:lnTo>
                <a:lnTo>
                  <a:pt x="6085" y="3477"/>
                </a:lnTo>
                <a:lnTo>
                  <a:pt x="5216" y="3912"/>
                </a:lnTo>
                <a:lnTo>
                  <a:pt x="5216" y="7389"/>
                </a:lnTo>
                <a:lnTo>
                  <a:pt x="5216" y="9128"/>
                </a:lnTo>
                <a:lnTo>
                  <a:pt x="4347" y="9997"/>
                </a:lnTo>
                <a:lnTo>
                  <a:pt x="1739" y="11301"/>
                </a:lnTo>
                <a:lnTo>
                  <a:pt x="1739" y="10432"/>
                </a:lnTo>
                <a:lnTo>
                  <a:pt x="869" y="9563"/>
                </a:lnTo>
                <a:lnTo>
                  <a:pt x="435" y="7389"/>
                </a:lnTo>
                <a:lnTo>
                  <a:pt x="435" y="5216"/>
                </a:lnTo>
                <a:lnTo>
                  <a:pt x="0" y="3043"/>
                </a:lnTo>
                <a:lnTo>
                  <a:pt x="0" y="1739"/>
                </a:lnTo>
                <a:lnTo>
                  <a:pt x="869" y="435"/>
                </a:lnTo>
                <a:lnTo>
                  <a:pt x="2173" y="0"/>
                </a:lnTo>
                <a:lnTo>
                  <a:pt x="4347" y="1304"/>
                </a:lnTo>
                <a:lnTo>
                  <a:pt x="4781" y="217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62" name="Freeform: Shape 461">
            <a:extLst>
              <a:ext uri="{FF2B5EF4-FFF2-40B4-BE49-F238E27FC236}">
                <a16:creationId xmlns:a16="http://schemas.microsoft.com/office/drawing/2014/main" id="{9D94CB81-8693-4DD3-8E51-8AECA014F09D}"/>
              </a:ext>
            </a:extLst>
          </p:cNvPr>
          <p:cNvSpPr/>
          <p:nvPr/>
        </p:nvSpPr>
        <p:spPr>
          <a:xfrm>
            <a:off x="3214599" y="3598400"/>
            <a:ext cx="7336" cy="9781"/>
          </a:xfrm>
          <a:custGeom>
            <a:avLst/>
            <a:gdLst>
              <a:gd name="connsiteX0" fmla="*/ 4781 w 8693"/>
              <a:gd name="connsiteY0" fmla="*/ 4781 h 8693"/>
              <a:gd name="connsiteX1" fmla="*/ 6520 w 8693"/>
              <a:gd name="connsiteY1" fmla="*/ 5216 h 8693"/>
              <a:gd name="connsiteX2" fmla="*/ 8693 w 8693"/>
              <a:gd name="connsiteY2" fmla="*/ 6955 h 8693"/>
              <a:gd name="connsiteX3" fmla="*/ 3043 w 8693"/>
              <a:gd name="connsiteY3" fmla="*/ 8259 h 8693"/>
              <a:gd name="connsiteX4" fmla="*/ 1739 w 8693"/>
              <a:gd name="connsiteY4" fmla="*/ 8693 h 8693"/>
              <a:gd name="connsiteX5" fmla="*/ 0 w 8693"/>
              <a:gd name="connsiteY5" fmla="*/ 7389 h 8693"/>
              <a:gd name="connsiteX6" fmla="*/ 435 w 8693"/>
              <a:gd name="connsiteY6" fmla="*/ 4781 h 8693"/>
              <a:gd name="connsiteX7" fmla="*/ 1304 w 8693"/>
              <a:gd name="connsiteY7" fmla="*/ 4347 h 8693"/>
              <a:gd name="connsiteX8" fmla="*/ 869 w 8693"/>
              <a:gd name="connsiteY8" fmla="*/ 1739 h 8693"/>
              <a:gd name="connsiteX9" fmla="*/ 1304 w 8693"/>
              <a:gd name="connsiteY9" fmla="*/ 869 h 8693"/>
              <a:gd name="connsiteX10" fmla="*/ 2608 w 8693"/>
              <a:gd name="connsiteY10" fmla="*/ 0 h 8693"/>
              <a:gd name="connsiteX11" fmla="*/ 3912 w 8693"/>
              <a:gd name="connsiteY11" fmla="*/ 1739 h 8693"/>
              <a:gd name="connsiteX12" fmla="*/ 3912 w 8693"/>
              <a:gd name="connsiteY12" fmla="*/ 3477 h 8693"/>
              <a:gd name="connsiteX13" fmla="*/ 4781 w 8693"/>
              <a:gd name="connsiteY13" fmla="*/ 4781 h 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93" h="8693">
                <a:moveTo>
                  <a:pt x="4781" y="4781"/>
                </a:moveTo>
                <a:lnTo>
                  <a:pt x="6520" y="5216"/>
                </a:lnTo>
                <a:lnTo>
                  <a:pt x="8693" y="6955"/>
                </a:lnTo>
                <a:lnTo>
                  <a:pt x="3043" y="8259"/>
                </a:lnTo>
                <a:lnTo>
                  <a:pt x="1739" y="8693"/>
                </a:lnTo>
                <a:lnTo>
                  <a:pt x="0" y="7389"/>
                </a:lnTo>
                <a:lnTo>
                  <a:pt x="435" y="4781"/>
                </a:lnTo>
                <a:lnTo>
                  <a:pt x="1304" y="4347"/>
                </a:lnTo>
                <a:lnTo>
                  <a:pt x="869" y="1739"/>
                </a:lnTo>
                <a:lnTo>
                  <a:pt x="1304" y="869"/>
                </a:lnTo>
                <a:lnTo>
                  <a:pt x="2608" y="0"/>
                </a:lnTo>
                <a:lnTo>
                  <a:pt x="3912" y="1739"/>
                </a:lnTo>
                <a:lnTo>
                  <a:pt x="3912" y="3477"/>
                </a:lnTo>
                <a:lnTo>
                  <a:pt x="4781" y="478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63" name="Freeform: Shape 462">
            <a:extLst>
              <a:ext uri="{FF2B5EF4-FFF2-40B4-BE49-F238E27FC236}">
                <a16:creationId xmlns:a16="http://schemas.microsoft.com/office/drawing/2014/main" id="{F9BF1ADC-F620-4815-9840-E361710FEDF9}"/>
              </a:ext>
            </a:extLst>
          </p:cNvPr>
          <p:cNvSpPr/>
          <p:nvPr/>
        </p:nvSpPr>
        <p:spPr>
          <a:xfrm>
            <a:off x="8156779" y="4717448"/>
            <a:ext cx="1100" cy="1956"/>
          </a:xfrm>
          <a:custGeom>
            <a:avLst/>
            <a:gdLst>
              <a:gd name="connsiteX0" fmla="*/ 1304 w 1303"/>
              <a:gd name="connsiteY0" fmla="*/ 1304 h 1738"/>
              <a:gd name="connsiteX1" fmla="*/ 0 w 1303"/>
              <a:gd name="connsiteY1" fmla="*/ 1739 h 1738"/>
              <a:gd name="connsiteX2" fmla="*/ 435 w 1303"/>
              <a:gd name="connsiteY2" fmla="*/ 0 h 1738"/>
              <a:gd name="connsiteX3" fmla="*/ 1304 w 1303"/>
              <a:gd name="connsiteY3" fmla="*/ 1304 h 1738"/>
            </a:gdLst>
            <a:ahLst/>
            <a:cxnLst>
              <a:cxn ang="0">
                <a:pos x="connsiteX0" y="connsiteY0"/>
              </a:cxn>
              <a:cxn ang="0">
                <a:pos x="connsiteX1" y="connsiteY1"/>
              </a:cxn>
              <a:cxn ang="0">
                <a:pos x="connsiteX2" y="connsiteY2"/>
              </a:cxn>
              <a:cxn ang="0">
                <a:pos x="connsiteX3" y="connsiteY3"/>
              </a:cxn>
            </a:cxnLst>
            <a:rect l="l" t="t" r="r" b="b"/>
            <a:pathLst>
              <a:path w="1303" h="1738">
                <a:moveTo>
                  <a:pt x="1304" y="1304"/>
                </a:moveTo>
                <a:lnTo>
                  <a:pt x="0" y="1739"/>
                </a:lnTo>
                <a:lnTo>
                  <a:pt x="435" y="0"/>
                </a:lnTo>
                <a:lnTo>
                  <a:pt x="1304" y="1304"/>
                </a:lnTo>
                <a:close/>
              </a:path>
            </a:pathLst>
          </a:custGeom>
          <a:solidFill>
            <a:schemeClr val="accent1"/>
          </a:solidFill>
          <a:ln w="869" cap="rnd">
            <a:noFill/>
            <a:prstDash val="solid"/>
            <a:round/>
          </a:ln>
        </p:spPr>
        <p:txBody>
          <a:bodyPr rtlCol="0" anchor="ctr"/>
          <a:lstStyle/>
          <a:p>
            <a:endParaRPr lang="en-PH" sz="1200" dirty="0"/>
          </a:p>
        </p:txBody>
      </p:sp>
      <p:sp>
        <p:nvSpPr>
          <p:cNvPr id="464" name="Freeform: Shape 463">
            <a:extLst>
              <a:ext uri="{FF2B5EF4-FFF2-40B4-BE49-F238E27FC236}">
                <a16:creationId xmlns:a16="http://schemas.microsoft.com/office/drawing/2014/main" id="{407D2110-B1AB-49E0-97BF-024A0D1E9468}"/>
              </a:ext>
            </a:extLst>
          </p:cNvPr>
          <p:cNvSpPr/>
          <p:nvPr/>
        </p:nvSpPr>
        <p:spPr>
          <a:xfrm>
            <a:off x="8120097" y="4711090"/>
            <a:ext cx="12104" cy="7336"/>
          </a:xfrm>
          <a:custGeom>
            <a:avLst/>
            <a:gdLst>
              <a:gd name="connsiteX0" fmla="*/ 12170 w 14343"/>
              <a:gd name="connsiteY0" fmla="*/ 0 h 6520"/>
              <a:gd name="connsiteX1" fmla="*/ 13040 w 14343"/>
              <a:gd name="connsiteY1" fmla="*/ 869 h 6520"/>
              <a:gd name="connsiteX2" fmla="*/ 14344 w 14343"/>
              <a:gd name="connsiteY2" fmla="*/ 1304 h 6520"/>
              <a:gd name="connsiteX3" fmla="*/ 14344 w 14343"/>
              <a:gd name="connsiteY3" fmla="*/ 2608 h 6520"/>
              <a:gd name="connsiteX4" fmla="*/ 12170 w 14343"/>
              <a:gd name="connsiteY4" fmla="*/ 3477 h 6520"/>
              <a:gd name="connsiteX5" fmla="*/ 9997 w 14343"/>
              <a:gd name="connsiteY5" fmla="*/ 2173 h 6520"/>
              <a:gd name="connsiteX6" fmla="*/ 7824 w 14343"/>
              <a:gd name="connsiteY6" fmla="*/ 3477 h 6520"/>
              <a:gd name="connsiteX7" fmla="*/ 6520 w 14343"/>
              <a:gd name="connsiteY7" fmla="*/ 3477 h 6520"/>
              <a:gd name="connsiteX8" fmla="*/ 5650 w 14343"/>
              <a:gd name="connsiteY8" fmla="*/ 4781 h 6520"/>
              <a:gd name="connsiteX9" fmla="*/ 6085 w 14343"/>
              <a:gd name="connsiteY9" fmla="*/ 6085 h 6520"/>
              <a:gd name="connsiteX10" fmla="*/ 4347 w 14343"/>
              <a:gd name="connsiteY10" fmla="*/ 5651 h 6520"/>
              <a:gd name="connsiteX11" fmla="*/ 3912 w 14343"/>
              <a:gd name="connsiteY11" fmla="*/ 6520 h 6520"/>
              <a:gd name="connsiteX12" fmla="*/ 2173 w 14343"/>
              <a:gd name="connsiteY12" fmla="*/ 6085 h 6520"/>
              <a:gd name="connsiteX13" fmla="*/ 1738 w 14343"/>
              <a:gd name="connsiteY13" fmla="*/ 6520 h 6520"/>
              <a:gd name="connsiteX14" fmla="*/ 0 w 14343"/>
              <a:gd name="connsiteY14" fmla="*/ 5651 h 6520"/>
              <a:gd name="connsiteX15" fmla="*/ 1304 w 14343"/>
              <a:gd name="connsiteY15" fmla="*/ 5216 h 6520"/>
              <a:gd name="connsiteX16" fmla="*/ 2173 w 14343"/>
              <a:gd name="connsiteY16" fmla="*/ 4781 h 6520"/>
              <a:gd name="connsiteX17" fmla="*/ 3042 w 14343"/>
              <a:gd name="connsiteY17" fmla="*/ 3912 h 6520"/>
              <a:gd name="connsiteX18" fmla="*/ 4781 w 14343"/>
              <a:gd name="connsiteY18" fmla="*/ 4347 h 6520"/>
              <a:gd name="connsiteX19" fmla="*/ 6085 w 14343"/>
              <a:gd name="connsiteY19" fmla="*/ 3043 h 6520"/>
              <a:gd name="connsiteX20" fmla="*/ 6955 w 14343"/>
              <a:gd name="connsiteY20" fmla="*/ 1739 h 6520"/>
              <a:gd name="connsiteX21" fmla="*/ 9128 w 14343"/>
              <a:gd name="connsiteY21" fmla="*/ 1304 h 6520"/>
              <a:gd name="connsiteX22" fmla="*/ 11301 w 14343"/>
              <a:gd name="connsiteY22" fmla="*/ 0 h 6520"/>
              <a:gd name="connsiteX23" fmla="*/ 12170 w 14343"/>
              <a:gd name="connsiteY23" fmla="*/ 0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43" h="6520">
                <a:moveTo>
                  <a:pt x="12170" y="0"/>
                </a:moveTo>
                <a:lnTo>
                  <a:pt x="13040" y="869"/>
                </a:lnTo>
                <a:lnTo>
                  <a:pt x="14344" y="1304"/>
                </a:lnTo>
                <a:lnTo>
                  <a:pt x="14344" y="2608"/>
                </a:lnTo>
                <a:lnTo>
                  <a:pt x="12170" y="3477"/>
                </a:lnTo>
                <a:lnTo>
                  <a:pt x="9997" y="2173"/>
                </a:lnTo>
                <a:lnTo>
                  <a:pt x="7824" y="3477"/>
                </a:lnTo>
                <a:lnTo>
                  <a:pt x="6520" y="3477"/>
                </a:lnTo>
                <a:lnTo>
                  <a:pt x="5650" y="4781"/>
                </a:lnTo>
                <a:lnTo>
                  <a:pt x="6085" y="6085"/>
                </a:lnTo>
                <a:lnTo>
                  <a:pt x="4347" y="5651"/>
                </a:lnTo>
                <a:lnTo>
                  <a:pt x="3912" y="6520"/>
                </a:lnTo>
                <a:lnTo>
                  <a:pt x="2173" y="6085"/>
                </a:lnTo>
                <a:lnTo>
                  <a:pt x="1738" y="6520"/>
                </a:lnTo>
                <a:lnTo>
                  <a:pt x="0" y="5651"/>
                </a:lnTo>
                <a:lnTo>
                  <a:pt x="1304" y="5216"/>
                </a:lnTo>
                <a:lnTo>
                  <a:pt x="2173" y="4781"/>
                </a:lnTo>
                <a:lnTo>
                  <a:pt x="3042" y="3912"/>
                </a:lnTo>
                <a:lnTo>
                  <a:pt x="4781" y="4347"/>
                </a:lnTo>
                <a:lnTo>
                  <a:pt x="6085" y="3043"/>
                </a:lnTo>
                <a:lnTo>
                  <a:pt x="6955" y="1739"/>
                </a:lnTo>
                <a:lnTo>
                  <a:pt x="9128" y="1304"/>
                </a:lnTo>
                <a:lnTo>
                  <a:pt x="11301" y="0"/>
                </a:lnTo>
                <a:lnTo>
                  <a:pt x="12170" y="0"/>
                </a:lnTo>
                <a:close/>
              </a:path>
            </a:pathLst>
          </a:custGeom>
          <a:solidFill>
            <a:schemeClr val="accent1"/>
          </a:solidFill>
          <a:ln w="869" cap="rnd">
            <a:noFill/>
            <a:prstDash val="solid"/>
            <a:round/>
          </a:ln>
        </p:spPr>
        <p:txBody>
          <a:bodyPr rtlCol="0" anchor="ctr"/>
          <a:lstStyle/>
          <a:p>
            <a:endParaRPr lang="en-PH" sz="1200" dirty="0"/>
          </a:p>
        </p:txBody>
      </p:sp>
      <p:sp>
        <p:nvSpPr>
          <p:cNvPr id="465" name="Freeform: Shape 464">
            <a:extLst>
              <a:ext uri="{FF2B5EF4-FFF2-40B4-BE49-F238E27FC236}">
                <a16:creationId xmlns:a16="http://schemas.microsoft.com/office/drawing/2014/main" id="{CE73A5AE-A102-4536-A859-93B741E2D726}"/>
              </a:ext>
            </a:extLst>
          </p:cNvPr>
          <p:cNvSpPr/>
          <p:nvPr/>
        </p:nvSpPr>
        <p:spPr>
          <a:xfrm>
            <a:off x="8132201" y="4709623"/>
            <a:ext cx="1467" cy="1466"/>
          </a:xfrm>
          <a:custGeom>
            <a:avLst/>
            <a:gdLst>
              <a:gd name="connsiteX0" fmla="*/ 1739 w 1738"/>
              <a:gd name="connsiteY0" fmla="*/ 869 h 1303"/>
              <a:gd name="connsiteX1" fmla="*/ 870 w 1738"/>
              <a:gd name="connsiteY1" fmla="*/ 1304 h 1303"/>
              <a:gd name="connsiteX2" fmla="*/ 0 w 1738"/>
              <a:gd name="connsiteY2" fmla="*/ 869 h 1303"/>
              <a:gd name="connsiteX3" fmla="*/ 870 w 1738"/>
              <a:gd name="connsiteY3" fmla="*/ 0 h 1303"/>
              <a:gd name="connsiteX4" fmla="*/ 1739 w 1738"/>
              <a:gd name="connsiteY4" fmla="*/ 869 h 1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1303">
                <a:moveTo>
                  <a:pt x="1739" y="869"/>
                </a:moveTo>
                <a:lnTo>
                  <a:pt x="870" y="1304"/>
                </a:lnTo>
                <a:lnTo>
                  <a:pt x="0" y="869"/>
                </a:lnTo>
                <a:lnTo>
                  <a:pt x="870" y="0"/>
                </a:lnTo>
                <a:lnTo>
                  <a:pt x="1739" y="869"/>
                </a:lnTo>
                <a:close/>
              </a:path>
            </a:pathLst>
          </a:custGeom>
          <a:solidFill>
            <a:schemeClr val="accent1"/>
          </a:solidFill>
          <a:ln w="869" cap="rnd">
            <a:noFill/>
            <a:prstDash val="solid"/>
            <a:round/>
          </a:ln>
        </p:spPr>
        <p:txBody>
          <a:bodyPr rtlCol="0" anchor="ctr"/>
          <a:lstStyle/>
          <a:p>
            <a:endParaRPr lang="en-PH" sz="1200" dirty="0"/>
          </a:p>
        </p:txBody>
      </p:sp>
      <p:sp>
        <p:nvSpPr>
          <p:cNvPr id="466" name="Freeform: Shape 465">
            <a:extLst>
              <a:ext uri="{FF2B5EF4-FFF2-40B4-BE49-F238E27FC236}">
                <a16:creationId xmlns:a16="http://schemas.microsoft.com/office/drawing/2014/main" id="{52783F10-76CD-4BDA-86AE-7A17EC1DDF55}"/>
              </a:ext>
            </a:extLst>
          </p:cNvPr>
          <p:cNvSpPr/>
          <p:nvPr/>
        </p:nvSpPr>
        <p:spPr>
          <a:xfrm>
            <a:off x="8153477" y="4680276"/>
            <a:ext cx="2200" cy="5870"/>
          </a:xfrm>
          <a:custGeom>
            <a:avLst/>
            <a:gdLst>
              <a:gd name="connsiteX0" fmla="*/ 2173 w 2607"/>
              <a:gd name="connsiteY0" fmla="*/ 435 h 5216"/>
              <a:gd name="connsiteX1" fmla="*/ 2608 w 2607"/>
              <a:gd name="connsiteY1" fmla="*/ 2608 h 5216"/>
              <a:gd name="connsiteX2" fmla="*/ 1739 w 2607"/>
              <a:gd name="connsiteY2" fmla="*/ 5216 h 5216"/>
              <a:gd name="connsiteX3" fmla="*/ 1304 w 2607"/>
              <a:gd name="connsiteY3" fmla="*/ 4347 h 5216"/>
              <a:gd name="connsiteX4" fmla="*/ 869 w 2607"/>
              <a:gd name="connsiteY4" fmla="*/ 2608 h 5216"/>
              <a:gd name="connsiteX5" fmla="*/ 0 w 2607"/>
              <a:gd name="connsiteY5" fmla="*/ 2608 h 5216"/>
              <a:gd name="connsiteX6" fmla="*/ 435 w 2607"/>
              <a:gd name="connsiteY6" fmla="*/ 435 h 5216"/>
              <a:gd name="connsiteX7" fmla="*/ 1304 w 2607"/>
              <a:gd name="connsiteY7" fmla="*/ 0 h 5216"/>
              <a:gd name="connsiteX8" fmla="*/ 2173 w 2607"/>
              <a:gd name="connsiteY8" fmla="*/ 435 h 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 h="5216">
                <a:moveTo>
                  <a:pt x="2173" y="435"/>
                </a:moveTo>
                <a:lnTo>
                  <a:pt x="2608" y="2608"/>
                </a:lnTo>
                <a:lnTo>
                  <a:pt x="1739" y="5216"/>
                </a:lnTo>
                <a:lnTo>
                  <a:pt x="1304" y="4347"/>
                </a:lnTo>
                <a:lnTo>
                  <a:pt x="869" y="2608"/>
                </a:lnTo>
                <a:lnTo>
                  <a:pt x="0" y="2608"/>
                </a:lnTo>
                <a:lnTo>
                  <a:pt x="435" y="435"/>
                </a:lnTo>
                <a:lnTo>
                  <a:pt x="1304" y="0"/>
                </a:lnTo>
                <a:lnTo>
                  <a:pt x="2173" y="435"/>
                </a:lnTo>
                <a:close/>
              </a:path>
            </a:pathLst>
          </a:custGeom>
          <a:solidFill>
            <a:schemeClr val="accent1"/>
          </a:solidFill>
          <a:ln w="869" cap="rnd">
            <a:noFill/>
            <a:prstDash val="solid"/>
            <a:round/>
          </a:ln>
        </p:spPr>
        <p:txBody>
          <a:bodyPr rtlCol="0" anchor="ctr"/>
          <a:lstStyle/>
          <a:p>
            <a:endParaRPr lang="en-PH" sz="1200" dirty="0"/>
          </a:p>
        </p:txBody>
      </p:sp>
      <p:sp>
        <p:nvSpPr>
          <p:cNvPr id="467" name="Freeform: Shape 466">
            <a:extLst>
              <a:ext uri="{FF2B5EF4-FFF2-40B4-BE49-F238E27FC236}">
                <a16:creationId xmlns:a16="http://schemas.microsoft.com/office/drawing/2014/main" id="{CB28CB15-31FD-4E54-BCED-C6C6EC96339D}"/>
              </a:ext>
            </a:extLst>
          </p:cNvPr>
          <p:cNvSpPr/>
          <p:nvPr/>
        </p:nvSpPr>
        <p:spPr>
          <a:xfrm>
            <a:off x="8145040" y="4670495"/>
            <a:ext cx="2200" cy="3422"/>
          </a:xfrm>
          <a:custGeom>
            <a:avLst/>
            <a:gdLst>
              <a:gd name="connsiteX0" fmla="*/ 870 w 2607"/>
              <a:gd name="connsiteY0" fmla="*/ 3043 h 3042"/>
              <a:gd name="connsiteX1" fmla="*/ 435 w 2607"/>
              <a:gd name="connsiteY1" fmla="*/ 3043 h 3042"/>
              <a:gd name="connsiteX2" fmla="*/ 0 w 2607"/>
              <a:gd name="connsiteY2" fmla="*/ 1304 h 3042"/>
              <a:gd name="connsiteX3" fmla="*/ 870 w 2607"/>
              <a:gd name="connsiteY3" fmla="*/ 435 h 3042"/>
              <a:gd name="connsiteX4" fmla="*/ 2608 w 2607"/>
              <a:gd name="connsiteY4" fmla="*/ 0 h 3042"/>
              <a:gd name="connsiteX5" fmla="*/ 2608 w 2607"/>
              <a:gd name="connsiteY5" fmla="*/ 1739 h 3042"/>
              <a:gd name="connsiteX6" fmla="*/ 1739 w 2607"/>
              <a:gd name="connsiteY6" fmla="*/ 2608 h 3042"/>
              <a:gd name="connsiteX7" fmla="*/ 870 w 2607"/>
              <a:gd name="connsiteY7" fmla="*/ 3043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7" h="3042">
                <a:moveTo>
                  <a:pt x="870" y="3043"/>
                </a:moveTo>
                <a:lnTo>
                  <a:pt x="435" y="3043"/>
                </a:lnTo>
                <a:lnTo>
                  <a:pt x="0" y="1304"/>
                </a:lnTo>
                <a:lnTo>
                  <a:pt x="870" y="435"/>
                </a:lnTo>
                <a:lnTo>
                  <a:pt x="2608" y="0"/>
                </a:lnTo>
                <a:lnTo>
                  <a:pt x="2608" y="1739"/>
                </a:lnTo>
                <a:lnTo>
                  <a:pt x="1739" y="2608"/>
                </a:lnTo>
                <a:lnTo>
                  <a:pt x="870" y="3043"/>
                </a:lnTo>
                <a:close/>
              </a:path>
            </a:pathLst>
          </a:custGeom>
          <a:solidFill>
            <a:schemeClr val="accent1"/>
          </a:solidFill>
          <a:ln w="869" cap="rnd">
            <a:noFill/>
            <a:prstDash val="solid"/>
            <a:round/>
          </a:ln>
        </p:spPr>
        <p:txBody>
          <a:bodyPr rtlCol="0" anchor="ctr"/>
          <a:lstStyle/>
          <a:p>
            <a:endParaRPr lang="en-PH" sz="1200" dirty="0"/>
          </a:p>
        </p:txBody>
      </p:sp>
      <p:sp>
        <p:nvSpPr>
          <p:cNvPr id="468" name="Freeform: Shape 467">
            <a:extLst>
              <a:ext uri="{FF2B5EF4-FFF2-40B4-BE49-F238E27FC236}">
                <a16:creationId xmlns:a16="http://schemas.microsoft.com/office/drawing/2014/main" id="{EEBC81D3-0F98-4CEB-B454-A140BCF0E4DD}"/>
              </a:ext>
            </a:extLst>
          </p:cNvPr>
          <p:cNvSpPr/>
          <p:nvPr/>
        </p:nvSpPr>
        <p:spPr>
          <a:xfrm>
            <a:off x="8113128" y="4660224"/>
            <a:ext cx="29345" cy="30323"/>
          </a:xfrm>
          <a:custGeom>
            <a:avLst/>
            <a:gdLst>
              <a:gd name="connsiteX0" fmla="*/ 29122 w 34773"/>
              <a:gd name="connsiteY0" fmla="*/ 1304 h 26949"/>
              <a:gd name="connsiteX1" fmla="*/ 28688 w 34773"/>
              <a:gd name="connsiteY1" fmla="*/ 3042 h 26949"/>
              <a:gd name="connsiteX2" fmla="*/ 29992 w 34773"/>
              <a:gd name="connsiteY2" fmla="*/ 3912 h 26949"/>
              <a:gd name="connsiteX3" fmla="*/ 30427 w 34773"/>
              <a:gd name="connsiteY3" fmla="*/ 5216 h 26949"/>
              <a:gd name="connsiteX4" fmla="*/ 31730 w 34773"/>
              <a:gd name="connsiteY4" fmla="*/ 6955 h 26949"/>
              <a:gd name="connsiteX5" fmla="*/ 33035 w 34773"/>
              <a:gd name="connsiteY5" fmla="*/ 7389 h 26949"/>
              <a:gd name="connsiteX6" fmla="*/ 33469 w 34773"/>
              <a:gd name="connsiteY6" fmla="*/ 8693 h 26949"/>
              <a:gd name="connsiteX7" fmla="*/ 34339 w 34773"/>
              <a:gd name="connsiteY7" fmla="*/ 8693 h 26949"/>
              <a:gd name="connsiteX8" fmla="*/ 34773 w 34773"/>
              <a:gd name="connsiteY8" fmla="*/ 10432 h 26949"/>
              <a:gd name="connsiteX9" fmla="*/ 33469 w 34773"/>
              <a:gd name="connsiteY9" fmla="*/ 12605 h 26949"/>
              <a:gd name="connsiteX10" fmla="*/ 33904 w 34773"/>
              <a:gd name="connsiteY10" fmla="*/ 13475 h 26949"/>
              <a:gd name="connsiteX11" fmla="*/ 34339 w 34773"/>
              <a:gd name="connsiteY11" fmla="*/ 15648 h 26949"/>
              <a:gd name="connsiteX12" fmla="*/ 33035 w 34773"/>
              <a:gd name="connsiteY12" fmla="*/ 16517 h 26949"/>
              <a:gd name="connsiteX13" fmla="*/ 33035 w 34773"/>
              <a:gd name="connsiteY13" fmla="*/ 18691 h 26949"/>
              <a:gd name="connsiteX14" fmla="*/ 33904 w 34773"/>
              <a:gd name="connsiteY14" fmla="*/ 18691 h 26949"/>
              <a:gd name="connsiteX15" fmla="*/ 34339 w 34773"/>
              <a:gd name="connsiteY15" fmla="*/ 20864 h 26949"/>
              <a:gd name="connsiteX16" fmla="*/ 33035 w 34773"/>
              <a:gd name="connsiteY16" fmla="*/ 22168 h 26949"/>
              <a:gd name="connsiteX17" fmla="*/ 30427 w 34773"/>
              <a:gd name="connsiteY17" fmla="*/ 23037 h 26949"/>
              <a:gd name="connsiteX18" fmla="*/ 29992 w 34773"/>
              <a:gd name="connsiteY18" fmla="*/ 22168 h 26949"/>
              <a:gd name="connsiteX19" fmla="*/ 28688 w 34773"/>
              <a:gd name="connsiteY19" fmla="*/ 22602 h 26949"/>
              <a:gd name="connsiteX20" fmla="*/ 28253 w 34773"/>
              <a:gd name="connsiteY20" fmla="*/ 23472 h 26949"/>
              <a:gd name="connsiteX21" fmla="*/ 26949 w 34773"/>
              <a:gd name="connsiteY21" fmla="*/ 22168 h 26949"/>
              <a:gd name="connsiteX22" fmla="*/ 23472 w 34773"/>
              <a:gd name="connsiteY22" fmla="*/ 23472 h 26949"/>
              <a:gd name="connsiteX23" fmla="*/ 19995 w 34773"/>
              <a:gd name="connsiteY23" fmla="*/ 26515 h 26949"/>
              <a:gd name="connsiteX24" fmla="*/ 18690 w 34773"/>
              <a:gd name="connsiteY24" fmla="*/ 26080 h 26949"/>
              <a:gd name="connsiteX25" fmla="*/ 16952 w 34773"/>
              <a:gd name="connsiteY25" fmla="*/ 26949 h 26949"/>
              <a:gd name="connsiteX26" fmla="*/ 15648 w 34773"/>
              <a:gd name="connsiteY26" fmla="*/ 26515 h 26949"/>
              <a:gd name="connsiteX27" fmla="*/ 13040 w 34773"/>
              <a:gd name="connsiteY27" fmla="*/ 26949 h 26949"/>
              <a:gd name="connsiteX28" fmla="*/ 11736 w 34773"/>
              <a:gd name="connsiteY28" fmla="*/ 26080 h 26949"/>
              <a:gd name="connsiteX29" fmla="*/ 7824 w 34773"/>
              <a:gd name="connsiteY29" fmla="*/ 24776 h 26949"/>
              <a:gd name="connsiteX30" fmla="*/ 6520 w 34773"/>
              <a:gd name="connsiteY30" fmla="*/ 24341 h 26949"/>
              <a:gd name="connsiteX31" fmla="*/ 3912 w 34773"/>
              <a:gd name="connsiteY31" fmla="*/ 23907 h 26949"/>
              <a:gd name="connsiteX32" fmla="*/ 3042 w 34773"/>
              <a:gd name="connsiteY32" fmla="*/ 23472 h 26949"/>
              <a:gd name="connsiteX33" fmla="*/ 869 w 34773"/>
              <a:gd name="connsiteY33" fmla="*/ 22602 h 26949"/>
              <a:gd name="connsiteX34" fmla="*/ 0 w 34773"/>
              <a:gd name="connsiteY34" fmla="*/ 18256 h 26949"/>
              <a:gd name="connsiteX35" fmla="*/ 1304 w 34773"/>
              <a:gd name="connsiteY35" fmla="*/ 15213 h 26949"/>
              <a:gd name="connsiteX36" fmla="*/ 2608 w 34773"/>
              <a:gd name="connsiteY36" fmla="*/ 15213 h 26949"/>
              <a:gd name="connsiteX37" fmla="*/ 3912 w 34773"/>
              <a:gd name="connsiteY37" fmla="*/ 14779 h 26949"/>
              <a:gd name="connsiteX38" fmla="*/ 4347 w 34773"/>
              <a:gd name="connsiteY38" fmla="*/ 12605 h 26949"/>
              <a:gd name="connsiteX39" fmla="*/ 5650 w 34773"/>
              <a:gd name="connsiteY39" fmla="*/ 12171 h 26949"/>
              <a:gd name="connsiteX40" fmla="*/ 6085 w 34773"/>
              <a:gd name="connsiteY40" fmla="*/ 10432 h 26949"/>
              <a:gd name="connsiteX41" fmla="*/ 5216 w 34773"/>
              <a:gd name="connsiteY41" fmla="*/ 9562 h 26949"/>
              <a:gd name="connsiteX42" fmla="*/ 7824 w 34773"/>
              <a:gd name="connsiteY42" fmla="*/ 7824 h 26949"/>
              <a:gd name="connsiteX43" fmla="*/ 9562 w 34773"/>
              <a:gd name="connsiteY43" fmla="*/ 5651 h 26949"/>
              <a:gd name="connsiteX44" fmla="*/ 9997 w 34773"/>
              <a:gd name="connsiteY44" fmla="*/ 6085 h 26949"/>
              <a:gd name="connsiteX45" fmla="*/ 12605 w 34773"/>
              <a:gd name="connsiteY45" fmla="*/ 3912 h 26949"/>
              <a:gd name="connsiteX46" fmla="*/ 13475 w 34773"/>
              <a:gd name="connsiteY46" fmla="*/ 3912 h 26949"/>
              <a:gd name="connsiteX47" fmla="*/ 17387 w 34773"/>
              <a:gd name="connsiteY47" fmla="*/ 2173 h 26949"/>
              <a:gd name="connsiteX48" fmla="*/ 19995 w 34773"/>
              <a:gd name="connsiteY48" fmla="*/ 3042 h 26949"/>
              <a:gd name="connsiteX49" fmla="*/ 21299 w 34773"/>
              <a:gd name="connsiteY49" fmla="*/ 2608 h 26949"/>
              <a:gd name="connsiteX50" fmla="*/ 23472 w 34773"/>
              <a:gd name="connsiteY50" fmla="*/ 1739 h 26949"/>
              <a:gd name="connsiteX51" fmla="*/ 26080 w 34773"/>
              <a:gd name="connsiteY51" fmla="*/ 1304 h 26949"/>
              <a:gd name="connsiteX52" fmla="*/ 27384 w 34773"/>
              <a:gd name="connsiteY52" fmla="*/ 0 h 26949"/>
              <a:gd name="connsiteX53" fmla="*/ 29122 w 34773"/>
              <a:gd name="connsiteY53" fmla="*/ 1304 h 26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4773" h="26949">
                <a:moveTo>
                  <a:pt x="29122" y="1304"/>
                </a:moveTo>
                <a:lnTo>
                  <a:pt x="28688" y="3042"/>
                </a:lnTo>
                <a:lnTo>
                  <a:pt x="29992" y="3912"/>
                </a:lnTo>
                <a:lnTo>
                  <a:pt x="30427" y="5216"/>
                </a:lnTo>
                <a:lnTo>
                  <a:pt x="31730" y="6955"/>
                </a:lnTo>
                <a:lnTo>
                  <a:pt x="33035" y="7389"/>
                </a:lnTo>
                <a:lnTo>
                  <a:pt x="33469" y="8693"/>
                </a:lnTo>
                <a:lnTo>
                  <a:pt x="34339" y="8693"/>
                </a:lnTo>
                <a:lnTo>
                  <a:pt x="34773" y="10432"/>
                </a:lnTo>
                <a:lnTo>
                  <a:pt x="33469" y="12605"/>
                </a:lnTo>
                <a:lnTo>
                  <a:pt x="33904" y="13475"/>
                </a:lnTo>
                <a:lnTo>
                  <a:pt x="34339" y="15648"/>
                </a:lnTo>
                <a:lnTo>
                  <a:pt x="33035" y="16517"/>
                </a:lnTo>
                <a:lnTo>
                  <a:pt x="33035" y="18691"/>
                </a:lnTo>
                <a:lnTo>
                  <a:pt x="33904" y="18691"/>
                </a:lnTo>
                <a:lnTo>
                  <a:pt x="34339" y="20864"/>
                </a:lnTo>
                <a:lnTo>
                  <a:pt x="33035" y="22168"/>
                </a:lnTo>
                <a:lnTo>
                  <a:pt x="30427" y="23037"/>
                </a:lnTo>
                <a:lnTo>
                  <a:pt x="29992" y="22168"/>
                </a:lnTo>
                <a:lnTo>
                  <a:pt x="28688" y="22602"/>
                </a:lnTo>
                <a:lnTo>
                  <a:pt x="28253" y="23472"/>
                </a:lnTo>
                <a:lnTo>
                  <a:pt x="26949" y="22168"/>
                </a:lnTo>
                <a:lnTo>
                  <a:pt x="23472" y="23472"/>
                </a:lnTo>
                <a:lnTo>
                  <a:pt x="19995" y="26515"/>
                </a:lnTo>
                <a:lnTo>
                  <a:pt x="18690" y="26080"/>
                </a:lnTo>
                <a:lnTo>
                  <a:pt x="16952" y="26949"/>
                </a:lnTo>
                <a:lnTo>
                  <a:pt x="15648" y="26515"/>
                </a:lnTo>
                <a:lnTo>
                  <a:pt x="13040" y="26949"/>
                </a:lnTo>
                <a:lnTo>
                  <a:pt x="11736" y="26080"/>
                </a:lnTo>
                <a:lnTo>
                  <a:pt x="7824" y="24776"/>
                </a:lnTo>
                <a:lnTo>
                  <a:pt x="6520" y="24341"/>
                </a:lnTo>
                <a:lnTo>
                  <a:pt x="3912" y="23907"/>
                </a:lnTo>
                <a:lnTo>
                  <a:pt x="3042" y="23472"/>
                </a:lnTo>
                <a:lnTo>
                  <a:pt x="869" y="22602"/>
                </a:lnTo>
                <a:lnTo>
                  <a:pt x="0" y="18256"/>
                </a:lnTo>
                <a:lnTo>
                  <a:pt x="1304" y="15213"/>
                </a:lnTo>
                <a:lnTo>
                  <a:pt x="2608" y="15213"/>
                </a:lnTo>
                <a:lnTo>
                  <a:pt x="3912" y="14779"/>
                </a:lnTo>
                <a:lnTo>
                  <a:pt x="4347" y="12605"/>
                </a:lnTo>
                <a:lnTo>
                  <a:pt x="5650" y="12171"/>
                </a:lnTo>
                <a:lnTo>
                  <a:pt x="6085" y="10432"/>
                </a:lnTo>
                <a:lnTo>
                  <a:pt x="5216" y="9562"/>
                </a:lnTo>
                <a:lnTo>
                  <a:pt x="7824" y="7824"/>
                </a:lnTo>
                <a:lnTo>
                  <a:pt x="9562" y="5651"/>
                </a:lnTo>
                <a:lnTo>
                  <a:pt x="9997" y="6085"/>
                </a:lnTo>
                <a:lnTo>
                  <a:pt x="12605" y="3912"/>
                </a:lnTo>
                <a:lnTo>
                  <a:pt x="13475" y="3912"/>
                </a:lnTo>
                <a:lnTo>
                  <a:pt x="17387" y="2173"/>
                </a:lnTo>
                <a:lnTo>
                  <a:pt x="19995" y="3042"/>
                </a:lnTo>
                <a:lnTo>
                  <a:pt x="21299" y="2608"/>
                </a:lnTo>
                <a:lnTo>
                  <a:pt x="23472" y="1739"/>
                </a:lnTo>
                <a:lnTo>
                  <a:pt x="26080" y="1304"/>
                </a:lnTo>
                <a:lnTo>
                  <a:pt x="27384" y="0"/>
                </a:lnTo>
                <a:lnTo>
                  <a:pt x="29122" y="1304"/>
                </a:lnTo>
                <a:close/>
              </a:path>
            </a:pathLst>
          </a:custGeom>
          <a:solidFill>
            <a:schemeClr val="accent1"/>
          </a:solidFill>
          <a:ln w="869" cap="rnd">
            <a:noFill/>
            <a:prstDash val="solid"/>
            <a:round/>
          </a:ln>
        </p:spPr>
        <p:txBody>
          <a:bodyPr rtlCol="0" anchor="ctr"/>
          <a:lstStyle/>
          <a:p>
            <a:endParaRPr lang="en-PH" sz="1200" dirty="0"/>
          </a:p>
        </p:txBody>
      </p:sp>
      <p:sp>
        <p:nvSpPr>
          <p:cNvPr id="469" name="Freeform: Shape 468">
            <a:extLst>
              <a:ext uri="{FF2B5EF4-FFF2-40B4-BE49-F238E27FC236}">
                <a16:creationId xmlns:a16="http://schemas.microsoft.com/office/drawing/2014/main" id="{F8A3A2BF-06AC-4C39-802F-83A54B95B180}"/>
              </a:ext>
            </a:extLst>
          </p:cNvPr>
          <p:cNvSpPr/>
          <p:nvPr/>
        </p:nvSpPr>
        <p:spPr>
          <a:xfrm>
            <a:off x="8160080" y="4658756"/>
            <a:ext cx="2200" cy="4402"/>
          </a:xfrm>
          <a:custGeom>
            <a:avLst/>
            <a:gdLst>
              <a:gd name="connsiteX0" fmla="*/ 870 w 2608"/>
              <a:gd name="connsiteY0" fmla="*/ 3478 h 3912"/>
              <a:gd name="connsiteX1" fmla="*/ 0 w 2608"/>
              <a:gd name="connsiteY1" fmla="*/ 3912 h 3912"/>
              <a:gd name="connsiteX2" fmla="*/ 870 w 2608"/>
              <a:gd name="connsiteY2" fmla="*/ 0 h 3912"/>
              <a:gd name="connsiteX3" fmla="*/ 2608 w 2608"/>
              <a:gd name="connsiteY3" fmla="*/ 0 h 3912"/>
              <a:gd name="connsiteX4" fmla="*/ 2173 w 2608"/>
              <a:gd name="connsiteY4" fmla="*/ 1739 h 3912"/>
              <a:gd name="connsiteX5" fmla="*/ 870 w 2608"/>
              <a:gd name="connsiteY5" fmla="*/ 3478 h 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8" h="3912">
                <a:moveTo>
                  <a:pt x="870" y="3478"/>
                </a:moveTo>
                <a:lnTo>
                  <a:pt x="0" y="3912"/>
                </a:lnTo>
                <a:lnTo>
                  <a:pt x="870" y="0"/>
                </a:lnTo>
                <a:lnTo>
                  <a:pt x="2608" y="0"/>
                </a:lnTo>
                <a:lnTo>
                  <a:pt x="2173" y="1739"/>
                </a:lnTo>
                <a:lnTo>
                  <a:pt x="870" y="3478"/>
                </a:lnTo>
                <a:close/>
              </a:path>
            </a:pathLst>
          </a:custGeom>
          <a:solidFill>
            <a:schemeClr val="accent1"/>
          </a:solidFill>
          <a:ln w="869" cap="rnd">
            <a:noFill/>
            <a:prstDash val="solid"/>
            <a:round/>
          </a:ln>
        </p:spPr>
        <p:txBody>
          <a:bodyPr rtlCol="0" anchor="ctr"/>
          <a:lstStyle/>
          <a:p>
            <a:endParaRPr lang="en-PH" sz="1200" dirty="0"/>
          </a:p>
        </p:txBody>
      </p:sp>
      <p:sp>
        <p:nvSpPr>
          <p:cNvPr id="470" name="Freeform: Shape 469">
            <a:extLst>
              <a:ext uri="{FF2B5EF4-FFF2-40B4-BE49-F238E27FC236}">
                <a16:creationId xmlns:a16="http://schemas.microsoft.com/office/drawing/2014/main" id="{B85193B7-CE42-4216-A7FA-1E354E23BA28}"/>
              </a:ext>
            </a:extLst>
          </p:cNvPr>
          <p:cNvSpPr/>
          <p:nvPr/>
        </p:nvSpPr>
        <p:spPr>
          <a:xfrm>
            <a:off x="8116430" y="4652398"/>
            <a:ext cx="2566" cy="3422"/>
          </a:xfrm>
          <a:custGeom>
            <a:avLst/>
            <a:gdLst>
              <a:gd name="connsiteX0" fmla="*/ 3042 w 3042"/>
              <a:gd name="connsiteY0" fmla="*/ 435 h 3042"/>
              <a:gd name="connsiteX1" fmla="*/ 2173 w 3042"/>
              <a:gd name="connsiteY1" fmla="*/ 1739 h 3042"/>
              <a:gd name="connsiteX2" fmla="*/ 0 w 3042"/>
              <a:gd name="connsiteY2" fmla="*/ 3043 h 3042"/>
              <a:gd name="connsiteX3" fmla="*/ 0 w 3042"/>
              <a:gd name="connsiteY3" fmla="*/ 1739 h 3042"/>
              <a:gd name="connsiteX4" fmla="*/ 1738 w 3042"/>
              <a:gd name="connsiteY4" fmla="*/ 0 h 3042"/>
              <a:gd name="connsiteX5" fmla="*/ 3042 w 3042"/>
              <a:gd name="connsiteY5" fmla="*/ 435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3042">
                <a:moveTo>
                  <a:pt x="3042" y="435"/>
                </a:moveTo>
                <a:lnTo>
                  <a:pt x="2173" y="1739"/>
                </a:lnTo>
                <a:lnTo>
                  <a:pt x="0" y="3043"/>
                </a:lnTo>
                <a:lnTo>
                  <a:pt x="0" y="1739"/>
                </a:lnTo>
                <a:lnTo>
                  <a:pt x="1738" y="0"/>
                </a:lnTo>
                <a:lnTo>
                  <a:pt x="3042" y="435"/>
                </a:lnTo>
                <a:close/>
              </a:path>
            </a:pathLst>
          </a:custGeom>
          <a:solidFill>
            <a:schemeClr val="accent1"/>
          </a:solidFill>
          <a:ln w="869" cap="rnd">
            <a:noFill/>
            <a:prstDash val="solid"/>
            <a:round/>
          </a:ln>
        </p:spPr>
        <p:txBody>
          <a:bodyPr rtlCol="0" anchor="ctr"/>
          <a:lstStyle/>
          <a:p>
            <a:endParaRPr lang="en-PH" sz="1200" dirty="0"/>
          </a:p>
        </p:txBody>
      </p:sp>
      <p:sp>
        <p:nvSpPr>
          <p:cNvPr id="471" name="Freeform: Shape 470">
            <a:extLst>
              <a:ext uri="{FF2B5EF4-FFF2-40B4-BE49-F238E27FC236}">
                <a16:creationId xmlns:a16="http://schemas.microsoft.com/office/drawing/2014/main" id="{FE33A89E-5E8C-44C7-8D68-CD6F464E53FC}"/>
              </a:ext>
            </a:extLst>
          </p:cNvPr>
          <p:cNvSpPr/>
          <p:nvPr/>
        </p:nvSpPr>
        <p:spPr>
          <a:xfrm>
            <a:off x="8172919" y="4644085"/>
            <a:ext cx="3302" cy="6847"/>
          </a:xfrm>
          <a:custGeom>
            <a:avLst/>
            <a:gdLst>
              <a:gd name="connsiteX0" fmla="*/ 870 w 3912"/>
              <a:gd name="connsiteY0" fmla="*/ 6085 h 6085"/>
              <a:gd name="connsiteX1" fmla="*/ 0 w 3912"/>
              <a:gd name="connsiteY1" fmla="*/ 5216 h 6085"/>
              <a:gd name="connsiteX2" fmla="*/ 435 w 3912"/>
              <a:gd name="connsiteY2" fmla="*/ 4347 h 6085"/>
              <a:gd name="connsiteX3" fmla="*/ 2608 w 3912"/>
              <a:gd name="connsiteY3" fmla="*/ 2173 h 6085"/>
              <a:gd name="connsiteX4" fmla="*/ 3912 w 3912"/>
              <a:gd name="connsiteY4" fmla="*/ 0 h 6085"/>
              <a:gd name="connsiteX5" fmla="*/ 2608 w 3912"/>
              <a:gd name="connsiteY5" fmla="*/ 4781 h 6085"/>
              <a:gd name="connsiteX6" fmla="*/ 870 w 3912"/>
              <a:gd name="connsiteY6" fmla="*/ 6085 h 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2" h="6085">
                <a:moveTo>
                  <a:pt x="870" y="6085"/>
                </a:moveTo>
                <a:lnTo>
                  <a:pt x="0" y="5216"/>
                </a:lnTo>
                <a:lnTo>
                  <a:pt x="435" y="4347"/>
                </a:lnTo>
                <a:lnTo>
                  <a:pt x="2608" y="2173"/>
                </a:lnTo>
                <a:lnTo>
                  <a:pt x="3912" y="0"/>
                </a:lnTo>
                <a:lnTo>
                  <a:pt x="2608" y="4781"/>
                </a:lnTo>
                <a:lnTo>
                  <a:pt x="870" y="6085"/>
                </a:lnTo>
                <a:close/>
              </a:path>
            </a:pathLst>
          </a:custGeom>
          <a:solidFill>
            <a:schemeClr val="accent1"/>
          </a:solidFill>
          <a:ln w="869" cap="rnd">
            <a:noFill/>
            <a:prstDash val="solid"/>
            <a:round/>
          </a:ln>
        </p:spPr>
        <p:txBody>
          <a:bodyPr rtlCol="0" anchor="ctr"/>
          <a:lstStyle/>
          <a:p>
            <a:endParaRPr lang="en-PH" sz="1200" dirty="0"/>
          </a:p>
        </p:txBody>
      </p:sp>
      <p:sp>
        <p:nvSpPr>
          <p:cNvPr id="472" name="Freeform: Shape 471">
            <a:extLst>
              <a:ext uri="{FF2B5EF4-FFF2-40B4-BE49-F238E27FC236}">
                <a16:creationId xmlns:a16="http://schemas.microsoft.com/office/drawing/2014/main" id="{84B6E448-D504-4169-9199-0CA217C375C2}"/>
              </a:ext>
            </a:extLst>
          </p:cNvPr>
          <p:cNvSpPr/>
          <p:nvPr/>
        </p:nvSpPr>
        <p:spPr>
          <a:xfrm>
            <a:off x="8145407" y="4624030"/>
            <a:ext cx="34481" cy="26899"/>
          </a:xfrm>
          <a:custGeom>
            <a:avLst/>
            <a:gdLst>
              <a:gd name="connsiteX0" fmla="*/ 37816 w 40858"/>
              <a:gd name="connsiteY0" fmla="*/ 2173 h 23906"/>
              <a:gd name="connsiteX1" fmla="*/ 36078 w 40858"/>
              <a:gd name="connsiteY1" fmla="*/ 3912 h 23906"/>
              <a:gd name="connsiteX2" fmla="*/ 32600 w 40858"/>
              <a:gd name="connsiteY2" fmla="*/ 8693 h 23906"/>
              <a:gd name="connsiteX3" fmla="*/ 31296 w 40858"/>
              <a:gd name="connsiteY3" fmla="*/ 9128 h 23906"/>
              <a:gd name="connsiteX4" fmla="*/ 28253 w 40858"/>
              <a:gd name="connsiteY4" fmla="*/ 10867 h 23906"/>
              <a:gd name="connsiteX5" fmla="*/ 27384 w 40858"/>
              <a:gd name="connsiteY5" fmla="*/ 13475 h 23906"/>
              <a:gd name="connsiteX6" fmla="*/ 25645 w 40858"/>
              <a:gd name="connsiteY6" fmla="*/ 14344 h 23906"/>
              <a:gd name="connsiteX7" fmla="*/ 24776 w 40858"/>
              <a:gd name="connsiteY7" fmla="*/ 15648 h 23906"/>
              <a:gd name="connsiteX8" fmla="*/ 24342 w 40858"/>
              <a:gd name="connsiteY8" fmla="*/ 16517 h 23906"/>
              <a:gd name="connsiteX9" fmla="*/ 25645 w 40858"/>
              <a:gd name="connsiteY9" fmla="*/ 16952 h 23906"/>
              <a:gd name="connsiteX10" fmla="*/ 28253 w 40858"/>
              <a:gd name="connsiteY10" fmla="*/ 15648 h 23906"/>
              <a:gd name="connsiteX11" fmla="*/ 28688 w 40858"/>
              <a:gd name="connsiteY11" fmla="*/ 15213 h 23906"/>
              <a:gd name="connsiteX12" fmla="*/ 29992 w 40858"/>
              <a:gd name="connsiteY12" fmla="*/ 13909 h 23906"/>
              <a:gd name="connsiteX13" fmla="*/ 30862 w 40858"/>
              <a:gd name="connsiteY13" fmla="*/ 12605 h 23906"/>
              <a:gd name="connsiteX14" fmla="*/ 33470 w 40858"/>
              <a:gd name="connsiteY14" fmla="*/ 11301 h 23906"/>
              <a:gd name="connsiteX15" fmla="*/ 34773 w 40858"/>
              <a:gd name="connsiteY15" fmla="*/ 9997 h 23906"/>
              <a:gd name="connsiteX16" fmla="*/ 37382 w 40858"/>
              <a:gd name="connsiteY16" fmla="*/ 8693 h 23906"/>
              <a:gd name="connsiteX17" fmla="*/ 37382 w 40858"/>
              <a:gd name="connsiteY17" fmla="*/ 9997 h 23906"/>
              <a:gd name="connsiteX18" fmla="*/ 35208 w 40858"/>
              <a:gd name="connsiteY18" fmla="*/ 13040 h 23906"/>
              <a:gd name="connsiteX19" fmla="*/ 34339 w 40858"/>
              <a:gd name="connsiteY19" fmla="*/ 13475 h 23906"/>
              <a:gd name="connsiteX20" fmla="*/ 34773 w 40858"/>
              <a:gd name="connsiteY20" fmla="*/ 16083 h 23906"/>
              <a:gd name="connsiteX21" fmla="*/ 33470 w 40858"/>
              <a:gd name="connsiteY21" fmla="*/ 17387 h 23906"/>
              <a:gd name="connsiteX22" fmla="*/ 32165 w 40858"/>
              <a:gd name="connsiteY22" fmla="*/ 16083 h 23906"/>
              <a:gd name="connsiteX23" fmla="*/ 30427 w 40858"/>
              <a:gd name="connsiteY23" fmla="*/ 16083 h 23906"/>
              <a:gd name="connsiteX24" fmla="*/ 28253 w 40858"/>
              <a:gd name="connsiteY24" fmla="*/ 16517 h 23906"/>
              <a:gd name="connsiteX25" fmla="*/ 26515 w 40858"/>
              <a:gd name="connsiteY25" fmla="*/ 17821 h 23906"/>
              <a:gd name="connsiteX26" fmla="*/ 23472 w 40858"/>
              <a:gd name="connsiteY26" fmla="*/ 18256 h 23906"/>
              <a:gd name="connsiteX27" fmla="*/ 19125 w 40858"/>
              <a:gd name="connsiteY27" fmla="*/ 18256 h 23906"/>
              <a:gd name="connsiteX28" fmla="*/ 21299 w 40858"/>
              <a:gd name="connsiteY28" fmla="*/ 16083 h 23906"/>
              <a:gd name="connsiteX29" fmla="*/ 19560 w 40858"/>
              <a:gd name="connsiteY29" fmla="*/ 15213 h 23906"/>
              <a:gd name="connsiteX30" fmla="*/ 16952 w 40858"/>
              <a:gd name="connsiteY30" fmla="*/ 16083 h 23906"/>
              <a:gd name="connsiteX31" fmla="*/ 15213 w 40858"/>
              <a:gd name="connsiteY31" fmla="*/ 16952 h 23906"/>
              <a:gd name="connsiteX32" fmla="*/ 15213 w 40858"/>
              <a:gd name="connsiteY32" fmla="*/ 17821 h 23906"/>
              <a:gd name="connsiteX33" fmla="*/ 13910 w 40858"/>
              <a:gd name="connsiteY33" fmla="*/ 18256 h 23906"/>
              <a:gd name="connsiteX34" fmla="*/ 13040 w 40858"/>
              <a:gd name="connsiteY34" fmla="*/ 18691 h 23906"/>
              <a:gd name="connsiteX35" fmla="*/ 12605 w 40858"/>
              <a:gd name="connsiteY35" fmla="*/ 20429 h 23906"/>
              <a:gd name="connsiteX36" fmla="*/ 11736 w 40858"/>
              <a:gd name="connsiteY36" fmla="*/ 21733 h 23906"/>
              <a:gd name="connsiteX37" fmla="*/ 10432 w 40858"/>
              <a:gd name="connsiteY37" fmla="*/ 21299 h 23906"/>
              <a:gd name="connsiteX38" fmla="*/ 10432 w 40858"/>
              <a:gd name="connsiteY38" fmla="*/ 20429 h 23906"/>
              <a:gd name="connsiteX39" fmla="*/ 8693 w 40858"/>
              <a:gd name="connsiteY39" fmla="*/ 19995 h 23906"/>
              <a:gd name="connsiteX40" fmla="*/ 6955 w 40858"/>
              <a:gd name="connsiteY40" fmla="*/ 20864 h 23906"/>
              <a:gd name="connsiteX41" fmla="*/ 6085 w 40858"/>
              <a:gd name="connsiteY41" fmla="*/ 23037 h 23906"/>
              <a:gd name="connsiteX42" fmla="*/ 4782 w 40858"/>
              <a:gd name="connsiteY42" fmla="*/ 23907 h 23906"/>
              <a:gd name="connsiteX43" fmla="*/ 3478 w 40858"/>
              <a:gd name="connsiteY43" fmla="*/ 23907 h 23906"/>
              <a:gd name="connsiteX44" fmla="*/ 3478 w 40858"/>
              <a:gd name="connsiteY44" fmla="*/ 22603 h 23906"/>
              <a:gd name="connsiteX45" fmla="*/ 3478 w 40858"/>
              <a:gd name="connsiteY45" fmla="*/ 20864 h 23906"/>
              <a:gd name="connsiteX46" fmla="*/ 2608 w 40858"/>
              <a:gd name="connsiteY46" fmla="*/ 19125 h 23906"/>
              <a:gd name="connsiteX47" fmla="*/ 3043 w 40858"/>
              <a:gd name="connsiteY47" fmla="*/ 18256 h 23906"/>
              <a:gd name="connsiteX48" fmla="*/ 2608 w 40858"/>
              <a:gd name="connsiteY48" fmla="*/ 17821 h 23906"/>
              <a:gd name="connsiteX49" fmla="*/ 0 w 40858"/>
              <a:gd name="connsiteY49" fmla="*/ 18691 h 23906"/>
              <a:gd name="connsiteX50" fmla="*/ 0 w 40858"/>
              <a:gd name="connsiteY50" fmla="*/ 16952 h 23906"/>
              <a:gd name="connsiteX51" fmla="*/ 1739 w 40858"/>
              <a:gd name="connsiteY51" fmla="*/ 15648 h 23906"/>
              <a:gd name="connsiteX52" fmla="*/ 2173 w 40858"/>
              <a:gd name="connsiteY52" fmla="*/ 15648 h 23906"/>
              <a:gd name="connsiteX53" fmla="*/ 1739 w 40858"/>
              <a:gd name="connsiteY53" fmla="*/ 13475 h 23906"/>
              <a:gd name="connsiteX54" fmla="*/ 3043 w 40858"/>
              <a:gd name="connsiteY54" fmla="*/ 13040 h 23906"/>
              <a:gd name="connsiteX55" fmla="*/ 5216 w 40858"/>
              <a:gd name="connsiteY55" fmla="*/ 14344 h 23906"/>
              <a:gd name="connsiteX56" fmla="*/ 7824 w 40858"/>
              <a:gd name="connsiteY56" fmla="*/ 12605 h 23906"/>
              <a:gd name="connsiteX57" fmla="*/ 8693 w 40858"/>
              <a:gd name="connsiteY57" fmla="*/ 12605 h 23906"/>
              <a:gd name="connsiteX58" fmla="*/ 9998 w 40858"/>
              <a:gd name="connsiteY58" fmla="*/ 11301 h 23906"/>
              <a:gd name="connsiteX59" fmla="*/ 10867 w 40858"/>
              <a:gd name="connsiteY59" fmla="*/ 11301 h 23906"/>
              <a:gd name="connsiteX60" fmla="*/ 12171 w 40858"/>
              <a:gd name="connsiteY60" fmla="*/ 9997 h 23906"/>
              <a:gd name="connsiteX61" fmla="*/ 12171 w 40858"/>
              <a:gd name="connsiteY61" fmla="*/ 9128 h 23906"/>
              <a:gd name="connsiteX62" fmla="*/ 15648 w 40858"/>
              <a:gd name="connsiteY62" fmla="*/ 8693 h 23906"/>
              <a:gd name="connsiteX63" fmla="*/ 19560 w 40858"/>
              <a:gd name="connsiteY63" fmla="*/ 7389 h 23906"/>
              <a:gd name="connsiteX64" fmla="*/ 20864 w 40858"/>
              <a:gd name="connsiteY64" fmla="*/ 6955 h 23906"/>
              <a:gd name="connsiteX65" fmla="*/ 22603 w 40858"/>
              <a:gd name="connsiteY65" fmla="*/ 7389 h 23906"/>
              <a:gd name="connsiteX66" fmla="*/ 24776 w 40858"/>
              <a:gd name="connsiteY66" fmla="*/ 6520 h 23906"/>
              <a:gd name="connsiteX67" fmla="*/ 25645 w 40858"/>
              <a:gd name="connsiteY67" fmla="*/ 4781 h 23906"/>
              <a:gd name="connsiteX68" fmla="*/ 26515 w 40858"/>
              <a:gd name="connsiteY68" fmla="*/ 4781 h 23906"/>
              <a:gd name="connsiteX69" fmla="*/ 27384 w 40858"/>
              <a:gd name="connsiteY69" fmla="*/ 3043 h 23906"/>
              <a:gd name="connsiteX70" fmla="*/ 29123 w 40858"/>
              <a:gd name="connsiteY70" fmla="*/ 3477 h 23906"/>
              <a:gd name="connsiteX71" fmla="*/ 29558 w 40858"/>
              <a:gd name="connsiteY71" fmla="*/ 2608 h 23906"/>
              <a:gd name="connsiteX72" fmla="*/ 30427 w 40858"/>
              <a:gd name="connsiteY72" fmla="*/ 3043 h 23906"/>
              <a:gd name="connsiteX73" fmla="*/ 34773 w 40858"/>
              <a:gd name="connsiteY73" fmla="*/ 869 h 23906"/>
              <a:gd name="connsiteX74" fmla="*/ 35208 w 40858"/>
              <a:gd name="connsiteY74" fmla="*/ 2173 h 23906"/>
              <a:gd name="connsiteX75" fmla="*/ 36078 w 40858"/>
              <a:gd name="connsiteY75" fmla="*/ 1739 h 23906"/>
              <a:gd name="connsiteX76" fmla="*/ 36947 w 40858"/>
              <a:gd name="connsiteY76" fmla="*/ 2173 h 23906"/>
              <a:gd name="connsiteX77" fmla="*/ 38251 w 40858"/>
              <a:gd name="connsiteY77" fmla="*/ 869 h 23906"/>
              <a:gd name="connsiteX78" fmla="*/ 40424 w 40858"/>
              <a:gd name="connsiteY78" fmla="*/ 0 h 23906"/>
              <a:gd name="connsiteX79" fmla="*/ 40859 w 40858"/>
              <a:gd name="connsiteY79" fmla="*/ 435 h 23906"/>
              <a:gd name="connsiteX80" fmla="*/ 38685 w 40858"/>
              <a:gd name="connsiteY80" fmla="*/ 2173 h 23906"/>
              <a:gd name="connsiteX81" fmla="*/ 37816 w 40858"/>
              <a:gd name="connsiteY81" fmla="*/ 2173 h 2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0858" h="23906">
                <a:moveTo>
                  <a:pt x="37816" y="2173"/>
                </a:moveTo>
                <a:lnTo>
                  <a:pt x="36078" y="3912"/>
                </a:lnTo>
                <a:lnTo>
                  <a:pt x="32600" y="8693"/>
                </a:lnTo>
                <a:lnTo>
                  <a:pt x="31296" y="9128"/>
                </a:lnTo>
                <a:lnTo>
                  <a:pt x="28253" y="10867"/>
                </a:lnTo>
                <a:lnTo>
                  <a:pt x="27384" y="13475"/>
                </a:lnTo>
                <a:lnTo>
                  <a:pt x="25645" y="14344"/>
                </a:lnTo>
                <a:lnTo>
                  <a:pt x="24776" y="15648"/>
                </a:lnTo>
                <a:lnTo>
                  <a:pt x="24342" y="16517"/>
                </a:lnTo>
                <a:lnTo>
                  <a:pt x="25645" y="16952"/>
                </a:lnTo>
                <a:lnTo>
                  <a:pt x="28253" y="15648"/>
                </a:lnTo>
                <a:lnTo>
                  <a:pt x="28688" y="15213"/>
                </a:lnTo>
                <a:lnTo>
                  <a:pt x="29992" y="13909"/>
                </a:lnTo>
                <a:lnTo>
                  <a:pt x="30862" y="12605"/>
                </a:lnTo>
                <a:lnTo>
                  <a:pt x="33470" y="11301"/>
                </a:lnTo>
                <a:lnTo>
                  <a:pt x="34773" y="9997"/>
                </a:lnTo>
                <a:lnTo>
                  <a:pt x="37382" y="8693"/>
                </a:lnTo>
                <a:lnTo>
                  <a:pt x="37382" y="9997"/>
                </a:lnTo>
                <a:lnTo>
                  <a:pt x="35208" y="13040"/>
                </a:lnTo>
                <a:lnTo>
                  <a:pt x="34339" y="13475"/>
                </a:lnTo>
                <a:lnTo>
                  <a:pt x="34773" y="16083"/>
                </a:lnTo>
                <a:lnTo>
                  <a:pt x="33470" y="17387"/>
                </a:lnTo>
                <a:lnTo>
                  <a:pt x="32165" y="16083"/>
                </a:lnTo>
                <a:lnTo>
                  <a:pt x="30427" y="16083"/>
                </a:lnTo>
                <a:lnTo>
                  <a:pt x="28253" y="16517"/>
                </a:lnTo>
                <a:lnTo>
                  <a:pt x="26515" y="17821"/>
                </a:lnTo>
                <a:lnTo>
                  <a:pt x="23472" y="18256"/>
                </a:lnTo>
                <a:lnTo>
                  <a:pt x="19125" y="18256"/>
                </a:lnTo>
                <a:lnTo>
                  <a:pt x="21299" y="16083"/>
                </a:lnTo>
                <a:lnTo>
                  <a:pt x="19560" y="15213"/>
                </a:lnTo>
                <a:lnTo>
                  <a:pt x="16952" y="16083"/>
                </a:lnTo>
                <a:lnTo>
                  <a:pt x="15213" y="16952"/>
                </a:lnTo>
                <a:lnTo>
                  <a:pt x="15213" y="17821"/>
                </a:lnTo>
                <a:lnTo>
                  <a:pt x="13910" y="18256"/>
                </a:lnTo>
                <a:lnTo>
                  <a:pt x="13040" y="18691"/>
                </a:lnTo>
                <a:lnTo>
                  <a:pt x="12605" y="20429"/>
                </a:lnTo>
                <a:lnTo>
                  <a:pt x="11736" y="21733"/>
                </a:lnTo>
                <a:lnTo>
                  <a:pt x="10432" y="21299"/>
                </a:lnTo>
                <a:lnTo>
                  <a:pt x="10432" y="20429"/>
                </a:lnTo>
                <a:lnTo>
                  <a:pt x="8693" y="19995"/>
                </a:lnTo>
                <a:lnTo>
                  <a:pt x="6955" y="20864"/>
                </a:lnTo>
                <a:lnTo>
                  <a:pt x="6085" y="23037"/>
                </a:lnTo>
                <a:lnTo>
                  <a:pt x="4782" y="23907"/>
                </a:lnTo>
                <a:lnTo>
                  <a:pt x="3478" y="23907"/>
                </a:lnTo>
                <a:lnTo>
                  <a:pt x="3478" y="22603"/>
                </a:lnTo>
                <a:lnTo>
                  <a:pt x="3478" y="20864"/>
                </a:lnTo>
                <a:lnTo>
                  <a:pt x="2608" y="19125"/>
                </a:lnTo>
                <a:lnTo>
                  <a:pt x="3043" y="18256"/>
                </a:lnTo>
                <a:lnTo>
                  <a:pt x="2608" y="17821"/>
                </a:lnTo>
                <a:lnTo>
                  <a:pt x="0" y="18691"/>
                </a:lnTo>
                <a:lnTo>
                  <a:pt x="0" y="16952"/>
                </a:lnTo>
                <a:lnTo>
                  <a:pt x="1739" y="15648"/>
                </a:lnTo>
                <a:lnTo>
                  <a:pt x="2173" y="15648"/>
                </a:lnTo>
                <a:lnTo>
                  <a:pt x="1739" y="13475"/>
                </a:lnTo>
                <a:lnTo>
                  <a:pt x="3043" y="13040"/>
                </a:lnTo>
                <a:lnTo>
                  <a:pt x="5216" y="14344"/>
                </a:lnTo>
                <a:lnTo>
                  <a:pt x="7824" y="12605"/>
                </a:lnTo>
                <a:lnTo>
                  <a:pt x="8693" y="12605"/>
                </a:lnTo>
                <a:lnTo>
                  <a:pt x="9998" y="11301"/>
                </a:lnTo>
                <a:lnTo>
                  <a:pt x="10867" y="11301"/>
                </a:lnTo>
                <a:lnTo>
                  <a:pt x="12171" y="9997"/>
                </a:lnTo>
                <a:lnTo>
                  <a:pt x="12171" y="9128"/>
                </a:lnTo>
                <a:lnTo>
                  <a:pt x="15648" y="8693"/>
                </a:lnTo>
                <a:lnTo>
                  <a:pt x="19560" y="7389"/>
                </a:lnTo>
                <a:lnTo>
                  <a:pt x="20864" y="6955"/>
                </a:lnTo>
                <a:lnTo>
                  <a:pt x="22603" y="7389"/>
                </a:lnTo>
                <a:lnTo>
                  <a:pt x="24776" y="6520"/>
                </a:lnTo>
                <a:lnTo>
                  <a:pt x="25645" y="4781"/>
                </a:lnTo>
                <a:lnTo>
                  <a:pt x="26515" y="4781"/>
                </a:lnTo>
                <a:lnTo>
                  <a:pt x="27384" y="3043"/>
                </a:lnTo>
                <a:lnTo>
                  <a:pt x="29123" y="3477"/>
                </a:lnTo>
                <a:lnTo>
                  <a:pt x="29558" y="2608"/>
                </a:lnTo>
                <a:lnTo>
                  <a:pt x="30427" y="3043"/>
                </a:lnTo>
                <a:lnTo>
                  <a:pt x="34773" y="869"/>
                </a:lnTo>
                <a:lnTo>
                  <a:pt x="35208" y="2173"/>
                </a:lnTo>
                <a:lnTo>
                  <a:pt x="36078" y="1739"/>
                </a:lnTo>
                <a:lnTo>
                  <a:pt x="36947" y="2173"/>
                </a:lnTo>
                <a:lnTo>
                  <a:pt x="38251" y="869"/>
                </a:lnTo>
                <a:lnTo>
                  <a:pt x="40424" y="0"/>
                </a:lnTo>
                <a:lnTo>
                  <a:pt x="40859" y="435"/>
                </a:lnTo>
                <a:lnTo>
                  <a:pt x="38685" y="2173"/>
                </a:lnTo>
                <a:lnTo>
                  <a:pt x="37816" y="2173"/>
                </a:lnTo>
                <a:close/>
              </a:path>
            </a:pathLst>
          </a:custGeom>
          <a:solidFill>
            <a:schemeClr val="accent1"/>
          </a:solidFill>
          <a:ln w="869" cap="rnd">
            <a:noFill/>
            <a:prstDash val="solid"/>
            <a:round/>
          </a:ln>
        </p:spPr>
        <p:txBody>
          <a:bodyPr rtlCol="0" anchor="ctr"/>
          <a:lstStyle/>
          <a:p>
            <a:endParaRPr lang="en-PH" sz="1200" dirty="0"/>
          </a:p>
        </p:txBody>
      </p:sp>
      <p:sp>
        <p:nvSpPr>
          <p:cNvPr id="473" name="Freeform: Shape 472">
            <a:extLst>
              <a:ext uri="{FF2B5EF4-FFF2-40B4-BE49-F238E27FC236}">
                <a16:creationId xmlns:a16="http://schemas.microsoft.com/office/drawing/2014/main" id="{9F8F84B9-6E62-4A1F-90E0-222B78F1CE76}"/>
              </a:ext>
            </a:extLst>
          </p:cNvPr>
          <p:cNvSpPr/>
          <p:nvPr/>
        </p:nvSpPr>
        <p:spPr>
          <a:xfrm>
            <a:off x="4518281" y="2582551"/>
            <a:ext cx="7336" cy="9781"/>
          </a:xfrm>
          <a:custGeom>
            <a:avLst/>
            <a:gdLst>
              <a:gd name="connsiteX0" fmla="*/ 8693 w 8693"/>
              <a:gd name="connsiteY0" fmla="*/ 4347 h 8693"/>
              <a:gd name="connsiteX1" fmla="*/ 4347 w 8693"/>
              <a:gd name="connsiteY1" fmla="*/ 8693 h 8693"/>
              <a:gd name="connsiteX2" fmla="*/ 0 w 8693"/>
              <a:gd name="connsiteY2" fmla="*/ 4347 h 8693"/>
              <a:gd name="connsiteX3" fmla="*/ 4347 w 8693"/>
              <a:gd name="connsiteY3" fmla="*/ 0 h 8693"/>
              <a:gd name="connsiteX4" fmla="*/ 8693 w 8693"/>
              <a:gd name="connsiteY4" fmla="*/ 4347 h 8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3" h="8693">
                <a:moveTo>
                  <a:pt x="8693" y="4347"/>
                </a:moveTo>
                <a:cubicBezTo>
                  <a:pt x="8693" y="6747"/>
                  <a:pt x="6747" y="8693"/>
                  <a:pt x="4347" y="8693"/>
                </a:cubicBezTo>
                <a:cubicBezTo>
                  <a:pt x="1946" y="8693"/>
                  <a:pt x="0" y="6747"/>
                  <a:pt x="0" y="4347"/>
                </a:cubicBezTo>
                <a:cubicBezTo>
                  <a:pt x="0" y="1946"/>
                  <a:pt x="1946" y="0"/>
                  <a:pt x="4347" y="0"/>
                </a:cubicBezTo>
                <a:cubicBezTo>
                  <a:pt x="6747" y="0"/>
                  <a:pt x="8693" y="1946"/>
                  <a:pt x="8693" y="4347"/>
                </a:cubicBezTo>
                <a:close/>
              </a:path>
            </a:pathLst>
          </a:custGeom>
          <a:solidFill>
            <a:schemeClr val="accent4"/>
          </a:solidFill>
          <a:ln w="869" cap="rnd">
            <a:noFill/>
            <a:prstDash val="solid"/>
            <a:round/>
          </a:ln>
        </p:spPr>
        <p:txBody>
          <a:bodyPr rtlCol="0" anchor="ctr"/>
          <a:lstStyle/>
          <a:p>
            <a:endParaRPr lang="en-PH" sz="1200" dirty="0"/>
          </a:p>
        </p:txBody>
      </p:sp>
      <p:sp>
        <p:nvSpPr>
          <p:cNvPr id="474" name="Freeform: Shape 473">
            <a:extLst>
              <a:ext uri="{FF2B5EF4-FFF2-40B4-BE49-F238E27FC236}">
                <a16:creationId xmlns:a16="http://schemas.microsoft.com/office/drawing/2014/main" id="{3954B3CE-394E-481D-B6DB-9B998F46161E}"/>
              </a:ext>
            </a:extLst>
          </p:cNvPr>
          <p:cNvSpPr/>
          <p:nvPr/>
        </p:nvSpPr>
        <p:spPr>
          <a:xfrm>
            <a:off x="3328314" y="5199206"/>
            <a:ext cx="7336" cy="9781"/>
          </a:xfrm>
          <a:custGeom>
            <a:avLst/>
            <a:gdLst>
              <a:gd name="connsiteX0" fmla="*/ 8693 w 8693"/>
              <a:gd name="connsiteY0" fmla="*/ 4347 h 8693"/>
              <a:gd name="connsiteX1" fmla="*/ 4347 w 8693"/>
              <a:gd name="connsiteY1" fmla="*/ 8693 h 8693"/>
              <a:gd name="connsiteX2" fmla="*/ 0 w 8693"/>
              <a:gd name="connsiteY2" fmla="*/ 4347 h 8693"/>
              <a:gd name="connsiteX3" fmla="*/ 4347 w 8693"/>
              <a:gd name="connsiteY3" fmla="*/ 0 h 8693"/>
              <a:gd name="connsiteX4" fmla="*/ 8693 w 8693"/>
              <a:gd name="connsiteY4" fmla="*/ 4347 h 8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3" h="8693">
                <a:moveTo>
                  <a:pt x="8693" y="4347"/>
                </a:moveTo>
                <a:cubicBezTo>
                  <a:pt x="8693" y="6747"/>
                  <a:pt x="6747" y="8693"/>
                  <a:pt x="4347" y="8693"/>
                </a:cubicBezTo>
                <a:cubicBezTo>
                  <a:pt x="1946" y="8693"/>
                  <a:pt x="0" y="6747"/>
                  <a:pt x="0" y="4347"/>
                </a:cubicBezTo>
                <a:cubicBezTo>
                  <a:pt x="0" y="1946"/>
                  <a:pt x="1946" y="0"/>
                  <a:pt x="4347" y="0"/>
                </a:cubicBezTo>
                <a:cubicBezTo>
                  <a:pt x="6747" y="0"/>
                  <a:pt x="8693" y="1946"/>
                  <a:pt x="8693" y="4347"/>
                </a:cubicBez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75" name="Freeform: Shape 474">
            <a:extLst>
              <a:ext uri="{FF2B5EF4-FFF2-40B4-BE49-F238E27FC236}">
                <a16:creationId xmlns:a16="http://schemas.microsoft.com/office/drawing/2014/main" id="{B64B5EE5-636F-43BF-BC89-8907479FE477}"/>
              </a:ext>
            </a:extLst>
          </p:cNvPr>
          <p:cNvSpPr/>
          <p:nvPr/>
        </p:nvSpPr>
        <p:spPr>
          <a:xfrm>
            <a:off x="7453949" y="5175730"/>
            <a:ext cx="7336" cy="9781"/>
          </a:xfrm>
          <a:custGeom>
            <a:avLst/>
            <a:gdLst>
              <a:gd name="connsiteX0" fmla="*/ 8693 w 8693"/>
              <a:gd name="connsiteY0" fmla="*/ 4347 h 8693"/>
              <a:gd name="connsiteX1" fmla="*/ 4346 w 8693"/>
              <a:gd name="connsiteY1" fmla="*/ 8693 h 8693"/>
              <a:gd name="connsiteX2" fmla="*/ 0 w 8693"/>
              <a:gd name="connsiteY2" fmla="*/ 4347 h 8693"/>
              <a:gd name="connsiteX3" fmla="*/ 4346 w 8693"/>
              <a:gd name="connsiteY3" fmla="*/ 0 h 8693"/>
              <a:gd name="connsiteX4" fmla="*/ 8693 w 8693"/>
              <a:gd name="connsiteY4" fmla="*/ 4347 h 8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3" h="8693">
                <a:moveTo>
                  <a:pt x="8693" y="4347"/>
                </a:moveTo>
                <a:cubicBezTo>
                  <a:pt x="8693" y="6747"/>
                  <a:pt x="6747" y="8693"/>
                  <a:pt x="4346" y="8693"/>
                </a:cubicBezTo>
                <a:cubicBezTo>
                  <a:pt x="1946" y="8693"/>
                  <a:pt x="0" y="6747"/>
                  <a:pt x="0" y="4347"/>
                </a:cubicBezTo>
                <a:cubicBezTo>
                  <a:pt x="0" y="1946"/>
                  <a:pt x="1946" y="0"/>
                  <a:pt x="4346" y="0"/>
                </a:cubicBezTo>
                <a:cubicBezTo>
                  <a:pt x="6747" y="0"/>
                  <a:pt x="8693" y="1946"/>
                  <a:pt x="8693" y="4347"/>
                </a:cubicBezTo>
                <a:close/>
              </a:path>
            </a:pathLst>
          </a:custGeom>
          <a:solidFill>
            <a:schemeClr val="tx2"/>
          </a:solidFill>
          <a:ln w="869" cap="rnd">
            <a:noFill/>
            <a:prstDash val="solid"/>
            <a:round/>
          </a:ln>
        </p:spPr>
        <p:txBody>
          <a:bodyPr rtlCol="0" anchor="ctr"/>
          <a:lstStyle/>
          <a:p>
            <a:endParaRPr lang="en-PH" sz="1200" dirty="0"/>
          </a:p>
        </p:txBody>
      </p:sp>
      <p:sp>
        <p:nvSpPr>
          <p:cNvPr id="476" name="TextBox 475">
            <a:extLst>
              <a:ext uri="{FF2B5EF4-FFF2-40B4-BE49-F238E27FC236}">
                <a16:creationId xmlns:a16="http://schemas.microsoft.com/office/drawing/2014/main" id="{578E87E1-3C80-4A4F-AA82-93A1614C5D7C}"/>
              </a:ext>
            </a:extLst>
          </p:cNvPr>
          <p:cNvSpPr txBox="1"/>
          <p:nvPr/>
        </p:nvSpPr>
        <p:spPr>
          <a:xfrm>
            <a:off x="5751532" y="1911595"/>
            <a:ext cx="2619226" cy="1052107"/>
          </a:xfrm>
          <a:prstGeom prst="rect">
            <a:avLst/>
          </a:prstGeom>
          <a:solidFill>
            <a:schemeClr val="bg2">
              <a:alpha val="85000"/>
            </a:schemeClr>
          </a:solidFill>
          <a:ln w="1905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54000" tIns="0" rIns="54000" bIns="0" rtlCol="0" anchor="ctr"/>
          <a:lstStyle>
            <a:defPPr>
              <a:defRPr lang="en-US"/>
            </a:defPPr>
            <a:lvl1pPr>
              <a:defRPr sz="9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PH" sz="1000" dirty="0">
                <a:solidFill>
                  <a:schemeClr val="accent1"/>
                </a:solidFill>
              </a:rPr>
              <a:t>Lorem ipsum</a:t>
            </a:r>
          </a:p>
          <a:p>
            <a:pPr algn="ctr"/>
            <a:r>
              <a:rPr lang="en-PH" b="0" dirty="0">
                <a:solidFill>
                  <a:schemeClr val="tx1"/>
                </a:solidFill>
              </a:rPr>
              <a:t>dolor sit amet, consectetur adipiscing elit. Curabitur purus dui, euismod quis placerat eget, venenatis nec nibh. Mauris sit amet mollis enim. </a:t>
            </a:r>
          </a:p>
        </p:txBody>
      </p:sp>
      <p:grpSp>
        <p:nvGrpSpPr>
          <p:cNvPr id="485" name="Group 484">
            <a:extLst>
              <a:ext uri="{FF2B5EF4-FFF2-40B4-BE49-F238E27FC236}">
                <a16:creationId xmlns:a16="http://schemas.microsoft.com/office/drawing/2014/main" id="{AD0CD545-A67C-0A2E-B2FB-A4779E0BD7E0}"/>
              </a:ext>
            </a:extLst>
          </p:cNvPr>
          <p:cNvGrpSpPr/>
          <p:nvPr/>
        </p:nvGrpSpPr>
        <p:grpSpPr>
          <a:xfrm>
            <a:off x="5665184" y="1573217"/>
            <a:ext cx="550800" cy="550700"/>
            <a:chOff x="5665184" y="1573217"/>
            <a:chExt cx="427962" cy="550700"/>
          </a:xfrm>
        </p:grpSpPr>
        <p:sp>
          <p:nvSpPr>
            <p:cNvPr id="478" name="Graphic 2">
              <a:extLst>
                <a:ext uri="{FF2B5EF4-FFF2-40B4-BE49-F238E27FC236}">
                  <a16:creationId xmlns:a16="http://schemas.microsoft.com/office/drawing/2014/main" id="{B8D3CC51-13F3-4D97-B220-7CB736942E5E}"/>
                </a:ext>
              </a:extLst>
            </p:cNvPr>
            <p:cNvSpPr/>
            <p:nvPr/>
          </p:nvSpPr>
          <p:spPr>
            <a:xfrm>
              <a:off x="5665184" y="1573217"/>
              <a:ext cx="427962" cy="550700"/>
            </a:xfrm>
            <a:prstGeom prst="ellipse">
              <a:avLst/>
            </a:prstGeom>
            <a:solidFill>
              <a:schemeClr val="accent1"/>
            </a:solidFill>
            <a:ln w="44450">
              <a:solidFill>
                <a:schemeClr val="bg2"/>
              </a:solidFill>
              <a:prstDash val="solid"/>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solidFill>
                  <a:schemeClr val="dk1"/>
                </a:solidFill>
                <a:latin typeface="+mn-lt"/>
                <a:ea typeface="+mn-ea"/>
                <a:cs typeface="+mn-cs"/>
              </a:endParaRPr>
            </a:p>
          </p:txBody>
        </p:sp>
        <p:pic>
          <p:nvPicPr>
            <p:cNvPr id="479" name="Graphic 478" descr="Single gear with solid fill">
              <a:extLst>
                <a:ext uri="{FF2B5EF4-FFF2-40B4-BE49-F238E27FC236}">
                  <a16:creationId xmlns:a16="http://schemas.microsoft.com/office/drawing/2014/main" id="{5B8DB821-4AC8-432F-87E6-423862D0F06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5717644" y="1633207"/>
              <a:ext cx="323041" cy="430721"/>
            </a:xfrm>
            <a:prstGeom prst="rect">
              <a:avLst/>
            </a:prstGeom>
          </p:spPr>
        </p:pic>
      </p:grpSp>
      <p:sp>
        <p:nvSpPr>
          <p:cNvPr id="480" name="TextBox 479">
            <a:extLst>
              <a:ext uri="{FF2B5EF4-FFF2-40B4-BE49-F238E27FC236}">
                <a16:creationId xmlns:a16="http://schemas.microsoft.com/office/drawing/2014/main" id="{A2137174-8B90-4B8C-AD50-05CB5823A1F9}"/>
              </a:ext>
            </a:extLst>
          </p:cNvPr>
          <p:cNvSpPr txBox="1"/>
          <p:nvPr/>
        </p:nvSpPr>
        <p:spPr>
          <a:xfrm>
            <a:off x="901060" y="2331555"/>
            <a:ext cx="2619226" cy="1052107"/>
          </a:xfrm>
          <a:prstGeom prst="rect">
            <a:avLst/>
          </a:prstGeom>
          <a:solidFill>
            <a:schemeClr val="bg2">
              <a:alpha val="85000"/>
            </a:schemeClr>
          </a:solidFill>
          <a:ln w="190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54000" tIns="0" rIns="54000" bIns="0" rtlCol="0" anchor="ctr"/>
          <a:lstStyle>
            <a:defPPr>
              <a:defRPr lang="en-US"/>
            </a:defPPr>
            <a:lvl1pPr>
              <a:defRPr sz="9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PH" sz="1000" dirty="0">
                <a:solidFill>
                  <a:schemeClr val="accent4"/>
                </a:solidFill>
              </a:rPr>
              <a:t>Lorem ipsum</a:t>
            </a:r>
          </a:p>
          <a:p>
            <a:pPr algn="ctr"/>
            <a:r>
              <a:rPr lang="en-PH" b="0" dirty="0">
                <a:solidFill>
                  <a:schemeClr val="tx1"/>
                </a:solidFill>
              </a:rPr>
              <a:t>dolor sit amet, consectetur adipiscing elit. Curabitur purus dui, euismod quis placerat eget, venenatis nec nibh. Mauris sit amet mollis enim. </a:t>
            </a:r>
          </a:p>
        </p:txBody>
      </p:sp>
      <p:grpSp>
        <p:nvGrpSpPr>
          <p:cNvPr id="477" name="Group 476">
            <a:extLst>
              <a:ext uri="{FF2B5EF4-FFF2-40B4-BE49-F238E27FC236}">
                <a16:creationId xmlns:a16="http://schemas.microsoft.com/office/drawing/2014/main" id="{1FDC6C3C-41E1-2956-85F8-180CB3725546}"/>
              </a:ext>
            </a:extLst>
          </p:cNvPr>
          <p:cNvGrpSpPr/>
          <p:nvPr/>
        </p:nvGrpSpPr>
        <p:grpSpPr>
          <a:xfrm>
            <a:off x="814711" y="1993177"/>
            <a:ext cx="550800" cy="550700"/>
            <a:chOff x="814711" y="1993177"/>
            <a:chExt cx="427962" cy="550700"/>
          </a:xfrm>
        </p:grpSpPr>
        <p:sp>
          <p:nvSpPr>
            <p:cNvPr id="482" name="Graphic 2">
              <a:extLst>
                <a:ext uri="{FF2B5EF4-FFF2-40B4-BE49-F238E27FC236}">
                  <a16:creationId xmlns:a16="http://schemas.microsoft.com/office/drawing/2014/main" id="{E099A844-B83F-47F8-A16B-B7FC21FA1503}"/>
                </a:ext>
              </a:extLst>
            </p:cNvPr>
            <p:cNvSpPr/>
            <p:nvPr/>
          </p:nvSpPr>
          <p:spPr>
            <a:xfrm>
              <a:off x="814711" y="1993177"/>
              <a:ext cx="427962" cy="550700"/>
            </a:xfrm>
            <a:prstGeom prst="ellipse">
              <a:avLst/>
            </a:prstGeom>
            <a:solidFill>
              <a:schemeClr val="accent4"/>
            </a:solidFill>
            <a:ln w="44450">
              <a:solidFill>
                <a:schemeClr val="bg2"/>
              </a:solidFill>
              <a:prstDash val="solid"/>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solidFill>
                  <a:schemeClr val="dk1"/>
                </a:solidFill>
                <a:latin typeface="+mn-lt"/>
                <a:ea typeface="+mn-ea"/>
                <a:cs typeface="+mn-cs"/>
              </a:endParaRPr>
            </a:p>
          </p:txBody>
        </p:sp>
        <p:pic>
          <p:nvPicPr>
            <p:cNvPr id="483" name="Graphic 482" descr="Single gear with solid fill">
              <a:extLst>
                <a:ext uri="{FF2B5EF4-FFF2-40B4-BE49-F238E27FC236}">
                  <a16:creationId xmlns:a16="http://schemas.microsoft.com/office/drawing/2014/main" id="{FC69B431-8591-45E7-A359-54A04DA38E0B}"/>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867172" y="2053167"/>
              <a:ext cx="323041" cy="430721"/>
            </a:xfrm>
            <a:prstGeom prst="rect">
              <a:avLst/>
            </a:prstGeom>
          </p:spPr>
        </p:pic>
      </p:grpSp>
      <p:sp>
        <p:nvSpPr>
          <p:cNvPr id="484" name="TextBox 483">
            <a:extLst>
              <a:ext uri="{FF2B5EF4-FFF2-40B4-BE49-F238E27FC236}">
                <a16:creationId xmlns:a16="http://schemas.microsoft.com/office/drawing/2014/main" id="{A381FF67-8AB4-455B-B62A-231189C16391}"/>
              </a:ext>
            </a:extLst>
          </p:cNvPr>
          <p:cNvSpPr txBox="1"/>
          <p:nvPr/>
        </p:nvSpPr>
        <p:spPr>
          <a:xfrm>
            <a:off x="3707544" y="4698360"/>
            <a:ext cx="2619226" cy="1052107"/>
          </a:xfrm>
          <a:prstGeom prst="rect">
            <a:avLst/>
          </a:prstGeom>
          <a:solidFill>
            <a:schemeClr val="bg2">
              <a:alpha val="85000"/>
            </a:schemeClr>
          </a:solidFill>
          <a:ln w="190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54000" tIns="0" rIns="54000" bIns="0" rtlCol="0" anchor="ctr"/>
          <a:lstStyle>
            <a:defPPr>
              <a:defRPr lang="en-US"/>
            </a:defPPr>
            <a:lvl1pPr>
              <a:defRPr sz="9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pPr algn="ctr"/>
            <a:r>
              <a:rPr lang="en-PH" sz="1000" dirty="0">
                <a:solidFill>
                  <a:schemeClr val="accent5"/>
                </a:solidFill>
              </a:rPr>
              <a:t>Lorem ipsum</a:t>
            </a:r>
          </a:p>
          <a:p>
            <a:pPr algn="ctr"/>
            <a:r>
              <a:rPr lang="en-PH" b="0" dirty="0">
                <a:solidFill>
                  <a:schemeClr val="tx1"/>
                </a:solidFill>
              </a:rPr>
              <a:t>dolor sit amet, consectetur adipiscing elit. Curabitur purus dui, euismod quis placerat eget, venenatis nec nibh. Mauris sit amet mollis enim. </a:t>
            </a:r>
          </a:p>
        </p:txBody>
      </p:sp>
      <p:grpSp>
        <p:nvGrpSpPr>
          <p:cNvPr id="481" name="Group 480">
            <a:extLst>
              <a:ext uri="{FF2B5EF4-FFF2-40B4-BE49-F238E27FC236}">
                <a16:creationId xmlns:a16="http://schemas.microsoft.com/office/drawing/2014/main" id="{1575E936-92E4-5B6F-25F5-89DE46AD9A6C}"/>
              </a:ext>
            </a:extLst>
          </p:cNvPr>
          <p:cNvGrpSpPr/>
          <p:nvPr/>
        </p:nvGrpSpPr>
        <p:grpSpPr>
          <a:xfrm>
            <a:off x="3621195" y="4359982"/>
            <a:ext cx="550800" cy="550700"/>
            <a:chOff x="3621195" y="4359982"/>
            <a:chExt cx="427962" cy="550700"/>
          </a:xfrm>
        </p:grpSpPr>
        <p:sp>
          <p:nvSpPr>
            <p:cNvPr id="486" name="Graphic 2">
              <a:extLst>
                <a:ext uri="{FF2B5EF4-FFF2-40B4-BE49-F238E27FC236}">
                  <a16:creationId xmlns:a16="http://schemas.microsoft.com/office/drawing/2014/main" id="{696736DA-3373-4C09-8A9F-396D01601C94}"/>
                </a:ext>
              </a:extLst>
            </p:cNvPr>
            <p:cNvSpPr/>
            <p:nvPr/>
          </p:nvSpPr>
          <p:spPr>
            <a:xfrm>
              <a:off x="3621195" y="4359982"/>
              <a:ext cx="427962" cy="550700"/>
            </a:xfrm>
            <a:prstGeom prst="ellipse">
              <a:avLst/>
            </a:prstGeom>
            <a:solidFill>
              <a:schemeClr val="accent5"/>
            </a:solidFill>
            <a:ln w="44450">
              <a:solidFill>
                <a:schemeClr val="bg2"/>
              </a:solidFill>
              <a:prstDash val="solid"/>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solidFill>
                  <a:schemeClr val="dk1"/>
                </a:solidFill>
                <a:latin typeface="+mn-lt"/>
                <a:ea typeface="+mn-ea"/>
                <a:cs typeface="+mn-cs"/>
              </a:endParaRPr>
            </a:p>
          </p:txBody>
        </p:sp>
        <p:pic>
          <p:nvPicPr>
            <p:cNvPr id="487" name="Graphic 486" descr="Single gear with solid fill">
              <a:extLst>
                <a:ext uri="{FF2B5EF4-FFF2-40B4-BE49-F238E27FC236}">
                  <a16:creationId xmlns:a16="http://schemas.microsoft.com/office/drawing/2014/main" id="{F78E24B1-B207-4BDB-8355-792CD8FEAF9D}"/>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3673656" y="4419972"/>
              <a:ext cx="323041" cy="430721"/>
            </a:xfrm>
            <a:prstGeom prst="rect">
              <a:avLst/>
            </a:prstGeom>
          </p:spPr>
        </p:pic>
      </p:grpSp>
      <p:cxnSp>
        <p:nvCxnSpPr>
          <p:cNvPr id="488" name="Straight Connector 487">
            <a:extLst>
              <a:ext uri="{FF2B5EF4-FFF2-40B4-BE49-F238E27FC236}">
                <a16:creationId xmlns:a16="http://schemas.microsoft.com/office/drawing/2014/main" id="{3F97EE45-67DE-4BF1-80A5-21AE7FCD5E97}"/>
              </a:ext>
            </a:extLst>
          </p:cNvPr>
          <p:cNvCxnSpPr>
            <a:stCxn id="480" idx="3"/>
          </p:cNvCxnSpPr>
          <p:nvPr/>
        </p:nvCxnSpPr>
        <p:spPr>
          <a:xfrm>
            <a:off x="3520286" y="2857609"/>
            <a:ext cx="668223" cy="0"/>
          </a:xfrm>
          <a:prstGeom prst="line">
            <a:avLst/>
          </a:prstGeom>
          <a:ln w="15875">
            <a:solidFill>
              <a:schemeClr val="tx1"/>
            </a:solidFill>
            <a:tailEnd type="diamond"/>
          </a:ln>
        </p:spPr>
        <p:style>
          <a:lnRef idx="1">
            <a:schemeClr val="accent1"/>
          </a:lnRef>
          <a:fillRef idx="0">
            <a:schemeClr val="accent1"/>
          </a:fillRef>
          <a:effectRef idx="0">
            <a:schemeClr val="accent1"/>
          </a:effectRef>
          <a:fontRef idx="minor">
            <a:schemeClr val="tx1"/>
          </a:fontRef>
        </p:style>
      </p:cxnSp>
      <p:cxnSp>
        <p:nvCxnSpPr>
          <p:cNvPr id="489" name="Straight Connector 488">
            <a:extLst>
              <a:ext uri="{FF2B5EF4-FFF2-40B4-BE49-F238E27FC236}">
                <a16:creationId xmlns:a16="http://schemas.microsoft.com/office/drawing/2014/main" id="{6439FB0D-4C73-4FFE-BE1E-B425D7540FC1}"/>
              </a:ext>
            </a:extLst>
          </p:cNvPr>
          <p:cNvCxnSpPr>
            <a:cxnSpLocks/>
          </p:cNvCxnSpPr>
          <p:nvPr/>
        </p:nvCxnSpPr>
        <p:spPr>
          <a:xfrm flipH="1">
            <a:off x="3497420" y="5208987"/>
            <a:ext cx="207477" cy="0"/>
          </a:xfrm>
          <a:prstGeom prst="line">
            <a:avLst/>
          </a:prstGeom>
          <a:ln w="15875">
            <a:solidFill>
              <a:schemeClr val="tx1"/>
            </a:solidFill>
            <a:tailEnd type="diamond"/>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D8F283D9-7D24-4C73-BC7B-D197F4B8C722}"/>
              </a:ext>
            </a:extLst>
          </p:cNvPr>
          <p:cNvCxnSpPr>
            <a:cxnSpLocks/>
          </p:cNvCxnSpPr>
          <p:nvPr/>
        </p:nvCxnSpPr>
        <p:spPr>
          <a:xfrm rot="5400000">
            <a:off x="6915829" y="3426237"/>
            <a:ext cx="668223" cy="0"/>
          </a:xfrm>
          <a:prstGeom prst="line">
            <a:avLst/>
          </a:prstGeom>
          <a:ln w="15875">
            <a:solidFill>
              <a:schemeClr val="tx1"/>
            </a:solidFill>
            <a:tailEnd type="diamon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779422"/>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24D433-855F-4878-92C1-44B47C5F8849}"/>
              </a:ext>
            </a:extLst>
          </p:cNvPr>
          <p:cNvSpPr>
            <a:spLocks noGrp="1"/>
          </p:cNvSpPr>
          <p:nvPr>
            <p:ph type="title"/>
          </p:nvPr>
        </p:nvSpPr>
        <p:spPr/>
        <p:txBody>
          <a:bodyPr/>
          <a:lstStyle/>
          <a:p>
            <a:r>
              <a:rPr lang="en-US" dirty="0"/>
              <a:t>World Map with Arrow Callouts</a:t>
            </a:r>
          </a:p>
        </p:txBody>
      </p:sp>
      <p:sp>
        <p:nvSpPr>
          <p:cNvPr id="3" name="Rectangle 2">
            <a:extLst>
              <a:ext uri="{FF2B5EF4-FFF2-40B4-BE49-F238E27FC236}">
                <a16:creationId xmlns:a16="http://schemas.microsoft.com/office/drawing/2014/main" id="{01511D39-1D7D-4F98-BF50-848CC146E87B}"/>
              </a:ext>
            </a:extLst>
          </p:cNvPr>
          <p:cNvSpPr/>
          <p:nvPr/>
        </p:nvSpPr>
        <p:spPr>
          <a:xfrm>
            <a:off x="5652555" y="1455970"/>
            <a:ext cx="3270218" cy="436408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 name="Group 3">
            <a:extLst>
              <a:ext uri="{FF2B5EF4-FFF2-40B4-BE49-F238E27FC236}">
                <a16:creationId xmlns:a16="http://schemas.microsoft.com/office/drawing/2014/main" id="{B56CD4D9-95C2-4835-AEAF-C375CD0B93ED}"/>
              </a:ext>
            </a:extLst>
          </p:cNvPr>
          <p:cNvGrpSpPr/>
          <p:nvPr/>
        </p:nvGrpSpPr>
        <p:grpSpPr>
          <a:xfrm>
            <a:off x="221225" y="2334548"/>
            <a:ext cx="4759517" cy="2715641"/>
            <a:chOff x="865111" y="1667454"/>
            <a:chExt cx="7329083" cy="4181759"/>
          </a:xfrm>
        </p:grpSpPr>
        <p:sp>
          <p:nvSpPr>
            <p:cNvPr id="5" name="Freeform: Shape 4">
              <a:extLst>
                <a:ext uri="{FF2B5EF4-FFF2-40B4-BE49-F238E27FC236}">
                  <a16:creationId xmlns:a16="http://schemas.microsoft.com/office/drawing/2014/main" id="{DCCEDA2B-CD4E-426B-A46D-5B8C0B57BEBD}"/>
                </a:ext>
              </a:extLst>
            </p:cNvPr>
            <p:cNvSpPr/>
            <p:nvPr/>
          </p:nvSpPr>
          <p:spPr>
            <a:xfrm>
              <a:off x="5672666" y="2908776"/>
              <a:ext cx="267412" cy="287587"/>
            </a:xfrm>
            <a:custGeom>
              <a:avLst/>
              <a:gdLst>
                <a:gd name="connsiteX0" fmla="*/ 310352 w 316872"/>
                <a:gd name="connsiteY0" fmla="*/ 29557 h 255584"/>
                <a:gd name="connsiteX1" fmla="*/ 316872 w 316872"/>
                <a:gd name="connsiteY1" fmla="*/ 37381 h 255584"/>
                <a:gd name="connsiteX2" fmla="*/ 304267 w 316872"/>
                <a:gd name="connsiteY2" fmla="*/ 40859 h 255584"/>
                <a:gd name="connsiteX3" fmla="*/ 293835 w 316872"/>
                <a:gd name="connsiteY3" fmla="*/ 45640 h 255584"/>
                <a:gd name="connsiteX4" fmla="*/ 268190 w 316872"/>
                <a:gd name="connsiteY4" fmla="*/ 49117 h 255584"/>
                <a:gd name="connsiteX5" fmla="*/ 245152 w 316872"/>
                <a:gd name="connsiteY5" fmla="*/ 54768 h 255584"/>
                <a:gd name="connsiteX6" fmla="*/ 234720 w 316872"/>
                <a:gd name="connsiteY6" fmla="*/ 66939 h 255584"/>
                <a:gd name="connsiteX7" fmla="*/ 242979 w 316872"/>
                <a:gd name="connsiteY7" fmla="*/ 78675 h 255584"/>
                <a:gd name="connsiteX8" fmla="*/ 249064 w 316872"/>
                <a:gd name="connsiteY8" fmla="*/ 92584 h 255584"/>
                <a:gd name="connsiteX9" fmla="*/ 240371 w 316872"/>
                <a:gd name="connsiteY9" fmla="*/ 104320 h 255584"/>
                <a:gd name="connsiteX10" fmla="*/ 243848 w 316872"/>
                <a:gd name="connsiteY10" fmla="*/ 115187 h 255584"/>
                <a:gd name="connsiteX11" fmla="*/ 239936 w 316872"/>
                <a:gd name="connsiteY11" fmla="*/ 125184 h 255584"/>
                <a:gd name="connsiteX12" fmla="*/ 217333 w 316872"/>
                <a:gd name="connsiteY12" fmla="*/ 124315 h 255584"/>
                <a:gd name="connsiteX13" fmla="*/ 230808 w 316872"/>
                <a:gd name="connsiteY13" fmla="*/ 142571 h 255584"/>
                <a:gd name="connsiteX14" fmla="*/ 217333 w 316872"/>
                <a:gd name="connsiteY14" fmla="*/ 149960 h 255584"/>
                <a:gd name="connsiteX15" fmla="*/ 211248 w 316872"/>
                <a:gd name="connsiteY15" fmla="*/ 166477 h 255584"/>
                <a:gd name="connsiteX16" fmla="*/ 216030 w 316872"/>
                <a:gd name="connsiteY16" fmla="*/ 183429 h 255584"/>
                <a:gd name="connsiteX17" fmla="*/ 208206 w 316872"/>
                <a:gd name="connsiteY17" fmla="*/ 191253 h 255584"/>
                <a:gd name="connsiteX18" fmla="*/ 199078 w 316872"/>
                <a:gd name="connsiteY18" fmla="*/ 188645 h 255584"/>
                <a:gd name="connsiteX19" fmla="*/ 181691 w 316872"/>
                <a:gd name="connsiteY19" fmla="*/ 192557 h 255584"/>
                <a:gd name="connsiteX20" fmla="*/ 180821 w 316872"/>
                <a:gd name="connsiteY20" fmla="*/ 199947 h 255584"/>
                <a:gd name="connsiteX21" fmla="*/ 163000 w 316872"/>
                <a:gd name="connsiteY21" fmla="*/ 199947 h 255584"/>
                <a:gd name="connsiteX22" fmla="*/ 153003 w 316872"/>
                <a:gd name="connsiteY22" fmla="*/ 216029 h 255584"/>
                <a:gd name="connsiteX23" fmla="*/ 156480 w 316872"/>
                <a:gd name="connsiteY23" fmla="*/ 239501 h 255584"/>
                <a:gd name="connsiteX24" fmla="*/ 127792 w 316872"/>
                <a:gd name="connsiteY24" fmla="*/ 251237 h 255584"/>
                <a:gd name="connsiteX25" fmla="*/ 110840 w 316872"/>
                <a:gd name="connsiteY25" fmla="*/ 248629 h 255584"/>
                <a:gd name="connsiteX26" fmla="*/ 106928 w 316872"/>
                <a:gd name="connsiteY26" fmla="*/ 254715 h 255584"/>
                <a:gd name="connsiteX27" fmla="*/ 92150 w 316872"/>
                <a:gd name="connsiteY27" fmla="*/ 251237 h 255584"/>
                <a:gd name="connsiteX28" fmla="*/ 69112 w 316872"/>
                <a:gd name="connsiteY28" fmla="*/ 255584 h 255584"/>
                <a:gd name="connsiteX29" fmla="*/ 27384 w 316872"/>
                <a:gd name="connsiteY29" fmla="*/ 241240 h 255584"/>
                <a:gd name="connsiteX30" fmla="*/ 44336 w 316872"/>
                <a:gd name="connsiteY30" fmla="*/ 216029 h 255584"/>
                <a:gd name="connsiteX31" fmla="*/ 39555 w 316872"/>
                <a:gd name="connsiteY31" fmla="*/ 198208 h 255584"/>
                <a:gd name="connsiteX32" fmla="*/ 20864 w 316872"/>
                <a:gd name="connsiteY32" fmla="*/ 193427 h 255584"/>
                <a:gd name="connsiteX33" fmla="*/ 15648 w 316872"/>
                <a:gd name="connsiteY33" fmla="*/ 175605 h 255584"/>
                <a:gd name="connsiteX34" fmla="*/ 3912 w 316872"/>
                <a:gd name="connsiteY34" fmla="*/ 153437 h 255584"/>
                <a:gd name="connsiteX35" fmla="*/ 10867 w 316872"/>
                <a:gd name="connsiteY35" fmla="*/ 138224 h 255584"/>
                <a:gd name="connsiteX36" fmla="*/ 0 w 316872"/>
                <a:gd name="connsiteY36" fmla="*/ 133877 h 255584"/>
                <a:gd name="connsiteX37" fmla="*/ 2173 w 316872"/>
                <a:gd name="connsiteY37" fmla="*/ 113448 h 255584"/>
                <a:gd name="connsiteX38" fmla="*/ 4781 w 316872"/>
                <a:gd name="connsiteY38" fmla="*/ 78675 h 255584"/>
                <a:gd name="connsiteX39" fmla="*/ 30427 w 316872"/>
                <a:gd name="connsiteY39" fmla="*/ 89541 h 255584"/>
                <a:gd name="connsiteX40" fmla="*/ 47379 w 316872"/>
                <a:gd name="connsiteY40" fmla="*/ 85629 h 255584"/>
                <a:gd name="connsiteX41" fmla="*/ 49118 w 316872"/>
                <a:gd name="connsiteY41" fmla="*/ 73024 h 255584"/>
                <a:gd name="connsiteX42" fmla="*/ 66504 w 316872"/>
                <a:gd name="connsiteY42" fmla="*/ 69112 h 255584"/>
                <a:gd name="connsiteX43" fmla="*/ 77805 w 316872"/>
                <a:gd name="connsiteY43" fmla="*/ 60419 h 255584"/>
                <a:gd name="connsiteX44" fmla="*/ 76936 w 316872"/>
                <a:gd name="connsiteY44" fmla="*/ 38251 h 255584"/>
                <a:gd name="connsiteX45" fmla="*/ 95192 w 316872"/>
                <a:gd name="connsiteY45" fmla="*/ 32600 h 255584"/>
                <a:gd name="connsiteX46" fmla="*/ 96496 w 316872"/>
                <a:gd name="connsiteY46" fmla="*/ 23037 h 255584"/>
                <a:gd name="connsiteX47" fmla="*/ 109101 w 316872"/>
                <a:gd name="connsiteY47" fmla="*/ 30427 h 255584"/>
                <a:gd name="connsiteX48" fmla="*/ 116056 w 316872"/>
                <a:gd name="connsiteY48" fmla="*/ 31296 h 255584"/>
                <a:gd name="connsiteX49" fmla="*/ 129096 w 316872"/>
                <a:gd name="connsiteY49" fmla="*/ 31296 h 255584"/>
                <a:gd name="connsiteX50" fmla="*/ 147787 w 316872"/>
                <a:gd name="connsiteY50" fmla="*/ 37381 h 255584"/>
                <a:gd name="connsiteX51" fmla="*/ 155611 w 316872"/>
                <a:gd name="connsiteY51" fmla="*/ 40424 h 255584"/>
                <a:gd name="connsiteX52" fmla="*/ 170390 w 316872"/>
                <a:gd name="connsiteY52" fmla="*/ 31731 h 255584"/>
                <a:gd name="connsiteX53" fmla="*/ 179518 w 316872"/>
                <a:gd name="connsiteY53" fmla="*/ 36947 h 255584"/>
                <a:gd name="connsiteX54" fmla="*/ 183430 w 316872"/>
                <a:gd name="connsiteY54" fmla="*/ 24341 h 255584"/>
                <a:gd name="connsiteX55" fmla="*/ 197339 w 316872"/>
                <a:gd name="connsiteY55" fmla="*/ 24776 h 255584"/>
                <a:gd name="connsiteX56" fmla="*/ 199947 w 316872"/>
                <a:gd name="connsiteY56" fmla="*/ 20864 h 255584"/>
                <a:gd name="connsiteX57" fmla="*/ 199078 w 316872"/>
                <a:gd name="connsiteY57" fmla="*/ 9563 h 255584"/>
                <a:gd name="connsiteX58" fmla="*/ 206467 w 316872"/>
                <a:gd name="connsiteY58" fmla="*/ 0 h 255584"/>
                <a:gd name="connsiteX59" fmla="*/ 220811 w 316872"/>
                <a:gd name="connsiteY59" fmla="*/ 6085 h 255584"/>
                <a:gd name="connsiteX60" fmla="*/ 220376 w 316872"/>
                <a:gd name="connsiteY60" fmla="*/ 14779 h 255584"/>
                <a:gd name="connsiteX61" fmla="*/ 227766 w 316872"/>
                <a:gd name="connsiteY61" fmla="*/ 16083 h 255584"/>
                <a:gd name="connsiteX62" fmla="*/ 231678 w 316872"/>
                <a:gd name="connsiteY62" fmla="*/ 39555 h 255584"/>
                <a:gd name="connsiteX63" fmla="*/ 243413 w 316872"/>
                <a:gd name="connsiteY63" fmla="*/ 48683 h 255584"/>
                <a:gd name="connsiteX64" fmla="*/ 249933 w 316872"/>
                <a:gd name="connsiteY64" fmla="*/ 42597 h 255584"/>
                <a:gd name="connsiteX65" fmla="*/ 259496 w 316872"/>
                <a:gd name="connsiteY65" fmla="*/ 39989 h 255584"/>
                <a:gd name="connsiteX66" fmla="*/ 270363 w 316872"/>
                <a:gd name="connsiteY66" fmla="*/ 27384 h 255584"/>
                <a:gd name="connsiteX67" fmla="*/ 286880 w 316872"/>
                <a:gd name="connsiteY67" fmla="*/ 29557 h 255584"/>
                <a:gd name="connsiteX68" fmla="*/ 310352 w 316872"/>
                <a:gd name="connsiteY68" fmla="*/ 29557 h 255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16872" h="255584">
                  <a:moveTo>
                    <a:pt x="310352" y="29557"/>
                  </a:moveTo>
                  <a:lnTo>
                    <a:pt x="316872" y="37381"/>
                  </a:lnTo>
                  <a:lnTo>
                    <a:pt x="304267" y="40859"/>
                  </a:lnTo>
                  <a:lnTo>
                    <a:pt x="293835" y="45640"/>
                  </a:lnTo>
                  <a:lnTo>
                    <a:pt x="268190" y="49117"/>
                  </a:lnTo>
                  <a:lnTo>
                    <a:pt x="245152" y="54768"/>
                  </a:lnTo>
                  <a:lnTo>
                    <a:pt x="234720" y="66939"/>
                  </a:lnTo>
                  <a:lnTo>
                    <a:pt x="242979" y="78675"/>
                  </a:lnTo>
                  <a:lnTo>
                    <a:pt x="249064" y="92584"/>
                  </a:lnTo>
                  <a:lnTo>
                    <a:pt x="240371" y="104320"/>
                  </a:lnTo>
                  <a:lnTo>
                    <a:pt x="243848" y="115187"/>
                  </a:lnTo>
                  <a:lnTo>
                    <a:pt x="239936" y="125184"/>
                  </a:lnTo>
                  <a:lnTo>
                    <a:pt x="217333" y="124315"/>
                  </a:lnTo>
                  <a:lnTo>
                    <a:pt x="230808" y="142571"/>
                  </a:lnTo>
                  <a:lnTo>
                    <a:pt x="217333" y="149960"/>
                  </a:lnTo>
                  <a:lnTo>
                    <a:pt x="211248" y="166477"/>
                  </a:lnTo>
                  <a:lnTo>
                    <a:pt x="216030" y="183429"/>
                  </a:lnTo>
                  <a:lnTo>
                    <a:pt x="208206" y="191253"/>
                  </a:lnTo>
                  <a:lnTo>
                    <a:pt x="199078" y="188645"/>
                  </a:lnTo>
                  <a:lnTo>
                    <a:pt x="181691" y="192557"/>
                  </a:lnTo>
                  <a:lnTo>
                    <a:pt x="180821" y="199947"/>
                  </a:lnTo>
                  <a:lnTo>
                    <a:pt x="163000" y="199947"/>
                  </a:lnTo>
                  <a:lnTo>
                    <a:pt x="153003" y="216029"/>
                  </a:lnTo>
                  <a:lnTo>
                    <a:pt x="156480" y="239501"/>
                  </a:lnTo>
                  <a:lnTo>
                    <a:pt x="127792" y="251237"/>
                  </a:lnTo>
                  <a:lnTo>
                    <a:pt x="110840" y="248629"/>
                  </a:lnTo>
                  <a:lnTo>
                    <a:pt x="106928" y="254715"/>
                  </a:lnTo>
                  <a:lnTo>
                    <a:pt x="92150" y="251237"/>
                  </a:lnTo>
                  <a:lnTo>
                    <a:pt x="69112" y="255584"/>
                  </a:lnTo>
                  <a:lnTo>
                    <a:pt x="27384" y="241240"/>
                  </a:lnTo>
                  <a:lnTo>
                    <a:pt x="44336" y="216029"/>
                  </a:lnTo>
                  <a:lnTo>
                    <a:pt x="39555" y="198208"/>
                  </a:lnTo>
                  <a:lnTo>
                    <a:pt x="20864" y="193427"/>
                  </a:lnTo>
                  <a:lnTo>
                    <a:pt x="15648" y="175605"/>
                  </a:lnTo>
                  <a:lnTo>
                    <a:pt x="3912" y="153437"/>
                  </a:lnTo>
                  <a:lnTo>
                    <a:pt x="10867" y="138224"/>
                  </a:lnTo>
                  <a:lnTo>
                    <a:pt x="0" y="133877"/>
                  </a:lnTo>
                  <a:lnTo>
                    <a:pt x="2173" y="113448"/>
                  </a:lnTo>
                  <a:lnTo>
                    <a:pt x="4781" y="78675"/>
                  </a:lnTo>
                  <a:lnTo>
                    <a:pt x="30427" y="89541"/>
                  </a:lnTo>
                  <a:lnTo>
                    <a:pt x="47379" y="85629"/>
                  </a:lnTo>
                  <a:lnTo>
                    <a:pt x="49118" y="73024"/>
                  </a:lnTo>
                  <a:lnTo>
                    <a:pt x="66504" y="69112"/>
                  </a:lnTo>
                  <a:lnTo>
                    <a:pt x="77805" y="60419"/>
                  </a:lnTo>
                  <a:lnTo>
                    <a:pt x="76936" y="38251"/>
                  </a:lnTo>
                  <a:lnTo>
                    <a:pt x="95192" y="32600"/>
                  </a:lnTo>
                  <a:lnTo>
                    <a:pt x="96496" y="23037"/>
                  </a:lnTo>
                  <a:lnTo>
                    <a:pt x="109101" y="30427"/>
                  </a:lnTo>
                  <a:lnTo>
                    <a:pt x="116056" y="31296"/>
                  </a:lnTo>
                  <a:lnTo>
                    <a:pt x="129096" y="31296"/>
                  </a:lnTo>
                  <a:lnTo>
                    <a:pt x="147787" y="37381"/>
                  </a:lnTo>
                  <a:lnTo>
                    <a:pt x="155611" y="40424"/>
                  </a:lnTo>
                  <a:lnTo>
                    <a:pt x="170390" y="31731"/>
                  </a:lnTo>
                  <a:lnTo>
                    <a:pt x="179518" y="36947"/>
                  </a:lnTo>
                  <a:lnTo>
                    <a:pt x="183430" y="24341"/>
                  </a:lnTo>
                  <a:lnTo>
                    <a:pt x="197339" y="24776"/>
                  </a:lnTo>
                  <a:lnTo>
                    <a:pt x="199947" y="20864"/>
                  </a:lnTo>
                  <a:lnTo>
                    <a:pt x="199078" y="9563"/>
                  </a:lnTo>
                  <a:lnTo>
                    <a:pt x="206467" y="0"/>
                  </a:lnTo>
                  <a:lnTo>
                    <a:pt x="220811" y="6085"/>
                  </a:lnTo>
                  <a:lnTo>
                    <a:pt x="220376" y="14779"/>
                  </a:lnTo>
                  <a:lnTo>
                    <a:pt x="227766" y="16083"/>
                  </a:lnTo>
                  <a:lnTo>
                    <a:pt x="231678" y="39555"/>
                  </a:lnTo>
                  <a:lnTo>
                    <a:pt x="243413" y="48683"/>
                  </a:lnTo>
                  <a:lnTo>
                    <a:pt x="249933" y="42597"/>
                  </a:lnTo>
                  <a:lnTo>
                    <a:pt x="259496" y="39989"/>
                  </a:lnTo>
                  <a:lnTo>
                    <a:pt x="270363" y="27384"/>
                  </a:lnTo>
                  <a:lnTo>
                    <a:pt x="286880" y="29557"/>
                  </a:lnTo>
                  <a:lnTo>
                    <a:pt x="310352" y="29557"/>
                  </a:lnTo>
                  <a:close/>
                </a:path>
              </a:pathLst>
            </a:custGeom>
            <a:solidFill>
              <a:schemeClr val="tx2"/>
            </a:solidFill>
            <a:ln w="869" cap="rnd">
              <a:noFill/>
              <a:prstDash val="solid"/>
              <a:round/>
            </a:ln>
          </p:spPr>
          <p:txBody>
            <a:bodyPr rtlCol="0" anchor="ctr"/>
            <a:lstStyle/>
            <a:p>
              <a:endParaRPr lang="en-PH" sz="1200" dirty="0"/>
            </a:p>
          </p:txBody>
        </p:sp>
        <p:sp>
          <p:nvSpPr>
            <p:cNvPr id="6" name="Freeform: Shape 5">
              <a:extLst>
                <a:ext uri="{FF2B5EF4-FFF2-40B4-BE49-F238E27FC236}">
                  <a16:creationId xmlns:a16="http://schemas.microsoft.com/office/drawing/2014/main" id="{E6D43A45-0E8D-4388-AF5F-CDB9684EFAE3}"/>
                </a:ext>
              </a:extLst>
            </p:cNvPr>
            <p:cNvSpPr/>
            <p:nvPr/>
          </p:nvSpPr>
          <p:spPr>
            <a:xfrm>
              <a:off x="4718566" y="4301229"/>
              <a:ext cx="258609" cy="378559"/>
            </a:xfrm>
            <a:custGeom>
              <a:avLst/>
              <a:gdLst>
                <a:gd name="connsiteX0" fmla="*/ 302963 w 306440"/>
                <a:gd name="connsiteY0" fmla="*/ 141267 h 336432"/>
                <a:gd name="connsiteX1" fmla="*/ 305571 w 306440"/>
                <a:gd name="connsiteY1" fmla="*/ 149960 h 336432"/>
                <a:gd name="connsiteX2" fmla="*/ 302528 w 306440"/>
                <a:gd name="connsiteY2" fmla="*/ 163435 h 336432"/>
                <a:gd name="connsiteX3" fmla="*/ 306440 w 306440"/>
                <a:gd name="connsiteY3" fmla="*/ 176475 h 336432"/>
                <a:gd name="connsiteX4" fmla="*/ 302528 w 306440"/>
                <a:gd name="connsiteY4" fmla="*/ 186907 h 336432"/>
                <a:gd name="connsiteX5" fmla="*/ 304267 w 306440"/>
                <a:gd name="connsiteY5" fmla="*/ 196469 h 336432"/>
                <a:gd name="connsiteX6" fmla="*/ 253411 w 306440"/>
                <a:gd name="connsiteY6" fmla="*/ 196035 h 336432"/>
                <a:gd name="connsiteX7" fmla="*/ 249933 w 306440"/>
                <a:gd name="connsiteY7" fmla="*/ 285141 h 336432"/>
                <a:gd name="connsiteX8" fmla="*/ 265581 w 306440"/>
                <a:gd name="connsiteY8" fmla="*/ 307744 h 336432"/>
                <a:gd name="connsiteX9" fmla="*/ 281229 w 306440"/>
                <a:gd name="connsiteY9" fmla="*/ 325131 h 336432"/>
                <a:gd name="connsiteX10" fmla="*/ 236024 w 306440"/>
                <a:gd name="connsiteY10" fmla="*/ 336432 h 336432"/>
                <a:gd name="connsiteX11" fmla="*/ 177344 w 306440"/>
                <a:gd name="connsiteY11" fmla="*/ 332520 h 336432"/>
                <a:gd name="connsiteX12" fmla="*/ 160827 w 306440"/>
                <a:gd name="connsiteY12" fmla="*/ 319480 h 336432"/>
                <a:gd name="connsiteX13" fmla="*/ 62158 w 306440"/>
                <a:gd name="connsiteY13" fmla="*/ 320350 h 336432"/>
                <a:gd name="connsiteX14" fmla="*/ 58680 w 306440"/>
                <a:gd name="connsiteY14" fmla="*/ 322523 h 336432"/>
                <a:gd name="connsiteX15" fmla="*/ 44336 w 306440"/>
                <a:gd name="connsiteY15" fmla="*/ 309917 h 336432"/>
                <a:gd name="connsiteX16" fmla="*/ 28688 w 306440"/>
                <a:gd name="connsiteY16" fmla="*/ 309048 h 336432"/>
                <a:gd name="connsiteX17" fmla="*/ 13909 w 306440"/>
                <a:gd name="connsiteY17" fmla="*/ 313830 h 336432"/>
                <a:gd name="connsiteX18" fmla="*/ 2173 w 306440"/>
                <a:gd name="connsiteY18" fmla="*/ 319046 h 336432"/>
                <a:gd name="connsiteX19" fmla="*/ 0 w 306440"/>
                <a:gd name="connsiteY19" fmla="*/ 301659 h 336432"/>
                <a:gd name="connsiteX20" fmla="*/ 3912 w 306440"/>
                <a:gd name="connsiteY20" fmla="*/ 276883 h 336432"/>
                <a:gd name="connsiteX21" fmla="*/ 12605 w 306440"/>
                <a:gd name="connsiteY21" fmla="*/ 251237 h 336432"/>
                <a:gd name="connsiteX22" fmla="*/ 13909 w 306440"/>
                <a:gd name="connsiteY22" fmla="*/ 239501 h 336432"/>
                <a:gd name="connsiteX23" fmla="*/ 22168 w 306440"/>
                <a:gd name="connsiteY23" fmla="*/ 214291 h 336432"/>
                <a:gd name="connsiteX24" fmla="*/ 28253 w 306440"/>
                <a:gd name="connsiteY24" fmla="*/ 202989 h 336432"/>
                <a:gd name="connsiteX25" fmla="*/ 42598 w 306440"/>
                <a:gd name="connsiteY25" fmla="*/ 184733 h 336432"/>
                <a:gd name="connsiteX26" fmla="*/ 50856 w 306440"/>
                <a:gd name="connsiteY26" fmla="*/ 172128 h 336432"/>
                <a:gd name="connsiteX27" fmla="*/ 53464 w 306440"/>
                <a:gd name="connsiteY27" fmla="*/ 151699 h 336432"/>
                <a:gd name="connsiteX28" fmla="*/ 52160 w 306440"/>
                <a:gd name="connsiteY28" fmla="*/ 135616 h 336432"/>
                <a:gd name="connsiteX29" fmla="*/ 45205 w 306440"/>
                <a:gd name="connsiteY29" fmla="*/ 125619 h 336432"/>
                <a:gd name="connsiteX30" fmla="*/ 38685 w 306440"/>
                <a:gd name="connsiteY30" fmla="*/ 108667 h 336432"/>
                <a:gd name="connsiteX31" fmla="*/ 33035 w 306440"/>
                <a:gd name="connsiteY31" fmla="*/ 92149 h 336432"/>
                <a:gd name="connsiteX32" fmla="*/ 34339 w 306440"/>
                <a:gd name="connsiteY32" fmla="*/ 86064 h 336432"/>
                <a:gd name="connsiteX33" fmla="*/ 41728 w 306440"/>
                <a:gd name="connsiteY33" fmla="*/ 75197 h 336432"/>
                <a:gd name="connsiteX34" fmla="*/ 34773 w 306440"/>
                <a:gd name="connsiteY34" fmla="*/ 48248 h 336432"/>
                <a:gd name="connsiteX35" fmla="*/ 29558 w 306440"/>
                <a:gd name="connsiteY35" fmla="*/ 29557 h 336432"/>
                <a:gd name="connsiteX36" fmla="*/ 17387 w 306440"/>
                <a:gd name="connsiteY36" fmla="*/ 11736 h 336432"/>
                <a:gd name="connsiteX37" fmla="*/ 19995 w 306440"/>
                <a:gd name="connsiteY37" fmla="*/ 6520 h 336432"/>
                <a:gd name="connsiteX38" fmla="*/ 29992 w 306440"/>
                <a:gd name="connsiteY38" fmla="*/ 2608 h 336432"/>
                <a:gd name="connsiteX39" fmla="*/ 37381 w 306440"/>
                <a:gd name="connsiteY39" fmla="*/ 3043 h 336432"/>
                <a:gd name="connsiteX40" fmla="*/ 46075 w 306440"/>
                <a:gd name="connsiteY40" fmla="*/ 0 h 336432"/>
                <a:gd name="connsiteX41" fmla="*/ 118664 w 306440"/>
                <a:gd name="connsiteY41" fmla="*/ 435 h 336432"/>
                <a:gd name="connsiteX42" fmla="*/ 124315 w 306440"/>
                <a:gd name="connsiteY42" fmla="*/ 20864 h 336432"/>
                <a:gd name="connsiteX43" fmla="*/ 131269 w 306440"/>
                <a:gd name="connsiteY43" fmla="*/ 37816 h 336432"/>
                <a:gd name="connsiteX44" fmla="*/ 136920 w 306440"/>
                <a:gd name="connsiteY44" fmla="*/ 46944 h 336432"/>
                <a:gd name="connsiteX45" fmla="*/ 146048 w 306440"/>
                <a:gd name="connsiteY45" fmla="*/ 61288 h 336432"/>
                <a:gd name="connsiteX46" fmla="*/ 162565 w 306440"/>
                <a:gd name="connsiteY46" fmla="*/ 59115 h 336432"/>
                <a:gd name="connsiteX47" fmla="*/ 170389 w 306440"/>
                <a:gd name="connsiteY47" fmla="*/ 55203 h 336432"/>
                <a:gd name="connsiteX48" fmla="*/ 183864 w 306440"/>
                <a:gd name="connsiteY48" fmla="*/ 59115 h 336432"/>
                <a:gd name="connsiteX49" fmla="*/ 187776 w 306440"/>
                <a:gd name="connsiteY49" fmla="*/ 52160 h 336432"/>
                <a:gd name="connsiteX50" fmla="*/ 194296 w 306440"/>
                <a:gd name="connsiteY50" fmla="*/ 36077 h 336432"/>
                <a:gd name="connsiteX51" fmla="*/ 209509 w 306440"/>
                <a:gd name="connsiteY51" fmla="*/ 34773 h 336432"/>
                <a:gd name="connsiteX52" fmla="*/ 210813 w 306440"/>
                <a:gd name="connsiteY52" fmla="*/ 29992 h 336432"/>
                <a:gd name="connsiteX53" fmla="*/ 223419 w 306440"/>
                <a:gd name="connsiteY53" fmla="*/ 29992 h 336432"/>
                <a:gd name="connsiteX54" fmla="*/ 221246 w 306440"/>
                <a:gd name="connsiteY54" fmla="*/ 39989 h 336432"/>
                <a:gd name="connsiteX55" fmla="*/ 250803 w 306440"/>
                <a:gd name="connsiteY55" fmla="*/ 39555 h 336432"/>
                <a:gd name="connsiteX56" fmla="*/ 251238 w 306440"/>
                <a:gd name="connsiteY56" fmla="*/ 57376 h 336432"/>
                <a:gd name="connsiteX57" fmla="*/ 256019 w 306440"/>
                <a:gd name="connsiteY57" fmla="*/ 67808 h 336432"/>
                <a:gd name="connsiteX58" fmla="*/ 252107 w 306440"/>
                <a:gd name="connsiteY58" fmla="*/ 84760 h 336432"/>
                <a:gd name="connsiteX59" fmla="*/ 253846 w 306440"/>
                <a:gd name="connsiteY59" fmla="*/ 102147 h 336432"/>
                <a:gd name="connsiteX60" fmla="*/ 261669 w 306440"/>
                <a:gd name="connsiteY60" fmla="*/ 112579 h 336432"/>
                <a:gd name="connsiteX61" fmla="*/ 259931 w 306440"/>
                <a:gd name="connsiteY61" fmla="*/ 145613 h 336432"/>
                <a:gd name="connsiteX62" fmla="*/ 266016 w 306440"/>
                <a:gd name="connsiteY62" fmla="*/ 143006 h 336432"/>
                <a:gd name="connsiteX63" fmla="*/ 276448 w 306440"/>
                <a:gd name="connsiteY63" fmla="*/ 143875 h 336432"/>
                <a:gd name="connsiteX64" fmla="*/ 291661 w 306440"/>
                <a:gd name="connsiteY64" fmla="*/ 139528 h 336432"/>
                <a:gd name="connsiteX65" fmla="*/ 302963 w 306440"/>
                <a:gd name="connsiteY65" fmla="*/ 141267 h 336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06440" h="336432">
                  <a:moveTo>
                    <a:pt x="302963" y="141267"/>
                  </a:moveTo>
                  <a:lnTo>
                    <a:pt x="305571" y="149960"/>
                  </a:lnTo>
                  <a:lnTo>
                    <a:pt x="302528" y="163435"/>
                  </a:lnTo>
                  <a:lnTo>
                    <a:pt x="306440" y="176475"/>
                  </a:lnTo>
                  <a:lnTo>
                    <a:pt x="302528" y="186907"/>
                  </a:lnTo>
                  <a:lnTo>
                    <a:pt x="304267" y="196469"/>
                  </a:lnTo>
                  <a:lnTo>
                    <a:pt x="253411" y="196035"/>
                  </a:lnTo>
                  <a:lnTo>
                    <a:pt x="249933" y="285141"/>
                  </a:lnTo>
                  <a:lnTo>
                    <a:pt x="265581" y="307744"/>
                  </a:lnTo>
                  <a:lnTo>
                    <a:pt x="281229" y="325131"/>
                  </a:lnTo>
                  <a:lnTo>
                    <a:pt x="236024" y="336432"/>
                  </a:lnTo>
                  <a:lnTo>
                    <a:pt x="177344" y="332520"/>
                  </a:lnTo>
                  <a:lnTo>
                    <a:pt x="160827" y="319480"/>
                  </a:lnTo>
                  <a:lnTo>
                    <a:pt x="62158" y="320350"/>
                  </a:lnTo>
                  <a:lnTo>
                    <a:pt x="58680" y="322523"/>
                  </a:lnTo>
                  <a:lnTo>
                    <a:pt x="44336" y="309917"/>
                  </a:lnTo>
                  <a:lnTo>
                    <a:pt x="28688" y="309048"/>
                  </a:lnTo>
                  <a:lnTo>
                    <a:pt x="13909" y="313830"/>
                  </a:lnTo>
                  <a:lnTo>
                    <a:pt x="2173" y="319046"/>
                  </a:lnTo>
                  <a:lnTo>
                    <a:pt x="0" y="301659"/>
                  </a:lnTo>
                  <a:lnTo>
                    <a:pt x="3912" y="276883"/>
                  </a:lnTo>
                  <a:lnTo>
                    <a:pt x="12605" y="251237"/>
                  </a:lnTo>
                  <a:lnTo>
                    <a:pt x="13909" y="239501"/>
                  </a:lnTo>
                  <a:lnTo>
                    <a:pt x="22168" y="214291"/>
                  </a:lnTo>
                  <a:lnTo>
                    <a:pt x="28253" y="202989"/>
                  </a:lnTo>
                  <a:lnTo>
                    <a:pt x="42598" y="184733"/>
                  </a:lnTo>
                  <a:lnTo>
                    <a:pt x="50856" y="172128"/>
                  </a:lnTo>
                  <a:lnTo>
                    <a:pt x="53464" y="151699"/>
                  </a:lnTo>
                  <a:lnTo>
                    <a:pt x="52160" y="135616"/>
                  </a:lnTo>
                  <a:lnTo>
                    <a:pt x="45205" y="125619"/>
                  </a:lnTo>
                  <a:lnTo>
                    <a:pt x="38685" y="108667"/>
                  </a:lnTo>
                  <a:lnTo>
                    <a:pt x="33035" y="92149"/>
                  </a:lnTo>
                  <a:lnTo>
                    <a:pt x="34339" y="86064"/>
                  </a:lnTo>
                  <a:lnTo>
                    <a:pt x="41728" y="75197"/>
                  </a:lnTo>
                  <a:lnTo>
                    <a:pt x="34773" y="48248"/>
                  </a:lnTo>
                  <a:lnTo>
                    <a:pt x="29558" y="29557"/>
                  </a:lnTo>
                  <a:lnTo>
                    <a:pt x="17387" y="11736"/>
                  </a:lnTo>
                  <a:lnTo>
                    <a:pt x="19995" y="6520"/>
                  </a:lnTo>
                  <a:lnTo>
                    <a:pt x="29992" y="2608"/>
                  </a:lnTo>
                  <a:lnTo>
                    <a:pt x="37381" y="3043"/>
                  </a:lnTo>
                  <a:lnTo>
                    <a:pt x="46075" y="0"/>
                  </a:lnTo>
                  <a:lnTo>
                    <a:pt x="118664" y="435"/>
                  </a:lnTo>
                  <a:lnTo>
                    <a:pt x="124315" y="20864"/>
                  </a:lnTo>
                  <a:lnTo>
                    <a:pt x="131269" y="37816"/>
                  </a:lnTo>
                  <a:lnTo>
                    <a:pt x="136920" y="46944"/>
                  </a:lnTo>
                  <a:lnTo>
                    <a:pt x="146048" y="61288"/>
                  </a:lnTo>
                  <a:lnTo>
                    <a:pt x="162565" y="59115"/>
                  </a:lnTo>
                  <a:lnTo>
                    <a:pt x="170389" y="55203"/>
                  </a:lnTo>
                  <a:lnTo>
                    <a:pt x="183864" y="59115"/>
                  </a:lnTo>
                  <a:lnTo>
                    <a:pt x="187776" y="52160"/>
                  </a:lnTo>
                  <a:lnTo>
                    <a:pt x="194296" y="36077"/>
                  </a:lnTo>
                  <a:lnTo>
                    <a:pt x="209509" y="34773"/>
                  </a:lnTo>
                  <a:lnTo>
                    <a:pt x="210813" y="29992"/>
                  </a:lnTo>
                  <a:lnTo>
                    <a:pt x="223419" y="29992"/>
                  </a:lnTo>
                  <a:lnTo>
                    <a:pt x="221246" y="39989"/>
                  </a:lnTo>
                  <a:lnTo>
                    <a:pt x="250803" y="39555"/>
                  </a:lnTo>
                  <a:lnTo>
                    <a:pt x="251238" y="57376"/>
                  </a:lnTo>
                  <a:lnTo>
                    <a:pt x="256019" y="67808"/>
                  </a:lnTo>
                  <a:lnTo>
                    <a:pt x="252107" y="84760"/>
                  </a:lnTo>
                  <a:lnTo>
                    <a:pt x="253846" y="102147"/>
                  </a:lnTo>
                  <a:lnTo>
                    <a:pt x="261669" y="112579"/>
                  </a:lnTo>
                  <a:lnTo>
                    <a:pt x="259931" y="145613"/>
                  </a:lnTo>
                  <a:lnTo>
                    <a:pt x="266016" y="143006"/>
                  </a:lnTo>
                  <a:lnTo>
                    <a:pt x="276448" y="143875"/>
                  </a:lnTo>
                  <a:lnTo>
                    <a:pt x="291661" y="139528"/>
                  </a:lnTo>
                  <a:lnTo>
                    <a:pt x="302963" y="141267"/>
                  </a:lnTo>
                  <a:close/>
                </a:path>
              </a:pathLst>
            </a:custGeom>
            <a:solidFill>
              <a:schemeClr val="tx2"/>
            </a:solidFill>
            <a:ln w="869" cap="rnd">
              <a:noFill/>
              <a:prstDash val="solid"/>
              <a:round/>
            </a:ln>
          </p:spPr>
          <p:txBody>
            <a:bodyPr rtlCol="0" anchor="ctr"/>
            <a:lstStyle/>
            <a:p>
              <a:endParaRPr lang="en-PH" sz="1200" dirty="0"/>
            </a:p>
          </p:txBody>
        </p:sp>
        <p:sp>
          <p:nvSpPr>
            <p:cNvPr id="7" name="Freeform: Shape 6">
              <a:extLst>
                <a:ext uri="{FF2B5EF4-FFF2-40B4-BE49-F238E27FC236}">
                  <a16:creationId xmlns:a16="http://schemas.microsoft.com/office/drawing/2014/main" id="{56AB3916-6D5A-4C02-8B6E-9C87FACB46C1}"/>
                </a:ext>
              </a:extLst>
            </p:cNvPr>
            <p:cNvSpPr/>
            <p:nvPr/>
          </p:nvSpPr>
          <p:spPr>
            <a:xfrm>
              <a:off x="4727002" y="4256232"/>
              <a:ext cx="22376" cy="42552"/>
            </a:xfrm>
            <a:custGeom>
              <a:avLst/>
              <a:gdLst>
                <a:gd name="connsiteX0" fmla="*/ 6520 w 26514"/>
                <a:gd name="connsiteY0" fmla="*/ 37816 h 37816"/>
                <a:gd name="connsiteX1" fmla="*/ 0 w 26514"/>
                <a:gd name="connsiteY1" fmla="*/ 16952 h 37816"/>
                <a:gd name="connsiteX2" fmla="*/ 9997 w 26514"/>
                <a:gd name="connsiteY2" fmla="*/ 4781 h 37816"/>
                <a:gd name="connsiteX3" fmla="*/ 17387 w 26514"/>
                <a:gd name="connsiteY3" fmla="*/ 0 h 37816"/>
                <a:gd name="connsiteX4" fmla="*/ 26515 w 26514"/>
                <a:gd name="connsiteY4" fmla="*/ 9563 h 37816"/>
                <a:gd name="connsiteX5" fmla="*/ 17821 w 26514"/>
                <a:gd name="connsiteY5" fmla="*/ 15648 h 37816"/>
                <a:gd name="connsiteX6" fmla="*/ 13475 w 26514"/>
                <a:gd name="connsiteY6" fmla="*/ 22603 h 37816"/>
                <a:gd name="connsiteX7" fmla="*/ 12605 w 26514"/>
                <a:gd name="connsiteY7" fmla="*/ 34773 h 37816"/>
                <a:gd name="connsiteX8" fmla="*/ 6520 w 26514"/>
                <a:gd name="connsiteY8" fmla="*/ 37816 h 3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14" h="37816">
                  <a:moveTo>
                    <a:pt x="6520" y="37816"/>
                  </a:moveTo>
                  <a:lnTo>
                    <a:pt x="0" y="16952"/>
                  </a:lnTo>
                  <a:lnTo>
                    <a:pt x="9997" y="4781"/>
                  </a:lnTo>
                  <a:lnTo>
                    <a:pt x="17387" y="0"/>
                  </a:lnTo>
                  <a:lnTo>
                    <a:pt x="26515" y="9563"/>
                  </a:lnTo>
                  <a:lnTo>
                    <a:pt x="17821" y="15648"/>
                  </a:lnTo>
                  <a:lnTo>
                    <a:pt x="13475" y="22603"/>
                  </a:lnTo>
                  <a:lnTo>
                    <a:pt x="12605" y="34773"/>
                  </a:lnTo>
                  <a:lnTo>
                    <a:pt x="6520" y="37816"/>
                  </a:lnTo>
                  <a:close/>
                </a:path>
              </a:pathLst>
            </a:custGeom>
            <a:solidFill>
              <a:schemeClr val="tx2"/>
            </a:solidFill>
            <a:ln w="869" cap="rnd">
              <a:noFill/>
              <a:prstDash val="solid"/>
              <a:round/>
            </a:ln>
          </p:spPr>
          <p:txBody>
            <a:bodyPr rtlCol="0" anchor="ctr"/>
            <a:lstStyle/>
            <a:p>
              <a:endParaRPr lang="en-PH" sz="1200" dirty="0"/>
            </a:p>
          </p:txBody>
        </p:sp>
        <p:sp>
          <p:nvSpPr>
            <p:cNvPr id="8" name="Freeform: Shape 7">
              <a:extLst>
                <a:ext uri="{FF2B5EF4-FFF2-40B4-BE49-F238E27FC236}">
                  <a16:creationId xmlns:a16="http://schemas.microsoft.com/office/drawing/2014/main" id="{3A02D8D1-3545-4316-A114-F6DB0E7B3CED}"/>
                </a:ext>
              </a:extLst>
            </p:cNvPr>
            <p:cNvSpPr/>
            <p:nvPr/>
          </p:nvSpPr>
          <p:spPr>
            <a:xfrm>
              <a:off x="4845486" y="2777699"/>
              <a:ext cx="35581" cy="95373"/>
            </a:xfrm>
            <a:custGeom>
              <a:avLst/>
              <a:gdLst>
                <a:gd name="connsiteX0" fmla="*/ 8259 w 42162"/>
                <a:gd name="connsiteY0" fmla="*/ 0 h 84760"/>
                <a:gd name="connsiteX1" fmla="*/ 9998 w 42162"/>
                <a:gd name="connsiteY1" fmla="*/ 5216 h 84760"/>
                <a:gd name="connsiteX2" fmla="*/ 16083 w 42162"/>
                <a:gd name="connsiteY2" fmla="*/ 2608 h 84760"/>
                <a:gd name="connsiteX3" fmla="*/ 21299 w 42162"/>
                <a:gd name="connsiteY3" fmla="*/ 9997 h 84760"/>
                <a:gd name="connsiteX4" fmla="*/ 26950 w 42162"/>
                <a:gd name="connsiteY4" fmla="*/ 13040 h 84760"/>
                <a:gd name="connsiteX5" fmla="*/ 29558 w 42162"/>
                <a:gd name="connsiteY5" fmla="*/ 23037 h 84760"/>
                <a:gd name="connsiteX6" fmla="*/ 27384 w 42162"/>
                <a:gd name="connsiteY6" fmla="*/ 32600 h 84760"/>
                <a:gd name="connsiteX7" fmla="*/ 31731 w 42162"/>
                <a:gd name="connsiteY7" fmla="*/ 44336 h 84760"/>
                <a:gd name="connsiteX8" fmla="*/ 41728 w 42162"/>
                <a:gd name="connsiteY8" fmla="*/ 50856 h 84760"/>
                <a:gd name="connsiteX9" fmla="*/ 42163 w 42162"/>
                <a:gd name="connsiteY9" fmla="*/ 58245 h 84760"/>
                <a:gd name="connsiteX10" fmla="*/ 34773 w 42162"/>
                <a:gd name="connsiteY10" fmla="*/ 62157 h 84760"/>
                <a:gd name="connsiteX11" fmla="*/ 34339 w 42162"/>
                <a:gd name="connsiteY11" fmla="*/ 71285 h 84760"/>
                <a:gd name="connsiteX12" fmla="*/ 24776 w 42162"/>
                <a:gd name="connsiteY12" fmla="*/ 84760 h 84760"/>
                <a:gd name="connsiteX13" fmla="*/ 20864 w 42162"/>
                <a:gd name="connsiteY13" fmla="*/ 83021 h 84760"/>
                <a:gd name="connsiteX14" fmla="*/ 19995 w 42162"/>
                <a:gd name="connsiteY14" fmla="*/ 76936 h 84760"/>
                <a:gd name="connsiteX15" fmla="*/ 6520 w 42162"/>
                <a:gd name="connsiteY15" fmla="*/ 67373 h 84760"/>
                <a:gd name="connsiteX16" fmla="*/ 3478 w 42162"/>
                <a:gd name="connsiteY16" fmla="*/ 54333 h 84760"/>
                <a:gd name="connsiteX17" fmla="*/ 3912 w 42162"/>
                <a:gd name="connsiteY17" fmla="*/ 35208 h 84760"/>
                <a:gd name="connsiteX18" fmla="*/ 6085 w 42162"/>
                <a:gd name="connsiteY18" fmla="*/ 26949 h 84760"/>
                <a:gd name="connsiteX19" fmla="*/ 2173 w 42162"/>
                <a:gd name="connsiteY19" fmla="*/ 22603 h 84760"/>
                <a:gd name="connsiteX20" fmla="*/ 0 w 42162"/>
                <a:gd name="connsiteY20" fmla="*/ 13475 h 84760"/>
                <a:gd name="connsiteX21" fmla="*/ 8259 w 42162"/>
                <a:gd name="connsiteY21" fmla="*/ 0 h 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162" h="84760">
                  <a:moveTo>
                    <a:pt x="8259" y="0"/>
                  </a:moveTo>
                  <a:lnTo>
                    <a:pt x="9998" y="5216"/>
                  </a:lnTo>
                  <a:lnTo>
                    <a:pt x="16083" y="2608"/>
                  </a:lnTo>
                  <a:lnTo>
                    <a:pt x="21299" y="9997"/>
                  </a:lnTo>
                  <a:lnTo>
                    <a:pt x="26950" y="13040"/>
                  </a:lnTo>
                  <a:lnTo>
                    <a:pt x="29558" y="23037"/>
                  </a:lnTo>
                  <a:lnTo>
                    <a:pt x="27384" y="32600"/>
                  </a:lnTo>
                  <a:lnTo>
                    <a:pt x="31731" y="44336"/>
                  </a:lnTo>
                  <a:lnTo>
                    <a:pt x="41728" y="50856"/>
                  </a:lnTo>
                  <a:lnTo>
                    <a:pt x="42163" y="58245"/>
                  </a:lnTo>
                  <a:lnTo>
                    <a:pt x="34773" y="62157"/>
                  </a:lnTo>
                  <a:lnTo>
                    <a:pt x="34339" y="71285"/>
                  </a:lnTo>
                  <a:lnTo>
                    <a:pt x="24776" y="84760"/>
                  </a:lnTo>
                  <a:lnTo>
                    <a:pt x="20864" y="83021"/>
                  </a:lnTo>
                  <a:lnTo>
                    <a:pt x="19995" y="76936"/>
                  </a:lnTo>
                  <a:lnTo>
                    <a:pt x="6520" y="67373"/>
                  </a:lnTo>
                  <a:lnTo>
                    <a:pt x="3478" y="54333"/>
                  </a:lnTo>
                  <a:lnTo>
                    <a:pt x="3912" y="35208"/>
                  </a:lnTo>
                  <a:lnTo>
                    <a:pt x="6085" y="26949"/>
                  </a:lnTo>
                  <a:lnTo>
                    <a:pt x="2173" y="22603"/>
                  </a:lnTo>
                  <a:lnTo>
                    <a:pt x="0" y="13475"/>
                  </a:lnTo>
                  <a:lnTo>
                    <a:pt x="8259" y="0"/>
                  </a:lnTo>
                  <a:close/>
                </a:path>
              </a:pathLst>
            </a:custGeom>
            <a:solidFill>
              <a:schemeClr val="accent4"/>
            </a:solidFill>
            <a:ln w="869" cap="rnd">
              <a:noFill/>
              <a:prstDash val="solid"/>
              <a:round/>
            </a:ln>
          </p:spPr>
          <p:txBody>
            <a:bodyPr rtlCol="0" anchor="ctr"/>
            <a:lstStyle/>
            <a:p>
              <a:endParaRPr lang="en-PH" sz="1200" dirty="0"/>
            </a:p>
          </p:txBody>
        </p:sp>
        <p:sp>
          <p:nvSpPr>
            <p:cNvPr id="9" name="Freeform: Shape 8">
              <a:extLst>
                <a:ext uri="{FF2B5EF4-FFF2-40B4-BE49-F238E27FC236}">
                  <a16:creationId xmlns:a16="http://schemas.microsoft.com/office/drawing/2014/main" id="{F3A097EC-E5FB-4D5F-809C-ED9382F62E97}"/>
                </a:ext>
              </a:extLst>
            </p:cNvPr>
            <p:cNvSpPr/>
            <p:nvPr/>
          </p:nvSpPr>
          <p:spPr>
            <a:xfrm>
              <a:off x="5525205" y="3298584"/>
              <a:ext cx="95740" cy="112001"/>
            </a:xfrm>
            <a:custGeom>
              <a:avLst/>
              <a:gdLst>
                <a:gd name="connsiteX0" fmla="*/ 107797 w 113447"/>
                <a:gd name="connsiteY0" fmla="*/ 9563 h 99538"/>
                <a:gd name="connsiteX1" fmla="*/ 113448 w 113447"/>
                <a:gd name="connsiteY1" fmla="*/ 31731 h 99538"/>
                <a:gd name="connsiteX2" fmla="*/ 101277 w 113447"/>
                <a:gd name="connsiteY2" fmla="*/ 31731 h 99538"/>
                <a:gd name="connsiteX3" fmla="*/ 101277 w 113447"/>
                <a:gd name="connsiteY3" fmla="*/ 49987 h 99538"/>
                <a:gd name="connsiteX4" fmla="*/ 106059 w 113447"/>
                <a:gd name="connsiteY4" fmla="*/ 53899 h 99538"/>
                <a:gd name="connsiteX5" fmla="*/ 95627 w 113447"/>
                <a:gd name="connsiteY5" fmla="*/ 59549 h 99538"/>
                <a:gd name="connsiteX6" fmla="*/ 96496 w 113447"/>
                <a:gd name="connsiteY6" fmla="*/ 70851 h 99538"/>
                <a:gd name="connsiteX7" fmla="*/ 90845 w 113447"/>
                <a:gd name="connsiteY7" fmla="*/ 82152 h 99538"/>
                <a:gd name="connsiteX8" fmla="*/ 90845 w 113447"/>
                <a:gd name="connsiteY8" fmla="*/ 93453 h 99538"/>
                <a:gd name="connsiteX9" fmla="*/ 86499 w 113447"/>
                <a:gd name="connsiteY9" fmla="*/ 99539 h 99538"/>
                <a:gd name="connsiteX10" fmla="*/ 13040 w 113447"/>
                <a:gd name="connsiteY10" fmla="*/ 85629 h 99538"/>
                <a:gd name="connsiteX11" fmla="*/ 1304 w 113447"/>
                <a:gd name="connsiteY11" fmla="*/ 56941 h 99538"/>
                <a:gd name="connsiteX12" fmla="*/ 0 w 113447"/>
                <a:gd name="connsiteY12" fmla="*/ 50856 h 99538"/>
                <a:gd name="connsiteX13" fmla="*/ 3912 w 113447"/>
                <a:gd name="connsiteY13" fmla="*/ 49117 h 99538"/>
                <a:gd name="connsiteX14" fmla="*/ 5650 w 113447"/>
                <a:gd name="connsiteY14" fmla="*/ 56941 h 99538"/>
                <a:gd name="connsiteX15" fmla="*/ 23907 w 113447"/>
                <a:gd name="connsiteY15" fmla="*/ 52595 h 99538"/>
                <a:gd name="connsiteX16" fmla="*/ 43901 w 113447"/>
                <a:gd name="connsiteY16" fmla="*/ 53464 h 99538"/>
                <a:gd name="connsiteX17" fmla="*/ 58680 w 113447"/>
                <a:gd name="connsiteY17" fmla="*/ 54333 h 99538"/>
                <a:gd name="connsiteX18" fmla="*/ 73024 w 113447"/>
                <a:gd name="connsiteY18" fmla="*/ 35208 h 99538"/>
                <a:gd name="connsiteX19" fmla="*/ 89107 w 113447"/>
                <a:gd name="connsiteY19" fmla="*/ 17387 h 99538"/>
                <a:gd name="connsiteX20" fmla="*/ 102147 w 113447"/>
                <a:gd name="connsiteY20" fmla="*/ 0 h 99538"/>
                <a:gd name="connsiteX21" fmla="*/ 107797 w 113447"/>
                <a:gd name="connsiteY21" fmla="*/ 9563 h 9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3447" h="99538">
                  <a:moveTo>
                    <a:pt x="107797" y="9563"/>
                  </a:moveTo>
                  <a:lnTo>
                    <a:pt x="113448" y="31731"/>
                  </a:lnTo>
                  <a:lnTo>
                    <a:pt x="101277" y="31731"/>
                  </a:lnTo>
                  <a:lnTo>
                    <a:pt x="101277" y="49987"/>
                  </a:lnTo>
                  <a:lnTo>
                    <a:pt x="106059" y="53899"/>
                  </a:lnTo>
                  <a:lnTo>
                    <a:pt x="95627" y="59549"/>
                  </a:lnTo>
                  <a:lnTo>
                    <a:pt x="96496" y="70851"/>
                  </a:lnTo>
                  <a:lnTo>
                    <a:pt x="90845" y="82152"/>
                  </a:lnTo>
                  <a:lnTo>
                    <a:pt x="90845" y="93453"/>
                  </a:lnTo>
                  <a:lnTo>
                    <a:pt x="86499" y="99539"/>
                  </a:lnTo>
                  <a:lnTo>
                    <a:pt x="13040" y="85629"/>
                  </a:lnTo>
                  <a:lnTo>
                    <a:pt x="1304" y="56941"/>
                  </a:lnTo>
                  <a:lnTo>
                    <a:pt x="0" y="50856"/>
                  </a:lnTo>
                  <a:lnTo>
                    <a:pt x="3912" y="49117"/>
                  </a:lnTo>
                  <a:lnTo>
                    <a:pt x="5650" y="56941"/>
                  </a:lnTo>
                  <a:lnTo>
                    <a:pt x="23907" y="52595"/>
                  </a:lnTo>
                  <a:lnTo>
                    <a:pt x="43901" y="53464"/>
                  </a:lnTo>
                  <a:lnTo>
                    <a:pt x="58680" y="54333"/>
                  </a:lnTo>
                  <a:lnTo>
                    <a:pt x="73024" y="35208"/>
                  </a:lnTo>
                  <a:lnTo>
                    <a:pt x="89107" y="17387"/>
                  </a:lnTo>
                  <a:lnTo>
                    <a:pt x="102147" y="0"/>
                  </a:lnTo>
                  <a:lnTo>
                    <a:pt x="107797" y="9563"/>
                  </a:lnTo>
                  <a:close/>
                </a:path>
              </a:pathLst>
            </a:custGeom>
            <a:solidFill>
              <a:schemeClr val="tx2"/>
            </a:solidFill>
            <a:ln w="869" cap="rnd">
              <a:noFill/>
              <a:prstDash val="solid"/>
              <a:round/>
            </a:ln>
          </p:spPr>
          <p:txBody>
            <a:bodyPr rtlCol="0" anchor="ctr"/>
            <a:lstStyle/>
            <a:p>
              <a:endParaRPr lang="en-PH" sz="1200" dirty="0"/>
            </a:p>
          </p:txBody>
        </p:sp>
        <p:sp>
          <p:nvSpPr>
            <p:cNvPr id="10" name="Freeform: Shape 9">
              <a:extLst>
                <a:ext uri="{FF2B5EF4-FFF2-40B4-BE49-F238E27FC236}">
                  <a16:creationId xmlns:a16="http://schemas.microsoft.com/office/drawing/2014/main" id="{E118EA2C-CF5E-4A73-B340-2ABE58B73560}"/>
                </a:ext>
              </a:extLst>
            </p:cNvPr>
            <p:cNvSpPr/>
            <p:nvPr/>
          </p:nvSpPr>
          <p:spPr>
            <a:xfrm>
              <a:off x="3264488" y="5760686"/>
              <a:ext cx="82535" cy="77766"/>
            </a:xfrm>
            <a:custGeom>
              <a:avLst/>
              <a:gdLst>
                <a:gd name="connsiteX0" fmla="*/ 60853 w 97800"/>
                <a:gd name="connsiteY0" fmla="*/ 59984 h 69111"/>
                <a:gd name="connsiteX1" fmla="*/ 47813 w 97800"/>
                <a:gd name="connsiteY1" fmla="*/ 59115 h 69111"/>
                <a:gd name="connsiteX2" fmla="*/ 26080 w 97800"/>
                <a:gd name="connsiteY2" fmla="*/ 59115 h 69111"/>
                <a:gd name="connsiteX3" fmla="*/ 0 w 97800"/>
                <a:gd name="connsiteY3" fmla="*/ 0 h 69111"/>
                <a:gd name="connsiteX4" fmla="*/ 13475 w 97800"/>
                <a:gd name="connsiteY4" fmla="*/ 12171 h 69111"/>
                <a:gd name="connsiteX5" fmla="*/ 32165 w 97800"/>
                <a:gd name="connsiteY5" fmla="*/ 32165 h 69111"/>
                <a:gd name="connsiteX6" fmla="*/ 66069 w 97800"/>
                <a:gd name="connsiteY6" fmla="*/ 48248 h 69111"/>
                <a:gd name="connsiteX7" fmla="*/ 97800 w 97800"/>
                <a:gd name="connsiteY7" fmla="*/ 54768 h 69111"/>
                <a:gd name="connsiteX8" fmla="*/ 94323 w 97800"/>
                <a:gd name="connsiteY8" fmla="*/ 67808 h 69111"/>
                <a:gd name="connsiteX9" fmla="*/ 75198 w 97800"/>
                <a:gd name="connsiteY9" fmla="*/ 69112 h 69111"/>
                <a:gd name="connsiteX10" fmla="*/ 60853 w 97800"/>
                <a:gd name="connsiteY10" fmla="*/ 59984 h 69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800" h="69111">
                  <a:moveTo>
                    <a:pt x="60853" y="59984"/>
                  </a:moveTo>
                  <a:lnTo>
                    <a:pt x="47813" y="59115"/>
                  </a:lnTo>
                  <a:lnTo>
                    <a:pt x="26080" y="59115"/>
                  </a:lnTo>
                  <a:lnTo>
                    <a:pt x="0" y="0"/>
                  </a:lnTo>
                  <a:lnTo>
                    <a:pt x="13475" y="12171"/>
                  </a:lnTo>
                  <a:lnTo>
                    <a:pt x="32165" y="32165"/>
                  </a:lnTo>
                  <a:lnTo>
                    <a:pt x="66069" y="48248"/>
                  </a:lnTo>
                  <a:lnTo>
                    <a:pt x="97800" y="54768"/>
                  </a:lnTo>
                  <a:lnTo>
                    <a:pt x="94323" y="67808"/>
                  </a:lnTo>
                  <a:lnTo>
                    <a:pt x="75198" y="69112"/>
                  </a:lnTo>
                  <a:lnTo>
                    <a:pt x="60853" y="5998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1" name="Freeform: Shape 10">
              <a:extLst>
                <a:ext uri="{FF2B5EF4-FFF2-40B4-BE49-F238E27FC236}">
                  <a16:creationId xmlns:a16="http://schemas.microsoft.com/office/drawing/2014/main" id="{BAC0438B-43BA-41FB-820A-4E78E97DC5AD}"/>
                </a:ext>
              </a:extLst>
            </p:cNvPr>
            <p:cNvSpPr/>
            <p:nvPr/>
          </p:nvSpPr>
          <p:spPr>
            <a:xfrm>
              <a:off x="3077409" y="4802551"/>
              <a:ext cx="321335" cy="949332"/>
            </a:xfrm>
            <a:custGeom>
              <a:avLst/>
              <a:gdLst>
                <a:gd name="connsiteX0" fmla="*/ 149960 w 380768"/>
                <a:gd name="connsiteY0" fmla="*/ 11736 h 843688"/>
                <a:gd name="connsiteX1" fmla="*/ 199078 w 380768"/>
                <a:gd name="connsiteY1" fmla="*/ 56941 h 843688"/>
                <a:gd name="connsiteX2" fmla="*/ 219072 w 380768"/>
                <a:gd name="connsiteY2" fmla="*/ 61288 h 843688"/>
                <a:gd name="connsiteX3" fmla="*/ 250803 w 380768"/>
                <a:gd name="connsiteY3" fmla="*/ 82152 h 843688"/>
                <a:gd name="connsiteX4" fmla="*/ 276448 w 380768"/>
                <a:gd name="connsiteY4" fmla="*/ 93019 h 843688"/>
                <a:gd name="connsiteX5" fmla="*/ 281229 w 380768"/>
                <a:gd name="connsiteY5" fmla="*/ 105189 h 843688"/>
                <a:gd name="connsiteX6" fmla="*/ 262973 w 380768"/>
                <a:gd name="connsiteY6" fmla="*/ 147787 h 843688"/>
                <a:gd name="connsiteX7" fmla="*/ 288184 w 380768"/>
                <a:gd name="connsiteY7" fmla="*/ 155176 h 843688"/>
                <a:gd name="connsiteX8" fmla="*/ 315568 w 380768"/>
                <a:gd name="connsiteY8" fmla="*/ 159523 h 843688"/>
                <a:gd name="connsiteX9" fmla="*/ 333824 w 380768"/>
                <a:gd name="connsiteY9" fmla="*/ 155176 h 843688"/>
                <a:gd name="connsiteX10" fmla="*/ 352515 w 380768"/>
                <a:gd name="connsiteY10" fmla="*/ 133443 h 843688"/>
                <a:gd name="connsiteX11" fmla="*/ 353819 w 380768"/>
                <a:gd name="connsiteY11" fmla="*/ 109101 h 843688"/>
                <a:gd name="connsiteX12" fmla="*/ 365120 w 380768"/>
                <a:gd name="connsiteY12" fmla="*/ 103451 h 843688"/>
                <a:gd name="connsiteX13" fmla="*/ 379030 w 380768"/>
                <a:gd name="connsiteY13" fmla="*/ 119968 h 843688"/>
                <a:gd name="connsiteX14" fmla="*/ 380768 w 380768"/>
                <a:gd name="connsiteY14" fmla="*/ 142136 h 843688"/>
                <a:gd name="connsiteX15" fmla="*/ 362512 w 380768"/>
                <a:gd name="connsiteY15" fmla="*/ 157349 h 843688"/>
                <a:gd name="connsiteX16" fmla="*/ 348168 w 380768"/>
                <a:gd name="connsiteY16" fmla="*/ 168651 h 843688"/>
                <a:gd name="connsiteX17" fmla="*/ 325131 w 380768"/>
                <a:gd name="connsiteY17" fmla="*/ 196035 h 843688"/>
                <a:gd name="connsiteX18" fmla="*/ 299051 w 380768"/>
                <a:gd name="connsiteY18" fmla="*/ 233851 h 843688"/>
                <a:gd name="connsiteX19" fmla="*/ 296878 w 380768"/>
                <a:gd name="connsiteY19" fmla="*/ 256453 h 843688"/>
                <a:gd name="connsiteX20" fmla="*/ 295139 w 380768"/>
                <a:gd name="connsiteY20" fmla="*/ 285141 h 843688"/>
                <a:gd name="connsiteX21" fmla="*/ 300355 w 380768"/>
                <a:gd name="connsiteY21" fmla="*/ 312960 h 843688"/>
                <a:gd name="connsiteX22" fmla="*/ 296443 w 380768"/>
                <a:gd name="connsiteY22" fmla="*/ 319046 h 843688"/>
                <a:gd name="connsiteX23" fmla="*/ 298182 w 380768"/>
                <a:gd name="connsiteY23" fmla="*/ 336867 h 843688"/>
                <a:gd name="connsiteX24" fmla="*/ 299486 w 380768"/>
                <a:gd name="connsiteY24" fmla="*/ 351646 h 843688"/>
                <a:gd name="connsiteX25" fmla="*/ 333390 w 380768"/>
                <a:gd name="connsiteY25" fmla="*/ 375552 h 843688"/>
                <a:gd name="connsiteX26" fmla="*/ 334259 w 380768"/>
                <a:gd name="connsiteY26" fmla="*/ 394677 h 843688"/>
                <a:gd name="connsiteX27" fmla="*/ 351211 w 380768"/>
                <a:gd name="connsiteY27" fmla="*/ 406848 h 843688"/>
                <a:gd name="connsiteX28" fmla="*/ 352515 w 380768"/>
                <a:gd name="connsiteY28" fmla="*/ 420323 h 843688"/>
                <a:gd name="connsiteX29" fmla="*/ 338171 w 380768"/>
                <a:gd name="connsiteY29" fmla="*/ 455966 h 843688"/>
                <a:gd name="connsiteX30" fmla="*/ 307744 w 380768"/>
                <a:gd name="connsiteY30" fmla="*/ 471179 h 843688"/>
                <a:gd name="connsiteX31" fmla="*/ 263408 w 380768"/>
                <a:gd name="connsiteY31" fmla="*/ 476830 h 843688"/>
                <a:gd name="connsiteX32" fmla="*/ 237328 w 380768"/>
                <a:gd name="connsiteY32" fmla="*/ 473787 h 843688"/>
                <a:gd name="connsiteX33" fmla="*/ 246456 w 380768"/>
                <a:gd name="connsiteY33" fmla="*/ 490739 h 843688"/>
                <a:gd name="connsiteX34" fmla="*/ 246891 w 380768"/>
                <a:gd name="connsiteY34" fmla="*/ 511168 h 843688"/>
                <a:gd name="connsiteX35" fmla="*/ 254715 w 380768"/>
                <a:gd name="connsiteY35" fmla="*/ 525078 h 843688"/>
                <a:gd name="connsiteX36" fmla="*/ 243848 w 380768"/>
                <a:gd name="connsiteY36" fmla="*/ 535075 h 843688"/>
                <a:gd name="connsiteX37" fmla="*/ 221680 w 380768"/>
                <a:gd name="connsiteY37" fmla="*/ 538987 h 843688"/>
                <a:gd name="connsiteX38" fmla="*/ 197339 w 380768"/>
                <a:gd name="connsiteY38" fmla="*/ 528555 h 843688"/>
                <a:gd name="connsiteX39" fmla="*/ 190819 w 380768"/>
                <a:gd name="connsiteY39" fmla="*/ 535944 h 843688"/>
                <a:gd name="connsiteX40" fmla="*/ 201686 w 380768"/>
                <a:gd name="connsiteY40" fmla="*/ 563328 h 843688"/>
                <a:gd name="connsiteX41" fmla="*/ 219072 w 380768"/>
                <a:gd name="connsiteY41" fmla="*/ 571587 h 843688"/>
                <a:gd name="connsiteX42" fmla="*/ 229069 w 380768"/>
                <a:gd name="connsiteY42" fmla="*/ 562894 h 843688"/>
                <a:gd name="connsiteX43" fmla="*/ 239936 w 380768"/>
                <a:gd name="connsiteY43" fmla="*/ 577238 h 843688"/>
                <a:gd name="connsiteX44" fmla="*/ 221680 w 380768"/>
                <a:gd name="connsiteY44" fmla="*/ 585931 h 843688"/>
                <a:gd name="connsiteX45" fmla="*/ 209075 w 380768"/>
                <a:gd name="connsiteY45" fmla="*/ 603318 h 843688"/>
                <a:gd name="connsiteX46" fmla="*/ 214291 w 380768"/>
                <a:gd name="connsiteY46" fmla="*/ 630702 h 843688"/>
                <a:gd name="connsiteX47" fmla="*/ 213856 w 380768"/>
                <a:gd name="connsiteY47" fmla="*/ 645480 h 843688"/>
                <a:gd name="connsiteX48" fmla="*/ 192992 w 380768"/>
                <a:gd name="connsiteY48" fmla="*/ 645480 h 843688"/>
                <a:gd name="connsiteX49" fmla="*/ 179952 w 380768"/>
                <a:gd name="connsiteY49" fmla="*/ 659390 h 843688"/>
                <a:gd name="connsiteX50" fmla="*/ 180387 w 380768"/>
                <a:gd name="connsiteY50" fmla="*/ 680254 h 843688"/>
                <a:gd name="connsiteX51" fmla="*/ 208640 w 380768"/>
                <a:gd name="connsiteY51" fmla="*/ 700248 h 843688"/>
                <a:gd name="connsiteX52" fmla="*/ 231243 w 380768"/>
                <a:gd name="connsiteY52" fmla="*/ 705464 h 843688"/>
                <a:gd name="connsiteX53" fmla="*/ 232112 w 380768"/>
                <a:gd name="connsiteY53" fmla="*/ 730240 h 843688"/>
                <a:gd name="connsiteX54" fmla="*/ 212118 w 380768"/>
                <a:gd name="connsiteY54" fmla="*/ 745454 h 843688"/>
                <a:gd name="connsiteX55" fmla="*/ 209509 w 380768"/>
                <a:gd name="connsiteY55" fmla="*/ 777184 h 843688"/>
                <a:gd name="connsiteX56" fmla="*/ 194296 w 380768"/>
                <a:gd name="connsiteY56" fmla="*/ 787616 h 843688"/>
                <a:gd name="connsiteX57" fmla="*/ 190384 w 380768"/>
                <a:gd name="connsiteY57" fmla="*/ 800222 h 843688"/>
                <a:gd name="connsiteX58" fmla="*/ 208640 w 380768"/>
                <a:gd name="connsiteY58" fmla="*/ 828475 h 843688"/>
                <a:gd name="connsiteX59" fmla="*/ 228635 w 380768"/>
                <a:gd name="connsiteY59" fmla="*/ 843688 h 843688"/>
                <a:gd name="connsiteX60" fmla="*/ 219507 w 380768"/>
                <a:gd name="connsiteY60" fmla="*/ 842384 h 843688"/>
                <a:gd name="connsiteX61" fmla="*/ 198208 w 380768"/>
                <a:gd name="connsiteY61" fmla="*/ 838038 h 843688"/>
                <a:gd name="connsiteX62" fmla="*/ 145613 w 380768"/>
                <a:gd name="connsiteY62" fmla="*/ 834560 h 843688"/>
                <a:gd name="connsiteX63" fmla="*/ 130400 w 380768"/>
                <a:gd name="connsiteY63" fmla="*/ 818913 h 843688"/>
                <a:gd name="connsiteX64" fmla="*/ 122142 w 380768"/>
                <a:gd name="connsiteY64" fmla="*/ 798918 h 843688"/>
                <a:gd name="connsiteX65" fmla="*/ 108667 w 380768"/>
                <a:gd name="connsiteY65" fmla="*/ 800656 h 843688"/>
                <a:gd name="connsiteX66" fmla="*/ 97365 w 380768"/>
                <a:gd name="connsiteY66" fmla="*/ 790659 h 843688"/>
                <a:gd name="connsiteX67" fmla="*/ 83891 w 380768"/>
                <a:gd name="connsiteY67" fmla="*/ 762406 h 843688"/>
                <a:gd name="connsiteX68" fmla="*/ 95627 w 380768"/>
                <a:gd name="connsiteY68" fmla="*/ 750235 h 843688"/>
                <a:gd name="connsiteX69" fmla="*/ 96062 w 380768"/>
                <a:gd name="connsiteY69" fmla="*/ 733283 h 843688"/>
                <a:gd name="connsiteX70" fmla="*/ 88238 w 380768"/>
                <a:gd name="connsiteY70" fmla="*/ 719374 h 843688"/>
                <a:gd name="connsiteX71" fmla="*/ 91280 w 380768"/>
                <a:gd name="connsiteY71" fmla="*/ 695902 h 843688"/>
                <a:gd name="connsiteX72" fmla="*/ 86499 w 380768"/>
                <a:gd name="connsiteY72" fmla="*/ 659824 h 843688"/>
                <a:gd name="connsiteX73" fmla="*/ 78675 w 380768"/>
                <a:gd name="connsiteY73" fmla="*/ 643742 h 843688"/>
                <a:gd name="connsiteX74" fmla="*/ 86499 w 380768"/>
                <a:gd name="connsiteY74" fmla="*/ 638526 h 843688"/>
                <a:gd name="connsiteX75" fmla="*/ 80413 w 380768"/>
                <a:gd name="connsiteY75" fmla="*/ 628094 h 843688"/>
                <a:gd name="connsiteX76" fmla="*/ 68243 w 380768"/>
                <a:gd name="connsiteY76" fmla="*/ 622878 h 843688"/>
                <a:gd name="connsiteX77" fmla="*/ 71720 w 380768"/>
                <a:gd name="connsiteY77" fmla="*/ 611142 h 843688"/>
                <a:gd name="connsiteX78" fmla="*/ 58245 w 380768"/>
                <a:gd name="connsiteY78" fmla="*/ 600710 h 843688"/>
                <a:gd name="connsiteX79" fmla="*/ 42163 w 380768"/>
                <a:gd name="connsiteY79" fmla="*/ 568979 h 843688"/>
                <a:gd name="connsiteX80" fmla="*/ 49552 w 380768"/>
                <a:gd name="connsiteY80" fmla="*/ 563328 h 843688"/>
                <a:gd name="connsiteX81" fmla="*/ 35208 w 380768"/>
                <a:gd name="connsiteY81" fmla="*/ 529424 h 843688"/>
                <a:gd name="connsiteX82" fmla="*/ 31731 w 380768"/>
                <a:gd name="connsiteY82" fmla="*/ 501171 h 843688"/>
                <a:gd name="connsiteX83" fmla="*/ 30862 w 380768"/>
                <a:gd name="connsiteY83" fmla="*/ 476395 h 843688"/>
                <a:gd name="connsiteX84" fmla="*/ 41728 w 380768"/>
                <a:gd name="connsiteY84" fmla="*/ 466398 h 843688"/>
                <a:gd name="connsiteX85" fmla="*/ 27384 w 380768"/>
                <a:gd name="connsiteY85" fmla="*/ 439014 h 843688"/>
                <a:gd name="connsiteX86" fmla="*/ 20429 w 380768"/>
                <a:gd name="connsiteY86" fmla="*/ 413803 h 843688"/>
                <a:gd name="connsiteX87" fmla="*/ 33469 w 380768"/>
                <a:gd name="connsiteY87" fmla="*/ 395547 h 843688"/>
                <a:gd name="connsiteX88" fmla="*/ 27384 w 380768"/>
                <a:gd name="connsiteY88" fmla="*/ 372075 h 843688"/>
                <a:gd name="connsiteX89" fmla="*/ 34339 w 380768"/>
                <a:gd name="connsiteY89" fmla="*/ 345126 h 843688"/>
                <a:gd name="connsiteX90" fmla="*/ 28253 w 380768"/>
                <a:gd name="connsiteY90" fmla="*/ 319480 h 843688"/>
                <a:gd name="connsiteX91" fmla="*/ 21299 w 380768"/>
                <a:gd name="connsiteY91" fmla="*/ 314264 h 843688"/>
                <a:gd name="connsiteX92" fmla="*/ 0 w 380768"/>
                <a:gd name="connsiteY92" fmla="*/ 266016 h 843688"/>
                <a:gd name="connsiteX93" fmla="*/ 9128 w 380768"/>
                <a:gd name="connsiteY93" fmla="*/ 237328 h 843688"/>
                <a:gd name="connsiteX94" fmla="*/ 1739 w 380768"/>
                <a:gd name="connsiteY94" fmla="*/ 210379 h 843688"/>
                <a:gd name="connsiteX95" fmla="*/ 5651 w 380768"/>
                <a:gd name="connsiteY95" fmla="*/ 184733 h 843688"/>
                <a:gd name="connsiteX96" fmla="*/ 16952 w 380768"/>
                <a:gd name="connsiteY96" fmla="*/ 158653 h 843688"/>
                <a:gd name="connsiteX97" fmla="*/ 31296 w 380768"/>
                <a:gd name="connsiteY97" fmla="*/ 141267 h 843688"/>
                <a:gd name="connsiteX98" fmla="*/ 22603 w 380768"/>
                <a:gd name="connsiteY98" fmla="*/ 130400 h 843688"/>
                <a:gd name="connsiteX99" fmla="*/ 26080 w 380768"/>
                <a:gd name="connsiteY99" fmla="*/ 121272 h 843688"/>
                <a:gd name="connsiteX100" fmla="*/ 19125 w 380768"/>
                <a:gd name="connsiteY100" fmla="*/ 74763 h 843688"/>
                <a:gd name="connsiteX101" fmla="*/ 43467 w 380768"/>
                <a:gd name="connsiteY101" fmla="*/ 61288 h 843688"/>
                <a:gd name="connsiteX102" fmla="*/ 48683 w 380768"/>
                <a:gd name="connsiteY102" fmla="*/ 32165 h 843688"/>
                <a:gd name="connsiteX103" fmla="*/ 44771 w 380768"/>
                <a:gd name="connsiteY103" fmla="*/ 25211 h 843688"/>
                <a:gd name="connsiteX104" fmla="*/ 62158 w 380768"/>
                <a:gd name="connsiteY104" fmla="*/ 0 h 843688"/>
                <a:gd name="connsiteX105" fmla="*/ 94758 w 380768"/>
                <a:gd name="connsiteY105" fmla="*/ 6955 h 843688"/>
                <a:gd name="connsiteX106" fmla="*/ 110840 w 380768"/>
                <a:gd name="connsiteY106" fmla="*/ 26949 h 843688"/>
                <a:gd name="connsiteX107" fmla="*/ 117795 w 380768"/>
                <a:gd name="connsiteY107" fmla="*/ 4347 h 843688"/>
                <a:gd name="connsiteX108" fmla="*/ 145613 w 380768"/>
                <a:gd name="connsiteY108" fmla="*/ 5651 h 843688"/>
                <a:gd name="connsiteX109" fmla="*/ 149960 w 380768"/>
                <a:gd name="connsiteY109" fmla="*/ 11736 h 843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80768" h="843688">
                  <a:moveTo>
                    <a:pt x="149960" y="11736"/>
                  </a:moveTo>
                  <a:lnTo>
                    <a:pt x="199078" y="56941"/>
                  </a:lnTo>
                  <a:lnTo>
                    <a:pt x="219072" y="61288"/>
                  </a:lnTo>
                  <a:lnTo>
                    <a:pt x="250803" y="82152"/>
                  </a:lnTo>
                  <a:lnTo>
                    <a:pt x="276448" y="93019"/>
                  </a:lnTo>
                  <a:lnTo>
                    <a:pt x="281229" y="105189"/>
                  </a:lnTo>
                  <a:lnTo>
                    <a:pt x="262973" y="147787"/>
                  </a:lnTo>
                  <a:lnTo>
                    <a:pt x="288184" y="155176"/>
                  </a:lnTo>
                  <a:lnTo>
                    <a:pt x="315568" y="159523"/>
                  </a:lnTo>
                  <a:lnTo>
                    <a:pt x="333824" y="155176"/>
                  </a:lnTo>
                  <a:lnTo>
                    <a:pt x="352515" y="133443"/>
                  </a:lnTo>
                  <a:lnTo>
                    <a:pt x="353819" y="109101"/>
                  </a:lnTo>
                  <a:lnTo>
                    <a:pt x="365120" y="103451"/>
                  </a:lnTo>
                  <a:lnTo>
                    <a:pt x="379030" y="119968"/>
                  </a:lnTo>
                  <a:lnTo>
                    <a:pt x="380768" y="142136"/>
                  </a:lnTo>
                  <a:lnTo>
                    <a:pt x="362512" y="157349"/>
                  </a:lnTo>
                  <a:lnTo>
                    <a:pt x="348168" y="168651"/>
                  </a:lnTo>
                  <a:lnTo>
                    <a:pt x="325131" y="196035"/>
                  </a:lnTo>
                  <a:lnTo>
                    <a:pt x="299051" y="233851"/>
                  </a:lnTo>
                  <a:lnTo>
                    <a:pt x="296878" y="256453"/>
                  </a:lnTo>
                  <a:lnTo>
                    <a:pt x="295139" y="285141"/>
                  </a:lnTo>
                  <a:lnTo>
                    <a:pt x="300355" y="312960"/>
                  </a:lnTo>
                  <a:lnTo>
                    <a:pt x="296443" y="319046"/>
                  </a:lnTo>
                  <a:lnTo>
                    <a:pt x="298182" y="336867"/>
                  </a:lnTo>
                  <a:lnTo>
                    <a:pt x="299486" y="351646"/>
                  </a:lnTo>
                  <a:lnTo>
                    <a:pt x="333390" y="375552"/>
                  </a:lnTo>
                  <a:lnTo>
                    <a:pt x="334259" y="394677"/>
                  </a:lnTo>
                  <a:lnTo>
                    <a:pt x="351211" y="406848"/>
                  </a:lnTo>
                  <a:lnTo>
                    <a:pt x="352515" y="420323"/>
                  </a:lnTo>
                  <a:lnTo>
                    <a:pt x="338171" y="455966"/>
                  </a:lnTo>
                  <a:lnTo>
                    <a:pt x="307744" y="471179"/>
                  </a:lnTo>
                  <a:lnTo>
                    <a:pt x="263408" y="476830"/>
                  </a:lnTo>
                  <a:lnTo>
                    <a:pt x="237328" y="473787"/>
                  </a:lnTo>
                  <a:lnTo>
                    <a:pt x="246456" y="490739"/>
                  </a:lnTo>
                  <a:lnTo>
                    <a:pt x="246891" y="511168"/>
                  </a:lnTo>
                  <a:lnTo>
                    <a:pt x="254715" y="525078"/>
                  </a:lnTo>
                  <a:lnTo>
                    <a:pt x="243848" y="535075"/>
                  </a:lnTo>
                  <a:lnTo>
                    <a:pt x="221680" y="538987"/>
                  </a:lnTo>
                  <a:lnTo>
                    <a:pt x="197339" y="528555"/>
                  </a:lnTo>
                  <a:lnTo>
                    <a:pt x="190819" y="535944"/>
                  </a:lnTo>
                  <a:lnTo>
                    <a:pt x="201686" y="563328"/>
                  </a:lnTo>
                  <a:lnTo>
                    <a:pt x="219072" y="571587"/>
                  </a:lnTo>
                  <a:lnTo>
                    <a:pt x="229069" y="562894"/>
                  </a:lnTo>
                  <a:lnTo>
                    <a:pt x="239936" y="577238"/>
                  </a:lnTo>
                  <a:lnTo>
                    <a:pt x="221680" y="585931"/>
                  </a:lnTo>
                  <a:lnTo>
                    <a:pt x="209075" y="603318"/>
                  </a:lnTo>
                  <a:lnTo>
                    <a:pt x="214291" y="630702"/>
                  </a:lnTo>
                  <a:lnTo>
                    <a:pt x="213856" y="645480"/>
                  </a:lnTo>
                  <a:lnTo>
                    <a:pt x="192992" y="645480"/>
                  </a:lnTo>
                  <a:lnTo>
                    <a:pt x="179952" y="659390"/>
                  </a:lnTo>
                  <a:lnTo>
                    <a:pt x="180387" y="680254"/>
                  </a:lnTo>
                  <a:lnTo>
                    <a:pt x="208640" y="700248"/>
                  </a:lnTo>
                  <a:lnTo>
                    <a:pt x="231243" y="705464"/>
                  </a:lnTo>
                  <a:lnTo>
                    <a:pt x="232112" y="730240"/>
                  </a:lnTo>
                  <a:lnTo>
                    <a:pt x="212118" y="745454"/>
                  </a:lnTo>
                  <a:lnTo>
                    <a:pt x="209509" y="777184"/>
                  </a:lnTo>
                  <a:lnTo>
                    <a:pt x="194296" y="787616"/>
                  </a:lnTo>
                  <a:lnTo>
                    <a:pt x="190384" y="800222"/>
                  </a:lnTo>
                  <a:lnTo>
                    <a:pt x="208640" y="828475"/>
                  </a:lnTo>
                  <a:lnTo>
                    <a:pt x="228635" y="843688"/>
                  </a:lnTo>
                  <a:lnTo>
                    <a:pt x="219507" y="842384"/>
                  </a:lnTo>
                  <a:lnTo>
                    <a:pt x="198208" y="838038"/>
                  </a:lnTo>
                  <a:lnTo>
                    <a:pt x="145613" y="834560"/>
                  </a:lnTo>
                  <a:lnTo>
                    <a:pt x="130400" y="818913"/>
                  </a:lnTo>
                  <a:lnTo>
                    <a:pt x="122142" y="798918"/>
                  </a:lnTo>
                  <a:lnTo>
                    <a:pt x="108667" y="800656"/>
                  </a:lnTo>
                  <a:lnTo>
                    <a:pt x="97365" y="790659"/>
                  </a:lnTo>
                  <a:lnTo>
                    <a:pt x="83891" y="762406"/>
                  </a:lnTo>
                  <a:lnTo>
                    <a:pt x="95627" y="750235"/>
                  </a:lnTo>
                  <a:lnTo>
                    <a:pt x="96062" y="733283"/>
                  </a:lnTo>
                  <a:lnTo>
                    <a:pt x="88238" y="719374"/>
                  </a:lnTo>
                  <a:lnTo>
                    <a:pt x="91280" y="695902"/>
                  </a:lnTo>
                  <a:lnTo>
                    <a:pt x="86499" y="659824"/>
                  </a:lnTo>
                  <a:lnTo>
                    <a:pt x="78675" y="643742"/>
                  </a:lnTo>
                  <a:lnTo>
                    <a:pt x="86499" y="638526"/>
                  </a:lnTo>
                  <a:lnTo>
                    <a:pt x="80413" y="628094"/>
                  </a:lnTo>
                  <a:lnTo>
                    <a:pt x="68243" y="622878"/>
                  </a:lnTo>
                  <a:lnTo>
                    <a:pt x="71720" y="611142"/>
                  </a:lnTo>
                  <a:lnTo>
                    <a:pt x="58245" y="600710"/>
                  </a:lnTo>
                  <a:lnTo>
                    <a:pt x="42163" y="568979"/>
                  </a:lnTo>
                  <a:lnTo>
                    <a:pt x="49552" y="563328"/>
                  </a:lnTo>
                  <a:lnTo>
                    <a:pt x="35208" y="529424"/>
                  </a:lnTo>
                  <a:lnTo>
                    <a:pt x="31731" y="501171"/>
                  </a:lnTo>
                  <a:lnTo>
                    <a:pt x="30862" y="476395"/>
                  </a:lnTo>
                  <a:lnTo>
                    <a:pt x="41728" y="466398"/>
                  </a:lnTo>
                  <a:lnTo>
                    <a:pt x="27384" y="439014"/>
                  </a:lnTo>
                  <a:lnTo>
                    <a:pt x="20429" y="413803"/>
                  </a:lnTo>
                  <a:lnTo>
                    <a:pt x="33469" y="395547"/>
                  </a:lnTo>
                  <a:lnTo>
                    <a:pt x="27384" y="372075"/>
                  </a:lnTo>
                  <a:lnTo>
                    <a:pt x="34339" y="345126"/>
                  </a:lnTo>
                  <a:lnTo>
                    <a:pt x="28253" y="319480"/>
                  </a:lnTo>
                  <a:lnTo>
                    <a:pt x="21299" y="314264"/>
                  </a:lnTo>
                  <a:lnTo>
                    <a:pt x="0" y="266016"/>
                  </a:lnTo>
                  <a:lnTo>
                    <a:pt x="9128" y="237328"/>
                  </a:lnTo>
                  <a:lnTo>
                    <a:pt x="1739" y="210379"/>
                  </a:lnTo>
                  <a:lnTo>
                    <a:pt x="5651" y="184733"/>
                  </a:lnTo>
                  <a:lnTo>
                    <a:pt x="16952" y="158653"/>
                  </a:lnTo>
                  <a:lnTo>
                    <a:pt x="31296" y="141267"/>
                  </a:lnTo>
                  <a:lnTo>
                    <a:pt x="22603" y="130400"/>
                  </a:lnTo>
                  <a:lnTo>
                    <a:pt x="26080" y="121272"/>
                  </a:lnTo>
                  <a:lnTo>
                    <a:pt x="19125" y="74763"/>
                  </a:lnTo>
                  <a:lnTo>
                    <a:pt x="43467" y="61288"/>
                  </a:lnTo>
                  <a:lnTo>
                    <a:pt x="48683" y="32165"/>
                  </a:lnTo>
                  <a:lnTo>
                    <a:pt x="44771" y="25211"/>
                  </a:lnTo>
                  <a:lnTo>
                    <a:pt x="62158" y="0"/>
                  </a:lnTo>
                  <a:lnTo>
                    <a:pt x="94758" y="6955"/>
                  </a:lnTo>
                  <a:lnTo>
                    <a:pt x="110840" y="26949"/>
                  </a:lnTo>
                  <a:lnTo>
                    <a:pt x="117795" y="4347"/>
                  </a:lnTo>
                  <a:lnTo>
                    <a:pt x="145613" y="5651"/>
                  </a:lnTo>
                  <a:lnTo>
                    <a:pt x="149960" y="11736"/>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2" name="Freeform: Shape 11">
              <a:extLst>
                <a:ext uri="{FF2B5EF4-FFF2-40B4-BE49-F238E27FC236}">
                  <a16:creationId xmlns:a16="http://schemas.microsoft.com/office/drawing/2014/main" id="{9BE19750-561F-401A-89C9-1C629284E496}"/>
                </a:ext>
              </a:extLst>
            </p:cNvPr>
            <p:cNvSpPr/>
            <p:nvPr/>
          </p:nvSpPr>
          <p:spPr>
            <a:xfrm>
              <a:off x="5310249" y="2822695"/>
              <a:ext cx="66028" cy="78255"/>
            </a:xfrm>
            <a:custGeom>
              <a:avLst/>
              <a:gdLst>
                <a:gd name="connsiteX0" fmla="*/ 78240 w 78240"/>
                <a:gd name="connsiteY0" fmla="*/ 68677 h 69546"/>
                <a:gd name="connsiteX1" fmla="*/ 70416 w 78240"/>
                <a:gd name="connsiteY1" fmla="*/ 69547 h 69546"/>
                <a:gd name="connsiteX2" fmla="*/ 58245 w 78240"/>
                <a:gd name="connsiteY2" fmla="*/ 53464 h 69546"/>
                <a:gd name="connsiteX3" fmla="*/ 57376 w 78240"/>
                <a:gd name="connsiteY3" fmla="*/ 49117 h 69546"/>
                <a:gd name="connsiteX4" fmla="*/ 47378 w 78240"/>
                <a:gd name="connsiteY4" fmla="*/ 49117 h 69546"/>
                <a:gd name="connsiteX5" fmla="*/ 39120 w 78240"/>
                <a:gd name="connsiteY5" fmla="*/ 41728 h 69546"/>
                <a:gd name="connsiteX6" fmla="*/ 34773 w 78240"/>
                <a:gd name="connsiteY6" fmla="*/ 42163 h 69546"/>
                <a:gd name="connsiteX7" fmla="*/ 24341 w 78240"/>
                <a:gd name="connsiteY7" fmla="*/ 34339 h 69546"/>
                <a:gd name="connsiteX8" fmla="*/ 6085 w 78240"/>
                <a:gd name="connsiteY8" fmla="*/ 27384 h 69546"/>
                <a:gd name="connsiteX9" fmla="*/ 5650 w 78240"/>
                <a:gd name="connsiteY9" fmla="*/ 13909 h 69546"/>
                <a:gd name="connsiteX10" fmla="*/ 0 w 78240"/>
                <a:gd name="connsiteY10" fmla="*/ 4347 h 69546"/>
                <a:gd name="connsiteX11" fmla="*/ 30427 w 78240"/>
                <a:gd name="connsiteY11" fmla="*/ 0 h 69546"/>
                <a:gd name="connsiteX12" fmla="*/ 36512 w 78240"/>
                <a:gd name="connsiteY12" fmla="*/ 6955 h 69546"/>
                <a:gd name="connsiteX13" fmla="*/ 46075 w 78240"/>
                <a:gd name="connsiteY13" fmla="*/ 11736 h 69546"/>
                <a:gd name="connsiteX14" fmla="*/ 43032 w 78240"/>
                <a:gd name="connsiteY14" fmla="*/ 18691 h 69546"/>
                <a:gd name="connsiteX15" fmla="*/ 56941 w 78240"/>
                <a:gd name="connsiteY15" fmla="*/ 28253 h 69546"/>
                <a:gd name="connsiteX16" fmla="*/ 52160 w 78240"/>
                <a:gd name="connsiteY16" fmla="*/ 37381 h 69546"/>
                <a:gd name="connsiteX17" fmla="*/ 63461 w 78240"/>
                <a:gd name="connsiteY17" fmla="*/ 44771 h 69546"/>
                <a:gd name="connsiteX18" fmla="*/ 74328 w 78240"/>
                <a:gd name="connsiteY18" fmla="*/ 49117 h 69546"/>
                <a:gd name="connsiteX19" fmla="*/ 78240 w 78240"/>
                <a:gd name="connsiteY19" fmla="*/ 68677 h 6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8240" h="69546">
                  <a:moveTo>
                    <a:pt x="78240" y="68677"/>
                  </a:moveTo>
                  <a:lnTo>
                    <a:pt x="70416" y="69547"/>
                  </a:lnTo>
                  <a:lnTo>
                    <a:pt x="58245" y="53464"/>
                  </a:lnTo>
                  <a:lnTo>
                    <a:pt x="57376" y="49117"/>
                  </a:lnTo>
                  <a:lnTo>
                    <a:pt x="47378" y="49117"/>
                  </a:lnTo>
                  <a:lnTo>
                    <a:pt x="39120" y="41728"/>
                  </a:lnTo>
                  <a:lnTo>
                    <a:pt x="34773" y="42163"/>
                  </a:lnTo>
                  <a:lnTo>
                    <a:pt x="24341" y="34339"/>
                  </a:lnTo>
                  <a:lnTo>
                    <a:pt x="6085" y="27384"/>
                  </a:lnTo>
                  <a:lnTo>
                    <a:pt x="5650" y="13909"/>
                  </a:lnTo>
                  <a:lnTo>
                    <a:pt x="0" y="4347"/>
                  </a:lnTo>
                  <a:lnTo>
                    <a:pt x="30427" y="0"/>
                  </a:lnTo>
                  <a:lnTo>
                    <a:pt x="36512" y="6955"/>
                  </a:lnTo>
                  <a:lnTo>
                    <a:pt x="46075" y="11736"/>
                  </a:lnTo>
                  <a:lnTo>
                    <a:pt x="43032" y="18691"/>
                  </a:lnTo>
                  <a:lnTo>
                    <a:pt x="56941" y="28253"/>
                  </a:lnTo>
                  <a:lnTo>
                    <a:pt x="52160" y="37381"/>
                  </a:lnTo>
                  <a:lnTo>
                    <a:pt x="63461" y="44771"/>
                  </a:lnTo>
                  <a:lnTo>
                    <a:pt x="74328" y="49117"/>
                  </a:lnTo>
                  <a:lnTo>
                    <a:pt x="78240" y="68677"/>
                  </a:lnTo>
                  <a:close/>
                </a:path>
              </a:pathLst>
            </a:custGeom>
            <a:solidFill>
              <a:schemeClr val="tx2"/>
            </a:solidFill>
            <a:ln w="869" cap="rnd">
              <a:noFill/>
              <a:prstDash val="solid"/>
              <a:round/>
            </a:ln>
          </p:spPr>
          <p:txBody>
            <a:bodyPr rtlCol="0" anchor="ctr"/>
            <a:lstStyle/>
            <a:p>
              <a:endParaRPr lang="en-PH" sz="1200" dirty="0"/>
            </a:p>
          </p:txBody>
        </p:sp>
        <p:sp>
          <p:nvSpPr>
            <p:cNvPr id="13" name="Freeform: Shape 12">
              <a:extLst>
                <a:ext uri="{FF2B5EF4-FFF2-40B4-BE49-F238E27FC236}">
                  <a16:creationId xmlns:a16="http://schemas.microsoft.com/office/drawing/2014/main" id="{05A808A3-24BA-404C-A7B3-FCBD2E98721E}"/>
                </a:ext>
              </a:extLst>
            </p:cNvPr>
            <p:cNvSpPr/>
            <p:nvPr/>
          </p:nvSpPr>
          <p:spPr>
            <a:xfrm>
              <a:off x="7225421" y="5394355"/>
              <a:ext cx="83634" cy="90971"/>
            </a:xfrm>
            <a:custGeom>
              <a:avLst/>
              <a:gdLst>
                <a:gd name="connsiteX0" fmla="*/ 35208 w 99103"/>
                <a:gd name="connsiteY0" fmla="*/ 2608 h 80847"/>
                <a:gd name="connsiteX1" fmla="*/ 51290 w 99103"/>
                <a:gd name="connsiteY1" fmla="*/ 12171 h 80847"/>
                <a:gd name="connsiteX2" fmla="*/ 65635 w 99103"/>
                <a:gd name="connsiteY2" fmla="*/ 8259 h 80847"/>
                <a:gd name="connsiteX3" fmla="*/ 86933 w 99103"/>
                <a:gd name="connsiteY3" fmla="*/ 3043 h 80847"/>
                <a:gd name="connsiteX4" fmla="*/ 99104 w 99103"/>
                <a:gd name="connsiteY4" fmla="*/ 4781 h 80847"/>
                <a:gd name="connsiteX5" fmla="*/ 79544 w 99103"/>
                <a:gd name="connsiteY5" fmla="*/ 37816 h 80847"/>
                <a:gd name="connsiteX6" fmla="*/ 65200 w 99103"/>
                <a:gd name="connsiteY6" fmla="*/ 46944 h 80847"/>
                <a:gd name="connsiteX7" fmla="*/ 47813 w 99103"/>
                <a:gd name="connsiteY7" fmla="*/ 69547 h 80847"/>
                <a:gd name="connsiteX8" fmla="*/ 45205 w 99103"/>
                <a:gd name="connsiteY8" fmla="*/ 61723 h 80847"/>
                <a:gd name="connsiteX9" fmla="*/ 16517 w 99103"/>
                <a:gd name="connsiteY9" fmla="*/ 80848 h 80847"/>
                <a:gd name="connsiteX10" fmla="*/ 13040 w 99103"/>
                <a:gd name="connsiteY10" fmla="*/ 79544 h 80847"/>
                <a:gd name="connsiteX11" fmla="*/ 0 w 99103"/>
                <a:gd name="connsiteY11" fmla="*/ 78675 h 80847"/>
                <a:gd name="connsiteX12" fmla="*/ 2173 w 99103"/>
                <a:gd name="connsiteY12" fmla="*/ 55203 h 80847"/>
                <a:gd name="connsiteX13" fmla="*/ 10867 w 99103"/>
                <a:gd name="connsiteY13" fmla="*/ 36947 h 80847"/>
                <a:gd name="connsiteX14" fmla="*/ 13475 w 99103"/>
                <a:gd name="connsiteY14" fmla="*/ 12605 h 80847"/>
                <a:gd name="connsiteX15" fmla="*/ 22168 w 99103"/>
                <a:gd name="connsiteY15" fmla="*/ 0 h 80847"/>
                <a:gd name="connsiteX16" fmla="*/ 35208 w 99103"/>
                <a:gd name="connsiteY16" fmla="*/ 2608 h 80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103" h="80847">
                  <a:moveTo>
                    <a:pt x="35208" y="2608"/>
                  </a:moveTo>
                  <a:lnTo>
                    <a:pt x="51290" y="12171"/>
                  </a:lnTo>
                  <a:lnTo>
                    <a:pt x="65635" y="8259"/>
                  </a:lnTo>
                  <a:lnTo>
                    <a:pt x="86933" y="3043"/>
                  </a:lnTo>
                  <a:lnTo>
                    <a:pt x="99104" y="4781"/>
                  </a:lnTo>
                  <a:lnTo>
                    <a:pt x="79544" y="37816"/>
                  </a:lnTo>
                  <a:lnTo>
                    <a:pt x="65200" y="46944"/>
                  </a:lnTo>
                  <a:lnTo>
                    <a:pt x="47813" y="69547"/>
                  </a:lnTo>
                  <a:lnTo>
                    <a:pt x="45205" y="61723"/>
                  </a:lnTo>
                  <a:lnTo>
                    <a:pt x="16517" y="80848"/>
                  </a:lnTo>
                  <a:lnTo>
                    <a:pt x="13040" y="79544"/>
                  </a:lnTo>
                  <a:lnTo>
                    <a:pt x="0" y="78675"/>
                  </a:lnTo>
                  <a:lnTo>
                    <a:pt x="2173" y="55203"/>
                  </a:lnTo>
                  <a:lnTo>
                    <a:pt x="10867" y="36947"/>
                  </a:lnTo>
                  <a:lnTo>
                    <a:pt x="13475" y="12605"/>
                  </a:lnTo>
                  <a:lnTo>
                    <a:pt x="22168" y="0"/>
                  </a:lnTo>
                  <a:lnTo>
                    <a:pt x="35208" y="2608"/>
                  </a:lnTo>
                  <a:close/>
                </a:path>
              </a:pathLst>
            </a:custGeom>
            <a:solidFill>
              <a:schemeClr val="tx2"/>
            </a:solidFill>
            <a:ln w="869" cap="rnd">
              <a:noFill/>
              <a:prstDash val="solid"/>
              <a:round/>
            </a:ln>
          </p:spPr>
          <p:txBody>
            <a:bodyPr rtlCol="0" anchor="ctr"/>
            <a:lstStyle/>
            <a:p>
              <a:endParaRPr lang="en-PH" sz="1200" dirty="0"/>
            </a:p>
          </p:txBody>
        </p:sp>
        <p:sp>
          <p:nvSpPr>
            <p:cNvPr id="14" name="Freeform: Shape 13">
              <a:extLst>
                <a:ext uri="{FF2B5EF4-FFF2-40B4-BE49-F238E27FC236}">
                  <a16:creationId xmlns:a16="http://schemas.microsoft.com/office/drawing/2014/main" id="{F120317E-6BF6-4A79-B4E7-36C0D16F096D}"/>
                </a:ext>
              </a:extLst>
            </p:cNvPr>
            <p:cNvSpPr/>
            <p:nvPr/>
          </p:nvSpPr>
          <p:spPr>
            <a:xfrm>
              <a:off x="6742316" y="4451870"/>
              <a:ext cx="828648" cy="890641"/>
            </a:xfrm>
            <a:custGeom>
              <a:avLst/>
              <a:gdLst>
                <a:gd name="connsiteX0" fmla="*/ 827171 w 981912"/>
                <a:gd name="connsiteY0" fmla="*/ 86499 h 791528"/>
                <a:gd name="connsiteX1" fmla="*/ 832387 w 981912"/>
                <a:gd name="connsiteY1" fmla="*/ 108232 h 791528"/>
                <a:gd name="connsiteX2" fmla="*/ 849774 w 981912"/>
                <a:gd name="connsiteY2" fmla="*/ 97800 h 791528"/>
                <a:gd name="connsiteX3" fmla="*/ 855859 w 981912"/>
                <a:gd name="connsiteY3" fmla="*/ 109536 h 791528"/>
                <a:gd name="connsiteX4" fmla="*/ 865857 w 981912"/>
                <a:gd name="connsiteY4" fmla="*/ 120403 h 791528"/>
                <a:gd name="connsiteX5" fmla="*/ 861075 w 981912"/>
                <a:gd name="connsiteY5" fmla="*/ 133008 h 791528"/>
                <a:gd name="connsiteX6" fmla="*/ 861945 w 981912"/>
                <a:gd name="connsiteY6" fmla="*/ 156915 h 791528"/>
                <a:gd name="connsiteX7" fmla="*/ 862814 w 981912"/>
                <a:gd name="connsiteY7" fmla="*/ 170824 h 791528"/>
                <a:gd name="connsiteX8" fmla="*/ 868465 w 981912"/>
                <a:gd name="connsiteY8" fmla="*/ 174302 h 791528"/>
                <a:gd name="connsiteX9" fmla="*/ 870203 w 981912"/>
                <a:gd name="connsiteY9" fmla="*/ 198208 h 791528"/>
                <a:gd name="connsiteX10" fmla="*/ 864987 w 981912"/>
                <a:gd name="connsiteY10" fmla="*/ 212552 h 791528"/>
                <a:gd name="connsiteX11" fmla="*/ 868465 w 981912"/>
                <a:gd name="connsiteY11" fmla="*/ 231243 h 791528"/>
                <a:gd name="connsiteX12" fmla="*/ 891937 w 981912"/>
                <a:gd name="connsiteY12" fmla="*/ 246022 h 791528"/>
                <a:gd name="connsiteX13" fmla="*/ 905846 w 981912"/>
                <a:gd name="connsiteY13" fmla="*/ 259062 h 791528"/>
                <a:gd name="connsiteX14" fmla="*/ 919755 w 981912"/>
                <a:gd name="connsiteY14" fmla="*/ 271232 h 791528"/>
                <a:gd name="connsiteX15" fmla="*/ 914974 w 981912"/>
                <a:gd name="connsiteY15" fmla="*/ 278187 h 791528"/>
                <a:gd name="connsiteX16" fmla="*/ 924971 w 981912"/>
                <a:gd name="connsiteY16" fmla="*/ 295573 h 791528"/>
                <a:gd name="connsiteX17" fmla="*/ 927145 w 981912"/>
                <a:gd name="connsiteY17" fmla="*/ 326000 h 791528"/>
                <a:gd name="connsiteX18" fmla="*/ 938446 w 981912"/>
                <a:gd name="connsiteY18" fmla="*/ 319915 h 791528"/>
                <a:gd name="connsiteX19" fmla="*/ 944966 w 981912"/>
                <a:gd name="connsiteY19" fmla="*/ 331651 h 791528"/>
                <a:gd name="connsiteX20" fmla="*/ 951920 w 981912"/>
                <a:gd name="connsiteY20" fmla="*/ 327739 h 791528"/>
                <a:gd name="connsiteX21" fmla="*/ 948878 w 981912"/>
                <a:gd name="connsiteY21" fmla="*/ 357296 h 791528"/>
                <a:gd name="connsiteX22" fmla="*/ 961483 w 981912"/>
                <a:gd name="connsiteY22" fmla="*/ 374248 h 791528"/>
                <a:gd name="connsiteX23" fmla="*/ 969742 w 981912"/>
                <a:gd name="connsiteY23" fmla="*/ 384680 h 791528"/>
                <a:gd name="connsiteX24" fmla="*/ 981912 w 981912"/>
                <a:gd name="connsiteY24" fmla="*/ 407283 h 791528"/>
                <a:gd name="connsiteX25" fmla="*/ 981912 w 981912"/>
                <a:gd name="connsiteY25" fmla="*/ 429886 h 791528"/>
                <a:gd name="connsiteX26" fmla="*/ 977566 w 981912"/>
                <a:gd name="connsiteY26" fmla="*/ 445968 h 791528"/>
                <a:gd name="connsiteX27" fmla="*/ 969742 w 981912"/>
                <a:gd name="connsiteY27" fmla="*/ 462920 h 791528"/>
                <a:gd name="connsiteX28" fmla="*/ 972785 w 981912"/>
                <a:gd name="connsiteY28" fmla="*/ 486827 h 791528"/>
                <a:gd name="connsiteX29" fmla="*/ 961918 w 981912"/>
                <a:gd name="connsiteY29" fmla="*/ 511603 h 791528"/>
                <a:gd name="connsiteX30" fmla="*/ 952790 w 981912"/>
                <a:gd name="connsiteY30" fmla="*/ 524643 h 791528"/>
                <a:gd name="connsiteX31" fmla="*/ 936272 w 981912"/>
                <a:gd name="connsiteY31" fmla="*/ 549419 h 791528"/>
                <a:gd name="connsiteX32" fmla="*/ 929752 w 981912"/>
                <a:gd name="connsiteY32" fmla="*/ 565502 h 791528"/>
                <a:gd name="connsiteX33" fmla="*/ 916278 w 981912"/>
                <a:gd name="connsiteY33" fmla="*/ 585496 h 791528"/>
                <a:gd name="connsiteX34" fmla="*/ 894545 w 981912"/>
                <a:gd name="connsiteY34" fmla="*/ 610707 h 791528"/>
                <a:gd name="connsiteX35" fmla="*/ 870638 w 981912"/>
                <a:gd name="connsiteY35" fmla="*/ 624616 h 791528"/>
                <a:gd name="connsiteX36" fmla="*/ 851512 w 981912"/>
                <a:gd name="connsiteY36" fmla="*/ 645915 h 791528"/>
                <a:gd name="connsiteX37" fmla="*/ 837169 w 981912"/>
                <a:gd name="connsiteY37" fmla="*/ 659824 h 791528"/>
                <a:gd name="connsiteX38" fmla="*/ 818043 w 981912"/>
                <a:gd name="connsiteY38" fmla="*/ 683731 h 791528"/>
                <a:gd name="connsiteX39" fmla="*/ 801960 w 981912"/>
                <a:gd name="connsiteY39" fmla="*/ 697640 h 791528"/>
                <a:gd name="connsiteX40" fmla="*/ 785009 w 981912"/>
                <a:gd name="connsiteY40" fmla="*/ 718504 h 791528"/>
                <a:gd name="connsiteX41" fmla="*/ 771534 w 981912"/>
                <a:gd name="connsiteY41" fmla="*/ 737630 h 791528"/>
                <a:gd name="connsiteX42" fmla="*/ 768057 w 981912"/>
                <a:gd name="connsiteY42" fmla="*/ 746758 h 791528"/>
                <a:gd name="connsiteX43" fmla="*/ 749366 w 981912"/>
                <a:gd name="connsiteY43" fmla="*/ 756320 h 791528"/>
                <a:gd name="connsiteX44" fmla="*/ 722851 w 981912"/>
                <a:gd name="connsiteY44" fmla="*/ 757190 h 791528"/>
                <a:gd name="connsiteX45" fmla="*/ 695467 w 981912"/>
                <a:gd name="connsiteY45" fmla="*/ 768926 h 791528"/>
                <a:gd name="connsiteX46" fmla="*/ 678950 w 981912"/>
                <a:gd name="connsiteY46" fmla="*/ 779358 h 791528"/>
                <a:gd name="connsiteX47" fmla="*/ 658086 w 981912"/>
                <a:gd name="connsiteY47" fmla="*/ 791529 h 791528"/>
                <a:gd name="connsiteX48" fmla="*/ 646350 w 981912"/>
                <a:gd name="connsiteY48" fmla="*/ 778923 h 791528"/>
                <a:gd name="connsiteX49" fmla="*/ 635049 w 981912"/>
                <a:gd name="connsiteY49" fmla="*/ 774142 h 791528"/>
                <a:gd name="connsiteX50" fmla="*/ 646350 w 981912"/>
                <a:gd name="connsiteY50" fmla="*/ 759798 h 791528"/>
                <a:gd name="connsiteX51" fmla="*/ 631137 w 981912"/>
                <a:gd name="connsiteY51" fmla="*/ 765014 h 791528"/>
                <a:gd name="connsiteX52" fmla="*/ 599840 w 981912"/>
                <a:gd name="connsiteY52" fmla="*/ 785009 h 791528"/>
                <a:gd name="connsiteX53" fmla="*/ 584192 w 981912"/>
                <a:gd name="connsiteY53" fmla="*/ 777619 h 791528"/>
                <a:gd name="connsiteX54" fmla="*/ 573760 w 981912"/>
                <a:gd name="connsiteY54" fmla="*/ 773272 h 791528"/>
                <a:gd name="connsiteX55" fmla="*/ 561590 w 981912"/>
                <a:gd name="connsiteY55" fmla="*/ 771099 h 791528"/>
                <a:gd name="connsiteX56" fmla="*/ 543769 w 981912"/>
                <a:gd name="connsiteY56" fmla="*/ 763275 h 791528"/>
                <a:gd name="connsiteX57" fmla="*/ 538118 w 981912"/>
                <a:gd name="connsiteY57" fmla="*/ 745889 h 791528"/>
                <a:gd name="connsiteX58" fmla="*/ 544638 w 981912"/>
                <a:gd name="connsiteY58" fmla="*/ 725024 h 791528"/>
                <a:gd name="connsiteX59" fmla="*/ 546377 w 981912"/>
                <a:gd name="connsiteY59" fmla="*/ 710680 h 791528"/>
                <a:gd name="connsiteX60" fmla="*/ 540291 w 981912"/>
                <a:gd name="connsiteY60" fmla="*/ 699379 h 791528"/>
                <a:gd name="connsiteX61" fmla="*/ 519862 w 981912"/>
                <a:gd name="connsiteY61" fmla="*/ 696336 h 791528"/>
                <a:gd name="connsiteX62" fmla="*/ 533771 w 981912"/>
                <a:gd name="connsiteY62" fmla="*/ 682427 h 791528"/>
                <a:gd name="connsiteX63" fmla="*/ 537683 w 981912"/>
                <a:gd name="connsiteY63" fmla="*/ 661998 h 791528"/>
                <a:gd name="connsiteX64" fmla="*/ 517254 w 981912"/>
                <a:gd name="connsiteY64" fmla="*/ 681123 h 791528"/>
                <a:gd name="connsiteX65" fmla="*/ 494216 w 981912"/>
                <a:gd name="connsiteY65" fmla="*/ 686339 h 791528"/>
                <a:gd name="connsiteX66" fmla="*/ 513776 w 981912"/>
                <a:gd name="connsiteY66" fmla="*/ 671126 h 791528"/>
                <a:gd name="connsiteX67" fmla="*/ 524643 w 981912"/>
                <a:gd name="connsiteY67" fmla="*/ 655043 h 791528"/>
                <a:gd name="connsiteX68" fmla="*/ 539857 w 981912"/>
                <a:gd name="connsiteY68" fmla="*/ 641134 h 791528"/>
                <a:gd name="connsiteX69" fmla="*/ 546811 w 981912"/>
                <a:gd name="connsiteY69" fmla="*/ 620704 h 791528"/>
                <a:gd name="connsiteX70" fmla="*/ 517254 w 981912"/>
                <a:gd name="connsiteY70" fmla="*/ 644176 h 791528"/>
                <a:gd name="connsiteX71" fmla="*/ 498563 w 981912"/>
                <a:gd name="connsiteY71" fmla="*/ 653739 h 791528"/>
                <a:gd name="connsiteX72" fmla="*/ 479872 w 981912"/>
                <a:gd name="connsiteY72" fmla="*/ 675907 h 791528"/>
                <a:gd name="connsiteX73" fmla="*/ 466832 w 981912"/>
                <a:gd name="connsiteY73" fmla="*/ 664606 h 791528"/>
                <a:gd name="connsiteX74" fmla="*/ 474222 w 981912"/>
                <a:gd name="connsiteY74" fmla="*/ 649827 h 791528"/>
                <a:gd name="connsiteX75" fmla="*/ 468136 w 981912"/>
                <a:gd name="connsiteY75" fmla="*/ 629398 h 791528"/>
                <a:gd name="connsiteX76" fmla="*/ 460312 w 981912"/>
                <a:gd name="connsiteY76" fmla="*/ 618966 h 791528"/>
                <a:gd name="connsiteX77" fmla="*/ 467267 w 981912"/>
                <a:gd name="connsiteY77" fmla="*/ 612446 h 791528"/>
                <a:gd name="connsiteX78" fmla="*/ 444230 w 981912"/>
                <a:gd name="connsiteY78" fmla="*/ 595494 h 791528"/>
                <a:gd name="connsiteX79" fmla="*/ 427712 w 981912"/>
                <a:gd name="connsiteY79" fmla="*/ 595059 h 791528"/>
                <a:gd name="connsiteX80" fmla="*/ 410326 w 981912"/>
                <a:gd name="connsiteY80" fmla="*/ 581150 h 791528"/>
                <a:gd name="connsiteX81" fmla="*/ 367293 w 981912"/>
                <a:gd name="connsiteY81" fmla="*/ 583758 h 791528"/>
                <a:gd name="connsiteX82" fmla="*/ 332955 w 981912"/>
                <a:gd name="connsiteY82" fmla="*/ 593755 h 791528"/>
                <a:gd name="connsiteX83" fmla="*/ 302963 w 981912"/>
                <a:gd name="connsiteY83" fmla="*/ 603318 h 791528"/>
                <a:gd name="connsiteX84" fmla="*/ 281230 w 981912"/>
                <a:gd name="connsiteY84" fmla="*/ 601579 h 791528"/>
                <a:gd name="connsiteX85" fmla="*/ 250803 w 981912"/>
                <a:gd name="connsiteY85" fmla="*/ 615923 h 791528"/>
                <a:gd name="connsiteX86" fmla="*/ 227766 w 981912"/>
                <a:gd name="connsiteY86" fmla="*/ 622008 h 791528"/>
                <a:gd name="connsiteX87" fmla="*/ 217768 w 981912"/>
                <a:gd name="connsiteY87" fmla="*/ 636787 h 791528"/>
                <a:gd name="connsiteX88" fmla="*/ 204728 w 981912"/>
                <a:gd name="connsiteY88" fmla="*/ 648088 h 791528"/>
                <a:gd name="connsiteX89" fmla="*/ 184299 w 981912"/>
                <a:gd name="connsiteY89" fmla="*/ 648958 h 791528"/>
                <a:gd name="connsiteX90" fmla="*/ 168651 w 981912"/>
                <a:gd name="connsiteY90" fmla="*/ 651131 h 791528"/>
                <a:gd name="connsiteX91" fmla="*/ 150395 w 981912"/>
                <a:gd name="connsiteY91" fmla="*/ 646350 h 791528"/>
                <a:gd name="connsiteX92" fmla="*/ 132139 w 981912"/>
                <a:gd name="connsiteY92" fmla="*/ 649392 h 791528"/>
                <a:gd name="connsiteX93" fmla="*/ 115622 w 981912"/>
                <a:gd name="connsiteY93" fmla="*/ 650696 h 791528"/>
                <a:gd name="connsiteX94" fmla="*/ 96062 w 981912"/>
                <a:gd name="connsiteY94" fmla="*/ 665475 h 791528"/>
                <a:gd name="connsiteX95" fmla="*/ 89542 w 981912"/>
                <a:gd name="connsiteY95" fmla="*/ 664171 h 791528"/>
                <a:gd name="connsiteX96" fmla="*/ 74763 w 981912"/>
                <a:gd name="connsiteY96" fmla="*/ 671995 h 791528"/>
                <a:gd name="connsiteX97" fmla="*/ 59984 w 981912"/>
                <a:gd name="connsiteY97" fmla="*/ 680688 h 791528"/>
                <a:gd name="connsiteX98" fmla="*/ 43467 w 981912"/>
                <a:gd name="connsiteY98" fmla="*/ 679819 h 791528"/>
                <a:gd name="connsiteX99" fmla="*/ 28253 w 981912"/>
                <a:gd name="connsiteY99" fmla="*/ 679819 h 791528"/>
                <a:gd name="connsiteX100" fmla="*/ 10432 w 981912"/>
                <a:gd name="connsiteY100" fmla="*/ 661998 h 791528"/>
                <a:gd name="connsiteX101" fmla="*/ 0 w 981912"/>
                <a:gd name="connsiteY101" fmla="*/ 656782 h 791528"/>
                <a:gd name="connsiteX102" fmla="*/ 6520 w 981912"/>
                <a:gd name="connsiteY102" fmla="*/ 640699 h 791528"/>
                <a:gd name="connsiteX103" fmla="*/ 19125 w 981912"/>
                <a:gd name="connsiteY103" fmla="*/ 636787 h 791528"/>
                <a:gd name="connsiteX104" fmla="*/ 25645 w 981912"/>
                <a:gd name="connsiteY104" fmla="*/ 630702 h 791528"/>
                <a:gd name="connsiteX105" fmla="*/ 28253 w 981912"/>
                <a:gd name="connsiteY105" fmla="*/ 620704 h 791528"/>
                <a:gd name="connsiteX106" fmla="*/ 38251 w 981912"/>
                <a:gd name="connsiteY106" fmla="*/ 601144 h 791528"/>
                <a:gd name="connsiteX107" fmla="*/ 41293 w 981912"/>
                <a:gd name="connsiteY107" fmla="*/ 584627 h 791528"/>
                <a:gd name="connsiteX108" fmla="*/ 38251 w 981912"/>
                <a:gd name="connsiteY108" fmla="*/ 556374 h 791528"/>
                <a:gd name="connsiteX109" fmla="*/ 39120 w 981912"/>
                <a:gd name="connsiteY109" fmla="*/ 540291 h 791528"/>
                <a:gd name="connsiteX110" fmla="*/ 45205 w 981912"/>
                <a:gd name="connsiteY110" fmla="*/ 524643 h 791528"/>
                <a:gd name="connsiteX111" fmla="*/ 41293 w 981912"/>
                <a:gd name="connsiteY111" fmla="*/ 506387 h 791528"/>
                <a:gd name="connsiteX112" fmla="*/ 42598 w 981912"/>
                <a:gd name="connsiteY112" fmla="*/ 498128 h 791528"/>
                <a:gd name="connsiteX113" fmla="*/ 35208 w 981912"/>
                <a:gd name="connsiteY113" fmla="*/ 486827 h 791528"/>
                <a:gd name="connsiteX114" fmla="*/ 38251 w 981912"/>
                <a:gd name="connsiteY114" fmla="*/ 465094 h 791528"/>
                <a:gd name="connsiteX115" fmla="*/ 29992 w 981912"/>
                <a:gd name="connsiteY115" fmla="*/ 442926 h 791528"/>
                <a:gd name="connsiteX116" fmla="*/ 29558 w 981912"/>
                <a:gd name="connsiteY116" fmla="*/ 431190 h 791528"/>
                <a:gd name="connsiteX117" fmla="*/ 37382 w 981912"/>
                <a:gd name="connsiteY117" fmla="*/ 443360 h 791528"/>
                <a:gd name="connsiteX118" fmla="*/ 35208 w 981912"/>
                <a:gd name="connsiteY118" fmla="*/ 417280 h 791528"/>
                <a:gd name="connsiteX119" fmla="*/ 45205 w 981912"/>
                <a:gd name="connsiteY119" fmla="*/ 425539 h 791528"/>
                <a:gd name="connsiteX120" fmla="*/ 49987 w 981912"/>
                <a:gd name="connsiteY120" fmla="*/ 436406 h 791528"/>
                <a:gd name="connsiteX121" fmla="*/ 52595 w 981912"/>
                <a:gd name="connsiteY121" fmla="*/ 422062 h 791528"/>
                <a:gd name="connsiteX122" fmla="*/ 45640 w 981912"/>
                <a:gd name="connsiteY122" fmla="*/ 399894 h 791528"/>
                <a:gd name="connsiteX123" fmla="*/ 45205 w 981912"/>
                <a:gd name="connsiteY123" fmla="*/ 391200 h 791528"/>
                <a:gd name="connsiteX124" fmla="*/ 41728 w 981912"/>
                <a:gd name="connsiteY124" fmla="*/ 382942 h 791528"/>
                <a:gd name="connsiteX125" fmla="*/ 47379 w 981912"/>
                <a:gd name="connsiteY125" fmla="*/ 366859 h 791528"/>
                <a:gd name="connsiteX126" fmla="*/ 53899 w 981912"/>
                <a:gd name="connsiteY126" fmla="*/ 359904 h 791528"/>
                <a:gd name="connsiteX127" fmla="*/ 59550 w 981912"/>
                <a:gd name="connsiteY127" fmla="*/ 345995 h 791528"/>
                <a:gd name="connsiteX128" fmla="*/ 59984 w 981912"/>
                <a:gd name="connsiteY128" fmla="*/ 329477 h 791528"/>
                <a:gd name="connsiteX129" fmla="*/ 73459 w 981912"/>
                <a:gd name="connsiteY129" fmla="*/ 309483 h 791528"/>
                <a:gd name="connsiteX130" fmla="*/ 71720 w 981912"/>
                <a:gd name="connsiteY130" fmla="*/ 330782 h 791528"/>
                <a:gd name="connsiteX131" fmla="*/ 85195 w 981912"/>
                <a:gd name="connsiteY131" fmla="*/ 311656 h 791528"/>
                <a:gd name="connsiteX132" fmla="*/ 106493 w 981912"/>
                <a:gd name="connsiteY132" fmla="*/ 302093 h 791528"/>
                <a:gd name="connsiteX133" fmla="*/ 120403 w 981912"/>
                <a:gd name="connsiteY133" fmla="*/ 290357 h 791528"/>
                <a:gd name="connsiteX134" fmla="*/ 140832 w 981912"/>
                <a:gd name="connsiteY134" fmla="*/ 279926 h 791528"/>
                <a:gd name="connsiteX135" fmla="*/ 152133 w 981912"/>
                <a:gd name="connsiteY135" fmla="*/ 277752 h 791528"/>
                <a:gd name="connsiteX136" fmla="*/ 158219 w 981912"/>
                <a:gd name="connsiteY136" fmla="*/ 281230 h 791528"/>
                <a:gd name="connsiteX137" fmla="*/ 179083 w 981912"/>
                <a:gd name="connsiteY137" fmla="*/ 270797 h 791528"/>
                <a:gd name="connsiteX138" fmla="*/ 194296 w 981912"/>
                <a:gd name="connsiteY138" fmla="*/ 267755 h 791528"/>
                <a:gd name="connsiteX139" fmla="*/ 199078 w 981912"/>
                <a:gd name="connsiteY139" fmla="*/ 261670 h 791528"/>
                <a:gd name="connsiteX140" fmla="*/ 205598 w 981912"/>
                <a:gd name="connsiteY140" fmla="*/ 259062 h 791528"/>
                <a:gd name="connsiteX141" fmla="*/ 219072 w 981912"/>
                <a:gd name="connsiteY141" fmla="*/ 259931 h 791528"/>
                <a:gd name="connsiteX142" fmla="*/ 246022 w 981912"/>
                <a:gd name="connsiteY142" fmla="*/ 251672 h 791528"/>
                <a:gd name="connsiteX143" fmla="*/ 261235 w 981912"/>
                <a:gd name="connsiteY143" fmla="*/ 239067 h 791528"/>
                <a:gd name="connsiteX144" fmla="*/ 269929 w 981912"/>
                <a:gd name="connsiteY144" fmla="*/ 224288 h 791528"/>
                <a:gd name="connsiteX145" fmla="*/ 286880 w 981912"/>
                <a:gd name="connsiteY145" fmla="*/ 210379 h 791528"/>
                <a:gd name="connsiteX146" fmla="*/ 289923 w 981912"/>
                <a:gd name="connsiteY146" fmla="*/ 199077 h 791528"/>
                <a:gd name="connsiteX147" fmla="*/ 292966 w 981912"/>
                <a:gd name="connsiteY147" fmla="*/ 183864 h 791528"/>
                <a:gd name="connsiteX148" fmla="*/ 314264 w 981912"/>
                <a:gd name="connsiteY148" fmla="*/ 159957 h 791528"/>
                <a:gd name="connsiteX149" fmla="*/ 320350 w 981912"/>
                <a:gd name="connsiteY149" fmla="*/ 184299 h 791528"/>
                <a:gd name="connsiteX150" fmla="*/ 331651 w 981912"/>
                <a:gd name="connsiteY150" fmla="*/ 178648 h 791528"/>
                <a:gd name="connsiteX151" fmla="*/ 325131 w 981912"/>
                <a:gd name="connsiteY151" fmla="*/ 165608 h 791528"/>
                <a:gd name="connsiteX152" fmla="*/ 335129 w 981912"/>
                <a:gd name="connsiteY152" fmla="*/ 152133 h 791528"/>
                <a:gd name="connsiteX153" fmla="*/ 344691 w 981912"/>
                <a:gd name="connsiteY153" fmla="*/ 158219 h 791528"/>
                <a:gd name="connsiteX154" fmla="*/ 351211 w 981912"/>
                <a:gd name="connsiteY154" fmla="*/ 136920 h 791528"/>
                <a:gd name="connsiteX155" fmla="*/ 366424 w 981912"/>
                <a:gd name="connsiteY155" fmla="*/ 123011 h 791528"/>
                <a:gd name="connsiteX156" fmla="*/ 374249 w 981912"/>
                <a:gd name="connsiteY156" fmla="*/ 112144 h 791528"/>
                <a:gd name="connsiteX157" fmla="*/ 386853 w 981912"/>
                <a:gd name="connsiteY157" fmla="*/ 107363 h 791528"/>
                <a:gd name="connsiteX158" fmla="*/ 388592 w 981912"/>
                <a:gd name="connsiteY158" fmla="*/ 99539 h 791528"/>
                <a:gd name="connsiteX159" fmla="*/ 398590 w 981912"/>
                <a:gd name="connsiteY159" fmla="*/ 102582 h 791528"/>
                <a:gd name="connsiteX160" fmla="*/ 400329 w 981912"/>
                <a:gd name="connsiteY160" fmla="*/ 95627 h 791528"/>
                <a:gd name="connsiteX161" fmla="*/ 411630 w 981912"/>
                <a:gd name="connsiteY161" fmla="*/ 91715 h 791528"/>
                <a:gd name="connsiteX162" fmla="*/ 423800 w 981912"/>
                <a:gd name="connsiteY162" fmla="*/ 87803 h 791528"/>
                <a:gd name="connsiteX163" fmla="*/ 439883 w 981912"/>
                <a:gd name="connsiteY163" fmla="*/ 100843 h 791528"/>
                <a:gd name="connsiteX164" fmla="*/ 451184 w 981912"/>
                <a:gd name="connsiteY164" fmla="*/ 117360 h 791528"/>
                <a:gd name="connsiteX165" fmla="*/ 466398 w 981912"/>
                <a:gd name="connsiteY165" fmla="*/ 117360 h 791528"/>
                <a:gd name="connsiteX166" fmla="*/ 481611 w 981912"/>
                <a:gd name="connsiteY166" fmla="*/ 119968 h 791528"/>
                <a:gd name="connsiteX167" fmla="*/ 478569 w 981912"/>
                <a:gd name="connsiteY167" fmla="*/ 104755 h 791528"/>
                <a:gd name="connsiteX168" fmla="*/ 493782 w 981912"/>
                <a:gd name="connsiteY168" fmla="*/ 82587 h 791528"/>
                <a:gd name="connsiteX169" fmla="*/ 505518 w 981912"/>
                <a:gd name="connsiteY169" fmla="*/ 75197 h 791528"/>
                <a:gd name="connsiteX170" fmla="*/ 502910 w 981912"/>
                <a:gd name="connsiteY170" fmla="*/ 68243 h 791528"/>
                <a:gd name="connsiteX171" fmla="*/ 515515 w 981912"/>
                <a:gd name="connsiteY171" fmla="*/ 52160 h 791528"/>
                <a:gd name="connsiteX172" fmla="*/ 531598 w 981912"/>
                <a:gd name="connsiteY172" fmla="*/ 42163 h 791528"/>
                <a:gd name="connsiteX173" fmla="*/ 543334 w 981912"/>
                <a:gd name="connsiteY173" fmla="*/ 45640 h 791528"/>
                <a:gd name="connsiteX174" fmla="*/ 564632 w 981912"/>
                <a:gd name="connsiteY174" fmla="*/ 40424 h 791528"/>
                <a:gd name="connsiteX175" fmla="*/ 565937 w 981912"/>
                <a:gd name="connsiteY175" fmla="*/ 26080 h 791528"/>
                <a:gd name="connsiteX176" fmla="*/ 548984 w 981912"/>
                <a:gd name="connsiteY176" fmla="*/ 16952 h 791528"/>
                <a:gd name="connsiteX177" fmla="*/ 562459 w 981912"/>
                <a:gd name="connsiteY177" fmla="*/ 13040 h 791528"/>
                <a:gd name="connsiteX178" fmla="*/ 578107 w 981912"/>
                <a:gd name="connsiteY178" fmla="*/ 19995 h 791528"/>
                <a:gd name="connsiteX179" fmla="*/ 589843 w 981912"/>
                <a:gd name="connsiteY179" fmla="*/ 31296 h 791528"/>
                <a:gd name="connsiteX180" fmla="*/ 609403 w 981912"/>
                <a:gd name="connsiteY180" fmla="*/ 38251 h 791528"/>
                <a:gd name="connsiteX181" fmla="*/ 616792 w 981912"/>
                <a:gd name="connsiteY181" fmla="*/ 35643 h 791528"/>
                <a:gd name="connsiteX182" fmla="*/ 631137 w 981912"/>
                <a:gd name="connsiteY182" fmla="*/ 44336 h 791528"/>
                <a:gd name="connsiteX183" fmla="*/ 646350 w 981912"/>
                <a:gd name="connsiteY183" fmla="*/ 36077 h 791528"/>
                <a:gd name="connsiteX184" fmla="*/ 655043 w 981912"/>
                <a:gd name="connsiteY184" fmla="*/ 38685 h 791528"/>
                <a:gd name="connsiteX185" fmla="*/ 661563 w 981912"/>
                <a:gd name="connsiteY185" fmla="*/ 33035 h 791528"/>
                <a:gd name="connsiteX186" fmla="*/ 671126 w 981912"/>
                <a:gd name="connsiteY186" fmla="*/ 46944 h 791528"/>
                <a:gd name="connsiteX187" fmla="*/ 662432 w 981912"/>
                <a:gd name="connsiteY187" fmla="*/ 62157 h 791528"/>
                <a:gd name="connsiteX188" fmla="*/ 651566 w 981912"/>
                <a:gd name="connsiteY188" fmla="*/ 73459 h 791528"/>
                <a:gd name="connsiteX189" fmla="*/ 643307 w 981912"/>
                <a:gd name="connsiteY189" fmla="*/ 74328 h 791528"/>
                <a:gd name="connsiteX190" fmla="*/ 644611 w 981912"/>
                <a:gd name="connsiteY190" fmla="*/ 85195 h 791528"/>
                <a:gd name="connsiteX191" fmla="*/ 635049 w 981912"/>
                <a:gd name="connsiteY191" fmla="*/ 99104 h 791528"/>
                <a:gd name="connsiteX192" fmla="*/ 624182 w 981912"/>
                <a:gd name="connsiteY192" fmla="*/ 113013 h 791528"/>
                <a:gd name="connsiteX193" fmla="*/ 625051 w 981912"/>
                <a:gd name="connsiteY193" fmla="*/ 120837 h 791528"/>
                <a:gd name="connsiteX194" fmla="*/ 641569 w 981912"/>
                <a:gd name="connsiteY194" fmla="*/ 136486 h 791528"/>
                <a:gd name="connsiteX195" fmla="*/ 658955 w 981912"/>
                <a:gd name="connsiteY195" fmla="*/ 145179 h 791528"/>
                <a:gd name="connsiteX196" fmla="*/ 669822 w 981912"/>
                <a:gd name="connsiteY196" fmla="*/ 154742 h 791528"/>
                <a:gd name="connsiteX197" fmla="*/ 684166 w 981912"/>
                <a:gd name="connsiteY197" fmla="*/ 171259 h 791528"/>
                <a:gd name="connsiteX198" fmla="*/ 691120 w 981912"/>
                <a:gd name="connsiteY198" fmla="*/ 171259 h 791528"/>
                <a:gd name="connsiteX199" fmla="*/ 702422 w 981912"/>
                <a:gd name="connsiteY199" fmla="*/ 178648 h 791528"/>
                <a:gd name="connsiteX200" fmla="*/ 704595 w 981912"/>
                <a:gd name="connsiteY200" fmla="*/ 187342 h 791528"/>
                <a:gd name="connsiteX201" fmla="*/ 725894 w 981912"/>
                <a:gd name="connsiteY201" fmla="*/ 196469 h 791528"/>
                <a:gd name="connsiteX202" fmla="*/ 743715 w 981912"/>
                <a:gd name="connsiteY202" fmla="*/ 186907 h 791528"/>
                <a:gd name="connsiteX203" fmla="*/ 751539 w 981912"/>
                <a:gd name="connsiteY203" fmla="*/ 172128 h 791528"/>
                <a:gd name="connsiteX204" fmla="*/ 758929 w 981912"/>
                <a:gd name="connsiteY204" fmla="*/ 159523 h 791528"/>
                <a:gd name="connsiteX205" fmla="*/ 764579 w 981912"/>
                <a:gd name="connsiteY205" fmla="*/ 144309 h 791528"/>
                <a:gd name="connsiteX206" fmla="*/ 775880 w 981912"/>
                <a:gd name="connsiteY206" fmla="*/ 122142 h 791528"/>
                <a:gd name="connsiteX207" fmla="*/ 775011 w 981912"/>
                <a:gd name="connsiteY207" fmla="*/ 108667 h 791528"/>
                <a:gd name="connsiteX208" fmla="*/ 778054 w 981912"/>
                <a:gd name="connsiteY208" fmla="*/ 100408 h 791528"/>
                <a:gd name="connsiteX209" fmla="*/ 777619 w 981912"/>
                <a:gd name="connsiteY209" fmla="*/ 84760 h 791528"/>
                <a:gd name="connsiteX210" fmla="*/ 783704 w 981912"/>
                <a:gd name="connsiteY210" fmla="*/ 63462 h 791528"/>
                <a:gd name="connsiteX211" fmla="*/ 789355 w 981912"/>
                <a:gd name="connsiteY211" fmla="*/ 57811 h 791528"/>
                <a:gd name="connsiteX212" fmla="*/ 786747 w 981912"/>
                <a:gd name="connsiteY212" fmla="*/ 48683 h 791528"/>
                <a:gd name="connsiteX213" fmla="*/ 794571 w 981912"/>
                <a:gd name="connsiteY213" fmla="*/ 33904 h 791528"/>
                <a:gd name="connsiteX214" fmla="*/ 801091 w 981912"/>
                <a:gd name="connsiteY214" fmla="*/ 18691 h 791528"/>
                <a:gd name="connsiteX215" fmla="*/ 802830 w 981912"/>
                <a:gd name="connsiteY215" fmla="*/ 10432 h 791528"/>
                <a:gd name="connsiteX216" fmla="*/ 812827 w 981912"/>
                <a:gd name="connsiteY216" fmla="*/ 0 h 791528"/>
                <a:gd name="connsiteX217" fmla="*/ 818478 w 981912"/>
                <a:gd name="connsiteY217" fmla="*/ 13909 h 791528"/>
                <a:gd name="connsiteX218" fmla="*/ 818043 w 981912"/>
                <a:gd name="connsiteY218" fmla="*/ 31296 h 791528"/>
                <a:gd name="connsiteX219" fmla="*/ 823694 w 981912"/>
                <a:gd name="connsiteY219" fmla="*/ 34773 h 791528"/>
                <a:gd name="connsiteX220" fmla="*/ 823259 w 981912"/>
                <a:gd name="connsiteY220" fmla="*/ 46509 h 791528"/>
                <a:gd name="connsiteX221" fmla="*/ 830214 w 981912"/>
                <a:gd name="connsiteY221" fmla="*/ 60419 h 791528"/>
                <a:gd name="connsiteX222" fmla="*/ 829779 w 981912"/>
                <a:gd name="connsiteY222" fmla="*/ 76502 h 791528"/>
                <a:gd name="connsiteX223" fmla="*/ 827171 w 981912"/>
                <a:gd name="connsiteY223" fmla="*/ 86499 h 791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Lst>
              <a:rect l="l" t="t" r="r" b="b"/>
              <a:pathLst>
                <a:path w="981912" h="791528">
                  <a:moveTo>
                    <a:pt x="827171" y="86499"/>
                  </a:moveTo>
                  <a:lnTo>
                    <a:pt x="832387" y="108232"/>
                  </a:lnTo>
                  <a:lnTo>
                    <a:pt x="849774" y="97800"/>
                  </a:lnTo>
                  <a:lnTo>
                    <a:pt x="855859" y="109536"/>
                  </a:lnTo>
                  <a:lnTo>
                    <a:pt x="865857" y="120403"/>
                  </a:lnTo>
                  <a:lnTo>
                    <a:pt x="861075" y="133008"/>
                  </a:lnTo>
                  <a:lnTo>
                    <a:pt x="861945" y="156915"/>
                  </a:lnTo>
                  <a:lnTo>
                    <a:pt x="862814" y="170824"/>
                  </a:lnTo>
                  <a:lnTo>
                    <a:pt x="868465" y="174302"/>
                  </a:lnTo>
                  <a:lnTo>
                    <a:pt x="870203" y="198208"/>
                  </a:lnTo>
                  <a:lnTo>
                    <a:pt x="864987" y="212552"/>
                  </a:lnTo>
                  <a:lnTo>
                    <a:pt x="868465" y="231243"/>
                  </a:lnTo>
                  <a:lnTo>
                    <a:pt x="891937" y="246022"/>
                  </a:lnTo>
                  <a:lnTo>
                    <a:pt x="905846" y="259062"/>
                  </a:lnTo>
                  <a:lnTo>
                    <a:pt x="919755" y="271232"/>
                  </a:lnTo>
                  <a:lnTo>
                    <a:pt x="914974" y="278187"/>
                  </a:lnTo>
                  <a:lnTo>
                    <a:pt x="924971" y="295573"/>
                  </a:lnTo>
                  <a:lnTo>
                    <a:pt x="927145" y="326000"/>
                  </a:lnTo>
                  <a:lnTo>
                    <a:pt x="938446" y="319915"/>
                  </a:lnTo>
                  <a:lnTo>
                    <a:pt x="944966" y="331651"/>
                  </a:lnTo>
                  <a:lnTo>
                    <a:pt x="951920" y="327739"/>
                  </a:lnTo>
                  <a:lnTo>
                    <a:pt x="948878" y="357296"/>
                  </a:lnTo>
                  <a:lnTo>
                    <a:pt x="961483" y="374248"/>
                  </a:lnTo>
                  <a:lnTo>
                    <a:pt x="969742" y="384680"/>
                  </a:lnTo>
                  <a:lnTo>
                    <a:pt x="981912" y="407283"/>
                  </a:lnTo>
                  <a:lnTo>
                    <a:pt x="981912" y="429886"/>
                  </a:lnTo>
                  <a:lnTo>
                    <a:pt x="977566" y="445968"/>
                  </a:lnTo>
                  <a:lnTo>
                    <a:pt x="969742" y="462920"/>
                  </a:lnTo>
                  <a:lnTo>
                    <a:pt x="972785" y="486827"/>
                  </a:lnTo>
                  <a:lnTo>
                    <a:pt x="961918" y="511603"/>
                  </a:lnTo>
                  <a:lnTo>
                    <a:pt x="952790" y="524643"/>
                  </a:lnTo>
                  <a:lnTo>
                    <a:pt x="936272" y="549419"/>
                  </a:lnTo>
                  <a:lnTo>
                    <a:pt x="929752" y="565502"/>
                  </a:lnTo>
                  <a:lnTo>
                    <a:pt x="916278" y="585496"/>
                  </a:lnTo>
                  <a:lnTo>
                    <a:pt x="894545" y="610707"/>
                  </a:lnTo>
                  <a:lnTo>
                    <a:pt x="870638" y="624616"/>
                  </a:lnTo>
                  <a:lnTo>
                    <a:pt x="851512" y="645915"/>
                  </a:lnTo>
                  <a:lnTo>
                    <a:pt x="837169" y="659824"/>
                  </a:lnTo>
                  <a:lnTo>
                    <a:pt x="818043" y="683731"/>
                  </a:lnTo>
                  <a:lnTo>
                    <a:pt x="801960" y="697640"/>
                  </a:lnTo>
                  <a:lnTo>
                    <a:pt x="785009" y="718504"/>
                  </a:lnTo>
                  <a:lnTo>
                    <a:pt x="771534" y="737630"/>
                  </a:lnTo>
                  <a:lnTo>
                    <a:pt x="768057" y="746758"/>
                  </a:lnTo>
                  <a:lnTo>
                    <a:pt x="749366" y="756320"/>
                  </a:lnTo>
                  <a:lnTo>
                    <a:pt x="722851" y="757190"/>
                  </a:lnTo>
                  <a:lnTo>
                    <a:pt x="695467" y="768926"/>
                  </a:lnTo>
                  <a:lnTo>
                    <a:pt x="678950" y="779358"/>
                  </a:lnTo>
                  <a:lnTo>
                    <a:pt x="658086" y="791529"/>
                  </a:lnTo>
                  <a:lnTo>
                    <a:pt x="646350" y="778923"/>
                  </a:lnTo>
                  <a:lnTo>
                    <a:pt x="635049" y="774142"/>
                  </a:lnTo>
                  <a:lnTo>
                    <a:pt x="646350" y="759798"/>
                  </a:lnTo>
                  <a:lnTo>
                    <a:pt x="631137" y="765014"/>
                  </a:lnTo>
                  <a:lnTo>
                    <a:pt x="599840" y="785009"/>
                  </a:lnTo>
                  <a:lnTo>
                    <a:pt x="584192" y="777619"/>
                  </a:lnTo>
                  <a:lnTo>
                    <a:pt x="573760" y="773272"/>
                  </a:lnTo>
                  <a:lnTo>
                    <a:pt x="561590" y="771099"/>
                  </a:lnTo>
                  <a:lnTo>
                    <a:pt x="543769" y="763275"/>
                  </a:lnTo>
                  <a:lnTo>
                    <a:pt x="538118" y="745889"/>
                  </a:lnTo>
                  <a:lnTo>
                    <a:pt x="544638" y="725024"/>
                  </a:lnTo>
                  <a:lnTo>
                    <a:pt x="546377" y="710680"/>
                  </a:lnTo>
                  <a:lnTo>
                    <a:pt x="540291" y="699379"/>
                  </a:lnTo>
                  <a:lnTo>
                    <a:pt x="519862" y="696336"/>
                  </a:lnTo>
                  <a:lnTo>
                    <a:pt x="533771" y="682427"/>
                  </a:lnTo>
                  <a:lnTo>
                    <a:pt x="537683" y="661998"/>
                  </a:lnTo>
                  <a:lnTo>
                    <a:pt x="517254" y="681123"/>
                  </a:lnTo>
                  <a:lnTo>
                    <a:pt x="494216" y="686339"/>
                  </a:lnTo>
                  <a:lnTo>
                    <a:pt x="513776" y="671126"/>
                  </a:lnTo>
                  <a:lnTo>
                    <a:pt x="524643" y="655043"/>
                  </a:lnTo>
                  <a:lnTo>
                    <a:pt x="539857" y="641134"/>
                  </a:lnTo>
                  <a:lnTo>
                    <a:pt x="546811" y="620704"/>
                  </a:lnTo>
                  <a:lnTo>
                    <a:pt x="517254" y="644176"/>
                  </a:lnTo>
                  <a:lnTo>
                    <a:pt x="498563" y="653739"/>
                  </a:lnTo>
                  <a:lnTo>
                    <a:pt x="479872" y="675907"/>
                  </a:lnTo>
                  <a:lnTo>
                    <a:pt x="466832" y="664606"/>
                  </a:lnTo>
                  <a:lnTo>
                    <a:pt x="474222" y="649827"/>
                  </a:lnTo>
                  <a:lnTo>
                    <a:pt x="468136" y="629398"/>
                  </a:lnTo>
                  <a:lnTo>
                    <a:pt x="460312" y="618966"/>
                  </a:lnTo>
                  <a:lnTo>
                    <a:pt x="467267" y="612446"/>
                  </a:lnTo>
                  <a:lnTo>
                    <a:pt x="444230" y="595494"/>
                  </a:lnTo>
                  <a:lnTo>
                    <a:pt x="427712" y="595059"/>
                  </a:lnTo>
                  <a:lnTo>
                    <a:pt x="410326" y="581150"/>
                  </a:lnTo>
                  <a:lnTo>
                    <a:pt x="367293" y="583758"/>
                  </a:lnTo>
                  <a:lnTo>
                    <a:pt x="332955" y="593755"/>
                  </a:lnTo>
                  <a:lnTo>
                    <a:pt x="302963" y="603318"/>
                  </a:lnTo>
                  <a:lnTo>
                    <a:pt x="281230" y="601579"/>
                  </a:lnTo>
                  <a:lnTo>
                    <a:pt x="250803" y="615923"/>
                  </a:lnTo>
                  <a:lnTo>
                    <a:pt x="227766" y="622008"/>
                  </a:lnTo>
                  <a:lnTo>
                    <a:pt x="217768" y="636787"/>
                  </a:lnTo>
                  <a:lnTo>
                    <a:pt x="204728" y="648088"/>
                  </a:lnTo>
                  <a:lnTo>
                    <a:pt x="184299" y="648958"/>
                  </a:lnTo>
                  <a:lnTo>
                    <a:pt x="168651" y="651131"/>
                  </a:lnTo>
                  <a:lnTo>
                    <a:pt x="150395" y="646350"/>
                  </a:lnTo>
                  <a:lnTo>
                    <a:pt x="132139" y="649392"/>
                  </a:lnTo>
                  <a:lnTo>
                    <a:pt x="115622" y="650696"/>
                  </a:lnTo>
                  <a:lnTo>
                    <a:pt x="96062" y="665475"/>
                  </a:lnTo>
                  <a:lnTo>
                    <a:pt x="89542" y="664171"/>
                  </a:lnTo>
                  <a:lnTo>
                    <a:pt x="74763" y="671995"/>
                  </a:lnTo>
                  <a:lnTo>
                    <a:pt x="59984" y="680688"/>
                  </a:lnTo>
                  <a:lnTo>
                    <a:pt x="43467" y="679819"/>
                  </a:lnTo>
                  <a:lnTo>
                    <a:pt x="28253" y="679819"/>
                  </a:lnTo>
                  <a:lnTo>
                    <a:pt x="10432" y="661998"/>
                  </a:lnTo>
                  <a:lnTo>
                    <a:pt x="0" y="656782"/>
                  </a:lnTo>
                  <a:lnTo>
                    <a:pt x="6520" y="640699"/>
                  </a:lnTo>
                  <a:lnTo>
                    <a:pt x="19125" y="636787"/>
                  </a:lnTo>
                  <a:lnTo>
                    <a:pt x="25645" y="630702"/>
                  </a:lnTo>
                  <a:lnTo>
                    <a:pt x="28253" y="620704"/>
                  </a:lnTo>
                  <a:lnTo>
                    <a:pt x="38251" y="601144"/>
                  </a:lnTo>
                  <a:lnTo>
                    <a:pt x="41293" y="584627"/>
                  </a:lnTo>
                  <a:lnTo>
                    <a:pt x="38251" y="556374"/>
                  </a:lnTo>
                  <a:lnTo>
                    <a:pt x="39120" y="540291"/>
                  </a:lnTo>
                  <a:lnTo>
                    <a:pt x="45205" y="524643"/>
                  </a:lnTo>
                  <a:lnTo>
                    <a:pt x="41293" y="506387"/>
                  </a:lnTo>
                  <a:lnTo>
                    <a:pt x="42598" y="498128"/>
                  </a:lnTo>
                  <a:lnTo>
                    <a:pt x="35208" y="486827"/>
                  </a:lnTo>
                  <a:lnTo>
                    <a:pt x="38251" y="465094"/>
                  </a:lnTo>
                  <a:lnTo>
                    <a:pt x="29992" y="442926"/>
                  </a:lnTo>
                  <a:lnTo>
                    <a:pt x="29558" y="431190"/>
                  </a:lnTo>
                  <a:lnTo>
                    <a:pt x="37382" y="443360"/>
                  </a:lnTo>
                  <a:lnTo>
                    <a:pt x="35208" y="417280"/>
                  </a:lnTo>
                  <a:lnTo>
                    <a:pt x="45205" y="425539"/>
                  </a:lnTo>
                  <a:lnTo>
                    <a:pt x="49987" y="436406"/>
                  </a:lnTo>
                  <a:lnTo>
                    <a:pt x="52595" y="422062"/>
                  </a:lnTo>
                  <a:lnTo>
                    <a:pt x="45640" y="399894"/>
                  </a:lnTo>
                  <a:lnTo>
                    <a:pt x="45205" y="391200"/>
                  </a:lnTo>
                  <a:lnTo>
                    <a:pt x="41728" y="382942"/>
                  </a:lnTo>
                  <a:lnTo>
                    <a:pt x="47379" y="366859"/>
                  </a:lnTo>
                  <a:lnTo>
                    <a:pt x="53899" y="359904"/>
                  </a:lnTo>
                  <a:lnTo>
                    <a:pt x="59550" y="345995"/>
                  </a:lnTo>
                  <a:lnTo>
                    <a:pt x="59984" y="329477"/>
                  </a:lnTo>
                  <a:lnTo>
                    <a:pt x="73459" y="309483"/>
                  </a:lnTo>
                  <a:lnTo>
                    <a:pt x="71720" y="330782"/>
                  </a:lnTo>
                  <a:lnTo>
                    <a:pt x="85195" y="311656"/>
                  </a:lnTo>
                  <a:lnTo>
                    <a:pt x="106493" y="302093"/>
                  </a:lnTo>
                  <a:lnTo>
                    <a:pt x="120403" y="290357"/>
                  </a:lnTo>
                  <a:lnTo>
                    <a:pt x="140832" y="279926"/>
                  </a:lnTo>
                  <a:lnTo>
                    <a:pt x="152133" y="277752"/>
                  </a:lnTo>
                  <a:lnTo>
                    <a:pt x="158219" y="281230"/>
                  </a:lnTo>
                  <a:lnTo>
                    <a:pt x="179083" y="270797"/>
                  </a:lnTo>
                  <a:lnTo>
                    <a:pt x="194296" y="267755"/>
                  </a:lnTo>
                  <a:lnTo>
                    <a:pt x="199078" y="261670"/>
                  </a:lnTo>
                  <a:lnTo>
                    <a:pt x="205598" y="259062"/>
                  </a:lnTo>
                  <a:lnTo>
                    <a:pt x="219072" y="259931"/>
                  </a:lnTo>
                  <a:lnTo>
                    <a:pt x="246022" y="251672"/>
                  </a:lnTo>
                  <a:lnTo>
                    <a:pt x="261235" y="239067"/>
                  </a:lnTo>
                  <a:lnTo>
                    <a:pt x="269929" y="224288"/>
                  </a:lnTo>
                  <a:lnTo>
                    <a:pt x="286880" y="210379"/>
                  </a:lnTo>
                  <a:lnTo>
                    <a:pt x="289923" y="199077"/>
                  </a:lnTo>
                  <a:lnTo>
                    <a:pt x="292966" y="183864"/>
                  </a:lnTo>
                  <a:lnTo>
                    <a:pt x="314264" y="159957"/>
                  </a:lnTo>
                  <a:lnTo>
                    <a:pt x="320350" y="184299"/>
                  </a:lnTo>
                  <a:lnTo>
                    <a:pt x="331651" y="178648"/>
                  </a:lnTo>
                  <a:lnTo>
                    <a:pt x="325131" y="165608"/>
                  </a:lnTo>
                  <a:lnTo>
                    <a:pt x="335129" y="152133"/>
                  </a:lnTo>
                  <a:lnTo>
                    <a:pt x="344691" y="158219"/>
                  </a:lnTo>
                  <a:lnTo>
                    <a:pt x="351211" y="136920"/>
                  </a:lnTo>
                  <a:lnTo>
                    <a:pt x="366424" y="123011"/>
                  </a:lnTo>
                  <a:lnTo>
                    <a:pt x="374249" y="112144"/>
                  </a:lnTo>
                  <a:lnTo>
                    <a:pt x="386853" y="107363"/>
                  </a:lnTo>
                  <a:lnTo>
                    <a:pt x="388592" y="99539"/>
                  </a:lnTo>
                  <a:lnTo>
                    <a:pt x="398590" y="102582"/>
                  </a:lnTo>
                  <a:lnTo>
                    <a:pt x="400329" y="95627"/>
                  </a:lnTo>
                  <a:lnTo>
                    <a:pt x="411630" y="91715"/>
                  </a:lnTo>
                  <a:lnTo>
                    <a:pt x="423800" y="87803"/>
                  </a:lnTo>
                  <a:lnTo>
                    <a:pt x="439883" y="100843"/>
                  </a:lnTo>
                  <a:lnTo>
                    <a:pt x="451184" y="117360"/>
                  </a:lnTo>
                  <a:lnTo>
                    <a:pt x="466398" y="117360"/>
                  </a:lnTo>
                  <a:lnTo>
                    <a:pt x="481611" y="119968"/>
                  </a:lnTo>
                  <a:lnTo>
                    <a:pt x="478569" y="104755"/>
                  </a:lnTo>
                  <a:lnTo>
                    <a:pt x="493782" y="82587"/>
                  </a:lnTo>
                  <a:lnTo>
                    <a:pt x="505518" y="75197"/>
                  </a:lnTo>
                  <a:lnTo>
                    <a:pt x="502910" y="68243"/>
                  </a:lnTo>
                  <a:lnTo>
                    <a:pt x="515515" y="52160"/>
                  </a:lnTo>
                  <a:lnTo>
                    <a:pt x="531598" y="42163"/>
                  </a:lnTo>
                  <a:lnTo>
                    <a:pt x="543334" y="45640"/>
                  </a:lnTo>
                  <a:lnTo>
                    <a:pt x="564632" y="40424"/>
                  </a:lnTo>
                  <a:lnTo>
                    <a:pt x="565937" y="26080"/>
                  </a:lnTo>
                  <a:lnTo>
                    <a:pt x="548984" y="16952"/>
                  </a:lnTo>
                  <a:lnTo>
                    <a:pt x="562459" y="13040"/>
                  </a:lnTo>
                  <a:lnTo>
                    <a:pt x="578107" y="19995"/>
                  </a:lnTo>
                  <a:lnTo>
                    <a:pt x="589843" y="31296"/>
                  </a:lnTo>
                  <a:lnTo>
                    <a:pt x="609403" y="38251"/>
                  </a:lnTo>
                  <a:lnTo>
                    <a:pt x="616792" y="35643"/>
                  </a:lnTo>
                  <a:lnTo>
                    <a:pt x="631137" y="44336"/>
                  </a:lnTo>
                  <a:lnTo>
                    <a:pt x="646350" y="36077"/>
                  </a:lnTo>
                  <a:lnTo>
                    <a:pt x="655043" y="38685"/>
                  </a:lnTo>
                  <a:lnTo>
                    <a:pt x="661563" y="33035"/>
                  </a:lnTo>
                  <a:lnTo>
                    <a:pt x="671126" y="46944"/>
                  </a:lnTo>
                  <a:lnTo>
                    <a:pt x="662432" y="62157"/>
                  </a:lnTo>
                  <a:lnTo>
                    <a:pt x="651566" y="73459"/>
                  </a:lnTo>
                  <a:lnTo>
                    <a:pt x="643307" y="74328"/>
                  </a:lnTo>
                  <a:lnTo>
                    <a:pt x="644611" y="85195"/>
                  </a:lnTo>
                  <a:lnTo>
                    <a:pt x="635049" y="99104"/>
                  </a:lnTo>
                  <a:lnTo>
                    <a:pt x="624182" y="113013"/>
                  </a:lnTo>
                  <a:lnTo>
                    <a:pt x="625051" y="120837"/>
                  </a:lnTo>
                  <a:lnTo>
                    <a:pt x="641569" y="136486"/>
                  </a:lnTo>
                  <a:lnTo>
                    <a:pt x="658955" y="145179"/>
                  </a:lnTo>
                  <a:lnTo>
                    <a:pt x="669822" y="154742"/>
                  </a:lnTo>
                  <a:lnTo>
                    <a:pt x="684166" y="171259"/>
                  </a:lnTo>
                  <a:lnTo>
                    <a:pt x="691120" y="171259"/>
                  </a:lnTo>
                  <a:lnTo>
                    <a:pt x="702422" y="178648"/>
                  </a:lnTo>
                  <a:lnTo>
                    <a:pt x="704595" y="187342"/>
                  </a:lnTo>
                  <a:lnTo>
                    <a:pt x="725894" y="196469"/>
                  </a:lnTo>
                  <a:lnTo>
                    <a:pt x="743715" y="186907"/>
                  </a:lnTo>
                  <a:lnTo>
                    <a:pt x="751539" y="172128"/>
                  </a:lnTo>
                  <a:lnTo>
                    <a:pt x="758929" y="159523"/>
                  </a:lnTo>
                  <a:lnTo>
                    <a:pt x="764579" y="144309"/>
                  </a:lnTo>
                  <a:lnTo>
                    <a:pt x="775880" y="122142"/>
                  </a:lnTo>
                  <a:lnTo>
                    <a:pt x="775011" y="108667"/>
                  </a:lnTo>
                  <a:lnTo>
                    <a:pt x="778054" y="100408"/>
                  </a:lnTo>
                  <a:lnTo>
                    <a:pt x="777619" y="84760"/>
                  </a:lnTo>
                  <a:lnTo>
                    <a:pt x="783704" y="63462"/>
                  </a:lnTo>
                  <a:lnTo>
                    <a:pt x="789355" y="57811"/>
                  </a:lnTo>
                  <a:lnTo>
                    <a:pt x="786747" y="48683"/>
                  </a:lnTo>
                  <a:lnTo>
                    <a:pt x="794571" y="33904"/>
                  </a:lnTo>
                  <a:lnTo>
                    <a:pt x="801091" y="18691"/>
                  </a:lnTo>
                  <a:lnTo>
                    <a:pt x="802830" y="10432"/>
                  </a:lnTo>
                  <a:lnTo>
                    <a:pt x="812827" y="0"/>
                  </a:lnTo>
                  <a:lnTo>
                    <a:pt x="818478" y="13909"/>
                  </a:lnTo>
                  <a:lnTo>
                    <a:pt x="818043" y="31296"/>
                  </a:lnTo>
                  <a:lnTo>
                    <a:pt x="823694" y="34773"/>
                  </a:lnTo>
                  <a:lnTo>
                    <a:pt x="823259" y="46509"/>
                  </a:lnTo>
                  <a:lnTo>
                    <a:pt x="830214" y="60419"/>
                  </a:lnTo>
                  <a:lnTo>
                    <a:pt x="829779" y="76502"/>
                  </a:lnTo>
                  <a:lnTo>
                    <a:pt x="827171" y="86499"/>
                  </a:lnTo>
                  <a:close/>
                </a:path>
              </a:pathLst>
            </a:custGeom>
            <a:solidFill>
              <a:schemeClr val="tx2"/>
            </a:solidFill>
            <a:ln w="869" cap="rnd">
              <a:noFill/>
              <a:prstDash val="solid"/>
              <a:round/>
            </a:ln>
          </p:spPr>
          <p:txBody>
            <a:bodyPr rtlCol="0" anchor="ctr"/>
            <a:lstStyle/>
            <a:p>
              <a:endParaRPr lang="en-PH" sz="1200" dirty="0"/>
            </a:p>
          </p:txBody>
        </p:sp>
        <p:sp>
          <p:nvSpPr>
            <p:cNvPr id="15" name="Freeform: Shape 14">
              <a:extLst>
                <a:ext uri="{FF2B5EF4-FFF2-40B4-BE49-F238E27FC236}">
                  <a16:creationId xmlns:a16="http://schemas.microsoft.com/office/drawing/2014/main" id="{D839C122-D2CD-4B14-A259-CD1D3BBF9F0C}"/>
                </a:ext>
              </a:extLst>
            </p:cNvPr>
            <p:cNvSpPr/>
            <p:nvPr/>
          </p:nvSpPr>
          <p:spPr>
            <a:xfrm>
              <a:off x="4654005" y="2582061"/>
              <a:ext cx="136090" cy="80211"/>
            </a:xfrm>
            <a:custGeom>
              <a:avLst/>
              <a:gdLst>
                <a:gd name="connsiteX0" fmla="*/ 159523 w 161261"/>
                <a:gd name="connsiteY0" fmla="*/ 12171 h 71285"/>
                <a:gd name="connsiteX1" fmla="*/ 158219 w 161261"/>
                <a:gd name="connsiteY1" fmla="*/ 15648 h 71285"/>
                <a:gd name="connsiteX2" fmla="*/ 161261 w 161261"/>
                <a:gd name="connsiteY2" fmla="*/ 24776 h 71285"/>
                <a:gd name="connsiteX3" fmla="*/ 160392 w 161261"/>
                <a:gd name="connsiteY3" fmla="*/ 36077 h 71285"/>
                <a:gd name="connsiteX4" fmla="*/ 148221 w 161261"/>
                <a:gd name="connsiteY4" fmla="*/ 36077 h 71285"/>
                <a:gd name="connsiteX5" fmla="*/ 153003 w 161261"/>
                <a:gd name="connsiteY5" fmla="*/ 42163 h 71285"/>
                <a:gd name="connsiteX6" fmla="*/ 147352 w 161261"/>
                <a:gd name="connsiteY6" fmla="*/ 59549 h 71285"/>
                <a:gd name="connsiteX7" fmla="*/ 143440 w 161261"/>
                <a:gd name="connsiteY7" fmla="*/ 64331 h 71285"/>
                <a:gd name="connsiteX8" fmla="*/ 124315 w 161261"/>
                <a:gd name="connsiteY8" fmla="*/ 64765 h 71285"/>
                <a:gd name="connsiteX9" fmla="*/ 113882 w 161261"/>
                <a:gd name="connsiteY9" fmla="*/ 71285 h 71285"/>
                <a:gd name="connsiteX10" fmla="*/ 95627 w 161261"/>
                <a:gd name="connsiteY10" fmla="*/ 69112 h 71285"/>
                <a:gd name="connsiteX11" fmla="*/ 63896 w 161261"/>
                <a:gd name="connsiteY11" fmla="*/ 61723 h 71285"/>
                <a:gd name="connsiteX12" fmla="*/ 58245 w 161261"/>
                <a:gd name="connsiteY12" fmla="*/ 52595 h 71285"/>
                <a:gd name="connsiteX13" fmla="*/ 36947 w 161261"/>
                <a:gd name="connsiteY13" fmla="*/ 57376 h 71285"/>
                <a:gd name="connsiteX14" fmla="*/ 34773 w 161261"/>
                <a:gd name="connsiteY14" fmla="*/ 62592 h 71285"/>
                <a:gd name="connsiteX15" fmla="*/ 21299 w 161261"/>
                <a:gd name="connsiteY15" fmla="*/ 58680 h 71285"/>
                <a:gd name="connsiteX16" fmla="*/ 9997 w 161261"/>
                <a:gd name="connsiteY16" fmla="*/ 57811 h 71285"/>
                <a:gd name="connsiteX17" fmla="*/ 0 w 161261"/>
                <a:gd name="connsiteY17" fmla="*/ 52595 h 71285"/>
                <a:gd name="connsiteX18" fmla="*/ 3042 w 161261"/>
                <a:gd name="connsiteY18" fmla="*/ 46075 h 71285"/>
                <a:gd name="connsiteX19" fmla="*/ 2173 w 161261"/>
                <a:gd name="connsiteY19" fmla="*/ 41293 h 71285"/>
                <a:gd name="connsiteX20" fmla="*/ 8259 w 161261"/>
                <a:gd name="connsiteY20" fmla="*/ 39989 h 71285"/>
                <a:gd name="connsiteX21" fmla="*/ 19995 w 161261"/>
                <a:gd name="connsiteY21" fmla="*/ 47379 h 71285"/>
                <a:gd name="connsiteX22" fmla="*/ 22602 w 161261"/>
                <a:gd name="connsiteY22" fmla="*/ 39989 h 71285"/>
                <a:gd name="connsiteX23" fmla="*/ 41728 w 161261"/>
                <a:gd name="connsiteY23" fmla="*/ 41293 h 71285"/>
                <a:gd name="connsiteX24" fmla="*/ 56941 w 161261"/>
                <a:gd name="connsiteY24" fmla="*/ 36512 h 71285"/>
                <a:gd name="connsiteX25" fmla="*/ 67373 w 161261"/>
                <a:gd name="connsiteY25" fmla="*/ 37381 h 71285"/>
                <a:gd name="connsiteX26" fmla="*/ 74762 w 161261"/>
                <a:gd name="connsiteY26" fmla="*/ 43032 h 71285"/>
                <a:gd name="connsiteX27" fmla="*/ 76501 w 161261"/>
                <a:gd name="connsiteY27" fmla="*/ 38251 h 71285"/>
                <a:gd name="connsiteX28" fmla="*/ 72155 w 161261"/>
                <a:gd name="connsiteY28" fmla="*/ 20429 h 71285"/>
                <a:gd name="connsiteX29" fmla="*/ 79544 w 161261"/>
                <a:gd name="connsiteY29" fmla="*/ 16952 h 71285"/>
                <a:gd name="connsiteX30" fmla="*/ 86499 w 161261"/>
                <a:gd name="connsiteY30" fmla="*/ 4347 h 71285"/>
                <a:gd name="connsiteX31" fmla="*/ 103016 w 161261"/>
                <a:gd name="connsiteY31" fmla="*/ 13475 h 71285"/>
                <a:gd name="connsiteX32" fmla="*/ 114317 w 161261"/>
                <a:gd name="connsiteY32" fmla="*/ 2173 h 71285"/>
                <a:gd name="connsiteX33" fmla="*/ 121707 w 161261"/>
                <a:gd name="connsiteY33" fmla="*/ 0 h 71285"/>
                <a:gd name="connsiteX34" fmla="*/ 139093 w 161261"/>
                <a:gd name="connsiteY34" fmla="*/ 8259 h 71285"/>
                <a:gd name="connsiteX35" fmla="*/ 149090 w 161261"/>
                <a:gd name="connsiteY35" fmla="*/ 6955 h 71285"/>
                <a:gd name="connsiteX36" fmla="*/ 159523 w 161261"/>
                <a:gd name="connsiteY36" fmla="*/ 12171 h 7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61261" h="71285">
                  <a:moveTo>
                    <a:pt x="159523" y="12171"/>
                  </a:moveTo>
                  <a:lnTo>
                    <a:pt x="158219" y="15648"/>
                  </a:lnTo>
                  <a:lnTo>
                    <a:pt x="161261" y="24776"/>
                  </a:lnTo>
                  <a:lnTo>
                    <a:pt x="160392" y="36077"/>
                  </a:lnTo>
                  <a:lnTo>
                    <a:pt x="148221" y="36077"/>
                  </a:lnTo>
                  <a:lnTo>
                    <a:pt x="153003" y="42163"/>
                  </a:lnTo>
                  <a:lnTo>
                    <a:pt x="147352" y="59549"/>
                  </a:lnTo>
                  <a:lnTo>
                    <a:pt x="143440" y="64331"/>
                  </a:lnTo>
                  <a:lnTo>
                    <a:pt x="124315" y="64765"/>
                  </a:lnTo>
                  <a:lnTo>
                    <a:pt x="113882" y="71285"/>
                  </a:lnTo>
                  <a:lnTo>
                    <a:pt x="95627" y="69112"/>
                  </a:lnTo>
                  <a:lnTo>
                    <a:pt x="63896" y="61723"/>
                  </a:lnTo>
                  <a:lnTo>
                    <a:pt x="58245" y="52595"/>
                  </a:lnTo>
                  <a:lnTo>
                    <a:pt x="36947" y="57376"/>
                  </a:lnTo>
                  <a:lnTo>
                    <a:pt x="34773" y="62592"/>
                  </a:lnTo>
                  <a:lnTo>
                    <a:pt x="21299" y="58680"/>
                  </a:lnTo>
                  <a:lnTo>
                    <a:pt x="9997" y="57811"/>
                  </a:lnTo>
                  <a:lnTo>
                    <a:pt x="0" y="52595"/>
                  </a:lnTo>
                  <a:lnTo>
                    <a:pt x="3042" y="46075"/>
                  </a:lnTo>
                  <a:lnTo>
                    <a:pt x="2173" y="41293"/>
                  </a:lnTo>
                  <a:lnTo>
                    <a:pt x="8259" y="39989"/>
                  </a:lnTo>
                  <a:lnTo>
                    <a:pt x="19995" y="47379"/>
                  </a:lnTo>
                  <a:lnTo>
                    <a:pt x="22602" y="39989"/>
                  </a:lnTo>
                  <a:lnTo>
                    <a:pt x="41728" y="41293"/>
                  </a:lnTo>
                  <a:lnTo>
                    <a:pt x="56941" y="36512"/>
                  </a:lnTo>
                  <a:lnTo>
                    <a:pt x="67373" y="37381"/>
                  </a:lnTo>
                  <a:lnTo>
                    <a:pt x="74762" y="43032"/>
                  </a:lnTo>
                  <a:lnTo>
                    <a:pt x="76501" y="38251"/>
                  </a:lnTo>
                  <a:lnTo>
                    <a:pt x="72155" y="20429"/>
                  </a:lnTo>
                  <a:lnTo>
                    <a:pt x="79544" y="16952"/>
                  </a:lnTo>
                  <a:lnTo>
                    <a:pt x="86499" y="4347"/>
                  </a:lnTo>
                  <a:lnTo>
                    <a:pt x="103016" y="13475"/>
                  </a:lnTo>
                  <a:lnTo>
                    <a:pt x="114317" y="2173"/>
                  </a:lnTo>
                  <a:lnTo>
                    <a:pt x="121707" y="0"/>
                  </a:lnTo>
                  <a:lnTo>
                    <a:pt x="139093" y="8259"/>
                  </a:lnTo>
                  <a:lnTo>
                    <a:pt x="149090" y="6955"/>
                  </a:lnTo>
                  <a:lnTo>
                    <a:pt x="159523" y="12171"/>
                  </a:lnTo>
                  <a:close/>
                </a:path>
              </a:pathLst>
            </a:custGeom>
            <a:solidFill>
              <a:schemeClr val="accent4"/>
            </a:solidFill>
            <a:ln w="869" cap="rnd">
              <a:noFill/>
              <a:prstDash val="solid"/>
              <a:round/>
            </a:ln>
          </p:spPr>
          <p:txBody>
            <a:bodyPr rtlCol="0" anchor="ctr"/>
            <a:lstStyle/>
            <a:p>
              <a:endParaRPr lang="en-PH" sz="1200" dirty="0"/>
            </a:p>
          </p:txBody>
        </p:sp>
        <p:sp>
          <p:nvSpPr>
            <p:cNvPr id="16" name="Freeform: Shape 15">
              <a:extLst>
                <a:ext uri="{FF2B5EF4-FFF2-40B4-BE49-F238E27FC236}">
                  <a16:creationId xmlns:a16="http://schemas.microsoft.com/office/drawing/2014/main" id="{4D34CBB2-8CCC-48CC-9750-931A90168F38}"/>
                </a:ext>
              </a:extLst>
            </p:cNvPr>
            <p:cNvSpPr/>
            <p:nvPr/>
          </p:nvSpPr>
          <p:spPr>
            <a:xfrm>
              <a:off x="5339594" y="2869648"/>
              <a:ext cx="30079" cy="31301"/>
            </a:xfrm>
            <a:custGeom>
              <a:avLst/>
              <a:gdLst>
                <a:gd name="connsiteX0" fmla="*/ 35642 w 35642"/>
                <a:gd name="connsiteY0" fmla="*/ 27819 h 27818"/>
                <a:gd name="connsiteX1" fmla="*/ 19125 w 35642"/>
                <a:gd name="connsiteY1" fmla="*/ 23907 h 27818"/>
                <a:gd name="connsiteX2" fmla="*/ 5216 w 35642"/>
                <a:gd name="connsiteY2" fmla="*/ 11301 h 27818"/>
                <a:gd name="connsiteX3" fmla="*/ 0 w 35642"/>
                <a:gd name="connsiteY3" fmla="*/ 435 h 27818"/>
                <a:gd name="connsiteX4" fmla="*/ 4347 w 35642"/>
                <a:gd name="connsiteY4" fmla="*/ 0 h 27818"/>
                <a:gd name="connsiteX5" fmla="*/ 12605 w 35642"/>
                <a:gd name="connsiteY5" fmla="*/ 7389 h 27818"/>
                <a:gd name="connsiteX6" fmla="*/ 22602 w 35642"/>
                <a:gd name="connsiteY6" fmla="*/ 7389 h 27818"/>
                <a:gd name="connsiteX7" fmla="*/ 23472 w 35642"/>
                <a:gd name="connsiteY7" fmla="*/ 11736 h 27818"/>
                <a:gd name="connsiteX8" fmla="*/ 35642 w 35642"/>
                <a:gd name="connsiteY8" fmla="*/ 27819 h 27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42" h="27818">
                  <a:moveTo>
                    <a:pt x="35642" y="27819"/>
                  </a:moveTo>
                  <a:lnTo>
                    <a:pt x="19125" y="23907"/>
                  </a:lnTo>
                  <a:lnTo>
                    <a:pt x="5216" y="11301"/>
                  </a:lnTo>
                  <a:lnTo>
                    <a:pt x="0" y="435"/>
                  </a:lnTo>
                  <a:lnTo>
                    <a:pt x="4347" y="0"/>
                  </a:lnTo>
                  <a:lnTo>
                    <a:pt x="12605" y="7389"/>
                  </a:lnTo>
                  <a:lnTo>
                    <a:pt x="22602" y="7389"/>
                  </a:lnTo>
                  <a:lnTo>
                    <a:pt x="23472" y="11736"/>
                  </a:lnTo>
                  <a:lnTo>
                    <a:pt x="35642" y="27819"/>
                  </a:lnTo>
                  <a:close/>
                </a:path>
              </a:pathLst>
            </a:custGeom>
            <a:solidFill>
              <a:schemeClr val="tx2"/>
            </a:solidFill>
            <a:ln w="869" cap="rnd">
              <a:noFill/>
              <a:prstDash val="solid"/>
              <a:round/>
            </a:ln>
          </p:spPr>
          <p:txBody>
            <a:bodyPr rtlCol="0" anchor="ctr"/>
            <a:lstStyle/>
            <a:p>
              <a:endParaRPr lang="en-PH" sz="1200" dirty="0"/>
            </a:p>
          </p:txBody>
        </p:sp>
        <p:sp>
          <p:nvSpPr>
            <p:cNvPr id="17" name="Freeform: Shape 16">
              <a:extLst>
                <a:ext uri="{FF2B5EF4-FFF2-40B4-BE49-F238E27FC236}">
                  <a16:creationId xmlns:a16="http://schemas.microsoft.com/office/drawing/2014/main" id="{1A78137E-740E-48E5-B83A-53763A9B60F5}"/>
                </a:ext>
              </a:extLst>
            </p:cNvPr>
            <p:cNvSpPr/>
            <p:nvPr/>
          </p:nvSpPr>
          <p:spPr>
            <a:xfrm>
              <a:off x="5335925" y="2803621"/>
              <a:ext cx="108212" cy="112001"/>
            </a:xfrm>
            <a:custGeom>
              <a:avLst/>
              <a:gdLst>
                <a:gd name="connsiteX0" fmla="*/ 67373 w 128226"/>
                <a:gd name="connsiteY0" fmla="*/ 12605 h 99538"/>
                <a:gd name="connsiteX1" fmla="*/ 78240 w 128226"/>
                <a:gd name="connsiteY1" fmla="*/ 1304 h 99538"/>
                <a:gd name="connsiteX2" fmla="*/ 93453 w 128226"/>
                <a:gd name="connsiteY2" fmla="*/ 15648 h 99538"/>
                <a:gd name="connsiteX3" fmla="*/ 109101 w 128226"/>
                <a:gd name="connsiteY3" fmla="*/ 35643 h 99538"/>
                <a:gd name="connsiteX4" fmla="*/ 119968 w 128226"/>
                <a:gd name="connsiteY4" fmla="*/ 36947 h 99538"/>
                <a:gd name="connsiteX5" fmla="*/ 128227 w 128226"/>
                <a:gd name="connsiteY5" fmla="*/ 44336 h 99538"/>
                <a:gd name="connsiteX6" fmla="*/ 109970 w 128226"/>
                <a:gd name="connsiteY6" fmla="*/ 46509 h 99538"/>
                <a:gd name="connsiteX7" fmla="*/ 110405 w 128226"/>
                <a:gd name="connsiteY7" fmla="*/ 68243 h 99538"/>
                <a:gd name="connsiteX8" fmla="*/ 108667 w 128226"/>
                <a:gd name="connsiteY8" fmla="*/ 77805 h 99538"/>
                <a:gd name="connsiteX9" fmla="*/ 101277 w 128226"/>
                <a:gd name="connsiteY9" fmla="*/ 84325 h 99538"/>
                <a:gd name="connsiteX10" fmla="*/ 104755 w 128226"/>
                <a:gd name="connsiteY10" fmla="*/ 97800 h 99538"/>
                <a:gd name="connsiteX11" fmla="*/ 99104 w 128226"/>
                <a:gd name="connsiteY11" fmla="*/ 99539 h 99538"/>
                <a:gd name="connsiteX12" fmla="*/ 82152 w 128226"/>
                <a:gd name="connsiteY12" fmla="*/ 84760 h 99538"/>
                <a:gd name="connsiteX13" fmla="*/ 87368 w 128226"/>
                <a:gd name="connsiteY13" fmla="*/ 71285 h 99538"/>
                <a:gd name="connsiteX14" fmla="*/ 79109 w 128226"/>
                <a:gd name="connsiteY14" fmla="*/ 63027 h 99538"/>
                <a:gd name="connsiteX15" fmla="*/ 70850 w 128226"/>
                <a:gd name="connsiteY15" fmla="*/ 65200 h 99538"/>
                <a:gd name="connsiteX16" fmla="*/ 47813 w 128226"/>
                <a:gd name="connsiteY16" fmla="*/ 85629 h 99538"/>
                <a:gd name="connsiteX17" fmla="*/ 43901 w 128226"/>
                <a:gd name="connsiteY17" fmla="*/ 66069 h 99538"/>
                <a:gd name="connsiteX18" fmla="*/ 33035 w 128226"/>
                <a:gd name="connsiteY18" fmla="*/ 61723 h 99538"/>
                <a:gd name="connsiteX19" fmla="*/ 21733 w 128226"/>
                <a:gd name="connsiteY19" fmla="*/ 54333 h 99538"/>
                <a:gd name="connsiteX20" fmla="*/ 26515 w 128226"/>
                <a:gd name="connsiteY20" fmla="*/ 45205 h 99538"/>
                <a:gd name="connsiteX21" fmla="*/ 12605 w 128226"/>
                <a:gd name="connsiteY21" fmla="*/ 35643 h 99538"/>
                <a:gd name="connsiteX22" fmla="*/ 15648 w 128226"/>
                <a:gd name="connsiteY22" fmla="*/ 28688 h 99538"/>
                <a:gd name="connsiteX23" fmla="*/ 6085 w 128226"/>
                <a:gd name="connsiteY23" fmla="*/ 23907 h 99538"/>
                <a:gd name="connsiteX24" fmla="*/ 0 w 128226"/>
                <a:gd name="connsiteY24" fmla="*/ 16952 h 99538"/>
                <a:gd name="connsiteX25" fmla="*/ 4781 w 128226"/>
                <a:gd name="connsiteY25" fmla="*/ 12171 h 99538"/>
                <a:gd name="connsiteX26" fmla="*/ 23037 w 128226"/>
                <a:gd name="connsiteY26" fmla="*/ 20429 h 99538"/>
                <a:gd name="connsiteX27" fmla="*/ 35642 w 128226"/>
                <a:gd name="connsiteY27" fmla="*/ 21733 h 99538"/>
                <a:gd name="connsiteX28" fmla="*/ 38250 w 128226"/>
                <a:gd name="connsiteY28" fmla="*/ 18691 h 99538"/>
                <a:gd name="connsiteX29" fmla="*/ 23907 w 128226"/>
                <a:gd name="connsiteY29" fmla="*/ 3477 h 99538"/>
                <a:gd name="connsiteX30" fmla="*/ 29122 w 128226"/>
                <a:gd name="connsiteY30" fmla="*/ 0 h 99538"/>
                <a:gd name="connsiteX31" fmla="*/ 35642 w 128226"/>
                <a:gd name="connsiteY31" fmla="*/ 869 h 99538"/>
                <a:gd name="connsiteX32" fmla="*/ 54333 w 128226"/>
                <a:gd name="connsiteY32" fmla="*/ 17387 h 99538"/>
                <a:gd name="connsiteX33" fmla="*/ 64765 w 128226"/>
                <a:gd name="connsiteY33" fmla="*/ 19560 h 99538"/>
                <a:gd name="connsiteX34" fmla="*/ 67373 w 128226"/>
                <a:gd name="connsiteY34" fmla="*/ 12605 h 99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28226" h="99538">
                  <a:moveTo>
                    <a:pt x="67373" y="12605"/>
                  </a:moveTo>
                  <a:lnTo>
                    <a:pt x="78240" y="1304"/>
                  </a:lnTo>
                  <a:lnTo>
                    <a:pt x="93453" y="15648"/>
                  </a:lnTo>
                  <a:lnTo>
                    <a:pt x="109101" y="35643"/>
                  </a:lnTo>
                  <a:lnTo>
                    <a:pt x="119968" y="36947"/>
                  </a:lnTo>
                  <a:lnTo>
                    <a:pt x="128227" y="44336"/>
                  </a:lnTo>
                  <a:lnTo>
                    <a:pt x="109970" y="46509"/>
                  </a:lnTo>
                  <a:lnTo>
                    <a:pt x="110405" y="68243"/>
                  </a:lnTo>
                  <a:lnTo>
                    <a:pt x="108667" y="77805"/>
                  </a:lnTo>
                  <a:lnTo>
                    <a:pt x="101277" y="84325"/>
                  </a:lnTo>
                  <a:lnTo>
                    <a:pt x="104755" y="97800"/>
                  </a:lnTo>
                  <a:lnTo>
                    <a:pt x="99104" y="99539"/>
                  </a:lnTo>
                  <a:lnTo>
                    <a:pt x="82152" y="84760"/>
                  </a:lnTo>
                  <a:lnTo>
                    <a:pt x="87368" y="71285"/>
                  </a:lnTo>
                  <a:lnTo>
                    <a:pt x="79109" y="63027"/>
                  </a:lnTo>
                  <a:lnTo>
                    <a:pt x="70850" y="65200"/>
                  </a:lnTo>
                  <a:lnTo>
                    <a:pt x="47813" y="85629"/>
                  </a:lnTo>
                  <a:lnTo>
                    <a:pt x="43901" y="66069"/>
                  </a:lnTo>
                  <a:lnTo>
                    <a:pt x="33035" y="61723"/>
                  </a:lnTo>
                  <a:lnTo>
                    <a:pt x="21733" y="54333"/>
                  </a:lnTo>
                  <a:lnTo>
                    <a:pt x="26515" y="45205"/>
                  </a:lnTo>
                  <a:lnTo>
                    <a:pt x="12605" y="35643"/>
                  </a:lnTo>
                  <a:lnTo>
                    <a:pt x="15648" y="28688"/>
                  </a:lnTo>
                  <a:lnTo>
                    <a:pt x="6085" y="23907"/>
                  </a:lnTo>
                  <a:lnTo>
                    <a:pt x="0" y="16952"/>
                  </a:lnTo>
                  <a:lnTo>
                    <a:pt x="4781" y="12171"/>
                  </a:lnTo>
                  <a:lnTo>
                    <a:pt x="23037" y="20429"/>
                  </a:lnTo>
                  <a:lnTo>
                    <a:pt x="35642" y="21733"/>
                  </a:lnTo>
                  <a:lnTo>
                    <a:pt x="38250" y="18691"/>
                  </a:lnTo>
                  <a:lnTo>
                    <a:pt x="23907" y="3477"/>
                  </a:lnTo>
                  <a:lnTo>
                    <a:pt x="29122" y="0"/>
                  </a:lnTo>
                  <a:lnTo>
                    <a:pt x="35642" y="869"/>
                  </a:lnTo>
                  <a:lnTo>
                    <a:pt x="54333" y="17387"/>
                  </a:lnTo>
                  <a:lnTo>
                    <a:pt x="64765" y="19560"/>
                  </a:lnTo>
                  <a:lnTo>
                    <a:pt x="67373" y="12605"/>
                  </a:lnTo>
                  <a:close/>
                </a:path>
              </a:pathLst>
            </a:custGeom>
            <a:solidFill>
              <a:schemeClr val="tx2"/>
            </a:solidFill>
            <a:ln w="869" cap="rnd">
              <a:noFill/>
              <a:prstDash val="solid"/>
              <a:round/>
            </a:ln>
          </p:spPr>
          <p:txBody>
            <a:bodyPr rtlCol="0" anchor="ctr"/>
            <a:lstStyle/>
            <a:p>
              <a:endParaRPr lang="en-PH" sz="1200" dirty="0"/>
            </a:p>
          </p:txBody>
        </p:sp>
        <p:sp>
          <p:nvSpPr>
            <p:cNvPr id="18" name="Freeform: Shape 17">
              <a:extLst>
                <a:ext uri="{FF2B5EF4-FFF2-40B4-BE49-F238E27FC236}">
                  <a16:creationId xmlns:a16="http://schemas.microsoft.com/office/drawing/2014/main" id="{498583DA-9CA4-4169-B330-F2BBAEC01143}"/>
                </a:ext>
              </a:extLst>
            </p:cNvPr>
            <p:cNvSpPr/>
            <p:nvPr/>
          </p:nvSpPr>
          <p:spPr>
            <a:xfrm>
              <a:off x="5082819" y="4190694"/>
              <a:ext cx="35948" cy="66516"/>
            </a:xfrm>
            <a:custGeom>
              <a:avLst/>
              <a:gdLst>
                <a:gd name="connsiteX0" fmla="*/ 17821 w 42597"/>
                <a:gd name="connsiteY0" fmla="*/ 58680 h 59114"/>
                <a:gd name="connsiteX1" fmla="*/ 15213 w 42597"/>
                <a:gd name="connsiteY1" fmla="*/ 59115 h 59114"/>
                <a:gd name="connsiteX2" fmla="*/ 15213 w 42597"/>
                <a:gd name="connsiteY2" fmla="*/ 57811 h 59114"/>
                <a:gd name="connsiteX3" fmla="*/ 6520 w 42597"/>
                <a:gd name="connsiteY3" fmla="*/ 31296 h 59114"/>
                <a:gd name="connsiteX4" fmla="*/ 6476 w 42597"/>
                <a:gd name="connsiteY4" fmla="*/ 31035 h 59114"/>
                <a:gd name="connsiteX5" fmla="*/ 6085 w 42597"/>
                <a:gd name="connsiteY5" fmla="*/ 26515 h 59114"/>
                <a:gd name="connsiteX6" fmla="*/ 0 w 42597"/>
                <a:gd name="connsiteY6" fmla="*/ 13909 h 59114"/>
                <a:gd name="connsiteX7" fmla="*/ 15213 w 42597"/>
                <a:gd name="connsiteY7" fmla="*/ 16082 h 59114"/>
                <a:gd name="connsiteX8" fmla="*/ 22602 w 42597"/>
                <a:gd name="connsiteY8" fmla="*/ 0 h 59114"/>
                <a:gd name="connsiteX9" fmla="*/ 36077 w 42597"/>
                <a:gd name="connsiteY9" fmla="*/ 1739 h 59114"/>
                <a:gd name="connsiteX10" fmla="*/ 37381 w 42597"/>
                <a:gd name="connsiteY10" fmla="*/ 12605 h 59114"/>
                <a:gd name="connsiteX11" fmla="*/ 42597 w 42597"/>
                <a:gd name="connsiteY11" fmla="*/ 19125 h 59114"/>
                <a:gd name="connsiteX12" fmla="*/ 42597 w 42597"/>
                <a:gd name="connsiteY12" fmla="*/ 28253 h 59114"/>
                <a:gd name="connsiteX13" fmla="*/ 36512 w 42597"/>
                <a:gd name="connsiteY13" fmla="*/ 33904 h 59114"/>
                <a:gd name="connsiteX14" fmla="*/ 26515 w 42597"/>
                <a:gd name="connsiteY14" fmla="*/ 48682 h 59114"/>
                <a:gd name="connsiteX15" fmla="*/ 17821 w 42597"/>
                <a:gd name="connsiteY15" fmla="*/ 58680 h 59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597" h="59114">
                  <a:moveTo>
                    <a:pt x="17821" y="58680"/>
                  </a:moveTo>
                  <a:lnTo>
                    <a:pt x="15213" y="59115"/>
                  </a:lnTo>
                  <a:lnTo>
                    <a:pt x="15213" y="57811"/>
                  </a:lnTo>
                  <a:lnTo>
                    <a:pt x="6520" y="31296"/>
                  </a:lnTo>
                  <a:lnTo>
                    <a:pt x="6476" y="31035"/>
                  </a:lnTo>
                  <a:lnTo>
                    <a:pt x="6085" y="26515"/>
                  </a:lnTo>
                  <a:lnTo>
                    <a:pt x="0" y="13909"/>
                  </a:lnTo>
                  <a:lnTo>
                    <a:pt x="15213" y="16082"/>
                  </a:lnTo>
                  <a:lnTo>
                    <a:pt x="22602" y="0"/>
                  </a:lnTo>
                  <a:lnTo>
                    <a:pt x="36077" y="1739"/>
                  </a:lnTo>
                  <a:lnTo>
                    <a:pt x="37381" y="12605"/>
                  </a:lnTo>
                  <a:lnTo>
                    <a:pt x="42597" y="19125"/>
                  </a:lnTo>
                  <a:lnTo>
                    <a:pt x="42597" y="28253"/>
                  </a:lnTo>
                  <a:lnTo>
                    <a:pt x="36512" y="33904"/>
                  </a:lnTo>
                  <a:lnTo>
                    <a:pt x="26515" y="48682"/>
                  </a:lnTo>
                  <a:lnTo>
                    <a:pt x="17821" y="58680"/>
                  </a:lnTo>
                  <a:close/>
                </a:path>
              </a:pathLst>
            </a:custGeom>
            <a:solidFill>
              <a:schemeClr val="tx2"/>
            </a:solidFill>
            <a:ln w="869" cap="rnd">
              <a:noFill/>
              <a:prstDash val="solid"/>
              <a:round/>
            </a:ln>
          </p:spPr>
          <p:txBody>
            <a:bodyPr rtlCol="0" anchor="ctr"/>
            <a:lstStyle/>
            <a:p>
              <a:endParaRPr lang="en-PH" sz="1200" dirty="0"/>
            </a:p>
          </p:txBody>
        </p:sp>
        <p:sp>
          <p:nvSpPr>
            <p:cNvPr id="19" name="Freeform: Shape 18">
              <a:extLst>
                <a:ext uri="{FF2B5EF4-FFF2-40B4-BE49-F238E27FC236}">
                  <a16:creationId xmlns:a16="http://schemas.microsoft.com/office/drawing/2014/main" id="{99E161A7-E4A8-4A05-B398-CF04FD95EC9B}"/>
                </a:ext>
              </a:extLst>
            </p:cNvPr>
            <p:cNvSpPr/>
            <p:nvPr/>
          </p:nvSpPr>
          <p:spPr>
            <a:xfrm>
              <a:off x="4524517" y="2508207"/>
              <a:ext cx="65660" cy="59179"/>
            </a:xfrm>
            <a:custGeom>
              <a:avLst/>
              <a:gdLst>
                <a:gd name="connsiteX0" fmla="*/ 77805 w 77805"/>
                <a:gd name="connsiteY0" fmla="*/ 18256 h 52594"/>
                <a:gd name="connsiteX1" fmla="*/ 76067 w 77805"/>
                <a:gd name="connsiteY1" fmla="*/ 36512 h 52594"/>
                <a:gd name="connsiteX2" fmla="*/ 70416 w 77805"/>
                <a:gd name="connsiteY2" fmla="*/ 37381 h 52594"/>
                <a:gd name="connsiteX3" fmla="*/ 68678 w 77805"/>
                <a:gd name="connsiteY3" fmla="*/ 52595 h 52594"/>
                <a:gd name="connsiteX4" fmla="*/ 49552 w 77805"/>
                <a:gd name="connsiteY4" fmla="*/ 39989 h 52594"/>
                <a:gd name="connsiteX5" fmla="*/ 38685 w 77805"/>
                <a:gd name="connsiteY5" fmla="*/ 42163 h 52594"/>
                <a:gd name="connsiteX6" fmla="*/ 23472 w 77805"/>
                <a:gd name="connsiteY6" fmla="*/ 29557 h 52594"/>
                <a:gd name="connsiteX7" fmla="*/ 13040 w 77805"/>
                <a:gd name="connsiteY7" fmla="*/ 18691 h 52594"/>
                <a:gd name="connsiteX8" fmla="*/ 3478 w 77805"/>
                <a:gd name="connsiteY8" fmla="*/ 18256 h 52594"/>
                <a:gd name="connsiteX9" fmla="*/ 0 w 77805"/>
                <a:gd name="connsiteY9" fmla="*/ 8693 h 52594"/>
                <a:gd name="connsiteX10" fmla="*/ 16952 w 77805"/>
                <a:gd name="connsiteY10" fmla="*/ 3477 h 52594"/>
                <a:gd name="connsiteX11" fmla="*/ 32600 w 77805"/>
                <a:gd name="connsiteY11" fmla="*/ 5651 h 52594"/>
                <a:gd name="connsiteX12" fmla="*/ 52160 w 77805"/>
                <a:gd name="connsiteY12" fmla="*/ 0 h 52594"/>
                <a:gd name="connsiteX13" fmla="*/ 65635 w 77805"/>
                <a:gd name="connsiteY13" fmla="*/ 11736 h 52594"/>
                <a:gd name="connsiteX14" fmla="*/ 77805 w 77805"/>
                <a:gd name="connsiteY14" fmla="*/ 18256 h 5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805" h="52594">
                  <a:moveTo>
                    <a:pt x="77805" y="18256"/>
                  </a:moveTo>
                  <a:lnTo>
                    <a:pt x="76067" y="36512"/>
                  </a:lnTo>
                  <a:lnTo>
                    <a:pt x="70416" y="37381"/>
                  </a:lnTo>
                  <a:lnTo>
                    <a:pt x="68678" y="52595"/>
                  </a:lnTo>
                  <a:lnTo>
                    <a:pt x="49552" y="39989"/>
                  </a:lnTo>
                  <a:lnTo>
                    <a:pt x="38685" y="42163"/>
                  </a:lnTo>
                  <a:lnTo>
                    <a:pt x="23472" y="29557"/>
                  </a:lnTo>
                  <a:lnTo>
                    <a:pt x="13040" y="18691"/>
                  </a:lnTo>
                  <a:lnTo>
                    <a:pt x="3478" y="18256"/>
                  </a:lnTo>
                  <a:lnTo>
                    <a:pt x="0" y="8693"/>
                  </a:lnTo>
                  <a:lnTo>
                    <a:pt x="16952" y="3477"/>
                  </a:lnTo>
                  <a:lnTo>
                    <a:pt x="32600" y="5651"/>
                  </a:lnTo>
                  <a:lnTo>
                    <a:pt x="52160" y="0"/>
                  </a:lnTo>
                  <a:lnTo>
                    <a:pt x="65635" y="11736"/>
                  </a:lnTo>
                  <a:lnTo>
                    <a:pt x="77805" y="18256"/>
                  </a:lnTo>
                  <a:close/>
                </a:path>
              </a:pathLst>
            </a:custGeom>
            <a:solidFill>
              <a:schemeClr val="accent4"/>
            </a:solidFill>
            <a:ln w="869" cap="rnd">
              <a:noFill/>
              <a:prstDash val="solid"/>
              <a:round/>
            </a:ln>
          </p:spPr>
          <p:txBody>
            <a:bodyPr rtlCol="0" anchor="ctr"/>
            <a:lstStyle/>
            <a:p>
              <a:endParaRPr lang="en-PH" sz="1200" dirty="0"/>
            </a:p>
          </p:txBody>
        </p:sp>
        <p:sp>
          <p:nvSpPr>
            <p:cNvPr id="20" name="Freeform: Shape 19">
              <a:extLst>
                <a:ext uri="{FF2B5EF4-FFF2-40B4-BE49-F238E27FC236}">
                  <a16:creationId xmlns:a16="http://schemas.microsoft.com/office/drawing/2014/main" id="{68604CCB-D93E-40F8-B438-C50363726431}"/>
                </a:ext>
              </a:extLst>
            </p:cNvPr>
            <p:cNvSpPr/>
            <p:nvPr/>
          </p:nvSpPr>
          <p:spPr>
            <a:xfrm>
              <a:off x="4495538" y="3732900"/>
              <a:ext cx="62726" cy="191236"/>
            </a:xfrm>
            <a:custGeom>
              <a:avLst/>
              <a:gdLst>
                <a:gd name="connsiteX0" fmla="*/ 69547 w 74327"/>
                <a:gd name="connsiteY0" fmla="*/ 16083 h 169954"/>
                <a:gd name="connsiteX1" fmla="*/ 68677 w 74327"/>
                <a:gd name="connsiteY1" fmla="*/ 25211 h 169954"/>
                <a:gd name="connsiteX2" fmla="*/ 74328 w 74327"/>
                <a:gd name="connsiteY2" fmla="*/ 41728 h 169954"/>
                <a:gd name="connsiteX3" fmla="*/ 69547 w 74327"/>
                <a:gd name="connsiteY3" fmla="*/ 53029 h 169954"/>
                <a:gd name="connsiteX4" fmla="*/ 72155 w 74327"/>
                <a:gd name="connsiteY4" fmla="*/ 60419 h 169954"/>
                <a:gd name="connsiteX5" fmla="*/ 59984 w 74327"/>
                <a:gd name="connsiteY5" fmla="*/ 77805 h 169954"/>
                <a:gd name="connsiteX6" fmla="*/ 52595 w 74327"/>
                <a:gd name="connsiteY6" fmla="*/ 86499 h 169954"/>
                <a:gd name="connsiteX7" fmla="*/ 47813 w 74327"/>
                <a:gd name="connsiteY7" fmla="*/ 103885 h 169954"/>
                <a:gd name="connsiteX8" fmla="*/ 48683 w 74327"/>
                <a:gd name="connsiteY8" fmla="*/ 121707 h 169954"/>
                <a:gd name="connsiteX9" fmla="*/ 47379 w 74327"/>
                <a:gd name="connsiteY9" fmla="*/ 166477 h 169954"/>
                <a:gd name="connsiteX10" fmla="*/ 26949 w 74327"/>
                <a:gd name="connsiteY10" fmla="*/ 169955 h 169954"/>
                <a:gd name="connsiteX11" fmla="*/ 20864 w 74327"/>
                <a:gd name="connsiteY11" fmla="*/ 150829 h 169954"/>
                <a:gd name="connsiteX12" fmla="*/ 22168 w 74327"/>
                <a:gd name="connsiteY12" fmla="*/ 86499 h 169954"/>
                <a:gd name="connsiteX13" fmla="*/ 16952 w 74327"/>
                <a:gd name="connsiteY13" fmla="*/ 80848 h 169954"/>
                <a:gd name="connsiteX14" fmla="*/ 16083 w 74327"/>
                <a:gd name="connsiteY14" fmla="*/ 66939 h 169954"/>
                <a:gd name="connsiteX15" fmla="*/ 7389 w 74327"/>
                <a:gd name="connsiteY15" fmla="*/ 57376 h 169954"/>
                <a:gd name="connsiteX16" fmla="*/ 0 w 74327"/>
                <a:gd name="connsiteY16" fmla="*/ 49117 h 169954"/>
                <a:gd name="connsiteX17" fmla="*/ 3043 w 74327"/>
                <a:gd name="connsiteY17" fmla="*/ 34339 h 169954"/>
                <a:gd name="connsiteX18" fmla="*/ 11736 w 74327"/>
                <a:gd name="connsiteY18" fmla="*/ 31296 h 169954"/>
                <a:gd name="connsiteX19" fmla="*/ 16517 w 74327"/>
                <a:gd name="connsiteY19" fmla="*/ 19125 h 169954"/>
                <a:gd name="connsiteX20" fmla="*/ 28688 w 74327"/>
                <a:gd name="connsiteY20" fmla="*/ 16517 h 169954"/>
                <a:gd name="connsiteX21" fmla="*/ 33904 w 74327"/>
                <a:gd name="connsiteY21" fmla="*/ 8259 h 169954"/>
                <a:gd name="connsiteX22" fmla="*/ 42163 w 74327"/>
                <a:gd name="connsiteY22" fmla="*/ 0 h 169954"/>
                <a:gd name="connsiteX23" fmla="*/ 50856 w 74327"/>
                <a:gd name="connsiteY23" fmla="*/ 0 h 169954"/>
                <a:gd name="connsiteX24" fmla="*/ 69547 w 74327"/>
                <a:gd name="connsiteY24" fmla="*/ 16083 h 169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4327" h="169954">
                  <a:moveTo>
                    <a:pt x="69547" y="16083"/>
                  </a:moveTo>
                  <a:lnTo>
                    <a:pt x="68677" y="25211"/>
                  </a:lnTo>
                  <a:lnTo>
                    <a:pt x="74328" y="41728"/>
                  </a:lnTo>
                  <a:lnTo>
                    <a:pt x="69547" y="53029"/>
                  </a:lnTo>
                  <a:lnTo>
                    <a:pt x="72155" y="60419"/>
                  </a:lnTo>
                  <a:lnTo>
                    <a:pt x="59984" y="77805"/>
                  </a:lnTo>
                  <a:lnTo>
                    <a:pt x="52595" y="86499"/>
                  </a:lnTo>
                  <a:lnTo>
                    <a:pt x="47813" y="103885"/>
                  </a:lnTo>
                  <a:lnTo>
                    <a:pt x="48683" y="121707"/>
                  </a:lnTo>
                  <a:lnTo>
                    <a:pt x="47379" y="166477"/>
                  </a:lnTo>
                  <a:lnTo>
                    <a:pt x="26949" y="169955"/>
                  </a:lnTo>
                  <a:lnTo>
                    <a:pt x="20864" y="150829"/>
                  </a:lnTo>
                  <a:lnTo>
                    <a:pt x="22168" y="86499"/>
                  </a:lnTo>
                  <a:lnTo>
                    <a:pt x="16952" y="80848"/>
                  </a:lnTo>
                  <a:lnTo>
                    <a:pt x="16083" y="66939"/>
                  </a:lnTo>
                  <a:lnTo>
                    <a:pt x="7389" y="57376"/>
                  </a:lnTo>
                  <a:lnTo>
                    <a:pt x="0" y="49117"/>
                  </a:lnTo>
                  <a:lnTo>
                    <a:pt x="3043" y="34339"/>
                  </a:lnTo>
                  <a:lnTo>
                    <a:pt x="11736" y="31296"/>
                  </a:lnTo>
                  <a:lnTo>
                    <a:pt x="16517" y="19125"/>
                  </a:lnTo>
                  <a:lnTo>
                    <a:pt x="28688" y="16517"/>
                  </a:lnTo>
                  <a:lnTo>
                    <a:pt x="33904" y="8259"/>
                  </a:lnTo>
                  <a:lnTo>
                    <a:pt x="42163" y="0"/>
                  </a:lnTo>
                  <a:lnTo>
                    <a:pt x="50856" y="0"/>
                  </a:lnTo>
                  <a:lnTo>
                    <a:pt x="69547" y="16083"/>
                  </a:lnTo>
                  <a:close/>
                </a:path>
              </a:pathLst>
            </a:custGeom>
            <a:solidFill>
              <a:schemeClr val="tx2"/>
            </a:solidFill>
            <a:ln w="869" cap="rnd">
              <a:noFill/>
              <a:prstDash val="solid"/>
              <a:round/>
            </a:ln>
          </p:spPr>
          <p:txBody>
            <a:bodyPr rtlCol="0" anchor="ctr"/>
            <a:lstStyle/>
            <a:p>
              <a:endParaRPr lang="en-PH" sz="1200" dirty="0"/>
            </a:p>
          </p:txBody>
        </p:sp>
        <p:sp>
          <p:nvSpPr>
            <p:cNvPr id="21" name="Freeform: Shape 20">
              <a:extLst>
                <a:ext uri="{FF2B5EF4-FFF2-40B4-BE49-F238E27FC236}">
                  <a16:creationId xmlns:a16="http://schemas.microsoft.com/office/drawing/2014/main" id="{97C8102B-05FC-470F-AB05-88F6AD1D55DD}"/>
                </a:ext>
              </a:extLst>
            </p:cNvPr>
            <p:cNvSpPr/>
            <p:nvPr/>
          </p:nvSpPr>
          <p:spPr>
            <a:xfrm>
              <a:off x="4366418" y="3642418"/>
              <a:ext cx="158099" cy="172650"/>
            </a:xfrm>
            <a:custGeom>
              <a:avLst/>
              <a:gdLst>
                <a:gd name="connsiteX0" fmla="*/ 143440 w 187341"/>
                <a:gd name="connsiteY0" fmla="*/ 5216 h 153437"/>
                <a:gd name="connsiteX1" fmla="*/ 141267 w 187341"/>
                <a:gd name="connsiteY1" fmla="*/ 18691 h 153437"/>
                <a:gd name="connsiteX2" fmla="*/ 144744 w 187341"/>
                <a:gd name="connsiteY2" fmla="*/ 31296 h 153437"/>
                <a:gd name="connsiteX3" fmla="*/ 158219 w 187341"/>
                <a:gd name="connsiteY3" fmla="*/ 49552 h 153437"/>
                <a:gd name="connsiteX4" fmla="*/ 159088 w 187341"/>
                <a:gd name="connsiteY4" fmla="*/ 63027 h 153437"/>
                <a:gd name="connsiteX5" fmla="*/ 187341 w 187341"/>
                <a:gd name="connsiteY5" fmla="*/ 69547 h 153437"/>
                <a:gd name="connsiteX6" fmla="*/ 186907 w 187341"/>
                <a:gd name="connsiteY6" fmla="*/ 88672 h 153437"/>
                <a:gd name="connsiteX7" fmla="*/ 181691 w 187341"/>
                <a:gd name="connsiteY7" fmla="*/ 96931 h 153437"/>
                <a:gd name="connsiteX8" fmla="*/ 169520 w 187341"/>
                <a:gd name="connsiteY8" fmla="*/ 99539 h 153437"/>
                <a:gd name="connsiteX9" fmla="*/ 164739 w 187341"/>
                <a:gd name="connsiteY9" fmla="*/ 111709 h 153437"/>
                <a:gd name="connsiteX10" fmla="*/ 156045 w 187341"/>
                <a:gd name="connsiteY10" fmla="*/ 114752 h 153437"/>
                <a:gd name="connsiteX11" fmla="*/ 134747 w 187341"/>
                <a:gd name="connsiteY11" fmla="*/ 114317 h 153437"/>
                <a:gd name="connsiteX12" fmla="*/ 123445 w 187341"/>
                <a:gd name="connsiteY12" fmla="*/ 112144 h 153437"/>
                <a:gd name="connsiteX13" fmla="*/ 115621 w 187341"/>
                <a:gd name="connsiteY13" fmla="*/ 116491 h 153437"/>
                <a:gd name="connsiteX14" fmla="*/ 104755 w 187341"/>
                <a:gd name="connsiteY14" fmla="*/ 114317 h 153437"/>
                <a:gd name="connsiteX15" fmla="*/ 62157 w 187341"/>
                <a:gd name="connsiteY15" fmla="*/ 115621 h 153437"/>
                <a:gd name="connsiteX16" fmla="*/ 61288 w 187341"/>
                <a:gd name="connsiteY16" fmla="*/ 131704 h 153437"/>
                <a:gd name="connsiteX17" fmla="*/ 64765 w 187341"/>
                <a:gd name="connsiteY17" fmla="*/ 152568 h 153437"/>
                <a:gd name="connsiteX18" fmla="*/ 47813 w 187341"/>
                <a:gd name="connsiteY18" fmla="*/ 145613 h 153437"/>
                <a:gd name="connsiteX19" fmla="*/ 36512 w 187341"/>
                <a:gd name="connsiteY19" fmla="*/ 146483 h 153437"/>
                <a:gd name="connsiteX20" fmla="*/ 27819 w 187341"/>
                <a:gd name="connsiteY20" fmla="*/ 153437 h 153437"/>
                <a:gd name="connsiteX21" fmla="*/ 16952 w 187341"/>
                <a:gd name="connsiteY21" fmla="*/ 147787 h 153437"/>
                <a:gd name="connsiteX22" fmla="*/ 12605 w 187341"/>
                <a:gd name="connsiteY22" fmla="*/ 138224 h 153437"/>
                <a:gd name="connsiteX23" fmla="*/ 1739 w 187341"/>
                <a:gd name="connsiteY23" fmla="*/ 132139 h 153437"/>
                <a:gd name="connsiteX24" fmla="*/ 0 w 187341"/>
                <a:gd name="connsiteY24" fmla="*/ 116056 h 153437"/>
                <a:gd name="connsiteX25" fmla="*/ 6955 w 187341"/>
                <a:gd name="connsiteY25" fmla="*/ 104320 h 153437"/>
                <a:gd name="connsiteX26" fmla="*/ 6085 w 187341"/>
                <a:gd name="connsiteY26" fmla="*/ 94757 h 153437"/>
                <a:gd name="connsiteX27" fmla="*/ 25645 w 187341"/>
                <a:gd name="connsiteY27" fmla="*/ 71720 h 153437"/>
                <a:gd name="connsiteX28" fmla="*/ 29557 w 187341"/>
                <a:gd name="connsiteY28" fmla="*/ 52595 h 153437"/>
                <a:gd name="connsiteX29" fmla="*/ 36077 w 187341"/>
                <a:gd name="connsiteY29" fmla="*/ 45640 h 153437"/>
                <a:gd name="connsiteX30" fmla="*/ 47813 w 187341"/>
                <a:gd name="connsiteY30" fmla="*/ 49552 h 153437"/>
                <a:gd name="connsiteX31" fmla="*/ 58245 w 187341"/>
                <a:gd name="connsiteY31" fmla="*/ 43901 h 153437"/>
                <a:gd name="connsiteX32" fmla="*/ 61723 w 187341"/>
                <a:gd name="connsiteY32" fmla="*/ 36512 h 153437"/>
                <a:gd name="connsiteX33" fmla="*/ 80413 w 187341"/>
                <a:gd name="connsiteY33" fmla="*/ 24341 h 153437"/>
                <a:gd name="connsiteX34" fmla="*/ 85195 w 187341"/>
                <a:gd name="connsiteY34" fmla="*/ 15648 h 153437"/>
                <a:gd name="connsiteX35" fmla="*/ 108232 w 187341"/>
                <a:gd name="connsiteY35" fmla="*/ 3912 h 153437"/>
                <a:gd name="connsiteX36" fmla="*/ 121707 w 187341"/>
                <a:gd name="connsiteY36" fmla="*/ 0 h 153437"/>
                <a:gd name="connsiteX37" fmla="*/ 127792 w 187341"/>
                <a:gd name="connsiteY37" fmla="*/ 5216 h 153437"/>
                <a:gd name="connsiteX38" fmla="*/ 143440 w 187341"/>
                <a:gd name="connsiteY38" fmla="*/ 5216 h 153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87341" h="153437">
                  <a:moveTo>
                    <a:pt x="143440" y="5216"/>
                  </a:moveTo>
                  <a:lnTo>
                    <a:pt x="141267" y="18691"/>
                  </a:lnTo>
                  <a:lnTo>
                    <a:pt x="144744" y="31296"/>
                  </a:lnTo>
                  <a:lnTo>
                    <a:pt x="158219" y="49552"/>
                  </a:lnTo>
                  <a:lnTo>
                    <a:pt x="159088" y="63027"/>
                  </a:lnTo>
                  <a:lnTo>
                    <a:pt x="187341" y="69547"/>
                  </a:lnTo>
                  <a:lnTo>
                    <a:pt x="186907" y="88672"/>
                  </a:lnTo>
                  <a:lnTo>
                    <a:pt x="181691" y="96931"/>
                  </a:lnTo>
                  <a:lnTo>
                    <a:pt x="169520" y="99539"/>
                  </a:lnTo>
                  <a:lnTo>
                    <a:pt x="164739" y="111709"/>
                  </a:lnTo>
                  <a:lnTo>
                    <a:pt x="156045" y="114752"/>
                  </a:lnTo>
                  <a:lnTo>
                    <a:pt x="134747" y="114317"/>
                  </a:lnTo>
                  <a:lnTo>
                    <a:pt x="123445" y="112144"/>
                  </a:lnTo>
                  <a:lnTo>
                    <a:pt x="115621" y="116491"/>
                  </a:lnTo>
                  <a:lnTo>
                    <a:pt x="104755" y="114317"/>
                  </a:lnTo>
                  <a:lnTo>
                    <a:pt x="62157" y="115621"/>
                  </a:lnTo>
                  <a:lnTo>
                    <a:pt x="61288" y="131704"/>
                  </a:lnTo>
                  <a:lnTo>
                    <a:pt x="64765" y="152568"/>
                  </a:lnTo>
                  <a:lnTo>
                    <a:pt x="47813" y="145613"/>
                  </a:lnTo>
                  <a:lnTo>
                    <a:pt x="36512" y="146483"/>
                  </a:lnTo>
                  <a:lnTo>
                    <a:pt x="27819" y="153437"/>
                  </a:lnTo>
                  <a:lnTo>
                    <a:pt x="16952" y="147787"/>
                  </a:lnTo>
                  <a:lnTo>
                    <a:pt x="12605" y="138224"/>
                  </a:lnTo>
                  <a:lnTo>
                    <a:pt x="1739" y="132139"/>
                  </a:lnTo>
                  <a:lnTo>
                    <a:pt x="0" y="116056"/>
                  </a:lnTo>
                  <a:lnTo>
                    <a:pt x="6955" y="104320"/>
                  </a:lnTo>
                  <a:lnTo>
                    <a:pt x="6085" y="94757"/>
                  </a:lnTo>
                  <a:lnTo>
                    <a:pt x="25645" y="71720"/>
                  </a:lnTo>
                  <a:lnTo>
                    <a:pt x="29557" y="52595"/>
                  </a:lnTo>
                  <a:lnTo>
                    <a:pt x="36077" y="45640"/>
                  </a:lnTo>
                  <a:lnTo>
                    <a:pt x="47813" y="49552"/>
                  </a:lnTo>
                  <a:lnTo>
                    <a:pt x="58245" y="43901"/>
                  </a:lnTo>
                  <a:lnTo>
                    <a:pt x="61723" y="36512"/>
                  </a:lnTo>
                  <a:lnTo>
                    <a:pt x="80413" y="24341"/>
                  </a:lnTo>
                  <a:lnTo>
                    <a:pt x="85195" y="15648"/>
                  </a:lnTo>
                  <a:lnTo>
                    <a:pt x="108232" y="3912"/>
                  </a:lnTo>
                  <a:lnTo>
                    <a:pt x="121707" y="0"/>
                  </a:lnTo>
                  <a:lnTo>
                    <a:pt x="127792" y="5216"/>
                  </a:lnTo>
                  <a:lnTo>
                    <a:pt x="143440" y="5216"/>
                  </a:lnTo>
                  <a:close/>
                </a:path>
              </a:pathLst>
            </a:custGeom>
            <a:solidFill>
              <a:schemeClr val="tx2"/>
            </a:solidFill>
            <a:ln w="869" cap="rnd">
              <a:noFill/>
              <a:prstDash val="solid"/>
              <a:round/>
            </a:ln>
          </p:spPr>
          <p:txBody>
            <a:bodyPr rtlCol="0" anchor="ctr"/>
            <a:lstStyle/>
            <a:p>
              <a:endParaRPr lang="en-PH" sz="1200" dirty="0"/>
            </a:p>
          </p:txBody>
        </p:sp>
        <p:sp>
          <p:nvSpPr>
            <p:cNvPr id="22" name="Freeform: Shape 21">
              <a:extLst>
                <a:ext uri="{FF2B5EF4-FFF2-40B4-BE49-F238E27FC236}">
                  <a16:creationId xmlns:a16="http://schemas.microsoft.com/office/drawing/2014/main" id="{48196913-34D5-4F19-AB84-002FA40C1745}"/>
                </a:ext>
              </a:extLst>
            </p:cNvPr>
            <p:cNvSpPr/>
            <p:nvPr/>
          </p:nvSpPr>
          <p:spPr>
            <a:xfrm>
              <a:off x="6261414" y="3286357"/>
              <a:ext cx="106744" cy="181453"/>
            </a:xfrm>
            <a:custGeom>
              <a:avLst/>
              <a:gdLst>
                <a:gd name="connsiteX0" fmla="*/ 123880 w 126487"/>
                <a:gd name="connsiteY0" fmla="*/ 123011 h 161261"/>
                <a:gd name="connsiteX1" fmla="*/ 126488 w 126487"/>
                <a:gd name="connsiteY1" fmla="*/ 143005 h 161261"/>
                <a:gd name="connsiteX2" fmla="*/ 117360 w 126487"/>
                <a:gd name="connsiteY2" fmla="*/ 138659 h 161261"/>
                <a:gd name="connsiteX3" fmla="*/ 122141 w 126487"/>
                <a:gd name="connsiteY3" fmla="*/ 161261 h 161261"/>
                <a:gd name="connsiteX4" fmla="*/ 113013 w 126487"/>
                <a:gd name="connsiteY4" fmla="*/ 146917 h 161261"/>
                <a:gd name="connsiteX5" fmla="*/ 109536 w 126487"/>
                <a:gd name="connsiteY5" fmla="*/ 132573 h 161261"/>
                <a:gd name="connsiteX6" fmla="*/ 103016 w 126487"/>
                <a:gd name="connsiteY6" fmla="*/ 119099 h 161261"/>
                <a:gd name="connsiteX7" fmla="*/ 90845 w 126487"/>
                <a:gd name="connsiteY7" fmla="*/ 103016 h 161261"/>
                <a:gd name="connsiteX8" fmla="*/ 68243 w 126487"/>
                <a:gd name="connsiteY8" fmla="*/ 101712 h 161261"/>
                <a:gd name="connsiteX9" fmla="*/ 72155 w 126487"/>
                <a:gd name="connsiteY9" fmla="*/ 113448 h 161261"/>
                <a:gd name="connsiteX10" fmla="*/ 66939 w 126487"/>
                <a:gd name="connsiteY10" fmla="*/ 128661 h 161261"/>
                <a:gd name="connsiteX11" fmla="*/ 55638 w 126487"/>
                <a:gd name="connsiteY11" fmla="*/ 123011 h 161261"/>
                <a:gd name="connsiteX12" fmla="*/ 53030 w 126487"/>
                <a:gd name="connsiteY12" fmla="*/ 128227 h 161261"/>
                <a:gd name="connsiteX13" fmla="*/ 45640 w 126487"/>
                <a:gd name="connsiteY13" fmla="*/ 125184 h 161261"/>
                <a:gd name="connsiteX14" fmla="*/ 36078 w 126487"/>
                <a:gd name="connsiteY14" fmla="*/ 122576 h 161261"/>
                <a:gd name="connsiteX15" fmla="*/ 29123 w 126487"/>
                <a:gd name="connsiteY15" fmla="*/ 99539 h 161261"/>
                <a:gd name="connsiteX16" fmla="*/ 17821 w 126487"/>
                <a:gd name="connsiteY16" fmla="*/ 78675 h 161261"/>
                <a:gd name="connsiteX17" fmla="*/ 19125 w 126487"/>
                <a:gd name="connsiteY17" fmla="*/ 61723 h 161261"/>
                <a:gd name="connsiteX18" fmla="*/ 3043 w 126487"/>
                <a:gd name="connsiteY18" fmla="*/ 54333 h 161261"/>
                <a:gd name="connsiteX19" fmla="*/ 6955 w 126487"/>
                <a:gd name="connsiteY19" fmla="*/ 44336 h 161261"/>
                <a:gd name="connsiteX20" fmla="*/ 19995 w 126487"/>
                <a:gd name="connsiteY20" fmla="*/ 33904 h 161261"/>
                <a:gd name="connsiteX21" fmla="*/ 0 w 126487"/>
                <a:gd name="connsiteY21" fmla="*/ 19125 h 161261"/>
                <a:gd name="connsiteX22" fmla="*/ 5216 w 126487"/>
                <a:gd name="connsiteY22" fmla="*/ 0 h 161261"/>
                <a:gd name="connsiteX23" fmla="*/ 26515 w 126487"/>
                <a:gd name="connsiteY23" fmla="*/ 12171 h 161261"/>
                <a:gd name="connsiteX24" fmla="*/ 38251 w 126487"/>
                <a:gd name="connsiteY24" fmla="*/ 13475 h 161261"/>
                <a:gd name="connsiteX25" fmla="*/ 43467 w 126487"/>
                <a:gd name="connsiteY25" fmla="*/ 33035 h 161261"/>
                <a:gd name="connsiteX26" fmla="*/ 66939 w 126487"/>
                <a:gd name="connsiteY26" fmla="*/ 36947 h 161261"/>
                <a:gd name="connsiteX27" fmla="*/ 89107 w 126487"/>
                <a:gd name="connsiteY27" fmla="*/ 36512 h 161261"/>
                <a:gd name="connsiteX28" fmla="*/ 103885 w 126487"/>
                <a:gd name="connsiteY28" fmla="*/ 41293 h 161261"/>
                <a:gd name="connsiteX29" fmla="*/ 96931 w 126487"/>
                <a:gd name="connsiteY29" fmla="*/ 64765 h 161261"/>
                <a:gd name="connsiteX30" fmla="*/ 86499 w 126487"/>
                <a:gd name="connsiteY30" fmla="*/ 66504 h 161261"/>
                <a:gd name="connsiteX31" fmla="*/ 81283 w 126487"/>
                <a:gd name="connsiteY31" fmla="*/ 82152 h 161261"/>
                <a:gd name="connsiteX32" fmla="*/ 96931 w 126487"/>
                <a:gd name="connsiteY32" fmla="*/ 96931 h 161261"/>
                <a:gd name="connsiteX33" fmla="*/ 98235 w 126487"/>
                <a:gd name="connsiteY33" fmla="*/ 78675 h 161261"/>
                <a:gd name="connsiteX34" fmla="*/ 104755 w 126487"/>
                <a:gd name="connsiteY34" fmla="*/ 78675 h 161261"/>
                <a:gd name="connsiteX35" fmla="*/ 123880 w 126487"/>
                <a:gd name="connsiteY35" fmla="*/ 123011 h 161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26487" h="161261">
                  <a:moveTo>
                    <a:pt x="123880" y="123011"/>
                  </a:moveTo>
                  <a:lnTo>
                    <a:pt x="126488" y="143005"/>
                  </a:lnTo>
                  <a:lnTo>
                    <a:pt x="117360" y="138659"/>
                  </a:lnTo>
                  <a:lnTo>
                    <a:pt x="122141" y="161261"/>
                  </a:lnTo>
                  <a:lnTo>
                    <a:pt x="113013" y="146917"/>
                  </a:lnTo>
                  <a:lnTo>
                    <a:pt x="109536" y="132573"/>
                  </a:lnTo>
                  <a:lnTo>
                    <a:pt x="103016" y="119099"/>
                  </a:lnTo>
                  <a:lnTo>
                    <a:pt x="90845" y="103016"/>
                  </a:lnTo>
                  <a:lnTo>
                    <a:pt x="68243" y="101712"/>
                  </a:lnTo>
                  <a:lnTo>
                    <a:pt x="72155" y="113448"/>
                  </a:lnTo>
                  <a:lnTo>
                    <a:pt x="66939" y="128661"/>
                  </a:lnTo>
                  <a:lnTo>
                    <a:pt x="55638" y="123011"/>
                  </a:lnTo>
                  <a:lnTo>
                    <a:pt x="53030" y="128227"/>
                  </a:lnTo>
                  <a:lnTo>
                    <a:pt x="45640" y="125184"/>
                  </a:lnTo>
                  <a:lnTo>
                    <a:pt x="36078" y="122576"/>
                  </a:lnTo>
                  <a:lnTo>
                    <a:pt x="29123" y="99539"/>
                  </a:lnTo>
                  <a:lnTo>
                    <a:pt x="17821" y="78675"/>
                  </a:lnTo>
                  <a:lnTo>
                    <a:pt x="19125" y="61723"/>
                  </a:lnTo>
                  <a:lnTo>
                    <a:pt x="3043" y="54333"/>
                  </a:lnTo>
                  <a:lnTo>
                    <a:pt x="6955" y="44336"/>
                  </a:lnTo>
                  <a:lnTo>
                    <a:pt x="19995" y="33904"/>
                  </a:lnTo>
                  <a:lnTo>
                    <a:pt x="0" y="19125"/>
                  </a:lnTo>
                  <a:lnTo>
                    <a:pt x="5216" y="0"/>
                  </a:lnTo>
                  <a:lnTo>
                    <a:pt x="26515" y="12171"/>
                  </a:lnTo>
                  <a:lnTo>
                    <a:pt x="38251" y="13475"/>
                  </a:lnTo>
                  <a:lnTo>
                    <a:pt x="43467" y="33035"/>
                  </a:lnTo>
                  <a:lnTo>
                    <a:pt x="66939" y="36947"/>
                  </a:lnTo>
                  <a:lnTo>
                    <a:pt x="89107" y="36512"/>
                  </a:lnTo>
                  <a:lnTo>
                    <a:pt x="103885" y="41293"/>
                  </a:lnTo>
                  <a:lnTo>
                    <a:pt x="96931" y="64765"/>
                  </a:lnTo>
                  <a:lnTo>
                    <a:pt x="86499" y="66504"/>
                  </a:lnTo>
                  <a:lnTo>
                    <a:pt x="81283" y="82152"/>
                  </a:lnTo>
                  <a:lnTo>
                    <a:pt x="96931" y="96931"/>
                  </a:lnTo>
                  <a:lnTo>
                    <a:pt x="98235" y="78675"/>
                  </a:lnTo>
                  <a:lnTo>
                    <a:pt x="104755" y="78675"/>
                  </a:lnTo>
                  <a:lnTo>
                    <a:pt x="123880" y="123011"/>
                  </a:lnTo>
                  <a:close/>
                </a:path>
              </a:pathLst>
            </a:custGeom>
            <a:solidFill>
              <a:schemeClr val="accent1"/>
            </a:solidFill>
            <a:ln w="869" cap="rnd">
              <a:noFill/>
              <a:prstDash val="solid"/>
              <a:round/>
            </a:ln>
          </p:spPr>
          <p:txBody>
            <a:bodyPr rtlCol="0" anchor="ctr"/>
            <a:lstStyle/>
            <a:p>
              <a:endParaRPr lang="en-PH" sz="1200" dirty="0"/>
            </a:p>
          </p:txBody>
        </p:sp>
        <p:sp>
          <p:nvSpPr>
            <p:cNvPr id="23" name="Freeform: Shape 22">
              <a:extLst>
                <a:ext uri="{FF2B5EF4-FFF2-40B4-BE49-F238E27FC236}">
                  <a16:creationId xmlns:a16="http://schemas.microsoft.com/office/drawing/2014/main" id="{7188D095-BD32-47F9-8E27-01E6A88C760D}"/>
                </a:ext>
              </a:extLst>
            </p:cNvPr>
            <p:cNvSpPr/>
            <p:nvPr/>
          </p:nvSpPr>
          <p:spPr>
            <a:xfrm>
              <a:off x="4899775" y="2729768"/>
              <a:ext cx="116282" cy="93417"/>
            </a:xfrm>
            <a:custGeom>
              <a:avLst/>
              <a:gdLst>
                <a:gd name="connsiteX0" fmla="*/ 137789 w 137789"/>
                <a:gd name="connsiteY0" fmla="*/ 14779 h 83021"/>
                <a:gd name="connsiteX1" fmla="*/ 127792 w 137789"/>
                <a:gd name="connsiteY1" fmla="*/ 26080 h 83021"/>
                <a:gd name="connsiteX2" fmla="*/ 122141 w 137789"/>
                <a:gd name="connsiteY2" fmla="*/ 45640 h 83021"/>
                <a:gd name="connsiteX3" fmla="*/ 131269 w 137789"/>
                <a:gd name="connsiteY3" fmla="*/ 61288 h 83021"/>
                <a:gd name="connsiteX4" fmla="*/ 111275 w 137789"/>
                <a:gd name="connsiteY4" fmla="*/ 57811 h 83021"/>
                <a:gd name="connsiteX5" fmla="*/ 89541 w 137789"/>
                <a:gd name="connsiteY5" fmla="*/ 66504 h 83021"/>
                <a:gd name="connsiteX6" fmla="*/ 90845 w 137789"/>
                <a:gd name="connsiteY6" fmla="*/ 80413 h 83021"/>
                <a:gd name="connsiteX7" fmla="*/ 70850 w 137789"/>
                <a:gd name="connsiteY7" fmla="*/ 83021 h 83021"/>
                <a:gd name="connsiteX8" fmla="*/ 53899 w 137789"/>
                <a:gd name="connsiteY8" fmla="*/ 73024 h 83021"/>
                <a:gd name="connsiteX9" fmla="*/ 36512 w 137789"/>
                <a:gd name="connsiteY9" fmla="*/ 80848 h 83021"/>
                <a:gd name="connsiteX10" fmla="*/ 19995 w 137789"/>
                <a:gd name="connsiteY10" fmla="*/ 79979 h 83021"/>
                <a:gd name="connsiteX11" fmla="*/ 16517 w 137789"/>
                <a:gd name="connsiteY11" fmla="*/ 61723 h 83021"/>
                <a:gd name="connsiteX12" fmla="*/ 4347 w 137789"/>
                <a:gd name="connsiteY12" fmla="*/ 52595 h 83021"/>
                <a:gd name="connsiteX13" fmla="*/ 7389 w 137789"/>
                <a:gd name="connsiteY13" fmla="*/ 49117 h 83021"/>
                <a:gd name="connsiteX14" fmla="*/ 4781 w 137789"/>
                <a:gd name="connsiteY14" fmla="*/ 45640 h 83021"/>
                <a:gd name="connsiteX15" fmla="*/ 7389 w 137789"/>
                <a:gd name="connsiteY15" fmla="*/ 36947 h 83021"/>
                <a:gd name="connsiteX16" fmla="*/ 15213 w 137789"/>
                <a:gd name="connsiteY16" fmla="*/ 28253 h 83021"/>
                <a:gd name="connsiteX17" fmla="*/ 3042 w 137789"/>
                <a:gd name="connsiteY17" fmla="*/ 16517 h 83021"/>
                <a:gd name="connsiteX18" fmla="*/ 0 w 137789"/>
                <a:gd name="connsiteY18" fmla="*/ 6085 h 83021"/>
                <a:gd name="connsiteX19" fmla="*/ 4781 w 137789"/>
                <a:gd name="connsiteY19" fmla="*/ 0 h 83021"/>
                <a:gd name="connsiteX20" fmla="*/ 12605 w 137789"/>
                <a:gd name="connsiteY20" fmla="*/ 11301 h 83021"/>
                <a:gd name="connsiteX21" fmla="*/ 20864 w 137789"/>
                <a:gd name="connsiteY21" fmla="*/ 9563 h 83021"/>
                <a:gd name="connsiteX22" fmla="*/ 38250 w 137789"/>
                <a:gd name="connsiteY22" fmla="*/ 13475 h 83021"/>
                <a:gd name="connsiteX23" fmla="*/ 71285 w 137789"/>
                <a:gd name="connsiteY23" fmla="*/ 15213 h 83021"/>
                <a:gd name="connsiteX24" fmla="*/ 81282 w 137789"/>
                <a:gd name="connsiteY24" fmla="*/ 8259 h 83021"/>
                <a:gd name="connsiteX25" fmla="*/ 106928 w 137789"/>
                <a:gd name="connsiteY25" fmla="*/ 1739 h 83021"/>
                <a:gd name="connsiteX26" fmla="*/ 124315 w 137789"/>
                <a:gd name="connsiteY26" fmla="*/ 11736 h 83021"/>
                <a:gd name="connsiteX27" fmla="*/ 137789 w 137789"/>
                <a:gd name="connsiteY27" fmla="*/ 14779 h 83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7789" h="83021">
                  <a:moveTo>
                    <a:pt x="137789" y="14779"/>
                  </a:moveTo>
                  <a:lnTo>
                    <a:pt x="127792" y="26080"/>
                  </a:lnTo>
                  <a:lnTo>
                    <a:pt x="122141" y="45640"/>
                  </a:lnTo>
                  <a:lnTo>
                    <a:pt x="131269" y="61288"/>
                  </a:lnTo>
                  <a:lnTo>
                    <a:pt x="111275" y="57811"/>
                  </a:lnTo>
                  <a:lnTo>
                    <a:pt x="89541" y="66504"/>
                  </a:lnTo>
                  <a:lnTo>
                    <a:pt x="90845" y="80413"/>
                  </a:lnTo>
                  <a:lnTo>
                    <a:pt x="70850" y="83021"/>
                  </a:lnTo>
                  <a:lnTo>
                    <a:pt x="53899" y="73024"/>
                  </a:lnTo>
                  <a:lnTo>
                    <a:pt x="36512" y="80848"/>
                  </a:lnTo>
                  <a:lnTo>
                    <a:pt x="19995" y="79979"/>
                  </a:lnTo>
                  <a:lnTo>
                    <a:pt x="16517" y="61723"/>
                  </a:lnTo>
                  <a:lnTo>
                    <a:pt x="4347" y="52595"/>
                  </a:lnTo>
                  <a:lnTo>
                    <a:pt x="7389" y="49117"/>
                  </a:lnTo>
                  <a:lnTo>
                    <a:pt x="4781" y="45640"/>
                  </a:lnTo>
                  <a:lnTo>
                    <a:pt x="7389" y="36947"/>
                  </a:lnTo>
                  <a:lnTo>
                    <a:pt x="15213" y="28253"/>
                  </a:lnTo>
                  <a:lnTo>
                    <a:pt x="3042" y="16517"/>
                  </a:lnTo>
                  <a:lnTo>
                    <a:pt x="0" y="6085"/>
                  </a:lnTo>
                  <a:lnTo>
                    <a:pt x="4781" y="0"/>
                  </a:lnTo>
                  <a:lnTo>
                    <a:pt x="12605" y="11301"/>
                  </a:lnTo>
                  <a:lnTo>
                    <a:pt x="20864" y="9563"/>
                  </a:lnTo>
                  <a:lnTo>
                    <a:pt x="38250" y="13475"/>
                  </a:lnTo>
                  <a:lnTo>
                    <a:pt x="71285" y="15213"/>
                  </a:lnTo>
                  <a:lnTo>
                    <a:pt x="81282" y="8259"/>
                  </a:lnTo>
                  <a:lnTo>
                    <a:pt x="106928" y="1739"/>
                  </a:lnTo>
                  <a:lnTo>
                    <a:pt x="124315" y="11736"/>
                  </a:lnTo>
                  <a:lnTo>
                    <a:pt x="137789" y="14779"/>
                  </a:lnTo>
                  <a:close/>
                </a:path>
              </a:pathLst>
            </a:custGeom>
            <a:solidFill>
              <a:schemeClr val="accent4"/>
            </a:solidFill>
            <a:ln w="869" cap="rnd">
              <a:noFill/>
              <a:prstDash val="solid"/>
              <a:round/>
            </a:ln>
          </p:spPr>
          <p:txBody>
            <a:bodyPr rtlCol="0" anchor="ctr"/>
            <a:lstStyle/>
            <a:p>
              <a:endParaRPr lang="en-PH" sz="1200" dirty="0"/>
            </a:p>
          </p:txBody>
        </p:sp>
        <p:sp>
          <p:nvSpPr>
            <p:cNvPr id="24" name="Freeform: Shape 23">
              <a:extLst>
                <a:ext uri="{FF2B5EF4-FFF2-40B4-BE49-F238E27FC236}">
                  <a16:creationId xmlns:a16="http://schemas.microsoft.com/office/drawing/2014/main" id="{7FF0140E-1A7E-4E27-8CA9-F808788D2BEB}"/>
                </a:ext>
              </a:extLst>
            </p:cNvPr>
            <p:cNvSpPr/>
            <p:nvPr/>
          </p:nvSpPr>
          <p:spPr>
            <a:xfrm>
              <a:off x="4773590" y="2698955"/>
              <a:ext cx="73364" cy="80211"/>
            </a:xfrm>
            <a:custGeom>
              <a:avLst/>
              <a:gdLst>
                <a:gd name="connsiteX0" fmla="*/ 71720 w 86933"/>
                <a:gd name="connsiteY0" fmla="*/ 10432 h 71285"/>
                <a:gd name="connsiteX1" fmla="*/ 79979 w 86933"/>
                <a:gd name="connsiteY1" fmla="*/ 9997 h 71285"/>
                <a:gd name="connsiteX2" fmla="*/ 75198 w 86933"/>
                <a:gd name="connsiteY2" fmla="*/ 22168 h 71285"/>
                <a:gd name="connsiteX3" fmla="*/ 86933 w 86933"/>
                <a:gd name="connsiteY3" fmla="*/ 33035 h 71285"/>
                <a:gd name="connsiteX4" fmla="*/ 84760 w 86933"/>
                <a:gd name="connsiteY4" fmla="*/ 45640 h 71285"/>
                <a:gd name="connsiteX5" fmla="*/ 79979 w 86933"/>
                <a:gd name="connsiteY5" fmla="*/ 46944 h 71285"/>
                <a:gd name="connsiteX6" fmla="*/ 76067 w 86933"/>
                <a:gd name="connsiteY6" fmla="*/ 49552 h 71285"/>
                <a:gd name="connsiteX7" fmla="*/ 69112 w 86933"/>
                <a:gd name="connsiteY7" fmla="*/ 56072 h 71285"/>
                <a:gd name="connsiteX8" fmla="*/ 67373 w 86933"/>
                <a:gd name="connsiteY8" fmla="*/ 71285 h 71285"/>
                <a:gd name="connsiteX9" fmla="*/ 46509 w 86933"/>
                <a:gd name="connsiteY9" fmla="*/ 60853 h 71285"/>
                <a:gd name="connsiteX10" fmla="*/ 37381 w 86933"/>
                <a:gd name="connsiteY10" fmla="*/ 49117 h 71285"/>
                <a:gd name="connsiteX11" fmla="*/ 28253 w 86933"/>
                <a:gd name="connsiteY11" fmla="*/ 43032 h 71285"/>
                <a:gd name="connsiteX12" fmla="*/ 17387 w 86933"/>
                <a:gd name="connsiteY12" fmla="*/ 32600 h 71285"/>
                <a:gd name="connsiteX13" fmla="*/ 11736 w 86933"/>
                <a:gd name="connsiteY13" fmla="*/ 24341 h 71285"/>
                <a:gd name="connsiteX14" fmla="*/ 0 w 86933"/>
                <a:gd name="connsiteY14" fmla="*/ 11301 h 71285"/>
                <a:gd name="connsiteX15" fmla="*/ 3478 w 86933"/>
                <a:gd name="connsiteY15" fmla="*/ 0 h 71285"/>
                <a:gd name="connsiteX16" fmla="*/ 12171 w 86933"/>
                <a:gd name="connsiteY16" fmla="*/ 6520 h 71285"/>
                <a:gd name="connsiteX17" fmla="*/ 16518 w 86933"/>
                <a:gd name="connsiteY17" fmla="*/ 435 h 71285"/>
                <a:gd name="connsiteX18" fmla="*/ 26515 w 86933"/>
                <a:gd name="connsiteY18" fmla="*/ 0 h 71285"/>
                <a:gd name="connsiteX19" fmla="*/ 46075 w 86933"/>
                <a:gd name="connsiteY19" fmla="*/ 4781 h 71285"/>
                <a:gd name="connsiteX20" fmla="*/ 61288 w 86933"/>
                <a:gd name="connsiteY20" fmla="*/ 4347 h 71285"/>
                <a:gd name="connsiteX21" fmla="*/ 71720 w 86933"/>
                <a:gd name="connsiteY21" fmla="*/ 10432 h 71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6933" h="71285">
                  <a:moveTo>
                    <a:pt x="71720" y="10432"/>
                  </a:moveTo>
                  <a:lnTo>
                    <a:pt x="79979" y="9997"/>
                  </a:lnTo>
                  <a:lnTo>
                    <a:pt x="75198" y="22168"/>
                  </a:lnTo>
                  <a:lnTo>
                    <a:pt x="86933" y="33035"/>
                  </a:lnTo>
                  <a:lnTo>
                    <a:pt x="84760" y="45640"/>
                  </a:lnTo>
                  <a:lnTo>
                    <a:pt x="79979" y="46944"/>
                  </a:lnTo>
                  <a:lnTo>
                    <a:pt x="76067" y="49552"/>
                  </a:lnTo>
                  <a:lnTo>
                    <a:pt x="69112" y="56072"/>
                  </a:lnTo>
                  <a:lnTo>
                    <a:pt x="67373" y="71285"/>
                  </a:lnTo>
                  <a:lnTo>
                    <a:pt x="46509" y="60853"/>
                  </a:lnTo>
                  <a:lnTo>
                    <a:pt x="37381" y="49117"/>
                  </a:lnTo>
                  <a:lnTo>
                    <a:pt x="28253" y="43032"/>
                  </a:lnTo>
                  <a:lnTo>
                    <a:pt x="17387" y="32600"/>
                  </a:lnTo>
                  <a:lnTo>
                    <a:pt x="11736" y="24341"/>
                  </a:lnTo>
                  <a:lnTo>
                    <a:pt x="0" y="11301"/>
                  </a:lnTo>
                  <a:lnTo>
                    <a:pt x="3478" y="0"/>
                  </a:lnTo>
                  <a:lnTo>
                    <a:pt x="12171" y="6520"/>
                  </a:lnTo>
                  <a:lnTo>
                    <a:pt x="16518" y="435"/>
                  </a:lnTo>
                  <a:lnTo>
                    <a:pt x="26515" y="0"/>
                  </a:lnTo>
                  <a:lnTo>
                    <a:pt x="46075" y="4781"/>
                  </a:lnTo>
                  <a:lnTo>
                    <a:pt x="61288" y="4347"/>
                  </a:lnTo>
                  <a:lnTo>
                    <a:pt x="71720" y="10432"/>
                  </a:lnTo>
                  <a:close/>
                </a:path>
              </a:pathLst>
            </a:custGeom>
            <a:solidFill>
              <a:schemeClr val="accent4"/>
            </a:solidFill>
            <a:ln w="869" cap="rnd">
              <a:noFill/>
              <a:prstDash val="solid"/>
              <a:round/>
            </a:ln>
          </p:spPr>
          <p:txBody>
            <a:bodyPr rtlCol="0" anchor="ctr"/>
            <a:lstStyle/>
            <a:p>
              <a:endParaRPr lang="en-PH" sz="1200" dirty="0"/>
            </a:p>
          </p:txBody>
        </p:sp>
        <p:sp>
          <p:nvSpPr>
            <p:cNvPr id="25" name="Freeform: Shape 24">
              <a:extLst>
                <a:ext uri="{FF2B5EF4-FFF2-40B4-BE49-F238E27FC236}">
                  <a16:creationId xmlns:a16="http://schemas.microsoft.com/office/drawing/2014/main" id="{B760246B-7152-4841-A079-A58CF210DECB}"/>
                </a:ext>
              </a:extLst>
            </p:cNvPr>
            <p:cNvSpPr/>
            <p:nvPr/>
          </p:nvSpPr>
          <p:spPr>
            <a:xfrm>
              <a:off x="4890605" y="2368327"/>
              <a:ext cx="164336" cy="144772"/>
            </a:xfrm>
            <a:custGeom>
              <a:avLst/>
              <a:gdLst>
                <a:gd name="connsiteX0" fmla="*/ 187776 w 194730"/>
                <a:gd name="connsiteY0" fmla="*/ 79979 h 128661"/>
                <a:gd name="connsiteX1" fmla="*/ 170824 w 194730"/>
                <a:gd name="connsiteY1" fmla="*/ 79109 h 128661"/>
                <a:gd name="connsiteX2" fmla="*/ 167347 w 194730"/>
                <a:gd name="connsiteY2" fmla="*/ 81717 h 128661"/>
                <a:gd name="connsiteX3" fmla="*/ 173867 w 194730"/>
                <a:gd name="connsiteY3" fmla="*/ 90411 h 128661"/>
                <a:gd name="connsiteX4" fmla="*/ 182560 w 194730"/>
                <a:gd name="connsiteY4" fmla="*/ 107797 h 128661"/>
                <a:gd name="connsiteX5" fmla="*/ 164739 w 194730"/>
                <a:gd name="connsiteY5" fmla="*/ 109101 h 128661"/>
                <a:gd name="connsiteX6" fmla="*/ 159088 w 194730"/>
                <a:gd name="connsiteY6" fmla="*/ 115187 h 128661"/>
                <a:gd name="connsiteX7" fmla="*/ 160392 w 194730"/>
                <a:gd name="connsiteY7" fmla="*/ 128661 h 128661"/>
                <a:gd name="connsiteX8" fmla="*/ 151264 w 194730"/>
                <a:gd name="connsiteY8" fmla="*/ 126053 h 128661"/>
                <a:gd name="connsiteX9" fmla="*/ 132573 w 194730"/>
                <a:gd name="connsiteY9" fmla="*/ 127357 h 128661"/>
                <a:gd name="connsiteX10" fmla="*/ 126053 w 194730"/>
                <a:gd name="connsiteY10" fmla="*/ 120837 h 128661"/>
                <a:gd name="connsiteX11" fmla="*/ 118664 w 194730"/>
                <a:gd name="connsiteY11" fmla="*/ 125619 h 128661"/>
                <a:gd name="connsiteX12" fmla="*/ 110405 w 194730"/>
                <a:gd name="connsiteY12" fmla="*/ 121707 h 128661"/>
                <a:gd name="connsiteX13" fmla="*/ 93453 w 194730"/>
                <a:gd name="connsiteY13" fmla="*/ 121272 h 128661"/>
                <a:gd name="connsiteX14" fmla="*/ 68677 w 194730"/>
                <a:gd name="connsiteY14" fmla="*/ 114752 h 128661"/>
                <a:gd name="connsiteX15" fmla="*/ 47379 w 194730"/>
                <a:gd name="connsiteY15" fmla="*/ 112579 h 128661"/>
                <a:gd name="connsiteX16" fmla="*/ 30861 w 194730"/>
                <a:gd name="connsiteY16" fmla="*/ 113448 h 128661"/>
                <a:gd name="connsiteX17" fmla="*/ 20429 w 194730"/>
                <a:gd name="connsiteY17" fmla="*/ 120403 h 128661"/>
                <a:gd name="connsiteX18" fmla="*/ 10432 w 194730"/>
                <a:gd name="connsiteY18" fmla="*/ 121707 h 128661"/>
                <a:gd name="connsiteX19" fmla="*/ 8259 w 194730"/>
                <a:gd name="connsiteY19" fmla="*/ 109536 h 128661"/>
                <a:gd name="connsiteX20" fmla="*/ 0 w 194730"/>
                <a:gd name="connsiteY20" fmla="*/ 97365 h 128661"/>
                <a:gd name="connsiteX21" fmla="*/ 12170 w 194730"/>
                <a:gd name="connsiteY21" fmla="*/ 91715 h 128661"/>
                <a:gd name="connsiteX22" fmla="*/ 10432 w 194730"/>
                <a:gd name="connsiteY22" fmla="*/ 81283 h 128661"/>
                <a:gd name="connsiteX23" fmla="*/ 3042 w 194730"/>
                <a:gd name="connsiteY23" fmla="*/ 71285 h 128661"/>
                <a:gd name="connsiteX24" fmla="*/ 435 w 194730"/>
                <a:gd name="connsiteY24" fmla="*/ 59549 h 128661"/>
                <a:gd name="connsiteX25" fmla="*/ 20864 w 194730"/>
                <a:gd name="connsiteY25" fmla="*/ 59549 h 128661"/>
                <a:gd name="connsiteX26" fmla="*/ 41728 w 194730"/>
                <a:gd name="connsiteY26" fmla="*/ 49552 h 128661"/>
                <a:gd name="connsiteX27" fmla="*/ 43901 w 194730"/>
                <a:gd name="connsiteY27" fmla="*/ 34773 h 128661"/>
                <a:gd name="connsiteX28" fmla="*/ 59549 w 194730"/>
                <a:gd name="connsiteY28" fmla="*/ 26080 h 128661"/>
                <a:gd name="connsiteX29" fmla="*/ 55202 w 194730"/>
                <a:gd name="connsiteY29" fmla="*/ 14344 h 128661"/>
                <a:gd name="connsiteX30" fmla="*/ 66939 w 194730"/>
                <a:gd name="connsiteY30" fmla="*/ 9997 h 128661"/>
                <a:gd name="connsiteX31" fmla="*/ 86933 w 194730"/>
                <a:gd name="connsiteY31" fmla="*/ 0 h 128661"/>
                <a:gd name="connsiteX32" fmla="*/ 109970 w 194730"/>
                <a:gd name="connsiteY32" fmla="*/ 6520 h 128661"/>
                <a:gd name="connsiteX33" fmla="*/ 113882 w 194730"/>
                <a:gd name="connsiteY33" fmla="*/ 13040 h 128661"/>
                <a:gd name="connsiteX34" fmla="*/ 124315 w 194730"/>
                <a:gd name="connsiteY34" fmla="*/ 9997 h 128661"/>
                <a:gd name="connsiteX35" fmla="*/ 145179 w 194730"/>
                <a:gd name="connsiteY35" fmla="*/ 16083 h 128661"/>
                <a:gd name="connsiteX36" fmla="*/ 149960 w 194730"/>
                <a:gd name="connsiteY36" fmla="*/ 28688 h 128661"/>
                <a:gd name="connsiteX37" fmla="*/ 146917 w 194730"/>
                <a:gd name="connsiteY37" fmla="*/ 35643 h 128661"/>
                <a:gd name="connsiteX38" fmla="*/ 163435 w 194730"/>
                <a:gd name="connsiteY38" fmla="*/ 53029 h 128661"/>
                <a:gd name="connsiteX39" fmla="*/ 172563 w 194730"/>
                <a:gd name="connsiteY39" fmla="*/ 57811 h 128661"/>
                <a:gd name="connsiteX40" fmla="*/ 172563 w 194730"/>
                <a:gd name="connsiteY40" fmla="*/ 62592 h 128661"/>
                <a:gd name="connsiteX41" fmla="*/ 187341 w 194730"/>
                <a:gd name="connsiteY41" fmla="*/ 67373 h 128661"/>
                <a:gd name="connsiteX42" fmla="*/ 194730 w 194730"/>
                <a:gd name="connsiteY42" fmla="*/ 74328 h 128661"/>
                <a:gd name="connsiteX43" fmla="*/ 187776 w 194730"/>
                <a:gd name="connsiteY43" fmla="*/ 79979 h 128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4730" h="128661">
                  <a:moveTo>
                    <a:pt x="187776" y="79979"/>
                  </a:moveTo>
                  <a:lnTo>
                    <a:pt x="170824" y="79109"/>
                  </a:lnTo>
                  <a:lnTo>
                    <a:pt x="167347" y="81717"/>
                  </a:lnTo>
                  <a:lnTo>
                    <a:pt x="173867" y="90411"/>
                  </a:lnTo>
                  <a:lnTo>
                    <a:pt x="182560" y="107797"/>
                  </a:lnTo>
                  <a:lnTo>
                    <a:pt x="164739" y="109101"/>
                  </a:lnTo>
                  <a:lnTo>
                    <a:pt x="159088" y="115187"/>
                  </a:lnTo>
                  <a:lnTo>
                    <a:pt x="160392" y="128661"/>
                  </a:lnTo>
                  <a:lnTo>
                    <a:pt x="151264" y="126053"/>
                  </a:lnTo>
                  <a:lnTo>
                    <a:pt x="132573" y="127357"/>
                  </a:lnTo>
                  <a:lnTo>
                    <a:pt x="126053" y="120837"/>
                  </a:lnTo>
                  <a:lnTo>
                    <a:pt x="118664" y="125619"/>
                  </a:lnTo>
                  <a:lnTo>
                    <a:pt x="110405" y="121707"/>
                  </a:lnTo>
                  <a:lnTo>
                    <a:pt x="93453" y="121272"/>
                  </a:lnTo>
                  <a:lnTo>
                    <a:pt x="68677" y="114752"/>
                  </a:lnTo>
                  <a:lnTo>
                    <a:pt x="47379" y="112579"/>
                  </a:lnTo>
                  <a:lnTo>
                    <a:pt x="30861" y="113448"/>
                  </a:lnTo>
                  <a:lnTo>
                    <a:pt x="20429" y="120403"/>
                  </a:lnTo>
                  <a:lnTo>
                    <a:pt x="10432" y="121707"/>
                  </a:lnTo>
                  <a:lnTo>
                    <a:pt x="8259" y="109536"/>
                  </a:lnTo>
                  <a:lnTo>
                    <a:pt x="0" y="97365"/>
                  </a:lnTo>
                  <a:lnTo>
                    <a:pt x="12170" y="91715"/>
                  </a:lnTo>
                  <a:lnTo>
                    <a:pt x="10432" y="81283"/>
                  </a:lnTo>
                  <a:lnTo>
                    <a:pt x="3042" y="71285"/>
                  </a:lnTo>
                  <a:lnTo>
                    <a:pt x="435" y="59549"/>
                  </a:lnTo>
                  <a:lnTo>
                    <a:pt x="20864" y="59549"/>
                  </a:lnTo>
                  <a:lnTo>
                    <a:pt x="41728" y="49552"/>
                  </a:lnTo>
                  <a:lnTo>
                    <a:pt x="43901" y="34773"/>
                  </a:lnTo>
                  <a:lnTo>
                    <a:pt x="59549" y="26080"/>
                  </a:lnTo>
                  <a:lnTo>
                    <a:pt x="55202" y="14344"/>
                  </a:lnTo>
                  <a:lnTo>
                    <a:pt x="66939" y="9997"/>
                  </a:lnTo>
                  <a:lnTo>
                    <a:pt x="86933" y="0"/>
                  </a:lnTo>
                  <a:lnTo>
                    <a:pt x="109970" y="6520"/>
                  </a:lnTo>
                  <a:lnTo>
                    <a:pt x="113882" y="13040"/>
                  </a:lnTo>
                  <a:lnTo>
                    <a:pt x="124315" y="9997"/>
                  </a:lnTo>
                  <a:lnTo>
                    <a:pt x="145179" y="16083"/>
                  </a:lnTo>
                  <a:lnTo>
                    <a:pt x="149960" y="28688"/>
                  </a:lnTo>
                  <a:lnTo>
                    <a:pt x="146917" y="35643"/>
                  </a:lnTo>
                  <a:lnTo>
                    <a:pt x="163435" y="53029"/>
                  </a:lnTo>
                  <a:lnTo>
                    <a:pt x="172563" y="57811"/>
                  </a:lnTo>
                  <a:lnTo>
                    <a:pt x="172563" y="62592"/>
                  </a:lnTo>
                  <a:lnTo>
                    <a:pt x="187341" y="67373"/>
                  </a:lnTo>
                  <a:lnTo>
                    <a:pt x="194730" y="74328"/>
                  </a:lnTo>
                  <a:lnTo>
                    <a:pt x="187776" y="79979"/>
                  </a:lnTo>
                  <a:close/>
                </a:path>
              </a:pathLst>
            </a:custGeom>
            <a:solidFill>
              <a:schemeClr val="accent4"/>
            </a:solidFill>
            <a:ln w="869" cap="rnd">
              <a:noFill/>
              <a:prstDash val="solid"/>
              <a:round/>
            </a:ln>
          </p:spPr>
          <p:txBody>
            <a:bodyPr rtlCol="0" anchor="ctr"/>
            <a:lstStyle/>
            <a:p>
              <a:endParaRPr lang="en-PH" sz="1200" dirty="0"/>
            </a:p>
          </p:txBody>
        </p:sp>
        <p:sp>
          <p:nvSpPr>
            <p:cNvPr id="26" name="Freeform: Shape 25">
              <a:extLst>
                <a:ext uri="{FF2B5EF4-FFF2-40B4-BE49-F238E27FC236}">
                  <a16:creationId xmlns:a16="http://schemas.microsoft.com/office/drawing/2014/main" id="{09DE8BDD-8C1B-4AC6-A302-B7A49ABE3B41}"/>
                </a:ext>
              </a:extLst>
            </p:cNvPr>
            <p:cNvSpPr/>
            <p:nvPr/>
          </p:nvSpPr>
          <p:spPr>
            <a:xfrm>
              <a:off x="2644560" y="3535796"/>
              <a:ext cx="30079" cy="82167"/>
            </a:xfrm>
            <a:custGeom>
              <a:avLst/>
              <a:gdLst>
                <a:gd name="connsiteX0" fmla="*/ 7389 w 35642"/>
                <a:gd name="connsiteY0" fmla="*/ 73024 h 73023"/>
                <a:gd name="connsiteX1" fmla="*/ 0 w 35642"/>
                <a:gd name="connsiteY1" fmla="*/ 73024 h 73023"/>
                <a:gd name="connsiteX2" fmla="*/ 5651 w 35642"/>
                <a:gd name="connsiteY2" fmla="*/ 41728 h 73023"/>
                <a:gd name="connsiteX3" fmla="*/ 8693 w 35642"/>
                <a:gd name="connsiteY3" fmla="*/ 19560 h 73023"/>
                <a:gd name="connsiteX4" fmla="*/ 9128 w 35642"/>
                <a:gd name="connsiteY4" fmla="*/ 15213 h 73023"/>
                <a:gd name="connsiteX5" fmla="*/ 12171 w 35642"/>
                <a:gd name="connsiteY5" fmla="*/ 13909 h 73023"/>
                <a:gd name="connsiteX6" fmla="*/ 16083 w 35642"/>
                <a:gd name="connsiteY6" fmla="*/ 17387 h 73023"/>
                <a:gd name="connsiteX7" fmla="*/ 26949 w 35642"/>
                <a:gd name="connsiteY7" fmla="*/ 435 h 73023"/>
                <a:gd name="connsiteX8" fmla="*/ 31731 w 35642"/>
                <a:gd name="connsiteY8" fmla="*/ 0 h 73023"/>
                <a:gd name="connsiteX9" fmla="*/ 31296 w 35642"/>
                <a:gd name="connsiteY9" fmla="*/ 4347 h 73023"/>
                <a:gd name="connsiteX10" fmla="*/ 35643 w 35642"/>
                <a:gd name="connsiteY10" fmla="*/ 4347 h 73023"/>
                <a:gd name="connsiteX11" fmla="*/ 34339 w 35642"/>
                <a:gd name="connsiteY11" fmla="*/ 12171 h 73023"/>
                <a:gd name="connsiteX12" fmla="*/ 28688 w 35642"/>
                <a:gd name="connsiteY12" fmla="*/ 23907 h 73023"/>
                <a:gd name="connsiteX13" fmla="*/ 30427 w 35642"/>
                <a:gd name="connsiteY13" fmla="*/ 28253 h 73023"/>
                <a:gd name="connsiteX14" fmla="*/ 26515 w 35642"/>
                <a:gd name="connsiteY14" fmla="*/ 38251 h 73023"/>
                <a:gd name="connsiteX15" fmla="*/ 27819 w 35642"/>
                <a:gd name="connsiteY15" fmla="*/ 40859 h 73023"/>
                <a:gd name="connsiteX16" fmla="*/ 23472 w 35642"/>
                <a:gd name="connsiteY16" fmla="*/ 55203 h 73023"/>
                <a:gd name="connsiteX17" fmla="*/ 17821 w 35642"/>
                <a:gd name="connsiteY17" fmla="*/ 62592 h 73023"/>
                <a:gd name="connsiteX18" fmla="*/ 13040 w 35642"/>
                <a:gd name="connsiteY18" fmla="*/ 63461 h 73023"/>
                <a:gd name="connsiteX19" fmla="*/ 7389 w 35642"/>
                <a:gd name="connsiteY19" fmla="*/ 73024 h 73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5642" h="73023">
                  <a:moveTo>
                    <a:pt x="7389" y="73024"/>
                  </a:moveTo>
                  <a:lnTo>
                    <a:pt x="0" y="73024"/>
                  </a:lnTo>
                  <a:lnTo>
                    <a:pt x="5651" y="41728"/>
                  </a:lnTo>
                  <a:lnTo>
                    <a:pt x="8693" y="19560"/>
                  </a:lnTo>
                  <a:lnTo>
                    <a:pt x="9128" y="15213"/>
                  </a:lnTo>
                  <a:lnTo>
                    <a:pt x="12171" y="13909"/>
                  </a:lnTo>
                  <a:lnTo>
                    <a:pt x="16083" y="17387"/>
                  </a:lnTo>
                  <a:lnTo>
                    <a:pt x="26949" y="435"/>
                  </a:lnTo>
                  <a:lnTo>
                    <a:pt x="31731" y="0"/>
                  </a:lnTo>
                  <a:lnTo>
                    <a:pt x="31296" y="4347"/>
                  </a:lnTo>
                  <a:lnTo>
                    <a:pt x="35643" y="4347"/>
                  </a:lnTo>
                  <a:lnTo>
                    <a:pt x="34339" y="12171"/>
                  </a:lnTo>
                  <a:lnTo>
                    <a:pt x="28688" y="23907"/>
                  </a:lnTo>
                  <a:lnTo>
                    <a:pt x="30427" y="28253"/>
                  </a:lnTo>
                  <a:lnTo>
                    <a:pt x="26515" y="38251"/>
                  </a:lnTo>
                  <a:lnTo>
                    <a:pt x="27819" y="40859"/>
                  </a:lnTo>
                  <a:lnTo>
                    <a:pt x="23472" y="55203"/>
                  </a:lnTo>
                  <a:lnTo>
                    <a:pt x="17821" y="62592"/>
                  </a:lnTo>
                  <a:lnTo>
                    <a:pt x="13040" y="63461"/>
                  </a:lnTo>
                  <a:lnTo>
                    <a:pt x="7389" y="7302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7" name="Freeform: Shape 26">
              <a:extLst>
                <a:ext uri="{FF2B5EF4-FFF2-40B4-BE49-F238E27FC236}">
                  <a16:creationId xmlns:a16="http://schemas.microsoft.com/office/drawing/2014/main" id="{8F702AD2-C411-448F-BCDE-F6D3A96295F7}"/>
                </a:ext>
              </a:extLst>
            </p:cNvPr>
            <p:cNvSpPr/>
            <p:nvPr/>
          </p:nvSpPr>
          <p:spPr>
            <a:xfrm>
              <a:off x="3041460" y="4423502"/>
              <a:ext cx="260075" cy="411817"/>
            </a:xfrm>
            <a:custGeom>
              <a:avLst/>
              <a:gdLst>
                <a:gd name="connsiteX0" fmla="*/ 296443 w 308178"/>
                <a:gd name="connsiteY0" fmla="*/ 290792 h 365989"/>
                <a:gd name="connsiteX1" fmla="*/ 295139 w 308178"/>
                <a:gd name="connsiteY1" fmla="*/ 282099 h 365989"/>
                <a:gd name="connsiteX2" fmla="*/ 271667 w 308178"/>
                <a:gd name="connsiteY2" fmla="*/ 267755 h 365989"/>
                <a:gd name="connsiteX3" fmla="*/ 249064 w 308178"/>
                <a:gd name="connsiteY3" fmla="*/ 267320 h 365989"/>
                <a:gd name="connsiteX4" fmla="*/ 207336 w 308178"/>
                <a:gd name="connsiteY4" fmla="*/ 275579 h 365989"/>
                <a:gd name="connsiteX5" fmla="*/ 198208 w 308178"/>
                <a:gd name="connsiteY5" fmla="*/ 299920 h 365989"/>
                <a:gd name="connsiteX6" fmla="*/ 199077 w 308178"/>
                <a:gd name="connsiteY6" fmla="*/ 315133 h 365989"/>
                <a:gd name="connsiteX7" fmla="*/ 192557 w 308178"/>
                <a:gd name="connsiteY7" fmla="*/ 348603 h 365989"/>
                <a:gd name="connsiteX8" fmla="*/ 188211 w 308178"/>
                <a:gd name="connsiteY8" fmla="*/ 342517 h 365989"/>
                <a:gd name="connsiteX9" fmla="*/ 160392 w 308178"/>
                <a:gd name="connsiteY9" fmla="*/ 341214 h 365989"/>
                <a:gd name="connsiteX10" fmla="*/ 153437 w 308178"/>
                <a:gd name="connsiteY10" fmla="*/ 363816 h 365989"/>
                <a:gd name="connsiteX11" fmla="*/ 137355 w 308178"/>
                <a:gd name="connsiteY11" fmla="*/ 343821 h 365989"/>
                <a:gd name="connsiteX12" fmla="*/ 104755 w 308178"/>
                <a:gd name="connsiteY12" fmla="*/ 336867 h 365989"/>
                <a:gd name="connsiteX13" fmla="*/ 87368 w 308178"/>
                <a:gd name="connsiteY13" fmla="*/ 362077 h 365989"/>
                <a:gd name="connsiteX14" fmla="*/ 70416 w 308178"/>
                <a:gd name="connsiteY14" fmla="*/ 365990 h 365989"/>
                <a:gd name="connsiteX15" fmla="*/ 56942 w 308178"/>
                <a:gd name="connsiteY15" fmla="*/ 327304 h 365989"/>
                <a:gd name="connsiteX16" fmla="*/ 40859 w 308178"/>
                <a:gd name="connsiteY16" fmla="*/ 296008 h 365989"/>
                <a:gd name="connsiteX17" fmla="*/ 45640 w 308178"/>
                <a:gd name="connsiteY17" fmla="*/ 269059 h 365989"/>
                <a:gd name="connsiteX18" fmla="*/ 31731 w 308178"/>
                <a:gd name="connsiteY18" fmla="*/ 257323 h 365989"/>
                <a:gd name="connsiteX19" fmla="*/ 26515 w 308178"/>
                <a:gd name="connsiteY19" fmla="*/ 237328 h 365989"/>
                <a:gd name="connsiteX20" fmla="*/ 12605 w 308178"/>
                <a:gd name="connsiteY20" fmla="*/ 218203 h 365989"/>
                <a:gd name="connsiteX21" fmla="*/ 25211 w 308178"/>
                <a:gd name="connsiteY21" fmla="*/ 188211 h 365989"/>
                <a:gd name="connsiteX22" fmla="*/ 12605 w 308178"/>
                <a:gd name="connsiteY22" fmla="*/ 164739 h 365989"/>
                <a:gd name="connsiteX23" fmla="*/ 17387 w 308178"/>
                <a:gd name="connsiteY23" fmla="*/ 155176 h 365989"/>
                <a:gd name="connsiteX24" fmla="*/ 12171 w 308178"/>
                <a:gd name="connsiteY24" fmla="*/ 144744 h 365989"/>
                <a:gd name="connsiteX25" fmla="*/ 20429 w 308178"/>
                <a:gd name="connsiteY25" fmla="*/ 130835 h 365989"/>
                <a:gd name="connsiteX26" fmla="*/ 19125 w 308178"/>
                <a:gd name="connsiteY26" fmla="*/ 107363 h 365989"/>
                <a:gd name="connsiteX27" fmla="*/ 19125 w 308178"/>
                <a:gd name="connsiteY27" fmla="*/ 87368 h 365989"/>
                <a:gd name="connsiteX28" fmla="*/ 23907 w 308178"/>
                <a:gd name="connsiteY28" fmla="*/ 78240 h 365989"/>
                <a:gd name="connsiteX29" fmla="*/ 0 w 308178"/>
                <a:gd name="connsiteY29" fmla="*/ 33035 h 365989"/>
                <a:gd name="connsiteX30" fmla="*/ 18256 w 308178"/>
                <a:gd name="connsiteY30" fmla="*/ 35643 h 365989"/>
                <a:gd name="connsiteX31" fmla="*/ 30862 w 308178"/>
                <a:gd name="connsiteY31" fmla="*/ 34773 h 365989"/>
                <a:gd name="connsiteX32" fmla="*/ 35643 w 308178"/>
                <a:gd name="connsiteY32" fmla="*/ 26515 h 365989"/>
                <a:gd name="connsiteX33" fmla="*/ 56507 w 308178"/>
                <a:gd name="connsiteY33" fmla="*/ 15213 h 365989"/>
                <a:gd name="connsiteX34" fmla="*/ 69112 w 308178"/>
                <a:gd name="connsiteY34" fmla="*/ 4781 h 365989"/>
                <a:gd name="connsiteX35" fmla="*/ 100843 w 308178"/>
                <a:gd name="connsiteY35" fmla="*/ 0 h 365989"/>
                <a:gd name="connsiteX36" fmla="*/ 99104 w 308178"/>
                <a:gd name="connsiteY36" fmla="*/ 20864 h 365989"/>
                <a:gd name="connsiteX37" fmla="*/ 103016 w 308178"/>
                <a:gd name="connsiteY37" fmla="*/ 31731 h 365989"/>
                <a:gd name="connsiteX38" fmla="*/ 101712 w 308178"/>
                <a:gd name="connsiteY38" fmla="*/ 50421 h 365989"/>
                <a:gd name="connsiteX39" fmla="*/ 129965 w 308178"/>
                <a:gd name="connsiteY39" fmla="*/ 75197 h 365989"/>
                <a:gd name="connsiteX40" fmla="*/ 157784 w 308178"/>
                <a:gd name="connsiteY40" fmla="*/ 79979 h 365989"/>
                <a:gd name="connsiteX41" fmla="*/ 167782 w 308178"/>
                <a:gd name="connsiteY41" fmla="*/ 90411 h 365989"/>
                <a:gd name="connsiteX42" fmla="*/ 184733 w 308178"/>
                <a:gd name="connsiteY42" fmla="*/ 96061 h 365989"/>
                <a:gd name="connsiteX43" fmla="*/ 195600 w 308178"/>
                <a:gd name="connsiteY43" fmla="*/ 103885 h 365989"/>
                <a:gd name="connsiteX44" fmla="*/ 210813 w 308178"/>
                <a:gd name="connsiteY44" fmla="*/ 103885 h 365989"/>
                <a:gd name="connsiteX45" fmla="*/ 225592 w 308178"/>
                <a:gd name="connsiteY45" fmla="*/ 112144 h 365989"/>
                <a:gd name="connsiteX46" fmla="*/ 227766 w 308178"/>
                <a:gd name="connsiteY46" fmla="*/ 128227 h 365989"/>
                <a:gd name="connsiteX47" fmla="*/ 232982 w 308178"/>
                <a:gd name="connsiteY47" fmla="*/ 136486 h 365989"/>
                <a:gd name="connsiteX48" fmla="*/ 234286 w 308178"/>
                <a:gd name="connsiteY48" fmla="*/ 148221 h 365989"/>
                <a:gd name="connsiteX49" fmla="*/ 226896 w 308178"/>
                <a:gd name="connsiteY49" fmla="*/ 148656 h 365989"/>
                <a:gd name="connsiteX50" fmla="*/ 239067 w 308178"/>
                <a:gd name="connsiteY50" fmla="*/ 181256 h 365989"/>
                <a:gd name="connsiteX51" fmla="*/ 285576 w 308178"/>
                <a:gd name="connsiteY51" fmla="*/ 182560 h 365989"/>
                <a:gd name="connsiteX52" fmla="*/ 283403 w 308178"/>
                <a:gd name="connsiteY52" fmla="*/ 198643 h 365989"/>
                <a:gd name="connsiteX53" fmla="*/ 286880 w 308178"/>
                <a:gd name="connsiteY53" fmla="*/ 209509 h 365989"/>
                <a:gd name="connsiteX54" fmla="*/ 300789 w 308178"/>
                <a:gd name="connsiteY54" fmla="*/ 217333 h 365989"/>
                <a:gd name="connsiteX55" fmla="*/ 308179 w 308178"/>
                <a:gd name="connsiteY55" fmla="*/ 234720 h 365989"/>
                <a:gd name="connsiteX56" fmla="*/ 305571 w 308178"/>
                <a:gd name="connsiteY56" fmla="*/ 256888 h 365989"/>
                <a:gd name="connsiteX57" fmla="*/ 299920 w 308178"/>
                <a:gd name="connsiteY57" fmla="*/ 269059 h 365989"/>
                <a:gd name="connsiteX58" fmla="*/ 303397 w 308178"/>
                <a:gd name="connsiteY58" fmla="*/ 284707 h 365989"/>
                <a:gd name="connsiteX59" fmla="*/ 296443 w 308178"/>
                <a:gd name="connsiteY59" fmla="*/ 290792 h 365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08178" h="365989">
                  <a:moveTo>
                    <a:pt x="296443" y="290792"/>
                  </a:moveTo>
                  <a:lnTo>
                    <a:pt x="295139" y="282099"/>
                  </a:lnTo>
                  <a:lnTo>
                    <a:pt x="271667" y="267755"/>
                  </a:lnTo>
                  <a:lnTo>
                    <a:pt x="249064" y="267320"/>
                  </a:lnTo>
                  <a:lnTo>
                    <a:pt x="207336" y="275579"/>
                  </a:lnTo>
                  <a:lnTo>
                    <a:pt x="198208" y="299920"/>
                  </a:lnTo>
                  <a:lnTo>
                    <a:pt x="199077" y="315133"/>
                  </a:lnTo>
                  <a:lnTo>
                    <a:pt x="192557" y="348603"/>
                  </a:lnTo>
                  <a:lnTo>
                    <a:pt x="188211" y="342517"/>
                  </a:lnTo>
                  <a:lnTo>
                    <a:pt x="160392" y="341214"/>
                  </a:lnTo>
                  <a:lnTo>
                    <a:pt x="153437" y="363816"/>
                  </a:lnTo>
                  <a:lnTo>
                    <a:pt x="137355" y="343821"/>
                  </a:lnTo>
                  <a:lnTo>
                    <a:pt x="104755" y="336867"/>
                  </a:lnTo>
                  <a:lnTo>
                    <a:pt x="87368" y="362077"/>
                  </a:lnTo>
                  <a:lnTo>
                    <a:pt x="70416" y="365990"/>
                  </a:lnTo>
                  <a:lnTo>
                    <a:pt x="56942" y="327304"/>
                  </a:lnTo>
                  <a:lnTo>
                    <a:pt x="40859" y="296008"/>
                  </a:lnTo>
                  <a:lnTo>
                    <a:pt x="45640" y="269059"/>
                  </a:lnTo>
                  <a:lnTo>
                    <a:pt x="31731" y="257323"/>
                  </a:lnTo>
                  <a:lnTo>
                    <a:pt x="26515" y="237328"/>
                  </a:lnTo>
                  <a:lnTo>
                    <a:pt x="12605" y="218203"/>
                  </a:lnTo>
                  <a:lnTo>
                    <a:pt x="25211" y="188211"/>
                  </a:lnTo>
                  <a:lnTo>
                    <a:pt x="12605" y="164739"/>
                  </a:lnTo>
                  <a:lnTo>
                    <a:pt x="17387" y="155176"/>
                  </a:lnTo>
                  <a:lnTo>
                    <a:pt x="12171" y="144744"/>
                  </a:lnTo>
                  <a:lnTo>
                    <a:pt x="20429" y="130835"/>
                  </a:lnTo>
                  <a:lnTo>
                    <a:pt x="19125" y="107363"/>
                  </a:lnTo>
                  <a:lnTo>
                    <a:pt x="19125" y="87368"/>
                  </a:lnTo>
                  <a:lnTo>
                    <a:pt x="23907" y="78240"/>
                  </a:lnTo>
                  <a:lnTo>
                    <a:pt x="0" y="33035"/>
                  </a:lnTo>
                  <a:lnTo>
                    <a:pt x="18256" y="35643"/>
                  </a:lnTo>
                  <a:lnTo>
                    <a:pt x="30862" y="34773"/>
                  </a:lnTo>
                  <a:lnTo>
                    <a:pt x="35643" y="26515"/>
                  </a:lnTo>
                  <a:lnTo>
                    <a:pt x="56507" y="15213"/>
                  </a:lnTo>
                  <a:lnTo>
                    <a:pt x="69112" y="4781"/>
                  </a:lnTo>
                  <a:lnTo>
                    <a:pt x="100843" y="0"/>
                  </a:lnTo>
                  <a:lnTo>
                    <a:pt x="99104" y="20864"/>
                  </a:lnTo>
                  <a:lnTo>
                    <a:pt x="103016" y="31731"/>
                  </a:lnTo>
                  <a:lnTo>
                    <a:pt x="101712" y="50421"/>
                  </a:lnTo>
                  <a:lnTo>
                    <a:pt x="129965" y="75197"/>
                  </a:lnTo>
                  <a:lnTo>
                    <a:pt x="157784" y="79979"/>
                  </a:lnTo>
                  <a:lnTo>
                    <a:pt x="167782" y="90411"/>
                  </a:lnTo>
                  <a:lnTo>
                    <a:pt x="184733" y="96061"/>
                  </a:lnTo>
                  <a:lnTo>
                    <a:pt x="195600" y="103885"/>
                  </a:lnTo>
                  <a:lnTo>
                    <a:pt x="210813" y="103885"/>
                  </a:lnTo>
                  <a:lnTo>
                    <a:pt x="225592" y="112144"/>
                  </a:lnTo>
                  <a:lnTo>
                    <a:pt x="227766" y="128227"/>
                  </a:lnTo>
                  <a:lnTo>
                    <a:pt x="232982" y="136486"/>
                  </a:lnTo>
                  <a:lnTo>
                    <a:pt x="234286" y="148221"/>
                  </a:lnTo>
                  <a:lnTo>
                    <a:pt x="226896" y="148656"/>
                  </a:lnTo>
                  <a:lnTo>
                    <a:pt x="239067" y="181256"/>
                  </a:lnTo>
                  <a:lnTo>
                    <a:pt x="285576" y="182560"/>
                  </a:lnTo>
                  <a:lnTo>
                    <a:pt x="283403" y="198643"/>
                  </a:lnTo>
                  <a:lnTo>
                    <a:pt x="286880" y="209509"/>
                  </a:lnTo>
                  <a:lnTo>
                    <a:pt x="300789" y="217333"/>
                  </a:lnTo>
                  <a:lnTo>
                    <a:pt x="308179" y="234720"/>
                  </a:lnTo>
                  <a:lnTo>
                    <a:pt x="305571" y="256888"/>
                  </a:lnTo>
                  <a:lnTo>
                    <a:pt x="299920" y="269059"/>
                  </a:lnTo>
                  <a:lnTo>
                    <a:pt x="303397" y="284707"/>
                  </a:lnTo>
                  <a:lnTo>
                    <a:pt x="296443" y="290792"/>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8" name="Freeform: Shape 27">
              <a:extLst>
                <a:ext uri="{FF2B5EF4-FFF2-40B4-BE49-F238E27FC236}">
                  <a16:creationId xmlns:a16="http://schemas.microsoft.com/office/drawing/2014/main" id="{C7D644FC-2273-40B6-9227-2D2AD9B51280}"/>
                </a:ext>
              </a:extLst>
            </p:cNvPr>
            <p:cNvSpPr/>
            <p:nvPr/>
          </p:nvSpPr>
          <p:spPr>
            <a:xfrm>
              <a:off x="2944986" y="3952504"/>
              <a:ext cx="814342" cy="1224691"/>
            </a:xfrm>
            <a:custGeom>
              <a:avLst/>
              <a:gdLst>
                <a:gd name="connsiteX0" fmla="*/ 425104 w 964960"/>
                <a:gd name="connsiteY0" fmla="*/ 93019 h 1088405"/>
                <a:gd name="connsiteX1" fmla="*/ 438579 w 964960"/>
                <a:gd name="connsiteY1" fmla="*/ 95627 h 1088405"/>
                <a:gd name="connsiteX2" fmla="*/ 441187 w 964960"/>
                <a:gd name="connsiteY2" fmla="*/ 89541 h 1088405"/>
                <a:gd name="connsiteX3" fmla="*/ 436840 w 964960"/>
                <a:gd name="connsiteY3" fmla="*/ 84325 h 1088405"/>
                <a:gd name="connsiteX4" fmla="*/ 439448 w 964960"/>
                <a:gd name="connsiteY4" fmla="*/ 76067 h 1088405"/>
                <a:gd name="connsiteX5" fmla="*/ 449446 w 964960"/>
                <a:gd name="connsiteY5" fmla="*/ 78675 h 1088405"/>
                <a:gd name="connsiteX6" fmla="*/ 461181 w 964960"/>
                <a:gd name="connsiteY6" fmla="*/ 75632 h 1088405"/>
                <a:gd name="connsiteX7" fmla="*/ 475091 w 964960"/>
                <a:gd name="connsiteY7" fmla="*/ 81717 h 1088405"/>
                <a:gd name="connsiteX8" fmla="*/ 485957 w 964960"/>
                <a:gd name="connsiteY8" fmla="*/ 87368 h 1088405"/>
                <a:gd name="connsiteX9" fmla="*/ 493347 w 964960"/>
                <a:gd name="connsiteY9" fmla="*/ 79979 h 1088405"/>
                <a:gd name="connsiteX10" fmla="*/ 498997 w 964960"/>
                <a:gd name="connsiteY10" fmla="*/ 80848 h 1088405"/>
                <a:gd name="connsiteX11" fmla="*/ 502475 w 964960"/>
                <a:gd name="connsiteY11" fmla="*/ 88672 h 1088405"/>
                <a:gd name="connsiteX12" fmla="*/ 514211 w 964960"/>
                <a:gd name="connsiteY12" fmla="*/ 86933 h 1088405"/>
                <a:gd name="connsiteX13" fmla="*/ 523774 w 964960"/>
                <a:gd name="connsiteY13" fmla="*/ 76067 h 1088405"/>
                <a:gd name="connsiteX14" fmla="*/ 531597 w 964960"/>
                <a:gd name="connsiteY14" fmla="*/ 55637 h 1088405"/>
                <a:gd name="connsiteX15" fmla="*/ 546376 w 964960"/>
                <a:gd name="connsiteY15" fmla="*/ 29992 h 1088405"/>
                <a:gd name="connsiteX16" fmla="*/ 555070 w 964960"/>
                <a:gd name="connsiteY16" fmla="*/ 28688 h 1088405"/>
                <a:gd name="connsiteX17" fmla="*/ 560720 w 964960"/>
                <a:gd name="connsiteY17" fmla="*/ 44336 h 1088405"/>
                <a:gd name="connsiteX18" fmla="*/ 573760 w 964960"/>
                <a:gd name="connsiteY18" fmla="*/ 93019 h 1088405"/>
                <a:gd name="connsiteX19" fmla="*/ 587235 w 964960"/>
                <a:gd name="connsiteY19" fmla="*/ 97800 h 1088405"/>
                <a:gd name="connsiteX20" fmla="*/ 587670 w 964960"/>
                <a:gd name="connsiteY20" fmla="*/ 116925 h 1088405"/>
                <a:gd name="connsiteX21" fmla="*/ 568979 w 964960"/>
                <a:gd name="connsiteY21" fmla="*/ 139963 h 1088405"/>
                <a:gd name="connsiteX22" fmla="*/ 576368 w 964960"/>
                <a:gd name="connsiteY22" fmla="*/ 148221 h 1088405"/>
                <a:gd name="connsiteX23" fmla="*/ 620270 w 964960"/>
                <a:gd name="connsiteY23" fmla="*/ 152568 h 1088405"/>
                <a:gd name="connsiteX24" fmla="*/ 621139 w 964960"/>
                <a:gd name="connsiteY24" fmla="*/ 180821 h 1088405"/>
                <a:gd name="connsiteX25" fmla="*/ 639830 w 964960"/>
                <a:gd name="connsiteY25" fmla="*/ 162565 h 1088405"/>
                <a:gd name="connsiteX26" fmla="*/ 670691 w 964960"/>
                <a:gd name="connsiteY26" fmla="*/ 172563 h 1088405"/>
                <a:gd name="connsiteX27" fmla="*/ 711984 w 964960"/>
                <a:gd name="connsiteY27" fmla="*/ 189515 h 1088405"/>
                <a:gd name="connsiteX28" fmla="*/ 724155 w 964960"/>
                <a:gd name="connsiteY28" fmla="*/ 205597 h 1088405"/>
                <a:gd name="connsiteX29" fmla="*/ 720243 w 964960"/>
                <a:gd name="connsiteY29" fmla="*/ 221245 h 1088405"/>
                <a:gd name="connsiteX30" fmla="*/ 748931 w 964960"/>
                <a:gd name="connsiteY30" fmla="*/ 212552 h 1088405"/>
                <a:gd name="connsiteX31" fmla="*/ 796744 w 964960"/>
                <a:gd name="connsiteY31" fmla="*/ 227331 h 1088405"/>
                <a:gd name="connsiteX32" fmla="*/ 833691 w 964960"/>
                <a:gd name="connsiteY32" fmla="*/ 226461 h 1088405"/>
                <a:gd name="connsiteX33" fmla="*/ 870203 w 964960"/>
                <a:gd name="connsiteY33" fmla="*/ 249499 h 1088405"/>
                <a:gd name="connsiteX34" fmla="*/ 902368 w 964960"/>
                <a:gd name="connsiteY34" fmla="*/ 280795 h 1088405"/>
                <a:gd name="connsiteX35" fmla="*/ 921494 w 964960"/>
                <a:gd name="connsiteY35" fmla="*/ 288619 h 1088405"/>
                <a:gd name="connsiteX36" fmla="*/ 942358 w 964960"/>
                <a:gd name="connsiteY36" fmla="*/ 289923 h 1088405"/>
                <a:gd name="connsiteX37" fmla="*/ 951486 w 964960"/>
                <a:gd name="connsiteY37" fmla="*/ 298616 h 1088405"/>
                <a:gd name="connsiteX38" fmla="*/ 960179 w 964960"/>
                <a:gd name="connsiteY38" fmla="*/ 334259 h 1088405"/>
                <a:gd name="connsiteX39" fmla="*/ 964960 w 964960"/>
                <a:gd name="connsiteY39" fmla="*/ 351211 h 1088405"/>
                <a:gd name="connsiteX40" fmla="*/ 955832 w 964960"/>
                <a:gd name="connsiteY40" fmla="*/ 397285 h 1088405"/>
                <a:gd name="connsiteX41" fmla="*/ 944096 w 964960"/>
                <a:gd name="connsiteY41" fmla="*/ 415541 h 1088405"/>
                <a:gd name="connsiteX42" fmla="*/ 910627 w 964960"/>
                <a:gd name="connsiteY42" fmla="*/ 454227 h 1088405"/>
                <a:gd name="connsiteX43" fmla="*/ 895848 w 964960"/>
                <a:gd name="connsiteY43" fmla="*/ 485958 h 1088405"/>
                <a:gd name="connsiteX44" fmla="*/ 878462 w 964960"/>
                <a:gd name="connsiteY44" fmla="*/ 509864 h 1088405"/>
                <a:gd name="connsiteX45" fmla="*/ 872376 w 964960"/>
                <a:gd name="connsiteY45" fmla="*/ 510734 h 1088405"/>
                <a:gd name="connsiteX46" fmla="*/ 866726 w 964960"/>
                <a:gd name="connsiteY46" fmla="*/ 531163 h 1088405"/>
                <a:gd name="connsiteX47" fmla="*/ 870638 w 964960"/>
                <a:gd name="connsiteY47" fmla="*/ 583323 h 1088405"/>
                <a:gd name="connsiteX48" fmla="*/ 865856 w 964960"/>
                <a:gd name="connsiteY48" fmla="*/ 626355 h 1088405"/>
                <a:gd name="connsiteX49" fmla="*/ 864552 w 964960"/>
                <a:gd name="connsiteY49" fmla="*/ 644611 h 1088405"/>
                <a:gd name="connsiteX50" fmla="*/ 857598 w 964960"/>
                <a:gd name="connsiteY50" fmla="*/ 655912 h 1088405"/>
                <a:gd name="connsiteX51" fmla="*/ 855424 w 964960"/>
                <a:gd name="connsiteY51" fmla="*/ 693294 h 1088405"/>
                <a:gd name="connsiteX52" fmla="*/ 832822 w 964960"/>
                <a:gd name="connsiteY52" fmla="*/ 729371 h 1088405"/>
                <a:gd name="connsiteX53" fmla="*/ 830648 w 964960"/>
                <a:gd name="connsiteY53" fmla="*/ 758494 h 1088405"/>
                <a:gd name="connsiteX54" fmla="*/ 811958 w 964960"/>
                <a:gd name="connsiteY54" fmla="*/ 770230 h 1088405"/>
                <a:gd name="connsiteX55" fmla="*/ 807176 w 964960"/>
                <a:gd name="connsiteY55" fmla="*/ 787182 h 1088405"/>
                <a:gd name="connsiteX56" fmla="*/ 781096 w 964960"/>
                <a:gd name="connsiteY56" fmla="*/ 787182 h 1088405"/>
                <a:gd name="connsiteX57" fmla="*/ 744150 w 964960"/>
                <a:gd name="connsiteY57" fmla="*/ 797614 h 1088405"/>
                <a:gd name="connsiteX58" fmla="*/ 728067 w 964960"/>
                <a:gd name="connsiteY58" fmla="*/ 810219 h 1088405"/>
                <a:gd name="connsiteX59" fmla="*/ 701987 w 964960"/>
                <a:gd name="connsiteY59" fmla="*/ 818478 h 1088405"/>
                <a:gd name="connsiteX60" fmla="*/ 675472 w 964960"/>
                <a:gd name="connsiteY60" fmla="*/ 840646 h 1088405"/>
                <a:gd name="connsiteX61" fmla="*/ 657651 w 964960"/>
                <a:gd name="connsiteY61" fmla="*/ 868464 h 1088405"/>
                <a:gd name="connsiteX62" fmla="*/ 656347 w 964960"/>
                <a:gd name="connsiteY62" fmla="*/ 889328 h 1088405"/>
                <a:gd name="connsiteX63" fmla="*/ 661998 w 964960"/>
                <a:gd name="connsiteY63" fmla="*/ 904542 h 1088405"/>
                <a:gd name="connsiteX64" fmla="*/ 660694 w 964960"/>
                <a:gd name="connsiteY64" fmla="*/ 932795 h 1088405"/>
                <a:gd name="connsiteX65" fmla="*/ 657216 w 964960"/>
                <a:gd name="connsiteY65" fmla="*/ 946270 h 1088405"/>
                <a:gd name="connsiteX66" fmla="*/ 642438 w 964960"/>
                <a:gd name="connsiteY66" fmla="*/ 961918 h 1088405"/>
                <a:gd name="connsiteX67" fmla="*/ 622878 w 964960"/>
                <a:gd name="connsiteY67" fmla="*/ 1011035 h 1088405"/>
                <a:gd name="connsiteX68" fmla="*/ 605491 w 964960"/>
                <a:gd name="connsiteY68" fmla="*/ 1032768 h 1088405"/>
                <a:gd name="connsiteX69" fmla="*/ 591581 w 964960"/>
                <a:gd name="connsiteY69" fmla="*/ 1046243 h 1088405"/>
                <a:gd name="connsiteX70" fmla="*/ 585061 w 964960"/>
                <a:gd name="connsiteY70" fmla="*/ 1072758 h 1088405"/>
                <a:gd name="connsiteX71" fmla="*/ 572456 w 964960"/>
                <a:gd name="connsiteY71" fmla="*/ 1088406 h 1088405"/>
                <a:gd name="connsiteX72" fmla="*/ 563328 w 964960"/>
                <a:gd name="connsiteY72" fmla="*/ 1072758 h 1088405"/>
                <a:gd name="connsiteX73" fmla="*/ 571152 w 964960"/>
                <a:gd name="connsiteY73" fmla="*/ 1059283 h 1088405"/>
                <a:gd name="connsiteX74" fmla="*/ 554635 w 964960"/>
                <a:gd name="connsiteY74" fmla="*/ 1040592 h 1088405"/>
                <a:gd name="connsiteX75" fmla="*/ 533771 w 964960"/>
                <a:gd name="connsiteY75" fmla="*/ 1024944 h 1088405"/>
                <a:gd name="connsiteX76" fmla="*/ 506387 w 964960"/>
                <a:gd name="connsiteY76" fmla="*/ 1007123 h 1088405"/>
                <a:gd name="connsiteX77" fmla="*/ 498128 w 964960"/>
                <a:gd name="connsiteY77" fmla="*/ 1007992 h 1088405"/>
                <a:gd name="connsiteX78" fmla="*/ 470744 w 964960"/>
                <a:gd name="connsiteY78" fmla="*/ 986259 h 1088405"/>
                <a:gd name="connsiteX79" fmla="*/ 455966 w 964960"/>
                <a:gd name="connsiteY79" fmla="*/ 989302 h 1088405"/>
                <a:gd name="connsiteX80" fmla="*/ 482046 w 964960"/>
                <a:gd name="connsiteY80" fmla="*/ 951486 h 1088405"/>
                <a:gd name="connsiteX81" fmla="*/ 505083 w 964960"/>
                <a:gd name="connsiteY81" fmla="*/ 924102 h 1088405"/>
                <a:gd name="connsiteX82" fmla="*/ 519427 w 964960"/>
                <a:gd name="connsiteY82" fmla="*/ 912800 h 1088405"/>
                <a:gd name="connsiteX83" fmla="*/ 537683 w 964960"/>
                <a:gd name="connsiteY83" fmla="*/ 897587 h 1088405"/>
                <a:gd name="connsiteX84" fmla="*/ 535944 w 964960"/>
                <a:gd name="connsiteY84" fmla="*/ 875419 h 1088405"/>
                <a:gd name="connsiteX85" fmla="*/ 522035 w 964960"/>
                <a:gd name="connsiteY85" fmla="*/ 858902 h 1088405"/>
                <a:gd name="connsiteX86" fmla="*/ 510734 w 964960"/>
                <a:gd name="connsiteY86" fmla="*/ 864552 h 1088405"/>
                <a:gd name="connsiteX87" fmla="*/ 513776 w 964960"/>
                <a:gd name="connsiteY87" fmla="*/ 848470 h 1088405"/>
                <a:gd name="connsiteX88" fmla="*/ 515080 w 964960"/>
                <a:gd name="connsiteY88" fmla="*/ 831952 h 1088405"/>
                <a:gd name="connsiteX89" fmla="*/ 513776 w 964960"/>
                <a:gd name="connsiteY89" fmla="*/ 816304 h 1088405"/>
                <a:gd name="connsiteX90" fmla="*/ 504648 w 964960"/>
                <a:gd name="connsiteY90" fmla="*/ 811523 h 1088405"/>
                <a:gd name="connsiteX91" fmla="*/ 495955 w 964960"/>
                <a:gd name="connsiteY91" fmla="*/ 815870 h 1088405"/>
                <a:gd name="connsiteX92" fmla="*/ 486827 w 964960"/>
                <a:gd name="connsiteY92" fmla="*/ 814566 h 1088405"/>
                <a:gd name="connsiteX93" fmla="*/ 483350 w 964960"/>
                <a:gd name="connsiteY93" fmla="*/ 804134 h 1088405"/>
                <a:gd name="connsiteX94" fmla="*/ 478568 w 964960"/>
                <a:gd name="connsiteY94" fmla="*/ 778488 h 1088405"/>
                <a:gd name="connsiteX95" fmla="*/ 473352 w 964960"/>
                <a:gd name="connsiteY95" fmla="*/ 770230 h 1088405"/>
                <a:gd name="connsiteX96" fmla="*/ 456400 w 964960"/>
                <a:gd name="connsiteY96" fmla="*/ 762406 h 1088405"/>
                <a:gd name="connsiteX97" fmla="*/ 446837 w 964960"/>
                <a:gd name="connsiteY97" fmla="*/ 768056 h 1088405"/>
                <a:gd name="connsiteX98" fmla="*/ 421192 w 964960"/>
                <a:gd name="connsiteY98" fmla="*/ 762406 h 1088405"/>
                <a:gd name="connsiteX99" fmla="*/ 419453 w 964960"/>
                <a:gd name="connsiteY99" fmla="*/ 724590 h 1088405"/>
                <a:gd name="connsiteX100" fmla="*/ 410760 w 964960"/>
                <a:gd name="connsiteY100" fmla="*/ 709376 h 1088405"/>
                <a:gd name="connsiteX101" fmla="*/ 417715 w 964960"/>
                <a:gd name="connsiteY101" fmla="*/ 703291 h 1088405"/>
                <a:gd name="connsiteX102" fmla="*/ 414237 w 964960"/>
                <a:gd name="connsiteY102" fmla="*/ 687643 h 1088405"/>
                <a:gd name="connsiteX103" fmla="*/ 419888 w 964960"/>
                <a:gd name="connsiteY103" fmla="*/ 675472 h 1088405"/>
                <a:gd name="connsiteX104" fmla="*/ 422496 w 964960"/>
                <a:gd name="connsiteY104" fmla="*/ 653304 h 1088405"/>
                <a:gd name="connsiteX105" fmla="*/ 415107 w 964960"/>
                <a:gd name="connsiteY105" fmla="*/ 635918 h 1088405"/>
                <a:gd name="connsiteX106" fmla="*/ 401197 w 964960"/>
                <a:gd name="connsiteY106" fmla="*/ 628094 h 1088405"/>
                <a:gd name="connsiteX107" fmla="*/ 397720 w 964960"/>
                <a:gd name="connsiteY107" fmla="*/ 617227 h 1088405"/>
                <a:gd name="connsiteX108" fmla="*/ 399893 w 964960"/>
                <a:gd name="connsiteY108" fmla="*/ 601144 h 1088405"/>
                <a:gd name="connsiteX109" fmla="*/ 353384 w 964960"/>
                <a:gd name="connsiteY109" fmla="*/ 599840 h 1088405"/>
                <a:gd name="connsiteX110" fmla="*/ 341213 w 964960"/>
                <a:gd name="connsiteY110" fmla="*/ 567240 h 1088405"/>
                <a:gd name="connsiteX111" fmla="*/ 348603 w 964960"/>
                <a:gd name="connsiteY111" fmla="*/ 566805 h 1088405"/>
                <a:gd name="connsiteX112" fmla="*/ 347299 w 964960"/>
                <a:gd name="connsiteY112" fmla="*/ 555070 h 1088405"/>
                <a:gd name="connsiteX113" fmla="*/ 342083 w 964960"/>
                <a:gd name="connsiteY113" fmla="*/ 546811 h 1088405"/>
                <a:gd name="connsiteX114" fmla="*/ 339910 w 964960"/>
                <a:gd name="connsiteY114" fmla="*/ 530728 h 1088405"/>
                <a:gd name="connsiteX115" fmla="*/ 325131 w 964960"/>
                <a:gd name="connsiteY115" fmla="*/ 522470 h 1088405"/>
                <a:gd name="connsiteX116" fmla="*/ 309917 w 964960"/>
                <a:gd name="connsiteY116" fmla="*/ 522470 h 1088405"/>
                <a:gd name="connsiteX117" fmla="*/ 299051 w 964960"/>
                <a:gd name="connsiteY117" fmla="*/ 514645 h 1088405"/>
                <a:gd name="connsiteX118" fmla="*/ 282099 w 964960"/>
                <a:gd name="connsiteY118" fmla="*/ 508995 h 1088405"/>
                <a:gd name="connsiteX119" fmla="*/ 272101 w 964960"/>
                <a:gd name="connsiteY119" fmla="*/ 498563 h 1088405"/>
                <a:gd name="connsiteX120" fmla="*/ 244283 w 964960"/>
                <a:gd name="connsiteY120" fmla="*/ 493781 h 1088405"/>
                <a:gd name="connsiteX121" fmla="*/ 216029 w 964960"/>
                <a:gd name="connsiteY121" fmla="*/ 469005 h 1088405"/>
                <a:gd name="connsiteX122" fmla="*/ 217333 w 964960"/>
                <a:gd name="connsiteY122" fmla="*/ 450315 h 1088405"/>
                <a:gd name="connsiteX123" fmla="*/ 213421 w 964960"/>
                <a:gd name="connsiteY123" fmla="*/ 439448 h 1088405"/>
                <a:gd name="connsiteX124" fmla="*/ 215160 w 964960"/>
                <a:gd name="connsiteY124" fmla="*/ 418584 h 1088405"/>
                <a:gd name="connsiteX125" fmla="*/ 183429 w 964960"/>
                <a:gd name="connsiteY125" fmla="*/ 423365 h 1088405"/>
                <a:gd name="connsiteX126" fmla="*/ 170824 w 964960"/>
                <a:gd name="connsiteY126" fmla="*/ 433797 h 1088405"/>
                <a:gd name="connsiteX127" fmla="*/ 149960 w 964960"/>
                <a:gd name="connsiteY127" fmla="*/ 445099 h 1088405"/>
                <a:gd name="connsiteX128" fmla="*/ 145179 w 964960"/>
                <a:gd name="connsiteY128" fmla="*/ 453357 h 1088405"/>
                <a:gd name="connsiteX129" fmla="*/ 132573 w 964960"/>
                <a:gd name="connsiteY129" fmla="*/ 454227 h 1088405"/>
                <a:gd name="connsiteX130" fmla="*/ 114317 w 964960"/>
                <a:gd name="connsiteY130" fmla="*/ 451619 h 1088405"/>
                <a:gd name="connsiteX131" fmla="*/ 100408 w 964960"/>
                <a:gd name="connsiteY131" fmla="*/ 456400 h 1088405"/>
                <a:gd name="connsiteX132" fmla="*/ 89107 w 964960"/>
                <a:gd name="connsiteY132" fmla="*/ 453357 h 1088405"/>
                <a:gd name="connsiteX133" fmla="*/ 88672 w 964960"/>
                <a:gd name="connsiteY133" fmla="*/ 411195 h 1088405"/>
                <a:gd name="connsiteX134" fmla="*/ 69547 w 964960"/>
                <a:gd name="connsiteY134" fmla="*/ 427277 h 1088405"/>
                <a:gd name="connsiteX135" fmla="*/ 47813 w 964960"/>
                <a:gd name="connsiteY135" fmla="*/ 426843 h 1088405"/>
                <a:gd name="connsiteX136" fmla="*/ 37816 w 964960"/>
                <a:gd name="connsiteY136" fmla="*/ 411630 h 1088405"/>
                <a:gd name="connsiteX137" fmla="*/ 21299 w 964960"/>
                <a:gd name="connsiteY137" fmla="*/ 410325 h 1088405"/>
                <a:gd name="connsiteX138" fmla="*/ 25645 w 964960"/>
                <a:gd name="connsiteY138" fmla="*/ 398155 h 1088405"/>
                <a:gd name="connsiteX139" fmla="*/ 11301 w 964960"/>
                <a:gd name="connsiteY139" fmla="*/ 381203 h 1088405"/>
                <a:gd name="connsiteX140" fmla="*/ 0 w 964960"/>
                <a:gd name="connsiteY140" fmla="*/ 355992 h 1088405"/>
                <a:gd name="connsiteX141" fmla="*/ 6520 w 964960"/>
                <a:gd name="connsiteY141" fmla="*/ 351211 h 1088405"/>
                <a:gd name="connsiteX142" fmla="*/ 5651 w 964960"/>
                <a:gd name="connsiteY142" fmla="*/ 339040 h 1088405"/>
                <a:gd name="connsiteX143" fmla="*/ 20429 w 964960"/>
                <a:gd name="connsiteY143" fmla="*/ 331216 h 1088405"/>
                <a:gd name="connsiteX144" fmla="*/ 17387 w 964960"/>
                <a:gd name="connsiteY144" fmla="*/ 316003 h 1088405"/>
                <a:gd name="connsiteX145" fmla="*/ 23472 w 964960"/>
                <a:gd name="connsiteY145" fmla="*/ 306440 h 1088405"/>
                <a:gd name="connsiteX146" fmla="*/ 24776 w 964960"/>
                <a:gd name="connsiteY146" fmla="*/ 293400 h 1088405"/>
                <a:gd name="connsiteX147" fmla="*/ 52160 w 964960"/>
                <a:gd name="connsiteY147" fmla="*/ 274275 h 1088405"/>
                <a:gd name="connsiteX148" fmla="*/ 72155 w 964960"/>
                <a:gd name="connsiteY148" fmla="*/ 269059 h 1088405"/>
                <a:gd name="connsiteX149" fmla="*/ 75632 w 964960"/>
                <a:gd name="connsiteY149" fmla="*/ 264712 h 1088405"/>
                <a:gd name="connsiteX150" fmla="*/ 97800 w 964960"/>
                <a:gd name="connsiteY150" fmla="*/ 266016 h 1088405"/>
                <a:gd name="connsiteX151" fmla="*/ 107363 w 964960"/>
                <a:gd name="connsiteY151" fmla="*/ 189515 h 1088405"/>
                <a:gd name="connsiteX152" fmla="*/ 107797 w 964960"/>
                <a:gd name="connsiteY152" fmla="*/ 177344 h 1088405"/>
                <a:gd name="connsiteX153" fmla="*/ 103885 w 964960"/>
                <a:gd name="connsiteY153" fmla="*/ 161696 h 1088405"/>
                <a:gd name="connsiteX154" fmla="*/ 92584 w 964960"/>
                <a:gd name="connsiteY154" fmla="*/ 151264 h 1088405"/>
                <a:gd name="connsiteX155" fmla="*/ 93019 w 964960"/>
                <a:gd name="connsiteY155" fmla="*/ 130835 h 1088405"/>
                <a:gd name="connsiteX156" fmla="*/ 106928 w 964960"/>
                <a:gd name="connsiteY156" fmla="*/ 126488 h 1088405"/>
                <a:gd name="connsiteX157" fmla="*/ 111709 w 964960"/>
                <a:gd name="connsiteY157" fmla="*/ 129531 h 1088405"/>
                <a:gd name="connsiteX158" fmla="*/ 112579 w 964960"/>
                <a:gd name="connsiteY158" fmla="*/ 118664 h 1088405"/>
                <a:gd name="connsiteX159" fmla="*/ 98235 w 964960"/>
                <a:gd name="connsiteY159" fmla="*/ 115621 h 1088405"/>
                <a:gd name="connsiteX160" fmla="*/ 98235 w 964960"/>
                <a:gd name="connsiteY160" fmla="*/ 98235 h 1088405"/>
                <a:gd name="connsiteX161" fmla="*/ 146048 w 964960"/>
                <a:gd name="connsiteY161" fmla="*/ 99104 h 1088405"/>
                <a:gd name="connsiteX162" fmla="*/ 154307 w 964960"/>
                <a:gd name="connsiteY162" fmla="*/ 89107 h 1088405"/>
                <a:gd name="connsiteX163" fmla="*/ 161261 w 964960"/>
                <a:gd name="connsiteY163" fmla="*/ 98235 h 1088405"/>
                <a:gd name="connsiteX164" fmla="*/ 165608 w 964960"/>
                <a:gd name="connsiteY164" fmla="*/ 114752 h 1088405"/>
                <a:gd name="connsiteX165" fmla="*/ 170389 w 964960"/>
                <a:gd name="connsiteY165" fmla="*/ 111275 h 1088405"/>
                <a:gd name="connsiteX166" fmla="*/ 183864 w 964960"/>
                <a:gd name="connsiteY166" fmla="*/ 126053 h 1088405"/>
                <a:gd name="connsiteX167" fmla="*/ 202989 w 964960"/>
                <a:gd name="connsiteY167" fmla="*/ 124315 h 1088405"/>
                <a:gd name="connsiteX168" fmla="*/ 207771 w 964960"/>
                <a:gd name="connsiteY168" fmla="*/ 115621 h 1088405"/>
                <a:gd name="connsiteX169" fmla="*/ 226027 w 964960"/>
                <a:gd name="connsiteY169" fmla="*/ 109101 h 1088405"/>
                <a:gd name="connsiteX170" fmla="*/ 236459 w 964960"/>
                <a:gd name="connsiteY170" fmla="*/ 104320 h 1088405"/>
                <a:gd name="connsiteX171" fmla="*/ 239501 w 964960"/>
                <a:gd name="connsiteY171" fmla="*/ 92584 h 1088405"/>
                <a:gd name="connsiteX172" fmla="*/ 257323 w 964960"/>
                <a:gd name="connsiteY172" fmla="*/ 84760 h 1088405"/>
                <a:gd name="connsiteX173" fmla="*/ 256019 w 964960"/>
                <a:gd name="connsiteY173" fmla="*/ 78675 h 1088405"/>
                <a:gd name="connsiteX174" fmla="*/ 235155 w 964960"/>
                <a:gd name="connsiteY174" fmla="*/ 76501 h 1088405"/>
                <a:gd name="connsiteX175" fmla="*/ 232112 w 964960"/>
                <a:gd name="connsiteY175" fmla="*/ 58680 h 1088405"/>
                <a:gd name="connsiteX176" fmla="*/ 233416 w 964960"/>
                <a:gd name="connsiteY176" fmla="*/ 39989 h 1088405"/>
                <a:gd name="connsiteX177" fmla="*/ 222549 w 964960"/>
                <a:gd name="connsiteY177" fmla="*/ 33035 h 1088405"/>
                <a:gd name="connsiteX178" fmla="*/ 227331 w 964960"/>
                <a:gd name="connsiteY178" fmla="*/ 30427 h 1088405"/>
                <a:gd name="connsiteX179" fmla="*/ 245152 w 964960"/>
                <a:gd name="connsiteY179" fmla="*/ 33904 h 1088405"/>
                <a:gd name="connsiteX180" fmla="*/ 264712 w 964960"/>
                <a:gd name="connsiteY180" fmla="*/ 40859 h 1088405"/>
                <a:gd name="connsiteX181" fmla="*/ 272101 w 964960"/>
                <a:gd name="connsiteY181" fmla="*/ 34339 h 1088405"/>
                <a:gd name="connsiteX182" fmla="*/ 289923 w 964960"/>
                <a:gd name="connsiteY182" fmla="*/ 29992 h 1088405"/>
                <a:gd name="connsiteX183" fmla="*/ 317741 w 964960"/>
                <a:gd name="connsiteY183" fmla="*/ 19560 h 1088405"/>
                <a:gd name="connsiteX184" fmla="*/ 326870 w 964960"/>
                <a:gd name="connsiteY184" fmla="*/ 8693 h 1088405"/>
                <a:gd name="connsiteX185" fmla="*/ 323827 w 964960"/>
                <a:gd name="connsiteY185" fmla="*/ 869 h 1088405"/>
                <a:gd name="connsiteX186" fmla="*/ 336867 w 964960"/>
                <a:gd name="connsiteY186" fmla="*/ 0 h 1088405"/>
                <a:gd name="connsiteX187" fmla="*/ 342083 w 964960"/>
                <a:gd name="connsiteY187" fmla="*/ 6085 h 1088405"/>
                <a:gd name="connsiteX188" fmla="*/ 338606 w 964960"/>
                <a:gd name="connsiteY188" fmla="*/ 18691 h 1088405"/>
                <a:gd name="connsiteX189" fmla="*/ 347299 w 964960"/>
                <a:gd name="connsiteY189" fmla="*/ 22603 h 1088405"/>
                <a:gd name="connsiteX190" fmla="*/ 352515 w 964960"/>
                <a:gd name="connsiteY190" fmla="*/ 35643 h 1088405"/>
                <a:gd name="connsiteX191" fmla="*/ 345560 w 964960"/>
                <a:gd name="connsiteY191" fmla="*/ 45640 h 1088405"/>
                <a:gd name="connsiteX192" fmla="*/ 341213 w 964960"/>
                <a:gd name="connsiteY192" fmla="*/ 69112 h 1088405"/>
                <a:gd name="connsiteX193" fmla="*/ 347299 w 964960"/>
                <a:gd name="connsiteY193" fmla="*/ 83456 h 1088405"/>
                <a:gd name="connsiteX194" fmla="*/ 348603 w 964960"/>
                <a:gd name="connsiteY194" fmla="*/ 96496 h 1088405"/>
                <a:gd name="connsiteX195" fmla="*/ 363816 w 964960"/>
                <a:gd name="connsiteY195" fmla="*/ 109536 h 1088405"/>
                <a:gd name="connsiteX196" fmla="*/ 375987 w 964960"/>
                <a:gd name="connsiteY196" fmla="*/ 110840 h 1088405"/>
                <a:gd name="connsiteX197" fmla="*/ 378595 w 964960"/>
                <a:gd name="connsiteY197" fmla="*/ 105189 h 1088405"/>
                <a:gd name="connsiteX198" fmla="*/ 386419 w 964960"/>
                <a:gd name="connsiteY198" fmla="*/ 103885 h 1088405"/>
                <a:gd name="connsiteX199" fmla="*/ 397720 w 964960"/>
                <a:gd name="connsiteY199" fmla="*/ 99104 h 1088405"/>
                <a:gd name="connsiteX200" fmla="*/ 405544 w 964960"/>
                <a:gd name="connsiteY200" fmla="*/ 91715 h 1088405"/>
                <a:gd name="connsiteX201" fmla="*/ 419453 w 964960"/>
                <a:gd name="connsiteY201" fmla="*/ 94323 h 1088405"/>
                <a:gd name="connsiteX202" fmla="*/ 425104 w 964960"/>
                <a:gd name="connsiteY202" fmla="*/ 93019 h 1088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964960" h="1088405">
                  <a:moveTo>
                    <a:pt x="425104" y="93019"/>
                  </a:moveTo>
                  <a:lnTo>
                    <a:pt x="438579" y="95627"/>
                  </a:lnTo>
                  <a:lnTo>
                    <a:pt x="441187" y="89541"/>
                  </a:lnTo>
                  <a:lnTo>
                    <a:pt x="436840" y="84325"/>
                  </a:lnTo>
                  <a:lnTo>
                    <a:pt x="439448" y="76067"/>
                  </a:lnTo>
                  <a:lnTo>
                    <a:pt x="449446" y="78675"/>
                  </a:lnTo>
                  <a:lnTo>
                    <a:pt x="461181" y="75632"/>
                  </a:lnTo>
                  <a:lnTo>
                    <a:pt x="475091" y="81717"/>
                  </a:lnTo>
                  <a:lnTo>
                    <a:pt x="485957" y="87368"/>
                  </a:lnTo>
                  <a:lnTo>
                    <a:pt x="493347" y="79979"/>
                  </a:lnTo>
                  <a:lnTo>
                    <a:pt x="498997" y="80848"/>
                  </a:lnTo>
                  <a:lnTo>
                    <a:pt x="502475" y="88672"/>
                  </a:lnTo>
                  <a:lnTo>
                    <a:pt x="514211" y="86933"/>
                  </a:lnTo>
                  <a:lnTo>
                    <a:pt x="523774" y="76067"/>
                  </a:lnTo>
                  <a:lnTo>
                    <a:pt x="531597" y="55637"/>
                  </a:lnTo>
                  <a:lnTo>
                    <a:pt x="546376" y="29992"/>
                  </a:lnTo>
                  <a:lnTo>
                    <a:pt x="555070" y="28688"/>
                  </a:lnTo>
                  <a:lnTo>
                    <a:pt x="560720" y="44336"/>
                  </a:lnTo>
                  <a:lnTo>
                    <a:pt x="573760" y="93019"/>
                  </a:lnTo>
                  <a:lnTo>
                    <a:pt x="587235" y="97800"/>
                  </a:lnTo>
                  <a:lnTo>
                    <a:pt x="587670" y="116925"/>
                  </a:lnTo>
                  <a:lnTo>
                    <a:pt x="568979" y="139963"/>
                  </a:lnTo>
                  <a:lnTo>
                    <a:pt x="576368" y="148221"/>
                  </a:lnTo>
                  <a:lnTo>
                    <a:pt x="620270" y="152568"/>
                  </a:lnTo>
                  <a:lnTo>
                    <a:pt x="621139" y="180821"/>
                  </a:lnTo>
                  <a:lnTo>
                    <a:pt x="639830" y="162565"/>
                  </a:lnTo>
                  <a:lnTo>
                    <a:pt x="670691" y="172563"/>
                  </a:lnTo>
                  <a:lnTo>
                    <a:pt x="711984" y="189515"/>
                  </a:lnTo>
                  <a:lnTo>
                    <a:pt x="724155" y="205597"/>
                  </a:lnTo>
                  <a:lnTo>
                    <a:pt x="720243" y="221245"/>
                  </a:lnTo>
                  <a:lnTo>
                    <a:pt x="748931" y="212552"/>
                  </a:lnTo>
                  <a:lnTo>
                    <a:pt x="796744" y="227331"/>
                  </a:lnTo>
                  <a:lnTo>
                    <a:pt x="833691" y="226461"/>
                  </a:lnTo>
                  <a:lnTo>
                    <a:pt x="870203" y="249499"/>
                  </a:lnTo>
                  <a:lnTo>
                    <a:pt x="902368" y="280795"/>
                  </a:lnTo>
                  <a:lnTo>
                    <a:pt x="921494" y="288619"/>
                  </a:lnTo>
                  <a:lnTo>
                    <a:pt x="942358" y="289923"/>
                  </a:lnTo>
                  <a:lnTo>
                    <a:pt x="951486" y="298616"/>
                  </a:lnTo>
                  <a:lnTo>
                    <a:pt x="960179" y="334259"/>
                  </a:lnTo>
                  <a:lnTo>
                    <a:pt x="964960" y="351211"/>
                  </a:lnTo>
                  <a:lnTo>
                    <a:pt x="955832" y="397285"/>
                  </a:lnTo>
                  <a:lnTo>
                    <a:pt x="944096" y="415541"/>
                  </a:lnTo>
                  <a:lnTo>
                    <a:pt x="910627" y="454227"/>
                  </a:lnTo>
                  <a:lnTo>
                    <a:pt x="895848" y="485958"/>
                  </a:lnTo>
                  <a:lnTo>
                    <a:pt x="878462" y="509864"/>
                  </a:lnTo>
                  <a:lnTo>
                    <a:pt x="872376" y="510734"/>
                  </a:lnTo>
                  <a:lnTo>
                    <a:pt x="866726" y="531163"/>
                  </a:lnTo>
                  <a:lnTo>
                    <a:pt x="870638" y="583323"/>
                  </a:lnTo>
                  <a:lnTo>
                    <a:pt x="865856" y="626355"/>
                  </a:lnTo>
                  <a:lnTo>
                    <a:pt x="864552" y="644611"/>
                  </a:lnTo>
                  <a:lnTo>
                    <a:pt x="857598" y="655912"/>
                  </a:lnTo>
                  <a:lnTo>
                    <a:pt x="855424" y="693294"/>
                  </a:lnTo>
                  <a:lnTo>
                    <a:pt x="832822" y="729371"/>
                  </a:lnTo>
                  <a:lnTo>
                    <a:pt x="830648" y="758494"/>
                  </a:lnTo>
                  <a:lnTo>
                    <a:pt x="811958" y="770230"/>
                  </a:lnTo>
                  <a:lnTo>
                    <a:pt x="807176" y="787182"/>
                  </a:lnTo>
                  <a:lnTo>
                    <a:pt x="781096" y="787182"/>
                  </a:lnTo>
                  <a:lnTo>
                    <a:pt x="744150" y="797614"/>
                  </a:lnTo>
                  <a:lnTo>
                    <a:pt x="728067" y="810219"/>
                  </a:lnTo>
                  <a:lnTo>
                    <a:pt x="701987" y="818478"/>
                  </a:lnTo>
                  <a:lnTo>
                    <a:pt x="675472" y="840646"/>
                  </a:lnTo>
                  <a:lnTo>
                    <a:pt x="657651" y="868464"/>
                  </a:lnTo>
                  <a:lnTo>
                    <a:pt x="656347" y="889328"/>
                  </a:lnTo>
                  <a:lnTo>
                    <a:pt x="661998" y="904542"/>
                  </a:lnTo>
                  <a:lnTo>
                    <a:pt x="660694" y="932795"/>
                  </a:lnTo>
                  <a:lnTo>
                    <a:pt x="657216" y="946270"/>
                  </a:lnTo>
                  <a:lnTo>
                    <a:pt x="642438" y="961918"/>
                  </a:lnTo>
                  <a:lnTo>
                    <a:pt x="622878" y="1011035"/>
                  </a:lnTo>
                  <a:lnTo>
                    <a:pt x="605491" y="1032768"/>
                  </a:lnTo>
                  <a:lnTo>
                    <a:pt x="591581" y="1046243"/>
                  </a:lnTo>
                  <a:lnTo>
                    <a:pt x="585061" y="1072758"/>
                  </a:lnTo>
                  <a:lnTo>
                    <a:pt x="572456" y="1088406"/>
                  </a:lnTo>
                  <a:lnTo>
                    <a:pt x="563328" y="1072758"/>
                  </a:lnTo>
                  <a:lnTo>
                    <a:pt x="571152" y="1059283"/>
                  </a:lnTo>
                  <a:lnTo>
                    <a:pt x="554635" y="1040592"/>
                  </a:lnTo>
                  <a:lnTo>
                    <a:pt x="533771" y="1024944"/>
                  </a:lnTo>
                  <a:lnTo>
                    <a:pt x="506387" y="1007123"/>
                  </a:lnTo>
                  <a:lnTo>
                    <a:pt x="498128" y="1007992"/>
                  </a:lnTo>
                  <a:lnTo>
                    <a:pt x="470744" y="986259"/>
                  </a:lnTo>
                  <a:lnTo>
                    <a:pt x="455966" y="989302"/>
                  </a:lnTo>
                  <a:lnTo>
                    <a:pt x="482046" y="951486"/>
                  </a:lnTo>
                  <a:lnTo>
                    <a:pt x="505083" y="924102"/>
                  </a:lnTo>
                  <a:lnTo>
                    <a:pt x="519427" y="912800"/>
                  </a:lnTo>
                  <a:lnTo>
                    <a:pt x="537683" y="897587"/>
                  </a:lnTo>
                  <a:lnTo>
                    <a:pt x="535944" y="875419"/>
                  </a:lnTo>
                  <a:lnTo>
                    <a:pt x="522035" y="858902"/>
                  </a:lnTo>
                  <a:lnTo>
                    <a:pt x="510734" y="864552"/>
                  </a:lnTo>
                  <a:lnTo>
                    <a:pt x="513776" y="848470"/>
                  </a:lnTo>
                  <a:lnTo>
                    <a:pt x="515080" y="831952"/>
                  </a:lnTo>
                  <a:lnTo>
                    <a:pt x="513776" y="816304"/>
                  </a:lnTo>
                  <a:lnTo>
                    <a:pt x="504648" y="811523"/>
                  </a:lnTo>
                  <a:lnTo>
                    <a:pt x="495955" y="815870"/>
                  </a:lnTo>
                  <a:lnTo>
                    <a:pt x="486827" y="814566"/>
                  </a:lnTo>
                  <a:lnTo>
                    <a:pt x="483350" y="804134"/>
                  </a:lnTo>
                  <a:lnTo>
                    <a:pt x="478568" y="778488"/>
                  </a:lnTo>
                  <a:lnTo>
                    <a:pt x="473352" y="770230"/>
                  </a:lnTo>
                  <a:lnTo>
                    <a:pt x="456400" y="762406"/>
                  </a:lnTo>
                  <a:lnTo>
                    <a:pt x="446837" y="768056"/>
                  </a:lnTo>
                  <a:lnTo>
                    <a:pt x="421192" y="762406"/>
                  </a:lnTo>
                  <a:lnTo>
                    <a:pt x="419453" y="724590"/>
                  </a:lnTo>
                  <a:lnTo>
                    <a:pt x="410760" y="709376"/>
                  </a:lnTo>
                  <a:lnTo>
                    <a:pt x="417715" y="703291"/>
                  </a:lnTo>
                  <a:lnTo>
                    <a:pt x="414237" y="687643"/>
                  </a:lnTo>
                  <a:lnTo>
                    <a:pt x="419888" y="675472"/>
                  </a:lnTo>
                  <a:lnTo>
                    <a:pt x="422496" y="653304"/>
                  </a:lnTo>
                  <a:lnTo>
                    <a:pt x="415107" y="635918"/>
                  </a:lnTo>
                  <a:lnTo>
                    <a:pt x="401197" y="628094"/>
                  </a:lnTo>
                  <a:lnTo>
                    <a:pt x="397720" y="617227"/>
                  </a:lnTo>
                  <a:lnTo>
                    <a:pt x="399893" y="601144"/>
                  </a:lnTo>
                  <a:lnTo>
                    <a:pt x="353384" y="599840"/>
                  </a:lnTo>
                  <a:lnTo>
                    <a:pt x="341213" y="567240"/>
                  </a:lnTo>
                  <a:lnTo>
                    <a:pt x="348603" y="566805"/>
                  </a:lnTo>
                  <a:lnTo>
                    <a:pt x="347299" y="555070"/>
                  </a:lnTo>
                  <a:lnTo>
                    <a:pt x="342083" y="546811"/>
                  </a:lnTo>
                  <a:lnTo>
                    <a:pt x="339910" y="530728"/>
                  </a:lnTo>
                  <a:lnTo>
                    <a:pt x="325131" y="522470"/>
                  </a:lnTo>
                  <a:lnTo>
                    <a:pt x="309917" y="522470"/>
                  </a:lnTo>
                  <a:lnTo>
                    <a:pt x="299051" y="514645"/>
                  </a:lnTo>
                  <a:lnTo>
                    <a:pt x="282099" y="508995"/>
                  </a:lnTo>
                  <a:lnTo>
                    <a:pt x="272101" y="498563"/>
                  </a:lnTo>
                  <a:lnTo>
                    <a:pt x="244283" y="493781"/>
                  </a:lnTo>
                  <a:lnTo>
                    <a:pt x="216029" y="469005"/>
                  </a:lnTo>
                  <a:lnTo>
                    <a:pt x="217333" y="450315"/>
                  </a:lnTo>
                  <a:lnTo>
                    <a:pt x="213421" y="439448"/>
                  </a:lnTo>
                  <a:lnTo>
                    <a:pt x="215160" y="418584"/>
                  </a:lnTo>
                  <a:lnTo>
                    <a:pt x="183429" y="423365"/>
                  </a:lnTo>
                  <a:lnTo>
                    <a:pt x="170824" y="433797"/>
                  </a:lnTo>
                  <a:lnTo>
                    <a:pt x="149960" y="445099"/>
                  </a:lnTo>
                  <a:lnTo>
                    <a:pt x="145179" y="453357"/>
                  </a:lnTo>
                  <a:lnTo>
                    <a:pt x="132573" y="454227"/>
                  </a:lnTo>
                  <a:lnTo>
                    <a:pt x="114317" y="451619"/>
                  </a:lnTo>
                  <a:lnTo>
                    <a:pt x="100408" y="456400"/>
                  </a:lnTo>
                  <a:lnTo>
                    <a:pt x="89107" y="453357"/>
                  </a:lnTo>
                  <a:lnTo>
                    <a:pt x="88672" y="411195"/>
                  </a:lnTo>
                  <a:lnTo>
                    <a:pt x="69547" y="427277"/>
                  </a:lnTo>
                  <a:lnTo>
                    <a:pt x="47813" y="426843"/>
                  </a:lnTo>
                  <a:lnTo>
                    <a:pt x="37816" y="411630"/>
                  </a:lnTo>
                  <a:lnTo>
                    <a:pt x="21299" y="410325"/>
                  </a:lnTo>
                  <a:lnTo>
                    <a:pt x="25645" y="398155"/>
                  </a:lnTo>
                  <a:lnTo>
                    <a:pt x="11301" y="381203"/>
                  </a:lnTo>
                  <a:lnTo>
                    <a:pt x="0" y="355992"/>
                  </a:lnTo>
                  <a:lnTo>
                    <a:pt x="6520" y="351211"/>
                  </a:lnTo>
                  <a:lnTo>
                    <a:pt x="5651" y="339040"/>
                  </a:lnTo>
                  <a:lnTo>
                    <a:pt x="20429" y="331216"/>
                  </a:lnTo>
                  <a:lnTo>
                    <a:pt x="17387" y="316003"/>
                  </a:lnTo>
                  <a:lnTo>
                    <a:pt x="23472" y="306440"/>
                  </a:lnTo>
                  <a:lnTo>
                    <a:pt x="24776" y="293400"/>
                  </a:lnTo>
                  <a:lnTo>
                    <a:pt x="52160" y="274275"/>
                  </a:lnTo>
                  <a:lnTo>
                    <a:pt x="72155" y="269059"/>
                  </a:lnTo>
                  <a:lnTo>
                    <a:pt x="75632" y="264712"/>
                  </a:lnTo>
                  <a:lnTo>
                    <a:pt x="97800" y="266016"/>
                  </a:lnTo>
                  <a:lnTo>
                    <a:pt x="107363" y="189515"/>
                  </a:lnTo>
                  <a:lnTo>
                    <a:pt x="107797" y="177344"/>
                  </a:lnTo>
                  <a:lnTo>
                    <a:pt x="103885" y="161696"/>
                  </a:lnTo>
                  <a:lnTo>
                    <a:pt x="92584" y="151264"/>
                  </a:lnTo>
                  <a:lnTo>
                    <a:pt x="93019" y="130835"/>
                  </a:lnTo>
                  <a:lnTo>
                    <a:pt x="106928" y="126488"/>
                  </a:lnTo>
                  <a:lnTo>
                    <a:pt x="111709" y="129531"/>
                  </a:lnTo>
                  <a:lnTo>
                    <a:pt x="112579" y="118664"/>
                  </a:lnTo>
                  <a:lnTo>
                    <a:pt x="98235" y="115621"/>
                  </a:lnTo>
                  <a:lnTo>
                    <a:pt x="98235" y="98235"/>
                  </a:lnTo>
                  <a:lnTo>
                    <a:pt x="146048" y="99104"/>
                  </a:lnTo>
                  <a:lnTo>
                    <a:pt x="154307" y="89107"/>
                  </a:lnTo>
                  <a:lnTo>
                    <a:pt x="161261" y="98235"/>
                  </a:lnTo>
                  <a:lnTo>
                    <a:pt x="165608" y="114752"/>
                  </a:lnTo>
                  <a:lnTo>
                    <a:pt x="170389" y="111275"/>
                  </a:lnTo>
                  <a:lnTo>
                    <a:pt x="183864" y="126053"/>
                  </a:lnTo>
                  <a:lnTo>
                    <a:pt x="202989" y="124315"/>
                  </a:lnTo>
                  <a:lnTo>
                    <a:pt x="207771" y="115621"/>
                  </a:lnTo>
                  <a:lnTo>
                    <a:pt x="226027" y="109101"/>
                  </a:lnTo>
                  <a:lnTo>
                    <a:pt x="236459" y="104320"/>
                  </a:lnTo>
                  <a:lnTo>
                    <a:pt x="239501" y="92584"/>
                  </a:lnTo>
                  <a:lnTo>
                    <a:pt x="257323" y="84760"/>
                  </a:lnTo>
                  <a:lnTo>
                    <a:pt x="256019" y="78675"/>
                  </a:lnTo>
                  <a:lnTo>
                    <a:pt x="235155" y="76501"/>
                  </a:lnTo>
                  <a:lnTo>
                    <a:pt x="232112" y="58680"/>
                  </a:lnTo>
                  <a:lnTo>
                    <a:pt x="233416" y="39989"/>
                  </a:lnTo>
                  <a:lnTo>
                    <a:pt x="222549" y="33035"/>
                  </a:lnTo>
                  <a:lnTo>
                    <a:pt x="227331" y="30427"/>
                  </a:lnTo>
                  <a:lnTo>
                    <a:pt x="245152" y="33904"/>
                  </a:lnTo>
                  <a:lnTo>
                    <a:pt x="264712" y="40859"/>
                  </a:lnTo>
                  <a:lnTo>
                    <a:pt x="272101" y="34339"/>
                  </a:lnTo>
                  <a:lnTo>
                    <a:pt x="289923" y="29992"/>
                  </a:lnTo>
                  <a:lnTo>
                    <a:pt x="317741" y="19560"/>
                  </a:lnTo>
                  <a:lnTo>
                    <a:pt x="326870" y="8693"/>
                  </a:lnTo>
                  <a:lnTo>
                    <a:pt x="323827" y="869"/>
                  </a:lnTo>
                  <a:lnTo>
                    <a:pt x="336867" y="0"/>
                  </a:lnTo>
                  <a:lnTo>
                    <a:pt x="342083" y="6085"/>
                  </a:lnTo>
                  <a:lnTo>
                    <a:pt x="338606" y="18691"/>
                  </a:lnTo>
                  <a:lnTo>
                    <a:pt x="347299" y="22603"/>
                  </a:lnTo>
                  <a:lnTo>
                    <a:pt x="352515" y="35643"/>
                  </a:lnTo>
                  <a:lnTo>
                    <a:pt x="345560" y="45640"/>
                  </a:lnTo>
                  <a:lnTo>
                    <a:pt x="341213" y="69112"/>
                  </a:lnTo>
                  <a:lnTo>
                    <a:pt x="347299" y="83456"/>
                  </a:lnTo>
                  <a:lnTo>
                    <a:pt x="348603" y="96496"/>
                  </a:lnTo>
                  <a:lnTo>
                    <a:pt x="363816" y="109536"/>
                  </a:lnTo>
                  <a:lnTo>
                    <a:pt x="375987" y="110840"/>
                  </a:lnTo>
                  <a:lnTo>
                    <a:pt x="378595" y="105189"/>
                  </a:lnTo>
                  <a:lnTo>
                    <a:pt x="386419" y="103885"/>
                  </a:lnTo>
                  <a:lnTo>
                    <a:pt x="397720" y="99104"/>
                  </a:lnTo>
                  <a:lnTo>
                    <a:pt x="405544" y="91715"/>
                  </a:lnTo>
                  <a:lnTo>
                    <a:pt x="419453" y="94323"/>
                  </a:lnTo>
                  <a:lnTo>
                    <a:pt x="425104" y="9301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9" name="Freeform: Shape 28">
              <a:extLst>
                <a:ext uri="{FF2B5EF4-FFF2-40B4-BE49-F238E27FC236}">
                  <a16:creationId xmlns:a16="http://schemas.microsoft.com/office/drawing/2014/main" id="{D85653EF-61B3-42CD-890B-DFD921359F4C}"/>
                </a:ext>
              </a:extLst>
            </p:cNvPr>
            <p:cNvSpPr/>
            <p:nvPr/>
          </p:nvSpPr>
          <p:spPr>
            <a:xfrm>
              <a:off x="6851997" y="3945656"/>
              <a:ext cx="24944" cy="45486"/>
            </a:xfrm>
            <a:custGeom>
              <a:avLst/>
              <a:gdLst>
                <a:gd name="connsiteX0" fmla="*/ 0 w 29557"/>
                <a:gd name="connsiteY0" fmla="*/ 26080 h 40424"/>
                <a:gd name="connsiteX1" fmla="*/ 9563 w 29557"/>
                <a:gd name="connsiteY1" fmla="*/ 15648 h 40424"/>
                <a:gd name="connsiteX2" fmla="*/ 29558 w 29557"/>
                <a:gd name="connsiteY2" fmla="*/ 0 h 40424"/>
                <a:gd name="connsiteX3" fmla="*/ 29123 w 29557"/>
                <a:gd name="connsiteY3" fmla="*/ 13909 h 40424"/>
                <a:gd name="connsiteX4" fmla="*/ 28688 w 29557"/>
                <a:gd name="connsiteY4" fmla="*/ 31731 h 40424"/>
                <a:gd name="connsiteX5" fmla="*/ 16952 w 29557"/>
                <a:gd name="connsiteY5" fmla="*/ 30861 h 40424"/>
                <a:gd name="connsiteX6" fmla="*/ 12171 w 29557"/>
                <a:gd name="connsiteY6" fmla="*/ 40424 h 40424"/>
                <a:gd name="connsiteX7" fmla="*/ 0 w 29557"/>
                <a:gd name="connsiteY7" fmla="*/ 26080 h 40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557" h="40424">
                  <a:moveTo>
                    <a:pt x="0" y="26080"/>
                  </a:moveTo>
                  <a:lnTo>
                    <a:pt x="9563" y="15648"/>
                  </a:lnTo>
                  <a:lnTo>
                    <a:pt x="29558" y="0"/>
                  </a:lnTo>
                  <a:lnTo>
                    <a:pt x="29123" y="13909"/>
                  </a:lnTo>
                  <a:lnTo>
                    <a:pt x="28688" y="31731"/>
                  </a:lnTo>
                  <a:lnTo>
                    <a:pt x="16952" y="30861"/>
                  </a:lnTo>
                  <a:lnTo>
                    <a:pt x="12171" y="40424"/>
                  </a:lnTo>
                  <a:lnTo>
                    <a:pt x="0" y="26080"/>
                  </a:lnTo>
                  <a:close/>
                </a:path>
              </a:pathLst>
            </a:custGeom>
            <a:solidFill>
              <a:schemeClr val="accent1"/>
            </a:solidFill>
            <a:ln w="869" cap="rnd">
              <a:noFill/>
              <a:prstDash val="solid"/>
              <a:round/>
            </a:ln>
          </p:spPr>
          <p:txBody>
            <a:bodyPr rtlCol="0" anchor="ctr"/>
            <a:lstStyle/>
            <a:p>
              <a:endParaRPr lang="en-PH" sz="1200" dirty="0"/>
            </a:p>
          </p:txBody>
        </p:sp>
        <p:sp>
          <p:nvSpPr>
            <p:cNvPr id="30" name="Freeform: Shape 29">
              <a:extLst>
                <a:ext uri="{FF2B5EF4-FFF2-40B4-BE49-F238E27FC236}">
                  <a16:creationId xmlns:a16="http://schemas.microsoft.com/office/drawing/2014/main" id="{ABA01EE8-8287-4C56-80BA-C7EA1F219AD4}"/>
                </a:ext>
              </a:extLst>
            </p:cNvPr>
            <p:cNvSpPr/>
            <p:nvPr/>
          </p:nvSpPr>
          <p:spPr>
            <a:xfrm>
              <a:off x="6266917" y="3228644"/>
              <a:ext cx="67128" cy="49399"/>
            </a:xfrm>
            <a:custGeom>
              <a:avLst/>
              <a:gdLst>
                <a:gd name="connsiteX0" fmla="*/ 66070 w 79544"/>
                <a:gd name="connsiteY0" fmla="*/ 14344 h 43901"/>
                <a:gd name="connsiteX1" fmla="*/ 77371 w 79544"/>
                <a:gd name="connsiteY1" fmla="*/ 23472 h 43901"/>
                <a:gd name="connsiteX2" fmla="*/ 79544 w 79544"/>
                <a:gd name="connsiteY2" fmla="*/ 40424 h 43901"/>
                <a:gd name="connsiteX3" fmla="*/ 59984 w 79544"/>
                <a:gd name="connsiteY3" fmla="*/ 41293 h 43901"/>
                <a:gd name="connsiteX4" fmla="*/ 39555 w 79544"/>
                <a:gd name="connsiteY4" fmla="*/ 39555 h 43901"/>
                <a:gd name="connsiteX5" fmla="*/ 25645 w 79544"/>
                <a:gd name="connsiteY5" fmla="*/ 43901 h 43901"/>
                <a:gd name="connsiteX6" fmla="*/ 1739 w 79544"/>
                <a:gd name="connsiteY6" fmla="*/ 33035 h 43901"/>
                <a:gd name="connsiteX7" fmla="*/ 0 w 79544"/>
                <a:gd name="connsiteY7" fmla="*/ 27819 h 43901"/>
                <a:gd name="connsiteX8" fmla="*/ 11301 w 79544"/>
                <a:gd name="connsiteY8" fmla="*/ 6955 h 43901"/>
                <a:gd name="connsiteX9" fmla="*/ 22603 w 79544"/>
                <a:gd name="connsiteY9" fmla="*/ 0 h 43901"/>
                <a:gd name="connsiteX10" fmla="*/ 41293 w 79544"/>
                <a:gd name="connsiteY10" fmla="*/ 6085 h 43901"/>
                <a:gd name="connsiteX11" fmla="*/ 53899 w 79544"/>
                <a:gd name="connsiteY11" fmla="*/ 6955 h 43901"/>
                <a:gd name="connsiteX12" fmla="*/ 66070 w 79544"/>
                <a:gd name="connsiteY12" fmla="*/ 14344 h 439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9544" h="43901">
                  <a:moveTo>
                    <a:pt x="66070" y="14344"/>
                  </a:moveTo>
                  <a:lnTo>
                    <a:pt x="77371" y="23472"/>
                  </a:lnTo>
                  <a:lnTo>
                    <a:pt x="79544" y="40424"/>
                  </a:lnTo>
                  <a:lnTo>
                    <a:pt x="59984" y="41293"/>
                  </a:lnTo>
                  <a:lnTo>
                    <a:pt x="39555" y="39555"/>
                  </a:lnTo>
                  <a:lnTo>
                    <a:pt x="25645" y="43901"/>
                  </a:lnTo>
                  <a:lnTo>
                    <a:pt x="1739" y="33035"/>
                  </a:lnTo>
                  <a:lnTo>
                    <a:pt x="0" y="27819"/>
                  </a:lnTo>
                  <a:lnTo>
                    <a:pt x="11301" y="6955"/>
                  </a:lnTo>
                  <a:lnTo>
                    <a:pt x="22603" y="0"/>
                  </a:lnTo>
                  <a:lnTo>
                    <a:pt x="41293" y="6085"/>
                  </a:lnTo>
                  <a:lnTo>
                    <a:pt x="53899" y="6955"/>
                  </a:lnTo>
                  <a:lnTo>
                    <a:pt x="66070" y="14344"/>
                  </a:lnTo>
                  <a:close/>
                </a:path>
              </a:pathLst>
            </a:custGeom>
            <a:solidFill>
              <a:schemeClr val="accent1"/>
            </a:solidFill>
            <a:ln w="869" cap="rnd">
              <a:noFill/>
              <a:prstDash val="solid"/>
              <a:round/>
            </a:ln>
          </p:spPr>
          <p:txBody>
            <a:bodyPr rtlCol="0" anchor="ctr"/>
            <a:lstStyle/>
            <a:p>
              <a:endParaRPr lang="en-PH" sz="1200" dirty="0"/>
            </a:p>
          </p:txBody>
        </p:sp>
        <p:sp>
          <p:nvSpPr>
            <p:cNvPr id="31" name="Freeform: Shape 30">
              <a:extLst>
                <a:ext uri="{FF2B5EF4-FFF2-40B4-BE49-F238E27FC236}">
                  <a16:creationId xmlns:a16="http://schemas.microsoft.com/office/drawing/2014/main" id="{EF131F5A-CFE5-4B3B-8111-059608DB6EA4}"/>
                </a:ext>
              </a:extLst>
            </p:cNvPr>
            <p:cNvSpPr/>
            <p:nvPr/>
          </p:nvSpPr>
          <p:spPr>
            <a:xfrm>
              <a:off x="4882535" y="4671473"/>
              <a:ext cx="196249" cy="288076"/>
            </a:xfrm>
            <a:custGeom>
              <a:avLst/>
              <a:gdLst>
                <a:gd name="connsiteX0" fmla="*/ 136485 w 232546"/>
                <a:gd name="connsiteY0" fmla="*/ 2173 h 256018"/>
                <a:gd name="connsiteX1" fmla="*/ 144744 w 232546"/>
                <a:gd name="connsiteY1" fmla="*/ 24341 h 256018"/>
                <a:gd name="connsiteX2" fmla="*/ 149525 w 232546"/>
                <a:gd name="connsiteY2" fmla="*/ 29557 h 256018"/>
                <a:gd name="connsiteX3" fmla="*/ 156480 w 232546"/>
                <a:gd name="connsiteY3" fmla="*/ 45640 h 256018"/>
                <a:gd name="connsiteX4" fmla="*/ 182995 w 232546"/>
                <a:gd name="connsiteY4" fmla="*/ 76067 h 256018"/>
                <a:gd name="connsiteX5" fmla="*/ 192992 w 232546"/>
                <a:gd name="connsiteY5" fmla="*/ 79109 h 256018"/>
                <a:gd name="connsiteX6" fmla="*/ 192558 w 232546"/>
                <a:gd name="connsiteY6" fmla="*/ 89107 h 256018"/>
                <a:gd name="connsiteX7" fmla="*/ 199078 w 232546"/>
                <a:gd name="connsiteY7" fmla="*/ 106928 h 256018"/>
                <a:gd name="connsiteX8" fmla="*/ 217768 w 232546"/>
                <a:gd name="connsiteY8" fmla="*/ 111275 h 256018"/>
                <a:gd name="connsiteX9" fmla="*/ 232547 w 232546"/>
                <a:gd name="connsiteY9" fmla="*/ 123880 h 256018"/>
                <a:gd name="connsiteX10" fmla="*/ 197339 w 232546"/>
                <a:gd name="connsiteY10" fmla="*/ 144309 h 256018"/>
                <a:gd name="connsiteX11" fmla="*/ 174736 w 232546"/>
                <a:gd name="connsiteY11" fmla="*/ 165173 h 256018"/>
                <a:gd name="connsiteX12" fmla="*/ 166043 w 232546"/>
                <a:gd name="connsiteY12" fmla="*/ 183864 h 256018"/>
                <a:gd name="connsiteX13" fmla="*/ 158219 w 232546"/>
                <a:gd name="connsiteY13" fmla="*/ 194296 h 256018"/>
                <a:gd name="connsiteX14" fmla="*/ 145179 w 232546"/>
                <a:gd name="connsiteY14" fmla="*/ 196469 h 256018"/>
                <a:gd name="connsiteX15" fmla="*/ 139963 w 232546"/>
                <a:gd name="connsiteY15" fmla="*/ 209944 h 256018"/>
                <a:gd name="connsiteX16" fmla="*/ 137355 w 232546"/>
                <a:gd name="connsiteY16" fmla="*/ 218637 h 256018"/>
                <a:gd name="connsiteX17" fmla="*/ 121707 w 232546"/>
                <a:gd name="connsiteY17" fmla="*/ 224723 h 256018"/>
                <a:gd name="connsiteX18" fmla="*/ 102147 w 232546"/>
                <a:gd name="connsiteY18" fmla="*/ 223419 h 256018"/>
                <a:gd name="connsiteX19" fmla="*/ 91280 w 232546"/>
                <a:gd name="connsiteY19" fmla="*/ 215595 h 256018"/>
                <a:gd name="connsiteX20" fmla="*/ 81283 w 232546"/>
                <a:gd name="connsiteY20" fmla="*/ 212552 h 256018"/>
                <a:gd name="connsiteX21" fmla="*/ 69112 w 232546"/>
                <a:gd name="connsiteY21" fmla="*/ 218637 h 256018"/>
                <a:gd name="connsiteX22" fmla="*/ 62592 w 232546"/>
                <a:gd name="connsiteY22" fmla="*/ 232112 h 256018"/>
                <a:gd name="connsiteX23" fmla="*/ 50856 w 232546"/>
                <a:gd name="connsiteY23" fmla="*/ 240371 h 256018"/>
                <a:gd name="connsiteX24" fmla="*/ 38685 w 232546"/>
                <a:gd name="connsiteY24" fmla="*/ 252976 h 256018"/>
                <a:gd name="connsiteX25" fmla="*/ 21299 w 232546"/>
                <a:gd name="connsiteY25" fmla="*/ 256019 h 256018"/>
                <a:gd name="connsiteX26" fmla="*/ 16518 w 232546"/>
                <a:gd name="connsiteY26" fmla="*/ 246021 h 256018"/>
                <a:gd name="connsiteX27" fmla="*/ 19125 w 232546"/>
                <a:gd name="connsiteY27" fmla="*/ 229069 h 256018"/>
                <a:gd name="connsiteX28" fmla="*/ 6085 w 232546"/>
                <a:gd name="connsiteY28" fmla="*/ 202555 h 256018"/>
                <a:gd name="connsiteX29" fmla="*/ 0 w 232546"/>
                <a:gd name="connsiteY29" fmla="*/ 198208 h 256018"/>
                <a:gd name="connsiteX30" fmla="*/ 2608 w 232546"/>
                <a:gd name="connsiteY30" fmla="*/ 116925 h 256018"/>
                <a:gd name="connsiteX31" fmla="*/ 26515 w 232546"/>
                <a:gd name="connsiteY31" fmla="*/ 116056 h 256018"/>
                <a:gd name="connsiteX32" fmla="*/ 29992 w 232546"/>
                <a:gd name="connsiteY32" fmla="*/ 16517 h 256018"/>
                <a:gd name="connsiteX33" fmla="*/ 48248 w 232546"/>
                <a:gd name="connsiteY33" fmla="*/ 15648 h 256018"/>
                <a:gd name="connsiteX34" fmla="*/ 86064 w 232546"/>
                <a:gd name="connsiteY34" fmla="*/ 5651 h 256018"/>
                <a:gd name="connsiteX35" fmla="*/ 94758 w 232546"/>
                <a:gd name="connsiteY35" fmla="*/ 17387 h 256018"/>
                <a:gd name="connsiteX36" fmla="*/ 110840 w 232546"/>
                <a:gd name="connsiteY36" fmla="*/ 6520 h 256018"/>
                <a:gd name="connsiteX37" fmla="*/ 118230 w 232546"/>
                <a:gd name="connsiteY37" fmla="*/ 6520 h 256018"/>
                <a:gd name="connsiteX38" fmla="*/ 132139 w 232546"/>
                <a:gd name="connsiteY38" fmla="*/ 0 h 256018"/>
                <a:gd name="connsiteX39" fmla="*/ 136485 w 232546"/>
                <a:gd name="connsiteY39" fmla="*/ 2173 h 256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2546" h="256018">
                  <a:moveTo>
                    <a:pt x="136485" y="2173"/>
                  </a:moveTo>
                  <a:lnTo>
                    <a:pt x="144744" y="24341"/>
                  </a:lnTo>
                  <a:lnTo>
                    <a:pt x="149525" y="29557"/>
                  </a:lnTo>
                  <a:lnTo>
                    <a:pt x="156480" y="45640"/>
                  </a:lnTo>
                  <a:lnTo>
                    <a:pt x="182995" y="76067"/>
                  </a:lnTo>
                  <a:lnTo>
                    <a:pt x="192992" y="79109"/>
                  </a:lnTo>
                  <a:lnTo>
                    <a:pt x="192558" y="89107"/>
                  </a:lnTo>
                  <a:lnTo>
                    <a:pt x="199078" y="106928"/>
                  </a:lnTo>
                  <a:lnTo>
                    <a:pt x="217768" y="111275"/>
                  </a:lnTo>
                  <a:lnTo>
                    <a:pt x="232547" y="123880"/>
                  </a:lnTo>
                  <a:lnTo>
                    <a:pt x="197339" y="144309"/>
                  </a:lnTo>
                  <a:lnTo>
                    <a:pt x="174736" y="165173"/>
                  </a:lnTo>
                  <a:lnTo>
                    <a:pt x="166043" y="183864"/>
                  </a:lnTo>
                  <a:lnTo>
                    <a:pt x="158219" y="194296"/>
                  </a:lnTo>
                  <a:lnTo>
                    <a:pt x="145179" y="196469"/>
                  </a:lnTo>
                  <a:lnTo>
                    <a:pt x="139963" y="209944"/>
                  </a:lnTo>
                  <a:lnTo>
                    <a:pt x="137355" y="218637"/>
                  </a:lnTo>
                  <a:lnTo>
                    <a:pt x="121707" y="224723"/>
                  </a:lnTo>
                  <a:lnTo>
                    <a:pt x="102147" y="223419"/>
                  </a:lnTo>
                  <a:lnTo>
                    <a:pt x="91280" y="215595"/>
                  </a:lnTo>
                  <a:lnTo>
                    <a:pt x="81283" y="212552"/>
                  </a:lnTo>
                  <a:lnTo>
                    <a:pt x="69112" y="218637"/>
                  </a:lnTo>
                  <a:lnTo>
                    <a:pt x="62592" y="232112"/>
                  </a:lnTo>
                  <a:lnTo>
                    <a:pt x="50856" y="240371"/>
                  </a:lnTo>
                  <a:lnTo>
                    <a:pt x="38685" y="252976"/>
                  </a:lnTo>
                  <a:lnTo>
                    <a:pt x="21299" y="256019"/>
                  </a:lnTo>
                  <a:lnTo>
                    <a:pt x="16518" y="246021"/>
                  </a:lnTo>
                  <a:lnTo>
                    <a:pt x="19125" y="229069"/>
                  </a:lnTo>
                  <a:lnTo>
                    <a:pt x="6085" y="202555"/>
                  </a:lnTo>
                  <a:lnTo>
                    <a:pt x="0" y="198208"/>
                  </a:lnTo>
                  <a:lnTo>
                    <a:pt x="2608" y="116925"/>
                  </a:lnTo>
                  <a:lnTo>
                    <a:pt x="26515" y="116056"/>
                  </a:lnTo>
                  <a:lnTo>
                    <a:pt x="29992" y="16517"/>
                  </a:lnTo>
                  <a:lnTo>
                    <a:pt x="48248" y="15648"/>
                  </a:lnTo>
                  <a:lnTo>
                    <a:pt x="86064" y="5651"/>
                  </a:lnTo>
                  <a:lnTo>
                    <a:pt x="94758" y="17387"/>
                  </a:lnTo>
                  <a:lnTo>
                    <a:pt x="110840" y="6520"/>
                  </a:lnTo>
                  <a:lnTo>
                    <a:pt x="118230" y="6520"/>
                  </a:lnTo>
                  <a:lnTo>
                    <a:pt x="132139" y="0"/>
                  </a:lnTo>
                  <a:lnTo>
                    <a:pt x="136485" y="2173"/>
                  </a:lnTo>
                  <a:close/>
                </a:path>
              </a:pathLst>
            </a:custGeom>
            <a:solidFill>
              <a:schemeClr val="tx2"/>
            </a:solidFill>
            <a:ln w="869" cap="rnd">
              <a:noFill/>
              <a:prstDash val="solid"/>
              <a:round/>
            </a:ln>
          </p:spPr>
          <p:txBody>
            <a:bodyPr rtlCol="0" anchor="ctr"/>
            <a:lstStyle/>
            <a:p>
              <a:endParaRPr lang="en-PH" sz="1200" dirty="0"/>
            </a:p>
          </p:txBody>
        </p:sp>
        <p:sp>
          <p:nvSpPr>
            <p:cNvPr id="32" name="Freeform: Shape 31">
              <a:extLst>
                <a:ext uri="{FF2B5EF4-FFF2-40B4-BE49-F238E27FC236}">
                  <a16:creationId xmlns:a16="http://schemas.microsoft.com/office/drawing/2014/main" id="{38B84E73-9528-4201-A353-DDB00EC1D303}"/>
                </a:ext>
              </a:extLst>
            </p:cNvPr>
            <p:cNvSpPr/>
            <p:nvPr/>
          </p:nvSpPr>
          <p:spPr>
            <a:xfrm>
              <a:off x="4779824" y="3767137"/>
              <a:ext cx="268145" cy="278783"/>
            </a:xfrm>
            <a:custGeom>
              <a:avLst/>
              <a:gdLst>
                <a:gd name="connsiteX0" fmla="*/ 230809 w 317741"/>
                <a:gd name="connsiteY0" fmla="*/ 70416 h 247760"/>
                <a:gd name="connsiteX1" fmla="*/ 247760 w 317741"/>
                <a:gd name="connsiteY1" fmla="*/ 81283 h 247760"/>
                <a:gd name="connsiteX2" fmla="*/ 261235 w 317741"/>
                <a:gd name="connsiteY2" fmla="*/ 92584 h 247760"/>
                <a:gd name="connsiteX3" fmla="*/ 261670 w 317741"/>
                <a:gd name="connsiteY3" fmla="*/ 101712 h 247760"/>
                <a:gd name="connsiteX4" fmla="*/ 278622 w 317741"/>
                <a:gd name="connsiteY4" fmla="*/ 116056 h 247760"/>
                <a:gd name="connsiteX5" fmla="*/ 289053 w 317741"/>
                <a:gd name="connsiteY5" fmla="*/ 128227 h 247760"/>
                <a:gd name="connsiteX6" fmla="*/ 295139 w 317741"/>
                <a:gd name="connsiteY6" fmla="*/ 144744 h 247760"/>
                <a:gd name="connsiteX7" fmla="*/ 313830 w 317741"/>
                <a:gd name="connsiteY7" fmla="*/ 156046 h 247760"/>
                <a:gd name="connsiteX8" fmla="*/ 317742 w 317741"/>
                <a:gd name="connsiteY8" fmla="*/ 164739 h 247760"/>
                <a:gd name="connsiteX9" fmla="*/ 309918 w 317741"/>
                <a:gd name="connsiteY9" fmla="*/ 167781 h 247760"/>
                <a:gd name="connsiteX10" fmla="*/ 293835 w 317741"/>
                <a:gd name="connsiteY10" fmla="*/ 167347 h 247760"/>
                <a:gd name="connsiteX11" fmla="*/ 275579 w 317741"/>
                <a:gd name="connsiteY11" fmla="*/ 164304 h 247760"/>
                <a:gd name="connsiteX12" fmla="*/ 266451 w 317741"/>
                <a:gd name="connsiteY12" fmla="*/ 166477 h 247760"/>
                <a:gd name="connsiteX13" fmla="*/ 262539 w 317741"/>
                <a:gd name="connsiteY13" fmla="*/ 173432 h 247760"/>
                <a:gd name="connsiteX14" fmla="*/ 254715 w 317741"/>
                <a:gd name="connsiteY14" fmla="*/ 174301 h 247760"/>
                <a:gd name="connsiteX15" fmla="*/ 245152 w 317741"/>
                <a:gd name="connsiteY15" fmla="*/ 168216 h 247760"/>
                <a:gd name="connsiteX16" fmla="*/ 217768 w 317741"/>
                <a:gd name="connsiteY16" fmla="*/ 182126 h 247760"/>
                <a:gd name="connsiteX17" fmla="*/ 206467 w 317741"/>
                <a:gd name="connsiteY17" fmla="*/ 179518 h 247760"/>
                <a:gd name="connsiteX18" fmla="*/ 202990 w 317741"/>
                <a:gd name="connsiteY18" fmla="*/ 181691 h 247760"/>
                <a:gd name="connsiteX19" fmla="*/ 196035 w 317741"/>
                <a:gd name="connsiteY19" fmla="*/ 198643 h 247760"/>
                <a:gd name="connsiteX20" fmla="*/ 177344 w 317741"/>
                <a:gd name="connsiteY20" fmla="*/ 192992 h 247760"/>
                <a:gd name="connsiteX21" fmla="*/ 159523 w 317741"/>
                <a:gd name="connsiteY21" fmla="*/ 190384 h 247760"/>
                <a:gd name="connsiteX22" fmla="*/ 143875 w 317741"/>
                <a:gd name="connsiteY22" fmla="*/ 179952 h 247760"/>
                <a:gd name="connsiteX23" fmla="*/ 123445 w 317741"/>
                <a:gd name="connsiteY23" fmla="*/ 170389 h 247760"/>
                <a:gd name="connsiteX24" fmla="*/ 110405 w 317741"/>
                <a:gd name="connsiteY24" fmla="*/ 179518 h 247760"/>
                <a:gd name="connsiteX25" fmla="*/ 100843 w 317741"/>
                <a:gd name="connsiteY25" fmla="*/ 193427 h 247760"/>
                <a:gd name="connsiteX26" fmla="*/ 98670 w 317741"/>
                <a:gd name="connsiteY26" fmla="*/ 212987 h 247760"/>
                <a:gd name="connsiteX27" fmla="*/ 83022 w 317741"/>
                <a:gd name="connsiteY27" fmla="*/ 211683 h 247760"/>
                <a:gd name="connsiteX28" fmla="*/ 66070 w 317741"/>
                <a:gd name="connsiteY28" fmla="*/ 206901 h 247760"/>
                <a:gd name="connsiteX29" fmla="*/ 51725 w 317741"/>
                <a:gd name="connsiteY29" fmla="*/ 221680 h 247760"/>
                <a:gd name="connsiteX30" fmla="*/ 38685 w 317741"/>
                <a:gd name="connsiteY30" fmla="*/ 247760 h 247760"/>
                <a:gd name="connsiteX31" fmla="*/ 36078 w 317741"/>
                <a:gd name="connsiteY31" fmla="*/ 239501 h 247760"/>
                <a:gd name="connsiteX32" fmla="*/ 34773 w 317741"/>
                <a:gd name="connsiteY32" fmla="*/ 226896 h 247760"/>
                <a:gd name="connsiteX33" fmla="*/ 23472 w 317741"/>
                <a:gd name="connsiteY33" fmla="*/ 217768 h 247760"/>
                <a:gd name="connsiteX34" fmla="*/ 14344 w 317741"/>
                <a:gd name="connsiteY34" fmla="*/ 203424 h 247760"/>
                <a:gd name="connsiteX35" fmla="*/ 12171 w 317741"/>
                <a:gd name="connsiteY35" fmla="*/ 193427 h 247760"/>
                <a:gd name="connsiteX36" fmla="*/ 435 w 317741"/>
                <a:gd name="connsiteY36" fmla="*/ 178648 h 247760"/>
                <a:gd name="connsiteX37" fmla="*/ 2608 w 317741"/>
                <a:gd name="connsiteY37" fmla="*/ 170389 h 247760"/>
                <a:gd name="connsiteX38" fmla="*/ 0 w 317741"/>
                <a:gd name="connsiteY38" fmla="*/ 158653 h 247760"/>
                <a:gd name="connsiteX39" fmla="*/ 1739 w 317741"/>
                <a:gd name="connsiteY39" fmla="*/ 136920 h 247760"/>
                <a:gd name="connsiteX40" fmla="*/ 7824 w 317741"/>
                <a:gd name="connsiteY40" fmla="*/ 132139 h 247760"/>
                <a:gd name="connsiteX41" fmla="*/ 19995 w 317741"/>
                <a:gd name="connsiteY41" fmla="*/ 103885 h 247760"/>
                <a:gd name="connsiteX42" fmla="*/ 39990 w 317741"/>
                <a:gd name="connsiteY42" fmla="*/ 101712 h 247760"/>
                <a:gd name="connsiteX43" fmla="*/ 44336 w 317741"/>
                <a:gd name="connsiteY43" fmla="*/ 94323 h 247760"/>
                <a:gd name="connsiteX44" fmla="*/ 48683 w 317741"/>
                <a:gd name="connsiteY44" fmla="*/ 95192 h 247760"/>
                <a:gd name="connsiteX45" fmla="*/ 54768 w 317741"/>
                <a:gd name="connsiteY45" fmla="*/ 101277 h 247760"/>
                <a:gd name="connsiteX46" fmla="*/ 85630 w 317741"/>
                <a:gd name="connsiteY46" fmla="*/ 90845 h 247760"/>
                <a:gd name="connsiteX47" fmla="*/ 96062 w 317741"/>
                <a:gd name="connsiteY47" fmla="*/ 79979 h 247760"/>
                <a:gd name="connsiteX48" fmla="*/ 108667 w 317741"/>
                <a:gd name="connsiteY48" fmla="*/ 69981 h 247760"/>
                <a:gd name="connsiteX49" fmla="*/ 106059 w 317741"/>
                <a:gd name="connsiteY49" fmla="*/ 60419 h 247760"/>
                <a:gd name="connsiteX50" fmla="*/ 113013 w 317741"/>
                <a:gd name="connsiteY50" fmla="*/ 57811 h 247760"/>
                <a:gd name="connsiteX51" fmla="*/ 136920 w 317741"/>
                <a:gd name="connsiteY51" fmla="*/ 59549 h 247760"/>
                <a:gd name="connsiteX52" fmla="*/ 159523 w 317741"/>
                <a:gd name="connsiteY52" fmla="*/ 46509 h 247760"/>
                <a:gd name="connsiteX53" fmla="*/ 176910 w 317741"/>
                <a:gd name="connsiteY53" fmla="*/ 16083 h 247760"/>
                <a:gd name="connsiteX54" fmla="*/ 189080 w 317741"/>
                <a:gd name="connsiteY54" fmla="*/ 4781 h 247760"/>
                <a:gd name="connsiteX55" fmla="*/ 204728 w 317741"/>
                <a:gd name="connsiteY55" fmla="*/ 0 h 247760"/>
                <a:gd name="connsiteX56" fmla="*/ 207771 w 317741"/>
                <a:gd name="connsiteY56" fmla="*/ 11736 h 247760"/>
                <a:gd name="connsiteX57" fmla="*/ 222115 w 317741"/>
                <a:gd name="connsiteY57" fmla="*/ 29123 h 247760"/>
                <a:gd name="connsiteX58" fmla="*/ 222115 w 317741"/>
                <a:gd name="connsiteY58" fmla="*/ 40859 h 247760"/>
                <a:gd name="connsiteX59" fmla="*/ 218638 w 317741"/>
                <a:gd name="connsiteY59" fmla="*/ 52160 h 247760"/>
                <a:gd name="connsiteX60" fmla="*/ 220376 w 317741"/>
                <a:gd name="connsiteY60" fmla="*/ 60853 h 247760"/>
                <a:gd name="connsiteX61" fmla="*/ 228635 w 317741"/>
                <a:gd name="connsiteY61" fmla="*/ 69112 h 247760"/>
                <a:gd name="connsiteX62" fmla="*/ 230809 w 317741"/>
                <a:gd name="connsiteY62" fmla="*/ 70416 h 247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17741" h="247760">
                  <a:moveTo>
                    <a:pt x="230809" y="70416"/>
                  </a:moveTo>
                  <a:lnTo>
                    <a:pt x="247760" y="81283"/>
                  </a:lnTo>
                  <a:lnTo>
                    <a:pt x="261235" y="92584"/>
                  </a:lnTo>
                  <a:lnTo>
                    <a:pt x="261670" y="101712"/>
                  </a:lnTo>
                  <a:lnTo>
                    <a:pt x="278622" y="116056"/>
                  </a:lnTo>
                  <a:lnTo>
                    <a:pt x="289053" y="128227"/>
                  </a:lnTo>
                  <a:lnTo>
                    <a:pt x="295139" y="144744"/>
                  </a:lnTo>
                  <a:lnTo>
                    <a:pt x="313830" y="156046"/>
                  </a:lnTo>
                  <a:lnTo>
                    <a:pt x="317742" y="164739"/>
                  </a:lnTo>
                  <a:lnTo>
                    <a:pt x="309918" y="167781"/>
                  </a:lnTo>
                  <a:lnTo>
                    <a:pt x="293835" y="167347"/>
                  </a:lnTo>
                  <a:lnTo>
                    <a:pt x="275579" y="164304"/>
                  </a:lnTo>
                  <a:lnTo>
                    <a:pt x="266451" y="166477"/>
                  </a:lnTo>
                  <a:lnTo>
                    <a:pt x="262539" y="173432"/>
                  </a:lnTo>
                  <a:lnTo>
                    <a:pt x="254715" y="174301"/>
                  </a:lnTo>
                  <a:lnTo>
                    <a:pt x="245152" y="168216"/>
                  </a:lnTo>
                  <a:lnTo>
                    <a:pt x="217768" y="182126"/>
                  </a:lnTo>
                  <a:lnTo>
                    <a:pt x="206467" y="179518"/>
                  </a:lnTo>
                  <a:lnTo>
                    <a:pt x="202990" y="181691"/>
                  </a:lnTo>
                  <a:lnTo>
                    <a:pt x="196035" y="198643"/>
                  </a:lnTo>
                  <a:lnTo>
                    <a:pt x="177344" y="192992"/>
                  </a:lnTo>
                  <a:lnTo>
                    <a:pt x="159523" y="190384"/>
                  </a:lnTo>
                  <a:lnTo>
                    <a:pt x="143875" y="179952"/>
                  </a:lnTo>
                  <a:lnTo>
                    <a:pt x="123445" y="170389"/>
                  </a:lnTo>
                  <a:lnTo>
                    <a:pt x="110405" y="179518"/>
                  </a:lnTo>
                  <a:lnTo>
                    <a:pt x="100843" y="193427"/>
                  </a:lnTo>
                  <a:lnTo>
                    <a:pt x="98670" y="212987"/>
                  </a:lnTo>
                  <a:lnTo>
                    <a:pt x="83022" y="211683"/>
                  </a:lnTo>
                  <a:lnTo>
                    <a:pt x="66070" y="206901"/>
                  </a:lnTo>
                  <a:lnTo>
                    <a:pt x="51725" y="221680"/>
                  </a:lnTo>
                  <a:lnTo>
                    <a:pt x="38685" y="247760"/>
                  </a:lnTo>
                  <a:lnTo>
                    <a:pt x="36078" y="239501"/>
                  </a:lnTo>
                  <a:lnTo>
                    <a:pt x="34773" y="226896"/>
                  </a:lnTo>
                  <a:lnTo>
                    <a:pt x="23472" y="217768"/>
                  </a:lnTo>
                  <a:lnTo>
                    <a:pt x="14344" y="203424"/>
                  </a:lnTo>
                  <a:lnTo>
                    <a:pt x="12171" y="193427"/>
                  </a:lnTo>
                  <a:lnTo>
                    <a:pt x="435" y="178648"/>
                  </a:lnTo>
                  <a:lnTo>
                    <a:pt x="2608" y="170389"/>
                  </a:lnTo>
                  <a:lnTo>
                    <a:pt x="0" y="158653"/>
                  </a:lnTo>
                  <a:lnTo>
                    <a:pt x="1739" y="136920"/>
                  </a:lnTo>
                  <a:lnTo>
                    <a:pt x="7824" y="132139"/>
                  </a:lnTo>
                  <a:lnTo>
                    <a:pt x="19995" y="103885"/>
                  </a:lnTo>
                  <a:lnTo>
                    <a:pt x="39990" y="101712"/>
                  </a:lnTo>
                  <a:lnTo>
                    <a:pt x="44336" y="94323"/>
                  </a:lnTo>
                  <a:lnTo>
                    <a:pt x="48683" y="95192"/>
                  </a:lnTo>
                  <a:lnTo>
                    <a:pt x="54768" y="101277"/>
                  </a:lnTo>
                  <a:lnTo>
                    <a:pt x="85630" y="90845"/>
                  </a:lnTo>
                  <a:lnTo>
                    <a:pt x="96062" y="79979"/>
                  </a:lnTo>
                  <a:lnTo>
                    <a:pt x="108667" y="69981"/>
                  </a:lnTo>
                  <a:lnTo>
                    <a:pt x="106059" y="60419"/>
                  </a:lnTo>
                  <a:lnTo>
                    <a:pt x="113013" y="57811"/>
                  </a:lnTo>
                  <a:lnTo>
                    <a:pt x="136920" y="59549"/>
                  </a:lnTo>
                  <a:lnTo>
                    <a:pt x="159523" y="46509"/>
                  </a:lnTo>
                  <a:lnTo>
                    <a:pt x="176910" y="16083"/>
                  </a:lnTo>
                  <a:lnTo>
                    <a:pt x="189080" y="4781"/>
                  </a:lnTo>
                  <a:lnTo>
                    <a:pt x="204728" y="0"/>
                  </a:lnTo>
                  <a:lnTo>
                    <a:pt x="207771" y="11736"/>
                  </a:lnTo>
                  <a:lnTo>
                    <a:pt x="222115" y="29123"/>
                  </a:lnTo>
                  <a:lnTo>
                    <a:pt x="222115" y="40859"/>
                  </a:lnTo>
                  <a:lnTo>
                    <a:pt x="218638" y="52160"/>
                  </a:lnTo>
                  <a:lnTo>
                    <a:pt x="220376" y="60853"/>
                  </a:lnTo>
                  <a:lnTo>
                    <a:pt x="228635" y="69112"/>
                  </a:lnTo>
                  <a:lnTo>
                    <a:pt x="230809" y="70416"/>
                  </a:lnTo>
                  <a:close/>
                </a:path>
              </a:pathLst>
            </a:custGeom>
            <a:solidFill>
              <a:schemeClr val="tx2"/>
            </a:solidFill>
            <a:ln w="869" cap="rnd">
              <a:noFill/>
              <a:prstDash val="solid"/>
              <a:round/>
            </a:ln>
          </p:spPr>
          <p:txBody>
            <a:bodyPr rtlCol="0" anchor="ctr"/>
            <a:lstStyle/>
            <a:p>
              <a:endParaRPr lang="en-PH" sz="1200" dirty="0"/>
            </a:p>
          </p:txBody>
        </p:sp>
        <p:sp>
          <p:nvSpPr>
            <p:cNvPr id="33" name="Freeform: Shape 32">
              <a:extLst>
                <a:ext uri="{FF2B5EF4-FFF2-40B4-BE49-F238E27FC236}">
                  <a16:creationId xmlns:a16="http://schemas.microsoft.com/office/drawing/2014/main" id="{C4E8D3E2-97BE-4468-9D70-C3971F59AB38}"/>
                </a:ext>
              </a:extLst>
            </p:cNvPr>
            <p:cNvSpPr/>
            <p:nvPr/>
          </p:nvSpPr>
          <p:spPr>
            <a:xfrm>
              <a:off x="3291999" y="2643686"/>
              <a:ext cx="41818" cy="32769"/>
            </a:xfrm>
            <a:custGeom>
              <a:avLst/>
              <a:gdLst>
                <a:gd name="connsiteX0" fmla="*/ 14344 w 49552"/>
                <a:gd name="connsiteY0" fmla="*/ 13040 h 29122"/>
                <a:gd name="connsiteX1" fmla="*/ 29123 w 49552"/>
                <a:gd name="connsiteY1" fmla="*/ 16952 h 29122"/>
                <a:gd name="connsiteX2" fmla="*/ 49552 w 49552"/>
                <a:gd name="connsiteY2" fmla="*/ 16083 h 29122"/>
                <a:gd name="connsiteX3" fmla="*/ 35208 w 49552"/>
                <a:gd name="connsiteY3" fmla="*/ 27384 h 29122"/>
                <a:gd name="connsiteX4" fmla="*/ 26515 w 49552"/>
                <a:gd name="connsiteY4" fmla="*/ 29123 h 29122"/>
                <a:gd name="connsiteX5" fmla="*/ 2608 w 49552"/>
                <a:gd name="connsiteY5" fmla="*/ 17387 h 29122"/>
                <a:gd name="connsiteX6" fmla="*/ 0 w 49552"/>
                <a:gd name="connsiteY6" fmla="*/ 8259 h 29122"/>
                <a:gd name="connsiteX7" fmla="*/ 10867 w 49552"/>
                <a:gd name="connsiteY7" fmla="*/ 0 h 29122"/>
                <a:gd name="connsiteX8" fmla="*/ 14344 w 49552"/>
                <a:gd name="connsiteY8" fmla="*/ 13040 h 2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552" h="29122">
                  <a:moveTo>
                    <a:pt x="14344" y="13040"/>
                  </a:moveTo>
                  <a:lnTo>
                    <a:pt x="29123" y="16952"/>
                  </a:lnTo>
                  <a:lnTo>
                    <a:pt x="49552" y="16083"/>
                  </a:lnTo>
                  <a:lnTo>
                    <a:pt x="35208" y="27384"/>
                  </a:lnTo>
                  <a:lnTo>
                    <a:pt x="26515" y="29123"/>
                  </a:lnTo>
                  <a:lnTo>
                    <a:pt x="2608" y="17387"/>
                  </a:lnTo>
                  <a:lnTo>
                    <a:pt x="0" y="8259"/>
                  </a:lnTo>
                  <a:lnTo>
                    <a:pt x="10867" y="0"/>
                  </a:lnTo>
                  <a:lnTo>
                    <a:pt x="14344" y="13040"/>
                  </a:lnTo>
                  <a:close/>
                </a:path>
              </a:pathLst>
            </a:custGeom>
            <a:solidFill>
              <a:schemeClr val="tx2"/>
            </a:solidFill>
            <a:ln w="869" cap="rnd">
              <a:noFill/>
              <a:prstDash val="solid"/>
              <a:round/>
            </a:ln>
          </p:spPr>
          <p:txBody>
            <a:bodyPr rtlCol="0" anchor="ctr"/>
            <a:lstStyle/>
            <a:p>
              <a:endParaRPr lang="en-PH" sz="1200" dirty="0"/>
            </a:p>
          </p:txBody>
        </p:sp>
        <p:sp>
          <p:nvSpPr>
            <p:cNvPr id="34" name="Freeform: Shape 33">
              <a:extLst>
                <a:ext uri="{FF2B5EF4-FFF2-40B4-BE49-F238E27FC236}">
                  <a16:creationId xmlns:a16="http://schemas.microsoft.com/office/drawing/2014/main" id="{F5C46F4F-443B-45D8-98E1-706DE1CD684B}"/>
                </a:ext>
              </a:extLst>
            </p:cNvPr>
            <p:cNvSpPr/>
            <p:nvPr/>
          </p:nvSpPr>
          <p:spPr>
            <a:xfrm>
              <a:off x="3314008" y="2554183"/>
              <a:ext cx="44018" cy="26410"/>
            </a:xfrm>
            <a:custGeom>
              <a:avLst/>
              <a:gdLst>
                <a:gd name="connsiteX0" fmla="*/ 50856 w 52160"/>
                <a:gd name="connsiteY0" fmla="*/ 23037 h 23471"/>
                <a:gd name="connsiteX1" fmla="*/ 40424 w 52160"/>
                <a:gd name="connsiteY1" fmla="*/ 23472 h 23471"/>
                <a:gd name="connsiteX2" fmla="*/ 15213 w 52160"/>
                <a:gd name="connsiteY2" fmla="*/ 15213 h 23471"/>
                <a:gd name="connsiteX3" fmla="*/ 0 w 52160"/>
                <a:gd name="connsiteY3" fmla="*/ 2173 h 23471"/>
                <a:gd name="connsiteX4" fmla="*/ 8259 w 52160"/>
                <a:gd name="connsiteY4" fmla="*/ 0 h 23471"/>
                <a:gd name="connsiteX5" fmla="*/ 33904 w 52160"/>
                <a:gd name="connsiteY5" fmla="*/ 6955 h 23471"/>
                <a:gd name="connsiteX6" fmla="*/ 52160 w 52160"/>
                <a:gd name="connsiteY6" fmla="*/ 18256 h 23471"/>
                <a:gd name="connsiteX7" fmla="*/ 50856 w 52160"/>
                <a:gd name="connsiteY7" fmla="*/ 23037 h 23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60" h="23471">
                  <a:moveTo>
                    <a:pt x="50856" y="23037"/>
                  </a:moveTo>
                  <a:lnTo>
                    <a:pt x="40424" y="23472"/>
                  </a:lnTo>
                  <a:lnTo>
                    <a:pt x="15213" y="15213"/>
                  </a:lnTo>
                  <a:lnTo>
                    <a:pt x="0" y="2173"/>
                  </a:lnTo>
                  <a:lnTo>
                    <a:pt x="8259" y="0"/>
                  </a:lnTo>
                  <a:lnTo>
                    <a:pt x="33904" y="6955"/>
                  </a:lnTo>
                  <a:lnTo>
                    <a:pt x="52160" y="18256"/>
                  </a:lnTo>
                  <a:lnTo>
                    <a:pt x="50856" y="23037"/>
                  </a:lnTo>
                  <a:close/>
                </a:path>
              </a:pathLst>
            </a:custGeom>
            <a:solidFill>
              <a:schemeClr val="tx2"/>
            </a:solidFill>
            <a:ln w="869" cap="rnd">
              <a:noFill/>
              <a:prstDash val="solid"/>
              <a:round/>
            </a:ln>
          </p:spPr>
          <p:txBody>
            <a:bodyPr rtlCol="0" anchor="ctr"/>
            <a:lstStyle/>
            <a:p>
              <a:endParaRPr lang="en-PH" sz="1200" dirty="0"/>
            </a:p>
          </p:txBody>
        </p:sp>
        <p:sp>
          <p:nvSpPr>
            <p:cNvPr id="35" name="Freeform: Shape 34">
              <a:extLst>
                <a:ext uri="{FF2B5EF4-FFF2-40B4-BE49-F238E27FC236}">
                  <a16:creationId xmlns:a16="http://schemas.microsoft.com/office/drawing/2014/main" id="{3A3C2561-7292-492C-B878-0A2ACF33702A}"/>
                </a:ext>
              </a:extLst>
            </p:cNvPr>
            <p:cNvSpPr/>
            <p:nvPr/>
          </p:nvSpPr>
          <p:spPr>
            <a:xfrm>
              <a:off x="2167692" y="2529728"/>
              <a:ext cx="60525" cy="72875"/>
            </a:xfrm>
            <a:custGeom>
              <a:avLst/>
              <a:gdLst>
                <a:gd name="connsiteX0" fmla="*/ 70851 w 71720"/>
                <a:gd name="connsiteY0" fmla="*/ 60853 h 64765"/>
                <a:gd name="connsiteX1" fmla="*/ 57376 w 71720"/>
                <a:gd name="connsiteY1" fmla="*/ 64765 h 64765"/>
                <a:gd name="connsiteX2" fmla="*/ 29992 w 71720"/>
                <a:gd name="connsiteY2" fmla="*/ 52595 h 64765"/>
                <a:gd name="connsiteX3" fmla="*/ 29992 w 71720"/>
                <a:gd name="connsiteY3" fmla="*/ 43032 h 64765"/>
                <a:gd name="connsiteX4" fmla="*/ 17387 w 71720"/>
                <a:gd name="connsiteY4" fmla="*/ 33469 h 64765"/>
                <a:gd name="connsiteX5" fmla="*/ 18691 w 71720"/>
                <a:gd name="connsiteY5" fmla="*/ 25645 h 64765"/>
                <a:gd name="connsiteX6" fmla="*/ 0 w 71720"/>
                <a:gd name="connsiteY6" fmla="*/ 20864 h 64765"/>
                <a:gd name="connsiteX7" fmla="*/ 2608 w 71720"/>
                <a:gd name="connsiteY7" fmla="*/ 6085 h 64765"/>
                <a:gd name="connsiteX8" fmla="*/ 9128 w 71720"/>
                <a:gd name="connsiteY8" fmla="*/ 0 h 64765"/>
                <a:gd name="connsiteX9" fmla="*/ 26949 w 71720"/>
                <a:gd name="connsiteY9" fmla="*/ 5651 h 64765"/>
                <a:gd name="connsiteX10" fmla="*/ 37381 w 71720"/>
                <a:gd name="connsiteY10" fmla="*/ 9997 h 64765"/>
                <a:gd name="connsiteX11" fmla="*/ 55203 w 71720"/>
                <a:gd name="connsiteY11" fmla="*/ 12605 h 64765"/>
                <a:gd name="connsiteX12" fmla="*/ 56072 w 71720"/>
                <a:gd name="connsiteY12" fmla="*/ 22168 h 64765"/>
                <a:gd name="connsiteX13" fmla="*/ 57811 w 71720"/>
                <a:gd name="connsiteY13" fmla="*/ 34773 h 64765"/>
                <a:gd name="connsiteX14" fmla="*/ 71720 w 71720"/>
                <a:gd name="connsiteY14" fmla="*/ 46075 h 64765"/>
                <a:gd name="connsiteX15" fmla="*/ 70851 w 71720"/>
                <a:gd name="connsiteY15" fmla="*/ 60853 h 64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720" h="64765">
                  <a:moveTo>
                    <a:pt x="70851" y="60853"/>
                  </a:moveTo>
                  <a:lnTo>
                    <a:pt x="57376" y="64765"/>
                  </a:lnTo>
                  <a:lnTo>
                    <a:pt x="29992" y="52595"/>
                  </a:lnTo>
                  <a:lnTo>
                    <a:pt x="29992" y="43032"/>
                  </a:lnTo>
                  <a:lnTo>
                    <a:pt x="17387" y="33469"/>
                  </a:lnTo>
                  <a:lnTo>
                    <a:pt x="18691" y="25645"/>
                  </a:lnTo>
                  <a:lnTo>
                    <a:pt x="0" y="20864"/>
                  </a:lnTo>
                  <a:lnTo>
                    <a:pt x="2608" y="6085"/>
                  </a:lnTo>
                  <a:lnTo>
                    <a:pt x="9128" y="0"/>
                  </a:lnTo>
                  <a:lnTo>
                    <a:pt x="26949" y="5651"/>
                  </a:lnTo>
                  <a:lnTo>
                    <a:pt x="37381" y="9997"/>
                  </a:lnTo>
                  <a:lnTo>
                    <a:pt x="55203" y="12605"/>
                  </a:lnTo>
                  <a:lnTo>
                    <a:pt x="56072" y="22168"/>
                  </a:lnTo>
                  <a:lnTo>
                    <a:pt x="57811" y="34773"/>
                  </a:lnTo>
                  <a:lnTo>
                    <a:pt x="71720" y="46075"/>
                  </a:lnTo>
                  <a:lnTo>
                    <a:pt x="70851" y="60853"/>
                  </a:lnTo>
                  <a:close/>
                </a:path>
              </a:pathLst>
            </a:custGeom>
            <a:solidFill>
              <a:schemeClr val="tx2"/>
            </a:solidFill>
            <a:ln w="869" cap="rnd">
              <a:noFill/>
              <a:prstDash val="solid"/>
              <a:round/>
            </a:ln>
          </p:spPr>
          <p:txBody>
            <a:bodyPr rtlCol="0" anchor="ctr"/>
            <a:lstStyle/>
            <a:p>
              <a:endParaRPr lang="en-PH" sz="1200" dirty="0"/>
            </a:p>
          </p:txBody>
        </p:sp>
        <p:sp>
          <p:nvSpPr>
            <p:cNvPr id="36" name="Freeform: Shape 35">
              <a:extLst>
                <a:ext uri="{FF2B5EF4-FFF2-40B4-BE49-F238E27FC236}">
                  <a16:creationId xmlns:a16="http://schemas.microsoft.com/office/drawing/2014/main" id="{F4B929F8-760B-4AB5-94F7-2EDB15E340E7}"/>
                </a:ext>
              </a:extLst>
            </p:cNvPr>
            <p:cNvSpPr/>
            <p:nvPr/>
          </p:nvSpPr>
          <p:spPr>
            <a:xfrm>
              <a:off x="3391774" y="2503806"/>
              <a:ext cx="121784" cy="152597"/>
            </a:xfrm>
            <a:custGeom>
              <a:avLst/>
              <a:gdLst>
                <a:gd name="connsiteX0" fmla="*/ 94323 w 144309"/>
                <a:gd name="connsiteY0" fmla="*/ 25211 h 135616"/>
                <a:gd name="connsiteX1" fmla="*/ 72589 w 144309"/>
                <a:gd name="connsiteY1" fmla="*/ 48683 h 135616"/>
                <a:gd name="connsiteX2" fmla="*/ 89542 w 144309"/>
                <a:gd name="connsiteY2" fmla="*/ 39555 h 135616"/>
                <a:gd name="connsiteX3" fmla="*/ 102147 w 144309"/>
                <a:gd name="connsiteY3" fmla="*/ 45640 h 135616"/>
                <a:gd name="connsiteX4" fmla="*/ 91715 w 144309"/>
                <a:gd name="connsiteY4" fmla="*/ 54768 h 135616"/>
                <a:gd name="connsiteX5" fmla="*/ 108232 w 144309"/>
                <a:gd name="connsiteY5" fmla="*/ 62157 h 135616"/>
                <a:gd name="connsiteX6" fmla="*/ 120403 w 144309"/>
                <a:gd name="connsiteY6" fmla="*/ 55637 h 135616"/>
                <a:gd name="connsiteX7" fmla="*/ 139093 w 144309"/>
                <a:gd name="connsiteY7" fmla="*/ 63896 h 135616"/>
                <a:gd name="connsiteX8" fmla="*/ 126923 w 144309"/>
                <a:gd name="connsiteY8" fmla="*/ 83891 h 135616"/>
                <a:gd name="connsiteX9" fmla="*/ 143440 w 144309"/>
                <a:gd name="connsiteY9" fmla="*/ 79109 h 135616"/>
                <a:gd name="connsiteX10" fmla="*/ 142136 w 144309"/>
                <a:gd name="connsiteY10" fmla="*/ 93453 h 135616"/>
                <a:gd name="connsiteX11" fmla="*/ 144309 w 144309"/>
                <a:gd name="connsiteY11" fmla="*/ 110405 h 135616"/>
                <a:gd name="connsiteX12" fmla="*/ 128662 w 144309"/>
                <a:gd name="connsiteY12" fmla="*/ 134747 h 135616"/>
                <a:gd name="connsiteX13" fmla="*/ 118229 w 144309"/>
                <a:gd name="connsiteY13" fmla="*/ 135616 h 135616"/>
                <a:gd name="connsiteX14" fmla="*/ 105624 w 144309"/>
                <a:gd name="connsiteY14" fmla="*/ 130400 h 135616"/>
                <a:gd name="connsiteX15" fmla="*/ 116491 w 144309"/>
                <a:gd name="connsiteY15" fmla="*/ 108232 h 135616"/>
                <a:gd name="connsiteX16" fmla="*/ 111275 w 144309"/>
                <a:gd name="connsiteY16" fmla="*/ 104755 h 135616"/>
                <a:gd name="connsiteX17" fmla="*/ 79544 w 144309"/>
                <a:gd name="connsiteY17" fmla="*/ 128227 h 135616"/>
                <a:gd name="connsiteX18" fmla="*/ 66504 w 144309"/>
                <a:gd name="connsiteY18" fmla="*/ 127357 h 135616"/>
                <a:gd name="connsiteX19" fmla="*/ 85629 w 144309"/>
                <a:gd name="connsiteY19" fmla="*/ 114317 h 135616"/>
                <a:gd name="connsiteX20" fmla="*/ 66504 w 144309"/>
                <a:gd name="connsiteY20" fmla="*/ 107797 h 135616"/>
                <a:gd name="connsiteX21" fmla="*/ 42597 w 144309"/>
                <a:gd name="connsiteY21" fmla="*/ 109536 h 135616"/>
                <a:gd name="connsiteX22" fmla="*/ 869 w 144309"/>
                <a:gd name="connsiteY22" fmla="*/ 108667 h 135616"/>
                <a:gd name="connsiteX23" fmla="*/ 0 w 144309"/>
                <a:gd name="connsiteY23" fmla="*/ 100843 h 135616"/>
                <a:gd name="connsiteX24" fmla="*/ 16517 w 144309"/>
                <a:gd name="connsiteY24" fmla="*/ 90845 h 135616"/>
                <a:gd name="connsiteX25" fmla="*/ 9128 w 144309"/>
                <a:gd name="connsiteY25" fmla="*/ 83891 h 135616"/>
                <a:gd name="connsiteX26" fmla="*/ 32600 w 144309"/>
                <a:gd name="connsiteY26" fmla="*/ 67373 h 135616"/>
                <a:gd name="connsiteX27" fmla="*/ 68243 w 144309"/>
                <a:gd name="connsiteY27" fmla="*/ 24341 h 135616"/>
                <a:gd name="connsiteX28" fmla="*/ 86499 w 144309"/>
                <a:gd name="connsiteY28" fmla="*/ 9128 h 135616"/>
                <a:gd name="connsiteX29" fmla="*/ 108232 w 144309"/>
                <a:gd name="connsiteY29" fmla="*/ 0 h 135616"/>
                <a:gd name="connsiteX30" fmla="*/ 117360 w 144309"/>
                <a:gd name="connsiteY30" fmla="*/ 869 h 135616"/>
                <a:gd name="connsiteX31" fmla="*/ 110840 w 144309"/>
                <a:gd name="connsiteY31" fmla="*/ 8259 h 135616"/>
                <a:gd name="connsiteX32" fmla="*/ 94323 w 144309"/>
                <a:gd name="connsiteY32" fmla="*/ 25211 h 135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4309" h="135616">
                  <a:moveTo>
                    <a:pt x="94323" y="25211"/>
                  </a:moveTo>
                  <a:lnTo>
                    <a:pt x="72589" y="48683"/>
                  </a:lnTo>
                  <a:lnTo>
                    <a:pt x="89542" y="39555"/>
                  </a:lnTo>
                  <a:lnTo>
                    <a:pt x="102147" y="45640"/>
                  </a:lnTo>
                  <a:lnTo>
                    <a:pt x="91715" y="54768"/>
                  </a:lnTo>
                  <a:lnTo>
                    <a:pt x="108232" y="62157"/>
                  </a:lnTo>
                  <a:lnTo>
                    <a:pt x="120403" y="55637"/>
                  </a:lnTo>
                  <a:lnTo>
                    <a:pt x="139093" y="63896"/>
                  </a:lnTo>
                  <a:lnTo>
                    <a:pt x="126923" y="83891"/>
                  </a:lnTo>
                  <a:lnTo>
                    <a:pt x="143440" y="79109"/>
                  </a:lnTo>
                  <a:lnTo>
                    <a:pt x="142136" y="93453"/>
                  </a:lnTo>
                  <a:lnTo>
                    <a:pt x="144309" y="110405"/>
                  </a:lnTo>
                  <a:lnTo>
                    <a:pt x="128662" y="134747"/>
                  </a:lnTo>
                  <a:lnTo>
                    <a:pt x="118229" y="135616"/>
                  </a:lnTo>
                  <a:lnTo>
                    <a:pt x="105624" y="130400"/>
                  </a:lnTo>
                  <a:lnTo>
                    <a:pt x="116491" y="108232"/>
                  </a:lnTo>
                  <a:lnTo>
                    <a:pt x="111275" y="104755"/>
                  </a:lnTo>
                  <a:lnTo>
                    <a:pt x="79544" y="128227"/>
                  </a:lnTo>
                  <a:lnTo>
                    <a:pt x="66504" y="127357"/>
                  </a:lnTo>
                  <a:lnTo>
                    <a:pt x="85629" y="114317"/>
                  </a:lnTo>
                  <a:lnTo>
                    <a:pt x="66504" y="107797"/>
                  </a:lnTo>
                  <a:lnTo>
                    <a:pt x="42597" y="109536"/>
                  </a:lnTo>
                  <a:lnTo>
                    <a:pt x="869" y="108667"/>
                  </a:lnTo>
                  <a:lnTo>
                    <a:pt x="0" y="100843"/>
                  </a:lnTo>
                  <a:lnTo>
                    <a:pt x="16517" y="90845"/>
                  </a:lnTo>
                  <a:lnTo>
                    <a:pt x="9128" y="83891"/>
                  </a:lnTo>
                  <a:lnTo>
                    <a:pt x="32600" y="67373"/>
                  </a:lnTo>
                  <a:lnTo>
                    <a:pt x="68243" y="24341"/>
                  </a:lnTo>
                  <a:lnTo>
                    <a:pt x="86499" y="9128"/>
                  </a:lnTo>
                  <a:lnTo>
                    <a:pt x="108232" y="0"/>
                  </a:lnTo>
                  <a:lnTo>
                    <a:pt x="117360" y="869"/>
                  </a:lnTo>
                  <a:lnTo>
                    <a:pt x="110840" y="8259"/>
                  </a:lnTo>
                  <a:lnTo>
                    <a:pt x="94323" y="25211"/>
                  </a:lnTo>
                  <a:close/>
                </a:path>
              </a:pathLst>
            </a:custGeom>
            <a:solidFill>
              <a:schemeClr val="tx2"/>
            </a:solidFill>
            <a:ln w="869" cap="rnd">
              <a:noFill/>
              <a:prstDash val="solid"/>
              <a:round/>
            </a:ln>
          </p:spPr>
          <p:txBody>
            <a:bodyPr rtlCol="0" anchor="ctr"/>
            <a:lstStyle/>
            <a:p>
              <a:endParaRPr lang="en-PH" sz="1200" dirty="0"/>
            </a:p>
          </p:txBody>
        </p:sp>
        <p:sp>
          <p:nvSpPr>
            <p:cNvPr id="37" name="Freeform: Shape 36">
              <a:extLst>
                <a:ext uri="{FF2B5EF4-FFF2-40B4-BE49-F238E27FC236}">
                  <a16:creationId xmlns:a16="http://schemas.microsoft.com/office/drawing/2014/main" id="{668DC371-81EF-4973-9505-4C2D23486739}"/>
                </a:ext>
              </a:extLst>
            </p:cNvPr>
            <p:cNvSpPr/>
            <p:nvPr/>
          </p:nvSpPr>
          <p:spPr>
            <a:xfrm>
              <a:off x="2138713" y="2427507"/>
              <a:ext cx="35948" cy="59669"/>
            </a:xfrm>
            <a:custGeom>
              <a:avLst/>
              <a:gdLst>
                <a:gd name="connsiteX0" fmla="*/ 14344 w 42597"/>
                <a:gd name="connsiteY0" fmla="*/ 0 h 53029"/>
                <a:gd name="connsiteX1" fmla="*/ 20864 w 42597"/>
                <a:gd name="connsiteY1" fmla="*/ 3477 h 53029"/>
                <a:gd name="connsiteX2" fmla="*/ 42597 w 42597"/>
                <a:gd name="connsiteY2" fmla="*/ 1304 h 53029"/>
                <a:gd name="connsiteX3" fmla="*/ 11301 w 42597"/>
                <a:gd name="connsiteY3" fmla="*/ 31296 h 53029"/>
                <a:gd name="connsiteX4" fmla="*/ 12605 w 42597"/>
                <a:gd name="connsiteY4" fmla="*/ 53029 h 53029"/>
                <a:gd name="connsiteX5" fmla="*/ 4347 w 42597"/>
                <a:gd name="connsiteY5" fmla="*/ 53029 h 53029"/>
                <a:gd name="connsiteX6" fmla="*/ 1304 w 42597"/>
                <a:gd name="connsiteY6" fmla="*/ 40859 h 53029"/>
                <a:gd name="connsiteX7" fmla="*/ 3477 w 42597"/>
                <a:gd name="connsiteY7" fmla="*/ 28253 h 53029"/>
                <a:gd name="connsiteX8" fmla="*/ 0 w 42597"/>
                <a:gd name="connsiteY8" fmla="*/ 19995 h 53029"/>
                <a:gd name="connsiteX9" fmla="*/ 5651 w 42597"/>
                <a:gd name="connsiteY9" fmla="*/ 8259 h 53029"/>
                <a:gd name="connsiteX10" fmla="*/ 14344 w 42597"/>
                <a:gd name="connsiteY10" fmla="*/ 0 h 5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2597" h="53029">
                  <a:moveTo>
                    <a:pt x="14344" y="0"/>
                  </a:moveTo>
                  <a:lnTo>
                    <a:pt x="20864" y="3477"/>
                  </a:lnTo>
                  <a:lnTo>
                    <a:pt x="42597" y="1304"/>
                  </a:lnTo>
                  <a:lnTo>
                    <a:pt x="11301" y="31296"/>
                  </a:lnTo>
                  <a:lnTo>
                    <a:pt x="12605" y="53029"/>
                  </a:lnTo>
                  <a:lnTo>
                    <a:pt x="4347" y="53029"/>
                  </a:lnTo>
                  <a:lnTo>
                    <a:pt x="1304" y="40859"/>
                  </a:lnTo>
                  <a:lnTo>
                    <a:pt x="3477" y="28253"/>
                  </a:lnTo>
                  <a:lnTo>
                    <a:pt x="0" y="19995"/>
                  </a:lnTo>
                  <a:lnTo>
                    <a:pt x="5651" y="8259"/>
                  </a:lnTo>
                  <a:lnTo>
                    <a:pt x="14344" y="0"/>
                  </a:lnTo>
                  <a:close/>
                </a:path>
              </a:pathLst>
            </a:custGeom>
            <a:solidFill>
              <a:schemeClr val="tx2"/>
            </a:solidFill>
            <a:ln w="869" cap="rnd">
              <a:noFill/>
              <a:prstDash val="solid"/>
              <a:round/>
            </a:ln>
          </p:spPr>
          <p:txBody>
            <a:bodyPr rtlCol="0" anchor="ctr"/>
            <a:lstStyle/>
            <a:p>
              <a:endParaRPr lang="en-PH" sz="1200" dirty="0"/>
            </a:p>
          </p:txBody>
        </p:sp>
        <p:sp>
          <p:nvSpPr>
            <p:cNvPr id="38" name="Freeform: Shape 37">
              <a:extLst>
                <a:ext uri="{FF2B5EF4-FFF2-40B4-BE49-F238E27FC236}">
                  <a16:creationId xmlns:a16="http://schemas.microsoft.com/office/drawing/2014/main" id="{B6C9ACA5-A141-446E-92B3-4B1CD0470E01}"/>
                </a:ext>
              </a:extLst>
            </p:cNvPr>
            <p:cNvSpPr/>
            <p:nvPr/>
          </p:nvSpPr>
          <p:spPr>
            <a:xfrm>
              <a:off x="3170581" y="2188829"/>
              <a:ext cx="19808" cy="21031"/>
            </a:xfrm>
            <a:custGeom>
              <a:avLst/>
              <a:gdLst>
                <a:gd name="connsiteX0" fmla="*/ 23472 w 23472"/>
                <a:gd name="connsiteY0" fmla="*/ 5651 h 18690"/>
                <a:gd name="connsiteX1" fmla="*/ 7824 w 23472"/>
                <a:gd name="connsiteY1" fmla="*/ 18691 h 18690"/>
                <a:gd name="connsiteX2" fmla="*/ 435 w 23472"/>
                <a:gd name="connsiteY2" fmla="*/ 16517 h 18690"/>
                <a:gd name="connsiteX3" fmla="*/ 0 w 23472"/>
                <a:gd name="connsiteY3" fmla="*/ 9128 h 18690"/>
                <a:gd name="connsiteX4" fmla="*/ 1739 w 23472"/>
                <a:gd name="connsiteY4" fmla="*/ 7389 h 18690"/>
                <a:gd name="connsiteX5" fmla="*/ 13909 w 23472"/>
                <a:gd name="connsiteY5" fmla="*/ 0 h 18690"/>
                <a:gd name="connsiteX6" fmla="*/ 21299 w 23472"/>
                <a:gd name="connsiteY6" fmla="*/ 435 h 18690"/>
                <a:gd name="connsiteX7" fmla="*/ 23472 w 23472"/>
                <a:gd name="connsiteY7" fmla="*/ 5651 h 1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472" h="18690">
                  <a:moveTo>
                    <a:pt x="23472" y="5651"/>
                  </a:moveTo>
                  <a:lnTo>
                    <a:pt x="7824" y="18691"/>
                  </a:lnTo>
                  <a:lnTo>
                    <a:pt x="435" y="16517"/>
                  </a:lnTo>
                  <a:lnTo>
                    <a:pt x="0" y="9128"/>
                  </a:lnTo>
                  <a:lnTo>
                    <a:pt x="1739" y="7389"/>
                  </a:lnTo>
                  <a:lnTo>
                    <a:pt x="13909" y="0"/>
                  </a:lnTo>
                  <a:lnTo>
                    <a:pt x="21299" y="435"/>
                  </a:lnTo>
                  <a:lnTo>
                    <a:pt x="23472" y="5651"/>
                  </a:lnTo>
                  <a:close/>
                </a:path>
              </a:pathLst>
            </a:custGeom>
            <a:solidFill>
              <a:schemeClr val="tx2"/>
            </a:solidFill>
            <a:ln w="869" cap="rnd">
              <a:noFill/>
              <a:prstDash val="solid"/>
              <a:round/>
            </a:ln>
          </p:spPr>
          <p:txBody>
            <a:bodyPr rtlCol="0" anchor="ctr"/>
            <a:lstStyle/>
            <a:p>
              <a:endParaRPr lang="en-PH" sz="1200" dirty="0"/>
            </a:p>
          </p:txBody>
        </p:sp>
        <p:sp>
          <p:nvSpPr>
            <p:cNvPr id="39" name="Freeform: Shape 38">
              <a:extLst>
                <a:ext uri="{FF2B5EF4-FFF2-40B4-BE49-F238E27FC236}">
                  <a16:creationId xmlns:a16="http://schemas.microsoft.com/office/drawing/2014/main" id="{DAFBB605-5B5A-400C-998B-FA0E2E4272F5}"/>
                </a:ext>
              </a:extLst>
            </p:cNvPr>
            <p:cNvSpPr/>
            <p:nvPr/>
          </p:nvSpPr>
          <p:spPr>
            <a:xfrm>
              <a:off x="3117392" y="2173666"/>
              <a:ext cx="40350" cy="21520"/>
            </a:xfrm>
            <a:custGeom>
              <a:avLst/>
              <a:gdLst>
                <a:gd name="connsiteX0" fmla="*/ 44336 w 47813"/>
                <a:gd name="connsiteY0" fmla="*/ 5216 h 19125"/>
                <a:gd name="connsiteX1" fmla="*/ 13040 w 47813"/>
                <a:gd name="connsiteY1" fmla="*/ 19125 h 19125"/>
                <a:gd name="connsiteX2" fmla="*/ 0 w 47813"/>
                <a:gd name="connsiteY2" fmla="*/ 18256 h 19125"/>
                <a:gd name="connsiteX3" fmla="*/ 0 w 47813"/>
                <a:gd name="connsiteY3" fmla="*/ 11736 h 19125"/>
                <a:gd name="connsiteX4" fmla="*/ 21733 w 47813"/>
                <a:gd name="connsiteY4" fmla="*/ 0 h 19125"/>
                <a:gd name="connsiteX5" fmla="*/ 47813 w 47813"/>
                <a:gd name="connsiteY5" fmla="*/ 435 h 19125"/>
                <a:gd name="connsiteX6" fmla="*/ 44336 w 47813"/>
                <a:gd name="connsiteY6" fmla="*/ 5216 h 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813" h="19125">
                  <a:moveTo>
                    <a:pt x="44336" y="5216"/>
                  </a:moveTo>
                  <a:lnTo>
                    <a:pt x="13040" y="19125"/>
                  </a:lnTo>
                  <a:lnTo>
                    <a:pt x="0" y="18256"/>
                  </a:lnTo>
                  <a:lnTo>
                    <a:pt x="0" y="11736"/>
                  </a:lnTo>
                  <a:lnTo>
                    <a:pt x="21733" y="0"/>
                  </a:lnTo>
                  <a:lnTo>
                    <a:pt x="47813" y="435"/>
                  </a:lnTo>
                  <a:lnTo>
                    <a:pt x="44336" y="5216"/>
                  </a:lnTo>
                  <a:close/>
                </a:path>
              </a:pathLst>
            </a:custGeom>
            <a:solidFill>
              <a:schemeClr val="tx2"/>
            </a:solidFill>
            <a:ln w="869" cap="rnd">
              <a:noFill/>
              <a:prstDash val="solid"/>
              <a:round/>
            </a:ln>
          </p:spPr>
          <p:txBody>
            <a:bodyPr rtlCol="0" anchor="ctr"/>
            <a:lstStyle/>
            <a:p>
              <a:endParaRPr lang="en-PH" sz="1200" dirty="0"/>
            </a:p>
          </p:txBody>
        </p:sp>
        <p:sp>
          <p:nvSpPr>
            <p:cNvPr id="40" name="Freeform: Shape 39">
              <a:extLst>
                <a:ext uri="{FF2B5EF4-FFF2-40B4-BE49-F238E27FC236}">
                  <a16:creationId xmlns:a16="http://schemas.microsoft.com/office/drawing/2014/main" id="{EED777AC-DDD7-4DF9-9D12-B4BF9CA1427E}"/>
                </a:ext>
              </a:extLst>
            </p:cNvPr>
            <p:cNvSpPr/>
            <p:nvPr/>
          </p:nvSpPr>
          <p:spPr>
            <a:xfrm>
              <a:off x="3080343" y="2095413"/>
              <a:ext cx="116648" cy="74342"/>
            </a:xfrm>
            <a:custGeom>
              <a:avLst/>
              <a:gdLst>
                <a:gd name="connsiteX0" fmla="*/ 74762 w 138223"/>
                <a:gd name="connsiteY0" fmla="*/ 1739 h 66069"/>
                <a:gd name="connsiteX1" fmla="*/ 70851 w 138223"/>
                <a:gd name="connsiteY1" fmla="*/ 12605 h 66069"/>
                <a:gd name="connsiteX2" fmla="*/ 82587 w 138223"/>
                <a:gd name="connsiteY2" fmla="*/ 8693 h 66069"/>
                <a:gd name="connsiteX3" fmla="*/ 89107 w 138223"/>
                <a:gd name="connsiteY3" fmla="*/ 15213 h 66069"/>
                <a:gd name="connsiteX4" fmla="*/ 104320 w 138223"/>
                <a:gd name="connsiteY4" fmla="*/ 23907 h 66069"/>
                <a:gd name="connsiteX5" fmla="*/ 120837 w 138223"/>
                <a:gd name="connsiteY5" fmla="*/ 31296 h 66069"/>
                <a:gd name="connsiteX6" fmla="*/ 114752 w 138223"/>
                <a:gd name="connsiteY6" fmla="*/ 43032 h 66069"/>
                <a:gd name="connsiteX7" fmla="*/ 129965 w 138223"/>
                <a:gd name="connsiteY7" fmla="*/ 41293 h 66069"/>
                <a:gd name="connsiteX8" fmla="*/ 138224 w 138223"/>
                <a:gd name="connsiteY8" fmla="*/ 49552 h 66069"/>
                <a:gd name="connsiteX9" fmla="*/ 116491 w 138223"/>
                <a:gd name="connsiteY9" fmla="*/ 57376 h 66069"/>
                <a:gd name="connsiteX10" fmla="*/ 90845 w 138223"/>
                <a:gd name="connsiteY10" fmla="*/ 51291 h 66069"/>
                <a:gd name="connsiteX11" fmla="*/ 87368 w 138223"/>
                <a:gd name="connsiteY11" fmla="*/ 39989 h 66069"/>
                <a:gd name="connsiteX12" fmla="*/ 59984 w 138223"/>
                <a:gd name="connsiteY12" fmla="*/ 53464 h 66069"/>
                <a:gd name="connsiteX13" fmla="*/ 24341 w 138223"/>
                <a:gd name="connsiteY13" fmla="*/ 66069 h 66069"/>
                <a:gd name="connsiteX14" fmla="*/ 27384 w 138223"/>
                <a:gd name="connsiteY14" fmla="*/ 51725 h 66069"/>
                <a:gd name="connsiteX15" fmla="*/ 0 w 138223"/>
                <a:gd name="connsiteY15" fmla="*/ 53899 h 66069"/>
                <a:gd name="connsiteX16" fmla="*/ 24776 w 138223"/>
                <a:gd name="connsiteY16" fmla="*/ 41728 h 66069"/>
                <a:gd name="connsiteX17" fmla="*/ 40424 w 138223"/>
                <a:gd name="connsiteY17" fmla="*/ 22168 h 66069"/>
                <a:gd name="connsiteX18" fmla="*/ 62592 w 138223"/>
                <a:gd name="connsiteY18" fmla="*/ 0 h 66069"/>
                <a:gd name="connsiteX19" fmla="*/ 74762 w 138223"/>
                <a:gd name="connsiteY19" fmla="*/ 1739 h 6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38223" h="66069">
                  <a:moveTo>
                    <a:pt x="74762" y="1739"/>
                  </a:moveTo>
                  <a:lnTo>
                    <a:pt x="70851" y="12605"/>
                  </a:lnTo>
                  <a:lnTo>
                    <a:pt x="82587" y="8693"/>
                  </a:lnTo>
                  <a:lnTo>
                    <a:pt x="89107" y="15213"/>
                  </a:lnTo>
                  <a:lnTo>
                    <a:pt x="104320" y="23907"/>
                  </a:lnTo>
                  <a:lnTo>
                    <a:pt x="120837" y="31296"/>
                  </a:lnTo>
                  <a:lnTo>
                    <a:pt x="114752" y="43032"/>
                  </a:lnTo>
                  <a:lnTo>
                    <a:pt x="129965" y="41293"/>
                  </a:lnTo>
                  <a:lnTo>
                    <a:pt x="138224" y="49552"/>
                  </a:lnTo>
                  <a:lnTo>
                    <a:pt x="116491" y="57376"/>
                  </a:lnTo>
                  <a:lnTo>
                    <a:pt x="90845" y="51291"/>
                  </a:lnTo>
                  <a:lnTo>
                    <a:pt x="87368" y="39989"/>
                  </a:lnTo>
                  <a:lnTo>
                    <a:pt x="59984" y="53464"/>
                  </a:lnTo>
                  <a:lnTo>
                    <a:pt x="24341" y="66069"/>
                  </a:lnTo>
                  <a:lnTo>
                    <a:pt x="27384" y="51725"/>
                  </a:lnTo>
                  <a:lnTo>
                    <a:pt x="0" y="53899"/>
                  </a:lnTo>
                  <a:lnTo>
                    <a:pt x="24776" y="41728"/>
                  </a:lnTo>
                  <a:lnTo>
                    <a:pt x="40424" y="22168"/>
                  </a:lnTo>
                  <a:lnTo>
                    <a:pt x="62592" y="0"/>
                  </a:lnTo>
                  <a:lnTo>
                    <a:pt x="74762" y="1739"/>
                  </a:lnTo>
                  <a:close/>
                </a:path>
              </a:pathLst>
            </a:custGeom>
            <a:solidFill>
              <a:schemeClr val="tx2"/>
            </a:solidFill>
            <a:ln w="869" cap="rnd">
              <a:noFill/>
              <a:prstDash val="solid"/>
              <a:round/>
            </a:ln>
          </p:spPr>
          <p:txBody>
            <a:bodyPr rtlCol="0" anchor="ctr"/>
            <a:lstStyle/>
            <a:p>
              <a:endParaRPr lang="en-PH" sz="1200" dirty="0"/>
            </a:p>
          </p:txBody>
        </p:sp>
        <p:sp>
          <p:nvSpPr>
            <p:cNvPr id="41" name="Freeform: Shape 40">
              <a:extLst>
                <a:ext uri="{FF2B5EF4-FFF2-40B4-BE49-F238E27FC236}">
                  <a16:creationId xmlns:a16="http://schemas.microsoft.com/office/drawing/2014/main" id="{0FAD2D64-A4CD-4750-B366-65CC8CD03B7E}"/>
                </a:ext>
              </a:extLst>
            </p:cNvPr>
            <p:cNvSpPr/>
            <p:nvPr/>
          </p:nvSpPr>
          <p:spPr>
            <a:xfrm>
              <a:off x="3290164" y="2026450"/>
              <a:ext cx="40718" cy="31791"/>
            </a:xfrm>
            <a:custGeom>
              <a:avLst/>
              <a:gdLst>
                <a:gd name="connsiteX0" fmla="*/ 21299 w 48248"/>
                <a:gd name="connsiteY0" fmla="*/ 26949 h 28253"/>
                <a:gd name="connsiteX1" fmla="*/ 0 w 48248"/>
                <a:gd name="connsiteY1" fmla="*/ 28253 h 28253"/>
                <a:gd name="connsiteX2" fmla="*/ 3043 w 48248"/>
                <a:gd name="connsiteY2" fmla="*/ 16517 h 28253"/>
                <a:gd name="connsiteX3" fmla="*/ 19560 w 48248"/>
                <a:gd name="connsiteY3" fmla="*/ 3043 h 28253"/>
                <a:gd name="connsiteX4" fmla="*/ 38251 w 48248"/>
                <a:gd name="connsiteY4" fmla="*/ 0 h 28253"/>
                <a:gd name="connsiteX5" fmla="*/ 48248 w 48248"/>
                <a:gd name="connsiteY5" fmla="*/ 6520 h 28253"/>
                <a:gd name="connsiteX6" fmla="*/ 41728 w 48248"/>
                <a:gd name="connsiteY6" fmla="*/ 16517 h 28253"/>
                <a:gd name="connsiteX7" fmla="*/ 37816 w 48248"/>
                <a:gd name="connsiteY7" fmla="*/ 19995 h 28253"/>
                <a:gd name="connsiteX8" fmla="*/ 21299 w 48248"/>
                <a:gd name="connsiteY8" fmla="*/ 26949 h 28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248" h="28253">
                  <a:moveTo>
                    <a:pt x="21299" y="26949"/>
                  </a:moveTo>
                  <a:lnTo>
                    <a:pt x="0" y="28253"/>
                  </a:lnTo>
                  <a:lnTo>
                    <a:pt x="3043" y="16517"/>
                  </a:lnTo>
                  <a:lnTo>
                    <a:pt x="19560" y="3043"/>
                  </a:lnTo>
                  <a:lnTo>
                    <a:pt x="38251" y="0"/>
                  </a:lnTo>
                  <a:lnTo>
                    <a:pt x="48248" y="6520"/>
                  </a:lnTo>
                  <a:lnTo>
                    <a:pt x="41728" y="16517"/>
                  </a:lnTo>
                  <a:lnTo>
                    <a:pt x="37816" y="19995"/>
                  </a:lnTo>
                  <a:lnTo>
                    <a:pt x="21299" y="26949"/>
                  </a:lnTo>
                  <a:close/>
                </a:path>
              </a:pathLst>
            </a:custGeom>
            <a:solidFill>
              <a:schemeClr val="tx2"/>
            </a:solidFill>
            <a:ln w="869" cap="rnd">
              <a:noFill/>
              <a:prstDash val="solid"/>
              <a:round/>
            </a:ln>
          </p:spPr>
          <p:txBody>
            <a:bodyPr rtlCol="0" anchor="ctr"/>
            <a:lstStyle/>
            <a:p>
              <a:endParaRPr lang="en-PH" sz="1200" dirty="0"/>
            </a:p>
          </p:txBody>
        </p:sp>
        <p:sp>
          <p:nvSpPr>
            <p:cNvPr id="42" name="Freeform: Shape 41">
              <a:extLst>
                <a:ext uri="{FF2B5EF4-FFF2-40B4-BE49-F238E27FC236}">
                  <a16:creationId xmlns:a16="http://schemas.microsoft.com/office/drawing/2014/main" id="{B69E1A7E-96D0-4DAB-AE62-5566BFD74FC3}"/>
                </a:ext>
              </a:extLst>
            </p:cNvPr>
            <p:cNvSpPr/>
            <p:nvPr/>
          </p:nvSpPr>
          <p:spPr>
            <a:xfrm>
              <a:off x="2977633" y="1977051"/>
              <a:ext cx="57224" cy="36682"/>
            </a:xfrm>
            <a:custGeom>
              <a:avLst/>
              <a:gdLst>
                <a:gd name="connsiteX0" fmla="*/ 67808 w 67807"/>
                <a:gd name="connsiteY0" fmla="*/ 24341 h 32600"/>
                <a:gd name="connsiteX1" fmla="*/ 49987 w 67807"/>
                <a:gd name="connsiteY1" fmla="*/ 32600 h 32600"/>
                <a:gd name="connsiteX2" fmla="*/ 31731 w 67807"/>
                <a:gd name="connsiteY2" fmla="*/ 25645 h 32600"/>
                <a:gd name="connsiteX3" fmla="*/ 14779 w 67807"/>
                <a:gd name="connsiteY3" fmla="*/ 27819 h 32600"/>
                <a:gd name="connsiteX4" fmla="*/ 0 w 67807"/>
                <a:gd name="connsiteY4" fmla="*/ 17387 h 32600"/>
                <a:gd name="connsiteX5" fmla="*/ 21733 w 67807"/>
                <a:gd name="connsiteY5" fmla="*/ 9997 h 32600"/>
                <a:gd name="connsiteX6" fmla="*/ 43032 w 67807"/>
                <a:gd name="connsiteY6" fmla="*/ 0 h 32600"/>
                <a:gd name="connsiteX7" fmla="*/ 56072 w 67807"/>
                <a:gd name="connsiteY7" fmla="*/ 6520 h 32600"/>
                <a:gd name="connsiteX8" fmla="*/ 63027 w 67807"/>
                <a:gd name="connsiteY8" fmla="*/ 10867 h 32600"/>
                <a:gd name="connsiteX9" fmla="*/ 64765 w 67807"/>
                <a:gd name="connsiteY9" fmla="*/ 15213 h 32600"/>
                <a:gd name="connsiteX10" fmla="*/ 67808 w 67807"/>
                <a:gd name="connsiteY10" fmla="*/ 24341 h 3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807" h="32600">
                  <a:moveTo>
                    <a:pt x="67808" y="24341"/>
                  </a:moveTo>
                  <a:lnTo>
                    <a:pt x="49987" y="32600"/>
                  </a:lnTo>
                  <a:lnTo>
                    <a:pt x="31731" y="25645"/>
                  </a:lnTo>
                  <a:lnTo>
                    <a:pt x="14779" y="27819"/>
                  </a:lnTo>
                  <a:lnTo>
                    <a:pt x="0" y="17387"/>
                  </a:lnTo>
                  <a:lnTo>
                    <a:pt x="21733" y="9997"/>
                  </a:lnTo>
                  <a:lnTo>
                    <a:pt x="43032" y="0"/>
                  </a:lnTo>
                  <a:lnTo>
                    <a:pt x="56072" y="6520"/>
                  </a:lnTo>
                  <a:lnTo>
                    <a:pt x="63027" y="10867"/>
                  </a:lnTo>
                  <a:lnTo>
                    <a:pt x="64765" y="15213"/>
                  </a:lnTo>
                  <a:lnTo>
                    <a:pt x="67808" y="24341"/>
                  </a:lnTo>
                  <a:close/>
                </a:path>
              </a:pathLst>
            </a:custGeom>
            <a:solidFill>
              <a:schemeClr val="tx2"/>
            </a:solidFill>
            <a:ln w="869" cap="rnd">
              <a:noFill/>
              <a:prstDash val="solid"/>
              <a:round/>
            </a:ln>
          </p:spPr>
          <p:txBody>
            <a:bodyPr rtlCol="0" anchor="ctr"/>
            <a:lstStyle/>
            <a:p>
              <a:endParaRPr lang="en-PH" sz="1200" dirty="0"/>
            </a:p>
          </p:txBody>
        </p:sp>
        <p:sp>
          <p:nvSpPr>
            <p:cNvPr id="43" name="Freeform: Shape 42">
              <a:extLst>
                <a:ext uri="{FF2B5EF4-FFF2-40B4-BE49-F238E27FC236}">
                  <a16:creationId xmlns:a16="http://schemas.microsoft.com/office/drawing/2014/main" id="{9F21B607-AE5B-49D4-BF1E-94FF1D3F89F1}"/>
                </a:ext>
              </a:extLst>
            </p:cNvPr>
            <p:cNvSpPr/>
            <p:nvPr/>
          </p:nvSpPr>
          <p:spPr>
            <a:xfrm>
              <a:off x="2144583" y="1931076"/>
              <a:ext cx="1352836" cy="867653"/>
            </a:xfrm>
            <a:custGeom>
              <a:avLst/>
              <a:gdLst>
                <a:gd name="connsiteX0" fmla="*/ 1285310 w 1603051"/>
                <a:gd name="connsiteY0" fmla="*/ 685035 h 771099"/>
                <a:gd name="connsiteX1" fmla="*/ 1275747 w 1603051"/>
                <a:gd name="connsiteY1" fmla="*/ 669387 h 771099"/>
                <a:gd name="connsiteX2" fmla="*/ 1288353 w 1603051"/>
                <a:gd name="connsiteY2" fmla="*/ 632440 h 771099"/>
                <a:gd name="connsiteX3" fmla="*/ 1281398 w 1603051"/>
                <a:gd name="connsiteY3" fmla="*/ 624616 h 771099"/>
                <a:gd name="connsiteX4" fmla="*/ 1265315 w 1603051"/>
                <a:gd name="connsiteY4" fmla="*/ 628963 h 771099"/>
                <a:gd name="connsiteX5" fmla="*/ 1260534 w 1603051"/>
                <a:gd name="connsiteY5" fmla="*/ 622008 h 771099"/>
                <a:gd name="connsiteX6" fmla="*/ 1236627 w 1603051"/>
                <a:gd name="connsiteY6" fmla="*/ 642438 h 771099"/>
                <a:gd name="connsiteX7" fmla="*/ 1222718 w 1603051"/>
                <a:gd name="connsiteY7" fmla="*/ 663736 h 771099"/>
                <a:gd name="connsiteX8" fmla="*/ 1210547 w 1603051"/>
                <a:gd name="connsiteY8" fmla="*/ 676342 h 771099"/>
                <a:gd name="connsiteX9" fmla="*/ 1199680 w 1603051"/>
                <a:gd name="connsiteY9" fmla="*/ 680688 h 771099"/>
                <a:gd name="connsiteX10" fmla="*/ 1192291 w 1603051"/>
                <a:gd name="connsiteY10" fmla="*/ 681992 h 771099"/>
                <a:gd name="connsiteX11" fmla="*/ 1187510 w 1603051"/>
                <a:gd name="connsiteY11" fmla="*/ 688512 h 771099"/>
                <a:gd name="connsiteX12" fmla="*/ 1147086 w 1603051"/>
                <a:gd name="connsiteY12" fmla="*/ 688512 h 771099"/>
                <a:gd name="connsiteX13" fmla="*/ 1113182 w 1603051"/>
                <a:gd name="connsiteY13" fmla="*/ 688947 h 771099"/>
                <a:gd name="connsiteX14" fmla="*/ 1101446 w 1603051"/>
                <a:gd name="connsiteY14" fmla="*/ 693728 h 771099"/>
                <a:gd name="connsiteX15" fmla="*/ 1071889 w 1603051"/>
                <a:gd name="connsiteY15" fmla="*/ 712854 h 771099"/>
                <a:gd name="connsiteX16" fmla="*/ 1071889 w 1603051"/>
                <a:gd name="connsiteY16" fmla="*/ 712419 h 771099"/>
                <a:gd name="connsiteX17" fmla="*/ 1067976 w 1603051"/>
                <a:gd name="connsiteY17" fmla="*/ 710680 h 771099"/>
                <a:gd name="connsiteX18" fmla="*/ 1059283 w 1603051"/>
                <a:gd name="connsiteY18" fmla="*/ 714592 h 771099"/>
                <a:gd name="connsiteX19" fmla="*/ 1051024 w 1603051"/>
                <a:gd name="connsiteY19" fmla="*/ 720243 h 771099"/>
                <a:gd name="connsiteX20" fmla="*/ 1043200 w 1603051"/>
                <a:gd name="connsiteY20" fmla="*/ 715462 h 771099"/>
                <a:gd name="connsiteX21" fmla="*/ 1022771 w 1603051"/>
                <a:gd name="connsiteY21" fmla="*/ 718939 h 771099"/>
                <a:gd name="connsiteX22" fmla="*/ 1005819 w 1603051"/>
                <a:gd name="connsiteY22" fmla="*/ 722851 h 771099"/>
                <a:gd name="connsiteX23" fmla="*/ 997560 w 1603051"/>
                <a:gd name="connsiteY23" fmla="*/ 726328 h 771099"/>
                <a:gd name="connsiteX24" fmla="*/ 987563 w 1603051"/>
                <a:gd name="connsiteY24" fmla="*/ 735456 h 771099"/>
                <a:gd name="connsiteX25" fmla="*/ 995387 w 1603051"/>
                <a:gd name="connsiteY25" fmla="*/ 738499 h 771099"/>
                <a:gd name="connsiteX26" fmla="*/ 1002776 w 1603051"/>
                <a:gd name="connsiteY26" fmla="*/ 736760 h 771099"/>
                <a:gd name="connsiteX27" fmla="*/ 1004080 w 1603051"/>
                <a:gd name="connsiteY27" fmla="*/ 736760 h 771099"/>
                <a:gd name="connsiteX28" fmla="*/ 1002776 w 1603051"/>
                <a:gd name="connsiteY28" fmla="*/ 745019 h 771099"/>
                <a:gd name="connsiteX29" fmla="*/ 981912 w 1603051"/>
                <a:gd name="connsiteY29" fmla="*/ 748062 h 771099"/>
                <a:gd name="connsiteX30" fmla="*/ 969742 w 1603051"/>
                <a:gd name="connsiteY30" fmla="*/ 751539 h 771099"/>
                <a:gd name="connsiteX31" fmla="*/ 962352 w 1603051"/>
                <a:gd name="connsiteY31" fmla="*/ 755886 h 771099"/>
                <a:gd name="connsiteX32" fmla="*/ 951051 w 1603051"/>
                <a:gd name="connsiteY32" fmla="*/ 753278 h 771099"/>
                <a:gd name="connsiteX33" fmla="*/ 944096 w 1603051"/>
                <a:gd name="connsiteY33" fmla="*/ 754582 h 771099"/>
                <a:gd name="connsiteX34" fmla="*/ 931491 w 1603051"/>
                <a:gd name="connsiteY34" fmla="*/ 762406 h 771099"/>
                <a:gd name="connsiteX35" fmla="*/ 911496 w 1603051"/>
                <a:gd name="connsiteY35" fmla="*/ 771099 h 771099"/>
                <a:gd name="connsiteX36" fmla="*/ 899760 w 1603051"/>
                <a:gd name="connsiteY36" fmla="*/ 769360 h 771099"/>
                <a:gd name="connsiteX37" fmla="*/ 908454 w 1603051"/>
                <a:gd name="connsiteY37" fmla="*/ 759798 h 771099"/>
                <a:gd name="connsiteX38" fmla="*/ 924536 w 1603051"/>
                <a:gd name="connsiteY38" fmla="*/ 744584 h 771099"/>
                <a:gd name="connsiteX39" fmla="*/ 942358 w 1603051"/>
                <a:gd name="connsiteY39" fmla="*/ 735456 h 771099"/>
                <a:gd name="connsiteX40" fmla="*/ 947139 w 1603051"/>
                <a:gd name="connsiteY40" fmla="*/ 727632 h 771099"/>
                <a:gd name="connsiteX41" fmla="*/ 951051 w 1603051"/>
                <a:gd name="connsiteY41" fmla="*/ 714592 h 771099"/>
                <a:gd name="connsiteX42" fmla="*/ 967568 w 1603051"/>
                <a:gd name="connsiteY42" fmla="*/ 699379 h 771099"/>
                <a:gd name="connsiteX43" fmla="*/ 971480 w 1603051"/>
                <a:gd name="connsiteY43" fmla="*/ 681992 h 771099"/>
                <a:gd name="connsiteX44" fmla="*/ 976262 w 1603051"/>
                <a:gd name="connsiteY44" fmla="*/ 698944 h 771099"/>
                <a:gd name="connsiteX45" fmla="*/ 992779 w 1603051"/>
                <a:gd name="connsiteY45" fmla="*/ 702856 h 771099"/>
                <a:gd name="connsiteX46" fmla="*/ 1003211 w 1603051"/>
                <a:gd name="connsiteY46" fmla="*/ 693728 h 771099"/>
                <a:gd name="connsiteX47" fmla="*/ 997126 w 1603051"/>
                <a:gd name="connsiteY47" fmla="*/ 672864 h 771099"/>
                <a:gd name="connsiteX48" fmla="*/ 993214 w 1603051"/>
                <a:gd name="connsiteY48" fmla="*/ 664171 h 771099"/>
                <a:gd name="connsiteX49" fmla="*/ 975827 w 1603051"/>
                <a:gd name="connsiteY49" fmla="*/ 658955 h 771099"/>
                <a:gd name="connsiteX50" fmla="*/ 959310 w 1603051"/>
                <a:gd name="connsiteY50" fmla="*/ 655912 h 771099"/>
                <a:gd name="connsiteX51" fmla="*/ 942358 w 1603051"/>
                <a:gd name="connsiteY51" fmla="*/ 655912 h 771099"/>
                <a:gd name="connsiteX52" fmla="*/ 927579 w 1603051"/>
                <a:gd name="connsiteY52" fmla="*/ 652435 h 771099"/>
                <a:gd name="connsiteX53" fmla="*/ 925840 w 1603051"/>
                <a:gd name="connsiteY53" fmla="*/ 646350 h 771099"/>
                <a:gd name="connsiteX54" fmla="*/ 919755 w 1603051"/>
                <a:gd name="connsiteY54" fmla="*/ 650262 h 771099"/>
                <a:gd name="connsiteX55" fmla="*/ 914539 w 1603051"/>
                <a:gd name="connsiteY55" fmla="*/ 649392 h 771099"/>
                <a:gd name="connsiteX56" fmla="*/ 922798 w 1603051"/>
                <a:gd name="connsiteY56" fmla="*/ 640264 h 771099"/>
                <a:gd name="connsiteX57" fmla="*/ 914974 w 1603051"/>
                <a:gd name="connsiteY57" fmla="*/ 636787 h 771099"/>
                <a:gd name="connsiteX58" fmla="*/ 923232 w 1603051"/>
                <a:gd name="connsiteY58" fmla="*/ 626355 h 771099"/>
                <a:gd name="connsiteX59" fmla="*/ 918016 w 1603051"/>
                <a:gd name="connsiteY59" fmla="*/ 618531 h 771099"/>
                <a:gd name="connsiteX60" fmla="*/ 925406 w 1603051"/>
                <a:gd name="connsiteY60" fmla="*/ 610707 h 771099"/>
                <a:gd name="connsiteX61" fmla="*/ 902803 w 1603051"/>
                <a:gd name="connsiteY61" fmla="*/ 606795 h 771099"/>
                <a:gd name="connsiteX62" fmla="*/ 902368 w 1603051"/>
                <a:gd name="connsiteY62" fmla="*/ 591147 h 771099"/>
                <a:gd name="connsiteX63" fmla="*/ 898891 w 1603051"/>
                <a:gd name="connsiteY63" fmla="*/ 587670 h 771099"/>
                <a:gd name="connsiteX64" fmla="*/ 884547 w 1603051"/>
                <a:gd name="connsiteY64" fmla="*/ 586800 h 771099"/>
                <a:gd name="connsiteX65" fmla="*/ 866726 w 1603051"/>
                <a:gd name="connsiteY65" fmla="*/ 581584 h 771099"/>
                <a:gd name="connsiteX66" fmla="*/ 860206 w 1603051"/>
                <a:gd name="connsiteY66" fmla="*/ 585062 h 771099"/>
                <a:gd name="connsiteX67" fmla="*/ 852382 w 1603051"/>
                <a:gd name="connsiteY67" fmla="*/ 591582 h 771099"/>
                <a:gd name="connsiteX68" fmla="*/ 838038 w 1603051"/>
                <a:gd name="connsiteY68" fmla="*/ 595928 h 771099"/>
                <a:gd name="connsiteX69" fmla="*/ 824563 w 1603051"/>
                <a:gd name="connsiteY69" fmla="*/ 606795 h 771099"/>
                <a:gd name="connsiteX70" fmla="*/ 801091 w 1603051"/>
                <a:gd name="connsiteY70" fmla="*/ 599406 h 771099"/>
                <a:gd name="connsiteX71" fmla="*/ 781966 w 1603051"/>
                <a:gd name="connsiteY71" fmla="*/ 602883 h 771099"/>
                <a:gd name="connsiteX72" fmla="*/ 765014 w 1603051"/>
                <a:gd name="connsiteY72" fmla="*/ 594624 h 771099"/>
                <a:gd name="connsiteX73" fmla="*/ 745019 w 1603051"/>
                <a:gd name="connsiteY73" fmla="*/ 590278 h 771099"/>
                <a:gd name="connsiteX74" fmla="*/ 730675 w 1603051"/>
                <a:gd name="connsiteY74" fmla="*/ 588539 h 771099"/>
                <a:gd name="connsiteX75" fmla="*/ 726328 w 1603051"/>
                <a:gd name="connsiteY75" fmla="*/ 584192 h 771099"/>
                <a:gd name="connsiteX76" fmla="*/ 730240 w 1603051"/>
                <a:gd name="connsiteY76" fmla="*/ 569414 h 771099"/>
                <a:gd name="connsiteX77" fmla="*/ 722851 w 1603051"/>
                <a:gd name="connsiteY77" fmla="*/ 569414 h 771099"/>
                <a:gd name="connsiteX78" fmla="*/ 717200 w 1603051"/>
                <a:gd name="connsiteY78" fmla="*/ 579846 h 771099"/>
                <a:gd name="connsiteX79" fmla="*/ 672864 w 1603051"/>
                <a:gd name="connsiteY79" fmla="*/ 579846 h 771099"/>
                <a:gd name="connsiteX80" fmla="*/ 598971 w 1603051"/>
                <a:gd name="connsiteY80" fmla="*/ 579846 h 771099"/>
                <a:gd name="connsiteX81" fmla="*/ 525947 w 1603051"/>
                <a:gd name="connsiteY81" fmla="*/ 579846 h 771099"/>
                <a:gd name="connsiteX82" fmla="*/ 461182 w 1603051"/>
                <a:gd name="connsiteY82" fmla="*/ 579846 h 771099"/>
                <a:gd name="connsiteX83" fmla="*/ 396851 w 1603051"/>
                <a:gd name="connsiteY83" fmla="*/ 579846 h 771099"/>
                <a:gd name="connsiteX84" fmla="*/ 332955 w 1603051"/>
                <a:gd name="connsiteY84" fmla="*/ 579846 h 771099"/>
                <a:gd name="connsiteX85" fmla="*/ 267320 w 1603051"/>
                <a:gd name="connsiteY85" fmla="*/ 579846 h 771099"/>
                <a:gd name="connsiteX86" fmla="*/ 246456 w 1603051"/>
                <a:gd name="connsiteY86" fmla="*/ 579846 h 771099"/>
                <a:gd name="connsiteX87" fmla="*/ 182560 w 1603051"/>
                <a:gd name="connsiteY87" fmla="*/ 579846 h 771099"/>
                <a:gd name="connsiteX88" fmla="*/ 121272 w 1603051"/>
                <a:gd name="connsiteY88" fmla="*/ 579846 h 771099"/>
                <a:gd name="connsiteX89" fmla="*/ 118229 w 1603051"/>
                <a:gd name="connsiteY89" fmla="*/ 579846 h 771099"/>
                <a:gd name="connsiteX90" fmla="*/ 94757 w 1603051"/>
                <a:gd name="connsiteY90" fmla="*/ 553331 h 771099"/>
                <a:gd name="connsiteX91" fmla="*/ 87803 w 1603051"/>
                <a:gd name="connsiteY91" fmla="*/ 541595 h 771099"/>
                <a:gd name="connsiteX92" fmla="*/ 57376 w 1603051"/>
                <a:gd name="connsiteY92" fmla="*/ 530294 h 771099"/>
                <a:gd name="connsiteX93" fmla="*/ 63027 w 1603051"/>
                <a:gd name="connsiteY93" fmla="*/ 506387 h 771099"/>
                <a:gd name="connsiteX94" fmla="*/ 78675 w 1603051"/>
                <a:gd name="connsiteY94" fmla="*/ 490304 h 771099"/>
                <a:gd name="connsiteX95" fmla="*/ 60853 w 1603051"/>
                <a:gd name="connsiteY95" fmla="*/ 478568 h 771099"/>
                <a:gd name="connsiteX96" fmla="*/ 74328 w 1603051"/>
                <a:gd name="connsiteY96" fmla="*/ 457270 h 771099"/>
                <a:gd name="connsiteX97" fmla="*/ 65200 w 1603051"/>
                <a:gd name="connsiteY97" fmla="*/ 438144 h 771099"/>
                <a:gd name="connsiteX98" fmla="*/ 76067 w 1603051"/>
                <a:gd name="connsiteY98" fmla="*/ 424235 h 771099"/>
                <a:gd name="connsiteX99" fmla="*/ 98235 w 1603051"/>
                <a:gd name="connsiteY99" fmla="*/ 411630 h 771099"/>
                <a:gd name="connsiteX100" fmla="*/ 112144 w 1603051"/>
                <a:gd name="connsiteY100" fmla="*/ 395112 h 771099"/>
                <a:gd name="connsiteX101" fmla="*/ 92149 w 1603051"/>
                <a:gd name="connsiteY101" fmla="*/ 378595 h 771099"/>
                <a:gd name="connsiteX102" fmla="*/ 98235 w 1603051"/>
                <a:gd name="connsiteY102" fmla="*/ 348603 h 771099"/>
                <a:gd name="connsiteX103" fmla="*/ 103016 w 1603051"/>
                <a:gd name="connsiteY103" fmla="*/ 330347 h 771099"/>
                <a:gd name="connsiteX104" fmla="*/ 96061 w 1603051"/>
                <a:gd name="connsiteY104" fmla="*/ 318611 h 771099"/>
                <a:gd name="connsiteX105" fmla="*/ 92584 w 1603051"/>
                <a:gd name="connsiteY105" fmla="*/ 308179 h 771099"/>
                <a:gd name="connsiteX106" fmla="*/ 95192 w 1603051"/>
                <a:gd name="connsiteY106" fmla="*/ 294704 h 771099"/>
                <a:gd name="connsiteX107" fmla="*/ 66939 w 1603051"/>
                <a:gd name="connsiteY107" fmla="*/ 302963 h 771099"/>
                <a:gd name="connsiteX108" fmla="*/ 33904 w 1603051"/>
                <a:gd name="connsiteY108" fmla="*/ 317307 h 771099"/>
                <a:gd name="connsiteX109" fmla="*/ 32600 w 1603051"/>
                <a:gd name="connsiteY109" fmla="*/ 300789 h 771099"/>
                <a:gd name="connsiteX110" fmla="*/ 30427 w 1603051"/>
                <a:gd name="connsiteY110" fmla="*/ 289488 h 771099"/>
                <a:gd name="connsiteX111" fmla="*/ 18256 w 1603051"/>
                <a:gd name="connsiteY111" fmla="*/ 282533 h 771099"/>
                <a:gd name="connsiteX112" fmla="*/ 0 w 1603051"/>
                <a:gd name="connsiteY112" fmla="*/ 281664 h 771099"/>
                <a:gd name="connsiteX113" fmla="*/ 154741 w 1603051"/>
                <a:gd name="connsiteY113" fmla="*/ 139528 h 771099"/>
                <a:gd name="connsiteX114" fmla="*/ 261669 w 1603051"/>
                <a:gd name="connsiteY114" fmla="*/ 50856 h 771099"/>
                <a:gd name="connsiteX115" fmla="*/ 287749 w 1603051"/>
                <a:gd name="connsiteY115" fmla="*/ 56507 h 771099"/>
                <a:gd name="connsiteX116" fmla="*/ 302093 w 1603051"/>
                <a:gd name="connsiteY116" fmla="*/ 67808 h 771099"/>
                <a:gd name="connsiteX117" fmla="*/ 318176 w 1603051"/>
                <a:gd name="connsiteY117" fmla="*/ 69981 h 771099"/>
                <a:gd name="connsiteX118" fmla="*/ 345560 w 1603051"/>
                <a:gd name="connsiteY118" fmla="*/ 60419 h 771099"/>
                <a:gd name="connsiteX119" fmla="*/ 375987 w 1603051"/>
                <a:gd name="connsiteY119" fmla="*/ 53029 h 771099"/>
                <a:gd name="connsiteX120" fmla="*/ 399024 w 1603051"/>
                <a:gd name="connsiteY120" fmla="*/ 55637 h 771099"/>
                <a:gd name="connsiteX121" fmla="*/ 437710 w 1603051"/>
                <a:gd name="connsiteY121" fmla="*/ 45640 h 771099"/>
                <a:gd name="connsiteX122" fmla="*/ 473352 w 1603051"/>
                <a:gd name="connsiteY122" fmla="*/ 39989 h 771099"/>
                <a:gd name="connsiteX123" fmla="*/ 474222 w 1603051"/>
                <a:gd name="connsiteY123" fmla="*/ 49552 h 771099"/>
                <a:gd name="connsiteX124" fmla="*/ 493782 w 1603051"/>
                <a:gd name="connsiteY124" fmla="*/ 43901 h 771099"/>
                <a:gd name="connsiteX125" fmla="*/ 510734 w 1603051"/>
                <a:gd name="connsiteY125" fmla="*/ 33035 h 771099"/>
                <a:gd name="connsiteX126" fmla="*/ 519862 w 1603051"/>
                <a:gd name="connsiteY126" fmla="*/ 35643 h 771099"/>
                <a:gd name="connsiteX127" fmla="*/ 525947 w 1603051"/>
                <a:gd name="connsiteY127" fmla="*/ 56507 h 771099"/>
                <a:gd name="connsiteX128" fmla="*/ 567240 w 1603051"/>
                <a:gd name="connsiteY128" fmla="*/ 40424 h 771099"/>
                <a:gd name="connsiteX129" fmla="*/ 550288 w 1603051"/>
                <a:gd name="connsiteY129" fmla="*/ 58245 h 771099"/>
                <a:gd name="connsiteX130" fmla="*/ 576368 w 1603051"/>
                <a:gd name="connsiteY130" fmla="*/ 54333 h 771099"/>
                <a:gd name="connsiteX131" fmla="*/ 590278 w 1603051"/>
                <a:gd name="connsiteY131" fmla="*/ 47813 h 771099"/>
                <a:gd name="connsiteX132" fmla="*/ 610272 w 1603051"/>
                <a:gd name="connsiteY132" fmla="*/ 49117 h 771099"/>
                <a:gd name="connsiteX133" fmla="*/ 627224 w 1603051"/>
                <a:gd name="connsiteY133" fmla="*/ 58680 h 771099"/>
                <a:gd name="connsiteX134" fmla="*/ 659824 w 1603051"/>
                <a:gd name="connsiteY134" fmla="*/ 67373 h 771099"/>
                <a:gd name="connsiteX135" fmla="*/ 680254 w 1603051"/>
                <a:gd name="connsiteY135" fmla="*/ 71285 h 771099"/>
                <a:gd name="connsiteX136" fmla="*/ 699379 w 1603051"/>
                <a:gd name="connsiteY136" fmla="*/ 69981 h 771099"/>
                <a:gd name="connsiteX137" fmla="*/ 711984 w 1603051"/>
                <a:gd name="connsiteY137" fmla="*/ 82152 h 771099"/>
                <a:gd name="connsiteX138" fmla="*/ 675038 w 1603051"/>
                <a:gd name="connsiteY138" fmla="*/ 93888 h 771099"/>
                <a:gd name="connsiteX139" fmla="*/ 702856 w 1603051"/>
                <a:gd name="connsiteY139" fmla="*/ 98669 h 771099"/>
                <a:gd name="connsiteX140" fmla="*/ 754582 w 1603051"/>
                <a:gd name="connsiteY140" fmla="*/ 96061 h 771099"/>
                <a:gd name="connsiteX141" fmla="*/ 773707 w 1603051"/>
                <a:gd name="connsiteY141" fmla="*/ 91715 h 771099"/>
                <a:gd name="connsiteX142" fmla="*/ 779792 w 1603051"/>
                <a:gd name="connsiteY142" fmla="*/ 106059 h 771099"/>
                <a:gd name="connsiteX143" fmla="*/ 810654 w 1603051"/>
                <a:gd name="connsiteY143" fmla="*/ 94323 h 771099"/>
                <a:gd name="connsiteX144" fmla="*/ 801526 w 1603051"/>
                <a:gd name="connsiteY144" fmla="*/ 83891 h 771099"/>
                <a:gd name="connsiteX145" fmla="*/ 821086 w 1603051"/>
                <a:gd name="connsiteY145" fmla="*/ 76067 h 771099"/>
                <a:gd name="connsiteX146" fmla="*/ 843688 w 1603051"/>
                <a:gd name="connsiteY146" fmla="*/ 74763 h 771099"/>
                <a:gd name="connsiteX147" fmla="*/ 860640 w 1603051"/>
                <a:gd name="connsiteY147" fmla="*/ 72589 h 771099"/>
                <a:gd name="connsiteX148" fmla="*/ 869768 w 1603051"/>
                <a:gd name="connsiteY148" fmla="*/ 78240 h 771099"/>
                <a:gd name="connsiteX149" fmla="*/ 876288 w 1603051"/>
                <a:gd name="connsiteY149" fmla="*/ 90845 h 771099"/>
                <a:gd name="connsiteX150" fmla="*/ 898022 w 1603051"/>
                <a:gd name="connsiteY150" fmla="*/ 89107 h 771099"/>
                <a:gd name="connsiteX151" fmla="*/ 921059 w 1603051"/>
                <a:gd name="connsiteY151" fmla="*/ 99973 h 771099"/>
                <a:gd name="connsiteX152" fmla="*/ 952355 w 1603051"/>
                <a:gd name="connsiteY152" fmla="*/ 96061 h 771099"/>
                <a:gd name="connsiteX153" fmla="*/ 978435 w 1603051"/>
                <a:gd name="connsiteY153" fmla="*/ 96496 h 771099"/>
                <a:gd name="connsiteX154" fmla="*/ 988867 w 1603051"/>
                <a:gd name="connsiteY154" fmla="*/ 81717 h 771099"/>
                <a:gd name="connsiteX155" fmla="*/ 1008427 w 1603051"/>
                <a:gd name="connsiteY155" fmla="*/ 77805 h 771099"/>
                <a:gd name="connsiteX156" fmla="*/ 1029726 w 1603051"/>
                <a:gd name="connsiteY156" fmla="*/ 85629 h 771099"/>
                <a:gd name="connsiteX157" fmla="*/ 1011035 w 1603051"/>
                <a:gd name="connsiteY157" fmla="*/ 108232 h 771099"/>
                <a:gd name="connsiteX158" fmla="*/ 1037984 w 1603051"/>
                <a:gd name="connsiteY158" fmla="*/ 89107 h 771099"/>
                <a:gd name="connsiteX159" fmla="*/ 1051894 w 1603051"/>
                <a:gd name="connsiteY159" fmla="*/ 89976 h 771099"/>
                <a:gd name="connsiteX160" fmla="*/ 1079712 w 1603051"/>
                <a:gd name="connsiteY160" fmla="*/ 66069 h 771099"/>
                <a:gd name="connsiteX161" fmla="*/ 1072758 w 1603051"/>
                <a:gd name="connsiteY161" fmla="*/ 51725 h 771099"/>
                <a:gd name="connsiteX162" fmla="*/ 1060152 w 1603051"/>
                <a:gd name="connsiteY162" fmla="*/ 42163 h 771099"/>
                <a:gd name="connsiteX163" fmla="*/ 1084059 w 1603051"/>
                <a:gd name="connsiteY163" fmla="*/ 16517 h 771099"/>
                <a:gd name="connsiteX164" fmla="*/ 1119702 w 1603051"/>
                <a:gd name="connsiteY164" fmla="*/ 0 h 771099"/>
                <a:gd name="connsiteX165" fmla="*/ 1139262 w 1603051"/>
                <a:gd name="connsiteY165" fmla="*/ 3912 h 771099"/>
                <a:gd name="connsiteX166" fmla="*/ 1147955 w 1603051"/>
                <a:gd name="connsiteY166" fmla="*/ 13909 h 771099"/>
                <a:gd name="connsiteX167" fmla="*/ 1149694 w 1603051"/>
                <a:gd name="connsiteY167" fmla="*/ 39989 h 771099"/>
                <a:gd name="connsiteX168" fmla="*/ 1124483 w 1603051"/>
                <a:gd name="connsiteY168" fmla="*/ 51291 h 771099"/>
                <a:gd name="connsiteX169" fmla="*/ 1153606 w 1603051"/>
                <a:gd name="connsiteY169" fmla="*/ 56072 h 771099"/>
                <a:gd name="connsiteX170" fmla="*/ 1134480 w 1603051"/>
                <a:gd name="connsiteY170" fmla="*/ 79979 h 771099"/>
                <a:gd name="connsiteX171" fmla="*/ 1173166 w 1603051"/>
                <a:gd name="connsiteY171" fmla="*/ 61723 h 771099"/>
                <a:gd name="connsiteX172" fmla="*/ 1182729 w 1603051"/>
                <a:gd name="connsiteY172" fmla="*/ 76936 h 771099"/>
                <a:gd name="connsiteX173" fmla="*/ 1164038 w 1603051"/>
                <a:gd name="connsiteY173" fmla="*/ 94323 h 771099"/>
                <a:gd name="connsiteX174" fmla="*/ 1169689 w 1603051"/>
                <a:gd name="connsiteY174" fmla="*/ 110405 h 771099"/>
                <a:gd name="connsiteX175" fmla="*/ 1201419 w 1603051"/>
                <a:gd name="connsiteY175" fmla="*/ 93453 h 771099"/>
                <a:gd name="connsiteX176" fmla="*/ 1229673 w 1603051"/>
                <a:gd name="connsiteY176" fmla="*/ 72589 h 771099"/>
                <a:gd name="connsiteX177" fmla="*/ 1250102 w 1603051"/>
                <a:gd name="connsiteY177" fmla="*/ 46944 h 771099"/>
                <a:gd name="connsiteX178" fmla="*/ 1274009 w 1603051"/>
                <a:gd name="connsiteY178" fmla="*/ 48683 h 771099"/>
                <a:gd name="connsiteX179" fmla="*/ 1297480 w 1603051"/>
                <a:gd name="connsiteY179" fmla="*/ 52160 h 771099"/>
                <a:gd name="connsiteX180" fmla="*/ 1313129 w 1603051"/>
                <a:gd name="connsiteY180" fmla="*/ 63896 h 771099"/>
                <a:gd name="connsiteX181" fmla="*/ 1305739 w 1603051"/>
                <a:gd name="connsiteY181" fmla="*/ 75632 h 771099"/>
                <a:gd name="connsiteX182" fmla="*/ 1283571 w 1603051"/>
                <a:gd name="connsiteY182" fmla="*/ 88237 h 771099"/>
                <a:gd name="connsiteX183" fmla="*/ 1287483 w 1603051"/>
                <a:gd name="connsiteY183" fmla="*/ 100843 h 771099"/>
                <a:gd name="connsiteX184" fmla="*/ 1277051 w 1603051"/>
                <a:gd name="connsiteY184" fmla="*/ 112579 h 771099"/>
                <a:gd name="connsiteX185" fmla="*/ 1229673 w 1603051"/>
                <a:gd name="connsiteY185" fmla="*/ 129531 h 771099"/>
                <a:gd name="connsiteX186" fmla="*/ 1201419 w 1603051"/>
                <a:gd name="connsiteY186" fmla="*/ 133443 h 771099"/>
                <a:gd name="connsiteX187" fmla="*/ 1187510 w 1603051"/>
                <a:gd name="connsiteY187" fmla="*/ 126053 h 771099"/>
                <a:gd name="connsiteX188" fmla="*/ 1173166 w 1603051"/>
                <a:gd name="connsiteY188" fmla="*/ 138224 h 771099"/>
                <a:gd name="connsiteX189" fmla="*/ 1141000 w 1603051"/>
                <a:gd name="connsiteY189" fmla="*/ 158653 h 771099"/>
                <a:gd name="connsiteX190" fmla="*/ 1127960 w 1603051"/>
                <a:gd name="connsiteY190" fmla="*/ 169520 h 771099"/>
                <a:gd name="connsiteX191" fmla="*/ 1094491 w 1603051"/>
                <a:gd name="connsiteY191" fmla="*/ 186037 h 771099"/>
                <a:gd name="connsiteX192" fmla="*/ 1066238 w 1603051"/>
                <a:gd name="connsiteY192" fmla="*/ 187776 h 771099"/>
                <a:gd name="connsiteX193" fmla="*/ 1044070 w 1603051"/>
                <a:gd name="connsiteY193" fmla="*/ 198208 h 771099"/>
                <a:gd name="connsiteX194" fmla="*/ 1031464 w 1603051"/>
                <a:gd name="connsiteY194" fmla="*/ 214725 h 771099"/>
                <a:gd name="connsiteX195" fmla="*/ 1006688 w 1603051"/>
                <a:gd name="connsiteY195" fmla="*/ 217768 h 771099"/>
                <a:gd name="connsiteX196" fmla="*/ 968872 w 1603051"/>
                <a:gd name="connsiteY196" fmla="*/ 238197 h 771099"/>
                <a:gd name="connsiteX197" fmla="*/ 928014 w 1603051"/>
                <a:gd name="connsiteY197" fmla="*/ 266451 h 771099"/>
                <a:gd name="connsiteX198" fmla="*/ 906280 w 1603051"/>
                <a:gd name="connsiteY198" fmla="*/ 286445 h 771099"/>
                <a:gd name="connsiteX199" fmla="*/ 884982 w 1603051"/>
                <a:gd name="connsiteY199" fmla="*/ 316437 h 771099"/>
                <a:gd name="connsiteX200" fmla="*/ 911062 w 1603051"/>
                <a:gd name="connsiteY200" fmla="*/ 320784 h 771099"/>
                <a:gd name="connsiteX201" fmla="*/ 904542 w 1603051"/>
                <a:gd name="connsiteY201" fmla="*/ 344691 h 771099"/>
                <a:gd name="connsiteX202" fmla="*/ 901064 w 1603051"/>
                <a:gd name="connsiteY202" fmla="*/ 364686 h 771099"/>
                <a:gd name="connsiteX203" fmla="*/ 932795 w 1603051"/>
                <a:gd name="connsiteY203" fmla="*/ 359470 h 771099"/>
                <a:gd name="connsiteX204" fmla="*/ 963222 w 1603051"/>
                <a:gd name="connsiteY204" fmla="*/ 370771 h 771099"/>
                <a:gd name="connsiteX205" fmla="*/ 977566 w 1603051"/>
                <a:gd name="connsiteY205" fmla="*/ 380768 h 771099"/>
                <a:gd name="connsiteX206" fmla="*/ 984955 w 1603051"/>
                <a:gd name="connsiteY206" fmla="*/ 392939 h 771099"/>
                <a:gd name="connsiteX207" fmla="*/ 1006254 w 1603051"/>
                <a:gd name="connsiteY207" fmla="*/ 400328 h 771099"/>
                <a:gd name="connsiteX208" fmla="*/ 1021902 w 1603051"/>
                <a:gd name="connsiteY208" fmla="*/ 411195 h 771099"/>
                <a:gd name="connsiteX209" fmla="*/ 1054936 w 1603051"/>
                <a:gd name="connsiteY209" fmla="*/ 412934 h 771099"/>
                <a:gd name="connsiteX210" fmla="*/ 1075800 w 1603051"/>
                <a:gd name="connsiteY210" fmla="*/ 415542 h 771099"/>
                <a:gd name="connsiteX211" fmla="*/ 1060152 w 1603051"/>
                <a:gd name="connsiteY211" fmla="*/ 438144 h 771099"/>
                <a:gd name="connsiteX212" fmla="*/ 1052763 w 1603051"/>
                <a:gd name="connsiteY212" fmla="*/ 464659 h 771099"/>
                <a:gd name="connsiteX213" fmla="*/ 1053198 w 1603051"/>
                <a:gd name="connsiteY213" fmla="*/ 494651 h 771099"/>
                <a:gd name="connsiteX214" fmla="*/ 1072323 w 1603051"/>
                <a:gd name="connsiteY214" fmla="*/ 520296 h 771099"/>
                <a:gd name="connsiteX215" fmla="*/ 1092753 w 1603051"/>
                <a:gd name="connsiteY215" fmla="*/ 511603 h 771099"/>
                <a:gd name="connsiteX216" fmla="*/ 1117094 w 1603051"/>
                <a:gd name="connsiteY216" fmla="*/ 483784 h 771099"/>
                <a:gd name="connsiteX217" fmla="*/ 1127091 w 1603051"/>
                <a:gd name="connsiteY217" fmla="*/ 442056 h 771099"/>
                <a:gd name="connsiteX218" fmla="*/ 1119702 w 1603051"/>
                <a:gd name="connsiteY218" fmla="*/ 428147 h 771099"/>
                <a:gd name="connsiteX219" fmla="*/ 1158822 w 1603051"/>
                <a:gd name="connsiteY219" fmla="*/ 415542 h 771099"/>
                <a:gd name="connsiteX220" fmla="*/ 1191422 w 1603051"/>
                <a:gd name="connsiteY220" fmla="*/ 397286 h 771099"/>
                <a:gd name="connsiteX221" fmla="*/ 1212286 w 1603051"/>
                <a:gd name="connsiteY221" fmla="*/ 379030 h 771099"/>
                <a:gd name="connsiteX222" fmla="*/ 1219675 w 1603051"/>
                <a:gd name="connsiteY222" fmla="*/ 361643 h 771099"/>
                <a:gd name="connsiteX223" fmla="*/ 1217936 w 1603051"/>
                <a:gd name="connsiteY223" fmla="*/ 339475 h 771099"/>
                <a:gd name="connsiteX224" fmla="*/ 1204027 w 1603051"/>
                <a:gd name="connsiteY224" fmla="*/ 319915 h 771099"/>
                <a:gd name="connsiteX225" fmla="*/ 1242713 w 1603051"/>
                <a:gd name="connsiteY225" fmla="*/ 292965 h 771099"/>
                <a:gd name="connsiteX226" fmla="*/ 1247059 w 1603051"/>
                <a:gd name="connsiteY226" fmla="*/ 269928 h 771099"/>
                <a:gd name="connsiteX227" fmla="*/ 1264011 w 1603051"/>
                <a:gd name="connsiteY227" fmla="*/ 230808 h 771099"/>
                <a:gd name="connsiteX228" fmla="*/ 1280529 w 1603051"/>
                <a:gd name="connsiteY228" fmla="*/ 224723 h 771099"/>
                <a:gd name="connsiteX229" fmla="*/ 1309651 w 1603051"/>
                <a:gd name="connsiteY229" fmla="*/ 231677 h 771099"/>
                <a:gd name="connsiteX230" fmla="*/ 1327907 w 1603051"/>
                <a:gd name="connsiteY230" fmla="*/ 234285 h 771099"/>
                <a:gd name="connsiteX231" fmla="*/ 1347467 w 1603051"/>
                <a:gd name="connsiteY231" fmla="*/ 227331 h 771099"/>
                <a:gd name="connsiteX232" fmla="*/ 1360942 w 1603051"/>
                <a:gd name="connsiteY232" fmla="*/ 236024 h 771099"/>
                <a:gd name="connsiteX233" fmla="*/ 1376590 w 1603051"/>
                <a:gd name="connsiteY233" fmla="*/ 250803 h 771099"/>
                <a:gd name="connsiteX234" fmla="*/ 1377459 w 1603051"/>
                <a:gd name="connsiteY234" fmla="*/ 260365 h 771099"/>
                <a:gd name="connsiteX235" fmla="*/ 1410929 w 1603051"/>
                <a:gd name="connsiteY235" fmla="*/ 262539 h 771099"/>
                <a:gd name="connsiteX236" fmla="*/ 1399627 w 1603051"/>
                <a:gd name="connsiteY236" fmla="*/ 283837 h 771099"/>
                <a:gd name="connsiteX237" fmla="*/ 1389630 w 1603051"/>
                <a:gd name="connsiteY237" fmla="*/ 316003 h 771099"/>
                <a:gd name="connsiteX238" fmla="*/ 1406147 w 1603051"/>
                <a:gd name="connsiteY238" fmla="*/ 320350 h 771099"/>
                <a:gd name="connsiteX239" fmla="*/ 1413102 w 1603051"/>
                <a:gd name="connsiteY239" fmla="*/ 335563 h 771099"/>
                <a:gd name="connsiteX240" fmla="*/ 1448744 w 1603051"/>
                <a:gd name="connsiteY240" fmla="*/ 321219 h 771099"/>
                <a:gd name="connsiteX241" fmla="*/ 1481344 w 1603051"/>
                <a:gd name="connsiteY241" fmla="*/ 292531 h 771099"/>
                <a:gd name="connsiteX242" fmla="*/ 1499601 w 1603051"/>
                <a:gd name="connsiteY242" fmla="*/ 280795 h 771099"/>
                <a:gd name="connsiteX243" fmla="*/ 1504382 w 1603051"/>
                <a:gd name="connsiteY243" fmla="*/ 303832 h 771099"/>
                <a:gd name="connsiteX244" fmla="*/ 1515683 w 1603051"/>
                <a:gd name="connsiteY244" fmla="*/ 336432 h 771099"/>
                <a:gd name="connsiteX245" fmla="*/ 1524377 w 1603051"/>
                <a:gd name="connsiteY245" fmla="*/ 367728 h 771099"/>
                <a:gd name="connsiteX246" fmla="*/ 1509598 w 1603051"/>
                <a:gd name="connsiteY246" fmla="*/ 384246 h 771099"/>
                <a:gd name="connsiteX247" fmla="*/ 1530462 w 1603051"/>
                <a:gd name="connsiteY247" fmla="*/ 399024 h 771099"/>
                <a:gd name="connsiteX248" fmla="*/ 1543067 w 1603051"/>
                <a:gd name="connsiteY248" fmla="*/ 413803 h 771099"/>
                <a:gd name="connsiteX249" fmla="*/ 1573059 w 1603051"/>
                <a:gd name="connsiteY249" fmla="*/ 420758 h 771099"/>
                <a:gd name="connsiteX250" fmla="*/ 1583491 w 1603051"/>
                <a:gd name="connsiteY250" fmla="*/ 429016 h 771099"/>
                <a:gd name="connsiteX251" fmla="*/ 1583491 w 1603051"/>
                <a:gd name="connsiteY251" fmla="*/ 451619 h 771099"/>
                <a:gd name="connsiteX252" fmla="*/ 1598270 w 1603051"/>
                <a:gd name="connsiteY252" fmla="*/ 455096 h 771099"/>
                <a:gd name="connsiteX253" fmla="*/ 1603051 w 1603051"/>
                <a:gd name="connsiteY253" fmla="*/ 465094 h 771099"/>
                <a:gd name="connsiteX254" fmla="*/ 1594358 w 1603051"/>
                <a:gd name="connsiteY254" fmla="*/ 495086 h 771099"/>
                <a:gd name="connsiteX255" fmla="*/ 1575667 w 1603051"/>
                <a:gd name="connsiteY255" fmla="*/ 505083 h 771099"/>
                <a:gd name="connsiteX256" fmla="*/ 1557411 w 1603051"/>
                <a:gd name="connsiteY256" fmla="*/ 514646 h 771099"/>
                <a:gd name="connsiteX257" fmla="*/ 1519161 w 1603051"/>
                <a:gd name="connsiteY257" fmla="*/ 524208 h 771099"/>
                <a:gd name="connsiteX258" fmla="*/ 1484822 w 1603051"/>
                <a:gd name="connsiteY258" fmla="*/ 545942 h 771099"/>
                <a:gd name="connsiteX259" fmla="*/ 1447441 w 1603051"/>
                <a:gd name="connsiteY259" fmla="*/ 550723 h 771099"/>
                <a:gd name="connsiteX260" fmla="*/ 1403539 w 1603051"/>
                <a:gd name="connsiteY260" fmla="*/ 544638 h 771099"/>
                <a:gd name="connsiteX261" fmla="*/ 1371809 w 1603051"/>
                <a:gd name="connsiteY261" fmla="*/ 544638 h 771099"/>
                <a:gd name="connsiteX262" fmla="*/ 1348771 w 1603051"/>
                <a:gd name="connsiteY262" fmla="*/ 546376 h 771099"/>
                <a:gd name="connsiteX263" fmla="*/ 1323995 w 1603051"/>
                <a:gd name="connsiteY263" fmla="*/ 565936 h 771099"/>
                <a:gd name="connsiteX264" fmla="*/ 1291830 w 1603051"/>
                <a:gd name="connsiteY264" fmla="*/ 578107 h 771099"/>
                <a:gd name="connsiteX265" fmla="*/ 1247929 w 1603051"/>
                <a:gd name="connsiteY265" fmla="*/ 613750 h 771099"/>
                <a:gd name="connsiteX266" fmla="*/ 1213590 w 1603051"/>
                <a:gd name="connsiteY266" fmla="*/ 638960 h 771099"/>
                <a:gd name="connsiteX267" fmla="*/ 1234019 w 1603051"/>
                <a:gd name="connsiteY267" fmla="*/ 634614 h 771099"/>
                <a:gd name="connsiteX268" fmla="*/ 1281398 w 1603051"/>
                <a:gd name="connsiteY268" fmla="*/ 598536 h 771099"/>
                <a:gd name="connsiteX269" fmla="*/ 1334862 w 1603051"/>
                <a:gd name="connsiteY269" fmla="*/ 575934 h 771099"/>
                <a:gd name="connsiteX270" fmla="*/ 1367897 w 1603051"/>
                <a:gd name="connsiteY270" fmla="*/ 573326 h 771099"/>
                <a:gd name="connsiteX271" fmla="*/ 1382240 w 1603051"/>
                <a:gd name="connsiteY271" fmla="*/ 586800 h 771099"/>
                <a:gd name="connsiteX272" fmla="*/ 1355726 w 1603051"/>
                <a:gd name="connsiteY272" fmla="*/ 605056 h 771099"/>
                <a:gd name="connsiteX273" fmla="*/ 1353118 w 1603051"/>
                <a:gd name="connsiteY273" fmla="*/ 634179 h 771099"/>
                <a:gd name="connsiteX274" fmla="*/ 1353553 w 1603051"/>
                <a:gd name="connsiteY274" fmla="*/ 655043 h 771099"/>
                <a:gd name="connsiteX275" fmla="*/ 1377894 w 1603051"/>
                <a:gd name="connsiteY275" fmla="*/ 668518 h 771099"/>
                <a:gd name="connsiteX276" fmla="*/ 1415275 w 1603051"/>
                <a:gd name="connsiteY276" fmla="*/ 664606 h 771099"/>
                <a:gd name="connsiteX277" fmla="*/ 1446571 w 1603051"/>
                <a:gd name="connsiteY277" fmla="*/ 633744 h 771099"/>
                <a:gd name="connsiteX278" fmla="*/ 1442224 w 1603051"/>
                <a:gd name="connsiteY278" fmla="*/ 653739 h 771099"/>
                <a:gd name="connsiteX279" fmla="*/ 1453091 w 1603051"/>
                <a:gd name="connsiteY279" fmla="*/ 663736 h 771099"/>
                <a:gd name="connsiteX280" fmla="*/ 1420926 w 1603051"/>
                <a:gd name="connsiteY280" fmla="*/ 681558 h 771099"/>
                <a:gd name="connsiteX281" fmla="*/ 1367027 w 1603051"/>
                <a:gd name="connsiteY281" fmla="*/ 698075 h 771099"/>
                <a:gd name="connsiteX282" fmla="*/ 1341817 w 1603051"/>
                <a:gd name="connsiteY282" fmla="*/ 708942 h 771099"/>
                <a:gd name="connsiteX283" fmla="*/ 1310520 w 1603051"/>
                <a:gd name="connsiteY283" fmla="*/ 728936 h 771099"/>
                <a:gd name="connsiteX284" fmla="*/ 1294438 w 1603051"/>
                <a:gd name="connsiteY284" fmla="*/ 726763 h 771099"/>
                <a:gd name="connsiteX285" fmla="*/ 1300958 w 1603051"/>
                <a:gd name="connsiteY285" fmla="*/ 703726 h 771099"/>
                <a:gd name="connsiteX286" fmla="*/ 1346163 w 1603051"/>
                <a:gd name="connsiteY286" fmla="*/ 680688 h 771099"/>
                <a:gd name="connsiteX287" fmla="*/ 1310955 w 1603051"/>
                <a:gd name="connsiteY287" fmla="*/ 681558 h 771099"/>
                <a:gd name="connsiteX288" fmla="*/ 1285310 w 1603051"/>
                <a:gd name="connsiteY288" fmla="*/ 685035 h 7710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Lst>
              <a:rect l="l" t="t" r="r" b="b"/>
              <a:pathLst>
                <a:path w="1603051" h="771099">
                  <a:moveTo>
                    <a:pt x="1285310" y="685035"/>
                  </a:moveTo>
                  <a:lnTo>
                    <a:pt x="1275747" y="669387"/>
                  </a:lnTo>
                  <a:lnTo>
                    <a:pt x="1288353" y="632440"/>
                  </a:lnTo>
                  <a:lnTo>
                    <a:pt x="1281398" y="624616"/>
                  </a:lnTo>
                  <a:lnTo>
                    <a:pt x="1265315" y="628963"/>
                  </a:lnTo>
                  <a:lnTo>
                    <a:pt x="1260534" y="622008"/>
                  </a:lnTo>
                  <a:lnTo>
                    <a:pt x="1236627" y="642438"/>
                  </a:lnTo>
                  <a:lnTo>
                    <a:pt x="1222718" y="663736"/>
                  </a:lnTo>
                  <a:lnTo>
                    <a:pt x="1210547" y="676342"/>
                  </a:lnTo>
                  <a:lnTo>
                    <a:pt x="1199680" y="680688"/>
                  </a:lnTo>
                  <a:lnTo>
                    <a:pt x="1192291" y="681992"/>
                  </a:lnTo>
                  <a:lnTo>
                    <a:pt x="1187510" y="688512"/>
                  </a:lnTo>
                  <a:lnTo>
                    <a:pt x="1147086" y="688512"/>
                  </a:lnTo>
                  <a:lnTo>
                    <a:pt x="1113182" y="688947"/>
                  </a:lnTo>
                  <a:lnTo>
                    <a:pt x="1101446" y="693728"/>
                  </a:lnTo>
                  <a:lnTo>
                    <a:pt x="1071889" y="712854"/>
                  </a:lnTo>
                  <a:lnTo>
                    <a:pt x="1071889" y="712419"/>
                  </a:lnTo>
                  <a:lnTo>
                    <a:pt x="1067976" y="710680"/>
                  </a:lnTo>
                  <a:lnTo>
                    <a:pt x="1059283" y="714592"/>
                  </a:lnTo>
                  <a:lnTo>
                    <a:pt x="1051024" y="720243"/>
                  </a:lnTo>
                  <a:lnTo>
                    <a:pt x="1043200" y="715462"/>
                  </a:lnTo>
                  <a:lnTo>
                    <a:pt x="1022771" y="718939"/>
                  </a:lnTo>
                  <a:lnTo>
                    <a:pt x="1005819" y="722851"/>
                  </a:lnTo>
                  <a:lnTo>
                    <a:pt x="997560" y="726328"/>
                  </a:lnTo>
                  <a:lnTo>
                    <a:pt x="987563" y="735456"/>
                  </a:lnTo>
                  <a:lnTo>
                    <a:pt x="995387" y="738499"/>
                  </a:lnTo>
                  <a:lnTo>
                    <a:pt x="1002776" y="736760"/>
                  </a:lnTo>
                  <a:lnTo>
                    <a:pt x="1004080" y="736760"/>
                  </a:lnTo>
                  <a:lnTo>
                    <a:pt x="1002776" y="745019"/>
                  </a:lnTo>
                  <a:lnTo>
                    <a:pt x="981912" y="748062"/>
                  </a:lnTo>
                  <a:lnTo>
                    <a:pt x="969742" y="751539"/>
                  </a:lnTo>
                  <a:lnTo>
                    <a:pt x="962352" y="755886"/>
                  </a:lnTo>
                  <a:lnTo>
                    <a:pt x="951051" y="753278"/>
                  </a:lnTo>
                  <a:lnTo>
                    <a:pt x="944096" y="754582"/>
                  </a:lnTo>
                  <a:lnTo>
                    <a:pt x="931491" y="762406"/>
                  </a:lnTo>
                  <a:lnTo>
                    <a:pt x="911496" y="771099"/>
                  </a:lnTo>
                  <a:lnTo>
                    <a:pt x="899760" y="769360"/>
                  </a:lnTo>
                  <a:lnTo>
                    <a:pt x="908454" y="759798"/>
                  </a:lnTo>
                  <a:lnTo>
                    <a:pt x="924536" y="744584"/>
                  </a:lnTo>
                  <a:lnTo>
                    <a:pt x="942358" y="735456"/>
                  </a:lnTo>
                  <a:lnTo>
                    <a:pt x="947139" y="727632"/>
                  </a:lnTo>
                  <a:lnTo>
                    <a:pt x="951051" y="714592"/>
                  </a:lnTo>
                  <a:lnTo>
                    <a:pt x="967568" y="699379"/>
                  </a:lnTo>
                  <a:lnTo>
                    <a:pt x="971480" y="681992"/>
                  </a:lnTo>
                  <a:lnTo>
                    <a:pt x="976262" y="698944"/>
                  </a:lnTo>
                  <a:lnTo>
                    <a:pt x="992779" y="702856"/>
                  </a:lnTo>
                  <a:lnTo>
                    <a:pt x="1003211" y="693728"/>
                  </a:lnTo>
                  <a:lnTo>
                    <a:pt x="997126" y="672864"/>
                  </a:lnTo>
                  <a:lnTo>
                    <a:pt x="993214" y="664171"/>
                  </a:lnTo>
                  <a:lnTo>
                    <a:pt x="975827" y="658955"/>
                  </a:lnTo>
                  <a:lnTo>
                    <a:pt x="959310" y="655912"/>
                  </a:lnTo>
                  <a:lnTo>
                    <a:pt x="942358" y="655912"/>
                  </a:lnTo>
                  <a:lnTo>
                    <a:pt x="927579" y="652435"/>
                  </a:lnTo>
                  <a:lnTo>
                    <a:pt x="925840" y="646350"/>
                  </a:lnTo>
                  <a:lnTo>
                    <a:pt x="919755" y="650262"/>
                  </a:lnTo>
                  <a:lnTo>
                    <a:pt x="914539" y="649392"/>
                  </a:lnTo>
                  <a:lnTo>
                    <a:pt x="922798" y="640264"/>
                  </a:lnTo>
                  <a:lnTo>
                    <a:pt x="914974" y="636787"/>
                  </a:lnTo>
                  <a:lnTo>
                    <a:pt x="923232" y="626355"/>
                  </a:lnTo>
                  <a:lnTo>
                    <a:pt x="918016" y="618531"/>
                  </a:lnTo>
                  <a:lnTo>
                    <a:pt x="925406" y="610707"/>
                  </a:lnTo>
                  <a:lnTo>
                    <a:pt x="902803" y="606795"/>
                  </a:lnTo>
                  <a:lnTo>
                    <a:pt x="902368" y="591147"/>
                  </a:lnTo>
                  <a:lnTo>
                    <a:pt x="898891" y="587670"/>
                  </a:lnTo>
                  <a:lnTo>
                    <a:pt x="884547" y="586800"/>
                  </a:lnTo>
                  <a:lnTo>
                    <a:pt x="866726" y="581584"/>
                  </a:lnTo>
                  <a:lnTo>
                    <a:pt x="860206" y="585062"/>
                  </a:lnTo>
                  <a:lnTo>
                    <a:pt x="852382" y="591582"/>
                  </a:lnTo>
                  <a:lnTo>
                    <a:pt x="838038" y="595928"/>
                  </a:lnTo>
                  <a:lnTo>
                    <a:pt x="824563" y="606795"/>
                  </a:lnTo>
                  <a:lnTo>
                    <a:pt x="801091" y="599406"/>
                  </a:lnTo>
                  <a:lnTo>
                    <a:pt x="781966" y="602883"/>
                  </a:lnTo>
                  <a:lnTo>
                    <a:pt x="765014" y="594624"/>
                  </a:lnTo>
                  <a:lnTo>
                    <a:pt x="745019" y="590278"/>
                  </a:lnTo>
                  <a:lnTo>
                    <a:pt x="730675" y="588539"/>
                  </a:lnTo>
                  <a:lnTo>
                    <a:pt x="726328" y="584192"/>
                  </a:lnTo>
                  <a:lnTo>
                    <a:pt x="730240" y="569414"/>
                  </a:lnTo>
                  <a:lnTo>
                    <a:pt x="722851" y="569414"/>
                  </a:lnTo>
                  <a:lnTo>
                    <a:pt x="717200" y="579846"/>
                  </a:lnTo>
                  <a:lnTo>
                    <a:pt x="672864" y="579846"/>
                  </a:lnTo>
                  <a:lnTo>
                    <a:pt x="598971" y="579846"/>
                  </a:lnTo>
                  <a:lnTo>
                    <a:pt x="525947" y="579846"/>
                  </a:lnTo>
                  <a:lnTo>
                    <a:pt x="461182" y="579846"/>
                  </a:lnTo>
                  <a:lnTo>
                    <a:pt x="396851" y="579846"/>
                  </a:lnTo>
                  <a:lnTo>
                    <a:pt x="332955" y="579846"/>
                  </a:lnTo>
                  <a:lnTo>
                    <a:pt x="267320" y="579846"/>
                  </a:lnTo>
                  <a:lnTo>
                    <a:pt x="246456" y="579846"/>
                  </a:lnTo>
                  <a:lnTo>
                    <a:pt x="182560" y="579846"/>
                  </a:lnTo>
                  <a:lnTo>
                    <a:pt x="121272" y="579846"/>
                  </a:lnTo>
                  <a:lnTo>
                    <a:pt x="118229" y="579846"/>
                  </a:lnTo>
                  <a:lnTo>
                    <a:pt x="94757" y="553331"/>
                  </a:lnTo>
                  <a:lnTo>
                    <a:pt x="87803" y="541595"/>
                  </a:lnTo>
                  <a:lnTo>
                    <a:pt x="57376" y="530294"/>
                  </a:lnTo>
                  <a:lnTo>
                    <a:pt x="63027" y="506387"/>
                  </a:lnTo>
                  <a:lnTo>
                    <a:pt x="78675" y="490304"/>
                  </a:lnTo>
                  <a:lnTo>
                    <a:pt x="60853" y="478568"/>
                  </a:lnTo>
                  <a:lnTo>
                    <a:pt x="74328" y="457270"/>
                  </a:lnTo>
                  <a:lnTo>
                    <a:pt x="65200" y="438144"/>
                  </a:lnTo>
                  <a:lnTo>
                    <a:pt x="76067" y="424235"/>
                  </a:lnTo>
                  <a:lnTo>
                    <a:pt x="98235" y="411630"/>
                  </a:lnTo>
                  <a:lnTo>
                    <a:pt x="112144" y="395112"/>
                  </a:lnTo>
                  <a:lnTo>
                    <a:pt x="92149" y="378595"/>
                  </a:lnTo>
                  <a:lnTo>
                    <a:pt x="98235" y="348603"/>
                  </a:lnTo>
                  <a:lnTo>
                    <a:pt x="103016" y="330347"/>
                  </a:lnTo>
                  <a:lnTo>
                    <a:pt x="96061" y="318611"/>
                  </a:lnTo>
                  <a:lnTo>
                    <a:pt x="92584" y="308179"/>
                  </a:lnTo>
                  <a:lnTo>
                    <a:pt x="95192" y="294704"/>
                  </a:lnTo>
                  <a:lnTo>
                    <a:pt x="66939" y="302963"/>
                  </a:lnTo>
                  <a:lnTo>
                    <a:pt x="33904" y="317307"/>
                  </a:lnTo>
                  <a:lnTo>
                    <a:pt x="32600" y="300789"/>
                  </a:lnTo>
                  <a:lnTo>
                    <a:pt x="30427" y="289488"/>
                  </a:lnTo>
                  <a:lnTo>
                    <a:pt x="18256" y="282533"/>
                  </a:lnTo>
                  <a:lnTo>
                    <a:pt x="0" y="281664"/>
                  </a:lnTo>
                  <a:lnTo>
                    <a:pt x="154741" y="139528"/>
                  </a:lnTo>
                  <a:lnTo>
                    <a:pt x="261669" y="50856"/>
                  </a:lnTo>
                  <a:lnTo>
                    <a:pt x="287749" y="56507"/>
                  </a:lnTo>
                  <a:lnTo>
                    <a:pt x="302093" y="67808"/>
                  </a:lnTo>
                  <a:lnTo>
                    <a:pt x="318176" y="69981"/>
                  </a:lnTo>
                  <a:lnTo>
                    <a:pt x="345560" y="60419"/>
                  </a:lnTo>
                  <a:lnTo>
                    <a:pt x="375987" y="53029"/>
                  </a:lnTo>
                  <a:lnTo>
                    <a:pt x="399024" y="55637"/>
                  </a:lnTo>
                  <a:lnTo>
                    <a:pt x="437710" y="45640"/>
                  </a:lnTo>
                  <a:lnTo>
                    <a:pt x="473352" y="39989"/>
                  </a:lnTo>
                  <a:lnTo>
                    <a:pt x="474222" y="49552"/>
                  </a:lnTo>
                  <a:lnTo>
                    <a:pt x="493782" y="43901"/>
                  </a:lnTo>
                  <a:lnTo>
                    <a:pt x="510734" y="33035"/>
                  </a:lnTo>
                  <a:lnTo>
                    <a:pt x="519862" y="35643"/>
                  </a:lnTo>
                  <a:lnTo>
                    <a:pt x="525947" y="56507"/>
                  </a:lnTo>
                  <a:lnTo>
                    <a:pt x="567240" y="40424"/>
                  </a:lnTo>
                  <a:lnTo>
                    <a:pt x="550288" y="58245"/>
                  </a:lnTo>
                  <a:lnTo>
                    <a:pt x="576368" y="54333"/>
                  </a:lnTo>
                  <a:lnTo>
                    <a:pt x="590278" y="47813"/>
                  </a:lnTo>
                  <a:lnTo>
                    <a:pt x="610272" y="49117"/>
                  </a:lnTo>
                  <a:lnTo>
                    <a:pt x="627224" y="58680"/>
                  </a:lnTo>
                  <a:lnTo>
                    <a:pt x="659824" y="67373"/>
                  </a:lnTo>
                  <a:lnTo>
                    <a:pt x="680254" y="71285"/>
                  </a:lnTo>
                  <a:lnTo>
                    <a:pt x="699379" y="69981"/>
                  </a:lnTo>
                  <a:lnTo>
                    <a:pt x="711984" y="82152"/>
                  </a:lnTo>
                  <a:lnTo>
                    <a:pt x="675038" y="93888"/>
                  </a:lnTo>
                  <a:lnTo>
                    <a:pt x="702856" y="98669"/>
                  </a:lnTo>
                  <a:lnTo>
                    <a:pt x="754582" y="96061"/>
                  </a:lnTo>
                  <a:lnTo>
                    <a:pt x="773707" y="91715"/>
                  </a:lnTo>
                  <a:lnTo>
                    <a:pt x="779792" y="106059"/>
                  </a:lnTo>
                  <a:lnTo>
                    <a:pt x="810654" y="94323"/>
                  </a:lnTo>
                  <a:lnTo>
                    <a:pt x="801526" y="83891"/>
                  </a:lnTo>
                  <a:lnTo>
                    <a:pt x="821086" y="76067"/>
                  </a:lnTo>
                  <a:lnTo>
                    <a:pt x="843688" y="74763"/>
                  </a:lnTo>
                  <a:lnTo>
                    <a:pt x="860640" y="72589"/>
                  </a:lnTo>
                  <a:lnTo>
                    <a:pt x="869768" y="78240"/>
                  </a:lnTo>
                  <a:lnTo>
                    <a:pt x="876288" y="90845"/>
                  </a:lnTo>
                  <a:lnTo>
                    <a:pt x="898022" y="89107"/>
                  </a:lnTo>
                  <a:lnTo>
                    <a:pt x="921059" y="99973"/>
                  </a:lnTo>
                  <a:lnTo>
                    <a:pt x="952355" y="96061"/>
                  </a:lnTo>
                  <a:lnTo>
                    <a:pt x="978435" y="96496"/>
                  </a:lnTo>
                  <a:lnTo>
                    <a:pt x="988867" y="81717"/>
                  </a:lnTo>
                  <a:lnTo>
                    <a:pt x="1008427" y="77805"/>
                  </a:lnTo>
                  <a:lnTo>
                    <a:pt x="1029726" y="85629"/>
                  </a:lnTo>
                  <a:lnTo>
                    <a:pt x="1011035" y="108232"/>
                  </a:lnTo>
                  <a:lnTo>
                    <a:pt x="1037984" y="89107"/>
                  </a:lnTo>
                  <a:lnTo>
                    <a:pt x="1051894" y="89976"/>
                  </a:lnTo>
                  <a:lnTo>
                    <a:pt x="1079712" y="66069"/>
                  </a:lnTo>
                  <a:lnTo>
                    <a:pt x="1072758" y="51725"/>
                  </a:lnTo>
                  <a:lnTo>
                    <a:pt x="1060152" y="42163"/>
                  </a:lnTo>
                  <a:lnTo>
                    <a:pt x="1084059" y="16517"/>
                  </a:lnTo>
                  <a:lnTo>
                    <a:pt x="1119702" y="0"/>
                  </a:lnTo>
                  <a:lnTo>
                    <a:pt x="1139262" y="3912"/>
                  </a:lnTo>
                  <a:lnTo>
                    <a:pt x="1147955" y="13909"/>
                  </a:lnTo>
                  <a:lnTo>
                    <a:pt x="1149694" y="39989"/>
                  </a:lnTo>
                  <a:lnTo>
                    <a:pt x="1124483" y="51291"/>
                  </a:lnTo>
                  <a:lnTo>
                    <a:pt x="1153606" y="56072"/>
                  </a:lnTo>
                  <a:lnTo>
                    <a:pt x="1134480" y="79979"/>
                  </a:lnTo>
                  <a:lnTo>
                    <a:pt x="1173166" y="61723"/>
                  </a:lnTo>
                  <a:lnTo>
                    <a:pt x="1182729" y="76936"/>
                  </a:lnTo>
                  <a:lnTo>
                    <a:pt x="1164038" y="94323"/>
                  </a:lnTo>
                  <a:lnTo>
                    <a:pt x="1169689" y="110405"/>
                  </a:lnTo>
                  <a:lnTo>
                    <a:pt x="1201419" y="93453"/>
                  </a:lnTo>
                  <a:lnTo>
                    <a:pt x="1229673" y="72589"/>
                  </a:lnTo>
                  <a:lnTo>
                    <a:pt x="1250102" y="46944"/>
                  </a:lnTo>
                  <a:lnTo>
                    <a:pt x="1274009" y="48683"/>
                  </a:lnTo>
                  <a:lnTo>
                    <a:pt x="1297480" y="52160"/>
                  </a:lnTo>
                  <a:lnTo>
                    <a:pt x="1313129" y="63896"/>
                  </a:lnTo>
                  <a:lnTo>
                    <a:pt x="1305739" y="75632"/>
                  </a:lnTo>
                  <a:lnTo>
                    <a:pt x="1283571" y="88237"/>
                  </a:lnTo>
                  <a:lnTo>
                    <a:pt x="1287483" y="100843"/>
                  </a:lnTo>
                  <a:lnTo>
                    <a:pt x="1277051" y="112579"/>
                  </a:lnTo>
                  <a:lnTo>
                    <a:pt x="1229673" y="129531"/>
                  </a:lnTo>
                  <a:lnTo>
                    <a:pt x="1201419" y="133443"/>
                  </a:lnTo>
                  <a:lnTo>
                    <a:pt x="1187510" y="126053"/>
                  </a:lnTo>
                  <a:lnTo>
                    <a:pt x="1173166" y="138224"/>
                  </a:lnTo>
                  <a:lnTo>
                    <a:pt x="1141000" y="158653"/>
                  </a:lnTo>
                  <a:lnTo>
                    <a:pt x="1127960" y="169520"/>
                  </a:lnTo>
                  <a:lnTo>
                    <a:pt x="1094491" y="186037"/>
                  </a:lnTo>
                  <a:lnTo>
                    <a:pt x="1066238" y="187776"/>
                  </a:lnTo>
                  <a:lnTo>
                    <a:pt x="1044070" y="198208"/>
                  </a:lnTo>
                  <a:lnTo>
                    <a:pt x="1031464" y="214725"/>
                  </a:lnTo>
                  <a:lnTo>
                    <a:pt x="1006688" y="217768"/>
                  </a:lnTo>
                  <a:lnTo>
                    <a:pt x="968872" y="238197"/>
                  </a:lnTo>
                  <a:lnTo>
                    <a:pt x="928014" y="266451"/>
                  </a:lnTo>
                  <a:lnTo>
                    <a:pt x="906280" y="286445"/>
                  </a:lnTo>
                  <a:lnTo>
                    <a:pt x="884982" y="316437"/>
                  </a:lnTo>
                  <a:lnTo>
                    <a:pt x="911062" y="320784"/>
                  </a:lnTo>
                  <a:lnTo>
                    <a:pt x="904542" y="344691"/>
                  </a:lnTo>
                  <a:lnTo>
                    <a:pt x="901064" y="364686"/>
                  </a:lnTo>
                  <a:lnTo>
                    <a:pt x="932795" y="359470"/>
                  </a:lnTo>
                  <a:lnTo>
                    <a:pt x="963222" y="370771"/>
                  </a:lnTo>
                  <a:lnTo>
                    <a:pt x="977566" y="380768"/>
                  </a:lnTo>
                  <a:lnTo>
                    <a:pt x="984955" y="392939"/>
                  </a:lnTo>
                  <a:lnTo>
                    <a:pt x="1006254" y="400328"/>
                  </a:lnTo>
                  <a:lnTo>
                    <a:pt x="1021902" y="411195"/>
                  </a:lnTo>
                  <a:lnTo>
                    <a:pt x="1054936" y="412934"/>
                  </a:lnTo>
                  <a:lnTo>
                    <a:pt x="1075800" y="415542"/>
                  </a:lnTo>
                  <a:lnTo>
                    <a:pt x="1060152" y="438144"/>
                  </a:lnTo>
                  <a:lnTo>
                    <a:pt x="1052763" y="464659"/>
                  </a:lnTo>
                  <a:lnTo>
                    <a:pt x="1053198" y="494651"/>
                  </a:lnTo>
                  <a:lnTo>
                    <a:pt x="1072323" y="520296"/>
                  </a:lnTo>
                  <a:lnTo>
                    <a:pt x="1092753" y="511603"/>
                  </a:lnTo>
                  <a:lnTo>
                    <a:pt x="1117094" y="483784"/>
                  </a:lnTo>
                  <a:lnTo>
                    <a:pt x="1127091" y="442056"/>
                  </a:lnTo>
                  <a:lnTo>
                    <a:pt x="1119702" y="428147"/>
                  </a:lnTo>
                  <a:lnTo>
                    <a:pt x="1158822" y="415542"/>
                  </a:lnTo>
                  <a:lnTo>
                    <a:pt x="1191422" y="397286"/>
                  </a:lnTo>
                  <a:lnTo>
                    <a:pt x="1212286" y="379030"/>
                  </a:lnTo>
                  <a:lnTo>
                    <a:pt x="1219675" y="361643"/>
                  </a:lnTo>
                  <a:lnTo>
                    <a:pt x="1217936" y="339475"/>
                  </a:lnTo>
                  <a:lnTo>
                    <a:pt x="1204027" y="319915"/>
                  </a:lnTo>
                  <a:lnTo>
                    <a:pt x="1242713" y="292965"/>
                  </a:lnTo>
                  <a:lnTo>
                    <a:pt x="1247059" y="269928"/>
                  </a:lnTo>
                  <a:lnTo>
                    <a:pt x="1264011" y="230808"/>
                  </a:lnTo>
                  <a:lnTo>
                    <a:pt x="1280529" y="224723"/>
                  </a:lnTo>
                  <a:lnTo>
                    <a:pt x="1309651" y="231677"/>
                  </a:lnTo>
                  <a:lnTo>
                    <a:pt x="1327907" y="234285"/>
                  </a:lnTo>
                  <a:lnTo>
                    <a:pt x="1347467" y="227331"/>
                  </a:lnTo>
                  <a:lnTo>
                    <a:pt x="1360942" y="236024"/>
                  </a:lnTo>
                  <a:lnTo>
                    <a:pt x="1376590" y="250803"/>
                  </a:lnTo>
                  <a:lnTo>
                    <a:pt x="1377459" y="260365"/>
                  </a:lnTo>
                  <a:lnTo>
                    <a:pt x="1410929" y="262539"/>
                  </a:lnTo>
                  <a:lnTo>
                    <a:pt x="1399627" y="283837"/>
                  </a:lnTo>
                  <a:lnTo>
                    <a:pt x="1389630" y="316003"/>
                  </a:lnTo>
                  <a:lnTo>
                    <a:pt x="1406147" y="320350"/>
                  </a:lnTo>
                  <a:lnTo>
                    <a:pt x="1413102" y="335563"/>
                  </a:lnTo>
                  <a:lnTo>
                    <a:pt x="1448744" y="321219"/>
                  </a:lnTo>
                  <a:lnTo>
                    <a:pt x="1481344" y="292531"/>
                  </a:lnTo>
                  <a:lnTo>
                    <a:pt x="1499601" y="280795"/>
                  </a:lnTo>
                  <a:lnTo>
                    <a:pt x="1504382" y="303832"/>
                  </a:lnTo>
                  <a:lnTo>
                    <a:pt x="1515683" y="336432"/>
                  </a:lnTo>
                  <a:lnTo>
                    <a:pt x="1524377" y="367728"/>
                  </a:lnTo>
                  <a:lnTo>
                    <a:pt x="1509598" y="384246"/>
                  </a:lnTo>
                  <a:lnTo>
                    <a:pt x="1530462" y="399024"/>
                  </a:lnTo>
                  <a:lnTo>
                    <a:pt x="1543067" y="413803"/>
                  </a:lnTo>
                  <a:lnTo>
                    <a:pt x="1573059" y="420758"/>
                  </a:lnTo>
                  <a:lnTo>
                    <a:pt x="1583491" y="429016"/>
                  </a:lnTo>
                  <a:lnTo>
                    <a:pt x="1583491" y="451619"/>
                  </a:lnTo>
                  <a:lnTo>
                    <a:pt x="1598270" y="455096"/>
                  </a:lnTo>
                  <a:lnTo>
                    <a:pt x="1603051" y="465094"/>
                  </a:lnTo>
                  <a:lnTo>
                    <a:pt x="1594358" y="495086"/>
                  </a:lnTo>
                  <a:lnTo>
                    <a:pt x="1575667" y="505083"/>
                  </a:lnTo>
                  <a:lnTo>
                    <a:pt x="1557411" y="514646"/>
                  </a:lnTo>
                  <a:lnTo>
                    <a:pt x="1519161" y="524208"/>
                  </a:lnTo>
                  <a:lnTo>
                    <a:pt x="1484822" y="545942"/>
                  </a:lnTo>
                  <a:lnTo>
                    <a:pt x="1447441" y="550723"/>
                  </a:lnTo>
                  <a:lnTo>
                    <a:pt x="1403539" y="544638"/>
                  </a:lnTo>
                  <a:lnTo>
                    <a:pt x="1371809" y="544638"/>
                  </a:lnTo>
                  <a:lnTo>
                    <a:pt x="1348771" y="546376"/>
                  </a:lnTo>
                  <a:lnTo>
                    <a:pt x="1323995" y="565936"/>
                  </a:lnTo>
                  <a:lnTo>
                    <a:pt x="1291830" y="578107"/>
                  </a:lnTo>
                  <a:lnTo>
                    <a:pt x="1247929" y="613750"/>
                  </a:lnTo>
                  <a:lnTo>
                    <a:pt x="1213590" y="638960"/>
                  </a:lnTo>
                  <a:lnTo>
                    <a:pt x="1234019" y="634614"/>
                  </a:lnTo>
                  <a:lnTo>
                    <a:pt x="1281398" y="598536"/>
                  </a:lnTo>
                  <a:lnTo>
                    <a:pt x="1334862" y="575934"/>
                  </a:lnTo>
                  <a:lnTo>
                    <a:pt x="1367897" y="573326"/>
                  </a:lnTo>
                  <a:lnTo>
                    <a:pt x="1382240" y="586800"/>
                  </a:lnTo>
                  <a:lnTo>
                    <a:pt x="1355726" y="605056"/>
                  </a:lnTo>
                  <a:lnTo>
                    <a:pt x="1353118" y="634179"/>
                  </a:lnTo>
                  <a:lnTo>
                    <a:pt x="1353553" y="655043"/>
                  </a:lnTo>
                  <a:lnTo>
                    <a:pt x="1377894" y="668518"/>
                  </a:lnTo>
                  <a:lnTo>
                    <a:pt x="1415275" y="664606"/>
                  </a:lnTo>
                  <a:lnTo>
                    <a:pt x="1446571" y="633744"/>
                  </a:lnTo>
                  <a:lnTo>
                    <a:pt x="1442224" y="653739"/>
                  </a:lnTo>
                  <a:lnTo>
                    <a:pt x="1453091" y="663736"/>
                  </a:lnTo>
                  <a:lnTo>
                    <a:pt x="1420926" y="681558"/>
                  </a:lnTo>
                  <a:lnTo>
                    <a:pt x="1367027" y="698075"/>
                  </a:lnTo>
                  <a:lnTo>
                    <a:pt x="1341817" y="708942"/>
                  </a:lnTo>
                  <a:lnTo>
                    <a:pt x="1310520" y="728936"/>
                  </a:lnTo>
                  <a:lnTo>
                    <a:pt x="1294438" y="726763"/>
                  </a:lnTo>
                  <a:lnTo>
                    <a:pt x="1300958" y="703726"/>
                  </a:lnTo>
                  <a:lnTo>
                    <a:pt x="1346163" y="680688"/>
                  </a:lnTo>
                  <a:lnTo>
                    <a:pt x="1310955" y="681558"/>
                  </a:lnTo>
                  <a:lnTo>
                    <a:pt x="1285310" y="685035"/>
                  </a:lnTo>
                  <a:close/>
                </a:path>
              </a:pathLst>
            </a:custGeom>
            <a:solidFill>
              <a:schemeClr val="tx2"/>
            </a:solidFill>
            <a:ln w="869" cap="rnd">
              <a:noFill/>
              <a:prstDash val="solid"/>
              <a:round/>
            </a:ln>
          </p:spPr>
          <p:txBody>
            <a:bodyPr rtlCol="0" anchor="ctr"/>
            <a:lstStyle/>
            <a:p>
              <a:endParaRPr lang="en-PH" sz="1200" dirty="0"/>
            </a:p>
          </p:txBody>
        </p:sp>
        <p:sp>
          <p:nvSpPr>
            <p:cNvPr id="44" name="Freeform: Shape 43">
              <a:extLst>
                <a:ext uri="{FF2B5EF4-FFF2-40B4-BE49-F238E27FC236}">
                  <a16:creationId xmlns:a16="http://schemas.microsoft.com/office/drawing/2014/main" id="{3C43B114-A46D-41ED-8125-B5635D0308A7}"/>
                </a:ext>
              </a:extLst>
            </p:cNvPr>
            <p:cNvSpPr/>
            <p:nvPr/>
          </p:nvSpPr>
          <p:spPr>
            <a:xfrm>
              <a:off x="2724894" y="1895862"/>
              <a:ext cx="245769" cy="123740"/>
            </a:xfrm>
            <a:custGeom>
              <a:avLst/>
              <a:gdLst>
                <a:gd name="connsiteX0" fmla="*/ 134747 w 291226"/>
                <a:gd name="connsiteY0" fmla="*/ 4347 h 109970"/>
                <a:gd name="connsiteX1" fmla="*/ 114317 w 291226"/>
                <a:gd name="connsiteY1" fmla="*/ 14779 h 109970"/>
                <a:gd name="connsiteX2" fmla="*/ 159957 w 291226"/>
                <a:gd name="connsiteY2" fmla="*/ 8259 h 109970"/>
                <a:gd name="connsiteX3" fmla="*/ 171259 w 291226"/>
                <a:gd name="connsiteY3" fmla="*/ 19560 h 109970"/>
                <a:gd name="connsiteX4" fmla="*/ 202989 w 291226"/>
                <a:gd name="connsiteY4" fmla="*/ 7824 h 109970"/>
                <a:gd name="connsiteX5" fmla="*/ 210813 w 291226"/>
                <a:gd name="connsiteY5" fmla="*/ 15213 h 109970"/>
                <a:gd name="connsiteX6" fmla="*/ 201251 w 291226"/>
                <a:gd name="connsiteY6" fmla="*/ 37381 h 109970"/>
                <a:gd name="connsiteX7" fmla="*/ 219941 w 291226"/>
                <a:gd name="connsiteY7" fmla="*/ 28253 h 109970"/>
                <a:gd name="connsiteX8" fmla="*/ 232112 w 291226"/>
                <a:gd name="connsiteY8" fmla="*/ 5216 h 109970"/>
                <a:gd name="connsiteX9" fmla="*/ 250803 w 291226"/>
                <a:gd name="connsiteY9" fmla="*/ 1739 h 109970"/>
                <a:gd name="connsiteX10" fmla="*/ 263843 w 291226"/>
                <a:gd name="connsiteY10" fmla="*/ 5216 h 109970"/>
                <a:gd name="connsiteX11" fmla="*/ 273406 w 291226"/>
                <a:gd name="connsiteY11" fmla="*/ 14344 h 109970"/>
                <a:gd name="connsiteX12" fmla="*/ 261669 w 291226"/>
                <a:gd name="connsiteY12" fmla="*/ 36512 h 109970"/>
                <a:gd name="connsiteX13" fmla="*/ 251237 w 291226"/>
                <a:gd name="connsiteY13" fmla="*/ 52595 h 109970"/>
                <a:gd name="connsiteX14" fmla="*/ 269493 w 291226"/>
                <a:gd name="connsiteY14" fmla="*/ 63896 h 109970"/>
                <a:gd name="connsiteX15" fmla="*/ 291227 w 291226"/>
                <a:gd name="connsiteY15" fmla="*/ 75197 h 109970"/>
                <a:gd name="connsiteX16" fmla="*/ 279926 w 291226"/>
                <a:gd name="connsiteY16" fmla="*/ 85195 h 109970"/>
                <a:gd name="connsiteX17" fmla="*/ 249064 w 291226"/>
                <a:gd name="connsiteY17" fmla="*/ 87368 h 109970"/>
                <a:gd name="connsiteX18" fmla="*/ 252541 w 291226"/>
                <a:gd name="connsiteY18" fmla="*/ 96061 h 109970"/>
                <a:gd name="connsiteX19" fmla="*/ 238632 w 291226"/>
                <a:gd name="connsiteY19" fmla="*/ 104755 h 109970"/>
                <a:gd name="connsiteX20" fmla="*/ 209509 w 291226"/>
                <a:gd name="connsiteY20" fmla="*/ 101277 h 109970"/>
                <a:gd name="connsiteX21" fmla="*/ 184733 w 291226"/>
                <a:gd name="connsiteY21" fmla="*/ 94757 h 109970"/>
                <a:gd name="connsiteX22" fmla="*/ 162565 w 291226"/>
                <a:gd name="connsiteY22" fmla="*/ 96061 h 109970"/>
                <a:gd name="connsiteX23" fmla="*/ 121272 w 291226"/>
                <a:gd name="connsiteY23" fmla="*/ 104320 h 109970"/>
                <a:gd name="connsiteX24" fmla="*/ 72155 w 291226"/>
                <a:gd name="connsiteY24" fmla="*/ 107797 h 109970"/>
                <a:gd name="connsiteX25" fmla="*/ 37816 w 291226"/>
                <a:gd name="connsiteY25" fmla="*/ 109971 h 109970"/>
                <a:gd name="connsiteX26" fmla="*/ 39120 w 291226"/>
                <a:gd name="connsiteY26" fmla="*/ 98669 h 109970"/>
                <a:gd name="connsiteX27" fmla="*/ 21299 w 291226"/>
                <a:gd name="connsiteY27" fmla="*/ 92584 h 109970"/>
                <a:gd name="connsiteX28" fmla="*/ 2608 w 291226"/>
                <a:gd name="connsiteY28" fmla="*/ 95192 h 109970"/>
                <a:gd name="connsiteX29" fmla="*/ 0 w 291226"/>
                <a:gd name="connsiteY29" fmla="*/ 76501 h 109970"/>
                <a:gd name="connsiteX30" fmla="*/ 14344 w 291226"/>
                <a:gd name="connsiteY30" fmla="*/ 73893 h 109970"/>
                <a:gd name="connsiteX31" fmla="*/ 46075 w 291226"/>
                <a:gd name="connsiteY31" fmla="*/ 69981 h 109970"/>
                <a:gd name="connsiteX32" fmla="*/ 69981 w 291226"/>
                <a:gd name="connsiteY32" fmla="*/ 71285 h 109970"/>
                <a:gd name="connsiteX33" fmla="*/ 96931 w 291226"/>
                <a:gd name="connsiteY33" fmla="*/ 66939 h 109970"/>
                <a:gd name="connsiteX34" fmla="*/ 68677 w 291226"/>
                <a:gd name="connsiteY34" fmla="*/ 61723 h 109970"/>
                <a:gd name="connsiteX35" fmla="*/ 29123 w 291226"/>
                <a:gd name="connsiteY35" fmla="*/ 63461 h 109970"/>
                <a:gd name="connsiteX36" fmla="*/ 4347 w 291226"/>
                <a:gd name="connsiteY36" fmla="*/ 63027 h 109970"/>
                <a:gd name="connsiteX37" fmla="*/ 4347 w 291226"/>
                <a:gd name="connsiteY37" fmla="*/ 54768 h 109970"/>
                <a:gd name="connsiteX38" fmla="*/ 55203 w 291226"/>
                <a:gd name="connsiteY38" fmla="*/ 45205 h 109970"/>
                <a:gd name="connsiteX39" fmla="*/ 27819 w 291226"/>
                <a:gd name="connsiteY39" fmla="*/ 45640 h 109970"/>
                <a:gd name="connsiteX40" fmla="*/ 4347 w 291226"/>
                <a:gd name="connsiteY40" fmla="*/ 39555 h 109970"/>
                <a:gd name="connsiteX41" fmla="*/ 38251 w 291226"/>
                <a:gd name="connsiteY41" fmla="*/ 22603 h 109970"/>
                <a:gd name="connsiteX42" fmla="*/ 60853 w 291226"/>
                <a:gd name="connsiteY42" fmla="*/ 13475 h 109970"/>
                <a:gd name="connsiteX43" fmla="*/ 122576 w 291226"/>
                <a:gd name="connsiteY43" fmla="*/ 0 h 109970"/>
                <a:gd name="connsiteX44" fmla="*/ 134747 w 291226"/>
                <a:gd name="connsiteY44" fmla="*/ 4347 h 109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91226" h="109970">
                  <a:moveTo>
                    <a:pt x="134747" y="4347"/>
                  </a:moveTo>
                  <a:lnTo>
                    <a:pt x="114317" y="14779"/>
                  </a:lnTo>
                  <a:lnTo>
                    <a:pt x="159957" y="8259"/>
                  </a:lnTo>
                  <a:lnTo>
                    <a:pt x="171259" y="19560"/>
                  </a:lnTo>
                  <a:lnTo>
                    <a:pt x="202989" y="7824"/>
                  </a:lnTo>
                  <a:lnTo>
                    <a:pt x="210813" y="15213"/>
                  </a:lnTo>
                  <a:lnTo>
                    <a:pt x="201251" y="37381"/>
                  </a:lnTo>
                  <a:lnTo>
                    <a:pt x="219941" y="28253"/>
                  </a:lnTo>
                  <a:lnTo>
                    <a:pt x="232112" y="5216"/>
                  </a:lnTo>
                  <a:lnTo>
                    <a:pt x="250803" y="1739"/>
                  </a:lnTo>
                  <a:lnTo>
                    <a:pt x="263843" y="5216"/>
                  </a:lnTo>
                  <a:lnTo>
                    <a:pt x="273406" y="14344"/>
                  </a:lnTo>
                  <a:lnTo>
                    <a:pt x="261669" y="36512"/>
                  </a:lnTo>
                  <a:lnTo>
                    <a:pt x="251237" y="52595"/>
                  </a:lnTo>
                  <a:lnTo>
                    <a:pt x="269493" y="63896"/>
                  </a:lnTo>
                  <a:lnTo>
                    <a:pt x="291227" y="75197"/>
                  </a:lnTo>
                  <a:lnTo>
                    <a:pt x="279926" y="85195"/>
                  </a:lnTo>
                  <a:lnTo>
                    <a:pt x="249064" y="87368"/>
                  </a:lnTo>
                  <a:lnTo>
                    <a:pt x="252541" y="96061"/>
                  </a:lnTo>
                  <a:lnTo>
                    <a:pt x="238632" y="104755"/>
                  </a:lnTo>
                  <a:lnTo>
                    <a:pt x="209509" y="101277"/>
                  </a:lnTo>
                  <a:lnTo>
                    <a:pt x="184733" y="94757"/>
                  </a:lnTo>
                  <a:lnTo>
                    <a:pt x="162565" y="96061"/>
                  </a:lnTo>
                  <a:lnTo>
                    <a:pt x="121272" y="104320"/>
                  </a:lnTo>
                  <a:lnTo>
                    <a:pt x="72155" y="107797"/>
                  </a:lnTo>
                  <a:lnTo>
                    <a:pt x="37816" y="109971"/>
                  </a:lnTo>
                  <a:lnTo>
                    <a:pt x="39120" y="98669"/>
                  </a:lnTo>
                  <a:lnTo>
                    <a:pt x="21299" y="92584"/>
                  </a:lnTo>
                  <a:lnTo>
                    <a:pt x="2608" y="95192"/>
                  </a:lnTo>
                  <a:lnTo>
                    <a:pt x="0" y="76501"/>
                  </a:lnTo>
                  <a:lnTo>
                    <a:pt x="14344" y="73893"/>
                  </a:lnTo>
                  <a:lnTo>
                    <a:pt x="46075" y="69981"/>
                  </a:lnTo>
                  <a:lnTo>
                    <a:pt x="69981" y="71285"/>
                  </a:lnTo>
                  <a:lnTo>
                    <a:pt x="96931" y="66939"/>
                  </a:lnTo>
                  <a:lnTo>
                    <a:pt x="68677" y="61723"/>
                  </a:lnTo>
                  <a:lnTo>
                    <a:pt x="29123" y="63461"/>
                  </a:lnTo>
                  <a:lnTo>
                    <a:pt x="4347" y="63027"/>
                  </a:lnTo>
                  <a:lnTo>
                    <a:pt x="4347" y="54768"/>
                  </a:lnTo>
                  <a:lnTo>
                    <a:pt x="55203" y="45205"/>
                  </a:lnTo>
                  <a:lnTo>
                    <a:pt x="27819" y="45640"/>
                  </a:lnTo>
                  <a:lnTo>
                    <a:pt x="4347" y="39555"/>
                  </a:lnTo>
                  <a:lnTo>
                    <a:pt x="38251" y="22603"/>
                  </a:lnTo>
                  <a:lnTo>
                    <a:pt x="60853" y="13475"/>
                  </a:lnTo>
                  <a:lnTo>
                    <a:pt x="122576" y="0"/>
                  </a:lnTo>
                  <a:lnTo>
                    <a:pt x="134747" y="4347"/>
                  </a:lnTo>
                  <a:close/>
                </a:path>
              </a:pathLst>
            </a:custGeom>
            <a:solidFill>
              <a:schemeClr val="tx2"/>
            </a:solidFill>
            <a:ln w="869" cap="rnd">
              <a:noFill/>
              <a:prstDash val="solid"/>
              <a:round/>
            </a:ln>
          </p:spPr>
          <p:txBody>
            <a:bodyPr rtlCol="0" anchor="ctr"/>
            <a:lstStyle/>
            <a:p>
              <a:endParaRPr lang="en-PH" sz="1200" dirty="0"/>
            </a:p>
          </p:txBody>
        </p:sp>
        <p:sp>
          <p:nvSpPr>
            <p:cNvPr id="45" name="Freeform: Shape 44">
              <a:extLst>
                <a:ext uri="{FF2B5EF4-FFF2-40B4-BE49-F238E27FC236}">
                  <a16:creationId xmlns:a16="http://schemas.microsoft.com/office/drawing/2014/main" id="{8C8427A5-97D4-4D76-885C-763EA6CFC7EB}"/>
                </a:ext>
              </a:extLst>
            </p:cNvPr>
            <p:cNvSpPr/>
            <p:nvPr/>
          </p:nvSpPr>
          <p:spPr>
            <a:xfrm>
              <a:off x="2949388" y="1887546"/>
              <a:ext cx="34114" cy="22497"/>
            </a:xfrm>
            <a:custGeom>
              <a:avLst/>
              <a:gdLst>
                <a:gd name="connsiteX0" fmla="*/ 40424 w 40423"/>
                <a:gd name="connsiteY0" fmla="*/ 5216 h 19994"/>
                <a:gd name="connsiteX1" fmla="*/ 9997 w 40423"/>
                <a:gd name="connsiteY1" fmla="*/ 19995 h 19994"/>
                <a:gd name="connsiteX2" fmla="*/ 0 w 40423"/>
                <a:gd name="connsiteY2" fmla="*/ 4347 h 19994"/>
                <a:gd name="connsiteX3" fmla="*/ 9128 w 40423"/>
                <a:gd name="connsiteY3" fmla="*/ 869 h 19994"/>
                <a:gd name="connsiteX4" fmla="*/ 33035 w 40423"/>
                <a:gd name="connsiteY4" fmla="*/ 0 h 19994"/>
                <a:gd name="connsiteX5" fmla="*/ 40424 w 40423"/>
                <a:gd name="connsiteY5" fmla="*/ 5216 h 19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423" h="19994">
                  <a:moveTo>
                    <a:pt x="40424" y="5216"/>
                  </a:moveTo>
                  <a:lnTo>
                    <a:pt x="9997" y="19995"/>
                  </a:lnTo>
                  <a:lnTo>
                    <a:pt x="0" y="4347"/>
                  </a:lnTo>
                  <a:lnTo>
                    <a:pt x="9128" y="869"/>
                  </a:lnTo>
                  <a:lnTo>
                    <a:pt x="33035" y="0"/>
                  </a:lnTo>
                  <a:lnTo>
                    <a:pt x="40424" y="5216"/>
                  </a:lnTo>
                  <a:close/>
                </a:path>
              </a:pathLst>
            </a:custGeom>
            <a:solidFill>
              <a:schemeClr val="tx2"/>
            </a:solidFill>
            <a:ln w="869" cap="rnd">
              <a:noFill/>
              <a:prstDash val="solid"/>
              <a:round/>
            </a:ln>
          </p:spPr>
          <p:txBody>
            <a:bodyPr rtlCol="0" anchor="ctr"/>
            <a:lstStyle/>
            <a:p>
              <a:endParaRPr lang="en-PH" sz="1200" dirty="0"/>
            </a:p>
          </p:txBody>
        </p:sp>
        <p:sp>
          <p:nvSpPr>
            <p:cNvPr id="46" name="Freeform: Shape 45">
              <a:extLst>
                <a:ext uri="{FF2B5EF4-FFF2-40B4-BE49-F238E27FC236}">
                  <a16:creationId xmlns:a16="http://schemas.microsoft.com/office/drawing/2014/main" id="{287F1023-5572-4315-936D-94A8D49FDE3B}"/>
                </a:ext>
              </a:extLst>
            </p:cNvPr>
            <p:cNvSpPr/>
            <p:nvPr/>
          </p:nvSpPr>
          <p:spPr>
            <a:xfrm>
              <a:off x="3320244" y="1884612"/>
              <a:ext cx="61625" cy="25922"/>
            </a:xfrm>
            <a:custGeom>
              <a:avLst/>
              <a:gdLst>
                <a:gd name="connsiteX0" fmla="*/ 73024 w 73023"/>
                <a:gd name="connsiteY0" fmla="*/ 14779 h 23037"/>
                <a:gd name="connsiteX1" fmla="*/ 69982 w 73023"/>
                <a:gd name="connsiteY1" fmla="*/ 20864 h 23037"/>
                <a:gd name="connsiteX2" fmla="*/ 52160 w 73023"/>
                <a:gd name="connsiteY2" fmla="*/ 20429 h 23037"/>
                <a:gd name="connsiteX3" fmla="*/ 34339 w 73023"/>
                <a:gd name="connsiteY3" fmla="*/ 19995 h 23037"/>
                <a:gd name="connsiteX4" fmla="*/ 13040 w 73023"/>
                <a:gd name="connsiteY4" fmla="*/ 23037 h 23037"/>
                <a:gd name="connsiteX5" fmla="*/ 9128 w 73023"/>
                <a:gd name="connsiteY5" fmla="*/ 21299 h 23037"/>
                <a:gd name="connsiteX6" fmla="*/ 0 w 73023"/>
                <a:gd name="connsiteY6" fmla="*/ 9563 h 23037"/>
                <a:gd name="connsiteX7" fmla="*/ 7389 w 73023"/>
                <a:gd name="connsiteY7" fmla="*/ 1739 h 23037"/>
                <a:gd name="connsiteX8" fmla="*/ 16952 w 73023"/>
                <a:gd name="connsiteY8" fmla="*/ 0 h 23037"/>
                <a:gd name="connsiteX9" fmla="*/ 53464 w 73023"/>
                <a:gd name="connsiteY9" fmla="*/ 2608 h 23037"/>
                <a:gd name="connsiteX10" fmla="*/ 73024 w 73023"/>
                <a:gd name="connsiteY10" fmla="*/ 14779 h 2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3023" h="23037">
                  <a:moveTo>
                    <a:pt x="73024" y="14779"/>
                  </a:moveTo>
                  <a:lnTo>
                    <a:pt x="69982" y="20864"/>
                  </a:lnTo>
                  <a:lnTo>
                    <a:pt x="52160" y="20429"/>
                  </a:lnTo>
                  <a:lnTo>
                    <a:pt x="34339" y="19995"/>
                  </a:lnTo>
                  <a:lnTo>
                    <a:pt x="13040" y="23037"/>
                  </a:lnTo>
                  <a:lnTo>
                    <a:pt x="9128" y="21299"/>
                  </a:lnTo>
                  <a:lnTo>
                    <a:pt x="0" y="9563"/>
                  </a:lnTo>
                  <a:lnTo>
                    <a:pt x="7389" y="1739"/>
                  </a:lnTo>
                  <a:lnTo>
                    <a:pt x="16952" y="0"/>
                  </a:lnTo>
                  <a:lnTo>
                    <a:pt x="53464" y="2608"/>
                  </a:lnTo>
                  <a:lnTo>
                    <a:pt x="73024" y="14779"/>
                  </a:lnTo>
                  <a:close/>
                </a:path>
              </a:pathLst>
            </a:custGeom>
            <a:solidFill>
              <a:schemeClr val="tx2"/>
            </a:solidFill>
            <a:ln w="869" cap="rnd">
              <a:noFill/>
              <a:prstDash val="solid"/>
              <a:round/>
            </a:ln>
          </p:spPr>
          <p:txBody>
            <a:bodyPr rtlCol="0" anchor="ctr"/>
            <a:lstStyle/>
            <a:p>
              <a:endParaRPr lang="en-PH" sz="1200" dirty="0"/>
            </a:p>
          </p:txBody>
        </p:sp>
        <p:sp>
          <p:nvSpPr>
            <p:cNvPr id="47" name="Freeform: Shape 46">
              <a:extLst>
                <a:ext uri="{FF2B5EF4-FFF2-40B4-BE49-F238E27FC236}">
                  <a16:creationId xmlns:a16="http://schemas.microsoft.com/office/drawing/2014/main" id="{F6712228-B74F-42B3-98E5-0CAA7B30D0A0}"/>
                </a:ext>
              </a:extLst>
            </p:cNvPr>
            <p:cNvSpPr/>
            <p:nvPr/>
          </p:nvSpPr>
          <p:spPr>
            <a:xfrm>
              <a:off x="3153707" y="1883635"/>
              <a:ext cx="367921" cy="317911"/>
            </a:xfrm>
            <a:custGeom>
              <a:avLst/>
              <a:gdLst>
                <a:gd name="connsiteX0" fmla="*/ 97365 w 435970"/>
                <a:gd name="connsiteY0" fmla="*/ 14344 h 282533"/>
                <a:gd name="connsiteX1" fmla="*/ 98669 w 435970"/>
                <a:gd name="connsiteY1" fmla="*/ 28253 h 282533"/>
                <a:gd name="connsiteX2" fmla="*/ 129965 w 435970"/>
                <a:gd name="connsiteY2" fmla="*/ 10432 h 282533"/>
                <a:gd name="connsiteX3" fmla="*/ 180821 w 435970"/>
                <a:gd name="connsiteY3" fmla="*/ 1304 h 282533"/>
                <a:gd name="connsiteX4" fmla="*/ 190819 w 435970"/>
                <a:gd name="connsiteY4" fmla="*/ 24341 h 282533"/>
                <a:gd name="connsiteX5" fmla="*/ 176909 w 435970"/>
                <a:gd name="connsiteY5" fmla="*/ 39120 h 282533"/>
                <a:gd name="connsiteX6" fmla="*/ 216029 w 435970"/>
                <a:gd name="connsiteY6" fmla="*/ 32600 h 282533"/>
                <a:gd name="connsiteX7" fmla="*/ 239067 w 435970"/>
                <a:gd name="connsiteY7" fmla="*/ 23472 h 282533"/>
                <a:gd name="connsiteX8" fmla="*/ 268624 w 435970"/>
                <a:gd name="connsiteY8" fmla="*/ 34773 h 282533"/>
                <a:gd name="connsiteX9" fmla="*/ 284707 w 435970"/>
                <a:gd name="connsiteY9" fmla="*/ 45640 h 282533"/>
                <a:gd name="connsiteX10" fmla="*/ 279925 w 435970"/>
                <a:gd name="connsiteY10" fmla="*/ 55637 h 282533"/>
                <a:gd name="connsiteX11" fmla="*/ 315568 w 435970"/>
                <a:gd name="connsiteY11" fmla="*/ 50421 h 282533"/>
                <a:gd name="connsiteX12" fmla="*/ 323827 w 435970"/>
                <a:gd name="connsiteY12" fmla="*/ 65200 h 282533"/>
                <a:gd name="connsiteX13" fmla="*/ 360339 w 435970"/>
                <a:gd name="connsiteY13" fmla="*/ 74328 h 282533"/>
                <a:gd name="connsiteX14" fmla="*/ 369901 w 435970"/>
                <a:gd name="connsiteY14" fmla="*/ 83456 h 282533"/>
                <a:gd name="connsiteX15" fmla="*/ 373813 w 435970"/>
                <a:gd name="connsiteY15" fmla="*/ 105624 h 282533"/>
                <a:gd name="connsiteX16" fmla="*/ 334259 w 435970"/>
                <a:gd name="connsiteY16" fmla="*/ 116491 h 282533"/>
                <a:gd name="connsiteX17" fmla="*/ 367728 w 435970"/>
                <a:gd name="connsiteY17" fmla="*/ 132139 h 282533"/>
                <a:gd name="connsiteX18" fmla="*/ 393373 w 435970"/>
                <a:gd name="connsiteY18" fmla="*/ 137355 h 282533"/>
                <a:gd name="connsiteX19" fmla="*/ 407717 w 435970"/>
                <a:gd name="connsiteY19" fmla="*/ 159088 h 282533"/>
                <a:gd name="connsiteX20" fmla="*/ 435971 w 435970"/>
                <a:gd name="connsiteY20" fmla="*/ 160827 h 282533"/>
                <a:gd name="connsiteX21" fmla="*/ 421627 w 435970"/>
                <a:gd name="connsiteY21" fmla="*/ 177779 h 282533"/>
                <a:gd name="connsiteX22" fmla="*/ 374248 w 435970"/>
                <a:gd name="connsiteY22" fmla="*/ 206032 h 282533"/>
                <a:gd name="connsiteX23" fmla="*/ 356861 w 435970"/>
                <a:gd name="connsiteY23" fmla="*/ 195600 h 282533"/>
                <a:gd name="connsiteX24" fmla="*/ 340344 w 435970"/>
                <a:gd name="connsiteY24" fmla="*/ 172128 h 282533"/>
                <a:gd name="connsiteX25" fmla="*/ 314699 w 435970"/>
                <a:gd name="connsiteY25" fmla="*/ 175171 h 282533"/>
                <a:gd name="connsiteX26" fmla="*/ 304701 w 435970"/>
                <a:gd name="connsiteY26" fmla="*/ 189515 h 282533"/>
                <a:gd name="connsiteX27" fmla="*/ 316437 w 435970"/>
                <a:gd name="connsiteY27" fmla="*/ 203424 h 282533"/>
                <a:gd name="connsiteX28" fmla="*/ 335997 w 435970"/>
                <a:gd name="connsiteY28" fmla="*/ 214725 h 282533"/>
                <a:gd name="connsiteX29" fmla="*/ 340344 w 435970"/>
                <a:gd name="connsiteY29" fmla="*/ 221245 h 282533"/>
                <a:gd name="connsiteX30" fmla="*/ 339909 w 435970"/>
                <a:gd name="connsiteY30" fmla="*/ 246021 h 282533"/>
                <a:gd name="connsiteX31" fmla="*/ 324261 w 435970"/>
                <a:gd name="connsiteY31" fmla="*/ 263843 h 282533"/>
                <a:gd name="connsiteX32" fmla="*/ 303832 w 435970"/>
                <a:gd name="connsiteY32" fmla="*/ 256888 h 282533"/>
                <a:gd name="connsiteX33" fmla="*/ 266451 w 435970"/>
                <a:gd name="connsiteY33" fmla="*/ 237328 h 282533"/>
                <a:gd name="connsiteX34" fmla="*/ 282099 w 435970"/>
                <a:gd name="connsiteY34" fmla="*/ 258627 h 282533"/>
                <a:gd name="connsiteX35" fmla="*/ 294269 w 435970"/>
                <a:gd name="connsiteY35" fmla="*/ 273840 h 282533"/>
                <a:gd name="connsiteX36" fmla="*/ 292965 w 435970"/>
                <a:gd name="connsiteY36" fmla="*/ 282533 h 282533"/>
                <a:gd name="connsiteX37" fmla="*/ 245587 w 435970"/>
                <a:gd name="connsiteY37" fmla="*/ 272536 h 282533"/>
                <a:gd name="connsiteX38" fmla="*/ 212552 w 435970"/>
                <a:gd name="connsiteY38" fmla="*/ 257757 h 282533"/>
                <a:gd name="connsiteX39" fmla="*/ 196035 w 435970"/>
                <a:gd name="connsiteY39" fmla="*/ 246021 h 282533"/>
                <a:gd name="connsiteX40" fmla="*/ 206467 w 435970"/>
                <a:gd name="connsiteY40" fmla="*/ 238632 h 282533"/>
                <a:gd name="connsiteX41" fmla="*/ 185603 w 435970"/>
                <a:gd name="connsiteY41" fmla="*/ 226027 h 282533"/>
                <a:gd name="connsiteX42" fmla="*/ 165173 w 435970"/>
                <a:gd name="connsiteY42" fmla="*/ 214291 h 282533"/>
                <a:gd name="connsiteX43" fmla="*/ 161261 w 435970"/>
                <a:gd name="connsiteY43" fmla="*/ 221245 h 282533"/>
                <a:gd name="connsiteX44" fmla="*/ 104320 w 435970"/>
                <a:gd name="connsiteY44" fmla="*/ 225157 h 282533"/>
                <a:gd name="connsiteX45" fmla="*/ 93888 w 435970"/>
                <a:gd name="connsiteY45" fmla="*/ 216899 h 282533"/>
                <a:gd name="connsiteX46" fmla="*/ 117360 w 435970"/>
                <a:gd name="connsiteY46" fmla="*/ 198643 h 282533"/>
                <a:gd name="connsiteX47" fmla="*/ 152568 w 435970"/>
                <a:gd name="connsiteY47" fmla="*/ 198208 h 282533"/>
                <a:gd name="connsiteX48" fmla="*/ 192992 w 435970"/>
                <a:gd name="connsiteY48" fmla="*/ 195165 h 282533"/>
                <a:gd name="connsiteX49" fmla="*/ 192123 w 435970"/>
                <a:gd name="connsiteY49" fmla="*/ 186472 h 282533"/>
                <a:gd name="connsiteX50" fmla="*/ 205597 w 435970"/>
                <a:gd name="connsiteY50" fmla="*/ 174301 h 282533"/>
                <a:gd name="connsiteX51" fmla="*/ 243848 w 435970"/>
                <a:gd name="connsiteY51" fmla="*/ 150829 h 282533"/>
                <a:gd name="connsiteX52" fmla="*/ 245587 w 435970"/>
                <a:gd name="connsiteY52" fmla="*/ 139963 h 282533"/>
                <a:gd name="connsiteX53" fmla="*/ 243413 w 435970"/>
                <a:gd name="connsiteY53" fmla="*/ 132139 h 282533"/>
                <a:gd name="connsiteX54" fmla="*/ 222984 w 435970"/>
                <a:gd name="connsiteY54" fmla="*/ 120403 h 282533"/>
                <a:gd name="connsiteX55" fmla="*/ 192123 w 435970"/>
                <a:gd name="connsiteY55" fmla="*/ 112579 h 282533"/>
                <a:gd name="connsiteX56" fmla="*/ 207336 w 435970"/>
                <a:gd name="connsiteY56" fmla="*/ 106493 h 282533"/>
                <a:gd name="connsiteX57" fmla="*/ 198643 w 435970"/>
                <a:gd name="connsiteY57" fmla="*/ 91715 h 282533"/>
                <a:gd name="connsiteX58" fmla="*/ 183864 w 435970"/>
                <a:gd name="connsiteY58" fmla="*/ 90411 h 282533"/>
                <a:gd name="connsiteX59" fmla="*/ 175605 w 435970"/>
                <a:gd name="connsiteY59" fmla="*/ 82587 h 282533"/>
                <a:gd name="connsiteX60" fmla="*/ 161261 w 435970"/>
                <a:gd name="connsiteY60" fmla="*/ 89541 h 282533"/>
                <a:gd name="connsiteX61" fmla="*/ 126922 w 435970"/>
                <a:gd name="connsiteY61" fmla="*/ 92584 h 282533"/>
                <a:gd name="connsiteX62" fmla="*/ 66069 w 435970"/>
                <a:gd name="connsiteY62" fmla="*/ 87368 h 282533"/>
                <a:gd name="connsiteX63" fmla="*/ 33904 w 435970"/>
                <a:gd name="connsiteY63" fmla="*/ 80413 h 282533"/>
                <a:gd name="connsiteX64" fmla="*/ 8259 w 435970"/>
                <a:gd name="connsiteY64" fmla="*/ 76936 h 282533"/>
                <a:gd name="connsiteX65" fmla="*/ 0 w 435970"/>
                <a:gd name="connsiteY65" fmla="*/ 68677 h 282533"/>
                <a:gd name="connsiteX66" fmla="*/ 27384 w 435970"/>
                <a:gd name="connsiteY66" fmla="*/ 58245 h 282533"/>
                <a:gd name="connsiteX67" fmla="*/ 2608 w 435970"/>
                <a:gd name="connsiteY67" fmla="*/ 58245 h 282533"/>
                <a:gd name="connsiteX68" fmla="*/ 16952 w 435970"/>
                <a:gd name="connsiteY68" fmla="*/ 35208 h 282533"/>
                <a:gd name="connsiteX69" fmla="*/ 47813 w 435970"/>
                <a:gd name="connsiteY69" fmla="*/ 15213 h 282533"/>
                <a:gd name="connsiteX70" fmla="*/ 73893 w 435970"/>
                <a:gd name="connsiteY70" fmla="*/ 6085 h 282533"/>
                <a:gd name="connsiteX71" fmla="*/ 122576 w 435970"/>
                <a:gd name="connsiteY71" fmla="*/ 0 h 282533"/>
                <a:gd name="connsiteX72" fmla="*/ 97365 w 435970"/>
                <a:gd name="connsiteY72" fmla="*/ 14344 h 282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435970" h="282533">
                  <a:moveTo>
                    <a:pt x="97365" y="14344"/>
                  </a:moveTo>
                  <a:lnTo>
                    <a:pt x="98669" y="28253"/>
                  </a:lnTo>
                  <a:lnTo>
                    <a:pt x="129965" y="10432"/>
                  </a:lnTo>
                  <a:lnTo>
                    <a:pt x="180821" y="1304"/>
                  </a:lnTo>
                  <a:lnTo>
                    <a:pt x="190819" y="24341"/>
                  </a:lnTo>
                  <a:lnTo>
                    <a:pt x="176909" y="39120"/>
                  </a:lnTo>
                  <a:lnTo>
                    <a:pt x="216029" y="32600"/>
                  </a:lnTo>
                  <a:lnTo>
                    <a:pt x="239067" y="23472"/>
                  </a:lnTo>
                  <a:lnTo>
                    <a:pt x="268624" y="34773"/>
                  </a:lnTo>
                  <a:lnTo>
                    <a:pt x="284707" y="45640"/>
                  </a:lnTo>
                  <a:lnTo>
                    <a:pt x="279925" y="55637"/>
                  </a:lnTo>
                  <a:lnTo>
                    <a:pt x="315568" y="50421"/>
                  </a:lnTo>
                  <a:lnTo>
                    <a:pt x="323827" y="65200"/>
                  </a:lnTo>
                  <a:lnTo>
                    <a:pt x="360339" y="74328"/>
                  </a:lnTo>
                  <a:lnTo>
                    <a:pt x="369901" y="83456"/>
                  </a:lnTo>
                  <a:lnTo>
                    <a:pt x="373813" y="105624"/>
                  </a:lnTo>
                  <a:lnTo>
                    <a:pt x="334259" y="116491"/>
                  </a:lnTo>
                  <a:lnTo>
                    <a:pt x="367728" y="132139"/>
                  </a:lnTo>
                  <a:lnTo>
                    <a:pt x="393373" y="137355"/>
                  </a:lnTo>
                  <a:lnTo>
                    <a:pt x="407717" y="159088"/>
                  </a:lnTo>
                  <a:lnTo>
                    <a:pt x="435971" y="160827"/>
                  </a:lnTo>
                  <a:lnTo>
                    <a:pt x="421627" y="177779"/>
                  </a:lnTo>
                  <a:lnTo>
                    <a:pt x="374248" y="206032"/>
                  </a:lnTo>
                  <a:lnTo>
                    <a:pt x="356861" y="195600"/>
                  </a:lnTo>
                  <a:lnTo>
                    <a:pt x="340344" y="172128"/>
                  </a:lnTo>
                  <a:lnTo>
                    <a:pt x="314699" y="175171"/>
                  </a:lnTo>
                  <a:lnTo>
                    <a:pt x="304701" y="189515"/>
                  </a:lnTo>
                  <a:lnTo>
                    <a:pt x="316437" y="203424"/>
                  </a:lnTo>
                  <a:lnTo>
                    <a:pt x="335997" y="214725"/>
                  </a:lnTo>
                  <a:lnTo>
                    <a:pt x="340344" y="221245"/>
                  </a:lnTo>
                  <a:lnTo>
                    <a:pt x="339909" y="246021"/>
                  </a:lnTo>
                  <a:lnTo>
                    <a:pt x="324261" y="263843"/>
                  </a:lnTo>
                  <a:lnTo>
                    <a:pt x="303832" y="256888"/>
                  </a:lnTo>
                  <a:lnTo>
                    <a:pt x="266451" y="237328"/>
                  </a:lnTo>
                  <a:lnTo>
                    <a:pt x="282099" y="258627"/>
                  </a:lnTo>
                  <a:lnTo>
                    <a:pt x="294269" y="273840"/>
                  </a:lnTo>
                  <a:lnTo>
                    <a:pt x="292965" y="282533"/>
                  </a:lnTo>
                  <a:lnTo>
                    <a:pt x="245587" y="272536"/>
                  </a:lnTo>
                  <a:lnTo>
                    <a:pt x="212552" y="257757"/>
                  </a:lnTo>
                  <a:lnTo>
                    <a:pt x="196035" y="246021"/>
                  </a:lnTo>
                  <a:lnTo>
                    <a:pt x="206467" y="238632"/>
                  </a:lnTo>
                  <a:lnTo>
                    <a:pt x="185603" y="226027"/>
                  </a:lnTo>
                  <a:lnTo>
                    <a:pt x="165173" y="214291"/>
                  </a:lnTo>
                  <a:lnTo>
                    <a:pt x="161261" y="221245"/>
                  </a:lnTo>
                  <a:lnTo>
                    <a:pt x="104320" y="225157"/>
                  </a:lnTo>
                  <a:lnTo>
                    <a:pt x="93888" y="216899"/>
                  </a:lnTo>
                  <a:lnTo>
                    <a:pt x="117360" y="198643"/>
                  </a:lnTo>
                  <a:lnTo>
                    <a:pt x="152568" y="198208"/>
                  </a:lnTo>
                  <a:lnTo>
                    <a:pt x="192992" y="195165"/>
                  </a:lnTo>
                  <a:lnTo>
                    <a:pt x="192123" y="186472"/>
                  </a:lnTo>
                  <a:lnTo>
                    <a:pt x="205597" y="174301"/>
                  </a:lnTo>
                  <a:lnTo>
                    <a:pt x="243848" y="150829"/>
                  </a:lnTo>
                  <a:lnTo>
                    <a:pt x="245587" y="139963"/>
                  </a:lnTo>
                  <a:lnTo>
                    <a:pt x="243413" y="132139"/>
                  </a:lnTo>
                  <a:lnTo>
                    <a:pt x="222984" y="120403"/>
                  </a:lnTo>
                  <a:lnTo>
                    <a:pt x="192123" y="112579"/>
                  </a:lnTo>
                  <a:lnTo>
                    <a:pt x="207336" y="106493"/>
                  </a:lnTo>
                  <a:lnTo>
                    <a:pt x="198643" y="91715"/>
                  </a:lnTo>
                  <a:lnTo>
                    <a:pt x="183864" y="90411"/>
                  </a:lnTo>
                  <a:lnTo>
                    <a:pt x="175605" y="82587"/>
                  </a:lnTo>
                  <a:lnTo>
                    <a:pt x="161261" y="89541"/>
                  </a:lnTo>
                  <a:lnTo>
                    <a:pt x="126922" y="92584"/>
                  </a:lnTo>
                  <a:lnTo>
                    <a:pt x="66069" y="87368"/>
                  </a:lnTo>
                  <a:lnTo>
                    <a:pt x="33904" y="80413"/>
                  </a:lnTo>
                  <a:lnTo>
                    <a:pt x="8259" y="76936"/>
                  </a:lnTo>
                  <a:lnTo>
                    <a:pt x="0" y="68677"/>
                  </a:lnTo>
                  <a:lnTo>
                    <a:pt x="27384" y="58245"/>
                  </a:lnTo>
                  <a:lnTo>
                    <a:pt x="2608" y="58245"/>
                  </a:lnTo>
                  <a:lnTo>
                    <a:pt x="16952" y="35208"/>
                  </a:lnTo>
                  <a:lnTo>
                    <a:pt x="47813" y="15213"/>
                  </a:lnTo>
                  <a:lnTo>
                    <a:pt x="73893" y="6085"/>
                  </a:lnTo>
                  <a:lnTo>
                    <a:pt x="122576" y="0"/>
                  </a:lnTo>
                  <a:lnTo>
                    <a:pt x="97365" y="14344"/>
                  </a:lnTo>
                  <a:close/>
                </a:path>
              </a:pathLst>
            </a:custGeom>
            <a:solidFill>
              <a:schemeClr val="tx2"/>
            </a:solidFill>
            <a:ln w="869" cap="rnd">
              <a:noFill/>
              <a:prstDash val="solid"/>
              <a:round/>
            </a:ln>
          </p:spPr>
          <p:txBody>
            <a:bodyPr rtlCol="0" anchor="ctr"/>
            <a:lstStyle/>
            <a:p>
              <a:endParaRPr lang="en-PH" sz="1200" dirty="0"/>
            </a:p>
          </p:txBody>
        </p:sp>
        <p:sp>
          <p:nvSpPr>
            <p:cNvPr id="48" name="Freeform: Shape 47">
              <a:extLst>
                <a:ext uri="{FF2B5EF4-FFF2-40B4-BE49-F238E27FC236}">
                  <a16:creationId xmlns:a16="http://schemas.microsoft.com/office/drawing/2014/main" id="{DC0C001B-33DC-4E52-9887-4E8E29456636}"/>
                </a:ext>
              </a:extLst>
            </p:cNvPr>
            <p:cNvSpPr/>
            <p:nvPr/>
          </p:nvSpPr>
          <p:spPr>
            <a:xfrm>
              <a:off x="2994506" y="1882656"/>
              <a:ext cx="97574" cy="65049"/>
            </a:xfrm>
            <a:custGeom>
              <a:avLst/>
              <a:gdLst>
                <a:gd name="connsiteX0" fmla="*/ 66939 w 115621"/>
                <a:gd name="connsiteY0" fmla="*/ 0 h 57810"/>
                <a:gd name="connsiteX1" fmla="*/ 82587 w 115621"/>
                <a:gd name="connsiteY1" fmla="*/ 4781 h 57810"/>
                <a:gd name="connsiteX2" fmla="*/ 115621 w 115621"/>
                <a:gd name="connsiteY2" fmla="*/ 1739 h 57810"/>
                <a:gd name="connsiteX3" fmla="*/ 113448 w 115621"/>
                <a:gd name="connsiteY3" fmla="*/ 8259 h 57810"/>
                <a:gd name="connsiteX4" fmla="*/ 86933 w 115621"/>
                <a:gd name="connsiteY4" fmla="*/ 19125 h 57810"/>
                <a:gd name="connsiteX5" fmla="*/ 103451 w 115621"/>
                <a:gd name="connsiteY5" fmla="*/ 28688 h 57810"/>
                <a:gd name="connsiteX6" fmla="*/ 80848 w 115621"/>
                <a:gd name="connsiteY6" fmla="*/ 49117 h 57810"/>
                <a:gd name="connsiteX7" fmla="*/ 44336 w 115621"/>
                <a:gd name="connsiteY7" fmla="*/ 57811 h 57810"/>
                <a:gd name="connsiteX8" fmla="*/ 29557 w 115621"/>
                <a:gd name="connsiteY8" fmla="*/ 56072 h 57810"/>
                <a:gd name="connsiteX9" fmla="*/ 25645 w 115621"/>
                <a:gd name="connsiteY9" fmla="*/ 47379 h 57810"/>
                <a:gd name="connsiteX10" fmla="*/ 0 w 115621"/>
                <a:gd name="connsiteY10" fmla="*/ 29992 h 57810"/>
                <a:gd name="connsiteX11" fmla="*/ 7389 w 115621"/>
                <a:gd name="connsiteY11" fmla="*/ 22603 h 57810"/>
                <a:gd name="connsiteX12" fmla="*/ 39555 w 115621"/>
                <a:gd name="connsiteY12" fmla="*/ 25211 h 57810"/>
                <a:gd name="connsiteX13" fmla="*/ 35643 w 115621"/>
                <a:gd name="connsiteY13" fmla="*/ 10867 h 57810"/>
                <a:gd name="connsiteX14" fmla="*/ 66939 w 115621"/>
                <a:gd name="connsiteY14" fmla="*/ 0 h 57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5621" h="57810">
                  <a:moveTo>
                    <a:pt x="66939" y="0"/>
                  </a:moveTo>
                  <a:lnTo>
                    <a:pt x="82587" y="4781"/>
                  </a:lnTo>
                  <a:lnTo>
                    <a:pt x="115621" y="1739"/>
                  </a:lnTo>
                  <a:lnTo>
                    <a:pt x="113448" y="8259"/>
                  </a:lnTo>
                  <a:lnTo>
                    <a:pt x="86933" y="19125"/>
                  </a:lnTo>
                  <a:lnTo>
                    <a:pt x="103451" y="28688"/>
                  </a:lnTo>
                  <a:lnTo>
                    <a:pt x="80848" y="49117"/>
                  </a:lnTo>
                  <a:lnTo>
                    <a:pt x="44336" y="57811"/>
                  </a:lnTo>
                  <a:lnTo>
                    <a:pt x="29557" y="56072"/>
                  </a:lnTo>
                  <a:lnTo>
                    <a:pt x="25645" y="47379"/>
                  </a:lnTo>
                  <a:lnTo>
                    <a:pt x="0" y="29992"/>
                  </a:lnTo>
                  <a:lnTo>
                    <a:pt x="7389" y="22603"/>
                  </a:lnTo>
                  <a:lnTo>
                    <a:pt x="39555" y="25211"/>
                  </a:lnTo>
                  <a:lnTo>
                    <a:pt x="35643" y="10867"/>
                  </a:lnTo>
                  <a:lnTo>
                    <a:pt x="66939" y="0"/>
                  </a:lnTo>
                  <a:close/>
                </a:path>
              </a:pathLst>
            </a:custGeom>
            <a:solidFill>
              <a:schemeClr val="tx2"/>
            </a:solidFill>
            <a:ln w="869" cap="rnd">
              <a:noFill/>
              <a:prstDash val="solid"/>
              <a:round/>
            </a:ln>
          </p:spPr>
          <p:txBody>
            <a:bodyPr rtlCol="0" anchor="ctr"/>
            <a:lstStyle/>
            <a:p>
              <a:endParaRPr lang="en-PH" sz="1200" dirty="0"/>
            </a:p>
          </p:txBody>
        </p:sp>
        <p:sp>
          <p:nvSpPr>
            <p:cNvPr id="49" name="Freeform: Shape 48">
              <a:extLst>
                <a:ext uri="{FF2B5EF4-FFF2-40B4-BE49-F238E27FC236}">
                  <a16:creationId xmlns:a16="http://schemas.microsoft.com/office/drawing/2014/main" id="{400A84E7-0B12-4BAE-A0D2-069F5748BA09}"/>
                </a:ext>
              </a:extLst>
            </p:cNvPr>
            <p:cNvSpPr/>
            <p:nvPr/>
          </p:nvSpPr>
          <p:spPr>
            <a:xfrm>
              <a:off x="3089146" y="1875320"/>
              <a:ext cx="102344" cy="53310"/>
            </a:xfrm>
            <a:custGeom>
              <a:avLst/>
              <a:gdLst>
                <a:gd name="connsiteX0" fmla="*/ 53029 w 121272"/>
                <a:gd name="connsiteY0" fmla="*/ 30427 h 47378"/>
                <a:gd name="connsiteX1" fmla="*/ 19125 w 121272"/>
                <a:gd name="connsiteY1" fmla="*/ 47379 h 47378"/>
                <a:gd name="connsiteX2" fmla="*/ 0 w 121272"/>
                <a:gd name="connsiteY2" fmla="*/ 46509 h 47378"/>
                <a:gd name="connsiteX3" fmla="*/ 7824 w 121272"/>
                <a:gd name="connsiteY3" fmla="*/ 26515 h 47378"/>
                <a:gd name="connsiteX4" fmla="*/ 19125 w 121272"/>
                <a:gd name="connsiteY4" fmla="*/ 15648 h 47378"/>
                <a:gd name="connsiteX5" fmla="*/ 37382 w 121272"/>
                <a:gd name="connsiteY5" fmla="*/ 6085 h 47378"/>
                <a:gd name="connsiteX6" fmla="*/ 59984 w 121272"/>
                <a:gd name="connsiteY6" fmla="*/ 0 h 47378"/>
                <a:gd name="connsiteX7" fmla="*/ 94323 w 121272"/>
                <a:gd name="connsiteY7" fmla="*/ 869 h 47378"/>
                <a:gd name="connsiteX8" fmla="*/ 121272 w 121272"/>
                <a:gd name="connsiteY8" fmla="*/ 6085 h 47378"/>
                <a:gd name="connsiteX9" fmla="*/ 77371 w 121272"/>
                <a:gd name="connsiteY9" fmla="*/ 26080 h 47378"/>
                <a:gd name="connsiteX10" fmla="*/ 53029 w 121272"/>
                <a:gd name="connsiteY10" fmla="*/ 30427 h 47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272" h="47378">
                  <a:moveTo>
                    <a:pt x="53029" y="30427"/>
                  </a:moveTo>
                  <a:lnTo>
                    <a:pt x="19125" y="47379"/>
                  </a:lnTo>
                  <a:lnTo>
                    <a:pt x="0" y="46509"/>
                  </a:lnTo>
                  <a:lnTo>
                    <a:pt x="7824" y="26515"/>
                  </a:lnTo>
                  <a:lnTo>
                    <a:pt x="19125" y="15648"/>
                  </a:lnTo>
                  <a:lnTo>
                    <a:pt x="37382" y="6085"/>
                  </a:lnTo>
                  <a:lnTo>
                    <a:pt x="59984" y="0"/>
                  </a:lnTo>
                  <a:lnTo>
                    <a:pt x="94323" y="869"/>
                  </a:lnTo>
                  <a:lnTo>
                    <a:pt x="121272" y="6085"/>
                  </a:lnTo>
                  <a:lnTo>
                    <a:pt x="77371" y="26080"/>
                  </a:lnTo>
                  <a:lnTo>
                    <a:pt x="53029" y="30427"/>
                  </a:lnTo>
                  <a:close/>
                </a:path>
              </a:pathLst>
            </a:custGeom>
            <a:solidFill>
              <a:schemeClr val="tx2"/>
            </a:solidFill>
            <a:ln w="869" cap="rnd">
              <a:noFill/>
              <a:prstDash val="solid"/>
              <a:round/>
            </a:ln>
          </p:spPr>
          <p:txBody>
            <a:bodyPr rtlCol="0" anchor="ctr"/>
            <a:lstStyle/>
            <a:p>
              <a:endParaRPr lang="en-PH" sz="1200" dirty="0"/>
            </a:p>
          </p:txBody>
        </p:sp>
        <p:sp>
          <p:nvSpPr>
            <p:cNvPr id="50" name="Freeform: Shape 49">
              <a:extLst>
                <a:ext uri="{FF2B5EF4-FFF2-40B4-BE49-F238E27FC236}">
                  <a16:creationId xmlns:a16="http://schemas.microsoft.com/office/drawing/2014/main" id="{459F5435-6A7F-44BE-9A38-C55E2FBE16CF}"/>
                </a:ext>
              </a:extLst>
            </p:cNvPr>
            <p:cNvSpPr/>
            <p:nvPr/>
          </p:nvSpPr>
          <p:spPr>
            <a:xfrm>
              <a:off x="2639792" y="1867494"/>
              <a:ext cx="187445" cy="89992"/>
            </a:xfrm>
            <a:custGeom>
              <a:avLst/>
              <a:gdLst>
                <a:gd name="connsiteX0" fmla="*/ 82152 w 222114"/>
                <a:gd name="connsiteY0" fmla="*/ 68677 h 79978"/>
                <a:gd name="connsiteX1" fmla="*/ 23472 w 222114"/>
                <a:gd name="connsiteY1" fmla="*/ 79979 h 79978"/>
                <a:gd name="connsiteX2" fmla="*/ 26080 w 222114"/>
                <a:gd name="connsiteY2" fmla="*/ 69981 h 79978"/>
                <a:gd name="connsiteX3" fmla="*/ 0 w 222114"/>
                <a:gd name="connsiteY3" fmla="*/ 57811 h 79978"/>
                <a:gd name="connsiteX4" fmla="*/ 19125 w 222114"/>
                <a:gd name="connsiteY4" fmla="*/ 48248 h 79978"/>
                <a:gd name="connsiteX5" fmla="*/ 51725 w 222114"/>
                <a:gd name="connsiteY5" fmla="*/ 31731 h 79978"/>
                <a:gd name="connsiteX6" fmla="*/ 84760 w 222114"/>
                <a:gd name="connsiteY6" fmla="*/ 16952 h 79978"/>
                <a:gd name="connsiteX7" fmla="*/ 86499 w 222114"/>
                <a:gd name="connsiteY7" fmla="*/ 3477 h 79978"/>
                <a:gd name="connsiteX8" fmla="*/ 147352 w 222114"/>
                <a:gd name="connsiteY8" fmla="*/ 0 h 79978"/>
                <a:gd name="connsiteX9" fmla="*/ 165608 w 222114"/>
                <a:gd name="connsiteY9" fmla="*/ 4781 h 79978"/>
                <a:gd name="connsiteX10" fmla="*/ 206902 w 222114"/>
                <a:gd name="connsiteY10" fmla="*/ 6085 h 79978"/>
                <a:gd name="connsiteX11" fmla="*/ 215160 w 222114"/>
                <a:gd name="connsiteY11" fmla="*/ 12171 h 79978"/>
                <a:gd name="connsiteX12" fmla="*/ 222115 w 222114"/>
                <a:gd name="connsiteY12" fmla="*/ 21733 h 79978"/>
                <a:gd name="connsiteX13" fmla="*/ 193862 w 222114"/>
                <a:gd name="connsiteY13" fmla="*/ 27384 h 79978"/>
                <a:gd name="connsiteX14" fmla="*/ 133443 w 222114"/>
                <a:gd name="connsiteY14" fmla="*/ 43032 h 79978"/>
                <a:gd name="connsiteX15" fmla="*/ 93453 w 222114"/>
                <a:gd name="connsiteY15" fmla="*/ 59115 h 79978"/>
                <a:gd name="connsiteX16" fmla="*/ 82152 w 222114"/>
                <a:gd name="connsiteY16" fmla="*/ 68677 h 79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2114" h="79978">
                  <a:moveTo>
                    <a:pt x="82152" y="68677"/>
                  </a:moveTo>
                  <a:lnTo>
                    <a:pt x="23472" y="79979"/>
                  </a:lnTo>
                  <a:lnTo>
                    <a:pt x="26080" y="69981"/>
                  </a:lnTo>
                  <a:lnTo>
                    <a:pt x="0" y="57811"/>
                  </a:lnTo>
                  <a:lnTo>
                    <a:pt x="19125" y="48248"/>
                  </a:lnTo>
                  <a:lnTo>
                    <a:pt x="51725" y="31731"/>
                  </a:lnTo>
                  <a:lnTo>
                    <a:pt x="84760" y="16952"/>
                  </a:lnTo>
                  <a:lnTo>
                    <a:pt x="86499" y="3477"/>
                  </a:lnTo>
                  <a:lnTo>
                    <a:pt x="147352" y="0"/>
                  </a:lnTo>
                  <a:lnTo>
                    <a:pt x="165608" y="4781"/>
                  </a:lnTo>
                  <a:lnTo>
                    <a:pt x="206902" y="6085"/>
                  </a:lnTo>
                  <a:lnTo>
                    <a:pt x="215160" y="12171"/>
                  </a:lnTo>
                  <a:lnTo>
                    <a:pt x="222115" y="21733"/>
                  </a:lnTo>
                  <a:lnTo>
                    <a:pt x="193862" y="27384"/>
                  </a:lnTo>
                  <a:lnTo>
                    <a:pt x="133443" y="43032"/>
                  </a:lnTo>
                  <a:lnTo>
                    <a:pt x="93453" y="59115"/>
                  </a:lnTo>
                  <a:lnTo>
                    <a:pt x="82152" y="68677"/>
                  </a:lnTo>
                  <a:close/>
                </a:path>
              </a:pathLst>
            </a:custGeom>
            <a:solidFill>
              <a:schemeClr val="tx2"/>
            </a:solidFill>
            <a:ln w="869" cap="rnd">
              <a:noFill/>
              <a:prstDash val="solid"/>
              <a:round/>
            </a:ln>
          </p:spPr>
          <p:txBody>
            <a:bodyPr rtlCol="0" anchor="ctr"/>
            <a:lstStyle/>
            <a:p>
              <a:endParaRPr lang="en-PH" sz="1200" dirty="0"/>
            </a:p>
          </p:txBody>
        </p:sp>
        <p:sp>
          <p:nvSpPr>
            <p:cNvPr id="51" name="Freeform: Shape 50">
              <a:extLst>
                <a:ext uri="{FF2B5EF4-FFF2-40B4-BE49-F238E27FC236}">
                  <a16:creationId xmlns:a16="http://schemas.microsoft.com/office/drawing/2014/main" id="{B6D182A2-FAB9-48A8-9393-444DE8F1AA88}"/>
                </a:ext>
              </a:extLst>
            </p:cNvPr>
            <p:cNvSpPr/>
            <p:nvPr/>
          </p:nvSpPr>
          <p:spPr>
            <a:xfrm>
              <a:off x="3122528" y="1838148"/>
              <a:ext cx="46953" cy="25922"/>
            </a:xfrm>
            <a:custGeom>
              <a:avLst/>
              <a:gdLst>
                <a:gd name="connsiteX0" fmla="*/ 54333 w 55637"/>
                <a:gd name="connsiteY0" fmla="*/ 14779 h 23037"/>
                <a:gd name="connsiteX1" fmla="*/ 36512 w 55637"/>
                <a:gd name="connsiteY1" fmla="*/ 23037 h 23037"/>
                <a:gd name="connsiteX2" fmla="*/ 13909 w 55637"/>
                <a:gd name="connsiteY2" fmla="*/ 21299 h 23037"/>
                <a:gd name="connsiteX3" fmla="*/ 0 w 55637"/>
                <a:gd name="connsiteY3" fmla="*/ 15648 h 23037"/>
                <a:gd name="connsiteX4" fmla="*/ 19560 w 55637"/>
                <a:gd name="connsiteY4" fmla="*/ 6085 h 23037"/>
                <a:gd name="connsiteX5" fmla="*/ 49552 w 55637"/>
                <a:gd name="connsiteY5" fmla="*/ 0 h 23037"/>
                <a:gd name="connsiteX6" fmla="*/ 55637 w 55637"/>
                <a:gd name="connsiteY6" fmla="*/ 7824 h 23037"/>
                <a:gd name="connsiteX7" fmla="*/ 54333 w 55637"/>
                <a:gd name="connsiteY7" fmla="*/ 14779 h 2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37" h="23037">
                  <a:moveTo>
                    <a:pt x="54333" y="14779"/>
                  </a:moveTo>
                  <a:lnTo>
                    <a:pt x="36512" y="23037"/>
                  </a:lnTo>
                  <a:lnTo>
                    <a:pt x="13909" y="21299"/>
                  </a:lnTo>
                  <a:lnTo>
                    <a:pt x="0" y="15648"/>
                  </a:lnTo>
                  <a:lnTo>
                    <a:pt x="19560" y="6085"/>
                  </a:lnTo>
                  <a:lnTo>
                    <a:pt x="49552" y="0"/>
                  </a:lnTo>
                  <a:lnTo>
                    <a:pt x="55637" y="7824"/>
                  </a:lnTo>
                  <a:lnTo>
                    <a:pt x="54333" y="14779"/>
                  </a:lnTo>
                  <a:close/>
                </a:path>
              </a:pathLst>
            </a:custGeom>
            <a:solidFill>
              <a:schemeClr val="tx2"/>
            </a:solidFill>
            <a:ln w="869" cap="rnd">
              <a:noFill/>
              <a:prstDash val="solid"/>
              <a:round/>
            </a:ln>
          </p:spPr>
          <p:txBody>
            <a:bodyPr rtlCol="0" anchor="ctr"/>
            <a:lstStyle/>
            <a:p>
              <a:endParaRPr lang="en-PH" sz="1200" dirty="0"/>
            </a:p>
          </p:txBody>
        </p:sp>
        <p:sp>
          <p:nvSpPr>
            <p:cNvPr id="52" name="Freeform: Shape 51">
              <a:extLst>
                <a:ext uri="{FF2B5EF4-FFF2-40B4-BE49-F238E27FC236}">
                  <a16:creationId xmlns:a16="http://schemas.microsoft.com/office/drawing/2014/main" id="{05416A80-EE21-472E-AC98-D4A4CD5AD805}"/>
                </a:ext>
              </a:extLst>
            </p:cNvPr>
            <p:cNvSpPr/>
            <p:nvPr/>
          </p:nvSpPr>
          <p:spPr>
            <a:xfrm>
              <a:off x="3056500" y="1812227"/>
              <a:ext cx="80332" cy="44507"/>
            </a:xfrm>
            <a:custGeom>
              <a:avLst/>
              <a:gdLst>
                <a:gd name="connsiteX0" fmla="*/ 94322 w 95191"/>
                <a:gd name="connsiteY0" fmla="*/ 0 h 39554"/>
                <a:gd name="connsiteX1" fmla="*/ 95192 w 95191"/>
                <a:gd name="connsiteY1" fmla="*/ 9997 h 39554"/>
                <a:gd name="connsiteX2" fmla="*/ 83021 w 95191"/>
                <a:gd name="connsiteY2" fmla="*/ 20864 h 39554"/>
                <a:gd name="connsiteX3" fmla="*/ 57811 w 95191"/>
                <a:gd name="connsiteY3" fmla="*/ 37381 h 39554"/>
                <a:gd name="connsiteX4" fmla="*/ 27819 w 95191"/>
                <a:gd name="connsiteY4" fmla="*/ 39555 h 39554"/>
                <a:gd name="connsiteX5" fmla="*/ 13909 w 95191"/>
                <a:gd name="connsiteY5" fmla="*/ 36077 h 39554"/>
                <a:gd name="connsiteX6" fmla="*/ 28688 w 95191"/>
                <a:gd name="connsiteY6" fmla="*/ 23472 h 39554"/>
                <a:gd name="connsiteX7" fmla="*/ 0 w 95191"/>
                <a:gd name="connsiteY7" fmla="*/ 24776 h 39554"/>
                <a:gd name="connsiteX8" fmla="*/ 18691 w 95191"/>
                <a:gd name="connsiteY8" fmla="*/ 8259 h 39554"/>
                <a:gd name="connsiteX9" fmla="*/ 35208 w 95191"/>
                <a:gd name="connsiteY9" fmla="*/ 9128 h 39554"/>
                <a:gd name="connsiteX10" fmla="*/ 68677 w 95191"/>
                <a:gd name="connsiteY10" fmla="*/ 1739 h 39554"/>
                <a:gd name="connsiteX11" fmla="*/ 89976 w 95191"/>
                <a:gd name="connsiteY11" fmla="*/ 3043 h 39554"/>
                <a:gd name="connsiteX12" fmla="*/ 94322 w 95191"/>
                <a:gd name="connsiteY12" fmla="*/ 0 h 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5191" h="39554">
                  <a:moveTo>
                    <a:pt x="94322" y="0"/>
                  </a:moveTo>
                  <a:lnTo>
                    <a:pt x="95192" y="9997"/>
                  </a:lnTo>
                  <a:lnTo>
                    <a:pt x="83021" y="20864"/>
                  </a:lnTo>
                  <a:lnTo>
                    <a:pt x="57811" y="37381"/>
                  </a:lnTo>
                  <a:lnTo>
                    <a:pt x="27819" y="39555"/>
                  </a:lnTo>
                  <a:lnTo>
                    <a:pt x="13909" y="36077"/>
                  </a:lnTo>
                  <a:lnTo>
                    <a:pt x="28688" y="23472"/>
                  </a:lnTo>
                  <a:lnTo>
                    <a:pt x="0" y="24776"/>
                  </a:lnTo>
                  <a:lnTo>
                    <a:pt x="18691" y="8259"/>
                  </a:lnTo>
                  <a:lnTo>
                    <a:pt x="35208" y="9128"/>
                  </a:lnTo>
                  <a:lnTo>
                    <a:pt x="68677" y="1739"/>
                  </a:lnTo>
                  <a:lnTo>
                    <a:pt x="89976" y="3043"/>
                  </a:lnTo>
                  <a:lnTo>
                    <a:pt x="94322" y="0"/>
                  </a:lnTo>
                  <a:close/>
                </a:path>
              </a:pathLst>
            </a:custGeom>
            <a:solidFill>
              <a:schemeClr val="tx2"/>
            </a:solidFill>
            <a:ln w="869" cap="rnd">
              <a:noFill/>
              <a:prstDash val="solid"/>
              <a:round/>
            </a:ln>
          </p:spPr>
          <p:txBody>
            <a:bodyPr rtlCol="0" anchor="ctr"/>
            <a:lstStyle/>
            <a:p>
              <a:endParaRPr lang="en-PH" sz="1200" dirty="0"/>
            </a:p>
          </p:txBody>
        </p:sp>
        <p:sp>
          <p:nvSpPr>
            <p:cNvPr id="53" name="Freeform: Shape 52">
              <a:extLst>
                <a:ext uri="{FF2B5EF4-FFF2-40B4-BE49-F238E27FC236}">
                  <a16:creationId xmlns:a16="http://schemas.microsoft.com/office/drawing/2014/main" id="{C3C3FC6A-6C24-41FE-8A61-D3BC6EB3D14E}"/>
                </a:ext>
              </a:extLst>
            </p:cNvPr>
            <p:cNvSpPr/>
            <p:nvPr/>
          </p:nvSpPr>
          <p:spPr>
            <a:xfrm>
              <a:off x="2836774" y="1810759"/>
              <a:ext cx="181576" cy="58202"/>
            </a:xfrm>
            <a:custGeom>
              <a:avLst/>
              <a:gdLst>
                <a:gd name="connsiteX0" fmla="*/ 183429 w 215160"/>
                <a:gd name="connsiteY0" fmla="*/ 12605 h 51725"/>
                <a:gd name="connsiteX1" fmla="*/ 180387 w 215160"/>
                <a:gd name="connsiteY1" fmla="*/ 19995 h 51725"/>
                <a:gd name="connsiteX2" fmla="*/ 199512 w 215160"/>
                <a:gd name="connsiteY2" fmla="*/ 16517 h 51725"/>
                <a:gd name="connsiteX3" fmla="*/ 215160 w 215160"/>
                <a:gd name="connsiteY3" fmla="*/ 17387 h 51725"/>
                <a:gd name="connsiteX4" fmla="*/ 205163 w 215160"/>
                <a:gd name="connsiteY4" fmla="*/ 28253 h 51725"/>
                <a:gd name="connsiteX5" fmla="*/ 182995 w 215160"/>
                <a:gd name="connsiteY5" fmla="*/ 38251 h 51725"/>
                <a:gd name="connsiteX6" fmla="*/ 122576 w 215160"/>
                <a:gd name="connsiteY6" fmla="*/ 41728 h 51725"/>
                <a:gd name="connsiteX7" fmla="*/ 69112 w 215160"/>
                <a:gd name="connsiteY7" fmla="*/ 51291 h 51725"/>
                <a:gd name="connsiteX8" fmla="*/ 43032 w 215160"/>
                <a:gd name="connsiteY8" fmla="*/ 51725 h 51725"/>
                <a:gd name="connsiteX9" fmla="*/ 49552 w 215160"/>
                <a:gd name="connsiteY9" fmla="*/ 44771 h 51725"/>
                <a:gd name="connsiteX10" fmla="*/ 96061 w 215160"/>
                <a:gd name="connsiteY10" fmla="*/ 34773 h 51725"/>
                <a:gd name="connsiteX11" fmla="*/ 18256 w 215160"/>
                <a:gd name="connsiteY11" fmla="*/ 37381 h 51725"/>
                <a:gd name="connsiteX12" fmla="*/ 0 w 215160"/>
                <a:gd name="connsiteY12" fmla="*/ 33469 h 51725"/>
                <a:gd name="connsiteX13" fmla="*/ 50856 w 215160"/>
                <a:gd name="connsiteY13" fmla="*/ 12605 h 51725"/>
                <a:gd name="connsiteX14" fmla="*/ 74328 w 215160"/>
                <a:gd name="connsiteY14" fmla="*/ 6520 h 51725"/>
                <a:gd name="connsiteX15" fmla="*/ 110405 w 215160"/>
                <a:gd name="connsiteY15" fmla="*/ 13909 h 51725"/>
                <a:gd name="connsiteX16" fmla="*/ 123011 w 215160"/>
                <a:gd name="connsiteY16" fmla="*/ 26515 h 51725"/>
                <a:gd name="connsiteX17" fmla="*/ 149525 w 215160"/>
                <a:gd name="connsiteY17" fmla="*/ 28253 h 51725"/>
                <a:gd name="connsiteX18" fmla="*/ 152568 w 215160"/>
                <a:gd name="connsiteY18" fmla="*/ 7824 h 51725"/>
                <a:gd name="connsiteX19" fmla="*/ 177779 w 215160"/>
                <a:gd name="connsiteY19" fmla="*/ 0 h 51725"/>
                <a:gd name="connsiteX20" fmla="*/ 191253 w 215160"/>
                <a:gd name="connsiteY20" fmla="*/ 2173 h 51725"/>
                <a:gd name="connsiteX21" fmla="*/ 183429 w 215160"/>
                <a:gd name="connsiteY21" fmla="*/ 12605 h 5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15160" h="51725">
                  <a:moveTo>
                    <a:pt x="183429" y="12605"/>
                  </a:moveTo>
                  <a:lnTo>
                    <a:pt x="180387" y="19995"/>
                  </a:lnTo>
                  <a:lnTo>
                    <a:pt x="199512" y="16517"/>
                  </a:lnTo>
                  <a:lnTo>
                    <a:pt x="215160" y="17387"/>
                  </a:lnTo>
                  <a:lnTo>
                    <a:pt x="205163" y="28253"/>
                  </a:lnTo>
                  <a:lnTo>
                    <a:pt x="182995" y="38251"/>
                  </a:lnTo>
                  <a:lnTo>
                    <a:pt x="122576" y="41728"/>
                  </a:lnTo>
                  <a:lnTo>
                    <a:pt x="69112" y="51291"/>
                  </a:lnTo>
                  <a:lnTo>
                    <a:pt x="43032" y="51725"/>
                  </a:lnTo>
                  <a:lnTo>
                    <a:pt x="49552" y="44771"/>
                  </a:lnTo>
                  <a:lnTo>
                    <a:pt x="96061" y="34773"/>
                  </a:lnTo>
                  <a:lnTo>
                    <a:pt x="18256" y="37381"/>
                  </a:lnTo>
                  <a:lnTo>
                    <a:pt x="0" y="33469"/>
                  </a:lnTo>
                  <a:lnTo>
                    <a:pt x="50856" y="12605"/>
                  </a:lnTo>
                  <a:lnTo>
                    <a:pt x="74328" y="6520"/>
                  </a:lnTo>
                  <a:lnTo>
                    <a:pt x="110405" y="13909"/>
                  </a:lnTo>
                  <a:lnTo>
                    <a:pt x="123011" y="26515"/>
                  </a:lnTo>
                  <a:lnTo>
                    <a:pt x="149525" y="28253"/>
                  </a:lnTo>
                  <a:lnTo>
                    <a:pt x="152568" y="7824"/>
                  </a:lnTo>
                  <a:lnTo>
                    <a:pt x="177779" y="0"/>
                  </a:lnTo>
                  <a:lnTo>
                    <a:pt x="191253" y="2173"/>
                  </a:lnTo>
                  <a:lnTo>
                    <a:pt x="183429" y="12605"/>
                  </a:lnTo>
                  <a:close/>
                </a:path>
              </a:pathLst>
            </a:custGeom>
            <a:solidFill>
              <a:schemeClr val="tx2"/>
            </a:solidFill>
            <a:ln w="869" cap="rnd">
              <a:noFill/>
              <a:prstDash val="solid"/>
              <a:round/>
            </a:ln>
          </p:spPr>
          <p:txBody>
            <a:bodyPr rtlCol="0" anchor="ctr"/>
            <a:lstStyle/>
            <a:p>
              <a:endParaRPr lang="en-PH" sz="1200" dirty="0"/>
            </a:p>
          </p:txBody>
        </p:sp>
        <p:sp>
          <p:nvSpPr>
            <p:cNvPr id="54" name="Freeform: Shape 53">
              <a:extLst>
                <a:ext uri="{FF2B5EF4-FFF2-40B4-BE49-F238E27FC236}">
                  <a16:creationId xmlns:a16="http://schemas.microsoft.com/office/drawing/2014/main" id="{5342403E-BDE2-46B4-8771-63EB626BFC5A}"/>
                </a:ext>
              </a:extLst>
            </p:cNvPr>
            <p:cNvSpPr/>
            <p:nvPr/>
          </p:nvSpPr>
          <p:spPr>
            <a:xfrm>
              <a:off x="3155542" y="1801956"/>
              <a:ext cx="208721" cy="67006"/>
            </a:xfrm>
            <a:custGeom>
              <a:avLst/>
              <a:gdLst>
                <a:gd name="connsiteX0" fmla="*/ 47813 w 247325"/>
                <a:gd name="connsiteY0" fmla="*/ 1304 h 59549"/>
                <a:gd name="connsiteX1" fmla="*/ 57811 w 247325"/>
                <a:gd name="connsiteY1" fmla="*/ 8259 h 59549"/>
                <a:gd name="connsiteX2" fmla="*/ 89976 w 247325"/>
                <a:gd name="connsiteY2" fmla="*/ 8259 h 59549"/>
                <a:gd name="connsiteX3" fmla="*/ 96061 w 247325"/>
                <a:gd name="connsiteY3" fmla="*/ 15213 h 59549"/>
                <a:gd name="connsiteX4" fmla="*/ 83891 w 247325"/>
                <a:gd name="connsiteY4" fmla="*/ 23037 h 59549"/>
                <a:gd name="connsiteX5" fmla="*/ 97365 w 247325"/>
                <a:gd name="connsiteY5" fmla="*/ 27819 h 59549"/>
                <a:gd name="connsiteX6" fmla="*/ 102581 w 247325"/>
                <a:gd name="connsiteY6" fmla="*/ 33035 h 59549"/>
                <a:gd name="connsiteX7" fmla="*/ 123880 w 247325"/>
                <a:gd name="connsiteY7" fmla="*/ 33904 h 59549"/>
                <a:gd name="connsiteX8" fmla="*/ 146048 w 247325"/>
                <a:gd name="connsiteY8" fmla="*/ 35643 h 59549"/>
                <a:gd name="connsiteX9" fmla="*/ 176909 w 247325"/>
                <a:gd name="connsiteY9" fmla="*/ 31296 h 59549"/>
                <a:gd name="connsiteX10" fmla="*/ 212117 w 247325"/>
                <a:gd name="connsiteY10" fmla="*/ 29123 h 59549"/>
                <a:gd name="connsiteX11" fmla="*/ 237328 w 247325"/>
                <a:gd name="connsiteY11" fmla="*/ 30861 h 59549"/>
                <a:gd name="connsiteX12" fmla="*/ 247325 w 247325"/>
                <a:gd name="connsiteY12" fmla="*/ 39120 h 59549"/>
                <a:gd name="connsiteX13" fmla="*/ 242979 w 247325"/>
                <a:gd name="connsiteY13" fmla="*/ 47813 h 59549"/>
                <a:gd name="connsiteX14" fmla="*/ 227331 w 247325"/>
                <a:gd name="connsiteY14" fmla="*/ 53899 h 59549"/>
                <a:gd name="connsiteX15" fmla="*/ 198208 w 247325"/>
                <a:gd name="connsiteY15" fmla="*/ 58680 h 59549"/>
                <a:gd name="connsiteX16" fmla="*/ 179517 w 247325"/>
                <a:gd name="connsiteY16" fmla="*/ 55637 h 59549"/>
                <a:gd name="connsiteX17" fmla="*/ 128227 w 247325"/>
                <a:gd name="connsiteY17" fmla="*/ 59115 h 59549"/>
                <a:gd name="connsiteX18" fmla="*/ 93453 w 247325"/>
                <a:gd name="connsiteY18" fmla="*/ 59549 h 59549"/>
                <a:gd name="connsiteX19" fmla="*/ 69112 w 247325"/>
                <a:gd name="connsiteY19" fmla="*/ 56941 h 59549"/>
                <a:gd name="connsiteX20" fmla="*/ 31731 w 247325"/>
                <a:gd name="connsiteY20" fmla="*/ 49987 h 59549"/>
                <a:gd name="connsiteX21" fmla="*/ 38685 w 247325"/>
                <a:gd name="connsiteY21" fmla="*/ 37816 h 59549"/>
                <a:gd name="connsiteX22" fmla="*/ 47813 w 247325"/>
                <a:gd name="connsiteY22" fmla="*/ 27384 h 59549"/>
                <a:gd name="connsiteX23" fmla="*/ 41728 w 247325"/>
                <a:gd name="connsiteY23" fmla="*/ 17821 h 59549"/>
                <a:gd name="connsiteX24" fmla="*/ 11301 w 247325"/>
                <a:gd name="connsiteY24" fmla="*/ 15213 h 59549"/>
                <a:gd name="connsiteX25" fmla="*/ 0 w 247325"/>
                <a:gd name="connsiteY25" fmla="*/ 8693 h 59549"/>
                <a:gd name="connsiteX26" fmla="*/ 16517 w 247325"/>
                <a:gd name="connsiteY26" fmla="*/ 0 h 59549"/>
                <a:gd name="connsiteX27" fmla="*/ 47813 w 247325"/>
                <a:gd name="connsiteY27" fmla="*/ 1304 h 5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7325" h="59549">
                  <a:moveTo>
                    <a:pt x="47813" y="1304"/>
                  </a:moveTo>
                  <a:lnTo>
                    <a:pt x="57811" y="8259"/>
                  </a:lnTo>
                  <a:lnTo>
                    <a:pt x="89976" y="8259"/>
                  </a:lnTo>
                  <a:lnTo>
                    <a:pt x="96061" y="15213"/>
                  </a:lnTo>
                  <a:lnTo>
                    <a:pt x="83891" y="23037"/>
                  </a:lnTo>
                  <a:lnTo>
                    <a:pt x="97365" y="27819"/>
                  </a:lnTo>
                  <a:lnTo>
                    <a:pt x="102581" y="33035"/>
                  </a:lnTo>
                  <a:lnTo>
                    <a:pt x="123880" y="33904"/>
                  </a:lnTo>
                  <a:lnTo>
                    <a:pt x="146048" y="35643"/>
                  </a:lnTo>
                  <a:lnTo>
                    <a:pt x="176909" y="31296"/>
                  </a:lnTo>
                  <a:lnTo>
                    <a:pt x="212117" y="29123"/>
                  </a:lnTo>
                  <a:lnTo>
                    <a:pt x="237328" y="30861"/>
                  </a:lnTo>
                  <a:lnTo>
                    <a:pt x="247325" y="39120"/>
                  </a:lnTo>
                  <a:lnTo>
                    <a:pt x="242979" y="47813"/>
                  </a:lnTo>
                  <a:lnTo>
                    <a:pt x="227331" y="53899"/>
                  </a:lnTo>
                  <a:lnTo>
                    <a:pt x="198208" y="58680"/>
                  </a:lnTo>
                  <a:lnTo>
                    <a:pt x="179517" y="55637"/>
                  </a:lnTo>
                  <a:lnTo>
                    <a:pt x="128227" y="59115"/>
                  </a:lnTo>
                  <a:lnTo>
                    <a:pt x="93453" y="59549"/>
                  </a:lnTo>
                  <a:lnTo>
                    <a:pt x="69112" y="56941"/>
                  </a:lnTo>
                  <a:lnTo>
                    <a:pt x="31731" y="49987"/>
                  </a:lnTo>
                  <a:lnTo>
                    <a:pt x="38685" y="37816"/>
                  </a:lnTo>
                  <a:lnTo>
                    <a:pt x="47813" y="27384"/>
                  </a:lnTo>
                  <a:lnTo>
                    <a:pt x="41728" y="17821"/>
                  </a:lnTo>
                  <a:lnTo>
                    <a:pt x="11301" y="15213"/>
                  </a:lnTo>
                  <a:lnTo>
                    <a:pt x="0" y="8693"/>
                  </a:lnTo>
                  <a:lnTo>
                    <a:pt x="16517" y="0"/>
                  </a:lnTo>
                  <a:lnTo>
                    <a:pt x="47813" y="1304"/>
                  </a:lnTo>
                  <a:close/>
                </a:path>
              </a:pathLst>
            </a:custGeom>
            <a:solidFill>
              <a:schemeClr val="tx2"/>
            </a:solidFill>
            <a:ln w="869" cap="rnd">
              <a:noFill/>
              <a:prstDash val="solid"/>
              <a:round/>
            </a:ln>
          </p:spPr>
          <p:txBody>
            <a:bodyPr rtlCol="0" anchor="ctr"/>
            <a:lstStyle/>
            <a:p>
              <a:endParaRPr lang="en-PH" sz="1200" dirty="0"/>
            </a:p>
          </p:txBody>
        </p:sp>
        <p:sp>
          <p:nvSpPr>
            <p:cNvPr id="55" name="Freeform: Shape 54">
              <a:extLst>
                <a:ext uri="{FF2B5EF4-FFF2-40B4-BE49-F238E27FC236}">
                  <a16:creationId xmlns:a16="http://schemas.microsoft.com/office/drawing/2014/main" id="{C867F11A-65B2-455C-95FE-5E20F628A218}"/>
                </a:ext>
              </a:extLst>
            </p:cNvPr>
            <p:cNvSpPr/>
            <p:nvPr/>
          </p:nvSpPr>
          <p:spPr>
            <a:xfrm>
              <a:off x="2787987" y="1790706"/>
              <a:ext cx="130221" cy="41572"/>
            </a:xfrm>
            <a:custGeom>
              <a:avLst/>
              <a:gdLst>
                <a:gd name="connsiteX0" fmla="*/ 154307 w 154306"/>
                <a:gd name="connsiteY0" fmla="*/ 0 h 36946"/>
                <a:gd name="connsiteX1" fmla="*/ 129096 w 154306"/>
                <a:gd name="connsiteY1" fmla="*/ 16083 h 36946"/>
                <a:gd name="connsiteX2" fmla="*/ 106059 w 154306"/>
                <a:gd name="connsiteY2" fmla="*/ 23472 h 36946"/>
                <a:gd name="connsiteX3" fmla="*/ 89541 w 154306"/>
                <a:gd name="connsiteY3" fmla="*/ 24341 h 36946"/>
                <a:gd name="connsiteX4" fmla="*/ 46509 w 154306"/>
                <a:gd name="connsiteY4" fmla="*/ 33469 h 36946"/>
                <a:gd name="connsiteX5" fmla="*/ 15648 w 154306"/>
                <a:gd name="connsiteY5" fmla="*/ 36947 h 36946"/>
                <a:gd name="connsiteX6" fmla="*/ 0 w 154306"/>
                <a:gd name="connsiteY6" fmla="*/ 32165 h 36946"/>
                <a:gd name="connsiteX7" fmla="*/ 50856 w 154306"/>
                <a:gd name="connsiteY7" fmla="*/ 16083 h 36946"/>
                <a:gd name="connsiteX8" fmla="*/ 103885 w 154306"/>
                <a:gd name="connsiteY8" fmla="*/ 2608 h 36946"/>
                <a:gd name="connsiteX9" fmla="*/ 127792 w 154306"/>
                <a:gd name="connsiteY9" fmla="*/ 3043 h 36946"/>
                <a:gd name="connsiteX10" fmla="*/ 154307 w 154306"/>
                <a:gd name="connsiteY10" fmla="*/ 0 h 36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4306" h="36946">
                  <a:moveTo>
                    <a:pt x="154307" y="0"/>
                  </a:moveTo>
                  <a:lnTo>
                    <a:pt x="129096" y="16083"/>
                  </a:lnTo>
                  <a:lnTo>
                    <a:pt x="106059" y="23472"/>
                  </a:lnTo>
                  <a:lnTo>
                    <a:pt x="89541" y="24341"/>
                  </a:lnTo>
                  <a:lnTo>
                    <a:pt x="46509" y="33469"/>
                  </a:lnTo>
                  <a:lnTo>
                    <a:pt x="15648" y="36947"/>
                  </a:lnTo>
                  <a:lnTo>
                    <a:pt x="0" y="32165"/>
                  </a:lnTo>
                  <a:lnTo>
                    <a:pt x="50856" y="16083"/>
                  </a:lnTo>
                  <a:lnTo>
                    <a:pt x="103885" y="2608"/>
                  </a:lnTo>
                  <a:lnTo>
                    <a:pt x="127792" y="3043"/>
                  </a:lnTo>
                  <a:lnTo>
                    <a:pt x="154307" y="0"/>
                  </a:lnTo>
                  <a:close/>
                </a:path>
              </a:pathLst>
            </a:custGeom>
            <a:solidFill>
              <a:schemeClr val="tx2"/>
            </a:solidFill>
            <a:ln w="869" cap="rnd">
              <a:noFill/>
              <a:prstDash val="solid"/>
              <a:round/>
            </a:ln>
          </p:spPr>
          <p:txBody>
            <a:bodyPr rtlCol="0" anchor="ctr"/>
            <a:lstStyle/>
            <a:p>
              <a:endParaRPr lang="en-PH" sz="1200" dirty="0"/>
            </a:p>
          </p:txBody>
        </p:sp>
        <p:sp>
          <p:nvSpPr>
            <p:cNvPr id="56" name="Freeform: Shape 55">
              <a:extLst>
                <a:ext uri="{FF2B5EF4-FFF2-40B4-BE49-F238E27FC236}">
                  <a16:creationId xmlns:a16="http://schemas.microsoft.com/office/drawing/2014/main" id="{024265F9-CF03-4F2F-B30D-A18BA145908A}"/>
                </a:ext>
              </a:extLst>
            </p:cNvPr>
            <p:cNvSpPr/>
            <p:nvPr/>
          </p:nvSpPr>
          <p:spPr>
            <a:xfrm>
              <a:off x="3185254" y="1786304"/>
              <a:ext cx="34847" cy="7825"/>
            </a:xfrm>
            <a:custGeom>
              <a:avLst/>
              <a:gdLst>
                <a:gd name="connsiteX0" fmla="*/ 36512 w 41293"/>
                <a:gd name="connsiteY0" fmla="*/ 6520 h 6954"/>
                <a:gd name="connsiteX1" fmla="*/ 28688 w 41293"/>
                <a:gd name="connsiteY1" fmla="*/ 6955 h 6954"/>
                <a:gd name="connsiteX2" fmla="*/ 0 w 41293"/>
                <a:gd name="connsiteY2" fmla="*/ 5651 h 6954"/>
                <a:gd name="connsiteX3" fmla="*/ 3043 w 41293"/>
                <a:gd name="connsiteY3" fmla="*/ 0 h 6954"/>
                <a:gd name="connsiteX4" fmla="*/ 34339 w 41293"/>
                <a:gd name="connsiteY4" fmla="*/ 435 h 6954"/>
                <a:gd name="connsiteX5" fmla="*/ 41293 w 41293"/>
                <a:gd name="connsiteY5" fmla="*/ 3912 h 6954"/>
                <a:gd name="connsiteX6" fmla="*/ 36512 w 41293"/>
                <a:gd name="connsiteY6" fmla="*/ 6520 h 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293" h="6954">
                  <a:moveTo>
                    <a:pt x="36512" y="6520"/>
                  </a:moveTo>
                  <a:lnTo>
                    <a:pt x="28688" y="6955"/>
                  </a:lnTo>
                  <a:lnTo>
                    <a:pt x="0" y="5651"/>
                  </a:lnTo>
                  <a:lnTo>
                    <a:pt x="3043" y="0"/>
                  </a:lnTo>
                  <a:lnTo>
                    <a:pt x="34339" y="435"/>
                  </a:lnTo>
                  <a:lnTo>
                    <a:pt x="41293" y="3912"/>
                  </a:lnTo>
                  <a:lnTo>
                    <a:pt x="36512" y="6520"/>
                  </a:lnTo>
                  <a:close/>
                </a:path>
              </a:pathLst>
            </a:custGeom>
            <a:solidFill>
              <a:schemeClr val="tx2"/>
            </a:solidFill>
            <a:ln w="869" cap="rnd">
              <a:noFill/>
              <a:prstDash val="solid"/>
              <a:round/>
            </a:ln>
          </p:spPr>
          <p:txBody>
            <a:bodyPr rtlCol="0" anchor="ctr"/>
            <a:lstStyle/>
            <a:p>
              <a:endParaRPr lang="en-PH" sz="1200" dirty="0"/>
            </a:p>
          </p:txBody>
        </p:sp>
        <p:sp>
          <p:nvSpPr>
            <p:cNvPr id="57" name="Freeform: Shape 56">
              <a:extLst>
                <a:ext uri="{FF2B5EF4-FFF2-40B4-BE49-F238E27FC236}">
                  <a16:creationId xmlns:a16="http://schemas.microsoft.com/office/drawing/2014/main" id="{CFEE7E21-883F-46A1-AA8A-B5C29C600106}"/>
                </a:ext>
              </a:extLst>
            </p:cNvPr>
            <p:cNvSpPr/>
            <p:nvPr/>
          </p:nvSpPr>
          <p:spPr>
            <a:xfrm>
              <a:off x="2955991" y="1778967"/>
              <a:ext cx="55756" cy="17118"/>
            </a:xfrm>
            <a:custGeom>
              <a:avLst/>
              <a:gdLst>
                <a:gd name="connsiteX0" fmla="*/ 52595 w 66069"/>
                <a:gd name="connsiteY0" fmla="*/ 9128 h 15213"/>
                <a:gd name="connsiteX1" fmla="*/ 14344 w 66069"/>
                <a:gd name="connsiteY1" fmla="*/ 15213 h 15213"/>
                <a:gd name="connsiteX2" fmla="*/ 0 w 66069"/>
                <a:gd name="connsiteY2" fmla="*/ 8693 h 15213"/>
                <a:gd name="connsiteX3" fmla="*/ 22168 w 66069"/>
                <a:gd name="connsiteY3" fmla="*/ 2173 h 15213"/>
                <a:gd name="connsiteX4" fmla="*/ 48248 w 66069"/>
                <a:gd name="connsiteY4" fmla="*/ 0 h 15213"/>
                <a:gd name="connsiteX5" fmla="*/ 66069 w 66069"/>
                <a:gd name="connsiteY5" fmla="*/ 3043 h 15213"/>
                <a:gd name="connsiteX6" fmla="*/ 52595 w 66069"/>
                <a:gd name="connsiteY6" fmla="*/ 9128 h 15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6069" h="15213">
                  <a:moveTo>
                    <a:pt x="52595" y="9128"/>
                  </a:moveTo>
                  <a:lnTo>
                    <a:pt x="14344" y="15213"/>
                  </a:lnTo>
                  <a:lnTo>
                    <a:pt x="0" y="8693"/>
                  </a:lnTo>
                  <a:lnTo>
                    <a:pt x="22168" y="2173"/>
                  </a:lnTo>
                  <a:lnTo>
                    <a:pt x="48248" y="0"/>
                  </a:lnTo>
                  <a:lnTo>
                    <a:pt x="66069" y="3043"/>
                  </a:lnTo>
                  <a:lnTo>
                    <a:pt x="52595" y="9128"/>
                  </a:lnTo>
                  <a:close/>
                </a:path>
              </a:pathLst>
            </a:custGeom>
            <a:solidFill>
              <a:schemeClr val="tx2"/>
            </a:solidFill>
            <a:ln w="869" cap="rnd">
              <a:noFill/>
              <a:prstDash val="solid"/>
              <a:round/>
            </a:ln>
          </p:spPr>
          <p:txBody>
            <a:bodyPr rtlCol="0" anchor="ctr"/>
            <a:lstStyle/>
            <a:p>
              <a:endParaRPr lang="en-PH" sz="1200" dirty="0"/>
            </a:p>
          </p:txBody>
        </p:sp>
        <p:sp>
          <p:nvSpPr>
            <p:cNvPr id="58" name="Freeform: Shape 57">
              <a:extLst>
                <a:ext uri="{FF2B5EF4-FFF2-40B4-BE49-F238E27FC236}">
                  <a16:creationId xmlns:a16="http://schemas.microsoft.com/office/drawing/2014/main" id="{5B1B37ED-300F-4F69-A063-6B77A069B76A}"/>
                </a:ext>
              </a:extLst>
            </p:cNvPr>
            <p:cNvSpPr/>
            <p:nvPr/>
          </p:nvSpPr>
          <p:spPr>
            <a:xfrm>
              <a:off x="2986070" y="1763316"/>
              <a:ext cx="42917" cy="9781"/>
            </a:xfrm>
            <a:custGeom>
              <a:avLst/>
              <a:gdLst>
                <a:gd name="connsiteX0" fmla="*/ 50856 w 50856"/>
                <a:gd name="connsiteY0" fmla="*/ 4781 h 8693"/>
                <a:gd name="connsiteX1" fmla="*/ 26080 w 50856"/>
                <a:gd name="connsiteY1" fmla="*/ 8693 h 8693"/>
                <a:gd name="connsiteX2" fmla="*/ 0 w 50856"/>
                <a:gd name="connsiteY2" fmla="*/ 8693 h 8693"/>
                <a:gd name="connsiteX3" fmla="*/ 4347 w 50856"/>
                <a:gd name="connsiteY3" fmla="*/ 5651 h 8693"/>
                <a:gd name="connsiteX4" fmla="*/ 29123 w 50856"/>
                <a:gd name="connsiteY4" fmla="*/ 0 h 8693"/>
                <a:gd name="connsiteX5" fmla="*/ 36512 w 50856"/>
                <a:gd name="connsiteY5" fmla="*/ 869 h 8693"/>
                <a:gd name="connsiteX6" fmla="*/ 50856 w 50856"/>
                <a:gd name="connsiteY6" fmla="*/ 4781 h 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0856" h="8693">
                  <a:moveTo>
                    <a:pt x="50856" y="4781"/>
                  </a:moveTo>
                  <a:lnTo>
                    <a:pt x="26080" y="8693"/>
                  </a:lnTo>
                  <a:lnTo>
                    <a:pt x="0" y="8693"/>
                  </a:lnTo>
                  <a:lnTo>
                    <a:pt x="4347" y="5651"/>
                  </a:lnTo>
                  <a:lnTo>
                    <a:pt x="29123" y="0"/>
                  </a:lnTo>
                  <a:lnTo>
                    <a:pt x="36512" y="869"/>
                  </a:lnTo>
                  <a:lnTo>
                    <a:pt x="50856" y="4781"/>
                  </a:lnTo>
                  <a:close/>
                </a:path>
              </a:pathLst>
            </a:custGeom>
            <a:solidFill>
              <a:schemeClr val="tx2"/>
            </a:solidFill>
            <a:ln w="869" cap="rnd">
              <a:noFill/>
              <a:prstDash val="solid"/>
              <a:round/>
            </a:ln>
          </p:spPr>
          <p:txBody>
            <a:bodyPr rtlCol="0" anchor="ctr"/>
            <a:lstStyle/>
            <a:p>
              <a:endParaRPr lang="en-PH" sz="1200" dirty="0"/>
            </a:p>
          </p:txBody>
        </p:sp>
        <p:sp>
          <p:nvSpPr>
            <p:cNvPr id="59" name="Freeform: Shape 58">
              <a:extLst>
                <a:ext uri="{FF2B5EF4-FFF2-40B4-BE49-F238E27FC236}">
                  <a16:creationId xmlns:a16="http://schemas.microsoft.com/office/drawing/2014/main" id="{E610057E-E6C5-40F4-9A21-3F17BD0527CE}"/>
                </a:ext>
              </a:extLst>
            </p:cNvPr>
            <p:cNvSpPr/>
            <p:nvPr/>
          </p:nvSpPr>
          <p:spPr>
            <a:xfrm>
              <a:off x="3170581" y="1762827"/>
              <a:ext cx="41084" cy="22988"/>
            </a:xfrm>
            <a:custGeom>
              <a:avLst/>
              <a:gdLst>
                <a:gd name="connsiteX0" fmla="*/ 35643 w 48682"/>
                <a:gd name="connsiteY0" fmla="*/ 16083 h 20429"/>
                <a:gd name="connsiteX1" fmla="*/ 6955 w 48682"/>
                <a:gd name="connsiteY1" fmla="*/ 20429 h 20429"/>
                <a:gd name="connsiteX2" fmla="*/ 0 w 48682"/>
                <a:gd name="connsiteY2" fmla="*/ 15648 h 20429"/>
                <a:gd name="connsiteX3" fmla="*/ 2608 w 48682"/>
                <a:gd name="connsiteY3" fmla="*/ 8259 h 20429"/>
                <a:gd name="connsiteX4" fmla="*/ 12171 w 48682"/>
                <a:gd name="connsiteY4" fmla="*/ 0 h 20429"/>
                <a:gd name="connsiteX5" fmla="*/ 31296 w 48682"/>
                <a:gd name="connsiteY5" fmla="*/ 869 h 20429"/>
                <a:gd name="connsiteX6" fmla="*/ 38685 w 48682"/>
                <a:gd name="connsiteY6" fmla="*/ 2173 h 20429"/>
                <a:gd name="connsiteX7" fmla="*/ 48683 w 48682"/>
                <a:gd name="connsiteY7" fmla="*/ 9128 h 20429"/>
                <a:gd name="connsiteX8" fmla="*/ 35643 w 48682"/>
                <a:gd name="connsiteY8" fmla="*/ 16083 h 20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2" h="20429">
                  <a:moveTo>
                    <a:pt x="35643" y="16083"/>
                  </a:moveTo>
                  <a:lnTo>
                    <a:pt x="6955" y="20429"/>
                  </a:lnTo>
                  <a:lnTo>
                    <a:pt x="0" y="15648"/>
                  </a:lnTo>
                  <a:lnTo>
                    <a:pt x="2608" y="8259"/>
                  </a:lnTo>
                  <a:lnTo>
                    <a:pt x="12171" y="0"/>
                  </a:lnTo>
                  <a:lnTo>
                    <a:pt x="31296" y="869"/>
                  </a:lnTo>
                  <a:lnTo>
                    <a:pt x="38685" y="2173"/>
                  </a:lnTo>
                  <a:lnTo>
                    <a:pt x="48683" y="9128"/>
                  </a:lnTo>
                  <a:lnTo>
                    <a:pt x="35643" y="16083"/>
                  </a:lnTo>
                  <a:close/>
                </a:path>
              </a:pathLst>
            </a:custGeom>
            <a:solidFill>
              <a:schemeClr val="tx2"/>
            </a:solidFill>
            <a:ln w="869" cap="rnd">
              <a:noFill/>
              <a:prstDash val="solid"/>
              <a:round/>
            </a:ln>
          </p:spPr>
          <p:txBody>
            <a:bodyPr rtlCol="0" anchor="ctr"/>
            <a:lstStyle/>
            <a:p>
              <a:endParaRPr lang="en-PH" sz="1200" dirty="0"/>
            </a:p>
          </p:txBody>
        </p:sp>
        <p:sp>
          <p:nvSpPr>
            <p:cNvPr id="60" name="Freeform: Shape 59">
              <a:extLst>
                <a:ext uri="{FF2B5EF4-FFF2-40B4-BE49-F238E27FC236}">
                  <a16:creationId xmlns:a16="http://schemas.microsoft.com/office/drawing/2014/main" id="{0F410F69-5FE3-41AA-B0AA-2B6767EB1004}"/>
                </a:ext>
              </a:extLst>
            </p:cNvPr>
            <p:cNvSpPr/>
            <p:nvPr/>
          </p:nvSpPr>
          <p:spPr>
            <a:xfrm>
              <a:off x="3083277" y="1753045"/>
              <a:ext cx="67128" cy="31301"/>
            </a:xfrm>
            <a:custGeom>
              <a:avLst/>
              <a:gdLst>
                <a:gd name="connsiteX0" fmla="*/ 79109 w 79543"/>
                <a:gd name="connsiteY0" fmla="*/ 19560 h 27818"/>
                <a:gd name="connsiteX1" fmla="*/ 74328 w 79543"/>
                <a:gd name="connsiteY1" fmla="*/ 27819 h 27818"/>
                <a:gd name="connsiteX2" fmla="*/ 51291 w 79543"/>
                <a:gd name="connsiteY2" fmla="*/ 25645 h 27818"/>
                <a:gd name="connsiteX3" fmla="*/ 33904 w 79543"/>
                <a:gd name="connsiteY3" fmla="*/ 19125 h 27818"/>
                <a:gd name="connsiteX4" fmla="*/ 0 w 79543"/>
                <a:gd name="connsiteY4" fmla="*/ 18256 h 27818"/>
                <a:gd name="connsiteX5" fmla="*/ 23037 w 79543"/>
                <a:gd name="connsiteY5" fmla="*/ 12605 h 27818"/>
                <a:gd name="connsiteX6" fmla="*/ 10867 w 79543"/>
                <a:gd name="connsiteY6" fmla="*/ 7824 h 27818"/>
                <a:gd name="connsiteX7" fmla="*/ 20429 w 79543"/>
                <a:gd name="connsiteY7" fmla="*/ 0 h 27818"/>
                <a:gd name="connsiteX8" fmla="*/ 46944 w 79543"/>
                <a:gd name="connsiteY8" fmla="*/ 2608 h 27818"/>
                <a:gd name="connsiteX9" fmla="*/ 79544 w 79543"/>
                <a:gd name="connsiteY9" fmla="*/ 9997 h 27818"/>
                <a:gd name="connsiteX10" fmla="*/ 79109 w 79543"/>
                <a:gd name="connsiteY10" fmla="*/ 19560 h 27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9543" h="27818">
                  <a:moveTo>
                    <a:pt x="79109" y="19560"/>
                  </a:moveTo>
                  <a:lnTo>
                    <a:pt x="74328" y="27819"/>
                  </a:lnTo>
                  <a:lnTo>
                    <a:pt x="51291" y="25645"/>
                  </a:lnTo>
                  <a:lnTo>
                    <a:pt x="33904" y="19125"/>
                  </a:lnTo>
                  <a:lnTo>
                    <a:pt x="0" y="18256"/>
                  </a:lnTo>
                  <a:lnTo>
                    <a:pt x="23037" y="12605"/>
                  </a:lnTo>
                  <a:lnTo>
                    <a:pt x="10867" y="7824"/>
                  </a:lnTo>
                  <a:lnTo>
                    <a:pt x="20429" y="0"/>
                  </a:lnTo>
                  <a:lnTo>
                    <a:pt x="46944" y="2608"/>
                  </a:lnTo>
                  <a:lnTo>
                    <a:pt x="79544" y="9997"/>
                  </a:lnTo>
                  <a:lnTo>
                    <a:pt x="79109" y="19560"/>
                  </a:lnTo>
                  <a:close/>
                </a:path>
              </a:pathLst>
            </a:custGeom>
            <a:solidFill>
              <a:schemeClr val="tx2"/>
            </a:solidFill>
            <a:ln w="869" cap="rnd">
              <a:noFill/>
              <a:prstDash val="solid"/>
              <a:round/>
            </a:ln>
          </p:spPr>
          <p:txBody>
            <a:bodyPr rtlCol="0" anchor="ctr"/>
            <a:lstStyle/>
            <a:p>
              <a:endParaRPr lang="en-PH" sz="1200" dirty="0"/>
            </a:p>
          </p:txBody>
        </p:sp>
        <p:sp>
          <p:nvSpPr>
            <p:cNvPr id="61" name="Freeform: Shape 60">
              <a:extLst>
                <a:ext uri="{FF2B5EF4-FFF2-40B4-BE49-F238E27FC236}">
                  <a16:creationId xmlns:a16="http://schemas.microsoft.com/office/drawing/2014/main" id="{41012B73-E35C-4CB5-BBA8-ED79C7296371}"/>
                </a:ext>
              </a:extLst>
            </p:cNvPr>
            <p:cNvSpPr/>
            <p:nvPr/>
          </p:nvSpPr>
          <p:spPr>
            <a:xfrm>
              <a:off x="3231840" y="1711963"/>
              <a:ext cx="126554" cy="65538"/>
            </a:xfrm>
            <a:custGeom>
              <a:avLst/>
              <a:gdLst>
                <a:gd name="connsiteX0" fmla="*/ 138224 w 149960"/>
                <a:gd name="connsiteY0" fmla="*/ 29557 h 58245"/>
                <a:gd name="connsiteX1" fmla="*/ 149960 w 149960"/>
                <a:gd name="connsiteY1" fmla="*/ 36077 h 58245"/>
                <a:gd name="connsiteX2" fmla="*/ 121707 w 149960"/>
                <a:gd name="connsiteY2" fmla="*/ 41728 h 58245"/>
                <a:gd name="connsiteX3" fmla="*/ 75632 w 149960"/>
                <a:gd name="connsiteY3" fmla="*/ 56941 h 58245"/>
                <a:gd name="connsiteX4" fmla="*/ 46075 w 149960"/>
                <a:gd name="connsiteY4" fmla="*/ 58245 h 58245"/>
                <a:gd name="connsiteX5" fmla="*/ 16517 w 149960"/>
                <a:gd name="connsiteY5" fmla="*/ 55637 h 58245"/>
                <a:gd name="connsiteX6" fmla="*/ 9563 w 149960"/>
                <a:gd name="connsiteY6" fmla="*/ 47379 h 58245"/>
                <a:gd name="connsiteX7" fmla="*/ 18691 w 149960"/>
                <a:gd name="connsiteY7" fmla="*/ 40424 h 58245"/>
                <a:gd name="connsiteX8" fmla="*/ 37381 w 149960"/>
                <a:gd name="connsiteY8" fmla="*/ 35208 h 58245"/>
                <a:gd name="connsiteX9" fmla="*/ 8693 w 149960"/>
                <a:gd name="connsiteY9" fmla="*/ 35208 h 58245"/>
                <a:gd name="connsiteX10" fmla="*/ 0 w 149960"/>
                <a:gd name="connsiteY10" fmla="*/ 28688 h 58245"/>
                <a:gd name="connsiteX11" fmla="*/ 1739 w 149960"/>
                <a:gd name="connsiteY11" fmla="*/ 20429 h 58245"/>
                <a:gd name="connsiteX12" fmla="*/ 23037 w 149960"/>
                <a:gd name="connsiteY12" fmla="*/ 12171 h 58245"/>
                <a:gd name="connsiteX13" fmla="*/ 40859 w 149960"/>
                <a:gd name="connsiteY13" fmla="*/ 6520 h 58245"/>
                <a:gd name="connsiteX14" fmla="*/ 58245 w 149960"/>
                <a:gd name="connsiteY14" fmla="*/ 5216 h 58245"/>
                <a:gd name="connsiteX15" fmla="*/ 56941 w 149960"/>
                <a:gd name="connsiteY15" fmla="*/ 869 h 58245"/>
                <a:gd name="connsiteX16" fmla="*/ 93019 w 149960"/>
                <a:gd name="connsiteY16" fmla="*/ 0 h 58245"/>
                <a:gd name="connsiteX17" fmla="*/ 99973 w 149960"/>
                <a:gd name="connsiteY17" fmla="*/ 9563 h 58245"/>
                <a:gd name="connsiteX18" fmla="*/ 120403 w 149960"/>
                <a:gd name="connsiteY18" fmla="*/ 13475 h 58245"/>
                <a:gd name="connsiteX19" fmla="*/ 141267 w 149960"/>
                <a:gd name="connsiteY19" fmla="*/ 17387 h 58245"/>
                <a:gd name="connsiteX20" fmla="*/ 138224 w 149960"/>
                <a:gd name="connsiteY20" fmla="*/ 29557 h 58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9960" h="58245">
                  <a:moveTo>
                    <a:pt x="138224" y="29557"/>
                  </a:moveTo>
                  <a:lnTo>
                    <a:pt x="149960" y="36077"/>
                  </a:lnTo>
                  <a:lnTo>
                    <a:pt x="121707" y="41728"/>
                  </a:lnTo>
                  <a:lnTo>
                    <a:pt x="75632" y="56941"/>
                  </a:lnTo>
                  <a:lnTo>
                    <a:pt x="46075" y="58245"/>
                  </a:lnTo>
                  <a:lnTo>
                    <a:pt x="16517" y="55637"/>
                  </a:lnTo>
                  <a:lnTo>
                    <a:pt x="9563" y="47379"/>
                  </a:lnTo>
                  <a:lnTo>
                    <a:pt x="18691" y="40424"/>
                  </a:lnTo>
                  <a:lnTo>
                    <a:pt x="37381" y="35208"/>
                  </a:lnTo>
                  <a:lnTo>
                    <a:pt x="8693" y="35208"/>
                  </a:lnTo>
                  <a:lnTo>
                    <a:pt x="0" y="28688"/>
                  </a:lnTo>
                  <a:lnTo>
                    <a:pt x="1739" y="20429"/>
                  </a:lnTo>
                  <a:lnTo>
                    <a:pt x="23037" y="12171"/>
                  </a:lnTo>
                  <a:lnTo>
                    <a:pt x="40859" y="6520"/>
                  </a:lnTo>
                  <a:lnTo>
                    <a:pt x="58245" y="5216"/>
                  </a:lnTo>
                  <a:lnTo>
                    <a:pt x="56941" y="869"/>
                  </a:lnTo>
                  <a:lnTo>
                    <a:pt x="93019" y="0"/>
                  </a:lnTo>
                  <a:lnTo>
                    <a:pt x="99973" y="9563"/>
                  </a:lnTo>
                  <a:lnTo>
                    <a:pt x="120403" y="13475"/>
                  </a:lnTo>
                  <a:lnTo>
                    <a:pt x="141267" y="17387"/>
                  </a:lnTo>
                  <a:lnTo>
                    <a:pt x="138224" y="29557"/>
                  </a:lnTo>
                  <a:close/>
                </a:path>
              </a:pathLst>
            </a:custGeom>
            <a:solidFill>
              <a:schemeClr val="tx2"/>
            </a:solidFill>
            <a:ln w="869" cap="rnd">
              <a:noFill/>
              <a:prstDash val="solid"/>
              <a:round/>
            </a:ln>
          </p:spPr>
          <p:txBody>
            <a:bodyPr rtlCol="0" anchor="ctr"/>
            <a:lstStyle/>
            <a:p>
              <a:endParaRPr lang="en-PH" sz="1200" dirty="0"/>
            </a:p>
          </p:txBody>
        </p:sp>
        <p:sp>
          <p:nvSpPr>
            <p:cNvPr id="62" name="Freeform: Shape 61">
              <a:extLst>
                <a:ext uri="{FF2B5EF4-FFF2-40B4-BE49-F238E27FC236}">
                  <a16:creationId xmlns:a16="http://schemas.microsoft.com/office/drawing/2014/main" id="{019C80ED-5104-48D4-A96F-6CA9CFFBABC3}"/>
                </a:ext>
              </a:extLst>
            </p:cNvPr>
            <p:cNvSpPr/>
            <p:nvPr/>
          </p:nvSpPr>
          <p:spPr>
            <a:xfrm>
              <a:off x="3254216" y="1674790"/>
              <a:ext cx="460360" cy="150640"/>
            </a:xfrm>
            <a:custGeom>
              <a:avLst/>
              <a:gdLst>
                <a:gd name="connsiteX0" fmla="*/ 455966 w 545506"/>
                <a:gd name="connsiteY0" fmla="*/ 1739 h 133877"/>
                <a:gd name="connsiteX1" fmla="*/ 493782 w 545506"/>
                <a:gd name="connsiteY1" fmla="*/ 3043 h 133877"/>
                <a:gd name="connsiteX2" fmla="*/ 522904 w 545506"/>
                <a:gd name="connsiteY2" fmla="*/ 5216 h 133877"/>
                <a:gd name="connsiteX3" fmla="*/ 545507 w 545506"/>
                <a:gd name="connsiteY3" fmla="*/ 9563 h 133877"/>
                <a:gd name="connsiteX4" fmla="*/ 540726 w 545506"/>
                <a:gd name="connsiteY4" fmla="*/ 13909 h 133877"/>
                <a:gd name="connsiteX5" fmla="*/ 498128 w 545506"/>
                <a:gd name="connsiteY5" fmla="*/ 21299 h 133877"/>
                <a:gd name="connsiteX6" fmla="*/ 459008 w 545506"/>
                <a:gd name="connsiteY6" fmla="*/ 24776 h 133877"/>
                <a:gd name="connsiteX7" fmla="*/ 441622 w 545506"/>
                <a:gd name="connsiteY7" fmla="*/ 28688 h 133877"/>
                <a:gd name="connsiteX8" fmla="*/ 474222 w 545506"/>
                <a:gd name="connsiteY8" fmla="*/ 28688 h 133877"/>
                <a:gd name="connsiteX9" fmla="*/ 428582 w 545506"/>
                <a:gd name="connsiteY9" fmla="*/ 39555 h 133877"/>
                <a:gd name="connsiteX10" fmla="*/ 399024 w 545506"/>
                <a:gd name="connsiteY10" fmla="*/ 44771 h 133877"/>
                <a:gd name="connsiteX11" fmla="*/ 358600 w 545506"/>
                <a:gd name="connsiteY11" fmla="*/ 59984 h 133877"/>
                <a:gd name="connsiteX12" fmla="*/ 323392 w 545506"/>
                <a:gd name="connsiteY12" fmla="*/ 63027 h 133877"/>
                <a:gd name="connsiteX13" fmla="*/ 309917 w 545506"/>
                <a:gd name="connsiteY13" fmla="*/ 67373 h 133877"/>
                <a:gd name="connsiteX14" fmla="*/ 260800 w 545506"/>
                <a:gd name="connsiteY14" fmla="*/ 69112 h 133877"/>
                <a:gd name="connsiteX15" fmla="*/ 279926 w 545506"/>
                <a:gd name="connsiteY15" fmla="*/ 71720 h 133877"/>
                <a:gd name="connsiteX16" fmla="*/ 265582 w 545506"/>
                <a:gd name="connsiteY16" fmla="*/ 75197 h 133877"/>
                <a:gd name="connsiteX17" fmla="*/ 268624 w 545506"/>
                <a:gd name="connsiteY17" fmla="*/ 85195 h 133877"/>
                <a:gd name="connsiteX18" fmla="*/ 246891 w 545506"/>
                <a:gd name="connsiteY18" fmla="*/ 92149 h 133877"/>
                <a:gd name="connsiteX19" fmla="*/ 216899 w 545506"/>
                <a:gd name="connsiteY19" fmla="*/ 97800 h 133877"/>
                <a:gd name="connsiteX20" fmla="*/ 201686 w 545506"/>
                <a:gd name="connsiteY20" fmla="*/ 105624 h 133877"/>
                <a:gd name="connsiteX21" fmla="*/ 172997 w 545506"/>
                <a:gd name="connsiteY21" fmla="*/ 112144 h 133877"/>
                <a:gd name="connsiteX22" fmla="*/ 170824 w 545506"/>
                <a:gd name="connsiteY22" fmla="*/ 116925 h 133877"/>
                <a:gd name="connsiteX23" fmla="*/ 199077 w 545506"/>
                <a:gd name="connsiteY23" fmla="*/ 116056 h 133877"/>
                <a:gd name="connsiteX24" fmla="*/ 194296 w 545506"/>
                <a:gd name="connsiteY24" fmla="*/ 121272 h 133877"/>
                <a:gd name="connsiteX25" fmla="*/ 139093 w 545506"/>
                <a:gd name="connsiteY25" fmla="*/ 133877 h 133877"/>
                <a:gd name="connsiteX26" fmla="*/ 102147 w 545506"/>
                <a:gd name="connsiteY26" fmla="*/ 127792 h 133877"/>
                <a:gd name="connsiteX27" fmla="*/ 51291 w 545506"/>
                <a:gd name="connsiteY27" fmla="*/ 131269 h 133877"/>
                <a:gd name="connsiteX28" fmla="*/ 29557 w 545506"/>
                <a:gd name="connsiteY28" fmla="*/ 128661 h 133877"/>
                <a:gd name="connsiteX29" fmla="*/ 0 w 545506"/>
                <a:gd name="connsiteY29" fmla="*/ 127357 h 133877"/>
                <a:gd name="connsiteX30" fmla="*/ 9128 w 545506"/>
                <a:gd name="connsiteY30" fmla="*/ 117360 h 133877"/>
                <a:gd name="connsiteX31" fmla="*/ 43902 w 545506"/>
                <a:gd name="connsiteY31" fmla="*/ 112579 h 133877"/>
                <a:gd name="connsiteX32" fmla="*/ 52595 w 545506"/>
                <a:gd name="connsiteY32" fmla="*/ 97800 h 133877"/>
                <a:gd name="connsiteX33" fmla="*/ 63896 w 545506"/>
                <a:gd name="connsiteY33" fmla="*/ 96496 h 133877"/>
                <a:gd name="connsiteX34" fmla="*/ 96496 w 545506"/>
                <a:gd name="connsiteY34" fmla="*/ 105189 h 133877"/>
                <a:gd name="connsiteX35" fmla="*/ 89107 w 545506"/>
                <a:gd name="connsiteY35" fmla="*/ 92149 h 133877"/>
                <a:gd name="connsiteX36" fmla="*/ 67808 w 545506"/>
                <a:gd name="connsiteY36" fmla="*/ 88237 h 133877"/>
                <a:gd name="connsiteX37" fmla="*/ 89542 w 545506"/>
                <a:gd name="connsiteY37" fmla="*/ 80413 h 133877"/>
                <a:gd name="connsiteX38" fmla="*/ 122576 w 545506"/>
                <a:gd name="connsiteY38" fmla="*/ 75632 h 133877"/>
                <a:gd name="connsiteX39" fmla="*/ 134747 w 545506"/>
                <a:gd name="connsiteY39" fmla="*/ 68677 h 133877"/>
                <a:gd name="connsiteX40" fmla="*/ 121707 w 545506"/>
                <a:gd name="connsiteY40" fmla="*/ 61288 h 133877"/>
                <a:gd name="connsiteX41" fmla="*/ 126488 w 545506"/>
                <a:gd name="connsiteY41" fmla="*/ 51725 h 133877"/>
                <a:gd name="connsiteX42" fmla="*/ 167347 w 545506"/>
                <a:gd name="connsiteY42" fmla="*/ 52160 h 133877"/>
                <a:gd name="connsiteX43" fmla="*/ 176909 w 545506"/>
                <a:gd name="connsiteY43" fmla="*/ 54333 h 133877"/>
                <a:gd name="connsiteX44" fmla="*/ 208640 w 545506"/>
                <a:gd name="connsiteY44" fmla="*/ 47379 h 133877"/>
                <a:gd name="connsiteX45" fmla="*/ 176909 w 545506"/>
                <a:gd name="connsiteY45" fmla="*/ 45205 h 133877"/>
                <a:gd name="connsiteX46" fmla="*/ 122142 w 545506"/>
                <a:gd name="connsiteY46" fmla="*/ 46509 h 133877"/>
                <a:gd name="connsiteX47" fmla="*/ 103016 w 545506"/>
                <a:gd name="connsiteY47" fmla="*/ 40424 h 133877"/>
                <a:gd name="connsiteX48" fmla="*/ 99539 w 545506"/>
                <a:gd name="connsiteY48" fmla="*/ 33035 h 133877"/>
                <a:gd name="connsiteX49" fmla="*/ 88672 w 545506"/>
                <a:gd name="connsiteY49" fmla="*/ 27819 h 133877"/>
                <a:gd name="connsiteX50" fmla="*/ 93453 w 545506"/>
                <a:gd name="connsiteY50" fmla="*/ 22168 h 133877"/>
                <a:gd name="connsiteX51" fmla="*/ 119533 w 545506"/>
                <a:gd name="connsiteY51" fmla="*/ 18691 h 133877"/>
                <a:gd name="connsiteX52" fmla="*/ 137789 w 545506"/>
                <a:gd name="connsiteY52" fmla="*/ 18256 h 133877"/>
                <a:gd name="connsiteX53" fmla="*/ 169955 w 545506"/>
                <a:gd name="connsiteY53" fmla="*/ 15648 h 133877"/>
                <a:gd name="connsiteX54" fmla="*/ 199512 w 545506"/>
                <a:gd name="connsiteY54" fmla="*/ 9128 h 133877"/>
                <a:gd name="connsiteX55" fmla="*/ 216464 w 545506"/>
                <a:gd name="connsiteY55" fmla="*/ 9997 h 133877"/>
                <a:gd name="connsiteX56" fmla="*/ 226896 w 545506"/>
                <a:gd name="connsiteY56" fmla="*/ 14779 h 133877"/>
                <a:gd name="connsiteX57" fmla="*/ 248629 w 545506"/>
                <a:gd name="connsiteY57" fmla="*/ 6085 h 133877"/>
                <a:gd name="connsiteX58" fmla="*/ 271232 w 545506"/>
                <a:gd name="connsiteY58" fmla="*/ 3477 h 133877"/>
                <a:gd name="connsiteX59" fmla="*/ 299486 w 545506"/>
                <a:gd name="connsiteY59" fmla="*/ 1739 h 133877"/>
                <a:gd name="connsiteX60" fmla="*/ 344691 w 545506"/>
                <a:gd name="connsiteY60" fmla="*/ 869 h 133877"/>
                <a:gd name="connsiteX61" fmla="*/ 350342 w 545506"/>
                <a:gd name="connsiteY61" fmla="*/ 2608 h 133877"/>
                <a:gd name="connsiteX62" fmla="*/ 395112 w 545506"/>
                <a:gd name="connsiteY62" fmla="*/ 0 h 133877"/>
                <a:gd name="connsiteX63" fmla="*/ 425539 w 545506"/>
                <a:gd name="connsiteY63" fmla="*/ 869 h 133877"/>
                <a:gd name="connsiteX64" fmla="*/ 455966 w 545506"/>
                <a:gd name="connsiteY64" fmla="*/ 1739 h 133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545506" h="133877">
                  <a:moveTo>
                    <a:pt x="455966" y="1739"/>
                  </a:moveTo>
                  <a:lnTo>
                    <a:pt x="493782" y="3043"/>
                  </a:lnTo>
                  <a:lnTo>
                    <a:pt x="522904" y="5216"/>
                  </a:lnTo>
                  <a:lnTo>
                    <a:pt x="545507" y="9563"/>
                  </a:lnTo>
                  <a:lnTo>
                    <a:pt x="540726" y="13909"/>
                  </a:lnTo>
                  <a:lnTo>
                    <a:pt x="498128" y="21299"/>
                  </a:lnTo>
                  <a:lnTo>
                    <a:pt x="459008" y="24776"/>
                  </a:lnTo>
                  <a:lnTo>
                    <a:pt x="441622" y="28688"/>
                  </a:lnTo>
                  <a:lnTo>
                    <a:pt x="474222" y="28688"/>
                  </a:lnTo>
                  <a:lnTo>
                    <a:pt x="428582" y="39555"/>
                  </a:lnTo>
                  <a:lnTo>
                    <a:pt x="399024" y="44771"/>
                  </a:lnTo>
                  <a:lnTo>
                    <a:pt x="358600" y="59984"/>
                  </a:lnTo>
                  <a:lnTo>
                    <a:pt x="323392" y="63027"/>
                  </a:lnTo>
                  <a:lnTo>
                    <a:pt x="309917" y="67373"/>
                  </a:lnTo>
                  <a:lnTo>
                    <a:pt x="260800" y="69112"/>
                  </a:lnTo>
                  <a:lnTo>
                    <a:pt x="279926" y="71720"/>
                  </a:lnTo>
                  <a:lnTo>
                    <a:pt x="265582" y="75197"/>
                  </a:lnTo>
                  <a:lnTo>
                    <a:pt x="268624" y="85195"/>
                  </a:lnTo>
                  <a:lnTo>
                    <a:pt x="246891" y="92149"/>
                  </a:lnTo>
                  <a:lnTo>
                    <a:pt x="216899" y="97800"/>
                  </a:lnTo>
                  <a:lnTo>
                    <a:pt x="201686" y="105624"/>
                  </a:lnTo>
                  <a:lnTo>
                    <a:pt x="172997" y="112144"/>
                  </a:lnTo>
                  <a:lnTo>
                    <a:pt x="170824" y="116925"/>
                  </a:lnTo>
                  <a:lnTo>
                    <a:pt x="199077" y="116056"/>
                  </a:lnTo>
                  <a:lnTo>
                    <a:pt x="194296" y="121272"/>
                  </a:lnTo>
                  <a:lnTo>
                    <a:pt x="139093" y="133877"/>
                  </a:lnTo>
                  <a:lnTo>
                    <a:pt x="102147" y="127792"/>
                  </a:lnTo>
                  <a:lnTo>
                    <a:pt x="51291" y="131269"/>
                  </a:lnTo>
                  <a:lnTo>
                    <a:pt x="29557" y="128661"/>
                  </a:lnTo>
                  <a:lnTo>
                    <a:pt x="0" y="127357"/>
                  </a:lnTo>
                  <a:lnTo>
                    <a:pt x="9128" y="117360"/>
                  </a:lnTo>
                  <a:lnTo>
                    <a:pt x="43902" y="112579"/>
                  </a:lnTo>
                  <a:lnTo>
                    <a:pt x="52595" y="97800"/>
                  </a:lnTo>
                  <a:lnTo>
                    <a:pt x="63896" y="96496"/>
                  </a:lnTo>
                  <a:lnTo>
                    <a:pt x="96496" y="105189"/>
                  </a:lnTo>
                  <a:lnTo>
                    <a:pt x="89107" y="92149"/>
                  </a:lnTo>
                  <a:lnTo>
                    <a:pt x="67808" y="88237"/>
                  </a:lnTo>
                  <a:lnTo>
                    <a:pt x="89542" y="80413"/>
                  </a:lnTo>
                  <a:lnTo>
                    <a:pt x="122576" y="75632"/>
                  </a:lnTo>
                  <a:lnTo>
                    <a:pt x="134747" y="68677"/>
                  </a:lnTo>
                  <a:lnTo>
                    <a:pt x="121707" y="61288"/>
                  </a:lnTo>
                  <a:lnTo>
                    <a:pt x="126488" y="51725"/>
                  </a:lnTo>
                  <a:lnTo>
                    <a:pt x="167347" y="52160"/>
                  </a:lnTo>
                  <a:lnTo>
                    <a:pt x="176909" y="54333"/>
                  </a:lnTo>
                  <a:lnTo>
                    <a:pt x="208640" y="47379"/>
                  </a:lnTo>
                  <a:lnTo>
                    <a:pt x="176909" y="45205"/>
                  </a:lnTo>
                  <a:lnTo>
                    <a:pt x="122142" y="46509"/>
                  </a:lnTo>
                  <a:lnTo>
                    <a:pt x="103016" y="40424"/>
                  </a:lnTo>
                  <a:lnTo>
                    <a:pt x="99539" y="33035"/>
                  </a:lnTo>
                  <a:lnTo>
                    <a:pt x="88672" y="27819"/>
                  </a:lnTo>
                  <a:lnTo>
                    <a:pt x="93453" y="22168"/>
                  </a:lnTo>
                  <a:lnTo>
                    <a:pt x="119533" y="18691"/>
                  </a:lnTo>
                  <a:lnTo>
                    <a:pt x="137789" y="18256"/>
                  </a:lnTo>
                  <a:lnTo>
                    <a:pt x="169955" y="15648"/>
                  </a:lnTo>
                  <a:lnTo>
                    <a:pt x="199512" y="9128"/>
                  </a:lnTo>
                  <a:lnTo>
                    <a:pt x="216464" y="9997"/>
                  </a:lnTo>
                  <a:lnTo>
                    <a:pt x="226896" y="14779"/>
                  </a:lnTo>
                  <a:lnTo>
                    <a:pt x="248629" y="6085"/>
                  </a:lnTo>
                  <a:lnTo>
                    <a:pt x="271232" y="3477"/>
                  </a:lnTo>
                  <a:lnTo>
                    <a:pt x="299486" y="1739"/>
                  </a:lnTo>
                  <a:lnTo>
                    <a:pt x="344691" y="869"/>
                  </a:lnTo>
                  <a:lnTo>
                    <a:pt x="350342" y="2608"/>
                  </a:lnTo>
                  <a:lnTo>
                    <a:pt x="395112" y="0"/>
                  </a:lnTo>
                  <a:lnTo>
                    <a:pt x="425539" y="869"/>
                  </a:lnTo>
                  <a:lnTo>
                    <a:pt x="455966" y="1739"/>
                  </a:lnTo>
                  <a:close/>
                </a:path>
              </a:pathLst>
            </a:custGeom>
            <a:solidFill>
              <a:schemeClr val="tx2"/>
            </a:solidFill>
            <a:ln w="869" cap="rnd">
              <a:noFill/>
              <a:prstDash val="solid"/>
              <a:round/>
            </a:ln>
          </p:spPr>
          <p:txBody>
            <a:bodyPr rtlCol="0" anchor="ctr"/>
            <a:lstStyle/>
            <a:p>
              <a:endParaRPr lang="en-PH" sz="1200" dirty="0"/>
            </a:p>
          </p:txBody>
        </p:sp>
        <p:sp>
          <p:nvSpPr>
            <p:cNvPr id="63" name="Freeform: Shape 62">
              <a:extLst>
                <a:ext uri="{FF2B5EF4-FFF2-40B4-BE49-F238E27FC236}">
                  <a16:creationId xmlns:a16="http://schemas.microsoft.com/office/drawing/2014/main" id="{F3E37EFD-B5BD-41EF-91FD-6A32F7542E7B}"/>
                </a:ext>
              </a:extLst>
            </p:cNvPr>
            <p:cNvSpPr/>
            <p:nvPr/>
          </p:nvSpPr>
          <p:spPr>
            <a:xfrm>
              <a:off x="4590912" y="2619233"/>
              <a:ext cx="81068" cy="63092"/>
            </a:xfrm>
            <a:custGeom>
              <a:avLst/>
              <a:gdLst>
                <a:gd name="connsiteX0" fmla="*/ 76936 w 96061"/>
                <a:gd name="connsiteY0" fmla="*/ 8259 h 56071"/>
                <a:gd name="connsiteX1" fmla="*/ 77805 w 96061"/>
                <a:gd name="connsiteY1" fmla="*/ 13040 h 56071"/>
                <a:gd name="connsiteX2" fmla="*/ 74763 w 96061"/>
                <a:gd name="connsiteY2" fmla="*/ 19560 h 56071"/>
                <a:gd name="connsiteX3" fmla="*/ 84760 w 96061"/>
                <a:gd name="connsiteY3" fmla="*/ 24776 h 56071"/>
                <a:gd name="connsiteX4" fmla="*/ 96062 w 96061"/>
                <a:gd name="connsiteY4" fmla="*/ 25645 h 56071"/>
                <a:gd name="connsiteX5" fmla="*/ 94757 w 96061"/>
                <a:gd name="connsiteY5" fmla="*/ 36512 h 56071"/>
                <a:gd name="connsiteX6" fmla="*/ 85629 w 96061"/>
                <a:gd name="connsiteY6" fmla="*/ 41293 h 56071"/>
                <a:gd name="connsiteX7" fmla="*/ 69112 w 96061"/>
                <a:gd name="connsiteY7" fmla="*/ 37816 h 56071"/>
                <a:gd name="connsiteX8" fmla="*/ 64765 w 96061"/>
                <a:gd name="connsiteY8" fmla="*/ 48683 h 56071"/>
                <a:gd name="connsiteX9" fmla="*/ 54333 w 96061"/>
                <a:gd name="connsiteY9" fmla="*/ 49552 h 56071"/>
                <a:gd name="connsiteX10" fmla="*/ 50422 w 96061"/>
                <a:gd name="connsiteY10" fmla="*/ 45205 h 56071"/>
                <a:gd name="connsiteX11" fmla="*/ 38685 w 96061"/>
                <a:gd name="connsiteY11" fmla="*/ 54768 h 56071"/>
                <a:gd name="connsiteX12" fmla="*/ 27819 w 96061"/>
                <a:gd name="connsiteY12" fmla="*/ 56072 h 56071"/>
                <a:gd name="connsiteX13" fmla="*/ 18256 w 96061"/>
                <a:gd name="connsiteY13" fmla="*/ 49987 h 56071"/>
                <a:gd name="connsiteX14" fmla="*/ 10432 w 96061"/>
                <a:gd name="connsiteY14" fmla="*/ 38251 h 56071"/>
                <a:gd name="connsiteX15" fmla="*/ 0 w 96061"/>
                <a:gd name="connsiteY15" fmla="*/ 42597 h 56071"/>
                <a:gd name="connsiteX16" fmla="*/ 0 w 96061"/>
                <a:gd name="connsiteY16" fmla="*/ 29992 h 56071"/>
                <a:gd name="connsiteX17" fmla="*/ 15648 w 96061"/>
                <a:gd name="connsiteY17" fmla="*/ 14779 h 56071"/>
                <a:gd name="connsiteX18" fmla="*/ 14779 w 96061"/>
                <a:gd name="connsiteY18" fmla="*/ 7824 h 56071"/>
                <a:gd name="connsiteX19" fmla="*/ 24776 w 96061"/>
                <a:gd name="connsiteY19" fmla="*/ 10432 h 56071"/>
                <a:gd name="connsiteX20" fmla="*/ 30427 w 96061"/>
                <a:gd name="connsiteY20" fmla="*/ 5651 h 56071"/>
                <a:gd name="connsiteX21" fmla="*/ 48683 w 96061"/>
                <a:gd name="connsiteY21" fmla="*/ 5651 h 56071"/>
                <a:gd name="connsiteX22" fmla="*/ 53029 w 96061"/>
                <a:gd name="connsiteY22" fmla="*/ 0 h 56071"/>
                <a:gd name="connsiteX23" fmla="*/ 76936 w 96061"/>
                <a:gd name="connsiteY23" fmla="*/ 8259 h 56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6061" h="56071">
                  <a:moveTo>
                    <a:pt x="76936" y="8259"/>
                  </a:moveTo>
                  <a:lnTo>
                    <a:pt x="77805" y="13040"/>
                  </a:lnTo>
                  <a:lnTo>
                    <a:pt x="74763" y="19560"/>
                  </a:lnTo>
                  <a:lnTo>
                    <a:pt x="84760" y="24776"/>
                  </a:lnTo>
                  <a:lnTo>
                    <a:pt x="96062" y="25645"/>
                  </a:lnTo>
                  <a:lnTo>
                    <a:pt x="94757" y="36512"/>
                  </a:lnTo>
                  <a:lnTo>
                    <a:pt x="85629" y="41293"/>
                  </a:lnTo>
                  <a:lnTo>
                    <a:pt x="69112" y="37816"/>
                  </a:lnTo>
                  <a:lnTo>
                    <a:pt x="64765" y="48683"/>
                  </a:lnTo>
                  <a:lnTo>
                    <a:pt x="54333" y="49552"/>
                  </a:lnTo>
                  <a:lnTo>
                    <a:pt x="50422" y="45205"/>
                  </a:lnTo>
                  <a:lnTo>
                    <a:pt x="38685" y="54768"/>
                  </a:lnTo>
                  <a:lnTo>
                    <a:pt x="27819" y="56072"/>
                  </a:lnTo>
                  <a:lnTo>
                    <a:pt x="18256" y="49987"/>
                  </a:lnTo>
                  <a:lnTo>
                    <a:pt x="10432" y="38251"/>
                  </a:lnTo>
                  <a:lnTo>
                    <a:pt x="0" y="42597"/>
                  </a:lnTo>
                  <a:lnTo>
                    <a:pt x="0" y="29992"/>
                  </a:lnTo>
                  <a:lnTo>
                    <a:pt x="15648" y="14779"/>
                  </a:lnTo>
                  <a:lnTo>
                    <a:pt x="14779" y="7824"/>
                  </a:lnTo>
                  <a:lnTo>
                    <a:pt x="24776" y="10432"/>
                  </a:lnTo>
                  <a:lnTo>
                    <a:pt x="30427" y="5651"/>
                  </a:lnTo>
                  <a:lnTo>
                    <a:pt x="48683" y="5651"/>
                  </a:lnTo>
                  <a:lnTo>
                    <a:pt x="53029" y="0"/>
                  </a:lnTo>
                  <a:lnTo>
                    <a:pt x="76936" y="8259"/>
                  </a:lnTo>
                  <a:close/>
                </a:path>
              </a:pathLst>
            </a:custGeom>
            <a:solidFill>
              <a:schemeClr val="accent4"/>
            </a:solidFill>
            <a:ln w="869" cap="rnd">
              <a:noFill/>
              <a:prstDash val="solid"/>
              <a:round/>
            </a:ln>
          </p:spPr>
          <p:txBody>
            <a:bodyPr rtlCol="0" anchor="ctr"/>
            <a:lstStyle/>
            <a:p>
              <a:endParaRPr lang="en-PH" sz="1200" dirty="0"/>
            </a:p>
          </p:txBody>
        </p:sp>
        <p:sp>
          <p:nvSpPr>
            <p:cNvPr id="64" name="Freeform: Shape 63">
              <a:extLst>
                <a:ext uri="{FF2B5EF4-FFF2-40B4-BE49-F238E27FC236}">
                  <a16:creationId xmlns:a16="http://schemas.microsoft.com/office/drawing/2014/main" id="{99E6B2A6-DD17-4F4A-937F-766B2ECCC1F5}"/>
                </a:ext>
              </a:extLst>
            </p:cNvPr>
            <p:cNvSpPr/>
            <p:nvPr/>
          </p:nvSpPr>
          <p:spPr>
            <a:xfrm>
              <a:off x="6701233" y="3485908"/>
              <a:ext cx="47320" cy="59669"/>
            </a:xfrm>
            <a:custGeom>
              <a:avLst/>
              <a:gdLst>
                <a:gd name="connsiteX0" fmla="*/ 44336 w 56072"/>
                <a:gd name="connsiteY0" fmla="*/ 39555 h 53029"/>
                <a:gd name="connsiteX1" fmla="*/ 25645 w 56072"/>
                <a:gd name="connsiteY1" fmla="*/ 53029 h 53029"/>
                <a:gd name="connsiteX2" fmla="*/ 4347 w 56072"/>
                <a:gd name="connsiteY2" fmla="*/ 44336 h 53029"/>
                <a:gd name="connsiteX3" fmla="*/ 0 w 56072"/>
                <a:gd name="connsiteY3" fmla="*/ 20429 h 53029"/>
                <a:gd name="connsiteX4" fmla="*/ 9562 w 56072"/>
                <a:gd name="connsiteY4" fmla="*/ 7824 h 53029"/>
                <a:gd name="connsiteX5" fmla="*/ 34773 w 56072"/>
                <a:gd name="connsiteY5" fmla="*/ 0 h 53029"/>
                <a:gd name="connsiteX6" fmla="*/ 49118 w 56072"/>
                <a:gd name="connsiteY6" fmla="*/ 435 h 53029"/>
                <a:gd name="connsiteX7" fmla="*/ 56072 w 56072"/>
                <a:gd name="connsiteY7" fmla="*/ 11301 h 53029"/>
                <a:gd name="connsiteX8" fmla="*/ 47379 w 56072"/>
                <a:gd name="connsiteY8" fmla="*/ 23472 h 53029"/>
                <a:gd name="connsiteX9" fmla="*/ 44336 w 56072"/>
                <a:gd name="connsiteY9" fmla="*/ 39555 h 53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072" h="53029">
                  <a:moveTo>
                    <a:pt x="44336" y="39555"/>
                  </a:moveTo>
                  <a:lnTo>
                    <a:pt x="25645" y="53029"/>
                  </a:lnTo>
                  <a:lnTo>
                    <a:pt x="4347" y="44336"/>
                  </a:lnTo>
                  <a:lnTo>
                    <a:pt x="0" y="20429"/>
                  </a:lnTo>
                  <a:lnTo>
                    <a:pt x="9562" y="7824"/>
                  </a:lnTo>
                  <a:lnTo>
                    <a:pt x="34773" y="0"/>
                  </a:lnTo>
                  <a:lnTo>
                    <a:pt x="49118" y="435"/>
                  </a:lnTo>
                  <a:lnTo>
                    <a:pt x="56072" y="11301"/>
                  </a:lnTo>
                  <a:lnTo>
                    <a:pt x="47379" y="23472"/>
                  </a:lnTo>
                  <a:lnTo>
                    <a:pt x="44336" y="39555"/>
                  </a:lnTo>
                  <a:close/>
                </a:path>
              </a:pathLst>
            </a:custGeom>
            <a:solidFill>
              <a:schemeClr val="accent1"/>
            </a:solidFill>
            <a:ln w="869" cap="rnd">
              <a:noFill/>
              <a:prstDash val="solid"/>
              <a:round/>
            </a:ln>
          </p:spPr>
          <p:txBody>
            <a:bodyPr rtlCol="0" anchor="ctr"/>
            <a:lstStyle/>
            <a:p>
              <a:endParaRPr lang="en-PH" sz="1200" dirty="0"/>
            </a:p>
          </p:txBody>
        </p:sp>
        <p:sp>
          <p:nvSpPr>
            <p:cNvPr id="65" name="Freeform: Shape 64">
              <a:extLst>
                <a:ext uri="{FF2B5EF4-FFF2-40B4-BE49-F238E27FC236}">
                  <a16:creationId xmlns:a16="http://schemas.microsoft.com/office/drawing/2014/main" id="{BFFB4B22-5501-49F2-8EE2-B5B5658C56CE}"/>
                </a:ext>
              </a:extLst>
            </p:cNvPr>
            <p:cNvSpPr/>
            <p:nvPr/>
          </p:nvSpPr>
          <p:spPr>
            <a:xfrm>
              <a:off x="5895327" y="2448537"/>
              <a:ext cx="1063047" cy="1031500"/>
            </a:xfrm>
            <a:custGeom>
              <a:avLst/>
              <a:gdLst>
                <a:gd name="connsiteX0" fmla="*/ 1101011 w 1259664"/>
                <a:gd name="connsiteY0" fmla="*/ 107797 h 916712"/>
                <a:gd name="connsiteX1" fmla="*/ 1140131 w 1259664"/>
                <a:gd name="connsiteY1" fmla="*/ 127357 h 916712"/>
                <a:gd name="connsiteX2" fmla="*/ 1166211 w 1259664"/>
                <a:gd name="connsiteY2" fmla="*/ 152568 h 916712"/>
                <a:gd name="connsiteX3" fmla="*/ 1199245 w 1259664"/>
                <a:gd name="connsiteY3" fmla="*/ 152568 h 916712"/>
                <a:gd name="connsiteX4" fmla="*/ 1210547 w 1259664"/>
                <a:gd name="connsiteY4" fmla="*/ 142136 h 916712"/>
                <a:gd name="connsiteX5" fmla="*/ 1240539 w 1259664"/>
                <a:gd name="connsiteY5" fmla="*/ 133877 h 916712"/>
                <a:gd name="connsiteX6" fmla="*/ 1246190 w 1259664"/>
                <a:gd name="connsiteY6" fmla="*/ 158653 h 916712"/>
                <a:gd name="connsiteX7" fmla="*/ 1244885 w 1259664"/>
                <a:gd name="connsiteY7" fmla="*/ 168651 h 916712"/>
                <a:gd name="connsiteX8" fmla="*/ 1257056 w 1259664"/>
                <a:gd name="connsiteY8" fmla="*/ 198208 h 916712"/>
                <a:gd name="connsiteX9" fmla="*/ 1259664 w 1259664"/>
                <a:gd name="connsiteY9" fmla="*/ 225157 h 916712"/>
                <a:gd name="connsiteX10" fmla="*/ 1229672 w 1259664"/>
                <a:gd name="connsiteY10" fmla="*/ 220376 h 916712"/>
                <a:gd name="connsiteX11" fmla="*/ 1217067 w 1259664"/>
                <a:gd name="connsiteY11" fmla="*/ 229939 h 916712"/>
                <a:gd name="connsiteX12" fmla="*/ 1237496 w 1259664"/>
                <a:gd name="connsiteY12" fmla="*/ 253411 h 916712"/>
                <a:gd name="connsiteX13" fmla="*/ 1254448 w 1259664"/>
                <a:gd name="connsiteY13" fmla="*/ 286011 h 916712"/>
                <a:gd name="connsiteX14" fmla="*/ 1243582 w 1259664"/>
                <a:gd name="connsiteY14" fmla="*/ 286446 h 916712"/>
                <a:gd name="connsiteX15" fmla="*/ 1251840 w 1259664"/>
                <a:gd name="connsiteY15" fmla="*/ 300789 h 916712"/>
                <a:gd name="connsiteX16" fmla="*/ 1227934 w 1259664"/>
                <a:gd name="connsiteY16" fmla="*/ 284272 h 916712"/>
                <a:gd name="connsiteX17" fmla="*/ 1227934 w 1259664"/>
                <a:gd name="connsiteY17" fmla="*/ 299920 h 916712"/>
                <a:gd name="connsiteX18" fmla="*/ 1200115 w 1259664"/>
                <a:gd name="connsiteY18" fmla="*/ 311656 h 916712"/>
                <a:gd name="connsiteX19" fmla="*/ 1212285 w 1259664"/>
                <a:gd name="connsiteY19" fmla="*/ 326435 h 916712"/>
                <a:gd name="connsiteX20" fmla="*/ 1192291 w 1259664"/>
                <a:gd name="connsiteY20" fmla="*/ 325131 h 916712"/>
                <a:gd name="connsiteX21" fmla="*/ 1176643 w 1259664"/>
                <a:gd name="connsiteY21" fmla="*/ 316438 h 916712"/>
                <a:gd name="connsiteX22" fmla="*/ 1171862 w 1259664"/>
                <a:gd name="connsiteY22" fmla="*/ 336432 h 916712"/>
                <a:gd name="connsiteX23" fmla="*/ 1154910 w 1259664"/>
                <a:gd name="connsiteY23" fmla="*/ 351211 h 916712"/>
                <a:gd name="connsiteX24" fmla="*/ 1145782 w 1259664"/>
                <a:gd name="connsiteY24" fmla="*/ 369032 h 916712"/>
                <a:gd name="connsiteX25" fmla="*/ 1118397 w 1259664"/>
                <a:gd name="connsiteY25" fmla="*/ 376856 h 916712"/>
                <a:gd name="connsiteX26" fmla="*/ 1107965 w 1259664"/>
                <a:gd name="connsiteY26" fmla="*/ 389896 h 916712"/>
                <a:gd name="connsiteX27" fmla="*/ 1087102 w 1259664"/>
                <a:gd name="connsiteY27" fmla="*/ 397720 h 916712"/>
                <a:gd name="connsiteX28" fmla="*/ 1092752 w 1259664"/>
                <a:gd name="connsiteY28" fmla="*/ 384680 h 916712"/>
                <a:gd name="connsiteX29" fmla="*/ 1082755 w 1259664"/>
                <a:gd name="connsiteY29" fmla="*/ 373814 h 916712"/>
                <a:gd name="connsiteX30" fmla="*/ 1091448 w 1259664"/>
                <a:gd name="connsiteY30" fmla="*/ 355123 h 916712"/>
                <a:gd name="connsiteX31" fmla="*/ 1071888 w 1259664"/>
                <a:gd name="connsiteY31" fmla="*/ 340779 h 916712"/>
                <a:gd name="connsiteX32" fmla="*/ 1057110 w 1259664"/>
                <a:gd name="connsiteY32" fmla="*/ 350342 h 916712"/>
                <a:gd name="connsiteX33" fmla="*/ 1041462 w 1259664"/>
                <a:gd name="connsiteY33" fmla="*/ 369902 h 916712"/>
                <a:gd name="connsiteX34" fmla="*/ 1035811 w 1259664"/>
                <a:gd name="connsiteY34" fmla="*/ 387723 h 916712"/>
                <a:gd name="connsiteX35" fmla="*/ 1014077 w 1259664"/>
                <a:gd name="connsiteY35" fmla="*/ 389027 h 916712"/>
                <a:gd name="connsiteX36" fmla="*/ 1008427 w 1259664"/>
                <a:gd name="connsiteY36" fmla="*/ 402067 h 916712"/>
                <a:gd name="connsiteX37" fmla="*/ 1029291 w 1259664"/>
                <a:gd name="connsiteY37" fmla="*/ 420758 h 916712"/>
                <a:gd name="connsiteX38" fmla="*/ 1050155 w 1259664"/>
                <a:gd name="connsiteY38" fmla="*/ 425539 h 916712"/>
                <a:gd name="connsiteX39" fmla="*/ 1056240 w 1259664"/>
                <a:gd name="connsiteY39" fmla="*/ 437710 h 916712"/>
                <a:gd name="connsiteX40" fmla="*/ 1078408 w 1259664"/>
                <a:gd name="connsiteY40" fmla="*/ 445968 h 916712"/>
                <a:gd name="connsiteX41" fmla="*/ 1094925 w 1259664"/>
                <a:gd name="connsiteY41" fmla="*/ 425974 h 916712"/>
                <a:gd name="connsiteX42" fmla="*/ 1120571 w 1259664"/>
                <a:gd name="connsiteY42" fmla="*/ 436840 h 916712"/>
                <a:gd name="connsiteX43" fmla="*/ 1135784 w 1259664"/>
                <a:gd name="connsiteY43" fmla="*/ 437710 h 916712"/>
                <a:gd name="connsiteX44" fmla="*/ 1145782 w 1259664"/>
                <a:gd name="connsiteY44" fmla="*/ 452054 h 916712"/>
                <a:gd name="connsiteX45" fmla="*/ 1116659 w 1259664"/>
                <a:gd name="connsiteY45" fmla="*/ 459878 h 916712"/>
                <a:gd name="connsiteX46" fmla="*/ 1112312 w 1259664"/>
                <a:gd name="connsiteY46" fmla="*/ 475091 h 916712"/>
                <a:gd name="connsiteX47" fmla="*/ 1095795 w 1259664"/>
                <a:gd name="connsiteY47" fmla="*/ 489000 h 916712"/>
                <a:gd name="connsiteX48" fmla="*/ 1091883 w 1259664"/>
                <a:gd name="connsiteY48" fmla="*/ 508560 h 916712"/>
                <a:gd name="connsiteX49" fmla="*/ 1122744 w 1259664"/>
                <a:gd name="connsiteY49" fmla="*/ 523774 h 916712"/>
                <a:gd name="connsiteX50" fmla="*/ 1142739 w 1259664"/>
                <a:gd name="connsiteY50" fmla="*/ 551158 h 916712"/>
                <a:gd name="connsiteX51" fmla="*/ 1166645 w 1259664"/>
                <a:gd name="connsiteY51" fmla="*/ 576803 h 916712"/>
                <a:gd name="connsiteX52" fmla="*/ 1190552 w 1259664"/>
                <a:gd name="connsiteY52" fmla="*/ 598102 h 916712"/>
                <a:gd name="connsiteX53" fmla="*/ 1197507 w 1259664"/>
                <a:gd name="connsiteY53" fmla="*/ 618966 h 916712"/>
                <a:gd name="connsiteX54" fmla="*/ 1185336 w 1259664"/>
                <a:gd name="connsiteY54" fmla="*/ 626790 h 916712"/>
                <a:gd name="connsiteX55" fmla="*/ 1195768 w 1259664"/>
                <a:gd name="connsiteY55" fmla="*/ 641568 h 916712"/>
                <a:gd name="connsiteX56" fmla="*/ 1212720 w 1259664"/>
                <a:gd name="connsiteY56" fmla="*/ 650262 h 916712"/>
                <a:gd name="connsiteX57" fmla="*/ 1216197 w 1259664"/>
                <a:gd name="connsiteY57" fmla="*/ 672864 h 916712"/>
                <a:gd name="connsiteX58" fmla="*/ 1216632 w 1259664"/>
                <a:gd name="connsiteY58" fmla="*/ 695032 h 916712"/>
                <a:gd name="connsiteX59" fmla="*/ 1204462 w 1259664"/>
                <a:gd name="connsiteY59" fmla="*/ 697640 h 916712"/>
                <a:gd name="connsiteX60" fmla="*/ 1195334 w 1259664"/>
                <a:gd name="connsiteY60" fmla="*/ 727632 h 916712"/>
                <a:gd name="connsiteX61" fmla="*/ 1185336 w 1259664"/>
                <a:gd name="connsiteY61" fmla="*/ 764579 h 916712"/>
                <a:gd name="connsiteX62" fmla="*/ 1170557 w 1259664"/>
                <a:gd name="connsiteY62" fmla="*/ 797614 h 916712"/>
                <a:gd name="connsiteX63" fmla="*/ 1142739 w 1259664"/>
                <a:gd name="connsiteY63" fmla="*/ 823259 h 916712"/>
                <a:gd name="connsiteX64" fmla="*/ 1114051 w 1259664"/>
                <a:gd name="connsiteY64" fmla="*/ 847166 h 916712"/>
                <a:gd name="connsiteX65" fmla="*/ 1087536 w 1259664"/>
                <a:gd name="connsiteY65" fmla="*/ 850208 h 916712"/>
                <a:gd name="connsiteX66" fmla="*/ 1074931 w 1259664"/>
                <a:gd name="connsiteY66" fmla="*/ 862379 h 916712"/>
                <a:gd name="connsiteX67" fmla="*/ 1064934 w 1259664"/>
                <a:gd name="connsiteY67" fmla="*/ 853686 h 916712"/>
                <a:gd name="connsiteX68" fmla="*/ 1054067 w 1259664"/>
                <a:gd name="connsiteY68" fmla="*/ 867160 h 916712"/>
                <a:gd name="connsiteX69" fmla="*/ 1022771 w 1259664"/>
                <a:gd name="connsiteY69" fmla="*/ 881504 h 916712"/>
                <a:gd name="connsiteX70" fmla="*/ 997560 w 1259664"/>
                <a:gd name="connsiteY70" fmla="*/ 885416 h 916712"/>
                <a:gd name="connsiteX71" fmla="*/ 994517 w 1259664"/>
                <a:gd name="connsiteY71" fmla="*/ 914974 h 916712"/>
                <a:gd name="connsiteX72" fmla="*/ 981043 w 1259664"/>
                <a:gd name="connsiteY72" fmla="*/ 916712 h 916712"/>
                <a:gd name="connsiteX73" fmla="*/ 971480 w 1259664"/>
                <a:gd name="connsiteY73" fmla="*/ 896283 h 916712"/>
                <a:gd name="connsiteX74" fmla="*/ 975392 w 1259664"/>
                <a:gd name="connsiteY74" fmla="*/ 885851 h 916712"/>
                <a:gd name="connsiteX75" fmla="*/ 941488 w 1259664"/>
                <a:gd name="connsiteY75" fmla="*/ 876723 h 916712"/>
                <a:gd name="connsiteX76" fmla="*/ 931056 w 1259664"/>
                <a:gd name="connsiteY76" fmla="*/ 881504 h 916712"/>
                <a:gd name="connsiteX77" fmla="*/ 905411 w 1259664"/>
                <a:gd name="connsiteY77" fmla="*/ 874115 h 916712"/>
                <a:gd name="connsiteX78" fmla="*/ 891936 w 1259664"/>
                <a:gd name="connsiteY78" fmla="*/ 862814 h 916712"/>
                <a:gd name="connsiteX79" fmla="*/ 893240 w 1259664"/>
                <a:gd name="connsiteY79" fmla="*/ 846731 h 916712"/>
                <a:gd name="connsiteX80" fmla="*/ 870203 w 1259664"/>
                <a:gd name="connsiteY80" fmla="*/ 841515 h 916712"/>
                <a:gd name="connsiteX81" fmla="*/ 856728 w 1259664"/>
                <a:gd name="connsiteY81" fmla="*/ 831083 h 916712"/>
                <a:gd name="connsiteX82" fmla="*/ 838907 w 1259664"/>
                <a:gd name="connsiteY82" fmla="*/ 845862 h 916712"/>
                <a:gd name="connsiteX83" fmla="*/ 815869 w 1259664"/>
                <a:gd name="connsiteY83" fmla="*/ 849339 h 916712"/>
                <a:gd name="connsiteX84" fmla="*/ 796744 w 1259664"/>
                <a:gd name="connsiteY84" fmla="*/ 848904 h 916712"/>
                <a:gd name="connsiteX85" fmla="*/ 785008 w 1259664"/>
                <a:gd name="connsiteY85" fmla="*/ 855859 h 916712"/>
                <a:gd name="connsiteX86" fmla="*/ 773272 w 1259664"/>
                <a:gd name="connsiteY86" fmla="*/ 859771 h 916712"/>
                <a:gd name="connsiteX87" fmla="*/ 781965 w 1259664"/>
                <a:gd name="connsiteY87" fmla="*/ 891936 h 916712"/>
                <a:gd name="connsiteX88" fmla="*/ 768925 w 1259664"/>
                <a:gd name="connsiteY88" fmla="*/ 891067 h 916712"/>
                <a:gd name="connsiteX89" fmla="*/ 765448 w 1259664"/>
                <a:gd name="connsiteY89" fmla="*/ 884547 h 916712"/>
                <a:gd name="connsiteX90" fmla="*/ 763275 w 1259664"/>
                <a:gd name="connsiteY90" fmla="*/ 872811 h 916712"/>
                <a:gd name="connsiteX91" fmla="*/ 746757 w 1259664"/>
                <a:gd name="connsiteY91" fmla="*/ 881070 h 916712"/>
                <a:gd name="connsiteX92" fmla="*/ 735456 w 1259664"/>
                <a:gd name="connsiteY92" fmla="*/ 875854 h 916712"/>
                <a:gd name="connsiteX93" fmla="*/ 715896 w 1259664"/>
                <a:gd name="connsiteY93" fmla="*/ 865422 h 916712"/>
                <a:gd name="connsiteX94" fmla="*/ 719374 w 1259664"/>
                <a:gd name="connsiteY94" fmla="*/ 842384 h 916712"/>
                <a:gd name="connsiteX95" fmla="*/ 703291 w 1259664"/>
                <a:gd name="connsiteY95" fmla="*/ 836734 h 916712"/>
                <a:gd name="connsiteX96" fmla="*/ 692858 w 1259664"/>
                <a:gd name="connsiteY96" fmla="*/ 811088 h 916712"/>
                <a:gd name="connsiteX97" fmla="*/ 668517 w 1259664"/>
                <a:gd name="connsiteY97" fmla="*/ 815870 h 916712"/>
                <a:gd name="connsiteX98" fmla="*/ 665475 w 1259664"/>
                <a:gd name="connsiteY98" fmla="*/ 782835 h 916712"/>
                <a:gd name="connsiteX99" fmla="*/ 683731 w 1259664"/>
                <a:gd name="connsiteY99" fmla="*/ 759363 h 916712"/>
                <a:gd name="connsiteX100" fmla="*/ 679818 w 1259664"/>
                <a:gd name="connsiteY100" fmla="*/ 736326 h 916712"/>
                <a:gd name="connsiteX101" fmla="*/ 674168 w 1259664"/>
                <a:gd name="connsiteY101" fmla="*/ 715027 h 916712"/>
                <a:gd name="connsiteX102" fmla="*/ 662432 w 1259664"/>
                <a:gd name="connsiteY102" fmla="*/ 708507 h 916712"/>
                <a:gd name="connsiteX103" fmla="*/ 650696 w 1259664"/>
                <a:gd name="connsiteY103" fmla="*/ 691990 h 916712"/>
                <a:gd name="connsiteX104" fmla="*/ 637221 w 1259664"/>
                <a:gd name="connsiteY104" fmla="*/ 694163 h 916712"/>
                <a:gd name="connsiteX105" fmla="*/ 610707 w 1259664"/>
                <a:gd name="connsiteY105" fmla="*/ 689816 h 916712"/>
                <a:gd name="connsiteX106" fmla="*/ 615923 w 1259664"/>
                <a:gd name="connsiteY106" fmla="*/ 678080 h 916712"/>
                <a:gd name="connsiteX107" fmla="*/ 600275 w 1259664"/>
                <a:gd name="connsiteY107" fmla="*/ 660694 h 916712"/>
                <a:gd name="connsiteX108" fmla="*/ 586365 w 1259664"/>
                <a:gd name="connsiteY108" fmla="*/ 672430 h 916712"/>
                <a:gd name="connsiteX109" fmla="*/ 565067 w 1259664"/>
                <a:gd name="connsiteY109" fmla="*/ 665910 h 916712"/>
                <a:gd name="connsiteX110" fmla="*/ 541595 w 1259664"/>
                <a:gd name="connsiteY110" fmla="*/ 683296 h 916712"/>
                <a:gd name="connsiteX111" fmla="*/ 524643 w 1259664"/>
                <a:gd name="connsiteY111" fmla="*/ 704160 h 916712"/>
                <a:gd name="connsiteX112" fmla="*/ 506387 w 1259664"/>
                <a:gd name="connsiteY112" fmla="*/ 707638 h 916712"/>
                <a:gd name="connsiteX113" fmla="*/ 494216 w 1259664"/>
                <a:gd name="connsiteY113" fmla="*/ 700248 h 916712"/>
                <a:gd name="connsiteX114" fmla="*/ 481611 w 1259664"/>
                <a:gd name="connsiteY114" fmla="*/ 699379 h 916712"/>
                <a:gd name="connsiteX115" fmla="*/ 462920 w 1259664"/>
                <a:gd name="connsiteY115" fmla="*/ 693294 h 916712"/>
                <a:gd name="connsiteX116" fmla="*/ 451618 w 1259664"/>
                <a:gd name="connsiteY116" fmla="*/ 700248 h 916712"/>
                <a:gd name="connsiteX117" fmla="*/ 440317 w 1259664"/>
                <a:gd name="connsiteY117" fmla="*/ 721112 h 916712"/>
                <a:gd name="connsiteX118" fmla="*/ 433797 w 1259664"/>
                <a:gd name="connsiteY118" fmla="*/ 698944 h 916712"/>
                <a:gd name="connsiteX119" fmla="*/ 420323 w 1259664"/>
                <a:gd name="connsiteY119" fmla="*/ 705030 h 916712"/>
                <a:gd name="connsiteX120" fmla="*/ 392069 w 1259664"/>
                <a:gd name="connsiteY120" fmla="*/ 701987 h 916712"/>
                <a:gd name="connsiteX121" fmla="*/ 363816 w 1259664"/>
                <a:gd name="connsiteY121" fmla="*/ 695902 h 916712"/>
                <a:gd name="connsiteX122" fmla="*/ 342083 w 1259664"/>
                <a:gd name="connsiteY122" fmla="*/ 683296 h 916712"/>
                <a:gd name="connsiteX123" fmla="*/ 322523 w 1259664"/>
                <a:gd name="connsiteY123" fmla="*/ 678080 h 916712"/>
                <a:gd name="connsiteX124" fmla="*/ 311656 w 1259664"/>
                <a:gd name="connsiteY124" fmla="*/ 664606 h 916712"/>
                <a:gd name="connsiteX125" fmla="*/ 297312 w 1259664"/>
                <a:gd name="connsiteY125" fmla="*/ 660694 h 916712"/>
                <a:gd name="connsiteX126" fmla="*/ 269493 w 1259664"/>
                <a:gd name="connsiteY126" fmla="*/ 642438 h 916712"/>
                <a:gd name="connsiteX127" fmla="*/ 248629 w 1259664"/>
                <a:gd name="connsiteY127" fmla="*/ 633744 h 916712"/>
                <a:gd name="connsiteX128" fmla="*/ 240370 w 1259664"/>
                <a:gd name="connsiteY128" fmla="*/ 640264 h 916712"/>
                <a:gd name="connsiteX129" fmla="*/ 202989 w 1259664"/>
                <a:gd name="connsiteY129" fmla="*/ 620704 h 916712"/>
                <a:gd name="connsiteX130" fmla="*/ 176040 w 1259664"/>
                <a:gd name="connsiteY130" fmla="*/ 603318 h 916712"/>
                <a:gd name="connsiteX131" fmla="*/ 162130 w 1259664"/>
                <a:gd name="connsiteY131" fmla="*/ 572456 h 916712"/>
                <a:gd name="connsiteX132" fmla="*/ 179952 w 1259664"/>
                <a:gd name="connsiteY132" fmla="*/ 576368 h 916712"/>
                <a:gd name="connsiteX133" fmla="*/ 177344 w 1259664"/>
                <a:gd name="connsiteY133" fmla="*/ 562024 h 916712"/>
                <a:gd name="connsiteX134" fmla="*/ 164304 w 1259664"/>
                <a:gd name="connsiteY134" fmla="*/ 547680 h 916712"/>
                <a:gd name="connsiteX135" fmla="*/ 160827 w 1259664"/>
                <a:gd name="connsiteY135" fmla="*/ 525078 h 916712"/>
                <a:gd name="connsiteX136" fmla="*/ 127357 w 1259664"/>
                <a:gd name="connsiteY136" fmla="*/ 492043 h 916712"/>
                <a:gd name="connsiteX137" fmla="*/ 86064 w 1259664"/>
                <a:gd name="connsiteY137" fmla="*/ 481176 h 916712"/>
                <a:gd name="connsiteX138" fmla="*/ 73458 w 1259664"/>
                <a:gd name="connsiteY138" fmla="*/ 459443 h 916712"/>
                <a:gd name="connsiteX139" fmla="*/ 53029 w 1259664"/>
                <a:gd name="connsiteY139" fmla="*/ 446403 h 916712"/>
                <a:gd name="connsiteX140" fmla="*/ 46509 w 1259664"/>
                <a:gd name="connsiteY140" fmla="*/ 438579 h 916712"/>
                <a:gd name="connsiteX141" fmla="*/ 38685 w 1259664"/>
                <a:gd name="connsiteY141" fmla="*/ 422931 h 916712"/>
                <a:gd name="connsiteX142" fmla="*/ 36512 w 1259664"/>
                <a:gd name="connsiteY142" fmla="*/ 412064 h 916712"/>
                <a:gd name="connsiteX143" fmla="*/ 20429 w 1259664"/>
                <a:gd name="connsiteY143" fmla="*/ 405544 h 916712"/>
                <a:gd name="connsiteX144" fmla="*/ 13909 w 1259664"/>
                <a:gd name="connsiteY144" fmla="*/ 408587 h 916712"/>
                <a:gd name="connsiteX145" fmla="*/ 435 w 1259664"/>
                <a:gd name="connsiteY145" fmla="*/ 382507 h 916712"/>
                <a:gd name="connsiteX146" fmla="*/ 5216 w 1259664"/>
                <a:gd name="connsiteY146" fmla="*/ 376422 h 916712"/>
                <a:gd name="connsiteX147" fmla="*/ 0 w 1259664"/>
                <a:gd name="connsiteY147" fmla="*/ 369902 h 916712"/>
                <a:gd name="connsiteX148" fmla="*/ 17821 w 1259664"/>
                <a:gd name="connsiteY148" fmla="*/ 356862 h 916712"/>
                <a:gd name="connsiteX149" fmla="*/ 31730 w 1259664"/>
                <a:gd name="connsiteY149" fmla="*/ 351211 h 916712"/>
                <a:gd name="connsiteX150" fmla="*/ 56941 w 1259664"/>
                <a:gd name="connsiteY150" fmla="*/ 355123 h 916712"/>
                <a:gd name="connsiteX151" fmla="*/ 59549 w 1259664"/>
                <a:gd name="connsiteY151" fmla="*/ 337302 h 916712"/>
                <a:gd name="connsiteX152" fmla="*/ 87368 w 1259664"/>
                <a:gd name="connsiteY152" fmla="*/ 334259 h 916712"/>
                <a:gd name="connsiteX153" fmla="*/ 91715 w 1259664"/>
                <a:gd name="connsiteY153" fmla="*/ 322958 h 916712"/>
                <a:gd name="connsiteX154" fmla="*/ 121707 w 1259664"/>
                <a:gd name="connsiteY154" fmla="*/ 308179 h 916712"/>
                <a:gd name="connsiteX155" fmla="*/ 122576 w 1259664"/>
                <a:gd name="connsiteY155" fmla="*/ 302093 h 916712"/>
                <a:gd name="connsiteX156" fmla="*/ 115187 w 1259664"/>
                <a:gd name="connsiteY156" fmla="*/ 286011 h 916712"/>
                <a:gd name="connsiteX157" fmla="*/ 127792 w 1259664"/>
                <a:gd name="connsiteY157" fmla="*/ 279056 h 916712"/>
                <a:gd name="connsiteX158" fmla="*/ 89541 w 1259664"/>
                <a:gd name="connsiteY158" fmla="*/ 231243 h 916712"/>
                <a:gd name="connsiteX159" fmla="*/ 129096 w 1259664"/>
                <a:gd name="connsiteY159" fmla="*/ 220376 h 916712"/>
                <a:gd name="connsiteX160" fmla="*/ 137789 w 1259664"/>
                <a:gd name="connsiteY160" fmla="*/ 214291 h 916712"/>
                <a:gd name="connsiteX161" fmla="*/ 133443 w 1259664"/>
                <a:gd name="connsiteY161" fmla="*/ 165173 h 916712"/>
                <a:gd name="connsiteX162" fmla="*/ 180387 w 1259664"/>
                <a:gd name="connsiteY162" fmla="*/ 174301 h 916712"/>
                <a:gd name="connsiteX163" fmla="*/ 187341 w 1259664"/>
                <a:gd name="connsiteY163" fmla="*/ 161696 h 916712"/>
                <a:gd name="connsiteX164" fmla="*/ 176475 w 1259664"/>
                <a:gd name="connsiteY164" fmla="*/ 134747 h 916712"/>
                <a:gd name="connsiteX165" fmla="*/ 192992 w 1259664"/>
                <a:gd name="connsiteY165" fmla="*/ 132139 h 916712"/>
                <a:gd name="connsiteX166" fmla="*/ 201250 w 1259664"/>
                <a:gd name="connsiteY166" fmla="*/ 113883 h 916712"/>
                <a:gd name="connsiteX167" fmla="*/ 208640 w 1259664"/>
                <a:gd name="connsiteY167" fmla="*/ 111709 h 916712"/>
                <a:gd name="connsiteX168" fmla="*/ 222984 w 1259664"/>
                <a:gd name="connsiteY168" fmla="*/ 130835 h 916712"/>
                <a:gd name="connsiteX169" fmla="*/ 247760 w 1259664"/>
                <a:gd name="connsiteY169" fmla="*/ 145179 h 916712"/>
                <a:gd name="connsiteX170" fmla="*/ 283403 w 1259664"/>
                <a:gd name="connsiteY170" fmla="*/ 155176 h 916712"/>
                <a:gd name="connsiteX171" fmla="*/ 308613 w 1259664"/>
                <a:gd name="connsiteY171" fmla="*/ 177344 h 916712"/>
                <a:gd name="connsiteX172" fmla="*/ 314698 w 1259664"/>
                <a:gd name="connsiteY172" fmla="*/ 209075 h 916712"/>
                <a:gd name="connsiteX173" fmla="*/ 327738 w 1259664"/>
                <a:gd name="connsiteY173" fmla="*/ 221245 h 916712"/>
                <a:gd name="connsiteX174" fmla="*/ 355992 w 1259664"/>
                <a:gd name="connsiteY174" fmla="*/ 226027 h 916712"/>
                <a:gd name="connsiteX175" fmla="*/ 387288 w 1259664"/>
                <a:gd name="connsiteY175" fmla="*/ 229504 h 916712"/>
                <a:gd name="connsiteX176" fmla="*/ 422061 w 1259664"/>
                <a:gd name="connsiteY176" fmla="*/ 246891 h 916712"/>
                <a:gd name="connsiteX177" fmla="*/ 436840 w 1259664"/>
                <a:gd name="connsiteY177" fmla="*/ 249933 h 916712"/>
                <a:gd name="connsiteX178" fmla="*/ 458573 w 1259664"/>
                <a:gd name="connsiteY178" fmla="*/ 275144 h 916712"/>
                <a:gd name="connsiteX179" fmla="*/ 479003 w 1259664"/>
                <a:gd name="connsiteY179" fmla="*/ 291662 h 916712"/>
                <a:gd name="connsiteX180" fmla="*/ 503344 w 1259664"/>
                <a:gd name="connsiteY180" fmla="*/ 290792 h 916712"/>
                <a:gd name="connsiteX181" fmla="*/ 552461 w 1259664"/>
                <a:gd name="connsiteY181" fmla="*/ 297312 h 916712"/>
                <a:gd name="connsiteX182" fmla="*/ 580280 w 1259664"/>
                <a:gd name="connsiteY182" fmla="*/ 293400 h 916712"/>
                <a:gd name="connsiteX183" fmla="*/ 604621 w 1259664"/>
                <a:gd name="connsiteY183" fmla="*/ 297312 h 916712"/>
                <a:gd name="connsiteX184" fmla="*/ 645480 w 1259664"/>
                <a:gd name="connsiteY184" fmla="*/ 314264 h 916712"/>
                <a:gd name="connsiteX185" fmla="*/ 672429 w 1259664"/>
                <a:gd name="connsiteY185" fmla="*/ 314264 h 916712"/>
                <a:gd name="connsiteX186" fmla="*/ 686774 w 1259664"/>
                <a:gd name="connsiteY186" fmla="*/ 322523 h 916712"/>
                <a:gd name="connsiteX187" fmla="*/ 705898 w 1259664"/>
                <a:gd name="connsiteY187" fmla="*/ 307744 h 916712"/>
                <a:gd name="connsiteX188" fmla="*/ 737195 w 1259664"/>
                <a:gd name="connsiteY188" fmla="*/ 298182 h 916712"/>
                <a:gd name="connsiteX189" fmla="*/ 770229 w 1259664"/>
                <a:gd name="connsiteY189" fmla="*/ 297312 h 916712"/>
                <a:gd name="connsiteX190" fmla="*/ 791528 w 1259664"/>
                <a:gd name="connsiteY190" fmla="*/ 287749 h 916712"/>
                <a:gd name="connsiteX191" fmla="*/ 800222 w 1259664"/>
                <a:gd name="connsiteY191" fmla="*/ 272971 h 916712"/>
                <a:gd name="connsiteX192" fmla="*/ 810654 w 1259664"/>
                <a:gd name="connsiteY192" fmla="*/ 263408 h 916712"/>
                <a:gd name="connsiteX193" fmla="*/ 802395 w 1259664"/>
                <a:gd name="connsiteY193" fmla="*/ 254280 h 916712"/>
                <a:gd name="connsiteX194" fmla="*/ 789789 w 1259664"/>
                <a:gd name="connsiteY194" fmla="*/ 243848 h 916712"/>
                <a:gd name="connsiteX195" fmla="*/ 791963 w 1259664"/>
                <a:gd name="connsiteY195" fmla="*/ 226027 h 916712"/>
                <a:gd name="connsiteX196" fmla="*/ 805872 w 1259664"/>
                <a:gd name="connsiteY196" fmla="*/ 228635 h 916712"/>
                <a:gd name="connsiteX197" fmla="*/ 831517 w 1259664"/>
                <a:gd name="connsiteY197" fmla="*/ 234285 h 916712"/>
                <a:gd name="connsiteX198" fmla="*/ 845427 w 1259664"/>
                <a:gd name="connsiteY198" fmla="*/ 219507 h 916712"/>
                <a:gd name="connsiteX199" fmla="*/ 873245 w 1259664"/>
                <a:gd name="connsiteY199" fmla="*/ 209075 h 916712"/>
                <a:gd name="connsiteX200" fmla="*/ 878896 w 1259664"/>
                <a:gd name="connsiteY200" fmla="*/ 190819 h 916712"/>
                <a:gd name="connsiteX201" fmla="*/ 889763 w 1259664"/>
                <a:gd name="connsiteY201" fmla="*/ 182995 h 916712"/>
                <a:gd name="connsiteX202" fmla="*/ 919320 w 1259664"/>
                <a:gd name="connsiteY202" fmla="*/ 179517 h 916712"/>
                <a:gd name="connsiteX203" fmla="*/ 938445 w 1259664"/>
                <a:gd name="connsiteY203" fmla="*/ 182560 h 916712"/>
                <a:gd name="connsiteX204" fmla="*/ 934968 w 1259664"/>
                <a:gd name="connsiteY204" fmla="*/ 172997 h 916712"/>
                <a:gd name="connsiteX205" fmla="*/ 903672 w 1259664"/>
                <a:gd name="connsiteY205" fmla="*/ 153872 h 916712"/>
                <a:gd name="connsiteX206" fmla="*/ 881069 w 1259664"/>
                <a:gd name="connsiteY206" fmla="*/ 145179 h 916712"/>
                <a:gd name="connsiteX207" fmla="*/ 870203 w 1259664"/>
                <a:gd name="connsiteY207" fmla="*/ 155176 h 916712"/>
                <a:gd name="connsiteX208" fmla="*/ 846296 w 1259664"/>
                <a:gd name="connsiteY208" fmla="*/ 150829 h 916712"/>
                <a:gd name="connsiteX209" fmla="*/ 836299 w 1259664"/>
                <a:gd name="connsiteY209" fmla="*/ 154307 h 916712"/>
                <a:gd name="connsiteX210" fmla="*/ 824128 w 1259664"/>
                <a:gd name="connsiteY210" fmla="*/ 143440 h 916712"/>
                <a:gd name="connsiteX211" fmla="*/ 822824 w 1259664"/>
                <a:gd name="connsiteY211" fmla="*/ 116056 h 916712"/>
                <a:gd name="connsiteX212" fmla="*/ 820216 w 1259664"/>
                <a:gd name="connsiteY212" fmla="*/ 95627 h 916712"/>
                <a:gd name="connsiteX213" fmla="*/ 852382 w 1259664"/>
                <a:gd name="connsiteY213" fmla="*/ 106059 h 916712"/>
                <a:gd name="connsiteX214" fmla="*/ 871507 w 1259664"/>
                <a:gd name="connsiteY214" fmla="*/ 89107 h 916712"/>
                <a:gd name="connsiteX215" fmla="*/ 863248 w 1259664"/>
                <a:gd name="connsiteY215" fmla="*/ 76936 h 916712"/>
                <a:gd name="connsiteX216" fmla="*/ 862379 w 1259664"/>
                <a:gd name="connsiteY216" fmla="*/ 48683 h 916712"/>
                <a:gd name="connsiteX217" fmla="*/ 868029 w 1259664"/>
                <a:gd name="connsiteY217" fmla="*/ 39989 h 916712"/>
                <a:gd name="connsiteX218" fmla="*/ 857163 w 1259664"/>
                <a:gd name="connsiteY218" fmla="*/ 25211 h 916712"/>
                <a:gd name="connsiteX219" fmla="*/ 841080 w 1259664"/>
                <a:gd name="connsiteY219" fmla="*/ 19125 h 916712"/>
                <a:gd name="connsiteX220" fmla="*/ 848469 w 1259664"/>
                <a:gd name="connsiteY220" fmla="*/ 5651 h 916712"/>
                <a:gd name="connsiteX221" fmla="*/ 870637 w 1259664"/>
                <a:gd name="connsiteY221" fmla="*/ 869 h 916712"/>
                <a:gd name="connsiteX222" fmla="*/ 897587 w 1259664"/>
                <a:gd name="connsiteY222" fmla="*/ 0 h 916712"/>
                <a:gd name="connsiteX223" fmla="*/ 934968 w 1259664"/>
                <a:gd name="connsiteY223" fmla="*/ 8259 h 916712"/>
                <a:gd name="connsiteX224" fmla="*/ 961048 w 1259664"/>
                <a:gd name="connsiteY224" fmla="*/ 17821 h 916712"/>
                <a:gd name="connsiteX225" fmla="*/ 994517 w 1259664"/>
                <a:gd name="connsiteY225" fmla="*/ 44771 h 916712"/>
                <a:gd name="connsiteX226" fmla="*/ 1011035 w 1259664"/>
                <a:gd name="connsiteY226" fmla="*/ 56507 h 916712"/>
                <a:gd name="connsiteX227" fmla="*/ 1030595 w 1259664"/>
                <a:gd name="connsiteY227" fmla="*/ 73024 h 916712"/>
                <a:gd name="connsiteX228" fmla="*/ 1057544 w 1259664"/>
                <a:gd name="connsiteY228" fmla="*/ 99104 h 916712"/>
                <a:gd name="connsiteX229" fmla="*/ 1101011 w 1259664"/>
                <a:gd name="connsiteY229" fmla="*/ 107797 h 916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1259664" h="916712">
                  <a:moveTo>
                    <a:pt x="1101011" y="107797"/>
                  </a:moveTo>
                  <a:lnTo>
                    <a:pt x="1140131" y="127357"/>
                  </a:lnTo>
                  <a:lnTo>
                    <a:pt x="1166211" y="152568"/>
                  </a:lnTo>
                  <a:lnTo>
                    <a:pt x="1199245" y="152568"/>
                  </a:lnTo>
                  <a:lnTo>
                    <a:pt x="1210547" y="142136"/>
                  </a:lnTo>
                  <a:lnTo>
                    <a:pt x="1240539" y="133877"/>
                  </a:lnTo>
                  <a:lnTo>
                    <a:pt x="1246190" y="158653"/>
                  </a:lnTo>
                  <a:lnTo>
                    <a:pt x="1244885" y="168651"/>
                  </a:lnTo>
                  <a:lnTo>
                    <a:pt x="1257056" y="198208"/>
                  </a:lnTo>
                  <a:lnTo>
                    <a:pt x="1259664" y="225157"/>
                  </a:lnTo>
                  <a:lnTo>
                    <a:pt x="1229672" y="220376"/>
                  </a:lnTo>
                  <a:lnTo>
                    <a:pt x="1217067" y="229939"/>
                  </a:lnTo>
                  <a:lnTo>
                    <a:pt x="1237496" y="253411"/>
                  </a:lnTo>
                  <a:lnTo>
                    <a:pt x="1254448" y="286011"/>
                  </a:lnTo>
                  <a:lnTo>
                    <a:pt x="1243582" y="286446"/>
                  </a:lnTo>
                  <a:lnTo>
                    <a:pt x="1251840" y="300789"/>
                  </a:lnTo>
                  <a:lnTo>
                    <a:pt x="1227934" y="284272"/>
                  </a:lnTo>
                  <a:lnTo>
                    <a:pt x="1227934" y="299920"/>
                  </a:lnTo>
                  <a:lnTo>
                    <a:pt x="1200115" y="311656"/>
                  </a:lnTo>
                  <a:lnTo>
                    <a:pt x="1212285" y="326435"/>
                  </a:lnTo>
                  <a:lnTo>
                    <a:pt x="1192291" y="325131"/>
                  </a:lnTo>
                  <a:lnTo>
                    <a:pt x="1176643" y="316438"/>
                  </a:lnTo>
                  <a:lnTo>
                    <a:pt x="1171862" y="336432"/>
                  </a:lnTo>
                  <a:lnTo>
                    <a:pt x="1154910" y="351211"/>
                  </a:lnTo>
                  <a:lnTo>
                    <a:pt x="1145782" y="369032"/>
                  </a:lnTo>
                  <a:lnTo>
                    <a:pt x="1118397" y="376856"/>
                  </a:lnTo>
                  <a:lnTo>
                    <a:pt x="1107965" y="389896"/>
                  </a:lnTo>
                  <a:lnTo>
                    <a:pt x="1087102" y="397720"/>
                  </a:lnTo>
                  <a:lnTo>
                    <a:pt x="1092752" y="384680"/>
                  </a:lnTo>
                  <a:lnTo>
                    <a:pt x="1082755" y="373814"/>
                  </a:lnTo>
                  <a:lnTo>
                    <a:pt x="1091448" y="355123"/>
                  </a:lnTo>
                  <a:lnTo>
                    <a:pt x="1071888" y="340779"/>
                  </a:lnTo>
                  <a:lnTo>
                    <a:pt x="1057110" y="350342"/>
                  </a:lnTo>
                  <a:lnTo>
                    <a:pt x="1041462" y="369902"/>
                  </a:lnTo>
                  <a:lnTo>
                    <a:pt x="1035811" y="387723"/>
                  </a:lnTo>
                  <a:lnTo>
                    <a:pt x="1014077" y="389027"/>
                  </a:lnTo>
                  <a:lnTo>
                    <a:pt x="1008427" y="402067"/>
                  </a:lnTo>
                  <a:lnTo>
                    <a:pt x="1029291" y="420758"/>
                  </a:lnTo>
                  <a:lnTo>
                    <a:pt x="1050155" y="425539"/>
                  </a:lnTo>
                  <a:lnTo>
                    <a:pt x="1056240" y="437710"/>
                  </a:lnTo>
                  <a:lnTo>
                    <a:pt x="1078408" y="445968"/>
                  </a:lnTo>
                  <a:lnTo>
                    <a:pt x="1094925" y="425974"/>
                  </a:lnTo>
                  <a:lnTo>
                    <a:pt x="1120571" y="436840"/>
                  </a:lnTo>
                  <a:lnTo>
                    <a:pt x="1135784" y="437710"/>
                  </a:lnTo>
                  <a:lnTo>
                    <a:pt x="1145782" y="452054"/>
                  </a:lnTo>
                  <a:lnTo>
                    <a:pt x="1116659" y="459878"/>
                  </a:lnTo>
                  <a:lnTo>
                    <a:pt x="1112312" y="475091"/>
                  </a:lnTo>
                  <a:lnTo>
                    <a:pt x="1095795" y="489000"/>
                  </a:lnTo>
                  <a:lnTo>
                    <a:pt x="1091883" y="508560"/>
                  </a:lnTo>
                  <a:lnTo>
                    <a:pt x="1122744" y="523774"/>
                  </a:lnTo>
                  <a:lnTo>
                    <a:pt x="1142739" y="551158"/>
                  </a:lnTo>
                  <a:lnTo>
                    <a:pt x="1166645" y="576803"/>
                  </a:lnTo>
                  <a:lnTo>
                    <a:pt x="1190552" y="598102"/>
                  </a:lnTo>
                  <a:lnTo>
                    <a:pt x="1197507" y="618966"/>
                  </a:lnTo>
                  <a:lnTo>
                    <a:pt x="1185336" y="626790"/>
                  </a:lnTo>
                  <a:lnTo>
                    <a:pt x="1195768" y="641568"/>
                  </a:lnTo>
                  <a:lnTo>
                    <a:pt x="1212720" y="650262"/>
                  </a:lnTo>
                  <a:lnTo>
                    <a:pt x="1216197" y="672864"/>
                  </a:lnTo>
                  <a:lnTo>
                    <a:pt x="1216632" y="695032"/>
                  </a:lnTo>
                  <a:lnTo>
                    <a:pt x="1204462" y="697640"/>
                  </a:lnTo>
                  <a:lnTo>
                    <a:pt x="1195334" y="727632"/>
                  </a:lnTo>
                  <a:lnTo>
                    <a:pt x="1185336" y="764579"/>
                  </a:lnTo>
                  <a:lnTo>
                    <a:pt x="1170557" y="797614"/>
                  </a:lnTo>
                  <a:lnTo>
                    <a:pt x="1142739" y="823259"/>
                  </a:lnTo>
                  <a:lnTo>
                    <a:pt x="1114051" y="847166"/>
                  </a:lnTo>
                  <a:lnTo>
                    <a:pt x="1087536" y="850208"/>
                  </a:lnTo>
                  <a:lnTo>
                    <a:pt x="1074931" y="862379"/>
                  </a:lnTo>
                  <a:lnTo>
                    <a:pt x="1064934" y="853686"/>
                  </a:lnTo>
                  <a:lnTo>
                    <a:pt x="1054067" y="867160"/>
                  </a:lnTo>
                  <a:lnTo>
                    <a:pt x="1022771" y="881504"/>
                  </a:lnTo>
                  <a:lnTo>
                    <a:pt x="997560" y="885416"/>
                  </a:lnTo>
                  <a:lnTo>
                    <a:pt x="994517" y="914974"/>
                  </a:lnTo>
                  <a:lnTo>
                    <a:pt x="981043" y="916712"/>
                  </a:lnTo>
                  <a:lnTo>
                    <a:pt x="971480" y="896283"/>
                  </a:lnTo>
                  <a:lnTo>
                    <a:pt x="975392" y="885851"/>
                  </a:lnTo>
                  <a:lnTo>
                    <a:pt x="941488" y="876723"/>
                  </a:lnTo>
                  <a:lnTo>
                    <a:pt x="931056" y="881504"/>
                  </a:lnTo>
                  <a:lnTo>
                    <a:pt x="905411" y="874115"/>
                  </a:lnTo>
                  <a:lnTo>
                    <a:pt x="891936" y="862814"/>
                  </a:lnTo>
                  <a:lnTo>
                    <a:pt x="893240" y="846731"/>
                  </a:lnTo>
                  <a:lnTo>
                    <a:pt x="870203" y="841515"/>
                  </a:lnTo>
                  <a:lnTo>
                    <a:pt x="856728" y="831083"/>
                  </a:lnTo>
                  <a:lnTo>
                    <a:pt x="838907" y="845862"/>
                  </a:lnTo>
                  <a:lnTo>
                    <a:pt x="815869" y="849339"/>
                  </a:lnTo>
                  <a:lnTo>
                    <a:pt x="796744" y="848904"/>
                  </a:lnTo>
                  <a:lnTo>
                    <a:pt x="785008" y="855859"/>
                  </a:lnTo>
                  <a:lnTo>
                    <a:pt x="773272" y="859771"/>
                  </a:lnTo>
                  <a:lnTo>
                    <a:pt x="781965" y="891936"/>
                  </a:lnTo>
                  <a:lnTo>
                    <a:pt x="768925" y="891067"/>
                  </a:lnTo>
                  <a:lnTo>
                    <a:pt x="765448" y="884547"/>
                  </a:lnTo>
                  <a:lnTo>
                    <a:pt x="763275" y="872811"/>
                  </a:lnTo>
                  <a:lnTo>
                    <a:pt x="746757" y="881070"/>
                  </a:lnTo>
                  <a:lnTo>
                    <a:pt x="735456" y="875854"/>
                  </a:lnTo>
                  <a:lnTo>
                    <a:pt x="715896" y="865422"/>
                  </a:lnTo>
                  <a:lnTo>
                    <a:pt x="719374" y="842384"/>
                  </a:lnTo>
                  <a:lnTo>
                    <a:pt x="703291" y="836734"/>
                  </a:lnTo>
                  <a:lnTo>
                    <a:pt x="692858" y="811088"/>
                  </a:lnTo>
                  <a:lnTo>
                    <a:pt x="668517" y="815870"/>
                  </a:lnTo>
                  <a:lnTo>
                    <a:pt x="665475" y="782835"/>
                  </a:lnTo>
                  <a:lnTo>
                    <a:pt x="683731" y="759363"/>
                  </a:lnTo>
                  <a:lnTo>
                    <a:pt x="679818" y="736326"/>
                  </a:lnTo>
                  <a:lnTo>
                    <a:pt x="674168" y="715027"/>
                  </a:lnTo>
                  <a:lnTo>
                    <a:pt x="662432" y="708507"/>
                  </a:lnTo>
                  <a:lnTo>
                    <a:pt x="650696" y="691990"/>
                  </a:lnTo>
                  <a:lnTo>
                    <a:pt x="637221" y="694163"/>
                  </a:lnTo>
                  <a:lnTo>
                    <a:pt x="610707" y="689816"/>
                  </a:lnTo>
                  <a:lnTo>
                    <a:pt x="615923" y="678080"/>
                  </a:lnTo>
                  <a:lnTo>
                    <a:pt x="600275" y="660694"/>
                  </a:lnTo>
                  <a:lnTo>
                    <a:pt x="586365" y="672430"/>
                  </a:lnTo>
                  <a:lnTo>
                    <a:pt x="565067" y="665910"/>
                  </a:lnTo>
                  <a:lnTo>
                    <a:pt x="541595" y="683296"/>
                  </a:lnTo>
                  <a:lnTo>
                    <a:pt x="524643" y="704160"/>
                  </a:lnTo>
                  <a:lnTo>
                    <a:pt x="506387" y="707638"/>
                  </a:lnTo>
                  <a:lnTo>
                    <a:pt x="494216" y="700248"/>
                  </a:lnTo>
                  <a:lnTo>
                    <a:pt x="481611" y="699379"/>
                  </a:lnTo>
                  <a:lnTo>
                    <a:pt x="462920" y="693294"/>
                  </a:lnTo>
                  <a:lnTo>
                    <a:pt x="451618" y="700248"/>
                  </a:lnTo>
                  <a:lnTo>
                    <a:pt x="440317" y="721112"/>
                  </a:lnTo>
                  <a:lnTo>
                    <a:pt x="433797" y="698944"/>
                  </a:lnTo>
                  <a:lnTo>
                    <a:pt x="420323" y="705030"/>
                  </a:lnTo>
                  <a:lnTo>
                    <a:pt x="392069" y="701987"/>
                  </a:lnTo>
                  <a:lnTo>
                    <a:pt x="363816" y="695902"/>
                  </a:lnTo>
                  <a:lnTo>
                    <a:pt x="342083" y="683296"/>
                  </a:lnTo>
                  <a:lnTo>
                    <a:pt x="322523" y="678080"/>
                  </a:lnTo>
                  <a:lnTo>
                    <a:pt x="311656" y="664606"/>
                  </a:lnTo>
                  <a:lnTo>
                    <a:pt x="297312" y="660694"/>
                  </a:lnTo>
                  <a:lnTo>
                    <a:pt x="269493" y="642438"/>
                  </a:lnTo>
                  <a:lnTo>
                    <a:pt x="248629" y="633744"/>
                  </a:lnTo>
                  <a:lnTo>
                    <a:pt x="240370" y="640264"/>
                  </a:lnTo>
                  <a:lnTo>
                    <a:pt x="202989" y="620704"/>
                  </a:lnTo>
                  <a:lnTo>
                    <a:pt x="176040" y="603318"/>
                  </a:lnTo>
                  <a:lnTo>
                    <a:pt x="162130" y="572456"/>
                  </a:lnTo>
                  <a:lnTo>
                    <a:pt x="179952" y="576368"/>
                  </a:lnTo>
                  <a:lnTo>
                    <a:pt x="177344" y="562024"/>
                  </a:lnTo>
                  <a:lnTo>
                    <a:pt x="164304" y="547680"/>
                  </a:lnTo>
                  <a:lnTo>
                    <a:pt x="160827" y="525078"/>
                  </a:lnTo>
                  <a:lnTo>
                    <a:pt x="127357" y="492043"/>
                  </a:lnTo>
                  <a:lnTo>
                    <a:pt x="86064" y="481176"/>
                  </a:lnTo>
                  <a:lnTo>
                    <a:pt x="73458" y="459443"/>
                  </a:lnTo>
                  <a:lnTo>
                    <a:pt x="53029" y="446403"/>
                  </a:lnTo>
                  <a:lnTo>
                    <a:pt x="46509" y="438579"/>
                  </a:lnTo>
                  <a:lnTo>
                    <a:pt x="38685" y="422931"/>
                  </a:lnTo>
                  <a:lnTo>
                    <a:pt x="36512" y="412064"/>
                  </a:lnTo>
                  <a:lnTo>
                    <a:pt x="20429" y="405544"/>
                  </a:lnTo>
                  <a:lnTo>
                    <a:pt x="13909" y="408587"/>
                  </a:lnTo>
                  <a:lnTo>
                    <a:pt x="435" y="382507"/>
                  </a:lnTo>
                  <a:lnTo>
                    <a:pt x="5216" y="376422"/>
                  </a:lnTo>
                  <a:lnTo>
                    <a:pt x="0" y="369902"/>
                  </a:lnTo>
                  <a:lnTo>
                    <a:pt x="17821" y="356862"/>
                  </a:lnTo>
                  <a:lnTo>
                    <a:pt x="31730" y="351211"/>
                  </a:lnTo>
                  <a:lnTo>
                    <a:pt x="56941" y="355123"/>
                  </a:lnTo>
                  <a:lnTo>
                    <a:pt x="59549" y="337302"/>
                  </a:lnTo>
                  <a:lnTo>
                    <a:pt x="87368" y="334259"/>
                  </a:lnTo>
                  <a:lnTo>
                    <a:pt x="91715" y="322958"/>
                  </a:lnTo>
                  <a:lnTo>
                    <a:pt x="121707" y="308179"/>
                  </a:lnTo>
                  <a:lnTo>
                    <a:pt x="122576" y="302093"/>
                  </a:lnTo>
                  <a:lnTo>
                    <a:pt x="115187" y="286011"/>
                  </a:lnTo>
                  <a:lnTo>
                    <a:pt x="127792" y="279056"/>
                  </a:lnTo>
                  <a:lnTo>
                    <a:pt x="89541" y="231243"/>
                  </a:lnTo>
                  <a:lnTo>
                    <a:pt x="129096" y="220376"/>
                  </a:lnTo>
                  <a:lnTo>
                    <a:pt x="137789" y="214291"/>
                  </a:lnTo>
                  <a:lnTo>
                    <a:pt x="133443" y="165173"/>
                  </a:lnTo>
                  <a:lnTo>
                    <a:pt x="180387" y="174301"/>
                  </a:lnTo>
                  <a:lnTo>
                    <a:pt x="187341" y="161696"/>
                  </a:lnTo>
                  <a:lnTo>
                    <a:pt x="176475" y="134747"/>
                  </a:lnTo>
                  <a:lnTo>
                    <a:pt x="192992" y="132139"/>
                  </a:lnTo>
                  <a:lnTo>
                    <a:pt x="201250" y="113883"/>
                  </a:lnTo>
                  <a:lnTo>
                    <a:pt x="208640" y="111709"/>
                  </a:lnTo>
                  <a:lnTo>
                    <a:pt x="222984" y="130835"/>
                  </a:lnTo>
                  <a:lnTo>
                    <a:pt x="247760" y="145179"/>
                  </a:lnTo>
                  <a:lnTo>
                    <a:pt x="283403" y="155176"/>
                  </a:lnTo>
                  <a:lnTo>
                    <a:pt x="308613" y="177344"/>
                  </a:lnTo>
                  <a:lnTo>
                    <a:pt x="314698" y="209075"/>
                  </a:lnTo>
                  <a:lnTo>
                    <a:pt x="327738" y="221245"/>
                  </a:lnTo>
                  <a:lnTo>
                    <a:pt x="355992" y="226027"/>
                  </a:lnTo>
                  <a:lnTo>
                    <a:pt x="387288" y="229504"/>
                  </a:lnTo>
                  <a:lnTo>
                    <a:pt x="422061" y="246891"/>
                  </a:lnTo>
                  <a:lnTo>
                    <a:pt x="436840" y="249933"/>
                  </a:lnTo>
                  <a:lnTo>
                    <a:pt x="458573" y="275144"/>
                  </a:lnTo>
                  <a:lnTo>
                    <a:pt x="479003" y="291662"/>
                  </a:lnTo>
                  <a:lnTo>
                    <a:pt x="503344" y="290792"/>
                  </a:lnTo>
                  <a:lnTo>
                    <a:pt x="552461" y="297312"/>
                  </a:lnTo>
                  <a:lnTo>
                    <a:pt x="580280" y="293400"/>
                  </a:lnTo>
                  <a:lnTo>
                    <a:pt x="604621" y="297312"/>
                  </a:lnTo>
                  <a:lnTo>
                    <a:pt x="645480" y="314264"/>
                  </a:lnTo>
                  <a:lnTo>
                    <a:pt x="672429" y="314264"/>
                  </a:lnTo>
                  <a:lnTo>
                    <a:pt x="686774" y="322523"/>
                  </a:lnTo>
                  <a:lnTo>
                    <a:pt x="705898" y="307744"/>
                  </a:lnTo>
                  <a:lnTo>
                    <a:pt x="737195" y="298182"/>
                  </a:lnTo>
                  <a:lnTo>
                    <a:pt x="770229" y="297312"/>
                  </a:lnTo>
                  <a:lnTo>
                    <a:pt x="791528" y="287749"/>
                  </a:lnTo>
                  <a:lnTo>
                    <a:pt x="800222" y="272971"/>
                  </a:lnTo>
                  <a:lnTo>
                    <a:pt x="810654" y="263408"/>
                  </a:lnTo>
                  <a:lnTo>
                    <a:pt x="802395" y="254280"/>
                  </a:lnTo>
                  <a:lnTo>
                    <a:pt x="789789" y="243848"/>
                  </a:lnTo>
                  <a:lnTo>
                    <a:pt x="791963" y="226027"/>
                  </a:lnTo>
                  <a:lnTo>
                    <a:pt x="805872" y="228635"/>
                  </a:lnTo>
                  <a:lnTo>
                    <a:pt x="831517" y="234285"/>
                  </a:lnTo>
                  <a:lnTo>
                    <a:pt x="845427" y="219507"/>
                  </a:lnTo>
                  <a:lnTo>
                    <a:pt x="873245" y="209075"/>
                  </a:lnTo>
                  <a:lnTo>
                    <a:pt x="878896" y="190819"/>
                  </a:lnTo>
                  <a:lnTo>
                    <a:pt x="889763" y="182995"/>
                  </a:lnTo>
                  <a:lnTo>
                    <a:pt x="919320" y="179517"/>
                  </a:lnTo>
                  <a:lnTo>
                    <a:pt x="938445" y="182560"/>
                  </a:lnTo>
                  <a:lnTo>
                    <a:pt x="934968" y="172997"/>
                  </a:lnTo>
                  <a:lnTo>
                    <a:pt x="903672" y="153872"/>
                  </a:lnTo>
                  <a:lnTo>
                    <a:pt x="881069" y="145179"/>
                  </a:lnTo>
                  <a:lnTo>
                    <a:pt x="870203" y="155176"/>
                  </a:lnTo>
                  <a:lnTo>
                    <a:pt x="846296" y="150829"/>
                  </a:lnTo>
                  <a:lnTo>
                    <a:pt x="836299" y="154307"/>
                  </a:lnTo>
                  <a:lnTo>
                    <a:pt x="824128" y="143440"/>
                  </a:lnTo>
                  <a:lnTo>
                    <a:pt x="822824" y="116056"/>
                  </a:lnTo>
                  <a:lnTo>
                    <a:pt x="820216" y="95627"/>
                  </a:lnTo>
                  <a:lnTo>
                    <a:pt x="852382" y="106059"/>
                  </a:lnTo>
                  <a:lnTo>
                    <a:pt x="871507" y="89107"/>
                  </a:lnTo>
                  <a:lnTo>
                    <a:pt x="863248" y="76936"/>
                  </a:lnTo>
                  <a:lnTo>
                    <a:pt x="862379" y="48683"/>
                  </a:lnTo>
                  <a:lnTo>
                    <a:pt x="868029" y="39989"/>
                  </a:lnTo>
                  <a:lnTo>
                    <a:pt x="857163" y="25211"/>
                  </a:lnTo>
                  <a:lnTo>
                    <a:pt x="841080" y="19125"/>
                  </a:lnTo>
                  <a:lnTo>
                    <a:pt x="848469" y="5651"/>
                  </a:lnTo>
                  <a:lnTo>
                    <a:pt x="870637" y="869"/>
                  </a:lnTo>
                  <a:lnTo>
                    <a:pt x="897587" y="0"/>
                  </a:lnTo>
                  <a:lnTo>
                    <a:pt x="934968" y="8259"/>
                  </a:lnTo>
                  <a:lnTo>
                    <a:pt x="961048" y="17821"/>
                  </a:lnTo>
                  <a:lnTo>
                    <a:pt x="994517" y="44771"/>
                  </a:lnTo>
                  <a:lnTo>
                    <a:pt x="1011035" y="56507"/>
                  </a:lnTo>
                  <a:lnTo>
                    <a:pt x="1030595" y="73024"/>
                  </a:lnTo>
                  <a:lnTo>
                    <a:pt x="1057544" y="99104"/>
                  </a:lnTo>
                  <a:lnTo>
                    <a:pt x="1101011" y="107797"/>
                  </a:lnTo>
                  <a:close/>
                </a:path>
              </a:pathLst>
            </a:custGeom>
            <a:solidFill>
              <a:schemeClr val="tx2"/>
            </a:solidFill>
            <a:ln w="869" cap="rnd">
              <a:noFill/>
              <a:prstDash val="solid"/>
              <a:round/>
            </a:ln>
          </p:spPr>
          <p:txBody>
            <a:bodyPr rtlCol="0" anchor="ctr"/>
            <a:lstStyle/>
            <a:p>
              <a:endParaRPr lang="en-PH" sz="1200" dirty="0"/>
            </a:p>
          </p:txBody>
        </p:sp>
        <p:sp>
          <p:nvSpPr>
            <p:cNvPr id="66" name="Freeform: Shape 65">
              <a:extLst>
                <a:ext uri="{FF2B5EF4-FFF2-40B4-BE49-F238E27FC236}">
                  <a16:creationId xmlns:a16="http://schemas.microsoft.com/office/drawing/2014/main" id="{51EF8B5C-DD66-496C-BEB6-21C33D12A2F1}"/>
                </a:ext>
              </a:extLst>
            </p:cNvPr>
            <p:cNvSpPr/>
            <p:nvPr/>
          </p:nvSpPr>
          <p:spPr>
            <a:xfrm>
              <a:off x="4301123" y="3786702"/>
              <a:ext cx="125452" cy="194169"/>
            </a:xfrm>
            <a:custGeom>
              <a:avLst/>
              <a:gdLst>
                <a:gd name="connsiteX0" fmla="*/ 79109 w 148656"/>
                <a:gd name="connsiteY0" fmla="*/ 3912 h 172562"/>
                <a:gd name="connsiteX1" fmla="*/ 89976 w 148656"/>
                <a:gd name="connsiteY1" fmla="*/ 9997 h 172562"/>
                <a:gd name="connsiteX2" fmla="*/ 94323 w 148656"/>
                <a:gd name="connsiteY2" fmla="*/ 19560 h 172562"/>
                <a:gd name="connsiteX3" fmla="*/ 105189 w 148656"/>
                <a:gd name="connsiteY3" fmla="*/ 25211 h 172562"/>
                <a:gd name="connsiteX4" fmla="*/ 113883 w 148656"/>
                <a:gd name="connsiteY4" fmla="*/ 18256 h 172562"/>
                <a:gd name="connsiteX5" fmla="*/ 125184 w 148656"/>
                <a:gd name="connsiteY5" fmla="*/ 17387 h 172562"/>
                <a:gd name="connsiteX6" fmla="*/ 142136 w 148656"/>
                <a:gd name="connsiteY6" fmla="*/ 24341 h 172562"/>
                <a:gd name="connsiteX7" fmla="*/ 148656 w 148656"/>
                <a:gd name="connsiteY7" fmla="*/ 64331 h 172562"/>
                <a:gd name="connsiteX8" fmla="*/ 138224 w 148656"/>
                <a:gd name="connsiteY8" fmla="*/ 87368 h 172562"/>
                <a:gd name="connsiteX9" fmla="*/ 131704 w 148656"/>
                <a:gd name="connsiteY9" fmla="*/ 119099 h 172562"/>
                <a:gd name="connsiteX10" fmla="*/ 142136 w 148656"/>
                <a:gd name="connsiteY10" fmla="*/ 143006 h 172562"/>
                <a:gd name="connsiteX11" fmla="*/ 141267 w 148656"/>
                <a:gd name="connsiteY11" fmla="*/ 154307 h 172562"/>
                <a:gd name="connsiteX12" fmla="*/ 129965 w 148656"/>
                <a:gd name="connsiteY12" fmla="*/ 154307 h 172562"/>
                <a:gd name="connsiteX13" fmla="*/ 113013 w 148656"/>
                <a:gd name="connsiteY13" fmla="*/ 149091 h 172562"/>
                <a:gd name="connsiteX14" fmla="*/ 96931 w 148656"/>
                <a:gd name="connsiteY14" fmla="*/ 149091 h 172562"/>
                <a:gd name="connsiteX15" fmla="*/ 67808 w 148656"/>
                <a:gd name="connsiteY15" fmla="*/ 154307 h 172562"/>
                <a:gd name="connsiteX16" fmla="*/ 50856 w 148656"/>
                <a:gd name="connsiteY16" fmla="*/ 162131 h 172562"/>
                <a:gd name="connsiteX17" fmla="*/ 26515 w 148656"/>
                <a:gd name="connsiteY17" fmla="*/ 172563 h 172562"/>
                <a:gd name="connsiteX18" fmla="*/ 21733 w 148656"/>
                <a:gd name="connsiteY18" fmla="*/ 171693 h 172562"/>
                <a:gd name="connsiteX19" fmla="*/ 23472 w 148656"/>
                <a:gd name="connsiteY19" fmla="*/ 148656 h 172562"/>
                <a:gd name="connsiteX20" fmla="*/ 26080 w 148656"/>
                <a:gd name="connsiteY20" fmla="*/ 145179 h 172562"/>
                <a:gd name="connsiteX21" fmla="*/ 25211 w 148656"/>
                <a:gd name="connsiteY21" fmla="*/ 134312 h 172562"/>
                <a:gd name="connsiteX22" fmla="*/ 14779 w 148656"/>
                <a:gd name="connsiteY22" fmla="*/ 122576 h 172562"/>
                <a:gd name="connsiteX23" fmla="*/ 6955 w 148656"/>
                <a:gd name="connsiteY23" fmla="*/ 120837 h 172562"/>
                <a:gd name="connsiteX24" fmla="*/ 0 w 148656"/>
                <a:gd name="connsiteY24" fmla="*/ 113013 h 172562"/>
                <a:gd name="connsiteX25" fmla="*/ 5216 w 148656"/>
                <a:gd name="connsiteY25" fmla="*/ 100408 h 172562"/>
                <a:gd name="connsiteX26" fmla="*/ 3043 w 148656"/>
                <a:gd name="connsiteY26" fmla="*/ 86933 h 172562"/>
                <a:gd name="connsiteX27" fmla="*/ 3912 w 148656"/>
                <a:gd name="connsiteY27" fmla="*/ 79109 h 172562"/>
                <a:gd name="connsiteX28" fmla="*/ 7824 w 148656"/>
                <a:gd name="connsiteY28" fmla="*/ 79109 h 172562"/>
                <a:gd name="connsiteX29" fmla="*/ 9563 w 148656"/>
                <a:gd name="connsiteY29" fmla="*/ 66939 h 172562"/>
                <a:gd name="connsiteX30" fmla="*/ 7824 w 148656"/>
                <a:gd name="connsiteY30" fmla="*/ 61288 h 172562"/>
                <a:gd name="connsiteX31" fmla="*/ 9997 w 148656"/>
                <a:gd name="connsiteY31" fmla="*/ 57376 h 172562"/>
                <a:gd name="connsiteX32" fmla="*/ 19125 w 148656"/>
                <a:gd name="connsiteY32" fmla="*/ 54333 h 172562"/>
                <a:gd name="connsiteX33" fmla="*/ 13040 w 148656"/>
                <a:gd name="connsiteY33" fmla="*/ 31731 h 172562"/>
                <a:gd name="connsiteX34" fmla="*/ 7389 w 148656"/>
                <a:gd name="connsiteY34" fmla="*/ 20429 h 172562"/>
                <a:gd name="connsiteX35" fmla="*/ 9563 w 148656"/>
                <a:gd name="connsiteY35" fmla="*/ 10867 h 172562"/>
                <a:gd name="connsiteX36" fmla="*/ 14344 w 148656"/>
                <a:gd name="connsiteY36" fmla="*/ 8693 h 172562"/>
                <a:gd name="connsiteX37" fmla="*/ 17821 w 148656"/>
                <a:gd name="connsiteY37" fmla="*/ 6085 h 172562"/>
                <a:gd name="connsiteX38" fmla="*/ 24341 w 148656"/>
                <a:gd name="connsiteY38" fmla="*/ 10432 h 172562"/>
                <a:gd name="connsiteX39" fmla="*/ 43467 w 148656"/>
                <a:gd name="connsiteY39" fmla="*/ 10432 h 172562"/>
                <a:gd name="connsiteX40" fmla="*/ 47813 w 148656"/>
                <a:gd name="connsiteY40" fmla="*/ 2608 h 172562"/>
                <a:gd name="connsiteX41" fmla="*/ 52160 w 148656"/>
                <a:gd name="connsiteY41" fmla="*/ 3043 h 172562"/>
                <a:gd name="connsiteX42" fmla="*/ 59115 w 148656"/>
                <a:gd name="connsiteY42" fmla="*/ 0 h 172562"/>
                <a:gd name="connsiteX43" fmla="*/ 63027 w 148656"/>
                <a:gd name="connsiteY43" fmla="*/ 11736 h 172562"/>
                <a:gd name="connsiteX44" fmla="*/ 68677 w 148656"/>
                <a:gd name="connsiteY44" fmla="*/ 8259 h 172562"/>
                <a:gd name="connsiteX45" fmla="*/ 79109 w 148656"/>
                <a:gd name="connsiteY45" fmla="*/ 3912 h 17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8656" h="172562">
                  <a:moveTo>
                    <a:pt x="79109" y="3912"/>
                  </a:moveTo>
                  <a:lnTo>
                    <a:pt x="89976" y="9997"/>
                  </a:lnTo>
                  <a:lnTo>
                    <a:pt x="94323" y="19560"/>
                  </a:lnTo>
                  <a:lnTo>
                    <a:pt x="105189" y="25211"/>
                  </a:lnTo>
                  <a:lnTo>
                    <a:pt x="113883" y="18256"/>
                  </a:lnTo>
                  <a:lnTo>
                    <a:pt x="125184" y="17387"/>
                  </a:lnTo>
                  <a:lnTo>
                    <a:pt x="142136" y="24341"/>
                  </a:lnTo>
                  <a:lnTo>
                    <a:pt x="148656" y="64331"/>
                  </a:lnTo>
                  <a:lnTo>
                    <a:pt x="138224" y="87368"/>
                  </a:lnTo>
                  <a:lnTo>
                    <a:pt x="131704" y="119099"/>
                  </a:lnTo>
                  <a:lnTo>
                    <a:pt x="142136" y="143006"/>
                  </a:lnTo>
                  <a:lnTo>
                    <a:pt x="141267" y="154307"/>
                  </a:lnTo>
                  <a:lnTo>
                    <a:pt x="129965" y="154307"/>
                  </a:lnTo>
                  <a:lnTo>
                    <a:pt x="113013" y="149091"/>
                  </a:lnTo>
                  <a:lnTo>
                    <a:pt x="96931" y="149091"/>
                  </a:lnTo>
                  <a:lnTo>
                    <a:pt x="67808" y="154307"/>
                  </a:lnTo>
                  <a:lnTo>
                    <a:pt x="50856" y="162131"/>
                  </a:lnTo>
                  <a:lnTo>
                    <a:pt x="26515" y="172563"/>
                  </a:lnTo>
                  <a:lnTo>
                    <a:pt x="21733" y="171693"/>
                  </a:lnTo>
                  <a:lnTo>
                    <a:pt x="23472" y="148656"/>
                  </a:lnTo>
                  <a:lnTo>
                    <a:pt x="26080" y="145179"/>
                  </a:lnTo>
                  <a:lnTo>
                    <a:pt x="25211" y="134312"/>
                  </a:lnTo>
                  <a:lnTo>
                    <a:pt x="14779" y="122576"/>
                  </a:lnTo>
                  <a:lnTo>
                    <a:pt x="6955" y="120837"/>
                  </a:lnTo>
                  <a:lnTo>
                    <a:pt x="0" y="113013"/>
                  </a:lnTo>
                  <a:lnTo>
                    <a:pt x="5216" y="100408"/>
                  </a:lnTo>
                  <a:lnTo>
                    <a:pt x="3043" y="86933"/>
                  </a:lnTo>
                  <a:lnTo>
                    <a:pt x="3912" y="79109"/>
                  </a:lnTo>
                  <a:lnTo>
                    <a:pt x="7824" y="79109"/>
                  </a:lnTo>
                  <a:lnTo>
                    <a:pt x="9563" y="66939"/>
                  </a:lnTo>
                  <a:lnTo>
                    <a:pt x="7824" y="61288"/>
                  </a:lnTo>
                  <a:lnTo>
                    <a:pt x="9997" y="57376"/>
                  </a:lnTo>
                  <a:lnTo>
                    <a:pt x="19125" y="54333"/>
                  </a:lnTo>
                  <a:lnTo>
                    <a:pt x="13040" y="31731"/>
                  </a:lnTo>
                  <a:lnTo>
                    <a:pt x="7389" y="20429"/>
                  </a:lnTo>
                  <a:lnTo>
                    <a:pt x="9563" y="10867"/>
                  </a:lnTo>
                  <a:lnTo>
                    <a:pt x="14344" y="8693"/>
                  </a:lnTo>
                  <a:lnTo>
                    <a:pt x="17821" y="6085"/>
                  </a:lnTo>
                  <a:lnTo>
                    <a:pt x="24341" y="10432"/>
                  </a:lnTo>
                  <a:lnTo>
                    <a:pt x="43467" y="10432"/>
                  </a:lnTo>
                  <a:lnTo>
                    <a:pt x="47813" y="2608"/>
                  </a:lnTo>
                  <a:lnTo>
                    <a:pt x="52160" y="3043"/>
                  </a:lnTo>
                  <a:lnTo>
                    <a:pt x="59115" y="0"/>
                  </a:lnTo>
                  <a:lnTo>
                    <a:pt x="63027" y="11736"/>
                  </a:lnTo>
                  <a:lnTo>
                    <a:pt x="68677" y="8259"/>
                  </a:lnTo>
                  <a:lnTo>
                    <a:pt x="79109" y="3912"/>
                  </a:lnTo>
                  <a:close/>
                </a:path>
              </a:pathLst>
            </a:custGeom>
            <a:solidFill>
              <a:schemeClr val="tx2"/>
            </a:solidFill>
            <a:ln w="869" cap="rnd">
              <a:noFill/>
              <a:prstDash val="solid"/>
              <a:round/>
            </a:ln>
          </p:spPr>
          <p:txBody>
            <a:bodyPr rtlCol="0" anchor="ctr"/>
            <a:lstStyle/>
            <a:p>
              <a:endParaRPr lang="en-PH" sz="1200" dirty="0"/>
            </a:p>
          </p:txBody>
        </p:sp>
        <p:sp>
          <p:nvSpPr>
            <p:cNvPr id="67" name="Freeform: Shape 66">
              <a:extLst>
                <a:ext uri="{FF2B5EF4-FFF2-40B4-BE49-F238E27FC236}">
                  <a16:creationId xmlns:a16="http://schemas.microsoft.com/office/drawing/2014/main" id="{D9D5CF73-7CD3-4BFE-9EA8-2AF80975FD28}"/>
                </a:ext>
              </a:extLst>
            </p:cNvPr>
            <p:cNvSpPr/>
            <p:nvPr/>
          </p:nvSpPr>
          <p:spPr>
            <a:xfrm>
              <a:off x="4655840" y="3713337"/>
              <a:ext cx="156632" cy="349213"/>
            </a:xfrm>
            <a:custGeom>
              <a:avLst/>
              <a:gdLst>
                <a:gd name="connsiteX0" fmla="*/ 166912 w 185602"/>
                <a:gd name="connsiteY0" fmla="*/ 151699 h 310352"/>
                <a:gd name="connsiteX1" fmla="*/ 154741 w 185602"/>
                <a:gd name="connsiteY1" fmla="*/ 179952 h 310352"/>
                <a:gd name="connsiteX2" fmla="*/ 148656 w 185602"/>
                <a:gd name="connsiteY2" fmla="*/ 184733 h 310352"/>
                <a:gd name="connsiteX3" fmla="*/ 146917 w 185602"/>
                <a:gd name="connsiteY3" fmla="*/ 206467 h 310352"/>
                <a:gd name="connsiteX4" fmla="*/ 149525 w 185602"/>
                <a:gd name="connsiteY4" fmla="*/ 218203 h 310352"/>
                <a:gd name="connsiteX5" fmla="*/ 147352 w 185602"/>
                <a:gd name="connsiteY5" fmla="*/ 226461 h 310352"/>
                <a:gd name="connsiteX6" fmla="*/ 159088 w 185602"/>
                <a:gd name="connsiteY6" fmla="*/ 241240 h 310352"/>
                <a:gd name="connsiteX7" fmla="*/ 161261 w 185602"/>
                <a:gd name="connsiteY7" fmla="*/ 251238 h 310352"/>
                <a:gd name="connsiteX8" fmla="*/ 170389 w 185602"/>
                <a:gd name="connsiteY8" fmla="*/ 265581 h 310352"/>
                <a:gd name="connsiteX9" fmla="*/ 181690 w 185602"/>
                <a:gd name="connsiteY9" fmla="*/ 274710 h 310352"/>
                <a:gd name="connsiteX10" fmla="*/ 182995 w 185602"/>
                <a:gd name="connsiteY10" fmla="*/ 287315 h 310352"/>
                <a:gd name="connsiteX11" fmla="*/ 185603 w 185602"/>
                <a:gd name="connsiteY11" fmla="*/ 295573 h 310352"/>
                <a:gd name="connsiteX12" fmla="*/ 183864 w 185602"/>
                <a:gd name="connsiteY12" fmla="*/ 310352 h 310352"/>
                <a:gd name="connsiteX13" fmla="*/ 164304 w 185602"/>
                <a:gd name="connsiteY13" fmla="*/ 303832 h 310352"/>
                <a:gd name="connsiteX14" fmla="*/ 144309 w 185602"/>
                <a:gd name="connsiteY14" fmla="*/ 296443 h 310352"/>
                <a:gd name="connsiteX15" fmla="*/ 113448 w 185602"/>
                <a:gd name="connsiteY15" fmla="*/ 295573 h 310352"/>
                <a:gd name="connsiteX16" fmla="*/ 110405 w 185602"/>
                <a:gd name="connsiteY16" fmla="*/ 293835 h 310352"/>
                <a:gd name="connsiteX17" fmla="*/ 95627 w 185602"/>
                <a:gd name="connsiteY17" fmla="*/ 297312 h 310352"/>
                <a:gd name="connsiteX18" fmla="*/ 80848 w 185602"/>
                <a:gd name="connsiteY18" fmla="*/ 293835 h 310352"/>
                <a:gd name="connsiteX19" fmla="*/ 69112 w 185602"/>
                <a:gd name="connsiteY19" fmla="*/ 295573 h 310352"/>
                <a:gd name="connsiteX20" fmla="*/ 28688 w 185602"/>
                <a:gd name="connsiteY20" fmla="*/ 295139 h 310352"/>
                <a:gd name="connsiteX21" fmla="*/ 32600 w 185602"/>
                <a:gd name="connsiteY21" fmla="*/ 272971 h 310352"/>
                <a:gd name="connsiteX22" fmla="*/ 22602 w 185602"/>
                <a:gd name="connsiteY22" fmla="*/ 254280 h 310352"/>
                <a:gd name="connsiteX23" fmla="*/ 11301 w 185602"/>
                <a:gd name="connsiteY23" fmla="*/ 249933 h 310352"/>
                <a:gd name="connsiteX24" fmla="*/ 6520 w 185602"/>
                <a:gd name="connsiteY24" fmla="*/ 237328 h 310352"/>
                <a:gd name="connsiteX25" fmla="*/ 0 w 185602"/>
                <a:gd name="connsiteY25" fmla="*/ 233416 h 310352"/>
                <a:gd name="connsiteX26" fmla="*/ 435 w 185602"/>
                <a:gd name="connsiteY26" fmla="*/ 225592 h 310352"/>
                <a:gd name="connsiteX27" fmla="*/ 6520 w 185602"/>
                <a:gd name="connsiteY27" fmla="*/ 205598 h 310352"/>
                <a:gd name="connsiteX28" fmla="*/ 18256 w 185602"/>
                <a:gd name="connsiteY28" fmla="*/ 178648 h 310352"/>
                <a:gd name="connsiteX29" fmla="*/ 25210 w 185602"/>
                <a:gd name="connsiteY29" fmla="*/ 178648 h 310352"/>
                <a:gd name="connsiteX30" fmla="*/ 39989 w 185602"/>
                <a:gd name="connsiteY30" fmla="*/ 162131 h 310352"/>
                <a:gd name="connsiteX31" fmla="*/ 49117 w 185602"/>
                <a:gd name="connsiteY31" fmla="*/ 161696 h 310352"/>
                <a:gd name="connsiteX32" fmla="*/ 63027 w 185602"/>
                <a:gd name="connsiteY32" fmla="*/ 173432 h 310352"/>
                <a:gd name="connsiteX33" fmla="*/ 79979 w 185602"/>
                <a:gd name="connsiteY33" fmla="*/ 163869 h 310352"/>
                <a:gd name="connsiteX34" fmla="*/ 82152 w 185602"/>
                <a:gd name="connsiteY34" fmla="*/ 152133 h 310352"/>
                <a:gd name="connsiteX35" fmla="*/ 87802 w 185602"/>
                <a:gd name="connsiteY35" fmla="*/ 140832 h 310352"/>
                <a:gd name="connsiteX36" fmla="*/ 91280 w 185602"/>
                <a:gd name="connsiteY36" fmla="*/ 126923 h 310352"/>
                <a:gd name="connsiteX37" fmla="*/ 104320 w 185602"/>
                <a:gd name="connsiteY37" fmla="*/ 115621 h 310352"/>
                <a:gd name="connsiteX38" fmla="*/ 109101 w 185602"/>
                <a:gd name="connsiteY38" fmla="*/ 96061 h 310352"/>
                <a:gd name="connsiteX39" fmla="*/ 114317 w 185602"/>
                <a:gd name="connsiteY39" fmla="*/ 89541 h 310352"/>
                <a:gd name="connsiteX40" fmla="*/ 117795 w 185602"/>
                <a:gd name="connsiteY40" fmla="*/ 75197 h 310352"/>
                <a:gd name="connsiteX41" fmla="*/ 123880 w 185602"/>
                <a:gd name="connsiteY41" fmla="*/ 57376 h 310352"/>
                <a:gd name="connsiteX42" fmla="*/ 144309 w 185602"/>
                <a:gd name="connsiteY42" fmla="*/ 35643 h 310352"/>
                <a:gd name="connsiteX43" fmla="*/ 145613 w 185602"/>
                <a:gd name="connsiteY43" fmla="*/ 26515 h 310352"/>
                <a:gd name="connsiteX44" fmla="*/ 148221 w 185602"/>
                <a:gd name="connsiteY44" fmla="*/ 21299 h 310352"/>
                <a:gd name="connsiteX45" fmla="*/ 138224 w 185602"/>
                <a:gd name="connsiteY45" fmla="*/ 10432 h 310352"/>
                <a:gd name="connsiteX46" fmla="*/ 139093 w 185602"/>
                <a:gd name="connsiteY46" fmla="*/ 1304 h 310352"/>
                <a:gd name="connsiteX47" fmla="*/ 145613 w 185602"/>
                <a:gd name="connsiteY47" fmla="*/ 0 h 310352"/>
                <a:gd name="connsiteX48" fmla="*/ 155610 w 185602"/>
                <a:gd name="connsiteY48" fmla="*/ 17821 h 310352"/>
                <a:gd name="connsiteX49" fmla="*/ 157784 w 185602"/>
                <a:gd name="connsiteY49" fmla="*/ 36077 h 310352"/>
                <a:gd name="connsiteX50" fmla="*/ 156915 w 185602"/>
                <a:gd name="connsiteY50" fmla="*/ 54768 h 310352"/>
                <a:gd name="connsiteX51" fmla="*/ 170824 w 185602"/>
                <a:gd name="connsiteY51" fmla="*/ 79979 h 310352"/>
                <a:gd name="connsiteX52" fmla="*/ 156915 w 185602"/>
                <a:gd name="connsiteY52" fmla="*/ 79979 h 310352"/>
                <a:gd name="connsiteX53" fmla="*/ 149960 w 185602"/>
                <a:gd name="connsiteY53" fmla="*/ 81717 h 310352"/>
                <a:gd name="connsiteX54" fmla="*/ 138659 w 185602"/>
                <a:gd name="connsiteY54" fmla="*/ 79109 h 310352"/>
                <a:gd name="connsiteX55" fmla="*/ 133443 w 185602"/>
                <a:gd name="connsiteY55" fmla="*/ 92149 h 310352"/>
                <a:gd name="connsiteX56" fmla="*/ 148221 w 185602"/>
                <a:gd name="connsiteY56" fmla="*/ 108667 h 310352"/>
                <a:gd name="connsiteX57" fmla="*/ 159088 w 185602"/>
                <a:gd name="connsiteY57" fmla="*/ 113448 h 310352"/>
                <a:gd name="connsiteX58" fmla="*/ 162565 w 185602"/>
                <a:gd name="connsiteY58" fmla="*/ 124749 h 310352"/>
                <a:gd name="connsiteX59" fmla="*/ 170389 w 185602"/>
                <a:gd name="connsiteY59" fmla="*/ 143875 h 310352"/>
                <a:gd name="connsiteX60" fmla="*/ 166912 w 185602"/>
                <a:gd name="connsiteY60" fmla="*/ 151699 h 310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85602" h="310352">
                  <a:moveTo>
                    <a:pt x="166912" y="151699"/>
                  </a:moveTo>
                  <a:lnTo>
                    <a:pt x="154741" y="179952"/>
                  </a:lnTo>
                  <a:lnTo>
                    <a:pt x="148656" y="184733"/>
                  </a:lnTo>
                  <a:lnTo>
                    <a:pt x="146917" y="206467"/>
                  </a:lnTo>
                  <a:lnTo>
                    <a:pt x="149525" y="218203"/>
                  </a:lnTo>
                  <a:lnTo>
                    <a:pt x="147352" y="226461"/>
                  </a:lnTo>
                  <a:lnTo>
                    <a:pt x="159088" y="241240"/>
                  </a:lnTo>
                  <a:lnTo>
                    <a:pt x="161261" y="251238"/>
                  </a:lnTo>
                  <a:lnTo>
                    <a:pt x="170389" y="265581"/>
                  </a:lnTo>
                  <a:lnTo>
                    <a:pt x="181690" y="274710"/>
                  </a:lnTo>
                  <a:lnTo>
                    <a:pt x="182995" y="287315"/>
                  </a:lnTo>
                  <a:lnTo>
                    <a:pt x="185603" y="295573"/>
                  </a:lnTo>
                  <a:lnTo>
                    <a:pt x="183864" y="310352"/>
                  </a:lnTo>
                  <a:lnTo>
                    <a:pt x="164304" y="303832"/>
                  </a:lnTo>
                  <a:lnTo>
                    <a:pt x="144309" y="296443"/>
                  </a:lnTo>
                  <a:lnTo>
                    <a:pt x="113448" y="295573"/>
                  </a:lnTo>
                  <a:lnTo>
                    <a:pt x="110405" y="293835"/>
                  </a:lnTo>
                  <a:lnTo>
                    <a:pt x="95627" y="297312"/>
                  </a:lnTo>
                  <a:lnTo>
                    <a:pt x="80848" y="293835"/>
                  </a:lnTo>
                  <a:lnTo>
                    <a:pt x="69112" y="295573"/>
                  </a:lnTo>
                  <a:lnTo>
                    <a:pt x="28688" y="295139"/>
                  </a:lnTo>
                  <a:lnTo>
                    <a:pt x="32600" y="272971"/>
                  </a:lnTo>
                  <a:lnTo>
                    <a:pt x="22602" y="254280"/>
                  </a:lnTo>
                  <a:lnTo>
                    <a:pt x="11301" y="249933"/>
                  </a:lnTo>
                  <a:lnTo>
                    <a:pt x="6520" y="237328"/>
                  </a:lnTo>
                  <a:lnTo>
                    <a:pt x="0" y="233416"/>
                  </a:lnTo>
                  <a:lnTo>
                    <a:pt x="435" y="225592"/>
                  </a:lnTo>
                  <a:lnTo>
                    <a:pt x="6520" y="205598"/>
                  </a:lnTo>
                  <a:lnTo>
                    <a:pt x="18256" y="178648"/>
                  </a:lnTo>
                  <a:lnTo>
                    <a:pt x="25210" y="178648"/>
                  </a:lnTo>
                  <a:lnTo>
                    <a:pt x="39989" y="162131"/>
                  </a:lnTo>
                  <a:lnTo>
                    <a:pt x="49117" y="161696"/>
                  </a:lnTo>
                  <a:lnTo>
                    <a:pt x="63027" y="173432"/>
                  </a:lnTo>
                  <a:lnTo>
                    <a:pt x="79979" y="163869"/>
                  </a:lnTo>
                  <a:lnTo>
                    <a:pt x="82152" y="152133"/>
                  </a:lnTo>
                  <a:lnTo>
                    <a:pt x="87802" y="140832"/>
                  </a:lnTo>
                  <a:lnTo>
                    <a:pt x="91280" y="126923"/>
                  </a:lnTo>
                  <a:lnTo>
                    <a:pt x="104320" y="115621"/>
                  </a:lnTo>
                  <a:lnTo>
                    <a:pt x="109101" y="96061"/>
                  </a:lnTo>
                  <a:lnTo>
                    <a:pt x="114317" y="89541"/>
                  </a:lnTo>
                  <a:lnTo>
                    <a:pt x="117795" y="75197"/>
                  </a:lnTo>
                  <a:lnTo>
                    <a:pt x="123880" y="57376"/>
                  </a:lnTo>
                  <a:lnTo>
                    <a:pt x="144309" y="35643"/>
                  </a:lnTo>
                  <a:lnTo>
                    <a:pt x="145613" y="26515"/>
                  </a:lnTo>
                  <a:lnTo>
                    <a:pt x="148221" y="21299"/>
                  </a:lnTo>
                  <a:lnTo>
                    <a:pt x="138224" y="10432"/>
                  </a:lnTo>
                  <a:lnTo>
                    <a:pt x="139093" y="1304"/>
                  </a:lnTo>
                  <a:lnTo>
                    <a:pt x="145613" y="0"/>
                  </a:lnTo>
                  <a:lnTo>
                    <a:pt x="155610" y="17821"/>
                  </a:lnTo>
                  <a:lnTo>
                    <a:pt x="157784" y="36077"/>
                  </a:lnTo>
                  <a:lnTo>
                    <a:pt x="156915" y="54768"/>
                  </a:lnTo>
                  <a:lnTo>
                    <a:pt x="170824" y="79979"/>
                  </a:lnTo>
                  <a:lnTo>
                    <a:pt x="156915" y="79979"/>
                  </a:lnTo>
                  <a:lnTo>
                    <a:pt x="149960" y="81717"/>
                  </a:lnTo>
                  <a:lnTo>
                    <a:pt x="138659" y="79109"/>
                  </a:lnTo>
                  <a:lnTo>
                    <a:pt x="133443" y="92149"/>
                  </a:lnTo>
                  <a:lnTo>
                    <a:pt x="148221" y="108667"/>
                  </a:lnTo>
                  <a:lnTo>
                    <a:pt x="159088" y="113448"/>
                  </a:lnTo>
                  <a:lnTo>
                    <a:pt x="162565" y="124749"/>
                  </a:lnTo>
                  <a:lnTo>
                    <a:pt x="170389" y="143875"/>
                  </a:lnTo>
                  <a:lnTo>
                    <a:pt x="166912" y="151699"/>
                  </a:lnTo>
                  <a:close/>
                </a:path>
              </a:pathLst>
            </a:custGeom>
            <a:solidFill>
              <a:schemeClr val="tx2"/>
            </a:solidFill>
            <a:ln w="869" cap="rnd">
              <a:noFill/>
              <a:prstDash val="solid"/>
              <a:round/>
            </a:ln>
          </p:spPr>
          <p:txBody>
            <a:bodyPr rtlCol="0" anchor="ctr"/>
            <a:lstStyle/>
            <a:p>
              <a:endParaRPr lang="en-PH" sz="1200" dirty="0"/>
            </a:p>
          </p:txBody>
        </p:sp>
        <p:sp>
          <p:nvSpPr>
            <p:cNvPr id="68" name="Freeform: Shape 67">
              <a:extLst>
                <a:ext uri="{FF2B5EF4-FFF2-40B4-BE49-F238E27FC236}">
                  <a16:creationId xmlns:a16="http://schemas.microsoft.com/office/drawing/2014/main" id="{0AA4855D-FC47-4DCC-8A69-E0F157794641}"/>
                </a:ext>
              </a:extLst>
            </p:cNvPr>
            <p:cNvSpPr/>
            <p:nvPr/>
          </p:nvSpPr>
          <p:spPr>
            <a:xfrm>
              <a:off x="4732504" y="3952015"/>
              <a:ext cx="395432" cy="581043"/>
            </a:xfrm>
            <a:custGeom>
              <a:avLst/>
              <a:gdLst>
                <a:gd name="connsiteX0" fmla="*/ 373813 w 468570"/>
                <a:gd name="connsiteY0" fmla="*/ 435 h 516384"/>
                <a:gd name="connsiteX1" fmla="*/ 389027 w 468570"/>
                <a:gd name="connsiteY1" fmla="*/ 23472 h 516384"/>
                <a:gd name="connsiteX2" fmla="*/ 400328 w 468570"/>
                <a:gd name="connsiteY2" fmla="*/ 26949 h 516384"/>
                <a:gd name="connsiteX3" fmla="*/ 406848 w 468570"/>
                <a:gd name="connsiteY3" fmla="*/ 22168 h 516384"/>
                <a:gd name="connsiteX4" fmla="*/ 418149 w 468570"/>
                <a:gd name="connsiteY4" fmla="*/ 23907 h 516384"/>
                <a:gd name="connsiteX5" fmla="*/ 431624 w 468570"/>
                <a:gd name="connsiteY5" fmla="*/ 18256 h 516384"/>
                <a:gd name="connsiteX6" fmla="*/ 437709 w 468570"/>
                <a:gd name="connsiteY6" fmla="*/ 29992 h 516384"/>
                <a:gd name="connsiteX7" fmla="*/ 459877 w 468570"/>
                <a:gd name="connsiteY7" fmla="*/ 48683 h 516384"/>
                <a:gd name="connsiteX8" fmla="*/ 458573 w 468570"/>
                <a:gd name="connsiteY8" fmla="*/ 81283 h 516384"/>
                <a:gd name="connsiteX9" fmla="*/ 468571 w 468570"/>
                <a:gd name="connsiteY9" fmla="*/ 85195 h 516384"/>
                <a:gd name="connsiteX10" fmla="*/ 460312 w 468570"/>
                <a:gd name="connsiteY10" fmla="*/ 94757 h 516384"/>
                <a:gd name="connsiteX11" fmla="*/ 451184 w 468570"/>
                <a:gd name="connsiteY11" fmla="*/ 102581 h 516384"/>
                <a:gd name="connsiteX12" fmla="*/ 441621 w 468570"/>
                <a:gd name="connsiteY12" fmla="*/ 116925 h 516384"/>
                <a:gd name="connsiteX13" fmla="*/ 436405 w 468570"/>
                <a:gd name="connsiteY13" fmla="*/ 129965 h 516384"/>
                <a:gd name="connsiteX14" fmla="*/ 435101 w 468570"/>
                <a:gd name="connsiteY14" fmla="*/ 152133 h 516384"/>
                <a:gd name="connsiteX15" fmla="*/ 429450 w 468570"/>
                <a:gd name="connsiteY15" fmla="*/ 163000 h 516384"/>
                <a:gd name="connsiteX16" fmla="*/ 429016 w 468570"/>
                <a:gd name="connsiteY16" fmla="*/ 183864 h 516384"/>
                <a:gd name="connsiteX17" fmla="*/ 422061 w 468570"/>
                <a:gd name="connsiteY17" fmla="*/ 191688 h 516384"/>
                <a:gd name="connsiteX18" fmla="*/ 421192 w 468570"/>
                <a:gd name="connsiteY18" fmla="*/ 208205 h 516384"/>
                <a:gd name="connsiteX19" fmla="*/ 417715 w 468570"/>
                <a:gd name="connsiteY19" fmla="*/ 210379 h 516384"/>
                <a:gd name="connsiteX20" fmla="*/ 415107 w 468570"/>
                <a:gd name="connsiteY20" fmla="*/ 226027 h 516384"/>
                <a:gd name="connsiteX21" fmla="*/ 421192 w 468570"/>
                <a:gd name="connsiteY21" fmla="*/ 238632 h 516384"/>
                <a:gd name="connsiteX22" fmla="*/ 421627 w 468570"/>
                <a:gd name="connsiteY22" fmla="*/ 242979 h 516384"/>
                <a:gd name="connsiteX23" fmla="*/ 416410 w 468570"/>
                <a:gd name="connsiteY23" fmla="*/ 287749 h 516384"/>
                <a:gd name="connsiteX24" fmla="*/ 422930 w 468570"/>
                <a:gd name="connsiteY24" fmla="*/ 303398 h 516384"/>
                <a:gd name="connsiteX25" fmla="*/ 418584 w 468570"/>
                <a:gd name="connsiteY25" fmla="*/ 315133 h 516384"/>
                <a:gd name="connsiteX26" fmla="*/ 426408 w 468570"/>
                <a:gd name="connsiteY26" fmla="*/ 335128 h 516384"/>
                <a:gd name="connsiteX27" fmla="*/ 441187 w 468570"/>
                <a:gd name="connsiteY27" fmla="*/ 350342 h 516384"/>
                <a:gd name="connsiteX28" fmla="*/ 444229 w 468570"/>
                <a:gd name="connsiteY28" fmla="*/ 365555 h 516384"/>
                <a:gd name="connsiteX29" fmla="*/ 451184 w 468570"/>
                <a:gd name="connsiteY29" fmla="*/ 372944 h 516384"/>
                <a:gd name="connsiteX30" fmla="*/ 449880 w 468570"/>
                <a:gd name="connsiteY30" fmla="*/ 377725 h 516384"/>
                <a:gd name="connsiteX31" fmla="*/ 445968 w 468570"/>
                <a:gd name="connsiteY31" fmla="*/ 376422 h 516384"/>
                <a:gd name="connsiteX32" fmla="*/ 412498 w 468570"/>
                <a:gd name="connsiteY32" fmla="*/ 381203 h 516384"/>
                <a:gd name="connsiteX33" fmla="*/ 405978 w 468570"/>
                <a:gd name="connsiteY33" fmla="*/ 384680 h 516384"/>
                <a:gd name="connsiteX34" fmla="*/ 398589 w 468570"/>
                <a:gd name="connsiteY34" fmla="*/ 402502 h 516384"/>
                <a:gd name="connsiteX35" fmla="*/ 403805 w 468570"/>
                <a:gd name="connsiteY35" fmla="*/ 414672 h 516384"/>
                <a:gd name="connsiteX36" fmla="*/ 399024 w 468570"/>
                <a:gd name="connsiteY36" fmla="*/ 447707 h 516384"/>
                <a:gd name="connsiteX37" fmla="*/ 395112 w 468570"/>
                <a:gd name="connsiteY37" fmla="*/ 475526 h 516384"/>
                <a:gd name="connsiteX38" fmla="*/ 401632 w 468570"/>
                <a:gd name="connsiteY38" fmla="*/ 480742 h 516384"/>
                <a:gd name="connsiteX39" fmla="*/ 418584 w 468570"/>
                <a:gd name="connsiteY39" fmla="*/ 491608 h 516384"/>
                <a:gd name="connsiteX40" fmla="*/ 425538 w 468570"/>
                <a:gd name="connsiteY40" fmla="*/ 486392 h 516384"/>
                <a:gd name="connsiteX41" fmla="*/ 426408 w 468570"/>
                <a:gd name="connsiteY41" fmla="*/ 516384 h 516384"/>
                <a:gd name="connsiteX42" fmla="*/ 407717 w 468570"/>
                <a:gd name="connsiteY42" fmla="*/ 516384 h 516384"/>
                <a:gd name="connsiteX43" fmla="*/ 398155 w 468570"/>
                <a:gd name="connsiteY43" fmla="*/ 501171 h 516384"/>
                <a:gd name="connsiteX44" fmla="*/ 389461 w 468570"/>
                <a:gd name="connsiteY44" fmla="*/ 489000 h 516384"/>
                <a:gd name="connsiteX45" fmla="*/ 370770 w 468570"/>
                <a:gd name="connsiteY45" fmla="*/ 485088 h 516384"/>
                <a:gd name="connsiteX46" fmla="*/ 365555 w 468570"/>
                <a:gd name="connsiteY46" fmla="*/ 470744 h 516384"/>
                <a:gd name="connsiteX47" fmla="*/ 350341 w 468570"/>
                <a:gd name="connsiteY47" fmla="*/ 479438 h 516384"/>
                <a:gd name="connsiteX48" fmla="*/ 331216 w 468570"/>
                <a:gd name="connsiteY48" fmla="*/ 475526 h 516384"/>
                <a:gd name="connsiteX49" fmla="*/ 322957 w 468570"/>
                <a:gd name="connsiteY49" fmla="*/ 462920 h 516384"/>
                <a:gd name="connsiteX50" fmla="*/ 307744 w 468570"/>
                <a:gd name="connsiteY50" fmla="*/ 460312 h 516384"/>
                <a:gd name="connsiteX51" fmla="*/ 296008 w 468570"/>
                <a:gd name="connsiteY51" fmla="*/ 460747 h 516384"/>
                <a:gd name="connsiteX52" fmla="*/ 294704 w 468570"/>
                <a:gd name="connsiteY52" fmla="*/ 452053 h 516384"/>
                <a:gd name="connsiteX53" fmla="*/ 286445 w 468570"/>
                <a:gd name="connsiteY53" fmla="*/ 451619 h 516384"/>
                <a:gd name="connsiteX54" fmla="*/ 275144 w 468570"/>
                <a:gd name="connsiteY54" fmla="*/ 449880 h 516384"/>
                <a:gd name="connsiteX55" fmla="*/ 259930 w 468570"/>
                <a:gd name="connsiteY55" fmla="*/ 454227 h 516384"/>
                <a:gd name="connsiteX56" fmla="*/ 249498 w 468570"/>
                <a:gd name="connsiteY56" fmla="*/ 453358 h 516384"/>
                <a:gd name="connsiteX57" fmla="*/ 243413 w 468570"/>
                <a:gd name="connsiteY57" fmla="*/ 455966 h 516384"/>
                <a:gd name="connsiteX58" fmla="*/ 245152 w 468570"/>
                <a:gd name="connsiteY58" fmla="*/ 422931 h 516384"/>
                <a:gd name="connsiteX59" fmla="*/ 237328 w 468570"/>
                <a:gd name="connsiteY59" fmla="*/ 412499 h 516384"/>
                <a:gd name="connsiteX60" fmla="*/ 235589 w 468570"/>
                <a:gd name="connsiteY60" fmla="*/ 395112 h 516384"/>
                <a:gd name="connsiteX61" fmla="*/ 239501 w 468570"/>
                <a:gd name="connsiteY61" fmla="*/ 378160 h 516384"/>
                <a:gd name="connsiteX62" fmla="*/ 234720 w 468570"/>
                <a:gd name="connsiteY62" fmla="*/ 367728 h 516384"/>
                <a:gd name="connsiteX63" fmla="*/ 234285 w 468570"/>
                <a:gd name="connsiteY63" fmla="*/ 349907 h 516384"/>
                <a:gd name="connsiteX64" fmla="*/ 204728 w 468570"/>
                <a:gd name="connsiteY64" fmla="*/ 350342 h 516384"/>
                <a:gd name="connsiteX65" fmla="*/ 206901 w 468570"/>
                <a:gd name="connsiteY65" fmla="*/ 340344 h 516384"/>
                <a:gd name="connsiteX66" fmla="*/ 194296 w 468570"/>
                <a:gd name="connsiteY66" fmla="*/ 340344 h 516384"/>
                <a:gd name="connsiteX67" fmla="*/ 192992 w 468570"/>
                <a:gd name="connsiteY67" fmla="*/ 345125 h 516384"/>
                <a:gd name="connsiteX68" fmla="*/ 177778 w 468570"/>
                <a:gd name="connsiteY68" fmla="*/ 346429 h 516384"/>
                <a:gd name="connsiteX69" fmla="*/ 171258 w 468570"/>
                <a:gd name="connsiteY69" fmla="*/ 362512 h 516384"/>
                <a:gd name="connsiteX70" fmla="*/ 167347 w 468570"/>
                <a:gd name="connsiteY70" fmla="*/ 369467 h 516384"/>
                <a:gd name="connsiteX71" fmla="*/ 153872 w 468570"/>
                <a:gd name="connsiteY71" fmla="*/ 365555 h 516384"/>
                <a:gd name="connsiteX72" fmla="*/ 146048 w 468570"/>
                <a:gd name="connsiteY72" fmla="*/ 369467 h 516384"/>
                <a:gd name="connsiteX73" fmla="*/ 129530 w 468570"/>
                <a:gd name="connsiteY73" fmla="*/ 371640 h 516384"/>
                <a:gd name="connsiteX74" fmla="*/ 120402 w 468570"/>
                <a:gd name="connsiteY74" fmla="*/ 357296 h 516384"/>
                <a:gd name="connsiteX75" fmla="*/ 114752 w 468570"/>
                <a:gd name="connsiteY75" fmla="*/ 348168 h 516384"/>
                <a:gd name="connsiteX76" fmla="*/ 107797 w 468570"/>
                <a:gd name="connsiteY76" fmla="*/ 331216 h 516384"/>
                <a:gd name="connsiteX77" fmla="*/ 102147 w 468570"/>
                <a:gd name="connsiteY77" fmla="*/ 310787 h 516384"/>
                <a:gd name="connsiteX78" fmla="*/ 29557 w 468570"/>
                <a:gd name="connsiteY78" fmla="*/ 310352 h 516384"/>
                <a:gd name="connsiteX79" fmla="*/ 20864 w 468570"/>
                <a:gd name="connsiteY79" fmla="*/ 313395 h 516384"/>
                <a:gd name="connsiteX80" fmla="*/ 13475 w 468570"/>
                <a:gd name="connsiteY80" fmla="*/ 312960 h 516384"/>
                <a:gd name="connsiteX81" fmla="*/ 3477 w 468570"/>
                <a:gd name="connsiteY81" fmla="*/ 316872 h 516384"/>
                <a:gd name="connsiteX82" fmla="*/ 0 w 468570"/>
                <a:gd name="connsiteY82" fmla="*/ 308179 h 516384"/>
                <a:gd name="connsiteX83" fmla="*/ 6085 w 468570"/>
                <a:gd name="connsiteY83" fmla="*/ 305136 h 516384"/>
                <a:gd name="connsiteX84" fmla="*/ 6955 w 468570"/>
                <a:gd name="connsiteY84" fmla="*/ 292965 h 516384"/>
                <a:gd name="connsiteX85" fmla="*/ 11301 w 468570"/>
                <a:gd name="connsiteY85" fmla="*/ 286011 h 516384"/>
                <a:gd name="connsiteX86" fmla="*/ 19995 w 468570"/>
                <a:gd name="connsiteY86" fmla="*/ 279925 h 516384"/>
                <a:gd name="connsiteX87" fmla="*/ 26515 w 468570"/>
                <a:gd name="connsiteY87" fmla="*/ 282968 h 516384"/>
                <a:gd name="connsiteX88" fmla="*/ 35208 w 468570"/>
                <a:gd name="connsiteY88" fmla="*/ 272101 h 516384"/>
                <a:gd name="connsiteX89" fmla="*/ 48682 w 468570"/>
                <a:gd name="connsiteY89" fmla="*/ 272536 h 516384"/>
                <a:gd name="connsiteX90" fmla="*/ 49987 w 468570"/>
                <a:gd name="connsiteY90" fmla="*/ 280360 h 516384"/>
                <a:gd name="connsiteX91" fmla="*/ 59115 w 468570"/>
                <a:gd name="connsiteY91" fmla="*/ 285142 h 516384"/>
                <a:gd name="connsiteX92" fmla="*/ 73893 w 468570"/>
                <a:gd name="connsiteY92" fmla="*/ 267755 h 516384"/>
                <a:gd name="connsiteX93" fmla="*/ 88237 w 468570"/>
                <a:gd name="connsiteY93" fmla="*/ 254280 h 516384"/>
                <a:gd name="connsiteX94" fmla="*/ 94322 w 468570"/>
                <a:gd name="connsiteY94" fmla="*/ 245152 h 516384"/>
                <a:gd name="connsiteX95" fmla="*/ 93888 w 468570"/>
                <a:gd name="connsiteY95" fmla="*/ 222115 h 516384"/>
                <a:gd name="connsiteX96" fmla="*/ 104755 w 468570"/>
                <a:gd name="connsiteY96" fmla="*/ 195165 h 516384"/>
                <a:gd name="connsiteX97" fmla="*/ 116056 w 468570"/>
                <a:gd name="connsiteY97" fmla="*/ 180821 h 516384"/>
                <a:gd name="connsiteX98" fmla="*/ 132138 w 468570"/>
                <a:gd name="connsiteY98" fmla="*/ 167347 h 516384"/>
                <a:gd name="connsiteX99" fmla="*/ 135181 w 468570"/>
                <a:gd name="connsiteY99" fmla="*/ 158653 h 516384"/>
                <a:gd name="connsiteX100" fmla="*/ 135616 w 468570"/>
                <a:gd name="connsiteY100" fmla="*/ 148221 h 516384"/>
                <a:gd name="connsiteX101" fmla="*/ 139528 w 468570"/>
                <a:gd name="connsiteY101" fmla="*/ 138659 h 516384"/>
                <a:gd name="connsiteX102" fmla="*/ 138224 w 468570"/>
                <a:gd name="connsiteY102" fmla="*/ 122576 h 516384"/>
                <a:gd name="connsiteX103" fmla="*/ 141267 w 468570"/>
                <a:gd name="connsiteY103" fmla="*/ 97800 h 516384"/>
                <a:gd name="connsiteX104" fmla="*/ 146048 w 468570"/>
                <a:gd name="connsiteY104" fmla="*/ 80413 h 516384"/>
                <a:gd name="connsiteX105" fmla="*/ 153437 w 468570"/>
                <a:gd name="connsiteY105" fmla="*/ 65635 h 516384"/>
                <a:gd name="connsiteX106" fmla="*/ 154741 w 468570"/>
                <a:gd name="connsiteY106" fmla="*/ 48683 h 516384"/>
                <a:gd name="connsiteX107" fmla="*/ 156915 w 468570"/>
                <a:gd name="connsiteY107" fmla="*/ 29123 h 516384"/>
                <a:gd name="connsiteX108" fmla="*/ 166477 w 468570"/>
                <a:gd name="connsiteY108" fmla="*/ 15213 h 516384"/>
                <a:gd name="connsiteX109" fmla="*/ 179517 w 468570"/>
                <a:gd name="connsiteY109" fmla="*/ 6085 h 516384"/>
                <a:gd name="connsiteX110" fmla="*/ 199947 w 468570"/>
                <a:gd name="connsiteY110" fmla="*/ 15648 h 516384"/>
                <a:gd name="connsiteX111" fmla="*/ 215595 w 468570"/>
                <a:gd name="connsiteY111" fmla="*/ 26080 h 516384"/>
                <a:gd name="connsiteX112" fmla="*/ 233416 w 468570"/>
                <a:gd name="connsiteY112" fmla="*/ 28688 h 516384"/>
                <a:gd name="connsiteX113" fmla="*/ 252107 w 468570"/>
                <a:gd name="connsiteY113" fmla="*/ 34339 h 516384"/>
                <a:gd name="connsiteX114" fmla="*/ 259061 w 468570"/>
                <a:gd name="connsiteY114" fmla="*/ 17387 h 516384"/>
                <a:gd name="connsiteX115" fmla="*/ 262538 w 468570"/>
                <a:gd name="connsiteY115" fmla="*/ 15213 h 516384"/>
                <a:gd name="connsiteX116" fmla="*/ 273840 w 468570"/>
                <a:gd name="connsiteY116" fmla="*/ 17821 h 516384"/>
                <a:gd name="connsiteX117" fmla="*/ 301224 w 468570"/>
                <a:gd name="connsiteY117" fmla="*/ 3912 h 516384"/>
                <a:gd name="connsiteX118" fmla="*/ 310787 w 468570"/>
                <a:gd name="connsiteY118" fmla="*/ 9997 h 516384"/>
                <a:gd name="connsiteX119" fmla="*/ 318610 w 468570"/>
                <a:gd name="connsiteY119" fmla="*/ 9128 h 516384"/>
                <a:gd name="connsiteX120" fmla="*/ 322523 w 468570"/>
                <a:gd name="connsiteY120" fmla="*/ 2173 h 516384"/>
                <a:gd name="connsiteX121" fmla="*/ 331650 w 468570"/>
                <a:gd name="connsiteY121" fmla="*/ 0 h 516384"/>
                <a:gd name="connsiteX122" fmla="*/ 349907 w 468570"/>
                <a:gd name="connsiteY122" fmla="*/ 3043 h 516384"/>
                <a:gd name="connsiteX123" fmla="*/ 365989 w 468570"/>
                <a:gd name="connsiteY123" fmla="*/ 3477 h 516384"/>
                <a:gd name="connsiteX124" fmla="*/ 373813 w 468570"/>
                <a:gd name="connsiteY124" fmla="*/ 435 h 51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468570" h="516384">
                  <a:moveTo>
                    <a:pt x="373813" y="435"/>
                  </a:moveTo>
                  <a:lnTo>
                    <a:pt x="389027" y="23472"/>
                  </a:lnTo>
                  <a:lnTo>
                    <a:pt x="400328" y="26949"/>
                  </a:lnTo>
                  <a:lnTo>
                    <a:pt x="406848" y="22168"/>
                  </a:lnTo>
                  <a:lnTo>
                    <a:pt x="418149" y="23907"/>
                  </a:lnTo>
                  <a:lnTo>
                    <a:pt x="431624" y="18256"/>
                  </a:lnTo>
                  <a:lnTo>
                    <a:pt x="437709" y="29992"/>
                  </a:lnTo>
                  <a:lnTo>
                    <a:pt x="459877" y="48683"/>
                  </a:lnTo>
                  <a:lnTo>
                    <a:pt x="458573" y="81283"/>
                  </a:lnTo>
                  <a:lnTo>
                    <a:pt x="468571" y="85195"/>
                  </a:lnTo>
                  <a:lnTo>
                    <a:pt x="460312" y="94757"/>
                  </a:lnTo>
                  <a:lnTo>
                    <a:pt x="451184" y="102581"/>
                  </a:lnTo>
                  <a:lnTo>
                    <a:pt x="441621" y="116925"/>
                  </a:lnTo>
                  <a:lnTo>
                    <a:pt x="436405" y="129965"/>
                  </a:lnTo>
                  <a:lnTo>
                    <a:pt x="435101" y="152133"/>
                  </a:lnTo>
                  <a:lnTo>
                    <a:pt x="429450" y="163000"/>
                  </a:lnTo>
                  <a:lnTo>
                    <a:pt x="429016" y="183864"/>
                  </a:lnTo>
                  <a:lnTo>
                    <a:pt x="422061" y="191688"/>
                  </a:lnTo>
                  <a:lnTo>
                    <a:pt x="421192" y="208205"/>
                  </a:lnTo>
                  <a:lnTo>
                    <a:pt x="417715" y="210379"/>
                  </a:lnTo>
                  <a:lnTo>
                    <a:pt x="415107" y="226027"/>
                  </a:lnTo>
                  <a:lnTo>
                    <a:pt x="421192" y="238632"/>
                  </a:lnTo>
                  <a:lnTo>
                    <a:pt x="421627" y="242979"/>
                  </a:lnTo>
                  <a:lnTo>
                    <a:pt x="416410" y="287749"/>
                  </a:lnTo>
                  <a:lnTo>
                    <a:pt x="422930" y="303398"/>
                  </a:lnTo>
                  <a:lnTo>
                    <a:pt x="418584" y="315133"/>
                  </a:lnTo>
                  <a:lnTo>
                    <a:pt x="426408" y="335128"/>
                  </a:lnTo>
                  <a:lnTo>
                    <a:pt x="441187" y="350342"/>
                  </a:lnTo>
                  <a:lnTo>
                    <a:pt x="444229" y="365555"/>
                  </a:lnTo>
                  <a:lnTo>
                    <a:pt x="451184" y="372944"/>
                  </a:lnTo>
                  <a:lnTo>
                    <a:pt x="449880" y="377725"/>
                  </a:lnTo>
                  <a:lnTo>
                    <a:pt x="445968" y="376422"/>
                  </a:lnTo>
                  <a:lnTo>
                    <a:pt x="412498" y="381203"/>
                  </a:lnTo>
                  <a:lnTo>
                    <a:pt x="405978" y="384680"/>
                  </a:lnTo>
                  <a:lnTo>
                    <a:pt x="398589" y="402502"/>
                  </a:lnTo>
                  <a:lnTo>
                    <a:pt x="403805" y="414672"/>
                  </a:lnTo>
                  <a:lnTo>
                    <a:pt x="399024" y="447707"/>
                  </a:lnTo>
                  <a:lnTo>
                    <a:pt x="395112" y="475526"/>
                  </a:lnTo>
                  <a:lnTo>
                    <a:pt x="401632" y="480742"/>
                  </a:lnTo>
                  <a:lnTo>
                    <a:pt x="418584" y="491608"/>
                  </a:lnTo>
                  <a:lnTo>
                    <a:pt x="425538" y="486392"/>
                  </a:lnTo>
                  <a:lnTo>
                    <a:pt x="426408" y="516384"/>
                  </a:lnTo>
                  <a:lnTo>
                    <a:pt x="407717" y="516384"/>
                  </a:lnTo>
                  <a:lnTo>
                    <a:pt x="398155" y="501171"/>
                  </a:lnTo>
                  <a:lnTo>
                    <a:pt x="389461" y="489000"/>
                  </a:lnTo>
                  <a:lnTo>
                    <a:pt x="370770" y="485088"/>
                  </a:lnTo>
                  <a:lnTo>
                    <a:pt x="365555" y="470744"/>
                  </a:lnTo>
                  <a:lnTo>
                    <a:pt x="350341" y="479438"/>
                  </a:lnTo>
                  <a:lnTo>
                    <a:pt x="331216" y="475526"/>
                  </a:lnTo>
                  <a:lnTo>
                    <a:pt x="322957" y="462920"/>
                  </a:lnTo>
                  <a:lnTo>
                    <a:pt x="307744" y="460312"/>
                  </a:lnTo>
                  <a:lnTo>
                    <a:pt x="296008" y="460747"/>
                  </a:lnTo>
                  <a:lnTo>
                    <a:pt x="294704" y="452053"/>
                  </a:lnTo>
                  <a:lnTo>
                    <a:pt x="286445" y="451619"/>
                  </a:lnTo>
                  <a:lnTo>
                    <a:pt x="275144" y="449880"/>
                  </a:lnTo>
                  <a:lnTo>
                    <a:pt x="259930" y="454227"/>
                  </a:lnTo>
                  <a:lnTo>
                    <a:pt x="249498" y="453358"/>
                  </a:lnTo>
                  <a:lnTo>
                    <a:pt x="243413" y="455966"/>
                  </a:lnTo>
                  <a:lnTo>
                    <a:pt x="245152" y="422931"/>
                  </a:lnTo>
                  <a:lnTo>
                    <a:pt x="237328" y="412499"/>
                  </a:lnTo>
                  <a:lnTo>
                    <a:pt x="235589" y="395112"/>
                  </a:lnTo>
                  <a:lnTo>
                    <a:pt x="239501" y="378160"/>
                  </a:lnTo>
                  <a:lnTo>
                    <a:pt x="234720" y="367728"/>
                  </a:lnTo>
                  <a:lnTo>
                    <a:pt x="234285" y="349907"/>
                  </a:lnTo>
                  <a:lnTo>
                    <a:pt x="204728" y="350342"/>
                  </a:lnTo>
                  <a:lnTo>
                    <a:pt x="206901" y="340344"/>
                  </a:lnTo>
                  <a:lnTo>
                    <a:pt x="194296" y="340344"/>
                  </a:lnTo>
                  <a:lnTo>
                    <a:pt x="192992" y="345125"/>
                  </a:lnTo>
                  <a:lnTo>
                    <a:pt x="177778" y="346429"/>
                  </a:lnTo>
                  <a:lnTo>
                    <a:pt x="171258" y="362512"/>
                  </a:lnTo>
                  <a:lnTo>
                    <a:pt x="167347" y="369467"/>
                  </a:lnTo>
                  <a:lnTo>
                    <a:pt x="153872" y="365555"/>
                  </a:lnTo>
                  <a:lnTo>
                    <a:pt x="146048" y="369467"/>
                  </a:lnTo>
                  <a:lnTo>
                    <a:pt x="129530" y="371640"/>
                  </a:lnTo>
                  <a:lnTo>
                    <a:pt x="120402" y="357296"/>
                  </a:lnTo>
                  <a:lnTo>
                    <a:pt x="114752" y="348168"/>
                  </a:lnTo>
                  <a:lnTo>
                    <a:pt x="107797" y="331216"/>
                  </a:lnTo>
                  <a:lnTo>
                    <a:pt x="102147" y="310787"/>
                  </a:lnTo>
                  <a:lnTo>
                    <a:pt x="29557" y="310352"/>
                  </a:lnTo>
                  <a:lnTo>
                    <a:pt x="20864" y="313395"/>
                  </a:lnTo>
                  <a:lnTo>
                    <a:pt x="13475" y="312960"/>
                  </a:lnTo>
                  <a:lnTo>
                    <a:pt x="3477" y="316872"/>
                  </a:lnTo>
                  <a:lnTo>
                    <a:pt x="0" y="308179"/>
                  </a:lnTo>
                  <a:lnTo>
                    <a:pt x="6085" y="305136"/>
                  </a:lnTo>
                  <a:lnTo>
                    <a:pt x="6955" y="292965"/>
                  </a:lnTo>
                  <a:lnTo>
                    <a:pt x="11301" y="286011"/>
                  </a:lnTo>
                  <a:lnTo>
                    <a:pt x="19995" y="279925"/>
                  </a:lnTo>
                  <a:lnTo>
                    <a:pt x="26515" y="282968"/>
                  </a:lnTo>
                  <a:lnTo>
                    <a:pt x="35208" y="272101"/>
                  </a:lnTo>
                  <a:lnTo>
                    <a:pt x="48682" y="272536"/>
                  </a:lnTo>
                  <a:lnTo>
                    <a:pt x="49987" y="280360"/>
                  </a:lnTo>
                  <a:lnTo>
                    <a:pt x="59115" y="285142"/>
                  </a:lnTo>
                  <a:lnTo>
                    <a:pt x="73893" y="267755"/>
                  </a:lnTo>
                  <a:lnTo>
                    <a:pt x="88237" y="254280"/>
                  </a:lnTo>
                  <a:lnTo>
                    <a:pt x="94322" y="245152"/>
                  </a:lnTo>
                  <a:lnTo>
                    <a:pt x="93888" y="222115"/>
                  </a:lnTo>
                  <a:lnTo>
                    <a:pt x="104755" y="195165"/>
                  </a:lnTo>
                  <a:lnTo>
                    <a:pt x="116056" y="180821"/>
                  </a:lnTo>
                  <a:lnTo>
                    <a:pt x="132138" y="167347"/>
                  </a:lnTo>
                  <a:lnTo>
                    <a:pt x="135181" y="158653"/>
                  </a:lnTo>
                  <a:lnTo>
                    <a:pt x="135616" y="148221"/>
                  </a:lnTo>
                  <a:lnTo>
                    <a:pt x="139528" y="138659"/>
                  </a:lnTo>
                  <a:lnTo>
                    <a:pt x="138224" y="122576"/>
                  </a:lnTo>
                  <a:lnTo>
                    <a:pt x="141267" y="97800"/>
                  </a:lnTo>
                  <a:lnTo>
                    <a:pt x="146048" y="80413"/>
                  </a:lnTo>
                  <a:lnTo>
                    <a:pt x="153437" y="65635"/>
                  </a:lnTo>
                  <a:lnTo>
                    <a:pt x="154741" y="48683"/>
                  </a:lnTo>
                  <a:lnTo>
                    <a:pt x="156915" y="29123"/>
                  </a:lnTo>
                  <a:lnTo>
                    <a:pt x="166477" y="15213"/>
                  </a:lnTo>
                  <a:lnTo>
                    <a:pt x="179517" y="6085"/>
                  </a:lnTo>
                  <a:lnTo>
                    <a:pt x="199947" y="15648"/>
                  </a:lnTo>
                  <a:lnTo>
                    <a:pt x="215595" y="26080"/>
                  </a:lnTo>
                  <a:lnTo>
                    <a:pt x="233416" y="28688"/>
                  </a:lnTo>
                  <a:lnTo>
                    <a:pt x="252107" y="34339"/>
                  </a:lnTo>
                  <a:lnTo>
                    <a:pt x="259061" y="17387"/>
                  </a:lnTo>
                  <a:lnTo>
                    <a:pt x="262538" y="15213"/>
                  </a:lnTo>
                  <a:lnTo>
                    <a:pt x="273840" y="17821"/>
                  </a:lnTo>
                  <a:lnTo>
                    <a:pt x="301224" y="3912"/>
                  </a:lnTo>
                  <a:lnTo>
                    <a:pt x="310787" y="9997"/>
                  </a:lnTo>
                  <a:lnTo>
                    <a:pt x="318610" y="9128"/>
                  </a:lnTo>
                  <a:lnTo>
                    <a:pt x="322523" y="2173"/>
                  </a:lnTo>
                  <a:lnTo>
                    <a:pt x="331650" y="0"/>
                  </a:lnTo>
                  <a:lnTo>
                    <a:pt x="349907" y="3043"/>
                  </a:lnTo>
                  <a:lnTo>
                    <a:pt x="365989" y="3477"/>
                  </a:lnTo>
                  <a:lnTo>
                    <a:pt x="373813" y="435"/>
                  </a:lnTo>
                  <a:close/>
                </a:path>
              </a:pathLst>
            </a:custGeom>
            <a:solidFill>
              <a:schemeClr val="tx2"/>
            </a:solidFill>
            <a:ln w="869" cap="rnd">
              <a:noFill/>
              <a:prstDash val="solid"/>
              <a:round/>
            </a:ln>
          </p:spPr>
          <p:txBody>
            <a:bodyPr rtlCol="0" anchor="ctr"/>
            <a:lstStyle/>
            <a:p>
              <a:endParaRPr lang="en-PH" sz="1200" dirty="0"/>
            </a:p>
          </p:txBody>
        </p:sp>
        <p:sp>
          <p:nvSpPr>
            <p:cNvPr id="69" name="Freeform: Shape 68">
              <a:extLst>
                <a:ext uri="{FF2B5EF4-FFF2-40B4-BE49-F238E27FC236}">
                  <a16:creationId xmlns:a16="http://schemas.microsoft.com/office/drawing/2014/main" id="{46DC6B9E-E3F1-492F-AA52-31DD656155DD}"/>
                </a:ext>
              </a:extLst>
            </p:cNvPr>
            <p:cNvSpPr/>
            <p:nvPr/>
          </p:nvSpPr>
          <p:spPr>
            <a:xfrm>
              <a:off x="4710128" y="3999945"/>
              <a:ext cx="152964" cy="275360"/>
            </a:xfrm>
            <a:custGeom>
              <a:avLst/>
              <a:gdLst>
                <a:gd name="connsiteX0" fmla="*/ 181256 w 181256"/>
                <a:gd name="connsiteY0" fmla="*/ 6085 h 244717"/>
                <a:gd name="connsiteX1" fmla="*/ 179952 w 181256"/>
                <a:gd name="connsiteY1" fmla="*/ 23037 h 244717"/>
                <a:gd name="connsiteX2" fmla="*/ 172563 w 181256"/>
                <a:gd name="connsiteY2" fmla="*/ 37816 h 244717"/>
                <a:gd name="connsiteX3" fmla="*/ 167782 w 181256"/>
                <a:gd name="connsiteY3" fmla="*/ 55203 h 244717"/>
                <a:gd name="connsiteX4" fmla="*/ 164739 w 181256"/>
                <a:gd name="connsiteY4" fmla="*/ 79979 h 244717"/>
                <a:gd name="connsiteX5" fmla="*/ 166043 w 181256"/>
                <a:gd name="connsiteY5" fmla="*/ 96061 h 244717"/>
                <a:gd name="connsiteX6" fmla="*/ 162131 w 181256"/>
                <a:gd name="connsiteY6" fmla="*/ 105624 h 244717"/>
                <a:gd name="connsiteX7" fmla="*/ 161696 w 181256"/>
                <a:gd name="connsiteY7" fmla="*/ 116056 h 244717"/>
                <a:gd name="connsiteX8" fmla="*/ 158653 w 181256"/>
                <a:gd name="connsiteY8" fmla="*/ 124749 h 244717"/>
                <a:gd name="connsiteX9" fmla="*/ 142571 w 181256"/>
                <a:gd name="connsiteY9" fmla="*/ 138224 h 244717"/>
                <a:gd name="connsiteX10" fmla="*/ 131270 w 181256"/>
                <a:gd name="connsiteY10" fmla="*/ 152568 h 244717"/>
                <a:gd name="connsiteX11" fmla="*/ 120403 w 181256"/>
                <a:gd name="connsiteY11" fmla="*/ 179518 h 244717"/>
                <a:gd name="connsiteX12" fmla="*/ 120838 w 181256"/>
                <a:gd name="connsiteY12" fmla="*/ 202555 h 244717"/>
                <a:gd name="connsiteX13" fmla="*/ 114752 w 181256"/>
                <a:gd name="connsiteY13" fmla="*/ 211683 h 244717"/>
                <a:gd name="connsiteX14" fmla="*/ 100408 w 181256"/>
                <a:gd name="connsiteY14" fmla="*/ 225158 h 244717"/>
                <a:gd name="connsiteX15" fmla="*/ 85630 w 181256"/>
                <a:gd name="connsiteY15" fmla="*/ 242544 h 244717"/>
                <a:gd name="connsiteX16" fmla="*/ 76502 w 181256"/>
                <a:gd name="connsiteY16" fmla="*/ 237763 h 244717"/>
                <a:gd name="connsiteX17" fmla="*/ 75198 w 181256"/>
                <a:gd name="connsiteY17" fmla="*/ 229939 h 244717"/>
                <a:gd name="connsiteX18" fmla="*/ 61723 w 181256"/>
                <a:gd name="connsiteY18" fmla="*/ 229504 h 244717"/>
                <a:gd name="connsiteX19" fmla="*/ 53030 w 181256"/>
                <a:gd name="connsiteY19" fmla="*/ 240371 h 244717"/>
                <a:gd name="connsiteX20" fmla="*/ 46510 w 181256"/>
                <a:gd name="connsiteY20" fmla="*/ 237328 h 244717"/>
                <a:gd name="connsiteX21" fmla="*/ 37382 w 181256"/>
                <a:gd name="connsiteY21" fmla="*/ 227765 h 244717"/>
                <a:gd name="connsiteX22" fmla="*/ 29992 w 181256"/>
                <a:gd name="connsiteY22" fmla="*/ 232547 h 244717"/>
                <a:gd name="connsiteX23" fmla="*/ 19995 w 181256"/>
                <a:gd name="connsiteY23" fmla="*/ 244718 h 244717"/>
                <a:gd name="connsiteX24" fmla="*/ 0 w 181256"/>
                <a:gd name="connsiteY24" fmla="*/ 215160 h 244717"/>
                <a:gd name="connsiteX25" fmla="*/ 18691 w 181256"/>
                <a:gd name="connsiteY25" fmla="*/ 199512 h 244717"/>
                <a:gd name="connsiteX26" fmla="*/ 9563 w 181256"/>
                <a:gd name="connsiteY26" fmla="*/ 181256 h 244717"/>
                <a:gd name="connsiteX27" fmla="*/ 18256 w 181256"/>
                <a:gd name="connsiteY27" fmla="*/ 174301 h 244717"/>
                <a:gd name="connsiteX28" fmla="*/ 34773 w 181256"/>
                <a:gd name="connsiteY28" fmla="*/ 170824 h 244717"/>
                <a:gd name="connsiteX29" fmla="*/ 36512 w 181256"/>
                <a:gd name="connsiteY29" fmla="*/ 158219 h 244717"/>
                <a:gd name="connsiteX30" fmla="*/ 49987 w 181256"/>
                <a:gd name="connsiteY30" fmla="*/ 171694 h 244717"/>
                <a:gd name="connsiteX31" fmla="*/ 71720 w 181256"/>
                <a:gd name="connsiteY31" fmla="*/ 172997 h 244717"/>
                <a:gd name="connsiteX32" fmla="*/ 79110 w 181256"/>
                <a:gd name="connsiteY32" fmla="*/ 159957 h 244717"/>
                <a:gd name="connsiteX33" fmla="*/ 82152 w 181256"/>
                <a:gd name="connsiteY33" fmla="*/ 141267 h 244717"/>
                <a:gd name="connsiteX34" fmla="*/ 79544 w 181256"/>
                <a:gd name="connsiteY34" fmla="*/ 119533 h 244717"/>
                <a:gd name="connsiteX35" fmla="*/ 67808 w 181256"/>
                <a:gd name="connsiteY35" fmla="*/ 103016 h 244717"/>
                <a:gd name="connsiteX36" fmla="*/ 78675 w 181256"/>
                <a:gd name="connsiteY36" fmla="*/ 70416 h 244717"/>
                <a:gd name="connsiteX37" fmla="*/ 72590 w 181256"/>
                <a:gd name="connsiteY37" fmla="*/ 65200 h 244717"/>
                <a:gd name="connsiteX38" fmla="*/ 54333 w 181256"/>
                <a:gd name="connsiteY38" fmla="*/ 67373 h 244717"/>
                <a:gd name="connsiteX39" fmla="*/ 47379 w 181256"/>
                <a:gd name="connsiteY39" fmla="*/ 53029 h 244717"/>
                <a:gd name="connsiteX40" fmla="*/ 49118 w 181256"/>
                <a:gd name="connsiteY40" fmla="*/ 40859 h 244717"/>
                <a:gd name="connsiteX41" fmla="*/ 79979 w 181256"/>
                <a:gd name="connsiteY41" fmla="*/ 41728 h 244717"/>
                <a:gd name="connsiteX42" fmla="*/ 99973 w 181256"/>
                <a:gd name="connsiteY42" fmla="*/ 49117 h 244717"/>
                <a:gd name="connsiteX43" fmla="*/ 119533 w 181256"/>
                <a:gd name="connsiteY43" fmla="*/ 55637 h 244717"/>
                <a:gd name="connsiteX44" fmla="*/ 121272 w 181256"/>
                <a:gd name="connsiteY44" fmla="*/ 40859 h 244717"/>
                <a:gd name="connsiteX45" fmla="*/ 134312 w 181256"/>
                <a:gd name="connsiteY45" fmla="*/ 14779 h 244717"/>
                <a:gd name="connsiteX46" fmla="*/ 148656 w 181256"/>
                <a:gd name="connsiteY46" fmla="*/ 0 h 244717"/>
                <a:gd name="connsiteX47" fmla="*/ 165608 w 181256"/>
                <a:gd name="connsiteY47" fmla="*/ 4781 h 244717"/>
                <a:gd name="connsiteX48" fmla="*/ 181256 w 181256"/>
                <a:gd name="connsiteY48" fmla="*/ 6085 h 244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81256" h="244717">
                  <a:moveTo>
                    <a:pt x="181256" y="6085"/>
                  </a:moveTo>
                  <a:lnTo>
                    <a:pt x="179952" y="23037"/>
                  </a:lnTo>
                  <a:lnTo>
                    <a:pt x="172563" y="37816"/>
                  </a:lnTo>
                  <a:lnTo>
                    <a:pt x="167782" y="55203"/>
                  </a:lnTo>
                  <a:lnTo>
                    <a:pt x="164739" y="79979"/>
                  </a:lnTo>
                  <a:lnTo>
                    <a:pt x="166043" y="96061"/>
                  </a:lnTo>
                  <a:lnTo>
                    <a:pt x="162131" y="105624"/>
                  </a:lnTo>
                  <a:lnTo>
                    <a:pt x="161696" y="116056"/>
                  </a:lnTo>
                  <a:lnTo>
                    <a:pt x="158653" y="124749"/>
                  </a:lnTo>
                  <a:lnTo>
                    <a:pt x="142571" y="138224"/>
                  </a:lnTo>
                  <a:lnTo>
                    <a:pt x="131270" y="152568"/>
                  </a:lnTo>
                  <a:lnTo>
                    <a:pt x="120403" y="179518"/>
                  </a:lnTo>
                  <a:lnTo>
                    <a:pt x="120838" y="202555"/>
                  </a:lnTo>
                  <a:lnTo>
                    <a:pt x="114752" y="211683"/>
                  </a:lnTo>
                  <a:lnTo>
                    <a:pt x="100408" y="225158"/>
                  </a:lnTo>
                  <a:lnTo>
                    <a:pt x="85630" y="242544"/>
                  </a:lnTo>
                  <a:lnTo>
                    <a:pt x="76502" y="237763"/>
                  </a:lnTo>
                  <a:lnTo>
                    <a:pt x="75198" y="229939"/>
                  </a:lnTo>
                  <a:lnTo>
                    <a:pt x="61723" y="229504"/>
                  </a:lnTo>
                  <a:lnTo>
                    <a:pt x="53030" y="240371"/>
                  </a:lnTo>
                  <a:lnTo>
                    <a:pt x="46510" y="237328"/>
                  </a:lnTo>
                  <a:lnTo>
                    <a:pt x="37382" y="227765"/>
                  </a:lnTo>
                  <a:lnTo>
                    <a:pt x="29992" y="232547"/>
                  </a:lnTo>
                  <a:lnTo>
                    <a:pt x="19995" y="244718"/>
                  </a:lnTo>
                  <a:lnTo>
                    <a:pt x="0" y="215160"/>
                  </a:lnTo>
                  <a:lnTo>
                    <a:pt x="18691" y="199512"/>
                  </a:lnTo>
                  <a:lnTo>
                    <a:pt x="9563" y="181256"/>
                  </a:lnTo>
                  <a:lnTo>
                    <a:pt x="18256" y="174301"/>
                  </a:lnTo>
                  <a:lnTo>
                    <a:pt x="34773" y="170824"/>
                  </a:lnTo>
                  <a:lnTo>
                    <a:pt x="36512" y="158219"/>
                  </a:lnTo>
                  <a:lnTo>
                    <a:pt x="49987" y="171694"/>
                  </a:lnTo>
                  <a:lnTo>
                    <a:pt x="71720" y="172997"/>
                  </a:lnTo>
                  <a:lnTo>
                    <a:pt x="79110" y="159957"/>
                  </a:lnTo>
                  <a:lnTo>
                    <a:pt x="82152" y="141267"/>
                  </a:lnTo>
                  <a:lnTo>
                    <a:pt x="79544" y="119533"/>
                  </a:lnTo>
                  <a:lnTo>
                    <a:pt x="67808" y="103016"/>
                  </a:lnTo>
                  <a:lnTo>
                    <a:pt x="78675" y="70416"/>
                  </a:lnTo>
                  <a:lnTo>
                    <a:pt x="72590" y="65200"/>
                  </a:lnTo>
                  <a:lnTo>
                    <a:pt x="54333" y="67373"/>
                  </a:lnTo>
                  <a:lnTo>
                    <a:pt x="47379" y="53029"/>
                  </a:lnTo>
                  <a:lnTo>
                    <a:pt x="49118" y="40859"/>
                  </a:lnTo>
                  <a:lnTo>
                    <a:pt x="79979" y="41728"/>
                  </a:lnTo>
                  <a:lnTo>
                    <a:pt x="99973" y="49117"/>
                  </a:lnTo>
                  <a:lnTo>
                    <a:pt x="119533" y="55637"/>
                  </a:lnTo>
                  <a:lnTo>
                    <a:pt x="121272" y="40859"/>
                  </a:lnTo>
                  <a:lnTo>
                    <a:pt x="134312" y="14779"/>
                  </a:lnTo>
                  <a:lnTo>
                    <a:pt x="148656" y="0"/>
                  </a:lnTo>
                  <a:lnTo>
                    <a:pt x="165608" y="4781"/>
                  </a:lnTo>
                  <a:lnTo>
                    <a:pt x="181256" y="6085"/>
                  </a:lnTo>
                  <a:close/>
                </a:path>
              </a:pathLst>
            </a:custGeom>
            <a:solidFill>
              <a:schemeClr val="tx2"/>
            </a:solidFill>
            <a:ln w="869" cap="rnd">
              <a:noFill/>
              <a:prstDash val="solid"/>
              <a:round/>
            </a:ln>
          </p:spPr>
          <p:txBody>
            <a:bodyPr rtlCol="0" anchor="ctr"/>
            <a:lstStyle/>
            <a:p>
              <a:endParaRPr lang="en-PH" sz="1200" dirty="0"/>
            </a:p>
          </p:txBody>
        </p:sp>
        <p:sp>
          <p:nvSpPr>
            <p:cNvPr id="70" name="Freeform: Shape 69">
              <a:extLst>
                <a:ext uri="{FF2B5EF4-FFF2-40B4-BE49-F238E27FC236}">
                  <a16:creationId xmlns:a16="http://schemas.microsoft.com/office/drawing/2014/main" id="{EB96584C-0B85-4C88-869E-C23DD987A7C2}"/>
                </a:ext>
              </a:extLst>
            </p:cNvPr>
            <p:cNvSpPr/>
            <p:nvPr/>
          </p:nvSpPr>
          <p:spPr>
            <a:xfrm>
              <a:off x="2837140" y="3726542"/>
              <a:ext cx="251638" cy="525288"/>
            </a:xfrm>
            <a:custGeom>
              <a:avLst/>
              <a:gdLst>
                <a:gd name="connsiteX0" fmla="*/ 199078 w 298181"/>
                <a:gd name="connsiteY0" fmla="*/ 18256 h 466832"/>
                <a:gd name="connsiteX1" fmla="*/ 182995 w 298181"/>
                <a:gd name="connsiteY1" fmla="*/ 23037 h 466832"/>
                <a:gd name="connsiteX2" fmla="*/ 176040 w 298181"/>
                <a:gd name="connsiteY2" fmla="*/ 36947 h 466832"/>
                <a:gd name="connsiteX3" fmla="*/ 166043 w 298181"/>
                <a:gd name="connsiteY3" fmla="*/ 44771 h 466832"/>
                <a:gd name="connsiteX4" fmla="*/ 158219 w 298181"/>
                <a:gd name="connsiteY4" fmla="*/ 55203 h 466832"/>
                <a:gd name="connsiteX5" fmla="*/ 154307 w 298181"/>
                <a:gd name="connsiteY5" fmla="*/ 75197 h 466832"/>
                <a:gd name="connsiteX6" fmla="*/ 146483 w 298181"/>
                <a:gd name="connsiteY6" fmla="*/ 91715 h 466832"/>
                <a:gd name="connsiteX7" fmla="*/ 159088 w 298181"/>
                <a:gd name="connsiteY7" fmla="*/ 93453 h 466832"/>
                <a:gd name="connsiteX8" fmla="*/ 161696 w 298181"/>
                <a:gd name="connsiteY8" fmla="*/ 106059 h 466832"/>
                <a:gd name="connsiteX9" fmla="*/ 166912 w 298181"/>
                <a:gd name="connsiteY9" fmla="*/ 112579 h 466832"/>
                <a:gd name="connsiteX10" fmla="*/ 168216 w 298181"/>
                <a:gd name="connsiteY10" fmla="*/ 123445 h 466832"/>
                <a:gd name="connsiteX11" fmla="*/ 165173 w 298181"/>
                <a:gd name="connsiteY11" fmla="*/ 133877 h 466832"/>
                <a:gd name="connsiteX12" fmla="*/ 165608 w 298181"/>
                <a:gd name="connsiteY12" fmla="*/ 139963 h 466832"/>
                <a:gd name="connsiteX13" fmla="*/ 171693 w 298181"/>
                <a:gd name="connsiteY13" fmla="*/ 142136 h 466832"/>
                <a:gd name="connsiteX14" fmla="*/ 176909 w 298181"/>
                <a:gd name="connsiteY14" fmla="*/ 151699 h 466832"/>
                <a:gd name="connsiteX15" fmla="*/ 208640 w 298181"/>
                <a:gd name="connsiteY15" fmla="*/ 149091 h 466832"/>
                <a:gd name="connsiteX16" fmla="*/ 222984 w 298181"/>
                <a:gd name="connsiteY16" fmla="*/ 152568 h 466832"/>
                <a:gd name="connsiteX17" fmla="*/ 239502 w 298181"/>
                <a:gd name="connsiteY17" fmla="*/ 176909 h 466832"/>
                <a:gd name="connsiteX18" fmla="*/ 249499 w 298181"/>
                <a:gd name="connsiteY18" fmla="*/ 173867 h 466832"/>
                <a:gd name="connsiteX19" fmla="*/ 267320 w 298181"/>
                <a:gd name="connsiteY19" fmla="*/ 175171 h 466832"/>
                <a:gd name="connsiteX20" fmla="*/ 281229 w 298181"/>
                <a:gd name="connsiteY20" fmla="*/ 172128 h 466832"/>
                <a:gd name="connsiteX21" fmla="*/ 289923 w 298181"/>
                <a:gd name="connsiteY21" fmla="*/ 176909 h 466832"/>
                <a:gd name="connsiteX22" fmla="*/ 284707 w 298181"/>
                <a:gd name="connsiteY22" fmla="*/ 191688 h 466832"/>
                <a:gd name="connsiteX23" fmla="*/ 279056 w 298181"/>
                <a:gd name="connsiteY23" fmla="*/ 201251 h 466832"/>
                <a:gd name="connsiteX24" fmla="*/ 276448 w 298181"/>
                <a:gd name="connsiteY24" fmla="*/ 221245 h 466832"/>
                <a:gd name="connsiteX25" fmla="*/ 281229 w 298181"/>
                <a:gd name="connsiteY25" fmla="*/ 239936 h 466832"/>
                <a:gd name="connsiteX26" fmla="*/ 287749 w 298181"/>
                <a:gd name="connsiteY26" fmla="*/ 248195 h 466832"/>
                <a:gd name="connsiteX27" fmla="*/ 288619 w 298181"/>
                <a:gd name="connsiteY27" fmla="*/ 254280 h 466832"/>
                <a:gd name="connsiteX28" fmla="*/ 276013 w 298181"/>
                <a:gd name="connsiteY28" fmla="*/ 268190 h 466832"/>
                <a:gd name="connsiteX29" fmla="*/ 284707 w 298181"/>
                <a:gd name="connsiteY29" fmla="*/ 274275 h 466832"/>
                <a:gd name="connsiteX30" fmla="*/ 291227 w 298181"/>
                <a:gd name="connsiteY30" fmla="*/ 284272 h 466832"/>
                <a:gd name="connsiteX31" fmla="*/ 298182 w 298181"/>
                <a:gd name="connsiteY31" fmla="*/ 312091 h 466832"/>
                <a:gd name="connsiteX32" fmla="*/ 293400 w 298181"/>
                <a:gd name="connsiteY32" fmla="*/ 315568 h 466832"/>
                <a:gd name="connsiteX33" fmla="*/ 289053 w 298181"/>
                <a:gd name="connsiteY33" fmla="*/ 299051 h 466832"/>
                <a:gd name="connsiteX34" fmla="*/ 282099 w 298181"/>
                <a:gd name="connsiteY34" fmla="*/ 289923 h 466832"/>
                <a:gd name="connsiteX35" fmla="*/ 273840 w 298181"/>
                <a:gd name="connsiteY35" fmla="*/ 299920 h 466832"/>
                <a:gd name="connsiteX36" fmla="*/ 226027 w 298181"/>
                <a:gd name="connsiteY36" fmla="*/ 299051 h 466832"/>
                <a:gd name="connsiteX37" fmla="*/ 226027 w 298181"/>
                <a:gd name="connsiteY37" fmla="*/ 316437 h 466832"/>
                <a:gd name="connsiteX38" fmla="*/ 240371 w 298181"/>
                <a:gd name="connsiteY38" fmla="*/ 319480 h 466832"/>
                <a:gd name="connsiteX39" fmla="*/ 239502 w 298181"/>
                <a:gd name="connsiteY39" fmla="*/ 330347 h 466832"/>
                <a:gd name="connsiteX40" fmla="*/ 234720 w 298181"/>
                <a:gd name="connsiteY40" fmla="*/ 327304 h 466832"/>
                <a:gd name="connsiteX41" fmla="*/ 220811 w 298181"/>
                <a:gd name="connsiteY41" fmla="*/ 331651 h 466832"/>
                <a:gd name="connsiteX42" fmla="*/ 220376 w 298181"/>
                <a:gd name="connsiteY42" fmla="*/ 352080 h 466832"/>
                <a:gd name="connsiteX43" fmla="*/ 231678 w 298181"/>
                <a:gd name="connsiteY43" fmla="*/ 362512 h 466832"/>
                <a:gd name="connsiteX44" fmla="*/ 235589 w 298181"/>
                <a:gd name="connsiteY44" fmla="*/ 378160 h 466832"/>
                <a:gd name="connsiteX45" fmla="*/ 235155 w 298181"/>
                <a:gd name="connsiteY45" fmla="*/ 390331 h 466832"/>
                <a:gd name="connsiteX46" fmla="*/ 225592 w 298181"/>
                <a:gd name="connsiteY46" fmla="*/ 466832 h 466832"/>
                <a:gd name="connsiteX47" fmla="*/ 212987 w 298181"/>
                <a:gd name="connsiteY47" fmla="*/ 452054 h 466832"/>
                <a:gd name="connsiteX48" fmla="*/ 205598 w 298181"/>
                <a:gd name="connsiteY48" fmla="*/ 451619 h 466832"/>
                <a:gd name="connsiteX49" fmla="*/ 220811 w 298181"/>
                <a:gd name="connsiteY49" fmla="*/ 422931 h 466832"/>
                <a:gd name="connsiteX50" fmla="*/ 201686 w 298181"/>
                <a:gd name="connsiteY50" fmla="*/ 409891 h 466832"/>
                <a:gd name="connsiteX51" fmla="*/ 186907 w 298181"/>
                <a:gd name="connsiteY51" fmla="*/ 412499 h 466832"/>
                <a:gd name="connsiteX52" fmla="*/ 177779 w 298181"/>
                <a:gd name="connsiteY52" fmla="*/ 407717 h 466832"/>
                <a:gd name="connsiteX53" fmla="*/ 164304 w 298181"/>
                <a:gd name="connsiteY53" fmla="*/ 415107 h 466832"/>
                <a:gd name="connsiteX54" fmla="*/ 146048 w 298181"/>
                <a:gd name="connsiteY54" fmla="*/ 411195 h 466832"/>
                <a:gd name="connsiteX55" fmla="*/ 130835 w 298181"/>
                <a:gd name="connsiteY55" fmla="*/ 382072 h 466832"/>
                <a:gd name="connsiteX56" fmla="*/ 119533 w 298181"/>
                <a:gd name="connsiteY56" fmla="*/ 375117 h 466832"/>
                <a:gd name="connsiteX57" fmla="*/ 111709 w 298181"/>
                <a:gd name="connsiteY57" fmla="*/ 361643 h 466832"/>
                <a:gd name="connsiteX58" fmla="*/ 95192 w 298181"/>
                <a:gd name="connsiteY58" fmla="*/ 348603 h 466832"/>
                <a:gd name="connsiteX59" fmla="*/ 88672 w 298181"/>
                <a:gd name="connsiteY59" fmla="*/ 351211 h 466832"/>
                <a:gd name="connsiteX60" fmla="*/ 78240 w 298181"/>
                <a:gd name="connsiteY60" fmla="*/ 344691 h 466832"/>
                <a:gd name="connsiteX61" fmla="*/ 66069 w 298181"/>
                <a:gd name="connsiteY61" fmla="*/ 335563 h 466832"/>
                <a:gd name="connsiteX62" fmla="*/ 59115 w 298181"/>
                <a:gd name="connsiteY62" fmla="*/ 339910 h 466832"/>
                <a:gd name="connsiteX63" fmla="*/ 38251 w 298181"/>
                <a:gd name="connsiteY63" fmla="*/ 335997 h 466832"/>
                <a:gd name="connsiteX64" fmla="*/ 32165 w 298181"/>
                <a:gd name="connsiteY64" fmla="*/ 323827 h 466832"/>
                <a:gd name="connsiteX65" fmla="*/ 27384 w 298181"/>
                <a:gd name="connsiteY65" fmla="*/ 324262 h 466832"/>
                <a:gd name="connsiteX66" fmla="*/ 3043 w 298181"/>
                <a:gd name="connsiteY66" fmla="*/ 308613 h 466832"/>
                <a:gd name="connsiteX67" fmla="*/ 0 w 298181"/>
                <a:gd name="connsiteY67" fmla="*/ 299920 h 466832"/>
                <a:gd name="connsiteX68" fmla="*/ 9128 w 298181"/>
                <a:gd name="connsiteY68" fmla="*/ 297747 h 466832"/>
                <a:gd name="connsiteX69" fmla="*/ 8259 w 298181"/>
                <a:gd name="connsiteY69" fmla="*/ 283837 h 466832"/>
                <a:gd name="connsiteX70" fmla="*/ 14344 w 298181"/>
                <a:gd name="connsiteY70" fmla="*/ 273405 h 466832"/>
                <a:gd name="connsiteX71" fmla="*/ 26515 w 298181"/>
                <a:gd name="connsiteY71" fmla="*/ 271667 h 466832"/>
                <a:gd name="connsiteX72" fmla="*/ 37382 w 298181"/>
                <a:gd name="connsiteY72" fmla="*/ 254280 h 466832"/>
                <a:gd name="connsiteX73" fmla="*/ 46944 w 298181"/>
                <a:gd name="connsiteY73" fmla="*/ 239501 h 466832"/>
                <a:gd name="connsiteX74" fmla="*/ 38251 w 298181"/>
                <a:gd name="connsiteY74" fmla="*/ 232981 h 466832"/>
                <a:gd name="connsiteX75" fmla="*/ 43467 w 298181"/>
                <a:gd name="connsiteY75" fmla="*/ 216899 h 466832"/>
                <a:gd name="connsiteX76" fmla="*/ 38685 w 298181"/>
                <a:gd name="connsiteY76" fmla="*/ 191253 h 466832"/>
                <a:gd name="connsiteX77" fmla="*/ 44336 w 298181"/>
                <a:gd name="connsiteY77" fmla="*/ 183864 h 466832"/>
                <a:gd name="connsiteX78" fmla="*/ 41293 w 298181"/>
                <a:gd name="connsiteY78" fmla="*/ 160392 h 466832"/>
                <a:gd name="connsiteX79" fmla="*/ 31731 w 298181"/>
                <a:gd name="connsiteY79" fmla="*/ 145179 h 466832"/>
                <a:gd name="connsiteX80" fmla="*/ 35643 w 298181"/>
                <a:gd name="connsiteY80" fmla="*/ 131704 h 466832"/>
                <a:gd name="connsiteX81" fmla="*/ 43467 w 298181"/>
                <a:gd name="connsiteY81" fmla="*/ 133877 h 466832"/>
                <a:gd name="connsiteX82" fmla="*/ 48248 w 298181"/>
                <a:gd name="connsiteY82" fmla="*/ 125619 h 466832"/>
                <a:gd name="connsiteX83" fmla="*/ 43467 w 298181"/>
                <a:gd name="connsiteY83" fmla="*/ 109101 h 466832"/>
                <a:gd name="connsiteX84" fmla="*/ 46509 w 298181"/>
                <a:gd name="connsiteY84" fmla="*/ 105189 h 466832"/>
                <a:gd name="connsiteX85" fmla="*/ 59115 w 298181"/>
                <a:gd name="connsiteY85" fmla="*/ 106059 h 466832"/>
                <a:gd name="connsiteX86" fmla="*/ 78675 w 298181"/>
                <a:gd name="connsiteY86" fmla="*/ 86499 h 466832"/>
                <a:gd name="connsiteX87" fmla="*/ 89107 w 298181"/>
                <a:gd name="connsiteY87" fmla="*/ 83456 h 466832"/>
                <a:gd name="connsiteX88" fmla="*/ 89542 w 298181"/>
                <a:gd name="connsiteY88" fmla="*/ 74328 h 466832"/>
                <a:gd name="connsiteX89" fmla="*/ 95627 w 298181"/>
                <a:gd name="connsiteY89" fmla="*/ 50421 h 466832"/>
                <a:gd name="connsiteX90" fmla="*/ 110405 w 298181"/>
                <a:gd name="connsiteY90" fmla="*/ 37816 h 466832"/>
                <a:gd name="connsiteX91" fmla="*/ 125619 w 298181"/>
                <a:gd name="connsiteY91" fmla="*/ 36947 h 466832"/>
                <a:gd name="connsiteX92" fmla="*/ 128227 w 298181"/>
                <a:gd name="connsiteY92" fmla="*/ 31296 h 466832"/>
                <a:gd name="connsiteX93" fmla="*/ 147352 w 298181"/>
                <a:gd name="connsiteY93" fmla="*/ 33469 h 466832"/>
                <a:gd name="connsiteX94" fmla="*/ 167347 w 298181"/>
                <a:gd name="connsiteY94" fmla="*/ 19560 h 466832"/>
                <a:gd name="connsiteX95" fmla="*/ 177344 w 298181"/>
                <a:gd name="connsiteY95" fmla="*/ 13475 h 466832"/>
                <a:gd name="connsiteX96" fmla="*/ 189949 w 298181"/>
                <a:gd name="connsiteY96" fmla="*/ 0 h 466832"/>
                <a:gd name="connsiteX97" fmla="*/ 198643 w 298181"/>
                <a:gd name="connsiteY97" fmla="*/ 1739 h 466832"/>
                <a:gd name="connsiteX98" fmla="*/ 204293 w 298181"/>
                <a:gd name="connsiteY98" fmla="*/ 9128 h 466832"/>
                <a:gd name="connsiteX99" fmla="*/ 199078 w 298181"/>
                <a:gd name="connsiteY99" fmla="*/ 18256 h 466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98181" h="466832">
                  <a:moveTo>
                    <a:pt x="199078" y="18256"/>
                  </a:moveTo>
                  <a:lnTo>
                    <a:pt x="182995" y="23037"/>
                  </a:lnTo>
                  <a:lnTo>
                    <a:pt x="176040" y="36947"/>
                  </a:lnTo>
                  <a:lnTo>
                    <a:pt x="166043" y="44771"/>
                  </a:lnTo>
                  <a:lnTo>
                    <a:pt x="158219" y="55203"/>
                  </a:lnTo>
                  <a:lnTo>
                    <a:pt x="154307" y="75197"/>
                  </a:lnTo>
                  <a:lnTo>
                    <a:pt x="146483" y="91715"/>
                  </a:lnTo>
                  <a:lnTo>
                    <a:pt x="159088" y="93453"/>
                  </a:lnTo>
                  <a:lnTo>
                    <a:pt x="161696" y="106059"/>
                  </a:lnTo>
                  <a:lnTo>
                    <a:pt x="166912" y="112579"/>
                  </a:lnTo>
                  <a:lnTo>
                    <a:pt x="168216" y="123445"/>
                  </a:lnTo>
                  <a:lnTo>
                    <a:pt x="165173" y="133877"/>
                  </a:lnTo>
                  <a:lnTo>
                    <a:pt x="165608" y="139963"/>
                  </a:lnTo>
                  <a:lnTo>
                    <a:pt x="171693" y="142136"/>
                  </a:lnTo>
                  <a:lnTo>
                    <a:pt x="176909" y="151699"/>
                  </a:lnTo>
                  <a:lnTo>
                    <a:pt x="208640" y="149091"/>
                  </a:lnTo>
                  <a:lnTo>
                    <a:pt x="222984" y="152568"/>
                  </a:lnTo>
                  <a:lnTo>
                    <a:pt x="239502" y="176909"/>
                  </a:lnTo>
                  <a:lnTo>
                    <a:pt x="249499" y="173867"/>
                  </a:lnTo>
                  <a:lnTo>
                    <a:pt x="267320" y="175171"/>
                  </a:lnTo>
                  <a:lnTo>
                    <a:pt x="281229" y="172128"/>
                  </a:lnTo>
                  <a:lnTo>
                    <a:pt x="289923" y="176909"/>
                  </a:lnTo>
                  <a:lnTo>
                    <a:pt x="284707" y="191688"/>
                  </a:lnTo>
                  <a:lnTo>
                    <a:pt x="279056" y="201251"/>
                  </a:lnTo>
                  <a:lnTo>
                    <a:pt x="276448" y="221245"/>
                  </a:lnTo>
                  <a:lnTo>
                    <a:pt x="281229" y="239936"/>
                  </a:lnTo>
                  <a:lnTo>
                    <a:pt x="287749" y="248195"/>
                  </a:lnTo>
                  <a:lnTo>
                    <a:pt x="288619" y="254280"/>
                  </a:lnTo>
                  <a:lnTo>
                    <a:pt x="276013" y="268190"/>
                  </a:lnTo>
                  <a:lnTo>
                    <a:pt x="284707" y="274275"/>
                  </a:lnTo>
                  <a:lnTo>
                    <a:pt x="291227" y="284272"/>
                  </a:lnTo>
                  <a:lnTo>
                    <a:pt x="298182" y="312091"/>
                  </a:lnTo>
                  <a:lnTo>
                    <a:pt x="293400" y="315568"/>
                  </a:lnTo>
                  <a:lnTo>
                    <a:pt x="289053" y="299051"/>
                  </a:lnTo>
                  <a:lnTo>
                    <a:pt x="282099" y="289923"/>
                  </a:lnTo>
                  <a:lnTo>
                    <a:pt x="273840" y="299920"/>
                  </a:lnTo>
                  <a:lnTo>
                    <a:pt x="226027" y="299051"/>
                  </a:lnTo>
                  <a:lnTo>
                    <a:pt x="226027" y="316437"/>
                  </a:lnTo>
                  <a:lnTo>
                    <a:pt x="240371" y="319480"/>
                  </a:lnTo>
                  <a:lnTo>
                    <a:pt x="239502" y="330347"/>
                  </a:lnTo>
                  <a:lnTo>
                    <a:pt x="234720" y="327304"/>
                  </a:lnTo>
                  <a:lnTo>
                    <a:pt x="220811" y="331651"/>
                  </a:lnTo>
                  <a:lnTo>
                    <a:pt x="220376" y="352080"/>
                  </a:lnTo>
                  <a:lnTo>
                    <a:pt x="231678" y="362512"/>
                  </a:lnTo>
                  <a:lnTo>
                    <a:pt x="235589" y="378160"/>
                  </a:lnTo>
                  <a:lnTo>
                    <a:pt x="235155" y="390331"/>
                  </a:lnTo>
                  <a:lnTo>
                    <a:pt x="225592" y="466832"/>
                  </a:lnTo>
                  <a:lnTo>
                    <a:pt x="212987" y="452054"/>
                  </a:lnTo>
                  <a:lnTo>
                    <a:pt x="205598" y="451619"/>
                  </a:lnTo>
                  <a:lnTo>
                    <a:pt x="220811" y="422931"/>
                  </a:lnTo>
                  <a:lnTo>
                    <a:pt x="201686" y="409891"/>
                  </a:lnTo>
                  <a:lnTo>
                    <a:pt x="186907" y="412499"/>
                  </a:lnTo>
                  <a:lnTo>
                    <a:pt x="177779" y="407717"/>
                  </a:lnTo>
                  <a:lnTo>
                    <a:pt x="164304" y="415107"/>
                  </a:lnTo>
                  <a:lnTo>
                    <a:pt x="146048" y="411195"/>
                  </a:lnTo>
                  <a:lnTo>
                    <a:pt x="130835" y="382072"/>
                  </a:lnTo>
                  <a:lnTo>
                    <a:pt x="119533" y="375117"/>
                  </a:lnTo>
                  <a:lnTo>
                    <a:pt x="111709" y="361643"/>
                  </a:lnTo>
                  <a:lnTo>
                    <a:pt x="95192" y="348603"/>
                  </a:lnTo>
                  <a:lnTo>
                    <a:pt x="88672" y="351211"/>
                  </a:lnTo>
                  <a:lnTo>
                    <a:pt x="78240" y="344691"/>
                  </a:lnTo>
                  <a:lnTo>
                    <a:pt x="66069" y="335563"/>
                  </a:lnTo>
                  <a:lnTo>
                    <a:pt x="59115" y="339910"/>
                  </a:lnTo>
                  <a:lnTo>
                    <a:pt x="38251" y="335997"/>
                  </a:lnTo>
                  <a:lnTo>
                    <a:pt x="32165" y="323827"/>
                  </a:lnTo>
                  <a:lnTo>
                    <a:pt x="27384" y="324262"/>
                  </a:lnTo>
                  <a:lnTo>
                    <a:pt x="3043" y="308613"/>
                  </a:lnTo>
                  <a:lnTo>
                    <a:pt x="0" y="299920"/>
                  </a:lnTo>
                  <a:lnTo>
                    <a:pt x="9128" y="297747"/>
                  </a:lnTo>
                  <a:lnTo>
                    <a:pt x="8259" y="283837"/>
                  </a:lnTo>
                  <a:lnTo>
                    <a:pt x="14344" y="273405"/>
                  </a:lnTo>
                  <a:lnTo>
                    <a:pt x="26515" y="271667"/>
                  </a:lnTo>
                  <a:lnTo>
                    <a:pt x="37382" y="254280"/>
                  </a:lnTo>
                  <a:lnTo>
                    <a:pt x="46944" y="239501"/>
                  </a:lnTo>
                  <a:lnTo>
                    <a:pt x="38251" y="232981"/>
                  </a:lnTo>
                  <a:lnTo>
                    <a:pt x="43467" y="216899"/>
                  </a:lnTo>
                  <a:lnTo>
                    <a:pt x="38685" y="191253"/>
                  </a:lnTo>
                  <a:lnTo>
                    <a:pt x="44336" y="183864"/>
                  </a:lnTo>
                  <a:lnTo>
                    <a:pt x="41293" y="160392"/>
                  </a:lnTo>
                  <a:lnTo>
                    <a:pt x="31731" y="145179"/>
                  </a:lnTo>
                  <a:lnTo>
                    <a:pt x="35643" y="131704"/>
                  </a:lnTo>
                  <a:lnTo>
                    <a:pt x="43467" y="133877"/>
                  </a:lnTo>
                  <a:lnTo>
                    <a:pt x="48248" y="125619"/>
                  </a:lnTo>
                  <a:lnTo>
                    <a:pt x="43467" y="109101"/>
                  </a:lnTo>
                  <a:lnTo>
                    <a:pt x="46509" y="105189"/>
                  </a:lnTo>
                  <a:lnTo>
                    <a:pt x="59115" y="106059"/>
                  </a:lnTo>
                  <a:lnTo>
                    <a:pt x="78675" y="86499"/>
                  </a:lnTo>
                  <a:lnTo>
                    <a:pt x="89107" y="83456"/>
                  </a:lnTo>
                  <a:lnTo>
                    <a:pt x="89542" y="74328"/>
                  </a:lnTo>
                  <a:lnTo>
                    <a:pt x="95627" y="50421"/>
                  </a:lnTo>
                  <a:lnTo>
                    <a:pt x="110405" y="37816"/>
                  </a:lnTo>
                  <a:lnTo>
                    <a:pt x="125619" y="36947"/>
                  </a:lnTo>
                  <a:lnTo>
                    <a:pt x="128227" y="31296"/>
                  </a:lnTo>
                  <a:lnTo>
                    <a:pt x="147352" y="33469"/>
                  </a:lnTo>
                  <a:lnTo>
                    <a:pt x="167347" y="19560"/>
                  </a:lnTo>
                  <a:lnTo>
                    <a:pt x="177344" y="13475"/>
                  </a:lnTo>
                  <a:lnTo>
                    <a:pt x="189949" y="0"/>
                  </a:lnTo>
                  <a:lnTo>
                    <a:pt x="198643" y="1739"/>
                  </a:lnTo>
                  <a:lnTo>
                    <a:pt x="204293" y="9128"/>
                  </a:lnTo>
                  <a:lnTo>
                    <a:pt x="199078" y="18256"/>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71" name="Freeform: Shape 70">
              <a:extLst>
                <a:ext uri="{FF2B5EF4-FFF2-40B4-BE49-F238E27FC236}">
                  <a16:creationId xmlns:a16="http://schemas.microsoft.com/office/drawing/2014/main" id="{0B1F5089-B533-4435-830B-0115C6268DA5}"/>
                </a:ext>
              </a:extLst>
            </p:cNvPr>
            <p:cNvSpPr/>
            <p:nvPr/>
          </p:nvSpPr>
          <p:spPr>
            <a:xfrm>
              <a:off x="2701784" y="3764692"/>
              <a:ext cx="68228" cy="93906"/>
            </a:xfrm>
            <a:custGeom>
              <a:avLst/>
              <a:gdLst>
                <a:gd name="connsiteX0" fmla="*/ 56072 w 80847"/>
                <a:gd name="connsiteY0" fmla="*/ 7824 h 83456"/>
                <a:gd name="connsiteX1" fmla="*/ 61288 w 80847"/>
                <a:gd name="connsiteY1" fmla="*/ 23037 h 83456"/>
                <a:gd name="connsiteX2" fmla="*/ 69981 w 80847"/>
                <a:gd name="connsiteY2" fmla="*/ 34339 h 83456"/>
                <a:gd name="connsiteX3" fmla="*/ 80848 w 80847"/>
                <a:gd name="connsiteY3" fmla="*/ 46075 h 83456"/>
                <a:gd name="connsiteX4" fmla="*/ 71285 w 80847"/>
                <a:gd name="connsiteY4" fmla="*/ 48683 h 83456"/>
                <a:gd name="connsiteX5" fmla="*/ 70851 w 80847"/>
                <a:gd name="connsiteY5" fmla="*/ 59984 h 83456"/>
                <a:gd name="connsiteX6" fmla="*/ 75632 w 80847"/>
                <a:gd name="connsiteY6" fmla="*/ 63896 h 83456"/>
                <a:gd name="connsiteX7" fmla="*/ 71720 w 80847"/>
                <a:gd name="connsiteY7" fmla="*/ 67373 h 83456"/>
                <a:gd name="connsiteX8" fmla="*/ 72589 w 80847"/>
                <a:gd name="connsiteY8" fmla="*/ 72155 h 83456"/>
                <a:gd name="connsiteX9" fmla="*/ 69981 w 80847"/>
                <a:gd name="connsiteY9" fmla="*/ 77805 h 83456"/>
                <a:gd name="connsiteX10" fmla="*/ 68677 w 80847"/>
                <a:gd name="connsiteY10" fmla="*/ 83456 h 83456"/>
                <a:gd name="connsiteX11" fmla="*/ 55637 w 80847"/>
                <a:gd name="connsiteY11" fmla="*/ 77371 h 83456"/>
                <a:gd name="connsiteX12" fmla="*/ 50856 w 80847"/>
                <a:gd name="connsiteY12" fmla="*/ 71285 h 83456"/>
                <a:gd name="connsiteX13" fmla="*/ 53899 w 80847"/>
                <a:gd name="connsiteY13" fmla="*/ 66504 h 83456"/>
                <a:gd name="connsiteX14" fmla="*/ 53464 w 80847"/>
                <a:gd name="connsiteY14" fmla="*/ 60419 h 83456"/>
                <a:gd name="connsiteX15" fmla="*/ 46944 w 80847"/>
                <a:gd name="connsiteY15" fmla="*/ 53899 h 83456"/>
                <a:gd name="connsiteX16" fmla="*/ 37381 w 80847"/>
                <a:gd name="connsiteY16" fmla="*/ 48248 h 83456"/>
                <a:gd name="connsiteX17" fmla="*/ 29557 w 80847"/>
                <a:gd name="connsiteY17" fmla="*/ 44771 h 83456"/>
                <a:gd name="connsiteX18" fmla="*/ 28253 w 80847"/>
                <a:gd name="connsiteY18" fmla="*/ 36512 h 83456"/>
                <a:gd name="connsiteX19" fmla="*/ 22168 w 80847"/>
                <a:gd name="connsiteY19" fmla="*/ 31731 h 83456"/>
                <a:gd name="connsiteX20" fmla="*/ 23037 w 80847"/>
                <a:gd name="connsiteY20" fmla="*/ 39555 h 83456"/>
                <a:gd name="connsiteX21" fmla="*/ 17821 w 80847"/>
                <a:gd name="connsiteY21" fmla="*/ 46509 h 83456"/>
                <a:gd name="connsiteX22" fmla="*/ 12605 w 80847"/>
                <a:gd name="connsiteY22" fmla="*/ 38685 h 83456"/>
                <a:gd name="connsiteX23" fmla="*/ 5216 w 80847"/>
                <a:gd name="connsiteY23" fmla="*/ 35643 h 83456"/>
                <a:gd name="connsiteX24" fmla="*/ 2173 w 80847"/>
                <a:gd name="connsiteY24" fmla="*/ 30427 h 83456"/>
                <a:gd name="connsiteX25" fmla="*/ 2608 w 80847"/>
                <a:gd name="connsiteY25" fmla="*/ 21733 h 83456"/>
                <a:gd name="connsiteX26" fmla="*/ 6520 w 80847"/>
                <a:gd name="connsiteY26" fmla="*/ 13040 h 83456"/>
                <a:gd name="connsiteX27" fmla="*/ 0 w 80847"/>
                <a:gd name="connsiteY27" fmla="*/ 9128 h 83456"/>
                <a:gd name="connsiteX28" fmla="*/ 6085 w 80847"/>
                <a:gd name="connsiteY28" fmla="*/ 3477 h 83456"/>
                <a:gd name="connsiteX29" fmla="*/ 9997 w 80847"/>
                <a:gd name="connsiteY29" fmla="*/ 0 h 83456"/>
                <a:gd name="connsiteX30" fmla="*/ 25645 w 80847"/>
                <a:gd name="connsiteY30" fmla="*/ 7389 h 83456"/>
                <a:gd name="connsiteX31" fmla="*/ 31296 w 80847"/>
                <a:gd name="connsiteY31" fmla="*/ 3912 h 83456"/>
                <a:gd name="connsiteX32" fmla="*/ 39120 w 80847"/>
                <a:gd name="connsiteY32" fmla="*/ 6085 h 83456"/>
                <a:gd name="connsiteX33" fmla="*/ 42597 w 80847"/>
                <a:gd name="connsiteY33" fmla="*/ 11736 h 83456"/>
                <a:gd name="connsiteX34" fmla="*/ 49987 w 80847"/>
                <a:gd name="connsiteY34" fmla="*/ 13909 h 83456"/>
                <a:gd name="connsiteX35" fmla="*/ 56072 w 80847"/>
                <a:gd name="connsiteY35" fmla="*/ 7824 h 8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0847" h="83456">
                  <a:moveTo>
                    <a:pt x="56072" y="7824"/>
                  </a:moveTo>
                  <a:lnTo>
                    <a:pt x="61288" y="23037"/>
                  </a:lnTo>
                  <a:lnTo>
                    <a:pt x="69981" y="34339"/>
                  </a:lnTo>
                  <a:lnTo>
                    <a:pt x="80848" y="46075"/>
                  </a:lnTo>
                  <a:lnTo>
                    <a:pt x="71285" y="48683"/>
                  </a:lnTo>
                  <a:lnTo>
                    <a:pt x="70851" y="59984"/>
                  </a:lnTo>
                  <a:lnTo>
                    <a:pt x="75632" y="63896"/>
                  </a:lnTo>
                  <a:lnTo>
                    <a:pt x="71720" y="67373"/>
                  </a:lnTo>
                  <a:lnTo>
                    <a:pt x="72589" y="72155"/>
                  </a:lnTo>
                  <a:lnTo>
                    <a:pt x="69981" y="77805"/>
                  </a:lnTo>
                  <a:lnTo>
                    <a:pt x="68677" y="83456"/>
                  </a:lnTo>
                  <a:lnTo>
                    <a:pt x="55637" y="77371"/>
                  </a:lnTo>
                  <a:lnTo>
                    <a:pt x="50856" y="71285"/>
                  </a:lnTo>
                  <a:lnTo>
                    <a:pt x="53899" y="66504"/>
                  </a:lnTo>
                  <a:lnTo>
                    <a:pt x="53464" y="60419"/>
                  </a:lnTo>
                  <a:lnTo>
                    <a:pt x="46944" y="53899"/>
                  </a:lnTo>
                  <a:lnTo>
                    <a:pt x="37381" y="48248"/>
                  </a:lnTo>
                  <a:lnTo>
                    <a:pt x="29557" y="44771"/>
                  </a:lnTo>
                  <a:lnTo>
                    <a:pt x="28253" y="36512"/>
                  </a:lnTo>
                  <a:lnTo>
                    <a:pt x="22168" y="31731"/>
                  </a:lnTo>
                  <a:lnTo>
                    <a:pt x="23037" y="39555"/>
                  </a:lnTo>
                  <a:lnTo>
                    <a:pt x="17821" y="46509"/>
                  </a:lnTo>
                  <a:lnTo>
                    <a:pt x="12605" y="38685"/>
                  </a:lnTo>
                  <a:lnTo>
                    <a:pt x="5216" y="35643"/>
                  </a:lnTo>
                  <a:lnTo>
                    <a:pt x="2173" y="30427"/>
                  </a:lnTo>
                  <a:lnTo>
                    <a:pt x="2608" y="21733"/>
                  </a:lnTo>
                  <a:lnTo>
                    <a:pt x="6520" y="13040"/>
                  </a:lnTo>
                  <a:lnTo>
                    <a:pt x="0" y="9128"/>
                  </a:lnTo>
                  <a:lnTo>
                    <a:pt x="6085" y="3477"/>
                  </a:lnTo>
                  <a:lnTo>
                    <a:pt x="9997" y="0"/>
                  </a:lnTo>
                  <a:lnTo>
                    <a:pt x="25645" y="7389"/>
                  </a:lnTo>
                  <a:lnTo>
                    <a:pt x="31296" y="3912"/>
                  </a:lnTo>
                  <a:lnTo>
                    <a:pt x="39120" y="6085"/>
                  </a:lnTo>
                  <a:lnTo>
                    <a:pt x="42597" y="11736"/>
                  </a:lnTo>
                  <a:lnTo>
                    <a:pt x="49987" y="13909"/>
                  </a:lnTo>
                  <a:lnTo>
                    <a:pt x="56072" y="782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72" name="Freeform: Shape 71">
              <a:extLst>
                <a:ext uri="{FF2B5EF4-FFF2-40B4-BE49-F238E27FC236}">
                  <a16:creationId xmlns:a16="http://schemas.microsoft.com/office/drawing/2014/main" id="{DD8C888D-6E1E-4642-BA0B-13F4C976F691}"/>
                </a:ext>
              </a:extLst>
            </p:cNvPr>
            <p:cNvSpPr/>
            <p:nvPr/>
          </p:nvSpPr>
          <p:spPr>
            <a:xfrm>
              <a:off x="2749471" y="3388578"/>
              <a:ext cx="215324" cy="104666"/>
            </a:xfrm>
            <a:custGeom>
              <a:avLst/>
              <a:gdLst>
                <a:gd name="connsiteX0" fmla="*/ 130835 w 255149"/>
                <a:gd name="connsiteY0" fmla="*/ 12171 h 93018"/>
                <a:gd name="connsiteX1" fmla="*/ 139093 w 255149"/>
                <a:gd name="connsiteY1" fmla="*/ 22168 h 93018"/>
                <a:gd name="connsiteX2" fmla="*/ 161696 w 255149"/>
                <a:gd name="connsiteY2" fmla="*/ 19125 h 93018"/>
                <a:gd name="connsiteX3" fmla="*/ 169520 w 255149"/>
                <a:gd name="connsiteY3" fmla="*/ 25645 h 93018"/>
                <a:gd name="connsiteX4" fmla="*/ 187776 w 255149"/>
                <a:gd name="connsiteY4" fmla="*/ 43032 h 93018"/>
                <a:gd name="connsiteX5" fmla="*/ 201685 w 255149"/>
                <a:gd name="connsiteY5" fmla="*/ 55637 h 93018"/>
                <a:gd name="connsiteX6" fmla="*/ 209509 w 255149"/>
                <a:gd name="connsiteY6" fmla="*/ 55203 h 93018"/>
                <a:gd name="connsiteX7" fmla="*/ 223419 w 255149"/>
                <a:gd name="connsiteY7" fmla="*/ 60853 h 93018"/>
                <a:gd name="connsiteX8" fmla="*/ 220811 w 255149"/>
                <a:gd name="connsiteY8" fmla="*/ 68677 h 93018"/>
                <a:gd name="connsiteX9" fmla="*/ 238197 w 255149"/>
                <a:gd name="connsiteY9" fmla="*/ 69981 h 93018"/>
                <a:gd name="connsiteX10" fmla="*/ 255149 w 255149"/>
                <a:gd name="connsiteY10" fmla="*/ 81283 h 93018"/>
                <a:gd name="connsiteX11" fmla="*/ 251672 w 255149"/>
                <a:gd name="connsiteY11" fmla="*/ 87803 h 93018"/>
                <a:gd name="connsiteX12" fmla="*/ 235155 w 255149"/>
                <a:gd name="connsiteY12" fmla="*/ 91280 h 93018"/>
                <a:gd name="connsiteX13" fmla="*/ 218637 w 255149"/>
                <a:gd name="connsiteY13" fmla="*/ 92584 h 93018"/>
                <a:gd name="connsiteX14" fmla="*/ 202555 w 255149"/>
                <a:gd name="connsiteY14" fmla="*/ 90411 h 93018"/>
                <a:gd name="connsiteX15" fmla="*/ 167347 w 255149"/>
                <a:gd name="connsiteY15" fmla="*/ 93019 h 93018"/>
                <a:gd name="connsiteX16" fmla="*/ 185603 w 255149"/>
                <a:gd name="connsiteY16" fmla="*/ 77805 h 93018"/>
                <a:gd name="connsiteX17" fmla="*/ 176475 w 255149"/>
                <a:gd name="connsiteY17" fmla="*/ 70416 h 93018"/>
                <a:gd name="connsiteX18" fmla="*/ 160827 w 255149"/>
                <a:gd name="connsiteY18" fmla="*/ 68677 h 93018"/>
                <a:gd name="connsiteX19" fmla="*/ 153437 w 255149"/>
                <a:gd name="connsiteY19" fmla="*/ 60419 h 93018"/>
                <a:gd name="connsiteX20" fmla="*/ 149960 w 255149"/>
                <a:gd name="connsiteY20" fmla="*/ 44771 h 93018"/>
                <a:gd name="connsiteX21" fmla="*/ 136051 w 255149"/>
                <a:gd name="connsiteY21" fmla="*/ 45640 h 93018"/>
                <a:gd name="connsiteX22" fmla="*/ 114317 w 255149"/>
                <a:gd name="connsiteY22" fmla="*/ 38251 h 93018"/>
                <a:gd name="connsiteX23" fmla="*/ 107797 w 255149"/>
                <a:gd name="connsiteY23" fmla="*/ 32165 h 93018"/>
                <a:gd name="connsiteX24" fmla="*/ 76936 w 255149"/>
                <a:gd name="connsiteY24" fmla="*/ 27819 h 93018"/>
                <a:gd name="connsiteX25" fmla="*/ 69112 w 255149"/>
                <a:gd name="connsiteY25" fmla="*/ 22603 h 93018"/>
                <a:gd name="connsiteX26" fmla="*/ 79109 w 255149"/>
                <a:gd name="connsiteY26" fmla="*/ 15648 h 93018"/>
                <a:gd name="connsiteX27" fmla="*/ 55637 w 255149"/>
                <a:gd name="connsiteY27" fmla="*/ 14344 h 93018"/>
                <a:gd name="connsiteX28" fmla="*/ 36512 w 255149"/>
                <a:gd name="connsiteY28" fmla="*/ 28688 h 93018"/>
                <a:gd name="connsiteX29" fmla="*/ 26515 w 255149"/>
                <a:gd name="connsiteY29" fmla="*/ 29123 h 93018"/>
                <a:gd name="connsiteX30" fmla="*/ 22168 w 255149"/>
                <a:gd name="connsiteY30" fmla="*/ 36077 h 93018"/>
                <a:gd name="connsiteX31" fmla="*/ 9997 w 255149"/>
                <a:gd name="connsiteY31" fmla="*/ 39120 h 93018"/>
                <a:gd name="connsiteX32" fmla="*/ 0 w 255149"/>
                <a:gd name="connsiteY32" fmla="*/ 36077 h 93018"/>
                <a:gd name="connsiteX33" fmla="*/ 13909 w 255149"/>
                <a:gd name="connsiteY33" fmla="*/ 27819 h 93018"/>
                <a:gd name="connsiteX34" fmla="*/ 20429 w 255149"/>
                <a:gd name="connsiteY34" fmla="*/ 17387 h 93018"/>
                <a:gd name="connsiteX35" fmla="*/ 32165 w 255149"/>
                <a:gd name="connsiteY35" fmla="*/ 11301 h 93018"/>
                <a:gd name="connsiteX36" fmla="*/ 45205 w 255149"/>
                <a:gd name="connsiteY36" fmla="*/ 6085 h 93018"/>
                <a:gd name="connsiteX37" fmla="*/ 63896 w 255149"/>
                <a:gd name="connsiteY37" fmla="*/ 3477 h 93018"/>
                <a:gd name="connsiteX38" fmla="*/ 69981 w 255149"/>
                <a:gd name="connsiteY38" fmla="*/ 0 h 93018"/>
                <a:gd name="connsiteX39" fmla="*/ 90411 w 255149"/>
                <a:gd name="connsiteY39" fmla="*/ 2173 h 93018"/>
                <a:gd name="connsiteX40" fmla="*/ 109536 w 255149"/>
                <a:gd name="connsiteY40" fmla="*/ 2608 h 93018"/>
                <a:gd name="connsiteX41" fmla="*/ 130835 w 255149"/>
                <a:gd name="connsiteY41" fmla="*/ 12171 h 9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55149" h="93018">
                  <a:moveTo>
                    <a:pt x="130835" y="12171"/>
                  </a:moveTo>
                  <a:lnTo>
                    <a:pt x="139093" y="22168"/>
                  </a:lnTo>
                  <a:lnTo>
                    <a:pt x="161696" y="19125"/>
                  </a:lnTo>
                  <a:lnTo>
                    <a:pt x="169520" y="25645"/>
                  </a:lnTo>
                  <a:lnTo>
                    <a:pt x="187776" y="43032"/>
                  </a:lnTo>
                  <a:lnTo>
                    <a:pt x="201685" y="55637"/>
                  </a:lnTo>
                  <a:lnTo>
                    <a:pt x="209509" y="55203"/>
                  </a:lnTo>
                  <a:lnTo>
                    <a:pt x="223419" y="60853"/>
                  </a:lnTo>
                  <a:lnTo>
                    <a:pt x="220811" y="68677"/>
                  </a:lnTo>
                  <a:lnTo>
                    <a:pt x="238197" y="69981"/>
                  </a:lnTo>
                  <a:lnTo>
                    <a:pt x="255149" y="81283"/>
                  </a:lnTo>
                  <a:lnTo>
                    <a:pt x="251672" y="87803"/>
                  </a:lnTo>
                  <a:lnTo>
                    <a:pt x="235155" y="91280"/>
                  </a:lnTo>
                  <a:lnTo>
                    <a:pt x="218637" y="92584"/>
                  </a:lnTo>
                  <a:lnTo>
                    <a:pt x="202555" y="90411"/>
                  </a:lnTo>
                  <a:lnTo>
                    <a:pt x="167347" y="93019"/>
                  </a:lnTo>
                  <a:lnTo>
                    <a:pt x="185603" y="77805"/>
                  </a:lnTo>
                  <a:lnTo>
                    <a:pt x="176475" y="70416"/>
                  </a:lnTo>
                  <a:lnTo>
                    <a:pt x="160827" y="68677"/>
                  </a:lnTo>
                  <a:lnTo>
                    <a:pt x="153437" y="60419"/>
                  </a:lnTo>
                  <a:lnTo>
                    <a:pt x="149960" y="44771"/>
                  </a:lnTo>
                  <a:lnTo>
                    <a:pt x="136051" y="45640"/>
                  </a:lnTo>
                  <a:lnTo>
                    <a:pt x="114317" y="38251"/>
                  </a:lnTo>
                  <a:lnTo>
                    <a:pt x="107797" y="32165"/>
                  </a:lnTo>
                  <a:lnTo>
                    <a:pt x="76936" y="27819"/>
                  </a:lnTo>
                  <a:lnTo>
                    <a:pt x="69112" y="22603"/>
                  </a:lnTo>
                  <a:lnTo>
                    <a:pt x="79109" y="15648"/>
                  </a:lnTo>
                  <a:lnTo>
                    <a:pt x="55637" y="14344"/>
                  </a:lnTo>
                  <a:lnTo>
                    <a:pt x="36512" y="28688"/>
                  </a:lnTo>
                  <a:lnTo>
                    <a:pt x="26515" y="29123"/>
                  </a:lnTo>
                  <a:lnTo>
                    <a:pt x="22168" y="36077"/>
                  </a:lnTo>
                  <a:lnTo>
                    <a:pt x="9997" y="39120"/>
                  </a:lnTo>
                  <a:lnTo>
                    <a:pt x="0" y="36077"/>
                  </a:lnTo>
                  <a:lnTo>
                    <a:pt x="13909" y="27819"/>
                  </a:lnTo>
                  <a:lnTo>
                    <a:pt x="20429" y="17387"/>
                  </a:lnTo>
                  <a:lnTo>
                    <a:pt x="32165" y="11301"/>
                  </a:lnTo>
                  <a:lnTo>
                    <a:pt x="45205" y="6085"/>
                  </a:lnTo>
                  <a:lnTo>
                    <a:pt x="63896" y="3477"/>
                  </a:lnTo>
                  <a:lnTo>
                    <a:pt x="69981" y="0"/>
                  </a:lnTo>
                  <a:lnTo>
                    <a:pt x="90411" y="2173"/>
                  </a:lnTo>
                  <a:lnTo>
                    <a:pt x="109536" y="2608"/>
                  </a:lnTo>
                  <a:lnTo>
                    <a:pt x="130835" y="1217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73" name="Freeform: Shape 72">
              <a:extLst>
                <a:ext uri="{FF2B5EF4-FFF2-40B4-BE49-F238E27FC236}">
                  <a16:creationId xmlns:a16="http://schemas.microsoft.com/office/drawing/2014/main" id="{F8A7B070-1031-4DC3-816E-70CB68A2DA0D}"/>
                </a:ext>
              </a:extLst>
            </p:cNvPr>
            <p:cNvSpPr/>
            <p:nvPr/>
          </p:nvSpPr>
          <p:spPr>
            <a:xfrm>
              <a:off x="4700225" y="2518967"/>
              <a:ext cx="121051" cy="78255"/>
            </a:xfrm>
            <a:custGeom>
              <a:avLst/>
              <a:gdLst>
                <a:gd name="connsiteX0" fmla="*/ 57376 w 143440"/>
                <a:gd name="connsiteY0" fmla="*/ 435 h 69546"/>
                <a:gd name="connsiteX1" fmla="*/ 68242 w 143440"/>
                <a:gd name="connsiteY1" fmla="*/ 9128 h 69546"/>
                <a:gd name="connsiteX2" fmla="*/ 84325 w 143440"/>
                <a:gd name="connsiteY2" fmla="*/ 11301 h 69546"/>
                <a:gd name="connsiteX3" fmla="*/ 83456 w 143440"/>
                <a:gd name="connsiteY3" fmla="*/ 18691 h 69546"/>
                <a:gd name="connsiteX4" fmla="*/ 95627 w 143440"/>
                <a:gd name="connsiteY4" fmla="*/ 24341 h 69546"/>
                <a:gd name="connsiteX5" fmla="*/ 98235 w 143440"/>
                <a:gd name="connsiteY5" fmla="*/ 17387 h 69546"/>
                <a:gd name="connsiteX6" fmla="*/ 113013 w 143440"/>
                <a:gd name="connsiteY6" fmla="*/ 20429 h 69546"/>
                <a:gd name="connsiteX7" fmla="*/ 116056 w 143440"/>
                <a:gd name="connsiteY7" fmla="*/ 29123 h 69546"/>
                <a:gd name="connsiteX8" fmla="*/ 132139 w 143440"/>
                <a:gd name="connsiteY8" fmla="*/ 30427 h 69546"/>
                <a:gd name="connsiteX9" fmla="*/ 143440 w 143440"/>
                <a:gd name="connsiteY9" fmla="*/ 43901 h 69546"/>
                <a:gd name="connsiteX10" fmla="*/ 136920 w 143440"/>
                <a:gd name="connsiteY10" fmla="*/ 43901 h 69546"/>
                <a:gd name="connsiteX11" fmla="*/ 133878 w 143440"/>
                <a:gd name="connsiteY11" fmla="*/ 48683 h 69546"/>
                <a:gd name="connsiteX12" fmla="*/ 129096 w 143440"/>
                <a:gd name="connsiteY12" fmla="*/ 49987 h 69546"/>
                <a:gd name="connsiteX13" fmla="*/ 128227 w 143440"/>
                <a:gd name="connsiteY13" fmla="*/ 56072 h 69546"/>
                <a:gd name="connsiteX14" fmla="*/ 124315 w 143440"/>
                <a:gd name="connsiteY14" fmla="*/ 57376 h 69546"/>
                <a:gd name="connsiteX15" fmla="*/ 123880 w 143440"/>
                <a:gd name="connsiteY15" fmla="*/ 59984 h 69546"/>
                <a:gd name="connsiteX16" fmla="*/ 116925 w 143440"/>
                <a:gd name="connsiteY16" fmla="*/ 62592 h 69546"/>
                <a:gd name="connsiteX17" fmla="*/ 107362 w 143440"/>
                <a:gd name="connsiteY17" fmla="*/ 62157 h 69546"/>
                <a:gd name="connsiteX18" fmla="*/ 104755 w 143440"/>
                <a:gd name="connsiteY18" fmla="*/ 68243 h 69546"/>
                <a:gd name="connsiteX19" fmla="*/ 94322 w 143440"/>
                <a:gd name="connsiteY19" fmla="*/ 63027 h 69546"/>
                <a:gd name="connsiteX20" fmla="*/ 84325 w 143440"/>
                <a:gd name="connsiteY20" fmla="*/ 64331 h 69546"/>
                <a:gd name="connsiteX21" fmla="*/ 66939 w 143440"/>
                <a:gd name="connsiteY21" fmla="*/ 56072 h 69546"/>
                <a:gd name="connsiteX22" fmla="*/ 59549 w 143440"/>
                <a:gd name="connsiteY22" fmla="*/ 58245 h 69546"/>
                <a:gd name="connsiteX23" fmla="*/ 48248 w 143440"/>
                <a:gd name="connsiteY23" fmla="*/ 69547 h 69546"/>
                <a:gd name="connsiteX24" fmla="*/ 31731 w 143440"/>
                <a:gd name="connsiteY24" fmla="*/ 60419 h 69546"/>
                <a:gd name="connsiteX25" fmla="*/ 18691 w 143440"/>
                <a:gd name="connsiteY25" fmla="*/ 49117 h 69546"/>
                <a:gd name="connsiteX26" fmla="*/ 7389 w 143440"/>
                <a:gd name="connsiteY26" fmla="*/ 42597 h 69546"/>
                <a:gd name="connsiteX27" fmla="*/ 4347 w 143440"/>
                <a:gd name="connsiteY27" fmla="*/ 30861 h 69546"/>
                <a:gd name="connsiteX28" fmla="*/ 0 w 143440"/>
                <a:gd name="connsiteY28" fmla="*/ 23037 h 69546"/>
                <a:gd name="connsiteX29" fmla="*/ 14779 w 143440"/>
                <a:gd name="connsiteY29" fmla="*/ 17387 h 69546"/>
                <a:gd name="connsiteX30" fmla="*/ 22168 w 143440"/>
                <a:gd name="connsiteY30" fmla="*/ 10432 h 69546"/>
                <a:gd name="connsiteX31" fmla="*/ 37381 w 143440"/>
                <a:gd name="connsiteY31" fmla="*/ 5216 h 69546"/>
                <a:gd name="connsiteX32" fmla="*/ 42162 w 143440"/>
                <a:gd name="connsiteY32" fmla="*/ 0 h 69546"/>
                <a:gd name="connsiteX33" fmla="*/ 47813 w 143440"/>
                <a:gd name="connsiteY33" fmla="*/ 3043 h 69546"/>
                <a:gd name="connsiteX34" fmla="*/ 57376 w 143440"/>
                <a:gd name="connsiteY34" fmla="*/ 435 h 69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43440" h="69546">
                  <a:moveTo>
                    <a:pt x="57376" y="435"/>
                  </a:moveTo>
                  <a:lnTo>
                    <a:pt x="68242" y="9128"/>
                  </a:lnTo>
                  <a:lnTo>
                    <a:pt x="84325" y="11301"/>
                  </a:lnTo>
                  <a:lnTo>
                    <a:pt x="83456" y="18691"/>
                  </a:lnTo>
                  <a:lnTo>
                    <a:pt x="95627" y="24341"/>
                  </a:lnTo>
                  <a:lnTo>
                    <a:pt x="98235" y="17387"/>
                  </a:lnTo>
                  <a:lnTo>
                    <a:pt x="113013" y="20429"/>
                  </a:lnTo>
                  <a:lnTo>
                    <a:pt x="116056" y="29123"/>
                  </a:lnTo>
                  <a:lnTo>
                    <a:pt x="132139" y="30427"/>
                  </a:lnTo>
                  <a:lnTo>
                    <a:pt x="143440" y="43901"/>
                  </a:lnTo>
                  <a:lnTo>
                    <a:pt x="136920" y="43901"/>
                  </a:lnTo>
                  <a:lnTo>
                    <a:pt x="133878" y="48683"/>
                  </a:lnTo>
                  <a:lnTo>
                    <a:pt x="129096" y="49987"/>
                  </a:lnTo>
                  <a:lnTo>
                    <a:pt x="128227" y="56072"/>
                  </a:lnTo>
                  <a:lnTo>
                    <a:pt x="124315" y="57376"/>
                  </a:lnTo>
                  <a:lnTo>
                    <a:pt x="123880" y="59984"/>
                  </a:lnTo>
                  <a:lnTo>
                    <a:pt x="116925" y="62592"/>
                  </a:lnTo>
                  <a:lnTo>
                    <a:pt x="107362" y="62157"/>
                  </a:lnTo>
                  <a:lnTo>
                    <a:pt x="104755" y="68243"/>
                  </a:lnTo>
                  <a:lnTo>
                    <a:pt x="94322" y="63027"/>
                  </a:lnTo>
                  <a:lnTo>
                    <a:pt x="84325" y="64331"/>
                  </a:lnTo>
                  <a:lnTo>
                    <a:pt x="66939" y="56072"/>
                  </a:lnTo>
                  <a:lnTo>
                    <a:pt x="59549" y="58245"/>
                  </a:lnTo>
                  <a:lnTo>
                    <a:pt x="48248" y="69547"/>
                  </a:lnTo>
                  <a:lnTo>
                    <a:pt x="31731" y="60419"/>
                  </a:lnTo>
                  <a:lnTo>
                    <a:pt x="18691" y="49117"/>
                  </a:lnTo>
                  <a:lnTo>
                    <a:pt x="7389" y="42597"/>
                  </a:lnTo>
                  <a:lnTo>
                    <a:pt x="4347" y="30861"/>
                  </a:lnTo>
                  <a:lnTo>
                    <a:pt x="0" y="23037"/>
                  </a:lnTo>
                  <a:lnTo>
                    <a:pt x="14779" y="17387"/>
                  </a:lnTo>
                  <a:lnTo>
                    <a:pt x="22168" y="10432"/>
                  </a:lnTo>
                  <a:lnTo>
                    <a:pt x="37381" y="5216"/>
                  </a:lnTo>
                  <a:lnTo>
                    <a:pt x="42162" y="0"/>
                  </a:lnTo>
                  <a:lnTo>
                    <a:pt x="47813" y="3043"/>
                  </a:lnTo>
                  <a:lnTo>
                    <a:pt x="57376" y="435"/>
                  </a:lnTo>
                  <a:close/>
                </a:path>
              </a:pathLst>
            </a:custGeom>
            <a:solidFill>
              <a:schemeClr val="accent4"/>
            </a:solidFill>
            <a:ln w="869" cap="rnd">
              <a:noFill/>
              <a:prstDash val="solid"/>
              <a:round/>
            </a:ln>
          </p:spPr>
          <p:txBody>
            <a:bodyPr rtlCol="0" anchor="ctr"/>
            <a:lstStyle/>
            <a:p>
              <a:endParaRPr lang="en-PH" sz="1200" dirty="0"/>
            </a:p>
          </p:txBody>
        </p:sp>
        <p:sp>
          <p:nvSpPr>
            <p:cNvPr id="74" name="Freeform: Shape 73">
              <a:extLst>
                <a:ext uri="{FF2B5EF4-FFF2-40B4-BE49-F238E27FC236}">
                  <a16:creationId xmlns:a16="http://schemas.microsoft.com/office/drawing/2014/main" id="{18836B40-A16E-4FA9-9C20-4B52B57CF614}"/>
                </a:ext>
              </a:extLst>
            </p:cNvPr>
            <p:cNvSpPr/>
            <p:nvPr/>
          </p:nvSpPr>
          <p:spPr>
            <a:xfrm>
              <a:off x="4586144" y="2403542"/>
              <a:ext cx="162502" cy="231831"/>
            </a:xfrm>
            <a:custGeom>
              <a:avLst/>
              <a:gdLst>
                <a:gd name="connsiteX0" fmla="*/ 167347 w 192557"/>
                <a:gd name="connsiteY0" fmla="*/ 32165 h 206032"/>
                <a:gd name="connsiteX1" fmla="*/ 173432 w 192557"/>
                <a:gd name="connsiteY1" fmla="*/ 45640 h 206032"/>
                <a:gd name="connsiteX2" fmla="*/ 168216 w 192557"/>
                <a:gd name="connsiteY2" fmla="*/ 53029 h 206032"/>
                <a:gd name="connsiteX3" fmla="*/ 176475 w 192557"/>
                <a:gd name="connsiteY3" fmla="*/ 62157 h 206032"/>
                <a:gd name="connsiteX4" fmla="*/ 182995 w 192557"/>
                <a:gd name="connsiteY4" fmla="*/ 76501 h 206032"/>
                <a:gd name="connsiteX5" fmla="*/ 182126 w 192557"/>
                <a:gd name="connsiteY5" fmla="*/ 86064 h 206032"/>
                <a:gd name="connsiteX6" fmla="*/ 192557 w 192557"/>
                <a:gd name="connsiteY6" fmla="*/ 103016 h 206032"/>
                <a:gd name="connsiteX7" fmla="*/ 182995 w 192557"/>
                <a:gd name="connsiteY7" fmla="*/ 105624 h 206032"/>
                <a:gd name="connsiteX8" fmla="*/ 177344 w 192557"/>
                <a:gd name="connsiteY8" fmla="*/ 102581 h 206032"/>
                <a:gd name="connsiteX9" fmla="*/ 172563 w 192557"/>
                <a:gd name="connsiteY9" fmla="*/ 107797 h 206032"/>
                <a:gd name="connsiteX10" fmla="*/ 157349 w 192557"/>
                <a:gd name="connsiteY10" fmla="*/ 113013 h 206032"/>
                <a:gd name="connsiteX11" fmla="*/ 149960 w 192557"/>
                <a:gd name="connsiteY11" fmla="*/ 119968 h 206032"/>
                <a:gd name="connsiteX12" fmla="*/ 135181 w 192557"/>
                <a:gd name="connsiteY12" fmla="*/ 125619 h 206032"/>
                <a:gd name="connsiteX13" fmla="*/ 139528 w 192557"/>
                <a:gd name="connsiteY13" fmla="*/ 133443 h 206032"/>
                <a:gd name="connsiteX14" fmla="*/ 142570 w 192557"/>
                <a:gd name="connsiteY14" fmla="*/ 145179 h 206032"/>
                <a:gd name="connsiteX15" fmla="*/ 153872 w 192557"/>
                <a:gd name="connsiteY15" fmla="*/ 151699 h 206032"/>
                <a:gd name="connsiteX16" fmla="*/ 166912 w 192557"/>
                <a:gd name="connsiteY16" fmla="*/ 163000 h 206032"/>
                <a:gd name="connsiteX17" fmla="*/ 159957 w 192557"/>
                <a:gd name="connsiteY17" fmla="*/ 175605 h 206032"/>
                <a:gd name="connsiteX18" fmla="*/ 152568 w 192557"/>
                <a:gd name="connsiteY18" fmla="*/ 179083 h 206032"/>
                <a:gd name="connsiteX19" fmla="*/ 156915 w 192557"/>
                <a:gd name="connsiteY19" fmla="*/ 196904 h 206032"/>
                <a:gd name="connsiteX20" fmla="*/ 155176 w 192557"/>
                <a:gd name="connsiteY20" fmla="*/ 201685 h 206032"/>
                <a:gd name="connsiteX21" fmla="*/ 147787 w 192557"/>
                <a:gd name="connsiteY21" fmla="*/ 196035 h 206032"/>
                <a:gd name="connsiteX22" fmla="*/ 137355 w 192557"/>
                <a:gd name="connsiteY22" fmla="*/ 195165 h 206032"/>
                <a:gd name="connsiteX23" fmla="*/ 122141 w 192557"/>
                <a:gd name="connsiteY23" fmla="*/ 199947 h 206032"/>
                <a:gd name="connsiteX24" fmla="*/ 103016 w 192557"/>
                <a:gd name="connsiteY24" fmla="*/ 198643 h 206032"/>
                <a:gd name="connsiteX25" fmla="*/ 100408 w 192557"/>
                <a:gd name="connsiteY25" fmla="*/ 206032 h 206032"/>
                <a:gd name="connsiteX26" fmla="*/ 88672 w 192557"/>
                <a:gd name="connsiteY26" fmla="*/ 198643 h 206032"/>
                <a:gd name="connsiteX27" fmla="*/ 82587 w 192557"/>
                <a:gd name="connsiteY27" fmla="*/ 199947 h 206032"/>
                <a:gd name="connsiteX28" fmla="*/ 58680 w 192557"/>
                <a:gd name="connsiteY28" fmla="*/ 191688 h 206032"/>
                <a:gd name="connsiteX29" fmla="*/ 54333 w 192557"/>
                <a:gd name="connsiteY29" fmla="*/ 197339 h 206032"/>
                <a:gd name="connsiteX30" fmla="*/ 36077 w 192557"/>
                <a:gd name="connsiteY30" fmla="*/ 197339 h 206032"/>
                <a:gd name="connsiteX31" fmla="*/ 37816 w 192557"/>
                <a:gd name="connsiteY31" fmla="*/ 177779 h 206032"/>
                <a:gd name="connsiteX32" fmla="*/ 48248 w 192557"/>
                <a:gd name="connsiteY32" fmla="*/ 159523 h 206032"/>
                <a:gd name="connsiteX33" fmla="*/ 16952 w 192557"/>
                <a:gd name="connsiteY33" fmla="*/ 154307 h 206032"/>
                <a:gd name="connsiteX34" fmla="*/ 6520 w 192557"/>
                <a:gd name="connsiteY34" fmla="*/ 147352 h 206032"/>
                <a:gd name="connsiteX35" fmla="*/ 7389 w 192557"/>
                <a:gd name="connsiteY35" fmla="*/ 135616 h 206032"/>
                <a:gd name="connsiteX36" fmla="*/ 3042 w 192557"/>
                <a:gd name="connsiteY36" fmla="*/ 129531 h 206032"/>
                <a:gd name="connsiteX37" fmla="*/ 4781 w 192557"/>
                <a:gd name="connsiteY37" fmla="*/ 111275 h 206032"/>
                <a:gd name="connsiteX38" fmla="*/ 0 w 192557"/>
                <a:gd name="connsiteY38" fmla="*/ 83021 h 206032"/>
                <a:gd name="connsiteX39" fmla="*/ 12605 w 192557"/>
                <a:gd name="connsiteY39" fmla="*/ 83021 h 206032"/>
                <a:gd name="connsiteX40" fmla="*/ 17821 w 192557"/>
                <a:gd name="connsiteY40" fmla="*/ 73024 h 206032"/>
                <a:gd name="connsiteX41" fmla="*/ 21733 w 192557"/>
                <a:gd name="connsiteY41" fmla="*/ 48683 h 206032"/>
                <a:gd name="connsiteX42" fmla="*/ 17821 w 192557"/>
                <a:gd name="connsiteY42" fmla="*/ 39555 h 206032"/>
                <a:gd name="connsiteX43" fmla="*/ 21299 w 192557"/>
                <a:gd name="connsiteY43" fmla="*/ 33904 h 206032"/>
                <a:gd name="connsiteX44" fmla="*/ 38685 w 192557"/>
                <a:gd name="connsiteY44" fmla="*/ 32600 h 206032"/>
                <a:gd name="connsiteX45" fmla="*/ 43032 w 192557"/>
                <a:gd name="connsiteY45" fmla="*/ 38251 h 206032"/>
                <a:gd name="connsiteX46" fmla="*/ 56507 w 192557"/>
                <a:gd name="connsiteY46" fmla="*/ 25211 h 206032"/>
                <a:gd name="connsiteX47" fmla="*/ 50856 w 192557"/>
                <a:gd name="connsiteY47" fmla="*/ 15213 h 206032"/>
                <a:gd name="connsiteX48" fmla="*/ 49117 w 192557"/>
                <a:gd name="connsiteY48" fmla="*/ 435 h 206032"/>
                <a:gd name="connsiteX49" fmla="*/ 65200 w 192557"/>
                <a:gd name="connsiteY49" fmla="*/ 3912 h 206032"/>
                <a:gd name="connsiteX50" fmla="*/ 77805 w 192557"/>
                <a:gd name="connsiteY50" fmla="*/ 0 h 206032"/>
                <a:gd name="connsiteX51" fmla="*/ 79109 w 192557"/>
                <a:gd name="connsiteY51" fmla="*/ 9997 h 206032"/>
                <a:gd name="connsiteX52" fmla="*/ 100408 w 192557"/>
                <a:gd name="connsiteY52" fmla="*/ 16083 h 206032"/>
                <a:gd name="connsiteX53" fmla="*/ 100842 w 192557"/>
                <a:gd name="connsiteY53" fmla="*/ 25645 h 206032"/>
                <a:gd name="connsiteX54" fmla="*/ 121272 w 192557"/>
                <a:gd name="connsiteY54" fmla="*/ 20429 h 206032"/>
                <a:gd name="connsiteX55" fmla="*/ 132573 w 192557"/>
                <a:gd name="connsiteY55" fmla="*/ 13475 h 206032"/>
                <a:gd name="connsiteX56" fmla="*/ 156915 w 192557"/>
                <a:gd name="connsiteY56" fmla="*/ 23907 h 206032"/>
                <a:gd name="connsiteX57" fmla="*/ 167347 w 192557"/>
                <a:gd name="connsiteY57" fmla="*/ 32165 h 206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92557" h="206032">
                  <a:moveTo>
                    <a:pt x="167347" y="32165"/>
                  </a:moveTo>
                  <a:lnTo>
                    <a:pt x="173432" y="45640"/>
                  </a:lnTo>
                  <a:lnTo>
                    <a:pt x="168216" y="53029"/>
                  </a:lnTo>
                  <a:lnTo>
                    <a:pt x="176475" y="62157"/>
                  </a:lnTo>
                  <a:lnTo>
                    <a:pt x="182995" y="76501"/>
                  </a:lnTo>
                  <a:lnTo>
                    <a:pt x="182126" y="86064"/>
                  </a:lnTo>
                  <a:lnTo>
                    <a:pt x="192557" y="103016"/>
                  </a:lnTo>
                  <a:lnTo>
                    <a:pt x="182995" y="105624"/>
                  </a:lnTo>
                  <a:lnTo>
                    <a:pt x="177344" y="102581"/>
                  </a:lnTo>
                  <a:lnTo>
                    <a:pt x="172563" y="107797"/>
                  </a:lnTo>
                  <a:lnTo>
                    <a:pt x="157349" y="113013"/>
                  </a:lnTo>
                  <a:lnTo>
                    <a:pt x="149960" y="119968"/>
                  </a:lnTo>
                  <a:lnTo>
                    <a:pt x="135181" y="125619"/>
                  </a:lnTo>
                  <a:lnTo>
                    <a:pt x="139528" y="133443"/>
                  </a:lnTo>
                  <a:lnTo>
                    <a:pt x="142570" y="145179"/>
                  </a:lnTo>
                  <a:lnTo>
                    <a:pt x="153872" y="151699"/>
                  </a:lnTo>
                  <a:lnTo>
                    <a:pt x="166912" y="163000"/>
                  </a:lnTo>
                  <a:lnTo>
                    <a:pt x="159957" y="175605"/>
                  </a:lnTo>
                  <a:lnTo>
                    <a:pt x="152568" y="179083"/>
                  </a:lnTo>
                  <a:lnTo>
                    <a:pt x="156915" y="196904"/>
                  </a:lnTo>
                  <a:lnTo>
                    <a:pt x="155176" y="201685"/>
                  </a:lnTo>
                  <a:lnTo>
                    <a:pt x="147787" y="196035"/>
                  </a:lnTo>
                  <a:lnTo>
                    <a:pt x="137355" y="195165"/>
                  </a:lnTo>
                  <a:lnTo>
                    <a:pt x="122141" y="199947"/>
                  </a:lnTo>
                  <a:lnTo>
                    <a:pt x="103016" y="198643"/>
                  </a:lnTo>
                  <a:lnTo>
                    <a:pt x="100408" y="206032"/>
                  </a:lnTo>
                  <a:lnTo>
                    <a:pt x="88672" y="198643"/>
                  </a:lnTo>
                  <a:lnTo>
                    <a:pt x="82587" y="199947"/>
                  </a:lnTo>
                  <a:lnTo>
                    <a:pt x="58680" y="191688"/>
                  </a:lnTo>
                  <a:lnTo>
                    <a:pt x="54333" y="197339"/>
                  </a:lnTo>
                  <a:lnTo>
                    <a:pt x="36077" y="197339"/>
                  </a:lnTo>
                  <a:lnTo>
                    <a:pt x="37816" y="177779"/>
                  </a:lnTo>
                  <a:lnTo>
                    <a:pt x="48248" y="159523"/>
                  </a:lnTo>
                  <a:lnTo>
                    <a:pt x="16952" y="154307"/>
                  </a:lnTo>
                  <a:lnTo>
                    <a:pt x="6520" y="147352"/>
                  </a:lnTo>
                  <a:lnTo>
                    <a:pt x="7389" y="135616"/>
                  </a:lnTo>
                  <a:lnTo>
                    <a:pt x="3042" y="129531"/>
                  </a:lnTo>
                  <a:lnTo>
                    <a:pt x="4781" y="111275"/>
                  </a:lnTo>
                  <a:lnTo>
                    <a:pt x="0" y="83021"/>
                  </a:lnTo>
                  <a:lnTo>
                    <a:pt x="12605" y="83021"/>
                  </a:lnTo>
                  <a:lnTo>
                    <a:pt x="17821" y="73024"/>
                  </a:lnTo>
                  <a:lnTo>
                    <a:pt x="21733" y="48683"/>
                  </a:lnTo>
                  <a:lnTo>
                    <a:pt x="17821" y="39555"/>
                  </a:lnTo>
                  <a:lnTo>
                    <a:pt x="21299" y="33904"/>
                  </a:lnTo>
                  <a:lnTo>
                    <a:pt x="38685" y="32600"/>
                  </a:lnTo>
                  <a:lnTo>
                    <a:pt x="43032" y="38251"/>
                  </a:lnTo>
                  <a:lnTo>
                    <a:pt x="56507" y="25211"/>
                  </a:lnTo>
                  <a:lnTo>
                    <a:pt x="50856" y="15213"/>
                  </a:lnTo>
                  <a:lnTo>
                    <a:pt x="49117" y="435"/>
                  </a:lnTo>
                  <a:lnTo>
                    <a:pt x="65200" y="3912"/>
                  </a:lnTo>
                  <a:lnTo>
                    <a:pt x="77805" y="0"/>
                  </a:lnTo>
                  <a:lnTo>
                    <a:pt x="79109" y="9997"/>
                  </a:lnTo>
                  <a:lnTo>
                    <a:pt x="100408" y="16083"/>
                  </a:lnTo>
                  <a:lnTo>
                    <a:pt x="100842" y="25645"/>
                  </a:lnTo>
                  <a:lnTo>
                    <a:pt x="121272" y="20429"/>
                  </a:lnTo>
                  <a:lnTo>
                    <a:pt x="132573" y="13475"/>
                  </a:lnTo>
                  <a:lnTo>
                    <a:pt x="156915" y="23907"/>
                  </a:lnTo>
                  <a:lnTo>
                    <a:pt x="167347" y="32165"/>
                  </a:lnTo>
                  <a:close/>
                </a:path>
              </a:pathLst>
            </a:custGeom>
            <a:solidFill>
              <a:schemeClr val="accent4"/>
            </a:solidFill>
            <a:ln w="869" cap="rnd">
              <a:noFill/>
              <a:prstDash val="solid"/>
              <a:round/>
            </a:ln>
          </p:spPr>
          <p:txBody>
            <a:bodyPr rtlCol="0" anchor="ctr"/>
            <a:lstStyle/>
            <a:p>
              <a:endParaRPr lang="en-PH" sz="1200" dirty="0"/>
            </a:p>
          </p:txBody>
        </p:sp>
        <p:sp>
          <p:nvSpPr>
            <p:cNvPr id="75" name="Freeform: Shape 74">
              <a:extLst>
                <a:ext uri="{FF2B5EF4-FFF2-40B4-BE49-F238E27FC236}">
                  <a16:creationId xmlns:a16="http://schemas.microsoft.com/office/drawing/2014/main" id="{91C0EC5E-4CF4-4824-892F-A254416F0070}"/>
                </a:ext>
              </a:extLst>
            </p:cNvPr>
            <p:cNvSpPr/>
            <p:nvPr/>
          </p:nvSpPr>
          <p:spPr>
            <a:xfrm>
              <a:off x="5340694" y="3718226"/>
              <a:ext cx="33748" cy="55757"/>
            </a:xfrm>
            <a:custGeom>
              <a:avLst/>
              <a:gdLst>
                <a:gd name="connsiteX0" fmla="*/ 36512 w 39989"/>
                <a:gd name="connsiteY0" fmla="*/ 34339 h 49552"/>
                <a:gd name="connsiteX1" fmla="*/ 28253 w 39989"/>
                <a:gd name="connsiteY1" fmla="*/ 49552 h 49552"/>
                <a:gd name="connsiteX2" fmla="*/ 22603 w 39989"/>
                <a:gd name="connsiteY2" fmla="*/ 44336 h 49552"/>
                <a:gd name="connsiteX3" fmla="*/ 16952 w 39989"/>
                <a:gd name="connsiteY3" fmla="*/ 46509 h 49552"/>
                <a:gd name="connsiteX4" fmla="*/ 3043 w 39989"/>
                <a:gd name="connsiteY4" fmla="*/ 46075 h 49552"/>
                <a:gd name="connsiteX5" fmla="*/ 2173 w 39989"/>
                <a:gd name="connsiteY5" fmla="*/ 37381 h 49552"/>
                <a:gd name="connsiteX6" fmla="*/ 0 w 39989"/>
                <a:gd name="connsiteY6" fmla="*/ 29557 h 49552"/>
                <a:gd name="connsiteX7" fmla="*/ 7824 w 39989"/>
                <a:gd name="connsiteY7" fmla="*/ 16517 h 49552"/>
                <a:gd name="connsiteX8" fmla="*/ 16083 w 39989"/>
                <a:gd name="connsiteY8" fmla="*/ 4347 h 49552"/>
                <a:gd name="connsiteX9" fmla="*/ 26515 w 39989"/>
                <a:gd name="connsiteY9" fmla="*/ 6955 h 49552"/>
                <a:gd name="connsiteX10" fmla="*/ 33904 w 39989"/>
                <a:gd name="connsiteY10" fmla="*/ 0 h 49552"/>
                <a:gd name="connsiteX11" fmla="*/ 39990 w 39989"/>
                <a:gd name="connsiteY11" fmla="*/ 8693 h 49552"/>
                <a:gd name="connsiteX12" fmla="*/ 39555 w 39989"/>
                <a:gd name="connsiteY12" fmla="*/ 19995 h 49552"/>
                <a:gd name="connsiteX13" fmla="*/ 26080 w 39989"/>
                <a:gd name="connsiteY13" fmla="*/ 26949 h 49552"/>
                <a:gd name="connsiteX14" fmla="*/ 36512 w 39989"/>
                <a:gd name="connsiteY14" fmla="*/ 34339 h 49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9989" h="49552">
                  <a:moveTo>
                    <a:pt x="36512" y="34339"/>
                  </a:moveTo>
                  <a:lnTo>
                    <a:pt x="28253" y="49552"/>
                  </a:lnTo>
                  <a:lnTo>
                    <a:pt x="22603" y="44336"/>
                  </a:lnTo>
                  <a:lnTo>
                    <a:pt x="16952" y="46509"/>
                  </a:lnTo>
                  <a:lnTo>
                    <a:pt x="3043" y="46075"/>
                  </a:lnTo>
                  <a:lnTo>
                    <a:pt x="2173" y="37381"/>
                  </a:lnTo>
                  <a:lnTo>
                    <a:pt x="0" y="29557"/>
                  </a:lnTo>
                  <a:lnTo>
                    <a:pt x="7824" y="16517"/>
                  </a:lnTo>
                  <a:lnTo>
                    <a:pt x="16083" y="4347"/>
                  </a:lnTo>
                  <a:lnTo>
                    <a:pt x="26515" y="6955"/>
                  </a:lnTo>
                  <a:lnTo>
                    <a:pt x="33904" y="0"/>
                  </a:lnTo>
                  <a:lnTo>
                    <a:pt x="39990" y="8693"/>
                  </a:lnTo>
                  <a:lnTo>
                    <a:pt x="39555" y="19995"/>
                  </a:lnTo>
                  <a:lnTo>
                    <a:pt x="26080" y="26949"/>
                  </a:lnTo>
                  <a:lnTo>
                    <a:pt x="36512" y="34339"/>
                  </a:lnTo>
                  <a:close/>
                </a:path>
              </a:pathLst>
            </a:custGeom>
            <a:solidFill>
              <a:schemeClr val="tx2"/>
            </a:solidFill>
            <a:ln w="869" cap="rnd">
              <a:noFill/>
              <a:prstDash val="solid"/>
              <a:round/>
            </a:ln>
          </p:spPr>
          <p:txBody>
            <a:bodyPr rtlCol="0" anchor="ctr"/>
            <a:lstStyle/>
            <a:p>
              <a:endParaRPr lang="en-PH" sz="1200" dirty="0"/>
            </a:p>
          </p:txBody>
        </p:sp>
        <p:sp>
          <p:nvSpPr>
            <p:cNvPr id="76" name="Freeform: Shape 75">
              <a:extLst>
                <a:ext uri="{FF2B5EF4-FFF2-40B4-BE49-F238E27FC236}">
                  <a16:creationId xmlns:a16="http://schemas.microsoft.com/office/drawing/2014/main" id="{C7D89895-9271-4FF5-9882-B44AD6F28C83}"/>
                </a:ext>
              </a:extLst>
            </p:cNvPr>
            <p:cNvSpPr/>
            <p:nvPr/>
          </p:nvSpPr>
          <p:spPr>
            <a:xfrm>
              <a:off x="4667578" y="2369794"/>
              <a:ext cx="31179" cy="39127"/>
            </a:xfrm>
            <a:custGeom>
              <a:avLst/>
              <a:gdLst>
                <a:gd name="connsiteX0" fmla="*/ 36947 w 36946"/>
                <a:gd name="connsiteY0" fmla="*/ 13475 h 34773"/>
                <a:gd name="connsiteX1" fmla="*/ 26515 w 36946"/>
                <a:gd name="connsiteY1" fmla="*/ 34773 h 34773"/>
                <a:gd name="connsiteX2" fmla="*/ 3912 w 36946"/>
                <a:gd name="connsiteY2" fmla="*/ 19560 h 34773"/>
                <a:gd name="connsiteX3" fmla="*/ 0 w 36946"/>
                <a:gd name="connsiteY3" fmla="*/ 8693 h 34773"/>
                <a:gd name="connsiteX4" fmla="*/ 29558 w 36946"/>
                <a:gd name="connsiteY4" fmla="*/ 0 h 34773"/>
                <a:gd name="connsiteX5" fmla="*/ 36947 w 36946"/>
                <a:gd name="connsiteY5" fmla="*/ 13475 h 34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46" h="34773">
                  <a:moveTo>
                    <a:pt x="36947" y="13475"/>
                  </a:moveTo>
                  <a:lnTo>
                    <a:pt x="26515" y="34773"/>
                  </a:lnTo>
                  <a:lnTo>
                    <a:pt x="3912" y="19560"/>
                  </a:lnTo>
                  <a:lnTo>
                    <a:pt x="0" y="8693"/>
                  </a:lnTo>
                  <a:lnTo>
                    <a:pt x="29558" y="0"/>
                  </a:lnTo>
                  <a:lnTo>
                    <a:pt x="36947" y="13475"/>
                  </a:lnTo>
                  <a:close/>
                </a:path>
              </a:pathLst>
            </a:custGeom>
            <a:solidFill>
              <a:schemeClr val="accent4"/>
            </a:solidFill>
            <a:ln w="869" cap="rnd">
              <a:noFill/>
              <a:prstDash val="solid"/>
              <a:round/>
            </a:ln>
          </p:spPr>
          <p:txBody>
            <a:bodyPr rtlCol="0" anchor="ctr"/>
            <a:lstStyle/>
            <a:p>
              <a:endParaRPr lang="en-PH" sz="1200" dirty="0"/>
            </a:p>
          </p:txBody>
        </p:sp>
        <p:sp>
          <p:nvSpPr>
            <p:cNvPr id="77" name="Freeform: Shape 76">
              <a:extLst>
                <a:ext uri="{FF2B5EF4-FFF2-40B4-BE49-F238E27FC236}">
                  <a16:creationId xmlns:a16="http://schemas.microsoft.com/office/drawing/2014/main" id="{086A9BEA-97B6-4466-B496-B3F5D3996750}"/>
                </a:ext>
              </a:extLst>
            </p:cNvPr>
            <p:cNvSpPr/>
            <p:nvPr/>
          </p:nvSpPr>
          <p:spPr>
            <a:xfrm>
              <a:off x="4618424" y="2322352"/>
              <a:ext cx="48421" cy="85590"/>
            </a:xfrm>
            <a:custGeom>
              <a:avLst/>
              <a:gdLst>
                <a:gd name="connsiteX0" fmla="*/ 39555 w 57376"/>
                <a:gd name="connsiteY0" fmla="*/ 72155 h 76066"/>
                <a:gd name="connsiteX1" fmla="*/ 26950 w 57376"/>
                <a:gd name="connsiteY1" fmla="*/ 76067 h 76066"/>
                <a:gd name="connsiteX2" fmla="*/ 10867 w 57376"/>
                <a:gd name="connsiteY2" fmla="*/ 72589 h 76066"/>
                <a:gd name="connsiteX3" fmla="*/ 1739 w 57376"/>
                <a:gd name="connsiteY3" fmla="*/ 57811 h 76066"/>
                <a:gd name="connsiteX4" fmla="*/ 0 w 57376"/>
                <a:gd name="connsiteY4" fmla="*/ 31296 h 76066"/>
                <a:gd name="connsiteX5" fmla="*/ 2608 w 57376"/>
                <a:gd name="connsiteY5" fmla="*/ 23907 h 76066"/>
                <a:gd name="connsiteX6" fmla="*/ 8259 w 57376"/>
                <a:gd name="connsiteY6" fmla="*/ 16083 h 76066"/>
                <a:gd name="connsiteX7" fmla="*/ 25645 w 57376"/>
                <a:gd name="connsiteY7" fmla="*/ 14779 h 76066"/>
                <a:gd name="connsiteX8" fmla="*/ 32600 w 57376"/>
                <a:gd name="connsiteY8" fmla="*/ 7389 h 76066"/>
                <a:gd name="connsiteX9" fmla="*/ 48248 w 57376"/>
                <a:gd name="connsiteY9" fmla="*/ 0 h 76066"/>
                <a:gd name="connsiteX10" fmla="*/ 48248 w 57376"/>
                <a:gd name="connsiteY10" fmla="*/ 13475 h 76066"/>
                <a:gd name="connsiteX11" fmla="*/ 43032 w 57376"/>
                <a:gd name="connsiteY11" fmla="*/ 22168 h 76066"/>
                <a:gd name="connsiteX12" fmla="*/ 46075 w 57376"/>
                <a:gd name="connsiteY12" fmla="*/ 29123 h 76066"/>
                <a:gd name="connsiteX13" fmla="*/ 57376 w 57376"/>
                <a:gd name="connsiteY13" fmla="*/ 33035 h 76066"/>
                <a:gd name="connsiteX14" fmla="*/ 53030 w 57376"/>
                <a:gd name="connsiteY14" fmla="*/ 43032 h 76066"/>
                <a:gd name="connsiteX15" fmla="*/ 46944 w 57376"/>
                <a:gd name="connsiteY15" fmla="*/ 40424 h 76066"/>
                <a:gd name="connsiteX16" fmla="*/ 33470 w 57376"/>
                <a:gd name="connsiteY16" fmla="*/ 59115 h 76066"/>
                <a:gd name="connsiteX17" fmla="*/ 39555 w 57376"/>
                <a:gd name="connsiteY17" fmla="*/ 72155 h 760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376" h="76066">
                  <a:moveTo>
                    <a:pt x="39555" y="72155"/>
                  </a:moveTo>
                  <a:lnTo>
                    <a:pt x="26950" y="76067"/>
                  </a:lnTo>
                  <a:lnTo>
                    <a:pt x="10867" y="72589"/>
                  </a:lnTo>
                  <a:lnTo>
                    <a:pt x="1739" y="57811"/>
                  </a:lnTo>
                  <a:lnTo>
                    <a:pt x="0" y="31296"/>
                  </a:lnTo>
                  <a:lnTo>
                    <a:pt x="2608" y="23907"/>
                  </a:lnTo>
                  <a:lnTo>
                    <a:pt x="8259" y="16083"/>
                  </a:lnTo>
                  <a:lnTo>
                    <a:pt x="25645" y="14779"/>
                  </a:lnTo>
                  <a:lnTo>
                    <a:pt x="32600" y="7389"/>
                  </a:lnTo>
                  <a:lnTo>
                    <a:pt x="48248" y="0"/>
                  </a:lnTo>
                  <a:lnTo>
                    <a:pt x="48248" y="13475"/>
                  </a:lnTo>
                  <a:lnTo>
                    <a:pt x="43032" y="22168"/>
                  </a:lnTo>
                  <a:lnTo>
                    <a:pt x="46075" y="29123"/>
                  </a:lnTo>
                  <a:lnTo>
                    <a:pt x="57376" y="33035"/>
                  </a:lnTo>
                  <a:lnTo>
                    <a:pt x="53030" y="43032"/>
                  </a:lnTo>
                  <a:lnTo>
                    <a:pt x="46944" y="40424"/>
                  </a:lnTo>
                  <a:lnTo>
                    <a:pt x="33470" y="59115"/>
                  </a:lnTo>
                  <a:lnTo>
                    <a:pt x="39555" y="72155"/>
                  </a:lnTo>
                  <a:close/>
                </a:path>
              </a:pathLst>
            </a:custGeom>
            <a:solidFill>
              <a:schemeClr val="accent4"/>
            </a:solidFill>
            <a:ln w="869" cap="rnd">
              <a:noFill/>
              <a:prstDash val="solid"/>
              <a:round/>
            </a:ln>
          </p:spPr>
          <p:txBody>
            <a:bodyPr rtlCol="0" anchor="ctr"/>
            <a:lstStyle/>
            <a:p>
              <a:endParaRPr lang="en-PH" sz="1200" dirty="0"/>
            </a:p>
          </p:txBody>
        </p:sp>
        <p:sp>
          <p:nvSpPr>
            <p:cNvPr id="78" name="Freeform: Shape 77">
              <a:extLst>
                <a:ext uri="{FF2B5EF4-FFF2-40B4-BE49-F238E27FC236}">
                  <a16:creationId xmlns:a16="http://schemas.microsoft.com/office/drawing/2014/main" id="{2EE83CF5-7442-4A4A-9452-D2662398EC74}"/>
                </a:ext>
              </a:extLst>
            </p:cNvPr>
            <p:cNvSpPr/>
            <p:nvPr/>
          </p:nvSpPr>
          <p:spPr>
            <a:xfrm>
              <a:off x="3006244" y="3492755"/>
              <a:ext cx="74465" cy="71408"/>
            </a:xfrm>
            <a:custGeom>
              <a:avLst/>
              <a:gdLst>
                <a:gd name="connsiteX0" fmla="*/ 4347 w 88237"/>
                <a:gd name="connsiteY0" fmla="*/ 51291 h 63461"/>
                <a:gd name="connsiteX1" fmla="*/ 5651 w 88237"/>
                <a:gd name="connsiteY1" fmla="*/ 43467 h 63461"/>
                <a:gd name="connsiteX2" fmla="*/ 0 w 88237"/>
                <a:gd name="connsiteY2" fmla="*/ 35208 h 63461"/>
                <a:gd name="connsiteX3" fmla="*/ 6520 w 88237"/>
                <a:gd name="connsiteY3" fmla="*/ 30427 h 63461"/>
                <a:gd name="connsiteX4" fmla="*/ 9563 w 88237"/>
                <a:gd name="connsiteY4" fmla="*/ 19560 h 63461"/>
                <a:gd name="connsiteX5" fmla="*/ 9128 w 88237"/>
                <a:gd name="connsiteY5" fmla="*/ 4781 h 63461"/>
                <a:gd name="connsiteX6" fmla="*/ 12605 w 88237"/>
                <a:gd name="connsiteY6" fmla="*/ 0 h 63461"/>
                <a:gd name="connsiteX7" fmla="*/ 31296 w 88237"/>
                <a:gd name="connsiteY7" fmla="*/ 0 h 63461"/>
                <a:gd name="connsiteX8" fmla="*/ 45205 w 88237"/>
                <a:gd name="connsiteY8" fmla="*/ 6955 h 63461"/>
                <a:gd name="connsiteX9" fmla="*/ 51725 w 88237"/>
                <a:gd name="connsiteY9" fmla="*/ 6520 h 63461"/>
                <a:gd name="connsiteX10" fmla="*/ 54768 w 88237"/>
                <a:gd name="connsiteY10" fmla="*/ 16517 h 63461"/>
                <a:gd name="connsiteX11" fmla="*/ 68243 w 88237"/>
                <a:gd name="connsiteY11" fmla="*/ 15648 h 63461"/>
                <a:gd name="connsiteX12" fmla="*/ 66504 w 88237"/>
                <a:gd name="connsiteY12" fmla="*/ 23907 h 63461"/>
                <a:gd name="connsiteX13" fmla="*/ 77371 w 88237"/>
                <a:gd name="connsiteY13" fmla="*/ 25211 h 63461"/>
                <a:gd name="connsiteX14" fmla="*/ 88237 w 88237"/>
                <a:gd name="connsiteY14" fmla="*/ 35208 h 63461"/>
                <a:gd name="connsiteX15" fmla="*/ 78240 w 88237"/>
                <a:gd name="connsiteY15" fmla="*/ 46509 h 63461"/>
                <a:gd name="connsiteX16" fmla="*/ 66939 w 88237"/>
                <a:gd name="connsiteY16" fmla="*/ 40424 h 63461"/>
                <a:gd name="connsiteX17" fmla="*/ 55637 w 88237"/>
                <a:gd name="connsiteY17" fmla="*/ 41728 h 63461"/>
                <a:gd name="connsiteX18" fmla="*/ 47813 w 88237"/>
                <a:gd name="connsiteY18" fmla="*/ 40424 h 63461"/>
                <a:gd name="connsiteX19" fmla="*/ 43032 w 88237"/>
                <a:gd name="connsiteY19" fmla="*/ 45640 h 63461"/>
                <a:gd name="connsiteX20" fmla="*/ 33469 w 88237"/>
                <a:gd name="connsiteY20" fmla="*/ 47379 h 63461"/>
                <a:gd name="connsiteX21" fmla="*/ 30427 w 88237"/>
                <a:gd name="connsiteY21" fmla="*/ 40424 h 63461"/>
                <a:gd name="connsiteX22" fmla="*/ 22168 w 88237"/>
                <a:gd name="connsiteY22" fmla="*/ 44336 h 63461"/>
                <a:gd name="connsiteX23" fmla="*/ 10432 w 88237"/>
                <a:gd name="connsiteY23" fmla="*/ 63461 h 63461"/>
                <a:gd name="connsiteX24" fmla="*/ 4781 w 88237"/>
                <a:gd name="connsiteY24" fmla="*/ 59115 h 63461"/>
                <a:gd name="connsiteX25" fmla="*/ 4347 w 88237"/>
                <a:gd name="connsiteY25" fmla="*/ 51291 h 6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8237" h="63461">
                  <a:moveTo>
                    <a:pt x="4347" y="51291"/>
                  </a:moveTo>
                  <a:lnTo>
                    <a:pt x="5651" y="43467"/>
                  </a:lnTo>
                  <a:lnTo>
                    <a:pt x="0" y="35208"/>
                  </a:lnTo>
                  <a:lnTo>
                    <a:pt x="6520" y="30427"/>
                  </a:lnTo>
                  <a:lnTo>
                    <a:pt x="9563" y="19560"/>
                  </a:lnTo>
                  <a:lnTo>
                    <a:pt x="9128" y="4781"/>
                  </a:lnTo>
                  <a:lnTo>
                    <a:pt x="12605" y="0"/>
                  </a:lnTo>
                  <a:lnTo>
                    <a:pt x="31296" y="0"/>
                  </a:lnTo>
                  <a:lnTo>
                    <a:pt x="45205" y="6955"/>
                  </a:lnTo>
                  <a:lnTo>
                    <a:pt x="51725" y="6520"/>
                  </a:lnTo>
                  <a:lnTo>
                    <a:pt x="54768" y="16517"/>
                  </a:lnTo>
                  <a:lnTo>
                    <a:pt x="68243" y="15648"/>
                  </a:lnTo>
                  <a:lnTo>
                    <a:pt x="66504" y="23907"/>
                  </a:lnTo>
                  <a:lnTo>
                    <a:pt x="77371" y="25211"/>
                  </a:lnTo>
                  <a:lnTo>
                    <a:pt x="88237" y="35208"/>
                  </a:lnTo>
                  <a:lnTo>
                    <a:pt x="78240" y="46509"/>
                  </a:lnTo>
                  <a:lnTo>
                    <a:pt x="66939" y="40424"/>
                  </a:lnTo>
                  <a:lnTo>
                    <a:pt x="55637" y="41728"/>
                  </a:lnTo>
                  <a:lnTo>
                    <a:pt x="47813" y="40424"/>
                  </a:lnTo>
                  <a:lnTo>
                    <a:pt x="43032" y="45640"/>
                  </a:lnTo>
                  <a:lnTo>
                    <a:pt x="33469" y="47379"/>
                  </a:lnTo>
                  <a:lnTo>
                    <a:pt x="30427" y="40424"/>
                  </a:lnTo>
                  <a:lnTo>
                    <a:pt x="22168" y="44336"/>
                  </a:lnTo>
                  <a:lnTo>
                    <a:pt x="10432" y="63461"/>
                  </a:lnTo>
                  <a:lnTo>
                    <a:pt x="4781" y="59115"/>
                  </a:lnTo>
                  <a:lnTo>
                    <a:pt x="4347" y="5129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79" name="Freeform: Shape 78">
              <a:extLst>
                <a:ext uri="{FF2B5EF4-FFF2-40B4-BE49-F238E27FC236}">
                  <a16:creationId xmlns:a16="http://schemas.microsoft.com/office/drawing/2014/main" id="{D94BE639-50C4-4AF6-92E2-87620D81CF9D}"/>
                </a:ext>
              </a:extLst>
            </p:cNvPr>
            <p:cNvSpPr/>
            <p:nvPr/>
          </p:nvSpPr>
          <p:spPr>
            <a:xfrm>
              <a:off x="4304792" y="2951328"/>
              <a:ext cx="418543" cy="567349"/>
            </a:xfrm>
            <a:custGeom>
              <a:avLst/>
              <a:gdLst>
                <a:gd name="connsiteX0" fmla="*/ 401197 w 495954"/>
                <a:gd name="connsiteY0" fmla="*/ 4781 h 504213"/>
                <a:gd name="connsiteX1" fmla="*/ 396851 w 495954"/>
                <a:gd name="connsiteY1" fmla="*/ 19125 h 504213"/>
                <a:gd name="connsiteX2" fmla="*/ 401197 w 495954"/>
                <a:gd name="connsiteY2" fmla="*/ 45640 h 504213"/>
                <a:gd name="connsiteX3" fmla="*/ 396416 w 495954"/>
                <a:gd name="connsiteY3" fmla="*/ 68677 h 504213"/>
                <a:gd name="connsiteX4" fmla="*/ 382507 w 495954"/>
                <a:gd name="connsiteY4" fmla="*/ 84325 h 504213"/>
                <a:gd name="connsiteX5" fmla="*/ 385115 w 495954"/>
                <a:gd name="connsiteY5" fmla="*/ 105189 h 504213"/>
                <a:gd name="connsiteX6" fmla="*/ 404675 w 495954"/>
                <a:gd name="connsiteY6" fmla="*/ 122141 h 504213"/>
                <a:gd name="connsiteX7" fmla="*/ 405110 w 495954"/>
                <a:gd name="connsiteY7" fmla="*/ 128661 h 504213"/>
                <a:gd name="connsiteX8" fmla="*/ 419888 w 495954"/>
                <a:gd name="connsiteY8" fmla="*/ 139963 h 504213"/>
                <a:gd name="connsiteX9" fmla="*/ 431190 w 495954"/>
                <a:gd name="connsiteY9" fmla="*/ 189949 h 504213"/>
                <a:gd name="connsiteX10" fmla="*/ 439448 w 495954"/>
                <a:gd name="connsiteY10" fmla="*/ 214725 h 504213"/>
                <a:gd name="connsiteX11" fmla="*/ 441187 w 495954"/>
                <a:gd name="connsiteY11" fmla="*/ 227765 h 504213"/>
                <a:gd name="connsiteX12" fmla="*/ 437710 w 495954"/>
                <a:gd name="connsiteY12" fmla="*/ 250368 h 504213"/>
                <a:gd name="connsiteX13" fmla="*/ 439448 w 495954"/>
                <a:gd name="connsiteY13" fmla="*/ 263408 h 504213"/>
                <a:gd name="connsiteX14" fmla="*/ 436840 w 495954"/>
                <a:gd name="connsiteY14" fmla="*/ 278622 h 504213"/>
                <a:gd name="connsiteX15" fmla="*/ 439448 w 495954"/>
                <a:gd name="connsiteY15" fmla="*/ 296008 h 504213"/>
                <a:gd name="connsiteX16" fmla="*/ 429885 w 495954"/>
                <a:gd name="connsiteY16" fmla="*/ 307744 h 504213"/>
                <a:gd name="connsiteX17" fmla="*/ 444664 w 495954"/>
                <a:gd name="connsiteY17" fmla="*/ 328173 h 504213"/>
                <a:gd name="connsiteX18" fmla="*/ 445533 w 495954"/>
                <a:gd name="connsiteY18" fmla="*/ 339910 h 504213"/>
                <a:gd name="connsiteX19" fmla="*/ 454662 w 495954"/>
                <a:gd name="connsiteY19" fmla="*/ 355557 h 504213"/>
                <a:gd name="connsiteX20" fmla="*/ 465528 w 495954"/>
                <a:gd name="connsiteY20" fmla="*/ 350342 h 504213"/>
                <a:gd name="connsiteX21" fmla="*/ 485088 w 495954"/>
                <a:gd name="connsiteY21" fmla="*/ 363382 h 504213"/>
                <a:gd name="connsiteX22" fmla="*/ 495955 w 495954"/>
                <a:gd name="connsiteY22" fmla="*/ 380768 h 504213"/>
                <a:gd name="connsiteX23" fmla="*/ 414237 w 495954"/>
                <a:gd name="connsiteY23" fmla="*/ 434232 h 504213"/>
                <a:gd name="connsiteX24" fmla="*/ 344691 w 495954"/>
                <a:gd name="connsiteY24" fmla="*/ 489000 h 504213"/>
                <a:gd name="connsiteX25" fmla="*/ 310787 w 495954"/>
                <a:gd name="connsiteY25" fmla="*/ 501171 h 504213"/>
                <a:gd name="connsiteX26" fmla="*/ 283837 w 495954"/>
                <a:gd name="connsiteY26" fmla="*/ 504214 h 504213"/>
                <a:gd name="connsiteX27" fmla="*/ 283403 w 495954"/>
                <a:gd name="connsiteY27" fmla="*/ 486392 h 504213"/>
                <a:gd name="connsiteX28" fmla="*/ 272101 w 495954"/>
                <a:gd name="connsiteY28" fmla="*/ 481611 h 504213"/>
                <a:gd name="connsiteX29" fmla="*/ 256888 w 495954"/>
                <a:gd name="connsiteY29" fmla="*/ 473787 h 504213"/>
                <a:gd name="connsiteX30" fmla="*/ 251237 w 495954"/>
                <a:gd name="connsiteY30" fmla="*/ 460747 h 504213"/>
                <a:gd name="connsiteX31" fmla="*/ 169955 w 495954"/>
                <a:gd name="connsiteY31" fmla="*/ 399894 h 504213"/>
                <a:gd name="connsiteX32" fmla="*/ 89107 w 495954"/>
                <a:gd name="connsiteY32" fmla="*/ 339040 h 504213"/>
                <a:gd name="connsiteX33" fmla="*/ 0 w 495954"/>
                <a:gd name="connsiteY33" fmla="*/ 271232 h 504213"/>
                <a:gd name="connsiteX34" fmla="*/ 435 w 495954"/>
                <a:gd name="connsiteY34" fmla="*/ 266016 h 504213"/>
                <a:gd name="connsiteX35" fmla="*/ 869 w 495954"/>
                <a:gd name="connsiteY35" fmla="*/ 264277 h 504213"/>
                <a:gd name="connsiteX36" fmla="*/ 1304 w 495954"/>
                <a:gd name="connsiteY36" fmla="*/ 231243 h 504213"/>
                <a:gd name="connsiteX37" fmla="*/ 39989 w 495954"/>
                <a:gd name="connsiteY37" fmla="*/ 210379 h 504213"/>
                <a:gd name="connsiteX38" fmla="*/ 63461 w 495954"/>
                <a:gd name="connsiteY38" fmla="*/ 206032 h 504213"/>
                <a:gd name="connsiteX39" fmla="*/ 83021 w 495954"/>
                <a:gd name="connsiteY39" fmla="*/ 198643 h 504213"/>
                <a:gd name="connsiteX40" fmla="*/ 92149 w 495954"/>
                <a:gd name="connsiteY40" fmla="*/ 184733 h 504213"/>
                <a:gd name="connsiteX41" fmla="*/ 119968 w 495954"/>
                <a:gd name="connsiteY41" fmla="*/ 173867 h 504213"/>
                <a:gd name="connsiteX42" fmla="*/ 121272 w 495954"/>
                <a:gd name="connsiteY42" fmla="*/ 153003 h 504213"/>
                <a:gd name="connsiteX43" fmla="*/ 134747 w 495954"/>
                <a:gd name="connsiteY43" fmla="*/ 150395 h 504213"/>
                <a:gd name="connsiteX44" fmla="*/ 145613 w 495954"/>
                <a:gd name="connsiteY44" fmla="*/ 140397 h 504213"/>
                <a:gd name="connsiteX45" fmla="*/ 176475 w 495954"/>
                <a:gd name="connsiteY45" fmla="*/ 135616 h 504213"/>
                <a:gd name="connsiteX46" fmla="*/ 180821 w 495954"/>
                <a:gd name="connsiteY46" fmla="*/ 124749 h 504213"/>
                <a:gd name="connsiteX47" fmla="*/ 174736 w 495954"/>
                <a:gd name="connsiteY47" fmla="*/ 118664 h 504213"/>
                <a:gd name="connsiteX48" fmla="*/ 166477 w 495954"/>
                <a:gd name="connsiteY48" fmla="*/ 89107 h 504213"/>
                <a:gd name="connsiteX49" fmla="*/ 165173 w 495954"/>
                <a:gd name="connsiteY49" fmla="*/ 72155 h 504213"/>
                <a:gd name="connsiteX50" fmla="*/ 156915 w 495954"/>
                <a:gd name="connsiteY50" fmla="*/ 54333 h 504213"/>
                <a:gd name="connsiteX51" fmla="*/ 179083 w 495954"/>
                <a:gd name="connsiteY51" fmla="*/ 39120 h 504213"/>
                <a:gd name="connsiteX52" fmla="*/ 204293 w 495954"/>
                <a:gd name="connsiteY52" fmla="*/ 34339 h 504213"/>
                <a:gd name="connsiteX53" fmla="*/ 218637 w 495954"/>
                <a:gd name="connsiteY53" fmla="*/ 23037 h 504213"/>
                <a:gd name="connsiteX54" fmla="*/ 240805 w 495954"/>
                <a:gd name="connsiteY54" fmla="*/ 14344 h 504213"/>
                <a:gd name="connsiteX55" fmla="*/ 279925 w 495954"/>
                <a:gd name="connsiteY55" fmla="*/ 9563 h 504213"/>
                <a:gd name="connsiteX56" fmla="*/ 318176 w 495954"/>
                <a:gd name="connsiteY56" fmla="*/ 7389 h 504213"/>
                <a:gd name="connsiteX57" fmla="*/ 329912 w 495954"/>
                <a:gd name="connsiteY57" fmla="*/ 11301 h 504213"/>
                <a:gd name="connsiteX58" fmla="*/ 351211 w 495954"/>
                <a:gd name="connsiteY58" fmla="*/ 435 h 504213"/>
                <a:gd name="connsiteX59" fmla="*/ 375987 w 495954"/>
                <a:gd name="connsiteY59" fmla="*/ 0 h 504213"/>
                <a:gd name="connsiteX60" fmla="*/ 385550 w 495954"/>
                <a:gd name="connsiteY60" fmla="*/ 6520 h 504213"/>
                <a:gd name="connsiteX61" fmla="*/ 401197 w 495954"/>
                <a:gd name="connsiteY61" fmla="*/ 4781 h 504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95954" h="504213">
                  <a:moveTo>
                    <a:pt x="401197" y="4781"/>
                  </a:moveTo>
                  <a:lnTo>
                    <a:pt x="396851" y="19125"/>
                  </a:lnTo>
                  <a:lnTo>
                    <a:pt x="401197" y="45640"/>
                  </a:lnTo>
                  <a:lnTo>
                    <a:pt x="396416" y="68677"/>
                  </a:lnTo>
                  <a:lnTo>
                    <a:pt x="382507" y="84325"/>
                  </a:lnTo>
                  <a:lnTo>
                    <a:pt x="385115" y="105189"/>
                  </a:lnTo>
                  <a:lnTo>
                    <a:pt x="404675" y="122141"/>
                  </a:lnTo>
                  <a:lnTo>
                    <a:pt x="405110" y="128661"/>
                  </a:lnTo>
                  <a:lnTo>
                    <a:pt x="419888" y="139963"/>
                  </a:lnTo>
                  <a:lnTo>
                    <a:pt x="431190" y="189949"/>
                  </a:lnTo>
                  <a:lnTo>
                    <a:pt x="439448" y="214725"/>
                  </a:lnTo>
                  <a:lnTo>
                    <a:pt x="441187" y="227765"/>
                  </a:lnTo>
                  <a:lnTo>
                    <a:pt x="437710" y="250368"/>
                  </a:lnTo>
                  <a:lnTo>
                    <a:pt x="439448" y="263408"/>
                  </a:lnTo>
                  <a:lnTo>
                    <a:pt x="436840" y="278622"/>
                  </a:lnTo>
                  <a:lnTo>
                    <a:pt x="439448" y="296008"/>
                  </a:lnTo>
                  <a:lnTo>
                    <a:pt x="429885" y="307744"/>
                  </a:lnTo>
                  <a:lnTo>
                    <a:pt x="444664" y="328173"/>
                  </a:lnTo>
                  <a:lnTo>
                    <a:pt x="445533" y="339910"/>
                  </a:lnTo>
                  <a:lnTo>
                    <a:pt x="454662" y="355557"/>
                  </a:lnTo>
                  <a:lnTo>
                    <a:pt x="465528" y="350342"/>
                  </a:lnTo>
                  <a:lnTo>
                    <a:pt x="485088" y="363382"/>
                  </a:lnTo>
                  <a:lnTo>
                    <a:pt x="495955" y="380768"/>
                  </a:lnTo>
                  <a:lnTo>
                    <a:pt x="414237" y="434232"/>
                  </a:lnTo>
                  <a:lnTo>
                    <a:pt x="344691" y="489000"/>
                  </a:lnTo>
                  <a:lnTo>
                    <a:pt x="310787" y="501171"/>
                  </a:lnTo>
                  <a:lnTo>
                    <a:pt x="283837" y="504214"/>
                  </a:lnTo>
                  <a:lnTo>
                    <a:pt x="283403" y="486392"/>
                  </a:lnTo>
                  <a:lnTo>
                    <a:pt x="272101" y="481611"/>
                  </a:lnTo>
                  <a:lnTo>
                    <a:pt x="256888" y="473787"/>
                  </a:lnTo>
                  <a:lnTo>
                    <a:pt x="251237" y="460747"/>
                  </a:lnTo>
                  <a:lnTo>
                    <a:pt x="169955" y="399894"/>
                  </a:lnTo>
                  <a:lnTo>
                    <a:pt x="89107" y="339040"/>
                  </a:lnTo>
                  <a:lnTo>
                    <a:pt x="0" y="271232"/>
                  </a:lnTo>
                  <a:lnTo>
                    <a:pt x="435" y="266016"/>
                  </a:lnTo>
                  <a:lnTo>
                    <a:pt x="869" y="264277"/>
                  </a:lnTo>
                  <a:lnTo>
                    <a:pt x="1304" y="231243"/>
                  </a:lnTo>
                  <a:lnTo>
                    <a:pt x="39989" y="210379"/>
                  </a:lnTo>
                  <a:lnTo>
                    <a:pt x="63461" y="206032"/>
                  </a:lnTo>
                  <a:lnTo>
                    <a:pt x="83021" y="198643"/>
                  </a:lnTo>
                  <a:lnTo>
                    <a:pt x="92149" y="184733"/>
                  </a:lnTo>
                  <a:lnTo>
                    <a:pt x="119968" y="173867"/>
                  </a:lnTo>
                  <a:lnTo>
                    <a:pt x="121272" y="153003"/>
                  </a:lnTo>
                  <a:lnTo>
                    <a:pt x="134747" y="150395"/>
                  </a:lnTo>
                  <a:lnTo>
                    <a:pt x="145613" y="140397"/>
                  </a:lnTo>
                  <a:lnTo>
                    <a:pt x="176475" y="135616"/>
                  </a:lnTo>
                  <a:lnTo>
                    <a:pt x="180821" y="124749"/>
                  </a:lnTo>
                  <a:lnTo>
                    <a:pt x="174736" y="118664"/>
                  </a:lnTo>
                  <a:lnTo>
                    <a:pt x="166477" y="89107"/>
                  </a:lnTo>
                  <a:lnTo>
                    <a:pt x="165173" y="72155"/>
                  </a:lnTo>
                  <a:lnTo>
                    <a:pt x="156915" y="54333"/>
                  </a:lnTo>
                  <a:lnTo>
                    <a:pt x="179083" y="39120"/>
                  </a:lnTo>
                  <a:lnTo>
                    <a:pt x="204293" y="34339"/>
                  </a:lnTo>
                  <a:lnTo>
                    <a:pt x="218637" y="23037"/>
                  </a:lnTo>
                  <a:lnTo>
                    <a:pt x="240805" y="14344"/>
                  </a:lnTo>
                  <a:lnTo>
                    <a:pt x="279925" y="9563"/>
                  </a:lnTo>
                  <a:lnTo>
                    <a:pt x="318176" y="7389"/>
                  </a:lnTo>
                  <a:lnTo>
                    <a:pt x="329912" y="11301"/>
                  </a:lnTo>
                  <a:lnTo>
                    <a:pt x="351211" y="435"/>
                  </a:lnTo>
                  <a:lnTo>
                    <a:pt x="375987" y="0"/>
                  </a:lnTo>
                  <a:lnTo>
                    <a:pt x="385550" y="6520"/>
                  </a:lnTo>
                  <a:lnTo>
                    <a:pt x="401197" y="4781"/>
                  </a:lnTo>
                  <a:close/>
                </a:path>
              </a:pathLst>
            </a:custGeom>
            <a:solidFill>
              <a:schemeClr val="tx2"/>
            </a:solidFill>
            <a:ln w="869" cap="rnd">
              <a:noFill/>
              <a:prstDash val="solid"/>
              <a:round/>
            </a:ln>
          </p:spPr>
          <p:txBody>
            <a:bodyPr rtlCol="0" anchor="ctr"/>
            <a:lstStyle/>
            <a:p>
              <a:endParaRPr lang="en-PH" sz="1200" dirty="0"/>
            </a:p>
          </p:txBody>
        </p:sp>
        <p:sp>
          <p:nvSpPr>
            <p:cNvPr id="80" name="Freeform: Shape 79">
              <a:extLst>
                <a:ext uri="{FF2B5EF4-FFF2-40B4-BE49-F238E27FC236}">
                  <a16:creationId xmlns:a16="http://schemas.microsoft.com/office/drawing/2014/main" id="{417D4861-4D7E-43DD-B2A8-D51E58D72A1A}"/>
                </a:ext>
              </a:extLst>
            </p:cNvPr>
            <p:cNvSpPr/>
            <p:nvPr/>
          </p:nvSpPr>
          <p:spPr>
            <a:xfrm>
              <a:off x="2796057" y="4073800"/>
              <a:ext cx="118850" cy="199061"/>
            </a:xfrm>
            <a:custGeom>
              <a:avLst/>
              <a:gdLst>
                <a:gd name="connsiteX0" fmla="*/ 137355 w 140831"/>
                <a:gd name="connsiteY0" fmla="*/ 42597 h 176909"/>
                <a:gd name="connsiteX1" fmla="*/ 140832 w 140831"/>
                <a:gd name="connsiteY1" fmla="*/ 63896 h 176909"/>
                <a:gd name="connsiteX2" fmla="*/ 133443 w 140831"/>
                <a:gd name="connsiteY2" fmla="*/ 81717 h 176909"/>
                <a:gd name="connsiteX3" fmla="*/ 106928 w 140831"/>
                <a:gd name="connsiteY3" fmla="*/ 111275 h 176909"/>
                <a:gd name="connsiteX4" fmla="*/ 77805 w 140831"/>
                <a:gd name="connsiteY4" fmla="*/ 122141 h 176909"/>
                <a:gd name="connsiteX5" fmla="*/ 63027 w 140831"/>
                <a:gd name="connsiteY5" fmla="*/ 146483 h 176909"/>
                <a:gd name="connsiteX6" fmla="*/ 59115 w 140831"/>
                <a:gd name="connsiteY6" fmla="*/ 165173 h 176909"/>
                <a:gd name="connsiteX7" fmla="*/ 45640 w 140831"/>
                <a:gd name="connsiteY7" fmla="*/ 176909 h 176909"/>
                <a:gd name="connsiteX8" fmla="*/ 34773 w 140831"/>
                <a:gd name="connsiteY8" fmla="*/ 162566 h 176909"/>
                <a:gd name="connsiteX9" fmla="*/ 24776 w 140831"/>
                <a:gd name="connsiteY9" fmla="*/ 159523 h 176909"/>
                <a:gd name="connsiteX10" fmla="*/ 14779 w 140831"/>
                <a:gd name="connsiteY10" fmla="*/ 161696 h 176909"/>
                <a:gd name="connsiteX11" fmla="*/ 13475 w 140831"/>
                <a:gd name="connsiteY11" fmla="*/ 151699 h 176909"/>
                <a:gd name="connsiteX12" fmla="*/ 20429 w 140831"/>
                <a:gd name="connsiteY12" fmla="*/ 145179 h 176909"/>
                <a:gd name="connsiteX13" fmla="*/ 17387 w 140831"/>
                <a:gd name="connsiteY13" fmla="*/ 133443 h 176909"/>
                <a:gd name="connsiteX14" fmla="*/ 29992 w 140831"/>
                <a:gd name="connsiteY14" fmla="*/ 112579 h 176909"/>
                <a:gd name="connsiteX15" fmla="*/ 24341 w 140831"/>
                <a:gd name="connsiteY15" fmla="*/ 100408 h 176909"/>
                <a:gd name="connsiteX16" fmla="*/ 15213 w 140831"/>
                <a:gd name="connsiteY16" fmla="*/ 113448 h 176909"/>
                <a:gd name="connsiteX17" fmla="*/ 0 w 140831"/>
                <a:gd name="connsiteY17" fmla="*/ 100843 h 176909"/>
                <a:gd name="connsiteX18" fmla="*/ 4781 w 140831"/>
                <a:gd name="connsiteY18" fmla="*/ 93019 h 176909"/>
                <a:gd name="connsiteX19" fmla="*/ 435 w 140831"/>
                <a:gd name="connsiteY19" fmla="*/ 67808 h 176909"/>
                <a:gd name="connsiteX20" fmla="*/ 9128 w 140831"/>
                <a:gd name="connsiteY20" fmla="*/ 63461 h 176909"/>
                <a:gd name="connsiteX21" fmla="*/ 13475 w 140831"/>
                <a:gd name="connsiteY21" fmla="*/ 46075 h 176909"/>
                <a:gd name="connsiteX22" fmla="*/ 22602 w 140831"/>
                <a:gd name="connsiteY22" fmla="*/ 28253 h 176909"/>
                <a:gd name="connsiteX23" fmla="*/ 21299 w 140831"/>
                <a:gd name="connsiteY23" fmla="*/ 16952 h 176909"/>
                <a:gd name="connsiteX24" fmla="*/ 34773 w 140831"/>
                <a:gd name="connsiteY24" fmla="*/ 10867 h 176909"/>
                <a:gd name="connsiteX25" fmla="*/ 51725 w 140831"/>
                <a:gd name="connsiteY25" fmla="*/ 0 h 176909"/>
                <a:gd name="connsiteX26" fmla="*/ 76067 w 140831"/>
                <a:gd name="connsiteY26" fmla="*/ 15648 h 176909"/>
                <a:gd name="connsiteX27" fmla="*/ 80848 w 140831"/>
                <a:gd name="connsiteY27" fmla="*/ 15213 h 176909"/>
                <a:gd name="connsiteX28" fmla="*/ 86933 w 140831"/>
                <a:gd name="connsiteY28" fmla="*/ 27384 h 176909"/>
                <a:gd name="connsiteX29" fmla="*/ 107797 w 140831"/>
                <a:gd name="connsiteY29" fmla="*/ 31296 h 176909"/>
                <a:gd name="connsiteX30" fmla="*/ 114752 w 140831"/>
                <a:gd name="connsiteY30" fmla="*/ 26949 h 176909"/>
                <a:gd name="connsiteX31" fmla="*/ 126922 w 140831"/>
                <a:gd name="connsiteY31" fmla="*/ 36077 h 176909"/>
                <a:gd name="connsiteX32" fmla="*/ 137355 w 140831"/>
                <a:gd name="connsiteY32" fmla="*/ 42597 h 176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40831" h="176909">
                  <a:moveTo>
                    <a:pt x="137355" y="42597"/>
                  </a:moveTo>
                  <a:lnTo>
                    <a:pt x="140832" y="63896"/>
                  </a:lnTo>
                  <a:lnTo>
                    <a:pt x="133443" y="81717"/>
                  </a:lnTo>
                  <a:lnTo>
                    <a:pt x="106928" y="111275"/>
                  </a:lnTo>
                  <a:lnTo>
                    <a:pt x="77805" y="122141"/>
                  </a:lnTo>
                  <a:lnTo>
                    <a:pt x="63027" y="146483"/>
                  </a:lnTo>
                  <a:lnTo>
                    <a:pt x="59115" y="165173"/>
                  </a:lnTo>
                  <a:lnTo>
                    <a:pt x="45640" y="176909"/>
                  </a:lnTo>
                  <a:lnTo>
                    <a:pt x="34773" y="162566"/>
                  </a:lnTo>
                  <a:lnTo>
                    <a:pt x="24776" y="159523"/>
                  </a:lnTo>
                  <a:lnTo>
                    <a:pt x="14779" y="161696"/>
                  </a:lnTo>
                  <a:lnTo>
                    <a:pt x="13475" y="151699"/>
                  </a:lnTo>
                  <a:lnTo>
                    <a:pt x="20429" y="145179"/>
                  </a:lnTo>
                  <a:lnTo>
                    <a:pt x="17387" y="133443"/>
                  </a:lnTo>
                  <a:lnTo>
                    <a:pt x="29992" y="112579"/>
                  </a:lnTo>
                  <a:lnTo>
                    <a:pt x="24341" y="100408"/>
                  </a:lnTo>
                  <a:lnTo>
                    <a:pt x="15213" y="113448"/>
                  </a:lnTo>
                  <a:lnTo>
                    <a:pt x="0" y="100843"/>
                  </a:lnTo>
                  <a:lnTo>
                    <a:pt x="4781" y="93019"/>
                  </a:lnTo>
                  <a:lnTo>
                    <a:pt x="435" y="67808"/>
                  </a:lnTo>
                  <a:lnTo>
                    <a:pt x="9128" y="63461"/>
                  </a:lnTo>
                  <a:lnTo>
                    <a:pt x="13475" y="46075"/>
                  </a:lnTo>
                  <a:lnTo>
                    <a:pt x="22602" y="28253"/>
                  </a:lnTo>
                  <a:lnTo>
                    <a:pt x="21299" y="16952"/>
                  </a:lnTo>
                  <a:lnTo>
                    <a:pt x="34773" y="10867"/>
                  </a:lnTo>
                  <a:lnTo>
                    <a:pt x="51725" y="0"/>
                  </a:lnTo>
                  <a:lnTo>
                    <a:pt x="76067" y="15648"/>
                  </a:lnTo>
                  <a:lnTo>
                    <a:pt x="80848" y="15213"/>
                  </a:lnTo>
                  <a:lnTo>
                    <a:pt x="86933" y="27384"/>
                  </a:lnTo>
                  <a:lnTo>
                    <a:pt x="107797" y="31296"/>
                  </a:lnTo>
                  <a:lnTo>
                    <a:pt x="114752" y="26949"/>
                  </a:lnTo>
                  <a:lnTo>
                    <a:pt x="126922" y="36077"/>
                  </a:lnTo>
                  <a:lnTo>
                    <a:pt x="137355" y="4259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81" name="Freeform: Shape 80">
              <a:extLst>
                <a:ext uri="{FF2B5EF4-FFF2-40B4-BE49-F238E27FC236}">
                  <a16:creationId xmlns:a16="http://schemas.microsoft.com/office/drawing/2014/main" id="{2C14E018-36F8-42E0-B95A-88C154197CC5}"/>
                </a:ext>
              </a:extLst>
            </p:cNvPr>
            <p:cNvSpPr/>
            <p:nvPr/>
          </p:nvSpPr>
          <p:spPr>
            <a:xfrm>
              <a:off x="4972773" y="3124956"/>
              <a:ext cx="257508" cy="301281"/>
            </a:xfrm>
            <a:custGeom>
              <a:avLst/>
              <a:gdLst>
                <a:gd name="connsiteX0" fmla="*/ 222984 w 305135"/>
                <a:gd name="connsiteY0" fmla="*/ 10432 h 267754"/>
                <a:gd name="connsiteX1" fmla="*/ 239936 w 305135"/>
                <a:gd name="connsiteY1" fmla="*/ 51291 h 267754"/>
                <a:gd name="connsiteX2" fmla="*/ 242978 w 305135"/>
                <a:gd name="connsiteY2" fmla="*/ 58245 h 267754"/>
                <a:gd name="connsiteX3" fmla="*/ 237328 w 305135"/>
                <a:gd name="connsiteY3" fmla="*/ 69547 h 267754"/>
                <a:gd name="connsiteX4" fmla="*/ 234285 w 305135"/>
                <a:gd name="connsiteY4" fmla="*/ 90411 h 267754"/>
                <a:gd name="connsiteX5" fmla="*/ 229069 w 305135"/>
                <a:gd name="connsiteY5" fmla="*/ 105189 h 267754"/>
                <a:gd name="connsiteX6" fmla="*/ 223853 w 305135"/>
                <a:gd name="connsiteY6" fmla="*/ 109971 h 267754"/>
                <a:gd name="connsiteX7" fmla="*/ 215160 w 305135"/>
                <a:gd name="connsiteY7" fmla="*/ 100843 h 267754"/>
                <a:gd name="connsiteX8" fmla="*/ 203424 w 305135"/>
                <a:gd name="connsiteY8" fmla="*/ 88672 h 267754"/>
                <a:gd name="connsiteX9" fmla="*/ 182995 w 305135"/>
                <a:gd name="connsiteY9" fmla="*/ 48683 h 267754"/>
                <a:gd name="connsiteX10" fmla="*/ 180821 w 305135"/>
                <a:gd name="connsiteY10" fmla="*/ 51291 h 267754"/>
                <a:gd name="connsiteX11" fmla="*/ 192992 w 305135"/>
                <a:gd name="connsiteY11" fmla="*/ 80413 h 267754"/>
                <a:gd name="connsiteX12" fmla="*/ 209944 w 305135"/>
                <a:gd name="connsiteY12" fmla="*/ 108667 h 267754"/>
                <a:gd name="connsiteX13" fmla="*/ 231243 w 305135"/>
                <a:gd name="connsiteY13" fmla="*/ 152133 h 267754"/>
                <a:gd name="connsiteX14" fmla="*/ 241240 w 305135"/>
                <a:gd name="connsiteY14" fmla="*/ 167347 h 267754"/>
                <a:gd name="connsiteX15" fmla="*/ 249933 w 305135"/>
                <a:gd name="connsiteY15" fmla="*/ 182995 h 267754"/>
                <a:gd name="connsiteX16" fmla="*/ 273405 w 305135"/>
                <a:gd name="connsiteY16" fmla="*/ 213856 h 267754"/>
                <a:gd name="connsiteX17" fmla="*/ 269058 w 305135"/>
                <a:gd name="connsiteY17" fmla="*/ 218637 h 267754"/>
                <a:gd name="connsiteX18" fmla="*/ 270797 w 305135"/>
                <a:gd name="connsiteY18" fmla="*/ 236893 h 267754"/>
                <a:gd name="connsiteX19" fmla="*/ 300355 w 305135"/>
                <a:gd name="connsiteY19" fmla="*/ 262104 h 267754"/>
                <a:gd name="connsiteX20" fmla="*/ 305136 w 305135"/>
                <a:gd name="connsiteY20" fmla="*/ 267755 h 267754"/>
                <a:gd name="connsiteX21" fmla="*/ 209075 w 305135"/>
                <a:gd name="connsiteY21" fmla="*/ 267755 h 267754"/>
                <a:gd name="connsiteX22" fmla="*/ 115621 w 305135"/>
                <a:gd name="connsiteY22" fmla="*/ 267755 h 267754"/>
                <a:gd name="connsiteX23" fmla="*/ 18690 w 305135"/>
                <a:gd name="connsiteY23" fmla="*/ 267755 h 267754"/>
                <a:gd name="connsiteX24" fmla="*/ 14344 w 305135"/>
                <a:gd name="connsiteY24" fmla="*/ 164739 h 267754"/>
                <a:gd name="connsiteX25" fmla="*/ 8693 w 305135"/>
                <a:gd name="connsiteY25" fmla="*/ 65635 h 267754"/>
                <a:gd name="connsiteX26" fmla="*/ 0 w 305135"/>
                <a:gd name="connsiteY26" fmla="*/ 43032 h 267754"/>
                <a:gd name="connsiteX27" fmla="*/ 4781 w 305135"/>
                <a:gd name="connsiteY27" fmla="*/ 26080 h 267754"/>
                <a:gd name="connsiteX28" fmla="*/ 435 w 305135"/>
                <a:gd name="connsiteY28" fmla="*/ 13909 h 267754"/>
                <a:gd name="connsiteX29" fmla="*/ 7824 w 305135"/>
                <a:gd name="connsiteY29" fmla="*/ 435 h 267754"/>
                <a:gd name="connsiteX30" fmla="*/ 39120 w 305135"/>
                <a:gd name="connsiteY30" fmla="*/ 0 h 267754"/>
                <a:gd name="connsiteX31" fmla="*/ 62592 w 305135"/>
                <a:gd name="connsiteY31" fmla="*/ 7389 h 267754"/>
                <a:gd name="connsiteX32" fmla="*/ 86498 w 305135"/>
                <a:gd name="connsiteY32" fmla="*/ 15648 h 267754"/>
                <a:gd name="connsiteX33" fmla="*/ 97800 w 305135"/>
                <a:gd name="connsiteY33" fmla="*/ 19995 h 267754"/>
                <a:gd name="connsiteX34" fmla="*/ 115187 w 305135"/>
                <a:gd name="connsiteY34" fmla="*/ 11301 h 267754"/>
                <a:gd name="connsiteX35" fmla="*/ 124315 w 305135"/>
                <a:gd name="connsiteY35" fmla="*/ 3477 h 267754"/>
                <a:gd name="connsiteX36" fmla="*/ 144744 w 305135"/>
                <a:gd name="connsiteY36" fmla="*/ 869 h 267754"/>
                <a:gd name="connsiteX37" fmla="*/ 161696 w 305135"/>
                <a:gd name="connsiteY37" fmla="*/ 4347 h 267754"/>
                <a:gd name="connsiteX38" fmla="*/ 169520 w 305135"/>
                <a:gd name="connsiteY38" fmla="*/ 18256 h 267754"/>
                <a:gd name="connsiteX39" fmla="*/ 174301 w 305135"/>
                <a:gd name="connsiteY39" fmla="*/ 9128 h 267754"/>
                <a:gd name="connsiteX40" fmla="*/ 193427 w 305135"/>
                <a:gd name="connsiteY40" fmla="*/ 15648 h 267754"/>
                <a:gd name="connsiteX41" fmla="*/ 212117 w 305135"/>
                <a:gd name="connsiteY41" fmla="*/ 17387 h 267754"/>
                <a:gd name="connsiteX42" fmla="*/ 222984 w 305135"/>
                <a:gd name="connsiteY42" fmla="*/ 10432 h 267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05135" h="267754">
                  <a:moveTo>
                    <a:pt x="222984" y="10432"/>
                  </a:moveTo>
                  <a:lnTo>
                    <a:pt x="239936" y="51291"/>
                  </a:lnTo>
                  <a:lnTo>
                    <a:pt x="242978" y="58245"/>
                  </a:lnTo>
                  <a:lnTo>
                    <a:pt x="237328" y="69547"/>
                  </a:lnTo>
                  <a:lnTo>
                    <a:pt x="234285" y="90411"/>
                  </a:lnTo>
                  <a:lnTo>
                    <a:pt x="229069" y="105189"/>
                  </a:lnTo>
                  <a:lnTo>
                    <a:pt x="223853" y="109971"/>
                  </a:lnTo>
                  <a:lnTo>
                    <a:pt x="215160" y="100843"/>
                  </a:lnTo>
                  <a:lnTo>
                    <a:pt x="203424" y="88672"/>
                  </a:lnTo>
                  <a:lnTo>
                    <a:pt x="182995" y="48683"/>
                  </a:lnTo>
                  <a:lnTo>
                    <a:pt x="180821" y="51291"/>
                  </a:lnTo>
                  <a:lnTo>
                    <a:pt x="192992" y="80413"/>
                  </a:lnTo>
                  <a:lnTo>
                    <a:pt x="209944" y="108667"/>
                  </a:lnTo>
                  <a:lnTo>
                    <a:pt x="231243" y="152133"/>
                  </a:lnTo>
                  <a:lnTo>
                    <a:pt x="241240" y="167347"/>
                  </a:lnTo>
                  <a:lnTo>
                    <a:pt x="249933" y="182995"/>
                  </a:lnTo>
                  <a:lnTo>
                    <a:pt x="273405" y="213856"/>
                  </a:lnTo>
                  <a:lnTo>
                    <a:pt x="269058" y="218637"/>
                  </a:lnTo>
                  <a:lnTo>
                    <a:pt x="270797" y="236893"/>
                  </a:lnTo>
                  <a:lnTo>
                    <a:pt x="300355" y="262104"/>
                  </a:lnTo>
                  <a:lnTo>
                    <a:pt x="305136" y="267755"/>
                  </a:lnTo>
                  <a:lnTo>
                    <a:pt x="209075" y="267755"/>
                  </a:lnTo>
                  <a:lnTo>
                    <a:pt x="115621" y="267755"/>
                  </a:lnTo>
                  <a:lnTo>
                    <a:pt x="18690" y="267755"/>
                  </a:lnTo>
                  <a:lnTo>
                    <a:pt x="14344" y="164739"/>
                  </a:lnTo>
                  <a:lnTo>
                    <a:pt x="8693" y="65635"/>
                  </a:lnTo>
                  <a:lnTo>
                    <a:pt x="0" y="43032"/>
                  </a:lnTo>
                  <a:lnTo>
                    <a:pt x="4781" y="26080"/>
                  </a:lnTo>
                  <a:lnTo>
                    <a:pt x="435" y="13909"/>
                  </a:lnTo>
                  <a:lnTo>
                    <a:pt x="7824" y="435"/>
                  </a:lnTo>
                  <a:lnTo>
                    <a:pt x="39120" y="0"/>
                  </a:lnTo>
                  <a:lnTo>
                    <a:pt x="62592" y="7389"/>
                  </a:lnTo>
                  <a:lnTo>
                    <a:pt x="86498" y="15648"/>
                  </a:lnTo>
                  <a:lnTo>
                    <a:pt x="97800" y="19995"/>
                  </a:lnTo>
                  <a:lnTo>
                    <a:pt x="115187" y="11301"/>
                  </a:lnTo>
                  <a:lnTo>
                    <a:pt x="124315" y="3477"/>
                  </a:lnTo>
                  <a:lnTo>
                    <a:pt x="144744" y="869"/>
                  </a:lnTo>
                  <a:lnTo>
                    <a:pt x="161696" y="4347"/>
                  </a:lnTo>
                  <a:lnTo>
                    <a:pt x="169520" y="18256"/>
                  </a:lnTo>
                  <a:lnTo>
                    <a:pt x="174301" y="9128"/>
                  </a:lnTo>
                  <a:lnTo>
                    <a:pt x="193427" y="15648"/>
                  </a:lnTo>
                  <a:lnTo>
                    <a:pt x="212117" y="17387"/>
                  </a:lnTo>
                  <a:lnTo>
                    <a:pt x="222984" y="10432"/>
                  </a:lnTo>
                  <a:close/>
                </a:path>
              </a:pathLst>
            </a:custGeom>
            <a:solidFill>
              <a:schemeClr val="tx2"/>
            </a:solidFill>
            <a:ln w="869" cap="rnd">
              <a:noFill/>
              <a:prstDash val="solid"/>
              <a:round/>
            </a:ln>
          </p:spPr>
          <p:txBody>
            <a:bodyPr rtlCol="0" anchor="ctr"/>
            <a:lstStyle/>
            <a:p>
              <a:endParaRPr lang="en-PH" sz="1200" dirty="0"/>
            </a:p>
          </p:txBody>
        </p:sp>
        <p:sp>
          <p:nvSpPr>
            <p:cNvPr id="82" name="Freeform: Shape 81">
              <a:extLst>
                <a:ext uri="{FF2B5EF4-FFF2-40B4-BE49-F238E27FC236}">
                  <a16:creationId xmlns:a16="http://schemas.microsoft.com/office/drawing/2014/main" id="{921E81CF-CC1C-40BB-B39F-A2DE924F3E0A}"/>
                </a:ext>
              </a:extLst>
            </p:cNvPr>
            <p:cNvSpPr/>
            <p:nvPr/>
          </p:nvSpPr>
          <p:spPr>
            <a:xfrm>
              <a:off x="5227714" y="3551936"/>
              <a:ext cx="141592" cy="174117"/>
            </a:xfrm>
            <a:custGeom>
              <a:avLst/>
              <a:gdLst>
                <a:gd name="connsiteX0" fmla="*/ 167781 w 167781"/>
                <a:gd name="connsiteY0" fmla="*/ 147787 h 154741"/>
                <a:gd name="connsiteX1" fmla="*/ 160392 w 167781"/>
                <a:gd name="connsiteY1" fmla="*/ 154741 h 154741"/>
                <a:gd name="connsiteX2" fmla="*/ 149960 w 167781"/>
                <a:gd name="connsiteY2" fmla="*/ 152133 h 154741"/>
                <a:gd name="connsiteX3" fmla="*/ 141267 w 167781"/>
                <a:gd name="connsiteY3" fmla="*/ 143006 h 154741"/>
                <a:gd name="connsiteX4" fmla="*/ 130400 w 167781"/>
                <a:gd name="connsiteY4" fmla="*/ 126923 h 154741"/>
                <a:gd name="connsiteX5" fmla="*/ 119098 w 167781"/>
                <a:gd name="connsiteY5" fmla="*/ 117795 h 154741"/>
                <a:gd name="connsiteX6" fmla="*/ 112578 w 167781"/>
                <a:gd name="connsiteY6" fmla="*/ 108232 h 154741"/>
                <a:gd name="connsiteX7" fmla="*/ 90845 w 167781"/>
                <a:gd name="connsiteY7" fmla="*/ 96931 h 154741"/>
                <a:gd name="connsiteX8" fmla="*/ 73893 w 167781"/>
                <a:gd name="connsiteY8" fmla="*/ 96496 h 154741"/>
                <a:gd name="connsiteX9" fmla="*/ 67808 w 167781"/>
                <a:gd name="connsiteY9" fmla="*/ 90845 h 154741"/>
                <a:gd name="connsiteX10" fmla="*/ 53898 w 167781"/>
                <a:gd name="connsiteY10" fmla="*/ 97365 h 154741"/>
                <a:gd name="connsiteX11" fmla="*/ 38250 w 167781"/>
                <a:gd name="connsiteY11" fmla="*/ 84760 h 154741"/>
                <a:gd name="connsiteX12" fmla="*/ 31730 w 167781"/>
                <a:gd name="connsiteY12" fmla="*/ 105624 h 154741"/>
                <a:gd name="connsiteX13" fmla="*/ 3042 w 167781"/>
                <a:gd name="connsiteY13" fmla="*/ 99539 h 154741"/>
                <a:gd name="connsiteX14" fmla="*/ 0 w 167781"/>
                <a:gd name="connsiteY14" fmla="*/ 88672 h 154741"/>
                <a:gd name="connsiteX15" fmla="*/ 8693 w 167781"/>
                <a:gd name="connsiteY15" fmla="*/ 47379 h 154741"/>
                <a:gd name="connsiteX16" fmla="*/ 9997 w 167781"/>
                <a:gd name="connsiteY16" fmla="*/ 29123 h 154741"/>
                <a:gd name="connsiteX17" fmla="*/ 17387 w 167781"/>
                <a:gd name="connsiteY17" fmla="*/ 20429 h 154741"/>
                <a:gd name="connsiteX18" fmla="*/ 34773 w 167781"/>
                <a:gd name="connsiteY18" fmla="*/ 15648 h 154741"/>
                <a:gd name="connsiteX19" fmla="*/ 46509 w 167781"/>
                <a:gd name="connsiteY19" fmla="*/ 0 h 154741"/>
                <a:gd name="connsiteX20" fmla="*/ 62157 w 167781"/>
                <a:gd name="connsiteY20" fmla="*/ 32165 h 154741"/>
                <a:gd name="connsiteX21" fmla="*/ 70416 w 167781"/>
                <a:gd name="connsiteY21" fmla="*/ 57811 h 154741"/>
                <a:gd name="connsiteX22" fmla="*/ 84325 w 167781"/>
                <a:gd name="connsiteY22" fmla="*/ 71285 h 154741"/>
                <a:gd name="connsiteX23" fmla="*/ 119098 w 167781"/>
                <a:gd name="connsiteY23" fmla="*/ 97800 h 154741"/>
                <a:gd name="connsiteX24" fmla="*/ 133443 w 167781"/>
                <a:gd name="connsiteY24" fmla="*/ 113448 h 154741"/>
                <a:gd name="connsiteX25" fmla="*/ 147352 w 167781"/>
                <a:gd name="connsiteY25" fmla="*/ 129966 h 154741"/>
                <a:gd name="connsiteX26" fmla="*/ 155176 w 167781"/>
                <a:gd name="connsiteY26" fmla="*/ 139528 h 154741"/>
                <a:gd name="connsiteX27" fmla="*/ 167781 w 167781"/>
                <a:gd name="connsiteY27" fmla="*/ 147787 h 154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781" h="154741">
                  <a:moveTo>
                    <a:pt x="167781" y="147787"/>
                  </a:moveTo>
                  <a:lnTo>
                    <a:pt x="160392" y="154741"/>
                  </a:lnTo>
                  <a:lnTo>
                    <a:pt x="149960" y="152133"/>
                  </a:lnTo>
                  <a:lnTo>
                    <a:pt x="141267" y="143006"/>
                  </a:lnTo>
                  <a:lnTo>
                    <a:pt x="130400" y="126923"/>
                  </a:lnTo>
                  <a:lnTo>
                    <a:pt x="119098" y="117795"/>
                  </a:lnTo>
                  <a:lnTo>
                    <a:pt x="112578" y="108232"/>
                  </a:lnTo>
                  <a:lnTo>
                    <a:pt x="90845" y="96931"/>
                  </a:lnTo>
                  <a:lnTo>
                    <a:pt x="73893" y="96496"/>
                  </a:lnTo>
                  <a:lnTo>
                    <a:pt x="67808" y="90845"/>
                  </a:lnTo>
                  <a:lnTo>
                    <a:pt x="53898" y="97365"/>
                  </a:lnTo>
                  <a:lnTo>
                    <a:pt x="38250" y="84760"/>
                  </a:lnTo>
                  <a:lnTo>
                    <a:pt x="31730" y="105624"/>
                  </a:lnTo>
                  <a:lnTo>
                    <a:pt x="3042" y="99539"/>
                  </a:lnTo>
                  <a:lnTo>
                    <a:pt x="0" y="88672"/>
                  </a:lnTo>
                  <a:lnTo>
                    <a:pt x="8693" y="47379"/>
                  </a:lnTo>
                  <a:lnTo>
                    <a:pt x="9997" y="29123"/>
                  </a:lnTo>
                  <a:lnTo>
                    <a:pt x="17387" y="20429"/>
                  </a:lnTo>
                  <a:lnTo>
                    <a:pt x="34773" y="15648"/>
                  </a:lnTo>
                  <a:lnTo>
                    <a:pt x="46509" y="0"/>
                  </a:lnTo>
                  <a:lnTo>
                    <a:pt x="62157" y="32165"/>
                  </a:lnTo>
                  <a:lnTo>
                    <a:pt x="70416" y="57811"/>
                  </a:lnTo>
                  <a:lnTo>
                    <a:pt x="84325" y="71285"/>
                  </a:lnTo>
                  <a:lnTo>
                    <a:pt x="119098" y="97800"/>
                  </a:lnTo>
                  <a:lnTo>
                    <a:pt x="133443" y="113448"/>
                  </a:lnTo>
                  <a:lnTo>
                    <a:pt x="147352" y="129966"/>
                  </a:lnTo>
                  <a:lnTo>
                    <a:pt x="155176" y="139528"/>
                  </a:lnTo>
                  <a:lnTo>
                    <a:pt x="167781" y="147787"/>
                  </a:lnTo>
                  <a:close/>
                </a:path>
              </a:pathLst>
            </a:custGeom>
            <a:solidFill>
              <a:schemeClr val="tx2"/>
            </a:solidFill>
            <a:ln w="869" cap="rnd">
              <a:noFill/>
              <a:prstDash val="solid"/>
              <a:round/>
            </a:ln>
          </p:spPr>
          <p:txBody>
            <a:bodyPr rtlCol="0" anchor="ctr"/>
            <a:lstStyle/>
            <a:p>
              <a:endParaRPr lang="en-PH" sz="1200" dirty="0"/>
            </a:p>
          </p:txBody>
        </p:sp>
        <p:sp>
          <p:nvSpPr>
            <p:cNvPr id="83" name="Freeform: Shape 82">
              <a:extLst>
                <a:ext uri="{FF2B5EF4-FFF2-40B4-BE49-F238E27FC236}">
                  <a16:creationId xmlns:a16="http://schemas.microsoft.com/office/drawing/2014/main" id="{EDDFDB9C-3AC5-4236-BCA9-678A6B1D8FAB}"/>
                </a:ext>
              </a:extLst>
            </p:cNvPr>
            <p:cNvSpPr/>
            <p:nvPr/>
          </p:nvSpPr>
          <p:spPr>
            <a:xfrm>
              <a:off x="4870064" y="2268062"/>
              <a:ext cx="79966" cy="62114"/>
            </a:xfrm>
            <a:custGeom>
              <a:avLst/>
              <a:gdLst>
                <a:gd name="connsiteX0" fmla="*/ 90845 w 94757"/>
                <a:gd name="connsiteY0" fmla="*/ 3477 h 55202"/>
                <a:gd name="connsiteX1" fmla="*/ 94757 w 94757"/>
                <a:gd name="connsiteY1" fmla="*/ 7824 h 55202"/>
                <a:gd name="connsiteX2" fmla="*/ 83456 w 94757"/>
                <a:gd name="connsiteY2" fmla="*/ 22603 h 55202"/>
                <a:gd name="connsiteX3" fmla="*/ 93888 w 94757"/>
                <a:gd name="connsiteY3" fmla="*/ 46944 h 55202"/>
                <a:gd name="connsiteX4" fmla="*/ 86933 w 94757"/>
                <a:gd name="connsiteY4" fmla="*/ 55203 h 55202"/>
                <a:gd name="connsiteX5" fmla="*/ 70416 w 94757"/>
                <a:gd name="connsiteY5" fmla="*/ 54768 h 55202"/>
                <a:gd name="connsiteX6" fmla="*/ 51290 w 94757"/>
                <a:gd name="connsiteY6" fmla="*/ 45205 h 55202"/>
                <a:gd name="connsiteX7" fmla="*/ 42162 w 94757"/>
                <a:gd name="connsiteY7" fmla="*/ 42163 h 55202"/>
                <a:gd name="connsiteX8" fmla="*/ 25645 w 94757"/>
                <a:gd name="connsiteY8" fmla="*/ 46509 h 55202"/>
                <a:gd name="connsiteX9" fmla="*/ 25210 w 94757"/>
                <a:gd name="connsiteY9" fmla="*/ 31296 h 55202"/>
                <a:gd name="connsiteX10" fmla="*/ 18690 w 94757"/>
                <a:gd name="connsiteY10" fmla="*/ 34773 h 55202"/>
                <a:gd name="connsiteX11" fmla="*/ 4347 w 94757"/>
                <a:gd name="connsiteY11" fmla="*/ 25645 h 55202"/>
                <a:gd name="connsiteX12" fmla="*/ 0 w 94757"/>
                <a:gd name="connsiteY12" fmla="*/ 10867 h 55202"/>
                <a:gd name="connsiteX13" fmla="*/ 23907 w 94757"/>
                <a:gd name="connsiteY13" fmla="*/ 3477 h 55202"/>
                <a:gd name="connsiteX14" fmla="*/ 48248 w 94757"/>
                <a:gd name="connsiteY14" fmla="*/ 0 h 55202"/>
                <a:gd name="connsiteX15" fmla="*/ 70416 w 94757"/>
                <a:gd name="connsiteY15" fmla="*/ 3912 h 55202"/>
                <a:gd name="connsiteX16" fmla="*/ 90845 w 94757"/>
                <a:gd name="connsiteY16" fmla="*/ 3477 h 55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4757" h="55202">
                  <a:moveTo>
                    <a:pt x="90845" y="3477"/>
                  </a:moveTo>
                  <a:lnTo>
                    <a:pt x="94757" y="7824"/>
                  </a:lnTo>
                  <a:lnTo>
                    <a:pt x="83456" y="22603"/>
                  </a:lnTo>
                  <a:lnTo>
                    <a:pt x="93888" y="46944"/>
                  </a:lnTo>
                  <a:lnTo>
                    <a:pt x="86933" y="55203"/>
                  </a:lnTo>
                  <a:lnTo>
                    <a:pt x="70416" y="54768"/>
                  </a:lnTo>
                  <a:lnTo>
                    <a:pt x="51290" y="45205"/>
                  </a:lnTo>
                  <a:lnTo>
                    <a:pt x="42162" y="42163"/>
                  </a:lnTo>
                  <a:lnTo>
                    <a:pt x="25645" y="46509"/>
                  </a:lnTo>
                  <a:lnTo>
                    <a:pt x="25210" y="31296"/>
                  </a:lnTo>
                  <a:lnTo>
                    <a:pt x="18690" y="34773"/>
                  </a:lnTo>
                  <a:lnTo>
                    <a:pt x="4347" y="25645"/>
                  </a:lnTo>
                  <a:lnTo>
                    <a:pt x="0" y="10867"/>
                  </a:lnTo>
                  <a:lnTo>
                    <a:pt x="23907" y="3477"/>
                  </a:lnTo>
                  <a:lnTo>
                    <a:pt x="48248" y="0"/>
                  </a:lnTo>
                  <a:lnTo>
                    <a:pt x="70416" y="3912"/>
                  </a:lnTo>
                  <a:lnTo>
                    <a:pt x="90845" y="3477"/>
                  </a:lnTo>
                  <a:close/>
                </a:path>
              </a:pathLst>
            </a:custGeom>
            <a:solidFill>
              <a:schemeClr val="accent4"/>
            </a:solidFill>
            <a:ln w="869" cap="rnd">
              <a:noFill/>
              <a:prstDash val="solid"/>
              <a:round/>
            </a:ln>
          </p:spPr>
          <p:txBody>
            <a:bodyPr rtlCol="0" anchor="ctr"/>
            <a:lstStyle/>
            <a:p>
              <a:endParaRPr lang="en-PH" sz="1200" dirty="0"/>
            </a:p>
          </p:txBody>
        </p:sp>
        <p:sp>
          <p:nvSpPr>
            <p:cNvPr id="84" name="Freeform: Shape 83">
              <a:extLst>
                <a:ext uri="{FF2B5EF4-FFF2-40B4-BE49-F238E27FC236}">
                  <a16:creationId xmlns:a16="http://schemas.microsoft.com/office/drawing/2014/main" id="{CE02F1EA-304F-465F-9915-241EF983CAE8}"/>
                </a:ext>
              </a:extLst>
            </p:cNvPr>
            <p:cNvSpPr/>
            <p:nvPr/>
          </p:nvSpPr>
          <p:spPr>
            <a:xfrm>
              <a:off x="5162786" y="3647310"/>
              <a:ext cx="307762" cy="362419"/>
            </a:xfrm>
            <a:custGeom>
              <a:avLst/>
              <a:gdLst>
                <a:gd name="connsiteX0" fmla="*/ 150830 w 364685"/>
                <a:gd name="connsiteY0" fmla="*/ 11736 h 322088"/>
                <a:gd name="connsiteX1" fmla="*/ 167781 w 364685"/>
                <a:gd name="connsiteY1" fmla="*/ 12171 h 322088"/>
                <a:gd name="connsiteX2" fmla="*/ 189515 w 364685"/>
                <a:gd name="connsiteY2" fmla="*/ 23472 h 322088"/>
                <a:gd name="connsiteX3" fmla="*/ 196035 w 364685"/>
                <a:gd name="connsiteY3" fmla="*/ 33035 h 322088"/>
                <a:gd name="connsiteX4" fmla="*/ 207336 w 364685"/>
                <a:gd name="connsiteY4" fmla="*/ 42163 h 322088"/>
                <a:gd name="connsiteX5" fmla="*/ 218203 w 364685"/>
                <a:gd name="connsiteY5" fmla="*/ 58245 h 322088"/>
                <a:gd name="connsiteX6" fmla="*/ 226896 w 364685"/>
                <a:gd name="connsiteY6" fmla="*/ 67373 h 322088"/>
                <a:gd name="connsiteX7" fmla="*/ 218638 w 364685"/>
                <a:gd name="connsiteY7" fmla="*/ 79544 h 322088"/>
                <a:gd name="connsiteX8" fmla="*/ 210813 w 364685"/>
                <a:gd name="connsiteY8" fmla="*/ 92584 h 322088"/>
                <a:gd name="connsiteX9" fmla="*/ 212987 w 364685"/>
                <a:gd name="connsiteY9" fmla="*/ 100408 h 322088"/>
                <a:gd name="connsiteX10" fmla="*/ 213856 w 364685"/>
                <a:gd name="connsiteY10" fmla="*/ 109101 h 322088"/>
                <a:gd name="connsiteX11" fmla="*/ 227766 w 364685"/>
                <a:gd name="connsiteY11" fmla="*/ 109536 h 322088"/>
                <a:gd name="connsiteX12" fmla="*/ 233416 w 364685"/>
                <a:gd name="connsiteY12" fmla="*/ 107363 h 322088"/>
                <a:gd name="connsiteX13" fmla="*/ 239067 w 364685"/>
                <a:gd name="connsiteY13" fmla="*/ 112579 h 322088"/>
                <a:gd name="connsiteX14" fmla="*/ 233851 w 364685"/>
                <a:gd name="connsiteY14" fmla="*/ 122141 h 322088"/>
                <a:gd name="connsiteX15" fmla="*/ 243413 w 364685"/>
                <a:gd name="connsiteY15" fmla="*/ 137789 h 322088"/>
                <a:gd name="connsiteX16" fmla="*/ 252976 w 364685"/>
                <a:gd name="connsiteY16" fmla="*/ 151264 h 322088"/>
                <a:gd name="connsiteX17" fmla="*/ 262539 w 364685"/>
                <a:gd name="connsiteY17" fmla="*/ 161261 h 322088"/>
                <a:gd name="connsiteX18" fmla="*/ 343821 w 364685"/>
                <a:gd name="connsiteY18" fmla="*/ 194296 h 322088"/>
                <a:gd name="connsiteX19" fmla="*/ 364686 w 364685"/>
                <a:gd name="connsiteY19" fmla="*/ 193861 h 322088"/>
                <a:gd name="connsiteX20" fmla="*/ 296878 w 364685"/>
                <a:gd name="connsiteY20" fmla="*/ 277752 h 322088"/>
                <a:gd name="connsiteX21" fmla="*/ 265147 w 364685"/>
                <a:gd name="connsiteY21" fmla="*/ 279056 h 322088"/>
                <a:gd name="connsiteX22" fmla="*/ 243413 w 364685"/>
                <a:gd name="connsiteY22" fmla="*/ 298616 h 322088"/>
                <a:gd name="connsiteX23" fmla="*/ 227766 w 364685"/>
                <a:gd name="connsiteY23" fmla="*/ 299051 h 322088"/>
                <a:gd name="connsiteX24" fmla="*/ 221246 w 364685"/>
                <a:gd name="connsiteY24" fmla="*/ 308179 h 322088"/>
                <a:gd name="connsiteX25" fmla="*/ 204293 w 364685"/>
                <a:gd name="connsiteY25" fmla="*/ 308179 h 322088"/>
                <a:gd name="connsiteX26" fmla="*/ 194296 w 364685"/>
                <a:gd name="connsiteY26" fmla="*/ 298616 h 322088"/>
                <a:gd name="connsiteX27" fmla="*/ 171693 w 364685"/>
                <a:gd name="connsiteY27" fmla="*/ 310352 h 322088"/>
                <a:gd name="connsiteX28" fmla="*/ 164739 w 364685"/>
                <a:gd name="connsiteY28" fmla="*/ 322088 h 322088"/>
                <a:gd name="connsiteX29" fmla="*/ 148221 w 364685"/>
                <a:gd name="connsiteY29" fmla="*/ 319480 h 322088"/>
                <a:gd name="connsiteX30" fmla="*/ 142571 w 364685"/>
                <a:gd name="connsiteY30" fmla="*/ 316438 h 322088"/>
                <a:gd name="connsiteX31" fmla="*/ 136920 w 364685"/>
                <a:gd name="connsiteY31" fmla="*/ 317307 h 322088"/>
                <a:gd name="connsiteX32" fmla="*/ 129096 w 364685"/>
                <a:gd name="connsiteY32" fmla="*/ 316872 h 322088"/>
                <a:gd name="connsiteX33" fmla="*/ 97800 w 364685"/>
                <a:gd name="connsiteY33" fmla="*/ 293400 h 322088"/>
                <a:gd name="connsiteX34" fmla="*/ 80413 w 364685"/>
                <a:gd name="connsiteY34" fmla="*/ 293400 h 322088"/>
                <a:gd name="connsiteX35" fmla="*/ 72155 w 364685"/>
                <a:gd name="connsiteY35" fmla="*/ 284272 h 322088"/>
                <a:gd name="connsiteX36" fmla="*/ 71720 w 364685"/>
                <a:gd name="connsiteY36" fmla="*/ 268624 h 322088"/>
                <a:gd name="connsiteX37" fmla="*/ 59115 w 364685"/>
                <a:gd name="connsiteY37" fmla="*/ 263843 h 322088"/>
                <a:gd name="connsiteX38" fmla="*/ 43901 w 364685"/>
                <a:gd name="connsiteY38" fmla="*/ 233416 h 322088"/>
                <a:gd name="connsiteX39" fmla="*/ 32600 w 364685"/>
                <a:gd name="connsiteY39" fmla="*/ 226896 h 322088"/>
                <a:gd name="connsiteX40" fmla="*/ 28253 w 364685"/>
                <a:gd name="connsiteY40" fmla="*/ 215595 h 322088"/>
                <a:gd name="connsiteX41" fmla="*/ 15213 w 364685"/>
                <a:gd name="connsiteY41" fmla="*/ 202120 h 322088"/>
                <a:gd name="connsiteX42" fmla="*/ 0 w 364685"/>
                <a:gd name="connsiteY42" fmla="*/ 199947 h 322088"/>
                <a:gd name="connsiteX43" fmla="*/ 8259 w 364685"/>
                <a:gd name="connsiteY43" fmla="*/ 184299 h 322088"/>
                <a:gd name="connsiteX44" fmla="*/ 21299 w 364685"/>
                <a:gd name="connsiteY44" fmla="*/ 183429 h 322088"/>
                <a:gd name="connsiteX45" fmla="*/ 24776 w 364685"/>
                <a:gd name="connsiteY45" fmla="*/ 175171 h 322088"/>
                <a:gd name="connsiteX46" fmla="*/ 23907 w 364685"/>
                <a:gd name="connsiteY46" fmla="*/ 153437 h 322088"/>
                <a:gd name="connsiteX47" fmla="*/ 23907 w 364685"/>
                <a:gd name="connsiteY47" fmla="*/ 149960 h 322088"/>
                <a:gd name="connsiteX48" fmla="*/ 30427 w 364685"/>
                <a:gd name="connsiteY48" fmla="*/ 120837 h 322088"/>
                <a:gd name="connsiteX49" fmla="*/ 41728 w 364685"/>
                <a:gd name="connsiteY49" fmla="*/ 113013 h 322088"/>
                <a:gd name="connsiteX50" fmla="*/ 43901 w 364685"/>
                <a:gd name="connsiteY50" fmla="*/ 101712 h 322088"/>
                <a:gd name="connsiteX51" fmla="*/ 53899 w 364685"/>
                <a:gd name="connsiteY51" fmla="*/ 79979 h 322088"/>
                <a:gd name="connsiteX52" fmla="*/ 68243 w 364685"/>
                <a:gd name="connsiteY52" fmla="*/ 66504 h 322088"/>
                <a:gd name="connsiteX53" fmla="*/ 76936 w 364685"/>
                <a:gd name="connsiteY53" fmla="*/ 38685 h 322088"/>
                <a:gd name="connsiteX54" fmla="*/ 79979 w 364685"/>
                <a:gd name="connsiteY54" fmla="*/ 14779 h 322088"/>
                <a:gd name="connsiteX55" fmla="*/ 108667 w 364685"/>
                <a:gd name="connsiteY55" fmla="*/ 20864 h 322088"/>
                <a:gd name="connsiteX56" fmla="*/ 115187 w 364685"/>
                <a:gd name="connsiteY56" fmla="*/ 0 h 322088"/>
                <a:gd name="connsiteX57" fmla="*/ 130835 w 364685"/>
                <a:gd name="connsiteY57" fmla="*/ 12605 h 322088"/>
                <a:gd name="connsiteX58" fmla="*/ 144744 w 364685"/>
                <a:gd name="connsiteY58" fmla="*/ 6085 h 322088"/>
                <a:gd name="connsiteX59" fmla="*/ 150830 w 364685"/>
                <a:gd name="connsiteY59" fmla="*/ 11736 h 322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64685" h="322088">
                  <a:moveTo>
                    <a:pt x="150830" y="11736"/>
                  </a:moveTo>
                  <a:lnTo>
                    <a:pt x="167781" y="12171"/>
                  </a:lnTo>
                  <a:lnTo>
                    <a:pt x="189515" y="23472"/>
                  </a:lnTo>
                  <a:lnTo>
                    <a:pt x="196035" y="33035"/>
                  </a:lnTo>
                  <a:lnTo>
                    <a:pt x="207336" y="42163"/>
                  </a:lnTo>
                  <a:lnTo>
                    <a:pt x="218203" y="58245"/>
                  </a:lnTo>
                  <a:lnTo>
                    <a:pt x="226896" y="67373"/>
                  </a:lnTo>
                  <a:lnTo>
                    <a:pt x="218638" y="79544"/>
                  </a:lnTo>
                  <a:lnTo>
                    <a:pt x="210813" y="92584"/>
                  </a:lnTo>
                  <a:lnTo>
                    <a:pt x="212987" y="100408"/>
                  </a:lnTo>
                  <a:lnTo>
                    <a:pt x="213856" y="109101"/>
                  </a:lnTo>
                  <a:lnTo>
                    <a:pt x="227766" y="109536"/>
                  </a:lnTo>
                  <a:lnTo>
                    <a:pt x="233416" y="107363"/>
                  </a:lnTo>
                  <a:lnTo>
                    <a:pt x="239067" y="112579"/>
                  </a:lnTo>
                  <a:lnTo>
                    <a:pt x="233851" y="122141"/>
                  </a:lnTo>
                  <a:lnTo>
                    <a:pt x="243413" y="137789"/>
                  </a:lnTo>
                  <a:lnTo>
                    <a:pt x="252976" y="151264"/>
                  </a:lnTo>
                  <a:lnTo>
                    <a:pt x="262539" y="161261"/>
                  </a:lnTo>
                  <a:lnTo>
                    <a:pt x="343821" y="194296"/>
                  </a:lnTo>
                  <a:lnTo>
                    <a:pt x="364686" y="193861"/>
                  </a:lnTo>
                  <a:lnTo>
                    <a:pt x="296878" y="277752"/>
                  </a:lnTo>
                  <a:lnTo>
                    <a:pt x="265147" y="279056"/>
                  </a:lnTo>
                  <a:lnTo>
                    <a:pt x="243413" y="298616"/>
                  </a:lnTo>
                  <a:lnTo>
                    <a:pt x="227766" y="299051"/>
                  </a:lnTo>
                  <a:lnTo>
                    <a:pt x="221246" y="308179"/>
                  </a:lnTo>
                  <a:lnTo>
                    <a:pt x="204293" y="308179"/>
                  </a:lnTo>
                  <a:lnTo>
                    <a:pt x="194296" y="298616"/>
                  </a:lnTo>
                  <a:lnTo>
                    <a:pt x="171693" y="310352"/>
                  </a:lnTo>
                  <a:lnTo>
                    <a:pt x="164739" y="322088"/>
                  </a:lnTo>
                  <a:lnTo>
                    <a:pt x="148221" y="319480"/>
                  </a:lnTo>
                  <a:lnTo>
                    <a:pt x="142571" y="316438"/>
                  </a:lnTo>
                  <a:lnTo>
                    <a:pt x="136920" y="317307"/>
                  </a:lnTo>
                  <a:lnTo>
                    <a:pt x="129096" y="316872"/>
                  </a:lnTo>
                  <a:lnTo>
                    <a:pt x="97800" y="293400"/>
                  </a:lnTo>
                  <a:lnTo>
                    <a:pt x="80413" y="293400"/>
                  </a:lnTo>
                  <a:lnTo>
                    <a:pt x="72155" y="284272"/>
                  </a:lnTo>
                  <a:lnTo>
                    <a:pt x="71720" y="268624"/>
                  </a:lnTo>
                  <a:lnTo>
                    <a:pt x="59115" y="263843"/>
                  </a:lnTo>
                  <a:lnTo>
                    <a:pt x="43901" y="233416"/>
                  </a:lnTo>
                  <a:lnTo>
                    <a:pt x="32600" y="226896"/>
                  </a:lnTo>
                  <a:lnTo>
                    <a:pt x="28253" y="215595"/>
                  </a:lnTo>
                  <a:lnTo>
                    <a:pt x="15213" y="202120"/>
                  </a:lnTo>
                  <a:lnTo>
                    <a:pt x="0" y="199947"/>
                  </a:lnTo>
                  <a:lnTo>
                    <a:pt x="8259" y="184299"/>
                  </a:lnTo>
                  <a:lnTo>
                    <a:pt x="21299" y="183429"/>
                  </a:lnTo>
                  <a:lnTo>
                    <a:pt x="24776" y="175171"/>
                  </a:lnTo>
                  <a:lnTo>
                    <a:pt x="23907" y="153437"/>
                  </a:lnTo>
                  <a:lnTo>
                    <a:pt x="23907" y="149960"/>
                  </a:lnTo>
                  <a:lnTo>
                    <a:pt x="30427" y="120837"/>
                  </a:lnTo>
                  <a:lnTo>
                    <a:pt x="41728" y="113013"/>
                  </a:lnTo>
                  <a:lnTo>
                    <a:pt x="43901" y="101712"/>
                  </a:lnTo>
                  <a:lnTo>
                    <a:pt x="53899" y="79979"/>
                  </a:lnTo>
                  <a:lnTo>
                    <a:pt x="68243" y="66504"/>
                  </a:lnTo>
                  <a:lnTo>
                    <a:pt x="76936" y="38685"/>
                  </a:lnTo>
                  <a:lnTo>
                    <a:pt x="79979" y="14779"/>
                  </a:lnTo>
                  <a:lnTo>
                    <a:pt x="108667" y="20864"/>
                  </a:lnTo>
                  <a:lnTo>
                    <a:pt x="115187" y="0"/>
                  </a:lnTo>
                  <a:lnTo>
                    <a:pt x="130835" y="12605"/>
                  </a:lnTo>
                  <a:lnTo>
                    <a:pt x="144744" y="6085"/>
                  </a:lnTo>
                  <a:lnTo>
                    <a:pt x="150830" y="11736"/>
                  </a:lnTo>
                  <a:close/>
                </a:path>
              </a:pathLst>
            </a:custGeom>
            <a:solidFill>
              <a:schemeClr val="tx2"/>
            </a:solidFill>
            <a:ln w="869" cap="rnd">
              <a:noFill/>
              <a:prstDash val="solid"/>
              <a:round/>
            </a:ln>
          </p:spPr>
          <p:txBody>
            <a:bodyPr rtlCol="0" anchor="ctr"/>
            <a:lstStyle/>
            <a:p>
              <a:endParaRPr lang="en-PH" sz="1200" dirty="0"/>
            </a:p>
          </p:txBody>
        </p:sp>
        <p:sp>
          <p:nvSpPr>
            <p:cNvPr id="85" name="Freeform: Shape 84">
              <a:extLst>
                <a:ext uri="{FF2B5EF4-FFF2-40B4-BE49-F238E27FC236}">
                  <a16:creationId xmlns:a16="http://schemas.microsoft.com/office/drawing/2014/main" id="{C46DE74C-077C-4B1D-991C-8F2F62874EFA}"/>
                </a:ext>
              </a:extLst>
            </p:cNvPr>
            <p:cNvSpPr/>
            <p:nvPr/>
          </p:nvSpPr>
          <p:spPr>
            <a:xfrm>
              <a:off x="4791563" y="1976562"/>
              <a:ext cx="196982" cy="284653"/>
            </a:xfrm>
            <a:custGeom>
              <a:avLst/>
              <a:gdLst>
                <a:gd name="connsiteX0" fmla="*/ 142136 w 233415"/>
                <a:gd name="connsiteY0" fmla="*/ 25645 h 252976"/>
                <a:gd name="connsiteX1" fmla="*/ 143875 w 233415"/>
                <a:gd name="connsiteY1" fmla="*/ 42163 h 252976"/>
                <a:gd name="connsiteX2" fmla="*/ 175606 w 233415"/>
                <a:gd name="connsiteY2" fmla="*/ 58245 h 252976"/>
                <a:gd name="connsiteX3" fmla="*/ 163000 w 233415"/>
                <a:gd name="connsiteY3" fmla="*/ 76501 h 252976"/>
                <a:gd name="connsiteX4" fmla="*/ 191253 w 233415"/>
                <a:gd name="connsiteY4" fmla="*/ 103885 h 252976"/>
                <a:gd name="connsiteX5" fmla="*/ 183864 w 233415"/>
                <a:gd name="connsiteY5" fmla="*/ 124749 h 252976"/>
                <a:gd name="connsiteX6" fmla="*/ 205163 w 233415"/>
                <a:gd name="connsiteY6" fmla="*/ 143005 h 252976"/>
                <a:gd name="connsiteX7" fmla="*/ 201250 w 233415"/>
                <a:gd name="connsiteY7" fmla="*/ 159523 h 252976"/>
                <a:gd name="connsiteX8" fmla="*/ 233416 w 233415"/>
                <a:gd name="connsiteY8" fmla="*/ 176475 h 252976"/>
                <a:gd name="connsiteX9" fmla="*/ 229504 w 233415"/>
                <a:gd name="connsiteY9" fmla="*/ 189080 h 252976"/>
                <a:gd name="connsiteX10" fmla="*/ 214726 w 233415"/>
                <a:gd name="connsiteY10" fmla="*/ 203859 h 252976"/>
                <a:gd name="connsiteX11" fmla="*/ 179952 w 233415"/>
                <a:gd name="connsiteY11" fmla="*/ 236024 h 252976"/>
                <a:gd name="connsiteX12" fmla="*/ 145179 w 233415"/>
                <a:gd name="connsiteY12" fmla="*/ 238197 h 252976"/>
                <a:gd name="connsiteX13" fmla="*/ 112144 w 233415"/>
                <a:gd name="connsiteY13" fmla="*/ 247325 h 252976"/>
                <a:gd name="connsiteX14" fmla="*/ 81282 w 233415"/>
                <a:gd name="connsiteY14" fmla="*/ 252976 h 252976"/>
                <a:gd name="connsiteX15" fmla="*/ 67373 w 233415"/>
                <a:gd name="connsiteY15" fmla="*/ 239067 h 252976"/>
                <a:gd name="connsiteX16" fmla="*/ 46944 w 233415"/>
                <a:gd name="connsiteY16" fmla="*/ 230808 h 252976"/>
                <a:gd name="connsiteX17" fmla="*/ 47379 w 233415"/>
                <a:gd name="connsiteY17" fmla="*/ 205597 h 252976"/>
                <a:gd name="connsiteX18" fmla="*/ 34339 w 233415"/>
                <a:gd name="connsiteY18" fmla="*/ 182995 h 252976"/>
                <a:gd name="connsiteX19" fmla="*/ 41293 w 233415"/>
                <a:gd name="connsiteY19" fmla="*/ 168216 h 252976"/>
                <a:gd name="connsiteX20" fmla="*/ 55637 w 233415"/>
                <a:gd name="connsiteY20" fmla="*/ 153003 h 252976"/>
                <a:gd name="connsiteX21" fmla="*/ 93888 w 233415"/>
                <a:gd name="connsiteY21" fmla="*/ 126053 h 252976"/>
                <a:gd name="connsiteX22" fmla="*/ 105189 w 233415"/>
                <a:gd name="connsiteY22" fmla="*/ 120837 h 252976"/>
                <a:gd name="connsiteX23" fmla="*/ 101277 w 233415"/>
                <a:gd name="connsiteY23" fmla="*/ 110405 h 252976"/>
                <a:gd name="connsiteX24" fmla="*/ 73024 w 233415"/>
                <a:gd name="connsiteY24" fmla="*/ 99104 h 252976"/>
                <a:gd name="connsiteX25" fmla="*/ 65200 w 233415"/>
                <a:gd name="connsiteY25" fmla="*/ 89541 h 252976"/>
                <a:gd name="connsiteX26" fmla="*/ 57376 w 233415"/>
                <a:gd name="connsiteY26" fmla="*/ 52595 h 252976"/>
                <a:gd name="connsiteX27" fmla="*/ 26080 w 233415"/>
                <a:gd name="connsiteY27" fmla="*/ 36512 h 252976"/>
                <a:gd name="connsiteX28" fmla="*/ 0 w 233415"/>
                <a:gd name="connsiteY28" fmla="*/ 24776 h 252976"/>
                <a:gd name="connsiteX29" fmla="*/ 9562 w 233415"/>
                <a:gd name="connsiteY29" fmla="*/ 18691 h 252976"/>
                <a:gd name="connsiteX30" fmla="*/ 31730 w 233415"/>
                <a:gd name="connsiteY30" fmla="*/ 30861 h 252976"/>
                <a:gd name="connsiteX31" fmla="*/ 54768 w 233415"/>
                <a:gd name="connsiteY31" fmla="*/ 29992 h 252976"/>
                <a:gd name="connsiteX32" fmla="*/ 75197 w 233415"/>
                <a:gd name="connsiteY32" fmla="*/ 35643 h 252976"/>
                <a:gd name="connsiteX33" fmla="*/ 89976 w 233415"/>
                <a:gd name="connsiteY33" fmla="*/ 25211 h 252976"/>
                <a:gd name="connsiteX34" fmla="*/ 94757 w 233415"/>
                <a:gd name="connsiteY34" fmla="*/ 7824 h 252976"/>
                <a:gd name="connsiteX35" fmla="*/ 120402 w 233415"/>
                <a:gd name="connsiteY35" fmla="*/ 0 h 252976"/>
                <a:gd name="connsiteX36" fmla="*/ 145613 w 233415"/>
                <a:gd name="connsiteY36" fmla="*/ 9128 h 252976"/>
                <a:gd name="connsiteX37" fmla="*/ 142136 w 233415"/>
                <a:gd name="connsiteY37" fmla="*/ 25645 h 252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33415" h="252976">
                  <a:moveTo>
                    <a:pt x="142136" y="25645"/>
                  </a:moveTo>
                  <a:lnTo>
                    <a:pt x="143875" y="42163"/>
                  </a:lnTo>
                  <a:lnTo>
                    <a:pt x="175606" y="58245"/>
                  </a:lnTo>
                  <a:lnTo>
                    <a:pt x="163000" y="76501"/>
                  </a:lnTo>
                  <a:lnTo>
                    <a:pt x="191253" y="103885"/>
                  </a:lnTo>
                  <a:lnTo>
                    <a:pt x="183864" y="124749"/>
                  </a:lnTo>
                  <a:lnTo>
                    <a:pt x="205163" y="143005"/>
                  </a:lnTo>
                  <a:lnTo>
                    <a:pt x="201250" y="159523"/>
                  </a:lnTo>
                  <a:lnTo>
                    <a:pt x="233416" y="176475"/>
                  </a:lnTo>
                  <a:lnTo>
                    <a:pt x="229504" y="189080"/>
                  </a:lnTo>
                  <a:lnTo>
                    <a:pt x="214726" y="203859"/>
                  </a:lnTo>
                  <a:lnTo>
                    <a:pt x="179952" y="236024"/>
                  </a:lnTo>
                  <a:lnTo>
                    <a:pt x="145179" y="238197"/>
                  </a:lnTo>
                  <a:lnTo>
                    <a:pt x="112144" y="247325"/>
                  </a:lnTo>
                  <a:lnTo>
                    <a:pt x="81282" y="252976"/>
                  </a:lnTo>
                  <a:lnTo>
                    <a:pt x="67373" y="239067"/>
                  </a:lnTo>
                  <a:lnTo>
                    <a:pt x="46944" y="230808"/>
                  </a:lnTo>
                  <a:lnTo>
                    <a:pt x="47379" y="205597"/>
                  </a:lnTo>
                  <a:lnTo>
                    <a:pt x="34339" y="182995"/>
                  </a:lnTo>
                  <a:lnTo>
                    <a:pt x="41293" y="168216"/>
                  </a:lnTo>
                  <a:lnTo>
                    <a:pt x="55637" y="153003"/>
                  </a:lnTo>
                  <a:lnTo>
                    <a:pt x="93888" y="126053"/>
                  </a:lnTo>
                  <a:lnTo>
                    <a:pt x="105189" y="120837"/>
                  </a:lnTo>
                  <a:lnTo>
                    <a:pt x="101277" y="110405"/>
                  </a:lnTo>
                  <a:lnTo>
                    <a:pt x="73024" y="99104"/>
                  </a:lnTo>
                  <a:lnTo>
                    <a:pt x="65200" y="89541"/>
                  </a:lnTo>
                  <a:lnTo>
                    <a:pt x="57376" y="52595"/>
                  </a:lnTo>
                  <a:lnTo>
                    <a:pt x="26080" y="36512"/>
                  </a:lnTo>
                  <a:lnTo>
                    <a:pt x="0" y="24776"/>
                  </a:lnTo>
                  <a:lnTo>
                    <a:pt x="9562" y="18691"/>
                  </a:lnTo>
                  <a:lnTo>
                    <a:pt x="31730" y="30861"/>
                  </a:lnTo>
                  <a:lnTo>
                    <a:pt x="54768" y="29992"/>
                  </a:lnTo>
                  <a:lnTo>
                    <a:pt x="75197" y="35643"/>
                  </a:lnTo>
                  <a:lnTo>
                    <a:pt x="89976" y="25211"/>
                  </a:lnTo>
                  <a:lnTo>
                    <a:pt x="94757" y="7824"/>
                  </a:lnTo>
                  <a:lnTo>
                    <a:pt x="120402" y="0"/>
                  </a:lnTo>
                  <a:lnTo>
                    <a:pt x="145613" y="9128"/>
                  </a:lnTo>
                  <a:lnTo>
                    <a:pt x="142136" y="25645"/>
                  </a:lnTo>
                  <a:close/>
                </a:path>
              </a:pathLst>
            </a:custGeom>
            <a:solidFill>
              <a:schemeClr val="accent4"/>
            </a:solidFill>
            <a:ln w="869" cap="rnd">
              <a:noFill/>
              <a:prstDash val="solid"/>
              <a:round/>
            </a:ln>
          </p:spPr>
          <p:txBody>
            <a:bodyPr rtlCol="0" anchor="ctr"/>
            <a:lstStyle/>
            <a:p>
              <a:endParaRPr lang="en-PH" sz="1200" dirty="0"/>
            </a:p>
          </p:txBody>
        </p:sp>
        <p:sp>
          <p:nvSpPr>
            <p:cNvPr id="86" name="Freeform: Shape 85">
              <a:extLst>
                <a:ext uri="{FF2B5EF4-FFF2-40B4-BE49-F238E27FC236}">
                  <a16:creationId xmlns:a16="http://schemas.microsoft.com/office/drawing/2014/main" id="{E6941F35-A238-49AF-8E16-51D6B7836589}"/>
                </a:ext>
              </a:extLst>
            </p:cNvPr>
            <p:cNvSpPr/>
            <p:nvPr/>
          </p:nvSpPr>
          <p:spPr>
            <a:xfrm>
              <a:off x="4662442" y="4043964"/>
              <a:ext cx="117016" cy="198083"/>
            </a:xfrm>
            <a:custGeom>
              <a:avLst/>
              <a:gdLst>
                <a:gd name="connsiteX0" fmla="*/ 105624 w 138658"/>
                <a:gd name="connsiteY0" fmla="*/ 1739 h 176040"/>
                <a:gd name="connsiteX1" fmla="*/ 103885 w 138658"/>
                <a:gd name="connsiteY1" fmla="*/ 13909 h 176040"/>
                <a:gd name="connsiteX2" fmla="*/ 110840 w 138658"/>
                <a:gd name="connsiteY2" fmla="*/ 28253 h 176040"/>
                <a:gd name="connsiteX3" fmla="*/ 129096 w 138658"/>
                <a:gd name="connsiteY3" fmla="*/ 26080 h 176040"/>
                <a:gd name="connsiteX4" fmla="*/ 135182 w 138658"/>
                <a:gd name="connsiteY4" fmla="*/ 31296 h 176040"/>
                <a:gd name="connsiteX5" fmla="*/ 124315 w 138658"/>
                <a:gd name="connsiteY5" fmla="*/ 63896 h 176040"/>
                <a:gd name="connsiteX6" fmla="*/ 136051 w 138658"/>
                <a:gd name="connsiteY6" fmla="*/ 80413 h 176040"/>
                <a:gd name="connsiteX7" fmla="*/ 138659 w 138658"/>
                <a:gd name="connsiteY7" fmla="*/ 102147 h 176040"/>
                <a:gd name="connsiteX8" fmla="*/ 135616 w 138658"/>
                <a:gd name="connsiteY8" fmla="*/ 120837 h 176040"/>
                <a:gd name="connsiteX9" fmla="*/ 128227 w 138658"/>
                <a:gd name="connsiteY9" fmla="*/ 133877 h 176040"/>
                <a:gd name="connsiteX10" fmla="*/ 106493 w 138658"/>
                <a:gd name="connsiteY10" fmla="*/ 132574 h 176040"/>
                <a:gd name="connsiteX11" fmla="*/ 93019 w 138658"/>
                <a:gd name="connsiteY11" fmla="*/ 119099 h 176040"/>
                <a:gd name="connsiteX12" fmla="*/ 91280 w 138658"/>
                <a:gd name="connsiteY12" fmla="*/ 131704 h 176040"/>
                <a:gd name="connsiteX13" fmla="*/ 74763 w 138658"/>
                <a:gd name="connsiteY13" fmla="*/ 135181 h 176040"/>
                <a:gd name="connsiteX14" fmla="*/ 66070 w 138658"/>
                <a:gd name="connsiteY14" fmla="*/ 142136 h 176040"/>
                <a:gd name="connsiteX15" fmla="*/ 75198 w 138658"/>
                <a:gd name="connsiteY15" fmla="*/ 160392 h 176040"/>
                <a:gd name="connsiteX16" fmla="*/ 56507 w 138658"/>
                <a:gd name="connsiteY16" fmla="*/ 176040 h 176040"/>
                <a:gd name="connsiteX17" fmla="*/ 31296 w 138658"/>
                <a:gd name="connsiteY17" fmla="*/ 147787 h 176040"/>
                <a:gd name="connsiteX18" fmla="*/ 15213 w 138658"/>
                <a:gd name="connsiteY18" fmla="*/ 124749 h 176040"/>
                <a:gd name="connsiteX19" fmla="*/ 0 w 138658"/>
                <a:gd name="connsiteY19" fmla="*/ 96061 h 176040"/>
                <a:gd name="connsiteX20" fmla="*/ 870 w 138658"/>
                <a:gd name="connsiteY20" fmla="*/ 86499 h 176040"/>
                <a:gd name="connsiteX21" fmla="*/ 6520 w 138658"/>
                <a:gd name="connsiteY21" fmla="*/ 77805 h 176040"/>
                <a:gd name="connsiteX22" fmla="*/ 12171 w 138658"/>
                <a:gd name="connsiteY22" fmla="*/ 57376 h 176040"/>
                <a:gd name="connsiteX23" fmla="*/ 17387 w 138658"/>
                <a:gd name="connsiteY23" fmla="*/ 36512 h 176040"/>
                <a:gd name="connsiteX24" fmla="*/ 25645 w 138658"/>
                <a:gd name="connsiteY24" fmla="*/ 35208 h 176040"/>
                <a:gd name="connsiteX25" fmla="*/ 61288 w 138658"/>
                <a:gd name="connsiteY25" fmla="*/ 35208 h 176040"/>
                <a:gd name="connsiteX26" fmla="*/ 61288 w 138658"/>
                <a:gd name="connsiteY26" fmla="*/ 1739 h 176040"/>
                <a:gd name="connsiteX27" fmla="*/ 73024 w 138658"/>
                <a:gd name="connsiteY27" fmla="*/ 0 h 176040"/>
                <a:gd name="connsiteX28" fmla="*/ 87803 w 138658"/>
                <a:gd name="connsiteY28" fmla="*/ 3477 h 176040"/>
                <a:gd name="connsiteX29" fmla="*/ 102582 w 138658"/>
                <a:gd name="connsiteY29" fmla="*/ 0 h 176040"/>
                <a:gd name="connsiteX30" fmla="*/ 105624 w 138658"/>
                <a:gd name="connsiteY30" fmla="*/ 1739 h 176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8658" h="176040">
                  <a:moveTo>
                    <a:pt x="105624" y="1739"/>
                  </a:moveTo>
                  <a:lnTo>
                    <a:pt x="103885" y="13909"/>
                  </a:lnTo>
                  <a:lnTo>
                    <a:pt x="110840" y="28253"/>
                  </a:lnTo>
                  <a:lnTo>
                    <a:pt x="129096" y="26080"/>
                  </a:lnTo>
                  <a:lnTo>
                    <a:pt x="135182" y="31296"/>
                  </a:lnTo>
                  <a:lnTo>
                    <a:pt x="124315" y="63896"/>
                  </a:lnTo>
                  <a:lnTo>
                    <a:pt x="136051" y="80413"/>
                  </a:lnTo>
                  <a:lnTo>
                    <a:pt x="138659" y="102147"/>
                  </a:lnTo>
                  <a:lnTo>
                    <a:pt x="135616" y="120837"/>
                  </a:lnTo>
                  <a:lnTo>
                    <a:pt x="128227" y="133877"/>
                  </a:lnTo>
                  <a:lnTo>
                    <a:pt x="106493" y="132574"/>
                  </a:lnTo>
                  <a:lnTo>
                    <a:pt x="93019" y="119099"/>
                  </a:lnTo>
                  <a:lnTo>
                    <a:pt x="91280" y="131704"/>
                  </a:lnTo>
                  <a:lnTo>
                    <a:pt x="74763" y="135181"/>
                  </a:lnTo>
                  <a:lnTo>
                    <a:pt x="66070" y="142136"/>
                  </a:lnTo>
                  <a:lnTo>
                    <a:pt x="75198" y="160392"/>
                  </a:lnTo>
                  <a:lnTo>
                    <a:pt x="56507" y="176040"/>
                  </a:lnTo>
                  <a:lnTo>
                    <a:pt x="31296" y="147787"/>
                  </a:lnTo>
                  <a:lnTo>
                    <a:pt x="15213" y="124749"/>
                  </a:lnTo>
                  <a:lnTo>
                    <a:pt x="0" y="96061"/>
                  </a:lnTo>
                  <a:lnTo>
                    <a:pt x="870" y="86499"/>
                  </a:lnTo>
                  <a:lnTo>
                    <a:pt x="6520" y="77805"/>
                  </a:lnTo>
                  <a:lnTo>
                    <a:pt x="12171" y="57376"/>
                  </a:lnTo>
                  <a:lnTo>
                    <a:pt x="17387" y="36512"/>
                  </a:lnTo>
                  <a:lnTo>
                    <a:pt x="25645" y="35208"/>
                  </a:lnTo>
                  <a:lnTo>
                    <a:pt x="61288" y="35208"/>
                  </a:lnTo>
                  <a:lnTo>
                    <a:pt x="61288" y="1739"/>
                  </a:lnTo>
                  <a:lnTo>
                    <a:pt x="73024" y="0"/>
                  </a:lnTo>
                  <a:lnTo>
                    <a:pt x="87803" y="3477"/>
                  </a:lnTo>
                  <a:lnTo>
                    <a:pt x="102582" y="0"/>
                  </a:lnTo>
                  <a:lnTo>
                    <a:pt x="105624" y="1739"/>
                  </a:lnTo>
                  <a:close/>
                </a:path>
              </a:pathLst>
            </a:custGeom>
            <a:solidFill>
              <a:schemeClr val="tx2"/>
            </a:solidFill>
            <a:ln w="869" cap="rnd">
              <a:noFill/>
              <a:prstDash val="solid"/>
              <a:round/>
            </a:ln>
          </p:spPr>
          <p:txBody>
            <a:bodyPr rtlCol="0" anchor="ctr"/>
            <a:lstStyle/>
            <a:p>
              <a:endParaRPr lang="en-PH" sz="1200" dirty="0"/>
            </a:p>
          </p:txBody>
        </p:sp>
        <p:sp>
          <p:nvSpPr>
            <p:cNvPr id="87" name="Freeform: Shape 86">
              <a:extLst>
                <a:ext uri="{FF2B5EF4-FFF2-40B4-BE49-F238E27FC236}">
                  <a16:creationId xmlns:a16="http://schemas.microsoft.com/office/drawing/2014/main" id="{60630E37-13A8-49B9-B03D-149EBEADC41B}"/>
                </a:ext>
              </a:extLst>
            </p:cNvPr>
            <p:cNvSpPr/>
            <p:nvPr/>
          </p:nvSpPr>
          <p:spPr>
            <a:xfrm>
              <a:off x="4346975" y="2397673"/>
              <a:ext cx="33748" cy="38638"/>
            </a:xfrm>
            <a:custGeom>
              <a:avLst/>
              <a:gdLst>
                <a:gd name="connsiteX0" fmla="*/ 28253 w 39989"/>
                <a:gd name="connsiteY0" fmla="*/ 34339 h 34338"/>
                <a:gd name="connsiteX1" fmla="*/ 13040 w 39989"/>
                <a:gd name="connsiteY1" fmla="*/ 29123 h 34338"/>
                <a:gd name="connsiteX2" fmla="*/ 0 w 39989"/>
                <a:gd name="connsiteY2" fmla="*/ 29557 h 34338"/>
                <a:gd name="connsiteX3" fmla="*/ 5216 w 39989"/>
                <a:gd name="connsiteY3" fmla="*/ 15213 h 34338"/>
                <a:gd name="connsiteX4" fmla="*/ 1304 w 39989"/>
                <a:gd name="connsiteY4" fmla="*/ 1304 h 34338"/>
                <a:gd name="connsiteX5" fmla="*/ 18691 w 39989"/>
                <a:gd name="connsiteY5" fmla="*/ 0 h 34338"/>
                <a:gd name="connsiteX6" fmla="*/ 39989 w 39989"/>
                <a:gd name="connsiteY6" fmla="*/ 16517 h 34338"/>
                <a:gd name="connsiteX7" fmla="*/ 28253 w 39989"/>
                <a:gd name="connsiteY7" fmla="*/ 34339 h 34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989" h="34338">
                  <a:moveTo>
                    <a:pt x="28253" y="34339"/>
                  </a:moveTo>
                  <a:lnTo>
                    <a:pt x="13040" y="29123"/>
                  </a:lnTo>
                  <a:lnTo>
                    <a:pt x="0" y="29557"/>
                  </a:lnTo>
                  <a:lnTo>
                    <a:pt x="5216" y="15213"/>
                  </a:lnTo>
                  <a:lnTo>
                    <a:pt x="1304" y="1304"/>
                  </a:lnTo>
                  <a:lnTo>
                    <a:pt x="18691" y="0"/>
                  </a:lnTo>
                  <a:lnTo>
                    <a:pt x="39989" y="16517"/>
                  </a:lnTo>
                  <a:lnTo>
                    <a:pt x="28253" y="34339"/>
                  </a:lnTo>
                  <a:close/>
                </a:path>
              </a:pathLst>
            </a:custGeom>
            <a:solidFill>
              <a:schemeClr val="accent4"/>
            </a:solidFill>
            <a:ln w="869" cap="rnd">
              <a:noFill/>
              <a:prstDash val="solid"/>
              <a:round/>
            </a:ln>
          </p:spPr>
          <p:txBody>
            <a:bodyPr rtlCol="0" anchor="ctr"/>
            <a:lstStyle/>
            <a:p>
              <a:endParaRPr lang="en-PH" sz="1200" dirty="0"/>
            </a:p>
          </p:txBody>
        </p:sp>
        <p:sp>
          <p:nvSpPr>
            <p:cNvPr id="88" name="Freeform: Shape 87">
              <a:extLst>
                <a:ext uri="{FF2B5EF4-FFF2-40B4-BE49-F238E27FC236}">
                  <a16:creationId xmlns:a16="http://schemas.microsoft.com/office/drawing/2014/main" id="{E86CB9C6-FAE6-4E1B-BC87-78BB322B9E15}"/>
                </a:ext>
              </a:extLst>
            </p:cNvPr>
            <p:cNvSpPr/>
            <p:nvPr/>
          </p:nvSpPr>
          <p:spPr>
            <a:xfrm>
              <a:off x="4374487" y="2295941"/>
              <a:ext cx="134990" cy="258242"/>
            </a:xfrm>
            <a:custGeom>
              <a:avLst/>
              <a:gdLst>
                <a:gd name="connsiteX0" fmla="*/ 64765 w 159957"/>
                <a:gd name="connsiteY0" fmla="*/ 0 h 229504"/>
                <a:gd name="connsiteX1" fmla="*/ 42597 w 159957"/>
                <a:gd name="connsiteY1" fmla="*/ 28253 h 229504"/>
                <a:gd name="connsiteX2" fmla="*/ 63027 w 159957"/>
                <a:gd name="connsiteY2" fmla="*/ 24776 h 229504"/>
                <a:gd name="connsiteX3" fmla="*/ 85195 w 159957"/>
                <a:gd name="connsiteY3" fmla="*/ 24776 h 229504"/>
                <a:gd name="connsiteX4" fmla="*/ 79544 w 159957"/>
                <a:gd name="connsiteY4" fmla="*/ 46075 h 229504"/>
                <a:gd name="connsiteX5" fmla="*/ 60853 w 159957"/>
                <a:gd name="connsiteY5" fmla="*/ 69547 h 229504"/>
                <a:gd name="connsiteX6" fmla="*/ 82152 w 159957"/>
                <a:gd name="connsiteY6" fmla="*/ 70851 h 229504"/>
                <a:gd name="connsiteX7" fmla="*/ 83456 w 159957"/>
                <a:gd name="connsiteY7" fmla="*/ 73893 h 229504"/>
                <a:gd name="connsiteX8" fmla="*/ 101712 w 159957"/>
                <a:gd name="connsiteY8" fmla="*/ 104755 h 229504"/>
                <a:gd name="connsiteX9" fmla="*/ 115621 w 159957"/>
                <a:gd name="connsiteY9" fmla="*/ 109101 h 229504"/>
                <a:gd name="connsiteX10" fmla="*/ 128227 w 159957"/>
                <a:gd name="connsiteY10" fmla="*/ 139528 h 229504"/>
                <a:gd name="connsiteX11" fmla="*/ 134312 w 159957"/>
                <a:gd name="connsiteY11" fmla="*/ 149960 h 229504"/>
                <a:gd name="connsiteX12" fmla="*/ 159957 w 159957"/>
                <a:gd name="connsiteY12" fmla="*/ 154741 h 229504"/>
                <a:gd name="connsiteX13" fmla="*/ 157349 w 159957"/>
                <a:gd name="connsiteY13" fmla="*/ 172128 h 229504"/>
                <a:gd name="connsiteX14" fmla="*/ 146917 w 159957"/>
                <a:gd name="connsiteY14" fmla="*/ 179952 h 229504"/>
                <a:gd name="connsiteX15" fmla="*/ 155176 w 159957"/>
                <a:gd name="connsiteY15" fmla="*/ 193861 h 229504"/>
                <a:gd name="connsiteX16" fmla="*/ 136051 w 159957"/>
                <a:gd name="connsiteY16" fmla="*/ 207771 h 229504"/>
                <a:gd name="connsiteX17" fmla="*/ 107797 w 159957"/>
                <a:gd name="connsiteY17" fmla="*/ 207336 h 229504"/>
                <a:gd name="connsiteX18" fmla="*/ 71285 w 159957"/>
                <a:gd name="connsiteY18" fmla="*/ 215160 h 229504"/>
                <a:gd name="connsiteX19" fmla="*/ 61723 w 159957"/>
                <a:gd name="connsiteY19" fmla="*/ 209509 h 229504"/>
                <a:gd name="connsiteX20" fmla="*/ 47379 w 159957"/>
                <a:gd name="connsiteY20" fmla="*/ 222115 h 229504"/>
                <a:gd name="connsiteX21" fmla="*/ 27819 w 159957"/>
                <a:gd name="connsiteY21" fmla="*/ 219072 h 229504"/>
                <a:gd name="connsiteX22" fmla="*/ 12171 w 159957"/>
                <a:gd name="connsiteY22" fmla="*/ 229504 h 229504"/>
                <a:gd name="connsiteX23" fmla="*/ 1304 w 159957"/>
                <a:gd name="connsiteY23" fmla="*/ 224288 h 229504"/>
                <a:gd name="connsiteX24" fmla="*/ 33035 w 159957"/>
                <a:gd name="connsiteY24" fmla="*/ 196035 h 229504"/>
                <a:gd name="connsiteX25" fmla="*/ 52160 w 159957"/>
                <a:gd name="connsiteY25" fmla="*/ 189949 h 229504"/>
                <a:gd name="connsiteX26" fmla="*/ 19125 w 159957"/>
                <a:gd name="connsiteY26" fmla="*/ 185603 h 229504"/>
                <a:gd name="connsiteX27" fmla="*/ 13475 w 159957"/>
                <a:gd name="connsiteY27" fmla="*/ 174736 h 229504"/>
                <a:gd name="connsiteX28" fmla="*/ 35643 w 159957"/>
                <a:gd name="connsiteY28" fmla="*/ 166477 h 229504"/>
                <a:gd name="connsiteX29" fmla="*/ 24776 w 159957"/>
                <a:gd name="connsiteY29" fmla="*/ 152133 h 229504"/>
                <a:gd name="connsiteX30" fmla="*/ 29123 w 159957"/>
                <a:gd name="connsiteY30" fmla="*/ 134747 h 229504"/>
                <a:gd name="connsiteX31" fmla="*/ 59984 w 159957"/>
                <a:gd name="connsiteY31" fmla="*/ 137355 h 229504"/>
                <a:gd name="connsiteX32" fmla="*/ 63461 w 159957"/>
                <a:gd name="connsiteY32" fmla="*/ 121707 h 229504"/>
                <a:gd name="connsiteX33" fmla="*/ 49987 w 159957"/>
                <a:gd name="connsiteY33" fmla="*/ 105624 h 229504"/>
                <a:gd name="connsiteX34" fmla="*/ 49552 w 159957"/>
                <a:gd name="connsiteY34" fmla="*/ 105189 h 229504"/>
                <a:gd name="connsiteX35" fmla="*/ 24776 w 159957"/>
                <a:gd name="connsiteY35" fmla="*/ 100408 h 229504"/>
                <a:gd name="connsiteX36" fmla="*/ 19995 w 159957"/>
                <a:gd name="connsiteY36" fmla="*/ 93453 h 229504"/>
                <a:gd name="connsiteX37" fmla="*/ 27819 w 159957"/>
                <a:gd name="connsiteY37" fmla="*/ 81717 h 229504"/>
                <a:gd name="connsiteX38" fmla="*/ 21299 w 159957"/>
                <a:gd name="connsiteY38" fmla="*/ 74328 h 229504"/>
                <a:gd name="connsiteX39" fmla="*/ 9997 w 159957"/>
                <a:gd name="connsiteY39" fmla="*/ 86933 h 229504"/>
                <a:gd name="connsiteX40" fmla="*/ 9563 w 159957"/>
                <a:gd name="connsiteY40" fmla="*/ 61288 h 229504"/>
                <a:gd name="connsiteX41" fmla="*/ 0 w 159957"/>
                <a:gd name="connsiteY41" fmla="*/ 48248 h 229504"/>
                <a:gd name="connsiteX42" fmla="*/ 8259 w 159957"/>
                <a:gd name="connsiteY42" fmla="*/ 21299 h 229504"/>
                <a:gd name="connsiteX43" fmla="*/ 24776 w 159957"/>
                <a:gd name="connsiteY43" fmla="*/ 435 h 229504"/>
                <a:gd name="connsiteX44" fmla="*/ 40424 w 159957"/>
                <a:gd name="connsiteY44" fmla="*/ 2173 h 229504"/>
                <a:gd name="connsiteX45" fmla="*/ 64765 w 159957"/>
                <a:gd name="connsiteY45" fmla="*/ 0 h 229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59957" h="229504">
                  <a:moveTo>
                    <a:pt x="64765" y="0"/>
                  </a:moveTo>
                  <a:lnTo>
                    <a:pt x="42597" y="28253"/>
                  </a:lnTo>
                  <a:lnTo>
                    <a:pt x="63027" y="24776"/>
                  </a:lnTo>
                  <a:lnTo>
                    <a:pt x="85195" y="24776"/>
                  </a:lnTo>
                  <a:lnTo>
                    <a:pt x="79544" y="46075"/>
                  </a:lnTo>
                  <a:lnTo>
                    <a:pt x="60853" y="69547"/>
                  </a:lnTo>
                  <a:lnTo>
                    <a:pt x="82152" y="70851"/>
                  </a:lnTo>
                  <a:lnTo>
                    <a:pt x="83456" y="73893"/>
                  </a:lnTo>
                  <a:lnTo>
                    <a:pt x="101712" y="104755"/>
                  </a:lnTo>
                  <a:lnTo>
                    <a:pt x="115621" y="109101"/>
                  </a:lnTo>
                  <a:lnTo>
                    <a:pt x="128227" y="139528"/>
                  </a:lnTo>
                  <a:lnTo>
                    <a:pt x="134312" y="149960"/>
                  </a:lnTo>
                  <a:lnTo>
                    <a:pt x="159957" y="154741"/>
                  </a:lnTo>
                  <a:lnTo>
                    <a:pt x="157349" y="172128"/>
                  </a:lnTo>
                  <a:lnTo>
                    <a:pt x="146917" y="179952"/>
                  </a:lnTo>
                  <a:lnTo>
                    <a:pt x="155176" y="193861"/>
                  </a:lnTo>
                  <a:lnTo>
                    <a:pt x="136051" y="207771"/>
                  </a:lnTo>
                  <a:lnTo>
                    <a:pt x="107797" y="207336"/>
                  </a:lnTo>
                  <a:lnTo>
                    <a:pt x="71285" y="215160"/>
                  </a:lnTo>
                  <a:lnTo>
                    <a:pt x="61723" y="209509"/>
                  </a:lnTo>
                  <a:lnTo>
                    <a:pt x="47379" y="222115"/>
                  </a:lnTo>
                  <a:lnTo>
                    <a:pt x="27819" y="219072"/>
                  </a:lnTo>
                  <a:lnTo>
                    <a:pt x="12171" y="229504"/>
                  </a:lnTo>
                  <a:lnTo>
                    <a:pt x="1304" y="224288"/>
                  </a:lnTo>
                  <a:lnTo>
                    <a:pt x="33035" y="196035"/>
                  </a:lnTo>
                  <a:lnTo>
                    <a:pt x="52160" y="189949"/>
                  </a:lnTo>
                  <a:lnTo>
                    <a:pt x="19125" y="185603"/>
                  </a:lnTo>
                  <a:lnTo>
                    <a:pt x="13475" y="174736"/>
                  </a:lnTo>
                  <a:lnTo>
                    <a:pt x="35643" y="166477"/>
                  </a:lnTo>
                  <a:lnTo>
                    <a:pt x="24776" y="152133"/>
                  </a:lnTo>
                  <a:lnTo>
                    <a:pt x="29123" y="134747"/>
                  </a:lnTo>
                  <a:lnTo>
                    <a:pt x="59984" y="137355"/>
                  </a:lnTo>
                  <a:lnTo>
                    <a:pt x="63461" y="121707"/>
                  </a:lnTo>
                  <a:lnTo>
                    <a:pt x="49987" y="105624"/>
                  </a:lnTo>
                  <a:lnTo>
                    <a:pt x="49552" y="105189"/>
                  </a:lnTo>
                  <a:lnTo>
                    <a:pt x="24776" y="100408"/>
                  </a:lnTo>
                  <a:lnTo>
                    <a:pt x="19995" y="93453"/>
                  </a:lnTo>
                  <a:lnTo>
                    <a:pt x="27819" y="81717"/>
                  </a:lnTo>
                  <a:lnTo>
                    <a:pt x="21299" y="74328"/>
                  </a:lnTo>
                  <a:lnTo>
                    <a:pt x="9997" y="86933"/>
                  </a:lnTo>
                  <a:lnTo>
                    <a:pt x="9563" y="61288"/>
                  </a:lnTo>
                  <a:lnTo>
                    <a:pt x="0" y="48248"/>
                  </a:lnTo>
                  <a:lnTo>
                    <a:pt x="8259" y="21299"/>
                  </a:lnTo>
                  <a:lnTo>
                    <a:pt x="24776" y="435"/>
                  </a:lnTo>
                  <a:lnTo>
                    <a:pt x="40424" y="2173"/>
                  </a:lnTo>
                  <a:lnTo>
                    <a:pt x="64765" y="0"/>
                  </a:lnTo>
                  <a:close/>
                </a:path>
              </a:pathLst>
            </a:custGeom>
            <a:solidFill>
              <a:schemeClr val="accent4"/>
            </a:solidFill>
            <a:ln w="869" cap="rnd">
              <a:noFill/>
              <a:prstDash val="solid"/>
              <a:round/>
            </a:ln>
          </p:spPr>
          <p:txBody>
            <a:bodyPr rtlCol="0" anchor="ctr"/>
            <a:lstStyle/>
            <a:p>
              <a:endParaRPr lang="en-PH" sz="1200" dirty="0"/>
            </a:p>
          </p:txBody>
        </p:sp>
        <p:sp>
          <p:nvSpPr>
            <p:cNvPr id="89" name="Freeform: Shape 88">
              <a:extLst>
                <a:ext uri="{FF2B5EF4-FFF2-40B4-BE49-F238E27FC236}">
                  <a16:creationId xmlns:a16="http://schemas.microsoft.com/office/drawing/2014/main" id="{52C828B6-626C-480C-93AC-5A18E0B5ED12}"/>
                </a:ext>
              </a:extLst>
            </p:cNvPr>
            <p:cNvSpPr/>
            <p:nvPr/>
          </p:nvSpPr>
          <p:spPr>
            <a:xfrm>
              <a:off x="5231381" y="2750798"/>
              <a:ext cx="136823" cy="77276"/>
            </a:xfrm>
            <a:custGeom>
              <a:avLst/>
              <a:gdLst>
                <a:gd name="connsiteX0" fmla="*/ 106058 w 162130"/>
                <a:gd name="connsiteY0" fmla="*/ 23472 h 68677"/>
                <a:gd name="connsiteX1" fmla="*/ 128227 w 162130"/>
                <a:gd name="connsiteY1" fmla="*/ 29123 h 68677"/>
                <a:gd name="connsiteX2" fmla="*/ 137355 w 162130"/>
                <a:gd name="connsiteY2" fmla="*/ 40424 h 68677"/>
                <a:gd name="connsiteX3" fmla="*/ 153003 w 162130"/>
                <a:gd name="connsiteY3" fmla="*/ 46944 h 68677"/>
                <a:gd name="connsiteX4" fmla="*/ 147787 w 162130"/>
                <a:gd name="connsiteY4" fmla="*/ 50421 h 68677"/>
                <a:gd name="connsiteX5" fmla="*/ 162130 w 162130"/>
                <a:gd name="connsiteY5" fmla="*/ 65635 h 68677"/>
                <a:gd name="connsiteX6" fmla="*/ 159523 w 162130"/>
                <a:gd name="connsiteY6" fmla="*/ 68677 h 68677"/>
                <a:gd name="connsiteX7" fmla="*/ 146917 w 162130"/>
                <a:gd name="connsiteY7" fmla="*/ 67373 h 68677"/>
                <a:gd name="connsiteX8" fmla="*/ 128661 w 162130"/>
                <a:gd name="connsiteY8" fmla="*/ 59115 h 68677"/>
                <a:gd name="connsiteX9" fmla="*/ 123880 w 162130"/>
                <a:gd name="connsiteY9" fmla="*/ 63896 h 68677"/>
                <a:gd name="connsiteX10" fmla="*/ 93453 w 162130"/>
                <a:gd name="connsiteY10" fmla="*/ 68243 h 68677"/>
                <a:gd name="connsiteX11" fmla="*/ 69112 w 162130"/>
                <a:gd name="connsiteY11" fmla="*/ 54333 h 68677"/>
                <a:gd name="connsiteX12" fmla="*/ 45205 w 162130"/>
                <a:gd name="connsiteY12" fmla="*/ 55637 h 68677"/>
                <a:gd name="connsiteX13" fmla="*/ 46509 w 162130"/>
                <a:gd name="connsiteY13" fmla="*/ 43901 h 68677"/>
                <a:gd name="connsiteX14" fmla="*/ 37381 w 162130"/>
                <a:gd name="connsiteY14" fmla="*/ 25211 h 68677"/>
                <a:gd name="connsiteX15" fmla="*/ 22602 w 162130"/>
                <a:gd name="connsiteY15" fmla="*/ 14779 h 68677"/>
                <a:gd name="connsiteX16" fmla="*/ 9562 w 162130"/>
                <a:gd name="connsiteY16" fmla="*/ 11736 h 68677"/>
                <a:gd name="connsiteX17" fmla="*/ 0 w 162130"/>
                <a:gd name="connsiteY17" fmla="*/ 3477 h 68677"/>
                <a:gd name="connsiteX18" fmla="*/ 1738 w 162130"/>
                <a:gd name="connsiteY18" fmla="*/ 0 h 68677"/>
                <a:gd name="connsiteX19" fmla="*/ 21733 w 162130"/>
                <a:gd name="connsiteY19" fmla="*/ 4781 h 68677"/>
                <a:gd name="connsiteX20" fmla="*/ 55202 w 162130"/>
                <a:gd name="connsiteY20" fmla="*/ 9128 h 68677"/>
                <a:gd name="connsiteX21" fmla="*/ 88237 w 162130"/>
                <a:gd name="connsiteY21" fmla="*/ 22603 h 68677"/>
                <a:gd name="connsiteX22" fmla="*/ 93453 w 162130"/>
                <a:gd name="connsiteY22" fmla="*/ 27819 h 68677"/>
                <a:gd name="connsiteX23" fmla="*/ 106058 w 162130"/>
                <a:gd name="connsiteY23" fmla="*/ 23472 h 68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2130" h="68677">
                  <a:moveTo>
                    <a:pt x="106058" y="23472"/>
                  </a:moveTo>
                  <a:lnTo>
                    <a:pt x="128227" y="29123"/>
                  </a:lnTo>
                  <a:lnTo>
                    <a:pt x="137355" y="40424"/>
                  </a:lnTo>
                  <a:lnTo>
                    <a:pt x="153003" y="46944"/>
                  </a:lnTo>
                  <a:lnTo>
                    <a:pt x="147787" y="50421"/>
                  </a:lnTo>
                  <a:lnTo>
                    <a:pt x="162130" y="65635"/>
                  </a:lnTo>
                  <a:lnTo>
                    <a:pt x="159523" y="68677"/>
                  </a:lnTo>
                  <a:lnTo>
                    <a:pt x="146917" y="67373"/>
                  </a:lnTo>
                  <a:lnTo>
                    <a:pt x="128661" y="59115"/>
                  </a:lnTo>
                  <a:lnTo>
                    <a:pt x="123880" y="63896"/>
                  </a:lnTo>
                  <a:lnTo>
                    <a:pt x="93453" y="68243"/>
                  </a:lnTo>
                  <a:lnTo>
                    <a:pt x="69112" y="54333"/>
                  </a:lnTo>
                  <a:lnTo>
                    <a:pt x="45205" y="55637"/>
                  </a:lnTo>
                  <a:lnTo>
                    <a:pt x="46509" y="43901"/>
                  </a:lnTo>
                  <a:lnTo>
                    <a:pt x="37381" y="25211"/>
                  </a:lnTo>
                  <a:lnTo>
                    <a:pt x="22602" y="14779"/>
                  </a:lnTo>
                  <a:lnTo>
                    <a:pt x="9562" y="11736"/>
                  </a:lnTo>
                  <a:lnTo>
                    <a:pt x="0" y="3477"/>
                  </a:lnTo>
                  <a:lnTo>
                    <a:pt x="1738" y="0"/>
                  </a:lnTo>
                  <a:lnTo>
                    <a:pt x="21733" y="4781"/>
                  </a:lnTo>
                  <a:lnTo>
                    <a:pt x="55202" y="9128"/>
                  </a:lnTo>
                  <a:lnTo>
                    <a:pt x="88237" y="22603"/>
                  </a:lnTo>
                  <a:lnTo>
                    <a:pt x="93453" y="27819"/>
                  </a:lnTo>
                  <a:lnTo>
                    <a:pt x="106058" y="23472"/>
                  </a:lnTo>
                  <a:close/>
                </a:path>
              </a:pathLst>
            </a:custGeom>
            <a:solidFill>
              <a:schemeClr val="tx2"/>
            </a:solidFill>
            <a:ln w="869" cap="rnd">
              <a:noFill/>
              <a:prstDash val="solid"/>
              <a:round/>
            </a:ln>
          </p:spPr>
          <p:txBody>
            <a:bodyPr rtlCol="0" anchor="ctr"/>
            <a:lstStyle/>
            <a:p>
              <a:endParaRPr lang="en-PH" sz="1200" dirty="0"/>
            </a:p>
          </p:txBody>
        </p:sp>
        <p:sp>
          <p:nvSpPr>
            <p:cNvPr id="90" name="Freeform: Shape 89">
              <a:extLst>
                <a:ext uri="{FF2B5EF4-FFF2-40B4-BE49-F238E27FC236}">
                  <a16:creationId xmlns:a16="http://schemas.microsoft.com/office/drawing/2014/main" id="{433E5A23-09DE-42FD-B68B-3D0665B142DB}"/>
                </a:ext>
              </a:extLst>
            </p:cNvPr>
            <p:cNvSpPr/>
            <p:nvPr/>
          </p:nvSpPr>
          <p:spPr>
            <a:xfrm>
              <a:off x="4412270" y="3768605"/>
              <a:ext cx="89504" cy="200528"/>
            </a:xfrm>
            <a:custGeom>
              <a:avLst/>
              <a:gdLst>
                <a:gd name="connsiteX0" fmla="*/ 80413 w 106058"/>
                <a:gd name="connsiteY0" fmla="*/ 2173 h 178213"/>
                <a:gd name="connsiteX1" fmla="*/ 78675 w 106058"/>
                <a:gd name="connsiteY1" fmla="*/ 10867 h 178213"/>
                <a:gd name="connsiteX2" fmla="*/ 88672 w 106058"/>
                <a:gd name="connsiteY2" fmla="*/ 25211 h 178213"/>
                <a:gd name="connsiteX3" fmla="*/ 88672 w 106058"/>
                <a:gd name="connsiteY3" fmla="*/ 45640 h 178213"/>
                <a:gd name="connsiteX4" fmla="*/ 91280 w 106058"/>
                <a:gd name="connsiteY4" fmla="*/ 67373 h 178213"/>
                <a:gd name="connsiteX5" fmla="*/ 97365 w 106058"/>
                <a:gd name="connsiteY5" fmla="*/ 77805 h 178213"/>
                <a:gd name="connsiteX6" fmla="*/ 91715 w 106058"/>
                <a:gd name="connsiteY6" fmla="*/ 102581 h 178213"/>
                <a:gd name="connsiteX7" fmla="*/ 93888 w 106058"/>
                <a:gd name="connsiteY7" fmla="*/ 116491 h 178213"/>
                <a:gd name="connsiteX8" fmla="*/ 100408 w 106058"/>
                <a:gd name="connsiteY8" fmla="*/ 134312 h 178213"/>
                <a:gd name="connsiteX9" fmla="*/ 106059 w 106058"/>
                <a:gd name="connsiteY9" fmla="*/ 144309 h 178213"/>
                <a:gd name="connsiteX10" fmla="*/ 67373 w 106058"/>
                <a:gd name="connsiteY10" fmla="*/ 160392 h 178213"/>
                <a:gd name="connsiteX11" fmla="*/ 53464 w 106058"/>
                <a:gd name="connsiteY11" fmla="*/ 169955 h 178213"/>
                <a:gd name="connsiteX12" fmla="*/ 31296 w 106058"/>
                <a:gd name="connsiteY12" fmla="*/ 178213 h 178213"/>
                <a:gd name="connsiteX13" fmla="*/ 9563 w 106058"/>
                <a:gd name="connsiteY13" fmla="*/ 170389 h 178213"/>
                <a:gd name="connsiteX14" fmla="*/ 10432 w 106058"/>
                <a:gd name="connsiteY14" fmla="*/ 159088 h 178213"/>
                <a:gd name="connsiteX15" fmla="*/ 0 w 106058"/>
                <a:gd name="connsiteY15" fmla="*/ 135181 h 178213"/>
                <a:gd name="connsiteX16" fmla="*/ 6520 w 106058"/>
                <a:gd name="connsiteY16" fmla="*/ 103451 h 178213"/>
                <a:gd name="connsiteX17" fmla="*/ 16952 w 106058"/>
                <a:gd name="connsiteY17" fmla="*/ 80413 h 178213"/>
                <a:gd name="connsiteX18" fmla="*/ 10432 w 106058"/>
                <a:gd name="connsiteY18" fmla="*/ 40424 h 178213"/>
                <a:gd name="connsiteX19" fmla="*/ 6955 w 106058"/>
                <a:gd name="connsiteY19" fmla="*/ 19560 h 178213"/>
                <a:gd name="connsiteX20" fmla="*/ 7824 w 106058"/>
                <a:gd name="connsiteY20" fmla="*/ 3477 h 178213"/>
                <a:gd name="connsiteX21" fmla="*/ 50421 w 106058"/>
                <a:gd name="connsiteY21" fmla="*/ 2173 h 178213"/>
                <a:gd name="connsiteX22" fmla="*/ 61288 w 106058"/>
                <a:gd name="connsiteY22" fmla="*/ 4347 h 178213"/>
                <a:gd name="connsiteX23" fmla="*/ 69112 w 106058"/>
                <a:gd name="connsiteY23" fmla="*/ 0 h 178213"/>
                <a:gd name="connsiteX24" fmla="*/ 80413 w 106058"/>
                <a:gd name="connsiteY24" fmla="*/ 2173 h 17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6058" h="178213">
                  <a:moveTo>
                    <a:pt x="80413" y="2173"/>
                  </a:moveTo>
                  <a:lnTo>
                    <a:pt x="78675" y="10867"/>
                  </a:lnTo>
                  <a:lnTo>
                    <a:pt x="88672" y="25211"/>
                  </a:lnTo>
                  <a:lnTo>
                    <a:pt x="88672" y="45640"/>
                  </a:lnTo>
                  <a:lnTo>
                    <a:pt x="91280" y="67373"/>
                  </a:lnTo>
                  <a:lnTo>
                    <a:pt x="97365" y="77805"/>
                  </a:lnTo>
                  <a:lnTo>
                    <a:pt x="91715" y="102581"/>
                  </a:lnTo>
                  <a:lnTo>
                    <a:pt x="93888" y="116491"/>
                  </a:lnTo>
                  <a:lnTo>
                    <a:pt x="100408" y="134312"/>
                  </a:lnTo>
                  <a:lnTo>
                    <a:pt x="106059" y="144309"/>
                  </a:lnTo>
                  <a:lnTo>
                    <a:pt x="67373" y="160392"/>
                  </a:lnTo>
                  <a:lnTo>
                    <a:pt x="53464" y="169955"/>
                  </a:lnTo>
                  <a:lnTo>
                    <a:pt x="31296" y="178213"/>
                  </a:lnTo>
                  <a:lnTo>
                    <a:pt x="9563" y="170389"/>
                  </a:lnTo>
                  <a:lnTo>
                    <a:pt x="10432" y="159088"/>
                  </a:lnTo>
                  <a:lnTo>
                    <a:pt x="0" y="135181"/>
                  </a:lnTo>
                  <a:lnTo>
                    <a:pt x="6520" y="103451"/>
                  </a:lnTo>
                  <a:lnTo>
                    <a:pt x="16952" y="80413"/>
                  </a:lnTo>
                  <a:lnTo>
                    <a:pt x="10432" y="40424"/>
                  </a:lnTo>
                  <a:lnTo>
                    <a:pt x="6955" y="19560"/>
                  </a:lnTo>
                  <a:lnTo>
                    <a:pt x="7824" y="3477"/>
                  </a:lnTo>
                  <a:lnTo>
                    <a:pt x="50421" y="2173"/>
                  </a:lnTo>
                  <a:lnTo>
                    <a:pt x="61288" y="4347"/>
                  </a:lnTo>
                  <a:lnTo>
                    <a:pt x="69112" y="0"/>
                  </a:lnTo>
                  <a:lnTo>
                    <a:pt x="80413" y="2173"/>
                  </a:lnTo>
                  <a:close/>
                </a:path>
              </a:pathLst>
            </a:custGeom>
            <a:solidFill>
              <a:schemeClr val="tx2"/>
            </a:solidFill>
            <a:ln w="869" cap="rnd">
              <a:noFill/>
              <a:prstDash val="solid"/>
              <a:round/>
            </a:ln>
          </p:spPr>
          <p:txBody>
            <a:bodyPr rtlCol="0" anchor="ctr"/>
            <a:lstStyle/>
            <a:p>
              <a:endParaRPr lang="en-PH" sz="1200" dirty="0"/>
            </a:p>
          </p:txBody>
        </p:sp>
        <p:sp>
          <p:nvSpPr>
            <p:cNvPr id="91" name="Freeform: Shape 90">
              <a:extLst>
                <a:ext uri="{FF2B5EF4-FFF2-40B4-BE49-F238E27FC236}">
                  <a16:creationId xmlns:a16="http://schemas.microsoft.com/office/drawing/2014/main" id="{B25F3BFE-143B-4538-9722-26DF5CB56C6A}"/>
                </a:ext>
              </a:extLst>
            </p:cNvPr>
            <p:cNvSpPr/>
            <p:nvPr/>
          </p:nvSpPr>
          <p:spPr>
            <a:xfrm>
              <a:off x="4166499" y="3721652"/>
              <a:ext cx="150763" cy="165802"/>
            </a:xfrm>
            <a:custGeom>
              <a:avLst/>
              <a:gdLst>
                <a:gd name="connsiteX0" fmla="*/ 89107 w 178647"/>
                <a:gd name="connsiteY0" fmla="*/ 3912 h 147352"/>
                <a:gd name="connsiteX1" fmla="*/ 90411 w 178647"/>
                <a:gd name="connsiteY1" fmla="*/ 14344 h 147352"/>
                <a:gd name="connsiteX2" fmla="*/ 94323 w 178647"/>
                <a:gd name="connsiteY2" fmla="*/ 14344 h 147352"/>
                <a:gd name="connsiteX3" fmla="*/ 100843 w 178647"/>
                <a:gd name="connsiteY3" fmla="*/ 10432 h 147352"/>
                <a:gd name="connsiteX4" fmla="*/ 104755 w 178647"/>
                <a:gd name="connsiteY4" fmla="*/ 11301 h 147352"/>
                <a:gd name="connsiteX5" fmla="*/ 111709 w 178647"/>
                <a:gd name="connsiteY5" fmla="*/ 18691 h 147352"/>
                <a:gd name="connsiteX6" fmla="*/ 122141 w 178647"/>
                <a:gd name="connsiteY6" fmla="*/ 20864 h 147352"/>
                <a:gd name="connsiteX7" fmla="*/ 128661 w 178647"/>
                <a:gd name="connsiteY7" fmla="*/ 14779 h 147352"/>
                <a:gd name="connsiteX8" fmla="*/ 136920 w 178647"/>
                <a:gd name="connsiteY8" fmla="*/ 10867 h 147352"/>
                <a:gd name="connsiteX9" fmla="*/ 142571 w 178647"/>
                <a:gd name="connsiteY9" fmla="*/ 6955 h 147352"/>
                <a:gd name="connsiteX10" fmla="*/ 147352 w 178647"/>
                <a:gd name="connsiteY10" fmla="*/ 7824 h 147352"/>
                <a:gd name="connsiteX11" fmla="*/ 153003 w 178647"/>
                <a:gd name="connsiteY11" fmla="*/ 13909 h 147352"/>
                <a:gd name="connsiteX12" fmla="*/ 155611 w 178647"/>
                <a:gd name="connsiteY12" fmla="*/ 21733 h 147352"/>
                <a:gd name="connsiteX13" fmla="*/ 165608 w 178647"/>
                <a:gd name="connsiteY13" fmla="*/ 33469 h 147352"/>
                <a:gd name="connsiteX14" fmla="*/ 160827 w 178647"/>
                <a:gd name="connsiteY14" fmla="*/ 40424 h 147352"/>
                <a:gd name="connsiteX15" fmla="*/ 159523 w 178647"/>
                <a:gd name="connsiteY15" fmla="*/ 49552 h 147352"/>
                <a:gd name="connsiteX16" fmla="*/ 164739 w 178647"/>
                <a:gd name="connsiteY16" fmla="*/ 46944 h 147352"/>
                <a:gd name="connsiteX17" fmla="*/ 167781 w 178647"/>
                <a:gd name="connsiteY17" fmla="*/ 49987 h 147352"/>
                <a:gd name="connsiteX18" fmla="*/ 166477 w 178647"/>
                <a:gd name="connsiteY18" fmla="*/ 58245 h 147352"/>
                <a:gd name="connsiteX19" fmla="*/ 173867 w 178647"/>
                <a:gd name="connsiteY19" fmla="*/ 66504 h 147352"/>
                <a:gd name="connsiteX20" fmla="*/ 169085 w 178647"/>
                <a:gd name="connsiteY20" fmla="*/ 68677 h 147352"/>
                <a:gd name="connsiteX21" fmla="*/ 166912 w 178647"/>
                <a:gd name="connsiteY21" fmla="*/ 78240 h 147352"/>
                <a:gd name="connsiteX22" fmla="*/ 172563 w 178647"/>
                <a:gd name="connsiteY22" fmla="*/ 89541 h 147352"/>
                <a:gd name="connsiteX23" fmla="*/ 178648 w 178647"/>
                <a:gd name="connsiteY23" fmla="*/ 112144 h 147352"/>
                <a:gd name="connsiteX24" fmla="*/ 169520 w 178647"/>
                <a:gd name="connsiteY24" fmla="*/ 115187 h 147352"/>
                <a:gd name="connsiteX25" fmla="*/ 167347 w 178647"/>
                <a:gd name="connsiteY25" fmla="*/ 119099 h 147352"/>
                <a:gd name="connsiteX26" fmla="*/ 169085 w 178647"/>
                <a:gd name="connsiteY26" fmla="*/ 124749 h 147352"/>
                <a:gd name="connsiteX27" fmla="*/ 167347 w 178647"/>
                <a:gd name="connsiteY27" fmla="*/ 136920 h 147352"/>
                <a:gd name="connsiteX28" fmla="*/ 163435 w 178647"/>
                <a:gd name="connsiteY28" fmla="*/ 136920 h 147352"/>
                <a:gd name="connsiteX29" fmla="*/ 156480 w 178647"/>
                <a:gd name="connsiteY29" fmla="*/ 136051 h 147352"/>
                <a:gd name="connsiteX30" fmla="*/ 151699 w 178647"/>
                <a:gd name="connsiteY30" fmla="*/ 147352 h 147352"/>
                <a:gd name="connsiteX31" fmla="*/ 144744 w 178647"/>
                <a:gd name="connsiteY31" fmla="*/ 147352 h 147352"/>
                <a:gd name="connsiteX32" fmla="*/ 139963 w 178647"/>
                <a:gd name="connsiteY32" fmla="*/ 141267 h 147352"/>
                <a:gd name="connsiteX33" fmla="*/ 141701 w 178647"/>
                <a:gd name="connsiteY33" fmla="*/ 129965 h 147352"/>
                <a:gd name="connsiteX34" fmla="*/ 131269 w 178647"/>
                <a:gd name="connsiteY34" fmla="*/ 113013 h 147352"/>
                <a:gd name="connsiteX35" fmla="*/ 125184 w 178647"/>
                <a:gd name="connsiteY35" fmla="*/ 116056 h 147352"/>
                <a:gd name="connsiteX36" fmla="*/ 119533 w 178647"/>
                <a:gd name="connsiteY36" fmla="*/ 116925 h 147352"/>
                <a:gd name="connsiteX37" fmla="*/ 113013 w 178647"/>
                <a:gd name="connsiteY37" fmla="*/ 118229 h 147352"/>
                <a:gd name="connsiteX38" fmla="*/ 113448 w 178647"/>
                <a:gd name="connsiteY38" fmla="*/ 108232 h 147352"/>
                <a:gd name="connsiteX39" fmla="*/ 109536 w 178647"/>
                <a:gd name="connsiteY39" fmla="*/ 100843 h 147352"/>
                <a:gd name="connsiteX40" fmla="*/ 110405 w 178647"/>
                <a:gd name="connsiteY40" fmla="*/ 92584 h 147352"/>
                <a:gd name="connsiteX41" fmla="*/ 105189 w 178647"/>
                <a:gd name="connsiteY41" fmla="*/ 80848 h 147352"/>
                <a:gd name="connsiteX42" fmla="*/ 98235 w 178647"/>
                <a:gd name="connsiteY42" fmla="*/ 70851 h 147352"/>
                <a:gd name="connsiteX43" fmla="*/ 78675 w 178647"/>
                <a:gd name="connsiteY43" fmla="*/ 70851 h 147352"/>
                <a:gd name="connsiteX44" fmla="*/ 73024 w 178647"/>
                <a:gd name="connsiteY44" fmla="*/ 76067 h 147352"/>
                <a:gd name="connsiteX45" fmla="*/ 66069 w 178647"/>
                <a:gd name="connsiteY45" fmla="*/ 76936 h 147352"/>
                <a:gd name="connsiteX46" fmla="*/ 61723 w 178647"/>
                <a:gd name="connsiteY46" fmla="*/ 83021 h 147352"/>
                <a:gd name="connsiteX47" fmla="*/ 59115 w 178647"/>
                <a:gd name="connsiteY47" fmla="*/ 90411 h 147352"/>
                <a:gd name="connsiteX48" fmla="*/ 45640 w 178647"/>
                <a:gd name="connsiteY48" fmla="*/ 103016 h 147352"/>
                <a:gd name="connsiteX49" fmla="*/ 35208 w 178647"/>
                <a:gd name="connsiteY49" fmla="*/ 86499 h 147352"/>
                <a:gd name="connsiteX50" fmla="*/ 25645 w 178647"/>
                <a:gd name="connsiteY50" fmla="*/ 75632 h 147352"/>
                <a:gd name="connsiteX51" fmla="*/ 19560 w 178647"/>
                <a:gd name="connsiteY51" fmla="*/ 71720 h 147352"/>
                <a:gd name="connsiteX52" fmla="*/ 13475 w 178647"/>
                <a:gd name="connsiteY52" fmla="*/ 66069 h 147352"/>
                <a:gd name="connsiteX53" fmla="*/ 10867 w 178647"/>
                <a:gd name="connsiteY53" fmla="*/ 53899 h 147352"/>
                <a:gd name="connsiteX54" fmla="*/ 7389 w 178647"/>
                <a:gd name="connsiteY54" fmla="*/ 47813 h 147352"/>
                <a:gd name="connsiteX55" fmla="*/ 0 w 178647"/>
                <a:gd name="connsiteY55" fmla="*/ 43032 h 147352"/>
                <a:gd name="connsiteX56" fmla="*/ 11301 w 178647"/>
                <a:gd name="connsiteY56" fmla="*/ 29557 h 147352"/>
                <a:gd name="connsiteX57" fmla="*/ 18691 w 178647"/>
                <a:gd name="connsiteY57" fmla="*/ 29992 h 147352"/>
                <a:gd name="connsiteX58" fmla="*/ 25211 w 178647"/>
                <a:gd name="connsiteY58" fmla="*/ 25645 h 147352"/>
                <a:gd name="connsiteX59" fmla="*/ 30427 w 178647"/>
                <a:gd name="connsiteY59" fmla="*/ 25211 h 147352"/>
                <a:gd name="connsiteX60" fmla="*/ 34339 w 178647"/>
                <a:gd name="connsiteY60" fmla="*/ 21733 h 147352"/>
                <a:gd name="connsiteX61" fmla="*/ 32600 w 178647"/>
                <a:gd name="connsiteY61" fmla="*/ 12605 h 147352"/>
                <a:gd name="connsiteX62" fmla="*/ 35208 w 178647"/>
                <a:gd name="connsiteY62" fmla="*/ 9563 h 147352"/>
                <a:gd name="connsiteX63" fmla="*/ 35643 w 178647"/>
                <a:gd name="connsiteY63" fmla="*/ 0 h 147352"/>
                <a:gd name="connsiteX64" fmla="*/ 47379 w 178647"/>
                <a:gd name="connsiteY64" fmla="*/ 435 h 147352"/>
                <a:gd name="connsiteX65" fmla="*/ 65200 w 178647"/>
                <a:gd name="connsiteY65" fmla="*/ 6955 h 147352"/>
                <a:gd name="connsiteX66" fmla="*/ 70416 w 178647"/>
                <a:gd name="connsiteY66" fmla="*/ 6520 h 147352"/>
                <a:gd name="connsiteX67" fmla="*/ 72155 w 178647"/>
                <a:gd name="connsiteY67" fmla="*/ 3477 h 147352"/>
                <a:gd name="connsiteX68" fmla="*/ 85629 w 178647"/>
                <a:gd name="connsiteY68" fmla="*/ 5651 h 147352"/>
                <a:gd name="connsiteX69" fmla="*/ 89107 w 178647"/>
                <a:gd name="connsiteY69" fmla="*/ 3912 h 14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78647" h="147352">
                  <a:moveTo>
                    <a:pt x="89107" y="3912"/>
                  </a:moveTo>
                  <a:lnTo>
                    <a:pt x="90411" y="14344"/>
                  </a:lnTo>
                  <a:lnTo>
                    <a:pt x="94323" y="14344"/>
                  </a:lnTo>
                  <a:lnTo>
                    <a:pt x="100843" y="10432"/>
                  </a:lnTo>
                  <a:lnTo>
                    <a:pt x="104755" y="11301"/>
                  </a:lnTo>
                  <a:lnTo>
                    <a:pt x="111709" y="18691"/>
                  </a:lnTo>
                  <a:lnTo>
                    <a:pt x="122141" y="20864"/>
                  </a:lnTo>
                  <a:lnTo>
                    <a:pt x="128661" y="14779"/>
                  </a:lnTo>
                  <a:lnTo>
                    <a:pt x="136920" y="10867"/>
                  </a:lnTo>
                  <a:lnTo>
                    <a:pt x="142571" y="6955"/>
                  </a:lnTo>
                  <a:lnTo>
                    <a:pt x="147352" y="7824"/>
                  </a:lnTo>
                  <a:lnTo>
                    <a:pt x="153003" y="13909"/>
                  </a:lnTo>
                  <a:lnTo>
                    <a:pt x="155611" y="21733"/>
                  </a:lnTo>
                  <a:lnTo>
                    <a:pt x="165608" y="33469"/>
                  </a:lnTo>
                  <a:lnTo>
                    <a:pt x="160827" y="40424"/>
                  </a:lnTo>
                  <a:lnTo>
                    <a:pt x="159523" y="49552"/>
                  </a:lnTo>
                  <a:lnTo>
                    <a:pt x="164739" y="46944"/>
                  </a:lnTo>
                  <a:lnTo>
                    <a:pt x="167781" y="49987"/>
                  </a:lnTo>
                  <a:lnTo>
                    <a:pt x="166477" y="58245"/>
                  </a:lnTo>
                  <a:lnTo>
                    <a:pt x="173867" y="66504"/>
                  </a:lnTo>
                  <a:lnTo>
                    <a:pt x="169085" y="68677"/>
                  </a:lnTo>
                  <a:lnTo>
                    <a:pt x="166912" y="78240"/>
                  </a:lnTo>
                  <a:lnTo>
                    <a:pt x="172563" y="89541"/>
                  </a:lnTo>
                  <a:lnTo>
                    <a:pt x="178648" y="112144"/>
                  </a:lnTo>
                  <a:lnTo>
                    <a:pt x="169520" y="115187"/>
                  </a:lnTo>
                  <a:lnTo>
                    <a:pt x="167347" y="119099"/>
                  </a:lnTo>
                  <a:lnTo>
                    <a:pt x="169085" y="124749"/>
                  </a:lnTo>
                  <a:lnTo>
                    <a:pt x="167347" y="136920"/>
                  </a:lnTo>
                  <a:lnTo>
                    <a:pt x="163435" y="136920"/>
                  </a:lnTo>
                  <a:lnTo>
                    <a:pt x="156480" y="136051"/>
                  </a:lnTo>
                  <a:lnTo>
                    <a:pt x="151699" y="147352"/>
                  </a:lnTo>
                  <a:lnTo>
                    <a:pt x="144744" y="147352"/>
                  </a:lnTo>
                  <a:lnTo>
                    <a:pt x="139963" y="141267"/>
                  </a:lnTo>
                  <a:lnTo>
                    <a:pt x="141701" y="129965"/>
                  </a:lnTo>
                  <a:lnTo>
                    <a:pt x="131269" y="113013"/>
                  </a:lnTo>
                  <a:lnTo>
                    <a:pt x="125184" y="116056"/>
                  </a:lnTo>
                  <a:lnTo>
                    <a:pt x="119533" y="116925"/>
                  </a:lnTo>
                  <a:lnTo>
                    <a:pt x="113013" y="118229"/>
                  </a:lnTo>
                  <a:lnTo>
                    <a:pt x="113448" y="108232"/>
                  </a:lnTo>
                  <a:lnTo>
                    <a:pt x="109536" y="100843"/>
                  </a:lnTo>
                  <a:lnTo>
                    <a:pt x="110405" y="92584"/>
                  </a:lnTo>
                  <a:lnTo>
                    <a:pt x="105189" y="80848"/>
                  </a:lnTo>
                  <a:lnTo>
                    <a:pt x="98235" y="70851"/>
                  </a:lnTo>
                  <a:lnTo>
                    <a:pt x="78675" y="70851"/>
                  </a:lnTo>
                  <a:lnTo>
                    <a:pt x="73024" y="76067"/>
                  </a:lnTo>
                  <a:lnTo>
                    <a:pt x="66069" y="76936"/>
                  </a:lnTo>
                  <a:lnTo>
                    <a:pt x="61723" y="83021"/>
                  </a:lnTo>
                  <a:lnTo>
                    <a:pt x="59115" y="90411"/>
                  </a:lnTo>
                  <a:lnTo>
                    <a:pt x="45640" y="103016"/>
                  </a:lnTo>
                  <a:lnTo>
                    <a:pt x="35208" y="86499"/>
                  </a:lnTo>
                  <a:lnTo>
                    <a:pt x="25645" y="75632"/>
                  </a:lnTo>
                  <a:lnTo>
                    <a:pt x="19560" y="71720"/>
                  </a:lnTo>
                  <a:lnTo>
                    <a:pt x="13475" y="66069"/>
                  </a:lnTo>
                  <a:lnTo>
                    <a:pt x="10867" y="53899"/>
                  </a:lnTo>
                  <a:lnTo>
                    <a:pt x="7389" y="47813"/>
                  </a:lnTo>
                  <a:lnTo>
                    <a:pt x="0" y="43032"/>
                  </a:lnTo>
                  <a:lnTo>
                    <a:pt x="11301" y="29557"/>
                  </a:lnTo>
                  <a:lnTo>
                    <a:pt x="18691" y="29992"/>
                  </a:lnTo>
                  <a:lnTo>
                    <a:pt x="25211" y="25645"/>
                  </a:lnTo>
                  <a:lnTo>
                    <a:pt x="30427" y="25211"/>
                  </a:lnTo>
                  <a:lnTo>
                    <a:pt x="34339" y="21733"/>
                  </a:lnTo>
                  <a:lnTo>
                    <a:pt x="32600" y="12605"/>
                  </a:lnTo>
                  <a:lnTo>
                    <a:pt x="35208" y="9563"/>
                  </a:lnTo>
                  <a:lnTo>
                    <a:pt x="35643" y="0"/>
                  </a:lnTo>
                  <a:lnTo>
                    <a:pt x="47379" y="435"/>
                  </a:lnTo>
                  <a:lnTo>
                    <a:pt x="65200" y="6955"/>
                  </a:lnTo>
                  <a:lnTo>
                    <a:pt x="70416" y="6520"/>
                  </a:lnTo>
                  <a:lnTo>
                    <a:pt x="72155" y="3477"/>
                  </a:lnTo>
                  <a:lnTo>
                    <a:pt x="85629" y="5651"/>
                  </a:lnTo>
                  <a:lnTo>
                    <a:pt x="89107" y="3912"/>
                  </a:lnTo>
                  <a:close/>
                </a:path>
              </a:pathLst>
            </a:custGeom>
            <a:solidFill>
              <a:schemeClr val="tx2"/>
            </a:solidFill>
            <a:ln w="869" cap="rnd">
              <a:noFill/>
              <a:prstDash val="solid"/>
              <a:round/>
            </a:ln>
          </p:spPr>
          <p:txBody>
            <a:bodyPr rtlCol="0" anchor="ctr"/>
            <a:lstStyle/>
            <a:p>
              <a:endParaRPr lang="en-PH" sz="1200" dirty="0"/>
            </a:p>
          </p:txBody>
        </p:sp>
        <p:sp>
          <p:nvSpPr>
            <p:cNvPr id="92" name="Freeform: Shape 91">
              <a:extLst>
                <a:ext uri="{FF2B5EF4-FFF2-40B4-BE49-F238E27FC236}">
                  <a16:creationId xmlns:a16="http://schemas.microsoft.com/office/drawing/2014/main" id="{B56FEAE3-6A21-4223-89AA-E232EF5831BA}"/>
                </a:ext>
              </a:extLst>
            </p:cNvPr>
            <p:cNvSpPr/>
            <p:nvPr/>
          </p:nvSpPr>
          <p:spPr>
            <a:xfrm>
              <a:off x="4132019" y="3681057"/>
              <a:ext cx="61993" cy="23476"/>
            </a:xfrm>
            <a:custGeom>
              <a:avLst/>
              <a:gdLst>
                <a:gd name="connsiteX0" fmla="*/ 0 w 73458"/>
                <a:gd name="connsiteY0" fmla="*/ 20429 h 20863"/>
                <a:gd name="connsiteX1" fmla="*/ 3478 w 73458"/>
                <a:gd name="connsiteY1" fmla="*/ 7824 h 20863"/>
                <a:gd name="connsiteX2" fmla="*/ 29992 w 73458"/>
                <a:gd name="connsiteY2" fmla="*/ 7389 h 20863"/>
                <a:gd name="connsiteX3" fmla="*/ 35643 w 73458"/>
                <a:gd name="connsiteY3" fmla="*/ 435 h 20863"/>
                <a:gd name="connsiteX4" fmla="*/ 43467 w 73458"/>
                <a:gd name="connsiteY4" fmla="*/ 0 h 20863"/>
                <a:gd name="connsiteX5" fmla="*/ 53029 w 73458"/>
                <a:gd name="connsiteY5" fmla="*/ 6955 h 20863"/>
                <a:gd name="connsiteX6" fmla="*/ 60419 w 73458"/>
                <a:gd name="connsiteY6" fmla="*/ 6955 h 20863"/>
                <a:gd name="connsiteX7" fmla="*/ 68678 w 73458"/>
                <a:gd name="connsiteY7" fmla="*/ 2608 h 20863"/>
                <a:gd name="connsiteX8" fmla="*/ 73459 w 73458"/>
                <a:gd name="connsiteY8" fmla="*/ 10432 h 20863"/>
                <a:gd name="connsiteX9" fmla="*/ 62592 w 73458"/>
                <a:gd name="connsiteY9" fmla="*/ 16952 h 20863"/>
                <a:gd name="connsiteX10" fmla="*/ 52160 w 73458"/>
                <a:gd name="connsiteY10" fmla="*/ 16083 h 20863"/>
                <a:gd name="connsiteX11" fmla="*/ 41728 w 73458"/>
                <a:gd name="connsiteY11" fmla="*/ 10432 h 20863"/>
                <a:gd name="connsiteX12" fmla="*/ 32600 w 73458"/>
                <a:gd name="connsiteY12" fmla="*/ 16952 h 20863"/>
                <a:gd name="connsiteX13" fmla="*/ 28253 w 73458"/>
                <a:gd name="connsiteY13" fmla="*/ 16952 h 20863"/>
                <a:gd name="connsiteX14" fmla="*/ 22168 w 73458"/>
                <a:gd name="connsiteY14" fmla="*/ 20864 h 20863"/>
                <a:gd name="connsiteX15" fmla="*/ 0 w 73458"/>
                <a:gd name="connsiteY15" fmla="*/ 20429 h 2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458" h="20863">
                  <a:moveTo>
                    <a:pt x="0" y="20429"/>
                  </a:moveTo>
                  <a:lnTo>
                    <a:pt x="3478" y="7824"/>
                  </a:lnTo>
                  <a:lnTo>
                    <a:pt x="29992" y="7389"/>
                  </a:lnTo>
                  <a:lnTo>
                    <a:pt x="35643" y="435"/>
                  </a:lnTo>
                  <a:lnTo>
                    <a:pt x="43467" y="0"/>
                  </a:lnTo>
                  <a:lnTo>
                    <a:pt x="53029" y="6955"/>
                  </a:lnTo>
                  <a:lnTo>
                    <a:pt x="60419" y="6955"/>
                  </a:lnTo>
                  <a:lnTo>
                    <a:pt x="68678" y="2608"/>
                  </a:lnTo>
                  <a:lnTo>
                    <a:pt x="73459" y="10432"/>
                  </a:lnTo>
                  <a:lnTo>
                    <a:pt x="62592" y="16952"/>
                  </a:lnTo>
                  <a:lnTo>
                    <a:pt x="52160" y="16083"/>
                  </a:lnTo>
                  <a:lnTo>
                    <a:pt x="41728" y="10432"/>
                  </a:lnTo>
                  <a:lnTo>
                    <a:pt x="32600" y="16952"/>
                  </a:lnTo>
                  <a:lnTo>
                    <a:pt x="28253" y="16952"/>
                  </a:lnTo>
                  <a:lnTo>
                    <a:pt x="22168" y="20864"/>
                  </a:lnTo>
                  <a:lnTo>
                    <a:pt x="0" y="20429"/>
                  </a:lnTo>
                  <a:close/>
                </a:path>
              </a:pathLst>
            </a:custGeom>
            <a:solidFill>
              <a:schemeClr val="tx2"/>
            </a:solidFill>
            <a:ln w="869" cap="rnd">
              <a:noFill/>
              <a:prstDash val="solid"/>
              <a:round/>
            </a:ln>
          </p:spPr>
          <p:txBody>
            <a:bodyPr rtlCol="0" anchor="ctr"/>
            <a:lstStyle/>
            <a:p>
              <a:endParaRPr lang="en-PH" sz="1200" dirty="0"/>
            </a:p>
          </p:txBody>
        </p:sp>
        <p:sp>
          <p:nvSpPr>
            <p:cNvPr id="93" name="Freeform: Shape 92">
              <a:extLst>
                <a:ext uri="{FF2B5EF4-FFF2-40B4-BE49-F238E27FC236}">
                  <a16:creationId xmlns:a16="http://schemas.microsoft.com/office/drawing/2014/main" id="{0B0F199E-C2C4-4E3B-B063-8AAF3FDFC1F5}"/>
                </a:ext>
              </a:extLst>
            </p:cNvPr>
            <p:cNvSpPr/>
            <p:nvPr/>
          </p:nvSpPr>
          <p:spPr>
            <a:xfrm>
              <a:off x="4134953" y="3720184"/>
              <a:ext cx="61625" cy="49887"/>
            </a:xfrm>
            <a:custGeom>
              <a:avLst/>
              <a:gdLst>
                <a:gd name="connsiteX0" fmla="*/ 73024 w 73023"/>
                <a:gd name="connsiteY0" fmla="*/ 1304 h 44335"/>
                <a:gd name="connsiteX1" fmla="*/ 72589 w 73023"/>
                <a:gd name="connsiteY1" fmla="*/ 10867 h 44335"/>
                <a:gd name="connsiteX2" fmla="*/ 69981 w 73023"/>
                <a:gd name="connsiteY2" fmla="*/ 13909 h 44335"/>
                <a:gd name="connsiteX3" fmla="*/ 71720 w 73023"/>
                <a:gd name="connsiteY3" fmla="*/ 23037 h 44335"/>
                <a:gd name="connsiteX4" fmla="*/ 67808 w 73023"/>
                <a:gd name="connsiteY4" fmla="*/ 26515 h 44335"/>
                <a:gd name="connsiteX5" fmla="*/ 62592 w 73023"/>
                <a:gd name="connsiteY5" fmla="*/ 26949 h 44335"/>
                <a:gd name="connsiteX6" fmla="*/ 56072 w 73023"/>
                <a:gd name="connsiteY6" fmla="*/ 31296 h 44335"/>
                <a:gd name="connsiteX7" fmla="*/ 48682 w 73023"/>
                <a:gd name="connsiteY7" fmla="*/ 30861 h 44335"/>
                <a:gd name="connsiteX8" fmla="*/ 37381 w 73023"/>
                <a:gd name="connsiteY8" fmla="*/ 44336 h 44335"/>
                <a:gd name="connsiteX9" fmla="*/ 24776 w 73023"/>
                <a:gd name="connsiteY9" fmla="*/ 33035 h 44335"/>
                <a:gd name="connsiteX10" fmla="*/ 14344 w 73023"/>
                <a:gd name="connsiteY10" fmla="*/ 30861 h 44335"/>
                <a:gd name="connsiteX11" fmla="*/ 8693 w 73023"/>
                <a:gd name="connsiteY11" fmla="*/ 23037 h 44335"/>
                <a:gd name="connsiteX12" fmla="*/ 9128 w 73023"/>
                <a:gd name="connsiteY12" fmla="*/ 18691 h 44335"/>
                <a:gd name="connsiteX13" fmla="*/ 1739 w 73023"/>
                <a:gd name="connsiteY13" fmla="*/ 13040 h 44335"/>
                <a:gd name="connsiteX14" fmla="*/ 0 w 73023"/>
                <a:gd name="connsiteY14" fmla="*/ 6955 h 44335"/>
                <a:gd name="connsiteX15" fmla="*/ 13040 w 73023"/>
                <a:gd name="connsiteY15" fmla="*/ 2608 h 44335"/>
                <a:gd name="connsiteX16" fmla="*/ 21299 w 73023"/>
                <a:gd name="connsiteY16" fmla="*/ 3477 h 44335"/>
                <a:gd name="connsiteX17" fmla="*/ 27819 w 73023"/>
                <a:gd name="connsiteY17" fmla="*/ 0 h 44335"/>
                <a:gd name="connsiteX18" fmla="*/ 73024 w 73023"/>
                <a:gd name="connsiteY18" fmla="*/ 1304 h 44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023" h="44335">
                  <a:moveTo>
                    <a:pt x="73024" y="1304"/>
                  </a:moveTo>
                  <a:lnTo>
                    <a:pt x="72589" y="10867"/>
                  </a:lnTo>
                  <a:lnTo>
                    <a:pt x="69981" y="13909"/>
                  </a:lnTo>
                  <a:lnTo>
                    <a:pt x="71720" y="23037"/>
                  </a:lnTo>
                  <a:lnTo>
                    <a:pt x="67808" y="26515"/>
                  </a:lnTo>
                  <a:lnTo>
                    <a:pt x="62592" y="26949"/>
                  </a:lnTo>
                  <a:lnTo>
                    <a:pt x="56072" y="31296"/>
                  </a:lnTo>
                  <a:lnTo>
                    <a:pt x="48682" y="30861"/>
                  </a:lnTo>
                  <a:lnTo>
                    <a:pt x="37381" y="44336"/>
                  </a:lnTo>
                  <a:lnTo>
                    <a:pt x="24776" y="33035"/>
                  </a:lnTo>
                  <a:lnTo>
                    <a:pt x="14344" y="30861"/>
                  </a:lnTo>
                  <a:lnTo>
                    <a:pt x="8693" y="23037"/>
                  </a:lnTo>
                  <a:lnTo>
                    <a:pt x="9128" y="18691"/>
                  </a:lnTo>
                  <a:lnTo>
                    <a:pt x="1739" y="13040"/>
                  </a:lnTo>
                  <a:lnTo>
                    <a:pt x="0" y="6955"/>
                  </a:lnTo>
                  <a:lnTo>
                    <a:pt x="13040" y="2608"/>
                  </a:lnTo>
                  <a:lnTo>
                    <a:pt x="21299" y="3477"/>
                  </a:lnTo>
                  <a:lnTo>
                    <a:pt x="27819" y="0"/>
                  </a:lnTo>
                  <a:lnTo>
                    <a:pt x="73024" y="1304"/>
                  </a:lnTo>
                  <a:close/>
                </a:path>
              </a:pathLst>
            </a:custGeom>
            <a:solidFill>
              <a:schemeClr val="tx2"/>
            </a:solidFill>
            <a:ln w="869" cap="rnd">
              <a:noFill/>
              <a:prstDash val="solid"/>
              <a:round/>
            </a:ln>
          </p:spPr>
          <p:txBody>
            <a:bodyPr rtlCol="0" anchor="ctr"/>
            <a:lstStyle/>
            <a:p>
              <a:endParaRPr lang="en-PH" sz="1200" dirty="0"/>
            </a:p>
          </p:txBody>
        </p:sp>
        <p:sp>
          <p:nvSpPr>
            <p:cNvPr id="94" name="Freeform: Shape 93">
              <a:extLst>
                <a:ext uri="{FF2B5EF4-FFF2-40B4-BE49-F238E27FC236}">
                  <a16:creationId xmlns:a16="http://schemas.microsoft.com/office/drawing/2014/main" id="{168A20B5-3F28-48A3-A9EF-D1ED7C9A142B}"/>
                </a:ext>
              </a:extLst>
            </p:cNvPr>
            <p:cNvSpPr/>
            <p:nvPr/>
          </p:nvSpPr>
          <p:spPr>
            <a:xfrm>
              <a:off x="4673080" y="4045433"/>
              <a:ext cx="41084" cy="39616"/>
            </a:xfrm>
            <a:custGeom>
              <a:avLst/>
              <a:gdLst>
                <a:gd name="connsiteX0" fmla="*/ 48683 w 48682"/>
                <a:gd name="connsiteY0" fmla="*/ 435 h 35207"/>
                <a:gd name="connsiteX1" fmla="*/ 48683 w 48682"/>
                <a:gd name="connsiteY1" fmla="*/ 33904 h 35207"/>
                <a:gd name="connsiteX2" fmla="*/ 13040 w 48682"/>
                <a:gd name="connsiteY2" fmla="*/ 33904 h 35207"/>
                <a:gd name="connsiteX3" fmla="*/ 4781 w 48682"/>
                <a:gd name="connsiteY3" fmla="*/ 35208 h 35207"/>
                <a:gd name="connsiteX4" fmla="*/ 0 w 48682"/>
                <a:gd name="connsiteY4" fmla="*/ 31296 h 35207"/>
                <a:gd name="connsiteX5" fmla="*/ 8259 w 48682"/>
                <a:gd name="connsiteY5" fmla="*/ 0 h 35207"/>
                <a:gd name="connsiteX6" fmla="*/ 48683 w 48682"/>
                <a:gd name="connsiteY6" fmla="*/ 435 h 35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682" h="35207">
                  <a:moveTo>
                    <a:pt x="48683" y="435"/>
                  </a:moveTo>
                  <a:lnTo>
                    <a:pt x="48683" y="33904"/>
                  </a:lnTo>
                  <a:lnTo>
                    <a:pt x="13040" y="33904"/>
                  </a:lnTo>
                  <a:lnTo>
                    <a:pt x="4781" y="35208"/>
                  </a:lnTo>
                  <a:lnTo>
                    <a:pt x="0" y="31296"/>
                  </a:lnTo>
                  <a:lnTo>
                    <a:pt x="8259" y="0"/>
                  </a:lnTo>
                  <a:lnTo>
                    <a:pt x="48683" y="435"/>
                  </a:lnTo>
                  <a:close/>
                </a:path>
              </a:pathLst>
            </a:custGeom>
            <a:solidFill>
              <a:schemeClr val="tx2"/>
            </a:solidFill>
            <a:ln w="869" cap="rnd">
              <a:noFill/>
              <a:prstDash val="solid"/>
              <a:round/>
            </a:ln>
          </p:spPr>
          <p:txBody>
            <a:bodyPr rtlCol="0" anchor="ctr"/>
            <a:lstStyle/>
            <a:p>
              <a:endParaRPr lang="en-PH" sz="1200" dirty="0"/>
            </a:p>
          </p:txBody>
        </p:sp>
        <p:sp>
          <p:nvSpPr>
            <p:cNvPr id="95" name="Freeform: Shape 94">
              <a:extLst>
                <a:ext uri="{FF2B5EF4-FFF2-40B4-BE49-F238E27FC236}">
                  <a16:creationId xmlns:a16="http://schemas.microsoft.com/office/drawing/2014/main" id="{A45237BB-6D01-4B72-9C74-5C638974CE6A}"/>
                </a:ext>
              </a:extLst>
            </p:cNvPr>
            <p:cNvSpPr/>
            <p:nvPr/>
          </p:nvSpPr>
          <p:spPr>
            <a:xfrm>
              <a:off x="4940126" y="2995834"/>
              <a:ext cx="54289" cy="24454"/>
            </a:xfrm>
            <a:custGeom>
              <a:avLst/>
              <a:gdLst>
                <a:gd name="connsiteX0" fmla="*/ 3477 w 64330"/>
                <a:gd name="connsiteY0" fmla="*/ 0 h 21733"/>
                <a:gd name="connsiteX1" fmla="*/ 16952 w 64330"/>
                <a:gd name="connsiteY1" fmla="*/ 9563 h 21733"/>
                <a:gd name="connsiteX2" fmla="*/ 34773 w 64330"/>
                <a:gd name="connsiteY2" fmla="*/ 7824 h 21733"/>
                <a:gd name="connsiteX3" fmla="*/ 52160 w 64330"/>
                <a:gd name="connsiteY3" fmla="*/ 9563 h 21733"/>
                <a:gd name="connsiteX4" fmla="*/ 52160 w 64330"/>
                <a:gd name="connsiteY4" fmla="*/ 14779 h 21733"/>
                <a:gd name="connsiteX5" fmla="*/ 64330 w 64330"/>
                <a:gd name="connsiteY5" fmla="*/ 11301 h 21733"/>
                <a:gd name="connsiteX6" fmla="*/ 62157 w 64330"/>
                <a:gd name="connsiteY6" fmla="*/ 19560 h 21733"/>
                <a:gd name="connsiteX7" fmla="*/ 29122 w 64330"/>
                <a:gd name="connsiteY7" fmla="*/ 21733 h 21733"/>
                <a:gd name="connsiteX8" fmla="*/ 28688 w 64330"/>
                <a:gd name="connsiteY8" fmla="*/ 17387 h 21733"/>
                <a:gd name="connsiteX9" fmla="*/ 0 w 64330"/>
                <a:gd name="connsiteY9" fmla="*/ 11736 h 21733"/>
                <a:gd name="connsiteX10" fmla="*/ 3477 w 64330"/>
                <a:gd name="connsiteY10" fmla="*/ 0 h 21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330" h="21733">
                  <a:moveTo>
                    <a:pt x="3477" y="0"/>
                  </a:moveTo>
                  <a:lnTo>
                    <a:pt x="16952" y="9563"/>
                  </a:lnTo>
                  <a:lnTo>
                    <a:pt x="34773" y="7824"/>
                  </a:lnTo>
                  <a:lnTo>
                    <a:pt x="52160" y="9563"/>
                  </a:lnTo>
                  <a:lnTo>
                    <a:pt x="52160" y="14779"/>
                  </a:lnTo>
                  <a:lnTo>
                    <a:pt x="64330" y="11301"/>
                  </a:lnTo>
                  <a:lnTo>
                    <a:pt x="62157" y="19560"/>
                  </a:lnTo>
                  <a:lnTo>
                    <a:pt x="29122" y="21733"/>
                  </a:lnTo>
                  <a:lnTo>
                    <a:pt x="28688" y="17387"/>
                  </a:lnTo>
                  <a:lnTo>
                    <a:pt x="0" y="11736"/>
                  </a:lnTo>
                  <a:lnTo>
                    <a:pt x="3477" y="0"/>
                  </a:lnTo>
                  <a:close/>
                </a:path>
              </a:pathLst>
            </a:custGeom>
            <a:solidFill>
              <a:schemeClr val="accent4"/>
            </a:solidFill>
            <a:ln w="869" cap="rnd">
              <a:noFill/>
              <a:prstDash val="solid"/>
              <a:round/>
            </a:ln>
          </p:spPr>
          <p:txBody>
            <a:bodyPr rtlCol="0" anchor="ctr"/>
            <a:lstStyle/>
            <a:p>
              <a:endParaRPr lang="en-PH" sz="1200" dirty="0"/>
            </a:p>
          </p:txBody>
        </p:sp>
        <p:sp>
          <p:nvSpPr>
            <p:cNvPr id="96" name="Freeform: Shape 95">
              <a:extLst>
                <a:ext uri="{FF2B5EF4-FFF2-40B4-BE49-F238E27FC236}">
                  <a16:creationId xmlns:a16="http://schemas.microsoft.com/office/drawing/2014/main" id="{AC78BB51-6F75-4D18-ABD0-6E16B96E5C14}"/>
                </a:ext>
              </a:extLst>
            </p:cNvPr>
            <p:cNvSpPr/>
            <p:nvPr/>
          </p:nvSpPr>
          <p:spPr>
            <a:xfrm>
              <a:off x="4866395" y="2804600"/>
              <a:ext cx="118850" cy="169226"/>
            </a:xfrm>
            <a:custGeom>
              <a:avLst/>
              <a:gdLst>
                <a:gd name="connsiteX0" fmla="*/ 130835 w 140831"/>
                <a:gd name="connsiteY0" fmla="*/ 27819 h 150394"/>
                <a:gd name="connsiteX1" fmla="*/ 116925 w 140831"/>
                <a:gd name="connsiteY1" fmla="*/ 26949 h 150394"/>
                <a:gd name="connsiteX2" fmla="*/ 105189 w 140831"/>
                <a:gd name="connsiteY2" fmla="*/ 24341 h 150394"/>
                <a:gd name="connsiteX3" fmla="*/ 78240 w 140831"/>
                <a:gd name="connsiteY3" fmla="*/ 31296 h 150394"/>
                <a:gd name="connsiteX4" fmla="*/ 95627 w 140831"/>
                <a:gd name="connsiteY4" fmla="*/ 46944 h 150394"/>
                <a:gd name="connsiteX5" fmla="*/ 84760 w 140831"/>
                <a:gd name="connsiteY5" fmla="*/ 51725 h 150394"/>
                <a:gd name="connsiteX6" fmla="*/ 72155 w 140831"/>
                <a:gd name="connsiteY6" fmla="*/ 51725 h 150394"/>
                <a:gd name="connsiteX7" fmla="*/ 58680 w 140831"/>
                <a:gd name="connsiteY7" fmla="*/ 37381 h 150394"/>
                <a:gd name="connsiteX8" fmla="*/ 54768 w 140831"/>
                <a:gd name="connsiteY8" fmla="*/ 43467 h 150394"/>
                <a:gd name="connsiteX9" fmla="*/ 61722 w 140831"/>
                <a:gd name="connsiteY9" fmla="*/ 59984 h 150394"/>
                <a:gd name="connsiteX10" fmla="*/ 74328 w 140831"/>
                <a:gd name="connsiteY10" fmla="*/ 73024 h 150394"/>
                <a:gd name="connsiteX11" fmla="*/ 66069 w 140831"/>
                <a:gd name="connsiteY11" fmla="*/ 79109 h 150394"/>
                <a:gd name="connsiteX12" fmla="*/ 79978 w 140831"/>
                <a:gd name="connsiteY12" fmla="*/ 91715 h 150394"/>
                <a:gd name="connsiteX13" fmla="*/ 92149 w 140831"/>
                <a:gd name="connsiteY13" fmla="*/ 99973 h 150394"/>
                <a:gd name="connsiteX14" fmla="*/ 93888 w 140831"/>
                <a:gd name="connsiteY14" fmla="*/ 115621 h 150394"/>
                <a:gd name="connsiteX15" fmla="*/ 72155 w 140831"/>
                <a:gd name="connsiteY15" fmla="*/ 108232 h 150394"/>
                <a:gd name="connsiteX16" fmla="*/ 79978 w 140831"/>
                <a:gd name="connsiteY16" fmla="*/ 122576 h 150394"/>
                <a:gd name="connsiteX17" fmla="*/ 65635 w 140831"/>
                <a:gd name="connsiteY17" fmla="*/ 125184 h 150394"/>
                <a:gd name="connsiteX18" fmla="*/ 76501 w 140831"/>
                <a:gd name="connsiteY18" fmla="*/ 149960 h 150394"/>
                <a:gd name="connsiteX19" fmla="*/ 61288 w 140831"/>
                <a:gd name="connsiteY19" fmla="*/ 150395 h 150394"/>
                <a:gd name="connsiteX20" fmla="*/ 41293 w 140831"/>
                <a:gd name="connsiteY20" fmla="*/ 138224 h 150394"/>
                <a:gd name="connsiteX21" fmla="*/ 30861 w 140831"/>
                <a:gd name="connsiteY21" fmla="*/ 116056 h 150394"/>
                <a:gd name="connsiteX22" fmla="*/ 25210 w 140831"/>
                <a:gd name="connsiteY22" fmla="*/ 97365 h 150394"/>
                <a:gd name="connsiteX23" fmla="*/ 15213 w 140831"/>
                <a:gd name="connsiteY23" fmla="*/ 84760 h 150394"/>
                <a:gd name="connsiteX24" fmla="*/ 2173 w 140831"/>
                <a:gd name="connsiteY24" fmla="*/ 68677 h 150394"/>
                <a:gd name="connsiteX25" fmla="*/ 0 w 140831"/>
                <a:gd name="connsiteY25" fmla="*/ 60853 h 150394"/>
                <a:gd name="connsiteX26" fmla="*/ 9562 w 140831"/>
                <a:gd name="connsiteY26" fmla="*/ 47379 h 150394"/>
                <a:gd name="connsiteX27" fmla="*/ 9997 w 140831"/>
                <a:gd name="connsiteY27" fmla="*/ 38251 h 150394"/>
                <a:gd name="connsiteX28" fmla="*/ 17387 w 140831"/>
                <a:gd name="connsiteY28" fmla="*/ 34339 h 150394"/>
                <a:gd name="connsiteX29" fmla="*/ 16952 w 140831"/>
                <a:gd name="connsiteY29" fmla="*/ 26949 h 150394"/>
                <a:gd name="connsiteX30" fmla="*/ 31730 w 140831"/>
                <a:gd name="connsiteY30" fmla="*/ 24776 h 150394"/>
                <a:gd name="connsiteX31" fmla="*/ 39555 w 140831"/>
                <a:gd name="connsiteY31" fmla="*/ 18691 h 150394"/>
                <a:gd name="connsiteX32" fmla="*/ 51725 w 140831"/>
                <a:gd name="connsiteY32" fmla="*/ 19125 h 150394"/>
                <a:gd name="connsiteX33" fmla="*/ 55202 w 140831"/>
                <a:gd name="connsiteY33" fmla="*/ 14344 h 150394"/>
                <a:gd name="connsiteX34" fmla="*/ 59549 w 140831"/>
                <a:gd name="connsiteY34" fmla="*/ 13475 h 150394"/>
                <a:gd name="connsiteX35" fmla="*/ 76067 w 140831"/>
                <a:gd name="connsiteY35" fmla="*/ 14344 h 150394"/>
                <a:gd name="connsiteX36" fmla="*/ 93453 w 140831"/>
                <a:gd name="connsiteY36" fmla="*/ 6520 h 150394"/>
                <a:gd name="connsiteX37" fmla="*/ 110405 w 140831"/>
                <a:gd name="connsiteY37" fmla="*/ 16517 h 150394"/>
                <a:gd name="connsiteX38" fmla="*/ 130400 w 140831"/>
                <a:gd name="connsiteY38" fmla="*/ 13909 h 150394"/>
                <a:gd name="connsiteX39" fmla="*/ 129096 w 140831"/>
                <a:gd name="connsiteY39" fmla="*/ 0 h 150394"/>
                <a:gd name="connsiteX40" fmla="*/ 140832 w 140831"/>
                <a:gd name="connsiteY40" fmla="*/ 7389 h 150394"/>
                <a:gd name="connsiteX41" fmla="*/ 136050 w 140831"/>
                <a:gd name="connsiteY41" fmla="*/ 24776 h 150394"/>
                <a:gd name="connsiteX42" fmla="*/ 130835 w 140831"/>
                <a:gd name="connsiteY42" fmla="*/ 27819 h 150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40831" h="150394">
                  <a:moveTo>
                    <a:pt x="130835" y="27819"/>
                  </a:moveTo>
                  <a:lnTo>
                    <a:pt x="116925" y="26949"/>
                  </a:lnTo>
                  <a:lnTo>
                    <a:pt x="105189" y="24341"/>
                  </a:lnTo>
                  <a:lnTo>
                    <a:pt x="78240" y="31296"/>
                  </a:lnTo>
                  <a:lnTo>
                    <a:pt x="95627" y="46944"/>
                  </a:lnTo>
                  <a:lnTo>
                    <a:pt x="84760" y="51725"/>
                  </a:lnTo>
                  <a:lnTo>
                    <a:pt x="72155" y="51725"/>
                  </a:lnTo>
                  <a:lnTo>
                    <a:pt x="58680" y="37381"/>
                  </a:lnTo>
                  <a:lnTo>
                    <a:pt x="54768" y="43467"/>
                  </a:lnTo>
                  <a:lnTo>
                    <a:pt x="61722" y="59984"/>
                  </a:lnTo>
                  <a:lnTo>
                    <a:pt x="74328" y="73024"/>
                  </a:lnTo>
                  <a:lnTo>
                    <a:pt x="66069" y="79109"/>
                  </a:lnTo>
                  <a:lnTo>
                    <a:pt x="79978" y="91715"/>
                  </a:lnTo>
                  <a:lnTo>
                    <a:pt x="92149" y="99973"/>
                  </a:lnTo>
                  <a:lnTo>
                    <a:pt x="93888" y="115621"/>
                  </a:lnTo>
                  <a:lnTo>
                    <a:pt x="72155" y="108232"/>
                  </a:lnTo>
                  <a:lnTo>
                    <a:pt x="79978" y="122576"/>
                  </a:lnTo>
                  <a:lnTo>
                    <a:pt x="65635" y="125184"/>
                  </a:lnTo>
                  <a:lnTo>
                    <a:pt x="76501" y="149960"/>
                  </a:lnTo>
                  <a:lnTo>
                    <a:pt x="61288" y="150395"/>
                  </a:lnTo>
                  <a:lnTo>
                    <a:pt x="41293" y="138224"/>
                  </a:lnTo>
                  <a:lnTo>
                    <a:pt x="30861" y="116056"/>
                  </a:lnTo>
                  <a:lnTo>
                    <a:pt x="25210" y="97365"/>
                  </a:lnTo>
                  <a:lnTo>
                    <a:pt x="15213" y="84760"/>
                  </a:lnTo>
                  <a:lnTo>
                    <a:pt x="2173" y="68677"/>
                  </a:lnTo>
                  <a:lnTo>
                    <a:pt x="0" y="60853"/>
                  </a:lnTo>
                  <a:lnTo>
                    <a:pt x="9562" y="47379"/>
                  </a:lnTo>
                  <a:lnTo>
                    <a:pt x="9997" y="38251"/>
                  </a:lnTo>
                  <a:lnTo>
                    <a:pt x="17387" y="34339"/>
                  </a:lnTo>
                  <a:lnTo>
                    <a:pt x="16952" y="26949"/>
                  </a:lnTo>
                  <a:lnTo>
                    <a:pt x="31730" y="24776"/>
                  </a:lnTo>
                  <a:lnTo>
                    <a:pt x="39555" y="18691"/>
                  </a:lnTo>
                  <a:lnTo>
                    <a:pt x="51725" y="19125"/>
                  </a:lnTo>
                  <a:lnTo>
                    <a:pt x="55202" y="14344"/>
                  </a:lnTo>
                  <a:lnTo>
                    <a:pt x="59549" y="13475"/>
                  </a:lnTo>
                  <a:lnTo>
                    <a:pt x="76067" y="14344"/>
                  </a:lnTo>
                  <a:lnTo>
                    <a:pt x="93453" y="6520"/>
                  </a:lnTo>
                  <a:lnTo>
                    <a:pt x="110405" y="16517"/>
                  </a:lnTo>
                  <a:lnTo>
                    <a:pt x="130400" y="13909"/>
                  </a:lnTo>
                  <a:lnTo>
                    <a:pt x="129096" y="0"/>
                  </a:lnTo>
                  <a:lnTo>
                    <a:pt x="140832" y="7389"/>
                  </a:lnTo>
                  <a:lnTo>
                    <a:pt x="136050" y="24776"/>
                  </a:lnTo>
                  <a:lnTo>
                    <a:pt x="130835" y="27819"/>
                  </a:lnTo>
                  <a:close/>
                </a:path>
              </a:pathLst>
            </a:custGeom>
            <a:solidFill>
              <a:schemeClr val="accent4"/>
            </a:solidFill>
            <a:ln w="869" cap="rnd">
              <a:noFill/>
              <a:prstDash val="solid"/>
              <a:round/>
            </a:ln>
          </p:spPr>
          <p:txBody>
            <a:bodyPr rtlCol="0" anchor="ctr"/>
            <a:lstStyle/>
            <a:p>
              <a:endParaRPr lang="en-PH" sz="1200" dirty="0"/>
            </a:p>
          </p:txBody>
        </p:sp>
        <p:sp>
          <p:nvSpPr>
            <p:cNvPr id="97" name="Freeform: Shape 96">
              <a:extLst>
                <a:ext uri="{FF2B5EF4-FFF2-40B4-BE49-F238E27FC236}">
                  <a16:creationId xmlns:a16="http://schemas.microsoft.com/office/drawing/2014/main" id="{E59D6DFE-D45E-4868-898B-BC408DEE4F75}"/>
                </a:ext>
              </a:extLst>
            </p:cNvPr>
            <p:cNvSpPr/>
            <p:nvPr/>
          </p:nvSpPr>
          <p:spPr>
            <a:xfrm>
              <a:off x="3501086" y="1667454"/>
              <a:ext cx="824247" cy="588381"/>
            </a:xfrm>
            <a:custGeom>
              <a:avLst/>
              <a:gdLst>
                <a:gd name="connsiteX0" fmla="*/ 768056 w 976696"/>
                <a:gd name="connsiteY0" fmla="*/ 1739 h 522904"/>
                <a:gd name="connsiteX1" fmla="*/ 854555 w 976696"/>
                <a:gd name="connsiteY1" fmla="*/ 14779 h 522904"/>
                <a:gd name="connsiteX2" fmla="*/ 825432 w 976696"/>
                <a:gd name="connsiteY2" fmla="*/ 20864 h 522904"/>
                <a:gd name="connsiteX3" fmla="*/ 768926 w 976696"/>
                <a:gd name="connsiteY3" fmla="*/ 21733 h 522904"/>
                <a:gd name="connsiteX4" fmla="*/ 688512 w 976696"/>
                <a:gd name="connsiteY4" fmla="*/ 23472 h 522904"/>
                <a:gd name="connsiteX5" fmla="*/ 694598 w 976696"/>
                <a:gd name="connsiteY5" fmla="*/ 26515 h 522904"/>
                <a:gd name="connsiteX6" fmla="*/ 748062 w 976696"/>
                <a:gd name="connsiteY6" fmla="*/ 24341 h 522904"/>
                <a:gd name="connsiteX7" fmla="*/ 790224 w 976696"/>
                <a:gd name="connsiteY7" fmla="*/ 30427 h 522904"/>
                <a:gd name="connsiteX8" fmla="*/ 820651 w 976696"/>
                <a:gd name="connsiteY8" fmla="*/ 25211 h 522904"/>
                <a:gd name="connsiteX9" fmla="*/ 831083 w 976696"/>
                <a:gd name="connsiteY9" fmla="*/ 31296 h 522904"/>
                <a:gd name="connsiteX10" fmla="*/ 811523 w 976696"/>
                <a:gd name="connsiteY10" fmla="*/ 41728 h 522904"/>
                <a:gd name="connsiteX11" fmla="*/ 851512 w 976696"/>
                <a:gd name="connsiteY11" fmla="*/ 34773 h 522904"/>
                <a:gd name="connsiteX12" fmla="*/ 925840 w 976696"/>
                <a:gd name="connsiteY12" fmla="*/ 28253 h 522904"/>
                <a:gd name="connsiteX13" fmla="*/ 969307 w 976696"/>
                <a:gd name="connsiteY13" fmla="*/ 31731 h 522904"/>
                <a:gd name="connsiteX14" fmla="*/ 976696 w 976696"/>
                <a:gd name="connsiteY14" fmla="*/ 39120 h 522904"/>
                <a:gd name="connsiteX15" fmla="*/ 912366 w 976696"/>
                <a:gd name="connsiteY15" fmla="*/ 51725 h 522904"/>
                <a:gd name="connsiteX16" fmla="*/ 902803 w 976696"/>
                <a:gd name="connsiteY16" fmla="*/ 56072 h 522904"/>
                <a:gd name="connsiteX17" fmla="*/ 853251 w 976696"/>
                <a:gd name="connsiteY17" fmla="*/ 59549 h 522904"/>
                <a:gd name="connsiteX18" fmla="*/ 888459 w 976696"/>
                <a:gd name="connsiteY18" fmla="*/ 60419 h 522904"/>
                <a:gd name="connsiteX19" fmla="*/ 867160 w 976696"/>
                <a:gd name="connsiteY19" fmla="*/ 74328 h 522904"/>
                <a:gd name="connsiteX20" fmla="*/ 851512 w 976696"/>
                <a:gd name="connsiteY20" fmla="*/ 86933 h 522904"/>
                <a:gd name="connsiteX21" fmla="*/ 846296 w 976696"/>
                <a:gd name="connsiteY21" fmla="*/ 109536 h 522904"/>
                <a:gd name="connsiteX22" fmla="*/ 862379 w 976696"/>
                <a:gd name="connsiteY22" fmla="*/ 123445 h 522904"/>
                <a:gd name="connsiteX23" fmla="*/ 836734 w 976696"/>
                <a:gd name="connsiteY23" fmla="*/ 123880 h 522904"/>
                <a:gd name="connsiteX24" fmla="*/ 808480 w 976696"/>
                <a:gd name="connsiteY24" fmla="*/ 130835 h 522904"/>
                <a:gd name="connsiteX25" fmla="*/ 835864 w 976696"/>
                <a:gd name="connsiteY25" fmla="*/ 142136 h 522904"/>
                <a:gd name="connsiteX26" fmla="*/ 835430 w 976696"/>
                <a:gd name="connsiteY26" fmla="*/ 160392 h 522904"/>
                <a:gd name="connsiteX27" fmla="*/ 817174 w 976696"/>
                <a:gd name="connsiteY27" fmla="*/ 162565 h 522904"/>
                <a:gd name="connsiteX28" fmla="*/ 834995 w 976696"/>
                <a:gd name="connsiteY28" fmla="*/ 181256 h 522904"/>
                <a:gd name="connsiteX29" fmla="*/ 797179 w 976696"/>
                <a:gd name="connsiteY29" fmla="*/ 182995 h 522904"/>
                <a:gd name="connsiteX30" fmla="*/ 814566 w 976696"/>
                <a:gd name="connsiteY30" fmla="*/ 191688 h 522904"/>
                <a:gd name="connsiteX31" fmla="*/ 807611 w 976696"/>
                <a:gd name="connsiteY31" fmla="*/ 199512 h 522904"/>
                <a:gd name="connsiteX32" fmla="*/ 782835 w 976696"/>
                <a:gd name="connsiteY32" fmla="*/ 202989 h 522904"/>
                <a:gd name="connsiteX33" fmla="*/ 758928 w 976696"/>
                <a:gd name="connsiteY33" fmla="*/ 203424 h 522904"/>
                <a:gd name="connsiteX34" fmla="*/ 777184 w 976696"/>
                <a:gd name="connsiteY34" fmla="*/ 218203 h 522904"/>
                <a:gd name="connsiteX35" fmla="*/ 775011 w 976696"/>
                <a:gd name="connsiteY35" fmla="*/ 228635 h 522904"/>
                <a:gd name="connsiteX36" fmla="*/ 743280 w 976696"/>
                <a:gd name="connsiteY36" fmla="*/ 219072 h 522904"/>
                <a:gd name="connsiteX37" fmla="*/ 732848 w 976696"/>
                <a:gd name="connsiteY37" fmla="*/ 225157 h 522904"/>
                <a:gd name="connsiteX38" fmla="*/ 754582 w 976696"/>
                <a:gd name="connsiteY38" fmla="*/ 230808 h 522904"/>
                <a:gd name="connsiteX39" fmla="*/ 774576 w 976696"/>
                <a:gd name="connsiteY39" fmla="*/ 244717 h 522904"/>
                <a:gd name="connsiteX40" fmla="*/ 777184 w 976696"/>
                <a:gd name="connsiteY40" fmla="*/ 263408 h 522904"/>
                <a:gd name="connsiteX41" fmla="*/ 745019 w 976696"/>
                <a:gd name="connsiteY41" fmla="*/ 267755 h 522904"/>
                <a:gd name="connsiteX42" fmla="*/ 733283 w 976696"/>
                <a:gd name="connsiteY42" fmla="*/ 258627 h 522904"/>
                <a:gd name="connsiteX43" fmla="*/ 715027 w 976696"/>
                <a:gd name="connsiteY43" fmla="*/ 245587 h 522904"/>
                <a:gd name="connsiteX44" fmla="*/ 717200 w 976696"/>
                <a:gd name="connsiteY44" fmla="*/ 261235 h 522904"/>
                <a:gd name="connsiteX45" fmla="*/ 693728 w 976696"/>
                <a:gd name="connsiteY45" fmla="*/ 273405 h 522904"/>
                <a:gd name="connsiteX46" fmla="*/ 740238 w 976696"/>
                <a:gd name="connsiteY46" fmla="*/ 274275 h 522904"/>
                <a:gd name="connsiteX47" fmla="*/ 764144 w 976696"/>
                <a:gd name="connsiteY47" fmla="*/ 275579 h 522904"/>
                <a:gd name="connsiteX48" fmla="*/ 712419 w 976696"/>
                <a:gd name="connsiteY48" fmla="*/ 296008 h 522904"/>
                <a:gd name="connsiteX49" fmla="*/ 659390 w 976696"/>
                <a:gd name="connsiteY49" fmla="*/ 314699 h 522904"/>
                <a:gd name="connsiteX50" fmla="*/ 604187 w 976696"/>
                <a:gd name="connsiteY50" fmla="*/ 322523 h 522904"/>
                <a:gd name="connsiteX51" fmla="*/ 584192 w 976696"/>
                <a:gd name="connsiteY51" fmla="*/ 322958 h 522904"/>
                <a:gd name="connsiteX52" fmla="*/ 562894 w 976696"/>
                <a:gd name="connsiteY52" fmla="*/ 332086 h 522904"/>
                <a:gd name="connsiteX53" fmla="*/ 530294 w 976696"/>
                <a:gd name="connsiteY53" fmla="*/ 357296 h 522904"/>
                <a:gd name="connsiteX54" fmla="*/ 485958 w 976696"/>
                <a:gd name="connsiteY54" fmla="*/ 374248 h 522904"/>
                <a:gd name="connsiteX55" fmla="*/ 472918 w 976696"/>
                <a:gd name="connsiteY55" fmla="*/ 375552 h 522904"/>
                <a:gd name="connsiteX56" fmla="*/ 446403 w 976696"/>
                <a:gd name="connsiteY56" fmla="*/ 381203 h 522904"/>
                <a:gd name="connsiteX57" fmla="*/ 417715 w 976696"/>
                <a:gd name="connsiteY57" fmla="*/ 387288 h 522904"/>
                <a:gd name="connsiteX58" fmla="*/ 396851 w 976696"/>
                <a:gd name="connsiteY58" fmla="*/ 402067 h 522904"/>
                <a:gd name="connsiteX59" fmla="*/ 390766 w 976696"/>
                <a:gd name="connsiteY59" fmla="*/ 419454 h 522904"/>
                <a:gd name="connsiteX60" fmla="*/ 375987 w 976696"/>
                <a:gd name="connsiteY60" fmla="*/ 435971 h 522904"/>
                <a:gd name="connsiteX61" fmla="*/ 338606 w 976696"/>
                <a:gd name="connsiteY61" fmla="*/ 455966 h 522904"/>
                <a:gd name="connsiteX62" fmla="*/ 339910 w 976696"/>
                <a:gd name="connsiteY62" fmla="*/ 475526 h 522904"/>
                <a:gd name="connsiteX63" fmla="*/ 324262 w 976696"/>
                <a:gd name="connsiteY63" fmla="*/ 496390 h 522904"/>
                <a:gd name="connsiteX64" fmla="*/ 306440 w 976696"/>
                <a:gd name="connsiteY64" fmla="*/ 521166 h 522904"/>
                <a:gd name="connsiteX65" fmla="*/ 278187 w 976696"/>
                <a:gd name="connsiteY65" fmla="*/ 522904 h 522904"/>
                <a:gd name="connsiteX66" fmla="*/ 256453 w 976696"/>
                <a:gd name="connsiteY66" fmla="*/ 502040 h 522904"/>
                <a:gd name="connsiteX67" fmla="*/ 217333 w 976696"/>
                <a:gd name="connsiteY67" fmla="*/ 501606 h 522904"/>
                <a:gd name="connsiteX68" fmla="*/ 203424 w 976696"/>
                <a:gd name="connsiteY68" fmla="*/ 487696 h 522904"/>
                <a:gd name="connsiteX69" fmla="*/ 199947 w 976696"/>
                <a:gd name="connsiteY69" fmla="*/ 463355 h 522904"/>
                <a:gd name="connsiteX70" fmla="*/ 179083 w 976696"/>
                <a:gd name="connsiteY70" fmla="*/ 432059 h 522904"/>
                <a:gd name="connsiteX71" fmla="*/ 176040 w 976696"/>
                <a:gd name="connsiteY71" fmla="*/ 415976 h 522904"/>
                <a:gd name="connsiteX72" fmla="*/ 182560 w 976696"/>
                <a:gd name="connsiteY72" fmla="*/ 393808 h 522904"/>
                <a:gd name="connsiteX73" fmla="*/ 166478 w 976696"/>
                <a:gd name="connsiteY73" fmla="*/ 371640 h 522904"/>
                <a:gd name="connsiteX74" fmla="*/ 180822 w 976696"/>
                <a:gd name="connsiteY74" fmla="*/ 353819 h 522904"/>
                <a:gd name="connsiteX75" fmla="*/ 172563 w 976696"/>
                <a:gd name="connsiteY75" fmla="*/ 345126 h 522904"/>
                <a:gd name="connsiteX76" fmla="*/ 202989 w 976696"/>
                <a:gd name="connsiteY76" fmla="*/ 317307 h 522904"/>
                <a:gd name="connsiteX77" fmla="*/ 234286 w 976696"/>
                <a:gd name="connsiteY77" fmla="*/ 308179 h 522904"/>
                <a:gd name="connsiteX78" fmla="*/ 245587 w 976696"/>
                <a:gd name="connsiteY78" fmla="*/ 298616 h 522904"/>
                <a:gd name="connsiteX79" fmla="*/ 257758 w 976696"/>
                <a:gd name="connsiteY79" fmla="*/ 280360 h 522904"/>
                <a:gd name="connsiteX80" fmla="*/ 233851 w 976696"/>
                <a:gd name="connsiteY80" fmla="*/ 288619 h 522904"/>
                <a:gd name="connsiteX81" fmla="*/ 222549 w 976696"/>
                <a:gd name="connsiteY81" fmla="*/ 292096 h 522904"/>
                <a:gd name="connsiteX82" fmla="*/ 204728 w 976696"/>
                <a:gd name="connsiteY82" fmla="*/ 295139 h 522904"/>
                <a:gd name="connsiteX83" fmla="*/ 186472 w 976696"/>
                <a:gd name="connsiteY83" fmla="*/ 287749 h 522904"/>
                <a:gd name="connsiteX84" fmla="*/ 192992 w 976696"/>
                <a:gd name="connsiteY84" fmla="*/ 271667 h 522904"/>
                <a:gd name="connsiteX85" fmla="*/ 206032 w 976696"/>
                <a:gd name="connsiteY85" fmla="*/ 259496 h 522904"/>
                <a:gd name="connsiteX86" fmla="*/ 222549 w 976696"/>
                <a:gd name="connsiteY86" fmla="*/ 259061 h 522904"/>
                <a:gd name="connsiteX87" fmla="*/ 255584 w 976696"/>
                <a:gd name="connsiteY87" fmla="*/ 265581 h 522904"/>
                <a:gd name="connsiteX88" fmla="*/ 232547 w 976696"/>
                <a:gd name="connsiteY88" fmla="*/ 250803 h 522904"/>
                <a:gd name="connsiteX89" fmla="*/ 220811 w 976696"/>
                <a:gd name="connsiteY89" fmla="*/ 242979 h 522904"/>
                <a:gd name="connsiteX90" fmla="*/ 201686 w 976696"/>
                <a:gd name="connsiteY90" fmla="*/ 246021 h 522904"/>
                <a:gd name="connsiteX91" fmla="*/ 190384 w 976696"/>
                <a:gd name="connsiteY91" fmla="*/ 240371 h 522904"/>
                <a:gd name="connsiteX92" fmla="*/ 220811 w 976696"/>
                <a:gd name="connsiteY92" fmla="*/ 219507 h 522904"/>
                <a:gd name="connsiteX93" fmla="*/ 215160 w 976696"/>
                <a:gd name="connsiteY93" fmla="*/ 210813 h 522904"/>
                <a:gd name="connsiteX94" fmla="*/ 210379 w 976696"/>
                <a:gd name="connsiteY94" fmla="*/ 195600 h 522904"/>
                <a:gd name="connsiteX95" fmla="*/ 204293 w 976696"/>
                <a:gd name="connsiteY95" fmla="*/ 172128 h 522904"/>
                <a:gd name="connsiteX96" fmla="*/ 188646 w 976696"/>
                <a:gd name="connsiteY96" fmla="*/ 163869 h 522904"/>
                <a:gd name="connsiteX97" fmla="*/ 194731 w 976696"/>
                <a:gd name="connsiteY97" fmla="*/ 154741 h 522904"/>
                <a:gd name="connsiteX98" fmla="*/ 159523 w 976696"/>
                <a:gd name="connsiteY98" fmla="*/ 142136 h 522904"/>
                <a:gd name="connsiteX99" fmla="*/ 126053 w 976696"/>
                <a:gd name="connsiteY99" fmla="*/ 140397 h 522904"/>
                <a:gd name="connsiteX100" fmla="*/ 82152 w 976696"/>
                <a:gd name="connsiteY100" fmla="*/ 141267 h 522904"/>
                <a:gd name="connsiteX101" fmla="*/ 40859 w 976696"/>
                <a:gd name="connsiteY101" fmla="*/ 143005 h 522904"/>
                <a:gd name="connsiteX102" fmla="*/ 27384 w 976696"/>
                <a:gd name="connsiteY102" fmla="*/ 136051 h 522904"/>
                <a:gd name="connsiteX103" fmla="*/ 10867 w 976696"/>
                <a:gd name="connsiteY103" fmla="*/ 122576 h 522904"/>
                <a:gd name="connsiteX104" fmla="*/ 58680 w 976696"/>
                <a:gd name="connsiteY104" fmla="*/ 116056 h 522904"/>
                <a:gd name="connsiteX105" fmla="*/ 91715 w 976696"/>
                <a:gd name="connsiteY105" fmla="*/ 115187 h 522904"/>
                <a:gd name="connsiteX106" fmla="*/ 28253 w 976696"/>
                <a:gd name="connsiteY106" fmla="*/ 109536 h 522904"/>
                <a:gd name="connsiteX107" fmla="*/ 0 w 976696"/>
                <a:gd name="connsiteY107" fmla="*/ 101277 h 522904"/>
                <a:gd name="connsiteX108" fmla="*/ 9563 w 976696"/>
                <a:gd name="connsiteY108" fmla="*/ 93453 h 522904"/>
                <a:gd name="connsiteX109" fmla="*/ 77805 w 976696"/>
                <a:gd name="connsiteY109" fmla="*/ 83891 h 522904"/>
                <a:gd name="connsiteX110" fmla="*/ 143005 w 976696"/>
                <a:gd name="connsiteY110" fmla="*/ 74328 h 522904"/>
                <a:gd name="connsiteX111" fmla="*/ 155176 w 976696"/>
                <a:gd name="connsiteY111" fmla="*/ 67373 h 522904"/>
                <a:gd name="connsiteX112" fmla="*/ 119968 w 976696"/>
                <a:gd name="connsiteY112" fmla="*/ 60419 h 522904"/>
                <a:gd name="connsiteX113" fmla="*/ 139963 w 976696"/>
                <a:gd name="connsiteY113" fmla="*/ 53029 h 522904"/>
                <a:gd name="connsiteX114" fmla="*/ 203859 w 976696"/>
                <a:gd name="connsiteY114" fmla="*/ 40424 h 522904"/>
                <a:gd name="connsiteX115" fmla="*/ 227331 w 976696"/>
                <a:gd name="connsiteY115" fmla="*/ 38685 h 522904"/>
                <a:gd name="connsiteX116" fmla="*/ 228200 w 976696"/>
                <a:gd name="connsiteY116" fmla="*/ 30861 h 522904"/>
                <a:gd name="connsiteX117" fmla="*/ 267320 w 976696"/>
                <a:gd name="connsiteY117" fmla="*/ 26080 h 522904"/>
                <a:gd name="connsiteX118" fmla="*/ 315133 w 976696"/>
                <a:gd name="connsiteY118" fmla="*/ 23472 h 522904"/>
                <a:gd name="connsiteX119" fmla="*/ 360339 w 976696"/>
                <a:gd name="connsiteY119" fmla="*/ 23472 h 522904"/>
                <a:gd name="connsiteX120" fmla="*/ 372510 w 976696"/>
                <a:gd name="connsiteY120" fmla="*/ 28688 h 522904"/>
                <a:gd name="connsiteX121" fmla="*/ 418584 w 976696"/>
                <a:gd name="connsiteY121" fmla="*/ 19125 h 522904"/>
                <a:gd name="connsiteX122" fmla="*/ 449446 w 976696"/>
                <a:gd name="connsiteY122" fmla="*/ 25645 h 522904"/>
                <a:gd name="connsiteX123" fmla="*/ 469440 w 976696"/>
                <a:gd name="connsiteY123" fmla="*/ 26949 h 522904"/>
                <a:gd name="connsiteX124" fmla="*/ 496390 w 976696"/>
                <a:gd name="connsiteY124" fmla="*/ 32600 h 522904"/>
                <a:gd name="connsiteX125" fmla="*/ 467267 w 976696"/>
                <a:gd name="connsiteY125" fmla="*/ 23472 h 522904"/>
                <a:gd name="connsiteX126" fmla="*/ 474222 w 976696"/>
                <a:gd name="connsiteY126" fmla="*/ 16083 h 522904"/>
                <a:gd name="connsiteX127" fmla="*/ 529424 w 976696"/>
                <a:gd name="connsiteY127" fmla="*/ 6520 h 522904"/>
                <a:gd name="connsiteX128" fmla="*/ 579846 w 976696"/>
                <a:gd name="connsiteY128" fmla="*/ 7389 h 522904"/>
                <a:gd name="connsiteX129" fmla="*/ 602014 w 976696"/>
                <a:gd name="connsiteY129" fmla="*/ 1304 h 522904"/>
                <a:gd name="connsiteX130" fmla="*/ 653739 w 976696"/>
                <a:gd name="connsiteY130" fmla="*/ 0 h 522904"/>
                <a:gd name="connsiteX131" fmla="*/ 768056 w 976696"/>
                <a:gd name="connsiteY131" fmla="*/ 1739 h 522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976696" h="522904">
                  <a:moveTo>
                    <a:pt x="768056" y="1739"/>
                  </a:moveTo>
                  <a:lnTo>
                    <a:pt x="854555" y="14779"/>
                  </a:lnTo>
                  <a:lnTo>
                    <a:pt x="825432" y="20864"/>
                  </a:lnTo>
                  <a:lnTo>
                    <a:pt x="768926" y="21733"/>
                  </a:lnTo>
                  <a:lnTo>
                    <a:pt x="688512" y="23472"/>
                  </a:lnTo>
                  <a:lnTo>
                    <a:pt x="694598" y="26515"/>
                  </a:lnTo>
                  <a:lnTo>
                    <a:pt x="748062" y="24341"/>
                  </a:lnTo>
                  <a:lnTo>
                    <a:pt x="790224" y="30427"/>
                  </a:lnTo>
                  <a:lnTo>
                    <a:pt x="820651" y="25211"/>
                  </a:lnTo>
                  <a:lnTo>
                    <a:pt x="831083" y="31296"/>
                  </a:lnTo>
                  <a:lnTo>
                    <a:pt x="811523" y="41728"/>
                  </a:lnTo>
                  <a:lnTo>
                    <a:pt x="851512" y="34773"/>
                  </a:lnTo>
                  <a:lnTo>
                    <a:pt x="925840" y="28253"/>
                  </a:lnTo>
                  <a:lnTo>
                    <a:pt x="969307" y="31731"/>
                  </a:lnTo>
                  <a:lnTo>
                    <a:pt x="976696" y="39120"/>
                  </a:lnTo>
                  <a:lnTo>
                    <a:pt x="912366" y="51725"/>
                  </a:lnTo>
                  <a:lnTo>
                    <a:pt x="902803" y="56072"/>
                  </a:lnTo>
                  <a:lnTo>
                    <a:pt x="853251" y="59549"/>
                  </a:lnTo>
                  <a:lnTo>
                    <a:pt x="888459" y="60419"/>
                  </a:lnTo>
                  <a:lnTo>
                    <a:pt x="867160" y="74328"/>
                  </a:lnTo>
                  <a:lnTo>
                    <a:pt x="851512" y="86933"/>
                  </a:lnTo>
                  <a:lnTo>
                    <a:pt x="846296" y="109536"/>
                  </a:lnTo>
                  <a:lnTo>
                    <a:pt x="862379" y="123445"/>
                  </a:lnTo>
                  <a:lnTo>
                    <a:pt x="836734" y="123880"/>
                  </a:lnTo>
                  <a:lnTo>
                    <a:pt x="808480" y="130835"/>
                  </a:lnTo>
                  <a:lnTo>
                    <a:pt x="835864" y="142136"/>
                  </a:lnTo>
                  <a:lnTo>
                    <a:pt x="835430" y="160392"/>
                  </a:lnTo>
                  <a:lnTo>
                    <a:pt x="817174" y="162565"/>
                  </a:lnTo>
                  <a:lnTo>
                    <a:pt x="834995" y="181256"/>
                  </a:lnTo>
                  <a:lnTo>
                    <a:pt x="797179" y="182995"/>
                  </a:lnTo>
                  <a:lnTo>
                    <a:pt x="814566" y="191688"/>
                  </a:lnTo>
                  <a:lnTo>
                    <a:pt x="807611" y="199512"/>
                  </a:lnTo>
                  <a:lnTo>
                    <a:pt x="782835" y="202989"/>
                  </a:lnTo>
                  <a:lnTo>
                    <a:pt x="758928" y="203424"/>
                  </a:lnTo>
                  <a:lnTo>
                    <a:pt x="777184" y="218203"/>
                  </a:lnTo>
                  <a:lnTo>
                    <a:pt x="775011" y="228635"/>
                  </a:lnTo>
                  <a:lnTo>
                    <a:pt x="743280" y="219072"/>
                  </a:lnTo>
                  <a:lnTo>
                    <a:pt x="732848" y="225157"/>
                  </a:lnTo>
                  <a:lnTo>
                    <a:pt x="754582" y="230808"/>
                  </a:lnTo>
                  <a:lnTo>
                    <a:pt x="774576" y="244717"/>
                  </a:lnTo>
                  <a:lnTo>
                    <a:pt x="777184" y="263408"/>
                  </a:lnTo>
                  <a:lnTo>
                    <a:pt x="745019" y="267755"/>
                  </a:lnTo>
                  <a:lnTo>
                    <a:pt x="733283" y="258627"/>
                  </a:lnTo>
                  <a:lnTo>
                    <a:pt x="715027" y="245587"/>
                  </a:lnTo>
                  <a:lnTo>
                    <a:pt x="717200" y="261235"/>
                  </a:lnTo>
                  <a:lnTo>
                    <a:pt x="693728" y="273405"/>
                  </a:lnTo>
                  <a:lnTo>
                    <a:pt x="740238" y="274275"/>
                  </a:lnTo>
                  <a:lnTo>
                    <a:pt x="764144" y="275579"/>
                  </a:lnTo>
                  <a:lnTo>
                    <a:pt x="712419" y="296008"/>
                  </a:lnTo>
                  <a:lnTo>
                    <a:pt x="659390" y="314699"/>
                  </a:lnTo>
                  <a:lnTo>
                    <a:pt x="604187" y="322523"/>
                  </a:lnTo>
                  <a:lnTo>
                    <a:pt x="584192" y="322958"/>
                  </a:lnTo>
                  <a:lnTo>
                    <a:pt x="562894" y="332086"/>
                  </a:lnTo>
                  <a:lnTo>
                    <a:pt x="530294" y="357296"/>
                  </a:lnTo>
                  <a:lnTo>
                    <a:pt x="485958" y="374248"/>
                  </a:lnTo>
                  <a:lnTo>
                    <a:pt x="472918" y="375552"/>
                  </a:lnTo>
                  <a:lnTo>
                    <a:pt x="446403" y="381203"/>
                  </a:lnTo>
                  <a:lnTo>
                    <a:pt x="417715" y="387288"/>
                  </a:lnTo>
                  <a:lnTo>
                    <a:pt x="396851" y="402067"/>
                  </a:lnTo>
                  <a:lnTo>
                    <a:pt x="390766" y="419454"/>
                  </a:lnTo>
                  <a:lnTo>
                    <a:pt x="375987" y="435971"/>
                  </a:lnTo>
                  <a:lnTo>
                    <a:pt x="338606" y="455966"/>
                  </a:lnTo>
                  <a:lnTo>
                    <a:pt x="339910" y="475526"/>
                  </a:lnTo>
                  <a:lnTo>
                    <a:pt x="324262" y="496390"/>
                  </a:lnTo>
                  <a:lnTo>
                    <a:pt x="306440" y="521166"/>
                  </a:lnTo>
                  <a:lnTo>
                    <a:pt x="278187" y="522904"/>
                  </a:lnTo>
                  <a:lnTo>
                    <a:pt x="256453" y="502040"/>
                  </a:lnTo>
                  <a:lnTo>
                    <a:pt x="217333" y="501606"/>
                  </a:lnTo>
                  <a:lnTo>
                    <a:pt x="203424" y="487696"/>
                  </a:lnTo>
                  <a:lnTo>
                    <a:pt x="199947" y="463355"/>
                  </a:lnTo>
                  <a:lnTo>
                    <a:pt x="179083" y="432059"/>
                  </a:lnTo>
                  <a:lnTo>
                    <a:pt x="176040" y="415976"/>
                  </a:lnTo>
                  <a:lnTo>
                    <a:pt x="182560" y="393808"/>
                  </a:lnTo>
                  <a:lnTo>
                    <a:pt x="166478" y="371640"/>
                  </a:lnTo>
                  <a:lnTo>
                    <a:pt x="180822" y="353819"/>
                  </a:lnTo>
                  <a:lnTo>
                    <a:pt x="172563" y="345126"/>
                  </a:lnTo>
                  <a:lnTo>
                    <a:pt x="202989" y="317307"/>
                  </a:lnTo>
                  <a:lnTo>
                    <a:pt x="234286" y="308179"/>
                  </a:lnTo>
                  <a:lnTo>
                    <a:pt x="245587" y="298616"/>
                  </a:lnTo>
                  <a:lnTo>
                    <a:pt x="257758" y="280360"/>
                  </a:lnTo>
                  <a:lnTo>
                    <a:pt x="233851" y="288619"/>
                  </a:lnTo>
                  <a:lnTo>
                    <a:pt x="222549" y="292096"/>
                  </a:lnTo>
                  <a:lnTo>
                    <a:pt x="204728" y="295139"/>
                  </a:lnTo>
                  <a:lnTo>
                    <a:pt x="186472" y="287749"/>
                  </a:lnTo>
                  <a:lnTo>
                    <a:pt x="192992" y="271667"/>
                  </a:lnTo>
                  <a:lnTo>
                    <a:pt x="206032" y="259496"/>
                  </a:lnTo>
                  <a:lnTo>
                    <a:pt x="222549" y="259061"/>
                  </a:lnTo>
                  <a:lnTo>
                    <a:pt x="255584" y="265581"/>
                  </a:lnTo>
                  <a:lnTo>
                    <a:pt x="232547" y="250803"/>
                  </a:lnTo>
                  <a:lnTo>
                    <a:pt x="220811" y="242979"/>
                  </a:lnTo>
                  <a:lnTo>
                    <a:pt x="201686" y="246021"/>
                  </a:lnTo>
                  <a:lnTo>
                    <a:pt x="190384" y="240371"/>
                  </a:lnTo>
                  <a:lnTo>
                    <a:pt x="220811" y="219507"/>
                  </a:lnTo>
                  <a:lnTo>
                    <a:pt x="215160" y="210813"/>
                  </a:lnTo>
                  <a:lnTo>
                    <a:pt x="210379" y="195600"/>
                  </a:lnTo>
                  <a:lnTo>
                    <a:pt x="204293" y="172128"/>
                  </a:lnTo>
                  <a:lnTo>
                    <a:pt x="188646" y="163869"/>
                  </a:lnTo>
                  <a:lnTo>
                    <a:pt x="194731" y="154741"/>
                  </a:lnTo>
                  <a:lnTo>
                    <a:pt x="159523" y="142136"/>
                  </a:lnTo>
                  <a:lnTo>
                    <a:pt x="126053" y="140397"/>
                  </a:lnTo>
                  <a:lnTo>
                    <a:pt x="82152" y="141267"/>
                  </a:lnTo>
                  <a:lnTo>
                    <a:pt x="40859" y="143005"/>
                  </a:lnTo>
                  <a:lnTo>
                    <a:pt x="27384" y="136051"/>
                  </a:lnTo>
                  <a:lnTo>
                    <a:pt x="10867" y="122576"/>
                  </a:lnTo>
                  <a:lnTo>
                    <a:pt x="58680" y="116056"/>
                  </a:lnTo>
                  <a:lnTo>
                    <a:pt x="91715" y="115187"/>
                  </a:lnTo>
                  <a:lnTo>
                    <a:pt x="28253" y="109536"/>
                  </a:lnTo>
                  <a:lnTo>
                    <a:pt x="0" y="101277"/>
                  </a:lnTo>
                  <a:lnTo>
                    <a:pt x="9563" y="93453"/>
                  </a:lnTo>
                  <a:lnTo>
                    <a:pt x="77805" y="83891"/>
                  </a:lnTo>
                  <a:lnTo>
                    <a:pt x="143005" y="74328"/>
                  </a:lnTo>
                  <a:lnTo>
                    <a:pt x="155176" y="67373"/>
                  </a:lnTo>
                  <a:lnTo>
                    <a:pt x="119968" y="60419"/>
                  </a:lnTo>
                  <a:lnTo>
                    <a:pt x="139963" y="53029"/>
                  </a:lnTo>
                  <a:lnTo>
                    <a:pt x="203859" y="40424"/>
                  </a:lnTo>
                  <a:lnTo>
                    <a:pt x="227331" y="38685"/>
                  </a:lnTo>
                  <a:lnTo>
                    <a:pt x="228200" y="30861"/>
                  </a:lnTo>
                  <a:lnTo>
                    <a:pt x="267320" y="26080"/>
                  </a:lnTo>
                  <a:lnTo>
                    <a:pt x="315133" y="23472"/>
                  </a:lnTo>
                  <a:lnTo>
                    <a:pt x="360339" y="23472"/>
                  </a:lnTo>
                  <a:lnTo>
                    <a:pt x="372510" y="28688"/>
                  </a:lnTo>
                  <a:lnTo>
                    <a:pt x="418584" y="19125"/>
                  </a:lnTo>
                  <a:lnTo>
                    <a:pt x="449446" y="25645"/>
                  </a:lnTo>
                  <a:lnTo>
                    <a:pt x="469440" y="26949"/>
                  </a:lnTo>
                  <a:lnTo>
                    <a:pt x="496390" y="32600"/>
                  </a:lnTo>
                  <a:lnTo>
                    <a:pt x="467267" y="23472"/>
                  </a:lnTo>
                  <a:lnTo>
                    <a:pt x="474222" y="16083"/>
                  </a:lnTo>
                  <a:lnTo>
                    <a:pt x="529424" y="6520"/>
                  </a:lnTo>
                  <a:lnTo>
                    <a:pt x="579846" y="7389"/>
                  </a:lnTo>
                  <a:lnTo>
                    <a:pt x="602014" y="1304"/>
                  </a:lnTo>
                  <a:lnTo>
                    <a:pt x="653739" y="0"/>
                  </a:lnTo>
                  <a:lnTo>
                    <a:pt x="768056" y="1739"/>
                  </a:lnTo>
                  <a:close/>
                </a:path>
              </a:pathLst>
            </a:custGeom>
            <a:solidFill>
              <a:schemeClr val="tx2"/>
            </a:solidFill>
            <a:ln w="869" cap="rnd">
              <a:noFill/>
              <a:prstDash val="solid"/>
              <a:round/>
            </a:ln>
          </p:spPr>
          <p:txBody>
            <a:bodyPr rtlCol="0" anchor="ctr"/>
            <a:lstStyle/>
            <a:p>
              <a:endParaRPr lang="en-PH" sz="1200" dirty="0"/>
            </a:p>
          </p:txBody>
        </p:sp>
        <p:sp>
          <p:nvSpPr>
            <p:cNvPr id="98" name="Freeform: Shape 97">
              <a:extLst>
                <a:ext uri="{FF2B5EF4-FFF2-40B4-BE49-F238E27FC236}">
                  <a16:creationId xmlns:a16="http://schemas.microsoft.com/office/drawing/2014/main" id="{36EA832B-332C-481F-A205-3E2B5B137E7B}"/>
                </a:ext>
              </a:extLst>
            </p:cNvPr>
            <p:cNvSpPr/>
            <p:nvPr/>
          </p:nvSpPr>
          <p:spPr>
            <a:xfrm>
              <a:off x="2579266" y="3557316"/>
              <a:ext cx="85468" cy="128142"/>
            </a:xfrm>
            <a:custGeom>
              <a:avLst/>
              <a:gdLst>
                <a:gd name="connsiteX0" fmla="*/ 86064 w 101277"/>
                <a:gd name="connsiteY0" fmla="*/ 435 h 113882"/>
                <a:gd name="connsiteX1" fmla="*/ 83021 w 101277"/>
                <a:gd name="connsiteY1" fmla="*/ 22603 h 113882"/>
                <a:gd name="connsiteX2" fmla="*/ 77371 w 101277"/>
                <a:gd name="connsiteY2" fmla="*/ 53899 h 113882"/>
                <a:gd name="connsiteX3" fmla="*/ 84760 w 101277"/>
                <a:gd name="connsiteY3" fmla="*/ 53899 h 113882"/>
                <a:gd name="connsiteX4" fmla="*/ 92149 w 101277"/>
                <a:gd name="connsiteY4" fmla="*/ 59115 h 113882"/>
                <a:gd name="connsiteX5" fmla="*/ 94757 w 101277"/>
                <a:gd name="connsiteY5" fmla="*/ 54768 h 113882"/>
                <a:gd name="connsiteX6" fmla="*/ 101277 w 101277"/>
                <a:gd name="connsiteY6" fmla="*/ 58245 h 113882"/>
                <a:gd name="connsiteX7" fmla="*/ 89107 w 101277"/>
                <a:gd name="connsiteY7" fmla="*/ 69112 h 113882"/>
                <a:gd name="connsiteX8" fmla="*/ 76501 w 101277"/>
                <a:gd name="connsiteY8" fmla="*/ 76936 h 113882"/>
                <a:gd name="connsiteX9" fmla="*/ 74328 w 101277"/>
                <a:gd name="connsiteY9" fmla="*/ 82152 h 113882"/>
                <a:gd name="connsiteX10" fmla="*/ 75632 w 101277"/>
                <a:gd name="connsiteY10" fmla="*/ 87803 h 113882"/>
                <a:gd name="connsiteX11" fmla="*/ 69981 w 101277"/>
                <a:gd name="connsiteY11" fmla="*/ 94757 h 113882"/>
                <a:gd name="connsiteX12" fmla="*/ 63896 w 101277"/>
                <a:gd name="connsiteY12" fmla="*/ 96496 h 113882"/>
                <a:gd name="connsiteX13" fmla="*/ 65200 w 101277"/>
                <a:gd name="connsiteY13" fmla="*/ 99973 h 113882"/>
                <a:gd name="connsiteX14" fmla="*/ 59984 w 101277"/>
                <a:gd name="connsiteY14" fmla="*/ 103016 h 113882"/>
                <a:gd name="connsiteX15" fmla="*/ 51291 w 101277"/>
                <a:gd name="connsiteY15" fmla="*/ 109971 h 113882"/>
                <a:gd name="connsiteX16" fmla="*/ 49987 w 101277"/>
                <a:gd name="connsiteY16" fmla="*/ 113883 h 113882"/>
                <a:gd name="connsiteX17" fmla="*/ 37816 w 101277"/>
                <a:gd name="connsiteY17" fmla="*/ 109101 h 113882"/>
                <a:gd name="connsiteX18" fmla="*/ 22603 w 101277"/>
                <a:gd name="connsiteY18" fmla="*/ 108667 h 113882"/>
                <a:gd name="connsiteX19" fmla="*/ 12171 w 101277"/>
                <a:gd name="connsiteY19" fmla="*/ 103016 h 113882"/>
                <a:gd name="connsiteX20" fmla="*/ 0 w 101277"/>
                <a:gd name="connsiteY20" fmla="*/ 91715 h 113882"/>
                <a:gd name="connsiteX21" fmla="*/ 1739 w 101277"/>
                <a:gd name="connsiteY21" fmla="*/ 83456 h 113882"/>
                <a:gd name="connsiteX22" fmla="*/ 5216 w 101277"/>
                <a:gd name="connsiteY22" fmla="*/ 76936 h 113882"/>
                <a:gd name="connsiteX23" fmla="*/ 2173 w 101277"/>
                <a:gd name="connsiteY23" fmla="*/ 71720 h 113882"/>
                <a:gd name="connsiteX24" fmla="*/ 16517 w 101277"/>
                <a:gd name="connsiteY24" fmla="*/ 49117 h 113882"/>
                <a:gd name="connsiteX25" fmla="*/ 47813 w 101277"/>
                <a:gd name="connsiteY25" fmla="*/ 49117 h 113882"/>
                <a:gd name="connsiteX26" fmla="*/ 49552 w 101277"/>
                <a:gd name="connsiteY26" fmla="*/ 39555 h 113882"/>
                <a:gd name="connsiteX27" fmla="*/ 46075 w 101277"/>
                <a:gd name="connsiteY27" fmla="*/ 37816 h 113882"/>
                <a:gd name="connsiteX28" fmla="*/ 43901 w 101277"/>
                <a:gd name="connsiteY28" fmla="*/ 31731 h 113882"/>
                <a:gd name="connsiteX29" fmla="*/ 35643 w 101277"/>
                <a:gd name="connsiteY29" fmla="*/ 25211 h 113882"/>
                <a:gd name="connsiteX30" fmla="*/ 27819 w 101277"/>
                <a:gd name="connsiteY30" fmla="*/ 16083 h 113882"/>
                <a:gd name="connsiteX31" fmla="*/ 38685 w 101277"/>
                <a:gd name="connsiteY31" fmla="*/ 15648 h 113882"/>
                <a:gd name="connsiteX32" fmla="*/ 40859 w 101277"/>
                <a:gd name="connsiteY32" fmla="*/ 0 h 113882"/>
                <a:gd name="connsiteX33" fmla="*/ 63461 w 101277"/>
                <a:gd name="connsiteY33" fmla="*/ 0 h 113882"/>
                <a:gd name="connsiteX34" fmla="*/ 86064 w 101277"/>
                <a:gd name="connsiteY34" fmla="*/ 435 h 11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01277" h="113882">
                  <a:moveTo>
                    <a:pt x="86064" y="435"/>
                  </a:moveTo>
                  <a:lnTo>
                    <a:pt x="83021" y="22603"/>
                  </a:lnTo>
                  <a:lnTo>
                    <a:pt x="77371" y="53899"/>
                  </a:lnTo>
                  <a:lnTo>
                    <a:pt x="84760" y="53899"/>
                  </a:lnTo>
                  <a:lnTo>
                    <a:pt x="92149" y="59115"/>
                  </a:lnTo>
                  <a:lnTo>
                    <a:pt x="94757" y="54768"/>
                  </a:lnTo>
                  <a:lnTo>
                    <a:pt x="101277" y="58245"/>
                  </a:lnTo>
                  <a:lnTo>
                    <a:pt x="89107" y="69112"/>
                  </a:lnTo>
                  <a:lnTo>
                    <a:pt x="76501" y="76936"/>
                  </a:lnTo>
                  <a:lnTo>
                    <a:pt x="74328" y="82152"/>
                  </a:lnTo>
                  <a:lnTo>
                    <a:pt x="75632" y="87803"/>
                  </a:lnTo>
                  <a:lnTo>
                    <a:pt x="69981" y="94757"/>
                  </a:lnTo>
                  <a:lnTo>
                    <a:pt x="63896" y="96496"/>
                  </a:lnTo>
                  <a:lnTo>
                    <a:pt x="65200" y="99973"/>
                  </a:lnTo>
                  <a:lnTo>
                    <a:pt x="59984" y="103016"/>
                  </a:lnTo>
                  <a:lnTo>
                    <a:pt x="51291" y="109971"/>
                  </a:lnTo>
                  <a:lnTo>
                    <a:pt x="49987" y="113883"/>
                  </a:lnTo>
                  <a:lnTo>
                    <a:pt x="37816" y="109101"/>
                  </a:lnTo>
                  <a:lnTo>
                    <a:pt x="22603" y="108667"/>
                  </a:lnTo>
                  <a:lnTo>
                    <a:pt x="12171" y="103016"/>
                  </a:lnTo>
                  <a:lnTo>
                    <a:pt x="0" y="91715"/>
                  </a:lnTo>
                  <a:lnTo>
                    <a:pt x="1739" y="83456"/>
                  </a:lnTo>
                  <a:lnTo>
                    <a:pt x="5216" y="76936"/>
                  </a:lnTo>
                  <a:lnTo>
                    <a:pt x="2173" y="71720"/>
                  </a:lnTo>
                  <a:lnTo>
                    <a:pt x="16517" y="49117"/>
                  </a:lnTo>
                  <a:lnTo>
                    <a:pt x="47813" y="49117"/>
                  </a:lnTo>
                  <a:lnTo>
                    <a:pt x="49552" y="39555"/>
                  </a:lnTo>
                  <a:lnTo>
                    <a:pt x="46075" y="37816"/>
                  </a:lnTo>
                  <a:lnTo>
                    <a:pt x="43901" y="31731"/>
                  </a:lnTo>
                  <a:lnTo>
                    <a:pt x="35643" y="25211"/>
                  </a:lnTo>
                  <a:lnTo>
                    <a:pt x="27819" y="16083"/>
                  </a:lnTo>
                  <a:lnTo>
                    <a:pt x="38685" y="15648"/>
                  </a:lnTo>
                  <a:lnTo>
                    <a:pt x="40859" y="0"/>
                  </a:lnTo>
                  <a:lnTo>
                    <a:pt x="63461" y="0"/>
                  </a:lnTo>
                  <a:lnTo>
                    <a:pt x="86064"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99" name="Freeform: Shape 98">
              <a:extLst>
                <a:ext uri="{FF2B5EF4-FFF2-40B4-BE49-F238E27FC236}">
                  <a16:creationId xmlns:a16="http://schemas.microsoft.com/office/drawing/2014/main" id="{918FFDC2-8C55-4621-9D82-E0075E036047}"/>
                </a:ext>
              </a:extLst>
            </p:cNvPr>
            <p:cNvSpPr/>
            <p:nvPr/>
          </p:nvSpPr>
          <p:spPr>
            <a:xfrm>
              <a:off x="3204694" y="3854196"/>
              <a:ext cx="99042" cy="223028"/>
            </a:xfrm>
            <a:custGeom>
              <a:avLst/>
              <a:gdLst>
                <a:gd name="connsiteX0" fmla="*/ 104755 w 117360"/>
                <a:gd name="connsiteY0" fmla="*/ 66939 h 198208"/>
                <a:gd name="connsiteX1" fmla="*/ 100408 w 117360"/>
                <a:gd name="connsiteY1" fmla="*/ 92149 h 198208"/>
                <a:gd name="connsiteX2" fmla="*/ 85195 w 117360"/>
                <a:gd name="connsiteY2" fmla="*/ 99104 h 198208"/>
                <a:gd name="connsiteX3" fmla="*/ 86499 w 117360"/>
                <a:gd name="connsiteY3" fmla="*/ 105624 h 198208"/>
                <a:gd name="connsiteX4" fmla="*/ 81717 w 117360"/>
                <a:gd name="connsiteY4" fmla="*/ 120403 h 198208"/>
                <a:gd name="connsiteX5" fmla="*/ 92149 w 117360"/>
                <a:gd name="connsiteY5" fmla="*/ 140397 h 198208"/>
                <a:gd name="connsiteX6" fmla="*/ 99973 w 117360"/>
                <a:gd name="connsiteY6" fmla="*/ 140397 h 198208"/>
                <a:gd name="connsiteX7" fmla="*/ 103016 w 117360"/>
                <a:gd name="connsiteY7" fmla="*/ 156045 h 198208"/>
                <a:gd name="connsiteX8" fmla="*/ 117360 w 117360"/>
                <a:gd name="connsiteY8" fmla="*/ 180387 h 198208"/>
                <a:gd name="connsiteX9" fmla="*/ 111709 w 117360"/>
                <a:gd name="connsiteY9" fmla="*/ 181691 h 198208"/>
                <a:gd name="connsiteX10" fmla="*/ 97800 w 117360"/>
                <a:gd name="connsiteY10" fmla="*/ 179083 h 198208"/>
                <a:gd name="connsiteX11" fmla="*/ 89976 w 117360"/>
                <a:gd name="connsiteY11" fmla="*/ 186472 h 198208"/>
                <a:gd name="connsiteX12" fmla="*/ 78675 w 117360"/>
                <a:gd name="connsiteY12" fmla="*/ 191253 h 198208"/>
                <a:gd name="connsiteX13" fmla="*/ 70851 w 117360"/>
                <a:gd name="connsiteY13" fmla="*/ 192557 h 198208"/>
                <a:gd name="connsiteX14" fmla="*/ 68243 w 117360"/>
                <a:gd name="connsiteY14" fmla="*/ 198208 h 198208"/>
                <a:gd name="connsiteX15" fmla="*/ 56072 w 117360"/>
                <a:gd name="connsiteY15" fmla="*/ 196904 h 198208"/>
                <a:gd name="connsiteX16" fmla="*/ 40859 w 117360"/>
                <a:gd name="connsiteY16" fmla="*/ 183864 h 198208"/>
                <a:gd name="connsiteX17" fmla="*/ 39555 w 117360"/>
                <a:gd name="connsiteY17" fmla="*/ 170824 h 198208"/>
                <a:gd name="connsiteX18" fmla="*/ 33469 w 117360"/>
                <a:gd name="connsiteY18" fmla="*/ 156480 h 198208"/>
                <a:gd name="connsiteX19" fmla="*/ 37816 w 117360"/>
                <a:gd name="connsiteY19" fmla="*/ 133008 h 198208"/>
                <a:gd name="connsiteX20" fmla="*/ 44771 w 117360"/>
                <a:gd name="connsiteY20" fmla="*/ 123011 h 198208"/>
                <a:gd name="connsiteX21" fmla="*/ 39555 w 117360"/>
                <a:gd name="connsiteY21" fmla="*/ 109971 h 198208"/>
                <a:gd name="connsiteX22" fmla="*/ 30862 w 117360"/>
                <a:gd name="connsiteY22" fmla="*/ 106059 h 198208"/>
                <a:gd name="connsiteX23" fmla="*/ 34339 w 117360"/>
                <a:gd name="connsiteY23" fmla="*/ 93453 h 198208"/>
                <a:gd name="connsiteX24" fmla="*/ 29123 w 117360"/>
                <a:gd name="connsiteY24" fmla="*/ 87368 h 198208"/>
                <a:gd name="connsiteX25" fmla="*/ 16083 w 117360"/>
                <a:gd name="connsiteY25" fmla="*/ 88237 h 198208"/>
                <a:gd name="connsiteX26" fmla="*/ 0 w 117360"/>
                <a:gd name="connsiteY26" fmla="*/ 67373 h 198208"/>
                <a:gd name="connsiteX27" fmla="*/ 6955 w 117360"/>
                <a:gd name="connsiteY27" fmla="*/ 59549 h 198208"/>
                <a:gd name="connsiteX28" fmla="*/ 6955 w 117360"/>
                <a:gd name="connsiteY28" fmla="*/ 46509 h 198208"/>
                <a:gd name="connsiteX29" fmla="*/ 22168 w 117360"/>
                <a:gd name="connsiteY29" fmla="*/ 42163 h 198208"/>
                <a:gd name="connsiteX30" fmla="*/ 28253 w 117360"/>
                <a:gd name="connsiteY30" fmla="*/ 36947 h 198208"/>
                <a:gd name="connsiteX31" fmla="*/ 20429 w 117360"/>
                <a:gd name="connsiteY31" fmla="*/ 26515 h 198208"/>
                <a:gd name="connsiteX32" fmla="*/ 22603 w 117360"/>
                <a:gd name="connsiteY32" fmla="*/ 16517 h 198208"/>
                <a:gd name="connsiteX33" fmla="*/ 43032 w 117360"/>
                <a:gd name="connsiteY33" fmla="*/ 0 h 198208"/>
                <a:gd name="connsiteX34" fmla="*/ 58680 w 117360"/>
                <a:gd name="connsiteY34" fmla="*/ 10432 h 198208"/>
                <a:gd name="connsiteX35" fmla="*/ 73024 w 117360"/>
                <a:gd name="connsiteY35" fmla="*/ 28253 h 198208"/>
                <a:gd name="connsiteX36" fmla="*/ 73459 w 117360"/>
                <a:gd name="connsiteY36" fmla="*/ 43032 h 198208"/>
                <a:gd name="connsiteX37" fmla="*/ 82587 w 117360"/>
                <a:gd name="connsiteY37" fmla="*/ 43467 h 198208"/>
                <a:gd name="connsiteX38" fmla="*/ 95627 w 117360"/>
                <a:gd name="connsiteY38" fmla="*/ 56941 h 198208"/>
                <a:gd name="connsiteX39" fmla="*/ 104755 w 117360"/>
                <a:gd name="connsiteY39" fmla="*/ 66939 h 198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17360" h="198208">
                  <a:moveTo>
                    <a:pt x="104755" y="66939"/>
                  </a:moveTo>
                  <a:lnTo>
                    <a:pt x="100408" y="92149"/>
                  </a:lnTo>
                  <a:lnTo>
                    <a:pt x="85195" y="99104"/>
                  </a:lnTo>
                  <a:lnTo>
                    <a:pt x="86499" y="105624"/>
                  </a:lnTo>
                  <a:lnTo>
                    <a:pt x="81717" y="120403"/>
                  </a:lnTo>
                  <a:lnTo>
                    <a:pt x="92149" y="140397"/>
                  </a:lnTo>
                  <a:lnTo>
                    <a:pt x="99973" y="140397"/>
                  </a:lnTo>
                  <a:lnTo>
                    <a:pt x="103016" y="156045"/>
                  </a:lnTo>
                  <a:lnTo>
                    <a:pt x="117360" y="180387"/>
                  </a:lnTo>
                  <a:lnTo>
                    <a:pt x="111709" y="181691"/>
                  </a:lnTo>
                  <a:lnTo>
                    <a:pt x="97800" y="179083"/>
                  </a:lnTo>
                  <a:lnTo>
                    <a:pt x="89976" y="186472"/>
                  </a:lnTo>
                  <a:lnTo>
                    <a:pt x="78675" y="191253"/>
                  </a:lnTo>
                  <a:lnTo>
                    <a:pt x="70851" y="192557"/>
                  </a:lnTo>
                  <a:lnTo>
                    <a:pt x="68243" y="198208"/>
                  </a:lnTo>
                  <a:lnTo>
                    <a:pt x="56072" y="196904"/>
                  </a:lnTo>
                  <a:lnTo>
                    <a:pt x="40859" y="183864"/>
                  </a:lnTo>
                  <a:lnTo>
                    <a:pt x="39555" y="170824"/>
                  </a:lnTo>
                  <a:lnTo>
                    <a:pt x="33469" y="156480"/>
                  </a:lnTo>
                  <a:lnTo>
                    <a:pt x="37816" y="133008"/>
                  </a:lnTo>
                  <a:lnTo>
                    <a:pt x="44771" y="123011"/>
                  </a:lnTo>
                  <a:lnTo>
                    <a:pt x="39555" y="109971"/>
                  </a:lnTo>
                  <a:lnTo>
                    <a:pt x="30862" y="106059"/>
                  </a:lnTo>
                  <a:lnTo>
                    <a:pt x="34339" y="93453"/>
                  </a:lnTo>
                  <a:lnTo>
                    <a:pt x="29123" y="87368"/>
                  </a:lnTo>
                  <a:lnTo>
                    <a:pt x="16083" y="88237"/>
                  </a:lnTo>
                  <a:lnTo>
                    <a:pt x="0" y="67373"/>
                  </a:lnTo>
                  <a:lnTo>
                    <a:pt x="6955" y="59549"/>
                  </a:lnTo>
                  <a:lnTo>
                    <a:pt x="6955" y="46509"/>
                  </a:lnTo>
                  <a:lnTo>
                    <a:pt x="22168" y="42163"/>
                  </a:lnTo>
                  <a:lnTo>
                    <a:pt x="28253" y="36947"/>
                  </a:lnTo>
                  <a:lnTo>
                    <a:pt x="20429" y="26515"/>
                  </a:lnTo>
                  <a:lnTo>
                    <a:pt x="22603" y="16517"/>
                  </a:lnTo>
                  <a:lnTo>
                    <a:pt x="43032" y="0"/>
                  </a:lnTo>
                  <a:lnTo>
                    <a:pt x="58680" y="10432"/>
                  </a:lnTo>
                  <a:lnTo>
                    <a:pt x="73024" y="28253"/>
                  </a:lnTo>
                  <a:lnTo>
                    <a:pt x="73459" y="43032"/>
                  </a:lnTo>
                  <a:lnTo>
                    <a:pt x="82587" y="43467"/>
                  </a:lnTo>
                  <a:lnTo>
                    <a:pt x="95627" y="56941"/>
                  </a:lnTo>
                  <a:lnTo>
                    <a:pt x="104755" y="669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00" name="Freeform: Shape 99">
              <a:extLst>
                <a:ext uri="{FF2B5EF4-FFF2-40B4-BE49-F238E27FC236}">
                  <a16:creationId xmlns:a16="http://schemas.microsoft.com/office/drawing/2014/main" id="{A32E5E6A-26E2-42F1-970E-0658E9D507DE}"/>
                </a:ext>
              </a:extLst>
            </p:cNvPr>
            <p:cNvSpPr/>
            <p:nvPr/>
          </p:nvSpPr>
          <p:spPr>
            <a:xfrm>
              <a:off x="2638324" y="3614540"/>
              <a:ext cx="129120" cy="94884"/>
            </a:xfrm>
            <a:custGeom>
              <a:avLst/>
              <a:gdLst>
                <a:gd name="connsiteX0" fmla="*/ 153003 w 153002"/>
                <a:gd name="connsiteY0" fmla="*/ 27819 h 84325"/>
                <a:gd name="connsiteX1" fmla="*/ 144744 w 153002"/>
                <a:gd name="connsiteY1" fmla="*/ 27384 h 84325"/>
                <a:gd name="connsiteX2" fmla="*/ 140832 w 153002"/>
                <a:gd name="connsiteY2" fmla="*/ 31296 h 84325"/>
                <a:gd name="connsiteX3" fmla="*/ 132139 w 153002"/>
                <a:gd name="connsiteY3" fmla="*/ 34773 h 84325"/>
                <a:gd name="connsiteX4" fmla="*/ 126054 w 153002"/>
                <a:gd name="connsiteY4" fmla="*/ 34773 h 84325"/>
                <a:gd name="connsiteX5" fmla="*/ 120403 w 153002"/>
                <a:gd name="connsiteY5" fmla="*/ 38251 h 84325"/>
                <a:gd name="connsiteX6" fmla="*/ 115621 w 153002"/>
                <a:gd name="connsiteY6" fmla="*/ 37381 h 84325"/>
                <a:gd name="connsiteX7" fmla="*/ 111709 w 153002"/>
                <a:gd name="connsiteY7" fmla="*/ 33035 h 84325"/>
                <a:gd name="connsiteX8" fmla="*/ 109101 w 153002"/>
                <a:gd name="connsiteY8" fmla="*/ 33904 h 84325"/>
                <a:gd name="connsiteX9" fmla="*/ 105189 w 153002"/>
                <a:gd name="connsiteY9" fmla="*/ 40424 h 84325"/>
                <a:gd name="connsiteX10" fmla="*/ 103016 w 153002"/>
                <a:gd name="connsiteY10" fmla="*/ 39989 h 84325"/>
                <a:gd name="connsiteX11" fmla="*/ 102147 w 153002"/>
                <a:gd name="connsiteY11" fmla="*/ 46075 h 84325"/>
                <a:gd name="connsiteX12" fmla="*/ 93019 w 153002"/>
                <a:gd name="connsiteY12" fmla="*/ 53464 h 84325"/>
                <a:gd name="connsiteX13" fmla="*/ 87803 w 153002"/>
                <a:gd name="connsiteY13" fmla="*/ 56941 h 84325"/>
                <a:gd name="connsiteX14" fmla="*/ 85195 w 153002"/>
                <a:gd name="connsiteY14" fmla="*/ 60419 h 84325"/>
                <a:gd name="connsiteX15" fmla="*/ 78675 w 153002"/>
                <a:gd name="connsiteY15" fmla="*/ 54768 h 84325"/>
                <a:gd name="connsiteX16" fmla="*/ 72589 w 153002"/>
                <a:gd name="connsiteY16" fmla="*/ 62157 h 84325"/>
                <a:gd name="connsiteX17" fmla="*/ 67373 w 153002"/>
                <a:gd name="connsiteY17" fmla="*/ 62157 h 84325"/>
                <a:gd name="connsiteX18" fmla="*/ 61723 w 153002"/>
                <a:gd name="connsiteY18" fmla="*/ 62592 h 84325"/>
                <a:gd name="connsiteX19" fmla="*/ 60853 w 153002"/>
                <a:gd name="connsiteY19" fmla="*/ 76501 h 84325"/>
                <a:gd name="connsiteX20" fmla="*/ 57376 w 153002"/>
                <a:gd name="connsiteY20" fmla="*/ 76501 h 84325"/>
                <a:gd name="connsiteX21" fmla="*/ 53899 w 153002"/>
                <a:gd name="connsiteY21" fmla="*/ 83021 h 84325"/>
                <a:gd name="connsiteX22" fmla="*/ 46075 w 153002"/>
                <a:gd name="connsiteY22" fmla="*/ 84325 h 84325"/>
                <a:gd name="connsiteX23" fmla="*/ 42597 w 153002"/>
                <a:gd name="connsiteY23" fmla="*/ 75632 h 84325"/>
                <a:gd name="connsiteX24" fmla="*/ 35208 w 153002"/>
                <a:gd name="connsiteY24" fmla="*/ 73024 h 84325"/>
                <a:gd name="connsiteX25" fmla="*/ 38251 w 153002"/>
                <a:gd name="connsiteY25" fmla="*/ 61723 h 84325"/>
                <a:gd name="connsiteX26" fmla="*/ 35208 w 153002"/>
                <a:gd name="connsiteY26" fmla="*/ 58680 h 84325"/>
                <a:gd name="connsiteX27" fmla="*/ 29992 w 153002"/>
                <a:gd name="connsiteY27" fmla="*/ 56941 h 84325"/>
                <a:gd name="connsiteX28" fmla="*/ 19125 w 153002"/>
                <a:gd name="connsiteY28" fmla="*/ 59984 h 84325"/>
                <a:gd name="connsiteX29" fmla="*/ 18691 w 153002"/>
                <a:gd name="connsiteY29" fmla="*/ 56507 h 84325"/>
                <a:gd name="connsiteX30" fmla="*/ 11736 w 153002"/>
                <a:gd name="connsiteY30" fmla="*/ 51725 h 84325"/>
                <a:gd name="connsiteX31" fmla="*/ 6955 w 153002"/>
                <a:gd name="connsiteY31" fmla="*/ 46509 h 84325"/>
                <a:gd name="connsiteX32" fmla="*/ 0 w 153002"/>
                <a:gd name="connsiteY32" fmla="*/ 43901 h 84325"/>
                <a:gd name="connsiteX33" fmla="*/ 5651 w 153002"/>
                <a:gd name="connsiteY33" fmla="*/ 36947 h 84325"/>
                <a:gd name="connsiteX34" fmla="*/ 4347 w 153002"/>
                <a:gd name="connsiteY34" fmla="*/ 31296 h 84325"/>
                <a:gd name="connsiteX35" fmla="*/ 6520 w 153002"/>
                <a:gd name="connsiteY35" fmla="*/ 26080 h 84325"/>
                <a:gd name="connsiteX36" fmla="*/ 19125 w 153002"/>
                <a:gd name="connsiteY36" fmla="*/ 18256 h 84325"/>
                <a:gd name="connsiteX37" fmla="*/ 31296 w 153002"/>
                <a:gd name="connsiteY37" fmla="*/ 7389 h 84325"/>
                <a:gd name="connsiteX38" fmla="*/ 33904 w 153002"/>
                <a:gd name="connsiteY38" fmla="*/ 8693 h 84325"/>
                <a:gd name="connsiteX39" fmla="*/ 39555 w 153002"/>
                <a:gd name="connsiteY39" fmla="*/ 3912 h 84325"/>
                <a:gd name="connsiteX40" fmla="*/ 46509 w 153002"/>
                <a:gd name="connsiteY40" fmla="*/ 3477 h 84325"/>
                <a:gd name="connsiteX41" fmla="*/ 48683 w 153002"/>
                <a:gd name="connsiteY41" fmla="*/ 5651 h 84325"/>
                <a:gd name="connsiteX42" fmla="*/ 52595 w 153002"/>
                <a:gd name="connsiteY42" fmla="*/ 4347 h 84325"/>
                <a:gd name="connsiteX43" fmla="*/ 63896 w 153002"/>
                <a:gd name="connsiteY43" fmla="*/ 6955 h 84325"/>
                <a:gd name="connsiteX44" fmla="*/ 75197 w 153002"/>
                <a:gd name="connsiteY44" fmla="*/ 6085 h 84325"/>
                <a:gd name="connsiteX45" fmla="*/ 83021 w 153002"/>
                <a:gd name="connsiteY45" fmla="*/ 3043 h 84325"/>
                <a:gd name="connsiteX46" fmla="*/ 86499 w 153002"/>
                <a:gd name="connsiteY46" fmla="*/ 0 h 84325"/>
                <a:gd name="connsiteX47" fmla="*/ 93888 w 153002"/>
                <a:gd name="connsiteY47" fmla="*/ 1304 h 84325"/>
                <a:gd name="connsiteX48" fmla="*/ 99539 w 153002"/>
                <a:gd name="connsiteY48" fmla="*/ 3043 h 84325"/>
                <a:gd name="connsiteX49" fmla="*/ 106059 w 153002"/>
                <a:gd name="connsiteY49" fmla="*/ 2608 h 84325"/>
                <a:gd name="connsiteX50" fmla="*/ 111275 w 153002"/>
                <a:gd name="connsiteY50" fmla="*/ 0 h 84325"/>
                <a:gd name="connsiteX51" fmla="*/ 122141 w 153002"/>
                <a:gd name="connsiteY51" fmla="*/ 3912 h 84325"/>
                <a:gd name="connsiteX52" fmla="*/ 125619 w 153002"/>
                <a:gd name="connsiteY52" fmla="*/ 4781 h 84325"/>
                <a:gd name="connsiteX53" fmla="*/ 132574 w 153002"/>
                <a:gd name="connsiteY53" fmla="*/ 9997 h 84325"/>
                <a:gd name="connsiteX54" fmla="*/ 139094 w 153002"/>
                <a:gd name="connsiteY54" fmla="*/ 16083 h 84325"/>
                <a:gd name="connsiteX55" fmla="*/ 147352 w 153002"/>
                <a:gd name="connsiteY55" fmla="*/ 20429 h 84325"/>
                <a:gd name="connsiteX56" fmla="*/ 153003 w 153002"/>
                <a:gd name="connsiteY56" fmla="*/ 27819 h 8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153002" h="84325">
                  <a:moveTo>
                    <a:pt x="153003" y="27819"/>
                  </a:moveTo>
                  <a:lnTo>
                    <a:pt x="144744" y="27384"/>
                  </a:lnTo>
                  <a:lnTo>
                    <a:pt x="140832" y="31296"/>
                  </a:lnTo>
                  <a:lnTo>
                    <a:pt x="132139" y="34773"/>
                  </a:lnTo>
                  <a:lnTo>
                    <a:pt x="126054" y="34773"/>
                  </a:lnTo>
                  <a:lnTo>
                    <a:pt x="120403" y="38251"/>
                  </a:lnTo>
                  <a:lnTo>
                    <a:pt x="115621" y="37381"/>
                  </a:lnTo>
                  <a:lnTo>
                    <a:pt x="111709" y="33035"/>
                  </a:lnTo>
                  <a:lnTo>
                    <a:pt x="109101" y="33904"/>
                  </a:lnTo>
                  <a:lnTo>
                    <a:pt x="105189" y="40424"/>
                  </a:lnTo>
                  <a:lnTo>
                    <a:pt x="103016" y="39989"/>
                  </a:lnTo>
                  <a:lnTo>
                    <a:pt x="102147" y="46075"/>
                  </a:lnTo>
                  <a:lnTo>
                    <a:pt x="93019" y="53464"/>
                  </a:lnTo>
                  <a:lnTo>
                    <a:pt x="87803" y="56941"/>
                  </a:lnTo>
                  <a:lnTo>
                    <a:pt x="85195" y="60419"/>
                  </a:lnTo>
                  <a:lnTo>
                    <a:pt x="78675" y="54768"/>
                  </a:lnTo>
                  <a:lnTo>
                    <a:pt x="72589" y="62157"/>
                  </a:lnTo>
                  <a:lnTo>
                    <a:pt x="67373" y="62157"/>
                  </a:lnTo>
                  <a:lnTo>
                    <a:pt x="61723" y="62592"/>
                  </a:lnTo>
                  <a:lnTo>
                    <a:pt x="60853" y="76501"/>
                  </a:lnTo>
                  <a:lnTo>
                    <a:pt x="57376" y="76501"/>
                  </a:lnTo>
                  <a:lnTo>
                    <a:pt x="53899" y="83021"/>
                  </a:lnTo>
                  <a:lnTo>
                    <a:pt x="46075" y="84325"/>
                  </a:lnTo>
                  <a:lnTo>
                    <a:pt x="42597" y="75632"/>
                  </a:lnTo>
                  <a:lnTo>
                    <a:pt x="35208" y="73024"/>
                  </a:lnTo>
                  <a:lnTo>
                    <a:pt x="38251" y="61723"/>
                  </a:lnTo>
                  <a:lnTo>
                    <a:pt x="35208" y="58680"/>
                  </a:lnTo>
                  <a:lnTo>
                    <a:pt x="29992" y="56941"/>
                  </a:lnTo>
                  <a:lnTo>
                    <a:pt x="19125" y="59984"/>
                  </a:lnTo>
                  <a:lnTo>
                    <a:pt x="18691" y="56507"/>
                  </a:lnTo>
                  <a:lnTo>
                    <a:pt x="11736" y="51725"/>
                  </a:lnTo>
                  <a:lnTo>
                    <a:pt x="6955" y="46509"/>
                  </a:lnTo>
                  <a:lnTo>
                    <a:pt x="0" y="43901"/>
                  </a:lnTo>
                  <a:lnTo>
                    <a:pt x="5651" y="36947"/>
                  </a:lnTo>
                  <a:lnTo>
                    <a:pt x="4347" y="31296"/>
                  </a:lnTo>
                  <a:lnTo>
                    <a:pt x="6520" y="26080"/>
                  </a:lnTo>
                  <a:lnTo>
                    <a:pt x="19125" y="18256"/>
                  </a:lnTo>
                  <a:lnTo>
                    <a:pt x="31296" y="7389"/>
                  </a:lnTo>
                  <a:lnTo>
                    <a:pt x="33904" y="8693"/>
                  </a:lnTo>
                  <a:lnTo>
                    <a:pt x="39555" y="3912"/>
                  </a:lnTo>
                  <a:lnTo>
                    <a:pt x="46509" y="3477"/>
                  </a:lnTo>
                  <a:lnTo>
                    <a:pt x="48683" y="5651"/>
                  </a:lnTo>
                  <a:lnTo>
                    <a:pt x="52595" y="4347"/>
                  </a:lnTo>
                  <a:lnTo>
                    <a:pt x="63896" y="6955"/>
                  </a:lnTo>
                  <a:lnTo>
                    <a:pt x="75197" y="6085"/>
                  </a:lnTo>
                  <a:lnTo>
                    <a:pt x="83021" y="3043"/>
                  </a:lnTo>
                  <a:lnTo>
                    <a:pt x="86499" y="0"/>
                  </a:lnTo>
                  <a:lnTo>
                    <a:pt x="93888" y="1304"/>
                  </a:lnTo>
                  <a:lnTo>
                    <a:pt x="99539" y="3043"/>
                  </a:lnTo>
                  <a:lnTo>
                    <a:pt x="106059" y="2608"/>
                  </a:lnTo>
                  <a:lnTo>
                    <a:pt x="111275" y="0"/>
                  </a:lnTo>
                  <a:lnTo>
                    <a:pt x="122141" y="3912"/>
                  </a:lnTo>
                  <a:lnTo>
                    <a:pt x="125619" y="4781"/>
                  </a:lnTo>
                  <a:lnTo>
                    <a:pt x="132574" y="9997"/>
                  </a:lnTo>
                  <a:lnTo>
                    <a:pt x="139094" y="16083"/>
                  </a:lnTo>
                  <a:lnTo>
                    <a:pt x="147352" y="20429"/>
                  </a:lnTo>
                  <a:lnTo>
                    <a:pt x="153003" y="2781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01" name="Freeform: Shape 100">
              <a:extLst>
                <a:ext uri="{FF2B5EF4-FFF2-40B4-BE49-F238E27FC236}">
                  <a16:creationId xmlns:a16="http://schemas.microsoft.com/office/drawing/2014/main" id="{C223FE4E-92CA-458D-A81A-C5C756356A07}"/>
                </a:ext>
              </a:extLst>
            </p:cNvPr>
            <p:cNvSpPr/>
            <p:nvPr/>
          </p:nvSpPr>
          <p:spPr>
            <a:xfrm>
              <a:off x="4733972" y="2659827"/>
              <a:ext cx="106378" cy="124229"/>
            </a:xfrm>
            <a:custGeom>
              <a:avLst/>
              <a:gdLst>
                <a:gd name="connsiteX0" fmla="*/ 112144 w 126053"/>
                <a:gd name="connsiteY0" fmla="*/ 16083 h 110405"/>
                <a:gd name="connsiteX1" fmla="*/ 118664 w 126053"/>
                <a:gd name="connsiteY1" fmla="*/ 26949 h 110405"/>
                <a:gd name="connsiteX2" fmla="*/ 126053 w 126053"/>
                <a:gd name="connsiteY2" fmla="*/ 34773 h 110405"/>
                <a:gd name="connsiteX3" fmla="*/ 118664 w 126053"/>
                <a:gd name="connsiteY3" fmla="*/ 45205 h 110405"/>
                <a:gd name="connsiteX4" fmla="*/ 108232 w 126053"/>
                <a:gd name="connsiteY4" fmla="*/ 39120 h 110405"/>
                <a:gd name="connsiteX5" fmla="*/ 93019 w 126053"/>
                <a:gd name="connsiteY5" fmla="*/ 39555 h 110405"/>
                <a:gd name="connsiteX6" fmla="*/ 73459 w 126053"/>
                <a:gd name="connsiteY6" fmla="*/ 34773 h 110405"/>
                <a:gd name="connsiteX7" fmla="*/ 63462 w 126053"/>
                <a:gd name="connsiteY7" fmla="*/ 35208 h 110405"/>
                <a:gd name="connsiteX8" fmla="*/ 59115 w 126053"/>
                <a:gd name="connsiteY8" fmla="*/ 41293 h 110405"/>
                <a:gd name="connsiteX9" fmla="*/ 50422 w 126053"/>
                <a:gd name="connsiteY9" fmla="*/ 34773 h 110405"/>
                <a:gd name="connsiteX10" fmla="*/ 46944 w 126053"/>
                <a:gd name="connsiteY10" fmla="*/ 46075 h 110405"/>
                <a:gd name="connsiteX11" fmla="*/ 58680 w 126053"/>
                <a:gd name="connsiteY11" fmla="*/ 59115 h 110405"/>
                <a:gd name="connsiteX12" fmla="*/ 64331 w 126053"/>
                <a:gd name="connsiteY12" fmla="*/ 67373 h 110405"/>
                <a:gd name="connsiteX13" fmla="*/ 75198 w 126053"/>
                <a:gd name="connsiteY13" fmla="*/ 77805 h 110405"/>
                <a:gd name="connsiteX14" fmla="*/ 84325 w 126053"/>
                <a:gd name="connsiteY14" fmla="*/ 83891 h 110405"/>
                <a:gd name="connsiteX15" fmla="*/ 93453 w 126053"/>
                <a:gd name="connsiteY15" fmla="*/ 95627 h 110405"/>
                <a:gd name="connsiteX16" fmla="*/ 114318 w 126053"/>
                <a:gd name="connsiteY16" fmla="*/ 106059 h 110405"/>
                <a:gd name="connsiteX17" fmla="*/ 112144 w 126053"/>
                <a:gd name="connsiteY17" fmla="*/ 110405 h 110405"/>
                <a:gd name="connsiteX18" fmla="*/ 90411 w 126053"/>
                <a:gd name="connsiteY18" fmla="*/ 100408 h 110405"/>
                <a:gd name="connsiteX19" fmla="*/ 76502 w 126053"/>
                <a:gd name="connsiteY19" fmla="*/ 90411 h 110405"/>
                <a:gd name="connsiteX20" fmla="*/ 55638 w 126053"/>
                <a:gd name="connsiteY20" fmla="*/ 82152 h 110405"/>
                <a:gd name="connsiteX21" fmla="*/ 35208 w 126053"/>
                <a:gd name="connsiteY21" fmla="*/ 62157 h 110405"/>
                <a:gd name="connsiteX22" fmla="*/ 39555 w 126053"/>
                <a:gd name="connsiteY22" fmla="*/ 59984 h 110405"/>
                <a:gd name="connsiteX23" fmla="*/ 28688 w 126053"/>
                <a:gd name="connsiteY23" fmla="*/ 48248 h 110405"/>
                <a:gd name="connsiteX24" fmla="*/ 27384 w 126053"/>
                <a:gd name="connsiteY24" fmla="*/ 39120 h 110405"/>
                <a:gd name="connsiteX25" fmla="*/ 13040 w 126053"/>
                <a:gd name="connsiteY25" fmla="*/ 34773 h 110405"/>
                <a:gd name="connsiteX26" fmla="*/ 6955 w 126053"/>
                <a:gd name="connsiteY26" fmla="*/ 46509 h 110405"/>
                <a:gd name="connsiteX27" fmla="*/ 0 w 126053"/>
                <a:gd name="connsiteY27" fmla="*/ 37381 h 110405"/>
                <a:gd name="connsiteX28" fmla="*/ 0 w 126053"/>
                <a:gd name="connsiteY28" fmla="*/ 27819 h 110405"/>
                <a:gd name="connsiteX29" fmla="*/ 435 w 126053"/>
                <a:gd name="connsiteY29" fmla="*/ 27384 h 110405"/>
                <a:gd name="connsiteX30" fmla="*/ 16083 w 126053"/>
                <a:gd name="connsiteY30" fmla="*/ 28253 h 110405"/>
                <a:gd name="connsiteX31" fmla="*/ 19560 w 126053"/>
                <a:gd name="connsiteY31" fmla="*/ 23907 h 110405"/>
                <a:gd name="connsiteX32" fmla="*/ 27384 w 126053"/>
                <a:gd name="connsiteY32" fmla="*/ 28253 h 110405"/>
                <a:gd name="connsiteX33" fmla="*/ 36078 w 126053"/>
                <a:gd name="connsiteY33" fmla="*/ 28688 h 110405"/>
                <a:gd name="connsiteX34" fmla="*/ 35643 w 126053"/>
                <a:gd name="connsiteY34" fmla="*/ 21299 h 110405"/>
                <a:gd name="connsiteX35" fmla="*/ 43032 w 126053"/>
                <a:gd name="connsiteY35" fmla="*/ 18256 h 110405"/>
                <a:gd name="connsiteX36" fmla="*/ 44336 w 126053"/>
                <a:gd name="connsiteY36" fmla="*/ 7389 h 110405"/>
                <a:gd name="connsiteX37" fmla="*/ 61288 w 126053"/>
                <a:gd name="connsiteY37" fmla="*/ 0 h 110405"/>
                <a:gd name="connsiteX38" fmla="*/ 68243 w 126053"/>
                <a:gd name="connsiteY38" fmla="*/ 3477 h 110405"/>
                <a:gd name="connsiteX39" fmla="*/ 85630 w 126053"/>
                <a:gd name="connsiteY39" fmla="*/ 15213 h 110405"/>
                <a:gd name="connsiteX40" fmla="*/ 104320 w 126053"/>
                <a:gd name="connsiteY40" fmla="*/ 20429 h 110405"/>
                <a:gd name="connsiteX41" fmla="*/ 112144 w 126053"/>
                <a:gd name="connsiteY41" fmla="*/ 16083 h 110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26053" h="110405">
                  <a:moveTo>
                    <a:pt x="112144" y="16083"/>
                  </a:moveTo>
                  <a:lnTo>
                    <a:pt x="118664" y="26949"/>
                  </a:lnTo>
                  <a:lnTo>
                    <a:pt x="126053" y="34773"/>
                  </a:lnTo>
                  <a:lnTo>
                    <a:pt x="118664" y="45205"/>
                  </a:lnTo>
                  <a:lnTo>
                    <a:pt x="108232" y="39120"/>
                  </a:lnTo>
                  <a:lnTo>
                    <a:pt x="93019" y="39555"/>
                  </a:lnTo>
                  <a:lnTo>
                    <a:pt x="73459" y="34773"/>
                  </a:lnTo>
                  <a:lnTo>
                    <a:pt x="63462" y="35208"/>
                  </a:lnTo>
                  <a:lnTo>
                    <a:pt x="59115" y="41293"/>
                  </a:lnTo>
                  <a:lnTo>
                    <a:pt x="50422" y="34773"/>
                  </a:lnTo>
                  <a:lnTo>
                    <a:pt x="46944" y="46075"/>
                  </a:lnTo>
                  <a:lnTo>
                    <a:pt x="58680" y="59115"/>
                  </a:lnTo>
                  <a:lnTo>
                    <a:pt x="64331" y="67373"/>
                  </a:lnTo>
                  <a:lnTo>
                    <a:pt x="75198" y="77805"/>
                  </a:lnTo>
                  <a:lnTo>
                    <a:pt x="84325" y="83891"/>
                  </a:lnTo>
                  <a:lnTo>
                    <a:pt x="93453" y="95627"/>
                  </a:lnTo>
                  <a:lnTo>
                    <a:pt x="114318" y="106059"/>
                  </a:lnTo>
                  <a:lnTo>
                    <a:pt x="112144" y="110405"/>
                  </a:lnTo>
                  <a:lnTo>
                    <a:pt x="90411" y="100408"/>
                  </a:lnTo>
                  <a:lnTo>
                    <a:pt x="76502" y="90411"/>
                  </a:lnTo>
                  <a:lnTo>
                    <a:pt x="55638" y="82152"/>
                  </a:lnTo>
                  <a:lnTo>
                    <a:pt x="35208" y="62157"/>
                  </a:lnTo>
                  <a:lnTo>
                    <a:pt x="39555" y="59984"/>
                  </a:lnTo>
                  <a:lnTo>
                    <a:pt x="28688" y="48248"/>
                  </a:lnTo>
                  <a:lnTo>
                    <a:pt x="27384" y="39120"/>
                  </a:lnTo>
                  <a:lnTo>
                    <a:pt x="13040" y="34773"/>
                  </a:lnTo>
                  <a:lnTo>
                    <a:pt x="6955" y="46509"/>
                  </a:lnTo>
                  <a:lnTo>
                    <a:pt x="0" y="37381"/>
                  </a:lnTo>
                  <a:lnTo>
                    <a:pt x="0" y="27819"/>
                  </a:lnTo>
                  <a:lnTo>
                    <a:pt x="435" y="27384"/>
                  </a:lnTo>
                  <a:lnTo>
                    <a:pt x="16083" y="28253"/>
                  </a:lnTo>
                  <a:lnTo>
                    <a:pt x="19560" y="23907"/>
                  </a:lnTo>
                  <a:lnTo>
                    <a:pt x="27384" y="28253"/>
                  </a:lnTo>
                  <a:lnTo>
                    <a:pt x="36078" y="28688"/>
                  </a:lnTo>
                  <a:lnTo>
                    <a:pt x="35643" y="21299"/>
                  </a:lnTo>
                  <a:lnTo>
                    <a:pt x="43032" y="18256"/>
                  </a:lnTo>
                  <a:lnTo>
                    <a:pt x="44336" y="7389"/>
                  </a:lnTo>
                  <a:lnTo>
                    <a:pt x="61288" y="0"/>
                  </a:lnTo>
                  <a:lnTo>
                    <a:pt x="68243" y="3477"/>
                  </a:lnTo>
                  <a:lnTo>
                    <a:pt x="85630" y="15213"/>
                  </a:lnTo>
                  <a:lnTo>
                    <a:pt x="104320" y="20429"/>
                  </a:lnTo>
                  <a:lnTo>
                    <a:pt x="112144" y="16083"/>
                  </a:lnTo>
                  <a:close/>
                </a:path>
              </a:pathLst>
            </a:custGeom>
            <a:solidFill>
              <a:schemeClr val="accent4"/>
            </a:solidFill>
            <a:ln w="869" cap="rnd">
              <a:noFill/>
              <a:prstDash val="solid"/>
              <a:round/>
            </a:ln>
          </p:spPr>
          <p:txBody>
            <a:bodyPr rtlCol="0" anchor="ctr"/>
            <a:lstStyle/>
            <a:p>
              <a:endParaRPr lang="en-PH" sz="1200" dirty="0"/>
            </a:p>
          </p:txBody>
        </p:sp>
        <p:sp>
          <p:nvSpPr>
            <p:cNvPr id="102" name="Freeform: Shape 101">
              <a:extLst>
                <a:ext uri="{FF2B5EF4-FFF2-40B4-BE49-F238E27FC236}">
                  <a16:creationId xmlns:a16="http://schemas.microsoft.com/office/drawing/2014/main" id="{91E5D828-337E-4691-A193-5B49566A2E9C}"/>
                </a:ext>
              </a:extLst>
            </p:cNvPr>
            <p:cNvSpPr/>
            <p:nvPr/>
          </p:nvSpPr>
          <p:spPr>
            <a:xfrm>
              <a:off x="2954157" y="3491777"/>
              <a:ext cx="60158" cy="59179"/>
            </a:xfrm>
            <a:custGeom>
              <a:avLst/>
              <a:gdLst>
                <a:gd name="connsiteX0" fmla="*/ 70851 w 71285"/>
                <a:gd name="connsiteY0" fmla="*/ 5651 h 52594"/>
                <a:gd name="connsiteX1" fmla="*/ 71285 w 71285"/>
                <a:gd name="connsiteY1" fmla="*/ 20429 h 52594"/>
                <a:gd name="connsiteX2" fmla="*/ 68243 w 71285"/>
                <a:gd name="connsiteY2" fmla="*/ 31296 h 52594"/>
                <a:gd name="connsiteX3" fmla="*/ 61723 w 71285"/>
                <a:gd name="connsiteY3" fmla="*/ 36077 h 52594"/>
                <a:gd name="connsiteX4" fmla="*/ 67373 w 71285"/>
                <a:gd name="connsiteY4" fmla="*/ 44336 h 52594"/>
                <a:gd name="connsiteX5" fmla="*/ 66069 w 71285"/>
                <a:gd name="connsiteY5" fmla="*/ 52160 h 52594"/>
                <a:gd name="connsiteX6" fmla="*/ 50421 w 71285"/>
                <a:gd name="connsiteY6" fmla="*/ 47379 h 52594"/>
                <a:gd name="connsiteX7" fmla="*/ 38685 w 71285"/>
                <a:gd name="connsiteY7" fmla="*/ 49117 h 52594"/>
                <a:gd name="connsiteX8" fmla="*/ 23907 w 71285"/>
                <a:gd name="connsiteY8" fmla="*/ 47379 h 52594"/>
                <a:gd name="connsiteX9" fmla="*/ 12171 w 71285"/>
                <a:gd name="connsiteY9" fmla="*/ 52595 h 52594"/>
                <a:gd name="connsiteX10" fmla="*/ 0 w 71285"/>
                <a:gd name="connsiteY10" fmla="*/ 43901 h 52594"/>
                <a:gd name="connsiteX11" fmla="*/ 3043 w 71285"/>
                <a:gd name="connsiteY11" fmla="*/ 34773 h 52594"/>
                <a:gd name="connsiteX12" fmla="*/ 25211 w 71285"/>
                <a:gd name="connsiteY12" fmla="*/ 38685 h 52594"/>
                <a:gd name="connsiteX13" fmla="*/ 43032 w 71285"/>
                <a:gd name="connsiteY13" fmla="*/ 40859 h 52594"/>
                <a:gd name="connsiteX14" fmla="*/ 52595 w 71285"/>
                <a:gd name="connsiteY14" fmla="*/ 34773 h 52594"/>
                <a:gd name="connsiteX15" fmla="*/ 42597 w 71285"/>
                <a:gd name="connsiteY15" fmla="*/ 22603 h 52594"/>
                <a:gd name="connsiteX16" fmla="*/ 44336 w 71285"/>
                <a:gd name="connsiteY16" fmla="*/ 11736 h 52594"/>
                <a:gd name="connsiteX17" fmla="*/ 29123 w 71285"/>
                <a:gd name="connsiteY17" fmla="*/ 7389 h 52594"/>
                <a:gd name="connsiteX18" fmla="*/ 35643 w 71285"/>
                <a:gd name="connsiteY18" fmla="*/ 0 h 52594"/>
                <a:gd name="connsiteX19" fmla="*/ 50421 w 71285"/>
                <a:gd name="connsiteY19" fmla="*/ 869 h 52594"/>
                <a:gd name="connsiteX20" fmla="*/ 70851 w 71285"/>
                <a:gd name="connsiteY20" fmla="*/ 5651 h 5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1285" h="52594">
                  <a:moveTo>
                    <a:pt x="70851" y="5651"/>
                  </a:moveTo>
                  <a:lnTo>
                    <a:pt x="71285" y="20429"/>
                  </a:lnTo>
                  <a:lnTo>
                    <a:pt x="68243" y="31296"/>
                  </a:lnTo>
                  <a:lnTo>
                    <a:pt x="61723" y="36077"/>
                  </a:lnTo>
                  <a:lnTo>
                    <a:pt x="67373" y="44336"/>
                  </a:lnTo>
                  <a:lnTo>
                    <a:pt x="66069" y="52160"/>
                  </a:lnTo>
                  <a:lnTo>
                    <a:pt x="50421" y="47379"/>
                  </a:lnTo>
                  <a:lnTo>
                    <a:pt x="38685" y="49117"/>
                  </a:lnTo>
                  <a:lnTo>
                    <a:pt x="23907" y="47379"/>
                  </a:lnTo>
                  <a:lnTo>
                    <a:pt x="12171" y="52595"/>
                  </a:lnTo>
                  <a:lnTo>
                    <a:pt x="0" y="43901"/>
                  </a:lnTo>
                  <a:lnTo>
                    <a:pt x="3043" y="34773"/>
                  </a:lnTo>
                  <a:lnTo>
                    <a:pt x="25211" y="38685"/>
                  </a:lnTo>
                  <a:lnTo>
                    <a:pt x="43032" y="40859"/>
                  </a:lnTo>
                  <a:lnTo>
                    <a:pt x="52595" y="34773"/>
                  </a:lnTo>
                  <a:lnTo>
                    <a:pt x="42597" y="22603"/>
                  </a:lnTo>
                  <a:lnTo>
                    <a:pt x="44336" y="11736"/>
                  </a:lnTo>
                  <a:lnTo>
                    <a:pt x="29123" y="7389"/>
                  </a:lnTo>
                  <a:lnTo>
                    <a:pt x="35643" y="0"/>
                  </a:lnTo>
                  <a:lnTo>
                    <a:pt x="50421" y="869"/>
                  </a:lnTo>
                  <a:lnTo>
                    <a:pt x="70851" y="565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03" name="Freeform: Shape 102">
              <a:extLst>
                <a:ext uri="{FF2B5EF4-FFF2-40B4-BE49-F238E27FC236}">
                  <a16:creationId xmlns:a16="http://schemas.microsoft.com/office/drawing/2014/main" id="{39CD7121-2405-4CCB-95EC-F9824AE37867}"/>
                </a:ext>
              </a:extLst>
            </p:cNvPr>
            <p:cNvSpPr/>
            <p:nvPr/>
          </p:nvSpPr>
          <p:spPr>
            <a:xfrm>
              <a:off x="4778358" y="2594778"/>
              <a:ext cx="117016" cy="88037"/>
            </a:xfrm>
            <a:custGeom>
              <a:avLst/>
              <a:gdLst>
                <a:gd name="connsiteX0" fmla="*/ 123445 w 138658"/>
                <a:gd name="connsiteY0" fmla="*/ 5651 h 78240"/>
                <a:gd name="connsiteX1" fmla="*/ 136485 w 138658"/>
                <a:gd name="connsiteY1" fmla="*/ 13040 h 78240"/>
                <a:gd name="connsiteX2" fmla="*/ 138658 w 138658"/>
                <a:gd name="connsiteY2" fmla="*/ 20429 h 78240"/>
                <a:gd name="connsiteX3" fmla="*/ 126053 w 138658"/>
                <a:gd name="connsiteY3" fmla="*/ 26080 h 78240"/>
                <a:gd name="connsiteX4" fmla="*/ 117795 w 138658"/>
                <a:gd name="connsiteY4" fmla="*/ 44336 h 78240"/>
                <a:gd name="connsiteX5" fmla="*/ 106493 w 138658"/>
                <a:gd name="connsiteY5" fmla="*/ 63027 h 78240"/>
                <a:gd name="connsiteX6" fmla="*/ 89541 w 138658"/>
                <a:gd name="connsiteY6" fmla="*/ 68243 h 78240"/>
                <a:gd name="connsiteX7" fmla="*/ 75632 w 138658"/>
                <a:gd name="connsiteY7" fmla="*/ 66939 h 78240"/>
                <a:gd name="connsiteX8" fmla="*/ 59549 w 138658"/>
                <a:gd name="connsiteY8" fmla="*/ 73893 h 78240"/>
                <a:gd name="connsiteX9" fmla="*/ 51725 w 138658"/>
                <a:gd name="connsiteY9" fmla="*/ 78240 h 78240"/>
                <a:gd name="connsiteX10" fmla="*/ 33035 w 138658"/>
                <a:gd name="connsiteY10" fmla="*/ 73024 h 78240"/>
                <a:gd name="connsiteX11" fmla="*/ 15648 w 138658"/>
                <a:gd name="connsiteY11" fmla="*/ 61288 h 78240"/>
                <a:gd name="connsiteX12" fmla="*/ 8693 w 138658"/>
                <a:gd name="connsiteY12" fmla="*/ 57811 h 78240"/>
                <a:gd name="connsiteX13" fmla="*/ 3477 w 138658"/>
                <a:gd name="connsiteY13" fmla="*/ 48683 h 78240"/>
                <a:gd name="connsiteX14" fmla="*/ 0 w 138658"/>
                <a:gd name="connsiteY14" fmla="*/ 48248 h 78240"/>
                <a:gd name="connsiteX15" fmla="*/ 5650 w 138658"/>
                <a:gd name="connsiteY15" fmla="*/ 30861 h 78240"/>
                <a:gd name="connsiteX16" fmla="*/ 869 w 138658"/>
                <a:gd name="connsiteY16" fmla="*/ 24776 h 78240"/>
                <a:gd name="connsiteX17" fmla="*/ 13040 w 138658"/>
                <a:gd name="connsiteY17" fmla="*/ 24776 h 78240"/>
                <a:gd name="connsiteX18" fmla="*/ 13909 w 138658"/>
                <a:gd name="connsiteY18" fmla="*/ 13475 h 78240"/>
                <a:gd name="connsiteX19" fmla="*/ 25645 w 138658"/>
                <a:gd name="connsiteY19" fmla="*/ 20864 h 78240"/>
                <a:gd name="connsiteX20" fmla="*/ 33904 w 138658"/>
                <a:gd name="connsiteY20" fmla="*/ 23472 h 78240"/>
                <a:gd name="connsiteX21" fmla="*/ 51725 w 138658"/>
                <a:gd name="connsiteY21" fmla="*/ 20429 h 78240"/>
                <a:gd name="connsiteX22" fmla="*/ 53029 w 138658"/>
                <a:gd name="connsiteY22" fmla="*/ 14779 h 78240"/>
                <a:gd name="connsiteX23" fmla="*/ 61288 w 138658"/>
                <a:gd name="connsiteY23" fmla="*/ 13909 h 78240"/>
                <a:gd name="connsiteX24" fmla="*/ 71285 w 138658"/>
                <a:gd name="connsiteY24" fmla="*/ 9997 h 78240"/>
                <a:gd name="connsiteX25" fmla="*/ 73893 w 138658"/>
                <a:gd name="connsiteY25" fmla="*/ 11736 h 78240"/>
                <a:gd name="connsiteX26" fmla="*/ 83890 w 138658"/>
                <a:gd name="connsiteY26" fmla="*/ 8259 h 78240"/>
                <a:gd name="connsiteX27" fmla="*/ 88237 w 138658"/>
                <a:gd name="connsiteY27" fmla="*/ 1739 h 78240"/>
                <a:gd name="connsiteX28" fmla="*/ 95192 w 138658"/>
                <a:gd name="connsiteY28" fmla="*/ 0 h 78240"/>
                <a:gd name="connsiteX29" fmla="*/ 119098 w 138658"/>
                <a:gd name="connsiteY29" fmla="*/ 8259 h 78240"/>
                <a:gd name="connsiteX30" fmla="*/ 123445 w 138658"/>
                <a:gd name="connsiteY30" fmla="*/ 5651 h 7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8658" h="78240">
                  <a:moveTo>
                    <a:pt x="123445" y="5651"/>
                  </a:moveTo>
                  <a:lnTo>
                    <a:pt x="136485" y="13040"/>
                  </a:lnTo>
                  <a:lnTo>
                    <a:pt x="138658" y="20429"/>
                  </a:lnTo>
                  <a:lnTo>
                    <a:pt x="126053" y="26080"/>
                  </a:lnTo>
                  <a:lnTo>
                    <a:pt x="117795" y="44336"/>
                  </a:lnTo>
                  <a:lnTo>
                    <a:pt x="106493" y="63027"/>
                  </a:lnTo>
                  <a:lnTo>
                    <a:pt x="89541" y="68243"/>
                  </a:lnTo>
                  <a:lnTo>
                    <a:pt x="75632" y="66939"/>
                  </a:lnTo>
                  <a:lnTo>
                    <a:pt x="59549" y="73893"/>
                  </a:lnTo>
                  <a:lnTo>
                    <a:pt x="51725" y="78240"/>
                  </a:lnTo>
                  <a:lnTo>
                    <a:pt x="33035" y="73024"/>
                  </a:lnTo>
                  <a:lnTo>
                    <a:pt x="15648" y="61288"/>
                  </a:lnTo>
                  <a:lnTo>
                    <a:pt x="8693" y="57811"/>
                  </a:lnTo>
                  <a:lnTo>
                    <a:pt x="3477" y="48683"/>
                  </a:lnTo>
                  <a:lnTo>
                    <a:pt x="0" y="48248"/>
                  </a:lnTo>
                  <a:lnTo>
                    <a:pt x="5650" y="30861"/>
                  </a:lnTo>
                  <a:lnTo>
                    <a:pt x="869" y="24776"/>
                  </a:lnTo>
                  <a:lnTo>
                    <a:pt x="13040" y="24776"/>
                  </a:lnTo>
                  <a:lnTo>
                    <a:pt x="13909" y="13475"/>
                  </a:lnTo>
                  <a:lnTo>
                    <a:pt x="25645" y="20864"/>
                  </a:lnTo>
                  <a:lnTo>
                    <a:pt x="33904" y="23472"/>
                  </a:lnTo>
                  <a:lnTo>
                    <a:pt x="51725" y="20429"/>
                  </a:lnTo>
                  <a:lnTo>
                    <a:pt x="53029" y="14779"/>
                  </a:lnTo>
                  <a:lnTo>
                    <a:pt x="61288" y="13909"/>
                  </a:lnTo>
                  <a:lnTo>
                    <a:pt x="71285" y="9997"/>
                  </a:lnTo>
                  <a:lnTo>
                    <a:pt x="73893" y="11736"/>
                  </a:lnTo>
                  <a:lnTo>
                    <a:pt x="83890" y="8259"/>
                  </a:lnTo>
                  <a:lnTo>
                    <a:pt x="88237" y="1739"/>
                  </a:lnTo>
                  <a:lnTo>
                    <a:pt x="95192" y="0"/>
                  </a:lnTo>
                  <a:lnTo>
                    <a:pt x="119098" y="8259"/>
                  </a:lnTo>
                  <a:lnTo>
                    <a:pt x="123445" y="5651"/>
                  </a:lnTo>
                  <a:close/>
                </a:path>
              </a:pathLst>
            </a:custGeom>
            <a:solidFill>
              <a:schemeClr val="accent4"/>
            </a:solidFill>
            <a:ln w="869" cap="rnd">
              <a:noFill/>
              <a:prstDash val="solid"/>
              <a:round/>
            </a:ln>
          </p:spPr>
          <p:txBody>
            <a:bodyPr rtlCol="0" anchor="ctr"/>
            <a:lstStyle/>
            <a:p>
              <a:endParaRPr lang="en-PH" sz="1200" dirty="0"/>
            </a:p>
          </p:txBody>
        </p:sp>
        <p:sp>
          <p:nvSpPr>
            <p:cNvPr id="104" name="Freeform: Shape 103">
              <a:extLst>
                <a:ext uri="{FF2B5EF4-FFF2-40B4-BE49-F238E27FC236}">
                  <a16:creationId xmlns:a16="http://schemas.microsoft.com/office/drawing/2014/main" id="{1FBE82F0-C996-4099-8848-1F3BF8CEF152}"/>
                </a:ext>
              </a:extLst>
            </p:cNvPr>
            <p:cNvSpPr/>
            <p:nvPr/>
          </p:nvSpPr>
          <p:spPr>
            <a:xfrm>
              <a:off x="6943335" y="4410786"/>
              <a:ext cx="36681" cy="28367"/>
            </a:xfrm>
            <a:custGeom>
              <a:avLst/>
              <a:gdLst>
                <a:gd name="connsiteX0" fmla="*/ 41293 w 43466"/>
                <a:gd name="connsiteY0" fmla="*/ 24776 h 25210"/>
                <a:gd name="connsiteX1" fmla="*/ 30861 w 43466"/>
                <a:gd name="connsiteY1" fmla="*/ 25211 h 25210"/>
                <a:gd name="connsiteX2" fmla="*/ 0 w 43466"/>
                <a:gd name="connsiteY2" fmla="*/ 5651 h 25210"/>
                <a:gd name="connsiteX3" fmla="*/ 23472 w 43466"/>
                <a:gd name="connsiteY3" fmla="*/ 0 h 25210"/>
                <a:gd name="connsiteX4" fmla="*/ 35642 w 43466"/>
                <a:gd name="connsiteY4" fmla="*/ 8693 h 25210"/>
                <a:gd name="connsiteX5" fmla="*/ 43467 w 43466"/>
                <a:gd name="connsiteY5" fmla="*/ 16952 h 25210"/>
                <a:gd name="connsiteX6" fmla="*/ 41293 w 43466"/>
                <a:gd name="connsiteY6" fmla="*/ 24776 h 25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6" h="25210">
                  <a:moveTo>
                    <a:pt x="41293" y="24776"/>
                  </a:moveTo>
                  <a:lnTo>
                    <a:pt x="30861" y="25211"/>
                  </a:lnTo>
                  <a:lnTo>
                    <a:pt x="0" y="5651"/>
                  </a:lnTo>
                  <a:lnTo>
                    <a:pt x="23472" y="0"/>
                  </a:lnTo>
                  <a:lnTo>
                    <a:pt x="35642" y="8693"/>
                  </a:lnTo>
                  <a:lnTo>
                    <a:pt x="43467" y="16952"/>
                  </a:lnTo>
                  <a:lnTo>
                    <a:pt x="41293" y="24776"/>
                  </a:lnTo>
                  <a:close/>
                </a:path>
              </a:pathLst>
            </a:custGeom>
            <a:solidFill>
              <a:schemeClr val="accent1"/>
            </a:solidFill>
            <a:ln w="869" cap="rnd">
              <a:noFill/>
              <a:prstDash val="solid"/>
              <a:round/>
            </a:ln>
          </p:spPr>
          <p:txBody>
            <a:bodyPr rtlCol="0" anchor="ctr"/>
            <a:lstStyle/>
            <a:p>
              <a:endParaRPr lang="en-PH" sz="1200" dirty="0"/>
            </a:p>
          </p:txBody>
        </p:sp>
        <p:sp>
          <p:nvSpPr>
            <p:cNvPr id="105" name="Freeform: Shape 104">
              <a:extLst>
                <a:ext uri="{FF2B5EF4-FFF2-40B4-BE49-F238E27FC236}">
                  <a16:creationId xmlns:a16="http://schemas.microsoft.com/office/drawing/2014/main" id="{7EA848E2-7F07-4FD4-AAA8-BBC82775966C}"/>
                </a:ext>
              </a:extLst>
            </p:cNvPr>
            <p:cNvSpPr/>
            <p:nvPr/>
          </p:nvSpPr>
          <p:spPr>
            <a:xfrm>
              <a:off x="7035040" y="4396114"/>
              <a:ext cx="35948" cy="45975"/>
            </a:xfrm>
            <a:custGeom>
              <a:avLst/>
              <a:gdLst>
                <a:gd name="connsiteX0" fmla="*/ 40424 w 42597"/>
                <a:gd name="connsiteY0" fmla="*/ 0 h 40858"/>
                <a:gd name="connsiteX1" fmla="*/ 42598 w 42597"/>
                <a:gd name="connsiteY1" fmla="*/ 5651 h 40858"/>
                <a:gd name="connsiteX2" fmla="*/ 42162 w 42597"/>
                <a:gd name="connsiteY2" fmla="*/ 13909 h 40858"/>
                <a:gd name="connsiteX3" fmla="*/ 24341 w 42597"/>
                <a:gd name="connsiteY3" fmla="*/ 34773 h 40858"/>
                <a:gd name="connsiteX4" fmla="*/ 2608 w 42597"/>
                <a:gd name="connsiteY4" fmla="*/ 40859 h 40858"/>
                <a:gd name="connsiteX5" fmla="*/ 0 w 42597"/>
                <a:gd name="connsiteY5" fmla="*/ 37816 h 40858"/>
                <a:gd name="connsiteX6" fmla="*/ 3042 w 42597"/>
                <a:gd name="connsiteY6" fmla="*/ 28253 h 40858"/>
                <a:gd name="connsiteX7" fmla="*/ 15213 w 42597"/>
                <a:gd name="connsiteY7" fmla="*/ 11301 h 40858"/>
                <a:gd name="connsiteX8" fmla="*/ 40424 w 42597"/>
                <a:gd name="connsiteY8" fmla="*/ 0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2597" h="40858">
                  <a:moveTo>
                    <a:pt x="40424" y="0"/>
                  </a:moveTo>
                  <a:lnTo>
                    <a:pt x="42598" y="5651"/>
                  </a:lnTo>
                  <a:lnTo>
                    <a:pt x="42162" y="13909"/>
                  </a:lnTo>
                  <a:lnTo>
                    <a:pt x="24341" y="34773"/>
                  </a:lnTo>
                  <a:lnTo>
                    <a:pt x="2608" y="40859"/>
                  </a:lnTo>
                  <a:lnTo>
                    <a:pt x="0" y="37816"/>
                  </a:lnTo>
                  <a:lnTo>
                    <a:pt x="3042" y="28253"/>
                  </a:lnTo>
                  <a:lnTo>
                    <a:pt x="15213" y="11301"/>
                  </a:lnTo>
                  <a:lnTo>
                    <a:pt x="40424" y="0"/>
                  </a:lnTo>
                  <a:close/>
                </a:path>
              </a:pathLst>
            </a:custGeom>
            <a:solidFill>
              <a:schemeClr val="accent1"/>
            </a:solidFill>
            <a:ln w="869" cap="rnd">
              <a:noFill/>
              <a:prstDash val="solid"/>
              <a:round/>
            </a:ln>
          </p:spPr>
          <p:txBody>
            <a:bodyPr rtlCol="0" anchor="ctr"/>
            <a:lstStyle/>
            <a:p>
              <a:endParaRPr lang="en-PH" sz="1200" dirty="0"/>
            </a:p>
          </p:txBody>
        </p:sp>
        <p:sp>
          <p:nvSpPr>
            <p:cNvPr id="106" name="Freeform: Shape 105">
              <a:extLst>
                <a:ext uri="{FF2B5EF4-FFF2-40B4-BE49-F238E27FC236}">
                  <a16:creationId xmlns:a16="http://schemas.microsoft.com/office/drawing/2014/main" id="{8D723F95-961E-4665-8CA4-C73552EB0B02}"/>
                </a:ext>
              </a:extLst>
            </p:cNvPr>
            <p:cNvSpPr/>
            <p:nvPr/>
          </p:nvSpPr>
          <p:spPr>
            <a:xfrm>
              <a:off x="6898216" y="4371170"/>
              <a:ext cx="50254" cy="29834"/>
            </a:xfrm>
            <a:custGeom>
              <a:avLst/>
              <a:gdLst>
                <a:gd name="connsiteX0" fmla="*/ 30427 w 59549"/>
                <a:gd name="connsiteY0" fmla="*/ 0 h 26514"/>
                <a:gd name="connsiteX1" fmla="*/ 38685 w 59549"/>
                <a:gd name="connsiteY1" fmla="*/ 7389 h 26514"/>
                <a:gd name="connsiteX2" fmla="*/ 54333 w 59549"/>
                <a:gd name="connsiteY2" fmla="*/ 5216 h 26514"/>
                <a:gd name="connsiteX3" fmla="*/ 59550 w 59549"/>
                <a:gd name="connsiteY3" fmla="*/ 16952 h 26514"/>
                <a:gd name="connsiteX4" fmla="*/ 30427 w 59549"/>
                <a:gd name="connsiteY4" fmla="*/ 22603 h 26514"/>
                <a:gd name="connsiteX5" fmla="*/ 13475 w 59549"/>
                <a:gd name="connsiteY5" fmla="*/ 26515 h 26514"/>
                <a:gd name="connsiteX6" fmla="*/ 0 w 59549"/>
                <a:gd name="connsiteY6" fmla="*/ 26080 h 26514"/>
                <a:gd name="connsiteX7" fmla="*/ 9563 w 59549"/>
                <a:gd name="connsiteY7" fmla="*/ 9997 h 26514"/>
                <a:gd name="connsiteX8" fmla="*/ 23472 w 59549"/>
                <a:gd name="connsiteY8" fmla="*/ 9997 h 26514"/>
                <a:gd name="connsiteX9" fmla="*/ 30427 w 59549"/>
                <a:gd name="connsiteY9" fmla="*/ 0 h 26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549" h="26514">
                  <a:moveTo>
                    <a:pt x="30427" y="0"/>
                  </a:moveTo>
                  <a:lnTo>
                    <a:pt x="38685" y="7389"/>
                  </a:lnTo>
                  <a:lnTo>
                    <a:pt x="54333" y="5216"/>
                  </a:lnTo>
                  <a:lnTo>
                    <a:pt x="59550" y="16952"/>
                  </a:lnTo>
                  <a:lnTo>
                    <a:pt x="30427" y="22603"/>
                  </a:lnTo>
                  <a:lnTo>
                    <a:pt x="13475" y="26515"/>
                  </a:lnTo>
                  <a:lnTo>
                    <a:pt x="0" y="26080"/>
                  </a:lnTo>
                  <a:lnTo>
                    <a:pt x="9563" y="9997"/>
                  </a:lnTo>
                  <a:lnTo>
                    <a:pt x="23472" y="9997"/>
                  </a:lnTo>
                  <a:lnTo>
                    <a:pt x="30427" y="0"/>
                  </a:lnTo>
                  <a:close/>
                </a:path>
              </a:pathLst>
            </a:custGeom>
            <a:solidFill>
              <a:schemeClr val="accent1"/>
            </a:solidFill>
            <a:ln w="869" cap="rnd">
              <a:noFill/>
              <a:prstDash val="solid"/>
              <a:round/>
            </a:ln>
          </p:spPr>
          <p:txBody>
            <a:bodyPr rtlCol="0" anchor="ctr"/>
            <a:lstStyle/>
            <a:p>
              <a:endParaRPr lang="en-PH" sz="1200" dirty="0"/>
            </a:p>
          </p:txBody>
        </p:sp>
        <p:sp>
          <p:nvSpPr>
            <p:cNvPr id="107" name="Freeform: Shape 106">
              <a:extLst>
                <a:ext uri="{FF2B5EF4-FFF2-40B4-BE49-F238E27FC236}">
                  <a16:creationId xmlns:a16="http://schemas.microsoft.com/office/drawing/2014/main" id="{C7F01708-495B-4370-9D9F-BFC20D810685}"/>
                </a:ext>
              </a:extLst>
            </p:cNvPr>
            <p:cNvSpPr/>
            <p:nvPr/>
          </p:nvSpPr>
          <p:spPr>
            <a:xfrm>
              <a:off x="6964611" y="4371170"/>
              <a:ext cx="63092" cy="26411"/>
            </a:xfrm>
            <a:custGeom>
              <a:avLst/>
              <a:gdLst>
                <a:gd name="connsiteX0" fmla="*/ 74762 w 74762"/>
                <a:gd name="connsiteY0" fmla="*/ 0 h 23472"/>
                <a:gd name="connsiteX1" fmla="*/ 69981 w 74762"/>
                <a:gd name="connsiteY1" fmla="*/ 15648 h 23472"/>
                <a:gd name="connsiteX2" fmla="*/ 32600 w 74762"/>
                <a:gd name="connsiteY2" fmla="*/ 23472 h 23472"/>
                <a:gd name="connsiteX3" fmla="*/ 0 w 74762"/>
                <a:gd name="connsiteY3" fmla="*/ 19995 h 23472"/>
                <a:gd name="connsiteX4" fmla="*/ 869 w 74762"/>
                <a:gd name="connsiteY4" fmla="*/ 9563 h 23472"/>
                <a:gd name="connsiteX5" fmla="*/ 20864 w 74762"/>
                <a:gd name="connsiteY5" fmla="*/ 3912 h 23472"/>
                <a:gd name="connsiteX6" fmla="*/ 35642 w 74762"/>
                <a:gd name="connsiteY6" fmla="*/ 12171 h 23472"/>
                <a:gd name="connsiteX7" fmla="*/ 52160 w 74762"/>
                <a:gd name="connsiteY7" fmla="*/ 9997 h 23472"/>
                <a:gd name="connsiteX8" fmla="*/ 74762 w 74762"/>
                <a:gd name="connsiteY8" fmla="*/ 0 h 23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762" h="23472">
                  <a:moveTo>
                    <a:pt x="74762" y="0"/>
                  </a:moveTo>
                  <a:lnTo>
                    <a:pt x="69981" y="15648"/>
                  </a:lnTo>
                  <a:lnTo>
                    <a:pt x="32600" y="23472"/>
                  </a:lnTo>
                  <a:lnTo>
                    <a:pt x="0" y="19995"/>
                  </a:lnTo>
                  <a:lnTo>
                    <a:pt x="869" y="9563"/>
                  </a:lnTo>
                  <a:lnTo>
                    <a:pt x="20864" y="3912"/>
                  </a:lnTo>
                  <a:lnTo>
                    <a:pt x="35642" y="12171"/>
                  </a:lnTo>
                  <a:lnTo>
                    <a:pt x="52160" y="9997"/>
                  </a:lnTo>
                  <a:lnTo>
                    <a:pt x="74762" y="0"/>
                  </a:lnTo>
                  <a:close/>
                </a:path>
              </a:pathLst>
            </a:custGeom>
            <a:solidFill>
              <a:schemeClr val="accent1"/>
            </a:solidFill>
            <a:ln w="869" cap="rnd">
              <a:noFill/>
              <a:prstDash val="solid"/>
              <a:round/>
            </a:ln>
          </p:spPr>
          <p:txBody>
            <a:bodyPr rtlCol="0" anchor="ctr"/>
            <a:lstStyle/>
            <a:p>
              <a:endParaRPr lang="en-PH" sz="1200" dirty="0"/>
            </a:p>
          </p:txBody>
        </p:sp>
        <p:sp>
          <p:nvSpPr>
            <p:cNvPr id="108" name="Freeform: Shape 107">
              <a:extLst>
                <a:ext uri="{FF2B5EF4-FFF2-40B4-BE49-F238E27FC236}">
                  <a16:creationId xmlns:a16="http://schemas.microsoft.com/office/drawing/2014/main" id="{BC9F108C-E17A-410C-BD76-0A2755291973}"/>
                </a:ext>
              </a:extLst>
            </p:cNvPr>
            <p:cNvSpPr/>
            <p:nvPr/>
          </p:nvSpPr>
          <p:spPr>
            <a:xfrm>
              <a:off x="6666018" y="4302207"/>
              <a:ext cx="212022" cy="89503"/>
            </a:xfrm>
            <a:custGeom>
              <a:avLst/>
              <a:gdLst>
                <a:gd name="connsiteX0" fmla="*/ 79979 w 251237"/>
                <a:gd name="connsiteY0" fmla="*/ 24341 h 79543"/>
                <a:gd name="connsiteX1" fmla="*/ 126922 w 251237"/>
                <a:gd name="connsiteY1" fmla="*/ 27384 h 79543"/>
                <a:gd name="connsiteX2" fmla="*/ 133008 w 251237"/>
                <a:gd name="connsiteY2" fmla="*/ 15648 h 79543"/>
                <a:gd name="connsiteX3" fmla="*/ 177779 w 251237"/>
                <a:gd name="connsiteY3" fmla="*/ 29123 h 79543"/>
                <a:gd name="connsiteX4" fmla="*/ 185603 w 251237"/>
                <a:gd name="connsiteY4" fmla="*/ 47379 h 79543"/>
                <a:gd name="connsiteX5" fmla="*/ 222115 w 251237"/>
                <a:gd name="connsiteY5" fmla="*/ 52595 h 79543"/>
                <a:gd name="connsiteX6" fmla="*/ 251237 w 251237"/>
                <a:gd name="connsiteY6" fmla="*/ 69112 h 79543"/>
                <a:gd name="connsiteX7" fmla="*/ 222549 w 251237"/>
                <a:gd name="connsiteY7" fmla="*/ 79544 h 79543"/>
                <a:gd name="connsiteX8" fmla="*/ 196035 w 251237"/>
                <a:gd name="connsiteY8" fmla="*/ 68243 h 79543"/>
                <a:gd name="connsiteX9" fmla="*/ 173867 w 251237"/>
                <a:gd name="connsiteY9" fmla="*/ 69112 h 79543"/>
                <a:gd name="connsiteX10" fmla="*/ 148656 w 251237"/>
                <a:gd name="connsiteY10" fmla="*/ 66939 h 79543"/>
                <a:gd name="connsiteX11" fmla="*/ 126053 w 251237"/>
                <a:gd name="connsiteY11" fmla="*/ 62157 h 79543"/>
                <a:gd name="connsiteX12" fmla="*/ 98235 w 251237"/>
                <a:gd name="connsiteY12" fmla="*/ 51291 h 79543"/>
                <a:gd name="connsiteX13" fmla="*/ 80413 w 251237"/>
                <a:gd name="connsiteY13" fmla="*/ 48683 h 79543"/>
                <a:gd name="connsiteX14" fmla="*/ 69981 w 251237"/>
                <a:gd name="connsiteY14" fmla="*/ 52160 h 79543"/>
                <a:gd name="connsiteX15" fmla="*/ 25645 w 251237"/>
                <a:gd name="connsiteY15" fmla="*/ 40424 h 79543"/>
                <a:gd name="connsiteX16" fmla="*/ 22168 w 251237"/>
                <a:gd name="connsiteY16" fmla="*/ 28688 h 79543"/>
                <a:gd name="connsiteX17" fmla="*/ 0 w 251237"/>
                <a:gd name="connsiteY17" fmla="*/ 26515 h 79543"/>
                <a:gd name="connsiteX18" fmla="*/ 18256 w 251237"/>
                <a:gd name="connsiteY18" fmla="*/ 0 h 79543"/>
                <a:gd name="connsiteX19" fmla="*/ 47813 w 251237"/>
                <a:gd name="connsiteY19" fmla="*/ 1739 h 79543"/>
                <a:gd name="connsiteX20" fmla="*/ 66939 w 251237"/>
                <a:gd name="connsiteY20" fmla="*/ 12605 h 79543"/>
                <a:gd name="connsiteX21" fmla="*/ 77370 w 251237"/>
                <a:gd name="connsiteY21" fmla="*/ 14779 h 79543"/>
                <a:gd name="connsiteX22" fmla="*/ 79979 w 251237"/>
                <a:gd name="connsiteY22" fmla="*/ 24341 h 7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237" h="79543">
                  <a:moveTo>
                    <a:pt x="79979" y="24341"/>
                  </a:moveTo>
                  <a:lnTo>
                    <a:pt x="126922" y="27384"/>
                  </a:lnTo>
                  <a:lnTo>
                    <a:pt x="133008" y="15648"/>
                  </a:lnTo>
                  <a:lnTo>
                    <a:pt x="177779" y="29123"/>
                  </a:lnTo>
                  <a:lnTo>
                    <a:pt x="185603" y="47379"/>
                  </a:lnTo>
                  <a:lnTo>
                    <a:pt x="222115" y="52595"/>
                  </a:lnTo>
                  <a:lnTo>
                    <a:pt x="251237" y="69112"/>
                  </a:lnTo>
                  <a:lnTo>
                    <a:pt x="222549" y="79544"/>
                  </a:lnTo>
                  <a:lnTo>
                    <a:pt x="196035" y="68243"/>
                  </a:lnTo>
                  <a:lnTo>
                    <a:pt x="173867" y="69112"/>
                  </a:lnTo>
                  <a:lnTo>
                    <a:pt x="148656" y="66939"/>
                  </a:lnTo>
                  <a:lnTo>
                    <a:pt x="126053" y="62157"/>
                  </a:lnTo>
                  <a:lnTo>
                    <a:pt x="98235" y="51291"/>
                  </a:lnTo>
                  <a:lnTo>
                    <a:pt x="80413" y="48683"/>
                  </a:lnTo>
                  <a:lnTo>
                    <a:pt x="69981" y="52160"/>
                  </a:lnTo>
                  <a:lnTo>
                    <a:pt x="25645" y="40424"/>
                  </a:lnTo>
                  <a:lnTo>
                    <a:pt x="22168" y="28688"/>
                  </a:lnTo>
                  <a:lnTo>
                    <a:pt x="0" y="26515"/>
                  </a:lnTo>
                  <a:lnTo>
                    <a:pt x="18256" y="0"/>
                  </a:lnTo>
                  <a:lnTo>
                    <a:pt x="47813" y="1739"/>
                  </a:lnTo>
                  <a:lnTo>
                    <a:pt x="66939" y="12605"/>
                  </a:lnTo>
                  <a:lnTo>
                    <a:pt x="77370" y="14779"/>
                  </a:lnTo>
                  <a:lnTo>
                    <a:pt x="79979" y="24341"/>
                  </a:lnTo>
                  <a:close/>
                </a:path>
              </a:pathLst>
            </a:custGeom>
            <a:solidFill>
              <a:schemeClr val="accent1"/>
            </a:solidFill>
            <a:ln w="869" cap="rnd">
              <a:noFill/>
              <a:prstDash val="solid"/>
              <a:round/>
            </a:ln>
          </p:spPr>
          <p:txBody>
            <a:bodyPr rtlCol="0" anchor="ctr"/>
            <a:lstStyle/>
            <a:p>
              <a:endParaRPr lang="en-PH" sz="1200" dirty="0"/>
            </a:p>
          </p:txBody>
        </p:sp>
        <p:sp>
          <p:nvSpPr>
            <p:cNvPr id="109" name="Freeform: Shape 108">
              <a:extLst>
                <a:ext uri="{FF2B5EF4-FFF2-40B4-BE49-F238E27FC236}">
                  <a16:creationId xmlns:a16="http://schemas.microsoft.com/office/drawing/2014/main" id="{60E7A998-1B3D-4D17-80FF-23BCE7059529}"/>
                </a:ext>
              </a:extLst>
            </p:cNvPr>
            <p:cNvSpPr/>
            <p:nvPr/>
          </p:nvSpPr>
          <p:spPr>
            <a:xfrm>
              <a:off x="7263569" y="4288023"/>
              <a:ext cx="13205" cy="45485"/>
            </a:xfrm>
            <a:custGeom>
              <a:avLst/>
              <a:gdLst>
                <a:gd name="connsiteX0" fmla="*/ 14778 w 15647"/>
                <a:gd name="connsiteY0" fmla="*/ 21299 h 40423"/>
                <a:gd name="connsiteX1" fmla="*/ 869 w 15647"/>
                <a:gd name="connsiteY1" fmla="*/ 40424 h 40423"/>
                <a:gd name="connsiteX2" fmla="*/ 0 w 15647"/>
                <a:gd name="connsiteY2" fmla="*/ 19560 h 40423"/>
                <a:gd name="connsiteX3" fmla="*/ 4781 w 15647"/>
                <a:gd name="connsiteY3" fmla="*/ 9563 h 40423"/>
                <a:gd name="connsiteX4" fmla="*/ 10432 w 15647"/>
                <a:gd name="connsiteY4" fmla="*/ 0 h 40423"/>
                <a:gd name="connsiteX5" fmla="*/ 15648 w 15647"/>
                <a:gd name="connsiteY5" fmla="*/ 8259 h 40423"/>
                <a:gd name="connsiteX6" fmla="*/ 14778 w 15647"/>
                <a:gd name="connsiteY6" fmla="*/ 21299 h 40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647" h="40423">
                  <a:moveTo>
                    <a:pt x="14778" y="21299"/>
                  </a:moveTo>
                  <a:lnTo>
                    <a:pt x="869" y="40424"/>
                  </a:lnTo>
                  <a:lnTo>
                    <a:pt x="0" y="19560"/>
                  </a:lnTo>
                  <a:lnTo>
                    <a:pt x="4781" y="9563"/>
                  </a:lnTo>
                  <a:lnTo>
                    <a:pt x="10432" y="0"/>
                  </a:lnTo>
                  <a:lnTo>
                    <a:pt x="15648" y="8259"/>
                  </a:lnTo>
                  <a:lnTo>
                    <a:pt x="14778" y="21299"/>
                  </a:lnTo>
                  <a:close/>
                </a:path>
              </a:pathLst>
            </a:custGeom>
            <a:solidFill>
              <a:schemeClr val="accent1"/>
            </a:solidFill>
            <a:ln w="869" cap="rnd">
              <a:noFill/>
              <a:prstDash val="solid"/>
              <a:round/>
            </a:ln>
          </p:spPr>
          <p:txBody>
            <a:bodyPr rtlCol="0" anchor="ctr"/>
            <a:lstStyle/>
            <a:p>
              <a:endParaRPr lang="en-PH" sz="1200" dirty="0"/>
            </a:p>
          </p:txBody>
        </p:sp>
        <p:sp>
          <p:nvSpPr>
            <p:cNvPr id="110" name="Freeform: Shape 109">
              <a:extLst>
                <a:ext uri="{FF2B5EF4-FFF2-40B4-BE49-F238E27FC236}">
                  <a16:creationId xmlns:a16="http://schemas.microsoft.com/office/drawing/2014/main" id="{BE212058-BE35-4211-9414-A1FFFB8C062C}"/>
                </a:ext>
              </a:extLst>
            </p:cNvPr>
            <p:cNvSpPr/>
            <p:nvPr/>
          </p:nvSpPr>
          <p:spPr>
            <a:xfrm>
              <a:off x="7098500" y="4215147"/>
              <a:ext cx="25678" cy="21031"/>
            </a:xfrm>
            <a:custGeom>
              <a:avLst/>
              <a:gdLst>
                <a:gd name="connsiteX0" fmla="*/ 30427 w 30426"/>
                <a:gd name="connsiteY0" fmla="*/ 9128 h 18690"/>
                <a:gd name="connsiteX1" fmla="*/ 20864 w 30426"/>
                <a:gd name="connsiteY1" fmla="*/ 18691 h 18690"/>
                <a:gd name="connsiteX2" fmla="*/ 4347 w 30426"/>
                <a:gd name="connsiteY2" fmla="*/ 13475 h 18690"/>
                <a:gd name="connsiteX3" fmla="*/ 0 w 30426"/>
                <a:gd name="connsiteY3" fmla="*/ 1304 h 18690"/>
                <a:gd name="connsiteX4" fmla="*/ 24776 w 30426"/>
                <a:gd name="connsiteY4" fmla="*/ 0 h 18690"/>
                <a:gd name="connsiteX5" fmla="*/ 30427 w 30426"/>
                <a:gd name="connsiteY5" fmla="*/ 9128 h 1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6" h="18690">
                  <a:moveTo>
                    <a:pt x="30427" y="9128"/>
                  </a:moveTo>
                  <a:lnTo>
                    <a:pt x="20864" y="18691"/>
                  </a:lnTo>
                  <a:lnTo>
                    <a:pt x="4347" y="13475"/>
                  </a:lnTo>
                  <a:lnTo>
                    <a:pt x="0" y="1304"/>
                  </a:lnTo>
                  <a:lnTo>
                    <a:pt x="24776" y="0"/>
                  </a:lnTo>
                  <a:lnTo>
                    <a:pt x="30427" y="9128"/>
                  </a:lnTo>
                  <a:close/>
                </a:path>
              </a:pathLst>
            </a:custGeom>
            <a:solidFill>
              <a:schemeClr val="accent1"/>
            </a:solidFill>
            <a:ln w="869" cap="rnd">
              <a:noFill/>
              <a:prstDash val="solid"/>
              <a:round/>
            </a:ln>
          </p:spPr>
          <p:txBody>
            <a:bodyPr rtlCol="0" anchor="ctr"/>
            <a:lstStyle/>
            <a:p>
              <a:endParaRPr lang="en-PH" sz="1200" dirty="0"/>
            </a:p>
          </p:txBody>
        </p:sp>
        <p:sp>
          <p:nvSpPr>
            <p:cNvPr id="111" name="Freeform: Shape 110">
              <a:extLst>
                <a:ext uri="{FF2B5EF4-FFF2-40B4-BE49-F238E27FC236}">
                  <a16:creationId xmlns:a16="http://schemas.microsoft.com/office/drawing/2014/main" id="{EC83AA91-A37D-4E67-91C1-6B29EDCC2191}"/>
                </a:ext>
              </a:extLst>
            </p:cNvPr>
            <p:cNvSpPr/>
            <p:nvPr/>
          </p:nvSpPr>
          <p:spPr>
            <a:xfrm>
              <a:off x="7137749" y="4204876"/>
              <a:ext cx="60525" cy="33258"/>
            </a:xfrm>
            <a:custGeom>
              <a:avLst/>
              <a:gdLst>
                <a:gd name="connsiteX0" fmla="*/ 63896 w 71720"/>
                <a:gd name="connsiteY0" fmla="*/ 8259 h 29557"/>
                <a:gd name="connsiteX1" fmla="*/ 71720 w 71720"/>
                <a:gd name="connsiteY1" fmla="*/ 29557 h 29557"/>
                <a:gd name="connsiteX2" fmla="*/ 51725 w 71720"/>
                <a:gd name="connsiteY2" fmla="*/ 17822 h 29557"/>
                <a:gd name="connsiteX3" fmla="*/ 31296 w 71720"/>
                <a:gd name="connsiteY3" fmla="*/ 15648 h 29557"/>
                <a:gd name="connsiteX4" fmla="*/ 16952 w 71720"/>
                <a:gd name="connsiteY4" fmla="*/ 17387 h 29557"/>
                <a:gd name="connsiteX5" fmla="*/ 0 w 71720"/>
                <a:gd name="connsiteY5" fmla="*/ 16517 h 29557"/>
                <a:gd name="connsiteX6" fmla="*/ 6520 w 71720"/>
                <a:gd name="connsiteY6" fmla="*/ 1304 h 29557"/>
                <a:gd name="connsiteX7" fmla="*/ 36947 w 71720"/>
                <a:gd name="connsiteY7" fmla="*/ 0 h 29557"/>
                <a:gd name="connsiteX8" fmla="*/ 63896 w 71720"/>
                <a:gd name="connsiteY8" fmla="*/ 8259 h 2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720" h="29557">
                  <a:moveTo>
                    <a:pt x="63896" y="8259"/>
                  </a:moveTo>
                  <a:lnTo>
                    <a:pt x="71720" y="29557"/>
                  </a:lnTo>
                  <a:lnTo>
                    <a:pt x="51725" y="17822"/>
                  </a:lnTo>
                  <a:lnTo>
                    <a:pt x="31296" y="15648"/>
                  </a:lnTo>
                  <a:lnTo>
                    <a:pt x="16952" y="17387"/>
                  </a:lnTo>
                  <a:lnTo>
                    <a:pt x="0" y="16517"/>
                  </a:lnTo>
                  <a:lnTo>
                    <a:pt x="6520" y="1304"/>
                  </a:lnTo>
                  <a:lnTo>
                    <a:pt x="36947" y="0"/>
                  </a:lnTo>
                  <a:lnTo>
                    <a:pt x="63896" y="8259"/>
                  </a:lnTo>
                  <a:close/>
                </a:path>
              </a:pathLst>
            </a:custGeom>
            <a:solidFill>
              <a:schemeClr val="accent1"/>
            </a:solidFill>
            <a:ln w="869" cap="rnd">
              <a:noFill/>
              <a:prstDash val="solid"/>
              <a:round/>
            </a:ln>
          </p:spPr>
          <p:txBody>
            <a:bodyPr rtlCol="0" anchor="ctr"/>
            <a:lstStyle/>
            <a:p>
              <a:endParaRPr lang="en-PH" sz="1200" dirty="0"/>
            </a:p>
          </p:txBody>
        </p:sp>
        <p:sp>
          <p:nvSpPr>
            <p:cNvPr id="112" name="Freeform: Shape 111">
              <a:extLst>
                <a:ext uri="{FF2B5EF4-FFF2-40B4-BE49-F238E27FC236}">
                  <a16:creationId xmlns:a16="http://schemas.microsoft.com/office/drawing/2014/main" id="{AAE9CB48-5ECC-40DE-B4E2-89579648F621}"/>
                </a:ext>
              </a:extLst>
            </p:cNvPr>
            <p:cNvSpPr/>
            <p:nvPr/>
          </p:nvSpPr>
          <p:spPr>
            <a:xfrm>
              <a:off x="7194241" y="4128577"/>
              <a:ext cx="216790" cy="274870"/>
            </a:xfrm>
            <a:custGeom>
              <a:avLst/>
              <a:gdLst>
                <a:gd name="connsiteX0" fmla="*/ 256888 w 256887"/>
                <a:gd name="connsiteY0" fmla="*/ 62157 h 244282"/>
                <a:gd name="connsiteX1" fmla="*/ 252541 w 256887"/>
                <a:gd name="connsiteY1" fmla="*/ 153003 h 244282"/>
                <a:gd name="connsiteX2" fmla="*/ 245587 w 256887"/>
                <a:gd name="connsiteY2" fmla="*/ 244283 h 244282"/>
                <a:gd name="connsiteX3" fmla="*/ 225592 w 256887"/>
                <a:gd name="connsiteY3" fmla="*/ 221245 h 244282"/>
                <a:gd name="connsiteX4" fmla="*/ 201250 w 256887"/>
                <a:gd name="connsiteY4" fmla="*/ 215595 h 244282"/>
                <a:gd name="connsiteX5" fmla="*/ 194730 w 256887"/>
                <a:gd name="connsiteY5" fmla="*/ 223419 h 244282"/>
                <a:gd name="connsiteX6" fmla="*/ 163435 w 256887"/>
                <a:gd name="connsiteY6" fmla="*/ 224288 h 244282"/>
                <a:gd name="connsiteX7" fmla="*/ 175606 w 256887"/>
                <a:gd name="connsiteY7" fmla="*/ 201685 h 244282"/>
                <a:gd name="connsiteX8" fmla="*/ 191688 w 256887"/>
                <a:gd name="connsiteY8" fmla="*/ 193861 h 244282"/>
                <a:gd name="connsiteX9" fmla="*/ 187341 w 256887"/>
                <a:gd name="connsiteY9" fmla="*/ 163435 h 244282"/>
                <a:gd name="connsiteX10" fmla="*/ 177344 w 256887"/>
                <a:gd name="connsiteY10" fmla="*/ 140397 h 244282"/>
                <a:gd name="connsiteX11" fmla="*/ 130835 w 256887"/>
                <a:gd name="connsiteY11" fmla="*/ 116491 h 244282"/>
                <a:gd name="connsiteX12" fmla="*/ 110840 w 256887"/>
                <a:gd name="connsiteY12" fmla="*/ 114317 h 244282"/>
                <a:gd name="connsiteX13" fmla="*/ 74762 w 256887"/>
                <a:gd name="connsiteY13" fmla="*/ 88237 h 244282"/>
                <a:gd name="connsiteX14" fmla="*/ 66939 w 256887"/>
                <a:gd name="connsiteY14" fmla="*/ 102147 h 244282"/>
                <a:gd name="connsiteX15" fmla="*/ 57376 w 256887"/>
                <a:gd name="connsiteY15" fmla="*/ 104320 h 244282"/>
                <a:gd name="connsiteX16" fmla="*/ 52595 w 256887"/>
                <a:gd name="connsiteY16" fmla="*/ 94323 h 244282"/>
                <a:gd name="connsiteX17" fmla="*/ 53029 w 256887"/>
                <a:gd name="connsiteY17" fmla="*/ 82152 h 244282"/>
                <a:gd name="connsiteX18" fmla="*/ 34773 w 256887"/>
                <a:gd name="connsiteY18" fmla="*/ 68243 h 244282"/>
                <a:gd name="connsiteX19" fmla="*/ 61722 w 256887"/>
                <a:gd name="connsiteY19" fmla="*/ 58245 h 244282"/>
                <a:gd name="connsiteX20" fmla="*/ 79109 w 256887"/>
                <a:gd name="connsiteY20" fmla="*/ 58680 h 244282"/>
                <a:gd name="connsiteX21" fmla="*/ 77370 w 256887"/>
                <a:gd name="connsiteY21" fmla="*/ 51291 h 244282"/>
                <a:gd name="connsiteX22" fmla="*/ 41293 w 256887"/>
                <a:gd name="connsiteY22" fmla="*/ 51291 h 244282"/>
                <a:gd name="connsiteX23" fmla="*/ 31730 w 256887"/>
                <a:gd name="connsiteY23" fmla="*/ 34773 h 244282"/>
                <a:gd name="connsiteX24" fmla="*/ 9997 w 256887"/>
                <a:gd name="connsiteY24" fmla="*/ 29557 h 244282"/>
                <a:gd name="connsiteX25" fmla="*/ 0 w 256887"/>
                <a:gd name="connsiteY25" fmla="*/ 15648 h 244282"/>
                <a:gd name="connsiteX26" fmla="*/ 33035 w 256887"/>
                <a:gd name="connsiteY26" fmla="*/ 9128 h 244282"/>
                <a:gd name="connsiteX27" fmla="*/ 45640 w 256887"/>
                <a:gd name="connsiteY27" fmla="*/ 0 h 244282"/>
                <a:gd name="connsiteX28" fmla="*/ 85195 w 256887"/>
                <a:gd name="connsiteY28" fmla="*/ 11301 h 244282"/>
                <a:gd name="connsiteX29" fmla="*/ 89107 w 256887"/>
                <a:gd name="connsiteY29" fmla="*/ 21733 h 244282"/>
                <a:gd name="connsiteX30" fmla="*/ 94757 w 256887"/>
                <a:gd name="connsiteY30" fmla="*/ 66939 h 244282"/>
                <a:gd name="connsiteX31" fmla="*/ 119533 w 256887"/>
                <a:gd name="connsiteY31" fmla="*/ 83456 h 244282"/>
                <a:gd name="connsiteX32" fmla="*/ 141267 w 256887"/>
                <a:gd name="connsiteY32" fmla="*/ 53899 h 244282"/>
                <a:gd name="connsiteX33" fmla="*/ 169955 w 256887"/>
                <a:gd name="connsiteY33" fmla="*/ 37381 h 244282"/>
                <a:gd name="connsiteX34" fmla="*/ 191688 w 256887"/>
                <a:gd name="connsiteY34" fmla="*/ 37381 h 244282"/>
                <a:gd name="connsiteX35" fmla="*/ 212552 w 256887"/>
                <a:gd name="connsiteY35" fmla="*/ 46944 h 244282"/>
                <a:gd name="connsiteX36" fmla="*/ 230373 w 256887"/>
                <a:gd name="connsiteY36" fmla="*/ 56941 h 244282"/>
                <a:gd name="connsiteX37" fmla="*/ 256888 w 256887"/>
                <a:gd name="connsiteY37" fmla="*/ 62157 h 24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56887" h="244282">
                  <a:moveTo>
                    <a:pt x="256888" y="62157"/>
                  </a:moveTo>
                  <a:lnTo>
                    <a:pt x="252541" y="153003"/>
                  </a:lnTo>
                  <a:lnTo>
                    <a:pt x="245587" y="244283"/>
                  </a:lnTo>
                  <a:lnTo>
                    <a:pt x="225592" y="221245"/>
                  </a:lnTo>
                  <a:lnTo>
                    <a:pt x="201250" y="215595"/>
                  </a:lnTo>
                  <a:lnTo>
                    <a:pt x="194730" y="223419"/>
                  </a:lnTo>
                  <a:lnTo>
                    <a:pt x="163435" y="224288"/>
                  </a:lnTo>
                  <a:lnTo>
                    <a:pt x="175606" y="201685"/>
                  </a:lnTo>
                  <a:lnTo>
                    <a:pt x="191688" y="193861"/>
                  </a:lnTo>
                  <a:lnTo>
                    <a:pt x="187341" y="163435"/>
                  </a:lnTo>
                  <a:lnTo>
                    <a:pt x="177344" y="140397"/>
                  </a:lnTo>
                  <a:lnTo>
                    <a:pt x="130835" y="116491"/>
                  </a:lnTo>
                  <a:lnTo>
                    <a:pt x="110840" y="114317"/>
                  </a:lnTo>
                  <a:lnTo>
                    <a:pt x="74762" y="88237"/>
                  </a:lnTo>
                  <a:lnTo>
                    <a:pt x="66939" y="102147"/>
                  </a:lnTo>
                  <a:lnTo>
                    <a:pt x="57376" y="104320"/>
                  </a:lnTo>
                  <a:lnTo>
                    <a:pt x="52595" y="94323"/>
                  </a:lnTo>
                  <a:lnTo>
                    <a:pt x="53029" y="82152"/>
                  </a:lnTo>
                  <a:lnTo>
                    <a:pt x="34773" y="68243"/>
                  </a:lnTo>
                  <a:lnTo>
                    <a:pt x="61722" y="58245"/>
                  </a:lnTo>
                  <a:lnTo>
                    <a:pt x="79109" y="58680"/>
                  </a:lnTo>
                  <a:lnTo>
                    <a:pt x="77370" y="51291"/>
                  </a:lnTo>
                  <a:lnTo>
                    <a:pt x="41293" y="51291"/>
                  </a:lnTo>
                  <a:lnTo>
                    <a:pt x="31730" y="34773"/>
                  </a:lnTo>
                  <a:lnTo>
                    <a:pt x="9997" y="29557"/>
                  </a:lnTo>
                  <a:lnTo>
                    <a:pt x="0" y="15648"/>
                  </a:lnTo>
                  <a:lnTo>
                    <a:pt x="33035" y="9128"/>
                  </a:lnTo>
                  <a:lnTo>
                    <a:pt x="45640" y="0"/>
                  </a:lnTo>
                  <a:lnTo>
                    <a:pt x="85195" y="11301"/>
                  </a:lnTo>
                  <a:lnTo>
                    <a:pt x="89107" y="21733"/>
                  </a:lnTo>
                  <a:lnTo>
                    <a:pt x="94757" y="66939"/>
                  </a:lnTo>
                  <a:lnTo>
                    <a:pt x="119533" y="83456"/>
                  </a:lnTo>
                  <a:lnTo>
                    <a:pt x="141267" y="53899"/>
                  </a:lnTo>
                  <a:lnTo>
                    <a:pt x="169955" y="37381"/>
                  </a:lnTo>
                  <a:lnTo>
                    <a:pt x="191688" y="37381"/>
                  </a:lnTo>
                  <a:lnTo>
                    <a:pt x="212552" y="46944"/>
                  </a:lnTo>
                  <a:lnTo>
                    <a:pt x="230373" y="56941"/>
                  </a:lnTo>
                  <a:lnTo>
                    <a:pt x="256888" y="62157"/>
                  </a:lnTo>
                  <a:close/>
                </a:path>
              </a:pathLst>
            </a:custGeom>
            <a:solidFill>
              <a:schemeClr val="accent1"/>
            </a:solidFill>
            <a:ln w="869" cap="rnd">
              <a:noFill/>
              <a:prstDash val="solid"/>
              <a:round/>
            </a:ln>
          </p:spPr>
          <p:txBody>
            <a:bodyPr rtlCol="0" anchor="ctr"/>
            <a:lstStyle/>
            <a:p>
              <a:endParaRPr lang="en-PH" sz="1200" dirty="0"/>
            </a:p>
          </p:txBody>
        </p:sp>
        <p:sp>
          <p:nvSpPr>
            <p:cNvPr id="113" name="Freeform: Shape 112">
              <a:extLst>
                <a:ext uri="{FF2B5EF4-FFF2-40B4-BE49-F238E27FC236}">
                  <a16:creationId xmlns:a16="http://schemas.microsoft.com/office/drawing/2014/main" id="{6FFA3F7C-4884-4AC5-A317-1EF9D468DDC8}"/>
                </a:ext>
              </a:extLst>
            </p:cNvPr>
            <p:cNvSpPr/>
            <p:nvPr/>
          </p:nvSpPr>
          <p:spPr>
            <a:xfrm>
              <a:off x="6948470" y="4065485"/>
              <a:ext cx="135724" cy="229385"/>
            </a:xfrm>
            <a:custGeom>
              <a:avLst/>
              <a:gdLst>
                <a:gd name="connsiteX0" fmla="*/ 160827 w 160826"/>
                <a:gd name="connsiteY0" fmla="*/ 6085 h 203858"/>
                <a:gd name="connsiteX1" fmla="*/ 141267 w 160826"/>
                <a:gd name="connsiteY1" fmla="*/ 33904 h 203858"/>
                <a:gd name="connsiteX2" fmla="*/ 122576 w 160826"/>
                <a:gd name="connsiteY2" fmla="*/ 39120 h 203858"/>
                <a:gd name="connsiteX3" fmla="*/ 99104 w 160826"/>
                <a:gd name="connsiteY3" fmla="*/ 33904 h 203858"/>
                <a:gd name="connsiteX4" fmla="*/ 57810 w 160826"/>
                <a:gd name="connsiteY4" fmla="*/ 35208 h 203858"/>
                <a:gd name="connsiteX5" fmla="*/ 36512 w 160826"/>
                <a:gd name="connsiteY5" fmla="*/ 39120 h 203858"/>
                <a:gd name="connsiteX6" fmla="*/ 33035 w 160826"/>
                <a:gd name="connsiteY6" fmla="*/ 60419 h 203858"/>
                <a:gd name="connsiteX7" fmla="*/ 54768 w 160826"/>
                <a:gd name="connsiteY7" fmla="*/ 85195 h 203858"/>
                <a:gd name="connsiteX8" fmla="*/ 68242 w 160826"/>
                <a:gd name="connsiteY8" fmla="*/ 72589 h 203858"/>
                <a:gd name="connsiteX9" fmla="*/ 114317 w 160826"/>
                <a:gd name="connsiteY9" fmla="*/ 63027 h 203858"/>
                <a:gd name="connsiteX10" fmla="*/ 112144 w 160826"/>
                <a:gd name="connsiteY10" fmla="*/ 75632 h 203858"/>
                <a:gd name="connsiteX11" fmla="*/ 101277 w 160826"/>
                <a:gd name="connsiteY11" fmla="*/ 71720 h 203858"/>
                <a:gd name="connsiteX12" fmla="*/ 90410 w 160826"/>
                <a:gd name="connsiteY12" fmla="*/ 88237 h 203858"/>
                <a:gd name="connsiteX13" fmla="*/ 68242 w 160826"/>
                <a:gd name="connsiteY13" fmla="*/ 99104 h 203858"/>
                <a:gd name="connsiteX14" fmla="*/ 90410 w 160826"/>
                <a:gd name="connsiteY14" fmla="*/ 134747 h 203858"/>
                <a:gd name="connsiteX15" fmla="*/ 85629 w 160826"/>
                <a:gd name="connsiteY15" fmla="*/ 144309 h 203858"/>
                <a:gd name="connsiteX16" fmla="*/ 106493 w 160826"/>
                <a:gd name="connsiteY16" fmla="*/ 176475 h 203858"/>
                <a:gd name="connsiteX17" fmla="*/ 105189 w 160826"/>
                <a:gd name="connsiteY17" fmla="*/ 194731 h 203858"/>
                <a:gd name="connsiteX18" fmla="*/ 91715 w 160826"/>
                <a:gd name="connsiteY18" fmla="*/ 202989 h 203858"/>
                <a:gd name="connsiteX19" fmla="*/ 82587 w 160826"/>
                <a:gd name="connsiteY19" fmla="*/ 192992 h 203858"/>
                <a:gd name="connsiteX20" fmla="*/ 95627 w 160826"/>
                <a:gd name="connsiteY20" fmla="*/ 170389 h 203858"/>
                <a:gd name="connsiteX21" fmla="*/ 70850 w 160826"/>
                <a:gd name="connsiteY21" fmla="*/ 181256 h 203858"/>
                <a:gd name="connsiteX22" fmla="*/ 65200 w 160826"/>
                <a:gd name="connsiteY22" fmla="*/ 173432 h 203858"/>
                <a:gd name="connsiteX23" fmla="*/ 68677 w 160826"/>
                <a:gd name="connsiteY23" fmla="*/ 162566 h 203858"/>
                <a:gd name="connsiteX24" fmla="*/ 51725 w 160826"/>
                <a:gd name="connsiteY24" fmla="*/ 146048 h 203858"/>
                <a:gd name="connsiteX25" fmla="*/ 54768 w 160826"/>
                <a:gd name="connsiteY25" fmla="*/ 119099 h 203858"/>
                <a:gd name="connsiteX26" fmla="*/ 37816 w 160826"/>
                <a:gd name="connsiteY26" fmla="*/ 127357 h 203858"/>
                <a:gd name="connsiteX27" fmla="*/ 38685 w 160826"/>
                <a:gd name="connsiteY27" fmla="*/ 159957 h 203858"/>
                <a:gd name="connsiteX28" fmla="*/ 37816 w 160826"/>
                <a:gd name="connsiteY28" fmla="*/ 199947 h 203858"/>
                <a:gd name="connsiteX29" fmla="*/ 21733 w 160826"/>
                <a:gd name="connsiteY29" fmla="*/ 203859 h 203858"/>
                <a:gd name="connsiteX30" fmla="*/ 11736 w 160826"/>
                <a:gd name="connsiteY30" fmla="*/ 196035 h 203858"/>
                <a:gd name="connsiteX31" fmla="*/ 19995 w 160826"/>
                <a:gd name="connsiteY31" fmla="*/ 170389 h 203858"/>
                <a:gd name="connsiteX32" fmla="*/ 17387 w 160826"/>
                <a:gd name="connsiteY32" fmla="*/ 143440 h 203858"/>
                <a:gd name="connsiteX33" fmla="*/ 6955 w 160826"/>
                <a:gd name="connsiteY33" fmla="*/ 143006 h 203858"/>
                <a:gd name="connsiteX34" fmla="*/ 0 w 160826"/>
                <a:gd name="connsiteY34" fmla="*/ 123880 h 203858"/>
                <a:gd name="connsiteX35" fmla="*/ 10867 w 160826"/>
                <a:gd name="connsiteY35" fmla="*/ 105624 h 203858"/>
                <a:gd name="connsiteX36" fmla="*/ 14779 w 160826"/>
                <a:gd name="connsiteY36" fmla="*/ 83456 h 203858"/>
                <a:gd name="connsiteX37" fmla="*/ 27819 w 160826"/>
                <a:gd name="connsiteY37" fmla="*/ 41293 h 203858"/>
                <a:gd name="connsiteX38" fmla="*/ 32600 w 160826"/>
                <a:gd name="connsiteY38" fmla="*/ 29992 h 203858"/>
                <a:gd name="connsiteX39" fmla="*/ 53464 w 160826"/>
                <a:gd name="connsiteY39" fmla="*/ 9128 h 203858"/>
                <a:gd name="connsiteX40" fmla="*/ 73024 w 160826"/>
                <a:gd name="connsiteY40" fmla="*/ 17387 h 203858"/>
                <a:gd name="connsiteX41" fmla="*/ 103885 w 160826"/>
                <a:gd name="connsiteY41" fmla="*/ 21299 h 203858"/>
                <a:gd name="connsiteX42" fmla="*/ 132139 w 160826"/>
                <a:gd name="connsiteY42" fmla="*/ 19995 h 203858"/>
                <a:gd name="connsiteX43" fmla="*/ 156480 w 160826"/>
                <a:gd name="connsiteY43" fmla="*/ 0 h 203858"/>
                <a:gd name="connsiteX44" fmla="*/ 160827 w 160826"/>
                <a:gd name="connsiteY44" fmla="*/ 6085 h 203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60826" h="203858">
                  <a:moveTo>
                    <a:pt x="160827" y="6085"/>
                  </a:moveTo>
                  <a:lnTo>
                    <a:pt x="141267" y="33904"/>
                  </a:lnTo>
                  <a:lnTo>
                    <a:pt x="122576" y="39120"/>
                  </a:lnTo>
                  <a:lnTo>
                    <a:pt x="99104" y="33904"/>
                  </a:lnTo>
                  <a:lnTo>
                    <a:pt x="57810" y="35208"/>
                  </a:lnTo>
                  <a:lnTo>
                    <a:pt x="36512" y="39120"/>
                  </a:lnTo>
                  <a:lnTo>
                    <a:pt x="33035" y="60419"/>
                  </a:lnTo>
                  <a:lnTo>
                    <a:pt x="54768" y="85195"/>
                  </a:lnTo>
                  <a:lnTo>
                    <a:pt x="68242" y="72589"/>
                  </a:lnTo>
                  <a:lnTo>
                    <a:pt x="114317" y="63027"/>
                  </a:lnTo>
                  <a:lnTo>
                    <a:pt x="112144" y="75632"/>
                  </a:lnTo>
                  <a:lnTo>
                    <a:pt x="101277" y="71720"/>
                  </a:lnTo>
                  <a:lnTo>
                    <a:pt x="90410" y="88237"/>
                  </a:lnTo>
                  <a:lnTo>
                    <a:pt x="68242" y="99104"/>
                  </a:lnTo>
                  <a:lnTo>
                    <a:pt x="90410" y="134747"/>
                  </a:lnTo>
                  <a:lnTo>
                    <a:pt x="85629" y="144309"/>
                  </a:lnTo>
                  <a:lnTo>
                    <a:pt x="106493" y="176475"/>
                  </a:lnTo>
                  <a:lnTo>
                    <a:pt x="105189" y="194731"/>
                  </a:lnTo>
                  <a:lnTo>
                    <a:pt x="91715" y="202989"/>
                  </a:lnTo>
                  <a:lnTo>
                    <a:pt x="82587" y="192992"/>
                  </a:lnTo>
                  <a:lnTo>
                    <a:pt x="95627" y="170389"/>
                  </a:lnTo>
                  <a:lnTo>
                    <a:pt x="70850" y="181256"/>
                  </a:lnTo>
                  <a:lnTo>
                    <a:pt x="65200" y="173432"/>
                  </a:lnTo>
                  <a:lnTo>
                    <a:pt x="68677" y="162566"/>
                  </a:lnTo>
                  <a:lnTo>
                    <a:pt x="51725" y="146048"/>
                  </a:lnTo>
                  <a:lnTo>
                    <a:pt x="54768" y="119099"/>
                  </a:lnTo>
                  <a:lnTo>
                    <a:pt x="37816" y="127357"/>
                  </a:lnTo>
                  <a:lnTo>
                    <a:pt x="38685" y="159957"/>
                  </a:lnTo>
                  <a:lnTo>
                    <a:pt x="37816" y="199947"/>
                  </a:lnTo>
                  <a:lnTo>
                    <a:pt x="21733" y="203859"/>
                  </a:lnTo>
                  <a:lnTo>
                    <a:pt x="11736" y="196035"/>
                  </a:lnTo>
                  <a:lnTo>
                    <a:pt x="19995" y="170389"/>
                  </a:lnTo>
                  <a:lnTo>
                    <a:pt x="17387" y="143440"/>
                  </a:lnTo>
                  <a:lnTo>
                    <a:pt x="6955" y="143006"/>
                  </a:lnTo>
                  <a:lnTo>
                    <a:pt x="0" y="123880"/>
                  </a:lnTo>
                  <a:lnTo>
                    <a:pt x="10867" y="105624"/>
                  </a:lnTo>
                  <a:lnTo>
                    <a:pt x="14779" y="83456"/>
                  </a:lnTo>
                  <a:lnTo>
                    <a:pt x="27819" y="41293"/>
                  </a:lnTo>
                  <a:lnTo>
                    <a:pt x="32600" y="29992"/>
                  </a:lnTo>
                  <a:lnTo>
                    <a:pt x="53464" y="9128"/>
                  </a:lnTo>
                  <a:lnTo>
                    <a:pt x="73024" y="17387"/>
                  </a:lnTo>
                  <a:lnTo>
                    <a:pt x="103885" y="21299"/>
                  </a:lnTo>
                  <a:lnTo>
                    <a:pt x="132139" y="19995"/>
                  </a:lnTo>
                  <a:lnTo>
                    <a:pt x="156480" y="0"/>
                  </a:lnTo>
                  <a:lnTo>
                    <a:pt x="160827" y="6085"/>
                  </a:lnTo>
                  <a:close/>
                </a:path>
              </a:pathLst>
            </a:custGeom>
            <a:solidFill>
              <a:schemeClr val="accent1"/>
            </a:solidFill>
            <a:ln w="869" cap="rnd">
              <a:noFill/>
              <a:prstDash val="solid"/>
              <a:round/>
            </a:ln>
          </p:spPr>
          <p:txBody>
            <a:bodyPr rtlCol="0" anchor="ctr"/>
            <a:lstStyle/>
            <a:p>
              <a:endParaRPr lang="en-PH" sz="1200" dirty="0"/>
            </a:p>
          </p:txBody>
        </p:sp>
        <p:sp>
          <p:nvSpPr>
            <p:cNvPr id="114" name="Freeform: Shape 113">
              <a:extLst>
                <a:ext uri="{FF2B5EF4-FFF2-40B4-BE49-F238E27FC236}">
                  <a16:creationId xmlns:a16="http://schemas.microsoft.com/office/drawing/2014/main" id="{4CF4A7B4-45E3-4449-9A4C-1728DE664068}"/>
                </a:ext>
              </a:extLst>
            </p:cNvPr>
            <p:cNvSpPr/>
            <p:nvPr/>
          </p:nvSpPr>
          <p:spPr>
            <a:xfrm>
              <a:off x="7129313" y="4048856"/>
              <a:ext cx="26776" cy="96351"/>
            </a:xfrm>
            <a:custGeom>
              <a:avLst/>
              <a:gdLst>
                <a:gd name="connsiteX0" fmla="*/ 31731 w 31730"/>
                <a:gd name="connsiteY0" fmla="*/ 29123 h 85629"/>
                <a:gd name="connsiteX1" fmla="*/ 30427 w 31730"/>
                <a:gd name="connsiteY1" fmla="*/ 53464 h 85629"/>
                <a:gd name="connsiteX2" fmla="*/ 17822 w 31730"/>
                <a:gd name="connsiteY2" fmla="*/ 50421 h 85629"/>
                <a:gd name="connsiteX3" fmla="*/ 13910 w 31730"/>
                <a:gd name="connsiteY3" fmla="*/ 67373 h 85629"/>
                <a:gd name="connsiteX4" fmla="*/ 23907 w 31730"/>
                <a:gd name="connsiteY4" fmla="*/ 82152 h 85629"/>
                <a:gd name="connsiteX5" fmla="*/ 16952 w 31730"/>
                <a:gd name="connsiteY5" fmla="*/ 85629 h 85629"/>
                <a:gd name="connsiteX6" fmla="*/ 7390 w 31730"/>
                <a:gd name="connsiteY6" fmla="*/ 67808 h 85629"/>
                <a:gd name="connsiteX7" fmla="*/ 0 w 31730"/>
                <a:gd name="connsiteY7" fmla="*/ 32165 h 85629"/>
                <a:gd name="connsiteX8" fmla="*/ 4347 w 31730"/>
                <a:gd name="connsiteY8" fmla="*/ 9997 h 85629"/>
                <a:gd name="connsiteX9" fmla="*/ 12171 w 31730"/>
                <a:gd name="connsiteY9" fmla="*/ 0 h 85629"/>
                <a:gd name="connsiteX10" fmla="*/ 14344 w 31730"/>
                <a:gd name="connsiteY10" fmla="*/ 15213 h 85629"/>
                <a:gd name="connsiteX11" fmla="*/ 29123 w 31730"/>
                <a:gd name="connsiteY11" fmla="*/ 17387 h 85629"/>
                <a:gd name="connsiteX12" fmla="*/ 31731 w 31730"/>
                <a:gd name="connsiteY12" fmla="*/ 29123 h 8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30" h="85629">
                  <a:moveTo>
                    <a:pt x="31731" y="29123"/>
                  </a:moveTo>
                  <a:lnTo>
                    <a:pt x="30427" y="53464"/>
                  </a:lnTo>
                  <a:lnTo>
                    <a:pt x="17822" y="50421"/>
                  </a:lnTo>
                  <a:lnTo>
                    <a:pt x="13910" y="67373"/>
                  </a:lnTo>
                  <a:lnTo>
                    <a:pt x="23907" y="82152"/>
                  </a:lnTo>
                  <a:lnTo>
                    <a:pt x="16952" y="85629"/>
                  </a:lnTo>
                  <a:lnTo>
                    <a:pt x="7390" y="67808"/>
                  </a:lnTo>
                  <a:lnTo>
                    <a:pt x="0" y="32165"/>
                  </a:lnTo>
                  <a:lnTo>
                    <a:pt x="4347" y="9997"/>
                  </a:lnTo>
                  <a:lnTo>
                    <a:pt x="12171" y="0"/>
                  </a:lnTo>
                  <a:lnTo>
                    <a:pt x="14344" y="15213"/>
                  </a:lnTo>
                  <a:lnTo>
                    <a:pt x="29123" y="17387"/>
                  </a:lnTo>
                  <a:lnTo>
                    <a:pt x="31731" y="29123"/>
                  </a:lnTo>
                  <a:close/>
                </a:path>
              </a:pathLst>
            </a:custGeom>
            <a:solidFill>
              <a:schemeClr val="accent1"/>
            </a:solidFill>
            <a:ln w="869" cap="rnd">
              <a:noFill/>
              <a:prstDash val="solid"/>
              <a:round/>
            </a:ln>
          </p:spPr>
          <p:txBody>
            <a:bodyPr rtlCol="0" anchor="ctr"/>
            <a:lstStyle/>
            <a:p>
              <a:endParaRPr lang="en-PH" sz="1200" dirty="0"/>
            </a:p>
          </p:txBody>
        </p:sp>
        <p:sp>
          <p:nvSpPr>
            <p:cNvPr id="115" name="Freeform: Shape 114">
              <a:extLst>
                <a:ext uri="{FF2B5EF4-FFF2-40B4-BE49-F238E27FC236}">
                  <a16:creationId xmlns:a16="http://schemas.microsoft.com/office/drawing/2014/main" id="{9759CF52-D189-4793-A499-A0F2BDB79AB7}"/>
                </a:ext>
              </a:extLst>
            </p:cNvPr>
            <p:cNvSpPr/>
            <p:nvPr/>
          </p:nvSpPr>
          <p:spPr>
            <a:xfrm>
              <a:off x="6745619" y="3981850"/>
              <a:ext cx="208721" cy="264110"/>
            </a:xfrm>
            <a:custGeom>
              <a:avLst/>
              <a:gdLst>
                <a:gd name="connsiteX0" fmla="*/ 16952 w 247325"/>
                <a:gd name="connsiteY0" fmla="*/ 63896 h 234720"/>
                <a:gd name="connsiteX1" fmla="*/ 21299 w 247325"/>
                <a:gd name="connsiteY1" fmla="*/ 82587 h 234720"/>
                <a:gd name="connsiteX2" fmla="*/ 38251 w 247325"/>
                <a:gd name="connsiteY2" fmla="*/ 98669 h 234720"/>
                <a:gd name="connsiteX3" fmla="*/ 54333 w 247325"/>
                <a:gd name="connsiteY3" fmla="*/ 93019 h 234720"/>
                <a:gd name="connsiteX4" fmla="*/ 69981 w 247325"/>
                <a:gd name="connsiteY4" fmla="*/ 94757 h 234720"/>
                <a:gd name="connsiteX5" fmla="*/ 84325 w 247325"/>
                <a:gd name="connsiteY5" fmla="*/ 80848 h 234720"/>
                <a:gd name="connsiteX6" fmla="*/ 96061 w 247325"/>
                <a:gd name="connsiteY6" fmla="*/ 78240 h 234720"/>
                <a:gd name="connsiteX7" fmla="*/ 119533 w 247325"/>
                <a:gd name="connsiteY7" fmla="*/ 86064 h 234720"/>
                <a:gd name="connsiteX8" fmla="*/ 139528 w 247325"/>
                <a:gd name="connsiteY8" fmla="*/ 79979 h 234720"/>
                <a:gd name="connsiteX9" fmla="*/ 150830 w 247325"/>
                <a:gd name="connsiteY9" fmla="*/ 41293 h 234720"/>
                <a:gd name="connsiteX10" fmla="*/ 159958 w 247325"/>
                <a:gd name="connsiteY10" fmla="*/ 31731 h 234720"/>
                <a:gd name="connsiteX11" fmla="*/ 167347 w 247325"/>
                <a:gd name="connsiteY11" fmla="*/ 0 h 234720"/>
                <a:gd name="connsiteX12" fmla="*/ 195600 w 247325"/>
                <a:gd name="connsiteY12" fmla="*/ 0 h 234720"/>
                <a:gd name="connsiteX13" fmla="*/ 217333 w 247325"/>
                <a:gd name="connsiteY13" fmla="*/ 4781 h 234720"/>
                <a:gd name="connsiteX14" fmla="*/ 204293 w 247325"/>
                <a:gd name="connsiteY14" fmla="*/ 29992 h 234720"/>
                <a:gd name="connsiteX15" fmla="*/ 223419 w 247325"/>
                <a:gd name="connsiteY15" fmla="*/ 56072 h 234720"/>
                <a:gd name="connsiteX16" fmla="*/ 219507 w 247325"/>
                <a:gd name="connsiteY16" fmla="*/ 69112 h 234720"/>
                <a:gd name="connsiteX17" fmla="*/ 247326 w 247325"/>
                <a:gd name="connsiteY17" fmla="*/ 94757 h 234720"/>
                <a:gd name="connsiteX18" fmla="*/ 218203 w 247325"/>
                <a:gd name="connsiteY18" fmla="*/ 98235 h 234720"/>
                <a:gd name="connsiteX19" fmla="*/ 210379 w 247325"/>
                <a:gd name="connsiteY19" fmla="*/ 117360 h 234720"/>
                <a:gd name="connsiteX20" fmla="*/ 211248 w 247325"/>
                <a:gd name="connsiteY20" fmla="*/ 142571 h 234720"/>
                <a:gd name="connsiteX21" fmla="*/ 187341 w 247325"/>
                <a:gd name="connsiteY21" fmla="*/ 161696 h 234720"/>
                <a:gd name="connsiteX22" fmla="*/ 185603 w 247325"/>
                <a:gd name="connsiteY22" fmla="*/ 189515 h 234720"/>
                <a:gd name="connsiteX23" fmla="*/ 174736 w 247325"/>
                <a:gd name="connsiteY23" fmla="*/ 232112 h 234720"/>
                <a:gd name="connsiteX24" fmla="*/ 171693 w 247325"/>
                <a:gd name="connsiteY24" fmla="*/ 222115 h 234720"/>
                <a:gd name="connsiteX25" fmla="*/ 143005 w 247325"/>
                <a:gd name="connsiteY25" fmla="*/ 234720 h 234720"/>
                <a:gd name="connsiteX26" fmla="*/ 133878 w 247325"/>
                <a:gd name="connsiteY26" fmla="*/ 217768 h 234720"/>
                <a:gd name="connsiteX27" fmla="*/ 116491 w 247325"/>
                <a:gd name="connsiteY27" fmla="*/ 216029 h 234720"/>
                <a:gd name="connsiteX28" fmla="*/ 104320 w 247325"/>
                <a:gd name="connsiteY28" fmla="*/ 206901 h 234720"/>
                <a:gd name="connsiteX29" fmla="*/ 74763 w 247325"/>
                <a:gd name="connsiteY29" fmla="*/ 217333 h 234720"/>
                <a:gd name="connsiteX30" fmla="*/ 66504 w 247325"/>
                <a:gd name="connsiteY30" fmla="*/ 203424 h 234720"/>
                <a:gd name="connsiteX31" fmla="*/ 49987 w 247325"/>
                <a:gd name="connsiteY31" fmla="*/ 205163 h 234720"/>
                <a:gd name="connsiteX32" fmla="*/ 29992 w 247325"/>
                <a:gd name="connsiteY32" fmla="*/ 202120 h 234720"/>
                <a:gd name="connsiteX33" fmla="*/ 27384 w 247325"/>
                <a:gd name="connsiteY33" fmla="*/ 164739 h 234720"/>
                <a:gd name="connsiteX34" fmla="*/ 15213 w 247325"/>
                <a:gd name="connsiteY34" fmla="*/ 156915 h 234720"/>
                <a:gd name="connsiteX35" fmla="*/ 3478 w 247325"/>
                <a:gd name="connsiteY35" fmla="*/ 133008 h 234720"/>
                <a:gd name="connsiteX36" fmla="*/ 0 w 247325"/>
                <a:gd name="connsiteY36" fmla="*/ 108667 h 234720"/>
                <a:gd name="connsiteX37" fmla="*/ 2608 w 247325"/>
                <a:gd name="connsiteY37" fmla="*/ 82587 h 234720"/>
                <a:gd name="connsiteX38" fmla="*/ 16952 w 247325"/>
                <a:gd name="connsiteY38" fmla="*/ 63896 h 234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47325" h="234720">
                  <a:moveTo>
                    <a:pt x="16952" y="63896"/>
                  </a:moveTo>
                  <a:lnTo>
                    <a:pt x="21299" y="82587"/>
                  </a:lnTo>
                  <a:lnTo>
                    <a:pt x="38251" y="98669"/>
                  </a:lnTo>
                  <a:lnTo>
                    <a:pt x="54333" y="93019"/>
                  </a:lnTo>
                  <a:lnTo>
                    <a:pt x="69981" y="94757"/>
                  </a:lnTo>
                  <a:lnTo>
                    <a:pt x="84325" y="80848"/>
                  </a:lnTo>
                  <a:lnTo>
                    <a:pt x="96061" y="78240"/>
                  </a:lnTo>
                  <a:lnTo>
                    <a:pt x="119533" y="86064"/>
                  </a:lnTo>
                  <a:lnTo>
                    <a:pt x="139528" y="79979"/>
                  </a:lnTo>
                  <a:lnTo>
                    <a:pt x="150830" y="41293"/>
                  </a:lnTo>
                  <a:lnTo>
                    <a:pt x="159958" y="31731"/>
                  </a:lnTo>
                  <a:lnTo>
                    <a:pt x="167347" y="0"/>
                  </a:lnTo>
                  <a:lnTo>
                    <a:pt x="195600" y="0"/>
                  </a:lnTo>
                  <a:lnTo>
                    <a:pt x="217333" y="4781"/>
                  </a:lnTo>
                  <a:lnTo>
                    <a:pt x="204293" y="29992"/>
                  </a:lnTo>
                  <a:lnTo>
                    <a:pt x="223419" y="56072"/>
                  </a:lnTo>
                  <a:lnTo>
                    <a:pt x="219507" y="69112"/>
                  </a:lnTo>
                  <a:lnTo>
                    <a:pt x="247326" y="94757"/>
                  </a:lnTo>
                  <a:lnTo>
                    <a:pt x="218203" y="98235"/>
                  </a:lnTo>
                  <a:lnTo>
                    <a:pt x="210379" y="117360"/>
                  </a:lnTo>
                  <a:lnTo>
                    <a:pt x="211248" y="142571"/>
                  </a:lnTo>
                  <a:lnTo>
                    <a:pt x="187341" y="161696"/>
                  </a:lnTo>
                  <a:lnTo>
                    <a:pt x="185603" y="189515"/>
                  </a:lnTo>
                  <a:lnTo>
                    <a:pt x="174736" y="232112"/>
                  </a:lnTo>
                  <a:lnTo>
                    <a:pt x="171693" y="222115"/>
                  </a:lnTo>
                  <a:lnTo>
                    <a:pt x="143005" y="234720"/>
                  </a:lnTo>
                  <a:lnTo>
                    <a:pt x="133878" y="217768"/>
                  </a:lnTo>
                  <a:lnTo>
                    <a:pt x="116491" y="216029"/>
                  </a:lnTo>
                  <a:lnTo>
                    <a:pt x="104320" y="206901"/>
                  </a:lnTo>
                  <a:lnTo>
                    <a:pt x="74763" y="217333"/>
                  </a:lnTo>
                  <a:lnTo>
                    <a:pt x="66504" y="203424"/>
                  </a:lnTo>
                  <a:lnTo>
                    <a:pt x="49987" y="205163"/>
                  </a:lnTo>
                  <a:lnTo>
                    <a:pt x="29992" y="202120"/>
                  </a:lnTo>
                  <a:lnTo>
                    <a:pt x="27384" y="164739"/>
                  </a:lnTo>
                  <a:lnTo>
                    <a:pt x="15213" y="156915"/>
                  </a:lnTo>
                  <a:lnTo>
                    <a:pt x="3478" y="133008"/>
                  </a:lnTo>
                  <a:lnTo>
                    <a:pt x="0" y="108667"/>
                  </a:lnTo>
                  <a:lnTo>
                    <a:pt x="2608" y="82587"/>
                  </a:lnTo>
                  <a:lnTo>
                    <a:pt x="16952" y="63896"/>
                  </a:lnTo>
                  <a:close/>
                </a:path>
              </a:pathLst>
            </a:custGeom>
            <a:solidFill>
              <a:schemeClr val="accent1"/>
            </a:solidFill>
            <a:ln w="869" cap="rnd">
              <a:noFill/>
              <a:prstDash val="solid"/>
              <a:round/>
            </a:ln>
          </p:spPr>
          <p:txBody>
            <a:bodyPr rtlCol="0" anchor="ctr"/>
            <a:lstStyle/>
            <a:p>
              <a:endParaRPr lang="en-PH" sz="1200" dirty="0"/>
            </a:p>
          </p:txBody>
        </p:sp>
        <p:sp>
          <p:nvSpPr>
            <p:cNvPr id="116" name="Freeform: Shape 115">
              <a:extLst>
                <a:ext uri="{FF2B5EF4-FFF2-40B4-BE49-F238E27FC236}">
                  <a16:creationId xmlns:a16="http://schemas.microsoft.com/office/drawing/2014/main" id="{0F74F3C3-45A4-4B2F-975B-DB5970693BC9}"/>
                </a:ext>
              </a:extLst>
            </p:cNvPr>
            <p:cNvSpPr/>
            <p:nvPr/>
          </p:nvSpPr>
          <p:spPr>
            <a:xfrm>
              <a:off x="6458398" y="3944679"/>
              <a:ext cx="226694" cy="356550"/>
            </a:xfrm>
            <a:custGeom>
              <a:avLst/>
              <a:gdLst>
                <a:gd name="connsiteX0" fmla="*/ 258192 w 268623"/>
                <a:gd name="connsiteY0" fmla="*/ 316438 h 316872"/>
                <a:gd name="connsiteX1" fmla="*/ 231243 w 268623"/>
                <a:gd name="connsiteY1" fmla="*/ 316872 h 316872"/>
                <a:gd name="connsiteX2" fmla="*/ 211683 w 268623"/>
                <a:gd name="connsiteY2" fmla="*/ 293835 h 316872"/>
                <a:gd name="connsiteX3" fmla="*/ 180821 w 268623"/>
                <a:gd name="connsiteY3" fmla="*/ 270798 h 316872"/>
                <a:gd name="connsiteX4" fmla="*/ 170824 w 268623"/>
                <a:gd name="connsiteY4" fmla="*/ 253845 h 316872"/>
                <a:gd name="connsiteX5" fmla="*/ 153003 w 268623"/>
                <a:gd name="connsiteY5" fmla="*/ 231243 h 316872"/>
                <a:gd name="connsiteX6" fmla="*/ 141267 w 268623"/>
                <a:gd name="connsiteY6" fmla="*/ 210379 h 316872"/>
                <a:gd name="connsiteX7" fmla="*/ 123010 w 268623"/>
                <a:gd name="connsiteY7" fmla="*/ 171259 h 316872"/>
                <a:gd name="connsiteX8" fmla="*/ 101712 w 268623"/>
                <a:gd name="connsiteY8" fmla="*/ 147787 h 316872"/>
                <a:gd name="connsiteX9" fmla="*/ 94322 w 268623"/>
                <a:gd name="connsiteY9" fmla="*/ 123880 h 316872"/>
                <a:gd name="connsiteX10" fmla="*/ 84760 w 268623"/>
                <a:gd name="connsiteY10" fmla="*/ 102147 h 316872"/>
                <a:gd name="connsiteX11" fmla="*/ 62157 w 268623"/>
                <a:gd name="connsiteY11" fmla="*/ 84760 h 316872"/>
                <a:gd name="connsiteX12" fmla="*/ 48682 w 268623"/>
                <a:gd name="connsiteY12" fmla="*/ 60853 h 316872"/>
                <a:gd name="connsiteX13" fmla="*/ 29557 w 268623"/>
                <a:gd name="connsiteY13" fmla="*/ 45205 h 316872"/>
                <a:gd name="connsiteX14" fmla="*/ 2608 w 268623"/>
                <a:gd name="connsiteY14" fmla="*/ 14344 h 316872"/>
                <a:gd name="connsiteX15" fmla="*/ 0 w 268623"/>
                <a:gd name="connsiteY15" fmla="*/ 0 h 316872"/>
                <a:gd name="connsiteX16" fmla="*/ 15648 w 268623"/>
                <a:gd name="connsiteY16" fmla="*/ 1304 h 316872"/>
                <a:gd name="connsiteX17" fmla="*/ 54333 w 268623"/>
                <a:gd name="connsiteY17" fmla="*/ 6520 h 316872"/>
                <a:gd name="connsiteX18" fmla="*/ 76936 w 268623"/>
                <a:gd name="connsiteY18" fmla="*/ 33904 h 316872"/>
                <a:gd name="connsiteX19" fmla="*/ 96930 w 268623"/>
                <a:gd name="connsiteY19" fmla="*/ 53029 h 316872"/>
                <a:gd name="connsiteX20" fmla="*/ 110840 w 268623"/>
                <a:gd name="connsiteY20" fmla="*/ 64331 h 316872"/>
                <a:gd name="connsiteX21" fmla="*/ 134747 w 268623"/>
                <a:gd name="connsiteY21" fmla="*/ 94323 h 316872"/>
                <a:gd name="connsiteX22" fmla="*/ 159957 w 268623"/>
                <a:gd name="connsiteY22" fmla="*/ 94757 h 316872"/>
                <a:gd name="connsiteX23" fmla="*/ 180821 w 268623"/>
                <a:gd name="connsiteY23" fmla="*/ 113883 h 316872"/>
                <a:gd name="connsiteX24" fmla="*/ 195600 w 268623"/>
                <a:gd name="connsiteY24" fmla="*/ 137355 h 316872"/>
                <a:gd name="connsiteX25" fmla="*/ 214290 w 268623"/>
                <a:gd name="connsiteY25" fmla="*/ 150395 h 316872"/>
                <a:gd name="connsiteX26" fmla="*/ 204293 w 268623"/>
                <a:gd name="connsiteY26" fmla="*/ 172997 h 316872"/>
                <a:gd name="connsiteX27" fmla="*/ 218637 w 268623"/>
                <a:gd name="connsiteY27" fmla="*/ 182560 h 316872"/>
                <a:gd name="connsiteX28" fmla="*/ 227330 w 268623"/>
                <a:gd name="connsiteY28" fmla="*/ 183429 h 316872"/>
                <a:gd name="connsiteX29" fmla="*/ 231243 w 268623"/>
                <a:gd name="connsiteY29" fmla="*/ 202989 h 316872"/>
                <a:gd name="connsiteX30" fmla="*/ 239501 w 268623"/>
                <a:gd name="connsiteY30" fmla="*/ 218203 h 316872"/>
                <a:gd name="connsiteX31" fmla="*/ 257323 w 268623"/>
                <a:gd name="connsiteY31" fmla="*/ 220811 h 316872"/>
                <a:gd name="connsiteX32" fmla="*/ 268624 w 268623"/>
                <a:gd name="connsiteY32" fmla="*/ 238632 h 316872"/>
                <a:gd name="connsiteX33" fmla="*/ 261235 w 268623"/>
                <a:gd name="connsiteY33" fmla="*/ 273405 h 316872"/>
                <a:gd name="connsiteX34" fmla="*/ 258192 w 268623"/>
                <a:gd name="connsiteY34" fmla="*/ 316438 h 316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8623" h="316872">
                  <a:moveTo>
                    <a:pt x="258192" y="316438"/>
                  </a:moveTo>
                  <a:lnTo>
                    <a:pt x="231243" y="316872"/>
                  </a:lnTo>
                  <a:lnTo>
                    <a:pt x="211683" y="293835"/>
                  </a:lnTo>
                  <a:lnTo>
                    <a:pt x="180821" y="270798"/>
                  </a:lnTo>
                  <a:lnTo>
                    <a:pt x="170824" y="253845"/>
                  </a:lnTo>
                  <a:lnTo>
                    <a:pt x="153003" y="231243"/>
                  </a:lnTo>
                  <a:lnTo>
                    <a:pt x="141267" y="210379"/>
                  </a:lnTo>
                  <a:lnTo>
                    <a:pt x="123010" y="171259"/>
                  </a:lnTo>
                  <a:lnTo>
                    <a:pt x="101712" y="147787"/>
                  </a:lnTo>
                  <a:lnTo>
                    <a:pt x="94322" y="123880"/>
                  </a:lnTo>
                  <a:lnTo>
                    <a:pt x="84760" y="102147"/>
                  </a:lnTo>
                  <a:lnTo>
                    <a:pt x="62157" y="84760"/>
                  </a:lnTo>
                  <a:lnTo>
                    <a:pt x="48682" y="60853"/>
                  </a:lnTo>
                  <a:lnTo>
                    <a:pt x="29557" y="45205"/>
                  </a:lnTo>
                  <a:lnTo>
                    <a:pt x="2608" y="14344"/>
                  </a:lnTo>
                  <a:lnTo>
                    <a:pt x="0" y="0"/>
                  </a:lnTo>
                  <a:lnTo>
                    <a:pt x="15648" y="1304"/>
                  </a:lnTo>
                  <a:lnTo>
                    <a:pt x="54333" y="6520"/>
                  </a:lnTo>
                  <a:lnTo>
                    <a:pt x="76936" y="33904"/>
                  </a:lnTo>
                  <a:lnTo>
                    <a:pt x="96930" y="53029"/>
                  </a:lnTo>
                  <a:lnTo>
                    <a:pt x="110840" y="64331"/>
                  </a:lnTo>
                  <a:lnTo>
                    <a:pt x="134747" y="94323"/>
                  </a:lnTo>
                  <a:lnTo>
                    <a:pt x="159957" y="94757"/>
                  </a:lnTo>
                  <a:lnTo>
                    <a:pt x="180821" y="113883"/>
                  </a:lnTo>
                  <a:lnTo>
                    <a:pt x="195600" y="137355"/>
                  </a:lnTo>
                  <a:lnTo>
                    <a:pt x="214290" y="150395"/>
                  </a:lnTo>
                  <a:lnTo>
                    <a:pt x="204293" y="172997"/>
                  </a:lnTo>
                  <a:lnTo>
                    <a:pt x="218637" y="182560"/>
                  </a:lnTo>
                  <a:lnTo>
                    <a:pt x="227330" y="183429"/>
                  </a:lnTo>
                  <a:lnTo>
                    <a:pt x="231243" y="202989"/>
                  </a:lnTo>
                  <a:lnTo>
                    <a:pt x="239501" y="218203"/>
                  </a:lnTo>
                  <a:lnTo>
                    <a:pt x="257323" y="220811"/>
                  </a:lnTo>
                  <a:lnTo>
                    <a:pt x="268624" y="238632"/>
                  </a:lnTo>
                  <a:lnTo>
                    <a:pt x="261235" y="273405"/>
                  </a:lnTo>
                  <a:lnTo>
                    <a:pt x="258192" y="316438"/>
                  </a:lnTo>
                  <a:close/>
                </a:path>
              </a:pathLst>
            </a:custGeom>
            <a:solidFill>
              <a:schemeClr val="accent1"/>
            </a:solidFill>
            <a:ln w="869" cap="rnd">
              <a:noFill/>
              <a:prstDash val="solid"/>
              <a:round/>
            </a:ln>
          </p:spPr>
          <p:txBody>
            <a:bodyPr rtlCol="0" anchor="ctr"/>
            <a:lstStyle/>
            <a:p>
              <a:endParaRPr lang="en-PH" sz="1200" dirty="0"/>
            </a:p>
          </p:txBody>
        </p:sp>
        <p:sp>
          <p:nvSpPr>
            <p:cNvPr id="117" name="Freeform: Shape 116">
              <a:extLst>
                <a:ext uri="{FF2B5EF4-FFF2-40B4-BE49-F238E27FC236}">
                  <a16:creationId xmlns:a16="http://schemas.microsoft.com/office/drawing/2014/main" id="{7E038229-6ABD-4208-A167-631FA104411D}"/>
                </a:ext>
              </a:extLst>
            </p:cNvPr>
            <p:cNvSpPr/>
            <p:nvPr/>
          </p:nvSpPr>
          <p:spPr>
            <a:xfrm>
              <a:off x="5863046" y="3002193"/>
              <a:ext cx="573708" cy="864719"/>
            </a:xfrm>
            <a:custGeom>
              <a:avLst/>
              <a:gdLst>
                <a:gd name="connsiteX0" fmla="*/ 278621 w 679818"/>
                <a:gd name="connsiteY0" fmla="*/ 148221 h 768491"/>
                <a:gd name="connsiteX1" fmla="*/ 266451 w 679818"/>
                <a:gd name="connsiteY1" fmla="*/ 161261 h 768491"/>
                <a:gd name="connsiteX2" fmla="*/ 262539 w 679818"/>
                <a:gd name="connsiteY2" fmla="*/ 187341 h 768491"/>
                <a:gd name="connsiteX3" fmla="*/ 287749 w 679818"/>
                <a:gd name="connsiteY3" fmla="*/ 197773 h 768491"/>
                <a:gd name="connsiteX4" fmla="*/ 312960 w 679818"/>
                <a:gd name="connsiteY4" fmla="*/ 211248 h 768491"/>
                <a:gd name="connsiteX5" fmla="*/ 346864 w 679818"/>
                <a:gd name="connsiteY5" fmla="*/ 226896 h 768491"/>
                <a:gd name="connsiteX6" fmla="*/ 380333 w 679818"/>
                <a:gd name="connsiteY6" fmla="*/ 230808 h 768491"/>
                <a:gd name="connsiteX7" fmla="*/ 396851 w 679818"/>
                <a:gd name="connsiteY7" fmla="*/ 244718 h 768491"/>
                <a:gd name="connsiteX8" fmla="*/ 415541 w 679818"/>
                <a:gd name="connsiteY8" fmla="*/ 247325 h 768491"/>
                <a:gd name="connsiteX9" fmla="*/ 445533 w 679818"/>
                <a:gd name="connsiteY9" fmla="*/ 253845 h 768491"/>
                <a:gd name="connsiteX10" fmla="*/ 465528 w 679818"/>
                <a:gd name="connsiteY10" fmla="*/ 253411 h 768491"/>
                <a:gd name="connsiteX11" fmla="*/ 465963 w 679818"/>
                <a:gd name="connsiteY11" fmla="*/ 242544 h 768491"/>
                <a:gd name="connsiteX12" fmla="*/ 459443 w 679818"/>
                <a:gd name="connsiteY12" fmla="*/ 224723 h 768491"/>
                <a:gd name="connsiteX13" fmla="*/ 458573 w 679818"/>
                <a:gd name="connsiteY13" fmla="*/ 212987 h 768491"/>
                <a:gd name="connsiteX14" fmla="*/ 472048 w 679818"/>
                <a:gd name="connsiteY14" fmla="*/ 206901 h 768491"/>
                <a:gd name="connsiteX15" fmla="*/ 478568 w 679818"/>
                <a:gd name="connsiteY15" fmla="*/ 229069 h 768491"/>
                <a:gd name="connsiteX16" fmla="*/ 480307 w 679818"/>
                <a:gd name="connsiteY16" fmla="*/ 234285 h 768491"/>
                <a:gd name="connsiteX17" fmla="*/ 504214 w 679818"/>
                <a:gd name="connsiteY17" fmla="*/ 245152 h 768491"/>
                <a:gd name="connsiteX18" fmla="*/ 518123 w 679818"/>
                <a:gd name="connsiteY18" fmla="*/ 240805 h 768491"/>
                <a:gd name="connsiteX19" fmla="*/ 538552 w 679818"/>
                <a:gd name="connsiteY19" fmla="*/ 242544 h 768491"/>
                <a:gd name="connsiteX20" fmla="*/ 558112 w 679818"/>
                <a:gd name="connsiteY20" fmla="*/ 241675 h 768491"/>
                <a:gd name="connsiteX21" fmla="*/ 555939 w 679818"/>
                <a:gd name="connsiteY21" fmla="*/ 224723 h 768491"/>
                <a:gd name="connsiteX22" fmla="*/ 544638 w 679818"/>
                <a:gd name="connsiteY22" fmla="*/ 215595 h 768491"/>
                <a:gd name="connsiteX23" fmla="*/ 562894 w 679818"/>
                <a:gd name="connsiteY23" fmla="*/ 212118 h 768491"/>
                <a:gd name="connsiteX24" fmla="*/ 579846 w 679818"/>
                <a:gd name="connsiteY24" fmla="*/ 191253 h 768491"/>
                <a:gd name="connsiteX25" fmla="*/ 603318 w 679818"/>
                <a:gd name="connsiteY25" fmla="*/ 173867 h 768491"/>
                <a:gd name="connsiteX26" fmla="*/ 624616 w 679818"/>
                <a:gd name="connsiteY26" fmla="*/ 180387 h 768491"/>
                <a:gd name="connsiteX27" fmla="*/ 638526 w 679818"/>
                <a:gd name="connsiteY27" fmla="*/ 168651 h 768491"/>
                <a:gd name="connsiteX28" fmla="*/ 654174 w 679818"/>
                <a:gd name="connsiteY28" fmla="*/ 186038 h 768491"/>
                <a:gd name="connsiteX29" fmla="*/ 648958 w 679818"/>
                <a:gd name="connsiteY29" fmla="*/ 197773 h 768491"/>
                <a:gd name="connsiteX30" fmla="*/ 675472 w 679818"/>
                <a:gd name="connsiteY30" fmla="*/ 202120 h 768491"/>
                <a:gd name="connsiteX31" fmla="*/ 679819 w 679818"/>
                <a:gd name="connsiteY31" fmla="*/ 212552 h 768491"/>
                <a:gd name="connsiteX32" fmla="*/ 672429 w 679818"/>
                <a:gd name="connsiteY32" fmla="*/ 217768 h 768491"/>
                <a:gd name="connsiteX33" fmla="*/ 678515 w 679818"/>
                <a:gd name="connsiteY33" fmla="*/ 234720 h 768491"/>
                <a:gd name="connsiteX34" fmla="*/ 660259 w 679818"/>
                <a:gd name="connsiteY34" fmla="*/ 229939 h 768491"/>
                <a:gd name="connsiteX35" fmla="*/ 633309 w 679818"/>
                <a:gd name="connsiteY35" fmla="*/ 249064 h 768491"/>
                <a:gd name="connsiteX36" fmla="*/ 637221 w 679818"/>
                <a:gd name="connsiteY36" fmla="*/ 265147 h 768491"/>
                <a:gd name="connsiteX37" fmla="*/ 628528 w 679818"/>
                <a:gd name="connsiteY37" fmla="*/ 288619 h 768491"/>
                <a:gd name="connsiteX38" fmla="*/ 629832 w 679818"/>
                <a:gd name="connsiteY38" fmla="*/ 302093 h 768491"/>
                <a:gd name="connsiteX39" fmla="*/ 622878 w 679818"/>
                <a:gd name="connsiteY39" fmla="*/ 325131 h 768491"/>
                <a:gd name="connsiteX40" fmla="*/ 602883 w 679818"/>
                <a:gd name="connsiteY40" fmla="*/ 318611 h 768491"/>
                <a:gd name="connsiteX41" fmla="*/ 606795 w 679818"/>
                <a:gd name="connsiteY41" fmla="*/ 347734 h 768491"/>
                <a:gd name="connsiteX42" fmla="*/ 602448 w 679818"/>
                <a:gd name="connsiteY42" fmla="*/ 357296 h 768491"/>
                <a:gd name="connsiteX43" fmla="*/ 606795 w 679818"/>
                <a:gd name="connsiteY43" fmla="*/ 369032 h 768491"/>
                <a:gd name="connsiteX44" fmla="*/ 595928 w 679818"/>
                <a:gd name="connsiteY44" fmla="*/ 375552 h 768491"/>
                <a:gd name="connsiteX45" fmla="*/ 576803 w 679818"/>
                <a:gd name="connsiteY45" fmla="*/ 331216 h 768491"/>
                <a:gd name="connsiteX46" fmla="*/ 570283 w 679818"/>
                <a:gd name="connsiteY46" fmla="*/ 331216 h 768491"/>
                <a:gd name="connsiteX47" fmla="*/ 568979 w 679818"/>
                <a:gd name="connsiteY47" fmla="*/ 349472 h 768491"/>
                <a:gd name="connsiteX48" fmla="*/ 553331 w 679818"/>
                <a:gd name="connsiteY48" fmla="*/ 334693 h 768491"/>
                <a:gd name="connsiteX49" fmla="*/ 558547 w 679818"/>
                <a:gd name="connsiteY49" fmla="*/ 319045 h 768491"/>
                <a:gd name="connsiteX50" fmla="*/ 568979 w 679818"/>
                <a:gd name="connsiteY50" fmla="*/ 317307 h 768491"/>
                <a:gd name="connsiteX51" fmla="*/ 575934 w 679818"/>
                <a:gd name="connsiteY51" fmla="*/ 293835 h 768491"/>
                <a:gd name="connsiteX52" fmla="*/ 561155 w 679818"/>
                <a:gd name="connsiteY52" fmla="*/ 289053 h 768491"/>
                <a:gd name="connsiteX53" fmla="*/ 538987 w 679818"/>
                <a:gd name="connsiteY53" fmla="*/ 289488 h 768491"/>
                <a:gd name="connsiteX54" fmla="*/ 515515 w 679818"/>
                <a:gd name="connsiteY54" fmla="*/ 285576 h 768491"/>
                <a:gd name="connsiteX55" fmla="*/ 510299 w 679818"/>
                <a:gd name="connsiteY55" fmla="*/ 266016 h 768491"/>
                <a:gd name="connsiteX56" fmla="*/ 498563 w 679818"/>
                <a:gd name="connsiteY56" fmla="*/ 264712 h 768491"/>
                <a:gd name="connsiteX57" fmla="*/ 477264 w 679818"/>
                <a:gd name="connsiteY57" fmla="*/ 252541 h 768491"/>
                <a:gd name="connsiteX58" fmla="*/ 472048 w 679818"/>
                <a:gd name="connsiteY58" fmla="*/ 271667 h 768491"/>
                <a:gd name="connsiteX59" fmla="*/ 492043 w 679818"/>
                <a:gd name="connsiteY59" fmla="*/ 286445 h 768491"/>
                <a:gd name="connsiteX60" fmla="*/ 479003 w 679818"/>
                <a:gd name="connsiteY60" fmla="*/ 296878 h 768491"/>
                <a:gd name="connsiteX61" fmla="*/ 475091 w 679818"/>
                <a:gd name="connsiteY61" fmla="*/ 306875 h 768491"/>
                <a:gd name="connsiteX62" fmla="*/ 491173 w 679818"/>
                <a:gd name="connsiteY62" fmla="*/ 314264 h 768491"/>
                <a:gd name="connsiteX63" fmla="*/ 489869 w 679818"/>
                <a:gd name="connsiteY63" fmla="*/ 331216 h 768491"/>
                <a:gd name="connsiteX64" fmla="*/ 501171 w 679818"/>
                <a:gd name="connsiteY64" fmla="*/ 352080 h 768491"/>
                <a:gd name="connsiteX65" fmla="*/ 508126 w 679818"/>
                <a:gd name="connsiteY65" fmla="*/ 375118 h 768491"/>
                <a:gd name="connsiteX66" fmla="*/ 505952 w 679818"/>
                <a:gd name="connsiteY66" fmla="*/ 385550 h 768491"/>
                <a:gd name="connsiteX67" fmla="*/ 489435 w 679818"/>
                <a:gd name="connsiteY67" fmla="*/ 385115 h 768491"/>
                <a:gd name="connsiteX68" fmla="*/ 460747 w 679818"/>
                <a:gd name="connsiteY68" fmla="*/ 390765 h 768491"/>
                <a:gd name="connsiteX69" fmla="*/ 464659 w 679818"/>
                <a:gd name="connsiteY69" fmla="*/ 411630 h 768491"/>
                <a:gd name="connsiteX70" fmla="*/ 454227 w 679818"/>
                <a:gd name="connsiteY70" fmla="*/ 428147 h 768491"/>
                <a:gd name="connsiteX71" fmla="*/ 421627 w 679818"/>
                <a:gd name="connsiteY71" fmla="*/ 447272 h 768491"/>
                <a:gd name="connsiteX72" fmla="*/ 398589 w 679818"/>
                <a:gd name="connsiteY72" fmla="*/ 479872 h 768491"/>
                <a:gd name="connsiteX73" fmla="*/ 382072 w 679818"/>
                <a:gd name="connsiteY73" fmla="*/ 497694 h 768491"/>
                <a:gd name="connsiteX74" fmla="*/ 360339 w 679818"/>
                <a:gd name="connsiteY74" fmla="*/ 515950 h 768491"/>
                <a:gd name="connsiteX75" fmla="*/ 361643 w 679818"/>
                <a:gd name="connsiteY75" fmla="*/ 528555 h 768491"/>
                <a:gd name="connsiteX76" fmla="*/ 350341 w 679818"/>
                <a:gd name="connsiteY76" fmla="*/ 535510 h 768491"/>
                <a:gd name="connsiteX77" fmla="*/ 329478 w 679818"/>
                <a:gd name="connsiteY77" fmla="*/ 545507 h 768491"/>
                <a:gd name="connsiteX78" fmla="*/ 318176 w 679818"/>
                <a:gd name="connsiteY78" fmla="*/ 546811 h 768491"/>
                <a:gd name="connsiteX79" fmla="*/ 312960 w 679818"/>
                <a:gd name="connsiteY79" fmla="*/ 568110 h 768491"/>
                <a:gd name="connsiteX80" fmla="*/ 321219 w 679818"/>
                <a:gd name="connsiteY80" fmla="*/ 604622 h 768491"/>
                <a:gd name="connsiteX81" fmla="*/ 324261 w 679818"/>
                <a:gd name="connsiteY81" fmla="*/ 627659 h 768491"/>
                <a:gd name="connsiteX82" fmla="*/ 316003 w 679818"/>
                <a:gd name="connsiteY82" fmla="*/ 654174 h 768491"/>
                <a:gd name="connsiteX83" fmla="*/ 319046 w 679818"/>
                <a:gd name="connsiteY83" fmla="*/ 701552 h 768491"/>
                <a:gd name="connsiteX84" fmla="*/ 306440 w 679818"/>
                <a:gd name="connsiteY84" fmla="*/ 702856 h 768491"/>
                <a:gd name="connsiteX85" fmla="*/ 296443 w 679818"/>
                <a:gd name="connsiteY85" fmla="*/ 724155 h 768491"/>
                <a:gd name="connsiteX86" fmla="*/ 304701 w 679818"/>
                <a:gd name="connsiteY86" fmla="*/ 733718 h 768491"/>
                <a:gd name="connsiteX87" fmla="*/ 282533 w 679818"/>
                <a:gd name="connsiteY87" fmla="*/ 741542 h 768491"/>
                <a:gd name="connsiteX88" fmla="*/ 275144 w 679818"/>
                <a:gd name="connsiteY88" fmla="*/ 760232 h 768491"/>
                <a:gd name="connsiteX89" fmla="*/ 265581 w 679818"/>
                <a:gd name="connsiteY89" fmla="*/ 768491 h 768491"/>
                <a:gd name="connsiteX90" fmla="*/ 241240 w 679818"/>
                <a:gd name="connsiteY90" fmla="*/ 742411 h 768491"/>
                <a:gd name="connsiteX91" fmla="*/ 227766 w 679818"/>
                <a:gd name="connsiteY91" fmla="*/ 703291 h 768491"/>
                <a:gd name="connsiteX92" fmla="*/ 216899 w 679818"/>
                <a:gd name="connsiteY92" fmla="*/ 675038 h 768491"/>
                <a:gd name="connsiteX93" fmla="*/ 207336 w 679818"/>
                <a:gd name="connsiteY93" fmla="*/ 661998 h 768491"/>
                <a:gd name="connsiteX94" fmla="*/ 192558 w 679818"/>
                <a:gd name="connsiteY94" fmla="*/ 635048 h 768491"/>
                <a:gd name="connsiteX95" fmla="*/ 183864 w 679818"/>
                <a:gd name="connsiteY95" fmla="*/ 600275 h 768491"/>
                <a:gd name="connsiteX96" fmla="*/ 177779 w 679818"/>
                <a:gd name="connsiteY96" fmla="*/ 582888 h 768491"/>
                <a:gd name="connsiteX97" fmla="*/ 152133 w 679818"/>
                <a:gd name="connsiteY97" fmla="*/ 544638 h 768491"/>
                <a:gd name="connsiteX98" fmla="*/ 136920 w 679818"/>
                <a:gd name="connsiteY98" fmla="*/ 490304 h 768491"/>
                <a:gd name="connsiteX99" fmla="*/ 125619 w 679818"/>
                <a:gd name="connsiteY99" fmla="*/ 454662 h 768491"/>
                <a:gd name="connsiteX100" fmla="*/ 122141 w 679818"/>
                <a:gd name="connsiteY100" fmla="*/ 420758 h 768491"/>
                <a:gd name="connsiteX101" fmla="*/ 114752 w 679818"/>
                <a:gd name="connsiteY101" fmla="*/ 394678 h 768491"/>
                <a:gd name="connsiteX102" fmla="*/ 81282 w 679818"/>
                <a:gd name="connsiteY102" fmla="*/ 411630 h 768491"/>
                <a:gd name="connsiteX103" fmla="*/ 63896 w 679818"/>
                <a:gd name="connsiteY103" fmla="*/ 408152 h 768491"/>
                <a:gd name="connsiteX104" fmla="*/ 28688 w 679818"/>
                <a:gd name="connsiteY104" fmla="*/ 374248 h 768491"/>
                <a:gd name="connsiteX105" fmla="*/ 39120 w 679818"/>
                <a:gd name="connsiteY105" fmla="*/ 364251 h 768491"/>
                <a:gd name="connsiteX106" fmla="*/ 30861 w 679818"/>
                <a:gd name="connsiteY106" fmla="*/ 353384 h 768491"/>
                <a:gd name="connsiteX107" fmla="*/ 0 w 679818"/>
                <a:gd name="connsiteY107" fmla="*/ 329478 h 768491"/>
                <a:gd name="connsiteX108" fmla="*/ 13909 w 679818"/>
                <a:gd name="connsiteY108" fmla="*/ 310787 h 768491"/>
                <a:gd name="connsiteX109" fmla="*/ 66504 w 679818"/>
                <a:gd name="connsiteY109" fmla="*/ 310787 h 768491"/>
                <a:gd name="connsiteX110" fmla="*/ 58680 w 679818"/>
                <a:gd name="connsiteY110" fmla="*/ 286880 h 768491"/>
                <a:gd name="connsiteX111" fmla="*/ 43467 w 679818"/>
                <a:gd name="connsiteY111" fmla="*/ 272971 h 768491"/>
                <a:gd name="connsiteX112" fmla="*/ 37381 w 679818"/>
                <a:gd name="connsiteY112" fmla="*/ 251238 h 768491"/>
                <a:gd name="connsiteX113" fmla="*/ 19995 w 679818"/>
                <a:gd name="connsiteY113" fmla="*/ 239067 h 768491"/>
                <a:gd name="connsiteX114" fmla="*/ 41293 w 679818"/>
                <a:gd name="connsiteY114" fmla="*/ 209509 h 768491"/>
                <a:gd name="connsiteX115" fmla="*/ 69547 w 679818"/>
                <a:gd name="connsiteY115" fmla="*/ 211683 h 768491"/>
                <a:gd name="connsiteX116" fmla="*/ 89107 w 679818"/>
                <a:gd name="connsiteY116" fmla="*/ 182560 h 768491"/>
                <a:gd name="connsiteX117" fmla="*/ 98669 w 679818"/>
                <a:gd name="connsiteY117" fmla="*/ 154307 h 768491"/>
                <a:gd name="connsiteX118" fmla="*/ 115621 w 679818"/>
                <a:gd name="connsiteY118" fmla="*/ 126053 h 768491"/>
                <a:gd name="connsiteX119" fmla="*/ 111275 w 679818"/>
                <a:gd name="connsiteY119" fmla="*/ 106059 h 768491"/>
                <a:gd name="connsiteX120" fmla="*/ 127792 w 679818"/>
                <a:gd name="connsiteY120" fmla="*/ 89976 h 768491"/>
                <a:gd name="connsiteX121" fmla="*/ 105624 w 679818"/>
                <a:gd name="connsiteY121" fmla="*/ 76501 h 768491"/>
                <a:gd name="connsiteX122" fmla="*/ 93019 w 679818"/>
                <a:gd name="connsiteY122" fmla="*/ 57376 h 768491"/>
                <a:gd name="connsiteX123" fmla="*/ 78675 w 679818"/>
                <a:gd name="connsiteY123" fmla="*/ 33035 h 768491"/>
                <a:gd name="connsiteX124" fmla="*/ 87368 w 679818"/>
                <a:gd name="connsiteY124" fmla="*/ 20864 h 768491"/>
                <a:gd name="connsiteX125" fmla="*/ 124315 w 679818"/>
                <a:gd name="connsiteY125" fmla="*/ 27819 h 768491"/>
                <a:gd name="connsiteX126" fmla="*/ 149091 w 679818"/>
                <a:gd name="connsiteY126" fmla="*/ 23472 h 768491"/>
                <a:gd name="connsiteX127" fmla="*/ 165608 w 679818"/>
                <a:gd name="connsiteY127" fmla="*/ 0 h 768491"/>
                <a:gd name="connsiteX128" fmla="*/ 199078 w 679818"/>
                <a:gd name="connsiteY128" fmla="*/ 33035 h 768491"/>
                <a:gd name="connsiteX129" fmla="*/ 202555 w 679818"/>
                <a:gd name="connsiteY129" fmla="*/ 55637 h 768491"/>
                <a:gd name="connsiteX130" fmla="*/ 215595 w 679818"/>
                <a:gd name="connsiteY130" fmla="*/ 69981 h 768491"/>
                <a:gd name="connsiteX131" fmla="*/ 218203 w 679818"/>
                <a:gd name="connsiteY131" fmla="*/ 84325 h 768491"/>
                <a:gd name="connsiteX132" fmla="*/ 200381 w 679818"/>
                <a:gd name="connsiteY132" fmla="*/ 80413 h 768491"/>
                <a:gd name="connsiteX133" fmla="*/ 214291 w 679818"/>
                <a:gd name="connsiteY133" fmla="*/ 111275 h 768491"/>
                <a:gd name="connsiteX134" fmla="*/ 241240 w 679818"/>
                <a:gd name="connsiteY134" fmla="*/ 128661 h 768491"/>
                <a:gd name="connsiteX135" fmla="*/ 278621 w 679818"/>
                <a:gd name="connsiteY135" fmla="*/ 148221 h 76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Lst>
              <a:rect l="l" t="t" r="r" b="b"/>
              <a:pathLst>
                <a:path w="679818" h="768491">
                  <a:moveTo>
                    <a:pt x="278621" y="148221"/>
                  </a:moveTo>
                  <a:lnTo>
                    <a:pt x="266451" y="161261"/>
                  </a:lnTo>
                  <a:lnTo>
                    <a:pt x="262539" y="187341"/>
                  </a:lnTo>
                  <a:lnTo>
                    <a:pt x="287749" y="197773"/>
                  </a:lnTo>
                  <a:lnTo>
                    <a:pt x="312960" y="211248"/>
                  </a:lnTo>
                  <a:lnTo>
                    <a:pt x="346864" y="226896"/>
                  </a:lnTo>
                  <a:lnTo>
                    <a:pt x="380333" y="230808"/>
                  </a:lnTo>
                  <a:lnTo>
                    <a:pt x="396851" y="244718"/>
                  </a:lnTo>
                  <a:lnTo>
                    <a:pt x="415541" y="247325"/>
                  </a:lnTo>
                  <a:lnTo>
                    <a:pt x="445533" y="253845"/>
                  </a:lnTo>
                  <a:lnTo>
                    <a:pt x="465528" y="253411"/>
                  </a:lnTo>
                  <a:lnTo>
                    <a:pt x="465963" y="242544"/>
                  </a:lnTo>
                  <a:lnTo>
                    <a:pt x="459443" y="224723"/>
                  </a:lnTo>
                  <a:lnTo>
                    <a:pt x="458573" y="212987"/>
                  </a:lnTo>
                  <a:lnTo>
                    <a:pt x="472048" y="206901"/>
                  </a:lnTo>
                  <a:lnTo>
                    <a:pt x="478568" y="229069"/>
                  </a:lnTo>
                  <a:lnTo>
                    <a:pt x="480307" y="234285"/>
                  </a:lnTo>
                  <a:lnTo>
                    <a:pt x="504214" y="245152"/>
                  </a:lnTo>
                  <a:lnTo>
                    <a:pt x="518123" y="240805"/>
                  </a:lnTo>
                  <a:lnTo>
                    <a:pt x="538552" y="242544"/>
                  </a:lnTo>
                  <a:lnTo>
                    <a:pt x="558112" y="241675"/>
                  </a:lnTo>
                  <a:lnTo>
                    <a:pt x="555939" y="224723"/>
                  </a:lnTo>
                  <a:lnTo>
                    <a:pt x="544638" y="215595"/>
                  </a:lnTo>
                  <a:lnTo>
                    <a:pt x="562894" y="212118"/>
                  </a:lnTo>
                  <a:lnTo>
                    <a:pt x="579846" y="191253"/>
                  </a:lnTo>
                  <a:lnTo>
                    <a:pt x="603318" y="173867"/>
                  </a:lnTo>
                  <a:lnTo>
                    <a:pt x="624616" y="180387"/>
                  </a:lnTo>
                  <a:lnTo>
                    <a:pt x="638526" y="168651"/>
                  </a:lnTo>
                  <a:lnTo>
                    <a:pt x="654174" y="186038"/>
                  </a:lnTo>
                  <a:lnTo>
                    <a:pt x="648958" y="197773"/>
                  </a:lnTo>
                  <a:lnTo>
                    <a:pt x="675472" y="202120"/>
                  </a:lnTo>
                  <a:lnTo>
                    <a:pt x="679819" y="212552"/>
                  </a:lnTo>
                  <a:lnTo>
                    <a:pt x="672429" y="217768"/>
                  </a:lnTo>
                  <a:lnTo>
                    <a:pt x="678515" y="234720"/>
                  </a:lnTo>
                  <a:lnTo>
                    <a:pt x="660259" y="229939"/>
                  </a:lnTo>
                  <a:lnTo>
                    <a:pt x="633309" y="249064"/>
                  </a:lnTo>
                  <a:lnTo>
                    <a:pt x="637221" y="265147"/>
                  </a:lnTo>
                  <a:lnTo>
                    <a:pt x="628528" y="288619"/>
                  </a:lnTo>
                  <a:lnTo>
                    <a:pt x="629832" y="302093"/>
                  </a:lnTo>
                  <a:lnTo>
                    <a:pt x="622878" y="325131"/>
                  </a:lnTo>
                  <a:lnTo>
                    <a:pt x="602883" y="318611"/>
                  </a:lnTo>
                  <a:lnTo>
                    <a:pt x="606795" y="347734"/>
                  </a:lnTo>
                  <a:lnTo>
                    <a:pt x="602448" y="357296"/>
                  </a:lnTo>
                  <a:lnTo>
                    <a:pt x="606795" y="369032"/>
                  </a:lnTo>
                  <a:lnTo>
                    <a:pt x="595928" y="375552"/>
                  </a:lnTo>
                  <a:lnTo>
                    <a:pt x="576803" y="331216"/>
                  </a:lnTo>
                  <a:lnTo>
                    <a:pt x="570283" y="331216"/>
                  </a:lnTo>
                  <a:lnTo>
                    <a:pt x="568979" y="349472"/>
                  </a:lnTo>
                  <a:lnTo>
                    <a:pt x="553331" y="334693"/>
                  </a:lnTo>
                  <a:lnTo>
                    <a:pt x="558547" y="319045"/>
                  </a:lnTo>
                  <a:lnTo>
                    <a:pt x="568979" y="317307"/>
                  </a:lnTo>
                  <a:lnTo>
                    <a:pt x="575934" y="293835"/>
                  </a:lnTo>
                  <a:lnTo>
                    <a:pt x="561155" y="289053"/>
                  </a:lnTo>
                  <a:lnTo>
                    <a:pt x="538987" y="289488"/>
                  </a:lnTo>
                  <a:lnTo>
                    <a:pt x="515515" y="285576"/>
                  </a:lnTo>
                  <a:lnTo>
                    <a:pt x="510299" y="266016"/>
                  </a:lnTo>
                  <a:lnTo>
                    <a:pt x="498563" y="264712"/>
                  </a:lnTo>
                  <a:lnTo>
                    <a:pt x="477264" y="252541"/>
                  </a:lnTo>
                  <a:lnTo>
                    <a:pt x="472048" y="271667"/>
                  </a:lnTo>
                  <a:lnTo>
                    <a:pt x="492043" y="286445"/>
                  </a:lnTo>
                  <a:lnTo>
                    <a:pt x="479003" y="296878"/>
                  </a:lnTo>
                  <a:lnTo>
                    <a:pt x="475091" y="306875"/>
                  </a:lnTo>
                  <a:lnTo>
                    <a:pt x="491173" y="314264"/>
                  </a:lnTo>
                  <a:lnTo>
                    <a:pt x="489869" y="331216"/>
                  </a:lnTo>
                  <a:lnTo>
                    <a:pt x="501171" y="352080"/>
                  </a:lnTo>
                  <a:lnTo>
                    <a:pt x="508126" y="375118"/>
                  </a:lnTo>
                  <a:lnTo>
                    <a:pt x="505952" y="385550"/>
                  </a:lnTo>
                  <a:lnTo>
                    <a:pt x="489435" y="385115"/>
                  </a:lnTo>
                  <a:lnTo>
                    <a:pt x="460747" y="390765"/>
                  </a:lnTo>
                  <a:lnTo>
                    <a:pt x="464659" y="411630"/>
                  </a:lnTo>
                  <a:lnTo>
                    <a:pt x="454227" y="428147"/>
                  </a:lnTo>
                  <a:lnTo>
                    <a:pt x="421627" y="447272"/>
                  </a:lnTo>
                  <a:lnTo>
                    <a:pt x="398589" y="479872"/>
                  </a:lnTo>
                  <a:lnTo>
                    <a:pt x="382072" y="497694"/>
                  </a:lnTo>
                  <a:lnTo>
                    <a:pt x="360339" y="515950"/>
                  </a:lnTo>
                  <a:lnTo>
                    <a:pt x="361643" y="528555"/>
                  </a:lnTo>
                  <a:lnTo>
                    <a:pt x="350341" y="535510"/>
                  </a:lnTo>
                  <a:lnTo>
                    <a:pt x="329478" y="545507"/>
                  </a:lnTo>
                  <a:lnTo>
                    <a:pt x="318176" y="546811"/>
                  </a:lnTo>
                  <a:lnTo>
                    <a:pt x="312960" y="568110"/>
                  </a:lnTo>
                  <a:lnTo>
                    <a:pt x="321219" y="604622"/>
                  </a:lnTo>
                  <a:lnTo>
                    <a:pt x="324261" y="627659"/>
                  </a:lnTo>
                  <a:lnTo>
                    <a:pt x="316003" y="654174"/>
                  </a:lnTo>
                  <a:lnTo>
                    <a:pt x="319046" y="701552"/>
                  </a:lnTo>
                  <a:lnTo>
                    <a:pt x="306440" y="702856"/>
                  </a:lnTo>
                  <a:lnTo>
                    <a:pt x="296443" y="724155"/>
                  </a:lnTo>
                  <a:lnTo>
                    <a:pt x="304701" y="733718"/>
                  </a:lnTo>
                  <a:lnTo>
                    <a:pt x="282533" y="741542"/>
                  </a:lnTo>
                  <a:lnTo>
                    <a:pt x="275144" y="760232"/>
                  </a:lnTo>
                  <a:lnTo>
                    <a:pt x="265581" y="768491"/>
                  </a:lnTo>
                  <a:lnTo>
                    <a:pt x="241240" y="742411"/>
                  </a:lnTo>
                  <a:lnTo>
                    <a:pt x="227766" y="703291"/>
                  </a:lnTo>
                  <a:lnTo>
                    <a:pt x="216899" y="675038"/>
                  </a:lnTo>
                  <a:lnTo>
                    <a:pt x="207336" y="661998"/>
                  </a:lnTo>
                  <a:lnTo>
                    <a:pt x="192558" y="635048"/>
                  </a:lnTo>
                  <a:lnTo>
                    <a:pt x="183864" y="600275"/>
                  </a:lnTo>
                  <a:lnTo>
                    <a:pt x="177779" y="582888"/>
                  </a:lnTo>
                  <a:lnTo>
                    <a:pt x="152133" y="544638"/>
                  </a:lnTo>
                  <a:lnTo>
                    <a:pt x="136920" y="490304"/>
                  </a:lnTo>
                  <a:lnTo>
                    <a:pt x="125619" y="454662"/>
                  </a:lnTo>
                  <a:lnTo>
                    <a:pt x="122141" y="420758"/>
                  </a:lnTo>
                  <a:lnTo>
                    <a:pt x="114752" y="394678"/>
                  </a:lnTo>
                  <a:lnTo>
                    <a:pt x="81282" y="411630"/>
                  </a:lnTo>
                  <a:lnTo>
                    <a:pt x="63896" y="408152"/>
                  </a:lnTo>
                  <a:lnTo>
                    <a:pt x="28688" y="374248"/>
                  </a:lnTo>
                  <a:lnTo>
                    <a:pt x="39120" y="364251"/>
                  </a:lnTo>
                  <a:lnTo>
                    <a:pt x="30861" y="353384"/>
                  </a:lnTo>
                  <a:lnTo>
                    <a:pt x="0" y="329478"/>
                  </a:lnTo>
                  <a:lnTo>
                    <a:pt x="13909" y="310787"/>
                  </a:lnTo>
                  <a:lnTo>
                    <a:pt x="66504" y="310787"/>
                  </a:lnTo>
                  <a:lnTo>
                    <a:pt x="58680" y="286880"/>
                  </a:lnTo>
                  <a:lnTo>
                    <a:pt x="43467" y="272971"/>
                  </a:lnTo>
                  <a:lnTo>
                    <a:pt x="37381" y="251238"/>
                  </a:lnTo>
                  <a:lnTo>
                    <a:pt x="19995" y="239067"/>
                  </a:lnTo>
                  <a:lnTo>
                    <a:pt x="41293" y="209509"/>
                  </a:lnTo>
                  <a:lnTo>
                    <a:pt x="69547" y="211683"/>
                  </a:lnTo>
                  <a:lnTo>
                    <a:pt x="89107" y="182560"/>
                  </a:lnTo>
                  <a:lnTo>
                    <a:pt x="98669" y="154307"/>
                  </a:lnTo>
                  <a:lnTo>
                    <a:pt x="115621" y="126053"/>
                  </a:lnTo>
                  <a:lnTo>
                    <a:pt x="111275" y="106059"/>
                  </a:lnTo>
                  <a:lnTo>
                    <a:pt x="127792" y="89976"/>
                  </a:lnTo>
                  <a:lnTo>
                    <a:pt x="105624" y="76501"/>
                  </a:lnTo>
                  <a:lnTo>
                    <a:pt x="93019" y="57376"/>
                  </a:lnTo>
                  <a:lnTo>
                    <a:pt x="78675" y="33035"/>
                  </a:lnTo>
                  <a:lnTo>
                    <a:pt x="87368" y="20864"/>
                  </a:lnTo>
                  <a:lnTo>
                    <a:pt x="124315" y="27819"/>
                  </a:lnTo>
                  <a:lnTo>
                    <a:pt x="149091" y="23472"/>
                  </a:lnTo>
                  <a:lnTo>
                    <a:pt x="165608" y="0"/>
                  </a:lnTo>
                  <a:lnTo>
                    <a:pt x="199078" y="33035"/>
                  </a:lnTo>
                  <a:lnTo>
                    <a:pt x="202555" y="55637"/>
                  </a:lnTo>
                  <a:lnTo>
                    <a:pt x="215595" y="69981"/>
                  </a:lnTo>
                  <a:lnTo>
                    <a:pt x="218203" y="84325"/>
                  </a:lnTo>
                  <a:lnTo>
                    <a:pt x="200381" y="80413"/>
                  </a:lnTo>
                  <a:lnTo>
                    <a:pt x="214291" y="111275"/>
                  </a:lnTo>
                  <a:lnTo>
                    <a:pt x="241240" y="128661"/>
                  </a:lnTo>
                  <a:lnTo>
                    <a:pt x="278621" y="148221"/>
                  </a:lnTo>
                  <a:close/>
                </a:path>
              </a:pathLst>
            </a:custGeom>
            <a:solidFill>
              <a:schemeClr val="tx2"/>
            </a:solidFill>
            <a:ln w="869" cap="rnd">
              <a:noFill/>
              <a:prstDash val="solid"/>
              <a:round/>
            </a:ln>
          </p:spPr>
          <p:txBody>
            <a:bodyPr rtlCol="0" anchor="ctr"/>
            <a:lstStyle/>
            <a:p>
              <a:endParaRPr lang="en-PH" sz="1200" dirty="0"/>
            </a:p>
          </p:txBody>
        </p:sp>
        <p:sp>
          <p:nvSpPr>
            <p:cNvPr id="118" name="Freeform: Shape 117">
              <a:extLst>
                <a:ext uri="{FF2B5EF4-FFF2-40B4-BE49-F238E27FC236}">
                  <a16:creationId xmlns:a16="http://schemas.microsoft.com/office/drawing/2014/main" id="{E98D0D6E-20CE-44C7-AD2C-ABCE4D169EF4}"/>
                </a:ext>
              </a:extLst>
            </p:cNvPr>
            <p:cNvSpPr/>
            <p:nvPr/>
          </p:nvSpPr>
          <p:spPr>
            <a:xfrm>
              <a:off x="4301857" y="2399141"/>
              <a:ext cx="71530" cy="103198"/>
            </a:xfrm>
            <a:custGeom>
              <a:avLst/>
              <a:gdLst>
                <a:gd name="connsiteX0" fmla="*/ 81717 w 84760"/>
                <a:gd name="connsiteY0" fmla="*/ 33035 h 91714"/>
                <a:gd name="connsiteX1" fmla="*/ 84760 w 84760"/>
                <a:gd name="connsiteY1" fmla="*/ 52160 h 91714"/>
                <a:gd name="connsiteX2" fmla="*/ 67808 w 84760"/>
                <a:gd name="connsiteY2" fmla="*/ 76067 h 91714"/>
                <a:gd name="connsiteX3" fmla="*/ 29557 w 84760"/>
                <a:gd name="connsiteY3" fmla="*/ 91715 h 91714"/>
                <a:gd name="connsiteX4" fmla="*/ 0 w 84760"/>
                <a:gd name="connsiteY4" fmla="*/ 87803 h 91714"/>
                <a:gd name="connsiteX5" fmla="*/ 18691 w 84760"/>
                <a:gd name="connsiteY5" fmla="*/ 59984 h 91714"/>
                <a:gd name="connsiteX6" fmla="*/ 9562 w 84760"/>
                <a:gd name="connsiteY6" fmla="*/ 33035 h 91714"/>
                <a:gd name="connsiteX7" fmla="*/ 38685 w 84760"/>
                <a:gd name="connsiteY7" fmla="*/ 12171 h 91714"/>
                <a:gd name="connsiteX8" fmla="*/ 54768 w 84760"/>
                <a:gd name="connsiteY8" fmla="*/ 0 h 91714"/>
                <a:gd name="connsiteX9" fmla="*/ 58680 w 84760"/>
                <a:gd name="connsiteY9" fmla="*/ 13909 h 91714"/>
                <a:gd name="connsiteX10" fmla="*/ 53464 w 84760"/>
                <a:gd name="connsiteY10" fmla="*/ 28253 h 91714"/>
                <a:gd name="connsiteX11" fmla="*/ 66504 w 84760"/>
                <a:gd name="connsiteY11" fmla="*/ 27819 h 91714"/>
                <a:gd name="connsiteX12" fmla="*/ 81717 w 84760"/>
                <a:gd name="connsiteY12" fmla="*/ 33035 h 91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4760" h="91714">
                  <a:moveTo>
                    <a:pt x="81717" y="33035"/>
                  </a:moveTo>
                  <a:lnTo>
                    <a:pt x="84760" y="52160"/>
                  </a:lnTo>
                  <a:lnTo>
                    <a:pt x="67808" y="76067"/>
                  </a:lnTo>
                  <a:lnTo>
                    <a:pt x="29557" y="91715"/>
                  </a:lnTo>
                  <a:lnTo>
                    <a:pt x="0" y="87803"/>
                  </a:lnTo>
                  <a:lnTo>
                    <a:pt x="18691" y="59984"/>
                  </a:lnTo>
                  <a:lnTo>
                    <a:pt x="9562" y="33035"/>
                  </a:lnTo>
                  <a:lnTo>
                    <a:pt x="38685" y="12171"/>
                  </a:lnTo>
                  <a:lnTo>
                    <a:pt x="54768" y="0"/>
                  </a:lnTo>
                  <a:lnTo>
                    <a:pt x="58680" y="13909"/>
                  </a:lnTo>
                  <a:lnTo>
                    <a:pt x="53464" y="28253"/>
                  </a:lnTo>
                  <a:lnTo>
                    <a:pt x="66504" y="27819"/>
                  </a:lnTo>
                  <a:lnTo>
                    <a:pt x="81717" y="33035"/>
                  </a:lnTo>
                  <a:close/>
                </a:path>
              </a:pathLst>
            </a:custGeom>
            <a:solidFill>
              <a:schemeClr val="accent4"/>
            </a:solidFill>
            <a:ln w="869" cap="rnd">
              <a:noFill/>
              <a:prstDash val="solid"/>
              <a:round/>
            </a:ln>
          </p:spPr>
          <p:txBody>
            <a:bodyPr rtlCol="0" anchor="ctr"/>
            <a:lstStyle/>
            <a:p>
              <a:endParaRPr lang="en-PH" sz="1200" dirty="0"/>
            </a:p>
          </p:txBody>
        </p:sp>
        <p:sp>
          <p:nvSpPr>
            <p:cNvPr id="119" name="Freeform: Shape 118">
              <a:extLst>
                <a:ext uri="{FF2B5EF4-FFF2-40B4-BE49-F238E27FC236}">
                  <a16:creationId xmlns:a16="http://schemas.microsoft.com/office/drawing/2014/main" id="{25C3B54C-289A-43F1-A54E-E0DEDCF62B05}"/>
                </a:ext>
              </a:extLst>
            </p:cNvPr>
            <p:cNvSpPr/>
            <p:nvPr/>
          </p:nvSpPr>
          <p:spPr>
            <a:xfrm>
              <a:off x="5327488" y="2870137"/>
              <a:ext cx="428079" cy="459259"/>
            </a:xfrm>
            <a:custGeom>
              <a:avLst/>
              <a:gdLst>
                <a:gd name="connsiteX0" fmla="*/ 49987 w 507255"/>
                <a:gd name="connsiteY0" fmla="*/ 27384 h 408152"/>
                <a:gd name="connsiteX1" fmla="*/ 57811 w 507255"/>
                <a:gd name="connsiteY1" fmla="*/ 26515 h 408152"/>
                <a:gd name="connsiteX2" fmla="*/ 80848 w 507255"/>
                <a:gd name="connsiteY2" fmla="*/ 6085 h 408152"/>
                <a:gd name="connsiteX3" fmla="*/ 89107 w 507255"/>
                <a:gd name="connsiteY3" fmla="*/ 3912 h 408152"/>
                <a:gd name="connsiteX4" fmla="*/ 97365 w 507255"/>
                <a:gd name="connsiteY4" fmla="*/ 12171 h 408152"/>
                <a:gd name="connsiteX5" fmla="*/ 92149 w 507255"/>
                <a:gd name="connsiteY5" fmla="*/ 25645 h 408152"/>
                <a:gd name="connsiteX6" fmla="*/ 109101 w 507255"/>
                <a:gd name="connsiteY6" fmla="*/ 40424 h 408152"/>
                <a:gd name="connsiteX7" fmla="*/ 114752 w 507255"/>
                <a:gd name="connsiteY7" fmla="*/ 38685 h 408152"/>
                <a:gd name="connsiteX8" fmla="*/ 125619 w 507255"/>
                <a:gd name="connsiteY8" fmla="*/ 59549 h 408152"/>
                <a:gd name="connsiteX9" fmla="*/ 148656 w 507255"/>
                <a:gd name="connsiteY9" fmla="*/ 65200 h 408152"/>
                <a:gd name="connsiteX10" fmla="*/ 167347 w 507255"/>
                <a:gd name="connsiteY10" fmla="*/ 79109 h 408152"/>
                <a:gd name="connsiteX11" fmla="*/ 200816 w 507255"/>
                <a:gd name="connsiteY11" fmla="*/ 83891 h 408152"/>
                <a:gd name="connsiteX12" fmla="*/ 235589 w 507255"/>
                <a:gd name="connsiteY12" fmla="*/ 76501 h 408152"/>
                <a:gd name="connsiteX13" fmla="*/ 236459 w 507255"/>
                <a:gd name="connsiteY13" fmla="*/ 69981 h 408152"/>
                <a:gd name="connsiteX14" fmla="*/ 255584 w 507255"/>
                <a:gd name="connsiteY14" fmla="*/ 64765 h 408152"/>
                <a:gd name="connsiteX15" fmla="*/ 268624 w 507255"/>
                <a:gd name="connsiteY15" fmla="*/ 48683 h 408152"/>
                <a:gd name="connsiteX16" fmla="*/ 284272 w 507255"/>
                <a:gd name="connsiteY16" fmla="*/ 49552 h 408152"/>
                <a:gd name="connsiteX17" fmla="*/ 292966 w 507255"/>
                <a:gd name="connsiteY17" fmla="*/ 44336 h 408152"/>
                <a:gd name="connsiteX18" fmla="*/ 309918 w 507255"/>
                <a:gd name="connsiteY18" fmla="*/ 46944 h 408152"/>
                <a:gd name="connsiteX19" fmla="*/ 338606 w 507255"/>
                <a:gd name="connsiteY19" fmla="*/ 61288 h 408152"/>
                <a:gd name="connsiteX20" fmla="*/ 357296 w 507255"/>
                <a:gd name="connsiteY20" fmla="*/ 64331 h 408152"/>
                <a:gd name="connsiteX21" fmla="*/ 389027 w 507255"/>
                <a:gd name="connsiteY21" fmla="*/ 88672 h 408152"/>
                <a:gd name="connsiteX22" fmla="*/ 406413 w 507255"/>
                <a:gd name="connsiteY22" fmla="*/ 89976 h 408152"/>
                <a:gd name="connsiteX23" fmla="*/ 413803 w 507255"/>
                <a:gd name="connsiteY23" fmla="*/ 113013 h 408152"/>
                <a:gd name="connsiteX24" fmla="*/ 411195 w 507255"/>
                <a:gd name="connsiteY24" fmla="*/ 147787 h 408152"/>
                <a:gd name="connsiteX25" fmla="*/ 409021 w 507255"/>
                <a:gd name="connsiteY25" fmla="*/ 168216 h 408152"/>
                <a:gd name="connsiteX26" fmla="*/ 419888 w 507255"/>
                <a:gd name="connsiteY26" fmla="*/ 172563 h 408152"/>
                <a:gd name="connsiteX27" fmla="*/ 412933 w 507255"/>
                <a:gd name="connsiteY27" fmla="*/ 187776 h 408152"/>
                <a:gd name="connsiteX28" fmla="*/ 424669 w 507255"/>
                <a:gd name="connsiteY28" fmla="*/ 209944 h 408152"/>
                <a:gd name="connsiteX29" fmla="*/ 429886 w 507255"/>
                <a:gd name="connsiteY29" fmla="*/ 227765 h 408152"/>
                <a:gd name="connsiteX30" fmla="*/ 448576 w 507255"/>
                <a:gd name="connsiteY30" fmla="*/ 232547 h 408152"/>
                <a:gd name="connsiteX31" fmla="*/ 453358 w 507255"/>
                <a:gd name="connsiteY31" fmla="*/ 250368 h 408152"/>
                <a:gd name="connsiteX32" fmla="*/ 436406 w 507255"/>
                <a:gd name="connsiteY32" fmla="*/ 275579 h 408152"/>
                <a:gd name="connsiteX33" fmla="*/ 450315 w 507255"/>
                <a:gd name="connsiteY33" fmla="*/ 290358 h 408152"/>
                <a:gd name="connsiteX34" fmla="*/ 462486 w 507255"/>
                <a:gd name="connsiteY34" fmla="*/ 307310 h 408152"/>
                <a:gd name="connsiteX35" fmla="*/ 487261 w 507255"/>
                <a:gd name="connsiteY35" fmla="*/ 319480 h 408152"/>
                <a:gd name="connsiteX36" fmla="*/ 491608 w 507255"/>
                <a:gd name="connsiteY36" fmla="*/ 343822 h 408152"/>
                <a:gd name="connsiteX37" fmla="*/ 503344 w 507255"/>
                <a:gd name="connsiteY37" fmla="*/ 348603 h 408152"/>
                <a:gd name="connsiteX38" fmla="*/ 507256 w 507255"/>
                <a:gd name="connsiteY38" fmla="*/ 361208 h 408152"/>
                <a:gd name="connsiteX39" fmla="*/ 474656 w 507255"/>
                <a:gd name="connsiteY39" fmla="*/ 375987 h 408152"/>
                <a:gd name="connsiteX40" fmla="*/ 469875 w 507255"/>
                <a:gd name="connsiteY40" fmla="*/ 408152 h 408152"/>
                <a:gd name="connsiteX41" fmla="*/ 423800 w 507255"/>
                <a:gd name="connsiteY41" fmla="*/ 399894 h 408152"/>
                <a:gd name="connsiteX42" fmla="*/ 396851 w 507255"/>
                <a:gd name="connsiteY42" fmla="*/ 393374 h 408152"/>
                <a:gd name="connsiteX43" fmla="*/ 369467 w 507255"/>
                <a:gd name="connsiteY43" fmla="*/ 389896 h 408152"/>
                <a:gd name="connsiteX44" fmla="*/ 355123 w 507255"/>
                <a:gd name="connsiteY44" fmla="*/ 355558 h 408152"/>
                <a:gd name="connsiteX45" fmla="*/ 342952 w 507255"/>
                <a:gd name="connsiteY45" fmla="*/ 350776 h 408152"/>
                <a:gd name="connsiteX46" fmla="*/ 325131 w 507255"/>
                <a:gd name="connsiteY46" fmla="*/ 355558 h 408152"/>
                <a:gd name="connsiteX47" fmla="*/ 302963 w 507255"/>
                <a:gd name="connsiteY47" fmla="*/ 369032 h 408152"/>
                <a:gd name="connsiteX48" fmla="*/ 272536 w 507255"/>
                <a:gd name="connsiteY48" fmla="*/ 359904 h 408152"/>
                <a:gd name="connsiteX49" fmla="*/ 246021 w 507255"/>
                <a:gd name="connsiteY49" fmla="*/ 338171 h 408152"/>
                <a:gd name="connsiteX50" fmla="*/ 222115 w 507255"/>
                <a:gd name="connsiteY50" fmla="*/ 330347 h 408152"/>
                <a:gd name="connsiteX51" fmla="*/ 202989 w 507255"/>
                <a:gd name="connsiteY51" fmla="*/ 303832 h 408152"/>
                <a:gd name="connsiteX52" fmla="*/ 180387 w 507255"/>
                <a:gd name="connsiteY52" fmla="*/ 266885 h 408152"/>
                <a:gd name="connsiteX53" fmla="*/ 168216 w 507255"/>
                <a:gd name="connsiteY53" fmla="*/ 271232 h 408152"/>
                <a:gd name="connsiteX54" fmla="*/ 152133 w 507255"/>
                <a:gd name="connsiteY54" fmla="*/ 262104 h 408152"/>
                <a:gd name="connsiteX55" fmla="*/ 144744 w 507255"/>
                <a:gd name="connsiteY55" fmla="*/ 272971 h 408152"/>
                <a:gd name="connsiteX56" fmla="*/ 129531 w 507255"/>
                <a:gd name="connsiteY56" fmla="*/ 258192 h 408152"/>
                <a:gd name="connsiteX57" fmla="*/ 127358 w 507255"/>
                <a:gd name="connsiteY57" fmla="*/ 243413 h 408152"/>
                <a:gd name="connsiteX58" fmla="*/ 119968 w 507255"/>
                <a:gd name="connsiteY58" fmla="*/ 243413 h 408152"/>
                <a:gd name="connsiteX59" fmla="*/ 120838 w 507255"/>
                <a:gd name="connsiteY59" fmla="*/ 222984 h 408152"/>
                <a:gd name="connsiteX60" fmla="*/ 105624 w 507255"/>
                <a:gd name="connsiteY60" fmla="*/ 202120 h 408152"/>
                <a:gd name="connsiteX61" fmla="*/ 74762 w 507255"/>
                <a:gd name="connsiteY61" fmla="*/ 186472 h 408152"/>
                <a:gd name="connsiteX62" fmla="*/ 54768 w 507255"/>
                <a:gd name="connsiteY62" fmla="*/ 159957 h 408152"/>
                <a:gd name="connsiteX63" fmla="*/ 56941 w 507255"/>
                <a:gd name="connsiteY63" fmla="*/ 138224 h 408152"/>
                <a:gd name="connsiteX64" fmla="*/ 66939 w 507255"/>
                <a:gd name="connsiteY64" fmla="*/ 128661 h 408152"/>
                <a:gd name="connsiteX65" fmla="*/ 63027 w 507255"/>
                <a:gd name="connsiteY65" fmla="*/ 112579 h 408152"/>
                <a:gd name="connsiteX66" fmla="*/ 46509 w 507255"/>
                <a:gd name="connsiteY66" fmla="*/ 103885 h 408152"/>
                <a:gd name="connsiteX67" fmla="*/ 26080 w 507255"/>
                <a:gd name="connsiteY67" fmla="*/ 70851 h 408152"/>
                <a:gd name="connsiteX68" fmla="*/ 9562 w 507255"/>
                <a:gd name="connsiteY68" fmla="*/ 48683 h 408152"/>
                <a:gd name="connsiteX69" fmla="*/ 12605 w 507255"/>
                <a:gd name="connsiteY69" fmla="*/ 39989 h 408152"/>
                <a:gd name="connsiteX70" fmla="*/ 0 w 507255"/>
                <a:gd name="connsiteY70" fmla="*/ 8259 h 408152"/>
                <a:gd name="connsiteX71" fmla="*/ 14344 w 507255"/>
                <a:gd name="connsiteY71" fmla="*/ 0 h 408152"/>
                <a:gd name="connsiteX72" fmla="*/ 19560 w 507255"/>
                <a:gd name="connsiteY72" fmla="*/ 10867 h 408152"/>
                <a:gd name="connsiteX73" fmla="*/ 33469 w 507255"/>
                <a:gd name="connsiteY73" fmla="*/ 23472 h 408152"/>
                <a:gd name="connsiteX74" fmla="*/ 49987 w 507255"/>
                <a:gd name="connsiteY74" fmla="*/ 27384 h 408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507255" h="408152">
                  <a:moveTo>
                    <a:pt x="49987" y="27384"/>
                  </a:moveTo>
                  <a:lnTo>
                    <a:pt x="57811" y="26515"/>
                  </a:lnTo>
                  <a:lnTo>
                    <a:pt x="80848" y="6085"/>
                  </a:lnTo>
                  <a:lnTo>
                    <a:pt x="89107" y="3912"/>
                  </a:lnTo>
                  <a:lnTo>
                    <a:pt x="97365" y="12171"/>
                  </a:lnTo>
                  <a:lnTo>
                    <a:pt x="92149" y="25645"/>
                  </a:lnTo>
                  <a:lnTo>
                    <a:pt x="109101" y="40424"/>
                  </a:lnTo>
                  <a:lnTo>
                    <a:pt x="114752" y="38685"/>
                  </a:lnTo>
                  <a:lnTo>
                    <a:pt x="125619" y="59549"/>
                  </a:lnTo>
                  <a:lnTo>
                    <a:pt x="148656" y="65200"/>
                  </a:lnTo>
                  <a:lnTo>
                    <a:pt x="167347" y="79109"/>
                  </a:lnTo>
                  <a:lnTo>
                    <a:pt x="200816" y="83891"/>
                  </a:lnTo>
                  <a:lnTo>
                    <a:pt x="235589" y="76501"/>
                  </a:lnTo>
                  <a:lnTo>
                    <a:pt x="236459" y="69981"/>
                  </a:lnTo>
                  <a:lnTo>
                    <a:pt x="255584" y="64765"/>
                  </a:lnTo>
                  <a:lnTo>
                    <a:pt x="268624" y="48683"/>
                  </a:lnTo>
                  <a:lnTo>
                    <a:pt x="284272" y="49552"/>
                  </a:lnTo>
                  <a:lnTo>
                    <a:pt x="292966" y="44336"/>
                  </a:lnTo>
                  <a:lnTo>
                    <a:pt x="309918" y="46944"/>
                  </a:lnTo>
                  <a:lnTo>
                    <a:pt x="338606" y="61288"/>
                  </a:lnTo>
                  <a:lnTo>
                    <a:pt x="357296" y="64331"/>
                  </a:lnTo>
                  <a:lnTo>
                    <a:pt x="389027" y="88672"/>
                  </a:lnTo>
                  <a:lnTo>
                    <a:pt x="406413" y="89976"/>
                  </a:lnTo>
                  <a:lnTo>
                    <a:pt x="413803" y="113013"/>
                  </a:lnTo>
                  <a:lnTo>
                    <a:pt x="411195" y="147787"/>
                  </a:lnTo>
                  <a:lnTo>
                    <a:pt x="409021" y="168216"/>
                  </a:lnTo>
                  <a:lnTo>
                    <a:pt x="419888" y="172563"/>
                  </a:lnTo>
                  <a:lnTo>
                    <a:pt x="412933" y="187776"/>
                  </a:lnTo>
                  <a:lnTo>
                    <a:pt x="424669" y="209944"/>
                  </a:lnTo>
                  <a:lnTo>
                    <a:pt x="429886" y="227765"/>
                  </a:lnTo>
                  <a:lnTo>
                    <a:pt x="448576" y="232547"/>
                  </a:lnTo>
                  <a:lnTo>
                    <a:pt x="453358" y="250368"/>
                  </a:lnTo>
                  <a:lnTo>
                    <a:pt x="436406" y="275579"/>
                  </a:lnTo>
                  <a:lnTo>
                    <a:pt x="450315" y="290358"/>
                  </a:lnTo>
                  <a:lnTo>
                    <a:pt x="462486" y="307310"/>
                  </a:lnTo>
                  <a:lnTo>
                    <a:pt x="487261" y="319480"/>
                  </a:lnTo>
                  <a:lnTo>
                    <a:pt x="491608" y="343822"/>
                  </a:lnTo>
                  <a:lnTo>
                    <a:pt x="503344" y="348603"/>
                  </a:lnTo>
                  <a:lnTo>
                    <a:pt x="507256" y="361208"/>
                  </a:lnTo>
                  <a:lnTo>
                    <a:pt x="474656" y="375987"/>
                  </a:lnTo>
                  <a:lnTo>
                    <a:pt x="469875" y="408152"/>
                  </a:lnTo>
                  <a:lnTo>
                    <a:pt x="423800" y="399894"/>
                  </a:lnTo>
                  <a:lnTo>
                    <a:pt x="396851" y="393374"/>
                  </a:lnTo>
                  <a:lnTo>
                    <a:pt x="369467" y="389896"/>
                  </a:lnTo>
                  <a:lnTo>
                    <a:pt x="355123" y="355558"/>
                  </a:lnTo>
                  <a:lnTo>
                    <a:pt x="342952" y="350776"/>
                  </a:lnTo>
                  <a:lnTo>
                    <a:pt x="325131" y="355558"/>
                  </a:lnTo>
                  <a:lnTo>
                    <a:pt x="302963" y="369032"/>
                  </a:lnTo>
                  <a:lnTo>
                    <a:pt x="272536" y="359904"/>
                  </a:lnTo>
                  <a:lnTo>
                    <a:pt x="246021" y="338171"/>
                  </a:lnTo>
                  <a:lnTo>
                    <a:pt x="222115" y="330347"/>
                  </a:lnTo>
                  <a:lnTo>
                    <a:pt x="202989" y="303832"/>
                  </a:lnTo>
                  <a:lnTo>
                    <a:pt x="180387" y="266885"/>
                  </a:lnTo>
                  <a:lnTo>
                    <a:pt x="168216" y="271232"/>
                  </a:lnTo>
                  <a:lnTo>
                    <a:pt x="152133" y="262104"/>
                  </a:lnTo>
                  <a:lnTo>
                    <a:pt x="144744" y="272971"/>
                  </a:lnTo>
                  <a:lnTo>
                    <a:pt x="129531" y="258192"/>
                  </a:lnTo>
                  <a:lnTo>
                    <a:pt x="127358" y="243413"/>
                  </a:lnTo>
                  <a:lnTo>
                    <a:pt x="119968" y="243413"/>
                  </a:lnTo>
                  <a:lnTo>
                    <a:pt x="120838" y="222984"/>
                  </a:lnTo>
                  <a:lnTo>
                    <a:pt x="105624" y="202120"/>
                  </a:lnTo>
                  <a:lnTo>
                    <a:pt x="74762" y="186472"/>
                  </a:lnTo>
                  <a:lnTo>
                    <a:pt x="54768" y="159957"/>
                  </a:lnTo>
                  <a:lnTo>
                    <a:pt x="56941" y="138224"/>
                  </a:lnTo>
                  <a:lnTo>
                    <a:pt x="66939" y="128661"/>
                  </a:lnTo>
                  <a:lnTo>
                    <a:pt x="63027" y="112579"/>
                  </a:lnTo>
                  <a:lnTo>
                    <a:pt x="46509" y="103885"/>
                  </a:lnTo>
                  <a:lnTo>
                    <a:pt x="26080" y="70851"/>
                  </a:lnTo>
                  <a:lnTo>
                    <a:pt x="9562" y="48683"/>
                  </a:lnTo>
                  <a:lnTo>
                    <a:pt x="12605" y="39989"/>
                  </a:lnTo>
                  <a:lnTo>
                    <a:pt x="0" y="8259"/>
                  </a:lnTo>
                  <a:lnTo>
                    <a:pt x="14344" y="0"/>
                  </a:lnTo>
                  <a:lnTo>
                    <a:pt x="19560" y="10867"/>
                  </a:lnTo>
                  <a:lnTo>
                    <a:pt x="33469" y="23472"/>
                  </a:lnTo>
                  <a:lnTo>
                    <a:pt x="49987" y="27384"/>
                  </a:lnTo>
                  <a:close/>
                </a:path>
              </a:pathLst>
            </a:custGeom>
            <a:solidFill>
              <a:schemeClr val="tx2"/>
            </a:solidFill>
            <a:ln w="869" cap="rnd">
              <a:noFill/>
              <a:prstDash val="solid"/>
              <a:round/>
            </a:ln>
          </p:spPr>
          <p:txBody>
            <a:bodyPr rtlCol="0" anchor="ctr"/>
            <a:lstStyle/>
            <a:p>
              <a:endParaRPr lang="en-PH" sz="1200" dirty="0"/>
            </a:p>
          </p:txBody>
        </p:sp>
        <p:sp>
          <p:nvSpPr>
            <p:cNvPr id="120" name="Freeform: Shape 119">
              <a:extLst>
                <a:ext uri="{FF2B5EF4-FFF2-40B4-BE49-F238E27FC236}">
                  <a16:creationId xmlns:a16="http://schemas.microsoft.com/office/drawing/2014/main" id="{E4879BCD-909C-4E1E-B790-2C07D85B46C6}"/>
                </a:ext>
              </a:extLst>
            </p:cNvPr>
            <p:cNvSpPr/>
            <p:nvPr/>
          </p:nvSpPr>
          <p:spPr>
            <a:xfrm>
              <a:off x="5244954" y="2943013"/>
              <a:ext cx="204687" cy="260198"/>
            </a:xfrm>
            <a:custGeom>
              <a:avLst/>
              <a:gdLst>
                <a:gd name="connsiteX0" fmla="*/ 123880 w 242544"/>
                <a:gd name="connsiteY0" fmla="*/ 6085 h 231242"/>
                <a:gd name="connsiteX1" fmla="*/ 144309 w 242544"/>
                <a:gd name="connsiteY1" fmla="*/ 39120 h 231242"/>
                <a:gd name="connsiteX2" fmla="*/ 160827 w 242544"/>
                <a:gd name="connsiteY2" fmla="*/ 47813 h 231242"/>
                <a:gd name="connsiteX3" fmla="*/ 164739 w 242544"/>
                <a:gd name="connsiteY3" fmla="*/ 63896 h 231242"/>
                <a:gd name="connsiteX4" fmla="*/ 154741 w 242544"/>
                <a:gd name="connsiteY4" fmla="*/ 73459 h 231242"/>
                <a:gd name="connsiteX5" fmla="*/ 152568 w 242544"/>
                <a:gd name="connsiteY5" fmla="*/ 95192 h 231242"/>
                <a:gd name="connsiteX6" fmla="*/ 172563 w 242544"/>
                <a:gd name="connsiteY6" fmla="*/ 121707 h 231242"/>
                <a:gd name="connsiteX7" fmla="*/ 203424 w 242544"/>
                <a:gd name="connsiteY7" fmla="*/ 137355 h 231242"/>
                <a:gd name="connsiteX8" fmla="*/ 218638 w 242544"/>
                <a:gd name="connsiteY8" fmla="*/ 158219 h 231242"/>
                <a:gd name="connsiteX9" fmla="*/ 217768 w 242544"/>
                <a:gd name="connsiteY9" fmla="*/ 178648 h 231242"/>
                <a:gd name="connsiteX10" fmla="*/ 225158 w 242544"/>
                <a:gd name="connsiteY10" fmla="*/ 178648 h 231242"/>
                <a:gd name="connsiteX11" fmla="*/ 227331 w 242544"/>
                <a:gd name="connsiteY11" fmla="*/ 193427 h 231242"/>
                <a:gd name="connsiteX12" fmla="*/ 242544 w 242544"/>
                <a:gd name="connsiteY12" fmla="*/ 208206 h 231242"/>
                <a:gd name="connsiteX13" fmla="*/ 228200 w 242544"/>
                <a:gd name="connsiteY13" fmla="*/ 206901 h 231242"/>
                <a:gd name="connsiteX14" fmla="*/ 212118 w 242544"/>
                <a:gd name="connsiteY14" fmla="*/ 204293 h 231242"/>
                <a:gd name="connsiteX15" fmla="*/ 197773 w 242544"/>
                <a:gd name="connsiteY15" fmla="*/ 231243 h 231242"/>
                <a:gd name="connsiteX16" fmla="*/ 153438 w 242544"/>
                <a:gd name="connsiteY16" fmla="*/ 229069 h 231242"/>
                <a:gd name="connsiteX17" fmla="*/ 80413 w 242544"/>
                <a:gd name="connsiteY17" fmla="*/ 172997 h 231242"/>
                <a:gd name="connsiteX18" fmla="*/ 43032 w 242544"/>
                <a:gd name="connsiteY18" fmla="*/ 153437 h 231242"/>
                <a:gd name="connsiteX19" fmla="*/ 13475 w 242544"/>
                <a:gd name="connsiteY19" fmla="*/ 145613 h 231242"/>
                <a:gd name="connsiteX20" fmla="*/ 0 w 242544"/>
                <a:gd name="connsiteY20" fmla="*/ 111709 h 231242"/>
                <a:gd name="connsiteX21" fmla="*/ 47813 w 242544"/>
                <a:gd name="connsiteY21" fmla="*/ 82587 h 231242"/>
                <a:gd name="connsiteX22" fmla="*/ 52160 w 242544"/>
                <a:gd name="connsiteY22" fmla="*/ 49117 h 231242"/>
                <a:gd name="connsiteX23" fmla="*/ 46944 w 242544"/>
                <a:gd name="connsiteY23" fmla="*/ 28688 h 231242"/>
                <a:gd name="connsiteX24" fmla="*/ 58680 w 242544"/>
                <a:gd name="connsiteY24" fmla="*/ 21733 h 231242"/>
                <a:gd name="connsiteX25" fmla="*/ 67808 w 242544"/>
                <a:gd name="connsiteY25" fmla="*/ 4347 h 231242"/>
                <a:gd name="connsiteX26" fmla="*/ 76936 w 242544"/>
                <a:gd name="connsiteY26" fmla="*/ 0 h 231242"/>
                <a:gd name="connsiteX27" fmla="*/ 104320 w 242544"/>
                <a:gd name="connsiteY27" fmla="*/ 3912 h 231242"/>
                <a:gd name="connsiteX28" fmla="*/ 113448 w 242544"/>
                <a:gd name="connsiteY28" fmla="*/ 10867 h 231242"/>
                <a:gd name="connsiteX29" fmla="*/ 123880 w 242544"/>
                <a:gd name="connsiteY29" fmla="*/ 6085 h 231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2544" h="231242">
                  <a:moveTo>
                    <a:pt x="123880" y="6085"/>
                  </a:moveTo>
                  <a:lnTo>
                    <a:pt x="144309" y="39120"/>
                  </a:lnTo>
                  <a:lnTo>
                    <a:pt x="160827" y="47813"/>
                  </a:lnTo>
                  <a:lnTo>
                    <a:pt x="164739" y="63896"/>
                  </a:lnTo>
                  <a:lnTo>
                    <a:pt x="154741" y="73459"/>
                  </a:lnTo>
                  <a:lnTo>
                    <a:pt x="152568" y="95192"/>
                  </a:lnTo>
                  <a:lnTo>
                    <a:pt x="172563" y="121707"/>
                  </a:lnTo>
                  <a:lnTo>
                    <a:pt x="203424" y="137355"/>
                  </a:lnTo>
                  <a:lnTo>
                    <a:pt x="218638" y="158219"/>
                  </a:lnTo>
                  <a:lnTo>
                    <a:pt x="217768" y="178648"/>
                  </a:lnTo>
                  <a:lnTo>
                    <a:pt x="225158" y="178648"/>
                  </a:lnTo>
                  <a:lnTo>
                    <a:pt x="227331" y="193427"/>
                  </a:lnTo>
                  <a:lnTo>
                    <a:pt x="242544" y="208206"/>
                  </a:lnTo>
                  <a:lnTo>
                    <a:pt x="228200" y="206901"/>
                  </a:lnTo>
                  <a:lnTo>
                    <a:pt x="212118" y="204293"/>
                  </a:lnTo>
                  <a:lnTo>
                    <a:pt x="197773" y="231243"/>
                  </a:lnTo>
                  <a:lnTo>
                    <a:pt x="153438" y="229069"/>
                  </a:lnTo>
                  <a:lnTo>
                    <a:pt x="80413" y="172997"/>
                  </a:lnTo>
                  <a:lnTo>
                    <a:pt x="43032" y="153437"/>
                  </a:lnTo>
                  <a:lnTo>
                    <a:pt x="13475" y="145613"/>
                  </a:lnTo>
                  <a:lnTo>
                    <a:pt x="0" y="111709"/>
                  </a:lnTo>
                  <a:lnTo>
                    <a:pt x="47813" y="82587"/>
                  </a:lnTo>
                  <a:lnTo>
                    <a:pt x="52160" y="49117"/>
                  </a:lnTo>
                  <a:lnTo>
                    <a:pt x="46944" y="28688"/>
                  </a:lnTo>
                  <a:lnTo>
                    <a:pt x="58680" y="21733"/>
                  </a:lnTo>
                  <a:lnTo>
                    <a:pt x="67808" y="4347"/>
                  </a:lnTo>
                  <a:lnTo>
                    <a:pt x="76936" y="0"/>
                  </a:lnTo>
                  <a:lnTo>
                    <a:pt x="104320" y="3912"/>
                  </a:lnTo>
                  <a:lnTo>
                    <a:pt x="113448" y="10867"/>
                  </a:lnTo>
                  <a:lnTo>
                    <a:pt x="123880" y="6085"/>
                  </a:lnTo>
                  <a:close/>
                </a:path>
              </a:pathLst>
            </a:custGeom>
            <a:solidFill>
              <a:schemeClr val="tx2"/>
            </a:solidFill>
            <a:ln w="869" cap="rnd">
              <a:noFill/>
              <a:prstDash val="solid"/>
              <a:round/>
            </a:ln>
          </p:spPr>
          <p:txBody>
            <a:bodyPr rtlCol="0" anchor="ctr"/>
            <a:lstStyle/>
            <a:p>
              <a:endParaRPr lang="en-PH" sz="1200" dirty="0"/>
            </a:p>
          </p:txBody>
        </p:sp>
        <p:sp>
          <p:nvSpPr>
            <p:cNvPr id="121" name="Freeform: Shape 120">
              <a:extLst>
                <a:ext uri="{FF2B5EF4-FFF2-40B4-BE49-F238E27FC236}">
                  <a16:creationId xmlns:a16="http://schemas.microsoft.com/office/drawing/2014/main" id="{E71662A8-D7C7-492A-9ABD-3C498DB2A1CE}"/>
                </a:ext>
              </a:extLst>
            </p:cNvPr>
            <p:cNvSpPr/>
            <p:nvPr/>
          </p:nvSpPr>
          <p:spPr>
            <a:xfrm>
              <a:off x="4097537" y="2073892"/>
              <a:ext cx="167270" cy="83635"/>
            </a:xfrm>
            <a:custGeom>
              <a:avLst/>
              <a:gdLst>
                <a:gd name="connsiteX0" fmla="*/ 185168 w 198207"/>
                <a:gd name="connsiteY0" fmla="*/ 1739 h 74328"/>
                <a:gd name="connsiteX1" fmla="*/ 179083 w 198207"/>
                <a:gd name="connsiteY1" fmla="*/ 17387 h 74328"/>
                <a:gd name="connsiteX2" fmla="*/ 198208 w 198207"/>
                <a:gd name="connsiteY2" fmla="*/ 33904 h 74328"/>
                <a:gd name="connsiteX3" fmla="*/ 171693 w 198207"/>
                <a:gd name="connsiteY3" fmla="*/ 52595 h 74328"/>
                <a:gd name="connsiteX4" fmla="*/ 114752 w 198207"/>
                <a:gd name="connsiteY4" fmla="*/ 69547 h 74328"/>
                <a:gd name="connsiteX5" fmla="*/ 97800 w 198207"/>
                <a:gd name="connsiteY5" fmla="*/ 74328 h 74328"/>
                <a:gd name="connsiteX6" fmla="*/ 73459 w 198207"/>
                <a:gd name="connsiteY6" fmla="*/ 70416 h 74328"/>
                <a:gd name="connsiteX7" fmla="*/ 21733 w 198207"/>
                <a:gd name="connsiteY7" fmla="*/ 62592 h 74328"/>
                <a:gd name="connsiteX8" fmla="*/ 42597 w 198207"/>
                <a:gd name="connsiteY8" fmla="*/ 51725 h 74328"/>
                <a:gd name="connsiteX9" fmla="*/ 3477 w 198207"/>
                <a:gd name="connsiteY9" fmla="*/ 39989 h 74328"/>
                <a:gd name="connsiteX10" fmla="*/ 37816 w 198207"/>
                <a:gd name="connsiteY10" fmla="*/ 35208 h 74328"/>
                <a:gd name="connsiteX11" fmla="*/ 38251 w 198207"/>
                <a:gd name="connsiteY11" fmla="*/ 27819 h 74328"/>
                <a:gd name="connsiteX12" fmla="*/ 0 w 198207"/>
                <a:gd name="connsiteY12" fmla="*/ 22168 h 74328"/>
                <a:gd name="connsiteX13" fmla="*/ 15648 w 198207"/>
                <a:gd name="connsiteY13" fmla="*/ 6085 h 74328"/>
                <a:gd name="connsiteX14" fmla="*/ 44336 w 198207"/>
                <a:gd name="connsiteY14" fmla="*/ 2608 h 74328"/>
                <a:gd name="connsiteX15" fmla="*/ 70416 w 198207"/>
                <a:gd name="connsiteY15" fmla="*/ 19125 h 74328"/>
                <a:gd name="connsiteX16" fmla="*/ 100843 w 198207"/>
                <a:gd name="connsiteY16" fmla="*/ 6085 h 74328"/>
                <a:gd name="connsiteX17" fmla="*/ 123011 w 198207"/>
                <a:gd name="connsiteY17" fmla="*/ 12605 h 74328"/>
                <a:gd name="connsiteX18" fmla="*/ 154741 w 198207"/>
                <a:gd name="connsiteY18" fmla="*/ 0 h 74328"/>
                <a:gd name="connsiteX19" fmla="*/ 185168 w 198207"/>
                <a:gd name="connsiteY19" fmla="*/ 1739 h 7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8207" h="74328">
                  <a:moveTo>
                    <a:pt x="185168" y="1739"/>
                  </a:moveTo>
                  <a:lnTo>
                    <a:pt x="179083" y="17387"/>
                  </a:lnTo>
                  <a:lnTo>
                    <a:pt x="198208" y="33904"/>
                  </a:lnTo>
                  <a:lnTo>
                    <a:pt x="171693" y="52595"/>
                  </a:lnTo>
                  <a:lnTo>
                    <a:pt x="114752" y="69547"/>
                  </a:lnTo>
                  <a:lnTo>
                    <a:pt x="97800" y="74328"/>
                  </a:lnTo>
                  <a:lnTo>
                    <a:pt x="73459" y="70416"/>
                  </a:lnTo>
                  <a:lnTo>
                    <a:pt x="21733" y="62592"/>
                  </a:lnTo>
                  <a:lnTo>
                    <a:pt x="42597" y="51725"/>
                  </a:lnTo>
                  <a:lnTo>
                    <a:pt x="3477" y="39989"/>
                  </a:lnTo>
                  <a:lnTo>
                    <a:pt x="37816" y="35208"/>
                  </a:lnTo>
                  <a:lnTo>
                    <a:pt x="38251" y="27819"/>
                  </a:lnTo>
                  <a:lnTo>
                    <a:pt x="0" y="22168"/>
                  </a:lnTo>
                  <a:lnTo>
                    <a:pt x="15648" y="6085"/>
                  </a:lnTo>
                  <a:lnTo>
                    <a:pt x="44336" y="2608"/>
                  </a:lnTo>
                  <a:lnTo>
                    <a:pt x="70416" y="19125"/>
                  </a:lnTo>
                  <a:lnTo>
                    <a:pt x="100843" y="6085"/>
                  </a:lnTo>
                  <a:lnTo>
                    <a:pt x="123011" y="12605"/>
                  </a:lnTo>
                  <a:lnTo>
                    <a:pt x="154741" y="0"/>
                  </a:lnTo>
                  <a:lnTo>
                    <a:pt x="185168" y="1739"/>
                  </a:lnTo>
                  <a:close/>
                </a:path>
              </a:pathLst>
            </a:custGeom>
            <a:solidFill>
              <a:schemeClr val="accent4"/>
            </a:solidFill>
            <a:ln w="869" cap="rnd">
              <a:noFill/>
              <a:prstDash val="solid"/>
              <a:round/>
            </a:ln>
          </p:spPr>
          <p:txBody>
            <a:bodyPr rtlCol="0" anchor="ctr"/>
            <a:lstStyle/>
            <a:p>
              <a:endParaRPr lang="en-PH" sz="1200" dirty="0"/>
            </a:p>
          </p:txBody>
        </p:sp>
        <p:sp>
          <p:nvSpPr>
            <p:cNvPr id="122" name="Freeform: Shape 121">
              <a:extLst>
                <a:ext uri="{FF2B5EF4-FFF2-40B4-BE49-F238E27FC236}">
                  <a16:creationId xmlns:a16="http://schemas.microsoft.com/office/drawing/2014/main" id="{E09DFBC5-5044-4711-9DE3-316CA553FFE7}"/>
                </a:ext>
              </a:extLst>
            </p:cNvPr>
            <p:cNvSpPr/>
            <p:nvPr/>
          </p:nvSpPr>
          <p:spPr>
            <a:xfrm>
              <a:off x="5160951" y="3072133"/>
              <a:ext cx="27145" cy="118360"/>
            </a:xfrm>
            <a:custGeom>
              <a:avLst/>
              <a:gdLst>
                <a:gd name="connsiteX0" fmla="*/ 30427 w 32165"/>
                <a:gd name="connsiteY0" fmla="*/ 0 h 105189"/>
                <a:gd name="connsiteX1" fmla="*/ 32165 w 32165"/>
                <a:gd name="connsiteY1" fmla="*/ 11301 h 105189"/>
                <a:gd name="connsiteX2" fmla="*/ 29558 w 32165"/>
                <a:gd name="connsiteY2" fmla="*/ 15648 h 105189"/>
                <a:gd name="connsiteX3" fmla="*/ 29992 w 32165"/>
                <a:gd name="connsiteY3" fmla="*/ 15648 h 105189"/>
                <a:gd name="connsiteX4" fmla="*/ 26950 w 32165"/>
                <a:gd name="connsiteY4" fmla="*/ 24341 h 105189"/>
                <a:gd name="connsiteX5" fmla="*/ 17821 w 32165"/>
                <a:gd name="connsiteY5" fmla="*/ 20864 h 105189"/>
                <a:gd name="connsiteX6" fmla="*/ 14779 w 32165"/>
                <a:gd name="connsiteY6" fmla="*/ 39120 h 105189"/>
                <a:gd name="connsiteX7" fmla="*/ 21299 w 32165"/>
                <a:gd name="connsiteY7" fmla="*/ 42163 h 105189"/>
                <a:gd name="connsiteX8" fmla="*/ 15648 w 32165"/>
                <a:gd name="connsiteY8" fmla="*/ 46075 h 105189"/>
                <a:gd name="connsiteX9" fmla="*/ 15213 w 32165"/>
                <a:gd name="connsiteY9" fmla="*/ 53464 h 105189"/>
                <a:gd name="connsiteX10" fmla="*/ 26080 w 32165"/>
                <a:gd name="connsiteY10" fmla="*/ 49987 h 105189"/>
                <a:gd name="connsiteX11" fmla="*/ 27819 w 32165"/>
                <a:gd name="connsiteY11" fmla="*/ 60853 h 105189"/>
                <a:gd name="connsiteX12" fmla="*/ 19995 w 32165"/>
                <a:gd name="connsiteY12" fmla="*/ 105189 h 105189"/>
                <a:gd name="connsiteX13" fmla="*/ 16952 w 32165"/>
                <a:gd name="connsiteY13" fmla="*/ 98235 h 105189"/>
                <a:gd name="connsiteX14" fmla="*/ 0 w 32165"/>
                <a:gd name="connsiteY14" fmla="*/ 57376 h 105189"/>
                <a:gd name="connsiteX15" fmla="*/ 6085 w 32165"/>
                <a:gd name="connsiteY15" fmla="*/ 48248 h 105189"/>
                <a:gd name="connsiteX16" fmla="*/ 4347 w 32165"/>
                <a:gd name="connsiteY16" fmla="*/ 46509 h 105189"/>
                <a:gd name="connsiteX17" fmla="*/ 9128 w 32165"/>
                <a:gd name="connsiteY17" fmla="*/ 33469 h 105189"/>
                <a:gd name="connsiteX18" fmla="*/ 11736 w 32165"/>
                <a:gd name="connsiteY18" fmla="*/ 12605 h 105189"/>
                <a:gd name="connsiteX19" fmla="*/ 14344 w 32165"/>
                <a:gd name="connsiteY19" fmla="*/ 5216 h 105189"/>
                <a:gd name="connsiteX20" fmla="*/ 14779 w 32165"/>
                <a:gd name="connsiteY20" fmla="*/ 5216 h 105189"/>
                <a:gd name="connsiteX21" fmla="*/ 22603 w 32165"/>
                <a:gd name="connsiteY21" fmla="*/ 5216 h 105189"/>
                <a:gd name="connsiteX22" fmla="*/ 24341 w 32165"/>
                <a:gd name="connsiteY22" fmla="*/ 435 h 105189"/>
                <a:gd name="connsiteX23" fmla="*/ 30427 w 32165"/>
                <a:gd name="connsiteY23" fmla="*/ 0 h 10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165" h="105189">
                  <a:moveTo>
                    <a:pt x="30427" y="0"/>
                  </a:moveTo>
                  <a:lnTo>
                    <a:pt x="32165" y="11301"/>
                  </a:lnTo>
                  <a:lnTo>
                    <a:pt x="29558" y="15648"/>
                  </a:lnTo>
                  <a:lnTo>
                    <a:pt x="29992" y="15648"/>
                  </a:lnTo>
                  <a:lnTo>
                    <a:pt x="26950" y="24341"/>
                  </a:lnTo>
                  <a:lnTo>
                    <a:pt x="17821" y="20864"/>
                  </a:lnTo>
                  <a:lnTo>
                    <a:pt x="14779" y="39120"/>
                  </a:lnTo>
                  <a:lnTo>
                    <a:pt x="21299" y="42163"/>
                  </a:lnTo>
                  <a:lnTo>
                    <a:pt x="15648" y="46075"/>
                  </a:lnTo>
                  <a:lnTo>
                    <a:pt x="15213" y="53464"/>
                  </a:lnTo>
                  <a:lnTo>
                    <a:pt x="26080" y="49987"/>
                  </a:lnTo>
                  <a:lnTo>
                    <a:pt x="27819" y="60853"/>
                  </a:lnTo>
                  <a:lnTo>
                    <a:pt x="19995" y="105189"/>
                  </a:lnTo>
                  <a:lnTo>
                    <a:pt x="16952" y="98235"/>
                  </a:lnTo>
                  <a:lnTo>
                    <a:pt x="0" y="57376"/>
                  </a:lnTo>
                  <a:lnTo>
                    <a:pt x="6085" y="48248"/>
                  </a:lnTo>
                  <a:lnTo>
                    <a:pt x="4347" y="46509"/>
                  </a:lnTo>
                  <a:lnTo>
                    <a:pt x="9128" y="33469"/>
                  </a:lnTo>
                  <a:lnTo>
                    <a:pt x="11736" y="12605"/>
                  </a:lnTo>
                  <a:lnTo>
                    <a:pt x="14344" y="5216"/>
                  </a:lnTo>
                  <a:lnTo>
                    <a:pt x="14779" y="5216"/>
                  </a:lnTo>
                  <a:lnTo>
                    <a:pt x="22603" y="5216"/>
                  </a:lnTo>
                  <a:lnTo>
                    <a:pt x="24341" y="435"/>
                  </a:lnTo>
                  <a:lnTo>
                    <a:pt x="30427" y="0"/>
                  </a:lnTo>
                  <a:close/>
                </a:path>
              </a:pathLst>
            </a:custGeom>
            <a:solidFill>
              <a:schemeClr val="accent4"/>
            </a:solidFill>
            <a:ln w="869" cap="rnd">
              <a:noFill/>
              <a:prstDash val="solid"/>
              <a:round/>
            </a:ln>
          </p:spPr>
          <p:txBody>
            <a:bodyPr rtlCol="0" anchor="ctr"/>
            <a:lstStyle/>
            <a:p>
              <a:endParaRPr lang="en-PH" sz="1200" dirty="0"/>
            </a:p>
          </p:txBody>
        </p:sp>
        <p:sp>
          <p:nvSpPr>
            <p:cNvPr id="123" name="Freeform: Shape 122">
              <a:extLst>
                <a:ext uri="{FF2B5EF4-FFF2-40B4-BE49-F238E27FC236}">
                  <a16:creationId xmlns:a16="http://schemas.microsoft.com/office/drawing/2014/main" id="{3585E2C7-F4F3-4FE3-9EA8-7023BC23E0F2}"/>
                </a:ext>
              </a:extLst>
            </p:cNvPr>
            <p:cNvSpPr/>
            <p:nvPr/>
          </p:nvSpPr>
          <p:spPr>
            <a:xfrm>
              <a:off x="4720766" y="2916602"/>
              <a:ext cx="59057" cy="50376"/>
            </a:xfrm>
            <a:custGeom>
              <a:avLst/>
              <a:gdLst>
                <a:gd name="connsiteX0" fmla="*/ 69981 w 69981"/>
                <a:gd name="connsiteY0" fmla="*/ 0 h 44770"/>
                <a:gd name="connsiteX1" fmla="*/ 62592 w 69981"/>
                <a:gd name="connsiteY1" fmla="*/ 22168 h 44770"/>
                <a:gd name="connsiteX2" fmla="*/ 66504 w 69981"/>
                <a:gd name="connsiteY2" fmla="*/ 30427 h 44770"/>
                <a:gd name="connsiteX3" fmla="*/ 62592 w 69981"/>
                <a:gd name="connsiteY3" fmla="*/ 44771 h 44770"/>
                <a:gd name="connsiteX4" fmla="*/ 44336 w 69981"/>
                <a:gd name="connsiteY4" fmla="*/ 34339 h 44770"/>
                <a:gd name="connsiteX5" fmla="*/ 32600 w 69981"/>
                <a:gd name="connsiteY5" fmla="*/ 31296 h 44770"/>
                <a:gd name="connsiteX6" fmla="*/ 0 w 69981"/>
                <a:gd name="connsiteY6" fmla="*/ 17387 h 44770"/>
                <a:gd name="connsiteX7" fmla="*/ 2173 w 69981"/>
                <a:gd name="connsiteY7" fmla="*/ 3043 h 44770"/>
                <a:gd name="connsiteX8" fmla="*/ 29123 w 69981"/>
                <a:gd name="connsiteY8" fmla="*/ 5651 h 44770"/>
                <a:gd name="connsiteX9" fmla="*/ 52595 w 69981"/>
                <a:gd name="connsiteY9" fmla="*/ 2608 h 44770"/>
                <a:gd name="connsiteX10" fmla="*/ 69981 w 69981"/>
                <a:gd name="connsiteY10" fmla="*/ 0 h 44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981" h="44770">
                  <a:moveTo>
                    <a:pt x="69981" y="0"/>
                  </a:moveTo>
                  <a:lnTo>
                    <a:pt x="62592" y="22168"/>
                  </a:lnTo>
                  <a:lnTo>
                    <a:pt x="66504" y="30427"/>
                  </a:lnTo>
                  <a:lnTo>
                    <a:pt x="62592" y="44771"/>
                  </a:lnTo>
                  <a:lnTo>
                    <a:pt x="44336" y="34339"/>
                  </a:lnTo>
                  <a:lnTo>
                    <a:pt x="32600" y="31296"/>
                  </a:lnTo>
                  <a:lnTo>
                    <a:pt x="0" y="17387"/>
                  </a:lnTo>
                  <a:lnTo>
                    <a:pt x="2173" y="3043"/>
                  </a:lnTo>
                  <a:lnTo>
                    <a:pt x="29123" y="5651"/>
                  </a:lnTo>
                  <a:lnTo>
                    <a:pt x="52595" y="2608"/>
                  </a:lnTo>
                  <a:lnTo>
                    <a:pt x="69981" y="0"/>
                  </a:lnTo>
                  <a:close/>
                </a:path>
              </a:pathLst>
            </a:custGeom>
            <a:solidFill>
              <a:schemeClr val="accent4"/>
            </a:solidFill>
            <a:ln w="869" cap="rnd">
              <a:noFill/>
              <a:prstDash val="solid"/>
              <a:round/>
            </a:ln>
          </p:spPr>
          <p:txBody>
            <a:bodyPr rtlCol="0" anchor="ctr"/>
            <a:lstStyle/>
            <a:p>
              <a:endParaRPr lang="en-PH" sz="1200" dirty="0"/>
            </a:p>
          </p:txBody>
        </p:sp>
        <p:sp>
          <p:nvSpPr>
            <p:cNvPr id="124" name="Freeform: Shape 123">
              <a:extLst>
                <a:ext uri="{FF2B5EF4-FFF2-40B4-BE49-F238E27FC236}">
                  <a16:creationId xmlns:a16="http://schemas.microsoft.com/office/drawing/2014/main" id="{0A38422B-E62F-42FD-9F8D-A66D4B9DA722}"/>
                </a:ext>
              </a:extLst>
            </p:cNvPr>
            <p:cNvSpPr/>
            <p:nvPr/>
          </p:nvSpPr>
          <p:spPr>
            <a:xfrm>
              <a:off x="4635298" y="2823674"/>
              <a:ext cx="31912" cy="71897"/>
            </a:xfrm>
            <a:custGeom>
              <a:avLst/>
              <a:gdLst>
                <a:gd name="connsiteX0" fmla="*/ 23472 w 37815"/>
                <a:gd name="connsiteY0" fmla="*/ 0 h 63896"/>
                <a:gd name="connsiteX1" fmla="*/ 37816 w 37815"/>
                <a:gd name="connsiteY1" fmla="*/ 19560 h 63896"/>
                <a:gd name="connsiteX2" fmla="*/ 36077 w 37815"/>
                <a:gd name="connsiteY2" fmla="*/ 56507 h 63896"/>
                <a:gd name="connsiteX3" fmla="*/ 25645 w 37815"/>
                <a:gd name="connsiteY3" fmla="*/ 54768 h 63896"/>
                <a:gd name="connsiteX4" fmla="*/ 16517 w 37815"/>
                <a:gd name="connsiteY4" fmla="*/ 63896 h 63896"/>
                <a:gd name="connsiteX5" fmla="*/ 7824 w 37815"/>
                <a:gd name="connsiteY5" fmla="*/ 56507 h 63896"/>
                <a:gd name="connsiteX6" fmla="*/ 5650 w 37815"/>
                <a:gd name="connsiteY6" fmla="*/ 23037 h 63896"/>
                <a:gd name="connsiteX7" fmla="*/ 0 w 37815"/>
                <a:gd name="connsiteY7" fmla="*/ 7389 h 63896"/>
                <a:gd name="connsiteX8" fmla="*/ 12605 w 37815"/>
                <a:gd name="connsiteY8" fmla="*/ 8693 h 63896"/>
                <a:gd name="connsiteX9" fmla="*/ 23472 w 37815"/>
                <a:gd name="connsiteY9" fmla="*/ 0 h 63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815" h="63896">
                  <a:moveTo>
                    <a:pt x="23472" y="0"/>
                  </a:moveTo>
                  <a:lnTo>
                    <a:pt x="37816" y="19560"/>
                  </a:lnTo>
                  <a:lnTo>
                    <a:pt x="36077" y="56507"/>
                  </a:lnTo>
                  <a:lnTo>
                    <a:pt x="25645" y="54768"/>
                  </a:lnTo>
                  <a:lnTo>
                    <a:pt x="16517" y="63896"/>
                  </a:lnTo>
                  <a:lnTo>
                    <a:pt x="7824" y="56507"/>
                  </a:lnTo>
                  <a:lnTo>
                    <a:pt x="5650" y="23037"/>
                  </a:lnTo>
                  <a:lnTo>
                    <a:pt x="0" y="7389"/>
                  </a:lnTo>
                  <a:lnTo>
                    <a:pt x="12605" y="8693"/>
                  </a:lnTo>
                  <a:lnTo>
                    <a:pt x="23472" y="0"/>
                  </a:lnTo>
                  <a:close/>
                </a:path>
              </a:pathLst>
            </a:custGeom>
            <a:solidFill>
              <a:schemeClr val="accent4"/>
            </a:solidFill>
            <a:ln w="869" cap="rnd">
              <a:noFill/>
              <a:prstDash val="solid"/>
              <a:round/>
            </a:ln>
          </p:spPr>
          <p:txBody>
            <a:bodyPr rtlCol="0" anchor="ctr"/>
            <a:lstStyle/>
            <a:p>
              <a:endParaRPr lang="en-PH" sz="1200" dirty="0"/>
            </a:p>
          </p:txBody>
        </p:sp>
        <p:sp>
          <p:nvSpPr>
            <p:cNvPr id="125" name="Freeform: Shape 124">
              <a:extLst>
                <a:ext uri="{FF2B5EF4-FFF2-40B4-BE49-F238E27FC236}">
                  <a16:creationId xmlns:a16="http://schemas.microsoft.com/office/drawing/2014/main" id="{E4F5DADE-5A3A-467B-9D11-241857E56532}"/>
                </a:ext>
              </a:extLst>
            </p:cNvPr>
            <p:cNvSpPr/>
            <p:nvPr/>
          </p:nvSpPr>
          <p:spPr>
            <a:xfrm>
              <a:off x="4605218" y="2641242"/>
              <a:ext cx="228163" cy="285630"/>
            </a:xfrm>
            <a:custGeom>
              <a:avLst/>
              <a:gdLst>
                <a:gd name="connsiteX0" fmla="*/ 153438 w 270363"/>
                <a:gd name="connsiteY0" fmla="*/ 16517 h 253845"/>
                <a:gd name="connsiteX1" fmla="*/ 151699 w 270363"/>
                <a:gd name="connsiteY1" fmla="*/ 29992 h 253845"/>
                <a:gd name="connsiteX2" fmla="*/ 157784 w 270363"/>
                <a:gd name="connsiteY2" fmla="*/ 41728 h 253845"/>
                <a:gd name="connsiteX3" fmla="*/ 139963 w 270363"/>
                <a:gd name="connsiteY3" fmla="*/ 37381 h 253845"/>
                <a:gd name="connsiteX4" fmla="*/ 123011 w 270363"/>
                <a:gd name="connsiteY4" fmla="*/ 47379 h 253845"/>
                <a:gd name="connsiteX5" fmla="*/ 124750 w 270363"/>
                <a:gd name="connsiteY5" fmla="*/ 60853 h 253845"/>
                <a:gd name="connsiteX6" fmla="*/ 122576 w 270363"/>
                <a:gd name="connsiteY6" fmla="*/ 68677 h 253845"/>
                <a:gd name="connsiteX7" fmla="*/ 130835 w 270363"/>
                <a:gd name="connsiteY7" fmla="*/ 82587 h 253845"/>
                <a:gd name="connsiteX8" fmla="*/ 152568 w 270363"/>
                <a:gd name="connsiteY8" fmla="*/ 96496 h 253845"/>
                <a:gd name="connsiteX9" fmla="*/ 165173 w 270363"/>
                <a:gd name="connsiteY9" fmla="*/ 119533 h 253845"/>
                <a:gd name="connsiteX10" fmla="*/ 191688 w 270363"/>
                <a:gd name="connsiteY10" fmla="*/ 141701 h 253845"/>
                <a:gd name="connsiteX11" fmla="*/ 209075 w 270363"/>
                <a:gd name="connsiteY11" fmla="*/ 141267 h 253845"/>
                <a:gd name="connsiteX12" fmla="*/ 215160 w 270363"/>
                <a:gd name="connsiteY12" fmla="*/ 147352 h 253845"/>
                <a:gd name="connsiteX13" fmla="*/ 209075 w 270363"/>
                <a:gd name="connsiteY13" fmla="*/ 153003 h 253845"/>
                <a:gd name="connsiteX14" fmla="*/ 229939 w 270363"/>
                <a:gd name="connsiteY14" fmla="*/ 163000 h 253845"/>
                <a:gd name="connsiteX15" fmla="*/ 247326 w 270363"/>
                <a:gd name="connsiteY15" fmla="*/ 171259 h 253845"/>
                <a:gd name="connsiteX16" fmla="*/ 267755 w 270363"/>
                <a:gd name="connsiteY16" fmla="*/ 186037 h 253845"/>
                <a:gd name="connsiteX17" fmla="*/ 270363 w 270363"/>
                <a:gd name="connsiteY17" fmla="*/ 190819 h 253845"/>
                <a:gd name="connsiteX18" fmla="*/ 266886 w 270363"/>
                <a:gd name="connsiteY18" fmla="*/ 200816 h 253845"/>
                <a:gd name="connsiteX19" fmla="*/ 253411 w 270363"/>
                <a:gd name="connsiteY19" fmla="*/ 187776 h 253845"/>
                <a:gd name="connsiteX20" fmla="*/ 233416 w 270363"/>
                <a:gd name="connsiteY20" fmla="*/ 183429 h 253845"/>
                <a:gd name="connsiteX21" fmla="*/ 225158 w 270363"/>
                <a:gd name="connsiteY21" fmla="*/ 201251 h 253845"/>
                <a:gd name="connsiteX22" fmla="*/ 242110 w 270363"/>
                <a:gd name="connsiteY22" fmla="*/ 211683 h 253845"/>
                <a:gd name="connsiteX23" fmla="*/ 240371 w 270363"/>
                <a:gd name="connsiteY23" fmla="*/ 226027 h 253845"/>
                <a:gd name="connsiteX24" fmla="*/ 231243 w 270363"/>
                <a:gd name="connsiteY24" fmla="*/ 227765 h 253845"/>
                <a:gd name="connsiteX25" fmla="*/ 220376 w 270363"/>
                <a:gd name="connsiteY25" fmla="*/ 251672 h 253845"/>
                <a:gd name="connsiteX26" fmla="*/ 210813 w 270363"/>
                <a:gd name="connsiteY26" fmla="*/ 253845 h 253845"/>
                <a:gd name="connsiteX27" fmla="*/ 210379 w 270363"/>
                <a:gd name="connsiteY27" fmla="*/ 245152 h 253845"/>
                <a:gd name="connsiteX28" fmla="*/ 214291 w 270363"/>
                <a:gd name="connsiteY28" fmla="*/ 230373 h 253845"/>
                <a:gd name="connsiteX29" fmla="*/ 219072 w 270363"/>
                <a:gd name="connsiteY29" fmla="*/ 224288 h 253845"/>
                <a:gd name="connsiteX30" fmla="*/ 209075 w 270363"/>
                <a:gd name="connsiteY30" fmla="*/ 208205 h 253845"/>
                <a:gd name="connsiteX31" fmla="*/ 201251 w 270363"/>
                <a:gd name="connsiteY31" fmla="*/ 194296 h 253845"/>
                <a:gd name="connsiteX32" fmla="*/ 191688 w 270363"/>
                <a:gd name="connsiteY32" fmla="*/ 190819 h 253845"/>
                <a:gd name="connsiteX33" fmla="*/ 183864 w 270363"/>
                <a:gd name="connsiteY33" fmla="*/ 179083 h 253845"/>
                <a:gd name="connsiteX34" fmla="*/ 169085 w 270363"/>
                <a:gd name="connsiteY34" fmla="*/ 173867 h 253845"/>
                <a:gd name="connsiteX35" fmla="*/ 158653 w 270363"/>
                <a:gd name="connsiteY35" fmla="*/ 162565 h 253845"/>
                <a:gd name="connsiteX36" fmla="*/ 142136 w 270363"/>
                <a:gd name="connsiteY36" fmla="*/ 160827 h 253845"/>
                <a:gd name="connsiteX37" fmla="*/ 123445 w 270363"/>
                <a:gd name="connsiteY37" fmla="*/ 148656 h 253845"/>
                <a:gd name="connsiteX38" fmla="*/ 102147 w 270363"/>
                <a:gd name="connsiteY38" fmla="*/ 130400 h 253845"/>
                <a:gd name="connsiteX39" fmla="*/ 86064 w 270363"/>
                <a:gd name="connsiteY39" fmla="*/ 114752 h 253845"/>
                <a:gd name="connsiteX40" fmla="*/ 77805 w 270363"/>
                <a:gd name="connsiteY40" fmla="*/ 87368 h 253845"/>
                <a:gd name="connsiteX41" fmla="*/ 66504 w 270363"/>
                <a:gd name="connsiteY41" fmla="*/ 84325 h 253845"/>
                <a:gd name="connsiteX42" fmla="*/ 48248 w 270363"/>
                <a:gd name="connsiteY42" fmla="*/ 75197 h 253845"/>
                <a:gd name="connsiteX43" fmla="*/ 38251 w 270363"/>
                <a:gd name="connsiteY43" fmla="*/ 78675 h 253845"/>
                <a:gd name="connsiteX44" fmla="*/ 25645 w 270363"/>
                <a:gd name="connsiteY44" fmla="*/ 91715 h 253845"/>
                <a:gd name="connsiteX45" fmla="*/ 16518 w 270363"/>
                <a:gd name="connsiteY45" fmla="*/ 93453 h 253845"/>
                <a:gd name="connsiteX46" fmla="*/ 18691 w 270363"/>
                <a:gd name="connsiteY46" fmla="*/ 81717 h 253845"/>
                <a:gd name="connsiteX47" fmla="*/ 6520 w 270363"/>
                <a:gd name="connsiteY47" fmla="*/ 78240 h 253845"/>
                <a:gd name="connsiteX48" fmla="*/ 0 w 270363"/>
                <a:gd name="connsiteY48" fmla="*/ 56941 h 253845"/>
                <a:gd name="connsiteX49" fmla="*/ 7389 w 270363"/>
                <a:gd name="connsiteY49" fmla="*/ 48683 h 253845"/>
                <a:gd name="connsiteX50" fmla="*/ 869 w 270363"/>
                <a:gd name="connsiteY50" fmla="*/ 38251 h 253845"/>
                <a:gd name="connsiteX51" fmla="*/ 1304 w 270363"/>
                <a:gd name="connsiteY51" fmla="*/ 30427 h 253845"/>
                <a:gd name="connsiteX52" fmla="*/ 10867 w 270363"/>
                <a:gd name="connsiteY52" fmla="*/ 36512 h 253845"/>
                <a:gd name="connsiteX53" fmla="*/ 21733 w 270363"/>
                <a:gd name="connsiteY53" fmla="*/ 35208 h 253845"/>
                <a:gd name="connsiteX54" fmla="*/ 33470 w 270363"/>
                <a:gd name="connsiteY54" fmla="*/ 25645 h 253845"/>
                <a:gd name="connsiteX55" fmla="*/ 37381 w 270363"/>
                <a:gd name="connsiteY55" fmla="*/ 29992 h 253845"/>
                <a:gd name="connsiteX56" fmla="*/ 47813 w 270363"/>
                <a:gd name="connsiteY56" fmla="*/ 29123 h 253845"/>
                <a:gd name="connsiteX57" fmla="*/ 52160 w 270363"/>
                <a:gd name="connsiteY57" fmla="*/ 18256 h 253845"/>
                <a:gd name="connsiteX58" fmla="*/ 68678 w 270363"/>
                <a:gd name="connsiteY58" fmla="*/ 21733 h 253845"/>
                <a:gd name="connsiteX59" fmla="*/ 77805 w 270363"/>
                <a:gd name="connsiteY59" fmla="*/ 16952 h 253845"/>
                <a:gd name="connsiteX60" fmla="*/ 79110 w 270363"/>
                <a:gd name="connsiteY60" fmla="*/ 6085 h 253845"/>
                <a:gd name="connsiteX61" fmla="*/ 92584 w 270363"/>
                <a:gd name="connsiteY61" fmla="*/ 9997 h 253845"/>
                <a:gd name="connsiteX62" fmla="*/ 94758 w 270363"/>
                <a:gd name="connsiteY62" fmla="*/ 4781 h 253845"/>
                <a:gd name="connsiteX63" fmla="*/ 116056 w 270363"/>
                <a:gd name="connsiteY63" fmla="*/ 0 h 253845"/>
                <a:gd name="connsiteX64" fmla="*/ 121707 w 270363"/>
                <a:gd name="connsiteY64" fmla="*/ 9128 h 253845"/>
                <a:gd name="connsiteX65" fmla="*/ 153438 w 270363"/>
                <a:gd name="connsiteY65" fmla="*/ 16517 h 253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70363" h="253845">
                  <a:moveTo>
                    <a:pt x="153438" y="16517"/>
                  </a:moveTo>
                  <a:lnTo>
                    <a:pt x="151699" y="29992"/>
                  </a:lnTo>
                  <a:lnTo>
                    <a:pt x="157784" y="41728"/>
                  </a:lnTo>
                  <a:lnTo>
                    <a:pt x="139963" y="37381"/>
                  </a:lnTo>
                  <a:lnTo>
                    <a:pt x="123011" y="47379"/>
                  </a:lnTo>
                  <a:lnTo>
                    <a:pt x="124750" y="60853"/>
                  </a:lnTo>
                  <a:lnTo>
                    <a:pt x="122576" y="68677"/>
                  </a:lnTo>
                  <a:lnTo>
                    <a:pt x="130835" y="82587"/>
                  </a:lnTo>
                  <a:lnTo>
                    <a:pt x="152568" y="96496"/>
                  </a:lnTo>
                  <a:lnTo>
                    <a:pt x="165173" y="119533"/>
                  </a:lnTo>
                  <a:lnTo>
                    <a:pt x="191688" y="141701"/>
                  </a:lnTo>
                  <a:lnTo>
                    <a:pt x="209075" y="141267"/>
                  </a:lnTo>
                  <a:lnTo>
                    <a:pt x="215160" y="147352"/>
                  </a:lnTo>
                  <a:lnTo>
                    <a:pt x="209075" y="153003"/>
                  </a:lnTo>
                  <a:lnTo>
                    <a:pt x="229939" y="163000"/>
                  </a:lnTo>
                  <a:lnTo>
                    <a:pt x="247326" y="171259"/>
                  </a:lnTo>
                  <a:lnTo>
                    <a:pt x="267755" y="186037"/>
                  </a:lnTo>
                  <a:lnTo>
                    <a:pt x="270363" y="190819"/>
                  </a:lnTo>
                  <a:lnTo>
                    <a:pt x="266886" y="200816"/>
                  </a:lnTo>
                  <a:lnTo>
                    <a:pt x="253411" y="187776"/>
                  </a:lnTo>
                  <a:lnTo>
                    <a:pt x="233416" y="183429"/>
                  </a:lnTo>
                  <a:lnTo>
                    <a:pt x="225158" y="201251"/>
                  </a:lnTo>
                  <a:lnTo>
                    <a:pt x="242110" y="211683"/>
                  </a:lnTo>
                  <a:lnTo>
                    <a:pt x="240371" y="226027"/>
                  </a:lnTo>
                  <a:lnTo>
                    <a:pt x="231243" y="227765"/>
                  </a:lnTo>
                  <a:lnTo>
                    <a:pt x="220376" y="251672"/>
                  </a:lnTo>
                  <a:lnTo>
                    <a:pt x="210813" y="253845"/>
                  </a:lnTo>
                  <a:lnTo>
                    <a:pt x="210379" y="245152"/>
                  </a:lnTo>
                  <a:lnTo>
                    <a:pt x="214291" y="230373"/>
                  </a:lnTo>
                  <a:lnTo>
                    <a:pt x="219072" y="224288"/>
                  </a:lnTo>
                  <a:lnTo>
                    <a:pt x="209075" y="208205"/>
                  </a:lnTo>
                  <a:lnTo>
                    <a:pt x="201251" y="194296"/>
                  </a:lnTo>
                  <a:lnTo>
                    <a:pt x="191688" y="190819"/>
                  </a:lnTo>
                  <a:lnTo>
                    <a:pt x="183864" y="179083"/>
                  </a:lnTo>
                  <a:lnTo>
                    <a:pt x="169085" y="173867"/>
                  </a:lnTo>
                  <a:lnTo>
                    <a:pt x="158653" y="162565"/>
                  </a:lnTo>
                  <a:lnTo>
                    <a:pt x="142136" y="160827"/>
                  </a:lnTo>
                  <a:lnTo>
                    <a:pt x="123445" y="148656"/>
                  </a:lnTo>
                  <a:lnTo>
                    <a:pt x="102147" y="130400"/>
                  </a:lnTo>
                  <a:lnTo>
                    <a:pt x="86064" y="114752"/>
                  </a:lnTo>
                  <a:lnTo>
                    <a:pt x="77805" y="87368"/>
                  </a:lnTo>
                  <a:lnTo>
                    <a:pt x="66504" y="84325"/>
                  </a:lnTo>
                  <a:lnTo>
                    <a:pt x="48248" y="75197"/>
                  </a:lnTo>
                  <a:lnTo>
                    <a:pt x="38251" y="78675"/>
                  </a:lnTo>
                  <a:lnTo>
                    <a:pt x="25645" y="91715"/>
                  </a:lnTo>
                  <a:lnTo>
                    <a:pt x="16518" y="93453"/>
                  </a:lnTo>
                  <a:lnTo>
                    <a:pt x="18691" y="81717"/>
                  </a:lnTo>
                  <a:lnTo>
                    <a:pt x="6520" y="78240"/>
                  </a:lnTo>
                  <a:lnTo>
                    <a:pt x="0" y="56941"/>
                  </a:lnTo>
                  <a:lnTo>
                    <a:pt x="7389" y="48683"/>
                  </a:lnTo>
                  <a:lnTo>
                    <a:pt x="869" y="38251"/>
                  </a:lnTo>
                  <a:lnTo>
                    <a:pt x="1304" y="30427"/>
                  </a:lnTo>
                  <a:lnTo>
                    <a:pt x="10867" y="36512"/>
                  </a:lnTo>
                  <a:lnTo>
                    <a:pt x="21733" y="35208"/>
                  </a:lnTo>
                  <a:lnTo>
                    <a:pt x="33470" y="25645"/>
                  </a:lnTo>
                  <a:lnTo>
                    <a:pt x="37381" y="29992"/>
                  </a:lnTo>
                  <a:lnTo>
                    <a:pt x="47813" y="29123"/>
                  </a:lnTo>
                  <a:lnTo>
                    <a:pt x="52160" y="18256"/>
                  </a:lnTo>
                  <a:lnTo>
                    <a:pt x="68678" y="21733"/>
                  </a:lnTo>
                  <a:lnTo>
                    <a:pt x="77805" y="16952"/>
                  </a:lnTo>
                  <a:lnTo>
                    <a:pt x="79110" y="6085"/>
                  </a:lnTo>
                  <a:lnTo>
                    <a:pt x="92584" y="9997"/>
                  </a:lnTo>
                  <a:lnTo>
                    <a:pt x="94758" y="4781"/>
                  </a:lnTo>
                  <a:lnTo>
                    <a:pt x="116056" y="0"/>
                  </a:lnTo>
                  <a:lnTo>
                    <a:pt x="121707" y="9128"/>
                  </a:lnTo>
                  <a:lnTo>
                    <a:pt x="153438" y="16517"/>
                  </a:lnTo>
                  <a:close/>
                </a:path>
              </a:pathLst>
            </a:custGeom>
            <a:solidFill>
              <a:schemeClr val="accent4"/>
            </a:solidFill>
            <a:ln w="869" cap="rnd">
              <a:noFill/>
              <a:prstDash val="solid"/>
              <a:round/>
            </a:ln>
          </p:spPr>
          <p:txBody>
            <a:bodyPr rtlCol="0" anchor="ctr"/>
            <a:lstStyle/>
            <a:p>
              <a:endParaRPr lang="en-PH" sz="1200" dirty="0"/>
            </a:p>
          </p:txBody>
        </p:sp>
        <p:sp>
          <p:nvSpPr>
            <p:cNvPr id="126" name="Freeform: Shape 125">
              <a:extLst>
                <a:ext uri="{FF2B5EF4-FFF2-40B4-BE49-F238E27FC236}">
                  <a16:creationId xmlns:a16="http://schemas.microsoft.com/office/drawing/2014/main" id="{B6BDF9BD-3871-4F06-93D3-017EE2C9591C}"/>
                </a:ext>
              </a:extLst>
            </p:cNvPr>
            <p:cNvSpPr/>
            <p:nvPr/>
          </p:nvSpPr>
          <p:spPr>
            <a:xfrm>
              <a:off x="2874556" y="3535306"/>
              <a:ext cx="42917" cy="25922"/>
            </a:xfrm>
            <a:custGeom>
              <a:avLst/>
              <a:gdLst>
                <a:gd name="connsiteX0" fmla="*/ 33469 w 50856"/>
                <a:gd name="connsiteY0" fmla="*/ 18256 h 23037"/>
                <a:gd name="connsiteX1" fmla="*/ 25645 w 50856"/>
                <a:gd name="connsiteY1" fmla="*/ 23037 h 23037"/>
                <a:gd name="connsiteX2" fmla="*/ 12605 w 50856"/>
                <a:gd name="connsiteY2" fmla="*/ 18256 h 23037"/>
                <a:gd name="connsiteX3" fmla="*/ 0 w 50856"/>
                <a:gd name="connsiteY3" fmla="*/ 8259 h 23037"/>
                <a:gd name="connsiteX4" fmla="*/ 3477 w 50856"/>
                <a:gd name="connsiteY4" fmla="*/ 1739 h 23037"/>
                <a:gd name="connsiteX5" fmla="*/ 13909 w 50856"/>
                <a:gd name="connsiteY5" fmla="*/ 0 h 23037"/>
                <a:gd name="connsiteX6" fmla="*/ 19560 w 50856"/>
                <a:gd name="connsiteY6" fmla="*/ 869 h 23037"/>
                <a:gd name="connsiteX7" fmla="*/ 35643 w 50856"/>
                <a:gd name="connsiteY7" fmla="*/ 3477 h 23037"/>
                <a:gd name="connsiteX8" fmla="*/ 47379 w 50856"/>
                <a:gd name="connsiteY8" fmla="*/ 9997 h 23037"/>
                <a:gd name="connsiteX9" fmla="*/ 50856 w 50856"/>
                <a:gd name="connsiteY9" fmla="*/ 17821 h 23037"/>
                <a:gd name="connsiteX10" fmla="*/ 33469 w 50856"/>
                <a:gd name="connsiteY10" fmla="*/ 18256 h 2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0856" h="23037">
                  <a:moveTo>
                    <a:pt x="33469" y="18256"/>
                  </a:moveTo>
                  <a:lnTo>
                    <a:pt x="25645" y="23037"/>
                  </a:lnTo>
                  <a:lnTo>
                    <a:pt x="12605" y="18256"/>
                  </a:lnTo>
                  <a:lnTo>
                    <a:pt x="0" y="8259"/>
                  </a:lnTo>
                  <a:lnTo>
                    <a:pt x="3477" y="1739"/>
                  </a:lnTo>
                  <a:lnTo>
                    <a:pt x="13909" y="0"/>
                  </a:lnTo>
                  <a:lnTo>
                    <a:pt x="19560" y="869"/>
                  </a:lnTo>
                  <a:lnTo>
                    <a:pt x="35643" y="3477"/>
                  </a:lnTo>
                  <a:lnTo>
                    <a:pt x="47379" y="9997"/>
                  </a:lnTo>
                  <a:lnTo>
                    <a:pt x="50856" y="17821"/>
                  </a:lnTo>
                  <a:lnTo>
                    <a:pt x="33469" y="18256"/>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27" name="Freeform: Shape 126">
              <a:extLst>
                <a:ext uri="{FF2B5EF4-FFF2-40B4-BE49-F238E27FC236}">
                  <a16:creationId xmlns:a16="http://schemas.microsoft.com/office/drawing/2014/main" id="{E864843E-E149-4B74-9152-520D7CE5A572}"/>
                </a:ext>
              </a:extLst>
            </p:cNvPr>
            <p:cNvSpPr/>
            <p:nvPr/>
          </p:nvSpPr>
          <p:spPr>
            <a:xfrm>
              <a:off x="5177826" y="3068711"/>
              <a:ext cx="78500" cy="131566"/>
            </a:xfrm>
            <a:custGeom>
              <a:avLst/>
              <a:gdLst>
                <a:gd name="connsiteX0" fmla="*/ 93019 w 93018"/>
                <a:gd name="connsiteY0" fmla="*/ 33904 h 116925"/>
                <a:gd name="connsiteX1" fmla="*/ 89107 w 93018"/>
                <a:gd name="connsiteY1" fmla="*/ 38251 h 116925"/>
                <a:gd name="connsiteX2" fmla="*/ 43902 w 93018"/>
                <a:gd name="connsiteY2" fmla="*/ 52160 h 116925"/>
                <a:gd name="connsiteX3" fmla="*/ 69982 w 93018"/>
                <a:gd name="connsiteY3" fmla="*/ 80413 h 116925"/>
                <a:gd name="connsiteX4" fmla="*/ 63027 w 93018"/>
                <a:gd name="connsiteY4" fmla="*/ 84760 h 116925"/>
                <a:gd name="connsiteX5" fmla="*/ 59984 w 93018"/>
                <a:gd name="connsiteY5" fmla="*/ 94323 h 116925"/>
                <a:gd name="connsiteX6" fmla="*/ 42163 w 93018"/>
                <a:gd name="connsiteY6" fmla="*/ 98235 h 116925"/>
                <a:gd name="connsiteX7" fmla="*/ 37382 w 93018"/>
                <a:gd name="connsiteY7" fmla="*/ 108232 h 116925"/>
                <a:gd name="connsiteX8" fmla="*/ 28253 w 93018"/>
                <a:gd name="connsiteY8" fmla="*/ 116925 h 116925"/>
                <a:gd name="connsiteX9" fmla="*/ 1304 w 93018"/>
                <a:gd name="connsiteY9" fmla="*/ 112144 h 116925"/>
                <a:gd name="connsiteX10" fmla="*/ 0 w 93018"/>
                <a:gd name="connsiteY10" fmla="*/ 108232 h 116925"/>
                <a:gd name="connsiteX11" fmla="*/ 7824 w 93018"/>
                <a:gd name="connsiteY11" fmla="*/ 63896 h 116925"/>
                <a:gd name="connsiteX12" fmla="*/ 6085 w 93018"/>
                <a:gd name="connsiteY12" fmla="*/ 53029 h 116925"/>
                <a:gd name="connsiteX13" fmla="*/ 8693 w 93018"/>
                <a:gd name="connsiteY13" fmla="*/ 44771 h 116925"/>
                <a:gd name="connsiteX14" fmla="*/ 6955 w 93018"/>
                <a:gd name="connsiteY14" fmla="*/ 27384 h 116925"/>
                <a:gd name="connsiteX15" fmla="*/ 9998 w 93018"/>
                <a:gd name="connsiteY15" fmla="*/ 18691 h 116925"/>
                <a:gd name="connsiteX16" fmla="*/ 37382 w 93018"/>
                <a:gd name="connsiteY16" fmla="*/ 29992 h 116925"/>
                <a:gd name="connsiteX17" fmla="*/ 79544 w 93018"/>
                <a:gd name="connsiteY17" fmla="*/ 0 h 116925"/>
                <a:gd name="connsiteX18" fmla="*/ 93019 w 93018"/>
                <a:gd name="connsiteY18" fmla="*/ 33904 h 11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3018" h="116925">
                  <a:moveTo>
                    <a:pt x="93019" y="33904"/>
                  </a:moveTo>
                  <a:lnTo>
                    <a:pt x="89107" y="38251"/>
                  </a:lnTo>
                  <a:lnTo>
                    <a:pt x="43902" y="52160"/>
                  </a:lnTo>
                  <a:lnTo>
                    <a:pt x="69982" y="80413"/>
                  </a:lnTo>
                  <a:lnTo>
                    <a:pt x="63027" y="84760"/>
                  </a:lnTo>
                  <a:lnTo>
                    <a:pt x="59984" y="94323"/>
                  </a:lnTo>
                  <a:lnTo>
                    <a:pt x="42163" y="98235"/>
                  </a:lnTo>
                  <a:lnTo>
                    <a:pt x="37382" y="108232"/>
                  </a:lnTo>
                  <a:lnTo>
                    <a:pt x="28253" y="116925"/>
                  </a:lnTo>
                  <a:lnTo>
                    <a:pt x="1304" y="112144"/>
                  </a:lnTo>
                  <a:lnTo>
                    <a:pt x="0" y="108232"/>
                  </a:lnTo>
                  <a:lnTo>
                    <a:pt x="7824" y="63896"/>
                  </a:lnTo>
                  <a:lnTo>
                    <a:pt x="6085" y="53029"/>
                  </a:lnTo>
                  <a:lnTo>
                    <a:pt x="8693" y="44771"/>
                  </a:lnTo>
                  <a:lnTo>
                    <a:pt x="6955" y="27384"/>
                  </a:lnTo>
                  <a:lnTo>
                    <a:pt x="9998" y="18691"/>
                  </a:lnTo>
                  <a:lnTo>
                    <a:pt x="37382" y="29992"/>
                  </a:lnTo>
                  <a:lnTo>
                    <a:pt x="79544" y="0"/>
                  </a:lnTo>
                  <a:lnTo>
                    <a:pt x="93019" y="33904"/>
                  </a:lnTo>
                  <a:close/>
                </a:path>
              </a:pathLst>
            </a:custGeom>
            <a:solidFill>
              <a:schemeClr val="tx2"/>
            </a:solidFill>
            <a:ln w="869" cap="rnd">
              <a:noFill/>
              <a:prstDash val="solid"/>
              <a:round/>
            </a:ln>
          </p:spPr>
          <p:txBody>
            <a:bodyPr rtlCol="0" anchor="ctr"/>
            <a:lstStyle/>
            <a:p>
              <a:endParaRPr lang="en-PH" sz="1200" dirty="0"/>
            </a:p>
          </p:txBody>
        </p:sp>
        <p:sp>
          <p:nvSpPr>
            <p:cNvPr id="128" name="Freeform: Shape 127">
              <a:extLst>
                <a:ext uri="{FF2B5EF4-FFF2-40B4-BE49-F238E27FC236}">
                  <a16:creationId xmlns:a16="http://schemas.microsoft.com/office/drawing/2014/main" id="{1405C526-7B9B-4949-881B-4E7EA5746C18}"/>
                </a:ext>
              </a:extLst>
            </p:cNvPr>
            <p:cNvSpPr/>
            <p:nvPr/>
          </p:nvSpPr>
          <p:spPr>
            <a:xfrm>
              <a:off x="7090797" y="3037898"/>
              <a:ext cx="43652" cy="51843"/>
            </a:xfrm>
            <a:custGeom>
              <a:avLst/>
              <a:gdLst>
                <a:gd name="connsiteX0" fmla="*/ 44771 w 51725"/>
                <a:gd name="connsiteY0" fmla="*/ 6085 h 46074"/>
                <a:gd name="connsiteX1" fmla="*/ 51725 w 51725"/>
                <a:gd name="connsiteY1" fmla="*/ 15648 h 46074"/>
                <a:gd name="connsiteX2" fmla="*/ 46075 w 51725"/>
                <a:gd name="connsiteY2" fmla="*/ 32600 h 46074"/>
                <a:gd name="connsiteX3" fmla="*/ 32600 w 51725"/>
                <a:gd name="connsiteY3" fmla="*/ 23472 h 46074"/>
                <a:gd name="connsiteX4" fmla="*/ 23472 w 51725"/>
                <a:gd name="connsiteY4" fmla="*/ 29992 h 46074"/>
                <a:gd name="connsiteX5" fmla="*/ 23907 w 51725"/>
                <a:gd name="connsiteY5" fmla="*/ 46075 h 46074"/>
                <a:gd name="connsiteX6" fmla="*/ 5216 w 51725"/>
                <a:gd name="connsiteY6" fmla="*/ 38251 h 46074"/>
                <a:gd name="connsiteX7" fmla="*/ 0 w 51725"/>
                <a:gd name="connsiteY7" fmla="*/ 25211 h 46074"/>
                <a:gd name="connsiteX8" fmla="*/ 5651 w 51725"/>
                <a:gd name="connsiteY8" fmla="*/ 8259 h 46074"/>
                <a:gd name="connsiteX9" fmla="*/ 20430 w 51725"/>
                <a:gd name="connsiteY9" fmla="*/ 11736 h 46074"/>
                <a:gd name="connsiteX10" fmla="*/ 24776 w 51725"/>
                <a:gd name="connsiteY10" fmla="*/ 0 h 46074"/>
                <a:gd name="connsiteX11" fmla="*/ 44771 w 51725"/>
                <a:gd name="connsiteY11" fmla="*/ 6085 h 46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1725" h="46074">
                  <a:moveTo>
                    <a:pt x="44771" y="6085"/>
                  </a:moveTo>
                  <a:lnTo>
                    <a:pt x="51725" y="15648"/>
                  </a:lnTo>
                  <a:lnTo>
                    <a:pt x="46075" y="32600"/>
                  </a:lnTo>
                  <a:lnTo>
                    <a:pt x="32600" y="23472"/>
                  </a:lnTo>
                  <a:lnTo>
                    <a:pt x="23472" y="29992"/>
                  </a:lnTo>
                  <a:lnTo>
                    <a:pt x="23907" y="46075"/>
                  </a:lnTo>
                  <a:lnTo>
                    <a:pt x="5216" y="38251"/>
                  </a:lnTo>
                  <a:lnTo>
                    <a:pt x="0" y="25211"/>
                  </a:lnTo>
                  <a:lnTo>
                    <a:pt x="5651" y="8259"/>
                  </a:lnTo>
                  <a:lnTo>
                    <a:pt x="20430" y="11736"/>
                  </a:lnTo>
                  <a:lnTo>
                    <a:pt x="24776" y="0"/>
                  </a:lnTo>
                  <a:lnTo>
                    <a:pt x="44771" y="6085"/>
                  </a:lnTo>
                  <a:close/>
                </a:path>
              </a:pathLst>
            </a:custGeom>
            <a:solidFill>
              <a:schemeClr val="accent1"/>
            </a:solidFill>
            <a:ln w="869" cap="rnd">
              <a:noFill/>
              <a:prstDash val="solid"/>
              <a:round/>
            </a:ln>
          </p:spPr>
          <p:txBody>
            <a:bodyPr rtlCol="0" anchor="ctr"/>
            <a:lstStyle/>
            <a:p>
              <a:endParaRPr lang="en-PH" sz="1200" dirty="0"/>
            </a:p>
          </p:txBody>
        </p:sp>
        <p:sp>
          <p:nvSpPr>
            <p:cNvPr id="129" name="Freeform: Shape 128">
              <a:extLst>
                <a:ext uri="{FF2B5EF4-FFF2-40B4-BE49-F238E27FC236}">
                  <a16:creationId xmlns:a16="http://schemas.microsoft.com/office/drawing/2014/main" id="{DBD130A0-9BE2-4083-892A-9E0E9CC16A18}"/>
                </a:ext>
              </a:extLst>
            </p:cNvPr>
            <p:cNvSpPr/>
            <p:nvPr/>
          </p:nvSpPr>
          <p:spPr>
            <a:xfrm>
              <a:off x="7033940" y="2818293"/>
              <a:ext cx="196249" cy="324269"/>
            </a:xfrm>
            <a:custGeom>
              <a:avLst/>
              <a:gdLst>
                <a:gd name="connsiteX0" fmla="*/ 219072 w 232546"/>
                <a:gd name="connsiteY0" fmla="*/ 117795 h 288184"/>
                <a:gd name="connsiteX1" fmla="*/ 221680 w 232546"/>
                <a:gd name="connsiteY1" fmla="*/ 139963 h 288184"/>
                <a:gd name="connsiteX2" fmla="*/ 232547 w 232546"/>
                <a:gd name="connsiteY2" fmla="*/ 153872 h 288184"/>
                <a:gd name="connsiteX3" fmla="*/ 229939 w 232546"/>
                <a:gd name="connsiteY3" fmla="*/ 173432 h 288184"/>
                <a:gd name="connsiteX4" fmla="*/ 206467 w 232546"/>
                <a:gd name="connsiteY4" fmla="*/ 186472 h 288184"/>
                <a:gd name="connsiteX5" fmla="*/ 166478 w 232546"/>
                <a:gd name="connsiteY5" fmla="*/ 188211 h 288184"/>
                <a:gd name="connsiteX6" fmla="*/ 147352 w 232546"/>
                <a:gd name="connsiteY6" fmla="*/ 220376 h 288184"/>
                <a:gd name="connsiteX7" fmla="*/ 126923 w 232546"/>
                <a:gd name="connsiteY7" fmla="*/ 209509 h 288184"/>
                <a:gd name="connsiteX8" fmla="*/ 116491 w 232546"/>
                <a:gd name="connsiteY8" fmla="*/ 188645 h 288184"/>
                <a:gd name="connsiteX9" fmla="*/ 79110 w 232546"/>
                <a:gd name="connsiteY9" fmla="*/ 194731 h 288184"/>
                <a:gd name="connsiteX10" fmla="*/ 56942 w 232546"/>
                <a:gd name="connsiteY10" fmla="*/ 207771 h 288184"/>
                <a:gd name="connsiteX11" fmla="*/ 29992 w 232546"/>
                <a:gd name="connsiteY11" fmla="*/ 208640 h 288184"/>
                <a:gd name="connsiteX12" fmla="*/ 62158 w 232546"/>
                <a:gd name="connsiteY12" fmla="*/ 229069 h 288184"/>
                <a:gd name="connsiteX13" fmla="*/ 65635 w 232546"/>
                <a:gd name="connsiteY13" fmla="*/ 276448 h 288184"/>
                <a:gd name="connsiteX14" fmla="*/ 54768 w 232546"/>
                <a:gd name="connsiteY14" fmla="*/ 288184 h 288184"/>
                <a:gd name="connsiteX15" fmla="*/ 39120 w 232546"/>
                <a:gd name="connsiteY15" fmla="*/ 277317 h 288184"/>
                <a:gd name="connsiteX16" fmla="*/ 35208 w 232546"/>
                <a:gd name="connsiteY16" fmla="*/ 252107 h 288184"/>
                <a:gd name="connsiteX17" fmla="*/ 17387 w 232546"/>
                <a:gd name="connsiteY17" fmla="*/ 244283 h 288184"/>
                <a:gd name="connsiteX18" fmla="*/ 0 w 232546"/>
                <a:gd name="connsiteY18" fmla="*/ 225157 h 288184"/>
                <a:gd name="connsiteX19" fmla="*/ 18691 w 232546"/>
                <a:gd name="connsiteY19" fmla="*/ 216464 h 288184"/>
                <a:gd name="connsiteX20" fmla="*/ 23472 w 232546"/>
                <a:gd name="connsiteY20" fmla="*/ 198643 h 288184"/>
                <a:gd name="connsiteX21" fmla="*/ 40424 w 232546"/>
                <a:gd name="connsiteY21" fmla="*/ 184299 h 288184"/>
                <a:gd name="connsiteX22" fmla="*/ 49118 w 232546"/>
                <a:gd name="connsiteY22" fmla="*/ 165173 h 288184"/>
                <a:gd name="connsiteX23" fmla="*/ 91280 w 232546"/>
                <a:gd name="connsiteY23" fmla="*/ 156915 h 288184"/>
                <a:gd name="connsiteX24" fmla="*/ 118664 w 232546"/>
                <a:gd name="connsiteY24" fmla="*/ 162565 h 288184"/>
                <a:gd name="connsiteX25" fmla="*/ 118664 w 232546"/>
                <a:gd name="connsiteY25" fmla="*/ 113013 h 288184"/>
                <a:gd name="connsiteX26" fmla="*/ 140832 w 232546"/>
                <a:gd name="connsiteY26" fmla="*/ 126488 h 288184"/>
                <a:gd name="connsiteX27" fmla="*/ 160392 w 232546"/>
                <a:gd name="connsiteY27" fmla="*/ 98669 h 288184"/>
                <a:gd name="connsiteX28" fmla="*/ 167782 w 232546"/>
                <a:gd name="connsiteY28" fmla="*/ 87803 h 288184"/>
                <a:gd name="connsiteX29" fmla="*/ 163435 w 232546"/>
                <a:gd name="connsiteY29" fmla="*/ 53899 h 288184"/>
                <a:gd name="connsiteX30" fmla="*/ 141267 w 232546"/>
                <a:gd name="connsiteY30" fmla="*/ 22603 h 288184"/>
                <a:gd name="connsiteX31" fmla="*/ 140398 w 232546"/>
                <a:gd name="connsiteY31" fmla="*/ 5216 h 288184"/>
                <a:gd name="connsiteX32" fmla="*/ 161262 w 232546"/>
                <a:gd name="connsiteY32" fmla="*/ 0 h 288184"/>
                <a:gd name="connsiteX33" fmla="*/ 196904 w 232546"/>
                <a:gd name="connsiteY33" fmla="*/ 38685 h 288184"/>
                <a:gd name="connsiteX34" fmla="*/ 209075 w 232546"/>
                <a:gd name="connsiteY34" fmla="*/ 60853 h 288184"/>
                <a:gd name="connsiteX35" fmla="*/ 203424 w 232546"/>
                <a:gd name="connsiteY35" fmla="*/ 89107 h 288184"/>
                <a:gd name="connsiteX36" fmla="*/ 219072 w 232546"/>
                <a:gd name="connsiteY36" fmla="*/ 117795 h 288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32546" h="288184">
                  <a:moveTo>
                    <a:pt x="219072" y="117795"/>
                  </a:moveTo>
                  <a:lnTo>
                    <a:pt x="221680" y="139963"/>
                  </a:lnTo>
                  <a:lnTo>
                    <a:pt x="232547" y="153872"/>
                  </a:lnTo>
                  <a:lnTo>
                    <a:pt x="229939" y="173432"/>
                  </a:lnTo>
                  <a:lnTo>
                    <a:pt x="206467" y="186472"/>
                  </a:lnTo>
                  <a:lnTo>
                    <a:pt x="166478" y="188211"/>
                  </a:lnTo>
                  <a:lnTo>
                    <a:pt x="147352" y="220376"/>
                  </a:lnTo>
                  <a:lnTo>
                    <a:pt x="126923" y="209509"/>
                  </a:lnTo>
                  <a:lnTo>
                    <a:pt x="116491" y="188645"/>
                  </a:lnTo>
                  <a:lnTo>
                    <a:pt x="79110" y="194731"/>
                  </a:lnTo>
                  <a:lnTo>
                    <a:pt x="56942" y="207771"/>
                  </a:lnTo>
                  <a:lnTo>
                    <a:pt x="29992" y="208640"/>
                  </a:lnTo>
                  <a:lnTo>
                    <a:pt x="62158" y="229069"/>
                  </a:lnTo>
                  <a:lnTo>
                    <a:pt x="65635" y="276448"/>
                  </a:lnTo>
                  <a:lnTo>
                    <a:pt x="54768" y="288184"/>
                  </a:lnTo>
                  <a:lnTo>
                    <a:pt x="39120" y="277317"/>
                  </a:lnTo>
                  <a:lnTo>
                    <a:pt x="35208" y="252107"/>
                  </a:lnTo>
                  <a:lnTo>
                    <a:pt x="17387" y="244283"/>
                  </a:lnTo>
                  <a:lnTo>
                    <a:pt x="0" y="225157"/>
                  </a:lnTo>
                  <a:lnTo>
                    <a:pt x="18691" y="216464"/>
                  </a:lnTo>
                  <a:lnTo>
                    <a:pt x="23472" y="198643"/>
                  </a:lnTo>
                  <a:lnTo>
                    <a:pt x="40424" y="184299"/>
                  </a:lnTo>
                  <a:lnTo>
                    <a:pt x="49118" y="165173"/>
                  </a:lnTo>
                  <a:lnTo>
                    <a:pt x="91280" y="156915"/>
                  </a:lnTo>
                  <a:lnTo>
                    <a:pt x="118664" y="162565"/>
                  </a:lnTo>
                  <a:lnTo>
                    <a:pt x="118664" y="113013"/>
                  </a:lnTo>
                  <a:lnTo>
                    <a:pt x="140832" y="126488"/>
                  </a:lnTo>
                  <a:lnTo>
                    <a:pt x="160392" y="98669"/>
                  </a:lnTo>
                  <a:lnTo>
                    <a:pt x="167782" y="87803"/>
                  </a:lnTo>
                  <a:lnTo>
                    <a:pt x="163435" y="53899"/>
                  </a:lnTo>
                  <a:lnTo>
                    <a:pt x="141267" y="22603"/>
                  </a:lnTo>
                  <a:lnTo>
                    <a:pt x="140398" y="5216"/>
                  </a:lnTo>
                  <a:lnTo>
                    <a:pt x="161262" y="0"/>
                  </a:lnTo>
                  <a:lnTo>
                    <a:pt x="196904" y="38685"/>
                  </a:lnTo>
                  <a:lnTo>
                    <a:pt x="209075" y="60853"/>
                  </a:lnTo>
                  <a:lnTo>
                    <a:pt x="203424" y="89107"/>
                  </a:lnTo>
                  <a:lnTo>
                    <a:pt x="219072" y="117795"/>
                  </a:lnTo>
                  <a:close/>
                </a:path>
              </a:pathLst>
            </a:custGeom>
            <a:solidFill>
              <a:schemeClr val="accent1"/>
            </a:solidFill>
            <a:ln w="869" cap="rnd">
              <a:noFill/>
              <a:prstDash val="solid"/>
              <a:round/>
            </a:ln>
          </p:spPr>
          <p:txBody>
            <a:bodyPr rtlCol="0" anchor="ctr"/>
            <a:lstStyle/>
            <a:p>
              <a:endParaRPr lang="en-PH" sz="1200" dirty="0"/>
            </a:p>
          </p:txBody>
        </p:sp>
        <p:sp>
          <p:nvSpPr>
            <p:cNvPr id="130" name="Freeform: Shape 129">
              <a:extLst>
                <a:ext uri="{FF2B5EF4-FFF2-40B4-BE49-F238E27FC236}">
                  <a16:creationId xmlns:a16="http://schemas.microsoft.com/office/drawing/2014/main" id="{CC0788D6-13D1-4EAC-B0ED-E1D395E7D912}"/>
                </a:ext>
              </a:extLst>
            </p:cNvPr>
            <p:cNvSpPr/>
            <p:nvPr/>
          </p:nvSpPr>
          <p:spPr>
            <a:xfrm>
              <a:off x="7117208" y="2689173"/>
              <a:ext cx="103076" cy="123252"/>
            </a:xfrm>
            <a:custGeom>
              <a:avLst/>
              <a:gdLst>
                <a:gd name="connsiteX0" fmla="*/ 68677 w 122141"/>
                <a:gd name="connsiteY0" fmla="*/ 37816 h 109536"/>
                <a:gd name="connsiteX1" fmla="*/ 88237 w 122141"/>
                <a:gd name="connsiteY1" fmla="*/ 43467 h 109536"/>
                <a:gd name="connsiteX2" fmla="*/ 96061 w 122141"/>
                <a:gd name="connsiteY2" fmla="*/ 32165 h 109536"/>
                <a:gd name="connsiteX3" fmla="*/ 122141 w 122141"/>
                <a:gd name="connsiteY3" fmla="*/ 63027 h 109536"/>
                <a:gd name="connsiteX4" fmla="*/ 94322 w 122141"/>
                <a:gd name="connsiteY4" fmla="*/ 70416 h 109536"/>
                <a:gd name="connsiteX5" fmla="*/ 92584 w 122141"/>
                <a:gd name="connsiteY5" fmla="*/ 97800 h 109536"/>
                <a:gd name="connsiteX6" fmla="*/ 45205 w 122141"/>
                <a:gd name="connsiteY6" fmla="*/ 79109 h 109536"/>
                <a:gd name="connsiteX7" fmla="*/ 52160 w 122141"/>
                <a:gd name="connsiteY7" fmla="*/ 109101 h 109536"/>
                <a:gd name="connsiteX8" fmla="*/ 27384 w 122141"/>
                <a:gd name="connsiteY8" fmla="*/ 109536 h 109536"/>
                <a:gd name="connsiteX9" fmla="*/ 6955 w 122141"/>
                <a:gd name="connsiteY9" fmla="*/ 82152 h 109536"/>
                <a:gd name="connsiteX10" fmla="*/ 4347 w 122141"/>
                <a:gd name="connsiteY10" fmla="*/ 60853 h 109536"/>
                <a:gd name="connsiteX11" fmla="*/ 26949 w 122141"/>
                <a:gd name="connsiteY11" fmla="*/ 59549 h 109536"/>
                <a:gd name="connsiteX12" fmla="*/ 7824 w 122141"/>
                <a:gd name="connsiteY12" fmla="*/ 21299 h 109536"/>
                <a:gd name="connsiteX13" fmla="*/ 0 w 122141"/>
                <a:gd name="connsiteY13" fmla="*/ 0 h 109536"/>
                <a:gd name="connsiteX14" fmla="*/ 45640 w 122141"/>
                <a:gd name="connsiteY14" fmla="*/ 28688 h 109536"/>
                <a:gd name="connsiteX15" fmla="*/ 68677 w 122141"/>
                <a:gd name="connsiteY15" fmla="*/ 37816 h 109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2141" h="109536">
                  <a:moveTo>
                    <a:pt x="68677" y="37816"/>
                  </a:moveTo>
                  <a:lnTo>
                    <a:pt x="88237" y="43467"/>
                  </a:lnTo>
                  <a:lnTo>
                    <a:pt x="96061" y="32165"/>
                  </a:lnTo>
                  <a:lnTo>
                    <a:pt x="122141" y="63027"/>
                  </a:lnTo>
                  <a:lnTo>
                    <a:pt x="94322" y="70416"/>
                  </a:lnTo>
                  <a:lnTo>
                    <a:pt x="92584" y="97800"/>
                  </a:lnTo>
                  <a:lnTo>
                    <a:pt x="45205" y="79109"/>
                  </a:lnTo>
                  <a:lnTo>
                    <a:pt x="52160" y="109101"/>
                  </a:lnTo>
                  <a:lnTo>
                    <a:pt x="27384" y="109536"/>
                  </a:lnTo>
                  <a:lnTo>
                    <a:pt x="6955" y="82152"/>
                  </a:lnTo>
                  <a:lnTo>
                    <a:pt x="4347" y="60853"/>
                  </a:lnTo>
                  <a:lnTo>
                    <a:pt x="26949" y="59549"/>
                  </a:lnTo>
                  <a:lnTo>
                    <a:pt x="7824" y="21299"/>
                  </a:lnTo>
                  <a:lnTo>
                    <a:pt x="0" y="0"/>
                  </a:lnTo>
                  <a:lnTo>
                    <a:pt x="45640" y="28688"/>
                  </a:lnTo>
                  <a:lnTo>
                    <a:pt x="68677" y="37816"/>
                  </a:lnTo>
                  <a:close/>
                </a:path>
              </a:pathLst>
            </a:custGeom>
            <a:solidFill>
              <a:schemeClr val="tx2"/>
            </a:solidFill>
            <a:ln w="869" cap="rnd">
              <a:noFill/>
              <a:prstDash val="solid"/>
              <a:round/>
            </a:ln>
          </p:spPr>
          <p:txBody>
            <a:bodyPr rtlCol="0" anchor="ctr"/>
            <a:lstStyle/>
            <a:p>
              <a:endParaRPr lang="en-PH" sz="1200" dirty="0"/>
            </a:p>
          </p:txBody>
        </p:sp>
        <p:sp>
          <p:nvSpPr>
            <p:cNvPr id="131" name="Freeform: Shape 130">
              <a:extLst>
                <a:ext uri="{FF2B5EF4-FFF2-40B4-BE49-F238E27FC236}">
                  <a16:creationId xmlns:a16="http://schemas.microsoft.com/office/drawing/2014/main" id="{653C8E76-BB3F-4E55-8B2F-0DD540ABE68B}"/>
                </a:ext>
              </a:extLst>
            </p:cNvPr>
            <p:cNvSpPr/>
            <p:nvPr/>
          </p:nvSpPr>
          <p:spPr>
            <a:xfrm>
              <a:off x="5327121" y="2391314"/>
              <a:ext cx="738044" cy="449477"/>
            </a:xfrm>
            <a:custGeom>
              <a:avLst/>
              <a:gdLst>
                <a:gd name="connsiteX0" fmla="*/ 525512 w 874549"/>
                <a:gd name="connsiteY0" fmla="*/ 49987 h 399458"/>
                <a:gd name="connsiteX1" fmla="*/ 544637 w 874549"/>
                <a:gd name="connsiteY1" fmla="*/ 48683 h 399458"/>
                <a:gd name="connsiteX2" fmla="*/ 584627 w 874549"/>
                <a:gd name="connsiteY2" fmla="*/ 23472 h 399458"/>
                <a:gd name="connsiteX3" fmla="*/ 581149 w 874549"/>
                <a:gd name="connsiteY3" fmla="*/ 32165 h 399458"/>
                <a:gd name="connsiteX4" fmla="*/ 617661 w 874549"/>
                <a:gd name="connsiteY4" fmla="*/ 52595 h 399458"/>
                <a:gd name="connsiteX5" fmla="*/ 697206 w 874549"/>
                <a:gd name="connsiteY5" fmla="*/ 120403 h 399458"/>
                <a:gd name="connsiteX6" fmla="*/ 701987 w 874549"/>
                <a:gd name="connsiteY6" fmla="*/ 106493 h 399458"/>
                <a:gd name="connsiteX7" fmla="*/ 738499 w 874549"/>
                <a:gd name="connsiteY7" fmla="*/ 121707 h 399458"/>
                <a:gd name="connsiteX8" fmla="*/ 765448 w 874549"/>
                <a:gd name="connsiteY8" fmla="*/ 114752 h 399458"/>
                <a:gd name="connsiteX9" fmla="*/ 779792 w 874549"/>
                <a:gd name="connsiteY9" fmla="*/ 119533 h 399458"/>
                <a:gd name="connsiteX10" fmla="*/ 797614 w 874549"/>
                <a:gd name="connsiteY10" fmla="*/ 135181 h 399458"/>
                <a:gd name="connsiteX11" fmla="*/ 815000 w 874549"/>
                <a:gd name="connsiteY11" fmla="*/ 140397 h 399458"/>
                <a:gd name="connsiteX12" fmla="*/ 829344 w 874549"/>
                <a:gd name="connsiteY12" fmla="*/ 152133 h 399458"/>
                <a:gd name="connsiteX13" fmla="*/ 855424 w 874549"/>
                <a:gd name="connsiteY13" fmla="*/ 148221 h 399458"/>
                <a:gd name="connsiteX14" fmla="*/ 874549 w 874549"/>
                <a:gd name="connsiteY14" fmla="*/ 164739 h 399458"/>
                <a:gd name="connsiteX15" fmla="*/ 866291 w 874549"/>
                <a:gd name="connsiteY15" fmla="*/ 182995 h 399458"/>
                <a:gd name="connsiteX16" fmla="*/ 849774 w 874549"/>
                <a:gd name="connsiteY16" fmla="*/ 185603 h 399458"/>
                <a:gd name="connsiteX17" fmla="*/ 860640 w 874549"/>
                <a:gd name="connsiteY17" fmla="*/ 212552 h 399458"/>
                <a:gd name="connsiteX18" fmla="*/ 853686 w 874549"/>
                <a:gd name="connsiteY18" fmla="*/ 225157 h 399458"/>
                <a:gd name="connsiteX19" fmla="*/ 806742 w 874549"/>
                <a:gd name="connsiteY19" fmla="*/ 216029 h 399458"/>
                <a:gd name="connsiteX20" fmla="*/ 811088 w 874549"/>
                <a:gd name="connsiteY20" fmla="*/ 265147 h 399458"/>
                <a:gd name="connsiteX21" fmla="*/ 802395 w 874549"/>
                <a:gd name="connsiteY21" fmla="*/ 271232 h 399458"/>
                <a:gd name="connsiteX22" fmla="*/ 762840 w 874549"/>
                <a:gd name="connsiteY22" fmla="*/ 282099 h 399458"/>
                <a:gd name="connsiteX23" fmla="*/ 801091 w 874549"/>
                <a:gd name="connsiteY23" fmla="*/ 329912 h 399458"/>
                <a:gd name="connsiteX24" fmla="*/ 788486 w 874549"/>
                <a:gd name="connsiteY24" fmla="*/ 336867 h 399458"/>
                <a:gd name="connsiteX25" fmla="*/ 795875 w 874549"/>
                <a:gd name="connsiteY25" fmla="*/ 352949 h 399458"/>
                <a:gd name="connsiteX26" fmla="*/ 780661 w 874549"/>
                <a:gd name="connsiteY26" fmla="*/ 348603 h 399458"/>
                <a:gd name="connsiteX27" fmla="*/ 765883 w 874549"/>
                <a:gd name="connsiteY27" fmla="*/ 338605 h 399458"/>
                <a:gd name="connsiteX28" fmla="*/ 731544 w 874549"/>
                <a:gd name="connsiteY28" fmla="*/ 335998 h 399458"/>
                <a:gd name="connsiteX29" fmla="*/ 694163 w 874549"/>
                <a:gd name="connsiteY29" fmla="*/ 335128 h 399458"/>
                <a:gd name="connsiteX30" fmla="*/ 687208 w 874549"/>
                <a:gd name="connsiteY30" fmla="*/ 338171 h 399458"/>
                <a:gd name="connsiteX31" fmla="*/ 651566 w 874549"/>
                <a:gd name="connsiteY31" fmla="*/ 326435 h 399458"/>
                <a:gd name="connsiteX32" fmla="*/ 640699 w 874549"/>
                <a:gd name="connsiteY32" fmla="*/ 332520 h 399458"/>
                <a:gd name="connsiteX33" fmla="*/ 642872 w 874549"/>
                <a:gd name="connsiteY33" fmla="*/ 348603 h 399458"/>
                <a:gd name="connsiteX34" fmla="*/ 602883 w 874549"/>
                <a:gd name="connsiteY34" fmla="*/ 339040 h 399458"/>
                <a:gd name="connsiteX35" fmla="*/ 589408 w 874549"/>
                <a:gd name="connsiteY35" fmla="*/ 342952 h 399458"/>
                <a:gd name="connsiteX36" fmla="*/ 588104 w 874549"/>
                <a:gd name="connsiteY36" fmla="*/ 355123 h 399458"/>
                <a:gd name="connsiteX37" fmla="*/ 576803 w 874549"/>
                <a:gd name="connsiteY37" fmla="*/ 360339 h 399458"/>
                <a:gd name="connsiteX38" fmla="*/ 553331 w 874549"/>
                <a:gd name="connsiteY38" fmla="*/ 379464 h 399458"/>
                <a:gd name="connsiteX39" fmla="*/ 549419 w 874549"/>
                <a:gd name="connsiteY39" fmla="*/ 399459 h 399458"/>
                <a:gd name="connsiteX40" fmla="*/ 540726 w 874549"/>
                <a:gd name="connsiteY40" fmla="*/ 399459 h 399458"/>
                <a:gd name="connsiteX41" fmla="*/ 530728 w 874549"/>
                <a:gd name="connsiteY41" fmla="*/ 386419 h 399458"/>
                <a:gd name="connsiteX42" fmla="*/ 501606 w 874549"/>
                <a:gd name="connsiteY42" fmla="*/ 385550 h 399458"/>
                <a:gd name="connsiteX43" fmla="*/ 490739 w 874549"/>
                <a:gd name="connsiteY43" fmla="*/ 362947 h 399458"/>
                <a:gd name="connsiteX44" fmla="*/ 479437 w 874549"/>
                <a:gd name="connsiteY44" fmla="*/ 362512 h 399458"/>
                <a:gd name="connsiteX45" fmla="*/ 472917 w 874549"/>
                <a:gd name="connsiteY45" fmla="*/ 334693 h 399458"/>
                <a:gd name="connsiteX46" fmla="*/ 439883 w 874549"/>
                <a:gd name="connsiteY46" fmla="*/ 314699 h 399458"/>
                <a:gd name="connsiteX47" fmla="*/ 402501 w 874549"/>
                <a:gd name="connsiteY47" fmla="*/ 316872 h 399458"/>
                <a:gd name="connsiteX48" fmla="*/ 377726 w 874549"/>
                <a:gd name="connsiteY48" fmla="*/ 320784 h 399458"/>
                <a:gd name="connsiteX49" fmla="*/ 349037 w 874549"/>
                <a:gd name="connsiteY49" fmla="*/ 296008 h 399458"/>
                <a:gd name="connsiteX50" fmla="*/ 328173 w 874549"/>
                <a:gd name="connsiteY50" fmla="*/ 285576 h 399458"/>
                <a:gd name="connsiteX51" fmla="*/ 288184 w 874549"/>
                <a:gd name="connsiteY51" fmla="*/ 266016 h 399458"/>
                <a:gd name="connsiteX52" fmla="*/ 283403 w 874549"/>
                <a:gd name="connsiteY52" fmla="*/ 263843 h 399458"/>
                <a:gd name="connsiteX53" fmla="*/ 231243 w 874549"/>
                <a:gd name="connsiteY53" fmla="*/ 279925 h 399458"/>
                <a:gd name="connsiteX54" fmla="*/ 258192 w 874549"/>
                <a:gd name="connsiteY54" fmla="*/ 381638 h 399458"/>
                <a:gd name="connsiteX55" fmla="*/ 246890 w 874549"/>
                <a:gd name="connsiteY55" fmla="*/ 382942 h 399458"/>
                <a:gd name="connsiteX56" fmla="*/ 226027 w 874549"/>
                <a:gd name="connsiteY56" fmla="*/ 361208 h 399458"/>
                <a:gd name="connsiteX57" fmla="*/ 209075 w 874549"/>
                <a:gd name="connsiteY57" fmla="*/ 353384 h 399458"/>
                <a:gd name="connsiteX58" fmla="*/ 184733 w 874549"/>
                <a:gd name="connsiteY58" fmla="*/ 359035 h 399458"/>
                <a:gd name="connsiteX59" fmla="*/ 176909 w 874549"/>
                <a:gd name="connsiteY59" fmla="*/ 368598 h 399458"/>
                <a:gd name="connsiteX60" fmla="*/ 174301 w 874549"/>
                <a:gd name="connsiteY60" fmla="*/ 361643 h 399458"/>
                <a:gd name="connsiteX61" fmla="*/ 176909 w 874549"/>
                <a:gd name="connsiteY61" fmla="*/ 350342 h 399458"/>
                <a:gd name="connsiteX62" fmla="*/ 170389 w 874549"/>
                <a:gd name="connsiteY62" fmla="*/ 340779 h 399458"/>
                <a:gd name="connsiteX63" fmla="*/ 142136 w 874549"/>
                <a:gd name="connsiteY63" fmla="*/ 331216 h 399458"/>
                <a:gd name="connsiteX64" fmla="*/ 126053 w 874549"/>
                <a:gd name="connsiteY64" fmla="*/ 306440 h 399458"/>
                <a:gd name="connsiteX65" fmla="*/ 112144 w 874549"/>
                <a:gd name="connsiteY65" fmla="*/ 299485 h 399458"/>
                <a:gd name="connsiteX66" fmla="*/ 109536 w 874549"/>
                <a:gd name="connsiteY66" fmla="*/ 290357 h 399458"/>
                <a:gd name="connsiteX67" fmla="*/ 131704 w 874549"/>
                <a:gd name="connsiteY67" fmla="*/ 292965 h 399458"/>
                <a:gd name="connsiteX68" fmla="*/ 127357 w 874549"/>
                <a:gd name="connsiteY68" fmla="*/ 272971 h 399458"/>
                <a:gd name="connsiteX69" fmla="*/ 145179 w 874549"/>
                <a:gd name="connsiteY69" fmla="*/ 268624 h 399458"/>
                <a:gd name="connsiteX70" fmla="*/ 165608 w 874549"/>
                <a:gd name="connsiteY70" fmla="*/ 272536 h 399458"/>
                <a:gd name="connsiteX71" fmla="*/ 162565 w 874549"/>
                <a:gd name="connsiteY71" fmla="*/ 246021 h 399458"/>
                <a:gd name="connsiteX72" fmla="*/ 154307 w 874549"/>
                <a:gd name="connsiteY72" fmla="*/ 229069 h 399458"/>
                <a:gd name="connsiteX73" fmla="*/ 132573 w 874549"/>
                <a:gd name="connsiteY73" fmla="*/ 230373 h 399458"/>
                <a:gd name="connsiteX74" fmla="*/ 112144 w 874549"/>
                <a:gd name="connsiteY74" fmla="*/ 223853 h 399458"/>
                <a:gd name="connsiteX75" fmla="*/ 89976 w 874549"/>
                <a:gd name="connsiteY75" fmla="*/ 235589 h 399458"/>
                <a:gd name="connsiteX76" fmla="*/ 70850 w 874549"/>
                <a:gd name="connsiteY76" fmla="*/ 241675 h 399458"/>
                <a:gd name="connsiteX77" fmla="*/ 58680 w 874549"/>
                <a:gd name="connsiteY77" fmla="*/ 236893 h 399458"/>
                <a:gd name="connsiteX78" fmla="*/ 57810 w 874549"/>
                <a:gd name="connsiteY78" fmla="*/ 222984 h 399458"/>
                <a:gd name="connsiteX79" fmla="*/ 39120 w 874549"/>
                <a:gd name="connsiteY79" fmla="*/ 204728 h 399458"/>
                <a:gd name="connsiteX80" fmla="*/ 23472 w 874549"/>
                <a:gd name="connsiteY80" fmla="*/ 205597 h 399458"/>
                <a:gd name="connsiteX81" fmla="*/ 435 w 874549"/>
                <a:gd name="connsiteY81" fmla="*/ 187341 h 399458"/>
                <a:gd name="connsiteX82" fmla="*/ 7824 w 874549"/>
                <a:gd name="connsiteY82" fmla="*/ 166477 h 399458"/>
                <a:gd name="connsiteX83" fmla="*/ 0 w 874549"/>
                <a:gd name="connsiteY83" fmla="*/ 161261 h 399458"/>
                <a:gd name="connsiteX84" fmla="*/ 9562 w 874549"/>
                <a:gd name="connsiteY84" fmla="*/ 131269 h 399458"/>
                <a:gd name="connsiteX85" fmla="*/ 35642 w 874549"/>
                <a:gd name="connsiteY85" fmla="*/ 146917 h 399458"/>
                <a:gd name="connsiteX86" fmla="*/ 33035 w 874549"/>
                <a:gd name="connsiteY86" fmla="*/ 127357 h 399458"/>
                <a:gd name="connsiteX87" fmla="*/ 68242 w 874549"/>
                <a:gd name="connsiteY87" fmla="*/ 98235 h 399458"/>
                <a:gd name="connsiteX88" fmla="*/ 101277 w 874549"/>
                <a:gd name="connsiteY88" fmla="*/ 97365 h 399458"/>
                <a:gd name="connsiteX89" fmla="*/ 153437 w 874549"/>
                <a:gd name="connsiteY89" fmla="*/ 116056 h 399458"/>
                <a:gd name="connsiteX90" fmla="*/ 182126 w 874549"/>
                <a:gd name="connsiteY90" fmla="*/ 126923 h 399458"/>
                <a:gd name="connsiteX91" fmla="*/ 201250 w 874549"/>
                <a:gd name="connsiteY91" fmla="*/ 115621 h 399458"/>
                <a:gd name="connsiteX92" fmla="*/ 234720 w 874549"/>
                <a:gd name="connsiteY92" fmla="*/ 115187 h 399458"/>
                <a:gd name="connsiteX93" fmla="*/ 266450 w 874549"/>
                <a:gd name="connsiteY93" fmla="*/ 129096 h 399458"/>
                <a:gd name="connsiteX94" fmla="*/ 269928 w 874549"/>
                <a:gd name="connsiteY94" fmla="*/ 120837 h 399458"/>
                <a:gd name="connsiteX95" fmla="*/ 300355 w 874549"/>
                <a:gd name="connsiteY95" fmla="*/ 122141 h 399458"/>
                <a:gd name="connsiteX96" fmla="*/ 301224 w 874549"/>
                <a:gd name="connsiteY96" fmla="*/ 109536 h 399458"/>
                <a:gd name="connsiteX97" fmla="*/ 260366 w 874549"/>
                <a:gd name="connsiteY97" fmla="*/ 90845 h 399458"/>
                <a:gd name="connsiteX98" fmla="*/ 275579 w 874549"/>
                <a:gd name="connsiteY98" fmla="*/ 77805 h 399458"/>
                <a:gd name="connsiteX99" fmla="*/ 269059 w 874549"/>
                <a:gd name="connsiteY99" fmla="*/ 70851 h 399458"/>
                <a:gd name="connsiteX100" fmla="*/ 286446 w 874549"/>
                <a:gd name="connsiteY100" fmla="*/ 63896 h 399458"/>
                <a:gd name="connsiteX101" fmla="*/ 264277 w 874549"/>
                <a:gd name="connsiteY101" fmla="*/ 45640 h 399458"/>
                <a:gd name="connsiteX102" fmla="*/ 270363 w 874549"/>
                <a:gd name="connsiteY102" fmla="*/ 36512 h 399458"/>
                <a:gd name="connsiteX103" fmla="*/ 344256 w 874549"/>
                <a:gd name="connsiteY103" fmla="*/ 27384 h 399458"/>
                <a:gd name="connsiteX104" fmla="*/ 351646 w 874549"/>
                <a:gd name="connsiteY104" fmla="*/ 20864 h 399458"/>
                <a:gd name="connsiteX105" fmla="*/ 399024 w 874549"/>
                <a:gd name="connsiteY105" fmla="*/ 10867 h 399458"/>
                <a:gd name="connsiteX106" fmla="*/ 412499 w 874549"/>
                <a:gd name="connsiteY106" fmla="*/ 0 h 399458"/>
                <a:gd name="connsiteX107" fmla="*/ 452053 w 874549"/>
                <a:gd name="connsiteY107" fmla="*/ 5651 h 399458"/>
                <a:gd name="connsiteX108" fmla="*/ 471179 w 874549"/>
                <a:gd name="connsiteY108" fmla="*/ 33035 h 399458"/>
                <a:gd name="connsiteX109" fmla="*/ 489869 w 874549"/>
                <a:gd name="connsiteY109" fmla="*/ 26515 h 399458"/>
                <a:gd name="connsiteX110" fmla="*/ 520731 w 874549"/>
                <a:gd name="connsiteY110" fmla="*/ 35643 h 399458"/>
                <a:gd name="connsiteX111" fmla="*/ 525512 w 874549"/>
                <a:gd name="connsiteY111" fmla="*/ 49987 h 399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874549" h="399458">
                  <a:moveTo>
                    <a:pt x="525512" y="49987"/>
                  </a:moveTo>
                  <a:lnTo>
                    <a:pt x="544637" y="48683"/>
                  </a:lnTo>
                  <a:lnTo>
                    <a:pt x="584627" y="23472"/>
                  </a:lnTo>
                  <a:lnTo>
                    <a:pt x="581149" y="32165"/>
                  </a:lnTo>
                  <a:lnTo>
                    <a:pt x="617661" y="52595"/>
                  </a:lnTo>
                  <a:lnTo>
                    <a:pt x="697206" y="120403"/>
                  </a:lnTo>
                  <a:lnTo>
                    <a:pt x="701987" y="106493"/>
                  </a:lnTo>
                  <a:lnTo>
                    <a:pt x="738499" y="121707"/>
                  </a:lnTo>
                  <a:lnTo>
                    <a:pt x="765448" y="114752"/>
                  </a:lnTo>
                  <a:lnTo>
                    <a:pt x="779792" y="119533"/>
                  </a:lnTo>
                  <a:lnTo>
                    <a:pt x="797614" y="135181"/>
                  </a:lnTo>
                  <a:lnTo>
                    <a:pt x="815000" y="140397"/>
                  </a:lnTo>
                  <a:lnTo>
                    <a:pt x="829344" y="152133"/>
                  </a:lnTo>
                  <a:lnTo>
                    <a:pt x="855424" y="148221"/>
                  </a:lnTo>
                  <a:lnTo>
                    <a:pt x="874549" y="164739"/>
                  </a:lnTo>
                  <a:lnTo>
                    <a:pt x="866291" y="182995"/>
                  </a:lnTo>
                  <a:lnTo>
                    <a:pt x="849774" y="185603"/>
                  </a:lnTo>
                  <a:lnTo>
                    <a:pt x="860640" y="212552"/>
                  </a:lnTo>
                  <a:lnTo>
                    <a:pt x="853686" y="225157"/>
                  </a:lnTo>
                  <a:lnTo>
                    <a:pt x="806742" y="216029"/>
                  </a:lnTo>
                  <a:lnTo>
                    <a:pt x="811088" y="265147"/>
                  </a:lnTo>
                  <a:lnTo>
                    <a:pt x="802395" y="271232"/>
                  </a:lnTo>
                  <a:lnTo>
                    <a:pt x="762840" y="282099"/>
                  </a:lnTo>
                  <a:lnTo>
                    <a:pt x="801091" y="329912"/>
                  </a:lnTo>
                  <a:lnTo>
                    <a:pt x="788486" y="336867"/>
                  </a:lnTo>
                  <a:lnTo>
                    <a:pt x="795875" y="352949"/>
                  </a:lnTo>
                  <a:lnTo>
                    <a:pt x="780661" y="348603"/>
                  </a:lnTo>
                  <a:lnTo>
                    <a:pt x="765883" y="338605"/>
                  </a:lnTo>
                  <a:lnTo>
                    <a:pt x="731544" y="335998"/>
                  </a:lnTo>
                  <a:lnTo>
                    <a:pt x="694163" y="335128"/>
                  </a:lnTo>
                  <a:lnTo>
                    <a:pt x="687208" y="338171"/>
                  </a:lnTo>
                  <a:lnTo>
                    <a:pt x="651566" y="326435"/>
                  </a:lnTo>
                  <a:lnTo>
                    <a:pt x="640699" y="332520"/>
                  </a:lnTo>
                  <a:lnTo>
                    <a:pt x="642872" y="348603"/>
                  </a:lnTo>
                  <a:lnTo>
                    <a:pt x="602883" y="339040"/>
                  </a:lnTo>
                  <a:lnTo>
                    <a:pt x="589408" y="342952"/>
                  </a:lnTo>
                  <a:lnTo>
                    <a:pt x="588104" y="355123"/>
                  </a:lnTo>
                  <a:lnTo>
                    <a:pt x="576803" y="360339"/>
                  </a:lnTo>
                  <a:lnTo>
                    <a:pt x="553331" y="379464"/>
                  </a:lnTo>
                  <a:lnTo>
                    <a:pt x="549419" y="399459"/>
                  </a:lnTo>
                  <a:lnTo>
                    <a:pt x="540726" y="399459"/>
                  </a:lnTo>
                  <a:lnTo>
                    <a:pt x="530728" y="386419"/>
                  </a:lnTo>
                  <a:lnTo>
                    <a:pt x="501606" y="385550"/>
                  </a:lnTo>
                  <a:lnTo>
                    <a:pt x="490739" y="362947"/>
                  </a:lnTo>
                  <a:lnTo>
                    <a:pt x="479437" y="362512"/>
                  </a:lnTo>
                  <a:lnTo>
                    <a:pt x="472917" y="334693"/>
                  </a:lnTo>
                  <a:lnTo>
                    <a:pt x="439883" y="314699"/>
                  </a:lnTo>
                  <a:lnTo>
                    <a:pt x="402501" y="316872"/>
                  </a:lnTo>
                  <a:lnTo>
                    <a:pt x="377726" y="320784"/>
                  </a:lnTo>
                  <a:lnTo>
                    <a:pt x="349037" y="296008"/>
                  </a:lnTo>
                  <a:lnTo>
                    <a:pt x="328173" y="285576"/>
                  </a:lnTo>
                  <a:lnTo>
                    <a:pt x="288184" y="266016"/>
                  </a:lnTo>
                  <a:lnTo>
                    <a:pt x="283403" y="263843"/>
                  </a:lnTo>
                  <a:lnTo>
                    <a:pt x="231243" y="279925"/>
                  </a:lnTo>
                  <a:lnTo>
                    <a:pt x="258192" y="381638"/>
                  </a:lnTo>
                  <a:lnTo>
                    <a:pt x="246890" y="382942"/>
                  </a:lnTo>
                  <a:lnTo>
                    <a:pt x="226027" y="361208"/>
                  </a:lnTo>
                  <a:lnTo>
                    <a:pt x="209075" y="353384"/>
                  </a:lnTo>
                  <a:lnTo>
                    <a:pt x="184733" y="359035"/>
                  </a:lnTo>
                  <a:lnTo>
                    <a:pt x="176909" y="368598"/>
                  </a:lnTo>
                  <a:lnTo>
                    <a:pt x="174301" y="361643"/>
                  </a:lnTo>
                  <a:lnTo>
                    <a:pt x="176909" y="350342"/>
                  </a:lnTo>
                  <a:lnTo>
                    <a:pt x="170389" y="340779"/>
                  </a:lnTo>
                  <a:lnTo>
                    <a:pt x="142136" y="331216"/>
                  </a:lnTo>
                  <a:lnTo>
                    <a:pt x="126053" y="306440"/>
                  </a:lnTo>
                  <a:lnTo>
                    <a:pt x="112144" y="299485"/>
                  </a:lnTo>
                  <a:lnTo>
                    <a:pt x="109536" y="290357"/>
                  </a:lnTo>
                  <a:lnTo>
                    <a:pt x="131704" y="292965"/>
                  </a:lnTo>
                  <a:lnTo>
                    <a:pt x="127357" y="272971"/>
                  </a:lnTo>
                  <a:lnTo>
                    <a:pt x="145179" y="268624"/>
                  </a:lnTo>
                  <a:lnTo>
                    <a:pt x="165608" y="272536"/>
                  </a:lnTo>
                  <a:lnTo>
                    <a:pt x="162565" y="246021"/>
                  </a:lnTo>
                  <a:lnTo>
                    <a:pt x="154307" y="229069"/>
                  </a:lnTo>
                  <a:lnTo>
                    <a:pt x="132573" y="230373"/>
                  </a:lnTo>
                  <a:lnTo>
                    <a:pt x="112144" y="223853"/>
                  </a:lnTo>
                  <a:lnTo>
                    <a:pt x="89976" y="235589"/>
                  </a:lnTo>
                  <a:lnTo>
                    <a:pt x="70850" y="241675"/>
                  </a:lnTo>
                  <a:lnTo>
                    <a:pt x="58680" y="236893"/>
                  </a:lnTo>
                  <a:lnTo>
                    <a:pt x="57810" y="222984"/>
                  </a:lnTo>
                  <a:lnTo>
                    <a:pt x="39120" y="204728"/>
                  </a:lnTo>
                  <a:lnTo>
                    <a:pt x="23472" y="205597"/>
                  </a:lnTo>
                  <a:lnTo>
                    <a:pt x="435" y="187341"/>
                  </a:lnTo>
                  <a:lnTo>
                    <a:pt x="7824" y="166477"/>
                  </a:lnTo>
                  <a:lnTo>
                    <a:pt x="0" y="161261"/>
                  </a:lnTo>
                  <a:lnTo>
                    <a:pt x="9562" y="131269"/>
                  </a:lnTo>
                  <a:lnTo>
                    <a:pt x="35642" y="146917"/>
                  </a:lnTo>
                  <a:lnTo>
                    <a:pt x="33035" y="127357"/>
                  </a:lnTo>
                  <a:lnTo>
                    <a:pt x="68242" y="98235"/>
                  </a:lnTo>
                  <a:lnTo>
                    <a:pt x="101277" y="97365"/>
                  </a:lnTo>
                  <a:lnTo>
                    <a:pt x="153437" y="116056"/>
                  </a:lnTo>
                  <a:lnTo>
                    <a:pt x="182126" y="126923"/>
                  </a:lnTo>
                  <a:lnTo>
                    <a:pt x="201250" y="115621"/>
                  </a:lnTo>
                  <a:lnTo>
                    <a:pt x="234720" y="115187"/>
                  </a:lnTo>
                  <a:lnTo>
                    <a:pt x="266450" y="129096"/>
                  </a:lnTo>
                  <a:lnTo>
                    <a:pt x="269928" y="120837"/>
                  </a:lnTo>
                  <a:lnTo>
                    <a:pt x="300355" y="122141"/>
                  </a:lnTo>
                  <a:lnTo>
                    <a:pt x="301224" y="109536"/>
                  </a:lnTo>
                  <a:lnTo>
                    <a:pt x="260366" y="90845"/>
                  </a:lnTo>
                  <a:lnTo>
                    <a:pt x="275579" y="77805"/>
                  </a:lnTo>
                  <a:lnTo>
                    <a:pt x="269059" y="70851"/>
                  </a:lnTo>
                  <a:lnTo>
                    <a:pt x="286446" y="63896"/>
                  </a:lnTo>
                  <a:lnTo>
                    <a:pt x="264277" y="45640"/>
                  </a:lnTo>
                  <a:lnTo>
                    <a:pt x="270363" y="36512"/>
                  </a:lnTo>
                  <a:lnTo>
                    <a:pt x="344256" y="27384"/>
                  </a:lnTo>
                  <a:lnTo>
                    <a:pt x="351646" y="20864"/>
                  </a:lnTo>
                  <a:lnTo>
                    <a:pt x="399024" y="10867"/>
                  </a:lnTo>
                  <a:lnTo>
                    <a:pt x="412499" y="0"/>
                  </a:lnTo>
                  <a:lnTo>
                    <a:pt x="452053" y="5651"/>
                  </a:lnTo>
                  <a:lnTo>
                    <a:pt x="471179" y="33035"/>
                  </a:lnTo>
                  <a:lnTo>
                    <a:pt x="489869" y="26515"/>
                  </a:lnTo>
                  <a:lnTo>
                    <a:pt x="520731" y="35643"/>
                  </a:lnTo>
                  <a:lnTo>
                    <a:pt x="525512" y="49987"/>
                  </a:lnTo>
                  <a:close/>
                </a:path>
              </a:pathLst>
            </a:custGeom>
            <a:solidFill>
              <a:schemeClr val="tx2"/>
            </a:solidFill>
            <a:ln w="869" cap="rnd">
              <a:noFill/>
              <a:prstDash val="solid"/>
              <a:round/>
            </a:ln>
          </p:spPr>
          <p:txBody>
            <a:bodyPr rtlCol="0" anchor="ctr"/>
            <a:lstStyle/>
            <a:p>
              <a:endParaRPr lang="en-PH" sz="1200" dirty="0"/>
            </a:p>
          </p:txBody>
        </p:sp>
        <p:sp>
          <p:nvSpPr>
            <p:cNvPr id="132" name="Freeform: Shape 131">
              <a:extLst>
                <a:ext uri="{FF2B5EF4-FFF2-40B4-BE49-F238E27FC236}">
                  <a16:creationId xmlns:a16="http://schemas.microsoft.com/office/drawing/2014/main" id="{F24E9C7A-670F-40B6-9AFE-48798E548B62}"/>
                </a:ext>
              </a:extLst>
            </p:cNvPr>
            <p:cNvSpPr/>
            <p:nvPr/>
          </p:nvSpPr>
          <p:spPr>
            <a:xfrm>
              <a:off x="5184429" y="3944189"/>
              <a:ext cx="165069" cy="319378"/>
            </a:xfrm>
            <a:custGeom>
              <a:avLst/>
              <a:gdLst>
                <a:gd name="connsiteX0" fmla="*/ 195600 w 195600"/>
                <a:gd name="connsiteY0" fmla="*/ 44336 h 283837"/>
                <a:gd name="connsiteX1" fmla="*/ 174301 w 195600"/>
                <a:gd name="connsiteY1" fmla="*/ 75632 h 283837"/>
                <a:gd name="connsiteX2" fmla="*/ 175171 w 195600"/>
                <a:gd name="connsiteY2" fmla="*/ 177344 h 283837"/>
                <a:gd name="connsiteX3" fmla="*/ 189515 w 195600"/>
                <a:gd name="connsiteY3" fmla="*/ 200381 h 283837"/>
                <a:gd name="connsiteX4" fmla="*/ 172128 w 195600"/>
                <a:gd name="connsiteY4" fmla="*/ 211683 h 283837"/>
                <a:gd name="connsiteX5" fmla="*/ 166043 w 195600"/>
                <a:gd name="connsiteY5" fmla="*/ 223419 h 283837"/>
                <a:gd name="connsiteX6" fmla="*/ 156480 w 195600"/>
                <a:gd name="connsiteY6" fmla="*/ 225157 h 283837"/>
                <a:gd name="connsiteX7" fmla="*/ 153003 w 195600"/>
                <a:gd name="connsiteY7" fmla="*/ 245152 h 283837"/>
                <a:gd name="connsiteX8" fmla="*/ 144744 w 195600"/>
                <a:gd name="connsiteY8" fmla="*/ 256453 h 283837"/>
                <a:gd name="connsiteX9" fmla="*/ 139963 w 195600"/>
                <a:gd name="connsiteY9" fmla="*/ 274710 h 283837"/>
                <a:gd name="connsiteX10" fmla="*/ 129965 w 195600"/>
                <a:gd name="connsiteY10" fmla="*/ 283837 h 283837"/>
                <a:gd name="connsiteX11" fmla="*/ 94758 w 195600"/>
                <a:gd name="connsiteY11" fmla="*/ 256019 h 283837"/>
                <a:gd name="connsiteX12" fmla="*/ 93453 w 195600"/>
                <a:gd name="connsiteY12" fmla="*/ 239936 h 283837"/>
                <a:gd name="connsiteX13" fmla="*/ 4347 w 195600"/>
                <a:gd name="connsiteY13" fmla="*/ 182995 h 283837"/>
                <a:gd name="connsiteX14" fmla="*/ 6085 w 195600"/>
                <a:gd name="connsiteY14" fmla="*/ 162565 h 283837"/>
                <a:gd name="connsiteX15" fmla="*/ 0 w 195600"/>
                <a:gd name="connsiteY15" fmla="*/ 151699 h 283837"/>
                <a:gd name="connsiteX16" fmla="*/ 0 w 195600"/>
                <a:gd name="connsiteY16" fmla="*/ 150395 h 283837"/>
                <a:gd name="connsiteX17" fmla="*/ 6955 w 195600"/>
                <a:gd name="connsiteY17" fmla="*/ 139093 h 283837"/>
                <a:gd name="connsiteX18" fmla="*/ 19125 w 195600"/>
                <a:gd name="connsiteY18" fmla="*/ 120837 h 283837"/>
                <a:gd name="connsiteX19" fmla="*/ 28253 w 195600"/>
                <a:gd name="connsiteY19" fmla="*/ 100408 h 283837"/>
                <a:gd name="connsiteX20" fmla="*/ 16952 w 195600"/>
                <a:gd name="connsiteY20" fmla="*/ 68243 h 283837"/>
                <a:gd name="connsiteX21" fmla="*/ 13909 w 195600"/>
                <a:gd name="connsiteY21" fmla="*/ 54333 h 283837"/>
                <a:gd name="connsiteX22" fmla="*/ 2173 w 195600"/>
                <a:gd name="connsiteY22" fmla="*/ 34773 h 283837"/>
                <a:gd name="connsiteX23" fmla="*/ 16952 w 195600"/>
                <a:gd name="connsiteY23" fmla="*/ 18256 h 283837"/>
                <a:gd name="connsiteX24" fmla="*/ 33469 w 195600"/>
                <a:gd name="connsiteY24" fmla="*/ 0 h 283837"/>
                <a:gd name="connsiteX25" fmla="*/ 46075 w 195600"/>
                <a:gd name="connsiteY25" fmla="*/ 4781 h 283837"/>
                <a:gd name="connsiteX26" fmla="*/ 46509 w 195600"/>
                <a:gd name="connsiteY26" fmla="*/ 20429 h 283837"/>
                <a:gd name="connsiteX27" fmla="*/ 54768 w 195600"/>
                <a:gd name="connsiteY27" fmla="*/ 29557 h 283837"/>
                <a:gd name="connsiteX28" fmla="*/ 72155 w 195600"/>
                <a:gd name="connsiteY28" fmla="*/ 29557 h 283837"/>
                <a:gd name="connsiteX29" fmla="*/ 103451 w 195600"/>
                <a:gd name="connsiteY29" fmla="*/ 53029 h 283837"/>
                <a:gd name="connsiteX30" fmla="*/ 111275 w 195600"/>
                <a:gd name="connsiteY30" fmla="*/ 53464 h 283837"/>
                <a:gd name="connsiteX31" fmla="*/ 116925 w 195600"/>
                <a:gd name="connsiteY31" fmla="*/ 52595 h 283837"/>
                <a:gd name="connsiteX32" fmla="*/ 122576 w 195600"/>
                <a:gd name="connsiteY32" fmla="*/ 55637 h 283837"/>
                <a:gd name="connsiteX33" fmla="*/ 139093 w 195600"/>
                <a:gd name="connsiteY33" fmla="*/ 58245 h 283837"/>
                <a:gd name="connsiteX34" fmla="*/ 146048 w 195600"/>
                <a:gd name="connsiteY34" fmla="*/ 46509 h 283837"/>
                <a:gd name="connsiteX35" fmla="*/ 168651 w 195600"/>
                <a:gd name="connsiteY35" fmla="*/ 34773 h 283837"/>
                <a:gd name="connsiteX36" fmla="*/ 178648 w 195600"/>
                <a:gd name="connsiteY36" fmla="*/ 44336 h 283837"/>
                <a:gd name="connsiteX37" fmla="*/ 195600 w 195600"/>
                <a:gd name="connsiteY37" fmla="*/ 44336 h 28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95600" h="283837">
                  <a:moveTo>
                    <a:pt x="195600" y="44336"/>
                  </a:moveTo>
                  <a:lnTo>
                    <a:pt x="174301" y="75632"/>
                  </a:lnTo>
                  <a:lnTo>
                    <a:pt x="175171" y="177344"/>
                  </a:lnTo>
                  <a:lnTo>
                    <a:pt x="189515" y="200381"/>
                  </a:lnTo>
                  <a:lnTo>
                    <a:pt x="172128" y="211683"/>
                  </a:lnTo>
                  <a:lnTo>
                    <a:pt x="166043" y="223419"/>
                  </a:lnTo>
                  <a:lnTo>
                    <a:pt x="156480" y="225157"/>
                  </a:lnTo>
                  <a:lnTo>
                    <a:pt x="153003" y="245152"/>
                  </a:lnTo>
                  <a:lnTo>
                    <a:pt x="144744" y="256453"/>
                  </a:lnTo>
                  <a:lnTo>
                    <a:pt x="139963" y="274710"/>
                  </a:lnTo>
                  <a:lnTo>
                    <a:pt x="129965" y="283837"/>
                  </a:lnTo>
                  <a:lnTo>
                    <a:pt x="94758" y="256019"/>
                  </a:lnTo>
                  <a:lnTo>
                    <a:pt x="93453" y="239936"/>
                  </a:lnTo>
                  <a:lnTo>
                    <a:pt x="4347" y="182995"/>
                  </a:lnTo>
                  <a:lnTo>
                    <a:pt x="6085" y="162565"/>
                  </a:lnTo>
                  <a:lnTo>
                    <a:pt x="0" y="151699"/>
                  </a:lnTo>
                  <a:lnTo>
                    <a:pt x="0" y="150395"/>
                  </a:lnTo>
                  <a:lnTo>
                    <a:pt x="6955" y="139093"/>
                  </a:lnTo>
                  <a:lnTo>
                    <a:pt x="19125" y="120837"/>
                  </a:lnTo>
                  <a:lnTo>
                    <a:pt x="28253" y="100408"/>
                  </a:lnTo>
                  <a:lnTo>
                    <a:pt x="16952" y="68243"/>
                  </a:lnTo>
                  <a:lnTo>
                    <a:pt x="13909" y="54333"/>
                  </a:lnTo>
                  <a:lnTo>
                    <a:pt x="2173" y="34773"/>
                  </a:lnTo>
                  <a:lnTo>
                    <a:pt x="16952" y="18256"/>
                  </a:lnTo>
                  <a:lnTo>
                    <a:pt x="33469" y="0"/>
                  </a:lnTo>
                  <a:lnTo>
                    <a:pt x="46075" y="4781"/>
                  </a:lnTo>
                  <a:lnTo>
                    <a:pt x="46509" y="20429"/>
                  </a:lnTo>
                  <a:lnTo>
                    <a:pt x="54768" y="29557"/>
                  </a:lnTo>
                  <a:lnTo>
                    <a:pt x="72155" y="29557"/>
                  </a:lnTo>
                  <a:lnTo>
                    <a:pt x="103451" y="53029"/>
                  </a:lnTo>
                  <a:lnTo>
                    <a:pt x="111275" y="53464"/>
                  </a:lnTo>
                  <a:lnTo>
                    <a:pt x="116925" y="52595"/>
                  </a:lnTo>
                  <a:lnTo>
                    <a:pt x="122576" y="55637"/>
                  </a:lnTo>
                  <a:lnTo>
                    <a:pt x="139093" y="58245"/>
                  </a:lnTo>
                  <a:lnTo>
                    <a:pt x="146048" y="46509"/>
                  </a:lnTo>
                  <a:lnTo>
                    <a:pt x="168651" y="34773"/>
                  </a:lnTo>
                  <a:lnTo>
                    <a:pt x="178648" y="44336"/>
                  </a:lnTo>
                  <a:lnTo>
                    <a:pt x="195600" y="44336"/>
                  </a:lnTo>
                  <a:close/>
                </a:path>
              </a:pathLst>
            </a:custGeom>
            <a:solidFill>
              <a:schemeClr val="tx2"/>
            </a:solidFill>
            <a:ln w="869" cap="rnd">
              <a:noFill/>
              <a:prstDash val="solid"/>
              <a:round/>
            </a:ln>
          </p:spPr>
          <p:txBody>
            <a:bodyPr rtlCol="0" anchor="ctr"/>
            <a:lstStyle/>
            <a:p>
              <a:endParaRPr lang="en-PH" sz="1200" dirty="0"/>
            </a:p>
          </p:txBody>
        </p:sp>
        <p:sp>
          <p:nvSpPr>
            <p:cNvPr id="133" name="Freeform: Shape 132">
              <a:extLst>
                <a:ext uri="{FF2B5EF4-FFF2-40B4-BE49-F238E27FC236}">
                  <a16:creationId xmlns:a16="http://schemas.microsoft.com/office/drawing/2014/main" id="{BB1B0D30-AE4A-4D37-8B73-CB65D0656248}"/>
                </a:ext>
              </a:extLst>
            </p:cNvPr>
            <p:cNvSpPr/>
            <p:nvPr/>
          </p:nvSpPr>
          <p:spPr>
            <a:xfrm>
              <a:off x="5812060" y="2758624"/>
              <a:ext cx="186711" cy="125207"/>
            </a:xfrm>
            <a:custGeom>
              <a:avLst/>
              <a:gdLst>
                <a:gd name="connsiteX0" fmla="*/ 221246 w 221245"/>
                <a:gd name="connsiteY0" fmla="*/ 26515 h 111274"/>
                <a:gd name="connsiteX1" fmla="*/ 220376 w 221245"/>
                <a:gd name="connsiteY1" fmla="*/ 32600 h 111274"/>
                <a:gd name="connsiteX2" fmla="*/ 190384 w 221245"/>
                <a:gd name="connsiteY2" fmla="*/ 47379 h 111274"/>
                <a:gd name="connsiteX3" fmla="*/ 186038 w 221245"/>
                <a:gd name="connsiteY3" fmla="*/ 58680 h 111274"/>
                <a:gd name="connsiteX4" fmla="*/ 158219 w 221245"/>
                <a:gd name="connsiteY4" fmla="*/ 61723 h 111274"/>
                <a:gd name="connsiteX5" fmla="*/ 155611 w 221245"/>
                <a:gd name="connsiteY5" fmla="*/ 79544 h 111274"/>
                <a:gd name="connsiteX6" fmla="*/ 130400 w 221245"/>
                <a:gd name="connsiteY6" fmla="*/ 75632 h 111274"/>
                <a:gd name="connsiteX7" fmla="*/ 116491 w 221245"/>
                <a:gd name="connsiteY7" fmla="*/ 81283 h 111274"/>
                <a:gd name="connsiteX8" fmla="*/ 98670 w 221245"/>
                <a:gd name="connsiteY8" fmla="*/ 94323 h 111274"/>
                <a:gd name="connsiteX9" fmla="*/ 103885 w 221245"/>
                <a:gd name="connsiteY9" fmla="*/ 100843 h 111274"/>
                <a:gd name="connsiteX10" fmla="*/ 99104 w 221245"/>
                <a:gd name="connsiteY10" fmla="*/ 106928 h 111274"/>
                <a:gd name="connsiteX11" fmla="*/ 57376 w 221245"/>
                <a:gd name="connsiteY11" fmla="*/ 111275 h 111274"/>
                <a:gd name="connsiteX12" fmla="*/ 26515 w 221245"/>
                <a:gd name="connsiteY12" fmla="*/ 102147 h 111274"/>
                <a:gd name="connsiteX13" fmla="*/ 2608 w 221245"/>
                <a:gd name="connsiteY13" fmla="*/ 104320 h 111274"/>
                <a:gd name="connsiteX14" fmla="*/ 0 w 221245"/>
                <a:gd name="connsiteY14" fmla="*/ 88672 h 111274"/>
                <a:gd name="connsiteX15" fmla="*/ 26080 w 221245"/>
                <a:gd name="connsiteY15" fmla="*/ 93019 h 111274"/>
                <a:gd name="connsiteX16" fmla="*/ 32165 w 221245"/>
                <a:gd name="connsiteY16" fmla="*/ 84760 h 111274"/>
                <a:gd name="connsiteX17" fmla="*/ 49987 w 221245"/>
                <a:gd name="connsiteY17" fmla="*/ 87368 h 111274"/>
                <a:gd name="connsiteX18" fmla="*/ 73024 w 221245"/>
                <a:gd name="connsiteY18" fmla="*/ 67373 h 111274"/>
                <a:gd name="connsiteX19" fmla="*/ 41728 w 221245"/>
                <a:gd name="connsiteY19" fmla="*/ 52595 h 111274"/>
                <a:gd name="connsiteX20" fmla="*/ 27819 w 221245"/>
                <a:gd name="connsiteY20" fmla="*/ 59549 h 111274"/>
                <a:gd name="connsiteX21" fmla="*/ 7824 w 221245"/>
                <a:gd name="connsiteY21" fmla="*/ 49117 h 111274"/>
                <a:gd name="connsiteX22" fmla="*/ 20864 w 221245"/>
                <a:gd name="connsiteY22" fmla="*/ 31296 h 111274"/>
                <a:gd name="connsiteX23" fmla="*/ 13475 w 221245"/>
                <a:gd name="connsiteY23" fmla="*/ 28688 h 111274"/>
                <a:gd name="connsiteX24" fmla="*/ 14779 w 221245"/>
                <a:gd name="connsiteY24" fmla="*/ 16517 h 111274"/>
                <a:gd name="connsiteX25" fmla="*/ 28253 w 221245"/>
                <a:gd name="connsiteY25" fmla="*/ 12605 h 111274"/>
                <a:gd name="connsiteX26" fmla="*/ 68243 w 221245"/>
                <a:gd name="connsiteY26" fmla="*/ 22168 h 111274"/>
                <a:gd name="connsiteX27" fmla="*/ 66070 w 221245"/>
                <a:gd name="connsiteY27" fmla="*/ 6085 h 111274"/>
                <a:gd name="connsiteX28" fmla="*/ 76936 w 221245"/>
                <a:gd name="connsiteY28" fmla="*/ 0 h 111274"/>
                <a:gd name="connsiteX29" fmla="*/ 112579 w 221245"/>
                <a:gd name="connsiteY29" fmla="*/ 11736 h 111274"/>
                <a:gd name="connsiteX30" fmla="*/ 119533 w 221245"/>
                <a:gd name="connsiteY30" fmla="*/ 8693 h 111274"/>
                <a:gd name="connsiteX31" fmla="*/ 156915 w 221245"/>
                <a:gd name="connsiteY31" fmla="*/ 9563 h 111274"/>
                <a:gd name="connsiteX32" fmla="*/ 191253 w 221245"/>
                <a:gd name="connsiteY32" fmla="*/ 12171 h 111274"/>
                <a:gd name="connsiteX33" fmla="*/ 206032 w 221245"/>
                <a:gd name="connsiteY33" fmla="*/ 22168 h 111274"/>
                <a:gd name="connsiteX34" fmla="*/ 221246 w 221245"/>
                <a:gd name="connsiteY34" fmla="*/ 26515 h 111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21245" h="111274">
                  <a:moveTo>
                    <a:pt x="221246" y="26515"/>
                  </a:moveTo>
                  <a:lnTo>
                    <a:pt x="220376" y="32600"/>
                  </a:lnTo>
                  <a:lnTo>
                    <a:pt x="190384" y="47379"/>
                  </a:lnTo>
                  <a:lnTo>
                    <a:pt x="186038" y="58680"/>
                  </a:lnTo>
                  <a:lnTo>
                    <a:pt x="158219" y="61723"/>
                  </a:lnTo>
                  <a:lnTo>
                    <a:pt x="155611" y="79544"/>
                  </a:lnTo>
                  <a:lnTo>
                    <a:pt x="130400" y="75632"/>
                  </a:lnTo>
                  <a:lnTo>
                    <a:pt x="116491" y="81283"/>
                  </a:lnTo>
                  <a:lnTo>
                    <a:pt x="98670" y="94323"/>
                  </a:lnTo>
                  <a:lnTo>
                    <a:pt x="103885" y="100843"/>
                  </a:lnTo>
                  <a:lnTo>
                    <a:pt x="99104" y="106928"/>
                  </a:lnTo>
                  <a:lnTo>
                    <a:pt x="57376" y="111275"/>
                  </a:lnTo>
                  <a:lnTo>
                    <a:pt x="26515" y="102147"/>
                  </a:lnTo>
                  <a:lnTo>
                    <a:pt x="2608" y="104320"/>
                  </a:lnTo>
                  <a:lnTo>
                    <a:pt x="0" y="88672"/>
                  </a:lnTo>
                  <a:lnTo>
                    <a:pt x="26080" y="93019"/>
                  </a:lnTo>
                  <a:lnTo>
                    <a:pt x="32165" y="84760"/>
                  </a:lnTo>
                  <a:lnTo>
                    <a:pt x="49987" y="87368"/>
                  </a:lnTo>
                  <a:lnTo>
                    <a:pt x="73024" y="67373"/>
                  </a:lnTo>
                  <a:lnTo>
                    <a:pt x="41728" y="52595"/>
                  </a:lnTo>
                  <a:lnTo>
                    <a:pt x="27819" y="59549"/>
                  </a:lnTo>
                  <a:lnTo>
                    <a:pt x="7824" y="49117"/>
                  </a:lnTo>
                  <a:lnTo>
                    <a:pt x="20864" y="31296"/>
                  </a:lnTo>
                  <a:lnTo>
                    <a:pt x="13475" y="28688"/>
                  </a:lnTo>
                  <a:lnTo>
                    <a:pt x="14779" y="16517"/>
                  </a:lnTo>
                  <a:lnTo>
                    <a:pt x="28253" y="12605"/>
                  </a:lnTo>
                  <a:lnTo>
                    <a:pt x="68243" y="22168"/>
                  </a:lnTo>
                  <a:lnTo>
                    <a:pt x="66070" y="6085"/>
                  </a:lnTo>
                  <a:lnTo>
                    <a:pt x="76936" y="0"/>
                  </a:lnTo>
                  <a:lnTo>
                    <a:pt x="112579" y="11736"/>
                  </a:lnTo>
                  <a:lnTo>
                    <a:pt x="119533" y="8693"/>
                  </a:lnTo>
                  <a:lnTo>
                    <a:pt x="156915" y="9563"/>
                  </a:lnTo>
                  <a:lnTo>
                    <a:pt x="191253" y="12171"/>
                  </a:lnTo>
                  <a:lnTo>
                    <a:pt x="206032" y="22168"/>
                  </a:lnTo>
                  <a:lnTo>
                    <a:pt x="221246" y="26515"/>
                  </a:lnTo>
                  <a:close/>
                </a:path>
              </a:pathLst>
            </a:custGeom>
            <a:solidFill>
              <a:schemeClr val="tx2"/>
            </a:solidFill>
            <a:ln w="869" cap="rnd">
              <a:noFill/>
              <a:prstDash val="solid"/>
              <a:round/>
            </a:ln>
          </p:spPr>
          <p:txBody>
            <a:bodyPr rtlCol="0" anchor="ctr"/>
            <a:lstStyle/>
            <a:p>
              <a:endParaRPr lang="en-PH" sz="1200" dirty="0"/>
            </a:p>
          </p:txBody>
        </p:sp>
        <p:sp>
          <p:nvSpPr>
            <p:cNvPr id="134" name="Freeform: Shape 133">
              <a:extLst>
                <a:ext uri="{FF2B5EF4-FFF2-40B4-BE49-F238E27FC236}">
                  <a16:creationId xmlns:a16="http://schemas.microsoft.com/office/drawing/2014/main" id="{ACBBCFC0-296E-476E-B716-0D202F906633}"/>
                </a:ext>
              </a:extLst>
            </p:cNvPr>
            <p:cNvSpPr/>
            <p:nvPr/>
          </p:nvSpPr>
          <p:spPr>
            <a:xfrm>
              <a:off x="6591188" y="3659535"/>
              <a:ext cx="108945" cy="128142"/>
            </a:xfrm>
            <a:custGeom>
              <a:avLst/>
              <a:gdLst>
                <a:gd name="connsiteX0" fmla="*/ 120838 w 129095"/>
                <a:gd name="connsiteY0" fmla="*/ 9997 h 113882"/>
                <a:gd name="connsiteX1" fmla="*/ 128661 w 129095"/>
                <a:gd name="connsiteY1" fmla="*/ 28688 h 113882"/>
                <a:gd name="connsiteX2" fmla="*/ 129096 w 129095"/>
                <a:gd name="connsiteY2" fmla="*/ 62157 h 113882"/>
                <a:gd name="connsiteX3" fmla="*/ 89976 w 129095"/>
                <a:gd name="connsiteY3" fmla="*/ 83891 h 113882"/>
                <a:gd name="connsiteX4" fmla="*/ 102147 w 129095"/>
                <a:gd name="connsiteY4" fmla="*/ 100408 h 113882"/>
                <a:gd name="connsiteX5" fmla="*/ 76501 w 129095"/>
                <a:gd name="connsiteY5" fmla="*/ 102581 h 113882"/>
                <a:gd name="connsiteX6" fmla="*/ 56507 w 129095"/>
                <a:gd name="connsiteY6" fmla="*/ 113883 h 113882"/>
                <a:gd name="connsiteX7" fmla="*/ 35642 w 129095"/>
                <a:gd name="connsiteY7" fmla="*/ 109971 h 113882"/>
                <a:gd name="connsiteX8" fmla="*/ 24341 w 129095"/>
                <a:gd name="connsiteY8" fmla="*/ 95192 h 113882"/>
                <a:gd name="connsiteX9" fmla="*/ 9128 w 129095"/>
                <a:gd name="connsiteY9" fmla="*/ 66504 h 113882"/>
                <a:gd name="connsiteX10" fmla="*/ 0 w 129095"/>
                <a:gd name="connsiteY10" fmla="*/ 32600 h 113882"/>
                <a:gd name="connsiteX11" fmla="*/ 13475 w 129095"/>
                <a:gd name="connsiteY11" fmla="*/ 9563 h 113882"/>
                <a:gd name="connsiteX12" fmla="*/ 44336 w 129095"/>
                <a:gd name="connsiteY12" fmla="*/ 4347 h 113882"/>
                <a:gd name="connsiteX13" fmla="*/ 67373 w 129095"/>
                <a:gd name="connsiteY13" fmla="*/ 8259 h 113882"/>
                <a:gd name="connsiteX14" fmla="*/ 89107 w 129095"/>
                <a:gd name="connsiteY14" fmla="*/ 19125 h 113882"/>
                <a:gd name="connsiteX15" fmla="*/ 97800 w 129095"/>
                <a:gd name="connsiteY15" fmla="*/ 0 h 113882"/>
                <a:gd name="connsiteX16" fmla="*/ 120838 w 129095"/>
                <a:gd name="connsiteY16" fmla="*/ 9997 h 113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9095" h="113882">
                  <a:moveTo>
                    <a:pt x="120838" y="9997"/>
                  </a:moveTo>
                  <a:lnTo>
                    <a:pt x="128661" y="28688"/>
                  </a:lnTo>
                  <a:lnTo>
                    <a:pt x="129096" y="62157"/>
                  </a:lnTo>
                  <a:lnTo>
                    <a:pt x="89976" y="83891"/>
                  </a:lnTo>
                  <a:lnTo>
                    <a:pt x="102147" y="100408"/>
                  </a:lnTo>
                  <a:lnTo>
                    <a:pt x="76501" y="102581"/>
                  </a:lnTo>
                  <a:lnTo>
                    <a:pt x="56507" y="113883"/>
                  </a:lnTo>
                  <a:lnTo>
                    <a:pt x="35642" y="109971"/>
                  </a:lnTo>
                  <a:lnTo>
                    <a:pt x="24341" y="95192"/>
                  </a:lnTo>
                  <a:lnTo>
                    <a:pt x="9128" y="66504"/>
                  </a:lnTo>
                  <a:lnTo>
                    <a:pt x="0" y="32600"/>
                  </a:lnTo>
                  <a:lnTo>
                    <a:pt x="13475" y="9563"/>
                  </a:lnTo>
                  <a:lnTo>
                    <a:pt x="44336" y="4347"/>
                  </a:lnTo>
                  <a:lnTo>
                    <a:pt x="67373" y="8259"/>
                  </a:lnTo>
                  <a:lnTo>
                    <a:pt x="89107" y="19125"/>
                  </a:lnTo>
                  <a:lnTo>
                    <a:pt x="97800" y="0"/>
                  </a:lnTo>
                  <a:lnTo>
                    <a:pt x="120838" y="9997"/>
                  </a:lnTo>
                  <a:close/>
                </a:path>
              </a:pathLst>
            </a:custGeom>
            <a:solidFill>
              <a:schemeClr val="accent1"/>
            </a:solidFill>
            <a:ln w="869" cap="rnd">
              <a:noFill/>
              <a:prstDash val="solid"/>
              <a:round/>
            </a:ln>
          </p:spPr>
          <p:txBody>
            <a:bodyPr rtlCol="0" anchor="ctr"/>
            <a:lstStyle/>
            <a:p>
              <a:endParaRPr lang="en-PH" sz="1200" dirty="0"/>
            </a:p>
          </p:txBody>
        </p:sp>
        <p:sp>
          <p:nvSpPr>
            <p:cNvPr id="135" name="Freeform: Shape 134">
              <a:extLst>
                <a:ext uri="{FF2B5EF4-FFF2-40B4-BE49-F238E27FC236}">
                  <a16:creationId xmlns:a16="http://schemas.microsoft.com/office/drawing/2014/main" id="{A5E14F10-27B2-49D3-83F2-F49448113829}"/>
                </a:ext>
              </a:extLst>
            </p:cNvPr>
            <p:cNvSpPr/>
            <p:nvPr/>
          </p:nvSpPr>
          <p:spPr>
            <a:xfrm>
              <a:off x="6924627" y="2904863"/>
              <a:ext cx="86936" cy="132056"/>
            </a:xfrm>
            <a:custGeom>
              <a:avLst/>
              <a:gdLst>
                <a:gd name="connsiteX0" fmla="*/ 0 w 103015"/>
                <a:gd name="connsiteY0" fmla="*/ 23907 h 117360"/>
                <a:gd name="connsiteX1" fmla="*/ 0 w 103015"/>
                <a:gd name="connsiteY1" fmla="*/ 21299 h 117360"/>
                <a:gd name="connsiteX2" fmla="*/ 10867 w 103015"/>
                <a:gd name="connsiteY2" fmla="*/ 22168 h 117360"/>
                <a:gd name="connsiteX3" fmla="*/ 13475 w 103015"/>
                <a:gd name="connsiteY3" fmla="*/ 9997 h 117360"/>
                <a:gd name="connsiteX4" fmla="*/ 29122 w 103015"/>
                <a:gd name="connsiteY4" fmla="*/ 8259 h 117360"/>
                <a:gd name="connsiteX5" fmla="*/ 37816 w 103015"/>
                <a:gd name="connsiteY5" fmla="*/ 6520 h 117360"/>
                <a:gd name="connsiteX6" fmla="*/ 37816 w 103015"/>
                <a:gd name="connsiteY6" fmla="*/ 0 h 117360"/>
                <a:gd name="connsiteX7" fmla="*/ 73893 w 103015"/>
                <a:gd name="connsiteY7" fmla="*/ 32600 h 117360"/>
                <a:gd name="connsiteX8" fmla="*/ 88237 w 103015"/>
                <a:gd name="connsiteY8" fmla="*/ 50856 h 117360"/>
                <a:gd name="connsiteX9" fmla="*/ 103016 w 103015"/>
                <a:gd name="connsiteY9" fmla="*/ 83021 h 117360"/>
                <a:gd name="connsiteX10" fmla="*/ 100842 w 103015"/>
                <a:gd name="connsiteY10" fmla="*/ 98235 h 117360"/>
                <a:gd name="connsiteX11" fmla="*/ 82152 w 103015"/>
                <a:gd name="connsiteY11" fmla="*/ 103451 h 117360"/>
                <a:gd name="connsiteX12" fmla="*/ 68677 w 103015"/>
                <a:gd name="connsiteY12" fmla="*/ 115187 h 117360"/>
                <a:gd name="connsiteX13" fmla="*/ 48682 w 103015"/>
                <a:gd name="connsiteY13" fmla="*/ 117360 h 117360"/>
                <a:gd name="connsiteX14" fmla="*/ 39555 w 103015"/>
                <a:gd name="connsiteY14" fmla="*/ 102147 h 117360"/>
                <a:gd name="connsiteX15" fmla="*/ 34773 w 103015"/>
                <a:gd name="connsiteY15" fmla="*/ 81283 h 117360"/>
                <a:gd name="connsiteX16" fmla="*/ 11736 w 103015"/>
                <a:gd name="connsiteY16" fmla="*/ 52595 h 117360"/>
                <a:gd name="connsiteX17" fmla="*/ 26515 w 103015"/>
                <a:gd name="connsiteY17" fmla="*/ 47813 h 117360"/>
                <a:gd name="connsiteX18" fmla="*/ 0 w 103015"/>
                <a:gd name="connsiteY18" fmla="*/ 23907 h 11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3015" h="117360">
                  <a:moveTo>
                    <a:pt x="0" y="23907"/>
                  </a:moveTo>
                  <a:lnTo>
                    <a:pt x="0" y="21299"/>
                  </a:lnTo>
                  <a:lnTo>
                    <a:pt x="10867" y="22168"/>
                  </a:lnTo>
                  <a:lnTo>
                    <a:pt x="13475" y="9997"/>
                  </a:lnTo>
                  <a:lnTo>
                    <a:pt x="29122" y="8259"/>
                  </a:lnTo>
                  <a:lnTo>
                    <a:pt x="37816" y="6520"/>
                  </a:lnTo>
                  <a:lnTo>
                    <a:pt x="37816" y="0"/>
                  </a:lnTo>
                  <a:lnTo>
                    <a:pt x="73893" y="32600"/>
                  </a:lnTo>
                  <a:lnTo>
                    <a:pt x="88237" y="50856"/>
                  </a:lnTo>
                  <a:lnTo>
                    <a:pt x="103016" y="83021"/>
                  </a:lnTo>
                  <a:lnTo>
                    <a:pt x="100842" y="98235"/>
                  </a:lnTo>
                  <a:lnTo>
                    <a:pt x="82152" y="103451"/>
                  </a:lnTo>
                  <a:lnTo>
                    <a:pt x="68677" y="115187"/>
                  </a:lnTo>
                  <a:lnTo>
                    <a:pt x="48682" y="117360"/>
                  </a:lnTo>
                  <a:lnTo>
                    <a:pt x="39555" y="102147"/>
                  </a:lnTo>
                  <a:lnTo>
                    <a:pt x="34773" y="81283"/>
                  </a:lnTo>
                  <a:lnTo>
                    <a:pt x="11736" y="52595"/>
                  </a:lnTo>
                  <a:lnTo>
                    <a:pt x="26515" y="47813"/>
                  </a:lnTo>
                  <a:lnTo>
                    <a:pt x="0" y="23907"/>
                  </a:lnTo>
                  <a:close/>
                </a:path>
              </a:pathLst>
            </a:custGeom>
            <a:solidFill>
              <a:schemeClr val="accent1"/>
            </a:solidFill>
            <a:ln w="869" cap="rnd">
              <a:noFill/>
              <a:prstDash val="solid"/>
              <a:round/>
            </a:ln>
          </p:spPr>
          <p:txBody>
            <a:bodyPr rtlCol="0" anchor="ctr"/>
            <a:lstStyle/>
            <a:p>
              <a:endParaRPr lang="en-PH" sz="1200" dirty="0"/>
            </a:p>
          </p:txBody>
        </p:sp>
        <p:sp>
          <p:nvSpPr>
            <p:cNvPr id="136" name="Freeform: Shape 135">
              <a:extLst>
                <a:ext uri="{FF2B5EF4-FFF2-40B4-BE49-F238E27FC236}">
                  <a16:creationId xmlns:a16="http://schemas.microsoft.com/office/drawing/2014/main" id="{A55D8297-E034-413D-8A5F-72FA043E65BC}"/>
                </a:ext>
              </a:extLst>
            </p:cNvPr>
            <p:cNvSpPr/>
            <p:nvPr/>
          </p:nvSpPr>
          <p:spPr>
            <a:xfrm>
              <a:off x="5411858" y="3172888"/>
              <a:ext cx="38882" cy="48420"/>
            </a:xfrm>
            <a:custGeom>
              <a:avLst/>
              <a:gdLst>
                <a:gd name="connsiteX0" fmla="*/ 30427 w 46074"/>
                <a:gd name="connsiteY0" fmla="*/ 2608 h 43032"/>
                <a:gd name="connsiteX1" fmla="*/ 36947 w 46074"/>
                <a:gd name="connsiteY1" fmla="*/ 14779 h 43032"/>
                <a:gd name="connsiteX2" fmla="*/ 35642 w 46074"/>
                <a:gd name="connsiteY2" fmla="*/ 21299 h 43032"/>
                <a:gd name="connsiteX3" fmla="*/ 46075 w 46074"/>
                <a:gd name="connsiteY3" fmla="*/ 42163 h 43032"/>
                <a:gd name="connsiteX4" fmla="*/ 29122 w 46074"/>
                <a:gd name="connsiteY4" fmla="*/ 43032 h 43032"/>
                <a:gd name="connsiteX5" fmla="*/ 21733 w 46074"/>
                <a:gd name="connsiteY5" fmla="*/ 29557 h 43032"/>
                <a:gd name="connsiteX6" fmla="*/ 0 w 46074"/>
                <a:gd name="connsiteY6" fmla="*/ 26949 h 43032"/>
                <a:gd name="connsiteX7" fmla="*/ 14344 w 46074"/>
                <a:gd name="connsiteY7" fmla="*/ 0 h 43032"/>
                <a:gd name="connsiteX8" fmla="*/ 30427 w 46074"/>
                <a:gd name="connsiteY8" fmla="*/ 2608 h 43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074" h="43032">
                  <a:moveTo>
                    <a:pt x="30427" y="2608"/>
                  </a:moveTo>
                  <a:lnTo>
                    <a:pt x="36947" y="14779"/>
                  </a:lnTo>
                  <a:lnTo>
                    <a:pt x="35642" y="21299"/>
                  </a:lnTo>
                  <a:lnTo>
                    <a:pt x="46075" y="42163"/>
                  </a:lnTo>
                  <a:lnTo>
                    <a:pt x="29122" y="43032"/>
                  </a:lnTo>
                  <a:lnTo>
                    <a:pt x="21733" y="29557"/>
                  </a:lnTo>
                  <a:lnTo>
                    <a:pt x="0" y="26949"/>
                  </a:lnTo>
                  <a:lnTo>
                    <a:pt x="14344" y="0"/>
                  </a:lnTo>
                  <a:lnTo>
                    <a:pt x="30427" y="2608"/>
                  </a:lnTo>
                  <a:close/>
                </a:path>
              </a:pathLst>
            </a:custGeom>
            <a:solidFill>
              <a:schemeClr val="tx2"/>
            </a:solidFill>
            <a:ln w="869" cap="rnd">
              <a:noFill/>
              <a:prstDash val="solid"/>
              <a:round/>
            </a:ln>
          </p:spPr>
          <p:txBody>
            <a:bodyPr rtlCol="0" anchor="ctr"/>
            <a:lstStyle/>
            <a:p>
              <a:endParaRPr lang="en-PH" sz="1200" dirty="0"/>
            </a:p>
          </p:txBody>
        </p:sp>
        <p:sp>
          <p:nvSpPr>
            <p:cNvPr id="137" name="Freeform: Shape 136">
              <a:extLst>
                <a:ext uri="{FF2B5EF4-FFF2-40B4-BE49-F238E27FC236}">
                  <a16:creationId xmlns:a16="http://schemas.microsoft.com/office/drawing/2014/main" id="{8CE3CF58-6AE2-4696-9C94-002BF2AE4AD6}"/>
                </a:ext>
              </a:extLst>
            </p:cNvPr>
            <p:cNvSpPr/>
            <p:nvPr/>
          </p:nvSpPr>
          <p:spPr>
            <a:xfrm>
              <a:off x="6523325" y="3411565"/>
              <a:ext cx="170572" cy="269491"/>
            </a:xfrm>
            <a:custGeom>
              <a:avLst/>
              <a:gdLst>
                <a:gd name="connsiteX0" fmla="*/ 201251 w 202120"/>
                <a:gd name="connsiteY0" fmla="*/ 230373 h 239501"/>
                <a:gd name="connsiteX1" fmla="*/ 178213 w 202120"/>
                <a:gd name="connsiteY1" fmla="*/ 220376 h 239501"/>
                <a:gd name="connsiteX2" fmla="*/ 169520 w 202120"/>
                <a:gd name="connsiteY2" fmla="*/ 239501 h 239501"/>
                <a:gd name="connsiteX3" fmla="*/ 147787 w 202120"/>
                <a:gd name="connsiteY3" fmla="*/ 228635 h 239501"/>
                <a:gd name="connsiteX4" fmla="*/ 154307 w 202120"/>
                <a:gd name="connsiteY4" fmla="*/ 216029 h 239501"/>
                <a:gd name="connsiteX5" fmla="*/ 152568 w 202120"/>
                <a:gd name="connsiteY5" fmla="*/ 192557 h 239501"/>
                <a:gd name="connsiteX6" fmla="*/ 129531 w 202120"/>
                <a:gd name="connsiteY6" fmla="*/ 168216 h 239501"/>
                <a:gd name="connsiteX7" fmla="*/ 123880 w 202120"/>
                <a:gd name="connsiteY7" fmla="*/ 140397 h 239501"/>
                <a:gd name="connsiteX8" fmla="*/ 102147 w 202120"/>
                <a:gd name="connsiteY8" fmla="*/ 117795 h 239501"/>
                <a:gd name="connsiteX9" fmla="*/ 83456 w 202120"/>
                <a:gd name="connsiteY9" fmla="*/ 116056 h 239501"/>
                <a:gd name="connsiteX10" fmla="*/ 79979 w 202120"/>
                <a:gd name="connsiteY10" fmla="*/ 125619 h 239501"/>
                <a:gd name="connsiteX11" fmla="*/ 66069 w 202120"/>
                <a:gd name="connsiteY11" fmla="*/ 126488 h 239501"/>
                <a:gd name="connsiteX12" fmla="*/ 57811 w 202120"/>
                <a:gd name="connsiteY12" fmla="*/ 121707 h 239501"/>
                <a:gd name="connsiteX13" fmla="*/ 34773 w 202120"/>
                <a:gd name="connsiteY13" fmla="*/ 138224 h 239501"/>
                <a:gd name="connsiteX14" fmla="*/ 30427 w 202120"/>
                <a:gd name="connsiteY14" fmla="*/ 113013 h 239501"/>
                <a:gd name="connsiteX15" fmla="*/ 32165 w 202120"/>
                <a:gd name="connsiteY15" fmla="*/ 83891 h 239501"/>
                <a:gd name="connsiteX16" fmla="*/ 15648 w 202120"/>
                <a:gd name="connsiteY16" fmla="*/ 82587 h 239501"/>
                <a:gd name="connsiteX17" fmla="*/ 11736 w 202120"/>
                <a:gd name="connsiteY17" fmla="*/ 65635 h 239501"/>
                <a:gd name="connsiteX18" fmla="*/ 0 w 202120"/>
                <a:gd name="connsiteY18" fmla="*/ 56941 h 239501"/>
                <a:gd name="connsiteX19" fmla="*/ 3478 w 202120"/>
                <a:gd name="connsiteY19" fmla="*/ 46944 h 239501"/>
                <a:gd name="connsiteX20" fmla="*/ 21299 w 202120"/>
                <a:gd name="connsiteY20" fmla="*/ 28688 h 239501"/>
                <a:gd name="connsiteX21" fmla="*/ 24776 w 202120"/>
                <a:gd name="connsiteY21" fmla="*/ 35208 h 239501"/>
                <a:gd name="connsiteX22" fmla="*/ 37816 w 202120"/>
                <a:gd name="connsiteY22" fmla="*/ 36077 h 239501"/>
                <a:gd name="connsiteX23" fmla="*/ 29122 w 202120"/>
                <a:gd name="connsiteY23" fmla="*/ 3912 h 239501"/>
                <a:gd name="connsiteX24" fmla="*/ 40859 w 202120"/>
                <a:gd name="connsiteY24" fmla="*/ 0 h 239501"/>
                <a:gd name="connsiteX25" fmla="*/ 58245 w 202120"/>
                <a:gd name="connsiteY25" fmla="*/ 22168 h 239501"/>
                <a:gd name="connsiteX26" fmla="*/ 73459 w 202120"/>
                <a:gd name="connsiteY26" fmla="*/ 47379 h 239501"/>
                <a:gd name="connsiteX27" fmla="*/ 103016 w 202120"/>
                <a:gd name="connsiteY27" fmla="*/ 47379 h 239501"/>
                <a:gd name="connsiteX28" fmla="*/ 116056 w 202120"/>
                <a:gd name="connsiteY28" fmla="*/ 71720 h 239501"/>
                <a:gd name="connsiteX29" fmla="*/ 101712 w 202120"/>
                <a:gd name="connsiteY29" fmla="*/ 79109 h 239501"/>
                <a:gd name="connsiteX30" fmla="*/ 96496 w 202120"/>
                <a:gd name="connsiteY30" fmla="*/ 89107 h 239501"/>
                <a:gd name="connsiteX31" fmla="*/ 128227 w 202120"/>
                <a:gd name="connsiteY31" fmla="*/ 106059 h 239501"/>
                <a:gd name="connsiteX32" fmla="*/ 153003 w 202120"/>
                <a:gd name="connsiteY32" fmla="*/ 139093 h 239501"/>
                <a:gd name="connsiteX33" fmla="*/ 172128 w 202120"/>
                <a:gd name="connsiteY33" fmla="*/ 163435 h 239501"/>
                <a:gd name="connsiteX34" fmla="*/ 193427 w 202120"/>
                <a:gd name="connsiteY34" fmla="*/ 182995 h 239501"/>
                <a:gd name="connsiteX35" fmla="*/ 202120 w 202120"/>
                <a:gd name="connsiteY35" fmla="*/ 202555 h 239501"/>
                <a:gd name="connsiteX36" fmla="*/ 201251 w 202120"/>
                <a:gd name="connsiteY36" fmla="*/ 230373 h 23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2120" h="239501">
                  <a:moveTo>
                    <a:pt x="201251" y="230373"/>
                  </a:moveTo>
                  <a:lnTo>
                    <a:pt x="178213" y="220376"/>
                  </a:lnTo>
                  <a:lnTo>
                    <a:pt x="169520" y="239501"/>
                  </a:lnTo>
                  <a:lnTo>
                    <a:pt x="147787" y="228635"/>
                  </a:lnTo>
                  <a:lnTo>
                    <a:pt x="154307" y="216029"/>
                  </a:lnTo>
                  <a:lnTo>
                    <a:pt x="152568" y="192557"/>
                  </a:lnTo>
                  <a:lnTo>
                    <a:pt x="129531" y="168216"/>
                  </a:lnTo>
                  <a:lnTo>
                    <a:pt x="123880" y="140397"/>
                  </a:lnTo>
                  <a:lnTo>
                    <a:pt x="102147" y="117795"/>
                  </a:lnTo>
                  <a:lnTo>
                    <a:pt x="83456" y="116056"/>
                  </a:lnTo>
                  <a:lnTo>
                    <a:pt x="79979" y="125619"/>
                  </a:lnTo>
                  <a:lnTo>
                    <a:pt x="66069" y="126488"/>
                  </a:lnTo>
                  <a:lnTo>
                    <a:pt x="57811" y="121707"/>
                  </a:lnTo>
                  <a:lnTo>
                    <a:pt x="34773" y="138224"/>
                  </a:lnTo>
                  <a:lnTo>
                    <a:pt x="30427" y="113013"/>
                  </a:lnTo>
                  <a:lnTo>
                    <a:pt x="32165" y="83891"/>
                  </a:lnTo>
                  <a:lnTo>
                    <a:pt x="15648" y="82587"/>
                  </a:lnTo>
                  <a:lnTo>
                    <a:pt x="11736" y="65635"/>
                  </a:lnTo>
                  <a:lnTo>
                    <a:pt x="0" y="56941"/>
                  </a:lnTo>
                  <a:lnTo>
                    <a:pt x="3478" y="46944"/>
                  </a:lnTo>
                  <a:lnTo>
                    <a:pt x="21299" y="28688"/>
                  </a:lnTo>
                  <a:lnTo>
                    <a:pt x="24776" y="35208"/>
                  </a:lnTo>
                  <a:lnTo>
                    <a:pt x="37816" y="36077"/>
                  </a:lnTo>
                  <a:lnTo>
                    <a:pt x="29122" y="3912"/>
                  </a:lnTo>
                  <a:lnTo>
                    <a:pt x="40859" y="0"/>
                  </a:lnTo>
                  <a:lnTo>
                    <a:pt x="58245" y="22168"/>
                  </a:lnTo>
                  <a:lnTo>
                    <a:pt x="73459" y="47379"/>
                  </a:lnTo>
                  <a:lnTo>
                    <a:pt x="103016" y="47379"/>
                  </a:lnTo>
                  <a:lnTo>
                    <a:pt x="116056" y="71720"/>
                  </a:lnTo>
                  <a:lnTo>
                    <a:pt x="101712" y="79109"/>
                  </a:lnTo>
                  <a:lnTo>
                    <a:pt x="96496" y="89107"/>
                  </a:lnTo>
                  <a:lnTo>
                    <a:pt x="128227" y="106059"/>
                  </a:lnTo>
                  <a:lnTo>
                    <a:pt x="153003" y="139093"/>
                  </a:lnTo>
                  <a:lnTo>
                    <a:pt x="172128" y="163435"/>
                  </a:lnTo>
                  <a:lnTo>
                    <a:pt x="193427" y="182995"/>
                  </a:lnTo>
                  <a:lnTo>
                    <a:pt x="202120" y="202555"/>
                  </a:lnTo>
                  <a:lnTo>
                    <a:pt x="201251" y="230373"/>
                  </a:lnTo>
                  <a:close/>
                </a:path>
              </a:pathLst>
            </a:custGeom>
            <a:solidFill>
              <a:schemeClr val="accent1"/>
            </a:solidFill>
            <a:ln w="869" cap="rnd">
              <a:noFill/>
              <a:prstDash val="solid"/>
              <a:round/>
            </a:ln>
          </p:spPr>
          <p:txBody>
            <a:bodyPr rtlCol="0" anchor="ctr"/>
            <a:lstStyle/>
            <a:p>
              <a:endParaRPr lang="en-PH" sz="1200" dirty="0"/>
            </a:p>
          </p:txBody>
        </p:sp>
        <p:sp>
          <p:nvSpPr>
            <p:cNvPr id="138" name="Freeform: Shape 137">
              <a:extLst>
                <a:ext uri="{FF2B5EF4-FFF2-40B4-BE49-F238E27FC236}">
                  <a16:creationId xmlns:a16="http://schemas.microsoft.com/office/drawing/2014/main" id="{77403CFF-9EC8-46F9-83BF-A7AF01B5406D}"/>
                </a:ext>
              </a:extLst>
            </p:cNvPr>
            <p:cNvSpPr/>
            <p:nvPr/>
          </p:nvSpPr>
          <p:spPr>
            <a:xfrm>
              <a:off x="5173424" y="3029094"/>
              <a:ext cx="26410" cy="48908"/>
            </a:xfrm>
            <a:custGeom>
              <a:avLst/>
              <a:gdLst>
                <a:gd name="connsiteX0" fmla="*/ 15648 w 31295"/>
                <a:gd name="connsiteY0" fmla="*/ 38251 h 43466"/>
                <a:gd name="connsiteX1" fmla="*/ 9562 w 31295"/>
                <a:gd name="connsiteY1" fmla="*/ 38685 h 43466"/>
                <a:gd name="connsiteX2" fmla="*/ 7824 w 31295"/>
                <a:gd name="connsiteY2" fmla="*/ 43467 h 43466"/>
                <a:gd name="connsiteX3" fmla="*/ 0 w 31295"/>
                <a:gd name="connsiteY3" fmla="*/ 43467 h 43466"/>
                <a:gd name="connsiteX4" fmla="*/ 5651 w 31295"/>
                <a:gd name="connsiteY4" fmla="*/ 20429 h 43466"/>
                <a:gd name="connsiteX5" fmla="*/ 15213 w 31295"/>
                <a:gd name="connsiteY5" fmla="*/ 869 h 43466"/>
                <a:gd name="connsiteX6" fmla="*/ 15213 w 31295"/>
                <a:gd name="connsiteY6" fmla="*/ 0 h 43466"/>
                <a:gd name="connsiteX7" fmla="*/ 26080 w 31295"/>
                <a:gd name="connsiteY7" fmla="*/ 1304 h 43466"/>
                <a:gd name="connsiteX8" fmla="*/ 31296 w 31295"/>
                <a:gd name="connsiteY8" fmla="*/ 12171 h 43466"/>
                <a:gd name="connsiteX9" fmla="*/ 19560 w 31295"/>
                <a:gd name="connsiteY9" fmla="*/ 23037 h 43466"/>
                <a:gd name="connsiteX10" fmla="*/ 15648 w 31295"/>
                <a:gd name="connsiteY10" fmla="*/ 38251 h 43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295" h="43466">
                  <a:moveTo>
                    <a:pt x="15648" y="38251"/>
                  </a:moveTo>
                  <a:lnTo>
                    <a:pt x="9562" y="38685"/>
                  </a:lnTo>
                  <a:lnTo>
                    <a:pt x="7824" y="43467"/>
                  </a:lnTo>
                  <a:lnTo>
                    <a:pt x="0" y="43467"/>
                  </a:lnTo>
                  <a:lnTo>
                    <a:pt x="5651" y="20429"/>
                  </a:lnTo>
                  <a:lnTo>
                    <a:pt x="15213" y="869"/>
                  </a:lnTo>
                  <a:lnTo>
                    <a:pt x="15213" y="0"/>
                  </a:lnTo>
                  <a:lnTo>
                    <a:pt x="26080" y="1304"/>
                  </a:lnTo>
                  <a:lnTo>
                    <a:pt x="31296" y="12171"/>
                  </a:lnTo>
                  <a:lnTo>
                    <a:pt x="19560" y="23037"/>
                  </a:lnTo>
                  <a:lnTo>
                    <a:pt x="15648" y="38251"/>
                  </a:lnTo>
                  <a:close/>
                </a:path>
              </a:pathLst>
            </a:custGeom>
            <a:solidFill>
              <a:schemeClr val="accent4"/>
            </a:solidFill>
            <a:ln w="869" cap="rnd">
              <a:noFill/>
              <a:prstDash val="solid"/>
              <a:round/>
            </a:ln>
          </p:spPr>
          <p:txBody>
            <a:bodyPr rtlCol="0" anchor="ctr"/>
            <a:lstStyle/>
            <a:p>
              <a:endParaRPr lang="en-PH" sz="1200" dirty="0"/>
            </a:p>
          </p:txBody>
        </p:sp>
        <p:sp>
          <p:nvSpPr>
            <p:cNvPr id="139" name="Freeform: Shape 138">
              <a:extLst>
                <a:ext uri="{FF2B5EF4-FFF2-40B4-BE49-F238E27FC236}">
                  <a16:creationId xmlns:a16="http://schemas.microsoft.com/office/drawing/2014/main" id="{0689114A-7C92-4C9C-9D5F-72CEF9EC6FBC}"/>
                </a:ext>
              </a:extLst>
            </p:cNvPr>
            <p:cNvSpPr/>
            <p:nvPr/>
          </p:nvSpPr>
          <p:spPr>
            <a:xfrm>
              <a:off x="4242066" y="3848816"/>
              <a:ext cx="81068" cy="131566"/>
            </a:xfrm>
            <a:custGeom>
              <a:avLst/>
              <a:gdLst>
                <a:gd name="connsiteX0" fmla="*/ 73893 w 96061"/>
                <a:gd name="connsiteY0" fmla="*/ 23907 h 116925"/>
                <a:gd name="connsiteX1" fmla="*/ 73024 w 96061"/>
                <a:gd name="connsiteY1" fmla="*/ 31731 h 116925"/>
                <a:gd name="connsiteX2" fmla="*/ 75198 w 96061"/>
                <a:gd name="connsiteY2" fmla="*/ 45205 h 116925"/>
                <a:gd name="connsiteX3" fmla="*/ 69982 w 96061"/>
                <a:gd name="connsiteY3" fmla="*/ 57811 h 116925"/>
                <a:gd name="connsiteX4" fmla="*/ 76936 w 96061"/>
                <a:gd name="connsiteY4" fmla="*/ 65635 h 116925"/>
                <a:gd name="connsiteX5" fmla="*/ 84760 w 96061"/>
                <a:gd name="connsiteY5" fmla="*/ 67373 h 116925"/>
                <a:gd name="connsiteX6" fmla="*/ 95192 w 96061"/>
                <a:gd name="connsiteY6" fmla="*/ 79109 h 116925"/>
                <a:gd name="connsiteX7" fmla="*/ 96062 w 96061"/>
                <a:gd name="connsiteY7" fmla="*/ 89976 h 116925"/>
                <a:gd name="connsiteX8" fmla="*/ 93453 w 96061"/>
                <a:gd name="connsiteY8" fmla="*/ 93453 h 116925"/>
                <a:gd name="connsiteX9" fmla="*/ 91715 w 96061"/>
                <a:gd name="connsiteY9" fmla="*/ 116491 h 116925"/>
                <a:gd name="connsiteX10" fmla="*/ 85195 w 96061"/>
                <a:gd name="connsiteY10" fmla="*/ 116925 h 116925"/>
                <a:gd name="connsiteX11" fmla="*/ 59984 w 96061"/>
                <a:gd name="connsiteY11" fmla="*/ 103451 h 116925"/>
                <a:gd name="connsiteX12" fmla="*/ 37382 w 96061"/>
                <a:gd name="connsiteY12" fmla="*/ 82152 h 116925"/>
                <a:gd name="connsiteX13" fmla="*/ 16518 w 96061"/>
                <a:gd name="connsiteY13" fmla="*/ 66939 h 116925"/>
                <a:gd name="connsiteX14" fmla="*/ 0 w 96061"/>
                <a:gd name="connsiteY14" fmla="*/ 49117 h 116925"/>
                <a:gd name="connsiteX15" fmla="*/ 6085 w 96061"/>
                <a:gd name="connsiteY15" fmla="*/ 39989 h 116925"/>
                <a:gd name="connsiteX16" fmla="*/ 7389 w 96061"/>
                <a:gd name="connsiteY16" fmla="*/ 31731 h 116925"/>
                <a:gd name="connsiteX17" fmla="*/ 18691 w 96061"/>
                <a:gd name="connsiteY17" fmla="*/ 16952 h 116925"/>
                <a:gd name="connsiteX18" fmla="*/ 29992 w 96061"/>
                <a:gd name="connsiteY18" fmla="*/ 3912 h 116925"/>
                <a:gd name="connsiteX19" fmla="*/ 35643 w 96061"/>
                <a:gd name="connsiteY19" fmla="*/ 3043 h 116925"/>
                <a:gd name="connsiteX20" fmla="*/ 41728 w 96061"/>
                <a:gd name="connsiteY20" fmla="*/ 0 h 116925"/>
                <a:gd name="connsiteX21" fmla="*/ 52160 w 96061"/>
                <a:gd name="connsiteY21" fmla="*/ 16952 h 116925"/>
                <a:gd name="connsiteX22" fmla="*/ 50422 w 96061"/>
                <a:gd name="connsiteY22" fmla="*/ 28253 h 116925"/>
                <a:gd name="connsiteX23" fmla="*/ 55203 w 96061"/>
                <a:gd name="connsiteY23" fmla="*/ 34339 h 116925"/>
                <a:gd name="connsiteX24" fmla="*/ 62158 w 96061"/>
                <a:gd name="connsiteY24" fmla="*/ 34339 h 116925"/>
                <a:gd name="connsiteX25" fmla="*/ 66939 w 96061"/>
                <a:gd name="connsiteY25" fmla="*/ 23037 h 116925"/>
                <a:gd name="connsiteX26" fmla="*/ 73893 w 96061"/>
                <a:gd name="connsiteY26" fmla="*/ 23907 h 116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96061" h="116925">
                  <a:moveTo>
                    <a:pt x="73893" y="23907"/>
                  </a:moveTo>
                  <a:lnTo>
                    <a:pt x="73024" y="31731"/>
                  </a:lnTo>
                  <a:lnTo>
                    <a:pt x="75198" y="45205"/>
                  </a:lnTo>
                  <a:lnTo>
                    <a:pt x="69982" y="57811"/>
                  </a:lnTo>
                  <a:lnTo>
                    <a:pt x="76936" y="65635"/>
                  </a:lnTo>
                  <a:lnTo>
                    <a:pt x="84760" y="67373"/>
                  </a:lnTo>
                  <a:lnTo>
                    <a:pt x="95192" y="79109"/>
                  </a:lnTo>
                  <a:lnTo>
                    <a:pt x="96062" y="89976"/>
                  </a:lnTo>
                  <a:lnTo>
                    <a:pt x="93453" y="93453"/>
                  </a:lnTo>
                  <a:lnTo>
                    <a:pt x="91715" y="116491"/>
                  </a:lnTo>
                  <a:lnTo>
                    <a:pt x="85195" y="116925"/>
                  </a:lnTo>
                  <a:lnTo>
                    <a:pt x="59984" y="103451"/>
                  </a:lnTo>
                  <a:lnTo>
                    <a:pt x="37382" y="82152"/>
                  </a:lnTo>
                  <a:lnTo>
                    <a:pt x="16518" y="66939"/>
                  </a:lnTo>
                  <a:lnTo>
                    <a:pt x="0" y="49117"/>
                  </a:lnTo>
                  <a:lnTo>
                    <a:pt x="6085" y="39989"/>
                  </a:lnTo>
                  <a:lnTo>
                    <a:pt x="7389" y="31731"/>
                  </a:lnTo>
                  <a:lnTo>
                    <a:pt x="18691" y="16952"/>
                  </a:lnTo>
                  <a:lnTo>
                    <a:pt x="29992" y="3912"/>
                  </a:lnTo>
                  <a:lnTo>
                    <a:pt x="35643" y="3043"/>
                  </a:lnTo>
                  <a:lnTo>
                    <a:pt x="41728" y="0"/>
                  </a:lnTo>
                  <a:lnTo>
                    <a:pt x="52160" y="16952"/>
                  </a:lnTo>
                  <a:lnTo>
                    <a:pt x="50422" y="28253"/>
                  </a:lnTo>
                  <a:lnTo>
                    <a:pt x="55203" y="34339"/>
                  </a:lnTo>
                  <a:lnTo>
                    <a:pt x="62158" y="34339"/>
                  </a:lnTo>
                  <a:lnTo>
                    <a:pt x="66939" y="23037"/>
                  </a:lnTo>
                  <a:lnTo>
                    <a:pt x="73893" y="23907"/>
                  </a:lnTo>
                  <a:close/>
                </a:path>
              </a:pathLst>
            </a:custGeom>
            <a:solidFill>
              <a:schemeClr val="tx2"/>
            </a:solidFill>
            <a:ln w="869" cap="rnd">
              <a:noFill/>
              <a:prstDash val="solid"/>
              <a:round/>
            </a:ln>
          </p:spPr>
          <p:txBody>
            <a:bodyPr rtlCol="0" anchor="ctr"/>
            <a:lstStyle/>
            <a:p>
              <a:endParaRPr lang="en-PH" sz="1200" dirty="0"/>
            </a:p>
          </p:txBody>
        </p:sp>
        <p:sp>
          <p:nvSpPr>
            <p:cNvPr id="140" name="Freeform: Shape 139">
              <a:extLst>
                <a:ext uri="{FF2B5EF4-FFF2-40B4-BE49-F238E27FC236}">
                  <a16:creationId xmlns:a16="http://schemas.microsoft.com/office/drawing/2014/main" id="{31702A6A-F67C-4242-8163-FDF195CF388E}"/>
                </a:ext>
              </a:extLst>
            </p:cNvPr>
            <p:cNvSpPr/>
            <p:nvPr/>
          </p:nvSpPr>
          <p:spPr>
            <a:xfrm>
              <a:off x="4667578" y="3076535"/>
              <a:ext cx="322802" cy="425512"/>
            </a:xfrm>
            <a:custGeom>
              <a:avLst/>
              <a:gdLst>
                <a:gd name="connsiteX0" fmla="*/ 369467 w 382506"/>
                <a:gd name="connsiteY0" fmla="*/ 43467 h 378160"/>
                <a:gd name="connsiteX1" fmla="*/ 362078 w 382506"/>
                <a:gd name="connsiteY1" fmla="*/ 56941 h 378160"/>
                <a:gd name="connsiteX2" fmla="*/ 366424 w 382506"/>
                <a:gd name="connsiteY2" fmla="*/ 69112 h 378160"/>
                <a:gd name="connsiteX3" fmla="*/ 361643 w 382506"/>
                <a:gd name="connsiteY3" fmla="*/ 86064 h 378160"/>
                <a:gd name="connsiteX4" fmla="*/ 370336 w 382506"/>
                <a:gd name="connsiteY4" fmla="*/ 108667 h 378160"/>
                <a:gd name="connsiteX5" fmla="*/ 375987 w 382506"/>
                <a:gd name="connsiteY5" fmla="*/ 207771 h 378160"/>
                <a:gd name="connsiteX6" fmla="*/ 380333 w 382506"/>
                <a:gd name="connsiteY6" fmla="*/ 310787 h 378160"/>
                <a:gd name="connsiteX7" fmla="*/ 382507 w 382506"/>
                <a:gd name="connsiteY7" fmla="*/ 366424 h 378160"/>
                <a:gd name="connsiteX8" fmla="*/ 354688 w 382506"/>
                <a:gd name="connsiteY8" fmla="*/ 366424 h 378160"/>
                <a:gd name="connsiteX9" fmla="*/ 354688 w 382506"/>
                <a:gd name="connsiteY9" fmla="*/ 378160 h 378160"/>
                <a:gd name="connsiteX10" fmla="*/ 256453 w 382506"/>
                <a:gd name="connsiteY10" fmla="*/ 324696 h 378160"/>
                <a:gd name="connsiteX11" fmla="*/ 158653 w 382506"/>
                <a:gd name="connsiteY11" fmla="*/ 271232 h 378160"/>
                <a:gd name="connsiteX12" fmla="*/ 134747 w 382506"/>
                <a:gd name="connsiteY12" fmla="*/ 286445 h 378160"/>
                <a:gd name="connsiteX13" fmla="*/ 118230 w 382506"/>
                <a:gd name="connsiteY13" fmla="*/ 296877 h 378160"/>
                <a:gd name="connsiteX14" fmla="*/ 104320 w 382506"/>
                <a:gd name="connsiteY14" fmla="*/ 281664 h 378160"/>
                <a:gd name="connsiteX15" fmla="*/ 66070 w 382506"/>
                <a:gd name="connsiteY15" fmla="*/ 269493 h 378160"/>
                <a:gd name="connsiteX16" fmla="*/ 55203 w 382506"/>
                <a:gd name="connsiteY16" fmla="*/ 252107 h 378160"/>
                <a:gd name="connsiteX17" fmla="*/ 35643 w 382506"/>
                <a:gd name="connsiteY17" fmla="*/ 239067 h 378160"/>
                <a:gd name="connsiteX18" fmla="*/ 24776 w 382506"/>
                <a:gd name="connsiteY18" fmla="*/ 244283 h 378160"/>
                <a:gd name="connsiteX19" fmla="*/ 15648 w 382506"/>
                <a:gd name="connsiteY19" fmla="*/ 228635 h 378160"/>
                <a:gd name="connsiteX20" fmla="*/ 14779 w 382506"/>
                <a:gd name="connsiteY20" fmla="*/ 216899 h 378160"/>
                <a:gd name="connsiteX21" fmla="*/ 0 w 382506"/>
                <a:gd name="connsiteY21" fmla="*/ 196469 h 378160"/>
                <a:gd name="connsiteX22" fmla="*/ 9563 w 382506"/>
                <a:gd name="connsiteY22" fmla="*/ 184733 h 378160"/>
                <a:gd name="connsiteX23" fmla="*/ 6955 w 382506"/>
                <a:gd name="connsiteY23" fmla="*/ 167347 h 378160"/>
                <a:gd name="connsiteX24" fmla="*/ 9563 w 382506"/>
                <a:gd name="connsiteY24" fmla="*/ 152133 h 378160"/>
                <a:gd name="connsiteX25" fmla="*/ 7824 w 382506"/>
                <a:gd name="connsiteY25" fmla="*/ 139093 h 378160"/>
                <a:gd name="connsiteX26" fmla="*/ 11301 w 382506"/>
                <a:gd name="connsiteY26" fmla="*/ 116491 h 378160"/>
                <a:gd name="connsiteX27" fmla="*/ 9563 w 382506"/>
                <a:gd name="connsiteY27" fmla="*/ 103451 h 378160"/>
                <a:gd name="connsiteX28" fmla="*/ 1304 w 382506"/>
                <a:gd name="connsiteY28" fmla="*/ 78675 h 378160"/>
                <a:gd name="connsiteX29" fmla="*/ 12605 w 382506"/>
                <a:gd name="connsiteY29" fmla="*/ 72589 h 378160"/>
                <a:gd name="connsiteX30" fmla="*/ 14344 w 382506"/>
                <a:gd name="connsiteY30" fmla="*/ 60419 h 378160"/>
                <a:gd name="connsiteX31" fmla="*/ 11736 w 382506"/>
                <a:gd name="connsiteY31" fmla="*/ 49117 h 378160"/>
                <a:gd name="connsiteX32" fmla="*/ 27384 w 382506"/>
                <a:gd name="connsiteY32" fmla="*/ 38251 h 378160"/>
                <a:gd name="connsiteX33" fmla="*/ 34339 w 382506"/>
                <a:gd name="connsiteY33" fmla="*/ 29123 h 378160"/>
                <a:gd name="connsiteX34" fmla="*/ 45640 w 382506"/>
                <a:gd name="connsiteY34" fmla="*/ 21299 h 378160"/>
                <a:gd name="connsiteX35" fmla="*/ 46075 w 382506"/>
                <a:gd name="connsiteY35" fmla="*/ 0 h 378160"/>
                <a:gd name="connsiteX36" fmla="*/ 73893 w 382506"/>
                <a:gd name="connsiteY36" fmla="*/ 9563 h 378160"/>
                <a:gd name="connsiteX37" fmla="*/ 83891 w 382506"/>
                <a:gd name="connsiteY37" fmla="*/ 6955 h 378160"/>
                <a:gd name="connsiteX38" fmla="*/ 103451 w 382506"/>
                <a:gd name="connsiteY38" fmla="*/ 11736 h 378160"/>
                <a:gd name="connsiteX39" fmla="*/ 135181 w 382506"/>
                <a:gd name="connsiteY39" fmla="*/ 24341 h 378160"/>
                <a:gd name="connsiteX40" fmla="*/ 147352 w 382506"/>
                <a:gd name="connsiteY40" fmla="*/ 49117 h 378160"/>
                <a:gd name="connsiteX41" fmla="*/ 168651 w 382506"/>
                <a:gd name="connsiteY41" fmla="*/ 54333 h 378160"/>
                <a:gd name="connsiteX42" fmla="*/ 202555 w 382506"/>
                <a:gd name="connsiteY42" fmla="*/ 66069 h 378160"/>
                <a:gd name="connsiteX43" fmla="*/ 228635 w 382506"/>
                <a:gd name="connsiteY43" fmla="*/ 79979 h 378160"/>
                <a:gd name="connsiteX44" fmla="*/ 239501 w 382506"/>
                <a:gd name="connsiteY44" fmla="*/ 72589 h 378160"/>
                <a:gd name="connsiteX45" fmla="*/ 250368 w 382506"/>
                <a:gd name="connsiteY45" fmla="*/ 59984 h 378160"/>
                <a:gd name="connsiteX46" fmla="*/ 243413 w 382506"/>
                <a:gd name="connsiteY46" fmla="*/ 38685 h 378160"/>
                <a:gd name="connsiteX47" fmla="*/ 249933 w 382506"/>
                <a:gd name="connsiteY47" fmla="*/ 24776 h 378160"/>
                <a:gd name="connsiteX48" fmla="*/ 266016 w 382506"/>
                <a:gd name="connsiteY48" fmla="*/ 11736 h 378160"/>
                <a:gd name="connsiteX49" fmla="*/ 282099 w 382506"/>
                <a:gd name="connsiteY49" fmla="*/ 8259 h 378160"/>
                <a:gd name="connsiteX50" fmla="*/ 314264 w 382506"/>
                <a:gd name="connsiteY50" fmla="*/ 13909 h 378160"/>
                <a:gd name="connsiteX51" fmla="*/ 322958 w 382506"/>
                <a:gd name="connsiteY51" fmla="*/ 26080 h 378160"/>
                <a:gd name="connsiteX52" fmla="*/ 331651 w 382506"/>
                <a:gd name="connsiteY52" fmla="*/ 26515 h 378160"/>
                <a:gd name="connsiteX53" fmla="*/ 339475 w 382506"/>
                <a:gd name="connsiteY53" fmla="*/ 31296 h 378160"/>
                <a:gd name="connsiteX54" fmla="*/ 362947 w 382506"/>
                <a:gd name="connsiteY54" fmla="*/ 34339 h 378160"/>
                <a:gd name="connsiteX55" fmla="*/ 369467 w 382506"/>
                <a:gd name="connsiteY55" fmla="*/ 43467 h 378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82506" h="378160">
                  <a:moveTo>
                    <a:pt x="369467" y="43467"/>
                  </a:moveTo>
                  <a:lnTo>
                    <a:pt x="362078" y="56941"/>
                  </a:lnTo>
                  <a:lnTo>
                    <a:pt x="366424" y="69112"/>
                  </a:lnTo>
                  <a:lnTo>
                    <a:pt x="361643" y="86064"/>
                  </a:lnTo>
                  <a:lnTo>
                    <a:pt x="370336" y="108667"/>
                  </a:lnTo>
                  <a:lnTo>
                    <a:pt x="375987" y="207771"/>
                  </a:lnTo>
                  <a:lnTo>
                    <a:pt x="380333" y="310787"/>
                  </a:lnTo>
                  <a:lnTo>
                    <a:pt x="382507" y="366424"/>
                  </a:lnTo>
                  <a:lnTo>
                    <a:pt x="354688" y="366424"/>
                  </a:lnTo>
                  <a:lnTo>
                    <a:pt x="354688" y="378160"/>
                  </a:lnTo>
                  <a:lnTo>
                    <a:pt x="256453" y="324696"/>
                  </a:lnTo>
                  <a:lnTo>
                    <a:pt x="158653" y="271232"/>
                  </a:lnTo>
                  <a:lnTo>
                    <a:pt x="134747" y="286445"/>
                  </a:lnTo>
                  <a:lnTo>
                    <a:pt x="118230" y="296877"/>
                  </a:lnTo>
                  <a:lnTo>
                    <a:pt x="104320" y="281664"/>
                  </a:lnTo>
                  <a:lnTo>
                    <a:pt x="66070" y="269493"/>
                  </a:lnTo>
                  <a:lnTo>
                    <a:pt x="55203" y="252107"/>
                  </a:lnTo>
                  <a:lnTo>
                    <a:pt x="35643" y="239067"/>
                  </a:lnTo>
                  <a:lnTo>
                    <a:pt x="24776" y="244283"/>
                  </a:lnTo>
                  <a:lnTo>
                    <a:pt x="15648" y="228635"/>
                  </a:lnTo>
                  <a:lnTo>
                    <a:pt x="14779" y="216899"/>
                  </a:lnTo>
                  <a:lnTo>
                    <a:pt x="0" y="196469"/>
                  </a:lnTo>
                  <a:lnTo>
                    <a:pt x="9563" y="184733"/>
                  </a:lnTo>
                  <a:lnTo>
                    <a:pt x="6955" y="167347"/>
                  </a:lnTo>
                  <a:lnTo>
                    <a:pt x="9563" y="152133"/>
                  </a:lnTo>
                  <a:lnTo>
                    <a:pt x="7824" y="139093"/>
                  </a:lnTo>
                  <a:lnTo>
                    <a:pt x="11301" y="116491"/>
                  </a:lnTo>
                  <a:lnTo>
                    <a:pt x="9563" y="103451"/>
                  </a:lnTo>
                  <a:lnTo>
                    <a:pt x="1304" y="78675"/>
                  </a:lnTo>
                  <a:lnTo>
                    <a:pt x="12605" y="72589"/>
                  </a:lnTo>
                  <a:lnTo>
                    <a:pt x="14344" y="60419"/>
                  </a:lnTo>
                  <a:lnTo>
                    <a:pt x="11736" y="49117"/>
                  </a:lnTo>
                  <a:lnTo>
                    <a:pt x="27384" y="38251"/>
                  </a:lnTo>
                  <a:lnTo>
                    <a:pt x="34339" y="29123"/>
                  </a:lnTo>
                  <a:lnTo>
                    <a:pt x="45640" y="21299"/>
                  </a:lnTo>
                  <a:lnTo>
                    <a:pt x="46075" y="0"/>
                  </a:lnTo>
                  <a:lnTo>
                    <a:pt x="73893" y="9563"/>
                  </a:lnTo>
                  <a:lnTo>
                    <a:pt x="83891" y="6955"/>
                  </a:lnTo>
                  <a:lnTo>
                    <a:pt x="103451" y="11736"/>
                  </a:lnTo>
                  <a:lnTo>
                    <a:pt x="135181" y="24341"/>
                  </a:lnTo>
                  <a:lnTo>
                    <a:pt x="147352" y="49117"/>
                  </a:lnTo>
                  <a:lnTo>
                    <a:pt x="168651" y="54333"/>
                  </a:lnTo>
                  <a:lnTo>
                    <a:pt x="202555" y="66069"/>
                  </a:lnTo>
                  <a:lnTo>
                    <a:pt x="228635" y="79979"/>
                  </a:lnTo>
                  <a:lnTo>
                    <a:pt x="239501" y="72589"/>
                  </a:lnTo>
                  <a:lnTo>
                    <a:pt x="250368" y="59984"/>
                  </a:lnTo>
                  <a:lnTo>
                    <a:pt x="243413" y="38685"/>
                  </a:lnTo>
                  <a:lnTo>
                    <a:pt x="249933" y="24776"/>
                  </a:lnTo>
                  <a:lnTo>
                    <a:pt x="266016" y="11736"/>
                  </a:lnTo>
                  <a:lnTo>
                    <a:pt x="282099" y="8259"/>
                  </a:lnTo>
                  <a:lnTo>
                    <a:pt x="314264" y="13909"/>
                  </a:lnTo>
                  <a:lnTo>
                    <a:pt x="322958" y="26080"/>
                  </a:lnTo>
                  <a:lnTo>
                    <a:pt x="331651" y="26515"/>
                  </a:lnTo>
                  <a:lnTo>
                    <a:pt x="339475" y="31296"/>
                  </a:lnTo>
                  <a:lnTo>
                    <a:pt x="362947" y="34339"/>
                  </a:lnTo>
                  <a:lnTo>
                    <a:pt x="369467" y="43467"/>
                  </a:lnTo>
                  <a:close/>
                </a:path>
              </a:pathLst>
            </a:custGeom>
            <a:solidFill>
              <a:schemeClr val="tx2"/>
            </a:solidFill>
            <a:ln w="869" cap="rnd">
              <a:noFill/>
              <a:prstDash val="solid"/>
              <a:round/>
            </a:ln>
          </p:spPr>
          <p:txBody>
            <a:bodyPr rtlCol="0" anchor="ctr"/>
            <a:lstStyle/>
            <a:p>
              <a:endParaRPr lang="en-PH" sz="1200" dirty="0"/>
            </a:p>
          </p:txBody>
        </p:sp>
        <p:sp>
          <p:nvSpPr>
            <p:cNvPr id="141" name="Freeform: Shape 140">
              <a:extLst>
                <a:ext uri="{FF2B5EF4-FFF2-40B4-BE49-F238E27FC236}">
                  <a16:creationId xmlns:a16="http://schemas.microsoft.com/office/drawing/2014/main" id="{28CE873B-83AB-4987-BC77-C1E2C975F4F0}"/>
                </a:ext>
              </a:extLst>
            </p:cNvPr>
            <p:cNvSpPr/>
            <p:nvPr/>
          </p:nvSpPr>
          <p:spPr>
            <a:xfrm>
              <a:off x="6131926" y="3808711"/>
              <a:ext cx="44018" cy="120805"/>
            </a:xfrm>
            <a:custGeom>
              <a:avLst/>
              <a:gdLst>
                <a:gd name="connsiteX0" fmla="*/ 39555 w 52160"/>
                <a:gd name="connsiteY0" fmla="*/ 100843 h 107362"/>
                <a:gd name="connsiteX1" fmla="*/ 18690 w 52160"/>
                <a:gd name="connsiteY1" fmla="*/ 107363 h 107362"/>
                <a:gd name="connsiteX2" fmla="*/ 6085 w 52160"/>
                <a:gd name="connsiteY2" fmla="*/ 85195 h 107362"/>
                <a:gd name="connsiteX3" fmla="*/ 0 w 52160"/>
                <a:gd name="connsiteY3" fmla="*/ 45205 h 107362"/>
                <a:gd name="connsiteX4" fmla="*/ 8693 w 52160"/>
                <a:gd name="connsiteY4" fmla="*/ 0 h 107362"/>
                <a:gd name="connsiteX5" fmla="*/ 26515 w 52160"/>
                <a:gd name="connsiteY5" fmla="*/ 15213 h 107362"/>
                <a:gd name="connsiteX6" fmla="*/ 38685 w 52160"/>
                <a:gd name="connsiteY6" fmla="*/ 34773 h 107362"/>
                <a:gd name="connsiteX7" fmla="*/ 52160 w 52160"/>
                <a:gd name="connsiteY7" fmla="*/ 63896 h 107362"/>
                <a:gd name="connsiteX8" fmla="*/ 49552 w 52160"/>
                <a:gd name="connsiteY8" fmla="*/ 93019 h 107362"/>
                <a:gd name="connsiteX9" fmla="*/ 39555 w 52160"/>
                <a:gd name="connsiteY9" fmla="*/ 100843 h 107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160" h="107362">
                  <a:moveTo>
                    <a:pt x="39555" y="100843"/>
                  </a:moveTo>
                  <a:lnTo>
                    <a:pt x="18690" y="107363"/>
                  </a:lnTo>
                  <a:lnTo>
                    <a:pt x="6085" y="85195"/>
                  </a:lnTo>
                  <a:lnTo>
                    <a:pt x="0" y="45205"/>
                  </a:lnTo>
                  <a:lnTo>
                    <a:pt x="8693" y="0"/>
                  </a:lnTo>
                  <a:lnTo>
                    <a:pt x="26515" y="15213"/>
                  </a:lnTo>
                  <a:lnTo>
                    <a:pt x="38685" y="34773"/>
                  </a:lnTo>
                  <a:lnTo>
                    <a:pt x="52160" y="63896"/>
                  </a:lnTo>
                  <a:lnTo>
                    <a:pt x="49552" y="93019"/>
                  </a:lnTo>
                  <a:lnTo>
                    <a:pt x="39555" y="100843"/>
                  </a:lnTo>
                  <a:close/>
                </a:path>
              </a:pathLst>
            </a:custGeom>
            <a:solidFill>
              <a:schemeClr val="accent1"/>
            </a:solidFill>
            <a:ln w="869" cap="rnd">
              <a:noFill/>
              <a:prstDash val="solid"/>
              <a:round/>
            </a:ln>
          </p:spPr>
          <p:txBody>
            <a:bodyPr rtlCol="0" anchor="ctr"/>
            <a:lstStyle/>
            <a:p>
              <a:endParaRPr lang="en-PH" sz="1200" dirty="0"/>
            </a:p>
          </p:txBody>
        </p:sp>
        <p:sp>
          <p:nvSpPr>
            <p:cNvPr id="142" name="Freeform: Shape 141">
              <a:extLst>
                <a:ext uri="{FF2B5EF4-FFF2-40B4-BE49-F238E27FC236}">
                  <a16:creationId xmlns:a16="http://schemas.microsoft.com/office/drawing/2014/main" id="{D2694955-F46D-4213-8F13-5C29D0D01053}"/>
                </a:ext>
              </a:extLst>
            </p:cNvPr>
            <p:cNvSpPr/>
            <p:nvPr/>
          </p:nvSpPr>
          <p:spPr>
            <a:xfrm>
              <a:off x="5018992" y="5016285"/>
              <a:ext cx="47320" cy="63092"/>
            </a:xfrm>
            <a:custGeom>
              <a:avLst/>
              <a:gdLst>
                <a:gd name="connsiteX0" fmla="*/ 24776 w 56072"/>
                <a:gd name="connsiteY0" fmla="*/ 53029 h 56071"/>
                <a:gd name="connsiteX1" fmla="*/ 16082 w 56072"/>
                <a:gd name="connsiteY1" fmla="*/ 56072 h 56071"/>
                <a:gd name="connsiteX2" fmla="*/ 0 w 56072"/>
                <a:gd name="connsiteY2" fmla="*/ 34339 h 56071"/>
                <a:gd name="connsiteX3" fmla="*/ 13909 w 56072"/>
                <a:gd name="connsiteY3" fmla="*/ 16952 h 56071"/>
                <a:gd name="connsiteX4" fmla="*/ 27384 w 56072"/>
                <a:gd name="connsiteY4" fmla="*/ 6085 h 56071"/>
                <a:gd name="connsiteX5" fmla="*/ 39120 w 56072"/>
                <a:gd name="connsiteY5" fmla="*/ 0 h 56071"/>
                <a:gd name="connsiteX6" fmla="*/ 48682 w 56072"/>
                <a:gd name="connsiteY6" fmla="*/ 8693 h 56071"/>
                <a:gd name="connsiteX7" fmla="*/ 56072 w 56072"/>
                <a:gd name="connsiteY7" fmla="*/ 17387 h 56071"/>
                <a:gd name="connsiteX8" fmla="*/ 47813 w 56072"/>
                <a:gd name="connsiteY8" fmla="*/ 30861 h 56071"/>
                <a:gd name="connsiteX9" fmla="*/ 43032 w 56072"/>
                <a:gd name="connsiteY9" fmla="*/ 39989 h 56071"/>
                <a:gd name="connsiteX10" fmla="*/ 29557 w 56072"/>
                <a:gd name="connsiteY10" fmla="*/ 44336 h 56071"/>
                <a:gd name="connsiteX11" fmla="*/ 24776 w 56072"/>
                <a:gd name="connsiteY11" fmla="*/ 53029 h 56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072" h="56071">
                  <a:moveTo>
                    <a:pt x="24776" y="53029"/>
                  </a:moveTo>
                  <a:lnTo>
                    <a:pt x="16082" y="56072"/>
                  </a:lnTo>
                  <a:lnTo>
                    <a:pt x="0" y="34339"/>
                  </a:lnTo>
                  <a:lnTo>
                    <a:pt x="13909" y="16952"/>
                  </a:lnTo>
                  <a:lnTo>
                    <a:pt x="27384" y="6085"/>
                  </a:lnTo>
                  <a:lnTo>
                    <a:pt x="39120" y="0"/>
                  </a:lnTo>
                  <a:lnTo>
                    <a:pt x="48682" y="8693"/>
                  </a:lnTo>
                  <a:lnTo>
                    <a:pt x="56072" y="17387"/>
                  </a:lnTo>
                  <a:lnTo>
                    <a:pt x="47813" y="30861"/>
                  </a:lnTo>
                  <a:lnTo>
                    <a:pt x="43032" y="39989"/>
                  </a:lnTo>
                  <a:lnTo>
                    <a:pt x="29557" y="44336"/>
                  </a:lnTo>
                  <a:lnTo>
                    <a:pt x="24776" y="53029"/>
                  </a:lnTo>
                  <a:close/>
                </a:path>
              </a:pathLst>
            </a:custGeom>
            <a:solidFill>
              <a:schemeClr val="tx2"/>
            </a:solidFill>
            <a:ln w="869" cap="rnd">
              <a:noFill/>
              <a:prstDash val="solid"/>
              <a:round/>
            </a:ln>
          </p:spPr>
          <p:txBody>
            <a:bodyPr rtlCol="0" anchor="ctr"/>
            <a:lstStyle/>
            <a:p>
              <a:endParaRPr lang="en-PH" sz="1200" dirty="0"/>
            </a:p>
          </p:txBody>
        </p:sp>
        <p:sp>
          <p:nvSpPr>
            <p:cNvPr id="143" name="Freeform: Shape 142">
              <a:extLst>
                <a:ext uri="{FF2B5EF4-FFF2-40B4-BE49-F238E27FC236}">
                  <a16:creationId xmlns:a16="http://schemas.microsoft.com/office/drawing/2014/main" id="{B2B48B6E-A8CD-41D6-B2AF-A58C2757F525}"/>
                </a:ext>
              </a:extLst>
            </p:cNvPr>
            <p:cNvSpPr/>
            <p:nvPr/>
          </p:nvSpPr>
          <p:spPr>
            <a:xfrm>
              <a:off x="4842184" y="2362458"/>
              <a:ext cx="98674" cy="72875"/>
            </a:xfrm>
            <a:custGeom>
              <a:avLst/>
              <a:gdLst>
                <a:gd name="connsiteX0" fmla="*/ 112579 w 116925"/>
                <a:gd name="connsiteY0" fmla="*/ 19560 h 64765"/>
                <a:gd name="connsiteX1" fmla="*/ 116925 w 116925"/>
                <a:gd name="connsiteY1" fmla="*/ 31296 h 64765"/>
                <a:gd name="connsiteX2" fmla="*/ 101278 w 116925"/>
                <a:gd name="connsiteY2" fmla="*/ 39989 h 64765"/>
                <a:gd name="connsiteX3" fmla="*/ 99104 w 116925"/>
                <a:gd name="connsiteY3" fmla="*/ 54768 h 64765"/>
                <a:gd name="connsiteX4" fmla="*/ 78240 w 116925"/>
                <a:gd name="connsiteY4" fmla="*/ 64765 h 64765"/>
                <a:gd name="connsiteX5" fmla="*/ 57811 w 116925"/>
                <a:gd name="connsiteY5" fmla="*/ 64765 h 64765"/>
                <a:gd name="connsiteX6" fmla="*/ 51725 w 116925"/>
                <a:gd name="connsiteY6" fmla="*/ 56507 h 64765"/>
                <a:gd name="connsiteX7" fmla="*/ 40859 w 116925"/>
                <a:gd name="connsiteY7" fmla="*/ 53464 h 64765"/>
                <a:gd name="connsiteX8" fmla="*/ 38251 w 116925"/>
                <a:gd name="connsiteY8" fmla="*/ 46944 h 64765"/>
                <a:gd name="connsiteX9" fmla="*/ 39120 w 116925"/>
                <a:gd name="connsiteY9" fmla="*/ 39555 h 64765"/>
                <a:gd name="connsiteX10" fmla="*/ 29558 w 116925"/>
                <a:gd name="connsiteY10" fmla="*/ 35643 h 64765"/>
                <a:gd name="connsiteX11" fmla="*/ 7390 w 116925"/>
                <a:gd name="connsiteY11" fmla="*/ 30861 h 64765"/>
                <a:gd name="connsiteX12" fmla="*/ 0 w 116925"/>
                <a:gd name="connsiteY12" fmla="*/ 8693 h 64765"/>
                <a:gd name="connsiteX13" fmla="*/ 22168 w 116925"/>
                <a:gd name="connsiteY13" fmla="*/ 869 h 64765"/>
                <a:gd name="connsiteX14" fmla="*/ 56507 w 116925"/>
                <a:gd name="connsiteY14" fmla="*/ 2608 h 64765"/>
                <a:gd name="connsiteX15" fmla="*/ 76067 w 116925"/>
                <a:gd name="connsiteY15" fmla="*/ 0 h 64765"/>
                <a:gd name="connsiteX16" fmla="*/ 79979 w 116925"/>
                <a:gd name="connsiteY16" fmla="*/ 5216 h 64765"/>
                <a:gd name="connsiteX17" fmla="*/ 90845 w 116925"/>
                <a:gd name="connsiteY17" fmla="*/ 6955 h 64765"/>
                <a:gd name="connsiteX18" fmla="*/ 112579 w 116925"/>
                <a:gd name="connsiteY18" fmla="*/ 19560 h 64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25" h="64765">
                  <a:moveTo>
                    <a:pt x="112579" y="19560"/>
                  </a:moveTo>
                  <a:lnTo>
                    <a:pt x="116925" y="31296"/>
                  </a:lnTo>
                  <a:lnTo>
                    <a:pt x="101278" y="39989"/>
                  </a:lnTo>
                  <a:lnTo>
                    <a:pt x="99104" y="54768"/>
                  </a:lnTo>
                  <a:lnTo>
                    <a:pt x="78240" y="64765"/>
                  </a:lnTo>
                  <a:lnTo>
                    <a:pt x="57811" y="64765"/>
                  </a:lnTo>
                  <a:lnTo>
                    <a:pt x="51725" y="56507"/>
                  </a:lnTo>
                  <a:lnTo>
                    <a:pt x="40859" y="53464"/>
                  </a:lnTo>
                  <a:lnTo>
                    <a:pt x="38251" y="46944"/>
                  </a:lnTo>
                  <a:lnTo>
                    <a:pt x="39120" y="39555"/>
                  </a:lnTo>
                  <a:lnTo>
                    <a:pt x="29558" y="35643"/>
                  </a:lnTo>
                  <a:lnTo>
                    <a:pt x="7390" y="30861"/>
                  </a:lnTo>
                  <a:lnTo>
                    <a:pt x="0" y="8693"/>
                  </a:lnTo>
                  <a:lnTo>
                    <a:pt x="22168" y="869"/>
                  </a:lnTo>
                  <a:lnTo>
                    <a:pt x="56507" y="2608"/>
                  </a:lnTo>
                  <a:lnTo>
                    <a:pt x="76067" y="0"/>
                  </a:lnTo>
                  <a:lnTo>
                    <a:pt x="79979" y="5216"/>
                  </a:lnTo>
                  <a:lnTo>
                    <a:pt x="90845" y="6955"/>
                  </a:lnTo>
                  <a:lnTo>
                    <a:pt x="112579" y="19560"/>
                  </a:lnTo>
                  <a:close/>
                </a:path>
              </a:pathLst>
            </a:custGeom>
            <a:solidFill>
              <a:schemeClr val="accent4"/>
            </a:solidFill>
            <a:ln w="869" cap="rnd">
              <a:noFill/>
              <a:prstDash val="solid"/>
              <a:round/>
            </a:ln>
          </p:spPr>
          <p:txBody>
            <a:bodyPr rtlCol="0" anchor="ctr"/>
            <a:lstStyle/>
            <a:p>
              <a:endParaRPr lang="en-PH" sz="1200" dirty="0"/>
            </a:p>
          </p:txBody>
        </p:sp>
        <p:sp>
          <p:nvSpPr>
            <p:cNvPr id="144" name="Freeform: Shape 143">
              <a:extLst>
                <a:ext uri="{FF2B5EF4-FFF2-40B4-BE49-F238E27FC236}">
                  <a16:creationId xmlns:a16="http://schemas.microsoft.com/office/drawing/2014/main" id="{8F3AF530-1F1B-4186-81E7-15F21BDC6FF1}"/>
                </a:ext>
              </a:extLst>
            </p:cNvPr>
            <p:cNvSpPr/>
            <p:nvPr/>
          </p:nvSpPr>
          <p:spPr>
            <a:xfrm>
              <a:off x="4582476" y="2549293"/>
              <a:ext cx="9904" cy="20540"/>
            </a:xfrm>
            <a:custGeom>
              <a:avLst/>
              <a:gdLst>
                <a:gd name="connsiteX0" fmla="*/ 10867 w 11735"/>
                <a:gd name="connsiteY0" fmla="*/ 17821 h 18255"/>
                <a:gd name="connsiteX1" fmla="*/ 4781 w 11735"/>
                <a:gd name="connsiteY1" fmla="*/ 18256 h 18255"/>
                <a:gd name="connsiteX2" fmla="*/ 0 w 11735"/>
                <a:gd name="connsiteY2" fmla="*/ 16083 h 18255"/>
                <a:gd name="connsiteX3" fmla="*/ 1739 w 11735"/>
                <a:gd name="connsiteY3" fmla="*/ 869 h 18255"/>
                <a:gd name="connsiteX4" fmla="*/ 7389 w 11735"/>
                <a:gd name="connsiteY4" fmla="*/ 0 h 18255"/>
                <a:gd name="connsiteX5" fmla="*/ 11736 w 11735"/>
                <a:gd name="connsiteY5" fmla="*/ 6085 h 18255"/>
                <a:gd name="connsiteX6" fmla="*/ 10867 w 11735"/>
                <a:gd name="connsiteY6" fmla="*/ 17821 h 18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35" h="18255">
                  <a:moveTo>
                    <a:pt x="10867" y="17821"/>
                  </a:moveTo>
                  <a:lnTo>
                    <a:pt x="4781" y="18256"/>
                  </a:lnTo>
                  <a:lnTo>
                    <a:pt x="0" y="16083"/>
                  </a:lnTo>
                  <a:lnTo>
                    <a:pt x="1739" y="869"/>
                  </a:lnTo>
                  <a:lnTo>
                    <a:pt x="7389" y="0"/>
                  </a:lnTo>
                  <a:lnTo>
                    <a:pt x="11736" y="6085"/>
                  </a:lnTo>
                  <a:lnTo>
                    <a:pt x="10867" y="17821"/>
                  </a:lnTo>
                  <a:close/>
                </a:path>
              </a:pathLst>
            </a:custGeom>
            <a:solidFill>
              <a:schemeClr val="accent4"/>
            </a:solidFill>
            <a:ln w="869" cap="rnd">
              <a:noFill/>
              <a:prstDash val="solid"/>
              <a:round/>
            </a:ln>
          </p:spPr>
          <p:txBody>
            <a:bodyPr rtlCol="0" anchor="ctr"/>
            <a:lstStyle/>
            <a:p>
              <a:endParaRPr lang="en-PH" sz="1200" dirty="0"/>
            </a:p>
          </p:txBody>
        </p:sp>
        <p:sp>
          <p:nvSpPr>
            <p:cNvPr id="145" name="Freeform: Shape 144">
              <a:extLst>
                <a:ext uri="{FF2B5EF4-FFF2-40B4-BE49-F238E27FC236}">
                  <a16:creationId xmlns:a16="http://schemas.microsoft.com/office/drawing/2014/main" id="{530A19EF-A5AC-441B-A472-B89611386949}"/>
                </a:ext>
              </a:extLst>
            </p:cNvPr>
            <p:cNvSpPr/>
            <p:nvPr/>
          </p:nvSpPr>
          <p:spPr>
            <a:xfrm>
              <a:off x="4840350" y="2315505"/>
              <a:ext cx="123620" cy="68962"/>
            </a:xfrm>
            <a:custGeom>
              <a:avLst/>
              <a:gdLst>
                <a:gd name="connsiteX0" fmla="*/ 122142 w 146483"/>
                <a:gd name="connsiteY0" fmla="*/ 13040 h 61288"/>
                <a:gd name="connsiteX1" fmla="*/ 133008 w 146483"/>
                <a:gd name="connsiteY1" fmla="*/ 18691 h 61288"/>
                <a:gd name="connsiteX2" fmla="*/ 137355 w 146483"/>
                <a:gd name="connsiteY2" fmla="*/ 31296 h 61288"/>
                <a:gd name="connsiteX3" fmla="*/ 146483 w 146483"/>
                <a:gd name="connsiteY3" fmla="*/ 46944 h 61288"/>
                <a:gd name="connsiteX4" fmla="*/ 126488 w 146483"/>
                <a:gd name="connsiteY4" fmla="*/ 56941 h 61288"/>
                <a:gd name="connsiteX5" fmla="*/ 114752 w 146483"/>
                <a:gd name="connsiteY5" fmla="*/ 61288 h 61288"/>
                <a:gd name="connsiteX6" fmla="*/ 93019 w 146483"/>
                <a:gd name="connsiteY6" fmla="*/ 48683 h 61288"/>
                <a:gd name="connsiteX7" fmla="*/ 82152 w 146483"/>
                <a:gd name="connsiteY7" fmla="*/ 46944 h 61288"/>
                <a:gd name="connsiteX8" fmla="*/ 78240 w 146483"/>
                <a:gd name="connsiteY8" fmla="*/ 41728 h 61288"/>
                <a:gd name="connsiteX9" fmla="*/ 58680 w 146483"/>
                <a:gd name="connsiteY9" fmla="*/ 44336 h 61288"/>
                <a:gd name="connsiteX10" fmla="*/ 24342 w 146483"/>
                <a:gd name="connsiteY10" fmla="*/ 42597 h 61288"/>
                <a:gd name="connsiteX11" fmla="*/ 2173 w 146483"/>
                <a:gd name="connsiteY11" fmla="*/ 50421 h 61288"/>
                <a:gd name="connsiteX12" fmla="*/ 0 w 146483"/>
                <a:gd name="connsiteY12" fmla="*/ 30861 h 61288"/>
                <a:gd name="connsiteX13" fmla="*/ 7390 w 146483"/>
                <a:gd name="connsiteY13" fmla="*/ 14344 h 61288"/>
                <a:gd name="connsiteX14" fmla="*/ 25211 w 146483"/>
                <a:gd name="connsiteY14" fmla="*/ 5651 h 61288"/>
                <a:gd name="connsiteX15" fmla="*/ 44336 w 146483"/>
                <a:gd name="connsiteY15" fmla="*/ 25211 h 61288"/>
                <a:gd name="connsiteX16" fmla="*/ 60419 w 146483"/>
                <a:gd name="connsiteY16" fmla="*/ 24341 h 61288"/>
                <a:gd name="connsiteX17" fmla="*/ 60853 w 146483"/>
                <a:gd name="connsiteY17" fmla="*/ 4347 h 61288"/>
                <a:gd name="connsiteX18" fmla="*/ 77371 w 146483"/>
                <a:gd name="connsiteY18" fmla="*/ 0 h 61288"/>
                <a:gd name="connsiteX19" fmla="*/ 86499 w 146483"/>
                <a:gd name="connsiteY19" fmla="*/ 3043 h 61288"/>
                <a:gd name="connsiteX20" fmla="*/ 105624 w 146483"/>
                <a:gd name="connsiteY20" fmla="*/ 12605 h 61288"/>
                <a:gd name="connsiteX21" fmla="*/ 122142 w 146483"/>
                <a:gd name="connsiteY21" fmla="*/ 13040 h 61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6483" h="61288">
                  <a:moveTo>
                    <a:pt x="122142" y="13040"/>
                  </a:moveTo>
                  <a:lnTo>
                    <a:pt x="133008" y="18691"/>
                  </a:lnTo>
                  <a:lnTo>
                    <a:pt x="137355" y="31296"/>
                  </a:lnTo>
                  <a:lnTo>
                    <a:pt x="146483" y="46944"/>
                  </a:lnTo>
                  <a:lnTo>
                    <a:pt x="126488" y="56941"/>
                  </a:lnTo>
                  <a:lnTo>
                    <a:pt x="114752" y="61288"/>
                  </a:lnTo>
                  <a:lnTo>
                    <a:pt x="93019" y="48683"/>
                  </a:lnTo>
                  <a:lnTo>
                    <a:pt x="82152" y="46944"/>
                  </a:lnTo>
                  <a:lnTo>
                    <a:pt x="78240" y="41728"/>
                  </a:lnTo>
                  <a:lnTo>
                    <a:pt x="58680" y="44336"/>
                  </a:lnTo>
                  <a:lnTo>
                    <a:pt x="24342" y="42597"/>
                  </a:lnTo>
                  <a:lnTo>
                    <a:pt x="2173" y="50421"/>
                  </a:lnTo>
                  <a:lnTo>
                    <a:pt x="0" y="30861"/>
                  </a:lnTo>
                  <a:lnTo>
                    <a:pt x="7390" y="14344"/>
                  </a:lnTo>
                  <a:lnTo>
                    <a:pt x="25211" y="5651"/>
                  </a:lnTo>
                  <a:lnTo>
                    <a:pt x="44336" y="25211"/>
                  </a:lnTo>
                  <a:lnTo>
                    <a:pt x="60419" y="24341"/>
                  </a:lnTo>
                  <a:lnTo>
                    <a:pt x="60853" y="4347"/>
                  </a:lnTo>
                  <a:lnTo>
                    <a:pt x="77371" y="0"/>
                  </a:lnTo>
                  <a:lnTo>
                    <a:pt x="86499" y="3043"/>
                  </a:lnTo>
                  <a:lnTo>
                    <a:pt x="105624" y="12605"/>
                  </a:lnTo>
                  <a:lnTo>
                    <a:pt x="122142" y="13040"/>
                  </a:lnTo>
                  <a:close/>
                </a:path>
              </a:pathLst>
            </a:custGeom>
            <a:solidFill>
              <a:schemeClr val="accent4"/>
            </a:solidFill>
            <a:ln w="869" cap="rnd">
              <a:noFill/>
              <a:prstDash val="solid"/>
              <a:round/>
            </a:ln>
          </p:spPr>
          <p:txBody>
            <a:bodyPr rtlCol="0" anchor="ctr"/>
            <a:lstStyle/>
            <a:p>
              <a:endParaRPr lang="en-PH" sz="1200" dirty="0"/>
            </a:p>
          </p:txBody>
        </p:sp>
        <p:sp>
          <p:nvSpPr>
            <p:cNvPr id="146" name="Freeform: Shape 145">
              <a:extLst>
                <a:ext uri="{FF2B5EF4-FFF2-40B4-BE49-F238E27FC236}">
                  <a16:creationId xmlns:a16="http://schemas.microsoft.com/office/drawing/2014/main" id="{2B76A433-EA6A-4F97-8AFA-63610C68D64A}"/>
                </a:ext>
              </a:extLst>
            </p:cNvPr>
            <p:cNvSpPr/>
            <p:nvPr/>
          </p:nvSpPr>
          <p:spPr>
            <a:xfrm>
              <a:off x="4132753" y="2993878"/>
              <a:ext cx="324637" cy="450456"/>
            </a:xfrm>
            <a:custGeom>
              <a:avLst/>
              <a:gdLst>
                <a:gd name="connsiteX0" fmla="*/ 360773 w 384680"/>
                <a:gd name="connsiteY0" fmla="*/ 16517 h 400328"/>
                <a:gd name="connsiteX1" fmla="*/ 369032 w 384680"/>
                <a:gd name="connsiteY1" fmla="*/ 34339 h 400328"/>
                <a:gd name="connsiteX2" fmla="*/ 370336 w 384680"/>
                <a:gd name="connsiteY2" fmla="*/ 51291 h 400328"/>
                <a:gd name="connsiteX3" fmla="*/ 378595 w 384680"/>
                <a:gd name="connsiteY3" fmla="*/ 80848 h 400328"/>
                <a:gd name="connsiteX4" fmla="*/ 384680 w 384680"/>
                <a:gd name="connsiteY4" fmla="*/ 86933 h 400328"/>
                <a:gd name="connsiteX5" fmla="*/ 380333 w 384680"/>
                <a:gd name="connsiteY5" fmla="*/ 97800 h 400328"/>
                <a:gd name="connsiteX6" fmla="*/ 349472 w 384680"/>
                <a:gd name="connsiteY6" fmla="*/ 102581 h 400328"/>
                <a:gd name="connsiteX7" fmla="*/ 338606 w 384680"/>
                <a:gd name="connsiteY7" fmla="*/ 112579 h 400328"/>
                <a:gd name="connsiteX8" fmla="*/ 325131 w 384680"/>
                <a:gd name="connsiteY8" fmla="*/ 115187 h 400328"/>
                <a:gd name="connsiteX9" fmla="*/ 323827 w 384680"/>
                <a:gd name="connsiteY9" fmla="*/ 136051 h 400328"/>
                <a:gd name="connsiteX10" fmla="*/ 296008 w 384680"/>
                <a:gd name="connsiteY10" fmla="*/ 146917 h 400328"/>
                <a:gd name="connsiteX11" fmla="*/ 286880 w 384680"/>
                <a:gd name="connsiteY11" fmla="*/ 160827 h 400328"/>
                <a:gd name="connsiteX12" fmla="*/ 267320 w 384680"/>
                <a:gd name="connsiteY12" fmla="*/ 168216 h 400328"/>
                <a:gd name="connsiteX13" fmla="*/ 243848 w 384680"/>
                <a:gd name="connsiteY13" fmla="*/ 172563 h 400328"/>
                <a:gd name="connsiteX14" fmla="*/ 205163 w 384680"/>
                <a:gd name="connsiteY14" fmla="*/ 193427 h 400328"/>
                <a:gd name="connsiteX15" fmla="*/ 204728 w 384680"/>
                <a:gd name="connsiteY15" fmla="*/ 226461 h 400328"/>
                <a:gd name="connsiteX16" fmla="*/ 200816 w 384680"/>
                <a:gd name="connsiteY16" fmla="*/ 226461 h 400328"/>
                <a:gd name="connsiteX17" fmla="*/ 201251 w 384680"/>
                <a:gd name="connsiteY17" fmla="*/ 241240 h 400328"/>
                <a:gd name="connsiteX18" fmla="*/ 186472 w 384680"/>
                <a:gd name="connsiteY18" fmla="*/ 242109 h 400328"/>
                <a:gd name="connsiteX19" fmla="*/ 178648 w 384680"/>
                <a:gd name="connsiteY19" fmla="*/ 248629 h 400328"/>
                <a:gd name="connsiteX20" fmla="*/ 167782 w 384680"/>
                <a:gd name="connsiteY20" fmla="*/ 248629 h 400328"/>
                <a:gd name="connsiteX21" fmla="*/ 159088 w 384680"/>
                <a:gd name="connsiteY21" fmla="*/ 244717 h 400328"/>
                <a:gd name="connsiteX22" fmla="*/ 139093 w 384680"/>
                <a:gd name="connsiteY22" fmla="*/ 247760 h 400328"/>
                <a:gd name="connsiteX23" fmla="*/ 130835 w 384680"/>
                <a:gd name="connsiteY23" fmla="*/ 269493 h 400328"/>
                <a:gd name="connsiteX24" fmla="*/ 123011 w 384680"/>
                <a:gd name="connsiteY24" fmla="*/ 271667 h 400328"/>
                <a:gd name="connsiteX25" fmla="*/ 111275 w 384680"/>
                <a:gd name="connsiteY25" fmla="*/ 306875 h 400328"/>
                <a:gd name="connsiteX26" fmla="*/ 76936 w 384680"/>
                <a:gd name="connsiteY26" fmla="*/ 336867 h 400328"/>
                <a:gd name="connsiteX27" fmla="*/ 68243 w 384680"/>
                <a:gd name="connsiteY27" fmla="*/ 375552 h 400328"/>
                <a:gd name="connsiteX28" fmla="*/ 57811 w 384680"/>
                <a:gd name="connsiteY28" fmla="*/ 388157 h 400328"/>
                <a:gd name="connsiteX29" fmla="*/ 54768 w 384680"/>
                <a:gd name="connsiteY29" fmla="*/ 398155 h 400328"/>
                <a:gd name="connsiteX30" fmla="*/ 435 w 384680"/>
                <a:gd name="connsiteY30" fmla="*/ 400328 h 400328"/>
                <a:gd name="connsiteX31" fmla="*/ 0 w 384680"/>
                <a:gd name="connsiteY31" fmla="*/ 400328 h 400328"/>
                <a:gd name="connsiteX32" fmla="*/ 1304 w 384680"/>
                <a:gd name="connsiteY32" fmla="*/ 387288 h 400328"/>
                <a:gd name="connsiteX33" fmla="*/ 10867 w 384680"/>
                <a:gd name="connsiteY33" fmla="*/ 379899 h 400328"/>
                <a:gd name="connsiteX34" fmla="*/ 19125 w 384680"/>
                <a:gd name="connsiteY34" fmla="*/ 365120 h 400328"/>
                <a:gd name="connsiteX35" fmla="*/ 17821 w 384680"/>
                <a:gd name="connsiteY35" fmla="*/ 355557 h 400328"/>
                <a:gd name="connsiteX36" fmla="*/ 26515 w 384680"/>
                <a:gd name="connsiteY36" fmla="*/ 335997 h 400328"/>
                <a:gd name="connsiteX37" fmla="*/ 40424 w 384680"/>
                <a:gd name="connsiteY37" fmla="*/ 318176 h 400328"/>
                <a:gd name="connsiteX38" fmla="*/ 48683 w 384680"/>
                <a:gd name="connsiteY38" fmla="*/ 313829 h 400328"/>
                <a:gd name="connsiteX39" fmla="*/ 55637 w 384680"/>
                <a:gd name="connsiteY39" fmla="*/ 297747 h 400328"/>
                <a:gd name="connsiteX40" fmla="*/ 56507 w 384680"/>
                <a:gd name="connsiteY40" fmla="*/ 282533 h 400328"/>
                <a:gd name="connsiteX41" fmla="*/ 65635 w 384680"/>
                <a:gd name="connsiteY41" fmla="*/ 265581 h 400328"/>
                <a:gd name="connsiteX42" fmla="*/ 82152 w 384680"/>
                <a:gd name="connsiteY42" fmla="*/ 255149 h 400328"/>
                <a:gd name="connsiteX43" fmla="*/ 97800 w 384680"/>
                <a:gd name="connsiteY43" fmla="*/ 226896 h 400328"/>
                <a:gd name="connsiteX44" fmla="*/ 98235 w 384680"/>
                <a:gd name="connsiteY44" fmla="*/ 226461 h 400328"/>
                <a:gd name="connsiteX45" fmla="*/ 110840 w 384680"/>
                <a:gd name="connsiteY45" fmla="*/ 215595 h 400328"/>
                <a:gd name="connsiteX46" fmla="*/ 133008 w 384680"/>
                <a:gd name="connsiteY46" fmla="*/ 212552 h 400328"/>
                <a:gd name="connsiteX47" fmla="*/ 152133 w 384680"/>
                <a:gd name="connsiteY47" fmla="*/ 193427 h 400328"/>
                <a:gd name="connsiteX48" fmla="*/ 164304 w 384680"/>
                <a:gd name="connsiteY48" fmla="*/ 186037 h 400328"/>
                <a:gd name="connsiteX49" fmla="*/ 184733 w 384680"/>
                <a:gd name="connsiteY49" fmla="*/ 162565 h 400328"/>
                <a:gd name="connsiteX50" fmla="*/ 179517 w 384680"/>
                <a:gd name="connsiteY50" fmla="*/ 128227 h 400328"/>
                <a:gd name="connsiteX51" fmla="*/ 189080 w 384680"/>
                <a:gd name="connsiteY51" fmla="*/ 103885 h 400328"/>
                <a:gd name="connsiteX52" fmla="*/ 192992 w 384680"/>
                <a:gd name="connsiteY52" fmla="*/ 89107 h 400328"/>
                <a:gd name="connsiteX53" fmla="*/ 208640 w 384680"/>
                <a:gd name="connsiteY53" fmla="*/ 70416 h 400328"/>
                <a:gd name="connsiteX54" fmla="*/ 232112 w 384680"/>
                <a:gd name="connsiteY54" fmla="*/ 57811 h 400328"/>
                <a:gd name="connsiteX55" fmla="*/ 249933 w 384680"/>
                <a:gd name="connsiteY55" fmla="*/ 46075 h 400328"/>
                <a:gd name="connsiteX56" fmla="*/ 266016 w 384680"/>
                <a:gd name="connsiteY56" fmla="*/ 17387 h 400328"/>
                <a:gd name="connsiteX57" fmla="*/ 273840 w 384680"/>
                <a:gd name="connsiteY57" fmla="*/ 0 h 400328"/>
                <a:gd name="connsiteX58" fmla="*/ 290792 w 384680"/>
                <a:gd name="connsiteY58" fmla="*/ 435 h 400328"/>
                <a:gd name="connsiteX59" fmla="*/ 304267 w 384680"/>
                <a:gd name="connsiteY59" fmla="*/ 12171 h 400328"/>
                <a:gd name="connsiteX60" fmla="*/ 326435 w 384680"/>
                <a:gd name="connsiteY60" fmla="*/ 10432 h 400328"/>
                <a:gd name="connsiteX61" fmla="*/ 350342 w 384680"/>
                <a:gd name="connsiteY61" fmla="*/ 16517 h 400328"/>
                <a:gd name="connsiteX62" fmla="*/ 360773 w 384680"/>
                <a:gd name="connsiteY62" fmla="*/ 16517 h 400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384680" h="400328">
                  <a:moveTo>
                    <a:pt x="360773" y="16517"/>
                  </a:moveTo>
                  <a:lnTo>
                    <a:pt x="369032" y="34339"/>
                  </a:lnTo>
                  <a:lnTo>
                    <a:pt x="370336" y="51291"/>
                  </a:lnTo>
                  <a:lnTo>
                    <a:pt x="378595" y="80848"/>
                  </a:lnTo>
                  <a:lnTo>
                    <a:pt x="384680" y="86933"/>
                  </a:lnTo>
                  <a:lnTo>
                    <a:pt x="380333" y="97800"/>
                  </a:lnTo>
                  <a:lnTo>
                    <a:pt x="349472" y="102581"/>
                  </a:lnTo>
                  <a:lnTo>
                    <a:pt x="338606" y="112579"/>
                  </a:lnTo>
                  <a:lnTo>
                    <a:pt x="325131" y="115187"/>
                  </a:lnTo>
                  <a:lnTo>
                    <a:pt x="323827" y="136051"/>
                  </a:lnTo>
                  <a:lnTo>
                    <a:pt x="296008" y="146917"/>
                  </a:lnTo>
                  <a:lnTo>
                    <a:pt x="286880" y="160827"/>
                  </a:lnTo>
                  <a:lnTo>
                    <a:pt x="267320" y="168216"/>
                  </a:lnTo>
                  <a:lnTo>
                    <a:pt x="243848" y="172563"/>
                  </a:lnTo>
                  <a:lnTo>
                    <a:pt x="205163" y="193427"/>
                  </a:lnTo>
                  <a:lnTo>
                    <a:pt x="204728" y="226461"/>
                  </a:lnTo>
                  <a:lnTo>
                    <a:pt x="200816" y="226461"/>
                  </a:lnTo>
                  <a:lnTo>
                    <a:pt x="201251" y="241240"/>
                  </a:lnTo>
                  <a:lnTo>
                    <a:pt x="186472" y="242109"/>
                  </a:lnTo>
                  <a:lnTo>
                    <a:pt x="178648" y="248629"/>
                  </a:lnTo>
                  <a:lnTo>
                    <a:pt x="167782" y="248629"/>
                  </a:lnTo>
                  <a:lnTo>
                    <a:pt x="159088" y="244717"/>
                  </a:lnTo>
                  <a:lnTo>
                    <a:pt x="139093" y="247760"/>
                  </a:lnTo>
                  <a:lnTo>
                    <a:pt x="130835" y="269493"/>
                  </a:lnTo>
                  <a:lnTo>
                    <a:pt x="123011" y="271667"/>
                  </a:lnTo>
                  <a:lnTo>
                    <a:pt x="111275" y="306875"/>
                  </a:lnTo>
                  <a:lnTo>
                    <a:pt x="76936" y="336867"/>
                  </a:lnTo>
                  <a:lnTo>
                    <a:pt x="68243" y="375552"/>
                  </a:lnTo>
                  <a:lnTo>
                    <a:pt x="57811" y="388157"/>
                  </a:lnTo>
                  <a:lnTo>
                    <a:pt x="54768" y="398155"/>
                  </a:lnTo>
                  <a:lnTo>
                    <a:pt x="435" y="400328"/>
                  </a:lnTo>
                  <a:lnTo>
                    <a:pt x="0" y="400328"/>
                  </a:lnTo>
                  <a:lnTo>
                    <a:pt x="1304" y="387288"/>
                  </a:lnTo>
                  <a:lnTo>
                    <a:pt x="10867" y="379899"/>
                  </a:lnTo>
                  <a:lnTo>
                    <a:pt x="19125" y="365120"/>
                  </a:lnTo>
                  <a:lnTo>
                    <a:pt x="17821" y="355557"/>
                  </a:lnTo>
                  <a:lnTo>
                    <a:pt x="26515" y="335997"/>
                  </a:lnTo>
                  <a:lnTo>
                    <a:pt x="40424" y="318176"/>
                  </a:lnTo>
                  <a:lnTo>
                    <a:pt x="48683" y="313829"/>
                  </a:lnTo>
                  <a:lnTo>
                    <a:pt x="55637" y="297747"/>
                  </a:lnTo>
                  <a:lnTo>
                    <a:pt x="56507" y="282533"/>
                  </a:lnTo>
                  <a:lnTo>
                    <a:pt x="65635" y="265581"/>
                  </a:lnTo>
                  <a:lnTo>
                    <a:pt x="82152" y="255149"/>
                  </a:lnTo>
                  <a:lnTo>
                    <a:pt x="97800" y="226896"/>
                  </a:lnTo>
                  <a:lnTo>
                    <a:pt x="98235" y="226461"/>
                  </a:lnTo>
                  <a:lnTo>
                    <a:pt x="110840" y="215595"/>
                  </a:lnTo>
                  <a:lnTo>
                    <a:pt x="133008" y="212552"/>
                  </a:lnTo>
                  <a:lnTo>
                    <a:pt x="152133" y="193427"/>
                  </a:lnTo>
                  <a:lnTo>
                    <a:pt x="164304" y="186037"/>
                  </a:lnTo>
                  <a:lnTo>
                    <a:pt x="184733" y="162565"/>
                  </a:lnTo>
                  <a:lnTo>
                    <a:pt x="179517" y="128227"/>
                  </a:lnTo>
                  <a:lnTo>
                    <a:pt x="189080" y="103885"/>
                  </a:lnTo>
                  <a:lnTo>
                    <a:pt x="192992" y="89107"/>
                  </a:lnTo>
                  <a:lnTo>
                    <a:pt x="208640" y="70416"/>
                  </a:lnTo>
                  <a:lnTo>
                    <a:pt x="232112" y="57811"/>
                  </a:lnTo>
                  <a:lnTo>
                    <a:pt x="249933" y="46075"/>
                  </a:lnTo>
                  <a:lnTo>
                    <a:pt x="266016" y="17387"/>
                  </a:lnTo>
                  <a:lnTo>
                    <a:pt x="273840" y="0"/>
                  </a:lnTo>
                  <a:lnTo>
                    <a:pt x="290792" y="435"/>
                  </a:lnTo>
                  <a:lnTo>
                    <a:pt x="304267" y="12171"/>
                  </a:lnTo>
                  <a:lnTo>
                    <a:pt x="326435" y="10432"/>
                  </a:lnTo>
                  <a:lnTo>
                    <a:pt x="350342" y="16517"/>
                  </a:lnTo>
                  <a:lnTo>
                    <a:pt x="360773" y="16517"/>
                  </a:lnTo>
                  <a:close/>
                </a:path>
              </a:pathLst>
            </a:custGeom>
            <a:solidFill>
              <a:schemeClr val="tx2"/>
            </a:solidFill>
            <a:ln w="869" cap="rnd">
              <a:noFill/>
              <a:prstDash val="solid"/>
              <a:round/>
            </a:ln>
          </p:spPr>
          <p:txBody>
            <a:bodyPr rtlCol="0" anchor="ctr"/>
            <a:lstStyle/>
            <a:p>
              <a:endParaRPr lang="en-PH" sz="1200" dirty="0"/>
            </a:p>
          </p:txBody>
        </p:sp>
        <p:sp>
          <p:nvSpPr>
            <p:cNvPr id="147" name="Freeform: Shape 146">
              <a:extLst>
                <a:ext uri="{FF2B5EF4-FFF2-40B4-BE49-F238E27FC236}">
                  <a16:creationId xmlns:a16="http://schemas.microsoft.com/office/drawing/2014/main" id="{D42CBA9C-D6DA-424E-9697-DDC0194F066F}"/>
                </a:ext>
              </a:extLst>
            </p:cNvPr>
            <p:cNvSpPr/>
            <p:nvPr/>
          </p:nvSpPr>
          <p:spPr>
            <a:xfrm>
              <a:off x="4965802" y="2599668"/>
              <a:ext cx="68595" cy="91460"/>
            </a:xfrm>
            <a:custGeom>
              <a:avLst/>
              <a:gdLst>
                <a:gd name="connsiteX0" fmla="*/ 45640 w 81282"/>
                <a:gd name="connsiteY0" fmla="*/ 81283 h 81282"/>
                <a:gd name="connsiteX1" fmla="*/ 39989 w 81282"/>
                <a:gd name="connsiteY1" fmla="*/ 68677 h 81282"/>
                <a:gd name="connsiteX2" fmla="*/ 40859 w 81282"/>
                <a:gd name="connsiteY2" fmla="*/ 56941 h 81282"/>
                <a:gd name="connsiteX3" fmla="*/ 38250 w 81282"/>
                <a:gd name="connsiteY3" fmla="*/ 45205 h 81282"/>
                <a:gd name="connsiteX4" fmla="*/ 23472 w 81282"/>
                <a:gd name="connsiteY4" fmla="*/ 28688 h 81282"/>
                <a:gd name="connsiteX5" fmla="*/ 14779 w 81282"/>
                <a:gd name="connsiteY5" fmla="*/ 17387 h 81282"/>
                <a:gd name="connsiteX6" fmla="*/ 6955 w 81282"/>
                <a:gd name="connsiteY6" fmla="*/ 9563 h 81282"/>
                <a:gd name="connsiteX7" fmla="*/ 0 w 81282"/>
                <a:gd name="connsiteY7" fmla="*/ 6520 h 81282"/>
                <a:gd name="connsiteX8" fmla="*/ 4781 w 81282"/>
                <a:gd name="connsiteY8" fmla="*/ 2608 h 81282"/>
                <a:gd name="connsiteX9" fmla="*/ 18690 w 81282"/>
                <a:gd name="connsiteY9" fmla="*/ 0 h 81282"/>
                <a:gd name="connsiteX10" fmla="*/ 36077 w 81282"/>
                <a:gd name="connsiteY10" fmla="*/ 8259 h 81282"/>
                <a:gd name="connsiteX11" fmla="*/ 44770 w 81282"/>
                <a:gd name="connsiteY11" fmla="*/ 9563 h 81282"/>
                <a:gd name="connsiteX12" fmla="*/ 56072 w 81282"/>
                <a:gd name="connsiteY12" fmla="*/ 16952 h 81282"/>
                <a:gd name="connsiteX13" fmla="*/ 55637 w 81282"/>
                <a:gd name="connsiteY13" fmla="*/ 26080 h 81282"/>
                <a:gd name="connsiteX14" fmla="*/ 64330 w 81282"/>
                <a:gd name="connsiteY14" fmla="*/ 30427 h 81282"/>
                <a:gd name="connsiteX15" fmla="*/ 69112 w 81282"/>
                <a:gd name="connsiteY15" fmla="*/ 41728 h 81282"/>
                <a:gd name="connsiteX16" fmla="*/ 77805 w 81282"/>
                <a:gd name="connsiteY16" fmla="*/ 48683 h 81282"/>
                <a:gd name="connsiteX17" fmla="*/ 76936 w 81282"/>
                <a:gd name="connsiteY17" fmla="*/ 53029 h 81282"/>
                <a:gd name="connsiteX18" fmla="*/ 81282 w 81282"/>
                <a:gd name="connsiteY18" fmla="*/ 55637 h 81282"/>
                <a:gd name="connsiteX19" fmla="*/ 75632 w 81282"/>
                <a:gd name="connsiteY19" fmla="*/ 57811 h 81282"/>
                <a:gd name="connsiteX20" fmla="*/ 62592 w 81282"/>
                <a:gd name="connsiteY20" fmla="*/ 56941 h 81282"/>
                <a:gd name="connsiteX21" fmla="*/ 59984 w 81282"/>
                <a:gd name="connsiteY21" fmla="*/ 53029 h 81282"/>
                <a:gd name="connsiteX22" fmla="*/ 55637 w 81282"/>
                <a:gd name="connsiteY22" fmla="*/ 55203 h 81282"/>
                <a:gd name="connsiteX23" fmla="*/ 58245 w 81282"/>
                <a:gd name="connsiteY23" fmla="*/ 59984 h 81282"/>
                <a:gd name="connsiteX24" fmla="*/ 53464 w 81282"/>
                <a:gd name="connsiteY24" fmla="*/ 69112 h 81282"/>
                <a:gd name="connsiteX25" fmla="*/ 50856 w 81282"/>
                <a:gd name="connsiteY25" fmla="*/ 78240 h 81282"/>
                <a:gd name="connsiteX26" fmla="*/ 45640 w 81282"/>
                <a:gd name="connsiteY26" fmla="*/ 81283 h 81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81282" h="81282">
                  <a:moveTo>
                    <a:pt x="45640" y="81283"/>
                  </a:moveTo>
                  <a:lnTo>
                    <a:pt x="39989" y="68677"/>
                  </a:lnTo>
                  <a:lnTo>
                    <a:pt x="40859" y="56941"/>
                  </a:lnTo>
                  <a:lnTo>
                    <a:pt x="38250" y="45205"/>
                  </a:lnTo>
                  <a:lnTo>
                    <a:pt x="23472" y="28688"/>
                  </a:lnTo>
                  <a:lnTo>
                    <a:pt x="14779" y="17387"/>
                  </a:lnTo>
                  <a:lnTo>
                    <a:pt x="6955" y="9563"/>
                  </a:lnTo>
                  <a:lnTo>
                    <a:pt x="0" y="6520"/>
                  </a:lnTo>
                  <a:lnTo>
                    <a:pt x="4781" y="2608"/>
                  </a:lnTo>
                  <a:lnTo>
                    <a:pt x="18690" y="0"/>
                  </a:lnTo>
                  <a:lnTo>
                    <a:pt x="36077" y="8259"/>
                  </a:lnTo>
                  <a:lnTo>
                    <a:pt x="44770" y="9563"/>
                  </a:lnTo>
                  <a:lnTo>
                    <a:pt x="56072" y="16952"/>
                  </a:lnTo>
                  <a:lnTo>
                    <a:pt x="55637" y="26080"/>
                  </a:lnTo>
                  <a:lnTo>
                    <a:pt x="64330" y="30427"/>
                  </a:lnTo>
                  <a:lnTo>
                    <a:pt x="69112" y="41728"/>
                  </a:lnTo>
                  <a:lnTo>
                    <a:pt x="77805" y="48683"/>
                  </a:lnTo>
                  <a:lnTo>
                    <a:pt x="76936" y="53029"/>
                  </a:lnTo>
                  <a:lnTo>
                    <a:pt x="81282" y="55637"/>
                  </a:lnTo>
                  <a:lnTo>
                    <a:pt x="75632" y="57811"/>
                  </a:lnTo>
                  <a:lnTo>
                    <a:pt x="62592" y="56941"/>
                  </a:lnTo>
                  <a:lnTo>
                    <a:pt x="59984" y="53029"/>
                  </a:lnTo>
                  <a:lnTo>
                    <a:pt x="55637" y="55203"/>
                  </a:lnTo>
                  <a:lnTo>
                    <a:pt x="58245" y="59984"/>
                  </a:lnTo>
                  <a:lnTo>
                    <a:pt x="53464" y="69112"/>
                  </a:lnTo>
                  <a:lnTo>
                    <a:pt x="50856" y="78240"/>
                  </a:lnTo>
                  <a:lnTo>
                    <a:pt x="45640" y="81283"/>
                  </a:lnTo>
                  <a:close/>
                </a:path>
              </a:pathLst>
            </a:custGeom>
            <a:solidFill>
              <a:schemeClr val="accent4"/>
            </a:solidFill>
            <a:ln w="869" cap="rnd">
              <a:noFill/>
              <a:prstDash val="solid"/>
              <a:round/>
            </a:ln>
          </p:spPr>
          <p:txBody>
            <a:bodyPr rtlCol="0" anchor="ctr"/>
            <a:lstStyle/>
            <a:p>
              <a:endParaRPr lang="en-PH" sz="1200" dirty="0"/>
            </a:p>
          </p:txBody>
        </p:sp>
        <p:sp>
          <p:nvSpPr>
            <p:cNvPr id="148" name="Freeform: Shape 147">
              <a:extLst>
                <a:ext uri="{FF2B5EF4-FFF2-40B4-BE49-F238E27FC236}">
                  <a16:creationId xmlns:a16="http://schemas.microsoft.com/office/drawing/2014/main" id="{03CBF413-7EF3-4A6C-AC72-178B1EF8EC3F}"/>
                </a:ext>
              </a:extLst>
            </p:cNvPr>
            <p:cNvSpPr/>
            <p:nvPr/>
          </p:nvSpPr>
          <p:spPr>
            <a:xfrm>
              <a:off x="5360135" y="4494910"/>
              <a:ext cx="158466" cy="426000"/>
            </a:xfrm>
            <a:custGeom>
              <a:avLst/>
              <a:gdLst>
                <a:gd name="connsiteX0" fmla="*/ 180387 w 187775"/>
                <a:gd name="connsiteY0" fmla="*/ 42598 h 378594"/>
                <a:gd name="connsiteX1" fmla="*/ 182126 w 187775"/>
                <a:gd name="connsiteY1" fmla="*/ 76067 h 378594"/>
                <a:gd name="connsiteX2" fmla="*/ 187776 w 187775"/>
                <a:gd name="connsiteY2" fmla="*/ 89107 h 378594"/>
                <a:gd name="connsiteX3" fmla="*/ 184733 w 187775"/>
                <a:gd name="connsiteY3" fmla="*/ 102582 h 378594"/>
                <a:gd name="connsiteX4" fmla="*/ 179517 w 187775"/>
                <a:gd name="connsiteY4" fmla="*/ 110405 h 378594"/>
                <a:gd name="connsiteX5" fmla="*/ 172563 w 187775"/>
                <a:gd name="connsiteY5" fmla="*/ 94323 h 378594"/>
                <a:gd name="connsiteX6" fmla="*/ 167347 w 187775"/>
                <a:gd name="connsiteY6" fmla="*/ 102582 h 378594"/>
                <a:gd name="connsiteX7" fmla="*/ 170824 w 187775"/>
                <a:gd name="connsiteY7" fmla="*/ 123011 h 378594"/>
                <a:gd name="connsiteX8" fmla="*/ 167781 w 187775"/>
                <a:gd name="connsiteY8" fmla="*/ 135182 h 378594"/>
                <a:gd name="connsiteX9" fmla="*/ 160392 w 187775"/>
                <a:gd name="connsiteY9" fmla="*/ 141267 h 378594"/>
                <a:gd name="connsiteX10" fmla="*/ 157349 w 187775"/>
                <a:gd name="connsiteY10" fmla="*/ 165173 h 378594"/>
                <a:gd name="connsiteX11" fmla="*/ 145613 w 187775"/>
                <a:gd name="connsiteY11" fmla="*/ 197773 h 378594"/>
                <a:gd name="connsiteX12" fmla="*/ 130835 w 187775"/>
                <a:gd name="connsiteY12" fmla="*/ 236024 h 378594"/>
                <a:gd name="connsiteX13" fmla="*/ 112144 w 187775"/>
                <a:gd name="connsiteY13" fmla="*/ 289053 h 378594"/>
                <a:gd name="connsiteX14" fmla="*/ 99539 w 187775"/>
                <a:gd name="connsiteY14" fmla="*/ 327739 h 378594"/>
                <a:gd name="connsiteX15" fmla="*/ 86064 w 187775"/>
                <a:gd name="connsiteY15" fmla="*/ 360339 h 378594"/>
                <a:gd name="connsiteX16" fmla="*/ 66069 w 187775"/>
                <a:gd name="connsiteY16" fmla="*/ 366859 h 378594"/>
                <a:gd name="connsiteX17" fmla="*/ 43901 w 187775"/>
                <a:gd name="connsiteY17" fmla="*/ 378595 h 378594"/>
                <a:gd name="connsiteX18" fmla="*/ 30861 w 187775"/>
                <a:gd name="connsiteY18" fmla="*/ 371640 h 378594"/>
                <a:gd name="connsiteX19" fmla="*/ 12605 w 187775"/>
                <a:gd name="connsiteY19" fmla="*/ 361643 h 378594"/>
                <a:gd name="connsiteX20" fmla="*/ 7389 w 187775"/>
                <a:gd name="connsiteY20" fmla="*/ 346864 h 378594"/>
                <a:gd name="connsiteX21" fmla="*/ 7389 w 187775"/>
                <a:gd name="connsiteY21" fmla="*/ 322088 h 378594"/>
                <a:gd name="connsiteX22" fmla="*/ 869 w 187775"/>
                <a:gd name="connsiteY22" fmla="*/ 299920 h 378594"/>
                <a:gd name="connsiteX23" fmla="*/ 0 w 187775"/>
                <a:gd name="connsiteY23" fmla="*/ 279491 h 378594"/>
                <a:gd name="connsiteX24" fmla="*/ 5650 w 187775"/>
                <a:gd name="connsiteY24" fmla="*/ 259496 h 378594"/>
                <a:gd name="connsiteX25" fmla="*/ 16952 w 187775"/>
                <a:gd name="connsiteY25" fmla="*/ 254715 h 378594"/>
                <a:gd name="connsiteX26" fmla="*/ 17821 w 187775"/>
                <a:gd name="connsiteY26" fmla="*/ 245587 h 378594"/>
                <a:gd name="connsiteX27" fmla="*/ 30427 w 187775"/>
                <a:gd name="connsiteY27" fmla="*/ 224288 h 378594"/>
                <a:gd name="connsiteX28" fmla="*/ 33904 w 187775"/>
                <a:gd name="connsiteY28" fmla="*/ 206467 h 378594"/>
                <a:gd name="connsiteX29" fmla="*/ 29122 w 187775"/>
                <a:gd name="connsiteY29" fmla="*/ 193427 h 378594"/>
                <a:gd name="connsiteX30" fmla="*/ 25645 w 187775"/>
                <a:gd name="connsiteY30" fmla="*/ 175606 h 378594"/>
                <a:gd name="connsiteX31" fmla="*/ 25210 w 187775"/>
                <a:gd name="connsiteY31" fmla="*/ 149960 h 378594"/>
                <a:gd name="connsiteX32" fmla="*/ 34773 w 187775"/>
                <a:gd name="connsiteY32" fmla="*/ 134312 h 378594"/>
                <a:gd name="connsiteX33" fmla="*/ 39120 w 187775"/>
                <a:gd name="connsiteY33" fmla="*/ 116491 h 378594"/>
                <a:gd name="connsiteX34" fmla="*/ 51290 w 187775"/>
                <a:gd name="connsiteY34" fmla="*/ 115622 h 378594"/>
                <a:gd name="connsiteX35" fmla="*/ 65200 w 187775"/>
                <a:gd name="connsiteY35" fmla="*/ 109971 h 378594"/>
                <a:gd name="connsiteX36" fmla="*/ 74762 w 187775"/>
                <a:gd name="connsiteY36" fmla="*/ 104755 h 378594"/>
                <a:gd name="connsiteX37" fmla="*/ 85195 w 187775"/>
                <a:gd name="connsiteY37" fmla="*/ 104320 h 378594"/>
                <a:gd name="connsiteX38" fmla="*/ 99973 w 187775"/>
                <a:gd name="connsiteY38" fmla="*/ 88672 h 378594"/>
                <a:gd name="connsiteX39" fmla="*/ 121272 w 187775"/>
                <a:gd name="connsiteY39" fmla="*/ 71285 h 378594"/>
                <a:gd name="connsiteX40" fmla="*/ 129096 w 187775"/>
                <a:gd name="connsiteY40" fmla="*/ 57376 h 378594"/>
                <a:gd name="connsiteX41" fmla="*/ 126488 w 187775"/>
                <a:gd name="connsiteY41" fmla="*/ 45205 h 378594"/>
                <a:gd name="connsiteX42" fmla="*/ 136920 w 187775"/>
                <a:gd name="connsiteY42" fmla="*/ 48683 h 378594"/>
                <a:gd name="connsiteX43" fmla="*/ 151264 w 187775"/>
                <a:gd name="connsiteY43" fmla="*/ 29558 h 378594"/>
                <a:gd name="connsiteX44" fmla="*/ 152568 w 187775"/>
                <a:gd name="connsiteY44" fmla="*/ 12605 h 378594"/>
                <a:gd name="connsiteX45" fmla="*/ 161261 w 187775"/>
                <a:gd name="connsiteY45" fmla="*/ 0 h 378594"/>
                <a:gd name="connsiteX46" fmla="*/ 169085 w 187775"/>
                <a:gd name="connsiteY46" fmla="*/ 12171 h 378594"/>
                <a:gd name="connsiteX47" fmla="*/ 175170 w 187775"/>
                <a:gd name="connsiteY47" fmla="*/ 23907 h 378594"/>
                <a:gd name="connsiteX48" fmla="*/ 180387 w 187775"/>
                <a:gd name="connsiteY48" fmla="*/ 42598 h 37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87775" h="378594">
                  <a:moveTo>
                    <a:pt x="180387" y="42598"/>
                  </a:moveTo>
                  <a:lnTo>
                    <a:pt x="182126" y="76067"/>
                  </a:lnTo>
                  <a:lnTo>
                    <a:pt x="187776" y="89107"/>
                  </a:lnTo>
                  <a:lnTo>
                    <a:pt x="184733" y="102582"/>
                  </a:lnTo>
                  <a:lnTo>
                    <a:pt x="179517" y="110405"/>
                  </a:lnTo>
                  <a:lnTo>
                    <a:pt x="172563" y="94323"/>
                  </a:lnTo>
                  <a:lnTo>
                    <a:pt x="167347" y="102582"/>
                  </a:lnTo>
                  <a:lnTo>
                    <a:pt x="170824" y="123011"/>
                  </a:lnTo>
                  <a:lnTo>
                    <a:pt x="167781" y="135182"/>
                  </a:lnTo>
                  <a:lnTo>
                    <a:pt x="160392" y="141267"/>
                  </a:lnTo>
                  <a:lnTo>
                    <a:pt x="157349" y="165173"/>
                  </a:lnTo>
                  <a:lnTo>
                    <a:pt x="145613" y="197773"/>
                  </a:lnTo>
                  <a:lnTo>
                    <a:pt x="130835" y="236024"/>
                  </a:lnTo>
                  <a:lnTo>
                    <a:pt x="112144" y="289053"/>
                  </a:lnTo>
                  <a:lnTo>
                    <a:pt x="99539" y="327739"/>
                  </a:lnTo>
                  <a:lnTo>
                    <a:pt x="86064" y="360339"/>
                  </a:lnTo>
                  <a:lnTo>
                    <a:pt x="66069" y="366859"/>
                  </a:lnTo>
                  <a:lnTo>
                    <a:pt x="43901" y="378595"/>
                  </a:lnTo>
                  <a:lnTo>
                    <a:pt x="30861" y="371640"/>
                  </a:lnTo>
                  <a:lnTo>
                    <a:pt x="12605" y="361643"/>
                  </a:lnTo>
                  <a:lnTo>
                    <a:pt x="7389" y="346864"/>
                  </a:lnTo>
                  <a:lnTo>
                    <a:pt x="7389" y="322088"/>
                  </a:lnTo>
                  <a:lnTo>
                    <a:pt x="869" y="299920"/>
                  </a:lnTo>
                  <a:lnTo>
                    <a:pt x="0" y="279491"/>
                  </a:lnTo>
                  <a:lnTo>
                    <a:pt x="5650" y="259496"/>
                  </a:lnTo>
                  <a:lnTo>
                    <a:pt x="16952" y="254715"/>
                  </a:lnTo>
                  <a:lnTo>
                    <a:pt x="17821" y="245587"/>
                  </a:lnTo>
                  <a:lnTo>
                    <a:pt x="30427" y="224288"/>
                  </a:lnTo>
                  <a:lnTo>
                    <a:pt x="33904" y="206467"/>
                  </a:lnTo>
                  <a:lnTo>
                    <a:pt x="29122" y="193427"/>
                  </a:lnTo>
                  <a:lnTo>
                    <a:pt x="25645" y="175606"/>
                  </a:lnTo>
                  <a:lnTo>
                    <a:pt x="25210" y="149960"/>
                  </a:lnTo>
                  <a:lnTo>
                    <a:pt x="34773" y="134312"/>
                  </a:lnTo>
                  <a:lnTo>
                    <a:pt x="39120" y="116491"/>
                  </a:lnTo>
                  <a:lnTo>
                    <a:pt x="51290" y="115622"/>
                  </a:lnTo>
                  <a:lnTo>
                    <a:pt x="65200" y="109971"/>
                  </a:lnTo>
                  <a:lnTo>
                    <a:pt x="74762" y="104755"/>
                  </a:lnTo>
                  <a:lnTo>
                    <a:pt x="85195" y="104320"/>
                  </a:lnTo>
                  <a:lnTo>
                    <a:pt x="99973" y="88672"/>
                  </a:lnTo>
                  <a:lnTo>
                    <a:pt x="121272" y="71285"/>
                  </a:lnTo>
                  <a:lnTo>
                    <a:pt x="129096" y="57376"/>
                  </a:lnTo>
                  <a:lnTo>
                    <a:pt x="126488" y="45205"/>
                  </a:lnTo>
                  <a:lnTo>
                    <a:pt x="136920" y="48683"/>
                  </a:lnTo>
                  <a:lnTo>
                    <a:pt x="151264" y="29558"/>
                  </a:lnTo>
                  <a:lnTo>
                    <a:pt x="152568" y="12605"/>
                  </a:lnTo>
                  <a:lnTo>
                    <a:pt x="161261" y="0"/>
                  </a:lnTo>
                  <a:lnTo>
                    <a:pt x="169085" y="12171"/>
                  </a:lnTo>
                  <a:lnTo>
                    <a:pt x="175170" y="23907"/>
                  </a:lnTo>
                  <a:lnTo>
                    <a:pt x="180387" y="42598"/>
                  </a:lnTo>
                  <a:close/>
                </a:path>
              </a:pathLst>
            </a:custGeom>
            <a:solidFill>
              <a:schemeClr val="tx2"/>
            </a:solidFill>
            <a:ln w="869" cap="rnd">
              <a:noFill/>
              <a:prstDash val="solid"/>
              <a:round/>
            </a:ln>
          </p:spPr>
          <p:txBody>
            <a:bodyPr rtlCol="0" anchor="ctr"/>
            <a:lstStyle/>
            <a:p>
              <a:endParaRPr lang="en-PH" sz="1200" dirty="0"/>
            </a:p>
          </p:txBody>
        </p:sp>
        <p:sp>
          <p:nvSpPr>
            <p:cNvPr id="149" name="Freeform: Shape 148">
              <a:extLst>
                <a:ext uri="{FF2B5EF4-FFF2-40B4-BE49-F238E27FC236}">
                  <a16:creationId xmlns:a16="http://schemas.microsoft.com/office/drawing/2014/main" id="{9822D362-3639-4133-AAF4-CFB41796392D}"/>
                </a:ext>
              </a:extLst>
            </p:cNvPr>
            <p:cNvSpPr/>
            <p:nvPr/>
          </p:nvSpPr>
          <p:spPr>
            <a:xfrm>
              <a:off x="2161090" y="3089252"/>
              <a:ext cx="549131" cy="571261"/>
            </a:xfrm>
            <a:custGeom>
              <a:avLst/>
              <a:gdLst>
                <a:gd name="connsiteX0" fmla="*/ 412933 w 650696"/>
                <a:gd name="connsiteY0" fmla="*/ 192123 h 507690"/>
                <a:gd name="connsiteX1" fmla="*/ 422496 w 650696"/>
                <a:gd name="connsiteY1" fmla="*/ 191253 h 507690"/>
                <a:gd name="connsiteX2" fmla="*/ 408587 w 650696"/>
                <a:gd name="connsiteY2" fmla="*/ 216029 h 507690"/>
                <a:gd name="connsiteX3" fmla="*/ 400763 w 650696"/>
                <a:gd name="connsiteY3" fmla="*/ 236024 h 507690"/>
                <a:gd name="connsiteX4" fmla="*/ 392939 w 650696"/>
                <a:gd name="connsiteY4" fmla="*/ 273405 h 507690"/>
                <a:gd name="connsiteX5" fmla="*/ 388158 w 650696"/>
                <a:gd name="connsiteY5" fmla="*/ 286880 h 507690"/>
                <a:gd name="connsiteX6" fmla="*/ 389896 w 650696"/>
                <a:gd name="connsiteY6" fmla="*/ 302093 h 507690"/>
                <a:gd name="connsiteX7" fmla="*/ 395547 w 650696"/>
                <a:gd name="connsiteY7" fmla="*/ 316003 h 507690"/>
                <a:gd name="connsiteX8" fmla="*/ 397286 w 650696"/>
                <a:gd name="connsiteY8" fmla="*/ 337301 h 507690"/>
                <a:gd name="connsiteX9" fmla="*/ 410326 w 650696"/>
                <a:gd name="connsiteY9" fmla="*/ 358165 h 507690"/>
                <a:gd name="connsiteX10" fmla="*/ 413803 w 650696"/>
                <a:gd name="connsiteY10" fmla="*/ 374248 h 507690"/>
                <a:gd name="connsiteX11" fmla="*/ 421192 w 650696"/>
                <a:gd name="connsiteY11" fmla="*/ 387723 h 507690"/>
                <a:gd name="connsiteX12" fmla="*/ 445968 w 650696"/>
                <a:gd name="connsiteY12" fmla="*/ 395112 h 507690"/>
                <a:gd name="connsiteX13" fmla="*/ 454227 w 650696"/>
                <a:gd name="connsiteY13" fmla="*/ 406848 h 507690"/>
                <a:gd name="connsiteX14" fmla="*/ 476830 w 650696"/>
                <a:gd name="connsiteY14" fmla="*/ 399024 h 507690"/>
                <a:gd name="connsiteX15" fmla="*/ 495520 w 650696"/>
                <a:gd name="connsiteY15" fmla="*/ 396416 h 507690"/>
                <a:gd name="connsiteX16" fmla="*/ 514646 w 650696"/>
                <a:gd name="connsiteY16" fmla="*/ 391200 h 507690"/>
                <a:gd name="connsiteX17" fmla="*/ 530294 w 650696"/>
                <a:gd name="connsiteY17" fmla="*/ 386419 h 507690"/>
                <a:gd name="connsiteX18" fmla="*/ 547246 w 650696"/>
                <a:gd name="connsiteY18" fmla="*/ 375117 h 507690"/>
                <a:gd name="connsiteX19" fmla="*/ 555070 w 650696"/>
                <a:gd name="connsiteY19" fmla="*/ 359035 h 507690"/>
                <a:gd name="connsiteX20" fmla="*/ 560286 w 650696"/>
                <a:gd name="connsiteY20" fmla="*/ 335563 h 507690"/>
                <a:gd name="connsiteX21" fmla="*/ 565502 w 650696"/>
                <a:gd name="connsiteY21" fmla="*/ 327304 h 507690"/>
                <a:gd name="connsiteX22" fmla="*/ 582888 w 650696"/>
                <a:gd name="connsiteY22" fmla="*/ 319915 h 507690"/>
                <a:gd name="connsiteX23" fmla="*/ 609403 w 650696"/>
                <a:gd name="connsiteY23" fmla="*/ 313395 h 507690"/>
                <a:gd name="connsiteX24" fmla="*/ 630702 w 650696"/>
                <a:gd name="connsiteY24" fmla="*/ 314699 h 507690"/>
                <a:gd name="connsiteX25" fmla="*/ 645480 w 650696"/>
                <a:gd name="connsiteY25" fmla="*/ 312091 h 507690"/>
                <a:gd name="connsiteX26" fmla="*/ 650696 w 650696"/>
                <a:gd name="connsiteY26" fmla="*/ 318176 h 507690"/>
                <a:gd name="connsiteX27" fmla="*/ 648088 w 650696"/>
                <a:gd name="connsiteY27" fmla="*/ 331651 h 507690"/>
                <a:gd name="connsiteX28" fmla="*/ 632875 w 650696"/>
                <a:gd name="connsiteY28" fmla="*/ 348168 h 507690"/>
                <a:gd name="connsiteX29" fmla="*/ 625051 w 650696"/>
                <a:gd name="connsiteY29" fmla="*/ 365120 h 507690"/>
                <a:gd name="connsiteX30" fmla="*/ 628963 w 650696"/>
                <a:gd name="connsiteY30" fmla="*/ 369901 h 507690"/>
                <a:gd name="connsiteX31" fmla="*/ 623747 w 650696"/>
                <a:gd name="connsiteY31" fmla="*/ 382072 h 507690"/>
                <a:gd name="connsiteX32" fmla="*/ 614619 w 650696"/>
                <a:gd name="connsiteY32" fmla="*/ 403806 h 507690"/>
                <a:gd name="connsiteX33" fmla="*/ 609403 w 650696"/>
                <a:gd name="connsiteY33" fmla="*/ 396416 h 507690"/>
                <a:gd name="connsiteX34" fmla="*/ 604622 w 650696"/>
                <a:gd name="connsiteY34" fmla="*/ 396851 h 507690"/>
                <a:gd name="connsiteX35" fmla="*/ 599840 w 650696"/>
                <a:gd name="connsiteY35" fmla="*/ 397286 h 507690"/>
                <a:gd name="connsiteX36" fmla="*/ 588974 w 650696"/>
                <a:gd name="connsiteY36" fmla="*/ 414237 h 507690"/>
                <a:gd name="connsiteX37" fmla="*/ 585062 w 650696"/>
                <a:gd name="connsiteY37" fmla="*/ 410760 h 507690"/>
                <a:gd name="connsiteX38" fmla="*/ 582019 w 650696"/>
                <a:gd name="connsiteY38" fmla="*/ 412064 h 507690"/>
                <a:gd name="connsiteX39" fmla="*/ 581584 w 650696"/>
                <a:gd name="connsiteY39" fmla="*/ 416411 h 507690"/>
                <a:gd name="connsiteX40" fmla="*/ 558982 w 650696"/>
                <a:gd name="connsiteY40" fmla="*/ 415976 h 507690"/>
                <a:gd name="connsiteX41" fmla="*/ 536379 w 650696"/>
                <a:gd name="connsiteY41" fmla="*/ 415976 h 507690"/>
                <a:gd name="connsiteX42" fmla="*/ 534206 w 650696"/>
                <a:gd name="connsiteY42" fmla="*/ 431624 h 507690"/>
                <a:gd name="connsiteX43" fmla="*/ 523339 w 650696"/>
                <a:gd name="connsiteY43" fmla="*/ 432059 h 507690"/>
                <a:gd name="connsiteX44" fmla="*/ 531163 w 650696"/>
                <a:gd name="connsiteY44" fmla="*/ 441187 h 507690"/>
                <a:gd name="connsiteX45" fmla="*/ 539422 w 650696"/>
                <a:gd name="connsiteY45" fmla="*/ 447707 h 507690"/>
                <a:gd name="connsiteX46" fmla="*/ 541595 w 650696"/>
                <a:gd name="connsiteY46" fmla="*/ 453792 h 507690"/>
                <a:gd name="connsiteX47" fmla="*/ 545072 w 650696"/>
                <a:gd name="connsiteY47" fmla="*/ 455531 h 507690"/>
                <a:gd name="connsiteX48" fmla="*/ 543334 w 650696"/>
                <a:gd name="connsiteY48" fmla="*/ 465094 h 507690"/>
                <a:gd name="connsiteX49" fmla="*/ 512038 w 650696"/>
                <a:gd name="connsiteY49" fmla="*/ 465094 h 507690"/>
                <a:gd name="connsiteX50" fmla="*/ 497694 w 650696"/>
                <a:gd name="connsiteY50" fmla="*/ 487696 h 507690"/>
                <a:gd name="connsiteX51" fmla="*/ 500736 w 650696"/>
                <a:gd name="connsiteY51" fmla="*/ 492912 h 507690"/>
                <a:gd name="connsiteX52" fmla="*/ 497259 w 650696"/>
                <a:gd name="connsiteY52" fmla="*/ 499432 h 507690"/>
                <a:gd name="connsiteX53" fmla="*/ 495520 w 650696"/>
                <a:gd name="connsiteY53" fmla="*/ 507691 h 507690"/>
                <a:gd name="connsiteX54" fmla="*/ 471179 w 650696"/>
                <a:gd name="connsiteY54" fmla="*/ 477699 h 507690"/>
                <a:gd name="connsiteX55" fmla="*/ 459878 w 650696"/>
                <a:gd name="connsiteY55" fmla="*/ 468571 h 507690"/>
                <a:gd name="connsiteX56" fmla="*/ 440752 w 650696"/>
                <a:gd name="connsiteY56" fmla="*/ 461181 h 507690"/>
                <a:gd name="connsiteX57" fmla="*/ 426843 w 650696"/>
                <a:gd name="connsiteY57" fmla="*/ 463355 h 507690"/>
                <a:gd name="connsiteX58" fmla="*/ 405979 w 650696"/>
                <a:gd name="connsiteY58" fmla="*/ 473787 h 507690"/>
                <a:gd name="connsiteX59" fmla="*/ 393373 w 650696"/>
                <a:gd name="connsiteY59" fmla="*/ 476395 h 507690"/>
                <a:gd name="connsiteX60" fmla="*/ 377291 w 650696"/>
                <a:gd name="connsiteY60" fmla="*/ 469006 h 507690"/>
                <a:gd name="connsiteX61" fmla="*/ 359470 w 650696"/>
                <a:gd name="connsiteY61" fmla="*/ 463789 h 507690"/>
                <a:gd name="connsiteX62" fmla="*/ 338606 w 650696"/>
                <a:gd name="connsiteY62" fmla="*/ 451184 h 507690"/>
                <a:gd name="connsiteX63" fmla="*/ 320784 w 650696"/>
                <a:gd name="connsiteY63" fmla="*/ 447272 h 507690"/>
                <a:gd name="connsiteX64" fmla="*/ 295139 w 650696"/>
                <a:gd name="connsiteY64" fmla="*/ 434232 h 507690"/>
                <a:gd name="connsiteX65" fmla="*/ 276448 w 650696"/>
                <a:gd name="connsiteY65" fmla="*/ 420757 h 507690"/>
                <a:gd name="connsiteX66" fmla="*/ 271667 w 650696"/>
                <a:gd name="connsiteY66" fmla="*/ 413368 h 507690"/>
                <a:gd name="connsiteX67" fmla="*/ 258192 w 650696"/>
                <a:gd name="connsiteY67" fmla="*/ 411629 h 507690"/>
                <a:gd name="connsiteX68" fmla="*/ 234720 w 650696"/>
                <a:gd name="connsiteY68" fmla="*/ 402936 h 507690"/>
                <a:gd name="connsiteX69" fmla="*/ 226461 w 650696"/>
                <a:gd name="connsiteY69" fmla="*/ 390331 h 507690"/>
                <a:gd name="connsiteX70" fmla="*/ 202989 w 650696"/>
                <a:gd name="connsiteY70" fmla="*/ 374248 h 507690"/>
                <a:gd name="connsiteX71" fmla="*/ 193427 w 650696"/>
                <a:gd name="connsiteY71" fmla="*/ 356861 h 507690"/>
                <a:gd name="connsiteX72" fmla="*/ 189949 w 650696"/>
                <a:gd name="connsiteY72" fmla="*/ 342952 h 507690"/>
                <a:gd name="connsiteX73" fmla="*/ 198208 w 650696"/>
                <a:gd name="connsiteY73" fmla="*/ 340344 h 507690"/>
                <a:gd name="connsiteX74" fmla="*/ 196904 w 650696"/>
                <a:gd name="connsiteY74" fmla="*/ 332520 h 507690"/>
                <a:gd name="connsiteX75" fmla="*/ 203859 w 650696"/>
                <a:gd name="connsiteY75" fmla="*/ 325131 h 507690"/>
                <a:gd name="connsiteX76" fmla="*/ 205597 w 650696"/>
                <a:gd name="connsiteY76" fmla="*/ 315568 h 507690"/>
                <a:gd name="connsiteX77" fmla="*/ 199077 w 650696"/>
                <a:gd name="connsiteY77" fmla="*/ 302963 h 507690"/>
                <a:gd name="connsiteX78" fmla="*/ 199077 w 650696"/>
                <a:gd name="connsiteY78" fmla="*/ 292096 h 507690"/>
                <a:gd name="connsiteX79" fmla="*/ 193427 w 650696"/>
                <a:gd name="connsiteY79" fmla="*/ 277752 h 507690"/>
                <a:gd name="connsiteX80" fmla="*/ 176909 w 650696"/>
                <a:gd name="connsiteY80" fmla="*/ 249933 h 507690"/>
                <a:gd name="connsiteX81" fmla="*/ 156915 w 650696"/>
                <a:gd name="connsiteY81" fmla="*/ 228200 h 507690"/>
                <a:gd name="connsiteX82" fmla="*/ 148656 w 650696"/>
                <a:gd name="connsiteY82" fmla="*/ 210813 h 507690"/>
                <a:gd name="connsiteX83" fmla="*/ 130835 w 650696"/>
                <a:gd name="connsiteY83" fmla="*/ 199512 h 507690"/>
                <a:gd name="connsiteX84" fmla="*/ 127792 w 650696"/>
                <a:gd name="connsiteY84" fmla="*/ 192557 h 507690"/>
                <a:gd name="connsiteX85" fmla="*/ 135181 w 650696"/>
                <a:gd name="connsiteY85" fmla="*/ 175605 h 507690"/>
                <a:gd name="connsiteX86" fmla="*/ 124749 w 650696"/>
                <a:gd name="connsiteY86" fmla="*/ 169085 h 507690"/>
                <a:gd name="connsiteX87" fmla="*/ 113883 w 650696"/>
                <a:gd name="connsiteY87" fmla="*/ 155176 h 507690"/>
                <a:gd name="connsiteX88" fmla="*/ 113013 w 650696"/>
                <a:gd name="connsiteY88" fmla="*/ 136051 h 507690"/>
                <a:gd name="connsiteX89" fmla="*/ 100843 w 650696"/>
                <a:gd name="connsiteY89" fmla="*/ 133443 h 507690"/>
                <a:gd name="connsiteX90" fmla="*/ 90845 w 650696"/>
                <a:gd name="connsiteY90" fmla="*/ 119099 h 507690"/>
                <a:gd name="connsiteX91" fmla="*/ 83456 w 650696"/>
                <a:gd name="connsiteY91" fmla="*/ 105189 h 507690"/>
                <a:gd name="connsiteX92" fmla="*/ 84760 w 650696"/>
                <a:gd name="connsiteY92" fmla="*/ 96496 h 507690"/>
                <a:gd name="connsiteX93" fmla="*/ 78240 w 650696"/>
                <a:gd name="connsiteY93" fmla="*/ 75632 h 507690"/>
                <a:gd name="connsiteX94" fmla="*/ 76936 w 650696"/>
                <a:gd name="connsiteY94" fmla="*/ 54333 h 507690"/>
                <a:gd name="connsiteX95" fmla="*/ 80413 w 650696"/>
                <a:gd name="connsiteY95" fmla="*/ 43467 h 507690"/>
                <a:gd name="connsiteX96" fmla="*/ 66939 w 650696"/>
                <a:gd name="connsiteY96" fmla="*/ 32165 h 507690"/>
                <a:gd name="connsiteX97" fmla="*/ 58680 w 650696"/>
                <a:gd name="connsiteY97" fmla="*/ 33469 h 507690"/>
                <a:gd name="connsiteX98" fmla="*/ 48248 w 650696"/>
                <a:gd name="connsiteY98" fmla="*/ 26080 h 507690"/>
                <a:gd name="connsiteX99" fmla="*/ 40424 w 650696"/>
                <a:gd name="connsiteY99" fmla="*/ 37381 h 507690"/>
                <a:gd name="connsiteX100" fmla="*/ 39989 w 650696"/>
                <a:gd name="connsiteY100" fmla="*/ 50421 h 507690"/>
                <a:gd name="connsiteX101" fmla="*/ 35643 w 650696"/>
                <a:gd name="connsiteY101" fmla="*/ 71720 h 507690"/>
                <a:gd name="connsiteX102" fmla="*/ 39989 w 650696"/>
                <a:gd name="connsiteY102" fmla="*/ 83021 h 507690"/>
                <a:gd name="connsiteX103" fmla="*/ 52160 w 650696"/>
                <a:gd name="connsiteY103" fmla="*/ 102147 h 507690"/>
                <a:gd name="connsiteX104" fmla="*/ 53899 w 650696"/>
                <a:gd name="connsiteY104" fmla="*/ 109101 h 507690"/>
                <a:gd name="connsiteX105" fmla="*/ 56941 w 650696"/>
                <a:gd name="connsiteY105" fmla="*/ 110840 h 507690"/>
                <a:gd name="connsiteX106" fmla="*/ 57376 w 650696"/>
                <a:gd name="connsiteY106" fmla="*/ 120403 h 507690"/>
                <a:gd name="connsiteX107" fmla="*/ 61723 w 650696"/>
                <a:gd name="connsiteY107" fmla="*/ 119968 h 507690"/>
                <a:gd name="connsiteX108" fmla="*/ 61723 w 650696"/>
                <a:gd name="connsiteY108" fmla="*/ 138224 h 507690"/>
                <a:gd name="connsiteX109" fmla="*/ 67373 w 650696"/>
                <a:gd name="connsiteY109" fmla="*/ 145179 h 507690"/>
                <a:gd name="connsiteX110" fmla="*/ 69547 w 650696"/>
                <a:gd name="connsiteY110" fmla="*/ 155176 h 507690"/>
                <a:gd name="connsiteX111" fmla="*/ 81283 w 650696"/>
                <a:gd name="connsiteY111" fmla="*/ 169085 h 507690"/>
                <a:gd name="connsiteX112" fmla="*/ 83021 w 650696"/>
                <a:gd name="connsiteY112" fmla="*/ 195165 h 507690"/>
                <a:gd name="connsiteX113" fmla="*/ 87368 w 650696"/>
                <a:gd name="connsiteY113" fmla="*/ 207336 h 507690"/>
                <a:gd name="connsiteX114" fmla="*/ 91280 w 650696"/>
                <a:gd name="connsiteY114" fmla="*/ 220376 h 507690"/>
                <a:gd name="connsiteX115" fmla="*/ 89976 w 650696"/>
                <a:gd name="connsiteY115" fmla="*/ 235155 h 507690"/>
                <a:gd name="connsiteX116" fmla="*/ 101277 w 650696"/>
                <a:gd name="connsiteY116" fmla="*/ 236024 h 507690"/>
                <a:gd name="connsiteX117" fmla="*/ 108232 w 650696"/>
                <a:gd name="connsiteY117" fmla="*/ 248629 h 507690"/>
                <a:gd name="connsiteX118" fmla="*/ 114752 w 650696"/>
                <a:gd name="connsiteY118" fmla="*/ 261235 h 507690"/>
                <a:gd name="connsiteX119" fmla="*/ 113448 w 650696"/>
                <a:gd name="connsiteY119" fmla="*/ 266451 h 507690"/>
                <a:gd name="connsiteX120" fmla="*/ 101277 w 650696"/>
                <a:gd name="connsiteY120" fmla="*/ 276448 h 507690"/>
                <a:gd name="connsiteX121" fmla="*/ 96931 w 650696"/>
                <a:gd name="connsiteY121" fmla="*/ 276448 h 507690"/>
                <a:gd name="connsiteX122" fmla="*/ 93888 w 650696"/>
                <a:gd name="connsiteY122" fmla="*/ 259496 h 507690"/>
                <a:gd name="connsiteX123" fmla="*/ 81283 w 650696"/>
                <a:gd name="connsiteY123" fmla="*/ 243413 h 507690"/>
                <a:gd name="connsiteX124" fmla="*/ 66504 w 650696"/>
                <a:gd name="connsiteY124" fmla="*/ 229939 h 507690"/>
                <a:gd name="connsiteX125" fmla="*/ 55637 w 650696"/>
                <a:gd name="connsiteY125" fmla="*/ 222984 h 507690"/>
                <a:gd name="connsiteX126" fmla="*/ 60853 w 650696"/>
                <a:gd name="connsiteY126" fmla="*/ 202555 h 507690"/>
                <a:gd name="connsiteX127" fmla="*/ 60419 w 650696"/>
                <a:gd name="connsiteY127" fmla="*/ 187341 h 507690"/>
                <a:gd name="connsiteX128" fmla="*/ 51291 w 650696"/>
                <a:gd name="connsiteY128" fmla="*/ 178648 h 507690"/>
                <a:gd name="connsiteX129" fmla="*/ 37816 w 650696"/>
                <a:gd name="connsiteY129" fmla="*/ 166477 h 507690"/>
                <a:gd name="connsiteX130" fmla="*/ 33904 w 650696"/>
                <a:gd name="connsiteY130" fmla="*/ 169955 h 507690"/>
                <a:gd name="connsiteX131" fmla="*/ 29557 w 650696"/>
                <a:gd name="connsiteY131" fmla="*/ 162565 h 507690"/>
                <a:gd name="connsiteX132" fmla="*/ 16517 w 650696"/>
                <a:gd name="connsiteY132" fmla="*/ 156045 h 507690"/>
                <a:gd name="connsiteX133" fmla="*/ 6955 w 650696"/>
                <a:gd name="connsiteY133" fmla="*/ 139528 h 507690"/>
                <a:gd name="connsiteX134" fmla="*/ 9128 w 650696"/>
                <a:gd name="connsiteY134" fmla="*/ 137789 h 507690"/>
                <a:gd name="connsiteX135" fmla="*/ 18256 w 650696"/>
                <a:gd name="connsiteY135" fmla="*/ 139093 h 507690"/>
                <a:gd name="connsiteX136" fmla="*/ 29992 w 650696"/>
                <a:gd name="connsiteY136" fmla="*/ 128661 h 507690"/>
                <a:gd name="connsiteX137" fmla="*/ 34339 w 650696"/>
                <a:gd name="connsiteY137" fmla="*/ 116056 h 507690"/>
                <a:gd name="connsiteX138" fmla="*/ 21733 w 650696"/>
                <a:gd name="connsiteY138" fmla="*/ 96061 h 507690"/>
                <a:gd name="connsiteX139" fmla="*/ 10432 w 650696"/>
                <a:gd name="connsiteY139" fmla="*/ 88672 h 507690"/>
                <a:gd name="connsiteX140" fmla="*/ 6955 w 650696"/>
                <a:gd name="connsiteY140" fmla="*/ 71285 h 507690"/>
                <a:gd name="connsiteX141" fmla="*/ 4347 w 650696"/>
                <a:gd name="connsiteY141" fmla="*/ 52595 h 507690"/>
                <a:gd name="connsiteX142" fmla="*/ 869 w 650696"/>
                <a:gd name="connsiteY142" fmla="*/ 30427 h 507690"/>
                <a:gd name="connsiteX143" fmla="*/ 0 w 650696"/>
                <a:gd name="connsiteY143" fmla="*/ 5216 h 507690"/>
                <a:gd name="connsiteX144" fmla="*/ 27384 w 650696"/>
                <a:gd name="connsiteY144" fmla="*/ 3043 h 507690"/>
                <a:gd name="connsiteX145" fmla="*/ 58245 w 650696"/>
                <a:gd name="connsiteY145" fmla="*/ 0 h 507690"/>
                <a:gd name="connsiteX146" fmla="*/ 54333 w 650696"/>
                <a:gd name="connsiteY146" fmla="*/ 5651 h 507690"/>
                <a:gd name="connsiteX147" fmla="*/ 84760 w 650696"/>
                <a:gd name="connsiteY147" fmla="*/ 19125 h 507690"/>
                <a:gd name="connsiteX148" fmla="*/ 132139 w 650696"/>
                <a:gd name="connsiteY148" fmla="*/ 38685 h 507690"/>
                <a:gd name="connsiteX149" fmla="*/ 179083 w 650696"/>
                <a:gd name="connsiteY149" fmla="*/ 38685 h 507690"/>
                <a:gd name="connsiteX150" fmla="*/ 197773 w 650696"/>
                <a:gd name="connsiteY150" fmla="*/ 38685 h 507690"/>
                <a:gd name="connsiteX151" fmla="*/ 201251 w 650696"/>
                <a:gd name="connsiteY151" fmla="*/ 26949 h 507690"/>
                <a:gd name="connsiteX152" fmla="*/ 242109 w 650696"/>
                <a:gd name="connsiteY152" fmla="*/ 26949 h 507690"/>
                <a:gd name="connsiteX153" fmla="*/ 247760 w 650696"/>
                <a:gd name="connsiteY153" fmla="*/ 36947 h 507690"/>
                <a:gd name="connsiteX154" fmla="*/ 256888 w 650696"/>
                <a:gd name="connsiteY154" fmla="*/ 46075 h 507690"/>
                <a:gd name="connsiteX155" fmla="*/ 267320 w 650696"/>
                <a:gd name="connsiteY155" fmla="*/ 58245 h 507690"/>
                <a:gd name="connsiteX156" fmla="*/ 270798 w 650696"/>
                <a:gd name="connsiteY156" fmla="*/ 72589 h 507690"/>
                <a:gd name="connsiteX157" fmla="*/ 272536 w 650696"/>
                <a:gd name="connsiteY157" fmla="*/ 88237 h 507690"/>
                <a:gd name="connsiteX158" fmla="*/ 282533 w 650696"/>
                <a:gd name="connsiteY158" fmla="*/ 96496 h 507690"/>
                <a:gd name="connsiteX159" fmla="*/ 299920 w 650696"/>
                <a:gd name="connsiteY159" fmla="*/ 104755 h 507690"/>
                <a:gd name="connsiteX160" fmla="*/ 320784 w 650696"/>
                <a:gd name="connsiteY160" fmla="*/ 83021 h 507690"/>
                <a:gd name="connsiteX161" fmla="*/ 340344 w 650696"/>
                <a:gd name="connsiteY161" fmla="*/ 82152 h 507690"/>
                <a:gd name="connsiteX162" fmla="*/ 354253 w 650696"/>
                <a:gd name="connsiteY162" fmla="*/ 93453 h 507690"/>
                <a:gd name="connsiteX163" fmla="*/ 361208 w 650696"/>
                <a:gd name="connsiteY163" fmla="*/ 112579 h 507690"/>
                <a:gd name="connsiteX164" fmla="*/ 365120 w 650696"/>
                <a:gd name="connsiteY164" fmla="*/ 129096 h 507690"/>
                <a:gd name="connsiteX165" fmla="*/ 375552 w 650696"/>
                <a:gd name="connsiteY165" fmla="*/ 144744 h 507690"/>
                <a:gd name="connsiteX166" fmla="*/ 376421 w 650696"/>
                <a:gd name="connsiteY166" fmla="*/ 164304 h 507690"/>
                <a:gd name="connsiteX167" fmla="*/ 380333 w 650696"/>
                <a:gd name="connsiteY167" fmla="*/ 177344 h 507690"/>
                <a:gd name="connsiteX168" fmla="*/ 397286 w 650696"/>
                <a:gd name="connsiteY168" fmla="*/ 186037 h 507690"/>
                <a:gd name="connsiteX169" fmla="*/ 412933 w 650696"/>
                <a:gd name="connsiteY169" fmla="*/ 192123 h 50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650696" h="507690">
                  <a:moveTo>
                    <a:pt x="412933" y="192123"/>
                  </a:moveTo>
                  <a:lnTo>
                    <a:pt x="422496" y="191253"/>
                  </a:lnTo>
                  <a:lnTo>
                    <a:pt x="408587" y="216029"/>
                  </a:lnTo>
                  <a:lnTo>
                    <a:pt x="400763" y="236024"/>
                  </a:lnTo>
                  <a:lnTo>
                    <a:pt x="392939" y="273405"/>
                  </a:lnTo>
                  <a:lnTo>
                    <a:pt x="388158" y="286880"/>
                  </a:lnTo>
                  <a:lnTo>
                    <a:pt x="389896" y="302093"/>
                  </a:lnTo>
                  <a:lnTo>
                    <a:pt x="395547" y="316003"/>
                  </a:lnTo>
                  <a:lnTo>
                    <a:pt x="397286" y="337301"/>
                  </a:lnTo>
                  <a:lnTo>
                    <a:pt x="410326" y="358165"/>
                  </a:lnTo>
                  <a:lnTo>
                    <a:pt x="413803" y="374248"/>
                  </a:lnTo>
                  <a:lnTo>
                    <a:pt x="421192" y="387723"/>
                  </a:lnTo>
                  <a:lnTo>
                    <a:pt x="445968" y="395112"/>
                  </a:lnTo>
                  <a:lnTo>
                    <a:pt x="454227" y="406848"/>
                  </a:lnTo>
                  <a:lnTo>
                    <a:pt x="476830" y="399024"/>
                  </a:lnTo>
                  <a:lnTo>
                    <a:pt x="495520" y="396416"/>
                  </a:lnTo>
                  <a:lnTo>
                    <a:pt x="514646" y="391200"/>
                  </a:lnTo>
                  <a:lnTo>
                    <a:pt x="530294" y="386419"/>
                  </a:lnTo>
                  <a:lnTo>
                    <a:pt x="547246" y="375117"/>
                  </a:lnTo>
                  <a:lnTo>
                    <a:pt x="555070" y="359035"/>
                  </a:lnTo>
                  <a:lnTo>
                    <a:pt x="560286" y="335563"/>
                  </a:lnTo>
                  <a:lnTo>
                    <a:pt x="565502" y="327304"/>
                  </a:lnTo>
                  <a:lnTo>
                    <a:pt x="582888" y="319915"/>
                  </a:lnTo>
                  <a:lnTo>
                    <a:pt x="609403" y="313395"/>
                  </a:lnTo>
                  <a:lnTo>
                    <a:pt x="630702" y="314699"/>
                  </a:lnTo>
                  <a:lnTo>
                    <a:pt x="645480" y="312091"/>
                  </a:lnTo>
                  <a:lnTo>
                    <a:pt x="650696" y="318176"/>
                  </a:lnTo>
                  <a:lnTo>
                    <a:pt x="648088" y="331651"/>
                  </a:lnTo>
                  <a:lnTo>
                    <a:pt x="632875" y="348168"/>
                  </a:lnTo>
                  <a:lnTo>
                    <a:pt x="625051" y="365120"/>
                  </a:lnTo>
                  <a:lnTo>
                    <a:pt x="628963" y="369901"/>
                  </a:lnTo>
                  <a:lnTo>
                    <a:pt x="623747" y="382072"/>
                  </a:lnTo>
                  <a:lnTo>
                    <a:pt x="614619" y="403806"/>
                  </a:lnTo>
                  <a:lnTo>
                    <a:pt x="609403" y="396416"/>
                  </a:lnTo>
                  <a:lnTo>
                    <a:pt x="604622" y="396851"/>
                  </a:lnTo>
                  <a:lnTo>
                    <a:pt x="599840" y="397286"/>
                  </a:lnTo>
                  <a:lnTo>
                    <a:pt x="588974" y="414237"/>
                  </a:lnTo>
                  <a:lnTo>
                    <a:pt x="585062" y="410760"/>
                  </a:lnTo>
                  <a:lnTo>
                    <a:pt x="582019" y="412064"/>
                  </a:lnTo>
                  <a:lnTo>
                    <a:pt x="581584" y="416411"/>
                  </a:lnTo>
                  <a:lnTo>
                    <a:pt x="558982" y="415976"/>
                  </a:lnTo>
                  <a:lnTo>
                    <a:pt x="536379" y="415976"/>
                  </a:lnTo>
                  <a:lnTo>
                    <a:pt x="534206" y="431624"/>
                  </a:lnTo>
                  <a:lnTo>
                    <a:pt x="523339" y="432059"/>
                  </a:lnTo>
                  <a:lnTo>
                    <a:pt x="531163" y="441187"/>
                  </a:lnTo>
                  <a:lnTo>
                    <a:pt x="539422" y="447707"/>
                  </a:lnTo>
                  <a:lnTo>
                    <a:pt x="541595" y="453792"/>
                  </a:lnTo>
                  <a:lnTo>
                    <a:pt x="545072" y="455531"/>
                  </a:lnTo>
                  <a:lnTo>
                    <a:pt x="543334" y="465094"/>
                  </a:lnTo>
                  <a:lnTo>
                    <a:pt x="512038" y="465094"/>
                  </a:lnTo>
                  <a:lnTo>
                    <a:pt x="497694" y="487696"/>
                  </a:lnTo>
                  <a:lnTo>
                    <a:pt x="500736" y="492912"/>
                  </a:lnTo>
                  <a:lnTo>
                    <a:pt x="497259" y="499432"/>
                  </a:lnTo>
                  <a:lnTo>
                    <a:pt x="495520" y="507691"/>
                  </a:lnTo>
                  <a:lnTo>
                    <a:pt x="471179" y="477699"/>
                  </a:lnTo>
                  <a:lnTo>
                    <a:pt x="459878" y="468571"/>
                  </a:lnTo>
                  <a:lnTo>
                    <a:pt x="440752" y="461181"/>
                  </a:lnTo>
                  <a:lnTo>
                    <a:pt x="426843" y="463355"/>
                  </a:lnTo>
                  <a:lnTo>
                    <a:pt x="405979" y="473787"/>
                  </a:lnTo>
                  <a:lnTo>
                    <a:pt x="393373" y="476395"/>
                  </a:lnTo>
                  <a:lnTo>
                    <a:pt x="377291" y="469006"/>
                  </a:lnTo>
                  <a:lnTo>
                    <a:pt x="359470" y="463789"/>
                  </a:lnTo>
                  <a:lnTo>
                    <a:pt x="338606" y="451184"/>
                  </a:lnTo>
                  <a:lnTo>
                    <a:pt x="320784" y="447272"/>
                  </a:lnTo>
                  <a:lnTo>
                    <a:pt x="295139" y="434232"/>
                  </a:lnTo>
                  <a:lnTo>
                    <a:pt x="276448" y="420757"/>
                  </a:lnTo>
                  <a:lnTo>
                    <a:pt x="271667" y="413368"/>
                  </a:lnTo>
                  <a:lnTo>
                    <a:pt x="258192" y="411629"/>
                  </a:lnTo>
                  <a:lnTo>
                    <a:pt x="234720" y="402936"/>
                  </a:lnTo>
                  <a:lnTo>
                    <a:pt x="226461" y="390331"/>
                  </a:lnTo>
                  <a:lnTo>
                    <a:pt x="202989" y="374248"/>
                  </a:lnTo>
                  <a:lnTo>
                    <a:pt x="193427" y="356861"/>
                  </a:lnTo>
                  <a:lnTo>
                    <a:pt x="189949" y="342952"/>
                  </a:lnTo>
                  <a:lnTo>
                    <a:pt x="198208" y="340344"/>
                  </a:lnTo>
                  <a:lnTo>
                    <a:pt x="196904" y="332520"/>
                  </a:lnTo>
                  <a:lnTo>
                    <a:pt x="203859" y="325131"/>
                  </a:lnTo>
                  <a:lnTo>
                    <a:pt x="205597" y="315568"/>
                  </a:lnTo>
                  <a:lnTo>
                    <a:pt x="199077" y="302963"/>
                  </a:lnTo>
                  <a:lnTo>
                    <a:pt x="199077" y="292096"/>
                  </a:lnTo>
                  <a:lnTo>
                    <a:pt x="193427" y="277752"/>
                  </a:lnTo>
                  <a:lnTo>
                    <a:pt x="176909" y="249933"/>
                  </a:lnTo>
                  <a:lnTo>
                    <a:pt x="156915" y="228200"/>
                  </a:lnTo>
                  <a:lnTo>
                    <a:pt x="148656" y="210813"/>
                  </a:lnTo>
                  <a:lnTo>
                    <a:pt x="130835" y="199512"/>
                  </a:lnTo>
                  <a:lnTo>
                    <a:pt x="127792" y="192557"/>
                  </a:lnTo>
                  <a:lnTo>
                    <a:pt x="135181" y="175605"/>
                  </a:lnTo>
                  <a:lnTo>
                    <a:pt x="124749" y="169085"/>
                  </a:lnTo>
                  <a:lnTo>
                    <a:pt x="113883" y="155176"/>
                  </a:lnTo>
                  <a:lnTo>
                    <a:pt x="113013" y="136051"/>
                  </a:lnTo>
                  <a:lnTo>
                    <a:pt x="100843" y="133443"/>
                  </a:lnTo>
                  <a:lnTo>
                    <a:pt x="90845" y="119099"/>
                  </a:lnTo>
                  <a:lnTo>
                    <a:pt x="83456" y="105189"/>
                  </a:lnTo>
                  <a:lnTo>
                    <a:pt x="84760" y="96496"/>
                  </a:lnTo>
                  <a:lnTo>
                    <a:pt x="78240" y="75632"/>
                  </a:lnTo>
                  <a:lnTo>
                    <a:pt x="76936" y="54333"/>
                  </a:lnTo>
                  <a:lnTo>
                    <a:pt x="80413" y="43467"/>
                  </a:lnTo>
                  <a:lnTo>
                    <a:pt x="66939" y="32165"/>
                  </a:lnTo>
                  <a:lnTo>
                    <a:pt x="58680" y="33469"/>
                  </a:lnTo>
                  <a:lnTo>
                    <a:pt x="48248" y="26080"/>
                  </a:lnTo>
                  <a:lnTo>
                    <a:pt x="40424" y="37381"/>
                  </a:lnTo>
                  <a:lnTo>
                    <a:pt x="39989" y="50421"/>
                  </a:lnTo>
                  <a:lnTo>
                    <a:pt x="35643" y="71720"/>
                  </a:lnTo>
                  <a:lnTo>
                    <a:pt x="39989" y="83021"/>
                  </a:lnTo>
                  <a:lnTo>
                    <a:pt x="52160" y="102147"/>
                  </a:lnTo>
                  <a:lnTo>
                    <a:pt x="53899" y="109101"/>
                  </a:lnTo>
                  <a:lnTo>
                    <a:pt x="56941" y="110840"/>
                  </a:lnTo>
                  <a:lnTo>
                    <a:pt x="57376" y="120403"/>
                  </a:lnTo>
                  <a:lnTo>
                    <a:pt x="61723" y="119968"/>
                  </a:lnTo>
                  <a:lnTo>
                    <a:pt x="61723" y="138224"/>
                  </a:lnTo>
                  <a:lnTo>
                    <a:pt x="67373" y="145179"/>
                  </a:lnTo>
                  <a:lnTo>
                    <a:pt x="69547" y="155176"/>
                  </a:lnTo>
                  <a:lnTo>
                    <a:pt x="81283" y="169085"/>
                  </a:lnTo>
                  <a:lnTo>
                    <a:pt x="83021" y="195165"/>
                  </a:lnTo>
                  <a:lnTo>
                    <a:pt x="87368" y="207336"/>
                  </a:lnTo>
                  <a:lnTo>
                    <a:pt x="91280" y="220376"/>
                  </a:lnTo>
                  <a:lnTo>
                    <a:pt x="89976" y="235155"/>
                  </a:lnTo>
                  <a:lnTo>
                    <a:pt x="101277" y="236024"/>
                  </a:lnTo>
                  <a:lnTo>
                    <a:pt x="108232" y="248629"/>
                  </a:lnTo>
                  <a:lnTo>
                    <a:pt x="114752" y="261235"/>
                  </a:lnTo>
                  <a:lnTo>
                    <a:pt x="113448" y="266451"/>
                  </a:lnTo>
                  <a:lnTo>
                    <a:pt x="101277" y="276448"/>
                  </a:lnTo>
                  <a:lnTo>
                    <a:pt x="96931" y="276448"/>
                  </a:lnTo>
                  <a:lnTo>
                    <a:pt x="93888" y="259496"/>
                  </a:lnTo>
                  <a:lnTo>
                    <a:pt x="81283" y="243413"/>
                  </a:lnTo>
                  <a:lnTo>
                    <a:pt x="66504" y="229939"/>
                  </a:lnTo>
                  <a:lnTo>
                    <a:pt x="55637" y="222984"/>
                  </a:lnTo>
                  <a:lnTo>
                    <a:pt x="60853" y="202555"/>
                  </a:lnTo>
                  <a:lnTo>
                    <a:pt x="60419" y="187341"/>
                  </a:lnTo>
                  <a:lnTo>
                    <a:pt x="51291" y="178648"/>
                  </a:lnTo>
                  <a:lnTo>
                    <a:pt x="37816" y="166477"/>
                  </a:lnTo>
                  <a:lnTo>
                    <a:pt x="33904" y="169955"/>
                  </a:lnTo>
                  <a:lnTo>
                    <a:pt x="29557" y="162565"/>
                  </a:lnTo>
                  <a:lnTo>
                    <a:pt x="16517" y="156045"/>
                  </a:lnTo>
                  <a:lnTo>
                    <a:pt x="6955" y="139528"/>
                  </a:lnTo>
                  <a:lnTo>
                    <a:pt x="9128" y="137789"/>
                  </a:lnTo>
                  <a:lnTo>
                    <a:pt x="18256" y="139093"/>
                  </a:lnTo>
                  <a:lnTo>
                    <a:pt x="29992" y="128661"/>
                  </a:lnTo>
                  <a:lnTo>
                    <a:pt x="34339" y="116056"/>
                  </a:lnTo>
                  <a:lnTo>
                    <a:pt x="21733" y="96061"/>
                  </a:lnTo>
                  <a:lnTo>
                    <a:pt x="10432" y="88672"/>
                  </a:lnTo>
                  <a:lnTo>
                    <a:pt x="6955" y="71285"/>
                  </a:lnTo>
                  <a:lnTo>
                    <a:pt x="4347" y="52595"/>
                  </a:lnTo>
                  <a:lnTo>
                    <a:pt x="869" y="30427"/>
                  </a:lnTo>
                  <a:lnTo>
                    <a:pt x="0" y="5216"/>
                  </a:lnTo>
                  <a:lnTo>
                    <a:pt x="27384" y="3043"/>
                  </a:lnTo>
                  <a:lnTo>
                    <a:pt x="58245" y="0"/>
                  </a:lnTo>
                  <a:lnTo>
                    <a:pt x="54333" y="5651"/>
                  </a:lnTo>
                  <a:lnTo>
                    <a:pt x="84760" y="19125"/>
                  </a:lnTo>
                  <a:lnTo>
                    <a:pt x="132139" y="38685"/>
                  </a:lnTo>
                  <a:lnTo>
                    <a:pt x="179083" y="38685"/>
                  </a:lnTo>
                  <a:lnTo>
                    <a:pt x="197773" y="38685"/>
                  </a:lnTo>
                  <a:lnTo>
                    <a:pt x="201251" y="26949"/>
                  </a:lnTo>
                  <a:lnTo>
                    <a:pt x="242109" y="26949"/>
                  </a:lnTo>
                  <a:lnTo>
                    <a:pt x="247760" y="36947"/>
                  </a:lnTo>
                  <a:lnTo>
                    <a:pt x="256888" y="46075"/>
                  </a:lnTo>
                  <a:lnTo>
                    <a:pt x="267320" y="58245"/>
                  </a:lnTo>
                  <a:lnTo>
                    <a:pt x="270798" y="72589"/>
                  </a:lnTo>
                  <a:lnTo>
                    <a:pt x="272536" y="88237"/>
                  </a:lnTo>
                  <a:lnTo>
                    <a:pt x="282533" y="96496"/>
                  </a:lnTo>
                  <a:lnTo>
                    <a:pt x="299920" y="104755"/>
                  </a:lnTo>
                  <a:lnTo>
                    <a:pt x="320784" y="83021"/>
                  </a:lnTo>
                  <a:lnTo>
                    <a:pt x="340344" y="82152"/>
                  </a:lnTo>
                  <a:lnTo>
                    <a:pt x="354253" y="93453"/>
                  </a:lnTo>
                  <a:lnTo>
                    <a:pt x="361208" y="112579"/>
                  </a:lnTo>
                  <a:lnTo>
                    <a:pt x="365120" y="129096"/>
                  </a:lnTo>
                  <a:lnTo>
                    <a:pt x="375552" y="144744"/>
                  </a:lnTo>
                  <a:lnTo>
                    <a:pt x="376421" y="164304"/>
                  </a:lnTo>
                  <a:lnTo>
                    <a:pt x="380333" y="177344"/>
                  </a:lnTo>
                  <a:lnTo>
                    <a:pt x="397286" y="186037"/>
                  </a:lnTo>
                  <a:lnTo>
                    <a:pt x="412933" y="192123"/>
                  </a:lnTo>
                  <a:close/>
                </a:path>
              </a:pathLst>
            </a:custGeom>
            <a:solidFill>
              <a:schemeClr val="tx2"/>
            </a:solidFill>
            <a:ln w="869" cap="rnd">
              <a:noFill/>
              <a:prstDash val="solid"/>
              <a:round/>
            </a:ln>
          </p:spPr>
          <p:txBody>
            <a:bodyPr rtlCol="0" anchor="ctr"/>
            <a:lstStyle/>
            <a:p>
              <a:endParaRPr lang="en-PH" sz="1200" dirty="0"/>
            </a:p>
          </p:txBody>
        </p:sp>
        <p:sp>
          <p:nvSpPr>
            <p:cNvPr id="150" name="Freeform: Shape 149">
              <a:extLst>
                <a:ext uri="{FF2B5EF4-FFF2-40B4-BE49-F238E27FC236}">
                  <a16:creationId xmlns:a16="http://schemas.microsoft.com/office/drawing/2014/main" id="{3238ED75-759E-4811-82F1-728CD635E4B7}"/>
                </a:ext>
              </a:extLst>
            </p:cNvPr>
            <p:cNvSpPr/>
            <p:nvPr/>
          </p:nvSpPr>
          <p:spPr>
            <a:xfrm>
              <a:off x="4868595" y="2788947"/>
              <a:ext cx="48052" cy="45975"/>
            </a:xfrm>
            <a:custGeom>
              <a:avLst/>
              <a:gdLst>
                <a:gd name="connsiteX0" fmla="*/ 56941 w 56941"/>
                <a:gd name="connsiteY0" fmla="*/ 27384 h 40858"/>
                <a:gd name="connsiteX1" fmla="*/ 52595 w 56941"/>
                <a:gd name="connsiteY1" fmla="*/ 28253 h 40858"/>
                <a:gd name="connsiteX2" fmla="*/ 49117 w 56941"/>
                <a:gd name="connsiteY2" fmla="*/ 33035 h 40858"/>
                <a:gd name="connsiteX3" fmla="*/ 36947 w 56941"/>
                <a:gd name="connsiteY3" fmla="*/ 32600 h 40858"/>
                <a:gd name="connsiteX4" fmla="*/ 29122 w 56941"/>
                <a:gd name="connsiteY4" fmla="*/ 38685 h 40858"/>
                <a:gd name="connsiteX5" fmla="*/ 14344 w 56941"/>
                <a:gd name="connsiteY5" fmla="*/ 40859 h 40858"/>
                <a:gd name="connsiteX6" fmla="*/ 4347 w 56941"/>
                <a:gd name="connsiteY6" fmla="*/ 34339 h 40858"/>
                <a:gd name="connsiteX7" fmla="*/ 0 w 56941"/>
                <a:gd name="connsiteY7" fmla="*/ 22603 h 40858"/>
                <a:gd name="connsiteX8" fmla="*/ 2173 w 56941"/>
                <a:gd name="connsiteY8" fmla="*/ 13040 h 40858"/>
                <a:gd name="connsiteX9" fmla="*/ 5216 w 56941"/>
                <a:gd name="connsiteY9" fmla="*/ 13475 h 40858"/>
                <a:gd name="connsiteX10" fmla="*/ 5650 w 56941"/>
                <a:gd name="connsiteY10" fmla="*/ 7824 h 40858"/>
                <a:gd name="connsiteX11" fmla="*/ 18256 w 56941"/>
                <a:gd name="connsiteY11" fmla="*/ 3477 h 40858"/>
                <a:gd name="connsiteX12" fmla="*/ 23472 w 56941"/>
                <a:gd name="connsiteY12" fmla="*/ 2173 h 40858"/>
                <a:gd name="connsiteX13" fmla="*/ 30861 w 56941"/>
                <a:gd name="connsiteY13" fmla="*/ 869 h 40858"/>
                <a:gd name="connsiteX14" fmla="*/ 41293 w 56941"/>
                <a:gd name="connsiteY14" fmla="*/ 0 h 40858"/>
                <a:gd name="connsiteX15" fmla="*/ 53464 w 56941"/>
                <a:gd name="connsiteY15" fmla="*/ 9128 h 40858"/>
                <a:gd name="connsiteX16" fmla="*/ 56941 w 56941"/>
                <a:gd name="connsiteY16" fmla="*/ 27384 h 40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6941" h="40858">
                  <a:moveTo>
                    <a:pt x="56941" y="27384"/>
                  </a:moveTo>
                  <a:lnTo>
                    <a:pt x="52595" y="28253"/>
                  </a:lnTo>
                  <a:lnTo>
                    <a:pt x="49117" y="33035"/>
                  </a:lnTo>
                  <a:lnTo>
                    <a:pt x="36947" y="32600"/>
                  </a:lnTo>
                  <a:lnTo>
                    <a:pt x="29122" y="38685"/>
                  </a:lnTo>
                  <a:lnTo>
                    <a:pt x="14344" y="40859"/>
                  </a:lnTo>
                  <a:lnTo>
                    <a:pt x="4347" y="34339"/>
                  </a:lnTo>
                  <a:lnTo>
                    <a:pt x="0" y="22603"/>
                  </a:lnTo>
                  <a:lnTo>
                    <a:pt x="2173" y="13040"/>
                  </a:lnTo>
                  <a:lnTo>
                    <a:pt x="5216" y="13475"/>
                  </a:lnTo>
                  <a:lnTo>
                    <a:pt x="5650" y="7824"/>
                  </a:lnTo>
                  <a:lnTo>
                    <a:pt x="18256" y="3477"/>
                  </a:lnTo>
                  <a:lnTo>
                    <a:pt x="23472" y="2173"/>
                  </a:lnTo>
                  <a:lnTo>
                    <a:pt x="30861" y="869"/>
                  </a:lnTo>
                  <a:lnTo>
                    <a:pt x="41293" y="0"/>
                  </a:lnTo>
                  <a:lnTo>
                    <a:pt x="53464" y="9128"/>
                  </a:lnTo>
                  <a:lnTo>
                    <a:pt x="56941" y="27384"/>
                  </a:lnTo>
                  <a:close/>
                </a:path>
              </a:pathLst>
            </a:custGeom>
            <a:solidFill>
              <a:schemeClr val="accent4"/>
            </a:solidFill>
            <a:ln w="869" cap="rnd">
              <a:noFill/>
              <a:prstDash val="solid"/>
              <a:round/>
            </a:ln>
          </p:spPr>
          <p:txBody>
            <a:bodyPr rtlCol="0" anchor="ctr"/>
            <a:lstStyle/>
            <a:p>
              <a:endParaRPr lang="en-PH" sz="1200" dirty="0"/>
            </a:p>
          </p:txBody>
        </p:sp>
        <p:sp>
          <p:nvSpPr>
            <p:cNvPr id="151" name="Freeform: Shape 150">
              <a:extLst>
                <a:ext uri="{FF2B5EF4-FFF2-40B4-BE49-F238E27FC236}">
                  <a16:creationId xmlns:a16="http://schemas.microsoft.com/office/drawing/2014/main" id="{ED061879-1427-49E2-A84B-55F58DB18AF5}"/>
                </a:ext>
              </a:extLst>
            </p:cNvPr>
            <p:cNvSpPr/>
            <p:nvPr/>
          </p:nvSpPr>
          <p:spPr>
            <a:xfrm>
              <a:off x="4228860" y="3332821"/>
              <a:ext cx="338576" cy="467085"/>
            </a:xfrm>
            <a:custGeom>
              <a:avLst/>
              <a:gdLst>
                <a:gd name="connsiteX0" fmla="*/ 400763 w 401197"/>
                <a:gd name="connsiteY0" fmla="*/ 162131 h 415106"/>
                <a:gd name="connsiteX1" fmla="*/ 401197 w 401197"/>
                <a:gd name="connsiteY1" fmla="*/ 226461 h 415106"/>
                <a:gd name="connsiteX2" fmla="*/ 387723 w 401197"/>
                <a:gd name="connsiteY2" fmla="*/ 245152 h 415106"/>
                <a:gd name="connsiteX3" fmla="*/ 385984 w 401197"/>
                <a:gd name="connsiteY3" fmla="*/ 262539 h 415106"/>
                <a:gd name="connsiteX4" fmla="*/ 364251 w 401197"/>
                <a:gd name="connsiteY4" fmla="*/ 266885 h 415106"/>
                <a:gd name="connsiteX5" fmla="*/ 330781 w 401197"/>
                <a:gd name="connsiteY5" fmla="*/ 269059 h 415106"/>
                <a:gd name="connsiteX6" fmla="*/ 322088 w 401197"/>
                <a:gd name="connsiteY6" fmla="*/ 279056 h 415106"/>
                <a:gd name="connsiteX7" fmla="*/ 306440 w 401197"/>
                <a:gd name="connsiteY7" fmla="*/ 280360 h 415106"/>
                <a:gd name="connsiteX8" fmla="*/ 290792 w 401197"/>
                <a:gd name="connsiteY8" fmla="*/ 280360 h 415106"/>
                <a:gd name="connsiteX9" fmla="*/ 284707 w 401197"/>
                <a:gd name="connsiteY9" fmla="*/ 275144 h 415106"/>
                <a:gd name="connsiteX10" fmla="*/ 271232 w 401197"/>
                <a:gd name="connsiteY10" fmla="*/ 279056 h 415106"/>
                <a:gd name="connsiteX11" fmla="*/ 248195 w 401197"/>
                <a:gd name="connsiteY11" fmla="*/ 290792 h 415106"/>
                <a:gd name="connsiteX12" fmla="*/ 243413 w 401197"/>
                <a:gd name="connsiteY12" fmla="*/ 299485 h 415106"/>
                <a:gd name="connsiteX13" fmla="*/ 224723 w 401197"/>
                <a:gd name="connsiteY13" fmla="*/ 311656 h 415106"/>
                <a:gd name="connsiteX14" fmla="*/ 221246 w 401197"/>
                <a:gd name="connsiteY14" fmla="*/ 319045 h 415106"/>
                <a:gd name="connsiteX15" fmla="*/ 210813 w 401197"/>
                <a:gd name="connsiteY15" fmla="*/ 324696 h 415106"/>
                <a:gd name="connsiteX16" fmla="*/ 199077 w 401197"/>
                <a:gd name="connsiteY16" fmla="*/ 320784 h 415106"/>
                <a:gd name="connsiteX17" fmla="*/ 192557 w 401197"/>
                <a:gd name="connsiteY17" fmla="*/ 327739 h 415106"/>
                <a:gd name="connsiteX18" fmla="*/ 188646 w 401197"/>
                <a:gd name="connsiteY18" fmla="*/ 346864 h 415106"/>
                <a:gd name="connsiteX19" fmla="*/ 169085 w 401197"/>
                <a:gd name="connsiteY19" fmla="*/ 369902 h 415106"/>
                <a:gd name="connsiteX20" fmla="*/ 169955 w 401197"/>
                <a:gd name="connsiteY20" fmla="*/ 379464 h 415106"/>
                <a:gd name="connsiteX21" fmla="*/ 163000 w 401197"/>
                <a:gd name="connsiteY21" fmla="*/ 391200 h 415106"/>
                <a:gd name="connsiteX22" fmla="*/ 164739 w 401197"/>
                <a:gd name="connsiteY22" fmla="*/ 407283 h 415106"/>
                <a:gd name="connsiteX23" fmla="*/ 154307 w 401197"/>
                <a:gd name="connsiteY23" fmla="*/ 411630 h 415106"/>
                <a:gd name="connsiteX24" fmla="*/ 148656 w 401197"/>
                <a:gd name="connsiteY24" fmla="*/ 415107 h 415106"/>
                <a:gd name="connsiteX25" fmla="*/ 144744 w 401197"/>
                <a:gd name="connsiteY25" fmla="*/ 403371 h 415106"/>
                <a:gd name="connsiteX26" fmla="*/ 137789 w 401197"/>
                <a:gd name="connsiteY26" fmla="*/ 406414 h 415106"/>
                <a:gd name="connsiteX27" fmla="*/ 133443 w 401197"/>
                <a:gd name="connsiteY27" fmla="*/ 405979 h 415106"/>
                <a:gd name="connsiteX28" fmla="*/ 129096 w 401197"/>
                <a:gd name="connsiteY28" fmla="*/ 413803 h 415106"/>
                <a:gd name="connsiteX29" fmla="*/ 109971 w 401197"/>
                <a:gd name="connsiteY29" fmla="*/ 413803 h 415106"/>
                <a:gd name="connsiteX30" fmla="*/ 103451 w 401197"/>
                <a:gd name="connsiteY30" fmla="*/ 409456 h 415106"/>
                <a:gd name="connsiteX31" fmla="*/ 99973 w 401197"/>
                <a:gd name="connsiteY31" fmla="*/ 412064 h 415106"/>
                <a:gd name="connsiteX32" fmla="*/ 92584 w 401197"/>
                <a:gd name="connsiteY32" fmla="*/ 403806 h 415106"/>
                <a:gd name="connsiteX33" fmla="*/ 93888 w 401197"/>
                <a:gd name="connsiteY33" fmla="*/ 395547 h 415106"/>
                <a:gd name="connsiteX34" fmla="*/ 90845 w 401197"/>
                <a:gd name="connsiteY34" fmla="*/ 392504 h 415106"/>
                <a:gd name="connsiteX35" fmla="*/ 85629 w 401197"/>
                <a:gd name="connsiteY35" fmla="*/ 395112 h 415106"/>
                <a:gd name="connsiteX36" fmla="*/ 86933 w 401197"/>
                <a:gd name="connsiteY36" fmla="*/ 385984 h 415106"/>
                <a:gd name="connsiteX37" fmla="*/ 91715 w 401197"/>
                <a:gd name="connsiteY37" fmla="*/ 379030 h 415106"/>
                <a:gd name="connsiteX38" fmla="*/ 81717 w 401197"/>
                <a:gd name="connsiteY38" fmla="*/ 367294 h 415106"/>
                <a:gd name="connsiteX39" fmla="*/ 79109 w 401197"/>
                <a:gd name="connsiteY39" fmla="*/ 359470 h 415106"/>
                <a:gd name="connsiteX40" fmla="*/ 73459 w 401197"/>
                <a:gd name="connsiteY40" fmla="*/ 353384 h 415106"/>
                <a:gd name="connsiteX41" fmla="*/ 68677 w 401197"/>
                <a:gd name="connsiteY41" fmla="*/ 352515 h 415106"/>
                <a:gd name="connsiteX42" fmla="*/ 63027 w 401197"/>
                <a:gd name="connsiteY42" fmla="*/ 356427 h 415106"/>
                <a:gd name="connsiteX43" fmla="*/ 54768 w 401197"/>
                <a:gd name="connsiteY43" fmla="*/ 360339 h 415106"/>
                <a:gd name="connsiteX44" fmla="*/ 48248 w 401197"/>
                <a:gd name="connsiteY44" fmla="*/ 366424 h 415106"/>
                <a:gd name="connsiteX45" fmla="*/ 37816 w 401197"/>
                <a:gd name="connsiteY45" fmla="*/ 364251 h 415106"/>
                <a:gd name="connsiteX46" fmla="*/ 30861 w 401197"/>
                <a:gd name="connsiteY46" fmla="*/ 356862 h 415106"/>
                <a:gd name="connsiteX47" fmla="*/ 26949 w 401197"/>
                <a:gd name="connsiteY47" fmla="*/ 355992 h 415106"/>
                <a:gd name="connsiteX48" fmla="*/ 20429 w 401197"/>
                <a:gd name="connsiteY48" fmla="*/ 359904 h 415106"/>
                <a:gd name="connsiteX49" fmla="*/ 16517 w 401197"/>
                <a:gd name="connsiteY49" fmla="*/ 359904 h 415106"/>
                <a:gd name="connsiteX50" fmla="*/ 15213 w 401197"/>
                <a:gd name="connsiteY50" fmla="*/ 349472 h 415106"/>
                <a:gd name="connsiteX51" fmla="*/ 16517 w 401197"/>
                <a:gd name="connsiteY51" fmla="*/ 340779 h 415106"/>
                <a:gd name="connsiteX52" fmla="*/ 14344 w 401197"/>
                <a:gd name="connsiteY52" fmla="*/ 330347 h 415106"/>
                <a:gd name="connsiteX53" fmla="*/ 5651 w 401197"/>
                <a:gd name="connsiteY53" fmla="*/ 322523 h 415106"/>
                <a:gd name="connsiteX54" fmla="*/ 869 w 401197"/>
                <a:gd name="connsiteY54" fmla="*/ 306440 h 415106"/>
                <a:gd name="connsiteX55" fmla="*/ 0 w 401197"/>
                <a:gd name="connsiteY55" fmla="*/ 289053 h 415106"/>
                <a:gd name="connsiteX56" fmla="*/ 8259 w 401197"/>
                <a:gd name="connsiteY56" fmla="*/ 283837 h 415106"/>
                <a:gd name="connsiteX57" fmla="*/ 12605 w 401197"/>
                <a:gd name="connsiteY57" fmla="*/ 267320 h 415106"/>
                <a:gd name="connsiteX58" fmla="*/ 20429 w 401197"/>
                <a:gd name="connsiteY58" fmla="*/ 266885 h 415106"/>
                <a:gd name="connsiteX59" fmla="*/ 37381 w 401197"/>
                <a:gd name="connsiteY59" fmla="*/ 274710 h 415106"/>
                <a:gd name="connsiteX60" fmla="*/ 51291 w 401197"/>
                <a:gd name="connsiteY60" fmla="*/ 269059 h 415106"/>
                <a:gd name="connsiteX61" fmla="*/ 60419 w 401197"/>
                <a:gd name="connsiteY61" fmla="*/ 270797 h 415106"/>
                <a:gd name="connsiteX62" fmla="*/ 64331 w 401197"/>
                <a:gd name="connsiteY62" fmla="*/ 264712 h 415106"/>
                <a:gd name="connsiteX63" fmla="*/ 162131 w 401197"/>
                <a:gd name="connsiteY63" fmla="*/ 264277 h 415106"/>
                <a:gd name="connsiteX64" fmla="*/ 167781 w 401197"/>
                <a:gd name="connsiteY64" fmla="*/ 244717 h 415106"/>
                <a:gd name="connsiteX65" fmla="*/ 163435 w 401197"/>
                <a:gd name="connsiteY65" fmla="*/ 241240 h 415106"/>
                <a:gd name="connsiteX66" fmla="*/ 152568 w 401197"/>
                <a:gd name="connsiteY66" fmla="*/ 120837 h 415106"/>
                <a:gd name="connsiteX67" fmla="*/ 142136 w 401197"/>
                <a:gd name="connsiteY67" fmla="*/ 435 h 415106"/>
                <a:gd name="connsiteX68" fmla="*/ 179083 w 401197"/>
                <a:gd name="connsiteY68" fmla="*/ 0 h 415106"/>
                <a:gd name="connsiteX69" fmla="*/ 259931 w 401197"/>
                <a:gd name="connsiteY69" fmla="*/ 60853 h 415106"/>
                <a:gd name="connsiteX70" fmla="*/ 341213 w 401197"/>
                <a:gd name="connsiteY70" fmla="*/ 121707 h 415106"/>
                <a:gd name="connsiteX71" fmla="*/ 346864 w 401197"/>
                <a:gd name="connsiteY71" fmla="*/ 134747 h 415106"/>
                <a:gd name="connsiteX72" fmla="*/ 362077 w 401197"/>
                <a:gd name="connsiteY72" fmla="*/ 142571 h 415106"/>
                <a:gd name="connsiteX73" fmla="*/ 373379 w 401197"/>
                <a:gd name="connsiteY73" fmla="*/ 147352 h 415106"/>
                <a:gd name="connsiteX74" fmla="*/ 373813 w 401197"/>
                <a:gd name="connsiteY74" fmla="*/ 165173 h 415106"/>
                <a:gd name="connsiteX75" fmla="*/ 400763 w 401197"/>
                <a:gd name="connsiteY75" fmla="*/ 162131 h 415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01197" h="415106">
                  <a:moveTo>
                    <a:pt x="400763" y="162131"/>
                  </a:moveTo>
                  <a:lnTo>
                    <a:pt x="401197" y="226461"/>
                  </a:lnTo>
                  <a:lnTo>
                    <a:pt x="387723" y="245152"/>
                  </a:lnTo>
                  <a:lnTo>
                    <a:pt x="385984" y="262539"/>
                  </a:lnTo>
                  <a:lnTo>
                    <a:pt x="364251" y="266885"/>
                  </a:lnTo>
                  <a:lnTo>
                    <a:pt x="330781" y="269059"/>
                  </a:lnTo>
                  <a:lnTo>
                    <a:pt x="322088" y="279056"/>
                  </a:lnTo>
                  <a:lnTo>
                    <a:pt x="306440" y="280360"/>
                  </a:lnTo>
                  <a:lnTo>
                    <a:pt x="290792" y="280360"/>
                  </a:lnTo>
                  <a:lnTo>
                    <a:pt x="284707" y="275144"/>
                  </a:lnTo>
                  <a:lnTo>
                    <a:pt x="271232" y="279056"/>
                  </a:lnTo>
                  <a:lnTo>
                    <a:pt x="248195" y="290792"/>
                  </a:lnTo>
                  <a:lnTo>
                    <a:pt x="243413" y="299485"/>
                  </a:lnTo>
                  <a:lnTo>
                    <a:pt x="224723" y="311656"/>
                  </a:lnTo>
                  <a:lnTo>
                    <a:pt x="221246" y="319045"/>
                  </a:lnTo>
                  <a:lnTo>
                    <a:pt x="210813" y="324696"/>
                  </a:lnTo>
                  <a:lnTo>
                    <a:pt x="199077" y="320784"/>
                  </a:lnTo>
                  <a:lnTo>
                    <a:pt x="192557" y="327739"/>
                  </a:lnTo>
                  <a:lnTo>
                    <a:pt x="188646" y="346864"/>
                  </a:lnTo>
                  <a:lnTo>
                    <a:pt x="169085" y="369902"/>
                  </a:lnTo>
                  <a:lnTo>
                    <a:pt x="169955" y="379464"/>
                  </a:lnTo>
                  <a:lnTo>
                    <a:pt x="163000" y="391200"/>
                  </a:lnTo>
                  <a:lnTo>
                    <a:pt x="164739" y="407283"/>
                  </a:lnTo>
                  <a:lnTo>
                    <a:pt x="154307" y="411630"/>
                  </a:lnTo>
                  <a:lnTo>
                    <a:pt x="148656" y="415107"/>
                  </a:lnTo>
                  <a:lnTo>
                    <a:pt x="144744" y="403371"/>
                  </a:lnTo>
                  <a:lnTo>
                    <a:pt x="137789" y="406414"/>
                  </a:lnTo>
                  <a:lnTo>
                    <a:pt x="133443" y="405979"/>
                  </a:lnTo>
                  <a:lnTo>
                    <a:pt x="129096" y="413803"/>
                  </a:lnTo>
                  <a:lnTo>
                    <a:pt x="109971" y="413803"/>
                  </a:lnTo>
                  <a:lnTo>
                    <a:pt x="103451" y="409456"/>
                  </a:lnTo>
                  <a:lnTo>
                    <a:pt x="99973" y="412064"/>
                  </a:lnTo>
                  <a:lnTo>
                    <a:pt x="92584" y="403806"/>
                  </a:lnTo>
                  <a:lnTo>
                    <a:pt x="93888" y="395547"/>
                  </a:lnTo>
                  <a:lnTo>
                    <a:pt x="90845" y="392504"/>
                  </a:lnTo>
                  <a:lnTo>
                    <a:pt x="85629" y="395112"/>
                  </a:lnTo>
                  <a:lnTo>
                    <a:pt x="86933" y="385984"/>
                  </a:lnTo>
                  <a:lnTo>
                    <a:pt x="91715" y="379030"/>
                  </a:lnTo>
                  <a:lnTo>
                    <a:pt x="81717" y="367294"/>
                  </a:lnTo>
                  <a:lnTo>
                    <a:pt x="79109" y="359470"/>
                  </a:lnTo>
                  <a:lnTo>
                    <a:pt x="73459" y="353384"/>
                  </a:lnTo>
                  <a:lnTo>
                    <a:pt x="68677" y="352515"/>
                  </a:lnTo>
                  <a:lnTo>
                    <a:pt x="63027" y="356427"/>
                  </a:lnTo>
                  <a:lnTo>
                    <a:pt x="54768" y="360339"/>
                  </a:lnTo>
                  <a:lnTo>
                    <a:pt x="48248" y="366424"/>
                  </a:lnTo>
                  <a:lnTo>
                    <a:pt x="37816" y="364251"/>
                  </a:lnTo>
                  <a:lnTo>
                    <a:pt x="30861" y="356862"/>
                  </a:lnTo>
                  <a:lnTo>
                    <a:pt x="26949" y="355992"/>
                  </a:lnTo>
                  <a:lnTo>
                    <a:pt x="20429" y="359904"/>
                  </a:lnTo>
                  <a:lnTo>
                    <a:pt x="16517" y="359904"/>
                  </a:lnTo>
                  <a:lnTo>
                    <a:pt x="15213" y="349472"/>
                  </a:lnTo>
                  <a:lnTo>
                    <a:pt x="16517" y="340779"/>
                  </a:lnTo>
                  <a:lnTo>
                    <a:pt x="14344" y="330347"/>
                  </a:lnTo>
                  <a:lnTo>
                    <a:pt x="5651" y="322523"/>
                  </a:lnTo>
                  <a:lnTo>
                    <a:pt x="869" y="306440"/>
                  </a:lnTo>
                  <a:lnTo>
                    <a:pt x="0" y="289053"/>
                  </a:lnTo>
                  <a:lnTo>
                    <a:pt x="8259" y="283837"/>
                  </a:lnTo>
                  <a:lnTo>
                    <a:pt x="12605" y="267320"/>
                  </a:lnTo>
                  <a:lnTo>
                    <a:pt x="20429" y="266885"/>
                  </a:lnTo>
                  <a:lnTo>
                    <a:pt x="37381" y="274710"/>
                  </a:lnTo>
                  <a:lnTo>
                    <a:pt x="51291" y="269059"/>
                  </a:lnTo>
                  <a:lnTo>
                    <a:pt x="60419" y="270797"/>
                  </a:lnTo>
                  <a:lnTo>
                    <a:pt x="64331" y="264712"/>
                  </a:lnTo>
                  <a:lnTo>
                    <a:pt x="162131" y="264277"/>
                  </a:lnTo>
                  <a:lnTo>
                    <a:pt x="167781" y="244717"/>
                  </a:lnTo>
                  <a:lnTo>
                    <a:pt x="163435" y="241240"/>
                  </a:lnTo>
                  <a:lnTo>
                    <a:pt x="152568" y="120837"/>
                  </a:lnTo>
                  <a:lnTo>
                    <a:pt x="142136" y="435"/>
                  </a:lnTo>
                  <a:lnTo>
                    <a:pt x="179083" y="0"/>
                  </a:lnTo>
                  <a:lnTo>
                    <a:pt x="259931" y="60853"/>
                  </a:lnTo>
                  <a:lnTo>
                    <a:pt x="341213" y="121707"/>
                  </a:lnTo>
                  <a:lnTo>
                    <a:pt x="346864" y="134747"/>
                  </a:lnTo>
                  <a:lnTo>
                    <a:pt x="362077" y="142571"/>
                  </a:lnTo>
                  <a:lnTo>
                    <a:pt x="373379" y="147352"/>
                  </a:lnTo>
                  <a:lnTo>
                    <a:pt x="373813" y="165173"/>
                  </a:lnTo>
                  <a:lnTo>
                    <a:pt x="400763" y="162131"/>
                  </a:lnTo>
                  <a:close/>
                </a:path>
              </a:pathLst>
            </a:custGeom>
            <a:solidFill>
              <a:schemeClr val="tx2"/>
            </a:solidFill>
            <a:ln w="869" cap="rnd">
              <a:noFill/>
              <a:prstDash val="solid"/>
              <a:round/>
            </a:ln>
          </p:spPr>
          <p:txBody>
            <a:bodyPr rtlCol="0" anchor="ctr"/>
            <a:lstStyle/>
            <a:p>
              <a:endParaRPr lang="en-PH" sz="1200" dirty="0"/>
            </a:p>
          </p:txBody>
        </p:sp>
        <p:sp>
          <p:nvSpPr>
            <p:cNvPr id="152" name="Freeform: Shape 151">
              <a:extLst>
                <a:ext uri="{FF2B5EF4-FFF2-40B4-BE49-F238E27FC236}">
                  <a16:creationId xmlns:a16="http://schemas.microsoft.com/office/drawing/2014/main" id="{4E2A1C48-36E1-42C4-9C9E-FF298A7D49A8}"/>
                </a:ext>
              </a:extLst>
            </p:cNvPr>
            <p:cNvSpPr/>
            <p:nvPr/>
          </p:nvSpPr>
          <p:spPr>
            <a:xfrm>
              <a:off x="6360456" y="3227177"/>
              <a:ext cx="180842" cy="578110"/>
            </a:xfrm>
            <a:custGeom>
              <a:avLst/>
              <a:gdLst>
                <a:gd name="connsiteX0" fmla="*/ 214291 w 214290"/>
                <a:gd name="connsiteY0" fmla="*/ 192558 h 513776"/>
                <a:gd name="connsiteX1" fmla="*/ 196470 w 214290"/>
                <a:gd name="connsiteY1" fmla="*/ 210813 h 513776"/>
                <a:gd name="connsiteX2" fmla="*/ 192992 w 214290"/>
                <a:gd name="connsiteY2" fmla="*/ 220811 h 513776"/>
                <a:gd name="connsiteX3" fmla="*/ 179952 w 214290"/>
                <a:gd name="connsiteY3" fmla="*/ 227331 h 513776"/>
                <a:gd name="connsiteX4" fmla="*/ 167781 w 214290"/>
                <a:gd name="connsiteY4" fmla="*/ 239501 h 513776"/>
                <a:gd name="connsiteX5" fmla="*/ 150830 w 214290"/>
                <a:gd name="connsiteY5" fmla="*/ 240805 h 513776"/>
                <a:gd name="connsiteX6" fmla="*/ 144310 w 214290"/>
                <a:gd name="connsiteY6" fmla="*/ 270798 h 513776"/>
                <a:gd name="connsiteX7" fmla="*/ 134747 w 214290"/>
                <a:gd name="connsiteY7" fmla="*/ 276013 h 513776"/>
                <a:gd name="connsiteX8" fmla="*/ 149960 w 214290"/>
                <a:gd name="connsiteY8" fmla="*/ 300355 h 513776"/>
                <a:gd name="connsiteX9" fmla="*/ 167781 w 214290"/>
                <a:gd name="connsiteY9" fmla="*/ 320784 h 513776"/>
                <a:gd name="connsiteX10" fmla="*/ 180387 w 214290"/>
                <a:gd name="connsiteY10" fmla="*/ 339475 h 513776"/>
                <a:gd name="connsiteX11" fmla="*/ 174301 w 214290"/>
                <a:gd name="connsiteY11" fmla="*/ 363382 h 513776"/>
                <a:gd name="connsiteX12" fmla="*/ 166478 w 214290"/>
                <a:gd name="connsiteY12" fmla="*/ 368598 h 513776"/>
                <a:gd name="connsiteX13" fmla="*/ 174301 w 214290"/>
                <a:gd name="connsiteY13" fmla="*/ 382507 h 513776"/>
                <a:gd name="connsiteX14" fmla="*/ 192992 w 214290"/>
                <a:gd name="connsiteY14" fmla="*/ 404675 h 513776"/>
                <a:gd name="connsiteX15" fmla="*/ 197339 w 214290"/>
                <a:gd name="connsiteY15" fmla="*/ 420323 h 513776"/>
                <a:gd name="connsiteX16" fmla="*/ 198208 w 214290"/>
                <a:gd name="connsiteY16" fmla="*/ 433363 h 513776"/>
                <a:gd name="connsiteX17" fmla="*/ 209944 w 214290"/>
                <a:gd name="connsiteY17" fmla="*/ 459008 h 513776"/>
                <a:gd name="connsiteX18" fmla="*/ 198643 w 214290"/>
                <a:gd name="connsiteY18" fmla="*/ 485088 h 513776"/>
                <a:gd name="connsiteX19" fmla="*/ 189080 w 214290"/>
                <a:gd name="connsiteY19" fmla="*/ 513776 h 513776"/>
                <a:gd name="connsiteX20" fmla="*/ 185168 w 214290"/>
                <a:gd name="connsiteY20" fmla="*/ 492912 h 513776"/>
                <a:gd name="connsiteX21" fmla="*/ 190819 w 214290"/>
                <a:gd name="connsiteY21" fmla="*/ 471614 h 513776"/>
                <a:gd name="connsiteX22" fmla="*/ 181256 w 214290"/>
                <a:gd name="connsiteY22" fmla="*/ 455096 h 513776"/>
                <a:gd name="connsiteX23" fmla="*/ 180387 w 214290"/>
                <a:gd name="connsiteY23" fmla="*/ 424670 h 513776"/>
                <a:gd name="connsiteX24" fmla="*/ 169085 w 214290"/>
                <a:gd name="connsiteY24" fmla="*/ 409891 h 513776"/>
                <a:gd name="connsiteX25" fmla="*/ 157350 w 214290"/>
                <a:gd name="connsiteY25" fmla="*/ 376856 h 513776"/>
                <a:gd name="connsiteX26" fmla="*/ 148656 w 214290"/>
                <a:gd name="connsiteY26" fmla="*/ 341648 h 513776"/>
                <a:gd name="connsiteX27" fmla="*/ 135181 w 214290"/>
                <a:gd name="connsiteY27" fmla="*/ 318176 h 513776"/>
                <a:gd name="connsiteX28" fmla="*/ 121272 w 214290"/>
                <a:gd name="connsiteY28" fmla="*/ 332520 h 513776"/>
                <a:gd name="connsiteX29" fmla="*/ 96061 w 214290"/>
                <a:gd name="connsiteY29" fmla="*/ 352080 h 513776"/>
                <a:gd name="connsiteX30" fmla="*/ 81718 w 214290"/>
                <a:gd name="connsiteY30" fmla="*/ 349907 h 513776"/>
                <a:gd name="connsiteX31" fmla="*/ 66070 w 214290"/>
                <a:gd name="connsiteY31" fmla="*/ 343387 h 513776"/>
                <a:gd name="connsiteX32" fmla="*/ 69981 w 214290"/>
                <a:gd name="connsiteY32" fmla="*/ 308613 h 513776"/>
                <a:gd name="connsiteX33" fmla="*/ 61288 w 214290"/>
                <a:gd name="connsiteY33" fmla="*/ 282533 h 513776"/>
                <a:gd name="connsiteX34" fmla="*/ 38251 w 214290"/>
                <a:gd name="connsiteY34" fmla="*/ 250368 h 513776"/>
                <a:gd name="connsiteX35" fmla="*/ 39555 w 214290"/>
                <a:gd name="connsiteY35" fmla="*/ 240371 h 513776"/>
                <a:gd name="connsiteX36" fmla="*/ 24776 w 214290"/>
                <a:gd name="connsiteY36" fmla="*/ 236459 h 513776"/>
                <a:gd name="connsiteX37" fmla="*/ 4781 w 214290"/>
                <a:gd name="connsiteY37" fmla="*/ 213856 h 513776"/>
                <a:gd name="connsiteX38" fmla="*/ 0 w 214290"/>
                <a:gd name="connsiteY38" fmla="*/ 191253 h 513776"/>
                <a:gd name="connsiteX39" fmla="*/ 9128 w 214290"/>
                <a:gd name="connsiteY39" fmla="*/ 195600 h 513776"/>
                <a:gd name="connsiteX40" fmla="*/ 6520 w 214290"/>
                <a:gd name="connsiteY40" fmla="*/ 175605 h 513776"/>
                <a:gd name="connsiteX41" fmla="*/ 17387 w 214290"/>
                <a:gd name="connsiteY41" fmla="*/ 169085 h 513776"/>
                <a:gd name="connsiteX42" fmla="*/ 13040 w 214290"/>
                <a:gd name="connsiteY42" fmla="*/ 157349 h 513776"/>
                <a:gd name="connsiteX43" fmla="*/ 17387 w 214290"/>
                <a:gd name="connsiteY43" fmla="*/ 147787 h 513776"/>
                <a:gd name="connsiteX44" fmla="*/ 13475 w 214290"/>
                <a:gd name="connsiteY44" fmla="*/ 118664 h 513776"/>
                <a:gd name="connsiteX45" fmla="*/ 33470 w 214290"/>
                <a:gd name="connsiteY45" fmla="*/ 125184 h 513776"/>
                <a:gd name="connsiteX46" fmla="*/ 40424 w 214290"/>
                <a:gd name="connsiteY46" fmla="*/ 102147 h 513776"/>
                <a:gd name="connsiteX47" fmla="*/ 39120 w 214290"/>
                <a:gd name="connsiteY47" fmla="*/ 88672 h 513776"/>
                <a:gd name="connsiteX48" fmla="*/ 47813 w 214290"/>
                <a:gd name="connsiteY48" fmla="*/ 65200 h 513776"/>
                <a:gd name="connsiteX49" fmla="*/ 43901 w 214290"/>
                <a:gd name="connsiteY49" fmla="*/ 49117 h 513776"/>
                <a:gd name="connsiteX50" fmla="*/ 70851 w 214290"/>
                <a:gd name="connsiteY50" fmla="*/ 29992 h 513776"/>
                <a:gd name="connsiteX51" fmla="*/ 89107 w 214290"/>
                <a:gd name="connsiteY51" fmla="*/ 34773 h 513776"/>
                <a:gd name="connsiteX52" fmla="*/ 83021 w 214290"/>
                <a:gd name="connsiteY52" fmla="*/ 17821 h 513776"/>
                <a:gd name="connsiteX53" fmla="*/ 90411 w 214290"/>
                <a:gd name="connsiteY53" fmla="*/ 12605 h 513776"/>
                <a:gd name="connsiteX54" fmla="*/ 86064 w 214290"/>
                <a:gd name="connsiteY54" fmla="*/ 2173 h 513776"/>
                <a:gd name="connsiteX55" fmla="*/ 99539 w 214290"/>
                <a:gd name="connsiteY55" fmla="*/ 0 h 513776"/>
                <a:gd name="connsiteX56" fmla="*/ 111275 w 214290"/>
                <a:gd name="connsiteY56" fmla="*/ 16517 h 513776"/>
                <a:gd name="connsiteX57" fmla="*/ 123011 w 214290"/>
                <a:gd name="connsiteY57" fmla="*/ 23037 h 513776"/>
                <a:gd name="connsiteX58" fmla="*/ 128661 w 214290"/>
                <a:gd name="connsiteY58" fmla="*/ 44336 h 513776"/>
                <a:gd name="connsiteX59" fmla="*/ 132573 w 214290"/>
                <a:gd name="connsiteY59" fmla="*/ 67373 h 513776"/>
                <a:gd name="connsiteX60" fmla="*/ 114318 w 214290"/>
                <a:gd name="connsiteY60" fmla="*/ 90845 h 513776"/>
                <a:gd name="connsiteX61" fmla="*/ 117360 w 214290"/>
                <a:gd name="connsiteY61" fmla="*/ 123880 h 513776"/>
                <a:gd name="connsiteX62" fmla="*/ 141701 w 214290"/>
                <a:gd name="connsiteY62" fmla="*/ 119099 h 513776"/>
                <a:gd name="connsiteX63" fmla="*/ 152133 w 214290"/>
                <a:gd name="connsiteY63" fmla="*/ 144744 h 513776"/>
                <a:gd name="connsiteX64" fmla="*/ 168216 w 214290"/>
                <a:gd name="connsiteY64" fmla="*/ 150395 h 513776"/>
                <a:gd name="connsiteX65" fmla="*/ 164739 w 214290"/>
                <a:gd name="connsiteY65" fmla="*/ 173432 h 513776"/>
                <a:gd name="connsiteX66" fmla="*/ 184299 w 214290"/>
                <a:gd name="connsiteY66" fmla="*/ 183864 h 513776"/>
                <a:gd name="connsiteX67" fmla="*/ 195600 w 214290"/>
                <a:gd name="connsiteY67" fmla="*/ 189080 h 513776"/>
                <a:gd name="connsiteX68" fmla="*/ 212118 w 214290"/>
                <a:gd name="connsiteY68" fmla="*/ 180821 h 513776"/>
                <a:gd name="connsiteX69" fmla="*/ 214291 w 214290"/>
                <a:gd name="connsiteY69" fmla="*/ 192558 h 513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14290" h="513776">
                  <a:moveTo>
                    <a:pt x="214291" y="192558"/>
                  </a:moveTo>
                  <a:lnTo>
                    <a:pt x="196470" y="210813"/>
                  </a:lnTo>
                  <a:lnTo>
                    <a:pt x="192992" y="220811"/>
                  </a:lnTo>
                  <a:lnTo>
                    <a:pt x="179952" y="227331"/>
                  </a:lnTo>
                  <a:lnTo>
                    <a:pt x="167781" y="239501"/>
                  </a:lnTo>
                  <a:lnTo>
                    <a:pt x="150830" y="240805"/>
                  </a:lnTo>
                  <a:lnTo>
                    <a:pt x="144310" y="270798"/>
                  </a:lnTo>
                  <a:lnTo>
                    <a:pt x="134747" y="276013"/>
                  </a:lnTo>
                  <a:lnTo>
                    <a:pt x="149960" y="300355"/>
                  </a:lnTo>
                  <a:lnTo>
                    <a:pt x="167781" y="320784"/>
                  </a:lnTo>
                  <a:lnTo>
                    <a:pt x="180387" y="339475"/>
                  </a:lnTo>
                  <a:lnTo>
                    <a:pt x="174301" y="363382"/>
                  </a:lnTo>
                  <a:lnTo>
                    <a:pt x="166478" y="368598"/>
                  </a:lnTo>
                  <a:lnTo>
                    <a:pt x="174301" y="382507"/>
                  </a:lnTo>
                  <a:lnTo>
                    <a:pt x="192992" y="404675"/>
                  </a:lnTo>
                  <a:lnTo>
                    <a:pt x="197339" y="420323"/>
                  </a:lnTo>
                  <a:lnTo>
                    <a:pt x="198208" y="433363"/>
                  </a:lnTo>
                  <a:lnTo>
                    <a:pt x="209944" y="459008"/>
                  </a:lnTo>
                  <a:lnTo>
                    <a:pt x="198643" y="485088"/>
                  </a:lnTo>
                  <a:lnTo>
                    <a:pt x="189080" y="513776"/>
                  </a:lnTo>
                  <a:lnTo>
                    <a:pt x="185168" y="492912"/>
                  </a:lnTo>
                  <a:lnTo>
                    <a:pt x="190819" y="471614"/>
                  </a:lnTo>
                  <a:lnTo>
                    <a:pt x="181256" y="455096"/>
                  </a:lnTo>
                  <a:lnTo>
                    <a:pt x="180387" y="424670"/>
                  </a:lnTo>
                  <a:lnTo>
                    <a:pt x="169085" y="409891"/>
                  </a:lnTo>
                  <a:lnTo>
                    <a:pt x="157350" y="376856"/>
                  </a:lnTo>
                  <a:lnTo>
                    <a:pt x="148656" y="341648"/>
                  </a:lnTo>
                  <a:lnTo>
                    <a:pt x="135181" y="318176"/>
                  </a:lnTo>
                  <a:lnTo>
                    <a:pt x="121272" y="332520"/>
                  </a:lnTo>
                  <a:lnTo>
                    <a:pt x="96061" y="352080"/>
                  </a:lnTo>
                  <a:lnTo>
                    <a:pt x="81718" y="349907"/>
                  </a:lnTo>
                  <a:lnTo>
                    <a:pt x="66070" y="343387"/>
                  </a:lnTo>
                  <a:lnTo>
                    <a:pt x="69981" y="308613"/>
                  </a:lnTo>
                  <a:lnTo>
                    <a:pt x="61288" y="282533"/>
                  </a:lnTo>
                  <a:lnTo>
                    <a:pt x="38251" y="250368"/>
                  </a:lnTo>
                  <a:lnTo>
                    <a:pt x="39555" y="240371"/>
                  </a:lnTo>
                  <a:lnTo>
                    <a:pt x="24776" y="236459"/>
                  </a:lnTo>
                  <a:lnTo>
                    <a:pt x="4781" y="213856"/>
                  </a:lnTo>
                  <a:lnTo>
                    <a:pt x="0" y="191253"/>
                  </a:lnTo>
                  <a:lnTo>
                    <a:pt x="9128" y="195600"/>
                  </a:lnTo>
                  <a:lnTo>
                    <a:pt x="6520" y="175605"/>
                  </a:lnTo>
                  <a:lnTo>
                    <a:pt x="17387" y="169085"/>
                  </a:lnTo>
                  <a:lnTo>
                    <a:pt x="13040" y="157349"/>
                  </a:lnTo>
                  <a:lnTo>
                    <a:pt x="17387" y="147787"/>
                  </a:lnTo>
                  <a:lnTo>
                    <a:pt x="13475" y="118664"/>
                  </a:lnTo>
                  <a:lnTo>
                    <a:pt x="33470" y="125184"/>
                  </a:lnTo>
                  <a:lnTo>
                    <a:pt x="40424" y="102147"/>
                  </a:lnTo>
                  <a:lnTo>
                    <a:pt x="39120" y="88672"/>
                  </a:lnTo>
                  <a:lnTo>
                    <a:pt x="47813" y="65200"/>
                  </a:lnTo>
                  <a:lnTo>
                    <a:pt x="43901" y="49117"/>
                  </a:lnTo>
                  <a:lnTo>
                    <a:pt x="70851" y="29992"/>
                  </a:lnTo>
                  <a:lnTo>
                    <a:pt x="89107" y="34773"/>
                  </a:lnTo>
                  <a:lnTo>
                    <a:pt x="83021" y="17821"/>
                  </a:lnTo>
                  <a:lnTo>
                    <a:pt x="90411" y="12605"/>
                  </a:lnTo>
                  <a:lnTo>
                    <a:pt x="86064" y="2173"/>
                  </a:lnTo>
                  <a:lnTo>
                    <a:pt x="99539" y="0"/>
                  </a:lnTo>
                  <a:lnTo>
                    <a:pt x="111275" y="16517"/>
                  </a:lnTo>
                  <a:lnTo>
                    <a:pt x="123011" y="23037"/>
                  </a:lnTo>
                  <a:lnTo>
                    <a:pt x="128661" y="44336"/>
                  </a:lnTo>
                  <a:lnTo>
                    <a:pt x="132573" y="67373"/>
                  </a:lnTo>
                  <a:lnTo>
                    <a:pt x="114318" y="90845"/>
                  </a:lnTo>
                  <a:lnTo>
                    <a:pt x="117360" y="123880"/>
                  </a:lnTo>
                  <a:lnTo>
                    <a:pt x="141701" y="119099"/>
                  </a:lnTo>
                  <a:lnTo>
                    <a:pt x="152133" y="144744"/>
                  </a:lnTo>
                  <a:lnTo>
                    <a:pt x="168216" y="150395"/>
                  </a:lnTo>
                  <a:lnTo>
                    <a:pt x="164739" y="173432"/>
                  </a:lnTo>
                  <a:lnTo>
                    <a:pt x="184299" y="183864"/>
                  </a:lnTo>
                  <a:lnTo>
                    <a:pt x="195600" y="189080"/>
                  </a:lnTo>
                  <a:lnTo>
                    <a:pt x="212118" y="180821"/>
                  </a:lnTo>
                  <a:lnTo>
                    <a:pt x="214291" y="192558"/>
                  </a:lnTo>
                  <a:close/>
                </a:path>
              </a:pathLst>
            </a:custGeom>
            <a:solidFill>
              <a:schemeClr val="accent1"/>
            </a:solidFill>
            <a:ln w="869" cap="rnd">
              <a:noFill/>
              <a:prstDash val="solid"/>
              <a:round/>
            </a:ln>
          </p:spPr>
          <p:txBody>
            <a:bodyPr rtlCol="0" anchor="ctr"/>
            <a:lstStyle/>
            <a:p>
              <a:endParaRPr lang="en-PH" sz="1200" dirty="0"/>
            </a:p>
          </p:txBody>
        </p:sp>
        <p:sp>
          <p:nvSpPr>
            <p:cNvPr id="153" name="Freeform: Shape 152">
              <a:extLst>
                <a:ext uri="{FF2B5EF4-FFF2-40B4-BE49-F238E27FC236}">
                  <a16:creationId xmlns:a16="http://schemas.microsoft.com/office/drawing/2014/main" id="{0F1DD8DE-A976-4583-8DFD-846D73EB07D2}"/>
                </a:ext>
              </a:extLst>
            </p:cNvPr>
            <p:cNvSpPr/>
            <p:nvPr/>
          </p:nvSpPr>
          <p:spPr>
            <a:xfrm>
              <a:off x="4828611" y="2751777"/>
              <a:ext cx="34847" cy="51355"/>
            </a:xfrm>
            <a:custGeom>
              <a:avLst/>
              <a:gdLst>
                <a:gd name="connsiteX0" fmla="*/ 39555 w 41293"/>
                <a:gd name="connsiteY0" fmla="*/ 19560 h 45640"/>
                <a:gd name="connsiteX1" fmla="*/ 36078 w 41293"/>
                <a:gd name="connsiteY1" fmla="*/ 25645 h 45640"/>
                <a:gd name="connsiteX2" fmla="*/ 29992 w 41293"/>
                <a:gd name="connsiteY2" fmla="*/ 28253 h 45640"/>
                <a:gd name="connsiteX3" fmla="*/ 28253 w 41293"/>
                <a:gd name="connsiteY3" fmla="*/ 23037 h 45640"/>
                <a:gd name="connsiteX4" fmla="*/ 19995 w 41293"/>
                <a:gd name="connsiteY4" fmla="*/ 36512 h 45640"/>
                <a:gd name="connsiteX5" fmla="*/ 22168 w 41293"/>
                <a:gd name="connsiteY5" fmla="*/ 45640 h 45640"/>
                <a:gd name="connsiteX6" fmla="*/ 17387 w 41293"/>
                <a:gd name="connsiteY6" fmla="*/ 43467 h 45640"/>
                <a:gd name="connsiteX7" fmla="*/ 9998 w 41293"/>
                <a:gd name="connsiteY7" fmla="*/ 34339 h 45640"/>
                <a:gd name="connsiteX8" fmla="*/ 0 w 41293"/>
                <a:gd name="connsiteY8" fmla="*/ 28688 h 45640"/>
                <a:gd name="connsiteX9" fmla="*/ 2173 w 41293"/>
                <a:gd name="connsiteY9" fmla="*/ 24341 h 45640"/>
                <a:gd name="connsiteX10" fmla="*/ 3912 w 41293"/>
                <a:gd name="connsiteY10" fmla="*/ 9128 h 45640"/>
                <a:gd name="connsiteX11" fmla="*/ 10867 w 41293"/>
                <a:gd name="connsiteY11" fmla="*/ 2608 h 45640"/>
                <a:gd name="connsiteX12" fmla="*/ 14779 w 41293"/>
                <a:gd name="connsiteY12" fmla="*/ 0 h 45640"/>
                <a:gd name="connsiteX13" fmla="*/ 20864 w 41293"/>
                <a:gd name="connsiteY13" fmla="*/ 4781 h 45640"/>
                <a:gd name="connsiteX14" fmla="*/ 24776 w 41293"/>
                <a:gd name="connsiteY14" fmla="*/ 8693 h 45640"/>
                <a:gd name="connsiteX15" fmla="*/ 32165 w 41293"/>
                <a:gd name="connsiteY15" fmla="*/ 11736 h 45640"/>
                <a:gd name="connsiteX16" fmla="*/ 41293 w 41293"/>
                <a:gd name="connsiteY16" fmla="*/ 17387 h 45640"/>
                <a:gd name="connsiteX17" fmla="*/ 39555 w 41293"/>
                <a:gd name="connsiteY17" fmla="*/ 19560 h 45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1293" h="45640">
                  <a:moveTo>
                    <a:pt x="39555" y="19560"/>
                  </a:moveTo>
                  <a:lnTo>
                    <a:pt x="36078" y="25645"/>
                  </a:lnTo>
                  <a:lnTo>
                    <a:pt x="29992" y="28253"/>
                  </a:lnTo>
                  <a:lnTo>
                    <a:pt x="28253" y="23037"/>
                  </a:lnTo>
                  <a:lnTo>
                    <a:pt x="19995" y="36512"/>
                  </a:lnTo>
                  <a:lnTo>
                    <a:pt x="22168" y="45640"/>
                  </a:lnTo>
                  <a:lnTo>
                    <a:pt x="17387" y="43467"/>
                  </a:lnTo>
                  <a:lnTo>
                    <a:pt x="9998" y="34339"/>
                  </a:lnTo>
                  <a:lnTo>
                    <a:pt x="0" y="28688"/>
                  </a:lnTo>
                  <a:lnTo>
                    <a:pt x="2173" y="24341"/>
                  </a:lnTo>
                  <a:lnTo>
                    <a:pt x="3912" y="9128"/>
                  </a:lnTo>
                  <a:lnTo>
                    <a:pt x="10867" y="2608"/>
                  </a:lnTo>
                  <a:lnTo>
                    <a:pt x="14779" y="0"/>
                  </a:lnTo>
                  <a:lnTo>
                    <a:pt x="20864" y="4781"/>
                  </a:lnTo>
                  <a:lnTo>
                    <a:pt x="24776" y="8693"/>
                  </a:lnTo>
                  <a:lnTo>
                    <a:pt x="32165" y="11736"/>
                  </a:lnTo>
                  <a:lnTo>
                    <a:pt x="41293" y="17387"/>
                  </a:lnTo>
                  <a:lnTo>
                    <a:pt x="39555" y="19560"/>
                  </a:lnTo>
                  <a:close/>
                </a:path>
              </a:pathLst>
            </a:custGeom>
            <a:solidFill>
              <a:schemeClr val="accent4"/>
            </a:solidFill>
            <a:ln w="869" cap="rnd">
              <a:noFill/>
              <a:prstDash val="solid"/>
              <a:round/>
            </a:ln>
          </p:spPr>
          <p:txBody>
            <a:bodyPr rtlCol="0" anchor="ctr"/>
            <a:lstStyle/>
            <a:p>
              <a:endParaRPr lang="en-PH" sz="1200" dirty="0"/>
            </a:p>
          </p:txBody>
        </p:sp>
        <p:sp>
          <p:nvSpPr>
            <p:cNvPr id="154" name="Freeform: Shape 153">
              <a:extLst>
                <a:ext uri="{FF2B5EF4-FFF2-40B4-BE49-F238E27FC236}">
                  <a16:creationId xmlns:a16="http://schemas.microsoft.com/office/drawing/2014/main" id="{DB3E4CA7-6BC4-431A-9A70-F275359C0D87}"/>
                </a:ext>
              </a:extLst>
            </p:cNvPr>
            <p:cNvSpPr/>
            <p:nvPr/>
          </p:nvSpPr>
          <p:spPr>
            <a:xfrm>
              <a:off x="6071402" y="2491090"/>
              <a:ext cx="615892" cy="320356"/>
            </a:xfrm>
            <a:custGeom>
              <a:avLst/>
              <a:gdLst>
                <a:gd name="connsiteX0" fmla="*/ 329912 w 729805"/>
                <a:gd name="connsiteY0" fmla="*/ 52595 h 284706"/>
                <a:gd name="connsiteX1" fmla="*/ 347298 w 729805"/>
                <a:gd name="connsiteY1" fmla="*/ 47379 h 284706"/>
                <a:gd name="connsiteX2" fmla="*/ 372075 w 729805"/>
                <a:gd name="connsiteY2" fmla="*/ 43901 h 284706"/>
                <a:gd name="connsiteX3" fmla="*/ 395547 w 729805"/>
                <a:gd name="connsiteY3" fmla="*/ 47813 h 284706"/>
                <a:gd name="connsiteX4" fmla="*/ 424235 w 729805"/>
                <a:gd name="connsiteY4" fmla="*/ 60419 h 284706"/>
                <a:gd name="connsiteX5" fmla="*/ 445533 w 729805"/>
                <a:gd name="connsiteY5" fmla="*/ 74328 h 284706"/>
                <a:gd name="connsiteX6" fmla="*/ 465528 w 729805"/>
                <a:gd name="connsiteY6" fmla="*/ 74328 h 284706"/>
                <a:gd name="connsiteX7" fmla="*/ 495085 w 729805"/>
                <a:gd name="connsiteY7" fmla="*/ 78675 h 284706"/>
                <a:gd name="connsiteX8" fmla="*/ 510734 w 729805"/>
                <a:gd name="connsiteY8" fmla="*/ 71720 h 284706"/>
                <a:gd name="connsiteX9" fmla="*/ 536378 w 729805"/>
                <a:gd name="connsiteY9" fmla="*/ 67373 h 284706"/>
                <a:gd name="connsiteX10" fmla="*/ 555504 w 729805"/>
                <a:gd name="connsiteY10" fmla="*/ 48248 h 284706"/>
                <a:gd name="connsiteX11" fmla="*/ 570283 w 729805"/>
                <a:gd name="connsiteY11" fmla="*/ 51291 h 284706"/>
                <a:gd name="connsiteX12" fmla="*/ 587235 w 729805"/>
                <a:gd name="connsiteY12" fmla="*/ 60419 h 284706"/>
                <a:gd name="connsiteX13" fmla="*/ 611576 w 729805"/>
                <a:gd name="connsiteY13" fmla="*/ 57811 h 284706"/>
                <a:gd name="connsiteX14" fmla="*/ 614184 w 729805"/>
                <a:gd name="connsiteY14" fmla="*/ 78240 h 284706"/>
                <a:gd name="connsiteX15" fmla="*/ 615488 w 729805"/>
                <a:gd name="connsiteY15" fmla="*/ 105624 h 284706"/>
                <a:gd name="connsiteX16" fmla="*/ 627658 w 729805"/>
                <a:gd name="connsiteY16" fmla="*/ 116491 h 284706"/>
                <a:gd name="connsiteX17" fmla="*/ 637656 w 729805"/>
                <a:gd name="connsiteY17" fmla="*/ 113013 h 284706"/>
                <a:gd name="connsiteX18" fmla="*/ 661563 w 729805"/>
                <a:gd name="connsiteY18" fmla="*/ 117360 h 284706"/>
                <a:gd name="connsiteX19" fmla="*/ 672429 w 729805"/>
                <a:gd name="connsiteY19" fmla="*/ 107363 h 284706"/>
                <a:gd name="connsiteX20" fmla="*/ 695032 w 729805"/>
                <a:gd name="connsiteY20" fmla="*/ 116056 h 284706"/>
                <a:gd name="connsiteX21" fmla="*/ 726328 w 729805"/>
                <a:gd name="connsiteY21" fmla="*/ 135181 h 284706"/>
                <a:gd name="connsiteX22" fmla="*/ 729805 w 729805"/>
                <a:gd name="connsiteY22" fmla="*/ 144744 h 284706"/>
                <a:gd name="connsiteX23" fmla="*/ 710680 w 729805"/>
                <a:gd name="connsiteY23" fmla="*/ 141701 h 284706"/>
                <a:gd name="connsiteX24" fmla="*/ 681123 w 729805"/>
                <a:gd name="connsiteY24" fmla="*/ 145179 h 284706"/>
                <a:gd name="connsiteX25" fmla="*/ 670256 w 729805"/>
                <a:gd name="connsiteY25" fmla="*/ 153003 h 284706"/>
                <a:gd name="connsiteX26" fmla="*/ 664605 w 729805"/>
                <a:gd name="connsiteY26" fmla="*/ 171259 h 284706"/>
                <a:gd name="connsiteX27" fmla="*/ 636787 w 729805"/>
                <a:gd name="connsiteY27" fmla="*/ 181691 h 284706"/>
                <a:gd name="connsiteX28" fmla="*/ 622877 w 729805"/>
                <a:gd name="connsiteY28" fmla="*/ 196469 h 284706"/>
                <a:gd name="connsiteX29" fmla="*/ 597232 w 729805"/>
                <a:gd name="connsiteY29" fmla="*/ 190819 h 284706"/>
                <a:gd name="connsiteX30" fmla="*/ 583323 w 729805"/>
                <a:gd name="connsiteY30" fmla="*/ 188211 h 284706"/>
                <a:gd name="connsiteX31" fmla="*/ 581149 w 729805"/>
                <a:gd name="connsiteY31" fmla="*/ 206032 h 284706"/>
                <a:gd name="connsiteX32" fmla="*/ 593755 w 729805"/>
                <a:gd name="connsiteY32" fmla="*/ 216464 h 284706"/>
                <a:gd name="connsiteX33" fmla="*/ 602014 w 729805"/>
                <a:gd name="connsiteY33" fmla="*/ 225592 h 284706"/>
                <a:gd name="connsiteX34" fmla="*/ 591581 w 729805"/>
                <a:gd name="connsiteY34" fmla="*/ 235155 h 284706"/>
                <a:gd name="connsiteX35" fmla="*/ 582888 w 729805"/>
                <a:gd name="connsiteY35" fmla="*/ 249933 h 284706"/>
                <a:gd name="connsiteX36" fmla="*/ 561589 w 729805"/>
                <a:gd name="connsiteY36" fmla="*/ 259496 h 284706"/>
                <a:gd name="connsiteX37" fmla="*/ 528555 w 729805"/>
                <a:gd name="connsiteY37" fmla="*/ 260365 h 284706"/>
                <a:gd name="connsiteX38" fmla="*/ 497258 w 729805"/>
                <a:gd name="connsiteY38" fmla="*/ 269928 h 284706"/>
                <a:gd name="connsiteX39" fmla="*/ 478133 w 729805"/>
                <a:gd name="connsiteY39" fmla="*/ 284707 h 284706"/>
                <a:gd name="connsiteX40" fmla="*/ 463789 w 729805"/>
                <a:gd name="connsiteY40" fmla="*/ 276448 h 284706"/>
                <a:gd name="connsiteX41" fmla="*/ 436840 w 729805"/>
                <a:gd name="connsiteY41" fmla="*/ 276448 h 284706"/>
                <a:gd name="connsiteX42" fmla="*/ 395981 w 729805"/>
                <a:gd name="connsiteY42" fmla="*/ 259496 h 284706"/>
                <a:gd name="connsiteX43" fmla="*/ 371640 w 729805"/>
                <a:gd name="connsiteY43" fmla="*/ 255584 h 284706"/>
                <a:gd name="connsiteX44" fmla="*/ 343821 w 729805"/>
                <a:gd name="connsiteY44" fmla="*/ 259496 h 284706"/>
                <a:gd name="connsiteX45" fmla="*/ 294704 w 729805"/>
                <a:gd name="connsiteY45" fmla="*/ 252976 h 284706"/>
                <a:gd name="connsiteX46" fmla="*/ 270363 w 729805"/>
                <a:gd name="connsiteY46" fmla="*/ 253845 h 284706"/>
                <a:gd name="connsiteX47" fmla="*/ 249933 w 729805"/>
                <a:gd name="connsiteY47" fmla="*/ 237328 h 284706"/>
                <a:gd name="connsiteX48" fmla="*/ 228200 w 729805"/>
                <a:gd name="connsiteY48" fmla="*/ 212117 h 284706"/>
                <a:gd name="connsiteX49" fmla="*/ 213421 w 729805"/>
                <a:gd name="connsiteY49" fmla="*/ 209075 h 284706"/>
                <a:gd name="connsiteX50" fmla="*/ 178648 w 729805"/>
                <a:gd name="connsiteY50" fmla="*/ 191688 h 284706"/>
                <a:gd name="connsiteX51" fmla="*/ 147352 w 729805"/>
                <a:gd name="connsiteY51" fmla="*/ 188211 h 284706"/>
                <a:gd name="connsiteX52" fmla="*/ 119098 w 729805"/>
                <a:gd name="connsiteY52" fmla="*/ 183429 h 284706"/>
                <a:gd name="connsiteX53" fmla="*/ 106058 w 729805"/>
                <a:gd name="connsiteY53" fmla="*/ 171259 h 284706"/>
                <a:gd name="connsiteX54" fmla="*/ 99973 w 729805"/>
                <a:gd name="connsiteY54" fmla="*/ 139528 h 284706"/>
                <a:gd name="connsiteX55" fmla="*/ 74762 w 729805"/>
                <a:gd name="connsiteY55" fmla="*/ 117360 h 284706"/>
                <a:gd name="connsiteX56" fmla="*/ 39120 w 729805"/>
                <a:gd name="connsiteY56" fmla="*/ 107363 h 284706"/>
                <a:gd name="connsiteX57" fmla="*/ 14344 w 729805"/>
                <a:gd name="connsiteY57" fmla="*/ 93019 h 284706"/>
                <a:gd name="connsiteX58" fmla="*/ 0 w 729805"/>
                <a:gd name="connsiteY58" fmla="*/ 73893 h 284706"/>
                <a:gd name="connsiteX59" fmla="*/ 20429 w 729805"/>
                <a:gd name="connsiteY59" fmla="*/ 69112 h 284706"/>
                <a:gd name="connsiteX60" fmla="*/ 49552 w 729805"/>
                <a:gd name="connsiteY60" fmla="*/ 46075 h 284706"/>
                <a:gd name="connsiteX61" fmla="*/ 75197 w 729805"/>
                <a:gd name="connsiteY61" fmla="*/ 33469 h 284706"/>
                <a:gd name="connsiteX62" fmla="*/ 98235 w 729805"/>
                <a:gd name="connsiteY62" fmla="*/ 41728 h 284706"/>
                <a:gd name="connsiteX63" fmla="*/ 120837 w 729805"/>
                <a:gd name="connsiteY63" fmla="*/ 42163 h 284706"/>
                <a:gd name="connsiteX64" fmla="*/ 141701 w 729805"/>
                <a:gd name="connsiteY64" fmla="*/ 54768 h 284706"/>
                <a:gd name="connsiteX65" fmla="*/ 163435 w 729805"/>
                <a:gd name="connsiteY65" fmla="*/ 55637 h 284706"/>
                <a:gd name="connsiteX66" fmla="*/ 198208 w 729805"/>
                <a:gd name="connsiteY66" fmla="*/ 62592 h 284706"/>
                <a:gd name="connsiteX67" fmla="*/ 208640 w 729805"/>
                <a:gd name="connsiteY67" fmla="*/ 43467 h 284706"/>
                <a:gd name="connsiteX68" fmla="*/ 191253 w 729805"/>
                <a:gd name="connsiteY68" fmla="*/ 27819 h 284706"/>
                <a:gd name="connsiteX69" fmla="*/ 196904 w 729805"/>
                <a:gd name="connsiteY69" fmla="*/ 0 h 284706"/>
                <a:gd name="connsiteX70" fmla="*/ 227330 w 729805"/>
                <a:gd name="connsiteY70" fmla="*/ 10867 h 284706"/>
                <a:gd name="connsiteX71" fmla="*/ 248195 w 729805"/>
                <a:gd name="connsiteY71" fmla="*/ 14344 h 284706"/>
                <a:gd name="connsiteX72" fmla="*/ 277317 w 729805"/>
                <a:gd name="connsiteY72" fmla="*/ 21299 h 284706"/>
                <a:gd name="connsiteX73" fmla="*/ 292965 w 729805"/>
                <a:gd name="connsiteY73" fmla="*/ 41293 h 284706"/>
                <a:gd name="connsiteX74" fmla="*/ 329912 w 729805"/>
                <a:gd name="connsiteY74" fmla="*/ 52595 h 284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29805" h="284706">
                  <a:moveTo>
                    <a:pt x="329912" y="52595"/>
                  </a:moveTo>
                  <a:lnTo>
                    <a:pt x="347298" y="47379"/>
                  </a:lnTo>
                  <a:lnTo>
                    <a:pt x="372075" y="43901"/>
                  </a:lnTo>
                  <a:lnTo>
                    <a:pt x="395547" y="47813"/>
                  </a:lnTo>
                  <a:lnTo>
                    <a:pt x="424235" y="60419"/>
                  </a:lnTo>
                  <a:lnTo>
                    <a:pt x="445533" y="74328"/>
                  </a:lnTo>
                  <a:lnTo>
                    <a:pt x="465528" y="74328"/>
                  </a:lnTo>
                  <a:lnTo>
                    <a:pt x="495085" y="78675"/>
                  </a:lnTo>
                  <a:lnTo>
                    <a:pt x="510734" y="71720"/>
                  </a:lnTo>
                  <a:lnTo>
                    <a:pt x="536378" y="67373"/>
                  </a:lnTo>
                  <a:lnTo>
                    <a:pt x="555504" y="48248"/>
                  </a:lnTo>
                  <a:lnTo>
                    <a:pt x="570283" y="51291"/>
                  </a:lnTo>
                  <a:lnTo>
                    <a:pt x="587235" y="60419"/>
                  </a:lnTo>
                  <a:lnTo>
                    <a:pt x="611576" y="57811"/>
                  </a:lnTo>
                  <a:lnTo>
                    <a:pt x="614184" y="78240"/>
                  </a:lnTo>
                  <a:lnTo>
                    <a:pt x="615488" y="105624"/>
                  </a:lnTo>
                  <a:lnTo>
                    <a:pt x="627658" y="116491"/>
                  </a:lnTo>
                  <a:lnTo>
                    <a:pt x="637656" y="113013"/>
                  </a:lnTo>
                  <a:lnTo>
                    <a:pt x="661563" y="117360"/>
                  </a:lnTo>
                  <a:lnTo>
                    <a:pt x="672429" y="107363"/>
                  </a:lnTo>
                  <a:lnTo>
                    <a:pt x="695032" y="116056"/>
                  </a:lnTo>
                  <a:lnTo>
                    <a:pt x="726328" y="135181"/>
                  </a:lnTo>
                  <a:lnTo>
                    <a:pt x="729805" y="144744"/>
                  </a:lnTo>
                  <a:lnTo>
                    <a:pt x="710680" y="141701"/>
                  </a:lnTo>
                  <a:lnTo>
                    <a:pt x="681123" y="145179"/>
                  </a:lnTo>
                  <a:lnTo>
                    <a:pt x="670256" y="153003"/>
                  </a:lnTo>
                  <a:lnTo>
                    <a:pt x="664605" y="171259"/>
                  </a:lnTo>
                  <a:lnTo>
                    <a:pt x="636787" y="181691"/>
                  </a:lnTo>
                  <a:lnTo>
                    <a:pt x="622877" y="196469"/>
                  </a:lnTo>
                  <a:lnTo>
                    <a:pt x="597232" y="190819"/>
                  </a:lnTo>
                  <a:lnTo>
                    <a:pt x="583323" y="188211"/>
                  </a:lnTo>
                  <a:lnTo>
                    <a:pt x="581149" y="206032"/>
                  </a:lnTo>
                  <a:lnTo>
                    <a:pt x="593755" y="216464"/>
                  </a:lnTo>
                  <a:lnTo>
                    <a:pt x="602014" y="225592"/>
                  </a:lnTo>
                  <a:lnTo>
                    <a:pt x="591581" y="235155"/>
                  </a:lnTo>
                  <a:lnTo>
                    <a:pt x="582888" y="249933"/>
                  </a:lnTo>
                  <a:lnTo>
                    <a:pt x="561589" y="259496"/>
                  </a:lnTo>
                  <a:lnTo>
                    <a:pt x="528555" y="260365"/>
                  </a:lnTo>
                  <a:lnTo>
                    <a:pt x="497258" y="269928"/>
                  </a:lnTo>
                  <a:lnTo>
                    <a:pt x="478133" y="284707"/>
                  </a:lnTo>
                  <a:lnTo>
                    <a:pt x="463789" y="276448"/>
                  </a:lnTo>
                  <a:lnTo>
                    <a:pt x="436840" y="276448"/>
                  </a:lnTo>
                  <a:lnTo>
                    <a:pt x="395981" y="259496"/>
                  </a:lnTo>
                  <a:lnTo>
                    <a:pt x="371640" y="255584"/>
                  </a:lnTo>
                  <a:lnTo>
                    <a:pt x="343821" y="259496"/>
                  </a:lnTo>
                  <a:lnTo>
                    <a:pt x="294704" y="252976"/>
                  </a:lnTo>
                  <a:lnTo>
                    <a:pt x="270363" y="253845"/>
                  </a:lnTo>
                  <a:lnTo>
                    <a:pt x="249933" y="237328"/>
                  </a:lnTo>
                  <a:lnTo>
                    <a:pt x="228200" y="212117"/>
                  </a:lnTo>
                  <a:lnTo>
                    <a:pt x="213421" y="209075"/>
                  </a:lnTo>
                  <a:lnTo>
                    <a:pt x="178648" y="191688"/>
                  </a:lnTo>
                  <a:lnTo>
                    <a:pt x="147352" y="188211"/>
                  </a:lnTo>
                  <a:lnTo>
                    <a:pt x="119098" y="183429"/>
                  </a:lnTo>
                  <a:lnTo>
                    <a:pt x="106058" y="171259"/>
                  </a:lnTo>
                  <a:lnTo>
                    <a:pt x="99973" y="139528"/>
                  </a:lnTo>
                  <a:lnTo>
                    <a:pt x="74762" y="117360"/>
                  </a:lnTo>
                  <a:lnTo>
                    <a:pt x="39120" y="107363"/>
                  </a:lnTo>
                  <a:lnTo>
                    <a:pt x="14344" y="93019"/>
                  </a:lnTo>
                  <a:lnTo>
                    <a:pt x="0" y="73893"/>
                  </a:lnTo>
                  <a:lnTo>
                    <a:pt x="20429" y="69112"/>
                  </a:lnTo>
                  <a:lnTo>
                    <a:pt x="49552" y="46075"/>
                  </a:lnTo>
                  <a:lnTo>
                    <a:pt x="75197" y="33469"/>
                  </a:lnTo>
                  <a:lnTo>
                    <a:pt x="98235" y="41728"/>
                  </a:lnTo>
                  <a:lnTo>
                    <a:pt x="120837" y="42163"/>
                  </a:lnTo>
                  <a:lnTo>
                    <a:pt x="141701" y="54768"/>
                  </a:lnTo>
                  <a:lnTo>
                    <a:pt x="163435" y="55637"/>
                  </a:lnTo>
                  <a:lnTo>
                    <a:pt x="198208" y="62592"/>
                  </a:lnTo>
                  <a:lnTo>
                    <a:pt x="208640" y="43467"/>
                  </a:lnTo>
                  <a:lnTo>
                    <a:pt x="191253" y="27819"/>
                  </a:lnTo>
                  <a:lnTo>
                    <a:pt x="196904" y="0"/>
                  </a:lnTo>
                  <a:lnTo>
                    <a:pt x="227330" y="10867"/>
                  </a:lnTo>
                  <a:lnTo>
                    <a:pt x="248195" y="14344"/>
                  </a:lnTo>
                  <a:lnTo>
                    <a:pt x="277317" y="21299"/>
                  </a:lnTo>
                  <a:lnTo>
                    <a:pt x="292965" y="41293"/>
                  </a:lnTo>
                  <a:lnTo>
                    <a:pt x="329912" y="52595"/>
                  </a:lnTo>
                  <a:close/>
                </a:path>
              </a:pathLst>
            </a:custGeom>
            <a:solidFill>
              <a:schemeClr val="tx2"/>
            </a:solidFill>
            <a:ln w="869" cap="rnd">
              <a:noFill/>
              <a:prstDash val="solid"/>
              <a:round/>
            </a:ln>
          </p:spPr>
          <p:txBody>
            <a:bodyPr rtlCol="0" anchor="ctr"/>
            <a:lstStyle/>
            <a:p>
              <a:endParaRPr lang="en-PH" sz="1200" dirty="0"/>
            </a:p>
          </p:txBody>
        </p:sp>
        <p:sp>
          <p:nvSpPr>
            <p:cNvPr id="155" name="Freeform: Shape 154">
              <a:extLst>
                <a:ext uri="{FF2B5EF4-FFF2-40B4-BE49-F238E27FC236}">
                  <a16:creationId xmlns:a16="http://schemas.microsoft.com/office/drawing/2014/main" id="{91AF8810-F67F-49BF-ABF8-7FE12AAAB501}"/>
                </a:ext>
              </a:extLst>
            </p:cNvPr>
            <p:cNvSpPr/>
            <p:nvPr/>
          </p:nvSpPr>
          <p:spPr>
            <a:xfrm>
              <a:off x="5101160" y="4441110"/>
              <a:ext cx="218258" cy="515505"/>
            </a:xfrm>
            <a:custGeom>
              <a:avLst/>
              <a:gdLst>
                <a:gd name="connsiteX0" fmla="*/ 47378 w 258626"/>
                <a:gd name="connsiteY0" fmla="*/ 458139 h 458138"/>
                <a:gd name="connsiteX1" fmla="*/ 29557 w 258626"/>
                <a:gd name="connsiteY1" fmla="*/ 458139 h 458138"/>
                <a:gd name="connsiteX2" fmla="*/ 28253 w 258626"/>
                <a:gd name="connsiteY2" fmla="*/ 445534 h 458138"/>
                <a:gd name="connsiteX3" fmla="*/ 25645 w 258626"/>
                <a:gd name="connsiteY3" fmla="*/ 432928 h 458138"/>
                <a:gd name="connsiteX4" fmla="*/ 23907 w 258626"/>
                <a:gd name="connsiteY4" fmla="*/ 422931 h 458138"/>
                <a:gd name="connsiteX5" fmla="*/ 29992 w 258626"/>
                <a:gd name="connsiteY5" fmla="*/ 392070 h 458138"/>
                <a:gd name="connsiteX6" fmla="*/ 25210 w 258626"/>
                <a:gd name="connsiteY6" fmla="*/ 372075 h 458138"/>
                <a:gd name="connsiteX7" fmla="*/ 15648 w 258626"/>
                <a:gd name="connsiteY7" fmla="*/ 332955 h 458138"/>
                <a:gd name="connsiteX8" fmla="*/ 42597 w 258626"/>
                <a:gd name="connsiteY8" fmla="*/ 301224 h 458138"/>
                <a:gd name="connsiteX9" fmla="*/ 49987 w 258626"/>
                <a:gd name="connsiteY9" fmla="*/ 281230 h 458138"/>
                <a:gd name="connsiteX10" fmla="*/ 53464 w 258626"/>
                <a:gd name="connsiteY10" fmla="*/ 278622 h 458138"/>
                <a:gd name="connsiteX11" fmla="*/ 57376 w 258626"/>
                <a:gd name="connsiteY11" fmla="*/ 262104 h 458138"/>
                <a:gd name="connsiteX12" fmla="*/ 53898 w 258626"/>
                <a:gd name="connsiteY12" fmla="*/ 253846 h 458138"/>
                <a:gd name="connsiteX13" fmla="*/ 55637 w 258626"/>
                <a:gd name="connsiteY13" fmla="*/ 232982 h 458138"/>
                <a:gd name="connsiteX14" fmla="*/ 61288 w 258626"/>
                <a:gd name="connsiteY14" fmla="*/ 213856 h 458138"/>
                <a:gd name="connsiteX15" fmla="*/ 63027 w 258626"/>
                <a:gd name="connsiteY15" fmla="*/ 178213 h 458138"/>
                <a:gd name="connsiteX16" fmla="*/ 50856 w 258626"/>
                <a:gd name="connsiteY16" fmla="*/ 169520 h 458138"/>
                <a:gd name="connsiteX17" fmla="*/ 39120 w 258626"/>
                <a:gd name="connsiteY17" fmla="*/ 167347 h 458138"/>
                <a:gd name="connsiteX18" fmla="*/ 34338 w 258626"/>
                <a:gd name="connsiteY18" fmla="*/ 160392 h 458138"/>
                <a:gd name="connsiteX19" fmla="*/ 23037 w 258626"/>
                <a:gd name="connsiteY19" fmla="*/ 154742 h 458138"/>
                <a:gd name="connsiteX20" fmla="*/ 2608 w 258626"/>
                <a:gd name="connsiteY20" fmla="*/ 155176 h 458138"/>
                <a:gd name="connsiteX21" fmla="*/ 1738 w 258626"/>
                <a:gd name="connsiteY21" fmla="*/ 144744 h 458138"/>
                <a:gd name="connsiteX22" fmla="*/ 0 w 258626"/>
                <a:gd name="connsiteY22" fmla="*/ 124749 h 458138"/>
                <a:gd name="connsiteX23" fmla="*/ 74762 w 258626"/>
                <a:gd name="connsiteY23" fmla="*/ 101712 h 458138"/>
                <a:gd name="connsiteX24" fmla="*/ 88672 w 258626"/>
                <a:gd name="connsiteY24" fmla="*/ 115187 h 458138"/>
                <a:gd name="connsiteX25" fmla="*/ 95192 w 258626"/>
                <a:gd name="connsiteY25" fmla="*/ 112579 h 458138"/>
                <a:gd name="connsiteX26" fmla="*/ 104755 w 258626"/>
                <a:gd name="connsiteY26" fmla="*/ 119533 h 458138"/>
                <a:gd name="connsiteX27" fmla="*/ 105624 w 258626"/>
                <a:gd name="connsiteY27" fmla="*/ 130835 h 458138"/>
                <a:gd name="connsiteX28" fmla="*/ 99973 w 258626"/>
                <a:gd name="connsiteY28" fmla="*/ 143875 h 458138"/>
                <a:gd name="connsiteX29" fmla="*/ 100842 w 258626"/>
                <a:gd name="connsiteY29" fmla="*/ 163435 h 458138"/>
                <a:gd name="connsiteX30" fmla="*/ 116056 w 258626"/>
                <a:gd name="connsiteY30" fmla="*/ 180822 h 458138"/>
                <a:gd name="connsiteX31" fmla="*/ 124315 w 258626"/>
                <a:gd name="connsiteY31" fmla="*/ 161262 h 458138"/>
                <a:gd name="connsiteX32" fmla="*/ 135181 w 258626"/>
                <a:gd name="connsiteY32" fmla="*/ 155611 h 458138"/>
                <a:gd name="connsiteX33" fmla="*/ 134747 w 258626"/>
                <a:gd name="connsiteY33" fmla="*/ 119533 h 458138"/>
                <a:gd name="connsiteX34" fmla="*/ 125184 w 258626"/>
                <a:gd name="connsiteY34" fmla="*/ 99539 h 458138"/>
                <a:gd name="connsiteX35" fmla="*/ 116925 w 258626"/>
                <a:gd name="connsiteY35" fmla="*/ 90411 h 458138"/>
                <a:gd name="connsiteX36" fmla="*/ 115187 w 258626"/>
                <a:gd name="connsiteY36" fmla="*/ 90411 h 458138"/>
                <a:gd name="connsiteX37" fmla="*/ 112578 w 258626"/>
                <a:gd name="connsiteY37" fmla="*/ 58680 h 458138"/>
                <a:gd name="connsiteX38" fmla="*/ 119098 w 258626"/>
                <a:gd name="connsiteY38" fmla="*/ 32165 h 458138"/>
                <a:gd name="connsiteX39" fmla="*/ 128661 w 258626"/>
                <a:gd name="connsiteY39" fmla="*/ 31296 h 458138"/>
                <a:gd name="connsiteX40" fmla="*/ 157784 w 258626"/>
                <a:gd name="connsiteY40" fmla="*/ 39120 h 458138"/>
                <a:gd name="connsiteX41" fmla="*/ 164304 w 258626"/>
                <a:gd name="connsiteY41" fmla="*/ 35643 h 458138"/>
                <a:gd name="connsiteX42" fmla="*/ 181256 w 258626"/>
                <a:gd name="connsiteY42" fmla="*/ 34773 h 458138"/>
                <a:gd name="connsiteX43" fmla="*/ 190384 w 258626"/>
                <a:gd name="connsiteY43" fmla="*/ 26515 h 458138"/>
                <a:gd name="connsiteX44" fmla="*/ 205163 w 258626"/>
                <a:gd name="connsiteY44" fmla="*/ 26949 h 458138"/>
                <a:gd name="connsiteX45" fmla="*/ 232112 w 258626"/>
                <a:gd name="connsiteY45" fmla="*/ 16083 h 458138"/>
                <a:gd name="connsiteX46" fmla="*/ 252107 w 258626"/>
                <a:gd name="connsiteY46" fmla="*/ 0 h 458138"/>
                <a:gd name="connsiteX47" fmla="*/ 256018 w 258626"/>
                <a:gd name="connsiteY47" fmla="*/ 12171 h 458138"/>
                <a:gd name="connsiteX48" fmla="*/ 253845 w 258626"/>
                <a:gd name="connsiteY48" fmla="*/ 39989 h 458138"/>
                <a:gd name="connsiteX49" fmla="*/ 256018 w 258626"/>
                <a:gd name="connsiteY49" fmla="*/ 64765 h 458138"/>
                <a:gd name="connsiteX50" fmla="*/ 255149 w 258626"/>
                <a:gd name="connsiteY50" fmla="*/ 108232 h 458138"/>
                <a:gd name="connsiteX51" fmla="*/ 258627 w 258626"/>
                <a:gd name="connsiteY51" fmla="*/ 121707 h 458138"/>
                <a:gd name="connsiteX52" fmla="*/ 250368 w 258626"/>
                <a:gd name="connsiteY52" fmla="*/ 141702 h 458138"/>
                <a:gd name="connsiteX53" fmla="*/ 239936 w 258626"/>
                <a:gd name="connsiteY53" fmla="*/ 161262 h 458138"/>
                <a:gd name="connsiteX54" fmla="*/ 223853 w 258626"/>
                <a:gd name="connsiteY54" fmla="*/ 178648 h 458138"/>
                <a:gd name="connsiteX55" fmla="*/ 200816 w 258626"/>
                <a:gd name="connsiteY55" fmla="*/ 189080 h 458138"/>
                <a:gd name="connsiteX56" fmla="*/ 172563 w 258626"/>
                <a:gd name="connsiteY56" fmla="*/ 202555 h 458138"/>
                <a:gd name="connsiteX57" fmla="*/ 143875 w 258626"/>
                <a:gd name="connsiteY57" fmla="*/ 232547 h 458138"/>
                <a:gd name="connsiteX58" fmla="*/ 134312 w 258626"/>
                <a:gd name="connsiteY58" fmla="*/ 237763 h 458138"/>
                <a:gd name="connsiteX59" fmla="*/ 116056 w 258626"/>
                <a:gd name="connsiteY59" fmla="*/ 257758 h 458138"/>
                <a:gd name="connsiteX60" fmla="*/ 106058 w 258626"/>
                <a:gd name="connsiteY60" fmla="*/ 263843 h 458138"/>
                <a:gd name="connsiteX61" fmla="*/ 102581 w 258626"/>
                <a:gd name="connsiteY61" fmla="*/ 283838 h 458138"/>
                <a:gd name="connsiteX62" fmla="*/ 113013 w 258626"/>
                <a:gd name="connsiteY62" fmla="*/ 305136 h 458138"/>
                <a:gd name="connsiteX63" fmla="*/ 116925 w 258626"/>
                <a:gd name="connsiteY63" fmla="*/ 321219 h 458138"/>
                <a:gd name="connsiteX64" fmla="*/ 116925 w 258626"/>
                <a:gd name="connsiteY64" fmla="*/ 329912 h 458138"/>
                <a:gd name="connsiteX65" fmla="*/ 121272 w 258626"/>
                <a:gd name="connsiteY65" fmla="*/ 328173 h 458138"/>
                <a:gd name="connsiteX66" fmla="*/ 119098 w 258626"/>
                <a:gd name="connsiteY66" fmla="*/ 355558 h 458138"/>
                <a:gd name="connsiteX67" fmla="*/ 114317 w 258626"/>
                <a:gd name="connsiteY67" fmla="*/ 368598 h 458138"/>
                <a:gd name="connsiteX68" fmla="*/ 119533 w 258626"/>
                <a:gd name="connsiteY68" fmla="*/ 373379 h 458138"/>
                <a:gd name="connsiteX69" fmla="*/ 115187 w 258626"/>
                <a:gd name="connsiteY69" fmla="*/ 385115 h 458138"/>
                <a:gd name="connsiteX70" fmla="*/ 104755 w 258626"/>
                <a:gd name="connsiteY70" fmla="*/ 395112 h 458138"/>
                <a:gd name="connsiteX71" fmla="*/ 84325 w 258626"/>
                <a:gd name="connsiteY71" fmla="*/ 404240 h 458138"/>
                <a:gd name="connsiteX72" fmla="*/ 54333 w 258626"/>
                <a:gd name="connsiteY72" fmla="*/ 419454 h 458138"/>
                <a:gd name="connsiteX73" fmla="*/ 43467 w 258626"/>
                <a:gd name="connsiteY73" fmla="*/ 429886 h 458138"/>
                <a:gd name="connsiteX74" fmla="*/ 44770 w 258626"/>
                <a:gd name="connsiteY74" fmla="*/ 441622 h 458138"/>
                <a:gd name="connsiteX75" fmla="*/ 50421 w 258626"/>
                <a:gd name="connsiteY75" fmla="*/ 443360 h 458138"/>
                <a:gd name="connsiteX76" fmla="*/ 47378 w 258626"/>
                <a:gd name="connsiteY76" fmla="*/ 458139 h 458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58626" h="458138">
                  <a:moveTo>
                    <a:pt x="47378" y="458139"/>
                  </a:moveTo>
                  <a:lnTo>
                    <a:pt x="29557" y="458139"/>
                  </a:lnTo>
                  <a:lnTo>
                    <a:pt x="28253" y="445534"/>
                  </a:lnTo>
                  <a:lnTo>
                    <a:pt x="25645" y="432928"/>
                  </a:lnTo>
                  <a:lnTo>
                    <a:pt x="23907" y="422931"/>
                  </a:lnTo>
                  <a:lnTo>
                    <a:pt x="29992" y="392070"/>
                  </a:lnTo>
                  <a:lnTo>
                    <a:pt x="25210" y="372075"/>
                  </a:lnTo>
                  <a:lnTo>
                    <a:pt x="15648" y="332955"/>
                  </a:lnTo>
                  <a:lnTo>
                    <a:pt x="42597" y="301224"/>
                  </a:lnTo>
                  <a:lnTo>
                    <a:pt x="49987" y="281230"/>
                  </a:lnTo>
                  <a:lnTo>
                    <a:pt x="53464" y="278622"/>
                  </a:lnTo>
                  <a:lnTo>
                    <a:pt x="57376" y="262104"/>
                  </a:lnTo>
                  <a:lnTo>
                    <a:pt x="53898" y="253846"/>
                  </a:lnTo>
                  <a:lnTo>
                    <a:pt x="55637" y="232982"/>
                  </a:lnTo>
                  <a:lnTo>
                    <a:pt x="61288" y="213856"/>
                  </a:lnTo>
                  <a:lnTo>
                    <a:pt x="63027" y="178213"/>
                  </a:lnTo>
                  <a:lnTo>
                    <a:pt x="50856" y="169520"/>
                  </a:lnTo>
                  <a:lnTo>
                    <a:pt x="39120" y="167347"/>
                  </a:lnTo>
                  <a:lnTo>
                    <a:pt x="34338" y="160392"/>
                  </a:lnTo>
                  <a:lnTo>
                    <a:pt x="23037" y="154742"/>
                  </a:lnTo>
                  <a:lnTo>
                    <a:pt x="2608" y="155176"/>
                  </a:lnTo>
                  <a:lnTo>
                    <a:pt x="1738" y="144744"/>
                  </a:lnTo>
                  <a:lnTo>
                    <a:pt x="0" y="124749"/>
                  </a:lnTo>
                  <a:lnTo>
                    <a:pt x="74762" y="101712"/>
                  </a:lnTo>
                  <a:lnTo>
                    <a:pt x="88672" y="115187"/>
                  </a:lnTo>
                  <a:lnTo>
                    <a:pt x="95192" y="112579"/>
                  </a:lnTo>
                  <a:lnTo>
                    <a:pt x="104755" y="119533"/>
                  </a:lnTo>
                  <a:lnTo>
                    <a:pt x="105624" y="130835"/>
                  </a:lnTo>
                  <a:lnTo>
                    <a:pt x="99973" y="143875"/>
                  </a:lnTo>
                  <a:lnTo>
                    <a:pt x="100842" y="163435"/>
                  </a:lnTo>
                  <a:lnTo>
                    <a:pt x="116056" y="180822"/>
                  </a:lnTo>
                  <a:lnTo>
                    <a:pt x="124315" y="161262"/>
                  </a:lnTo>
                  <a:lnTo>
                    <a:pt x="135181" y="155611"/>
                  </a:lnTo>
                  <a:lnTo>
                    <a:pt x="134747" y="119533"/>
                  </a:lnTo>
                  <a:lnTo>
                    <a:pt x="125184" y="99539"/>
                  </a:lnTo>
                  <a:lnTo>
                    <a:pt x="116925" y="90411"/>
                  </a:lnTo>
                  <a:lnTo>
                    <a:pt x="115187" y="90411"/>
                  </a:lnTo>
                  <a:lnTo>
                    <a:pt x="112578" y="58680"/>
                  </a:lnTo>
                  <a:lnTo>
                    <a:pt x="119098" y="32165"/>
                  </a:lnTo>
                  <a:lnTo>
                    <a:pt x="128661" y="31296"/>
                  </a:lnTo>
                  <a:lnTo>
                    <a:pt x="157784" y="39120"/>
                  </a:lnTo>
                  <a:lnTo>
                    <a:pt x="164304" y="35643"/>
                  </a:lnTo>
                  <a:lnTo>
                    <a:pt x="181256" y="34773"/>
                  </a:lnTo>
                  <a:lnTo>
                    <a:pt x="190384" y="26515"/>
                  </a:lnTo>
                  <a:lnTo>
                    <a:pt x="205163" y="26949"/>
                  </a:lnTo>
                  <a:lnTo>
                    <a:pt x="232112" y="16083"/>
                  </a:lnTo>
                  <a:lnTo>
                    <a:pt x="252107" y="0"/>
                  </a:lnTo>
                  <a:lnTo>
                    <a:pt x="256018" y="12171"/>
                  </a:lnTo>
                  <a:lnTo>
                    <a:pt x="253845" y="39989"/>
                  </a:lnTo>
                  <a:lnTo>
                    <a:pt x="256018" y="64765"/>
                  </a:lnTo>
                  <a:lnTo>
                    <a:pt x="255149" y="108232"/>
                  </a:lnTo>
                  <a:lnTo>
                    <a:pt x="258627" y="121707"/>
                  </a:lnTo>
                  <a:lnTo>
                    <a:pt x="250368" y="141702"/>
                  </a:lnTo>
                  <a:lnTo>
                    <a:pt x="239936" y="161262"/>
                  </a:lnTo>
                  <a:lnTo>
                    <a:pt x="223853" y="178648"/>
                  </a:lnTo>
                  <a:lnTo>
                    <a:pt x="200816" y="189080"/>
                  </a:lnTo>
                  <a:lnTo>
                    <a:pt x="172563" y="202555"/>
                  </a:lnTo>
                  <a:lnTo>
                    <a:pt x="143875" y="232547"/>
                  </a:lnTo>
                  <a:lnTo>
                    <a:pt x="134312" y="237763"/>
                  </a:lnTo>
                  <a:lnTo>
                    <a:pt x="116056" y="257758"/>
                  </a:lnTo>
                  <a:lnTo>
                    <a:pt x="106058" y="263843"/>
                  </a:lnTo>
                  <a:lnTo>
                    <a:pt x="102581" y="283838"/>
                  </a:lnTo>
                  <a:lnTo>
                    <a:pt x="113013" y="305136"/>
                  </a:lnTo>
                  <a:lnTo>
                    <a:pt x="116925" y="321219"/>
                  </a:lnTo>
                  <a:lnTo>
                    <a:pt x="116925" y="329912"/>
                  </a:lnTo>
                  <a:lnTo>
                    <a:pt x="121272" y="328173"/>
                  </a:lnTo>
                  <a:lnTo>
                    <a:pt x="119098" y="355558"/>
                  </a:lnTo>
                  <a:lnTo>
                    <a:pt x="114317" y="368598"/>
                  </a:lnTo>
                  <a:lnTo>
                    <a:pt x="119533" y="373379"/>
                  </a:lnTo>
                  <a:lnTo>
                    <a:pt x="115187" y="385115"/>
                  </a:lnTo>
                  <a:lnTo>
                    <a:pt x="104755" y="395112"/>
                  </a:lnTo>
                  <a:lnTo>
                    <a:pt x="84325" y="404240"/>
                  </a:lnTo>
                  <a:lnTo>
                    <a:pt x="54333" y="419454"/>
                  </a:lnTo>
                  <a:lnTo>
                    <a:pt x="43467" y="429886"/>
                  </a:lnTo>
                  <a:lnTo>
                    <a:pt x="44770" y="441622"/>
                  </a:lnTo>
                  <a:lnTo>
                    <a:pt x="50421" y="443360"/>
                  </a:lnTo>
                  <a:lnTo>
                    <a:pt x="47378" y="458139"/>
                  </a:lnTo>
                  <a:close/>
                </a:path>
              </a:pathLst>
            </a:custGeom>
            <a:solidFill>
              <a:schemeClr val="tx2"/>
            </a:solidFill>
            <a:ln w="869" cap="rnd">
              <a:noFill/>
              <a:prstDash val="solid"/>
              <a:round/>
            </a:ln>
          </p:spPr>
          <p:txBody>
            <a:bodyPr rtlCol="0" anchor="ctr"/>
            <a:lstStyle/>
            <a:p>
              <a:endParaRPr lang="en-PH" sz="1200" dirty="0"/>
            </a:p>
          </p:txBody>
        </p:sp>
        <p:sp>
          <p:nvSpPr>
            <p:cNvPr id="156" name="Freeform: Shape 155">
              <a:extLst>
                <a:ext uri="{FF2B5EF4-FFF2-40B4-BE49-F238E27FC236}">
                  <a16:creationId xmlns:a16="http://schemas.microsoft.com/office/drawing/2014/main" id="{668F0012-A645-4248-BD47-07BF56DB7B9F}"/>
                </a:ext>
              </a:extLst>
            </p:cNvPr>
            <p:cNvSpPr/>
            <p:nvPr/>
          </p:nvSpPr>
          <p:spPr>
            <a:xfrm>
              <a:off x="4131652" y="3256523"/>
              <a:ext cx="248338" cy="401547"/>
            </a:xfrm>
            <a:custGeom>
              <a:avLst/>
              <a:gdLst>
                <a:gd name="connsiteX0" fmla="*/ 294269 w 294269"/>
                <a:gd name="connsiteY0" fmla="*/ 67808 h 356861"/>
                <a:gd name="connsiteX1" fmla="*/ 257323 w 294269"/>
                <a:gd name="connsiteY1" fmla="*/ 68243 h 356861"/>
                <a:gd name="connsiteX2" fmla="*/ 267755 w 294269"/>
                <a:gd name="connsiteY2" fmla="*/ 188645 h 356861"/>
                <a:gd name="connsiteX3" fmla="*/ 278621 w 294269"/>
                <a:gd name="connsiteY3" fmla="*/ 309048 h 356861"/>
                <a:gd name="connsiteX4" fmla="*/ 282968 w 294269"/>
                <a:gd name="connsiteY4" fmla="*/ 312525 h 356861"/>
                <a:gd name="connsiteX5" fmla="*/ 277317 w 294269"/>
                <a:gd name="connsiteY5" fmla="*/ 332085 h 356861"/>
                <a:gd name="connsiteX6" fmla="*/ 179517 w 294269"/>
                <a:gd name="connsiteY6" fmla="*/ 332520 h 356861"/>
                <a:gd name="connsiteX7" fmla="*/ 175606 w 294269"/>
                <a:gd name="connsiteY7" fmla="*/ 338605 h 356861"/>
                <a:gd name="connsiteX8" fmla="*/ 166477 w 294269"/>
                <a:gd name="connsiteY8" fmla="*/ 336867 h 356861"/>
                <a:gd name="connsiteX9" fmla="*/ 152568 w 294269"/>
                <a:gd name="connsiteY9" fmla="*/ 342518 h 356861"/>
                <a:gd name="connsiteX10" fmla="*/ 135616 w 294269"/>
                <a:gd name="connsiteY10" fmla="*/ 334693 h 356861"/>
                <a:gd name="connsiteX11" fmla="*/ 127792 w 294269"/>
                <a:gd name="connsiteY11" fmla="*/ 335128 h 356861"/>
                <a:gd name="connsiteX12" fmla="*/ 123445 w 294269"/>
                <a:gd name="connsiteY12" fmla="*/ 351645 h 356861"/>
                <a:gd name="connsiteX13" fmla="*/ 115187 w 294269"/>
                <a:gd name="connsiteY13" fmla="*/ 356862 h 356861"/>
                <a:gd name="connsiteX14" fmla="*/ 99539 w 294269"/>
                <a:gd name="connsiteY14" fmla="*/ 337736 h 356861"/>
                <a:gd name="connsiteX15" fmla="*/ 84760 w 294269"/>
                <a:gd name="connsiteY15" fmla="*/ 316872 h 356861"/>
                <a:gd name="connsiteX16" fmla="*/ 69112 w 294269"/>
                <a:gd name="connsiteY16" fmla="*/ 309483 h 356861"/>
                <a:gd name="connsiteX17" fmla="*/ 57376 w 294269"/>
                <a:gd name="connsiteY17" fmla="*/ 301659 h 356861"/>
                <a:gd name="connsiteX18" fmla="*/ 43901 w 294269"/>
                <a:gd name="connsiteY18" fmla="*/ 301659 h 356861"/>
                <a:gd name="connsiteX19" fmla="*/ 31731 w 294269"/>
                <a:gd name="connsiteY19" fmla="*/ 307744 h 356861"/>
                <a:gd name="connsiteX20" fmla="*/ 19995 w 294269"/>
                <a:gd name="connsiteY20" fmla="*/ 305571 h 356861"/>
                <a:gd name="connsiteX21" fmla="*/ 11301 w 294269"/>
                <a:gd name="connsiteY21" fmla="*/ 314264 h 356861"/>
                <a:gd name="connsiteX22" fmla="*/ 9563 w 294269"/>
                <a:gd name="connsiteY22" fmla="*/ 299485 h 356861"/>
                <a:gd name="connsiteX23" fmla="*/ 16517 w 294269"/>
                <a:gd name="connsiteY23" fmla="*/ 285576 h 356861"/>
                <a:gd name="connsiteX24" fmla="*/ 19995 w 294269"/>
                <a:gd name="connsiteY24" fmla="*/ 259496 h 356861"/>
                <a:gd name="connsiteX25" fmla="*/ 18256 w 294269"/>
                <a:gd name="connsiteY25" fmla="*/ 231678 h 356861"/>
                <a:gd name="connsiteX26" fmla="*/ 15648 w 294269"/>
                <a:gd name="connsiteY26" fmla="*/ 217768 h 356861"/>
                <a:gd name="connsiteX27" fmla="*/ 18256 w 294269"/>
                <a:gd name="connsiteY27" fmla="*/ 203859 h 356861"/>
                <a:gd name="connsiteX28" fmla="*/ 12171 w 294269"/>
                <a:gd name="connsiteY28" fmla="*/ 190819 h 356861"/>
                <a:gd name="connsiteX29" fmla="*/ 0 w 294269"/>
                <a:gd name="connsiteY29" fmla="*/ 178648 h 356861"/>
                <a:gd name="connsiteX30" fmla="*/ 5651 w 294269"/>
                <a:gd name="connsiteY30" fmla="*/ 169520 h 356861"/>
                <a:gd name="connsiteX31" fmla="*/ 99973 w 294269"/>
                <a:gd name="connsiteY31" fmla="*/ 169520 h 356861"/>
                <a:gd name="connsiteX32" fmla="*/ 96061 w 294269"/>
                <a:gd name="connsiteY32" fmla="*/ 129096 h 356861"/>
                <a:gd name="connsiteX33" fmla="*/ 102581 w 294269"/>
                <a:gd name="connsiteY33" fmla="*/ 114752 h 356861"/>
                <a:gd name="connsiteX34" fmla="*/ 125184 w 294269"/>
                <a:gd name="connsiteY34" fmla="*/ 112579 h 356861"/>
                <a:gd name="connsiteX35" fmla="*/ 126053 w 294269"/>
                <a:gd name="connsiteY35" fmla="*/ 40859 h 356861"/>
                <a:gd name="connsiteX36" fmla="*/ 204293 w 294269"/>
                <a:gd name="connsiteY36" fmla="*/ 42597 h 356861"/>
                <a:gd name="connsiteX37" fmla="*/ 205163 w 294269"/>
                <a:gd name="connsiteY37" fmla="*/ 0 h 356861"/>
                <a:gd name="connsiteX38" fmla="*/ 294269 w 294269"/>
                <a:gd name="connsiteY38" fmla="*/ 67808 h 356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94269" h="356861">
                  <a:moveTo>
                    <a:pt x="294269" y="67808"/>
                  </a:moveTo>
                  <a:lnTo>
                    <a:pt x="257323" y="68243"/>
                  </a:lnTo>
                  <a:lnTo>
                    <a:pt x="267755" y="188645"/>
                  </a:lnTo>
                  <a:lnTo>
                    <a:pt x="278621" y="309048"/>
                  </a:lnTo>
                  <a:lnTo>
                    <a:pt x="282968" y="312525"/>
                  </a:lnTo>
                  <a:lnTo>
                    <a:pt x="277317" y="332085"/>
                  </a:lnTo>
                  <a:lnTo>
                    <a:pt x="179517" y="332520"/>
                  </a:lnTo>
                  <a:lnTo>
                    <a:pt x="175606" y="338605"/>
                  </a:lnTo>
                  <a:lnTo>
                    <a:pt x="166477" y="336867"/>
                  </a:lnTo>
                  <a:lnTo>
                    <a:pt x="152568" y="342518"/>
                  </a:lnTo>
                  <a:lnTo>
                    <a:pt x="135616" y="334693"/>
                  </a:lnTo>
                  <a:lnTo>
                    <a:pt x="127792" y="335128"/>
                  </a:lnTo>
                  <a:lnTo>
                    <a:pt x="123445" y="351645"/>
                  </a:lnTo>
                  <a:lnTo>
                    <a:pt x="115187" y="356862"/>
                  </a:lnTo>
                  <a:lnTo>
                    <a:pt x="99539" y="337736"/>
                  </a:lnTo>
                  <a:lnTo>
                    <a:pt x="84760" y="316872"/>
                  </a:lnTo>
                  <a:lnTo>
                    <a:pt x="69112" y="309483"/>
                  </a:lnTo>
                  <a:lnTo>
                    <a:pt x="57376" y="301659"/>
                  </a:lnTo>
                  <a:lnTo>
                    <a:pt x="43901" y="301659"/>
                  </a:lnTo>
                  <a:lnTo>
                    <a:pt x="31731" y="307744"/>
                  </a:lnTo>
                  <a:lnTo>
                    <a:pt x="19995" y="305571"/>
                  </a:lnTo>
                  <a:lnTo>
                    <a:pt x="11301" y="314264"/>
                  </a:lnTo>
                  <a:lnTo>
                    <a:pt x="9563" y="299485"/>
                  </a:lnTo>
                  <a:lnTo>
                    <a:pt x="16517" y="285576"/>
                  </a:lnTo>
                  <a:lnTo>
                    <a:pt x="19995" y="259496"/>
                  </a:lnTo>
                  <a:lnTo>
                    <a:pt x="18256" y="231678"/>
                  </a:lnTo>
                  <a:lnTo>
                    <a:pt x="15648" y="217768"/>
                  </a:lnTo>
                  <a:lnTo>
                    <a:pt x="18256" y="203859"/>
                  </a:lnTo>
                  <a:lnTo>
                    <a:pt x="12171" y="190819"/>
                  </a:lnTo>
                  <a:lnTo>
                    <a:pt x="0" y="178648"/>
                  </a:lnTo>
                  <a:lnTo>
                    <a:pt x="5651" y="169520"/>
                  </a:lnTo>
                  <a:lnTo>
                    <a:pt x="99973" y="169520"/>
                  </a:lnTo>
                  <a:lnTo>
                    <a:pt x="96061" y="129096"/>
                  </a:lnTo>
                  <a:lnTo>
                    <a:pt x="102581" y="114752"/>
                  </a:lnTo>
                  <a:lnTo>
                    <a:pt x="125184" y="112579"/>
                  </a:lnTo>
                  <a:lnTo>
                    <a:pt x="126053" y="40859"/>
                  </a:lnTo>
                  <a:lnTo>
                    <a:pt x="204293" y="42597"/>
                  </a:lnTo>
                  <a:lnTo>
                    <a:pt x="205163" y="0"/>
                  </a:lnTo>
                  <a:lnTo>
                    <a:pt x="294269" y="67808"/>
                  </a:lnTo>
                  <a:close/>
                </a:path>
              </a:pathLst>
            </a:custGeom>
            <a:solidFill>
              <a:schemeClr val="tx2"/>
            </a:solidFill>
            <a:ln w="869" cap="rnd">
              <a:noFill/>
              <a:prstDash val="solid"/>
              <a:round/>
            </a:ln>
          </p:spPr>
          <p:txBody>
            <a:bodyPr rtlCol="0" anchor="ctr"/>
            <a:lstStyle/>
            <a:p>
              <a:endParaRPr lang="en-PH" sz="1200" dirty="0"/>
            </a:p>
          </p:txBody>
        </p:sp>
        <p:sp>
          <p:nvSpPr>
            <p:cNvPr id="157" name="Freeform: Shape 156">
              <a:extLst>
                <a:ext uri="{FF2B5EF4-FFF2-40B4-BE49-F238E27FC236}">
                  <a16:creationId xmlns:a16="http://schemas.microsoft.com/office/drawing/2014/main" id="{D700E7C3-A431-4B53-8C0F-B7C1BC376465}"/>
                </a:ext>
              </a:extLst>
            </p:cNvPr>
            <p:cNvSpPr/>
            <p:nvPr/>
          </p:nvSpPr>
          <p:spPr>
            <a:xfrm>
              <a:off x="5153615" y="4406872"/>
              <a:ext cx="61626" cy="237700"/>
            </a:xfrm>
            <a:custGeom>
              <a:avLst/>
              <a:gdLst>
                <a:gd name="connsiteX0" fmla="*/ 53030 w 73024"/>
                <a:gd name="connsiteY0" fmla="*/ 120838 h 211248"/>
                <a:gd name="connsiteX1" fmla="*/ 54768 w 73024"/>
                <a:gd name="connsiteY1" fmla="*/ 120838 h 211248"/>
                <a:gd name="connsiteX2" fmla="*/ 63027 w 73024"/>
                <a:gd name="connsiteY2" fmla="*/ 129966 h 211248"/>
                <a:gd name="connsiteX3" fmla="*/ 72590 w 73024"/>
                <a:gd name="connsiteY3" fmla="*/ 149960 h 211248"/>
                <a:gd name="connsiteX4" fmla="*/ 73024 w 73024"/>
                <a:gd name="connsiteY4" fmla="*/ 186038 h 211248"/>
                <a:gd name="connsiteX5" fmla="*/ 62158 w 73024"/>
                <a:gd name="connsiteY5" fmla="*/ 191688 h 211248"/>
                <a:gd name="connsiteX6" fmla="*/ 53899 w 73024"/>
                <a:gd name="connsiteY6" fmla="*/ 211248 h 211248"/>
                <a:gd name="connsiteX7" fmla="*/ 38685 w 73024"/>
                <a:gd name="connsiteY7" fmla="*/ 193862 h 211248"/>
                <a:gd name="connsiteX8" fmla="*/ 37816 w 73024"/>
                <a:gd name="connsiteY8" fmla="*/ 174302 h 211248"/>
                <a:gd name="connsiteX9" fmla="*/ 43467 w 73024"/>
                <a:gd name="connsiteY9" fmla="*/ 161262 h 211248"/>
                <a:gd name="connsiteX10" fmla="*/ 42598 w 73024"/>
                <a:gd name="connsiteY10" fmla="*/ 149960 h 211248"/>
                <a:gd name="connsiteX11" fmla="*/ 33035 w 73024"/>
                <a:gd name="connsiteY11" fmla="*/ 143006 h 211248"/>
                <a:gd name="connsiteX12" fmla="*/ 26515 w 73024"/>
                <a:gd name="connsiteY12" fmla="*/ 145613 h 211248"/>
                <a:gd name="connsiteX13" fmla="*/ 12605 w 73024"/>
                <a:gd name="connsiteY13" fmla="*/ 132139 h 211248"/>
                <a:gd name="connsiteX14" fmla="*/ 0 w 73024"/>
                <a:gd name="connsiteY14" fmla="*/ 125184 h 211248"/>
                <a:gd name="connsiteX15" fmla="*/ 8693 w 73024"/>
                <a:gd name="connsiteY15" fmla="*/ 99104 h 211248"/>
                <a:gd name="connsiteX16" fmla="*/ 16518 w 73024"/>
                <a:gd name="connsiteY16" fmla="*/ 89542 h 211248"/>
                <a:gd name="connsiteX17" fmla="*/ 12605 w 73024"/>
                <a:gd name="connsiteY17" fmla="*/ 66069 h 211248"/>
                <a:gd name="connsiteX18" fmla="*/ 18256 w 73024"/>
                <a:gd name="connsiteY18" fmla="*/ 43467 h 211248"/>
                <a:gd name="connsiteX19" fmla="*/ 22603 w 73024"/>
                <a:gd name="connsiteY19" fmla="*/ 36078 h 211248"/>
                <a:gd name="connsiteX20" fmla="*/ 16952 w 73024"/>
                <a:gd name="connsiteY20" fmla="*/ 12605 h 211248"/>
                <a:gd name="connsiteX21" fmla="*/ 5651 w 73024"/>
                <a:gd name="connsiteY21" fmla="*/ 0 h 211248"/>
                <a:gd name="connsiteX22" fmla="*/ 29558 w 73024"/>
                <a:gd name="connsiteY22" fmla="*/ 5216 h 211248"/>
                <a:gd name="connsiteX23" fmla="*/ 33904 w 73024"/>
                <a:gd name="connsiteY23" fmla="*/ 12605 h 211248"/>
                <a:gd name="connsiteX24" fmla="*/ 33470 w 73024"/>
                <a:gd name="connsiteY24" fmla="*/ 16083 h 211248"/>
                <a:gd name="connsiteX25" fmla="*/ 41293 w 73024"/>
                <a:gd name="connsiteY25" fmla="*/ 33904 h 211248"/>
                <a:gd name="connsiteX26" fmla="*/ 42163 w 73024"/>
                <a:gd name="connsiteY26" fmla="*/ 67373 h 211248"/>
                <a:gd name="connsiteX27" fmla="*/ 34339 w 73024"/>
                <a:gd name="connsiteY27" fmla="*/ 83022 h 211248"/>
                <a:gd name="connsiteX28" fmla="*/ 41293 w 73024"/>
                <a:gd name="connsiteY28" fmla="*/ 103451 h 211248"/>
                <a:gd name="connsiteX29" fmla="*/ 40424 w 73024"/>
                <a:gd name="connsiteY29" fmla="*/ 115622 h 211248"/>
                <a:gd name="connsiteX30" fmla="*/ 45640 w 73024"/>
                <a:gd name="connsiteY30" fmla="*/ 123880 h 211248"/>
                <a:gd name="connsiteX31" fmla="*/ 45205 w 73024"/>
                <a:gd name="connsiteY31" fmla="*/ 134312 h 211248"/>
                <a:gd name="connsiteX32" fmla="*/ 49118 w 73024"/>
                <a:gd name="connsiteY32" fmla="*/ 140398 h 211248"/>
                <a:gd name="connsiteX33" fmla="*/ 53464 w 73024"/>
                <a:gd name="connsiteY33" fmla="*/ 133443 h 211248"/>
                <a:gd name="connsiteX34" fmla="*/ 61723 w 73024"/>
                <a:gd name="connsiteY34" fmla="*/ 144309 h 211248"/>
                <a:gd name="connsiteX35" fmla="*/ 62592 w 73024"/>
                <a:gd name="connsiteY35" fmla="*/ 140832 h 211248"/>
                <a:gd name="connsiteX36" fmla="*/ 58245 w 73024"/>
                <a:gd name="connsiteY36" fmla="*/ 126053 h 211248"/>
                <a:gd name="connsiteX37" fmla="*/ 53464 w 73024"/>
                <a:gd name="connsiteY37" fmla="*/ 124749 h 211248"/>
                <a:gd name="connsiteX38" fmla="*/ 53030 w 73024"/>
                <a:gd name="connsiteY38" fmla="*/ 120838 h 211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3024" h="211248">
                  <a:moveTo>
                    <a:pt x="53030" y="120838"/>
                  </a:moveTo>
                  <a:lnTo>
                    <a:pt x="54768" y="120838"/>
                  </a:lnTo>
                  <a:lnTo>
                    <a:pt x="63027" y="129966"/>
                  </a:lnTo>
                  <a:lnTo>
                    <a:pt x="72590" y="149960"/>
                  </a:lnTo>
                  <a:lnTo>
                    <a:pt x="73024" y="186038"/>
                  </a:lnTo>
                  <a:lnTo>
                    <a:pt x="62158" y="191688"/>
                  </a:lnTo>
                  <a:lnTo>
                    <a:pt x="53899" y="211248"/>
                  </a:lnTo>
                  <a:lnTo>
                    <a:pt x="38685" y="193862"/>
                  </a:lnTo>
                  <a:lnTo>
                    <a:pt x="37816" y="174302"/>
                  </a:lnTo>
                  <a:lnTo>
                    <a:pt x="43467" y="161262"/>
                  </a:lnTo>
                  <a:lnTo>
                    <a:pt x="42598" y="149960"/>
                  </a:lnTo>
                  <a:lnTo>
                    <a:pt x="33035" y="143006"/>
                  </a:lnTo>
                  <a:lnTo>
                    <a:pt x="26515" y="145613"/>
                  </a:lnTo>
                  <a:lnTo>
                    <a:pt x="12605" y="132139"/>
                  </a:lnTo>
                  <a:lnTo>
                    <a:pt x="0" y="125184"/>
                  </a:lnTo>
                  <a:lnTo>
                    <a:pt x="8693" y="99104"/>
                  </a:lnTo>
                  <a:lnTo>
                    <a:pt x="16518" y="89542"/>
                  </a:lnTo>
                  <a:lnTo>
                    <a:pt x="12605" y="66069"/>
                  </a:lnTo>
                  <a:lnTo>
                    <a:pt x="18256" y="43467"/>
                  </a:lnTo>
                  <a:lnTo>
                    <a:pt x="22603" y="36078"/>
                  </a:lnTo>
                  <a:lnTo>
                    <a:pt x="16952" y="12605"/>
                  </a:lnTo>
                  <a:lnTo>
                    <a:pt x="5651" y="0"/>
                  </a:lnTo>
                  <a:lnTo>
                    <a:pt x="29558" y="5216"/>
                  </a:lnTo>
                  <a:lnTo>
                    <a:pt x="33904" y="12605"/>
                  </a:lnTo>
                  <a:lnTo>
                    <a:pt x="33470" y="16083"/>
                  </a:lnTo>
                  <a:lnTo>
                    <a:pt x="41293" y="33904"/>
                  </a:lnTo>
                  <a:lnTo>
                    <a:pt x="42163" y="67373"/>
                  </a:lnTo>
                  <a:lnTo>
                    <a:pt x="34339" y="83022"/>
                  </a:lnTo>
                  <a:lnTo>
                    <a:pt x="41293" y="103451"/>
                  </a:lnTo>
                  <a:lnTo>
                    <a:pt x="40424" y="115622"/>
                  </a:lnTo>
                  <a:lnTo>
                    <a:pt x="45640" y="123880"/>
                  </a:lnTo>
                  <a:lnTo>
                    <a:pt x="45205" y="134312"/>
                  </a:lnTo>
                  <a:lnTo>
                    <a:pt x="49118" y="140398"/>
                  </a:lnTo>
                  <a:lnTo>
                    <a:pt x="53464" y="133443"/>
                  </a:lnTo>
                  <a:lnTo>
                    <a:pt x="61723" y="144309"/>
                  </a:lnTo>
                  <a:lnTo>
                    <a:pt x="62592" y="140832"/>
                  </a:lnTo>
                  <a:lnTo>
                    <a:pt x="58245" y="126053"/>
                  </a:lnTo>
                  <a:lnTo>
                    <a:pt x="53464" y="124749"/>
                  </a:lnTo>
                  <a:lnTo>
                    <a:pt x="53030" y="120838"/>
                  </a:lnTo>
                  <a:close/>
                </a:path>
              </a:pathLst>
            </a:custGeom>
            <a:solidFill>
              <a:schemeClr val="tx2"/>
            </a:solidFill>
            <a:ln w="869" cap="rnd">
              <a:noFill/>
              <a:prstDash val="solid"/>
              <a:round/>
            </a:ln>
          </p:spPr>
          <p:txBody>
            <a:bodyPr rtlCol="0" anchor="ctr"/>
            <a:lstStyle/>
            <a:p>
              <a:endParaRPr lang="en-PH" sz="1200" dirty="0"/>
            </a:p>
          </p:txBody>
        </p:sp>
        <p:sp>
          <p:nvSpPr>
            <p:cNvPr id="158" name="Freeform: Shape 157">
              <a:extLst>
                <a:ext uri="{FF2B5EF4-FFF2-40B4-BE49-F238E27FC236}">
                  <a16:creationId xmlns:a16="http://schemas.microsoft.com/office/drawing/2014/main" id="{625F4AEB-61E4-43D5-BDF3-A21D41AA2DA5}"/>
                </a:ext>
              </a:extLst>
            </p:cNvPr>
            <p:cNvSpPr/>
            <p:nvPr/>
          </p:nvSpPr>
          <p:spPr>
            <a:xfrm>
              <a:off x="6556706" y="3908486"/>
              <a:ext cx="90605" cy="170205"/>
            </a:xfrm>
            <a:custGeom>
              <a:avLst/>
              <a:gdLst>
                <a:gd name="connsiteX0" fmla="*/ 50856 w 107363"/>
                <a:gd name="connsiteY0" fmla="*/ 11736 h 151264"/>
                <a:gd name="connsiteX1" fmla="*/ 56941 w 107363"/>
                <a:gd name="connsiteY1" fmla="*/ 14344 h 151264"/>
                <a:gd name="connsiteX2" fmla="*/ 72155 w 107363"/>
                <a:gd name="connsiteY2" fmla="*/ 31296 h 151264"/>
                <a:gd name="connsiteX3" fmla="*/ 83021 w 107363"/>
                <a:gd name="connsiteY3" fmla="*/ 49987 h 151264"/>
                <a:gd name="connsiteX4" fmla="*/ 85630 w 107363"/>
                <a:gd name="connsiteY4" fmla="*/ 68677 h 151264"/>
                <a:gd name="connsiteX5" fmla="*/ 83456 w 107363"/>
                <a:gd name="connsiteY5" fmla="*/ 81283 h 151264"/>
                <a:gd name="connsiteX6" fmla="*/ 86064 w 107363"/>
                <a:gd name="connsiteY6" fmla="*/ 90845 h 151264"/>
                <a:gd name="connsiteX7" fmla="*/ 88238 w 107363"/>
                <a:gd name="connsiteY7" fmla="*/ 107363 h 151264"/>
                <a:gd name="connsiteX8" fmla="*/ 97365 w 107363"/>
                <a:gd name="connsiteY8" fmla="*/ 115187 h 151264"/>
                <a:gd name="connsiteX9" fmla="*/ 107363 w 107363"/>
                <a:gd name="connsiteY9" fmla="*/ 139963 h 151264"/>
                <a:gd name="connsiteX10" fmla="*/ 107363 w 107363"/>
                <a:gd name="connsiteY10" fmla="*/ 149091 h 151264"/>
                <a:gd name="connsiteX11" fmla="*/ 89976 w 107363"/>
                <a:gd name="connsiteY11" fmla="*/ 151264 h 151264"/>
                <a:gd name="connsiteX12" fmla="*/ 66070 w 107363"/>
                <a:gd name="connsiteY12" fmla="*/ 130400 h 151264"/>
                <a:gd name="connsiteX13" fmla="*/ 36512 w 107363"/>
                <a:gd name="connsiteY13" fmla="*/ 108232 h 151264"/>
                <a:gd name="connsiteX14" fmla="*/ 33035 w 107363"/>
                <a:gd name="connsiteY14" fmla="*/ 93888 h 151264"/>
                <a:gd name="connsiteX15" fmla="*/ 18256 w 107363"/>
                <a:gd name="connsiteY15" fmla="*/ 75197 h 151264"/>
                <a:gd name="connsiteX16" fmla="*/ 13910 w 107363"/>
                <a:gd name="connsiteY16" fmla="*/ 52160 h 151264"/>
                <a:gd name="connsiteX17" fmla="*/ 4347 w 107363"/>
                <a:gd name="connsiteY17" fmla="*/ 36947 h 151264"/>
                <a:gd name="connsiteX18" fmla="*/ 6085 w 107363"/>
                <a:gd name="connsiteY18" fmla="*/ 16517 h 151264"/>
                <a:gd name="connsiteX19" fmla="*/ 0 w 107363"/>
                <a:gd name="connsiteY19" fmla="*/ 4781 h 151264"/>
                <a:gd name="connsiteX20" fmla="*/ 3912 w 107363"/>
                <a:gd name="connsiteY20" fmla="*/ 0 h 151264"/>
                <a:gd name="connsiteX21" fmla="*/ 24776 w 107363"/>
                <a:gd name="connsiteY21" fmla="*/ 12171 h 151264"/>
                <a:gd name="connsiteX22" fmla="*/ 27384 w 107363"/>
                <a:gd name="connsiteY22" fmla="*/ 26515 h 151264"/>
                <a:gd name="connsiteX23" fmla="*/ 43467 w 107363"/>
                <a:gd name="connsiteY23" fmla="*/ 23037 h 151264"/>
                <a:gd name="connsiteX24" fmla="*/ 50856 w 107363"/>
                <a:gd name="connsiteY24" fmla="*/ 11736 h 1512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7363" h="151264">
                  <a:moveTo>
                    <a:pt x="50856" y="11736"/>
                  </a:moveTo>
                  <a:lnTo>
                    <a:pt x="56941" y="14344"/>
                  </a:lnTo>
                  <a:lnTo>
                    <a:pt x="72155" y="31296"/>
                  </a:lnTo>
                  <a:lnTo>
                    <a:pt x="83021" y="49987"/>
                  </a:lnTo>
                  <a:lnTo>
                    <a:pt x="85630" y="68677"/>
                  </a:lnTo>
                  <a:lnTo>
                    <a:pt x="83456" y="81283"/>
                  </a:lnTo>
                  <a:lnTo>
                    <a:pt x="86064" y="90845"/>
                  </a:lnTo>
                  <a:lnTo>
                    <a:pt x="88238" y="107363"/>
                  </a:lnTo>
                  <a:lnTo>
                    <a:pt x="97365" y="115187"/>
                  </a:lnTo>
                  <a:lnTo>
                    <a:pt x="107363" y="139963"/>
                  </a:lnTo>
                  <a:lnTo>
                    <a:pt x="107363" y="149091"/>
                  </a:lnTo>
                  <a:lnTo>
                    <a:pt x="89976" y="151264"/>
                  </a:lnTo>
                  <a:lnTo>
                    <a:pt x="66070" y="130400"/>
                  </a:lnTo>
                  <a:lnTo>
                    <a:pt x="36512" y="108232"/>
                  </a:lnTo>
                  <a:lnTo>
                    <a:pt x="33035" y="93888"/>
                  </a:lnTo>
                  <a:lnTo>
                    <a:pt x="18256" y="75197"/>
                  </a:lnTo>
                  <a:lnTo>
                    <a:pt x="13910" y="52160"/>
                  </a:lnTo>
                  <a:lnTo>
                    <a:pt x="4347" y="36947"/>
                  </a:lnTo>
                  <a:lnTo>
                    <a:pt x="6085" y="16517"/>
                  </a:lnTo>
                  <a:lnTo>
                    <a:pt x="0" y="4781"/>
                  </a:lnTo>
                  <a:lnTo>
                    <a:pt x="3912" y="0"/>
                  </a:lnTo>
                  <a:lnTo>
                    <a:pt x="24776" y="12171"/>
                  </a:lnTo>
                  <a:lnTo>
                    <a:pt x="27384" y="26515"/>
                  </a:lnTo>
                  <a:lnTo>
                    <a:pt x="43467" y="23037"/>
                  </a:lnTo>
                  <a:lnTo>
                    <a:pt x="50856" y="11736"/>
                  </a:lnTo>
                  <a:close/>
                </a:path>
              </a:pathLst>
            </a:custGeom>
            <a:solidFill>
              <a:schemeClr val="accent1"/>
            </a:solidFill>
            <a:ln w="869" cap="rnd">
              <a:noFill/>
              <a:prstDash val="solid"/>
              <a:round/>
            </a:ln>
          </p:spPr>
          <p:txBody>
            <a:bodyPr rtlCol="0" anchor="ctr"/>
            <a:lstStyle/>
            <a:p>
              <a:endParaRPr lang="en-PH" sz="1200" dirty="0"/>
            </a:p>
          </p:txBody>
        </p:sp>
        <p:sp>
          <p:nvSpPr>
            <p:cNvPr id="159" name="Freeform: Shape 158">
              <a:extLst>
                <a:ext uri="{FF2B5EF4-FFF2-40B4-BE49-F238E27FC236}">
                  <a16:creationId xmlns:a16="http://schemas.microsoft.com/office/drawing/2014/main" id="{C7508B0B-A394-4EC7-BD1A-C06D15280244}"/>
                </a:ext>
              </a:extLst>
            </p:cNvPr>
            <p:cNvSpPr/>
            <p:nvPr/>
          </p:nvSpPr>
          <p:spPr>
            <a:xfrm>
              <a:off x="6759924" y="3899193"/>
              <a:ext cx="194414" cy="193681"/>
            </a:xfrm>
            <a:custGeom>
              <a:avLst/>
              <a:gdLst>
                <a:gd name="connsiteX0" fmla="*/ 200381 w 230373"/>
                <a:gd name="connsiteY0" fmla="*/ 78240 h 172128"/>
                <a:gd name="connsiteX1" fmla="*/ 178648 w 230373"/>
                <a:gd name="connsiteY1" fmla="*/ 73459 h 172128"/>
                <a:gd name="connsiteX2" fmla="*/ 150395 w 230373"/>
                <a:gd name="connsiteY2" fmla="*/ 73459 h 172128"/>
                <a:gd name="connsiteX3" fmla="*/ 143005 w 230373"/>
                <a:gd name="connsiteY3" fmla="*/ 105189 h 172128"/>
                <a:gd name="connsiteX4" fmla="*/ 133878 w 230373"/>
                <a:gd name="connsiteY4" fmla="*/ 114752 h 172128"/>
                <a:gd name="connsiteX5" fmla="*/ 122576 w 230373"/>
                <a:gd name="connsiteY5" fmla="*/ 153437 h 172128"/>
                <a:gd name="connsiteX6" fmla="*/ 102581 w 230373"/>
                <a:gd name="connsiteY6" fmla="*/ 159523 h 172128"/>
                <a:gd name="connsiteX7" fmla="*/ 79109 w 230373"/>
                <a:gd name="connsiteY7" fmla="*/ 151699 h 172128"/>
                <a:gd name="connsiteX8" fmla="*/ 67373 w 230373"/>
                <a:gd name="connsiteY8" fmla="*/ 154307 h 172128"/>
                <a:gd name="connsiteX9" fmla="*/ 53029 w 230373"/>
                <a:gd name="connsiteY9" fmla="*/ 168216 h 172128"/>
                <a:gd name="connsiteX10" fmla="*/ 37381 w 230373"/>
                <a:gd name="connsiteY10" fmla="*/ 166477 h 172128"/>
                <a:gd name="connsiteX11" fmla="*/ 21299 w 230373"/>
                <a:gd name="connsiteY11" fmla="*/ 172128 h 172128"/>
                <a:gd name="connsiteX12" fmla="*/ 4347 w 230373"/>
                <a:gd name="connsiteY12" fmla="*/ 156046 h 172128"/>
                <a:gd name="connsiteX13" fmla="*/ 0 w 230373"/>
                <a:gd name="connsiteY13" fmla="*/ 137355 h 172128"/>
                <a:gd name="connsiteX14" fmla="*/ 18256 w 230373"/>
                <a:gd name="connsiteY14" fmla="*/ 146917 h 172128"/>
                <a:gd name="connsiteX15" fmla="*/ 36947 w 230373"/>
                <a:gd name="connsiteY15" fmla="*/ 141701 h 172128"/>
                <a:gd name="connsiteX16" fmla="*/ 41293 w 230373"/>
                <a:gd name="connsiteY16" fmla="*/ 118229 h 172128"/>
                <a:gd name="connsiteX17" fmla="*/ 51725 w 230373"/>
                <a:gd name="connsiteY17" fmla="*/ 113013 h 172128"/>
                <a:gd name="connsiteX18" fmla="*/ 81282 w 230373"/>
                <a:gd name="connsiteY18" fmla="*/ 106928 h 172128"/>
                <a:gd name="connsiteX19" fmla="*/ 97800 w 230373"/>
                <a:gd name="connsiteY19" fmla="*/ 84760 h 172128"/>
                <a:gd name="connsiteX20" fmla="*/ 109101 w 230373"/>
                <a:gd name="connsiteY20" fmla="*/ 67373 h 172128"/>
                <a:gd name="connsiteX21" fmla="*/ 121272 w 230373"/>
                <a:gd name="connsiteY21" fmla="*/ 81717 h 172128"/>
                <a:gd name="connsiteX22" fmla="*/ 126053 w 230373"/>
                <a:gd name="connsiteY22" fmla="*/ 72155 h 172128"/>
                <a:gd name="connsiteX23" fmla="*/ 137789 w 230373"/>
                <a:gd name="connsiteY23" fmla="*/ 73024 h 172128"/>
                <a:gd name="connsiteX24" fmla="*/ 138224 w 230373"/>
                <a:gd name="connsiteY24" fmla="*/ 55203 h 172128"/>
                <a:gd name="connsiteX25" fmla="*/ 138659 w 230373"/>
                <a:gd name="connsiteY25" fmla="*/ 41293 h 172128"/>
                <a:gd name="connsiteX26" fmla="*/ 156480 w 230373"/>
                <a:gd name="connsiteY26" fmla="*/ 22168 h 172128"/>
                <a:gd name="connsiteX27" fmla="*/ 167781 w 230373"/>
                <a:gd name="connsiteY27" fmla="*/ 435 h 172128"/>
                <a:gd name="connsiteX28" fmla="*/ 177779 w 230373"/>
                <a:gd name="connsiteY28" fmla="*/ 0 h 172128"/>
                <a:gd name="connsiteX29" fmla="*/ 191253 w 230373"/>
                <a:gd name="connsiteY29" fmla="*/ 14344 h 172128"/>
                <a:gd name="connsiteX30" fmla="*/ 192992 w 230373"/>
                <a:gd name="connsiteY30" fmla="*/ 26515 h 172128"/>
                <a:gd name="connsiteX31" fmla="*/ 209509 w 230373"/>
                <a:gd name="connsiteY31" fmla="*/ 34339 h 172128"/>
                <a:gd name="connsiteX32" fmla="*/ 230373 w 230373"/>
                <a:gd name="connsiteY32" fmla="*/ 42597 h 172128"/>
                <a:gd name="connsiteX33" fmla="*/ 229504 w 230373"/>
                <a:gd name="connsiteY33" fmla="*/ 53464 h 172128"/>
                <a:gd name="connsiteX34" fmla="*/ 212987 w 230373"/>
                <a:gd name="connsiteY34" fmla="*/ 54768 h 172128"/>
                <a:gd name="connsiteX35" fmla="*/ 217768 w 230373"/>
                <a:gd name="connsiteY35" fmla="*/ 68677 h 172128"/>
                <a:gd name="connsiteX36" fmla="*/ 200381 w 230373"/>
                <a:gd name="connsiteY36" fmla="*/ 78240 h 17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30373" h="172128">
                  <a:moveTo>
                    <a:pt x="200381" y="78240"/>
                  </a:moveTo>
                  <a:lnTo>
                    <a:pt x="178648" y="73459"/>
                  </a:lnTo>
                  <a:lnTo>
                    <a:pt x="150395" y="73459"/>
                  </a:lnTo>
                  <a:lnTo>
                    <a:pt x="143005" y="105189"/>
                  </a:lnTo>
                  <a:lnTo>
                    <a:pt x="133878" y="114752"/>
                  </a:lnTo>
                  <a:lnTo>
                    <a:pt x="122576" y="153437"/>
                  </a:lnTo>
                  <a:lnTo>
                    <a:pt x="102581" y="159523"/>
                  </a:lnTo>
                  <a:lnTo>
                    <a:pt x="79109" y="151699"/>
                  </a:lnTo>
                  <a:lnTo>
                    <a:pt x="67373" y="154307"/>
                  </a:lnTo>
                  <a:lnTo>
                    <a:pt x="53029" y="168216"/>
                  </a:lnTo>
                  <a:lnTo>
                    <a:pt x="37381" y="166477"/>
                  </a:lnTo>
                  <a:lnTo>
                    <a:pt x="21299" y="172128"/>
                  </a:lnTo>
                  <a:lnTo>
                    <a:pt x="4347" y="156046"/>
                  </a:lnTo>
                  <a:lnTo>
                    <a:pt x="0" y="137355"/>
                  </a:lnTo>
                  <a:lnTo>
                    <a:pt x="18256" y="146917"/>
                  </a:lnTo>
                  <a:lnTo>
                    <a:pt x="36947" y="141701"/>
                  </a:lnTo>
                  <a:lnTo>
                    <a:pt x="41293" y="118229"/>
                  </a:lnTo>
                  <a:lnTo>
                    <a:pt x="51725" y="113013"/>
                  </a:lnTo>
                  <a:lnTo>
                    <a:pt x="81282" y="106928"/>
                  </a:lnTo>
                  <a:lnTo>
                    <a:pt x="97800" y="84760"/>
                  </a:lnTo>
                  <a:lnTo>
                    <a:pt x="109101" y="67373"/>
                  </a:lnTo>
                  <a:lnTo>
                    <a:pt x="121272" y="81717"/>
                  </a:lnTo>
                  <a:lnTo>
                    <a:pt x="126053" y="72155"/>
                  </a:lnTo>
                  <a:lnTo>
                    <a:pt x="137789" y="73024"/>
                  </a:lnTo>
                  <a:lnTo>
                    <a:pt x="138224" y="55203"/>
                  </a:lnTo>
                  <a:lnTo>
                    <a:pt x="138659" y="41293"/>
                  </a:lnTo>
                  <a:lnTo>
                    <a:pt x="156480" y="22168"/>
                  </a:lnTo>
                  <a:lnTo>
                    <a:pt x="167781" y="435"/>
                  </a:lnTo>
                  <a:lnTo>
                    <a:pt x="177779" y="0"/>
                  </a:lnTo>
                  <a:lnTo>
                    <a:pt x="191253" y="14344"/>
                  </a:lnTo>
                  <a:lnTo>
                    <a:pt x="192992" y="26515"/>
                  </a:lnTo>
                  <a:lnTo>
                    <a:pt x="209509" y="34339"/>
                  </a:lnTo>
                  <a:lnTo>
                    <a:pt x="230373" y="42597"/>
                  </a:lnTo>
                  <a:lnTo>
                    <a:pt x="229504" y="53464"/>
                  </a:lnTo>
                  <a:lnTo>
                    <a:pt x="212987" y="54768"/>
                  </a:lnTo>
                  <a:lnTo>
                    <a:pt x="217768" y="68677"/>
                  </a:lnTo>
                  <a:lnTo>
                    <a:pt x="200381" y="78240"/>
                  </a:lnTo>
                  <a:close/>
                </a:path>
              </a:pathLst>
            </a:custGeom>
            <a:solidFill>
              <a:schemeClr val="accent1"/>
            </a:solidFill>
            <a:ln w="869" cap="rnd">
              <a:noFill/>
              <a:prstDash val="solid"/>
              <a:round/>
            </a:ln>
          </p:spPr>
          <p:txBody>
            <a:bodyPr rtlCol="0" anchor="ctr"/>
            <a:lstStyle/>
            <a:p>
              <a:endParaRPr lang="en-PH" sz="1200" dirty="0"/>
            </a:p>
          </p:txBody>
        </p:sp>
        <p:sp>
          <p:nvSpPr>
            <p:cNvPr id="160" name="Freeform: Shape 159">
              <a:extLst>
                <a:ext uri="{FF2B5EF4-FFF2-40B4-BE49-F238E27FC236}">
                  <a16:creationId xmlns:a16="http://schemas.microsoft.com/office/drawing/2014/main" id="{1B2015B6-6C0D-4223-83EB-5F86DE00B6CD}"/>
                </a:ext>
              </a:extLst>
            </p:cNvPr>
            <p:cNvSpPr/>
            <p:nvPr/>
          </p:nvSpPr>
          <p:spPr>
            <a:xfrm>
              <a:off x="4720400" y="4648974"/>
              <a:ext cx="273649" cy="380027"/>
            </a:xfrm>
            <a:custGeom>
              <a:avLst/>
              <a:gdLst>
                <a:gd name="connsiteX0" fmla="*/ 279056 w 324261"/>
                <a:gd name="connsiteY0" fmla="*/ 16083 h 337736"/>
                <a:gd name="connsiteX1" fmla="*/ 299051 w 324261"/>
                <a:gd name="connsiteY1" fmla="*/ 9998 h 337736"/>
                <a:gd name="connsiteX2" fmla="*/ 314699 w 324261"/>
                <a:gd name="connsiteY2" fmla="*/ 11301 h 337736"/>
                <a:gd name="connsiteX3" fmla="*/ 324261 w 324261"/>
                <a:gd name="connsiteY3" fmla="*/ 17822 h 337736"/>
                <a:gd name="connsiteX4" fmla="*/ 324261 w 324261"/>
                <a:gd name="connsiteY4" fmla="*/ 19995 h 337736"/>
                <a:gd name="connsiteX5" fmla="*/ 310352 w 324261"/>
                <a:gd name="connsiteY5" fmla="*/ 26515 h 337736"/>
                <a:gd name="connsiteX6" fmla="*/ 302963 w 324261"/>
                <a:gd name="connsiteY6" fmla="*/ 26515 h 337736"/>
                <a:gd name="connsiteX7" fmla="*/ 286880 w 324261"/>
                <a:gd name="connsiteY7" fmla="*/ 37382 h 337736"/>
                <a:gd name="connsiteX8" fmla="*/ 278187 w 324261"/>
                <a:gd name="connsiteY8" fmla="*/ 25645 h 337736"/>
                <a:gd name="connsiteX9" fmla="*/ 240371 w 324261"/>
                <a:gd name="connsiteY9" fmla="*/ 35643 h 337736"/>
                <a:gd name="connsiteX10" fmla="*/ 222115 w 324261"/>
                <a:gd name="connsiteY10" fmla="*/ 36512 h 337736"/>
                <a:gd name="connsiteX11" fmla="*/ 218638 w 324261"/>
                <a:gd name="connsiteY11" fmla="*/ 136051 h 337736"/>
                <a:gd name="connsiteX12" fmla="*/ 194731 w 324261"/>
                <a:gd name="connsiteY12" fmla="*/ 136920 h 337736"/>
                <a:gd name="connsiteX13" fmla="*/ 192123 w 324261"/>
                <a:gd name="connsiteY13" fmla="*/ 218203 h 337736"/>
                <a:gd name="connsiteX14" fmla="*/ 187341 w 324261"/>
                <a:gd name="connsiteY14" fmla="*/ 321219 h 337736"/>
                <a:gd name="connsiteX15" fmla="*/ 165608 w 324261"/>
                <a:gd name="connsiteY15" fmla="*/ 335563 h 337736"/>
                <a:gd name="connsiteX16" fmla="*/ 153003 w 324261"/>
                <a:gd name="connsiteY16" fmla="*/ 337736 h 337736"/>
                <a:gd name="connsiteX17" fmla="*/ 138224 w 324261"/>
                <a:gd name="connsiteY17" fmla="*/ 332520 h 337736"/>
                <a:gd name="connsiteX18" fmla="*/ 127358 w 324261"/>
                <a:gd name="connsiteY18" fmla="*/ 330347 h 337736"/>
                <a:gd name="connsiteX19" fmla="*/ 123880 w 324261"/>
                <a:gd name="connsiteY19" fmla="*/ 318611 h 337736"/>
                <a:gd name="connsiteX20" fmla="*/ 115187 w 324261"/>
                <a:gd name="connsiteY20" fmla="*/ 310787 h 337736"/>
                <a:gd name="connsiteX21" fmla="*/ 103016 w 324261"/>
                <a:gd name="connsiteY21" fmla="*/ 324696 h 337736"/>
                <a:gd name="connsiteX22" fmla="*/ 86064 w 324261"/>
                <a:gd name="connsiteY22" fmla="*/ 303398 h 337736"/>
                <a:gd name="connsiteX23" fmla="*/ 77371 w 324261"/>
                <a:gd name="connsiteY23" fmla="*/ 283403 h 337736"/>
                <a:gd name="connsiteX24" fmla="*/ 73024 w 324261"/>
                <a:gd name="connsiteY24" fmla="*/ 256019 h 337736"/>
                <a:gd name="connsiteX25" fmla="*/ 67808 w 324261"/>
                <a:gd name="connsiteY25" fmla="*/ 236024 h 337736"/>
                <a:gd name="connsiteX26" fmla="*/ 60853 w 324261"/>
                <a:gd name="connsiteY26" fmla="*/ 192992 h 337736"/>
                <a:gd name="connsiteX27" fmla="*/ 61288 w 324261"/>
                <a:gd name="connsiteY27" fmla="*/ 159523 h 337736"/>
                <a:gd name="connsiteX28" fmla="*/ 58680 w 324261"/>
                <a:gd name="connsiteY28" fmla="*/ 144309 h 337736"/>
                <a:gd name="connsiteX29" fmla="*/ 49552 w 324261"/>
                <a:gd name="connsiteY29" fmla="*/ 132573 h 337736"/>
                <a:gd name="connsiteX30" fmla="*/ 37381 w 324261"/>
                <a:gd name="connsiteY30" fmla="*/ 109536 h 337736"/>
                <a:gd name="connsiteX31" fmla="*/ 25211 w 324261"/>
                <a:gd name="connsiteY31" fmla="*/ 76067 h 337736"/>
                <a:gd name="connsiteX32" fmla="*/ 20429 w 324261"/>
                <a:gd name="connsiteY32" fmla="*/ 58680 h 337736"/>
                <a:gd name="connsiteX33" fmla="*/ 1304 w 324261"/>
                <a:gd name="connsiteY33" fmla="*/ 31296 h 337736"/>
                <a:gd name="connsiteX34" fmla="*/ 0 w 324261"/>
                <a:gd name="connsiteY34" fmla="*/ 9998 h 337736"/>
                <a:gd name="connsiteX35" fmla="*/ 11736 w 324261"/>
                <a:gd name="connsiteY35" fmla="*/ 4781 h 337736"/>
                <a:gd name="connsiteX36" fmla="*/ 26515 w 324261"/>
                <a:gd name="connsiteY36" fmla="*/ 0 h 337736"/>
                <a:gd name="connsiteX37" fmla="*/ 42162 w 324261"/>
                <a:gd name="connsiteY37" fmla="*/ 869 h 337736"/>
                <a:gd name="connsiteX38" fmla="*/ 56507 w 324261"/>
                <a:gd name="connsiteY38" fmla="*/ 13475 h 337736"/>
                <a:gd name="connsiteX39" fmla="*/ 59984 w 324261"/>
                <a:gd name="connsiteY39" fmla="*/ 11301 h 337736"/>
                <a:gd name="connsiteX40" fmla="*/ 158653 w 324261"/>
                <a:gd name="connsiteY40" fmla="*/ 10432 h 337736"/>
                <a:gd name="connsiteX41" fmla="*/ 175171 w 324261"/>
                <a:gd name="connsiteY41" fmla="*/ 23472 h 337736"/>
                <a:gd name="connsiteX42" fmla="*/ 233851 w 324261"/>
                <a:gd name="connsiteY42" fmla="*/ 27384 h 337736"/>
                <a:gd name="connsiteX43" fmla="*/ 279056 w 324261"/>
                <a:gd name="connsiteY43" fmla="*/ 16083 h 337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24261" h="337736">
                  <a:moveTo>
                    <a:pt x="279056" y="16083"/>
                  </a:moveTo>
                  <a:lnTo>
                    <a:pt x="299051" y="9998"/>
                  </a:lnTo>
                  <a:lnTo>
                    <a:pt x="314699" y="11301"/>
                  </a:lnTo>
                  <a:lnTo>
                    <a:pt x="324261" y="17822"/>
                  </a:lnTo>
                  <a:lnTo>
                    <a:pt x="324261" y="19995"/>
                  </a:lnTo>
                  <a:lnTo>
                    <a:pt x="310352" y="26515"/>
                  </a:lnTo>
                  <a:lnTo>
                    <a:pt x="302963" y="26515"/>
                  </a:lnTo>
                  <a:lnTo>
                    <a:pt x="286880" y="37382"/>
                  </a:lnTo>
                  <a:lnTo>
                    <a:pt x="278187" y="25645"/>
                  </a:lnTo>
                  <a:lnTo>
                    <a:pt x="240371" y="35643"/>
                  </a:lnTo>
                  <a:lnTo>
                    <a:pt x="222115" y="36512"/>
                  </a:lnTo>
                  <a:lnTo>
                    <a:pt x="218638" y="136051"/>
                  </a:lnTo>
                  <a:lnTo>
                    <a:pt x="194731" y="136920"/>
                  </a:lnTo>
                  <a:lnTo>
                    <a:pt x="192123" y="218203"/>
                  </a:lnTo>
                  <a:lnTo>
                    <a:pt x="187341" y="321219"/>
                  </a:lnTo>
                  <a:lnTo>
                    <a:pt x="165608" y="335563"/>
                  </a:lnTo>
                  <a:lnTo>
                    <a:pt x="153003" y="337736"/>
                  </a:lnTo>
                  <a:lnTo>
                    <a:pt x="138224" y="332520"/>
                  </a:lnTo>
                  <a:lnTo>
                    <a:pt x="127358" y="330347"/>
                  </a:lnTo>
                  <a:lnTo>
                    <a:pt x="123880" y="318611"/>
                  </a:lnTo>
                  <a:lnTo>
                    <a:pt x="115187" y="310787"/>
                  </a:lnTo>
                  <a:lnTo>
                    <a:pt x="103016" y="324696"/>
                  </a:lnTo>
                  <a:lnTo>
                    <a:pt x="86064" y="303398"/>
                  </a:lnTo>
                  <a:lnTo>
                    <a:pt x="77371" y="283403"/>
                  </a:lnTo>
                  <a:lnTo>
                    <a:pt x="73024" y="256019"/>
                  </a:lnTo>
                  <a:lnTo>
                    <a:pt x="67808" y="236024"/>
                  </a:lnTo>
                  <a:lnTo>
                    <a:pt x="60853" y="192992"/>
                  </a:lnTo>
                  <a:lnTo>
                    <a:pt x="61288" y="159523"/>
                  </a:lnTo>
                  <a:lnTo>
                    <a:pt x="58680" y="144309"/>
                  </a:lnTo>
                  <a:lnTo>
                    <a:pt x="49552" y="132573"/>
                  </a:lnTo>
                  <a:lnTo>
                    <a:pt x="37381" y="109536"/>
                  </a:lnTo>
                  <a:lnTo>
                    <a:pt x="25211" y="76067"/>
                  </a:lnTo>
                  <a:lnTo>
                    <a:pt x="20429" y="58680"/>
                  </a:lnTo>
                  <a:lnTo>
                    <a:pt x="1304" y="31296"/>
                  </a:lnTo>
                  <a:lnTo>
                    <a:pt x="0" y="9998"/>
                  </a:lnTo>
                  <a:lnTo>
                    <a:pt x="11736" y="4781"/>
                  </a:lnTo>
                  <a:lnTo>
                    <a:pt x="26515" y="0"/>
                  </a:lnTo>
                  <a:lnTo>
                    <a:pt x="42162" y="869"/>
                  </a:lnTo>
                  <a:lnTo>
                    <a:pt x="56507" y="13475"/>
                  </a:lnTo>
                  <a:lnTo>
                    <a:pt x="59984" y="11301"/>
                  </a:lnTo>
                  <a:lnTo>
                    <a:pt x="158653" y="10432"/>
                  </a:lnTo>
                  <a:lnTo>
                    <a:pt x="175171" y="23472"/>
                  </a:lnTo>
                  <a:lnTo>
                    <a:pt x="233851" y="27384"/>
                  </a:lnTo>
                  <a:lnTo>
                    <a:pt x="279056" y="16083"/>
                  </a:lnTo>
                  <a:close/>
                </a:path>
              </a:pathLst>
            </a:custGeom>
            <a:solidFill>
              <a:schemeClr val="tx2"/>
            </a:solidFill>
            <a:ln w="869" cap="rnd">
              <a:noFill/>
              <a:prstDash val="solid"/>
              <a:round/>
            </a:ln>
          </p:spPr>
          <p:txBody>
            <a:bodyPr rtlCol="0" anchor="ctr"/>
            <a:lstStyle/>
            <a:p>
              <a:endParaRPr lang="en-PH" sz="1200" dirty="0"/>
            </a:p>
          </p:txBody>
        </p:sp>
        <p:sp>
          <p:nvSpPr>
            <p:cNvPr id="161" name="Freeform: Shape 160">
              <a:extLst>
                <a:ext uri="{FF2B5EF4-FFF2-40B4-BE49-F238E27FC236}">
                  <a16:creationId xmlns:a16="http://schemas.microsoft.com/office/drawing/2014/main" id="{98898425-411F-4997-991D-8881B55AD9A2}"/>
                </a:ext>
              </a:extLst>
            </p:cNvPr>
            <p:cNvSpPr/>
            <p:nvPr/>
          </p:nvSpPr>
          <p:spPr>
            <a:xfrm>
              <a:off x="4485634" y="3379775"/>
              <a:ext cx="318766" cy="371223"/>
            </a:xfrm>
            <a:custGeom>
              <a:avLst/>
              <a:gdLst>
                <a:gd name="connsiteX0" fmla="*/ 350341 w 377725"/>
                <a:gd name="connsiteY0" fmla="*/ 16952 h 329912"/>
                <a:gd name="connsiteX1" fmla="*/ 357296 w 377725"/>
                <a:gd name="connsiteY1" fmla="*/ 60419 h 329912"/>
                <a:gd name="connsiteX2" fmla="*/ 366859 w 377725"/>
                <a:gd name="connsiteY2" fmla="*/ 67808 h 329912"/>
                <a:gd name="connsiteX3" fmla="*/ 367293 w 377725"/>
                <a:gd name="connsiteY3" fmla="*/ 76501 h 329912"/>
                <a:gd name="connsiteX4" fmla="*/ 377726 w 377725"/>
                <a:gd name="connsiteY4" fmla="*/ 86064 h 329912"/>
                <a:gd name="connsiteX5" fmla="*/ 372509 w 377725"/>
                <a:gd name="connsiteY5" fmla="*/ 98235 h 329912"/>
                <a:gd name="connsiteX6" fmla="*/ 364686 w 377725"/>
                <a:gd name="connsiteY6" fmla="*/ 154741 h 329912"/>
                <a:gd name="connsiteX7" fmla="*/ 363816 w 377725"/>
                <a:gd name="connsiteY7" fmla="*/ 191253 h 329912"/>
                <a:gd name="connsiteX8" fmla="*/ 333389 w 377725"/>
                <a:gd name="connsiteY8" fmla="*/ 217333 h 329912"/>
                <a:gd name="connsiteX9" fmla="*/ 323392 w 377725"/>
                <a:gd name="connsiteY9" fmla="*/ 254280 h 329912"/>
                <a:gd name="connsiteX10" fmla="*/ 333824 w 377725"/>
                <a:gd name="connsiteY10" fmla="*/ 264712 h 329912"/>
                <a:gd name="connsiteX11" fmla="*/ 333824 w 377725"/>
                <a:gd name="connsiteY11" fmla="*/ 282533 h 329912"/>
                <a:gd name="connsiteX12" fmla="*/ 349907 w 377725"/>
                <a:gd name="connsiteY12" fmla="*/ 282968 h 329912"/>
                <a:gd name="connsiteX13" fmla="*/ 347299 w 377725"/>
                <a:gd name="connsiteY13" fmla="*/ 296443 h 329912"/>
                <a:gd name="connsiteX14" fmla="*/ 340779 w 377725"/>
                <a:gd name="connsiteY14" fmla="*/ 297747 h 329912"/>
                <a:gd name="connsiteX15" fmla="*/ 339909 w 377725"/>
                <a:gd name="connsiteY15" fmla="*/ 306875 h 329912"/>
                <a:gd name="connsiteX16" fmla="*/ 335563 w 377725"/>
                <a:gd name="connsiteY16" fmla="*/ 307309 h 329912"/>
                <a:gd name="connsiteX17" fmla="*/ 318611 w 377725"/>
                <a:gd name="connsiteY17" fmla="*/ 276883 h 329912"/>
                <a:gd name="connsiteX18" fmla="*/ 312526 w 377725"/>
                <a:gd name="connsiteY18" fmla="*/ 275579 h 329912"/>
                <a:gd name="connsiteX19" fmla="*/ 293835 w 377725"/>
                <a:gd name="connsiteY19" fmla="*/ 291227 h 329912"/>
                <a:gd name="connsiteX20" fmla="*/ 274709 w 377725"/>
                <a:gd name="connsiteY20" fmla="*/ 282968 h 329912"/>
                <a:gd name="connsiteX21" fmla="*/ 261669 w 377725"/>
                <a:gd name="connsiteY21" fmla="*/ 281664 h 329912"/>
                <a:gd name="connsiteX22" fmla="*/ 254715 w 377725"/>
                <a:gd name="connsiteY22" fmla="*/ 285576 h 329912"/>
                <a:gd name="connsiteX23" fmla="*/ 240371 w 377725"/>
                <a:gd name="connsiteY23" fmla="*/ 284707 h 329912"/>
                <a:gd name="connsiteX24" fmla="*/ 226027 w 377725"/>
                <a:gd name="connsiteY24" fmla="*/ 296443 h 329912"/>
                <a:gd name="connsiteX25" fmla="*/ 213421 w 377725"/>
                <a:gd name="connsiteY25" fmla="*/ 297312 h 329912"/>
                <a:gd name="connsiteX26" fmla="*/ 183864 w 377725"/>
                <a:gd name="connsiteY26" fmla="*/ 282968 h 329912"/>
                <a:gd name="connsiteX27" fmla="*/ 172128 w 377725"/>
                <a:gd name="connsiteY27" fmla="*/ 289488 h 329912"/>
                <a:gd name="connsiteX28" fmla="*/ 159523 w 377725"/>
                <a:gd name="connsiteY28" fmla="*/ 289053 h 329912"/>
                <a:gd name="connsiteX29" fmla="*/ 150395 w 377725"/>
                <a:gd name="connsiteY29" fmla="*/ 278622 h 329912"/>
                <a:gd name="connsiteX30" fmla="*/ 126053 w 377725"/>
                <a:gd name="connsiteY30" fmla="*/ 268189 h 329912"/>
                <a:gd name="connsiteX31" fmla="*/ 99539 w 377725"/>
                <a:gd name="connsiteY31" fmla="*/ 271667 h 329912"/>
                <a:gd name="connsiteX32" fmla="*/ 93453 w 377725"/>
                <a:gd name="connsiteY32" fmla="*/ 277317 h 329912"/>
                <a:gd name="connsiteX33" fmla="*/ 89976 w 377725"/>
                <a:gd name="connsiteY33" fmla="*/ 293400 h 329912"/>
                <a:gd name="connsiteX34" fmla="*/ 83021 w 377725"/>
                <a:gd name="connsiteY34" fmla="*/ 304702 h 329912"/>
                <a:gd name="connsiteX35" fmla="*/ 81283 w 377725"/>
                <a:gd name="connsiteY35" fmla="*/ 329912 h 329912"/>
                <a:gd name="connsiteX36" fmla="*/ 62592 w 377725"/>
                <a:gd name="connsiteY36" fmla="*/ 313829 h 329912"/>
                <a:gd name="connsiteX37" fmla="*/ 53899 w 377725"/>
                <a:gd name="connsiteY37" fmla="*/ 313829 h 329912"/>
                <a:gd name="connsiteX38" fmla="*/ 45640 w 377725"/>
                <a:gd name="connsiteY38" fmla="*/ 322088 h 329912"/>
                <a:gd name="connsiteX39" fmla="*/ 46075 w 377725"/>
                <a:gd name="connsiteY39" fmla="*/ 302963 h 329912"/>
                <a:gd name="connsiteX40" fmla="*/ 17821 w 377725"/>
                <a:gd name="connsiteY40" fmla="*/ 296443 h 329912"/>
                <a:gd name="connsiteX41" fmla="*/ 16952 w 377725"/>
                <a:gd name="connsiteY41" fmla="*/ 282968 h 329912"/>
                <a:gd name="connsiteX42" fmla="*/ 3477 w 377725"/>
                <a:gd name="connsiteY42" fmla="*/ 264712 h 329912"/>
                <a:gd name="connsiteX43" fmla="*/ 0 w 377725"/>
                <a:gd name="connsiteY43" fmla="*/ 252107 h 329912"/>
                <a:gd name="connsiteX44" fmla="*/ 2173 w 377725"/>
                <a:gd name="connsiteY44" fmla="*/ 238632 h 329912"/>
                <a:gd name="connsiteX45" fmla="*/ 17821 w 377725"/>
                <a:gd name="connsiteY45" fmla="*/ 237328 h 329912"/>
                <a:gd name="connsiteX46" fmla="*/ 26515 w 377725"/>
                <a:gd name="connsiteY46" fmla="*/ 227331 h 329912"/>
                <a:gd name="connsiteX47" fmla="*/ 59984 w 377725"/>
                <a:gd name="connsiteY47" fmla="*/ 225157 h 329912"/>
                <a:gd name="connsiteX48" fmla="*/ 81717 w 377725"/>
                <a:gd name="connsiteY48" fmla="*/ 220811 h 329912"/>
                <a:gd name="connsiteX49" fmla="*/ 83456 w 377725"/>
                <a:gd name="connsiteY49" fmla="*/ 203424 h 329912"/>
                <a:gd name="connsiteX50" fmla="*/ 96931 w 377725"/>
                <a:gd name="connsiteY50" fmla="*/ 184733 h 329912"/>
                <a:gd name="connsiteX51" fmla="*/ 96496 w 377725"/>
                <a:gd name="connsiteY51" fmla="*/ 120403 h 329912"/>
                <a:gd name="connsiteX52" fmla="*/ 130400 w 377725"/>
                <a:gd name="connsiteY52" fmla="*/ 108232 h 329912"/>
                <a:gd name="connsiteX53" fmla="*/ 199947 w 377725"/>
                <a:gd name="connsiteY53" fmla="*/ 53464 h 329912"/>
                <a:gd name="connsiteX54" fmla="*/ 281664 w 377725"/>
                <a:gd name="connsiteY54" fmla="*/ 0 h 329912"/>
                <a:gd name="connsiteX55" fmla="*/ 319915 w 377725"/>
                <a:gd name="connsiteY55" fmla="*/ 12171 h 329912"/>
                <a:gd name="connsiteX56" fmla="*/ 333824 w 377725"/>
                <a:gd name="connsiteY56" fmla="*/ 27384 h 329912"/>
                <a:gd name="connsiteX57" fmla="*/ 350341 w 377725"/>
                <a:gd name="connsiteY57" fmla="*/ 16952 h 329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377725" h="329912">
                  <a:moveTo>
                    <a:pt x="350341" y="16952"/>
                  </a:moveTo>
                  <a:lnTo>
                    <a:pt x="357296" y="60419"/>
                  </a:lnTo>
                  <a:lnTo>
                    <a:pt x="366859" y="67808"/>
                  </a:lnTo>
                  <a:lnTo>
                    <a:pt x="367293" y="76501"/>
                  </a:lnTo>
                  <a:lnTo>
                    <a:pt x="377726" y="86064"/>
                  </a:lnTo>
                  <a:lnTo>
                    <a:pt x="372509" y="98235"/>
                  </a:lnTo>
                  <a:lnTo>
                    <a:pt x="364686" y="154741"/>
                  </a:lnTo>
                  <a:lnTo>
                    <a:pt x="363816" y="191253"/>
                  </a:lnTo>
                  <a:lnTo>
                    <a:pt x="333389" y="217333"/>
                  </a:lnTo>
                  <a:lnTo>
                    <a:pt x="323392" y="254280"/>
                  </a:lnTo>
                  <a:lnTo>
                    <a:pt x="333824" y="264712"/>
                  </a:lnTo>
                  <a:lnTo>
                    <a:pt x="333824" y="282533"/>
                  </a:lnTo>
                  <a:lnTo>
                    <a:pt x="349907" y="282968"/>
                  </a:lnTo>
                  <a:lnTo>
                    <a:pt x="347299" y="296443"/>
                  </a:lnTo>
                  <a:lnTo>
                    <a:pt x="340779" y="297747"/>
                  </a:lnTo>
                  <a:lnTo>
                    <a:pt x="339909" y="306875"/>
                  </a:lnTo>
                  <a:lnTo>
                    <a:pt x="335563" y="307309"/>
                  </a:lnTo>
                  <a:lnTo>
                    <a:pt x="318611" y="276883"/>
                  </a:lnTo>
                  <a:lnTo>
                    <a:pt x="312526" y="275579"/>
                  </a:lnTo>
                  <a:lnTo>
                    <a:pt x="293835" y="291227"/>
                  </a:lnTo>
                  <a:lnTo>
                    <a:pt x="274709" y="282968"/>
                  </a:lnTo>
                  <a:lnTo>
                    <a:pt x="261669" y="281664"/>
                  </a:lnTo>
                  <a:lnTo>
                    <a:pt x="254715" y="285576"/>
                  </a:lnTo>
                  <a:lnTo>
                    <a:pt x="240371" y="284707"/>
                  </a:lnTo>
                  <a:lnTo>
                    <a:pt x="226027" y="296443"/>
                  </a:lnTo>
                  <a:lnTo>
                    <a:pt x="213421" y="297312"/>
                  </a:lnTo>
                  <a:lnTo>
                    <a:pt x="183864" y="282968"/>
                  </a:lnTo>
                  <a:lnTo>
                    <a:pt x="172128" y="289488"/>
                  </a:lnTo>
                  <a:lnTo>
                    <a:pt x="159523" y="289053"/>
                  </a:lnTo>
                  <a:lnTo>
                    <a:pt x="150395" y="278622"/>
                  </a:lnTo>
                  <a:lnTo>
                    <a:pt x="126053" y="268189"/>
                  </a:lnTo>
                  <a:lnTo>
                    <a:pt x="99539" y="271667"/>
                  </a:lnTo>
                  <a:lnTo>
                    <a:pt x="93453" y="277317"/>
                  </a:lnTo>
                  <a:lnTo>
                    <a:pt x="89976" y="293400"/>
                  </a:lnTo>
                  <a:lnTo>
                    <a:pt x="83021" y="304702"/>
                  </a:lnTo>
                  <a:lnTo>
                    <a:pt x="81283" y="329912"/>
                  </a:lnTo>
                  <a:lnTo>
                    <a:pt x="62592" y="313829"/>
                  </a:lnTo>
                  <a:lnTo>
                    <a:pt x="53899" y="313829"/>
                  </a:lnTo>
                  <a:lnTo>
                    <a:pt x="45640" y="322088"/>
                  </a:lnTo>
                  <a:lnTo>
                    <a:pt x="46075" y="302963"/>
                  </a:lnTo>
                  <a:lnTo>
                    <a:pt x="17821" y="296443"/>
                  </a:lnTo>
                  <a:lnTo>
                    <a:pt x="16952" y="282968"/>
                  </a:lnTo>
                  <a:lnTo>
                    <a:pt x="3477" y="264712"/>
                  </a:lnTo>
                  <a:lnTo>
                    <a:pt x="0" y="252107"/>
                  </a:lnTo>
                  <a:lnTo>
                    <a:pt x="2173" y="238632"/>
                  </a:lnTo>
                  <a:lnTo>
                    <a:pt x="17821" y="237328"/>
                  </a:lnTo>
                  <a:lnTo>
                    <a:pt x="26515" y="227331"/>
                  </a:lnTo>
                  <a:lnTo>
                    <a:pt x="59984" y="225157"/>
                  </a:lnTo>
                  <a:lnTo>
                    <a:pt x="81717" y="220811"/>
                  </a:lnTo>
                  <a:lnTo>
                    <a:pt x="83456" y="203424"/>
                  </a:lnTo>
                  <a:lnTo>
                    <a:pt x="96931" y="184733"/>
                  </a:lnTo>
                  <a:lnTo>
                    <a:pt x="96496" y="120403"/>
                  </a:lnTo>
                  <a:lnTo>
                    <a:pt x="130400" y="108232"/>
                  </a:lnTo>
                  <a:lnTo>
                    <a:pt x="199947" y="53464"/>
                  </a:lnTo>
                  <a:lnTo>
                    <a:pt x="281664" y="0"/>
                  </a:lnTo>
                  <a:lnTo>
                    <a:pt x="319915" y="12171"/>
                  </a:lnTo>
                  <a:lnTo>
                    <a:pt x="333824" y="27384"/>
                  </a:lnTo>
                  <a:lnTo>
                    <a:pt x="350341" y="16952"/>
                  </a:lnTo>
                  <a:close/>
                </a:path>
              </a:pathLst>
            </a:custGeom>
            <a:solidFill>
              <a:schemeClr val="tx2"/>
            </a:solidFill>
            <a:ln w="869" cap="rnd">
              <a:noFill/>
              <a:prstDash val="solid"/>
              <a:round/>
            </a:ln>
          </p:spPr>
          <p:txBody>
            <a:bodyPr rtlCol="0" anchor="ctr"/>
            <a:lstStyle/>
            <a:p>
              <a:endParaRPr lang="en-PH" sz="1200" dirty="0"/>
            </a:p>
          </p:txBody>
        </p:sp>
        <p:sp>
          <p:nvSpPr>
            <p:cNvPr id="162" name="Freeform: Shape 161">
              <a:extLst>
                <a:ext uri="{FF2B5EF4-FFF2-40B4-BE49-F238E27FC236}">
                  <a16:creationId xmlns:a16="http://schemas.microsoft.com/office/drawing/2014/main" id="{0AEB943E-DF40-429D-8097-56DA861B7281}"/>
                </a:ext>
              </a:extLst>
            </p:cNvPr>
            <p:cNvSpPr/>
            <p:nvPr/>
          </p:nvSpPr>
          <p:spPr>
            <a:xfrm>
              <a:off x="4535522" y="3681545"/>
              <a:ext cx="245404" cy="302260"/>
            </a:xfrm>
            <a:custGeom>
              <a:avLst/>
              <a:gdLst>
                <a:gd name="connsiteX0" fmla="*/ 280795 w 290792"/>
                <a:gd name="connsiteY0" fmla="*/ 38685 h 268624"/>
                <a:gd name="connsiteX1" fmla="*/ 290792 w 290792"/>
                <a:gd name="connsiteY1" fmla="*/ 49552 h 268624"/>
                <a:gd name="connsiteX2" fmla="*/ 288184 w 290792"/>
                <a:gd name="connsiteY2" fmla="*/ 54768 h 268624"/>
                <a:gd name="connsiteX3" fmla="*/ 286880 w 290792"/>
                <a:gd name="connsiteY3" fmla="*/ 63896 h 268624"/>
                <a:gd name="connsiteX4" fmla="*/ 266451 w 290792"/>
                <a:gd name="connsiteY4" fmla="*/ 85629 h 268624"/>
                <a:gd name="connsiteX5" fmla="*/ 260366 w 290792"/>
                <a:gd name="connsiteY5" fmla="*/ 103451 h 268624"/>
                <a:gd name="connsiteX6" fmla="*/ 256888 w 290792"/>
                <a:gd name="connsiteY6" fmla="*/ 117795 h 268624"/>
                <a:gd name="connsiteX7" fmla="*/ 251672 w 290792"/>
                <a:gd name="connsiteY7" fmla="*/ 124315 h 268624"/>
                <a:gd name="connsiteX8" fmla="*/ 246891 w 290792"/>
                <a:gd name="connsiteY8" fmla="*/ 143875 h 268624"/>
                <a:gd name="connsiteX9" fmla="*/ 233851 w 290792"/>
                <a:gd name="connsiteY9" fmla="*/ 155176 h 268624"/>
                <a:gd name="connsiteX10" fmla="*/ 230373 w 290792"/>
                <a:gd name="connsiteY10" fmla="*/ 169086 h 268624"/>
                <a:gd name="connsiteX11" fmla="*/ 224723 w 290792"/>
                <a:gd name="connsiteY11" fmla="*/ 180387 h 268624"/>
                <a:gd name="connsiteX12" fmla="*/ 222550 w 290792"/>
                <a:gd name="connsiteY12" fmla="*/ 192123 h 268624"/>
                <a:gd name="connsiteX13" fmla="*/ 205598 w 290792"/>
                <a:gd name="connsiteY13" fmla="*/ 201686 h 268624"/>
                <a:gd name="connsiteX14" fmla="*/ 191688 w 290792"/>
                <a:gd name="connsiteY14" fmla="*/ 189949 h 268624"/>
                <a:gd name="connsiteX15" fmla="*/ 182560 w 290792"/>
                <a:gd name="connsiteY15" fmla="*/ 190384 h 268624"/>
                <a:gd name="connsiteX16" fmla="*/ 167781 w 290792"/>
                <a:gd name="connsiteY16" fmla="*/ 206901 h 268624"/>
                <a:gd name="connsiteX17" fmla="*/ 160827 w 290792"/>
                <a:gd name="connsiteY17" fmla="*/ 206901 h 268624"/>
                <a:gd name="connsiteX18" fmla="*/ 149091 w 290792"/>
                <a:gd name="connsiteY18" fmla="*/ 233851 h 268624"/>
                <a:gd name="connsiteX19" fmla="*/ 143005 w 290792"/>
                <a:gd name="connsiteY19" fmla="*/ 253846 h 268624"/>
                <a:gd name="connsiteX20" fmla="*/ 117360 w 290792"/>
                <a:gd name="connsiteY20" fmla="*/ 263843 h 268624"/>
                <a:gd name="connsiteX21" fmla="*/ 108232 w 290792"/>
                <a:gd name="connsiteY21" fmla="*/ 262539 h 268624"/>
                <a:gd name="connsiteX22" fmla="*/ 98670 w 290792"/>
                <a:gd name="connsiteY22" fmla="*/ 268624 h 268624"/>
                <a:gd name="connsiteX23" fmla="*/ 79109 w 290792"/>
                <a:gd name="connsiteY23" fmla="*/ 268190 h 268624"/>
                <a:gd name="connsiteX24" fmla="*/ 65635 w 290792"/>
                <a:gd name="connsiteY24" fmla="*/ 250368 h 268624"/>
                <a:gd name="connsiteX25" fmla="*/ 57376 w 290792"/>
                <a:gd name="connsiteY25" fmla="*/ 230373 h 268624"/>
                <a:gd name="connsiteX26" fmla="*/ 39989 w 290792"/>
                <a:gd name="connsiteY26" fmla="*/ 212118 h 268624"/>
                <a:gd name="connsiteX27" fmla="*/ 21733 w 290792"/>
                <a:gd name="connsiteY27" fmla="*/ 212118 h 268624"/>
                <a:gd name="connsiteX28" fmla="*/ 0 w 290792"/>
                <a:gd name="connsiteY28" fmla="*/ 212118 h 268624"/>
                <a:gd name="connsiteX29" fmla="*/ 1304 w 290792"/>
                <a:gd name="connsiteY29" fmla="*/ 167347 h 268624"/>
                <a:gd name="connsiteX30" fmla="*/ 435 w 290792"/>
                <a:gd name="connsiteY30" fmla="*/ 149526 h 268624"/>
                <a:gd name="connsiteX31" fmla="*/ 5216 w 290792"/>
                <a:gd name="connsiteY31" fmla="*/ 132139 h 268624"/>
                <a:gd name="connsiteX32" fmla="*/ 12605 w 290792"/>
                <a:gd name="connsiteY32" fmla="*/ 123445 h 268624"/>
                <a:gd name="connsiteX33" fmla="*/ 24776 w 290792"/>
                <a:gd name="connsiteY33" fmla="*/ 106059 h 268624"/>
                <a:gd name="connsiteX34" fmla="*/ 22168 w 290792"/>
                <a:gd name="connsiteY34" fmla="*/ 98669 h 268624"/>
                <a:gd name="connsiteX35" fmla="*/ 26949 w 290792"/>
                <a:gd name="connsiteY35" fmla="*/ 87368 h 268624"/>
                <a:gd name="connsiteX36" fmla="*/ 21299 w 290792"/>
                <a:gd name="connsiteY36" fmla="*/ 70851 h 268624"/>
                <a:gd name="connsiteX37" fmla="*/ 22168 w 290792"/>
                <a:gd name="connsiteY37" fmla="*/ 61723 h 268624"/>
                <a:gd name="connsiteX38" fmla="*/ 23907 w 290792"/>
                <a:gd name="connsiteY38" fmla="*/ 36512 h 268624"/>
                <a:gd name="connsiteX39" fmla="*/ 30862 w 290792"/>
                <a:gd name="connsiteY39" fmla="*/ 25211 h 268624"/>
                <a:gd name="connsiteX40" fmla="*/ 34339 w 290792"/>
                <a:gd name="connsiteY40" fmla="*/ 9128 h 268624"/>
                <a:gd name="connsiteX41" fmla="*/ 40424 w 290792"/>
                <a:gd name="connsiteY41" fmla="*/ 3477 h 268624"/>
                <a:gd name="connsiteX42" fmla="*/ 66939 w 290792"/>
                <a:gd name="connsiteY42" fmla="*/ 0 h 268624"/>
                <a:gd name="connsiteX43" fmla="*/ 91280 w 290792"/>
                <a:gd name="connsiteY43" fmla="*/ 10432 h 268624"/>
                <a:gd name="connsiteX44" fmla="*/ 100408 w 290792"/>
                <a:gd name="connsiteY44" fmla="*/ 20864 h 268624"/>
                <a:gd name="connsiteX45" fmla="*/ 113013 w 290792"/>
                <a:gd name="connsiteY45" fmla="*/ 21299 h 268624"/>
                <a:gd name="connsiteX46" fmla="*/ 124750 w 290792"/>
                <a:gd name="connsiteY46" fmla="*/ 14779 h 268624"/>
                <a:gd name="connsiteX47" fmla="*/ 154307 w 290792"/>
                <a:gd name="connsiteY47" fmla="*/ 29123 h 268624"/>
                <a:gd name="connsiteX48" fmla="*/ 166912 w 290792"/>
                <a:gd name="connsiteY48" fmla="*/ 28253 h 268624"/>
                <a:gd name="connsiteX49" fmla="*/ 181256 w 290792"/>
                <a:gd name="connsiteY49" fmla="*/ 16517 h 268624"/>
                <a:gd name="connsiteX50" fmla="*/ 195600 w 290792"/>
                <a:gd name="connsiteY50" fmla="*/ 17387 h 268624"/>
                <a:gd name="connsiteX51" fmla="*/ 202555 w 290792"/>
                <a:gd name="connsiteY51" fmla="*/ 13475 h 268624"/>
                <a:gd name="connsiteX52" fmla="*/ 215595 w 290792"/>
                <a:gd name="connsiteY52" fmla="*/ 14779 h 268624"/>
                <a:gd name="connsiteX53" fmla="*/ 234720 w 290792"/>
                <a:gd name="connsiteY53" fmla="*/ 23037 h 268624"/>
                <a:gd name="connsiteX54" fmla="*/ 253411 w 290792"/>
                <a:gd name="connsiteY54" fmla="*/ 7389 h 268624"/>
                <a:gd name="connsiteX55" fmla="*/ 259496 w 290792"/>
                <a:gd name="connsiteY55" fmla="*/ 8693 h 268624"/>
                <a:gd name="connsiteX56" fmla="*/ 276448 w 290792"/>
                <a:gd name="connsiteY56" fmla="*/ 39120 h 268624"/>
                <a:gd name="connsiteX57" fmla="*/ 280795 w 290792"/>
                <a:gd name="connsiteY57" fmla="*/ 38685 h 26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90792" h="268624">
                  <a:moveTo>
                    <a:pt x="280795" y="38685"/>
                  </a:moveTo>
                  <a:lnTo>
                    <a:pt x="290792" y="49552"/>
                  </a:lnTo>
                  <a:lnTo>
                    <a:pt x="288184" y="54768"/>
                  </a:lnTo>
                  <a:lnTo>
                    <a:pt x="286880" y="63896"/>
                  </a:lnTo>
                  <a:lnTo>
                    <a:pt x="266451" y="85629"/>
                  </a:lnTo>
                  <a:lnTo>
                    <a:pt x="260366" y="103451"/>
                  </a:lnTo>
                  <a:lnTo>
                    <a:pt x="256888" y="117795"/>
                  </a:lnTo>
                  <a:lnTo>
                    <a:pt x="251672" y="124315"/>
                  </a:lnTo>
                  <a:lnTo>
                    <a:pt x="246891" y="143875"/>
                  </a:lnTo>
                  <a:lnTo>
                    <a:pt x="233851" y="155176"/>
                  </a:lnTo>
                  <a:lnTo>
                    <a:pt x="230373" y="169086"/>
                  </a:lnTo>
                  <a:lnTo>
                    <a:pt x="224723" y="180387"/>
                  </a:lnTo>
                  <a:lnTo>
                    <a:pt x="222550" y="192123"/>
                  </a:lnTo>
                  <a:lnTo>
                    <a:pt x="205598" y="201686"/>
                  </a:lnTo>
                  <a:lnTo>
                    <a:pt x="191688" y="189949"/>
                  </a:lnTo>
                  <a:lnTo>
                    <a:pt x="182560" y="190384"/>
                  </a:lnTo>
                  <a:lnTo>
                    <a:pt x="167781" y="206901"/>
                  </a:lnTo>
                  <a:lnTo>
                    <a:pt x="160827" y="206901"/>
                  </a:lnTo>
                  <a:lnTo>
                    <a:pt x="149091" y="233851"/>
                  </a:lnTo>
                  <a:lnTo>
                    <a:pt x="143005" y="253846"/>
                  </a:lnTo>
                  <a:lnTo>
                    <a:pt x="117360" y="263843"/>
                  </a:lnTo>
                  <a:lnTo>
                    <a:pt x="108232" y="262539"/>
                  </a:lnTo>
                  <a:lnTo>
                    <a:pt x="98670" y="268624"/>
                  </a:lnTo>
                  <a:lnTo>
                    <a:pt x="79109" y="268190"/>
                  </a:lnTo>
                  <a:lnTo>
                    <a:pt x="65635" y="250368"/>
                  </a:lnTo>
                  <a:lnTo>
                    <a:pt x="57376" y="230373"/>
                  </a:lnTo>
                  <a:lnTo>
                    <a:pt x="39989" y="212118"/>
                  </a:lnTo>
                  <a:lnTo>
                    <a:pt x="21733" y="212118"/>
                  </a:lnTo>
                  <a:lnTo>
                    <a:pt x="0" y="212118"/>
                  </a:lnTo>
                  <a:lnTo>
                    <a:pt x="1304" y="167347"/>
                  </a:lnTo>
                  <a:lnTo>
                    <a:pt x="435" y="149526"/>
                  </a:lnTo>
                  <a:lnTo>
                    <a:pt x="5216" y="132139"/>
                  </a:lnTo>
                  <a:lnTo>
                    <a:pt x="12605" y="123445"/>
                  </a:lnTo>
                  <a:lnTo>
                    <a:pt x="24776" y="106059"/>
                  </a:lnTo>
                  <a:lnTo>
                    <a:pt x="22168" y="98669"/>
                  </a:lnTo>
                  <a:lnTo>
                    <a:pt x="26949" y="87368"/>
                  </a:lnTo>
                  <a:lnTo>
                    <a:pt x="21299" y="70851"/>
                  </a:lnTo>
                  <a:lnTo>
                    <a:pt x="22168" y="61723"/>
                  </a:lnTo>
                  <a:lnTo>
                    <a:pt x="23907" y="36512"/>
                  </a:lnTo>
                  <a:lnTo>
                    <a:pt x="30862" y="25211"/>
                  </a:lnTo>
                  <a:lnTo>
                    <a:pt x="34339" y="9128"/>
                  </a:lnTo>
                  <a:lnTo>
                    <a:pt x="40424" y="3477"/>
                  </a:lnTo>
                  <a:lnTo>
                    <a:pt x="66939" y="0"/>
                  </a:lnTo>
                  <a:lnTo>
                    <a:pt x="91280" y="10432"/>
                  </a:lnTo>
                  <a:lnTo>
                    <a:pt x="100408" y="20864"/>
                  </a:lnTo>
                  <a:lnTo>
                    <a:pt x="113013" y="21299"/>
                  </a:lnTo>
                  <a:lnTo>
                    <a:pt x="124750" y="14779"/>
                  </a:lnTo>
                  <a:lnTo>
                    <a:pt x="154307" y="29123"/>
                  </a:lnTo>
                  <a:lnTo>
                    <a:pt x="166912" y="28253"/>
                  </a:lnTo>
                  <a:lnTo>
                    <a:pt x="181256" y="16517"/>
                  </a:lnTo>
                  <a:lnTo>
                    <a:pt x="195600" y="17387"/>
                  </a:lnTo>
                  <a:lnTo>
                    <a:pt x="202555" y="13475"/>
                  </a:lnTo>
                  <a:lnTo>
                    <a:pt x="215595" y="14779"/>
                  </a:lnTo>
                  <a:lnTo>
                    <a:pt x="234720" y="23037"/>
                  </a:lnTo>
                  <a:lnTo>
                    <a:pt x="253411" y="7389"/>
                  </a:lnTo>
                  <a:lnTo>
                    <a:pt x="259496" y="8693"/>
                  </a:lnTo>
                  <a:lnTo>
                    <a:pt x="276448" y="39120"/>
                  </a:lnTo>
                  <a:lnTo>
                    <a:pt x="280795" y="38685"/>
                  </a:lnTo>
                  <a:close/>
                </a:path>
              </a:pathLst>
            </a:custGeom>
            <a:solidFill>
              <a:schemeClr val="tx2"/>
            </a:solidFill>
            <a:ln w="869" cap="rnd">
              <a:noFill/>
              <a:prstDash val="solid"/>
              <a:round/>
            </a:ln>
          </p:spPr>
          <p:txBody>
            <a:bodyPr rtlCol="0" anchor="ctr"/>
            <a:lstStyle/>
            <a:p>
              <a:endParaRPr lang="en-PH" sz="1200" dirty="0"/>
            </a:p>
          </p:txBody>
        </p:sp>
        <p:sp>
          <p:nvSpPr>
            <p:cNvPr id="163" name="Freeform: Shape 162">
              <a:extLst>
                <a:ext uri="{FF2B5EF4-FFF2-40B4-BE49-F238E27FC236}">
                  <a16:creationId xmlns:a16="http://schemas.microsoft.com/office/drawing/2014/main" id="{33B0738D-835F-4A55-ABF5-C3DDE5472035}"/>
                </a:ext>
              </a:extLst>
            </p:cNvPr>
            <p:cNvSpPr/>
            <p:nvPr/>
          </p:nvSpPr>
          <p:spPr>
            <a:xfrm>
              <a:off x="2669870" y="3645353"/>
              <a:ext cx="97574" cy="134990"/>
            </a:xfrm>
            <a:custGeom>
              <a:avLst/>
              <a:gdLst>
                <a:gd name="connsiteX0" fmla="*/ 115621 w 115621"/>
                <a:gd name="connsiteY0" fmla="*/ 435 h 119968"/>
                <a:gd name="connsiteX1" fmla="*/ 113448 w 115621"/>
                <a:gd name="connsiteY1" fmla="*/ 3477 h 119968"/>
                <a:gd name="connsiteX2" fmla="*/ 111275 w 115621"/>
                <a:gd name="connsiteY2" fmla="*/ 9563 h 119968"/>
                <a:gd name="connsiteX3" fmla="*/ 113013 w 115621"/>
                <a:gd name="connsiteY3" fmla="*/ 19560 h 119968"/>
                <a:gd name="connsiteX4" fmla="*/ 106493 w 115621"/>
                <a:gd name="connsiteY4" fmla="*/ 29123 h 119968"/>
                <a:gd name="connsiteX5" fmla="*/ 103016 w 115621"/>
                <a:gd name="connsiteY5" fmla="*/ 40424 h 119968"/>
                <a:gd name="connsiteX6" fmla="*/ 100843 w 115621"/>
                <a:gd name="connsiteY6" fmla="*/ 52595 h 119968"/>
                <a:gd name="connsiteX7" fmla="*/ 101712 w 115621"/>
                <a:gd name="connsiteY7" fmla="*/ 59984 h 119968"/>
                <a:gd name="connsiteX8" fmla="*/ 101277 w 115621"/>
                <a:gd name="connsiteY8" fmla="*/ 72589 h 119968"/>
                <a:gd name="connsiteX9" fmla="*/ 97365 w 115621"/>
                <a:gd name="connsiteY9" fmla="*/ 75197 h 119968"/>
                <a:gd name="connsiteX10" fmla="*/ 94323 w 115621"/>
                <a:gd name="connsiteY10" fmla="*/ 87368 h 119968"/>
                <a:gd name="connsiteX11" fmla="*/ 95192 w 115621"/>
                <a:gd name="connsiteY11" fmla="*/ 94757 h 119968"/>
                <a:gd name="connsiteX12" fmla="*/ 89976 w 115621"/>
                <a:gd name="connsiteY12" fmla="*/ 101712 h 119968"/>
                <a:gd name="connsiteX13" fmla="*/ 90411 w 115621"/>
                <a:gd name="connsiteY13" fmla="*/ 109101 h 119968"/>
                <a:gd name="connsiteX14" fmla="*/ 93888 w 115621"/>
                <a:gd name="connsiteY14" fmla="*/ 113883 h 119968"/>
                <a:gd name="connsiteX15" fmla="*/ 87803 w 115621"/>
                <a:gd name="connsiteY15" fmla="*/ 119968 h 119968"/>
                <a:gd name="connsiteX16" fmla="*/ 80413 w 115621"/>
                <a:gd name="connsiteY16" fmla="*/ 117795 h 119968"/>
                <a:gd name="connsiteX17" fmla="*/ 76936 w 115621"/>
                <a:gd name="connsiteY17" fmla="*/ 112144 h 119968"/>
                <a:gd name="connsiteX18" fmla="*/ 69112 w 115621"/>
                <a:gd name="connsiteY18" fmla="*/ 109971 h 119968"/>
                <a:gd name="connsiteX19" fmla="*/ 63461 w 115621"/>
                <a:gd name="connsiteY19" fmla="*/ 113448 h 119968"/>
                <a:gd name="connsiteX20" fmla="*/ 47813 w 115621"/>
                <a:gd name="connsiteY20" fmla="*/ 106059 h 119968"/>
                <a:gd name="connsiteX21" fmla="*/ 43901 w 115621"/>
                <a:gd name="connsiteY21" fmla="*/ 109536 h 119968"/>
                <a:gd name="connsiteX22" fmla="*/ 36077 w 115621"/>
                <a:gd name="connsiteY22" fmla="*/ 100843 h 119968"/>
                <a:gd name="connsiteX23" fmla="*/ 25211 w 115621"/>
                <a:gd name="connsiteY23" fmla="*/ 89541 h 119968"/>
                <a:gd name="connsiteX24" fmla="*/ 20429 w 115621"/>
                <a:gd name="connsiteY24" fmla="*/ 80413 h 119968"/>
                <a:gd name="connsiteX25" fmla="*/ 10867 w 115621"/>
                <a:gd name="connsiteY25" fmla="*/ 71285 h 119968"/>
                <a:gd name="connsiteX26" fmla="*/ 0 w 115621"/>
                <a:gd name="connsiteY26" fmla="*/ 58680 h 119968"/>
                <a:gd name="connsiteX27" fmla="*/ 3043 w 115621"/>
                <a:gd name="connsiteY27" fmla="*/ 54333 h 119968"/>
                <a:gd name="connsiteX28" fmla="*/ 6520 w 115621"/>
                <a:gd name="connsiteY28" fmla="*/ 58680 h 119968"/>
                <a:gd name="connsiteX29" fmla="*/ 8693 w 115621"/>
                <a:gd name="connsiteY29" fmla="*/ 56941 h 119968"/>
                <a:gd name="connsiteX30" fmla="*/ 16517 w 115621"/>
                <a:gd name="connsiteY30" fmla="*/ 55637 h 119968"/>
                <a:gd name="connsiteX31" fmla="*/ 19995 w 115621"/>
                <a:gd name="connsiteY31" fmla="*/ 49117 h 119968"/>
                <a:gd name="connsiteX32" fmla="*/ 23472 w 115621"/>
                <a:gd name="connsiteY32" fmla="*/ 49117 h 119968"/>
                <a:gd name="connsiteX33" fmla="*/ 24341 w 115621"/>
                <a:gd name="connsiteY33" fmla="*/ 35208 h 119968"/>
                <a:gd name="connsiteX34" fmla="*/ 29992 w 115621"/>
                <a:gd name="connsiteY34" fmla="*/ 34773 h 119968"/>
                <a:gd name="connsiteX35" fmla="*/ 35208 w 115621"/>
                <a:gd name="connsiteY35" fmla="*/ 34773 h 119968"/>
                <a:gd name="connsiteX36" fmla="*/ 41293 w 115621"/>
                <a:gd name="connsiteY36" fmla="*/ 27384 h 119968"/>
                <a:gd name="connsiteX37" fmla="*/ 47813 w 115621"/>
                <a:gd name="connsiteY37" fmla="*/ 33035 h 119968"/>
                <a:gd name="connsiteX38" fmla="*/ 50421 w 115621"/>
                <a:gd name="connsiteY38" fmla="*/ 29557 h 119968"/>
                <a:gd name="connsiteX39" fmla="*/ 55637 w 115621"/>
                <a:gd name="connsiteY39" fmla="*/ 26080 h 119968"/>
                <a:gd name="connsiteX40" fmla="*/ 64765 w 115621"/>
                <a:gd name="connsiteY40" fmla="*/ 18691 h 119968"/>
                <a:gd name="connsiteX41" fmla="*/ 65635 w 115621"/>
                <a:gd name="connsiteY41" fmla="*/ 12605 h 119968"/>
                <a:gd name="connsiteX42" fmla="*/ 67808 w 115621"/>
                <a:gd name="connsiteY42" fmla="*/ 13040 h 119968"/>
                <a:gd name="connsiteX43" fmla="*/ 71720 w 115621"/>
                <a:gd name="connsiteY43" fmla="*/ 6520 h 119968"/>
                <a:gd name="connsiteX44" fmla="*/ 74328 w 115621"/>
                <a:gd name="connsiteY44" fmla="*/ 5651 h 119968"/>
                <a:gd name="connsiteX45" fmla="*/ 78240 w 115621"/>
                <a:gd name="connsiteY45" fmla="*/ 9997 h 119968"/>
                <a:gd name="connsiteX46" fmla="*/ 83021 w 115621"/>
                <a:gd name="connsiteY46" fmla="*/ 10867 h 119968"/>
                <a:gd name="connsiteX47" fmla="*/ 88672 w 115621"/>
                <a:gd name="connsiteY47" fmla="*/ 7389 h 119968"/>
                <a:gd name="connsiteX48" fmla="*/ 94757 w 115621"/>
                <a:gd name="connsiteY48" fmla="*/ 7389 h 119968"/>
                <a:gd name="connsiteX49" fmla="*/ 103451 w 115621"/>
                <a:gd name="connsiteY49" fmla="*/ 3912 h 119968"/>
                <a:gd name="connsiteX50" fmla="*/ 107363 w 115621"/>
                <a:gd name="connsiteY50" fmla="*/ 0 h 119968"/>
                <a:gd name="connsiteX51" fmla="*/ 115621 w 115621"/>
                <a:gd name="connsiteY51" fmla="*/ 435 h 119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5621" h="119968">
                  <a:moveTo>
                    <a:pt x="115621" y="435"/>
                  </a:moveTo>
                  <a:lnTo>
                    <a:pt x="113448" y="3477"/>
                  </a:lnTo>
                  <a:lnTo>
                    <a:pt x="111275" y="9563"/>
                  </a:lnTo>
                  <a:lnTo>
                    <a:pt x="113013" y="19560"/>
                  </a:lnTo>
                  <a:lnTo>
                    <a:pt x="106493" y="29123"/>
                  </a:lnTo>
                  <a:lnTo>
                    <a:pt x="103016" y="40424"/>
                  </a:lnTo>
                  <a:lnTo>
                    <a:pt x="100843" y="52595"/>
                  </a:lnTo>
                  <a:lnTo>
                    <a:pt x="101712" y="59984"/>
                  </a:lnTo>
                  <a:lnTo>
                    <a:pt x="101277" y="72589"/>
                  </a:lnTo>
                  <a:lnTo>
                    <a:pt x="97365" y="75197"/>
                  </a:lnTo>
                  <a:lnTo>
                    <a:pt x="94323" y="87368"/>
                  </a:lnTo>
                  <a:lnTo>
                    <a:pt x="95192" y="94757"/>
                  </a:lnTo>
                  <a:lnTo>
                    <a:pt x="89976" y="101712"/>
                  </a:lnTo>
                  <a:lnTo>
                    <a:pt x="90411" y="109101"/>
                  </a:lnTo>
                  <a:lnTo>
                    <a:pt x="93888" y="113883"/>
                  </a:lnTo>
                  <a:lnTo>
                    <a:pt x="87803" y="119968"/>
                  </a:lnTo>
                  <a:lnTo>
                    <a:pt x="80413" y="117795"/>
                  </a:lnTo>
                  <a:lnTo>
                    <a:pt x="76936" y="112144"/>
                  </a:lnTo>
                  <a:lnTo>
                    <a:pt x="69112" y="109971"/>
                  </a:lnTo>
                  <a:lnTo>
                    <a:pt x="63461" y="113448"/>
                  </a:lnTo>
                  <a:lnTo>
                    <a:pt x="47813" y="106059"/>
                  </a:lnTo>
                  <a:lnTo>
                    <a:pt x="43901" y="109536"/>
                  </a:lnTo>
                  <a:lnTo>
                    <a:pt x="36077" y="100843"/>
                  </a:lnTo>
                  <a:lnTo>
                    <a:pt x="25211" y="89541"/>
                  </a:lnTo>
                  <a:lnTo>
                    <a:pt x="20429" y="80413"/>
                  </a:lnTo>
                  <a:lnTo>
                    <a:pt x="10867" y="71285"/>
                  </a:lnTo>
                  <a:lnTo>
                    <a:pt x="0" y="58680"/>
                  </a:lnTo>
                  <a:lnTo>
                    <a:pt x="3043" y="54333"/>
                  </a:lnTo>
                  <a:lnTo>
                    <a:pt x="6520" y="58680"/>
                  </a:lnTo>
                  <a:lnTo>
                    <a:pt x="8693" y="56941"/>
                  </a:lnTo>
                  <a:lnTo>
                    <a:pt x="16517" y="55637"/>
                  </a:lnTo>
                  <a:lnTo>
                    <a:pt x="19995" y="49117"/>
                  </a:lnTo>
                  <a:lnTo>
                    <a:pt x="23472" y="49117"/>
                  </a:lnTo>
                  <a:lnTo>
                    <a:pt x="24341" y="35208"/>
                  </a:lnTo>
                  <a:lnTo>
                    <a:pt x="29992" y="34773"/>
                  </a:lnTo>
                  <a:lnTo>
                    <a:pt x="35208" y="34773"/>
                  </a:lnTo>
                  <a:lnTo>
                    <a:pt x="41293" y="27384"/>
                  </a:lnTo>
                  <a:lnTo>
                    <a:pt x="47813" y="33035"/>
                  </a:lnTo>
                  <a:lnTo>
                    <a:pt x="50421" y="29557"/>
                  </a:lnTo>
                  <a:lnTo>
                    <a:pt x="55637" y="26080"/>
                  </a:lnTo>
                  <a:lnTo>
                    <a:pt x="64765" y="18691"/>
                  </a:lnTo>
                  <a:lnTo>
                    <a:pt x="65635" y="12605"/>
                  </a:lnTo>
                  <a:lnTo>
                    <a:pt x="67808" y="13040"/>
                  </a:lnTo>
                  <a:lnTo>
                    <a:pt x="71720" y="6520"/>
                  </a:lnTo>
                  <a:lnTo>
                    <a:pt x="74328" y="5651"/>
                  </a:lnTo>
                  <a:lnTo>
                    <a:pt x="78240" y="9997"/>
                  </a:lnTo>
                  <a:lnTo>
                    <a:pt x="83021" y="10867"/>
                  </a:lnTo>
                  <a:lnTo>
                    <a:pt x="88672" y="7389"/>
                  </a:lnTo>
                  <a:lnTo>
                    <a:pt x="94757" y="7389"/>
                  </a:lnTo>
                  <a:lnTo>
                    <a:pt x="103451" y="3912"/>
                  </a:lnTo>
                  <a:lnTo>
                    <a:pt x="107363" y="0"/>
                  </a:lnTo>
                  <a:lnTo>
                    <a:pt x="115621"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64" name="Freeform: Shape 163">
              <a:extLst>
                <a:ext uri="{FF2B5EF4-FFF2-40B4-BE49-F238E27FC236}">
                  <a16:creationId xmlns:a16="http://schemas.microsoft.com/office/drawing/2014/main" id="{E82D6D6A-B80F-4B2D-A82F-567D294985F6}"/>
                </a:ext>
              </a:extLst>
            </p:cNvPr>
            <p:cNvSpPr/>
            <p:nvPr/>
          </p:nvSpPr>
          <p:spPr>
            <a:xfrm>
              <a:off x="4560832" y="1950151"/>
              <a:ext cx="385895" cy="361929"/>
            </a:xfrm>
            <a:custGeom>
              <a:avLst/>
              <a:gdLst>
                <a:gd name="connsiteX0" fmla="*/ 457269 w 457269"/>
                <a:gd name="connsiteY0" fmla="*/ 37816 h 321653"/>
                <a:gd name="connsiteX1" fmla="*/ 429451 w 457269"/>
                <a:gd name="connsiteY1" fmla="*/ 46944 h 321653"/>
                <a:gd name="connsiteX2" fmla="*/ 415541 w 457269"/>
                <a:gd name="connsiteY2" fmla="*/ 49117 h 321653"/>
                <a:gd name="connsiteX3" fmla="*/ 419019 w 457269"/>
                <a:gd name="connsiteY3" fmla="*/ 32600 h 321653"/>
                <a:gd name="connsiteX4" fmla="*/ 393808 w 457269"/>
                <a:gd name="connsiteY4" fmla="*/ 23472 h 321653"/>
                <a:gd name="connsiteX5" fmla="*/ 368163 w 457269"/>
                <a:gd name="connsiteY5" fmla="*/ 31296 h 321653"/>
                <a:gd name="connsiteX6" fmla="*/ 363381 w 457269"/>
                <a:gd name="connsiteY6" fmla="*/ 48683 h 321653"/>
                <a:gd name="connsiteX7" fmla="*/ 348603 w 457269"/>
                <a:gd name="connsiteY7" fmla="*/ 59115 h 321653"/>
                <a:gd name="connsiteX8" fmla="*/ 328173 w 457269"/>
                <a:gd name="connsiteY8" fmla="*/ 53464 h 321653"/>
                <a:gd name="connsiteX9" fmla="*/ 305136 w 457269"/>
                <a:gd name="connsiteY9" fmla="*/ 54333 h 321653"/>
                <a:gd name="connsiteX10" fmla="*/ 282968 w 457269"/>
                <a:gd name="connsiteY10" fmla="*/ 42163 h 321653"/>
                <a:gd name="connsiteX11" fmla="*/ 273406 w 457269"/>
                <a:gd name="connsiteY11" fmla="*/ 48248 h 321653"/>
                <a:gd name="connsiteX12" fmla="*/ 262104 w 457269"/>
                <a:gd name="connsiteY12" fmla="*/ 49117 h 321653"/>
                <a:gd name="connsiteX13" fmla="*/ 262539 w 457269"/>
                <a:gd name="connsiteY13" fmla="*/ 64765 h 321653"/>
                <a:gd name="connsiteX14" fmla="*/ 227766 w 457269"/>
                <a:gd name="connsiteY14" fmla="*/ 60853 h 321653"/>
                <a:gd name="connsiteX15" fmla="*/ 225158 w 457269"/>
                <a:gd name="connsiteY15" fmla="*/ 74328 h 321653"/>
                <a:gd name="connsiteX16" fmla="*/ 207771 w 457269"/>
                <a:gd name="connsiteY16" fmla="*/ 74328 h 321653"/>
                <a:gd name="connsiteX17" fmla="*/ 197773 w 457269"/>
                <a:gd name="connsiteY17" fmla="*/ 91280 h 321653"/>
                <a:gd name="connsiteX18" fmla="*/ 182995 w 457269"/>
                <a:gd name="connsiteY18" fmla="*/ 117795 h 321653"/>
                <a:gd name="connsiteX19" fmla="*/ 158219 w 457269"/>
                <a:gd name="connsiteY19" fmla="*/ 152133 h 321653"/>
                <a:gd name="connsiteX20" fmla="*/ 166043 w 457269"/>
                <a:gd name="connsiteY20" fmla="*/ 160827 h 321653"/>
                <a:gd name="connsiteX21" fmla="*/ 160392 w 457269"/>
                <a:gd name="connsiteY21" fmla="*/ 170389 h 321653"/>
                <a:gd name="connsiteX22" fmla="*/ 141701 w 457269"/>
                <a:gd name="connsiteY22" fmla="*/ 169955 h 321653"/>
                <a:gd name="connsiteX23" fmla="*/ 131269 w 457269"/>
                <a:gd name="connsiteY23" fmla="*/ 193427 h 321653"/>
                <a:gd name="connsiteX24" fmla="*/ 135616 w 457269"/>
                <a:gd name="connsiteY24" fmla="*/ 226896 h 321653"/>
                <a:gd name="connsiteX25" fmla="*/ 149091 w 457269"/>
                <a:gd name="connsiteY25" fmla="*/ 239501 h 321653"/>
                <a:gd name="connsiteX26" fmla="*/ 145613 w 457269"/>
                <a:gd name="connsiteY26" fmla="*/ 269493 h 321653"/>
                <a:gd name="connsiteX27" fmla="*/ 130835 w 457269"/>
                <a:gd name="connsiteY27" fmla="*/ 286880 h 321653"/>
                <a:gd name="connsiteX28" fmla="*/ 123011 w 457269"/>
                <a:gd name="connsiteY28" fmla="*/ 301659 h 321653"/>
                <a:gd name="connsiteX29" fmla="*/ 108667 w 457269"/>
                <a:gd name="connsiteY29" fmla="*/ 286011 h 321653"/>
                <a:gd name="connsiteX30" fmla="*/ 71285 w 457269"/>
                <a:gd name="connsiteY30" fmla="*/ 315568 h 321653"/>
                <a:gd name="connsiteX31" fmla="*/ 44771 w 457269"/>
                <a:gd name="connsiteY31" fmla="*/ 321654 h 321653"/>
                <a:gd name="connsiteX32" fmla="*/ 16517 w 457269"/>
                <a:gd name="connsiteY32" fmla="*/ 308614 h 321653"/>
                <a:gd name="connsiteX33" fmla="*/ 8693 w 457269"/>
                <a:gd name="connsiteY33" fmla="*/ 281229 h 321653"/>
                <a:gd name="connsiteX34" fmla="*/ 0 w 457269"/>
                <a:gd name="connsiteY34" fmla="*/ 222549 h 321653"/>
                <a:gd name="connsiteX35" fmla="*/ 17387 w 457269"/>
                <a:gd name="connsiteY35" fmla="*/ 206467 h 321653"/>
                <a:gd name="connsiteX36" fmla="*/ 66504 w 457269"/>
                <a:gd name="connsiteY36" fmla="*/ 185168 h 321653"/>
                <a:gd name="connsiteX37" fmla="*/ 101712 w 457269"/>
                <a:gd name="connsiteY37" fmla="*/ 159523 h 321653"/>
                <a:gd name="connsiteX38" fmla="*/ 133008 w 457269"/>
                <a:gd name="connsiteY38" fmla="*/ 125619 h 321653"/>
                <a:gd name="connsiteX39" fmla="*/ 171693 w 457269"/>
                <a:gd name="connsiteY39" fmla="*/ 79109 h 321653"/>
                <a:gd name="connsiteX40" fmla="*/ 199512 w 457269"/>
                <a:gd name="connsiteY40" fmla="*/ 61288 h 321653"/>
                <a:gd name="connsiteX41" fmla="*/ 244283 w 457269"/>
                <a:gd name="connsiteY41" fmla="*/ 31731 h 321653"/>
                <a:gd name="connsiteX42" fmla="*/ 281229 w 457269"/>
                <a:gd name="connsiteY42" fmla="*/ 21299 h 321653"/>
                <a:gd name="connsiteX43" fmla="*/ 310352 w 457269"/>
                <a:gd name="connsiteY43" fmla="*/ 22603 h 321653"/>
                <a:gd name="connsiteX44" fmla="*/ 332955 w 457269"/>
                <a:gd name="connsiteY44" fmla="*/ 3477 h 321653"/>
                <a:gd name="connsiteX45" fmla="*/ 365120 w 457269"/>
                <a:gd name="connsiteY45" fmla="*/ 4347 h 321653"/>
                <a:gd name="connsiteX46" fmla="*/ 395547 w 457269"/>
                <a:gd name="connsiteY46" fmla="*/ 0 h 321653"/>
                <a:gd name="connsiteX47" fmla="*/ 455096 w 457269"/>
                <a:gd name="connsiteY47" fmla="*/ 16952 h 321653"/>
                <a:gd name="connsiteX48" fmla="*/ 433798 w 457269"/>
                <a:gd name="connsiteY48" fmla="*/ 23037 h 321653"/>
                <a:gd name="connsiteX49" fmla="*/ 457269 w 457269"/>
                <a:gd name="connsiteY49" fmla="*/ 37816 h 321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457269" h="321653">
                  <a:moveTo>
                    <a:pt x="457269" y="37816"/>
                  </a:moveTo>
                  <a:lnTo>
                    <a:pt x="429451" y="46944"/>
                  </a:lnTo>
                  <a:lnTo>
                    <a:pt x="415541" y="49117"/>
                  </a:lnTo>
                  <a:lnTo>
                    <a:pt x="419019" y="32600"/>
                  </a:lnTo>
                  <a:lnTo>
                    <a:pt x="393808" y="23472"/>
                  </a:lnTo>
                  <a:lnTo>
                    <a:pt x="368163" y="31296"/>
                  </a:lnTo>
                  <a:lnTo>
                    <a:pt x="363381" y="48683"/>
                  </a:lnTo>
                  <a:lnTo>
                    <a:pt x="348603" y="59115"/>
                  </a:lnTo>
                  <a:lnTo>
                    <a:pt x="328173" y="53464"/>
                  </a:lnTo>
                  <a:lnTo>
                    <a:pt x="305136" y="54333"/>
                  </a:lnTo>
                  <a:lnTo>
                    <a:pt x="282968" y="42163"/>
                  </a:lnTo>
                  <a:lnTo>
                    <a:pt x="273406" y="48248"/>
                  </a:lnTo>
                  <a:lnTo>
                    <a:pt x="262104" y="49117"/>
                  </a:lnTo>
                  <a:lnTo>
                    <a:pt x="262539" y="64765"/>
                  </a:lnTo>
                  <a:lnTo>
                    <a:pt x="227766" y="60853"/>
                  </a:lnTo>
                  <a:lnTo>
                    <a:pt x="225158" y="74328"/>
                  </a:lnTo>
                  <a:lnTo>
                    <a:pt x="207771" y="74328"/>
                  </a:lnTo>
                  <a:lnTo>
                    <a:pt x="197773" y="91280"/>
                  </a:lnTo>
                  <a:lnTo>
                    <a:pt x="182995" y="117795"/>
                  </a:lnTo>
                  <a:lnTo>
                    <a:pt x="158219" y="152133"/>
                  </a:lnTo>
                  <a:lnTo>
                    <a:pt x="166043" y="160827"/>
                  </a:lnTo>
                  <a:lnTo>
                    <a:pt x="160392" y="170389"/>
                  </a:lnTo>
                  <a:lnTo>
                    <a:pt x="141701" y="169955"/>
                  </a:lnTo>
                  <a:lnTo>
                    <a:pt x="131269" y="193427"/>
                  </a:lnTo>
                  <a:lnTo>
                    <a:pt x="135616" y="226896"/>
                  </a:lnTo>
                  <a:lnTo>
                    <a:pt x="149091" y="239501"/>
                  </a:lnTo>
                  <a:lnTo>
                    <a:pt x="145613" y="269493"/>
                  </a:lnTo>
                  <a:lnTo>
                    <a:pt x="130835" y="286880"/>
                  </a:lnTo>
                  <a:lnTo>
                    <a:pt x="123011" y="301659"/>
                  </a:lnTo>
                  <a:lnTo>
                    <a:pt x="108667" y="286011"/>
                  </a:lnTo>
                  <a:lnTo>
                    <a:pt x="71285" y="315568"/>
                  </a:lnTo>
                  <a:lnTo>
                    <a:pt x="44771" y="321654"/>
                  </a:lnTo>
                  <a:lnTo>
                    <a:pt x="16517" y="308614"/>
                  </a:lnTo>
                  <a:lnTo>
                    <a:pt x="8693" y="281229"/>
                  </a:lnTo>
                  <a:lnTo>
                    <a:pt x="0" y="222549"/>
                  </a:lnTo>
                  <a:lnTo>
                    <a:pt x="17387" y="206467"/>
                  </a:lnTo>
                  <a:lnTo>
                    <a:pt x="66504" y="185168"/>
                  </a:lnTo>
                  <a:lnTo>
                    <a:pt x="101712" y="159523"/>
                  </a:lnTo>
                  <a:lnTo>
                    <a:pt x="133008" y="125619"/>
                  </a:lnTo>
                  <a:lnTo>
                    <a:pt x="171693" y="79109"/>
                  </a:lnTo>
                  <a:lnTo>
                    <a:pt x="199512" y="61288"/>
                  </a:lnTo>
                  <a:lnTo>
                    <a:pt x="244283" y="31731"/>
                  </a:lnTo>
                  <a:lnTo>
                    <a:pt x="281229" y="21299"/>
                  </a:lnTo>
                  <a:lnTo>
                    <a:pt x="310352" y="22603"/>
                  </a:lnTo>
                  <a:lnTo>
                    <a:pt x="332955" y="3477"/>
                  </a:lnTo>
                  <a:lnTo>
                    <a:pt x="365120" y="4347"/>
                  </a:lnTo>
                  <a:lnTo>
                    <a:pt x="395547" y="0"/>
                  </a:lnTo>
                  <a:lnTo>
                    <a:pt x="455096" y="16952"/>
                  </a:lnTo>
                  <a:lnTo>
                    <a:pt x="433798" y="23037"/>
                  </a:lnTo>
                  <a:lnTo>
                    <a:pt x="457269" y="37816"/>
                  </a:lnTo>
                  <a:close/>
                </a:path>
              </a:pathLst>
            </a:custGeom>
            <a:solidFill>
              <a:schemeClr val="accent4"/>
            </a:solidFill>
            <a:ln w="869" cap="rnd">
              <a:noFill/>
              <a:prstDash val="solid"/>
              <a:round/>
            </a:ln>
          </p:spPr>
          <p:txBody>
            <a:bodyPr rtlCol="0" anchor="ctr"/>
            <a:lstStyle/>
            <a:p>
              <a:endParaRPr lang="en-PH" sz="1200" dirty="0"/>
            </a:p>
          </p:txBody>
        </p:sp>
        <p:sp>
          <p:nvSpPr>
            <p:cNvPr id="165" name="Freeform: Shape 164">
              <a:extLst>
                <a:ext uri="{FF2B5EF4-FFF2-40B4-BE49-F238E27FC236}">
                  <a16:creationId xmlns:a16="http://schemas.microsoft.com/office/drawing/2014/main" id="{387CBA90-A2B9-4216-97AE-F3B615F51FB9}"/>
                </a:ext>
              </a:extLst>
            </p:cNvPr>
            <p:cNvSpPr/>
            <p:nvPr/>
          </p:nvSpPr>
          <p:spPr>
            <a:xfrm>
              <a:off x="4756348" y="1772121"/>
              <a:ext cx="54289" cy="22988"/>
            </a:xfrm>
            <a:custGeom>
              <a:avLst/>
              <a:gdLst>
                <a:gd name="connsiteX0" fmla="*/ 64330 w 64330"/>
                <a:gd name="connsiteY0" fmla="*/ 12171 h 20429"/>
                <a:gd name="connsiteX1" fmla="*/ 31296 w 64330"/>
                <a:gd name="connsiteY1" fmla="*/ 20429 h 20429"/>
                <a:gd name="connsiteX2" fmla="*/ 1738 w 64330"/>
                <a:gd name="connsiteY2" fmla="*/ 15648 h 20429"/>
                <a:gd name="connsiteX3" fmla="*/ 11301 w 64330"/>
                <a:gd name="connsiteY3" fmla="*/ 10432 h 20429"/>
                <a:gd name="connsiteX4" fmla="*/ 0 w 64330"/>
                <a:gd name="connsiteY4" fmla="*/ 3912 h 20429"/>
                <a:gd name="connsiteX5" fmla="*/ 31730 w 64330"/>
                <a:gd name="connsiteY5" fmla="*/ 0 h 20429"/>
                <a:gd name="connsiteX6" fmla="*/ 39989 w 64330"/>
                <a:gd name="connsiteY6" fmla="*/ 7389 h 20429"/>
                <a:gd name="connsiteX7" fmla="*/ 64330 w 64330"/>
                <a:gd name="connsiteY7" fmla="*/ 12171 h 20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330" h="20429">
                  <a:moveTo>
                    <a:pt x="64330" y="12171"/>
                  </a:moveTo>
                  <a:lnTo>
                    <a:pt x="31296" y="20429"/>
                  </a:lnTo>
                  <a:lnTo>
                    <a:pt x="1738" y="15648"/>
                  </a:lnTo>
                  <a:lnTo>
                    <a:pt x="11301" y="10432"/>
                  </a:lnTo>
                  <a:lnTo>
                    <a:pt x="0" y="3912"/>
                  </a:lnTo>
                  <a:lnTo>
                    <a:pt x="31730" y="0"/>
                  </a:lnTo>
                  <a:lnTo>
                    <a:pt x="39989" y="7389"/>
                  </a:lnTo>
                  <a:lnTo>
                    <a:pt x="64330" y="12171"/>
                  </a:lnTo>
                  <a:close/>
                </a:path>
              </a:pathLst>
            </a:custGeom>
            <a:solidFill>
              <a:schemeClr val="accent4"/>
            </a:solidFill>
            <a:ln w="869" cap="rnd">
              <a:noFill/>
              <a:prstDash val="solid"/>
              <a:round/>
            </a:ln>
          </p:spPr>
          <p:txBody>
            <a:bodyPr rtlCol="0" anchor="ctr"/>
            <a:lstStyle/>
            <a:p>
              <a:endParaRPr lang="en-PH" sz="1200" dirty="0"/>
            </a:p>
          </p:txBody>
        </p:sp>
        <p:sp>
          <p:nvSpPr>
            <p:cNvPr id="166" name="Freeform: Shape 165">
              <a:extLst>
                <a:ext uri="{FF2B5EF4-FFF2-40B4-BE49-F238E27FC236}">
                  <a16:creationId xmlns:a16="http://schemas.microsoft.com/office/drawing/2014/main" id="{2A7CC96F-B9D8-46AC-AF3C-C35614C32C63}"/>
                </a:ext>
              </a:extLst>
            </p:cNvPr>
            <p:cNvSpPr/>
            <p:nvPr/>
          </p:nvSpPr>
          <p:spPr>
            <a:xfrm>
              <a:off x="4615490" y="1736906"/>
              <a:ext cx="147461" cy="74342"/>
            </a:xfrm>
            <a:custGeom>
              <a:avLst/>
              <a:gdLst>
                <a:gd name="connsiteX0" fmla="*/ 119968 w 174735"/>
                <a:gd name="connsiteY0" fmla="*/ 6520 h 66069"/>
                <a:gd name="connsiteX1" fmla="*/ 174736 w 174735"/>
                <a:gd name="connsiteY1" fmla="*/ 21299 h 66069"/>
                <a:gd name="connsiteX2" fmla="*/ 137355 w 174735"/>
                <a:gd name="connsiteY2" fmla="*/ 29123 h 66069"/>
                <a:gd name="connsiteX3" fmla="*/ 132139 w 174735"/>
                <a:gd name="connsiteY3" fmla="*/ 43901 h 66069"/>
                <a:gd name="connsiteX4" fmla="*/ 119099 w 174735"/>
                <a:gd name="connsiteY4" fmla="*/ 47813 h 66069"/>
                <a:gd name="connsiteX5" fmla="*/ 115187 w 174735"/>
                <a:gd name="connsiteY5" fmla="*/ 65200 h 66069"/>
                <a:gd name="connsiteX6" fmla="*/ 96061 w 174735"/>
                <a:gd name="connsiteY6" fmla="*/ 66069 h 66069"/>
                <a:gd name="connsiteX7" fmla="*/ 59115 w 174735"/>
                <a:gd name="connsiteY7" fmla="*/ 53464 h 66069"/>
                <a:gd name="connsiteX8" fmla="*/ 72155 w 174735"/>
                <a:gd name="connsiteY8" fmla="*/ 46075 h 66069"/>
                <a:gd name="connsiteX9" fmla="*/ 47379 w 174735"/>
                <a:gd name="connsiteY9" fmla="*/ 39989 h 66069"/>
                <a:gd name="connsiteX10" fmla="*/ 13909 w 174735"/>
                <a:gd name="connsiteY10" fmla="*/ 23037 h 66069"/>
                <a:gd name="connsiteX11" fmla="*/ 0 w 174735"/>
                <a:gd name="connsiteY11" fmla="*/ 7824 h 66069"/>
                <a:gd name="connsiteX12" fmla="*/ 40424 w 174735"/>
                <a:gd name="connsiteY12" fmla="*/ 869 h 66069"/>
                <a:gd name="connsiteX13" fmla="*/ 50421 w 174735"/>
                <a:gd name="connsiteY13" fmla="*/ 7389 h 66069"/>
                <a:gd name="connsiteX14" fmla="*/ 72155 w 174735"/>
                <a:gd name="connsiteY14" fmla="*/ 7389 h 66069"/>
                <a:gd name="connsiteX15" fmla="*/ 76501 w 174735"/>
                <a:gd name="connsiteY15" fmla="*/ 869 h 66069"/>
                <a:gd name="connsiteX16" fmla="*/ 99104 w 174735"/>
                <a:gd name="connsiteY16" fmla="*/ 0 h 66069"/>
                <a:gd name="connsiteX17" fmla="*/ 119968 w 174735"/>
                <a:gd name="connsiteY17" fmla="*/ 6520 h 66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74735" h="66069">
                  <a:moveTo>
                    <a:pt x="119968" y="6520"/>
                  </a:moveTo>
                  <a:lnTo>
                    <a:pt x="174736" y="21299"/>
                  </a:lnTo>
                  <a:lnTo>
                    <a:pt x="137355" y="29123"/>
                  </a:lnTo>
                  <a:lnTo>
                    <a:pt x="132139" y="43901"/>
                  </a:lnTo>
                  <a:lnTo>
                    <a:pt x="119099" y="47813"/>
                  </a:lnTo>
                  <a:lnTo>
                    <a:pt x="115187" y="65200"/>
                  </a:lnTo>
                  <a:lnTo>
                    <a:pt x="96061" y="66069"/>
                  </a:lnTo>
                  <a:lnTo>
                    <a:pt x="59115" y="53464"/>
                  </a:lnTo>
                  <a:lnTo>
                    <a:pt x="72155" y="46075"/>
                  </a:lnTo>
                  <a:lnTo>
                    <a:pt x="47379" y="39989"/>
                  </a:lnTo>
                  <a:lnTo>
                    <a:pt x="13909" y="23037"/>
                  </a:lnTo>
                  <a:lnTo>
                    <a:pt x="0" y="7824"/>
                  </a:lnTo>
                  <a:lnTo>
                    <a:pt x="40424" y="869"/>
                  </a:lnTo>
                  <a:lnTo>
                    <a:pt x="50421" y="7389"/>
                  </a:lnTo>
                  <a:lnTo>
                    <a:pt x="72155" y="7389"/>
                  </a:lnTo>
                  <a:lnTo>
                    <a:pt x="76501" y="869"/>
                  </a:lnTo>
                  <a:lnTo>
                    <a:pt x="99104" y="0"/>
                  </a:lnTo>
                  <a:lnTo>
                    <a:pt x="119968" y="6520"/>
                  </a:lnTo>
                  <a:close/>
                </a:path>
              </a:pathLst>
            </a:custGeom>
            <a:solidFill>
              <a:schemeClr val="accent4"/>
            </a:solidFill>
            <a:ln w="869" cap="rnd">
              <a:noFill/>
              <a:prstDash val="solid"/>
              <a:round/>
            </a:ln>
          </p:spPr>
          <p:txBody>
            <a:bodyPr rtlCol="0" anchor="ctr"/>
            <a:lstStyle/>
            <a:p>
              <a:endParaRPr lang="en-PH" sz="1200" dirty="0"/>
            </a:p>
          </p:txBody>
        </p:sp>
        <p:sp>
          <p:nvSpPr>
            <p:cNvPr id="167" name="Freeform: Shape 166">
              <a:extLst>
                <a:ext uri="{FF2B5EF4-FFF2-40B4-BE49-F238E27FC236}">
                  <a16:creationId xmlns:a16="http://schemas.microsoft.com/office/drawing/2014/main" id="{3C387924-CD0C-409F-9E42-F226C41D2E18}"/>
                </a:ext>
              </a:extLst>
            </p:cNvPr>
            <p:cNvSpPr/>
            <p:nvPr/>
          </p:nvSpPr>
          <p:spPr>
            <a:xfrm>
              <a:off x="4702792" y="1724189"/>
              <a:ext cx="130588" cy="26899"/>
            </a:xfrm>
            <a:custGeom>
              <a:avLst/>
              <a:gdLst>
                <a:gd name="connsiteX0" fmla="*/ 122576 w 154741"/>
                <a:gd name="connsiteY0" fmla="*/ 4781 h 23906"/>
                <a:gd name="connsiteX1" fmla="*/ 154742 w 154741"/>
                <a:gd name="connsiteY1" fmla="*/ 11301 h 23906"/>
                <a:gd name="connsiteX2" fmla="*/ 135616 w 154741"/>
                <a:gd name="connsiteY2" fmla="*/ 21733 h 23906"/>
                <a:gd name="connsiteX3" fmla="*/ 91715 w 154741"/>
                <a:gd name="connsiteY3" fmla="*/ 23907 h 23906"/>
                <a:gd name="connsiteX4" fmla="*/ 45205 w 154741"/>
                <a:gd name="connsiteY4" fmla="*/ 20429 h 23906"/>
                <a:gd name="connsiteX5" fmla="*/ 40859 w 154741"/>
                <a:gd name="connsiteY5" fmla="*/ 15213 h 23906"/>
                <a:gd name="connsiteX6" fmla="*/ 18691 w 154741"/>
                <a:gd name="connsiteY6" fmla="*/ 15213 h 23906"/>
                <a:gd name="connsiteX7" fmla="*/ 0 w 154741"/>
                <a:gd name="connsiteY7" fmla="*/ 6520 h 23906"/>
                <a:gd name="connsiteX8" fmla="*/ 45640 w 154741"/>
                <a:gd name="connsiteY8" fmla="*/ 1304 h 23906"/>
                <a:gd name="connsiteX9" fmla="*/ 69112 w 154741"/>
                <a:gd name="connsiteY9" fmla="*/ 5651 h 23906"/>
                <a:gd name="connsiteX10" fmla="*/ 82587 w 154741"/>
                <a:gd name="connsiteY10" fmla="*/ 0 h 23906"/>
                <a:gd name="connsiteX11" fmla="*/ 122576 w 154741"/>
                <a:gd name="connsiteY11" fmla="*/ 4781 h 2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741" h="23906">
                  <a:moveTo>
                    <a:pt x="122576" y="4781"/>
                  </a:moveTo>
                  <a:lnTo>
                    <a:pt x="154742" y="11301"/>
                  </a:lnTo>
                  <a:lnTo>
                    <a:pt x="135616" y="21733"/>
                  </a:lnTo>
                  <a:lnTo>
                    <a:pt x="91715" y="23907"/>
                  </a:lnTo>
                  <a:lnTo>
                    <a:pt x="45205" y="20429"/>
                  </a:lnTo>
                  <a:lnTo>
                    <a:pt x="40859" y="15213"/>
                  </a:lnTo>
                  <a:lnTo>
                    <a:pt x="18691" y="15213"/>
                  </a:lnTo>
                  <a:lnTo>
                    <a:pt x="0" y="6520"/>
                  </a:lnTo>
                  <a:lnTo>
                    <a:pt x="45640" y="1304"/>
                  </a:lnTo>
                  <a:lnTo>
                    <a:pt x="69112" y="5651"/>
                  </a:lnTo>
                  <a:lnTo>
                    <a:pt x="82587" y="0"/>
                  </a:lnTo>
                  <a:lnTo>
                    <a:pt x="122576" y="4781"/>
                  </a:lnTo>
                  <a:close/>
                </a:path>
              </a:pathLst>
            </a:custGeom>
            <a:solidFill>
              <a:schemeClr val="accent4"/>
            </a:solidFill>
            <a:ln w="869" cap="rnd">
              <a:noFill/>
              <a:prstDash val="solid"/>
              <a:round/>
            </a:ln>
          </p:spPr>
          <p:txBody>
            <a:bodyPr rtlCol="0" anchor="ctr"/>
            <a:lstStyle/>
            <a:p>
              <a:endParaRPr lang="en-PH" sz="1200" dirty="0"/>
            </a:p>
          </p:txBody>
        </p:sp>
        <p:sp>
          <p:nvSpPr>
            <p:cNvPr id="168" name="Freeform: Shape 167">
              <a:extLst>
                <a:ext uri="{FF2B5EF4-FFF2-40B4-BE49-F238E27FC236}">
                  <a16:creationId xmlns:a16="http://schemas.microsoft.com/office/drawing/2014/main" id="{2BB55DE1-5E18-4883-9418-E702F7EF57B1}"/>
                </a:ext>
              </a:extLst>
            </p:cNvPr>
            <p:cNvSpPr/>
            <p:nvPr/>
          </p:nvSpPr>
          <p:spPr>
            <a:xfrm>
              <a:off x="6084608" y="3161637"/>
              <a:ext cx="171671" cy="126186"/>
            </a:xfrm>
            <a:custGeom>
              <a:avLst/>
              <a:gdLst>
                <a:gd name="connsiteX0" fmla="*/ 196035 w 203423"/>
                <a:gd name="connsiteY0" fmla="*/ 71285 h 112143"/>
                <a:gd name="connsiteX1" fmla="*/ 196904 w 203423"/>
                <a:gd name="connsiteY1" fmla="*/ 83021 h 112143"/>
                <a:gd name="connsiteX2" fmla="*/ 203424 w 203423"/>
                <a:gd name="connsiteY2" fmla="*/ 100843 h 112143"/>
                <a:gd name="connsiteX3" fmla="*/ 202989 w 203423"/>
                <a:gd name="connsiteY3" fmla="*/ 111709 h 112143"/>
                <a:gd name="connsiteX4" fmla="*/ 182995 w 203423"/>
                <a:gd name="connsiteY4" fmla="*/ 112144 h 112143"/>
                <a:gd name="connsiteX5" fmla="*/ 153003 w 203423"/>
                <a:gd name="connsiteY5" fmla="*/ 105624 h 112143"/>
                <a:gd name="connsiteX6" fmla="*/ 134312 w 203423"/>
                <a:gd name="connsiteY6" fmla="*/ 103016 h 112143"/>
                <a:gd name="connsiteX7" fmla="*/ 117795 w 203423"/>
                <a:gd name="connsiteY7" fmla="*/ 89107 h 112143"/>
                <a:gd name="connsiteX8" fmla="*/ 84325 w 203423"/>
                <a:gd name="connsiteY8" fmla="*/ 85195 h 112143"/>
                <a:gd name="connsiteX9" fmla="*/ 50421 w 203423"/>
                <a:gd name="connsiteY9" fmla="*/ 69547 h 112143"/>
                <a:gd name="connsiteX10" fmla="*/ 25210 w 203423"/>
                <a:gd name="connsiteY10" fmla="*/ 56072 h 112143"/>
                <a:gd name="connsiteX11" fmla="*/ 0 w 203423"/>
                <a:gd name="connsiteY11" fmla="*/ 45640 h 112143"/>
                <a:gd name="connsiteX12" fmla="*/ 3912 w 203423"/>
                <a:gd name="connsiteY12" fmla="*/ 19560 h 112143"/>
                <a:gd name="connsiteX13" fmla="*/ 16082 w 203423"/>
                <a:gd name="connsiteY13" fmla="*/ 6520 h 112143"/>
                <a:gd name="connsiteX14" fmla="*/ 24341 w 203423"/>
                <a:gd name="connsiteY14" fmla="*/ 0 h 112143"/>
                <a:gd name="connsiteX15" fmla="*/ 45205 w 203423"/>
                <a:gd name="connsiteY15" fmla="*/ 8693 h 112143"/>
                <a:gd name="connsiteX16" fmla="*/ 73024 w 203423"/>
                <a:gd name="connsiteY16" fmla="*/ 26949 h 112143"/>
                <a:gd name="connsiteX17" fmla="*/ 87368 w 203423"/>
                <a:gd name="connsiteY17" fmla="*/ 30861 h 112143"/>
                <a:gd name="connsiteX18" fmla="*/ 98235 w 203423"/>
                <a:gd name="connsiteY18" fmla="*/ 44336 h 112143"/>
                <a:gd name="connsiteX19" fmla="*/ 117795 w 203423"/>
                <a:gd name="connsiteY19" fmla="*/ 49552 h 112143"/>
                <a:gd name="connsiteX20" fmla="*/ 139528 w 203423"/>
                <a:gd name="connsiteY20" fmla="*/ 62157 h 112143"/>
                <a:gd name="connsiteX21" fmla="*/ 167781 w 203423"/>
                <a:gd name="connsiteY21" fmla="*/ 68243 h 112143"/>
                <a:gd name="connsiteX22" fmla="*/ 196035 w 203423"/>
                <a:gd name="connsiteY22" fmla="*/ 71285 h 112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423" h="112143">
                  <a:moveTo>
                    <a:pt x="196035" y="71285"/>
                  </a:moveTo>
                  <a:lnTo>
                    <a:pt x="196904" y="83021"/>
                  </a:lnTo>
                  <a:lnTo>
                    <a:pt x="203424" y="100843"/>
                  </a:lnTo>
                  <a:lnTo>
                    <a:pt x="202989" y="111709"/>
                  </a:lnTo>
                  <a:lnTo>
                    <a:pt x="182995" y="112144"/>
                  </a:lnTo>
                  <a:lnTo>
                    <a:pt x="153003" y="105624"/>
                  </a:lnTo>
                  <a:lnTo>
                    <a:pt x="134312" y="103016"/>
                  </a:lnTo>
                  <a:lnTo>
                    <a:pt x="117795" y="89107"/>
                  </a:lnTo>
                  <a:lnTo>
                    <a:pt x="84325" y="85195"/>
                  </a:lnTo>
                  <a:lnTo>
                    <a:pt x="50421" y="69547"/>
                  </a:lnTo>
                  <a:lnTo>
                    <a:pt x="25210" y="56072"/>
                  </a:lnTo>
                  <a:lnTo>
                    <a:pt x="0" y="45640"/>
                  </a:lnTo>
                  <a:lnTo>
                    <a:pt x="3912" y="19560"/>
                  </a:lnTo>
                  <a:lnTo>
                    <a:pt x="16082" y="6520"/>
                  </a:lnTo>
                  <a:lnTo>
                    <a:pt x="24341" y="0"/>
                  </a:lnTo>
                  <a:lnTo>
                    <a:pt x="45205" y="8693"/>
                  </a:lnTo>
                  <a:lnTo>
                    <a:pt x="73024" y="26949"/>
                  </a:lnTo>
                  <a:lnTo>
                    <a:pt x="87368" y="30861"/>
                  </a:lnTo>
                  <a:lnTo>
                    <a:pt x="98235" y="44336"/>
                  </a:lnTo>
                  <a:lnTo>
                    <a:pt x="117795" y="49552"/>
                  </a:lnTo>
                  <a:lnTo>
                    <a:pt x="139528" y="62157"/>
                  </a:lnTo>
                  <a:lnTo>
                    <a:pt x="167781" y="68243"/>
                  </a:lnTo>
                  <a:lnTo>
                    <a:pt x="196035" y="71285"/>
                  </a:lnTo>
                  <a:close/>
                </a:path>
              </a:pathLst>
            </a:custGeom>
            <a:solidFill>
              <a:schemeClr val="accent1"/>
            </a:solidFill>
            <a:ln w="869" cap="rnd">
              <a:noFill/>
              <a:prstDash val="solid"/>
              <a:round/>
            </a:ln>
          </p:spPr>
          <p:txBody>
            <a:bodyPr rtlCol="0" anchor="ctr"/>
            <a:lstStyle/>
            <a:p>
              <a:endParaRPr lang="en-PH" sz="1200" dirty="0"/>
            </a:p>
          </p:txBody>
        </p:sp>
        <p:sp>
          <p:nvSpPr>
            <p:cNvPr id="169" name="Freeform: Shape 168">
              <a:extLst>
                <a:ext uri="{FF2B5EF4-FFF2-40B4-BE49-F238E27FC236}">
                  <a16:creationId xmlns:a16="http://schemas.microsoft.com/office/drawing/2014/main" id="{C67CF40A-53F5-42CD-A5DB-8DA62107CC25}"/>
                </a:ext>
              </a:extLst>
            </p:cNvPr>
            <p:cNvSpPr/>
            <p:nvPr/>
          </p:nvSpPr>
          <p:spPr>
            <a:xfrm>
              <a:off x="5543546" y="3334288"/>
              <a:ext cx="152963" cy="259709"/>
            </a:xfrm>
            <a:custGeom>
              <a:avLst/>
              <a:gdLst>
                <a:gd name="connsiteX0" fmla="*/ 32165 w 181255"/>
                <a:gd name="connsiteY0" fmla="*/ 230808 h 230808"/>
                <a:gd name="connsiteX1" fmla="*/ 22602 w 181255"/>
                <a:gd name="connsiteY1" fmla="*/ 211248 h 230808"/>
                <a:gd name="connsiteX2" fmla="*/ 0 w 181255"/>
                <a:gd name="connsiteY2" fmla="*/ 165173 h 230808"/>
                <a:gd name="connsiteX3" fmla="*/ 70850 w 181255"/>
                <a:gd name="connsiteY3" fmla="*/ 137355 h 230808"/>
                <a:gd name="connsiteX4" fmla="*/ 82152 w 181255"/>
                <a:gd name="connsiteY4" fmla="*/ 81717 h 230808"/>
                <a:gd name="connsiteX5" fmla="*/ 69112 w 181255"/>
                <a:gd name="connsiteY5" fmla="*/ 61723 h 230808"/>
                <a:gd name="connsiteX6" fmla="*/ 69112 w 181255"/>
                <a:gd name="connsiteY6" fmla="*/ 50421 h 230808"/>
                <a:gd name="connsiteX7" fmla="*/ 74762 w 181255"/>
                <a:gd name="connsiteY7" fmla="*/ 39120 h 230808"/>
                <a:gd name="connsiteX8" fmla="*/ 73893 w 181255"/>
                <a:gd name="connsiteY8" fmla="*/ 27819 h 230808"/>
                <a:gd name="connsiteX9" fmla="*/ 84325 w 181255"/>
                <a:gd name="connsiteY9" fmla="*/ 22168 h 230808"/>
                <a:gd name="connsiteX10" fmla="*/ 79544 w 181255"/>
                <a:gd name="connsiteY10" fmla="*/ 18256 h 230808"/>
                <a:gd name="connsiteX11" fmla="*/ 79544 w 181255"/>
                <a:gd name="connsiteY11" fmla="*/ 0 h 230808"/>
                <a:gd name="connsiteX12" fmla="*/ 91715 w 181255"/>
                <a:gd name="connsiteY12" fmla="*/ 0 h 230808"/>
                <a:gd name="connsiteX13" fmla="*/ 104755 w 181255"/>
                <a:gd name="connsiteY13" fmla="*/ 19125 h 230808"/>
                <a:gd name="connsiteX14" fmla="*/ 119099 w 181255"/>
                <a:gd name="connsiteY14" fmla="*/ 29123 h 230808"/>
                <a:gd name="connsiteX15" fmla="*/ 136920 w 181255"/>
                <a:gd name="connsiteY15" fmla="*/ 33035 h 230808"/>
                <a:gd name="connsiteX16" fmla="*/ 151699 w 181255"/>
                <a:gd name="connsiteY16" fmla="*/ 37816 h 230808"/>
                <a:gd name="connsiteX17" fmla="*/ 164304 w 181255"/>
                <a:gd name="connsiteY17" fmla="*/ 53899 h 230808"/>
                <a:gd name="connsiteX18" fmla="*/ 171693 w 181255"/>
                <a:gd name="connsiteY18" fmla="*/ 63027 h 230808"/>
                <a:gd name="connsiteX19" fmla="*/ 180387 w 181255"/>
                <a:gd name="connsiteY19" fmla="*/ 66939 h 230808"/>
                <a:gd name="connsiteX20" fmla="*/ 181256 w 181255"/>
                <a:gd name="connsiteY20" fmla="*/ 73024 h 230808"/>
                <a:gd name="connsiteX21" fmla="*/ 173867 w 181255"/>
                <a:gd name="connsiteY21" fmla="*/ 89541 h 230808"/>
                <a:gd name="connsiteX22" fmla="*/ 170824 w 181255"/>
                <a:gd name="connsiteY22" fmla="*/ 97365 h 230808"/>
                <a:gd name="connsiteX23" fmla="*/ 161261 w 181255"/>
                <a:gd name="connsiteY23" fmla="*/ 106493 h 230808"/>
                <a:gd name="connsiteX24" fmla="*/ 153872 w 181255"/>
                <a:gd name="connsiteY24" fmla="*/ 125619 h 230808"/>
                <a:gd name="connsiteX25" fmla="*/ 143005 w 181255"/>
                <a:gd name="connsiteY25" fmla="*/ 123880 h 230808"/>
                <a:gd name="connsiteX26" fmla="*/ 138659 w 181255"/>
                <a:gd name="connsiteY26" fmla="*/ 130835 h 230808"/>
                <a:gd name="connsiteX27" fmla="*/ 135616 w 181255"/>
                <a:gd name="connsiteY27" fmla="*/ 144744 h 230808"/>
                <a:gd name="connsiteX28" fmla="*/ 140397 w 181255"/>
                <a:gd name="connsiteY28" fmla="*/ 163435 h 230808"/>
                <a:gd name="connsiteX29" fmla="*/ 138224 w 181255"/>
                <a:gd name="connsiteY29" fmla="*/ 166912 h 230808"/>
                <a:gd name="connsiteX30" fmla="*/ 127357 w 181255"/>
                <a:gd name="connsiteY30" fmla="*/ 166912 h 230808"/>
                <a:gd name="connsiteX31" fmla="*/ 113013 w 181255"/>
                <a:gd name="connsiteY31" fmla="*/ 177344 h 230808"/>
                <a:gd name="connsiteX32" fmla="*/ 111709 w 181255"/>
                <a:gd name="connsiteY32" fmla="*/ 190819 h 230808"/>
                <a:gd name="connsiteX33" fmla="*/ 106493 w 181255"/>
                <a:gd name="connsiteY33" fmla="*/ 196904 h 230808"/>
                <a:gd name="connsiteX34" fmla="*/ 91280 w 181255"/>
                <a:gd name="connsiteY34" fmla="*/ 196469 h 230808"/>
                <a:gd name="connsiteX35" fmla="*/ 82587 w 181255"/>
                <a:gd name="connsiteY35" fmla="*/ 203424 h 230808"/>
                <a:gd name="connsiteX36" fmla="*/ 83456 w 181255"/>
                <a:gd name="connsiteY36" fmla="*/ 214726 h 230808"/>
                <a:gd name="connsiteX37" fmla="*/ 72155 w 181255"/>
                <a:gd name="connsiteY37" fmla="*/ 222549 h 230808"/>
                <a:gd name="connsiteX38" fmla="*/ 58680 w 181255"/>
                <a:gd name="connsiteY38" fmla="*/ 219941 h 230808"/>
                <a:gd name="connsiteX39" fmla="*/ 43032 w 181255"/>
                <a:gd name="connsiteY39" fmla="*/ 229504 h 230808"/>
                <a:gd name="connsiteX40" fmla="*/ 32165 w 181255"/>
                <a:gd name="connsiteY40" fmla="*/ 230808 h 230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81255" h="230808">
                  <a:moveTo>
                    <a:pt x="32165" y="230808"/>
                  </a:moveTo>
                  <a:lnTo>
                    <a:pt x="22602" y="211248"/>
                  </a:lnTo>
                  <a:lnTo>
                    <a:pt x="0" y="165173"/>
                  </a:lnTo>
                  <a:lnTo>
                    <a:pt x="70850" y="137355"/>
                  </a:lnTo>
                  <a:lnTo>
                    <a:pt x="82152" y="81717"/>
                  </a:lnTo>
                  <a:lnTo>
                    <a:pt x="69112" y="61723"/>
                  </a:lnTo>
                  <a:lnTo>
                    <a:pt x="69112" y="50421"/>
                  </a:lnTo>
                  <a:lnTo>
                    <a:pt x="74762" y="39120"/>
                  </a:lnTo>
                  <a:lnTo>
                    <a:pt x="73893" y="27819"/>
                  </a:lnTo>
                  <a:lnTo>
                    <a:pt x="84325" y="22168"/>
                  </a:lnTo>
                  <a:lnTo>
                    <a:pt x="79544" y="18256"/>
                  </a:lnTo>
                  <a:lnTo>
                    <a:pt x="79544" y="0"/>
                  </a:lnTo>
                  <a:lnTo>
                    <a:pt x="91715" y="0"/>
                  </a:lnTo>
                  <a:lnTo>
                    <a:pt x="104755" y="19125"/>
                  </a:lnTo>
                  <a:lnTo>
                    <a:pt x="119099" y="29123"/>
                  </a:lnTo>
                  <a:lnTo>
                    <a:pt x="136920" y="33035"/>
                  </a:lnTo>
                  <a:lnTo>
                    <a:pt x="151699" y="37816"/>
                  </a:lnTo>
                  <a:lnTo>
                    <a:pt x="164304" y="53899"/>
                  </a:lnTo>
                  <a:lnTo>
                    <a:pt x="171693" y="63027"/>
                  </a:lnTo>
                  <a:lnTo>
                    <a:pt x="180387" y="66939"/>
                  </a:lnTo>
                  <a:lnTo>
                    <a:pt x="181256" y="73024"/>
                  </a:lnTo>
                  <a:lnTo>
                    <a:pt x="173867" y="89541"/>
                  </a:lnTo>
                  <a:lnTo>
                    <a:pt x="170824" y="97365"/>
                  </a:lnTo>
                  <a:lnTo>
                    <a:pt x="161261" y="106493"/>
                  </a:lnTo>
                  <a:lnTo>
                    <a:pt x="153872" y="125619"/>
                  </a:lnTo>
                  <a:lnTo>
                    <a:pt x="143005" y="123880"/>
                  </a:lnTo>
                  <a:lnTo>
                    <a:pt x="138659" y="130835"/>
                  </a:lnTo>
                  <a:lnTo>
                    <a:pt x="135616" y="144744"/>
                  </a:lnTo>
                  <a:lnTo>
                    <a:pt x="140397" y="163435"/>
                  </a:lnTo>
                  <a:lnTo>
                    <a:pt x="138224" y="166912"/>
                  </a:lnTo>
                  <a:lnTo>
                    <a:pt x="127357" y="166912"/>
                  </a:lnTo>
                  <a:lnTo>
                    <a:pt x="113013" y="177344"/>
                  </a:lnTo>
                  <a:lnTo>
                    <a:pt x="111709" y="190819"/>
                  </a:lnTo>
                  <a:lnTo>
                    <a:pt x="106493" y="196904"/>
                  </a:lnTo>
                  <a:lnTo>
                    <a:pt x="91280" y="196469"/>
                  </a:lnTo>
                  <a:lnTo>
                    <a:pt x="82587" y="203424"/>
                  </a:lnTo>
                  <a:lnTo>
                    <a:pt x="83456" y="214726"/>
                  </a:lnTo>
                  <a:lnTo>
                    <a:pt x="72155" y="222549"/>
                  </a:lnTo>
                  <a:lnTo>
                    <a:pt x="58680" y="219941"/>
                  </a:lnTo>
                  <a:lnTo>
                    <a:pt x="43032" y="229504"/>
                  </a:lnTo>
                  <a:lnTo>
                    <a:pt x="32165" y="230808"/>
                  </a:lnTo>
                  <a:close/>
                </a:path>
              </a:pathLst>
            </a:custGeom>
            <a:solidFill>
              <a:schemeClr val="tx2"/>
            </a:solidFill>
            <a:ln w="869" cap="rnd">
              <a:noFill/>
              <a:prstDash val="solid"/>
              <a:round/>
            </a:ln>
          </p:spPr>
          <p:txBody>
            <a:bodyPr rtlCol="0" anchor="ctr"/>
            <a:lstStyle/>
            <a:p>
              <a:endParaRPr lang="en-PH" sz="1200" dirty="0"/>
            </a:p>
          </p:txBody>
        </p:sp>
        <p:sp>
          <p:nvSpPr>
            <p:cNvPr id="170" name="Freeform: Shape 169">
              <a:extLst>
                <a:ext uri="{FF2B5EF4-FFF2-40B4-BE49-F238E27FC236}">
                  <a16:creationId xmlns:a16="http://schemas.microsoft.com/office/drawing/2014/main" id="{39BCF9CA-1E3E-4C79-9C84-F847E09B4B57}"/>
                </a:ext>
              </a:extLst>
            </p:cNvPr>
            <p:cNvSpPr/>
            <p:nvPr/>
          </p:nvSpPr>
          <p:spPr>
            <a:xfrm>
              <a:off x="5611408" y="3288314"/>
              <a:ext cx="7702" cy="21031"/>
            </a:xfrm>
            <a:custGeom>
              <a:avLst/>
              <a:gdLst>
                <a:gd name="connsiteX0" fmla="*/ 5650 w 9127"/>
                <a:gd name="connsiteY0" fmla="*/ 18691 h 18690"/>
                <a:gd name="connsiteX1" fmla="*/ 0 w 9127"/>
                <a:gd name="connsiteY1" fmla="*/ 9128 h 18690"/>
                <a:gd name="connsiteX2" fmla="*/ 6085 w 9127"/>
                <a:gd name="connsiteY2" fmla="*/ 0 h 18690"/>
                <a:gd name="connsiteX3" fmla="*/ 9128 w 9127"/>
                <a:gd name="connsiteY3" fmla="*/ 2173 h 18690"/>
                <a:gd name="connsiteX4" fmla="*/ 8259 w 9127"/>
                <a:gd name="connsiteY4" fmla="*/ 13909 h 18690"/>
                <a:gd name="connsiteX5" fmla="*/ 5650 w 9127"/>
                <a:gd name="connsiteY5" fmla="*/ 18691 h 1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127" h="18690">
                  <a:moveTo>
                    <a:pt x="5650" y="18691"/>
                  </a:moveTo>
                  <a:lnTo>
                    <a:pt x="0" y="9128"/>
                  </a:lnTo>
                  <a:lnTo>
                    <a:pt x="6085" y="0"/>
                  </a:lnTo>
                  <a:lnTo>
                    <a:pt x="9128" y="2173"/>
                  </a:lnTo>
                  <a:lnTo>
                    <a:pt x="8259" y="13909"/>
                  </a:lnTo>
                  <a:lnTo>
                    <a:pt x="5650" y="18691"/>
                  </a:lnTo>
                  <a:close/>
                </a:path>
              </a:pathLst>
            </a:custGeom>
            <a:solidFill>
              <a:schemeClr val="tx2"/>
            </a:solidFill>
            <a:ln w="869" cap="rnd">
              <a:noFill/>
              <a:prstDash val="solid"/>
              <a:round/>
            </a:ln>
          </p:spPr>
          <p:txBody>
            <a:bodyPr rtlCol="0" anchor="ctr"/>
            <a:lstStyle/>
            <a:p>
              <a:endParaRPr lang="en-PH" sz="1200" dirty="0"/>
            </a:p>
          </p:txBody>
        </p:sp>
        <p:sp>
          <p:nvSpPr>
            <p:cNvPr id="171" name="Freeform: Shape 170">
              <a:extLst>
                <a:ext uri="{FF2B5EF4-FFF2-40B4-BE49-F238E27FC236}">
                  <a16:creationId xmlns:a16="http://schemas.microsoft.com/office/drawing/2014/main" id="{BBC88326-3F35-4A79-A679-F97E58CB4F45}"/>
                </a:ext>
              </a:extLst>
            </p:cNvPr>
            <p:cNvSpPr/>
            <p:nvPr/>
          </p:nvSpPr>
          <p:spPr>
            <a:xfrm>
              <a:off x="5695777" y="2950837"/>
              <a:ext cx="307028" cy="422088"/>
            </a:xfrm>
            <a:custGeom>
              <a:avLst/>
              <a:gdLst>
                <a:gd name="connsiteX0" fmla="*/ 363816 w 363815"/>
                <a:gd name="connsiteY0" fmla="*/ 45640 h 375117"/>
                <a:gd name="connsiteX1" fmla="*/ 347299 w 363815"/>
                <a:gd name="connsiteY1" fmla="*/ 69112 h 375117"/>
                <a:gd name="connsiteX2" fmla="*/ 322523 w 363815"/>
                <a:gd name="connsiteY2" fmla="*/ 73459 h 375117"/>
                <a:gd name="connsiteX3" fmla="*/ 285576 w 363815"/>
                <a:gd name="connsiteY3" fmla="*/ 66504 h 375117"/>
                <a:gd name="connsiteX4" fmla="*/ 276883 w 363815"/>
                <a:gd name="connsiteY4" fmla="*/ 78675 h 375117"/>
                <a:gd name="connsiteX5" fmla="*/ 291227 w 363815"/>
                <a:gd name="connsiteY5" fmla="*/ 103016 h 375117"/>
                <a:gd name="connsiteX6" fmla="*/ 303832 w 363815"/>
                <a:gd name="connsiteY6" fmla="*/ 122141 h 375117"/>
                <a:gd name="connsiteX7" fmla="*/ 326000 w 363815"/>
                <a:gd name="connsiteY7" fmla="*/ 135616 h 375117"/>
                <a:gd name="connsiteX8" fmla="*/ 309483 w 363815"/>
                <a:gd name="connsiteY8" fmla="*/ 151699 h 375117"/>
                <a:gd name="connsiteX9" fmla="*/ 313829 w 363815"/>
                <a:gd name="connsiteY9" fmla="*/ 171693 h 375117"/>
                <a:gd name="connsiteX10" fmla="*/ 296877 w 363815"/>
                <a:gd name="connsiteY10" fmla="*/ 199947 h 375117"/>
                <a:gd name="connsiteX11" fmla="*/ 287315 w 363815"/>
                <a:gd name="connsiteY11" fmla="*/ 228200 h 375117"/>
                <a:gd name="connsiteX12" fmla="*/ 267755 w 363815"/>
                <a:gd name="connsiteY12" fmla="*/ 257323 h 375117"/>
                <a:gd name="connsiteX13" fmla="*/ 239501 w 363815"/>
                <a:gd name="connsiteY13" fmla="*/ 255150 h 375117"/>
                <a:gd name="connsiteX14" fmla="*/ 218203 w 363815"/>
                <a:gd name="connsiteY14" fmla="*/ 284707 h 375117"/>
                <a:gd name="connsiteX15" fmla="*/ 235589 w 363815"/>
                <a:gd name="connsiteY15" fmla="*/ 296878 h 375117"/>
                <a:gd name="connsiteX16" fmla="*/ 241675 w 363815"/>
                <a:gd name="connsiteY16" fmla="*/ 318611 h 375117"/>
                <a:gd name="connsiteX17" fmla="*/ 256888 w 363815"/>
                <a:gd name="connsiteY17" fmla="*/ 332520 h 375117"/>
                <a:gd name="connsiteX18" fmla="*/ 264712 w 363815"/>
                <a:gd name="connsiteY18" fmla="*/ 356427 h 375117"/>
                <a:gd name="connsiteX19" fmla="*/ 212117 w 363815"/>
                <a:gd name="connsiteY19" fmla="*/ 356427 h 375117"/>
                <a:gd name="connsiteX20" fmla="*/ 198208 w 363815"/>
                <a:gd name="connsiteY20" fmla="*/ 375118 h 375117"/>
                <a:gd name="connsiteX21" fmla="*/ 179952 w 363815"/>
                <a:gd name="connsiteY21" fmla="*/ 368163 h 375117"/>
                <a:gd name="connsiteX22" fmla="*/ 170389 w 363815"/>
                <a:gd name="connsiteY22" fmla="*/ 348168 h 375117"/>
                <a:gd name="connsiteX23" fmla="*/ 149090 w 363815"/>
                <a:gd name="connsiteY23" fmla="*/ 326870 h 375117"/>
                <a:gd name="connsiteX24" fmla="*/ 105624 w 363815"/>
                <a:gd name="connsiteY24" fmla="*/ 332085 h 375117"/>
                <a:gd name="connsiteX25" fmla="*/ 66504 w 363815"/>
                <a:gd name="connsiteY25" fmla="*/ 332520 h 375117"/>
                <a:gd name="connsiteX26" fmla="*/ 33469 w 363815"/>
                <a:gd name="connsiteY26" fmla="*/ 336432 h 375117"/>
                <a:gd name="connsiteX27" fmla="*/ 38250 w 363815"/>
                <a:gd name="connsiteY27" fmla="*/ 304267 h 375117"/>
                <a:gd name="connsiteX28" fmla="*/ 70850 w 363815"/>
                <a:gd name="connsiteY28" fmla="*/ 289488 h 375117"/>
                <a:gd name="connsiteX29" fmla="*/ 66939 w 363815"/>
                <a:gd name="connsiteY29" fmla="*/ 276883 h 375117"/>
                <a:gd name="connsiteX30" fmla="*/ 55202 w 363815"/>
                <a:gd name="connsiteY30" fmla="*/ 272101 h 375117"/>
                <a:gd name="connsiteX31" fmla="*/ 50856 w 363815"/>
                <a:gd name="connsiteY31" fmla="*/ 247760 h 375117"/>
                <a:gd name="connsiteX32" fmla="*/ 26080 w 363815"/>
                <a:gd name="connsiteY32" fmla="*/ 235589 h 375117"/>
                <a:gd name="connsiteX33" fmla="*/ 13909 w 363815"/>
                <a:gd name="connsiteY33" fmla="*/ 218638 h 375117"/>
                <a:gd name="connsiteX34" fmla="*/ 0 w 363815"/>
                <a:gd name="connsiteY34" fmla="*/ 203859 h 375117"/>
                <a:gd name="connsiteX35" fmla="*/ 41728 w 363815"/>
                <a:gd name="connsiteY35" fmla="*/ 218203 h 375117"/>
                <a:gd name="connsiteX36" fmla="*/ 64765 w 363815"/>
                <a:gd name="connsiteY36" fmla="*/ 213856 h 375117"/>
                <a:gd name="connsiteX37" fmla="*/ 79544 w 363815"/>
                <a:gd name="connsiteY37" fmla="*/ 217333 h 375117"/>
                <a:gd name="connsiteX38" fmla="*/ 83456 w 363815"/>
                <a:gd name="connsiteY38" fmla="*/ 211248 h 375117"/>
                <a:gd name="connsiteX39" fmla="*/ 100408 w 363815"/>
                <a:gd name="connsiteY39" fmla="*/ 213856 h 375117"/>
                <a:gd name="connsiteX40" fmla="*/ 129096 w 363815"/>
                <a:gd name="connsiteY40" fmla="*/ 202120 h 375117"/>
                <a:gd name="connsiteX41" fmla="*/ 125619 w 363815"/>
                <a:gd name="connsiteY41" fmla="*/ 178648 h 375117"/>
                <a:gd name="connsiteX42" fmla="*/ 135616 w 363815"/>
                <a:gd name="connsiteY42" fmla="*/ 162565 h 375117"/>
                <a:gd name="connsiteX43" fmla="*/ 153437 w 363815"/>
                <a:gd name="connsiteY43" fmla="*/ 162565 h 375117"/>
                <a:gd name="connsiteX44" fmla="*/ 154307 w 363815"/>
                <a:gd name="connsiteY44" fmla="*/ 155176 h 375117"/>
                <a:gd name="connsiteX45" fmla="*/ 171693 w 363815"/>
                <a:gd name="connsiteY45" fmla="*/ 151264 h 375117"/>
                <a:gd name="connsiteX46" fmla="*/ 180821 w 363815"/>
                <a:gd name="connsiteY46" fmla="*/ 153872 h 375117"/>
                <a:gd name="connsiteX47" fmla="*/ 188646 w 363815"/>
                <a:gd name="connsiteY47" fmla="*/ 146048 h 375117"/>
                <a:gd name="connsiteX48" fmla="*/ 183864 w 363815"/>
                <a:gd name="connsiteY48" fmla="*/ 129096 h 375117"/>
                <a:gd name="connsiteX49" fmla="*/ 189949 w 363815"/>
                <a:gd name="connsiteY49" fmla="*/ 112579 h 375117"/>
                <a:gd name="connsiteX50" fmla="*/ 203424 w 363815"/>
                <a:gd name="connsiteY50" fmla="*/ 105189 h 375117"/>
                <a:gd name="connsiteX51" fmla="*/ 189949 w 363815"/>
                <a:gd name="connsiteY51" fmla="*/ 86933 h 375117"/>
                <a:gd name="connsiteX52" fmla="*/ 212552 w 363815"/>
                <a:gd name="connsiteY52" fmla="*/ 87803 h 375117"/>
                <a:gd name="connsiteX53" fmla="*/ 216464 w 363815"/>
                <a:gd name="connsiteY53" fmla="*/ 77805 h 375117"/>
                <a:gd name="connsiteX54" fmla="*/ 212987 w 363815"/>
                <a:gd name="connsiteY54" fmla="*/ 66939 h 375117"/>
                <a:gd name="connsiteX55" fmla="*/ 221680 w 363815"/>
                <a:gd name="connsiteY55" fmla="*/ 55203 h 375117"/>
                <a:gd name="connsiteX56" fmla="*/ 215595 w 363815"/>
                <a:gd name="connsiteY56" fmla="*/ 41293 h 375117"/>
                <a:gd name="connsiteX57" fmla="*/ 207336 w 363815"/>
                <a:gd name="connsiteY57" fmla="*/ 29557 h 375117"/>
                <a:gd name="connsiteX58" fmla="*/ 217768 w 363815"/>
                <a:gd name="connsiteY58" fmla="*/ 17387 h 375117"/>
                <a:gd name="connsiteX59" fmla="*/ 240806 w 363815"/>
                <a:gd name="connsiteY59" fmla="*/ 11736 h 375117"/>
                <a:gd name="connsiteX60" fmla="*/ 266450 w 363815"/>
                <a:gd name="connsiteY60" fmla="*/ 8259 h 375117"/>
                <a:gd name="connsiteX61" fmla="*/ 276883 w 363815"/>
                <a:gd name="connsiteY61" fmla="*/ 3477 h 375117"/>
                <a:gd name="connsiteX62" fmla="*/ 289488 w 363815"/>
                <a:gd name="connsiteY62" fmla="*/ 0 h 375117"/>
                <a:gd name="connsiteX63" fmla="*/ 309917 w 363815"/>
                <a:gd name="connsiteY63" fmla="*/ 13040 h 375117"/>
                <a:gd name="connsiteX64" fmla="*/ 322523 w 363815"/>
                <a:gd name="connsiteY64" fmla="*/ 34773 h 375117"/>
                <a:gd name="connsiteX65" fmla="*/ 363816 w 363815"/>
                <a:gd name="connsiteY65" fmla="*/ 45640 h 37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63815" h="375117">
                  <a:moveTo>
                    <a:pt x="363816" y="45640"/>
                  </a:moveTo>
                  <a:lnTo>
                    <a:pt x="347299" y="69112"/>
                  </a:lnTo>
                  <a:lnTo>
                    <a:pt x="322523" y="73459"/>
                  </a:lnTo>
                  <a:lnTo>
                    <a:pt x="285576" y="66504"/>
                  </a:lnTo>
                  <a:lnTo>
                    <a:pt x="276883" y="78675"/>
                  </a:lnTo>
                  <a:lnTo>
                    <a:pt x="291227" y="103016"/>
                  </a:lnTo>
                  <a:lnTo>
                    <a:pt x="303832" y="122141"/>
                  </a:lnTo>
                  <a:lnTo>
                    <a:pt x="326000" y="135616"/>
                  </a:lnTo>
                  <a:lnTo>
                    <a:pt x="309483" y="151699"/>
                  </a:lnTo>
                  <a:lnTo>
                    <a:pt x="313829" y="171693"/>
                  </a:lnTo>
                  <a:lnTo>
                    <a:pt x="296877" y="199947"/>
                  </a:lnTo>
                  <a:lnTo>
                    <a:pt x="287315" y="228200"/>
                  </a:lnTo>
                  <a:lnTo>
                    <a:pt x="267755" y="257323"/>
                  </a:lnTo>
                  <a:lnTo>
                    <a:pt x="239501" y="255150"/>
                  </a:lnTo>
                  <a:lnTo>
                    <a:pt x="218203" y="284707"/>
                  </a:lnTo>
                  <a:lnTo>
                    <a:pt x="235589" y="296878"/>
                  </a:lnTo>
                  <a:lnTo>
                    <a:pt x="241675" y="318611"/>
                  </a:lnTo>
                  <a:lnTo>
                    <a:pt x="256888" y="332520"/>
                  </a:lnTo>
                  <a:lnTo>
                    <a:pt x="264712" y="356427"/>
                  </a:lnTo>
                  <a:lnTo>
                    <a:pt x="212117" y="356427"/>
                  </a:lnTo>
                  <a:lnTo>
                    <a:pt x="198208" y="375118"/>
                  </a:lnTo>
                  <a:lnTo>
                    <a:pt x="179952" y="368163"/>
                  </a:lnTo>
                  <a:lnTo>
                    <a:pt x="170389" y="348168"/>
                  </a:lnTo>
                  <a:lnTo>
                    <a:pt x="149090" y="326870"/>
                  </a:lnTo>
                  <a:lnTo>
                    <a:pt x="105624" y="332085"/>
                  </a:lnTo>
                  <a:lnTo>
                    <a:pt x="66504" y="332520"/>
                  </a:lnTo>
                  <a:lnTo>
                    <a:pt x="33469" y="336432"/>
                  </a:lnTo>
                  <a:lnTo>
                    <a:pt x="38250" y="304267"/>
                  </a:lnTo>
                  <a:lnTo>
                    <a:pt x="70850" y="289488"/>
                  </a:lnTo>
                  <a:lnTo>
                    <a:pt x="66939" y="276883"/>
                  </a:lnTo>
                  <a:lnTo>
                    <a:pt x="55202" y="272101"/>
                  </a:lnTo>
                  <a:lnTo>
                    <a:pt x="50856" y="247760"/>
                  </a:lnTo>
                  <a:lnTo>
                    <a:pt x="26080" y="235589"/>
                  </a:lnTo>
                  <a:lnTo>
                    <a:pt x="13909" y="218638"/>
                  </a:lnTo>
                  <a:lnTo>
                    <a:pt x="0" y="203859"/>
                  </a:lnTo>
                  <a:lnTo>
                    <a:pt x="41728" y="218203"/>
                  </a:lnTo>
                  <a:lnTo>
                    <a:pt x="64765" y="213856"/>
                  </a:lnTo>
                  <a:lnTo>
                    <a:pt x="79544" y="217333"/>
                  </a:lnTo>
                  <a:lnTo>
                    <a:pt x="83456" y="211248"/>
                  </a:lnTo>
                  <a:lnTo>
                    <a:pt x="100408" y="213856"/>
                  </a:lnTo>
                  <a:lnTo>
                    <a:pt x="129096" y="202120"/>
                  </a:lnTo>
                  <a:lnTo>
                    <a:pt x="125619" y="178648"/>
                  </a:lnTo>
                  <a:lnTo>
                    <a:pt x="135616" y="162565"/>
                  </a:lnTo>
                  <a:lnTo>
                    <a:pt x="153437" y="162565"/>
                  </a:lnTo>
                  <a:lnTo>
                    <a:pt x="154307" y="155176"/>
                  </a:lnTo>
                  <a:lnTo>
                    <a:pt x="171693" y="151264"/>
                  </a:lnTo>
                  <a:lnTo>
                    <a:pt x="180821" y="153872"/>
                  </a:lnTo>
                  <a:lnTo>
                    <a:pt x="188646" y="146048"/>
                  </a:lnTo>
                  <a:lnTo>
                    <a:pt x="183864" y="129096"/>
                  </a:lnTo>
                  <a:lnTo>
                    <a:pt x="189949" y="112579"/>
                  </a:lnTo>
                  <a:lnTo>
                    <a:pt x="203424" y="105189"/>
                  </a:lnTo>
                  <a:lnTo>
                    <a:pt x="189949" y="86933"/>
                  </a:lnTo>
                  <a:lnTo>
                    <a:pt x="212552" y="87803"/>
                  </a:lnTo>
                  <a:lnTo>
                    <a:pt x="216464" y="77805"/>
                  </a:lnTo>
                  <a:lnTo>
                    <a:pt x="212987" y="66939"/>
                  </a:lnTo>
                  <a:lnTo>
                    <a:pt x="221680" y="55203"/>
                  </a:lnTo>
                  <a:lnTo>
                    <a:pt x="215595" y="41293"/>
                  </a:lnTo>
                  <a:lnTo>
                    <a:pt x="207336" y="29557"/>
                  </a:lnTo>
                  <a:lnTo>
                    <a:pt x="217768" y="17387"/>
                  </a:lnTo>
                  <a:lnTo>
                    <a:pt x="240806" y="11736"/>
                  </a:lnTo>
                  <a:lnTo>
                    <a:pt x="266450" y="8259"/>
                  </a:lnTo>
                  <a:lnTo>
                    <a:pt x="276883" y="3477"/>
                  </a:lnTo>
                  <a:lnTo>
                    <a:pt x="289488" y="0"/>
                  </a:lnTo>
                  <a:lnTo>
                    <a:pt x="309917" y="13040"/>
                  </a:lnTo>
                  <a:lnTo>
                    <a:pt x="322523" y="34773"/>
                  </a:lnTo>
                  <a:lnTo>
                    <a:pt x="363816" y="45640"/>
                  </a:lnTo>
                  <a:close/>
                </a:path>
              </a:pathLst>
            </a:custGeom>
            <a:solidFill>
              <a:schemeClr val="tx2"/>
            </a:solidFill>
            <a:ln w="869" cap="rnd">
              <a:noFill/>
              <a:prstDash val="solid"/>
              <a:round/>
            </a:ln>
          </p:spPr>
          <p:txBody>
            <a:bodyPr rtlCol="0" anchor="ctr"/>
            <a:lstStyle/>
            <a:p>
              <a:endParaRPr lang="en-PH" sz="1200" dirty="0"/>
            </a:p>
          </p:txBody>
        </p:sp>
        <p:sp>
          <p:nvSpPr>
            <p:cNvPr id="172" name="Freeform: Shape 171">
              <a:extLst>
                <a:ext uri="{FF2B5EF4-FFF2-40B4-BE49-F238E27FC236}">
                  <a16:creationId xmlns:a16="http://schemas.microsoft.com/office/drawing/2014/main" id="{189A5410-4F57-43EA-8DE4-89515324E798}"/>
                </a:ext>
              </a:extLst>
            </p:cNvPr>
            <p:cNvSpPr/>
            <p:nvPr/>
          </p:nvSpPr>
          <p:spPr>
            <a:xfrm>
              <a:off x="2759741" y="3815069"/>
              <a:ext cx="118115" cy="75320"/>
            </a:xfrm>
            <a:custGeom>
              <a:avLst/>
              <a:gdLst>
                <a:gd name="connsiteX0" fmla="*/ 138224 w 139962"/>
                <a:gd name="connsiteY0" fmla="*/ 26515 h 66938"/>
                <a:gd name="connsiteX1" fmla="*/ 135181 w 139962"/>
                <a:gd name="connsiteY1" fmla="*/ 30427 h 66938"/>
                <a:gd name="connsiteX2" fmla="*/ 139963 w 139962"/>
                <a:gd name="connsiteY2" fmla="*/ 46944 h 66938"/>
                <a:gd name="connsiteX3" fmla="*/ 135181 w 139962"/>
                <a:gd name="connsiteY3" fmla="*/ 55203 h 66938"/>
                <a:gd name="connsiteX4" fmla="*/ 127357 w 139962"/>
                <a:gd name="connsiteY4" fmla="*/ 53029 h 66938"/>
                <a:gd name="connsiteX5" fmla="*/ 123445 w 139962"/>
                <a:gd name="connsiteY5" fmla="*/ 66504 h 66938"/>
                <a:gd name="connsiteX6" fmla="*/ 115621 w 139962"/>
                <a:gd name="connsiteY6" fmla="*/ 58680 h 66938"/>
                <a:gd name="connsiteX7" fmla="*/ 111275 w 139962"/>
                <a:gd name="connsiteY7" fmla="*/ 43467 h 66938"/>
                <a:gd name="connsiteX8" fmla="*/ 117360 w 139962"/>
                <a:gd name="connsiteY8" fmla="*/ 36077 h 66938"/>
                <a:gd name="connsiteX9" fmla="*/ 111275 w 139962"/>
                <a:gd name="connsiteY9" fmla="*/ 34339 h 66938"/>
                <a:gd name="connsiteX10" fmla="*/ 107363 w 139962"/>
                <a:gd name="connsiteY10" fmla="*/ 25211 h 66938"/>
                <a:gd name="connsiteX11" fmla="*/ 95192 w 139962"/>
                <a:gd name="connsiteY11" fmla="*/ 17387 h 66938"/>
                <a:gd name="connsiteX12" fmla="*/ 84760 w 139962"/>
                <a:gd name="connsiteY12" fmla="*/ 19125 h 66938"/>
                <a:gd name="connsiteX13" fmla="*/ 79109 w 139962"/>
                <a:gd name="connsiteY13" fmla="*/ 28688 h 66938"/>
                <a:gd name="connsiteX14" fmla="*/ 68677 w 139962"/>
                <a:gd name="connsiteY14" fmla="*/ 35643 h 66938"/>
                <a:gd name="connsiteX15" fmla="*/ 63461 w 139962"/>
                <a:gd name="connsiteY15" fmla="*/ 36512 h 66938"/>
                <a:gd name="connsiteX16" fmla="*/ 60853 w 139962"/>
                <a:gd name="connsiteY16" fmla="*/ 42597 h 66938"/>
                <a:gd name="connsiteX17" fmla="*/ 71720 w 139962"/>
                <a:gd name="connsiteY17" fmla="*/ 57811 h 66938"/>
                <a:gd name="connsiteX18" fmla="*/ 64765 w 139962"/>
                <a:gd name="connsiteY18" fmla="*/ 61288 h 66938"/>
                <a:gd name="connsiteX19" fmla="*/ 61288 w 139962"/>
                <a:gd name="connsiteY19" fmla="*/ 65200 h 66938"/>
                <a:gd name="connsiteX20" fmla="*/ 49552 w 139962"/>
                <a:gd name="connsiteY20" fmla="*/ 66939 h 66938"/>
                <a:gd name="connsiteX21" fmla="*/ 46075 w 139962"/>
                <a:gd name="connsiteY21" fmla="*/ 49987 h 66938"/>
                <a:gd name="connsiteX22" fmla="*/ 42597 w 139962"/>
                <a:gd name="connsiteY22" fmla="*/ 54768 h 66938"/>
                <a:gd name="connsiteX23" fmla="*/ 34773 w 139962"/>
                <a:gd name="connsiteY23" fmla="*/ 53029 h 66938"/>
                <a:gd name="connsiteX24" fmla="*/ 30427 w 139962"/>
                <a:gd name="connsiteY24" fmla="*/ 42163 h 66938"/>
                <a:gd name="connsiteX25" fmla="*/ 20429 w 139962"/>
                <a:gd name="connsiteY25" fmla="*/ 39989 h 66938"/>
                <a:gd name="connsiteX26" fmla="*/ 13909 w 139962"/>
                <a:gd name="connsiteY26" fmla="*/ 36947 h 66938"/>
                <a:gd name="connsiteX27" fmla="*/ 3477 w 139962"/>
                <a:gd name="connsiteY27" fmla="*/ 36947 h 66938"/>
                <a:gd name="connsiteX28" fmla="*/ 2608 w 139962"/>
                <a:gd name="connsiteY28" fmla="*/ 43032 h 66938"/>
                <a:gd name="connsiteX29" fmla="*/ 0 w 139962"/>
                <a:gd name="connsiteY29" fmla="*/ 38685 h 66938"/>
                <a:gd name="connsiteX30" fmla="*/ 1304 w 139962"/>
                <a:gd name="connsiteY30" fmla="*/ 33035 h 66938"/>
                <a:gd name="connsiteX31" fmla="*/ 3912 w 139962"/>
                <a:gd name="connsiteY31" fmla="*/ 27384 h 66938"/>
                <a:gd name="connsiteX32" fmla="*/ 3043 w 139962"/>
                <a:gd name="connsiteY32" fmla="*/ 22603 h 66938"/>
                <a:gd name="connsiteX33" fmla="*/ 6955 w 139962"/>
                <a:gd name="connsiteY33" fmla="*/ 19125 h 66938"/>
                <a:gd name="connsiteX34" fmla="*/ 2173 w 139962"/>
                <a:gd name="connsiteY34" fmla="*/ 15213 h 66938"/>
                <a:gd name="connsiteX35" fmla="*/ 2608 w 139962"/>
                <a:gd name="connsiteY35" fmla="*/ 3912 h 66938"/>
                <a:gd name="connsiteX36" fmla="*/ 12171 w 139962"/>
                <a:gd name="connsiteY36" fmla="*/ 1304 h 66938"/>
                <a:gd name="connsiteX37" fmla="*/ 20429 w 139962"/>
                <a:gd name="connsiteY37" fmla="*/ 11301 h 66938"/>
                <a:gd name="connsiteX38" fmla="*/ 19560 w 139962"/>
                <a:gd name="connsiteY38" fmla="*/ 17387 h 66938"/>
                <a:gd name="connsiteX39" fmla="*/ 29123 w 139962"/>
                <a:gd name="connsiteY39" fmla="*/ 18691 h 66938"/>
                <a:gd name="connsiteX40" fmla="*/ 31731 w 139962"/>
                <a:gd name="connsiteY40" fmla="*/ 16083 h 66938"/>
                <a:gd name="connsiteX41" fmla="*/ 38251 w 139962"/>
                <a:gd name="connsiteY41" fmla="*/ 23037 h 66938"/>
                <a:gd name="connsiteX42" fmla="*/ 50421 w 139962"/>
                <a:gd name="connsiteY42" fmla="*/ 20864 h 66938"/>
                <a:gd name="connsiteX43" fmla="*/ 61288 w 139962"/>
                <a:gd name="connsiteY43" fmla="*/ 13909 h 66938"/>
                <a:gd name="connsiteX44" fmla="*/ 76501 w 139962"/>
                <a:gd name="connsiteY44" fmla="*/ 8259 h 66938"/>
                <a:gd name="connsiteX45" fmla="*/ 85195 w 139962"/>
                <a:gd name="connsiteY45" fmla="*/ 0 h 66938"/>
                <a:gd name="connsiteX46" fmla="*/ 98669 w 139962"/>
                <a:gd name="connsiteY46" fmla="*/ 1739 h 66938"/>
                <a:gd name="connsiteX47" fmla="*/ 97800 w 139962"/>
                <a:gd name="connsiteY47" fmla="*/ 4347 h 66938"/>
                <a:gd name="connsiteX48" fmla="*/ 111275 w 139962"/>
                <a:gd name="connsiteY48" fmla="*/ 5216 h 66938"/>
                <a:gd name="connsiteX49" fmla="*/ 121707 w 139962"/>
                <a:gd name="connsiteY49" fmla="*/ 10432 h 66938"/>
                <a:gd name="connsiteX50" fmla="*/ 129531 w 139962"/>
                <a:gd name="connsiteY50" fmla="*/ 18691 h 66938"/>
                <a:gd name="connsiteX51" fmla="*/ 138224 w 139962"/>
                <a:gd name="connsiteY51" fmla="*/ 26515 h 66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39962" h="66938">
                  <a:moveTo>
                    <a:pt x="138224" y="26515"/>
                  </a:moveTo>
                  <a:lnTo>
                    <a:pt x="135181" y="30427"/>
                  </a:lnTo>
                  <a:lnTo>
                    <a:pt x="139963" y="46944"/>
                  </a:lnTo>
                  <a:lnTo>
                    <a:pt x="135181" y="55203"/>
                  </a:lnTo>
                  <a:lnTo>
                    <a:pt x="127357" y="53029"/>
                  </a:lnTo>
                  <a:lnTo>
                    <a:pt x="123445" y="66504"/>
                  </a:lnTo>
                  <a:lnTo>
                    <a:pt x="115621" y="58680"/>
                  </a:lnTo>
                  <a:lnTo>
                    <a:pt x="111275" y="43467"/>
                  </a:lnTo>
                  <a:lnTo>
                    <a:pt x="117360" y="36077"/>
                  </a:lnTo>
                  <a:lnTo>
                    <a:pt x="111275" y="34339"/>
                  </a:lnTo>
                  <a:lnTo>
                    <a:pt x="107363" y="25211"/>
                  </a:lnTo>
                  <a:lnTo>
                    <a:pt x="95192" y="17387"/>
                  </a:lnTo>
                  <a:lnTo>
                    <a:pt x="84760" y="19125"/>
                  </a:lnTo>
                  <a:lnTo>
                    <a:pt x="79109" y="28688"/>
                  </a:lnTo>
                  <a:lnTo>
                    <a:pt x="68677" y="35643"/>
                  </a:lnTo>
                  <a:lnTo>
                    <a:pt x="63461" y="36512"/>
                  </a:lnTo>
                  <a:lnTo>
                    <a:pt x="60853" y="42597"/>
                  </a:lnTo>
                  <a:lnTo>
                    <a:pt x="71720" y="57811"/>
                  </a:lnTo>
                  <a:lnTo>
                    <a:pt x="64765" y="61288"/>
                  </a:lnTo>
                  <a:lnTo>
                    <a:pt x="61288" y="65200"/>
                  </a:lnTo>
                  <a:lnTo>
                    <a:pt x="49552" y="66939"/>
                  </a:lnTo>
                  <a:lnTo>
                    <a:pt x="46075" y="49987"/>
                  </a:lnTo>
                  <a:lnTo>
                    <a:pt x="42597" y="54768"/>
                  </a:lnTo>
                  <a:lnTo>
                    <a:pt x="34773" y="53029"/>
                  </a:lnTo>
                  <a:lnTo>
                    <a:pt x="30427" y="42163"/>
                  </a:lnTo>
                  <a:lnTo>
                    <a:pt x="20429" y="39989"/>
                  </a:lnTo>
                  <a:lnTo>
                    <a:pt x="13909" y="36947"/>
                  </a:lnTo>
                  <a:lnTo>
                    <a:pt x="3477" y="36947"/>
                  </a:lnTo>
                  <a:lnTo>
                    <a:pt x="2608" y="43032"/>
                  </a:lnTo>
                  <a:lnTo>
                    <a:pt x="0" y="38685"/>
                  </a:lnTo>
                  <a:lnTo>
                    <a:pt x="1304" y="33035"/>
                  </a:lnTo>
                  <a:lnTo>
                    <a:pt x="3912" y="27384"/>
                  </a:lnTo>
                  <a:lnTo>
                    <a:pt x="3043" y="22603"/>
                  </a:lnTo>
                  <a:lnTo>
                    <a:pt x="6955" y="19125"/>
                  </a:lnTo>
                  <a:lnTo>
                    <a:pt x="2173" y="15213"/>
                  </a:lnTo>
                  <a:lnTo>
                    <a:pt x="2608" y="3912"/>
                  </a:lnTo>
                  <a:lnTo>
                    <a:pt x="12171" y="1304"/>
                  </a:lnTo>
                  <a:lnTo>
                    <a:pt x="20429" y="11301"/>
                  </a:lnTo>
                  <a:lnTo>
                    <a:pt x="19560" y="17387"/>
                  </a:lnTo>
                  <a:lnTo>
                    <a:pt x="29123" y="18691"/>
                  </a:lnTo>
                  <a:lnTo>
                    <a:pt x="31731" y="16083"/>
                  </a:lnTo>
                  <a:lnTo>
                    <a:pt x="38251" y="23037"/>
                  </a:lnTo>
                  <a:lnTo>
                    <a:pt x="50421" y="20864"/>
                  </a:lnTo>
                  <a:lnTo>
                    <a:pt x="61288" y="13909"/>
                  </a:lnTo>
                  <a:lnTo>
                    <a:pt x="76501" y="8259"/>
                  </a:lnTo>
                  <a:lnTo>
                    <a:pt x="85195" y="0"/>
                  </a:lnTo>
                  <a:lnTo>
                    <a:pt x="98669" y="1739"/>
                  </a:lnTo>
                  <a:lnTo>
                    <a:pt x="97800" y="4347"/>
                  </a:lnTo>
                  <a:lnTo>
                    <a:pt x="111275" y="5216"/>
                  </a:lnTo>
                  <a:lnTo>
                    <a:pt x="121707" y="10432"/>
                  </a:lnTo>
                  <a:lnTo>
                    <a:pt x="129531" y="18691"/>
                  </a:lnTo>
                  <a:lnTo>
                    <a:pt x="138224" y="2651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73" name="Freeform: Shape 172">
              <a:extLst>
                <a:ext uri="{FF2B5EF4-FFF2-40B4-BE49-F238E27FC236}">
                  <a16:creationId xmlns:a16="http://schemas.microsoft.com/office/drawing/2014/main" id="{2817F9B2-27E9-496B-ABE5-3E28F951B5EB}"/>
                </a:ext>
              </a:extLst>
            </p:cNvPr>
            <p:cNvSpPr/>
            <p:nvPr/>
          </p:nvSpPr>
          <p:spPr>
            <a:xfrm>
              <a:off x="2788353" y="4118797"/>
              <a:ext cx="274381" cy="574196"/>
            </a:xfrm>
            <a:custGeom>
              <a:avLst/>
              <a:gdLst>
                <a:gd name="connsiteX0" fmla="*/ 283403 w 325130"/>
                <a:gd name="connsiteY0" fmla="*/ 118229 h 510298"/>
                <a:gd name="connsiteX1" fmla="*/ 261235 w 325130"/>
                <a:gd name="connsiteY1" fmla="*/ 116925 h 510298"/>
                <a:gd name="connsiteX2" fmla="*/ 257757 w 325130"/>
                <a:gd name="connsiteY2" fmla="*/ 121272 h 510298"/>
                <a:gd name="connsiteX3" fmla="*/ 237763 w 325130"/>
                <a:gd name="connsiteY3" fmla="*/ 126488 h 510298"/>
                <a:gd name="connsiteX4" fmla="*/ 210379 w 325130"/>
                <a:gd name="connsiteY4" fmla="*/ 145613 h 510298"/>
                <a:gd name="connsiteX5" fmla="*/ 209075 w 325130"/>
                <a:gd name="connsiteY5" fmla="*/ 158653 h 510298"/>
                <a:gd name="connsiteX6" fmla="*/ 202989 w 325130"/>
                <a:gd name="connsiteY6" fmla="*/ 168216 h 510298"/>
                <a:gd name="connsiteX7" fmla="*/ 206032 w 325130"/>
                <a:gd name="connsiteY7" fmla="*/ 183429 h 510298"/>
                <a:gd name="connsiteX8" fmla="*/ 191253 w 325130"/>
                <a:gd name="connsiteY8" fmla="*/ 191253 h 510298"/>
                <a:gd name="connsiteX9" fmla="*/ 192123 w 325130"/>
                <a:gd name="connsiteY9" fmla="*/ 203424 h 510298"/>
                <a:gd name="connsiteX10" fmla="*/ 185603 w 325130"/>
                <a:gd name="connsiteY10" fmla="*/ 208205 h 510298"/>
                <a:gd name="connsiteX11" fmla="*/ 196904 w 325130"/>
                <a:gd name="connsiteY11" fmla="*/ 233416 h 510298"/>
                <a:gd name="connsiteX12" fmla="*/ 211248 w 325130"/>
                <a:gd name="connsiteY12" fmla="*/ 250368 h 510298"/>
                <a:gd name="connsiteX13" fmla="*/ 206902 w 325130"/>
                <a:gd name="connsiteY13" fmla="*/ 262539 h 510298"/>
                <a:gd name="connsiteX14" fmla="*/ 223419 w 325130"/>
                <a:gd name="connsiteY14" fmla="*/ 263843 h 510298"/>
                <a:gd name="connsiteX15" fmla="*/ 233416 w 325130"/>
                <a:gd name="connsiteY15" fmla="*/ 279056 h 510298"/>
                <a:gd name="connsiteX16" fmla="*/ 255149 w 325130"/>
                <a:gd name="connsiteY16" fmla="*/ 279491 h 510298"/>
                <a:gd name="connsiteX17" fmla="*/ 274275 w 325130"/>
                <a:gd name="connsiteY17" fmla="*/ 263408 h 510298"/>
                <a:gd name="connsiteX18" fmla="*/ 274709 w 325130"/>
                <a:gd name="connsiteY18" fmla="*/ 305571 h 510298"/>
                <a:gd name="connsiteX19" fmla="*/ 286011 w 325130"/>
                <a:gd name="connsiteY19" fmla="*/ 308613 h 510298"/>
                <a:gd name="connsiteX20" fmla="*/ 299920 w 325130"/>
                <a:gd name="connsiteY20" fmla="*/ 303832 h 510298"/>
                <a:gd name="connsiteX21" fmla="*/ 323827 w 325130"/>
                <a:gd name="connsiteY21" fmla="*/ 349037 h 510298"/>
                <a:gd name="connsiteX22" fmla="*/ 319046 w 325130"/>
                <a:gd name="connsiteY22" fmla="*/ 358165 h 510298"/>
                <a:gd name="connsiteX23" fmla="*/ 319046 w 325130"/>
                <a:gd name="connsiteY23" fmla="*/ 378160 h 510298"/>
                <a:gd name="connsiteX24" fmla="*/ 320350 w 325130"/>
                <a:gd name="connsiteY24" fmla="*/ 401632 h 510298"/>
                <a:gd name="connsiteX25" fmla="*/ 312091 w 325130"/>
                <a:gd name="connsiteY25" fmla="*/ 415541 h 510298"/>
                <a:gd name="connsiteX26" fmla="*/ 317307 w 325130"/>
                <a:gd name="connsiteY26" fmla="*/ 425974 h 510298"/>
                <a:gd name="connsiteX27" fmla="*/ 312526 w 325130"/>
                <a:gd name="connsiteY27" fmla="*/ 435536 h 510298"/>
                <a:gd name="connsiteX28" fmla="*/ 325131 w 325130"/>
                <a:gd name="connsiteY28" fmla="*/ 459008 h 510298"/>
                <a:gd name="connsiteX29" fmla="*/ 312526 w 325130"/>
                <a:gd name="connsiteY29" fmla="*/ 489000 h 510298"/>
                <a:gd name="connsiteX30" fmla="*/ 307744 w 325130"/>
                <a:gd name="connsiteY30" fmla="*/ 503344 h 510298"/>
                <a:gd name="connsiteX31" fmla="*/ 295573 w 325130"/>
                <a:gd name="connsiteY31" fmla="*/ 510299 h 510298"/>
                <a:gd name="connsiteX32" fmla="*/ 269928 w 325130"/>
                <a:gd name="connsiteY32" fmla="*/ 494216 h 510298"/>
                <a:gd name="connsiteX33" fmla="*/ 266451 w 325130"/>
                <a:gd name="connsiteY33" fmla="*/ 482915 h 510298"/>
                <a:gd name="connsiteX34" fmla="*/ 215595 w 325130"/>
                <a:gd name="connsiteY34" fmla="*/ 455096 h 510298"/>
                <a:gd name="connsiteX35" fmla="*/ 169085 w 325130"/>
                <a:gd name="connsiteY35" fmla="*/ 424235 h 510298"/>
                <a:gd name="connsiteX36" fmla="*/ 148656 w 325130"/>
                <a:gd name="connsiteY36" fmla="*/ 407283 h 510298"/>
                <a:gd name="connsiteX37" fmla="*/ 136485 w 325130"/>
                <a:gd name="connsiteY37" fmla="*/ 384245 h 510298"/>
                <a:gd name="connsiteX38" fmla="*/ 139963 w 325130"/>
                <a:gd name="connsiteY38" fmla="*/ 375987 h 510298"/>
                <a:gd name="connsiteX39" fmla="*/ 116491 w 325130"/>
                <a:gd name="connsiteY39" fmla="*/ 339475 h 510298"/>
                <a:gd name="connsiteX40" fmla="*/ 88672 w 325130"/>
                <a:gd name="connsiteY40" fmla="*/ 288184 h 510298"/>
                <a:gd name="connsiteX41" fmla="*/ 62592 w 325130"/>
                <a:gd name="connsiteY41" fmla="*/ 232547 h 510298"/>
                <a:gd name="connsiteX42" fmla="*/ 52160 w 325130"/>
                <a:gd name="connsiteY42" fmla="*/ 219507 h 510298"/>
                <a:gd name="connsiteX43" fmla="*/ 43467 w 325130"/>
                <a:gd name="connsiteY43" fmla="*/ 199077 h 510298"/>
                <a:gd name="connsiteX44" fmla="*/ 23472 w 325130"/>
                <a:gd name="connsiteY44" fmla="*/ 180821 h 510298"/>
                <a:gd name="connsiteX45" fmla="*/ 5651 w 325130"/>
                <a:gd name="connsiteY45" fmla="*/ 169520 h 510298"/>
                <a:gd name="connsiteX46" fmla="*/ 13040 w 325130"/>
                <a:gd name="connsiteY46" fmla="*/ 157349 h 510298"/>
                <a:gd name="connsiteX47" fmla="*/ 0 w 325130"/>
                <a:gd name="connsiteY47" fmla="*/ 130400 h 510298"/>
                <a:gd name="connsiteX48" fmla="*/ 7389 w 325130"/>
                <a:gd name="connsiteY48" fmla="*/ 110840 h 510298"/>
                <a:gd name="connsiteX49" fmla="*/ 26515 w 325130"/>
                <a:gd name="connsiteY49" fmla="*/ 93453 h 510298"/>
                <a:gd name="connsiteX50" fmla="*/ 29557 w 325130"/>
                <a:gd name="connsiteY50" fmla="*/ 105189 h 510298"/>
                <a:gd name="connsiteX51" fmla="*/ 22603 w 325130"/>
                <a:gd name="connsiteY51" fmla="*/ 111709 h 510298"/>
                <a:gd name="connsiteX52" fmla="*/ 23907 w 325130"/>
                <a:gd name="connsiteY52" fmla="*/ 121707 h 510298"/>
                <a:gd name="connsiteX53" fmla="*/ 33904 w 325130"/>
                <a:gd name="connsiteY53" fmla="*/ 119533 h 510298"/>
                <a:gd name="connsiteX54" fmla="*/ 43902 w 325130"/>
                <a:gd name="connsiteY54" fmla="*/ 122576 h 510298"/>
                <a:gd name="connsiteX55" fmla="*/ 54768 w 325130"/>
                <a:gd name="connsiteY55" fmla="*/ 136920 h 510298"/>
                <a:gd name="connsiteX56" fmla="*/ 68243 w 325130"/>
                <a:gd name="connsiteY56" fmla="*/ 125184 h 510298"/>
                <a:gd name="connsiteX57" fmla="*/ 72155 w 325130"/>
                <a:gd name="connsiteY57" fmla="*/ 106493 h 510298"/>
                <a:gd name="connsiteX58" fmla="*/ 86933 w 325130"/>
                <a:gd name="connsiteY58" fmla="*/ 82152 h 510298"/>
                <a:gd name="connsiteX59" fmla="*/ 116056 w 325130"/>
                <a:gd name="connsiteY59" fmla="*/ 71285 h 510298"/>
                <a:gd name="connsiteX60" fmla="*/ 142571 w 325130"/>
                <a:gd name="connsiteY60" fmla="*/ 41728 h 510298"/>
                <a:gd name="connsiteX61" fmla="*/ 149960 w 325130"/>
                <a:gd name="connsiteY61" fmla="*/ 23907 h 510298"/>
                <a:gd name="connsiteX62" fmla="*/ 146483 w 325130"/>
                <a:gd name="connsiteY62" fmla="*/ 2608 h 510298"/>
                <a:gd name="connsiteX63" fmla="*/ 153003 w 325130"/>
                <a:gd name="connsiteY63" fmla="*/ 0 h 510298"/>
                <a:gd name="connsiteX64" fmla="*/ 169520 w 325130"/>
                <a:gd name="connsiteY64" fmla="*/ 13040 h 510298"/>
                <a:gd name="connsiteX65" fmla="*/ 177344 w 325130"/>
                <a:gd name="connsiteY65" fmla="*/ 26515 h 510298"/>
                <a:gd name="connsiteX66" fmla="*/ 188646 w 325130"/>
                <a:gd name="connsiteY66" fmla="*/ 33469 h 510298"/>
                <a:gd name="connsiteX67" fmla="*/ 203859 w 325130"/>
                <a:gd name="connsiteY67" fmla="*/ 62592 h 510298"/>
                <a:gd name="connsiteX68" fmla="*/ 222115 w 325130"/>
                <a:gd name="connsiteY68" fmla="*/ 66504 h 510298"/>
                <a:gd name="connsiteX69" fmla="*/ 235589 w 325130"/>
                <a:gd name="connsiteY69" fmla="*/ 59115 h 510298"/>
                <a:gd name="connsiteX70" fmla="*/ 244717 w 325130"/>
                <a:gd name="connsiteY70" fmla="*/ 63896 h 510298"/>
                <a:gd name="connsiteX71" fmla="*/ 259496 w 325130"/>
                <a:gd name="connsiteY71" fmla="*/ 61288 h 510298"/>
                <a:gd name="connsiteX72" fmla="*/ 278622 w 325130"/>
                <a:gd name="connsiteY72" fmla="*/ 74328 h 510298"/>
                <a:gd name="connsiteX73" fmla="*/ 263408 w 325130"/>
                <a:gd name="connsiteY73" fmla="*/ 103016 h 510298"/>
                <a:gd name="connsiteX74" fmla="*/ 270797 w 325130"/>
                <a:gd name="connsiteY74" fmla="*/ 103451 h 510298"/>
                <a:gd name="connsiteX75" fmla="*/ 283403 w 325130"/>
                <a:gd name="connsiteY75" fmla="*/ 118229 h 510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325130" h="510298">
                  <a:moveTo>
                    <a:pt x="283403" y="118229"/>
                  </a:moveTo>
                  <a:lnTo>
                    <a:pt x="261235" y="116925"/>
                  </a:lnTo>
                  <a:lnTo>
                    <a:pt x="257757" y="121272"/>
                  </a:lnTo>
                  <a:lnTo>
                    <a:pt x="237763" y="126488"/>
                  </a:lnTo>
                  <a:lnTo>
                    <a:pt x="210379" y="145613"/>
                  </a:lnTo>
                  <a:lnTo>
                    <a:pt x="209075" y="158653"/>
                  </a:lnTo>
                  <a:lnTo>
                    <a:pt x="202989" y="168216"/>
                  </a:lnTo>
                  <a:lnTo>
                    <a:pt x="206032" y="183429"/>
                  </a:lnTo>
                  <a:lnTo>
                    <a:pt x="191253" y="191253"/>
                  </a:lnTo>
                  <a:lnTo>
                    <a:pt x="192123" y="203424"/>
                  </a:lnTo>
                  <a:lnTo>
                    <a:pt x="185603" y="208205"/>
                  </a:lnTo>
                  <a:lnTo>
                    <a:pt x="196904" y="233416"/>
                  </a:lnTo>
                  <a:lnTo>
                    <a:pt x="211248" y="250368"/>
                  </a:lnTo>
                  <a:lnTo>
                    <a:pt x="206902" y="262539"/>
                  </a:lnTo>
                  <a:lnTo>
                    <a:pt x="223419" y="263843"/>
                  </a:lnTo>
                  <a:lnTo>
                    <a:pt x="233416" y="279056"/>
                  </a:lnTo>
                  <a:lnTo>
                    <a:pt x="255149" y="279491"/>
                  </a:lnTo>
                  <a:lnTo>
                    <a:pt x="274275" y="263408"/>
                  </a:lnTo>
                  <a:lnTo>
                    <a:pt x="274709" y="305571"/>
                  </a:lnTo>
                  <a:lnTo>
                    <a:pt x="286011" y="308613"/>
                  </a:lnTo>
                  <a:lnTo>
                    <a:pt x="299920" y="303832"/>
                  </a:lnTo>
                  <a:lnTo>
                    <a:pt x="323827" y="349037"/>
                  </a:lnTo>
                  <a:lnTo>
                    <a:pt x="319046" y="358165"/>
                  </a:lnTo>
                  <a:lnTo>
                    <a:pt x="319046" y="378160"/>
                  </a:lnTo>
                  <a:lnTo>
                    <a:pt x="320350" y="401632"/>
                  </a:lnTo>
                  <a:lnTo>
                    <a:pt x="312091" y="415541"/>
                  </a:lnTo>
                  <a:lnTo>
                    <a:pt x="317307" y="425974"/>
                  </a:lnTo>
                  <a:lnTo>
                    <a:pt x="312526" y="435536"/>
                  </a:lnTo>
                  <a:lnTo>
                    <a:pt x="325131" y="459008"/>
                  </a:lnTo>
                  <a:lnTo>
                    <a:pt x="312526" y="489000"/>
                  </a:lnTo>
                  <a:lnTo>
                    <a:pt x="307744" y="503344"/>
                  </a:lnTo>
                  <a:lnTo>
                    <a:pt x="295573" y="510299"/>
                  </a:lnTo>
                  <a:lnTo>
                    <a:pt x="269928" y="494216"/>
                  </a:lnTo>
                  <a:lnTo>
                    <a:pt x="266451" y="482915"/>
                  </a:lnTo>
                  <a:lnTo>
                    <a:pt x="215595" y="455096"/>
                  </a:lnTo>
                  <a:lnTo>
                    <a:pt x="169085" y="424235"/>
                  </a:lnTo>
                  <a:lnTo>
                    <a:pt x="148656" y="407283"/>
                  </a:lnTo>
                  <a:lnTo>
                    <a:pt x="136485" y="384245"/>
                  </a:lnTo>
                  <a:lnTo>
                    <a:pt x="139963" y="375987"/>
                  </a:lnTo>
                  <a:lnTo>
                    <a:pt x="116491" y="339475"/>
                  </a:lnTo>
                  <a:lnTo>
                    <a:pt x="88672" y="288184"/>
                  </a:lnTo>
                  <a:lnTo>
                    <a:pt x="62592" y="232547"/>
                  </a:lnTo>
                  <a:lnTo>
                    <a:pt x="52160" y="219507"/>
                  </a:lnTo>
                  <a:lnTo>
                    <a:pt x="43467" y="199077"/>
                  </a:lnTo>
                  <a:lnTo>
                    <a:pt x="23472" y="180821"/>
                  </a:lnTo>
                  <a:lnTo>
                    <a:pt x="5651" y="169520"/>
                  </a:lnTo>
                  <a:lnTo>
                    <a:pt x="13040" y="157349"/>
                  </a:lnTo>
                  <a:lnTo>
                    <a:pt x="0" y="130400"/>
                  </a:lnTo>
                  <a:lnTo>
                    <a:pt x="7389" y="110840"/>
                  </a:lnTo>
                  <a:lnTo>
                    <a:pt x="26515" y="93453"/>
                  </a:lnTo>
                  <a:lnTo>
                    <a:pt x="29557" y="105189"/>
                  </a:lnTo>
                  <a:lnTo>
                    <a:pt x="22603" y="111709"/>
                  </a:lnTo>
                  <a:lnTo>
                    <a:pt x="23907" y="121707"/>
                  </a:lnTo>
                  <a:lnTo>
                    <a:pt x="33904" y="119533"/>
                  </a:lnTo>
                  <a:lnTo>
                    <a:pt x="43902" y="122576"/>
                  </a:lnTo>
                  <a:lnTo>
                    <a:pt x="54768" y="136920"/>
                  </a:lnTo>
                  <a:lnTo>
                    <a:pt x="68243" y="125184"/>
                  </a:lnTo>
                  <a:lnTo>
                    <a:pt x="72155" y="106493"/>
                  </a:lnTo>
                  <a:lnTo>
                    <a:pt x="86933" y="82152"/>
                  </a:lnTo>
                  <a:lnTo>
                    <a:pt x="116056" y="71285"/>
                  </a:lnTo>
                  <a:lnTo>
                    <a:pt x="142571" y="41728"/>
                  </a:lnTo>
                  <a:lnTo>
                    <a:pt x="149960" y="23907"/>
                  </a:lnTo>
                  <a:lnTo>
                    <a:pt x="146483" y="2608"/>
                  </a:lnTo>
                  <a:lnTo>
                    <a:pt x="153003" y="0"/>
                  </a:lnTo>
                  <a:lnTo>
                    <a:pt x="169520" y="13040"/>
                  </a:lnTo>
                  <a:lnTo>
                    <a:pt x="177344" y="26515"/>
                  </a:lnTo>
                  <a:lnTo>
                    <a:pt x="188646" y="33469"/>
                  </a:lnTo>
                  <a:lnTo>
                    <a:pt x="203859" y="62592"/>
                  </a:lnTo>
                  <a:lnTo>
                    <a:pt x="222115" y="66504"/>
                  </a:lnTo>
                  <a:lnTo>
                    <a:pt x="235589" y="59115"/>
                  </a:lnTo>
                  <a:lnTo>
                    <a:pt x="244717" y="63896"/>
                  </a:lnTo>
                  <a:lnTo>
                    <a:pt x="259496" y="61288"/>
                  </a:lnTo>
                  <a:lnTo>
                    <a:pt x="278622" y="74328"/>
                  </a:lnTo>
                  <a:lnTo>
                    <a:pt x="263408" y="103016"/>
                  </a:lnTo>
                  <a:lnTo>
                    <a:pt x="270797" y="103451"/>
                  </a:lnTo>
                  <a:lnTo>
                    <a:pt x="283403" y="11822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74" name="Freeform: Shape 173">
              <a:extLst>
                <a:ext uri="{FF2B5EF4-FFF2-40B4-BE49-F238E27FC236}">
                  <a16:creationId xmlns:a16="http://schemas.microsoft.com/office/drawing/2014/main" id="{50487C6C-3863-4E2D-BA46-344E69D9D527}"/>
                </a:ext>
              </a:extLst>
            </p:cNvPr>
            <p:cNvSpPr/>
            <p:nvPr/>
          </p:nvSpPr>
          <p:spPr>
            <a:xfrm>
              <a:off x="7008997" y="3810666"/>
              <a:ext cx="95740" cy="131077"/>
            </a:xfrm>
            <a:custGeom>
              <a:avLst/>
              <a:gdLst>
                <a:gd name="connsiteX0" fmla="*/ 106928 w 113447"/>
                <a:gd name="connsiteY0" fmla="*/ 37381 h 116490"/>
                <a:gd name="connsiteX1" fmla="*/ 110840 w 113447"/>
                <a:gd name="connsiteY1" fmla="*/ 56072 h 116490"/>
                <a:gd name="connsiteX2" fmla="*/ 113448 w 113447"/>
                <a:gd name="connsiteY2" fmla="*/ 71720 h 116490"/>
                <a:gd name="connsiteX3" fmla="*/ 106493 w 113447"/>
                <a:gd name="connsiteY3" fmla="*/ 96931 h 116490"/>
                <a:gd name="connsiteX4" fmla="*/ 95627 w 113447"/>
                <a:gd name="connsiteY4" fmla="*/ 68677 h 116490"/>
                <a:gd name="connsiteX5" fmla="*/ 85195 w 113447"/>
                <a:gd name="connsiteY5" fmla="*/ 83021 h 116490"/>
                <a:gd name="connsiteX6" fmla="*/ 94322 w 113447"/>
                <a:gd name="connsiteY6" fmla="*/ 103451 h 116490"/>
                <a:gd name="connsiteX7" fmla="*/ 88237 w 113447"/>
                <a:gd name="connsiteY7" fmla="*/ 116491 h 116490"/>
                <a:gd name="connsiteX8" fmla="*/ 58245 w 113447"/>
                <a:gd name="connsiteY8" fmla="*/ 100408 h 116490"/>
                <a:gd name="connsiteX9" fmla="*/ 49987 w 113447"/>
                <a:gd name="connsiteY9" fmla="*/ 79979 h 116490"/>
                <a:gd name="connsiteX10" fmla="*/ 56507 w 113447"/>
                <a:gd name="connsiteY10" fmla="*/ 66939 h 116490"/>
                <a:gd name="connsiteX11" fmla="*/ 39989 w 113447"/>
                <a:gd name="connsiteY11" fmla="*/ 53464 h 116490"/>
                <a:gd name="connsiteX12" fmla="*/ 33035 w 113447"/>
                <a:gd name="connsiteY12" fmla="*/ 65200 h 116490"/>
                <a:gd name="connsiteX13" fmla="*/ 21733 w 113447"/>
                <a:gd name="connsiteY13" fmla="*/ 63896 h 116490"/>
                <a:gd name="connsiteX14" fmla="*/ 4347 w 113447"/>
                <a:gd name="connsiteY14" fmla="*/ 79544 h 116490"/>
                <a:gd name="connsiteX15" fmla="*/ 0 w 113447"/>
                <a:gd name="connsiteY15" fmla="*/ 71285 h 116490"/>
                <a:gd name="connsiteX16" fmla="*/ 7824 w 113447"/>
                <a:gd name="connsiteY16" fmla="*/ 47813 h 116490"/>
                <a:gd name="connsiteX17" fmla="*/ 22602 w 113447"/>
                <a:gd name="connsiteY17" fmla="*/ 39989 h 116490"/>
                <a:gd name="connsiteX18" fmla="*/ 35208 w 113447"/>
                <a:gd name="connsiteY18" fmla="*/ 29557 h 116490"/>
                <a:gd name="connsiteX19" fmla="*/ 44770 w 113447"/>
                <a:gd name="connsiteY19" fmla="*/ 42163 h 116490"/>
                <a:gd name="connsiteX20" fmla="*/ 63027 w 113447"/>
                <a:gd name="connsiteY20" fmla="*/ 34773 h 116490"/>
                <a:gd name="connsiteX21" fmla="*/ 66069 w 113447"/>
                <a:gd name="connsiteY21" fmla="*/ 22168 h 116490"/>
                <a:gd name="connsiteX22" fmla="*/ 83456 w 113447"/>
                <a:gd name="connsiteY22" fmla="*/ 21299 h 116490"/>
                <a:gd name="connsiteX23" fmla="*/ 79979 w 113447"/>
                <a:gd name="connsiteY23" fmla="*/ 0 h 116490"/>
                <a:gd name="connsiteX24" fmla="*/ 101277 w 113447"/>
                <a:gd name="connsiteY24" fmla="*/ 13040 h 116490"/>
                <a:gd name="connsiteX25" fmla="*/ 104320 w 113447"/>
                <a:gd name="connsiteY25" fmla="*/ 26949 h 116490"/>
                <a:gd name="connsiteX26" fmla="*/ 106928 w 113447"/>
                <a:gd name="connsiteY26" fmla="*/ 37381 h 116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3447" h="116490">
                  <a:moveTo>
                    <a:pt x="106928" y="37381"/>
                  </a:moveTo>
                  <a:lnTo>
                    <a:pt x="110840" y="56072"/>
                  </a:lnTo>
                  <a:lnTo>
                    <a:pt x="113448" y="71720"/>
                  </a:lnTo>
                  <a:lnTo>
                    <a:pt x="106493" y="96931"/>
                  </a:lnTo>
                  <a:lnTo>
                    <a:pt x="95627" y="68677"/>
                  </a:lnTo>
                  <a:lnTo>
                    <a:pt x="85195" y="83021"/>
                  </a:lnTo>
                  <a:lnTo>
                    <a:pt x="94322" y="103451"/>
                  </a:lnTo>
                  <a:lnTo>
                    <a:pt x="88237" y="116491"/>
                  </a:lnTo>
                  <a:lnTo>
                    <a:pt x="58245" y="100408"/>
                  </a:lnTo>
                  <a:lnTo>
                    <a:pt x="49987" y="79979"/>
                  </a:lnTo>
                  <a:lnTo>
                    <a:pt x="56507" y="66939"/>
                  </a:lnTo>
                  <a:lnTo>
                    <a:pt x="39989" y="53464"/>
                  </a:lnTo>
                  <a:lnTo>
                    <a:pt x="33035" y="65200"/>
                  </a:lnTo>
                  <a:lnTo>
                    <a:pt x="21733" y="63896"/>
                  </a:lnTo>
                  <a:lnTo>
                    <a:pt x="4347" y="79544"/>
                  </a:lnTo>
                  <a:lnTo>
                    <a:pt x="0" y="71285"/>
                  </a:lnTo>
                  <a:lnTo>
                    <a:pt x="7824" y="47813"/>
                  </a:lnTo>
                  <a:lnTo>
                    <a:pt x="22602" y="39989"/>
                  </a:lnTo>
                  <a:lnTo>
                    <a:pt x="35208" y="29557"/>
                  </a:lnTo>
                  <a:lnTo>
                    <a:pt x="44770" y="42163"/>
                  </a:lnTo>
                  <a:lnTo>
                    <a:pt x="63027" y="34773"/>
                  </a:lnTo>
                  <a:lnTo>
                    <a:pt x="66069" y="22168"/>
                  </a:lnTo>
                  <a:lnTo>
                    <a:pt x="83456" y="21299"/>
                  </a:lnTo>
                  <a:lnTo>
                    <a:pt x="79979" y="0"/>
                  </a:lnTo>
                  <a:lnTo>
                    <a:pt x="101277" y="13040"/>
                  </a:lnTo>
                  <a:lnTo>
                    <a:pt x="104320" y="26949"/>
                  </a:lnTo>
                  <a:lnTo>
                    <a:pt x="106928" y="37381"/>
                  </a:lnTo>
                  <a:close/>
                </a:path>
              </a:pathLst>
            </a:custGeom>
            <a:solidFill>
              <a:schemeClr val="accent1"/>
            </a:solidFill>
            <a:ln w="869" cap="rnd">
              <a:noFill/>
              <a:prstDash val="solid"/>
              <a:round/>
            </a:ln>
          </p:spPr>
          <p:txBody>
            <a:bodyPr rtlCol="0" anchor="ctr"/>
            <a:lstStyle/>
            <a:p>
              <a:endParaRPr lang="en-PH" sz="1200" dirty="0"/>
            </a:p>
          </p:txBody>
        </p:sp>
        <p:sp>
          <p:nvSpPr>
            <p:cNvPr id="175" name="Freeform: Shape 174">
              <a:extLst>
                <a:ext uri="{FF2B5EF4-FFF2-40B4-BE49-F238E27FC236}">
                  <a16:creationId xmlns:a16="http://schemas.microsoft.com/office/drawing/2014/main" id="{E97B95A2-D086-473B-8752-FE4E981A26D8}"/>
                </a:ext>
              </a:extLst>
            </p:cNvPr>
            <p:cNvSpPr/>
            <p:nvPr/>
          </p:nvSpPr>
          <p:spPr>
            <a:xfrm>
              <a:off x="7013764" y="3764203"/>
              <a:ext cx="31914" cy="69451"/>
            </a:xfrm>
            <a:custGeom>
              <a:avLst/>
              <a:gdLst>
                <a:gd name="connsiteX0" fmla="*/ 37816 w 37816"/>
                <a:gd name="connsiteY0" fmla="*/ 26515 h 61722"/>
                <a:gd name="connsiteX1" fmla="*/ 29992 w 37816"/>
                <a:gd name="connsiteY1" fmla="*/ 35643 h 61722"/>
                <a:gd name="connsiteX2" fmla="*/ 23907 w 37816"/>
                <a:gd name="connsiteY2" fmla="*/ 53464 h 61722"/>
                <a:gd name="connsiteX3" fmla="*/ 16952 w 37816"/>
                <a:gd name="connsiteY3" fmla="*/ 61723 h 61722"/>
                <a:gd name="connsiteX4" fmla="*/ 0 w 37816"/>
                <a:gd name="connsiteY4" fmla="*/ 42597 h 61722"/>
                <a:gd name="connsiteX5" fmla="*/ 4347 w 37816"/>
                <a:gd name="connsiteY5" fmla="*/ 34773 h 61722"/>
                <a:gd name="connsiteX6" fmla="*/ 9998 w 37816"/>
                <a:gd name="connsiteY6" fmla="*/ 26949 h 61722"/>
                <a:gd name="connsiteX7" fmla="*/ 10867 w 37816"/>
                <a:gd name="connsiteY7" fmla="*/ 9997 h 61722"/>
                <a:gd name="connsiteX8" fmla="*/ 24342 w 37816"/>
                <a:gd name="connsiteY8" fmla="*/ 8259 h 61722"/>
                <a:gd name="connsiteX9" fmla="*/ 22168 w 37816"/>
                <a:gd name="connsiteY9" fmla="*/ 26949 h 61722"/>
                <a:gd name="connsiteX10" fmla="*/ 37816 w 37816"/>
                <a:gd name="connsiteY10" fmla="*/ 0 h 61722"/>
                <a:gd name="connsiteX11" fmla="*/ 37816 w 37816"/>
                <a:gd name="connsiteY11" fmla="*/ 26515 h 61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816" h="61722">
                  <a:moveTo>
                    <a:pt x="37816" y="26515"/>
                  </a:moveTo>
                  <a:lnTo>
                    <a:pt x="29992" y="35643"/>
                  </a:lnTo>
                  <a:lnTo>
                    <a:pt x="23907" y="53464"/>
                  </a:lnTo>
                  <a:lnTo>
                    <a:pt x="16952" y="61723"/>
                  </a:lnTo>
                  <a:lnTo>
                    <a:pt x="0" y="42597"/>
                  </a:lnTo>
                  <a:lnTo>
                    <a:pt x="4347" y="34773"/>
                  </a:lnTo>
                  <a:lnTo>
                    <a:pt x="9998" y="26949"/>
                  </a:lnTo>
                  <a:lnTo>
                    <a:pt x="10867" y="9997"/>
                  </a:lnTo>
                  <a:lnTo>
                    <a:pt x="24342" y="8259"/>
                  </a:lnTo>
                  <a:lnTo>
                    <a:pt x="22168" y="26949"/>
                  </a:lnTo>
                  <a:lnTo>
                    <a:pt x="37816" y="0"/>
                  </a:lnTo>
                  <a:lnTo>
                    <a:pt x="37816" y="26515"/>
                  </a:lnTo>
                  <a:close/>
                </a:path>
              </a:pathLst>
            </a:custGeom>
            <a:solidFill>
              <a:schemeClr val="accent1"/>
            </a:solidFill>
            <a:ln w="869" cap="rnd">
              <a:noFill/>
              <a:prstDash val="solid"/>
              <a:round/>
            </a:ln>
          </p:spPr>
          <p:txBody>
            <a:bodyPr rtlCol="0" anchor="ctr"/>
            <a:lstStyle/>
            <a:p>
              <a:endParaRPr lang="en-PH" sz="1200" dirty="0"/>
            </a:p>
          </p:txBody>
        </p:sp>
        <p:sp>
          <p:nvSpPr>
            <p:cNvPr id="176" name="Freeform: Shape 175">
              <a:extLst>
                <a:ext uri="{FF2B5EF4-FFF2-40B4-BE49-F238E27FC236}">
                  <a16:creationId xmlns:a16="http://schemas.microsoft.com/office/drawing/2014/main" id="{D9803B8E-08FA-4D02-97E8-8C2EE8BBBDBB}"/>
                </a:ext>
              </a:extLst>
            </p:cNvPr>
            <p:cNvSpPr/>
            <p:nvPr/>
          </p:nvSpPr>
          <p:spPr>
            <a:xfrm>
              <a:off x="6908487" y="3759801"/>
              <a:ext cx="48052" cy="94395"/>
            </a:xfrm>
            <a:custGeom>
              <a:avLst/>
              <a:gdLst>
                <a:gd name="connsiteX0" fmla="*/ 30861 w 56941"/>
                <a:gd name="connsiteY0" fmla="*/ 57376 h 83890"/>
                <a:gd name="connsiteX1" fmla="*/ 0 w 56941"/>
                <a:gd name="connsiteY1" fmla="*/ 83891 h 83890"/>
                <a:gd name="connsiteX2" fmla="*/ 10432 w 56941"/>
                <a:gd name="connsiteY2" fmla="*/ 64331 h 83890"/>
                <a:gd name="connsiteX3" fmla="*/ 26949 w 56941"/>
                <a:gd name="connsiteY3" fmla="*/ 46944 h 83890"/>
                <a:gd name="connsiteX4" fmla="*/ 39989 w 56941"/>
                <a:gd name="connsiteY4" fmla="*/ 27819 h 83890"/>
                <a:gd name="connsiteX5" fmla="*/ 49987 w 56941"/>
                <a:gd name="connsiteY5" fmla="*/ 0 h 83890"/>
                <a:gd name="connsiteX6" fmla="*/ 56941 w 56941"/>
                <a:gd name="connsiteY6" fmla="*/ 23037 h 83890"/>
                <a:gd name="connsiteX7" fmla="*/ 41728 w 56941"/>
                <a:gd name="connsiteY7" fmla="*/ 38251 h 83890"/>
                <a:gd name="connsiteX8" fmla="*/ 30861 w 56941"/>
                <a:gd name="connsiteY8" fmla="*/ 57376 h 8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941" h="83890">
                  <a:moveTo>
                    <a:pt x="30861" y="57376"/>
                  </a:moveTo>
                  <a:lnTo>
                    <a:pt x="0" y="83891"/>
                  </a:lnTo>
                  <a:lnTo>
                    <a:pt x="10432" y="64331"/>
                  </a:lnTo>
                  <a:lnTo>
                    <a:pt x="26949" y="46944"/>
                  </a:lnTo>
                  <a:lnTo>
                    <a:pt x="39989" y="27819"/>
                  </a:lnTo>
                  <a:lnTo>
                    <a:pt x="49987" y="0"/>
                  </a:lnTo>
                  <a:lnTo>
                    <a:pt x="56941" y="23037"/>
                  </a:lnTo>
                  <a:lnTo>
                    <a:pt x="41728" y="38251"/>
                  </a:lnTo>
                  <a:lnTo>
                    <a:pt x="30861" y="57376"/>
                  </a:lnTo>
                  <a:close/>
                </a:path>
              </a:pathLst>
            </a:custGeom>
            <a:solidFill>
              <a:schemeClr val="accent1"/>
            </a:solidFill>
            <a:ln w="869" cap="rnd">
              <a:noFill/>
              <a:prstDash val="solid"/>
              <a:round/>
            </a:ln>
          </p:spPr>
          <p:txBody>
            <a:bodyPr rtlCol="0" anchor="ctr"/>
            <a:lstStyle/>
            <a:p>
              <a:endParaRPr lang="en-PH" sz="1200" dirty="0"/>
            </a:p>
          </p:txBody>
        </p:sp>
        <p:sp>
          <p:nvSpPr>
            <p:cNvPr id="177" name="Freeform: Shape 176">
              <a:extLst>
                <a:ext uri="{FF2B5EF4-FFF2-40B4-BE49-F238E27FC236}">
                  <a16:creationId xmlns:a16="http://schemas.microsoft.com/office/drawing/2014/main" id="{77AE2DDD-3EB0-42A0-A463-874B30C1B3D3}"/>
                </a:ext>
              </a:extLst>
            </p:cNvPr>
            <p:cNvSpPr/>
            <p:nvPr/>
          </p:nvSpPr>
          <p:spPr>
            <a:xfrm>
              <a:off x="6998725" y="3743661"/>
              <a:ext cx="26776" cy="45485"/>
            </a:xfrm>
            <a:custGeom>
              <a:avLst/>
              <a:gdLst>
                <a:gd name="connsiteX0" fmla="*/ 0 w 31730"/>
                <a:gd name="connsiteY0" fmla="*/ 0 h 40423"/>
                <a:gd name="connsiteX1" fmla="*/ 15648 w 31730"/>
                <a:gd name="connsiteY1" fmla="*/ 8693 h 40423"/>
                <a:gd name="connsiteX2" fmla="*/ 30861 w 31730"/>
                <a:gd name="connsiteY2" fmla="*/ 8693 h 40423"/>
                <a:gd name="connsiteX3" fmla="*/ 31731 w 31730"/>
                <a:gd name="connsiteY3" fmla="*/ 19995 h 40423"/>
                <a:gd name="connsiteX4" fmla="*/ 21733 w 31730"/>
                <a:gd name="connsiteY4" fmla="*/ 32165 h 40423"/>
                <a:gd name="connsiteX5" fmla="*/ 6955 w 31730"/>
                <a:gd name="connsiteY5" fmla="*/ 40424 h 40423"/>
                <a:gd name="connsiteX6" fmla="*/ 4781 w 31730"/>
                <a:gd name="connsiteY6" fmla="*/ 27384 h 40423"/>
                <a:gd name="connsiteX7" fmla="*/ 5216 w 31730"/>
                <a:gd name="connsiteY7" fmla="*/ 13040 h 40423"/>
                <a:gd name="connsiteX8" fmla="*/ 0 w 31730"/>
                <a:gd name="connsiteY8" fmla="*/ 0 h 40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30" h="40423">
                  <a:moveTo>
                    <a:pt x="0" y="0"/>
                  </a:moveTo>
                  <a:lnTo>
                    <a:pt x="15648" y="8693"/>
                  </a:lnTo>
                  <a:lnTo>
                    <a:pt x="30861" y="8693"/>
                  </a:lnTo>
                  <a:lnTo>
                    <a:pt x="31731" y="19995"/>
                  </a:lnTo>
                  <a:lnTo>
                    <a:pt x="21733" y="32165"/>
                  </a:lnTo>
                  <a:lnTo>
                    <a:pt x="6955" y="40424"/>
                  </a:lnTo>
                  <a:lnTo>
                    <a:pt x="4781" y="27384"/>
                  </a:lnTo>
                  <a:lnTo>
                    <a:pt x="5216" y="13040"/>
                  </a:lnTo>
                  <a:lnTo>
                    <a:pt x="0" y="0"/>
                  </a:lnTo>
                  <a:close/>
                </a:path>
              </a:pathLst>
            </a:custGeom>
            <a:solidFill>
              <a:schemeClr val="accent1"/>
            </a:solidFill>
            <a:ln w="869" cap="rnd">
              <a:noFill/>
              <a:prstDash val="solid"/>
              <a:round/>
            </a:ln>
          </p:spPr>
          <p:txBody>
            <a:bodyPr rtlCol="0" anchor="ctr"/>
            <a:lstStyle/>
            <a:p>
              <a:endParaRPr lang="en-PH" sz="1200" dirty="0"/>
            </a:p>
          </p:txBody>
        </p:sp>
        <p:sp>
          <p:nvSpPr>
            <p:cNvPr id="178" name="Freeform: Shape 177">
              <a:extLst>
                <a:ext uri="{FF2B5EF4-FFF2-40B4-BE49-F238E27FC236}">
                  <a16:creationId xmlns:a16="http://schemas.microsoft.com/office/drawing/2014/main" id="{3E38C8D7-BC2D-4131-8503-91389E7819B3}"/>
                </a:ext>
              </a:extLst>
            </p:cNvPr>
            <p:cNvSpPr/>
            <p:nvPr/>
          </p:nvSpPr>
          <p:spPr>
            <a:xfrm>
              <a:off x="7046045" y="3722630"/>
              <a:ext cx="35213" cy="76298"/>
            </a:xfrm>
            <a:custGeom>
              <a:avLst/>
              <a:gdLst>
                <a:gd name="connsiteX0" fmla="*/ 31296 w 41727"/>
                <a:gd name="connsiteY0" fmla="*/ 10867 h 67807"/>
                <a:gd name="connsiteX1" fmla="*/ 41728 w 41727"/>
                <a:gd name="connsiteY1" fmla="*/ 42163 h 67807"/>
                <a:gd name="connsiteX2" fmla="*/ 22168 w 41727"/>
                <a:gd name="connsiteY2" fmla="*/ 34773 h 67807"/>
                <a:gd name="connsiteX3" fmla="*/ 23472 w 41727"/>
                <a:gd name="connsiteY3" fmla="*/ 44336 h 67807"/>
                <a:gd name="connsiteX4" fmla="*/ 31296 w 41727"/>
                <a:gd name="connsiteY4" fmla="*/ 61288 h 67807"/>
                <a:gd name="connsiteX5" fmla="*/ 19995 w 41727"/>
                <a:gd name="connsiteY5" fmla="*/ 67808 h 67807"/>
                <a:gd name="connsiteX6" fmla="*/ 17387 w 41727"/>
                <a:gd name="connsiteY6" fmla="*/ 47813 h 67807"/>
                <a:gd name="connsiteX7" fmla="*/ 9562 w 41727"/>
                <a:gd name="connsiteY7" fmla="*/ 46509 h 67807"/>
                <a:gd name="connsiteX8" fmla="*/ 4347 w 41727"/>
                <a:gd name="connsiteY8" fmla="*/ 29557 h 67807"/>
                <a:gd name="connsiteX9" fmla="*/ 18691 w 41727"/>
                <a:gd name="connsiteY9" fmla="*/ 31731 h 67807"/>
                <a:gd name="connsiteX10" fmla="*/ 17387 w 41727"/>
                <a:gd name="connsiteY10" fmla="*/ 21299 h 67807"/>
                <a:gd name="connsiteX11" fmla="*/ 0 w 41727"/>
                <a:gd name="connsiteY11" fmla="*/ 0 h 67807"/>
                <a:gd name="connsiteX12" fmla="*/ 23472 w 41727"/>
                <a:gd name="connsiteY12" fmla="*/ 435 h 67807"/>
                <a:gd name="connsiteX13" fmla="*/ 31296 w 41727"/>
                <a:gd name="connsiteY13" fmla="*/ 10867 h 6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27" h="67807">
                  <a:moveTo>
                    <a:pt x="31296" y="10867"/>
                  </a:moveTo>
                  <a:lnTo>
                    <a:pt x="41728" y="42163"/>
                  </a:lnTo>
                  <a:lnTo>
                    <a:pt x="22168" y="34773"/>
                  </a:lnTo>
                  <a:lnTo>
                    <a:pt x="23472" y="44336"/>
                  </a:lnTo>
                  <a:lnTo>
                    <a:pt x="31296" y="61288"/>
                  </a:lnTo>
                  <a:lnTo>
                    <a:pt x="19995" y="67808"/>
                  </a:lnTo>
                  <a:lnTo>
                    <a:pt x="17387" y="47813"/>
                  </a:lnTo>
                  <a:lnTo>
                    <a:pt x="9562" y="46509"/>
                  </a:lnTo>
                  <a:lnTo>
                    <a:pt x="4347" y="29557"/>
                  </a:lnTo>
                  <a:lnTo>
                    <a:pt x="18691" y="31731"/>
                  </a:lnTo>
                  <a:lnTo>
                    <a:pt x="17387" y="21299"/>
                  </a:lnTo>
                  <a:lnTo>
                    <a:pt x="0" y="0"/>
                  </a:lnTo>
                  <a:lnTo>
                    <a:pt x="23472" y="435"/>
                  </a:lnTo>
                  <a:lnTo>
                    <a:pt x="31296" y="10867"/>
                  </a:lnTo>
                  <a:close/>
                </a:path>
              </a:pathLst>
            </a:custGeom>
            <a:solidFill>
              <a:schemeClr val="accent1"/>
            </a:solidFill>
            <a:ln w="869" cap="rnd">
              <a:noFill/>
              <a:prstDash val="solid"/>
              <a:round/>
            </a:ln>
          </p:spPr>
          <p:txBody>
            <a:bodyPr rtlCol="0" anchor="ctr"/>
            <a:lstStyle/>
            <a:p>
              <a:endParaRPr lang="en-PH" sz="1200" dirty="0"/>
            </a:p>
          </p:txBody>
        </p:sp>
        <p:sp>
          <p:nvSpPr>
            <p:cNvPr id="179" name="Freeform: Shape 178">
              <a:extLst>
                <a:ext uri="{FF2B5EF4-FFF2-40B4-BE49-F238E27FC236}">
                  <a16:creationId xmlns:a16="http://schemas.microsoft.com/office/drawing/2014/main" id="{08E43EEB-9332-40A3-8842-2926B83B68FA}"/>
                </a:ext>
              </a:extLst>
            </p:cNvPr>
            <p:cNvSpPr/>
            <p:nvPr/>
          </p:nvSpPr>
          <p:spPr>
            <a:xfrm>
              <a:off x="6962042" y="3694263"/>
              <a:ext cx="26044" cy="39617"/>
            </a:xfrm>
            <a:custGeom>
              <a:avLst/>
              <a:gdLst>
                <a:gd name="connsiteX0" fmla="*/ 30861 w 30861"/>
                <a:gd name="connsiteY0" fmla="*/ 10867 h 35208"/>
                <a:gd name="connsiteX1" fmla="*/ 26950 w 30861"/>
                <a:gd name="connsiteY1" fmla="*/ 35208 h 35208"/>
                <a:gd name="connsiteX2" fmla="*/ 15213 w 30861"/>
                <a:gd name="connsiteY2" fmla="*/ 21299 h 35208"/>
                <a:gd name="connsiteX3" fmla="*/ 0 w 30861"/>
                <a:gd name="connsiteY3" fmla="*/ 0 h 35208"/>
                <a:gd name="connsiteX4" fmla="*/ 20864 w 30861"/>
                <a:gd name="connsiteY4" fmla="*/ 869 h 35208"/>
                <a:gd name="connsiteX5" fmla="*/ 30861 w 30861"/>
                <a:gd name="connsiteY5" fmla="*/ 10867 h 35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861" h="35208">
                  <a:moveTo>
                    <a:pt x="30861" y="10867"/>
                  </a:moveTo>
                  <a:lnTo>
                    <a:pt x="26950" y="35208"/>
                  </a:lnTo>
                  <a:lnTo>
                    <a:pt x="15213" y="21299"/>
                  </a:lnTo>
                  <a:lnTo>
                    <a:pt x="0" y="0"/>
                  </a:lnTo>
                  <a:lnTo>
                    <a:pt x="20864" y="869"/>
                  </a:lnTo>
                  <a:lnTo>
                    <a:pt x="30861" y="10867"/>
                  </a:lnTo>
                  <a:close/>
                </a:path>
              </a:pathLst>
            </a:custGeom>
            <a:solidFill>
              <a:schemeClr val="accent1"/>
            </a:solidFill>
            <a:ln w="869" cap="rnd">
              <a:noFill/>
              <a:prstDash val="solid"/>
              <a:round/>
            </a:ln>
          </p:spPr>
          <p:txBody>
            <a:bodyPr rtlCol="0" anchor="ctr"/>
            <a:lstStyle/>
            <a:p>
              <a:endParaRPr lang="en-PH" sz="1200" dirty="0"/>
            </a:p>
          </p:txBody>
        </p:sp>
        <p:sp>
          <p:nvSpPr>
            <p:cNvPr id="180" name="Freeform: Shape 179">
              <a:extLst>
                <a:ext uri="{FF2B5EF4-FFF2-40B4-BE49-F238E27FC236}">
                  <a16:creationId xmlns:a16="http://schemas.microsoft.com/office/drawing/2014/main" id="{15F941D2-EE2E-4782-8958-AD592AAAB55C}"/>
                </a:ext>
              </a:extLst>
            </p:cNvPr>
            <p:cNvSpPr/>
            <p:nvPr/>
          </p:nvSpPr>
          <p:spPr>
            <a:xfrm>
              <a:off x="6943335" y="3535796"/>
              <a:ext cx="99775" cy="187322"/>
            </a:xfrm>
            <a:custGeom>
              <a:avLst/>
              <a:gdLst>
                <a:gd name="connsiteX0" fmla="*/ 24776 w 118229"/>
                <a:gd name="connsiteY0" fmla="*/ 0 h 166477"/>
                <a:gd name="connsiteX1" fmla="*/ 41293 w 118229"/>
                <a:gd name="connsiteY1" fmla="*/ 8259 h 166477"/>
                <a:gd name="connsiteX2" fmla="*/ 47379 w 118229"/>
                <a:gd name="connsiteY2" fmla="*/ 869 h 166477"/>
                <a:gd name="connsiteX3" fmla="*/ 50856 w 118229"/>
                <a:gd name="connsiteY3" fmla="*/ 7824 h 166477"/>
                <a:gd name="connsiteX4" fmla="*/ 49118 w 118229"/>
                <a:gd name="connsiteY4" fmla="*/ 19560 h 166477"/>
                <a:gd name="connsiteX5" fmla="*/ 60419 w 118229"/>
                <a:gd name="connsiteY5" fmla="*/ 39555 h 166477"/>
                <a:gd name="connsiteX6" fmla="*/ 57811 w 118229"/>
                <a:gd name="connsiteY6" fmla="*/ 62592 h 166477"/>
                <a:gd name="connsiteX7" fmla="*/ 45205 w 118229"/>
                <a:gd name="connsiteY7" fmla="*/ 71720 h 166477"/>
                <a:gd name="connsiteX8" fmla="*/ 44771 w 118229"/>
                <a:gd name="connsiteY8" fmla="*/ 94323 h 166477"/>
                <a:gd name="connsiteX9" fmla="*/ 53464 w 118229"/>
                <a:gd name="connsiteY9" fmla="*/ 116491 h 166477"/>
                <a:gd name="connsiteX10" fmla="*/ 66504 w 118229"/>
                <a:gd name="connsiteY10" fmla="*/ 119533 h 166477"/>
                <a:gd name="connsiteX11" fmla="*/ 76936 w 118229"/>
                <a:gd name="connsiteY11" fmla="*/ 116491 h 166477"/>
                <a:gd name="connsiteX12" fmla="*/ 109536 w 118229"/>
                <a:gd name="connsiteY12" fmla="*/ 131704 h 166477"/>
                <a:gd name="connsiteX13" fmla="*/ 109101 w 118229"/>
                <a:gd name="connsiteY13" fmla="*/ 146917 h 166477"/>
                <a:gd name="connsiteX14" fmla="*/ 118229 w 118229"/>
                <a:gd name="connsiteY14" fmla="*/ 153872 h 166477"/>
                <a:gd name="connsiteX15" fmla="*/ 116925 w 118229"/>
                <a:gd name="connsiteY15" fmla="*/ 166477 h 166477"/>
                <a:gd name="connsiteX16" fmla="*/ 96496 w 118229"/>
                <a:gd name="connsiteY16" fmla="*/ 153003 h 166477"/>
                <a:gd name="connsiteX17" fmla="*/ 85629 w 118229"/>
                <a:gd name="connsiteY17" fmla="*/ 138224 h 166477"/>
                <a:gd name="connsiteX18" fmla="*/ 80413 w 118229"/>
                <a:gd name="connsiteY18" fmla="*/ 148656 h 166477"/>
                <a:gd name="connsiteX19" fmla="*/ 63027 w 118229"/>
                <a:gd name="connsiteY19" fmla="*/ 131704 h 166477"/>
                <a:gd name="connsiteX20" fmla="*/ 41293 w 118229"/>
                <a:gd name="connsiteY20" fmla="*/ 136051 h 166477"/>
                <a:gd name="connsiteX21" fmla="*/ 28253 w 118229"/>
                <a:gd name="connsiteY21" fmla="*/ 129965 h 166477"/>
                <a:gd name="connsiteX22" fmla="*/ 27819 w 118229"/>
                <a:gd name="connsiteY22" fmla="*/ 118229 h 166477"/>
                <a:gd name="connsiteX23" fmla="*/ 34773 w 118229"/>
                <a:gd name="connsiteY23" fmla="*/ 111275 h 166477"/>
                <a:gd name="connsiteX24" fmla="*/ 26515 w 118229"/>
                <a:gd name="connsiteY24" fmla="*/ 104755 h 166477"/>
                <a:gd name="connsiteX25" fmla="*/ 24776 w 118229"/>
                <a:gd name="connsiteY25" fmla="*/ 114752 h 166477"/>
                <a:gd name="connsiteX26" fmla="*/ 10432 w 118229"/>
                <a:gd name="connsiteY26" fmla="*/ 98669 h 166477"/>
                <a:gd name="connsiteX27" fmla="*/ 4781 w 118229"/>
                <a:gd name="connsiteY27" fmla="*/ 86499 h 166477"/>
                <a:gd name="connsiteX28" fmla="*/ 0 w 118229"/>
                <a:gd name="connsiteY28" fmla="*/ 59984 h 166477"/>
                <a:gd name="connsiteX29" fmla="*/ 11301 w 118229"/>
                <a:gd name="connsiteY29" fmla="*/ 69112 h 166477"/>
                <a:gd name="connsiteX30" fmla="*/ 6520 w 118229"/>
                <a:gd name="connsiteY30" fmla="*/ 25211 h 166477"/>
                <a:gd name="connsiteX31" fmla="*/ 9998 w 118229"/>
                <a:gd name="connsiteY31" fmla="*/ 0 h 166477"/>
                <a:gd name="connsiteX32" fmla="*/ 24776 w 118229"/>
                <a:gd name="connsiteY32" fmla="*/ 0 h 166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8229" h="166477">
                  <a:moveTo>
                    <a:pt x="24776" y="0"/>
                  </a:moveTo>
                  <a:lnTo>
                    <a:pt x="41293" y="8259"/>
                  </a:lnTo>
                  <a:lnTo>
                    <a:pt x="47379" y="869"/>
                  </a:lnTo>
                  <a:lnTo>
                    <a:pt x="50856" y="7824"/>
                  </a:lnTo>
                  <a:lnTo>
                    <a:pt x="49118" y="19560"/>
                  </a:lnTo>
                  <a:lnTo>
                    <a:pt x="60419" y="39555"/>
                  </a:lnTo>
                  <a:lnTo>
                    <a:pt x="57811" y="62592"/>
                  </a:lnTo>
                  <a:lnTo>
                    <a:pt x="45205" y="71720"/>
                  </a:lnTo>
                  <a:lnTo>
                    <a:pt x="44771" y="94323"/>
                  </a:lnTo>
                  <a:lnTo>
                    <a:pt x="53464" y="116491"/>
                  </a:lnTo>
                  <a:lnTo>
                    <a:pt x="66504" y="119533"/>
                  </a:lnTo>
                  <a:lnTo>
                    <a:pt x="76936" y="116491"/>
                  </a:lnTo>
                  <a:lnTo>
                    <a:pt x="109536" y="131704"/>
                  </a:lnTo>
                  <a:lnTo>
                    <a:pt x="109101" y="146917"/>
                  </a:lnTo>
                  <a:lnTo>
                    <a:pt x="118229" y="153872"/>
                  </a:lnTo>
                  <a:lnTo>
                    <a:pt x="116925" y="166477"/>
                  </a:lnTo>
                  <a:lnTo>
                    <a:pt x="96496" y="153003"/>
                  </a:lnTo>
                  <a:lnTo>
                    <a:pt x="85629" y="138224"/>
                  </a:lnTo>
                  <a:lnTo>
                    <a:pt x="80413" y="148656"/>
                  </a:lnTo>
                  <a:lnTo>
                    <a:pt x="63027" y="131704"/>
                  </a:lnTo>
                  <a:lnTo>
                    <a:pt x="41293" y="136051"/>
                  </a:lnTo>
                  <a:lnTo>
                    <a:pt x="28253" y="129965"/>
                  </a:lnTo>
                  <a:lnTo>
                    <a:pt x="27819" y="118229"/>
                  </a:lnTo>
                  <a:lnTo>
                    <a:pt x="34773" y="111275"/>
                  </a:lnTo>
                  <a:lnTo>
                    <a:pt x="26515" y="104755"/>
                  </a:lnTo>
                  <a:lnTo>
                    <a:pt x="24776" y="114752"/>
                  </a:lnTo>
                  <a:lnTo>
                    <a:pt x="10432" y="98669"/>
                  </a:lnTo>
                  <a:lnTo>
                    <a:pt x="4781" y="86499"/>
                  </a:lnTo>
                  <a:lnTo>
                    <a:pt x="0" y="59984"/>
                  </a:lnTo>
                  <a:lnTo>
                    <a:pt x="11301" y="69112"/>
                  </a:lnTo>
                  <a:lnTo>
                    <a:pt x="6520" y="25211"/>
                  </a:lnTo>
                  <a:lnTo>
                    <a:pt x="9998" y="0"/>
                  </a:lnTo>
                  <a:lnTo>
                    <a:pt x="24776" y="0"/>
                  </a:lnTo>
                  <a:close/>
                </a:path>
              </a:pathLst>
            </a:custGeom>
            <a:solidFill>
              <a:schemeClr val="accent1"/>
            </a:solidFill>
            <a:ln w="869" cap="rnd">
              <a:noFill/>
              <a:prstDash val="solid"/>
              <a:round/>
            </a:ln>
          </p:spPr>
          <p:txBody>
            <a:bodyPr rtlCol="0" anchor="ctr"/>
            <a:lstStyle/>
            <a:p>
              <a:endParaRPr lang="en-PH" sz="1200" dirty="0"/>
            </a:p>
          </p:txBody>
        </p:sp>
        <p:sp>
          <p:nvSpPr>
            <p:cNvPr id="181" name="Freeform: Shape 180">
              <a:extLst>
                <a:ext uri="{FF2B5EF4-FFF2-40B4-BE49-F238E27FC236}">
                  <a16:creationId xmlns:a16="http://schemas.microsoft.com/office/drawing/2014/main" id="{E39A6522-9D8C-4B2E-A585-1754250CF8B3}"/>
                </a:ext>
              </a:extLst>
            </p:cNvPr>
            <p:cNvSpPr/>
            <p:nvPr/>
          </p:nvSpPr>
          <p:spPr>
            <a:xfrm>
              <a:off x="7688715" y="4275306"/>
              <a:ext cx="28612" cy="59179"/>
            </a:xfrm>
            <a:custGeom>
              <a:avLst/>
              <a:gdLst>
                <a:gd name="connsiteX0" fmla="*/ 29992 w 33904"/>
                <a:gd name="connsiteY0" fmla="*/ 49552 h 52594"/>
                <a:gd name="connsiteX1" fmla="*/ 23038 w 33904"/>
                <a:gd name="connsiteY1" fmla="*/ 52595 h 52594"/>
                <a:gd name="connsiteX2" fmla="*/ 13040 w 33904"/>
                <a:gd name="connsiteY2" fmla="*/ 41728 h 52594"/>
                <a:gd name="connsiteX3" fmla="*/ 3478 w 33904"/>
                <a:gd name="connsiteY3" fmla="*/ 23907 h 52594"/>
                <a:gd name="connsiteX4" fmla="*/ 0 w 33904"/>
                <a:gd name="connsiteY4" fmla="*/ 2608 h 52594"/>
                <a:gd name="connsiteX5" fmla="*/ 3478 w 33904"/>
                <a:gd name="connsiteY5" fmla="*/ 0 h 52594"/>
                <a:gd name="connsiteX6" fmla="*/ 5651 w 33904"/>
                <a:gd name="connsiteY6" fmla="*/ 8259 h 52594"/>
                <a:gd name="connsiteX7" fmla="*/ 12605 w 33904"/>
                <a:gd name="connsiteY7" fmla="*/ 14779 h 52594"/>
                <a:gd name="connsiteX8" fmla="*/ 23038 w 33904"/>
                <a:gd name="connsiteY8" fmla="*/ 32165 h 52594"/>
                <a:gd name="connsiteX9" fmla="*/ 33904 w 33904"/>
                <a:gd name="connsiteY9" fmla="*/ 41728 h 52594"/>
                <a:gd name="connsiteX10" fmla="*/ 29992 w 33904"/>
                <a:gd name="connsiteY10" fmla="*/ 49552 h 52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904" h="52594">
                  <a:moveTo>
                    <a:pt x="29992" y="49552"/>
                  </a:moveTo>
                  <a:lnTo>
                    <a:pt x="23038" y="52595"/>
                  </a:lnTo>
                  <a:lnTo>
                    <a:pt x="13040" y="41728"/>
                  </a:lnTo>
                  <a:lnTo>
                    <a:pt x="3478" y="23907"/>
                  </a:lnTo>
                  <a:lnTo>
                    <a:pt x="0" y="2608"/>
                  </a:lnTo>
                  <a:lnTo>
                    <a:pt x="3478" y="0"/>
                  </a:lnTo>
                  <a:lnTo>
                    <a:pt x="5651" y="8259"/>
                  </a:lnTo>
                  <a:lnTo>
                    <a:pt x="12605" y="14779"/>
                  </a:lnTo>
                  <a:lnTo>
                    <a:pt x="23038" y="32165"/>
                  </a:lnTo>
                  <a:lnTo>
                    <a:pt x="33904" y="41728"/>
                  </a:lnTo>
                  <a:lnTo>
                    <a:pt x="29992" y="49552"/>
                  </a:lnTo>
                  <a:close/>
                </a:path>
              </a:pathLst>
            </a:custGeom>
            <a:solidFill>
              <a:schemeClr val="accent1"/>
            </a:solidFill>
            <a:ln w="869" cap="rnd">
              <a:noFill/>
              <a:prstDash val="solid"/>
              <a:round/>
            </a:ln>
          </p:spPr>
          <p:txBody>
            <a:bodyPr rtlCol="0" anchor="ctr"/>
            <a:lstStyle/>
            <a:p>
              <a:endParaRPr lang="en-PH" sz="1200" dirty="0"/>
            </a:p>
          </p:txBody>
        </p:sp>
        <p:sp>
          <p:nvSpPr>
            <p:cNvPr id="182" name="Freeform: Shape 181">
              <a:extLst>
                <a:ext uri="{FF2B5EF4-FFF2-40B4-BE49-F238E27FC236}">
                  <a16:creationId xmlns:a16="http://schemas.microsoft.com/office/drawing/2014/main" id="{895374F3-F767-40BB-A6AF-B19C3A7426E0}"/>
                </a:ext>
              </a:extLst>
            </p:cNvPr>
            <p:cNvSpPr/>
            <p:nvPr/>
          </p:nvSpPr>
          <p:spPr>
            <a:xfrm>
              <a:off x="7558860" y="4247428"/>
              <a:ext cx="85835" cy="67983"/>
            </a:xfrm>
            <a:custGeom>
              <a:avLst/>
              <a:gdLst>
                <a:gd name="connsiteX0" fmla="*/ 90845 w 101711"/>
                <a:gd name="connsiteY0" fmla="*/ 36947 h 60418"/>
                <a:gd name="connsiteX1" fmla="*/ 77805 w 101711"/>
                <a:gd name="connsiteY1" fmla="*/ 39120 h 60418"/>
                <a:gd name="connsiteX2" fmla="*/ 73458 w 101711"/>
                <a:gd name="connsiteY2" fmla="*/ 46944 h 60418"/>
                <a:gd name="connsiteX3" fmla="*/ 59549 w 101711"/>
                <a:gd name="connsiteY3" fmla="*/ 53899 h 60418"/>
                <a:gd name="connsiteX4" fmla="*/ 46509 w 101711"/>
                <a:gd name="connsiteY4" fmla="*/ 60419 h 60418"/>
                <a:gd name="connsiteX5" fmla="*/ 33035 w 101711"/>
                <a:gd name="connsiteY5" fmla="*/ 60419 h 60418"/>
                <a:gd name="connsiteX6" fmla="*/ 13475 w 101711"/>
                <a:gd name="connsiteY6" fmla="*/ 52160 h 60418"/>
                <a:gd name="connsiteX7" fmla="*/ 0 w 101711"/>
                <a:gd name="connsiteY7" fmla="*/ 44336 h 60418"/>
                <a:gd name="connsiteX8" fmla="*/ 2608 w 101711"/>
                <a:gd name="connsiteY8" fmla="*/ 35643 h 60418"/>
                <a:gd name="connsiteX9" fmla="*/ 24341 w 101711"/>
                <a:gd name="connsiteY9" fmla="*/ 39989 h 60418"/>
                <a:gd name="connsiteX10" fmla="*/ 38250 w 101711"/>
                <a:gd name="connsiteY10" fmla="*/ 37816 h 60418"/>
                <a:gd name="connsiteX11" fmla="*/ 42597 w 101711"/>
                <a:gd name="connsiteY11" fmla="*/ 24341 h 60418"/>
                <a:gd name="connsiteX12" fmla="*/ 46509 w 101711"/>
                <a:gd name="connsiteY12" fmla="*/ 23472 h 60418"/>
                <a:gd name="connsiteX13" fmla="*/ 47813 w 101711"/>
                <a:gd name="connsiteY13" fmla="*/ 38251 h 60418"/>
                <a:gd name="connsiteX14" fmla="*/ 61722 w 101711"/>
                <a:gd name="connsiteY14" fmla="*/ 36512 h 60418"/>
                <a:gd name="connsiteX15" fmla="*/ 69547 w 101711"/>
                <a:gd name="connsiteY15" fmla="*/ 26949 h 60418"/>
                <a:gd name="connsiteX16" fmla="*/ 83890 w 101711"/>
                <a:gd name="connsiteY16" fmla="*/ 16952 h 60418"/>
                <a:gd name="connsiteX17" fmla="*/ 82152 w 101711"/>
                <a:gd name="connsiteY17" fmla="*/ 435 h 60418"/>
                <a:gd name="connsiteX18" fmla="*/ 96930 w 101711"/>
                <a:gd name="connsiteY18" fmla="*/ 0 h 60418"/>
                <a:gd name="connsiteX19" fmla="*/ 101712 w 101711"/>
                <a:gd name="connsiteY19" fmla="*/ 4347 h 60418"/>
                <a:gd name="connsiteX20" fmla="*/ 99973 w 101711"/>
                <a:gd name="connsiteY20" fmla="*/ 19995 h 60418"/>
                <a:gd name="connsiteX21" fmla="*/ 90845 w 101711"/>
                <a:gd name="connsiteY21" fmla="*/ 36947 h 60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01711" h="60418">
                  <a:moveTo>
                    <a:pt x="90845" y="36947"/>
                  </a:moveTo>
                  <a:lnTo>
                    <a:pt x="77805" y="39120"/>
                  </a:lnTo>
                  <a:lnTo>
                    <a:pt x="73458" y="46944"/>
                  </a:lnTo>
                  <a:lnTo>
                    <a:pt x="59549" y="53899"/>
                  </a:lnTo>
                  <a:lnTo>
                    <a:pt x="46509" y="60419"/>
                  </a:lnTo>
                  <a:lnTo>
                    <a:pt x="33035" y="60419"/>
                  </a:lnTo>
                  <a:lnTo>
                    <a:pt x="13475" y="52160"/>
                  </a:lnTo>
                  <a:lnTo>
                    <a:pt x="0" y="44336"/>
                  </a:lnTo>
                  <a:lnTo>
                    <a:pt x="2608" y="35643"/>
                  </a:lnTo>
                  <a:lnTo>
                    <a:pt x="24341" y="39989"/>
                  </a:lnTo>
                  <a:lnTo>
                    <a:pt x="38250" y="37816"/>
                  </a:lnTo>
                  <a:lnTo>
                    <a:pt x="42597" y="24341"/>
                  </a:lnTo>
                  <a:lnTo>
                    <a:pt x="46509" y="23472"/>
                  </a:lnTo>
                  <a:lnTo>
                    <a:pt x="47813" y="38251"/>
                  </a:lnTo>
                  <a:lnTo>
                    <a:pt x="61722" y="36512"/>
                  </a:lnTo>
                  <a:lnTo>
                    <a:pt x="69547" y="26949"/>
                  </a:lnTo>
                  <a:lnTo>
                    <a:pt x="83890" y="16952"/>
                  </a:lnTo>
                  <a:lnTo>
                    <a:pt x="82152" y="435"/>
                  </a:lnTo>
                  <a:lnTo>
                    <a:pt x="96930" y="0"/>
                  </a:lnTo>
                  <a:lnTo>
                    <a:pt x="101712" y="4347"/>
                  </a:lnTo>
                  <a:lnTo>
                    <a:pt x="99973" y="19995"/>
                  </a:lnTo>
                  <a:lnTo>
                    <a:pt x="90845" y="36947"/>
                  </a:lnTo>
                  <a:close/>
                </a:path>
              </a:pathLst>
            </a:custGeom>
            <a:solidFill>
              <a:schemeClr val="accent1"/>
            </a:solidFill>
            <a:ln w="869" cap="rnd">
              <a:noFill/>
              <a:prstDash val="solid"/>
              <a:round/>
            </a:ln>
          </p:spPr>
          <p:txBody>
            <a:bodyPr rtlCol="0" anchor="ctr"/>
            <a:lstStyle/>
            <a:p>
              <a:endParaRPr lang="en-PH" sz="1200" dirty="0"/>
            </a:p>
          </p:txBody>
        </p:sp>
        <p:sp>
          <p:nvSpPr>
            <p:cNvPr id="183" name="Freeform: Shape 182">
              <a:extLst>
                <a:ext uri="{FF2B5EF4-FFF2-40B4-BE49-F238E27FC236}">
                  <a16:creationId xmlns:a16="http://schemas.microsoft.com/office/drawing/2014/main" id="{99CD5D92-AFA0-4DC8-906B-C6BF93E29239}"/>
                </a:ext>
              </a:extLst>
            </p:cNvPr>
            <p:cNvSpPr/>
            <p:nvPr/>
          </p:nvSpPr>
          <p:spPr>
            <a:xfrm>
              <a:off x="7401494" y="4198518"/>
              <a:ext cx="199550" cy="252861"/>
            </a:xfrm>
            <a:custGeom>
              <a:avLst/>
              <a:gdLst>
                <a:gd name="connsiteX0" fmla="*/ 0 w 236458"/>
                <a:gd name="connsiteY0" fmla="*/ 182126 h 224722"/>
                <a:gd name="connsiteX1" fmla="*/ 6955 w 236458"/>
                <a:gd name="connsiteY1" fmla="*/ 90845 h 224722"/>
                <a:gd name="connsiteX2" fmla="*/ 11301 w 236458"/>
                <a:gd name="connsiteY2" fmla="*/ 0 h 224722"/>
                <a:gd name="connsiteX3" fmla="*/ 53029 w 236458"/>
                <a:gd name="connsiteY3" fmla="*/ 19125 h 224722"/>
                <a:gd name="connsiteX4" fmla="*/ 97800 w 236458"/>
                <a:gd name="connsiteY4" fmla="*/ 35208 h 224722"/>
                <a:gd name="connsiteX5" fmla="*/ 113882 w 236458"/>
                <a:gd name="connsiteY5" fmla="*/ 49552 h 224722"/>
                <a:gd name="connsiteX6" fmla="*/ 126922 w 236458"/>
                <a:gd name="connsiteY6" fmla="*/ 63461 h 224722"/>
                <a:gd name="connsiteX7" fmla="*/ 129530 w 236458"/>
                <a:gd name="connsiteY7" fmla="*/ 79979 h 224722"/>
                <a:gd name="connsiteX8" fmla="*/ 169520 w 236458"/>
                <a:gd name="connsiteY8" fmla="*/ 97365 h 224722"/>
                <a:gd name="connsiteX9" fmla="*/ 174301 w 236458"/>
                <a:gd name="connsiteY9" fmla="*/ 112144 h 224722"/>
                <a:gd name="connsiteX10" fmla="*/ 151699 w 236458"/>
                <a:gd name="connsiteY10" fmla="*/ 115187 h 224722"/>
                <a:gd name="connsiteX11" fmla="*/ 155610 w 236458"/>
                <a:gd name="connsiteY11" fmla="*/ 133877 h 224722"/>
                <a:gd name="connsiteX12" fmla="*/ 176040 w 236458"/>
                <a:gd name="connsiteY12" fmla="*/ 152133 h 224722"/>
                <a:gd name="connsiteX13" fmla="*/ 189080 w 236458"/>
                <a:gd name="connsiteY13" fmla="*/ 181691 h 224722"/>
                <a:gd name="connsiteX14" fmla="*/ 203424 w 236458"/>
                <a:gd name="connsiteY14" fmla="*/ 180821 h 224722"/>
                <a:gd name="connsiteX15" fmla="*/ 200816 w 236458"/>
                <a:gd name="connsiteY15" fmla="*/ 192992 h 224722"/>
                <a:gd name="connsiteX16" fmla="*/ 219507 w 236458"/>
                <a:gd name="connsiteY16" fmla="*/ 197773 h 224722"/>
                <a:gd name="connsiteX17" fmla="*/ 211683 w 236458"/>
                <a:gd name="connsiteY17" fmla="*/ 202989 h 224722"/>
                <a:gd name="connsiteX18" fmla="*/ 236459 w 236458"/>
                <a:gd name="connsiteY18" fmla="*/ 214726 h 224722"/>
                <a:gd name="connsiteX19" fmla="*/ 232547 w 236458"/>
                <a:gd name="connsiteY19" fmla="*/ 222984 h 224722"/>
                <a:gd name="connsiteX20" fmla="*/ 216029 w 236458"/>
                <a:gd name="connsiteY20" fmla="*/ 224723 h 224722"/>
                <a:gd name="connsiteX21" fmla="*/ 210813 w 236458"/>
                <a:gd name="connsiteY21" fmla="*/ 217768 h 224722"/>
                <a:gd name="connsiteX22" fmla="*/ 190384 w 236458"/>
                <a:gd name="connsiteY22" fmla="*/ 214291 h 224722"/>
                <a:gd name="connsiteX23" fmla="*/ 166043 w 236458"/>
                <a:gd name="connsiteY23" fmla="*/ 210379 h 224722"/>
                <a:gd name="connsiteX24" fmla="*/ 148656 w 236458"/>
                <a:gd name="connsiteY24" fmla="*/ 192557 h 224722"/>
                <a:gd name="connsiteX25" fmla="*/ 136485 w 236458"/>
                <a:gd name="connsiteY25" fmla="*/ 176909 h 224722"/>
                <a:gd name="connsiteX26" fmla="*/ 125619 w 236458"/>
                <a:gd name="connsiteY26" fmla="*/ 152568 h 224722"/>
                <a:gd name="connsiteX27" fmla="*/ 94757 w 236458"/>
                <a:gd name="connsiteY27" fmla="*/ 140397 h 224722"/>
                <a:gd name="connsiteX28" fmla="*/ 73459 w 236458"/>
                <a:gd name="connsiteY28" fmla="*/ 148221 h 224722"/>
                <a:gd name="connsiteX29" fmla="*/ 57376 w 236458"/>
                <a:gd name="connsiteY29" fmla="*/ 157784 h 224722"/>
                <a:gd name="connsiteX30" fmla="*/ 58680 w 236458"/>
                <a:gd name="connsiteY30" fmla="*/ 178213 h 224722"/>
                <a:gd name="connsiteX31" fmla="*/ 38685 w 236458"/>
                <a:gd name="connsiteY31" fmla="*/ 187776 h 224722"/>
                <a:gd name="connsiteX32" fmla="*/ 25210 w 236458"/>
                <a:gd name="connsiteY32" fmla="*/ 182995 h 224722"/>
                <a:gd name="connsiteX33" fmla="*/ 0 w 236458"/>
                <a:gd name="connsiteY33" fmla="*/ 182126 h 224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6458" h="224722">
                  <a:moveTo>
                    <a:pt x="0" y="182126"/>
                  </a:moveTo>
                  <a:lnTo>
                    <a:pt x="6955" y="90845"/>
                  </a:lnTo>
                  <a:lnTo>
                    <a:pt x="11301" y="0"/>
                  </a:lnTo>
                  <a:lnTo>
                    <a:pt x="53029" y="19125"/>
                  </a:lnTo>
                  <a:lnTo>
                    <a:pt x="97800" y="35208"/>
                  </a:lnTo>
                  <a:lnTo>
                    <a:pt x="113882" y="49552"/>
                  </a:lnTo>
                  <a:lnTo>
                    <a:pt x="126922" y="63461"/>
                  </a:lnTo>
                  <a:lnTo>
                    <a:pt x="129530" y="79979"/>
                  </a:lnTo>
                  <a:lnTo>
                    <a:pt x="169520" y="97365"/>
                  </a:lnTo>
                  <a:lnTo>
                    <a:pt x="174301" y="112144"/>
                  </a:lnTo>
                  <a:lnTo>
                    <a:pt x="151699" y="115187"/>
                  </a:lnTo>
                  <a:lnTo>
                    <a:pt x="155610" y="133877"/>
                  </a:lnTo>
                  <a:lnTo>
                    <a:pt x="176040" y="152133"/>
                  </a:lnTo>
                  <a:lnTo>
                    <a:pt x="189080" y="181691"/>
                  </a:lnTo>
                  <a:lnTo>
                    <a:pt x="203424" y="180821"/>
                  </a:lnTo>
                  <a:lnTo>
                    <a:pt x="200816" y="192992"/>
                  </a:lnTo>
                  <a:lnTo>
                    <a:pt x="219507" y="197773"/>
                  </a:lnTo>
                  <a:lnTo>
                    <a:pt x="211683" y="202989"/>
                  </a:lnTo>
                  <a:lnTo>
                    <a:pt x="236459" y="214726"/>
                  </a:lnTo>
                  <a:lnTo>
                    <a:pt x="232547" y="222984"/>
                  </a:lnTo>
                  <a:lnTo>
                    <a:pt x="216029" y="224723"/>
                  </a:lnTo>
                  <a:lnTo>
                    <a:pt x="210813" y="217768"/>
                  </a:lnTo>
                  <a:lnTo>
                    <a:pt x="190384" y="214291"/>
                  </a:lnTo>
                  <a:lnTo>
                    <a:pt x="166043" y="210379"/>
                  </a:lnTo>
                  <a:lnTo>
                    <a:pt x="148656" y="192557"/>
                  </a:lnTo>
                  <a:lnTo>
                    <a:pt x="136485" y="176909"/>
                  </a:lnTo>
                  <a:lnTo>
                    <a:pt x="125619" y="152568"/>
                  </a:lnTo>
                  <a:lnTo>
                    <a:pt x="94757" y="140397"/>
                  </a:lnTo>
                  <a:lnTo>
                    <a:pt x="73459" y="148221"/>
                  </a:lnTo>
                  <a:lnTo>
                    <a:pt x="57376" y="157784"/>
                  </a:lnTo>
                  <a:lnTo>
                    <a:pt x="58680" y="178213"/>
                  </a:lnTo>
                  <a:lnTo>
                    <a:pt x="38685" y="187776"/>
                  </a:lnTo>
                  <a:lnTo>
                    <a:pt x="25210" y="182995"/>
                  </a:lnTo>
                  <a:lnTo>
                    <a:pt x="0" y="182126"/>
                  </a:lnTo>
                  <a:close/>
                </a:path>
              </a:pathLst>
            </a:custGeom>
            <a:solidFill>
              <a:schemeClr val="accent1"/>
            </a:solidFill>
            <a:ln w="869" cap="rnd">
              <a:noFill/>
              <a:prstDash val="solid"/>
              <a:round/>
            </a:ln>
          </p:spPr>
          <p:txBody>
            <a:bodyPr rtlCol="0" anchor="ctr"/>
            <a:lstStyle/>
            <a:p>
              <a:endParaRPr lang="en-PH" sz="1200" dirty="0"/>
            </a:p>
          </p:txBody>
        </p:sp>
        <p:sp>
          <p:nvSpPr>
            <p:cNvPr id="184" name="Freeform: Shape 183">
              <a:extLst>
                <a:ext uri="{FF2B5EF4-FFF2-40B4-BE49-F238E27FC236}">
                  <a16:creationId xmlns:a16="http://schemas.microsoft.com/office/drawing/2014/main" id="{08938A79-FEF3-43D2-B69B-B7E196D5AA3C}"/>
                </a:ext>
              </a:extLst>
            </p:cNvPr>
            <p:cNvSpPr/>
            <p:nvPr/>
          </p:nvSpPr>
          <p:spPr>
            <a:xfrm>
              <a:off x="7611682" y="4195584"/>
              <a:ext cx="49154" cy="70919"/>
            </a:xfrm>
            <a:custGeom>
              <a:avLst/>
              <a:gdLst>
                <a:gd name="connsiteX0" fmla="*/ 58245 w 58245"/>
                <a:gd name="connsiteY0" fmla="*/ 55637 h 63026"/>
                <a:gd name="connsiteX1" fmla="*/ 50422 w 58245"/>
                <a:gd name="connsiteY1" fmla="*/ 63027 h 63026"/>
                <a:gd name="connsiteX2" fmla="*/ 46510 w 58245"/>
                <a:gd name="connsiteY2" fmla="*/ 46509 h 63026"/>
                <a:gd name="connsiteX3" fmla="*/ 41728 w 58245"/>
                <a:gd name="connsiteY3" fmla="*/ 36077 h 63026"/>
                <a:gd name="connsiteX4" fmla="*/ 30862 w 58245"/>
                <a:gd name="connsiteY4" fmla="*/ 26949 h 63026"/>
                <a:gd name="connsiteX5" fmla="*/ 17387 w 58245"/>
                <a:gd name="connsiteY5" fmla="*/ 14779 h 63026"/>
                <a:gd name="connsiteX6" fmla="*/ 0 w 58245"/>
                <a:gd name="connsiteY6" fmla="*/ 6520 h 63026"/>
                <a:gd name="connsiteX7" fmla="*/ 6955 w 58245"/>
                <a:gd name="connsiteY7" fmla="*/ 0 h 63026"/>
                <a:gd name="connsiteX8" fmla="*/ 19995 w 58245"/>
                <a:gd name="connsiteY8" fmla="*/ 7824 h 63026"/>
                <a:gd name="connsiteX9" fmla="*/ 28253 w 58245"/>
                <a:gd name="connsiteY9" fmla="*/ 13909 h 63026"/>
                <a:gd name="connsiteX10" fmla="*/ 38251 w 58245"/>
                <a:gd name="connsiteY10" fmla="*/ 20429 h 63026"/>
                <a:gd name="connsiteX11" fmla="*/ 47379 w 58245"/>
                <a:gd name="connsiteY11" fmla="*/ 32165 h 63026"/>
                <a:gd name="connsiteX12" fmla="*/ 56507 w 58245"/>
                <a:gd name="connsiteY12" fmla="*/ 41293 h 63026"/>
                <a:gd name="connsiteX13" fmla="*/ 58245 w 58245"/>
                <a:gd name="connsiteY13" fmla="*/ 55637 h 63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8245" h="63026">
                  <a:moveTo>
                    <a:pt x="58245" y="55637"/>
                  </a:moveTo>
                  <a:lnTo>
                    <a:pt x="50422" y="63027"/>
                  </a:lnTo>
                  <a:lnTo>
                    <a:pt x="46510" y="46509"/>
                  </a:lnTo>
                  <a:lnTo>
                    <a:pt x="41728" y="36077"/>
                  </a:lnTo>
                  <a:lnTo>
                    <a:pt x="30862" y="26949"/>
                  </a:lnTo>
                  <a:lnTo>
                    <a:pt x="17387" y="14779"/>
                  </a:lnTo>
                  <a:lnTo>
                    <a:pt x="0" y="6520"/>
                  </a:lnTo>
                  <a:lnTo>
                    <a:pt x="6955" y="0"/>
                  </a:lnTo>
                  <a:lnTo>
                    <a:pt x="19995" y="7824"/>
                  </a:lnTo>
                  <a:lnTo>
                    <a:pt x="28253" y="13909"/>
                  </a:lnTo>
                  <a:lnTo>
                    <a:pt x="38251" y="20429"/>
                  </a:lnTo>
                  <a:lnTo>
                    <a:pt x="47379" y="32165"/>
                  </a:lnTo>
                  <a:lnTo>
                    <a:pt x="56507" y="41293"/>
                  </a:lnTo>
                  <a:lnTo>
                    <a:pt x="58245" y="55637"/>
                  </a:lnTo>
                  <a:close/>
                </a:path>
              </a:pathLst>
            </a:custGeom>
            <a:solidFill>
              <a:schemeClr val="accent1"/>
            </a:solidFill>
            <a:ln w="869" cap="rnd">
              <a:noFill/>
              <a:prstDash val="solid"/>
              <a:round/>
            </a:ln>
          </p:spPr>
          <p:txBody>
            <a:bodyPr rtlCol="0" anchor="ctr"/>
            <a:lstStyle/>
            <a:p>
              <a:endParaRPr lang="en-PH" sz="1200" dirty="0"/>
            </a:p>
          </p:txBody>
        </p:sp>
        <p:sp>
          <p:nvSpPr>
            <p:cNvPr id="185" name="Freeform: Shape 184">
              <a:extLst>
                <a:ext uri="{FF2B5EF4-FFF2-40B4-BE49-F238E27FC236}">
                  <a16:creationId xmlns:a16="http://schemas.microsoft.com/office/drawing/2014/main" id="{2E11758F-8F1D-4189-8738-911E47041A60}"/>
                </a:ext>
              </a:extLst>
            </p:cNvPr>
            <p:cNvSpPr/>
            <p:nvPr/>
          </p:nvSpPr>
          <p:spPr>
            <a:xfrm>
              <a:off x="4727369" y="2407454"/>
              <a:ext cx="183777" cy="175095"/>
            </a:xfrm>
            <a:custGeom>
              <a:avLst/>
              <a:gdLst>
                <a:gd name="connsiteX0" fmla="*/ 113013 w 217767"/>
                <a:gd name="connsiteY0" fmla="*/ 10867 h 155610"/>
                <a:gd name="connsiteX1" fmla="*/ 138659 w 217767"/>
                <a:gd name="connsiteY1" fmla="*/ 13909 h 155610"/>
                <a:gd name="connsiteX2" fmla="*/ 176909 w 217767"/>
                <a:gd name="connsiteY2" fmla="*/ 13475 h 155610"/>
                <a:gd name="connsiteX3" fmla="*/ 187776 w 217767"/>
                <a:gd name="connsiteY3" fmla="*/ 16517 h 155610"/>
                <a:gd name="connsiteX4" fmla="*/ 193861 w 217767"/>
                <a:gd name="connsiteY4" fmla="*/ 24776 h 155610"/>
                <a:gd name="connsiteX5" fmla="*/ 196469 w 217767"/>
                <a:gd name="connsiteY5" fmla="*/ 36512 h 155610"/>
                <a:gd name="connsiteX6" fmla="*/ 203859 w 217767"/>
                <a:gd name="connsiteY6" fmla="*/ 46509 h 155610"/>
                <a:gd name="connsiteX7" fmla="*/ 205597 w 217767"/>
                <a:gd name="connsiteY7" fmla="*/ 56941 h 155610"/>
                <a:gd name="connsiteX8" fmla="*/ 193427 w 217767"/>
                <a:gd name="connsiteY8" fmla="*/ 62592 h 155610"/>
                <a:gd name="connsiteX9" fmla="*/ 201686 w 217767"/>
                <a:gd name="connsiteY9" fmla="*/ 74763 h 155610"/>
                <a:gd name="connsiteX10" fmla="*/ 203859 w 217767"/>
                <a:gd name="connsiteY10" fmla="*/ 86933 h 155610"/>
                <a:gd name="connsiteX11" fmla="*/ 217768 w 217767"/>
                <a:gd name="connsiteY11" fmla="*/ 110405 h 155610"/>
                <a:gd name="connsiteX12" fmla="*/ 216464 w 217767"/>
                <a:gd name="connsiteY12" fmla="*/ 117795 h 155610"/>
                <a:gd name="connsiteX13" fmla="*/ 206467 w 217767"/>
                <a:gd name="connsiteY13" fmla="*/ 120837 h 155610"/>
                <a:gd name="connsiteX14" fmla="*/ 189949 w 217767"/>
                <a:gd name="connsiteY14" fmla="*/ 143440 h 155610"/>
                <a:gd name="connsiteX15" fmla="*/ 196904 w 217767"/>
                <a:gd name="connsiteY15" fmla="*/ 155611 h 155610"/>
                <a:gd name="connsiteX16" fmla="*/ 192123 w 217767"/>
                <a:gd name="connsiteY16" fmla="*/ 153872 h 155610"/>
                <a:gd name="connsiteX17" fmla="*/ 170389 w 217767"/>
                <a:gd name="connsiteY17" fmla="*/ 143440 h 155610"/>
                <a:gd name="connsiteX18" fmla="*/ 155176 w 217767"/>
                <a:gd name="connsiteY18" fmla="*/ 147352 h 155610"/>
                <a:gd name="connsiteX19" fmla="*/ 144744 w 217767"/>
                <a:gd name="connsiteY19" fmla="*/ 144744 h 155610"/>
                <a:gd name="connsiteX20" fmla="*/ 132573 w 217767"/>
                <a:gd name="connsiteY20" fmla="*/ 150395 h 155610"/>
                <a:gd name="connsiteX21" fmla="*/ 120837 w 217767"/>
                <a:gd name="connsiteY21" fmla="*/ 140832 h 155610"/>
                <a:gd name="connsiteX22" fmla="*/ 112579 w 217767"/>
                <a:gd name="connsiteY22" fmla="*/ 144744 h 155610"/>
                <a:gd name="connsiteX23" fmla="*/ 111275 w 217767"/>
                <a:gd name="connsiteY23" fmla="*/ 143005 h 155610"/>
                <a:gd name="connsiteX24" fmla="*/ 99973 w 217767"/>
                <a:gd name="connsiteY24" fmla="*/ 129531 h 155610"/>
                <a:gd name="connsiteX25" fmla="*/ 83890 w 217767"/>
                <a:gd name="connsiteY25" fmla="*/ 128227 h 155610"/>
                <a:gd name="connsiteX26" fmla="*/ 80848 w 217767"/>
                <a:gd name="connsiteY26" fmla="*/ 119533 h 155610"/>
                <a:gd name="connsiteX27" fmla="*/ 66069 w 217767"/>
                <a:gd name="connsiteY27" fmla="*/ 116491 h 155610"/>
                <a:gd name="connsiteX28" fmla="*/ 63461 w 217767"/>
                <a:gd name="connsiteY28" fmla="*/ 123445 h 155610"/>
                <a:gd name="connsiteX29" fmla="*/ 51290 w 217767"/>
                <a:gd name="connsiteY29" fmla="*/ 117795 h 155610"/>
                <a:gd name="connsiteX30" fmla="*/ 52160 w 217767"/>
                <a:gd name="connsiteY30" fmla="*/ 110405 h 155610"/>
                <a:gd name="connsiteX31" fmla="*/ 36077 w 217767"/>
                <a:gd name="connsiteY31" fmla="*/ 108232 h 155610"/>
                <a:gd name="connsiteX32" fmla="*/ 25210 w 217767"/>
                <a:gd name="connsiteY32" fmla="*/ 99539 h 155610"/>
                <a:gd name="connsiteX33" fmla="*/ 14779 w 217767"/>
                <a:gd name="connsiteY33" fmla="*/ 82587 h 155610"/>
                <a:gd name="connsiteX34" fmla="*/ 15648 w 217767"/>
                <a:gd name="connsiteY34" fmla="*/ 73024 h 155610"/>
                <a:gd name="connsiteX35" fmla="*/ 9128 w 217767"/>
                <a:gd name="connsiteY35" fmla="*/ 58680 h 155610"/>
                <a:gd name="connsiteX36" fmla="*/ 869 w 217767"/>
                <a:gd name="connsiteY36" fmla="*/ 49552 h 155610"/>
                <a:gd name="connsiteX37" fmla="*/ 6085 w 217767"/>
                <a:gd name="connsiteY37" fmla="*/ 42163 h 155610"/>
                <a:gd name="connsiteX38" fmla="*/ 0 w 217767"/>
                <a:gd name="connsiteY38" fmla="*/ 28688 h 155610"/>
                <a:gd name="connsiteX39" fmla="*/ 13475 w 217767"/>
                <a:gd name="connsiteY39" fmla="*/ 20864 h 155610"/>
                <a:gd name="connsiteX40" fmla="*/ 44336 w 217767"/>
                <a:gd name="connsiteY40" fmla="*/ 8693 h 155610"/>
                <a:gd name="connsiteX41" fmla="*/ 69547 w 217767"/>
                <a:gd name="connsiteY41" fmla="*/ 0 h 155610"/>
                <a:gd name="connsiteX42" fmla="*/ 90410 w 217767"/>
                <a:gd name="connsiteY42" fmla="*/ 4347 h 155610"/>
                <a:gd name="connsiteX43" fmla="*/ 93019 w 217767"/>
                <a:gd name="connsiteY43" fmla="*/ 10867 h 155610"/>
                <a:gd name="connsiteX44" fmla="*/ 113013 w 217767"/>
                <a:gd name="connsiteY44" fmla="*/ 10867 h 155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7767" h="155610">
                  <a:moveTo>
                    <a:pt x="113013" y="10867"/>
                  </a:moveTo>
                  <a:lnTo>
                    <a:pt x="138659" y="13909"/>
                  </a:lnTo>
                  <a:lnTo>
                    <a:pt x="176909" y="13475"/>
                  </a:lnTo>
                  <a:lnTo>
                    <a:pt x="187776" y="16517"/>
                  </a:lnTo>
                  <a:lnTo>
                    <a:pt x="193861" y="24776"/>
                  </a:lnTo>
                  <a:lnTo>
                    <a:pt x="196469" y="36512"/>
                  </a:lnTo>
                  <a:lnTo>
                    <a:pt x="203859" y="46509"/>
                  </a:lnTo>
                  <a:lnTo>
                    <a:pt x="205597" y="56941"/>
                  </a:lnTo>
                  <a:lnTo>
                    <a:pt x="193427" y="62592"/>
                  </a:lnTo>
                  <a:lnTo>
                    <a:pt x="201686" y="74763"/>
                  </a:lnTo>
                  <a:lnTo>
                    <a:pt x="203859" y="86933"/>
                  </a:lnTo>
                  <a:lnTo>
                    <a:pt x="217768" y="110405"/>
                  </a:lnTo>
                  <a:lnTo>
                    <a:pt x="216464" y="117795"/>
                  </a:lnTo>
                  <a:lnTo>
                    <a:pt x="206467" y="120837"/>
                  </a:lnTo>
                  <a:lnTo>
                    <a:pt x="189949" y="143440"/>
                  </a:lnTo>
                  <a:lnTo>
                    <a:pt x="196904" y="155611"/>
                  </a:lnTo>
                  <a:lnTo>
                    <a:pt x="192123" y="153872"/>
                  </a:lnTo>
                  <a:lnTo>
                    <a:pt x="170389" y="143440"/>
                  </a:lnTo>
                  <a:lnTo>
                    <a:pt x="155176" y="147352"/>
                  </a:lnTo>
                  <a:lnTo>
                    <a:pt x="144744" y="144744"/>
                  </a:lnTo>
                  <a:lnTo>
                    <a:pt x="132573" y="150395"/>
                  </a:lnTo>
                  <a:lnTo>
                    <a:pt x="120837" y="140832"/>
                  </a:lnTo>
                  <a:lnTo>
                    <a:pt x="112579" y="144744"/>
                  </a:lnTo>
                  <a:lnTo>
                    <a:pt x="111275" y="143005"/>
                  </a:lnTo>
                  <a:lnTo>
                    <a:pt x="99973" y="129531"/>
                  </a:lnTo>
                  <a:lnTo>
                    <a:pt x="83890" y="128227"/>
                  </a:lnTo>
                  <a:lnTo>
                    <a:pt x="80848" y="119533"/>
                  </a:lnTo>
                  <a:lnTo>
                    <a:pt x="66069" y="116491"/>
                  </a:lnTo>
                  <a:lnTo>
                    <a:pt x="63461" y="123445"/>
                  </a:lnTo>
                  <a:lnTo>
                    <a:pt x="51290" y="117795"/>
                  </a:lnTo>
                  <a:lnTo>
                    <a:pt x="52160" y="110405"/>
                  </a:lnTo>
                  <a:lnTo>
                    <a:pt x="36077" y="108232"/>
                  </a:lnTo>
                  <a:lnTo>
                    <a:pt x="25210" y="99539"/>
                  </a:lnTo>
                  <a:lnTo>
                    <a:pt x="14779" y="82587"/>
                  </a:lnTo>
                  <a:lnTo>
                    <a:pt x="15648" y="73024"/>
                  </a:lnTo>
                  <a:lnTo>
                    <a:pt x="9128" y="58680"/>
                  </a:lnTo>
                  <a:lnTo>
                    <a:pt x="869" y="49552"/>
                  </a:lnTo>
                  <a:lnTo>
                    <a:pt x="6085" y="42163"/>
                  </a:lnTo>
                  <a:lnTo>
                    <a:pt x="0" y="28688"/>
                  </a:lnTo>
                  <a:lnTo>
                    <a:pt x="13475" y="20864"/>
                  </a:lnTo>
                  <a:lnTo>
                    <a:pt x="44336" y="8693"/>
                  </a:lnTo>
                  <a:lnTo>
                    <a:pt x="69547" y="0"/>
                  </a:lnTo>
                  <a:lnTo>
                    <a:pt x="90410" y="4347"/>
                  </a:lnTo>
                  <a:lnTo>
                    <a:pt x="93019" y="10867"/>
                  </a:lnTo>
                  <a:lnTo>
                    <a:pt x="113013" y="10867"/>
                  </a:lnTo>
                  <a:close/>
                </a:path>
              </a:pathLst>
            </a:custGeom>
            <a:solidFill>
              <a:schemeClr val="accent4"/>
            </a:solidFill>
            <a:ln w="869" cap="rnd">
              <a:noFill/>
              <a:prstDash val="solid"/>
              <a:round/>
            </a:ln>
          </p:spPr>
          <p:txBody>
            <a:bodyPr rtlCol="0" anchor="ctr"/>
            <a:lstStyle/>
            <a:p>
              <a:endParaRPr lang="en-PH" sz="1200" dirty="0"/>
            </a:p>
          </p:txBody>
        </p:sp>
        <p:sp>
          <p:nvSpPr>
            <p:cNvPr id="186" name="Freeform: Shape 185">
              <a:extLst>
                <a:ext uri="{FF2B5EF4-FFF2-40B4-BE49-F238E27FC236}">
                  <a16:creationId xmlns:a16="http://schemas.microsoft.com/office/drawing/2014/main" id="{EE0A0B40-165E-477D-9ED5-9904F72252C0}"/>
                </a:ext>
              </a:extLst>
            </p:cNvPr>
            <p:cNvSpPr/>
            <p:nvPr/>
          </p:nvSpPr>
          <p:spPr>
            <a:xfrm>
              <a:off x="6862268" y="2768406"/>
              <a:ext cx="94640" cy="165802"/>
            </a:xfrm>
            <a:custGeom>
              <a:avLst/>
              <a:gdLst>
                <a:gd name="connsiteX0" fmla="*/ 106059 w 112143"/>
                <a:gd name="connsiteY0" fmla="*/ 16517 h 147352"/>
                <a:gd name="connsiteX1" fmla="*/ 112144 w 112143"/>
                <a:gd name="connsiteY1" fmla="*/ 21299 h 147352"/>
                <a:gd name="connsiteX2" fmla="*/ 102581 w 112143"/>
                <a:gd name="connsiteY2" fmla="*/ 19560 h 147352"/>
                <a:gd name="connsiteX3" fmla="*/ 98235 w 112143"/>
                <a:gd name="connsiteY3" fmla="*/ 29123 h 147352"/>
                <a:gd name="connsiteX4" fmla="*/ 96930 w 112143"/>
                <a:gd name="connsiteY4" fmla="*/ 38251 h 147352"/>
                <a:gd name="connsiteX5" fmla="*/ 109101 w 112143"/>
                <a:gd name="connsiteY5" fmla="*/ 58245 h 147352"/>
                <a:gd name="connsiteX6" fmla="*/ 100842 w 112143"/>
                <a:gd name="connsiteY6" fmla="*/ 64331 h 147352"/>
                <a:gd name="connsiteX7" fmla="*/ 99539 w 112143"/>
                <a:gd name="connsiteY7" fmla="*/ 69112 h 147352"/>
                <a:gd name="connsiteX8" fmla="*/ 95627 w 112143"/>
                <a:gd name="connsiteY8" fmla="*/ 77371 h 147352"/>
                <a:gd name="connsiteX9" fmla="*/ 83021 w 112143"/>
                <a:gd name="connsiteY9" fmla="*/ 82152 h 147352"/>
                <a:gd name="connsiteX10" fmla="*/ 76936 w 112143"/>
                <a:gd name="connsiteY10" fmla="*/ 89541 h 147352"/>
                <a:gd name="connsiteX11" fmla="*/ 82587 w 112143"/>
                <a:gd name="connsiteY11" fmla="*/ 101277 h 147352"/>
                <a:gd name="connsiteX12" fmla="*/ 81282 w 112143"/>
                <a:gd name="connsiteY12" fmla="*/ 104320 h 147352"/>
                <a:gd name="connsiteX13" fmla="*/ 92584 w 112143"/>
                <a:gd name="connsiteY13" fmla="*/ 109101 h 147352"/>
                <a:gd name="connsiteX14" fmla="*/ 111709 w 112143"/>
                <a:gd name="connsiteY14" fmla="*/ 121272 h 147352"/>
                <a:gd name="connsiteX15" fmla="*/ 111709 w 112143"/>
                <a:gd name="connsiteY15" fmla="*/ 127792 h 147352"/>
                <a:gd name="connsiteX16" fmla="*/ 103016 w 112143"/>
                <a:gd name="connsiteY16" fmla="*/ 129531 h 147352"/>
                <a:gd name="connsiteX17" fmla="*/ 87368 w 112143"/>
                <a:gd name="connsiteY17" fmla="*/ 131269 h 147352"/>
                <a:gd name="connsiteX18" fmla="*/ 84760 w 112143"/>
                <a:gd name="connsiteY18" fmla="*/ 143440 h 147352"/>
                <a:gd name="connsiteX19" fmla="*/ 73893 w 112143"/>
                <a:gd name="connsiteY19" fmla="*/ 142571 h 147352"/>
                <a:gd name="connsiteX20" fmla="*/ 73893 w 112143"/>
                <a:gd name="connsiteY20" fmla="*/ 145179 h 147352"/>
                <a:gd name="connsiteX21" fmla="*/ 59984 w 112143"/>
                <a:gd name="connsiteY21" fmla="*/ 139963 h 147352"/>
                <a:gd name="connsiteX22" fmla="*/ 59549 w 112143"/>
                <a:gd name="connsiteY22" fmla="*/ 145179 h 147352"/>
                <a:gd name="connsiteX23" fmla="*/ 53899 w 112143"/>
                <a:gd name="connsiteY23" fmla="*/ 147352 h 147352"/>
                <a:gd name="connsiteX24" fmla="*/ 50856 w 112143"/>
                <a:gd name="connsiteY24" fmla="*/ 142136 h 147352"/>
                <a:gd name="connsiteX25" fmla="*/ 43467 w 112143"/>
                <a:gd name="connsiteY25" fmla="*/ 139528 h 147352"/>
                <a:gd name="connsiteX26" fmla="*/ 35208 w 112143"/>
                <a:gd name="connsiteY26" fmla="*/ 135181 h 147352"/>
                <a:gd name="connsiteX27" fmla="*/ 35642 w 112143"/>
                <a:gd name="connsiteY27" fmla="*/ 123011 h 147352"/>
                <a:gd name="connsiteX28" fmla="*/ 39555 w 112143"/>
                <a:gd name="connsiteY28" fmla="*/ 119533 h 147352"/>
                <a:gd name="connsiteX29" fmla="*/ 35208 w 112143"/>
                <a:gd name="connsiteY29" fmla="*/ 114752 h 147352"/>
                <a:gd name="connsiteX30" fmla="*/ 33469 w 112143"/>
                <a:gd name="connsiteY30" fmla="*/ 99539 h 147352"/>
                <a:gd name="connsiteX31" fmla="*/ 29557 w 112143"/>
                <a:gd name="connsiteY31" fmla="*/ 95192 h 147352"/>
                <a:gd name="connsiteX32" fmla="*/ 14779 w 112143"/>
                <a:gd name="connsiteY32" fmla="*/ 92149 h 147352"/>
                <a:gd name="connsiteX33" fmla="*/ 0 w 112143"/>
                <a:gd name="connsiteY33" fmla="*/ 84760 h 147352"/>
                <a:gd name="connsiteX34" fmla="*/ 9128 w 112143"/>
                <a:gd name="connsiteY34" fmla="*/ 66939 h 147352"/>
                <a:gd name="connsiteX35" fmla="*/ 26080 w 112143"/>
                <a:gd name="connsiteY35" fmla="*/ 52160 h 147352"/>
                <a:gd name="connsiteX36" fmla="*/ 30861 w 112143"/>
                <a:gd name="connsiteY36" fmla="*/ 32165 h 147352"/>
                <a:gd name="connsiteX37" fmla="*/ 46509 w 112143"/>
                <a:gd name="connsiteY37" fmla="*/ 40859 h 147352"/>
                <a:gd name="connsiteX38" fmla="*/ 66504 w 112143"/>
                <a:gd name="connsiteY38" fmla="*/ 42163 h 147352"/>
                <a:gd name="connsiteX39" fmla="*/ 54333 w 112143"/>
                <a:gd name="connsiteY39" fmla="*/ 27384 h 147352"/>
                <a:gd name="connsiteX40" fmla="*/ 82152 w 112143"/>
                <a:gd name="connsiteY40" fmla="*/ 15648 h 147352"/>
                <a:gd name="connsiteX41" fmla="*/ 82152 w 112143"/>
                <a:gd name="connsiteY41" fmla="*/ 0 h 147352"/>
                <a:gd name="connsiteX42" fmla="*/ 106059 w 112143"/>
                <a:gd name="connsiteY42" fmla="*/ 16517 h 147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2143" h="147352">
                  <a:moveTo>
                    <a:pt x="106059" y="16517"/>
                  </a:moveTo>
                  <a:lnTo>
                    <a:pt x="112144" y="21299"/>
                  </a:lnTo>
                  <a:lnTo>
                    <a:pt x="102581" y="19560"/>
                  </a:lnTo>
                  <a:lnTo>
                    <a:pt x="98235" y="29123"/>
                  </a:lnTo>
                  <a:lnTo>
                    <a:pt x="96930" y="38251"/>
                  </a:lnTo>
                  <a:lnTo>
                    <a:pt x="109101" y="58245"/>
                  </a:lnTo>
                  <a:lnTo>
                    <a:pt x="100842" y="64331"/>
                  </a:lnTo>
                  <a:lnTo>
                    <a:pt x="99539" y="69112"/>
                  </a:lnTo>
                  <a:lnTo>
                    <a:pt x="95627" y="77371"/>
                  </a:lnTo>
                  <a:lnTo>
                    <a:pt x="83021" y="82152"/>
                  </a:lnTo>
                  <a:lnTo>
                    <a:pt x="76936" y="89541"/>
                  </a:lnTo>
                  <a:lnTo>
                    <a:pt x="82587" y="101277"/>
                  </a:lnTo>
                  <a:lnTo>
                    <a:pt x="81282" y="104320"/>
                  </a:lnTo>
                  <a:lnTo>
                    <a:pt x="92584" y="109101"/>
                  </a:lnTo>
                  <a:lnTo>
                    <a:pt x="111709" y="121272"/>
                  </a:lnTo>
                  <a:lnTo>
                    <a:pt x="111709" y="127792"/>
                  </a:lnTo>
                  <a:lnTo>
                    <a:pt x="103016" y="129531"/>
                  </a:lnTo>
                  <a:lnTo>
                    <a:pt x="87368" y="131269"/>
                  </a:lnTo>
                  <a:lnTo>
                    <a:pt x="84760" y="143440"/>
                  </a:lnTo>
                  <a:lnTo>
                    <a:pt x="73893" y="142571"/>
                  </a:lnTo>
                  <a:lnTo>
                    <a:pt x="73893" y="145179"/>
                  </a:lnTo>
                  <a:lnTo>
                    <a:pt x="59984" y="139963"/>
                  </a:lnTo>
                  <a:lnTo>
                    <a:pt x="59549" y="145179"/>
                  </a:lnTo>
                  <a:lnTo>
                    <a:pt x="53899" y="147352"/>
                  </a:lnTo>
                  <a:lnTo>
                    <a:pt x="50856" y="142136"/>
                  </a:lnTo>
                  <a:lnTo>
                    <a:pt x="43467" y="139528"/>
                  </a:lnTo>
                  <a:lnTo>
                    <a:pt x="35208" y="135181"/>
                  </a:lnTo>
                  <a:lnTo>
                    <a:pt x="35642" y="123011"/>
                  </a:lnTo>
                  <a:lnTo>
                    <a:pt x="39555" y="119533"/>
                  </a:lnTo>
                  <a:lnTo>
                    <a:pt x="35208" y="114752"/>
                  </a:lnTo>
                  <a:lnTo>
                    <a:pt x="33469" y="99539"/>
                  </a:lnTo>
                  <a:lnTo>
                    <a:pt x="29557" y="95192"/>
                  </a:lnTo>
                  <a:lnTo>
                    <a:pt x="14779" y="92149"/>
                  </a:lnTo>
                  <a:lnTo>
                    <a:pt x="0" y="84760"/>
                  </a:lnTo>
                  <a:lnTo>
                    <a:pt x="9128" y="66939"/>
                  </a:lnTo>
                  <a:lnTo>
                    <a:pt x="26080" y="52160"/>
                  </a:lnTo>
                  <a:lnTo>
                    <a:pt x="30861" y="32165"/>
                  </a:lnTo>
                  <a:lnTo>
                    <a:pt x="46509" y="40859"/>
                  </a:lnTo>
                  <a:lnTo>
                    <a:pt x="66504" y="42163"/>
                  </a:lnTo>
                  <a:lnTo>
                    <a:pt x="54333" y="27384"/>
                  </a:lnTo>
                  <a:lnTo>
                    <a:pt x="82152" y="15648"/>
                  </a:lnTo>
                  <a:lnTo>
                    <a:pt x="82152" y="0"/>
                  </a:lnTo>
                  <a:lnTo>
                    <a:pt x="106059" y="16517"/>
                  </a:lnTo>
                  <a:close/>
                </a:path>
              </a:pathLst>
            </a:custGeom>
            <a:solidFill>
              <a:schemeClr val="accent1"/>
            </a:solidFill>
            <a:ln w="869" cap="rnd">
              <a:noFill/>
              <a:prstDash val="solid"/>
              <a:round/>
            </a:ln>
          </p:spPr>
          <p:txBody>
            <a:bodyPr rtlCol="0" anchor="ctr"/>
            <a:lstStyle/>
            <a:p>
              <a:endParaRPr lang="en-PH" sz="1200" dirty="0"/>
            </a:p>
          </p:txBody>
        </p:sp>
        <p:sp>
          <p:nvSpPr>
            <p:cNvPr id="187" name="Freeform: Shape 186">
              <a:extLst>
                <a:ext uri="{FF2B5EF4-FFF2-40B4-BE49-F238E27FC236}">
                  <a16:creationId xmlns:a16="http://schemas.microsoft.com/office/drawing/2014/main" id="{8ADD9BA9-78BB-4DFF-9DC7-CBBCB5D4C8D0}"/>
                </a:ext>
              </a:extLst>
            </p:cNvPr>
            <p:cNvSpPr/>
            <p:nvPr/>
          </p:nvSpPr>
          <p:spPr>
            <a:xfrm>
              <a:off x="3203962" y="4724295"/>
              <a:ext cx="175707" cy="257753"/>
            </a:xfrm>
            <a:custGeom>
              <a:avLst/>
              <a:gdLst>
                <a:gd name="connsiteX0" fmla="*/ 103885 w 208205"/>
                <a:gd name="connsiteY0" fmla="*/ 23472 h 229069"/>
                <a:gd name="connsiteX1" fmla="*/ 112579 w 208205"/>
                <a:gd name="connsiteY1" fmla="*/ 38685 h 229069"/>
                <a:gd name="connsiteX2" fmla="*/ 114318 w 208205"/>
                <a:gd name="connsiteY2" fmla="*/ 76501 h 229069"/>
                <a:gd name="connsiteX3" fmla="*/ 139963 w 208205"/>
                <a:gd name="connsiteY3" fmla="*/ 82152 h 229069"/>
                <a:gd name="connsiteX4" fmla="*/ 149525 w 208205"/>
                <a:gd name="connsiteY4" fmla="*/ 76501 h 229069"/>
                <a:gd name="connsiteX5" fmla="*/ 166478 w 208205"/>
                <a:gd name="connsiteY5" fmla="*/ 84325 h 229069"/>
                <a:gd name="connsiteX6" fmla="*/ 171693 w 208205"/>
                <a:gd name="connsiteY6" fmla="*/ 92584 h 229069"/>
                <a:gd name="connsiteX7" fmla="*/ 176475 w 208205"/>
                <a:gd name="connsiteY7" fmla="*/ 118229 h 229069"/>
                <a:gd name="connsiteX8" fmla="*/ 179952 w 208205"/>
                <a:gd name="connsiteY8" fmla="*/ 128661 h 229069"/>
                <a:gd name="connsiteX9" fmla="*/ 189080 w 208205"/>
                <a:gd name="connsiteY9" fmla="*/ 129966 h 229069"/>
                <a:gd name="connsiteX10" fmla="*/ 197773 w 208205"/>
                <a:gd name="connsiteY10" fmla="*/ 125619 h 229069"/>
                <a:gd name="connsiteX11" fmla="*/ 206902 w 208205"/>
                <a:gd name="connsiteY11" fmla="*/ 130400 h 229069"/>
                <a:gd name="connsiteX12" fmla="*/ 208206 w 208205"/>
                <a:gd name="connsiteY12" fmla="*/ 146048 h 229069"/>
                <a:gd name="connsiteX13" fmla="*/ 206902 w 208205"/>
                <a:gd name="connsiteY13" fmla="*/ 162566 h 229069"/>
                <a:gd name="connsiteX14" fmla="*/ 203859 w 208205"/>
                <a:gd name="connsiteY14" fmla="*/ 178648 h 229069"/>
                <a:gd name="connsiteX15" fmla="*/ 202555 w 208205"/>
                <a:gd name="connsiteY15" fmla="*/ 202989 h 229069"/>
                <a:gd name="connsiteX16" fmla="*/ 183864 w 208205"/>
                <a:gd name="connsiteY16" fmla="*/ 224723 h 229069"/>
                <a:gd name="connsiteX17" fmla="*/ 165608 w 208205"/>
                <a:gd name="connsiteY17" fmla="*/ 229069 h 229069"/>
                <a:gd name="connsiteX18" fmla="*/ 138224 w 208205"/>
                <a:gd name="connsiteY18" fmla="*/ 224723 h 229069"/>
                <a:gd name="connsiteX19" fmla="*/ 113013 w 208205"/>
                <a:gd name="connsiteY19" fmla="*/ 217333 h 229069"/>
                <a:gd name="connsiteX20" fmla="*/ 131269 w 208205"/>
                <a:gd name="connsiteY20" fmla="*/ 174736 h 229069"/>
                <a:gd name="connsiteX21" fmla="*/ 126488 w 208205"/>
                <a:gd name="connsiteY21" fmla="*/ 162566 h 229069"/>
                <a:gd name="connsiteX22" fmla="*/ 100843 w 208205"/>
                <a:gd name="connsiteY22" fmla="*/ 151699 h 229069"/>
                <a:gd name="connsiteX23" fmla="*/ 69112 w 208205"/>
                <a:gd name="connsiteY23" fmla="*/ 130835 h 229069"/>
                <a:gd name="connsiteX24" fmla="*/ 49118 w 208205"/>
                <a:gd name="connsiteY24" fmla="*/ 126488 h 229069"/>
                <a:gd name="connsiteX25" fmla="*/ 0 w 208205"/>
                <a:gd name="connsiteY25" fmla="*/ 81283 h 229069"/>
                <a:gd name="connsiteX26" fmla="*/ 6520 w 208205"/>
                <a:gd name="connsiteY26" fmla="*/ 47813 h 229069"/>
                <a:gd name="connsiteX27" fmla="*/ 5651 w 208205"/>
                <a:gd name="connsiteY27" fmla="*/ 32600 h 229069"/>
                <a:gd name="connsiteX28" fmla="*/ 14779 w 208205"/>
                <a:gd name="connsiteY28" fmla="*/ 8259 h 229069"/>
                <a:gd name="connsiteX29" fmla="*/ 56507 w 208205"/>
                <a:gd name="connsiteY29" fmla="*/ 0 h 229069"/>
                <a:gd name="connsiteX30" fmla="*/ 79109 w 208205"/>
                <a:gd name="connsiteY30" fmla="*/ 435 h 229069"/>
                <a:gd name="connsiteX31" fmla="*/ 102582 w 208205"/>
                <a:gd name="connsiteY31" fmla="*/ 14779 h 229069"/>
                <a:gd name="connsiteX32" fmla="*/ 103885 w 208205"/>
                <a:gd name="connsiteY32" fmla="*/ 23472 h 229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08205" h="229069">
                  <a:moveTo>
                    <a:pt x="103885" y="23472"/>
                  </a:moveTo>
                  <a:lnTo>
                    <a:pt x="112579" y="38685"/>
                  </a:lnTo>
                  <a:lnTo>
                    <a:pt x="114318" y="76501"/>
                  </a:lnTo>
                  <a:lnTo>
                    <a:pt x="139963" y="82152"/>
                  </a:lnTo>
                  <a:lnTo>
                    <a:pt x="149525" y="76501"/>
                  </a:lnTo>
                  <a:lnTo>
                    <a:pt x="166478" y="84325"/>
                  </a:lnTo>
                  <a:lnTo>
                    <a:pt x="171693" y="92584"/>
                  </a:lnTo>
                  <a:lnTo>
                    <a:pt x="176475" y="118229"/>
                  </a:lnTo>
                  <a:lnTo>
                    <a:pt x="179952" y="128661"/>
                  </a:lnTo>
                  <a:lnTo>
                    <a:pt x="189080" y="129966"/>
                  </a:lnTo>
                  <a:lnTo>
                    <a:pt x="197773" y="125619"/>
                  </a:lnTo>
                  <a:lnTo>
                    <a:pt x="206902" y="130400"/>
                  </a:lnTo>
                  <a:lnTo>
                    <a:pt x="208206" y="146048"/>
                  </a:lnTo>
                  <a:lnTo>
                    <a:pt x="206902" y="162566"/>
                  </a:lnTo>
                  <a:lnTo>
                    <a:pt x="203859" y="178648"/>
                  </a:lnTo>
                  <a:lnTo>
                    <a:pt x="202555" y="202989"/>
                  </a:lnTo>
                  <a:lnTo>
                    <a:pt x="183864" y="224723"/>
                  </a:lnTo>
                  <a:lnTo>
                    <a:pt x="165608" y="229069"/>
                  </a:lnTo>
                  <a:lnTo>
                    <a:pt x="138224" y="224723"/>
                  </a:lnTo>
                  <a:lnTo>
                    <a:pt x="113013" y="217333"/>
                  </a:lnTo>
                  <a:lnTo>
                    <a:pt x="131269" y="174736"/>
                  </a:lnTo>
                  <a:lnTo>
                    <a:pt x="126488" y="162566"/>
                  </a:lnTo>
                  <a:lnTo>
                    <a:pt x="100843" y="151699"/>
                  </a:lnTo>
                  <a:lnTo>
                    <a:pt x="69112" y="130835"/>
                  </a:lnTo>
                  <a:lnTo>
                    <a:pt x="49118" y="126488"/>
                  </a:lnTo>
                  <a:lnTo>
                    <a:pt x="0" y="81283"/>
                  </a:lnTo>
                  <a:lnTo>
                    <a:pt x="6520" y="47813"/>
                  </a:lnTo>
                  <a:lnTo>
                    <a:pt x="5651" y="32600"/>
                  </a:lnTo>
                  <a:lnTo>
                    <a:pt x="14779" y="8259"/>
                  </a:lnTo>
                  <a:lnTo>
                    <a:pt x="56507" y="0"/>
                  </a:lnTo>
                  <a:lnTo>
                    <a:pt x="79109" y="435"/>
                  </a:lnTo>
                  <a:lnTo>
                    <a:pt x="102582" y="14779"/>
                  </a:lnTo>
                  <a:lnTo>
                    <a:pt x="103885" y="23472"/>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88" name="Freeform: Shape 187">
              <a:extLst>
                <a:ext uri="{FF2B5EF4-FFF2-40B4-BE49-F238E27FC236}">
                  <a16:creationId xmlns:a16="http://schemas.microsoft.com/office/drawing/2014/main" id="{AB9A54F0-F532-4A3D-B06E-08DBE43DDF4B}"/>
                </a:ext>
              </a:extLst>
            </p:cNvPr>
            <p:cNvSpPr/>
            <p:nvPr/>
          </p:nvSpPr>
          <p:spPr>
            <a:xfrm>
              <a:off x="5173424" y="3095610"/>
              <a:ext cx="11738" cy="36682"/>
            </a:xfrm>
            <a:custGeom>
              <a:avLst/>
              <a:gdLst>
                <a:gd name="connsiteX0" fmla="*/ 12171 w 13909"/>
                <a:gd name="connsiteY0" fmla="*/ 3477 h 32600"/>
                <a:gd name="connsiteX1" fmla="*/ 13909 w 13909"/>
                <a:gd name="connsiteY1" fmla="*/ 20864 h 32600"/>
                <a:gd name="connsiteX2" fmla="*/ 11301 w 13909"/>
                <a:gd name="connsiteY2" fmla="*/ 29123 h 32600"/>
                <a:gd name="connsiteX3" fmla="*/ 435 w 13909"/>
                <a:gd name="connsiteY3" fmla="*/ 32600 h 32600"/>
                <a:gd name="connsiteX4" fmla="*/ 869 w 13909"/>
                <a:gd name="connsiteY4" fmla="*/ 25211 h 32600"/>
                <a:gd name="connsiteX5" fmla="*/ 6520 w 13909"/>
                <a:gd name="connsiteY5" fmla="*/ 21299 h 32600"/>
                <a:gd name="connsiteX6" fmla="*/ 0 w 13909"/>
                <a:gd name="connsiteY6" fmla="*/ 18256 h 32600"/>
                <a:gd name="connsiteX7" fmla="*/ 3042 w 13909"/>
                <a:gd name="connsiteY7" fmla="*/ 0 h 32600"/>
                <a:gd name="connsiteX8" fmla="*/ 12171 w 13909"/>
                <a:gd name="connsiteY8" fmla="*/ 3477 h 32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09" h="32600">
                  <a:moveTo>
                    <a:pt x="12171" y="3477"/>
                  </a:moveTo>
                  <a:lnTo>
                    <a:pt x="13909" y="20864"/>
                  </a:lnTo>
                  <a:lnTo>
                    <a:pt x="11301" y="29123"/>
                  </a:lnTo>
                  <a:lnTo>
                    <a:pt x="435" y="32600"/>
                  </a:lnTo>
                  <a:lnTo>
                    <a:pt x="869" y="25211"/>
                  </a:lnTo>
                  <a:lnTo>
                    <a:pt x="6520" y="21299"/>
                  </a:lnTo>
                  <a:lnTo>
                    <a:pt x="0" y="18256"/>
                  </a:lnTo>
                  <a:lnTo>
                    <a:pt x="3042" y="0"/>
                  </a:lnTo>
                  <a:lnTo>
                    <a:pt x="12171" y="3477"/>
                  </a:lnTo>
                  <a:close/>
                </a:path>
              </a:pathLst>
            </a:custGeom>
            <a:solidFill>
              <a:schemeClr val="accent4"/>
            </a:solidFill>
            <a:ln w="869" cap="rnd">
              <a:noFill/>
              <a:prstDash val="solid"/>
              <a:round/>
            </a:ln>
          </p:spPr>
          <p:txBody>
            <a:bodyPr rtlCol="0" anchor="ctr"/>
            <a:lstStyle/>
            <a:p>
              <a:endParaRPr lang="en-PH" sz="1200" dirty="0"/>
            </a:p>
          </p:txBody>
        </p:sp>
        <p:sp>
          <p:nvSpPr>
            <p:cNvPr id="189" name="Freeform: Shape 188">
              <a:extLst>
                <a:ext uri="{FF2B5EF4-FFF2-40B4-BE49-F238E27FC236}">
                  <a16:creationId xmlns:a16="http://schemas.microsoft.com/office/drawing/2014/main" id="{4C89AB6D-59FF-481B-B113-783566ACC3E5}"/>
                </a:ext>
              </a:extLst>
            </p:cNvPr>
            <p:cNvSpPr/>
            <p:nvPr/>
          </p:nvSpPr>
          <p:spPr>
            <a:xfrm>
              <a:off x="5505397" y="3297117"/>
              <a:ext cx="17974" cy="48908"/>
            </a:xfrm>
            <a:custGeom>
              <a:avLst/>
              <a:gdLst>
                <a:gd name="connsiteX0" fmla="*/ 17821 w 21298"/>
                <a:gd name="connsiteY0" fmla="*/ 41293 h 43466"/>
                <a:gd name="connsiteX1" fmla="*/ 11301 w 21298"/>
                <a:gd name="connsiteY1" fmla="*/ 43467 h 43466"/>
                <a:gd name="connsiteX2" fmla="*/ 3478 w 21298"/>
                <a:gd name="connsiteY2" fmla="*/ 37816 h 43466"/>
                <a:gd name="connsiteX3" fmla="*/ 0 w 21298"/>
                <a:gd name="connsiteY3" fmla="*/ 17387 h 43466"/>
                <a:gd name="connsiteX4" fmla="*/ 4781 w 21298"/>
                <a:gd name="connsiteY4" fmla="*/ 3043 h 43466"/>
                <a:gd name="connsiteX5" fmla="*/ 11301 w 21298"/>
                <a:gd name="connsiteY5" fmla="*/ 0 h 43466"/>
                <a:gd name="connsiteX6" fmla="*/ 19125 w 21298"/>
                <a:gd name="connsiteY6" fmla="*/ 8693 h 43466"/>
                <a:gd name="connsiteX7" fmla="*/ 21299 w 21298"/>
                <a:gd name="connsiteY7" fmla="*/ 24776 h 43466"/>
                <a:gd name="connsiteX8" fmla="*/ 17821 w 21298"/>
                <a:gd name="connsiteY8" fmla="*/ 41293 h 43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298" h="43466">
                  <a:moveTo>
                    <a:pt x="17821" y="41293"/>
                  </a:moveTo>
                  <a:lnTo>
                    <a:pt x="11301" y="43467"/>
                  </a:lnTo>
                  <a:lnTo>
                    <a:pt x="3478" y="37816"/>
                  </a:lnTo>
                  <a:lnTo>
                    <a:pt x="0" y="17387"/>
                  </a:lnTo>
                  <a:lnTo>
                    <a:pt x="4781" y="3043"/>
                  </a:lnTo>
                  <a:lnTo>
                    <a:pt x="11301" y="0"/>
                  </a:lnTo>
                  <a:lnTo>
                    <a:pt x="19125" y="8693"/>
                  </a:lnTo>
                  <a:lnTo>
                    <a:pt x="21299" y="24776"/>
                  </a:lnTo>
                  <a:lnTo>
                    <a:pt x="17821" y="41293"/>
                  </a:lnTo>
                  <a:close/>
                </a:path>
              </a:pathLst>
            </a:custGeom>
            <a:solidFill>
              <a:schemeClr val="tx2"/>
            </a:solidFill>
            <a:ln w="869" cap="rnd">
              <a:noFill/>
              <a:prstDash val="solid"/>
              <a:round/>
            </a:ln>
          </p:spPr>
          <p:txBody>
            <a:bodyPr rtlCol="0" anchor="ctr"/>
            <a:lstStyle/>
            <a:p>
              <a:endParaRPr lang="en-PH" sz="1200" dirty="0"/>
            </a:p>
          </p:txBody>
        </p:sp>
        <p:sp>
          <p:nvSpPr>
            <p:cNvPr id="190" name="Freeform: Shape 189">
              <a:extLst>
                <a:ext uri="{FF2B5EF4-FFF2-40B4-BE49-F238E27FC236}">
                  <a16:creationId xmlns:a16="http://schemas.microsoft.com/office/drawing/2014/main" id="{27E81047-F52C-42E6-A36B-124AF42A4386}"/>
                </a:ext>
              </a:extLst>
            </p:cNvPr>
            <p:cNvSpPr/>
            <p:nvPr/>
          </p:nvSpPr>
          <p:spPr>
            <a:xfrm>
              <a:off x="4853923" y="2607004"/>
              <a:ext cx="177908" cy="139880"/>
            </a:xfrm>
            <a:custGeom>
              <a:avLst/>
              <a:gdLst>
                <a:gd name="connsiteX0" fmla="*/ 132573 w 210813"/>
                <a:gd name="connsiteY0" fmla="*/ 0 h 124314"/>
                <a:gd name="connsiteX1" fmla="*/ 139528 w 210813"/>
                <a:gd name="connsiteY1" fmla="*/ 3043 h 124314"/>
                <a:gd name="connsiteX2" fmla="*/ 147352 w 210813"/>
                <a:gd name="connsiteY2" fmla="*/ 10867 h 124314"/>
                <a:gd name="connsiteX3" fmla="*/ 156045 w 210813"/>
                <a:gd name="connsiteY3" fmla="*/ 22168 h 124314"/>
                <a:gd name="connsiteX4" fmla="*/ 170824 w 210813"/>
                <a:gd name="connsiteY4" fmla="*/ 38685 h 124314"/>
                <a:gd name="connsiteX5" fmla="*/ 173432 w 210813"/>
                <a:gd name="connsiteY5" fmla="*/ 50421 h 124314"/>
                <a:gd name="connsiteX6" fmla="*/ 172563 w 210813"/>
                <a:gd name="connsiteY6" fmla="*/ 62157 h 124314"/>
                <a:gd name="connsiteX7" fmla="*/ 178213 w 210813"/>
                <a:gd name="connsiteY7" fmla="*/ 74763 h 124314"/>
                <a:gd name="connsiteX8" fmla="*/ 188646 w 210813"/>
                <a:gd name="connsiteY8" fmla="*/ 79979 h 124314"/>
                <a:gd name="connsiteX9" fmla="*/ 198643 w 210813"/>
                <a:gd name="connsiteY9" fmla="*/ 75197 h 124314"/>
                <a:gd name="connsiteX10" fmla="*/ 209075 w 210813"/>
                <a:gd name="connsiteY10" fmla="*/ 79979 h 124314"/>
                <a:gd name="connsiteX11" fmla="*/ 210813 w 210813"/>
                <a:gd name="connsiteY11" fmla="*/ 87368 h 124314"/>
                <a:gd name="connsiteX12" fmla="*/ 200816 w 210813"/>
                <a:gd name="connsiteY12" fmla="*/ 93019 h 124314"/>
                <a:gd name="connsiteX13" fmla="*/ 193861 w 210813"/>
                <a:gd name="connsiteY13" fmla="*/ 90411 h 124314"/>
                <a:gd name="connsiteX14" fmla="*/ 192123 w 210813"/>
                <a:gd name="connsiteY14" fmla="*/ 123880 h 124314"/>
                <a:gd name="connsiteX15" fmla="*/ 178648 w 210813"/>
                <a:gd name="connsiteY15" fmla="*/ 120837 h 124314"/>
                <a:gd name="connsiteX16" fmla="*/ 161261 w 210813"/>
                <a:gd name="connsiteY16" fmla="*/ 110840 h 124314"/>
                <a:gd name="connsiteX17" fmla="*/ 135616 w 210813"/>
                <a:gd name="connsiteY17" fmla="*/ 117360 h 124314"/>
                <a:gd name="connsiteX18" fmla="*/ 125619 w 210813"/>
                <a:gd name="connsiteY18" fmla="*/ 124315 h 124314"/>
                <a:gd name="connsiteX19" fmla="*/ 92584 w 210813"/>
                <a:gd name="connsiteY19" fmla="*/ 122576 h 124314"/>
                <a:gd name="connsiteX20" fmla="*/ 75197 w 210813"/>
                <a:gd name="connsiteY20" fmla="*/ 118664 h 124314"/>
                <a:gd name="connsiteX21" fmla="*/ 66939 w 210813"/>
                <a:gd name="connsiteY21" fmla="*/ 120403 h 124314"/>
                <a:gd name="connsiteX22" fmla="*/ 59115 w 210813"/>
                <a:gd name="connsiteY22" fmla="*/ 109101 h 124314"/>
                <a:gd name="connsiteX23" fmla="*/ 54768 w 210813"/>
                <a:gd name="connsiteY23" fmla="*/ 104320 h 124314"/>
                <a:gd name="connsiteX24" fmla="*/ 59115 w 210813"/>
                <a:gd name="connsiteY24" fmla="*/ 99539 h 124314"/>
                <a:gd name="connsiteX25" fmla="*/ 53464 w 210813"/>
                <a:gd name="connsiteY25" fmla="*/ 96496 h 124314"/>
                <a:gd name="connsiteX26" fmla="*/ 46944 w 210813"/>
                <a:gd name="connsiteY26" fmla="*/ 102581 h 124314"/>
                <a:gd name="connsiteX27" fmla="*/ 33469 w 210813"/>
                <a:gd name="connsiteY27" fmla="*/ 94323 h 124314"/>
                <a:gd name="connsiteX28" fmla="*/ 30427 w 210813"/>
                <a:gd name="connsiteY28" fmla="*/ 83021 h 124314"/>
                <a:gd name="connsiteX29" fmla="*/ 16517 w 210813"/>
                <a:gd name="connsiteY29" fmla="*/ 76936 h 124314"/>
                <a:gd name="connsiteX30" fmla="*/ 13040 w 210813"/>
                <a:gd name="connsiteY30" fmla="*/ 67808 h 124314"/>
                <a:gd name="connsiteX31" fmla="*/ 0 w 210813"/>
                <a:gd name="connsiteY31" fmla="*/ 57376 h 124314"/>
                <a:gd name="connsiteX32" fmla="*/ 16952 w 210813"/>
                <a:gd name="connsiteY32" fmla="*/ 52160 h 124314"/>
                <a:gd name="connsiteX33" fmla="*/ 28253 w 210813"/>
                <a:gd name="connsiteY33" fmla="*/ 33469 h 124314"/>
                <a:gd name="connsiteX34" fmla="*/ 36512 w 210813"/>
                <a:gd name="connsiteY34" fmla="*/ 15213 h 124314"/>
                <a:gd name="connsiteX35" fmla="*/ 49117 w 210813"/>
                <a:gd name="connsiteY35" fmla="*/ 9563 h 124314"/>
                <a:gd name="connsiteX36" fmla="*/ 57810 w 210813"/>
                <a:gd name="connsiteY36" fmla="*/ 3477 h 124314"/>
                <a:gd name="connsiteX37" fmla="*/ 71720 w 210813"/>
                <a:gd name="connsiteY37" fmla="*/ 6520 h 124314"/>
                <a:gd name="connsiteX38" fmla="*/ 85629 w 210813"/>
                <a:gd name="connsiteY38" fmla="*/ 6520 h 124314"/>
                <a:gd name="connsiteX39" fmla="*/ 96496 w 210813"/>
                <a:gd name="connsiteY39" fmla="*/ 13475 h 124314"/>
                <a:gd name="connsiteX40" fmla="*/ 103450 w 210813"/>
                <a:gd name="connsiteY40" fmla="*/ 9128 h 124314"/>
                <a:gd name="connsiteX41" fmla="*/ 119099 w 210813"/>
                <a:gd name="connsiteY41" fmla="*/ 6520 h 124314"/>
                <a:gd name="connsiteX42" fmla="*/ 123445 w 210813"/>
                <a:gd name="connsiteY42" fmla="*/ 0 h 124314"/>
                <a:gd name="connsiteX43" fmla="*/ 132573 w 210813"/>
                <a:gd name="connsiteY43" fmla="*/ 0 h 12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0813" h="124314">
                  <a:moveTo>
                    <a:pt x="132573" y="0"/>
                  </a:moveTo>
                  <a:lnTo>
                    <a:pt x="139528" y="3043"/>
                  </a:lnTo>
                  <a:lnTo>
                    <a:pt x="147352" y="10867"/>
                  </a:lnTo>
                  <a:lnTo>
                    <a:pt x="156045" y="22168"/>
                  </a:lnTo>
                  <a:lnTo>
                    <a:pt x="170824" y="38685"/>
                  </a:lnTo>
                  <a:lnTo>
                    <a:pt x="173432" y="50421"/>
                  </a:lnTo>
                  <a:lnTo>
                    <a:pt x="172563" y="62157"/>
                  </a:lnTo>
                  <a:lnTo>
                    <a:pt x="178213" y="74763"/>
                  </a:lnTo>
                  <a:lnTo>
                    <a:pt x="188646" y="79979"/>
                  </a:lnTo>
                  <a:lnTo>
                    <a:pt x="198643" y="75197"/>
                  </a:lnTo>
                  <a:lnTo>
                    <a:pt x="209075" y="79979"/>
                  </a:lnTo>
                  <a:lnTo>
                    <a:pt x="210813" y="87368"/>
                  </a:lnTo>
                  <a:lnTo>
                    <a:pt x="200816" y="93019"/>
                  </a:lnTo>
                  <a:lnTo>
                    <a:pt x="193861" y="90411"/>
                  </a:lnTo>
                  <a:lnTo>
                    <a:pt x="192123" y="123880"/>
                  </a:lnTo>
                  <a:lnTo>
                    <a:pt x="178648" y="120837"/>
                  </a:lnTo>
                  <a:lnTo>
                    <a:pt x="161261" y="110840"/>
                  </a:lnTo>
                  <a:lnTo>
                    <a:pt x="135616" y="117360"/>
                  </a:lnTo>
                  <a:lnTo>
                    <a:pt x="125619" y="124315"/>
                  </a:lnTo>
                  <a:lnTo>
                    <a:pt x="92584" y="122576"/>
                  </a:lnTo>
                  <a:lnTo>
                    <a:pt x="75197" y="118664"/>
                  </a:lnTo>
                  <a:lnTo>
                    <a:pt x="66939" y="120403"/>
                  </a:lnTo>
                  <a:lnTo>
                    <a:pt x="59115" y="109101"/>
                  </a:lnTo>
                  <a:lnTo>
                    <a:pt x="54768" y="104320"/>
                  </a:lnTo>
                  <a:lnTo>
                    <a:pt x="59115" y="99539"/>
                  </a:lnTo>
                  <a:lnTo>
                    <a:pt x="53464" y="96496"/>
                  </a:lnTo>
                  <a:lnTo>
                    <a:pt x="46944" y="102581"/>
                  </a:lnTo>
                  <a:lnTo>
                    <a:pt x="33469" y="94323"/>
                  </a:lnTo>
                  <a:lnTo>
                    <a:pt x="30427" y="83021"/>
                  </a:lnTo>
                  <a:lnTo>
                    <a:pt x="16517" y="76936"/>
                  </a:lnTo>
                  <a:lnTo>
                    <a:pt x="13040" y="67808"/>
                  </a:lnTo>
                  <a:lnTo>
                    <a:pt x="0" y="57376"/>
                  </a:lnTo>
                  <a:lnTo>
                    <a:pt x="16952" y="52160"/>
                  </a:lnTo>
                  <a:lnTo>
                    <a:pt x="28253" y="33469"/>
                  </a:lnTo>
                  <a:lnTo>
                    <a:pt x="36512" y="15213"/>
                  </a:lnTo>
                  <a:lnTo>
                    <a:pt x="49117" y="9563"/>
                  </a:lnTo>
                  <a:lnTo>
                    <a:pt x="57810" y="3477"/>
                  </a:lnTo>
                  <a:lnTo>
                    <a:pt x="71720" y="6520"/>
                  </a:lnTo>
                  <a:lnTo>
                    <a:pt x="85629" y="6520"/>
                  </a:lnTo>
                  <a:lnTo>
                    <a:pt x="96496" y="13475"/>
                  </a:lnTo>
                  <a:lnTo>
                    <a:pt x="103450" y="9128"/>
                  </a:lnTo>
                  <a:lnTo>
                    <a:pt x="119099" y="6520"/>
                  </a:lnTo>
                  <a:lnTo>
                    <a:pt x="123445" y="0"/>
                  </a:lnTo>
                  <a:lnTo>
                    <a:pt x="132573" y="0"/>
                  </a:lnTo>
                  <a:close/>
                </a:path>
              </a:pathLst>
            </a:custGeom>
            <a:solidFill>
              <a:schemeClr val="accent4"/>
            </a:solidFill>
            <a:ln w="869" cap="rnd">
              <a:noFill/>
              <a:prstDash val="solid"/>
              <a:round/>
            </a:ln>
          </p:spPr>
          <p:txBody>
            <a:bodyPr rtlCol="0" anchor="ctr"/>
            <a:lstStyle/>
            <a:p>
              <a:endParaRPr lang="en-PH" sz="1200" dirty="0"/>
            </a:p>
          </p:txBody>
        </p:sp>
        <p:sp>
          <p:nvSpPr>
            <p:cNvPr id="191" name="Freeform: Shape 190">
              <a:extLst>
                <a:ext uri="{FF2B5EF4-FFF2-40B4-BE49-F238E27FC236}">
                  <a16:creationId xmlns:a16="http://schemas.microsoft.com/office/drawing/2014/main" id="{31C2233A-ED63-4CA1-9F80-28E4CE53ABBE}"/>
                </a:ext>
              </a:extLst>
            </p:cNvPr>
            <p:cNvSpPr/>
            <p:nvPr/>
          </p:nvSpPr>
          <p:spPr>
            <a:xfrm>
              <a:off x="5082819" y="4152544"/>
              <a:ext cx="37415" cy="56246"/>
            </a:xfrm>
            <a:custGeom>
              <a:avLst/>
              <a:gdLst>
                <a:gd name="connsiteX0" fmla="*/ 34773 w 44335"/>
                <a:gd name="connsiteY0" fmla="*/ 0 h 49986"/>
                <a:gd name="connsiteX1" fmla="*/ 44336 w 44335"/>
                <a:gd name="connsiteY1" fmla="*/ 15648 h 49986"/>
                <a:gd name="connsiteX2" fmla="*/ 43032 w 44335"/>
                <a:gd name="connsiteY2" fmla="*/ 32165 h 49986"/>
                <a:gd name="connsiteX3" fmla="*/ 36077 w 44335"/>
                <a:gd name="connsiteY3" fmla="*/ 35643 h 49986"/>
                <a:gd name="connsiteX4" fmla="*/ 22602 w 44335"/>
                <a:gd name="connsiteY4" fmla="*/ 33904 h 49986"/>
                <a:gd name="connsiteX5" fmla="*/ 15213 w 44335"/>
                <a:gd name="connsiteY5" fmla="*/ 49987 h 49986"/>
                <a:gd name="connsiteX6" fmla="*/ 0 w 44335"/>
                <a:gd name="connsiteY6" fmla="*/ 47813 h 49986"/>
                <a:gd name="connsiteX7" fmla="*/ 2608 w 44335"/>
                <a:gd name="connsiteY7" fmla="*/ 32165 h 49986"/>
                <a:gd name="connsiteX8" fmla="*/ 6085 w 44335"/>
                <a:gd name="connsiteY8" fmla="*/ 29992 h 49986"/>
                <a:gd name="connsiteX9" fmla="*/ 6955 w 44335"/>
                <a:gd name="connsiteY9" fmla="*/ 13475 h 49986"/>
                <a:gd name="connsiteX10" fmla="*/ 13909 w 44335"/>
                <a:gd name="connsiteY10" fmla="*/ 5651 h 49986"/>
                <a:gd name="connsiteX11" fmla="*/ 19995 w 44335"/>
                <a:gd name="connsiteY11" fmla="*/ 8693 h 49986"/>
                <a:gd name="connsiteX12" fmla="*/ 34773 w 44335"/>
                <a:gd name="connsiteY12" fmla="*/ 0 h 49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335" h="49986">
                  <a:moveTo>
                    <a:pt x="34773" y="0"/>
                  </a:moveTo>
                  <a:lnTo>
                    <a:pt x="44336" y="15648"/>
                  </a:lnTo>
                  <a:lnTo>
                    <a:pt x="43032" y="32165"/>
                  </a:lnTo>
                  <a:lnTo>
                    <a:pt x="36077" y="35643"/>
                  </a:lnTo>
                  <a:lnTo>
                    <a:pt x="22602" y="33904"/>
                  </a:lnTo>
                  <a:lnTo>
                    <a:pt x="15213" y="49987"/>
                  </a:lnTo>
                  <a:lnTo>
                    <a:pt x="0" y="47813"/>
                  </a:lnTo>
                  <a:lnTo>
                    <a:pt x="2608" y="32165"/>
                  </a:lnTo>
                  <a:lnTo>
                    <a:pt x="6085" y="29992"/>
                  </a:lnTo>
                  <a:lnTo>
                    <a:pt x="6955" y="13475"/>
                  </a:lnTo>
                  <a:lnTo>
                    <a:pt x="13909" y="5651"/>
                  </a:lnTo>
                  <a:lnTo>
                    <a:pt x="19995" y="8693"/>
                  </a:lnTo>
                  <a:lnTo>
                    <a:pt x="34773" y="0"/>
                  </a:lnTo>
                  <a:close/>
                </a:path>
              </a:pathLst>
            </a:custGeom>
            <a:solidFill>
              <a:schemeClr val="tx2"/>
            </a:solidFill>
            <a:ln w="869" cap="rnd">
              <a:noFill/>
              <a:prstDash val="solid"/>
              <a:round/>
            </a:ln>
          </p:spPr>
          <p:txBody>
            <a:bodyPr rtlCol="0" anchor="ctr"/>
            <a:lstStyle/>
            <a:p>
              <a:endParaRPr lang="en-PH" sz="1200" dirty="0"/>
            </a:p>
          </p:txBody>
        </p:sp>
        <p:sp>
          <p:nvSpPr>
            <p:cNvPr id="192" name="Freeform: Shape 191">
              <a:extLst>
                <a:ext uri="{FF2B5EF4-FFF2-40B4-BE49-F238E27FC236}">
                  <a16:creationId xmlns:a16="http://schemas.microsoft.com/office/drawing/2014/main" id="{5169F9B2-1858-4152-BFC5-1D304BBC1B57}"/>
                </a:ext>
              </a:extLst>
            </p:cNvPr>
            <p:cNvSpPr/>
            <p:nvPr/>
          </p:nvSpPr>
          <p:spPr>
            <a:xfrm>
              <a:off x="4131652" y="3248697"/>
              <a:ext cx="173873" cy="208842"/>
            </a:xfrm>
            <a:custGeom>
              <a:avLst/>
              <a:gdLst>
                <a:gd name="connsiteX0" fmla="*/ 206032 w 206032"/>
                <a:gd name="connsiteY0" fmla="*/ 0 h 185602"/>
                <a:gd name="connsiteX1" fmla="*/ 205597 w 206032"/>
                <a:gd name="connsiteY1" fmla="*/ 1739 h 185602"/>
                <a:gd name="connsiteX2" fmla="*/ 205163 w 206032"/>
                <a:gd name="connsiteY2" fmla="*/ 6955 h 185602"/>
                <a:gd name="connsiteX3" fmla="*/ 204293 w 206032"/>
                <a:gd name="connsiteY3" fmla="*/ 49552 h 185602"/>
                <a:gd name="connsiteX4" fmla="*/ 126053 w 206032"/>
                <a:gd name="connsiteY4" fmla="*/ 47813 h 185602"/>
                <a:gd name="connsiteX5" fmla="*/ 125184 w 206032"/>
                <a:gd name="connsiteY5" fmla="*/ 119533 h 185602"/>
                <a:gd name="connsiteX6" fmla="*/ 102581 w 206032"/>
                <a:gd name="connsiteY6" fmla="*/ 121707 h 185602"/>
                <a:gd name="connsiteX7" fmla="*/ 96061 w 206032"/>
                <a:gd name="connsiteY7" fmla="*/ 136051 h 185602"/>
                <a:gd name="connsiteX8" fmla="*/ 99973 w 206032"/>
                <a:gd name="connsiteY8" fmla="*/ 176475 h 185602"/>
                <a:gd name="connsiteX9" fmla="*/ 5651 w 206032"/>
                <a:gd name="connsiteY9" fmla="*/ 176475 h 185602"/>
                <a:gd name="connsiteX10" fmla="*/ 0 w 206032"/>
                <a:gd name="connsiteY10" fmla="*/ 185603 h 185602"/>
                <a:gd name="connsiteX11" fmla="*/ 1304 w 206032"/>
                <a:gd name="connsiteY11" fmla="*/ 173867 h 185602"/>
                <a:gd name="connsiteX12" fmla="*/ 1739 w 206032"/>
                <a:gd name="connsiteY12" fmla="*/ 173867 h 185602"/>
                <a:gd name="connsiteX13" fmla="*/ 56072 w 206032"/>
                <a:gd name="connsiteY13" fmla="*/ 171693 h 185602"/>
                <a:gd name="connsiteX14" fmla="*/ 59115 w 206032"/>
                <a:gd name="connsiteY14" fmla="*/ 161696 h 185602"/>
                <a:gd name="connsiteX15" fmla="*/ 69547 w 206032"/>
                <a:gd name="connsiteY15" fmla="*/ 149091 h 185602"/>
                <a:gd name="connsiteX16" fmla="*/ 78240 w 206032"/>
                <a:gd name="connsiteY16" fmla="*/ 110405 h 185602"/>
                <a:gd name="connsiteX17" fmla="*/ 112579 w 206032"/>
                <a:gd name="connsiteY17" fmla="*/ 80413 h 185602"/>
                <a:gd name="connsiteX18" fmla="*/ 124315 w 206032"/>
                <a:gd name="connsiteY18" fmla="*/ 45205 h 185602"/>
                <a:gd name="connsiteX19" fmla="*/ 132139 w 206032"/>
                <a:gd name="connsiteY19" fmla="*/ 43032 h 185602"/>
                <a:gd name="connsiteX20" fmla="*/ 140397 w 206032"/>
                <a:gd name="connsiteY20" fmla="*/ 21299 h 185602"/>
                <a:gd name="connsiteX21" fmla="*/ 160392 w 206032"/>
                <a:gd name="connsiteY21" fmla="*/ 18256 h 185602"/>
                <a:gd name="connsiteX22" fmla="*/ 169085 w 206032"/>
                <a:gd name="connsiteY22" fmla="*/ 22168 h 185602"/>
                <a:gd name="connsiteX23" fmla="*/ 179952 w 206032"/>
                <a:gd name="connsiteY23" fmla="*/ 22168 h 185602"/>
                <a:gd name="connsiteX24" fmla="*/ 187776 w 206032"/>
                <a:gd name="connsiteY24" fmla="*/ 15648 h 185602"/>
                <a:gd name="connsiteX25" fmla="*/ 202555 w 206032"/>
                <a:gd name="connsiteY25" fmla="*/ 14779 h 185602"/>
                <a:gd name="connsiteX26" fmla="*/ 202120 w 206032"/>
                <a:gd name="connsiteY26" fmla="*/ 0 h 185602"/>
                <a:gd name="connsiteX27" fmla="*/ 206032 w 206032"/>
                <a:gd name="connsiteY27" fmla="*/ 0 h 185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6032" h="185602">
                  <a:moveTo>
                    <a:pt x="206032" y="0"/>
                  </a:moveTo>
                  <a:lnTo>
                    <a:pt x="205597" y="1739"/>
                  </a:lnTo>
                  <a:lnTo>
                    <a:pt x="205163" y="6955"/>
                  </a:lnTo>
                  <a:lnTo>
                    <a:pt x="204293" y="49552"/>
                  </a:lnTo>
                  <a:lnTo>
                    <a:pt x="126053" y="47813"/>
                  </a:lnTo>
                  <a:lnTo>
                    <a:pt x="125184" y="119533"/>
                  </a:lnTo>
                  <a:lnTo>
                    <a:pt x="102581" y="121707"/>
                  </a:lnTo>
                  <a:lnTo>
                    <a:pt x="96061" y="136051"/>
                  </a:lnTo>
                  <a:lnTo>
                    <a:pt x="99973" y="176475"/>
                  </a:lnTo>
                  <a:lnTo>
                    <a:pt x="5651" y="176475"/>
                  </a:lnTo>
                  <a:lnTo>
                    <a:pt x="0" y="185603"/>
                  </a:lnTo>
                  <a:lnTo>
                    <a:pt x="1304" y="173867"/>
                  </a:lnTo>
                  <a:lnTo>
                    <a:pt x="1739" y="173867"/>
                  </a:lnTo>
                  <a:lnTo>
                    <a:pt x="56072" y="171693"/>
                  </a:lnTo>
                  <a:lnTo>
                    <a:pt x="59115" y="161696"/>
                  </a:lnTo>
                  <a:lnTo>
                    <a:pt x="69547" y="149091"/>
                  </a:lnTo>
                  <a:lnTo>
                    <a:pt x="78240" y="110405"/>
                  </a:lnTo>
                  <a:lnTo>
                    <a:pt x="112579" y="80413"/>
                  </a:lnTo>
                  <a:lnTo>
                    <a:pt x="124315" y="45205"/>
                  </a:lnTo>
                  <a:lnTo>
                    <a:pt x="132139" y="43032"/>
                  </a:lnTo>
                  <a:lnTo>
                    <a:pt x="140397" y="21299"/>
                  </a:lnTo>
                  <a:lnTo>
                    <a:pt x="160392" y="18256"/>
                  </a:lnTo>
                  <a:lnTo>
                    <a:pt x="169085" y="22168"/>
                  </a:lnTo>
                  <a:lnTo>
                    <a:pt x="179952" y="22168"/>
                  </a:lnTo>
                  <a:lnTo>
                    <a:pt x="187776" y="15648"/>
                  </a:lnTo>
                  <a:lnTo>
                    <a:pt x="202555" y="14779"/>
                  </a:lnTo>
                  <a:lnTo>
                    <a:pt x="202120" y="0"/>
                  </a:lnTo>
                  <a:lnTo>
                    <a:pt x="206032" y="0"/>
                  </a:lnTo>
                  <a:close/>
                </a:path>
              </a:pathLst>
            </a:custGeom>
            <a:solidFill>
              <a:schemeClr val="tx2"/>
            </a:solidFill>
            <a:ln w="869" cap="rnd">
              <a:noFill/>
              <a:prstDash val="solid"/>
              <a:round/>
            </a:ln>
          </p:spPr>
          <p:txBody>
            <a:bodyPr rtlCol="0" anchor="ctr"/>
            <a:lstStyle/>
            <a:p>
              <a:endParaRPr lang="en-PH" sz="1200" dirty="0"/>
            </a:p>
          </p:txBody>
        </p:sp>
        <p:sp>
          <p:nvSpPr>
            <p:cNvPr id="193" name="Freeform: Shape 192">
              <a:extLst>
                <a:ext uri="{FF2B5EF4-FFF2-40B4-BE49-F238E27FC236}">
                  <a16:creationId xmlns:a16="http://schemas.microsoft.com/office/drawing/2014/main" id="{3976ABD0-19CA-4C10-B4F5-695C409DA93A}"/>
                </a:ext>
              </a:extLst>
            </p:cNvPr>
            <p:cNvSpPr/>
            <p:nvPr/>
          </p:nvSpPr>
          <p:spPr>
            <a:xfrm>
              <a:off x="5175258" y="3106860"/>
              <a:ext cx="437617" cy="496920"/>
            </a:xfrm>
            <a:custGeom>
              <a:avLst/>
              <a:gdLst>
                <a:gd name="connsiteX0" fmla="*/ 280360 w 518557"/>
                <a:gd name="connsiteY0" fmla="*/ 85629 h 441621"/>
                <a:gd name="connsiteX1" fmla="*/ 302093 w 518557"/>
                <a:gd name="connsiteY1" fmla="*/ 88237 h 441621"/>
                <a:gd name="connsiteX2" fmla="*/ 309483 w 518557"/>
                <a:gd name="connsiteY2" fmla="*/ 101712 h 441621"/>
                <a:gd name="connsiteX3" fmla="*/ 326435 w 518557"/>
                <a:gd name="connsiteY3" fmla="*/ 100843 h 441621"/>
                <a:gd name="connsiteX4" fmla="*/ 338171 w 518557"/>
                <a:gd name="connsiteY4" fmla="*/ 125184 h 441621"/>
                <a:gd name="connsiteX5" fmla="*/ 350776 w 518557"/>
                <a:gd name="connsiteY5" fmla="*/ 131269 h 441621"/>
                <a:gd name="connsiteX6" fmla="*/ 355992 w 518557"/>
                <a:gd name="connsiteY6" fmla="*/ 141267 h 441621"/>
                <a:gd name="connsiteX7" fmla="*/ 373379 w 518557"/>
                <a:gd name="connsiteY7" fmla="*/ 153003 h 441621"/>
                <a:gd name="connsiteX8" fmla="*/ 376421 w 518557"/>
                <a:gd name="connsiteY8" fmla="*/ 164304 h 441621"/>
                <a:gd name="connsiteX9" fmla="*/ 374683 w 518557"/>
                <a:gd name="connsiteY9" fmla="*/ 173867 h 441621"/>
                <a:gd name="connsiteX10" fmla="*/ 378595 w 518557"/>
                <a:gd name="connsiteY10" fmla="*/ 182995 h 441621"/>
                <a:gd name="connsiteX11" fmla="*/ 386419 w 518557"/>
                <a:gd name="connsiteY11" fmla="*/ 190819 h 441621"/>
                <a:gd name="connsiteX12" fmla="*/ 390331 w 518557"/>
                <a:gd name="connsiteY12" fmla="*/ 199947 h 441621"/>
                <a:gd name="connsiteX13" fmla="*/ 394678 w 518557"/>
                <a:gd name="connsiteY13" fmla="*/ 206901 h 441621"/>
                <a:gd name="connsiteX14" fmla="*/ 402501 w 518557"/>
                <a:gd name="connsiteY14" fmla="*/ 212552 h 441621"/>
                <a:gd name="connsiteX15" fmla="*/ 409021 w 518557"/>
                <a:gd name="connsiteY15" fmla="*/ 210379 h 441621"/>
                <a:gd name="connsiteX16" fmla="*/ 414672 w 518557"/>
                <a:gd name="connsiteY16" fmla="*/ 221246 h 441621"/>
                <a:gd name="connsiteX17" fmla="*/ 415976 w 518557"/>
                <a:gd name="connsiteY17" fmla="*/ 227331 h 441621"/>
                <a:gd name="connsiteX18" fmla="*/ 427712 w 518557"/>
                <a:gd name="connsiteY18" fmla="*/ 256019 h 441621"/>
                <a:gd name="connsiteX19" fmla="*/ 501171 w 518557"/>
                <a:gd name="connsiteY19" fmla="*/ 269928 h 441621"/>
                <a:gd name="connsiteX20" fmla="*/ 505518 w 518557"/>
                <a:gd name="connsiteY20" fmla="*/ 263843 h 441621"/>
                <a:gd name="connsiteX21" fmla="*/ 518558 w 518557"/>
                <a:gd name="connsiteY21" fmla="*/ 283838 h 441621"/>
                <a:gd name="connsiteX22" fmla="*/ 507256 w 518557"/>
                <a:gd name="connsiteY22" fmla="*/ 339475 h 441621"/>
                <a:gd name="connsiteX23" fmla="*/ 436406 w 518557"/>
                <a:gd name="connsiteY23" fmla="*/ 367294 h 441621"/>
                <a:gd name="connsiteX24" fmla="*/ 367293 w 518557"/>
                <a:gd name="connsiteY24" fmla="*/ 378160 h 441621"/>
                <a:gd name="connsiteX25" fmla="*/ 345560 w 518557"/>
                <a:gd name="connsiteY25" fmla="*/ 390766 h 441621"/>
                <a:gd name="connsiteX26" fmla="*/ 330347 w 518557"/>
                <a:gd name="connsiteY26" fmla="*/ 419888 h 441621"/>
                <a:gd name="connsiteX27" fmla="*/ 319046 w 518557"/>
                <a:gd name="connsiteY27" fmla="*/ 424670 h 441621"/>
                <a:gd name="connsiteX28" fmla="*/ 312526 w 518557"/>
                <a:gd name="connsiteY28" fmla="*/ 415542 h 441621"/>
                <a:gd name="connsiteX29" fmla="*/ 303398 w 518557"/>
                <a:gd name="connsiteY29" fmla="*/ 416846 h 441621"/>
                <a:gd name="connsiteX30" fmla="*/ 279491 w 518557"/>
                <a:gd name="connsiteY30" fmla="*/ 413803 h 441621"/>
                <a:gd name="connsiteX31" fmla="*/ 274709 w 518557"/>
                <a:gd name="connsiteY31" fmla="*/ 411195 h 441621"/>
                <a:gd name="connsiteX32" fmla="*/ 246891 w 518557"/>
                <a:gd name="connsiteY32" fmla="*/ 411630 h 441621"/>
                <a:gd name="connsiteX33" fmla="*/ 240371 w 518557"/>
                <a:gd name="connsiteY33" fmla="*/ 414238 h 441621"/>
                <a:gd name="connsiteX34" fmla="*/ 229939 w 518557"/>
                <a:gd name="connsiteY34" fmla="*/ 407283 h 441621"/>
                <a:gd name="connsiteX35" fmla="*/ 224288 w 518557"/>
                <a:gd name="connsiteY35" fmla="*/ 420758 h 441621"/>
                <a:gd name="connsiteX36" fmla="*/ 227766 w 518557"/>
                <a:gd name="connsiteY36" fmla="*/ 432494 h 441621"/>
                <a:gd name="connsiteX37" fmla="*/ 217333 w 518557"/>
                <a:gd name="connsiteY37" fmla="*/ 441622 h 441621"/>
                <a:gd name="connsiteX38" fmla="*/ 213421 w 518557"/>
                <a:gd name="connsiteY38" fmla="*/ 429451 h 441621"/>
                <a:gd name="connsiteX39" fmla="*/ 205598 w 518557"/>
                <a:gd name="connsiteY39" fmla="*/ 421192 h 441621"/>
                <a:gd name="connsiteX40" fmla="*/ 203424 w 518557"/>
                <a:gd name="connsiteY40" fmla="*/ 409891 h 441621"/>
                <a:gd name="connsiteX41" fmla="*/ 189949 w 518557"/>
                <a:gd name="connsiteY41" fmla="*/ 399894 h 441621"/>
                <a:gd name="connsiteX42" fmla="*/ 175606 w 518557"/>
                <a:gd name="connsiteY42" fmla="*/ 376422 h 441621"/>
                <a:gd name="connsiteX43" fmla="*/ 167347 w 518557"/>
                <a:gd name="connsiteY43" fmla="*/ 353819 h 441621"/>
                <a:gd name="connsiteX44" fmla="*/ 149525 w 518557"/>
                <a:gd name="connsiteY44" fmla="*/ 334693 h 441621"/>
                <a:gd name="connsiteX45" fmla="*/ 138659 w 518557"/>
                <a:gd name="connsiteY45" fmla="*/ 329912 h 441621"/>
                <a:gd name="connsiteX46" fmla="*/ 120838 w 518557"/>
                <a:gd name="connsiteY46" fmla="*/ 303398 h 441621"/>
                <a:gd name="connsiteX47" fmla="*/ 116925 w 518557"/>
                <a:gd name="connsiteY47" fmla="*/ 284272 h 441621"/>
                <a:gd name="connsiteX48" fmla="*/ 116925 w 518557"/>
                <a:gd name="connsiteY48" fmla="*/ 267755 h 441621"/>
                <a:gd name="connsiteX49" fmla="*/ 101278 w 518557"/>
                <a:gd name="connsiteY49" fmla="*/ 236459 h 441621"/>
                <a:gd name="connsiteX50" fmla="*/ 89107 w 518557"/>
                <a:gd name="connsiteY50" fmla="*/ 225592 h 441621"/>
                <a:gd name="connsiteX51" fmla="*/ 76067 w 518557"/>
                <a:gd name="connsiteY51" fmla="*/ 219941 h 441621"/>
                <a:gd name="connsiteX52" fmla="*/ 66939 w 518557"/>
                <a:gd name="connsiteY52" fmla="*/ 203859 h 441621"/>
                <a:gd name="connsiteX53" fmla="*/ 67808 w 518557"/>
                <a:gd name="connsiteY53" fmla="*/ 197773 h 441621"/>
                <a:gd name="connsiteX54" fmla="*/ 59984 w 518557"/>
                <a:gd name="connsiteY54" fmla="*/ 182995 h 441621"/>
                <a:gd name="connsiteX55" fmla="*/ 52595 w 518557"/>
                <a:gd name="connsiteY55" fmla="*/ 176909 h 441621"/>
                <a:gd name="connsiteX56" fmla="*/ 41728 w 518557"/>
                <a:gd name="connsiteY56" fmla="*/ 156046 h 441621"/>
                <a:gd name="connsiteX57" fmla="*/ 25211 w 518557"/>
                <a:gd name="connsiteY57" fmla="*/ 133877 h 441621"/>
                <a:gd name="connsiteX58" fmla="*/ 11736 w 518557"/>
                <a:gd name="connsiteY58" fmla="*/ 114752 h 441621"/>
                <a:gd name="connsiteX59" fmla="*/ 0 w 518557"/>
                <a:gd name="connsiteY59" fmla="*/ 114752 h 441621"/>
                <a:gd name="connsiteX60" fmla="*/ 2173 w 518557"/>
                <a:gd name="connsiteY60" fmla="*/ 99539 h 441621"/>
                <a:gd name="connsiteX61" fmla="*/ 2608 w 518557"/>
                <a:gd name="connsiteY61" fmla="*/ 89541 h 441621"/>
                <a:gd name="connsiteX62" fmla="*/ 4347 w 518557"/>
                <a:gd name="connsiteY62" fmla="*/ 78240 h 441621"/>
                <a:gd name="connsiteX63" fmla="*/ 31296 w 518557"/>
                <a:gd name="connsiteY63" fmla="*/ 83021 h 441621"/>
                <a:gd name="connsiteX64" fmla="*/ 40424 w 518557"/>
                <a:gd name="connsiteY64" fmla="*/ 74328 h 441621"/>
                <a:gd name="connsiteX65" fmla="*/ 45205 w 518557"/>
                <a:gd name="connsiteY65" fmla="*/ 64331 h 441621"/>
                <a:gd name="connsiteX66" fmla="*/ 63027 w 518557"/>
                <a:gd name="connsiteY66" fmla="*/ 60419 h 441621"/>
                <a:gd name="connsiteX67" fmla="*/ 66069 w 518557"/>
                <a:gd name="connsiteY67" fmla="*/ 50856 h 441621"/>
                <a:gd name="connsiteX68" fmla="*/ 73024 w 518557"/>
                <a:gd name="connsiteY68" fmla="*/ 46509 h 441621"/>
                <a:gd name="connsiteX69" fmla="*/ 46944 w 518557"/>
                <a:gd name="connsiteY69" fmla="*/ 18256 h 441621"/>
                <a:gd name="connsiteX70" fmla="*/ 92149 w 518557"/>
                <a:gd name="connsiteY70" fmla="*/ 4347 h 441621"/>
                <a:gd name="connsiteX71" fmla="*/ 96061 w 518557"/>
                <a:gd name="connsiteY71" fmla="*/ 0 h 441621"/>
                <a:gd name="connsiteX72" fmla="*/ 125619 w 518557"/>
                <a:gd name="connsiteY72" fmla="*/ 7824 h 441621"/>
                <a:gd name="connsiteX73" fmla="*/ 163000 w 518557"/>
                <a:gd name="connsiteY73" fmla="*/ 27384 h 441621"/>
                <a:gd name="connsiteX74" fmla="*/ 236024 w 518557"/>
                <a:gd name="connsiteY74" fmla="*/ 83456 h 441621"/>
                <a:gd name="connsiteX75" fmla="*/ 280360 w 518557"/>
                <a:gd name="connsiteY75" fmla="*/ 85629 h 441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518557" h="441621">
                  <a:moveTo>
                    <a:pt x="280360" y="85629"/>
                  </a:moveTo>
                  <a:lnTo>
                    <a:pt x="302093" y="88237"/>
                  </a:lnTo>
                  <a:lnTo>
                    <a:pt x="309483" y="101712"/>
                  </a:lnTo>
                  <a:lnTo>
                    <a:pt x="326435" y="100843"/>
                  </a:lnTo>
                  <a:lnTo>
                    <a:pt x="338171" y="125184"/>
                  </a:lnTo>
                  <a:lnTo>
                    <a:pt x="350776" y="131269"/>
                  </a:lnTo>
                  <a:lnTo>
                    <a:pt x="355992" y="141267"/>
                  </a:lnTo>
                  <a:lnTo>
                    <a:pt x="373379" y="153003"/>
                  </a:lnTo>
                  <a:lnTo>
                    <a:pt x="376421" y="164304"/>
                  </a:lnTo>
                  <a:lnTo>
                    <a:pt x="374683" y="173867"/>
                  </a:lnTo>
                  <a:lnTo>
                    <a:pt x="378595" y="182995"/>
                  </a:lnTo>
                  <a:lnTo>
                    <a:pt x="386419" y="190819"/>
                  </a:lnTo>
                  <a:lnTo>
                    <a:pt x="390331" y="199947"/>
                  </a:lnTo>
                  <a:lnTo>
                    <a:pt x="394678" y="206901"/>
                  </a:lnTo>
                  <a:lnTo>
                    <a:pt x="402501" y="212552"/>
                  </a:lnTo>
                  <a:lnTo>
                    <a:pt x="409021" y="210379"/>
                  </a:lnTo>
                  <a:lnTo>
                    <a:pt x="414672" y="221246"/>
                  </a:lnTo>
                  <a:lnTo>
                    <a:pt x="415976" y="227331"/>
                  </a:lnTo>
                  <a:lnTo>
                    <a:pt x="427712" y="256019"/>
                  </a:lnTo>
                  <a:lnTo>
                    <a:pt x="501171" y="269928"/>
                  </a:lnTo>
                  <a:lnTo>
                    <a:pt x="505518" y="263843"/>
                  </a:lnTo>
                  <a:lnTo>
                    <a:pt x="518558" y="283838"/>
                  </a:lnTo>
                  <a:lnTo>
                    <a:pt x="507256" y="339475"/>
                  </a:lnTo>
                  <a:lnTo>
                    <a:pt x="436406" y="367294"/>
                  </a:lnTo>
                  <a:lnTo>
                    <a:pt x="367293" y="378160"/>
                  </a:lnTo>
                  <a:lnTo>
                    <a:pt x="345560" y="390766"/>
                  </a:lnTo>
                  <a:lnTo>
                    <a:pt x="330347" y="419888"/>
                  </a:lnTo>
                  <a:lnTo>
                    <a:pt x="319046" y="424670"/>
                  </a:lnTo>
                  <a:lnTo>
                    <a:pt x="312526" y="415542"/>
                  </a:lnTo>
                  <a:lnTo>
                    <a:pt x="303398" y="416846"/>
                  </a:lnTo>
                  <a:lnTo>
                    <a:pt x="279491" y="413803"/>
                  </a:lnTo>
                  <a:lnTo>
                    <a:pt x="274709" y="411195"/>
                  </a:lnTo>
                  <a:lnTo>
                    <a:pt x="246891" y="411630"/>
                  </a:lnTo>
                  <a:lnTo>
                    <a:pt x="240371" y="414238"/>
                  </a:lnTo>
                  <a:lnTo>
                    <a:pt x="229939" y="407283"/>
                  </a:lnTo>
                  <a:lnTo>
                    <a:pt x="224288" y="420758"/>
                  </a:lnTo>
                  <a:lnTo>
                    <a:pt x="227766" y="432494"/>
                  </a:lnTo>
                  <a:lnTo>
                    <a:pt x="217333" y="441622"/>
                  </a:lnTo>
                  <a:lnTo>
                    <a:pt x="213421" y="429451"/>
                  </a:lnTo>
                  <a:lnTo>
                    <a:pt x="205598" y="421192"/>
                  </a:lnTo>
                  <a:lnTo>
                    <a:pt x="203424" y="409891"/>
                  </a:lnTo>
                  <a:lnTo>
                    <a:pt x="189949" y="399894"/>
                  </a:lnTo>
                  <a:lnTo>
                    <a:pt x="175606" y="376422"/>
                  </a:lnTo>
                  <a:lnTo>
                    <a:pt x="167347" y="353819"/>
                  </a:lnTo>
                  <a:lnTo>
                    <a:pt x="149525" y="334693"/>
                  </a:lnTo>
                  <a:lnTo>
                    <a:pt x="138659" y="329912"/>
                  </a:lnTo>
                  <a:lnTo>
                    <a:pt x="120838" y="303398"/>
                  </a:lnTo>
                  <a:lnTo>
                    <a:pt x="116925" y="284272"/>
                  </a:lnTo>
                  <a:lnTo>
                    <a:pt x="116925" y="267755"/>
                  </a:lnTo>
                  <a:lnTo>
                    <a:pt x="101278" y="236459"/>
                  </a:lnTo>
                  <a:lnTo>
                    <a:pt x="89107" y="225592"/>
                  </a:lnTo>
                  <a:lnTo>
                    <a:pt x="76067" y="219941"/>
                  </a:lnTo>
                  <a:lnTo>
                    <a:pt x="66939" y="203859"/>
                  </a:lnTo>
                  <a:lnTo>
                    <a:pt x="67808" y="197773"/>
                  </a:lnTo>
                  <a:lnTo>
                    <a:pt x="59984" y="182995"/>
                  </a:lnTo>
                  <a:lnTo>
                    <a:pt x="52595" y="176909"/>
                  </a:lnTo>
                  <a:lnTo>
                    <a:pt x="41728" y="156046"/>
                  </a:lnTo>
                  <a:lnTo>
                    <a:pt x="25211" y="133877"/>
                  </a:lnTo>
                  <a:lnTo>
                    <a:pt x="11736" y="114752"/>
                  </a:lnTo>
                  <a:lnTo>
                    <a:pt x="0" y="114752"/>
                  </a:lnTo>
                  <a:lnTo>
                    <a:pt x="2173" y="99539"/>
                  </a:lnTo>
                  <a:lnTo>
                    <a:pt x="2608" y="89541"/>
                  </a:lnTo>
                  <a:lnTo>
                    <a:pt x="4347" y="78240"/>
                  </a:lnTo>
                  <a:lnTo>
                    <a:pt x="31296" y="83021"/>
                  </a:lnTo>
                  <a:lnTo>
                    <a:pt x="40424" y="74328"/>
                  </a:lnTo>
                  <a:lnTo>
                    <a:pt x="45205" y="64331"/>
                  </a:lnTo>
                  <a:lnTo>
                    <a:pt x="63027" y="60419"/>
                  </a:lnTo>
                  <a:lnTo>
                    <a:pt x="66069" y="50856"/>
                  </a:lnTo>
                  <a:lnTo>
                    <a:pt x="73024" y="46509"/>
                  </a:lnTo>
                  <a:lnTo>
                    <a:pt x="46944" y="18256"/>
                  </a:lnTo>
                  <a:lnTo>
                    <a:pt x="92149" y="4347"/>
                  </a:lnTo>
                  <a:lnTo>
                    <a:pt x="96061" y="0"/>
                  </a:lnTo>
                  <a:lnTo>
                    <a:pt x="125619" y="7824"/>
                  </a:lnTo>
                  <a:lnTo>
                    <a:pt x="163000" y="27384"/>
                  </a:lnTo>
                  <a:lnTo>
                    <a:pt x="236024" y="83456"/>
                  </a:lnTo>
                  <a:lnTo>
                    <a:pt x="280360" y="85629"/>
                  </a:lnTo>
                  <a:close/>
                </a:path>
              </a:pathLst>
            </a:custGeom>
            <a:solidFill>
              <a:schemeClr val="tx2"/>
            </a:solidFill>
            <a:ln w="869" cap="rnd">
              <a:noFill/>
              <a:prstDash val="solid"/>
              <a:round/>
            </a:ln>
          </p:spPr>
          <p:txBody>
            <a:bodyPr rtlCol="0" anchor="ctr"/>
            <a:lstStyle/>
            <a:p>
              <a:endParaRPr lang="en-PH" sz="1200" dirty="0"/>
            </a:p>
          </p:txBody>
        </p:sp>
        <p:sp>
          <p:nvSpPr>
            <p:cNvPr id="194" name="Freeform: Shape 193">
              <a:extLst>
                <a:ext uri="{FF2B5EF4-FFF2-40B4-BE49-F238E27FC236}">
                  <a16:creationId xmlns:a16="http://schemas.microsoft.com/office/drawing/2014/main" id="{12386187-4190-4455-93C1-717874DDF86B}"/>
                </a:ext>
              </a:extLst>
            </p:cNvPr>
            <p:cNvSpPr/>
            <p:nvPr/>
          </p:nvSpPr>
          <p:spPr>
            <a:xfrm>
              <a:off x="4932789" y="3426237"/>
              <a:ext cx="334174" cy="420131"/>
            </a:xfrm>
            <a:custGeom>
              <a:avLst/>
              <a:gdLst>
                <a:gd name="connsiteX0" fmla="*/ 352515 w 395981"/>
                <a:gd name="connsiteY0" fmla="*/ 211248 h 373378"/>
                <a:gd name="connsiteX1" fmla="*/ 349472 w 395981"/>
                <a:gd name="connsiteY1" fmla="*/ 235155 h 373378"/>
                <a:gd name="connsiteX2" fmla="*/ 340779 w 395981"/>
                <a:gd name="connsiteY2" fmla="*/ 262973 h 373378"/>
                <a:gd name="connsiteX3" fmla="*/ 326435 w 395981"/>
                <a:gd name="connsiteY3" fmla="*/ 276448 h 373378"/>
                <a:gd name="connsiteX4" fmla="*/ 316437 w 395981"/>
                <a:gd name="connsiteY4" fmla="*/ 298182 h 373378"/>
                <a:gd name="connsiteX5" fmla="*/ 314264 w 395981"/>
                <a:gd name="connsiteY5" fmla="*/ 309483 h 373378"/>
                <a:gd name="connsiteX6" fmla="*/ 302963 w 395981"/>
                <a:gd name="connsiteY6" fmla="*/ 317307 h 373378"/>
                <a:gd name="connsiteX7" fmla="*/ 296443 w 395981"/>
                <a:gd name="connsiteY7" fmla="*/ 346429 h 373378"/>
                <a:gd name="connsiteX8" fmla="*/ 296443 w 395981"/>
                <a:gd name="connsiteY8" fmla="*/ 349907 h 373378"/>
                <a:gd name="connsiteX9" fmla="*/ 292966 w 395981"/>
                <a:gd name="connsiteY9" fmla="*/ 349037 h 373378"/>
                <a:gd name="connsiteX10" fmla="*/ 293400 w 395981"/>
                <a:gd name="connsiteY10" fmla="*/ 335128 h 373378"/>
                <a:gd name="connsiteX11" fmla="*/ 289923 w 395981"/>
                <a:gd name="connsiteY11" fmla="*/ 325565 h 373378"/>
                <a:gd name="connsiteX12" fmla="*/ 277317 w 395981"/>
                <a:gd name="connsiteY12" fmla="*/ 314699 h 373378"/>
                <a:gd name="connsiteX13" fmla="*/ 273406 w 395981"/>
                <a:gd name="connsiteY13" fmla="*/ 294704 h 373378"/>
                <a:gd name="connsiteX14" fmla="*/ 276013 w 395981"/>
                <a:gd name="connsiteY14" fmla="*/ 273840 h 373378"/>
                <a:gd name="connsiteX15" fmla="*/ 264712 w 395981"/>
                <a:gd name="connsiteY15" fmla="*/ 272101 h 373378"/>
                <a:gd name="connsiteX16" fmla="*/ 262973 w 395981"/>
                <a:gd name="connsiteY16" fmla="*/ 278187 h 373378"/>
                <a:gd name="connsiteX17" fmla="*/ 248195 w 395981"/>
                <a:gd name="connsiteY17" fmla="*/ 279925 h 373378"/>
                <a:gd name="connsiteX18" fmla="*/ 254715 w 395981"/>
                <a:gd name="connsiteY18" fmla="*/ 287749 h 373378"/>
                <a:gd name="connsiteX19" fmla="*/ 256888 w 395981"/>
                <a:gd name="connsiteY19" fmla="*/ 304702 h 373378"/>
                <a:gd name="connsiteX20" fmla="*/ 243848 w 395981"/>
                <a:gd name="connsiteY20" fmla="*/ 319915 h 373378"/>
                <a:gd name="connsiteX21" fmla="*/ 232112 w 395981"/>
                <a:gd name="connsiteY21" fmla="*/ 339909 h 373378"/>
                <a:gd name="connsiteX22" fmla="*/ 219507 w 395981"/>
                <a:gd name="connsiteY22" fmla="*/ 342952 h 373378"/>
                <a:gd name="connsiteX23" fmla="*/ 198643 w 395981"/>
                <a:gd name="connsiteY23" fmla="*/ 326869 h 373378"/>
                <a:gd name="connsiteX24" fmla="*/ 189515 w 395981"/>
                <a:gd name="connsiteY24" fmla="*/ 332520 h 373378"/>
                <a:gd name="connsiteX25" fmla="*/ 187341 w 395981"/>
                <a:gd name="connsiteY25" fmla="*/ 340344 h 373378"/>
                <a:gd name="connsiteX26" fmla="*/ 174736 w 395981"/>
                <a:gd name="connsiteY26" fmla="*/ 345995 h 373378"/>
                <a:gd name="connsiteX27" fmla="*/ 173867 w 395981"/>
                <a:gd name="connsiteY27" fmla="*/ 351645 h 373378"/>
                <a:gd name="connsiteX28" fmla="*/ 149525 w 395981"/>
                <a:gd name="connsiteY28" fmla="*/ 351645 h 373378"/>
                <a:gd name="connsiteX29" fmla="*/ 146048 w 395981"/>
                <a:gd name="connsiteY29" fmla="*/ 345995 h 373378"/>
                <a:gd name="connsiteX30" fmla="*/ 128227 w 395981"/>
                <a:gd name="connsiteY30" fmla="*/ 344691 h 373378"/>
                <a:gd name="connsiteX31" fmla="*/ 119533 w 395981"/>
                <a:gd name="connsiteY31" fmla="*/ 349472 h 373378"/>
                <a:gd name="connsiteX32" fmla="*/ 112579 w 395981"/>
                <a:gd name="connsiteY32" fmla="*/ 347299 h 373378"/>
                <a:gd name="connsiteX33" fmla="*/ 99973 w 395981"/>
                <a:gd name="connsiteY33" fmla="*/ 330782 h 373378"/>
                <a:gd name="connsiteX34" fmla="*/ 95627 w 395981"/>
                <a:gd name="connsiteY34" fmla="*/ 323392 h 373378"/>
                <a:gd name="connsiteX35" fmla="*/ 77805 w 395981"/>
                <a:gd name="connsiteY35" fmla="*/ 327304 h 373378"/>
                <a:gd name="connsiteX36" fmla="*/ 71285 w 395981"/>
                <a:gd name="connsiteY36" fmla="*/ 339909 h 373378"/>
                <a:gd name="connsiteX37" fmla="*/ 65635 w 395981"/>
                <a:gd name="connsiteY37" fmla="*/ 365120 h 373378"/>
                <a:gd name="connsiteX38" fmla="*/ 56941 w 395981"/>
                <a:gd name="connsiteY38" fmla="*/ 370336 h 373378"/>
                <a:gd name="connsiteX39" fmla="*/ 49552 w 395981"/>
                <a:gd name="connsiteY39" fmla="*/ 373379 h 373378"/>
                <a:gd name="connsiteX40" fmla="*/ 47379 w 395981"/>
                <a:gd name="connsiteY40" fmla="*/ 372075 h 373378"/>
                <a:gd name="connsiteX41" fmla="*/ 39120 w 395981"/>
                <a:gd name="connsiteY41" fmla="*/ 363816 h 373378"/>
                <a:gd name="connsiteX42" fmla="*/ 37381 w 395981"/>
                <a:gd name="connsiteY42" fmla="*/ 355123 h 373378"/>
                <a:gd name="connsiteX43" fmla="*/ 40859 w 395981"/>
                <a:gd name="connsiteY43" fmla="*/ 343822 h 373378"/>
                <a:gd name="connsiteX44" fmla="*/ 40859 w 395981"/>
                <a:gd name="connsiteY44" fmla="*/ 332085 h 373378"/>
                <a:gd name="connsiteX45" fmla="*/ 26515 w 395981"/>
                <a:gd name="connsiteY45" fmla="*/ 314699 h 373378"/>
                <a:gd name="connsiteX46" fmla="*/ 23472 w 395981"/>
                <a:gd name="connsiteY46" fmla="*/ 302963 h 373378"/>
                <a:gd name="connsiteX47" fmla="*/ 23472 w 395981"/>
                <a:gd name="connsiteY47" fmla="*/ 296008 h 373378"/>
                <a:gd name="connsiteX48" fmla="*/ 14344 w 395981"/>
                <a:gd name="connsiteY48" fmla="*/ 287749 h 373378"/>
                <a:gd name="connsiteX49" fmla="*/ 13909 w 395981"/>
                <a:gd name="connsiteY49" fmla="*/ 271667 h 373378"/>
                <a:gd name="connsiteX50" fmla="*/ 8259 w 395981"/>
                <a:gd name="connsiteY50" fmla="*/ 260800 h 373378"/>
                <a:gd name="connsiteX51" fmla="*/ 0 w 395981"/>
                <a:gd name="connsiteY51" fmla="*/ 262539 h 373378"/>
                <a:gd name="connsiteX52" fmla="*/ 2173 w 395981"/>
                <a:gd name="connsiteY52" fmla="*/ 252107 h 373378"/>
                <a:gd name="connsiteX53" fmla="*/ 8259 w 395981"/>
                <a:gd name="connsiteY53" fmla="*/ 240805 h 373378"/>
                <a:gd name="connsiteX54" fmla="*/ 5216 w 395981"/>
                <a:gd name="connsiteY54" fmla="*/ 229069 h 373378"/>
                <a:gd name="connsiteX55" fmla="*/ 13040 w 395981"/>
                <a:gd name="connsiteY55" fmla="*/ 220376 h 373378"/>
                <a:gd name="connsiteX56" fmla="*/ 7824 w 395981"/>
                <a:gd name="connsiteY56" fmla="*/ 213856 h 373378"/>
                <a:gd name="connsiteX57" fmla="*/ 13475 w 395981"/>
                <a:gd name="connsiteY57" fmla="*/ 196904 h 373378"/>
                <a:gd name="connsiteX58" fmla="*/ 24341 w 395981"/>
                <a:gd name="connsiteY58" fmla="*/ 176040 h 373378"/>
                <a:gd name="connsiteX59" fmla="*/ 45205 w 395981"/>
                <a:gd name="connsiteY59" fmla="*/ 178213 h 373378"/>
                <a:gd name="connsiteX60" fmla="*/ 40424 w 395981"/>
                <a:gd name="connsiteY60" fmla="*/ 67373 h 373378"/>
                <a:gd name="connsiteX61" fmla="*/ 40424 w 395981"/>
                <a:gd name="connsiteY61" fmla="*/ 55637 h 373378"/>
                <a:gd name="connsiteX62" fmla="*/ 68242 w 395981"/>
                <a:gd name="connsiteY62" fmla="*/ 55637 h 373378"/>
                <a:gd name="connsiteX63" fmla="*/ 66069 w 395981"/>
                <a:gd name="connsiteY63" fmla="*/ 0 h 373378"/>
                <a:gd name="connsiteX64" fmla="*/ 163000 w 395981"/>
                <a:gd name="connsiteY64" fmla="*/ 0 h 373378"/>
                <a:gd name="connsiteX65" fmla="*/ 256453 w 395981"/>
                <a:gd name="connsiteY65" fmla="*/ 0 h 373378"/>
                <a:gd name="connsiteX66" fmla="*/ 352515 w 395981"/>
                <a:gd name="connsiteY66" fmla="*/ 0 h 373378"/>
                <a:gd name="connsiteX67" fmla="*/ 361643 w 395981"/>
                <a:gd name="connsiteY67" fmla="*/ 27384 h 373378"/>
                <a:gd name="connsiteX68" fmla="*/ 356427 w 395981"/>
                <a:gd name="connsiteY68" fmla="*/ 32165 h 373378"/>
                <a:gd name="connsiteX69" fmla="*/ 361643 w 395981"/>
                <a:gd name="connsiteY69" fmla="*/ 61288 h 373378"/>
                <a:gd name="connsiteX70" fmla="*/ 372509 w 395981"/>
                <a:gd name="connsiteY70" fmla="*/ 94323 h 373378"/>
                <a:gd name="connsiteX71" fmla="*/ 382072 w 395981"/>
                <a:gd name="connsiteY71" fmla="*/ 101277 h 373378"/>
                <a:gd name="connsiteX72" fmla="*/ 395981 w 395981"/>
                <a:gd name="connsiteY72" fmla="*/ 111709 h 373378"/>
                <a:gd name="connsiteX73" fmla="*/ 384246 w 395981"/>
                <a:gd name="connsiteY73" fmla="*/ 127357 h 373378"/>
                <a:gd name="connsiteX74" fmla="*/ 366859 w 395981"/>
                <a:gd name="connsiteY74" fmla="*/ 132139 h 373378"/>
                <a:gd name="connsiteX75" fmla="*/ 359469 w 395981"/>
                <a:gd name="connsiteY75" fmla="*/ 140832 h 373378"/>
                <a:gd name="connsiteX76" fmla="*/ 358166 w 395981"/>
                <a:gd name="connsiteY76" fmla="*/ 159088 h 373378"/>
                <a:gd name="connsiteX77" fmla="*/ 349472 w 395981"/>
                <a:gd name="connsiteY77" fmla="*/ 200381 h 373378"/>
                <a:gd name="connsiteX78" fmla="*/ 352515 w 395981"/>
                <a:gd name="connsiteY78" fmla="*/ 211248 h 373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95981" h="373378">
                  <a:moveTo>
                    <a:pt x="352515" y="211248"/>
                  </a:moveTo>
                  <a:lnTo>
                    <a:pt x="349472" y="235155"/>
                  </a:lnTo>
                  <a:lnTo>
                    <a:pt x="340779" y="262973"/>
                  </a:lnTo>
                  <a:lnTo>
                    <a:pt x="326435" y="276448"/>
                  </a:lnTo>
                  <a:lnTo>
                    <a:pt x="316437" y="298182"/>
                  </a:lnTo>
                  <a:lnTo>
                    <a:pt x="314264" y="309483"/>
                  </a:lnTo>
                  <a:lnTo>
                    <a:pt x="302963" y="317307"/>
                  </a:lnTo>
                  <a:lnTo>
                    <a:pt x="296443" y="346429"/>
                  </a:lnTo>
                  <a:lnTo>
                    <a:pt x="296443" y="349907"/>
                  </a:lnTo>
                  <a:lnTo>
                    <a:pt x="292966" y="349037"/>
                  </a:lnTo>
                  <a:lnTo>
                    <a:pt x="293400" y="335128"/>
                  </a:lnTo>
                  <a:lnTo>
                    <a:pt x="289923" y="325565"/>
                  </a:lnTo>
                  <a:lnTo>
                    <a:pt x="277317" y="314699"/>
                  </a:lnTo>
                  <a:lnTo>
                    <a:pt x="273406" y="294704"/>
                  </a:lnTo>
                  <a:lnTo>
                    <a:pt x="276013" y="273840"/>
                  </a:lnTo>
                  <a:lnTo>
                    <a:pt x="264712" y="272101"/>
                  </a:lnTo>
                  <a:lnTo>
                    <a:pt x="262973" y="278187"/>
                  </a:lnTo>
                  <a:lnTo>
                    <a:pt x="248195" y="279925"/>
                  </a:lnTo>
                  <a:lnTo>
                    <a:pt x="254715" y="287749"/>
                  </a:lnTo>
                  <a:lnTo>
                    <a:pt x="256888" y="304702"/>
                  </a:lnTo>
                  <a:lnTo>
                    <a:pt x="243848" y="319915"/>
                  </a:lnTo>
                  <a:lnTo>
                    <a:pt x="232112" y="339909"/>
                  </a:lnTo>
                  <a:lnTo>
                    <a:pt x="219507" y="342952"/>
                  </a:lnTo>
                  <a:lnTo>
                    <a:pt x="198643" y="326869"/>
                  </a:lnTo>
                  <a:lnTo>
                    <a:pt x="189515" y="332520"/>
                  </a:lnTo>
                  <a:lnTo>
                    <a:pt x="187341" y="340344"/>
                  </a:lnTo>
                  <a:lnTo>
                    <a:pt x="174736" y="345995"/>
                  </a:lnTo>
                  <a:lnTo>
                    <a:pt x="173867" y="351645"/>
                  </a:lnTo>
                  <a:lnTo>
                    <a:pt x="149525" y="351645"/>
                  </a:lnTo>
                  <a:lnTo>
                    <a:pt x="146048" y="345995"/>
                  </a:lnTo>
                  <a:lnTo>
                    <a:pt x="128227" y="344691"/>
                  </a:lnTo>
                  <a:lnTo>
                    <a:pt x="119533" y="349472"/>
                  </a:lnTo>
                  <a:lnTo>
                    <a:pt x="112579" y="347299"/>
                  </a:lnTo>
                  <a:lnTo>
                    <a:pt x="99973" y="330782"/>
                  </a:lnTo>
                  <a:lnTo>
                    <a:pt x="95627" y="323392"/>
                  </a:lnTo>
                  <a:lnTo>
                    <a:pt x="77805" y="327304"/>
                  </a:lnTo>
                  <a:lnTo>
                    <a:pt x="71285" y="339909"/>
                  </a:lnTo>
                  <a:lnTo>
                    <a:pt x="65635" y="365120"/>
                  </a:lnTo>
                  <a:lnTo>
                    <a:pt x="56941" y="370336"/>
                  </a:lnTo>
                  <a:lnTo>
                    <a:pt x="49552" y="373379"/>
                  </a:lnTo>
                  <a:lnTo>
                    <a:pt x="47379" y="372075"/>
                  </a:lnTo>
                  <a:lnTo>
                    <a:pt x="39120" y="363816"/>
                  </a:lnTo>
                  <a:lnTo>
                    <a:pt x="37381" y="355123"/>
                  </a:lnTo>
                  <a:lnTo>
                    <a:pt x="40859" y="343822"/>
                  </a:lnTo>
                  <a:lnTo>
                    <a:pt x="40859" y="332085"/>
                  </a:lnTo>
                  <a:lnTo>
                    <a:pt x="26515" y="314699"/>
                  </a:lnTo>
                  <a:lnTo>
                    <a:pt x="23472" y="302963"/>
                  </a:lnTo>
                  <a:lnTo>
                    <a:pt x="23472" y="296008"/>
                  </a:lnTo>
                  <a:lnTo>
                    <a:pt x="14344" y="287749"/>
                  </a:lnTo>
                  <a:lnTo>
                    <a:pt x="13909" y="271667"/>
                  </a:lnTo>
                  <a:lnTo>
                    <a:pt x="8259" y="260800"/>
                  </a:lnTo>
                  <a:lnTo>
                    <a:pt x="0" y="262539"/>
                  </a:lnTo>
                  <a:lnTo>
                    <a:pt x="2173" y="252107"/>
                  </a:lnTo>
                  <a:lnTo>
                    <a:pt x="8259" y="240805"/>
                  </a:lnTo>
                  <a:lnTo>
                    <a:pt x="5216" y="229069"/>
                  </a:lnTo>
                  <a:lnTo>
                    <a:pt x="13040" y="220376"/>
                  </a:lnTo>
                  <a:lnTo>
                    <a:pt x="7824" y="213856"/>
                  </a:lnTo>
                  <a:lnTo>
                    <a:pt x="13475" y="196904"/>
                  </a:lnTo>
                  <a:lnTo>
                    <a:pt x="24341" y="176040"/>
                  </a:lnTo>
                  <a:lnTo>
                    <a:pt x="45205" y="178213"/>
                  </a:lnTo>
                  <a:lnTo>
                    <a:pt x="40424" y="67373"/>
                  </a:lnTo>
                  <a:lnTo>
                    <a:pt x="40424" y="55637"/>
                  </a:lnTo>
                  <a:lnTo>
                    <a:pt x="68242" y="55637"/>
                  </a:lnTo>
                  <a:lnTo>
                    <a:pt x="66069" y="0"/>
                  </a:lnTo>
                  <a:lnTo>
                    <a:pt x="163000" y="0"/>
                  </a:lnTo>
                  <a:lnTo>
                    <a:pt x="256453" y="0"/>
                  </a:lnTo>
                  <a:lnTo>
                    <a:pt x="352515" y="0"/>
                  </a:lnTo>
                  <a:lnTo>
                    <a:pt x="361643" y="27384"/>
                  </a:lnTo>
                  <a:lnTo>
                    <a:pt x="356427" y="32165"/>
                  </a:lnTo>
                  <a:lnTo>
                    <a:pt x="361643" y="61288"/>
                  </a:lnTo>
                  <a:lnTo>
                    <a:pt x="372509" y="94323"/>
                  </a:lnTo>
                  <a:lnTo>
                    <a:pt x="382072" y="101277"/>
                  </a:lnTo>
                  <a:lnTo>
                    <a:pt x="395981" y="111709"/>
                  </a:lnTo>
                  <a:lnTo>
                    <a:pt x="384246" y="127357"/>
                  </a:lnTo>
                  <a:lnTo>
                    <a:pt x="366859" y="132139"/>
                  </a:lnTo>
                  <a:lnTo>
                    <a:pt x="359469" y="140832"/>
                  </a:lnTo>
                  <a:lnTo>
                    <a:pt x="358166" y="159088"/>
                  </a:lnTo>
                  <a:lnTo>
                    <a:pt x="349472" y="200381"/>
                  </a:lnTo>
                  <a:lnTo>
                    <a:pt x="352515" y="211248"/>
                  </a:lnTo>
                  <a:close/>
                </a:path>
              </a:pathLst>
            </a:custGeom>
            <a:solidFill>
              <a:schemeClr val="tx2"/>
            </a:solidFill>
            <a:ln w="869" cap="rnd">
              <a:noFill/>
              <a:prstDash val="solid"/>
              <a:round/>
            </a:ln>
          </p:spPr>
          <p:txBody>
            <a:bodyPr rtlCol="0" anchor="ctr"/>
            <a:lstStyle/>
            <a:p>
              <a:endParaRPr lang="en-PH" sz="1200" dirty="0"/>
            </a:p>
          </p:txBody>
        </p:sp>
        <p:sp>
          <p:nvSpPr>
            <p:cNvPr id="195" name="Freeform: Shape 194">
              <a:extLst>
                <a:ext uri="{FF2B5EF4-FFF2-40B4-BE49-F238E27FC236}">
                  <a16:creationId xmlns:a16="http://schemas.microsoft.com/office/drawing/2014/main" id="{850AAF5B-1FB8-410C-BC1D-700157213832}"/>
                </a:ext>
              </a:extLst>
            </p:cNvPr>
            <p:cNvSpPr/>
            <p:nvPr/>
          </p:nvSpPr>
          <p:spPr>
            <a:xfrm>
              <a:off x="4974607" y="3732412"/>
              <a:ext cx="238066" cy="274381"/>
            </a:xfrm>
            <a:custGeom>
              <a:avLst/>
              <a:gdLst>
                <a:gd name="connsiteX0" fmla="*/ 246890 w 282098"/>
                <a:gd name="connsiteY0" fmla="*/ 77805 h 243848"/>
                <a:gd name="connsiteX1" fmla="*/ 247760 w 282098"/>
                <a:gd name="connsiteY1" fmla="*/ 99539 h 243848"/>
                <a:gd name="connsiteX2" fmla="*/ 244283 w 282098"/>
                <a:gd name="connsiteY2" fmla="*/ 107797 h 243848"/>
                <a:gd name="connsiteX3" fmla="*/ 231243 w 282098"/>
                <a:gd name="connsiteY3" fmla="*/ 108667 h 243848"/>
                <a:gd name="connsiteX4" fmla="*/ 222984 w 282098"/>
                <a:gd name="connsiteY4" fmla="*/ 124315 h 243848"/>
                <a:gd name="connsiteX5" fmla="*/ 238197 w 282098"/>
                <a:gd name="connsiteY5" fmla="*/ 126488 h 243848"/>
                <a:gd name="connsiteX6" fmla="*/ 251237 w 282098"/>
                <a:gd name="connsiteY6" fmla="*/ 139963 h 243848"/>
                <a:gd name="connsiteX7" fmla="*/ 255584 w 282098"/>
                <a:gd name="connsiteY7" fmla="*/ 151264 h 243848"/>
                <a:gd name="connsiteX8" fmla="*/ 266885 w 282098"/>
                <a:gd name="connsiteY8" fmla="*/ 157784 h 243848"/>
                <a:gd name="connsiteX9" fmla="*/ 282098 w 282098"/>
                <a:gd name="connsiteY9" fmla="*/ 188211 h 243848"/>
                <a:gd name="connsiteX10" fmla="*/ 265581 w 282098"/>
                <a:gd name="connsiteY10" fmla="*/ 206467 h 243848"/>
                <a:gd name="connsiteX11" fmla="*/ 250803 w 282098"/>
                <a:gd name="connsiteY11" fmla="*/ 222984 h 243848"/>
                <a:gd name="connsiteX12" fmla="*/ 235589 w 282098"/>
                <a:gd name="connsiteY12" fmla="*/ 236024 h 243848"/>
                <a:gd name="connsiteX13" fmla="*/ 218203 w 282098"/>
                <a:gd name="connsiteY13" fmla="*/ 236024 h 243848"/>
                <a:gd name="connsiteX14" fmla="*/ 198643 w 282098"/>
                <a:gd name="connsiteY14" fmla="*/ 242544 h 243848"/>
                <a:gd name="connsiteX15" fmla="*/ 182995 w 282098"/>
                <a:gd name="connsiteY15" fmla="*/ 236024 h 243848"/>
                <a:gd name="connsiteX16" fmla="*/ 172997 w 282098"/>
                <a:gd name="connsiteY16" fmla="*/ 243848 h 243848"/>
                <a:gd name="connsiteX17" fmla="*/ 150829 w 282098"/>
                <a:gd name="connsiteY17" fmla="*/ 225157 h 243848"/>
                <a:gd name="connsiteX18" fmla="*/ 144744 w 282098"/>
                <a:gd name="connsiteY18" fmla="*/ 213421 h 243848"/>
                <a:gd name="connsiteX19" fmla="*/ 131269 w 282098"/>
                <a:gd name="connsiteY19" fmla="*/ 219072 h 243848"/>
                <a:gd name="connsiteX20" fmla="*/ 119968 w 282098"/>
                <a:gd name="connsiteY20" fmla="*/ 217333 h 243848"/>
                <a:gd name="connsiteX21" fmla="*/ 113448 w 282098"/>
                <a:gd name="connsiteY21" fmla="*/ 222115 h 243848"/>
                <a:gd name="connsiteX22" fmla="*/ 102147 w 282098"/>
                <a:gd name="connsiteY22" fmla="*/ 218637 h 243848"/>
                <a:gd name="connsiteX23" fmla="*/ 86933 w 282098"/>
                <a:gd name="connsiteY23" fmla="*/ 195600 h 243848"/>
                <a:gd name="connsiteX24" fmla="*/ 83021 w 282098"/>
                <a:gd name="connsiteY24" fmla="*/ 186907 h 243848"/>
                <a:gd name="connsiteX25" fmla="*/ 64330 w 282098"/>
                <a:gd name="connsiteY25" fmla="*/ 175605 h 243848"/>
                <a:gd name="connsiteX26" fmla="*/ 58245 w 282098"/>
                <a:gd name="connsiteY26" fmla="*/ 159088 h 243848"/>
                <a:gd name="connsiteX27" fmla="*/ 47813 w 282098"/>
                <a:gd name="connsiteY27" fmla="*/ 146917 h 243848"/>
                <a:gd name="connsiteX28" fmla="*/ 30861 w 282098"/>
                <a:gd name="connsiteY28" fmla="*/ 132573 h 243848"/>
                <a:gd name="connsiteX29" fmla="*/ 30427 w 282098"/>
                <a:gd name="connsiteY29" fmla="*/ 123445 h 243848"/>
                <a:gd name="connsiteX30" fmla="*/ 16952 w 282098"/>
                <a:gd name="connsiteY30" fmla="*/ 112144 h 243848"/>
                <a:gd name="connsiteX31" fmla="*/ 0 w 282098"/>
                <a:gd name="connsiteY31" fmla="*/ 101277 h 243848"/>
                <a:gd name="connsiteX32" fmla="*/ 7389 w 282098"/>
                <a:gd name="connsiteY32" fmla="*/ 98235 h 243848"/>
                <a:gd name="connsiteX33" fmla="*/ 16082 w 282098"/>
                <a:gd name="connsiteY33" fmla="*/ 93019 h 243848"/>
                <a:gd name="connsiteX34" fmla="*/ 21733 w 282098"/>
                <a:gd name="connsiteY34" fmla="*/ 67808 h 243848"/>
                <a:gd name="connsiteX35" fmla="*/ 28253 w 282098"/>
                <a:gd name="connsiteY35" fmla="*/ 55203 h 243848"/>
                <a:gd name="connsiteX36" fmla="*/ 46075 w 282098"/>
                <a:gd name="connsiteY36" fmla="*/ 51291 h 243848"/>
                <a:gd name="connsiteX37" fmla="*/ 50421 w 282098"/>
                <a:gd name="connsiteY37" fmla="*/ 58680 h 243848"/>
                <a:gd name="connsiteX38" fmla="*/ 63027 w 282098"/>
                <a:gd name="connsiteY38" fmla="*/ 75197 h 243848"/>
                <a:gd name="connsiteX39" fmla="*/ 69981 w 282098"/>
                <a:gd name="connsiteY39" fmla="*/ 77371 h 243848"/>
                <a:gd name="connsiteX40" fmla="*/ 78675 w 282098"/>
                <a:gd name="connsiteY40" fmla="*/ 72589 h 243848"/>
                <a:gd name="connsiteX41" fmla="*/ 96496 w 282098"/>
                <a:gd name="connsiteY41" fmla="*/ 73893 h 243848"/>
                <a:gd name="connsiteX42" fmla="*/ 99973 w 282098"/>
                <a:gd name="connsiteY42" fmla="*/ 79544 h 243848"/>
                <a:gd name="connsiteX43" fmla="*/ 124315 w 282098"/>
                <a:gd name="connsiteY43" fmla="*/ 79544 h 243848"/>
                <a:gd name="connsiteX44" fmla="*/ 125184 w 282098"/>
                <a:gd name="connsiteY44" fmla="*/ 73893 h 243848"/>
                <a:gd name="connsiteX45" fmla="*/ 137789 w 282098"/>
                <a:gd name="connsiteY45" fmla="*/ 68243 h 243848"/>
                <a:gd name="connsiteX46" fmla="*/ 139963 w 282098"/>
                <a:gd name="connsiteY46" fmla="*/ 60419 h 243848"/>
                <a:gd name="connsiteX47" fmla="*/ 149090 w 282098"/>
                <a:gd name="connsiteY47" fmla="*/ 54768 h 243848"/>
                <a:gd name="connsiteX48" fmla="*/ 169955 w 282098"/>
                <a:gd name="connsiteY48" fmla="*/ 70851 h 243848"/>
                <a:gd name="connsiteX49" fmla="*/ 182560 w 282098"/>
                <a:gd name="connsiteY49" fmla="*/ 67808 h 243848"/>
                <a:gd name="connsiteX50" fmla="*/ 194296 w 282098"/>
                <a:gd name="connsiteY50" fmla="*/ 47813 h 243848"/>
                <a:gd name="connsiteX51" fmla="*/ 207336 w 282098"/>
                <a:gd name="connsiteY51" fmla="*/ 32600 h 243848"/>
                <a:gd name="connsiteX52" fmla="*/ 205163 w 282098"/>
                <a:gd name="connsiteY52" fmla="*/ 15648 h 243848"/>
                <a:gd name="connsiteX53" fmla="*/ 198643 w 282098"/>
                <a:gd name="connsiteY53" fmla="*/ 7824 h 243848"/>
                <a:gd name="connsiteX54" fmla="*/ 213421 w 282098"/>
                <a:gd name="connsiteY54" fmla="*/ 6085 h 243848"/>
                <a:gd name="connsiteX55" fmla="*/ 215160 w 282098"/>
                <a:gd name="connsiteY55" fmla="*/ 0 h 243848"/>
                <a:gd name="connsiteX56" fmla="*/ 226461 w 282098"/>
                <a:gd name="connsiteY56" fmla="*/ 1739 h 243848"/>
                <a:gd name="connsiteX57" fmla="*/ 223853 w 282098"/>
                <a:gd name="connsiteY57" fmla="*/ 22603 h 243848"/>
                <a:gd name="connsiteX58" fmla="*/ 227765 w 282098"/>
                <a:gd name="connsiteY58" fmla="*/ 42597 h 243848"/>
                <a:gd name="connsiteX59" fmla="*/ 240370 w 282098"/>
                <a:gd name="connsiteY59" fmla="*/ 53464 h 243848"/>
                <a:gd name="connsiteX60" fmla="*/ 243848 w 282098"/>
                <a:gd name="connsiteY60" fmla="*/ 63027 h 243848"/>
                <a:gd name="connsiteX61" fmla="*/ 243413 w 282098"/>
                <a:gd name="connsiteY61" fmla="*/ 76936 h 243848"/>
                <a:gd name="connsiteX62" fmla="*/ 246890 w 282098"/>
                <a:gd name="connsiteY62" fmla="*/ 77805 h 24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82098" h="243848">
                  <a:moveTo>
                    <a:pt x="246890" y="77805"/>
                  </a:moveTo>
                  <a:lnTo>
                    <a:pt x="247760" y="99539"/>
                  </a:lnTo>
                  <a:lnTo>
                    <a:pt x="244283" y="107797"/>
                  </a:lnTo>
                  <a:lnTo>
                    <a:pt x="231243" y="108667"/>
                  </a:lnTo>
                  <a:lnTo>
                    <a:pt x="222984" y="124315"/>
                  </a:lnTo>
                  <a:lnTo>
                    <a:pt x="238197" y="126488"/>
                  </a:lnTo>
                  <a:lnTo>
                    <a:pt x="251237" y="139963"/>
                  </a:lnTo>
                  <a:lnTo>
                    <a:pt x="255584" y="151264"/>
                  </a:lnTo>
                  <a:lnTo>
                    <a:pt x="266885" y="157784"/>
                  </a:lnTo>
                  <a:lnTo>
                    <a:pt x="282098" y="188211"/>
                  </a:lnTo>
                  <a:lnTo>
                    <a:pt x="265581" y="206467"/>
                  </a:lnTo>
                  <a:lnTo>
                    <a:pt x="250803" y="222984"/>
                  </a:lnTo>
                  <a:lnTo>
                    <a:pt x="235589" y="236024"/>
                  </a:lnTo>
                  <a:lnTo>
                    <a:pt x="218203" y="236024"/>
                  </a:lnTo>
                  <a:lnTo>
                    <a:pt x="198643" y="242544"/>
                  </a:lnTo>
                  <a:lnTo>
                    <a:pt x="182995" y="236024"/>
                  </a:lnTo>
                  <a:lnTo>
                    <a:pt x="172997" y="243848"/>
                  </a:lnTo>
                  <a:lnTo>
                    <a:pt x="150829" y="225157"/>
                  </a:lnTo>
                  <a:lnTo>
                    <a:pt x="144744" y="213421"/>
                  </a:lnTo>
                  <a:lnTo>
                    <a:pt x="131269" y="219072"/>
                  </a:lnTo>
                  <a:lnTo>
                    <a:pt x="119968" y="217333"/>
                  </a:lnTo>
                  <a:lnTo>
                    <a:pt x="113448" y="222115"/>
                  </a:lnTo>
                  <a:lnTo>
                    <a:pt x="102147" y="218637"/>
                  </a:lnTo>
                  <a:lnTo>
                    <a:pt x="86933" y="195600"/>
                  </a:lnTo>
                  <a:lnTo>
                    <a:pt x="83021" y="186907"/>
                  </a:lnTo>
                  <a:lnTo>
                    <a:pt x="64330" y="175605"/>
                  </a:lnTo>
                  <a:lnTo>
                    <a:pt x="58245" y="159088"/>
                  </a:lnTo>
                  <a:lnTo>
                    <a:pt x="47813" y="146917"/>
                  </a:lnTo>
                  <a:lnTo>
                    <a:pt x="30861" y="132573"/>
                  </a:lnTo>
                  <a:lnTo>
                    <a:pt x="30427" y="123445"/>
                  </a:lnTo>
                  <a:lnTo>
                    <a:pt x="16952" y="112144"/>
                  </a:lnTo>
                  <a:lnTo>
                    <a:pt x="0" y="101277"/>
                  </a:lnTo>
                  <a:lnTo>
                    <a:pt x="7389" y="98235"/>
                  </a:lnTo>
                  <a:lnTo>
                    <a:pt x="16082" y="93019"/>
                  </a:lnTo>
                  <a:lnTo>
                    <a:pt x="21733" y="67808"/>
                  </a:lnTo>
                  <a:lnTo>
                    <a:pt x="28253" y="55203"/>
                  </a:lnTo>
                  <a:lnTo>
                    <a:pt x="46075" y="51291"/>
                  </a:lnTo>
                  <a:lnTo>
                    <a:pt x="50421" y="58680"/>
                  </a:lnTo>
                  <a:lnTo>
                    <a:pt x="63027" y="75197"/>
                  </a:lnTo>
                  <a:lnTo>
                    <a:pt x="69981" y="77371"/>
                  </a:lnTo>
                  <a:lnTo>
                    <a:pt x="78675" y="72589"/>
                  </a:lnTo>
                  <a:lnTo>
                    <a:pt x="96496" y="73893"/>
                  </a:lnTo>
                  <a:lnTo>
                    <a:pt x="99973" y="79544"/>
                  </a:lnTo>
                  <a:lnTo>
                    <a:pt x="124315" y="79544"/>
                  </a:lnTo>
                  <a:lnTo>
                    <a:pt x="125184" y="73893"/>
                  </a:lnTo>
                  <a:lnTo>
                    <a:pt x="137789" y="68243"/>
                  </a:lnTo>
                  <a:lnTo>
                    <a:pt x="139963" y="60419"/>
                  </a:lnTo>
                  <a:lnTo>
                    <a:pt x="149090" y="54768"/>
                  </a:lnTo>
                  <a:lnTo>
                    <a:pt x="169955" y="70851"/>
                  </a:lnTo>
                  <a:lnTo>
                    <a:pt x="182560" y="67808"/>
                  </a:lnTo>
                  <a:lnTo>
                    <a:pt x="194296" y="47813"/>
                  </a:lnTo>
                  <a:lnTo>
                    <a:pt x="207336" y="32600"/>
                  </a:lnTo>
                  <a:lnTo>
                    <a:pt x="205163" y="15648"/>
                  </a:lnTo>
                  <a:lnTo>
                    <a:pt x="198643" y="7824"/>
                  </a:lnTo>
                  <a:lnTo>
                    <a:pt x="213421" y="6085"/>
                  </a:lnTo>
                  <a:lnTo>
                    <a:pt x="215160" y="0"/>
                  </a:lnTo>
                  <a:lnTo>
                    <a:pt x="226461" y="1739"/>
                  </a:lnTo>
                  <a:lnTo>
                    <a:pt x="223853" y="22603"/>
                  </a:lnTo>
                  <a:lnTo>
                    <a:pt x="227765" y="42597"/>
                  </a:lnTo>
                  <a:lnTo>
                    <a:pt x="240370" y="53464"/>
                  </a:lnTo>
                  <a:lnTo>
                    <a:pt x="243848" y="63027"/>
                  </a:lnTo>
                  <a:lnTo>
                    <a:pt x="243413" y="76936"/>
                  </a:lnTo>
                  <a:lnTo>
                    <a:pt x="246890" y="77805"/>
                  </a:lnTo>
                  <a:close/>
                </a:path>
              </a:pathLst>
            </a:custGeom>
            <a:solidFill>
              <a:schemeClr val="tx2"/>
            </a:solidFill>
            <a:ln w="869" cap="rnd">
              <a:noFill/>
              <a:prstDash val="solid"/>
              <a:round/>
            </a:ln>
          </p:spPr>
          <p:txBody>
            <a:bodyPr rtlCol="0" anchor="ctr"/>
            <a:lstStyle/>
            <a:p>
              <a:endParaRPr lang="en-PH" sz="1200" dirty="0"/>
            </a:p>
          </p:txBody>
        </p:sp>
        <p:sp>
          <p:nvSpPr>
            <p:cNvPr id="196" name="Freeform: Shape 195">
              <a:extLst>
                <a:ext uri="{FF2B5EF4-FFF2-40B4-BE49-F238E27FC236}">
                  <a16:creationId xmlns:a16="http://schemas.microsoft.com/office/drawing/2014/main" id="{BCC747B3-A537-4C6B-BCEF-3B60AE3C1CB0}"/>
                </a:ext>
              </a:extLst>
            </p:cNvPr>
            <p:cNvSpPr/>
            <p:nvPr/>
          </p:nvSpPr>
          <p:spPr>
            <a:xfrm>
              <a:off x="4116613" y="3595954"/>
              <a:ext cx="126186" cy="133522"/>
            </a:xfrm>
            <a:custGeom>
              <a:avLst/>
              <a:gdLst>
                <a:gd name="connsiteX0" fmla="*/ 133008 w 149525"/>
                <a:gd name="connsiteY0" fmla="*/ 55203 h 118664"/>
                <a:gd name="connsiteX1" fmla="*/ 133877 w 149525"/>
                <a:gd name="connsiteY1" fmla="*/ 72589 h 118664"/>
                <a:gd name="connsiteX2" fmla="*/ 138659 w 149525"/>
                <a:gd name="connsiteY2" fmla="*/ 88672 h 118664"/>
                <a:gd name="connsiteX3" fmla="*/ 147352 w 149525"/>
                <a:gd name="connsiteY3" fmla="*/ 96496 h 118664"/>
                <a:gd name="connsiteX4" fmla="*/ 149525 w 149525"/>
                <a:gd name="connsiteY4" fmla="*/ 106928 h 118664"/>
                <a:gd name="connsiteX5" fmla="*/ 148221 w 149525"/>
                <a:gd name="connsiteY5" fmla="*/ 115621 h 118664"/>
                <a:gd name="connsiteX6" fmla="*/ 144744 w 149525"/>
                <a:gd name="connsiteY6" fmla="*/ 117360 h 118664"/>
                <a:gd name="connsiteX7" fmla="*/ 131269 w 149525"/>
                <a:gd name="connsiteY7" fmla="*/ 115187 h 118664"/>
                <a:gd name="connsiteX8" fmla="*/ 129531 w 149525"/>
                <a:gd name="connsiteY8" fmla="*/ 118229 h 118664"/>
                <a:gd name="connsiteX9" fmla="*/ 124315 w 149525"/>
                <a:gd name="connsiteY9" fmla="*/ 118664 h 118664"/>
                <a:gd name="connsiteX10" fmla="*/ 106493 w 149525"/>
                <a:gd name="connsiteY10" fmla="*/ 112144 h 118664"/>
                <a:gd name="connsiteX11" fmla="*/ 94757 w 149525"/>
                <a:gd name="connsiteY11" fmla="*/ 111709 h 118664"/>
                <a:gd name="connsiteX12" fmla="*/ 49552 w 149525"/>
                <a:gd name="connsiteY12" fmla="*/ 110405 h 118664"/>
                <a:gd name="connsiteX13" fmla="*/ 43032 w 149525"/>
                <a:gd name="connsiteY13" fmla="*/ 113883 h 118664"/>
                <a:gd name="connsiteX14" fmla="*/ 34773 w 149525"/>
                <a:gd name="connsiteY14" fmla="*/ 113013 h 118664"/>
                <a:gd name="connsiteX15" fmla="*/ 21733 w 149525"/>
                <a:gd name="connsiteY15" fmla="*/ 117360 h 118664"/>
                <a:gd name="connsiteX16" fmla="*/ 18256 w 149525"/>
                <a:gd name="connsiteY16" fmla="*/ 96061 h 118664"/>
                <a:gd name="connsiteX17" fmla="*/ 40424 w 149525"/>
                <a:gd name="connsiteY17" fmla="*/ 96496 h 118664"/>
                <a:gd name="connsiteX18" fmla="*/ 46509 w 149525"/>
                <a:gd name="connsiteY18" fmla="*/ 92584 h 118664"/>
                <a:gd name="connsiteX19" fmla="*/ 50856 w 149525"/>
                <a:gd name="connsiteY19" fmla="*/ 92584 h 118664"/>
                <a:gd name="connsiteX20" fmla="*/ 59984 w 149525"/>
                <a:gd name="connsiteY20" fmla="*/ 86064 h 118664"/>
                <a:gd name="connsiteX21" fmla="*/ 70416 w 149525"/>
                <a:gd name="connsiteY21" fmla="*/ 91715 h 118664"/>
                <a:gd name="connsiteX22" fmla="*/ 80848 w 149525"/>
                <a:gd name="connsiteY22" fmla="*/ 92584 h 118664"/>
                <a:gd name="connsiteX23" fmla="*/ 91715 w 149525"/>
                <a:gd name="connsiteY23" fmla="*/ 86064 h 118664"/>
                <a:gd name="connsiteX24" fmla="*/ 86933 w 149525"/>
                <a:gd name="connsiteY24" fmla="*/ 78240 h 118664"/>
                <a:gd name="connsiteX25" fmla="*/ 78675 w 149525"/>
                <a:gd name="connsiteY25" fmla="*/ 82587 h 118664"/>
                <a:gd name="connsiteX26" fmla="*/ 71285 w 149525"/>
                <a:gd name="connsiteY26" fmla="*/ 82587 h 118664"/>
                <a:gd name="connsiteX27" fmla="*/ 61722 w 149525"/>
                <a:gd name="connsiteY27" fmla="*/ 75632 h 118664"/>
                <a:gd name="connsiteX28" fmla="*/ 53899 w 149525"/>
                <a:gd name="connsiteY28" fmla="*/ 76067 h 118664"/>
                <a:gd name="connsiteX29" fmla="*/ 48248 w 149525"/>
                <a:gd name="connsiteY29" fmla="*/ 83021 h 118664"/>
                <a:gd name="connsiteX30" fmla="*/ 21733 w 149525"/>
                <a:gd name="connsiteY30" fmla="*/ 83456 h 118664"/>
                <a:gd name="connsiteX31" fmla="*/ 11736 w 149525"/>
                <a:gd name="connsiteY31" fmla="*/ 61723 h 118664"/>
                <a:gd name="connsiteX32" fmla="*/ 0 w 149525"/>
                <a:gd name="connsiteY32" fmla="*/ 52160 h 118664"/>
                <a:gd name="connsiteX33" fmla="*/ 10867 w 149525"/>
                <a:gd name="connsiteY33" fmla="*/ 46509 h 118664"/>
                <a:gd name="connsiteX34" fmla="*/ 23037 w 149525"/>
                <a:gd name="connsiteY34" fmla="*/ 26949 h 118664"/>
                <a:gd name="connsiteX35" fmla="*/ 29122 w 149525"/>
                <a:gd name="connsiteY35" fmla="*/ 12605 h 118664"/>
                <a:gd name="connsiteX36" fmla="*/ 37816 w 149525"/>
                <a:gd name="connsiteY36" fmla="*/ 3912 h 118664"/>
                <a:gd name="connsiteX37" fmla="*/ 49552 w 149525"/>
                <a:gd name="connsiteY37" fmla="*/ 6085 h 118664"/>
                <a:gd name="connsiteX38" fmla="*/ 61722 w 149525"/>
                <a:gd name="connsiteY38" fmla="*/ 0 h 118664"/>
                <a:gd name="connsiteX39" fmla="*/ 75197 w 149525"/>
                <a:gd name="connsiteY39" fmla="*/ 0 h 118664"/>
                <a:gd name="connsiteX40" fmla="*/ 86933 w 149525"/>
                <a:gd name="connsiteY40" fmla="*/ 7824 h 118664"/>
                <a:gd name="connsiteX41" fmla="*/ 102581 w 149525"/>
                <a:gd name="connsiteY41" fmla="*/ 15213 h 118664"/>
                <a:gd name="connsiteX42" fmla="*/ 117360 w 149525"/>
                <a:gd name="connsiteY42" fmla="*/ 36077 h 118664"/>
                <a:gd name="connsiteX43" fmla="*/ 133008 w 149525"/>
                <a:gd name="connsiteY43" fmla="*/ 55203 h 118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49525" h="118664">
                  <a:moveTo>
                    <a:pt x="133008" y="55203"/>
                  </a:moveTo>
                  <a:lnTo>
                    <a:pt x="133877" y="72589"/>
                  </a:lnTo>
                  <a:lnTo>
                    <a:pt x="138659" y="88672"/>
                  </a:lnTo>
                  <a:lnTo>
                    <a:pt x="147352" y="96496"/>
                  </a:lnTo>
                  <a:lnTo>
                    <a:pt x="149525" y="106928"/>
                  </a:lnTo>
                  <a:lnTo>
                    <a:pt x="148221" y="115621"/>
                  </a:lnTo>
                  <a:lnTo>
                    <a:pt x="144744" y="117360"/>
                  </a:lnTo>
                  <a:lnTo>
                    <a:pt x="131269" y="115187"/>
                  </a:lnTo>
                  <a:lnTo>
                    <a:pt x="129531" y="118229"/>
                  </a:lnTo>
                  <a:lnTo>
                    <a:pt x="124315" y="118664"/>
                  </a:lnTo>
                  <a:lnTo>
                    <a:pt x="106493" y="112144"/>
                  </a:lnTo>
                  <a:lnTo>
                    <a:pt x="94757" y="111709"/>
                  </a:lnTo>
                  <a:lnTo>
                    <a:pt x="49552" y="110405"/>
                  </a:lnTo>
                  <a:lnTo>
                    <a:pt x="43032" y="113883"/>
                  </a:lnTo>
                  <a:lnTo>
                    <a:pt x="34773" y="113013"/>
                  </a:lnTo>
                  <a:lnTo>
                    <a:pt x="21733" y="117360"/>
                  </a:lnTo>
                  <a:lnTo>
                    <a:pt x="18256" y="96061"/>
                  </a:lnTo>
                  <a:lnTo>
                    <a:pt x="40424" y="96496"/>
                  </a:lnTo>
                  <a:lnTo>
                    <a:pt x="46509" y="92584"/>
                  </a:lnTo>
                  <a:lnTo>
                    <a:pt x="50856" y="92584"/>
                  </a:lnTo>
                  <a:lnTo>
                    <a:pt x="59984" y="86064"/>
                  </a:lnTo>
                  <a:lnTo>
                    <a:pt x="70416" y="91715"/>
                  </a:lnTo>
                  <a:lnTo>
                    <a:pt x="80848" y="92584"/>
                  </a:lnTo>
                  <a:lnTo>
                    <a:pt x="91715" y="86064"/>
                  </a:lnTo>
                  <a:lnTo>
                    <a:pt x="86933" y="78240"/>
                  </a:lnTo>
                  <a:lnTo>
                    <a:pt x="78675" y="82587"/>
                  </a:lnTo>
                  <a:lnTo>
                    <a:pt x="71285" y="82587"/>
                  </a:lnTo>
                  <a:lnTo>
                    <a:pt x="61722" y="75632"/>
                  </a:lnTo>
                  <a:lnTo>
                    <a:pt x="53899" y="76067"/>
                  </a:lnTo>
                  <a:lnTo>
                    <a:pt x="48248" y="83021"/>
                  </a:lnTo>
                  <a:lnTo>
                    <a:pt x="21733" y="83456"/>
                  </a:lnTo>
                  <a:lnTo>
                    <a:pt x="11736" y="61723"/>
                  </a:lnTo>
                  <a:lnTo>
                    <a:pt x="0" y="52160"/>
                  </a:lnTo>
                  <a:lnTo>
                    <a:pt x="10867" y="46509"/>
                  </a:lnTo>
                  <a:lnTo>
                    <a:pt x="23037" y="26949"/>
                  </a:lnTo>
                  <a:lnTo>
                    <a:pt x="29122" y="12605"/>
                  </a:lnTo>
                  <a:lnTo>
                    <a:pt x="37816" y="3912"/>
                  </a:lnTo>
                  <a:lnTo>
                    <a:pt x="49552" y="6085"/>
                  </a:lnTo>
                  <a:lnTo>
                    <a:pt x="61722" y="0"/>
                  </a:lnTo>
                  <a:lnTo>
                    <a:pt x="75197" y="0"/>
                  </a:lnTo>
                  <a:lnTo>
                    <a:pt x="86933" y="7824"/>
                  </a:lnTo>
                  <a:lnTo>
                    <a:pt x="102581" y="15213"/>
                  </a:lnTo>
                  <a:lnTo>
                    <a:pt x="117360" y="36077"/>
                  </a:lnTo>
                  <a:lnTo>
                    <a:pt x="133008" y="55203"/>
                  </a:lnTo>
                  <a:close/>
                </a:path>
              </a:pathLst>
            </a:custGeom>
            <a:solidFill>
              <a:schemeClr val="tx2"/>
            </a:solidFill>
            <a:ln w="869" cap="rnd">
              <a:noFill/>
              <a:prstDash val="solid"/>
              <a:round/>
            </a:ln>
          </p:spPr>
          <p:txBody>
            <a:bodyPr rtlCol="0" anchor="ctr"/>
            <a:lstStyle/>
            <a:p>
              <a:endParaRPr lang="en-PH" sz="1200" dirty="0"/>
            </a:p>
          </p:txBody>
        </p:sp>
        <p:sp>
          <p:nvSpPr>
            <p:cNvPr id="197" name="Freeform: Shape 196">
              <a:extLst>
                <a:ext uri="{FF2B5EF4-FFF2-40B4-BE49-F238E27FC236}">
                  <a16:creationId xmlns:a16="http://schemas.microsoft.com/office/drawing/2014/main" id="{0F25E84F-9AD5-45C7-9930-2BB17342DC0E}"/>
                </a:ext>
              </a:extLst>
            </p:cNvPr>
            <p:cNvSpPr/>
            <p:nvPr/>
          </p:nvSpPr>
          <p:spPr>
            <a:xfrm>
              <a:off x="4205016" y="3801374"/>
              <a:ext cx="62360" cy="102710"/>
            </a:xfrm>
            <a:custGeom>
              <a:avLst/>
              <a:gdLst>
                <a:gd name="connsiteX0" fmla="*/ 73893 w 73893"/>
                <a:gd name="connsiteY0" fmla="*/ 46075 h 91280"/>
                <a:gd name="connsiteX1" fmla="*/ 62592 w 73893"/>
                <a:gd name="connsiteY1" fmla="*/ 59115 h 91280"/>
                <a:gd name="connsiteX2" fmla="*/ 51291 w 73893"/>
                <a:gd name="connsiteY2" fmla="*/ 73893 h 91280"/>
                <a:gd name="connsiteX3" fmla="*/ 49987 w 73893"/>
                <a:gd name="connsiteY3" fmla="*/ 82152 h 91280"/>
                <a:gd name="connsiteX4" fmla="*/ 43901 w 73893"/>
                <a:gd name="connsiteY4" fmla="*/ 91280 h 91280"/>
                <a:gd name="connsiteX5" fmla="*/ 37381 w 73893"/>
                <a:gd name="connsiteY5" fmla="*/ 89107 h 91280"/>
                <a:gd name="connsiteX6" fmla="*/ 19995 w 73893"/>
                <a:gd name="connsiteY6" fmla="*/ 77805 h 91280"/>
                <a:gd name="connsiteX7" fmla="*/ 6955 w 73893"/>
                <a:gd name="connsiteY7" fmla="*/ 63027 h 91280"/>
                <a:gd name="connsiteX8" fmla="*/ 3043 w 73893"/>
                <a:gd name="connsiteY8" fmla="*/ 52595 h 91280"/>
                <a:gd name="connsiteX9" fmla="*/ 0 w 73893"/>
                <a:gd name="connsiteY9" fmla="*/ 32165 h 91280"/>
                <a:gd name="connsiteX10" fmla="*/ 13475 w 73893"/>
                <a:gd name="connsiteY10" fmla="*/ 19560 h 91280"/>
                <a:gd name="connsiteX11" fmla="*/ 16083 w 73893"/>
                <a:gd name="connsiteY11" fmla="*/ 12171 h 91280"/>
                <a:gd name="connsiteX12" fmla="*/ 20429 w 73893"/>
                <a:gd name="connsiteY12" fmla="*/ 6085 h 91280"/>
                <a:gd name="connsiteX13" fmla="*/ 27384 w 73893"/>
                <a:gd name="connsiteY13" fmla="*/ 5216 h 91280"/>
                <a:gd name="connsiteX14" fmla="*/ 33035 w 73893"/>
                <a:gd name="connsiteY14" fmla="*/ 0 h 91280"/>
                <a:gd name="connsiteX15" fmla="*/ 52595 w 73893"/>
                <a:gd name="connsiteY15" fmla="*/ 0 h 91280"/>
                <a:gd name="connsiteX16" fmla="*/ 59549 w 73893"/>
                <a:gd name="connsiteY16" fmla="*/ 9997 h 91280"/>
                <a:gd name="connsiteX17" fmla="*/ 64765 w 73893"/>
                <a:gd name="connsiteY17" fmla="*/ 21733 h 91280"/>
                <a:gd name="connsiteX18" fmla="*/ 63896 w 73893"/>
                <a:gd name="connsiteY18" fmla="*/ 29992 h 91280"/>
                <a:gd name="connsiteX19" fmla="*/ 67808 w 73893"/>
                <a:gd name="connsiteY19" fmla="*/ 37381 h 91280"/>
                <a:gd name="connsiteX20" fmla="*/ 67373 w 73893"/>
                <a:gd name="connsiteY20" fmla="*/ 47379 h 91280"/>
                <a:gd name="connsiteX21" fmla="*/ 73893 w 73893"/>
                <a:gd name="connsiteY21" fmla="*/ 46075 h 91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3893" h="91280">
                  <a:moveTo>
                    <a:pt x="73893" y="46075"/>
                  </a:moveTo>
                  <a:lnTo>
                    <a:pt x="62592" y="59115"/>
                  </a:lnTo>
                  <a:lnTo>
                    <a:pt x="51291" y="73893"/>
                  </a:lnTo>
                  <a:lnTo>
                    <a:pt x="49987" y="82152"/>
                  </a:lnTo>
                  <a:lnTo>
                    <a:pt x="43901" y="91280"/>
                  </a:lnTo>
                  <a:lnTo>
                    <a:pt x="37381" y="89107"/>
                  </a:lnTo>
                  <a:lnTo>
                    <a:pt x="19995" y="77805"/>
                  </a:lnTo>
                  <a:lnTo>
                    <a:pt x="6955" y="63027"/>
                  </a:lnTo>
                  <a:lnTo>
                    <a:pt x="3043" y="52595"/>
                  </a:lnTo>
                  <a:lnTo>
                    <a:pt x="0" y="32165"/>
                  </a:lnTo>
                  <a:lnTo>
                    <a:pt x="13475" y="19560"/>
                  </a:lnTo>
                  <a:lnTo>
                    <a:pt x="16083" y="12171"/>
                  </a:lnTo>
                  <a:lnTo>
                    <a:pt x="20429" y="6085"/>
                  </a:lnTo>
                  <a:lnTo>
                    <a:pt x="27384" y="5216"/>
                  </a:lnTo>
                  <a:lnTo>
                    <a:pt x="33035" y="0"/>
                  </a:lnTo>
                  <a:lnTo>
                    <a:pt x="52595" y="0"/>
                  </a:lnTo>
                  <a:lnTo>
                    <a:pt x="59549" y="9997"/>
                  </a:lnTo>
                  <a:lnTo>
                    <a:pt x="64765" y="21733"/>
                  </a:lnTo>
                  <a:lnTo>
                    <a:pt x="63896" y="29992"/>
                  </a:lnTo>
                  <a:lnTo>
                    <a:pt x="67808" y="37381"/>
                  </a:lnTo>
                  <a:lnTo>
                    <a:pt x="67373" y="47379"/>
                  </a:lnTo>
                  <a:lnTo>
                    <a:pt x="73893" y="46075"/>
                  </a:lnTo>
                  <a:close/>
                </a:path>
              </a:pathLst>
            </a:custGeom>
            <a:solidFill>
              <a:schemeClr val="tx2"/>
            </a:solidFill>
            <a:ln w="869" cap="rnd">
              <a:noFill/>
              <a:prstDash val="solid"/>
              <a:round/>
            </a:ln>
          </p:spPr>
          <p:txBody>
            <a:bodyPr rtlCol="0" anchor="ctr"/>
            <a:lstStyle/>
            <a:p>
              <a:endParaRPr lang="en-PH" sz="1200" dirty="0"/>
            </a:p>
          </p:txBody>
        </p:sp>
        <p:sp>
          <p:nvSpPr>
            <p:cNvPr id="198" name="Freeform: Shape 197">
              <a:extLst>
                <a:ext uri="{FF2B5EF4-FFF2-40B4-BE49-F238E27FC236}">
                  <a16:creationId xmlns:a16="http://schemas.microsoft.com/office/drawing/2014/main" id="{71DA901D-6486-41CB-855F-D4B74C673E16}"/>
                </a:ext>
              </a:extLst>
            </p:cNvPr>
            <p:cNvSpPr/>
            <p:nvPr/>
          </p:nvSpPr>
          <p:spPr>
            <a:xfrm>
              <a:off x="2621450" y="3663938"/>
              <a:ext cx="49154" cy="40105"/>
            </a:xfrm>
            <a:custGeom>
              <a:avLst/>
              <a:gdLst>
                <a:gd name="connsiteX0" fmla="*/ 55203 w 58245"/>
                <a:gd name="connsiteY0" fmla="*/ 29123 h 35642"/>
                <a:gd name="connsiteX1" fmla="*/ 52160 w 58245"/>
                <a:gd name="connsiteY1" fmla="*/ 35643 h 35642"/>
                <a:gd name="connsiteX2" fmla="*/ 37816 w 58245"/>
                <a:gd name="connsiteY2" fmla="*/ 35208 h 35642"/>
                <a:gd name="connsiteX3" fmla="*/ 29123 w 58245"/>
                <a:gd name="connsiteY3" fmla="*/ 32600 h 35642"/>
                <a:gd name="connsiteX4" fmla="*/ 19560 w 58245"/>
                <a:gd name="connsiteY4" fmla="*/ 26949 h 35642"/>
                <a:gd name="connsiteX5" fmla="*/ 6520 w 58245"/>
                <a:gd name="connsiteY5" fmla="*/ 25211 h 35642"/>
                <a:gd name="connsiteX6" fmla="*/ 0 w 58245"/>
                <a:gd name="connsiteY6" fmla="*/ 19125 h 35642"/>
                <a:gd name="connsiteX7" fmla="*/ 1304 w 58245"/>
                <a:gd name="connsiteY7" fmla="*/ 15213 h 35642"/>
                <a:gd name="connsiteX8" fmla="*/ 9997 w 58245"/>
                <a:gd name="connsiteY8" fmla="*/ 8259 h 35642"/>
                <a:gd name="connsiteX9" fmla="*/ 15213 w 58245"/>
                <a:gd name="connsiteY9" fmla="*/ 5216 h 35642"/>
                <a:gd name="connsiteX10" fmla="*/ 13909 w 58245"/>
                <a:gd name="connsiteY10" fmla="*/ 1739 h 35642"/>
                <a:gd name="connsiteX11" fmla="*/ 19995 w 58245"/>
                <a:gd name="connsiteY11" fmla="*/ 0 h 35642"/>
                <a:gd name="connsiteX12" fmla="*/ 26949 w 58245"/>
                <a:gd name="connsiteY12" fmla="*/ 2608 h 35642"/>
                <a:gd name="connsiteX13" fmla="*/ 31731 w 58245"/>
                <a:gd name="connsiteY13" fmla="*/ 7824 h 35642"/>
                <a:gd name="connsiteX14" fmla="*/ 38685 w 58245"/>
                <a:gd name="connsiteY14" fmla="*/ 12605 h 35642"/>
                <a:gd name="connsiteX15" fmla="*/ 39120 w 58245"/>
                <a:gd name="connsiteY15" fmla="*/ 16083 h 35642"/>
                <a:gd name="connsiteX16" fmla="*/ 49987 w 58245"/>
                <a:gd name="connsiteY16" fmla="*/ 13040 h 35642"/>
                <a:gd name="connsiteX17" fmla="*/ 55203 w 58245"/>
                <a:gd name="connsiteY17" fmla="*/ 14779 h 35642"/>
                <a:gd name="connsiteX18" fmla="*/ 58245 w 58245"/>
                <a:gd name="connsiteY18" fmla="*/ 17821 h 35642"/>
                <a:gd name="connsiteX19" fmla="*/ 55203 w 58245"/>
                <a:gd name="connsiteY19" fmla="*/ 29123 h 35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8245" h="35642">
                  <a:moveTo>
                    <a:pt x="55203" y="29123"/>
                  </a:moveTo>
                  <a:lnTo>
                    <a:pt x="52160" y="35643"/>
                  </a:lnTo>
                  <a:lnTo>
                    <a:pt x="37816" y="35208"/>
                  </a:lnTo>
                  <a:lnTo>
                    <a:pt x="29123" y="32600"/>
                  </a:lnTo>
                  <a:lnTo>
                    <a:pt x="19560" y="26949"/>
                  </a:lnTo>
                  <a:lnTo>
                    <a:pt x="6520" y="25211"/>
                  </a:lnTo>
                  <a:lnTo>
                    <a:pt x="0" y="19125"/>
                  </a:lnTo>
                  <a:lnTo>
                    <a:pt x="1304" y="15213"/>
                  </a:lnTo>
                  <a:lnTo>
                    <a:pt x="9997" y="8259"/>
                  </a:lnTo>
                  <a:lnTo>
                    <a:pt x="15213" y="5216"/>
                  </a:lnTo>
                  <a:lnTo>
                    <a:pt x="13909" y="1739"/>
                  </a:lnTo>
                  <a:lnTo>
                    <a:pt x="19995" y="0"/>
                  </a:lnTo>
                  <a:lnTo>
                    <a:pt x="26949" y="2608"/>
                  </a:lnTo>
                  <a:lnTo>
                    <a:pt x="31731" y="7824"/>
                  </a:lnTo>
                  <a:lnTo>
                    <a:pt x="38685" y="12605"/>
                  </a:lnTo>
                  <a:lnTo>
                    <a:pt x="39120" y="16083"/>
                  </a:lnTo>
                  <a:lnTo>
                    <a:pt x="49987" y="13040"/>
                  </a:lnTo>
                  <a:lnTo>
                    <a:pt x="55203" y="14779"/>
                  </a:lnTo>
                  <a:lnTo>
                    <a:pt x="58245" y="17821"/>
                  </a:lnTo>
                  <a:lnTo>
                    <a:pt x="55203" y="2912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199" name="Freeform: Shape 198">
              <a:extLst>
                <a:ext uri="{FF2B5EF4-FFF2-40B4-BE49-F238E27FC236}">
                  <a16:creationId xmlns:a16="http://schemas.microsoft.com/office/drawing/2014/main" id="{5E868C23-0C5D-4213-9276-78486460A47D}"/>
                </a:ext>
              </a:extLst>
            </p:cNvPr>
            <p:cNvSpPr/>
            <p:nvPr/>
          </p:nvSpPr>
          <p:spPr>
            <a:xfrm>
              <a:off x="4828611" y="2670097"/>
              <a:ext cx="84001" cy="121296"/>
            </a:xfrm>
            <a:custGeom>
              <a:avLst/>
              <a:gdLst>
                <a:gd name="connsiteX0" fmla="*/ 89107 w 99538"/>
                <a:gd name="connsiteY0" fmla="*/ 53029 h 107797"/>
                <a:gd name="connsiteX1" fmla="*/ 84325 w 99538"/>
                <a:gd name="connsiteY1" fmla="*/ 59115 h 107797"/>
                <a:gd name="connsiteX2" fmla="*/ 87368 w 99538"/>
                <a:gd name="connsiteY2" fmla="*/ 69547 h 107797"/>
                <a:gd name="connsiteX3" fmla="*/ 99539 w 99538"/>
                <a:gd name="connsiteY3" fmla="*/ 81283 h 107797"/>
                <a:gd name="connsiteX4" fmla="*/ 91715 w 99538"/>
                <a:gd name="connsiteY4" fmla="*/ 89976 h 107797"/>
                <a:gd name="connsiteX5" fmla="*/ 89107 w 99538"/>
                <a:gd name="connsiteY5" fmla="*/ 98669 h 107797"/>
                <a:gd name="connsiteX6" fmla="*/ 91715 w 99538"/>
                <a:gd name="connsiteY6" fmla="*/ 102147 h 107797"/>
                <a:gd name="connsiteX7" fmla="*/ 88672 w 99538"/>
                <a:gd name="connsiteY7" fmla="*/ 105624 h 107797"/>
                <a:gd name="connsiteX8" fmla="*/ 78240 w 99538"/>
                <a:gd name="connsiteY8" fmla="*/ 106493 h 107797"/>
                <a:gd name="connsiteX9" fmla="*/ 70851 w 99538"/>
                <a:gd name="connsiteY9" fmla="*/ 107797 h 107797"/>
                <a:gd name="connsiteX10" fmla="*/ 69547 w 99538"/>
                <a:gd name="connsiteY10" fmla="*/ 105624 h 107797"/>
                <a:gd name="connsiteX11" fmla="*/ 72155 w 99538"/>
                <a:gd name="connsiteY11" fmla="*/ 102581 h 107797"/>
                <a:gd name="connsiteX12" fmla="*/ 73893 w 99538"/>
                <a:gd name="connsiteY12" fmla="*/ 95627 h 107797"/>
                <a:gd name="connsiteX13" fmla="*/ 70851 w 99538"/>
                <a:gd name="connsiteY13" fmla="*/ 96061 h 107797"/>
                <a:gd name="connsiteX14" fmla="*/ 66069 w 99538"/>
                <a:gd name="connsiteY14" fmla="*/ 90845 h 107797"/>
                <a:gd name="connsiteX15" fmla="*/ 62158 w 99538"/>
                <a:gd name="connsiteY15" fmla="*/ 89541 h 107797"/>
                <a:gd name="connsiteX16" fmla="*/ 58680 w 99538"/>
                <a:gd name="connsiteY16" fmla="*/ 85195 h 107797"/>
                <a:gd name="connsiteX17" fmla="*/ 54333 w 99538"/>
                <a:gd name="connsiteY17" fmla="*/ 83456 h 107797"/>
                <a:gd name="connsiteX18" fmla="*/ 50856 w 99538"/>
                <a:gd name="connsiteY18" fmla="*/ 79544 h 107797"/>
                <a:gd name="connsiteX19" fmla="*/ 46944 w 99538"/>
                <a:gd name="connsiteY19" fmla="*/ 81283 h 107797"/>
                <a:gd name="connsiteX20" fmla="*/ 44771 w 99538"/>
                <a:gd name="connsiteY20" fmla="*/ 90411 h 107797"/>
                <a:gd name="connsiteX21" fmla="*/ 39555 w 99538"/>
                <a:gd name="connsiteY21" fmla="*/ 92149 h 107797"/>
                <a:gd name="connsiteX22" fmla="*/ 41293 w 99538"/>
                <a:gd name="connsiteY22" fmla="*/ 89976 h 107797"/>
                <a:gd name="connsiteX23" fmla="*/ 32165 w 99538"/>
                <a:gd name="connsiteY23" fmla="*/ 84325 h 107797"/>
                <a:gd name="connsiteX24" fmla="*/ 24776 w 99538"/>
                <a:gd name="connsiteY24" fmla="*/ 81283 h 107797"/>
                <a:gd name="connsiteX25" fmla="*/ 20864 w 99538"/>
                <a:gd name="connsiteY25" fmla="*/ 77371 h 107797"/>
                <a:gd name="connsiteX26" fmla="*/ 14779 w 99538"/>
                <a:gd name="connsiteY26" fmla="*/ 72589 h 107797"/>
                <a:gd name="connsiteX27" fmla="*/ 19560 w 99538"/>
                <a:gd name="connsiteY27" fmla="*/ 71285 h 107797"/>
                <a:gd name="connsiteX28" fmla="*/ 21733 w 99538"/>
                <a:gd name="connsiteY28" fmla="*/ 58680 h 107797"/>
                <a:gd name="connsiteX29" fmla="*/ 9998 w 99538"/>
                <a:gd name="connsiteY29" fmla="*/ 47813 h 107797"/>
                <a:gd name="connsiteX30" fmla="*/ 14779 w 99538"/>
                <a:gd name="connsiteY30" fmla="*/ 35643 h 107797"/>
                <a:gd name="connsiteX31" fmla="*/ 6520 w 99538"/>
                <a:gd name="connsiteY31" fmla="*/ 36077 h 107797"/>
                <a:gd name="connsiteX32" fmla="*/ 13909 w 99538"/>
                <a:gd name="connsiteY32" fmla="*/ 25645 h 107797"/>
                <a:gd name="connsiteX33" fmla="*/ 6520 w 99538"/>
                <a:gd name="connsiteY33" fmla="*/ 17821 h 107797"/>
                <a:gd name="connsiteX34" fmla="*/ 0 w 99538"/>
                <a:gd name="connsiteY34" fmla="*/ 6955 h 107797"/>
                <a:gd name="connsiteX35" fmla="*/ 16082 w 99538"/>
                <a:gd name="connsiteY35" fmla="*/ 0 h 107797"/>
                <a:gd name="connsiteX36" fmla="*/ 29992 w 99538"/>
                <a:gd name="connsiteY36" fmla="*/ 1304 h 107797"/>
                <a:gd name="connsiteX37" fmla="*/ 43032 w 99538"/>
                <a:gd name="connsiteY37" fmla="*/ 11736 h 107797"/>
                <a:gd name="connsiteX38" fmla="*/ 46509 w 99538"/>
                <a:gd name="connsiteY38" fmla="*/ 20864 h 107797"/>
                <a:gd name="connsiteX39" fmla="*/ 60419 w 99538"/>
                <a:gd name="connsiteY39" fmla="*/ 26949 h 107797"/>
                <a:gd name="connsiteX40" fmla="*/ 63461 w 99538"/>
                <a:gd name="connsiteY40" fmla="*/ 38251 h 107797"/>
                <a:gd name="connsiteX41" fmla="*/ 76936 w 99538"/>
                <a:gd name="connsiteY41" fmla="*/ 46509 h 107797"/>
                <a:gd name="connsiteX42" fmla="*/ 83456 w 99538"/>
                <a:gd name="connsiteY42" fmla="*/ 40424 h 107797"/>
                <a:gd name="connsiteX43" fmla="*/ 89107 w 99538"/>
                <a:gd name="connsiteY43" fmla="*/ 43467 h 107797"/>
                <a:gd name="connsiteX44" fmla="*/ 84760 w 99538"/>
                <a:gd name="connsiteY44" fmla="*/ 48248 h 107797"/>
                <a:gd name="connsiteX45" fmla="*/ 89107 w 99538"/>
                <a:gd name="connsiteY45" fmla="*/ 53029 h 1077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9538" h="107797">
                  <a:moveTo>
                    <a:pt x="89107" y="53029"/>
                  </a:moveTo>
                  <a:lnTo>
                    <a:pt x="84325" y="59115"/>
                  </a:lnTo>
                  <a:lnTo>
                    <a:pt x="87368" y="69547"/>
                  </a:lnTo>
                  <a:lnTo>
                    <a:pt x="99539" y="81283"/>
                  </a:lnTo>
                  <a:lnTo>
                    <a:pt x="91715" y="89976"/>
                  </a:lnTo>
                  <a:lnTo>
                    <a:pt x="89107" y="98669"/>
                  </a:lnTo>
                  <a:lnTo>
                    <a:pt x="91715" y="102147"/>
                  </a:lnTo>
                  <a:lnTo>
                    <a:pt x="88672" y="105624"/>
                  </a:lnTo>
                  <a:lnTo>
                    <a:pt x="78240" y="106493"/>
                  </a:lnTo>
                  <a:lnTo>
                    <a:pt x="70851" y="107797"/>
                  </a:lnTo>
                  <a:lnTo>
                    <a:pt x="69547" y="105624"/>
                  </a:lnTo>
                  <a:lnTo>
                    <a:pt x="72155" y="102581"/>
                  </a:lnTo>
                  <a:lnTo>
                    <a:pt x="73893" y="95627"/>
                  </a:lnTo>
                  <a:lnTo>
                    <a:pt x="70851" y="96061"/>
                  </a:lnTo>
                  <a:lnTo>
                    <a:pt x="66069" y="90845"/>
                  </a:lnTo>
                  <a:lnTo>
                    <a:pt x="62158" y="89541"/>
                  </a:lnTo>
                  <a:lnTo>
                    <a:pt x="58680" y="85195"/>
                  </a:lnTo>
                  <a:lnTo>
                    <a:pt x="54333" y="83456"/>
                  </a:lnTo>
                  <a:lnTo>
                    <a:pt x="50856" y="79544"/>
                  </a:lnTo>
                  <a:lnTo>
                    <a:pt x="46944" y="81283"/>
                  </a:lnTo>
                  <a:lnTo>
                    <a:pt x="44771" y="90411"/>
                  </a:lnTo>
                  <a:lnTo>
                    <a:pt x="39555" y="92149"/>
                  </a:lnTo>
                  <a:lnTo>
                    <a:pt x="41293" y="89976"/>
                  </a:lnTo>
                  <a:lnTo>
                    <a:pt x="32165" y="84325"/>
                  </a:lnTo>
                  <a:lnTo>
                    <a:pt x="24776" y="81283"/>
                  </a:lnTo>
                  <a:lnTo>
                    <a:pt x="20864" y="77371"/>
                  </a:lnTo>
                  <a:lnTo>
                    <a:pt x="14779" y="72589"/>
                  </a:lnTo>
                  <a:lnTo>
                    <a:pt x="19560" y="71285"/>
                  </a:lnTo>
                  <a:lnTo>
                    <a:pt x="21733" y="58680"/>
                  </a:lnTo>
                  <a:lnTo>
                    <a:pt x="9998" y="47813"/>
                  </a:lnTo>
                  <a:lnTo>
                    <a:pt x="14779" y="35643"/>
                  </a:lnTo>
                  <a:lnTo>
                    <a:pt x="6520" y="36077"/>
                  </a:lnTo>
                  <a:lnTo>
                    <a:pt x="13909" y="25645"/>
                  </a:lnTo>
                  <a:lnTo>
                    <a:pt x="6520" y="17821"/>
                  </a:lnTo>
                  <a:lnTo>
                    <a:pt x="0" y="6955"/>
                  </a:lnTo>
                  <a:lnTo>
                    <a:pt x="16082" y="0"/>
                  </a:lnTo>
                  <a:lnTo>
                    <a:pt x="29992" y="1304"/>
                  </a:lnTo>
                  <a:lnTo>
                    <a:pt x="43032" y="11736"/>
                  </a:lnTo>
                  <a:lnTo>
                    <a:pt x="46509" y="20864"/>
                  </a:lnTo>
                  <a:lnTo>
                    <a:pt x="60419" y="26949"/>
                  </a:lnTo>
                  <a:lnTo>
                    <a:pt x="63461" y="38251"/>
                  </a:lnTo>
                  <a:lnTo>
                    <a:pt x="76936" y="46509"/>
                  </a:lnTo>
                  <a:lnTo>
                    <a:pt x="83456" y="40424"/>
                  </a:lnTo>
                  <a:lnTo>
                    <a:pt x="89107" y="43467"/>
                  </a:lnTo>
                  <a:lnTo>
                    <a:pt x="84760" y="48248"/>
                  </a:lnTo>
                  <a:lnTo>
                    <a:pt x="89107" y="53029"/>
                  </a:lnTo>
                  <a:close/>
                </a:path>
              </a:pathLst>
            </a:custGeom>
            <a:solidFill>
              <a:schemeClr val="accent4"/>
            </a:solidFill>
            <a:ln w="869" cap="rnd">
              <a:noFill/>
              <a:prstDash val="solid"/>
              <a:round/>
            </a:ln>
          </p:spPr>
          <p:txBody>
            <a:bodyPr rtlCol="0" anchor="ctr"/>
            <a:lstStyle/>
            <a:p>
              <a:endParaRPr lang="en-PH" sz="1200" dirty="0"/>
            </a:p>
          </p:txBody>
        </p:sp>
        <p:sp>
          <p:nvSpPr>
            <p:cNvPr id="200" name="Freeform: Shape 199">
              <a:extLst>
                <a:ext uri="{FF2B5EF4-FFF2-40B4-BE49-F238E27FC236}">
                  <a16:creationId xmlns:a16="http://schemas.microsoft.com/office/drawing/2014/main" id="{4374320E-D06C-4858-A7B4-EF770205BDCD}"/>
                </a:ext>
              </a:extLst>
            </p:cNvPr>
            <p:cNvSpPr/>
            <p:nvPr/>
          </p:nvSpPr>
          <p:spPr>
            <a:xfrm>
              <a:off x="3273657" y="3927561"/>
              <a:ext cx="85837" cy="132543"/>
            </a:xfrm>
            <a:custGeom>
              <a:avLst/>
              <a:gdLst>
                <a:gd name="connsiteX0" fmla="*/ 101712 w 101712"/>
                <a:gd name="connsiteY0" fmla="*/ 7824 h 117794"/>
                <a:gd name="connsiteX1" fmla="*/ 88238 w 101712"/>
                <a:gd name="connsiteY1" fmla="*/ 31731 h 117794"/>
                <a:gd name="connsiteX2" fmla="*/ 89542 w 101712"/>
                <a:gd name="connsiteY2" fmla="*/ 50856 h 117794"/>
                <a:gd name="connsiteX3" fmla="*/ 99104 w 101712"/>
                <a:gd name="connsiteY3" fmla="*/ 67373 h 117794"/>
                <a:gd name="connsiteX4" fmla="*/ 94323 w 101712"/>
                <a:gd name="connsiteY4" fmla="*/ 79109 h 117794"/>
                <a:gd name="connsiteX5" fmla="*/ 92149 w 101712"/>
                <a:gd name="connsiteY5" fmla="*/ 92149 h 117794"/>
                <a:gd name="connsiteX6" fmla="*/ 85629 w 101712"/>
                <a:gd name="connsiteY6" fmla="*/ 103885 h 117794"/>
                <a:gd name="connsiteX7" fmla="*/ 71720 w 101712"/>
                <a:gd name="connsiteY7" fmla="*/ 97800 h 117794"/>
                <a:gd name="connsiteX8" fmla="*/ 59984 w 101712"/>
                <a:gd name="connsiteY8" fmla="*/ 100843 h 117794"/>
                <a:gd name="connsiteX9" fmla="*/ 49987 w 101712"/>
                <a:gd name="connsiteY9" fmla="*/ 98235 h 117794"/>
                <a:gd name="connsiteX10" fmla="*/ 47379 w 101712"/>
                <a:gd name="connsiteY10" fmla="*/ 106493 h 117794"/>
                <a:gd name="connsiteX11" fmla="*/ 51725 w 101712"/>
                <a:gd name="connsiteY11" fmla="*/ 111709 h 117794"/>
                <a:gd name="connsiteX12" fmla="*/ 49118 w 101712"/>
                <a:gd name="connsiteY12" fmla="*/ 117795 h 117794"/>
                <a:gd name="connsiteX13" fmla="*/ 35643 w 101712"/>
                <a:gd name="connsiteY13" fmla="*/ 115187 h 117794"/>
                <a:gd name="connsiteX14" fmla="*/ 21299 w 101712"/>
                <a:gd name="connsiteY14" fmla="*/ 90845 h 117794"/>
                <a:gd name="connsiteX15" fmla="*/ 18256 w 101712"/>
                <a:gd name="connsiteY15" fmla="*/ 75197 h 117794"/>
                <a:gd name="connsiteX16" fmla="*/ 10432 w 101712"/>
                <a:gd name="connsiteY16" fmla="*/ 75197 h 117794"/>
                <a:gd name="connsiteX17" fmla="*/ 0 w 101712"/>
                <a:gd name="connsiteY17" fmla="*/ 55203 h 117794"/>
                <a:gd name="connsiteX18" fmla="*/ 4781 w 101712"/>
                <a:gd name="connsiteY18" fmla="*/ 40424 h 117794"/>
                <a:gd name="connsiteX19" fmla="*/ 3478 w 101712"/>
                <a:gd name="connsiteY19" fmla="*/ 33904 h 117794"/>
                <a:gd name="connsiteX20" fmla="*/ 18691 w 101712"/>
                <a:gd name="connsiteY20" fmla="*/ 26949 h 117794"/>
                <a:gd name="connsiteX21" fmla="*/ 23038 w 101712"/>
                <a:gd name="connsiteY21" fmla="*/ 1739 h 117794"/>
                <a:gd name="connsiteX22" fmla="*/ 52595 w 101712"/>
                <a:gd name="connsiteY22" fmla="*/ 7389 h 117794"/>
                <a:gd name="connsiteX23" fmla="*/ 55203 w 101712"/>
                <a:gd name="connsiteY23" fmla="*/ 2173 h 117794"/>
                <a:gd name="connsiteX24" fmla="*/ 75198 w 101712"/>
                <a:gd name="connsiteY24" fmla="*/ 0 h 117794"/>
                <a:gd name="connsiteX25" fmla="*/ 101712 w 101712"/>
                <a:gd name="connsiteY25" fmla="*/ 7824 h 117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1712" h="117794">
                  <a:moveTo>
                    <a:pt x="101712" y="7824"/>
                  </a:moveTo>
                  <a:lnTo>
                    <a:pt x="88238" y="31731"/>
                  </a:lnTo>
                  <a:lnTo>
                    <a:pt x="89542" y="50856"/>
                  </a:lnTo>
                  <a:lnTo>
                    <a:pt x="99104" y="67373"/>
                  </a:lnTo>
                  <a:lnTo>
                    <a:pt x="94323" y="79109"/>
                  </a:lnTo>
                  <a:lnTo>
                    <a:pt x="92149" y="92149"/>
                  </a:lnTo>
                  <a:lnTo>
                    <a:pt x="85629" y="103885"/>
                  </a:lnTo>
                  <a:lnTo>
                    <a:pt x="71720" y="97800"/>
                  </a:lnTo>
                  <a:lnTo>
                    <a:pt x="59984" y="100843"/>
                  </a:lnTo>
                  <a:lnTo>
                    <a:pt x="49987" y="98235"/>
                  </a:lnTo>
                  <a:lnTo>
                    <a:pt x="47379" y="106493"/>
                  </a:lnTo>
                  <a:lnTo>
                    <a:pt x="51725" y="111709"/>
                  </a:lnTo>
                  <a:lnTo>
                    <a:pt x="49118" y="117795"/>
                  </a:lnTo>
                  <a:lnTo>
                    <a:pt x="35643" y="115187"/>
                  </a:lnTo>
                  <a:lnTo>
                    <a:pt x="21299" y="90845"/>
                  </a:lnTo>
                  <a:lnTo>
                    <a:pt x="18256" y="75197"/>
                  </a:lnTo>
                  <a:lnTo>
                    <a:pt x="10432" y="75197"/>
                  </a:lnTo>
                  <a:lnTo>
                    <a:pt x="0" y="55203"/>
                  </a:lnTo>
                  <a:lnTo>
                    <a:pt x="4781" y="40424"/>
                  </a:lnTo>
                  <a:lnTo>
                    <a:pt x="3478" y="33904"/>
                  </a:lnTo>
                  <a:lnTo>
                    <a:pt x="18691" y="26949"/>
                  </a:lnTo>
                  <a:lnTo>
                    <a:pt x="23038" y="1739"/>
                  </a:lnTo>
                  <a:lnTo>
                    <a:pt x="52595" y="7389"/>
                  </a:lnTo>
                  <a:lnTo>
                    <a:pt x="55203" y="2173"/>
                  </a:lnTo>
                  <a:lnTo>
                    <a:pt x="75198" y="0"/>
                  </a:lnTo>
                  <a:lnTo>
                    <a:pt x="101712" y="782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01" name="Freeform: Shape 200">
              <a:extLst>
                <a:ext uri="{FF2B5EF4-FFF2-40B4-BE49-F238E27FC236}">
                  <a16:creationId xmlns:a16="http://schemas.microsoft.com/office/drawing/2014/main" id="{8FF655CC-59D9-4770-AD0D-6813B3B26174}"/>
                </a:ext>
              </a:extLst>
            </p:cNvPr>
            <p:cNvSpPr/>
            <p:nvPr/>
          </p:nvSpPr>
          <p:spPr>
            <a:xfrm>
              <a:off x="4787528" y="2565921"/>
              <a:ext cx="101976" cy="55267"/>
            </a:xfrm>
            <a:custGeom>
              <a:avLst/>
              <a:gdLst>
                <a:gd name="connsiteX0" fmla="*/ 120837 w 120837"/>
                <a:gd name="connsiteY0" fmla="*/ 13040 h 49117"/>
                <a:gd name="connsiteX1" fmla="*/ 115621 w 120837"/>
                <a:gd name="connsiteY1" fmla="*/ 20429 h 49117"/>
                <a:gd name="connsiteX2" fmla="*/ 112578 w 120837"/>
                <a:gd name="connsiteY2" fmla="*/ 31296 h 49117"/>
                <a:gd name="connsiteX3" fmla="*/ 108232 w 120837"/>
                <a:gd name="connsiteY3" fmla="*/ 33904 h 49117"/>
                <a:gd name="connsiteX4" fmla="*/ 84325 w 120837"/>
                <a:gd name="connsiteY4" fmla="*/ 25645 h 49117"/>
                <a:gd name="connsiteX5" fmla="*/ 77370 w 120837"/>
                <a:gd name="connsiteY5" fmla="*/ 27384 h 49117"/>
                <a:gd name="connsiteX6" fmla="*/ 73024 w 120837"/>
                <a:gd name="connsiteY6" fmla="*/ 33904 h 49117"/>
                <a:gd name="connsiteX7" fmla="*/ 63027 w 120837"/>
                <a:gd name="connsiteY7" fmla="*/ 37381 h 49117"/>
                <a:gd name="connsiteX8" fmla="*/ 60418 w 120837"/>
                <a:gd name="connsiteY8" fmla="*/ 35643 h 49117"/>
                <a:gd name="connsiteX9" fmla="*/ 50421 w 120837"/>
                <a:gd name="connsiteY9" fmla="*/ 39555 h 49117"/>
                <a:gd name="connsiteX10" fmla="*/ 42162 w 120837"/>
                <a:gd name="connsiteY10" fmla="*/ 40424 h 49117"/>
                <a:gd name="connsiteX11" fmla="*/ 40858 w 120837"/>
                <a:gd name="connsiteY11" fmla="*/ 46075 h 49117"/>
                <a:gd name="connsiteX12" fmla="*/ 23037 w 120837"/>
                <a:gd name="connsiteY12" fmla="*/ 49117 h 49117"/>
                <a:gd name="connsiteX13" fmla="*/ 14778 w 120837"/>
                <a:gd name="connsiteY13" fmla="*/ 46509 h 49117"/>
                <a:gd name="connsiteX14" fmla="*/ 3042 w 120837"/>
                <a:gd name="connsiteY14" fmla="*/ 39120 h 49117"/>
                <a:gd name="connsiteX15" fmla="*/ 0 w 120837"/>
                <a:gd name="connsiteY15" fmla="*/ 29992 h 49117"/>
                <a:gd name="connsiteX16" fmla="*/ 1304 w 120837"/>
                <a:gd name="connsiteY16" fmla="*/ 26515 h 49117"/>
                <a:gd name="connsiteX17" fmla="*/ 3912 w 120837"/>
                <a:gd name="connsiteY17" fmla="*/ 20429 h 49117"/>
                <a:gd name="connsiteX18" fmla="*/ 13475 w 120837"/>
                <a:gd name="connsiteY18" fmla="*/ 20864 h 49117"/>
                <a:gd name="connsiteX19" fmla="*/ 20429 w 120837"/>
                <a:gd name="connsiteY19" fmla="*/ 18256 h 49117"/>
                <a:gd name="connsiteX20" fmla="*/ 20864 w 120837"/>
                <a:gd name="connsiteY20" fmla="*/ 15648 h 49117"/>
                <a:gd name="connsiteX21" fmla="*/ 24776 w 120837"/>
                <a:gd name="connsiteY21" fmla="*/ 14344 h 49117"/>
                <a:gd name="connsiteX22" fmla="*/ 25645 w 120837"/>
                <a:gd name="connsiteY22" fmla="*/ 8259 h 49117"/>
                <a:gd name="connsiteX23" fmla="*/ 30427 w 120837"/>
                <a:gd name="connsiteY23" fmla="*/ 6955 h 49117"/>
                <a:gd name="connsiteX24" fmla="*/ 33469 w 120837"/>
                <a:gd name="connsiteY24" fmla="*/ 2173 h 49117"/>
                <a:gd name="connsiteX25" fmla="*/ 39989 w 120837"/>
                <a:gd name="connsiteY25" fmla="*/ 2173 h 49117"/>
                <a:gd name="connsiteX26" fmla="*/ 41293 w 120837"/>
                <a:gd name="connsiteY26" fmla="*/ 3912 h 49117"/>
                <a:gd name="connsiteX27" fmla="*/ 49552 w 120837"/>
                <a:gd name="connsiteY27" fmla="*/ 0 h 49117"/>
                <a:gd name="connsiteX28" fmla="*/ 61288 w 120837"/>
                <a:gd name="connsiteY28" fmla="*/ 9563 h 49117"/>
                <a:gd name="connsiteX29" fmla="*/ 73458 w 120837"/>
                <a:gd name="connsiteY29" fmla="*/ 3912 h 49117"/>
                <a:gd name="connsiteX30" fmla="*/ 83890 w 120837"/>
                <a:gd name="connsiteY30" fmla="*/ 6520 h 49117"/>
                <a:gd name="connsiteX31" fmla="*/ 99104 w 120837"/>
                <a:gd name="connsiteY31" fmla="*/ 2608 h 49117"/>
                <a:gd name="connsiteX32" fmla="*/ 120837 w 120837"/>
                <a:gd name="connsiteY32" fmla="*/ 13040 h 49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837" h="49117">
                  <a:moveTo>
                    <a:pt x="120837" y="13040"/>
                  </a:moveTo>
                  <a:lnTo>
                    <a:pt x="115621" y="20429"/>
                  </a:lnTo>
                  <a:lnTo>
                    <a:pt x="112578" y="31296"/>
                  </a:lnTo>
                  <a:lnTo>
                    <a:pt x="108232" y="33904"/>
                  </a:lnTo>
                  <a:lnTo>
                    <a:pt x="84325" y="25645"/>
                  </a:lnTo>
                  <a:lnTo>
                    <a:pt x="77370" y="27384"/>
                  </a:lnTo>
                  <a:lnTo>
                    <a:pt x="73024" y="33904"/>
                  </a:lnTo>
                  <a:lnTo>
                    <a:pt x="63027" y="37381"/>
                  </a:lnTo>
                  <a:lnTo>
                    <a:pt x="60418" y="35643"/>
                  </a:lnTo>
                  <a:lnTo>
                    <a:pt x="50421" y="39555"/>
                  </a:lnTo>
                  <a:lnTo>
                    <a:pt x="42162" y="40424"/>
                  </a:lnTo>
                  <a:lnTo>
                    <a:pt x="40858" y="46075"/>
                  </a:lnTo>
                  <a:lnTo>
                    <a:pt x="23037" y="49117"/>
                  </a:lnTo>
                  <a:lnTo>
                    <a:pt x="14778" y="46509"/>
                  </a:lnTo>
                  <a:lnTo>
                    <a:pt x="3042" y="39120"/>
                  </a:lnTo>
                  <a:lnTo>
                    <a:pt x="0" y="29992"/>
                  </a:lnTo>
                  <a:lnTo>
                    <a:pt x="1304" y="26515"/>
                  </a:lnTo>
                  <a:lnTo>
                    <a:pt x="3912" y="20429"/>
                  </a:lnTo>
                  <a:lnTo>
                    <a:pt x="13475" y="20864"/>
                  </a:lnTo>
                  <a:lnTo>
                    <a:pt x="20429" y="18256"/>
                  </a:lnTo>
                  <a:lnTo>
                    <a:pt x="20864" y="15648"/>
                  </a:lnTo>
                  <a:lnTo>
                    <a:pt x="24776" y="14344"/>
                  </a:lnTo>
                  <a:lnTo>
                    <a:pt x="25645" y="8259"/>
                  </a:lnTo>
                  <a:lnTo>
                    <a:pt x="30427" y="6955"/>
                  </a:lnTo>
                  <a:lnTo>
                    <a:pt x="33469" y="2173"/>
                  </a:lnTo>
                  <a:lnTo>
                    <a:pt x="39989" y="2173"/>
                  </a:lnTo>
                  <a:lnTo>
                    <a:pt x="41293" y="3912"/>
                  </a:lnTo>
                  <a:lnTo>
                    <a:pt x="49552" y="0"/>
                  </a:lnTo>
                  <a:lnTo>
                    <a:pt x="61288" y="9563"/>
                  </a:lnTo>
                  <a:lnTo>
                    <a:pt x="73458" y="3912"/>
                  </a:lnTo>
                  <a:lnTo>
                    <a:pt x="83890" y="6520"/>
                  </a:lnTo>
                  <a:lnTo>
                    <a:pt x="99104" y="2608"/>
                  </a:lnTo>
                  <a:lnTo>
                    <a:pt x="120837" y="13040"/>
                  </a:lnTo>
                  <a:close/>
                </a:path>
              </a:pathLst>
            </a:custGeom>
            <a:solidFill>
              <a:schemeClr val="accent4"/>
            </a:solidFill>
            <a:ln w="869" cap="rnd">
              <a:noFill/>
              <a:prstDash val="solid"/>
              <a:round/>
            </a:ln>
          </p:spPr>
          <p:txBody>
            <a:bodyPr rtlCol="0" anchor="ctr"/>
            <a:lstStyle/>
            <a:p>
              <a:endParaRPr lang="en-PH" sz="1200" dirty="0"/>
            </a:p>
          </p:txBody>
        </p:sp>
        <p:sp>
          <p:nvSpPr>
            <p:cNvPr id="202" name="Freeform: Shape 201">
              <a:extLst>
                <a:ext uri="{FF2B5EF4-FFF2-40B4-BE49-F238E27FC236}">
                  <a16:creationId xmlns:a16="http://schemas.microsoft.com/office/drawing/2014/main" id="{2F0D8E3A-4B3E-41E9-A77D-5FA47E089A13}"/>
                </a:ext>
              </a:extLst>
            </p:cNvPr>
            <p:cNvSpPr/>
            <p:nvPr/>
          </p:nvSpPr>
          <p:spPr>
            <a:xfrm>
              <a:off x="4733239" y="2649067"/>
              <a:ext cx="52455" cy="43040"/>
            </a:xfrm>
            <a:custGeom>
              <a:avLst/>
              <a:gdLst>
                <a:gd name="connsiteX0" fmla="*/ 62158 w 62157"/>
                <a:gd name="connsiteY0" fmla="*/ 9563 h 38250"/>
                <a:gd name="connsiteX1" fmla="*/ 45205 w 62157"/>
                <a:gd name="connsiteY1" fmla="*/ 16952 h 38250"/>
                <a:gd name="connsiteX2" fmla="*/ 43901 w 62157"/>
                <a:gd name="connsiteY2" fmla="*/ 27819 h 38250"/>
                <a:gd name="connsiteX3" fmla="*/ 36512 w 62157"/>
                <a:gd name="connsiteY3" fmla="*/ 30861 h 38250"/>
                <a:gd name="connsiteX4" fmla="*/ 36947 w 62157"/>
                <a:gd name="connsiteY4" fmla="*/ 38251 h 38250"/>
                <a:gd name="connsiteX5" fmla="*/ 28253 w 62157"/>
                <a:gd name="connsiteY5" fmla="*/ 37816 h 38250"/>
                <a:gd name="connsiteX6" fmla="*/ 20429 w 62157"/>
                <a:gd name="connsiteY6" fmla="*/ 33469 h 38250"/>
                <a:gd name="connsiteX7" fmla="*/ 16952 w 62157"/>
                <a:gd name="connsiteY7" fmla="*/ 37816 h 38250"/>
                <a:gd name="connsiteX8" fmla="*/ 1304 w 62157"/>
                <a:gd name="connsiteY8" fmla="*/ 36947 h 38250"/>
                <a:gd name="connsiteX9" fmla="*/ 6085 w 62157"/>
                <a:gd name="connsiteY9" fmla="*/ 34773 h 38250"/>
                <a:gd name="connsiteX10" fmla="*/ 0 w 62157"/>
                <a:gd name="connsiteY10" fmla="*/ 23037 h 38250"/>
                <a:gd name="connsiteX11" fmla="*/ 1739 w 62157"/>
                <a:gd name="connsiteY11" fmla="*/ 9563 h 38250"/>
                <a:gd name="connsiteX12" fmla="*/ 19995 w 62157"/>
                <a:gd name="connsiteY12" fmla="*/ 11736 h 38250"/>
                <a:gd name="connsiteX13" fmla="*/ 30427 w 62157"/>
                <a:gd name="connsiteY13" fmla="*/ 5216 h 38250"/>
                <a:gd name="connsiteX14" fmla="*/ 49552 w 62157"/>
                <a:gd name="connsiteY14" fmla="*/ 4781 h 38250"/>
                <a:gd name="connsiteX15" fmla="*/ 53464 w 62157"/>
                <a:gd name="connsiteY15" fmla="*/ 0 h 38250"/>
                <a:gd name="connsiteX16" fmla="*/ 56941 w 62157"/>
                <a:gd name="connsiteY16" fmla="*/ 435 h 38250"/>
                <a:gd name="connsiteX17" fmla="*/ 62158 w 62157"/>
                <a:gd name="connsiteY17" fmla="*/ 9563 h 3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2157" h="38250">
                  <a:moveTo>
                    <a:pt x="62158" y="9563"/>
                  </a:moveTo>
                  <a:lnTo>
                    <a:pt x="45205" y="16952"/>
                  </a:lnTo>
                  <a:lnTo>
                    <a:pt x="43901" y="27819"/>
                  </a:lnTo>
                  <a:lnTo>
                    <a:pt x="36512" y="30861"/>
                  </a:lnTo>
                  <a:lnTo>
                    <a:pt x="36947" y="38251"/>
                  </a:lnTo>
                  <a:lnTo>
                    <a:pt x="28253" y="37816"/>
                  </a:lnTo>
                  <a:lnTo>
                    <a:pt x="20429" y="33469"/>
                  </a:lnTo>
                  <a:lnTo>
                    <a:pt x="16952" y="37816"/>
                  </a:lnTo>
                  <a:lnTo>
                    <a:pt x="1304" y="36947"/>
                  </a:lnTo>
                  <a:lnTo>
                    <a:pt x="6085" y="34773"/>
                  </a:lnTo>
                  <a:lnTo>
                    <a:pt x="0" y="23037"/>
                  </a:lnTo>
                  <a:lnTo>
                    <a:pt x="1739" y="9563"/>
                  </a:lnTo>
                  <a:lnTo>
                    <a:pt x="19995" y="11736"/>
                  </a:lnTo>
                  <a:lnTo>
                    <a:pt x="30427" y="5216"/>
                  </a:lnTo>
                  <a:lnTo>
                    <a:pt x="49552" y="4781"/>
                  </a:lnTo>
                  <a:lnTo>
                    <a:pt x="53464" y="0"/>
                  </a:lnTo>
                  <a:lnTo>
                    <a:pt x="56941" y="435"/>
                  </a:lnTo>
                  <a:lnTo>
                    <a:pt x="62158" y="9563"/>
                  </a:lnTo>
                  <a:close/>
                </a:path>
              </a:pathLst>
            </a:custGeom>
            <a:solidFill>
              <a:schemeClr val="accent4"/>
            </a:solidFill>
            <a:ln w="869" cap="rnd">
              <a:noFill/>
              <a:prstDash val="solid"/>
              <a:round/>
            </a:ln>
          </p:spPr>
          <p:txBody>
            <a:bodyPr rtlCol="0" anchor="ctr"/>
            <a:lstStyle/>
            <a:p>
              <a:endParaRPr lang="en-PH" sz="1200" dirty="0"/>
            </a:p>
          </p:txBody>
        </p:sp>
        <p:sp>
          <p:nvSpPr>
            <p:cNvPr id="203" name="Freeform: Shape 202">
              <a:extLst>
                <a:ext uri="{FF2B5EF4-FFF2-40B4-BE49-F238E27FC236}">
                  <a16:creationId xmlns:a16="http://schemas.microsoft.com/office/drawing/2014/main" id="{F46FE354-41C0-4FAC-B425-6663ED9EA54D}"/>
                </a:ext>
              </a:extLst>
            </p:cNvPr>
            <p:cNvSpPr/>
            <p:nvPr/>
          </p:nvSpPr>
          <p:spPr>
            <a:xfrm>
              <a:off x="4664643" y="2004441"/>
              <a:ext cx="188546" cy="387851"/>
            </a:xfrm>
            <a:custGeom>
              <a:avLst/>
              <a:gdLst>
                <a:gd name="connsiteX0" fmla="*/ 223418 w 223418"/>
                <a:gd name="connsiteY0" fmla="*/ 74328 h 344690"/>
                <a:gd name="connsiteX1" fmla="*/ 192992 w 223418"/>
                <a:gd name="connsiteY1" fmla="*/ 81283 h 344690"/>
                <a:gd name="connsiteX2" fmla="*/ 177778 w 223418"/>
                <a:gd name="connsiteY2" fmla="*/ 98235 h 344690"/>
                <a:gd name="connsiteX3" fmla="*/ 183429 w 223418"/>
                <a:gd name="connsiteY3" fmla="*/ 113448 h 344690"/>
                <a:gd name="connsiteX4" fmla="*/ 156480 w 223418"/>
                <a:gd name="connsiteY4" fmla="*/ 133008 h 344690"/>
                <a:gd name="connsiteX5" fmla="*/ 122576 w 223418"/>
                <a:gd name="connsiteY5" fmla="*/ 154741 h 344690"/>
                <a:gd name="connsiteX6" fmla="*/ 113448 w 223418"/>
                <a:gd name="connsiteY6" fmla="*/ 189949 h 344690"/>
                <a:gd name="connsiteX7" fmla="*/ 129530 w 223418"/>
                <a:gd name="connsiteY7" fmla="*/ 207771 h 344690"/>
                <a:gd name="connsiteX8" fmla="*/ 150395 w 223418"/>
                <a:gd name="connsiteY8" fmla="*/ 222115 h 344690"/>
                <a:gd name="connsiteX9" fmla="*/ 136050 w 223418"/>
                <a:gd name="connsiteY9" fmla="*/ 250803 h 344690"/>
                <a:gd name="connsiteX10" fmla="*/ 116056 w 223418"/>
                <a:gd name="connsiteY10" fmla="*/ 256888 h 344690"/>
                <a:gd name="connsiteX11" fmla="*/ 113448 w 223418"/>
                <a:gd name="connsiteY11" fmla="*/ 300355 h 344690"/>
                <a:gd name="connsiteX12" fmla="*/ 104320 w 223418"/>
                <a:gd name="connsiteY12" fmla="*/ 325131 h 344690"/>
                <a:gd name="connsiteX13" fmla="*/ 79544 w 223418"/>
                <a:gd name="connsiteY13" fmla="*/ 322523 h 344690"/>
                <a:gd name="connsiteX14" fmla="*/ 69981 w 223418"/>
                <a:gd name="connsiteY14" fmla="*/ 343387 h 344690"/>
                <a:gd name="connsiteX15" fmla="*/ 46075 w 223418"/>
                <a:gd name="connsiteY15" fmla="*/ 344691 h 344690"/>
                <a:gd name="connsiteX16" fmla="*/ 37816 w 223418"/>
                <a:gd name="connsiteY16" fmla="*/ 319915 h 344690"/>
                <a:gd name="connsiteX17" fmla="*/ 18256 w 223418"/>
                <a:gd name="connsiteY17" fmla="*/ 289923 h 344690"/>
                <a:gd name="connsiteX18" fmla="*/ 0 w 223418"/>
                <a:gd name="connsiteY18" fmla="*/ 253411 h 344690"/>
                <a:gd name="connsiteX19" fmla="*/ 7824 w 223418"/>
                <a:gd name="connsiteY19" fmla="*/ 238632 h 344690"/>
                <a:gd name="connsiteX20" fmla="*/ 22602 w 223418"/>
                <a:gd name="connsiteY20" fmla="*/ 221245 h 344690"/>
                <a:gd name="connsiteX21" fmla="*/ 26080 w 223418"/>
                <a:gd name="connsiteY21" fmla="*/ 191253 h 344690"/>
                <a:gd name="connsiteX22" fmla="*/ 12605 w 223418"/>
                <a:gd name="connsiteY22" fmla="*/ 178648 h 344690"/>
                <a:gd name="connsiteX23" fmla="*/ 8258 w 223418"/>
                <a:gd name="connsiteY23" fmla="*/ 145179 h 344690"/>
                <a:gd name="connsiteX24" fmla="*/ 18690 w 223418"/>
                <a:gd name="connsiteY24" fmla="*/ 121707 h 344690"/>
                <a:gd name="connsiteX25" fmla="*/ 37381 w 223418"/>
                <a:gd name="connsiteY25" fmla="*/ 122141 h 344690"/>
                <a:gd name="connsiteX26" fmla="*/ 43032 w 223418"/>
                <a:gd name="connsiteY26" fmla="*/ 112579 h 344690"/>
                <a:gd name="connsiteX27" fmla="*/ 35208 w 223418"/>
                <a:gd name="connsiteY27" fmla="*/ 103885 h 344690"/>
                <a:gd name="connsiteX28" fmla="*/ 59984 w 223418"/>
                <a:gd name="connsiteY28" fmla="*/ 69547 h 344690"/>
                <a:gd name="connsiteX29" fmla="*/ 74762 w 223418"/>
                <a:gd name="connsiteY29" fmla="*/ 43032 h 344690"/>
                <a:gd name="connsiteX30" fmla="*/ 84760 w 223418"/>
                <a:gd name="connsiteY30" fmla="*/ 26080 h 344690"/>
                <a:gd name="connsiteX31" fmla="*/ 102147 w 223418"/>
                <a:gd name="connsiteY31" fmla="*/ 26080 h 344690"/>
                <a:gd name="connsiteX32" fmla="*/ 104755 w 223418"/>
                <a:gd name="connsiteY32" fmla="*/ 12605 h 344690"/>
                <a:gd name="connsiteX33" fmla="*/ 139528 w 223418"/>
                <a:gd name="connsiteY33" fmla="*/ 16517 h 344690"/>
                <a:gd name="connsiteX34" fmla="*/ 139093 w 223418"/>
                <a:gd name="connsiteY34" fmla="*/ 869 h 344690"/>
                <a:gd name="connsiteX35" fmla="*/ 150395 w 223418"/>
                <a:gd name="connsiteY35" fmla="*/ 0 h 344690"/>
                <a:gd name="connsiteX36" fmla="*/ 176475 w 223418"/>
                <a:gd name="connsiteY36" fmla="*/ 11736 h 344690"/>
                <a:gd name="connsiteX37" fmla="*/ 207770 w 223418"/>
                <a:gd name="connsiteY37" fmla="*/ 27819 h 344690"/>
                <a:gd name="connsiteX38" fmla="*/ 215595 w 223418"/>
                <a:gd name="connsiteY38" fmla="*/ 64765 h 344690"/>
                <a:gd name="connsiteX39" fmla="*/ 223418 w 223418"/>
                <a:gd name="connsiteY39" fmla="*/ 74328 h 34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23418" h="344690">
                  <a:moveTo>
                    <a:pt x="223418" y="74328"/>
                  </a:moveTo>
                  <a:lnTo>
                    <a:pt x="192992" y="81283"/>
                  </a:lnTo>
                  <a:lnTo>
                    <a:pt x="177778" y="98235"/>
                  </a:lnTo>
                  <a:lnTo>
                    <a:pt x="183429" y="113448"/>
                  </a:lnTo>
                  <a:lnTo>
                    <a:pt x="156480" y="133008"/>
                  </a:lnTo>
                  <a:lnTo>
                    <a:pt x="122576" y="154741"/>
                  </a:lnTo>
                  <a:lnTo>
                    <a:pt x="113448" y="189949"/>
                  </a:lnTo>
                  <a:lnTo>
                    <a:pt x="129530" y="207771"/>
                  </a:lnTo>
                  <a:lnTo>
                    <a:pt x="150395" y="222115"/>
                  </a:lnTo>
                  <a:lnTo>
                    <a:pt x="136050" y="250803"/>
                  </a:lnTo>
                  <a:lnTo>
                    <a:pt x="116056" y="256888"/>
                  </a:lnTo>
                  <a:lnTo>
                    <a:pt x="113448" y="300355"/>
                  </a:lnTo>
                  <a:lnTo>
                    <a:pt x="104320" y="325131"/>
                  </a:lnTo>
                  <a:lnTo>
                    <a:pt x="79544" y="322523"/>
                  </a:lnTo>
                  <a:lnTo>
                    <a:pt x="69981" y="343387"/>
                  </a:lnTo>
                  <a:lnTo>
                    <a:pt x="46075" y="344691"/>
                  </a:lnTo>
                  <a:lnTo>
                    <a:pt x="37816" y="319915"/>
                  </a:lnTo>
                  <a:lnTo>
                    <a:pt x="18256" y="289923"/>
                  </a:lnTo>
                  <a:lnTo>
                    <a:pt x="0" y="253411"/>
                  </a:lnTo>
                  <a:lnTo>
                    <a:pt x="7824" y="238632"/>
                  </a:lnTo>
                  <a:lnTo>
                    <a:pt x="22602" y="221245"/>
                  </a:lnTo>
                  <a:lnTo>
                    <a:pt x="26080" y="191253"/>
                  </a:lnTo>
                  <a:lnTo>
                    <a:pt x="12605" y="178648"/>
                  </a:lnTo>
                  <a:lnTo>
                    <a:pt x="8258" y="145179"/>
                  </a:lnTo>
                  <a:lnTo>
                    <a:pt x="18690" y="121707"/>
                  </a:lnTo>
                  <a:lnTo>
                    <a:pt x="37381" y="122141"/>
                  </a:lnTo>
                  <a:lnTo>
                    <a:pt x="43032" y="112579"/>
                  </a:lnTo>
                  <a:lnTo>
                    <a:pt x="35208" y="103885"/>
                  </a:lnTo>
                  <a:lnTo>
                    <a:pt x="59984" y="69547"/>
                  </a:lnTo>
                  <a:lnTo>
                    <a:pt x="74762" y="43032"/>
                  </a:lnTo>
                  <a:lnTo>
                    <a:pt x="84760" y="26080"/>
                  </a:lnTo>
                  <a:lnTo>
                    <a:pt x="102147" y="26080"/>
                  </a:lnTo>
                  <a:lnTo>
                    <a:pt x="104755" y="12605"/>
                  </a:lnTo>
                  <a:lnTo>
                    <a:pt x="139528" y="16517"/>
                  </a:lnTo>
                  <a:lnTo>
                    <a:pt x="139093" y="869"/>
                  </a:lnTo>
                  <a:lnTo>
                    <a:pt x="150395" y="0"/>
                  </a:lnTo>
                  <a:lnTo>
                    <a:pt x="176475" y="11736"/>
                  </a:lnTo>
                  <a:lnTo>
                    <a:pt x="207770" y="27819"/>
                  </a:lnTo>
                  <a:lnTo>
                    <a:pt x="215595" y="64765"/>
                  </a:lnTo>
                  <a:lnTo>
                    <a:pt x="223418" y="74328"/>
                  </a:lnTo>
                  <a:close/>
                </a:path>
              </a:pathLst>
            </a:custGeom>
            <a:solidFill>
              <a:schemeClr val="accent4"/>
            </a:solidFill>
            <a:ln w="869" cap="rnd">
              <a:noFill/>
              <a:prstDash val="solid"/>
              <a:round/>
            </a:ln>
          </p:spPr>
          <p:txBody>
            <a:bodyPr rtlCol="0" anchor="ctr"/>
            <a:lstStyle/>
            <a:p>
              <a:endParaRPr lang="en-PH" sz="1200" dirty="0"/>
            </a:p>
          </p:txBody>
        </p:sp>
        <p:sp>
          <p:nvSpPr>
            <p:cNvPr id="204" name="Freeform: Shape 203">
              <a:extLst>
                <a:ext uri="{FF2B5EF4-FFF2-40B4-BE49-F238E27FC236}">
                  <a16:creationId xmlns:a16="http://schemas.microsoft.com/office/drawing/2014/main" id="{91358395-3765-45F1-A800-CC2FF9C5FF0F}"/>
                </a:ext>
              </a:extLst>
            </p:cNvPr>
            <p:cNvSpPr/>
            <p:nvPr/>
          </p:nvSpPr>
          <p:spPr>
            <a:xfrm>
              <a:off x="5097859" y="4922868"/>
              <a:ext cx="28245" cy="50865"/>
            </a:xfrm>
            <a:custGeom>
              <a:avLst/>
              <a:gdLst>
                <a:gd name="connsiteX0" fmla="*/ 29557 w 33469"/>
                <a:gd name="connsiteY0" fmla="*/ 4781 h 45205"/>
                <a:gd name="connsiteX1" fmla="*/ 32165 w 33469"/>
                <a:gd name="connsiteY1" fmla="*/ 17387 h 45205"/>
                <a:gd name="connsiteX2" fmla="*/ 33469 w 33469"/>
                <a:gd name="connsiteY2" fmla="*/ 29992 h 45205"/>
                <a:gd name="connsiteX3" fmla="*/ 27384 w 33469"/>
                <a:gd name="connsiteY3" fmla="*/ 42163 h 45205"/>
                <a:gd name="connsiteX4" fmla="*/ 13475 w 33469"/>
                <a:gd name="connsiteY4" fmla="*/ 45205 h 45205"/>
                <a:gd name="connsiteX5" fmla="*/ 0 w 33469"/>
                <a:gd name="connsiteY5" fmla="*/ 29992 h 45205"/>
                <a:gd name="connsiteX6" fmla="*/ 435 w 33469"/>
                <a:gd name="connsiteY6" fmla="*/ 20429 h 45205"/>
                <a:gd name="connsiteX7" fmla="*/ 7824 w 33469"/>
                <a:gd name="connsiteY7" fmla="*/ 9998 h 45205"/>
                <a:gd name="connsiteX8" fmla="*/ 10432 w 33469"/>
                <a:gd name="connsiteY8" fmla="*/ 1739 h 45205"/>
                <a:gd name="connsiteX9" fmla="*/ 17821 w 33469"/>
                <a:gd name="connsiteY9" fmla="*/ 0 h 45205"/>
                <a:gd name="connsiteX10" fmla="*/ 29557 w 33469"/>
                <a:gd name="connsiteY10" fmla="*/ 4781 h 45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469" h="45205">
                  <a:moveTo>
                    <a:pt x="29557" y="4781"/>
                  </a:moveTo>
                  <a:lnTo>
                    <a:pt x="32165" y="17387"/>
                  </a:lnTo>
                  <a:lnTo>
                    <a:pt x="33469" y="29992"/>
                  </a:lnTo>
                  <a:lnTo>
                    <a:pt x="27384" y="42163"/>
                  </a:lnTo>
                  <a:lnTo>
                    <a:pt x="13475" y="45205"/>
                  </a:lnTo>
                  <a:lnTo>
                    <a:pt x="0" y="29992"/>
                  </a:lnTo>
                  <a:lnTo>
                    <a:pt x="435" y="20429"/>
                  </a:lnTo>
                  <a:lnTo>
                    <a:pt x="7824" y="9998"/>
                  </a:lnTo>
                  <a:lnTo>
                    <a:pt x="10432" y="1739"/>
                  </a:lnTo>
                  <a:lnTo>
                    <a:pt x="17821" y="0"/>
                  </a:lnTo>
                  <a:lnTo>
                    <a:pt x="29557" y="4781"/>
                  </a:lnTo>
                  <a:close/>
                </a:path>
              </a:pathLst>
            </a:custGeom>
            <a:solidFill>
              <a:schemeClr val="tx2"/>
            </a:solidFill>
            <a:ln w="869" cap="rnd">
              <a:noFill/>
              <a:prstDash val="solid"/>
              <a:round/>
            </a:ln>
          </p:spPr>
          <p:txBody>
            <a:bodyPr rtlCol="0" anchor="ctr"/>
            <a:lstStyle/>
            <a:p>
              <a:endParaRPr lang="en-PH" sz="1200" dirty="0"/>
            </a:p>
          </p:txBody>
        </p:sp>
        <p:sp>
          <p:nvSpPr>
            <p:cNvPr id="205" name="Freeform: Shape 204">
              <a:extLst>
                <a:ext uri="{FF2B5EF4-FFF2-40B4-BE49-F238E27FC236}">
                  <a16:creationId xmlns:a16="http://schemas.microsoft.com/office/drawing/2014/main" id="{5A0F825F-EEA7-43C1-92D6-C2DD33BF8F00}"/>
                </a:ext>
              </a:extLst>
            </p:cNvPr>
            <p:cNvSpPr/>
            <p:nvPr/>
          </p:nvSpPr>
          <p:spPr>
            <a:xfrm>
              <a:off x="5182227" y="2947904"/>
              <a:ext cx="119950" cy="154553"/>
            </a:xfrm>
            <a:custGeom>
              <a:avLst/>
              <a:gdLst>
                <a:gd name="connsiteX0" fmla="*/ 74328 w 142135"/>
                <a:gd name="connsiteY0" fmla="*/ 107363 h 137354"/>
                <a:gd name="connsiteX1" fmla="*/ 32165 w 142135"/>
                <a:gd name="connsiteY1" fmla="*/ 137355 h 137354"/>
                <a:gd name="connsiteX2" fmla="*/ 4781 w 142135"/>
                <a:gd name="connsiteY2" fmla="*/ 126053 h 137354"/>
                <a:gd name="connsiteX3" fmla="*/ 4347 w 142135"/>
                <a:gd name="connsiteY3" fmla="*/ 126053 h 137354"/>
                <a:gd name="connsiteX4" fmla="*/ 6955 w 142135"/>
                <a:gd name="connsiteY4" fmla="*/ 121707 h 137354"/>
                <a:gd name="connsiteX5" fmla="*/ 5216 w 142135"/>
                <a:gd name="connsiteY5" fmla="*/ 110405 h 137354"/>
                <a:gd name="connsiteX6" fmla="*/ 9128 w 142135"/>
                <a:gd name="connsiteY6" fmla="*/ 95192 h 137354"/>
                <a:gd name="connsiteX7" fmla="*/ 20864 w 142135"/>
                <a:gd name="connsiteY7" fmla="*/ 84325 h 137354"/>
                <a:gd name="connsiteX8" fmla="*/ 15648 w 142135"/>
                <a:gd name="connsiteY8" fmla="*/ 73459 h 137354"/>
                <a:gd name="connsiteX9" fmla="*/ 4781 w 142135"/>
                <a:gd name="connsiteY9" fmla="*/ 72155 h 137354"/>
                <a:gd name="connsiteX10" fmla="*/ 0 w 142135"/>
                <a:gd name="connsiteY10" fmla="*/ 50856 h 137354"/>
                <a:gd name="connsiteX11" fmla="*/ 4347 w 142135"/>
                <a:gd name="connsiteY11" fmla="*/ 39120 h 137354"/>
                <a:gd name="connsiteX12" fmla="*/ 9997 w 142135"/>
                <a:gd name="connsiteY12" fmla="*/ 33035 h 137354"/>
                <a:gd name="connsiteX13" fmla="*/ 15213 w 142135"/>
                <a:gd name="connsiteY13" fmla="*/ 26949 h 137354"/>
                <a:gd name="connsiteX14" fmla="*/ 14344 w 142135"/>
                <a:gd name="connsiteY14" fmla="*/ 11736 h 137354"/>
                <a:gd name="connsiteX15" fmla="*/ 22602 w 142135"/>
                <a:gd name="connsiteY15" fmla="*/ 16952 h 137354"/>
                <a:gd name="connsiteX16" fmla="*/ 46944 w 142135"/>
                <a:gd name="connsiteY16" fmla="*/ 9128 h 137354"/>
                <a:gd name="connsiteX17" fmla="*/ 59984 w 142135"/>
                <a:gd name="connsiteY17" fmla="*/ 14344 h 137354"/>
                <a:gd name="connsiteX18" fmla="*/ 79109 w 142135"/>
                <a:gd name="connsiteY18" fmla="*/ 14344 h 137354"/>
                <a:gd name="connsiteX19" fmla="*/ 103885 w 142135"/>
                <a:gd name="connsiteY19" fmla="*/ 3912 h 137354"/>
                <a:gd name="connsiteX20" fmla="*/ 116490 w 142135"/>
                <a:gd name="connsiteY20" fmla="*/ 4347 h 137354"/>
                <a:gd name="connsiteX21" fmla="*/ 142136 w 142135"/>
                <a:gd name="connsiteY21" fmla="*/ 0 h 137354"/>
                <a:gd name="connsiteX22" fmla="*/ 133008 w 142135"/>
                <a:gd name="connsiteY22" fmla="*/ 17387 h 137354"/>
                <a:gd name="connsiteX23" fmla="*/ 121272 w 142135"/>
                <a:gd name="connsiteY23" fmla="*/ 24341 h 137354"/>
                <a:gd name="connsiteX24" fmla="*/ 126488 w 142135"/>
                <a:gd name="connsiteY24" fmla="*/ 44771 h 137354"/>
                <a:gd name="connsiteX25" fmla="*/ 122141 w 142135"/>
                <a:gd name="connsiteY25" fmla="*/ 78240 h 137354"/>
                <a:gd name="connsiteX26" fmla="*/ 74328 w 142135"/>
                <a:gd name="connsiteY26" fmla="*/ 107363 h 137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2135" h="137354">
                  <a:moveTo>
                    <a:pt x="74328" y="107363"/>
                  </a:moveTo>
                  <a:lnTo>
                    <a:pt x="32165" y="137355"/>
                  </a:lnTo>
                  <a:lnTo>
                    <a:pt x="4781" y="126053"/>
                  </a:lnTo>
                  <a:lnTo>
                    <a:pt x="4347" y="126053"/>
                  </a:lnTo>
                  <a:lnTo>
                    <a:pt x="6955" y="121707"/>
                  </a:lnTo>
                  <a:lnTo>
                    <a:pt x="5216" y="110405"/>
                  </a:lnTo>
                  <a:lnTo>
                    <a:pt x="9128" y="95192"/>
                  </a:lnTo>
                  <a:lnTo>
                    <a:pt x="20864" y="84325"/>
                  </a:lnTo>
                  <a:lnTo>
                    <a:pt x="15648" y="73459"/>
                  </a:lnTo>
                  <a:lnTo>
                    <a:pt x="4781" y="72155"/>
                  </a:lnTo>
                  <a:lnTo>
                    <a:pt x="0" y="50856"/>
                  </a:lnTo>
                  <a:lnTo>
                    <a:pt x="4347" y="39120"/>
                  </a:lnTo>
                  <a:lnTo>
                    <a:pt x="9997" y="33035"/>
                  </a:lnTo>
                  <a:lnTo>
                    <a:pt x="15213" y="26949"/>
                  </a:lnTo>
                  <a:lnTo>
                    <a:pt x="14344" y="11736"/>
                  </a:lnTo>
                  <a:lnTo>
                    <a:pt x="22602" y="16952"/>
                  </a:lnTo>
                  <a:lnTo>
                    <a:pt x="46944" y="9128"/>
                  </a:lnTo>
                  <a:lnTo>
                    <a:pt x="59984" y="14344"/>
                  </a:lnTo>
                  <a:lnTo>
                    <a:pt x="79109" y="14344"/>
                  </a:lnTo>
                  <a:lnTo>
                    <a:pt x="103885" y="3912"/>
                  </a:lnTo>
                  <a:lnTo>
                    <a:pt x="116490" y="4347"/>
                  </a:lnTo>
                  <a:lnTo>
                    <a:pt x="142136" y="0"/>
                  </a:lnTo>
                  <a:lnTo>
                    <a:pt x="133008" y="17387"/>
                  </a:lnTo>
                  <a:lnTo>
                    <a:pt x="121272" y="24341"/>
                  </a:lnTo>
                  <a:lnTo>
                    <a:pt x="126488" y="44771"/>
                  </a:lnTo>
                  <a:lnTo>
                    <a:pt x="122141" y="78240"/>
                  </a:lnTo>
                  <a:lnTo>
                    <a:pt x="74328" y="107363"/>
                  </a:lnTo>
                  <a:close/>
                </a:path>
              </a:pathLst>
            </a:custGeom>
            <a:solidFill>
              <a:schemeClr val="tx2"/>
            </a:solidFill>
            <a:ln w="869" cap="rnd">
              <a:noFill/>
              <a:prstDash val="solid"/>
              <a:round/>
            </a:ln>
          </p:spPr>
          <p:txBody>
            <a:bodyPr rtlCol="0" anchor="ctr"/>
            <a:lstStyle/>
            <a:p>
              <a:endParaRPr lang="en-PH" sz="1200" dirty="0"/>
            </a:p>
          </p:txBody>
        </p:sp>
        <p:sp>
          <p:nvSpPr>
            <p:cNvPr id="206" name="Freeform: Shape 205">
              <a:extLst>
                <a:ext uri="{FF2B5EF4-FFF2-40B4-BE49-F238E27FC236}">
                  <a16:creationId xmlns:a16="http://schemas.microsoft.com/office/drawing/2014/main" id="{A1416201-4B16-4C9A-9274-5BEEFE876342}"/>
                </a:ext>
              </a:extLst>
            </p:cNvPr>
            <p:cNvSpPr/>
            <p:nvPr/>
          </p:nvSpPr>
          <p:spPr>
            <a:xfrm>
              <a:off x="4758549" y="3381732"/>
              <a:ext cx="212390" cy="502299"/>
            </a:xfrm>
            <a:custGeom>
              <a:avLst/>
              <a:gdLst>
                <a:gd name="connsiteX0" fmla="*/ 246890 w 251672"/>
                <a:gd name="connsiteY0" fmla="*/ 106928 h 446402"/>
                <a:gd name="connsiteX1" fmla="*/ 251672 w 251672"/>
                <a:gd name="connsiteY1" fmla="*/ 217768 h 446402"/>
                <a:gd name="connsiteX2" fmla="*/ 230808 w 251672"/>
                <a:gd name="connsiteY2" fmla="*/ 215595 h 446402"/>
                <a:gd name="connsiteX3" fmla="*/ 219941 w 251672"/>
                <a:gd name="connsiteY3" fmla="*/ 236459 h 446402"/>
                <a:gd name="connsiteX4" fmla="*/ 214290 w 251672"/>
                <a:gd name="connsiteY4" fmla="*/ 253411 h 446402"/>
                <a:gd name="connsiteX5" fmla="*/ 219507 w 251672"/>
                <a:gd name="connsiteY5" fmla="*/ 259931 h 446402"/>
                <a:gd name="connsiteX6" fmla="*/ 211683 w 251672"/>
                <a:gd name="connsiteY6" fmla="*/ 268624 h 446402"/>
                <a:gd name="connsiteX7" fmla="*/ 214726 w 251672"/>
                <a:gd name="connsiteY7" fmla="*/ 280360 h 446402"/>
                <a:gd name="connsiteX8" fmla="*/ 208640 w 251672"/>
                <a:gd name="connsiteY8" fmla="*/ 291662 h 446402"/>
                <a:gd name="connsiteX9" fmla="*/ 206467 w 251672"/>
                <a:gd name="connsiteY9" fmla="*/ 302093 h 446402"/>
                <a:gd name="connsiteX10" fmla="*/ 214726 w 251672"/>
                <a:gd name="connsiteY10" fmla="*/ 300355 h 446402"/>
                <a:gd name="connsiteX11" fmla="*/ 220376 w 251672"/>
                <a:gd name="connsiteY11" fmla="*/ 311222 h 446402"/>
                <a:gd name="connsiteX12" fmla="*/ 220810 w 251672"/>
                <a:gd name="connsiteY12" fmla="*/ 327304 h 446402"/>
                <a:gd name="connsiteX13" fmla="*/ 229939 w 251672"/>
                <a:gd name="connsiteY13" fmla="*/ 335563 h 446402"/>
                <a:gd name="connsiteX14" fmla="*/ 229939 w 251672"/>
                <a:gd name="connsiteY14" fmla="*/ 342517 h 446402"/>
                <a:gd name="connsiteX15" fmla="*/ 214290 w 251672"/>
                <a:gd name="connsiteY15" fmla="*/ 347299 h 446402"/>
                <a:gd name="connsiteX16" fmla="*/ 202120 w 251672"/>
                <a:gd name="connsiteY16" fmla="*/ 358600 h 446402"/>
                <a:gd name="connsiteX17" fmla="*/ 184733 w 251672"/>
                <a:gd name="connsiteY17" fmla="*/ 389027 h 446402"/>
                <a:gd name="connsiteX18" fmla="*/ 162130 w 251672"/>
                <a:gd name="connsiteY18" fmla="*/ 402067 h 446402"/>
                <a:gd name="connsiteX19" fmla="*/ 138224 w 251672"/>
                <a:gd name="connsiteY19" fmla="*/ 400328 h 446402"/>
                <a:gd name="connsiteX20" fmla="*/ 131269 w 251672"/>
                <a:gd name="connsiteY20" fmla="*/ 402936 h 446402"/>
                <a:gd name="connsiteX21" fmla="*/ 133877 w 251672"/>
                <a:gd name="connsiteY21" fmla="*/ 412499 h 446402"/>
                <a:gd name="connsiteX22" fmla="*/ 121272 w 251672"/>
                <a:gd name="connsiteY22" fmla="*/ 422496 h 446402"/>
                <a:gd name="connsiteX23" fmla="*/ 110840 w 251672"/>
                <a:gd name="connsiteY23" fmla="*/ 433363 h 446402"/>
                <a:gd name="connsiteX24" fmla="*/ 79979 w 251672"/>
                <a:gd name="connsiteY24" fmla="*/ 443795 h 446402"/>
                <a:gd name="connsiteX25" fmla="*/ 73893 w 251672"/>
                <a:gd name="connsiteY25" fmla="*/ 437710 h 446402"/>
                <a:gd name="connsiteX26" fmla="*/ 69547 w 251672"/>
                <a:gd name="connsiteY26" fmla="*/ 436840 h 446402"/>
                <a:gd name="connsiteX27" fmla="*/ 65200 w 251672"/>
                <a:gd name="connsiteY27" fmla="*/ 444230 h 446402"/>
                <a:gd name="connsiteX28" fmla="*/ 45205 w 251672"/>
                <a:gd name="connsiteY28" fmla="*/ 446403 h 446402"/>
                <a:gd name="connsiteX29" fmla="*/ 48682 w 251672"/>
                <a:gd name="connsiteY29" fmla="*/ 438579 h 446402"/>
                <a:gd name="connsiteX30" fmla="*/ 40859 w 251672"/>
                <a:gd name="connsiteY30" fmla="*/ 419454 h 446402"/>
                <a:gd name="connsiteX31" fmla="*/ 37381 w 251672"/>
                <a:gd name="connsiteY31" fmla="*/ 408152 h 446402"/>
                <a:gd name="connsiteX32" fmla="*/ 26515 w 251672"/>
                <a:gd name="connsiteY32" fmla="*/ 403371 h 446402"/>
                <a:gd name="connsiteX33" fmla="*/ 11736 w 251672"/>
                <a:gd name="connsiteY33" fmla="*/ 386854 h 446402"/>
                <a:gd name="connsiteX34" fmla="*/ 16952 w 251672"/>
                <a:gd name="connsiteY34" fmla="*/ 373814 h 446402"/>
                <a:gd name="connsiteX35" fmla="*/ 28253 w 251672"/>
                <a:gd name="connsiteY35" fmla="*/ 376422 h 446402"/>
                <a:gd name="connsiteX36" fmla="*/ 35208 w 251672"/>
                <a:gd name="connsiteY36" fmla="*/ 374683 h 446402"/>
                <a:gd name="connsiteX37" fmla="*/ 49117 w 251672"/>
                <a:gd name="connsiteY37" fmla="*/ 374683 h 446402"/>
                <a:gd name="connsiteX38" fmla="*/ 35208 w 251672"/>
                <a:gd name="connsiteY38" fmla="*/ 349472 h 446402"/>
                <a:gd name="connsiteX39" fmla="*/ 36077 w 251672"/>
                <a:gd name="connsiteY39" fmla="*/ 330782 h 446402"/>
                <a:gd name="connsiteX40" fmla="*/ 33904 w 251672"/>
                <a:gd name="connsiteY40" fmla="*/ 312525 h 446402"/>
                <a:gd name="connsiteX41" fmla="*/ 23907 w 251672"/>
                <a:gd name="connsiteY41" fmla="*/ 294704 h 446402"/>
                <a:gd name="connsiteX42" fmla="*/ 26515 w 251672"/>
                <a:gd name="connsiteY42" fmla="*/ 281230 h 446402"/>
                <a:gd name="connsiteX43" fmla="*/ 10432 w 251672"/>
                <a:gd name="connsiteY43" fmla="*/ 280795 h 446402"/>
                <a:gd name="connsiteX44" fmla="*/ 10432 w 251672"/>
                <a:gd name="connsiteY44" fmla="*/ 262973 h 446402"/>
                <a:gd name="connsiteX45" fmla="*/ 0 w 251672"/>
                <a:gd name="connsiteY45" fmla="*/ 252541 h 446402"/>
                <a:gd name="connsiteX46" fmla="*/ 9997 w 251672"/>
                <a:gd name="connsiteY46" fmla="*/ 215595 h 446402"/>
                <a:gd name="connsiteX47" fmla="*/ 40424 w 251672"/>
                <a:gd name="connsiteY47" fmla="*/ 189515 h 446402"/>
                <a:gd name="connsiteX48" fmla="*/ 41293 w 251672"/>
                <a:gd name="connsiteY48" fmla="*/ 153003 h 446402"/>
                <a:gd name="connsiteX49" fmla="*/ 49117 w 251672"/>
                <a:gd name="connsiteY49" fmla="*/ 96496 h 446402"/>
                <a:gd name="connsiteX50" fmla="*/ 54333 w 251672"/>
                <a:gd name="connsiteY50" fmla="*/ 84325 h 446402"/>
                <a:gd name="connsiteX51" fmla="*/ 43901 w 251672"/>
                <a:gd name="connsiteY51" fmla="*/ 74763 h 446402"/>
                <a:gd name="connsiteX52" fmla="*/ 43467 w 251672"/>
                <a:gd name="connsiteY52" fmla="*/ 66069 h 446402"/>
                <a:gd name="connsiteX53" fmla="*/ 33904 w 251672"/>
                <a:gd name="connsiteY53" fmla="*/ 58680 h 446402"/>
                <a:gd name="connsiteX54" fmla="*/ 26949 w 251672"/>
                <a:gd name="connsiteY54" fmla="*/ 15213 h 446402"/>
                <a:gd name="connsiteX55" fmla="*/ 50856 w 251672"/>
                <a:gd name="connsiteY55" fmla="*/ 0 h 446402"/>
                <a:gd name="connsiteX56" fmla="*/ 148656 w 251672"/>
                <a:gd name="connsiteY56" fmla="*/ 53464 h 446402"/>
                <a:gd name="connsiteX57" fmla="*/ 246890 w 251672"/>
                <a:gd name="connsiteY57" fmla="*/ 106928 h 446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51672" h="446402">
                  <a:moveTo>
                    <a:pt x="246890" y="106928"/>
                  </a:moveTo>
                  <a:lnTo>
                    <a:pt x="251672" y="217768"/>
                  </a:lnTo>
                  <a:lnTo>
                    <a:pt x="230808" y="215595"/>
                  </a:lnTo>
                  <a:lnTo>
                    <a:pt x="219941" y="236459"/>
                  </a:lnTo>
                  <a:lnTo>
                    <a:pt x="214290" y="253411"/>
                  </a:lnTo>
                  <a:lnTo>
                    <a:pt x="219507" y="259931"/>
                  </a:lnTo>
                  <a:lnTo>
                    <a:pt x="211683" y="268624"/>
                  </a:lnTo>
                  <a:lnTo>
                    <a:pt x="214726" y="280360"/>
                  </a:lnTo>
                  <a:lnTo>
                    <a:pt x="208640" y="291662"/>
                  </a:lnTo>
                  <a:lnTo>
                    <a:pt x="206467" y="302093"/>
                  </a:lnTo>
                  <a:lnTo>
                    <a:pt x="214726" y="300355"/>
                  </a:lnTo>
                  <a:lnTo>
                    <a:pt x="220376" y="311222"/>
                  </a:lnTo>
                  <a:lnTo>
                    <a:pt x="220810" y="327304"/>
                  </a:lnTo>
                  <a:lnTo>
                    <a:pt x="229939" y="335563"/>
                  </a:lnTo>
                  <a:lnTo>
                    <a:pt x="229939" y="342517"/>
                  </a:lnTo>
                  <a:lnTo>
                    <a:pt x="214290" y="347299"/>
                  </a:lnTo>
                  <a:lnTo>
                    <a:pt x="202120" y="358600"/>
                  </a:lnTo>
                  <a:lnTo>
                    <a:pt x="184733" y="389027"/>
                  </a:lnTo>
                  <a:lnTo>
                    <a:pt x="162130" y="402067"/>
                  </a:lnTo>
                  <a:lnTo>
                    <a:pt x="138224" y="400328"/>
                  </a:lnTo>
                  <a:lnTo>
                    <a:pt x="131269" y="402936"/>
                  </a:lnTo>
                  <a:lnTo>
                    <a:pt x="133877" y="412499"/>
                  </a:lnTo>
                  <a:lnTo>
                    <a:pt x="121272" y="422496"/>
                  </a:lnTo>
                  <a:lnTo>
                    <a:pt x="110840" y="433363"/>
                  </a:lnTo>
                  <a:lnTo>
                    <a:pt x="79979" y="443795"/>
                  </a:lnTo>
                  <a:lnTo>
                    <a:pt x="73893" y="437710"/>
                  </a:lnTo>
                  <a:lnTo>
                    <a:pt x="69547" y="436840"/>
                  </a:lnTo>
                  <a:lnTo>
                    <a:pt x="65200" y="444230"/>
                  </a:lnTo>
                  <a:lnTo>
                    <a:pt x="45205" y="446403"/>
                  </a:lnTo>
                  <a:lnTo>
                    <a:pt x="48682" y="438579"/>
                  </a:lnTo>
                  <a:lnTo>
                    <a:pt x="40859" y="419454"/>
                  </a:lnTo>
                  <a:lnTo>
                    <a:pt x="37381" y="408152"/>
                  </a:lnTo>
                  <a:lnTo>
                    <a:pt x="26515" y="403371"/>
                  </a:lnTo>
                  <a:lnTo>
                    <a:pt x="11736" y="386854"/>
                  </a:lnTo>
                  <a:lnTo>
                    <a:pt x="16952" y="373814"/>
                  </a:lnTo>
                  <a:lnTo>
                    <a:pt x="28253" y="376422"/>
                  </a:lnTo>
                  <a:lnTo>
                    <a:pt x="35208" y="374683"/>
                  </a:lnTo>
                  <a:lnTo>
                    <a:pt x="49117" y="374683"/>
                  </a:lnTo>
                  <a:lnTo>
                    <a:pt x="35208" y="349472"/>
                  </a:lnTo>
                  <a:lnTo>
                    <a:pt x="36077" y="330782"/>
                  </a:lnTo>
                  <a:lnTo>
                    <a:pt x="33904" y="312525"/>
                  </a:lnTo>
                  <a:lnTo>
                    <a:pt x="23907" y="294704"/>
                  </a:lnTo>
                  <a:lnTo>
                    <a:pt x="26515" y="281230"/>
                  </a:lnTo>
                  <a:lnTo>
                    <a:pt x="10432" y="280795"/>
                  </a:lnTo>
                  <a:lnTo>
                    <a:pt x="10432" y="262973"/>
                  </a:lnTo>
                  <a:lnTo>
                    <a:pt x="0" y="252541"/>
                  </a:lnTo>
                  <a:lnTo>
                    <a:pt x="9997" y="215595"/>
                  </a:lnTo>
                  <a:lnTo>
                    <a:pt x="40424" y="189515"/>
                  </a:lnTo>
                  <a:lnTo>
                    <a:pt x="41293" y="153003"/>
                  </a:lnTo>
                  <a:lnTo>
                    <a:pt x="49117" y="96496"/>
                  </a:lnTo>
                  <a:lnTo>
                    <a:pt x="54333" y="84325"/>
                  </a:lnTo>
                  <a:lnTo>
                    <a:pt x="43901" y="74763"/>
                  </a:lnTo>
                  <a:lnTo>
                    <a:pt x="43467" y="66069"/>
                  </a:lnTo>
                  <a:lnTo>
                    <a:pt x="33904" y="58680"/>
                  </a:lnTo>
                  <a:lnTo>
                    <a:pt x="26949" y="15213"/>
                  </a:lnTo>
                  <a:lnTo>
                    <a:pt x="50856" y="0"/>
                  </a:lnTo>
                  <a:lnTo>
                    <a:pt x="148656" y="53464"/>
                  </a:lnTo>
                  <a:lnTo>
                    <a:pt x="246890" y="106928"/>
                  </a:lnTo>
                  <a:close/>
                </a:path>
              </a:pathLst>
            </a:custGeom>
            <a:solidFill>
              <a:schemeClr val="tx2"/>
            </a:solidFill>
            <a:ln w="869" cap="rnd">
              <a:noFill/>
              <a:prstDash val="solid"/>
              <a:round/>
            </a:ln>
          </p:spPr>
          <p:txBody>
            <a:bodyPr rtlCol="0" anchor="ctr"/>
            <a:lstStyle/>
            <a:p>
              <a:endParaRPr lang="en-PH" sz="1200" dirty="0"/>
            </a:p>
          </p:txBody>
        </p:sp>
        <p:sp>
          <p:nvSpPr>
            <p:cNvPr id="207" name="Freeform: Shape 206">
              <a:extLst>
                <a:ext uri="{FF2B5EF4-FFF2-40B4-BE49-F238E27FC236}">
                  <a16:creationId xmlns:a16="http://schemas.microsoft.com/office/drawing/2014/main" id="{FC7104FC-540D-49E4-A763-7E09DAAD523F}"/>
                </a:ext>
              </a:extLst>
            </p:cNvPr>
            <p:cNvSpPr/>
            <p:nvPr/>
          </p:nvSpPr>
          <p:spPr>
            <a:xfrm>
              <a:off x="4478665" y="3771050"/>
              <a:ext cx="39616" cy="159932"/>
            </a:xfrm>
            <a:custGeom>
              <a:avLst/>
              <a:gdLst>
                <a:gd name="connsiteX0" fmla="*/ 23038 w 46944"/>
                <a:gd name="connsiteY0" fmla="*/ 435 h 142135"/>
                <a:gd name="connsiteX1" fmla="*/ 19995 w 46944"/>
                <a:gd name="connsiteY1" fmla="*/ 15213 h 142135"/>
                <a:gd name="connsiteX2" fmla="*/ 27384 w 46944"/>
                <a:gd name="connsiteY2" fmla="*/ 23472 h 142135"/>
                <a:gd name="connsiteX3" fmla="*/ 36078 w 46944"/>
                <a:gd name="connsiteY3" fmla="*/ 33035 h 142135"/>
                <a:gd name="connsiteX4" fmla="*/ 36947 w 46944"/>
                <a:gd name="connsiteY4" fmla="*/ 46944 h 142135"/>
                <a:gd name="connsiteX5" fmla="*/ 42163 w 46944"/>
                <a:gd name="connsiteY5" fmla="*/ 52595 h 142135"/>
                <a:gd name="connsiteX6" fmla="*/ 40859 w 46944"/>
                <a:gd name="connsiteY6" fmla="*/ 116925 h 142135"/>
                <a:gd name="connsiteX7" fmla="*/ 46944 w 46944"/>
                <a:gd name="connsiteY7" fmla="*/ 136051 h 142135"/>
                <a:gd name="connsiteX8" fmla="*/ 27384 w 46944"/>
                <a:gd name="connsiteY8" fmla="*/ 142136 h 142135"/>
                <a:gd name="connsiteX9" fmla="*/ 21733 w 46944"/>
                <a:gd name="connsiteY9" fmla="*/ 132139 h 142135"/>
                <a:gd name="connsiteX10" fmla="*/ 15213 w 46944"/>
                <a:gd name="connsiteY10" fmla="*/ 114317 h 142135"/>
                <a:gd name="connsiteX11" fmla="*/ 13040 w 46944"/>
                <a:gd name="connsiteY11" fmla="*/ 100408 h 142135"/>
                <a:gd name="connsiteX12" fmla="*/ 18691 w 46944"/>
                <a:gd name="connsiteY12" fmla="*/ 75632 h 142135"/>
                <a:gd name="connsiteX13" fmla="*/ 12605 w 46944"/>
                <a:gd name="connsiteY13" fmla="*/ 65200 h 142135"/>
                <a:gd name="connsiteX14" fmla="*/ 9998 w 46944"/>
                <a:gd name="connsiteY14" fmla="*/ 43467 h 142135"/>
                <a:gd name="connsiteX15" fmla="*/ 9998 w 46944"/>
                <a:gd name="connsiteY15" fmla="*/ 23037 h 142135"/>
                <a:gd name="connsiteX16" fmla="*/ 0 w 46944"/>
                <a:gd name="connsiteY16" fmla="*/ 8693 h 142135"/>
                <a:gd name="connsiteX17" fmla="*/ 1739 w 46944"/>
                <a:gd name="connsiteY17" fmla="*/ 0 h 142135"/>
                <a:gd name="connsiteX18" fmla="*/ 23038 w 46944"/>
                <a:gd name="connsiteY18" fmla="*/ 435 h 142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944" h="142135">
                  <a:moveTo>
                    <a:pt x="23038" y="435"/>
                  </a:moveTo>
                  <a:lnTo>
                    <a:pt x="19995" y="15213"/>
                  </a:lnTo>
                  <a:lnTo>
                    <a:pt x="27384" y="23472"/>
                  </a:lnTo>
                  <a:lnTo>
                    <a:pt x="36078" y="33035"/>
                  </a:lnTo>
                  <a:lnTo>
                    <a:pt x="36947" y="46944"/>
                  </a:lnTo>
                  <a:lnTo>
                    <a:pt x="42163" y="52595"/>
                  </a:lnTo>
                  <a:lnTo>
                    <a:pt x="40859" y="116925"/>
                  </a:lnTo>
                  <a:lnTo>
                    <a:pt x="46944" y="136051"/>
                  </a:lnTo>
                  <a:lnTo>
                    <a:pt x="27384" y="142136"/>
                  </a:lnTo>
                  <a:lnTo>
                    <a:pt x="21733" y="132139"/>
                  </a:lnTo>
                  <a:lnTo>
                    <a:pt x="15213" y="114317"/>
                  </a:lnTo>
                  <a:lnTo>
                    <a:pt x="13040" y="100408"/>
                  </a:lnTo>
                  <a:lnTo>
                    <a:pt x="18691" y="75632"/>
                  </a:lnTo>
                  <a:lnTo>
                    <a:pt x="12605" y="65200"/>
                  </a:lnTo>
                  <a:lnTo>
                    <a:pt x="9998" y="43467"/>
                  </a:lnTo>
                  <a:lnTo>
                    <a:pt x="9998" y="23037"/>
                  </a:lnTo>
                  <a:lnTo>
                    <a:pt x="0" y="8693"/>
                  </a:lnTo>
                  <a:lnTo>
                    <a:pt x="1739" y="0"/>
                  </a:lnTo>
                  <a:lnTo>
                    <a:pt x="23038" y="435"/>
                  </a:lnTo>
                  <a:close/>
                </a:path>
              </a:pathLst>
            </a:custGeom>
            <a:solidFill>
              <a:schemeClr val="tx2"/>
            </a:solidFill>
            <a:ln w="869" cap="rnd">
              <a:noFill/>
              <a:prstDash val="solid"/>
              <a:round/>
            </a:ln>
          </p:spPr>
          <p:txBody>
            <a:bodyPr rtlCol="0" anchor="ctr"/>
            <a:lstStyle/>
            <a:p>
              <a:endParaRPr lang="en-PH" sz="1200" dirty="0"/>
            </a:p>
          </p:txBody>
        </p:sp>
        <p:sp>
          <p:nvSpPr>
            <p:cNvPr id="208" name="Freeform: Shape 207">
              <a:extLst>
                <a:ext uri="{FF2B5EF4-FFF2-40B4-BE49-F238E27FC236}">
                  <a16:creationId xmlns:a16="http://schemas.microsoft.com/office/drawing/2014/main" id="{283A9DBD-D308-497C-862C-E30556B75BBB}"/>
                </a:ext>
              </a:extLst>
            </p:cNvPr>
            <p:cNvSpPr/>
            <p:nvPr/>
          </p:nvSpPr>
          <p:spPr>
            <a:xfrm>
              <a:off x="6474171" y="3475637"/>
              <a:ext cx="179375" cy="462682"/>
            </a:xfrm>
            <a:custGeom>
              <a:avLst/>
              <a:gdLst>
                <a:gd name="connsiteX0" fmla="*/ 206032 w 212552"/>
                <a:gd name="connsiteY0" fmla="*/ 171693 h 411194"/>
                <a:gd name="connsiteX1" fmla="*/ 182995 w 212552"/>
                <a:gd name="connsiteY1" fmla="*/ 167781 h 411194"/>
                <a:gd name="connsiteX2" fmla="*/ 152133 w 212552"/>
                <a:gd name="connsiteY2" fmla="*/ 172997 h 411194"/>
                <a:gd name="connsiteX3" fmla="*/ 138659 w 212552"/>
                <a:gd name="connsiteY3" fmla="*/ 196035 h 411194"/>
                <a:gd name="connsiteX4" fmla="*/ 147787 w 212552"/>
                <a:gd name="connsiteY4" fmla="*/ 229939 h 411194"/>
                <a:gd name="connsiteX5" fmla="*/ 124750 w 212552"/>
                <a:gd name="connsiteY5" fmla="*/ 216899 h 411194"/>
                <a:gd name="connsiteX6" fmla="*/ 103885 w 212552"/>
                <a:gd name="connsiteY6" fmla="*/ 217768 h 411194"/>
                <a:gd name="connsiteX7" fmla="*/ 105190 w 212552"/>
                <a:gd name="connsiteY7" fmla="*/ 195600 h 411194"/>
                <a:gd name="connsiteX8" fmla="*/ 83891 w 212552"/>
                <a:gd name="connsiteY8" fmla="*/ 195600 h 411194"/>
                <a:gd name="connsiteX9" fmla="*/ 84760 w 212552"/>
                <a:gd name="connsiteY9" fmla="*/ 226461 h 411194"/>
                <a:gd name="connsiteX10" fmla="*/ 75198 w 212552"/>
                <a:gd name="connsiteY10" fmla="*/ 267320 h 411194"/>
                <a:gd name="connsiteX11" fmla="*/ 69112 w 212552"/>
                <a:gd name="connsiteY11" fmla="*/ 292096 h 411194"/>
                <a:gd name="connsiteX12" fmla="*/ 72155 w 212552"/>
                <a:gd name="connsiteY12" fmla="*/ 312091 h 411194"/>
                <a:gd name="connsiteX13" fmla="*/ 88238 w 212552"/>
                <a:gd name="connsiteY13" fmla="*/ 312960 h 411194"/>
                <a:gd name="connsiteX14" fmla="*/ 99973 w 212552"/>
                <a:gd name="connsiteY14" fmla="*/ 338605 h 411194"/>
                <a:gd name="connsiteX15" fmla="*/ 105624 w 212552"/>
                <a:gd name="connsiteY15" fmla="*/ 362512 h 411194"/>
                <a:gd name="connsiteX16" fmla="*/ 120403 w 212552"/>
                <a:gd name="connsiteY16" fmla="*/ 378595 h 411194"/>
                <a:gd name="connsiteX17" fmla="*/ 135181 w 212552"/>
                <a:gd name="connsiteY17" fmla="*/ 381637 h 411194"/>
                <a:gd name="connsiteX18" fmla="*/ 148656 w 212552"/>
                <a:gd name="connsiteY18" fmla="*/ 396416 h 411194"/>
                <a:gd name="connsiteX19" fmla="*/ 141267 w 212552"/>
                <a:gd name="connsiteY19" fmla="*/ 407717 h 411194"/>
                <a:gd name="connsiteX20" fmla="*/ 125184 w 212552"/>
                <a:gd name="connsiteY20" fmla="*/ 411195 h 411194"/>
                <a:gd name="connsiteX21" fmla="*/ 122576 w 212552"/>
                <a:gd name="connsiteY21" fmla="*/ 396851 h 411194"/>
                <a:gd name="connsiteX22" fmla="*/ 101712 w 212552"/>
                <a:gd name="connsiteY22" fmla="*/ 384680 h 411194"/>
                <a:gd name="connsiteX23" fmla="*/ 97800 w 212552"/>
                <a:gd name="connsiteY23" fmla="*/ 389461 h 411194"/>
                <a:gd name="connsiteX24" fmla="*/ 87803 w 212552"/>
                <a:gd name="connsiteY24" fmla="*/ 379029 h 411194"/>
                <a:gd name="connsiteX25" fmla="*/ 82587 w 212552"/>
                <a:gd name="connsiteY25" fmla="*/ 365120 h 411194"/>
                <a:gd name="connsiteX26" fmla="*/ 68678 w 212552"/>
                <a:gd name="connsiteY26" fmla="*/ 349472 h 411194"/>
                <a:gd name="connsiteX27" fmla="*/ 56072 w 212552"/>
                <a:gd name="connsiteY27" fmla="*/ 335997 h 411194"/>
                <a:gd name="connsiteX28" fmla="*/ 53030 w 212552"/>
                <a:gd name="connsiteY28" fmla="*/ 352515 h 411194"/>
                <a:gd name="connsiteX29" fmla="*/ 47379 w 212552"/>
                <a:gd name="connsiteY29" fmla="*/ 336867 h 411194"/>
                <a:gd name="connsiteX30" fmla="*/ 49118 w 212552"/>
                <a:gd name="connsiteY30" fmla="*/ 319480 h 411194"/>
                <a:gd name="connsiteX31" fmla="*/ 54333 w 212552"/>
                <a:gd name="connsiteY31" fmla="*/ 292965 h 411194"/>
                <a:gd name="connsiteX32" fmla="*/ 63896 w 212552"/>
                <a:gd name="connsiteY32" fmla="*/ 264277 h 411194"/>
                <a:gd name="connsiteX33" fmla="*/ 75198 w 212552"/>
                <a:gd name="connsiteY33" fmla="*/ 238197 h 411194"/>
                <a:gd name="connsiteX34" fmla="*/ 63461 w 212552"/>
                <a:gd name="connsiteY34" fmla="*/ 212552 h 411194"/>
                <a:gd name="connsiteX35" fmla="*/ 62592 w 212552"/>
                <a:gd name="connsiteY35" fmla="*/ 199512 h 411194"/>
                <a:gd name="connsiteX36" fmla="*/ 58245 w 212552"/>
                <a:gd name="connsiteY36" fmla="*/ 183864 h 411194"/>
                <a:gd name="connsiteX37" fmla="*/ 39555 w 212552"/>
                <a:gd name="connsiteY37" fmla="*/ 161696 h 411194"/>
                <a:gd name="connsiteX38" fmla="*/ 31731 w 212552"/>
                <a:gd name="connsiteY38" fmla="*/ 147787 h 411194"/>
                <a:gd name="connsiteX39" fmla="*/ 39555 w 212552"/>
                <a:gd name="connsiteY39" fmla="*/ 142571 h 411194"/>
                <a:gd name="connsiteX40" fmla="*/ 45640 w 212552"/>
                <a:gd name="connsiteY40" fmla="*/ 118664 h 411194"/>
                <a:gd name="connsiteX41" fmla="*/ 33035 w 212552"/>
                <a:gd name="connsiteY41" fmla="*/ 99973 h 411194"/>
                <a:gd name="connsiteX42" fmla="*/ 15213 w 212552"/>
                <a:gd name="connsiteY42" fmla="*/ 79544 h 411194"/>
                <a:gd name="connsiteX43" fmla="*/ 0 w 212552"/>
                <a:gd name="connsiteY43" fmla="*/ 55203 h 411194"/>
                <a:gd name="connsiteX44" fmla="*/ 9563 w 212552"/>
                <a:gd name="connsiteY44" fmla="*/ 49987 h 411194"/>
                <a:gd name="connsiteX45" fmla="*/ 16083 w 212552"/>
                <a:gd name="connsiteY45" fmla="*/ 19995 h 411194"/>
                <a:gd name="connsiteX46" fmla="*/ 33035 w 212552"/>
                <a:gd name="connsiteY46" fmla="*/ 18691 h 411194"/>
                <a:gd name="connsiteX47" fmla="*/ 45205 w 212552"/>
                <a:gd name="connsiteY47" fmla="*/ 6520 h 411194"/>
                <a:gd name="connsiteX48" fmla="*/ 58245 w 212552"/>
                <a:gd name="connsiteY48" fmla="*/ 0 h 411194"/>
                <a:gd name="connsiteX49" fmla="*/ 69981 w 212552"/>
                <a:gd name="connsiteY49" fmla="*/ 8693 h 411194"/>
                <a:gd name="connsiteX50" fmla="*/ 73893 w 212552"/>
                <a:gd name="connsiteY50" fmla="*/ 25645 h 411194"/>
                <a:gd name="connsiteX51" fmla="*/ 90411 w 212552"/>
                <a:gd name="connsiteY51" fmla="*/ 26949 h 411194"/>
                <a:gd name="connsiteX52" fmla="*/ 88672 w 212552"/>
                <a:gd name="connsiteY52" fmla="*/ 56072 h 411194"/>
                <a:gd name="connsiteX53" fmla="*/ 93019 w 212552"/>
                <a:gd name="connsiteY53" fmla="*/ 81283 h 411194"/>
                <a:gd name="connsiteX54" fmla="*/ 116056 w 212552"/>
                <a:gd name="connsiteY54" fmla="*/ 64765 h 411194"/>
                <a:gd name="connsiteX55" fmla="*/ 124315 w 212552"/>
                <a:gd name="connsiteY55" fmla="*/ 69547 h 411194"/>
                <a:gd name="connsiteX56" fmla="*/ 138224 w 212552"/>
                <a:gd name="connsiteY56" fmla="*/ 68677 h 411194"/>
                <a:gd name="connsiteX57" fmla="*/ 141701 w 212552"/>
                <a:gd name="connsiteY57" fmla="*/ 59115 h 411194"/>
                <a:gd name="connsiteX58" fmla="*/ 160392 w 212552"/>
                <a:gd name="connsiteY58" fmla="*/ 60853 h 411194"/>
                <a:gd name="connsiteX59" fmla="*/ 182126 w 212552"/>
                <a:gd name="connsiteY59" fmla="*/ 83456 h 411194"/>
                <a:gd name="connsiteX60" fmla="*/ 187776 w 212552"/>
                <a:gd name="connsiteY60" fmla="*/ 111275 h 411194"/>
                <a:gd name="connsiteX61" fmla="*/ 210813 w 212552"/>
                <a:gd name="connsiteY61" fmla="*/ 135616 h 411194"/>
                <a:gd name="connsiteX62" fmla="*/ 212552 w 212552"/>
                <a:gd name="connsiteY62" fmla="*/ 159088 h 411194"/>
                <a:gd name="connsiteX63" fmla="*/ 206032 w 212552"/>
                <a:gd name="connsiteY63" fmla="*/ 171693 h 411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12552" h="411194">
                  <a:moveTo>
                    <a:pt x="206032" y="171693"/>
                  </a:moveTo>
                  <a:lnTo>
                    <a:pt x="182995" y="167781"/>
                  </a:lnTo>
                  <a:lnTo>
                    <a:pt x="152133" y="172997"/>
                  </a:lnTo>
                  <a:lnTo>
                    <a:pt x="138659" y="196035"/>
                  </a:lnTo>
                  <a:lnTo>
                    <a:pt x="147787" y="229939"/>
                  </a:lnTo>
                  <a:lnTo>
                    <a:pt x="124750" y="216899"/>
                  </a:lnTo>
                  <a:lnTo>
                    <a:pt x="103885" y="217768"/>
                  </a:lnTo>
                  <a:lnTo>
                    <a:pt x="105190" y="195600"/>
                  </a:lnTo>
                  <a:lnTo>
                    <a:pt x="83891" y="195600"/>
                  </a:lnTo>
                  <a:lnTo>
                    <a:pt x="84760" y="226461"/>
                  </a:lnTo>
                  <a:lnTo>
                    <a:pt x="75198" y="267320"/>
                  </a:lnTo>
                  <a:lnTo>
                    <a:pt x="69112" y="292096"/>
                  </a:lnTo>
                  <a:lnTo>
                    <a:pt x="72155" y="312091"/>
                  </a:lnTo>
                  <a:lnTo>
                    <a:pt x="88238" y="312960"/>
                  </a:lnTo>
                  <a:lnTo>
                    <a:pt x="99973" y="338605"/>
                  </a:lnTo>
                  <a:lnTo>
                    <a:pt x="105624" y="362512"/>
                  </a:lnTo>
                  <a:lnTo>
                    <a:pt x="120403" y="378595"/>
                  </a:lnTo>
                  <a:lnTo>
                    <a:pt x="135181" y="381637"/>
                  </a:lnTo>
                  <a:lnTo>
                    <a:pt x="148656" y="396416"/>
                  </a:lnTo>
                  <a:lnTo>
                    <a:pt x="141267" y="407717"/>
                  </a:lnTo>
                  <a:lnTo>
                    <a:pt x="125184" y="411195"/>
                  </a:lnTo>
                  <a:lnTo>
                    <a:pt x="122576" y="396851"/>
                  </a:lnTo>
                  <a:lnTo>
                    <a:pt x="101712" y="384680"/>
                  </a:lnTo>
                  <a:lnTo>
                    <a:pt x="97800" y="389461"/>
                  </a:lnTo>
                  <a:lnTo>
                    <a:pt x="87803" y="379029"/>
                  </a:lnTo>
                  <a:lnTo>
                    <a:pt x="82587" y="365120"/>
                  </a:lnTo>
                  <a:lnTo>
                    <a:pt x="68678" y="349472"/>
                  </a:lnTo>
                  <a:lnTo>
                    <a:pt x="56072" y="335997"/>
                  </a:lnTo>
                  <a:lnTo>
                    <a:pt x="53030" y="352515"/>
                  </a:lnTo>
                  <a:lnTo>
                    <a:pt x="47379" y="336867"/>
                  </a:lnTo>
                  <a:lnTo>
                    <a:pt x="49118" y="319480"/>
                  </a:lnTo>
                  <a:lnTo>
                    <a:pt x="54333" y="292965"/>
                  </a:lnTo>
                  <a:lnTo>
                    <a:pt x="63896" y="264277"/>
                  </a:lnTo>
                  <a:lnTo>
                    <a:pt x="75198" y="238197"/>
                  </a:lnTo>
                  <a:lnTo>
                    <a:pt x="63461" y="212552"/>
                  </a:lnTo>
                  <a:lnTo>
                    <a:pt x="62592" y="199512"/>
                  </a:lnTo>
                  <a:lnTo>
                    <a:pt x="58245" y="183864"/>
                  </a:lnTo>
                  <a:lnTo>
                    <a:pt x="39555" y="161696"/>
                  </a:lnTo>
                  <a:lnTo>
                    <a:pt x="31731" y="147787"/>
                  </a:lnTo>
                  <a:lnTo>
                    <a:pt x="39555" y="142571"/>
                  </a:lnTo>
                  <a:lnTo>
                    <a:pt x="45640" y="118664"/>
                  </a:lnTo>
                  <a:lnTo>
                    <a:pt x="33035" y="99973"/>
                  </a:lnTo>
                  <a:lnTo>
                    <a:pt x="15213" y="79544"/>
                  </a:lnTo>
                  <a:lnTo>
                    <a:pt x="0" y="55203"/>
                  </a:lnTo>
                  <a:lnTo>
                    <a:pt x="9563" y="49987"/>
                  </a:lnTo>
                  <a:lnTo>
                    <a:pt x="16083" y="19995"/>
                  </a:lnTo>
                  <a:lnTo>
                    <a:pt x="33035" y="18691"/>
                  </a:lnTo>
                  <a:lnTo>
                    <a:pt x="45205" y="6520"/>
                  </a:lnTo>
                  <a:lnTo>
                    <a:pt x="58245" y="0"/>
                  </a:lnTo>
                  <a:lnTo>
                    <a:pt x="69981" y="8693"/>
                  </a:lnTo>
                  <a:lnTo>
                    <a:pt x="73893" y="25645"/>
                  </a:lnTo>
                  <a:lnTo>
                    <a:pt x="90411" y="26949"/>
                  </a:lnTo>
                  <a:lnTo>
                    <a:pt x="88672" y="56072"/>
                  </a:lnTo>
                  <a:lnTo>
                    <a:pt x="93019" y="81283"/>
                  </a:lnTo>
                  <a:lnTo>
                    <a:pt x="116056" y="64765"/>
                  </a:lnTo>
                  <a:lnTo>
                    <a:pt x="124315" y="69547"/>
                  </a:lnTo>
                  <a:lnTo>
                    <a:pt x="138224" y="68677"/>
                  </a:lnTo>
                  <a:lnTo>
                    <a:pt x="141701" y="59115"/>
                  </a:lnTo>
                  <a:lnTo>
                    <a:pt x="160392" y="60853"/>
                  </a:lnTo>
                  <a:lnTo>
                    <a:pt x="182126" y="83456"/>
                  </a:lnTo>
                  <a:lnTo>
                    <a:pt x="187776" y="111275"/>
                  </a:lnTo>
                  <a:lnTo>
                    <a:pt x="210813" y="135616"/>
                  </a:lnTo>
                  <a:lnTo>
                    <a:pt x="212552" y="159088"/>
                  </a:lnTo>
                  <a:lnTo>
                    <a:pt x="206032" y="171693"/>
                  </a:lnTo>
                  <a:close/>
                </a:path>
              </a:pathLst>
            </a:custGeom>
            <a:solidFill>
              <a:schemeClr val="accent1"/>
            </a:solidFill>
            <a:ln w="869" cap="rnd">
              <a:noFill/>
              <a:prstDash val="solid"/>
              <a:round/>
            </a:ln>
          </p:spPr>
          <p:txBody>
            <a:bodyPr rtlCol="0" anchor="ctr"/>
            <a:lstStyle/>
            <a:p>
              <a:endParaRPr lang="en-PH" sz="1200" dirty="0"/>
            </a:p>
          </p:txBody>
        </p:sp>
        <p:sp>
          <p:nvSpPr>
            <p:cNvPr id="209" name="Freeform: Shape 208">
              <a:extLst>
                <a:ext uri="{FF2B5EF4-FFF2-40B4-BE49-F238E27FC236}">
                  <a16:creationId xmlns:a16="http://schemas.microsoft.com/office/drawing/2014/main" id="{773004C8-8964-4D53-BDA8-1BA98A545267}"/>
                </a:ext>
              </a:extLst>
            </p:cNvPr>
            <p:cNvSpPr/>
            <p:nvPr/>
          </p:nvSpPr>
          <p:spPr>
            <a:xfrm>
              <a:off x="5777944" y="2831500"/>
              <a:ext cx="156632" cy="132056"/>
            </a:xfrm>
            <a:custGeom>
              <a:avLst/>
              <a:gdLst>
                <a:gd name="connsiteX0" fmla="*/ 72589 w 185602"/>
                <a:gd name="connsiteY0" fmla="*/ 19995 h 117360"/>
                <a:gd name="connsiteX1" fmla="*/ 66504 w 185602"/>
                <a:gd name="connsiteY1" fmla="*/ 28253 h 117360"/>
                <a:gd name="connsiteX2" fmla="*/ 40424 w 185602"/>
                <a:gd name="connsiteY2" fmla="*/ 23907 h 117360"/>
                <a:gd name="connsiteX3" fmla="*/ 43032 w 185602"/>
                <a:gd name="connsiteY3" fmla="*/ 39555 h 117360"/>
                <a:gd name="connsiteX4" fmla="*/ 66938 w 185602"/>
                <a:gd name="connsiteY4" fmla="*/ 37381 h 117360"/>
                <a:gd name="connsiteX5" fmla="*/ 97800 w 185602"/>
                <a:gd name="connsiteY5" fmla="*/ 46509 h 117360"/>
                <a:gd name="connsiteX6" fmla="*/ 139528 w 185602"/>
                <a:gd name="connsiteY6" fmla="*/ 42163 h 117360"/>
                <a:gd name="connsiteX7" fmla="*/ 153003 w 185602"/>
                <a:gd name="connsiteY7" fmla="*/ 68243 h 117360"/>
                <a:gd name="connsiteX8" fmla="*/ 159523 w 185602"/>
                <a:gd name="connsiteY8" fmla="*/ 65200 h 117360"/>
                <a:gd name="connsiteX9" fmla="*/ 175605 w 185602"/>
                <a:gd name="connsiteY9" fmla="*/ 71720 h 117360"/>
                <a:gd name="connsiteX10" fmla="*/ 177778 w 185602"/>
                <a:gd name="connsiteY10" fmla="*/ 82587 h 117360"/>
                <a:gd name="connsiteX11" fmla="*/ 185603 w 185602"/>
                <a:gd name="connsiteY11" fmla="*/ 98235 h 117360"/>
                <a:gd name="connsiteX12" fmla="*/ 162130 w 185602"/>
                <a:gd name="connsiteY12" fmla="*/ 98235 h 117360"/>
                <a:gd name="connsiteX13" fmla="*/ 145613 w 185602"/>
                <a:gd name="connsiteY13" fmla="*/ 96061 h 117360"/>
                <a:gd name="connsiteX14" fmla="*/ 134747 w 185602"/>
                <a:gd name="connsiteY14" fmla="*/ 108667 h 117360"/>
                <a:gd name="connsiteX15" fmla="*/ 125184 w 185602"/>
                <a:gd name="connsiteY15" fmla="*/ 111275 h 117360"/>
                <a:gd name="connsiteX16" fmla="*/ 118664 w 185602"/>
                <a:gd name="connsiteY16" fmla="*/ 117360 h 117360"/>
                <a:gd name="connsiteX17" fmla="*/ 106928 w 185602"/>
                <a:gd name="connsiteY17" fmla="*/ 108232 h 117360"/>
                <a:gd name="connsiteX18" fmla="*/ 103016 w 185602"/>
                <a:gd name="connsiteY18" fmla="*/ 84760 h 117360"/>
                <a:gd name="connsiteX19" fmla="*/ 95627 w 185602"/>
                <a:gd name="connsiteY19" fmla="*/ 83456 h 117360"/>
                <a:gd name="connsiteX20" fmla="*/ 96061 w 185602"/>
                <a:gd name="connsiteY20" fmla="*/ 74763 h 117360"/>
                <a:gd name="connsiteX21" fmla="*/ 81717 w 185602"/>
                <a:gd name="connsiteY21" fmla="*/ 68677 h 117360"/>
                <a:gd name="connsiteX22" fmla="*/ 74328 w 185602"/>
                <a:gd name="connsiteY22" fmla="*/ 78240 h 117360"/>
                <a:gd name="connsiteX23" fmla="*/ 75197 w 185602"/>
                <a:gd name="connsiteY23" fmla="*/ 89541 h 117360"/>
                <a:gd name="connsiteX24" fmla="*/ 72589 w 185602"/>
                <a:gd name="connsiteY24" fmla="*/ 93453 h 117360"/>
                <a:gd name="connsiteX25" fmla="*/ 58680 w 185602"/>
                <a:gd name="connsiteY25" fmla="*/ 93019 h 117360"/>
                <a:gd name="connsiteX26" fmla="*/ 54768 w 185602"/>
                <a:gd name="connsiteY26" fmla="*/ 105624 h 117360"/>
                <a:gd name="connsiteX27" fmla="*/ 45640 w 185602"/>
                <a:gd name="connsiteY27" fmla="*/ 100408 h 117360"/>
                <a:gd name="connsiteX28" fmla="*/ 30861 w 185602"/>
                <a:gd name="connsiteY28" fmla="*/ 109101 h 117360"/>
                <a:gd name="connsiteX29" fmla="*/ 23037 w 185602"/>
                <a:gd name="connsiteY29" fmla="*/ 106059 h 117360"/>
                <a:gd name="connsiteX30" fmla="*/ 28688 w 185602"/>
                <a:gd name="connsiteY30" fmla="*/ 77805 h 117360"/>
                <a:gd name="connsiteX31" fmla="*/ 18256 w 185602"/>
                <a:gd name="connsiteY31" fmla="*/ 56941 h 117360"/>
                <a:gd name="connsiteX32" fmla="*/ 0 w 185602"/>
                <a:gd name="connsiteY32" fmla="*/ 50421 h 117360"/>
                <a:gd name="connsiteX33" fmla="*/ 2608 w 185602"/>
                <a:gd name="connsiteY33" fmla="*/ 38251 h 117360"/>
                <a:gd name="connsiteX34" fmla="*/ 21733 w 185602"/>
                <a:gd name="connsiteY34" fmla="*/ 39555 h 117360"/>
                <a:gd name="connsiteX35" fmla="*/ 28253 w 185602"/>
                <a:gd name="connsiteY35" fmla="*/ 24341 h 117360"/>
                <a:gd name="connsiteX36" fmla="*/ 30427 w 185602"/>
                <a:gd name="connsiteY36" fmla="*/ 6520 h 117360"/>
                <a:gd name="connsiteX37" fmla="*/ 58680 w 185602"/>
                <a:gd name="connsiteY37" fmla="*/ 0 h 117360"/>
                <a:gd name="connsiteX38" fmla="*/ 57810 w 185602"/>
                <a:gd name="connsiteY38" fmla="*/ 13040 h 117360"/>
                <a:gd name="connsiteX39" fmla="*/ 63461 w 185602"/>
                <a:gd name="connsiteY39" fmla="*/ 20429 h 117360"/>
                <a:gd name="connsiteX40" fmla="*/ 72589 w 185602"/>
                <a:gd name="connsiteY40" fmla="*/ 19995 h 11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85602" h="117360">
                  <a:moveTo>
                    <a:pt x="72589" y="19995"/>
                  </a:moveTo>
                  <a:lnTo>
                    <a:pt x="66504" y="28253"/>
                  </a:lnTo>
                  <a:lnTo>
                    <a:pt x="40424" y="23907"/>
                  </a:lnTo>
                  <a:lnTo>
                    <a:pt x="43032" y="39555"/>
                  </a:lnTo>
                  <a:lnTo>
                    <a:pt x="66938" y="37381"/>
                  </a:lnTo>
                  <a:lnTo>
                    <a:pt x="97800" y="46509"/>
                  </a:lnTo>
                  <a:lnTo>
                    <a:pt x="139528" y="42163"/>
                  </a:lnTo>
                  <a:lnTo>
                    <a:pt x="153003" y="68243"/>
                  </a:lnTo>
                  <a:lnTo>
                    <a:pt x="159523" y="65200"/>
                  </a:lnTo>
                  <a:lnTo>
                    <a:pt x="175605" y="71720"/>
                  </a:lnTo>
                  <a:lnTo>
                    <a:pt x="177778" y="82587"/>
                  </a:lnTo>
                  <a:lnTo>
                    <a:pt x="185603" y="98235"/>
                  </a:lnTo>
                  <a:lnTo>
                    <a:pt x="162130" y="98235"/>
                  </a:lnTo>
                  <a:lnTo>
                    <a:pt x="145613" y="96061"/>
                  </a:lnTo>
                  <a:lnTo>
                    <a:pt x="134747" y="108667"/>
                  </a:lnTo>
                  <a:lnTo>
                    <a:pt x="125184" y="111275"/>
                  </a:lnTo>
                  <a:lnTo>
                    <a:pt x="118664" y="117360"/>
                  </a:lnTo>
                  <a:lnTo>
                    <a:pt x="106928" y="108232"/>
                  </a:lnTo>
                  <a:lnTo>
                    <a:pt x="103016" y="84760"/>
                  </a:lnTo>
                  <a:lnTo>
                    <a:pt x="95627" y="83456"/>
                  </a:lnTo>
                  <a:lnTo>
                    <a:pt x="96061" y="74763"/>
                  </a:lnTo>
                  <a:lnTo>
                    <a:pt x="81717" y="68677"/>
                  </a:lnTo>
                  <a:lnTo>
                    <a:pt x="74328" y="78240"/>
                  </a:lnTo>
                  <a:lnTo>
                    <a:pt x="75197" y="89541"/>
                  </a:lnTo>
                  <a:lnTo>
                    <a:pt x="72589" y="93453"/>
                  </a:lnTo>
                  <a:lnTo>
                    <a:pt x="58680" y="93019"/>
                  </a:lnTo>
                  <a:lnTo>
                    <a:pt x="54768" y="105624"/>
                  </a:lnTo>
                  <a:lnTo>
                    <a:pt x="45640" y="100408"/>
                  </a:lnTo>
                  <a:lnTo>
                    <a:pt x="30861" y="109101"/>
                  </a:lnTo>
                  <a:lnTo>
                    <a:pt x="23037" y="106059"/>
                  </a:lnTo>
                  <a:lnTo>
                    <a:pt x="28688" y="77805"/>
                  </a:lnTo>
                  <a:lnTo>
                    <a:pt x="18256" y="56941"/>
                  </a:lnTo>
                  <a:lnTo>
                    <a:pt x="0" y="50421"/>
                  </a:lnTo>
                  <a:lnTo>
                    <a:pt x="2608" y="38251"/>
                  </a:lnTo>
                  <a:lnTo>
                    <a:pt x="21733" y="39555"/>
                  </a:lnTo>
                  <a:lnTo>
                    <a:pt x="28253" y="24341"/>
                  </a:lnTo>
                  <a:lnTo>
                    <a:pt x="30427" y="6520"/>
                  </a:lnTo>
                  <a:lnTo>
                    <a:pt x="58680" y="0"/>
                  </a:lnTo>
                  <a:lnTo>
                    <a:pt x="57810" y="13040"/>
                  </a:lnTo>
                  <a:lnTo>
                    <a:pt x="63461" y="20429"/>
                  </a:lnTo>
                  <a:lnTo>
                    <a:pt x="72589" y="19995"/>
                  </a:lnTo>
                  <a:close/>
                </a:path>
              </a:pathLst>
            </a:custGeom>
            <a:solidFill>
              <a:schemeClr val="tx2"/>
            </a:solidFill>
            <a:ln w="869" cap="rnd">
              <a:noFill/>
              <a:prstDash val="solid"/>
              <a:round/>
            </a:ln>
          </p:spPr>
          <p:txBody>
            <a:bodyPr rtlCol="0" anchor="ctr"/>
            <a:lstStyle/>
            <a:p>
              <a:endParaRPr lang="en-PH" sz="1200" dirty="0"/>
            </a:p>
          </p:txBody>
        </p:sp>
        <p:sp>
          <p:nvSpPr>
            <p:cNvPr id="210" name="Freeform: Shape 209">
              <a:extLst>
                <a:ext uri="{FF2B5EF4-FFF2-40B4-BE49-F238E27FC236}">
                  <a16:creationId xmlns:a16="http://schemas.microsoft.com/office/drawing/2014/main" id="{C6CDD0EE-45B7-4394-B72B-1462F52061FE}"/>
                </a:ext>
              </a:extLst>
            </p:cNvPr>
            <p:cNvSpPr/>
            <p:nvPr/>
          </p:nvSpPr>
          <p:spPr>
            <a:xfrm>
              <a:off x="5476418" y="2775742"/>
              <a:ext cx="294190" cy="233786"/>
            </a:xfrm>
            <a:custGeom>
              <a:avLst/>
              <a:gdLst>
                <a:gd name="connsiteX0" fmla="*/ 348603 w 348603"/>
                <a:gd name="connsiteY0" fmla="*/ 149525 h 207770"/>
                <a:gd name="connsiteX1" fmla="*/ 341648 w 348603"/>
                <a:gd name="connsiteY1" fmla="*/ 148656 h 207770"/>
                <a:gd name="connsiteX2" fmla="*/ 329043 w 348603"/>
                <a:gd name="connsiteY2" fmla="*/ 141267 h 207770"/>
                <a:gd name="connsiteX3" fmla="*/ 327739 w 348603"/>
                <a:gd name="connsiteY3" fmla="*/ 150829 h 207770"/>
                <a:gd name="connsiteX4" fmla="*/ 309483 w 348603"/>
                <a:gd name="connsiteY4" fmla="*/ 156480 h 207770"/>
                <a:gd name="connsiteX5" fmla="*/ 310352 w 348603"/>
                <a:gd name="connsiteY5" fmla="*/ 178648 h 207770"/>
                <a:gd name="connsiteX6" fmla="*/ 299051 w 348603"/>
                <a:gd name="connsiteY6" fmla="*/ 187341 h 207770"/>
                <a:gd name="connsiteX7" fmla="*/ 281664 w 348603"/>
                <a:gd name="connsiteY7" fmla="*/ 191253 h 207770"/>
                <a:gd name="connsiteX8" fmla="*/ 279926 w 348603"/>
                <a:gd name="connsiteY8" fmla="*/ 203859 h 207770"/>
                <a:gd name="connsiteX9" fmla="*/ 262973 w 348603"/>
                <a:gd name="connsiteY9" fmla="*/ 207771 h 207770"/>
                <a:gd name="connsiteX10" fmla="*/ 237328 w 348603"/>
                <a:gd name="connsiteY10" fmla="*/ 196904 h 207770"/>
                <a:gd name="connsiteX11" fmla="*/ 229939 w 348603"/>
                <a:gd name="connsiteY11" fmla="*/ 173867 h 207770"/>
                <a:gd name="connsiteX12" fmla="*/ 212552 w 348603"/>
                <a:gd name="connsiteY12" fmla="*/ 172563 h 207770"/>
                <a:gd name="connsiteX13" fmla="*/ 180821 w 348603"/>
                <a:gd name="connsiteY13" fmla="*/ 148221 h 207770"/>
                <a:gd name="connsiteX14" fmla="*/ 162131 w 348603"/>
                <a:gd name="connsiteY14" fmla="*/ 145179 h 207770"/>
                <a:gd name="connsiteX15" fmla="*/ 133443 w 348603"/>
                <a:gd name="connsiteY15" fmla="*/ 130835 h 207770"/>
                <a:gd name="connsiteX16" fmla="*/ 116491 w 348603"/>
                <a:gd name="connsiteY16" fmla="*/ 128227 h 207770"/>
                <a:gd name="connsiteX17" fmla="*/ 107798 w 348603"/>
                <a:gd name="connsiteY17" fmla="*/ 133443 h 207770"/>
                <a:gd name="connsiteX18" fmla="*/ 92150 w 348603"/>
                <a:gd name="connsiteY18" fmla="*/ 132573 h 207770"/>
                <a:gd name="connsiteX19" fmla="*/ 79110 w 348603"/>
                <a:gd name="connsiteY19" fmla="*/ 148656 h 207770"/>
                <a:gd name="connsiteX20" fmla="*/ 59984 w 348603"/>
                <a:gd name="connsiteY20" fmla="*/ 153872 h 207770"/>
                <a:gd name="connsiteX21" fmla="*/ 51725 w 348603"/>
                <a:gd name="connsiteY21" fmla="*/ 134312 h 207770"/>
                <a:gd name="connsiteX22" fmla="*/ 49118 w 348603"/>
                <a:gd name="connsiteY22" fmla="*/ 105189 h 207770"/>
                <a:gd name="connsiteX23" fmla="*/ 29123 w 348603"/>
                <a:gd name="connsiteY23" fmla="*/ 95627 h 207770"/>
                <a:gd name="connsiteX24" fmla="*/ 30861 w 348603"/>
                <a:gd name="connsiteY24" fmla="*/ 76936 h 207770"/>
                <a:gd name="connsiteX25" fmla="*/ 15648 w 348603"/>
                <a:gd name="connsiteY25" fmla="*/ 75197 h 207770"/>
                <a:gd name="connsiteX26" fmla="*/ 15213 w 348603"/>
                <a:gd name="connsiteY26" fmla="*/ 51725 h 207770"/>
                <a:gd name="connsiteX27" fmla="*/ 38251 w 348603"/>
                <a:gd name="connsiteY27" fmla="*/ 58680 h 207770"/>
                <a:gd name="connsiteX28" fmla="*/ 56072 w 348603"/>
                <a:gd name="connsiteY28" fmla="*/ 49987 h 207770"/>
                <a:gd name="connsiteX29" fmla="*/ 35643 w 348603"/>
                <a:gd name="connsiteY29" fmla="*/ 33035 h 207770"/>
                <a:gd name="connsiteX30" fmla="*/ 25211 w 348603"/>
                <a:gd name="connsiteY30" fmla="*/ 17387 h 207770"/>
                <a:gd name="connsiteX31" fmla="*/ 8693 w 348603"/>
                <a:gd name="connsiteY31" fmla="*/ 24341 h 207770"/>
                <a:gd name="connsiteX32" fmla="*/ 11301 w 348603"/>
                <a:gd name="connsiteY32" fmla="*/ 44771 h 207770"/>
                <a:gd name="connsiteX33" fmla="*/ 0 w 348603"/>
                <a:gd name="connsiteY33" fmla="*/ 26949 h 207770"/>
                <a:gd name="connsiteX34" fmla="*/ 7824 w 348603"/>
                <a:gd name="connsiteY34" fmla="*/ 17387 h 207770"/>
                <a:gd name="connsiteX35" fmla="*/ 32165 w 348603"/>
                <a:gd name="connsiteY35" fmla="*/ 11736 h 207770"/>
                <a:gd name="connsiteX36" fmla="*/ 49118 w 348603"/>
                <a:gd name="connsiteY36" fmla="*/ 19560 h 207770"/>
                <a:gd name="connsiteX37" fmla="*/ 69981 w 348603"/>
                <a:gd name="connsiteY37" fmla="*/ 41293 h 207770"/>
                <a:gd name="connsiteX38" fmla="*/ 81283 w 348603"/>
                <a:gd name="connsiteY38" fmla="*/ 39989 h 207770"/>
                <a:gd name="connsiteX39" fmla="*/ 106928 w 348603"/>
                <a:gd name="connsiteY39" fmla="*/ 39555 h 207770"/>
                <a:gd name="connsiteX40" fmla="*/ 99539 w 348603"/>
                <a:gd name="connsiteY40" fmla="*/ 25645 h 207770"/>
                <a:gd name="connsiteX41" fmla="*/ 116056 w 348603"/>
                <a:gd name="connsiteY41" fmla="*/ 16083 h 207770"/>
                <a:gd name="connsiteX42" fmla="*/ 130835 w 348603"/>
                <a:gd name="connsiteY42" fmla="*/ 0 h 207770"/>
                <a:gd name="connsiteX43" fmla="*/ 165173 w 348603"/>
                <a:gd name="connsiteY43" fmla="*/ 14779 h 207770"/>
                <a:gd name="connsiteX44" fmla="*/ 173432 w 348603"/>
                <a:gd name="connsiteY44" fmla="*/ 36512 h 207770"/>
                <a:gd name="connsiteX45" fmla="*/ 183430 w 348603"/>
                <a:gd name="connsiteY45" fmla="*/ 42163 h 207770"/>
                <a:gd name="connsiteX46" fmla="*/ 207336 w 348603"/>
                <a:gd name="connsiteY46" fmla="*/ 40859 h 207770"/>
                <a:gd name="connsiteX47" fmla="*/ 216464 w 348603"/>
                <a:gd name="connsiteY47" fmla="*/ 46075 h 207770"/>
                <a:gd name="connsiteX48" fmla="*/ 235155 w 348603"/>
                <a:gd name="connsiteY48" fmla="*/ 74763 h 207770"/>
                <a:gd name="connsiteX49" fmla="*/ 266016 w 348603"/>
                <a:gd name="connsiteY49" fmla="*/ 93888 h 207770"/>
                <a:gd name="connsiteX50" fmla="*/ 284272 w 348603"/>
                <a:gd name="connsiteY50" fmla="*/ 106928 h 207770"/>
                <a:gd name="connsiteX51" fmla="*/ 311656 w 348603"/>
                <a:gd name="connsiteY51" fmla="*/ 120403 h 207770"/>
                <a:gd name="connsiteX52" fmla="*/ 345126 w 348603"/>
                <a:gd name="connsiteY52" fmla="*/ 132573 h 207770"/>
                <a:gd name="connsiteX53" fmla="*/ 348603 w 348603"/>
                <a:gd name="connsiteY53" fmla="*/ 149525 h 207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48603" h="207770">
                  <a:moveTo>
                    <a:pt x="348603" y="149525"/>
                  </a:moveTo>
                  <a:lnTo>
                    <a:pt x="341648" y="148656"/>
                  </a:lnTo>
                  <a:lnTo>
                    <a:pt x="329043" y="141267"/>
                  </a:lnTo>
                  <a:lnTo>
                    <a:pt x="327739" y="150829"/>
                  </a:lnTo>
                  <a:lnTo>
                    <a:pt x="309483" y="156480"/>
                  </a:lnTo>
                  <a:lnTo>
                    <a:pt x="310352" y="178648"/>
                  </a:lnTo>
                  <a:lnTo>
                    <a:pt x="299051" y="187341"/>
                  </a:lnTo>
                  <a:lnTo>
                    <a:pt x="281664" y="191253"/>
                  </a:lnTo>
                  <a:lnTo>
                    <a:pt x="279926" y="203859"/>
                  </a:lnTo>
                  <a:lnTo>
                    <a:pt x="262973" y="207771"/>
                  </a:lnTo>
                  <a:lnTo>
                    <a:pt x="237328" y="196904"/>
                  </a:lnTo>
                  <a:lnTo>
                    <a:pt x="229939" y="173867"/>
                  </a:lnTo>
                  <a:lnTo>
                    <a:pt x="212552" y="172563"/>
                  </a:lnTo>
                  <a:lnTo>
                    <a:pt x="180821" y="148221"/>
                  </a:lnTo>
                  <a:lnTo>
                    <a:pt x="162131" y="145179"/>
                  </a:lnTo>
                  <a:lnTo>
                    <a:pt x="133443" y="130835"/>
                  </a:lnTo>
                  <a:lnTo>
                    <a:pt x="116491" y="128227"/>
                  </a:lnTo>
                  <a:lnTo>
                    <a:pt x="107798" y="133443"/>
                  </a:lnTo>
                  <a:lnTo>
                    <a:pt x="92150" y="132573"/>
                  </a:lnTo>
                  <a:lnTo>
                    <a:pt x="79110" y="148656"/>
                  </a:lnTo>
                  <a:lnTo>
                    <a:pt x="59984" y="153872"/>
                  </a:lnTo>
                  <a:lnTo>
                    <a:pt x="51725" y="134312"/>
                  </a:lnTo>
                  <a:lnTo>
                    <a:pt x="49118" y="105189"/>
                  </a:lnTo>
                  <a:lnTo>
                    <a:pt x="29123" y="95627"/>
                  </a:lnTo>
                  <a:lnTo>
                    <a:pt x="30861" y="76936"/>
                  </a:lnTo>
                  <a:lnTo>
                    <a:pt x="15648" y="75197"/>
                  </a:lnTo>
                  <a:lnTo>
                    <a:pt x="15213" y="51725"/>
                  </a:lnTo>
                  <a:lnTo>
                    <a:pt x="38251" y="58680"/>
                  </a:lnTo>
                  <a:lnTo>
                    <a:pt x="56072" y="49987"/>
                  </a:lnTo>
                  <a:lnTo>
                    <a:pt x="35643" y="33035"/>
                  </a:lnTo>
                  <a:lnTo>
                    <a:pt x="25211" y="17387"/>
                  </a:lnTo>
                  <a:lnTo>
                    <a:pt x="8693" y="24341"/>
                  </a:lnTo>
                  <a:lnTo>
                    <a:pt x="11301" y="44771"/>
                  </a:lnTo>
                  <a:lnTo>
                    <a:pt x="0" y="26949"/>
                  </a:lnTo>
                  <a:lnTo>
                    <a:pt x="7824" y="17387"/>
                  </a:lnTo>
                  <a:lnTo>
                    <a:pt x="32165" y="11736"/>
                  </a:lnTo>
                  <a:lnTo>
                    <a:pt x="49118" y="19560"/>
                  </a:lnTo>
                  <a:lnTo>
                    <a:pt x="69981" y="41293"/>
                  </a:lnTo>
                  <a:lnTo>
                    <a:pt x="81283" y="39989"/>
                  </a:lnTo>
                  <a:lnTo>
                    <a:pt x="106928" y="39555"/>
                  </a:lnTo>
                  <a:lnTo>
                    <a:pt x="99539" y="25645"/>
                  </a:lnTo>
                  <a:lnTo>
                    <a:pt x="116056" y="16083"/>
                  </a:lnTo>
                  <a:lnTo>
                    <a:pt x="130835" y="0"/>
                  </a:lnTo>
                  <a:lnTo>
                    <a:pt x="165173" y="14779"/>
                  </a:lnTo>
                  <a:lnTo>
                    <a:pt x="173432" y="36512"/>
                  </a:lnTo>
                  <a:lnTo>
                    <a:pt x="183430" y="42163"/>
                  </a:lnTo>
                  <a:lnTo>
                    <a:pt x="207336" y="40859"/>
                  </a:lnTo>
                  <a:lnTo>
                    <a:pt x="216464" y="46075"/>
                  </a:lnTo>
                  <a:lnTo>
                    <a:pt x="235155" y="74763"/>
                  </a:lnTo>
                  <a:lnTo>
                    <a:pt x="266016" y="93888"/>
                  </a:lnTo>
                  <a:lnTo>
                    <a:pt x="284272" y="106928"/>
                  </a:lnTo>
                  <a:lnTo>
                    <a:pt x="311656" y="120403"/>
                  </a:lnTo>
                  <a:lnTo>
                    <a:pt x="345126" y="132573"/>
                  </a:lnTo>
                  <a:lnTo>
                    <a:pt x="348603" y="149525"/>
                  </a:lnTo>
                  <a:close/>
                </a:path>
              </a:pathLst>
            </a:custGeom>
            <a:solidFill>
              <a:schemeClr val="tx2"/>
            </a:solidFill>
            <a:ln w="869" cap="rnd">
              <a:noFill/>
              <a:prstDash val="solid"/>
              <a:round/>
            </a:ln>
          </p:spPr>
          <p:txBody>
            <a:bodyPr rtlCol="0" anchor="ctr"/>
            <a:lstStyle/>
            <a:p>
              <a:endParaRPr lang="en-PH" sz="1200" dirty="0"/>
            </a:p>
          </p:txBody>
        </p:sp>
        <p:sp>
          <p:nvSpPr>
            <p:cNvPr id="211" name="Freeform: Shape 210">
              <a:extLst>
                <a:ext uri="{FF2B5EF4-FFF2-40B4-BE49-F238E27FC236}">
                  <a16:creationId xmlns:a16="http://schemas.microsoft.com/office/drawing/2014/main" id="{72B6A77F-4D5F-4E53-AFCF-1471EED8A3E6}"/>
                </a:ext>
              </a:extLst>
            </p:cNvPr>
            <p:cNvSpPr/>
            <p:nvPr/>
          </p:nvSpPr>
          <p:spPr>
            <a:xfrm>
              <a:off x="7069155" y="4376549"/>
              <a:ext cx="49887" cy="35214"/>
            </a:xfrm>
            <a:custGeom>
              <a:avLst/>
              <a:gdLst>
                <a:gd name="connsiteX0" fmla="*/ 1738 w 59114"/>
                <a:gd name="connsiteY0" fmla="*/ 31296 h 31295"/>
                <a:gd name="connsiteX1" fmla="*/ 2173 w 59114"/>
                <a:gd name="connsiteY1" fmla="*/ 23037 h 31295"/>
                <a:gd name="connsiteX2" fmla="*/ 0 w 59114"/>
                <a:gd name="connsiteY2" fmla="*/ 17387 h 31295"/>
                <a:gd name="connsiteX3" fmla="*/ 3477 w 59114"/>
                <a:gd name="connsiteY3" fmla="*/ 10867 h 31295"/>
                <a:gd name="connsiteX4" fmla="*/ 24776 w 59114"/>
                <a:gd name="connsiteY4" fmla="*/ 4781 h 31295"/>
                <a:gd name="connsiteX5" fmla="*/ 42162 w 59114"/>
                <a:gd name="connsiteY5" fmla="*/ 3477 h 31295"/>
                <a:gd name="connsiteX6" fmla="*/ 49987 w 59114"/>
                <a:gd name="connsiteY6" fmla="*/ 0 h 31295"/>
                <a:gd name="connsiteX7" fmla="*/ 59115 w 59114"/>
                <a:gd name="connsiteY7" fmla="*/ 3477 h 31295"/>
                <a:gd name="connsiteX8" fmla="*/ 49552 w 59114"/>
                <a:gd name="connsiteY8" fmla="*/ 11301 h 31295"/>
                <a:gd name="connsiteX9" fmla="*/ 23037 w 59114"/>
                <a:gd name="connsiteY9" fmla="*/ 23472 h 31295"/>
                <a:gd name="connsiteX10" fmla="*/ 1738 w 59114"/>
                <a:gd name="connsiteY10" fmla="*/ 31296 h 31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114" h="31295">
                  <a:moveTo>
                    <a:pt x="1738" y="31296"/>
                  </a:moveTo>
                  <a:lnTo>
                    <a:pt x="2173" y="23037"/>
                  </a:lnTo>
                  <a:lnTo>
                    <a:pt x="0" y="17387"/>
                  </a:lnTo>
                  <a:lnTo>
                    <a:pt x="3477" y="10867"/>
                  </a:lnTo>
                  <a:lnTo>
                    <a:pt x="24776" y="4781"/>
                  </a:lnTo>
                  <a:lnTo>
                    <a:pt x="42162" y="3477"/>
                  </a:lnTo>
                  <a:lnTo>
                    <a:pt x="49987" y="0"/>
                  </a:lnTo>
                  <a:lnTo>
                    <a:pt x="59115" y="3477"/>
                  </a:lnTo>
                  <a:lnTo>
                    <a:pt x="49552" y="11301"/>
                  </a:lnTo>
                  <a:lnTo>
                    <a:pt x="23037" y="23472"/>
                  </a:lnTo>
                  <a:lnTo>
                    <a:pt x="1738" y="31296"/>
                  </a:lnTo>
                  <a:close/>
                </a:path>
              </a:pathLst>
            </a:custGeom>
            <a:solidFill>
              <a:schemeClr val="accent1"/>
            </a:solidFill>
            <a:ln w="869" cap="rnd">
              <a:noFill/>
              <a:prstDash val="solid"/>
              <a:round/>
            </a:ln>
          </p:spPr>
          <p:txBody>
            <a:bodyPr rtlCol="0" anchor="ctr"/>
            <a:lstStyle/>
            <a:p>
              <a:endParaRPr lang="en-PH" sz="1200" dirty="0"/>
            </a:p>
          </p:txBody>
        </p:sp>
        <p:sp>
          <p:nvSpPr>
            <p:cNvPr id="212" name="Freeform: Shape 211">
              <a:extLst>
                <a:ext uri="{FF2B5EF4-FFF2-40B4-BE49-F238E27FC236}">
                  <a16:creationId xmlns:a16="http://schemas.microsoft.com/office/drawing/2014/main" id="{1340F77F-1471-43C2-BDEF-635EFAF18B9E}"/>
                </a:ext>
              </a:extLst>
            </p:cNvPr>
            <p:cNvSpPr/>
            <p:nvPr/>
          </p:nvSpPr>
          <p:spPr>
            <a:xfrm>
              <a:off x="4627594" y="2944481"/>
              <a:ext cx="78866" cy="220580"/>
            </a:xfrm>
            <a:custGeom>
              <a:avLst/>
              <a:gdLst>
                <a:gd name="connsiteX0" fmla="*/ 93453 w 93453"/>
                <a:gd name="connsiteY0" fmla="*/ 117360 h 196034"/>
                <a:gd name="connsiteX1" fmla="*/ 93019 w 93453"/>
                <a:gd name="connsiteY1" fmla="*/ 138659 h 196034"/>
                <a:gd name="connsiteX2" fmla="*/ 81718 w 93453"/>
                <a:gd name="connsiteY2" fmla="*/ 146483 h 196034"/>
                <a:gd name="connsiteX3" fmla="*/ 74763 w 93453"/>
                <a:gd name="connsiteY3" fmla="*/ 155611 h 196034"/>
                <a:gd name="connsiteX4" fmla="*/ 59115 w 93453"/>
                <a:gd name="connsiteY4" fmla="*/ 166477 h 196034"/>
                <a:gd name="connsiteX5" fmla="*/ 61723 w 93453"/>
                <a:gd name="connsiteY5" fmla="*/ 177779 h 196034"/>
                <a:gd name="connsiteX6" fmla="*/ 59984 w 93453"/>
                <a:gd name="connsiteY6" fmla="*/ 189949 h 196034"/>
                <a:gd name="connsiteX7" fmla="*/ 48683 w 93453"/>
                <a:gd name="connsiteY7" fmla="*/ 196035 h 196034"/>
                <a:gd name="connsiteX8" fmla="*/ 37382 w 93453"/>
                <a:gd name="connsiteY8" fmla="*/ 146048 h 196034"/>
                <a:gd name="connsiteX9" fmla="*/ 22603 w 93453"/>
                <a:gd name="connsiteY9" fmla="*/ 134747 h 196034"/>
                <a:gd name="connsiteX10" fmla="*/ 22168 w 93453"/>
                <a:gd name="connsiteY10" fmla="*/ 128227 h 196034"/>
                <a:gd name="connsiteX11" fmla="*/ 2608 w 93453"/>
                <a:gd name="connsiteY11" fmla="*/ 111275 h 196034"/>
                <a:gd name="connsiteX12" fmla="*/ 0 w 93453"/>
                <a:gd name="connsiteY12" fmla="*/ 90411 h 196034"/>
                <a:gd name="connsiteX13" fmla="*/ 13910 w 93453"/>
                <a:gd name="connsiteY13" fmla="*/ 74763 h 196034"/>
                <a:gd name="connsiteX14" fmla="*/ 18691 w 93453"/>
                <a:gd name="connsiteY14" fmla="*/ 51725 h 196034"/>
                <a:gd name="connsiteX15" fmla="*/ 14344 w 93453"/>
                <a:gd name="connsiteY15" fmla="*/ 25211 h 196034"/>
                <a:gd name="connsiteX16" fmla="*/ 18691 w 93453"/>
                <a:gd name="connsiteY16" fmla="*/ 10867 h 196034"/>
                <a:gd name="connsiteX17" fmla="*/ 43467 w 93453"/>
                <a:gd name="connsiteY17" fmla="*/ 0 h 196034"/>
                <a:gd name="connsiteX18" fmla="*/ 59550 w 93453"/>
                <a:gd name="connsiteY18" fmla="*/ 3043 h 196034"/>
                <a:gd name="connsiteX19" fmla="*/ 59550 w 93453"/>
                <a:gd name="connsiteY19" fmla="*/ 17387 h 196034"/>
                <a:gd name="connsiteX20" fmla="*/ 78675 w 93453"/>
                <a:gd name="connsiteY20" fmla="*/ 6955 h 196034"/>
                <a:gd name="connsiteX21" fmla="*/ 80413 w 93453"/>
                <a:gd name="connsiteY21" fmla="*/ 12171 h 196034"/>
                <a:gd name="connsiteX22" fmla="*/ 69547 w 93453"/>
                <a:gd name="connsiteY22" fmla="*/ 26080 h 196034"/>
                <a:gd name="connsiteX23" fmla="*/ 69982 w 93453"/>
                <a:gd name="connsiteY23" fmla="*/ 38685 h 196034"/>
                <a:gd name="connsiteX24" fmla="*/ 78240 w 93453"/>
                <a:gd name="connsiteY24" fmla="*/ 45640 h 196034"/>
                <a:gd name="connsiteX25" fmla="*/ 76067 w 93453"/>
                <a:gd name="connsiteY25" fmla="*/ 69981 h 196034"/>
                <a:gd name="connsiteX26" fmla="*/ 60853 w 93453"/>
                <a:gd name="connsiteY26" fmla="*/ 83891 h 196034"/>
                <a:gd name="connsiteX27" fmla="*/ 66070 w 93453"/>
                <a:gd name="connsiteY27" fmla="*/ 99104 h 196034"/>
                <a:gd name="connsiteX28" fmla="*/ 78240 w 93453"/>
                <a:gd name="connsiteY28" fmla="*/ 99539 h 196034"/>
                <a:gd name="connsiteX29" fmla="*/ 84325 w 93453"/>
                <a:gd name="connsiteY29" fmla="*/ 113013 h 196034"/>
                <a:gd name="connsiteX30" fmla="*/ 93453 w 93453"/>
                <a:gd name="connsiteY30" fmla="*/ 117360 h 19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3453" h="196034">
                  <a:moveTo>
                    <a:pt x="93453" y="117360"/>
                  </a:moveTo>
                  <a:lnTo>
                    <a:pt x="93019" y="138659"/>
                  </a:lnTo>
                  <a:lnTo>
                    <a:pt x="81718" y="146483"/>
                  </a:lnTo>
                  <a:lnTo>
                    <a:pt x="74763" y="155611"/>
                  </a:lnTo>
                  <a:lnTo>
                    <a:pt x="59115" y="166477"/>
                  </a:lnTo>
                  <a:lnTo>
                    <a:pt x="61723" y="177779"/>
                  </a:lnTo>
                  <a:lnTo>
                    <a:pt x="59984" y="189949"/>
                  </a:lnTo>
                  <a:lnTo>
                    <a:pt x="48683" y="196035"/>
                  </a:lnTo>
                  <a:lnTo>
                    <a:pt x="37382" y="146048"/>
                  </a:lnTo>
                  <a:lnTo>
                    <a:pt x="22603" y="134747"/>
                  </a:lnTo>
                  <a:lnTo>
                    <a:pt x="22168" y="128227"/>
                  </a:lnTo>
                  <a:lnTo>
                    <a:pt x="2608" y="111275"/>
                  </a:lnTo>
                  <a:lnTo>
                    <a:pt x="0" y="90411"/>
                  </a:lnTo>
                  <a:lnTo>
                    <a:pt x="13910" y="74763"/>
                  </a:lnTo>
                  <a:lnTo>
                    <a:pt x="18691" y="51725"/>
                  </a:lnTo>
                  <a:lnTo>
                    <a:pt x="14344" y="25211"/>
                  </a:lnTo>
                  <a:lnTo>
                    <a:pt x="18691" y="10867"/>
                  </a:lnTo>
                  <a:lnTo>
                    <a:pt x="43467" y="0"/>
                  </a:lnTo>
                  <a:lnTo>
                    <a:pt x="59550" y="3043"/>
                  </a:lnTo>
                  <a:lnTo>
                    <a:pt x="59550" y="17387"/>
                  </a:lnTo>
                  <a:lnTo>
                    <a:pt x="78675" y="6955"/>
                  </a:lnTo>
                  <a:lnTo>
                    <a:pt x="80413" y="12171"/>
                  </a:lnTo>
                  <a:lnTo>
                    <a:pt x="69547" y="26080"/>
                  </a:lnTo>
                  <a:lnTo>
                    <a:pt x="69982" y="38685"/>
                  </a:lnTo>
                  <a:lnTo>
                    <a:pt x="78240" y="45640"/>
                  </a:lnTo>
                  <a:lnTo>
                    <a:pt x="76067" y="69981"/>
                  </a:lnTo>
                  <a:lnTo>
                    <a:pt x="60853" y="83891"/>
                  </a:lnTo>
                  <a:lnTo>
                    <a:pt x="66070" y="99104"/>
                  </a:lnTo>
                  <a:lnTo>
                    <a:pt x="78240" y="99539"/>
                  </a:lnTo>
                  <a:lnTo>
                    <a:pt x="84325" y="113013"/>
                  </a:lnTo>
                  <a:lnTo>
                    <a:pt x="93453" y="117360"/>
                  </a:lnTo>
                  <a:close/>
                </a:path>
              </a:pathLst>
            </a:custGeom>
            <a:solidFill>
              <a:schemeClr val="accent4"/>
            </a:solidFill>
            <a:ln w="869" cap="rnd">
              <a:noFill/>
              <a:prstDash val="solid"/>
              <a:round/>
            </a:ln>
          </p:spPr>
          <p:txBody>
            <a:bodyPr rtlCol="0" anchor="ctr"/>
            <a:lstStyle/>
            <a:p>
              <a:endParaRPr lang="en-PH" sz="1200" dirty="0"/>
            </a:p>
          </p:txBody>
        </p:sp>
        <p:sp>
          <p:nvSpPr>
            <p:cNvPr id="213" name="Freeform: Shape 212">
              <a:extLst>
                <a:ext uri="{FF2B5EF4-FFF2-40B4-BE49-F238E27FC236}">
                  <a16:creationId xmlns:a16="http://schemas.microsoft.com/office/drawing/2014/main" id="{D79DEECA-9EBB-466F-A742-E8168298EABA}"/>
                </a:ext>
              </a:extLst>
            </p:cNvPr>
            <p:cNvSpPr/>
            <p:nvPr/>
          </p:nvSpPr>
          <p:spPr>
            <a:xfrm>
              <a:off x="4982677" y="2797752"/>
              <a:ext cx="366820" cy="194169"/>
            </a:xfrm>
            <a:custGeom>
              <a:avLst/>
              <a:gdLst>
                <a:gd name="connsiteX0" fmla="*/ 339909 w 434666"/>
                <a:gd name="connsiteY0" fmla="*/ 13909 h 172562"/>
                <a:gd name="connsiteX1" fmla="*/ 363816 w 434666"/>
                <a:gd name="connsiteY1" fmla="*/ 12605 h 172562"/>
                <a:gd name="connsiteX2" fmla="*/ 388158 w 434666"/>
                <a:gd name="connsiteY2" fmla="*/ 26515 h 172562"/>
                <a:gd name="connsiteX3" fmla="*/ 393808 w 434666"/>
                <a:gd name="connsiteY3" fmla="*/ 36077 h 172562"/>
                <a:gd name="connsiteX4" fmla="*/ 394243 w 434666"/>
                <a:gd name="connsiteY4" fmla="*/ 49552 h 172562"/>
                <a:gd name="connsiteX5" fmla="*/ 412499 w 434666"/>
                <a:gd name="connsiteY5" fmla="*/ 56507 h 172562"/>
                <a:gd name="connsiteX6" fmla="*/ 422931 w 434666"/>
                <a:gd name="connsiteY6" fmla="*/ 64331 h 172562"/>
                <a:gd name="connsiteX7" fmla="*/ 408587 w 434666"/>
                <a:gd name="connsiteY7" fmla="*/ 72589 h 172562"/>
                <a:gd name="connsiteX8" fmla="*/ 421192 w 434666"/>
                <a:gd name="connsiteY8" fmla="*/ 104320 h 172562"/>
                <a:gd name="connsiteX9" fmla="*/ 418149 w 434666"/>
                <a:gd name="connsiteY9" fmla="*/ 113013 h 172562"/>
                <a:gd name="connsiteX10" fmla="*/ 434667 w 434666"/>
                <a:gd name="connsiteY10" fmla="*/ 135181 h 172562"/>
                <a:gd name="connsiteX11" fmla="*/ 424235 w 434666"/>
                <a:gd name="connsiteY11" fmla="*/ 139963 h 172562"/>
                <a:gd name="connsiteX12" fmla="*/ 415107 w 434666"/>
                <a:gd name="connsiteY12" fmla="*/ 133008 h 172562"/>
                <a:gd name="connsiteX13" fmla="*/ 387723 w 434666"/>
                <a:gd name="connsiteY13" fmla="*/ 129096 h 172562"/>
                <a:gd name="connsiteX14" fmla="*/ 378595 w 434666"/>
                <a:gd name="connsiteY14" fmla="*/ 133443 h 172562"/>
                <a:gd name="connsiteX15" fmla="*/ 352949 w 434666"/>
                <a:gd name="connsiteY15" fmla="*/ 137789 h 172562"/>
                <a:gd name="connsiteX16" fmla="*/ 340344 w 434666"/>
                <a:gd name="connsiteY16" fmla="*/ 137355 h 172562"/>
                <a:gd name="connsiteX17" fmla="*/ 315568 w 434666"/>
                <a:gd name="connsiteY17" fmla="*/ 147787 h 172562"/>
                <a:gd name="connsiteX18" fmla="*/ 296443 w 434666"/>
                <a:gd name="connsiteY18" fmla="*/ 147787 h 172562"/>
                <a:gd name="connsiteX19" fmla="*/ 283403 w 434666"/>
                <a:gd name="connsiteY19" fmla="*/ 142571 h 172562"/>
                <a:gd name="connsiteX20" fmla="*/ 259061 w 434666"/>
                <a:gd name="connsiteY20" fmla="*/ 150395 h 172562"/>
                <a:gd name="connsiteX21" fmla="*/ 250803 w 434666"/>
                <a:gd name="connsiteY21" fmla="*/ 145179 h 172562"/>
                <a:gd name="connsiteX22" fmla="*/ 251672 w 434666"/>
                <a:gd name="connsiteY22" fmla="*/ 160392 h 172562"/>
                <a:gd name="connsiteX23" fmla="*/ 246456 w 434666"/>
                <a:gd name="connsiteY23" fmla="*/ 166477 h 172562"/>
                <a:gd name="connsiteX24" fmla="*/ 240806 w 434666"/>
                <a:gd name="connsiteY24" fmla="*/ 172563 h 172562"/>
                <a:gd name="connsiteX25" fmla="*/ 230808 w 434666"/>
                <a:gd name="connsiteY25" fmla="*/ 159957 h 172562"/>
                <a:gd name="connsiteX26" fmla="*/ 238198 w 434666"/>
                <a:gd name="connsiteY26" fmla="*/ 149525 h 172562"/>
                <a:gd name="connsiteX27" fmla="*/ 224288 w 434666"/>
                <a:gd name="connsiteY27" fmla="*/ 152133 h 172562"/>
                <a:gd name="connsiteX28" fmla="*/ 204293 w 434666"/>
                <a:gd name="connsiteY28" fmla="*/ 145613 h 172562"/>
                <a:gd name="connsiteX29" fmla="*/ 190384 w 434666"/>
                <a:gd name="connsiteY29" fmla="*/ 161696 h 172562"/>
                <a:gd name="connsiteX30" fmla="*/ 155611 w 434666"/>
                <a:gd name="connsiteY30" fmla="*/ 164739 h 172562"/>
                <a:gd name="connsiteX31" fmla="*/ 135181 w 434666"/>
                <a:gd name="connsiteY31" fmla="*/ 149960 h 172562"/>
                <a:gd name="connsiteX32" fmla="*/ 110405 w 434666"/>
                <a:gd name="connsiteY32" fmla="*/ 149091 h 172562"/>
                <a:gd name="connsiteX33" fmla="*/ 106059 w 434666"/>
                <a:gd name="connsiteY33" fmla="*/ 160392 h 172562"/>
                <a:gd name="connsiteX34" fmla="*/ 90411 w 434666"/>
                <a:gd name="connsiteY34" fmla="*/ 163869 h 172562"/>
                <a:gd name="connsiteX35" fmla="*/ 66939 w 434666"/>
                <a:gd name="connsiteY35" fmla="*/ 149091 h 172562"/>
                <a:gd name="connsiteX36" fmla="*/ 41728 w 434666"/>
                <a:gd name="connsiteY36" fmla="*/ 149525 h 172562"/>
                <a:gd name="connsiteX37" fmla="*/ 25211 w 434666"/>
                <a:gd name="connsiteY37" fmla="*/ 121707 h 172562"/>
                <a:gd name="connsiteX38" fmla="*/ 6955 w 434666"/>
                <a:gd name="connsiteY38" fmla="*/ 106493 h 172562"/>
                <a:gd name="connsiteX39" fmla="*/ 15648 w 434666"/>
                <a:gd name="connsiteY39" fmla="*/ 84760 h 172562"/>
                <a:gd name="connsiteX40" fmla="*/ 0 w 434666"/>
                <a:gd name="connsiteY40" fmla="*/ 71285 h 172562"/>
                <a:gd name="connsiteX41" fmla="*/ 22168 w 434666"/>
                <a:gd name="connsiteY41" fmla="*/ 44771 h 172562"/>
                <a:gd name="connsiteX42" fmla="*/ 56941 w 434666"/>
                <a:gd name="connsiteY42" fmla="*/ 43901 h 172562"/>
                <a:gd name="connsiteX43" fmla="*/ 63896 w 434666"/>
                <a:gd name="connsiteY43" fmla="*/ 22603 h 172562"/>
                <a:gd name="connsiteX44" fmla="*/ 107362 w 434666"/>
                <a:gd name="connsiteY44" fmla="*/ 26515 h 172562"/>
                <a:gd name="connsiteX45" fmla="*/ 131704 w 434666"/>
                <a:gd name="connsiteY45" fmla="*/ 8693 h 172562"/>
                <a:gd name="connsiteX46" fmla="*/ 156915 w 434666"/>
                <a:gd name="connsiteY46" fmla="*/ 869 h 172562"/>
                <a:gd name="connsiteX47" fmla="*/ 193861 w 434666"/>
                <a:gd name="connsiteY47" fmla="*/ 0 h 172562"/>
                <a:gd name="connsiteX48" fmla="*/ 236459 w 434666"/>
                <a:gd name="connsiteY48" fmla="*/ 19560 h 172562"/>
                <a:gd name="connsiteX49" fmla="*/ 270798 w 434666"/>
                <a:gd name="connsiteY49" fmla="*/ 30427 h 172562"/>
                <a:gd name="connsiteX50" fmla="*/ 296008 w 434666"/>
                <a:gd name="connsiteY50" fmla="*/ 26080 h 172562"/>
                <a:gd name="connsiteX51" fmla="*/ 316003 w 434666"/>
                <a:gd name="connsiteY51" fmla="*/ 28688 h 172562"/>
                <a:gd name="connsiteX52" fmla="*/ 339909 w 434666"/>
                <a:gd name="connsiteY52" fmla="*/ 13909 h 172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34666" h="172562">
                  <a:moveTo>
                    <a:pt x="339909" y="13909"/>
                  </a:moveTo>
                  <a:lnTo>
                    <a:pt x="363816" y="12605"/>
                  </a:lnTo>
                  <a:lnTo>
                    <a:pt x="388158" y="26515"/>
                  </a:lnTo>
                  <a:lnTo>
                    <a:pt x="393808" y="36077"/>
                  </a:lnTo>
                  <a:lnTo>
                    <a:pt x="394243" y="49552"/>
                  </a:lnTo>
                  <a:lnTo>
                    <a:pt x="412499" y="56507"/>
                  </a:lnTo>
                  <a:lnTo>
                    <a:pt x="422931" y="64331"/>
                  </a:lnTo>
                  <a:lnTo>
                    <a:pt x="408587" y="72589"/>
                  </a:lnTo>
                  <a:lnTo>
                    <a:pt x="421192" y="104320"/>
                  </a:lnTo>
                  <a:lnTo>
                    <a:pt x="418149" y="113013"/>
                  </a:lnTo>
                  <a:lnTo>
                    <a:pt x="434667" y="135181"/>
                  </a:lnTo>
                  <a:lnTo>
                    <a:pt x="424235" y="139963"/>
                  </a:lnTo>
                  <a:lnTo>
                    <a:pt x="415107" y="133008"/>
                  </a:lnTo>
                  <a:lnTo>
                    <a:pt x="387723" y="129096"/>
                  </a:lnTo>
                  <a:lnTo>
                    <a:pt x="378595" y="133443"/>
                  </a:lnTo>
                  <a:lnTo>
                    <a:pt x="352949" y="137789"/>
                  </a:lnTo>
                  <a:lnTo>
                    <a:pt x="340344" y="137355"/>
                  </a:lnTo>
                  <a:lnTo>
                    <a:pt x="315568" y="147787"/>
                  </a:lnTo>
                  <a:lnTo>
                    <a:pt x="296443" y="147787"/>
                  </a:lnTo>
                  <a:lnTo>
                    <a:pt x="283403" y="142571"/>
                  </a:lnTo>
                  <a:lnTo>
                    <a:pt x="259061" y="150395"/>
                  </a:lnTo>
                  <a:lnTo>
                    <a:pt x="250803" y="145179"/>
                  </a:lnTo>
                  <a:lnTo>
                    <a:pt x="251672" y="160392"/>
                  </a:lnTo>
                  <a:lnTo>
                    <a:pt x="246456" y="166477"/>
                  </a:lnTo>
                  <a:lnTo>
                    <a:pt x="240806" y="172563"/>
                  </a:lnTo>
                  <a:lnTo>
                    <a:pt x="230808" y="159957"/>
                  </a:lnTo>
                  <a:lnTo>
                    <a:pt x="238198" y="149525"/>
                  </a:lnTo>
                  <a:lnTo>
                    <a:pt x="224288" y="152133"/>
                  </a:lnTo>
                  <a:lnTo>
                    <a:pt x="204293" y="145613"/>
                  </a:lnTo>
                  <a:lnTo>
                    <a:pt x="190384" y="161696"/>
                  </a:lnTo>
                  <a:lnTo>
                    <a:pt x="155611" y="164739"/>
                  </a:lnTo>
                  <a:lnTo>
                    <a:pt x="135181" y="149960"/>
                  </a:lnTo>
                  <a:lnTo>
                    <a:pt x="110405" y="149091"/>
                  </a:lnTo>
                  <a:lnTo>
                    <a:pt x="106059" y="160392"/>
                  </a:lnTo>
                  <a:lnTo>
                    <a:pt x="90411" y="163869"/>
                  </a:lnTo>
                  <a:lnTo>
                    <a:pt x="66939" y="149091"/>
                  </a:lnTo>
                  <a:lnTo>
                    <a:pt x="41728" y="149525"/>
                  </a:lnTo>
                  <a:lnTo>
                    <a:pt x="25211" y="121707"/>
                  </a:lnTo>
                  <a:lnTo>
                    <a:pt x="6955" y="106493"/>
                  </a:lnTo>
                  <a:lnTo>
                    <a:pt x="15648" y="84760"/>
                  </a:lnTo>
                  <a:lnTo>
                    <a:pt x="0" y="71285"/>
                  </a:lnTo>
                  <a:lnTo>
                    <a:pt x="22168" y="44771"/>
                  </a:lnTo>
                  <a:lnTo>
                    <a:pt x="56941" y="43901"/>
                  </a:lnTo>
                  <a:lnTo>
                    <a:pt x="63896" y="22603"/>
                  </a:lnTo>
                  <a:lnTo>
                    <a:pt x="107362" y="26515"/>
                  </a:lnTo>
                  <a:lnTo>
                    <a:pt x="131704" y="8693"/>
                  </a:lnTo>
                  <a:lnTo>
                    <a:pt x="156915" y="869"/>
                  </a:lnTo>
                  <a:lnTo>
                    <a:pt x="193861" y="0"/>
                  </a:lnTo>
                  <a:lnTo>
                    <a:pt x="236459" y="19560"/>
                  </a:lnTo>
                  <a:lnTo>
                    <a:pt x="270798" y="30427"/>
                  </a:lnTo>
                  <a:lnTo>
                    <a:pt x="296008" y="26080"/>
                  </a:lnTo>
                  <a:lnTo>
                    <a:pt x="316003" y="28688"/>
                  </a:lnTo>
                  <a:lnTo>
                    <a:pt x="339909" y="13909"/>
                  </a:lnTo>
                  <a:close/>
                </a:path>
              </a:pathLst>
            </a:custGeom>
            <a:solidFill>
              <a:schemeClr val="tx2"/>
            </a:solidFill>
            <a:ln w="869" cap="rnd">
              <a:noFill/>
              <a:prstDash val="solid"/>
              <a:round/>
            </a:ln>
          </p:spPr>
          <p:txBody>
            <a:bodyPr rtlCol="0" anchor="ctr"/>
            <a:lstStyle/>
            <a:p>
              <a:endParaRPr lang="en-PH" sz="1200" dirty="0"/>
            </a:p>
          </p:txBody>
        </p:sp>
        <p:sp>
          <p:nvSpPr>
            <p:cNvPr id="214" name="Freeform: Shape 213">
              <a:extLst>
                <a:ext uri="{FF2B5EF4-FFF2-40B4-BE49-F238E27FC236}">
                  <a16:creationId xmlns:a16="http://schemas.microsoft.com/office/drawing/2014/main" id="{B2AB107C-D839-4050-8D97-4E84D676BF1F}"/>
                </a:ext>
              </a:extLst>
            </p:cNvPr>
            <p:cNvSpPr/>
            <p:nvPr/>
          </p:nvSpPr>
          <p:spPr>
            <a:xfrm>
              <a:off x="4975341" y="2794817"/>
              <a:ext cx="56123" cy="61626"/>
            </a:xfrm>
            <a:custGeom>
              <a:avLst/>
              <a:gdLst>
                <a:gd name="connsiteX0" fmla="*/ 1739 w 66504"/>
                <a:gd name="connsiteY0" fmla="*/ 36512 h 54768"/>
                <a:gd name="connsiteX1" fmla="*/ 6955 w 66504"/>
                <a:gd name="connsiteY1" fmla="*/ 33469 h 54768"/>
                <a:gd name="connsiteX2" fmla="*/ 11736 w 66504"/>
                <a:gd name="connsiteY2" fmla="*/ 16083 h 54768"/>
                <a:gd name="connsiteX3" fmla="*/ 0 w 66504"/>
                <a:gd name="connsiteY3" fmla="*/ 8693 h 54768"/>
                <a:gd name="connsiteX4" fmla="*/ 21733 w 66504"/>
                <a:gd name="connsiteY4" fmla="*/ 0 h 54768"/>
                <a:gd name="connsiteX5" fmla="*/ 41728 w 66504"/>
                <a:gd name="connsiteY5" fmla="*/ 3477 h 54768"/>
                <a:gd name="connsiteX6" fmla="*/ 45640 w 66504"/>
                <a:gd name="connsiteY6" fmla="*/ 14344 h 54768"/>
                <a:gd name="connsiteX7" fmla="*/ 66504 w 66504"/>
                <a:gd name="connsiteY7" fmla="*/ 23037 h 54768"/>
                <a:gd name="connsiteX8" fmla="*/ 63461 w 66504"/>
                <a:gd name="connsiteY8" fmla="*/ 29992 h 54768"/>
                <a:gd name="connsiteX9" fmla="*/ 36512 w 66504"/>
                <a:gd name="connsiteY9" fmla="*/ 31296 h 54768"/>
                <a:gd name="connsiteX10" fmla="*/ 27819 w 66504"/>
                <a:gd name="connsiteY10" fmla="*/ 39989 h 54768"/>
                <a:gd name="connsiteX11" fmla="*/ 10867 w 66504"/>
                <a:gd name="connsiteY11" fmla="*/ 54768 h 54768"/>
                <a:gd name="connsiteX12" fmla="*/ 2173 w 66504"/>
                <a:gd name="connsiteY12" fmla="*/ 42163 h 54768"/>
                <a:gd name="connsiteX13" fmla="*/ 1739 w 66504"/>
                <a:gd name="connsiteY13" fmla="*/ 36512 h 54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6504" h="54768">
                  <a:moveTo>
                    <a:pt x="1739" y="36512"/>
                  </a:moveTo>
                  <a:lnTo>
                    <a:pt x="6955" y="33469"/>
                  </a:lnTo>
                  <a:lnTo>
                    <a:pt x="11736" y="16083"/>
                  </a:lnTo>
                  <a:lnTo>
                    <a:pt x="0" y="8693"/>
                  </a:lnTo>
                  <a:lnTo>
                    <a:pt x="21733" y="0"/>
                  </a:lnTo>
                  <a:lnTo>
                    <a:pt x="41728" y="3477"/>
                  </a:lnTo>
                  <a:lnTo>
                    <a:pt x="45640" y="14344"/>
                  </a:lnTo>
                  <a:lnTo>
                    <a:pt x="66504" y="23037"/>
                  </a:lnTo>
                  <a:lnTo>
                    <a:pt x="63461" y="29992"/>
                  </a:lnTo>
                  <a:lnTo>
                    <a:pt x="36512" y="31296"/>
                  </a:lnTo>
                  <a:lnTo>
                    <a:pt x="27819" y="39989"/>
                  </a:lnTo>
                  <a:lnTo>
                    <a:pt x="10867" y="54768"/>
                  </a:lnTo>
                  <a:lnTo>
                    <a:pt x="2173" y="42163"/>
                  </a:lnTo>
                  <a:lnTo>
                    <a:pt x="1739" y="36512"/>
                  </a:lnTo>
                  <a:close/>
                </a:path>
              </a:pathLst>
            </a:custGeom>
            <a:solidFill>
              <a:schemeClr val="accent4"/>
            </a:solidFill>
            <a:ln w="869" cap="rnd">
              <a:noFill/>
              <a:prstDash val="solid"/>
              <a:round/>
            </a:ln>
          </p:spPr>
          <p:txBody>
            <a:bodyPr rtlCol="0" anchor="ctr"/>
            <a:lstStyle/>
            <a:p>
              <a:endParaRPr lang="en-PH" sz="1200" dirty="0"/>
            </a:p>
          </p:txBody>
        </p:sp>
        <p:sp>
          <p:nvSpPr>
            <p:cNvPr id="215" name="Freeform: Shape 214">
              <a:extLst>
                <a:ext uri="{FF2B5EF4-FFF2-40B4-BE49-F238E27FC236}">
                  <a16:creationId xmlns:a16="http://schemas.microsoft.com/office/drawing/2014/main" id="{604F36A5-525A-41B1-AFD4-8439F5381678}"/>
                </a:ext>
              </a:extLst>
            </p:cNvPr>
            <p:cNvSpPr/>
            <p:nvPr/>
          </p:nvSpPr>
          <p:spPr>
            <a:xfrm>
              <a:off x="6917657" y="3322551"/>
              <a:ext cx="30079" cy="104666"/>
            </a:xfrm>
            <a:custGeom>
              <a:avLst/>
              <a:gdLst>
                <a:gd name="connsiteX0" fmla="*/ 29992 w 35642"/>
                <a:gd name="connsiteY0" fmla="*/ 69981 h 93018"/>
                <a:gd name="connsiteX1" fmla="*/ 23907 w 35642"/>
                <a:gd name="connsiteY1" fmla="*/ 93019 h 93018"/>
                <a:gd name="connsiteX2" fmla="*/ 6520 w 35642"/>
                <a:gd name="connsiteY2" fmla="*/ 69112 h 93018"/>
                <a:gd name="connsiteX3" fmla="*/ 0 w 35642"/>
                <a:gd name="connsiteY3" fmla="*/ 48683 h 93018"/>
                <a:gd name="connsiteX4" fmla="*/ 8259 w 35642"/>
                <a:gd name="connsiteY4" fmla="*/ 21299 h 93018"/>
                <a:gd name="connsiteX5" fmla="*/ 22602 w 35642"/>
                <a:gd name="connsiteY5" fmla="*/ 0 h 93018"/>
                <a:gd name="connsiteX6" fmla="*/ 35642 w 35642"/>
                <a:gd name="connsiteY6" fmla="*/ 8259 h 93018"/>
                <a:gd name="connsiteX7" fmla="*/ 35208 w 35642"/>
                <a:gd name="connsiteY7" fmla="*/ 25211 h 93018"/>
                <a:gd name="connsiteX8" fmla="*/ 29992 w 35642"/>
                <a:gd name="connsiteY8" fmla="*/ 69981 h 93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642" h="93018">
                  <a:moveTo>
                    <a:pt x="29992" y="69981"/>
                  </a:moveTo>
                  <a:lnTo>
                    <a:pt x="23907" y="93019"/>
                  </a:lnTo>
                  <a:lnTo>
                    <a:pt x="6520" y="69112"/>
                  </a:lnTo>
                  <a:lnTo>
                    <a:pt x="0" y="48683"/>
                  </a:lnTo>
                  <a:lnTo>
                    <a:pt x="8259" y="21299"/>
                  </a:lnTo>
                  <a:lnTo>
                    <a:pt x="22602" y="0"/>
                  </a:lnTo>
                  <a:lnTo>
                    <a:pt x="35642" y="8259"/>
                  </a:lnTo>
                  <a:lnTo>
                    <a:pt x="35208" y="25211"/>
                  </a:lnTo>
                  <a:lnTo>
                    <a:pt x="29992" y="69981"/>
                  </a:lnTo>
                  <a:close/>
                </a:path>
              </a:pathLst>
            </a:custGeom>
            <a:solidFill>
              <a:schemeClr val="accent1"/>
            </a:solidFill>
            <a:ln w="869" cap="rnd">
              <a:noFill/>
              <a:prstDash val="solid"/>
              <a:round/>
            </a:ln>
          </p:spPr>
          <p:txBody>
            <a:bodyPr rtlCol="0" anchor="ctr"/>
            <a:lstStyle/>
            <a:p>
              <a:endParaRPr lang="en-PH" sz="1200" dirty="0"/>
            </a:p>
          </p:txBody>
        </p:sp>
        <p:sp>
          <p:nvSpPr>
            <p:cNvPr id="216" name="Freeform: Shape 215">
              <a:extLst>
                <a:ext uri="{FF2B5EF4-FFF2-40B4-BE49-F238E27FC236}">
                  <a16:creationId xmlns:a16="http://schemas.microsoft.com/office/drawing/2014/main" id="{F6DA3AE2-47DB-4D51-9883-E624EF9BFBC8}"/>
                </a:ext>
              </a:extLst>
            </p:cNvPr>
            <p:cNvSpPr/>
            <p:nvPr/>
          </p:nvSpPr>
          <p:spPr>
            <a:xfrm>
              <a:off x="5094557" y="4148631"/>
              <a:ext cx="219358" cy="336497"/>
            </a:xfrm>
            <a:custGeom>
              <a:avLst/>
              <a:gdLst>
                <a:gd name="connsiteX0" fmla="*/ 56507 w 259930"/>
                <a:gd name="connsiteY0" fmla="*/ 435 h 299050"/>
                <a:gd name="connsiteX1" fmla="*/ 55638 w 259930"/>
                <a:gd name="connsiteY1" fmla="*/ 17387 h 299050"/>
                <a:gd name="connsiteX2" fmla="*/ 50856 w 259930"/>
                <a:gd name="connsiteY2" fmla="*/ 36947 h 299050"/>
                <a:gd name="connsiteX3" fmla="*/ 57811 w 259930"/>
                <a:gd name="connsiteY3" fmla="*/ 47813 h 299050"/>
                <a:gd name="connsiteX4" fmla="*/ 68678 w 259930"/>
                <a:gd name="connsiteY4" fmla="*/ 41293 h 299050"/>
                <a:gd name="connsiteX5" fmla="*/ 83021 w 259930"/>
                <a:gd name="connsiteY5" fmla="*/ 39555 h 299050"/>
                <a:gd name="connsiteX6" fmla="*/ 86064 w 259930"/>
                <a:gd name="connsiteY6" fmla="*/ 43032 h 299050"/>
                <a:gd name="connsiteX7" fmla="*/ 100408 w 259930"/>
                <a:gd name="connsiteY7" fmla="*/ 36077 h 299050"/>
                <a:gd name="connsiteX8" fmla="*/ 90411 w 259930"/>
                <a:gd name="connsiteY8" fmla="*/ 26515 h 299050"/>
                <a:gd name="connsiteX9" fmla="*/ 98669 w 259930"/>
                <a:gd name="connsiteY9" fmla="*/ 13909 h 299050"/>
                <a:gd name="connsiteX10" fmla="*/ 110840 w 259930"/>
                <a:gd name="connsiteY10" fmla="*/ 1304 h 299050"/>
                <a:gd name="connsiteX11" fmla="*/ 199947 w 259930"/>
                <a:gd name="connsiteY11" fmla="*/ 58245 h 299050"/>
                <a:gd name="connsiteX12" fmla="*/ 201251 w 259930"/>
                <a:gd name="connsiteY12" fmla="*/ 74328 h 299050"/>
                <a:gd name="connsiteX13" fmla="*/ 236459 w 259930"/>
                <a:gd name="connsiteY13" fmla="*/ 102147 h 299050"/>
                <a:gd name="connsiteX14" fmla="*/ 224288 w 259930"/>
                <a:gd name="connsiteY14" fmla="*/ 136920 h 299050"/>
                <a:gd name="connsiteX15" fmla="*/ 225592 w 259930"/>
                <a:gd name="connsiteY15" fmla="*/ 152568 h 299050"/>
                <a:gd name="connsiteX16" fmla="*/ 240806 w 259930"/>
                <a:gd name="connsiteY16" fmla="*/ 162566 h 299050"/>
                <a:gd name="connsiteX17" fmla="*/ 241675 w 259930"/>
                <a:gd name="connsiteY17" fmla="*/ 169955 h 299050"/>
                <a:gd name="connsiteX18" fmla="*/ 234286 w 259930"/>
                <a:gd name="connsiteY18" fmla="*/ 186907 h 299050"/>
                <a:gd name="connsiteX19" fmla="*/ 235589 w 259930"/>
                <a:gd name="connsiteY19" fmla="*/ 195166 h 299050"/>
                <a:gd name="connsiteX20" fmla="*/ 233851 w 259930"/>
                <a:gd name="connsiteY20" fmla="*/ 208640 h 299050"/>
                <a:gd name="connsiteX21" fmla="*/ 241675 w 259930"/>
                <a:gd name="connsiteY21" fmla="*/ 226027 h 299050"/>
                <a:gd name="connsiteX22" fmla="*/ 251238 w 259930"/>
                <a:gd name="connsiteY22" fmla="*/ 253846 h 299050"/>
                <a:gd name="connsiteX23" fmla="*/ 259931 w 259930"/>
                <a:gd name="connsiteY23" fmla="*/ 259931 h 299050"/>
                <a:gd name="connsiteX24" fmla="*/ 239936 w 259930"/>
                <a:gd name="connsiteY24" fmla="*/ 276013 h 299050"/>
                <a:gd name="connsiteX25" fmla="*/ 212987 w 259930"/>
                <a:gd name="connsiteY25" fmla="*/ 286880 h 299050"/>
                <a:gd name="connsiteX26" fmla="*/ 198208 w 259930"/>
                <a:gd name="connsiteY26" fmla="*/ 286446 h 299050"/>
                <a:gd name="connsiteX27" fmla="*/ 189080 w 259930"/>
                <a:gd name="connsiteY27" fmla="*/ 294704 h 299050"/>
                <a:gd name="connsiteX28" fmla="*/ 172128 w 259930"/>
                <a:gd name="connsiteY28" fmla="*/ 295573 h 299050"/>
                <a:gd name="connsiteX29" fmla="*/ 165608 w 259930"/>
                <a:gd name="connsiteY29" fmla="*/ 299051 h 299050"/>
                <a:gd name="connsiteX30" fmla="*/ 136485 w 259930"/>
                <a:gd name="connsiteY30" fmla="*/ 291227 h 299050"/>
                <a:gd name="connsiteX31" fmla="*/ 126922 w 259930"/>
                <a:gd name="connsiteY31" fmla="*/ 292096 h 299050"/>
                <a:gd name="connsiteX32" fmla="*/ 127358 w 259930"/>
                <a:gd name="connsiteY32" fmla="*/ 291662 h 299050"/>
                <a:gd name="connsiteX33" fmla="*/ 119533 w 259930"/>
                <a:gd name="connsiteY33" fmla="*/ 281230 h 299050"/>
                <a:gd name="connsiteX34" fmla="*/ 118229 w 259930"/>
                <a:gd name="connsiteY34" fmla="*/ 251672 h 299050"/>
                <a:gd name="connsiteX35" fmla="*/ 105624 w 259930"/>
                <a:gd name="connsiteY35" fmla="*/ 236893 h 299050"/>
                <a:gd name="connsiteX36" fmla="*/ 103885 w 259930"/>
                <a:gd name="connsiteY36" fmla="*/ 242110 h 299050"/>
                <a:gd name="connsiteX37" fmla="*/ 99539 w 259930"/>
                <a:gd name="connsiteY37" fmla="*/ 234720 h 299050"/>
                <a:gd name="connsiteX38" fmla="*/ 75632 w 259930"/>
                <a:gd name="connsiteY38" fmla="*/ 229504 h 299050"/>
                <a:gd name="connsiteX39" fmla="*/ 61722 w 259930"/>
                <a:gd name="connsiteY39" fmla="*/ 221246 h 299050"/>
                <a:gd name="connsiteX40" fmla="*/ 46075 w 259930"/>
                <a:gd name="connsiteY40" fmla="*/ 216464 h 299050"/>
                <a:gd name="connsiteX41" fmla="*/ 36512 w 259930"/>
                <a:gd name="connsiteY41" fmla="*/ 211683 h 299050"/>
                <a:gd name="connsiteX42" fmla="*/ 35208 w 259930"/>
                <a:gd name="connsiteY42" fmla="*/ 210813 h 299050"/>
                <a:gd name="connsiteX43" fmla="*/ 23472 w 259930"/>
                <a:gd name="connsiteY43" fmla="*/ 182126 h 299050"/>
                <a:gd name="connsiteX44" fmla="*/ 21733 w 259930"/>
                <a:gd name="connsiteY44" fmla="*/ 165173 h 299050"/>
                <a:gd name="connsiteX45" fmla="*/ 2173 w 259930"/>
                <a:gd name="connsiteY45" fmla="*/ 146048 h 299050"/>
                <a:gd name="connsiteX46" fmla="*/ 8259 w 259930"/>
                <a:gd name="connsiteY46" fmla="*/ 135616 h 299050"/>
                <a:gd name="connsiteX47" fmla="*/ 3478 w 259930"/>
                <a:gd name="connsiteY47" fmla="*/ 124315 h 299050"/>
                <a:gd name="connsiteX48" fmla="*/ 4347 w 259930"/>
                <a:gd name="connsiteY48" fmla="*/ 112579 h 299050"/>
                <a:gd name="connsiteX49" fmla="*/ 0 w 259930"/>
                <a:gd name="connsiteY49" fmla="*/ 108667 h 299050"/>
                <a:gd name="connsiteX50" fmla="*/ 1304 w 259930"/>
                <a:gd name="connsiteY50" fmla="*/ 96496 h 299050"/>
                <a:gd name="connsiteX51" fmla="*/ 3912 w 259930"/>
                <a:gd name="connsiteY51" fmla="*/ 96062 h 299050"/>
                <a:gd name="connsiteX52" fmla="*/ 12605 w 259930"/>
                <a:gd name="connsiteY52" fmla="*/ 86064 h 299050"/>
                <a:gd name="connsiteX53" fmla="*/ 22602 w 259930"/>
                <a:gd name="connsiteY53" fmla="*/ 71285 h 299050"/>
                <a:gd name="connsiteX54" fmla="*/ 28688 w 259930"/>
                <a:gd name="connsiteY54" fmla="*/ 65635 h 299050"/>
                <a:gd name="connsiteX55" fmla="*/ 28688 w 259930"/>
                <a:gd name="connsiteY55" fmla="*/ 56507 h 299050"/>
                <a:gd name="connsiteX56" fmla="*/ 23472 w 259930"/>
                <a:gd name="connsiteY56" fmla="*/ 49987 h 299050"/>
                <a:gd name="connsiteX57" fmla="*/ 22168 w 259930"/>
                <a:gd name="connsiteY57" fmla="*/ 39120 h 299050"/>
                <a:gd name="connsiteX58" fmla="*/ 29122 w 259930"/>
                <a:gd name="connsiteY58" fmla="*/ 35643 h 299050"/>
                <a:gd name="connsiteX59" fmla="*/ 30427 w 259930"/>
                <a:gd name="connsiteY59" fmla="*/ 19125 h 299050"/>
                <a:gd name="connsiteX60" fmla="*/ 20864 w 259930"/>
                <a:gd name="connsiteY60" fmla="*/ 3477 h 299050"/>
                <a:gd name="connsiteX61" fmla="*/ 29558 w 259930"/>
                <a:gd name="connsiteY61" fmla="*/ 0 h 299050"/>
                <a:gd name="connsiteX62" fmla="*/ 56507 w 259930"/>
                <a:gd name="connsiteY62" fmla="*/ 435 h 299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259930" h="299050">
                  <a:moveTo>
                    <a:pt x="56507" y="435"/>
                  </a:moveTo>
                  <a:lnTo>
                    <a:pt x="55638" y="17387"/>
                  </a:lnTo>
                  <a:lnTo>
                    <a:pt x="50856" y="36947"/>
                  </a:lnTo>
                  <a:lnTo>
                    <a:pt x="57811" y="47813"/>
                  </a:lnTo>
                  <a:lnTo>
                    <a:pt x="68678" y="41293"/>
                  </a:lnTo>
                  <a:lnTo>
                    <a:pt x="83021" y="39555"/>
                  </a:lnTo>
                  <a:lnTo>
                    <a:pt x="86064" y="43032"/>
                  </a:lnTo>
                  <a:lnTo>
                    <a:pt x="100408" y="36077"/>
                  </a:lnTo>
                  <a:lnTo>
                    <a:pt x="90411" y="26515"/>
                  </a:lnTo>
                  <a:lnTo>
                    <a:pt x="98669" y="13909"/>
                  </a:lnTo>
                  <a:lnTo>
                    <a:pt x="110840" y="1304"/>
                  </a:lnTo>
                  <a:lnTo>
                    <a:pt x="199947" y="58245"/>
                  </a:lnTo>
                  <a:lnTo>
                    <a:pt x="201251" y="74328"/>
                  </a:lnTo>
                  <a:lnTo>
                    <a:pt x="236459" y="102147"/>
                  </a:lnTo>
                  <a:lnTo>
                    <a:pt x="224288" y="136920"/>
                  </a:lnTo>
                  <a:lnTo>
                    <a:pt x="225592" y="152568"/>
                  </a:lnTo>
                  <a:lnTo>
                    <a:pt x="240806" y="162566"/>
                  </a:lnTo>
                  <a:lnTo>
                    <a:pt x="241675" y="169955"/>
                  </a:lnTo>
                  <a:lnTo>
                    <a:pt x="234286" y="186907"/>
                  </a:lnTo>
                  <a:lnTo>
                    <a:pt x="235589" y="195166"/>
                  </a:lnTo>
                  <a:lnTo>
                    <a:pt x="233851" y="208640"/>
                  </a:lnTo>
                  <a:lnTo>
                    <a:pt x="241675" y="226027"/>
                  </a:lnTo>
                  <a:lnTo>
                    <a:pt x="251238" y="253846"/>
                  </a:lnTo>
                  <a:lnTo>
                    <a:pt x="259931" y="259931"/>
                  </a:lnTo>
                  <a:lnTo>
                    <a:pt x="239936" y="276013"/>
                  </a:lnTo>
                  <a:lnTo>
                    <a:pt x="212987" y="286880"/>
                  </a:lnTo>
                  <a:lnTo>
                    <a:pt x="198208" y="286446"/>
                  </a:lnTo>
                  <a:lnTo>
                    <a:pt x="189080" y="294704"/>
                  </a:lnTo>
                  <a:lnTo>
                    <a:pt x="172128" y="295573"/>
                  </a:lnTo>
                  <a:lnTo>
                    <a:pt x="165608" y="299051"/>
                  </a:lnTo>
                  <a:lnTo>
                    <a:pt x="136485" y="291227"/>
                  </a:lnTo>
                  <a:lnTo>
                    <a:pt x="126922" y="292096"/>
                  </a:lnTo>
                  <a:lnTo>
                    <a:pt x="127358" y="291662"/>
                  </a:lnTo>
                  <a:lnTo>
                    <a:pt x="119533" y="281230"/>
                  </a:lnTo>
                  <a:lnTo>
                    <a:pt x="118229" y="251672"/>
                  </a:lnTo>
                  <a:lnTo>
                    <a:pt x="105624" y="236893"/>
                  </a:lnTo>
                  <a:lnTo>
                    <a:pt x="103885" y="242110"/>
                  </a:lnTo>
                  <a:lnTo>
                    <a:pt x="99539" y="234720"/>
                  </a:lnTo>
                  <a:lnTo>
                    <a:pt x="75632" y="229504"/>
                  </a:lnTo>
                  <a:lnTo>
                    <a:pt x="61722" y="221246"/>
                  </a:lnTo>
                  <a:lnTo>
                    <a:pt x="46075" y="216464"/>
                  </a:lnTo>
                  <a:lnTo>
                    <a:pt x="36512" y="211683"/>
                  </a:lnTo>
                  <a:lnTo>
                    <a:pt x="35208" y="210813"/>
                  </a:lnTo>
                  <a:lnTo>
                    <a:pt x="23472" y="182126"/>
                  </a:lnTo>
                  <a:lnTo>
                    <a:pt x="21733" y="165173"/>
                  </a:lnTo>
                  <a:lnTo>
                    <a:pt x="2173" y="146048"/>
                  </a:lnTo>
                  <a:lnTo>
                    <a:pt x="8259" y="135616"/>
                  </a:lnTo>
                  <a:lnTo>
                    <a:pt x="3478" y="124315"/>
                  </a:lnTo>
                  <a:lnTo>
                    <a:pt x="4347" y="112579"/>
                  </a:lnTo>
                  <a:lnTo>
                    <a:pt x="0" y="108667"/>
                  </a:lnTo>
                  <a:lnTo>
                    <a:pt x="1304" y="96496"/>
                  </a:lnTo>
                  <a:lnTo>
                    <a:pt x="3912" y="96062"/>
                  </a:lnTo>
                  <a:lnTo>
                    <a:pt x="12605" y="86064"/>
                  </a:lnTo>
                  <a:lnTo>
                    <a:pt x="22602" y="71285"/>
                  </a:lnTo>
                  <a:lnTo>
                    <a:pt x="28688" y="65635"/>
                  </a:lnTo>
                  <a:lnTo>
                    <a:pt x="28688" y="56507"/>
                  </a:lnTo>
                  <a:lnTo>
                    <a:pt x="23472" y="49987"/>
                  </a:lnTo>
                  <a:lnTo>
                    <a:pt x="22168" y="39120"/>
                  </a:lnTo>
                  <a:lnTo>
                    <a:pt x="29122" y="35643"/>
                  </a:lnTo>
                  <a:lnTo>
                    <a:pt x="30427" y="19125"/>
                  </a:lnTo>
                  <a:lnTo>
                    <a:pt x="20864" y="3477"/>
                  </a:lnTo>
                  <a:lnTo>
                    <a:pt x="29558" y="0"/>
                  </a:lnTo>
                  <a:lnTo>
                    <a:pt x="56507" y="435"/>
                  </a:lnTo>
                  <a:close/>
                </a:path>
              </a:pathLst>
            </a:custGeom>
            <a:solidFill>
              <a:schemeClr val="tx2"/>
            </a:solidFill>
            <a:ln w="869" cap="rnd">
              <a:noFill/>
              <a:prstDash val="solid"/>
              <a:round/>
            </a:ln>
          </p:spPr>
          <p:txBody>
            <a:bodyPr rtlCol="0" anchor="ctr"/>
            <a:lstStyle/>
            <a:p>
              <a:endParaRPr lang="en-PH" sz="1200" dirty="0"/>
            </a:p>
          </p:txBody>
        </p:sp>
        <p:sp>
          <p:nvSpPr>
            <p:cNvPr id="217" name="Freeform: Shape 216">
              <a:extLst>
                <a:ext uri="{FF2B5EF4-FFF2-40B4-BE49-F238E27FC236}">
                  <a16:creationId xmlns:a16="http://schemas.microsoft.com/office/drawing/2014/main" id="{16CC6530-225F-4D12-94F0-CBD0580D6961}"/>
                </a:ext>
              </a:extLst>
            </p:cNvPr>
            <p:cNvSpPr/>
            <p:nvPr/>
          </p:nvSpPr>
          <p:spPr>
            <a:xfrm>
              <a:off x="5094557" y="3983317"/>
              <a:ext cx="113714" cy="179008"/>
            </a:xfrm>
            <a:custGeom>
              <a:avLst/>
              <a:gdLst>
                <a:gd name="connsiteX0" fmla="*/ 108667 w 134746"/>
                <a:gd name="connsiteY0" fmla="*/ 0 h 159088"/>
                <a:gd name="connsiteX1" fmla="*/ 120402 w 134746"/>
                <a:gd name="connsiteY1" fmla="*/ 19560 h 159088"/>
                <a:gd name="connsiteX2" fmla="*/ 123445 w 134746"/>
                <a:gd name="connsiteY2" fmla="*/ 33469 h 159088"/>
                <a:gd name="connsiteX3" fmla="*/ 134747 w 134746"/>
                <a:gd name="connsiteY3" fmla="*/ 65635 h 159088"/>
                <a:gd name="connsiteX4" fmla="*/ 125619 w 134746"/>
                <a:gd name="connsiteY4" fmla="*/ 86064 h 159088"/>
                <a:gd name="connsiteX5" fmla="*/ 113448 w 134746"/>
                <a:gd name="connsiteY5" fmla="*/ 104320 h 159088"/>
                <a:gd name="connsiteX6" fmla="*/ 106493 w 134746"/>
                <a:gd name="connsiteY6" fmla="*/ 115621 h 159088"/>
                <a:gd name="connsiteX7" fmla="*/ 106493 w 134746"/>
                <a:gd name="connsiteY7" fmla="*/ 116925 h 159088"/>
                <a:gd name="connsiteX8" fmla="*/ 105624 w 134746"/>
                <a:gd name="connsiteY8" fmla="*/ 115187 h 159088"/>
                <a:gd name="connsiteX9" fmla="*/ 92584 w 134746"/>
                <a:gd name="connsiteY9" fmla="*/ 109536 h 159088"/>
                <a:gd name="connsiteX10" fmla="*/ 82152 w 134746"/>
                <a:gd name="connsiteY10" fmla="*/ 116491 h 159088"/>
                <a:gd name="connsiteX11" fmla="*/ 66504 w 134746"/>
                <a:gd name="connsiteY11" fmla="*/ 120403 h 159088"/>
                <a:gd name="connsiteX12" fmla="*/ 55202 w 134746"/>
                <a:gd name="connsiteY12" fmla="*/ 136485 h 159088"/>
                <a:gd name="connsiteX13" fmla="*/ 56507 w 134746"/>
                <a:gd name="connsiteY13" fmla="*/ 147352 h 159088"/>
                <a:gd name="connsiteX14" fmla="*/ 29558 w 134746"/>
                <a:gd name="connsiteY14" fmla="*/ 146917 h 159088"/>
                <a:gd name="connsiteX15" fmla="*/ 20864 w 134746"/>
                <a:gd name="connsiteY15" fmla="*/ 150395 h 159088"/>
                <a:gd name="connsiteX16" fmla="*/ 6085 w 134746"/>
                <a:gd name="connsiteY16" fmla="*/ 159088 h 159088"/>
                <a:gd name="connsiteX17" fmla="*/ 0 w 134746"/>
                <a:gd name="connsiteY17" fmla="*/ 156045 h 159088"/>
                <a:gd name="connsiteX18" fmla="*/ 435 w 134746"/>
                <a:gd name="connsiteY18" fmla="*/ 135181 h 159088"/>
                <a:gd name="connsiteX19" fmla="*/ 6085 w 134746"/>
                <a:gd name="connsiteY19" fmla="*/ 124315 h 159088"/>
                <a:gd name="connsiteX20" fmla="*/ 7389 w 134746"/>
                <a:gd name="connsiteY20" fmla="*/ 102147 h 159088"/>
                <a:gd name="connsiteX21" fmla="*/ 12605 w 134746"/>
                <a:gd name="connsiteY21" fmla="*/ 89107 h 159088"/>
                <a:gd name="connsiteX22" fmla="*/ 22168 w 134746"/>
                <a:gd name="connsiteY22" fmla="*/ 74763 h 159088"/>
                <a:gd name="connsiteX23" fmla="*/ 31296 w 134746"/>
                <a:gd name="connsiteY23" fmla="*/ 66939 h 159088"/>
                <a:gd name="connsiteX24" fmla="*/ 39555 w 134746"/>
                <a:gd name="connsiteY24" fmla="*/ 57376 h 159088"/>
                <a:gd name="connsiteX25" fmla="*/ 29558 w 134746"/>
                <a:gd name="connsiteY25" fmla="*/ 53464 h 159088"/>
                <a:gd name="connsiteX26" fmla="*/ 30861 w 134746"/>
                <a:gd name="connsiteY26" fmla="*/ 20864 h 159088"/>
                <a:gd name="connsiteX27" fmla="*/ 40859 w 134746"/>
                <a:gd name="connsiteY27" fmla="*/ 13040 h 159088"/>
                <a:gd name="connsiteX28" fmla="*/ 56507 w 134746"/>
                <a:gd name="connsiteY28" fmla="*/ 19560 h 159088"/>
                <a:gd name="connsiteX29" fmla="*/ 76067 w 134746"/>
                <a:gd name="connsiteY29" fmla="*/ 13040 h 159088"/>
                <a:gd name="connsiteX30" fmla="*/ 93453 w 134746"/>
                <a:gd name="connsiteY30" fmla="*/ 13040 h 159088"/>
                <a:gd name="connsiteX31" fmla="*/ 108667 w 134746"/>
                <a:gd name="connsiteY31" fmla="*/ 0 h 1590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4746" h="159088">
                  <a:moveTo>
                    <a:pt x="108667" y="0"/>
                  </a:moveTo>
                  <a:lnTo>
                    <a:pt x="120402" y="19560"/>
                  </a:lnTo>
                  <a:lnTo>
                    <a:pt x="123445" y="33469"/>
                  </a:lnTo>
                  <a:lnTo>
                    <a:pt x="134747" y="65635"/>
                  </a:lnTo>
                  <a:lnTo>
                    <a:pt x="125619" y="86064"/>
                  </a:lnTo>
                  <a:lnTo>
                    <a:pt x="113448" y="104320"/>
                  </a:lnTo>
                  <a:lnTo>
                    <a:pt x="106493" y="115621"/>
                  </a:lnTo>
                  <a:lnTo>
                    <a:pt x="106493" y="116925"/>
                  </a:lnTo>
                  <a:lnTo>
                    <a:pt x="105624" y="115187"/>
                  </a:lnTo>
                  <a:lnTo>
                    <a:pt x="92584" y="109536"/>
                  </a:lnTo>
                  <a:lnTo>
                    <a:pt x="82152" y="116491"/>
                  </a:lnTo>
                  <a:lnTo>
                    <a:pt x="66504" y="120403"/>
                  </a:lnTo>
                  <a:lnTo>
                    <a:pt x="55202" y="136485"/>
                  </a:lnTo>
                  <a:lnTo>
                    <a:pt x="56507" y="147352"/>
                  </a:lnTo>
                  <a:lnTo>
                    <a:pt x="29558" y="146917"/>
                  </a:lnTo>
                  <a:lnTo>
                    <a:pt x="20864" y="150395"/>
                  </a:lnTo>
                  <a:lnTo>
                    <a:pt x="6085" y="159088"/>
                  </a:lnTo>
                  <a:lnTo>
                    <a:pt x="0" y="156045"/>
                  </a:lnTo>
                  <a:lnTo>
                    <a:pt x="435" y="135181"/>
                  </a:lnTo>
                  <a:lnTo>
                    <a:pt x="6085" y="124315"/>
                  </a:lnTo>
                  <a:lnTo>
                    <a:pt x="7389" y="102147"/>
                  </a:lnTo>
                  <a:lnTo>
                    <a:pt x="12605" y="89107"/>
                  </a:lnTo>
                  <a:lnTo>
                    <a:pt x="22168" y="74763"/>
                  </a:lnTo>
                  <a:lnTo>
                    <a:pt x="31296" y="66939"/>
                  </a:lnTo>
                  <a:lnTo>
                    <a:pt x="39555" y="57376"/>
                  </a:lnTo>
                  <a:lnTo>
                    <a:pt x="29558" y="53464"/>
                  </a:lnTo>
                  <a:lnTo>
                    <a:pt x="30861" y="20864"/>
                  </a:lnTo>
                  <a:lnTo>
                    <a:pt x="40859" y="13040"/>
                  </a:lnTo>
                  <a:lnTo>
                    <a:pt x="56507" y="19560"/>
                  </a:lnTo>
                  <a:lnTo>
                    <a:pt x="76067" y="13040"/>
                  </a:lnTo>
                  <a:lnTo>
                    <a:pt x="93453" y="13040"/>
                  </a:lnTo>
                  <a:lnTo>
                    <a:pt x="108667" y="0"/>
                  </a:lnTo>
                  <a:close/>
                </a:path>
              </a:pathLst>
            </a:custGeom>
            <a:solidFill>
              <a:schemeClr val="tx2"/>
            </a:solidFill>
            <a:ln w="869" cap="rnd">
              <a:noFill/>
              <a:prstDash val="solid"/>
              <a:round/>
            </a:ln>
          </p:spPr>
          <p:txBody>
            <a:bodyPr rtlCol="0" anchor="ctr"/>
            <a:lstStyle/>
            <a:p>
              <a:endParaRPr lang="en-PH" sz="1200" dirty="0"/>
            </a:p>
          </p:txBody>
        </p:sp>
        <p:sp>
          <p:nvSpPr>
            <p:cNvPr id="218" name="Freeform: Shape 217">
              <a:extLst>
                <a:ext uri="{FF2B5EF4-FFF2-40B4-BE49-F238E27FC236}">
                  <a16:creationId xmlns:a16="http://schemas.microsoft.com/office/drawing/2014/main" id="{1A9A45DB-5C96-4EA7-9052-66B010B54E9E}"/>
                </a:ext>
              </a:extLst>
            </p:cNvPr>
            <p:cNvSpPr/>
            <p:nvPr/>
          </p:nvSpPr>
          <p:spPr>
            <a:xfrm>
              <a:off x="4882535" y="2482285"/>
              <a:ext cx="325737" cy="243569"/>
            </a:xfrm>
            <a:custGeom>
              <a:avLst/>
              <a:gdLst>
                <a:gd name="connsiteX0" fmla="*/ 265147 w 385984"/>
                <a:gd name="connsiteY0" fmla="*/ 30427 h 216464"/>
                <a:gd name="connsiteX1" fmla="*/ 275144 w 385984"/>
                <a:gd name="connsiteY1" fmla="*/ 42163 h 216464"/>
                <a:gd name="connsiteX2" fmla="*/ 275579 w 385984"/>
                <a:gd name="connsiteY2" fmla="*/ 47379 h 216464"/>
                <a:gd name="connsiteX3" fmla="*/ 304702 w 385984"/>
                <a:gd name="connsiteY3" fmla="*/ 56941 h 216464"/>
                <a:gd name="connsiteX4" fmla="*/ 320350 w 385984"/>
                <a:gd name="connsiteY4" fmla="*/ 52595 h 216464"/>
                <a:gd name="connsiteX5" fmla="*/ 335998 w 385984"/>
                <a:gd name="connsiteY5" fmla="*/ 65200 h 216464"/>
                <a:gd name="connsiteX6" fmla="*/ 348603 w 385984"/>
                <a:gd name="connsiteY6" fmla="*/ 64765 h 216464"/>
                <a:gd name="connsiteX7" fmla="*/ 382072 w 385984"/>
                <a:gd name="connsiteY7" fmla="*/ 73459 h 216464"/>
                <a:gd name="connsiteX8" fmla="*/ 383811 w 385984"/>
                <a:gd name="connsiteY8" fmla="*/ 81717 h 216464"/>
                <a:gd name="connsiteX9" fmla="*/ 378160 w 385984"/>
                <a:gd name="connsiteY9" fmla="*/ 95627 h 216464"/>
                <a:gd name="connsiteX10" fmla="*/ 385984 w 385984"/>
                <a:gd name="connsiteY10" fmla="*/ 110840 h 216464"/>
                <a:gd name="connsiteX11" fmla="*/ 384680 w 385984"/>
                <a:gd name="connsiteY11" fmla="*/ 119968 h 216464"/>
                <a:gd name="connsiteX12" fmla="*/ 363816 w 385984"/>
                <a:gd name="connsiteY12" fmla="*/ 121707 h 216464"/>
                <a:gd name="connsiteX13" fmla="*/ 354253 w 385984"/>
                <a:gd name="connsiteY13" fmla="*/ 129531 h 216464"/>
                <a:gd name="connsiteX14" fmla="*/ 355992 w 385984"/>
                <a:gd name="connsiteY14" fmla="*/ 141267 h 216464"/>
                <a:gd name="connsiteX15" fmla="*/ 339040 w 385984"/>
                <a:gd name="connsiteY15" fmla="*/ 143440 h 216464"/>
                <a:gd name="connsiteX16" fmla="*/ 326000 w 385984"/>
                <a:gd name="connsiteY16" fmla="*/ 152568 h 216464"/>
                <a:gd name="connsiteX17" fmla="*/ 306006 w 385984"/>
                <a:gd name="connsiteY17" fmla="*/ 153872 h 216464"/>
                <a:gd name="connsiteX18" fmla="*/ 288619 w 385984"/>
                <a:gd name="connsiteY18" fmla="*/ 164304 h 216464"/>
                <a:gd name="connsiteX19" fmla="*/ 292966 w 385984"/>
                <a:gd name="connsiteY19" fmla="*/ 181256 h 216464"/>
                <a:gd name="connsiteX20" fmla="*/ 305136 w 385984"/>
                <a:gd name="connsiteY20" fmla="*/ 187776 h 216464"/>
                <a:gd name="connsiteX21" fmla="*/ 327304 w 385984"/>
                <a:gd name="connsiteY21" fmla="*/ 186037 h 216464"/>
                <a:gd name="connsiteX22" fmla="*/ 324696 w 385984"/>
                <a:gd name="connsiteY22" fmla="*/ 196035 h 216464"/>
                <a:gd name="connsiteX23" fmla="*/ 301224 w 385984"/>
                <a:gd name="connsiteY23" fmla="*/ 200816 h 216464"/>
                <a:gd name="connsiteX24" fmla="*/ 273840 w 385984"/>
                <a:gd name="connsiteY24" fmla="*/ 216464 h 216464"/>
                <a:gd name="connsiteX25" fmla="*/ 260366 w 385984"/>
                <a:gd name="connsiteY25" fmla="*/ 210813 h 216464"/>
                <a:gd name="connsiteX26" fmla="*/ 263409 w 385984"/>
                <a:gd name="connsiteY26" fmla="*/ 198208 h 216464"/>
                <a:gd name="connsiteX27" fmla="*/ 237763 w 385984"/>
                <a:gd name="connsiteY27" fmla="*/ 189949 h 216464"/>
                <a:gd name="connsiteX28" fmla="*/ 240806 w 385984"/>
                <a:gd name="connsiteY28" fmla="*/ 184733 h 216464"/>
                <a:gd name="connsiteX29" fmla="*/ 260800 w 385984"/>
                <a:gd name="connsiteY29" fmla="*/ 175605 h 216464"/>
                <a:gd name="connsiteX30" fmla="*/ 253411 w 385984"/>
                <a:gd name="connsiteY30" fmla="*/ 169520 h 216464"/>
                <a:gd name="connsiteX31" fmla="*/ 218203 w 385984"/>
                <a:gd name="connsiteY31" fmla="*/ 162565 h 216464"/>
                <a:gd name="connsiteX32" fmla="*/ 214726 w 385984"/>
                <a:gd name="connsiteY32" fmla="*/ 152133 h 216464"/>
                <a:gd name="connsiteX33" fmla="*/ 195166 w 385984"/>
                <a:gd name="connsiteY33" fmla="*/ 155611 h 216464"/>
                <a:gd name="connsiteX34" fmla="*/ 189515 w 385984"/>
                <a:gd name="connsiteY34" fmla="*/ 170824 h 216464"/>
                <a:gd name="connsiteX35" fmla="*/ 175171 w 385984"/>
                <a:gd name="connsiteY35" fmla="*/ 190819 h 216464"/>
                <a:gd name="connsiteX36" fmla="*/ 164739 w 385984"/>
                <a:gd name="connsiteY36" fmla="*/ 186037 h 216464"/>
                <a:gd name="connsiteX37" fmla="*/ 154742 w 385984"/>
                <a:gd name="connsiteY37" fmla="*/ 190819 h 216464"/>
                <a:gd name="connsiteX38" fmla="*/ 144310 w 385984"/>
                <a:gd name="connsiteY38" fmla="*/ 185603 h 216464"/>
                <a:gd name="connsiteX39" fmla="*/ 149525 w 385984"/>
                <a:gd name="connsiteY39" fmla="*/ 182560 h 216464"/>
                <a:gd name="connsiteX40" fmla="*/ 152133 w 385984"/>
                <a:gd name="connsiteY40" fmla="*/ 173432 h 216464"/>
                <a:gd name="connsiteX41" fmla="*/ 156915 w 385984"/>
                <a:gd name="connsiteY41" fmla="*/ 164304 h 216464"/>
                <a:gd name="connsiteX42" fmla="*/ 154307 w 385984"/>
                <a:gd name="connsiteY42" fmla="*/ 159523 h 216464"/>
                <a:gd name="connsiteX43" fmla="*/ 158653 w 385984"/>
                <a:gd name="connsiteY43" fmla="*/ 157349 h 216464"/>
                <a:gd name="connsiteX44" fmla="*/ 161262 w 385984"/>
                <a:gd name="connsiteY44" fmla="*/ 161261 h 216464"/>
                <a:gd name="connsiteX45" fmla="*/ 174302 w 385984"/>
                <a:gd name="connsiteY45" fmla="*/ 162131 h 216464"/>
                <a:gd name="connsiteX46" fmla="*/ 179952 w 385984"/>
                <a:gd name="connsiteY46" fmla="*/ 159957 h 216464"/>
                <a:gd name="connsiteX47" fmla="*/ 175606 w 385984"/>
                <a:gd name="connsiteY47" fmla="*/ 157349 h 216464"/>
                <a:gd name="connsiteX48" fmla="*/ 176475 w 385984"/>
                <a:gd name="connsiteY48" fmla="*/ 153003 h 216464"/>
                <a:gd name="connsiteX49" fmla="*/ 167782 w 385984"/>
                <a:gd name="connsiteY49" fmla="*/ 146048 h 216464"/>
                <a:gd name="connsiteX50" fmla="*/ 163000 w 385984"/>
                <a:gd name="connsiteY50" fmla="*/ 134747 h 216464"/>
                <a:gd name="connsiteX51" fmla="*/ 154307 w 385984"/>
                <a:gd name="connsiteY51" fmla="*/ 130400 h 216464"/>
                <a:gd name="connsiteX52" fmla="*/ 154742 w 385984"/>
                <a:gd name="connsiteY52" fmla="*/ 121272 h 216464"/>
                <a:gd name="connsiteX53" fmla="*/ 143440 w 385984"/>
                <a:gd name="connsiteY53" fmla="*/ 113883 h 216464"/>
                <a:gd name="connsiteX54" fmla="*/ 134747 w 385984"/>
                <a:gd name="connsiteY54" fmla="*/ 112579 h 216464"/>
                <a:gd name="connsiteX55" fmla="*/ 117360 w 385984"/>
                <a:gd name="connsiteY55" fmla="*/ 104320 h 216464"/>
                <a:gd name="connsiteX56" fmla="*/ 103451 w 385984"/>
                <a:gd name="connsiteY56" fmla="*/ 106928 h 216464"/>
                <a:gd name="connsiteX57" fmla="*/ 98670 w 385984"/>
                <a:gd name="connsiteY57" fmla="*/ 110840 h 216464"/>
                <a:gd name="connsiteX58" fmla="*/ 89542 w 385984"/>
                <a:gd name="connsiteY58" fmla="*/ 110840 h 216464"/>
                <a:gd name="connsiteX59" fmla="*/ 85195 w 385984"/>
                <a:gd name="connsiteY59" fmla="*/ 117360 h 216464"/>
                <a:gd name="connsiteX60" fmla="*/ 69547 w 385984"/>
                <a:gd name="connsiteY60" fmla="*/ 119968 h 216464"/>
                <a:gd name="connsiteX61" fmla="*/ 62592 w 385984"/>
                <a:gd name="connsiteY61" fmla="*/ 124315 h 216464"/>
                <a:gd name="connsiteX62" fmla="*/ 51725 w 385984"/>
                <a:gd name="connsiteY62" fmla="*/ 117360 h 216464"/>
                <a:gd name="connsiteX63" fmla="*/ 37816 w 385984"/>
                <a:gd name="connsiteY63" fmla="*/ 117360 h 216464"/>
                <a:gd name="connsiteX64" fmla="*/ 23907 w 385984"/>
                <a:gd name="connsiteY64" fmla="*/ 114317 h 216464"/>
                <a:gd name="connsiteX65" fmla="*/ 15213 w 385984"/>
                <a:gd name="connsiteY65" fmla="*/ 120403 h 216464"/>
                <a:gd name="connsiteX66" fmla="*/ 13040 w 385984"/>
                <a:gd name="connsiteY66" fmla="*/ 113013 h 216464"/>
                <a:gd name="connsiteX67" fmla="*/ 0 w 385984"/>
                <a:gd name="connsiteY67" fmla="*/ 105624 h 216464"/>
                <a:gd name="connsiteX68" fmla="*/ 3043 w 385984"/>
                <a:gd name="connsiteY68" fmla="*/ 94757 h 216464"/>
                <a:gd name="connsiteX69" fmla="*/ 8259 w 385984"/>
                <a:gd name="connsiteY69" fmla="*/ 87368 h 216464"/>
                <a:gd name="connsiteX70" fmla="*/ 13040 w 385984"/>
                <a:gd name="connsiteY70" fmla="*/ 89107 h 216464"/>
                <a:gd name="connsiteX71" fmla="*/ 6085 w 385984"/>
                <a:gd name="connsiteY71" fmla="*/ 76936 h 216464"/>
                <a:gd name="connsiteX72" fmla="*/ 22603 w 385984"/>
                <a:gd name="connsiteY72" fmla="*/ 54333 h 216464"/>
                <a:gd name="connsiteX73" fmla="*/ 32600 w 385984"/>
                <a:gd name="connsiteY73" fmla="*/ 51291 h 216464"/>
                <a:gd name="connsiteX74" fmla="*/ 33904 w 385984"/>
                <a:gd name="connsiteY74" fmla="*/ 43901 h 216464"/>
                <a:gd name="connsiteX75" fmla="*/ 19995 w 385984"/>
                <a:gd name="connsiteY75" fmla="*/ 20429 h 216464"/>
                <a:gd name="connsiteX76" fmla="*/ 29992 w 385984"/>
                <a:gd name="connsiteY76" fmla="*/ 19125 h 216464"/>
                <a:gd name="connsiteX77" fmla="*/ 40424 w 385984"/>
                <a:gd name="connsiteY77" fmla="*/ 12171 h 216464"/>
                <a:gd name="connsiteX78" fmla="*/ 56942 w 385984"/>
                <a:gd name="connsiteY78" fmla="*/ 11301 h 216464"/>
                <a:gd name="connsiteX79" fmla="*/ 78240 w 385984"/>
                <a:gd name="connsiteY79" fmla="*/ 13475 h 216464"/>
                <a:gd name="connsiteX80" fmla="*/ 103016 w 385984"/>
                <a:gd name="connsiteY80" fmla="*/ 19995 h 216464"/>
                <a:gd name="connsiteX81" fmla="*/ 119968 w 385984"/>
                <a:gd name="connsiteY81" fmla="*/ 20429 h 216464"/>
                <a:gd name="connsiteX82" fmla="*/ 128227 w 385984"/>
                <a:gd name="connsiteY82" fmla="*/ 24341 h 216464"/>
                <a:gd name="connsiteX83" fmla="*/ 135616 w 385984"/>
                <a:gd name="connsiteY83" fmla="*/ 19560 h 216464"/>
                <a:gd name="connsiteX84" fmla="*/ 142136 w 385984"/>
                <a:gd name="connsiteY84" fmla="*/ 26080 h 216464"/>
                <a:gd name="connsiteX85" fmla="*/ 160827 w 385984"/>
                <a:gd name="connsiteY85" fmla="*/ 24776 h 216464"/>
                <a:gd name="connsiteX86" fmla="*/ 169955 w 385984"/>
                <a:gd name="connsiteY86" fmla="*/ 27384 h 216464"/>
                <a:gd name="connsiteX87" fmla="*/ 168651 w 385984"/>
                <a:gd name="connsiteY87" fmla="*/ 13909 h 216464"/>
                <a:gd name="connsiteX88" fmla="*/ 174302 w 385984"/>
                <a:gd name="connsiteY88" fmla="*/ 7824 h 216464"/>
                <a:gd name="connsiteX89" fmla="*/ 192123 w 385984"/>
                <a:gd name="connsiteY89" fmla="*/ 6520 h 216464"/>
                <a:gd name="connsiteX90" fmla="*/ 199947 w 385984"/>
                <a:gd name="connsiteY90" fmla="*/ 7389 h 216464"/>
                <a:gd name="connsiteX91" fmla="*/ 204293 w 385984"/>
                <a:gd name="connsiteY91" fmla="*/ 1304 h 216464"/>
                <a:gd name="connsiteX92" fmla="*/ 210813 w 385984"/>
                <a:gd name="connsiteY92" fmla="*/ 2608 h 216464"/>
                <a:gd name="connsiteX93" fmla="*/ 232112 w 385984"/>
                <a:gd name="connsiteY93" fmla="*/ 0 h 216464"/>
                <a:gd name="connsiteX94" fmla="*/ 248630 w 385984"/>
                <a:gd name="connsiteY94" fmla="*/ 15213 h 216464"/>
                <a:gd name="connsiteX95" fmla="*/ 244718 w 385984"/>
                <a:gd name="connsiteY95" fmla="*/ 20864 h 216464"/>
                <a:gd name="connsiteX96" fmla="*/ 248195 w 385984"/>
                <a:gd name="connsiteY96" fmla="*/ 29123 h 216464"/>
                <a:gd name="connsiteX97" fmla="*/ 265147 w 385984"/>
                <a:gd name="connsiteY97" fmla="*/ 30427 h 216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85984" h="216464">
                  <a:moveTo>
                    <a:pt x="265147" y="30427"/>
                  </a:moveTo>
                  <a:lnTo>
                    <a:pt x="275144" y="42163"/>
                  </a:lnTo>
                  <a:lnTo>
                    <a:pt x="275579" y="47379"/>
                  </a:lnTo>
                  <a:lnTo>
                    <a:pt x="304702" y="56941"/>
                  </a:lnTo>
                  <a:lnTo>
                    <a:pt x="320350" y="52595"/>
                  </a:lnTo>
                  <a:lnTo>
                    <a:pt x="335998" y="65200"/>
                  </a:lnTo>
                  <a:lnTo>
                    <a:pt x="348603" y="64765"/>
                  </a:lnTo>
                  <a:lnTo>
                    <a:pt x="382072" y="73459"/>
                  </a:lnTo>
                  <a:lnTo>
                    <a:pt x="383811" y="81717"/>
                  </a:lnTo>
                  <a:lnTo>
                    <a:pt x="378160" y="95627"/>
                  </a:lnTo>
                  <a:lnTo>
                    <a:pt x="385984" y="110840"/>
                  </a:lnTo>
                  <a:lnTo>
                    <a:pt x="384680" y="119968"/>
                  </a:lnTo>
                  <a:lnTo>
                    <a:pt x="363816" y="121707"/>
                  </a:lnTo>
                  <a:lnTo>
                    <a:pt x="354253" y="129531"/>
                  </a:lnTo>
                  <a:lnTo>
                    <a:pt x="355992" y="141267"/>
                  </a:lnTo>
                  <a:lnTo>
                    <a:pt x="339040" y="143440"/>
                  </a:lnTo>
                  <a:lnTo>
                    <a:pt x="326000" y="152568"/>
                  </a:lnTo>
                  <a:lnTo>
                    <a:pt x="306006" y="153872"/>
                  </a:lnTo>
                  <a:lnTo>
                    <a:pt x="288619" y="164304"/>
                  </a:lnTo>
                  <a:lnTo>
                    <a:pt x="292966" y="181256"/>
                  </a:lnTo>
                  <a:lnTo>
                    <a:pt x="305136" y="187776"/>
                  </a:lnTo>
                  <a:lnTo>
                    <a:pt x="327304" y="186037"/>
                  </a:lnTo>
                  <a:lnTo>
                    <a:pt x="324696" y="196035"/>
                  </a:lnTo>
                  <a:lnTo>
                    <a:pt x="301224" y="200816"/>
                  </a:lnTo>
                  <a:lnTo>
                    <a:pt x="273840" y="216464"/>
                  </a:lnTo>
                  <a:lnTo>
                    <a:pt x="260366" y="210813"/>
                  </a:lnTo>
                  <a:lnTo>
                    <a:pt x="263409" y="198208"/>
                  </a:lnTo>
                  <a:lnTo>
                    <a:pt x="237763" y="189949"/>
                  </a:lnTo>
                  <a:lnTo>
                    <a:pt x="240806" y="184733"/>
                  </a:lnTo>
                  <a:lnTo>
                    <a:pt x="260800" y="175605"/>
                  </a:lnTo>
                  <a:lnTo>
                    <a:pt x="253411" y="169520"/>
                  </a:lnTo>
                  <a:lnTo>
                    <a:pt x="218203" y="162565"/>
                  </a:lnTo>
                  <a:lnTo>
                    <a:pt x="214726" y="152133"/>
                  </a:lnTo>
                  <a:lnTo>
                    <a:pt x="195166" y="155611"/>
                  </a:lnTo>
                  <a:lnTo>
                    <a:pt x="189515" y="170824"/>
                  </a:lnTo>
                  <a:lnTo>
                    <a:pt x="175171" y="190819"/>
                  </a:lnTo>
                  <a:lnTo>
                    <a:pt x="164739" y="186037"/>
                  </a:lnTo>
                  <a:lnTo>
                    <a:pt x="154742" y="190819"/>
                  </a:lnTo>
                  <a:lnTo>
                    <a:pt x="144310" y="185603"/>
                  </a:lnTo>
                  <a:lnTo>
                    <a:pt x="149525" y="182560"/>
                  </a:lnTo>
                  <a:lnTo>
                    <a:pt x="152133" y="173432"/>
                  </a:lnTo>
                  <a:lnTo>
                    <a:pt x="156915" y="164304"/>
                  </a:lnTo>
                  <a:lnTo>
                    <a:pt x="154307" y="159523"/>
                  </a:lnTo>
                  <a:lnTo>
                    <a:pt x="158653" y="157349"/>
                  </a:lnTo>
                  <a:lnTo>
                    <a:pt x="161262" y="161261"/>
                  </a:lnTo>
                  <a:lnTo>
                    <a:pt x="174302" y="162131"/>
                  </a:lnTo>
                  <a:lnTo>
                    <a:pt x="179952" y="159957"/>
                  </a:lnTo>
                  <a:lnTo>
                    <a:pt x="175606" y="157349"/>
                  </a:lnTo>
                  <a:lnTo>
                    <a:pt x="176475" y="153003"/>
                  </a:lnTo>
                  <a:lnTo>
                    <a:pt x="167782" y="146048"/>
                  </a:lnTo>
                  <a:lnTo>
                    <a:pt x="163000" y="134747"/>
                  </a:lnTo>
                  <a:lnTo>
                    <a:pt x="154307" y="130400"/>
                  </a:lnTo>
                  <a:lnTo>
                    <a:pt x="154742" y="121272"/>
                  </a:lnTo>
                  <a:lnTo>
                    <a:pt x="143440" y="113883"/>
                  </a:lnTo>
                  <a:lnTo>
                    <a:pt x="134747" y="112579"/>
                  </a:lnTo>
                  <a:lnTo>
                    <a:pt x="117360" y="104320"/>
                  </a:lnTo>
                  <a:lnTo>
                    <a:pt x="103451" y="106928"/>
                  </a:lnTo>
                  <a:lnTo>
                    <a:pt x="98670" y="110840"/>
                  </a:lnTo>
                  <a:lnTo>
                    <a:pt x="89542" y="110840"/>
                  </a:lnTo>
                  <a:lnTo>
                    <a:pt x="85195" y="117360"/>
                  </a:lnTo>
                  <a:lnTo>
                    <a:pt x="69547" y="119968"/>
                  </a:lnTo>
                  <a:lnTo>
                    <a:pt x="62592" y="124315"/>
                  </a:lnTo>
                  <a:lnTo>
                    <a:pt x="51725" y="117360"/>
                  </a:lnTo>
                  <a:lnTo>
                    <a:pt x="37816" y="117360"/>
                  </a:lnTo>
                  <a:lnTo>
                    <a:pt x="23907" y="114317"/>
                  </a:lnTo>
                  <a:lnTo>
                    <a:pt x="15213" y="120403"/>
                  </a:lnTo>
                  <a:lnTo>
                    <a:pt x="13040" y="113013"/>
                  </a:lnTo>
                  <a:lnTo>
                    <a:pt x="0" y="105624"/>
                  </a:lnTo>
                  <a:lnTo>
                    <a:pt x="3043" y="94757"/>
                  </a:lnTo>
                  <a:lnTo>
                    <a:pt x="8259" y="87368"/>
                  </a:lnTo>
                  <a:lnTo>
                    <a:pt x="13040" y="89107"/>
                  </a:lnTo>
                  <a:lnTo>
                    <a:pt x="6085" y="76936"/>
                  </a:lnTo>
                  <a:lnTo>
                    <a:pt x="22603" y="54333"/>
                  </a:lnTo>
                  <a:lnTo>
                    <a:pt x="32600" y="51291"/>
                  </a:lnTo>
                  <a:lnTo>
                    <a:pt x="33904" y="43901"/>
                  </a:lnTo>
                  <a:lnTo>
                    <a:pt x="19995" y="20429"/>
                  </a:lnTo>
                  <a:lnTo>
                    <a:pt x="29992" y="19125"/>
                  </a:lnTo>
                  <a:lnTo>
                    <a:pt x="40424" y="12171"/>
                  </a:lnTo>
                  <a:lnTo>
                    <a:pt x="56942" y="11301"/>
                  </a:lnTo>
                  <a:lnTo>
                    <a:pt x="78240" y="13475"/>
                  </a:lnTo>
                  <a:lnTo>
                    <a:pt x="103016" y="19995"/>
                  </a:lnTo>
                  <a:lnTo>
                    <a:pt x="119968" y="20429"/>
                  </a:lnTo>
                  <a:lnTo>
                    <a:pt x="128227" y="24341"/>
                  </a:lnTo>
                  <a:lnTo>
                    <a:pt x="135616" y="19560"/>
                  </a:lnTo>
                  <a:lnTo>
                    <a:pt x="142136" y="26080"/>
                  </a:lnTo>
                  <a:lnTo>
                    <a:pt x="160827" y="24776"/>
                  </a:lnTo>
                  <a:lnTo>
                    <a:pt x="169955" y="27384"/>
                  </a:lnTo>
                  <a:lnTo>
                    <a:pt x="168651" y="13909"/>
                  </a:lnTo>
                  <a:lnTo>
                    <a:pt x="174302" y="7824"/>
                  </a:lnTo>
                  <a:lnTo>
                    <a:pt x="192123" y="6520"/>
                  </a:lnTo>
                  <a:lnTo>
                    <a:pt x="199947" y="7389"/>
                  </a:lnTo>
                  <a:lnTo>
                    <a:pt x="204293" y="1304"/>
                  </a:lnTo>
                  <a:lnTo>
                    <a:pt x="210813" y="2608"/>
                  </a:lnTo>
                  <a:lnTo>
                    <a:pt x="232112" y="0"/>
                  </a:lnTo>
                  <a:lnTo>
                    <a:pt x="248630" y="15213"/>
                  </a:lnTo>
                  <a:lnTo>
                    <a:pt x="244718" y="20864"/>
                  </a:lnTo>
                  <a:lnTo>
                    <a:pt x="248195" y="29123"/>
                  </a:lnTo>
                  <a:lnTo>
                    <a:pt x="265147" y="30427"/>
                  </a:lnTo>
                  <a:close/>
                </a:path>
              </a:pathLst>
            </a:custGeom>
            <a:solidFill>
              <a:schemeClr val="accent4"/>
            </a:solidFill>
            <a:ln w="869" cap="rnd">
              <a:noFill/>
              <a:prstDash val="solid"/>
              <a:round/>
            </a:ln>
          </p:spPr>
          <p:txBody>
            <a:bodyPr rtlCol="0" anchor="ctr"/>
            <a:lstStyle/>
            <a:p>
              <a:endParaRPr lang="en-PH" sz="1200" dirty="0"/>
            </a:p>
          </p:txBody>
        </p:sp>
        <p:sp>
          <p:nvSpPr>
            <p:cNvPr id="219" name="Freeform: Shape 218">
              <a:extLst>
                <a:ext uri="{FF2B5EF4-FFF2-40B4-BE49-F238E27FC236}">
                  <a16:creationId xmlns:a16="http://schemas.microsoft.com/office/drawing/2014/main" id="{7CC89CF4-9358-44F5-ACA9-309D793110B4}"/>
                </a:ext>
              </a:extLst>
            </p:cNvPr>
            <p:cNvSpPr/>
            <p:nvPr/>
          </p:nvSpPr>
          <p:spPr>
            <a:xfrm>
              <a:off x="3326480" y="5062260"/>
              <a:ext cx="101608" cy="152108"/>
            </a:xfrm>
            <a:custGeom>
              <a:avLst/>
              <a:gdLst>
                <a:gd name="connsiteX0" fmla="*/ 120403 w 120402"/>
                <a:gd name="connsiteY0" fmla="*/ 102147 h 135181"/>
                <a:gd name="connsiteX1" fmla="*/ 113448 w 120402"/>
                <a:gd name="connsiteY1" fmla="*/ 119968 h 135181"/>
                <a:gd name="connsiteX2" fmla="*/ 89976 w 120402"/>
                <a:gd name="connsiteY2" fmla="*/ 135182 h 135181"/>
                <a:gd name="connsiteX3" fmla="*/ 71720 w 120402"/>
                <a:gd name="connsiteY3" fmla="*/ 129531 h 135181"/>
                <a:gd name="connsiteX4" fmla="*/ 59549 w 120402"/>
                <a:gd name="connsiteY4" fmla="*/ 132573 h 135181"/>
                <a:gd name="connsiteX5" fmla="*/ 35643 w 120402"/>
                <a:gd name="connsiteY5" fmla="*/ 120838 h 135181"/>
                <a:gd name="connsiteX6" fmla="*/ 19995 w 120402"/>
                <a:gd name="connsiteY6" fmla="*/ 121707 h 135181"/>
                <a:gd name="connsiteX7" fmla="*/ 3043 w 120402"/>
                <a:gd name="connsiteY7" fmla="*/ 106059 h 135181"/>
                <a:gd name="connsiteX8" fmla="*/ 1304 w 120402"/>
                <a:gd name="connsiteY8" fmla="*/ 88238 h 135181"/>
                <a:gd name="connsiteX9" fmla="*/ 5216 w 120402"/>
                <a:gd name="connsiteY9" fmla="*/ 82152 h 135181"/>
                <a:gd name="connsiteX10" fmla="*/ 0 w 120402"/>
                <a:gd name="connsiteY10" fmla="*/ 54333 h 135181"/>
                <a:gd name="connsiteX11" fmla="*/ 1739 w 120402"/>
                <a:gd name="connsiteY11" fmla="*/ 25645 h 135181"/>
                <a:gd name="connsiteX12" fmla="*/ 3912 w 120402"/>
                <a:gd name="connsiteY12" fmla="*/ 3043 h 135181"/>
                <a:gd name="connsiteX13" fmla="*/ 18691 w 120402"/>
                <a:gd name="connsiteY13" fmla="*/ 0 h 135181"/>
                <a:gd name="connsiteX14" fmla="*/ 46075 w 120402"/>
                <a:gd name="connsiteY14" fmla="*/ 21733 h 135181"/>
                <a:gd name="connsiteX15" fmla="*/ 54333 w 120402"/>
                <a:gd name="connsiteY15" fmla="*/ 20864 h 135181"/>
                <a:gd name="connsiteX16" fmla="*/ 81717 w 120402"/>
                <a:gd name="connsiteY16" fmla="*/ 38685 h 135181"/>
                <a:gd name="connsiteX17" fmla="*/ 102581 w 120402"/>
                <a:gd name="connsiteY17" fmla="*/ 54333 h 135181"/>
                <a:gd name="connsiteX18" fmla="*/ 119099 w 120402"/>
                <a:gd name="connsiteY18" fmla="*/ 73024 h 135181"/>
                <a:gd name="connsiteX19" fmla="*/ 111275 w 120402"/>
                <a:gd name="connsiteY19" fmla="*/ 86499 h 135181"/>
                <a:gd name="connsiteX20" fmla="*/ 120403 w 120402"/>
                <a:gd name="connsiteY20" fmla="*/ 102147 h 135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0402" h="135181">
                  <a:moveTo>
                    <a:pt x="120403" y="102147"/>
                  </a:moveTo>
                  <a:lnTo>
                    <a:pt x="113448" y="119968"/>
                  </a:lnTo>
                  <a:lnTo>
                    <a:pt x="89976" y="135182"/>
                  </a:lnTo>
                  <a:lnTo>
                    <a:pt x="71720" y="129531"/>
                  </a:lnTo>
                  <a:lnTo>
                    <a:pt x="59549" y="132573"/>
                  </a:lnTo>
                  <a:lnTo>
                    <a:pt x="35643" y="120838"/>
                  </a:lnTo>
                  <a:lnTo>
                    <a:pt x="19995" y="121707"/>
                  </a:lnTo>
                  <a:lnTo>
                    <a:pt x="3043" y="106059"/>
                  </a:lnTo>
                  <a:lnTo>
                    <a:pt x="1304" y="88238"/>
                  </a:lnTo>
                  <a:lnTo>
                    <a:pt x="5216" y="82152"/>
                  </a:lnTo>
                  <a:lnTo>
                    <a:pt x="0" y="54333"/>
                  </a:lnTo>
                  <a:lnTo>
                    <a:pt x="1739" y="25645"/>
                  </a:lnTo>
                  <a:lnTo>
                    <a:pt x="3912" y="3043"/>
                  </a:lnTo>
                  <a:lnTo>
                    <a:pt x="18691" y="0"/>
                  </a:lnTo>
                  <a:lnTo>
                    <a:pt x="46075" y="21733"/>
                  </a:lnTo>
                  <a:lnTo>
                    <a:pt x="54333" y="20864"/>
                  </a:lnTo>
                  <a:lnTo>
                    <a:pt x="81717" y="38685"/>
                  </a:lnTo>
                  <a:lnTo>
                    <a:pt x="102581" y="54333"/>
                  </a:lnTo>
                  <a:lnTo>
                    <a:pt x="119099" y="73024"/>
                  </a:lnTo>
                  <a:lnTo>
                    <a:pt x="111275" y="86499"/>
                  </a:lnTo>
                  <a:lnTo>
                    <a:pt x="120403" y="10214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20" name="Freeform: Shape 219">
              <a:extLst>
                <a:ext uri="{FF2B5EF4-FFF2-40B4-BE49-F238E27FC236}">
                  <a16:creationId xmlns:a16="http://schemas.microsoft.com/office/drawing/2014/main" id="{86345E2B-68D6-47AE-85CD-CB6413BBD756}"/>
                </a:ext>
              </a:extLst>
            </p:cNvPr>
            <p:cNvSpPr/>
            <p:nvPr/>
          </p:nvSpPr>
          <p:spPr>
            <a:xfrm>
              <a:off x="5522270" y="2688195"/>
              <a:ext cx="351415" cy="262643"/>
            </a:xfrm>
            <a:custGeom>
              <a:avLst/>
              <a:gdLst>
                <a:gd name="connsiteX0" fmla="*/ 356861 w 416411"/>
                <a:gd name="connsiteY0" fmla="*/ 91280 h 233416"/>
                <a:gd name="connsiteX1" fmla="*/ 364251 w 416411"/>
                <a:gd name="connsiteY1" fmla="*/ 93888 h 233416"/>
                <a:gd name="connsiteX2" fmla="*/ 351211 w 416411"/>
                <a:gd name="connsiteY2" fmla="*/ 111709 h 233416"/>
                <a:gd name="connsiteX3" fmla="*/ 371206 w 416411"/>
                <a:gd name="connsiteY3" fmla="*/ 122141 h 233416"/>
                <a:gd name="connsiteX4" fmla="*/ 385115 w 416411"/>
                <a:gd name="connsiteY4" fmla="*/ 115187 h 233416"/>
                <a:gd name="connsiteX5" fmla="*/ 416411 w 416411"/>
                <a:gd name="connsiteY5" fmla="*/ 129965 h 233416"/>
                <a:gd name="connsiteX6" fmla="*/ 393373 w 416411"/>
                <a:gd name="connsiteY6" fmla="*/ 149960 h 233416"/>
                <a:gd name="connsiteX7" fmla="*/ 375552 w 416411"/>
                <a:gd name="connsiteY7" fmla="*/ 147352 h 233416"/>
                <a:gd name="connsiteX8" fmla="*/ 366424 w 416411"/>
                <a:gd name="connsiteY8" fmla="*/ 147787 h 233416"/>
                <a:gd name="connsiteX9" fmla="*/ 360773 w 416411"/>
                <a:gd name="connsiteY9" fmla="*/ 140397 h 233416"/>
                <a:gd name="connsiteX10" fmla="*/ 361643 w 416411"/>
                <a:gd name="connsiteY10" fmla="*/ 127357 h 233416"/>
                <a:gd name="connsiteX11" fmla="*/ 333390 w 416411"/>
                <a:gd name="connsiteY11" fmla="*/ 133877 h 233416"/>
                <a:gd name="connsiteX12" fmla="*/ 331216 w 416411"/>
                <a:gd name="connsiteY12" fmla="*/ 151699 h 233416"/>
                <a:gd name="connsiteX13" fmla="*/ 324696 w 416411"/>
                <a:gd name="connsiteY13" fmla="*/ 166912 h 233416"/>
                <a:gd name="connsiteX14" fmla="*/ 305571 w 416411"/>
                <a:gd name="connsiteY14" fmla="*/ 165608 h 233416"/>
                <a:gd name="connsiteX15" fmla="*/ 302963 w 416411"/>
                <a:gd name="connsiteY15" fmla="*/ 177779 h 233416"/>
                <a:gd name="connsiteX16" fmla="*/ 321219 w 416411"/>
                <a:gd name="connsiteY16" fmla="*/ 184299 h 233416"/>
                <a:gd name="connsiteX17" fmla="*/ 331651 w 416411"/>
                <a:gd name="connsiteY17" fmla="*/ 205163 h 233416"/>
                <a:gd name="connsiteX18" fmla="*/ 326000 w 416411"/>
                <a:gd name="connsiteY18" fmla="*/ 233416 h 233416"/>
                <a:gd name="connsiteX19" fmla="*/ 307310 w 416411"/>
                <a:gd name="connsiteY19" fmla="*/ 227331 h 233416"/>
                <a:gd name="connsiteX20" fmla="*/ 294270 w 416411"/>
                <a:gd name="connsiteY20" fmla="*/ 227331 h 233416"/>
                <a:gd name="connsiteX21" fmla="*/ 290792 w 416411"/>
                <a:gd name="connsiteY21" fmla="*/ 210379 h 233416"/>
                <a:gd name="connsiteX22" fmla="*/ 257323 w 416411"/>
                <a:gd name="connsiteY22" fmla="*/ 198208 h 233416"/>
                <a:gd name="connsiteX23" fmla="*/ 229939 w 416411"/>
                <a:gd name="connsiteY23" fmla="*/ 184733 h 233416"/>
                <a:gd name="connsiteX24" fmla="*/ 211683 w 416411"/>
                <a:gd name="connsiteY24" fmla="*/ 171693 h 233416"/>
                <a:gd name="connsiteX25" fmla="*/ 180821 w 416411"/>
                <a:gd name="connsiteY25" fmla="*/ 152568 h 233416"/>
                <a:gd name="connsiteX26" fmla="*/ 162131 w 416411"/>
                <a:gd name="connsiteY26" fmla="*/ 123880 h 233416"/>
                <a:gd name="connsiteX27" fmla="*/ 153003 w 416411"/>
                <a:gd name="connsiteY27" fmla="*/ 118664 h 233416"/>
                <a:gd name="connsiteX28" fmla="*/ 129096 w 416411"/>
                <a:gd name="connsiteY28" fmla="*/ 119968 h 233416"/>
                <a:gd name="connsiteX29" fmla="*/ 119099 w 416411"/>
                <a:gd name="connsiteY29" fmla="*/ 114317 h 233416"/>
                <a:gd name="connsiteX30" fmla="*/ 110840 w 416411"/>
                <a:gd name="connsiteY30" fmla="*/ 92584 h 233416"/>
                <a:gd name="connsiteX31" fmla="*/ 76501 w 416411"/>
                <a:gd name="connsiteY31" fmla="*/ 77805 h 233416"/>
                <a:gd name="connsiteX32" fmla="*/ 61723 w 416411"/>
                <a:gd name="connsiteY32" fmla="*/ 93888 h 233416"/>
                <a:gd name="connsiteX33" fmla="*/ 45205 w 416411"/>
                <a:gd name="connsiteY33" fmla="*/ 103451 h 233416"/>
                <a:gd name="connsiteX34" fmla="*/ 52595 w 416411"/>
                <a:gd name="connsiteY34" fmla="*/ 117360 h 233416"/>
                <a:gd name="connsiteX35" fmla="*/ 26950 w 416411"/>
                <a:gd name="connsiteY35" fmla="*/ 117795 h 233416"/>
                <a:gd name="connsiteX36" fmla="*/ 0 w 416411"/>
                <a:gd name="connsiteY36" fmla="*/ 16083 h 233416"/>
                <a:gd name="connsiteX37" fmla="*/ 52160 w 416411"/>
                <a:gd name="connsiteY37" fmla="*/ 0 h 233416"/>
                <a:gd name="connsiteX38" fmla="*/ 56941 w 416411"/>
                <a:gd name="connsiteY38" fmla="*/ 2173 h 233416"/>
                <a:gd name="connsiteX39" fmla="*/ 96931 w 416411"/>
                <a:gd name="connsiteY39" fmla="*/ 21733 h 233416"/>
                <a:gd name="connsiteX40" fmla="*/ 117795 w 416411"/>
                <a:gd name="connsiteY40" fmla="*/ 32165 h 233416"/>
                <a:gd name="connsiteX41" fmla="*/ 146483 w 416411"/>
                <a:gd name="connsiteY41" fmla="*/ 56941 h 233416"/>
                <a:gd name="connsiteX42" fmla="*/ 171259 w 416411"/>
                <a:gd name="connsiteY42" fmla="*/ 53029 h 233416"/>
                <a:gd name="connsiteX43" fmla="*/ 208640 w 416411"/>
                <a:gd name="connsiteY43" fmla="*/ 50856 h 233416"/>
                <a:gd name="connsiteX44" fmla="*/ 241675 w 416411"/>
                <a:gd name="connsiteY44" fmla="*/ 70851 h 233416"/>
                <a:gd name="connsiteX45" fmla="*/ 248195 w 416411"/>
                <a:gd name="connsiteY45" fmla="*/ 98669 h 233416"/>
                <a:gd name="connsiteX46" fmla="*/ 259496 w 416411"/>
                <a:gd name="connsiteY46" fmla="*/ 99104 h 233416"/>
                <a:gd name="connsiteX47" fmla="*/ 270363 w 416411"/>
                <a:gd name="connsiteY47" fmla="*/ 121707 h 233416"/>
                <a:gd name="connsiteX48" fmla="*/ 299486 w 416411"/>
                <a:gd name="connsiteY48" fmla="*/ 122576 h 233416"/>
                <a:gd name="connsiteX49" fmla="*/ 309483 w 416411"/>
                <a:gd name="connsiteY49" fmla="*/ 135616 h 233416"/>
                <a:gd name="connsiteX50" fmla="*/ 318176 w 416411"/>
                <a:gd name="connsiteY50" fmla="*/ 135616 h 233416"/>
                <a:gd name="connsiteX51" fmla="*/ 322088 w 416411"/>
                <a:gd name="connsiteY51" fmla="*/ 115621 h 233416"/>
                <a:gd name="connsiteX52" fmla="*/ 345560 w 416411"/>
                <a:gd name="connsiteY52" fmla="*/ 96496 h 233416"/>
                <a:gd name="connsiteX53" fmla="*/ 356861 w 416411"/>
                <a:gd name="connsiteY53" fmla="*/ 91280 h 23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16411" h="233416">
                  <a:moveTo>
                    <a:pt x="356861" y="91280"/>
                  </a:moveTo>
                  <a:lnTo>
                    <a:pt x="364251" y="93888"/>
                  </a:lnTo>
                  <a:lnTo>
                    <a:pt x="351211" y="111709"/>
                  </a:lnTo>
                  <a:lnTo>
                    <a:pt x="371206" y="122141"/>
                  </a:lnTo>
                  <a:lnTo>
                    <a:pt x="385115" y="115187"/>
                  </a:lnTo>
                  <a:lnTo>
                    <a:pt x="416411" y="129965"/>
                  </a:lnTo>
                  <a:lnTo>
                    <a:pt x="393373" y="149960"/>
                  </a:lnTo>
                  <a:lnTo>
                    <a:pt x="375552" y="147352"/>
                  </a:lnTo>
                  <a:lnTo>
                    <a:pt x="366424" y="147787"/>
                  </a:lnTo>
                  <a:lnTo>
                    <a:pt x="360773" y="140397"/>
                  </a:lnTo>
                  <a:lnTo>
                    <a:pt x="361643" y="127357"/>
                  </a:lnTo>
                  <a:lnTo>
                    <a:pt x="333390" y="133877"/>
                  </a:lnTo>
                  <a:lnTo>
                    <a:pt x="331216" y="151699"/>
                  </a:lnTo>
                  <a:lnTo>
                    <a:pt x="324696" y="166912"/>
                  </a:lnTo>
                  <a:lnTo>
                    <a:pt x="305571" y="165608"/>
                  </a:lnTo>
                  <a:lnTo>
                    <a:pt x="302963" y="177779"/>
                  </a:lnTo>
                  <a:lnTo>
                    <a:pt x="321219" y="184299"/>
                  </a:lnTo>
                  <a:lnTo>
                    <a:pt x="331651" y="205163"/>
                  </a:lnTo>
                  <a:lnTo>
                    <a:pt x="326000" y="233416"/>
                  </a:lnTo>
                  <a:lnTo>
                    <a:pt x="307310" y="227331"/>
                  </a:lnTo>
                  <a:lnTo>
                    <a:pt x="294270" y="227331"/>
                  </a:lnTo>
                  <a:lnTo>
                    <a:pt x="290792" y="210379"/>
                  </a:lnTo>
                  <a:lnTo>
                    <a:pt x="257323" y="198208"/>
                  </a:lnTo>
                  <a:lnTo>
                    <a:pt x="229939" y="184733"/>
                  </a:lnTo>
                  <a:lnTo>
                    <a:pt x="211683" y="171693"/>
                  </a:lnTo>
                  <a:lnTo>
                    <a:pt x="180821" y="152568"/>
                  </a:lnTo>
                  <a:lnTo>
                    <a:pt x="162131" y="123880"/>
                  </a:lnTo>
                  <a:lnTo>
                    <a:pt x="153003" y="118664"/>
                  </a:lnTo>
                  <a:lnTo>
                    <a:pt x="129096" y="119968"/>
                  </a:lnTo>
                  <a:lnTo>
                    <a:pt x="119099" y="114317"/>
                  </a:lnTo>
                  <a:lnTo>
                    <a:pt x="110840" y="92584"/>
                  </a:lnTo>
                  <a:lnTo>
                    <a:pt x="76501" y="77805"/>
                  </a:lnTo>
                  <a:lnTo>
                    <a:pt x="61723" y="93888"/>
                  </a:lnTo>
                  <a:lnTo>
                    <a:pt x="45205" y="103451"/>
                  </a:lnTo>
                  <a:lnTo>
                    <a:pt x="52595" y="117360"/>
                  </a:lnTo>
                  <a:lnTo>
                    <a:pt x="26950" y="117795"/>
                  </a:lnTo>
                  <a:lnTo>
                    <a:pt x="0" y="16083"/>
                  </a:lnTo>
                  <a:lnTo>
                    <a:pt x="52160" y="0"/>
                  </a:lnTo>
                  <a:lnTo>
                    <a:pt x="56941" y="2173"/>
                  </a:lnTo>
                  <a:lnTo>
                    <a:pt x="96931" y="21733"/>
                  </a:lnTo>
                  <a:lnTo>
                    <a:pt x="117795" y="32165"/>
                  </a:lnTo>
                  <a:lnTo>
                    <a:pt x="146483" y="56941"/>
                  </a:lnTo>
                  <a:lnTo>
                    <a:pt x="171259" y="53029"/>
                  </a:lnTo>
                  <a:lnTo>
                    <a:pt x="208640" y="50856"/>
                  </a:lnTo>
                  <a:lnTo>
                    <a:pt x="241675" y="70851"/>
                  </a:lnTo>
                  <a:lnTo>
                    <a:pt x="248195" y="98669"/>
                  </a:lnTo>
                  <a:lnTo>
                    <a:pt x="259496" y="99104"/>
                  </a:lnTo>
                  <a:lnTo>
                    <a:pt x="270363" y="121707"/>
                  </a:lnTo>
                  <a:lnTo>
                    <a:pt x="299486" y="122576"/>
                  </a:lnTo>
                  <a:lnTo>
                    <a:pt x="309483" y="135616"/>
                  </a:lnTo>
                  <a:lnTo>
                    <a:pt x="318176" y="135616"/>
                  </a:lnTo>
                  <a:lnTo>
                    <a:pt x="322088" y="115621"/>
                  </a:lnTo>
                  <a:lnTo>
                    <a:pt x="345560" y="96496"/>
                  </a:lnTo>
                  <a:lnTo>
                    <a:pt x="356861" y="91280"/>
                  </a:lnTo>
                  <a:close/>
                </a:path>
              </a:pathLst>
            </a:custGeom>
            <a:solidFill>
              <a:schemeClr val="tx2"/>
            </a:solidFill>
            <a:ln w="869" cap="rnd">
              <a:noFill/>
              <a:prstDash val="solid"/>
              <a:round/>
            </a:ln>
          </p:spPr>
          <p:txBody>
            <a:bodyPr rtlCol="0" anchor="ctr"/>
            <a:lstStyle/>
            <a:p>
              <a:endParaRPr lang="en-PH" sz="1200" dirty="0"/>
            </a:p>
          </p:txBody>
        </p:sp>
        <p:sp>
          <p:nvSpPr>
            <p:cNvPr id="221" name="Freeform: Shape 220">
              <a:extLst>
                <a:ext uri="{FF2B5EF4-FFF2-40B4-BE49-F238E27FC236}">
                  <a16:creationId xmlns:a16="http://schemas.microsoft.com/office/drawing/2014/main" id="{9AE81303-CE58-4B84-9A50-0C7BF8D57212}"/>
                </a:ext>
              </a:extLst>
            </p:cNvPr>
            <p:cNvSpPr/>
            <p:nvPr/>
          </p:nvSpPr>
          <p:spPr>
            <a:xfrm>
              <a:off x="2960760" y="3734856"/>
              <a:ext cx="280251" cy="359484"/>
            </a:xfrm>
            <a:custGeom>
              <a:avLst/>
              <a:gdLst>
                <a:gd name="connsiteX0" fmla="*/ 332086 w 332085"/>
                <a:gd name="connsiteY0" fmla="*/ 106059 h 319480"/>
                <a:gd name="connsiteX1" fmla="*/ 311656 w 332085"/>
                <a:gd name="connsiteY1" fmla="*/ 122576 h 319480"/>
                <a:gd name="connsiteX2" fmla="*/ 309483 w 332085"/>
                <a:gd name="connsiteY2" fmla="*/ 132573 h 319480"/>
                <a:gd name="connsiteX3" fmla="*/ 317307 w 332085"/>
                <a:gd name="connsiteY3" fmla="*/ 143005 h 319480"/>
                <a:gd name="connsiteX4" fmla="*/ 311222 w 332085"/>
                <a:gd name="connsiteY4" fmla="*/ 148221 h 319480"/>
                <a:gd name="connsiteX5" fmla="*/ 296008 w 332085"/>
                <a:gd name="connsiteY5" fmla="*/ 152568 h 319480"/>
                <a:gd name="connsiteX6" fmla="*/ 296008 w 332085"/>
                <a:gd name="connsiteY6" fmla="*/ 165608 h 319480"/>
                <a:gd name="connsiteX7" fmla="*/ 289053 w 332085"/>
                <a:gd name="connsiteY7" fmla="*/ 173432 h 319480"/>
                <a:gd name="connsiteX8" fmla="*/ 305136 w 332085"/>
                <a:gd name="connsiteY8" fmla="*/ 194296 h 319480"/>
                <a:gd name="connsiteX9" fmla="*/ 308179 w 332085"/>
                <a:gd name="connsiteY9" fmla="*/ 202120 h 319480"/>
                <a:gd name="connsiteX10" fmla="*/ 299051 w 332085"/>
                <a:gd name="connsiteY10" fmla="*/ 212987 h 319480"/>
                <a:gd name="connsiteX11" fmla="*/ 271232 w 332085"/>
                <a:gd name="connsiteY11" fmla="*/ 223419 h 319480"/>
                <a:gd name="connsiteX12" fmla="*/ 253411 w 332085"/>
                <a:gd name="connsiteY12" fmla="*/ 227765 h 319480"/>
                <a:gd name="connsiteX13" fmla="*/ 246022 w 332085"/>
                <a:gd name="connsiteY13" fmla="*/ 234285 h 319480"/>
                <a:gd name="connsiteX14" fmla="*/ 226462 w 332085"/>
                <a:gd name="connsiteY14" fmla="*/ 227331 h 319480"/>
                <a:gd name="connsiteX15" fmla="*/ 208640 w 332085"/>
                <a:gd name="connsiteY15" fmla="*/ 223853 h 319480"/>
                <a:gd name="connsiteX16" fmla="*/ 203859 w 332085"/>
                <a:gd name="connsiteY16" fmla="*/ 226461 h 319480"/>
                <a:gd name="connsiteX17" fmla="*/ 214726 w 332085"/>
                <a:gd name="connsiteY17" fmla="*/ 233416 h 319480"/>
                <a:gd name="connsiteX18" fmla="*/ 213422 w 332085"/>
                <a:gd name="connsiteY18" fmla="*/ 252107 h 319480"/>
                <a:gd name="connsiteX19" fmla="*/ 216464 w 332085"/>
                <a:gd name="connsiteY19" fmla="*/ 269928 h 319480"/>
                <a:gd name="connsiteX20" fmla="*/ 237328 w 332085"/>
                <a:gd name="connsiteY20" fmla="*/ 272101 h 319480"/>
                <a:gd name="connsiteX21" fmla="*/ 238632 w 332085"/>
                <a:gd name="connsiteY21" fmla="*/ 278187 h 319480"/>
                <a:gd name="connsiteX22" fmla="*/ 220811 w 332085"/>
                <a:gd name="connsiteY22" fmla="*/ 286011 h 319480"/>
                <a:gd name="connsiteX23" fmla="*/ 217768 w 332085"/>
                <a:gd name="connsiteY23" fmla="*/ 297747 h 319480"/>
                <a:gd name="connsiteX24" fmla="*/ 207336 w 332085"/>
                <a:gd name="connsiteY24" fmla="*/ 302528 h 319480"/>
                <a:gd name="connsiteX25" fmla="*/ 189080 w 332085"/>
                <a:gd name="connsiteY25" fmla="*/ 309048 h 319480"/>
                <a:gd name="connsiteX26" fmla="*/ 184299 w 332085"/>
                <a:gd name="connsiteY26" fmla="*/ 317741 h 319480"/>
                <a:gd name="connsiteX27" fmla="*/ 165173 w 332085"/>
                <a:gd name="connsiteY27" fmla="*/ 319480 h 319480"/>
                <a:gd name="connsiteX28" fmla="*/ 151699 w 332085"/>
                <a:gd name="connsiteY28" fmla="*/ 304701 h 319480"/>
                <a:gd name="connsiteX29" fmla="*/ 144744 w 332085"/>
                <a:gd name="connsiteY29" fmla="*/ 276883 h 319480"/>
                <a:gd name="connsiteX30" fmla="*/ 138224 w 332085"/>
                <a:gd name="connsiteY30" fmla="*/ 266885 h 319480"/>
                <a:gd name="connsiteX31" fmla="*/ 129531 w 332085"/>
                <a:gd name="connsiteY31" fmla="*/ 260800 h 319480"/>
                <a:gd name="connsiteX32" fmla="*/ 142136 w 332085"/>
                <a:gd name="connsiteY32" fmla="*/ 246891 h 319480"/>
                <a:gd name="connsiteX33" fmla="*/ 141267 w 332085"/>
                <a:gd name="connsiteY33" fmla="*/ 240805 h 319480"/>
                <a:gd name="connsiteX34" fmla="*/ 134747 w 332085"/>
                <a:gd name="connsiteY34" fmla="*/ 232547 h 319480"/>
                <a:gd name="connsiteX35" fmla="*/ 129965 w 332085"/>
                <a:gd name="connsiteY35" fmla="*/ 213856 h 319480"/>
                <a:gd name="connsiteX36" fmla="*/ 132573 w 332085"/>
                <a:gd name="connsiteY36" fmla="*/ 193861 h 319480"/>
                <a:gd name="connsiteX37" fmla="*/ 138224 w 332085"/>
                <a:gd name="connsiteY37" fmla="*/ 184299 h 319480"/>
                <a:gd name="connsiteX38" fmla="*/ 143440 w 332085"/>
                <a:gd name="connsiteY38" fmla="*/ 169520 h 319480"/>
                <a:gd name="connsiteX39" fmla="*/ 134747 w 332085"/>
                <a:gd name="connsiteY39" fmla="*/ 164739 h 319480"/>
                <a:gd name="connsiteX40" fmla="*/ 120837 w 332085"/>
                <a:gd name="connsiteY40" fmla="*/ 167781 h 319480"/>
                <a:gd name="connsiteX41" fmla="*/ 103016 w 332085"/>
                <a:gd name="connsiteY41" fmla="*/ 166477 h 319480"/>
                <a:gd name="connsiteX42" fmla="*/ 93019 w 332085"/>
                <a:gd name="connsiteY42" fmla="*/ 169520 h 319480"/>
                <a:gd name="connsiteX43" fmla="*/ 76502 w 332085"/>
                <a:gd name="connsiteY43" fmla="*/ 145179 h 319480"/>
                <a:gd name="connsiteX44" fmla="*/ 62157 w 332085"/>
                <a:gd name="connsiteY44" fmla="*/ 141701 h 319480"/>
                <a:gd name="connsiteX45" fmla="*/ 30427 w 332085"/>
                <a:gd name="connsiteY45" fmla="*/ 144309 h 319480"/>
                <a:gd name="connsiteX46" fmla="*/ 25211 w 332085"/>
                <a:gd name="connsiteY46" fmla="*/ 134747 h 319480"/>
                <a:gd name="connsiteX47" fmla="*/ 19125 w 332085"/>
                <a:gd name="connsiteY47" fmla="*/ 132573 h 319480"/>
                <a:gd name="connsiteX48" fmla="*/ 18691 w 332085"/>
                <a:gd name="connsiteY48" fmla="*/ 126488 h 319480"/>
                <a:gd name="connsiteX49" fmla="*/ 21733 w 332085"/>
                <a:gd name="connsiteY49" fmla="*/ 116056 h 319480"/>
                <a:gd name="connsiteX50" fmla="*/ 20429 w 332085"/>
                <a:gd name="connsiteY50" fmla="*/ 105189 h 319480"/>
                <a:gd name="connsiteX51" fmla="*/ 15213 w 332085"/>
                <a:gd name="connsiteY51" fmla="*/ 98669 h 319480"/>
                <a:gd name="connsiteX52" fmla="*/ 12605 w 332085"/>
                <a:gd name="connsiteY52" fmla="*/ 86064 h 319480"/>
                <a:gd name="connsiteX53" fmla="*/ 0 w 332085"/>
                <a:gd name="connsiteY53" fmla="*/ 84325 h 319480"/>
                <a:gd name="connsiteX54" fmla="*/ 7824 w 332085"/>
                <a:gd name="connsiteY54" fmla="*/ 67808 h 319480"/>
                <a:gd name="connsiteX55" fmla="*/ 11736 w 332085"/>
                <a:gd name="connsiteY55" fmla="*/ 47813 h 319480"/>
                <a:gd name="connsiteX56" fmla="*/ 19560 w 332085"/>
                <a:gd name="connsiteY56" fmla="*/ 37381 h 319480"/>
                <a:gd name="connsiteX57" fmla="*/ 29557 w 332085"/>
                <a:gd name="connsiteY57" fmla="*/ 29557 h 319480"/>
                <a:gd name="connsiteX58" fmla="*/ 36512 w 332085"/>
                <a:gd name="connsiteY58" fmla="*/ 15648 h 319480"/>
                <a:gd name="connsiteX59" fmla="*/ 52595 w 332085"/>
                <a:gd name="connsiteY59" fmla="*/ 10867 h 319480"/>
                <a:gd name="connsiteX60" fmla="*/ 51725 w 332085"/>
                <a:gd name="connsiteY60" fmla="*/ 17387 h 319480"/>
                <a:gd name="connsiteX61" fmla="*/ 36947 w 332085"/>
                <a:gd name="connsiteY61" fmla="*/ 20864 h 319480"/>
                <a:gd name="connsiteX62" fmla="*/ 44336 w 332085"/>
                <a:gd name="connsiteY62" fmla="*/ 33469 h 319480"/>
                <a:gd name="connsiteX63" fmla="*/ 43032 w 332085"/>
                <a:gd name="connsiteY63" fmla="*/ 48248 h 319480"/>
                <a:gd name="connsiteX64" fmla="*/ 31296 w 332085"/>
                <a:gd name="connsiteY64" fmla="*/ 64331 h 319480"/>
                <a:gd name="connsiteX65" fmla="*/ 39555 w 332085"/>
                <a:gd name="connsiteY65" fmla="*/ 86499 h 319480"/>
                <a:gd name="connsiteX66" fmla="*/ 50422 w 332085"/>
                <a:gd name="connsiteY66" fmla="*/ 84760 h 319480"/>
                <a:gd name="connsiteX67" fmla="*/ 56942 w 332085"/>
                <a:gd name="connsiteY67" fmla="*/ 64331 h 319480"/>
                <a:gd name="connsiteX68" fmla="*/ 49552 w 332085"/>
                <a:gd name="connsiteY68" fmla="*/ 54768 h 319480"/>
                <a:gd name="connsiteX69" fmla="*/ 49552 w 332085"/>
                <a:gd name="connsiteY69" fmla="*/ 33469 h 319480"/>
                <a:gd name="connsiteX70" fmla="*/ 80848 w 332085"/>
                <a:gd name="connsiteY70" fmla="*/ 22168 h 319480"/>
                <a:gd name="connsiteX71" fmla="*/ 78240 w 332085"/>
                <a:gd name="connsiteY71" fmla="*/ 9128 h 319480"/>
                <a:gd name="connsiteX72" fmla="*/ 87368 w 332085"/>
                <a:gd name="connsiteY72" fmla="*/ 0 h 319480"/>
                <a:gd name="connsiteX73" fmla="*/ 94757 w 332085"/>
                <a:gd name="connsiteY73" fmla="*/ 19995 h 319480"/>
                <a:gd name="connsiteX74" fmla="*/ 112144 w 332085"/>
                <a:gd name="connsiteY74" fmla="*/ 20429 h 319480"/>
                <a:gd name="connsiteX75" fmla="*/ 126923 w 332085"/>
                <a:gd name="connsiteY75" fmla="*/ 35643 h 319480"/>
                <a:gd name="connsiteX76" fmla="*/ 127792 w 332085"/>
                <a:gd name="connsiteY76" fmla="*/ 45205 h 319480"/>
                <a:gd name="connsiteX77" fmla="*/ 149525 w 332085"/>
                <a:gd name="connsiteY77" fmla="*/ 45205 h 319480"/>
                <a:gd name="connsiteX78" fmla="*/ 176040 w 332085"/>
                <a:gd name="connsiteY78" fmla="*/ 42597 h 319480"/>
                <a:gd name="connsiteX79" fmla="*/ 189515 w 332085"/>
                <a:gd name="connsiteY79" fmla="*/ 54768 h 319480"/>
                <a:gd name="connsiteX80" fmla="*/ 207771 w 332085"/>
                <a:gd name="connsiteY80" fmla="*/ 58245 h 319480"/>
                <a:gd name="connsiteX81" fmla="*/ 222115 w 332085"/>
                <a:gd name="connsiteY81" fmla="*/ 49552 h 319480"/>
                <a:gd name="connsiteX82" fmla="*/ 222549 w 332085"/>
                <a:gd name="connsiteY82" fmla="*/ 42597 h 319480"/>
                <a:gd name="connsiteX83" fmla="*/ 253411 w 332085"/>
                <a:gd name="connsiteY83" fmla="*/ 40859 h 319480"/>
                <a:gd name="connsiteX84" fmla="*/ 282533 w 332085"/>
                <a:gd name="connsiteY84" fmla="*/ 40424 h 319480"/>
                <a:gd name="connsiteX85" fmla="*/ 261235 w 332085"/>
                <a:gd name="connsiteY85" fmla="*/ 48683 h 319480"/>
                <a:gd name="connsiteX86" fmla="*/ 269059 w 332085"/>
                <a:gd name="connsiteY86" fmla="*/ 62157 h 319480"/>
                <a:gd name="connsiteX87" fmla="*/ 288619 w 332085"/>
                <a:gd name="connsiteY87" fmla="*/ 63896 h 319480"/>
                <a:gd name="connsiteX88" fmla="*/ 306875 w 332085"/>
                <a:gd name="connsiteY88" fmla="*/ 77805 h 319480"/>
                <a:gd name="connsiteX89" fmla="*/ 309917 w 332085"/>
                <a:gd name="connsiteY89" fmla="*/ 99973 h 319480"/>
                <a:gd name="connsiteX90" fmla="*/ 322523 w 332085"/>
                <a:gd name="connsiteY90" fmla="*/ 99539 h 319480"/>
                <a:gd name="connsiteX91" fmla="*/ 332086 w 332085"/>
                <a:gd name="connsiteY91" fmla="*/ 106059 h 31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32085" h="319480">
                  <a:moveTo>
                    <a:pt x="332086" y="106059"/>
                  </a:moveTo>
                  <a:lnTo>
                    <a:pt x="311656" y="122576"/>
                  </a:lnTo>
                  <a:lnTo>
                    <a:pt x="309483" y="132573"/>
                  </a:lnTo>
                  <a:lnTo>
                    <a:pt x="317307" y="143005"/>
                  </a:lnTo>
                  <a:lnTo>
                    <a:pt x="311222" y="148221"/>
                  </a:lnTo>
                  <a:lnTo>
                    <a:pt x="296008" y="152568"/>
                  </a:lnTo>
                  <a:lnTo>
                    <a:pt x="296008" y="165608"/>
                  </a:lnTo>
                  <a:lnTo>
                    <a:pt x="289053" y="173432"/>
                  </a:lnTo>
                  <a:lnTo>
                    <a:pt x="305136" y="194296"/>
                  </a:lnTo>
                  <a:lnTo>
                    <a:pt x="308179" y="202120"/>
                  </a:lnTo>
                  <a:lnTo>
                    <a:pt x="299051" y="212987"/>
                  </a:lnTo>
                  <a:lnTo>
                    <a:pt x="271232" y="223419"/>
                  </a:lnTo>
                  <a:lnTo>
                    <a:pt x="253411" y="227765"/>
                  </a:lnTo>
                  <a:lnTo>
                    <a:pt x="246022" y="234285"/>
                  </a:lnTo>
                  <a:lnTo>
                    <a:pt x="226462" y="227331"/>
                  </a:lnTo>
                  <a:lnTo>
                    <a:pt x="208640" y="223853"/>
                  </a:lnTo>
                  <a:lnTo>
                    <a:pt x="203859" y="226461"/>
                  </a:lnTo>
                  <a:lnTo>
                    <a:pt x="214726" y="233416"/>
                  </a:lnTo>
                  <a:lnTo>
                    <a:pt x="213422" y="252107"/>
                  </a:lnTo>
                  <a:lnTo>
                    <a:pt x="216464" y="269928"/>
                  </a:lnTo>
                  <a:lnTo>
                    <a:pt x="237328" y="272101"/>
                  </a:lnTo>
                  <a:lnTo>
                    <a:pt x="238632" y="278187"/>
                  </a:lnTo>
                  <a:lnTo>
                    <a:pt x="220811" y="286011"/>
                  </a:lnTo>
                  <a:lnTo>
                    <a:pt x="217768" y="297747"/>
                  </a:lnTo>
                  <a:lnTo>
                    <a:pt x="207336" y="302528"/>
                  </a:lnTo>
                  <a:lnTo>
                    <a:pt x="189080" y="309048"/>
                  </a:lnTo>
                  <a:lnTo>
                    <a:pt x="184299" y="317741"/>
                  </a:lnTo>
                  <a:lnTo>
                    <a:pt x="165173" y="319480"/>
                  </a:lnTo>
                  <a:lnTo>
                    <a:pt x="151699" y="304701"/>
                  </a:lnTo>
                  <a:lnTo>
                    <a:pt x="144744" y="276883"/>
                  </a:lnTo>
                  <a:lnTo>
                    <a:pt x="138224" y="266885"/>
                  </a:lnTo>
                  <a:lnTo>
                    <a:pt x="129531" y="260800"/>
                  </a:lnTo>
                  <a:lnTo>
                    <a:pt x="142136" y="246891"/>
                  </a:lnTo>
                  <a:lnTo>
                    <a:pt x="141267" y="240805"/>
                  </a:lnTo>
                  <a:lnTo>
                    <a:pt x="134747" y="232547"/>
                  </a:lnTo>
                  <a:lnTo>
                    <a:pt x="129965" y="213856"/>
                  </a:lnTo>
                  <a:lnTo>
                    <a:pt x="132573" y="193861"/>
                  </a:lnTo>
                  <a:lnTo>
                    <a:pt x="138224" y="184299"/>
                  </a:lnTo>
                  <a:lnTo>
                    <a:pt x="143440" y="169520"/>
                  </a:lnTo>
                  <a:lnTo>
                    <a:pt x="134747" y="164739"/>
                  </a:lnTo>
                  <a:lnTo>
                    <a:pt x="120837" y="167781"/>
                  </a:lnTo>
                  <a:lnTo>
                    <a:pt x="103016" y="166477"/>
                  </a:lnTo>
                  <a:lnTo>
                    <a:pt x="93019" y="169520"/>
                  </a:lnTo>
                  <a:lnTo>
                    <a:pt x="76502" y="145179"/>
                  </a:lnTo>
                  <a:lnTo>
                    <a:pt x="62157" y="141701"/>
                  </a:lnTo>
                  <a:lnTo>
                    <a:pt x="30427" y="144309"/>
                  </a:lnTo>
                  <a:lnTo>
                    <a:pt x="25211" y="134747"/>
                  </a:lnTo>
                  <a:lnTo>
                    <a:pt x="19125" y="132573"/>
                  </a:lnTo>
                  <a:lnTo>
                    <a:pt x="18691" y="126488"/>
                  </a:lnTo>
                  <a:lnTo>
                    <a:pt x="21733" y="116056"/>
                  </a:lnTo>
                  <a:lnTo>
                    <a:pt x="20429" y="105189"/>
                  </a:lnTo>
                  <a:lnTo>
                    <a:pt x="15213" y="98669"/>
                  </a:lnTo>
                  <a:lnTo>
                    <a:pt x="12605" y="86064"/>
                  </a:lnTo>
                  <a:lnTo>
                    <a:pt x="0" y="84325"/>
                  </a:lnTo>
                  <a:lnTo>
                    <a:pt x="7824" y="67808"/>
                  </a:lnTo>
                  <a:lnTo>
                    <a:pt x="11736" y="47813"/>
                  </a:lnTo>
                  <a:lnTo>
                    <a:pt x="19560" y="37381"/>
                  </a:lnTo>
                  <a:lnTo>
                    <a:pt x="29557" y="29557"/>
                  </a:lnTo>
                  <a:lnTo>
                    <a:pt x="36512" y="15648"/>
                  </a:lnTo>
                  <a:lnTo>
                    <a:pt x="52595" y="10867"/>
                  </a:lnTo>
                  <a:lnTo>
                    <a:pt x="51725" y="17387"/>
                  </a:lnTo>
                  <a:lnTo>
                    <a:pt x="36947" y="20864"/>
                  </a:lnTo>
                  <a:lnTo>
                    <a:pt x="44336" y="33469"/>
                  </a:lnTo>
                  <a:lnTo>
                    <a:pt x="43032" y="48248"/>
                  </a:lnTo>
                  <a:lnTo>
                    <a:pt x="31296" y="64331"/>
                  </a:lnTo>
                  <a:lnTo>
                    <a:pt x="39555" y="86499"/>
                  </a:lnTo>
                  <a:lnTo>
                    <a:pt x="50422" y="84760"/>
                  </a:lnTo>
                  <a:lnTo>
                    <a:pt x="56942" y="64331"/>
                  </a:lnTo>
                  <a:lnTo>
                    <a:pt x="49552" y="54768"/>
                  </a:lnTo>
                  <a:lnTo>
                    <a:pt x="49552" y="33469"/>
                  </a:lnTo>
                  <a:lnTo>
                    <a:pt x="80848" y="22168"/>
                  </a:lnTo>
                  <a:lnTo>
                    <a:pt x="78240" y="9128"/>
                  </a:lnTo>
                  <a:lnTo>
                    <a:pt x="87368" y="0"/>
                  </a:lnTo>
                  <a:lnTo>
                    <a:pt x="94757" y="19995"/>
                  </a:lnTo>
                  <a:lnTo>
                    <a:pt x="112144" y="20429"/>
                  </a:lnTo>
                  <a:lnTo>
                    <a:pt x="126923" y="35643"/>
                  </a:lnTo>
                  <a:lnTo>
                    <a:pt x="127792" y="45205"/>
                  </a:lnTo>
                  <a:lnTo>
                    <a:pt x="149525" y="45205"/>
                  </a:lnTo>
                  <a:lnTo>
                    <a:pt x="176040" y="42597"/>
                  </a:lnTo>
                  <a:lnTo>
                    <a:pt x="189515" y="54768"/>
                  </a:lnTo>
                  <a:lnTo>
                    <a:pt x="207771" y="58245"/>
                  </a:lnTo>
                  <a:lnTo>
                    <a:pt x="222115" y="49552"/>
                  </a:lnTo>
                  <a:lnTo>
                    <a:pt x="222549" y="42597"/>
                  </a:lnTo>
                  <a:lnTo>
                    <a:pt x="253411" y="40859"/>
                  </a:lnTo>
                  <a:lnTo>
                    <a:pt x="282533" y="40424"/>
                  </a:lnTo>
                  <a:lnTo>
                    <a:pt x="261235" y="48683"/>
                  </a:lnTo>
                  <a:lnTo>
                    <a:pt x="269059" y="62157"/>
                  </a:lnTo>
                  <a:lnTo>
                    <a:pt x="288619" y="63896"/>
                  </a:lnTo>
                  <a:lnTo>
                    <a:pt x="306875" y="77805"/>
                  </a:lnTo>
                  <a:lnTo>
                    <a:pt x="309917" y="99973"/>
                  </a:lnTo>
                  <a:lnTo>
                    <a:pt x="322523" y="99539"/>
                  </a:lnTo>
                  <a:lnTo>
                    <a:pt x="332086" y="10605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22" name="Freeform: Shape 221">
              <a:extLst>
                <a:ext uri="{FF2B5EF4-FFF2-40B4-BE49-F238E27FC236}">
                  <a16:creationId xmlns:a16="http://schemas.microsoft.com/office/drawing/2014/main" id="{E356C4B7-73DE-412C-A492-948AFDAC788C}"/>
                </a:ext>
              </a:extLst>
            </p:cNvPr>
            <p:cNvSpPr/>
            <p:nvPr/>
          </p:nvSpPr>
          <p:spPr>
            <a:xfrm>
              <a:off x="6557806" y="3383687"/>
              <a:ext cx="179008" cy="463172"/>
            </a:xfrm>
            <a:custGeom>
              <a:avLst/>
              <a:gdLst>
                <a:gd name="connsiteX0" fmla="*/ 146048 w 212117"/>
                <a:gd name="connsiteY0" fmla="*/ 50421 h 411629"/>
                <a:gd name="connsiteX1" fmla="*/ 117795 w 212117"/>
                <a:gd name="connsiteY1" fmla="*/ 73893 h 411629"/>
                <a:gd name="connsiteX2" fmla="*/ 101712 w 212117"/>
                <a:gd name="connsiteY2" fmla="*/ 100408 h 411629"/>
                <a:gd name="connsiteX3" fmla="*/ 99104 w 212117"/>
                <a:gd name="connsiteY3" fmla="*/ 119968 h 411629"/>
                <a:gd name="connsiteX4" fmla="*/ 122141 w 212117"/>
                <a:gd name="connsiteY4" fmla="*/ 149091 h 411629"/>
                <a:gd name="connsiteX5" fmla="*/ 150395 w 212117"/>
                <a:gd name="connsiteY5" fmla="*/ 185603 h 411629"/>
                <a:gd name="connsiteX6" fmla="*/ 175170 w 212117"/>
                <a:gd name="connsiteY6" fmla="*/ 202989 h 411629"/>
                <a:gd name="connsiteX7" fmla="*/ 192992 w 212117"/>
                <a:gd name="connsiteY7" fmla="*/ 225158 h 411629"/>
                <a:gd name="connsiteX8" fmla="*/ 210379 w 212117"/>
                <a:gd name="connsiteY8" fmla="*/ 276883 h 411629"/>
                <a:gd name="connsiteX9" fmla="*/ 212117 w 212117"/>
                <a:gd name="connsiteY9" fmla="*/ 326000 h 411629"/>
                <a:gd name="connsiteX10" fmla="*/ 193427 w 212117"/>
                <a:gd name="connsiteY10" fmla="*/ 344256 h 411629"/>
                <a:gd name="connsiteX11" fmla="*/ 166912 w 212117"/>
                <a:gd name="connsiteY11" fmla="*/ 362512 h 411629"/>
                <a:gd name="connsiteX12" fmla="*/ 148656 w 212117"/>
                <a:gd name="connsiteY12" fmla="*/ 385550 h 411629"/>
                <a:gd name="connsiteX13" fmla="*/ 119968 w 212117"/>
                <a:gd name="connsiteY13" fmla="*/ 411630 h 411629"/>
                <a:gd name="connsiteX14" fmla="*/ 109970 w 212117"/>
                <a:gd name="connsiteY14" fmla="*/ 393808 h 411629"/>
                <a:gd name="connsiteX15" fmla="*/ 115187 w 212117"/>
                <a:gd name="connsiteY15" fmla="*/ 374683 h 411629"/>
                <a:gd name="connsiteX16" fmla="*/ 96061 w 212117"/>
                <a:gd name="connsiteY16" fmla="*/ 359035 h 411629"/>
                <a:gd name="connsiteX17" fmla="*/ 116056 w 212117"/>
                <a:gd name="connsiteY17" fmla="*/ 347734 h 411629"/>
                <a:gd name="connsiteX18" fmla="*/ 141701 w 212117"/>
                <a:gd name="connsiteY18" fmla="*/ 345560 h 411629"/>
                <a:gd name="connsiteX19" fmla="*/ 129530 w 212117"/>
                <a:gd name="connsiteY19" fmla="*/ 329043 h 411629"/>
                <a:gd name="connsiteX20" fmla="*/ 168650 w 212117"/>
                <a:gd name="connsiteY20" fmla="*/ 307310 h 411629"/>
                <a:gd name="connsiteX21" fmla="*/ 168216 w 212117"/>
                <a:gd name="connsiteY21" fmla="*/ 273840 h 411629"/>
                <a:gd name="connsiteX22" fmla="*/ 160392 w 212117"/>
                <a:gd name="connsiteY22" fmla="*/ 255150 h 411629"/>
                <a:gd name="connsiteX23" fmla="*/ 161261 w 212117"/>
                <a:gd name="connsiteY23" fmla="*/ 227331 h 411629"/>
                <a:gd name="connsiteX24" fmla="*/ 152568 w 212117"/>
                <a:gd name="connsiteY24" fmla="*/ 207771 h 411629"/>
                <a:gd name="connsiteX25" fmla="*/ 131269 w 212117"/>
                <a:gd name="connsiteY25" fmla="*/ 188211 h 411629"/>
                <a:gd name="connsiteX26" fmla="*/ 112144 w 212117"/>
                <a:gd name="connsiteY26" fmla="*/ 163869 h 411629"/>
                <a:gd name="connsiteX27" fmla="*/ 87368 w 212117"/>
                <a:gd name="connsiteY27" fmla="*/ 130835 h 411629"/>
                <a:gd name="connsiteX28" fmla="*/ 55637 w 212117"/>
                <a:gd name="connsiteY28" fmla="*/ 113883 h 411629"/>
                <a:gd name="connsiteX29" fmla="*/ 60853 w 212117"/>
                <a:gd name="connsiteY29" fmla="*/ 103885 h 411629"/>
                <a:gd name="connsiteX30" fmla="*/ 75197 w 212117"/>
                <a:gd name="connsiteY30" fmla="*/ 96496 h 411629"/>
                <a:gd name="connsiteX31" fmla="*/ 62157 w 212117"/>
                <a:gd name="connsiteY31" fmla="*/ 72155 h 411629"/>
                <a:gd name="connsiteX32" fmla="*/ 32600 w 212117"/>
                <a:gd name="connsiteY32" fmla="*/ 72155 h 411629"/>
                <a:gd name="connsiteX33" fmla="*/ 17387 w 212117"/>
                <a:gd name="connsiteY33" fmla="*/ 46944 h 411629"/>
                <a:gd name="connsiteX34" fmla="*/ 0 w 212117"/>
                <a:gd name="connsiteY34" fmla="*/ 24776 h 411629"/>
                <a:gd name="connsiteX35" fmla="*/ 11736 w 212117"/>
                <a:gd name="connsiteY35" fmla="*/ 17821 h 411629"/>
                <a:gd name="connsiteX36" fmla="*/ 30861 w 212117"/>
                <a:gd name="connsiteY36" fmla="*/ 18256 h 411629"/>
                <a:gd name="connsiteX37" fmla="*/ 53899 w 212117"/>
                <a:gd name="connsiteY37" fmla="*/ 14779 h 411629"/>
                <a:gd name="connsiteX38" fmla="*/ 71720 w 212117"/>
                <a:gd name="connsiteY38" fmla="*/ 0 h 411629"/>
                <a:gd name="connsiteX39" fmla="*/ 85195 w 212117"/>
                <a:gd name="connsiteY39" fmla="*/ 10432 h 411629"/>
                <a:gd name="connsiteX40" fmla="*/ 108232 w 212117"/>
                <a:gd name="connsiteY40" fmla="*/ 15648 h 411629"/>
                <a:gd name="connsiteX41" fmla="*/ 106928 w 212117"/>
                <a:gd name="connsiteY41" fmla="*/ 31731 h 411629"/>
                <a:gd name="connsiteX42" fmla="*/ 120402 w 212117"/>
                <a:gd name="connsiteY42" fmla="*/ 43032 h 411629"/>
                <a:gd name="connsiteX43" fmla="*/ 146048 w 212117"/>
                <a:gd name="connsiteY43" fmla="*/ 50421 h 41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12117" h="411629">
                  <a:moveTo>
                    <a:pt x="146048" y="50421"/>
                  </a:moveTo>
                  <a:lnTo>
                    <a:pt x="117795" y="73893"/>
                  </a:lnTo>
                  <a:lnTo>
                    <a:pt x="101712" y="100408"/>
                  </a:lnTo>
                  <a:lnTo>
                    <a:pt x="99104" y="119968"/>
                  </a:lnTo>
                  <a:lnTo>
                    <a:pt x="122141" y="149091"/>
                  </a:lnTo>
                  <a:lnTo>
                    <a:pt x="150395" y="185603"/>
                  </a:lnTo>
                  <a:lnTo>
                    <a:pt x="175170" y="202989"/>
                  </a:lnTo>
                  <a:lnTo>
                    <a:pt x="192992" y="225158"/>
                  </a:lnTo>
                  <a:lnTo>
                    <a:pt x="210379" y="276883"/>
                  </a:lnTo>
                  <a:lnTo>
                    <a:pt x="212117" y="326000"/>
                  </a:lnTo>
                  <a:lnTo>
                    <a:pt x="193427" y="344256"/>
                  </a:lnTo>
                  <a:lnTo>
                    <a:pt x="166912" y="362512"/>
                  </a:lnTo>
                  <a:lnTo>
                    <a:pt x="148656" y="385550"/>
                  </a:lnTo>
                  <a:lnTo>
                    <a:pt x="119968" y="411630"/>
                  </a:lnTo>
                  <a:lnTo>
                    <a:pt x="109970" y="393808"/>
                  </a:lnTo>
                  <a:lnTo>
                    <a:pt x="115187" y="374683"/>
                  </a:lnTo>
                  <a:lnTo>
                    <a:pt x="96061" y="359035"/>
                  </a:lnTo>
                  <a:lnTo>
                    <a:pt x="116056" y="347734"/>
                  </a:lnTo>
                  <a:lnTo>
                    <a:pt x="141701" y="345560"/>
                  </a:lnTo>
                  <a:lnTo>
                    <a:pt x="129530" y="329043"/>
                  </a:lnTo>
                  <a:lnTo>
                    <a:pt x="168650" y="307310"/>
                  </a:lnTo>
                  <a:lnTo>
                    <a:pt x="168216" y="273840"/>
                  </a:lnTo>
                  <a:lnTo>
                    <a:pt x="160392" y="255150"/>
                  </a:lnTo>
                  <a:lnTo>
                    <a:pt x="161261" y="227331"/>
                  </a:lnTo>
                  <a:lnTo>
                    <a:pt x="152568" y="207771"/>
                  </a:lnTo>
                  <a:lnTo>
                    <a:pt x="131269" y="188211"/>
                  </a:lnTo>
                  <a:lnTo>
                    <a:pt x="112144" y="163869"/>
                  </a:lnTo>
                  <a:lnTo>
                    <a:pt x="87368" y="130835"/>
                  </a:lnTo>
                  <a:lnTo>
                    <a:pt x="55637" y="113883"/>
                  </a:lnTo>
                  <a:lnTo>
                    <a:pt x="60853" y="103885"/>
                  </a:lnTo>
                  <a:lnTo>
                    <a:pt x="75197" y="96496"/>
                  </a:lnTo>
                  <a:lnTo>
                    <a:pt x="62157" y="72155"/>
                  </a:lnTo>
                  <a:lnTo>
                    <a:pt x="32600" y="72155"/>
                  </a:lnTo>
                  <a:lnTo>
                    <a:pt x="17387" y="46944"/>
                  </a:lnTo>
                  <a:lnTo>
                    <a:pt x="0" y="24776"/>
                  </a:lnTo>
                  <a:lnTo>
                    <a:pt x="11736" y="17821"/>
                  </a:lnTo>
                  <a:lnTo>
                    <a:pt x="30861" y="18256"/>
                  </a:lnTo>
                  <a:lnTo>
                    <a:pt x="53899" y="14779"/>
                  </a:lnTo>
                  <a:lnTo>
                    <a:pt x="71720" y="0"/>
                  </a:lnTo>
                  <a:lnTo>
                    <a:pt x="85195" y="10432"/>
                  </a:lnTo>
                  <a:lnTo>
                    <a:pt x="108232" y="15648"/>
                  </a:lnTo>
                  <a:lnTo>
                    <a:pt x="106928" y="31731"/>
                  </a:lnTo>
                  <a:lnTo>
                    <a:pt x="120402" y="43032"/>
                  </a:lnTo>
                  <a:lnTo>
                    <a:pt x="146048" y="50421"/>
                  </a:lnTo>
                  <a:close/>
                </a:path>
              </a:pathLst>
            </a:custGeom>
            <a:solidFill>
              <a:schemeClr val="accent1"/>
            </a:solidFill>
            <a:ln w="869" cap="rnd">
              <a:noFill/>
              <a:prstDash val="solid"/>
              <a:round/>
            </a:ln>
          </p:spPr>
          <p:txBody>
            <a:bodyPr rtlCol="0" anchor="ctr"/>
            <a:lstStyle/>
            <a:p>
              <a:endParaRPr lang="en-PH" sz="1200" dirty="0"/>
            </a:p>
          </p:txBody>
        </p:sp>
        <p:sp>
          <p:nvSpPr>
            <p:cNvPr id="223" name="Freeform: Shape 222">
              <a:extLst>
                <a:ext uri="{FF2B5EF4-FFF2-40B4-BE49-F238E27FC236}">
                  <a16:creationId xmlns:a16="http://schemas.microsoft.com/office/drawing/2014/main" id="{4BC48D8E-63AB-4FBA-B66F-91A39CACFE06}"/>
                </a:ext>
              </a:extLst>
            </p:cNvPr>
            <p:cNvSpPr/>
            <p:nvPr/>
          </p:nvSpPr>
          <p:spPr>
            <a:xfrm>
              <a:off x="5356467" y="3520144"/>
              <a:ext cx="214222" cy="201507"/>
            </a:xfrm>
            <a:custGeom>
              <a:avLst/>
              <a:gdLst>
                <a:gd name="connsiteX0" fmla="*/ 253846 w 253845"/>
                <a:gd name="connsiteY0" fmla="*/ 65635 h 179082"/>
                <a:gd name="connsiteX1" fmla="*/ 236459 w 253845"/>
                <a:gd name="connsiteY1" fmla="*/ 73024 h 179082"/>
                <a:gd name="connsiteX2" fmla="*/ 232547 w 253845"/>
                <a:gd name="connsiteY2" fmla="*/ 85629 h 179082"/>
                <a:gd name="connsiteX3" fmla="*/ 232547 w 253845"/>
                <a:gd name="connsiteY3" fmla="*/ 95192 h 179082"/>
                <a:gd name="connsiteX4" fmla="*/ 209075 w 253845"/>
                <a:gd name="connsiteY4" fmla="*/ 106928 h 179082"/>
                <a:gd name="connsiteX5" fmla="*/ 170824 w 253845"/>
                <a:gd name="connsiteY5" fmla="*/ 119968 h 179082"/>
                <a:gd name="connsiteX6" fmla="*/ 150395 w 253845"/>
                <a:gd name="connsiteY6" fmla="*/ 139528 h 179082"/>
                <a:gd name="connsiteX7" fmla="*/ 139528 w 253845"/>
                <a:gd name="connsiteY7" fmla="*/ 141267 h 179082"/>
                <a:gd name="connsiteX8" fmla="*/ 132139 w 253845"/>
                <a:gd name="connsiteY8" fmla="*/ 139528 h 179082"/>
                <a:gd name="connsiteX9" fmla="*/ 118229 w 253845"/>
                <a:gd name="connsiteY9" fmla="*/ 151264 h 179082"/>
                <a:gd name="connsiteX10" fmla="*/ 103016 w 253845"/>
                <a:gd name="connsiteY10" fmla="*/ 156480 h 179082"/>
                <a:gd name="connsiteX11" fmla="*/ 82587 w 253845"/>
                <a:gd name="connsiteY11" fmla="*/ 157784 h 179082"/>
                <a:gd name="connsiteX12" fmla="*/ 76501 w 253845"/>
                <a:gd name="connsiteY12" fmla="*/ 159523 h 179082"/>
                <a:gd name="connsiteX13" fmla="*/ 71720 w 253845"/>
                <a:gd name="connsiteY13" fmla="*/ 166912 h 179082"/>
                <a:gd name="connsiteX14" fmla="*/ 65200 w 253845"/>
                <a:gd name="connsiteY14" fmla="*/ 169086 h 179082"/>
                <a:gd name="connsiteX15" fmla="*/ 61722 w 253845"/>
                <a:gd name="connsiteY15" fmla="*/ 176040 h 179082"/>
                <a:gd name="connsiteX16" fmla="*/ 49552 w 253845"/>
                <a:gd name="connsiteY16" fmla="*/ 175171 h 179082"/>
                <a:gd name="connsiteX17" fmla="*/ 42162 w 253845"/>
                <a:gd name="connsiteY17" fmla="*/ 179083 h 179082"/>
                <a:gd name="connsiteX18" fmla="*/ 24776 w 253845"/>
                <a:gd name="connsiteY18" fmla="*/ 177779 h 179082"/>
                <a:gd name="connsiteX19" fmla="*/ 17821 w 253845"/>
                <a:gd name="connsiteY19" fmla="*/ 161261 h 179082"/>
                <a:gd name="connsiteX20" fmla="*/ 17821 w 253845"/>
                <a:gd name="connsiteY20" fmla="*/ 146048 h 179082"/>
                <a:gd name="connsiteX21" fmla="*/ 13475 w 253845"/>
                <a:gd name="connsiteY21" fmla="*/ 137789 h 179082"/>
                <a:gd name="connsiteX22" fmla="*/ 7824 w 253845"/>
                <a:gd name="connsiteY22" fmla="*/ 117360 h 179082"/>
                <a:gd name="connsiteX23" fmla="*/ 0 w 253845"/>
                <a:gd name="connsiteY23" fmla="*/ 106059 h 179082"/>
                <a:gd name="connsiteX24" fmla="*/ 4781 w 253845"/>
                <a:gd name="connsiteY24" fmla="*/ 104320 h 179082"/>
                <a:gd name="connsiteX25" fmla="*/ 1739 w 253845"/>
                <a:gd name="connsiteY25" fmla="*/ 91715 h 179082"/>
                <a:gd name="connsiteX26" fmla="*/ 4347 w 253845"/>
                <a:gd name="connsiteY26" fmla="*/ 86499 h 179082"/>
                <a:gd name="connsiteX27" fmla="*/ 2608 w 253845"/>
                <a:gd name="connsiteY27" fmla="*/ 74328 h 179082"/>
                <a:gd name="connsiteX28" fmla="*/ 13040 w 253845"/>
                <a:gd name="connsiteY28" fmla="*/ 65200 h 179082"/>
                <a:gd name="connsiteX29" fmla="*/ 9562 w 253845"/>
                <a:gd name="connsiteY29" fmla="*/ 53464 h 179082"/>
                <a:gd name="connsiteX30" fmla="*/ 15213 w 253845"/>
                <a:gd name="connsiteY30" fmla="*/ 39989 h 179082"/>
                <a:gd name="connsiteX31" fmla="*/ 25645 w 253845"/>
                <a:gd name="connsiteY31" fmla="*/ 46944 h 179082"/>
                <a:gd name="connsiteX32" fmla="*/ 32165 w 253845"/>
                <a:gd name="connsiteY32" fmla="*/ 44336 h 179082"/>
                <a:gd name="connsiteX33" fmla="*/ 59984 w 253845"/>
                <a:gd name="connsiteY33" fmla="*/ 43901 h 179082"/>
                <a:gd name="connsiteX34" fmla="*/ 64765 w 253845"/>
                <a:gd name="connsiteY34" fmla="*/ 46509 h 179082"/>
                <a:gd name="connsiteX35" fmla="*/ 88672 w 253845"/>
                <a:gd name="connsiteY35" fmla="*/ 49552 h 179082"/>
                <a:gd name="connsiteX36" fmla="*/ 97800 w 253845"/>
                <a:gd name="connsiteY36" fmla="*/ 48248 h 179082"/>
                <a:gd name="connsiteX37" fmla="*/ 104320 w 253845"/>
                <a:gd name="connsiteY37" fmla="*/ 57376 h 179082"/>
                <a:gd name="connsiteX38" fmla="*/ 115621 w 253845"/>
                <a:gd name="connsiteY38" fmla="*/ 52595 h 179082"/>
                <a:gd name="connsiteX39" fmla="*/ 130835 w 253845"/>
                <a:gd name="connsiteY39" fmla="*/ 23472 h 179082"/>
                <a:gd name="connsiteX40" fmla="*/ 152568 w 253845"/>
                <a:gd name="connsiteY40" fmla="*/ 10867 h 179082"/>
                <a:gd name="connsiteX41" fmla="*/ 221680 w 253845"/>
                <a:gd name="connsiteY41" fmla="*/ 0 h 179082"/>
                <a:gd name="connsiteX42" fmla="*/ 244283 w 253845"/>
                <a:gd name="connsiteY42" fmla="*/ 46075 h 179082"/>
                <a:gd name="connsiteX43" fmla="*/ 253846 w 253845"/>
                <a:gd name="connsiteY43" fmla="*/ 65635 h 17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53845" h="179082">
                  <a:moveTo>
                    <a:pt x="253846" y="65635"/>
                  </a:moveTo>
                  <a:lnTo>
                    <a:pt x="236459" y="73024"/>
                  </a:lnTo>
                  <a:lnTo>
                    <a:pt x="232547" y="85629"/>
                  </a:lnTo>
                  <a:lnTo>
                    <a:pt x="232547" y="95192"/>
                  </a:lnTo>
                  <a:lnTo>
                    <a:pt x="209075" y="106928"/>
                  </a:lnTo>
                  <a:lnTo>
                    <a:pt x="170824" y="119968"/>
                  </a:lnTo>
                  <a:lnTo>
                    <a:pt x="150395" y="139528"/>
                  </a:lnTo>
                  <a:lnTo>
                    <a:pt x="139528" y="141267"/>
                  </a:lnTo>
                  <a:lnTo>
                    <a:pt x="132139" y="139528"/>
                  </a:lnTo>
                  <a:lnTo>
                    <a:pt x="118229" y="151264"/>
                  </a:lnTo>
                  <a:lnTo>
                    <a:pt x="103016" y="156480"/>
                  </a:lnTo>
                  <a:lnTo>
                    <a:pt x="82587" y="157784"/>
                  </a:lnTo>
                  <a:lnTo>
                    <a:pt x="76501" y="159523"/>
                  </a:lnTo>
                  <a:lnTo>
                    <a:pt x="71720" y="166912"/>
                  </a:lnTo>
                  <a:lnTo>
                    <a:pt x="65200" y="169086"/>
                  </a:lnTo>
                  <a:lnTo>
                    <a:pt x="61722" y="176040"/>
                  </a:lnTo>
                  <a:lnTo>
                    <a:pt x="49552" y="175171"/>
                  </a:lnTo>
                  <a:lnTo>
                    <a:pt x="42162" y="179083"/>
                  </a:lnTo>
                  <a:lnTo>
                    <a:pt x="24776" y="177779"/>
                  </a:lnTo>
                  <a:lnTo>
                    <a:pt x="17821" y="161261"/>
                  </a:lnTo>
                  <a:lnTo>
                    <a:pt x="17821" y="146048"/>
                  </a:lnTo>
                  <a:lnTo>
                    <a:pt x="13475" y="137789"/>
                  </a:lnTo>
                  <a:lnTo>
                    <a:pt x="7824" y="117360"/>
                  </a:lnTo>
                  <a:lnTo>
                    <a:pt x="0" y="106059"/>
                  </a:lnTo>
                  <a:lnTo>
                    <a:pt x="4781" y="104320"/>
                  </a:lnTo>
                  <a:lnTo>
                    <a:pt x="1739" y="91715"/>
                  </a:lnTo>
                  <a:lnTo>
                    <a:pt x="4347" y="86499"/>
                  </a:lnTo>
                  <a:lnTo>
                    <a:pt x="2608" y="74328"/>
                  </a:lnTo>
                  <a:lnTo>
                    <a:pt x="13040" y="65200"/>
                  </a:lnTo>
                  <a:lnTo>
                    <a:pt x="9562" y="53464"/>
                  </a:lnTo>
                  <a:lnTo>
                    <a:pt x="15213" y="39989"/>
                  </a:lnTo>
                  <a:lnTo>
                    <a:pt x="25645" y="46944"/>
                  </a:lnTo>
                  <a:lnTo>
                    <a:pt x="32165" y="44336"/>
                  </a:lnTo>
                  <a:lnTo>
                    <a:pt x="59984" y="43901"/>
                  </a:lnTo>
                  <a:lnTo>
                    <a:pt x="64765" y="46509"/>
                  </a:lnTo>
                  <a:lnTo>
                    <a:pt x="88672" y="49552"/>
                  </a:lnTo>
                  <a:lnTo>
                    <a:pt x="97800" y="48248"/>
                  </a:lnTo>
                  <a:lnTo>
                    <a:pt x="104320" y="57376"/>
                  </a:lnTo>
                  <a:lnTo>
                    <a:pt x="115621" y="52595"/>
                  </a:lnTo>
                  <a:lnTo>
                    <a:pt x="130835" y="23472"/>
                  </a:lnTo>
                  <a:lnTo>
                    <a:pt x="152568" y="10867"/>
                  </a:lnTo>
                  <a:lnTo>
                    <a:pt x="221680" y="0"/>
                  </a:lnTo>
                  <a:lnTo>
                    <a:pt x="244283" y="46075"/>
                  </a:lnTo>
                  <a:lnTo>
                    <a:pt x="253846" y="65635"/>
                  </a:lnTo>
                  <a:close/>
                </a:path>
              </a:pathLst>
            </a:custGeom>
            <a:solidFill>
              <a:schemeClr val="tx2"/>
            </a:solidFill>
            <a:ln w="869" cap="rnd">
              <a:noFill/>
              <a:prstDash val="solid"/>
              <a:round/>
            </a:ln>
          </p:spPr>
          <p:txBody>
            <a:bodyPr rtlCol="0" anchor="ctr"/>
            <a:lstStyle/>
            <a:p>
              <a:endParaRPr lang="en-PH" sz="1200" dirty="0"/>
            </a:p>
          </p:txBody>
        </p:sp>
        <p:sp>
          <p:nvSpPr>
            <p:cNvPr id="224" name="Freeform: Shape 223">
              <a:extLst>
                <a:ext uri="{FF2B5EF4-FFF2-40B4-BE49-F238E27FC236}">
                  <a16:creationId xmlns:a16="http://schemas.microsoft.com/office/drawing/2014/main" id="{CF476BBC-0E89-4592-B1FB-4EE1586CF788}"/>
                </a:ext>
              </a:extLst>
            </p:cNvPr>
            <p:cNvSpPr/>
            <p:nvPr/>
          </p:nvSpPr>
          <p:spPr>
            <a:xfrm>
              <a:off x="4929487" y="4375572"/>
              <a:ext cx="243202" cy="305194"/>
            </a:xfrm>
            <a:custGeom>
              <a:avLst/>
              <a:gdLst>
                <a:gd name="connsiteX0" fmla="*/ 230808 w 288184"/>
                <a:gd name="connsiteY0" fmla="*/ 9128 h 271231"/>
                <a:gd name="connsiteX1" fmla="*/ 232112 w 288184"/>
                <a:gd name="connsiteY1" fmla="*/ 9997 h 271231"/>
                <a:gd name="connsiteX2" fmla="*/ 241675 w 288184"/>
                <a:gd name="connsiteY2" fmla="*/ 14779 h 271231"/>
                <a:gd name="connsiteX3" fmla="*/ 257323 w 288184"/>
                <a:gd name="connsiteY3" fmla="*/ 19560 h 271231"/>
                <a:gd name="connsiteX4" fmla="*/ 271232 w 288184"/>
                <a:gd name="connsiteY4" fmla="*/ 27819 h 271231"/>
                <a:gd name="connsiteX5" fmla="*/ 282533 w 288184"/>
                <a:gd name="connsiteY5" fmla="*/ 40424 h 271231"/>
                <a:gd name="connsiteX6" fmla="*/ 288184 w 288184"/>
                <a:gd name="connsiteY6" fmla="*/ 63896 h 271231"/>
                <a:gd name="connsiteX7" fmla="*/ 283838 w 288184"/>
                <a:gd name="connsiteY7" fmla="*/ 71285 h 271231"/>
                <a:gd name="connsiteX8" fmla="*/ 278187 w 288184"/>
                <a:gd name="connsiteY8" fmla="*/ 93888 h 271231"/>
                <a:gd name="connsiteX9" fmla="*/ 282099 w 288184"/>
                <a:gd name="connsiteY9" fmla="*/ 117360 h 271231"/>
                <a:gd name="connsiteX10" fmla="*/ 274275 w 288184"/>
                <a:gd name="connsiteY10" fmla="*/ 126923 h 271231"/>
                <a:gd name="connsiteX11" fmla="*/ 265581 w 288184"/>
                <a:gd name="connsiteY11" fmla="*/ 153003 h 271231"/>
                <a:gd name="connsiteX12" fmla="*/ 278187 w 288184"/>
                <a:gd name="connsiteY12" fmla="*/ 159957 h 271231"/>
                <a:gd name="connsiteX13" fmla="*/ 203424 w 288184"/>
                <a:gd name="connsiteY13" fmla="*/ 182995 h 271231"/>
                <a:gd name="connsiteX14" fmla="*/ 205163 w 288184"/>
                <a:gd name="connsiteY14" fmla="*/ 202989 h 271231"/>
                <a:gd name="connsiteX15" fmla="*/ 186472 w 288184"/>
                <a:gd name="connsiteY15" fmla="*/ 206901 h 271231"/>
                <a:gd name="connsiteX16" fmla="*/ 172128 w 288184"/>
                <a:gd name="connsiteY16" fmla="*/ 217768 h 271231"/>
                <a:gd name="connsiteX17" fmla="*/ 168651 w 288184"/>
                <a:gd name="connsiteY17" fmla="*/ 227331 h 271231"/>
                <a:gd name="connsiteX18" fmla="*/ 159958 w 288184"/>
                <a:gd name="connsiteY18" fmla="*/ 229939 h 271231"/>
                <a:gd name="connsiteX19" fmla="*/ 137789 w 288184"/>
                <a:gd name="connsiteY19" fmla="*/ 252541 h 271231"/>
                <a:gd name="connsiteX20" fmla="*/ 123880 w 288184"/>
                <a:gd name="connsiteY20" fmla="*/ 270797 h 271231"/>
                <a:gd name="connsiteX21" fmla="*/ 115621 w 288184"/>
                <a:gd name="connsiteY21" fmla="*/ 271232 h 271231"/>
                <a:gd name="connsiteX22" fmla="*/ 107798 w 288184"/>
                <a:gd name="connsiteY22" fmla="*/ 268190 h 271231"/>
                <a:gd name="connsiteX23" fmla="*/ 80848 w 288184"/>
                <a:gd name="connsiteY23" fmla="*/ 265147 h 271231"/>
                <a:gd name="connsiteX24" fmla="*/ 76501 w 288184"/>
                <a:gd name="connsiteY24" fmla="*/ 262973 h 271231"/>
                <a:gd name="connsiteX25" fmla="*/ 76501 w 288184"/>
                <a:gd name="connsiteY25" fmla="*/ 260800 h 271231"/>
                <a:gd name="connsiteX26" fmla="*/ 66939 w 288184"/>
                <a:gd name="connsiteY26" fmla="*/ 254280 h 271231"/>
                <a:gd name="connsiteX27" fmla="*/ 51291 w 288184"/>
                <a:gd name="connsiteY27" fmla="*/ 252976 h 271231"/>
                <a:gd name="connsiteX28" fmla="*/ 31296 w 288184"/>
                <a:gd name="connsiteY28" fmla="*/ 259061 h 271231"/>
                <a:gd name="connsiteX29" fmla="*/ 15648 w 288184"/>
                <a:gd name="connsiteY29" fmla="*/ 241675 h 271231"/>
                <a:gd name="connsiteX30" fmla="*/ 0 w 288184"/>
                <a:gd name="connsiteY30" fmla="*/ 219072 h 271231"/>
                <a:gd name="connsiteX31" fmla="*/ 3478 w 288184"/>
                <a:gd name="connsiteY31" fmla="*/ 129965 h 271231"/>
                <a:gd name="connsiteX32" fmla="*/ 54333 w 288184"/>
                <a:gd name="connsiteY32" fmla="*/ 130400 h 271231"/>
                <a:gd name="connsiteX33" fmla="*/ 52595 w 288184"/>
                <a:gd name="connsiteY33" fmla="*/ 120837 h 271231"/>
                <a:gd name="connsiteX34" fmla="*/ 56507 w 288184"/>
                <a:gd name="connsiteY34" fmla="*/ 110405 h 271231"/>
                <a:gd name="connsiteX35" fmla="*/ 52595 w 288184"/>
                <a:gd name="connsiteY35" fmla="*/ 97365 h 271231"/>
                <a:gd name="connsiteX36" fmla="*/ 55638 w 288184"/>
                <a:gd name="connsiteY36" fmla="*/ 83891 h 271231"/>
                <a:gd name="connsiteX37" fmla="*/ 53029 w 288184"/>
                <a:gd name="connsiteY37" fmla="*/ 75197 h 271231"/>
                <a:gd name="connsiteX38" fmla="*/ 61288 w 288184"/>
                <a:gd name="connsiteY38" fmla="*/ 75632 h 271231"/>
                <a:gd name="connsiteX39" fmla="*/ 62592 w 288184"/>
                <a:gd name="connsiteY39" fmla="*/ 84325 h 271231"/>
                <a:gd name="connsiteX40" fmla="*/ 74328 w 288184"/>
                <a:gd name="connsiteY40" fmla="*/ 83891 h 271231"/>
                <a:gd name="connsiteX41" fmla="*/ 89541 w 288184"/>
                <a:gd name="connsiteY41" fmla="*/ 86499 h 271231"/>
                <a:gd name="connsiteX42" fmla="*/ 97800 w 288184"/>
                <a:gd name="connsiteY42" fmla="*/ 99104 h 271231"/>
                <a:gd name="connsiteX43" fmla="*/ 116925 w 288184"/>
                <a:gd name="connsiteY43" fmla="*/ 103016 h 271231"/>
                <a:gd name="connsiteX44" fmla="*/ 132139 w 288184"/>
                <a:gd name="connsiteY44" fmla="*/ 94323 h 271231"/>
                <a:gd name="connsiteX45" fmla="*/ 137355 w 288184"/>
                <a:gd name="connsiteY45" fmla="*/ 108667 h 271231"/>
                <a:gd name="connsiteX46" fmla="*/ 156045 w 288184"/>
                <a:gd name="connsiteY46" fmla="*/ 112579 h 271231"/>
                <a:gd name="connsiteX47" fmla="*/ 164739 w 288184"/>
                <a:gd name="connsiteY47" fmla="*/ 124749 h 271231"/>
                <a:gd name="connsiteX48" fmla="*/ 174301 w 288184"/>
                <a:gd name="connsiteY48" fmla="*/ 139963 h 271231"/>
                <a:gd name="connsiteX49" fmla="*/ 192992 w 288184"/>
                <a:gd name="connsiteY49" fmla="*/ 139963 h 271231"/>
                <a:gd name="connsiteX50" fmla="*/ 192123 w 288184"/>
                <a:gd name="connsiteY50" fmla="*/ 109971 h 271231"/>
                <a:gd name="connsiteX51" fmla="*/ 185168 w 288184"/>
                <a:gd name="connsiteY51" fmla="*/ 115187 h 271231"/>
                <a:gd name="connsiteX52" fmla="*/ 168216 w 288184"/>
                <a:gd name="connsiteY52" fmla="*/ 104320 h 271231"/>
                <a:gd name="connsiteX53" fmla="*/ 161696 w 288184"/>
                <a:gd name="connsiteY53" fmla="*/ 99104 h 271231"/>
                <a:gd name="connsiteX54" fmla="*/ 165608 w 288184"/>
                <a:gd name="connsiteY54" fmla="*/ 71285 h 271231"/>
                <a:gd name="connsiteX55" fmla="*/ 170389 w 288184"/>
                <a:gd name="connsiteY55" fmla="*/ 38251 h 271231"/>
                <a:gd name="connsiteX56" fmla="*/ 165173 w 288184"/>
                <a:gd name="connsiteY56" fmla="*/ 26080 h 271231"/>
                <a:gd name="connsiteX57" fmla="*/ 172563 w 288184"/>
                <a:gd name="connsiteY57" fmla="*/ 8259 h 271231"/>
                <a:gd name="connsiteX58" fmla="*/ 179083 w 288184"/>
                <a:gd name="connsiteY58" fmla="*/ 4781 h 271231"/>
                <a:gd name="connsiteX59" fmla="*/ 212552 w 288184"/>
                <a:gd name="connsiteY59" fmla="*/ 0 h 271231"/>
                <a:gd name="connsiteX60" fmla="*/ 216464 w 288184"/>
                <a:gd name="connsiteY60" fmla="*/ 1304 h 271231"/>
                <a:gd name="connsiteX61" fmla="*/ 215160 w 288184"/>
                <a:gd name="connsiteY61" fmla="*/ 7389 h 271231"/>
                <a:gd name="connsiteX62" fmla="*/ 223419 w 288184"/>
                <a:gd name="connsiteY62" fmla="*/ 9563 h 271231"/>
                <a:gd name="connsiteX63" fmla="*/ 228635 w 288184"/>
                <a:gd name="connsiteY63" fmla="*/ 15213 h 271231"/>
                <a:gd name="connsiteX64" fmla="*/ 232981 w 288184"/>
                <a:gd name="connsiteY64" fmla="*/ 13909 h 271231"/>
                <a:gd name="connsiteX65" fmla="*/ 230808 w 288184"/>
                <a:gd name="connsiteY65" fmla="*/ 9128 h 271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88184" h="271231">
                  <a:moveTo>
                    <a:pt x="230808" y="9128"/>
                  </a:moveTo>
                  <a:lnTo>
                    <a:pt x="232112" y="9997"/>
                  </a:lnTo>
                  <a:lnTo>
                    <a:pt x="241675" y="14779"/>
                  </a:lnTo>
                  <a:lnTo>
                    <a:pt x="257323" y="19560"/>
                  </a:lnTo>
                  <a:lnTo>
                    <a:pt x="271232" y="27819"/>
                  </a:lnTo>
                  <a:lnTo>
                    <a:pt x="282533" y="40424"/>
                  </a:lnTo>
                  <a:lnTo>
                    <a:pt x="288184" y="63896"/>
                  </a:lnTo>
                  <a:lnTo>
                    <a:pt x="283838" y="71285"/>
                  </a:lnTo>
                  <a:lnTo>
                    <a:pt x="278187" y="93888"/>
                  </a:lnTo>
                  <a:lnTo>
                    <a:pt x="282099" y="117360"/>
                  </a:lnTo>
                  <a:lnTo>
                    <a:pt x="274275" y="126923"/>
                  </a:lnTo>
                  <a:lnTo>
                    <a:pt x="265581" y="153003"/>
                  </a:lnTo>
                  <a:lnTo>
                    <a:pt x="278187" y="159957"/>
                  </a:lnTo>
                  <a:lnTo>
                    <a:pt x="203424" y="182995"/>
                  </a:lnTo>
                  <a:lnTo>
                    <a:pt x="205163" y="202989"/>
                  </a:lnTo>
                  <a:lnTo>
                    <a:pt x="186472" y="206901"/>
                  </a:lnTo>
                  <a:lnTo>
                    <a:pt x="172128" y="217768"/>
                  </a:lnTo>
                  <a:lnTo>
                    <a:pt x="168651" y="227331"/>
                  </a:lnTo>
                  <a:lnTo>
                    <a:pt x="159958" y="229939"/>
                  </a:lnTo>
                  <a:lnTo>
                    <a:pt x="137789" y="252541"/>
                  </a:lnTo>
                  <a:lnTo>
                    <a:pt x="123880" y="270797"/>
                  </a:lnTo>
                  <a:lnTo>
                    <a:pt x="115621" y="271232"/>
                  </a:lnTo>
                  <a:lnTo>
                    <a:pt x="107798" y="268190"/>
                  </a:lnTo>
                  <a:lnTo>
                    <a:pt x="80848" y="265147"/>
                  </a:lnTo>
                  <a:lnTo>
                    <a:pt x="76501" y="262973"/>
                  </a:lnTo>
                  <a:lnTo>
                    <a:pt x="76501" y="260800"/>
                  </a:lnTo>
                  <a:lnTo>
                    <a:pt x="66939" y="254280"/>
                  </a:lnTo>
                  <a:lnTo>
                    <a:pt x="51291" y="252976"/>
                  </a:lnTo>
                  <a:lnTo>
                    <a:pt x="31296" y="259061"/>
                  </a:lnTo>
                  <a:lnTo>
                    <a:pt x="15648" y="241675"/>
                  </a:lnTo>
                  <a:lnTo>
                    <a:pt x="0" y="219072"/>
                  </a:lnTo>
                  <a:lnTo>
                    <a:pt x="3478" y="129965"/>
                  </a:lnTo>
                  <a:lnTo>
                    <a:pt x="54333" y="130400"/>
                  </a:lnTo>
                  <a:lnTo>
                    <a:pt x="52595" y="120837"/>
                  </a:lnTo>
                  <a:lnTo>
                    <a:pt x="56507" y="110405"/>
                  </a:lnTo>
                  <a:lnTo>
                    <a:pt x="52595" y="97365"/>
                  </a:lnTo>
                  <a:lnTo>
                    <a:pt x="55638" y="83891"/>
                  </a:lnTo>
                  <a:lnTo>
                    <a:pt x="53029" y="75197"/>
                  </a:lnTo>
                  <a:lnTo>
                    <a:pt x="61288" y="75632"/>
                  </a:lnTo>
                  <a:lnTo>
                    <a:pt x="62592" y="84325"/>
                  </a:lnTo>
                  <a:lnTo>
                    <a:pt x="74328" y="83891"/>
                  </a:lnTo>
                  <a:lnTo>
                    <a:pt x="89541" y="86499"/>
                  </a:lnTo>
                  <a:lnTo>
                    <a:pt x="97800" y="99104"/>
                  </a:lnTo>
                  <a:lnTo>
                    <a:pt x="116925" y="103016"/>
                  </a:lnTo>
                  <a:lnTo>
                    <a:pt x="132139" y="94323"/>
                  </a:lnTo>
                  <a:lnTo>
                    <a:pt x="137355" y="108667"/>
                  </a:lnTo>
                  <a:lnTo>
                    <a:pt x="156045" y="112579"/>
                  </a:lnTo>
                  <a:lnTo>
                    <a:pt x="164739" y="124749"/>
                  </a:lnTo>
                  <a:lnTo>
                    <a:pt x="174301" y="139963"/>
                  </a:lnTo>
                  <a:lnTo>
                    <a:pt x="192992" y="139963"/>
                  </a:lnTo>
                  <a:lnTo>
                    <a:pt x="192123" y="109971"/>
                  </a:lnTo>
                  <a:lnTo>
                    <a:pt x="185168" y="115187"/>
                  </a:lnTo>
                  <a:lnTo>
                    <a:pt x="168216" y="104320"/>
                  </a:lnTo>
                  <a:lnTo>
                    <a:pt x="161696" y="99104"/>
                  </a:lnTo>
                  <a:lnTo>
                    <a:pt x="165608" y="71285"/>
                  </a:lnTo>
                  <a:lnTo>
                    <a:pt x="170389" y="38251"/>
                  </a:lnTo>
                  <a:lnTo>
                    <a:pt x="165173" y="26080"/>
                  </a:lnTo>
                  <a:lnTo>
                    <a:pt x="172563" y="8259"/>
                  </a:lnTo>
                  <a:lnTo>
                    <a:pt x="179083" y="4781"/>
                  </a:lnTo>
                  <a:lnTo>
                    <a:pt x="212552" y="0"/>
                  </a:lnTo>
                  <a:lnTo>
                    <a:pt x="216464" y="1304"/>
                  </a:lnTo>
                  <a:lnTo>
                    <a:pt x="215160" y="7389"/>
                  </a:lnTo>
                  <a:lnTo>
                    <a:pt x="223419" y="9563"/>
                  </a:lnTo>
                  <a:lnTo>
                    <a:pt x="228635" y="15213"/>
                  </a:lnTo>
                  <a:lnTo>
                    <a:pt x="232981" y="13909"/>
                  </a:lnTo>
                  <a:lnTo>
                    <a:pt x="230808" y="9128"/>
                  </a:lnTo>
                  <a:close/>
                </a:path>
              </a:pathLst>
            </a:custGeom>
            <a:solidFill>
              <a:schemeClr val="tx2"/>
            </a:solidFill>
            <a:ln w="869" cap="rnd">
              <a:noFill/>
              <a:prstDash val="solid"/>
              <a:round/>
            </a:ln>
          </p:spPr>
          <p:txBody>
            <a:bodyPr rtlCol="0" anchor="ctr"/>
            <a:lstStyle/>
            <a:p>
              <a:endParaRPr lang="en-PH" sz="1200" dirty="0"/>
            </a:p>
          </p:txBody>
        </p:sp>
        <p:sp>
          <p:nvSpPr>
            <p:cNvPr id="225" name="Freeform: Shape 224">
              <a:extLst>
                <a:ext uri="{FF2B5EF4-FFF2-40B4-BE49-F238E27FC236}">
                  <a16:creationId xmlns:a16="http://schemas.microsoft.com/office/drawing/2014/main" id="{1D29540D-D197-4795-9BB7-BD558A912B2B}"/>
                </a:ext>
              </a:extLst>
            </p:cNvPr>
            <p:cNvSpPr/>
            <p:nvPr/>
          </p:nvSpPr>
          <p:spPr>
            <a:xfrm>
              <a:off x="4997716" y="4603977"/>
              <a:ext cx="156632" cy="212267"/>
            </a:xfrm>
            <a:custGeom>
              <a:avLst/>
              <a:gdLst>
                <a:gd name="connsiteX0" fmla="*/ 138224 w 185603"/>
                <a:gd name="connsiteY0" fmla="*/ 188211 h 188645"/>
                <a:gd name="connsiteX1" fmla="*/ 125619 w 185603"/>
                <a:gd name="connsiteY1" fmla="*/ 185168 h 188645"/>
                <a:gd name="connsiteX2" fmla="*/ 117360 w 185603"/>
                <a:gd name="connsiteY2" fmla="*/ 188645 h 188645"/>
                <a:gd name="connsiteX3" fmla="*/ 105624 w 185603"/>
                <a:gd name="connsiteY3" fmla="*/ 183864 h 188645"/>
                <a:gd name="connsiteX4" fmla="*/ 96061 w 185603"/>
                <a:gd name="connsiteY4" fmla="*/ 183864 h 188645"/>
                <a:gd name="connsiteX5" fmla="*/ 81283 w 185603"/>
                <a:gd name="connsiteY5" fmla="*/ 171259 h 188645"/>
                <a:gd name="connsiteX6" fmla="*/ 62592 w 185603"/>
                <a:gd name="connsiteY6" fmla="*/ 166912 h 188645"/>
                <a:gd name="connsiteX7" fmla="*/ 56072 w 185603"/>
                <a:gd name="connsiteY7" fmla="*/ 149091 h 188645"/>
                <a:gd name="connsiteX8" fmla="*/ 56507 w 185603"/>
                <a:gd name="connsiteY8" fmla="*/ 139093 h 188645"/>
                <a:gd name="connsiteX9" fmla="*/ 46510 w 185603"/>
                <a:gd name="connsiteY9" fmla="*/ 136051 h 188645"/>
                <a:gd name="connsiteX10" fmla="*/ 19995 w 185603"/>
                <a:gd name="connsiteY10" fmla="*/ 105624 h 188645"/>
                <a:gd name="connsiteX11" fmla="*/ 13040 w 185603"/>
                <a:gd name="connsiteY11" fmla="*/ 89541 h 188645"/>
                <a:gd name="connsiteX12" fmla="*/ 8259 w 185603"/>
                <a:gd name="connsiteY12" fmla="*/ 84325 h 188645"/>
                <a:gd name="connsiteX13" fmla="*/ 0 w 185603"/>
                <a:gd name="connsiteY13" fmla="*/ 62157 h 188645"/>
                <a:gd name="connsiteX14" fmla="*/ 26950 w 185603"/>
                <a:gd name="connsiteY14" fmla="*/ 65200 h 188645"/>
                <a:gd name="connsiteX15" fmla="*/ 34773 w 185603"/>
                <a:gd name="connsiteY15" fmla="*/ 68242 h 188645"/>
                <a:gd name="connsiteX16" fmla="*/ 43032 w 185603"/>
                <a:gd name="connsiteY16" fmla="*/ 67808 h 188645"/>
                <a:gd name="connsiteX17" fmla="*/ 56941 w 185603"/>
                <a:gd name="connsiteY17" fmla="*/ 49552 h 188645"/>
                <a:gd name="connsiteX18" fmla="*/ 79110 w 185603"/>
                <a:gd name="connsiteY18" fmla="*/ 26949 h 188645"/>
                <a:gd name="connsiteX19" fmla="*/ 87803 w 185603"/>
                <a:gd name="connsiteY19" fmla="*/ 24341 h 188645"/>
                <a:gd name="connsiteX20" fmla="*/ 91280 w 185603"/>
                <a:gd name="connsiteY20" fmla="*/ 14779 h 188645"/>
                <a:gd name="connsiteX21" fmla="*/ 105624 w 185603"/>
                <a:gd name="connsiteY21" fmla="*/ 3912 h 188645"/>
                <a:gd name="connsiteX22" fmla="*/ 124315 w 185603"/>
                <a:gd name="connsiteY22" fmla="*/ 0 h 188645"/>
                <a:gd name="connsiteX23" fmla="*/ 125184 w 185603"/>
                <a:gd name="connsiteY23" fmla="*/ 10432 h 188645"/>
                <a:gd name="connsiteX24" fmla="*/ 145613 w 185603"/>
                <a:gd name="connsiteY24" fmla="*/ 9997 h 188645"/>
                <a:gd name="connsiteX25" fmla="*/ 156915 w 185603"/>
                <a:gd name="connsiteY25" fmla="*/ 15648 h 188645"/>
                <a:gd name="connsiteX26" fmla="*/ 161696 w 185603"/>
                <a:gd name="connsiteY26" fmla="*/ 22602 h 188645"/>
                <a:gd name="connsiteX27" fmla="*/ 173432 w 185603"/>
                <a:gd name="connsiteY27" fmla="*/ 24776 h 188645"/>
                <a:gd name="connsiteX28" fmla="*/ 185603 w 185603"/>
                <a:gd name="connsiteY28" fmla="*/ 33469 h 188645"/>
                <a:gd name="connsiteX29" fmla="*/ 183864 w 185603"/>
                <a:gd name="connsiteY29" fmla="*/ 69112 h 188645"/>
                <a:gd name="connsiteX30" fmla="*/ 178213 w 185603"/>
                <a:gd name="connsiteY30" fmla="*/ 88237 h 188645"/>
                <a:gd name="connsiteX31" fmla="*/ 176475 w 185603"/>
                <a:gd name="connsiteY31" fmla="*/ 109101 h 188645"/>
                <a:gd name="connsiteX32" fmla="*/ 179952 w 185603"/>
                <a:gd name="connsiteY32" fmla="*/ 117360 h 188645"/>
                <a:gd name="connsiteX33" fmla="*/ 176040 w 185603"/>
                <a:gd name="connsiteY33" fmla="*/ 133877 h 188645"/>
                <a:gd name="connsiteX34" fmla="*/ 172563 w 185603"/>
                <a:gd name="connsiteY34" fmla="*/ 136485 h 188645"/>
                <a:gd name="connsiteX35" fmla="*/ 165173 w 185603"/>
                <a:gd name="connsiteY35" fmla="*/ 156480 h 188645"/>
                <a:gd name="connsiteX36" fmla="*/ 138224 w 185603"/>
                <a:gd name="connsiteY36" fmla="*/ 188211 h 188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85603" h="188645">
                  <a:moveTo>
                    <a:pt x="138224" y="188211"/>
                  </a:moveTo>
                  <a:lnTo>
                    <a:pt x="125619" y="185168"/>
                  </a:lnTo>
                  <a:lnTo>
                    <a:pt x="117360" y="188645"/>
                  </a:lnTo>
                  <a:lnTo>
                    <a:pt x="105624" y="183864"/>
                  </a:lnTo>
                  <a:lnTo>
                    <a:pt x="96061" y="183864"/>
                  </a:lnTo>
                  <a:lnTo>
                    <a:pt x="81283" y="171259"/>
                  </a:lnTo>
                  <a:lnTo>
                    <a:pt x="62592" y="166912"/>
                  </a:lnTo>
                  <a:lnTo>
                    <a:pt x="56072" y="149091"/>
                  </a:lnTo>
                  <a:lnTo>
                    <a:pt x="56507" y="139093"/>
                  </a:lnTo>
                  <a:lnTo>
                    <a:pt x="46510" y="136051"/>
                  </a:lnTo>
                  <a:lnTo>
                    <a:pt x="19995" y="105624"/>
                  </a:lnTo>
                  <a:lnTo>
                    <a:pt x="13040" y="89541"/>
                  </a:lnTo>
                  <a:lnTo>
                    <a:pt x="8259" y="84325"/>
                  </a:lnTo>
                  <a:lnTo>
                    <a:pt x="0" y="62157"/>
                  </a:lnTo>
                  <a:lnTo>
                    <a:pt x="26950" y="65200"/>
                  </a:lnTo>
                  <a:lnTo>
                    <a:pt x="34773" y="68242"/>
                  </a:lnTo>
                  <a:lnTo>
                    <a:pt x="43032" y="67808"/>
                  </a:lnTo>
                  <a:lnTo>
                    <a:pt x="56941" y="49552"/>
                  </a:lnTo>
                  <a:lnTo>
                    <a:pt x="79110" y="26949"/>
                  </a:lnTo>
                  <a:lnTo>
                    <a:pt x="87803" y="24341"/>
                  </a:lnTo>
                  <a:lnTo>
                    <a:pt x="91280" y="14779"/>
                  </a:lnTo>
                  <a:lnTo>
                    <a:pt x="105624" y="3912"/>
                  </a:lnTo>
                  <a:lnTo>
                    <a:pt x="124315" y="0"/>
                  </a:lnTo>
                  <a:lnTo>
                    <a:pt x="125184" y="10432"/>
                  </a:lnTo>
                  <a:lnTo>
                    <a:pt x="145613" y="9997"/>
                  </a:lnTo>
                  <a:lnTo>
                    <a:pt x="156915" y="15648"/>
                  </a:lnTo>
                  <a:lnTo>
                    <a:pt x="161696" y="22602"/>
                  </a:lnTo>
                  <a:lnTo>
                    <a:pt x="173432" y="24776"/>
                  </a:lnTo>
                  <a:lnTo>
                    <a:pt x="185603" y="33469"/>
                  </a:lnTo>
                  <a:lnTo>
                    <a:pt x="183864" y="69112"/>
                  </a:lnTo>
                  <a:lnTo>
                    <a:pt x="178213" y="88237"/>
                  </a:lnTo>
                  <a:lnTo>
                    <a:pt x="176475" y="109101"/>
                  </a:lnTo>
                  <a:lnTo>
                    <a:pt x="179952" y="117360"/>
                  </a:lnTo>
                  <a:lnTo>
                    <a:pt x="176040" y="133877"/>
                  </a:lnTo>
                  <a:lnTo>
                    <a:pt x="172563" y="136485"/>
                  </a:lnTo>
                  <a:lnTo>
                    <a:pt x="165173" y="156480"/>
                  </a:lnTo>
                  <a:lnTo>
                    <a:pt x="138224" y="188211"/>
                  </a:lnTo>
                  <a:close/>
                </a:path>
              </a:pathLst>
            </a:custGeom>
            <a:solidFill>
              <a:schemeClr val="tx2"/>
            </a:solidFill>
            <a:ln w="869" cap="rnd">
              <a:noFill/>
              <a:prstDash val="solid"/>
              <a:round/>
            </a:ln>
          </p:spPr>
          <p:txBody>
            <a:bodyPr rtlCol="0" anchor="ctr"/>
            <a:lstStyle/>
            <a:p>
              <a:endParaRPr lang="en-PH" sz="1200" dirty="0"/>
            </a:p>
          </p:txBody>
        </p:sp>
        <p:sp>
          <p:nvSpPr>
            <p:cNvPr id="226" name="Freeform: Shape 225">
              <a:extLst>
                <a:ext uri="{FF2B5EF4-FFF2-40B4-BE49-F238E27FC236}">
                  <a16:creationId xmlns:a16="http://schemas.microsoft.com/office/drawing/2014/main" id="{E446340A-1BEB-44DA-A329-4FE57DE7B0AD}"/>
                </a:ext>
              </a:extLst>
            </p:cNvPr>
            <p:cNvSpPr/>
            <p:nvPr/>
          </p:nvSpPr>
          <p:spPr>
            <a:xfrm>
              <a:off x="5331524" y="3739259"/>
              <a:ext cx="205052" cy="430402"/>
            </a:xfrm>
            <a:custGeom>
              <a:avLst/>
              <a:gdLst>
                <a:gd name="connsiteX0" fmla="*/ 15213 w 242978"/>
                <a:gd name="connsiteY0" fmla="*/ 382507 h 382506"/>
                <a:gd name="connsiteX1" fmla="*/ 870 w 242978"/>
                <a:gd name="connsiteY1" fmla="*/ 359469 h 382506"/>
                <a:gd name="connsiteX2" fmla="*/ 0 w 242978"/>
                <a:gd name="connsiteY2" fmla="*/ 257757 h 382506"/>
                <a:gd name="connsiteX3" fmla="*/ 21299 w 242978"/>
                <a:gd name="connsiteY3" fmla="*/ 226461 h 382506"/>
                <a:gd name="connsiteX4" fmla="*/ 27819 w 242978"/>
                <a:gd name="connsiteY4" fmla="*/ 217333 h 382506"/>
                <a:gd name="connsiteX5" fmla="*/ 43467 w 242978"/>
                <a:gd name="connsiteY5" fmla="*/ 216899 h 382506"/>
                <a:gd name="connsiteX6" fmla="*/ 65200 w 242978"/>
                <a:gd name="connsiteY6" fmla="*/ 197339 h 382506"/>
                <a:gd name="connsiteX7" fmla="*/ 96931 w 242978"/>
                <a:gd name="connsiteY7" fmla="*/ 196035 h 382506"/>
                <a:gd name="connsiteX8" fmla="*/ 164739 w 242978"/>
                <a:gd name="connsiteY8" fmla="*/ 112144 h 382506"/>
                <a:gd name="connsiteX9" fmla="*/ 143875 w 242978"/>
                <a:gd name="connsiteY9" fmla="*/ 112579 h 382506"/>
                <a:gd name="connsiteX10" fmla="*/ 62592 w 242978"/>
                <a:gd name="connsiteY10" fmla="*/ 79544 h 382506"/>
                <a:gd name="connsiteX11" fmla="*/ 53030 w 242978"/>
                <a:gd name="connsiteY11" fmla="*/ 69547 h 382506"/>
                <a:gd name="connsiteX12" fmla="*/ 43467 w 242978"/>
                <a:gd name="connsiteY12" fmla="*/ 56072 h 382506"/>
                <a:gd name="connsiteX13" fmla="*/ 33904 w 242978"/>
                <a:gd name="connsiteY13" fmla="*/ 40424 h 382506"/>
                <a:gd name="connsiteX14" fmla="*/ 39120 w 242978"/>
                <a:gd name="connsiteY14" fmla="*/ 30861 h 382506"/>
                <a:gd name="connsiteX15" fmla="*/ 47379 w 242978"/>
                <a:gd name="connsiteY15" fmla="*/ 15648 h 382506"/>
                <a:gd name="connsiteX16" fmla="*/ 55638 w 242978"/>
                <a:gd name="connsiteY16" fmla="*/ 20864 h 382506"/>
                <a:gd name="connsiteX17" fmla="*/ 60853 w 242978"/>
                <a:gd name="connsiteY17" fmla="*/ 32600 h 382506"/>
                <a:gd name="connsiteX18" fmla="*/ 72590 w 242978"/>
                <a:gd name="connsiteY18" fmla="*/ 44336 h 382506"/>
                <a:gd name="connsiteX19" fmla="*/ 84760 w 242978"/>
                <a:gd name="connsiteY19" fmla="*/ 44336 h 382506"/>
                <a:gd name="connsiteX20" fmla="*/ 107363 w 242978"/>
                <a:gd name="connsiteY20" fmla="*/ 36947 h 382506"/>
                <a:gd name="connsiteX21" fmla="*/ 133878 w 242978"/>
                <a:gd name="connsiteY21" fmla="*/ 33904 h 382506"/>
                <a:gd name="connsiteX22" fmla="*/ 155176 w 242978"/>
                <a:gd name="connsiteY22" fmla="*/ 25211 h 382506"/>
                <a:gd name="connsiteX23" fmla="*/ 167347 w 242978"/>
                <a:gd name="connsiteY23" fmla="*/ 23472 h 382506"/>
                <a:gd name="connsiteX24" fmla="*/ 176040 w 242978"/>
                <a:gd name="connsiteY24" fmla="*/ 18256 h 382506"/>
                <a:gd name="connsiteX25" fmla="*/ 189950 w 242978"/>
                <a:gd name="connsiteY25" fmla="*/ 17387 h 382506"/>
                <a:gd name="connsiteX26" fmla="*/ 197773 w 242978"/>
                <a:gd name="connsiteY26" fmla="*/ 16517 h 382506"/>
                <a:gd name="connsiteX27" fmla="*/ 208640 w 242978"/>
                <a:gd name="connsiteY27" fmla="*/ 12605 h 382506"/>
                <a:gd name="connsiteX28" fmla="*/ 221680 w 242978"/>
                <a:gd name="connsiteY28" fmla="*/ 9563 h 382506"/>
                <a:gd name="connsiteX29" fmla="*/ 232547 w 242978"/>
                <a:gd name="connsiteY29" fmla="*/ 0 h 382506"/>
                <a:gd name="connsiteX30" fmla="*/ 242110 w 242978"/>
                <a:gd name="connsiteY30" fmla="*/ 0 h 382506"/>
                <a:gd name="connsiteX31" fmla="*/ 242979 w 242978"/>
                <a:gd name="connsiteY31" fmla="*/ 7824 h 382506"/>
                <a:gd name="connsiteX32" fmla="*/ 241240 w 242978"/>
                <a:gd name="connsiteY32" fmla="*/ 23907 h 382506"/>
                <a:gd name="connsiteX33" fmla="*/ 242110 w 242978"/>
                <a:gd name="connsiteY33" fmla="*/ 38685 h 382506"/>
                <a:gd name="connsiteX34" fmla="*/ 237328 w 242978"/>
                <a:gd name="connsiteY34" fmla="*/ 48683 h 382506"/>
                <a:gd name="connsiteX35" fmla="*/ 231243 w 242978"/>
                <a:gd name="connsiteY35" fmla="*/ 79109 h 382506"/>
                <a:gd name="connsiteX36" fmla="*/ 220811 w 242978"/>
                <a:gd name="connsiteY36" fmla="*/ 109971 h 382506"/>
                <a:gd name="connsiteX37" fmla="*/ 206467 w 242978"/>
                <a:gd name="connsiteY37" fmla="*/ 145613 h 382506"/>
                <a:gd name="connsiteX38" fmla="*/ 186472 w 242978"/>
                <a:gd name="connsiteY38" fmla="*/ 186472 h 382506"/>
                <a:gd name="connsiteX39" fmla="*/ 166043 w 242978"/>
                <a:gd name="connsiteY39" fmla="*/ 217768 h 382506"/>
                <a:gd name="connsiteX40" fmla="*/ 137355 w 242978"/>
                <a:gd name="connsiteY40" fmla="*/ 256019 h 382506"/>
                <a:gd name="connsiteX41" fmla="*/ 113013 w 242978"/>
                <a:gd name="connsiteY41" fmla="*/ 278622 h 382506"/>
                <a:gd name="connsiteX42" fmla="*/ 76501 w 242978"/>
                <a:gd name="connsiteY42" fmla="*/ 306440 h 382506"/>
                <a:gd name="connsiteX43" fmla="*/ 53464 w 242978"/>
                <a:gd name="connsiteY43" fmla="*/ 327304 h 382506"/>
                <a:gd name="connsiteX44" fmla="*/ 26515 w 242978"/>
                <a:gd name="connsiteY44" fmla="*/ 361208 h 382506"/>
                <a:gd name="connsiteX45" fmla="*/ 20864 w 242978"/>
                <a:gd name="connsiteY45" fmla="*/ 375987 h 382506"/>
                <a:gd name="connsiteX46" fmla="*/ 15213 w 242978"/>
                <a:gd name="connsiteY46" fmla="*/ 382507 h 382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42978" h="382506">
                  <a:moveTo>
                    <a:pt x="15213" y="382507"/>
                  </a:moveTo>
                  <a:lnTo>
                    <a:pt x="870" y="359469"/>
                  </a:lnTo>
                  <a:lnTo>
                    <a:pt x="0" y="257757"/>
                  </a:lnTo>
                  <a:lnTo>
                    <a:pt x="21299" y="226461"/>
                  </a:lnTo>
                  <a:lnTo>
                    <a:pt x="27819" y="217333"/>
                  </a:lnTo>
                  <a:lnTo>
                    <a:pt x="43467" y="216899"/>
                  </a:lnTo>
                  <a:lnTo>
                    <a:pt x="65200" y="197339"/>
                  </a:lnTo>
                  <a:lnTo>
                    <a:pt x="96931" y="196035"/>
                  </a:lnTo>
                  <a:lnTo>
                    <a:pt x="164739" y="112144"/>
                  </a:lnTo>
                  <a:lnTo>
                    <a:pt x="143875" y="112579"/>
                  </a:lnTo>
                  <a:lnTo>
                    <a:pt x="62592" y="79544"/>
                  </a:lnTo>
                  <a:lnTo>
                    <a:pt x="53030" y="69547"/>
                  </a:lnTo>
                  <a:lnTo>
                    <a:pt x="43467" y="56072"/>
                  </a:lnTo>
                  <a:lnTo>
                    <a:pt x="33904" y="40424"/>
                  </a:lnTo>
                  <a:lnTo>
                    <a:pt x="39120" y="30861"/>
                  </a:lnTo>
                  <a:lnTo>
                    <a:pt x="47379" y="15648"/>
                  </a:lnTo>
                  <a:lnTo>
                    <a:pt x="55638" y="20864"/>
                  </a:lnTo>
                  <a:lnTo>
                    <a:pt x="60853" y="32600"/>
                  </a:lnTo>
                  <a:lnTo>
                    <a:pt x="72590" y="44336"/>
                  </a:lnTo>
                  <a:lnTo>
                    <a:pt x="84760" y="44336"/>
                  </a:lnTo>
                  <a:lnTo>
                    <a:pt x="107363" y="36947"/>
                  </a:lnTo>
                  <a:lnTo>
                    <a:pt x="133878" y="33904"/>
                  </a:lnTo>
                  <a:lnTo>
                    <a:pt x="155176" y="25211"/>
                  </a:lnTo>
                  <a:lnTo>
                    <a:pt x="167347" y="23472"/>
                  </a:lnTo>
                  <a:lnTo>
                    <a:pt x="176040" y="18256"/>
                  </a:lnTo>
                  <a:lnTo>
                    <a:pt x="189950" y="17387"/>
                  </a:lnTo>
                  <a:lnTo>
                    <a:pt x="197773" y="16517"/>
                  </a:lnTo>
                  <a:lnTo>
                    <a:pt x="208640" y="12605"/>
                  </a:lnTo>
                  <a:lnTo>
                    <a:pt x="221680" y="9563"/>
                  </a:lnTo>
                  <a:lnTo>
                    <a:pt x="232547" y="0"/>
                  </a:lnTo>
                  <a:lnTo>
                    <a:pt x="242110" y="0"/>
                  </a:lnTo>
                  <a:lnTo>
                    <a:pt x="242979" y="7824"/>
                  </a:lnTo>
                  <a:lnTo>
                    <a:pt x="241240" y="23907"/>
                  </a:lnTo>
                  <a:lnTo>
                    <a:pt x="242110" y="38685"/>
                  </a:lnTo>
                  <a:lnTo>
                    <a:pt x="237328" y="48683"/>
                  </a:lnTo>
                  <a:lnTo>
                    <a:pt x="231243" y="79109"/>
                  </a:lnTo>
                  <a:lnTo>
                    <a:pt x="220811" y="109971"/>
                  </a:lnTo>
                  <a:lnTo>
                    <a:pt x="206467" y="145613"/>
                  </a:lnTo>
                  <a:lnTo>
                    <a:pt x="186472" y="186472"/>
                  </a:lnTo>
                  <a:lnTo>
                    <a:pt x="166043" y="217768"/>
                  </a:lnTo>
                  <a:lnTo>
                    <a:pt x="137355" y="256019"/>
                  </a:lnTo>
                  <a:lnTo>
                    <a:pt x="113013" y="278622"/>
                  </a:lnTo>
                  <a:lnTo>
                    <a:pt x="76501" y="306440"/>
                  </a:lnTo>
                  <a:lnTo>
                    <a:pt x="53464" y="327304"/>
                  </a:lnTo>
                  <a:lnTo>
                    <a:pt x="26515" y="361208"/>
                  </a:lnTo>
                  <a:lnTo>
                    <a:pt x="20864" y="375987"/>
                  </a:lnTo>
                  <a:lnTo>
                    <a:pt x="15213" y="382507"/>
                  </a:lnTo>
                  <a:close/>
                </a:path>
              </a:pathLst>
            </a:custGeom>
            <a:solidFill>
              <a:schemeClr val="tx2"/>
            </a:solidFill>
            <a:ln w="869" cap="rnd">
              <a:noFill/>
              <a:prstDash val="solid"/>
              <a:round/>
            </a:ln>
          </p:spPr>
          <p:txBody>
            <a:bodyPr rtlCol="0" anchor="ctr"/>
            <a:lstStyle/>
            <a:p>
              <a:endParaRPr lang="en-PH" sz="1200" dirty="0"/>
            </a:p>
          </p:txBody>
        </p:sp>
        <p:sp>
          <p:nvSpPr>
            <p:cNvPr id="227" name="Freeform: Shape 226">
              <a:extLst>
                <a:ext uri="{FF2B5EF4-FFF2-40B4-BE49-F238E27FC236}">
                  <a16:creationId xmlns:a16="http://schemas.microsoft.com/office/drawing/2014/main" id="{AAAEA796-5C95-4BFA-93F5-C28559264334}"/>
                </a:ext>
              </a:extLst>
            </p:cNvPr>
            <p:cNvSpPr/>
            <p:nvPr/>
          </p:nvSpPr>
          <p:spPr>
            <a:xfrm>
              <a:off x="4859058" y="2759602"/>
              <a:ext cx="31912" cy="44507"/>
            </a:xfrm>
            <a:custGeom>
              <a:avLst/>
              <a:gdLst>
                <a:gd name="connsiteX0" fmla="*/ 34773 w 37815"/>
                <a:gd name="connsiteY0" fmla="*/ 28253 h 39554"/>
                <a:gd name="connsiteX1" fmla="*/ 29557 w 37815"/>
                <a:gd name="connsiteY1" fmla="*/ 29557 h 39554"/>
                <a:gd name="connsiteX2" fmla="*/ 16952 w 37815"/>
                <a:gd name="connsiteY2" fmla="*/ 33904 h 39554"/>
                <a:gd name="connsiteX3" fmla="*/ 16517 w 37815"/>
                <a:gd name="connsiteY3" fmla="*/ 39555 h 39554"/>
                <a:gd name="connsiteX4" fmla="*/ 13475 w 37815"/>
                <a:gd name="connsiteY4" fmla="*/ 39120 h 39554"/>
                <a:gd name="connsiteX5" fmla="*/ 10867 w 37815"/>
                <a:gd name="connsiteY5" fmla="*/ 29123 h 39554"/>
                <a:gd name="connsiteX6" fmla="*/ 5216 w 37815"/>
                <a:gd name="connsiteY6" fmla="*/ 26080 h 39554"/>
                <a:gd name="connsiteX7" fmla="*/ 0 w 37815"/>
                <a:gd name="connsiteY7" fmla="*/ 18691 h 39554"/>
                <a:gd name="connsiteX8" fmla="*/ 3477 w 37815"/>
                <a:gd name="connsiteY8" fmla="*/ 12605 h 39554"/>
                <a:gd name="connsiteX9" fmla="*/ 8693 w 37815"/>
                <a:gd name="connsiteY9" fmla="*/ 10867 h 39554"/>
                <a:gd name="connsiteX10" fmla="*/ 10867 w 37815"/>
                <a:gd name="connsiteY10" fmla="*/ 1739 h 39554"/>
                <a:gd name="connsiteX11" fmla="*/ 14778 w 37815"/>
                <a:gd name="connsiteY11" fmla="*/ 0 h 39554"/>
                <a:gd name="connsiteX12" fmla="*/ 18256 w 37815"/>
                <a:gd name="connsiteY12" fmla="*/ 3912 h 39554"/>
                <a:gd name="connsiteX13" fmla="*/ 22602 w 37815"/>
                <a:gd name="connsiteY13" fmla="*/ 5651 h 39554"/>
                <a:gd name="connsiteX14" fmla="*/ 26080 w 37815"/>
                <a:gd name="connsiteY14" fmla="*/ 9997 h 39554"/>
                <a:gd name="connsiteX15" fmla="*/ 29992 w 37815"/>
                <a:gd name="connsiteY15" fmla="*/ 11301 h 39554"/>
                <a:gd name="connsiteX16" fmla="*/ 34773 w 37815"/>
                <a:gd name="connsiteY16" fmla="*/ 16517 h 39554"/>
                <a:gd name="connsiteX17" fmla="*/ 37816 w 37815"/>
                <a:gd name="connsiteY17" fmla="*/ 16083 h 39554"/>
                <a:gd name="connsiteX18" fmla="*/ 36077 w 37815"/>
                <a:gd name="connsiteY18" fmla="*/ 23037 h 39554"/>
                <a:gd name="connsiteX19" fmla="*/ 33469 w 37815"/>
                <a:gd name="connsiteY19" fmla="*/ 26080 h 39554"/>
                <a:gd name="connsiteX20" fmla="*/ 34773 w 37815"/>
                <a:gd name="connsiteY20" fmla="*/ 28253 h 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7815" h="39554">
                  <a:moveTo>
                    <a:pt x="34773" y="28253"/>
                  </a:moveTo>
                  <a:lnTo>
                    <a:pt x="29557" y="29557"/>
                  </a:lnTo>
                  <a:lnTo>
                    <a:pt x="16952" y="33904"/>
                  </a:lnTo>
                  <a:lnTo>
                    <a:pt x="16517" y="39555"/>
                  </a:lnTo>
                  <a:lnTo>
                    <a:pt x="13475" y="39120"/>
                  </a:lnTo>
                  <a:lnTo>
                    <a:pt x="10867" y="29123"/>
                  </a:lnTo>
                  <a:lnTo>
                    <a:pt x="5216" y="26080"/>
                  </a:lnTo>
                  <a:lnTo>
                    <a:pt x="0" y="18691"/>
                  </a:lnTo>
                  <a:lnTo>
                    <a:pt x="3477" y="12605"/>
                  </a:lnTo>
                  <a:lnTo>
                    <a:pt x="8693" y="10867"/>
                  </a:lnTo>
                  <a:lnTo>
                    <a:pt x="10867" y="1739"/>
                  </a:lnTo>
                  <a:lnTo>
                    <a:pt x="14778" y="0"/>
                  </a:lnTo>
                  <a:lnTo>
                    <a:pt x="18256" y="3912"/>
                  </a:lnTo>
                  <a:lnTo>
                    <a:pt x="22602" y="5651"/>
                  </a:lnTo>
                  <a:lnTo>
                    <a:pt x="26080" y="9997"/>
                  </a:lnTo>
                  <a:lnTo>
                    <a:pt x="29992" y="11301"/>
                  </a:lnTo>
                  <a:lnTo>
                    <a:pt x="34773" y="16517"/>
                  </a:lnTo>
                  <a:lnTo>
                    <a:pt x="37816" y="16083"/>
                  </a:lnTo>
                  <a:lnTo>
                    <a:pt x="36077" y="23037"/>
                  </a:lnTo>
                  <a:lnTo>
                    <a:pt x="33469" y="26080"/>
                  </a:lnTo>
                  <a:lnTo>
                    <a:pt x="34773" y="28253"/>
                  </a:lnTo>
                  <a:close/>
                </a:path>
              </a:pathLst>
            </a:custGeom>
            <a:solidFill>
              <a:schemeClr val="accent4"/>
            </a:solidFill>
            <a:ln w="869" cap="rnd">
              <a:noFill/>
              <a:prstDash val="solid"/>
              <a:round/>
            </a:ln>
          </p:spPr>
          <p:txBody>
            <a:bodyPr rtlCol="0" anchor="ctr"/>
            <a:lstStyle/>
            <a:p>
              <a:endParaRPr lang="en-PH" sz="1200" dirty="0"/>
            </a:p>
          </p:txBody>
        </p:sp>
        <p:sp>
          <p:nvSpPr>
            <p:cNvPr id="228" name="Freeform: Shape 227">
              <a:extLst>
                <a:ext uri="{FF2B5EF4-FFF2-40B4-BE49-F238E27FC236}">
                  <a16:creationId xmlns:a16="http://schemas.microsoft.com/office/drawing/2014/main" id="{28E8376F-7FFC-4961-BBA8-5BDCCE27E8BF}"/>
                </a:ext>
              </a:extLst>
            </p:cNvPr>
            <p:cNvSpPr/>
            <p:nvPr/>
          </p:nvSpPr>
          <p:spPr>
            <a:xfrm>
              <a:off x="4807336" y="4810865"/>
              <a:ext cx="333807" cy="399590"/>
            </a:xfrm>
            <a:custGeom>
              <a:avLst/>
              <a:gdLst>
                <a:gd name="connsiteX0" fmla="*/ 363816 w 395546"/>
                <a:gd name="connsiteY0" fmla="*/ 4347 h 355122"/>
                <a:gd name="connsiteX1" fmla="*/ 373379 w 395546"/>
                <a:gd name="connsiteY1" fmla="*/ 43467 h 355122"/>
                <a:gd name="connsiteX2" fmla="*/ 378160 w 395546"/>
                <a:gd name="connsiteY2" fmla="*/ 63461 h 355122"/>
                <a:gd name="connsiteX3" fmla="*/ 372075 w 395546"/>
                <a:gd name="connsiteY3" fmla="*/ 94323 h 355122"/>
                <a:gd name="connsiteX4" fmla="*/ 373813 w 395546"/>
                <a:gd name="connsiteY4" fmla="*/ 104320 h 355122"/>
                <a:gd name="connsiteX5" fmla="*/ 362078 w 395546"/>
                <a:gd name="connsiteY5" fmla="*/ 99539 h 355122"/>
                <a:gd name="connsiteX6" fmla="*/ 354689 w 395546"/>
                <a:gd name="connsiteY6" fmla="*/ 101277 h 355122"/>
                <a:gd name="connsiteX7" fmla="*/ 352080 w 395546"/>
                <a:gd name="connsiteY7" fmla="*/ 109536 h 355122"/>
                <a:gd name="connsiteX8" fmla="*/ 344691 w 395546"/>
                <a:gd name="connsiteY8" fmla="*/ 119968 h 355122"/>
                <a:gd name="connsiteX9" fmla="*/ 344256 w 395546"/>
                <a:gd name="connsiteY9" fmla="*/ 129531 h 355122"/>
                <a:gd name="connsiteX10" fmla="*/ 357731 w 395546"/>
                <a:gd name="connsiteY10" fmla="*/ 144744 h 355122"/>
                <a:gd name="connsiteX11" fmla="*/ 371640 w 395546"/>
                <a:gd name="connsiteY11" fmla="*/ 141701 h 355122"/>
                <a:gd name="connsiteX12" fmla="*/ 377726 w 395546"/>
                <a:gd name="connsiteY12" fmla="*/ 129531 h 355122"/>
                <a:gd name="connsiteX13" fmla="*/ 395547 w 395546"/>
                <a:gd name="connsiteY13" fmla="*/ 129531 h 355122"/>
                <a:gd name="connsiteX14" fmla="*/ 388158 w 395546"/>
                <a:gd name="connsiteY14" fmla="*/ 149960 h 355122"/>
                <a:gd name="connsiteX15" fmla="*/ 383811 w 395546"/>
                <a:gd name="connsiteY15" fmla="*/ 172997 h 355122"/>
                <a:gd name="connsiteX16" fmla="*/ 376422 w 395546"/>
                <a:gd name="connsiteY16" fmla="*/ 185603 h 355122"/>
                <a:gd name="connsiteX17" fmla="*/ 359035 w 395546"/>
                <a:gd name="connsiteY17" fmla="*/ 199947 h 355122"/>
                <a:gd name="connsiteX18" fmla="*/ 354253 w 395546"/>
                <a:gd name="connsiteY18" fmla="*/ 203859 h 355122"/>
                <a:gd name="connsiteX19" fmla="*/ 342952 w 395546"/>
                <a:gd name="connsiteY19" fmla="*/ 218203 h 355122"/>
                <a:gd name="connsiteX20" fmla="*/ 335129 w 395546"/>
                <a:gd name="connsiteY20" fmla="*/ 232547 h 355122"/>
                <a:gd name="connsiteX21" fmla="*/ 319915 w 395546"/>
                <a:gd name="connsiteY21" fmla="*/ 252541 h 355122"/>
                <a:gd name="connsiteX22" fmla="*/ 290792 w 395546"/>
                <a:gd name="connsiteY22" fmla="*/ 281230 h 355122"/>
                <a:gd name="connsiteX23" fmla="*/ 272971 w 395546"/>
                <a:gd name="connsiteY23" fmla="*/ 297747 h 355122"/>
                <a:gd name="connsiteX24" fmla="*/ 254280 w 395546"/>
                <a:gd name="connsiteY24" fmla="*/ 310787 h 355122"/>
                <a:gd name="connsiteX25" fmla="*/ 228635 w 395546"/>
                <a:gd name="connsiteY25" fmla="*/ 321219 h 355122"/>
                <a:gd name="connsiteX26" fmla="*/ 216899 w 395546"/>
                <a:gd name="connsiteY26" fmla="*/ 322957 h 355122"/>
                <a:gd name="connsiteX27" fmla="*/ 212987 w 395546"/>
                <a:gd name="connsiteY27" fmla="*/ 330781 h 355122"/>
                <a:gd name="connsiteX28" fmla="*/ 199078 w 395546"/>
                <a:gd name="connsiteY28" fmla="*/ 326435 h 355122"/>
                <a:gd name="connsiteX29" fmla="*/ 187342 w 395546"/>
                <a:gd name="connsiteY29" fmla="*/ 331651 h 355122"/>
                <a:gd name="connsiteX30" fmla="*/ 162565 w 395546"/>
                <a:gd name="connsiteY30" fmla="*/ 326435 h 355122"/>
                <a:gd name="connsiteX31" fmla="*/ 148222 w 395546"/>
                <a:gd name="connsiteY31" fmla="*/ 329912 h 355122"/>
                <a:gd name="connsiteX32" fmla="*/ 138659 w 395546"/>
                <a:gd name="connsiteY32" fmla="*/ 328173 h 355122"/>
                <a:gd name="connsiteX33" fmla="*/ 113448 w 395546"/>
                <a:gd name="connsiteY33" fmla="*/ 339475 h 355122"/>
                <a:gd name="connsiteX34" fmla="*/ 93453 w 395546"/>
                <a:gd name="connsiteY34" fmla="*/ 343821 h 355122"/>
                <a:gd name="connsiteX35" fmla="*/ 78240 w 395546"/>
                <a:gd name="connsiteY35" fmla="*/ 354254 h 355122"/>
                <a:gd name="connsiteX36" fmla="*/ 67808 w 395546"/>
                <a:gd name="connsiteY36" fmla="*/ 355123 h 355122"/>
                <a:gd name="connsiteX37" fmla="*/ 58680 w 395546"/>
                <a:gd name="connsiteY37" fmla="*/ 345125 h 355122"/>
                <a:gd name="connsiteX38" fmla="*/ 50856 w 395546"/>
                <a:gd name="connsiteY38" fmla="*/ 344691 h 355122"/>
                <a:gd name="connsiteX39" fmla="*/ 41293 w 395546"/>
                <a:gd name="connsiteY39" fmla="*/ 332085 h 355122"/>
                <a:gd name="connsiteX40" fmla="*/ 39990 w 395546"/>
                <a:gd name="connsiteY40" fmla="*/ 335997 h 355122"/>
                <a:gd name="connsiteX41" fmla="*/ 37382 w 395546"/>
                <a:gd name="connsiteY41" fmla="*/ 328608 h 355122"/>
                <a:gd name="connsiteX42" fmla="*/ 38685 w 395546"/>
                <a:gd name="connsiteY42" fmla="*/ 312091 h 355122"/>
                <a:gd name="connsiteX43" fmla="*/ 32165 w 395546"/>
                <a:gd name="connsiteY43" fmla="*/ 293400 h 355122"/>
                <a:gd name="connsiteX44" fmla="*/ 39990 w 395546"/>
                <a:gd name="connsiteY44" fmla="*/ 288184 h 355122"/>
                <a:gd name="connsiteX45" fmla="*/ 40424 w 395546"/>
                <a:gd name="connsiteY45" fmla="*/ 266885 h 355122"/>
                <a:gd name="connsiteX46" fmla="*/ 26080 w 395546"/>
                <a:gd name="connsiteY46" fmla="*/ 240805 h 355122"/>
                <a:gd name="connsiteX47" fmla="*/ 15648 w 395546"/>
                <a:gd name="connsiteY47" fmla="*/ 217333 h 355122"/>
                <a:gd name="connsiteX48" fmla="*/ 15648 w 395546"/>
                <a:gd name="connsiteY48" fmla="*/ 216899 h 355122"/>
                <a:gd name="connsiteX49" fmla="*/ 0 w 395546"/>
                <a:gd name="connsiteY49" fmla="*/ 180821 h 355122"/>
                <a:gd name="connsiteX50" fmla="*/ 12171 w 395546"/>
                <a:gd name="connsiteY50" fmla="*/ 166912 h 355122"/>
                <a:gd name="connsiteX51" fmla="*/ 20864 w 395546"/>
                <a:gd name="connsiteY51" fmla="*/ 174736 h 355122"/>
                <a:gd name="connsiteX52" fmla="*/ 24342 w 395546"/>
                <a:gd name="connsiteY52" fmla="*/ 186472 h 355122"/>
                <a:gd name="connsiteX53" fmla="*/ 35208 w 395546"/>
                <a:gd name="connsiteY53" fmla="*/ 188645 h 355122"/>
                <a:gd name="connsiteX54" fmla="*/ 49987 w 395546"/>
                <a:gd name="connsiteY54" fmla="*/ 193861 h 355122"/>
                <a:gd name="connsiteX55" fmla="*/ 62592 w 395546"/>
                <a:gd name="connsiteY55" fmla="*/ 191688 h 355122"/>
                <a:gd name="connsiteX56" fmla="*/ 84325 w 395546"/>
                <a:gd name="connsiteY56" fmla="*/ 177344 h 355122"/>
                <a:gd name="connsiteX57" fmla="*/ 89107 w 395546"/>
                <a:gd name="connsiteY57" fmla="*/ 74328 h 355122"/>
                <a:gd name="connsiteX58" fmla="*/ 95192 w 395546"/>
                <a:gd name="connsiteY58" fmla="*/ 78675 h 355122"/>
                <a:gd name="connsiteX59" fmla="*/ 108232 w 395546"/>
                <a:gd name="connsiteY59" fmla="*/ 105189 h 355122"/>
                <a:gd name="connsiteX60" fmla="*/ 105624 w 395546"/>
                <a:gd name="connsiteY60" fmla="*/ 122141 h 355122"/>
                <a:gd name="connsiteX61" fmla="*/ 110405 w 395546"/>
                <a:gd name="connsiteY61" fmla="*/ 132139 h 355122"/>
                <a:gd name="connsiteX62" fmla="*/ 127792 w 395546"/>
                <a:gd name="connsiteY62" fmla="*/ 129096 h 355122"/>
                <a:gd name="connsiteX63" fmla="*/ 139963 w 395546"/>
                <a:gd name="connsiteY63" fmla="*/ 116491 h 355122"/>
                <a:gd name="connsiteX64" fmla="*/ 151699 w 395546"/>
                <a:gd name="connsiteY64" fmla="*/ 108232 h 355122"/>
                <a:gd name="connsiteX65" fmla="*/ 158219 w 395546"/>
                <a:gd name="connsiteY65" fmla="*/ 94757 h 355122"/>
                <a:gd name="connsiteX66" fmla="*/ 170390 w 395546"/>
                <a:gd name="connsiteY66" fmla="*/ 88672 h 355122"/>
                <a:gd name="connsiteX67" fmla="*/ 180387 w 395546"/>
                <a:gd name="connsiteY67" fmla="*/ 91715 h 355122"/>
                <a:gd name="connsiteX68" fmla="*/ 191253 w 395546"/>
                <a:gd name="connsiteY68" fmla="*/ 99539 h 355122"/>
                <a:gd name="connsiteX69" fmla="*/ 210813 w 395546"/>
                <a:gd name="connsiteY69" fmla="*/ 100843 h 355122"/>
                <a:gd name="connsiteX70" fmla="*/ 226462 w 395546"/>
                <a:gd name="connsiteY70" fmla="*/ 94757 h 355122"/>
                <a:gd name="connsiteX71" fmla="*/ 229070 w 395546"/>
                <a:gd name="connsiteY71" fmla="*/ 86064 h 355122"/>
                <a:gd name="connsiteX72" fmla="*/ 234286 w 395546"/>
                <a:gd name="connsiteY72" fmla="*/ 72589 h 355122"/>
                <a:gd name="connsiteX73" fmla="*/ 247326 w 395546"/>
                <a:gd name="connsiteY73" fmla="*/ 70416 h 355122"/>
                <a:gd name="connsiteX74" fmla="*/ 255150 w 395546"/>
                <a:gd name="connsiteY74" fmla="*/ 59984 h 355122"/>
                <a:gd name="connsiteX75" fmla="*/ 263843 w 395546"/>
                <a:gd name="connsiteY75" fmla="*/ 41293 h 355122"/>
                <a:gd name="connsiteX76" fmla="*/ 286446 w 395546"/>
                <a:gd name="connsiteY76" fmla="*/ 20429 h 355122"/>
                <a:gd name="connsiteX77" fmla="*/ 321653 w 395546"/>
                <a:gd name="connsiteY77" fmla="*/ 0 h 355122"/>
                <a:gd name="connsiteX78" fmla="*/ 331216 w 395546"/>
                <a:gd name="connsiteY78" fmla="*/ 0 h 355122"/>
                <a:gd name="connsiteX79" fmla="*/ 342952 w 395546"/>
                <a:gd name="connsiteY79" fmla="*/ 4781 h 355122"/>
                <a:gd name="connsiteX80" fmla="*/ 351211 w 395546"/>
                <a:gd name="connsiteY80" fmla="*/ 1304 h 355122"/>
                <a:gd name="connsiteX81" fmla="*/ 363816 w 395546"/>
                <a:gd name="connsiteY81" fmla="*/ 4347 h 355122"/>
                <a:gd name="connsiteX82" fmla="*/ 275579 w 395546"/>
                <a:gd name="connsiteY82" fmla="*/ 235589 h 355122"/>
                <a:gd name="connsiteX83" fmla="*/ 280360 w 395546"/>
                <a:gd name="connsiteY83" fmla="*/ 226896 h 355122"/>
                <a:gd name="connsiteX84" fmla="*/ 293835 w 395546"/>
                <a:gd name="connsiteY84" fmla="*/ 222549 h 355122"/>
                <a:gd name="connsiteX85" fmla="*/ 298616 w 395546"/>
                <a:gd name="connsiteY85" fmla="*/ 213421 h 355122"/>
                <a:gd name="connsiteX86" fmla="*/ 306875 w 395546"/>
                <a:gd name="connsiteY86" fmla="*/ 199947 h 355122"/>
                <a:gd name="connsiteX87" fmla="*/ 299486 w 395546"/>
                <a:gd name="connsiteY87" fmla="*/ 191253 h 355122"/>
                <a:gd name="connsiteX88" fmla="*/ 289923 w 395546"/>
                <a:gd name="connsiteY88" fmla="*/ 182560 h 355122"/>
                <a:gd name="connsiteX89" fmla="*/ 278187 w 395546"/>
                <a:gd name="connsiteY89" fmla="*/ 188645 h 355122"/>
                <a:gd name="connsiteX90" fmla="*/ 264712 w 395546"/>
                <a:gd name="connsiteY90" fmla="*/ 199512 h 355122"/>
                <a:gd name="connsiteX91" fmla="*/ 250803 w 395546"/>
                <a:gd name="connsiteY91" fmla="*/ 216899 h 355122"/>
                <a:gd name="connsiteX92" fmla="*/ 266886 w 395546"/>
                <a:gd name="connsiteY92" fmla="*/ 238632 h 355122"/>
                <a:gd name="connsiteX93" fmla="*/ 275579 w 395546"/>
                <a:gd name="connsiteY93" fmla="*/ 235589 h 355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395546" h="355122">
                  <a:moveTo>
                    <a:pt x="363816" y="4347"/>
                  </a:moveTo>
                  <a:lnTo>
                    <a:pt x="373379" y="43467"/>
                  </a:lnTo>
                  <a:lnTo>
                    <a:pt x="378160" y="63461"/>
                  </a:lnTo>
                  <a:lnTo>
                    <a:pt x="372075" y="94323"/>
                  </a:lnTo>
                  <a:lnTo>
                    <a:pt x="373813" y="104320"/>
                  </a:lnTo>
                  <a:lnTo>
                    <a:pt x="362078" y="99539"/>
                  </a:lnTo>
                  <a:lnTo>
                    <a:pt x="354689" y="101277"/>
                  </a:lnTo>
                  <a:lnTo>
                    <a:pt x="352080" y="109536"/>
                  </a:lnTo>
                  <a:lnTo>
                    <a:pt x="344691" y="119968"/>
                  </a:lnTo>
                  <a:lnTo>
                    <a:pt x="344256" y="129531"/>
                  </a:lnTo>
                  <a:lnTo>
                    <a:pt x="357731" y="144744"/>
                  </a:lnTo>
                  <a:lnTo>
                    <a:pt x="371640" y="141701"/>
                  </a:lnTo>
                  <a:lnTo>
                    <a:pt x="377726" y="129531"/>
                  </a:lnTo>
                  <a:lnTo>
                    <a:pt x="395547" y="129531"/>
                  </a:lnTo>
                  <a:lnTo>
                    <a:pt x="388158" y="149960"/>
                  </a:lnTo>
                  <a:lnTo>
                    <a:pt x="383811" y="172997"/>
                  </a:lnTo>
                  <a:lnTo>
                    <a:pt x="376422" y="185603"/>
                  </a:lnTo>
                  <a:lnTo>
                    <a:pt x="359035" y="199947"/>
                  </a:lnTo>
                  <a:lnTo>
                    <a:pt x="354253" y="203859"/>
                  </a:lnTo>
                  <a:lnTo>
                    <a:pt x="342952" y="218203"/>
                  </a:lnTo>
                  <a:lnTo>
                    <a:pt x="335129" y="232547"/>
                  </a:lnTo>
                  <a:lnTo>
                    <a:pt x="319915" y="252541"/>
                  </a:lnTo>
                  <a:lnTo>
                    <a:pt x="290792" y="281230"/>
                  </a:lnTo>
                  <a:lnTo>
                    <a:pt x="272971" y="297747"/>
                  </a:lnTo>
                  <a:lnTo>
                    <a:pt x="254280" y="310787"/>
                  </a:lnTo>
                  <a:lnTo>
                    <a:pt x="228635" y="321219"/>
                  </a:lnTo>
                  <a:lnTo>
                    <a:pt x="216899" y="322957"/>
                  </a:lnTo>
                  <a:lnTo>
                    <a:pt x="212987" y="330781"/>
                  </a:lnTo>
                  <a:lnTo>
                    <a:pt x="199078" y="326435"/>
                  </a:lnTo>
                  <a:lnTo>
                    <a:pt x="187342" y="331651"/>
                  </a:lnTo>
                  <a:lnTo>
                    <a:pt x="162565" y="326435"/>
                  </a:lnTo>
                  <a:lnTo>
                    <a:pt x="148222" y="329912"/>
                  </a:lnTo>
                  <a:lnTo>
                    <a:pt x="138659" y="328173"/>
                  </a:lnTo>
                  <a:lnTo>
                    <a:pt x="113448" y="339475"/>
                  </a:lnTo>
                  <a:lnTo>
                    <a:pt x="93453" y="343821"/>
                  </a:lnTo>
                  <a:lnTo>
                    <a:pt x="78240" y="354254"/>
                  </a:lnTo>
                  <a:lnTo>
                    <a:pt x="67808" y="355123"/>
                  </a:lnTo>
                  <a:lnTo>
                    <a:pt x="58680" y="345125"/>
                  </a:lnTo>
                  <a:lnTo>
                    <a:pt x="50856" y="344691"/>
                  </a:lnTo>
                  <a:lnTo>
                    <a:pt x="41293" y="332085"/>
                  </a:lnTo>
                  <a:lnTo>
                    <a:pt x="39990" y="335997"/>
                  </a:lnTo>
                  <a:lnTo>
                    <a:pt x="37382" y="328608"/>
                  </a:lnTo>
                  <a:lnTo>
                    <a:pt x="38685" y="312091"/>
                  </a:lnTo>
                  <a:lnTo>
                    <a:pt x="32165" y="293400"/>
                  </a:lnTo>
                  <a:lnTo>
                    <a:pt x="39990" y="288184"/>
                  </a:lnTo>
                  <a:lnTo>
                    <a:pt x="40424" y="266885"/>
                  </a:lnTo>
                  <a:lnTo>
                    <a:pt x="26080" y="240805"/>
                  </a:lnTo>
                  <a:lnTo>
                    <a:pt x="15648" y="217333"/>
                  </a:lnTo>
                  <a:lnTo>
                    <a:pt x="15648" y="216899"/>
                  </a:lnTo>
                  <a:lnTo>
                    <a:pt x="0" y="180821"/>
                  </a:lnTo>
                  <a:lnTo>
                    <a:pt x="12171" y="166912"/>
                  </a:lnTo>
                  <a:lnTo>
                    <a:pt x="20864" y="174736"/>
                  </a:lnTo>
                  <a:lnTo>
                    <a:pt x="24342" y="186472"/>
                  </a:lnTo>
                  <a:lnTo>
                    <a:pt x="35208" y="188645"/>
                  </a:lnTo>
                  <a:lnTo>
                    <a:pt x="49987" y="193861"/>
                  </a:lnTo>
                  <a:lnTo>
                    <a:pt x="62592" y="191688"/>
                  </a:lnTo>
                  <a:lnTo>
                    <a:pt x="84325" y="177344"/>
                  </a:lnTo>
                  <a:lnTo>
                    <a:pt x="89107" y="74328"/>
                  </a:lnTo>
                  <a:lnTo>
                    <a:pt x="95192" y="78675"/>
                  </a:lnTo>
                  <a:lnTo>
                    <a:pt x="108232" y="105189"/>
                  </a:lnTo>
                  <a:lnTo>
                    <a:pt x="105624" y="122141"/>
                  </a:lnTo>
                  <a:lnTo>
                    <a:pt x="110405" y="132139"/>
                  </a:lnTo>
                  <a:lnTo>
                    <a:pt x="127792" y="129096"/>
                  </a:lnTo>
                  <a:lnTo>
                    <a:pt x="139963" y="116491"/>
                  </a:lnTo>
                  <a:lnTo>
                    <a:pt x="151699" y="108232"/>
                  </a:lnTo>
                  <a:lnTo>
                    <a:pt x="158219" y="94757"/>
                  </a:lnTo>
                  <a:lnTo>
                    <a:pt x="170390" y="88672"/>
                  </a:lnTo>
                  <a:lnTo>
                    <a:pt x="180387" y="91715"/>
                  </a:lnTo>
                  <a:lnTo>
                    <a:pt x="191253" y="99539"/>
                  </a:lnTo>
                  <a:lnTo>
                    <a:pt x="210813" y="100843"/>
                  </a:lnTo>
                  <a:lnTo>
                    <a:pt x="226462" y="94757"/>
                  </a:lnTo>
                  <a:lnTo>
                    <a:pt x="229070" y="86064"/>
                  </a:lnTo>
                  <a:lnTo>
                    <a:pt x="234286" y="72589"/>
                  </a:lnTo>
                  <a:lnTo>
                    <a:pt x="247326" y="70416"/>
                  </a:lnTo>
                  <a:lnTo>
                    <a:pt x="255150" y="59984"/>
                  </a:lnTo>
                  <a:lnTo>
                    <a:pt x="263843" y="41293"/>
                  </a:lnTo>
                  <a:lnTo>
                    <a:pt x="286446" y="20429"/>
                  </a:lnTo>
                  <a:lnTo>
                    <a:pt x="321653" y="0"/>
                  </a:lnTo>
                  <a:lnTo>
                    <a:pt x="331216" y="0"/>
                  </a:lnTo>
                  <a:lnTo>
                    <a:pt x="342952" y="4781"/>
                  </a:lnTo>
                  <a:lnTo>
                    <a:pt x="351211" y="1304"/>
                  </a:lnTo>
                  <a:lnTo>
                    <a:pt x="363816" y="4347"/>
                  </a:lnTo>
                  <a:close/>
                  <a:moveTo>
                    <a:pt x="275579" y="235589"/>
                  </a:moveTo>
                  <a:lnTo>
                    <a:pt x="280360" y="226896"/>
                  </a:lnTo>
                  <a:lnTo>
                    <a:pt x="293835" y="222549"/>
                  </a:lnTo>
                  <a:lnTo>
                    <a:pt x="298616" y="213421"/>
                  </a:lnTo>
                  <a:lnTo>
                    <a:pt x="306875" y="199947"/>
                  </a:lnTo>
                  <a:lnTo>
                    <a:pt x="299486" y="191253"/>
                  </a:lnTo>
                  <a:lnTo>
                    <a:pt x="289923" y="182560"/>
                  </a:lnTo>
                  <a:lnTo>
                    <a:pt x="278187" y="188645"/>
                  </a:lnTo>
                  <a:lnTo>
                    <a:pt x="264712" y="199512"/>
                  </a:lnTo>
                  <a:lnTo>
                    <a:pt x="250803" y="216899"/>
                  </a:lnTo>
                  <a:lnTo>
                    <a:pt x="266886" y="238632"/>
                  </a:lnTo>
                  <a:lnTo>
                    <a:pt x="275579" y="235589"/>
                  </a:lnTo>
                  <a:close/>
                </a:path>
              </a:pathLst>
            </a:custGeom>
            <a:solidFill>
              <a:schemeClr val="tx2"/>
            </a:solidFill>
            <a:ln w="869" cap="rnd">
              <a:noFill/>
              <a:prstDash val="solid"/>
              <a:round/>
            </a:ln>
          </p:spPr>
          <p:txBody>
            <a:bodyPr rtlCol="0" anchor="ctr"/>
            <a:lstStyle/>
            <a:p>
              <a:endParaRPr lang="en-PH" sz="1200" dirty="0"/>
            </a:p>
          </p:txBody>
        </p:sp>
        <p:sp>
          <p:nvSpPr>
            <p:cNvPr id="229" name="Freeform: Shape 228">
              <a:extLst>
                <a:ext uri="{FF2B5EF4-FFF2-40B4-BE49-F238E27FC236}">
                  <a16:creationId xmlns:a16="http://schemas.microsoft.com/office/drawing/2014/main" id="{15A281D2-6A10-48E6-9D1C-63154D31A60D}"/>
                </a:ext>
              </a:extLst>
            </p:cNvPr>
            <p:cNvSpPr/>
            <p:nvPr/>
          </p:nvSpPr>
          <p:spPr>
            <a:xfrm>
              <a:off x="7563628" y="5387996"/>
              <a:ext cx="234398" cy="190257"/>
            </a:xfrm>
            <a:custGeom>
              <a:avLst/>
              <a:gdLst>
                <a:gd name="connsiteX0" fmla="*/ 256888 w 277752"/>
                <a:gd name="connsiteY0" fmla="*/ 11736 h 169085"/>
                <a:gd name="connsiteX1" fmla="*/ 253411 w 277752"/>
                <a:gd name="connsiteY1" fmla="*/ 23037 h 169085"/>
                <a:gd name="connsiteX2" fmla="*/ 277752 w 277752"/>
                <a:gd name="connsiteY2" fmla="*/ 11736 h 169085"/>
                <a:gd name="connsiteX3" fmla="*/ 275579 w 277752"/>
                <a:gd name="connsiteY3" fmla="*/ 23472 h 169085"/>
                <a:gd name="connsiteX4" fmla="*/ 266451 w 277752"/>
                <a:gd name="connsiteY4" fmla="*/ 35208 h 169085"/>
                <a:gd name="connsiteX5" fmla="*/ 248195 w 277752"/>
                <a:gd name="connsiteY5" fmla="*/ 47813 h 169085"/>
                <a:gd name="connsiteX6" fmla="*/ 217333 w 277752"/>
                <a:gd name="connsiteY6" fmla="*/ 68243 h 169085"/>
                <a:gd name="connsiteX7" fmla="*/ 196904 w 277752"/>
                <a:gd name="connsiteY7" fmla="*/ 79544 h 169085"/>
                <a:gd name="connsiteX8" fmla="*/ 194296 w 277752"/>
                <a:gd name="connsiteY8" fmla="*/ 92584 h 169085"/>
                <a:gd name="connsiteX9" fmla="*/ 176910 w 277752"/>
                <a:gd name="connsiteY9" fmla="*/ 93019 h 169085"/>
                <a:gd name="connsiteX10" fmla="*/ 149525 w 277752"/>
                <a:gd name="connsiteY10" fmla="*/ 103451 h 169085"/>
                <a:gd name="connsiteX11" fmla="*/ 129096 w 277752"/>
                <a:gd name="connsiteY11" fmla="*/ 121272 h 169085"/>
                <a:gd name="connsiteX12" fmla="*/ 93453 w 277752"/>
                <a:gd name="connsiteY12" fmla="*/ 149091 h 169085"/>
                <a:gd name="connsiteX13" fmla="*/ 66070 w 277752"/>
                <a:gd name="connsiteY13" fmla="*/ 161261 h 169085"/>
                <a:gd name="connsiteX14" fmla="*/ 48683 w 277752"/>
                <a:gd name="connsiteY14" fmla="*/ 169085 h 169085"/>
                <a:gd name="connsiteX15" fmla="*/ 28688 w 277752"/>
                <a:gd name="connsiteY15" fmla="*/ 168651 h 169085"/>
                <a:gd name="connsiteX16" fmla="*/ 22168 w 277752"/>
                <a:gd name="connsiteY16" fmla="*/ 159523 h 169085"/>
                <a:gd name="connsiteX17" fmla="*/ 0 w 277752"/>
                <a:gd name="connsiteY17" fmla="*/ 157784 h 169085"/>
                <a:gd name="connsiteX18" fmla="*/ 4347 w 277752"/>
                <a:gd name="connsiteY18" fmla="*/ 147352 h 169085"/>
                <a:gd name="connsiteX19" fmla="*/ 32600 w 277752"/>
                <a:gd name="connsiteY19" fmla="*/ 127357 h 169085"/>
                <a:gd name="connsiteX20" fmla="*/ 82152 w 277752"/>
                <a:gd name="connsiteY20" fmla="*/ 99973 h 169085"/>
                <a:gd name="connsiteX21" fmla="*/ 100843 w 277752"/>
                <a:gd name="connsiteY21" fmla="*/ 94757 h 169085"/>
                <a:gd name="connsiteX22" fmla="*/ 125184 w 277752"/>
                <a:gd name="connsiteY22" fmla="*/ 84325 h 169085"/>
                <a:gd name="connsiteX23" fmla="*/ 155611 w 277752"/>
                <a:gd name="connsiteY23" fmla="*/ 69981 h 169085"/>
                <a:gd name="connsiteX24" fmla="*/ 180387 w 277752"/>
                <a:gd name="connsiteY24" fmla="*/ 55637 h 169085"/>
                <a:gd name="connsiteX25" fmla="*/ 206467 w 277752"/>
                <a:gd name="connsiteY25" fmla="*/ 35208 h 169085"/>
                <a:gd name="connsiteX26" fmla="*/ 219941 w 277752"/>
                <a:gd name="connsiteY26" fmla="*/ 28253 h 169085"/>
                <a:gd name="connsiteX27" fmla="*/ 235155 w 277752"/>
                <a:gd name="connsiteY27" fmla="*/ 12605 h 169085"/>
                <a:gd name="connsiteX28" fmla="*/ 260366 w 277752"/>
                <a:gd name="connsiteY28" fmla="*/ 0 h 169085"/>
                <a:gd name="connsiteX29" fmla="*/ 256888 w 277752"/>
                <a:gd name="connsiteY29" fmla="*/ 11736 h 169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77752" h="169085">
                  <a:moveTo>
                    <a:pt x="256888" y="11736"/>
                  </a:moveTo>
                  <a:lnTo>
                    <a:pt x="253411" y="23037"/>
                  </a:lnTo>
                  <a:lnTo>
                    <a:pt x="277752" y="11736"/>
                  </a:lnTo>
                  <a:lnTo>
                    <a:pt x="275579" y="23472"/>
                  </a:lnTo>
                  <a:lnTo>
                    <a:pt x="266451" y="35208"/>
                  </a:lnTo>
                  <a:lnTo>
                    <a:pt x="248195" y="47813"/>
                  </a:lnTo>
                  <a:lnTo>
                    <a:pt x="217333" y="68243"/>
                  </a:lnTo>
                  <a:lnTo>
                    <a:pt x="196904" y="79544"/>
                  </a:lnTo>
                  <a:lnTo>
                    <a:pt x="194296" y="92584"/>
                  </a:lnTo>
                  <a:lnTo>
                    <a:pt x="176910" y="93019"/>
                  </a:lnTo>
                  <a:lnTo>
                    <a:pt x="149525" y="103451"/>
                  </a:lnTo>
                  <a:lnTo>
                    <a:pt x="129096" y="121272"/>
                  </a:lnTo>
                  <a:lnTo>
                    <a:pt x="93453" y="149091"/>
                  </a:lnTo>
                  <a:lnTo>
                    <a:pt x="66070" y="161261"/>
                  </a:lnTo>
                  <a:lnTo>
                    <a:pt x="48683" y="169085"/>
                  </a:lnTo>
                  <a:lnTo>
                    <a:pt x="28688" y="168651"/>
                  </a:lnTo>
                  <a:lnTo>
                    <a:pt x="22168" y="159523"/>
                  </a:lnTo>
                  <a:lnTo>
                    <a:pt x="0" y="157784"/>
                  </a:lnTo>
                  <a:lnTo>
                    <a:pt x="4347" y="147352"/>
                  </a:lnTo>
                  <a:lnTo>
                    <a:pt x="32600" y="127357"/>
                  </a:lnTo>
                  <a:lnTo>
                    <a:pt x="82152" y="99973"/>
                  </a:lnTo>
                  <a:lnTo>
                    <a:pt x="100843" y="94757"/>
                  </a:lnTo>
                  <a:lnTo>
                    <a:pt x="125184" y="84325"/>
                  </a:lnTo>
                  <a:lnTo>
                    <a:pt x="155611" y="69981"/>
                  </a:lnTo>
                  <a:lnTo>
                    <a:pt x="180387" y="55637"/>
                  </a:lnTo>
                  <a:lnTo>
                    <a:pt x="206467" y="35208"/>
                  </a:lnTo>
                  <a:lnTo>
                    <a:pt x="219941" y="28253"/>
                  </a:lnTo>
                  <a:lnTo>
                    <a:pt x="235155" y="12605"/>
                  </a:lnTo>
                  <a:lnTo>
                    <a:pt x="260366" y="0"/>
                  </a:lnTo>
                  <a:lnTo>
                    <a:pt x="256888" y="11736"/>
                  </a:lnTo>
                  <a:close/>
                </a:path>
              </a:pathLst>
            </a:custGeom>
            <a:solidFill>
              <a:schemeClr val="tx2"/>
            </a:solidFill>
            <a:ln w="869" cap="rnd">
              <a:noFill/>
              <a:prstDash val="solid"/>
              <a:round/>
            </a:ln>
          </p:spPr>
          <p:txBody>
            <a:bodyPr rtlCol="0" anchor="ctr"/>
            <a:lstStyle/>
            <a:p>
              <a:endParaRPr lang="en-PH" sz="1200" dirty="0"/>
            </a:p>
          </p:txBody>
        </p:sp>
        <p:sp>
          <p:nvSpPr>
            <p:cNvPr id="230" name="Freeform: Shape 229">
              <a:extLst>
                <a:ext uri="{FF2B5EF4-FFF2-40B4-BE49-F238E27FC236}">
                  <a16:creationId xmlns:a16="http://schemas.microsoft.com/office/drawing/2014/main" id="{B02AF3C1-7010-41B5-9A1E-535DBB511AF0}"/>
                </a:ext>
              </a:extLst>
            </p:cNvPr>
            <p:cNvSpPr/>
            <p:nvPr/>
          </p:nvSpPr>
          <p:spPr>
            <a:xfrm>
              <a:off x="7804997" y="5198717"/>
              <a:ext cx="134623" cy="226450"/>
            </a:xfrm>
            <a:custGeom>
              <a:avLst/>
              <a:gdLst>
                <a:gd name="connsiteX0" fmla="*/ 96930 w 159522"/>
                <a:gd name="connsiteY0" fmla="*/ 47379 h 201250"/>
                <a:gd name="connsiteX1" fmla="*/ 95192 w 159522"/>
                <a:gd name="connsiteY1" fmla="*/ 76936 h 201250"/>
                <a:gd name="connsiteX2" fmla="*/ 107797 w 159522"/>
                <a:gd name="connsiteY2" fmla="*/ 57811 h 201250"/>
                <a:gd name="connsiteX3" fmla="*/ 113448 w 159522"/>
                <a:gd name="connsiteY3" fmla="*/ 65635 h 201250"/>
                <a:gd name="connsiteX4" fmla="*/ 103016 w 159522"/>
                <a:gd name="connsiteY4" fmla="*/ 86499 h 201250"/>
                <a:gd name="connsiteX5" fmla="*/ 115621 w 159522"/>
                <a:gd name="connsiteY5" fmla="*/ 95627 h 201250"/>
                <a:gd name="connsiteX6" fmla="*/ 129530 w 159522"/>
                <a:gd name="connsiteY6" fmla="*/ 97800 h 201250"/>
                <a:gd name="connsiteX7" fmla="*/ 149960 w 159522"/>
                <a:gd name="connsiteY7" fmla="*/ 87368 h 201250"/>
                <a:gd name="connsiteX8" fmla="*/ 159523 w 159522"/>
                <a:gd name="connsiteY8" fmla="*/ 90411 h 201250"/>
                <a:gd name="connsiteX9" fmla="*/ 136920 w 159522"/>
                <a:gd name="connsiteY9" fmla="*/ 115187 h 201250"/>
                <a:gd name="connsiteX10" fmla="*/ 118664 w 159522"/>
                <a:gd name="connsiteY10" fmla="*/ 131269 h 201250"/>
                <a:gd name="connsiteX11" fmla="*/ 101712 w 159522"/>
                <a:gd name="connsiteY11" fmla="*/ 130835 h 201250"/>
                <a:gd name="connsiteX12" fmla="*/ 89541 w 159522"/>
                <a:gd name="connsiteY12" fmla="*/ 139093 h 201250"/>
                <a:gd name="connsiteX13" fmla="*/ 83021 w 159522"/>
                <a:gd name="connsiteY13" fmla="*/ 151264 h 201250"/>
                <a:gd name="connsiteX14" fmla="*/ 76067 w 159522"/>
                <a:gd name="connsiteY14" fmla="*/ 156046 h 201250"/>
                <a:gd name="connsiteX15" fmla="*/ 56072 w 159522"/>
                <a:gd name="connsiteY15" fmla="*/ 171259 h 201250"/>
                <a:gd name="connsiteX16" fmla="*/ 30427 w 159522"/>
                <a:gd name="connsiteY16" fmla="*/ 189949 h 201250"/>
                <a:gd name="connsiteX17" fmla="*/ 4347 w 159522"/>
                <a:gd name="connsiteY17" fmla="*/ 201251 h 201250"/>
                <a:gd name="connsiteX18" fmla="*/ 6520 w 159522"/>
                <a:gd name="connsiteY18" fmla="*/ 193861 h 201250"/>
                <a:gd name="connsiteX19" fmla="*/ 0 w 159522"/>
                <a:gd name="connsiteY19" fmla="*/ 189949 h 201250"/>
                <a:gd name="connsiteX20" fmla="*/ 29992 w 159522"/>
                <a:gd name="connsiteY20" fmla="*/ 167347 h 201250"/>
                <a:gd name="connsiteX21" fmla="*/ 33904 w 159522"/>
                <a:gd name="connsiteY21" fmla="*/ 151699 h 201250"/>
                <a:gd name="connsiteX22" fmla="*/ 17387 w 159522"/>
                <a:gd name="connsiteY22" fmla="*/ 140832 h 201250"/>
                <a:gd name="connsiteX23" fmla="*/ 25210 w 159522"/>
                <a:gd name="connsiteY23" fmla="*/ 130835 h 201250"/>
                <a:gd name="connsiteX24" fmla="*/ 48248 w 159522"/>
                <a:gd name="connsiteY24" fmla="*/ 121272 h 201250"/>
                <a:gd name="connsiteX25" fmla="*/ 66504 w 159522"/>
                <a:gd name="connsiteY25" fmla="*/ 99539 h 201250"/>
                <a:gd name="connsiteX26" fmla="*/ 77370 w 159522"/>
                <a:gd name="connsiteY26" fmla="*/ 81717 h 201250"/>
                <a:gd name="connsiteX27" fmla="*/ 79979 w 159522"/>
                <a:gd name="connsiteY27" fmla="*/ 63027 h 201250"/>
                <a:gd name="connsiteX28" fmla="*/ 83456 w 159522"/>
                <a:gd name="connsiteY28" fmla="*/ 58245 h 201250"/>
                <a:gd name="connsiteX29" fmla="*/ 79544 w 159522"/>
                <a:gd name="connsiteY29" fmla="*/ 46509 h 201250"/>
                <a:gd name="connsiteX30" fmla="*/ 76501 w 159522"/>
                <a:gd name="connsiteY30" fmla="*/ 22168 h 201250"/>
                <a:gd name="connsiteX31" fmla="*/ 78240 w 159522"/>
                <a:gd name="connsiteY31" fmla="*/ 2173 h 201250"/>
                <a:gd name="connsiteX32" fmla="*/ 87802 w 159522"/>
                <a:gd name="connsiteY32" fmla="*/ 0 h 201250"/>
                <a:gd name="connsiteX33" fmla="*/ 91715 w 159522"/>
                <a:gd name="connsiteY33" fmla="*/ 15648 h 201250"/>
                <a:gd name="connsiteX34" fmla="*/ 105624 w 159522"/>
                <a:gd name="connsiteY34" fmla="*/ 22603 h 201250"/>
                <a:gd name="connsiteX35" fmla="*/ 96930 w 159522"/>
                <a:gd name="connsiteY35" fmla="*/ 47379 h 20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59522" h="201250">
                  <a:moveTo>
                    <a:pt x="96930" y="47379"/>
                  </a:moveTo>
                  <a:lnTo>
                    <a:pt x="95192" y="76936"/>
                  </a:lnTo>
                  <a:lnTo>
                    <a:pt x="107797" y="57811"/>
                  </a:lnTo>
                  <a:lnTo>
                    <a:pt x="113448" y="65635"/>
                  </a:lnTo>
                  <a:lnTo>
                    <a:pt x="103016" y="86499"/>
                  </a:lnTo>
                  <a:lnTo>
                    <a:pt x="115621" y="95627"/>
                  </a:lnTo>
                  <a:lnTo>
                    <a:pt x="129530" y="97800"/>
                  </a:lnTo>
                  <a:lnTo>
                    <a:pt x="149960" y="87368"/>
                  </a:lnTo>
                  <a:lnTo>
                    <a:pt x="159523" y="90411"/>
                  </a:lnTo>
                  <a:lnTo>
                    <a:pt x="136920" y="115187"/>
                  </a:lnTo>
                  <a:lnTo>
                    <a:pt x="118664" y="131269"/>
                  </a:lnTo>
                  <a:lnTo>
                    <a:pt x="101712" y="130835"/>
                  </a:lnTo>
                  <a:lnTo>
                    <a:pt x="89541" y="139093"/>
                  </a:lnTo>
                  <a:lnTo>
                    <a:pt x="83021" y="151264"/>
                  </a:lnTo>
                  <a:lnTo>
                    <a:pt x="76067" y="156046"/>
                  </a:lnTo>
                  <a:lnTo>
                    <a:pt x="56072" y="171259"/>
                  </a:lnTo>
                  <a:lnTo>
                    <a:pt x="30427" y="189949"/>
                  </a:lnTo>
                  <a:lnTo>
                    <a:pt x="4347" y="201251"/>
                  </a:lnTo>
                  <a:lnTo>
                    <a:pt x="6520" y="193861"/>
                  </a:lnTo>
                  <a:lnTo>
                    <a:pt x="0" y="189949"/>
                  </a:lnTo>
                  <a:lnTo>
                    <a:pt x="29992" y="167347"/>
                  </a:lnTo>
                  <a:lnTo>
                    <a:pt x="33904" y="151699"/>
                  </a:lnTo>
                  <a:lnTo>
                    <a:pt x="17387" y="140832"/>
                  </a:lnTo>
                  <a:lnTo>
                    <a:pt x="25210" y="130835"/>
                  </a:lnTo>
                  <a:lnTo>
                    <a:pt x="48248" y="121272"/>
                  </a:lnTo>
                  <a:lnTo>
                    <a:pt x="66504" y="99539"/>
                  </a:lnTo>
                  <a:lnTo>
                    <a:pt x="77370" y="81717"/>
                  </a:lnTo>
                  <a:lnTo>
                    <a:pt x="79979" y="63027"/>
                  </a:lnTo>
                  <a:lnTo>
                    <a:pt x="83456" y="58245"/>
                  </a:lnTo>
                  <a:lnTo>
                    <a:pt x="79544" y="46509"/>
                  </a:lnTo>
                  <a:lnTo>
                    <a:pt x="76501" y="22168"/>
                  </a:lnTo>
                  <a:lnTo>
                    <a:pt x="78240" y="2173"/>
                  </a:lnTo>
                  <a:lnTo>
                    <a:pt x="87802" y="0"/>
                  </a:lnTo>
                  <a:lnTo>
                    <a:pt x="91715" y="15648"/>
                  </a:lnTo>
                  <a:lnTo>
                    <a:pt x="105624" y="22603"/>
                  </a:lnTo>
                  <a:lnTo>
                    <a:pt x="96930" y="47379"/>
                  </a:lnTo>
                  <a:close/>
                </a:path>
              </a:pathLst>
            </a:custGeom>
            <a:solidFill>
              <a:schemeClr val="tx2"/>
            </a:solidFill>
            <a:ln w="869" cap="rnd">
              <a:noFill/>
              <a:prstDash val="solid"/>
              <a:round/>
            </a:ln>
          </p:spPr>
          <p:txBody>
            <a:bodyPr rtlCol="0" anchor="ctr"/>
            <a:lstStyle/>
            <a:p>
              <a:endParaRPr lang="en-PH" sz="1200" dirty="0"/>
            </a:p>
          </p:txBody>
        </p:sp>
        <p:sp>
          <p:nvSpPr>
            <p:cNvPr id="231" name="Freeform: Shape 230">
              <a:extLst>
                <a:ext uri="{FF2B5EF4-FFF2-40B4-BE49-F238E27FC236}">
                  <a16:creationId xmlns:a16="http://schemas.microsoft.com/office/drawing/2014/main" id="{166E58E7-DE05-441E-B2A6-B1E6E4232018}"/>
                </a:ext>
              </a:extLst>
            </p:cNvPr>
            <p:cNvSpPr/>
            <p:nvPr/>
          </p:nvSpPr>
          <p:spPr>
            <a:xfrm>
              <a:off x="3159944" y="5756774"/>
              <a:ext cx="155900" cy="92439"/>
            </a:xfrm>
            <a:custGeom>
              <a:avLst/>
              <a:gdLst>
                <a:gd name="connsiteX0" fmla="*/ 123880 w 184733"/>
                <a:gd name="connsiteY0" fmla="*/ 3478 h 82152"/>
                <a:gd name="connsiteX1" fmla="*/ 149960 w 184733"/>
                <a:gd name="connsiteY1" fmla="*/ 62592 h 82152"/>
                <a:gd name="connsiteX2" fmla="*/ 171693 w 184733"/>
                <a:gd name="connsiteY2" fmla="*/ 62592 h 82152"/>
                <a:gd name="connsiteX3" fmla="*/ 184733 w 184733"/>
                <a:gd name="connsiteY3" fmla="*/ 63462 h 82152"/>
                <a:gd name="connsiteX4" fmla="*/ 182560 w 184733"/>
                <a:gd name="connsiteY4" fmla="*/ 73893 h 82152"/>
                <a:gd name="connsiteX5" fmla="*/ 168651 w 184733"/>
                <a:gd name="connsiteY5" fmla="*/ 82152 h 82152"/>
                <a:gd name="connsiteX6" fmla="*/ 158219 w 184733"/>
                <a:gd name="connsiteY6" fmla="*/ 81283 h 82152"/>
                <a:gd name="connsiteX7" fmla="*/ 144744 w 184733"/>
                <a:gd name="connsiteY7" fmla="*/ 79109 h 82152"/>
                <a:gd name="connsiteX8" fmla="*/ 126488 w 184733"/>
                <a:gd name="connsiteY8" fmla="*/ 71285 h 82152"/>
                <a:gd name="connsiteX9" fmla="*/ 103016 w 184733"/>
                <a:gd name="connsiteY9" fmla="*/ 67373 h 82152"/>
                <a:gd name="connsiteX10" fmla="*/ 70416 w 184733"/>
                <a:gd name="connsiteY10" fmla="*/ 52595 h 82152"/>
                <a:gd name="connsiteX11" fmla="*/ 42598 w 184733"/>
                <a:gd name="connsiteY11" fmla="*/ 38685 h 82152"/>
                <a:gd name="connsiteX12" fmla="*/ 0 w 184733"/>
                <a:gd name="connsiteY12" fmla="*/ 8693 h 82152"/>
                <a:gd name="connsiteX13" fmla="*/ 19995 w 184733"/>
                <a:gd name="connsiteY13" fmla="*/ 14344 h 82152"/>
                <a:gd name="connsiteX14" fmla="*/ 57376 w 184733"/>
                <a:gd name="connsiteY14" fmla="*/ 32165 h 82152"/>
                <a:gd name="connsiteX15" fmla="*/ 89107 w 184733"/>
                <a:gd name="connsiteY15" fmla="*/ 41728 h 82152"/>
                <a:gd name="connsiteX16" fmla="*/ 94323 w 184733"/>
                <a:gd name="connsiteY16" fmla="*/ 29558 h 82152"/>
                <a:gd name="connsiteX17" fmla="*/ 93019 w 184733"/>
                <a:gd name="connsiteY17" fmla="*/ 11301 h 82152"/>
                <a:gd name="connsiteX18" fmla="*/ 107798 w 184733"/>
                <a:gd name="connsiteY18" fmla="*/ 0 h 82152"/>
                <a:gd name="connsiteX19" fmla="*/ 123880 w 184733"/>
                <a:gd name="connsiteY19" fmla="*/ 3478 h 82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4733" h="82152">
                  <a:moveTo>
                    <a:pt x="123880" y="3478"/>
                  </a:moveTo>
                  <a:lnTo>
                    <a:pt x="149960" y="62592"/>
                  </a:lnTo>
                  <a:lnTo>
                    <a:pt x="171693" y="62592"/>
                  </a:lnTo>
                  <a:lnTo>
                    <a:pt x="184733" y="63462"/>
                  </a:lnTo>
                  <a:lnTo>
                    <a:pt x="182560" y="73893"/>
                  </a:lnTo>
                  <a:lnTo>
                    <a:pt x="168651" y="82152"/>
                  </a:lnTo>
                  <a:lnTo>
                    <a:pt x="158219" y="81283"/>
                  </a:lnTo>
                  <a:lnTo>
                    <a:pt x="144744" y="79109"/>
                  </a:lnTo>
                  <a:lnTo>
                    <a:pt x="126488" y="71285"/>
                  </a:lnTo>
                  <a:lnTo>
                    <a:pt x="103016" y="67373"/>
                  </a:lnTo>
                  <a:lnTo>
                    <a:pt x="70416" y="52595"/>
                  </a:lnTo>
                  <a:lnTo>
                    <a:pt x="42598" y="38685"/>
                  </a:lnTo>
                  <a:lnTo>
                    <a:pt x="0" y="8693"/>
                  </a:lnTo>
                  <a:lnTo>
                    <a:pt x="19995" y="14344"/>
                  </a:lnTo>
                  <a:lnTo>
                    <a:pt x="57376" y="32165"/>
                  </a:lnTo>
                  <a:lnTo>
                    <a:pt x="89107" y="41728"/>
                  </a:lnTo>
                  <a:lnTo>
                    <a:pt x="94323" y="29558"/>
                  </a:lnTo>
                  <a:lnTo>
                    <a:pt x="93019" y="11301"/>
                  </a:lnTo>
                  <a:lnTo>
                    <a:pt x="107798" y="0"/>
                  </a:lnTo>
                  <a:lnTo>
                    <a:pt x="123880" y="3478"/>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32" name="Freeform: Shape 231">
              <a:extLst>
                <a:ext uri="{FF2B5EF4-FFF2-40B4-BE49-F238E27FC236}">
                  <a16:creationId xmlns:a16="http://schemas.microsoft.com/office/drawing/2014/main" id="{3CF9DEDC-44C2-4F09-9BC9-6B16ED6B290B}"/>
                </a:ext>
              </a:extLst>
            </p:cNvPr>
            <p:cNvSpPr/>
            <p:nvPr/>
          </p:nvSpPr>
          <p:spPr>
            <a:xfrm>
              <a:off x="3037792" y="4669027"/>
              <a:ext cx="224861" cy="1127851"/>
            </a:xfrm>
            <a:custGeom>
              <a:avLst/>
              <a:gdLst>
                <a:gd name="connsiteX0" fmla="*/ 91715 w 266450"/>
                <a:gd name="connsiteY0" fmla="*/ 143875 h 1002341"/>
                <a:gd name="connsiteX1" fmla="*/ 95627 w 266450"/>
                <a:gd name="connsiteY1" fmla="*/ 150829 h 1002341"/>
                <a:gd name="connsiteX2" fmla="*/ 90411 w 266450"/>
                <a:gd name="connsiteY2" fmla="*/ 179952 h 1002341"/>
                <a:gd name="connsiteX3" fmla="*/ 66069 w 266450"/>
                <a:gd name="connsiteY3" fmla="*/ 193427 h 1002341"/>
                <a:gd name="connsiteX4" fmla="*/ 73024 w 266450"/>
                <a:gd name="connsiteY4" fmla="*/ 239936 h 1002341"/>
                <a:gd name="connsiteX5" fmla="*/ 69547 w 266450"/>
                <a:gd name="connsiteY5" fmla="*/ 249064 h 1002341"/>
                <a:gd name="connsiteX6" fmla="*/ 78240 w 266450"/>
                <a:gd name="connsiteY6" fmla="*/ 259931 h 1002341"/>
                <a:gd name="connsiteX7" fmla="*/ 63896 w 266450"/>
                <a:gd name="connsiteY7" fmla="*/ 277317 h 1002341"/>
                <a:gd name="connsiteX8" fmla="*/ 52595 w 266450"/>
                <a:gd name="connsiteY8" fmla="*/ 303397 h 1002341"/>
                <a:gd name="connsiteX9" fmla="*/ 48683 w 266450"/>
                <a:gd name="connsiteY9" fmla="*/ 329043 h 1002341"/>
                <a:gd name="connsiteX10" fmla="*/ 56072 w 266450"/>
                <a:gd name="connsiteY10" fmla="*/ 355992 h 1002341"/>
                <a:gd name="connsiteX11" fmla="*/ 46944 w 266450"/>
                <a:gd name="connsiteY11" fmla="*/ 384680 h 1002341"/>
                <a:gd name="connsiteX12" fmla="*/ 68243 w 266450"/>
                <a:gd name="connsiteY12" fmla="*/ 432928 h 1002341"/>
                <a:gd name="connsiteX13" fmla="*/ 75197 w 266450"/>
                <a:gd name="connsiteY13" fmla="*/ 438144 h 1002341"/>
                <a:gd name="connsiteX14" fmla="*/ 81283 w 266450"/>
                <a:gd name="connsiteY14" fmla="*/ 463790 h 1002341"/>
                <a:gd name="connsiteX15" fmla="*/ 74328 w 266450"/>
                <a:gd name="connsiteY15" fmla="*/ 490739 h 1002341"/>
                <a:gd name="connsiteX16" fmla="*/ 80413 w 266450"/>
                <a:gd name="connsiteY16" fmla="*/ 514211 h 1002341"/>
                <a:gd name="connsiteX17" fmla="*/ 67373 w 266450"/>
                <a:gd name="connsiteY17" fmla="*/ 532467 h 1002341"/>
                <a:gd name="connsiteX18" fmla="*/ 74328 w 266450"/>
                <a:gd name="connsiteY18" fmla="*/ 557678 h 1002341"/>
                <a:gd name="connsiteX19" fmla="*/ 88672 w 266450"/>
                <a:gd name="connsiteY19" fmla="*/ 585062 h 1002341"/>
                <a:gd name="connsiteX20" fmla="*/ 77805 w 266450"/>
                <a:gd name="connsiteY20" fmla="*/ 595059 h 1002341"/>
                <a:gd name="connsiteX21" fmla="*/ 78675 w 266450"/>
                <a:gd name="connsiteY21" fmla="*/ 619835 h 1002341"/>
                <a:gd name="connsiteX22" fmla="*/ 82152 w 266450"/>
                <a:gd name="connsiteY22" fmla="*/ 648088 h 1002341"/>
                <a:gd name="connsiteX23" fmla="*/ 96496 w 266450"/>
                <a:gd name="connsiteY23" fmla="*/ 681992 h 1002341"/>
                <a:gd name="connsiteX24" fmla="*/ 89107 w 266450"/>
                <a:gd name="connsiteY24" fmla="*/ 687643 h 1002341"/>
                <a:gd name="connsiteX25" fmla="*/ 105189 w 266450"/>
                <a:gd name="connsiteY25" fmla="*/ 719374 h 1002341"/>
                <a:gd name="connsiteX26" fmla="*/ 118664 w 266450"/>
                <a:gd name="connsiteY26" fmla="*/ 729806 h 1002341"/>
                <a:gd name="connsiteX27" fmla="*/ 115187 w 266450"/>
                <a:gd name="connsiteY27" fmla="*/ 741542 h 1002341"/>
                <a:gd name="connsiteX28" fmla="*/ 127357 w 266450"/>
                <a:gd name="connsiteY28" fmla="*/ 746758 h 1002341"/>
                <a:gd name="connsiteX29" fmla="*/ 133443 w 266450"/>
                <a:gd name="connsiteY29" fmla="*/ 757190 h 1002341"/>
                <a:gd name="connsiteX30" fmla="*/ 125619 w 266450"/>
                <a:gd name="connsiteY30" fmla="*/ 762406 h 1002341"/>
                <a:gd name="connsiteX31" fmla="*/ 133443 w 266450"/>
                <a:gd name="connsiteY31" fmla="*/ 778488 h 1002341"/>
                <a:gd name="connsiteX32" fmla="*/ 138224 w 266450"/>
                <a:gd name="connsiteY32" fmla="*/ 814566 h 1002341"/>
                <a:gd name="connsiteX33" fmla="*/ 135182 w 266450"/>
                <a:gd name="connsiteY33" fmla="*/ 838038 h 1002341"/>
                <a:gd name="connsiteX34" fmla="*/ 143005 w 266450"/>
                <a:gd name="connsiteY34" fmla="*/ 851947 h 1002341"/>
                <a:gd name="connsiteX35" fmla="*/ 142571 w 266450"/>
                <a:gd name="connsiteY35" fmla="*/ 868899 h 1002341"/>
                <a:gd name="connsiteX36" fmla="*/ 130835 w 266450"/>
                <a:gd name="connsiteY36" fmla="*/ 881070 h 1002341"/>
                <a:gd name="connsiteX37" fmla="*/ 144309 w 266450"/>
                <a:gd name="connsiteY37" fmla="*/ 909323 h 1002341"/>
                <a:gd name="connsiteX38" fmla="*/ 155611 w 266450"/>
                <a:gd name="connsiteY38" fmla="*/ 919320 h 1002341"/>
                <a:gd name="connsiteX39" fmla="*/ 169085 w 266450"/>
                <a:gd name="connsiteY39" fmla="*/ 917582 h 1002341"/>
                <a:gd name="connsiteX40" fmla="*/ 177344 w 266450"/>
                <a:gd name="connsiteY40" fmla="*/ 937577 h 1002341"/>
                <a:gd name="connsiteX41" fmla="*/ 192557 w 266450"/>
                <a:gd name="connsiteY41" fmla="*/ 953224 h 1002341"/>
                <a:gd name="connsiteX42" fmla="*/ 245152 w 266450"/>
                <a:gd name="connsiteY42" fmla="*/ 956702 h 1002341"/>
                <a:gd name="connsiteX43" fmla="*/ 266451 w 266450"/>
                <a:gd name="connsiteY43" fmla="*/ 961048 h 1002341"/>
                <a:gd name="connsiteX44" fmla="*/ 247760 w 266450"/>
                <a:gd name="connsiteY44" fmla="*/ 961048 h 1002341"/>
                <a:gd name="connsiteX45" fmla="*/ 240371 w 266450"/>
                <a:gd name="connsiteY45" fmla="*/ 967568 h 1002341"/>
                <a:gd name="connsiteX46" fmla="*/ 225592 w 266450"/>
                <a:gd name="connsiteY46" fmla="*/ 977131 h 1002341"/>
                <a:gd name="connsiteX47" fmla="*/ 232982 w 266450"/>
                <a:gd name="connsiteY47" fmla="*/ 1001907 h 1002341"/>
                <a:gd name="connsiteX48" fmla="*/ 224723 w 266450"/>
                <a:gd name="connsiteY48" fmla="*/ 1002342 h 1002341"/>
                <a:gd name="connsiteX49" fmla="*/ 197339 w 266450"/>
                <a:gd name="connsiteY49" fmla="*/ 994083 h 1002341"/>
                <a:gd name="connsiteX50" fmla="*/ 164739 w 266450"/>
                <a:gd name="connsiteY50" fmla="*/ 975392 h 1002341"/>
                <a:gd name="connsiteX51" fmla="*/ 131704 w 266450"/>
                <a:gd name="connsiteY51" fmla="*/ 960179 h 1002341"/>
                <a:gd name="connsiteX52" fmla="*/ 117795 w 266450"/>
                <a:gd name="connsiteY52" fmla="*/ 943227 h 1002341"/>
                <a:gd name="connsiteX53" fmla="*/ 116491 w 266450"/>
                <a:gd name="connsiteY53" fmla="*/ 927579 h 1002341"/>
                <a:gd name="connsiteX54" fmla="*/ 98235 w 266450"/>
                <a:gd name="connsiteY54" fmla="*/ 909323 h 1002341"/>
                <a:gd name="connsiteX55" fmla="*/ 76502 w 266450"/>
                <a:gd name="connsiteY55" fmla="*/ 863248 h 1002341"/>
                <a:gd name="connsiteX56" fmla="*/ 75632 w 266450"/>
                <a:gd name="connsiteY56" fmla="*/ 837168 h 1002341"/>
                <a:gd name="connsiteX57" fmla="*/ 90411 w 266450"/>
                <a:gd name="connsiteY57" fmla="*/ 816304 h 1002341"/>
                <a:gd name="connsiteX58" fmla="*/ 54333 w 266450"/>
                <a:gd name="connsiteY58" fmla="*/ 808046 h 1002341"/>
                <a:gd name="connsiteX59" fmla="*/ 66069 w 266450"/>
                <a:gd name="connsiteY59" fmla="*/ 784139 h 1002341"/>
                <a:gd name="connsiteX60" fmla="*/ 57376 w 266450"/>
                <a:gd name="connsiteY60" fmla="*/ 738499 h 1002341"/>
                <a:gd name="connsiteX61" fmla="*/ 85629 w 266450"/>
                <a:gd name="connsiteY61" fmla="*/ 748062 h 1002341"/>
                <a:gd name="connsiteX62" fmla="*/ 77805 w 266450"/>
                <a:gd name="connsiteY62" fmla="*/ 691120 h 1002341"/>
                <a:gd name="connsiteX63" fmla="*/ 60419 w 266450"/>
                <a:gd name="connsiteY63" fmla="*/ 683731 h 1002341"/>
                <a:gd name="connsiteX64" fmla="*/ 64765 w 266450"/>
                <a:gd name="connsiteY64" fmla="*/ 718070 h 1002341"/>
                <a:gd name="connsiteX65" fmla="*/ 49552 w 266450"/>
                <a:gd name="connsiteY65" fmla="*/ 714158 h 1002341"/>
                <a:gd name="connsiteX66" fmla="*/ 43032 w 266450"/>
                <a:gd name="connsiteY66" fmla="*/ 675038 h 1002341"/>
                <a:gd name="connsiteX67" fmla="*/ 34339 w 266450"/>
                <a:gd name="connsiteY67" fmla="*/ 623747 h 1002341"/>
                <a:gd name="connsiteX68" fmla="*/ 39120 w 266450"/>
                <a:gd name="connsiteY68" fmla="*/ 604622 h 1002341"/>
                <a:gd name="connsiteX69" fmla="*/ 24776 w 266450"/>
                <a:gd name="connsiteY69" fmla="*/ 577672 h 1002341"/>
                <a:gd name="connsiteX70" fmla="*/ 14344 w 266450"/>
                <a:gd name="connsiteY70" fmla="*/ 546376 h 1002341"/>
                <a:gd name="connsiteX71" fmla="*/ 23907 w 266450"/>
                <a:gd name="connsiteY71" fmla="*/ 545072 h 1002341"/>
                <a:gd name="connsiteX72" fmla="*/ 26515 w 266450"/>
                <a:gd name="connsiteY72" fmla="*/ 500301 h 1002341"/>
                <a:gd name="connsiteX73" fmla="*/ 31731 w 266450"/>
                <a:gd name="connsiteY73" fmla="*/ 455531 h 1002341"/>
                <a:gd name="connsiteX74" fmla="*/ 32165 w 266450"/>
                <a:gd name="connsiteY74" fmla="*/ 414237 h 1002341"/>
                <a:gd name="connsiteX75" fmla="*/ 17821 w 266450"/>
                <a:gd name="connsiteY75" fmla="*/ 372075 h 1002341"/>
                <a:gd name="connsiteX76" fmla="*/ 20429 w 266450"/>
                <a:gd name="connsiteY76" fmla="*/ 349037 h 1002341"/>
                <a:gd name="connsiteX77" fmla="*/ 11301 w 266450"/>
                <a:gd name="connsiteY77" fmla="*/ 314699 h 1002341"/>
                <a:gd name="connsiteX78" fmla="*/ 19125 w 266450"/>
                <a:gd name="connsiteY78" fmla="*/ 280795 h 1002341"/>
                <a:gd name="connsiteX79" fmla="*/ 15213 w 266450"/>
                <a:gd name="connsiteY79" fmla="*/ 226896 h 1002341"/>
                <a:gd name="connsiteX80" fmla="*/ 15213 w 266450"/>
                <a:gd name="connsiteY80" fmla="*/ 168651 h 1002341"/>
                <a:gd name="connsiteX81" fmla="*/ 15648 w 266450"/>
                <a:gd name="connsiteY81" fmla="*/ 106493 h 1002341"/>
                <a:gd name="connsiteX82" fmla="*/ 9128 w 266450"/>
                <a:gd name="connsiteY82" fmla="*/ 60853 h 1002341"/>
                <a:gd name="connsiteX83" fmla="*/ 0 w 266450"/>
                <a:gd name="connsiteY83" fmla="*/ 21299 h 1002341"/>
                <a:gd name="connsiteX84" fmla="*/ 12171 w 266450"/>
                <a:gd name="connsiteY84" fmla="*/ 14344 h 1002341"/>
                <a:gd name="connsiteX85" fmla="*/ 16952 w 266450"/>
                <a:gd name="connsiteY85" fmla="*/ 0 h 1002341"/>
                <a:gd name="connsiteX86" fmla="*/ 30862 w 266450"/>
                <a:gd name="connsiteY86" fmla="*/ 19125 h 1002341"/>
                <a:gd name="connsiteX87" fmla="*/ 36077 w 266450"/>
                <a:gd name="connsiteY87" fmla="*/ 39120 h 1002341"/>
                <a:gd name="connsiteX88" fmla="*/ 49987 w 266450"/>
                <a:gd name="connsiteY88" fmla="*/ 50856 h 1002341"/>
                <a:gd name="connsiteX89" fmla="*/ 45205 w 266450"/>
                <a:gd name="connsiteY89" fmla="*/ 77805 h 1002341"/>
                <a:gd name="connsiteX90" fmla="*/ 61288 w 266450"/>
                <a:gd name="connsiteY90" fmla="*/ 109101 h 1002341"/>
                <a:gd name="connsiteX91" fmla="*/ 74763 w 266450"/>
                <a:gd name="connsiteY91" fmla="*/ 147787 h 1002341"/>
                <a:gd name="connsiteX92" fmla="*/ 91715 w 266450"/>
                <a:gd name="connsiteY92" fmla="*/ 143875 h 1002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Lst>
              <a:rect l="l" t="t" r="r" b="b"/>
              <a:pathLst>
                <a:path w="266450" h="1002341">
                  <a:moveTo>
                    <a:pt x="91715" y="143875"/>
                  </a:moveTo>
                  <a:lnTo>
                    <a:pt x="95627" y="150829"/>
                  </a:lnTo>
                  <a:lnTo>
                    <a:pt x="90411" y="179952"/>
                  </a:lnTo>
                  <a:lnTo>
                    <a:pt x="66069" y="193427"/>
                  </a:lnTo>
                  <a:lnTo>
                    <a:pt x="73024" y="239936"/>
                  </a:lnTo>
                  <a:lnTo>
                    <a:pt x="69547" y="249064"/>
                  </a:lnTo>
                  <a:lnTo>
                    <a:pt x="78240" y="259931"/>
                  </a:lnTo>
                  <a:lnTo>
                    <a:pt x="63896" y="277317"/>
                  </a:lnTo>
                  <a:lnTo>
                    <a:pt x="52595" y="303397"/>
                  </a:lnTo>
                  <a:lnTo>
                    <a:pt x="48683" y="329043"/>
                  </a:lnTo>
                  <a:lnTo>
                    <a:pt x="56072" y="355992"/>
                  </a:lnTo>
                  <a:lnTo>
                    <a:pt x="46944" y="384680"/>
                  </a:lnTo>
                  <a:lnTo>
                    <a:pt x="68243" y="432928"/>
                  </a:lnTo>
                  <a:lnTo>
                    <a:pt x="75197" y="438144"/>
                  </a:lnTo>
                  <a:lnTo>
                    <a:pt x="81283" y="463790"/>
                  </a:lnTo>
                  <a:lnTo>
                    <a:pt x="74328" y="490739"/>
                  </a:lnTo>
                  <a:lnTo>
                    <a:pt x="80413" y="514211"/>
                  </a:lnTo>
                  <a:lnTo>
                    <a:pt x="67373" y="532467"/>
                  </a:lnTo>
                  <a:lnTo>
                    <a:pt x="74328" y="557678"/>
                  </a:lnTo>
                  <a:lnTo>
                    <a:pt x="88672" y="585062"/>
                  </a:lnTo>
                  <a:lnTo>
                    <a:pt x="77805" y="595059"/>
                  </a:lnTo>
                  <a:lnTo>
                    <a:pt x="78675" y="619835"/>
                  </a:lnTo>
                  <a:lnTo>
                    <a:pt x="82152" y="648088"/>
                  </a:lnTo>
                  <a:lnTo>
                    <a:pt x="96496" y="681992"/>
                  </a:lnTo>
                  <a:lnTo>
                    <a:pt x="89107" y="687643"/>
                  </a:lnTo>
                  <a:lnTo>
                    <a:pt x="105189" y="719374"/>
                  </a:lnTo>
                  <a:lnTo>
                    <a:pt x="118664" y="729806"/>
                  </a:lnTo>
                  <a:lnTo>
                    <a:pt x="115187" y="741542"/>
                  </a:lnTo>
                  <a:lnTo>
                    <a:pt x="127357" y="746758"/>
                  </a:lnTo>
                  <a:lnTo>
                    <a:pt x="133443" y="757190"/>
                  </a:lnTo>
                  <a:lnTo>
                    <a:pt x="125619" y="762406"/>
                  </a:lnTo>
                  <a:lnTo>
                    <a:pt x="133443" y="778488"/>
                  </a:lnTo>
                  <a:lnTo>
                    <a:pt x="138224" y="814566"/>
                  </a:lnTo>
                  <a:lnTo>
                    <a:pt x="135182" y="838038"/>
                  </a:lnTo>
                  <a:lnTo>
                    <a:pt x="143005" y="851947"/>
                  </a:lnTo>
                  <a:lnTo>
                    <a:pt x="142571" y="868899"/>
                  </a:lnTo>
                  <a:lnTo>
                    <a:pt x="130835" y="881070"/>
                  </a:lnTo>
                  <a:lnTo>
                    <a:pt x="144309" y="909323"/>
                  </a:lnTo>
                  <a:lnTo>
                    <a:pt x="155611" y="919320"/>
                  </a:lnTo>
                  <a:lnTo>
                    <a:pt x="169085" y="917582"/>
                  </a:lnTo>
                  <a:lnTo>
                    <a:pt x="177344" y="937577"/>
                  </a:lnTo>
                  <a:lnTo>
                    <a:pt x="192557" y="953224"/>
                  </a:lnTo>
                  <a:lnTo>
                    <a:pt x="245152" y="956702"/>
                  </a:lnTo>
                  <a:lnTo>
                    <a:pt x="266451" y="961048"/>
                  </a:lnTo>
                  <a:lnTo>
                    <a:pt x="247760" y="961048"/>
                  </a:lnTo>
                  <a:lnTo>
                    <a:pt x="240371" y="967568"/>
                  </a:lnTo>
                  <a:lnTo>
                    <a:pt x="225592" y="977131"/>
                  </a:lnTo>
                  <a:lnTo>
                    <a:pt x="232982" y="1001907"/>
                  </a:lnTo>
                  <a:lnTo>
                    <a:pt x="224723" y="1002342"/>
                  </a:lnTo>
                  <a:lnTo>
                    <a:pt x="197339" y="994083"/>
                  </a:lnTo>
                  <a:lnTo>
                    <a:pt x="164739" y="975392"/>
                  </a:lnTo>
                  <a:lnTo>
                    <a:pt x="131704" y="960179"/>
                  </a:lnTo>
                  <a:lnTo>
                    <a:pt x="117795" y="943227"/>
                  </a:lnTo>
                  <a:lnTo>
                    <a:pt x="116491" y="927579"/>
                  </a:lnTo>
                  <a:lnTo>
                    <a:pt x="98235" y="909323"/>
                  </a:lnTo>
                  <a:lnTo>
                    <a:pt x="76502" y="863248"/>
                  </a:lnTo>
                  <a:lnTo>
                    <a:pt x="75632" y="837168"/>
                  </a:lnTo>
                  <a:lnTo>
                    <a:pt x="90411" y="816304"/>
                  </a:lnTo>
                  <a:lnTo>
                    <a:pt x="54333" y="808046"/>
                  </a:lnTo>
                  <a:lnTo>
                    <a:pt x="66069" y="784139"/>
                  </a:lnTo>
                  <a:lnTo>
                    <a:pt x="57376" y="738499"/>
                  </a:lnTo>
                  <a:lnTo>
                    <a:pt x="85629" y="748062"/>
                  </a:lnTo>
                  <a:lnTo>
                    <a:pt x="77805" y="691120"/>
                  </a:lnTo>
                  <a:lnTo>
                    <a:pt x="60419" y="683731"/>
                  </a:lnTo>
                  <a:lnTo>
                    <a:pt x="64765" y="718070"/>
                  </a:lnTo>
                  <a:lnTo>
                    <a:pt x="49552" y="714158"/>
                  </a:lnTo>
                  <a:lnTo>
                    <a:pt x="43032" y="675038"/>
                  </a:lnTo>
                  <a:lnTo>
                    <a:pt x="34339" y="623747"/>
                  </a:lnTo>
                  <a:lnTo>
                    <a:pt x="39120" y="604622"/>
                  </a:lnTo>
                  <a:lnTo>
                    <a:pt x="24776" y="577672"/>
                  </a:lnTo>
                  <a:lnTo>
                    <a:pt x="14344" y="546376"/>
                  </a:lnTo>
                  <a:lnTo>
                    <a:pt x="23907" y="545072"/>
                  </a:lnTo>
                  <a:lnTo>
                    <a:pt x="26515" y="500301"/>
                  </a:lnTo>
                  <a:lnTo>
                    <a:pt x="31731" y="455531"/>
                  </a:lnTo>
                  <a:lnTo>
                    <a:pt x="32165" y="414237"/>
                  </a:lnTo>
                  <a:lnTo>
                    <a:pt x="17821" y="372075"/>
                  </a:lnTo>
                  <a:lnTo>
                    <a:pt x="20429" y="349037"/>
                  </a:lnTo>
                  <a:lnTo>
                    <a:pt x="11301" y="314699"/>
                  </a:lnTo>
                  <a:lnTo>
                    <a:pt x="19125" y="280795"/>
                  </a:lnTo>
                  <a:lnTo>
                    <a:pt x="15213" y="226896"/>
                  </a:lnTo>
                  <a:lnTo>
                    <a:pt x="15213" y="168651"/>
                  </a:lnTo>
                  <a:lnTo>
                    <a:pt x="15648" y="106493"/>
                  </a:lnTo>
                  <a:lnTo>
                    <a:pt x="9128" y="60853"/>
                  </a:lnTo>
                  <a:lnTo>
                    <a:pt x="0" y="21299"/>
                  </a:lnTo>
                  <a:lnTo>
                    <a:pt x="12171" y="14344"/>
                  </a:lnTo>
                  <a:lnTo>
                    <a:pt x="16952" y="0"/>
                  </a:lnTo>
                  <a:lnTo>
                    <a:pt x="30862" y="19125"/>
                  </a:lnTo>
                  <a:lnTo>
                    <a:pt x="36077" y="39120"/>
                  </a:lnTo>
                  <a:lnTo>
                    <a:pt x="49987" y="50856"/>
                  </a:lnTo>
                  <a:lnTo>
                    <a:pt x="45205" y="77805"/>
                  </a:lnTo>
                  <a:lnTo>
                    <a:pt x="61288" y="109101"/>
                  </a:lnTo>
                  <a:lnTo>
                    <a:pt x="74763" y="147787"/>
                  </a:lnTo>
                  <a:lnTo>
                    <a:pt x="91715" y="14387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33" name="Freeform: Shape 232">
              <a:extLst>
                <a:ext uri="{FF2B5EF4-FFF2-40B4-BE49-F238E27FC236}">
                  <a16:creationId xmlns:a16="http://schemas.microsoft.com/office/drawing/2014/main" id="{C3511E21-4E3B-4F75-8CFC-5F835C1DDDEE}"/>
                </a:ext>
              </a:extLst>
            </p:cNvPr>
            <p:cNvSpPr/>
            <p:nvPr/>
          </p:nvSpPr>
          <p:spPr>
            <a:xfrm>
              <a:off x="4538824" y="2447071"/>
              <a:ext cx="65660" cy="81679"/>
            </a:xfrm>
            <a:custGeom>
              <a:avLst/>
              <a:gdLst>
                <a:gd name="connsiteX0" fmla="*/ 60853 w 77805"/>
                <a:gd name="connsiteY0" fmla="*/ 72589 h 72589"/>
                <a:gd name="connsiteX1" fmla="*/ 48683 w 77805"/>
                <a:gd name="connsiteY1" fmla="*/ 66069 h 72589"/>
                <a:gd name="connsiteX2" fmla="*/ 35208 w 77805"/>
                <a:gd name="connsiteY2" fmla="*/ 54333 h 72589"/>
                <a:gd name="connsiteX3" fmla="*/ 15648 w 77805"/>
                <a:gd name="connsiteY3" fmla="*/ 59984 h 72589"/>
                <a:gd name="connsiteX4" fmla="*/ 0 w 77805"/>
                <a:gd name="connsiteY4" fmla="*/ 57811 h 72589"/>
                <a:gd name="connsiteX5" fmla="*/ 10867 w 77805"/>
                <a:gd name="connsiteY5" fmla="*/ 50421 h 72589"/>
                <a:gd name="connsiteX6" fmla="*/ 28253 w 77805"/>
                <a:gd name="connsiteY6" fmla="*/ 11301 h 72589"/>
                <a:gd name="connsiteX7" fmla="*/ 56507 w 77805"/>
                <a:gd name="connsiteY7" fmla="*/ 0 h 72589"/>
                <a:gd name="connsiteX8" fmla="*/ 73893 w 77805"/>
                <a:gd name="connsiteY8" fmla="*/ 869 h 72589"/>
                <a:gd name="connsiteX9" fmla="*/ 77805 w 77805"/>
                <a:gd name="connsiteY9" fmla="*/ 9997 h 72589"/>
                <a:gd name="connsiteX10" fmla="*/ 73893 w 77805"/>
                <a:gd name="connsiteY10" fmla="*/ 34339 h 72589"/>
                <a:gd name="connsiteX11" fmla="*/ 68677 w 77805"/>
                <a:gd name="connsiteY11" fmla="*/ 44336 h 72589"/>
                <a:gd name="connsiteX12" fmla="*/ 56072 w 77805"/>
                <a:gd name="connsiteY12" fmla="*/ 44336 h 72589"/>
                <a:gd name="connsiteX13" fmla="*/ 60853 w 77805"/>
                <a:gd name="connsiteY13" fmla="*/ 72589 h 72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7805" h="72589">
                  <a:moveTo>
                    <a:pt x="60853" y="72589"/>
                  </a:moveTo>
                  <a:lnTo>
                    <a:pt x="48683" y="66069"/>
                  </a:lnTo>
                  <a:lnTo>
                    <a:pt x="35208" y="54333"/>
                  </a:lnTo>
                  <a:lnTo>
                    <a:pt x="15648" y="59984"/>
                  </a:lnTo>
                  <a:lnTo>
                    <a:pt x="0" y="57811"/>
                  </a:lnTo>
                  <a:lnTo>
                    <a:pt x="10867" y="50421"/>
                  </a:lnTo>
                  <a:lnTo>
                    <a:pt x="28253" y="11301"/>
                  </a:lnTo>
                  <a:lnTo>
                    <a:pt x="56507" y="0"/>
                  </a:lnTo>
                  <a:lnTo>
                    <a:pt x="73893" y="869"/>
                  </a:lnTo>
                  <a:lnTo>
                    <a:pt x="77805" y="9997"/>
                  </a:lnTo>
                  <a:lnTo>
                    <a:pt x="73893" y="34339"/>
                  </a:lnTo>
                  <a:lnTo>
                    <a:pt x="68677" y="44336"/>
                  </a:lnTo>
                  <a:lnTo>
                    <a:pt x="56072" y="44336"/>
                  </a:lnTo>
                  <a:lnTo>
                    <a:pt x="60853" y="72589"/>
                  </a:lnTo>
                  <a:close/>
                </a:path>
              </a:pathLst>
            </a:custGeom>
            <a:solidFill>
              <a:schemeClr val="accent4"/>
            </a:solidFill>
            <a:ln w="869" cap="rnd">
              <a:noFill/>
              <a:prstDash val="solid"/>
              <a:round/>
            </a:ln>
          </p:spPr>
          <p:txBody>
            <a:bodyPr rtlCol="0" anchor="ctr"/>
            <a:lstStyle/>
            <a:p>
              <a:endParaRPr lang="en-PH" sz="1200" dirty="0"/>
            </a:p>
          </p:txBody>
        </p:sp>
        <p:sp>
          <p:nvSpPr>
            <p:cNvPr id="234" name="Freeform: Shape 233">
              <a:extLst>
                <a:ext uri="{FF2B5EF4-FFF2-40B4-BE49-F238E27FC236}">
                  <a16:creationId xmlns:a16="http://schemas.microsoft.com/office/drawing/2014/main" id="{81E0F1DE-06FE-4D09-8AFA-57FA1D9918CF}"/>
                </a:ext>
              </a:extLst>
            </p:cNvPr>
            <p:cNvSpPr/>
            <p:nvPr/>
          </p:nvSpPr>
          <p:spPr>
            <a:xfrm>
              <a:off x="4295988" y="2790415"/>
              <a:ext cx="61993" cy="169716"/>
            </a:xfrm>
            <a:custGeom>
              <a:avLst/>
              <a:gdLst>
                <a:gd name="connsiteX0" fmla="*/ 46075 w 73458"/>
                <a:gd name="connsiteY0" fmla="*/ 143875 h 150829"/>
                <a:gd name="connsiteX1" fmla="*/ 36512 w 73458"/>
                <a:gd name="connsiteY1" fmla="*/ 150829 h 150829"/>
                <a:gd name="connsiteX2" fmla="*/ 24342 w 73458"/>
                <a:gd name="connsiteY2" fmla="*/ 146917 h 150829"/>
                <a:gd name="connsiteX3" fmla="*/ 12605 w 73458"/>
                <a:gd name="connsiteY3" fmla="*/ 149960 h 150829"/>
                <a:gd name="connsiteX4" fmla="*/ 16517 w 73458"/>
                <a:gd name="connsiteY4" fmla="*/ 128227 h 150829"/>
                <a:gd name="connsiteX5" fmla="*/ 15213 w 73458"/>
                <a:gd name="connsiteY5" fmla="*/ 111275 h 150829"/>
                <a:gd name="connsiteX6" fmla="*/ 4781 w 73458"/>
                <a:gd name="connsiteY6" fmla="*/ 108667 h 150829"/>
                <a:gd name="connsiteX7" fmla="*/ 0 w 73458"/>
                <a:gd name="connsiteY7" fmla="*/ 98235 h 150829"/>
                <a:gd name="connsiteX8" fmla="*/ 2173 w 73458"/>
                <a:gd name="connsiteY8" fmla="*/ 79979 h 150829"/>
                <a:gd name="connsiteX9" fmla="*/ 11736 w 73458"/>
                <a:gd name="connsiteY9" fmla="*/ 69981 h 150829"/>
                <a:gd name="connsiteX10" fmla="*/ 13909 w 73458"/>
                <a:gd name="connsiteY10" fmla="*/ 58680 h 150829"/>
                <a:gd name="connsiteX11" fmla="*/ 19125 w 73458"/>
                <a:gd name="connsiteY11" fmla="*/ 42163 h 150829"/>
                <a:gd name="connsiteX12" fmla="*/ 19125 w 73458"/>
                <a:gd name="connsiteY12" fmla="*/ 30427 h 150829"/>
                <a:gd name="connsiteX13" fmla="*/ 15213 w 73458"/>
                <a:gd name="connsiteY13" fmla="*/ 20429 h 150829"/>
                <a:gd name="connsiteX14" fmla="*/ 14344 w 73458"/>
                <a:gd name="connsiteY14" fmla="*/ 10867 h 150829"/>
                <a:gd name="connsiteX15" fmla="*/ 22603 w 73458"/>
                <a:gd name="connsiteY15" fmla="*/ 3912 h 150829"/>
                <a:gd name="connsiteX16" fmla="*/ 32165 w 73458"/>
                <a:gd name="connsiteY16" fmla="*/ 0 h 150829"/>
                <a:gd name="connsiteX17" fmla="*/ 37382 w 73458"/>
                <a:gd name="connsiteY17" fmla="*/ 13475 h 150829"/>
                <a:gd name="connsiteX18" fmla="*/ 50422 w 73458"/>
                <a:gd name="connsiteY18" fmla="*/ 13475 h 150829"/>
                <a:gd name="connsiteX19" fmla="*/ 54333 w 73458"/>
                <a:gd name="connsiteY19" fmla="*/ 9997 h 150829"/>
                <a:gd name="connsiteX20" fmla="*/ 67808 w 73458"/>
                <a:gd name="connsiteY20" fmla="*/ 10867 h 150829"/>
                <a:gd name="connsiteX21" fmla="*/ 73459 w 73458"/>
                <a:gd name="connsiteY21" fmla="*/ 24776 h 150829"/>
                <a:gd name="connsiteX22" fmla="*/ 63027 w 73458"/>
                <a:gd name="connsiteY22" fmla="*/ 32165 h 150829"/>
                <a:gd name="connsiteX23" fmla="*/ 61723 w 73458"/>
                <a:gd name="connsiteY23" fmla="*/ 53899 h 150829"/>
                <a:gd name="connsiteX24" fmla="*/ 58245 w 73458"/>
                <a:gd name="connsiteY24" fmla="*/ 57811 h 150829"/>
                <a:gd name="connsiteX25" fmla="*/ 56942 w 73458"/>
                <a:gd name="connsiteY25" fmla="*/ 71285 h 150829"/>
                <a:gd name="connsiteX26" fmla="*/ 46944 w 73458"/>
                <a:gd name="connsiteY26" fmla="*/ 73459 h 150829"/>
                <a:gd name="connsiteX27" fmla="*/ 55637 w 73458"/>
                <a:gd name="connsiteY27" fmla="*/ 89976 h 150829"/>
                <a:gd name="connsiteX28" fmla="*/ 48683 w 73458"/>
                <a:gd name="connsiteY28" fmla="*/ 108232 h 150829"/>
                <a:gd name="connsiteX29" fmla="*/ 56507 w 73458"/>
                <a:gd name="connsiteY29" fmla="*/ 116491 h 150829"/>
                <a:gd name="connsiteX30" fmla="*/ 53029 w 73458"/>
                <a:gd name="connsiteY30" fmla="*/ 123880 h 150829"/>
                <a:gd name="connsiteX31" fmla="*/ 44336 w 73458"/>
                <a:gd name="connsiteY31" fmla="*/ 134312 h 150829"/>
                <a:gd name="connsiteX32" fmla="*/ 46075 w 73458"/>
                <a:gd name="connsiteY32" fmla="*/ 143875 h 150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73458" h="150829">
                  <a:moveTo>
                    <a:pt x="46075" y="143875"/>
                  </a:moveTo>
                  <a:lnTo>
                    <a:pt x="36512" y="150829"/>
                  </a:lnTo>
                  <a:lnTo>
                    <a:pt x="24342" y="146917"/>
                  </a:lnTo>
                  <a:lnTo>
                    <a:pt x="12605" y="149960"/>
                  </a:lnTo>
                  <a:lnTo>
                    <a:pt x="16517" y="128227"/>
                  </a:lnTo>
                  <a:lnTo>
                    <a:pt x="15213" y="111275"/>
                  </a:lnTo>
                  <a:lnTo>
                    <a:pt x="4781" y="108667"/>
                  </a:lnTo>
                  <a:lnTo>
                    <a:pt x="0" y="98235"/>
                  </a:lnTo>
                  <a:lnTo>
                    <a:pt x="2173" y="79979"/>
                  </a:lnTo>
                  <a:lnTo>
                    <a:pt x="11736" y="69981"/>
                  </a:lnTo>
                  <a:lnTo>
                    <a:pt x="13909" y="58680"/>
                  </a:lnTo>
                  <a:lnTo>
                    <a:pt x="19125" y="42163"/>
                  </a:lnTo>
                  <a:lnTo>
                    <a:pt x="19125" y="30427"/>
                  </a:lnTo>
                  <a:lnTo>
                    <a:pt x="15213" y="20429"/>
                  </a:lnTo>
                  <a:lnTo>
                    <a:pt x="14344" y="10867"/>
                  </a:lnTo>
                  <a:lnTo>
                    <a:pt x="22603" y="3912"/>
                  </a:lnTo>
                  <a:lnTo>
                    <a:pt x="32165" y="0"/>
                  </a:lnTo>
                  <a:lnTo>
                    <a:pt x="37382" y="13475"/>
                  </a:lnTo>
                  <a:lnTo>
                    <a:pt x="50422" y="13475"/>
                  </a:lnTo>
                  <a:lnTo>
                    <a:pt x="54333" y="9997"/>
                  </a:lnTo>
                  <a:lnTo>
                    <a:pt x="67808" y="10867"/>
                  </a:lnTo>
                  <a:lnTo>
                    <a:pt x="73459" y="24776"/>
                  </a:lnTo>
                  <a:lnTo>
                    <a:pt x="63027" y="32165"/>
                  </a:lnTo>
                  <a:lnTo>
                    <a:pt x="61723" y="53899"/>
                  </a:lnTo>
                  <a:lnTo>
                    <a:pt x="58245" y="57811"/>
                  </a:lnTo>
                  <a:lnTo>
                    <a:pt x="56942" y="71285"/>
                  </a:lnTo>
                  <a:lnTo>
                    <a:pt x="46944" y="73459"/>
                  </a:lnTo>
                  <a:lnTo>
                    <a:pt x="55637" y="89976"/>
                  </a:lnTo>
                  <a:lnTo>
                    <a:pt x="48683" y="108232"/>
                  </a:lnTo>
                  <a:lnTo>
                    <a:pt x="56507" y="116491"/>
                  </a:lnTo>
                  <a:lnTo>
                    <a:pt x="53029" y="123880"/>
                  </a:lnTo>
                  <a:lnTo>
                    <a:pt x="44336" y="134312"/>
                  </a:lnTo>
                  <a:lnTo>
                    <a:pt x="46075" y="143875"/>
                  </a:lnTo>
                  <a:close/>
                </a:path>
              </a:pathLst>
            </a:custGeom>
            <a:solidFill>
              <a:schemeClr val="accent4"/>
            </a:solidFill>
            <a:ln w="869" cap="rnd">
              <a:noFill/>
              <a:prstDash val="solid"/>
              <a:round/>
            </a:ln>
          </p:spPr>
          <p:txBody>
            <a:bodyPr rtlCol="0" anchor="ctr"/>
            <a:lstStyle/>
            <a:p>
              <a:endParaRPr lang="en-PH" sz="1200" dirty="0"/>
            </a:p>
          </p:txBody>
        </p:sp>
        <p:sp>
          <p:nvSpPr>
            <p:cNvPr id="235" name="Freeform: Shape 234">
              <a:extLst>
                <a:ext uri="{FF2B5EF4-FFF2-40B4-BE49-F238E27FC236}">
                  <a16:creationId xmlns:a16="http://schemas.microsoft.com/office/drawing/2014/main" id="{99D28222-0F4B-422F-A910-5AC44B442F6F}"/>
                </a:ext>
              </a:extLst>
            </p:cNvPr>
            <p:cNvSpPr/>
            <p:nvPr/>
          </p:nvSpPr>
          <p:spPr>
            <a:xfrm>
              <a:off x="6965344" y="2421637"/>
              <a:ext cx="170938" cy="254818"/>
            </a:xfrm>
            <a:custGeom>
              <a:avLst/>
              <a:gdLst>
                <a:gd name="connsiteX0" fmla="*/ 110840 w 202554"/>
                <a:gd name="connsiteY0" fmla="*/ 96496 h 226461"/>
                <a:gd name="connsiteX1" fmla="*/ 170389 w 202554"/>
                <a:gd name="connsiteY1" fmla="*/ 144309 h 226461"/>
                <a:gd name="connsiteX2" fmla="*/ 131704 w 202554"/>
                <a:gd name="connsiteY2" fmla="*/ 135616 h 226461"/>
                <a:gd name="connsiteX3" fmla="*/ 147787 w 202554"/>
                <a:gd name="connsiteY3" fmla="*/ 174736 h 226461"/>
                <a:gd name="connsiteX4" fmla="*/ 189515 w 202554"/>
                <a:gd name="connsiteY4" fmla="*/ 202555 h 226461"/>
                <a:gd name="connsiteX5" fmla="*/ 202555 w 202554"/>
                <a:gd name="connsiteY5" fmla="*/ 221680 h 226461"/>
                <a:gd name="connsiteX6" fmla="*/ 174301 w 202554"/>
                <a:gd name="connsiteY6" fmla="*/ 205163 h 226461"/>
                <a:gd name="connsiteX7" fmla="*/ 174736 w 202554"/>
                <a:gd name="connsiteY7" fmla="*/ 226461 h 226461"/>
                <a:gd name="connsiteX8" fmla="*/ 154307 w 202554"/>
                <a:gd name="connsiteY8" fmla="*/ 203424 h 226461"/>
                <a:gd name="connsiteX9" fmla="*/ 137789 w 202554"/>
                <a:gd name="connsiteY9" fmla="*/ 176909 h 226461"/>
                <a:gd name="connsiteX10" fmla="*/ 113448 w 202554"/>
                <a:gd name="connsiteY10" fmla="*/ 147787 h 226461"/>
                <a:gd name="connsiteX11" fmla="*/ 103016 w 202554"/>
                <a:gd name="connsiteY11" fmla="*/ 126923 h 226461"/>
                <a:gd name="connsiteX12" fmla="*/ 75198 w 202554"/>
                <a:gd name="connsiteY12" fmla="*/ 91280 h 226461"/>
                <a:gd name="connsiteX13" fmla="*/ 40424 w 202554"/>
                <a:gd name="connsiteY13" fmla="*/ 64765 h 226461"/>
                <a:gd name="connsiteX14" fmla="*/ 10867 w 202554"/>
                <a:gd name="connsiteY14" fmla="*/ 28253 h 226461"/>
                <a:gd name="connsiteX15" fmla="*/ 19125 w 202554"/>
                <a:gd name="connsiteY15" fmla="*/ 16083 h 226461"/>
                <a:gd name="connsiteX16" fmla="*/ 0 w 202554"/>
                <a:gd name="connsiteY16" fmla="*/ 3912 h 226461"/>
                <a:gd name="connsiteX17" fmla="*/ 5651 w 202554"/>
                <a:gd name="connsiteY17" fmla="*/ 0 h 226461"/>
                <a:gd name="connsiteX18" fmla="*/ 26949 w 202554"/>
                <a:gd name="connsiteY18" fmla="*/ 17387 h 226461"/>
                <a:gd name="connsiteX19" fmla="*/ 56941 w 202554"/>
                <a:gd name="connsiteY19" fmla="*/ 43032 h 226461"/>
                <a:gd name="connsiteX20" fmla="*/ 79544 w 202554"/>
                <a:gd name="connsiteY20" fmla="*/ 69547 h 226461"/>
                <a:gd name="connsiteX21" fmla="*/ 110840 w 202554"/>
                <a:gd name="connsiteY21" fmla="*/ 96496 h 226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2554" h="226461">
                  <a:moveTo>
                    <a:pt x="110840" y="96496"/>
                  </a:moveTo>
                  <a:lnTo>
                    <a:pt x="170389" y="144309"/>
                  </a:lnTo>
                  <a:lnTo>
                    <a:pt x="131704" y="135616"/>
                  </a:lnTo>
                  <a:lnTo>
                    <a:pt x="147787" y="174736"/>
                  </a:lnTo>
                  <a:lnTo>
                    <a:pt x="189515" y="202555"/>
                  </a:lnTo>
                  <a:lnTo>
                    <a:pt x="202555" y="221680"/>
                  </a:lnTo>
                  <a:lnTo>
                    <a:pt x="174301" y="205163"/>
                  </a:lnTo>
                  <a:lnTo>
                    <a:pt x="174736" y="226461"/>
                  </a:lnTo>
                  <a:lnTo>
                    <a:pt x="154307" y="203424"/>
                  </a:lnTo>
                  <a:lnTo>
                    <a:pt x="137789" y="176909"/>
                  </a:lnTo>
                  <a:lnTo>
                    <a:pt x="113448" y="147787"/>
                  </a:lnTo>
                  <a:lnTo>
                    <a:pt x="103016" y="126923"/>
                  </a:lnTo>
                  <a:lnTo>
                    <a:pt x="75198" y="91280"/>
                  </a:lnTo>
                  <a:lnTo>
                    <a:pt x="40424" y="64765"/>
                  </a:lnTo>
                  <a:lnTo>
                    <a:pt x="10867" y="28253"/>
                  </a:lnTo>
                  <a:lnTo>
                    <a:pt x="19125" y="16083"/>
                  </a:lnTo>
                  <a:lnTo>
                    <a:pt x="0" y="3912"/>
                  </a:lnTo>
                  <a:lnTo>
                    <a:pt x="5651" y="0"/>
                  </a:lnTo>
                  <a:lnTo>
                    <a:pt x="26949" y="17387"/>
                  </a:lnTo>
                  <a:lnTo>
                    <a:pt x="56941" y="43032"/>
                  </a:lnTo>
                  <a:lnTo>
                    <a:pt x="79544" y="69547"/>
                  </a:lnTo>
                  <a:lnTo>
                    <a:pt x="110840" y="96496"/>
                  </a:lnTo>
                  <a:close/>
                </a:path>
              </a:pathLst>
            </a:custGeom>
            <a:solidFill>
              <a:schemeClr val="tx2"/>
            </a:solidFill>
            <a:ln w="869" cap="rnd">
              <a:noFill/>
              <a:prstDash val="solid"/>
              <a:round/>
            </a:ln>
          </p:spPr>
          <p:txBody>
            <a:bodyPr rtlCol="0" anchor="ctr"/>
            <a:lstStyle/>
            <a:p>
              <a:endParaRPr lang="en-PH" sz="1200" dirty="0"/>
            </a:p>
          </p:txBody>
        </p:sp>
        <p:sp>
          <p:nvSpPr>
            <p:cNvPr id="236" name="Freeform: Shape 235">
              <a:extLst>
                <a:ext uri="{FF2B5EF4-FFF2-40B4-BE49-F238E27FC236}">
                  <a16:creationId xmlns:a16="http://schemas.microsoft.com/office/drawing/2014/main" id="{A56B9025-1204-46B6-BAF3-6D8B5496BF22}"/>
                </a:ext>
              </a:extLst>
            </p:cNvPr>
            <p:cNvSpPr/>
            <p:nvPr/>
          </p:nvSpPr>
          <p:spPr>
            <a:xfrm>
              <a:off x="4822743" y="2397183"/>
              <a:ext cx="53922" cy="25922"/>
            </a:xfrm>
            <a:custGeom>
              <a:avLst/>
              <a:gdLst>
                <a:gd name="connsiteX0" fmla="*/ 63896 w 63895"/>
                <a:gd name="connsiteY0" fmla="*/ 22603 h 23037"/>
                <a:gd name="connsiteX1" fmla="*/ 25645 w 63895"/>
                <a:gd name="connsiteY1" fmla="*/ 23037 h 23037"/>
                <a:gd name="connsiteX2" fmla="*/ 0 w 63895"/>
                <a:gd name="connsiteY2" fmla="*/ 19995 h 23037"/>
                <a:gd name="connsiteX3" fmla="*/ 3042 w 63895"/>
                <a:gd name="connsiteY3" fmla="*/ 8693 h 23037"/>
                <a:gd name="connsiteX4" fmla="*/ 30427 w 63895"/>
                <a:gd name="connsiteY4" fmla="*/ 0 h 23037"/>
                <a:gd name="connsiteX5" fmla="*/ 52595 w 63895"/>
                <a:gd name="connsiteY5" fmla="*/ 4781 h 23037"/>
                <a:gd name="connsiteX6" fmla="*/ 62157 w 63895"/>
                <a:gd name="connsiteY6" fmla="*/ 8693 h 23037"/>
                <a:gd name="connsiteX7" fmla="*/ 61288 w 63895"/>
                <a:gd name="connsiteY7" fmla="*/ 16083 h 23037"/>
                <a:gd name="connsiteX8" fmla="*/ 63896 w 63895"/>
                <a:gd name="connsiteY8" fmla="*/ 22603 h 2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3895" h="23037">
                  <a:moveTo>
                    <a:pt x="63896" y="22603"/>
                  </a:moveTo>
                  <a:lnTo>
                    <a:pt x="25645" y="23037"/>
                  </a:lnTo>
                  <a:lnTo>
                    <a:pt x="0" y="19995"/>
                  </a:lnTo>
                  <a:lnTo>
                    <a:pt x="3042" y="8693"/>
                  </a:lnTo>
                  <a:lnTo>
                    <a:pt x="30427" y="0"/>
                  </a:lnTo>
                  <a:lnTo>
                    <a:pt x="52595" y="4781"/>
                  </a:lnTo>
                  <a:lnTo>
                    <a:pt x="62157" y="8693"/>
                  </a:lnTo>
                  <a:lnTo>
                    <a:pt x="61288" y="16083"/>
                  </a:lnTo>
                  <a:lnTo>
                    <a:pt x="63896" y="22603"/>
                  </a:lnTo>
                  <a:close/>
                </a:path>
              </a:pathLst>
            </a:custGeom>
            <a:solidFill>
              <a:schemeClr val="accent4"/>
            </a:solidFill>
            <a:ln w="869" cap="rnd">
              <a:noFill/>
              <a:prstDash val="solid"/>
              <a:round/>
            </a:ln>
          </p:spPr>
          <p:txBody>
            <a:bodyPr rtlCol="0" anchor="ctr"/>
            <a:lstStyle/>
            <a:p>
              <a:endParaRPr lang="en-PH" sz="1200" dirty="0"/>
            </a:p>
          </p:txBody>
        </p:sp>
        <p:sp>
          <p:nvSpPr>
            <p:cNvPr id="237" name="Freeform: Shape 236">
              <a:extLst>
                <a:ext uri="{FF2B5EF4-FFF2-40B4-BE49-F238E27FC236}">
                  <a16:creationId xmlns:a16="http://schemas.microsoft.com/office/drawing/2014/main" id="{1F5E84C7-0525-4319-A663-1F2992BC4907}"/>
                </a:ext>
              </a:extLst>
            </p:cNvPr>
            <p:cNvSpPr/>
            <p:nvPr/>
          </p:nvSpPr>
          <p:spPr>
            <a:xfrm>
              <a:off x="6483341" y="1882167"/>
              <a:ext cx="57957" cy="16629"/>
            </a:xfrm>
            <a:custGeom>
              <a:avLst/>
              <a:gdLst>
                <a:gd name="connsiteX0" fmla="*/ 68678 w 68677"/>
                <a:gd name="connsiteY0" fmla="*/ 14344 h 14778"/>
                <a:gd name="connsiteX1" fmla="*/ 43032 w 68677"/>
                <a:gd name="connsiteY1" fmla="*/ 14779 h 14778"/>
                <a:gd name="connsiteX2" fmla="*/ 4347 w 68677"/>
                <a:gd name="connsiteY2" fmla="*/ 12171 h 14778"/>
                <a:gd name="connsiteX3" fmla="*/ 0 w 68677"/>
                <a:gd name="connsiteY3" fmla="*/ 10867 h 14778"/>
                <a:gd name="connsiteX4" fmla="*/ 3043 w 68677"/>
                <a:gd name="connsiteY4" fmla="*/ 2173 h 14778"/>
                <a:gd name="connsiteX5" fmla="*/ 21299 w 68677"/>
                <a:gd name="connsiteY5" fmla="*/ 0 h 14778"/>
                <a:gd name="connsiteX6" fmla="*/ 57811 w 68677"/>
                <a:gd name="connsiteY6" fmla="*/ 8693 h 14778"/>
                <a:gd name="connsiteX7" fmla="*/ 68678 w 68677"/>
                <a:gd name="connsiteY7" fmla="*/ 14344 h 1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677" h="14778">
                  <a:moveTo>
                    <a:pt x="68678" y="14344"/>
                  </a:moveTo>
                  <a:lnTo>
                    <a:pt x="43032" y="14779"/>
                  </a:lnTo>
                  <a:lnTo>
                    <a:pt x="4347" y="12171"/>
                  </a:lnTo>
                  <a:lnTo>
                    <a:pt x="0" y="10867"/>
                  </a:lnTo>
                  <a:lnTo>
                    <a:pt x="3043" y="2173"/>
                  </a:lnTo>
                  <a:lnTo>
                    <a:pt x="21299" y="0"/>
                  </a:lnTo>
                  <a:lnTo>
                    <a:pt x="57811" y="8693"/>
                  </a:lnTo>
                  <a:lnTo>
                    <a:pt x="68678" y="14344"/>
                  </a:lnTo>
                  <a:close/>
                </a:path>
              </a:pathLst>
            </a:custGeom>
            <a:solidFill>
              <a:schemeClr val="tx2"/>
            </a:solidFill>
            <a:ln w="869" cap="rnd">
              <a:noFill/>
              <a:prstDash val="solid"/>
              <a:round/>
            </a:ln>
          </p:spPr>
          <p:txBody>
            <a:bodyPr rtlCol="0" anchor="ctr"/>
            <a:lstStyle/>
            <a:p>
              <a:endParaRPr lang="en-PH" sz="1200" dirty="0"/>
            </a:p>
          </p:txBody>
        </p:sp>
        <p:sp>
          <p:nvSpPr>
            <p:cNvPr id="238" name="Freeform: Shape 237">
              <a:extLst>
                <a:ext uri="{FF2B5EF4-FFF2-40B4-BE49-F238E27FC236}">
                  <a16:creationId xmlns:a16="http://schemas.microsoft.com/office/drawing/2014/main" id="{EBA6CE6D-C248-4DD2-8A0E-1F84F0702EBB}"/>
                </a:ext>
              </a:extLst>
            </p:cNvPr>
            <p:cNvSpPr/>
            <p:nvPr/>
          </p:nvSpPr>
          <p:spPr>
            <a:xfrm>
              <a:off x="6513788" y="1842061"/>
              <a:ext cx="73730" cy="19563"/>
            </a:xfrm>
            <a:custGeom>
              <a:avLst/>
              <a:gdLst>
                <a:gd name="connsiteX0" fmla="*/ 87368 w 87367"/>
                <a:gd name="connsiteY0" fmla="*/ 8693 h 17386"/>
                <a:gd name="connsiteX1" fmla="*/ 82587 w 87367"/>
                <a:gd name="connsiteY1" fmla="*/ 17387 h 17386"/>
                <a:gd name="connsiteX2" fmla="*/ 52595 w 87367"/>
                <a:gd name="connsiteY2" fmla="*/ 15648 h 17386"/>
                <a:gd name="connsiteX3" fmla="*/ 7824 w 87367"/>
                <a:gd name="connsiteY3" fmla="*/ 6955 h 17386"/>
                <a:gd name="connsiteX4" fmla="*/ 0 w 87367"/>
                <a:gd name="connsiteY4" fmla="*/ 0 h 17386"/>
                <a:gd name="connsiteX5" fmla="*/ 36077 w 87367"/>
                <a:gd name="connsiteY5" fmla="*/ 3043 h 17386"/>
                <a:gd name="connsiteX6" fmla="*/ 87368 w 87367"/>
                <a:gd name="connsiteY6" fmla="*/ 8693 h 17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367" h="17386">
                  <a:moveTo>
                    <a:pt x="87368" y="8693"/>
                  </a:moveTo>
                  <a:lnTo>
                    <a:pt x="82587" y="17387"/>
                  </a:lnTo>
                  <a:lnTo>
                    <a:pt x="52595" y="15648"/>
                  </a:lnTo>
                  <a:lnTo>
                    <a:pt x="7824" y="6955"/>
                  </a:lnTo>
                  <a:lnTo>
                    <a:pt x="0" y="0"/>
                  </a:lnTo>
                  <a:lnTo>
                    <a:pt x="36077" y="3043"/>
                  </a:lnTo>
                  <a:lnTo>
                    <a:pt x="87368" y="8693"/>
                  </a:lnTo>
                  <a:close/>
                </a:path>
              </a:pathLst>
            </a:custGeom>
            <a:solidFill>
              <a:schemeClr val="tx2"/>
            </a:solidFill>
            <a:ln w="869" cap="rnd">
              <a:noFill/>
              <a:prstDash val="solid"/>
              <a:round/>
            </a:ln>
          </p:spPr>
          <p:txBody>
            <a:bodyPr rtlCol="0" anchor="ctr"/>
            <a:lstStyle/>
            <a:p>
              <a:endParaRPr lang="en-PH" sz="1200" dirty="0"/>
            </a:p>
          </p:txBody>
        </p:sp>
        <p:sp>
          <p:nvSpPr>
            <p:cNvPr id="239" name="Freeform: Shape 238">
              <a:extLst>
                <a:ext uri="{FF2B5EF4-FFF2-40B4-BE49-F238E27FC236}">
                  <a16:creationId xmlns:a16="http://schemas.microsoft.com/office/drawing/2014/main" id="{9220218D-EF6A-430F-BAD9-18CF63076B79}"/>
                </a:ext>
              </a:extLst>
            </p:cNvPr>
            <p:cNvSpPr/>
            <p:nvPr/>
          </p:nvSpPr>
          <p:spPr>
            <a:xfrm>
              <a:off x="6377697" y="1826410"/>
              <a:ext cx="127653" cy="37170"/>
            </a:xfrm>
            <a:custGeom>
              <a:avLst/>
              <a:gdLst>
                <a:gd name="connsiteX0" fmla="*/ 137789 w 151263"/>
                <a:gd name="connsiteY0" fmla="*/ 12171 h 33034"/>
                <a:gd name="connsiteX1" fmla="*/ 151264 w 151263"/>
                <a:gd name="connsiteY1" fmla="*/ 28688 h 33034"/>
                <a:gd name="connsiteX2" fmla="*/ 89107 w 151263"/>
                <a:gd name="connsiteY2" fmla="*/ 27819 h 33034"/>
                <a:gd name="connsiteX3" fmla="*/ 69112 w 151263"/>
                <a:gd name="connsiteY3" fmla="*/ 33035 h 33034"/>
                <a:gd name="connsiteX4" fmla="*/ 14778 w 151263"/>
                <a:gd name="connsiteY4" fmla="*/ 18691 h 33034"/>
                <a:gd name="connsiteX5" fmla="*/ 0 w 151263"/>
                <a:gd name="connsiteY5" fmla="*/ 3912 h 33034"/>
                <a:gd name="connsiteX6" fmla="*/ 15213 w 151263"/>
                <a:gd name="connsiteY6" fmla="*/ 0 h 33034"/>
                <a:gd name="connsiteX7" fmla="*/ 59549 w 151263"/>
                <a:gd name="connsiteY7" fmla="*/ 869 h 33034"/>
                <a:gd name="connsiteX8" fmla="*/ 137789 w 151263"/>
                <a:gd name="connsiteY8" fmla="*/ 12171 h 33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1263" h="33034">
                  <a:moveTo>
                    <a:pt x="137789" y="12171"/>
                  </a:moveTo>
                  <a:lnTo>
                    <a:pt x="151264" y="28688"/>
                  </a:lnTo>
                  <a:lnTo>
                    <a:pt x="89107" y="27819"/>
                  </a:lnTo>
                  <a:lnTo>
                    <a:pt x="69112" y="33035"/>
                  </a:lnTo>
                  <a:lnTo>
                    <a:pt x="14778" y="18691"/>
                  </a:lnTo>
                  <a:lnTo>
                    <a:pt x="0" y="3912"/>
                  </a:lnTo>
                  <a:lnTo>
                    <a:pt x="15213" y="0"/>
                  </a:lnTo>
                  <a:lnTo>
                    <a:pt x="59549" y="869"/>
                  </a:lnTo>
                  <a:lnTo>
                    <a:pt x="137789" y="12171"/>
                  </a:lnTo>
                  <a:close/>
                </a:path>
              </a:pathLst>
            </a:custGeom>
            <a:solidFill>
              <a:schemeClr val="tx2"/>
            </a:solidFill>
            <a:ln w="869" cap="rnd">
              <a:noFill/>
              <a:prstDash val="solid"/>
              <a:round/>
            </a:ln>
          </p:spPr>
          <p:txBody>
            <a:bodyPr rtlCol="0" anchor="ctr"/>
            <a:lstStyle/>
            <a:p>
              <a:endParaRPr lang="en-PH" sz="1200" dirty="0"/>
            </a:p>
          </p:txBody>
        </p:sp>
        <p:sp>
          <p:nvSpPr>
            <p:cNvPr id="240" name="Freeform: Shape 239">
              <a:extLst>
                <a:ext uri="{FF2B5EF4-FFF2-40B4-BE49-F238E27FC236}">
                  <a16:creationId xmlns:a16="http://schemas.microsoft.com/office/drawing/2014/main" id="{5867DEA8-7C97-47AC-9E20-F13E5B7A2DAF}"/>
                </a:ext>
              </a:extLst>
            </p:cNvPr>
            <p:cNvSpPr/>
            <p:nvPr/>
          </p:nvSpPr>
          <p:spPr>
            <a:xfrm>
              <a:off x="5229914" y="1807335"/>
              <a:ext cx="191480" cy="156999"/>
            </a:xfrm>
            <a:custGeom>
              <a:avLst/>
              <a:gdLst>
                <a:gd name="connsiteX0" fmla="*/ 121272 w 226895"/>
                <a:gd name="connsiteY0" fmla="*/ 137789 h 139528"/>
                <a:gd name="connsiteX1" fmla="*/ 111709 w 226895"/>
                <a:gd name="connsiteY1" fmla="*/ 139528 h 139528"/>
                <a:gd name="connsiteX2" fmla="*/ 53029 w 226895"/>
                <a:gd name="connsiteY2" fmla="*/ 136485 h 139528"/>
                <a:gd name="connsiteX3" fmla="*/ 43032 w 226895"/>
                <a:gd name="connsiteY3" fmla="*/ 126488 h 139528"/>
                <a:gd name="connsiteX4" fmla="*/ 8693 w 226895"/>
                <a:gd name="connsiteY4" fmla="*/ 120403 h 139528"/>
                <a:gd name="connsiteX5" fmla="*/ 0 w 226895"/>
                <a:gd name="connsiteY5" fmla="*/ 107797 h 139528"/>
                <a:gd name="connsiteX6" fmla="*/ 15213 w 226895"/>
                <a:gd name="connsiteY6" fmla="*/ 103016 h 139528"/>
                <a:gd name="connsiteX7" fmla="*/ 8259 w 226895"/>
                <a:gd name="connsiteY7" fmla="*/ 90845 h 139528"/>
                <a:gd name="connsiteX8" fmla="*/ 31730 w 226895"/>
                <a:gd name="connsiteY8" fmla="*/ 71720 h 139528"/>
                <a:gd name="connsiteX9" fmla="*/ 14344 w 226895"/>
                <a:gd name="connsiteY9" fmla="*/ 69112 h 139528"/>
                <a:gd name="connsiteX10" fmla="*/ 43467 w 226895"/>
                <a:gd name="connsiteY10" fmla="*/ 49552 h 139528"/>
                <a:gd name="connsiteX11" fmla="*/ 32600 w 226895"/>
                <a:gd name="connsiteY11" fmla="*/ 39555 h 139528"/>
                <a:gd name="connsiteX12" fmla="*/ 62157 w 226895"/>
                <a:gd name="connsiteY12" fmla="*/ 28253 h 139528"/>
                <a:gd name="connsiteX13" fmla="*/ 106928 w 226895"/>
                <a:gd name="connsiteY13" fmla="*/ 14344 h 139528"/>
                <a:gd name="connsiteX14" fmla="*/ 157784 w 226895"/>
                <a:gd name="connsiteY14" fmla="*/ 10432 h 139528"/>
                <a:gd name="connsiteX15" fmla="*/ 179517 w 226895"/>
                <a:gd name="connsiteY15" fmla="*/ 2608 h 139528"/>
                <a:gd name="connsiteX16" fmla="*/ 208640 w 226895"/>
                <a:gd name="connsiteY16" fmla="*/ 0 h 139528"/>
                <a:gd name="connsiteX17" fmla="*/ 226896 w 226895"/>
                <a:gd name="connsiteY17" fmla="*/ 8259 h 139528"/>
                <a:gd name="connsiteX18" fmla="*/ 221246 w 226895"/>
                <a:gd name="connsiteY18" fmla="*/ 14779 h 139528"/>
                <a:gd name="connsiteX19" fmla="*/ 171693 w 226895"/>
                <a:gd name="connsiteY19" fmla="*/ 25645 h 139528"/>
                <a:gd name="connsiteX20" fmla="*/ 128661 w 226895"/>
                <a:gd name="connsiteY20" fmla="*/ 35643 h 139528"/>
                <a:gd name="connsiteX21" fmla="*/ 90845 w 226895"/>
                <a:gd name="connsiteY21" fmla="*/ 56507 h 139528"/>
                <a:gd name="connsiteX22" fmla="*/ 78675 w 226895"/>
                <a:gd name="connsiteY22" fmla="*/ 78240 h 139528"/>
                <a:gd name="connsiteX23" fmla="*/ 64330 w 226895"/>
                <a:gd name="connsiteY23" fmla="*/ 99973 h 139528"/>
                <a:gd name="connsiteX24" fmla="*/ 77805 w 226895"/>
                <a:gd name="connsiteY24" fmla="*/ 118664 h 139528"/>
                <a:gd name="connsiteX25" fmla="*/ 121272 w 226895"/>
                <a:gd name="connsiteY25" fmla="*/ 137789 h 13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26895" h="139528">
                  <a:moveTo>
                    <a:pt x="121272" y="137789"/>
                  </a:moveTo>
                  <a:lnTo>
                    <a:pt x="111709" y="139528"/>
                  </a:lnTo>
                  <a:lnTo>
                    <a:pt x="53029" y="136485"/>
                  </a:lnTo>
                  <a:lnTo>
                    <a:pt x="43032" y="126488"/>
                  </a:lnTo>
                  <a:lnTo>
                    <a:pt x="8693" y="120403"/>
                  </a:lnTo>
                  <a:lnTo>
                    <a:pt x="0" y="107797"/>
                  </a:lnTo>
                  <a:lnTo>
                    <a:pt x="15213" y="103016"/>
                  </a:lnTo>
                  <a:lnTo>
                    <a:pt x="8259" y="90845"/>
                  </a:lnTo>
                  <a:lnTo>
                    <a:pt x="31730" y="71720"/>
                  </a:lnTo>
                  <a:lnTo>
                    <a:pt x="14344" y="69112"/>
                  </a:lnTo>
                  <a:lnTo>
                    <a:pt x="43467" y="49552"/>
                  </a:lnTo>
                  <a:lnTo>
                    <a:pt x="32600" y="39555"/>
                  </a:lnTo>
                  <a:lnTo>
                    <a:pt x="62157" y="28253"/>
                  </a:lnTo>
                  <a:lnTo>
                    <a:pt x="106928" y="14344"/>
                  </a:lnTo>
                  <a:lnTo>
                    <a:pt x="157784" y="10432"/>
                  </a:lnTo>
                  <a:lnTo>
                    <a:pt x="179517" y="2608"/>
                  </a:lnTo>
                  <a:lnTo>
                    <a:pt x="208640" y="0"/>
                  </a:lnTo>
                  <a:lnTo>
                    <a:pt x="226896" y="8259"/>
                  </a:lnTo>
                  <a:lnTo>
                    <a:pt x="221246" y="14779"/>
                  </a:lnTo>
                  <a:lnTo>
                    <a:pt x="171693" y="25645"/>
                  </a:lnTo>
                  <a:lnTo>
                    <a:pt x="128661" y="35643"/>
                  </a:lnTo>
                  <a:lnTo>
                    <a:pt x="90845" y="56507"/>
                  </a:lnTo>
                  <a:lnTo>
                    <a:pt x="78675" y="78240"/>
                  </a:lnTo>
                  <a:lnTo>
                    <a:pt x="64330" y="99973"/>
                  </a:lnTo>
                  <a:lnTo>
                    <a:pt x="77805" y="118664"/>
                  </a:lnTo>
                  <a:lnTo>
                    <a:pt x="121272" y="137789"/>
                  </a:lnTo>
                  <a:close/>
                </a:path>
              </a:pathLst>
            </a:custGeom>
            <a:solidFill>
              <a:schemeClr val="tx2"/>
            </a:solidFill>
            <a:ln w="869" cap="rnd">
              <a:noFill/>
              <a:prstDash val="solid"/>
              <a:round/>
            </a:ln>
          </p:spPr>
          <p:txBody>
            <a:bodyPr rtlCol="0" anchor="ctr"/>
            <a:lstStyle/>
            <a:p>
              <a:endParaRPr lang="en-PH" sz="1200" dirty="0"/>
            </a:p>
          </p:txBody>
        </p:sp>
        <p:sp>
          <p:nvSpPr>
            <p:cNvPr id="241" name="Freeform: Shape 240">
              <a:extLst>
                <a:ext uri="{FF2B5EF4-FFF2-40B4-BE49-F238E27FC236}">
                  <a16:creationId xmlns:a16="http://schemas.microsoft.com/office/drawing/2014/main" id="{91590571-63E3-456F-B619-73695D9D68DB}"/>
                </a:ext>
              </a:extLst>
            </p:cNvPr>
            <p:cNvSpPr/>
            <p:nvPr/>
          </p:nvSpPr>
          <p:spPr>
            <a:xfrm>
              <a:off x="4911514" y="1789238"/>
              <a:ext cx="2479343" cy="1036391"/>
            </a:xfrm>
            <a:custGeom>
              <a:avLst/>
              <a:gdLst>
                <a:gd name="connsiteX0" fmla="*/ 2423702 w 2937913"/>
                <a:gd name="connsiteY0" fmla="*/ 891502 h 921059"/>
                <a:gd name="connsiteX1" fmla="*/ 2417617 w 2937913"/>
                <a:gd name="connsiteY1" fmla="*/ 886720 h 921059"/>
                <a:gd name="connsiteX2" fmla="*/ 2409358 w 2937913"/>
                <a:gd name="connsiteY2" fmla="*/ 872376 h 921059"/>
                <a:gd name="connsiteX3" fmla="*/ 2420225 w 2937913"/>
                <a:gd name="connsiteY3" fmla="*/ 871942 h 921059"/>
                <a:gd name="connsiteX4" fmla="*/ 2403273 w 2937913"/>
                <a:gd name="connsiteY4" fmla="*/ 839342 h 921059"/>
                <a:gd name="connsiteX5" fmla="*/ 2382844 w 2937913"/>
                <a:gd name="connsiteY5" fmla="*/ 815870 h 921059"/>
                <a:gd name="connsiteX6" fmla="*/ 2395449 w 2937913"/>
                <a:gd name="connsiteY6" fmla="*/ 806307 h 921059"/>
                <a:gd name="connsiteX7" fmla="*/ 2425441 w 2937913"/>
                <a:gd name="connsiteY7" fmla="*/ 811088 h 921059"/>
                <a:gd name="connsiteX8" fmla="*/ 2422833 w 2937913"/>
                <a:gd name="connsiteY8" fmla="*/ 784139 h 921059"/>
                <a:gd name="connsiteX9" fmla="*/ 2410662 w 2937913"/>
                <a:gd name="connsiteY9" fmla="*/ 754582 h 921059"/>
                <a:gd name="connsiteX10" fmla="*/ 2411966 w 2937913"/>
                <a:gd name="connsiteY10" fmla="*/ 744584 h 921059"/>
                <a:gd name="connsiteX11" fmla="*/ 2406315 w 2937913"/>
                <a:gd name="connsiteY11" fmla="*/ 719808 h 921059"/>
                <a:gd name="connsiteX12" fmla="*/ 2376324 w 2937913"/>
                <a:gd name="connsiteY12" fmla="*/ 728067 h 921059"/>
                <a:gd name="connsiteX13" fmla="*/ 2365022 w 2937913"/>
                <a:gd name="connsiteY13" fmla="*/ 738499 h 921059"/>
                <a:gd name="connsiteX14" fmla="*/ 2331988 w 2937913"/>
                <a:gd name="connsiteY14" fmla="*/ 738499 h 921059"/>
                <a:gd name="connsiteX15" fmla="*/ 2305907 w 2937913"/>
                <a:gd name="connsiteY15" fmla="*/ 713288 h 921059"/>
                <a:gd name="connsiteX16" fmla="*/ 2266787 w 2937913"/>
                <a:gd name="connsiteY16" fmla="*/ 693728 h 921059"/>
                <a:gd name="connsiteX17" fmla="*/ 2223321 w 2937913"/>
                <a:gd name="connsiteY17" fmla="*/ 685035 h 921059"/>
                <a:gd name="connsiteX18" fmla="*/ 2196372 w 2937913"/>
                <a:gd name="connsiteY18" fmla="*/ 658955 h 921059"/>
                <a:gd name="connsiteX19" fmla="*/ 2176812 w 2937913"/>
                <a:gd name="connsiteY19" fmla="*/ 642438 h 921059"/>
                <a:gd name="connsiteX20" fmla="*/ 2160294 w 2937913"/>
                <a:gd name="connsiteY20" fmla="*/ 630702 h 921059"/>
                <a:gd name="connsiteX21" fmla="*/ 2126825 w 2937913"/>
                <a:gd name="connsiteY21" fmla="*/ 603752 h 921059"/>
                <a:gd name="connsiteX22" fmla="*/ 2100745 w 2937913"/>
                <a:gd name="connsiteY22" fmla="*/ 594190 h 921059"/>
                <a:gd name="connsiteX23" fmla="*/ 2063364 w 2937913"/>
                <a:gd name="connsiteY23" fmla="*/ 585931 h 921059"/>
                <a:gd name="connsiteX24" fmla="*/ 2036414 w 2937913"/>
                <a:gd name="connsiteY24" fmla="*/ 586800 h 921059"/>
                <a:gd name="connsiteX25" fmla="*/ 2014246 w 2937913"/>
                <a:gd name="connsiteY25" fmla="*/ 591582 h 921059"/>
                <a:gd name="connsiteX26" fmla="*/ 2006857 w 2937913"/>
                <a:gd name="connsiteY26" fmla="*/ 605056 h 921059"/>
                <a:gd name="connsiteX27" fmla="*/ 2022939 w 2937913"/>
                <a:gd name="connsiteY27" fmla="*/ 611142 h 921059"/>
                <a:gd name="connsiteX28" fmla="*/ 2033806 w 2937913"/>
                <a:gd name="connsiteY28" fmla="*/ 625920 h 921059"/>
                <a:gd name="connsiteX29" fmla="*/ 2028155 w 2937913"/>
                <a:gd name="connsiteY29" fmla="*/ 634614 h 921059"/>
                <a:gd name="connsiteX30" fmla="*/ 2029025 w 2937913"/>
                <a:gd name="connsiteY30" fmla="*/ 662867 h 921059"/>
                <a:gd name="connsiteX31" fmla="*/ 2037284 w 2937913"/>
                <a:gd name="connsiteY31" fmla="*/ 675038 h 921059"/>
                <a:gd name="connsiteX32" fmla="*/ 2018158 w 2937913"/>
                <a:gd name="connsiteY32" fmla="*/ 691990 h 921059"/>
                <a:gd name="connsiteX33" fmla="*/ 1985993 w 2937913"/>
                <a:gd name="connsiteY33" fmla="*/ 681558 h 921059"/>
                <a:gd name="connsiteX34" fmla="*/ 1961652 w 2937913"/>
                <a:gd name="connsiteY34" fmla="*/ 684166 h 921059"/>
                <a:gd name="connsiteX35" fmla="*/ 1944699 w 2937913"/>
                <a:gd name="connsiteY35" fmla="*/ 675038 h 921059"/>
                <a:gd name="connsiteX36" fmla="*/ 1929921 w 2937913"/>
                <a:gd name="connsiteY36" fmla="*/ 671995 h 921059"/>
                <a:gd name="connsiteX37" fmla="*/ 1910795 w 2937913"/>
                <a:gd name="connsiteY37" fmla="*/ 691120 h 921059"/>
                <a:gd name="connsiteX38" fmla="*/ 1885150 w 2937913"/>
                <a:gd name="connsiteY38" fmla="*/ 695467 h 921059"/>
                <a:gd name="connsiteX39" fmla="*/ 1869502 w 2937913"/>
                <a:gd name="connsiteY39" fmla="*/ 702422 h 921059"/>
                <a:gd name="connsiteX40" fmla="*/ 1839945 w 2937913"/>
                <a:gd name="connsiteY40" fmla="*/ 698075 h 921059"/>
                <a:gd name="connsiteX41" fmla="*/ 1819950 w 2937913"/>
                <a:gd name="connsiteY41" fmla="*/ 698075 h 921059"/>
                <a:gd name="connsiteX42" fmla="*/ 1798651 w 2937913"/>
                <a:gd name="connsiteY42" fmla="*/ 684166 h 921059"/>
                <a:gd name="connsiteX43" fmla="*/ 1769964 w 2937913"/>
                <a:gd name="connsiteY43" fmla="*/ 671560 h 921059"/>
                <a:gd name="connsiteX44" fmla="*/ 1746491 w 2937913"/>
                <a:gd name="connsiteY44" fmla="*/ 667648 h 921059"/>
                <a:gd name="connsiteX45" fmla="*/ 1721715 w 2937913"/>
                <a:gd name="connsiteY45" fmla="*/ 671126 h 921059"/>
                <a:gd name="connsiteX46" fmla="*/ 1704328 w 2937913"/>
                <a:gd name="connsiteY46" fmla="*/ 676342 h 921059"/>
                <a:gd name="connsiteX47" fmla="*/ 1667382 w 2937913"/>
                <a:gd name="connsiteY47" fmla="*/ 665040 h 921059"/>
                <a:gd name="connsiteX48" fmla="*/ 1651734 w 2937913"/>
                <a:gd name="connsiteY48" fmla="*/ 645046 h 921059"/>
                <a:gd name="connsiteX49" fmla="*/ 1622611 w 2937913"/>
                <a:gd name="connsiteY49" fmla="*/ 638091 h 921059"/>
                <a:gd name="connsiteX50" fmla="*/ 1601747 w 2937913"/>
                <a:gd name="connsiteY50" fmla="*/ 634614 h 921059"/>
                <a:gd name="connsiteX51" fmla="*/ 1571321 w 2937913"/>
                <a:gd name="connsiteY51" fmla="*/ 623747 h 921059"/>
                <a:gd name="connsiteX52" fmla="*/ 1565670 w 2937913"/>
                <a:gd name="connsiteY52" fmla="*/ 651566 h 921059"/>
                <a:gd name="connsiteX53" fmla="*/ 1583057 w 2937913"/>
                <a:gd name="connsiteY53" fmla="*/ 667214 h 921059"/>
                <a:gd name="connsiteX54" fmla="*/ 1572625 w 2937913"/>
                <a:gd name="connsiteY54" fmla="*/ 686339 h 921059"/>
                <a:gd name="connsiteX55" fmla="*/ 1537851 w 2937913"/>
                <a:gd name="connsiteY55" fmla="*/ 679384 h 921059"/>
                <a:gd name="connsiteX56" fmla="*/ 1516118 w 2937913"/>
                <a:gd name="connsiteY56" fmla="*/ 678515 h 921059"/>
                <a:gd name="connsiteX57" fmla="*/ 1495254 w 2937913"/>
                <a:gd name="connsiteY57" fmla="*/ 665910 h 921059"/>
                <a:gd name="connsiteX58" fmla="*/ 1472651 w 2937913"/>
                <a:gd name="connsiteY58" fmla="*/ 665475 h 921059"/>
                <a:gd name="connsiteX59" fmla="*/ 1449614 w 2937913"/>
                <a:gd name="connsiteY59" fmla="*/ 657216 h 921059"/>
                <a:gd name="connsiteX60" fmla="*/ 1423968 w 2937913"/>
                <a:gd name="connsiteY60" fmla="*/ 669822 h 921059"/>
                <a:gd name="connsiteX61" fmla="*/ 1394846 w 2937913"/>
                <a:gd name="connsiteY61" fmla="*/ 692859 h 921059"/>
                <a:gd name="connsiteX62" fmla="*/ 1374417 w 2937913"/>
                <a:gd name="connsiteY62" fmla="*/ 697640 h 921059"/>
                <a:gd name="connsiteX63" fmla="*/ 1367027 w 2937913"/>
                <a:gd name="connsiteY63" fmla="*/ 699814 h 921059"/>
                <a:gd name="connsiteX64" fmla="*/ 1347902 w 2937913"/>
                <a:gd name="connsiteY64" fmla="*/ 683296 h 921059"/>
                <a:gd name="connsiteX65" fmla="*/ 1321822 w 2937913"/>
                <a:gd name="connsiteY65" fmla="*/ 687208 h 921059"/>
                <a:gd name="connsiteX66" fmla="*/ 1307478 w 2937913"/>
                <a:gd name="connsiteY66" fmla="*/ 675472 h 921059"/>
                <a:gd name="connsiteX67" fmla="*/ 1290091 w 2937913"/>
                <a:gd name="connsiteY67" fmla="*/ 670256 h 921059"/>
                <a:gd name="connsiteX68" fmla="*/ 1272270 w 2937913"/>
                <a:gd name="connsiteY68" fmla="*/ 654608 h 921059"/>
                <a:gd name="connsiteX69" fmla="*/ 1257926 w 2937913"/>
                <a:gd name="connsiteY69" fmla="*/ 649827 h 921059"/>
                <a:gd name="connsiteX70" fmla="*/ 1230977 w 2937913"/>
                <a:gd name="connsiteY70" fmla="*/ 656782 h 921059"/>
                <a:gd name="connsiteX71" fmla="*/ 1194465 w 2937913"/>
                <a:gd name="connsiteY71" fmla="*/ 641568 h 921059"/>
                <a:gd name="connsiteX72" fmla="*/ 1189683 w 2937913"/>
                <a:gd name="connsiteY72" fmla="*/ 655478 h 921059"/>
                <a:gd name="connsiteX73" fmla="*/ 1110139 w 2937913"/>
                <a:gd name="connsiteY73" fmla="*/ 587670 h 921059"/>
                <a:gd name="connsiteX74" fmla="*/ 1073627 w 2937913"/>
                <a:gd name="connsiteY74" fmla="*/ 567240 h 921059"/>
                <a:gd name="connsiteX75" fmla="*/ 1077105 w 2937913"/>
                <a:gd name="connsiteY75" fmla="*/ 558547 h 921059"/>
                <a:gd name="connsiteX76" fmla="*/ 1037115 w 2937913"/>
                <a:gd name="connsiteY76" fmla="*/ 583758 h 921059"/>
                <a:gd name="connsiteX77" fmla="*/ 1017990 w 2937913"/>
                <a:gd name="connsiteY77" fmla="*/ 585062 h 921059"/>
                <a:gd name="connsiteX78" fmla="*/ 1013208 w 2937913"/>
                <a:gd name="connsiteY78" fmla="*/ 570718 h 921059"/>
                <a:gd name="connsiteX79" fmla="*/ 982347 w 2937913"/>
                <a:gd name="connsiteY79" fmla="*/ 561590 h 921059"/>
                <a:gd name="connsiteX80" fmla="*/ 963657 w 2937913"/>
                <a:gd name="connsiteY80" fmla="*/ 568110 h 921059"/>
                <a:gd name="connsiteX81" fmla="*/ 944531 w 2937913"/>
                <a:gd name="connsiteY81" fmla="*/ 540726 h 921059"/>
                <a:gd name="connsiteX82" fmla="*/ 904977 w 2937913"/>
                <a:gd name="connsiteY82" fmla="*/ 535075 h 921059"/>
                <a:gd name="connsiteX83" fmla="*/ 891502 w 2937913"/>
                <a:gd name="connsiteY83" fmla="*/ 545942 h 921059"/>
                <a:gd name="connsiteX84" fmla="*/ 844123 w 2937913"/>
                <a:gd name="connsiteY84" fmla="*/ 555939 h 921059"/>
                <a:gd name="connsiteX85" fmla="*/ 836734 w 2937913"/>
                <a:gd name="connsiteY85" fmla="*/ 562459 h 921059"/>
                <a:gd name="connsiteX86" fmla="*/ 762840 w 2937913"/>
                <a:gd name="connsiteY86" fmla="*/ 571587 h 921059"/>
                <a:gd name="connsiteX87" fmla="*/ 756755 w 2937913"/>
                <a:gd name="connsiteY87" fmla="*/ 580715 h 921059"/>
                <a:gd name="connsiteX88" fmla="*/ 778923 w 2937913"/>
                <a:gd name="connsiteY88" fmla="*/ 598971 h 921059"/>
                <a:gd name="connsiteX89" fmla="*/ 761537 w 2937913"/>
                <a:gd name="connsiteY89" fmla="*/ 605926 h 921059"/>
                <a:gd name="connsiteX90" fmla="*/ 768057 w 2937913"/>
                <a:gd name="connsiteY90" fmla="*/ 612880 h 921059"/>
                <a:gd name="connsiteX91" fmla="*/ 752843 w 2937913"/>
                <a:gd name="connsiteY91" fmla="*/ 625920 h 921059"/>
                <a:gd name="connsiteX92" fmla="*/ 793702 w 2937913"/>
                <a:gd name="connsiteY92" fmla="*/ 644611 h 921059"/>
                <a:gd name="connsiteX93" fmla="*/ 792832 w 2937913"/>
                <a:gd name="connsiteY93" fmla="*/ 657216 h 921059"/>
                <a:gd name="connsiteX94" fmla="*/ 762406 w 2937913"/>
                <a:gd name="connsiteY94" fmla="*/ 655912 h 921059"/>
                <a:gd name="connsiteX95" fmla="*/ 758928 w 2937913"/>
                <a:gd name="connsiteY95" fmla="*/ 664171 h 921059"/>
                <a:gd name="connsiteX96" fmla="*/ 727198 w 2937913"/>
                <a:gd name="connsiteY96" fmla="*/ 650262 h 921059"/>
                <a:gd name="connsiteX97" fmla="*/ 693728 w 2937913"/>
                <a:gd name="connsiteY97" fmla="*/ 650696 h 921059"/>
                <a:gd name="connsiteX98" fmla="*/ 674603 w 2937913"/>
                <a:gd name="connsiteY98" fmla="*/ 661998 h 921059"/>
                <a:gd name="connsiteX99" fmla="*/ 645915 w 2937913"/>
                <a:gd name="connsiteY99" fmla="*/ 651131 h 921059"/>
                <a:gd name="connsiteX100" fmla="*/ 593755 w 2937913"/>
                <a:gd name="connsiteY100" fmla="*/ 632440 h 921059"/>
                <a:gd name="connsiteX101" fmla="*/ 560720 w 2937913"/>
                <a:gd name="connsiteY101" fmla="*/ 633310 h 921059"/>
                <a:gd name="connsiteX102" fmla="*/ 525512 w 2937913"/>
                <a:gd name="connsiteY102" fmla="*/ 662432 h 921059"/>
                <a:gd name="connsiteX103" fmla="*/ 528120 w 2937913"/>
                <a:gd name="connsiteY103" fmla="*/ 681992 h 921059"/>
                <a:gd name="connsiteX104" fmla="*/ 502040 w 2937913"/>
                <a:gd name="connsiteY104" fmla="*/ 666344 h 921059"/>
                <a:gd name="connsiteX105" fmla="*/ 492478 w 2937913"/>
                <a:gd name="connsiteY105" fmla="*/ 696336 h 921059"/>
                <a:gd name="connsiteX106" fmla="*/ 500301 w 2937913"/>
                <a:gd name="connsiteY106" fmla="*/ 701552 h 921059"/>
                <a:gd name="connsiteX107" fmla="*/ 492912 w 2937913"/>
                <a:gd name="connsiteY107" fmla="*/ 722416 h 921059"/>
                <a:gd name="connsiteX108" fmla="*/ 515950 w 2937913"/>
                <a:gd name="connsiteY108" fmla="*/ 740672 h 921059"/>
                <a:gd name="connsiteX109" fmla="*/ 531598 w 2937913"/>
                <a:gd name="connsiteY109" fmla="*/ 739803 h 921059"/>
                <a:gd name="connsiteX110" fmla="*/ 550288 w 2937913"/>
                <a:gd name="connsiteY110" fmla="*/ 758059 h 921059"/>
                <a:gd name="connsiteX111" fmla="*/ 551158 w 2937913"/>
                <a:gd name="connsiteY111" fmla="*/ 771968 h 921059"/>
                <a:gd name="connsiteX112" fmla="*/ 563328 w 2937913"/>
                <a:gd name="connsiteY112" fmla="*/ 776750 h 921059"/>
                <a:gd name="connsiteX113" fmla="*/ 557243 w 2937913"/>
                <a:gd name="connsiteY113" fmla="*/ 792832 h 921059"/>
                <a:gd name="connsiteX114" fmla="*/ 537248 w 2937913"/>
                <a:gd name="connsiteY114" fmla="*/ 797179 h 921059"/>
                <a:gd name="connsiteX115" fmla="*/ 521600 w 2937913"/>
                <a:gd name="connsiteY115" fmla="*/ 825432 h 921059"/>
                <a:gd name="connsiteX116" fmla="*/ 547680 w 2937913"/>
                <a:gd name="connsiteY116" fmla="*/ 851947 h 921059"/>
                <a:gd name="connsiteX117" fmla="*/ 549419 w 2937913"/>
                <a:gd name="connsiteY117" fmla="*/ 870203 h 921059"/>
                <a:gd name="connsiteX118" fmla="*/ 581150 w 2937913"/>
                <a:gd name="connsiteY118" fmla="*/ 902803 h 921059"/>
                <a:gd name="connsiteX119" fmla="*/ 570283 w 2937913"/>
                <a:gd name="connsiteY119" fmla="*/ 914104 h 921059"/>
                <a:gd name="connsiteX120" fmla="*/ 567675 w 2937913"/>
                <a:gd name="connsiteY120" fmla="*/ 921059 h 921059"/>
                <a:gd name="connsiteX121" fmla="*/ 557243 w 2937913"/>
                <a:gd name="connsiteY121" fmla="*/ 918886 h 921059"/>
                <a:gd name="connsiteX122" fmla="*/ 538552 w 2937913"/>
                <a:gd name="connsiteY122" fmla="*/ 902368 h 921059"/>
                <a:gd name="connsiteX123" fmla="*/ 532032 w 2937913"/>
                <a:gd name="connsiteY123" fmla="*/ 901499 h 921059"/>
                <a:gd name="connsiteX124" fmla="*/ 516384 w 2937913"/>
                <a:gd name="connsiteY124" fmla="*/ 894979 h 921059"/>
                <a:gd name="connsiteX125" fmla="*/ 507256 w 2937913"/>
                <a:gd name="connsiteY125" fmla="*/ 883678 h 921059"/>
                <a:gd name="connsiteX126" fmla="*/ 485088 w 2937913"/>
                <a:gd name="connsiteY126" fmla="*/ 878027 h 921059"/>
                <a:gd name="connsiteX127" fmla="*/ 472483 w 2937913"/>
                <a:gd name="connsiteY127" fmla="*/ 882374 h 921059"/>
                <a:gd name="connsiteX128" fmla="*/ 467267 w 2937913"/>
                <a:gd name="connsiteY128" fmla="*/ 877158 h 921059"/>
                <a:gd name="connsiteX129" fmla="*/ 434232 w 2937913"/>
                <a:gd name="connsiteY129" fmla="*/ 863683 h 921059"/>
                <a:gd name="connsiteX130" fmla="*/ 400763 w 2937913"/>
                <a:gd name="connsiteY130" fmla="*/ 859336 h 921059"/>
                <a:gd name="connsiteX131" fmla="*/ 380768 w 2937913"/>
                <a:gd name="connsiteY131" fmla="*/ 854555 h 921059"/>
                <a:gd name="connsiteX132" fmla="*/ 379030 w 2937913"/>
                <a:gd name="connsiteY132" fmla="*/ 858032 h 921059"/>
                <a:gd name="connsiteX133" fmla="*/ 345995 w 2937913"/>
                <a:gd name="connsiteY133" fmla="*/ 834560 h 921059"/>
                <a:gd name="connsiteX134" fmla="*/ 319046 w 2937913"/>
                <a:gd name="connsiteY134" fmla="*/ 824128 h 921059"/>
                <a:gd name="connsiteX135" fmla="*/ 296878 w 2937913"/>
                <a:gd name="connsiteY135" fmla="*/ 808046 h 921059"/>
                <a:gd name="connsiteX136" fmla="*/ 312526 w 2937913"/>
                <a:gd name="connsiteY136" fmla="*/ 803699 h 921059"/>
                <a:gd name="connsiteX137" fmla="*/ 326435 w 2937913"/>
                <a:gd name="connsiteY137" fmla="*/ 781096 h 921059"/>
                <a:gd name="connsiteX138" fmla="*/ 312091 w 2937913"/>
                <a:gd name="connsiteY138" fmla="*/ 770230 h 921059"/>
                <a:gd name="connsiteX139" fmla="*/ 342083 w 2937913"/>
                <a:gd name="connsiteY139" fmla="*/ 758928 h 921059"/>
                <a:gd name="connsiteX140" fmla="*/ 340344 w 2937913"/>
                <a:gd name="connsiteY140" fmla="*/ 752843 h 921059"/>
                <a:gd name="connsiteX141" fmla="*/ 321653 w 2937913"/>
                <a:gd name="connsiteY141" fmla="*/ 757190 h 921059"/>
                <a:gd name="connsiteX142" fmla="*/ 319915 w 2937913"/>
                <a:gd name="connsiteY142" fmla="*/ 745454 h 921059"/>
                <a:gd name="connsiteX143" fmla="*/ 329478 w 2937913"/>
                <a:gd name="connsiteY143" fmla="*/ 737630 h 921059"/>
                <a:gd name="connsiteX144" fmla="*/ 350341 w 2937913"/>
                <a:gd name="connsiteY144" fmla="*/ 735891 h 921059"/>
                <a:gd name="connsiteX145" fmla="*/ 351646 w 2937913"/>
                <a:gd name="connsiteY145" fmla="*/ 726763 h 921059"/>
                <a:gd name="connsiteX146" fmla="*/ 343821 w 2937913"/>
                <a:gd name="connsiteY146" fmla="*/ 711550 h 921059"/>
                <a:gd name="connsiteX147" fmla="*/ 349472 w 2937913"/>
                <a:gd name="connsiteY147" fmla="*/ 697640 h 921059"/>
                <a:gd name="connsiteX148" fmla="*/ 347733 w 2937913"/>
                <a:gd name="connsiteY148" fmla="*/ 689382 h 921059"/>
                <a:gd name="connsiteX149" fmla="*/ 314264 w 2937913"/>
                <a:gd name="connsiteY149" fmla="*/ 680688 h 921059"/>
                <a:gd name="connsiteX150" fmla="*/ 301659 w 2937913"/>
                <a:gd name="connsiteY150" fmla="*/ 681123 h 921059"/>
                <a:gd name="connsiteX151" fmla="*/ 286011 w 2937913"/>
                <a:gd name="connsiteY151" fmla="*/ 668518 h 921059"/>
                <a:gd name="connsiteX152" fmla="*/ 270363 w 2937913"/>
                <a:gd name="connsiteY152" fmla="*/ 672864 h 921059"/>
                <a:gd name="connsiteX153" fmla="*/ 241240 w 2937913"/>
                <a:gd name="connsiteY153" fmla="*/ 663302 h 921059"/>
                <a:gd name="connsiteX154" fmla="*/ 240806 w 2937913"/>
                <a:gd name="connsiteY154" fmla="*/ 658086 h 921059"/>
                <a:gd name="connsiteX155" fmla="*/ 230808 w 2937913"/>
                <a:gd name="connsiteY155" fmla="*/ 646350 h 921059"/>
                <a:gd name="connsiteX156" fmla="*/ 213856 w 2937913"/>
                <a:gd name="connsiteY156" fmla="*/ 645046 h 921059"/>
                <a:gd name="connsiteX157" fmla="*/ 210379 w 2937913"/>
                <a:gd name="connsiteY157" fmla="*/ 636787 h 921059"/>
                <a:gd name="connsiteX158" fmla="*/ 214291 w 2937913"/>
                <a:gd name="connsiteY158" fmla="*/ 631136 h 921059"/>
                <a:gd name="connsiteX159" fmla="*/ 197773 w 2937913"/>
                <a:gd name="connsiteY159" fmla="*/ 615923 h 921059"/>
                <a:gd name="connsiteX160" fmla="*/ 176475 w 2937913"/>
                <a:gd name="connsiteY160" fmla="*/ 618531 h 921059"/>
                <a:gd name="connsiteX161" fmla="*/ 169955 w 2937913"/>
                <a:gd name="connsiteY161" fmla="*/ 617227 h 921059"/>
                <a:gd name="connsiteX162" fmla="*/ 165608 w 2937913"/>
                <a:gd name="connsiteY162" fmla="*/ 623312 h 921059"/>
                <a:gd name="connsiteX163" fmla="*/ 157784 w 2937913"/>
                <a:gd name="connsiteY163" fmla="*/ 622443 h 921059"/>
                <a:gd name="connsiteX164" fmla="*/ 149091 w 2937913"/>
                <a:gd name="connsiteY164" fmla="*/ 605056 h 921059"/>
                <a:gd name="connsiteX165" fmla="*/ 142571 w 2937913"/>
                <a:gd name="connsiteY165" fmla="*/ 596363 h 921059"/>
                <a:gd name="connsiteX166" fmla="*/ 146048 w 2937913"/>
                <a:gd name="connsiteY166" fmla="*/ 593755 h 921059"/>
                <a:gd name="connsiteX167" fmla="*/ 163000 w 2937913"/>
                <a:gd name="connsiteY167" fmla="*/ 594624 h 921059"/>
                <a:gd name="connsiteX168" fmla="*/ 169955 w 2937913"/>
                <a:gd name="connsiteY168" fmla="*/ 588974 h 921059"/>
                <a:gd name="connsiteX169" fmla="*/ 162565 w 2937913"/>
                <a:gd name="connsiteY169" fmla="*/ 582019 h 921059"/>
                <a:gd name="connsiteX170" fmla="*/ 147787 w 2937913"/>
                <a:gd name="connsiteY170" fmla="*/ 577238 h 921059"/>
                <a:gd name="connsiteX171" fmla="*/ 147787 w 2937913"/>
                <a:gd name="connsiteY171" fmla="*/ 572456 h 921059"/>
                <a:gd name="connsiteX172" fmla="*/ 138659 w 2937913"/>
                <a:gd name="connsiteY172" fmla="*/ 567675 h 921059"/>
                <a:gd name="connsiteX173" fmla="*/ 122141 w 2937913"/>
                <a:gd name="connsiteY173" fmla="*/ 550288 h 921059"/>
                <a:gd name="connsiteX174" fmla="*/ 125184 w 2937913"/>
                <a:gd name="connsiteY174" fmla="*/ 543334 h 921059"/>
                <a:gd name="connsiteX175" fmla="*/ 120403 w 2937913"/>
                <a:gd name="connsiteY175" fmla="*/ 530728 h 921059"/>
                <a:gd name="connsiteX176" fmla="*/ 99539 w 2937913"/>
                <a:gd name="connsiteY176" fmla="*/ 524643 h 921059"/>
                <a:gd name="connsiteX177" fmla="*/ 89107 w 2937913"/>
                <a:gd name="connsiteY177" fmla="*/ 527686 h 921059"/>
                <a:gd name="connsiteX178" fmla="*/ 85195 w 2937913"/>
                <a:gd name="connsiteY178" fmla="*/ 521166 h 921059"/>
                <a:gd name="connsiteX179" fmla="*/ 62158 w 2937913"/>
                <a:gd name="connsiteY179" fmla="*/ 514646 h 921059"/>
                <a:gd name="connsiteX180" fmla="*/ 53030 w 2937913"/>
                <a:gd name="connsiteY180" fmla="*/ 498998 h 921059"/>
                <a:gd name="connsiteX181" fmla="*/ 48683 w 2937913"/>
                <a:gd name="connsiteY181" fmla="*/ 486392 h 921059"/>
                <a:gd name="connsiteX182" fmla="*/ 37816 w 2937913"/>
                <a:gd name="connsiteY182" fmla="*/ 480742 h 921059"/>
                <a:gd name="connsiteX183" fmla="*/ 44771 w 2937913"/>
                <a:gd name="connsiteY183" fmla="*/ 472483 h 921059"/>
                <a:gd name="connsiteX184" fmla="*/ 34339 w 2937913"/>
                <a:gd name="connsiteY184" fmla="*/ 448142 h 921059"/>
                <a:gd name="connsiteX185" fmla="*/ 45640 w 2937913"/>
                <a:gd name="connsiteY185" fmla="*/ 433363 h 921059"/>
                <a:gd name="connsiteX186" fmla="*/ 41728 w 2937913"/>
                <a:gd name="connsiteY186" fmla="*/ 429016 h 921059"/>
                <a:gd name="connsiteX187" fmla="*/ 61288 w 2937913"/>
                <a:gd name="connsiteY187" fmla="*/ 414672 h 921059"/>
                <a:gd name="connsiteX188" fmla="*/ 37816 w 2937913"/>
                <a:gd name="connsiteY188" fmla="*/ 402502 h 921059"/>
                <a:gd name="connsiteX189" fmla="*/ 72590 w 2937913"/>
                <a:gd name="connsiteY189" fmla="*/ 370336 h 921059"/>
                <a:gd name="connsiteX190" fmla="*/ 87368 w 2937913"/>
                <a:gd name="connsiteY190" fmla="*/ 355557 h 921059"/>
                <a:gd name="connsiteX191" fmla="*/ 91280 w 2937913"/>
                <a:gd name="connsiteY191" fmla="*/ 342952 h 921059"/>
                <a:gd name="connsiteX192" fmla="*/ 59115 w 2937913"/>
                <a:gd name="connsiteY192" fmla="*/ 326000 h 921059"/>
                <a:gd name="connsiteX193" fmla="*/ 63027 w 2937913"/>
                <a:gd name="connsiteY193" fmla="*/ 309483 h 921059"/>
                <a:gd name="connsiteX194" fmla="*/ 41728 w 2937913"/>
                <a:gd name="connsiteY194" fmla="*/ 291227 h 921059"/>
                <a:gd name="connsiteX195" fmla="*/ 49118 w 2937913"/>
                <a:gd name="connsiteY195" fmla="*/ 270363 h 921059"/>
                <a:gd name="connsiteX196" fmla="*/ 20864 w 2937913"/>
                <a:gd name="connsiteY196" fmla="*/ 242979 h 921059"/>
                <a:gd name="connsiteX197" fmla="*/ 33470 w 2937913"/>
                <a:gd name="connsiteY197" fmla="*/ 224723 h 921059"/>
                <a:gd name="connsiteX198" fmla="*/ 1739 w 2937913"/>
                <a:gd name="connsiteY198" fmla="*/ 208640 h 921059"/>
                <a:gd name="connsiteX199" fmla="*/ 0 w 2937913"/>
                <a:gd name="connsiteY199" fmla="*/ 192123 h 921059"/>
                <a:gd name="connsiteX200" fmla="*/ 13910 w 2937913"/>
                <a:gd name="connsiteY200" fmla="*/ 189949 h 921059"/>
                <a:gd name="connsiteX201" fmla="*/ 41728 w 2937913"/>
                <a:gd name="connsiteY201" fmla="*/ 180821 h 921059"/>
                <a:gd name="connsiteX202" fmla="*/ 57811 w 2937913"/>
                <a:gd name="connsiteY202" fmla="*/ 172563 h 921059"/>
                <a:gd name="connsiteX203" fmla="*/ 91280 w 2937913"/>
                <a:gd name="connsiteY203" fmla="*/ 186472 h 921059"/>
                <a:gd name="connsiteX204" fmla="*/ 142136 w 2937913"/>
                <a:gd name="connsiteY204" fmla="*/ 192123 h 921059"/>
                <a:gd name="connsiteX205" fmla="*/ 219072 w 2937913"/>
                <a:gd name="connsiteY205" fmla="*/ 219072 h 921059"/>
                <a:gd name="connsiteX206" fmla="*/ 236893 w 2937913"/>
                <a:gd name="connsiteY206" fmla="*/ 230373 h 921059"/>
                <a:gd name="connsiteX207" fmla="*/ 243413 w 2937913"/>
                <a:gd name="connsiteY207" fmla="*/ 246456 h 921059"/>
                <a:gd name="connsiteX208" fmla="*/ 227331 w 2937913"/>
                <a:gd name="connsiteY208" fmla="*/ 259061 h 921059"/>
                <a:gd name="connsiteX209" fmla="*/ 199078 w 2937913"/>
                <a:gd name="connsiteY209" fmla="*/ 265581 h 921059"/>
                <a:gd name="connsiteX210" fmla="*/ 111275 w 2937913"/>
                <a:gd name="connsiteY210" fmla="*/ 247325 h 921059"/>
                <a:gd name="connsiteX211" fmla="*/ 98670 w 2937913"/>
                <a:gd name="connsiteY211" fmla="*/ 250368 h 921059"/>
                <a:gd name="connsiteX212" fmla="*/ 133878 w 2937913"/>
                <a:gd name="connsiteY212" fmla="*/ 268189 h 921059"/>
                <a:gd name="connsiteX213" fmla="*/ 138224 w 2937913"/>
                <a:gd name="connsiteY213" fmla="*/ 279491 h 921059"/>
                <a:gd name="connsiteX214" fmla="*/ 146483 w 2937913"/>
                <a:gd name="connsiteY214" fmla="*/ 304701 h 921059"/>
                <a:gd name="connsiteX215" fmla="*/ 172998 w 2937913"/>
                <a:gd name="connsiteY215" fmla="*/ 312091 h 921059"/>
                <a:gd name="connsiteX216" fmla="*/ 189515 w 2937913"/>
                <a:gd name="connsiteY216" fmla="*/ 318611 h 921059"/>
                <a:gd name="connsiteX217" fmla="*/ 188646 w 2937913"/>
                <a:gd name="connsiteY217" fmla="*/ 306440 h 921059"/>
                <a:gd name="connsiteX218" fmla="*/ 173867 w 2937913"/>
                <a:gd name="connsiteY218" fmla="*/ 296008 h 921059"/>
                <a:gd name="connsiteX219" fmla="*/ 182995 w 2937913"/>
                <a:gd name="connsiteY219" fmla="*/ 286445 h 921059"/>
                <a:gd name="connsiteX220" fmla="*/ 233416 w 2937913"/>
                <a:gd name="connsiteY220" fmla="*/ 302093 h 921059"/>
                <a:gd name="connsiteX221" fmla="*/ 247326 w 2937913"/>
                <a:gd name="connsiteY221" fmla="*/ 296008 h 921059"/>
                <a:gd name="connsiteX222" fmla="*/ 228635 w 2937913"/>
                <a:gd name="connsiteY222" fmla="*/ 277752 h 921059"/>
                <a:gd name="connsiteX223" fmla="*/ 263843 w 2937913"/>
                <a:gd name="connsiteY223" fmla="*/ 254280 h 921059"/>
                <a:gd name="connsiteX224" fmla="*/ 281664 w 2937913"/>
                <a:gd name="connsiteY224" fmla="*/ 255584 h 921059"/>
                <a:gd name="connsiteX225" fmla="*/ 301659 w 2937913"/>
                <a:gd name="connsiteY225" fmla="*/ 263843 h 921059"/>
                <a:gd name="connsiteX226" fmla="*/ 306440 w 2937913"/>
                <a:gd name="connsiteY226" fmla="*/ 247325 h 921059"/>
                <a:gd name="connsiteX227" fmla="*/ 286011 w 2937913"/>
                <a:gd name="connsiteY227" fmla="*/ 232981 h 921059"/>
                <a:gd name="connsiteX228" fmla="*/ 289488 w 2937913"/>
                <a:gd name="connsiteY228" fmla="*/ 218637 h 921059"/>
                <a:gd name="connsiteX229" fmla="*/ 270798 w 2937913"/>
                <a:gd name="connsiteY229" fmla="*/ 203859 h 921059"/>
                <a:gd name="connsiteX230" fmla="*/ 324261 w 2937913"/>
                <a:gd name="connsiteY230" fmla="*/ 211683 h 921059"/>
                <a:gd name="connsiteX231" fmla="*/ 339910 w 2937913"/>
                <a:gd name="connsiteY231" fmla="*/ 224723 h 921059"/>
                <a:gd name="connsiteX232" fmla="*/ 317741 w 2937913"/>
                <a:gd name="connsiteY232" fmla="*/ 227765 h 921059"/>
                <a:gd name="connsiteX233" fmla="*/ 322958 w 2937913"/>
                <a:gd name="connsiteY233" fmla="*/ 241240 h 921059"/>
                <a:gd name="connsiteX234" fmla="*/ 340779 w 2937913"/>
                <a:gd name="connsiteY234" fmla="*/ 249499 h 921059"/>
                <a:gd name="connsiteX235" fmla="*/ 366859 w 2937913"/>
                <a:gd name="connsiteY235" fmla="*/ 244283 h 921059"/>
                <a:gd name="connsiteX236" fmla="*/ 365120 w 2937913"/>
                <a:gd name="connsiteY236" fmla="*/ 229069 h 921059"/>
                <a:gd name="connsiteX237" fmla="*/ 398590 w 2937913"/>
                <a:gd name="connsiteY237" fmla="*/ 217333 h 921059"/>
                <a:gd name="connsiteX238" fmla="*/ 452488 w 2937913"/>
                <a:gd name="connsiteY238" fmla="*/ 197339 h 921059"/>
                <a:gd name="connsiteX239" fmla="*/ 466398 w 2937913"/>
                <a:gd name="connsiteY239" fmla="*/ 198208 h 921059"/>
                <a:gd name="connsiteX240" fmla="*/ 455531 w 2937913"/>
                <a:gd name="connsiteY240" fmla="*/ 212552 h 921059"/>
                <a:gd name="connsiteX241" fmla="*/ 479003 w 2937913"/>
                <a:gd name="connsiteY241" fmla="*/ 215160 h 921059"/>
                <a:gd name="connsiteX242" fmla="*/ 488131 w 2937913"/>
                <a:gd name="connsiteY242" fmla="*/ 206901 h 921059"/>
                <a:gd name="connsiteX243" fmla="*/ 521600 w 2937913"/>
                <a:gd name="connsiteY243" fmla="*/ 206467 h 921059"/>
                <a:gd name="connsiteX244" fmla="*/ 543334 w 2937913"/>
                <a:gd name="connsiteY244" fmla="*/ 196469 h 921059"/>
                <a:gd name="connsiteX245" fmla="*/ 571152 w 2937913"/>
                <a:gd name="connsiteY245" fmla="*/ 210813 h 921059"/>
                <a:gd name="connsiteX246" fmla="*/ 583323 w 2937913"/>
                <a:gd name="connsiteY246" fmla="*/ 195165 h 921059"/>
                <a:gd name="connsiteX247" fmla="*/ 557243 w 2937913"/>
                <a:gd name="connsiteY247" fmla="*/ 181691 h 921059"/>
                <a:gd name="connsiteX248" fmla="*/ 562459 w 2937913"/>
                <a:gd name="connsiteY248" fmla="*/ 173867 h 921059"/>
                <a:gd name="connsiteX249" fmla="*/ 618966 w 2937913"/>
                <a:gd name="connsiteY249" fmla="*/ 180821 h 921059"/>
                <a:gd name="connsiteX250" fmla="*/ 647654 w 2937913"/>
                <a:gd name="connsiteY250" fmla="*/ 188211 h 921059"/>
                <a:gd name="connsiteX251" fmla="*/ 728501 w 2937913"/>
                <a:gd name="connsiteY251" fmla="*/ 215160 h 921059"/>
                <a:gd name="connsiteX252" fmla="*/ 733283 w 2937913"/>
                <a:gd name="connsiteY252" fmla="*/ 202989 h 921059"/>
                <a:gd name="connsiteX253" fmla="*/ 707638 w 2937913"/>
                <a:gd name="connsiteY253" fmla="*/ 190384 h 921059"/>
                <a:gd name="connsiteX254" fmla="*/ 704160 w 2937913"/>
                <a:gd name="connsiteY254" fmla="*/ 185603 h 921059"/>
                <a:gd name="connsiteX255" fmla="*/ 681123 w 2937913"/>
                <a:gd name="connsiteY255" fmla="*/ 182995 h 921059"/>
                <a:gd name="connsiteX256" fmla="*/ 680254 w 2937913"/>
                <a:gd name="connsiteY256" fmla="*/ 172128 h 921059"/>
                <a:gd name="connsiteX257" fmla="*/ 659824 w 2937913"/>
                <a:gd name="connsiteY257" fmla="*/ 153872 h 921059"/>
                <a:gd name="connsiteX258" fmla="*/ 655043 w 2937913"/>
                <a:gd name="connsiteY258" fmla="*/ 146483 h 921059"/>
                <a:gd name="connsiteX259" fmla="*/ 673734 w 2937913"/>
                <a:gd name="connsiteY259" fmla="*/ 126053 h 921059"/>
                <a:gd name="connsiteX260" fmla="*/ 671126 w 2937913"/>
                <a:gd name="connsiteY260" fmla="*/ 105189 h 921059"/>
                <a:gd name="connsiteX261" fmla="*/ 680688 w 2937913"/>
                <a:gd name="connsiteY261" fmla="*/ 100843 h 921059"/>
                <a:gd name="connsiteX262" fmla="*/ 730240 w 2937913"/>
                <a:gd name="connsiteY262" fmla="*/ 106928 h 921059"/>
                <a:gd name="connsiteX263" fmla="*/ 742846 w 2937913"/>
                <a:gd name="connsiteY263" fmla="*/ 119533 h 921059"/>
                <a:gd name="connsiteX264" fmla="*/ 738934 w 2937913"/>
                <a:gd name="connsiteY264" fmla="*/ 137789 h 921059"/>
                <a:gd name="connsiteX265" fmla="*/ 755017 w 2937913"/>
                <a:gd name="connsiteY265" fmla="*/ 145179 h 921059"/>
                <a:gd name="connsiteX266" fmla="*/ 771534 w 2937913"/>
                <a:gd name="connsiteY266" fmla="*/ 161261 h 921059"/>
                <a:gd name="connsiteX267" fmla="*/ 788051 w 2937913"/>
                <a:gd name="connsiteY267" fmla="*/ 193427 h 921059"/>
                <a:gd name="connsiteX268" fmla="*/ 817174 w 2937913"/>
                <a:gd name="connsiteY268" fmla="*/ 207771 h 921059"/>
                <a:gd name="connsiteX269" fmla="*/ 819347 w 2937913"/>
                <a:gd name="connsiteY269" fmla="*/ 223853 h 921059"/>
                <a:gd name="connsiteX270" fmla="*/ 804134 w 2937913"/>
                <a:gd name="connsiteY270" fmla="*/ 257757 h 921059"/>
                <a:gd name="connsiteX271" fmla="*/ 827171 w 2937913"/>
                <a:gd name="connsiteY271" fmla="*/ 261235 h 921059"/>
                <a:gd name="connsiteX272" fmla="*/ 829344 w 2937913"/>
                <a:gd name="connsiteY272" fmla="*/ 252541 h 921059"/>
                <a:gd name="connsiteX273" fmla="*/ 845862 w 2937913"/>
                <a:gd name="connsiteY273" fmla="*/ 246456 h 921059"/>
                <a:gd name="connsiteX274" fmla="*/ 843688 w 2937913"/>
                <a:gd name="connsiteY274" fmla="*/ 234720 h 921059"/>
                <a:gd name="connsiteX275" fmla="*/ 851947 w 2937913"/>
                <a:gd name="connsiteY275" fmla="*/ 222984 h 921059"/>
                <a:gd name="connsiteX276" fmla="*/ 832822 w 2937913"/>
                <a:gd name="connsiteY276" fmla="*/ 209509 h 921059"/>
                <a:gd name="connsiteX277" fmla="*/ 831083 w 2937913"/>
                <a:gd name="connsiteY277" fmla="*/ 193861 h 921059"/>
                <a:gd name="connsiteX278" fmla="*/ 810219 w 2937913"/>
                <a:gd name="connsiteY278" fmla="*/ 192123 h 921059"/>
                <a:gd name="connsiteX279" fmla="*/ 797614 w 2937913"/>
                <a:gd name="connsiteY279" fmla="*/ 179083 h 921059"/>
                <a:gd name="connsiteX280" fmla="*/ 795875 w 2937913"/>
                <a:gd name="connsiteY280" fmla="*/ 155611 h 921059"/>
                <a:gd name="connsiteX281" fmla="*/ 760232 w 2937913"/>
                <a:gd name="connsiteY281" fmla="*/ 136920 h 921059"/>
                <a:gd name="connsiteX282" fmla="*/ 780661 w 2937913"/>
                <a:gd name="connsiteY282" fmla="*/ 121707 h 921059"/>
                <a:gd name="connsiteX283" fmla="*/ 764579 w 2937913"/>
                <a:gd name="connsiteY283" fmla="*/ 105624 h 921059"/>
                <a:gd name="connsiteX284" fmla="*/ 772838 w 2937913"/>
                <a:gd name="connsiteY284" fmla="*/ 105189 h 921059"/>
                <a:gd name="connsiteX285" fmla="*/ 791094 w 2937913"/>
                <a:gd name="connsiteY285" fmla="*/ 117360 h 921059"/>
                <a:gd name="connsiteX286" fmla="*/ 800222 w 2937913"/>
                <a:gd name="connsiteY286" fmla="*/ 139528 h 921059"/>
                <a:gd name="connsiteX287" fmla="*/ 821955 w 2937913"/>
                <a:gd name="connsiteY287" fmla="*/ 143875 h 921059"/>
                <a:gd name="connsiteX288" fmla="*/ 801960 w 2937913"/>
                <a:gd name="connsiteY288" fmla="*/ 127357 h 921059"/>
                <a:gd name="connsiteX289" fmla="*/ 824128 w 2937913"/>
                <a:gd name="connsiteY289" fmla="*/ 118229 h 921059"/>
                <a:gd name="connsiteX290" fmla="*/ 859337 w 2937913"/>
                <a:gd name="connsiteY290" fmla="*/ 116925 h 921059"/>
                <a:gd name="connsiteX291" fmla="*/ 901065 w 2937913"/>
                <a:gd name="connsiteY291" fmla="*/ 129965 h 921059"/>
                <a:gd name="connsiteX292" fmla="*/ 871072 w 2937913"/>
                <a:gd name="connsiteY292" fmla="*/ 111275 h 921059"/>
                <a:gd name="connsiteX293" fmla="*/ 849774 w 2937913"/>
                <a:gd name="connsiteY293" fmla="*/ 87368 h 921059"/>
                <a:gd name="connsiteX294" fmla="*/ 875419 w 2937913"/>
                <a:gd name="connsiteY294" fmla="*/ 83021 h 921059"/>
                <a:gd name="connsiteX295" fmla="*/ 916712 w 2937913"/>
                <a:gd name="connsiteY295" fmla="*/ 83891 h 921059"/>
                <a:gd name="connsiteX296" fmla="*/ 950617 w 2937913"/>
                <a:gd name="connsiteY296" fmla="*/ 80848 h 921059"/>
                <a:gd name="connsiteX297" fmla="*/ 926275 w 2937913"/>
                <a:gd name="connsiteY297" fmla="*/ 69547 h 921059"/>
                <a:gd name="connsiteX298" fmla="*/ 931926 w 2937913"/>
                <a:gd name="connsiteY298" fmla="*/ 55203 h 921059"/>
                <a:gd name="connsiteX299" fmla="*/ 950182 w 2937913"/>
                <a:gd name="connsiteY299" fmla="*/ 54333 h 921059"/>
                <a:gd name="connsiteX300" fmla="*/ 971480 w 2937913"/>
                <a:gd name="connsiteY300" fmla="*/ 43901 h 921059"/>
                <a:gd name="connsiteX301" fmla="*/ 1011905 w 2937913"/>
                <a:gd name="connsiteY301" fmla="*/ 40859 h 921059"/>
                <a:gd name="connsiteX302" fmla="*/ 1011035 w 2937913"/>
                <a:gd name="connsiteY302" fmla="*/ 34773 h 921059"/>
                <a:gd name="connsiteX303" fmla="*/ 1051459 w 2937913"/>
                <a:gd name="connsiteY303" fmla="*/ 33035 h 921059"/>
                <a:gd name="connsiteX304" fmla="*/ 1070150 w 2937913"/>
                <a:gd name="connsiteY304" fmla="*/ 37816 h 921059"/>
                <a:gd name="connsiteX305" fmla="*/ 1093622 w 2937913"/>
                <a:gd name="connsiteY305" fmla="*/ 26515 h 921059"/>
                <a:gd name="connsiteX306" fmla="*/ 1124048 w 2937913"/>
                <a:gd name="connsiteY306" fmla="*/ 26949 h 921059"/>
                <a:gd name="connsiteX307" fmla="*/ 1117528 w 2937913"/>
                <a:gd name="connsiteY307" fmla="*/ 17387 h 921059"/>
                <a:gd name="connsiteX308" fmla="*/ 1121440 w 2937913"/>
                <a:gd name="connsiteY308" fmla="*/ 8693 h 921059"/>
                <a:gd name="connsiteX309" fmla="*/ 1148390 w 2937913"/>
                <a:gd name="connsiteY309" fmla="*/ 0 h 921059"/>
                <a:gd name="connsiteX310" fmla="*/ 1184467 w 2937913"/>
                <a:gd name="connsiteY310" fmla="*/ 6955 h 921059"/>
                <a:gd name="connsiteX311" fmla="*/ 1169254 w 2937913"/>
                <a:gd name="connsiteY311" fmla="*/ 12171 h 921059"/>
                <a:gd name="connsiteX312" fmla="*/ 1210113 w 2937913"/>
                <a:gd name="connsiteY312" fmla="*/ 15213 h 921059"/>
                <a:gd name="connsiteX313" fmla="*/ 1227934 w 2937913"/>
                <a:gd name="connsiteY313" fmla="*/ 25645 h 921059"/>
                <a:gd name="connsiteX314" fmla="*/ 1236193 w 2937913"/>
                <a:gd name="connsiteY314" fmla="*/ 20429 h 921059"/>
                <a:gd name="connsiteX315" fmla="*/ 1283571 w 2937913"/>
                <a:gd name="connsiteY315" fmla="*/ 20864 h 921059"/>
                <a:gd name="connsiteX316" fmla="*/ 1333993 w 2937913"/>
                <a:gd name="connsiteY316" fmla="*/ 31296 h 921059"/>
                <a:gd name="connsiteX317" fmla="*/ 1357899 w 2937913"/>
                <a:gd name="connsiteY317" fmla="*/ 39120 h 921059"/>
                <a:gd name="connsiteX318" fmla="*/ 1368766 w 2937913"/>
                <a:gd name="connsiteY318" fmla="*/ 50421 h 921059"/>
                <a:gd name="connsiteX319" fmla="*/ 1358334 w 2937913"/>
                <a:gd name="connsiteY319" fmla="*/ 56941 h 921059"/>
                <a:gd name="connsiteX320" fmla="*/ 1329646 w 2937913"/>
                <a:gd name="connsiteY320" fmla="*/ 69112 h 921059"/>
                <a:gd name="connsiteX321" fmla="*/ 1324865 w 2937913"/>
                <a:gd name="connsiteY321" fmla="*/ 75632 h 921059"/>
                <a:gd name="connsiteX322" fmla="*/ 1349206 w 2937913"/>
                <a:gd name="connsiteY322" fmla="*/ 78675 h 921059"/>
                <a:gd name="connsiteX323" fmla="*/ 1380502 w 2937913"/>
                <a:gd name="connsiteY323" fmla="*/ 84325 h 921059"/>
                <a:gd name="connsiteX324" fmla="*/ 1390934 w 2937913"/>
                <a:gd name="connsiteY324" fmla="*/ 79979 h 921059"/>
                <a:gd name="connsiteX325" fmla="*/ 1416145 w 2937913"/>
                <a:gd name="connsiteY325" fmla="*/ 94323 h 921059"/>
                <a:gd name="connsiteX326" fmla="*/ 1417014 w 2937913"/>
                <a:gd name="connsiteY326" fmla="*/ 88672 h 921059"/>
                <a:gd name="connsiteX327" fmla="*/ 1439617 w 2937913"/>
                <a:gd name="connsiteY327" fmla="*/ 85195 h 921059"/>
                <a:gd name="connsiteX328" fmla="*/ 1498731 w 2937913"/>
                <a:gd name="connsiteY328" fmla="*/ 88672 h 921059"/>
                <a:gd name="connsiteX329" fmla="*/ 1515248 w 2937913"/>
                <a:gd name="connsiteY329" fmla="*/ 99104 h 921059"/>
                <a:gd name="connsiteX330" fmla="*/ 1590881 w 2937913"/>
                <a:gd name="connsiteY330" fmla="*/ 102581 h 921059"/>
                <a:gd name="connsiteX331" fmla="*/ 1570017 w 2937913"/>
                <a:gd name="connsiteY331" fmla="*/ 85629 h 921059"/>
                <a:gd name="connsiteX332" fmla="*/ 1611310 w 2937913"/>
                <a:gd name="connsiteY332" fmla="*/ 89541 h 921059"/>
                <a:gd name="connsiteX333" fmla="*/ 1637825 w 2937913"/>
                <a:gd name="connsiteY333" fmla="*/ 89107 h 921059"/>
                <a:gd name="connsiteX334" fmla="*/ 1680857 w 2937913"/>
                <a:gd name="connsiteY334" fmla="*/ 100843 h 921059"/>
                <a:gd name="connsiteX335" fmla="*/ 1706937 w 2937913"/>
                <a:gd name="connsiteY335" fmla="*/ 115187 h 921059"/>
                <a:gd name="connsiteX336" fmla="*/ 1708675 w 2937913"/>
                <a:gd name="connsiteY336" fmla="*/ 124749 h 921059"/>
                <a:gd name="connsiteX337" fmla="*/ 1752577 w 2937913"/>
                <a:gd name="connsiteY337" fmla="*/ 143005 h 921059"/>
                <a:gd name="connsiteX338" fmla="*/ 1791697 w 2937913"/>
                <a:gd name="connsiteY338" fmla="*/ 152133 h 921059"/>
                <a:gd name="connsiteX339" fmla="*/ 1778657 w 2937913"/>
                <a:gd name="connsiteY339" fmla="*/ 128227 h 921059"/>
                <a:gd name="connsiteX340" fmla="*/ 1819515 w 2937913"/>
                <a:gd name="connsiteY340" fmla="*/ 138224 h 921059"/>
                <a:gd name="connsiteX341" fmla="*/ 1841249 w 2937913"/>
                <a:gd name="connsiteY341" fmla="*/ 132139 h 921059"/>
                <a:gd name="connsiteX342" fmla="*/ 1883846 w 2937913"/>
                <a:gd name="connsiteY342" fmla="*/ 139093 h 921059"/>
                <a:gd name="connsiteX343" fmla="*/ 1888193 w 2937913"/>
                <a:gd name="connsiteY343" fmla="*/ 133008 h 921059"/>
                <a:gd name="connsiteX344" fmla="*/ 1921227 w 2937913"/>
                <a:gd name="connsiteY344" fmla="*/ 136051 h 921059"/>
                <a:gd name="connsiteX345" fmla="*/ 1880369 w 2937913"/>
                <a:gd name="connsiteY345" fmla="*/ 114752 h 921059"/>
                <a:gd name="connsiteX346" fmla="*/ 1889497 w 2937913"/>
                <a:gd name="connsiteY346" fmla="*/ 105189 h 921059"/>
                <a:gd name="connsiteX347" fmla="*/ 2065102 w 2937913"/>
                <a:gd name="connsiteY347" fmla="*/ 119968 h 921059"/>
                <a:gd name="connsiteX348" fmla="*/ 2099441 w 2937913"/>
                <a:gd name="connsiteY348" fmla="*/ 133443 h 921059"/>
                <a:gd name="connsiteX349" fmla="*/ 2170292 w 2937913"/>
                <a:gd name="connsiteY349" fmla="*/ 150829 h 921059"/>
                <a:gd name="connsiteX350" fmla="*/ 2234622 w 2937913"/>
                <a:gd name="connsiteY350" fmla="*/ 146483 h 921059"/>
                <a:gd name="connsiteX351" fmla="*/ 2275046 w 2937913"/>
                <a:gd name="connsiteY351" fmla="*/ 150395 h 921059"/>
                <a:gd name="connsiteX352" fmla="*/ 2303734 w 2937913"/>
                <a:gd name="connsiteY352" fmla="*/ 159957 h 921059"/>
                <a:gd name="connsiteX353" fmla="*/ 2325902 w 2937913"/>
                <a:gd name="connsiteY353" fmla="*/ 176909 h 921059"/>
                <a:gd name="connsiteX354" fmla="*/ 2357633 w 2937913"/>
                <a:gd name="connsiteY354" fmla="*/ 183429 h 921059"/>
                <a:gd name="connsiteX355" fmla="*/ 2374585 w 2937913"/>
                <a:gd name="connsiteY355" fmla="*/ 178648 h 921059"/>
                <a:gd name="connsiteX356" fmla="*/ 2405012 w 2937913"/>
                <a:gd name="connsiteY356" fmla="*/ 178213 h 921059"/>
                <a:gd name="connsiteX357" fmla="*/ 2445435 w 2937913"/>
                <a:gd name="connsiteY357" fmla="*/ 182560 h 921059"/>
                <a:gd name="connsiteX358" fmla="*/ 2475428 w 2937913"/>
                <a:gd name="connsiteY358" fmla="*/ 179952 h 921059"/>
                <a:gd name="connsiteX359" fmla="*/ 2537585 w 2937913"/>
                <a:gd name="connsiteY359" fmla="*/ 200816 h 921059"/>
                <a:gd name="connsiteX360" fmla="*/ 2548452 w 2937913"/>
                <a:gd name="connsiteY360" fmla="*/ 193427 h 921059"/>
                <a:gd name="connsiteX361" fmla="*/ 2511505 w 2937913"/>
                <a:gd name="connsiteY361" fmla="*/ 178648 h 921059"/>
                <a:gd name="connsiteX362" fmla="*/ 2503681 w 2937913"/>
                <a:gd name="connsiteY362" fmla="*/ 168216 h 921059"/>
                <a:gd name="connsiteX363" fmla="*/ 2570185 w 2937913"/>
                <a:gd name="connsiteY363" fmla="*/ 174736 h 921059"/>
                <a:gd name="connsiteX364" fmla="*/ 2604958 w 2937913"/>
                <a:gd name="connsiteY364" fmla="*/ 173432 h 921059"/>
                <a:gd name="connsiteX365" fmla="*/ 2673636 w 2937913"/>
                <a:gd name="connsiteY365" fmla="*/ 184299 h 921059"/>
                <a:gd name="connsiteX366" fmla="*/ 2714929 w 2937913"/>
                <a:gd name="connsiteY366" fmla="*/ 194731 h 921059"/>
                <a:gd name="connsiteX367" fmla="*/ 2859239 w 2937913"/>
                <a:gd name="connsiteY367" fmla="*/ 290792 h 921059"/>
                <a:gd name="connsiteX368" fmla="*/ 2850545 w 2937913"/>
                <a:gd name="connsiteY368" fmla="*/ 301659 h 921059"/>
                <a:gd name="connsiteX369" fmla="*/ 2823596 w 2937913"/>
                <a:gd name="connsiteY369" fmla="*/ 299920 h 921059"/>
                <a:gd name="connsiteX370" fmla="*/ 2859239 w 2937913"/>
                <a:gd name="connsiteY370" fmla="*/ 312960 h 921059"/>
                <a:gd name="connsiteX371" fmla="*/ 2898793 w 2937913"/>
                <a:gd name="connsiteY371" fmla="*/ 333389 h 921059"/>
                <a:gd name="connsiteX372" fmla="*/ 2917049 w 2937913"/>
                <a:gd name="connsiteY372" fmla="*/ 339909 h 921059"/>
                <a:gd name="connsiteX373" fmla="*/ 2933566 w 2937913"/>
                <a:gd name="connsiteY373" fmla="*/ 350342 h 921059"/>
                <a:gd name="connsiteX374" fmla="*/ 2937913 w 2937913"/>
                <a:gd name="connsiteY374" fmla="*/ 356862 h 921059"/>
                <a:gd name="connsiteX375" fmla="*/ 2894446 w 2937913"/>
                <a:gd name="connsiteY375" fmla="*/ 351646 h 921059"/>
                <a:gd name="connsiteX376" fmla="*/ 2865759 w 2937913"/>
                <a:gd name="connsiteY376" fmla="*/ 370336 h 921059"/>
                <a:gd name="connsiteX377" fmla="*/ 2852719 w 2937913"/>
                <a:gd name="connsiteY377" fmla="*/ 373379 h 921059"/>
                <a:gd name="connsiteX378" fmla="*/ 2845764 w 2937913"/>
                <a:gd name="connsiteY378" fmla="*/ 391200 h 921059"/>
                <a:gd name="connsiteX379" fmla="*/ 2837071 w 2937913"/>
                <a:gd name="connsiteY379" fmla="*/ 406848 h 921059"/>
                <a:gd name="connsiteX380" fmla="*/ 2844460 w 2937913"/>
                <a:gd name="connsiteY380" fmla="*/ 418584 h 921059"/>
                <a:gd name="connsiteX381" fmla="*/ 2794473 w 2937913"/>
                <a:gd name="connsiteY381" fmla="*/ 400763 h 921059"/>
                <a:gd name="connsiteX382" fmla="*/ 2767959 w 2937913"/>
                <a:gd name="connsiteY382" fmla="*/ 420758 h 921059"/>
                <a:gd name="connsiteX383" fmla="*/ 2747529 w 2937913"/>
                <a:gd name="connsiteY383" fmla="*/ 411195 h 921059"/>
                <a:gd name="connsiteX384" fmla="*/ 2741444 w 2937913"/>
                <a:gd name="connsiteY384" fmla="*/ 422496 h 921059"/>
                <a:gd name="connsiteX385" fmla="*/ 2711017 w 2937913"/>
                <a:gd name="connsiteY385" fmla="*/ 418584 h 921059"/>
                <a:gd name="connsiteX386" fmla="*/ 2724492 w 2937913"/>
                <a:gd name="connsiteY386" fmla="*/ 435536 h 921059"/>
                <a:gd name="connsiteX387" fmla="*/ 2729273 w 2937913"/>
                <a:gd name="connsiteY387" fmla="*/ 460747 h 921059"/>
                <a:gd name="connsiteX388" fmla="*/ 2741879 w 2937913"/>
                <a:gd name="connsiteY388" fmla="*/ 471179 h 921059"/>
                <a:gd name="connsiteX389" fmla="*/ 2771436 w 2937913"/>
                <a:gd name="connsiteY389" fmla="*/ 476830 h 921059"/>
                <a:gd name="connsiteX390" fmla="*/ 2810991 w 2937913"/>
                <a:gd name="connsiteY390" fmla="*/ 514646 h 921059"/>
                <a:gd name="connsiteX391" fmla="*/ 2793169 w 2937913"/>
                <a:gd name="connsiteY391" fmla="*/ 515950 h 921059"/>
                <a:gd name="connsiteX392" fmla="*/ 2807948 w 2937913"/>
                <a:gd name="connsiteY392" fmla="*/ 537683 h 921059"/>
                <a:gd name="connsiteX393" fmla="*/ 2828377 w 2937913"/>
                <a:gd name="connsiteY393" fmla="*/ 548984 h 921059"/>
                <a:gd name="connsiteX394" fmla="*/ 2806644 w 2937913"/>
                <a:gd name="connsiteY394" fmla="*/ 562459 h 921059"/>
                <a:gd name="connsiteX395" fmla="*/ 2830116 w 2937913"/>
                <a:gd name="connsiteY395" fmla="*/ 592886 h 921059"/>
                <a:gd name="connsiteX396" fmla="*/ 2805340 w 2937913"/>
                <a:gd name="connsiteY396" fmla="*/ 599406 h 921059"/>
                <a:gd name="connsiteX397" fmla="*/ 2824900 w 2937913"/>
                <a:gd name="connsiteY397" fmla="*/ 626355 h 921059"/>
                <a:gd name="connsiteX398" fmla="*/ 2817511 w 2937913"/>
                <a:gd name="connsiteY398" fmla="*/ 651566 h 921059"/>
                <a:gd name="connsiteX399" fmla="*/ 2792734 w 2937913"/>
                <a:gd name="connsiteY399" fmla="*/ 632875 h 921059"/>
                <a:gd name="connsiteX400" fmla="*/ 2747094 w 2937913"/>
                <a:gd name="connsiteY400" fmla="*/ 594190 h 921059"/>
                <a:gd name="connsiteX401" fmla="*/ 2676678 w 2937913"/>
                <a:gd name="connsiteY401" fmla="*/ 535075 h 921059"/>
                <a:gd name="connsiteX402" fmla="*/ 2648425 w 2937913"/>
                <a:gd name="connsiteY402" fmla="*/ 498998 h 921059"/>
                <a:gd name="connsiteX403" fmla="*/ 2648860 w 2937913"/>
                <a:gd name="connsiteY403" fmla="*/ 483350 h 921059"/>
                <a:gd name="connsiteX404" fmla="*/ 2636689 w 2937913"/>
                <a:gd name="connsiteY404" fmla="*/ 471179 h 921059"/>
                <a:gd name="connsiteX405" fmla="*/ 2661465 w 2937913"/>
                <a:gd name="connsiteY405" fmla="*/ 465528 h 921059"/>
                <a:gd name="connsiteX406" fmla="*/ 2660596 w 2937913"/>
                <a:gd name="connsiteY406" fmla="*/ 432928 h 921059"/>
                <a:gd name="connsiteX407" fmla="*/ 2663638 w 2937913"/>
                <a:gd name="connsiteY407" fmla="*/ 406848 h 921059"/>
                <a:gd name="connsiteX408" fmla="*/ 2674505 w 2937913"/>
                <a:gd name="connsiteY408" fmla="*/ 386419 h 921059"/>
                <a:gd name="connsiteX409" fmla="*/ 2645817 w 2937913"/>
                <a:gd name="connsiteY409" fmla="*/ 350776 h 921059"/>
                <a:gd name="connsiteX410" fmla="*/ 2625388 w 2937913"/>
                <a:gd name="connsiteY410" fmla="*/ 352950 h 921059"/>
                <a:gd name="connsiteX411" fmla="*/ 2639297 w 2937913"/>
                <a:gd name="connsiteY411" fmla="*/ 373814 h 921059"/>
                <a:gd name="connsiteX412" fmla="*/ 2623649 w 2937913"/>
                <a:gd name="connsiteY412" fmla="*/ 401632 h 921059"/>
                <a:gd name="connsiteX413" fmla="*/ 2570185 w 2937913"/>
                <a:gd name="connsiteY413" fmla="*/ 370336 h 921059"/>
                <a:gd name="connsiteX414" fmla="*/ 2530631 w 2937913"/>
                <a:gd name="connsiteY414" fmla="*/ 379030 h 921059"/>
                <a:gd name="connsiteX415" fmla="*/ 2530631 w 2937913"/>
                <a:gd name="connsiteY415" fmla="*/ 421627 h 921059"/>
                <a:gd name="connsiteX416" fmla="*/ 2564100 w 2937913"/>
                <a:gd name="connsiteY416" fmla="*/ 437275 h 921059"/>
                <a:gd name="connsiteX417" fmla="*/ 2527153 w 2937913"/>
                <a:gd name="connsiteY417" fmla="*/ 444230 h 921059"/>
                <a:gd name="connsiteX418" fmla="*/ 2499334 w 2937913"/>
                <a:gd name="connsiteY418" fmla="*/ 446838 h 921059"/>
                <a:gd name="connsiteX419" fmla="*/ 2480644 w 2937913"/>
                <a:gd name="connsiteY419" fmla="*/ 428147 h 921059"/>
                <a:gd name="connsiteX420" fmla="*/ 2445871 w 2937913"/>
                <a:gd name="connsiteY420" fmla="*/ 424235 h 921059"/>
                <a:gd name="connsiteX421" fmla="*/ 2435004 w 2937913"/>
                <a:gd name="connsiteY421" fmla="*/ 436840 h 921059"/>
                <a:gd name="connsiteX422" fmla="*/ 2369369 w 2937913"/>
                <a:gd name="connsiteY422" fmla="*/ 432494 h 921059"/>
                <a:gd name="connsiteX423" fmla="*/ 2311993 w 2937913"/>
                <a:gd name="connsiteY423" fmla="*/ 439883 h 921059"/>
                <a:gd name="connsiteX424" fmla="*/ 2296780 w 2937913"/>
                <a:gd name="connsiteY424" fmla="*/ 490739 h 921059"/>
                <a:gd name="connsiteX425" fmla="*/ 2275046 w 2937913"/>
                <a:gd name="connsiteY425" fmla="*/ 552462 h 921059"/>
                <a:gd name="connsiteX426" fmla="*/ 2310689 w 2937913"/>
                <a:gd name="connsiteY426" fmla="*/ 555939 h 921059"/>
                <a:gd name="connsiteX427" fmla="*/ 2335465 w 2937913"/>
                <a:gd name="connsiteY427" fmla="*/ 572456 h 921059"/>
                <a:gd name="connsiteX428" fmla="*/ 2360675 w 2937913"/>
                <a:gd name="connsiteY428" fmla="*/ 578107 h 921059"/>
                <a:gd name="connsiteX429" fmla="*/ 2362414 w 2937913"/>
                <a:gd name="connsiteY429" fmla="*/ 565067 h 921059"/>
                <a:gd name="connsiteX430" fmla="*/ 2386755 w 2937913"/>
                <a:gd name="connsiteY430" fmla="*/ 566806 h 921059"/>
                <a:gd name="connsiteX431" fmla="*/ 2442393 w 2937913"/>
                <a:gd name="connsiteY431" fmla="*/ 595928 h 921059"/>
                <a:gd name="connsiteX432" fmla="*/ 2462822 w 2937913"/>
                <a:gd name="connsiteY432" fmla="*/ 618531 h 921059"/>
                <a:gd name="connsiteX433" fmla="*/ 2468908 w 2937913"/>
                <a:gd name="connsiteY433" fmla="*/ 645480 h 921059"/>
                <a:gd name="connsiteX434" fmla="*/ 2492814 w 2937913"/>
                <a:gd name="connsiteY434" fmla="*/ 677646 h 921059"/>
                <a:gd name="connsiteX435" fmla="*/ 2515852 w 2937913"/>
                <a:gd name="connsiteY435" fmla="*/ 720678 h 921059"/>
                <a:gd name="connsiteX436" fmla="*/ 2511505 w 2937913"/>
                <a:gd name="connsiteY436" fmla="*/ 760232 h 921059"/>
                <a:gd name="connsiteX437" fmla="*/ 2517155 w 2937913"/>
                <a:gd name="connsiteY437" fmla="*/ 778923 h 921059"/>
                <a:gd name="connsiteX438" fmla="*/ 2508462 w 2937913"/>
                <a:gd name="connsiteY438" fmla="*/ 811088 h 921059"/>
                <a:gd name="connsiteX439" fmla="*/ 2499334 w 2937913"/>
                <a:gd name="connsiteY439" fmla="*/ 842819 h 921059"/>
                <a:gd name="connsiteX440" fmla="*/ 2495422 w 2937913"/>
                <a:gd name="connsiteY440" fmla="*/ 858902 h 921059"/>
                <a:gd name="connsiteX441" fmla="*/ 2475428 w 2937913"/>
                <a:gd name="connsiteY441" fmla="*/ 874984 h 921059"/>
                <a:gd name="connsiteX442" fmla="*/ 2461953 w 2937913"/>
                <a:gd name="connsiteY442" fmla="*/ 875419 h 921059"/>
                <a:gd name="connsiteX443" fmla="*/ 2439351 w 2937913"/>
                <a:gd name="connsiteY443" fmla="*/ 861944 h 921059"/>
                <a:gd name="connsiteX444" fmla="*/ 2421529 w 2937913"/>
                <a:gd name="connsiteY444" fmla="*/ 882374 h 921059"/>
                <a:gd name="connsiteX445" fmla="*/ 2423702 w 2937913"/>
                <a:gd name="connsiteY445" fmla="*/ 891502 h 92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Lst>
              <a:rect l="l" t="t" r="r" b="b"/>
              <a:pathLst>
                <a:path w="2937913" h="921059">
                  <a:moveTo>
                    <a:pt x="2423702" y="891502"/>
                  </a:moveTo>
                  <a:lnTo>
                    <a:pt x="2417617" y="886720"/>
                  </a:lnTo>
                  <a:lnTo>
                    <a:pt x="2409358" y="872376"/>
                  </a:lnTo>
                  <a:lnTo>
                    <a:pt x="2420225" y="871942"/>
                  </a:lnTo>
                  <a:lnTo>
                    <a:pt x="2403273" y="839342"/>
                  </a:lnTo>
                  <a:lnTo>
                    <a:pt x="2382844" y="815870"/>
                  </a:lnTo>
                  <a:lnTo>
                    <a:pt x="2395449" y="806307"/>
                  </a:lnTo>
                  <a:lnTo>
                    <a:pt x="2425441" y="811088"/>
                  </a:lnTo>
                  <a:lnTo>
                    <a:pt x="2422833" y="784139"/>
                  </a:lnTo>
                  <a:lnTo>
                    <a:pt x="2410662" y="754582"/>
                  </a:lnTo>
                  <a:lnTo>
                    <a:pt x="2411966" y="744584"/>
                  </a:lnTo>
                  <a:lnTo>
                    <a:pt x="2406315" y="719808"/>
                  </a:lnTo>
                  <a:lnTo>
                    <a:pt x="2376324" y="728067"/>
                  </a:lnTo>
                  <a:lnTo>
                    <a:pt x="2365022" y="738499"/>
                  </a:lnTo>
                  <a:lnTo>
                    <a:pt x="2331988" y="738499"/>
                  </a:lnTo>
                  <a:lnTo>
                    <a:pt x="2305907" y="713288"/>
                  </a:lnTo>
                  <a:lnTo>
                    <a:pt x="2266787" y="693728"/>
                  </a:lnTo>
                  <a:lnTo>
                    <a:pt x="2223321" y="685035"/>
                  </a:lnTo>
                  <a:lnTo>
                    <a:pt x="2196372" y="658955"/>
                  </a:lnTo>
                  <a:lnTo>
                    <a:pt x="2176812" y="642438"/>
                  </a:lnTo>
                  <a:lnTo>
                    <a:pt x="2160294" y="630702"/>
                  </a:lnTo>
                  <a:lnTo>
                    <a:pt x="2126825" y="603752"/>
                  </a:lnTo>
                  <a:lnTo>
                    <a:pt x="2100745" y="594190"/>
                  </a:lnTo>
                  <a:lnTo>
                    <a:pt x="2063364" y="585931"/>
                  </a:lnTo>
                  <a:lnTo>
                    <a:pt x="2036414" y="586800"/>
                  </a:lnTo>
                  <a:lnTo>
                    <a:pt x="2014246" y="591582"/>
                  </a:lnTo>
                  <a:lnTo>
                    <a:pt x="2006857" y="605056"/>
                  </a:lnTo>
                  <a:lnTo>
                    <a:pt x="2022939" y="611142"/>
                  </a:lnTo>
                  <a:lnTo>
                    <a:pt x="2033806" y="625920"/>
                  </a:lnTo>
                  <a:lnTo>
                    <a:pt x="2028155" y="634614"/>
                  </a:lnTo>
                  <a:lnTo>
                    <a:pt x="2029025" y="662867"/>
                  </a:lnTo>
                  <a:lnTo>
                    <a:pt x="2037284" y="675038"/>
                  </a:lnTo>
                  <a:lnTo>
                    <a:pt x="2018158" y="691990"/>
                  </a:lnTo>
                  <a:lnTo>
                    <a:pt x="1985993" y="681558"/>
                  </a:lnTo>
                  <a:lnTo>
                    <a:pt x="1961652" y="684166"/>
                  </a:lnTo>
                  <a:lnTo>
                    <a:pt x="1944699" y="675038"/>
                  </a:lnTo>
                  <a:lnTo>
                    <a:pt x="1929921" y="671995"/>
                  </a:lnTo>
                  <a:lnTo>
                    <a:pt x="1910795" y="691120"/>
                  </a:lnTo>
                  <a:lnTo>
                    <a:pt x="1885150" y="695467"/>
                  </a:lnTo>
                  <a:lnTo>
                    <a:pt x="1869502" y="702422"/>
                  </a:lnTo>
                  <a:lnTo>
                    <a:pt x="1839945" y="698075"/>
                  </a:lnTo>
                  <a:lnTo>
                    <a:pt x="1819950" y="698075"/>
                  </a:lnTo>
                  <a:lnTo>
                    <a:pt x="1798651" y="684166"/>
                  </a:lnTo>
                  <a:lnTo>
                    <a:pt x="1769964" y="671560"/>
                  </a:lnTo>
                  <a:lnTo>
                    <a:pt x="1746491" y="667648"/>
                  </a:lnTo>
                  <a:lnTo>
                    <a:pt x="1721715" y="671126"/>
                  </a:lnTo>
                  <a:lnTo>
                    <a:pt x="1704328" y="676342"/>
                  </a:lnTo>
                  <a:lnTo>
                    <a:pt x="1667382" y="665040"/>
                  </a:lnTo>
                  <a:lnTo>
                    <a:pt x="1651734" y="645046"/>
                  </a:lnTo>
                  <a:lnTo>
                    <a:pt x="1622611" y="638091"/>
                  </a:lnTo>
                  <a:lnTo>
                    <a:pt x="1601747" y="634614"/>
                  </a:lnTo>
                  <a:lnTo>
                    <a:pt x="1571321" y="623747"/>
                  </a:lnTo>
                  <a:lnTo>
                    <a:pt x="1565670" y="651566"/>
                  </a:lnTo>
                  <a:lnTo>
                    <a:pt x="1583057" y="667214"/>
                  </a:lnTo>
                  <a:lnTo>
                    <a:pt x="1572625" y="686339"/>
                  </a:lnTo>
                  <a:lnTo>
                    <a:pt x="1537851" y="679384"/>
                  </a:lnTo>
                  <a:lnTo>
                    <a:pt x="1516118" y="678515"/>
                  </a:lnTo>
                  <a:lnTo>
                    <a:pt x="1495254" y="665910"/>
                  </a:lnTo>
                  <a:lnTo>
                    <a:pt x="1472651" y="665475"/>
                  </a:lnTo>
                  <a:lnTo>
                    <a:pt x="1449614" y="657216"/>
                  </a:lnTo>
                  <a:lnTo>
                    <a:pt x="1423968" y="669822"/>
                  </a:lnTo>
                  <a:lnTo>
                    <a:pt x="1394846" y="692859"/>
                  </a:lnTo>
                  <a:lnTo>
                    <a:pt x="1374417" y="697640"/>
                  </a:lnTo>
                  <a:lnTo>
                    <a:pt x="1367027" y="699814"/>
                  </a:lnTo>
                  <a:lnTo>
                    <a:pt x="1347902" y="683296"/>
                  </a:lnTo>
                  <a:lnTo>
                    <a:pt x="1321822" y="687208"/>
                  </a:lnTo>
                  <a:lnTo>
                    <a:pt x="1307478" y="675472"/>
                  </a:lnTo>
                  <a:lnTo>
                    <a:pt x="1290091" y="670256"/>
                  </a:lnTo>
                  <a:lnTo>
                    <a:pt x="1272270" y="654608"/>
                  </a:lnTo>
                  <a:lnTo>
                    <a:pt x="1257926" y="649827"/>
                  </a:lnTo>
                  <a:lnTo>
                    <a:pt x="1230977" y="656782"/>
                  </a:lnTo>
                  <a:lnTo>
                    <a:pt x="1194465" y="641568"/>
                  </a:lnTo>
                  <a:lnTo>
                    <a:pt x="1189683" y="655478"/>
                  </a:lnTo>
                  <a:lnTo>
                    <a:pt x="1110139" y="587670"/>
                  </a:lnTo>
                  <a:lnTo>
                    <a:pt x="1073627" y="567240"/>
                  </a:lnTo>
                  <a:lnTo>
                    <a:pt x="1077105" y="558547"/>
                  </a:lnTo>
                  <a:lnTo>
                    <a:pt x="1037115" y="583758"/>
                  </a:lnTo>
                  <a:lnTo>
                    <a:pt x="1017990" y="585062"/>
                  </a:lnTo>
                  <a:lnTo>
                    <a:pt x="1013208" y="570718"/>
                  </a:lnTo>
                  <a:lnTo>
                    <a:pt x="982347" y="561590"/>
                  </a:lnTo>
                  <a:lnTo>
                    <a:pt x="963657" y="568110"/>
                  </a:lnTo>
                  <a:lnTo>
                    <a:pt x="944531" y="540726"/>
                  </a:lnTo>
                  <a:lnTo>
                    <a:pt x="904977" y="535075"/>
                  </a:lnTo>
                  <a:lnTo>
                    <a:pt x="891502" y="545942"/>
                  </a:lnTo>
                  <a:lnTo>
                    <a:pt x="844123" y="555939"/>
                  </a:lnTo>
                  <a:lnTo>
                    <a:pt x="836734" y="562459"/>
                  </a:lnTo>
                  <a:lnTo>
                    <a:pt x="762840" y="571587"/>
                  </a:lnTo>
                  <a:lnTo>
                    <a:pt x="756755" y="580715"/>
                  </a:lnTo>
                  <a:lnTo>
                    <a:pt x="778923" y="598971"/>
                  </a:lnTo>
                  <a:lnTo>
                    <a:pt x="761537" y="605926"/>
                  </a:lnTo>
                  <a:lnTo>
                    <a:pt x="768057" y="612880"/>
                  </a:lnTo>
                  <a:lnTo>
                    <a:pt x="752843" y="625920"/>
                  </a:lnTo>
                  <a:lnTo>
                    <a:pt x="793702" y="644611"/>
                  </a:lnTo>
                  <a:lnTo>
                    <a:pt x="792832" y="657216"/>
                  </a:lnTo>
                  <a:lnTo>
                    <a:pt x="762406" y="655912"/>
                  </a:lnTo>
                  <a:lnTo>
                    <a:pt x="758928" y="664171"/>
                  </a:lnTo>
                  <a:lnTo>
                    <a:pt x="727198" y="650262"/>
                  </a:lnTo>
                  <a:lnTo>
                    <a:pt x="693728" y="650696"/>
                  </a:lnTo>
                  <a:lnTo>
                    <a:pt x="674603" y="661998"/>
                  </a:lnTo>
                  <a:lnTo>
                    <a:pt x="645915" y="651131"/>
                  </a:lnTo>
                  <a:lnTo>
                    <a:pt x="593755" y="632440"/>
                  </a:lnTo>
                  <a:lnTo>
                    <a:pt x="560720" y="633310"/>
                  </a:lnTo>
                  <a:lnTo>
                    <a:pt x="525512" y="662432"/>
                  </a:lnTo>
                  <a:lnTo>
                    <a:pt x="528120" y="681992"/>
                  </a:lnTo>
                  <a:lnTo>
                    <a:pt x="502040" y="666344"/>
                  </a:lnTo>
                  <a:lnTo>
                    <a:pt x="492478" y="696336"/>
                  </a:lnTo>
                  <a:lnTo>
                    <a:pt x="500301" y="701552"/>
                  </a:lnTo>
                  <a:lnTo>
                    <a:pt x="492912" y="722416"/>
                  </a:lnTo>
                  <a:lnTo>
                    <a:pt x="515950" y="740672"/>
                  </a:lnTo>
                  <a:lnTo>
                    <a:pt x="531598" y="739803"/>
                  </a:lnTo>
                  <a:lnTo>
                    <a:pt x="550288" y="758059"/>
                  </a:lnTo>
                  <a:lnTo>
                    <a:pt x="551158" y="771968"/>
                  </a:lnTo>
                  <a:lnTo>
                    <a:pt x="563328" y="776750"/>
                  </a:lnTo>
                  <a:lnTo>
                    <a:pt x="557243" y="792832"/>
                  </a:lnTo>
                  <a:lnTo>
                    <a:pt x="537248" y="797179"/>
                  </a:lnTo>
                  <a:lnTo>
                    <a:pt x="521600" y="825432"/>
                  </a:lnTo>
                  <a:lnTo>
                    <a:pt x="547680" y="851947"/>
                  </a:lnTo>
                  <a:lnTo>
                    <a:pt x="549419" y="870203"/>
                  </a:lnTo>
                  <a:lnTo>
                    <a:pt x="581150" y="902803"/>
                  </a:lnTo>
                  <a:lnTo>
                    <a:pt x="570283" y="914104"/>
                  </a:lnTo>
                  <a:lnTo>
                    <a:pt x="567675" y="921059"/>
                  </a:lnTo>
                  <a:lnTo>
                    <a:pt x="557243" y="918886"/>
                  </a:lnTo>
                  <a:lnTo>
                    <a:pt x="538552" y="902368"/>
                  </a:lnTo>
                  <a:lnTo>
                    <a:pt x="532032" y="901499"/>
                  </a:lnTo>
                  <a:lnTo>
                    <a:pt x="516384" y="894979"/>
                  </a:lnTo>
                  <a:lnTo>
                    <a:pt x="507256" y="883678"/>
                  </a:lnTo>
                  <a:lnTo>
                    <a:pt x="485088" y="878027"/>
                  </a:lnTo>
                  <a:lnTo>
                    <a:pt x="472483" y="882374"/>
                  </a:lnTo>
                  <a:lnTo>
                    <a:pt x="467267" y="877158"/>
                  </a:lnTo>
                  <a:lnTo>
                    <a:pt x="434232" y="863683"/>
                  </a:lnTo>
                  <a:lnTo>
                    <a:pt x="400763" y="859336"/>
                  </a:lnTo>
                  <a:lnTo>
                    <a:pt x="380768" y="854555"/>
                  </a:lnTo>
                  <a:lnTo>
                    <a:pt x="379030" y="858032"/>
                  </a:lnTo>
                  <a:lnTo>
                    <a:pt x="345995" y="834560"/>
                  </a:lnTo>
                  <a:lnTo>
                    <a:pt x="319046" y="824128"/>
                  </a:lnTo>
                  <a:lnTo>
                    <a:pt x="296878" y="808046"/>
                  </a:lnTo>
                  <a:lnTo>
                    <a:pt x="312526" y="803699"/>
                  </a:lnTo>
                  <a:lnTo>
                    <a:pt x="326435" y="781096"/>
                  </a:lnTo>
                  <a:lnTo>
                    <a:pt x="312091" y="770230"/>
                  </a:lnTo>
                  <a:lnTo>
                    <a:pt x="342083" y="758928"/>
                  </a:lnTo>
                  <a:lnTo>
                    <a:pt x="340344" y="752843"/>
                  </a:lnTo>
                  <a:lnTo>
                    <a:pt x="321653" y="757190"/>
                  </a:lnTo>
                  <a:lnTo>
                    <a:pt x="319915" y="745454"/>
                  </a:lnTo>
                  <a:lnTo>
                    <a:pt x="329478" y="737630"/>
                  </a:lnTo>
                  <a:lnTo>
                    <a:pt x="350341" y="735891"/>
                  </a:lnTo>
                  <a:lnTo>
                    <a:pt x="351646" y="726763"/>
                  </a:lnTo>
                  <a:lnTo>
                    <a:pt x="343821" y="711550"/>
                  </a:lnTo>
                  <a:lnTo>
                    <a:pt x="349472" y="697640"/>
                  </a:lnTo>
                  <a:lnTo>
                    <a:pt x="347733" y="689382"/>
                  </a:lnTo>
                  <a:lnTo>
                    <a:pt x="314264" y="680688"/>
                  </a:lnTo>
                  <a:lnTo>
                    <a:pt x="301659" y="681123"/>
                  </a:lnTo>
                  <a:lnTo>
                    <a:pt x="286011" y="668518"/>
                  </a:lnTo>
                  <a:lnTo>
                    <a:pt x="270363" y="672864"/>
                  </a:lnTo>
                  <a:lnTo>
                    <a:pt x="241240" y="663302"/>
                  </a:lnTo>
                  <a:lnTo>
                    <a:pt x="240806" y="658086"/>
                  </a:lnTo>
                  <a:lnTo>
                    <a:pt x="230808" y="646350"/>
                  </a:lnTo>
                  <a:lnTo>
                    <a:pt x="213856" y="645046"/>
                  </a:lnTo>
                  <a:lnTo>
                    <a:pt x="210379" y="636787"/>
                  </a:lnTo>
                  <a:lnTo>
                    <a:pt x="214291" y="631136"/>
                  </a:lnTo>
                  <a:lnTo>
                    <a:pt x="197773" y="615923"/>
                  </a:lnTo>
                  <a:lnTo>
                    <a:pt x="176475" y="618531"/>
                  </a:lnTo>
                  <a:lnTo>
                    <a:pt x="169955" y="617227"/>
                  </a:lnTo>
                  <a:lnTo>
                    <a:pt x="165608" y="623312"/>
                  </a:lnTo>
                  <a:lnTo>
                    <a:pt x="157784" y="622443"/>
                  </a:lnTo>
                  <a:lnTo>
                    <a:pt x="149091" y="605056"/>
                  </a:lnTo>
                  <a:lnTo>
                    <a:pt x="142571" y="596363"/>
                  </a:lnTo>
                  <a:lnTo>
                    <a:pt x="146048" y="593755"/>
                  </a:lnTo>
                  <a:lnTo>
                    <a:pt x="163000" y="594624"/>
                  </a:lnTo>
                  <a:lnTo>
                    <a:pt x="169955" y="588974"/>
                  </a:lnTo>
                  <a:lnTo>
                    <a:pt x="162565" y="582019"/>
                  </a:lnTo>
                  <a:lnTo>
                    <a:pt x="147787" y="577238"/>
                  </a:lnTo>
                  <a:lnTo>
                    <a:pt x="147787" y="572456"/>
                  </a:lnTo>
                  <a:lnTo>
                    <a:pt x="138659" y="567675"/>
                  </a:lnTo>
                  <a:lnTo>
                    <a:pt x="122141" y="550288"/>
                  </a:lnTo>
                  <a:lnTo>
                    <a:pt x="125184" y="543334"/>
                  </a:lnTo>
                  <a:lnTo>
                    <a:pt x="120403" y="530728"/>
                  </a:lnTo>
                  <a:lnTo>
                    <a:pt x="99539" y="524643"/>
                  </a:lnTo>
                  <a:lnTo>
                    <a:pt x="89107" y="527686"/>
                  </a:lnTo>
                  <a:lnTo>
                    <a:pt x="85195" y="521166"/>
                  </a:lnTo>
                  <a:lnTo>
                    <a:pt x="62158" y="514646"/>
                  </a:lnTo>
                  <a:lnTo>
                    <a:pt x="53030" y="498998"/>
                  </a:lnTo>
                  <a:lnTo>
                    <a:pt x="48683" y="486392"/>
                  </a:lnTo>
                  <a:lnTo>
                    <a:pt x="37816" y="480742"/>
                  </a:lnTo>
                  <a:lnTo>
                    <a:pt x="44771" y="472483"/>
                  </a:lnTo>
                  <a:lnTo>
                    <a:pt x="34339" y="448142"/>
                  </a:lnTo>
                  <a:lnTo>
                    <a:pt x="45640" y="433363"/>
                  </a:lnTo>
                  <a:lnTo>
                    <a:pt x="41728" y="429016"/>
                  </a:lnTo>
                  <a:lnTo>
                    <a:pt x="61288" y="414672"/>
                  </a:lnTo>
                  <a:lnTo>
                    <a:pt x="37816" y="402502"/>
                  </a:lnTo>
                  <a:lnTo>
                    <a:pt x="72590" y="370336"/>
                  </a:lnTo>
                  <a:lnTo>
                    <a:pt x="87368" y="355557"/>
                  </a:lnTo>
                  <a:lnTo>
                    <a:pt x="91280" y="342952"/>
                  </a:lnTo>
                  <a:lnTo>
                    <a:pt x="59115" y="326000"/>
                  </a:lnTo>
                  <a:lnTo>
                    <a:pt x="63027" y="309483"/>
                  </a:lnTo>
                  <a:lnTo>
                    <a:pt x="41728" y="291227"/>
                  </a:lnTo>
                  <a:lnTo>
                    <a:pt x="49118" y="270363"/>
                  </a:lnTo>
                  <a:lnTo>
                    <a:pt x="20864" y="242979"/>
                  </a:lnTo>
                  <a:lnTo>
                    <a:pt x="33470" y="224723"/>
                  </a:lnTo>
                  <a:lnTo>
                    <a:pt x="1739" y="208640"/>
                  </a:lnTo>
                  <a:lnTo>
                    <a:pt x="0" y="192123"/>
                  </a:lnTo>
                  <a:lnTo>
                    <a:pt x="13910" y="189949"/>
                  </a:lnTo>
                  <a:lnTo>
                    <a:pt x="41728" y="180821"/>
                  </a:lnTo>
                  <a:lnTo>
                    <a:pt x="57811" y="172563"/>
                  </a:lnTo>
                  <a:lnTo>
                    <a:pt x="91280" y="186472"/>
                  </a:lnTo>
                  <a:lnTo>
                    <a:pt x="142136" y="192123"/>
                  </a:lnTo>
                  <a:lnTo>
                    <a:pt x="219072" y="219072"/>
                  </a:lnTo>
                  <a:lnTo>
                    <a:pt x="236893" y="230373"/>
                  </a:lnTo>
                  <a:lnTo>
                    <a:pt x="243413" y="246456"/>
                  </a:lnTo>
                  <a:lnTo>
                    <a:pt x="227331" y="259061"/>
                  </a:lnTo>
                  <a:lnTo>
                    <a:pt x="199078" y="265581"/>
                  </a:lnTo>
                  <a:lnTo>
                    <a:pt x="111275" y="247325"/>
                  </a:lnTo>
                  <a:lnTo>
                    <a:pt x="98670" y="250368"/>
                  </a:lnTo>
                  <a:lnTo>
                    <a:pt x="133878" y="268189"/>
                  </a:lnTo>
                  <a:lnTo>
                    <a:pt x="138224" y="279491"/>
                  </a:lnTo>
                  <a:lnTo>
                    <a:pt x="146483" y="304701"/>
                  </a:lnTo>
                  <a:lnTo>
                    <a:pt x="172998" y="312091"/>
                  </a:lnTo>
                  <a:lnTo>
                    <a:pt x="189515" y="318611"/>
                  </a:lnTo>
                  <a:lnTo>
                    <a:pt x="188646" y="306440"/>
                  </a:lnTo>
                  <a:lnTo>
                    <a:pt x="173867" y="296008"/>
                  </a:lnTo>
                  <a:lnTo>
                    <a:pt x="182995" y="286445"/>
                  </a:lnTo>
                  <a:lnTo>
                    <a:pt x="233416" y="302093"/>
                  </a:lnTo>
                  <a:lnTo>
                    <a:pt x="247326" y="296008"/>
                  </a:lnTo>
                  <a:lnTo>
                    <a:pt x="228635" y="277752"/>
                  </a:lnTo>
                  <a:lnTo>
                    <a:pt x="263843" y="254280"/>
                  </a:lnTo>
                  <a:lnTo>
                    <a:pt x="281664" y="255584"/>
                  </a:lnTo>
                  <a:lnTo>
                    <a:pt x="301659" y="263843"/>
                  </a:lnTo>
                  <a:lnTo>
                    <a:pt x="306440" y="247325"/>
                  </a:lnTo>
                  <a:lnTo>
                    <a:pt x="286011" y="232981"/>
                  </a:lnTo>
                  <a:lnTo>
                    <a:pt x="289488" y="218637"/>
                  </a:lnTo>
                  <a:lnTo>
                    <a:pt x="270798" y="203859"/>
                  </a:lnTo>
                  <a:lnTo>
                    <a:pt x="324261" y="211683"/>
                  </a:lnTo>
                  <a:lnTo>
                    <a:pt x="339910" y="224723"/>
                  </a:lnTo>
                  <a:lnTo>
                    <a:pt x="317741" y="227765"/>
                  </a:lnTo>
                  <a:lnTo>
                    <a:pt x="322958" y="241240"/>
                  </a:lnTo>
                  <a:lnTo>
                    <a:pt x="340779" y="249499"/>
                  </a:lnTo>
                  <a:lnTo>
                    <a:pt x="366859" y="244283"/>
                  </a:lnTo>
                  <a:lnTo>
                    <a:pt x="365120" y="229069"/>
                  </a:lnTo>
                  <a:lnTo>
                    <a:pt x="398590" y="217333"/>
                  </a:lnTo>
                  <a:lnTo>
                    <a:pt x="452488" y="197339"/>
                  </a:lnTo>
                  <a:lnTo>
                    <a:pt x="466398" y="198208"/>
                  </a:lnTo>
                  <a:lnTo>
                    <a:pt x="455531" y="212552"/>
                  </a:lnTo>
                  <a:lnTo>
                    <a:pt x="479003" y="215160"/>
                  </a:lnTo>
                  <a:lnTo>
                    <a:pt x="488131" y="206901"/>
                  </a:lnTo>
                  <a:lnTo>
                    <a:pt x="521600" y="206467"/>
                  </a:lnTo>
                  <a:lnTo>
                    <a:pt x="543334" y="196469"/>
                  </a:lnTo>
                  <a:lnTo>
                    <a:pt x="571152" y="210813"/>
                  </a:lnTo>
                  <a:lnTo>
                    <a:pt x="583323" y="195165"/>
                  </a:lnTo>
                  <a:lnTo>
                    <a:pt x="557243" y="181691"/>
                  </a:lnTo>
                  <a:lnTo>
                    <a:pt x="562459" y="173867"/>
                  </a:lnTo>
                  <a:lnTo>
                    <a:pt x="618966" y="180821"/>
                  </a:lnTo>
                  <a:lnTo>
                    <a:pt x="647654" y="188211"/>
                  </a:lnTo>
                  <a:lnTo>
                    <a:pt x="728501" y="215160"/>
                  </a:lnTo>
                  <a:lnTo>
                    <a:pt x="733283" y="202989"/>
                  </a:lnTo>
                  <a:lnTo>
                    <a:pt x="707638" y="190384"/>
                  </a:lnTo>
                  <a:lnTo>
                    <a:pt x="704160" y="185603"/>
                  </a:lnTo>
                  <a:lnTo>
                    <a:pt x="681123" y="182995"/>
                  </a:lnTo>
                  <a:lnTo>
                    <a:pt x="680254" y="172128"/>
                  </a:lnTo>
                  <a:lnTo>
                    <a:pt x="659824" y="153872"/>
                  </a:lnTo>
                  <a:lnTo>
                    <a:pt x="655043" y="146483"/>
                  </a:lnTo>
                  <a:lnTo>
                    <a:pt x="673734" y="126053"/>
                  </a:lnTo>
                  <a:lnTo>
                    <a:pt x="671126" y="105189"/>
                  </a:lnTo>
                  <a:lnTo>
                    <a:pt x="680688" y="100843"/>
                  </a:lnTo>
                  <a:lnTo>
                    <a:pt x="730240" y="106928"/>
                  </a:lnTo>
                  <a:lnTo>
                    <a:pt x="742846" y="119533"/>
                  </a:lnTo>
                  <a:lnTo>
                    <a:pt x="738934" y="137789"/>
                  </a:lnTo>
                  <a:lnTo>
                    <a:pt x="755017" y="145179"/>
                  </a:lnTo>
                  <a:lnTo>
                    <a:pt x="771534" y="161261"/>
                  </a:lnTo>
                  <a:lnTo>
                    <a:pt x="788051" y="193427"/>
                  </a:lnTo>
                  <a:lnTo>
                    <a:pt x="817174" y="207771"/>
                  </a:lnTo>
                  <a:lnTo>
                    <a:pt x="819347" y="223853"/>
                  </a:lnTo>
                  <a:lnTo>
                    <a:pt x="804134" y="257757"/>
                  </a:lnTo>
                  <a:lnTo>
                    <a:pt x="827171" y="261235"/>
                  </a:lnTo>
                  <a:lnTo>
                    <a:pt x="829344" y="252541"/>
                  </a:lnTo>
                  <a:lnTo>
                    <a:pt x="845862" y="246456"/>
                  </a:lnTo>
                  <a:lnTo>
                    <a:pt x="843688" y="234720"/>
                  </a:lnTo>
                  <a:lnTo>
                    <a:pt x="851947" y="222984"/>
                  </a:lnTo>
                  <a:lnTo>
                    <a:pt x="832822" y="209509"/>
                  </a:lnTo>
                  <a:lnTo>
                    <a:pt x="831083" y="193861"/>
                  </a:lnTo>
                  <a:lnTo>
                    <a:pt x="810219" y="192123"/>
                  </a:lnTo>
                  <a:lnTo>
                    <a:pt x="797614" y="179083"/>
                  </a:lnTo>
                  <a:lnTo>
                    <a:pt x="795875" y="155611"/>
                  </a:lnTo>
                  <a:lnTo>
                    <a:pt x="760232" y="136920"/>
                  </a:lnTo>
                  <a:lnTo>
                    <a:pt x="780661" y="121707"/>
                  </a:lnTo>
                  <a:lnTo>
                    <a:pt x="764579" y="105624"/>
                  </a:lnTo>
                  <a:lnTo>
                    <a:pt x="772838" y="105189"/>
                  </a:lnTo>
                  <a:lnTo>
                    <a:pt x="791094" y="117360"/>
                  </a:lnTo>
                  <a:lnTo>
                    <a:pt x="800222" y="139528"/>
                  </a:lnTo>
                  <a:lnTo>
                    <a:pt x="821955" y="143875"/>
                  </a:lnTo>
                  <a:lnTo>
                    <a:pt x="801960" y="127357"/>
                  </a:lnTo>
                  <a:lnTo>
                    <a:pt x="824128" y="118229"/>
                  </a:lnTo>
                  <a:lnTo>
                    <a:pt x="859337" y="116925"/>
                  </a:lnTo>
                  <a:lnTo>
                    <a:pt x="901065" y="129965"/>
                  </a:lnTo>
                  <a:lnTo>
                    <a:pt x="871072" y="111275"/>
                  </a:lnTo>
                  <a:lnTo>
                    <a:pt x="849774" y="87368"/>
                  </a:lnTo>
                  <a:lnTo>
                    <a:pt x="875419" y="83021"/>
                  </a:lnTo>
                  <a:lnTo>
                    <a:pt x="916712" y="83891"/>
                  </a:lnTo>
                  <a:lnTo>
                    <a:pt x="950617" y="80848"/>
                  </a:lnTo>
                  <a:lnTo>
                    <a:pt x="926275" y="69547"/>
                  </a:lnTo>
                  <a:lnTo>
                    <a:pt x="931926" y="55203"/>
                  </a:lnTo>
                  <a:lnTo>
                    <a:pt x="950182" y="54333"/>
                  </a:lnTo>
                  <a:lnTo>
                    <a:pt x="971480" y="43901"/>
                  </a:lnTo>
                  <a:lnTo>
                    <a:pt x="1011905" y="40859"/>
                  </a:lnTo>
                  <a:lnTo>
                    <a:pt x="1011035" y="34773"/>
                  </a:lnTo>
                  <a:lnTo>
                    <a:pt x="1051459" y="33035"/>
                  </a:lnTo>
                  <a:lnTo>
                    <a:pt x="1070150" y="37816"/>
                  </a:lnTo>
                  <a:lnTo>
                    <a:pt x="1093622" y="26515"/>
                  </a:lnTo>
                  <a:lnTo>
                    <a:pt x="1124048" y="26949"/>
                  </a:lnTo>
                  <a:lnTo>
                    <a:pt x="1117528" y="17387"/>
                  </a:lnTo>
                  <a:lnTo>
                    <a:pt x="1121440" y="8693"/>
                  </a:lnTo>
                  <a:lnTo>
                    <a:pt x="1148390" y="0"/>
                  </a:lnTo>
                  <a:lnTo>
                    <a:pt x="1184467" y="6955"/>
                  </a:lnTo>
                  <a:lnTo>
                    <a:pt x="1169254" y="12171"/>
                  </a:lnTo>
                  <a:lnTo>
                    <a:pt x="1210113" y="15213"/>
                  </a:lnTo>
                  <a:lnTo>
                    <a:pt x="1227934" y="25645"/>
                  </a:lnTo>
                  <a:lnTo>
                    <a:pt x="1236193" y="20429"/>
                  </a:lnTo>
                  <a:lnTo>
                    <a:pt x="1283571" y="20864"/>
                  </a:lnTo>
                  <a:lnTo>
                    <a:pt x="1333993" y="31296"/>
                  </a:lnTo>
                  <a:lnTo>
                    <a:pt x="1357899" y="39120"/>
                  </a:lnTo>
                  <a:lnTo>
                    <a:pt x="1368766" y="50421"/>
                  </a:lnTo>
                  <a:lnTo>
                    <a:pt x="1358334" y="56941"/>
                  </a:lnTo>
                  <a:lnTo>
                    <a:pt x="1329646" y="69112"/>
                  </a:lnTo>
                  <a:lnTo>
                    <a:pt x="1324865" y="75632"/>
                  </a:lnTo>
                  <a:lnTo>
                    <a:pt x="1349206" y="78675"/>
                  </a:lnTo>
                  <a:lnTo>
                    <a:pt x="1380502" y="84325"/>
                  </a:lnTo>
                  <a:lnTo>
                    <a:pt x="1390934" y="79979"/>
                  </a:lnTo>
                  <a:lnTo>
                    <a:pt x="1416145" y="94323"/>
                  </a:lnTo>
                  <a:lnTo>
                    <a:pt x="1417014" y="88672"/>
                  </a:lnTo>
                  <a:lnTo>
                    <a:pt x="1439617" y="85195"/>
                  </a:lnTo>
                  <a:lnTo>
                    <a:pt x="1498731" y="88672"/>
                  </a:lnTo>
                  <a:lnTo>
                    <a:pt x="1515248" y="99104"/>
                  </a:lnTo>
                  <a:lnTo>
                    <a:pt x="1590881" y="102581"/>
                  </a:lnTo>
                  <a:lnTo>
                    <a:pt x="1570017" y="85629"/>
                  </a:lnTo>
                  <a:lnTo>
                    <a:pt x="1611310" y="89541"/>
                  </a:lnTo>
                  <a:lnTo>
                    <a:pt x="1637825" y="89107"/>
                  </a:lnTo>
                  <a:lnTo>
                    <a:pt x="1680857" y="100843"/>
                  </a:lnTo>
                  <a:lnTo>
                    <a:pt x="1706937" y="115187"/>
                  </a:lnTo>
                  <a:lnTo>
                    <a:pt x="1708675" y="124749"/>
                  </a:lnTo>
                  <a:lnTo>
                    <a:pt x="1752577" y="143005"/>
                  </a:lnTo>
                  <a:lnTo>
                    <a:pt x="1791697" y="152133"/>
                  </a:lnTo>
                  <a:lnTo>
                    <a:pt x="1778657" y="128227"/>
                  </a:lnTo>
                  <a:lnTo>
                    <a:pt x="1819515" y="138224"/>
                  </a:lnTo>
                  <a:lnTo>
                    <a:pt x="1841249" y="132139"/>
                  </a:lnTo>
                  <a:lnTo>
                    <a:pt x="1883846" y="139093"/>
                  </a:lnTo>
                  <a:lnTo>
                    <a:pt x="1888193" y="133008"/>
                  </a:lnTo>
                  <a:lnTo>
                    <a:pt x="1921227" y="136051"/>
                  </a:lnTo>
                  <a:lnTo>
                    <a:pt x="1880369" y="114752"/>
                  </a:lnTo>
                  <a:lnTo>
                    <a:pt x="1889497" y="105189"/>
                  </a:lnTo>
                  <a:lnTo>
                    <a:pt x="2065102" y="119968"/>
                  </a:lnTo>
                  <a:lnTo>
                    <a:pt x="2099441" y="133443"/>
                  </a:lnTo>
                  <a:lnTo>
                    <a:pt x="2170292" y="150829"/>
                  </a:lnTo>
                  <a:lnTo>
                    <a:pt x="2234622" y="146483"/>
                  </a:lnTo>
                  <a:lnTo>
                    <a:pt x="2275046" y="150395"/>
                  </a:lnTo>
                  <a:lnTo>
                    <a:pt x="2303734" y="159957"/>
                  </a:lnTo>
                  <a:lnTo>
                    <a:pt x="2325902" y="176909"/>
                  </a:lnTo>
                  <a:lnTo>
                    <a:pt x="2357633" y="183429"/>
                  </a:lnTo>
                  <a:lnTo>
                    <a:pt x="2374585" y="178648"/>
                  </a:lnTo>
                  <a:lnTo>
                    <a:pt x="2405012" y="178213"/>
                  </a:lnTo>
                  <a:lnTo>
                    <a:pt x="2445435" y="182560"/>
                  </a:lnTo>
                  <a:lnTo>
                    <a:pt x="2475428" y="179952"/>
                  </a:lnTo>
                  <a:lnTo>
                    <a:pt x="2537585" y="200816"/>
                  </a:lnTo>
                  <a:lnTo>
                    <a:pt x="2548452" y="193427"/>
                  </a:lnTo>
                  <a:lnTo>
                    <a:pt x="2511505" y="178648"/>
                  </a:lnTo>
                  <a:lnTo>
                    <a:pt x="2503681" y="168216"/>
                  </a:lnTo>
                  <a:lnTo>
                    <a:pt x="2570185" y="174736"/>
                  </a:lnTo>
                  <a:lnTo>
                    <a:pt x="2604958" y="173432"/>
                  </a:lnTo>
                  <a:lnTo>
                    <a:pt x="2673636" y="184299"/>
                  </a:lnTo>
                  <a:lnTo>
                    <a:pt x="2714929" y="194731"/>
                  </a:lnTo>
                  <a:lnTo>
                    <a:pt x="2859239" y="290792"/>
                  </a:lnTo>
                  <a:lnTo>
                    <a:pt x="2850545" y="301659"/>
                  </a:lnTo>
                  <a:lnTo>
                    <a:pt x="2823596" y="299920"/>
                  </a:lnTo>
                  <a:lnTo>
                    <a:pt x="2859239" y="312960"/>
                  </a:lnTo>
                  <a:lnTo>
                    <a:pt x="2898793" y="333389"/>
                  </a:lnTo>
                  <a:lnTo>
                    <a:pt x="2917049" y="339909"/>
                  </a:lnTo>
                  <a:lnTo>
                    <a:pt x="2933566" y="350342"/>
                  </a:lnTo>
                  <a:lnTo>
                    <a:pt x="2937913" y="356862"/>
                  </a:lnTo>
                  <a:lnTo>
                    <a:pt x="2894446" y="351646"/>
                  </a:lnTo>
                  <a:lnTo>
                    <a:pt x="2865759" y="370336"/>
                  </a:lnTo>
                  <a:lnTo>
                    <a:pt x="2852719" y="373379"/>
                  </a:lnTo>
                  <a:lnTo>
                    <a:pt x="2845764" y="391200"/>
                  </a:lnTo>
                  <a:lnTo>
                    <a:pt x="2837071" y="406848"/>
                  </a:lnTo>
                  <a:lnTo>
                    <a:pt x="2844460" y="418584"/>
                  </a:lnTo>
                  <a:lnTo>
                    <a:pt x="2794473" y="400763"/>
                  </a:lnTo>
                  <a:lnTo>
                    <a:pt x="2767959" y="420758"/>
                  </a:lnTo>
                  <a:lnTo>
                    <a:pt x="2747529" y="411195"/>
                  </a:lnTo>
                  <a:lnTo>
                    <a:pt x="2741444" y="422496"/>
                  </a:lnTo>
                  <a:lnTo>
                    <a:pt x="2711017" y="418584"/>
                  </a:lnTo>
                  <a:lnTo>
                    <a:pt x="2724492" y="435536"/>
                  </a:lnTo>
                  <a:lnTo>
                    <a:pt x="2729273" y="460747"/>
                  </a:lnTo>
                  <a:lnTo>
                    <a:pt x="2741879" y="471179"/>
                  </a:lnTo>
                  <a:lnTo>
                    <a:pt x="2771436" y="476830"/>
                  </a:lnTo>
                  <a:lnTo>
                    <a:pt x="2810991" y="514646"/>
                  </a:lnTo>
                  <a:lnTo>
                    <a:pt x="2793169" y="515950"/>
                  </a:lnTo>
                  <a:lnTo>
                    <a:pt x="2807948" y="537683"/>
                  </a:lnTo>
                  <a:lnTo>
                    <a:pt x="2828377" y="548984"/>
                  </a:lnTo>
                  <a:lnTo>
                    <a:pt x="2806644" y="562459"/>
                  </a:lnTo>
                  <a:lnTo>
                    <a:pt x="2830116" y="592886"/>
                  </a:lnTo>
                  <a:lnTo>
                    <a:pt x="2805340" y="599406"/>
                  </a:lnTo>
                  <a:lnTo>
                    <a:pt x="2824900" y="626355"/>
                  </a:lnTo>
                  <a:lnTo>
                    <a:pt x="2817511" y="651566"/>
                  </a:lnTo>
                  <a:lnTo>
                    <a:pt x="2792734" y="632875"/>
                  </a:lnTo>
                  <a:lnTo>
                    <a:pt x="2747094" y="594190"/>
                  </a:lnTo>
                  <a:lnTo>
                    <a:pt x="2676678" y="535075"/>
                  </a:lnTo>
                  <a:lnTo>
                    <a:pt x="2648425" y="498998"/>
                  </a:lnTo>
                  <a:lnTo>
                    <a:pt x="2648860" y="483350"/>
                  </a:lnTo>
                  <a:lnTo>
                    <a:pt x="2636689" y="471179"/>
                  </a:lnTo>
                  <a:lnTo>
                    <a:pt x="2661465" y="465528"/>
                  </a:lnTo>
                  <a:lnTo>
                    <a:pt x="2660596" y="432928"/>
                  </a:lnTo>
                  <a:lnTo>
                    <a:pt x="2663638" y="406848"/>
                  </a:lnTo>
                  <a:lnTo>
                    <a:pt x="2674505" y="386419"/>
                  </a:lnTo>
                  <a:lnTo>
                    <a:pt x="2645817" y="350776"/>
                  </a:lnTo>
                  <a:lnTo>
                    <a:pt x="2625388" y="352950"/>
                  </a:lnTo>
                  <a:lnTo>
                    <a:pt x="2639297" y="373814"/>
                  </a:lnTo>
                  <a:lnTo>
                    <a:pt x="2623649" y="401632"/>
                  </a:lnTo>
                  <a:lnTo>
                    <a:pt x="2570185" y="370336"/>
                  </a:lnTo>
                  <a:lnTo>
                    <a:pt x="2530631" y="379030"/>
                  </a:lnTo>
                  <a:lnTo>
                    <a:pt x="2530631" y="421627"/>
                  </a:lnTo>
                  <a:lnTo>
                    <a:pt x="2564100" y="437275"/>
                  </a:lnTo>
                  <a:lnTo>
                    <a:pt x="2527153" y="444230"/>
                  </a:lnTo>
                  <a:lnTo>
                    <a:pt x="2499334" y="446838"/>
                  </a:lnTo>
                  <a:lnTo>
                    <a:pt x="2480644" y="428147"/>
                  </a:lnTo>
                  <a:lnTo>
                    <a:pt x="2445871" y="424235"/>
                  </a:lnTo>
                  <a:lnTo>
                    <a:pt x="2435004" y="436840"/>
                  </a:lnTo>
                  <a:lnTo>
                    <a:pt x="2369369" y="432494"/>
                  </a:lnTo>
                  <a:lnTo>
                    <a:pt x="2311993" y="439883"/>
                  </a:lnTo>
                  <a:lnTo>
                    <a:pt x="2296780" y="490739"/>
                  </a:lnTo>
                  <a:lnTo>
                    <a:pt x="2275046" y="552462"/>
                  </a:lnTo>
                  <a:lnTo>
                    <a:pt x="2310689" y="555939"/>
                  </a:lnTo>
                  <a:lnTo>
                    <a:pt x="2335465" y="572456"/>
                  </a:lnTo>
                  <a:lnTo>
                    <a:pt x="2360675" y="578107"/>
                  </a:lnTo>
                  <a:lnTo>
                    <a:pt x="2362414" y="565067"/>
                  </a:lnTo>
                  <a:lnTo>
                    <a:pt x="2386755" y="566806"/>
                  </a:lnTo>
                  <a:lnTo>
                    <a:pt x="2442393" y="595928"/>
                  </a:lnTo>
                  <a:lnTo>
                    <a:pt x="2462822" y="618531"/>
                  </a:lnTo>
                  <a:lnTo>
                    <a:pt x="2468908" y="645480"/>
                  </a:lnTo>
                  <a:lnTo>
                    <a:pt x="2492814" y="677646"/>
                  </a:lnTo>
                  <a:lnTo>
                    <a:pt x="2515852" y="720678"/>
                  </a:lnTo>
                  <a:lnTo>
                    <a:pt x="2511505" y="760232"/>
                  </a:lnTo>
                  <a:lnTo>
                    <a:pt x="2517155" y="778923"/>
                  </a:lnTo>
                  <a:lnTo>
                    <a:pt x="2508462" y="811088"/>
                  </a:lnTo>
                  <a:lnTo>
                    <a:pt x="2499334" y="842819"/>
                  </a:lnTo>
                  <a:lnTo>
                    <a:pt x="2495422" y="858902"/>
                  </a:lnTo>
                  <a:lnTo>
                    <a:pt x="2475428" y="874984"/>
                  </a:lnTo>
                  <a:lnTo>
                    <a:pt x="2461953" y="875419"/>
                  </a:lnTo>
                  <a:lnTo>
                    <a:pt x="2439351" y="861944"/>
                  </a:lnTo>
                  <a:lnTo>
                    <a:pt x="2421529" y="882374"/>
                  </a:lnTo>
                  <a:lnTo>
                    <a:pt x="2423702" y="891502"/>
                  </a:lnTo>
                  <a:close/>
                </a:path>
              </a:pathLst>
            </a:custGeom>
            <a:solidFill>
              <a:schemeClr val="tx2"/>
            </a:solidFill>
            <a:ln w="869" cap="rnd">
              <a:noFill/>
              <a:prstDash val="solid"/>
              <a:round/>
            </a:ln>
          </p:spPr>
          <p:txBody>
            <a:bodyPr rtlCol="0" anchor="ctr"/>
            <a:lstStyle/>
            <a:p>
              <a:endParaRPr lang="en-PH" sz="1200" dirty="0"/>
            </a:p>
          </p:txBody>
        </p:sp>
        <p:sp>
          <p:nvSpPr>
            <p:cNvPr id="242" name="Freeform: Shape 241">
              <a:extLst>
                <a:ext uri="{FF2B5EF4-FFF2-40B4-BE49-F238E27FC236}">
                  <a16:creationId xmlns:a16="http://schemas.microsoft.com/office/drawing/2014/main" id="{16B47A95-DDD3-4BC7-BA86-6745EEA0D5F2}"/>
                </a:ext>
              </a:extLst>
            </p:cNvPr>
            <p:cNvSpPr/>
            <p:nvPr/>
          </p:nvSpPr>
          <p:spPr>
            <a:xfrm>
              <a:off x="5805090" y="1752068"/>
              <a:ext cx="71163" cy="32280"/>
            </a:xfrm>
            <a:custGeom>
              <a:avLst/>
              <a:gdLst>
                <a:gd name="connsiteX0" fmla="*/ 84325 w 84325"/>
                <a:gd name="connsiteY0" fmla="*/ 20864 h 28688"/>
                <a:gd name="connsiteX1" fmla="*/ 5651 w 84325"/>
                <a:gd name="connsiteY1" fmla="*/ 28688 h 28688"/>
                <a:gd name="connsiteX2" fmla="*/ 0 w 84325"/>
                <a:gd name="connsiteY2" fmla="*/ 2173 h 28688"/>
                <a:gd name="connsiteX3" fmla="*/ 9563 w 84325"/>
                <a:gd name="connsiteY3" fmla="*/ 0 h 28688"/>
                <a:gd name="connsiteX4" fmla="*/ 23038 w 84325"/>
                <a:gd name="connsiteY4" fmla="*/ 1304 h 28688"/>
                <a:gd name="connsiteX5" fmla="*/ 77805 w 84325"/>
                <a:gd name="connsiteY5" fmla="*/ 12605 h 28688"/>
                <a:gd name="connsiteX6" fmla="*/ 84325 w 84325"/>
                <a:gd name="connsiteY6" fmla="*/ 20864 h 28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325" h="28688">
                  <a:moveTo>
                    <a:pt x="84325" y="20864"/>
                  </a:moveTo>
                  <a:lnTo>
                    <a:pt x="5651" y="28688"/>
                  </a:lnTo>
                  <a:lnTo>
                    <a:pt x="0" y="2173"/>
                  </a:lnTo>
                  <a:lnTo>
                    <a:pt x="9563" y="0"/>
                  </a:lnTo>
                  <a:lnTo>
                    <a:pt x="23038" y="1304"/>
                  </a:lnTo>
                  <a:lnTo>
                    <a:pt x="77805" y="12605"/>
                  </a:lnTo>
                  <a:lnTo>
                    <a:pt x="84325" y="20864"/>
                  </a:lnTo>
                  <a:close/>
                </a:path>
              </a:pathLst>
            </a:custGeom>
            <a:solidFill>
              <a:schemeClr val="tx2"/>
            </a:solidFill>
            <a:ln w="869" cap="rnd">
              <a:noFill/>
              <a:prstDash val="solid"/>
              <a:round/>
            </a:ln>
          </p:spPr>
          <p:txBody>
            <a:bodyPr rtlCol="0" anchor="ctr"/>
            <a:lstStyle/>
            <a:p>
              <a:endParaRPr lang="en-PH" sz="1200" dirty="0"/>
            </a:p>
          </p:txBody>
        </p:sp>
        <p:sp>
          <p:nvSpPr>
            <p:cNvPr id="243" name="Freeform: Shape 242">
              <a:extLst>
                <a:ext uri="{FF2B5EF4-FFF2-40B4-BE49-F238E27FC236}">
                  <a16:creationId xmlns:a16="http://schemas.microsoft.com/office/drawing/2014/main" id="{E6C4F675-E273-458E-97F6-36CF11D41559}"/>
                </a:ext>
              </a:extLst>
            </p:cNvPr>
            <p:cNvSpPr/>
            <p:nvPr/>
          </p:nvSpPr>
          <p:spPr>
            <a:xfrm>
              <a:off x="5053473" y="1718809"/>
              <a:ext cx="84001" cy="19074"/>
            </a:xfrm>
            <a:custGeom>
              <a:avLst/>
              <a:gdLst>
                <a:gd name="connsiteX0" fmla="*/ 95627 w 99538"/>
                <a:gd name="connsiteY0" fmla="*/ 6955 h 16952"/>
                <a:gd name="connsiteX1" fmla="*/ 76936 w 99538"/>
                <a:gd name="connsiteY1" fmla="*/ 9128 h 16952"/>
                <a:gd name="connsiteX2" fmla="*/ 64330 w 99538"/>
                <a:gd name="connsiteY2" fmla="*/ 10867 h 16952"/>
                <a:gd name="connsiteX3" fmla="*/ 64330 w 99538"/>
                <a:gd name="connsiteY3" fmla="*/ 13909 h 16952"/>
                <a:gd name="connsiteX4" fmla="*/ 48682 w 99538"/>
                <a:gd name="connsiteY4" fmla="*/ 16952 h 16952"/>
                <a:gd name="connsiteX5" fmla="*/ 29122 w 99538"/>
                <a:gd name="connsiteY5" fmla="*/ 12605 h 16952"/>
                <a:gd name="connsiteX6" fmla="*/ 33904 w 99538"/>
                <a:gd name="connsiteY6" fmla="*/ 6520 h 16952"/>
                <a:gd name="connsiteX7" fmla="*/ 0 w 99538"/>
                <a:gd name="connsiteY7" fmla="*/ 6085 h 16952"/>
                <a:gd name="connsiteX8" fmla="*/ 27384 w 99538"/>
                <a:gd name="connsiteY8" fmla="*/ 2608 h 16952"/>
                <a:gd name="connsiteX9" fmla="*/ 49987 w 99538"/>
                <a:gd name="connsiteY9" fmla="*/ 2608 h 16952"/>
                <a:gd name="connsiteX10" fmla="*/ 56507 w 99538"/>
                <a:gd name="connsiteY10" fmla="*/ 7389 h 16952"/>
                <a:gd name="connsiteX11" fmla="*/ 62157 w 99538"/>
                <a:gd name="connsiteY11" fmla="*/ 3043 h 16952"/>
                <a:gd name="connsiteX12" fmla="*/ 74328 w 99538"/>
                <a:gd name="connsiteY12" fmla="*/ 0 h 16952"/>
                <a:gd name="connsiteX13" fmla="*/ 99538 w 99538"/>
                <a:gd name="connsiteY13" fmla="*/ 3912 h 16952"/>
                <a:gd name="connsiteX14" fmla="*/ 95627 w 99538"/>
                <a:gd name="connsiteY14" fmla="*/ 6955 h 16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9538" h="16952">
                  <a:moveTo>
                    <a:pt x="95627" y="6955"/>
                  </a:moveTo>
                  <a:lnTo>
                    <a:pt x="76936" y="9128"/>
                  </a:lnTo>
                  <a:lnTo>
                    <a:pt x="64330" y="10867"/>
                  </a:lnTo>
                  <a:lnTo>
                    <a:pt x="64330" y="13909"/>
                  </a:lnTo>
                  <a:lnTo>
                    <a:pt x="48682" y="16952"/>
                  </a:lnTo>
                  <a:lnTo>
                    <a:pt x="29122" y="12605"/>
                  </a:lnTo>
                  <a:lnTo>
                    <a:pt x="33904" y="6520"/>
                  </a:lnTo>
                  <a:lnTo>
                    <a:pt x="0" y="6085"/>
                  </a:lnTo>
                  <a:lnTo>
                    <a:pt x="27384" y="2608"/>
                  </a:lnTo>
                  <a:lnTo>
                    <a:pt x="49987" y="2608"/>
                  </a:lnTo>
                  <a:lnTo>
                    <a:pt x="56507" y="7389"/>
                  </a:lnTo>
                  <a:lnTo>
                    <a:pt x="62157" y="3043"/>
                  </a:lnTo>
                  <a:lnTo>
                    <a:pt x="74328" y="0"/>
                  </a:lnTo>
                  <a:lnTo>
                    <a:pt x="99538" y="3912"/>
                  </a:lnTo>
                  <a:lnTo>
                    <a:pt x="95627" y="6955"/>
                  </a:lnTo>
                  <a:close/>
                </a:path>
              </a:pathLst>
            </a:custGeom>
            <a:solidFill>
              <a:schemeClr val="accent4"/>
            </a:solidFill>
            <a:ln w="869" cap="rnd">
              <a:noFill/>
              <a:prstDash val="solid"/>
              <a:round/>
            </a:ln>
          </p:spPr>
          <p:txBody>
            <a:bodyPr rtlCol="0" anchor="ctr"/>
            <a:lstStyle/>
            <a:p>
              <a:endParaRPr lang="en-PH" sz="1200" dirty="0"/>
            </a:p>
          </p:txBody>
        </p:sp>
        <p:sp>
          <p:nvSpPr>
            <p:cNvPr id="244" name="Freeform: Shape 243">
              <a:extLst>
                <a:ext uri="{FF2B5EF4-FFF2-40B4-BE49-F238E27FC236}">
                  <a16:creationId xmlns:a16="http://schemas.microsoft.com/office/drawing/2014/main" id="{DFC1DFE8-D1CF-4DED-83A4-77239A7F2158}"/>
                </a:ext>
              </a:extLst>
            </p:cNvPr>
            <p:cNvSpPr/>
            <p:nvPr/>
          </p:nvSpPr>
          <p:spPr>
            <a:xfrm>
              <a:off x="5651025" y="1712452"/>
              <a:ext cx="144527" cy="52822"/>
            </a:xfrm>
            <a:custGeom>
              <a:avLst/>
              <a:gdLst>
                <a:gd name="connsiteX0" fmla="*/ 171259 w 171258"/>
                <a:gd name="connsiteY0" fmla="*/ 44336 h 46944"/>
                <a:gd name="connsiteX1" fmla="*/ 140398 w 171258"/>
                <a:gd name="connsiteY1" fmla="*/ 46944 h 46944"/>
                <a:gd name="connsiteX2" fmla="*/ 89542 w 171258"/>
                <a:gd name="connsiteY2" fmla="*/ 41293 h 46944"/>
                <a:gd name="connsiteX3" fmla="*/ 54333 w 171258"/>
                <a:gd name="connsiteY3" fmla="*/ 33904 h 46944"/>
                <a:gd name="connsiteX4" fmla="*/ 25645 w 171258"/>
                <a:gd name="connsiteY4" fmla="*/ 19995 h 46944"/>
                <a:gd name="connsiteX5" fmla="*/ 0 w 171258"/>
                <a:gd name="connsiteY5" fmla="*/ 16517 h 46944"/>
                <a:gd name="connsiteX6" fmla="*/ 23472 w 171258"/>
                <a:gd name="connsiteY6" fmla="*/ 3912 h 46944"/>
                <a:gd name="connsiteX7" fmla="*/ 50422 w 171258"/>
                <a:gd name="connsiteY7" fmla="*/ 0 h 46944"/>
                <a:gd name="connsiteX8" fmla="*/ 92150 w 171258"/>
                <a:gd name="connsiteY8" fmla="*/ 8693 h 46944"/>
                <a:gd name="connsiteX9" fmla="*/ 151699 w 171258"/>
                <a:gd name="connsiteY9" fmla="*/ 26949 h 46944"/>
                <a:gd name="connsiteX10" fmla="*/ 171259 w 171258"/>
                <a:gd name="connsiteY10" fmla="*/ 44336 h 46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1258" h="46944">
                  <a:moveTo>
                    <a:pt x="171259" y="44336"/>
                  </a:moveTo>
                  <a:lnTo>
                    <a:pt x="140398" y="46944"/>
                  </a:lnTo>
                  <a:lnTo>
                    <a:pt x="89542" y="41293"/>
                  </a:lnTo>
                  <a:lnTo>
                    <a:pt x="54333" y="33904"/>
                  </a:lnTo>
                  <a:lnTo>
                    <a:pt x="25645" y="19995"/>
                  </a:lnTo>
                  <a:lnTo>
                    <a:pt x="0" y="16517"/>
                  </a:lnTo>
                  <a:lnTo>
                    <a:pt x="23472" y="3912"/>
                  </a:lnTo>
                  <a:lnTo>
                    <a:pt x="50422" y="0"/>
                  </a:lnTo>
                  <a:lnTo>
                    <a:pt x="92150" y="8693"/>
                  </a:lnTo>
                  <a:lnTo>
                    <a:pt x="151699" y="26949"/>
                  </a:lnTo>
                  <a:lnTo>
                    <a:pt x="171259" y="44336"/>
                  </a:lnTo>
                  <a:close/>
                </a:path>
              </a:pathLst>
            </a:custGeom>
            <a:solidFill>
              <a:schemeClr val="tx2"/>
            </a:solidFill>
            <a:ln w="869" cap="rnd">
              <a:noFill/>
              <a:prstDash val="solid"/>
              <a:round/>
            </a:ln>
          </p:spPr>
          <p:txBody>
            <a:bodyPr rtlCol="0" anchor="ctr"/>
            <a:lstStyle/>
            <a:p>
              <a:endParaRPr lang="en-PH" sz="1200" dirty="0"/>
            </a:p>
          </p:txBody>
        </p:sp>
        <p:sp>
          <p:nvSpPr>
            <p:cNvPr id="245" name="Freeform: Shape 244">
              <a:extLst>
                <a:ext uri="{FF2B5EF4-FFF2-40B4-BE49-F238E27FC236}">
                  <a16:creationId xmlns:a16="http://schemas.microsoft.com/office/drawing/2014/main" id="{9DDD7BF9-1ED6-4C6C-BD82-5328AE22AFD3}"/>
                </a:ext>
              </a:extLst>
            </p:cNvPr>
            <p:cNvSpPr/>
            <p:nvPr/>
          </p:nvSpPr>
          <p:spPr>
            <a:xfrm>
              <a:off x="4302591" y="2744930"/>
              <a:ext cx="234765" cy="243080"/>
            </a:xfrm>
            <a:custGeom>
              <a:avLst/>
              <a:gdLst>
                <a:gd name="connsiteX0" fmla="*/ 167347 w 278186"/>
                <a:gd name="connsiteY0" fmla="*/ 9128 h 216029"/>
                <a:gd name="connsiteX1" fmla="*/ 176040 w 278186"/>
                <a:gd name="connsiteY1" fmla="*/ 19560 h 216029"/>
                <a:gd name="connsiteX2" fmla="*/ 217333 w 278186"/>
                <a:gd name="connsiteY2" fmla="*/ 32165 h 216029"/>
                <a:gd name="connsiteX3" fmla="*/ 225592 w 278186"/>
                <a:gd name="connsiteY3" fmla="*/ 26080 h 216029"/>
                <a:gd name="connsiteX4" fmla="*/ 250803 w 278186"/>
                <a:gd name="connsiteY4" fmla="*/ 38685 h 216029"/>
                <a:gd name="connsiteX5" fmla="*/ 276448 w 278186"/>
                <a:gd name="connsiteY5" fmla="*/ 35208 h 216029"/>
                <a:gd name="connsiteX6" fmla="*/ 278187 w 278186"/>
                <a:gd name="connsiteY6" fmla="*/ 51291 h 216029"/>
                <a:gd name="connsiteX7" fmla="*/ 256888 w 278186"/>
                <a:gd name="connsiteY7" fmla="*/ 69547 h 216029"/>
                <a:gd name="connsiteX8" fmla="*/ 228200 w 278186"/>
                <a:gd name="connsiteY8" fmla="*/ 75632 h 216029"/>
                <a:gd name="connsiteX9" fmla="*/ 226027 w 278186"/>
                <a:gd name="connsiteY9" fmla="*/ 84760 h 216029"/>
                <a:gd name="connsiteX10" fmla="*/ 212118 w 278186"/>
                <a:gd name="connsiteY10" fmla="*/ 99973 h 216029"/>
                <a:gd name="connsiteX11" fmla="*/ 203424 w 278186"/>
                <a:gd name="connsiteY11" fmla="*/ 122576 h 216029"/>
                <a:gd name="connsiteX12" fmla="*/ 212118 w 278186"/>
                <a:gd name="connsiteY12" fmla="*/ 138659 h 216029"/>
                <a:gd name="connsiteX13" fmla="*/ 199078 w 278186"/>
                <a:gd name="connsiteY13" fmla="*/ 150829 h 216029"/>
                <a:gd name="connsiteX14" fmla="*/ 193862 w 278186"/>
                <a:gd name="connsiteY14" fmla="*/ 169085 h 216029"/>
                <a:gd name="connsiteX15" fmla="*/ 176475 w 278186"/>
                <a:gd name="connsiteY15" fmla="*/ 174736 h 216029"/>
                <a:gd name="connsiteX16" fmla="*/ 160392 w 278186"/>
                <a:gd name="connsiteY16" fmla="*/ 196035 h 216029"/>
                <a:gd name="connsiteX17" fmla="*/ 130835 w 278186"/>
                <a:gd name="connsiteY17" fmla="*/ 196469 h 216029"/>
                <a:gd name="connsiteX18" fmla="*/ 109102 w 278186"/>
                <a:gd name="connsiteY18" fmla="*/ 196035 h 216029"/>
                <a:gd name="connsiteX19" fmla="*/ 94323 w 278186"/>
                <a:gd name="connsiteY19" fmla="*/ 205597 h 216029"/>
                <a:gd name="connsiteX20" fmla="*/ 85195 w 278186"/>
                <a:gd name="connsiteY20" fmla="*/ 216029 h 216029"/>
                <a:gd name="connsiteX21" fmla="*/ 73893 w 278186"/>
                <a:gd name="connsiteY21" fmla="*/ 213856 h 216029"/>
                <a:gd name="connsiteX22" fmla="*/ 65635 w 278186"/>
                <a:gd name="connsiteY22" fmla="*/ 204293 h 216029"/>
                <a:gd name="connsiteX23" fmla="*/ 59549 w 278186"/>
                <a:gd name="connsiteY23" fmla="*/ 188645 h 216029"/>
                <a:gd name="connsiteX24" fmla="*/ 38251 w 278186"/>
                <a:gd name="connsiteY24" fmla="*/ 184299 h 216029"/>
                <a:gd name="connsiteX25" fmla="*/ 36512 w 278186"/>
                <a:gd name="connsiteY25" fmla="*/ 174736 h 216029"/>
                <a:gd name="connsiteX26" fmla="*/ 45205 w 278186"/>
                <a:gd name="connsiteY26" fmla="*/ 164304 h 216029"/>
                <a:gd name="connsiteX27" fmla="*/ 48683 w 278186"/>
                <a:gd name="connsiteY27" fmla="*/ 156915 h 216029"/>
                <a:gd name="connsiteX28" fmla="*/ 40859 w 278186"/>
                <a:gd name="connsiteY28" fmla="*/ 148656 h 216029"/>
                <a:gd name="connsiteX29" fmla="*/ 47813 w 278186"/>
                <a:gd name="connsiteY29" fmla="*/ 130400 h 216029"/>
                <a:gd name="connsiteX30" fmla="*/ 39120 w 278186"/>
                <a:gd name="connsiteY30" fmla="*/ 113883 h 216029"/>
                <a:gd name="connsiteX31" fmla="*/ 49118 w 278186"/>
                <a:gd name="connsiteY31" fmla="*/ 111709 h 216029"/>
                <a:gd name="connsiteX32" fmla="*/ 50422 w 278186"/>
                <a:gd name="connsiteY32" fmla="*/ 98235 h 216029"/>
                <a:gd name="connsiteX33" fmla="*/ 53899 w 278186"/>
                <a:gd name="connsiteY33" fmla="*/ 94323 h 216029"/>
                <a:gd name="connsiteX34" fmla="*/ 55203 w 278186"/>
                <a:gd name="connsiteY34" fmla="*/ 72589 h 216029"/>
                <a:gd name="connsiteX35" fmla="*/ 65635 w 278186"/>
                <a:gd name="connsiteY35" fmla="*/ 65200 h 216029"/>
                <a:gd name="connsiteX36" fmla="*/ 59984 w 278186"/>
                <a:gd name="connsiteY36" fmla="*/ 51291 h 216029"/>
                <a:gd name="connsiteX37" fmla="*/ 46509 w 278186"/>
                <a:gd name="connsiteY37" fmla="*/ 50421 h 216029"/>
                <a:gd name="connsiteX38" fmla="*/ 42598 w 278186"/>
                <a:gd name="connsiteY38" fmla="*/ 53899 h 216029"/>
                <a:gd name="connsiteX39" fmla="*/ 29558 w 278186"/>
                <a:gd name="connsiteY39" fmla="*/ 53899 h 216029"/>
                <a:gd name="connsiteX40" fmla="*/ 24342 w 278186"/>
                <a:gd name="connsiteY40" fmla="*/ 40424 h 216029"/>
                <a:gd name="connsiteX41" fmla="*/ 14779 w 278186"/>
                <a:gd name="connsiteY41" fmla="*/ 44336 h 216029"/>
                <a:gd name="connsiteX42" fmla="*/ 6520 w 278186"/>
                <a:gd name="connsiteY42" fmla="*/ 51291 h 216029"/>
                <a:gd name="connsiteX43" fmla="*/ 8693 w 278186"/>
                <a:gd name="connsiteY43" fmla="*/ 31731 h 216029"/>
                <a:gd name="connsiteX44" fmla="*/ 0 w 278186"/>
                <a:gd name="connsiteY44" fmla="*/ 19995 h 216029"/>
                <a:gd name="connsiteX45" fmla="*/ 32165 w 278186"/>
                <a:gd name="connsiteY45" fmla="*/ 0 h 216029"/>
                <a:gd name="connsiteX46" fmla="*/ 59115 w 278186"/>
                <a:gd name="connsiteY46" fmla="*/ 4781 h 216029"/>
                <a:gd name="connsiteX47" fmla="*/ 89107 w 278186"/>
                <a:gd name="connsiteY47" fmla="*/ 4781 h 216029"/>
                <a:gd name="connsiteX48" fmla="*/ 112579 w 278186"/>
                <a:gd name="connsiteY48" fmla="*/ 9563 h 216029"/>
                <a:gd name="connsiteX49" fmla="*/ 131269 w 278186"/>
                <a:gd name="connsiteY49" fmla="*/ 7824 h 216029"/>
                <a:gd name="connsiteX50" fmla="*/ 167347 w 278186"/>
                <a:gd name="connsiteY50" fmla="*/ 9128 h 216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78186" h="216029">
                  <a:moveTo>
                    <a:pt x="167347" y="9128"/>
                  </a:moveTo>
                  <a:lnTo>
                    <a:pt x="176040" y="19560"/>
                  </a:lnTo>
                  <a:lnTo>
                    <a:pt x="217333" y="32165"/>
                  </a:lnTo>
                  <a:lnTo>
                    <a:pt x="225592" y="26080"/>
                  </a:lnTo>
                  <a:lnTo>
                    <a:pt x="250803" y="38685"/>
                  </a:lnTo>
                  <a:lnTo>
                    <a:pt x="276448" y="35208"/>
                  </a:lnTo>
                  <a:lnTo>
                    <a:pt x="278187" y="51291"/>
                  </a:lnTo>
                  <a:lnTo>
                    <a:pt x="256888" y="69547"/>
                  </a:lnTo>
                  <a:lnTo>
                    <a:pt x="228200" y="75632"/>
                  </a:lnTo>
                  <a:lnTo>
                    <a:pt x="226027" y="84760"/>
                  </a:lnTo>
                  <a:lnTo>
                    <a:pt x="212118" y="99973"/>
                  </a:lnTo>
                  <a:lnTo>
                    <a:pt x="203424" y="122576"/>
                  </a:lnTo>
                  <a:lnTo>
                    <a:pt x="212118" y="138659"/>
                  </a:lnTo>
                  <a:lnTo>
                    <a:pt x="199078" y="150829"/>
                  </a:lnTo>
                  <a:lnTo>
                    <a:pt x="193862" y="169085"/>
                  </a:lnTo>
                  <a:lnTo>
                    <a:pt x="176475" y="174736"/>
                  </a:lnTo>
                  <a:lnTo>
                    <a:pt x="160392" y="196035"/>
                  </a:lnTo>
                  <a:lnTo>
                    <a:pt x="130835" y="196469"/>
                  </a:lnTo>
                  <a:lnTo>
                    <a:pt x="109102" y="196035"/>
                  </a:lnTo>
                  <a:lnTo>
                    <a:pt x="94323" y="205597"/>
                  </a:lnTo>
                  <a:lnTo>
                    <a:pt x="85195" y="216029"/>
                  </a:lnTo>
                  <a:lnTo>
                    <a:pt x="73893" y="213856"/>
                  </a:lnTo>
                  <a:lnTo>
                    <a:pt x="65635" y="204293"/>
                  </a:lnTo>
                  <a:lnTo>
                    <a:pt x="59549" y="188645"/>
                  </a:lnTo>
                  <a:lnTo>
                    <a:pt x="38251" y="184299"/>
                  </a:lnTo>
                  <a:lnTo>
                    <a:pt x="36512" y="174736"/>
                  </a:lnTo>
                  <a:lnTo>
                    <a:pt x="45205" y="164304"/>
                  </a:lnTo>
                  <a:lnTo>
                    <a:pt x="48683" y="156915"/>
                  </a:lnTo>
                  <a:lnTo>
                    <a:pt x="40859" y="148656"/>
                  </a:lnTo>
                  <a:lnTo>
                    <a:pt x="47813" y="130400"/>
                  </a:lnTo>
                  <a:lnTo>
                    <a:pt x="39120" y="113883"/>
                  </a:lnTo>
                  <a:lnTo>
                    <a:pt x="49118" y="111709"/>
                  </a:lnTo>
                  <a:lnTo>
                    <a:pt x="50422" y="98235"/>
                  </a:lnTo>
                  <a:lnTo>
                    <a:pt x="53899" y="94323"/>
                  </a:lnTo>
                  <a:lnTo>
                    <a:pt x="55203" y="72589"/>
                  </a:lnTo>
                  <a:lnTo>
                    <a:pt x="65635" y="65200"/>
                  </a:lnTo>
                  <a:lnTo>
                    <a:pt x="59984" y="51291"/>
                  </a:lnTo>
                  <a:lnTo>
                    <a:pt x="46509" y="50421"/>
                  </a:lnTo>
                  <a:lnTo>
                    <a:pt x="42598" y="53899"/>
                  </a:lnTo>
                  <a:lnTo>
                    <a:pt x="29558" y="53899"/>
                  </a:lnTo>
                  <a:lnTo>
                    <a:pt x="24342" y="40424"/>
                  </a:lnTo>
                  <a:lnTo>
                    <a:pt x="14779" y="44336"/>
                  </a:lnTo>
                  <a:lnTo>
                    <a:pt x="6520" y="51291"/>
                  </a:lnTo>
                  <a:lnTo>
                    <a:pt x="8693" y="31731"/>
                  </a:lnTo>
                  <a:lnTo>
                    <a:pt x="0" y="19995"/>
                  </a:lnTo>
                  <a:lnTo>
                    <a:pt x="32165" y="0"/>
                  </a:lnTo>
                  <a:lnTo>
                    <a:pt x="59115" y="4781"/>
                  </a:lnTo>
                  <a:lnTo>
                    <a:pt x="89107" y="4781"/>
                  </a:lnTo>
                  <a:lnTo>
                    <a:pt x="112579" y="9563"/>
                  </a:lnTo>
                  <a:lnTo>
                    <a:pt x="131269" y="7824"/>
                  </a:lnTo>
                  <a:lnTo>
                    <a:pt x="167347" y="9128"/>
                  </a:lnTo>
                  <a:close/>
                </a:path>
              </a:pathLst>
            </a:custGeom>
            <a:solidFill>
              <a:schemeClr val="accent4"/>
            </a:solidFill>
            <a:ln w="869" cap="rnd">
              <a:noFill/>
              <a:prstDash val="solid"/>
              <a:round/>
            </a:ln>
          </p:spPr>
          <p:txBody>
            <a:bodyPr rtlCol="0" anchor="ctr"/>
            <a:lstStyle/>
            <a:p>
              <a:endParaRPr lang="en-PH" sz="1200" dirty="0"/>
            </a:p>
          </p:txBody>
        </p:sp>
        <p:sp>
          <p:nvSpPr>
            <p:cNvPr id="246" name="Freeform: Shape 245">
              <a:extLst>
                <a:ext uri="{FF2B5EF4-FFF2-40B4-BE49-F238E27FC236}">
                  <a16:creationId xmlns:a16="http://schemas.microsoft.com/office/drawing/2014/main" id="{E88E4FEC-4D42-4F3E-9C02-AFB0079800B1}"/>
                </a:ext>
              </a:extLst>
            </p:cNvPr>
            <p:cNvSpPr/>
            <p:nvPr/>
          </p:nvSpPr>
          <p:spPr>
            <a:xfrm>
              <a:off x="4641533" y="2767917"/>
              <a:ext cx="19074" cy="50376"/>
            </a:xfrm>
            <a:custGeom>
              <a:avLst/>
              <a:gdLst>
                <a:gd name="connsiteX0" fmla="*/ 22602 w 22602"/>
                <a:gd name="connsiteY0" fmla="*/ 23472 h 44770"/>
                <a:gd name="connsiteX1" fmla="*/ 16082 w 22602"/>
                <a:gd name="connsiteY1" fmla="*/ 44771 h 44770"/>
                <a:gd name="connsiteX2" fmla="*/ 5651 w 22602"/>
                <a:gd name="connsiteY2" fmla="*/ 39120 h 44770"/>
                <a:gd name="connsiteX3" fmla="*/ 0 w 22602"/>
                <a:gd name="connsiteY3" fmla="*/ 20864 h 44770"/>
                <a:gd name="connsiteX4" fmla="*/ 3912 w 22602"/>
                <a:gd name="connsiteY4" fmla="*/ 10432 h 44770"/>
                <a:gd name="connsiteX5" fmla="*/ 17821 w 22602"/>
                <a:gd name="connsiteY5" fmla="*/ 0 h 44770"/>
                <a:gd name="connsiteX6" fmla="*/ 22602 w 22602"/>
                <a:gd name="connsiteY6" fmla="*/ 23472 h 44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602" h="44770">
                  <a:moveTo>
                    <a:pt x="22602" y="23472"/>
                  </a:moveTo>
                  <a:lnTo>
                    <a:pt x="16082" y="44771"/>
                  </a:lnTo>
                  <a:lnTo>
                    <a:pt x="5651" y="39120"/>
                  </a:lnTo>
                  <a:lnTo>
                    <a:pt x="0" y="20864"/>
                  </a:lnTo>
                  <a:lnTo>
                    <a:pt x="3912" y="10432"/>
                  </a:lnTo>
                  <a:lnTo>
                    <a:pt x="17821" y="0"/>
                  </a:lnTo>
                  <a:lnTo>
                    <a:pt x="22602" y="23472"/>
                  </a:lnTo>
                  <a:close/>
                </a:path>
              </a:pathLst>
            </a:custGeom>
            <a:solidFill>
              <a:schemeClr val="accent4"/>
            </a:solidFill>
            <a:ln w="869" cap="rnd">
              <a:noFill/>
              <a:prstDash val="solid"/>
              <a:round/>
            </a:ln>
          </p:spPr>
          <p:txBody>
            <a:bodyPr rtlCol="0" anchor="ctr"/>
            <a:lstStyle/>
            <a:p>
              <a:endParaRPr lang="en-PH" sz="1200" dirty="0"/>
            </a:p>
          </p:txBody>
        </p:sp>
        <p:sp>
          <p:nvSpPr>
            <p:cNvPr id="247" name="Freeform: Shape 246">
              <a:extLst>
                <a:ext uri="{FF2B5EF4-FFF2-40B4-BE49-F238E27FC236}">
                  <a16:creationId xmlns:a16="http://schemas.microsoft.com/office/drawing/2014/main" id="{FD4D8189-F997-4CD7-B23C-FD9FF969382F}"/>
                </a:ext>
              </a:extLst>
            </p:cNvPr>
            <p:cNvSpPr/>
            <p:nvPr/>
          </p:nvSpPr>
          <p:spPr>
            <a:xfrm>
              <a:off x="4395763" y="2517990"/>
              <a:ext cx="231098" cy="270468"/>
            </a:xfrm>
            <a:custGeom>
              <a:avLst/>
              <a:gdLst>
                <a:gd name="connsiteX0" fmla="*/ 221246 w 273840"/>
                <a:gd name="connsiteY0" fmla="*/ 43901 h 240370"/>
                <a:gd name="connsiteX1" fmla="*/ 226027 w 273840"/>
                <a:gd name="connsiteY1" fmla="*/ 46075 h 240370"/>
                <a:gd name="connsiteX2" fmla="*/ 232112 w 273840"/>
                <a:gd name="connsiteY2" fmla="*/ 45640 h 240370"/>
                <a:gd name="connsiteX3" fmla="*/ 242544 w 273840"/>
                <a:gd name="connsiteY3" fmla="*/ 52595 h 240370"/>
                <a:gd name="connsiteX4" fmla="*/ 273840 w 273840"/>
                <a:gd name="connsiteY4" fmla="*/ 57811 h 240370"/>
                <a:gd name="connsiteX5" fmla="*/ 263408 w 273840"/>
                <a:gd name="connsiteY5" fmla="*/ 76067 h 240370"/>
                <a:gd name="connsiteX6" fmla="*/ 261669 w 273840"/>
                <a:gd name="connsiteY6" fmla="*/ 95627 h 240370"/>
                <a:gd name="connsiteX7" fmla="*/ 256019 w 273840"/>
                <a:gd name="connsiteY7" fmla="*/ 100408 h 240370"/>
                <a:gd name="connsiteX8" fmla="*/ 246021 w 273840"/>
                <a:gd name="connsiteY8" fmla="*/ 97800 h 240370"/>
                <a:gd name="connsiteX9" fmla="*/ 246891 w 273840"/>
                <a:gd name="connsiteY9" fmla="*/ 104755 h 240370"/>
                <a:gd name="connsiteX10" fmla="*/ 231243 w 273840"/>
                <a:gd name="connsiteY10" fmla="*/ 119968 h 240370"/>
                <a:gd name="connsiteX11" fmla="*/ 231243 w 273840"/>
                <a:gd name="connsiteY11" fmla="*/ 132573 h 240370"/>
                <a:gd name="connsiteX12" fmla="*/ 241675 w 273840"/>
                <a:gd name="connsiteY12" fmla="*/ 128227 h 240370"/>
                <a:gd name="connsiteX13" fmla="*/ 249499 w 273840"/>
                <a:gd name="connsiteY13" fmla="*/ 139963 h 240370"/>
                <a:gd name="connsiteX14" fmla="*/ 249064 w 273840"/>
                <a:gd name="connsiteY14" fmla="*/ 147787 h 240370"/>
                <a:gd name="connsiteX15" fmla="*/ 255584 w 273840"/>
                <a:gd name="connsiteY15" fmla="*/ 158219 h 240370"/>
                <a:gd name="connsiteX16" fmla="*/ 248195 w 273840"/>
                <a:gd name="connsiteY16" fmla="*/ 166477 h 240370"/>
                <a:gd name="connsiteX17" fmla="*/ 254715 w 273840"/>
                <a:gd name="connsiteY17" fmla="*/ 187776 h 240370"/>
                <a:gd name="connsiteX18" fmla="*/ 266886 w 273840"/>
                <a:gd name="connsiteY18" fmla="*/ 191253 h 240370"/>
                <a:gd name="connsiteX19" fmla="*/ 264712 w 273840"/>
                <a:gd name="connsiteY19" fmla="*/ 202989 h 240370"/>
                <a:gd name="connsiteX20" fmla="*/ 245152 w 273840"/>
                <a:gd name="connsiteY20" fmla="*/ 218637 h 240370"/>
                <a:gd name="connsiteX21" fmla="*/ 200816 w 273840"/>
                <a:gd name="connsiteY21" fmla="*/ 211248 h 240370"/>
                <a:gd name="connsiteX22" fmla="*/ 168651 w 273840"/>
                <a:gd name="connsiteY22" fmla="*/ 220376 h 240370"/>
                <a:gd name="connsiteX23" fmla="*/ 166043 w 273840"/>
                <a:gd name="connsiteY23" fmla="*/ 236893 h 240370"/>
                <a:gd name="connsiteX24" fmla="*/ 140397 w 273840"/>
                <a:gd name="connsiteY24" fmla="*/ 240371 h 240370"/>
                <a:gd name="connsiteX25" fmla="*/ 115187 w 273840"/>
                <a:gd name="connsiteY25" fmla="*/ 227765 h 240370"/>
                <a:gd name="connsiteX26" fmla="*/ 106928 w 273840"/>
                <a:gd name="connsiteY26" fmla="*/ 233851 h 240370"/>
                <a:gd name="connsiteX27" fmla="*/ 65635 w 273840"/>
                <a:gd name="connsiteY27" fmla="*/ 221245 h 240370"/>
                <a:gd name="connsiteX28" fmla="*/ 56941 w 273840"/>
                <a:gd name="connsiteY28" fmla="*/ 210813 h 240370"/>
                <a:gd name="connsiteX29" fmla="*/ 68677 w 273840"/>
                <a:gd name="connsiteY29" fmla="*/ 194296 h 240370"/>
                <a:gd name="connsiteX30" fmla="*/ 73024 w 273840"/>
                <a:gd name="connsiteY30" fmla="*/ 139528 h 240370"/>
                <a:gd name="connsiteX31" fmla="*/ 50856 w 273840"/>
                <a:gd name="connsiteY31" fmla="*/ 110840 h 240370"/>
                <a:gd name="connsiteX32" fmla="*/ 34773 w 273840"/>
                <a:gd name="connsiteY32" fmla="*/ 96931 h 240370"/>
                <a:gd name="connsiteX33" fmla="*/ 1739 w 273840"/>
                <a:gd name="connsiteY33" fmla="*/ 86499 h 240370"/>
                <a:gd name="connsiteX34" fmla="*/ 0 w 273840"/>
                <a:gd name="connsiteY34" fmla="*/ 66504 h 240370"/>
                <a:gd name="connsiteX35" fmla="*/ 28253 w 273840"/>
                <a:gd name="connsiteY35" fmla="*/ 60853 h 240370"/>
                <a:gd name="connsiteX36" fmla="*/ 64331 w 273840"/>
                <a:gd name="connsiteY36" fmla="*/ 67808 h 240370"/>
                <a:gd name="connsiteX37" fmla="*/ 57811 w 273840"/>
                <a:gd name="connsiteY37" fmla="*/ 36947 h 240370"/>
                <a:gd name="connsiteX38" fmla="*/ 78240 w 273840"/>
                <a:gd name="connsiteY38" fmla="*/ 48683 h 240370"/>
                <a:gd name="connsiteX39" fmla="*/ 127792 w 273840"/>
                <a:gd name="connsiteY39" fmla="*/ 27819 h 240370"/>
                <a:gd name="connsiteX40" fmla="*/ 134312 w 273840"/>
                <a:gd name="connsiteY40" fmla="*/ 5651 h 240370"/>
                <a:gd name="connsiteX41" fmla="*/ 152568 w 273840"/>
                <a:gd name="connsiteY41" fmla="*/ 0 h 240370"/>
                <a:gd name="connsiteX42" fmla="*/ 156045 w 273840"/>
                <a:gd name="connsiteY42" fmla="*/ 9563 h 240370"/>
                <a:gd name="connsiteX43" fmla="*/ 165608 w 273840"/>
                <a:gd name="connsiteY43" fmla="*/ 9997 h 240370"/>
                <a:gd name="connsiteX44" fmla="*/ 176040 w 273840"/>
                <a:gd name="connsiteY44" fmla="*/ 20864 h 240370"/>
                <a:gd name="connsiteX45" fmla="*/ 191253 w 273840"/>
                <a:gd name="connsiteY45" fmla="*/ 33469 h 240370"/>
                <a:gd name="connsiteX46" fmla="*/ 202120 w 273840"/>
                <a:gd name="connsiteY46" fmla="*/ 31296 h 240370"/>
                <a:gd name="connsiteX47" fmla="*/ 221246 w 273840"/>
                <a:gd name="connsiteY47" fmla="*/ 43901 h 240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73840" h="240370">
                  <a:moveTo>
                    <a:pt x="221246" y="43901"/>
                  </a:moveTo>
                  <a:lnTo>
                    <a:pt x="226027" y="46075"/>
                  </a:lnTo>
                  <a:lnTo>
                    <a:pt x="232112" y="45640"/>
                  </a:lnTo>
                  <a:lnTo>
                    <a:pt x="242544" y="52595"/>
                  </a:lnTo>
                  <a:lnTo>
                    <a:pt x="273840" y="57811"/>
                  </a:lnTo>
                  <a:lnTo>
                    <a:pt x="263408" y="76067"/>
                  </a:lnTo>
                  <a:lnTo>
                    <a:pt x="261669" y="95627"/>
                  </a:lnTo>
                  <a:lnTo>
                    <a:pt x="256019" y="100408"/>
                  </a:lnTo>
                  <a:lnTo>
                    <a:pt x="246021" y="97800"/>
                  </a:lnTo>
                  <a:lnTo>
                    <a:pt x="246891" y="104755"/>
                  </a:lnTo>
                  <a:lnTo>
                    <a:pt x="231243" y="119968"/>
                  </a:lnTo>
                  <a:lnTo>
                    <a:pt x="231243" y="132573"/>
                  </a:lnTo>
                  <a:lnTo>
                    <a:pt x="241675" y="128227"/>
                  </a:lnTo>
                  <a:lnTo>
                    <a:pt x="249499" y="139963"/>
                  </a:lnTo>
                  <a:lnTo>
                    <a:pt x="249064" y="147787"/>
                  </a:lnTo>
                  <a:lnTo>
                    <a:pt x="255584" y="158219"/>
                  </a:lnTo>
                  <a:lnTo>
                    <a:pt x="248195" y="166477"/>
                  </a:lnTo>
                  <a:lnTo>
                    <a:pt x="254715" y="187776"/>
                  </a:lnTo>
                  <a:lnTo>
                    <a:pt x="266886" y="191253"/>
                  </a:lnTo>
                  <a:lnTo>
                    <a:pt x="264712" y="202989"/>
                  </a:lnTo>
                  <a:lnTo>
                    <a:pt x="245152" y="218637"/>
                  </a:lnTo>
                  <a:lnTo>
                    <a:pt x="200816" y="211248"/>
                  </a:lnTo>
                  <a:lnTo>
                    <a:pt x="168651" y="220376"/>
                  </a:lnTo>
                  <a:lnTo>
                    <a:pt x="166043" y="236893"/>
                  </a:lnTo>
                  <a:lnTo>
                    <a:pt x="140397" y="240371"/>
                  </a:lnTo>
                  <a:lnTo>
                    <a:pt x="115187" y="227765"/>
                  </a:lnTo>
                  <a:lnTo>
                    <a:pt x="106928" y="233851"/>
                  </a:lnTo>
                  <a:lnTo>
                    <a:pt x="65635" y="221245"/>
                  </a:lnTo>
                  <a:lnTo>
                    <a:pt x="56941" y="210813"/>
                  </a:lnTo>
                  <a:lnTo>
                    <a:pt x="68677" y="194296"/>
                  </a:lnTo>
                  <a:lnTo>
                    <a:pt x="73024" y="139528"/>
                  </a:lnTo>
                  <a:lnTo>
                    <a:pt x="50856" y="110840"/>
                  </a:lnTo>
                  <a:lnTo>
                    <a:pt x="34773" y="96931"/>
                  </a:lnTo>
                  <a:lnTo>
                    <a:pt x="1739" y="86499"/>
                  </a:lnTo>
                  <a:lnTo>
                    <a:pt x="0" y="66504"/>
                  </a:lnTo>
                  <a:lnTo>
                    <a:pt x="28253" y="60853"/>
                  </a:lnTo>
                  <a:lnTo>
                    <a:pt x="64331" y="67808"/>
                  </a:lnTo>
                  <a:lnTo>
                    <a:pt x="57811" y="36947"/>
                  </a:lnTo>
                  <a:lnTo>
                    <a:pt x="78240" y="48683"/>
                  </a:lnTo>
                  <a:lnTo>
                    <a:pt x="127792" y="27819"/>
                  </a:lnTo>
                  <a:lnTo>
                    <a:pt x="134312" y="5651"/>
                  </a:lnTo>
                  <a:lnTo>
                    <a:pt x="152568" y="0"/>
                  </a:lnTo>
                  <a:lnTo>
                    <a:pt x="156045" y="9563"/>
                  </a:lnTo>
                  <a:lnTo>
                    <a:pt x="165608" y="9997"/>
                  </a:lnTo>
                  <a:lnTo>
                    <a:pt x="176040" y="20864"/>
                  </a:lnTo>
                  <a:lnTo>
                    <a:pt x="191253" y="33469"/>
                  </a:lnTo>
                  <a:lnTo>
                    <a:pt x="202120" y="31296"/>
                  </a:lnTo>
                  <a:lnTo>
                    <a:pt x="221246" y="43901"/>
                  </a:lnTo>
                  <a:close/>
                </a:path>
              </a:pathLst>
            </a:custGeom>
            <a:solidFill>
              <a:schemeClr val="accent4"/>
            </a:solidFill>
            <a:ln w="869" cap="rnd">
              <a:noFill/>
              <a:prstDash val="solid"/>
              <a:round/>
            </a:ln>
          </p:spPr>
          <p:txBody>
            <a:bodyPr rtlCol="0" anchor="ctr"/>
            <a:lstStyle/>
            <a:p>
              <a:endParaRPr lang="en-PH" sz="1200" dirty="0"/>
            </a:p>
          </p:txBody>
        </p:sp>
        <p:sp>
          <p:nvSpPr>
            <p:cNvPr id="248" name="Freeform: Shape 247">
              <a:extLst>
                <a:ext uri="{FF2B5EF4-FFF2-40B4-BE49-F238E27FC236}">
                  <a16:creationId xmlns:a16="http://schemas.microsoft.com/office/drawing/2014/main" id="{99134E07-0B1A-48C3-8CFC-F721BAE724E2}"/>
                </a:ext>
              </a:extLst>
            </p:cNvPr>
            <p:cNvSpPr/>
            <p:nvPr/>
          </p:nvSpPr>
          <p:spPr>
            <a:xfrm>
              <a:off x="1288790" y="3480527"/>
              <a:ext cx="25678" cy="42550"/>
            </a:xfrm>
            <a:custGeom>
              <a:avLst/>
              <a:gdLst>
                <a:gd name="connsiteX0" fmla="*/ 9997 w 30426"/>
                <a:gd name="connsiteY0" fmla="*/ 33035 h 37815"/>
                <a:gd name="connsiteX1" fmla="*/ 5216 w 30426"/>
                <a:gd name="connsiteY1" fmla="*/ 37816 h 37815"/>
                <a:gd name="connsiteX2" fmla="*/ 0 w 30426"/>
                <a:gd name="connsiteY2" fmla="*/ 33904 h 37815"/>
                <a:gd name="connsiteX3" fmla="*/ 2608 w 30426"/>
                <a:gd name="connsiteY3" fmla="*/ 26080 h 37815"/>
                <a:gd name="connsiteX4" fmla="*/ 869 w 30426"/>
                <a:gd name="connsiteY4" fmla="*/ 15648 h 37815"/>
                <a:gd name="connsiteX5" fmla="*/ 3043 w 30426"/>
                <a:gd name="connsiteY5" fmla="*/ 12605 h 37815"/>
                <a:gd name="connsiteX6" fmla="*/ 8259 w 30426"/>
                <a:gd name="connsiteY6" fmla="*/ 8259 h 37815"/>
                <a:gd name="connsiteX7" fmla="*/ 7824 w 30426"/>
                <a:gd name="connsiteY7" fmla="*/ 2608 h 37815"/>
                <a:gd name="connsiteX8" fmla="*/ 9563 w 30426"/>
                <a:gd name="connsiteY8" fmla="*/ 0 h 37815"/>
                <a:gd name="connsiteX9" fmla="*/ 11301 w 30426"/>
                <a:gd name="connsiteY9" fmla="*/ 435 h 37815"/>
                <a:gd name="connsiteX10" fmla="*/ 19560 w 30426"/>
                <a:gd name="connsiteY10" fmla="*/ 5216 h 37815"/>
                <a:gd name="connsiteX11" fmla="*/ 23472 w 30426"/>
                <a:gd name="connsiteY11" fmla="*/ 7824 h 37815"/>
                <a:gd name="connsiteX12" fmla="*/ 26515 w 30426"/>
                <a:gd name="connsiteY12" fmla="*/ 11301 h 37815"/>
                <a:gd name="connsiteX13" fmla="*/ 30427 w 30426"/>
                <a:gd name="connsiteY13" fmla="*/ 21299 h 37815"/>
                <a:gd name="connsiteX14" fmla="*/ 29557 w 30426"/>
                <a:gd name="connsiteY14" fmla="*/ 22603 h 37815"/>
                <a:gd name="connsiteX15" fmla="*/ 18691 w 30426"/>
                <a:gd name="connsiteY15" fmla="*/ 28688 h 37815"/>
                <a:gd name="connsiteX16" fmla="*/ 9997 w 30426"/>
                <a:gd name="connsiteY16" fmla="*/ 33035 h 37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26" h="37815">
                  <a:moveTo>
                    <a:pt x="9997" y="33035"/>
                  </a:moveTo>
                  <a:lnTo>
                    <a:pt x="5216" y="37816"/>
                  </a:lnTo>
                  <a:lnTo>
                    <a:pt x="0" y="33904"/>
                  </a:lnTo>
                  <a:lnTo>
                    <a:pt x="2608" y="26080"/>
                  </a:lnTo>
                  <a:lnTo>
                    <a:pt x="869" y="15648"/>
                  </a:lnTo>
                  <a:lnTo>
                    <a:pt x="3043" y="12605"/>
                  </a:lnTo>
                  <a:lnTo>
                    <a:pt x="8259" y="8259"/>
                  </a:lnTo>
                  <a:lnTo>
                    <a:pt x="7824" y="2608"/>
                  </a:lnTo>
                  <a:lnTo>
                    <a:pt x="9563" y="0"/>
                  </a:lnTo>
                  <a:lnTo>
                    <a:pt x="11301" y="435"/>
                  </a:lnTo>
                  <a:lnTo>
                    <a:pt x="19560" y="5216"/>
                  </a:lnTo>
                  <a:lnTo>
                    <a:pt x="23472" y="7824"/>
                  </a:lnTo>
                  <a:lnTo>
                    <a:pt x="26515" y="11301"/>
                  </a:lnTo>
                  <a:lnTo>
                    <a:pt x="30427" y="21299"/>
                  </a:lnTo>
                  <a:lnTo>
                    <a:pt x="29557" y="22603"/>
                  </a:lnTo>
                  <a:lnTo>
                    <a:pt x="18691" y="28688"/>
                  </a:lnTo>
                  <a:lnTo>
                    <a:pt x="9997" y="330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49" name="Freeform: Shape 248">
              <a:extLst>
                <a:ext uri="{FF2B5EF4-FFF2-40B4-BE49-F238E27FC236}">
                  <a16:creationId xmlns:a16="http://schemas.microsoft.com/office/drawing/2014/main" id="{DF7689F6-AA71-49C7-9D65-8F4EE0115A23}"/>
                </a:ext>
              </a:extLst>
            </p:cNvPr>
            <p:cNvSpPr/>
            <p:nvPr/>
          </p:nvSpPr>
          <p:spPr>
            <a:xfrm>
              <a:off x="1283287" y="3457051"/>
              <a:ext cx="13572" cy="13694"/>
            </a:xfrm>
            <a:custGeom>
              <a:avLst/>
              <a:gdLst>
                <a:gd name="connsiteX0" fmla="*/ 13475 w 16082"/>
                <a:gd name="connsiteY0" fmla="*/ 10432 h 12170"/>
                <a:gd name="connsiteX1" fmla="*/ 4781 w 16082"/>
                <a:gd name="connsiteY1" fmla="*/ 12171 h 12170"/>
                <a:gd name="connsiteX2" fmla="*/ 2173 w 16082"/>
                <a:gd name="connsiteY2" fmla="*/ 6520 h 12170"/>
                <a:gd name="connsiteX3" fmla="*/ 0 w 16082"/>
                <a:gd name="connsiteY3" fmla="*/ 4347 h 12170"/>
                <a:gd name="connsiteX4" fmla="*/ 0 w 16082"/>
                <a:gd name="connsiteY4" fmla="*/ 2608 h 12170"/>
                <a:gd name="connsiteX5" fmla="*/ 3043 w 16082"/>
                <a:gd name="connsiteY5" fmla="*/ 0 h 12170"/>
                <a:gd name="connsiteX6" fmla="*/ 10867 w 16082"/>
                <a:gd name="connsiteY6" fmla="*/ 2608 h 12170"/>
                <a:gd name="connsiteX7" fmla="*/ 16083 w 16082"/>
                <a:gd name="connsiteY7" fmla="*/ 6955 h 12170"/>
                <a:gd name="connsiteX8" fmla="*/ 13475 w 16082"/>
                <a:gd name="connsiteY8" fmla="*/ 10432 h 12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82" h="12170">
                  <a:moveTo>
                    <a:pt x="13475" y="10432"/>
                  </a:moveTo>
                  <a:lnTo>
                    <a:pt x="4781" y="12171"/>
                  </a:lnTo>
                  <a:lnTo>
                    <a:pt x="2173" y="6520"/>
                  </a:lnTo>
                  <a:lnTo>
                    <a:pt x="0" y="4347"/>
                  </a:lnTo>
                  <a:lnTo>
                    <a:pt x="0" y="2608"/>
                  </a:lnTo>
                  <a:lnTo>
                    <a:pt x="3043" y="0"/>
                  </a:lnTo>
                  <a:lnTo>
                    <a:pt x="10867" y="2608"/>
                  </a:lnTo>
                  <a:lnTo>
                    <a:pt x="16083" y="6955"/>
                  </a:lnTo>
                  <a:lnTo>
                    <a:pt x="13475" y="10432"/>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0" name="Freeform: Shape 249">
              <a:extLst>
                <a:ext uri="{FF2B5EF4-FFF2-40B4-BE49-F238E27FC236}">
                  <a16:creationId xmlns:a16="http://schemas.microsoft.com/office/drawing/2014/main" id="{8277A259-D098-4266-AB4F-E1F556ACC44A}"/>
                </a:ext>
              </a:extLst>
            </p:cNvPr>
            <p:cNvSpPr/>
            <p:nvPr/>
          </p:nvSpPr>
          <p:spPr>
            <a:xfrm>
              <a:off x="1271548" y="3450694"/>
              <a:ext cx="12104" cy="4890"/>
            </a:xfrm>
            <a:custGeom>
              <a:avLst/>
              <a:gdLst>
                <a:gd name="connsiteX0" fmla="*/ 14344 w 14343"/>
                <a:gd name="connsiteY0" fmla="*/ 1304 h 4346"/>
                <a:gd name="connsiteX1" fmla="*/ 13040 w 14343"/>
                <a:gd name="connsiteY1" fmla="*/ 4347 h 4346"/>
                <a:gd name="connsiteX2" fmla="*/ 0 w 14343"/>
                <a:gd name="connsiteY2" fmla="*/ 3477 h 4346"/>
                <a:gd name="connsiteX3" fmla="*/ 2608 w 14343"/>
                <a:gd name="connsiteY3" fmla="*/ 0 h 4346"/>
                <a:gd name="connsiteX4" fmla="*/ 14344 w 14343"/>
                <a:gd name="connsiteY4" fmla="*/ 1304 h 43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3" h="4346">
                  <a:moveTo>
                    <a:pt x="14344" y="1304"/>
                  </a:moveTo>
                  <a:lnTo>
                    <a:pt x="13040" y="4347"/>
                  </a:lnTo>
                  <a:lnTo>
                    <a:pt x="0" y="3477"/>
                  </a:lnTo>
                  <a:lnTo>
                    <a:pt x="2608" y="0"/>
                  </a:lnTo>
                  <a:lnTo>
                    <a:pt x="14344"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1" name="Freeform: Shape 250">
              <a:extLst>
                <a:ext uri="{FF2B5EF4-FFF2-40B4-BE49-F238E27FC236}">
                  <a16:creationId xmlns:a16="http://schemas.microsoft.com/office/drawing/2014/main" id="{E5F56D39-CAC7-47A7-954C-5308A4B89110}"/>
                </a:ext>
              </a:extLst>
            </p:cNvPr>
            <p:cNvSpPr/>
            <p:nvPr/>
          </p:nvSpPr>
          <p:spPr>
            <a:xfrm>
              <a:off x="1254674" y="3435042"/>
              <a:ext cx="11738" cy="14183"/>
            </a:xfrm>
            <a:custGeom>
              <a:avLst/>
              <a:gdLst>
                <a:gd name="connsiteX0" fmla="*/ 13909 w 13909"/>
                <a:gd name="connsiteY0" fmla="*/ 10867 h 12605"/>
                <a:gd name="connsiteX1" fmla="*/ 12171 w 13909"/>
                <a:gd name="connsiteY1" fmla="*/ 12605 h 12605"/>
                <a:gd name="connsiteX2" fmla="*/ 10432 w 13909"/>
                <a:gd name="connsiteY2" fmla="*/ 12171 h 12605"/>
                <a:gd name="connsiteX3" fmla="*/ 2173 w 13909"/>
                <a:gd name="connsiteY3" fmla="*/ 11301 h 12605"/>
                <a:gd name="connsiteX4" fmla="*/ 869 w 13909"/>
                <a:gd name="connsiteY4" fmla="*/ 4781 h 12605"/>
                <a:gd name="connsiteX5" fmla="*/ 0 w 13909"/>
                <a:gd name="connsiteY5" fmla="*/ 3912 h 12605"/>
                <a:gd name="connsiteX6" fmla="*/ 7389 w 13909"/>
                <a:gd name="connsiteY6" fmla="*/ 0 h 12605"/>
                <a:gd name="connsiteX7" fmla="*/ 9128 w 13909"/>
                <a:gd name="connsiteY7" fmla="*/ 1739 h 12605"/>
                <a:gd name="connsiteX8" fmla="*/ 13909 w 13909"/>
                <a:gd name="connsiteY8" fmla="*/ 10867 h 1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09" h="12605">
                  <a:moveTo>
                    <a:pt x="13909" y="10867"/>
                  </a:moveTo>
                  <a:lnTo>
                    <a:pt x="12171" y="12605"/>
                  </a:lnTo>
                  <a:lnTo>
                    <a:pt x="10432" y="12171"/>
                  </a:lnTo>
                  <a:lnTo>
                    <a:pt x="2173" y="11301"/>
                  </a:lnTo>
                  <a:lnTo>
                    <a:pt x="869" y="4781"/>
                  </a:lnTo>
                  <a:lnTo>
                    <a:pt x="0" y="3912"/>
                  </a:lnTo>
                  <a:lnTo>
                    <a:pt x="7389" y="0"/>
                  </a:lnTo>
                  <a:lnTo>
                    <a:pt x="9128" y="1739"/>
                  </a:lnTo>
                  <a:lnTo>
                    <a:pt x="13909" y="1086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2" name="Freeform: Shape 251">
              <a:extLst>
                <a:ext uri="{FF2B5EF4-FFF2-40B4-BE49-F238E27FC236}">
                  <a16:creationId xmlns:a16="http://schemas.microsoft.com/office/drawing/2014/main" id="{19744B84-18FA-4BC0-9ACA-7993BB9D444F}"/>
                </a:ext>
              </a:extLst>
            </p:cNvPr>
            <p:cNvSpPr/>
            <p:nvPr/>
          </p:nvSpPr>
          <p:spPr>
            <a:xfrm>
              <a:off x="1226797" y="3418902"/>
              <a:ext cx="9904" cy="10759"/>
            </a:xfrm>
            <a:custGeom>
              <a:avLst/>
              <a:gdLst>
                <a:gd name="connsiteX0" fmla="*/ 10432 w 11736"/>
                <a:gd name="connsiteY0" fmla="*/ 6955 h 9562"/>
                <a:gd name="connsiteX1" fmla="*/ 6955 w 11736"/>
                <a:gd name="connsiteY1" fmla="*/ 9563 h 9562"/>
                <a:gd name="connsiteX2" fmla="*/ 0 w 11736"/>
                <a:gd name="connsiteY2" fmla="*/ 4781 h 9562"/>
                <a:gd name="connsiteX3" fmla="*/ 1739 w 11736"/>
                <a:gd name="connsiteY3" fmla="*/ 2608 h 9562"/>
                <a:gd name="connsiteX4" fmla="*/ 6085 w 11736"/>
                <a:gd name="connsiteY4" fmla="*/ 0 h 9562"/>
                <a:gd name="connsiteX5" fmla="*/ 11736 w 11736"/>
                <a:gd name="connsiteY5" fmla="*/ 435 h 9562"/>
                <a:gd name="connsiteX6" fmla="*/ 10432 w 11736"/>
                <a:gd name="connsiteY6" fmla="*/ 6955 h 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36" h="9562">
                  <a:moveTo>
                    <a:pt x="10432" y="6955"/>
                  </a:moveTo>
                  <a:lnTo>
                    <a:pt x="6955" y="9563"/>
                  </a:lnTo>
                  <a:lnTo>
                    <a:pt x="0" y="4781"/>
                  </a:lnTo>
                  <a:lnTo>
                    <a:pt x="1739" y="2608"/>
                  </a:lnTo>
                  <a:lnTo>
                    <a:pt x="6085" y="0"/>
                  </a:lnTo>
                  <a:lnTo>
                    <a:pt x="11736" y="435"/>
                  </a:lnTo>
                  <a:lnTo>
                    <a:pt x="10432" y="695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3" name="Freeform: Shape 252">
              <a:extLst>
                <a:ext uri="{FF2B5EF4-FFF2-40B4-BE49-F238E27FC236}">
                  <a16:creationId xmlns:a16="http://schemas.microsoft.com/office/drawing/2014/main" id="{69318B6C-D17A-47F1-8F07-AFB7BEEB07A6}"/>
                </a:ext>
              </a:extLst>
            </p:cNvPr>
            <p:cNvSpPr/>
            <p:nvPr/>
          </p:nvSpPr>
          <p:spPr>
            <a:xfrm>
              <a:off x="2095796" y="2571790"/>
              <a:ext cx="1136044" cy="757606"/>
            </a:xfrm>
            <a:custGeom>
              <a:avLst/>
              <a:gdLst>
                <a:gd name="connsiteX0" fmla="*/ 882374 w 1346163"/>
                <a:gd name="connsiteY0" fmla="*/ 37381 h 673298"/>
                <a:gd name="connsiteX1" fmla="*/ 855859 w 1346163"/>
                <a:gd name="connsiteY1" fmla="*/ 46075 h 673298"/>
                <a:gd name="connsiteX2" fmla="*/ 835430 w 1346163"/>
                <a:gd name="connsiteY2" fmla="*/ 56941 h 673298"/>
                <a:gd name="connsiteX3" fmla="*/ 815435 w 1346163"/>
                <a:gd name="connsiteY3" fmla="*/ 68677 h 673298"/>
                <a:gd name="connsiteX4" fmla="*/ 813262 w 1346163"/>
                <a:gd name="connsiteY4" fmla="*/ 72589 h 673298"/>
                <a:gd name="connsiteX5" fmla="*/ 838038 w 1346163"/>
                <a:gd name="connsiteY5" fmla="*/ 66939 h 673298"/>
                <a:gd name="connsiteX6" fmla="*/ 847166 w 1346163"/>
                <a:gd name="connsiteY6" fmla="*/ 76067 h 673298"/>
                <a:gd name="connsiteX7" fmla="*/ 867160 w 1346163"/>
                <a:gd name="connsiteY7" fmla="*/ 69547 h 673298"/>
                <a:gd name="connsiteX8" fmla="*/ 888459 w 1346163"/>
                <a:gd name="connsiteY8" fmla="*/ 60419 h 673298"/>
                <a:gd name="connsiteX9" fmla="*/ 911931 w 1346163"/>
                <a:gd name="connsiteY9" fmla="*/ 51291 h 673298"/>
                <a:gd name="connsiteX10" fmla="*/ 898456 w 1346163"/>
                <a:gd name="connsiteY10" fmla="*/ 65635 h 673298"/>
                <a:gd name="connsiteX11" fmla="*/ 909323 w 1346163"/>
                <a:gd name="connsiteY11" fmla="*/ 69112 h 673298"/>
                <a:gd name="connsiteX12" fmla="*/ 920190 w 1346163"/>
                <a:gd name="connsiteY12" fmla="*/ 79544 h 673298"/>
                <a:gd name="connsiteX13" fmla="*/ 942358 w 1346163"/>
                <a:gd name="connsiteY13" fmla="*/ 73459 h 673298"/>
                <a:gd name="connsiteX14" fmla="*/ 964526 w 1346163"/>
                <a:gd name="connsiteY14" fmla="*/ 71285 h 673298"/>
                <a:gd name="connsiteX15" fmla="*/ 965830 w 1346163"/>
                <a:gd name="connsiteY15" fmla="*/ 79109 h 673298"/>
                <a:gd name="connsiteX16" fmla="*/ 972350 w 1346163"/>
                <a:gd name="connsiteY16" fmla="*/ 79979 h 673298"/>
                <a:gd name="connsiteX17" fmla="*/ 977566 w 1346163"/>
                <a:gd name="connsiteY17" fmla="*/ 80848 h 673298"/>
                <a:gd name="connsiteX18" fmla="*/ 984086 w 1346163"/>
                <a:gd name="connsiteY18" fmla="*/ 91715 h 673298"/>
                <a:gd name="connsiteX19" fmla="*/ 963656 w 1346163"/>
                <a:gd name="connsiteY19" fmla="*/ 94323 h 673298"/>
                <a:gd name="connsiteX20" fmla="*/ 963222 w 1346163"/>
                <a:gd name="connsiteY20" fmla="*/ 94323 h 673298"/>
                <a:gd name="connsiteX21" fmla="*/ 947139 w 1346163"/>
                <a:gd name="connsiteY21" fmla="*/ 91280 h 673298"/>
                <a:gd name="connsiteX22" fmla="*/ 927579 w 1346163"/>
                <a:gd name="connsiteY22" fmla="*/ 96496 h 673298"/>
                <a:gd name="connsiteX23" fmla="*/ 911496 w 1346163"/>
                <a:gd name="connsiteY23" fmla="*/ 99104 h 673298"/>
                <a:gd name="connsiteX24" fmla="*/ 891067 w 1346163"/>
                <a:gd name="connsiteY24" fmla="*/ 116925 h 673298"/>
                <a:gd name="connsiteX25" fmla="*/ 878027 w 1346163"/>
                <a:gd name="connsiteY25" fmla="*/ 126923 h 673298"/>
                <a:gd name="connsiteX26" fmla="*/ 879766 w 1346163"/>
                <a:gd name="connsiteY26" fmla="*/ 129965 h 673298"/>
                <a:gd name="connsiteX27" fmla="*/ 903672 w 1346163"/>
                <a:gd name="connsiteY27" fmla="*/ 112144 h 673298"/>
                <a:gd name="connsiteX28" fmla="*/ 906715 w 1346163"/>
                <a:gd name="connsiteY28" fmla="*/ 112144 h 673298"/>
                <a:gd name="connsiteX29" fmla="*/ 886286 w 1346163"/>
                <a:gd name="connsiteY29" fmla="*/ 133443 h 673298"/>
                <a:gd name="connsiteX30" fmla="*/ 873680 w 1346163"/>
                <a:gd name="connsiteY30" fmla="*/ 152568 h 673298"/>
                <a:gd name="connsiteX31" fmla="*/ 862814 w 1346163"/>
                <a:gd name="connsiteY31" fmla="*/ 168216 h 673298"/>
                <a:gd name="connsiteX32" fmla="*/ 860206 w 1346163"/>
                <a:gd name="connsiteY32" fmla="*/ 181691 h 673298"/>
                <a:gd name="connsiteX33" fmla="*/ 856728 w 1346163"/>
                <a:gd name="connsiteY33" fmla="*/ 188211 h 673298"/>
                <a:gd name="connsiteX34" fmla="*/ 854120 w 1346163"/>
                <a:gd name="connsiteY34" fmla="*/ 195600 h 673298"/>
                <a:gd name="connsiteX35" fmla="*/ 854555 w 1346163"/>
                <a:gd name="connsiteY35" fmla="*/ 209944 h 673298"/>
                <a:gd name="connsiteX36" fmla="*/ 855859 w 1346163"/>
                <a:gd name="connsiteY36" fmla="*/ 212117 h 673298"/>
                <a:gd name="connsiteX37" fmla="*/ 863683 w 1346163"/>
                <a:gd name="connsiteY37" fmla="*/ 211683 h 673298"/>
                <a:gd name="connsiteX38" fmla="*/ 870638 w 1346163"/>
                <a:gd name="connsiteY38" fmla="*/ 208640 h 673298"/>
                <a:gd name="connsiteX39" fmla="*/ 876723 w 1346163"/>
                <a:gd name="connsiteY39" fmla="*/ 205163 h 673298"/>
                <a:gd name="connsiteX40" fmla="*/ 891067 w 1346163"/>
                <a:gd name="connsiteY40" fmla="*/ 191688 h 673298"/>
                <a:gd name="connsiteX41" fmla="*/ 898891 w 1346163"/>
                <a:gd name="connsiteY41" fmla="*/ 173432 h 673298"/>
                <a:gd name="connsiteX42" fmla="*/ 898456 w 1346163"/>
                <a:gd name="connsiteY42" fmla="*/ 156480 h 673298"/>
                <a:gd name="connsiteX43" fmla="*/ 904542 w 1346163"/>
                <a:gd name="connsiteY43" fmla="*/ 144744 h 673298"/>
                <a:gd name="connsiteX44" fmla="*/ 915843 w 1346163"/>
                <a:gd name="connsiteY44" fmla="*/ 131269 h 673298"/>
                <a:gd name="connsiteX45" fmla="*/ 924971 w 1346163"/>
                <a:gd name="connsiteY45" fmla="*/ 121707 h 673298"/>
                <a:gd name="connsiteX46" fmla="*/ 936707 w 1346163"/>
                <a:gd name="connsiteY46" fmla="*/ 115187 h 673298"/>
                <a:gd name="connsiteX47" fmla="*/ 934968 w 1346163"/>
                <a:gd name="connsiteY47" fmla="*/ 124315 h 673298"/>
                <a:gd name="connsiteX48" fmla="*/ 944531 w 1346163"/>
                <a:gd name="connsiteY48" fmla="*/ 110840 h 673298"/>
                <a:gd name="connsiteX49" fmla="*/ 950182 w 1346163"/>
                <a:gd name="connsiteY49" fmla="*/ 108232 h 673298"/>
                <a:gd name="connsiteX50" fmla="*/ 957571 w 1346163"/>
                <a:gd name="connsiteY50" fmla="*/ 97800 h 673298"/>
                <a:gd name="connsiteX51" fmla="*/ 974088 w 1346163"/>
                <a:gd name="connsiteY51" fmla="*/ 103451 h 673298"/>
                <a:gd name="connsiteX52" fmla="*/ 986259 w 1346163"/>
                <a:gd name="connsiteY52" fmla="*/ 113883 h 673298"/>
                <a:gd name="connsiteX53" fmla="*/ 982782 w 1346163"/>
                <a:gd name="connsiteY53" fmla="*/ 126488 h 673298"/>
                <a:gd name="connsiteX54" fmla="*/ 975827 w 1346163"/>
                <a:gd name="connsiteY54" fmla="*/ 139093 h 673298"/>
                <a:gd name="connsiteX55" fmla="*/ 959310 w 1346163"/>
                <a:gd name="connsiteY55" fmla="*/ 149960 h 673298"/>
                <a:gd name="connsiteX56" fmla="*/ 957571 w 1346163"/>
                <a:gd name="connsiteY56" fmla="*/ 156915 h 673298"/>
                <a:gd name="connsiteX57" fmla="*/ 961918 w 1346163"/>
                <a:gd name="connsiteY57" fmla="*/ 156915 h 673298"/>
                <a:gd name="connsiteX58" fmla="*/ 980608 w 1346163"/>
                <a:gd name="connsiteY58" fmla="*/ 145179 h 673298"/>
                <a:gd name="connsiteX59" fmla="*/ 987563 w 1346163"/>
                <a:gd name="connsiteY59" fmla="*/ 147787 h 673298"/>
                <a:gd name="connsiteX60" fmla="*/ 985390 w 1346163"/>
                <a:gd name="connsiteY60" fmla="*/ 163869 h 673298"/>
                <a:gd name="connsiteX61" fmla="*/ 982347 w 1346163"/>
                <a:gd name="connsiteY61" fmla="*/ 175171 h 673298"/>
                <a:gd name="connsiteX62" fmla="*/ 966264 w 1346163"/>
                <a:gd name="connsiteY62" fmla="*/ 190384 h 673298"/>
                <a:gd name="connsiteX63" fmla="*/ 957571 w 1346163"/>
                <a:gd name="connsiteY63" fmla="*/ 199947 h 673298"/>
                <a:gd name="connsiteX64" fmla="*/ 945835 w 1346163"/>
                <a:gd name="connsiteY64" fmla="*/ 210379 h 673298"/>
                <a:gd name="connsiteX65" fmla="*/ 957571 w 1346163"/>
                <a:gd name="connsiteY65" fmla="*/ 216029 h 673298"/>
                <a:gd name="connsiteX66" fmla="*/ 968438 w 1346163"/>
                <a:gd name="connsiteY66" fmla="*/ 217768 h 673298"/>
                <a:gd name="connsiteX67" fmla="*/ 985824 w 1346163"/>
                <a:gd name="connsiteY67" fmla="*/ 213856 h 673298"/>
                <a:gd name="connsiteX68" fmla="*/ 1001907 w 1346163"/>
                <a:gd name="connsiteY68" fmla="*/ 206467 h 673298"/>
                <a:gd name="connsiteX69" fmla="*/ 1014947 w 1346163"/>
                <a:gd name="connsiteY69" fmla="*/ 202555 h 673298"/>
                <a:gd name="connsiteX70" fmla="*/ 1034942 w 1346163"/>
                <a:gd name="connsiteY70" fmla="*/ 194731 h 673298"/>
                <a:gd name="connsiteX71" fmla="*/ 1060152 w 1346163"/>
                <a:gd name="connsiteY71" fmla="*/ 178213 h 673298"/>
                <a:gd name="connsiteX72" fmla="*/ 1060587 w 1346163"/>
                <a:gd name="connsiteY72" fmla="*/ 175605 h 673298"/>
                <a:gd name="connsiteX73" fmla="*/ 1061891 w 1346163"/>
                <a:gd name="connsiteY73" fmla="*/ 167347 h 673298"/>
                <a:gd name="connsiteX74" fmla="*/ 1073627 w 1346163"/>
                <a:gd name="connsiteY74" fmla="*/ 163869 h 673298"/>
                <a:gd name="connsiteX75" fmla="*/ 1090579 w 1346163"/>
                <a:gd name="connsiteY75" fmla="*/ 165173 h 673298"/>
                <a:gd name="connsiteX76" fmla="*/ 1107966 w 1346163"/>
                <a:gd name="connsiteY76" fmla="*/ 167347 h 673298"/>
                <a:gd name="connsiteX77" fmla="*/ 1127960 w 1346163"/>
                <a:gd name="connsiteY77" fmla="*/ 158219 h 673298"/>
                <a:gd name="connsiteX78" fmla="*/ 1130568 w 1346163"/>
                <a:gd name="connsiteY78" fmla="*/ 147352 h 673298"/>
                <a:gd name="connsiteX79" fmla="*/ 1129699 w 1346163"/>
                <a:gd name="connsiteY79" fmla="*/ 143440 h 673298"/>
                <a:gd name="connsiteX80" fmla="*/ 1159256 w 1346163"/>
                <a:gd name="connsiteY80" fmla="*/ 124315 h 673298"/>
                <a:gd name="connsiteX81" fmla="*/ 1170993 w 1346163"/>
                <a:gd name="connsiteY81" fmla="*/ 119533 h 673298"/>
                <a:gd name="connsiteX82" fmla="*/ 1204896 w 1346163"/>
                <a:gd name="connsiteY82" fmla="*/ 119099 h 673298"/>
                <a:gd name="connsiteX83" fmla="*/ 1245320 w 1346163"/>
                <a:gd name="connsiteY83" fmla="*/ 119099 h 673298"/>
                <a:gd name="connsiteX84" fmla="*/ 1250102 w 1346163"/>
                <a:gd name="connsiteY84" fmla="*/ 112579 h 673298"/>
                <a:gd name="connsiteX85" fmla="*/ 1257491 w 1346163"/>
                <a:gd name="connsiteY85" fmla="*/ 111275 h 673298"/>
                <a:gd name="connsiteX86" fmla="*/ 1268358 w 1346163"/>
                <a:gd name="connsiteY86" fmla="*/ 106928 h 673298"/>
                <a:gd name="connsiteX87" fmla="*/ 1280528 w 1346163"/>
                <a:gd name="connsiteY87" fmla="*/ 94323 h 673298"/>
                <a:gd name="connsiteX88" fmla="*/ 1294438 w 1346163"/>
                <a:gd name="connsiteY88" fmla="*/ 73024 h 673298"/>
                <a:gd name="connsiteX89" fmla="*/ 1318344 w 1346163"/>
                <a:gd name="connsiteY89" fmla="*/ 52595 h 673298"/>
                <a:gd name="connsiteX90" fmla="*/ 1323126 w 1346163"/>
                <a:gd name="connsiteY90" fmla="*/ 59549 h 673298"/>
                <a:gd name="connsiteX91" fmla="*/ 1339208 w 1346163"/>
                <a:gd name="connsiteY91" fmla="*/ 55203 h 673298"/>
                <a:gd name="connsiteX92" fmla="*/ 1346163 w 1346163"/>
                <a:gd name="connsiteY92" fmla="*/ 63027 h 673298"/>
                <a:gd name="connsiteX93" fmla="*/ 1333558 w 1346163"/>
                <a:gd name="connsiteY93" fmla="*/ 99973 h 673298"/>
                <a:gd name="connsiteX94" fmla="*/ 1343120 w 1346163"/>
                <a:gd name="connsiteY94" fmla="*/ 115621 h 673298"/>
                <a:gd name="connsiteX95" fmla="*/ 1343990 w 1346163"/>
                <a:gd name="connsiteY95" fmla="*/ 124749 h 673298"/>
                <a:gd name="connsiteX96" fmla="*/ 1316171 w 1346163"/>
                <a:gd name="connsiteY96" fmla="*/ 137789 h 673298"/>
                <a:gd name="connsiteX97" fmla="*/ 1290091 w 1346163"/>
                <a:gd name="connsiteY97" fmla="*/ 147352 h 673298"/>
                <a:gd name="connsiteX98" fmla="*/ 1264011 w 1346163"/>
                <a:gd name="connsiteY98" fmla="*/ 155611 h 673298"/>
                <a:gd name="connsiteX99" fmla="*/ 1246624 w 1346163"/>
                <a:gd name="connsiteY99" fmla="*/ 172128 h 673298"/>
                <a:gd name="connsiteX100" fmla="*/ 1240974 w 1346163"/>
                <a:gd name="connsiteY100" fmla="*/ 178213 h 673298"/>
                <a:gd name="connsiteX101" fmla="*/ 1235758 w 1346163"/>
                <a:gd name="connsiteY101" fmla="*/ 192992 h 673298"/>
                <a:gd name="connsiteX102" fmla="*/ 1238800 w 1346163"/>
                <a:gd name="connsiteY102" fmla="*/ 207336 h 673298"/>
                <a:gd name="connsiteX103" fmla="*/ 1247928 w 1346163"/>
                <a:gd name="connsiteY103" fmla="*/ 208205 h 673298"/>
                <a:gd name="connsiteX104" fmla="*/ 1248798 w 1346163"/>
                <a:gd name="connsiteY104" fmla="*/ 198208 h 673298"/>
                <a:gd name="connsiteX105" fmla="*/ 1253579 w 1346163"/>
                <a:gd name="connsiteY105" fmla="*/ 204293 h 673298"/>
                <a:gd name="connsiteX106" fmla="*/ 1249233 w 1346163"/>
                <a:gd name="connsiteY106" fmla="*/ 212117 h 673298"/>
                <a:gd name="connsiteX107" fmla="*/ 1232715 w 1346163"/>
                <a:gd name="connsiteY107" fmla="*/ 216464 h 673298"/>
                <a:gd name="connsiteX108" fmla="*/ 1221848 w 1346163"/>
                <a:gd name="connsiteY108" fmla="*/ 216029 h 673298"/>
                <a:gd name="connsiteX109" fmla="*/ 1203593 w 1346163"/>
                <a:gd name="connsiteY109" fmla="*/ 220811 h 673298"/>
                <a:gd name="connsiteX110" fmla="*/ 1193595 w 1346163"/>
                <a:gd name="connsiteY110" fmla="*/ 222115 h 673298"/>
                <a:gd name="connsiteX111" fmla="*/ 1180120 w 1346163"/>
                <a:gd name="connsiteY111" fmla="*/ 223419 h 673298"/>
                <a:gd name="connsiteX112" fmla="*/ 1158387 w 1346163"/>
                <a:gd name="connsiteY112" fmla="*/ 231677 h 673298"/>
                <a:gd name="connsiteX113" fmla="*/ 1193595 w 1346163"/>
                <a:gd name="connsiteY113" fmla="*/ 226461 h 673298"/>
                <a:gd name="connsiteX114" fmla="*/ 1198376 w 1346163"/>
                <a:gd name="connsiteY114" fmla="*/ 231677 h 673298"/>
                <a:gd name="connsiteX115" fmla="*/ 1164038 w 1346163"/>
                <a:gd name="connsiteY115" fmla="*/ 239936 h 673298"/>
                <a:gd name="connsiteX116" fmla="*/ 1149694 w 1346163"/>
                <a:gd name="connsiteY116" fmla="*/ 239936 h 673298"/>
                <a:gd name="connsiteX117" fmla="*/ 1151433 w 1346163"/>
                <a:gd name="connsiteY117" fmla="*/ 236459 h 673298"/>
                <a:gd name="connsiteX118" fmla="*/ 1142304 w 1346163"/>
                <a:gd name="connsiteY118" fmla="*/ 244283 h 673298"/>
                <a:gd name="connsiteX119" fmla="*/ 1148390 w 1346163"/>
                <a:gd name="connsiteY119" fmla="*/ 245587 h 673298"/>
                <a:gd name="connsiteX120" fmla="*/ 1137523 w 1346163"/>
                <a:gd name="connsiteY120" fmla="*/ 265581 h 673298"/>
                <a:gd name="connsiteX121" fmla="*/ 1114486 w 1346163"/>
                <a:gd name="connsiteY121" fmla="*/ 286880 h 673298"/>
                <a:gd name="connsiteX122" fmla="*/ 1114920 w 1346163"/>
                <a:gd name="connsiteY122" fmla="*/ 279491 h 673298"/>
                <a:gd name="connsiteX123" fmla="*/ 1110139 w 1346163"/>
                <a:gd name="connsiteY123" fmla="*/ 278187 h 673298"/>
                <a:gd name="connsiteX124" fmla="*/ 1104923 w 1346163"/>
                <a:gd name="connsiteY124" fmla="*/ 271232 h 673298"/>
                <a:gd name="connsiteX125" fmla="*/ 1104923 w 1346163"/>
                <a:gd name="connsiteY125" fmla="*/ 286446 h 673298"/>
                <a:gd name="connsiteX126" fmla="*/ 1109270 w 1346163"/>
                <a:gd name="connsiteY126" fmla="*/ 291227 h 673298"/>
                <a:gd name="connsiteX127" fmla="*/ 1106662 w 1346163"/>
                <a:gd name="connsiteY127" fmla="*/ 301659 h 673298"/>
                <a:gd name="connsiteX128" fmla="*/ 1096230 w 1346163"/>
                <a:gd name="connsiteY128" fmla="*/ 312525 h 673298"/>
                <a:gd name="connsiteX129" fmla="*/ 1076670 w 1346163"/>
                <a:gd name="connsiteY129" fmla="*/ 334693 h 673298"/>
                <a:gd name="connsiteX130" fmla="*/ 1074931 w 1346163"/>
                <a:gd name="connsiteY130" fmla="*/ 333824 h 673298"/>
                <a:gd name="connsiteX131" fmla="*/ 1087536 w 1346163"/>
                <a:gd name="connsiteY131" fmla="*/ 314699 h 673298"/>
                <a:gd name="connsiteX132" fmla="*/ 1078843 w 1346163"/>
                <a:gd name="connsiteY132" fmla="*/ 304267 h 673298"/>
                <a:gd name="connsiteX133" fmla="*/ 1083190 w 1346163"/>
                <a:gd name="connsiteY133" fmla="*/ 280795 h 673298"/>
                <a:gd name="connsiteX134" fmla="*/ 1074931 w 1346163"/>
                <a:gd name="connsiteY134" fmla="*/ 292966 h 673298"/>
                <a:gd name="connsiteX135" fmla="*/ 1074931 w 1346163"/>
                <a:gd name="connsiteY135" fmla="*/ 310787 h 673298"/>
                <a:gd name="connsiteX136" fmla="*/ 1061022 w 1346163"/>
                <a:gd name="connsiteY136" fmla="*/ 306440 h 673298"/>
                <a:gd name="connsiteX137" fmla="*/ 1074062 w 1346163"/>
                <a:gd name="connsiteY137" fmla="*/ 315133 h 673298"/>
                <a:gd name="connsiteX138" fmla="*/ 1067542 w 1346163"/>
                <a:gd name="connsiteY138" fmla="*/ 341648 h 673298"/>
                <a:gd name="connsiteX139" fmla="*/ 1073627 w 1346163"/>
                <a:gd name="connsiteY139" fmla="*/ 343822 h 673298"/>
                <a:gd name="connsiteX140" fmla="*/ 1073627 w 1346163"/>
                <a:gd name="connsiteY140" fmla="*/ 353384 h 673298"/>
                <a:gd name="connsiteX141" fmla="*/ 1069280 w 1346163"/>
                <a:gd name="connsiteY141" fmla="*/ 381203 h 673298"/>
                <a:gd name="connsiteX142" fmla="*/ 1049286 w 1346163"/>
                <a:gd name="connsiteY142" fmla="*/ 401632 h 673298"/>
                <a:gd name="connsiteX143" fmla="*/ 1022771 w 1346163"/>
                <a:gd name="connsiteY143" fmla="*/ 409891 h 673298"/>
                <a:gd name="connsiteX144" fmla="*/ 1003646 w 1346163"/>
                <a:gd name="connsiteY144" fmla="*/ 426408 h 673298"/>
                <a:gd name="connsiteX145" fmla="*/ 991475 w 1346163"/>
                <a:gd name="connsiteY145" fmla="*/ 428147 h 673298"/>
                <a:gd name="connsiteX146" fmla="*/ 976696 w 1346163"/>
                <a:gd name="connsiteY146" fmla="*/ 438579 h 673298"/>
                <a:gd name="connsiteX147" fmla="*/ 971046 w 1346163"/>
                <a:gd name="connsiteY147" fmla="*/ 447707 h 673298"/>
                <a:gd name="connsiteX148" fmla="*/ 941054 w 1346163"/>
                <a:gd name="connsiteY148" fmla="*/ 465963 h 673298"/>
                <a:gd name="connsiteX149" fmla="*/ 924536 w 1346163"/>
                <a:gd name="connsiteY149" fmla="*/ 479438 h 673298"/>
                <a:gd name="connsiteX150" fmla="*/ 909323 w 1346163"/>
                <a:gd name="connsiteY150" fmla="*/ 495955 h 673298"/>
                <a:gd name="connsiteX151" fmla="*/ 901064 w 1346163"/>
                <a:gd name="connsiteY151" fmla="*/ 515515 h 673298"/>
                <a:gd name="connsiteX152" fmla="*/ 901064 w 1346163"/>
                <a:gd name="connsiteY152" fmla="*/ 535075 h 673298"/>
                <a:gd name="connsiteX153" fmla="*/ 903672 w 1346163"/>
                <a:gd name="connsiteY153" fmla="*/ 558982 h 673298"/>
                <a:gd name="connsiteX154" fmla="*/ 910192 w 1346163"/>
                <a:gd name="connsiteY154" fmla="*/ 578542 h 673298"/>
                <a:gd name="connsiteX155" fmla="*/ 908019 w 1346163"/>
                <a:gd name="connsiteY155" fmla="*/ 590712 h 673298"/>
                <a:gd name="connsiteX156" fmla="*/ 913670 w 1346163"/>
                <a:gd name="connsiteY156" fmla="*/ 622878 h 673298"/>
                <a:gd name="connsiteX157" fmla="*/ 909323 w 1346163"/>
                <a:gd name="connsiteY157" fmla="*/ 642003 h 673298"/>
                <a:gd name="connsiteX158" fmla="*/ 906715 w 1346163"/>
                <a:gd name="connsiteY158" fmla="*/ 652870 h 673298"/>
                <a:gd name="connsiteX159" fmla="*/ 898022 w 1346163"/>
                <a:gd name="connsiteY159" fmla="*/ 669822 h 673298"/>
                <a:gd name="connsiteX160" fmla="*/ 890198 w 1346163"/>
                <a:gd name="connsiteY160" fmla="*/ 673299 h 673298"/>
                <a:gd name="connsiteX161" fmla="*/ 878896 w 1346163"/>
                <a:gd name="connsiteY161" fmla="*/ 669822 h 673298"/>
                <a:gd name="connsiteX162" fmla="*/ 877158 w 1346163"/>
                <a:gd name="connsiteY162" fmla="*/ 657651 h 673298"/>
                <a:gd name="connsiteX163" fmla="*/ 869334 w 1346163"/>
                <a:gd name="connsiteY163" fmla="*/ 651131 h 673298"/>
                <a:gd name="connsiteX164" fmla="*/ 860640 w 1346163"/>
                <a:gd name="connsiteY164" fmla="*/ 627224 h 673298"/>
                <a:gd name="connsiteX165" fmla="*/ 853686 w 1346163"/>
                <a:gd name="connsiteY165" fmla="*/ 605926 h 673298"/>
                <a:gd name="connsiteX166" fmla="*/ 851947 w 1346163"/>
                <a:gd name="connsiteY166" fmla="*/ 595059 h 673298"/>
                <a:gd name="connsiteX167" fmla="*/ 860640 w 1346163"/>
                <a:gd name="connsiteY167" fmla="*/ 576368 h 673298"/>
                <a:gd name="connsiteX168" fmla="*/ 857163 w 1346163"/>
                <a:gd name="connsiteY168" fmla="*/ 561155 h 673298"/>
                <a:gd name="connsiteX169" fmla="*/ 843688 w 1346163"/>
                <a:gd name="connsiteY169" fmla="*/ 537683 h 673298"/>
                <a:gd name="connsiteX170" fmla="*/ 835430 w 1346163"/>
                <a:gd name="connsiteY170" fmla="*/ 533336 h 673298"/>
                <a:gd name="connsiteX171" fmla="*/ 808915 w 1346163"/>
                <a:gd name="connsiteY171" fmla="*/ 546376 h 673298"/>
                <a:gd name="connsiteX172" fmla="*/ 805003 w 1346163"/>
                <a:gd name="connsiteY172" fmla="*/ 544638 h 673298"/>
                <a:gd name="connsiteX173" fmla="*/ 796310 w 1346163"/>
                <a:gd name="connsiteY173" fmla="*/ 531598 h 673298"/>
                <a:gd name="connsiteX174" fmla="*/ 783270 w 1346163"/>
                <a:gd name="connsiteY174" fmla="*/ 524643 h 673298"/>
                <a:gd name="connsiteX175" fmla="*/ 755451 w 1346163"/>
                <a:gd name="connsiteY175" fmla="*/ 528555 h 673298"/>
                <a:gd name="connsiteX176" fmla="*/ 735456 w 1346163"/>
                <a:gd name="connsiteY176" fmla="*/ 525078 h 673298"/>
                <a:gd name="connsiteX177" fmla="*/ 716766 w 1346163"/>
                <a:gd name="connsiteY177" fmla="*/ 527251 h 673298"/>
                <a:gd name="connsiteX178" fmla="*/ 705899 w 1346163"/>
                <a:gd name="connsiteY178" fmla="*/ 531598 h 673298"/>
                <a:gd name="connsiteX179" fmla="*/ 708507 w 1346163"/>
                <a:gd name="connsiteY179" fmla="*/ 538987 h 673298"/>
                <a:gd name="connsiteX180" fmla="*/ 705464 w 1346163"/>
                <a:gd name="connsiteY180" fmla="*/ 550288 h 673298"/>
                <a:gd name="connsiteX181" fmla="*/ 708942 w 1346163"/>
                <a:gd name="connsiteY181" fmla="*/ 555939 h 673298"/>
                <a:gd name="connsiteX182" fmla="*/ 703726 w 1346163"/>
                <a:gd name="connsiteY182" fmla="*/ 559416 h 673298"/>
                <a:gd name="connsiteX183" fmla="*/ 695902 w 1346163"/>
                <a:gd name="connsiteY183" fmla="*/ 555504 h 673298"/>
                <a:gd name="connsiteX184" fmla="*/ 685904 w 1346163"/>
                <a:gd name="connsiteY184" fmla="*/ 560720 h 673298"/>
                <a:gd name="connsiteX185" fmla="*/ 668952 w 1346163"/>
                <a:gd name="connsiteY185" fmla="*/ 559851 h 673298"/>
                <a:gd name="connsiteX186" fmla="*/ 654608 w 1346163"/>
                <a:gd name="connsiteY186" fmla="*/ 545072 h 673298"/>
                <a:gd name="connsiteX187" fmla="*/ 633310 w 1346163"/>
                <a:gd name="connsiteY187" fmla="*/ 548550 h 673298"/>
                <a:gd name="connsiteX188" fmla="*/ 617662 w 1346163"/>
                <a:gd name="connsiteY188" fmla="*/ 542030 h 673298"/>
                <a:gd name="connsiteX189" fmla="*/ 602448 w 1346163"/>
                <a:gd name="connsiteY189" fmla="*/ 544203 h 673298"/>
                <a:gd name="connsiteX190" fmla="*/ 580715 w 1346163"/>
                <a:gd name="connsiteY190" fmla="*/ 550723 h 673298"/>
                <a:gd name="connsiteX191" fmla="*/ 554200 w 1346163"/>
                <a:gd name="connsiteY191" fmla="*/ 571152 h 673298"/>
                <a:gd name="connsiteX192" fmla="*/ 527685 w 1346163"/>
                <a:gd name="connsiteY192" fmla="*/ 583323 h 673298"/>
                <a:gd name="connsiteX193" fmla="*/ 511603 w 1346163"/>
                <a:gd name="connsiteY193" fmla="*/ 596363 h 673298"/>
                <a:gd name="connsiteX194" fmla="*/ 503344 w 1346163"/>
                <a:gd name="connsiteY194" fmla="*/ 608968 h 673298"/>
                <a:gd name="connsiteX195" fmla="*/ 498997 w 1346163"/>
                <a:gd name="connsiteY195" fmla="*/ 628528 h 673298"/>
                <a:gd name="connsiteX196" fmla="*/ 497259 w 1346163"/>
                <a:gd name="connsiteY196" fmla="*/ 641568 h 673298"/>
                <a:gd name="connsiteX197" fmla="*/ 499867 w 1346163"/>
                <a:gd name="connsiteY197" fmla="*/ 651131 h 673298"/>
                <a:gd name="connsiteX198" fmla="*/ 490304 w 1346163"/>
                <a:gd name="connsiteY198" fmla="*/ 652000 h 673298"/>
                <a:gd name="connsiteX199" fmla="*/ 474656 w 1346163"/>
                <a:gd name="connsiteY199" fmla="*/ 645915 h 673298"/>
                <a:gd name="connsiteX200" fmla="*/ 457704 w 1346163"/>
                <a:gd name="connsiteY200" fmla="*/ 637222 h 673298"/>
                <a:gd name="connsiteX201" fmla="*/ 453792 w 1346163"/>
                <a:gd name="connsiteY201" fmla="*/ 624182 h 673298"/>
                <a:gd name="connsiteX202" fmla="*/ 452923 w 1346163"/>
                <a:gd name="connsiteY202" fmla="*/ 604622 h 673298"/>
                <a:gd name="connsiteX203" fmla="*/ 442491 w 1346163"/>
                <a:gd name="connsiteY203" fmla="*/ 588974 h 673298"/>
                <a:gd name="connsiteX204" fmla="*/ 438579 w 1346163"/>
                <a:gd name="connsiteY204" fmla="*/ 572456 h 673298"/>
                <a:gd name="connsiteX205" fmla="*/ 431624 w 1346163"/>
                <a:gd name="connsiteY205" fmla="*/ 553331 h 673298"/>
                <a:gd name="connsiteX206" fmla="*/ 417715 w 1346163"/>
                <a:gd name="connsiteY206" fmla="*/ 542030 h 673298"/>
                <a:gd name="connsiteX207" fmla="*/ 398155 w 1346163"/>
                <a:gd name="connsiteY207" fmla="*/ 542899 h 673298"/>
                <a:gd name="connsiteX208" fmla="*/ 377291 w 1346163"/>
                <a:gd name="connsiteY208" fmla="*/ 564632 h 673298"/>
                <a:gd name="connsiteX209" fmla="*/ 359904 w 1346163"/>
                <a:gd name="connsiteY209" fmla="*/ 556374 h 673298"/>
                <a:gd name="connsiteX210" fmla="*/ 349907 w 1346163"/>
                <a:gd name="connsiteY210" fmla="*/ 548115 h 673298"/>
                <a:gd name="connsiteX211" fmla="*/ 348168 w 1346163"/>
                <a:gd name="connsiteY211" fmla="*/ 532467 h 673298"/>
                <a:gd name="connsiteX212" fmla="*/ 344691 w 1346163"/>
                <a:gd name="connsiteY212" fmla="*/ 518123 h 673298"/>
                <a:gd name="connsiteX213" fmla="*/ 334259 w 1346163"/>
                <a:gd name="connsiteY213" fmla="*/ 505952 h 673298"/>
                <a:gd name="connsiteX214" fmla="*/ 325131 w 1346163"/>
                <a:gd name="connsiteY214" fmla="*/ 496824 h 673298"/>
                <a:gd name="connsiteX215" fmla="*/ 319480 w 1346163"/>
                <a:gd name="connsiteY215" fmla="*/ 486827 h 673298"/>
                <a:gd name="connsiteX216" fmla="*/ 278621 w 1346163"/>
                <a:gd name="connsiteY216" fmla="*/ 486827 h 673298"/>
                <a:gd name="connsiteX217" fmla="*/ 275144 w 1346163"/>
                <a:gd name="connsiteY217" fmla="*/ 498563 h 673298"/>
                <a:gd name="connsiteX218" fmla="*/ 256453 w 1346163"/>
                <a:gd name="connsiteY218" fmla="*/ 498563 h 673298"/>
                <a:gd name="connsiteX219" fmla="*/ 209509 w 1346163"/>
                <a:gd name="connsiteY219" fmla="*/ 498563 h 673298"/>
                <a:gd name="connsiteX220" fmla="*/ 162131 w 1346163"/>
                <a:gd name="connsiteY220" fmla="*/ 479003 h 673298"/>
                <a:gd name="connsiteX221" fmla="*/ 131704 w 1346163"/>
                <a:gd name="connsiteY221" fmla="*/ 465528 h 673298"/>
                <a:gd name="connsiteX222" fmla="*/ 135616 w 1346163"/>
                <a:gd name="connsiteY222" fmla="*/ 459878 h 673298"/>
                <a:gd name="connsiteX223" fmla="*/ 104755 w 1346163"/>
                <a:gd name="connsiteY223" fmla="*/ 462920 h 673298"/>
                <a:gd name="connsiteX224" fmla="*/ 77371 w 1346163"/>
                <a:gd name="connsiteY224" fmla="*/ 465094 h 673298"/>
                <a:gd name="connsiteX225" fmla="*/ 78675 w 1346163"/>
                <a:gd name="connsiteY225" fmla="*/ 451184 h 673298"/>
                <a:gd name="connsiteX226" fmla="*/ 69547 w 1346163"/>
                <a:gd name="connsiteY226" fmla="*/ 435102 h 673298"/>
                <a:gd name="connsiteX227" fmla="*/ 59984 w 1346163"/>
                <a:gd name="connsiteY227" fmla="*/ 431624 h 673298"/>
                <a:gd name="connsiteX228" fmla="*/ 60419 w 1346163"/>
                <a:gd name="connsiteY228" fmla="*/ 423800 h 673298"/>
                <a:gd name="connsiteX229" fmla="*/ 47813 w 1346163"/>
                <a:gd name="connsiteY229" fmla="*/ 422062 h 673298"/>
                <a:gd name="connsiteX230" fmla="*/ 42597 w 1346163"/>
                <a:gd name="connsiteY230" fmla="*/ 414672 h 673298"/>
                <a:gd name="connsiteX231" fmla="*/ 21733 w 1346163"/>
                <a:gd name="connsiteY231" fmla="*/ 412064 h 673298"/>
                <a:gd name="connsiteX232" fmla="*/ 17821 w 1346163"/>
                <a:gd name="connsiteY232" fmla="*/ 407283 h 673298"/>
                <a:gd name="connsiteX233" fmla="*/ 21299 w 1346163"/>
                <a:gd name="connsiteY233" fmla="*/ 392070 h 673298"/>
                <a:gd name="connsiteX234" fmla="*/ 10432 w 1346163"/>
                <a:gd name="connsiteY234" fmla="*/ 364251 h 673298"/>
                <a:gd name="connsiteX235" fmla="*/ 8259 w 1346163"/>
                <a:gd name="connsiteY235" fmla="*/ 325565 h 673298"/>
                <a:gd name="connsiteX236" fmla="*/ 12171 w 1346163"/>
                <a:gd name="connsiteY236" fmla="*/ 319045 h 673298"/>
                <a:gd name="connsiteX237" fmla="*/ 6520 w 1346163"/>
                <a:gd name="connsiteY237" fmla="*/ 309918 h 673298"/>
                <a:gd name="connsiteX238" fmla="*/ 0 w 1346163"/>
                <a:gd name="connsiteY238" fmla="*/ 286446 h 673298"/>
                <a:gd name="connsiteX239" fmla="*/ 7824 w 1346163"/>
                <a:gd name="connsiteY239" fmla="*/ 263843 h 673298"/>
                <a:gd name="connsiteX240" fmla="*/ 3912 w 1346163"/>
                <a:gd name="connsiteY240" fmla="*/ 248630 h 673298"/>
                <a:gd name="connsiteX241" fmla="*/ 20864 w 1346163"/>
                <a:gd name="connsiteY241" fmla="*/ 225592 h 673298"/>
                <a:gd name="connsiteX242" fmla="*/ 33035 w 1346163"/>
                <a:gd name="connsiteY242" fmla="*/ 202120 h 673298"/>
                <a:gd name="connsiteX243" fmla="*/ 37816 w 1346163"/>
                <a:gd name="connsiteY243" fmla="*/ 180821 h 673298"/>
                <a:gd name="connsiteX244" fmla="*/ 61723 w 1346163"/>
                <a:gd name="connsiteY244" fmla="*/ 154741 h 673298"/>
                <a:gd name="connsiteX245" fmla="*/ 79109 w 1346163"/>
                <a:gd name="connsiteY245" fmla="*/ 129965 h 673298"/>
                <a:gd name="connsiteX246" fmla="*/ 96496 w 1346163"/>
                <a:gd name="connsiteY246" fmla="*/ 105189 h 673298"/>
                <a:gd name="connsiteX247" fmla="*/ 115187 w 1346163"/>
                <a:gd name="connsiteY247" fmla="*/ 68243 h 673298"/>
                <a:gd name="connsiteX248" fmla="*/ 123011 w 1346163"/>
                <a:gd name="connsiteY248" fmla="*/ 45205 h 673298"/>
                <a:gd name="connsiteX249" fmla="*/ 124749 w 1346163"/>
                <a:gd name="connsiteY249" fmla="*/ 32600 h 673298"/>
                <a:gd name="connsiteX250" fmla="*/ 130835 w 1346163"/>
                <a:gd name="connsiteY250" fmla="*/ 26949 h 673298"/>
                <a:gd name="connsiteX251" fmla="*/ 156045 w 1346163"/>
                <a:gd name="connsiteY251" fmla="*/ 36512 h 673298"/>
                <a:gd name="connsiteX252" fmla="*/ 151699 w 1346163"/>
                <a:gd name="connsiteY252" fmla="*/ 62157 h 673298"/>
                <a:gd name="connsiteX253" fmla="*/ 161261 w 1346163"/>
                <a:gd name="connsiteY253" fmla="*/ 54768 h 673298"/>
                <a:gd name="connsiteX254" fmla="*/ 172128 w 1346163"/>
                <a:gd name="connsiteY254" fmla="*/ 32600 h 673298"/>
                <a:gd name="connsiteX255" fmla="*/ 179083 w 1346163"/>
                <a:gd name="connsiteY255" fmla="*/ 10432 h 673298"/>
                <a:gd name="connsiteX256" fmla="*/ 240371 w 1346163"/>
                <a:gd name="connsiteY256" fmla="*/ 10432 h 673298"/>
                <a:gd name="connsiteX257" fmla="*/ 304267 w 1346163"/>
                <a:gd name="connsiteY257" fmla="*/ 10432 h 673298"/>
                <a:gd name="connsiteX258" fmla="*/ 325131 w 1346163"/>
                <a:gd name="connsiteY258" fmla="*/ 10432 h 673298"/>
                <a:gd name="connsiteX259" fmla="*/ 390765 w 1346163"/>
                <a:gd name="connsiteY259" fmla="*/ 10432 h 673298"/>
                <a:gd name="connsiteX260" fmla="*/ 454662 w 1346163"/>
                <a:gd name="connsiteY260" fmla="*/ 10432 h 673298"/>
                <a:gd name="connsiteX261" fmla="*/ 518992 w 1346163"/>
                <a:gd name="connsiteY261" fmla="*/ 10432 h 673298"/>
                <a:gd name="connsiteX262" fmla="*/ 583757 w 1346163"/>
                <a:gd name="connsiteY262" fmla="*/ 10432 h 673298"/>
                <a:gd name="connsiteX263" fmla="*/ 656782 w 1346163"/>
                <a:gd name="connsiteY263" fmla="*/ 10432 h 673298"/>
                <a:gd name="connsiteX264" fmla="*/ 730675 w 1346163"/>
                <a:gd name="connsiteY264" fmla="*/ 10432 h 673298"/>
                <a:gd name="connsiteX265" fmla="*/ 775011 w 1346163"/>
                <a:gd name="connsiteY265" fmla="*/ 10432 h 673298"/>
                <a:gd name="connsiteX266" fmla="*/ 780661 w 1346163"/>
                <a:gd name="connsiteY266" fmla="*/ 0 h 673298"/>
                <a:gd name="connsiteX267" fmla="*/ 788051 w 1346163"/>
                <a:gd name="connsiteY267" fmla="*/ 0 h 673298"/>
                <a:gd name="connsiteX268" fmla="*/ 784139 w 1346163"/>
                <a:gd name="connsiteY268" fmla="*/ 14779 h 673298"/>
                <a:gd name="connsiteX269" fmla="*/ 788486 w 1346163"/>
                <a:gd name="connsiteY269" fmla="*/ 19125 h 673298"/>
                <a:gd name="connsiteX270" fmla="*/ 802830 w 1346163"/>
                <a:gd name="connsiteY270" fmla="*/ 20864 h 673298"/>
                <a:gd name="connsiteX271" fmla="*/ 822824 w 1346163"/>
                <a:gd name="connsiteY271" fmla="*/ 25211 h 673298"/>
                <a:gd name="connsiteX272" fmla="*/ 839776 w 1346163"/>
                <a:gd name="connsiteY272" fmla="*/ 33469 h 673298"/>
                <a:gd name="connsiteX273" fmla="*/ 858902 w 1346163"/>
                <a:gd name="connsiteY273" fmla="*/ 29992 h 673298"/>
                <a:gd name="connsiteX274" fmla="*/ 882374 w 1346163"/>
                <a:gd name="connsiteY274" fmla="*/ 37381 h 6732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346163" h="673298">
                  <a:moveTo>
                    <a:pt x="882374" y="37381"/>
                  </a:moveTo>
                  <a:lnTo>
                    <a:pt x="855859" y="46075"/>
                  </a:lnTo>
                  <a:lnTo>
                    <a:pt x="835430" y="56941"/>
                  </a:lnTo>
                  <a:lnTo>
                    <a:pt x="815435" y="68677"/>
                  </a:lnTo>
                  <a:lnTo>
                    <a:pt x="813262" y="72589"/>
                  </a:lnTo>
                  <a:lnTo>
                    <a:pt x="838038" y="66939"/>
                  </a:lnTo>
                  <a:lnTo>
                    <a:pt x="847166" y="76067"/>
                  </a:lnTo>
                  <a:lnTo>
                    <a:pt x="867160" y="69547"/>
                  </a:lnTo>
                  <a:lnTo>
                    <a:pt x="888459" y="60419"/>
                  </a:lnTo>
                  <a:lnTo>
                    <a:pt x="911931" y="51291"/>
                  </a:lnTo>
                  <a:lnTo>
                    <a:pt x="898456" y="65635"/>
                  </a:lnTo>
                  <a:lnTo>
                    <a:pt x="909323" y="69112"/>
                  </a:lnTo>
                  <a:lnTo>
                    <a:pt x="920190" y="79544"/>
                  </a:lnTo>
                  <a:lnTo>
                    <a:pt x="942358" y="73459"/>
                  </a:lnTo>
                  <a:lnTo>
                    <a:pt x="964526" y="71285"/>
                  </a:lnTo>
                  <a:lnTo>
                    <a:pt x="965830" y="79109"/>
                  </a:lnTo>
                  <a:lnTo>
                    <a:pt x="972350" y="79979"/>
                  </a:lnTo>
                  <a:lnTo>
                    <a:pt x="977566" y="80848"/>
                  </a:lnTo>
                  <a:lnTo>
                    <a:pt x="984086" y="91715"/>
                  </a:lnTo>
                  <a:lnTo>
                    <a:pt x="963656" y="94323"/>
                  </a:lnTo>
                  <a:lnTo>
                    <a:pt x="963222" y="94323"/>
                  </a:lnTo>
                  <a:lnTo>
                    <a:pt x="947139" y="91280"/>
                  </a:lnTo>
                  <a:lnTo>
                    <a:pt x="927579" y="96496"/>
                  </a:lnTo>
                  <a:lnTo>
                    <a:pt x="911496" y="99104"/>
                  </a:lnTo>
                  <a:lnTo>
                    <a:pt x="891067" y="116925"/>
                  </a:lnTo>
                  <a:lnTo>
                    <a:pt x="878027" y="126923"/>
                  </a:lnTo>
                  <a:lnTo>
                    <a:pt x="879766" y="129965"/>
                  </a:lnTo>
                  <a:lnTo>
                    <a:pt x="903672" y="112144"/>
                  </a:lnTo>
                  <a:lnTo>
                    <a:pt x="906715" y="112144"/>
                  </a:lnTo>
                  <a:lnTo>
                    <a:pt x="886286" y="133443"/>
                  </a:lnTo>
                  <a:lnTo>
                    <a:pt x="873680" y="152568"/>
                  </a:lnTo>
                  <a:lnTo>
                    <a:pt x="862814" y="168216"/>
                  </a:lnTo>
                  <a:lnTo>
                    <a:pt x="860206" y="181691"/>
                  </a:lnTo>
                  <a:lnTo>
                    <a:pt x="856728" y="188211"/>
                  </a:lnTo>
                  <a:lnTo>
                    <a:pt x="854120" y="195600"/>
                  </a:lnTo>
                  <a:lnTo>
                    <a:pt x="854555" y="209944"/>
                  </a:lnTo>
                  <a:lnTo>
                    <a:pt x="855859" y="212117"/>
                  </a:lnTo>
                  <a:lnTo>
                    <a:pt x="863683" y="211683"/>
                  </a:lnTo>
                  <a:lnTo>
                    <a:pt x="870638" y="208640"/>
                  </a:lnTo>
                  <a:lnTo>
                    <a:pt x="876723" y="205163"/>
                  </a:lnTo>
                  <a:lnTo>
                    <a:pt x="891067" y="191688"/>
                  </a:lnTo>
                  <a:lnTo>
                    <a:pt x="898891" y="173432"/>
                  </a:lnTo>
                  <a:lnTo>
                    <a:pt x="898456" y="156480"/>
                  </a:lnTo>
                  <a:lnTo>
                    <a:pt x="904542" y="144744"/>
                  </a:lnTo>
                  <a:lnTo>
                    <a:pt x="915843" y="131269"/>
                  </a:lnTo>
                  <a:lnTo>
                    <a:pt x="924971" y="121707"/>
                  </a:lnTo>
                  <a:lnTo>
                    <a:pt x="936707" y="115187"/>
                  </a:lnTo>
                  <a:lnTo>
                    <a:pt x="934968" y="124315"/>
                  </a:lnTo>
                  <a:lnTo>
                    <a:pt x="944531" y="110840"/>
                  </a:lnTo>
                  <a:lnTo>
                    <a:pt x="950182" y="108232"/>
                  </a:lnTo>
                  <a:lnTo>
                    <a:pt x="957571" y="97800"/>
                  </a:lnTo>
                  <a:lnTo>
                    <a:pt x="974088" y="103451"/>
                  </a:lnTo>
                  <a:lnTo>
                    <a:pt x="986259" y="113883"/>
                  </a:lnTo>
                  <a:lnTo>
                    <a:pt x="982782" y="126488"/>
                  </a:lnTo>
                  <a:lnTo>
                    <a:pt x="975827" y="139093"/>
                  </a:lnTo>
                  <a:lnTo>
                    <a:pt x="959310" y="149960"/>
                  </a:lnTo>
                  <a:lnTo>
                    <a:pt x="957571" y="156915"/>
                  </a:lnTo>
                  <a:lnTo>
                    <a:pt x="961918" y="156915"/>
                  </a:lnTo>
                  <a:lnTo>
                    <a:pt x="980608" y="145179"/>
                  </a:lnTo>
                  <a:lnTo>
                    <a:pt x="987563" y="147787"/>
                  </a:lnTo>
                  <a:lnTo>
                    <a:pt x="985390" y="163869"/>
                  </a:lnTo>
                  <a:lnTo>
                    <a:pt x="982347" y="175171"/>
                  </a:lnTo>
                  <a:lnTo>
                    <a:pt x="966264" y="190384"/>
                  </a:lnTo>
                  <a:lnTo>
                    <a:pt x="957571" y="199947"/>
                  </a:lnTo>
                  <a:lnTo>
                    <a:pt x="945835" y="210379"/>
                  </a:lnTo>
                  <a:lnTo>
                    <a:pt x="957571" y="216029"/>
                  </a:lnTo>
                  <a:lnTo>
                    <a:pt x="968438" y="217768"/>
                  </a:lnTo>
                  <a:lnTo>
                    <a:pt x="985824" y="213856"/>
                  </a:lnTo>
                  <a:lnTo>
                    <a:pt x="1001907" y="206467"/>
                  </a:lnTo>
                  <a:lnTo>
                    <a:pt x="1014947" y="202555"/>
                  </a:lnTo>
                  <a:lnTo>
                    <a:pt x="1034942" y="194731"/>
                  </a:lnTo>
                  <a:lnTo>
                    <a:pt x="1060152" y="178213"/>
                  </a:lnTo>
                  <a:lnTo>
                    <a:pt x="1060587" y="175605"/>
                  </a:lnTo>
                  <a:lnTo>
                    <a:pt x="1061891" y="167347"/>
                  </a:lnTo>
                  <a:lnTo>
                    <a:pt x="1073627" y="163869"/>
                  </a:lnTo>
                  <a:lnTo>
                    <a:pt x="1090579" y="165173"/>
                  </a:lnTo>
                  <a:lnTo>
                    <a:pt x="1107966" y="167347"/>
                  </a:lnTo>
                  <a:lnTo>
                    <a:pt x="1127960" y="158219"/>
                  </a:lnTo>
                  <a:lnTo>
                    <a:pt x="1130568" y="147352"/>
                  </a:lnTo>
                  <a:lnTo>
                    <a:pt x="1129699" y="143440"/>
                  </a:lnTo>
                  <a:lnTo>
                    <a:pt x="1159256" y="124315"/>
                  </a:lnTo>
                  <a:lnTo>
                    <a:pt x="1170993" y="119533"/>
                  </a:lnTo>
                  <a:lnTo>
                    <a:pt x="1204896" y="119099"/>
                  </a:lnTo>
                  <a:lnTo>
                    <a:pt x="1245320" y="119099"/>
                  </a:lnTo>
                  <a:lnTo>
                    <a:pt x="1250102" y="112579"/>
                  </a:lnTo>
                  <a:lnTo>
                    <a:pt x="1257491" y="111275"/>
                  </a:lnTo>
                  <a:lnTo>
                    <a:pt x="1268358" y="106928"/>
                  </a:lnTo>
                  <a:lnTo>
                    <a:pt x="1280528" y="94323"/>
                  </a:lnTo>
                  <a:lnTo>
                    <a:pt x="1294438" y="73024"/>
                  </a:lnTo>
                  <a:lnTo>
                    <a:pt x="1318344" y="52595"/>
                  </a:lnTo>
                  <a:lnTo>
                    <a:pt x="1323126" y="59549"/>
                  </a:lnTo>
                  <a:lnTo>
                    <a:pt x="1339208" y="55203"/>
                  </a:lnTo>
                  <a:lnTo>
                    <a:pt x="1346163" y="63027"/>
                  </a:lnTo>
                  <a:lnTo>
                    <a:pt x="1333558" y="99973"/>
                  </a:lnTo>
                  <a:lnTo>
                    <a:pt x="1343120" y="115621"/>
                  </a:lnTo>
                  <a:lnTo>
                    <a:pt x="1343990" y="124749"/>
                  </a:lnTo>
                  <a:lnTo>
                    <a:pt x="1316171" y="137789"/>
                  </a:lnTo>
                  <a:lnTo>
                    <a:pt x="1290091" y="147352"/>
                  </a:lnTo>
                  <a:lnTo>
                    <a:pt x="1264011" y="155611"/>
                  </a:lnTo>
                  <a:lnTo>
                    <a:pt x="1246624" y="172128"/>
                  </a:lnTo>
                  <a:lnTo>
                    <a:pt x="1240974" y="178213"/>
                  </a:lnTo>
                  <a:lnTo>
                    <a:pt x="1235758" y="192992"/>
                  </a:lnTo>
                  <a:lnTo>
                    <a:pt x="1238800" y="207336"/>
                  </a:lnTo>
                  <a:lnTo>
                    <a:pt x="1247928" y="208205"/>
                  </a:lnTo>
                  <a:lnTo>
                    <a:pt x="1248798" y="198208"/>
                  </a:lnTo>
                  <a:lnTo>
                    <a:pt x="1253579" y="204293"/>
                  </a:lnTo>
                  <a:lnTo>
                    <a:pt x="1249233" y="212117"/>
                  </a:lnTo>
                  <a:lnTo>
                    <a:pt x="1232715" y="216464"/>
                  </a:lnTo>
                  <a:lnTo>
                    <a:pt x="1221848" y="216029"/>
                  </a:lnTo>
                  <a:lnTo>
                    <a:pt x="1203593" y="220811"/>
                  </a:lnTo>
                  <a:lnTo>
                    <a:pt x="1193595" y="222115"/>
                  </a:lnTo>
                  <a:lnTo>
                    <a:pt x="1180120" y="223419"/>
                  </a:lnTo>
                  <a:lnTo>
                    <a:pt x="1158387" y="231677"/>
                  </a:lnTo>
                  <a:lnTo>
                    <a:pt x="1193595" y="226461"/>
                  </a:lnTo>
                  <a:lnTo>
                    <a:pt x="1198376" y="231677"/>
                  </a:lnTo>
                  <a:lnTo>
                    <a:pt x="1164038" y="239936"/>
                  </a:lnTo>
                  <a:lnTo>
                    <a:pt x="1149694" y="239936"/>
                  </a:lnTo>
                  <a:lnTo>
                    <a:pt x="1151433" y="236459"/>
                  </a:lnTo>
                  <a:lnTo>
                    <a:pt x="1142304" y="244283"/>
                  </a:lnTo>
                  <a:lnTo>
                    <a:pt x="1148390" y="245587"/>
                  </a:lnTo>
                  <a:lnTo>
                    <a:pt x="1137523" y="265581"/>
                  </a:lnTo>
                  <a:lnTo>
                    <a:pt x="1114486" y="286880"/>
                  </a:lnTo>
                  <a:lnTo>
                    <a:pt x="1114920" y="279491"/>
                  </a:lnTo>
                  <a:lnTo>
                    <a:pt x="1110139" y="278187"/>
                  </a:lnTo>
                  <a:lnTo>
                    <a:pt x="1104923" y="271232"/>
                  </a:lnTo>
                  <a:lnTo>
                    <a:pt x="1104923" y="286446"/>
                  </a:lnTo>
                  <a:lnTo>
                    <a:pt x="1109270" y="291227"/>
                  </a:lnTo>
                  <a:lnTo>
                    <a:pt x="1106662" y="301659"/>
                  </a:lnTo>
                  <a:lnTo>
                    <a:pt x="1096230" y="312525"/>
                  </a:lnTo>
                  <a:lnTo>
                    <a:pt x="1076670" y="334693"/>
                  </a:lnTo>
                  <a:lnTo>
                    <a:pt x="1074931" y="333824"/>
                  </a:lnTo>
                  <a:lnTo>
                    <a:pt x="1087536" y="314699"/>
                  </a:lnTo>
                  <a:lnTo>
                    <a:pt x="1078843" y="304267"/>
                  </a:lnTo>
                  <a:lnTo>
                    <a:pt x="1083190" y="280795"/>
                  </a:lnTo>
                  <a:lnTo>
                    <a:pt x="1074931" y="292966"/>
                  </a:lnTo>
                  <a:lnTo>
                    <a:pt x="1074931" y="310787"/>
                  </a:lnTo>
                  <a:lnTo>
                    <a:pt x="1061022" y="306440"/>
                  </a:lnTo>
                  <a:lnTo>
                    <a:pt x="1074062" y="315133"/>
                  </a:lnTo>
                  <a:lnTo>
                    <a:pt x="1067542" y="341648"/>
                  </a:lnTo>
                  <a:lnTo>
                    <a:pt x="1073627" y="343822"/>
                  </a:lnTo>
                  <a:lnTo>
                    <a:pt x="1073627" y="353384"/>
                  </a:lnTo>
                  <a:lnTo>
                    <a:pt x="1069280" y="381203"/>
                  </a:lnTo>
                  <a:lnTo>
                    <a:pt x="1049286" y="401632"/>
                  </a:lnTo>
                  <a:lnTo>
                    <a:pt x="1022771" y="409891"/>
                  </a:lnTo>
                  <a:lnTo>
                    <a:pt x="1003646" y="426408"/>
                  </a:lnTo>
                  <a:lnTo>
                    <a:pt x="991475" y="428147"/>
                  </a:lnTo>
                  <a:lnTo>
                    <a:pt x="976696" y="438579"/>
                  </a:lnTo>
                  <a:lnTo>
                    <a:pt x="971046" y="447707"/>
                  </a:lnTo>
                  <a:lnTo>
                    <a:pt x="941054" y="465963"/>
                  </a:lnTo>
                  <a:lnTo>
                    <a:pt x="924536" y="479438"/>
                  </a:lnTo>
                  <a:lnTo>
                    <a:pt x="909323" y="495955"/>
                  </a:lnTo>
                  <a:lnTo>
                    <a:pt x="901064" y="515515"/>
                  </a:lnTo>
                  <a:lnTo>
                    <a:pt x="901064" y="535075"/>
                  </a:lnTo>
                  <a:lnTo>
                    <a:pt x="903672" y="558982"/>
                  </a:lnTo>
                  <a:lnTo>
                    <a:pt x="910192" y="578542"/>
                  </a:lnTo>
                  <a:lnTo>
                    <a:pt x="908019" y="590712"/>
                  </a:lnTo>
                  <a:lnTo>
                    <a:pt x="913670" y="622878"/>
                  </a:lnTo>
                  <a:lnTo>
                    <a:pt x="909323" y="642003"/>
                  </a:lnTo>
                  <a:lnTo>
                    <a:pt x="906715" y="652870"/>
                  </a:lnTo>
                  <a:lnTo>
                    <a:pt x="898022" y="669822"/>
                  </a:lnTo>
                  <a:lnTo>
                    <a:pt x="890198" y="673299"/>
                  </a:lnTo>
                  <a:lnTo>
                    <a:pt x="878896" y="669822"/>
                  </a:lnTo>
                  <a:lnTo>
                    <a:pt x="877158" y="657651"/>
                  </a:lnTo>
                  <a:lnTo>
                    <a:pt x="869334" y="651131"/>
                  </a:lnTo>
                  <a:lnTo>
                    <a:pt x="860640" y="627224"/>
                  </a:lnTo>
                  <a:lnTo>
                    <a:pt x="853686" y="605926"/>
                  </a:lnTo>
                  <a:lnTo>
                    <a:pt x="851947" y="595059"/>
                  </a:lnTo>
                  <a:lnTo>
                    <a:pt x="860640" y="576368"/>
                  </a:lnTo>
                  <a:lnTo>
                    <a:pt x="857163" y="561155"/>
                  </a:lnTo>
                  <a:lnTo>
                    <a:pt x="843688" y="537683"/>
                  </a:lnTo>
                  <a:lnTo>
                    <a:pt x="835430" y="533336"/>
                  </a:lnTo>
                  <a:lnTo>
                    <a:pt x="808915" y="546376"/>
                  </a:lnTo>
                  <a:lnTo>
                    <a:pt x="805003" y="544638"/>
                  </a:lnTo>
                  <a:lnTo>
                    <a:pt x="796310" y="531598"/>
                  </a:lnTo>
                  <a:lnTo>
                    <a:pt x="783270" y="524643"/>
                  </a:lnTo>
                  <a:lnTo>
                    <a:pt x="755451" y="528555"/>
                  </a:lnTo>
                  <a:lnTo>
                    <a:pt x="735456" y="525078"/>
                  </a:lnTo>
                  <a:lnTo>
                    <a:pt x="716766" y="527251"/>
                  </a:lnTo>
                  <a:lnTo>
                    <a:pt x="705899" y="531598"/>
                  </a:lnTo>
                  <a:lnTo>
                    <a:pt x="708507" y="538987"/>
                  </a:lnTo>
                  <a:lnTo>
                    <a:pt x="705464" y="550288"/>
                  </a:lnTo>
                  <a:lnTo>
                    <a:pt x="708942" y="555939"/>
                  </a:lnTo>
                  <a:lnTo>
                    <a:pt x="703726" y="559416"/>
                  </a:lnTo>
                  <a:lnTo>
                    <a:pt x="695902" y="555504"/>
                  </a:lnTo>
                  <a:lnTo>
                    <a:pt x="685904" y="560720"/>
                  </a:lnTo>
                  <a:lnTo>
                    <a:pt x="668952" y="559851"/>
                  </a:lnTo>
                  <a:lnTo>
                    <a:pt x="654608" y="545072"/>
                  </a:lnTo>
                  <a:lnTo>
                    <a:pt x="633310" y="548550"/>
                  </a:lnTo>
                  <a:lnTo>
                    <a:pt x="617662" y="542030"/>
                  </a:lnTo>
                  <a:lnTo>
                    <a:pt x="602448" y="544203"/>
                  </a:lnTo>
                  <a:lnTo>
                    <a:pt x="580715" y="550723"/>
                  </a:lnTo>
                  <a:lnTo>
                    <a:pt x="554200" y="571152"/>
                  </a:lnTo>
                  <a:lnTo>
                    <a:pt x="527685" y="583323"/>
                  </a:lnTo>
                  <a:lnTo>
                    <a:pt x="511603" y="596363"/>
                  </a:lnTo>
                  <a:lnTo>
                    <a:pt x="503344" y="608968"/>
                  </a:lnTo>
                  <a:lnTo>
                    <a:pt x="498997" y="628528"/>
                  </a:lnTo>
                  <a:lnTo>
                    <a:pt x="497259" y="641568"/>
                  </a:lnTo>
                  <a:lnTo>
                    <a:pt x="499867" y="651131"/>
                  </a:lnTo>
                  <a:lnTo>
                    <a:pt x="490304" y="652000"/>
                  </a:lnTo>
                  <a:lnTo>
                    <a:pt x="474656" y="645915"/>
                  </a:lnTo>
                  <a:lnTo>
                    <a:pt x="457704" y="637222"/>
                  </a:lnTo>
                  <a:lnTo>
                    <a:pt x="453792" y="624182"/>
                  </a:lnTo>
                  <a:lnTo>
                    <a:pt x="452923" y="604622"/>
                  </a:lnTo>
                  <a:lnTo>
                    <a:pt x="442491" y="588974"/>
                  </a:lnTo>
                  <a:lnTo>
                    <a:pt x="438579" y="572456"/>
                  </a:lnTo>
                  <a:lnTo>
                    <a:pt x="431624" y="553331"/>
                  </a:lnTo>
                  <a:lnTo>
                    <a:pt x="417715" y="542030"/>
                  </a:lnTo>
                  <a:lnTo>
                    <a:pt x="398155" y="542899"/>
                  </a:lnTo>
                  <a:lnTo>
                    <a:pt x="377291" y="564632"/>
                  </a:lnTo>
                  <a:lnTo>
                    <a:pt x="359904" y="556374"/>
                  </a:lnTo>
                  <a:lnTo>
                    <a:pt x="349907" y="548115"/>
                  </a:lnTo>
                  <a:lnTo>
                    <a:pt x="348168" y="532467"/>
                  </a:lnTo>
                  <a:lnTo>
                    <a:pt x="344691" y="518123"/>
                  </a:lnTo>
                  <a:lnTo>
                    <a:pt x="334259" y="505952"/>
                  </a:lnTo>
                  <a:lnTo>
                    <a:pt x="325131" y="496824"/>
                  </a:lnTo>
                  <a:lnTo>
                    <a:pt x="319480" y="486827"/>
                  </a:lnTo>
                  <a:lnTo>
                    <a:pt x="278621" y="486827"/>
                  </a:lnTo>
                  <a:lnTo>
                    <a:pt x="275144" y="498563"/>
                  </a:lnTo>
                  <a:lnTo>
                    <a:pt x="256453" y="498563"/>
                  </a:lnTo>
                  <a:lnTo>
                    <a:pt x="209509" y="498563"/>
                  </a:lnTo>
                  <a:lnTo>
                    <a:pt x="162131" y="479003"/>
                  </a:lnTo>
                  <a:lnTo>
                    <a:pt x="131704" y="465528"/>
                  </a:lnTo>
                  <a:lnTo>
                    <a:pt x="135616" y="459878"/>
                  </a:lnTo>
                  <a:lnTo>
                    <a:pt x="104755" y="462920"/>
                  </a:lnTo>
                  <a:lnTo>
                    <a:pt x="77371" y="465094"/>
                  </a:lnTo>
                  <a:lnTo>
                    <a:pt x="78675" y="451184"/>
                  </a:lnTo>
                  <a:lnTo>
                    <a:pt x="69547" y="435102"/>
                  </a:lnTo>
                  <a:lnTo>
                    <a:pt x="59984" y="431624"/>
                  </a:lnTo>
                  <a:lnTo>
                    <a:pt x="60419" y="423800"/>
                  </a:lnTo>
                  <a:lnTo>
                    <a:pt x="47813" y="422062"/>
                  </a:lnTo>
                  <a:lnTo>
                    <a:pt x="42597" y="414672"/>
                  </a:lnTo>
                  <a:lnTo>
                    <a:pt x="21733" y="412064"/>
                  </a:lnTo>
                  <a:lnTo>
                    <a:pt x="17821" y="407283"/>
                  </a:lnTo>
                  <a:lnTo>
                    <a:pt x="21299" y="392070"/>
                  </a:lnTo>
                  <a:lnTo>
                    <a:pt x="10432" y="364251"/>
                  </a:lnTo>
                  <a:lnTo>
                    <a:pt x="8259" y="325565"/>
                  </a:lnTo>
                  <a:lnTo>
                    <a:pt x="12171" y="319045"/>
                  </a:lnTo>
                  <a:lnTo>
                    <a:pt x="6520" y="309918"/>
                  </a:lnTo>
                  <a:lnTo>
                    <a:pt x="0" y="286446"/>
                  </a:lnTo>
                  <a:lnTo>
                    <a:pt x="7824" y="263843"/>
                  </a:lnTo>
                  <a:lnTo>
                    <a:pt x="3912" y="248630"/>
                  </a:lnTo>
                  <a:lnTo>
                    <a:pt x="20864" y="225592"/>
                  </a:lnTo>
                  <a:lnTo>
                    <a:pt x="33035" y="202120"/>
                  </a:lnTo>
                  <a:lnTo>
                    <a:pt x="37816" y="180821"/>
                  </a:lnTo>
                  <a:lnTo>
                    <a:pt x="61723" y="154741"/>
                  </a:lnTo>
                  <a:lnTo>
                    <a:pt x="79109" y="129965"/>
                  </a:lnTo>
                  <a:lnTo>
                    <a:pt x="96496" y="105189"/>
                  </a:lnTo>
                  <a:lnTo>
                    <a:pt x="115187" y="68243"/>
                  </a:lnTo>
                  <a:lnTo>
                    <a:pt x="123011" y="45205"/>
                  </a:lnTo>
                  <a:lnTo>
                    <a:pt x="124749" y="32600"/>
                  </a:lnTo>
                  <a:lnTo>
                    <a:pt x="130835" y="26949"/>
                  </a:lnTo>
                  <a:lnTo>
                    <a:pt x="156045" y="36512"/>
                  </a:lnTo>
                  <a:lnTo>
                    <a:pt x="151699" y="62157"/>
                  </a:lnTo>
                  <a:lnTo>
                    <a:pt x="161261" y="54768"/>
                  </a:lnTo>
                  <a:lnTo>
                    <a:pt x="172128" y="32600"/>
                  </a:lnTo>
                  <a:lnTo>
                    <a:pt x="179083" y="10432"/>
                  </a:lnTo>
                  <a:lnTo>
                    <a:pt x="240371" y="10432"/>
                  </a:lnTo>
                  <a:lnTo>
                    <a:pt x="304267" y="10432"/>
                  </a:lnTo>
                  <a:lnTo>
                    <a:pt x="325131" y="10432"/>
                  </a:lnTo>
                  <a:lnTo>
                    <a:pt x="390765" y="10432"/>
                  </a:lnTo>
                  <a:lnTo>
                    <a:pt x="454662" y="10432"/>
                  </a:lnTo>
                  <a:lnTo>
                    <a:pt x="518992" y="10432"/>
                  </a:lnTo>
                  <a:lnTo>
                    <a:pt x="583757" y="10432"/>
                  </a:lnTo>
                  <a:lnTo>
                    <a:pt x="656782" y="10432"/>
                  </a:lnTo>
                  <a:lnTo>
                    <a:pt x="730675" y="10432"/>
                  </a:lnTo>
                  <a:lnTo>
                    <a:pt x="775011" y="10432"/>
                  </a:lnTo>
                  <a:lnTo>
                    <a:pt x="780661" y="0"/>
                  </a:lnTo>
                  <a:lnTo>
                    <a:pt x="788051" y="0"/>
                  </a:lnTo>
                  <a:lnTo>
                    <a:pt x="784139" y="14779"/>
                  </a:lnTo>
                  <a:lnTo>
                    <a:pt x="788486" y="19125"/>
                  </a:lnTo>
                  <a:lnTo>
                    <a:pt x="802830" y="20864"/>
                  </a:lnTo>
                  <a:lnTo>
                    <a:pt x="822824" y="25211"/>
                  </a:lnTo>
                  <a:lnTo>
                    <a:pt x="839776" y="33469"/>
                  </a:lnTo>
                  <a:lnTo>
                    <a:pt x="858902" y="29992"/>
                  </a:lnTo>
                  <a:lnTo>
                    <a:pt x="882374" y="37381"/>
                  </a:lnTo>
                  <a:close/>
                </a:path>
              </a:pathLst>
            </a:custGeom>
            <a:solidFill>
              <a:schemeClr val="tx2"/>
            </a:solidFill>
            <a:ln w="869" cap="rnd">
              <a:noFill/>
              <a:prstDash val="solid"/>
              <a:round/>
            </a:ln>
          </p:spPr>
          <p:txBody>
            <a:bodyPr rtlCol="0" anchor="ctr"/>
            <a:lstStyle/>
            <a:p>
              <a:endParaRPr lang="en-PH" sz="1200" dirty="0"/>
            </a:p>
          </p:txBody>
        </p:sp>
        <p:sp>
          <p:nvSpPr>
            <p:cNvPr id="254" name="Freeform: Shape 253">
              <a:extLst>
                <a:ext uri="{FF2B5EF4-FFF2-40B4-BE49-F238E27FC236}">
                  <a16:creationId xmlns:a16="http://schemas.microsoft.com/office/drawing/2014/main" id="{0AFAC2BF-458F-417E-BB65-7002C41824C2}"/>
                </a:ext>
              </a:extLst>
            </p:cNvPr>
            <p:cNvSpPr/>
            <p:nvPr/>
          </p:nvSpPr>
          <p:spPr>
            <a:xfrm>
              <a:off x="1841588" y="2315505"/>
              <a:ext cx="54289" cy="36193"/>
            </a:xfrm>
            <a:custGeom>
              <a:avLst/>
              <a:gdLst>
                <a:gd name="connsiteX0" fmla="*/ 33904 w 64330"/>
                <a:gd name="connsiteY0" fmla="*/ 22168 h 32165"/>
                <a:gd name="connsiteX1" fmla="*/ 3477 w 64330"/>
                <a:gd name="connsiteY1" fmla="*/ 32165 h 32165"/>
                <a:gd name="connsiteX2" fmla="*/ 0 w 64330"/>
                <a:gd name="connsiteY2" fmla="*/ 25211 h 32165"/>
                <a:gd name="connsiteX3" fmla="*/ 9997 w 64330"/>
                <a:gd name="connsiteY3" fmla="*/ 13040 h 32165"/>
                <a:gd name="connsiteX4" fmla="*/ 37816 w 64330"/>
                <a:gd name="connsiteY4" fmla="*/ 3912 h 32165"/>
                <a:gd name="connsiteX5" fmla="*/ 53029 w 64330"/>
                <a:gd name="connsiteY5" fmla="*/ 0 h 32165"/>
                <a:gd name="connsiteX6" fmla="*/ 64331 w 64330"/>
                <a:gd name="connsiteY6" fmla="*/ 1739 h 32165"/>
                <a:gd name="connsiteX7" fmla="*/ 64331 w 64330"/>
                <a:gd name="connsiteY7" fmla="*/ 9997 h 32165"/>
                <a:gd name="connsiteX8" fmla="*/ 33904 w 64330"/>
                <a:gd name="connsiteY8" fmla="*/ 22168 h 3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330" h="32165">
                  <a:moveTo>
                    <a:pt x="33904" y="22168"/>
                  </a:moveTo>
                  <a:lnTo>
                    <a:pt x="3477" y="32165"/>
                  </a:lnTo>
                  <a:lnTo>
                    <a:pt x="0" y="25211"/>
                  </a:lnTo>
                  <a:lnTo>
                    <a:pt x="9997" y="13040"/>
                  </a:lnTo>
                  <a:lnTo>
                    <a:pt x="37816" y="3912"/>
                  </a:lnTo>
                  <a:lnTo>
                    <a:pt x="53029" y="0"/>
                  </a:lnTo>
                  <a:lnTo>
                    <a:pt x="64331" y="1739"/>
                  </a:lnTo>
                  <a:lnTo>
                    <a:pt x="64331" y="9997"/>
                  </a:lnTo>
                  <a:lnTo>
                    <a:pt x="33904" y="22168"/>
                  </a:lnTo>
                  <a:close/>
                </a:path>
              </a:pathLst>
            </a:custGeom>
            <a:solidFill>
              <a:schemeClr val="tx2"/>
            </a:solidFill>
            <a:ln w="869" cap="rnd">
              <a:noFill/>
              <a:prstDash val="solid"/>
              <a:round/>
            </a:ln>
          </p:spPr>
          <p:txBody>
            <a:bodyPr rtlCol="0" anchor="ctr"/>
            <a:lstStyle/>
            <a:p>
              <a:endParaRPr lang="en-PH" sz="1200" dirty="0"/>
            </a:p>
          </p:txBody>
        </p:sp>
        <p:sp>
          <p:nvSpPr>
            <p:cNvPr id="255" name="Freeform: Shape 254">
              <a:extLst>
                <a:ext uri="{FF2B5EF4-FFF2-40B4-BE49-F238E27FC236}">
                  <a16:creationId xmlns:a16="http://schemas.microsoft.com/office/drawing/2014/main" id="{90D2368C-74B9-496C-8EE0-0DC857DBEFF4}"/>
                </a:ext>
              </a:extLst>
            </p:cNvPr>
            <p:cNvSpPr/>
            <p:nvPr/>
          </p:nvSpPr>
          <p:spPr>
            <a:xfrm>
              <a:off x="1703662" y="2245564"/>
              <a:ext cx="31912" cy="18096"/>
            </a:xfrm>
            <a:custGeom>
              <a:avLst/>
              <a:gdLst>
                <a:gd name="connsiteX0" fmla="*/ 27819 w 37815"/>
                <a:gd name="connsiteY0" fmla="*/ 12171 h 16082"/>
                <a:gd name="connsiteX1" fmla="*/ 10867 w 37815"/>
                <a:gd name="connsiteY1" fmla="*/ 16083 h 16082"/>
                <a:gd name="connsiteX2" fmla="*/ 3477 w 37815"/>
                <a:gd name="connsiteY2" fmla="*/ 11301 h 16082"/>
                <a:gd name="connsiteX3" fmla="*/ 0 w 37815"/>
                <a:gd name="connsiteY3" fmla="*/ 4347 h 16082"/>
                <a:gd name="connsiteX4" fmla="*/ 24776 w 37815"/>
                <a:gd name="connsiteY4" fmla="*/ 0 h 16082"/>
                <a:gd name="connsiteX5" fmla="*/ 37816 w 37815"/>
                <a:gd name="connsiteY5" fmla="*/ 2608 h 16082"/>
                <a:gd name="connsiteX6" fmla="*/ 27819 w 37815"/>
                <a:gd name="connsiteY6" fmla="*/ 12171 h 1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15" h="16082">
                  <a:moveTo>
                    <a:pt x="27819" y="12171"/>
                  </a:moveTo>
                  <a:lnTo>
                    <a:pt x="10867" y="16083"/>
                  </a:lnTo>
                  <a:lnTo>
                    <a:pt x="3477" y="11301"/>
                  </a:lnTo>
                  <a:lnTo>
                    <a:pt x="0" y="4347"/>
                  </a:lnTo>
                  <a:lnTo>
                    <a:pt x="24776" y="0"/>
                  </a:lnTo>
                  <a:lnTo>
                    <a:pt x="37816" y="2608"/>
                  </a:lnTo>
                  <a:lnTo>
                    <a:pt x="27819" y="12171"/>
                  </a:lnTo>
                  <a:close/>
                </a:path>
              </a:pathLst>
            </a:custGeom>
            <a:solidFill>
              <a:schemeClr val="tx2"/>
            </a:solidFill>
            <a:ln w="869" cap="rnd">
              <a:noFill/>
              <a:prstDash val="solid"/>
              <a:round/>
            </a:ln>
          </p:spPr>
          <p:txBody>
            <a:bodyPr rtlCol="0" anchor="ctr"/>
            <a:lstStyle/>
            <a:p>
              <a:endParaRPr lang="en-PH" sz="1200" dirty="0"/>
            </a:p>
          </p:txBody>
        </p:sp>
        <p:sp>
          <p:nvSpPr>
            <p:cNvPr id="256" name="Freeform: Shape 255">
              <a:extLst>
                <a:ext uri="{FF2B5EF4-FFF2-40B4-BE49-F238E27FC236}">
                  <a16:creationId xmlns:a16="http://schemas.microsoft.com/office/drawing/2014/main" id="{344D3D98-EE10-45DC-B1E9-93CA918A3BA9}"/>
                </a:ext>
              </a:extLst>
            </p:cNvPr>
            <p:cNvSpPr/>
            <p:nvPr/>
          </p:nvSpPr>
          <p:spPr>
            <a:xfrm>
              <a:off x="1720172" y="2149702"/>
              <a:ext cx="46586" cy="22497"/>
            </a:xfrm>
            <a:custGeom>
              <a:avLst/>
              <a:gdLst>
                <a:gd name="connsiteX0" fmla="*/ 13475 w 55202"/>
                <a:gd name="connsiteY0" fmla="*/ 0 h 19994"/>
                <a:gd name="connsiteX1" fmla="*/ 18691 w 55202"/>
                <a:gd name="connsiteY1" fmla="*/ 4347 h 19994"/>
                <a:gd name="connsiteX2" fmla="*/ 33904 w 55202"/>
                <a:gd name="connsiteY2" fmla="*/ 2173 h 19994"/>
                <a:gd name="connsiteX3" fmla="*/ 40859 w 55202"/>
                <a:gd name="connsiteY3" fmla="*/ 8693 h 19994"/>
                <a:gd name="connsiteX4" fmla="*/ 55203 w 55202"/>
                <a:gd name="connsiteY4" fmla="*/ 11736 h 19994"/>
                <a:gd name="connsiteX5" fmla="*/ 49987 w 55202"/>
                <a:gd name="connsiteY5" fmla="*/ 14779 h 19994"/>
                <a:gd name="connsiteX6" fmla="*/ 28688 w 55202"/>
                <a:gd name="connsiteY6" fmla="*/ 19995 h 19994"/>
                <a:gd name="connsiteX7" fmla="*/ 21299 w 55202"/>
                <a:gd name="connsiteY7" fmla="*/ 14344 h 19994"/>
                <a:gd name="connsiteX8" fmla="*/ 19995 w 55202"/>
                <a:gd name="connsiteY8" fmla="*/ 9997 h 19994"/>
                <a:gd name="connsiteX9" fmla="*/ 1304 w 55202"/>
                <a:gd name="connsiteY9" fmla="*/ 11301 h 19994"/>
                <a:gd name="connsiteX10" fmla="*/ 0 w 55202"/>
                <a:gd name="connsiteY10" fmla="*/ 9128 h 19994"/>
                <a:gd name="connsiteX11" fmla="*/ 13475 w 55202"/>
                <a:gd name="connsiteY11" fmla="*/ 0 h 19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202" h="19994">
                  <a:moveTo>
                    <a:pt x="13475" y="0"/>
                  </a:moveTo>
                  <a:lnTo>
                    <a:pt x="18691" y="4347"/>
                  </a:lnTo>
                  <a:lnTo>
                    <a:pt x="33904" y="2173"/>
                  </a:lnTo>
                  <a:lnTo>
                    <a:pt x="40859" y="8693"/>
                  </a:lnTo>
                  <a:lnTo>
                    <a:pt x="55203" y="11736"/>
                  </a:lnTo>
                  <a:lnTo>
                    <a:pt x="49987" y="14779"/>
                  </a:lnTo>
                  <a:lnTo>
                    <a:pt x="28688" y="19995"/>
                  </a:lnTo>
                  <a:lnTo>
                    <a:pt x="21299" y="14344"/>
                  </a:lnTo>
                  <a:lnTo>
                    <a:pt x="19995" y="9997"/>
                  </a:lnTo>
                  <a:lnTo>
                    <a:pt x="1304" y="11301"/>
                  </a:lnTo>
                  <a:lnTo>
                    <a:pt x="0" y="9128"/>
                  </a:lnTo>
                  <a:lnTo>
                    <a:pt x="13475" y="0"/>
                  </a:lnTo>
                  <a:close/>
                </a:path>
              </a:pathLst>
            </a:custGeom>
            <a:solidFill>
              <a:schemeClr val="tx2"/>
            </a:solidFill>
            <a:ln w="869" cap="rnd">
              <a:noFill/>
              <a:prstDash val="solid"/>
              <a:round/>
            </a:ln>
          </p:spPr>
          <p:txBody>
            <a:bodyPr rtlCol="0" anchor="ctr"/>
            <a:lstStyle/>
            <a:p>
              <a:endParaRPr lang="en-PH" sz="1200" dirty="0"/>
            </a:p>
          </p:txBody>
        </p:sp>
        <p:sp>
          <p:nvSpPr>
            <p:cNvPr id="257" name="Freeform: Shape 256">
              <a:extLst>
                <a:ext uri="{FF2B5EF4-FFF2-40B4-BE49-F238E27FC236}">
                  <a16:creationId xmlns:a16="http://schemas.microsoft.com/office/drawing/2014/main" id="{35E8AF81-F319-411F-A28D-83F25FA20465}"/>
                </a:ext>
              </a:extLst>
            </p:cNvPr>
            <p:cNvSpPr/>
            <p:nvPr/>
          </p:nvSpPr>
          <p:spPr>
            <a:xfrm>
              <a:off x="1603521" y="3804405"/>
              <a:ext cx="761886" cy="474910"/>
            </a:xfrm>
            <a:custGeom>
              <a:avLst/>
              <a:gdLst>
                <a:gd name="connsiteX0" fmla="*/ 902803 w 902802"/>
                <a:gd name="connsiteY0" fmla="*/ 37816 h 422061"/>
                <a:gd name="connsiteX1" fmla="*/ 795875 w 902802"/>
                <a:gd name="connsiteY1" fmla="*/ 126488 h 422061"/>
                <a:gd name="connsiteX2" fmla="*/ 641133 w 902802"/>
                <a:gd name="connsiteY2" fmla="*/ 268624 h 422061"/>
                <a:gd name="connsiteX3" fmla="*/ 659390 w 902802"/>
                <a:gd name="connsiteY3" fmla="*/ 269493 h 422061"/>
                <a:gd name="connsiteX4" fmla="*/ 671560 w 902802"/>
                <a:gd name="connsiteY4" fmla="*/ 276448 h 422061"/>
                <a:gd name="connsiteX5" fmla="*/ 673734 w 902802"/>
                <a:gd name="connsiteY5" fmla="*/ 287749 h 422061"/>
                <a:gd name="connsiteX6" fmla="*/ 675038 w 902802"/>
                <a:gd name="connsiteY6" fmla="*/ 304267 h 422061"/>
                <a:gd name="connsiteX7" fmla="*/ 708072 w 902802"/>
                <a:gd name="connsiteY7" fmla="*/ 289923 h 422061"/>
                <a:gd name="connsiteX8" fmla="*/ 736326 w 902802"/>
                <a:gd name="connsiteY8" fmla="*/ 281664 h 422061"/>
                <a:gd name="connsiteX9" fmla="*/ 733718 w 902802"/>
                <a:gd name="connsiteY9" fmla="*/ 295139 h 422061"/>
                <a:gd name="connsiteX10" fmla="*/ 737195 w 902802"/>
                <a:gd name="connsiteY10" fmla="*/ 305571 h 422061"/>
                <a:gd name="connsiteX11" fmla="*/ 744150 w 902802"/>
                <a:gd name="connsiteY11" fmla="*/ 317307 h 422061"/>
                <a:gd name="connsiteX12" fmla="*/ 739368 w 902802"/>
                <a:gd name="connsiteY12" fmla="*/ 335563 h 422061"/>
                <a:gd name="connsiteX13" fmla="*/ 733283 w 902802"/>
                <a:gd name="connsiteY13" fmla="*/ 365555 h 422061"/>
                <a:gd name="connsiteX14" fmla="*/ 753278 w 902802"/>
                <a:gd name="connsiteY14" fmla="*/ 382072 h 422061"/>
                <a:gd name="connsiteX15" fmla="*/ 739368 w 902802"/>
                <a:gd name="connsiteY15" fmla="*/ 398590 h 422061"/>
                <a:gd name="connsiteX16" fmla="*/ 717200 w 902802"/>
                <a:gd name="connsiteY16" fmla="*/ 411195 h 422061"/>
                <a:gd name="connsiteX17" fmla="*/ 714592 w 902802"/>
                <a:gd name="connsiteY17" fmla="*/ 401632 h 422061"/>
                <a:gd name="connsiteX18" fmla="*/ 703726 w 902802"/>
                <a:gd name="connsiteY18" fmla="*/ 392939 h 422061"/>
                <a:gd name="connsiteX19" fmla="*/ 718070 w 902802"/>
                <a:gd name="connsiteY19" fmla="*/ 370336 h 422061"/>
                <a:gd name="connsiteX20" fmla="*/ 711115 w 902802"/>
                <a:gd name="connsiteY20" fmla="*/ 349037 h 422061"/>
                <a:gd name="connsiteX21" fmla="*/ 722851 w 902802"/>
                <a:gd name="connsiteY21" fmla="*/ 324696 h 422061"/>
                <a:gd name="connsiteX22" fmla="*/ 705030 w 902802"/>
                <a:gd name="connsiteY22" fmla="*/ 322957 h 422061"/>
                <a:gd name="connsiteX23" fmla="*/ 674168 w 902802"/>
                <a:gd name="connsiteY23" fmla="*/ 322523 h 422061"/>
                <a:gd name="connsiteX24" fmla="*/ 657651 w 902802"/>
                <a:gd name="connsiteY24" fmla="*/ 314699 h 422061"/>
                <a:gd name="connsiteX25" fmla="*/ 643307 w 902802"/>
                <a:gd name="connsiteY25" fmla="*/ 288184 h 422061"/>
                <a:gd name="connsiteX26" fmla="*/ 628963 w 902802"/>
                <a:gd name="connsiteY26" fmla="*/ 283403 h 422061"/>
                <a:gd name="connsiteX27" fmla="*/ 604187 w 902802"/>
                <a:gd name="connsiteY27" fmla="*/ 274275 h 422061"/>
                <a:gd name="connsiteX28" fmla="*/ 574630 w 902802"/>
                <a:gd name="connsiteY28" fmla="*/ 276448 h 422061"/>
                <a:gd name="connsiteX29" fmla="*/ 548550 w 902802"/>
                <a:gd name="connsiteY29" fmla="*/ 264712 h 422061"/>
                <a:gd name="connsiteX30" fmla="*/ 536813 w 902802"/>
                <a:gd name="connsiteY30" fmla="*/ 253845 h 422061"/>
                <a:gd name="connsiteX31" fmla="*/ 509429 w 902802"/>
                <a:gd name="connsiteY31" fmla="*/ 259061 h 422061"/>
                <a:gd name="connsiteX32" fmla="*/ 494216 w 902802"/>
                <a:gd name="connsiteY32" fmla="*/ 276883 h 422061"/>
                <a:gd name="connsiteX33" fmla="*/ 481611 w 902802"/>
                <a:gd name="connsiteY33" fmla="*/ 278621 h 422061"/>
                <a:gd name="connsiteX34" fmla="*/ 452923 w 902802"/>
                <a:gd name="connsiteY34" fmla="*/ 283837 h 422061"/>
                <a:gd name="connsiteX35" fmla="*/ 425973 w 902802"/>
                <a:gd name="connsiteY35" fmla="*/ 292531 h 422061"/>
                <a:gd name="connsiteX36" fmla="*/ 398155 w 902802"/>
                <a:gd name="connsiteY36" fmla="*/ 298181 h 422061"/>
                <a:gd name="connsiteX37" fmla="*/ 412064 w 902802"/>
                <a:gd name="connsiteY37" fmla="*/ 282968 h 422061"/>
                <a:gd name="connsiteX38" fmla="*/ 448576 w 902802"/>
                <a:gd name="connsiteY38" fmla="*/ 257757 h 422061"/>
                <a:gd name="connsiteX39" fmla="*/ 478133 w 902802"/>
                <a:gd name="connsiteY39" fmla="*/ 249933 h 422061"/>
                <a:gd name="connsiteX40" fmla="*/ 479872 w 902802"/>
                <a:gd name="connsiteY40" fmla="*/ 243848 h 422061"/>
                <a:gd name="connsiteX41" fmla="*/ 439013 w 902802"/>
                <a:gd name="connsiteY41" fmla="*/ 257757 h 422061"/>
                <a:gd name="connsiteX42" fmla="*/ 406848 w 902802"/>
                <a:gd name="connsiteY42" fmla="*/ 274709 h 422061"/>
                <a:gd name="connsiteX43" fmla="*/ 358165 w 902802"/>
                <a:gd name="connsiteY43" fmla="*/ 292965 h 422061"/>
                <a:gd name="connsiteX44" fmla="*/ 359035 w 902802"/>
                <a:gd name="connsiteY44" fmla="*/ 305571 h 422061"/>
                <a:gd name="connsiteX45" fmla="*/ 319915 w 902802"/>
                <a:gd name="connsiteY45" fmla="*/ 323827 h 422061"/>
                <a:gd name="connsiteX46" fmla="*/ 286445 w 902802"/>
                <a:gd name="connsiteY46" fmla="*/ 334693 h 422061"/>
                <a:gd name="connsiteX47" fmla="*/ 257757 w 902802"/>
                <a:gd name="connsiteY47" fmla="*/ 342952 h 422061"/>
                <a:gd name="connsiteX48" fmla="*/ 240371 w 902802"/>
                <a:gd name="connsiteY48" fmla="*/ 354253 h 422061"/>
                <a:gd name="connsiteX49" fmla="*/ 194296 w 902802"/>
                <a:gd name="connsiteY49" fmla="*/ 367728 h 422061"/>
                <a:gd name="connsiteX50" fmla="*/ 174736 w 902802"/>
                <a:gd name="connsiteY50" fmla="*/ 379899 h 422061"/>
                <a:gd name="connsiteX51" fmla="*/ 139093 w 902802"/>
                <a:gd name="connsiteY51" fmla="*/ 391200 h 422061"/>
                <a:gd name="connsiteX52" fmla="*/ 127357 w 902802"/>
                <a:gd name="connsiteY52" fmla="*/ 389462 h 422061"/>
                <a:gd name="connsiteX53" fmla="*/ 100408 w 902802"/>
                <a:gd name="connsiteY53" fmla="*/ 396416 h 422061"/>
                <a:gd name="connsiteX54" fmla="*/ 69981 w 902802"/>
                <a:gd name="connsiteY54" fmla="*/ 405544 h 422061"/>
                <a:gd name="connsiteX55" fmla="*/ 43467 w 902802"/>
                <a:gd name="connsiteY55" fmla="*/ 414238 h 422061"/>
                <a:gd name="connsiteX56" fmla="*/ 0 w 902802"/>
                <a:gd name="connsiteY56" fmla="*/ 422062 h 422061"/>
                <a:gd name="connsiteX57" fmla="*/ 1739 w 902802"/>
                <a:gd name="connsiteY57" fmla="*/ 417280 h 422061"/>
                <a:gd name="connsiteX58" fmla="*/ 37381 w 902802"/>
                <a:gd name="connsiteY58" fmla="*/ 405110 h 422061"/>
                <a:gd name="connsiteX59" fmla="*/ 66069 w 902802"/>
                <a:gd name="connsiteY59" fmla="*/ 396851 h 422061"/>
                <a:gd name="connsiteX60" fmla="*/ 103451 w 902802"/>
                <a:gd name="connsiteY60" fmla="*/ 382507 h 422061"/>
                <a:gd name="connsiteX61" fmla="*/ 131704 w 902802"/>
                <a:gd name="connsiteY61" fmla="*/ 379899 h 422061"/>
                <a:gd name="connsiteX62" fmla="*/ 153437 w 902802"/>
                <a:gd name="connsiteY62" fmla="*/ 369032 h 422061"/>
                <a:gd name="connsiteX63" fmla="*/ 198643 w 902802"/>
                <a:gd name="connsiteY63" fmla="*/ 353384 h 422061"/>
                <a:gd name="connsiteX64" fmla="*/ 208640 w 902802"/>
                <a:gd name="connsiteY64" fmla="*/ 348168 h 422061"/>
                <a:gd name="connsiteX65" fmla="*/ 233416 w 902802"/>
                <a:gd name="connsiteY65" fmla="*/ 339040 h 422061"/>
                <a:gd name="connsiteX66" fmla="*/ 258627 w 902802"/>
                <a:gd name="connsiteY66" fmla="*/ 319480 h 422061"/>
                <a:gd name="connsiteX67" fmla="*/ 285576 w 902802"/>
                <a:gd name="connsiteY67" fmla="*/ 304267 h 422061"/>
                <a:gd name="connsiteX68" fmla="*/ 253845 w 902802"/>
                <a:gd name="connsiteY68" fmla="*/ 312091 h 422061"/>
                <a:gd name="connsiteX69" fmla="*/ 252541 w 902802"/>
                <a:gd name="connsiteY69" fmla="*/ 307310 h 422061"/>
                <a:gd name="connsiteX70" fmla="*/ 231243 w 902802"/>
                <a:gd name="connsiteY70" fmla="*/ 316872 h 422061"/>
                <a:gd name="connsiteX71" fmla="*/ 232981 w 902802"/>
                <a:gd name="connsiteY71" fmla="*/ 303832 h 422061"/>
                <a:gd name="connsiteX72" fmla="*/ 217333 w 902802"/>
                <a:gd name="connsiteY72" fmla="*/ 312960 h 422061"/>
                <a:gd name="connsiteX73" fmla="*/ 224288 w 902802"/>
                <a:gd name="connsiteY73" fmla="*/ 300355 h 422061"/>
                <a:gd name="connsiteX74" fmla="*/ 192557 w 902802"/>
                <a:gd name="connsiteY74" fmla="*/ 310352 h 422061"/>
                <a:gd name="connsiteX75" fmla="*/ 180387 w 902802"/>
                <a:gd name="connsiteY75" fmla="*/ 310352 h 422061"/>
                <a:gd name="connsiteX76" fmla="*/ 196469 w 902802"/>
                <a:gd name="connsiteY76" fmla="*/ 295139 h 422061"/>
                <a:gd name="connsiteX77" fmla="*/ 210813 w 902802"/>
                <a:gd name="connsiteY77" fmla="*/ 285576 h 422061"/>
                <a:gd name="connsiteX78" fmla="*/ 209075 w 902802"/>
                <a:gd name="connsiteY78" fmla="*/ 276448 h 422061"/>
                <a:gd name="connsiteX79" fmla="*/ 177779 w 902802"/>
                <a:gd name="connsiteY79" fmla="*/ 281664 h 422061"/>
                <a:gd name="connsiteX80" fmla="*/ 175171 w 902802"/>
                <a:gd name="connsiteY80" fmla="*/ 269493 h 422061"/>
                <a:gd name="connsiteX81" fmla="*/ 169520 w 902802"/>
                <a:gd name="connsiteY81" fmla="*/ 263408 h 422061"/>
                <a:gd name="connsiteX82" fmla="*/ 186907 w 902802"/>
                <a:gd name="connsiteY82" fmla="*/ 249064 h 422061"/>
                <a:gd name="connsiteX83" fmla="*/ 185168 w 902802"/>
                <a:gd name="connsiteY83" fmla="*/ 238197 h 422061"/>
                <a:gd name="connsiteX84" fmla="*/ 210813 w 902802"/>
                <a:gd name="connsiteY84" fmla="*/ 223853 h 422061"/>
                <a:gd name="connsiteX85" fmla="*/ 244283 w 902802"/>
                <a:gd name="connsiteY85" fmla="*/ 209509 h 422061"/>
                <a:gd name="connsiteX86" fmla="*/ 267320 w 902802"/>
                <a:gd name="connsiteY86" fmla="*/ 196904 h 422061"/>
                <a:gd name="connsiteX87" fmla="*/ 285141 w 902802"/>
                <a:gd name="connsiteY87" fmla="*/ 195165 h 422061"/>
                <a:gd name="connsiteX88" fmla="*/ 292965 w 902802"/>
                <a:gd name="connsiteY88" fmla="*/ 199077 h 422061"/>
                <a:gd name="connsiteX89" fmla="*/ 323827 w 902802"/>
                <a:gd name="connsiteY89" fmla="*/ 186907 h 422061"/>
                <a:gd name="connsiteX90" fmla="*/ 334693 w 902802"/>
                <a:gd name="connsiteY90" fmla="*/ 189080 h 422061"/>
                <a:gd name="connsiteX91" fmla="*/ 359035 w 902802"/>
                <a:gd name="connsiteY91" fmla="*/ 181256 h 422061"/>
                <a:gd name="connsiteX92" fmla="*/ 369901 w 902802"/>
                <a:gd name="connsiteY92" fmla="*/ 169955 h 422061"/>
                <a:gd name="connsiteX93" fmla="*/ 365120 w 902802"/>
                <a:gd name="connsiteY93" fmla="*/ 165608 h 422061"/>
                <a:gd name="connsiteX94" fmla="*/ 391200 w 902802"/>
                <a:gd name="connsiteY94" fmla="*/ 156045 h 422061"/>
                <a:gd name="connsiteX95" fmla="*/ 379029 w 902802"/>
                <a:gd name="connsiteY95" fmla="*/ 156480 h 422061"/>
                <a:gd name="connsiteX96" fmla="*/ 352080 w 902802"/>
                <a:gd name="connsiteY96" fmla="*/ 161696 h 422061"/>
                <a:gd name="connsiteX97" fmla="*/ 339475 w 902802"/>
                <a:gd name="connsiteY97" fmla="*/ 167347 h 422061"/>
                <a:gd name="connsiteX98" fmla="*/ 331651 w 902802"/>
                <a:gd name="connsiteY98" fmla="*/ 161696 h 422061"/>
                <a:gd name="connsiteX99" fmla="*/ 301659 w 902802"/>
                <a:gd name="connsiteY99" fmla="*/ 164739 h 422061"/>
                <a:gd name="connsiteX100" fmla="*/ 281664 w 902802"/>
                <a:gd name="connsiteY100" fmla="*/ 158653 h 422061"/>
                <a:gd name="connsiteX101" fmla="*/ 286880 w 902802"/>
                <a:gd name="connsiteY101" fmla="*/ 148656 h 422061"/>
                <a:gd name="connsiteX102" fmla="*/ 282533 w 902802"/>
                <a:gd name="connsiteY102" fmla="*/ 134747 h 422061"/>
                <a:gd name="connsiteX103" fmla="*/ 322523 w 902802"/>
                <a:gd name="connsiteY103" fmla="*/ 124315 h 422061"/>
                <a:gd name="connsiteX104" fmla="*/ 379899 w 902802"/>
                <a:gd name="connsiteY104" fmla="*/ 112579 h 422061"/>
                <a:gd name="connsiteX105" fmla="*/ 395112 w 902802"/>
                <a:gd name="connsiteY105" fmla="*/ 112579 h 422061"/>
                <a:gd name="connsiteX106" fmla="*/ 376421 w 902802"/>
                <a:gd name="connsiteY106" fmla="*/ 124749 h 422061"/>
                <a:gd name="connsiteX107" fmla="*/ 416411 w 902802"/>
                <a:gd name="connsiteY107" fmla="*/ 123880 h 422061"/>
                <a:gd name="connsiteX108" fmla="*/ 421627 w 902802"/>
                <a:gd name="connsiteY108" fmla="*/ 108667 h 422061"/>
                <a:gd name="connsiteX109" fmla="*/ 411629 w 902802"/>
                <a:gd name="connsiteY109" fmla="*/ 99539 h 422061"/>
                <a:gd name="connsiteX110" fmla="*/ 415107 w 902802"/>
                <a:gd name="connsiteY110" fmla="*/ 87368 h 422061"/>
                <a:gd name="connsiteX111" fmla="*/ 412064 w 902802"/>
                <a:gd name="connsiteY111" fmla="*/ 77371 h 422061"/>
                <a:gd name="connsiteX112" fmla="*/ 397720 w 902802"/>
                <a:gd name="connsiteY112" fmla="*/ 69981 h 422061"/>
                <a:gd name="connsiteX113" fmla="*/ 425973 w 902802"/>
                <a:gd name="connsiteY113" fmla="*/ 57376 h 422061"/>
                <a:gd name="connsiteX114" fmla="*/ 458573 w 902802"/>
                <a:gd name="connsiteY114" fmla="*/ 56507 h 422061"/>
                <a:gd name="connsiteX115" fmla="*/ 496824 w 902802"/>
                <a:gd name="connsiteY115" fmla="*/ 46075 h 422061"/>
                <a:gd name="connsiteX116" fmla="*/ 517688 w 902802"/>
                <a:gd name="connsiteY116" fmla="*/ 34773 h 422061"/>
                <a:gd name="connsiteX117" fmla="*/ 552027 w 902802"/>
                <a:gd name="connsiteY117" fmla="*/ 23472 h 422061"/>
                <a:gd name="connsiteX118" fmla="*/ 572891 w 902802"/>
                <a:gd name="connsiteY118" fmla="*/ 20864 h 422061"/>
                <a:gd name="connsiteX119" fmla="*/ 621573 w 902802"/>
                <a:gd name="connsiteY119" fmla="*/ 10432 h 422061"/>
                <a:gd name="connsiteX120" fmla="*/ 635048 w 902802"/>
                <a:gd name="connsiteY120" fmla="*/ 12171 h 422061"/>
                <a:gd name="connsiteX121" fmla="*/ 680254 w 902802"/>
                <a:gd name="connsiteY121" fmla="*/ 0 h 422061"/>
                <a:gd name="connsiteX122" fmla="*/ 699379 w 902802"/>
                <a:gd name="connsiteY122" fmla="*/ 4781 h 422061"/>
                <a:gd name="connsiteX123" fmla="*/ 697206 w 902802"/>
                <a:gd name="connsiteY123" fmla="*/ 15213 h 422061"/>
                <a:gd name="connsiteX124" fmla="*/ 711550 w 902802"/>
                <a:gd name="connsiteY124" fmla="*/ 10867 h 422061"/>
                <a:gd name="connsiteX125" fmla="*/ 738934 w 902802"/>
                <a:gd name="connsiteY125" fmla="*/ 12171 h 422061"/>
                <a:gd name="connsiteX126" fmla="*/ 730675 w 902802"/>
                <a:gd name="connsiteY126" fmla="*/ 17387 h 422061"/>
                <a:gd name="connsiteX127" fmla="*/ 751974 w 902802"/>
                <a:gd name="connsiteY127" fmla="*/ 21299 h 422061"/>
                <a:gd name="connsiteX128" fmla="*/ 773272 w 902802"/>
                <a:gd name="connsiteY128" fmla="*/ 19125 h 422061"/>
                <a:gd name="connsiteX129" fmla="*/ 800222 w 902802"/>
                <a:gd name="connsiteY129" fmla="*/ 26080 h 422061"/>
                <a:gd name="connsiteX130" fmla="*/ 831518 w 902802"/>
                <a:gd name="connsiteY130" fmla="*/ 28688 h 422061"/>
                <a:gd name="connsiteX131" fmla="*/ 841080 w 902802"/>
                <a:gd name="connsiteY131" fmla="*/ 31296 h 422061"/>
                <a:gd name="connsiteX132" fmla="*/ 869768 w 902802"/>
                <a:gd name="connsiteY132" fmla="*/ 27819 h 422061"/>
                <a:gd name="connsiteX133" fmla="*/ 887590 w 902802"/>
                <a:gd name="connsiteY133" fmla="*/ 34773 h 422061"/>
                <a:gd name="connsiteX134" fmla="*/ 902803 w 902802"/>
                <a:gd name="connsiteY134" fmla="*/ 37816 h 422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902802" h="422061">
                  <a:moveTo>
                    <a:pt x="902803" y="37816"/>
                  </a:moveTo>
                  <a:lnTo>
                    <a:pt x="795875" y="126488"/>
                  </a:lnTo>
                  <a:lnTo>
                    <a:pt x="641133" y="268624"/>
                  </a:lnTo>
                  <a:lnTo>
                    <a:pt x="659390" y="269493"/>
                  </a:lnTo>
                  <a:lnTo>
                    <a:pt x="671560" y="276448"/>
                  </a:lnTo>
                  <a:lnTo>
                    <a:pt x="673734" y="287749"/>
                  </a:lnTo>
                  <a:lnTo>
                    <a:pt x="675038" y="304267"/>
                  </a:lnTo>
                  <a:lnTo>
                    <a:pt x="708072" y="289923"/>
                  </a:lnTo>
                  <a:lnTo>
                    <a:pt x="736326" y="281664"/>
                  </a:lnTo>
                  <a:lnTo>
                    <a:pt x="733718" y="295139"/>
                  </a:lnTo>
                  <a:lnTo>
                    <a:pt x="737195" y="305571"/>
                  </a:lnTo>
                  <a:lnTo>
                    <a:pt x="744150" y="317307"/>
                  </a:lnTo>
                  <a:lnTo>
                    <a:pt x="739368" y="335563"/>
                  </a:lnTo>
                  <a:lnTo>
                    <a:pt x="733283" y="365555"/>
                  </a:lnTo>
                  <a:lnTo>
                    <a:pt x="753278" y="382072"/>
                  </a:lnTo>
                  <a:lnTo>
                    <a:pt x="739368" y="398590"/>
                  </a:lnTo>
                  <a:lnTo>
                    <a:pt x="717200" y="411195"/>
                  </a:lnTo>
                  <a:lnTo>
                    <a:pt x="714592" y="401632"/>
                  </a:lnTo>
                  <a:lnTo>
                    <a:pt x="703726" y="392939"/>
                  </a:lnTo>
                  <a:lnTo>
                    <a:pt x="718070" y="370336"/>
                  </a:lnTo>
                  <a:lnTo>
                    <a:pt x="711115" y="349037"/>
                  </a:lnTo>
                  <a:lnTo>
                    <a:pt x="722851" y="324696"/>
                  </a:lnTo>
                  <a:lnTo>
                    <a:pt x="705030" y="322957"/>
                  </a:lnTo>
                  <a:lnTo>
                    <a:pt x="674168" y="322523"/>
                  </a:lnTo>
                  <a:lnTo>
                    <a:pt x="657651" y="314699"/>
                  </a:lnTo>
                  <a:lnTo>
                    <a:pt x="643307" y="288184"/>
                  </a:lnTo>
                  <a:lnTo>
                    <a:pt x="628963" y="283403"/>
                  </a:lnTo>
                  <a:lnTo>
                    <a:pt x="604187" y="274275"/>
                  </a:lnTo>
                  <a:lnTo>
                    <a:pt x="574630" y="276448"/>
                  </a:lnTo>
                  <a:lnTo>
                    <a:pt x="548550" y="264712"/>
                  </a:lnTo>
                  <a:lnTo>
                    <a:pt x="536813" y="253845"/>
                  </a:lnTo>
                  <a:lnTo>
                    <a:pt x="509429" y="259061"/>
                  </a:lnTo>
                  <a:lnTo>
                    <a:pt x="494216" y="276883"/>
                  </a:lnTo>
                  <a:lnTo>
                    <a:pt x="481611" y="278621"/>
                  </a:lnTo>
                  <a:lnTo>
                    <a:pt x="452923" y="283837"/>
                  </a:lnTo>
                  <a:lnTo>
                    <a:pt x="425973" y="292531"/>
                  </a:lnTo>
                  <a:lnTo>
                    <a:pt x="398155" y="298181"/>
                  </a:lnTo>
                  <a:lnTo>
                    <a:pt x="412064" y="282968"/>
                  </a:lnTo>
                  <a:lnTo>
                    <a:pt x="448576" y="257757"/>
                  </a:lnTo>
                  <a:lnTo>
                    <a:pt x="478133" y="249933"/>
                  </a:lnTo>
                  <a:lnTo>
                    <a:pt x="479872" y="243848"/>
                  </a:lnTo>
                  <a:lnTo>
                    <a:pt x="439013" y="257757"/>
                  </a:lnTo>
                  <a:lnTo>
                    <a:pt x="406848" y="274709"/>
                  </a:lnTo>
                  <a:lnTo>
                    <a:pt x="358165" y="292965"/>
                  </a:lnTo>
                  <a:lnTo>
                    <a:pt x="359035" y="305571"/>
                  </a:lnTo>
                  <a:lnTo>
                    <a:pt x="319915" y="323827"/>
                  </a:lnTo>
                  <a:lnTo>
                    <a:pt x="286445" y="334693"/>
                  </a:lnTo>
                  <a:lnTo>
                    <a:pt x="257757" y="342952"/>
                  </a:lnTo>
                  <a:lnTo>
                    <a:pt x="240371" y="354253"/>
                  </a:lnTo>
                  <a:lnTo>
                    <a:pt x="194296" y="367728"/>
                  </a:lnTo>
                  <a:lnTo>
                    <a:pt x="174736" y="379899"/>
                  </a:lnTo>
                  <a:lnTo>
                    <a:pt x="139093" y="391200"/>
                  </a:lnTo>
                  <a:lnTo>
                    <a:pt x="127357" y="389462"/>
                  </a:lnTo>
                  <a:lnTo>
                    <a:pt x="100408" y="396416"/>
                  </a:lnTo>
                  <a:lnTo>
                    <a:pt x="69981" y="405544"/>
                  </a:lnTo>
                  <a:lnTo>
                    <a:pt x="43467" y="414238"/>
                  </a:lnTo>
                  <a:lnTo>
                    <a:pt x="0" y="422062"/>
                  </a:lnTo>
                  <a:lnTo>
                    <a:pt x="1739" y="417280"/>
                  </a:lnTo>
                  <a:lnTo>
                    <a:pt x="37381" y="405110"/>
                  </a:lnTo>
                  <a:lnTo>
                    <a:pt x="66069" y="396851"/>
                  </a:lnTo>
                  <a:lnTo>
                    <a:pt x="103451" y="382507"/>
                  </a:lnTo>
                  <a:lnTo>
                    <a:pt x="131704" y="379899"/>
                  </a:lnTo>
                  <a:lnTo>
                    <a:pt x="153437" y="369032"/>
                  </a:lnTo>
                  <a:lnTo>
                    <a:pt x="198643" y="353384"/>
                  </a:lnTo>
                  <a:lnTo>
                    <a:pt x="208640" y="348168"/>
                  </a:lnTo>
                  <a:lnTo>
                    <a:pt x="233416" y="339040"/>
                  </a:lnTo>
                  <a:lnTo>
                    <a:pt x="258627" y="319480"/>
                  </a:lnTo>
                  <a:lnTo>
                    <a:pt x="285576" y="304267"/>
                  </a:lnTo>
                  <a:lnTo>
                    <a:pt x="253845" y="312091"/>
                  </a:lnTo>
                  <a:lnTo>
                    <a:pt x="252541" y="307310"/>
                  </a:lnTo>
                  <a:lnTo>
                    <a:pt x="231243" y="316872"/>
                  </a:lnTo>
                  <a:lnTo>
                    <a:pt x="232981" y="303832"/>
                  </a:lnTo>
                  <a:lnTo>
                    <a:pt x="217333" y="312960"/>
                  </a:lnTo>
                  <a:lnTo>
                    <a:pt x="224288" y="300355"/>
                  </a:lnTo>
                  <a:lnTo>
                    <a:pt x="192557" y="310352"/>
                  </a:lnTo>
                  <a:lnTo>
                    <a:pt x="180387" y="310352"/>
                  </a:lnTo>
                  <a:lnTo>
                    <a:pt x="196469" y="295139"/>
                  </a:lnTo>
                  <a:lnTo>
                    <a:pt x="210813" y="285576"/>
                  </a:lnTo>
                  <a:lnTo>
                    <a:pt x="209075" y="276448"/>
                  </a:lnTo>
                  <a:lnTo>
                    <a:pt x="177779" y="281664"/>
                  </a:lnTo>
                  <a:lnTo>
                    <a:pt x="175171" y="269493"/>
                  </a:lnTo>
                  <a:lnTo>
                    <a:pt x="169520" y="263408"/>
                  </a:lnTo>
                  <a:lnTo>
                    <a:pt x="186907" y="249064"/>
                  </a:lnTo>
                  <a:lnTo>
                    <a:pt x="185168" y="238197"/>
                  </a:lnTo>
                  <a:lnTo>
                    <a:pt x="210813" y="223853"/>
                  </a:lnTo>
                  <a:lnTo>
                    <a:pt x="244283" y="209509"/>
                  </a:lnTo>
                  <a:lnTo>
                    <a:pt x="267320" y="196904"/>
                  </a:lnTo>
                  <a:lnTo>
                    <a:pt x="285141" y="195165"/>
                  </a:lnTo>
                  <a:lnTo>
                    <a:pt x="292965" y="199077"/>
                  </a:lnTo>
                  <a:lnTo>
                    <a:pt x="323827" y="186907"/>
                  </a:lnTo>
                  <a:lnTo>
                    <a:pt x="334693" y="189080"/>
                  </a:lnTo>
                  <a:lnTo>
                    <a:pt x="359035" y="181256"/>
                  </a:lnTo>
                  <a:lnTo>
                    <a:pt x="369901" y="169955"/>
                  </a:lnTo>
                  <a:lnTo>
                    <a:pt x="365120" y="165608"/>
                  </a:lnTo>
                  <a:lnTo>
                    <a:pt x="391200" y="156045"/>
                  </a:lnTo>
                  <a:lnTo>
                    <a:pt x="379029" y="156480"/>
                  </a:lnTo>
                  <a:lnTo>
                    <a:pt x="352080" y="161696"/>
                  </a:lnTo>
                  <a:lnTo>
                    <a:pt x="339475" y="167347"/>
                  </a:lnTo>
                  <a:lnTo>
                    <a:pt x="331651" y="161696"/>
                  </a:lnTo>
                  <a:lnTo>
                    <a:pt x="301659" y="164739"/>
                  </a:lnTo>
                  <a:lnTo>
                    <a:pt x="281664" y="158653"/>
                  </a:lnTo>
                  <a:lnTo>
                    <a:pt x="286880" y="148656"/>
                  </a:lnTo>
                  <a:lnTo>
                    <a:pt x="282533" y="134747"/>
                  </a:lnTo>
                  <a:lnTo>
                    <a:pt x="322523" y="124315"/>
                  </a:lnTo>
                  <a:lnTo>
                    <a:pt x="379899" y="112579"/>
                  </a:lnTo>
                  <a:lnTo>
                    <a:pt x="395112" y="112579"/>
                  </a:lnTo>
                  <a:lnTo>
                    <a:pt x="376421" y="124749"/>
                  </a:lnTo>
                  <a:lnTo>
                    <a:pt x="416411" y="123880"/>
                  </a:lnTo>
                  <a:lnTo>
                    <a:pt x="421627" y="108667"/>
                  </a:lnTo>
                  <a:lnTo>
                    <a:pt x="411629" y="99539"/>
                  </a:lnTo>
                  <a:lnTo>
                    <a:pt x="415107" y="87368"/>
                  </a:lnTo>
                  <a:lnTo>
                    <a:pt x="412064" y="77371"/>
                  </a:lnTo>
                  <a:lnTo>
                    <a:pt x="397720" y="69981"/>
                  </a:lnTo>
                  <a:lnTo>
                    <a:pt x="425973" y="57376"/>
                  </a:lnTo>
                  <a:lnTo>
                    <a:pt x="458573" y="56507"/>
                  </a:lnTo>
                  <a:lnTo>
                    <a:pt x="496824" y="46075"/>
                  </a:lnTo>
                  <a:lnTo>
                    <a:pt x="517688" y="34773"/>
                  </a:lnTo>
                  <a:lnTo>
                    <a:pt x="552027" y="23472"/>
                  </a:lnTo>
                  <a:lnTo>
                    <a:pt x="572891" y="20864"/>
                  </a:lnTo>
                  <a:lnTo>
                    <a:pt x="621573" y="10432"/>
                  </a:lnTo>
                  <a:lnTo>
                    <a:pt x="635048" y="12171"/>
                  </a:lnTo>
                  <a:lnTo>
                    <a:pt x="680254" y="0"/>
                  </a:lnTo>
                  <a:lnTo>
                    <a:pt x="699379" y="4781"/>
                  </a:lnTo>
                  <a:lnTo>
                    <a:pt x="697206" y="15213"/>
                  </a:lnTo>
                  <a:lnTo>
                    <a:pt x="711550" y="10867"/>
                  </a:lnTo>
                  <a:lnTo>
                    <a:pt x="738934" y="12171"/>
                  </a:lnTo>
                  <a:lnTo>
                    <a:pt x="730675" y="17387"/>
                  </a:lnTo>
                  <a:lnTo>
                    <a:pt x="751974" y="21299"/>
                  </a:lnTo>
                  <a:lnTo>
                    <a:pt x="773272" y="19125"/>
                  </a:lnTo>
                  <a:lnTo>
                    <a:pt x="800222" y="26080"/>
                  </a:lnTo>
                  <a:lnTo>
                    <a:pt x="831518" y="28688"/>
                  </a:lnTo>
                  <a:lnTo>
                    <a:pt x="841080" y="31296"/>
                  </a:lnTo>
                  <a:lnTo>
                    <a:pt x="869768" y="27819"/>
                  </a:lnTo>
                  <a:lnTo>
                    <a:pt x="887590" y="34773"/>
                  </a:lnTo>
                  <a:lnTo>
                    <a:pt x="902803" y="37816"/>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8" name="Freeform: Shape 257">
              <a:extLst>
                <a:ext uri="{FF2B5EF4-FFF2-40B4-BE49-F238E27FC236}">
                  <a16:creationId xmlns:a16="http://schemas.microsoft.com/office/drawing/2014/main" id="{8D4B5CF2-446F-447B-A750-201D7077C74C}"/>
                </a:ext>
              </a:extLst>
            </p:cNvPr>
            <p:cNvSpPr/>
            <p:nvPr/>
          </p:nvSpPr>
          <p:spPr>
            <a:xfrm>
              <a:off x="3345922" y="3936364"/>
              <a:ext cx="60158" cy="115915"/>
            </a:xfrm>
            <a:custGeom>
              <a:avLst/>
              <a:gdLst>
                <a:gd name="connsiteX0" fmla="*/ 0 w 71285"/>
                <a:gd name="connsiteY0" fmla="*/ 96061 h 103016"/>
                <a:gd name="connsiteX1" fmla="*/ 6520 w 71285"/>
                <a:gd name="connsiteY1" fmla="*/ 83891 h 103016"/>
                <a:gd name="connsiteX2" fmla="*/ 8693 w 71285"/>
                <a:gd name="connsiteY2" fmla="*/ 71285 h 103016"/>
                <a:gd name="connsiteX3" fmla="*/ 13040 w 71285"/>
                <a:gd name="connsiteY3" fmla="*/ 59549 h 103016"/>
                <a:gd name="connsiteX4" fmla="*/ 3912 w 71285"/>
                <a:gd name="connsiteY4" fmla="*/ 43032 h 103016"/>
                <a:gd name="connsiteX5" fmla="*/ 2608 w 71285"/>
                <a:gd name="connsiteY5" fmla="*/ 23907 h 103016"/>
                <a:gd name="connsiteX6" fmla="*/ 16083 w 71285"/>
                <a:gd name="connsiteY6" fmla="*/ 0 h 103016"/>
                <a:gd name="connsiteX7" fmla="*/ 24342 w 71285"/>
                <a:gd name="connsiteY7" fmla="*/ 3043 h 103016"/>
                <a:gd name="connsiteX8" fmla="*/ 42163 w 71285"/>
                <a:gd name="connsiteY8" fmla="*/ 9563 h 103016"/>
                <a:gd name="connsiteX9" fmla="*/ 67808 w 71285"/>
                <a:gd name="connsiteY9" fmla="*/ 33035 h 103016"/>
                <a:gd name="connsiteX10" fmla="*/ 71285 w 71285"/>
                <a:gd name="connsiteY10" fmla="*/ 44336 h 103016"/>
                <a:gd name="connsiteX11" fmla="*/ 56507 w 71285"/>
                <a:gd name="connsiteY11" fmla="*/ 69981 h 103016"/>
                <a:gd name="connsiteX12" fmla="*/ 48683 w 71285"/>
                <a:gd name="connsiteY12" fmla="*/ 90411 h 103016"/>
                <a:gd name="connsiteX13" fmla="*/ 39120 w 71285"/>
                <a:gd name="connsiteY13" fmla="*/ 101277 h 103016"/>
                <a:gd name="connsiteX14" fmla="*/ 27384 w 71285"/>
                <a:gd name="connsiteY14" fmla="*/ 103016 h 103016"/>
                <a:gd name="connsiteX15" fmla="*/ 23907 w 71285"/>
                <a:gd name="connsiteY15" fmla="*/ 95192 h 103016"/>
                <a:gd name="connsiteX16" fmla="*/ 18256 w 71285"/>
                <a:gd name="connsiteY16" fmla="*/ 94323 h 103016"/>
                <a:gd name="connsiteX17" fmla="*/ 10867 w 71285"/>
                <a:gd name="connsiteY17" fmla="*/ 101712 h 103016"/>
                <a:gd name="connsiteX18" fmla="*/ 0 w 71285"/>
                <a:gd name="connsiteY18" fmla="*/ 96061 h 103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1285" h="103016">
                  <a:moveTo>
                    <a:pt x="0" y="96061"/>
                  </a:moveTo>
                  <a:lnTo>
                    <a:pt x="6520" y="83891"/>
                  </a:lnTo>
                  <a:lnTo>
                    <a:pt x="8693" y="71285"/>
                  </a:lnTo>
                  <a:lnTo>
                    <a:pt x="13040" y="59549"/>
                  </a:lnTo>
                  <a:lnTo>
                    <a:pt x="3912" y="43032"/>
                  </a:lnTo>
                  <a:lnTo>
                    <a:pt x="2608" y="23907"/>
                  </a:lnTo>
                  <a:lnTo>
                    <a:pt x="16083" y="0"/>
                  </a:lnTo>
                  <a:lnTo>
                    <a:pt x="24342" y="3043"/>
                  </a:lnTo>
                  <a:lnTo>
                    <a:pt x="42163" y="9563"/>
                  </a:lnTo>
                  <a:lnTo>
                    <a:pt x="67808" y="33035"/>
                  </a:lnTo>
                  <a:lnTo>
                    <a:pt x="71285" y="44336"/>
                  </a:lnTo>
                  <a:lnTo>
                    <a:pt x="56507" y="69981"/>
                  </a:lnTo>
                  <a:lnTo>
                    <a:pt x="48683" y="90411"/>
                  </a:lnTo>
                  <a:lnTo>
                    <a:pt x="39120" y="101277"/>
                  </a:lnTo>
                  <a:lnTo>
                    <a:pt x="27384" y="103016"/>
                  </a:lnTo>
                  <a:lnTo>
                    <a:pt x="23907" y="95192"/>
                  </a:lnTo>
                  <a:lnTo>
                    <a:pt x="18256" y="94323"/>
                  </a:lnTo>
                  <a:lnTo>
                    <a:pt x="10867" y="101712"/>
                  </a:lnTo>
                  <a:lnTo>
                    <a:pt x="0" y="9606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59" name="Freeform: Shape 258">
              <a:extLst>
                <a:ext uri="{FF2B5EF4-FFF2-40B4-BE49-F238E27FC236}">
                  <a16:creationId xmlns:a16="http://schemas.microsoft.com/office/drawing/2014/main" id="{788D2312-A796-4816-95C2-D8FE3E76BD71}"/>
                </a:ext>
              </a:extLst>
            </p:cNvPr>
            <p:cNvSpPr/>
            <p:nvPr/>
          </p:nvSpPr>
          <p:spPr>
            <a:xfrm>
              <a:off x="3032656" y="3720184"/>
              <a:ext cx="3668" cy="6358"/>
            </a:xfrm>
            <a:custGeom>
              <a:avLst/>
              <a:gdLst>
                <a:gd name="connsiteX0" fmla="*/ 4347 w 4346"/>
                <a:gd name="connsiteY0" fmla="*/ 5651 h 5650"/>
                <a:gd name="connsiteX1" fmla="*/ 2173 w 4346"/>
                <a:gd name="connsiteY1" fmla="*/ 4781 h 5650"/>
                <a:gd name="connsiteX2" fmla="*/ 0 w 4346"/>
                <a:gd name="connsiteY2" fmla="*/ 2608 h 5650"/>
                <a:gd name="connsiteX3" fmla="*/ 435 w 4346"/>
                <a:gd name="connsiteY3" fmla="*/ 0 h 5650"/>
                <a:gd name="connsiteX4" fmla="*/ 1304 w 4346"/>
                <a:gd name="connsiteY4" fmla="*/ 1304 h 5650"/>
                <a:gd name="connsiteX5" fmla="*/ 3042 w 4346"/>
                <a:gd name="connsiteY5" fmla="*/ 3043 h 5650"/>
                <a:gd name="connsiteX6" fmla="*/ 4347 w 4346"/>
                <a:gd name="connsiteY6" fmla="*/ 5216 h 5650"/>
                <a:gd name="connsiteX7" fmla="*/ 4347 w 4346"/>
                <a:gd name="connsiteY7" fmla="*/ 5651 h 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46" h="5650">
                  <a:moveTo>
                    <a:pt x="4347" y="5651"/>
                  </a:moveTo>
                  <a:lnTo>
                    <a:pt x="2173" y="4781"/>
                  </a:lnTo>
                  <a:lnTo>
                    <a:pt x="0" y="2608"/>
                  </a:lnTo>
                  <a:lnTo>
                    <a:pt x="435" y="0"/>
                  </a:lnTo>
                  <a:lnTo>
                    <a:pt x="1304" y="1304"/>
                  </a:lnTo>
                  <a:lnTo>
                    <a:pt x="3042" y="3043"/>
                  </a:lnTo>
                  <a:lnTo>
                    <a:pt x="4347" y="5216"/>
                  </a:lnTo>
                  <a:lnTo>
                    <a:pt x="4347" y="565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0" name="Freeform: Shape 259">
              <a:extLst>
                <a:ext uri="{FF2B5EF4-FFF2-40B4-BE49-F238E27FC236}">
                  <a16:creationId xmlns:a16="http://schemas.microsoft.com/office/drawing/2014/main" id="{D6827EA5-0B21-41A3-9B93-1B16639A4626}"/>
                </a:ext>
              </a:extLst>
            </p:cNvPr>
            <p:cNvSpPr/>
            <p:nvPr/>
          </p:nvSpPr>
          <p:spPr>
            <a:xfrm>
              <a:off x="3187088" y="3543132"/>
              <a:ext cx="2200" cy="1956"/>
            </a:xfrm>
            <a:custGeom>
              <a:avLst/>
              <a:gdLst>
                <a:gd name="connsiteX0" fmla="*/ 869 w 2607"/>
                <a:gd name="connsiteY0" fmla="*/ 1739 h 1738"/>
                <a:gd name="connsiteX1" fmla="*/ 0 w 2607"/>
                <a:gd name="connsiteY1" fmla="*/ 1739 h 1738"/>
                <a:gd name="connsiteX2" fmla="*/ 1304 w 2607"/>
                <a:gd name="connsiteY2" fmla="*/ 0 h 1738"/>
                <a:gd name="connsiteX3" fmla="*/ 2608 w 2607"/>
                <a:gd name="connsiteY3" fmla="*/ 0 h 1738"/>
                <a:gd name="connsiteX4" fmla="*/ 1739 w 2607"/>
                <a:gd name="connsiteY4" fmla="*/ 1304 h 1738"/>
                <a:gd name="connsiteX5" fmla="*/ 869 w 2607"/>
                <a:gd name="connsiteY5" fmla="*/ 1739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7" h="1738">
                  <a:moveTo>
                    <a:pt x="869" y="1739"/>
                  </a:moveTo>
                  <a:lnTo>
                    <a:pt x="0" y="1739"/>
                  </a:lnTo>
                  <a:lnTo>
                    <a:pt x="1304" y="0"/>
                  </a:lnTo>
                  <a:lnTo>
                    <a:pt x="2608" y="0"/>
                  </a:lnTo>
                  <a:lnTo>
                    <a:pt x="1739" y="1304"/>
                  </a:lnTo>
                  <a:lnTo>
                    <a:pt x="869" y="17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1" name="Freeform: Shape 260">
              <a:extLst>
                <a:ext uri="{FF2B5EF4-FFF2-40B4-BE49-F238E27FC236}">
                  <a16:creationId xmlns:a16="http://schemas.microsoft.com/office/drawing/2014/main" id="{221EC918-73A0-4ECA-BCF2-1F9647FC62A2}"/>
                </a:ext>
              </a:extLst>
            </p:cNvPr>
            <p:cNvSpPr/>
            <p:nvPr/>
          </p:nvSpPr>
          <p:spPr>
            <a:xfrm>
              <a:off x="959018" y="4564362"/>
              <a:ext cx="4034" cy="3912"/>
            </a:xfrm>
            <a:custGeom>
              <a:avLst/>
              <a:gdLst>
                <a:gd name="connsiteX0" fmla="*/ 4781 w 4781"/>
                <a:gd name="connsiteY0" fmla="*/ 0 h 3477"/>
                <a:gd name="connsiteX1" fmla="*/ 3477 w 4781"/>
                <a:gd name="connsiteY1" fmla="*/ 1739 h 3477"/>
                <a:gd name="connsiteX2" fmla="*/ 2608 w 4781"/>
                <a:gd name="connsiteY2" fmla="*/ 3043 h 3477"/>
                <a:gd name="connsiteX3" fmla="*/ 1739 w 4781"/>
                <a:gd name="connsiteY3" fmla="*/ 3477 h 3477"/>
                <a:gd name="connsiteX4" fmla="*/ 0 w 4781"/>
                <a:gd name="connsiteY4" fmla="*/ 2173 h 3477"/>
                <a:gd name="connsiteX5" fmla="*/ 869 w 4781"/>
                <a:gd name="connsiteY5" fmla="*/ 1304 h 3477"/>
                <a:gd name="connsiteX6" fmla="*/ 2173 w 4781"/>
                <a:gd name="connsiteY6" fmla="*/ 1304 h 3477"/>
                <a:gd name="connsiteX7" fmla="*/ 2608 w 4781"/>
                <a:gd name="connsiteY7" fmla="*/ 435 h 3477"/>
                <a:gd name="connsiteX8" fmla="*/ 4781 w 4781"/>
                <a:gd name="connsiteY8" fmla="*/ 0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1" h="3477">
                  <a:moveTo>
                    <a:pt x="4781" y="0"/>
                  </a:moveTo>
                  <a:lnTo>
                    <a:pt x="3477" y="1739"/>
                  </a:lnTo>
                  <a:lnTo>
                    <a:pt x="2608" y="3043"/>
                  </a:lnTo>
                  <a:lnTo>
                    <a:pt x="1739" y="3477"/>
                  </a:lnTo>
                  <a:lnTo>
                    <a:pt x="0" y="2173"/>
                  </a:lnTo>
                  <a:lnTo>
                    <a:pt x="869" y="1304"/>
                  </a:lnTo>
                  <a:lnTo>
                    <a:pt x="2173" y="1304"/>
                  </a:lnTo>
                  <a:lnTo>
                    <a:pt x="2608" y="435"/>
                  </a:lnTo>
                  <a:lnTo>
                    <a:pt x="4781"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2" name="Freeform: Shape 261">
              <a:extLst>
                <a:ext uri="{FF2B5EF4-FFF2-40B4-BE49-F238E27FC236}">
                  <a16:creationId xmlns:a16="http://schemas.microsoft.com/office/drawing/2014/main" id="{40D2F9EC-90EC-411D-B957-96BD10E65996}"/>
                </a:ext>
              </a:extLst>
            </p:cNvPr>
            <p:cNvSpPr/>
            <p:nvPr/>
          </p:nvSpPr>
          <p:spPr>
            <a:xfrm>
              <a:off x="985061" y="4563383"/>
              <a:ext cx="2200" cy="1468"/>
            </a:xfrm>
            <a:custGeom>
              <a:avLst/>
              <a:gdLst>
                <a:gd name="connsiteX0" fmla="*/ 2608 w 2607"/>
                <a:gd name="connsiteY0" fmla="*/ 869 h 1304"/>
                <a:gd name="connsiteX1" fmla="*/ 435 w 2607"/>
                <a:gd name="connsiteY1" fmla="*/ 1304 h 1304"/>
                <a:gd name="connsiteX2" fmla="*/ 0 w 2607"/>
                <a:gd name="connsiteY2" fmla="*/ 435 h 1304"/>
                <a:gd name="connsiteX3" fmla="*/ 1739 w 2607"/>
                <a:gd name="connsiteY3" fmla="*/ 0 h 1304"/>
                <a:gd name="connsiteX4" fmla="*/ 2608 w 2607"/>
                <a:gd name="connsiteY4" fmla="*/ 869 h 1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7" h="1304">
                  <a:moveTo>
                    <a:pt x="2608" y="869"/>
                  </a:moveTo>
                  <a:lnTo>
                    <a:pt x="435" y="1304"/>
                  </a:lnTo>
                  <a:lnTo>
                    <a:pt x="0" y="435"/>
                  </a:lnTo>
                  <a:lnTo>
                    <a:pt x="1739" y="0"/>
                  </a:lnTo>
                  <a:lnTo>
                    <a:pt x="2608"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3" name="Freeform: Shape 262">
              <a:extLst>
                <a:ext uri="{FF2B5EF4-FFF2-40B4-BE49-F238E27FC236}">
                  <a16:creationId xmlns:a16="http://schemas.microsoft.com/office/drawing/2014/main" id="{19ACDDF4-F362-4FB6-9BE2-17A87FAD62D3}"/>
                </a:ext>
              </a:extLst>
            </p:cNvPr>
            <p:cNvSpPr/>
            <p:nvPr/>
          </p:nvSpPr>
          <p:spPr>
            <a:xfrm>
              <a:off x="3209097" y="3577857"/>
              <a:ext cx="4768" cy="4890"/>
            </a:xfrm>
            <a:custGeom>
              <a:avLst/>
              <a:gdLst>
                <a:gd name="connsiteX0" fmla="*/ 3043 w 5650"/>
                <a:gd name="connsiteY0" fmla="*/ 1304 h 4346"/>
                <a:gd name="connsiteX1" fmla="*/ 5651 w 5650"/>
                <a:gd name="connsiteY1" fmla="*/ 2608 h 4346"/>
                <a:gd name="connsiteX2" fmla="*/ 4781 w 5650"/>
                <a:gd name="connsiteY2" fmla="*/ 3912 h 4346"/>
                <a:gd name="connsiteX3" fmla="*/ 3912 w 5650"/>
                <a:gd name="connsiteY3" fmla="*/ 3912 h 4346"/>
                <a:gd name="connsiteX4" fmla="*/ 869 w 5650"/>
                <a:gd name="connsiteY4" fmla="*/ 4347 h 4346"/>
                <a:gd name="connsiteX5" fmla="*/ 0 w 5650"/>
                <a:gd name="connsiteY5" fmla="*/ 3912 h 4346"/>
                <a:gd name="connsiteX6" fmla="*/ 0 w 5650"/>
                <a:gd name="connsiteY6" fmla="*/ 1739 h 4346"/>
                <a:gd name="connsiteX7" fmla="*/ 1304 w 5650"/>
                <a:gd name="connsiteY7" fmla="*/ 1304 h 4346"/>
                <a:gd name="connsiteX8" fmla="*/ 1739 w 5650"/>
                <a:gd name="connsiteY8" fmla="*/ 0 h 4346"/>
                <a:gd name="connsiteX9" fmla="*/ 2608 w 5650"/>
                <a:gd name="connsiteY9" fmla="*/ 0 h 4346"/>
                <a:gd name="connsiteX10" fmla="*/ 3043 w 5650"/>
                <a:gd name="connsiteY10" fmla="*/ 1304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0" h="4346">
                  <a:moveTo>
                    <a:pt x="3043" y="1304"/>
                  </a:moveTo>
                  <a:lnTo>
                    <a:pt x="5651" y="2608"/>
                  </a:lnTo>
                  <a:lnTo>
                    <a:pt x="4781" y="3912"/>
                  </a:lnTo>
                  <a:lnTo>
                    <a:pt x="3912" y="3912"/>
                  </a:lnTo>
                  <a:lnTo>
                    <a:pt x="869" y="4347"/>
                  </a:lnTo>
                  <a:lnTo>
                    <a:pt x="0" y="3912"/>
                  </a:lnTo>
                  <a:lnTo>
                    <a:pt x="0" y="1739"/>
                  </a:lnTo>
                  <a:lnTo>
                    <a:pt x="1304" y="1304"/>
                  </a:lnTo>
                  <a:lnTo>
                    <a:pt x="1739" y="0"/>
                  </a:lnTo>
                  <a:lnTo>
                    <a:pt x="2608" y="0"/>
                  </a:lnTo>
                  <a:lnTo>
                    <a:pt x="3043"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4" name="Freeform: Shape 263">
              <a:extLst>
                <a:ext uri="{FF2B5EF4-FFF2-40B4-BE49-F238E27FC236}">
                  <a16:creationId xmlns:a16="http://schemas.microsoft.com/office/drawing/2014/main" id="{E2B25E0F-4E1E-4B59-B8D5-A84D4227AC54}"/>
                </a:ext>
              </a:extLst>
            </p:cNvPr>
            <p:cNvSpPr/>
            <p:nvPr/>
          </p:nvSpPr>
          <p:spPr>
            <a:xfrm>
              <a:off x="3210931" y="3561228"/>
              <a:ext cx="2566" cy="4890"/>
            </a:xfrm>
            <a:custGeom>
              <a:avLst/>
              <a:gdLst>
                <a:gd name="connsiteX0" fmla="*/ 869 w 3042"/>
                <a:gd name="connsiteY0" fmla="*/ 0 h 4346"/>
                <a:gd name="connsiteX1" fmla="*/ 1739 w 3042"/>
                <a:gd name="connsiteY1" fmla="*/ 0 h 4346"/>
                <a:gd name="connsiteX2" fmla="*/ 2608 w 3042"/>
                <a:gd name="connsiteY2" fmla="*/ 869 h 4346"/>
                <a:gd name="connsiteX3" fmla="*/ 3043 w 3042"/>
                <a:gd name="connsiteY3" fmla="*/ 2608 h 4346"/>
                <a:gd name="connsiteX4" fmla="*/ 2608 w 3042"/>
                <a:gd name="connsiteY4" fmla="*/ 3912 h 4346"/>
                <a:gd name="connsiteX5" fmla="*/ 1739 w 3042"/>
                <a:gd name="connsiteY5" fmla="*/ 4347 h 4346"/>
                <a:gd name="connsiteX6" fmla="*/ 1304 w 3042"/>
                <a:gd name="connsiteY6" fmla="*/ 3477 h 4346"/>
                <a:gd name="connsiteX7" fmla="*/ 0 w 3042"/>
                <a:gd name="connsiteY7" fmla="*/ 2608 h 4346"/>
                <a:gd name="connsiteX8" fmla="*/ 0 w 3042"/>
                <a:gd name="connsiteY8" fmla="*/ 435 h 4346"/>
                <a:gd name="connsiteX9" fmla="*/ 869 w 3042"/>
                <a:gd name="connsiteY9" fmla="*/ 0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2" h="4346">
                  <a:moveTo>
                    <a:pt x="869" y="0"/>
                  </a:moveTo>
                  <a:lnTo>
                    <a:pt x="1739" y="0"/>
                  </a:lnTo>
                  <a:lnTo>
                    <a:pt x="2608" y="869"/>
                  </a:lnTo>
                  <a:lnTo>
                    <a:pt x="3043" y="2608"/>
                  </a:lnTo>
                  <a:lnTo>
                    <a:pt x="2608" y="3912"/>
                  </a:lnTo>
                  <a:lnTo>
                    <a:pt x="1739" y="4347"/>
                  </a:lnTo>
                  <a:lnTo>
                    <a:pt x="1304" y="3477"/>
                  </a:lnTo>
                  <a:lnTo>
                    <a:pt x="0" y="2608"/>
                  </a:lnTo>
                  <a:lnTo>
                    <a:pt x="0" y="435"/>
                  </a:lnTo>
                  <a:lnTo>
                    <a:pt x="869"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5" name="Freeform: Shape 264">
              <a:extLst>
                <a:ext uri="{FF2B5EF4-FFF2-40B4-BE49-F238E27FC236}">
                  <a16:creationId xmlns:a16="http://schemas.microsoft.com/office/drawing/2014/main" id="{F0CE8D7E-9B29-40B2-8BBC-0C750C354ACC}"/>
                </a:ext>
              </a:extLst>
            </p:cNvPr>
            <p:cNvSpPr/>
            <p:nvPr/>
          </p:nvSpPr>
          <p:spPr>
            <a:xfrm>
              <a:off x="5498060" y="3292715"/>
              <a:ext cx="3668" cy="14183"/>
            </a:xfrm>
            <a:custGeom>
              <a:avLst/>
              <a:gdLst>
                <a:gd name="connsiteX0" fmla="*/ 435 w 4346"/>
                <a:gd name="connsiteY0" fmla="*/ 0 h 12605"/>
                <a:gd name="connsiteX1" fmla="*/ 1739 w 4346"/>
                <a:gd name="connsiteY1" fmla="*/ 435 h 12605"/>
                <a:gd name="connsiteX2" fmla="*/ 2608 w 4346"/>
                <a:gd name="connsiteY2" fmla="*/ 0 h 12605"/>
                <a:gd name="connsiteX3" fmla="*/ 4347 w 4346"/>
                <a:gd name="connsiteY3" fmla="*/ 3043 h 12605"/>
                <a:gd name="connsiteX4" fmla="*/ 3912 w 4346"/>
                <a:gd name="connsiteY4" fmla="*/ 3912 h 12605"/>
                <a:gd name="connsiteX5" fmla="*/ 4347 w 4346"/>
                <a:gd name="connsiteY5" fmla="*/ 7824 h 12605"/>
                <a:gd name="connsiteX6" fmla="*/ 4347 w 4346"/>
                <a:gd name="connsiteY6" fmla="*/ 10867 h 12605"/>
                <a:gd name="connsiteX7" fmla="*/ 3478 w 4346"/>
                <a:gd name="connsiteY7" fmla="*/ 12605 h 12605"/>
                <a:gd name="connsiteX8" fmla="*/ 3042 w 4346"/>
                <a:gd name="connsiteY8" fmla="*/ 10867 h 12605"/>
                <a:gd name="connsiteX9" fmla="*/ 435 w 4346"/>
                <a:gd name="connsiteY9" fmla="*/ 7389 h 12605"/>
                <a:gd name="connsiteX10" fmla="*/ 869 w 4346"/>
                <a:gd name="connsiteY10" fmla="*/ 5651 h 12605"/>
                <a:gd name="connsiteX11" fmla="*/ 0 w 4346"/>
                <a:gd name="connsiteY11" fmla="*/ 2608 h 12605"/>
                <a:gd name="connsiteX12" fmla="*/ 0 w 4346"/>
                <a:gd name="connsiteY12" fmla="*/ 869 h 12605"/>
                <a:gd name="connsiteX13" fmla="*/ 435 w 4346"/>
                <a:gd name="connsiteY13" fmla="*/ 0 h 1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346" h="12605">
                  <a:moveTo>
                    <a:pt x="435" y="0"/>
                  </a:moveTo>
                  <a:lnTo>
                    <a:pt x="1739" y="435"/>
                  </a:lnTo>
                  <a:lnTo>
                    <a:pt x="2608" y="0"/>
                  </a:lnTo>
                  <a:lnTo>
                    <a:pt x="4347" y="3043"/>
                  </a:lnTo>
                  <a:lnTo>
                    <a:pt x="3912" y="3912"/>
                  </a:lnTo>
                  <a:lnTo>
                    <a:pt x="4347" y="7824"/>
                  </a:lnTo>
                  <a:lnTo>
                    <a:pt x="4347" y="10867"/>
                  </a:lnTo>
                  <a:lnTo>
                    <a:pt x="3478" y="12605"/>
                  </a:lnTo>
                  <a:lnTo>
                    <a:pt x="3042" y="10867"/>
                  </a:lnTo>
                  <a:lnTo>
                    <a:pt x="435" y="7389"/>
                  </a:lnTo>
                  <a:lnTo>
                    <a:pt x="869" y="5651"/>
                  </a:lnTo>
                  <a:lnTo>
                    <a:pt x="0" y="2608"/>
                  </a:lnTo>
                  <a:lnTo>
                    <a:pt x="0" y="869"/>
                  </a:lnTo>
                  <a:lnTo>
                    <a:pt x="435" y="0"/>
                  </a:lnTo>
                  <a:close/>
                </a:path>
              </a:pathLst>
            </a:custGeom>
            <a:solidFill>
              <a:schemeClr val="tx2"/>
            </a:solidFill>
            <a:ln w="869" cap="rnd">
              <a:noFill/>
              <a:prstDash val="solid"/>
              <a:round/>
            </a:ln>
          </p:spPr>
          <p:txBody>
            <a:bodyPr rtlCol="0" anchor="ctr"/>
            <a:lstStyle/>
            <a:p>
              <a:endParaRPr lang="en-PH" sz="1200" dirty="0"/>
            </a:p>
          </p:txBody>
        </p:sp>
        <p:sp>
          <p:nvSpPr>
            <p:cNvPr id="266" name="Freeform: Shape 265">
              <a:extLst>
                <a:ext uri="{FF2B5EF4-FFF2-40B4-BE49-F238E27FC236}">
                  <a16:creationId xmlns:a16="http://schemas.microsoft.com/office/drawing/2014/main" id="{978D3B52-A9C2-42E5-80E9-24FD53C49F2F}"/>
                </a:ext>
              </a:extLst>
            </p:cNvPr>
            <p:cNvSpPr/>
            <p:nvPr/>
          </p:nvSpPr>
          <p:spPr>
            <a:xfrm>
              <a:off x="2976532" y="3447270"/>
              <a:ext cx="15039" cy="12717"/>
            </a:xfrm>
            <a:custGeom>
              <a:avLst/>
              <a:gdLst>
                <a:gd name="connsiteX0" fmla="*/ 16518 w 17821"/>
                <a:gd name="connsiteY0" fmla="*/ 4781 h 11301"/>
                <a:gd name="connsiteX1" fmla="*/ 14779 w 17821"/>
                <a:gd name="connsiteY1" fmla="*/ 6955 h 11301"/>
                <a:gd name="connsiteX2" fmla="*/ 13909 w 17821"/>
                <a:gd name="connsiteY2" fmla="*/ 9128 h 11301"/>
                <a:gd name="connsiteX3" fmla="*/ 11301 w 17821"/>
                <a:gd name="connsiteY3" fmla="*/ 10432 h 11301"/>
                <a:gd name="connsiteX4" fmla="*/ 9128 w 17821"/>
                <a:gd name="connsiteY4" fmla="*/ 10432 h 11301"/>
                <a:gd name="connsiteX5" fmla="*/ 8693 w 17821"/>
                <a:gd name="connsiteY5" fmla="*/ 9997 h 11301"/>
                <a:gd name="connsiteX6" fmla="*/ 6955 w 17821"/>
                <a:gd name="connsiteY6" fmla="*/ 10867 h 11301"/>
                <a:gd name="connsiteX7" fmla="*/ 4781 w 17821"/>
                <a:gd name="connsiteY7" fmla="*/ 11301 h 11301"/>
                <a:gd name="connsiteX8" fmla="*/ 2173 w 17821"/>
                <a:gd name="connsiteY8" fmla="*/ 10432 h 11301"/>
                <a:gd name="connsiteX9" fmla="*/ 435 w 17821"/>
                <a:gd name="connsiteY9" fmla="*/ 10867 h 11301"/>
                <a:gd name="connsiteX10" fmla="*/ 0 w 17821"/>
                <a:gd name="connsiteY10" fmla="*/ 8693 h 11301"/>
                <a:gd name="connsiteX11" fmla="*/ 1304 w 17821"/>
                <a:gd name="connsiteY11" fmla="*/ 7824 h 11301"/>
                <a:gd name="connsiteX12" fmla="*/ 2173 w 17821"/>
                <a:gd name="connsiteY12" fmla="*/ 6520 h 11301"/>
                <a:gd name="connsiteX13" fmla="*/ 3912 w 17821"/>
                <a:gd name="connsiteY13" fmla="*/ 5651 h 11301"/>
                <a:gd name="connsiteX14" fmla="*/ 5216 w 17821"/>
                <a:gd name="connsiteY14" fmla="*/ 3912 h 11301"/>
                <a:gd name="connsiteX15" fmla="*/ 6955 w 17821"/>
                <a:gd name="connsiteY15" fmla="*/ 3912 h 11301"/>
                <a:gd name="connsiteX16" fmla="*/ 8259 w 17821"/>
                <a:gd name="connsiteY16" fmla="*/ 3043 h 11301"/>
                <a:gd name="connsiteX17" fmla="*/ 9128 w 17821"/>
                <a:gd name="connsiteY17" fmla="*/ 4347 h 11301"/>
                <a:gd name="connsiteX18" fmla="*/ 11301 w 17821"/>
                <a:gd name="connsiteY18" fmla="*/ 5216 h 11301"/>
                <a:gd name="connsiteX19" fmla="*/ 13475 w 17821"/>
                <a:gd name="connsiteY19" fmla="*/ 4347 h 11301"/>
                <a:gd name="connsiteX20" fmla="*/ 16518 w 17821"/>
                <a:gd name="connsiteY20" fmla="*/ 0 h 11301"/>
                <a:gd name="connsiteX21" fmla="*/ 17821 w 17821"/>
                <a:gd name="connsiteY21" fmla="*/ 0 h 11301"/>
                <a:gd name="connsiteX22" fmla="*/ 17821 w 17821"/>
                <a:gd name="connsiteY22" fmla="*/ 869 h 11301"/>
                <a:gd name="connsiteX23" fmla="*/ 16518 w 17821"/>
                <a:gd name="connsiteY23" fmla="*/ 4781 h 1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821" h="11301">
                  <a:moveTo>
                    <a:pt x="16518" y="4781"/>
                  </a:moveTo>
                  <a:lnTo>
                    <a:pt x="14779" y="6955"/>
                  </a:lnTo>
                  <a:lnTo>
                    <a:pt x="13909" y="9128"/>
                  </a:lnTo>
                  <a:lnTo>
                    <a:pt x="11301" y="10432"/>
                  </a:lnTo>
                  <a:lnTo>
                    <a:pt x="9128" y="10432"/>
                  </a:lnTo>
                  <a:lnTo>
                    <a:pt x="8693" y="9997"/>
                  </a:lnTo>
                  <a:lnTo>
                    <a:pt x="6955" y="10867"/>
                  </a:lnTo>
                  <a:lnTo>
                    <a:pt x="4781" y="11301"/>
                  </a:lnTo>
                  <a:lnTo>
                    <a:pt x="2173" y="10432"/>
                  </a:lnTo>
                  <a:lnTo>
                    <a:pt x="435" y="10867"/>
                  </a:lnTo>
                  <a:lnTo>
                    <a:pt x="0" y="8693"/>
                  </a:lnTo>
                  <a:lnTo>
                    <a:pt x="1304" y="7824"/>
                  </a:lnTo>
                  <a:lnTo>
                    <a:pt x="2173" y="6520"/>
                  </a:lnTo>
                  <a:lnTo>
                    <a:pt x="3912" y="5651"/>
                  </a:lnTo>
                  <a:lnTo>
                    <a:pt x="5216" y="3912"/>
                  </a:lnTo>
                  <a:lnTo>
                    <a:pt x="6955" y="3912"/>
                  </a:lnTo>
                  <a:lnTo>
                    <a:pt x="8259" y="3043"/>
                  </a:lnTo>
                  <a:lnTo>
                    <a:pt x="9128" y="4347"/>
                  </a:lnTo>
                  <a:lnTo>
                    <a:pt x="11301" y="5216"/>
                  </a:lnTo>
                  <a:lnTo>
                    <a:pt x="13475" y="4347"/>
                  </a:lnTo>
                  <a:lnTo>
                    <a:pt x="16518" y="0"/>
                  </a:lnTo>
                  <a:lnTo>
                    <a:pt x="17821" y="0"/>
                  </a:lnTo>
                  <a:lnTo>
                    <a:pt x="17821" y="869"/>
                  </a:lnTo>
                  <a:lnTo>
                    <a:pt x="16518" y="478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7" name="Freeform: Shape 266">
              <a:extLst>
                <a:ext uri="{FF2B5EF4-FFF2-40B4-BE49-F238E27FC236}">
                  <a16:creationId xmlns:a16="http://schemas.microsoft.com/office/drawing/2014/main" id="{15B8A7AC-681B-4475-8A62-84194786A9BE}"/>
                </a:ext>
              </a:extLst>
            </p:cNvPr>
            <p:cNvSpPr/>
            <p:nvPr/>
          </p:nvSpPr>
          <p:spPr>
            <a:xfrm>
              <a:off x="2990472" y="3439934"/>
              <a:ext cx="3301" cy="4401"/>
            </a:xfrm>
            <a:custGeom>
              <a:avLst/>
              <a:gdLst>
                <a:gd name="connsiteX0" fmla="*/ 869 w 3911"/>
                <a:gd name="connsiteY0" fmla="*/ 3912 h 3911"/>
                <a:gd name="connsiteX1" fmla="*/ 0 w 3911"/>
                <a:gd name="connsiteY1" fmla="*/ 1304 h 3911"/>
                <a:gd name="connsiteX2" fmla="*/ 2608 w 3911"/>
                <a:gd name="connsiteY2" fmla="*/ 0 h 3911"/>
                <a:gd name="connsiteX3" fmla="*/ 3912 w 3911"/>
                <a:gd name="connsiteY3" fmla="*/ 1304 h 3911"/>
                <a:gd name="connsiteX4" fmla="*/ 3912 w 3911"/>
                <a:gd name="connsiteY4" fmla="*/ 2173 h 3911"/>
                <a:gd name="connsiteX5" fmla="*/ 2608 w 3911"/>
                <a:gd name="connsiteY5" fmla="*/ 2608 h 3911"/>
                <a:gd name="connsiteX6" fmla="*/ 869 w 3911"/>
                <a:gd name="connsiteY6" fmla="*/ 3912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1" h="3911">
                  <a:moveTo>
                    <a:pt x="869" y="3912"/>
                  </a:moveTo>
                  <a:lnTo>
                    <a:pt x="0" y="1304"/>
                  </a:lnTo>
                  <a:lnTo>
                    <a:pt x="2608" y="0"/>
                  </a:lnTo>
                  <a:lnTo>
                    <a:pt x="3912" y="1304"/>
                  </a:lnTo>
                  <a:lnTo>
                    <a:pt x="3912" y="2173"/>
                  </a:lnTo>
                  <a:lnTo>
                    <a:pt x="2608" y="2608"/>
                  </a:lnTo>
                  <a:lnTo>
                    <a:pt x="869" y="3912"/>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8" name="Freeform: Shape 267">
              <a:extLst>
                <a:ext uri="{FF2B5EF4-FFF2-40B4-BE49-F238E27FC236}">
                  <a16:creationId xmlns:a16="http://schemas.microsoft.com/office/drawing/2014/main" id="{244DC6A2-A05E-4E48-83F9-CC802F3FAF14}"/>
                </a:ext>
              </a:extLst>
            </p:cNvPr>
            <p:cNvSpPr/>
            <p:nvPr/>
          </p:nvSpPr>
          <p:spPr>
            <a:xfrm>
              <a:off x="2991206" y="3411565"/>
              <a:ext cx="8069" cy="5379"/>
            </a:xfrm>
            <a:custGeom>
              <a:avLst/>
              <a:gdLst>
                <a:gd name="connsiteX0" fmla="*/ 1739 w 9562"/>
                <a:gd name="connsiteY0" fmla="*/ 869 h 4781"/>
                <a:gd name="connsiteX1" fmla="*/ 2608 w 9562"/>
                <a:gd name="connsiteY1" fmla="*/ 435 h 4781"/>
                <a:gd name="connsiteX2" fmla="*/ 4781 w 9562"/>
                <a:gd name="connsiteY2" fmla="*/ 1739 h 4781"/>
                <a:gd name="connsiteX3" fmla="*/ 6520 w 9562"/>
                <a:gd name="connsiteY3" fmla="*/ 1739 h 4781"/>
                <a:gd name="connsiteX4" fmla="*/ 8259 w 9562"/>
                <a:gd name="connsiteY4" fmla="*/ 2173 h 4781"/>
                <a:gd name="connsiteX5" fmla="*/ 9563 w 9562"/>
                <a:gd name="connsiteY5" fmla="*/ 3043 h 4781"/>
                <a:gd name="connsiteX6" fmla="*/ 9563 w 9562"/>
                <a:gd name="connsiteY6" fmla="*/ 4347 h 4781"/>
                <a:gd name="connsiteX7" fmla="*/ 8693 w 9562"/>
                <a:gd name="connsiteY7" fmla="*/ 4781 h 4781"/>
                <a:gd name="connsiteX8" fmla="*/ 6520 w 9562"/>
                <a:gd name="connsiteY8" fmla="*/ 3043 h 4781"/>
                <a:gd name="connsiteX9" fmla="*/ 4781 w 9562"/>
                <a:gd name="connsiteY9" fmla="*/ 3043 h 4781"/>
                <a:gd name="connsiteX10" fmla="*/ 4347 w 9562"/>
                <a:gd name="connsiteY10" fmla="*/ 2608 h 4781"/>
                <a:gd name="connsiteX11" fmla="*/ 2173 w 9562"/>
                <a:gd name="connsiteY11" fmla="*/ 3477 h 4781"/>
                <a:gd name="connsiteX12" fmla="*/ 0 w 9562"/>
                <a:gd name="connsiteY12" fmla="*/ 2608 h 4781"/>
                <a:gd name="connsiteX13" fmla="*/ 0 w 9562"/>
                <a:gd name="connsiteY13" fmla="*/ 2173 h 4781"/>
                <a:gd name="connsiteX14" fmla="*/ 869 w 9562"/>
                <a:gd name="connsiteY14" fmla="*/ 0 h 4781"/>
                <a:gd name="connsiteX15" fmla="*/ 1739 w 9562"/>
                <a:gd name="connsiteY15" fmla="*/ 869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562" h="4781">
                  <a:moveTo>
                    <a:pt x="1739" y="869"/>
                  </a:moveTo>
                  <a:lnTo>
                    <a:pt x="2608" y="435"/>
                  </a:lnTo>
                  <a:lnTo>
                    <a:pt x="4781" y="1739"/>
                  </a:lnTo>
                  <a:lnTo>
                    <a:pt x="6520" y="1739"/>
                  </a:lnTo>
                  <a:lnTo>
                    <a:pt x="8259" y="2173"/>
                  </a:lnTo>
                  <a:lnTo>
                    <a:pt x="9563" y="3043"/>
                  </a:lnTo>
                  <a:lnTo>
                    <a:pt x="9563" y="4347"/>
                  </a:lnTo>
                  <a:lnTo>
                    <a:pt x="8693" y="4781"/>
                  </a:lnTo>
                  <a:lnTo>
                    <a:pt x="6520" y="3043"/>
                  </a:lnTo>
                  <a:lnTo>
                    <a:pt x="4781" y="3043"/>
                  </a:lnTo>
                  <a:lnTo>
                    <a:pt x="4347" y="2608"/>
                  </a:lnTo>
                  <a:lnTo>
                    <a:pt x="2173" y="3477"/>
                  </a:lnTo>
                  <a:lnTo>
                    <a:pt x="0" y="2608"/>
                  </a:lnTo>
                  <a:lnTo>
                    <a:pt x="0" y="2173"/>
                  </a:lnTo>
                  <a:lnTo>
                    <a:pt x="869" y="0"/>
                  </a:lnTo>
                  <a:lnTo>
                    <a:pt x="1739"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69" name="Freeform: Shape 268">
              <a:extLst>
                <a:ext uri="{FF2B5EF4-FFF2-40B4-BE49-F238E27FC236}">
                  <a16:creationId xmlns:a16="http://schemas.microsoft.com/office/drawing/2014/main" id="{D1665D37-4F10-404D-AEB6-AA1A8C42CEDE}"/>
                </a:ext>
              </a:extLst>
            </p:cNvPr>
            <p:cNvSpPr/>
            <p:nvPr/>
          </p:nvSpPr>
          <p:spPr>
            <a:xfrm>
              <a:off x="2969930" y="3403741"/>
              <a:ext cx="8437" cy="14673"/>
            </a:xfrm>
            <a:custGeom>
              <a:avLst/>
              <a:gdLst>
                <a:gd name="connsiteX0" fmla="*/ 9997 w 9997"/>
                <a:gd name="connsiteY0" fmla="*/ 0 h 13040"/>
                <a:gd name="connsiteX1" fmla="*/ 9128 w 9997"/>
                <a:gd name="connsiteY1" fmla="*/ 1739 h 13040"/>
                <a:gd name="connsiteX2" fmla="*/ 9128 w 9997"/>
                <a:gd name="connsiteY2" fmla="*/ 4781 h 13040"/>
                <a:gd name="connsiteX3" fmla="*/ 8693 w 9997"/>
                <a:gd name="connsiteY3" fmla="*/ 6520 h 13040"/>
                <a:gd name="connsiteX4" fmla="*/ 6955 w 9997"/>
                <a:gd name="connsiteY4" fmla="*/ 7824 h 13040"/>
                <a:gd name="connsiteX5" fmla="*/ 6085 w 9997"/>
                <a:gd name="connsiteY5" fmla="*/ 9563 h 13040"/>
                <a:gd name="connsiteX6" fmla="*/ 4347 w 9997"/>
                <a:gd name="connsiteY6" fmla="*/ 10867 h 13040"/>
                <a:gd name="connsiteX7" fmla="*/ 1304 w 9997"/>
                <a:gd name="connsiteY7" fmla="*/ 12171 h 13040"/>
                <a:gd name="connsiteX8" fmla="*/ 869 w 9997"/>
                <a:gd name="connsiteY8" fmla="*/ 13040 h 13040"/>
                <a:gd name="connsiteX9" fmla="*/ 0 w 9997"/>
                <a:gd name="connsiteY9" fmla="*/ 12171 h 13040"/>
                <a:gd name="connsiteX10" fmla="*/ 435 w 9997"/>
                <a:gd name="connsiteY10" fmla="*/ 11301 h 13040"/>
                <a:gd name="connsiteX11" fmla="*/ 2173 w 9997"/>
                <a:gd name="connsiteY11" fmla="*/ 10867 h 13040"/>
                <a:gd name="connsiteX12" fmla="*/ 3043 w 9997"/>
                <a:gd name="connsiteY12" fmla="*/ 9997 h 13040"/>
                <a:gd name="connsiteX13" fmla="*/ 3043 w 9997"/>
                <a:gd name="connsiteY13" fmla="*/ 9128 h 13040"/>
                <a:gd name="connsiteX14" fmla="*/ 4781 w 9997"/>
                <a:gd name="connsiteY14" fmla="*/ 8693 h 13040"/>
                <a:gd name="connsiteX15" fmla="*/ 5651 w 9997"/>
                <a:gd name="connsiteY15" fmla="*/ 6955 h 13040"/>
                <a:gd name="connsiteX16" fmla="*/ 7389 w 9997"/>
                <a:gd name="connsiteY16" fmla="*/ 6520 h 13040"/>
                <a:gd name="connsiteX17" fmla="*/ 8693 w 9997"/>
                <a:gd name="connsiteY17" fmla="*/ 4781 h 13040"/>
                <a:gd name="connsiteX18" fmla="*/ 7824 w 9997"/>
                <a:gd name="connsiteY18" fmla="*/ 3477 h 13040"/>
                <a:gd name="connsiteX19" fmla="*/ 6085 w 9997"/>
                <a:gd name="connsiteY19" fmla="*/ 3477 h 13040"/>
                <a:gd name="connsiteX20" fmla="*/ 5216 w 9997"/>
                <a:gd name="connsiteY20" fmla="*/ 2608 h 13040"/>
                <a:gd name="connsiteX21" fmla="*/ 6955 w 9997"/>
                <a:gd name="connsiteY21" fmla="*/ 435 h 13040"/>
                <a:gd name="connsiteX22" fmla="*/ 7389 w 9997"/>
                <a:gd name="connsiteY22" fmla="*/ 0 h 13040"/>
                <a:gd name="connsiteX23" fmla="*/ 9997 w 9997"/>
                <a:gd name="connsiteY23" fmla="*/ 0 h 1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97" h="13040">
                  <a:moveTo>
                    <a:pt x="9997" y="0"/>
                  </a:moveTo>
                  <a:lnTo>
                    <a:pt x="9128" y="1739"/>
                  </a:lnTo>
                  <a:lnTo>
                    <a:pt x="9128" y="4781"/>
                  </a:lnTo>
                  <a:lnTo>
                    <a:pt x="8693" y="6520"/>
                  </a:lnTo>
                  <a:lnTo>
                    <a:pt x="6955" y="7824"/>
                  </a:lnTo>
                  <a:lnTo>
                    <a:pt x="6085" y="9563"/>
                  </a:lnTo>
                  <a:lnTo>
                    <a:pt x="4347" y="10867"/>
                  </a:lnTo>
                  <a:lnTo>
                    <a:pt x="1304" y="12171"/>
                  </a:lnTo>
                  <a:lnTo>
                    <a:pt x="869" y="13040"/>
                  </a:lnTo>
                  <a:lnTo>
                    <a:pt x="0" y="12171"/>
                  </a:lnTo>
                  <a:lnTo>
                    <a:pt x="435" y="11301"/>
                  </a:lnTo>
                  <a:lnTo>
                    <a:pt x="2173" y="10867"/>
                  </a:lnTo>
                  <a:lnTo>
                    <a:pt x="3043" y="9997"/>
                  </a:lnTo>
                  <a:lnTo>
                    <a:pt x="3043" y="9128"/>
                  </a:lnTo>
                  <a:lnTo>
                    <a:pt x="4781" y="8693"/>
                  </a:lnTo>
                  <a:lnTo>
                    <a:pt x="5651" y="6955"/>
                  </a:lnTo>
                  <a:lnTo>
                    <a:pt x="7389" y="6520"/>
                  </a:lnTo>
                  <a:lnTo>
                    <a:pt x="8693" y="4781"/>
                  </a:lnTo>
                  <a:lnTo>
                    <a:pt x="7824" y="3477"/>
                  </a:lnTo>
                  <a:lnTo>
                    <a:pt x="6085" y="3477"/>
                  </a:lnTo>
                  <a:lnTo>
                    <a:pt x="5216" y="2608"/>
                  </a:lnTo>
                  <a:lnTo>
                    <a:pt x="6955" y="435"/>
                  </a:lnTo>
                  <a:lnTo>
                    <a:pt x="7389" y="0"/>
                  </a:lnTo>
                  <a:lnTo>
                    <a:pt x="9997"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70" name="Freeform: Shape 269">
              <a:extLst>
                <a:ext uri="{FF2B5EF4-FFF2-40B4-BE49-F238E27FC236}">
                  <a16:creationId xmlns:a16="http://schemas.microsoft.com/office/drawing/2014/main" id="{5116C872-4DB8-4A71-8E03-C3C2C71BBA8C}"/>
                </a:ext>
              </a:extLst>
            </p:cNvPr>
            <p:cNvSpPr/>
            <p:nvPr/>
          </p:nvSpPr>
          <p:spPr>
            <a:xfrm>
              <a:off x="2968096" y="3399827"/>
              <a:ext cx="6602" cy="5869"/>
            </a:xfrm>
            <a:custGeom>
              <a:avLst/>
              <a:gdLst>
                <a:gd name="connsiteX0" fmla="*/ 3912 w 7823"/>
                <a:gd name="connsiteY0" fmla="*/ 2173 h 5215"/>
                <a:gd name="connsiteX1" fmla="*/ 4347 w 7823"/>
                <a:gd name="connsiteY1" fmla="*/ 2608 h 5215"/>
                <a:gd name="connsiteX2" fmla="*/ 6085 w 7823"/>
                <a:gd name="connsiteY2" fmla="*/ 2608 h 5215"/>
                <a:gd name="connsiteX3" fmla="*/ 7824 w 7823"/>
                <a:gd name="connsiteY3" fmla="*/ 3477 h 5215"/>
                <a:gd name="connsiteX4" fmla="*/ 6085 w 7823"/>
                <a:gd name="connsiteY4" fmla="*/ 5216 h 5215"/>
                <a:gd name="connsiteX5" fmla="*/ 5651 w 7823"/>
                <a:gd name="connsiteY5" fmla="*/ 4347 h 5215"/>
                <a:gd name="connsiteX6" fmla="*/ 4781 w 7823"/>
                <a:gd name="connsiteY6" fmla="*/ 4347 h 5215"/>
                <a:gd name="connsiteX7" fmla="*/ 3043 w 7823"/>
                <a:gd name="connsiteY7" fmla="*/ 3912 h 5215"/>
                <a:gd name="connsiteX8" fmla="*/ 1304 w 7823"/>
                <a:gd name="connsiteY8" fmla="*/ 3043 h 5215"/>
                <a:gd name="connsiteX9" fmla="*/ 0 w 7823"/>
                <a:gd name="connsiteY9" fmla="*/ 435 h 5215"/>
                <a:gd name="connsiteX10" fmla="*/ 1304 w 7823"/>
                <a:gd name="connsiteY10" fmla="*/ 0 h 5215"/>
                <a:gd name="connsiteX11" fmla="*/ 3043 w 7823"/>
                <a:gd name="connsiteY11" fmla="*/ 435 h 5215"/>
                <a:gd name="connsiteX12" fmla="*/ 3912 w 7823"/>
                <a:gd name="connsiteY12" fmla="*/ 2173 h 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823" h="5215">
                  <a:moveTo>
                    <a:pt x="3912" y="2173"/>
                  </a:moveTo>
                  <a:lnTo>
                    <a:pt x="4347" y="2608"/>
                  </a:lnTo>
                  <a:lnTo>
                    <a:pt x="6085" y="2608"/>
                  </a:lnTo>
                  <a:lnTo>
                    <a:pt x="7824" y="3477"/>
                  </a:lnTo>
                  <a:lnTo>
                    <a:pt x="6085" y="5216"/>
                  </a:lnTo>
                  <a:lnTo>
                    <a:pt x="5651" y="4347"/>
                  </a:lnTo>
                  <a:lnTo>
                    <a:pt x="4781" y="4347"/>
                  </a:lnTo>
                  <a:lnTo>
                    <a:pt x="3043" y="3912"/>
                  </a:lnTo>
                  <a:lnTo>
                    <a:pt x="1304" y="3043"/>
                  </a:lnTo>
                  <a:lnTo>
                    <a:pt x="0" y="435"/>
                  </a:lnTo>
                  <a:lnTo>
                    <a:pt x="1304" y="0"/>
                  </a:lnTo>
                  <a:lnTo>
                    <a:pt x="3043" y="435"/>
                  </a:lnTo>
                  <a:lnTo>
                    <a:pt x="3912" y="217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71" name="Freeform: Shape 270">
              <a:extLst>
                <a:ext uri="{FF2B5EF4-FFF2-40B4-BE49-F238E27FC236}">
                  <a16:creationId xmlns:a16="http://schemas.microsoft.com/office/drawing/2014/main" id="{914BA320-6C52-4175-B086-1A7ECA3C88DD}"/>
                </a:ext>
              </a:extLst>
            </p:cNvPr>
            <p:cNvSpPr/>
            <p:nvPr/>
          </p:nvSpPr>
          <p:spPr>
            <a:xfrm>
              <a:off x="2936549" y="3373416"/>
              <a:ext cx="5502" cy="6847"/>
            </a:xfrm>
            <a:custGeom>
              <a:avLst/>
              <a:gdLst>
                <a:gd name="connsiteX0" fmla="*/ 1304 w 6520"/>
                <a:gd name="connsiteY0" fmla="*/ 0 h 6085"/>
                <a:gd name="connsiteX1" fmla="*/ 3912 w 6520"/>
                <a:gd name="connsiteY1" fmla="*/ 3043 h 6085"/>
                <a:gd name="connsiteX2" fmla="*/ 5216 w 6520"/>
                <a:gd name="connsiteY2" fmla="*/ 3912 h 6085"/>
                <a:gd name="connsiteX3" fmla="*/ 6520 w 6520"/>
                <a:gd name="connsiteY3" fmla="*/ 6085 h 6085"/>
                <a:gd name="connsiteX4" fmla="*/ 5216 w 6520"/>
                <a:gd name="connsiteY4" fmla="*/ 5651 h 6085"/>
                <a:gd name="connsiteX5" fmla="*/ 4781 w 6520"/>
                <a:gd name="connsiteY5" fmla="*/ 4781 h 6085"/>
                <a:gd name="connsiteX6" fmla="*/ 3477 w 6520"/>
                <a:gd name="connsiteY6" fmla="*/ 4347 h 6085"/>
                <a:gd name="connsiteX7" fmla="*/ 1739 w 6520"/>
                <a:gd name="connsiteY7" fmla="*/ 2608 h 6085"/>
                <a:gd name="connsiteX8" fmla="*/ 869 w 6520"/>
                <a:gd name="connsiteY8" fmla="*/ 2173 h 6085"/>
                <a:gd name="connsiteX9" fmla="*/ 0 w 6520"/>
                <a:gd name="connsiteY9" fmla="*/ 435 h 6085"/>
                <a:gd name="connsiteX10" fmla="*/ 1304 w 6520"/>
                <a:gd name="connsiteY10" fmla="*/ 0 h 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20" h="6085">
                  <a:moveTo>
                    <a:pt x="1304" y="0"/>
                  </a:moveTo>
                  <a:lnTo>
                    <a:pt x="3912" y="3043"/>
                  </a:lnTo>
                  <a:lnTo>
                    <a:pt x="5216" y="3912"/>
                  </a:lnTo>
                  <a:lnTo>
                    <a:pt x="6520" y="6085"/>
                  </a:lnTo>
                  <a:lnTo>
                    <a:pt x="5216" y="5651"/>
                  </a:lnTo>
                  <a:lnTo>
                    <a:pt x="4781" y="4781"/>
                  </a:lnTo>
                  <a:lnTo>
                    <a:pt x="3477" y="4347"/>
                  </a:lnTo>
                  <a:lnTo>
                    <a:pt x="1739" y="2608"/>
                  </a:lnTo>
                  <a:lnTo>
                    <a:pt x="869" y="2173"/>
                  </a:lnTo>
                  <a:lnTo>
                    <a:pt x="0" y="435"/>
                  </a:lnTo>
                  <a:lnTo>
                    <a:pt x="1304" y="0"/>
                  </a:lnTo>
                  <a:close/>
                </a:path>
              </a:pathLst>
            </a:custGeom>
            <a:solidFill>
              <a:schemeClr val="tx2"/>
            </a:solidFill>
            <a:ln w="869" cap="rnd">
              <a:noFill/>
              <a:prstDash val="solid"/>
              <a:round/>
            </a:ln>
          </p:spPr>
          <p:txBody>
            <a:bodyPr rtlCol="0" anchor="ctr"/>
            <a:lstStyle/>
            <a:p>
              <a:endParaRPr lang="en-PH" sz="1200" dirty="0"/>
            </a:p>
          </p:txBody>
        </p:sp>
        <p:sp>
          <p:nvSpPr>
            <p:cNvPr id="272" name="Freeform: Shape 271">
              <a:extLst>
                <a:ext uri="{FF2B5EF4-FFF2-40B4-BE49-F238E27FC236}">
                  <a16:creationId xmlns:a16="http://schemas.microsoft.com/office/drawing/2014/main" id="{C3BCE0CD-C135-4303-B336-B17684E1FC06}"/>
                </a:ext>
              </a:extLst>
            </p:cNvPr>
            <p:cNvSpPr/>
            <p:nvPr/>
          </p:nvSpPr>
          <p:spPr>
            <a:xfrm>
              <a:off x="2950854" y="3373416"/>
              <a:ext cx="7703" cy="25432"/>
            </a:xfrm>
            <a:custGeom>
              <a:avLst/>
              <a:gdLst>
                <a:gd name="connsiteX0" fmla="*/ 435 w 9128"/>
                <a:gd name="connsiteY0" fmla="*/ 0 h 22602"/>
                <a:gd name="connsiteX1" fmla="*/ 1739 w 9128"/>
                <a:gd name="connsiteY1" fmla="*/ 2608 h 22602"/>
                <a:gd name="connsiteX2" fmla="*/ 2608 w 9128"/>
                <a:gd name="connsiteY2" fmla="*/ 4781 h 22602"/>
                <a:gd name="connsiteX3" fmla="*/ 2608 w 9128"/>
                <a:gd name="connsiteY3" fmla="*/ 6520 h 22602"/>
                <a:gd name="connsiteX4" fmla="*/ 3478 w 9128"/>
                <a:gd name="connsiteY4" fmla="*/ 7389 h 22602"/>
                <a:gd name="connsiteX5" fmla="*/ 4347 w 9128"/>
                <a:gd name="connsiteY5" fmla="*/ 10432 h 22602"/>
                <a:gd name="connsiteX6" fmla="*/ 4347 w 9128"/>
                <a:gd name="connsiteY6" fmla="*/ 14344 h 22602"/>
                <a:gd name="connsiteX7" fmla="*/ 5216 w 9128"/>
                <a:gd name="connsiteY7" fmla="*/ 15648 h 22602"/>
                <a:gd name="connsiteX8" fmla="*/ 7389 w 9128"/>
                <a:gd name="connsiteY8" fmla="*/ 16517 h 22602"/>
                <a:gd name="connsiteX9" fmla="*/ 9128 w 9128"/>
                <a:gd name="connsiteY9" fmla="*/ 19125 h 22602"/>
                <a:gd name="connsiteX10" fmla="*/ 9128 w 9128"/>
                <a:gd name="connsiteY10" fmla="*/ 22603 h 22602"/>
                <a:gd name="connsiteX11" fmla="*/ 7389 w 9128"/>
                <a:gd name="connsiteY11" fmla="*/ 19560 h 22602"/>
                <a:gd name="connsiteX12" fmla="*/ 7389 w 9128"/>
                <a:gd name="connsiteY12" fmla="*/ 18691 h 22602"/>
                <a:gd name="connsiteX13" fmla="*/ 6085 w 9128"/>
                <a:gd name="connsiteY13" fmla="*/ 16952 h 22602"/>
                <a:gd name="connsiteX14" fmla="*/ 3478 w 9128"/>
                <a:gd name="connsiteY14" fmla="*/ 16083 h 22602"/>
                <a:gd name="connsiteX15" fmla="*/ 4347 w 9128"/>
                <a:gd name="connsiteY15" fmla="*/ 15213 h 22602"/>
                <a:gd name="connsiteX16" fmla="*/ 3043 w 9128"/>
                <a:gd name="connsiteY16" fmla="*/ 13909 h 22602"/>
                <a:gd name="connsiteX17" fmla="*/ 3043 w 9128"/>
                <a:gd name="connsiteY17" fmla="*/ 12605 h 22602"/>
                <a:gd name="connsiteX18" fmla="*/ 3912 w 9128"/>
                <a:gd name="connsiteY18" fmla="*/ 11301 h 22602"/>
                <a:gd name="connsiteX19" fmla="*/ 3478 w 9128"/>
                <a:gd name="connsiteY19" fmla="*/ 9128 h 22602"/>
                <a:gd name="connsiteX20" fmla="*/ 2173 w 9128"/>
                <a:gd name="connsiteY20" fmla="*/ 7389 h 22602"/>
                <a:gd name="connsiteX21" fmla="*/ 2608 w 9128"/>
                <a:gd name="connsiteY21" fmla="*/ 6955 h 22602"/>
                <a:gd name="connsiteX22" fmla="*/ 1304 w 9128"/>
                <a:gd name="connsiteY22" fmla="*/ 5216 h 22602"/>
                <a:gd name="connsiteX23" fmla="*/ 869 w 9128"/>
                <a:gd name="connsiteY23" fmla="*/ 2608 h 22602"/>
                <a:gd name="connsiteX24" fmla="*/ 0 w 9128"/>
                <a:gd name="connsiteY24" fmla="*/ 3043 h 22602"/>
                <a:gd name="connsiteX25" fmla="*/ 435 w 9128"/>
                <a:gd name="connsiteY25" fmla="*/ 0 h 22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9128" h="22602">
                  <a:moveTo>
                    <a:pt x="435" y="0"/>
                  </a:moveTo>
                  <a:lnTo>
                    <a:pt x="1739" y="2608"/>
                  </a:lnTo>
                  <a:lnTo>
                    <a:pt x="2608" y="4781"/>
                  </a:lnTo>
                  <a:lnTo>
                    <a:pt x="2608" y="6520"/>
                  </a:lnTo>
                  <a:lnTo>
                    <a:pt x="3478" y="7389"/>
                  </a:lnTo>
                  <a:lnTo>
                    <a:pt x="4347" y="10432"/>
                  </a:lnTo>
                  <a:lnTo>
                    <a:pt x="4347" y="14344"/>
                  </a:lnTo>
                  <a:lnTo>
                    <a:pt x="5216" y="15648"/>
                  </a:lnTo>
                  <a:lnTo>
                    <a:pt x="7389" y="16517"/>
                  </a:lnTo>
                  <a:lnTo>
                    <a:pt x="9128" y="19125"/>
                  </a:lnTo>
                  <a:lnTo>
                    <a:pt x="9128" y="22603"/>
                  </a:lnTo>
                  <a:lnTo>
                    <a:pt x="7389" y="19560"/>
                  </a:lnTo>
                  <a:lnTo>
                    <a:pt x="7389" y="18691"/>
                  </a:lnTo>
                  <a:lnTo>
                    <a:pt x="6085" y="16952"/>
                  </a:lnTo>
                  <a:lnTo>
                    <a:pt x="3478" y="16083"/>
                  </a:lnTo>
                  <a:lnTo>
                    <a:pt x="4347" y="15213"/>
                  </a:lnTo>
                  <a:lnTo>
                    <a:pt x="3043" y="13909"/>
                  </a:lnTo>
                  <a:lnTo>
                    <a:pt x="3043" y="12605"/>
                  </a:lnTo>
                  <a:lnTo>
                    <a:pt x="3912" y="11301"/>
                  </a:lnTo>
                  <a:lnTo>
                    <a:pt x="3478" y="9128"/>
                  </a:lnTo>
                  <a:lnTo>
                    <a:pt x="2173" y="7389"/>
                  </a:lnTo>
                  <a:lnTo>
                    <a:pt x="2608" y="6955"/>
                  </a:lnTo>
                  <a:lnTo>
                    <a:pt x="1304" y="5216"/>
                  </a:lnTo>
                  <a:lnTo>
                    <a:pt x="869" y="2608"/>
                  </a:lnTo>
                  <a:lnTo>
                    <a:pt x="0" y="3043"/>
                  </a:lnTo>
                  <a:lnTo>
                    <a:pt x="435" y="0"/>
                  </a:lnTo>
                  <a:close/>
                </a:path>
              </a:pathLst>
            </a:custGeom>
            <a:solidFill>
              <a:schemeClr val="tx2"/>
            </a:solidFill>
            <a:ln w="869" cap="rnd">
              <a:noFill/>
              <a:prstDash val="solid"/>
              <a:round/>
            </a:ln>
          </p:spPr>
          <p:txBody>
            <a:bodyPr rtlCol="0" anchor="ctr"/>
            <a:lstStyle/>
            <a:p>
              <a:endParaRPr lang="en-PH" sz="1200" dirty="0"/>
            </a:p>
          </p:txBody>
        </p:sp>
        <p:sp>
          <p:nvSpPr>
            <p:cNvPr id="273" name="Freeform: Shape 272">
              <a:extLst>
                <a:ext uri="{FF2B5EF4-FFF2-40B4-BE49-F238E27FC236}">
                  <a16:creationId xmlns:a16="http://schemas.microsoft.com/office/drawing/2014/main" id="{783B4232-020D-4DA2-9204-67968F661A6F}"/>
                </a:ext>
              </a:extLst>
            </p:cNvPr>
            <p:cNvSpPr/>
            <p:nvPr/>
          </p:nvSpPr>
          <p:spPr>
            <a:xfrm>
              <a:off x="2959292" y="3371949"/>
              <a:ext cx="2566" cy="2445"/>
            </a:xfrm>
            <a:custGeom>
              <a:avLst/>
              <a:gdLst>
                <a:gd name="connsiteX0" fmla="*/ 3042 w 3042"/>
                <a:gd name="connsiteY0" fmla="*/ 1304 h 2173"/>
                <a:gd name="connsiteX1" fmla="*/ 1739 w 3042"/>
                <a:gd name="connsiteY1" fmla="*/ 2173 h 2173"/>
                <a:gd name="connsiteX2" fmla="*/ 435 w 3042"/>
                <a:gd name="connsiteY2" fmla="*/ 1739 h 2173"/>
                <a:gd name="connsiteX3" fmla="*/ 0 w 3042"/>
                <a:gd name="connsiteY3" fmla="*/ 869 h 2173"/>
                <a:gd name="connsiteX4" fmla="*/ 2608 w 3042"/>
                <a:gd name="connsiteY4" fmla="*/ 0 h 2173"/>
                <a:gd name="connsiteX5" fmla="*/ 3042 w 3042"/>
                <a:gd name="connsiteY5" fmla="*/ 1304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2173">
                  <a:moveTo>
                    <a:pt x="3042" y="1304"/>
                  </a:moveTo>
                  <a:lnTo>
                    <a:pt x="1739" y="2173"/>
                  </a:lnTo>
                  <a:lnTo>
                    <a:pt x="435" y="1739"/>
                  </a:lnTo>
                  <a:lnTo>
                    <a:pt x="0" y="869"/>
                  </a:lnTo>
                  <a:lnTo>
                    <a:pt x="2608" y="0"/>
                  </a:lnTo>
                  <a:lnTo>
                    <a:pt x="3042" y="1304"/>
                  </a:lnTo>
                  <a:close/>
                </a:path>
              </a:pathLst>
            </a:custGeom>
            <a:solidFill>
              <a:schemeClr val="tx2"/>
            </a:solidFill>
            <a:ln w="869" cap="rnd">
              <a:noFill/>
              <a:prstDash val="solid"/>
              <a:round/>
            </a:ln>
          </p:spPr>
          <p:txBody>
            <a:bodyPr rtlCol="0" anchor="ctr"/>
            <a:lstStyle/>
            <a:p>
              <a:endParaRPr lang="en-PH" sz="1200" dirty="0"/>
            </a:p>
          </p:txBody>
        </p:sp>
        <p:sp>
          <p:nvSpPr>
            <p:cNvPr id="274" name="Freeform: Shape 273">
              <a:extLst>
                <a:ext uri="{FF2B5EF4-FFF2-40B4-BE49-F238E27FC236}">
                  <a16:creationId xmlns:a16="http://schemas.microsoft.com/office/drawing/2014/main" id="{FAB19FCB-2676-4507-A8C7-5DDBB82FB4FC}"/>
                </a:ext>
              </a:extLst>
            </p:cNvPr>
            <p:cNvSpPr/>
            <p:nvPr/>
          </p:nvSpPr>
          <p:spPr>
            <a:xfrm>
              <a:off x="2930313" y="3360211"/>
              <a:ext cx="1467" cy="3912"/>
            </a:xfrm>
            <a:custGeom>
              <a:avLst/>
              <a:gdLst>
                <a:gd name="connsiteX0" fmla="*/ 1739 w 1738"/>
                <a:gd name="connsiteY0" fmla="*/ 3477 h 3477"/>
                <a:gd name="connsiteX1" fmla="*/ 1304 w 1738"/>
                <a:gd name="connsiteY1" fmla="*/ 3043 h 3477"/>
                <a:gd name="connsiteX2" fmla="*/ 0 w 1738"/>
                <a:gd name="connsiteY2" fmla="*/ 0 h 3477"/>
                <a:gd name="connsiteX3" fmla="*/ 869 w 1738"/>
                <a:gd name="connsiteY3" fmla="*/ 0 h 3477"/>
                <a:gd name="connsiteX4" fmla="*/ 1739 w 1738"/>
                <a:gd name="connsiteY4" fmla="*/ 3477 h 34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3477">
                  <a:moveTo>
                    <a:pt x="1739" y="3477"/>
                  </a:moveTo>
                  <a:lnTo>
                    <a:pt x="1304" y="3043"/>
                  </a:lnTo>
                  <a:lnTo>
                    <a:pt x="0" y="0"/>
                  </a:lnTo>
                  <a:lnTo>
                    <a:pt x="869" y="0"/>
                  </a:lnTo>
                  <a:lnTo>
                    <a:pt x="1739" y="3477"/>
                  </a:lnTo>
                  <a:close/>
                </a:path>
              </a:pathLst>
            </a:custGeom>
            <a:solidFill>
              <a:schemeClr val="tx2"/>
            </a:solidFill>
            <a:ln w="869" cap="rnd">
              <a:noFill/>
              <a:prstDash val="solid"/>
              <a:round/>
            </a:ln>
          </p:spPr>
          <p:txBody>
            <a:bodyPr rtlCol="0" anchor="ctr"/>
            <a:lstStyle/>
            <a:p>
              <a:endParaRPr lang="en-PH" sz="1200" dirty="0"/>
            </a:p>
          </p:txBody>
        </p:sp>
        <p:sp>
          <p:nvSpPr>
            <p:cNvPr id="275" name="Freeform: Shape 274">
              <a:extLst>
                <a:ext uri="{FF2B5EF4-FFF2-40B4-BE49-F238E27FC236}">
                  <a16:creationId xmlns:a16="http://schemas.microsoft.com/office/drawing/2014/main" id="{BADD5051-8842-4ECE-89A4-4F9D9814ADAF}"/>
                </a:ext>
              </a:extLst>
            </p:cNvPr>
            <p:cNvSpPr/>
            <p:nvPr/>
          </p:nvSpPr>
          <p:spPr>
            <a:xfrm>
              <a:off x="2967362" y="3358743"/>
              <a:ext cx="2934" cy="5870"/>
            </a:xfrm>
            <a:custGeom>
              <a:avLst/>
              <a:gdLst>
                <a:gd name="connsiteX0" fmla="*/ 3478 w 3477"/>
                <a:gd name="connsiteY0" fmla="*/ 2608 h 5216"/>
                <a:gd name="connsiteX1" fmla="*/ 1739 w 3477"/>
                <a:gd name="connsiteY1" fmla="*/ 5216 h 5216"/>
                <a:gd name="connsiteX2" fmla="*/ 0 w 3477"/>
                <a:gd name="connsiteY2" fmla="*/ 5216 h 5216"/>
                <a:gd name="connsiteX3" fmla="*/ 869 w 3477"/>
                <a:gd name="connsiteY3" fmla="*/ 3912 h 5216"/>
                <a:gd name="connsiteX4" fmla="*/ 1304 w 3477"/>
                <a:gd name="connsiteY4" fmla="*/ 1304 h 5216"/>
                <a:gd name="connsiteX5" fmla="*/ 3043 w 3477"/>
                <a:gd name="connsiteY5" fmla="*/ 0 h 5216"/>
                <a:gd name="connsiteX6" fmla="*/ 3478 w 3477"/>
                <a:gd name="connsiteY6" fmla="*/ 1739 h 5216"/>
                <a:gd name="connsiteX7" fmla="*/ 3478 w 3477"/>
                <a:gd name="connsiteY7" fmla="*/ 2608 h 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77" h="5216">
                  <a:moveTo>
                    <a:pt x="3478" y="2608"/>
                  </a:moveTo>
                  <a:lnTo>
                    <a:pt x="1739" y="5216"/>
                  </a:lnTo>
                  <a:lnTo>
                    <a:pt x="0" y="5216"/>
                  </a:lnTo>
                  <a:lnTo>
                    <a:pt x="869" y="3912"/>
                  </a:lnTo>
                  <a:lnTo>
                    <a:pt x="1304" y="1304"/>
                  </a:lnTo>
                  <a:lnTo>
                    <a:pt x="3043" y="0"/>
                  </a:lnTo>
                  <a:lnTo>
                    <a:pt x="3478" y="1739"/>
                  </a:lnTo>
                  <a:lnTo>
                    <a:pt x="3478" y="2608"/>
                  </a:lnTo>
                  <a:close/>
                </a:path>
              </a:pathLst>
            </a:custGeom>
            <a:solidFill>
              <a:schemeClr val="tx2"/>
            </a:solidFill>
            <a:ln w="869" cap="rnd">
              <a:noFill/>
              <a:prstDash val="solid"/>
              <a:round/>
            </a:ln>
          </p:spPr>
          <p:txBody>
            <a:bodyPr rtlCol="0" anchor="ctr"/>
            <a:lstStyle/>
            <a:p>
              <a:endParaRPr lang="en-PH" sz="1200" dirty="0"/>
            </a:p>
          </p:txBody>
        </p:sp>
        <p:sp>
          <p:nvSpPr>
            <p:cNvPr id="276" name="Freeform: Shape 275">
              <a:extLst>
                <a:ext uri="{FF2B5EF4-FFF2-40B4-BE49-F238E27FC236}">
                  <a16:creationId xmlns:a16="http://schemas.microsoft.com/office/drawing/2014/main" id="{03A0AA2B-11DE-42BF-885C-F629318C0C2B}"/>
                </a:ext>
              </a:extLst>
            </p:cNvPr>
            <p:cNvSpPr/>
            <p:nvPr/>
          </p:nvSpPr>
          <p:spPr>
            <a:xfrm>
              <a:off x="2899500" y="3355321"/>
              <a:ext cx="2934" cy="2445"/>
            </a:xfrm>
            <a:custGeom>
              <a:avLst/>
              <a:gdLst>
                <a:gd name="connsiteX0" fmla="*/ 3478 w 3477"/>
                <a:gd name="connsiteY0" fmla="*/ 435 h 2173"/>
                <a:gd name="connsiteX1" fmla="*/ 2173 w 3477"/>
                <a:gd name="connsiteY1" fmla="*/ 869 h 2173"/>
                <a:gd name="connsiteX2" fmla="*/ 1304 w 3477"/>
                <a:gd name="connsiteY2" fmla="*/ 2173 h 2173"/>
                <a:gd name="connsiteX3" fmla="*/ 0 w 3477"/>
                <a:gd name="connsiteY3" fmla="*/ 1739 h 2173"/>
                <a:gd name="connsiteX4" fmla="*/ 2608 w 3477"/>
                <a:gd name="connsiteY4" fmla="*/ 0 h 2173"/>
                <a:gd name="connsiteX5" fmla="*/ 3478 w 3477"/>
                <a:gd name="connsiteY5" fmla="*/ 435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7" h="2173">
                  <a:moveTo>
                    <a:pt x="3478" y="435"/>
                  </a:moveTo>
                  <a:lnTo>
                    <a:pt x="2173" y="869"/>
                  </a:lnTo>
                  <a:lnTo>
                    <a:pt x="1304" y="2173"/>
                  </a:lnTo>
                  <a:lnTo>
                    <a:pt x="0" y="1739"/>
                  </a:lnTo>
                  <a:lnTo>
                    <a:pt x="2608" y="0"/>
                  </a:lnTo>
                  <a:lnTo>
                    <a:pt x="3478" y="435"/>
                  </a:lnTo>
                  <a:close/>
                </a:path>
              </a:pathLst>
            </a:custGeom>
            <a:solidFill>
              <a:schemeClr val="tx2"/>
            </a:solidFill>
            <a:ln w="869" cap="rnd">
              <a:noFill/>
              <a:prstDash val="solid"/>
              <a:round/>
            </a:ln>
          </p:spPr>
          <p:txBody>
            <a:bodyPr rtlCol="0" anchor="ctr"/>
            <a:lstStyle/>
            <a:p>
              <a:endParaRPr lang="en-PH" sz="1200" dirty="0"/>
            </a:p>
          </p:txBody>
        </p:sp>
        <p:sp>
          <p:nvSpPr>
            <p:cNvPr id="277" name="Freeform: Shape 276">
              <a:extLst>
                <a:ext uri="{FF2B5EF4-FFF2-40B4-BE49-F238E27FC236}">
                  <a16:creationId xmlns:a16="http://schemas.microsoft.com/office/drawing/2014/main" id="{BD219CEB-5763-40D4-9632-B469527A59CC}"/>
                </a:ext>
              </a:extLst>
            </p:cNvPr>
            <p:cNvSpPr/>
            <p:nvPr/>
          </p:nvSpPr>
          <p:spPr>
            <a:xfrm>
              <a:off x="2899868" y="3353852"/>
              <a:ext cx="7336" cy="18096"/>
            </a:xfrm>
            <a:custGeom>
              <a:avLst/>
              <a:gdLst>
                <a:gd name="connsiteX0" fmla="*/ 3912 w 8693"/>
                <a:gd name="connsiteY0" fmla="*/ 4781 h 16082"/>
                <a:gd name="connsiteX1" fmla="*/ 5651 w 8693"/>
                <a:gd name="connsiteY1" fmla="*/ 5651 h 16082"/>
                <a:gd name="connsiteX2" fmla="*/ 6520 w 8693"/>
                <a:gd name="connsiteY2" fmla="*/ 4781 h 16082"/>
                <a:gd name="connsiteX3" fmla="*/ 6955 w 8693"/>
                <a:gd name="connsiteY3" fmla="*/ 2608 h 16082"/>
                <a:gd name="connsiteX4" fmla="*/ 7824 w 8693"/>
                <a:gd name="connsiteY4" fmla="*/ 2173 h 16082"/>
                <a:gd name="connsiteX5" fmla="*/ 8693 w 8693"/>
                <a:gd name="connsiteY5" fmla="*/ 4781 h 16082"/>
                <a:gd name="connsiteX6" fmla="*/ 8693 w 8693"/>
                <a:gd name="connsiteY6" fmla="*/ 6955 h 16082"/>
                <a:gd name="connsiteX7" fmla="*/ 8259 w 8693"/>
                <a:gd name="connsiteY7" fmla="*/ 8259 h 16082"/>
                <a:gd name="connsiteX8" fmla="*/ 8693 w 8693"/>
                <a:gd name="connsiteY8" fmla="*/ 10867 h 16082"/>
                <a:gd name="connsiteX9" fmla="*/ 8693 w 8693"/>
                <a:gd name="connsiteY9" fmla="*/ 12171 h 16082"/>
                <a:gd name="connsiteX10" fmla="*/ 6955 w 8693"/>
                <a:gd name="connsiteY10" fmla="*/ 15648 h 16082"/>
                <a:gd name="connsiteX11" fmla="*/ 6085 w 8693"/>
                <a:gd name="connsiteY11" fmla="*/ 16083 h 16082"/>
                <a:gd name="connsiteX12" fmla="*/ 4347 w 8693"/>
                <a:gd name="connsiteY12" fmla="*/ 15213 h 16082"/>
                <a:gd name="connsiteX13" fmla="*/ 5216 w 8693"/>
                <a:gd name="connsiteY13" fmla="*/ 13909 h 16082"/>
                <a:gd name="connsiteX14" fmla="*/ 6955 w 8693"/>
                <a:gd name="connsiteY14" fmla="*/ 13040 h 16082"/>
                <a:gd name="connsiteX15" fmla="*/ 6520 w 8693"/>
                <a:gd name="connsiteY15" fmla="*/ 12605 h 16082"/>
                <a:gd name="connsiteX16" fmla="*/ 3912 w 8693"/>
                <a:gd name="connsiteY16" fmla="*/ 14344 h 16082"/>
                <a:gd name="connsiteX17" fmla="*/ 3043 w 8693"/>
                <a:gd name="connsiteY17" fmla="*/ 13475 h 16082"/>
                <a:gd name="connsiteX18" fmla="*/ 4781 w 8693"/>
                <a:gd name="connsiteY18" fmla="*/ 12171 h 16082"/>
                <a:gd name="connsiteX19" fmla="*/ 3043 w 8693"/>
                <a:gd name="connsiteY19" fmla="*/ 12171 h 16082"/>
                <a:gd name="connsiteX20" fmla="*/ 2173 w 8693"/>
                <a:gd name="connsiteY20" fmla="*/ 12605 h 16082"/>
                <a:gd name="connsiteX21" fmla="*/ 1304 w 8693"/>
                <a:gd name="connsiteY21" fmla="*/ 11736 h 16082"/>
                <a:gd name="connsiteX22" fmla="*/ 1304 w 8693"/>
                <a:gd name="connsiteY22" fmla="*/ 8693 h 16082"/>
                <a:gd name="connsiteX23" fmla="*/ 1739 w 8693"/>
                <a:gd name="connsiteY23" fmla="*/ 7824 h 16082"/>
                <a:gd name="connsiteX24" fmla="*/ 0 w 8693"/>
                <a:gd name="connsiteY24" fmla="*/ 5651 h 16082"/>
                <a:gd name="connsiteX25" fmla="*/ 0 w 8693"/>
                <a:gd name="connsiteY25" fmla="*/ 4781 h 16082"/>
                <a:gd name="connsiteX26" fmla="*/ 1739 w 8693"/>
                <a:gd name="connsiteY26" fmla="*/ 3912 h 16082"/>
                <a:gd name="connsiteX27" fmla="*/ 2173 w 8693"/>
                <a:gd name="connsiteY27" fmla="*/ 2608 h 16082"/>
                <a:gd name="connsiteX28" fmla="*/ 3477 w 8693"/>
                <a:gd name="connsiteY28" fmla="*/ 2173 h 16082"/>
                <a:gd name="connsiteX29" fmla="*/ 3912 w 8693"/>
                <a:gd name="connsiteY29" fmla="*/ 1304 h 16082"/>
                <a:gd name="connsiteX30" fmla="*/ 6520 w 8693"/>
                <a:gd name="connsiteY30" fmla="*/ 0 h 16082"/>
                <a:gd name="connsiteX31" fmla="*/ 6955 w 8693"/>
                <a:gd name="connsiteY31" fmla="*/ 1739 h 16082"/>
                <a:gd name="connsiteX32" fmla="*/ 4781 w 8693"/>
                <a:gd name="connsiteY32" fmla="*/ 3477 h 16082"/>
                <a:gd name="connsiteX33" fmla="*/ 3912 w 8693"/>
                <a:gd name="connsiteY33" fmla="*/ 4781 h 1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8693" h="16082">
                  <a:moveTo>
                    <a:pt x="3912" y="4781"/>
                  </a:moveTo>
                  <a:lnTo>
                    <a:pt x="5651" y="5651"/>
                  </a:lnTo>
                  <a:lnTo>
                    <a:pt x="6520" y="4781"/>
                  </a:lnTo>
                  <a:lnTo>
                    <a:pt x="6955" y="2608"/>
                  </a:lnTo>
                  <a:lnTo>
                    <a:pt x="7824" y="2173"/>
                  </a:lnTo>
                  <a:lnTo>
                    <a:pt x="8693" y="4781"/>
                  </a:lnTo>
                  <a:lnTo>
                    <a:pt x="8693" y="6955"/>
                  </a:lnTo>
                  <a:lnTo>
                    <a:pt x="8259" y="8259"/>
                  </a:lnTo>
                  <a:lnTo>
                    <a:pt x="8693" y="10867"/>
                  </a:lnTo>
                  <a:lnTo>
                    <a:pt x="8693" y="12171"/>
                  </a:lnTo>
                  <a:lnTo>
                    <a:pt x="6955" y="15648"/>
                  </a:lnTo>
                  <a:lnTo>
                    <a:pt x="6085" y="16083"/>
                  </a:lnTo>
                  <a:lnTo>
                    <a:pt x="4347" y="15213"/>
                  </a:lnTo>
                  <a:lnTo>
                    <a:pt x="5216" y="13909"/>
                  </a:lnTo>
                  <a:lnTo>
                    <a:pt x="6955" y="13040"/>
                  </a:lnTo>
                  <a:lnTo>
                    <a:pt x="6520" y="12605"/>
                  </a:lnTo>
                  <a:lnTo>
                    <a:pt x="3912" y="14344"/>
                  </a:lnTo>
                  <a:lnTo>
                    <a:pt x="3043" y="13475"/>
                  </a:lnTo>
                  <a:lnTo>
                    <a:pt x="4781" y="12171"/>
                  </a:lnTo>
                  <a:lnTo>
                    <a:pt x="3043" y="12171"/>
                  </a:lnTo>
                  <a:lnTo>
                    <a:pt x="2173" y="12605"/>
                  </a:lnTo>
                  <a:lnTo>
                    <a:pt x="1304" y="11736"/>
                  </a:lnTo>
                  <a:lnTo>
                    <a:pt x="1304" y="8693"/>
                  </a:lnTo>
                  <a:lnTo>
                    <a:pt x="1739" y="7824"/>
                  </a:lnTo>
                  <a:lnTo>
                    <a:pt x="0" y="5651"/>
                  </a:lnTo>
                  <a:lnTo>
                    <a:pt x="0" y="4781"/>
                  </a:lnTo>
                  <a:lnTo>
                    <a:pt x="1739" y="3912"/>
                  </a:lnTo>
                  <a:lnTo>
                    <a:pt x="2173" y="2608"/>
                  </a:lnTo>
                  <a:lnTo>
                    <a:pt x="3477" y="2173"/>
                  </a:lnTo>
                  <a:lnTo>
                    <a:pt x="3912" y="1304"/>
                  </a:lnTo>
                  <a:lnTo>
                    <a:pt x="6520" y="0"/>
                  </a:lnTo>
                  <a:lnTo>
                    <a:pt x="6955" y="1739"/>
                  </a:lnTo>
                  <a:lnTo>
                    <a:pt x="4781" y="3477"/>
                  </a:lnTo>
                  <a:lnTo>
                    <a:pt x="3912" y="4781"/>
                  </a:lnTo>
                  <a:close/>
                </a:path>
              </a:pathLst>
            </a:custGeom>
            <a:solidFill>
              <a:schemeClr val="tx2"/>
            </a:solidFill>
            <a:ln w="869" cap="rnd">
              <a:noFill/>
              <a:prstDash val="solid"/>
              <a:round/>
            </a:ln>
          </p:spPr>
          <p:txBody>
            <a:bodyPr rtlCol="0" anchor="ctr"/>
            <a:lstStyle/>
            <a:p>
              <a:endParaRPr lang="en-PH" sz="1200" dirty="0"/>
            </a:p>
          </p:txBody>
        </p:sp>
        <p:sp>
          <p:nvSpPr>
            <p:cNvPr id="278" name="Freeform: Shape 277">
              <a:extLst>
                <a:ext uri="{FF2B5EF4-FFF2-40B4-BE49-F238E27FC236}">
                  <a16:creationId xmlns:a16="http://schemas.microsoft.com/office/drawing/2014/main" id="{68BDEEE4-1658-43CB-B636-A0BD389B1D10}"/>
                </a:ext>
              </a:extLst>
            </p:cNvPr>
            <p:cNvSpPr/>
            <p:nvPr/>
          </p:nvSpPr>
          <p:spPr>
            <a:xfrm>
              <a:off x="2945352" y="3341135"/>
              <a:ext cx="7703" cy="18096"/>
            </a:xfrm>
            <a:custGeom>
              <a:avLst/>
              <a:gdLst>
                <a:gd name="connsiteX0" fmla="*/ 8693 w 9128"/>
                <a:gd name="connsiteY0" fmla="*/ 13475 h 16082"/>
                <a:gd name="connsiteX1" fmla="*/ 9128 w 9128"/>
                <a:gd name="connsiteY1" fmla="*/ 15648 h 16082"/>
                <a:gd name="connsiteX2" fmla="*/ 8259 w 9128"/>
                <a:gd name="connsiteY2" fmla="*/ 15213 h 16082"/>
                <a:gd name="connsiteX3" fmla="*/ 6085 w 9128"/>
                <a:gd name="connsiteY3" fmla="*/ 15648 h 16082"/>
                <a:gd name="connsiteX4" fmla="*/ 4347 w 9128"/>
                <a:gd name="connsiteY4" fmla="*/ 16083 h 16082"/>
                <a:gd name="connsiteX5" fmla="*/ 3912 w 9128"/>
                <a:gd name="connsiteY5" fmla="*/ 15213 h 16082"/>
                <a:gd name="connsiteX6" fmla="*/ 5216 w 9128"/>
                <a:gd name="connsiteY6" fmla="*/ 14344 h 16082"/>
                <a:gd name="connsiteX7" fmla="*/ 6955 w 9128"/>
                <a:gd name="connsiteY7" fmla="*/ 13040 h 16082"/>
                <a:gd name="connsiteX8" fmla="*/ 6955 w 9128"/>
                <a:gd name="connsiteY8" fmla="*/ 12171 h 16082"/>
                <a:gd name="connsiteX9" fmla="*/ 5216 w 9128"/>
                <a:gd name="connsiteY9" fmla="*/ 11301 h 16082"/>
                <a:gd name="connsiteX10" fmla="*/ 4347 w 9128"/>
                <a:gd name="connsiteY10" fmla="*/ 8693 h 16082"/>
                <a:gd name="connsiteX11" fmla="*/ 3912 w 9128"/>
                <a:gd name="connsiteY11" fmla="*/ 6085 h 16082"/>
                <a:gd name="connsiteX12" fmla="*/ 2173 w 9128"/>
                <a:gd name="connsiteY12" fmla="*/ 4347 h 16082"/>
                <a:gd name="connsiteX13" fmla="*/ 2173 w 9128"/>
                <a:gd name="connsiteY13" fmla="*/ 3477 h 16082"/>
                <a:gd name="connsiteX14" fmla="*/ 0 w 9128"/>
                <a:gd name="connsiteY14" fmla="*/ 1304 h 16082"/>
                <a:gd name="connsiteX15" fmla="*/ 1304 w 9128"/>
                <a:gd name="connsiteY15" fmla="*/ 0 h 16082"/>
                <a:gd name="connsiteX16" fmla="*/ 3043 w 9128"/>
                <a:gd name="connsiteY16" fmla="*/ 1739 h 16082"/>
                <a:gd name="connsiteX17" fmla="*/ 3043 w 9128"/>
                <a:gd name="connsiteY17" fmla="*/ 3912 h 16082"/>
                <a:gd name="connsiteX18" fmla="*/ 3912 w 9128"/>
                <a:gd name="connsiteY18" fmla="*/ 5216 h 16082"/>
                <a:gd name="connsiteX19" fmla="*/ 4347 w 9128"/>
                <a:gd name="connsiteY19" fmla="*/ 7389 h 16082"/>
                <a:gd name="connsiteX20" fmla="*/ 5651 w 9128"/>
                <a:gd name="connsiteY20" fmla="*/ 9563 h 16082"/>
                <a:gd name="connsiteX21" fmla="*/ 7389 w 9128"/>
                <a:gd name="connsiteY21" fmla="*/ 10867 h 16082"/>
                <a:gd name="connsiteX22" fmla="*/ 7824 w 9128"/>
                <a:gd name="connsiteY22" fmla="*/ 12171 h 16082"/>
                <a:gd name="connsiteX23" fmla="*/ 8693 w 9128"/>
                <a:gd name="connsiteY23" fmla="*/ 13475 h 16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128" h="16082">
                  <a:moveTo>
                    <a:pt x="8693" y="13475"/>
                  </a:moveTo>
                  <a:lnTo>
                    <a:pt x="9128" y="15648"/>
                  </a:lnTo>
                  <a:lnTo>
                    <a:pt x="8259" y="15213"/>
                  </a:lnTo>
                  <a:lnTo>
                    <a:pt x="6085" y="15648"/>
                  </a:lnTo>
                  <a:lnTo>
                    <a:pt x="4347" y="16083"/>
                  </a:lnTo>
                  <a:lnTo>
                    <a:pt x="3912" y="15213"/>
                  </a:lnTo>
                  <a:lnTo>
                    <a:pt x="5216" y="14344"/>
                  </a:lnTo>
                  <a:lnTo>
                    <a:pt x="6955" y="13040"/>
                  </a:lnTo>
                  <a:lnTo>
                    <a:pt x="6955" y="12171"/>
                  </a:lnTo>
                  <a:lnTo>
                    <a:pt x="5216" y="11301"/>
                  </a:lnTo>
                  <a:lnTo>
                    <a:pt x="4347" y="8693"/>
                  </a:lnTo>
                  <a:lnTo>
                    <a:pt x="3912" y="6085"/>
                  </a:lnTo>
                  <a:lnTo>
                    <a:pt x="2173" y="4347"/>
                  </a:lnTo>
                  <a:lnTo>
                    <a:pt x="2173" y="3477"/>
                  </a:lnTo>
                  <a:lnTo>
                    <a:pt x="0" y="1304"/>
                  </a:lnTo>
                  <a:lnTo>
                    <a:pt x="1304" y="0"/>
                  </a:lnTo>
                  <a:lnTo>
                    <a:pt x="3043" y="1739"/>
                  </a:lnTo>
                  <a:lnTo>
                    <a:pt x="3043" y="3912"/>
                  </a:lnTo>
                  <a:lnTo>
                    <a:pt x="3912" y="5216"/>
                  </a:lnTo>
                  <a:lnTo>
                    <a:pt x="4347" y="7389"/>
                  </a:lnTo>
                  <a:lnTo>
                    <a:pt x="5651" y="9563"/>
                  </a:lnTo>
                  <a:lnTo>
                    <a:pt x="7389" y="10867"/>
                  </a:lnTo>
                  <a:lnTo>
                    <a:pt x="7824" y="12171"/>
                  </a:lnTo>
                  <a:lnTo>
                    <a:pt x="8693" y="13475"/>
                  </a:lnTo>
                  <a:close/>
                </a:path>
              </a:pathLst>
            </a:custGeom>
            <a:solidFill>
              <a:schemeClr val="tx2"/>
            </a:solidFill>
            <a:ln w="869" cap="rnd">
              <a:noFill/>
              <a:prstDash val="solid"/>
              <a:round/>
            </a:ln>
          </p:spPr>
          <p:txBody>
            <a:bodyPr rtlCol="0" anchor="ctr"/>
            <a:lstStyle/>
            <a:p>
              <a:endParaRPr lang="en-PH" sz="1200" dirty="0"/>
            </a:p>
          </p:txBody>
        </p:sp>
        <p:sp>
          <p:nvSpPr>
            <p:cNvPr id="279" name="Freeform: Shape 278">
              <a:extLst>
                <a:ext uri="{FF2B5EF4-FFF2-40B4-BE49-F238E27FC236}">
                  <a16:creationId xmlns:a16="http://schemas.microsoft.com/office/drawing/2014/main" id="{6E8E0E5F-D144-4C8C-B539-8359410885FF}"/>
                </a:ext>
              </a:extLst>
            </p:cNvPr>
            <p:cNvSpPr/>
            <p:nvPr/>
          </p:nvSpPr>
          <p:spPr>
            <a:xfrm>
              <a:off x="2910139" y="3329397"/>
              <a:ext cx="5869" cy="2934"/>
            </a:xfrm>
            <a:custGeom>
              <a:avLst/>
              <a:gdLst>
                <a:gd name="connsiteX0" fmla="*/ 5651 w 6954"/>
                <a:gd name="connsiteY0" fmla="*/ 0 h 2608"/>
                <a:gd name="connsiteX1" fmla="*/ 6955 w 6954"/>
                <a:gd name="connsiteY1" fmla="*/ 869 h 2608"/>
                <a:gd name="connsiteX2" fmla="*/ 4347 w 6954"/>
                <a:gd name="connsiteY2" fmla="*/ 2173 h 2608"/>
                <a:gd name="connsiteX3" fmla="*/ 3043 w 6954"/>
                <a:gd name="connsiteY3" fmla="*/ 1739 h 2608"/>
                <a:gd name="connsiteX4" fmla="*/ 2173 w 6954"/>
                <a:gd name="connsiteY4" fmla="*/ 2608 h 2608"/>
                <a:gd name="connsiteX5" fmla="*/ 0 w 6954"/>
                <a:gd name="connsiteY5" fmla="*/ 2173 h 2608"/>
                <a:gd name="connsiteX6" fmla="*/ 869 w 6954"/>
                <a:gd name="connsiteY6" fmla="*/ 869 h 2608"/>
                <a:gd name="connsiteX7" fmla="*/ 2608 w 6954"/>
                <a:gd name="connsiteY7" fmla="*/ 0 h 2608"/>
                <a:gd name="connsiteX8" fmla="*/ 5651 w 6954"/>
                <a:gd name="connsiteY8" fmla="*/ 0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954" h="2608">
                  <a:moveTo>
                    <a:pt x="5651" y="0"/>
                  </a:moveTo>
                  <a:lnTo>
                    <a:pt x="6955" y="869"/>
                  </a:lnTo>
                  <a:lnTo>
                    <a:pt x="4347" y="2173"/>
                  </a:lnTo>
                  <a:lnTo>
                    <a:pt x="3043" y="1739"/>
                  </a:lnTo>
                  <a:lnTo>
                    <a:pt x="2173" y="2608"/>
                  </a:lnTo>
                  <a:lnTo>
                    <a:pt x="0" y="2173"/>
                  </a:lnTo>
                  <a:lnTo>
                    <a:pt x="869" y="869"/>
                  </a:lnTo>
                  <a:lnTo>
                    <a:pt x="2608" y="0"/>
                  </a:lnTo>
                  <a:lnTo>
                    <a:pt x="5651" y="0"/>
                  </a:lnTo>
                  <a:close/>
                </a:path>
              </a:pathLst>
            </a:custGeom>
            <a:solidFill>
              <a:schemeClr val="tx2"/>
            </a:solidFill>
            <a:ln w="869" cap="rnd">
              <a:noFill/>
              <a:prstDash val="solid"/>
              <a:round/>
            </a:ln>
          </p:spPr>
          <p:txBody>
            <a:bodyPr rtlCol="0" anchor="ctr"/>
            <a:lstStyle/>
            <a:p>
              <a:endParaRPr lang="en-PH" sz="1200" dirty="0"/>
            </a:p>
          </p:txBody>
        </p:sp>
        <p:sp>
          <p:nvSpPr>
            <p:cNvPr id="280" name="Freeform: Shape 279">
              <a:extLst>
                <a:ext uri="{FF2B5EF4-FFF2-40B4-BE49-F238E27FC236}">
                  <a16:creationId xmlns:a16="http://schemas.microsoft.com/office/drawing/2014/main" id="{D68C855A-2387-40D6-8AF5-1898730271F0}"/>
                </a:ext>
              </a:extLst>
            </p:cNvPr>
            <p:cNvSpPr/>
            <p:nvPr/>
          </p:nvSpPr>
          <p:spPr>
            <a:xfrm>
              <a:off x="2890696" y="3325485"/>
              <a:ext cx="14672" cy="27879"/>
            </a:xfrm>
            <a:custGeom>
              <a:avLst/>
              <a:gdLst>
                <a:gd name="connsiteX0" fmla="*/ 10432 w 17386"/>
                <a:gd name="connsiteY0" fmla="*/ 1304 h 24776"/>
                <a:gd name="connsiteX1" fmla="*/ 12171 w 17386"/>
                <a:gd name="connsiteY1" fmla="*/ 435 h 24776"/>
                <a:gd name="connsiteX2" fmla="*/ 13475 w 17386"/>
                <a:gd name="connsiteY2" fmla="*/ 1739 h 24776"/>
                <a:gd name="connsiteX3" fmla="*/ 13040 w 17386"/>
                <a:gd name="connsiteY3" fmla="*/ 2608 h 24776"/>
                <a:gd name="connsiteX4" fmla="*/ 13475 w 17386"/>
                <a:gd name="connsiteY4" fmla="*/ 3477 h 24776"/>
                <a:gd name="connsiteX5" fmla="*/ 12605 w 17386"/>
                <a:gd name="connsiteY5" fmla="*/ 5216 h 24776"/>
                <a:gd name="connsiteX6" fmla="*/ 13909 w 17386"/>
                <a:gd name="connsiteY6" fmla="*/ 6520 h 24776"/>
                <a:gd name="connsiteX7" fmla="*/ 14779 w 17386"/>
                <a:gd name="connsiteY7" fmla="*/ 10432 h 24776"/>
                <a:gd name="connsiteX8" fmla="*/ 15648 w 17386"/>
                <a:gd name="connsiteY8" fmla="*/ 11736 h 24776"/>
                <a:gd name="connsiteX9" fmla="*/ 17387 w 17386"/>
                <a:gd name="connsiteY9" fmla="*/ 13909 h 24776"/>
                <a:gd name="connsiteX10" fmla="*/ 16517 w 17386"/>
                <a:gd name="connsiteY10" fmla="*/ 16952 h 24776"/>
                <a:gd name="connsiteX11" fmla="*/ 16952 w 17386"/>
                <a:gd name="connsiteY11" fmla="*/ 19560 h 24776"/>
                <a:gd name="connsiteX12" fmla="*/ 16083 w 17386"/>
                <a:gd name="connsiteY12" fmla="*/ 20864 h 24776"/>
                <a:gd name="connsiteX13" fmla="*/ 14779 w 17386"/>
                <a:gd name="connsiteY13" fmla="*/ 21299 h 24776"/>
                <a:gd name="connsiteX14" fmla="*/ 13040 w 17386"/>
                <a:gd name="connsiteY14" fmla="*/ 23037 h 24776"/>
                <a:gd name="connsiteX15" fmla="*/ 11736 w 17386"/>
                <a:gd name="connsiteY15" fmla="*/ 23907 h 24776"/>
                <a:gd name="connsiteX16" fmla="*/ 10432 w 17386"/>
                <a:gd name="connsiteY16" fmla="*/ 23907 h 24776"/>
                <a:gd name="connsiteX17" fmla="*/ 9128 w 17386"/>
                <a:gd name="connsiteY17" fmla="*/ 24776 h 24776"/>
                <a:gd name="connsiteX18" fmla="*/ 7824 w 17386"/>
                <a:gd name="connsiteY18" fmla="*/ 24776 h 24776"/>
                <a:gd name="connsiteX19" fmla="*/ 7824 w 17386"/>
                <a:gd name="connsiteY19" fmla="*/ 23037 h 24776"/>
                <a:gd name="connsiteX20" fmla="*/ 6520 w 17386"/>
                <a:gd name="connsiteY20" fmla="*/ 22168 h 24776"/>
                <a:gd name="connsiteX21" fmla="*/ 6955 w 17386"/>
                <a:gd name="connsiteY21" fmla="*/ 19560 h 24776"/>
                <a:gd name="connsiteX22" fmla="*/ 5651 w 17386"/>
                <a:gd name="connsiteY22" fmla="*/ 20864 h 24776"/>
                <a:gd name="connsiteX23" fmla="*/ 4781 w 17386"/>
                <a:gd name="connsiteY23" fmla="*/ 20429 h 24776"/>
                <a:gd name="connsiteX24" fmla="*/ 2173 w 17386"/>
                <a:gd name="connsiteY24" fmla="*/ 18691 h 24776"/>
                <a:gd name="connsiteX25" fmla="*/ 869 w 17386"/>
                <a:gd name="connsiteY25" fmla="*/ 17387 h 24776"/>
                <a:gd name="connsiteX26" fmla="*/ 0 w 17386"/>
                <a:gd name="connsiteY26" fmla="*/ 16083 h 24776"/>
                <a:gd name="connsiteX27" fmla="*/ 3043 w 17386"/>
                <a:gd name="connsiteY27" fmla="*/ 14779 h 24776"/>
                <a:gd name="connsiteX28" fmla="*/ 5216 w 17386"/>
                <a:gd name="connsiteY28" fmla="*/ 17821 h 24776"/>
                <a:gd name="connsiteX29" fmla="*/ 5651 w 17386"/>
                <a:gd name="connsiteY29" fmla="*/ 15213 h 24776"/>
                <a:gd name="connsiteX30" fmla="*/ 4347 w 17386"/>
                <a:gd name="connsiteY30" fmla="*/ 14779 h 24776"/>
                <a:gd name="connsiteX31" fmla="*/ 3912 w 17386"/>
                <a:gd name="connsiteY31" fmla="*/ 13475 h 24776"/>
                <a:gd name="connsiteX32" fmla="*/ 4347 w 17386"/>
                <a:gd name="connsiteY32" fmla="*/ 12171 h 24776"/>
                <a:gd name="connsiteX33" fmla="*/ 6955 w 17386"/>
                <a:gd name="connsiteY33" fmla="*/ 9563 h 24776"/>
                <a:gd name="connsiteX34" fmla="*/ 7824 w 17386"/>
                <a:gd name="connsiteY34" fmla="*/ 7824 h 24776"/>
                <a:gd name="connsiteX35" fmla="*/ 7389 w 17386"/>
                <a:gd name="connsiteY35" fmla="*/ 7389 h 24776"/>
                <a:gd name="connsiteX36" fmla="*/ 8693 w 17386"/>
                <a:gd name="connsiteY36" fmla="*/ 5651 h 24776"/>
                <a:gd name="connsiteX37" fmla="*/ 8693 w 17386"/>
                <a:gd name="connsiteY37" fmla="*/ 3477 h 24776"/>
                <a:gd name="connsiteX38" fmla="*/ 7824 w 17386"/>
                <a:gd name="connsiteY38" fmla="*/ 435 h 24776"/>
                <a:gd name="connsiteX39" fmla="*/ 8259 w 17386"/>
                <a:gd name="connsiteY39" fmla="*/ 0 h 24776"/>
                <a:gd name="connsiteX40" fmla="*/ 9563 w 17386"/>
                <a:gd name="connsiteY40" fmla="*/ 0 h 24776"/>
                <a:gd name="connsiteX41" fmla="*/ 10432 w 17386"/>
                <a:gd name="connsiteY41" fmla="*/ 1304 h 2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7386" h="24776">
                  <a:moveTo>
                    <a:pt x="10432" y="1304"/>
                  </a:moveTo>
                  <a:lnTo>
                    <a:pt x="12171" y="435"/>
                  </a:lnTo>
                  <a:lnTo>
                    <a:pt x="13475" y="1739"/>
                  </a:lnTo>
                  <a:lnTo>
                    <a:pt x="13040" y="2608"/>
                  </a:lnTo>
                  <a:lnTo>
                    <a:pt x="13475" y="3477"/>
                  </a:lnTo>
                  <a:lnTo>
                    <a:pt x="12605" y="5216"/>
                  </a:lnTo>
                  <a:lnTo>
                    <a:pt x="13909" y="6520"/>
                  </a:lnTo>
                  <a:lnTo>
                    <a:pt x="14779" y="10432"/>
                  </a:lnTo>
                  <a:lnTo>
                    <a:pt x="15648" y="11736"/>
                  </a:lnTo>
                  <a:lnTo>
                    <a:pt x="17387" y="13909"/>
                  </a:lnTo>
                  <a:lnTo>
                    <a:pt x="16517" y="16952"/>
                  </a:lnTo>
                  <a:lnTo>
                    <a:pt x="16952" y="19560"/>
                  </a:lnTo>
                  <a:lnTo>
                    <a:pt x="16083" y="20864"/>
                  </a:lnTo>
                  <a:lnTo>
                    <a:pt x="14779" y="21299"/>
                  </a:lnTo>
                  <a:lnTo>
                    <a:pt x="13040" y="23037"/>
                  </a:lnTo>
                  <a:lnTo>
                    <a:pt x="11736" y="23907"/>
                  </a:lnTo>
                  <a:lnTo>
                    <a:pt x="10432" y="23907"/>
                  </a:lnTo>
                  <a:lnTo>
                    <a:pt x="9128" y="24776"/>
                  </a:lnTo>
                  <a:lnTo>
                    <a:pt x="7824" y="24776"/>
                  </a:lnTo>
                  <a:lnTo>
                    <a:pt x="7824" y="23037"/>
                  </a:lnTo>
                  <a:lnTo>
                    <a:pt x="6520" y="22168"/>
                  </a:lnTo>
                  <a:lnTo>
                    <a:pt x="6955" y="19560"/>
                  </a:lnTo>
                  <a:lnTo>
                    <a:pt x="5651" y="20864"/>
                  </a:lnTo>
                  <a:lnTo>
                    <a:pt x="4781" y="20429"/>
                  </a:lnTo>
                  <a:lnTo>
                    <a:pt x="2173" y="18691"/>
                  </a:lnTo>
                  <a:lnTo>
                    <a:pt x="869" y="17387"/>
                  </a:lnTo>
                  <a:lnTo>
                    <a:pt x="0" y="16083"/>
                  </a:lnTo>
                  <a:lnTo>
                    <a:pt x="3043" y="14779"/>
                  </a:lnTo>
                  <a:lnTo>
                    <a:pt x="5216" y="17821"/>
                  </a:lnTo>
                  <a:lnTo>
                    <a:pt x="5651" y="15213"/>
                  </a:lnTo>
                  <a:lnTo>
                    <a:pt x="4347" y="14779"/>
                  </a:lnTo>
                  <a:lnTo>
                    <a:pt x="3912" y="13475"/>
                  </a:lnTo>
                  <a:lnTo>
                    <a:pt x="4347" y="12171"/>
                  </a:lnTo>
                  <a:lnTo>
                    <a:pt x="6955" y="9563"/>
                  </a:lnTo>
                  <a:lnTo>
                    <a:pt x="7824" y="7824"/>
                  </a:lnTo>
                  <a:lnTo>
                    <a:pt x="7389" y="7389"/>
                  </a:lnTo>
                  <a:lnTo>
                    <a:pt x="8693" y="5651"/>
                  </a:lnTo>
                  <a:lnTo>
                    <a:pt x="8693" y="3477"/>
                  </a:lnTo>
                  <a:lnTo>
                    <a:pt x="7824" y="435"/>
                  </a:lnTo>
                  <a:lnTo>
                    <a:pt x="8259" y="0"/>
                  </a:lnTo>
                  <a:lnTo>
                    <a:pt x="9563" y="0"/>
                  </a:lnTo>
                  <a:lnTo>
                    <a:pt x="10432" y="1304"/>
                  </a:lnTo>
                  <a:close/>
                </a:path>
              </a:pathLst>
            </a:custGeom>
            <a:solidFill>
              <a:schemeClr val="tx2"/>
            </a:solidFill>
            <a:ln w="869" cap="rnd">
              <a:noFill/>
              <a:prstDash val="solid"/>
              <a:round/>
            </a:ln>
          </p:spPr>
          <p:txBody>
            <a:bodyPr rtlCol="0" anchor="ctr"/>
            <a:lstStyle/>
            <a:p>
              <a:endParaRPr lang="en-PH" sz="1200" dirty="0"/>
            </a:p>
          </p:txBody>
        </p:sp>
        <p:sp>
          <p:nvSpPr>
            <p:cNvPr id="281" name="Freeform: Shape 280">
              <a:extLst>
                <a:ext uri="{FF2B5EF4-FFF2-40B4-BE49-F238E27FC236}">
                  <a16:creationId xmlns:a16="http://schemas.microsoft.com/office/drawing/2014/main" id="{A52AD6C6-5EDF-4ADC-923C-8109ABA89DD9}"/>
                </a:ext>
              </a:extLst>
            </p:cNvPr>
            <p:cNvSpPr/>
            <p:nvPr/>
          </p:nvSpPr>
          <p:spPr>
            <a:xfrm>
              <a:off x="2927379" y="3314236"/>
              <a:ext cx="12104" cy="28367"/>
            </a:xfrm>
            <a:custGeom>
              <a:avLst/>
              <a:gdLst>
                <a:gd name="connsiteX0" fmla="*/ 2173 w 14343"/>
                <a:gd name="connsiteY0" fmla="*/ 0 h 25210"/>
                <a:gd name="connsiteX1" fmla="*/ 2608 w 14343"/>
                <a:gd name="connsiteY1" fmla="*/ 869 h 25210"/>
                <a:gd name="connsiteX2" fmla="*/ 3912 w 14343"/>
                <a:gd name="connsiteY2" fmla="*/ 2608 h 25210"/>
                <a:gd name="connsiteX3" fmla="*/ 7389 w 14343"/>
                <a:gd name="connsiteY3" fmla="*/ 5651 h 25210"/>
                <a:gd name="connsiteX4" fmla="*/ 9563 w 14343"/>
                <a:gd name="connsiteY4" fmla="*/ 6085 h 25210"/>
                <a:gd name="connsiteX5" fmla="*/ 9997 w 14343"/>
                <a:gd name="connsiteY5" fmla="*/ 6520 h 25210"/>
                <a:gd name="connsiteX6" fmla="*/ 10867 w 14343"/>
                <a:gd name="connsiteY6" fmla="*/ 8259 h 25210"/>
                <a:gd name="connsiteX7" fmla="*/ 12171 w 14343"/>
                <a:gd name="connsiteY7" fmla="*/ 9997 h 25210"/>
                <a:gd name="connsiteX8" fmla="*/ 14344 w 14343"/>
                <a:gd name="connsiteY8" fmla="*/ 11736 h 25210"/>
                <a:gd name="connsiteX9" fmla="*/ 14344 w 14343"/>
                <a:gd name="connsiteY9" fmla="*/ 12605 h 25210"/>
                <a:gd name="connsiteX10" fmla="*/ 13475 w 14343"/>
                <a:gd name="connsiteY10" fmla="*/ 16083 h 25210"/>
                <a:gd name="connsiteX11" fmla="*/ 13040 w 14343"/>
                <a:gd name="connsiteY11" fmla="*/ 16952 h 25210"/>
                <a:gd name="connsiteX12" fmla="*/ 13040 w 14343"/>
                <a:gd name="connsiteY12" fmla="*/ 18256 h 25210"/>
                <a:gd name="connsiteX13" fmla="*/ 12605 w 14343"/>
                <a:gd name="connsiteY13" fmla="*/ 20429 h 25210"/>
                <a:gd name="connsiteX14" fmla="*/ 11736 w 14343"/>
                <a:gd name="connsiteY14" fmla="*/ 21733 h 25210"/>
                <a:gd name="connsiteX15" fmla="*/ 11301 w 14343"/>
                <a:gd name="connsiteY15" fmla="*/ 24776 h 25210"/>
                <a:gd name="connsiteX16" fmla="*/ 10867 w 14343"/>
                <a:gd name="connsiteY16" fmla="*/ 25211 h 25210"/>
                <a:gd name="connsiteX17" fmla="*/ 9997 w 14343"/>
                <a:gd name="connsiteY17" fmla="*/ 22603 h 25210"/>
                <a:gd name="connsiteX18" fmla="*/ 8259 w 14343"/>
                <a:gd name="connsiteY18" fmla="*/ 21299 h 25210"/>
                <a:gd name="connsiteX19" fmla="*/ 8693 w 14343"/>
                <a:gd name="connsiteY19" fmla="*/ 20429 h 25210"/>
                <a:gd name="connsiteX20" fmla="*/ 10867 w 14343"/>
                <a:gd name="connsiteY20" fmla="*/ 20864 h 25210"/>
                <a:gd name="connsiteX21" fmla="*/ 11736 w 14343"/>
                <a:gd name="connsiteY21" fmla="*/ 19995 h 25210"/>
                <a:gd name="connsiteX22" fmla="*/ 11301 w 14343"/>
                <a:gd name="connsiteY22" fmla="*/ 19125 h 25210"/>
                <a:gd name="connsiteX23" fmla="*/ 11736 w 14343"/>
                <a:gd name="connsiteY23" fmla="*/ 17387 h 25210"/>
                <a:gd name="connsiteX24" fmla="*/ 13040 w 14343"/>
                <a:gd name="connsiteY24" fmla="*/ 15648 h 25210"/>
                <a:gd name="connsiteX25" fmla="*/ 13475 w 14343"/>
                <a:gd name="connsiteY25" fmla="*/ 13475 h 25210"/>
                <a:gd name="connsiteX26" fmla="*/ 13475 w 14343"/>
                <a:gd name="connsiteY26" fmla="*/ 12171 h 25210"/>
                <a:gd name="connsiteX27" fmla="*/ 11301 w 14343"/>
                <a:gd name="connsiteY27" fmla="*/ 10432 h 25210"/>
                <a:gd name="connsiteX28" fmla="*/ 9563 w 14343"/>
                <a:gd name="connsiteY28" fmla="*/ 7389 h 25210"/>
                <a:gd name="connsiteX29" fmla="*/ 8259 w 14343"/>
                <a:gd name="connsiteY29" fmla="*/ 6520 h 25210"/>
                <a:gd name="connsiteX30" fmla="*/ 5651 w 14343"/>
                <a:gd name="connsiteY30" fmla="*/ 5216 h 25210"/>
                <a:gd name="connsiteX31" fmla="*/ 4347 w 14343"/>
                <a:gd name="connsiteY31" fmla="*/ 3912 h 25210"/>
                <a:gd name="connsiteX32" fmla="*/ 1739 w 14343"/>
                <a:gd name="connsiteY32" fmla="*/ 3043 h 25210"/>
                <a:gd name="connsiteX33" fmla="*/ 0 w 14343"/>
                <a:gd name="connsiteY33" fmla="*/ 3912 h 25210"/>
                <a:gd name="connsiteX34" fmla="*/ 1739 w 14343"/>
                <a:gd name="connsiteY34" fmla="*/ 0 h 25210"/>
                <a:gd name="connsiteX35" fmla="*/ 2173 w 14343"/>
                <a:gd name="connsiteY35" fmla="*/ 0 h 25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343" h="25210">
                  <a:moveTo>
                    <a:pt x="2173" y="0"/>
                  </a:moveTo>
                  <a:lnTo>
                    <a:pt x="2608" y="869"/>
                  </a:lnTo>
                  <a:lnTo>
                    <a:pt x="3912" y="2608"/>
                  </a:lnTo>
                  <a:lnTo>
                    <a:pt x="7389" y="5651"/>
                  </a:lnTo>
                  <a:lnTo>
                    <a:pt x="9563" y="6085"/>
                  </a:lnTo>
                  <a:lnTo>
                    <a:pt x="9997" y="6520"/>
                  </a:lnTo>
                  <a:lnTo>
                    <a:pt x="10867" y="8259"/>
                  </a:lnTo>
                  <a:lnTo>
                    <a:pt x="12171" y="9997"/>
                  </a:lnTo>
                  <a:lnTo>
                    <a:pt x="14344" y="11736"/>
                  </a:lnTo>
                  <a:lnTo>
                    <a:pt x="14344" y="12605"/>
                  </a:lnTo>
                  <a:lnTo>
                    <a:pt x="13475" y="16083"/>
                  </a:lnTo>
                  <a:lnTo>
                    <a:pt x="13040" y="16952"/>
                  </a:lnTo>
                  <a:lnTo>
                    <a:pt x="13040" y="18256"/>
                  </a:lnTo>
                  <a:lnTo>
                    <a:pt x="12605" y="20429"/>
                  </a:lnTo>
                  <a:lnTo>
                    <a:pt x="11736" y="21733"/>
                  </a:lnTo>
                  <a:lnTo>
                    <a:pt x="11301" y="24776"/>
                  </a:lnTo>
                  <a:lnTo>
                    <a:pt x="10867" y="25211"/>
                  </a:lnTo>
                  <a:lnTo>
                    <a:pt x="9997" y="22603"/>
                  </a:lnTo>
                  <a:lnTo>
                    <a:pt x="8259" y="21299"/>
                  </a:lnTo>
                  <a:lnTo>
                    <a:pt x="8693" y="20429"/>
                  </a:lnTo>
                  <a:lnTo>
                    <a:pt x="10867" y="20864"/>
                  </a:lnTo>
                  <a:lnTo>
                    <a:pt x="11736" y="19995"/>
                  </a:lnTo>
                  <a:lnTo>
                    <a:pt x="11301" y="19125"/>
                  </a:lnTo>
                  <a:lnTo>
                    <a:pt x="11736" y="17387"/>
                  </a:lnTo>
                  <a:lnTo>
                    <a:pt x="13040" y="15648"/>
                  </a:lnTo>
                  <a:lnTo>
                    <a:pt x="13475" y="13475"/>
                  </a:lnTo>
                  <a:lnTo>
                    <a:pt x="13475" y="12171"/>
                  </a:lnTo>
                  <a:lnTo>
                    <a:pt x="11301" y="10432"/>
                  </a:lnTo>
                  <a:lnTo>
                    <a:pt x="9563" y="7389"/>
                  </a:lnTo>
                  <a:lnTo>
                    <a:pt x="8259" y="6520"/>
                  </a:lnTo>
                  <a:lnTo>
                    <a:pt x="5651" y="5216"/>
                  </a:lnTo>
                  <a:lnTo>
                    <a:pt x="4347" y="3912"/>
                  </a:lnTo>
                  <a:lnTo>
                    <a:pt x="1739" y="3043"/>
                  </a:lnTo>
                  <a:lnTo>
                    <a:pt x="0" y="3912"/>
                  </a:lnTo>
                  <a:lnTo>
                    <a:pt x="1739" y="0"/>
                  </a:lnTo>
                  <a:lnTo>
                    <a:pt x="2173" y="0"/>
                  </a:lnTo>
                  <a:close/>
                </a:path>
              </a:pathLst>
            </a:custGeom>
            <a:solidFill>
              <a:schemeClr val="tx2"/>
            </a:solidFill>
            <a:ln w="869" cap="rnd">
              <a:noFill/>
              <a:prstDash val="solid"/>
              <a:round/>
            </a:ln>
          </p:spPr>
          <p:txBody>
            <a:bodyPr rtlCol="0" anchor="ctr"/>
            <a:lstStyle/>
            <a:p>
              <a:endParaRPr lang="en-PH" sz="1200" dirty="0"/>
            </a:p>
          </p:txBody>
        </p:sp>
        <p:sp>
          <p:nvSpPr>
            <p:cNvPr id="282" name="Freeform: Shape 281">
              <a:extLst>
                <a:ext uri="{FF2B5EF4-FFF2-40B4-BE49-F238E27FC236}">
                  <a16:creationId xmlns:a16="http://schemas.microsoft.com/office/drawing/2014/main" id="{2AE10E14-E37C-4C7F-8F4A-1121505B95C4}"/>
                </a:ext>
              </a:extLst>
            </p:cNvPr>
            <p:cNvSpPr/>
            <p:nvPr/>
          </p:nvSpPr>
          <p:spPr>
            <a:xfrm>
              <a:off x="2888128" y="3275108"/>
              <a:ext cx="21275" cy="9781"/>
            </a:xfrm>
            <a:custGeom>
              <a:avLst/>
              <a:gdLst>
                <a:gd name="connsiteX0" fmla="*/ 10432 w 25210"/>
                <a:gd name="connsiteY0" fmla="*/ 2173 h 8693"/>
                <a:gd name="connsiteX1" fmla="*/ 12605 w 25210"/>
                <a:gd name="connsiteY1" fmla="*/ 3043 h 8693"/>
                <a:gd name="connsiteX2" fmla="*/ 13040 w 25210"/>
                <a:gd name="connsiteY2" fmla="*/ 3043 h 8693"/>
                <a:gd name="connsiteX3" fmla="*/ 16083 w 25210"/>
                <a:gd name="connsiteY3" fmla="*/ 3477 h 8693"/>
                <a:gd name="connsiteX4" fmla="*/ 16952 w 25210"/>
                <a:gd name="connsiteY4" fmla="*/ 2608 h 8693"/>
                <a:gd name="connsiteX5" fmla="*/ 17821 w 25210"/>
                <a:gd name="connsiteY5" fmla="*/ 3043 h 8693"/>
                <a:gd name="connsiteX6" fmla="*/ 19995 w 25210"/>
                <a:gd name="connsiteY6" fmla="*/ 3043 h 8693"/>
                <a:gd name="connsiteX7" fmla="*/ 21733 w 25210"/>
                <a:gd name="connsiteY7" fmla="*/ 2173 h 8693"/>
                <a:gd name="connsiteX8" fmla="*/ 23472 w 25210"/>
                <a:gd name="connsiteY8" fmla="*/ 2173 h 8693"/>
                <a:gd name="connsiteX9" fmla="*/ 24776 w 25210"/>
                <a:gd name="connsiteY9" fmla="*/ 1304 h 8693"/>
                <a:gd name="connsiteX10" fmla="*/ 25211 w 25210"/>
                <a:gd name="connsiteY10" fmla="*/ 3477 h 8693"/>
                <a:gd name="connsiteX11" fmla="*/ 24776 w 25210"/>
                <a:gd name="connsiteY11" fmla="*/ 4347 h 8693"/>
                <a:gd name="connsiteX12" fmla="*/ 23472 w 25210"/>
                <a:gd name="connsiteY12" fmla="*/ 4347 h 8693"/>
                <a:gd name="connsiteX13" fmla="*/ 21733 w 25210"/>
                <a:gd name="connsiteY13" fmla="*/ 4347 h 8693"/>
                <a:gd name="connsiteX14" fmla="*/ 16952 w 25210"/>
                <a:gd name="connsiteY14" fmla="*/ 5216 h 8693"/>
                <a:gd name="connsiteX15" fmla="*/ 15648 w 25210"/>
                <a:gd name="connsiteY15" fmla="*/ 5216 h 8693"/>
                <a:gd name="connsiteX16" fmla="*/ 9128 w 25210"/>
                <a:gd name="connsiteY16" fmla="*/ 6955 h 8693"/>
                <a:gd name="connsiteX17" fmla="*/ 6085 w 25210"/>
                <a:gd name="connsiteY17" fmla="*/ 8693 h 8693"/>
                <a:gd name="connsiteX18" fmla="*/ 4347 w 25210"/>
                <a:gd name="connsiteY18" fmla="*/ 8693 h 8693"/>
                <a:gd name="connsiteX19" fmla="*/ 3477 w 25210"/>
                <a:gd name="connsiteY19" fmla="*/ 8259 h 8693"/>
                <a:gd name="connsiteX20" fmla="*/ 2173 w 25210"/>
                <a:gd name="connsiteY20" fmla="*/ 6955 h 8693"/>
                <a:gd name="connsiteX21" fmla="*/ 0 w 25210"/>
                <a:gd name="connsiteY21" fmla="*/ 4347 h 8693"/>
                <a:gd name="connsiteX22" fmla="*/ 2608 w 25210"/>
                <a:gd name="connsiteY22" fmla="*/ 5651 h 8693"/>
                <a:gd name="connsiteX23" fmla="*/ 3043 w 25210"/>
                <a:gd name="connsiteY23" fmla="*/ 6520 h 8693"/>
                <a:gd name="connsiteX24" fmla="*/ 5216 w 25210"/>
                <a:gd name="connsiteY24" fmla="*/ 6520 h 8693"/>
                <a:gd name="connsiteX25" fmla="*/ 7389 w 25210"/>
                <a:gd name="connsiteY25" fmla="*/ 5651 h 8693"/>
                <a:gd name="connsiteX26" fmla="*/ 9128 w 25210"/>
                <a:gd name="connsiteY26" fmla="*/ 3043 h 8693"/>
                <a:gd name="connsiteX27" fmla="*/ 7824 w 25210"/>
                <a:gd name="connsiteY27" fmla="*/ 2608 h 8693"/>
                <a:gd name="connsiteX28" fmla="*/ 8693 w 25210"/>
                <a:gd name="connsiteY28" fmla="*/ 1304 h 8693"/>
                <a:gd name="connsiteX29" fmla="*/ 9128 w 25210"/>
                <a:gd name="connsiteY29" fmla="*/ 0 h 8693"/>
                <a:gd name="connsiteX30" fmla="*/ 10432 w 25210"/>
                <a:gd name="connsiteY30" fmla="*/ 2173 h 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210" h="8693">
                  <a:moveTo>
                    <a:pt x="10432" y="2173"/>
                  </a:moveTo>
                  <a:lnTo>
                    <a:pt x="12605" y="3043"/>
                  </a:lnTo>
                  <a:lnTo>
                    <a:pt x="13040" y="3043"/>
                  </a:lnTo>
                  <a:lnTo>
                    <a:pt x="16083" y="3477"/>
                  </a:lnTo>
                  <a:lnTo>
                    <a:pt x="16952" y="2608"/>
                  </a:lnTo>
                  <a:lnTo>
                    <a:pt x="17821" y="3043"/>
                  </a:lnTo>
                  <a:lnTo>
                    <a:pt x="19995" y="3043"/>
                  </a:lnTo>
                  <a:lnTo>
                    <a:pt x="21733" y="2173"/>
                  </a:lnTo>
                  <a:lnTo>
                    <a:pt x="23472" y="2173"/>
                  </a:lnTo>
                  <a:lnTo>
                    <a:pt x="24776" y="1304"/>
                  </a:lnTo>
                  <a:lnTo>
                    <a:pt x="25211" y="3477"/>
                  </a:lnTo>
                  <a:lnTo>
                    <a:pt x="24776" y="4347"/>
                  </a:lnTo>
                  <a:lnTo>
                    <a:pt x="23472" y="4347"/>
                  </a:lnTo>
                  <a:lnTo>
                    <a:pt x="21733" y="4347"/>
                  </a:lnTo>
                  <a:lnTo>
                    <a:pt x="16952" y="5216"/>
                  </a:lnTo>
                  <a:lnTo>
                    <a:pt x="15648" y="5216"/>
                  </a:lnTo>
                  <a:lnTo>
                    <a:pt x="9128" y="6955"/>
                  </a:lnTo>
                  <a:lnTo>
                    <a:pt x="6085" y="8693"/>
                  </a:lnTo>
                  <a:lnTo>
                    <a:pt x="4347" y="8693"/>
                  </a:lnTo>
                  <a:lnTo>
                    <a:pt x="3477" y="8259"/>
                  </a:lnTo>
                  <a:lnTo>
                    <a:pt x="2173" y="6955"/>
                  </a:lnTo>
                  <a:lnTo>
                    <a:pt x="0" y="4347"/>
                  </a:lnTo>
                  <a:lnTo>
                    <a:pt x="2608" y="5651"/>
                  </a:lnTo>
                  <a:lnTo>
                    <a:pt x="3043" y="6520"/>
                  </a:lnTo>
                  <a:lnTo>
                    <a:pt x="5216" y="6520"/>
                  </a:lnTo>
                  <a:lnTo>
                    <a:pt x="7389" y="5651"/>
                  </a:lnTo>
                  <a:lnTo>
                    <a:pt x="9128" y="3043"/>
                  </a:lnTo>
                  <a:lnTo>
                    <a:pt x="7824" y="2608"/>
                  </a:lnTo>
                  <a:lnTo>
                    <a:pt x="8693" y="1304"/>
                  </a:lnTo>
                  <a:lnTo>
                    <a:pt x="9128" y="0"/>
                  </a:lnTo>
                  <a:lnTo>
                    <a:pt x="10432" y="2173"/>
                  </a:lnTo>
                  <a:close/>
                </a:path>
              </a:pathLst>
            </a:custGeom>
            <a:solidFill>
              <a:schemeClr val="tx2"/>
            </a:solidFill>
            <a:ln w="869" cap="rnd">
              <a:noFill/>
              <a:prstDash val="solid"/>
              <a:round/>
            </a:ln>
          </p:spPr>
          <p:txBody>
            <a:bodyPr rtlCol="0" anchor="ctr"/>
            <a:lstStyle/>
            <a:p>
              <a:endParaRPr lang="en-PH" sz="1200" dirty="0"/>
            </a:p>
          </p:txBody>
        </p:sp>
        <p:sp>
          <p:nvSpPr>
            <p:cNvPr id="283" name="Freeform: Shape 282">
              <a:extLst>
                <a:ext uri="{FF2B5EF4-FFF2-40B4-BE49-F238E27FC236}">
                  <a16:creationId xmlns:a16="http://schemas.microsoft.com/office/drawing/2014/main" id="{1CFC1E8A-C238-4493-8893-7D0BB26CFB00}"/>
                </a:ext>
              </a:extLst>
            </p:cNvPr>
            <p:cNvSpPr/>
            <p:nvPr/>
          </p:nvSpPr>
          <p:spPr>
            <a:xfrm>
              <a:off x="2910872" y="3271195"/>
              <a:ext cx="15039" cy="32769"/>
            </a:xfrm>
            <a:custGeom>
              <a:avLst/>
              <a:gdLst>
                <a:gd name="connsiteX0" fmla="*/ 2173 w 17821"/>
                <a:gd name="connsiteY0" fmla="*/ 0 h 29122"/>
                <a:gd name="connsiteX1" fmla="*/ 5651 w 17821"/>
                <a:gd name="connsiteY1" fmla="*/ 869 h 29122"/>
                <a:gd name="connsiteX2" fmla="*/ 6520 w 17821"/>
                <a:gd name="connsiteY2" fmla="*/ 435 h 29122"/>
                <a:gd name="connsiteX3" fmla="*/ 8259 w 17821"/>
                <a:gd name="connsiteY3" fmla="*/ 1739 h 29122"/>
                <a:gd name="connsiteX4" fmla="*/ 12171 w 17821"/>
                <a:gd name="connsiteY4" fmla="*/ 6085 h 29122"/>
                <a:gd name="connsiteX5" fmla="*/ 13040 w 17821"/>
                <a:gd name="connsiteY5" fmla="*/ 8693 h 29122"/>
                <a:gd name="connsiteX6" fmla="*/ 14779 w 17821"/>
                <a:gd name="connsiteY6" fmla="*/ 9128 h 29122"/>
                <a:gd name="connsiteX7" fmla="*/ 17821 w 17821"/>
                <a:gd name="connsiteY7" fmla="*/ 11301 h 29122"/>
                <a:gd name="connsiteX8" fmla="*/ 17821 w 17821"/>
                <a:gd name="connsiteY8" fmla="*/ 12171 h 29122"/>
                <a:gd name="connsiteX9" fmla="*/ 16952 w 17821"/>
                <a:gd name="connsiteY9" fmla="*/ 14344 h 29122"/>
                <a:gd name="connsiteX10" fmla="*/ 17821 w 17821"/>
                <a:gd name="connsiteY10" fmla="*/ 17387 h 29122"/>
                <a:gd name="connsiteX11" fmla="*/ 16083 w 17821"/>
                <a:gd name="connsiteY11" fmla="*/ 17387 h 29122"/>
                <a:gd name="connsiteX12" fmla="*/ 13909 w 17821"/>
                <a:gd name="connsiteY12" fmla="*/ 19125 h 29122"/>
                <a:gd name="connsiteX13" fmla="*/ 13475 w 17821"/>
                <a:gd name="connsiteY13" fmla="*/ 19995 h 29122"/>
                <a:gd name="connsiteX14" fmla="*/ 12171 w 17821"/>
                <a:gd name="connsiteY14" fmla="*/ 24341 h 29122"/>
                <a:gd name="connsiteX15" fmla="*/ 11736 w 17821"/>
                <a:gd name="connsiteY15" fmla="*/ 28253 h 29122"/>
                <a:gd name="connsiteX16" fmla="*/ 10867 w 17821"/>
                <a:gd name="connsiteY16" fmla="*/ 29123 h 29122"/>
                <a:gd name="connsiteX17" fmla="*/ 9563 w 17821"/>
                <a:gd name="connsiteY17" fmla="*/ 28253 h 29122"/>
                <a:gd name="connsiteX18" fmla="*/ 9128 w 17821"/>
                <a:gd name="connsiteY18" fmla="*/ 26515 h 29122"/>
                <a:gd name="connsiteX19" fmla="*/ 7389 w 17821"/>
                <a:gd name="connsiteY19" fmla="*/ 26080 h 29122"/>
                <a:gd name="connsiteX20" fmla="*/ 8693 w 17821"/>
                <a:gd name="connsiteY20" fmla="*/ 23907 h 29122"/>
                <a:gd name="connsiteX21" fmla="*/ 9563 w 17821"/>
                <a:gd name="connsiteY21" fmla="*/ 23907 h 29122"/>
                <a:gd name="connsiteX22" fmla="*/ 11736 w 17821"/>
                <a:gd name="connsiteY22" fmla="*/ 22168 h 29122"/>
                <a:gd name="connsiteX23" fmla="*/ 11301 w 17821"/>
                <a:gd name="connsiteY23" fmla="*/ 20429 h 29122"/>
                <a:gd name="connsiteX24" fmla="*/ 12171 w 17821"/>
                <a:gd name="connsiteY24" fmla="*/ 18691 h 29122"/>
                <a:gd name="connsiteX25" fmla="*/ 12171 w 17821"/>
                <a:gd name="connsiteY25" fmla="*/ 17387 h 29122"/>
                <a:gd name="connsiteX26" fmla="*/ 13040 w 17821"/>
                <a:gd name="connsiteY26" fmla="*/ 16083 h 29122"/>
                <a:gd name="connsiteX27" fmla="*/ 13040 w 17821"/>
                <a:gd name="connsiteY27" fmla="*/ 13475 h 29122"/>
                <a:gd name="connsiteX28" fmla="*/ 13909 w 17821"/>
                <a:gd name="connsiteY28" fmla="*/ 13040 h 29122"/>
                <a:gd name="connsiteX29" fmla="*/ 14779 w 17821"/>
                <a:gd name="connsiteY29" fmla="*/ 11736 h 29122"/>
                <a:gd name="connsiteX30" fmla="*/ 15213 w 17821"/>
                <a:gd name="connsiteY30" fmla="*/ 10432 h 29122"/>
                <a:gd name="connsiteX31" fmla="*/ 13909 w 17821"/>
                <a:gd name="connsiteY31" fmla="*/ 9997 h 29122"/>
                <a:gd name="connsiteX32" fmla="*/ 11736 w 17821"/>
                <a:gd name="connsiteY32" fmla="*/ 9563 h 29122"/>
                <a:gd name="connsiteX33" fmla="*/ 11301 w 17821"/>
                <a:gd name="connsiteY33" fmla="*/ 8259 h 29122"/>
                <a:gd name="connsiteX34" fmla="*/ 11301 w 17821"/>
                <a:gd name="connsiteY34" fmla="*/ 7389 h 29122"/>
                <a:gd name="connsiteX35" fmla="*/ 9563 w 17821"/>
                <a:gd name="connsiteY35" fmla="*/ 6520 h 29122"/>
                <a:gd name="connsiteX36" fmla="*/ 9563 w 17821"/>
                <a:gd name="connsiteY36" fmla="*/ 5216 h 29122"/>
                <a:gd name="connsiteX37" fmla="*/ 8259 w 17821"/>
                <a:gd name="connsiteY37" fmla="*/ 2173 h 29122"/>
                <a:gd name="connsiteX38" fmla="*/ 7389 w 17821"/>
                <a:gd name="connsiteY38" fmla="*/ 1739 h 29122"/>
                <a:gd name="connsiteX39" fmla="*/ 6085 w 17821"/>
                <a:gd name="connsiteY39" fmla="*/ 2173 h 29122"/>
                <a:gd name="connsiteX40" fmla="*/ 3912 w 17821"/>
                <a:gd name="connsiteY40" fmla="*/ 1739 h 29122"/>
                <a:gd name="connsiteX41" fmla="*/ 2608 w 17821"/>
                <a:gd name="connsiteY41" fmla="*/ 1739 h 29122"/>
                <a:gd name="connsiteX42" fmla="*/ 0 w 17821"/>
                <a:gd name="connsiteY42" fmla="*/ 0 h 29122"/>
                <a:gd name="connsiteX43" fmla="*/ 2173 w 17821"/>
                <a:gd name="connsiteY43" fmla="*/ 0 h 291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7821" h="29122">
                  <a:moveTo>
                    <a:pt x="2173" y="0"/>
                  </a:moveTo>
                  <a:lnTo>
                    <a:pt x="5651" y="869"/>
                  </a:lnTo>
                  <a:lnTo>
                    <a:pt x="6520" y="435"/>
                  </a:lnTo>
                  <a:lnTo>
                    <a:pt x="8259" y="1739"/>
                  </a:lnTo>
                  <a:lnTo>
                    <a:pt x="12171" y="6085"/>
                  </a:lnTo>
                  <a:lnTo>
                    <a:pt x="13040" y="8693"/>
                  </a:lnTo>
                  <a:lnTo>
                    <a:pt x="14779" y="9128"/>
                  </a:lnTo>
                  <a:lnTo>
                    <a:pt x="17821" y="11301"/>
                  </a:lnTo>
                  <a:lnTo>
                    <a:pt x="17821" y="12171"/>
                  </a:lnTo>
                  <a:lnTo>
                    <a:pt x="16952" y="14344"/>
                  </a:lnTo>
                  <a:lnTo>
                    <a:pt x="17821" y="17387"/>
                  </a:lnTo>
                  <a:lnTo>
                    <a:pt x="16083" y="17387"/>
                  </a:lnTo>
                  <a:lnTo>
                    <a:pt x="13909" y="19125"/>
                  </a:lnTo>
                  <a:lnTo>
                    <a:pt x="13475" y="19995"/>
                  </a:lnTo>
                  <a:lnTo>
                    <a:pt x="12171" y="24341"/>
                  </a:lnTo>
                  <a:lnTo>
                    <a:pt x="11736" y="28253"/>
                  </a:lnTo>
                  <a:lnTo>
                    <a:pt x="10867" y="29123"/>
                  </a:lnTo>
                  <a:lnTo>
                    <a:pt x="9563" y="28253"/>
                  </a:lnTo>
                  <a:lnTo>
                    <a:pt x="9128" y="26515"/>
                  </a:lnTo>
                  <a:lnTo>
                    <a:pt x="7389" y="26080"/>
                  </a:lnTo>
                  <a:lnTo>
                    <a:pt x="8693" y="23907"/>
                  </a:lnTo>
                  <a:lnTo>
                    <a:pt x="9563" y="23907"/>
                  </a:lnTo>
                  <a:lnTo>
                    <a:pt x="11736" y="22168"/>
                  </a:lnTo>
                  <a:lnTo>
                    <a:pt x="11301" y="20429"/>
                  </a:lnTo>
                  <a:lnTo>
                    <a:pt x="12171" y="18691"/>
                  </a:lnTo>
                  <a:lnTo>
                    <a:pt x="12171" y="17387"/>
                  </a:lnTo>
                  <a:lnTo>
                    <a:pt x="13040" y="16083"/>
                  </a:lnTo>
                  <a:lnTo>
                    <a:pt x="13040" y="13475"/>
                  </a:lnTo>
                  <a:lnTo>
                    <a:pt x="13909" y="13040"/>
                  </a:lnTo>
                  <a:lnTo>
                    <a:pt x="14779" y="11736"/>
                  </a:lnTo>
                  <a:lnTo>
                    <a:pt x="15213" y="10432"/>
                  </a:lnTo>
                  <a:lnTo>
                    <a:pt x="13909" y="9997"/>
                  </a:lnTo>
                  <a:lnTo>
                    <a:pt x="11736" y="9563"/>
                  </a:lnTo>
                  <a:lnTo>
                    <a:pt x="11301" y="8259"/>
                  </a:lnTo>
                  <a:lnTo>
                    <a:pt x="11301" y="7389"/>
                  </a:lnTo>
                  <a:lnTo>
                    <a:pt x="9563" y="6520"/>
                  </a:lnTo>
                  <a:lnTo>
                    <a:pt x="9563" y="5216"/>
                  </a:lnTo>
                  <a:lnTo>
                    <a:pt x="8259" y="2173"/>
                  </a:lnTo>
                  <a:lnTo>
                    <a:pt x="7389" y="1739"/>
                  </a:lnTo>
                  <a:lnTo>
                    <a:pt x="6085" y="2173"/>
                  </a:lnTo>
                  <a:lnTo>
                    <a:pt x="3912" y="1739"/>
                  </a:lnTo>
                  <a:lnTo>
                    <a:pt x="2608" y="1739"/>
                  </a:lnTo>
                  <a:lnTo>
                    <a:pt x="0" y="0"/>
                  </a:lnTo>
                  <a:lnTo>
                    <a:pt x="2173" y="0"/>
                  </a:lnTo>
                  <a:close/>
                </a:path>
              </a:pathLst>
            </a:custGeom>
            <a:solidFill>
              <a:schemeClr val="tx2"/>
            </a:solidFill>
            <a:ln w="869" cap="rnd">
              <a:noFill/>
              <a:prstDash val="solid"/>
              <a:round/>
            </a:ln>
          </p:spPr>
          <p:txBody>
            <a:bodyPr rtlCol="0" anchor="ctr"/>
            <a:lstStyle/>
            <a:p>
              <a:endParaRPr lang="en-PH" sz="1200" dirty="0"/>
            </a:p>
          </p:txBody>
        </p:sp>
        <p:sp>
          <p:nvSpPr>
            <p:cNvPr id="284" name="Freeform: Shape 283">
              <a:extLst>
                <a:ext uri="{FF2B5EF4-FFF2-40B4-BE49-F238E27FC236}">
                  <a16:creationId xmlns:a16="http://schemas.microsoft.com/office/drawing/2014/main" id="{AA0025F7-6D26-4FFE-BC31-0AD445026A9E}"/>
                </a:ext>
              </a:extLst>
            </p:cNvPr>
            <p:cNvSpPr/>
            <p:nvPr/>
          </p:nvSpPr>
          <p:spPr>
            <a:xfrm>
              <a:off x="3191122" y="3553892"/>
              <a:ext cx="1101" cy="1466"/>
            </a:xfrm>
            <a:custGeom>
              <a:avLst/>
              <a:gdLst>
                <a:gd name="connsiteX0" fmla="*/ 435 w 1304"/>
                <a:gd name="connsiteY0" fmla="*/ 1304 h 1303"/>
                <a:gd name="connsiteX1" fmla="*/ 0 w 1304"/>
                <a:gd name="connsiteY1" fmla="*/ 0 h 1303"/>
                <a:gd name="connsiteX2" fmla="*/ 1304 w 1304"/>
                <a:gd name="connsiteY2" fmla="*/ 435 h 1303"/>
                <a:gd name="connsiteX3" fmla="*/ 435 w 1304"/>
                <a:gd name="connsiteY3" fmla="*/ 1304 h 1303"/>
              </a:gdLst>
              <a:ahLst/>
              <a:cxnLst>
                <a:cxn ang="0">
                  <a:pos x="connsiteX0" y="connsiteY0"/>
                </a:cxn>
                <a:cxn ang="0">
                  <a:pos x="connsiteX1" y="connsiteY1"/>
                </a:cxn>
                <a:cxn ang="0">
                  <a:pos x="connsiteX2" y="connsiteY2"/>
                </a:cxn>
                <a:cxn ang="0">
                  <a:pos x="connsiteX3" y="connsiteY3"/>
                </a:cxn>
              </a:cxnLst>
              <a:rect l="l" t="t" r="r" b="b"/>
              <a:pathLst>
                <a:path w="1304" h="1303">
                  <a:moveTo>
                    <a:pt x="435" y="1304"/>
                  </a:moveTo>
                  <a:lnTo>
                    <a:pt x="0" y="0"/>
                  </a:lnTo>
                  <a:lnTo>
                    <a:pt x="1304" y="435"/>
                  </a:lnTo>
                  <a:lnTo>
                    <a:pt x="435"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85" name="Freeform: Shape 284">
              <a:extLst>
                <a:ext uri="{FF2B5EF4-FFF2-40B4-BE49-F238E27FC236}">
                  <a16:creationId xmlns:a16="http://schemas.microsoft.com/office/drawing/2014/main" id="{A7409BEB-B194-4724-A4EE-F824D94282D4}"/>
                </a:ext>
              </a:extLst>
            </p:cNvPr>
            <p:cNvSpPr/>
            <p:nvPr/>
          </p:nvSpPr>
          <p:spPr>
            <a:xfrm>
              <a:off x="3196259" y="3100012"/>
              <a:ext cx="2934" cy="2934"/>
            </a:xfrm>
            <a:custGeom>
              <a:avLst/>
              <a:gdLst>
                <a:gd name="connsiteX0" fmla="*/ 3477 w 3477"/>
                <a:gd name="connsiteY0" fmla="*/ 435 h 2608"/>
                <a:gd name="connsiteX1" fmla="*/ 2173 w 3477"/>
                <a:gd name="connsiteY1" fmla="*/ 435 h 2608"/>
                <a:gd name="connsiteX2" fmla="*/ 1739 w 3477"/>
                <a:gd name="connsiteY2" fmla="*/ 869 h 2608"/>
                <a:gd name="connsiteX3" fmla="*/ 2173 w 3477"/>
                <a:gd name="connsiteY3" fmla="*/ 1739 h 2608"/>
                <a:gd name="connsiteX4" fmla="*/ 435 w 3477"/>
                <a:gd name="connsiteY4" fmla="*/ 2608 h 2608"/>
                <a:gd name="connsiteX5" fmla="*/ 0 w 3477"/>
                <a:gd name="connsiteY5" fmla="*/ 2173 h 2608"/>
                <a:gd name="connsiteX6" fmla="*/ 869 w 3477"/>
                <a:gd name="connsiteY6" fmla="*/ 1739 h 2608"/>
                <a:gd name="connsiteX7" fmla="*/ 1304 w 3477"/>
                <a:gd name="connsiteY7" fmla="*/ 1739 h 2608"/>
                <a:gd name="connsiteX8" fmla="*/ 1739 w 3477"/>
                <a:gd name="connsiteY8" fmla="*/ 435 h 2608"/>
                <a:gd name="connsiteX9" fmla="*/ 3043 w 3477"/>
                <a:gd name="connsiteY9" fmla="*/ 0 h 2608"/>
                <a:gd name="connsiteX10" fmla="*/ 3477 w 3477"/>
                <a:gd name="connsiteY10" fmla="*/ 435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477" h="2608">
                  <a:moveTo>
                    <a:pt x="3477" y="435"/>
                  </a:moveTo>
                  <a:lnTo>
                    <a:pt x="2173" y="435"/>
                  </a:lnTo>
                  <a:lnTo>
                    <a:pt x="1739" y="869"/>
                  </a:lnTo>
                  <a:lnTo>
                    <a:pt x="2173" y="1739"/>
                  </a:lnTo>
                  <a:lnTo>
                    <a:pt x="435" y="2608"/>
                  </a:lnTo>
                  <a:lnTo>
                    <a:pt x="0" y="2173"/>
                  </a:lnTo>
                  <a:lnTo>
                    <a:pt x="869" y="1739"/>
                  </a:lnTo>
                  <a:lnTo>
                    <a:pt x="1304" y="1739"/>
                  </a:lnTo>
                  <a:lnTo>
                    <a:pt x="1739" y="435"/>
                  </a:lnTo>
                  <a:lnTo>
                    <a:pt x="3043" y="0"/>
                  </a:lnTo>
                  <a:lnTo>
                    <a:pt x="3477" y="435"/>
                  </a:lnTo>
                  <a:close/>
                </a:path>
              </a:pathLst>
            </a:custGeom>
            <a:solidFill>
              <a:schemeClr val="tx2"/>
            </a:solidFill>
            <a:ln w="869" cap="rnd">
              <a:noFill/>
              <a:prstDash val="solid"/>
              <a:round/>
            </a:ln>
          </p:spPr>
          <p:txBody>
            <a:bodyPr rtlCol="0" anchor="ctr"/>
            <a:lstStyle/>
            <a:p>
              <a:endParaRPr lang="en-PH" sz="1200" dirty="0"/>
            </a:p>
          </p:txBody>
        </p:sp>
        <p:sp>
          <p:nvSpPr>
            <p:cNvPr id="286" name="Freeform: Shape 285">
              <a:extLst>
                <a:ext uri="{FF2B5EF4-FFF2-40B4-BE49-F238E27FC236}">
                  <a16:creationId xmlns:a16="http://schemas.microsoft.com/office/drawing/2014/main" id="{831E42AC-65D4-4825-8958-998F66ABAA31}"/>
                </a:ext>
              </a:extLst>
            </p:cNvPr>
            <p:cNvSpPr/>
            <p:nvPr/>
          </p:nvSpPr>
          <p:spPr>
            <a:xfrm>
              <a:off x="3248714" y="3697685"/>
              <a:ext cx="4402" cy="9292"/>
            </a:xfrm>
            <a:custGeom>
              <a:avLst/>
              <a:gdLst>
                <a:gd name="connsiteX0" fmla="*/ 3043 w 5216"/>
                <a:gd name="connsiteY0" fmla="*/ 8259 h 8258"/>
                <a:gd name="connsiteX1" fmla="*/ 435 w 5216"/>
                <a:gd name="connsiteY1" fmla="*/ 7389 h 8258"/>
                <a:gd name="connsiteX2" fmla="*/ 0 w 5216"/>
                <a:gd name="connsiteY2" fmla="*/ 5216 h 8258"/>
                <a:gd name="connsiteX3" fmla="*/ 0 w 5216"/>
                <a:gd name="connsiteY3" fmla="*/ 1739 h 8258"/>
                <a:gd name="connsiteX4" fmla="*/ 869 w 5216"/>
                <a:gd name="connsiteY4" fmla="*/ 0 h 8258"/>
                <a:gd name="connsiteX5" fmla="*/ 1739 w 5216"/>
                <a:gd name="connsiteY5" fmla="*/ 869 h 8258"/>
                <a:gd name="connsiteX6" fmla="*/ 2608 w 5216"/>
                <a:gd name="connsiteY6" fmla="*/ 3477 h 8258"/>
                <a:gd name="connsiteX7" fmla="*/ 4781 w 5216"/>
                <a:gd name="connsiteY7" fmla="*/ 4781 h 8258"/>
                <a:gd name="connsiteX8" fmla="*/ 5216 w 5216"/>
                <a:gd name="connsiteY8" fmla="*/ 6520 h 8258"/>
                <a:gd name="connsiteX9" fmla="*/ 3043 w 5216"/>
                <a:gd name="connsiteY9" fmla="*/ 8259 h 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16" h="8258">
                  <a:moveTo>
                    <a:pt x="3043" y="8259"/>
                  </a:moveTo>
                  <a:lnTo>
                    <a:pt x="435" y="7389"/>
                  </a:lnTo>
                  <a:lnTo>
                    <a:pt x="0" y="5216"/>
                  </a:lnTo>
                  <a:lnTo>
                    <a:pt x="0" y="1739"/>
                  </a:lnTo>
                  <a:lnTo>
                    <a:pt x="869" y="0"/>
                  </a:lnTo>
                  <a:lnTo>
                    <a:pt x="1739" y="869"/>
                  </a:lnTo>
                  <a:lnTo>
                    <a:pt x="2608" y="3477"/>
                  </a:lnTo>
                  <a:lnTo>
                    <a:pt x="4781" y="4781"/>
                  </a:lnTo>
                  <a:lnTo>
                    <a:pt x="5216" y="6520"/>
                  </a:lnTo>
                  <a:lnTo>
                    <a:pt x="3043" y="825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287" name="Freeform: Shape 286">
              <a:extLst>
                <a:ext uri="{FF2B5EF4-FFF2-40B4-BE49-F238E27FC236}">
                  <a16:creationId xmlns:a16="http://schemas.microsoft.com/office/drawing/2014/main" id="{6B6F907E-DF58-4472-9CAD-214008052BFB}"/>
                </a:ext>
              </a:extLst>
            </p:cNvPr>
            <p:cNvSpPr/>
            <p:nvPr/>
          </p:nvSpPr>
          <p:spPr>
            <a:xfrm>
              <a:off x="5381044" y="4501757"/>
              <a:ext cx="4402" cy="3912"/>
            </a:xfrm>
            <a:custGeom>
              <a:avLst/>
              <a:gdLst>
                <a:gd name="connsiteX0" fmla="*/ 4781 w 5216"/>
                <a:gd name="connsiteY0" fmla="*/ 3477 h 3477"/>
                <a:gd name="connsiteX1" fmla="*/ 870 w 5216"/>
                <a:gd name="connsiteY1" fmla="*/ 3043 h 3477"/>
                <a:gd name="connsiteX2" fmla="*/ 0 w 5216"/>
                <a:gd name="connsiteY2" fmla="*/ 1304 h 3477"/>
                <a:gd name="connsiteX3" fmla="*/ 0 w 5216"/>
                <a:gd name="connsiteY3" fmla="*/ 0 h 3477"/>
                <a:gd name="connsiteX4" fmla="*/ 2173 w 5216"/>
                <a:gd name="connsiteY4" fmla="*/ 435 h 3477"/>
                <a:gd name="connsiteX5" fmla="*/ 5216 w 5216"/>
                <a:gd name="connsiteY5" fmla="*/ 2608 h 3477"/>
                <a:gd name="connsiteX6" fmla="*/ 4781 w 5216"/>
                <a:gd name="connsiteY6" fmla="*/ 3477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6" h="3477">
                  <a:moveTo>
                    <a:pt x="4781" y="3477"/>
                  </a:moveTo>
                  <a:lnTo>
                    <a:pt x="870" y="3043"/>
                  </a:lnTo>
                  <a:lnTo>
                    <a:pt x="0" y="1304"/>
                  </a:lnTo>
                  <a:lnTo>
                    <a:pt x="0" y="0"/>
                  </a:lnTo>
                  <a:lnTo>
                    <a:pt x="2173" y="435"/>
                  </a:lnTo>
                  <a:lnTo>
                    <a:pt x="5216" y="2608"/>
                  </a:lnTo>
                  <a:lnTo>
                    <a:pt x="4781" y="3477"/>
                  </a:lnTo>
                  <a:close/>
                </a:path>
              </a:pathLst>
            </a:custGeom>
            <a:solidFill>
              <a:schemeClr val="tx2"/>
            </a:solidFill>
            <a:ln w="869" cap="rnd">
              <a:noFill/>
              <a:prstDash val="solid"/>
              <a:round/>
            </a:ln>
          </p:spPr>
          <p:txBody>
            <a:bodyPr rtlCol="0" anchor="ctr"/>
            <a:lstStyle/>
            <a:p>
              <a:endParaRPr lang="en-PH" sz="1200" dirty="0"/>
            </a:p>
          </p:txBody>
        </p:sp>
        <p:sp>
          <p:nvSpPr>
            <p:cNvPr id="288" name="Freeform: Shape 287">
              <a:extLst>
                <a:ext uri="{FF2B5EF4-FFF2-40B4-BE49-F238E27FC236}">
                  <a16:creationId xmlns:a16="http://schemas.microsoft.com/office/drawing/2014/main" id="{BC38DC1E-2ED9-40EA-A9AE-4CAE62CB5A40}"/>
                </a:ext>
              </a:extLst>
            </p:cNvPr>
            <p:cNvSpPr/>
            <p:nvPr/>
          </p:nvSpPr>
          <p:spPr>
            <a:xfrm>
              <a:off x="5393150" y="4495888"/>
              <a:ext cx="6236" cy="9781"/>
            </a:xfrm>
            <a:custGeom>
              <a:avLst/>
              <a:gdLst>
                <a:gd name="connsiteX0" fmla="*/ 6520 w 7389"/>
                <a:gd name="connsiteY0" fmla="*/ 435 h 8693"/>
                <a:gd name="connsiteX1" fmla="*/ 7389 w 7389"/>
                <a:gd name="connsiteY1" fmla="*/ 4781 h 8693"/>
                <a:gd name="connsiteX2" fmla="*/ 7389 w 7389"/>
                <a:gd name="connsiteY2" fmla="*/ 7824 h 8693"/>
                <a:gd name="connsiteX3" fmla="*/ 6955 w 7389"/>
                <a:gd name="connsiteY3" fmla="*/ 8693 h 8693"/>
                <a:gd name="connsiteX4" fmla="*/ 6085 w 7389"/>
                <a:gd name="connsiteY4" fmla="*/ 7389 h 8693"/>
                <a:gd name="connsiteX5" fmla="*/ 4347 w 7389"/>
                <a:gd name="connsiteY5" fmla="*/ 6085 h 8693"/>
                <a:gd name="connsiteX6" fmla="*/ 3912 w 7389"/>
                <a:gd name="connsiteY6" fmla="*/ 5216 h 8693"/>
                <a:gd name="connsiteX7" fmla="*/ 2608 w 7389"/>
                <a:gd name="connsiteY7" fmla="*/ 4781 h 8693"/>
                <a:gd name="connsiteX8" fmla="*/ 0 w 7389"/>
                <a:gd name="connsiteY8" fmla="*/ 3043 h 8693"/>
                <a:gd name="connsiteX9" fmla="*/ 435 w 7389"/>
                <a:gd name="connsiteY9" fmla="*/ 2608 h 8693"/>
                <a:gd name="connsiteX10" fmla="*/ 2608 w 7389"/>
                <a:gd name="connsiteY10" fmla="*/ 3477 h 8693"/>
                <a:gd name="connsiteX11" fmla="*/ 3912 w 7389"/>
                <a:gd name="connsiteY11" fmla="*/ 3043 h 8693"/>
                <a:gd name="connsiteX12" fmla="*/ 4781 w 7389"/>
                <a:gd name="connsiteY12" fmla="*/ 1304 h 8693"/>
                <a:gd name="connsiteX13" fmla="*/ 4781 w 7389"/>
                <a:gd name="connsiteY13" fmla="*/ 435 h 8693"/>
                <a:gd name="connsiteX14" fmla="*/ 6085 w 7389"/>
                <a:gd name="connsiteY14" fmla="*/ 0 h 8693"/>
                <a:gd name="connsiteX15" fmla="*/ 6520 w 7389"/>
                <a:gd name="connsiteY15" fmla="*/ 435 h 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389" h="8693">
                  <a:moveTo>
                    <a:pt x="6520" y="435"/>
                  </a:moveTo>
                  <a:lnTo>
                    <a:pt x="7389" y="4781"/>
                  </a:lnTo>
                  <a:lnTo>
                    <a:pt x="7389" y="7824"/>
                  </a:lnTo>
                  <a:lnTo>
                    <a:pt x="6955" y="8693"/>
                  </a:lnTo>
                  <a:lnTo>
                    <a:pt x="6085" y="7389"/>
                  </a:lnTo>
                  <a:lnTo>
                    <a:pt x="4347" y="6085"/>
                  </a:lnTo>
                  <a:lnTo>
                    <a:pt x="3912" y="5216"/>
                  </a:lnTo>
                  <a:lnTo>
                    <a:pt x="2608" y="4781"/>
                  </a:lnTo>
                  <a:lnTo>
                    <a:pt x="0" y="3043"/>
                  </a:lnTo>
                  <a:lnTo>
                    <a:pt x="435" y="2608"/>
                  </a:lnTo>
                  <a:lnTo>
                    <a:pt x="2608" y="3477"/>
                  </a:lnTo>
                  <a:lnTo>
                    <a:pt x="3912" y="3043"/>
                  </a:lnTo>
                  <a:lnTo>
                    <a:pt x="4781" y="1304"/>
                  </a:lnTo>
                  <a:lnTo>
                    <a:pt x="4781" y="435"/>
                  </a:lnTo>
                  <a:lnTo>
                    <a:pt x="6085" y="0"/>
                  </a:lnTo>
                  <a:lnTo>
                    <a:pt x="6520" y="435"/>
                  </a:lnTo>
                  <a:close/>
                </a:path>
              </a:pathLst>
            </a:custGeom>
            <a:solidFill>
              <a:schemeClr val="tx2"/>
            </a:solidFill>
            <a:ln w="869" cap="rnd">
              <a:noFill/>
              <a:prstDash val="solid"/>
              <a:round/>
            </a:ln>
          </p:spPr>
          <p:txBody>
            <a:bodyPr rtlCol="0" anchor="ctr"/>
            <a:lstStyle/>
            <a:p>
              <a:endParaRPr lang="en-PH" sz="1200" dirty="0"/>
            </a:p>
          </p:txBody>
        </p:sp>
        <p:sp>
          <p:nvSpPr>
            <p:cNvPr id="289" name="Freeform: Shape 288">
              <a:extLst>
                <a:ext uri="{FF2B5EF4-FFF2-40B4-BE49-F238E27FC236}">
                  <a16:creationId xmlns:a16="http://schemas.microsoft.com/office/drawing/2014/main" id="{122BCD42-93B0-4CBB-B726-86CBA722A0BD}"/>
                </a:ext>
              </a:extLst>
            </p:cNvPr>
            <p:cNvSpPr/>
            <p:nvPr/>
          </p:nvSpPr>
          <p:spPr>
            <a:xfrm>
              <a:off x="5372975" y="4473879"/>
              <a:ext cx="5502" cy="17608"/>
            </a:xfrm>
            <a:custGeom>
              <a:avLst/>
              <a:gdLst>
                <a:gd name="connsiteX0" fmla="*/ 5650 w 6520"/>
                <a:gd name="connsiteY0" fmla="*/ 15648 h 15648"/>
                <a:gd name="connsiteX1" fmla="*/ 3477 w 6520"/>
                <a:gd name="connsiteY1" fmla="*/ 13909 h 15648"/>
                <a:gd name="connsiteX2" fmla="*/ 2173 w 6520"/>
                <a:gd name="connsiteY2" fmla="*/ 13475 h 15648"/>
                <a:gd name="connsiteX3" fmla="*/ 869 w 6520"/>
                <a:gd name="connsiteY3" fmla="*/ 12605 h 15648"/>
                <a:gd name="connsiteX4" fmla="*/ 0 w 6520"/>
                <a:gd name="connsiteY4" fmla="*/ 9997 h 15648"/>
                <a:gd name="connsiteX5" fmla="*/ 435 w 6520"/>
                <a:gd name="connsiteY5" fmla="*/ 8693 h 15648"/>
                <a:gd name="connsiteX6" fmla="*/ 435 w 6520"/>
                <a:gd name="connsiteY6" fmla="*/ 7824 h 15648"/>
                <a:gd name="connsiteX7" fmla="*/ 1304 w 6520"/>
                <a:gd name="connsiteY7" fmla="*/ 2608 h 15648"/>
                <a:gd name="connsiteX8" fmla="*/ 869 w 6520"/>
                <a:gd name="connsiteY8" fmla="*/ 2173 h 15648"/>
                <a:gd name="connsiteX9" fmla="*/ 1739 w 6520"/>
                <a:gd name="connsiteY9" fmla="*/ 435 h 15648"/>
                <a:gd name="connsiteX10" fmla="*/ 3912 w 6520"/>
                <a:gd name="connsiteY10" fmla="*/ 0 h 15648"/>
                <a:gd name="connsiteX11" fmla="*/ 4781 w 6520"/>
                <a:gd name="connsiteY11" fmla="*/ 1304 h 15648"/>
                <a:gd name="connsiteX12" fmla="*/ 3912 w 6520"/>
                <a:gd name="connsiteY12" fmla="*/ 6520 h 15648"/>
                <a:gd name="connsiteX13" fmla="*/ 4347 w 6520"/>
                <a:gd name="connsiteY13" fmla="*/ 7824 h 15648"/>
                <a:gd name="connsiteX14" fmla="*/ 5216 w 6520"/>
                <a:gd name="connsiteY14" fmla="*/ 9563 h 15648"/>
                <a:gd name="connsiteX15" fmla="*/ 5650 w 6520"/>
                <a:gd name="connsiteY15" fmla="*/ 11736 h 15648"/>
                <a:gd name="connsiteX16" fmla="*/ 6520 w 6520"/>
                <a:gd name="connsiteY16" fmla="*/ 14344 h 15648"/>
                <a:gd name="connsiteX17" fmla="*/ 5650 w 6520"/>
                <a:gd name="connsiteY17" fmla="*/ 15648 h 15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520" h="15648">
                  <a:moveTo>
                    <a:pt x="5650" y="15648"/>
                  </a:moveTo>
                  <a:lnTo>
                    <a:pt x="3477" y="13909"/>
                  </a:lnTo>
                  <a:lnTo>
                    <a:pt x="2173" y="13475"/>
                  </a:lnTo>
                  <a:lnTo>
                    <a:pt x="869" y="12605"/>
                  </a:lnTo>
                  <a:lnTo>
                    <a:pt x="0" y="9997"/>
                  </a:lnTo>
                  <a:lnTo>
                    <a:pt x="435" y="8693"/>
                  </a:lnTo>
                  <a:lnTo>
                    <a:pt x="435" y="7824"/>
                  </a:lnTo>
                  <a:lnTo>
                    <a:pt x="1304" y="2608"/>
                  </a:lnTo>
                  <a:lnTo>
                    <a:pt x="869" y="2173"/>
                  </a:lnTo>
                  <a:lnTo>
                    <a:pt x="1739" y="435"/>
                  </a:lnTo>
                  <a:lnTo>
                    <a:pt x="3912" y="0"/>
                  </a:lnTo>
                  <a:lnTo>
                    <a:pt x="4781" y="1304"/>
                  </a:lnTo>
                  <a:lnTo>
                    <a:pt x="3912" y="6520"/>
                  </a:lnTo>
                  <a:lnTo>
                    <a:pt x="4347" y="7824"/>
                  </a:lnTo>
                  <a:lnTo>
                    <a:pt x="5216" y="9563"/>
                  </a:lnTo>
                  <a:lnTo>
                    <a:pt x="5650" y="11736"/>
                  </a:lnTo>
                  <a:lnTo>
                    <a:pt x="6520" y="14344"/>
                  </a:lnTo>
                  <a:lnTo>
                    <a:pt x="5650" y="15648"/>
                  </a:lnTo>
                  <a:close/>
                </a:path>
              </a:pathLst>
            </a:custGeom>
            <a:solidFill>
              <a:schemeClr val="tx2"/>
            </a:solidFill>
            <a:ln w="869" cap="rnd">
              <a:noFill/>
              <a:prstDash val="solid"/>
              <a:round/>
            </a:ln>
          </p:spPr>
          <p:txBody>
            <a:bodyPr rtlCol="0" anchor="ctr"/>
            <a:lstStyle/>
            <a:p>
              <a:endParaRPr lang="en-PH" sz="1200" dirty="0"/>
            </a:p>
          </p:txBody>
        </p:sp>
        <p:sp>
          <p:nvSpPr>
            <p:cNvPr id="290" name="Freeform: Shape 289">
              <a:extLst>
                <a:ext uri="{FF2B5EF4-FFF2-40B4-BE49-F238E27FC236}">
                  <a16:creationId xmlns:a16="http://schemas.microsoft.com/office/drawing/2014/main" id="{9A94E098-76FB-4F21-8F78-BF9DD809F18F}"/>
                </a:ext>
              </a:extLst>
            </p:cNvPr>
            <p:cNvSpPr/>
            <p:nvPr/>
          </p:nvSpPr>
          <p:spPr>
            <a:xfrm>
              <a:off x="3969884" y="3649265"/>
              <a:ext cx="1467" cy="2934"/>
            </a:xfrm>
            <a:custGeom>
              <a:avLst/>
              <a:gdLst>
                <a:gd name="connsiteX0" fmla="*/ 1739 w 1738"/>
                <a:gd name="connsiteY0" fmla="*/ 1304 h 2607"/>
                <a:gd name="connsiteX1" fmla="*/ 869 w 1738"/>
                <a:gd name="connsiteY1" fmla="*/ 2608 h 2607"/>
                <a:gd name="connsiteX2" fmla="*/ 0 w 1738"/>
                <a:gd name="connsiteY2" fmla="*/ 1739 h 2607"/>
                <a:gd name="connsiteX3" fmla="*/ 0 w 1738"/>
                <a:gd name="connsiteY3" fmla="*/ 435 h 2607"/>
                <a:gd name="connsiteX4" fmla="*/ 1304 w 1738"/>
                <a:gd name="connsiteY4" fmla="*/ 0 h 2607"/>
                <a:gd name="connsiteX5" fmla="*/ 1739 w 1738"/>
                <a:gd name="connsiteY5" fmla="*/ 1304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 h="2607">
                  <a:moveTo>
                    <a:pt x="1739" y="1304"/>
                  </a:moveTo>
                  <a:lnTo>
                    <a:pt x="869" y="2608"/>
                  </a:lnTo>
                  <a:lnTo>
                    <a:pt x="0" y="1739"/>
                  </a:lnTo>
                  <a:lnTo>
                    <a:pt x="0" y="435"/>
                  </a:lnTo>
                  <a:lnTo>
                    <a:pt x="1304" y="0"/>
                  </a:lnTo>
                  <a:lnTo>
                    <a:pt x="1739" y="1304"/>
                  </a:lnTo>
                  <a:close/>
                </a:path>
              </a:pathLst>
            </a:custGeom>
            <a:solidFill>
              <a:schemeClr val="tx2"/>
            </a:solidFill>
            <a:ln w="869" cap="rnd">
              <a:noFill/>
              <a:prstDash val="solid"/>
              <a:round/>
            </a:ln>
          </p:spPr>
          <p:txBody>
            <a:bodyPr rtlCol="0" anchor="ctr"/>
            <a:lstStyle/>
            <a:p>
              <a:endParaRPr lang="en-PH" sz="1200" dirty="0"/>
            </a:p>
          </p:txBody>
        </p:sp>
        <p:sp>
          <p:nvSpPr>
            <p:cNvPr id="291" name="Freeform: Shape 290">
              <a:extLst>
                <a:ext uri="{FF2B5EF4-FFF2-40B4-BE49-F238E27FC236}">
                  <a16:creationId xmlns:a16="http://schemas.microsoft.com/office/drawing/2014/main" id="{432932D0-F2CA-494C-8E3F-D2A96137BB69}"/>
                </a:ext>
              </a:extLst>
            </p:cNvPr>
            <p:cNvSpPr/>
            <p:nvPr/>
          </p:nvSpPr>
          <p:spPr>
            <a:xfrm>
              <a:off x="3974654" y="3644863"/>
              <a:ext cx="4768" cy="6847"/>
            </a:xfrm>
            <a:custGeom>
              <a:avLst/>
              <a:gdLst>
                <a:gd name="connsiteX0" fmla="*/ 4347 w 5650"/>
                <a:gd name="connsiteY0" fmla="*/ 5651 h 6085"/>
                <a:gd name="connsiteX1" fmla="*/ 3477 w 5650"/>
                <a:gd name="connsiteY1" fmla="*/ 6085 h 6085"/>
                <a:gd name="connsiteX2" fmla="*/ 1739 w 5650"/>
                <a:gd name="connsiteY2" fmla="*/ 5651 h 6085"/>
                <a:gd name="connsiteX3" fmla="*/ 435 w 5650"/>
                <a:gd name="connsiteY3" fmla="*/ 4347 h 6085"/>
                <a:gd name="connsiteX4" fmla="*/ 0 w 5650"/>
                <a:gd name="connsiteY4" fmla="*/ 3043 h 6085"/>
                <a:gd name="connsiteX5" fmla="*/ 869 w 5650"/>
                <a:gd name="connsiteY5" fmla="*/ 1304 h 6085"/>
                <a:gd name="connsiteX6" fmla="*/ 3043 w 5650"/>
                <a:gd name="connsiteY6" fmla="*/ 0 h 6085"/>
                <a:gd name="connsiteX7" fmla="*/ 4781 w 5650"/>
                <a:gd name="connsiteY7" fmla="*/ 0 h 6085"/>
                <a:gd name="connsiteX8" fmla="*/ 5651 w 5650"/>
                <a:gd name="connsiteY8" fmla="*/ 3043 h 6085"/>
                <a:gd name="connsiteX9" fmla="*/ 5216 w 5650"/>
                <a:gd name="connsiteY9" fmla="*/ 4781 h 6085"/>
                <a:gd name="connsiteX10" fmla="*/ 4347 w 5650"/>
                <a:gd name="connsiteY10" fmla="*/ 5651 h 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0" h="6085">
                  <a:moveTo>
                    <a:pt x="4347" y="5651"/>
                  </a:moveTo>
                  <a:lnTo>
                    <a:pt x="3477" y="6085"/>
                  </a:lnTo>
                  <a:lnTo>
                    <a:pt x="1739" y="5651"/>
                  </a:lnTo>
                  <a:lnTo>
                    <a:pt x="435" y="4347"/>
                  </a:lnTo>
                  <a:lnTo>
                    <a:pt x="0" y="3043"/>
                  </a:lnTo>
                  <a:lnTo>
                    <a:pt x="869" y="1304"/>
                  </a:lnTo>
                  <a:lnTo>
                    <a:pt x="3043" y="0"/>
                  </a:lnTo>
                  <a:lnTo>
                    <a:pt x="4781" y="0"/>
                  </a:lnTo>
                  <a:lnTo>
                    <a:pt x="5651" y="3043"/>
                  </a:lnTo>
                  <a:lnTo>
                    <a:pt x="5216" y="4781"/>
                  </a:lnTo>
                  <a:lnTo>
                    <a:pt x="4347" y="5651"/>
                  </a:lnTo>
                  <a:close/>
                </a:path>
              </a:pathLst>
            </a:custGeom>
            <a:solidFill>
              <a:schemeClr val="tx2"/>
            </a:solidFill>
            <a:ln w="869" cap="rnd">
              <a:noFill/>
              <a:prstDash val="solid"/>
              <a:round/>
            </a:ln>
          </p:spPr>
          <p:txBody>
            <a:bodyPr rtlCol="0" anchor="ctr"/>
            <a:lstStyle/>
            <a:p>
              <a:endParaRPr lang="en-PH" sz="1200" dirty="0"/>
            </a:p>
          </p:txBody>
        </p:sp>
        <p:sp>
          <p:nvSpPr>
            <p:cNvPr id="292" name="Freeform: Shape 291">
              <a:extLst>
                <a:ext uri="{FF2B5EF4-FFF2-40B4-BE49-F238E27FC236}">
                  <a16:creationId xmlns:a16="http://schemas.microsoft.com/office/drawing/2014/main" id="{EBE45811-2BEA-4A3F-BC98-05D023454A4F}"/>
                </a:ext>
              </a:extLst>
            </p:cNvPr>
            <p:cNvSpPr/>
            <p:nvPr/>
          </p:nvSpPr>
          <p:spPr>
            <a:xfrm>
              <a:off x="3989692" y="3636060"/>
              <a:ext cx="7336" cy="12717"/>
            </a:xfrm>
            <a:custGeom>
              <a:avLst/>
              <a:gdLst>
                <a:gd name="connsiteX0" fmla="*/ 1739 w 8693"/>
                <a:gd name="connsiteY0" fmla="*/ 0 h 11301"/>
                <a:gd name="connsiteX1" fmla="*/ 2608 w 8693"/>
                <a:gd name="connsiteY1" fmla="*/ 435 h 11301"/>
                <a:gd name="connsiteX2" fmla="*/ 2608 w 8693"/>
                <a:gd name="connsiteY2" fmla="*/ 1304 h 11301"/>
                <a:gd name="connsiteX3" fmla="*/ 3477 w 8693"/>
                <a:gd name="connsiteY3" fmla="*/ 2173 h 11301"/>
                <a:gd name="connsiteX4" fmla="*/ 5216 w 8693"/>
                <a:gd name="connsiteY4" fmla="*/ 4347 h 11301"/>
                <a:gd name="connsiteX5" fmla="*/ 6085 w 8693"/>
                <a:gd name="connsiteY5" fmla="*/ 4347 h 11301"/>
                <a:gd name="connsiteX6" fmla="*/ 6955 w 8693"/>
                <a:gd name="connsiteY6" fmla="*/ 5651 h 11301"/>
                <a:gd name="connsiteX7" fmla="*/ 7824 w 8693"/>
                <a:gd name="connsiteY7" fmla="*/ 7824 h 11301"/>
                <a:gd name="connsiteX8" fmla="*/ 8693 w 8693"/>
                <a:gd name="connsiteY8" fmla="*/ 8693 h 11301"/>
                <a:gd name="connsiteX9" fmla="*/ 7389 w 8693"/>
                <a:gd name="connsiteY9" fmla="*/ 10867 h 11301"/>
                <a:gd name="connsiteX10" fmla="*/ 6085 w 8693"/>
                <a:gd name="connsiteY10" fmla="*/ 11301 h 11301"/>
                <a:gd name="connsiteX11" fmla="*/ 3912 w 8693"/>
                <a:gd name="connsiteY11" fmla="*/ 10867 h 11301"/>
                <a:gd name="connsiteX12" fmla="*/ 2608 w 8693"/>
                <a:gd name="connsiteY12" fmla="*/ 10432 h 11301"/>
                <a:gd name="connsiteX13" fmla="*/ 1304 w 8693"/>
                <a:gd name="connsiteY13" fmla="*/ 9128 h 11301"/>
                <a:gd name="connsiteX14" fmla="*/ 1304 w 8693"/>
                <a:gd name="connsiteY14" fmla="*/ 8259 h 11301"/>
                <a:gd name="connsiteX15" fmla="*/ 435 w 8693"/>
                <a:gd name="connsiteY15" fmla="*/ 7824 h 11301"/>
                <a:gd name="connsiteX16" fmla="*/ 0 w 8693"/>
                <a:gd name="connsiteY16" fmla="*/ 6085 h 11301"/>
                <a:gd name="connsiteX17" fmla="*/ 435 w 8693"/>
                <a:gd name="connsiteY17" fmla="*/ 5216 h 11301"/>
                <a:gd name="connsiteX18" fmla="*/ 435 w 8693"/>
                <a:gd name="connsiteY18" fmla="*/ 3912 h 11301"/>
                <a:gd name="connsiteX19" fmla="*/ 1304 w 8693"/>
                <a:gd name="connsiteY19" fmla="*/ 2173 h 11301"/>
                <a:gd name="connsiteX20" fmla="*/ 435 w 8693"/>
                <a:gd name="connsiteY20" fmla="*/ 0 h 11301"/>
                <a:gd name="connsiteX21" fmla="*/ 1739 w 8693"/>
                <a:gd name="connsiteY21" fmla="*/ 0 h 1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693" h="11301">
                  <a:moveTo>
                    <a:pt x="1739" y="0"/>
                  </a:moveTo>
                  <a:lnTo>
                    <a:pt x="2608" y="435"/>
                  </a:lnTo>
                  <a:lnTo>
                    <a:pt x="2608" y="1304"/>
                  </a:lnTo>
                  <a:lnTo>
                    <a:pt x="3477" y="2173"/>
                  </a:lnTo>
                  <a:lnTo>
                    <a:pt x="5216" y="4347"/>
                  </a:lnTo>
                  <a:lnTo>
                    <a:pt x="6085" y="4347"/>
                  </a:lnTo>
                  <a:lnTo>
                    <a:pt x="6955" y="5651"/>
                  </a:lnTo>
                  <a:lnTo>
                    <a:pt x="7824" y="7824"/>
                  </a:lnTo>
                  <a:lnTo>
                    <a:pt x="8693" y="8693"/>
                  </a:lnTo>
                  <a:lnTo>
                    <a:pt x="7389" y="10867"/>
                  </a:lnTo>
                  <a:lnTo>
                    <a:pt x="6085" y="11301"/>
                  </a:lnTo>
                  <a:lnTo>
                    <a:pt x="3912" y="10867"/>
                  </a:lnTo>
                  <a:lnTo>
                    <a:pt x="2608" y="10432"/>
                  </a:lnTo>
                  <a:lnTo>
                    <a:pt x="1304" y="9128"/>
                  </a:lnTo>
                  <a:lnTo>
                    <a:pt x="1304" y="8259"/>
                  </a:lnTo>
                  <a:lnTo>
                    <a:pt x="435" y="7824"/>
                  </a:lnTo>
                  <a:lnTo>
                    <a:pt x="0" y="6085"/>
                  </a:lnTo>
                  <a:lnTo>
                    <a:pt x="435" y="5216"/>
                  </a:lnTo>
                  <a:lnTo>
                    <a:pt x="435" y="3912"/>
                  </a:lnTo>
                  <a:lnTo>
                    <a:pt x="1304" y="2173"/>
                  </a:lnTo>
                  <a:lnTo>
                    <a:pt x="435" y="0"/>
                  </a:lnTo>
                  <a:lnTo>
                    <a:pt x="1739" y="0"/>
                  </a:lnTo>
                  <a:close/>
                </a:path>
              </a:pathLst>
            </a:custGeom>
            <a:solidFill>
              <a:schemeClr val="tx2"/>
            </a:solidFill>
            <a:ln w="869" cap="rnd">
              <a:noFill/>
              <a:prstDash val="solid"/>
              <a:round/>
            </a:ln>
          </p:spPr>
          <p:txBody>
            <a:bodyPr rtlCol="0" anchor="ctr"/>
            <a:lstStyle/>
            <a:p>
              <a:endParaRPr lang="en-PH" sz="1200" dirty="0"/>
            </a:p>
          </p:txBody>
        </p:sp>
        <p:sp>
          <p:nvSpPr>
            <p:cNvPr id="293" name="Freeform: Shape 292">
              <a:extLst>
                <a:ext uri="{FF2B5EF4-FFF2-40B4-BE49-F238E27FC236}">
                  <a16:creationId xmlns:a16="http://schemas.microsoft.com/office/drawing/2014/main" id="{94B19B3B-828C-453C-B354-0C4FB9ACBD5F}"/>
                </a:ext>
              </a:extLst>
            </p:cNvPr>
            <p:cNvSpPr/>
            <p:nvPr/>
          </p:nvSpPr>
          <p:spPr>
            <a:xfrm>
              <a:off x="4000697" y="3636060"/>
              <a:ext cx="3302" cy="6358"/>
            </a:xfrm>
            <a:custGeom>
              <a:avLst/>
              <a:gdLst>
                <a:gd name="connsiteX0" fmla="*/ 2173 w 3912"/>
                <a:gd name="connsiteY0" fmla="*/ 0 h 5650"/>
                <a:gd name="connsiteX1" fmla="*/ 3477 w 3912"/>
                <a:gd name="connsiteY1" fmla="*/ 435 h 5650"/>
                <a:gd name="connsiteX2" fmla="*/ 3912 w 3912"/>
                <a:gd name="connsiteY2" fmla="*/ 3043 h 5650"/>
                <a:gd name="connsiteX3" fmla="*/ 3477 w 3912"/>
                <a:gd name="connsiteY3" fmla="*/ 4781 h 5650"/>
                <a:gd name="connsiteX4" fmla="*/ 1739 w 3912"/>
                <a:gd name="connsiteY4" fmla="*/ 5651 h 5650"/>
                <a:gd name="connsiteX5" fmla="*/ 0 w 3912"/>
                <a:gd name="connsiteY5" fmla="*/ 3912 h 5650"/>
                <a:gd name="connsiteX6" fmla="*/ 869 w 3912"/>
                <a:gd name="connsiteY6" fmla="*/ 2173 h 5650"/>
                <a:gd name="connsiteX7" fmla="*/ 435 w 3912"/>
                <a:gd name="connsiteY7" fmla="*/ 1304 h 5650"/>
                <a:gd name="connsiteX8" fmla="*/ 2173 w 3912"/>
                <a:gd name="connsiteY8" fmla="*/ 0 h 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2" h="5650">
                  <a:moveTo>
                    <a:pt x="2173" y="0"/>
                  </a:moveTo>
                  <a:lnTo>
                    <a:pt x="3477" y="435"/>
                  </a:lnTo>
                  <a:lnTo>
                    <a:pt x="3912" y="3043"/>
                  </a:lnTo>
                  <a:lnTo>
                    <a:pt x="3477" y="4781"/>
                  </a:lnTo>
                  <a:lnTo>
                    <a:pt x="1739" y="5651"/>
                  </a:lnTo>
                  <a:lnTo>
                    <a:pt x="0" y="3912"/>
                  </a:lnTo>
                  <a:lnTo>
                    <a:pt x="869" y="2173"/>
                  </a:lnTo>
                  <a:lnTo>
                    <a:pt x="435" y="1304"/>
                  </a:lnTo>
                  <a:lnTo>
                    <a:pt x="2173" y="0"/>
                  </a:lnTo>
                  <a:close/>
                </a:path>
              </a:pathLst>
            </a:custGeom>
            <a:solidFill>
              <a:schemeClr val="tx2"/>
            </a:solidFill>
            <a:ln w="869" cap="rnd">
              <a:noFill/>
              <a:prstDash val="solid"/>
              <a:round/>
            </a:ln>
          </p:spPr>
          <p:txBody>
            <a:bodyPr rtlCol="0" anchor="ctr"/>
            <a:lstStyle/>
            <a:p>
              <a:endParaRPr lang="en-PH" sz="1200" dirty="0"/>
            </a:p>
          </p:txBody>
        </p:sp>
        <p:sp>
          <p:nvSpPr>
            <p:cNvPr id="294" name="Freeform: Shape 293">
              <a:extLst>
                <a:ext uri="{FF2B5EF4-FFF2-40B4-BE49-F238E27FC236}">
                  <a16:creationId xmlns:a16="http://schemas.microsoft.com/office/drawing/2014/main" id="{6F432F11-2F9D-45BF-819F-36991ADE57C4}"/>
                </a:ext>
              </a:extLst>
            </p:cNvPr>
            <p:cNvSpPr/>
            <p:nvPr/>
          </p:nvSpPr>
          <p:spPr>
            <a:xfrm>
              <a:off x="4007667" y="3607203"/>
              <a:ext cx="5502" cy="7825"/>
            </a:xfrm>
            <a:custGeom>
              <a:avLst/>
              <a:gdLst>
                <a:gd name="connsiteX0" fmla="*/ 2608 w 6520"/>
                <a:gd name="connsiteY0" fmla="*/ 869 h 6954"/>
                <a:gd name="connsiteX1" fmla="*/ 3912 w 6520"/>
                <a:gd name="connsiteY1" fmla="*/ 0 h 6954"/>
                <a:gd name="connsiteX2" fmla="*/ 6085 w 6520"/>
                <a:gd name="connsiteY2" fmla="*/ 869 h 6954"/>
                <a:gd name="connsiteX3" fmla="*/ 6520 w 6520"/>
                <a:gd name="connsiteY3" fmla="*/ 1739 h 6954"/>
                <a:gd name="connsiteX4" fmla="*/ 6520 w 6520"/>
                <a:gd name="connsiteY4" fmla="*/ 4781 h 6954"/>
                <a:gd name="connsiteX5" fmla="*/ 4781 w 6520"/>
                <a:gd name="connsiteY5" fmla="*/ 6085 h 6954"/>
                <a:gd name="connsiteX6" fmla="*/ 3477 w 6520"/>
                <a:gd name="connsiteY6" fmla="*/ 6955 h 6954"/>
                <a:gd name="connsiteX7" fmla="*/ 2173 w 6520"/>
                <a:gd name="connsiteY7" fmla="*/ 6955 h 6954"/>
                <a:gd name="connsiteX8" fmla="*/ 0 w 6520"/>
                <a:gd name="connsiteY8" fmla="*/ 6085 h 6954"/>
                <a:gd name="connsiteX9" fmla="*/ 0 w 6520"/>
                <a:gd name="connsiteY9" fmla="*/ 3912 h 6954"/>
                <a:gd name="connsiteX10" fmla="*/ 869 w 6520"/>
                <a:gd name="connsiteY10" fmla="*/ 3043 h 6954"/>
                <a:gd name="connsiteX11" fmla="*/ 869 w 6520"/>
                <a:gd name="connsiteY11" fmla="*/ 435 h 6954"/>
                <a:gd name="connsiteX12" fmla="*/ 1304 w 6520"/>
                <a:gd name="connsiteY12" fmla="*/ 0 h 6954"/>
                <a:gd name="connsiteX13" fmla="*/ 2608 w 6520"/>
                <a:gd name="connsiteY13" fmla="*/ 869 h 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20" h="6954">
                  <a:moveTo>
                    <a:pt x="2608" y="869"/>
                  </a:moveTo>
                  <a:lnTo>
                    <a:pt x="3912" y="0"/>
                  </a:lnTo>
                  <a:lnTo>
                    <a:pt x="6085" y="869"/>
                  </a:lnTo>
                  <a:lnTo>
                    <a:pt x="6520" y="1739"/>
                  </a:lnTo>
                  <a:lnTo>
                    <a:pt x="6520" y="4781"/>
                  </a:lnTo>
                  <a:lnTo>
                    <a:pt x="4781" y="6085"/>
                  </a:lnTo>
                  <a:lnTo>
                    <a:pt x="3477" y="6955"/>
                  </a:lnTo>
                  <a:lnTo>
                    <a:pt x="2173" y="6955"/>
                  </a:lnTo>
                  <a:lnTo>
                    <a:pt x="0" y="6085"/>
                  </a:lnTo>
                  <a:lnTo>
                    <a:pt x="0" y="3912"/>
                  </a:lnTo>
                  <a:lnTo>
                    <a:pt x="869" y="3043"/>
                  </a:lnTo>
                  <a:lnTo>
                    <a:pt x="869" y="435"/>
                  </a:lnTo>
                  <a:lnTo>
                    <a:pt x="1304" y="0"/>
                  </a:lnTo>
                  <a:lnTo>
                    <a:pt x="2608" y="869"/>
                  </a:lnTo>
                  <a:close/>
                </a:path>
              </a:pathLst>
            </a:custGeom>
            <a:solidFill>
              <a:schemeClr val="tx2"/>
            </a:solidFill>
            <a:ln w="869" cap="rnd">
              <a:noFill/>
              <a:prstDash val="solid"/>
              <a:round/>
            </a:ln>
          </p:spPr>
          <p:txBody>
            <a:bodyPr rtlCol="0" anchor="ctr"/>
            <a:lstStyle/>
            <a:p>
              <a:endParaRPr lang="en-PH" sz="1200" dirty="0"/>
            </a:p>
          </p:txBody>
        </p:sp>
        <p:sp>
          <p:nvSpPr>
            <p:cNvPr id="295" name="Freeform: Shape 294">
              <a:extLst>
                <a:ext uri="{FF2B5EF4-FFF2-40B4-BE49-F238E27FC236}">
                  <a16:creationId xmlns:a16="http://schemas.microsoft.com/office/drawing/2014/main" id="{C499F8BC-7E5F-469A-AE33-EDE537D1C4A1}"/>
                </a:ext>
              </a:extLst>
            </p:cNvPr>
            <p:cNvSpPr/>
            <p:nvPr/>
          </p:nvSpPr>
          <p:spPr>
            <a:xfrm>
              <a:off x="3977954" y="3593020"/>
              <a:ext cx="8069" cy="5869"/>
            </a:xfrm>
            <a:custGeom>
              <a:avLst/>
              <a:gdLst>
                <a:gd name="connsiteX0" fmla="*/ 3043 w 9562"/>
                <a:gd name="connsiteY0" fmla="*/ 1304 h 5215"/>
                <a:gd name="connsiteX1" fmla="*/ 4781 w 9562"/>
                <a:gd name="connsiteY1" fmla="*/ 869 h 5215"/>
                <a:gd name="connsiteX2" fmla="*/ 6085 w 9562"/>
                <a:gd name="connsiteY2" fmla="*/ 1739 h 5215"/>
                <a:gd name="connsiteX3" fmla="*/ 7824 w 9562"/>
                <a:gd name="connsiteY3" fmla="*/ 1739 h 5215"/>
                <a:gd name="connsiteX4" fmla="*/ 9128 w 9562"/>
                <a:gd name="connsiteY4" fmla="*/ 2608 h 5215"/>
                <a:gd name="connsiteX5" fmla="*/ 9563 w 9562"/>
                <a:gd name="connsiteY5" fmla="*/ 3477 h 5215"/>
                <a:gd name="connsiteX6" fmla="*/ 7389 w 9562"/>
                <a:gd name="connsiteY6" fmla="*/ 3477 h 5215"/>
                <a:gd name="connsiteX7" fmla="*/ 4347 w 9562"/>
                <a:gd name="connsiteY7" fmla="*/ 2173 h 5215"/>
                <a:gd name="connsiteX8" fmla="*/ 3478 w 9562"/>
                <a:gd name="connsiteY8" fmla="*/ 2608 h 5215"/>
                <a:gd name="connsiteX9" fmla="*/ 2173 w 9562"/>
                <a:gd name="connsiteY9" fmla="*/ 5216 h 5215"/>
                <a:gd name="connsiteX10" fmla="*/ 869 w 9562"/>
                <a:gd name="connsiteY10" fmla="*/ 2608 h 5215"/>
                <a:gd name="connsiteX11" fmla="*/ 435 w 9562"/>
                <a:gd name="connsiteY11" fmla="*/ 2173 h 5215"/>
                <a:gd name="connsiteX12" fmla="*/ 0 w 9562"/>
                <a:gd name="connsiteY12" fmla="*/ 435 h 5215"/>
                <a:gd name="connsiteX13" fmla="*/ 1304 w 9562"/>
                <a:gd name="connsiteY13" fmla="*/ 0 h 5215"/>
                <a:gd name="connsiteX14" fmla="*/ 3043 w 9562"/>
                <a:gd name="connsiteY14" fmla="*/ 1304 h 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562" h="5215">
                  <a:moveTo>
                    <a:pt x="3043" y="1304"/>
                  </a:moveTo>
                  <a:lnTo>
                    <a:pt x="4781" y="869"/>
                  </a:lnTo>
                  <a:lnTo>
                    <a:pt x="6085" y="1739"/>
                  </a:lnTo>
                  <a:lnTo>
                    <a:pt x="7824" y="1739"/>
                  </a:lnTo>
                  <a:lnTo>
                    <a:pt x="9128" y="2608"/>
                  </a:lnTo>
                  <a:lnTo>
                    <a:pt x="9563" y="3477"/>
                  </a:lnTo>
                  <a:lnTo>
                    <a:pt x="7389" y="3477"/>
                  </a:lnTo>
                  <a:lnTo>
                    <a:pt x="4347" y="2173"/>
                  </a:lnTo>
                  <a:lnTo>
                    <a:pt x="3478" y="2608"/>
                  </a:lnTo>
                  <a:lnTo>
                    <a:pt x="2173" y="5216"/>
                  </a:lnTo>
                  <a:lnTo>
                    <a:pt x="869" y="2608"/>
                  </a:lnTo>
                  <a:lnTo>
                    <a:pt x="435" y="2173"/>
                  </a:lnTo>
                  <a:lnTo>
                    <a:pt x="0" y="435"/>
                  </a:lnTo>
                  <a:lnTo>
                    <a:pt x="1304" y="0"/>
                  </a:lnTo>
                  <a:lnTo>
                    <a:pt x="3043" y="1304"/>
                  </a:lnTo>
                  <a:close/>
                </a:path>
              </a:pathLst>
            </a:custGeom>
            <a:solidFill>
              <a:schemeClr val="tx2"/>
            </a:solidFill>
            <a:ln w="869" cap="rnd">
              <a:noFill/>
              <a:prstDash val="solid"/>
              <a:round/>
            </a:ln>
          </p:spPr>
          <p:txBody>
            <a:bodyPr rtlCol="0" anchor="ctr"/>
            <a:lstStyle/>
            <a:p>
              <a:endParaRPr lang="en-PH" sz="1200" dirty="0"/>
            </a:p>
          </p:txBody>
        </p:sp>
        <p:sp>
          <p:nvSpPr>
            <p:cNvPr id="296" name="Freeform: Shape 295">
              <a:extLst>
                <a:ext uri="{FF2B5EF4-FFF2-40B4-BE49-F238E27FC236}">
                  <a16:creationId xmlns:a16="http://schemas.microsoft.com/office/drawing/2014/main" id="{37CFC401-133E-441F-8A41-E43A58D2459C}"/>
                </a:ext>
              </a:extLst>
            </p:cNvPr>
            <p:cNvSpPr/>
            <p:nvPr/>
          </p:nvSpPr>
          <p:spPr>
            <a:xfrm>
              <a:off x="4007300" y="3587639"/>
              <a:ext cx="2200" cy="8314"/>
            </a:xfrm>
            <a:custGeom>
              <a:avLst/>
              <a:gdLst>
                <a:gd name="connsiteX0" fmla="*/ 2173 w 2608"/>
                <a:gd name="connsiteY0" fmla="*/ 3912 h 7389"/>
                <a:gd name="connsiteX1" fmla="*/ 2608 w 2608"/>
                <a:gd name="connsiteY1" fmla="*/ 4347 h 7389"/>
                <a:gd name="connsiteX2" fmla="*/ 2173 w 2608"/>
                <a:gd name="connsiteY2" fmla="*/ 6955 h 7389"/>
                <a:gd name="connsiteX3" fmla="*/ 1304 w 2608"/>
                <a:gd name="connsiteY3" fmla="*/ 7389 h 7389"/>
                <a:gd name="connsiteX4" fmla="*/ 1304 w 2608"/>
                <a:gd name="connsiteY4" fmla="*/ 5216 h 7389"/>
                <a:gd name="connsiteX5" fmla="*/ 435 w 2608"/>
                <a:gd name="connsiteY5" fmla="*/ 3912 h 7389"/>
                <a:gd name="connsiteX6" fmla="*/ 435 w 2608"/>
                <a:gd name="connsiteY6" fmla="*/ 2608 h 7389"/>
                <a:gd name="connsiteX7" fmla="*/ 0 w 2608"/>
                <a:gd name="connsiteY7" fmla="*/ 1304 h 7389"/>
                <a:gd name="connsiteX8" fmla="*/ 1739 w 2608"/>
                <a:gd name="connsiteY8" fmla="*/ 0 h 7389"/>
                <a:gd name="connsiteX9" fmla="*/ 2608 w 2608"/>
                <a:gd name="connsiteY9" fmla="*/ 869 h 7389"/>
                <a:gd name="connsiteX10" fmla="*/ 2173 w 2608"/>
                <a:gd name="connsiteY10" fmla="*/ 3477 h 7389"/>
                <a:gd name="connsiteX11" fmla="*/ 2173 w 2608"/>
                <a:gd name="connsiteY11" fmla="*/ 3912 h 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8" h="7389">
                  <a:moveTo>
                    <a:pt x="2173" y="3912"/>
                  </a:moveTo>
                  <a:lnTo>
                    <a:pt x="2608" y="4347"/>
                  </a:lnTo>
                  <a:lnTo>
                    <a:pt x="2173" y="6955"/>
                  </a:lnTo>
                  <a:lnTo>
                    <a:pt x="1304" y="7389"/>
                  </a:lnTo>
                  <a:lnTo>
                    <a:pt x="1304" y="5216"/>
                  </a:lnTo>
                  <a:lnTo>
                    <a:pt x="435" y="3912"/>
                  </a:lnTo>
                  <a:lnTo>
                    <a:pt x="435" y="2608"/>
                  </a:lnTo>
                  <a:lnTo>
                    <a:pt x="0" y="1304"/>
                  </a:lnTo>
                  <a:lnTo>
                    <a:pt x="1739" y="0"/>
                  </a:lnTo>
                  <a:lnTo>
                    <a:pt x="2608" y="869"/>
                  </a:lnTo>
                  <a:lnTo>
                    <a:pt x="2173" y="3477"/>
                  </a:lnTo>
                  <a:lnTo>
                    <a:pt x="2173" y="3912"/>
                  </a:lnTo>
                  <a:close/>
                </a:path>
              </a:pathLst>
            </a:custGeom>
            <a:solidFill>
              <a:schemeClr val="tx2"/>
            </a:solidFill>
            <a:ln w="869" cap="rnd">
              <a:noFill/>
              <a:prstDash val="solid"/>
              <a:round/>
            </a:ln>
          </p:spPr>
          <p:txBody>
            <a:bodyPr rtlCol="0" anchor="ctr"/>
            <a:lstStyle/>
            <a:p>
              <a:endParaRPr lang="en-PH" sz="1200" dirty="0"/>
            </a:p>
          </p:txBody>
        </p:sp>
        <p:sp>
          <p:nvSpPr>
            <p:cNvPr id="297" name="Freeform: Shape 296">
              <a:extLst>
                <a:ext uri="{FF2B5EF4-FFF2-40B4-BE49-F238E27FC236}">
                  <a16:creationId xmlns:a16="http://schemas.microsoft.com/office/drawing/2014/main" id="{7A28488A-F4DE-4E4D-A5E0-55EAEE66087C}"/>
                </a:ext>
              </a:extLst>
            </p:cNvPr>
            <p:cNvSpPr/>
            <p:nvPr/>
          </p:nvSpPr>
          <p:spPr>
            <a:xfrm>
              <a:off x="3964382" y="3585684"/>
              <a:ext cx="4402" cy="4401"/>
            </a:xfrm>
            <a:custGeom>
              <a:avLst/>
              <a:gdLst>
                <a:gd name="connsiteX0" fmla="*/ 3912 w 5215"/>
                <a:gd name="connsiteY0" fmla="*/ 0 h 3911"/>
                <a:gd name="connsiteX1" fmla="*/ 4781 w 5215"/>
                <a:gd name="connsiteY1" fmla="*/ 1304 h 3911"/>
                <a:gd name="connsiteX2" fmla="*/ 5216 w 5215"/>
                <a:gd name="connsiteY2" fmla="*/ 2608 h 3911"/>
                <a:gd name="connsiteX3" fmla="*/ 2173 w 5215"/>
                <a:gd name="connsiteY3" fmla="*/ 3912 h 3911"/>
                <a:gd name="connsiteX4" fmla="*/ 869 w 5215"/>
                <a:gd name="connsiteY4" fmla="*/ 3043 h 3911"/>
                <a:gd name="connsiteX5" fmla="*/ 0 w 5215"/>
                <a:gd name="connsiteY5" fmla="*/ 2173 h 3911"/>
                <a:gd name="connsiteX6" fmla="*/ 1739 w 5215"/>
                <a:gd name="connsiteY6" fmla="*/ 435 h 3911"/>
                <a:gd name="connsiteX7" fmla="*/ 3912 w 5215"/>
                <a:gd name="connsiteY7" fmla="*/ 0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5" h="3911">
                  <a:moveTo>
                    <a:pt x="3912" y="0"/>
                  </a:moveTo>
                  <a:lnTo>
                    <a:pt x="4781" y="1304"/>
                  </a:lnTo>
                  <a:lnTo>
                    <a:pt x="5216" y="2608"/>
                  </a:lnTo>
                  <a:lnTo>
                    <a:pt x="2173" y="3912"/>
                  </a:lnTo>
                  <a:lnTo>
                    <a:pt x="869" y="3043"/>
                  </a:lnTo>
                  <a:lnTo>
                    <a:pt x="0" y="2173"/>
                  </a:lnTo>
                  <a:lnTo>
                    <a:pt x="1739" y="435"/>
                  </a:lnTo>
                  <a:lnTo>
                    <a:pt x="3912" y="0"/>
                  </a:lnTo>
                  <a:close/>
                </a:path>
              </a:pathLst>
            </a:custGeom>
            <a:solidFill>
              <a:schemeClr val="tx2"/>
            </a:solidFill>
            <a:ln w="869" cap="rnd">
              <a:noFill/>
              <a:prstDash val="solid"/>
              <a:round/>
            </a:ln>
          </p:spPr>
          <p:txBody>
            <a:bodyPr rtlCol="0" anchor="ctr"/>
            <a:lstStyle/>
            <a:p>
              <a:endParaRPr lang="en-PH" sz="1200" dirty="0"/>
            </a:p>
          </p:txBody>
        </p:sp>
        <p:sp>
          <p:nvSpPr>
            <p:cNvPr id="298" name="Freeform: Shape 297">
              <a:extLst>
                <a:ext uri="{FF2B5EF4-FFF2-40B4-BE49-F238E27FC236}">
                  <a16:creationId xmlns:a16="http://schemas.microsoft.com/office/drawing/2014/main" id="{BD8DA5D8-7F3C-4F33-9582-4EB66B76D0CF}"/>
                </a:ext>
              </a:extLst>
            </p:cNvPr>
            <p:cNvSpPr/>
            <p:nvPr/>
          </p:nvSpPr>
          <p:spPr>
            <a:xfrm>
              <a:off x="3959246" y="3576881"/>
              <a:ext cx="7702" cy="8803"/>
            </a:xfrm>
            <a:custGeom>
              <a:avLst/>
              <a:gdLst>
                <a:gd name="connsiteX0" fmla="*/ 6520 w 9127"/>
                <a:gd name="connsiteY0" fmla="*/ 0 h 7824"/>
                <a:gd name="connsiteX1" fmla="*/ 7824 w 9127"/>
                <a:gd name="connsiteY1" fmla="*/ 435 h 7824"/>
                <a:gd name="connsiteX2" fmla="*/ 7824 w 9127"/>
                <a:gd name="connsiteY2" fmla="*/ 1304 h 7824"/>
                <a:gd name="connsiteX3" fmla="*/ 9128 w 9127"/>
                <a:gd name="connsiteY3" fmla="*/ 2608 h 7824"/>
                <a:gd name="connsiteX4" fmla="*/ 8259 w 9127"/>
                <a:gd name="connsiteY4" fmla="*/ 4347 h 7824"/>
                <a:gd name="connsiteX5" fmla="*/ 5651 w 9127"/>
                <a:gd name="connsiteY5" fmla="*/ 5651 h 7824"/>
                <a:gd name="connsiteX6" fmla="*/ 3912 w 9127"/>
                <a:gd name="connsiteY6" fmla="*/ 7389 h 7824"/>
                <a:gd name="connsiteX7" fmla="*/ 869 w 9127"/>
                <a:gd name="connsiteY7" fmla="*/ 7824 h 7824"/>
                <a:gd name="connsiteX8" fmla="*/ 869 w 9127"/>
                <a:gd name="connsiteY8" fmla="*/ 7389 h 7824"/>
                <a:gd name="connsiteX9" fmla="*/ 869 w 9127"/>
                <a:gd name="connsiteY9" fmla="*/ 5216 h 7824"/>
                <a:gd name="connsiteX10" fmla="*/ 0 w 9127"/>
                <a:gd name="connsiteY10" fmla="*/ 4347 h 7824"/>
                <a:gd name="connsiteX11" fmla="*/ 0 w 9127"/>
                <a:gd name="connsiteY11" fmla="*/ 3477 h 7824"/>
                <a:gd name="connsiteX12" fmla="*/ 869 w 9127"/>
                <a:gd name="connsiteY12" fmla="*/ 2608 h 7824"/>
                <a:gd name="connsiteX13" fmla="*/ 1739 w 9127"/>
                <a:gd name="connsiteY13" fmla="*/ 2608 h 7824"/>
                <a:gd name="connsiteX14" fmla="*/ 2608 w 9127"/>
                <a:gd name="connsiteY14" fmla="*/ 1739 h 7824"/>
                <a:gd name="connsiteX15" fmla="*/ 5651 w 9127"/>
                <a:gd name="connsiteY15" fmla="*/ 0 h 7824"/>
                <a:gd name="connsiteX16" fmla="*/ 6520 w 9127"/>
                <a:gd name="connsiteY16" fmla="*/ 0 h 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127" h="7824">
                  <a:moveTo>
                    <a:pt x="6520" y="0"/>
                  </a:moveTo>
                  <a:lnTo>
                    <a:pt x="7824" y="435"/>
                  </a:lnTo>
                  <a:lnTo>
                    <a:pt x="7824" y="1304"/>
                  </a:lnTo>
                  <a:lnTo>
                    <a:pt x="9128" y="2608"/>
                  </a:lnTo>
                  <a:lnTo>
                    <a:pt x="8259" y="4347"/>
                  </a:lnTo>
                  <a:lnTo>
                    <a:pt x="5651" y="5651"/>
                  </a:lnTo>
                  <a:lnTo>
                    <a:pt x="3912" y="7389"/>
                  </a:lnTo>
                  <a:lnTo>
                    <a:pt x="869" y="7824"/>
                  </a:lnTo>
                  <a:lnTo>
                    <a:pt x="869" y="7389"/>
                  </a:lnTo>
                  <a:lnTo>
                    <a:pt x="869" y="5216"/>
                  </a:lnTo>
                  <a:lnTo>
                    <a:pt x="0" y="4347"/>
                  </a:lnTo>
                  <a:lnTo>
                    <a:pt x="0" y="3477"/>
                  </a:lnTo>
                  <a:lnTo>
                    <a:pt x="869" y="2608"/>
                  </a:lnTo>
                  <a:lnTo>
                    <a:pt x="1739" y="2608"/>
                  </a:lnTo>
                  <a:lnTo>
                    <a:pt x="2608" y="1739"/>
                  </a:lnTo>
                  <a:lnTo>
                    <a:pt x="5651" y="0"/>
                  </a:lnTo>
                  <a:lnTo>
                    <a:pt x="6520" y="0"/>
                  </a:lnTo>
                  <a:close/>
                </a:path>
              </a:pathLst>
            </a:custGeom>
            <a:solidFill>
              <a:schemeClr val="tx2"/>
            </a:solidFill>
            <a:ln w="869" cap="rnd">
              <a:noFill/>
              <a:prstDash val="solid"/>
              <a:round/>
            </a:ln>
          </p:spPr>
          <p:txBody>
            <a:bodyPr rtlCol="0" anchor="ctr"/>
            <a:lstStyle/>
            <a:p>
              <a:endParaRPr lang="en-PH" sz="1200" dirty="0"/>
            </a:p>
          </p:txBody>
        </p:sp>
        <p:sp>
          <p:nvSpPr>
            <p:cNvPr id="299" name="Freeform: Shape 298">
              <a:extLst>
                <a:ext uri="{FF2B5EF4-FFF2-40B4-BE49-F238E27FC236}">
                  <a16:creationId xmlns:a16="http://schemas.microsoft.com/office/drawing/2014/main" id="{480B65A1-08F2-4C02-B025-8B03BA4206AE}"/>
                </a:ext>
              </a:extLst>
            </p:cNvPr>
            <p:cNvSpPr/>
            <p:nvPr/>
          </p:nvSpPr>
          <p:spPr>
            <a:xfrm>
              <a:off x="3050630" y="3728010"/>
              <a:ext cx="8437" cy="10759"/>
            </a:xfrm>
            <a:custGeom>
              <a:avLst/>
              <a:gdLst>
                <a:gd name="connsiteX0" fmla="*/ 9563 w 9997"/>
                <a:gd name="connsiteY0" fmla="*/ 9563 h 9562"/>
                <a:gd name="connsiteX1" fmla="*/ 8259 w 9997"/>
                <a:gd name="connsiteY1" fmla="*/ 9563 h 9562"/>
                <a:gd name="connsiteX2" fmla="*/ 6520 w 9997"/>
                <a:gd name="connsiteY2" fmla="*/ 8259 h 9562"/>
                <a:gd name="connsiteX3" fmla="*/ 5216 w 9997"/>
                <a:gd name="connsiteY3" fmla="*/ 7824 h 9562"/>
                <a:gd name="connsiteX4" fmla="*/ 3912 w 9997"/>
                <a:gd name="connsiteY4" fmla="*/ 6520 h 9562"/>
                <a:gd name="connsiteX5" fmla="*/ 3477 w 9997"/>
                <a:gd name="connsiteY5" fmla="*/ 5651 h 9562"/>
                <a:gd name="connsiteX6" fmla="*/ 2173 w 9997"/>
                <a:gd name="connsiteY6" fmla="*/ 5216 h 9562"/>
                <a:gd name="connsiteX7" fmla="*/ 1304 w 9997"/>
                <a:gd name="connsiteY7" fmla="*/ 3477 h 9562"/>
                <a:gd name="connsiteX8" fmla="*/ 0 w 9997"/>
                <a:gd name="connsiteY8" fmla="*/ 2173 h 9562"/>
                <a:gd name="connsiteX9" fmla="*/ 435 w 9997"/>
                <a:gd name="connsiteY9" fmla="*/ 0 h 9562"/>
                <a:gd name="connsiteX10" fmla="*/ 2608 w 9997"/>
                <a:gd name="connsiteY10" fmla="*/ 1304 h 9562"/>
                <a:gd name="connsiteX11" fmla="*/ 3043 w 9997"/>
                <a:gd name="connsiteY11" fmla="*/ 3477 h 9562"/>
                <a:gd name="connsiteX12" fmla="*/ 4781 w 9997"/>
                <a:gd name="connsiteY12" fmla="*/ 5216 h 9562"/>
                <a:gd name="connsiteX13" fmla="*/ 7824 w 9997"/>
                <a:gd name="connsiteY13" fmla="*/ 6085 h 9562"/>
                <a:gd name="connsiteX14" fmla="*/ 8693 w 9997"/>
                <a:gd name="connsiteY14" fmla="*/ 7389 h 9562"/>
                <a:gd name="connsiteX15" fmla="*/ 9997 w 9997"/>
                <a:gd name="connsiteY15" fmla="*/ 9128 h 9562"/>
                <a:gd name="connsiteX16" fmla="*/ 9563 w 9997"/>
                <a:gd name="connsiteY16" fmla="*/ 9563 h 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97" h="9562">
                  <a:moveTo>
                    <a:pt x="9563" y="9563"/>
                  </a:moveTo>
                  <a:lnTo>
                    <a:pt x="8259" y="9563"/>
                  </a:lnTo>
                  <a:lnTo>
                    <a:pt x="6520" y="8259"/>
                  </a:lnTo>
                  <a:lnTo>
                    <a:pt x="5216" y="7824"/>
                  </a:lnTo>
                  <a:lnTo>
                    <a:pt x="3912" y="6520"/>
                  </a:lnTo>
                  <a:lnTo>
                    <a:pt x="3477" y="5651"/>
                  </a:lnTo>
                  <a:lnTo>
                    <a:pt x="2173" y="5216"/>
                  </a:lnTo>
                  <a:lnTo>
                    <a:pt x="1304" y="3477"/>
                  </a:lnTo>
                  <a:lnTo>
                    <a:pt x="0" y="2173"/>
                  </a:lnTo>
                  <a:lnTo>
                    <a:pt x="435" y="0"/>
                  </a:lnTo>
                  <a:lnTo>
                    <a:pt x="2608" y="1304"/>
                  </a:lnTo>
                  <a:lnTo>
                    <a:pt x="3043" y="3477"/>
                  </a:lnTo>
                  <a:lnTo>
                    <a:pt x="4781" y="5216"/>
                  </a:lnTo>
                  <a:lnTo>
                    <a:pt x="7824" y="6085"/>
                  </a:lnTo>
                  <a:lnTo>
                    <a:pt x="8693" y="7389"/>
                  </a:lnTo>
                  <a:lnTo>
                    <a:pt x="9997" y="9128"/>
                  </a:lnTo>
                  <a:lnTo>
                    <a:pt x="9563" y="956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0" name="Freeform: Shape 299">
              <a:extLst>
                <a:ext uri="{FF2B5EF4-FFF2-40B4-BE49-F238E27FC236}">
                  <a16:creationId xmlns:a16="http://schemas.microsoft.com/office/drawing/2014/main" id="{D60C695C-1B24-42F0-9066-2BDA07331BB4}"/>
                </a:ext>
              </a:extLst>
            </p:cNvPr>
            <p:cNvSpPr/>
            <p:nvPr/>
          </p:nvSpPr>
          <p:spPr>
            <a:xfrm>
              <a:off x="2814765" y="3508895"/>
              <a:ext cx="6236" cy="2934"/>
            </a:xfrm>
            <a:custGeom>
              <a:avLst/>
              <a:gdLst>
                <a:gd name="connsiteX0" fmla="*/ 869 w 7389"/>
                <a:gd name="connsiteY0" fmla="*/ 1304 h 2608"/>
                <a:gd name="connsiteX1" fmla="*/ 2173 w 7389"/>
                <a:gd name="connsiteY1" fmla="*/ 1739 h 2608"/>
                <a:gd name="connsiteX2" fmla="*/ 3043 w 7389"/>
                <a:gd name="connsiteY2" fmla="*/ 0 h 2608"/>
                <a:gd name="connsiteX3" fmla="*/ 4781 w 7389"/>
                <a:gd name="connsiteY3" fmla="*/ 435 h 2608"/>
                <a:gd name="connsiteX4" fmla="*/ 6955 w 7389"/>
                <a:gd name="connsiteY4" fmla="*/ 435 h 2608"/>
                <a:gd name="connsiteX5" fmla="*/ 7389 w 7389"/>
                <a:gd name="connsiteY5" fmla="*/ 1304 h 2608"/>
                <a:gd name="connsiteX6" fmla="*/ 6520 w 7389"/>
                <a:gd name="connsiteY6" fmla="*/ 2173 h 2608"/>
                <a:gd name="connsiteX7" fmla="*/ 5651 w 7389"/>
                <a:gd name="connsiteY7" fmla="*/ 1739 h 2608"/>
                <a:gd name="connsiteX8" fmla="*/ 3912 w 7389"/>
                <a:gd name="connsiteY8" fmla="*/ 2173 h 2608"/>
                <a:gd name="connsiteX9" fmla="*/ 3043 w 7389"/>
                <a:gd name="connsiteY9" fmla="*/ 2608 h 2608"/>
                <a:gd name="connsiteX10" fmla="*/ 0 w 7389"/>
                <a:gd name="connsiteY10" fmla="*/ 2608 h 2608"/>
                <a:gd name="connsiteX11" fmla="*/ 869 w 7389"/>
                <a:gd name="connsiteY11" fmla="*/ 1304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89" h="2608">
                  <a:moveTo>
                    <a:pt x="869" y="1304"/>
                  </a:moveTo>
                  <a:lnTo>
                    <a:pt x="2173" y="1739"/>
                  </a:lnTo>
                  <a:lnTo>
                    <a:pt x="3043" y="0"/>
                  </a:lnTo>
                  <a:lnTo>
                    <a:pt x="4781" y="435"/>
                  </a:lnTo>
                  <a:lnTo>
                    <a:pt x="6955" y="435"/>
                  </a:lnTo>
                  <a:lnTo>
                    <a:pt x="7389" y="1304"/>
                  </a:lnTo>
                  <a:lnTo>
                    <a:pt x="6520" y="2173"/>
                  </a:lnTo>
                  <a:lnTo>
                    <a:pt x="5651" y="1739"/>
                  </a:lnTo>
                  <a:lnTo>
                    <a:pt x="3912" y="2173"/>
                  </a:lnTo>
                  <a:lnTo>
                    <a:pt x="3043" y="2608"/>
                  </a:lnTo>
                  <a:lnTo>
                    <a:pt x="0" y="2608"/>
                  </a:lnTo>
                  <a:lnTo>
                    <a:pt x="869"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1" name="Freeform: Shape 300">
              <a:extLst>
                <a:ext uri="{FF2B5EF4-FFF2-40B4-BE49-F238E27FC236}">
                  <a16:creationId xmlns:a16="http://schemas.microsoft.com/office/drawing/2014/main" id="{7FF5B0BA-753B-49E7-B691-AEFDDF03AAFA}"/>
                </a:ext>
              </a:extLst>
            </p:cNvPr>
            <p:cNvSpPr/>
            <p:nvPr/>
          </p:nvSpPr>
          <p:spPr>
            <a:xfrm>
              <a:off x="2842643" y="3498135"/>
              <a:ext cx="2566" cy="1468"/>
            </a:xfrm>
            <a:custGeom>
              <a:avLst/>
              <a:gdLst>
                <a:gd name="connsiteX0" fmla="*/ 3043 w 3042"/>
                <a:gd name="connsiteY0" fmla="*/ 0 h 1304"/>
                <a:gd name="connsiteX1" fmla="*/ 0 w 3042"/>
                <a:gd name="connsiteY1" fmla="*/ 1304 h 1304"/>
                <a:gd name="connsiteX2" fmla="*/ 869 w 3042"/>
                <a:gd name="connsiteY2" fmla="*/ 0 h 1304"/>
                <a:gd name="connsiteX3" fmla="*/ 3043 w 3042"/>
                <a:gd name="connsiteY3" fmla="*/ 0 h 1304"/>
              </a:gdLst>
              <a:ahLst/>
              <a:cxnLst>
                <a:cxn ang="0">
                  <a:pos x="connsiteX0" y="connsiteY0"/>
                </a:cxn>
                <a:cxn ang="0">
                  <a:pos x="connsiteX1" y="connsiteY1"/>
                </a:cxn>
                <a:cxn ang="0">
                  <a:pos x="connsiteX2" y="connsiteY2"/>
                </a:cxn>
                <a:cxn ang="0">
                  <a:pos x="connsiteX3" y="connsiteY3"/>
                </a:cxn>
              </a:cxnLst>
              <a:rect l="l" t="t" r="r" b="b"/>
              <a:pathLst>
                <a:path w="3042" h="1304">
                  <a:moveTo>
                    <a:pt x="3043" y="0"/>
                  </a:moveTo>
                  <a:lnTo>
                    <a:pt x="0" y="1304"/>
                  </a:lnTo>
                  <a:lnTo>
                    <a:pt x="869" y="0"/>
                  </a:lnTo>
                  <a:lnTo>
                    <a:pt x="3043"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2" name="Freeform: Shape 301">
              <a:extLst>
                <a:ext uri="{FF2B5EF4-FFF2-40B4-BE49-F238E27FC236}">
                  <a16:creationId xmlns:a16="http://schemas.microsoft.com/office/drawing/2014/main" id="{8A0D466D-0DE0-46DE-BDE0-EE6D5CC24DFE}"/>
                </a:ext>
              </a:extLst>
            </p:cNvPr>
            <p:cNvSpPr/>
            <p:nvPr/>
          </p:nvSpPr>
          <p:spPr>
            <a:xfrm>
              <a:off x="2847045" y="3496668"/>
              <a:ext cx="2934" cy="1956"/>
            </a:xfrm>
            <a:custGeom>
              <a:avLst/>
              <a:gdLst>
                <a:gd name="connsiteX0" fmla="*/ 435 w 3477"/>
                <a:gd name="connsiteY0" fmla="*/ 1739 h 1738"/>
                <a:gd name="connsiteX1" fmla="*/ 0 w 3477"/>
                <a:gd name="connsiteY1" fmla="*/ 1304 h 1738"/>
                <a:gd name="connsiteX2" fmla="*/ 3477 w 3477"/>
                <a:gd name="connsiteY2" fmla="*/ 0 h 1738"/>
                <a:gd name="connsiteX3" fmla="*/ 2608 w 3477"/>
                <a:gd name="connsiteY3" fmla="*/ 1304 h 1738"/>
                <a:gd name="connsiteX4" fmla="*/ 435 w 3477"/>
                <a:gd name="connsiteY4" fmla="*/ 1739 h 1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7" h="1738">
                  <a:moveTo>
                    <a:pt x="435" y="1739"/>
                  </a:moveTo>
                  <a:lnTo>
                    <a:pt x="0" y="1304"/>
                  </a:lnTo>
                  <a:lnTo>
                    <a:pt x="3477" y="0"/>
                  </a:lnTo>
                  <a:lnTo>
                    <a:pt x="2608" y="1304"/>
                  </a:lnTo>
                  <a:lnTo>
                    <a:pt x="435" y="17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3" name="Freeform: Shape 302">
              <a:extLst>
                <a:ext uri="{FF2B5EF4-FFF2-40B4-BE49-F238E27FC236}">
                  <a16:creationId xmlns:a16="http://schemas.microsoft.com/office/drawing/2014/main" id="{0CA89638-C090-431B-9A52-AFEE10E233C1}"/>
                </a:ext>
              </a:extLst>
            </p:cNvPr>
            <p:cNvSpPr/>
            <p:nvPr/>
          </p:nvSpPr>
          <p:spPr>
            <a:xfrm>
              <a:off x="5142977" y="3015887"/>
              <a:ext cx="5135" cy="3422"/>
            </a:xfrm>
            <a:custGeom>
              <a:avLst/>
              <a:gdLst>
                <a:gd name="connsiteX0" fmla="*/ 4347 w 6085"/>
                <a:gd name="connsiteY0" fmla="*/ 0 h 3042"/>
                <a:gd name="connsiteX1" fmla="*/ 4782 w 6085"/>
                <a:gd name="connsiteY1" fmla="*/ 869 h 3042"/>
                <a:gd name="connsiteX2" fmla="*/ 6085 w 6085"/>
                <a:gd name="connsiteY2" fmla="*/ 2608 h 3042"/>
                <a:gd name="connsiteX3" fmla="*/ 4347 w 6085"/>
                <a:gd name="connsiteY3" fmla="*/ 2173 h 3042"/>
                <a:gd name="connsiteX4" fmla="*/ 3043 w 6085"/>
                <a:gd name="connsiteY4" fmla="*/ 2173 h 3042"/>
                <a:gd name="connsiteX5" fmla="*/ 1304 w 6085"/>
                <a:gd name="connsiteY5" fmla="*/ 3043 h 3042"/>
                <a:gd name="connsiteX6" fmla="*/ 0 w 6085"/>
                <a:gd name="connsiteY6" fmla="*/ 1739 h 3042"/>
                <a:gd name="connsiteX7" fmla="*/ 0 w 6085"/>
                <a:gd name="connsiteY7" fmla="*/ 435 h 3042"/>
                <a:gd name="connsiteX8" fmla="*/ 1304 w 6085"/>
                <a:gd name="connsiteY8" fmla="*/ 0 h 3042"/>
                <a:gd name="connsiteX9" fmla="*/ 2173 w 6085"/>
                <a:gd name="connsiteY9" fmla="*/ 435 h 3042"/>
                <a:gd name="connsiteX10" fmla="*/ 4347 w 6085"/>
                <a:gd name="connsiteY10" fmla="*/ 0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85" h="3042">
                  <a:moveTo>
                    <a:pt x="4347" y="0"/>
                  </a:moveTo>
                  <a:lnTo>
                    <a:pt x="4782" y="869"/>
                  </a:lnTo>
                  <a:lnTo>
                    <a:pt x="6085" y="2608"/>
                  </a:lnTo>
                  <a:lnTo>
                    <a:pt x="4347" y="2173"/>
                  </a:lnTo>
                  <a:lnTo>
                    <a:pt x="3043" y="2173"/>
                  </a:lnTo>
                  <a:lnTo>
                    <a:pt x="1304" y="3043"/>
                  </a:lnTo>
                  <a:lnTo>
                    <a:pt x="0" y="1739"/>
                  </a:lnTo>
                  <a:lnTo>
                    <a:pt x="0" y="435"/>
                  </a:lnTo>
                  <a:lnTo>
                    <a:pt x="1304" y="0"/>
                  </a:lnTo>
                  <a:lnTo>
                    <a:pt x="2173" y="435"/>
                  </a:lnTo>
                  <a:lnTo>
                    <a:pt x="4347" y="0"/>
                  </a:lnTo>
                  <a:close/>
                </a:path>
              </a:pathLst>
            </a:custGeom>
            <a:solidFill>
              <a:schemeClr val="accent4"/>
            </a:solidFill>
            <a:ln w="869" cap="rnd">
              <a:noFill/>
              <a:prstDash val="solid"/>
              <a:round/>
            </a:ln>
          </p:spPr>
          <p:txBody>
            <a:bodyPr rtlCol="0" anchor="ctr"/>
            <a:lstStyle/>
            <a:p>
              <a:endParaRPr lang="en-PH" sz="1200" dirty="0"/>
            </a:p>
          </p:txBody>
        </p:sp>
        <p:sp>
          <p:nvSpPr>
            <p:cNvPr id="304" name="Freeform: Shape 303">
              <a:extLst>
                <a:ext uri="{FF2B5EF4-FFF2-40B4-BE49-F238E27FC236}">
                  <a16:creationId xmlns:a16="http://schemas.microsoft.com/office/drawing/2014/main" id="{F4351119-5E0D-4762-ADFE-5D63F8B6CB1D}"/>
                </a:ext>
              </a:extLst>
            </p:cNvPr>
            <p:cNvSpPr/>
            <p:nvPr/>
          </p:nvSpPr>
          <p:spPr>
            <a:xfrm>
              <a:off x="5112165" y="3011975"/>
              <a:ext cx="28245" cy="17608"/>
            </a:xfrm>
            <a:custGeom>
              <a:avLst/>
              <a:gdLst>
                <a:gd name="connsiteX0" fmla="*/ 33469 w 33469"/>
                <a:gd name="connsiteY0" fmla="*/ 5651 h 15648"/>
                <a:gd name="connsiteX1" fmla="*/ 33469 w 33469"/>
                <a:gd name="connsiteY1" fmla="*/ 6085 h 15648"/>
                <a:gd name="connsiteX2" fmla="*/ 32600 w 33469"/>
                <a:gd name="connsiteY2" fmla="*/ 6955 h 15648"/>
                <a:gd name="connsiteX3" fmla="*/ 32165 w 33469"/>
                <a:gd name="connsiteY3" fmla="*/ 9563 h 15648"/>
                <a:gd name="connsiteX4" fmla="*/ 31730 w 33469"/>
                <a:gd name="connsiteY4" fmla="*/ 10432 h 15648"/>
                <a:gd name="connsiteX5" fmla="*/ 30427 w 33469"/>
                <a:gd name="connsiteY5" fmla="*/ 10432 h 15648"/>
                <a:gd name="connsiteX6" fmla="*/ 29557 w 33469"/>
                <a:gd name="connsiteY6" fmla="*/ 11301 h 15648"/>
                <a:gd name="connsiteX7" fmla="*/ 27384 w 33469"/>
                <a:gd name="connsiteY7" fmla="*/ 12171 h 15648"/>
                <a:gd name="connsiteX8" fmla="*/ 26515 w 33469"/>
                <a:gd name="connsiteY8" fmla="*/ 12605 h 15648"/>
                <a:gd name="connsiteX9" fmla="*/ 23907 w 33469"/>
                <a:gd name="connsiteY9" fmla="*/ 13909 h 15648"/>
                <a:gd name="connsiteX10" fmla="*/ 22168 w 33469"/>
                <a:gd name="connsiteY10" fmla="*/ 13475 h 15648"/>
                <a:gd name="connsiteX11" fmla="*/ 19995 w 33469"/>
                <a:gd name="connsiteY11" fmla="*/ 13909 h 15648"/>
                <a:gd name="connsiteX12" fmla="*/ 18690 w 33469"/>
                <a:gd name="connsiteY12" fmla="*/ 15648 h 15648"/>
                <a:gd name="connsiteX13" fmla="*/ 17821 w 33469"/>
                <a:gd name="connsiteY13" fmla="*/ 14344 h 15648"/>
                <a:gd name="connsiteX14" fmla="*/ 16517 w 33469"/>
                <a:gd name="connsiteY14" fmla="*/ 14779 h 15648"/>
                <a:gd name="connsiteX15" fmla="*/ 15648 w 33469"/>
                <a:gd name="connsiteY15" fmla="*/ 14779 h 15648"/>
                <a:gd name="connsiteX16" fmla="*/ 14344 w 33469"/>
                <a:gd name="connsiteY16" fmla="*/ 13475 h 15648"/>
                <a:gd name="connsiteX17" fmla="*/ 12605 w 33469"/>
                <a:gd name="connsiteY17" fmla="*/ 14779 h 15648"/>
                <a:gd name="connsiteX18" fmla="*/ 10432 w 33469"/>
                <a:gd name="connsiteY18" fmla="*/ 14779 h 15648"/>
                <a:gd name="connsiteX19" fmla="*/ 8258 w 33469"/>
                <a:gd name="connsiteY19" fmla="*/ 13909 h 15648"/>
                <a:gd name="connsiteX20" fmla="*/ 6085 w 33469"/>
                <a:gd name="connsiteY20" fmla="*/ 13475 h 15648"/>
                <a:gd name="connsiteX21" fmla="*/ 4347 w 33469"/>
                <a:gd name="connsiteY21" fmla="*/ 12171 h 15648"/>
                <a:gd name="connsiteX22" fmla="*/ 3042 w 33469"/>
                <a:gd name="connsiteY22" fmla="*/ 9563 h 15648"/>
                <a:gd name="connsiteX23" fmla="*/ 1738 w 33469"/>
                <a:gd name="connsiteY23" fmla="*/ 8259 h 15648"/>
                <a:gd name="connsiteX24" fmla="*/ 869 w 33469"/>
                <a:gd name="connsiteY24" fmla="*/ 5216 h 15648"/>
                <a:gd name="connsiteX25" fmla="*/ 0 w 33469"/>
                <a:gd name="connsiteY25" fmla="*/ 3912 h 15648"/>
                <a:gd name="connsiteX26" fmla="*/ 435 w 33469"/>
                <a:gd name="connsiteY26" fmla="*/ 2608 h 15648"/>
                <a:gd name="connsiteX27" fmla="*/ 2608 w 33469"/>
                <a:gd name="connsiteY27" fmla="*/ 3912 h 15648"/>
                <a:gd name="connsiteX28" fmla="*/ 4347 w 33469"/>
                <a:gd name="connsiteY28" fmla="*/ 3477 h 15648"/>
                <a:gd name="connsiteX29" fmla="*/ 5216 w 33469"/>
                <a:gd name="connsiteY29" fmla="*/ 2173 h 15648"/>
                <a:gd name="connsiteX30" fmla="*/ 5650 w 33469"/>
                <a:gd name="connsiteY30" fmla="*/ 869 h 15648"/>
                <a:gd name="connsiteX31" fmla="*/ 6955 w 33469"/>
                <a:gd name="connsiteY31" fmla="*/ 435 h 15648"/>
                <a:gd name="connsiteX32" fmla="*/ 7824 w 33469"/>
                <a:gd name="connsiteY32" fmla="*/ 869 h 15648"/>
                <a:gd name="connsiteX33" fmla="*/ 8693 w 33469"/>
                <a:gd name="connsiteY33" fmla="*/ 0 h 15648"/>
                <a:gd name="connsiteX34" fmla="*/ 9562 w 33469"/>
                <a:gd name="connsiteY34" fmla="*/ 0 h 15648"/>
                <a:gd name="connsiteX35" fmla="*/ 9997 w 33469"/>
                <a:gd name="connsiteY35" fmla="*/ 1739 h 15648"/>
                <a:gd name="connsiteX36" fmla="*/ 12170 w 33469"/>
                <a:gd name="connsiteY36" fmla="*/ 2608 h 15648"/>
                <a:gd name="connsiteX37" fmla="*/ 12605 w 33469"/>
                <a:gd name="connsiteY37" fmla="*/ 3477 h 15648"/>
                <a:gd name="connsiteX38" fmla="*/ 15213 w 33469"/>
                <a:gd name="connsiteY38" fmla="*/ 3477 h 15648"/>
                <a:gd name="connsiteX39" fmla="*/ 17821 w 33469"/>
                <a:gd name="connsiteY39" fmla="*/ 1304 h 15648"/>
                <a:gd name="connsiteX40" fmla="*/ 19560 w 33469"/>
                <a:gd name="connsiteY40" fmla="*/ 1739 h 15648"/>
                <a:gd name="connsiteX41" fmla="*/ 20864 w 33469"/>
                <a:gd name="connsiteY41" fmla="*/ 869 h 15648"/>
                <a:gd name="connsiteX42" fmla="*/ 22168 w 33469"/>
                <a:gd name="connsiteY42" fmla="*/ 1304 h 15648"/>
                <a:gd name="connsiteX43" fmla="*/ 23907 w 33469"/>
                <a:gd name="connsiteY43" fmla="*/ 2173 h 15648"/>
                <a:gd name="connsiteX44" fmla="*/ 24776 w 33469"/>
                <a:gd name="connsiteY44" fmla="*/ 869 h 15648"/>
                <a:gd name="connsiteX45" fmla="*/ 26080 w 33469"/>
                <a:gd name="connsiteY45" fmla="*/ 869 h 15648"/>
                <a:gd name="connsiteX46" fmla="*/ 27384 w 33469"/>
                <a:gd name="connsiteY46" fmla="*/ 2608 h 15648"/>
                <a:gd name="connsiteX47" fmla="*/ 27384 w 33469"/>
                <a:gd name="connsiteY47" fmla="*/ 5216 h 15648"/>
                <a:gd name="connsiteX48" fmla="*/ 28688 w 33469"/>
                <a:gd name="connsiteY48" fmla="*/ 4347 h 15648"/>
                <a:gd name="connsiteX49" fmla="*/ 29992 w 33469"/>
                <a:gd name="connsiteY49" fmla="*/ 5216 h 15648"/>
                <a:gd name="connsiteX50" fmla="*/ 30427 w 33469"/>
                <a:gd name="connsiteY50" fmla="*/ 4781 h 15648"/>
                <a:gd name="connsiteX51" fmla="*/ 33469 w 33469"/>
                <a:gd name="connsiteY51" fmla="*/ 5651 h 15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3469" h="15648">
                  <a:moveTo>
                    <a:pt x="33469" y="5651"/>
                  </a:moveTo>
                  <a:lnTo>
                    <a:pt x="33469" y="6085"/>
                  </a:lnTo>
                  <a:lnTo>
                    <a:pt x="32600" y="6955"/>
                  </a:lnTo>
                  <a:lnTo>
                    <a:pt x="32165" y="9563"/>
                  </a:lnTo>
                  <a:lnTo>
                    <a:pt x="31730" y="10432"/>
                  </a:lnTo>
                  <a:lnTo>
                    <a:pt x="30427" y="10432"/>
                  </a:lnTo>
                  <a:lnTo>
                    <a:pt x="29557" y="11301"/>
                  </a:lnTo>
                  <a:lnTo>
                    <a:pt x="27384" y="12171"/>
                  </a:lnTo>
                  <a:lnTo>
                    <a:pt x="26515" y="12605"/>
                  </a:lnTo>
                  <a:lnTo>
                    <a:pt x="23907" y="13909"/>
                  </a:lnTo>
                  <a:lnTo>
                    <a:pt x="22168" y="13475"/>
                  </a:lnTo>
                  <a:lnTo>
                    <a:pt x="19995" y="13909"/>
                  </a:lnTo>
                  <a:lnTo>
                    <a:pt x="18690" y="15648"/>
                  </a:lnTo>
                  <a:lnTo>
                    <a:pt x="17821" y="14344"/>
                  </a:lnTo>
                  <a:lnTo>
                    <a:pt x="16517" y="14779"/>
                  </a:lnTo>
                  <a:lnTo>
                    <a:pt x="15648" y="14779"/>
                  </a:lnTo>
                  <a:lnTo>
                    <a:pt x="14344" y="13475"/>
                  </a:lnTo>
                  <a:lnTo>
                    <a:pt x="12605" y="14779"/>
                  </a:lnTo>
                  <a:lnTo>
                    <a:pt x="10432" y="14779"/>
                  </a:lnTo>
                  <a:lnTo>
                    <a:pt x="8258" y="13909"/>
                  </a:lnTo>
                  <a:lnTo>
                    <a:pt x="6085" y="13475"/>
                  </a:lnTo>
                  <a:lnTo>
                    <a:pt x="4347" y="12171"/>
                  </a:lnTo>
                  <a:lnTo>
                    <a:pt x="3042" y="9563"/>
                  </a:lnTo>
                  <a:lnTo>
                    <a:pt x="1738" y="8259"/>
                  </a:lnTo>
                  <a:lnTo>
                    <a:pt x="869" y="5216"/>
                  </a:lnTo>
                  <a:lnTo>
                    <a:pt x="0" y="3912"/>
                  </a:lnTo>
                  <a:lnTo>
                    <a:pt x="435" y="2608"/>
                  </a:lnTo>
                  <a:lnTo>
                    <a:pt x="2608" y="3912"/>
                  </a:lnTo>
                  <a:lnTo>
                    <a:pt x="4347" y="3477"/>
                  </a:lnTo>
                  <a:lnTo>
                    <a:pt x="5216" y="2173"/>
                  </a:lnTo>
                  <a:lnTo>
                    <a:pt x="5650" y="869"/>
                  </a:lnTo>
                  <a:lnTo>
                    <a:pt x="6955" y="435"/>
                  </a:lnTo>
                  <a:lnTo>
                    <a:pt x="7824" y="869"/>
                  </a:lnTo>
                  <a:lnTo>
                    <a:pt x="8693" y="0"/>
                  </a:lnTo>
                  <a:lnTo>
                    <a:pt x="9562" y="0"/>
                  </a:lnTo>
                  <a:lnTo>
                    <a:pt x="9997" y="1739"/>
                  </a:lnTo>
                  <a:lnTo>
                    <a:pt x="12170" y="2608"/>
                  </a:lnTo>
                  <a:lnTo>
                    <a:pt x="12605" y="3477"/>
                  </a:lnTo>
                  <a:lnTo>
                    <a:pt x="15213" y="3477"/>
                  </a:lnTo>
                  <a:lnTo>
                    <a:pt x="17821" y="1304"/>
                  </a:lnTo>
                  <a:lnTo>
                    <a:pt x="19560" y="1739"/>
                  </a:lnTo>
                  <a:lnTo>
                    <a:pt x="20864" y="869"/>
                  </a:lnTo>
                  <a:lnTo>
                    <a:pt x="22168" y="1304"/>
                  </a:lnTo>
                  <a:lnTo>
                    <a:pt x="23907" y="2173"/>
                  </a:lnTo>
                  <a:lnTo>
                    <a:pt x="24776" y="869"/>
                  </a:lnTo>
                  <a:lnTo>
                    <a:pt x="26080" y="869"/>
                  </a:lnTo>
                  <a:lnTo>
                    <a:pt x="27384" y="2608"/>
                  </a:lnTo>
                  <a:lnTo>
                    <a:pt x="27384" y="5216"/>
                  </a:lnTo>
                  <a:lnTo>
                    <a:pt x="28688" y="4347"/>
                  </a:lnTo>
                  <a:lnTo>
                    <a:pt x="29992" y="5216"/>
                  </a:lnTo>
                  <a:lnTo>
                    <a:pt x="30427" y="4781"/>
                  </a:lnTo>
                  <a:lnTo>
                    <a:pt x="33469" y="5651"/>
                  </a:lnTo>
                  <a:close/>
                </a:path>
              </a:pathLst>
            </a:custGeom>
            <a:solidFill>
              <a:schemeClr val="accent4"/>
            </a:solidFill>
            <a:ln w="869" cap="rnd">
              <a:noFill/>
              <a:prstDash val="solid"/>
              <a:round/>
            </a:ln>
          </p:spPr>
          <p:txBody>
            <a:bodyPr rtlCol="0" anchor="ctr"/>
            <a:lstStyle/>
            <a:p>
              <a:endParaRPr lang="en-PH" sz="1200" dirty="0"/>
            </a:p>
          </p:txBody>
        </p:sp>
        <p:sp>
          <p:nvSpPr>
            <p:cNvPr id="305" name="Freeform: Shape 304">
              <a:extLst>
                <a:ext uri="{FF2B5EF4-FFF2-40B4-BE49-F238E27FC236}">
                  <a16:creationId xmlns:a16="http://schemas.microsoft.com/office/drawing/2014/main" id="{53043EAE-00F9-46FB-87EB-5FD43C2834D4}"/>
                </a:ext>
              </a:extLst>
            </p:cNvPr>
            <p:cNvSpPr/>
            <p:nvPr/>
          </p:nvSpPr>
          <p:spPr>
            <a:xfrm>
              <a:off x="3214599" y="3626277"/>
              <a:ext cx="4402" cy="13206"/>
            </a:xfrm>
            <a:custGeom>
              <a:avLst/>
              <a:gdLst>
                <a:gd name="connsiteX0" fmla="*/ 2173 w 5216"/>
                <a:gd name="connsiteY0" fmla="*/ 869 h 11736"/>
                <a:gd name="connsiteX1" fmla="*/ 4347 w 5216"/>
                <a:gd name="connsiteY1" fmla="*/ 1304 h 11736"/>
                <a:gd name="connsiteX2" fmla="*/ 5216 w 5216"/>
                <a:gd name="connsiteY2" fmla="*/ 3477 h 11736"/>
                <a:gd name="connsiteX3" fmla="*/ 5216 w 5216"/>
                <a:gd name="connsiteY3" fmla="*/ 6085 h 11736"/>
                <a:gd name="connsiteX4" fmla="*/ 4781 w 5216"/>
                <a:gd name="connsiteY4" fmla="*/ 9563 h 11736"/>
                <a:gd name="connsiteX5" fmla="*/ 4347 w 5216"/>
                <a:gd name="connsiteY5" fmla="*/ 10432 h 11736"/>
                <a:gd name="connsiteX6" fmla="*/ 3477 w 5216"/>
                <a:gd name="connsiteY6" fmla="*/ 10867 h 11736"/>
                <a:gd name="connsiteX7" fmla="*/ 1739 w 5216"/>
                <a:gd name="connsiteY7" fmla="*/ 11736 h 11736"/>
                <a:gd name="connsiteX8" fmla="*/ 2173 w 5216"/>
                <a:gd name="connsiteY8" fmla="*/ 9997 h 11736"/>
                <a:gd name="connsiteX9" fmla="*/ 1739 w 5216"/>
                <a:gd name="connsiteY9" fmla="*/ 9128 h 11736"/>
                <a:gd name="connsiteX10" fmla="*/ 1304 w 5216"/>
                <a:gd name="connsiteY10" fmla="*/ 6085 h 11736"/>
                <a:gd name="connsiteX11" fmla="*/ 0 w 5216"/>
                <a:gd name="connsiteY11" fmla="*/ 3912 h 11736"/>
                <a:gd name="connsiteX12" fmla="*/ 0 w 5216"/>
                <a:gd name="connsiteY12" fmla="*/ 2608 h 11736"/>
                <a:gd name="connsiteX13" fmla="*/ 435 w 5216"/>
                <a:gd name="connsiteY13" fmla="*/ 1304 h 11736"/>
                <a:gd name="connsiteX14" fmla="*/ 435 w 5216"/>
                <a:gd name="connsiteY14" fmla="*/ 0 h 11736"/>
                <a:gd name="connsiteX15" fmla="*/ 1304 w 5216"/>
                <a:gd name="connsiteY15" fmla="*/ 0 h 11736"/>
                <a:gd name="connsiteX16" fmla="*/ 2173 w 5216"/>
                <a:gd name="connsiteY16" fmla="*/ 869 h 11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16" h="11736">
                  <a:moveTo>
                    <a:pt x="2173" y="869"/>
                  </a:moveTo>
                  <a:lnTo>
                    <a:pt x="4347" y="1304"/>
                  </a:lnTo>
                  <a:lnTo>
                    <a:pt x="5216" y="3477"/>
                  </a:lnTo>
                  <a:lnTo>
                    <a:pt x="5216" y="6085"/>
                  </a:lnTo>
                  <a:lnTo>
                    <a:pt x="4781" y="9563"/>
                  </a:lnTo>
                  <a:lnTo>
                    <a:pt x="4347" y="10432"/>
                  </a:lnTo>
                  <a:lnTo>
                    <a:pt x="3477" y="10867"/>
                  </a:lnTo>
                  <a:lnTo>
                    <a:pt x="1739" y="11736"/>
                  </a:lnTo>
                  <a:lnTo>
                    <a:pt x="2173" y="9997"/>
                  </a:lnTo>
                  <a:lnTo>
                    <a:pt x="1739" y="9128"/>
                  </a:lnTo>
                  <a:lnTo>
                    <a:pt x="1304" y="6085"/>
                  </a:lnTo>
                  <a:lnTo>
                    <a:pt x="0" y="3912"/>
                  </a:lnTo>
                  <a:lnTo>
                    <a:pt x="0" y="2608"/>
                  </a:lnTo>
                  <a:lnTo>
                    <a:pt x="435" y="1304"/>
                  </a:lnTo>
                  <a:lnTo>
                    <a:pt x="435" y="0"/>
                  </a:lnTo>
                  <a:lnTo>
                    <a:pt x="1304" y="0"/>
                  </a:lnTo>
                  <a:lnTo>
                    <a:pt x="2173"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6" name="Freeform: Shape 305">
              <a:extLst>
                <a:ext uri="{FF2B5EF4-FFF2-40B4-BE49-F238E27FC236}">
                  <a16:creationId xmlns:a16="http://schemas.microsoft.com/office/drawing/2014/main" id="{3F252EC1-70F4-4EB2-8344-3D4E6448E66E}"/>
                </a:ext>
              </a:extLst>
            </p:cNvPr>
            <p:cNvSpPr/>
            <p:nvPr/>
          </p:nvSpPr>
          <p:spPr>
            <a:xfrm>
              <a:off x="3418185" y="5750415"/>
              <a:ext cx="2934" cy="3422"/>
            </a:xfrm>
            <a:custGeom>
              <a:avLst/>
              <a:gdLst>
                <a:gd name="connsiteX0" fmla="*/ 1739 w 3477"/>
                <a:gd name="connsiteY0" fmla="*/ 1739 h 3042"/>
                <a:gd name="connsiteX1" fmla="*/ 3477 w 3477"/>
                <a:gd name="connsiteY1" fmla="*/ 1304 h 3042"/>
                <a:gd name="connsiteX2" fmla="*/ 3477 w 3477"/>
                <a:gd name="connsiteY2" fmla="*/ 3043 h 3042"/>
                <a:gd name="connsiteX3" fmla="*/ 0 w 3477"/>
                <a:gd name="connsiteY3" fmla="*/ 1739 h 3042"/>
                <a:gd name="connsiteX4" fmla="*/ 1304 w 3477"/>
                <a:gd name="connsiteY4" fmla="*/ 435 h 3042"/>
                <a:gd name="connsiteX5" fmla="*/ 2173 w 3477"/>
                <a:gd name="connsiteY5" fmla="*/ 0 h 3042"/>
                <a:gd name="connsiteX6" fmla="*/ 1739 w 3477"/>
                <a:gd name="connsiteY6" fmla="*/ 1739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7" h="3042">
                  <a:moveTo>
                    <a:pt x="1739" y="1739"/>
                  </a:moveTo>
                  <a:lnTo>
                    <a:pt x="3477" y="1304"/>
                  </a:lnTo>
                  <a:lnTo>
                    <a:pt x="3477" y="3043"/>
                  </a:lnTo>
                  <a:lnTo>
                    <a:pt x="0" y="1739"/>
                  </a:lnTo>
                  <a:lnTo>
                    <a:pt x="1304" y="435"/>
                  </a:lnTo>
                  <a:lnTo>
                    <a:pt x="2173" y="0"/>
                  </a:lnTo>
                  <a:lnTo>
                    <a:pt x="1739" y="17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7" name="Freeform: Shape 306">
              <a:extLst>
                <a:ext uri="{FF2B5EF4-FFF2-40B4-BE49-F238E27FC236}">
                  <a16:creationId xmlns:a16="http://schemas.microsoft.com/office/drawing/2014/main" id="{CA55E1B7-75C4-4733-8DD7-2E00BF5C16CE}"/>
                </a:ext>
              </a:extLst>
            </p:cNvPr>
            <p:cNvSpPr/>
            <p:nvPr/>
          </p:nvSpPr>
          <p:spPr>
            <a:xfrm>
              <a:off x="3417085" y="5745524"/>
              <a:ext cx="2566" cy="3912"/>
            </a:xfrm>
            <a:custGeom>
              <a:avLst/>
              <a:gdLst>
                <a:gd name="connsiteX0" fmla="*/ 0 w 3042"/>
                <a:gd name="connsiteY0" fmla="*/ 0 h 3477"/>
                <a:gd name="connsiteX1" fmla="*/ 869 w 3042"/>
                <a:gd name="connsiteY1" fmla="*/ 869 h 3477"/>
                <a:gd name="connsiteX2" fmla="*/ 2608 w 3042"/>
                <a:gd name="connsiteY2" fmla="*/ 1304 h 3477"/>
                <a:gd name="connsiteX3" fmla="*/ 3043 w 3042"/>
                <a:gd name="connsiteY3" fmla="*/ 3043 h 3477"/>
                <a:gd name="connsiteX4" fmla="*/ 1739 w 3042"/>
                <a:gd name="connsiteY4" fmla="*/ 3477 h 3477"/>
                <a:gd name="connsiteX5" fmla="*/ 1304 w 3042"/>
                <a:gd name="connsiteY5" fmla="*/ 1739 h 3477"/>
                <a:gd name="connsiteX6" fmla="*/ 435 w 3042"/>
                <a:gd name="connsiteY6" fmla="*/ 869 h 3477"/>
                <a:gd name="connsiteX7" fmla="*/ 0 w 3042"/>
                <a:gd name="connsiteY7" fmla="*/ 0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2" h="3477">
                  <a:moveTo>
                    <a:pt x="0" y="0"/>
                  </a:moveTo>
                  <a:lnTo>
                    <a:pt x="869" y="869"/>
                  </a:lnTo>
                  <a:lnTo>
                    <a:pt x="2608" y="1304"/>
                  </a:lnTo>
                  <a:lnTo>
                    <a:pt x="3043" y="3043"/>
                  </a:lnTo>
                  <a:lnTo>
                    <a:pt x="1739" y="3477"/>
                  </a:lnTo>
                  <a:lnTo>
                    <a:pt x="1304" y="1739"/>
                  </a:lnTo>
                  <a:lnTo>
                    <a:pt x="435" y="869"/>
                  </a:lnTo>
                  <a:lnTo>
                    <a:pt x="0"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8" name="Freeform: Shape 307">
              <a:extLst>
                <a:ext uri="{FF2B5EF4-FFF2-40B4-BE49-F238E27FC236}">
                  <a16:creationId xmlns:a16="http://schemas.microsoft.com/office/drawing/2014/main" id="{A76947F6-89CD-4D49-868A-860DB26E0A57}"/>
                </a:ext>
              </a:extLst>
            </p:cNvPr>
            <p:cNvSpPr/>
            <p:nvPr/>
          </p:nvSpPr>
          <p:spPr>
            <a:xfrm>
              <a:off x="3438361" y="5741123"/>
              <a:ext cx="2200" cy="2934"/>
            </a:xfrm>
            <a:custGeom>
              <a:avLst/>
              <a:gdLst>
                <a:gd name="connsiteX0" fmla="*/ 1739 w 2607"/>
                <a:gd name="connsiteY0" fmla="*/ 435 h 2607"/>
                <a:gd name="connsiteX1" fmla="*/ 2608 w 2607"/>
                <a:gd name="connsiteY1" fmla="*/ 869 h 2607"/>
                <a:gd name="connsiteX2" fmla="*/ 2173 w 2607"/>
                <a:gd name="connsiteY2" fmla="*/ 2608 h 2607"/>
                <a:gd name="connsiteX3" fmla="*/ 869 w 2607"/>
                <a:gd name="connsiteY3" fmla="*/ 2173 h 2607"/>
                <a:gd name="connsiteX4" fmla="*/ 0 w 2607"/>
                <a:gd name="connsiteY4" fmla="*/ 869 h 2607"/>
                <a:gd name="connsiteX5" fmla="*/ 1304 w 2607"/>
                <a:gd name="connsiteY5" fmla="*/ 0 h 2607"/>
                <a:gd name="connsiteX6" fmla="*/ 1739 w 2607"/>
                <a:gd name="connsiteY6" fmla="*/ 435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7" h="2607">
                  <a:moveTo>
                    <a:pt x="1739" y="435"/>
                  </a:moveTo>
                  <a:lnTo>
                    <a:pt x="2608" y="869"/>
                  </a:lnTo>
                  <a:lnTo>
                    <a:pt x="2173" y="2608"/>
                  </a:lnTo>
                  <a:lnTo>
                    <a:pt x="869" y="2173"/>
                  </a:lnTo>
                  <a:lnTo>
                    <a:pt x="0" y="869"/>
                  </a:lnTo>
                  <a:lnTo>
                    <a:pt x="1304" y="0"/>
                  </a:lnTo>
                  <a:lnTo>
                    <a:pt x="1739"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09" name="Freeform: Shape 308">
              <a:extLst>
                <a:ext uri="{FF2B5EF4-FFF2-40B4-BE49-F238E27FC236}">
                  <a16:creationId xmlns:a16="http://schemas.microsoft.com/office/drawing/2014/main" id="{B3DFBEF1-7A21-4E70-AC44-3168CABE3F58}"/>
                </a:ext>
              </a:extLst>
            </p:cNvPr>
            <p:cNvSpPr/>
            <p:nvPr/>
          </p:nvSpPr>
          <p:spPr>
            <a:xfrm>
              <a:off x="3391040" y="5734764"/>
              <a:ext cx="4768" cy="5379"/>
            </a:xfrm>
            <a:custGeom>
              <a:avLst/>
              <a:gdLst>
                <a:gd name="connsiteX0" fmla="*/ 5216 w 5650"/>
                <a:gd name="connsiteY0" fmla="*/ 2173 h 4781"/>
                <a:gd name="connsiteX1" fmla="*/ 5216 w 5650"/>
                <a:gd name="connsiteY1" fmla="*/ 3043 h 4781"/>
                <a:gd name="connsiteX2" fmla="*/ 5651 w 5650"/>
                <a:gd name="connsiteY2" fmla="*/ 4347 h 4781"/>
                <a:gd name="connsiteX3" fmla="*/ 3912 w 5650"/>
                <a:gd name="connsiteY3" fmla="*/ 4781 h 4781"/>
                <a:gd name="connsiteX4" fmla="*/ 2608 w 5650"/>
                <a:gd name="connsiteY4" fmla="*/ 4347 h 4781"/>
                <a:gd name="connsiteX5" fmla="*/ 1739 w 5650"/>
                <a:gd name="connsiteY5" fmla="*/ 3478 h 4781"/>
                <a:gd name="connsiteX6" fmla="*/ 435 w 5650"/>
                <a:gd name="connsiteY6" fmla="*/ 3043 h 4781"/>
                <a:gd name="connsiteX7" fmla="*/ 0 w 5650"/>
                <a:gd name="connsiteY7" fmla="*/ 1304 h 4781"/>
                <a:gd name="connsiteX8" fmla="*/ 869 w 5650"/>
                <a:gd name="connsiteY8" fmla="*/ 1304 h 4781"/>
                <a:gd name="connsiteX9" fmla="*/ 1304 w 5650"/>
                <a:gd name="connsiteY9" fmla="*/ 435 h 4781"/>
                <a:gd name="connsiteX10" fmla="*/ 2608 w 5650"/>
                <a:gd name="connsiteY10" fmla="*/ 0 h 4781"/>
                <a:gd name="connsiteX11" fmla="*/ 3478 w 5650"/>
                <a:gd name="connsiteY11" fmla="*/ 435 h 4781"/>
                <a:gd name="connsiteX12" fmla="*/ 2173 w 5650"/>
                <a:gd name="connsiteY12" fmla="*/ 1739 h 4781"/>
                <a:gd name="connsiteX13" fmla="*/ 3478 w 5650"/>
                <a:gd name="connsiteY13" fmla="*/ 2173 h 4781"/>
                <a:gd name="connsiteX14" fmla="*/ 4781 w 5650"/>
                <a:gd name="connsiteY14" fmla="*/ 869 h 4781"/>
                <a:gd name="connsiteX15" fmla="*/ 5216 w 5650"/>
                <a:gd name="connsiteY15" fmla="*/ 2173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50" h="4781">
                  <a:moveTo>
                    <a:pt x="5216" y="2173"/>
                  </a:moveTo>
                  <a:lnTo>
                    <a:pt x="5216" y="3043"/>
                  </a:lnTo>
                  <a:lnTo>
                    <a:pt x="5651" y="4347"/>
                  </a:lnTo>
                  <a:lnTo>
                    <a:pt x="3912" y="4781"/>
                  </a:lnTo>
                  <a:lnTo>
                    <a:pt x="2608" y="4347"/>
                  </a:lnTo>
                  <a:lnTo>
                    <a:pt x="1739" y="3478"/>
                  </a:lnTo>
                  <a:lnTo>
                    <a:pt x="435" y="3043"/>
                  </a:lnTo>
                  <a:lnTo>
                    <a:pt x="0" y="1304"/>
                  </a:lnTo>
                  <a:lnTo>
                    <a:pt x="869" y="1304"/>
                  </a:lnTo>
                  <a:lnTo>
                    <a:pt x="1304" y="435"/>
                  </a:lnTo>
                  <a:lnTo>
                    <a:pt x="2608" y="0"/>
                  </a:lnTo>
                  <a:lnTo>
                    <a:pt x="3478" y="435"/>
                  </a:lnTo>
                  <a:lnTo>
                    <a:pt x="2173" y="1739"/>
                  </a:lnTo>
                  <a:lnTo>
                    <a:pt x="3478" y="2173"/>
                  </a:lnTo>
                  <a:lnTo>
                    <a:pt x="4781" y="869"/>
                  </a:lnTo>
                  <a:lnTo>
                    <a:pt x="5216" y="217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0" name="Freeform: Shape 309">
              <a:extLst>
                <a:ext uri="{FF2B5EF4-FFF2-40B4-BE49-F238E27FC236}">
                  <a16:creationId xmlns:a16="http://schemas.microsoft.com/office/drawing/2014/main" id="{CE576088-9832-4E47-AE26-69D2B73165A8}"/>
                </a:ext>
              </a:extLst>
            </p:cNvPr>
            <p:cNvSpPr/>
            <p:nvPr/>
          </p:nvSpPr>
          <p:spPr>
            <a:xfrm>
              <a:off x="3394342" y="5721559"/>
              <a:ext cx="26776" cy="26899"/>
            </a:xfrm>
            <a:custGeom>
              <a:avLst/>
              <a:gdLst>
                <a:gd name="connsiteX0" fmla="*/ 13909 w 31730"/>
                <a:gd name="connsiteY0" fmla="*/ 8259 h 23906"/>
                <a:gd name="connsiteX1" fmla="*/ 12171 w 31730"/>
                <a:gd name="connsiteY1" fmla="*/ 7389 h 23906"/>
                <a:gd name="connsiteX2" fmla="*/ 9997 w 31730"/>
                <a:gd name="connsiteY2" fmla="*/ 6085 h 23906"/>
                <a:gd name="connsiteX3" fmla="*/ 6520 w 31730"/>
                <a:gd name="connsiteY3" fmla="*/ 4781 h 23906"/>
                <a:gd name="connsiteX4" fmla="*/ 6955 w 31730"/>
                <a:gd name="connsiteY4" fmla="*/ 3042 h 23906"/>
                <a:gd name="connsiteX5" fmla="*/ 3912 w 31730"/>
                <a:gd name="connsiteY5" fmla="*/ 2608 h 23906"/>
                <a:gd name="connsiteX6" fmla="*/ 2608 w 31730"/>
                <a:gd name="connsiteY6" fmla="*/ 2173 h 23906"/>
                <a:gd name="connsiteX7" fmla="*/ 1304 w 31730"/>
                <a:gd name="connsiteY7" fmla="*/ 435 h 23906"/>
                <a:gd name="connsiteX8" fmla="*/ 2173 w 31730"/>
                <a:gd name="connsiteY8" fmla="*/ 0 h 23906"/>
                <a:gd name="connsiteX9" fmla="*/ 5651 w 31730"/>
                <a:gd name="connsiteY9" fmla="*/ 1304 h 23906"/>
                <a:gd name="connsiteX10" fmla="*/ 9128 w 31730"/>
                <a:gd name="connsiteY10" fmla="*/ 3042 h 23906"/>
                <a:gd name="connsiteX11" fmla="*/ 11301 w 31730"/>
                <a:gd name="connsiteY11" fmla="*/ 3477 h 23906"/>
                <a:gd name="connsiteX12" fmla="*/ 13040 w 31730"/>
                <a:gd name="connsiteY12" fmla="*/ 3912 h 23906"/>
                <a:gd name="connsiteX13" fmla="*/ 14344 w 31730"/>
                <a:gd name="connsiteY13" fmla="*/ 2608 h 23906"/>
                <a:gd name="connsiteX14" fmla="*/ 14779 w 31730"/>
                <a:gd name="connsiteY14" fmla="*/ 1304 h 23906"/>
                <a:gd name="connsiteX15" fmla="*/ 15648 w 31730"/>
                <a:gd name="connsiteY15" fmla="*/ 1739 h 23906"/>
                <a:gd name="connsiteX16" fmla="*/ 17387 w 31730"/>
                <a:gd name="connsiteY16" fmla="*/ 869 h 23906"/>
                <a:gd name="connsiteX17" fmla="*/ 17821 w 31730"/>
                <a:gd name="connsiteY17" fmla="*/ 1739 h 23906"/>
                <a:gd name="connsiteX18" fmla="*/ 19995 w 31730"/>
                <a:gd name="connsiteY18" fmla="*/ 1739 h 23906"/>
                <a:gd name="connsiteX19" fmla="*/ 19995 w 31730"/>
                <a:gd name="connsiteY19" fmla="*/ 3042 h 23906"/>
                <a:gd name="connsiteX20" fmla="*/ 21299 w 31730"/>
                <a:gd name="connsiteY20" fmla="*/ 3042 h 23906"/>
                <a:gd name="connsiteX21" fmla="*/ 25211 w 31730"/>
                <a:gd name="connsiteY21" fmla="*/ 2173 h 23906"/>
                <a:gd name="connsiteX22" fmla="*/ 25645 w 31730"/>
                <a:gd name="connsiteY22" fmla="*/ 3042 h 23906"/>
                <a:gd name="connsiteX23" fmla="*/ 26949 w 31730"/>
                <a:gd name="connsiteY23" fmla="*/ 3042 h 23906"/>
                <a:gd name="connsiteX24" fmla="*/ 28688 w 31730"/>
                <a:gd name="connsiteY24" fmla="*/ 2608 h 23906"/>
                <a:gd name="connsiteX25" fmla="*/ 27384 w 31730"/>
                <a:gd name="connsiteY25" fmla="*/ 1739 h 23906"/>
                <a:gd name="connsiteX26" fmla="*/ 26949 w 31730"/>
                <a:gd name="connsiteY26" fmla="*/ 435 h 23906"/>
                <a:gd name="connsiteX27" fmla="*/ 28688 w 31730"/>
                <a:gd name="connsiteY27" fmla="*/ 435 h 23906"/>
                <a:gd name="connsiteX28" fmla="*/ 31296 w 31730"/>
                <a:gd name="connsiteY28" fmla="*/ 1304 h 23906"/>
                <a:gd name="connsiteX29" fmla="*/ 31731 w 31730"/>
                <a:gd name="connsiteY29" fmla="*/ 3042 h 23906"/>
                <a:gd name="connsiteX30" fmla="*/ 29992 w 31730"/>
                <a:gd name="connsiteY30" fmla="*/ 5216 h 23906"/>
                <a:gd name="connsiteX31" fmla="*/ 30427 w 31730"/>
                <a:gd name="connsiteY31" fmla="*/ 6520 h 23906"/>
                <a:gd name="connsiteX32" fmla="*/ 29557 w 31730"/>
                <a:gd name="connsiteY32" fmla="*/ 7389 h 23906"/>
                <a:gd name="connsiteX33" fmla="*/ 27819 w 31730"/>
                <a:gd name="connsiteY33" fmla="*/ 7389 h 23906"/>
                <a:gd name="connsiteX34" fmla="*/ 26515 w 31730"/>
                <a:gd name="connsiteY34" fmla="*/ 10867 h 23906"/>
                <a:gd name="connsiteX35" fmla="*/ 25211 w 31730"/>
                <a:gd name="connsiteY35" fmla="*/ 12171 h 23906"/>
                <a:gd name="connsiteX36" fmla="*/ 23907 w 31730"/>
                <a:gd name="connsiteY36" fmla="*/ 14779 h 23906"/>
                <a:gd name="connsiteX37" fmla="*/ 23472 w 31730"/>
                <a:gd name="connsiteY37" fmla="*/ 16082 h 23906"/>
                <a:gd name="connsiteX38" fmla="*/ 21299 w 31730"/>
                <a:gd name="connsiteY38" fmla="*/ 17387 h 23906"/>
                <a:gd name="connsiteX39" fmla="*/ 20864 w 31730"/>
                <a:gd name="connsiteY39" fmla="*/ 16517 h 23906"/>
                <a:gd name="connsiteX40" fmla="*/ 19125 w 31730"/>
                <a:gd name="connsiteY40" fmla="*/ 16517 h 23906"/>
                <a:gd name="connsiteX41" fmla="*/ 19125 w 31730"/>
                <a:gd name="connsiteY41" fmla="*/ 17821 h 23906"/>
                <a:gd name="connsiteX42" fmla="*/ 15648 w 31730"/>
                <a:gd name="connsiteY42" fmla="*/ 17387 h 23906"/>
                <a:gd name="connsiteX43" fmla="*/ 15213 w 31730"/>
                <a:gd name="connsiteY43" fmla="*/ 17821 h 23906"/>
                <a:gd name="connsiteX44" fmla="*/ 16517 w 31730"/>
                <a:gd name="connsiteY44" fmla="*/ 19560 h 23906"/>
                <a:gd name="connsiteX45" fmla="*/ 16083 w 31730"/>
                <a:gd name="connsiteY45" fmla="*/ 19995 h 23906"/>
                <a:gd name="connsiteX46" fmla="*/ 15213 w 31730"/>
                <a:gd name="connsiteY46" fmla="*/ 21733 h 23906"/>
                <a:gd name="connsiteX47" fmla="*/ 13475 w 31730"/>
                <a:gd name="connsiteY47" fmla="*/ 21733 h 23906"/>
                <a:gd name="connsiteX48" fmla="*/ 12171 w 31730"/>
                <a:gd name="connsiteY48" fmla="*/ 23472 h 23906"/>
                <a:gd name="connsiteX49" fmla="*/ 10867 w 31730"/>
                <a:gd name="connsiteY49" fmla="*/ 23907 h 23906"/>
                <a:gd name="connsiteX50" fmla="*/ 9997 w 31730"/>
                <a:gd name="connsiteY50" fmla="*/ 23907 h 23906"/>
                <a:gd name="connsiteX51" fmla="*/ 9128 w 31730"/>
                <a:gd name="connsiteY51" fmla="*/ 22602 h 23906"/>
                <a:gd name="connsiteX52" fmla="*/ 7389 w 31730"/>
                <a:gd name="connsiteY52" fmla="*/ 21299 h 23906"/>
                <a:gd name="connsiteX53" fmla="*/ 7389 w 31730"/>
                <a:gd name="connsiteY53" fmla="*/ 20429 h 23906"/>
                <a:gd name="connsiteX54" fmla="*/ 5216 w 31730"/>
                <a:gd name="connsiteY54" fmla="*/ 20429 h 23906"/>
                <a:gd name="connsiteX55" fmla="*/ 7824 w 31730"/>
                <a:gd name="connsiteY55" fmla="*/ 22168 h 23906"/>
                <a:gd name="connsiteX56" fmla="*/ 6085 w 31730"/>
                <a:gd name="connsiteY56" fmla="*/ 22168 h 23906"/>
                <a:gd name="connsiteX57" fmla="*/ 3912 w 31730"/>
                <a:gd name="connsiteY57" fmla="*/ 20864 h 23906"/>
                <a:gd name="connsiteX58" fmla="*/ 3043 w 31730"/>
                <a:gd name="connsiteY58" fmla="*/ 20429 h 23906"/>
                <a:gd name="connsiteX59" fmla="*/ 1304 w 31730"/>
                <a:gd name="connsiteY59" fmla="*/ 19560 h 23906"/>
                <a:gd name="connsiteX60" fmla="*/ 0 w 31730"/>
                <a:gd name="connsiteY60" fmla="*/ 18691 h 23906"/>
                <a:gd name="connsiteX61" fmla="*/ 0 w 31730"/>
                <a:gd name="connsiteY61" fmla="*/ 17821 h 23906"/>
                <a:gd name="connsiteX62" fmla="*/ 3043 w 31730"/>
                <a:gd name="connsiteY62" fmla="*/ 18691 h 23906"/>
                <a:gd name="connsiteX63" fmla="*/ 5651 w 31730"/>
                <a:gd name="connsiteY63" fmla="*/ 17821 h 23906"/>
                <a:gd name="connsiteX64" fmla="*/ 3477 w 31730"/>
                <a:gd name="connsiteY64" fmla="*/ 16952 h 23906"/>
                <a:gd name="connsiteX65" fmla="*/ 3043 w 31730"/>
                <a:gd name="connsiteY65" fmla="*/ 16517 h 23906"/>
                <a:gd name="connsiteX66" fmla="*/ 6955 w 31730"/>
                <a:gd name="connsiteY66" fmla="*/ 16517 h 23906"/>
                <a:gd name="connsiteX67" fmla="*/ 8693 w 31730"/>
                <a:gd name="connsiteY67" fmla="*/ 16952 h 23906"/>
                <a:gd name="connsiteX68" fmla="*/ 9997 w 31730"/>
                <a:gd name="connsiteY68" fmla="*/ 17821 h 23906"/>
                <a:gd name="connsiteX69" fmla="*/ 9997 w 31730"/>
                <a:gd name="connsiteY69" fmla="*/ 16952 h 23906"/>
                <a:gd name="connsiteX70" fmla="*/ 11736 w 31730"/>
                <a:gd name="connsiteY70" fmla="*/ 16517 h 23906"/>
                <a:gd name="connsiteX71" fmla="*/ 12171 w 31730"/>
                <a:gd name="connsiteY71" fmla="*/ 15213 h 23906"/>
                <a:gd name="connsiteX72" fmla="*/ 10432 w 31730"/>
                <a:gd name="connsiteY72" fmla="*/ 14344 h 23906"/>
                <a:gd name="connsiteX73" fmla="*/ 9563 w 31730"/>
                <a:gd name="connsiteY73" fmla="*/ 12171 h 23906"/>
                <a:gd name="connsiteX74" fmla="*/ 9997 w 31730"/>
                <a:gd name="connsiteY74" fmla="*/ 11301 h 23906"/>
                <a:gd name="connsiteX75" fmla="*/ 12605 w 31730"/>
                <a:gd name="connsiteY75" fmla="*/ 11301 h 23906"/>
                <a:gd name="connsiteX76" fmla="*/ 13475 w 31730"/>
                <a:gd name="connsiteY76" fmla="*/ 11736 h 23906"/>
                <a:gd name="connsiteX77" fmla="*/ 15213 w 31730"/>
                <a:gd name="connsiteY77" fmla="*/ 11301 h 23906"/>
                <a:gd name="connsiteX78" fmla="*/ 14779 w 31730"/>
                <a:gd name="connsiteY78" fmla="*/ 9997 h 23906"/>
                <a:gd name="connsiteX79" fmla="*/ 11301 w 31730"/>
                <a:gd name="connsiteY79" fmla="*/ 9997 h 23906"/>
                <a:gd name="connsiteX80" fmla="*/ 11301 w 31730"/>
                <a:gd name="connsiteY80" fmla="*/ 10432 h 23906"/>
                <a:gd name="connsiteX81" fmla="*/ 9563 w 31730"/>
                <a:gd name="connsiteY81" fmla="*/ 11301 h 23906"/>
                <a:gd name="connsiteX82" fmla="*/ 6955 w 31730"/>
                <a:gd name="connsiteY82" fmla="*/ 11301 h 23906"/>
                <a:gd name="connsiteX83" fmla="*/ 4781 w 31730"/>
                <a:gd name="connsiteY83" fmla="*/ 9997 h 23906"/>
                <a:gd name="connsiteX84" fmla="*/ 4781 w 31730"/>
                <a:gd name="connsiteY84" fmla="*/ 8693 h 23906"/>
                <a:gd name="connsiteX85" fmla="*/ 7824 w 31730"/>
                <a:gd name="connsiteY85" fmla="*/ 9562 h 23906"/>
                <a:gd name="connsiteX86" fmla="*/ 10432 w 31730"/>
                <a:gd name="connsiteY86" fmla="*/ 8693 h 23906"/>
                <a:gd name="connsiteX87" fmla="*/ 11736 w 31730"/>
                <a:gd name="connsiteY87" fmla="*/ 8693 h 23906"/>
                <a:gd name="connsiteX88" fmla="*/ 13909 w 31730"/>
                <a:gd name="connsiteY88" fmla="*/ 8259 h 23906"/>
                <a:gd name="connsiteX89" fmla="*/ 15648 w 31730"/>
                <a:gd name="connsiteY89" fmla="*/ 9128 h 23906"/>
                <a:gd name="connsiteX90" fmla="*/ 15648 w 31730"/>
                <a:gd name="connsiteY90" fmla="*/ 8693 h 23906"/>
                <a:gd name="connsiteX91" fmla="*/ 13909 w 31730"/>
                <a:gd name="connsiteY91" fmla="*/ 8259 h 2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1730" h="23906">
                  <a:moveTo>
                    <a:pt x="13909" y="8259"/>
                  </a:moveTo>
                  <a:lnTo>
                    <a:pt x="12171" y="7389"/>
                  </a:lnTo>
                  <a:lnTo>
                    <a:pt x="9997" y="6085"/>
                  </a:lnTo>
                  <a:lnTo>
                    <a:pt x="6520" y="4781"/>
                  </a:lnTo>
                  <a:lnTo>
                    <a:pt x="6955" y="3042"/>
                  </a:lnTo>
                  <a:lnTo>
                    <a:pt x="3912" y="2608"/>
                  </a:lnTo>
                  <a:lnTo>
                    <a:pt x="2608" y="2173"/>
                  </a:lnTo>
                  <a:lnTo>
                    <a:pt x="1304" y="435"/>
                  </a:lnTo>
                  <a:lnTo>
                    <a:pt x="2173" y="0"/>
                  </a:lnTo>
                  <a:lnTo>
                    <a:pt x="5651" y="1304"/>
                  </a:lnTo>
                  <a:lnTo>
                    <a:pt x="9128" y="3042"/>
                  </a:lnTo>
                  <a:lnTo>
                    <a:pt x="11301" y="3477"/>
                  </a:lnTo>
                  <a:lnTo>
                    <a:pt x="13040" y="3912"/>
                  </a:lnTo>
                  <a:lnTo>
                    <a:pt x="14344" y="2608"/>
                  </a:lnTo>
                  <a:lnTo>
                    <a:pt x="14779" y="1304"/>
                  </a:lnTo>
                  <a:lnTo>
                    <a:pt x="15648" y="1739"/>
                  </a:lnTo>
                  <a:lnTo>
                    <a:pt x="17387" y="869"/>
                  </a:lnTo>
                  <a:lnTo>
                    <a:pt x="17821" y="1739"/>
                  </a:lnTo>
                  <a:lnTo>
                    <a:pt x="19995" y="1739"/>
                  </a:lnTo>
                  <a:lnTo>
                    <a:pt x="19995" y="3042"/>
                  </a:lnTo>
                  <a:lnTo>
                    <a:pt x="21299" y="3042"/>
                  </a:lnTo>
                  <a:lnTo>
                    <a:pt x="25211" y="2173"/>
                  </a:lnTo>
                  <a:lnTo>
                    <a:pt x="25645" y="3042"/>
                  </a:lnTo>
                  <a:lnTo>
                    <a:pt x="26949" y="3042"/>
                  </a:lnTo>
                  <a:lnTo>
                    <a:pt x="28688" y="2608"/>
                  </a:lnTo>
                  <a:lnTo>
                    <a:pt x="27384" y="1739"/>
                  </a:lnTo>
                  <a:lnTo>
                    <a:pt x="26949" y="435"/>
                  </a:lnTo>
                  <a:lnTo>
                    <a:pt x="28688" y="435"/>
                  </a:lnTo>
                  <a:lnTo>
                    <a:pt x="31296" y="1304"/>
                  </a:lnTo>
                  <a:lnTo>
                    <a:pt x="31731" y="3042"/>
                  </a:lnTo>
                  <a:lnTo>
                    <a:pt x="29992" y="5216"/>
                  </a:lnTo>
                  <a:lnTo>
                    <a:pt x="30427" y="6520"/>
                  </a:lnTo>
                  <a:lnTo>
                    <a:pt x="29557" y="7389"/>
                  </a:lnTo>
                  <a:lnTo>
                    <a:pt x="27819" y="7389"/>
                  </a:lnTo>
                  <a:lnTo>
                    <a:pt x="26515" y="10867"/>
                  </a:lnTo>
                  <a:lnTo>
                    <a:pt x="25211" y="12171"/>
                  </a:lnTo>
                  <a:lnTo>
                    <a:pt x="23907" y="14779"/>
                  </a:lnTo>
                  <a:lnTo>
                    <a:pt x="23472" y="16082"/>
                  </a:lnTo>
                  <a:lnTo>
                    <a:pt x="21299" y="17387"/>
                  </a:lnTo>
                  <a:lnTo>
                    <a:pt x="20864" y="16517"/>
                  </a:lnTo>
                  <a:lnTo>
                    <a:pt x="19125" y="16517"/>
                  </a:lnTo>
                  <a:lnTo>
                    <a:pt x="19125" y="17821"/>
                  </a:lnTo>
                  <a:lnTo>
                    <a:pt x="15648" y="17387"/>
                  </a:lnTo>
                  <a:lnTo>
                    <a:pt x="15213" y="17821"/>
                  </a:lnTo>
                  <a:lnTo>
                    <a:pt x="16517" y="19560"/>
                  </a:lnTo>
                  <a:lnTo>
                    <a:pt x="16083" y="19995"/>
                  </a:lnTo>
                  <a:lnTo>
                    <a:pt x="15213" y="21733"/>
                  </a:lnTo>
                  <a:lnTo>
                    <a:pt x="13475" y="21733"/>
                  </a:lnTo>
                  <a:lnTo>
                    <a:pt x="12171" y="23472"/>
                  </a:lnTo>
                  <a:lnTo>
                    <a:pt x="10867" y="23907"/>
                  </a:lnTo>
                  <a:lnTo>
                    <a:pt x="9997" y="23907"/>
                  </a:lnTo>
                  <a:lnTo>
                    <a:pt x="9128" y="22602"/>
                  </a:lnTo>
                  <a:lnTo>
                    <a:pt x="7389" y="21299"/>
                  </a:lnTo>
                  <a:lnTo>
                    <a:pt x="7389" y="20429"/>
                  </a:lnTo>
                  <a:lnTo>
                    <a:pt x="5216" y="20429"/>
                  </a:lnTo>
                  <a:lnTo>
                    <a:pt x="7824" y="22168"/>
                  </a:lnTo>
                  <a:lnTo>
                    <a:pt x="6085" y="22168"/>
                  </a:lnTo>
                  <a:lnTo>
                    <a:pt x="3912" y="20864"/>
                  </a:lnTo>
                  <a:lnTo>
                    <a:pt x="3043" y="20429"/>
                  </a:lnTo>
                  <a:lnTo>
                    <a:pt x="1304" y="19560"/>
                  </a:lnTo>
                  <a:lnTo>
                    <a:pt x="0" y="18691"/>
                  </a:lnTo>
                  <a:lnTo>
                    <a:pt x="0" y="17821"/>
                  </a:lnTo>
                  <a:lnTo>
                    <a:pt x="3043" y="18691"/>
                  </a:lnTo>
                  <a:lnTo>
                    <a:pt x="5651" y="17821"/>
                  </a:lnTo>
                  <a:lnTo>
                    <a:pt x="3477" y="16952"/>
                  </a:lnTo>
                  <a:lnTo>
                    <a:pt x="3043" y="16517"/>
                  </a:lnTo>
                  <a:lnTo>
                    <a:pt x="6955" y="16517"/>
                  </a:lnTo>
                  <a:lnTo>
                    <a:pt x="8693" y="16952"/>
                  </a:lnTo>
                  <a:lnTo>
                    <a:pt x="9997" y="17821"/>
                  </a:lnTo>
                  <a:lnTo>
                    <a:pt x="9997" y="16952"/>
                  </a:lnTo>
                  <a:lnTo>
                    <a:pt x="11736" y="16517"/>
                  </a:lnTo>
                  <a:lnTo>
                    <a:pt x="12171" y="15213"/>
                  </a:lnTo>
                  <a:lnTo>
                    <a:pt x="10432" y="14344"/>
                  </a:lnTo>
                  <a:lnTo>
                    <a:pt x="9563" y="12171"/>
                  </a:lnTo>
                  <a:lnTo>
                    <a:pt x="9997" y="11301"/>
                  </a:lnTo>
                  <a:lnTo>
                    <a:pt x="12605" y="11301"/>
                  </a:lnTo>
                  <a:lnTo>
                    <a:pt x="13475" y="11736"/>
                  </a:lnTo>
                  <a:lnTo>
                    <a:pt x="15213" y="11301"/>
                  </a:lnTo>
                  <a:lnTo>
                    <a:pt x="14779" y="9997"/>
                  </a:lnTo>
                  <a:lnTo>
                    <a:pt x="11301" y="9997"/>
                  </a:lnTo>
                  <a:lnTo>
                    <a:pt x="11301" y="10432"/>
                  </a:lnTo>
                  <a:lnTo>
                    <a:pt x="9563" y="11301"/>
                  </a:lnTo>
                  <a:lnTo>
                    <a:pt x="6955" y="11301"/>
                  </a:lnTo>
                  <a:lnTo>
                    <a:pt x="4781" y="9997"/>
                  </a:lnTo>
                  <a:lnTo>
                    <a:pt x="4781" y="8693"/>
                  </a:lnTo>
                  <a:lnTo>
                    <a:pt x="7824" y="9562"/>
                  </a:lnTo>
                  <a:lnTo>
                    <a:pt x="10432" y="8693"/>
                  </a:lnTo>
                  <a:lnTo>
                    <a:pt x="11736" y="8693"/>
                  </a:lnTo>
                  <a:lnTo>
                    <a:pt x="13909" y="8259"/>
                  </a:lnTo>
                  <a:lnTo>
                    <a:pt x="15648" y="9128"/>
                  </a:lnTo>
                  <a:lnTo>
                    <a:pt x="15648" y="8693"/>
                  </a:lnTo>
                  <a:lnTo>
                    <a:pt x="13909" y="825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1" name="Freeform: Shape 310">
              <a:extLst>
                <a:ext uri="{FF2B5EF4-FFF2-40B4-BE49-F238E27FC236}">
                  <a16:creationId xmlns:a16="http://schemas.microsoft.com/office/drawing/2014/main" id="{BD265A55-2F06-46FE-8FD1-A4ED2B356023}"/>
                </a:ext>
              </a:extLst>
            </p:cNvPr>
            <p:cNvSpPr/>
            <p:nvPr/>
          </p:nvSpPr>
          <p:spPr>
            <a:xfrm>
              <a:off x="3411949" y="5721559"/>
              <a:ext cx="2200" cy="1956"/>
            </a:xfrm>
            <a:custGeom>
              <a:avLst/>
              <a:gdLst>
                <a:gd name="connsiteX0" fmla="*/ 0 w 2608"/>
                <a:gd name="connsiteY0" fmla="*/ 0 h 1738"/>
                <a:gd name="connsiteX1" fmla="*/ 1304 w 2608"/>
                <a:gd name="connsiteY1" fmla="*/ 0 h 1738"/>
                <a:gd name="connsiteX2" fmla="*/ 2608 w 2608"/>
                <a:gd name="connsiteY2" fmla="*/ 1304 h 1738"/>
                <a:gd name="connsiteX3" fmla="*/ 1304 w 2608"/>
                <a:gd name="connsiteY3" fmla="*/ 1739 h 1738"/>
                <a:gd name="connsiteX4" fmla="*/ 0 w 2608"/>
                <a:gd name="connsiteY4" fmla="*/ 1739 h 1738"/>
                <a:gd name="connsiteX5" fmla="*/ 0 w 2608"/>
                <a:gd name="connsiteY5" fmla="*/ 0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8" h="1738">
                  <a:moveTo>
                    <a:pt x="0" y="0"/>
                  </a:moveTo>
                  <a:lnTo>
                    <a:pt x="1304" y="0"/>
                  </a:lnTo>
                  <a:lnTo>
                    <a:pt x="2608" y="1304"/>
                  </a:lnTo>
                  <a:lnTo>
                    <a:pt x="1304" y="1739"/>
                  </a:lnTo>
                  <a:lnTo>
                    <a:pt x="0" y="1739"/>
                  </a:lnTo>
                  <a:lnTo>
                    <a:pt x="0"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2" name="Freeform: Shape 311">
              <a:extLst>
                <a:ext uri="{FF2B5EF4-FFF2-40B4-BE49-F238E27FC236}">
                  <a16:creationId xmlns:a16="http://schemas.microsoft.com/office/drawing/2014/main" id="{90755149-AC41-4E82-8440-70AAD34E27BB}"/>
                </a:ext>
              </a:extLst>
            </p:cNvPr>
            <p:cNvSpPr/>
            <p:nvPr/>
          </p:nvSpPr>
          <p:spPr>
            <a:xfrm>
              <a:off x="3406814" y="5720093"/>
              <a:ext cx="1467" cy="1468"/>
            </a:xfrm>
            <a:custGeom>
              <a:avLst/>
              <a:gdLst>
                <a:gd name="connsiteX0" fmla="*/ 1739 w 1738"/>
                <a:gd name="connsiteY0" fmla="*/ 1304 h 1304"/>
                <a:gd name="connsiteX1" fmla="*/ 435 w 1738"/>
                <a:gd name="connsiteY1" fmla="*/ 1304 h 1304"/>
                <a:gd name="connsiteX2" fmla="*/ 0 w 1738"/>
                <a:gd name="connsiteY2" fmla="*/ 0 h 1304"/>
                <a:gd name="connsiteX3" fmla="*/ 1739 w 1738"/>
                <a:gd name="connsiteY3" fmla="*/ 435 h 1304"/>
                <a:gd name="connsiteX4" fmla="*/ 1739 w 1738"/>
                <a:gd name="connsiteY4" fmla="*/ 1304 h 1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1304">
                  <a:moveTo>
                    <a:pt x="1739" y="1304"/>
                  </a:moveTo>
                  <a:lnTo>
                    <a:pt x="435" y="1304"/>
                  </a:lnTo>
                  <a:lnTo>
                    <a:pt x="0" y="0"/>
                  </a:lnTo>
                  <a:lnTo>
                    <a:pt x="1739" y="435"/>
                  </a:lnTo>
                  <a:lnTo>
                    <a:pt x="1739"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3" name="Freeform: Shape 312">
              <a:extLst>
                <a:ext uri="{FF2B5EF4-FFF2-40B4-BE49-F238E27FC236}">
                  <a16:creationId xmlns:a16="http://schemas.microsoft.com/office/drawing/2014/main" id="{927E3800-0D40-4ED3-80D7-ED8EA9F1F0D8}"/>
                </a:ext>
              </a:extLst>
            </p:cNvPr>
            <p:cNvSpPr/>
            <p:nvPr/>
          </p:nvSpPr>
          <p:spPr>
            <a:xfrm>
              <a:off x="3402045" y="5720093"/>
              <a:ext cx="4034" cy="3422"/>
            </a:xfrm>
            <a:custGeom>
              <a:avLst/>
              <a:gdLst>
                <a:gd name="connsiteX0" fmla="*/ 1304 w 4781"/>
                <a:gd name="connsiteY0" fmla="*/ 435 h 3042"/>
                <a:gd name="connsiteX1" fmla="*/ 3912 w 4781"/>
                <a:gd name="connsiteY1" fmla="*/ 0 h 3042"/>
                <a:gd name="connsiteX2" fmla="*/ 4781 w 4781"/>
                <a:gd name="connsiteY2" fmla="*/ 1304 h 3042"/>
                <a:gd name="connsiteX3" fmla="*/ 3478 w 4781"/>
                <a:gd name="connsiteY3" fmla="*/ 3043 h 3042"/>
                <a:gd name="connsiteX4" fmla="*/ 2608 w 4781"/>
                <a:gd name="connsiteY4" fmla="*/ 2608 h 3042"/>
                <a:gd name="connsiteX5" fmla="*/ 1304 w 4781"/>
                <a:gd name="connsiteY5" fmla="*/ 3043 h 3042"/>
                <a:gd name="connsiteX6" fmla="*/ 0 w 4781"/>
                <a:gd name="connsiteY6" fmla="*/ 2173 h 3042"/>
                <a:gd name="connsiteX7" fmla="*/ 1304 w 4781"/>
                <a:gd name="connsiteY7" fmla="*/ 1304 h 3042"/>
                <a:gd name="connsiteX8" fmla="*/ 2608 w 4781"/>
                <a:gd name="connsiteY8" fmla="*/ 2173 h 3042"/>
                <a:gd name="connsiteX9" fmla="*/ 3043 w 4781"/>
                <a:gd name="connsiteY9" fmla="*/ 1304 h 3042"/>
                <a:gd name="connsiteX10" fmla="*/ 869 w 4781"/>
                <a:gd name="connsiteY10" fmla="*/ 869 h 3042"/>
                <a:gd name="connsiteX11" fmla="*/ 1304 w 4781"/>
                <a:gd name="connsiteY11" fmla="*/ 435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81" h="3042">
                  <a:moveTo>
                    <a:pt x="1304" y="435"/>
                  </a:moveTo>
                  <a:lnTo>
                    <a:pt x="3912" y="0"/>
                  </a:lnTo>
                  <a:lnTo>
                    <a:pt x="4781" y="1304"/>
                  </a:lnTo>
                  <a:lnTo>
                    <a:pt x="3478" y="3043"/>
                  </a:lnTo>
                  <a:lnTo>
                    <a:pt x="2608" y="2608"/>
                  </a:lnTo>
                  <a:lnTo>
                    <a:pt x="1304" y="3043"/>
                  </a:lnTo>
                  <a:lnTo>
                    <a:pt x="0" y="2173"/>
                  </a:lnTo>
                  <a:lnTo>
                    <a:pt x="1304" y="1304"/>
                  </a:lnTo>
                  <a:lnTo>
                    <a:pt x="2608" y="2173"/>
                  </a:lnTo>
                  <a:lnTo>
                    <a:pt x="3043" y="1304"/>
                  </a:lnTo>
                  <a:lnTo>
                    <a:pt x="869" y="869"/>
                  </a:lnTo>
                  <a:lnTo>
                    <a:pt x="1304"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4" name="Freeform: Shape 313">
              <a:extLst>
                <a:ext uri="{FF2B5EF4-FFF2-40B4-BE49-F238E27FC236}">
                  <a16:creationId xmlns:a16="http://schemas.microsoft.com/office/drawing/2014/main" id="{60A419CD-D620-47DE-BDAB-AAE271E55623}"/>
                </a:ext>
              </a:extLst>
            </p:cNvPr>
            <p:cNvSpPr/>
            <p:nvPr/>
          </p:nvSpPr>
          <p:spPr>
            <a:xfrm>
              <a:off x="3418919" y="5720093"/>
              <a:ext cx="30079" cy="30812"/>
            </a:xfrm>
            <a:custGeom>
              <a:avLst/>
              <a:gdLst>
                <a:gd name="connsiteX0" fmla="*/ 12605 w 35642"/>
                <a:gd name="connsiteY0" fmla="*/ 869 h 27384"/>
                <a:gd name="connsiteX1" fmla="*/ 15213 w 35642"/>
                <a:gd name="connsiteY1" fmla="*/ 869 h 27384"/>
                <a:gd name="connsiteX2" fmla="*/ 15648 w 35642"/>
                <a:gd name="connsiteY2" fmla="*/ 435 h 27384"/>
                <a:gd name="connsiteX3" fmla="*/ 17821 w 35642"/>
                <a:gd name="connsiteY3" fmla="*/ 0 h 27384"/>
                <a:gd name="connsiteX4" fmla="*/ 19560 w 35642"/>
                <a:gd name="connsiteY4" fmla="*/ 869 h 27384"/>
                <a:gd name="connsiteX5" fmla="*/ 21299 w 35642"/>
                <a:gd name="connsiteY5" fmla="*/ 2173 h 27384"/>
                <a:gd name="connsiteX6" fmla="*/ 21733 w 35642"/>
                <a:gd name="connsiteY6" fmla="*/ 3478 h 27384"/>
                <a:gd name="connsiteX7" fmla="*/ 21733 w 35642"/>
                <a:gd name="connsiteY7" fmla="*/ 3912 h 27384"/>
                <a:gd name="connsiteX8" fmla="*/ 19560 w 35642"/>
                <a:gd name="connsiteY8" fmla="*/ 4347 h 27384"/>
                <a:gd name="connsiteX9" fmla="*/ 18691 w 35642"/>
                <a:gd name="connsiteY9" fmla="*/ 3043 h 27384"/>
                <a:gd name="connsiteX10" fmla="*/ 17821 w 35642"/>
                <a:gd name="connsiteY10" fmla="*/ 2608 h 27384"/>
                <a:gd name="connsiteX11" fmla="*/ 17387 w 35642"/>
                <a:gd name="connsiteY11" fmla="*/ 3912 h 27384"/>
                <a:gd name="connsiteX12" fmla="*/ 18256 w 35642"/>
                <a:gd name="connsiteY12" fmla="*/ 4347 h 27384"/>
                <a:gd name="connsiteX13" fmla="*/ 18691 w 35642"/>
                <a:gd name="connsiteY13" fmla="*/ 5651 h 27384"/>
                <a:gd name="connsiteX14" fmla="*/ 19995 w 35642"/>
                <a:gd name="connsiteY14" fmla="*/ 4781 h 27384"/>
                <a:gd name="connsiteX15" fmla="*/ 20864 w 35642"/>
                <a:gd name="connsiteY15" fmla="*/ 5216 h 27384"/>
                <a:gd name="connsiteX16" fmla="*/ 21299 w 35642"/>
                <a:gd name="connsiteY16" fmla="*/ 6955 h 27384"/>
                <a:gd name="connsiteX17" fmla="*/ 22603 w 35642"/>
                <a:gd name="connsiteY17" fmla="*/ 7389 h 27384"/>
                <a:gd name="connsiteX18" fmla="*/ 23037 w 35642"/>
                <a:gd name="connsiteY18" fmla="*/ 6955 h 27384"/>
                <a:gd name="connsiteX19" fmla="*/ 25211 w 35642"/>
                <a:gd name="connsiteY19" fmla="*/ 8259 h 27384"/>
                <a:gd name="connsiteX20" fmla="*/ 25645 w 35642"/>
                <a:gd name="connsiteY20" fmla="*/ 6520 h 27384"/>
                <a:gd name="connsiteX21" fmla="*/ 22168 w 35642"/>
                <a:gd name="connsiteY21" fmla="*/ 5651 h 27384"/>
                <a:gd name="connsiteX22" fmla="*/ 22603 w 35642"/>
                <a:gd name="connsiteY22" fmla="*/ 3478 h 27384"/>
                <a:gd name="connsiteX23" fmla="*/ 23907 w 35642"/>
                <a:gd name="connsiteY23" fmla="*/ 2608 h 27384"/>
                <a:gd name="connsiteX24" fmla="*/ 30427 w 35642"/>
                <a:gd name="connsiteY24" fmla="*/ 2173 h 27384"/>
                <a:gd name="connsiteX25" fmla="*/ 33469 w 35642"/>
                <a:gd name="connsiteY25" fmla="*/ 4781 h 27384"/>
                <a:gd name="connsiteX26" fmla="*/ 34339 w 35642"/>
                <a:gd name="connsiteY26" fmla="*/ 5216 h 27384"/>
                <a:gd name="connsiteX27" fmla="*/ 34339 w 35642"/>
                <a:gd name="connsiteY27" fmla="*/ 6955 h 27384"/>
                <a:gd name="connsiteX28" fmla="*/ 31731 w 35642"/>
                <a:gd name="connsiteY28" fmla="*/ 6520 h 27384"/>
                <a:gd name="connsiteX29" fmla="*/ 29557 w 35642"/>
                <a:gd name="connsiteY29" fmla="*/ 5651 h 27384"/>
                <a:gd name="connsiteX30" fmla="*/ 26949 w 35642"/>
                <a:gd name="connsiteY30" fmla="*/ 6520 h 27384"/>
                <a:gd name="connsiteX31" fmla="*/ 28253 w 35642"/>
                <a:gd name="connsiteY31" fmla="*/ 7389 h 27384"/>
                <a:gd name="connsiteX32" fmla="*/ 29992 w 35642"/>
                <a:gd name="connsiteY32" fmla="*/ 7824 h 27384"/>
                <a:gd name="connsiteX33" fmla="*/ 33904 w 35642"/>
                <a:gd name="connsiteY33" fmla="*/ 8259 h 27384"/>
                <a:gd name="connsiteX34" fmla="*/ 35208 w 35642"/>
                <a:gd name="connsiteY34" fmla="*/ 8693 h 27384"/>
                <a:gd name="connsiteX35" fmla="*/ 35643 w 35642"/>
                <a:gd name="connsiteY35" fmla="*/ 9563 h 27384"/>
                <a:gd name="connsiteX36" fmla="*/ 34773 w 35642"/>
                <a:gd name="connsiteY36" fmla="*/ 11736 h 27384"/>
                <a:gd name="connsiteX37" fmla="*/ 32600 w 35642"/>
                <a:gd name="connsiteY37" fmla="*/ 11736 h 27384"/>
                <a:gd name="connsiteX38" fmla="*/ 32165 w 35642"/>
                <a:gd name="connsiteY38" fmla="*/ 12171 h 27384"/>
                <a:gd name="connsiteX39" fmla="*/ 29123 w 35642"/>
                <a:gd name="connsiteY39" fmla="*/ 12605 h 27384"/>
                <a:gd name="connsiteX40" fmla="*/ 26949 w 35642"/>
                <a:gd name="connsiteY40" fmla="*/ 13475 h 27384"/>
                <a:gd name="connsiteX41" fmla="*/ 28253 w 35642"/>
                <a:gd name="connsiteY41" fmla="*/ 14344 h 27384"/>
                <a:gd name="connsiteX42" fmla="*/ 24341 w 35642"/>
                <a:gd name="connsiteY42" fmla="*/ 16083 h 27384"/>
                <a:gd name="connsiteX43" fmla="*/ 22603 w 35642"/>
                <a:gd name="connsiteY43" fmla="*/ 15648 h 27384"/>
                <a:gd name="connsiteX44" fmla="*/ 20429 w 35642"/>
                <a:gd name="connsiteY44" fmla="*/ 16083 h 27384"/>
                <a:gd name="connsiteX45" fmla="*/ 17387 w 35642"/>
                <a:gd name="connsiteY45" fmla="*/ 16083 h 27384"/>
                <a:gd name="connsiteX46" fmla="*/ 14779 w 35642"/>
                <a:gd name="connsiteY46" fmla="*/ 15213 h 27384"/>
                <a:gd name="connsiteX47" fmla="*/ 12171 w 35642"/>
                <a:gd name="connsiteY47" fmla="*/ 13475 h 27384"/>
                <a:gd name="connsiteX48" fmla="*/ 12171 w 35642"/>
                <a:gd name="connsiteY48" fmla="*/ 14779 h 27384"/>
                <a:gd name="connsiteX49" fmla="*/ 13475 w 35642"/>
                <a:gd name="connsiteY49" fmla="*/ 15648 h 27384"/>
                <a:gd name="connsiteX50" fmla="*/ 16083 w 35642"/>
                <a:gd name="connsiteY50" fmla="*/ 16518 h 27384"/>
                <a:gd name="connsiteX51" fmla="*/ 17387 w 35642"/>
                <a:gd name="connsiteY51" fmla="*/ 17822 h 27384"/>
                <a:gd name="connsiteX52" fmla="*/ 18256 w 35642"/>
                <a:gd name="connsiteY52" fmla="*/ 17387 h 27384"/>
                <a:gd name="connsiteX53" fmla="*/ 19995 w 35642"/>
                <a:gd name="connsiteY53" fmla="*/ 17822 h 27384"/>
                <a:gd name="connsiteX54" fmla="*/ 21733 w 35642"/>
                <a:gd name="connsiteY54" fmla="*/ 19125 h 27384"/>
                <a:gd name="connsiteX55" fmla="*/ 20864 w 35642"/>
                <a:gd name="connsiteY55" fmla="*/ 19560 h 27384"/>
                <a:gd name="connsiteX56" fmla="*/ 21733 w 35642"/>
                <a:gd name="connsiteY56" fmla="*/ 21733 h 27384"/>
                <a:gd name="connsiteX57" fmla="*/ 20864 w 35642"/>
                <a:gd name="connsiteY57" fmla="*/ 21733 h 27384"/>
                <a:gd name="connsiteX58" fmla="*/ 19560 w 35642"/>
                <a:gd name="connsiteY58" fmla="*/ 20429 h 27384"/>
                <a:gd name="connsiteX59" fmla="*/ 17821 w 35642"/>
                <a:gd name="connsiteY59" fmla="*/ 19995 h 27384"/>
                <a:gd name="connsiteX60" fmla="*/ 15648 w 35642"/>
                <a:gd name="connsiteY60" fmla="*/ 21733 h 27384"/>
                <a:gd name="connsiteX61" fmla="*/ 14779 w 35642"/>
                <a:gd name="connsiteY61" fmla="*/ 20429 h 27384"/>
                <a:gd name="connsiteX62" fmla="*/ 13475 w 35642"/>
                <a:gd name="connsiteY62" fmla="*/ 19560 h 27384"/>
                <a:gd name="connsiteX63" fmla="*/ 12171 w 35642"/>
                <a:gd name="connsiteY63" fmla="*/ 19560 h 27384"/>
                <a:gd name="connsiteX64" fmla="*/ 9997 w 35642"/>
                <a:gd name="connsiteY64" fmla="*/ 18691 h 27384"/>
                <a:gd name="connsiteX65" fmla="*/ 9128 w 35642"/>
                <a:gd name="connsiteY65" fmla="*/ 19125 h 27384"/>
                <a:gd name="connsiteX66" fmla="*/ 9997 w 35642"/>
                <a:gd name="connsiteY66" fmla="*/ 20864 h 27384"/>
                <a:gd name="connsiteX67" fmla="*/ 11301 w 35642"/>
                <a:gd name="connsiteY67" fmla="*/ 20864 h 27384"/>
                <a:gd name="connsiteX68" fmla="*/ 12171 w 35642"/>
                <a:gd name="connsiteY68" fmla="*/ 21733 h 27384"/>
                <a:gd name="connsiteX69" fmla="*/ 11301 w 35642"/>
                <a:gd name="connsiteY69" fmla="*/ 22168 h 27384"/>
                <a:gd name="connsiteX70" fmla="*/ 14344 w 35642"/>
                <a:gd name="connsiteY70" fmla="*/ 24776 h 27384"/>
                <a:gd name="connsiteX71" fmla="*/ 13475 w 35642"/>
                <a:gd name="connsiteY71" fmla="*/ 25211 h 27384"/>
                <a:gd name="connsiteX72" fmla="*/ 11736 w 35642"/>
                <a:gd name="connsiteY72" fmla="*/ 24342 h 27384"/>
                <a:gd name="connsiteX73" fmla="*/ 10432 w 35642"/>
                <a:gd name="connsiteY73" fmla="*/ 24342 h 27384"/>
                <a:gd name="connsiteX74" fmla="*/ 9128 w 35642"/>
                <a:gd name="connsiteY74" fmla="*/ 23038 h 27384"/>
                <a:gd name="connsiteX75" fmla="*/ 7824 w 35642"/>
                <a:gd name="connsiteY75" fmla="*/ 22603 h 27384"/>
                <a:gd name="connsiteX76" fmla="*/ 6520 w 35642"/>
                <a:gd name="connsiteY76" fmla="*/ 22168 h 27384"/>
                <a:gd name="connsiteX77" fmla="*/ 6085 w 35642"/>
                <a:gd name="connsiteY77" fmla="*/ 24776 h 27384"/>
                <a:gd name="connsiteX78" fmla="*/ 8259 w 35642"/>
                <a:gd name="connsiteY78" fmla="*/ 25211 h 27384"/>
                <a:gd name="connsiteX79" fmla="*/ 8259 w 35642"/>
                <a:gd name="connsiteY79" fmla="*/ 26515 h 27384"/>
                <a:gd name="connsiteX80" fmla="*/ 7824 w 35642"/>
                <a:gd name="connsiteY80" fmla="*/ 27384 h 27384"/>
                <a:gd name="connsiteX81" fmla="*/ 6085 w 35642"/>
                <a:gd name="connsiteY81" fmla="*/ 26949 h 27384"/>
                <a:gd name="connsiteX82" fmla="*/ 5651 w 35642"/>
                <a:gd name="connsiteY82" fmla="*/ 26080 h 27384"/>
                <a:gd name="connsiteX83" fmla="*/ 3477 w 35642"/>
                <a:gd name="connsiteY83" fmla="*/ 25211 h 27384"/>
                <a:gd name="connsiteX84" fmla="*/ 3043 w 35642"/>
                <a:gd name="connsiteY84" fmla="*/ 24342 h 27384"/>
                <a:gd name="connsiteX85" fmla="*/ 2173 w 35642"/>
                <a:gd name="connsiteY85" fmla="*/ 24342 h 27384"/>
                <a:gd name="connsiteX86" fmla="*/ 435 w 35642"/>
                <a:gd name="connsiteY86" fmla="*/ 22168 h 27384"/>
                <a:gd name="connsiteX87" fmla="*/ 1739 w 35642"/>
                <a:gd name="connsiteY87" fmla="*/ 20429 h 27384"/>
                <a:gd name="connsiteX88" fmla="*/ 1739 w 35642"/>
                <a:gd name="connsiteY88" fmla="*/ 19560 h 27384"/>
                <a:gd name="connsiteX89" fmla="*/ 0 w 35642"/>
                <a:gd name="connsiteY89" fmla="*/ 17387 h 27384"/>
                <a:gd name="connsiteX90" fmla="*/ 0 w 35642"/>
                <a:gd name="connsiteY90" fmla="*/ 16518 h 27384"/>
                <a:gd name="connsiteX91" fmla="*/ 2173 w 35642"/>
                <a:gd name="connsiteY91" fmla="*/ 15648 h 27384"/>
                <a:gd name="connsiteX92" fmla="*/ 1739 w 35642"/>
                <a:gd name="connsiteY92" fmla="*/ 14779 h 27384"/>
                <a:gd name="connsiteX93" fmla="*/ 3912 w 35642"/>
                <a:gd name="connsiteY93" fmla="*/ 14344 h 27384"/>
                <a:gd name="connsiteX94" fmla="*/ 3477 w 35642"/>
                <a:gd name="connsiteY94" fmla="*/ 13040 h 27384"/>
                <a:gd name="connsiteX95" fmla="*/ 6085 w 35642"/>
                <a:gd name="connsiteY95" fmla="*/ 11301 h 27384"/>
                <a:gd name="connsiteX96" fmla="*/ 8693 w 35642"/>
                <a:gd name="connsiteY96" fmla="*/ 10432 h 27384"/>
                <a:gd name="connsiteX97" fmla="*/ 10432 w 35642"/>
                <a:gd name="connsiteY97" fmla="*/ 12171 h 27384"/>
                <a:gd name="connsiteX98" fmla="*/ 10432 w 35642"/>
                <a:gd name="connsiteY98" fmla="*/ 13909 h 27384"/>
                <a:gd name="connsiteX99" fmla="*/ 11736 w 35642"/>
                <a:gd name="connsiteY99" fmla="*/ 13475 h 27384"/>
                <a:gd name="connsiteX100" fmla="*/ 9563 w 35642"/>
                <a:gd name="connsiteY100" fmla="*/ 10867 h 27384"/>
                <a:gd name="connsiteX101" fmla="*/ 9997 w 35642"/>
                <a:gd name="connsiteY101" fmla="*/ 9563 h 27384"/>
                <a:gd name="connsiteX102" fmla="*/ 7389 w 35642"/>
                <a:gd name="connsiteY102" fmla="*/ 8693 h 27384"/>
                <a:gd name="connsiteX103" fmla="*/ 5651 w 35642"/>
                <a:gd name="connsiteY103" fmla="*/ 7389 h 27384"/>
                <a:gd name="connsiteX104" fmla="*/ 6085 w 35642"/>
                <a:gd name="connsiteY104" fmla="*/ 6520 h 27384"/>
                <a:gd name="connsiteX105" fmla="*/ 7824 w 35642"/>
                <a:gd name="connsiteY105" fmla="*/ 7389 h 27384"/>
                <a:gd name="connsiteX106" fmla="*/ 8259 w 35642"/>
                <a:gd name="connsiteY106" fmla="*/ 5216 h 27384"/>
                <a:gd name="connsiteX107" fmla="*/ 5216 w 35642"/>
                <a:gd name="connsiteY107" fmla="*/ 4347 h 27384"/>
                <a:gd name="connsiteX108" fmla="*/ 5651 w 35642"/>
                <a:gd name="connsiteY108" fmla="*/ 3043 h 27384"/>
                <a:gd name="connsiteX109" fmla="*/ 6520 w 35642"/>
                <a:gd name="connsiteY109" fmla="*/ 3478 h 27384"/>
                <a:gd name="connsiteX110" fmla="*/ 7824 w 35642"/>
                <a:gd name="connsiteY110" fmla="*/ 2608 h 27384"/>
                <a:gd name="connsiteX111" fmla="*/ 9128 w 35642"/>
                <a:gd name="connsiteY111" fmla="*/ 2608 h 27384"/>
                <a:gd name="connsiteX112" fmla="*/ 9997 w 35642"/>
                <a:gd name="connsiteY112" fmla="*/ 1304 h 27384"/>
                <a:gd name="connsiteX113" fmla="*/ 8693 w 35642"/>
                <a:gd name="connsiteY113" fmla="*/ 0 h 27384"/>
                <a:gd name="connsiteX114" fmla="*/ 10432 w 35642"/>
                <a:gd name="connsiteY114" fmla="*/ 0 h 27384"/>
                <a:gd name="connsiteX115" fmla="*/ 12605 w 35642"/>
                <a:gd name="connsiteY115" fmla="*/ 869 h 27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35642" h="27384">
                  <a:moveTo>
                    <a:pt x="12605" y="869"/>
                  </a:moveTo>
                  <a:lnTo>
                    <a:pt x="15213" y="869"/>
                  </a:lnTo>
                  <a:lnTo>
                    <a:pt x="15648" y="435"/>
                  </a:lnTo>
                  <a:lnTo>
                    <a:pt x="17821" y="0"/>
                  </a:lnTo>
                  <a:lnTo>
                    <a:pt x="19560" y="869"/>
                  </a:lnTo>
                  <a:lnTo>
                    <a:pt x="21299" y="2173"/>
                  </a:lnTo>
                  <a:lnTo>
                    <a:pt x="21733" y="3478"/>
                  </a:lnTo>
                  <a:lnTo>
                    <a:pt x="21733" y="3912"/>
                  </a:lnTo>
                  <a:lnTo>
                    <a:pt x="19560" y="4347"/>
                  </a:lnTo>
                  <a:lnTo>
                    <a:pt x="18691" y="3043"/>
                  </a:lnTo>
                  <a:lnTo>
                    <a:pt x="17821" y="2608"/>
                  </a:lnTo>
                  <a:lnTo>
                    <a:pt x="17387" y="3912"/>
                  </a:lnTo>
                  <a:lnTo>
                    <a:pt x="18256" y="4347"/>
                  </a:lnTo>
                  <a:lnTo>
                    <a:pt x="18691" y="5651"/>
                  </a:lnTo>
                  <a:lnTo>
                    <a:pt x="19995" y="4781"/>
                  </a:lnTo>
                  <a:lnTo>
                    <a:pt x="20864" y="5216"/>
                  </a:lnTo>
                  <a:lnTo>
                    <a:pt x="21299" y="6955"/>
                  </a:lnTo>
                  <a:lnTo>
                    <a:pt x="22603" y="7389"/>
                  </a:lnTo>
                  <a:lnTo>
                    <a:pt x="23037" y="6955"/>
                  </a:lnTo>
                  <a:lnTo>
                    <a:pt x="25211" y="8259"/>
                  </a:lnTo>
                  <a:lnTo>
                    <a:pt x="25645" y="6520"/>
                  </a:lnTo>
                  <a:lnTo>
                    <a:pt x="22168" y="5651"/>
                  </a:lnTo>
                  <a:lnTo>
                    <a:pt x="22603" y="3478"/>
                  </a:lnTo>
                  <a:lnTo>
                    <a:pt x="23907" y="2608"/>
                  </a:lnTo>
                  <a:lnTo>
                    <a:pt x="30427" y="2173"/>
                  </a:lnTo>
                  <a:lnTo>
                    <a:pt x="33469" y="4781"/>
                  </a:lnTo>
                  <a:lnTo>
                    <a:pt x="34339" y="5216"/>
                  </a:lnTo>
                  <a:lnTo>
                    <a:pt x="34339" y="6955"/>
                  </a:lnTo>
                  <a:lnTo>
                    <a:pt x="31731" y="6520"/>
                  </a:lnTo>
                  <a:lnTo>
                    <a:pt x="29557" y="5651"/>
                  </a:lnTo>
                  <a:lnTo>
                    <a:pt x="26949" y="6520"/>
                  </a:lnTo>
                  <a:lnTo>
                    <a:pt x="28253" y="7389"/>
                  </a:lnTo>
                  <a:lnTo>
                    <a:pt x="29992" y="7824"/>
                  </a:lnTo>
                  <a:lnTo>
                    <a:pt x="33904" y="8259"/>
                  </a:lnTo>
                  <a:lnTo>
                    <a:pt x="35208" y="8693"/>
                  </a:lnTo>
                  <a:lnTo>
                    <a:pt x="35643" y="9563"/>
                  </a:lnTo>
                  <a:lnTo>
                    <a:pt x="34773" y="11736"/>
                  </a:lnTo>
                  <a:lnTo>
                    <a:pt x="32600" y="11736"/>
                  </a:lnTo>
                  <a:lnTo>
                    <a:pt x="32165" y="12171"/>
                  </a:lnTo>
                  <a:lnTo>
                    <a:pt x="29123" y="12605"/>
                  </a:lnTo>
                  <a:lnTo>
                    <a:pt x="26949" y="13475"/>
                  </a:lnTo>
                  <a:lnTo>
                    <a:pt x="28253" y="14344"/>
                  </a:lnTo>
                  <a:lnTo>
                    <a:pt x="24341" y="16083"/>
                  </a:lnTo>
                  <a:lnTo>
                    <a:pt x="22603" y="15648"/>
                  </a:lnTo>
                  <a:lnTo>
                    <a:pt x="20429" y="16083"/>
                  </a:lnTo>
                  <a:lnTo>
                    <a:pt x="17387" y="16083"/>
                  </a:lnTo>
                  <a:lnTo>
                    <a:pt x="14779" y="15213"/>
                  </a:lnTo>
                  <a:lnTo>
                    <a:pt x="12171" y="13475"/>
                  </a:lnTo>
                  <a:lnTo>
                    <a:pt x="12171" y="14779"/>
                  </a:lnTo>
                  <a:lnTo>
                    <a:pt x="13475" y="15648"/>
                  </a:lnTo>
                  <a:lnTo>
                    <a:pt x="16083" y="16518"/>
                  </a:lnTo>
                  <a:lnTo>
                    <a:pt x="17387" y="17822"/>
                  </a:lnTo>
                  <a:lnTo>
                    <a:pt x="18256" y="17387"/>
                  </a:lnTo>
                  <a:lnTo>
                    <a:pt x="19995" y="17822"/>
                  </a:lnTo>
                  <a:lnTo>
                    <a:pt x="21733" y="19125"/>
                  </a:lnTo>
                  <a:lnTo>
                    <a:pt x="20864" y="19560"/>
                  </a:lnTo>
                  <a:lnTo>
                    <a:pt x="21733" y="21733"/>
                  </a:lnTo>
                  <a:lnTo>
                    <a:pt x="20864" y="21733"/>
                  </a:lnTo>
                  <a:lnTo>
                    <a:pt x="19560" y="20429"/>
                  </a:lnTo>
                  <a:lnTo>
                    <a:pt x="17821" y="19995"/>
                  </a:lnTo>
                  <a:lnTo>
                    <a:pt x="15648" y="21733"/>
                  </a:lnTo>
                  <a:lnTo>
                    <a:pt x="14779" y="20429"/>
                  </a:lnTo>
                  <a:lnTo>
                    <a:pt x="13475" y="19560"/>
                  </a:lnTo>
                  <a:lnTo>
                    <a:pt x="12171" y="19560"/>
                  </a:lnTo>
                  <a:lnTo>
                    <a:pt x="9997" y="18691"/>
                  </a:lnTo>
                  <a:lnTo>
                    <a:pt x="9128" y="19125"/>
                  </a:lnTo>
                  <a:lnTo>
                    <a:pt x="9997" y="20864"/>
                  </a:lnTo>
                  <a:lnTo>
                    <a:pt x="11301" y="20864"/>
                  </a:lnTo>
                  <a:lnTo>
                    <a:pt x="12171" y="21733"/>
                  </a:lnTo>
                  <a:lnTo>
                    <a:pt x="11301" y="22168"/>
                  </a:lnTo>
                  <a:lnTo>
                    <a:pt x="14344" y="24776"/>
                  </a:lnTo>
                  <a:lnTo>
                    <a:pt x="13475" y="25211"/>
                  </a:lnTo>
                  <a:lnTo>
                    <a:pt x="11736" y="24342"/>
                  </a:lnTo>
                  <a:lnTo>
                    <a:pt x="10432" y="24342"/>
                  </a:lnTo>
                  <a:lnTo>
                    <a:pt x="9128" y="23038"/>
                  </a:lnTo>
                  <a:lnTo>
                    <a:pt x="7824" y="22603"/>
                  </a:lnTo>
                  <a:lnTo>
                    <a:pt x="6520" y="22168"/>
                  </a:lnTo>
                  <a:lnTo>
                    <a:pt x="6085" y="24776"/>
                  </a:lnTo>
                  <a:lnTo>
                    <a:pt x="8259" y="25211"/>
                  </a:lnTo>
                  <a:lnTo>
                    <a:pt x="8259" y="26515"/>
                  </a:lnTo>
                  <a:lnTo>
                    <a:pt x="7824" y="27384"/>
                  </a:lnTo>
                  <a:lnTo>
                    <a:pt x="6085" y="26949"/>
                  </a:lnTo>
                  <a:lnTo>
                    <a:pt x="5651" y="26080"/>
                  </a:lnTo>
                  <a:lnTo>
                    <a:pt x="3477" y="25211"/>
                  </a:lnTo>
                  <a:lnTo>
                    <a:pt x="3043" y="24342"/>
                  </a:lnTo>
                  <a:lnTo>
                    <a:pt x="2173" y="24342"/>
                  </a:lnTo>
                  <a:lnTo>
                    <a:pt x="435" y="22168"/>
                  </a:lnTo>
                  <a:lnTo>
                    <a:pt x="1739" y="20429"/>
                  </a:lnTo>
                  <a:lnTo>
                    <a:pt x="1739" y="19560"/>
                  </a:lnTo>
                  <a:lnTo>
                    <a:pt x="0" y="17387"/>
                  </a:lnTo>
                  <a:lnTo>
                    <a:pt x="0" y="16518"/>
                  </a:lnTo>
                  <a:lnTo>
                    <a:pt x="2173" y="15648"/>
                  </a:lnTo>
                  <a:lnTo>
                    <a:pt x="1739" y="14779"/>
                  </a:lnTo>
                  <a:lnTo>
                    <a:pt x="3912" y="14344"/>
                  </a:lnTo>
                  <a:lnTo>
                    <a:pt x="3477" y="13040"/>
                  </a:lnTo>
                  <a:lnTo>
                    <a:pt x="6085" y="11301"/>
                  </a:lnTo>
                  <a:lnTo>
                    <a:pt x="8693" y="10432"/>
                  </a:lnTo>
                  <a:lnTo>
                    <a:pt x="10432" y="12171"/>
                  </a:lnTo>
                  <a:lnTo>
                    <a:pt x="10432" y="13909"/>
                  </a:lnTo>
                  <a:lnTo>
                    <a:pt x="11736" y="13475"/>
                  </a:lnTo>
                  <a:lnTo>
                    <a:pt x="9563" y="10867"/>
                  </a:lnTo>
                  <a:lnTo>
                    <a:pt x="9997" y="9563"/>
                  </a:lnTo>
                  <a:lnTo>
                    <a:pt x="7389" y="8693"/>
                  </a:lnTo>
                  <a:lnTo>
                    <a:pt x="5651" y="7389"/>
                  </a:lnTo>
                  <a:lnTo>
                    <a:pt x="6085" y="6520"/>
                  </a:lnTo>
                  <a:lnTo>
                    <a:pt x="7824" y="7389"/>
                  </a:lnTo>
                  <a:lnTo>
                    <a:pt x="8259" y="5216"/>
                  </a:lnTo>
                  <a:lnTo>
                    <a:pt x="5216" y="4347"/>
                  </a:lnTo>
                  <a:lnTo>
                    <a:pt x="5651" y="3043"/>
                  </a:lnTo>
                  <a:lnTo>
                    <a:pt x="6520" y="3478"/>
                  </a:lnTo>
                  <a:lnTo>
                    <a:pt x="7824" y="2608"/>
                  </a:lnTo>
                  <a:lnTo>
                    <a:pt x="9128" y="2608"/>
                  </a:lnTo>
                  <a:lnTo>
                    <a:pt x="9997" y="1304"/>
                  </a:lnTo>
                  <a:lnTo>
                    <a:pt x="8693" y="0"/>
                  </a:lnTo>
                  <a:lnTo>
                    <a:pt x="10432" y="0"/>
                  </a:lnTo>
                  <a:lnTo>
                    <a:pt x="12605"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5" name="Freeform: Shape 314">
              <a:extLst>
                <a:ext uri="{FF2B5EF4-FFF2-40B4-BE49-F238E27FC236}">
                  <a16:creationId xmlns:a16="http://schemas.microsoft.com/office/drawing/2014/main" id="{8D92BD8E-4735-4DC4-87FC-3A7C5E239363}"/>
                </a:ext>
              </a:extLst>
            </p:cNvPr>
            <p:cNvSpPr/>
            <p:nvPr/>
          </p:nvSpPr>
          <p:spPr>
            <a:xfrm>
              <a:off x="3410115" y="5718625"/>
              <a:ext cx="6602" cy="2934"/>
            </a:xfrm>
            <a:custGeom>
              <a:avLst/>
              <a:gdLst>
                <a:gd name="connsiteX0" fmla="*/ 1304 w 7823"/>
                <a:gd name="connsiteY0" fmla="*/ 435 h 2608"/>
                <a:gd name="connsiteX1" fmla="*/ 4347 w 7823"/>
                <a:gd name="connsiteY1" fmla="*/ 435 h 2608"/>
                <a:gd name="connsiteX2" fmla="*/ 5216 w 7823"/>
                <a:gd name="connsiteY2" fmla="*/ 1304 h 2608"/>
                <a:gd name="connsiteX3" fmla="*/ 6085 w 7823"/>
                <a:gd name="connsiteY3" fmla="*/ 435 h 2608"/>
                <a:gd name="connsiteX4" fmla="*/ 6955 w 7823"/>
                <a:gd name="connsiteY4" fmla="*/ 869 h 2608"/>
                <a:gd name="connsiteX5" fmla="*/ 7824 w 7823"/>
                <a:gd name="connsiteY5" fmla="*/ 2173 h 2608"/>
                <a:gd name="connsiteX6" fmla="*/ 6955 w 7823"/>
                <a:gd name="connsiteY6" fmla="*/ 2608 h 2608"/>
                <a:gd name="connsiteX7" fmla="*/ 5216 w 7823"/>
                <a:gd name="connsiteY7" fmla="*/ 2173 h 2608"/>
                <a:gd name="connsiteX8" fmla="*/ 3477 w 7823"/>
                <a:gd name="connsiteY8" fmla="*/ 1304 h 2608"/>
                <a:gd name="connsiteX9" fmla="*/ 0 w 7823"/>
                <a:gd name="connsiteY9" fmla="*/ 869 h 2608"/>
                <a:gd name="connsiteX10" fmla="*/ 435 w 7823"/>
                <a:gd name="connsiteY10" fmla="*/ 0 h 2608"/>
                <a:gd name="connsiteX11" fmla="*/ 1304 w 7823"/>
                <a:gd name="connsiteY11" fmla="*/ 435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23" h="2608">
                  <a:moveTo>
                    <a:pt x="1304" y="435"/>
                  </a:moveTo>
                  <a:lnTo>
                    <a:pt x="4347" y="435"/>
                  </a:lnTo>
                  <a:lnTo>
                    <a:pt x="5216" y="1304"/>
                  </a:lnTo>
                  <a:lnTo>
                    <a:pt x="6085" y="435"/>
                  </a:lnTo>
                  <a:lnTo>
                    <a:pt x="6955" y="869"/>
                  </a:lnTo>
                  <a:lnTo>
                    <a:pt x="7824" y="2173"/>
                  </a:lnTo>
                  <a:lnTo>
                    <a:pt x="6955" y="2608"/>
                  </a:lnTo>
                  <a:lnTo>
                    <a:pt x="5216" y="2173"/>
                  </a:lnTo>
                  <a:lnTo>
                    <a:pt x="3477" y="1304"/>
                  </a:lnTo>
                  <a:lnTo>
                    <a:pt x="0" y="869"/>
                  </a:lnTo>
                  <a:lnTo>
                    <a:pt x="435" y="0"/>
                  </a:lnTo>
                  <a:lnTo>
                    <a:pt x="1304"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6" name="Freeform: Shape 315">
              <a:extLst>
                <a:ext uri="{FF2B5EF4-FFF2-40B4-BE49-F238E27FC236}">
                  <a16:creationId xmlns:a16="http://schemas.microsoft.com/office/drawing/2014/main" id="{29C2D5CE-CA75-48C8-9CA2-852C66D22AE6}"/>
                </a:ext>
              </a:extLst>
            </p:cNvPr>
            <p:cNvSpPr/>
            <p:nvPr/>
          </p:nvSpPr>
          <p:spPr>
            <a:xfrm>
              <a:off x="3384438" y="5712266"/>
              <a:ext cx="1834" cy="1466"/>
            </a:xfrm>
            <a:custGeom>
              <a:avLst/>
              <a:gdLst>
                <a:gd name="connsiteX0" fmla="*/ 2173 w 2173"/>
                <a:gd name="connsiteY0" fmla="*/ 1304 h 1303"/>
                <a:gd name="connsiteX1" fmla="*/ 0 w 2173"/>
                <a:gd name="connsiteY1" fmla="*/ 869 h 1303"/>
                <a:gd name="connsiteX2" fmla="*/ 435 w 2173"/>
                <a:gd name="connsiteY2" fmla="*/ 0 h 1303"/>
                <a:gd name="connsiteX3" fmla="*/ 2173 w 2173"/>
                <a:gd name="connsiteY3" fmla="*/ 1304 h 1303"/>
              </a:gdLst>
              <a:ahLst/>
              <a:cxnLst>
                <a:cxn ang="0">
                  <a:pos x="connsiteX0" y="connsiteY0"/>
                </a:cxn>
                <a:cxn ang="0">
                  <a:pos x="connsiteX1" y="connsiteY1"/>
                </a:cxn>
                <a:cxn ang="0">
                  <a:pos x="connsiteX2" y="connsiteY2"/>
                </a:cxn>
                <a:cxn ang="0">
                  <a:pos x="connsiteX3" y="connsiteY3"/>
                </a:cxn>
              </a:cxnLst>
              <a:rect l="l" t="t" r="r" b="b"/>
              <a:pathLst>
                <a:path w="2173" h="1303">
                  <a:moveTo>
                    <a:pt x="2173" y="1304"/>
                  </a:moveTo>
                  <a:lnTo>
                    <a:pt x="0" y="869"/>
                  </a:lnTo>
                  <a:lnTo>
                    <a:pt x="435" y="0"/>
                  </a:lnTo>
                  <a:lnTo>
                    <a:pt x="2173"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17" name="Freeform: Shape 316">
              <a:extLst>
                <a:ext uri="{FF2B5EF4-FFF2-40B4-BE49-F238E27FC236}">
                  <a16:creationId xmlns:a16="http://schemas.microsoft.com/office/drawing/2014/main" id="{C08D3AEC-82F4-45AC-8E04-36FE3B9E799D}"/>
                </a:ext>
              </a:extLst>
            </p:cNvPr>
            <p:cNvSpPr/>
            <p:nvPr/>
          </p:nvSpPr>
          <p:spPr>
            <a:xfrm>
              <a:off x="4365682" y="2210349"/>
              <a:ext cx="4768" cy="6358"/>
            </a:xfrm>
            <a:custGeom>
              <a:avLst/>
              <a:gdLst>
                <a:gd name="connsiteX0" fmla="*/ 1304 w 5650"/>
                <a:gd name="connsiteY0" fmla="*/ 0 h 5650"/>
                <a:gd name="connsiteX1" fmla="*/ 3043 w 5650"/>
                <a:gd name="connsiteY1" fmla="*/ 869 h 5650"/>
                <a:gd name="connsiteX2" fmla="*/ 4347 w 5650"/>
                <a:gd name="connsiteY2" fmla="*/ 869 h 5650"/>
                <a:gd name="connsiteX3" fmla="*/ 4781 w 5650"/>
                <a:gd name="connsiteY3" fmla="*/ 1739 h 5650"/>
                <a:gd name="connsiteX4" fmla="*/ 4781 w 5650"/>
                <a:gd name="connsiteY4" fmla="*/ 3477 h 5650"/>
                <a:gd name="connsiteX5" fmla="*/ 5651 w 5650"/>
                <a:gd name="connsiteY5" fmla="*/ 4781 h 5650"/>
                <a:gd name="connsiteX6" fmla="*/ 5216 w 5650"/>
                <a:gd name="connsiteY6" fmla="*/ 5651 h 5650"/>
                <a:gd name="connsiteX7" fmla="*/ 2608 w 5650"/>
                <a:gd name="connsiteY7" fmla="*/ 3912 h 5650"/>
                <a:gd name="connsiteX8" fmla="*/ 1739 w 5650"/>
                <a:gd name="connsiteY8" fmla="*/ 2173 h 5650"/>
                <a:gd name="connsiteX9" fmla="*/ 869 w 5650"/>
                <a:gd name="connsiteY9" fmla="*/ 1304 h 5650"/>
                <a:gd name="connsiteX10" fmla="*/ 0 w 5650"/>
                <a:gd name="connsiteY10" fmla="*/ 0 h 5650"/>
                <a:gd name="connsiteX11" fmla="*/ 1304 w 5650"/>
                <a:gd name="connsiteY11" fmla="*/ 0 h 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50" h="5650">
                  <a:moveTo>
                    <a:pt x="1304" y="0"/>
                  </a:moveTo>
                  <a:lnTo>
                    <a:pt x="3043" y="869"/>
                  </a:lnTo>
                  <a:lnTo>
                    <a:pt x="4347" y="869"/>
                  </a:lnTo>
                  <a:lnTo>
                    <a:pt x="4781" y="1739"/>
                  </a:lnTo>
                  <a:lnTo>
                    <a:pt x="4781" y="3477"/>
                  </a:lnTo>
                  <a:lnTo>
                    <a:pt x="5651" y="4781"/>
                  </a:lnTo>
                  <a:lnTo>
                    <a:pt x="5216" y="5651"/>
                  </a:lnTo>
                  <a:lnTo>
                    <a:pt x="2608" y="3912"/>
                  </a:lnTo>
                  <a:lnTo>
                    <a:pt x="1739" y="2173"/>
                  </a:lnTo>
                  <a:lnTo>
                    <a:pt x="869" y="1304"/>
                  </a:lnTo>
                  <a:lnTo>
                    <a:pt x="0" y="0"/>
                  </a:lnTo>
                  <a:lnTo>
                    <a:pt x="1304" y="0"/>
                  </a:lnTo>
                  <a:close/>
                </a:path>
              </a:pathLst>
            </a:custGeom>
            <a:solidFill>
              <a:schemeClr val="accent4"/>
            </a:solidFill>
            <a:ln w="869" cap="rnd">
              <a:noFill/>
              <a:prstDash val="solid"/>
              <a:round/>
            </a:ln>
          </p:spPr>
          <p:txBody>
            <a:bodyPr rtlCol="0" anchor="ctr"/>
            <a:lstStyle/>
            <a:p>
              <a:endParaRPr lang="en-PH" sz="1200" dirty="0"/>
            </a:p>
          </p:txBody>
        </p:sp>
        <p:sp>
          <p:nvSpPr>
            <p:cNvPr id="318" name="Freeform: Shape 317">
              <a:extLst>
                <a:ext uri="{FF2B5EF4-FFF2-40B4-BE49-F238E27FC236}">
                  <a16:creationId xmlns:a16="http://schemas.microsoft.com/office/drawing/2014/main" id="{A67EF743-0A8F-4B78-847D-E39A914A3F77}"/>
                </a:ext>
              </a:extLst>
            </p:cNvPr>
            <p:cNvSpPr/>
            <p:nvPr/>
          </p:nvSpPr>
          <p:spPr>
            <a:xfrm>
              <a:off x="4366784" y="2202034"/>
              <a:ext cx="4768" cy="4890"/>
            </a:xfrm>
            <a:custGeom>
              <a:avLst/>
              <a:gdLst>
                <a:gd name="connsiteX0" fmla="*/ 1304 w 5650"/>
                <a:gd name="connsiteY0" fmla="*/ 435 h 4346"/>
                <a:gd name="connsiteX1" fmla="*/ 4781 w 5650"/>
                <a:gd name="connsiteY1" fmla="*/ 1304 h 4346"/>
                <a:gd name="connsiteX2" fmla="*/ 5651 w 5650"/>
                <a:gd name="connsiteY2" fmla="*/ 2173 h 4346"/>
                <a:gd name="connsiteX3" fmla="*/ 5216 w 5650"/>
                <a:gd name="connsiteY3" fmla="*/ 3912 h 4346"/>
                <a:gd name="connsiteX4" fmla="*/ 4781 w 5650"/>
                <a:gd name="connsiteY4" fmla="*/ 4347 h 4346"/>
                <a:gd name="connsiteX5" fmla="*/ 3043 w 5650"/>
                <a:gd name="connsiteY5" fmla="*/ 2173 h 4346"/>
                <a:gd name="connsiteX6" fmla="*/ 869 w 5650"/>
                <a:gd name="connsiteY6" fmla="*/ 1739 h 4346"/>
                <a:gd name="connsiteX7" fmla="*/ 0 w 5650"/>
                <a:gd name="connsiteY7" fmla="*/ 0 h 4346"/>
                <a:gd name="connsiteX8" fmla="*/ 1304 w 5650"/>
                <a:gd name="connsiteY8" fmla="*/ 435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50" h="4346">
                  <a:moveTo>
                    <a:pt x="1304" y="435"/>
                  </a:moveTo>
                  <a:lnTo>
                    <a:pt x="4781" y="1304"/>
                  </a:lnTo>
                  <a:lnTo>
                    <a:pt x="5651" y="2173"/>
                  </a:lnTo>
                  <a:lnTo>
                    <a:pt x="5216" y="3912"/>
                  </a:lnTo>
                  <a:lnTo>
                    <a:pt x="4781" y="4347"/>
                  </a:lnTo>
                  <a:lnTo>
                    <a:pt x="3043" y="2173"/>
                  </a:lnTo>
                  <a:lnTo>
                    <a:pt x="869" y="1739"/>
                  </a:lnTo>
                  <a:lnTo>
                    <a:pt x="0" y="0"/>
                  </a:lnTo>
                  <a:lnTo>
                    <a:pt x="1304" y="435"/>
                  </a:lnTo>
                  <a:close/>
                </a:path>
              </a:pathLst>
            </a:custGeom>
            <a:solidFill>
              <a:schemeClr val="accent4"/>
            </a:solidFill>
            <a:ln w="869" cap="rnd">
              <a:noFill/>
              <a:prstDash val="solid"/>
              <a:round/>
            </a:ln>
          </p:spPr>
          <p:txBody>
            <a:bodyPr rtlCol="0" anchor="ctr"/>
            <a:lstStyle/>
            <a:p>
              <a:endParaRPr lang="en-PH" sz="1200" dirty="0"/>
            </a:p>
          </p:txBody>
        </p:sp>
        <p:sp>
          <p:nvSpPr>
            <p:cNvPr id="319" name="Freeform: Shape 318">
              <a:extLst>
                <a:ext uri="{FF2B5EF4-FFF2-40B4-BE49-F238E27FC236}">
                  <a16:creationId xmlns:a16="http://schemas.microsoft.com/office/drawing/2014/main" id="{BB7460ED-A66F-4307-8A19-AB2E1DFF903B}"/>
                </a:ext>
              </a:extLst>
            </p:cNvPr>
            <p:cNvSpPr/>
            <p:nvPr/>
          </p:nvSpPr>
          <p:spPr>
            <a:xfrm>
              <a:off x="4358714" y="2190786"/>
              <a:ext cx="11371" cy="10759"/>
            </a:xfrm>
            <a:custGeom>
              <a:avLst/>
              <a:gdLst>
                <a:gd name="connsiteX0" fmla="*/ 5303 w 13474"/>
                <a:gd name="connsiteY0" fmla="*/ 4521 h 9562"/>
                <a:gd name="connsiteX1" fmla="*/ 5651 w 13474"/>
                <a:gd name="connsiteY1" fmla="*/ 5216 h 9562"/>
                <a:gd name="connsiteX2" fmla="*/ 6955 w 13474"/>
                <a:gd name="connsiteY2" fmla="*/ 5216 h 9562"/>
                <a:gd name="connsiteX3" fmla="*/ 6955 w 13474"/>
                <a:gd name="connsiteY3" fmla="*/ 6520 h 9562"/>
                <a:gd name="connsiteX4" fmla="*/ 5216 w 13474"/>
                <a:gd name="connsiteY4" fmla="*/ 6520 h 9562"/>
                <a:gd name="connsiteX5" fmla="*/ 4347 w 13474"/>
                <a:gd name="connsiteY5" fmla="*/ 7389 h 9562"/>
                <a:gd name="connsiteX6" fmla="*/ 1739 w 13474"/>
                <a:gd name="connsiteY6" fmla="*/ 6520 h 9562"/>
                <a:gd name="connsiteX7" fmla="*/ 869 w 13474"/>
                <a:gd name="connsiteY7" fmla="*/ 6085 h 9562"/>
                <a:gd name="connsiteX8" fmla="*/ 0 w 13474"/>
                <a:gd name="connsiteY8" fmla="*/ 4781 h 9562"/>
                <a:gd name="connsiteX9" fmla="*/ 2173 w 13474"/>
                <a:gd name="connsiteY9" fmla="*/ 4347 h 9562"/>
                <a:gd name="connsiteX10" fmla="*/ 2608 w 13474"/>
                <a:gd name="connsiteY10" fmla="*/ 3912 h 9562"/>
                <a:gd name="connsiteX11" fmla="*/ 5030 w 13474"/>
                <a:gd name="connsiteY11" fmla="*/ 4316 h 9562"/>
                <a:gd name="connsiteX12" fmla="*/ 3912 w 13474"/>
                <a:gd name="connsiteY12" fmla="*/ 3477 h 9562"/>
                <a:gd name="connsiteX13" fmla="*/ 4781 w 13474"/>
                <a:gd name="connsiteY13" fmla="*/ 0 h 9562"/>
                <a:gd name="connsiteX14" fmla="*/ 6955 w 13474"/>
                <a:gd name="connsiteY14" fmla="*/ 435 h 9562"/>
                <a:gd name="connsiteX15" fmla="*/ 8259 w 13474"/>
                <a:gd name="connsiteY15" fmla="*/ 2608 h 9562"/>
                <a:gd name="connsiteX16" fmla="*/ 8259 w 13474"/>
                <a:gd name="connsiteY16" fmla="*/ 3043 h 9562"/>
                <a:gd name="connsiteX17" fmla="*/ 10867 w 13474"/>
                <a:gd name="connsiteY17" fmla="*/ 3912 h 9562"/>
                <a:gd name="connsiteX18" fmla="*/ 12171 w 13474"/>
                <a:gd name="connsiteY18" fmla="*/ 6085 h 9562"/>
                <a:gd name="connsiteX19" fmla="*/ 13475 w 13474"/>
                <a:gd name="connsiteY19" fmla="*/ 6955 h 9562"/>
                <a:gd name="connsiteX20" fmla="*/ 13040 w 13474"/>
                <a:gd name="connsiteY20" fmla="*/ 9563 h 9562"/>
                <a:gd name="connsiteX21" fmla="*/ 10867 w 13474"/>
                <a:gd name="connsiteY21" fmla="*/ 7824 h 9562"/>
                <a:gd name="connsiteX22" fmla="*/ 9997 w 13474"/>
                <a:gd name="connsiteY22" fmla="*/ 6955 h 9562"/>
                <a:gd name="connsiteX23" fmla="*/ 9128 w 13474"/>
                <a:gd name="connsiteY23" fmla="*/ 6520 h 9562"/>
                <a:gd name="connsiteX24" fmla="*/ 8693 w 13474"/>
                <a:gd name="connsiteY24" fmla="*/ 5651 h 9562"/>
                <a:gd name="connsiteX25" fmla="*/ 7824 w 13474"/>
                <a:gd name="connsiteY25" fmla="*/ 4781 h 9562"/>
                <a:gd name="connsiteX26" fmla="*/ 5651 w 13474"/>
                <a:gd name="connsiteY26" fmla="*/ 4781 h 9562"/>
                <a:gd name="connsiteX27" fmla="*/ 5303 w 13474"/>
                <a:gd name="connsiteY27" fmla="*/ 4521 h 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474" h="9562">
                  <a:moveTo>
                    <a:pt x="5303" y="4521"/>
                  </a:moveTo>
                  <a:lnTo>
                    <a:pt x="5651" y="5216"/>
                  </a:lnTo>
                  <a:lnTo>
                    <a:pt x="6955" y="5216"/>
                  </a:lnTo>
                  <a:lnTo>
                    <a:pt x="6955" y="6520"/>
                  </a:lnTo>
                  <a:lnTo>
                    <a:pt x="5216" y="6520"/>
                  </a:lnTo>
                  <a:lnTo>
                    <a:pt x="4347" y="7389"/>
                  </a:lnTo>
                  <a:lnTo>
                    <a:pt x="1739" y="6520"/>
                  </a:lnTo>
                  <a:lnTo>
                    <a:pt x="869" y="6085"/>
                  </a:lnTo>
                  <a:lnTo>
                    <a:pt x="0" y="4781"/>
                  </a:lnTo>
                  <a:lnTo>
                    <a:pt x="2173" y="4347"/>
                  </a:lnTo>
                  <a:lnTo>
                    <a:pt x="2608" y="3912"/>
                  </a:lnTo>
                  <a:lnTo>
                    <a:pt x="5030" y="4316"/>
                  </a:lnTo>
                  <a:lnTo>
                    <a:pt x="3912" y="3477"/>
                  </a:lnTo>
                  <a:lnTo>
                    <a:pt x="4781" y="0"/>
                  </a:lnTo>
                  <a:lnTo>
                    <a:pt x="6955" y="435"/>
                  </a:lnTo>
                  <a:lnTo>
                    <a:pt x="8259" y="2608"/>
                  </a:lnTo>
                  <a:lnTo>
                    <a:pt x="8259" y="3043"/>
                  </a:lnTo>
                  <a:lnTo>
                    <a:pt x="10867" y="3912"/>
                  </a:lnTo>
                  <a:lnTo>
                    <a:pt x="12171" y="6085"/>
                  </a:lnTo>
                  <a:lnTo>
                    <a:pt x="13475" y="6955"/>
                  </a:lnTo>
                  <a:lnTo>
                    <a:pt x="13040" y="9563"/>
                  </a:lnTo>
                  <a:lnTo>
                    <a:pt x="10867" y="7824"/>
                  </a:lnTo>
                  <a:lnTo>
                    <a:pt x="9997" y="6955"/>
                  </a:lnTo>
                  <a:lnTo>
                    <a:pt x="9128" y="6520"/>
                  </a:lnTo>
                  <a:lnTo>
                    <a:pt x="8693" y="5651"/>
                  </a:lnTo>
                  <a:lnTo>
                    <a:pt x="7824" y="4781"/>
                  </a:lnTo>
                  <a:lnTo>
                    <a:pt x="5651" y="4781"/>
                  </a:lnTo>
                  <a:lnTo>
                    <a:pt x="5303" y="4521"/>
                  </a:lnTo>
                  <a:close/>
                </a:path>
              </a:pathLst>
            </a:custGeom>
            <a:solidFill>
              <a:schemeClr val="accent4"/>
            </a:solidFill>
            <a:ln w="869" cap="rnd">
              <a:noFill/>
              <a:prstDash val="solid"/>
              <a:round/>
            </a:ln>
          </p:spPr>
          <p:txBody>
            <a:bodyPr rtlCol="0" anchor="ctr"/>
            <a:lstStyle/>
            <a:p>
              <a:endParaRPr lang="en-PH" sz="1200" dirty="0"/>
            </a:p>
          </p:txBody>
        </p:sp>
        <p:sp>
          <p:nvSpPr>
            <p:cNvPr id="320" name="Freeform: Shape 319">
              <a:extLst>
                <a:ext uri="{FF2B5EF4-FFF2-40B4-BE49-F238E27FC236}">
                  <a16:creationId xmlns:a16="http://schemas.microsoft.com/office/drawing/2014/main" id="{0BEFBC77-D456-4134-B049-3312EACD2670}"/>
                </a:ext>
              </a:extLst>
            </p:cNvPr>
            <p:cNvSpPr/>
            <p:nvPr/>
          </p:nvSpPr>
          <p:spPr>
            <a:xfrm>
              <a:off x="4375955" y="2190786"/>
              <a:ext cx="1101" cy="1956"/>
            </a:xfrm>
            <a:custGeom>
              <a:avLst/>
              <a:gdLst>
                <a:gd name="connsiteX0" fmla="*/ 869 w 1304"/>
                <a:gd name="connsiteY0" fmla="*/ 1739 h 1738"/>
                <a:gd name="connsiteX1" fmla="*/ 0 w 1304"/>
                <a:gd name="connsiteY1" fmla="*/ 869 h 1738"/>
                <a:gd name="connsiteX2" fmla="*/ 1304 w 1304"/>
                <a:gd name="connsiteY2" fmla="*/ 0 h 1738"/>
                <a:gd name="connsiteX3" fmla="*/ 869 w 1304"/>
                <a:gd name="connsiteY3" fmla="*/ 1739 h 1738"/>
              </a:gdLst>
              <a:ahLst/>
              <a:cxnLst>
                <a:cxn ang="0">
                  <a:pos x="connsiteX0" y="connsiteY0"/>
                </a:cxn>
                <a:cxn ang="0">
                  <a:pos x="connsiteX1" y="connsiteY1"/>
                </a:cxn>
                <a:cxn ang="0">
                  <a:pos x="connsiteX2" y="connsiteY2"/>
                </a:cxn>
                <a:cxn ang="0">
                  <a:pos x="connsiteX3" y="connsiteY3"/>
                </a:cxn>
              </a:cxnLst>
              <a:rect l="l" t="t" r="r" b="b"/>
              <a:pathLst>
                <a:path w="1304" h="1738">
                  <a:moveTo>
                    <a:pt x="869" y="1739"/>
                  </a:moveTo>
                  <a:lnTo>
                    <a:pt x="0" y="869"/>
                  </a:lnTo>
                  <a:lnTo>
                    <a:pt x="1304" y="0"/>
                  </a:lnTo>
                  <a:lnTo>
                    <a:pt x="869" y="1739"/>
                  </a:lnTo>
                  <a:close/>
                </a:path>
              </a:pathLst>
            </a:custGeom>
            <a:solidFill>
              <a:schemeClr val="accent4"/>
            </a:solidFill>
            <a:ln w="869" cap="rnd">
              <a:noFill/>
              <a:prstDash val="solid"/>
              <a:round/>
            </a:ln>
          </p:spPr>
          <p:txBody>
            <a:bodyPr rtlCol="0" anchor="ctr"/>
            <a:lstStyle/>
            <a:p>
              <a:endParaRPr lang="en-PH" sz="1200" dirty="0"/>
            </a:p>
          </p:txBody>
        </p:sp>
        <p:sp>
          <p:nvSpPr>
            <p:cNvPr id="321" name="Freeform: Shape 320">
              <a:extLst>
                <a:ext uri="{FF2B5EF4-FFF2-40B4-BE49-F238E27FC236}">
                  <a16:creationId xmlns:a16="http://schemas.microsoft.com/office/drawing/2014/main" id="{98811567-0D5D-4445-B31B-15038770D0AE}"/>
                </a:ext>
              </a:extLst>
            </p:cNvPr>
            <p:cNvSpPr/>
            <p:nvPr/>
          </p:nvSpPr>
          <p:spPr>
            <a:xfrm>
              <a:off x="4364950" y="2190296"/>
              <a:ext cx="7336" cy="7336"/>
            </a:xfrm>
            <a:custGeom>
              <a:avLst/>
              <a:gdLst>
                <a:gd name="connsiteX0" fmla="*/ 3478 w 8693"/>
                <a:gd name="connsiteY0" fmla="*/ 4347 h 6520"/>
                <a:gd name="connsiteX1" fmla="*/ 1739 w 8693"/>
                <a:gd name="connsiteY1" fmla="*/ 3477 h 6520"/>
                <a:gd name="connsiteX2" fmla="*/ 435 w 8693"/>
                <a:gd name="connsiteY2" fmla="*/ 2173 h 6520"/>
                <a:gd name="connsiteX3" fmla="*/ 0 w 8693"/>
                <a:gd name="connsiteY3" fmla="*/ 869 h 6520"/>
                <a:gd name="connsiteX4" fmla="*/ 435 w 8693"/>
                <a:gd name="connsiteY4" fmla="*/ 435 h 6520"/>
                <a:gd name="connsiteX5" fmla="*/ 2173 w 8693"/>
                <a:gd name="connsiteY5" fmla="*/ 0 h 6520"/>
                <a:gd name="connsiteX6" fmla="*/ 3478 w 8693"/>
                <a:gd name="connsiteY6" fmla="*/ 0 h 6520"/>
                <a:gd name="connsiteX7" fmla="*/ 6085 w 8693"/>
                <a:gd name="connsiteY7" fmla="*/ 1739 h 6520"/>
                <a:gd name="connsiteX8" fmla="*/ 5651 w 8693"/>
                <a:gd name="connsiteY8" fmla="*/ 2608 h 6520"/>
                <a:gd name="connsiteX9" fmla="*/ 6085 w 8693"/>
                <a:gd name="connsiteY9" fmla="*/ 3477 h 6520"/>
                <a:gd name="connsiteX10" fmla="*/ 8693 w 8693"/>
                <a:gd name="connsiteY10" fmla="*/ 4347 h 6520"/>
                <a:gd name="connsiteX11" fmla="*/ 8693 w 8693"/>
                <a:gd name="connsiteY11" fmla="*/ 5216 h 6520"/>
                <a:gd name="connsiteX12" fmla="*/ 6955 w 8693"/>
                <a:gd name="connsiteY12" fmla="*/ 6520 h 6520"/>
                <a:gd name="connsiteX13" fmla="*/ 3478 w 8693"/>
                <a:gd name="connsiteY13" fmla="*/ 4347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93" h="6520">
                  <a:moveTo>
                    <a:pt x="3478" y="4347"/>
                  </a:moveTo>
                  <a:lnTo>
                    <a:pt x="1739" y="3477"/>
                  </a:lnTo>
                  <a:lnTo>
                    <a:pt x="435" y="2173"/>
                  </a:lnTo>
                  <a:lnTo>
                    <a:pt x="0" y="869"/>
                  </a:lnTo>
                  <a:lnTo>
                    <a:pt x="435" y="435"/>
                  </a:lnTo>
                  <a:lnTo>
                    <a:pt x="2173" y="0"/>
                  </a:lnTo>
                  <a:lnTo>
                    <a:pt x="3478" y="0"/>
                  </a:lnTo>
                  <a:lnTo>
                    <a:pt x="6085" y="1739"/>
                  </a:lnTo>
                  <a:lnTo>
                    <a:pt x="5651" y="2608"/>
                  </a:lnTo>
                  <a:lnTo>
                    <a:pt x="6085" y="3477"/>
                  </a:lnTo>
                  <a:lnTo>
                    <a:pt x="8693" y="4347"/>
                  </a:lnTo>
                  <a:lnTo>
                    <a:pt x="8693" y="5216"/>
                  </a:lnTo>
                  <a:lnTo>
                    <a:pt x="6955" y="6520"/>
                  </a:lnTo>
                  <a:lnTo>
                    <a:pt x="3478" y="4347"/>
                  </a:lnTo>
                  <a:close/>
                </a:path>
              </a:pathLst>
            </a:custGeom>
            <a:solidFill>
              <a:schemeClr val="accent4"/>
            </a:solidFill>
            <a:ln w="869" cap="rnd">
              <a:noFill/>
              <a:prstDash val="solid"/>
              <a:round/>
            </a:ln>
          </p:spPr>
          <p:txBody>
            <a:bodyPr rtlCol="0" anchor="ctr"/>
            <a:lstStyle/>
            <a:p>
              <a:endParaRPr lang="en-PH" sz="1200" dirty="0"/>
            </a:p>
          </p:txBody>
        </p:sp>
        <p:sp>
          <p:nvSpPr>
            <p:cNvPr id="322" name="Freeform: Shape 321">
              <a:extLst>
                <a:ext uri="{FF2B5EF4-FFF2-40B4-BE49-F238E27FC236}">
                  <a16:creationId xmlns:a16="http://schemas.microsoft.com/office/drawing/2014/main" id="{4968CB35-054E-4D33-AA3B-BD07D763B7CC}"/>
                </a:ext>
              </a:extLst>
            </p:cNvPr>
            <p:cNvSpPr/>
            <p:nvPr/>
          </p:nvSpPr>
          <p:spPr>
            <a:xfrm>
              <a:off x="4372654" y="2189318"/>
              <a:ext cx="3301" cy="4890"/>
            </a:xfrm>
            <a:custGeom>
              <a:avLst/>
              <a:gdLst>
                <a:gd name="connsiteX0" fmla="*/ 3912 w 3911"/>
                <a:gd name="connsiteY0" fmla="*/ 2608 h 4346"/>
                <a:gd name="connsiteX1" fmla="*/ 2608 w 3911"/>
                <a:gd name="connsiteY1" fmla="*/ 4347 h 4346"/>
                <a:gd name="connsiteX2" fmla="*/ 1304 w 3911"/>
                <a:gd name="connsiteY2" fmla="*/ 3477 h 4346"/>
                <a:gd name="connsiteX3" fmla="*/ 0 w 3911"/>
                <a:gd name="connsiteY3" fmla="*/ 3477 h 4346"/>
                <a:gd name="connsiteX4" fmla="*/ 869 w 3911"/>
                <a:gd name="connsiteY4" fmla="*/ 2173 h 4346"/>
                <a:gd name="connsiteX5" fmla="*/ 435 w 3911"/>
                <a:gd name="connsiteY5" fmla="*/ 435 h 4346"/>
                <a:gd name="connsiteX6" fmla="*/ 869 w 3911"/>
                <a:gd name="connsiteY6" fmla="*/ 0 h 4346"/>
                <a:gd name="connsiteX7" fmla="*/ 1739 w 3911"/>
                <a:gd name="connsiteY7" fmla="*/ 1739 h 4346"/>
                <a:gd name="connsiteX8" fmla="*/ 3912 w 3911"/>
                <a:gd name="connsiteY8" fmla="*/ 2608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1" h="4346">
                  <a:moveTo>
                    <a:pt x="3912" y="2608"/>
                  </a:moveTo>
                  <a:lnTo>
                    <a:pt x="2608" y="4347"/>
                  </a:lnTo>
                  <a:lnTo>
                    <a:pt x="1304" y="3477"/>
                  </a:lnTo>
                  <a:lnTo>
                    <a:pt x="0" y="3477"/>
                  </a:lnTo>
                  <a:lnTo>
                    <a:pt x="869" y="2173"/>
                  </a:lnTo>
                  <a:lnTo>
                    <a:pt x="435" y="435"/>
                  </a:lnTo>
                  <a:lnTo>
                    <a:pt x="869" y="0"/>
                  </a:lnTo>
                  <a:lnTo>
                    <a:pt x="1739" y="1739"/>
                  </a:lnTo>
                  <a:lnTo>
                    <a:pt x="3912" y="2608"/>
                  </a:lnTo>
                  <a:close/>
                </a:path>
              </a:pathLst>
            </a:custGeom>
            <a:solidFill>
              <a:schemeClr val="accent4"/>
            </a:solidFill>
            <a:ln w="869" cap="rnd">
              <a:noFill/>
              <a:prstDash val="solid"/>
              <a:round/>
            </a:ln>
          </p:spPr>
          <p:txBody>
            <a:bodyPr rtlCol="0" anchor="ctr"/>
            <a:lstStyle/>
            <a:p>
              <a:endParaRPr lang="en-PH" sz="1200" dirty="0"/>
            </a:p>
          </p:txBody>
        </p:sp>
        <p:sp>
          <p:nvSpPr>
            <p:cNvPr id="323" name="Freeform: Shape 322">
              <a:extLst>
                <a:ext uri="{FF2B5EF4-FFF2-40B4-BE49-F238E27FC236}">
                  <a16:creationId xmlns:a16="http://schemas.microsoft.com/office/drawing/2014/main" id="{52CB4ADC-D88A-4693-9C53-6293880EC066}"/>
                </a:ext>
              </a:extLst>
            </p:cNvPr>
            <p:cNvSpPr/>
            <p:nvPr/>
          </p:nvSpPr>
          <p:spPr>
            <a:xfrm>
              <a:off x="4371186" y="2188829"/>
              <a:ext cx="1467" cy="3422"/>
            </a:xfrm>
            <a:custGeom>
              <a:avLst/>
              <a:gdLst>
                <a:gd name="connsiteX0" fmla="*/ 1739 w 1738"/>
                <a:gd name="connsiteY0" fmla="*/ 3043 h 3042"/>
                <a:gd name="connsiteX1" fmla="*/ 869 w 1738"/>
                <a:gd name="connsiteY1" fmla="*/ 3043 h 3042"/>
                <a:gd name="connsiteX2" fmla="*/ 0 w 1738"/>
                <a:gd name="connsiteY2" fmla="*/ 1304 h 3042"/>
                <a:gd name="connsiteX3" fmla="*/ 435 w 1738"/>
                <a:gd name="connsiteY3" fmla="*/ 0 h 3042"/>
                <a:gd name="connsiteX4" fmla="*/ 1304 w 1738"/>
                <a:gd name="connsiteY4" fmla="*/ 1739 h 3042"/>
                <a:gd name="connsiteX5" fmla="*/ 1739 w 1738"/>
                <a:gd name="connsiteY5" fmla="*/ 3043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 h="3042">
                  <a:moveTo>
                    <a:pt x="1739" y="3043"/>
                  </a:moveTo>
                  <a:lnTo>
                    <a:pt x="869" y="3043"/>
                  </a:lnTo>
                  <a:lnTo>
                    <a:pt x="0" y="1304"/>
                  </a:lnTo>
                  <a:lnTo>
                    <a:pt x="435" y="0"/>
                  </a:lnTo>
                  <a:lnTo>
                    <a:pt x="1304" y="1739"/>
                  </a:lnTo>
                  <a:lnTo>
                    <a:pt x="1739" y="3043"/>
                  </a:lnTo>
                  <a:close/>
                </a:path>
              </a:pathLst>
            </a:custGeom>
            <a:solidFill>
              <a:schemeClr val="accent4"/>
            </a:solidFill>
            <a:ln w="869" cap="rnd">
              <a:noFill/>
              <a:prstDash val="solid"/>
              <a:round/>
            </a:ln>
          </p:spPr>
          <p:txBody>
            <a:bodyPr rtlCol="0" anchor="ctr"/>
            <a:lstStyle/>
            <a:p>
              <a:endParaRPr lang="en-PH" sz="1200" dirty="0"/>
            </a:p>
          </p:txBody>
        </p:sp>
        <p:sp>
          <p:nvSpPr>
            <p:cNvPr id="324" name="Freeform: Shape 323">
              <a:extLst>
                <a:ext uri="{FF2B5EF4-FFF2-40B4-BE49-F238E27FC236}">
                  <a16:creationId xmlns:a16="http://schemas.microsoft.com/office/drawing/2014/main" id="{7C2788FB-17CD-4BF6-8B4C-5C6EE583BE1C}"/>
                </a:ext>
              </a:extLst>
            </p:cNvPr>
            <p:cNvSpPr/>
            <p:nvPr/>
          </p:nvSpPr>
          <p:spPr>
            <a:xfrm>
              <a:off x="7862954" y="3948102"/>
              <a:ext cx="2566" cy="3422"/>
            </a:xfrm>
            <a:custGeom>
              <a:avLst/>
              <a:gdLst>
                <a:gd name="connsiteX0" fmla="*/ 3043 w 3042"/>
                <a:gd name="connsiteY0" fmla="*/ 1739 h 3042"/>
                <a:gd name="connsiteX1" fmla="*/ 2173 w 3042"/>
                <a:gd name="connsiteY1" fmla="*/ 3043 h 3042"/>
                <a:gd name="connsiteX2" fmla="*/ 0 w 3042"/>
                <a:gd name="connsiteY2" fmla="*/ 2608 h 3042"/>
                <a:gd name="connsiteX3" fmla="*/ 0 w 3042"/>
                <a:gd name="connsiteY3" fmla="*/ 1739 h 3042"/>
                <a:gd name="connsiteX4" fmla="*/ 2173 w 3042"/>
                <a:gd name="connsiteY4" fmla="*/ 0 h 3042"/>
                <a:gd name="connsiteX5" fmla="*/ 3043 w 3042"/>
                <a:gd name="connsiteY5" fmla="*/ 1739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3042">
                  <a:moveTo>
                    <a:pt x="3043" y="1739"/>
                  </a:moveTo>
                  <a:lnTo>
                    <a:pt x="2173" y="3043"/>
                  </a:lnTo>
                  <a:lnTo>
                    <a:pt x="0" y="2608"/>
                  </a:lnTo>
                  <a:lnTo>
                    <a:pt x="0" y="1739"/>
                  </a:lnTo>
                  <a:lnTo>
                    <a:pt x="2173" y="0"/>
                  </a:lnTo>
                  <a:lnTo>
                    <a:pt x="3043" y="1739"/>
                  </a:lnTo>
                  <a:close/>
                </a:path>
              </a:pathLst>
            </a:custGeom>
            <a:solidFill>
              <a:schemeClr val="accent1"/>
            </a:solidFill>
            <a:ln w="869" cap="rnd">
              <a:noFill/>
              <a:prstDash val="solid"/>
              <a:round/>
            </a:ln>
          </p:spPr>
          <p:txBody>
            <a:bodyPr rtlCol="0" anchor="ctr"/>
            <a:lstStyle/>
            <a:p>
              <a:endParaRPr lang="en-PH" sz="1200" dirty="0"/>
            </a:p>
          </p:txBody>
        </p:sp>
        <p:sp>
          <p:nvSpPr>
            <p:cNvPr id="325" name="Freeform: Shape 324">
              <a:extLst>
                <a:ext uri="{FF2B5EF4-FFF2-40B4-BE49-F238E27FC236}">
                  <a16:creationId xmlns:a16="http://schemas.microsoft.com/office/drawing/2014/main" id="{A7A202AA-1B90-4D42-B07C-D6AD84B11F83}"/>
                </a:ext>
              </a:extLst>
            </p:cNvPr>
            <p:cNvSpPr/>
            <p:nvPr/>
          </p:nvSpPr>
          <p:spPr>
            <a:xfrm>
              <a:off x="7760612" y="3898214"/>
              <a:ext cx="4402" cy="5379"/>
            </a:xfrm>
            <a:custGeom>
              <a:avLst/>
              <a:gdLst>
                <a:gd name="connsiteX0" fmla="*/ 1738 w 5215"/>
                <a:gd name="connsiteY0" fmla="*/ 0 h 4781"/>
                <a:gd name="connsiteX1" fmla="*/ 3477 w 5215"/>
                <a:gd name="connsiteY1" fmla="*/ 0 h 4781"/>
                <a:gd name="connsiteX2" fmla="*/ 4781 w 5215"/>
                <a:gd name="connsiteY2" fmla="*/ 869 h 4781"/>
                <a:gd name="connsiteX3" fmla="*/ 5216 w 5215"/>
                <a:gd name="connsiteY3" fmla="*/ 2608 h 4781"/>
                <a:gd name="connsiteX4" fmla="*/ 4347 w 5215"/>
                <a:gd name="connsiteY4" fmla="*/ 3043 h 4781"/>
                <a:gd name="connsiteX5" fmla="*/ 4781 w 5215"/>
                <a:gd name="connsiteY5" fmla="*/ 3912 h 4781"/>
                <a:gd name="connsiteX6" fmla="*/ 4347 w 5215"/>
                <a:gd name="connsiteY6" fmla="*/ 4781 h 4781"/>
                <a:gd name="connsiteX7" fmla="*/ 1738 w 5215"/>
                <a:gd name="connsiteY7" fmla="*/ 4781 h 4781"/>
                <a:gd name="connsiteX8" fmla="*/ 869 w 5215"/>
                <a:gd name="connsiteY8" fmla="*/ 3912 h 4781"/>
                <a:gd name="connsiteX9" fmla="*/ 869 w 5215"/>
                <a:gd name="connsiteY9" fmla="*/ 3043 h 4781"/>
                <a:gd name="connsiteX10" fmla="*/ 0 w 5215"/>
                <a:gd name="connsiteY10" fmla="*/ 1739 h 4781"/>
                <a:gd name="connsiteX11" fmla="*/ 0 w 5215"/>
                <a:gd name="connsiteY11" fmla="*/ 435 h 4781"/>
                <a:gd name="connsiteX12" fmla="*/ 1738 w 5215"/>
                <a:gd name="connsiteY12" fmla="*/ 0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215" h="4781">
                  <a:moveTo>
                    <a:pt x="1738" y="0"/>
                  </a:moveTo>
                  <a:lnTo>
                    <a:pt x="3477" y="0"/>
                  </a:lnTo>
                  <a:lnTo>
                    <a:pt x="4781" y="869"/>
                  </a:lnTo>
                  <a:lnTo>
                    <a:pt x="5216" y="2608"/>
                  </a:lnTo>
                  <a:lnTo>
                    <a:pt x="4347" y="3043"/>
                  </a:lnTo>
                  <a:lnTo>
                    <a:pt x="4781" y="3912"/>
                  </a:lnTo>
                  <a:lnTo>
                    <a:pt x="4347" y="4781"/>
                  </a:lnTo>
                  <a:lnTo>
                    <a:pt x="1738" y="4781"/>
                  </a:lnTo>
                  <a:lnTo>
                    <a:pt x="869" y="3912"/>
                  </a:lnTo>
                  <a:lnTo>
                    <a:pt x="869" y="3043"/>
                  </a:lnTo>
                  <a:lnTo>
                    <a:pt x="0" y="1739"/>
                  </a:lnTo>
                  <a:lnTo>
                    <a:pt x="0" y="435"/>
                  </a:lnTo>
                  <a:lnTo>
                    <a:pt x="1738" y="0"/>
                  </a:lnTo>
                  <a:close/>
                </a:path>
              </a:pathLst>
            </a:custGeom>
            <a:solidFill>
              <a:schemeClr val="accent1"/>
            </a:solidFill>
            <a:ln w="869" cap="rnd">
              <a:noFill/>
              <a:prstDash val="solid"/>
              <a:round/>
            </a:ln>
          </p:spPr>
          <p:txBody>
            <a:bodyPr rtlCol="0" anchor="ctr"/>
            <a:lstStyle/>
            <a:p>
              <a:endParaRPr lang="en-PH" sz="1200" dirty="0"/>
            </a:p>
          </p:txBody>
        </p:sp>
        <p:sp>
          <p:nvSpPr>
            <p:cNvPr id="326" name="Freeform: Shape 325">
              <a:extLst>
                <a:ext uri="{FF2B5EF4-FFF2-40B4-BE49-F238E27FC236}">
                  <a16:creationId xmlns:a16="http://schemas.microsoft.com/office/drawing/2014/main" id="{2D51637A-4CAD-430D-9FBC-E79DAC782963}"/>
                </a:ext>
              </a:extLst>
            </p:cNvPr>
            <p:cNvSpPr/>
            <p:nvPr/>
          </p:nvSpPr>
          <p:spPr>
            <a:xfrm>
              <a:off x="7339136" y="3816047"/>
              <a:ext cx="2566" cy="4890"/>
            </a:xfrm>
            <a:custGeom>
              <a:avLst/>
              <a:gdLst>
                <a:gd name="connsiteX0" fmla="*/ 2608 w 3042"/>
                <a:gd name="connsiteY0" fmla="*/ 869 h 4346"/>
                <a:gd name="connsiteX1" fmla="*/ 3042 w 3042"/>
                <a:gd name="connsiteY1" fmla="*/ 2173 h 4346"/>
                <a:gd name="connsiteX2" fmla="*/ 1739 w 3042"/>
                <a:gd name="connsiteY2" fmla="*/ 2173 h 4346"/>
                <a:gd name="connsiteX3" fmla="*/ 435 w 3042"/>
                <a:gd name="connsiteY3" fmla="*/ 4347 h 4346"/>
                <a:gd name="connsiteX4" fmla="*/ 0 w 3042"/>
                <a:gd name="connsiteY4" fmla="*/ 3912 h 4346"/>
                <a:gd name="connsiteX5" fmla="*/ 1304 w 3042"/>
                <a:gd name="connsiteY5" fmla="*/ 435 h 4346"/>
                <a:gd name="connsiteX6" fmla="*/ 3042 w 3042"/>
                <a:gd name="connsiteY6" fmla="*/ 0 h 4346"/>
                <a:gd name="connsiteX7" fmla="*/ 2608 w 3042"/>
                <a:gd name="connsiteY7" fmla="*/ 869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42" h="4346">
                  <a:moveTo>
                    <a:pt x="2608" y="869"/>
                  </a:moveTo>
                  <a:lnTo>
                    <a:pt x="3042" y="2173"/>
                  </a:lnTo>
                  <a:lnTo>
                    <a:pt x="1739" y="2173"/>
                  </a:lnTo>
                  <a:lnTo>
                    <a:pt x="435" y="4347"/>
                  </a:lnTo>
                  <a:lnTo>
                    <a:pt x="0" y="3912"/>
                  </a:lnTo>
                  <a:lnTo>
                    <a:pt x="1304" y="435"/>
                  </a:lnTo>
                  <a:lnTo>
                    <a:pt x="3042" y="0"/>
                  </a:lnTo>
                  <a:lnTo>
                    <a:pt x="2608" y="869"/>
                  </a:lnTo>
                  <a:close/>
                </a:path>
              </a:pathLst>
            </a:custGeom>
            <a:solidFill>
              <a:schemeClr val="accent1"/>
            </a:solidFill>
            <a:ln w="869" cap="rnd">
              <a:noFill/>
              <a:prstDash val="solid"/>
              <a:round/>
            </a:ln>
          </p:spPr>
          <p:txBody>
            <a:bodyPr rtlCol="0" anchor="ctr"/>
            <a:lstStyle/>
            <a:p>
              <a:endParaRPr lang="en-PH" sz="1200" dirty="0"/>
            </a:p>
          </p:txBody>
        </p:sp>
        <p:sp>
          <p:nvSpPr>
            <p:cNvPr id="327" name="Freeform: Shape 326">
              <a:extLst>
                <a:ext uri="{FF2B5EF4-FFF2-40B4-BE49-F238E27FC236}">
                  <a16:creationId xmlns:a16="http://schemas.microsoft.com/office/drawing/2014/main" id="{1E90CEC7-3555-4E66-A49B-C769A5DC53BA}"/>
                </a:ext>
              </a:extLst>
            </p:cNvPr>
            <p:cNvSpPr/>
            <p:nvPr/>
          </p:nvSpPr>
          <p:spPr>
            <a:xfrm>
              <a:off x="3203595" y="3732900"/>
              <a:ext cx="3302" cy="7336"/>
            </a:xfrm>
            <a:custGeom>
              <a:avLst/>
              <a:gdLst>
                <a:gd name="connsiteX0" fmla="*/ 3043 w 3912"/>
                <a:gd name="connsiteY0" fmla="*/ 5216 h 6520"/>
                <a:gd name="connsiteX1" fmla="*/ 1304 w 3912"/>
                <a:gd name="connsiteY1" fmla="*/ 6520 h 6520"/>
                <a:gd name="connsiteX2" fmla="*/ 435 w 3912"/>
                <a:gd name="connsiteY2" fmla="*/ 6085 h 6520"/>
                <a:gd name="connsiteX3" fmla="*/ 0 w 3912"/>
                <a:gd name="connsiteY3" fmla="*/ 3912 h 6520"/>
                <a:gd name="connsiteX4" fmla="*/ 869 w 3912"/>
                <a:gd name="connsiteY4" fmla="*/ 1739 h 6520"/>
                <a:gd name="connsiteX5" fmla="*/ 2173 w 3912"/>
                <a:gd name="connsiteY5" fmla="*/ 0 h 6520"/>
                <a:gd name="connsiteX6" fmla="*/ 3477 w 3912"/>
                <a:gd name="connsiteY6" fmla="*/ 0 h 6520"/>
                <a:gd name="connsiteX7" fmla="*/ 3912 w 3912"/>
                <a:gd name="connsiteY7" fmla="*/ 1304 h 6520"/>
                <a:gd name="connsiteX8" fmla="*/ 3477 w 3912"/>
                <a:gd name="connsiteY8" fmla="*/ 4347 h 6520"/>
                <a:gd name="connsiteX9" fmla="*/ 3043 w 3912"/>
                <a:gd name="connsiteY9" fmla="*/ 5216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2" h="6520">
                  <a:moveTo>
                    <a:pt x="3043" y="5216"/>
                  </a:moveTo>
                  <a:lnTo>
                    <a:pt x="1304" y="6520"/>
                  </a:lnTo>
                  <a:lnTo>
                    <a:pt x="435" y="6085"/>
                  </a:lnTo>
                  <a:lnTo>
                    <a:pt x="0" y="3912"/>
                  </a:lnTo>
                  <a:lnTo>
                    <a:pt x="869" y="1739"/>
                  </a:lnTo>
                  <a:lnTo>
                    <a:pt x="2173" y="0"/>
                  </a:lnTo>
                  <a:lnTo>
                    <a:pt x="3477" y="0"/>
                  </a:lnTo>
                  <a:lnTo>
                    <a:pt x="3912" y="1304"/>
                  </a:lnTo>
                  <a:lnTo>
                    <a:pt x="3477" y="4347"/>
                  </a:lnTo>
                  <a:lnTo>
                    <a:pt x="3043" y="5216"/>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28" name="Freeform: Shape 327">
              <a:extLst>
                <a:ext uri="{FF2B5EF4-FFF2-40B4-BE49-F238E27FC236}">
                  <a16:creationId xmlns:a16="http://schemas.microsoft.com/office/drawing/2014/main" id="{3ADE95D0-EEB1-47B8-8A5C-9A8668CAF57F}"/>
                </a:ext>
              </a:extLst>
            </p:cNvPr>
            <p:cNvSpPr/>
            <p:nvPr/>
          </p:nvSpPr>
          <p:spPr>
            <a:xfrm>
              <a:off x="7464220" y="3688394"/>
              <a:ext cx="5502" cy="12717"/>
            </a:xfrm>
            <a:custGeom>
              <a:avLst/>
              <a:gdLst>
                <a:gd name="connsiteX0" fmla="*/ 3478 w 6520"/>
                <a:gd name="connsiteY0" fmla="*/ 5651 h 11301"/>
                <a:gd name="connsiteX1" fmla="*/ 3042 w 6520"/>
                <a:gd name="connsiteY1" fmla="*/ 7389 h 11301"/>
                <a:gd name="connsiteX2" fmla="*/ 3042 w 6520"/>
                <a:gd name="connsiteY2" fmla="*/ 9997 h 11301"/>
                <a:gd name="connsiteX3" fmla="*/ 2608 w 6520"/>
                <a:gd name="connsiteY3" fmla="*/ 11301 h 11301"/>
                <a:gd name="connsiteX4" fmla="*/ 1304 w 6520"/>
                <a:gd name="connsiteY4" fmla="*/ 11301 h 11301"/>
                <a:gd name="connsiteX5" fmla="*/ 435 w 6520"/>
                <a:gd name="connsiteY5" fmla="*/ 9997 h 11301"/>
                <a:gd name="connsiteX6" fmla="*/ 0 w 6520"/>
                <a:gd name="connsiteY6" fmla="*/ 7824 h 11301"/>
                <a:gd name="connsiteX7" fmla="*/ 0 w 6520"/>
                <a:gd name="connsiteY7" fmla="*/ 5651 h 11301"/>
                <a:gd name="connsiteX8" fmla="*/ 2608 w 6520"/>
                <a:gd name="connsiteY8" fmla="*/ 3477 h 11301"/>
                <a:gd name="connsiteX9" fmla="*/ 3042 w 6520"/>
                <a:gd name="connsiteY9" fmla="*/ 2608 h 11301"/>
                <a:gd name="connsiteX10" fmla="*/ 3478 w 6520"/>
                <a:gd name="connsiteY10" fmla="*/ 435 h 11301"/>
                <a:gd name="connsiteX11" fmla="*/ 4347 w 6520"/>
                <a:gd name="connsiteY11" fmla="*/ 0 h 11301"/>
                <a:gd name="connsiteX12" fmla="*/ 4781 w 6520"/>
                <a:gd name="connsiteY12" fmla="*/ 869 h 11301"/>
                <a:gd name="connsiteX13" fmla="*/ 6520 w 6520"/>
                <a:gd name="connsiteY13" fmla="*/ 1304 h 11301"/>
                <a:gd name="connsiteX14" fmla="*/ 5651 w 6520"/>
                <a:gd name="connsiteY14" fmla="*/ 3477 h 11301"/>
                <a:gd name="connsiteX15" fmla="*/ 3478 w 6520"/>
                <a:gd name="connsiteY15" fmla="*/ 5651 h 1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520" h="11301">
                  <a:moveTo>
                    <a:pt x="3478" y="5651"/>
                  </a:moveTo>
                  <a:lnTo>
                    <a:pt x="3042" y="7389"/>
                  </a:lnTo>
                  <a:lnTo>
                    <a:pt x="3042" y="9997"/>
                  </a:lnTo>
                  <a:lnTo>
                    <a:pt x="2608" y="11301"/>
                  </a:lnTo>
                  <a:lnTo>
                    <a:pt x="1304" y="11301"/>
                  </a:lnTo>
                  <a:lnTo>
                    <a:pt x="435" y="9997"/>
                  </a:lnTo>
                  <a:lnTo>
                    <a:pt x="0" y="7824"/>
                  </a:lnTo>
                  <a:lnTo>
                    <a:pt x="0" y="5651"/>
                  </a:lnTo>
                  <a:lnTo>
                    <a:pt x="2608" y="3477"/>
                  </a:lnTo>
                  <a:lnTo>
                    <a:pt x="3042" y="2608"/>
                  </a:lnTo>
                  <a:lnTo>
                    <a:pt x="3478" y="435"/>
                  </a:lnTo>
                  <a:lnTo>
                    <a:pt x="4347" y="0"/>
                  </a:lnTo>
                  <a:lnTo>
                    <a:pt x="4781" y="869"/>
                  </a:lnTo>
                  <a:lnTo>
                    <a:pt x="6520" y="1304"/>
                  </a:lnTo>
                  <a:lnTo>
                    <a:pt x="5651" y="3477"/>
                  </a:lnTo>
                  <a:lnTo>
                    <a:pt x="3478" y="5651"/>
                  </a:lnTo>
                  <a:close/>
                </a:path>
              </a:pathLst>
            </a:custGeom>
            <a:solidFill>
              <a:schemeClr val="accent1"/>
            </a:solidFill>
            <a:ln w="869" cap="rnd">
              <a:noFill/>
              <a:prstDash val="solid"/>
              <a:round/>
            </a:ln>
          </p:spPr>
          <p:txBody>
            <a:bodyPr rtlCol="0" anchor="ctr"/>
            <a:lstStyle/>
            <a:p>
              <a:endParaRPr lang="en-PH" sz="1200" dirty="0"/>
            </a:p>
          </p:txBody>
        </p:sp>
        <p:sp>
          <p:nvSpPr>
            <p:cNvPr id="329" name="Freeform: Shape 328">
              <a:extLst>
                <a:ext uri="{FF2B5EF4-FFF2-40B4-BE49-F238E27FC236}">
                  <a16:creationId xmlns:a16="http://schemas.microsoft.com/office/drawing/2014/main" id="{05B17E85-2157-4004-B96E-5AFC8DDAB62A}"/>
                </a:ext>
              </a:extLst>
            </p:cNvPr>
            <p:cNvSpPr/>
            <p:nvPr/>
          </p:nvSpPr>
          <p:spPr>
            <a:xfrm>
              <a:off x="3194058" y="3576881"/>
              <a:ext cx="1834" cy="2934"/>
            </a:xfrm>
            <a:custGeom>
              <a:avLst/>
              <a:gdLst>
                <a:gd name="connsiteX0" fmla="*/ 1739 w 2173"/>
                <a:gd name="connsiteY0" fmla="*/ 2608 h 2608"/>
                <a:gd name="connsiteX1" fmla="*/ 435 w 2173"/>
                <a:gd name="connsiteY1" fmla="*/ 2608 h 2608"/>
                <a:gd name="connsiteX2" fmla="*/ 0 w 2173"/>
                <a:gd name="connsiteY2" fmla="*/ 1739 h 2608"/>
                <a:gd name="connsiteX3" fmla="*/ 869 w 2173"/>
                <a:gd name="connsiteY3" fmla="*/ 0 h 2608"/>
                <a:gd name="connsiteX4" fmla="*/ 1739 w 2173"/>
                <a:gd name="connsiteY4" fmla="*/ 0 h 2608"/>
                <a:gd name="connsiteX5" fmla="*/ 2173 w 2173"/>
                <a:gd name="connsiteY5" fmla="*/ 869 h 2608"/>
                <a:gd name="connsiteX6" fmla="*/ 1739 w 2173"/>
                <a:gd name="connsiteY6" fmla="*/ 2608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3" h="2608">
                  <a:moveTo>
                    <a:pt x="1739" y="2608"/>
                  </a:moveTo>
                  <a:lnTo>
                    <a:pt x="435" y="2608"/>
                  </a:lnTo>
                  <a:lnTo>
                    <a:pt x="0" y="1739"/>
                  </a:lnTo>
                  <a:lnTo>
                    <a:pt x="869" y="0"/>
                  </a:lnTo>
                  <a:lnTo>
                    <a:pt x="1739" y="0"/>
                  </a:lnTo>
                  <a:lnTo>
                    <a:pt x="2173" y="869"/>
                  </a:lnTo>
                  <a:lnTo>
                    <a:pt x="1739" y="2608"/>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30" name="Freeform: Shape 329">
              <a:extLst>
                <a:ext uri="{FF2B5EF4-FFF2-40B4-BE49-F238E27FC236}">
                  <a16:creationId xmlns:a16="http://schemas.microsoft.com/office/drawing/2014/main" id="{4BFED3B5-E574-4E52-8E7E-BE8D708D91B4}"/>
                </a:ext>
              </a:extLst>
            </p:cNvPr>
            <p:cNvSpPr/>
            <p:nvPr/>
          </p:nvSpPr>
          <p:spPr>
            <a:xfrm>
              <a:off x="3189656" y="3570032"/>
              <a:ext cx="3301" cy="3912"/>
            </a:xfrm>
            <a:custGeom>
              <a:avLst/>
              <a:gdLst>
                <a:gd name="connsiteX0" fmla="*/ 3912 w 3911"/>
                <a:gd name="connsiteY0" fmla="*/ 2173 h 3477"/>
                <a:gd name="connsiteX1" fmla="*/ 3477 w 3911"/>
                <a:gd name="connsiteY1" fmla="*/ 3477 h 3477"/>
                <a:gd name="connsiteX2" fmla="*/ 2608 w 3911"/>
                <a:gd name="connsiteY2" fmla="*/ 3477 h 3477"/>
                <a:gd name="connsiteX3" fmla="*/ 869 w 3911"/>
                <a:gd name="connsiteY3" fmla="*/ 2608 h 3477"/>
                <a:gd name="connsiteX4" fmla="*/ 0 w 3911"/>
                <a:gd name="connsiteY4" fmla="*/ 1739 h 3477"/>
                <a:gd name="connsiteX5" fmla="*/ 1304 w 3911"/>
                <a:gd name="connsiteY5" fmla="*/ 0 h 3477"/>
                <a:gd name="connsiteX6" fmla="*/ 3477 w 3911"/>
                <a:gd name="connsiteY6" fmla="*/ 1739 h 3477"/>
                <a:gd name="connsiteX7" fmla="*/ 3912 w 3911"/>
                <a:gd name="connsiteY7" fmla="*/ 2173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11" h="3477">
                  <a:moveTo>
                    <a:pt x="3912" y="2173"/>
                  </a:moveTo>
                  <a:lnTo>
                    <a:pt x="3477" y="3477"/>
                  </a:lnTo>
                  <a:lnTo>
                    <a:pt x="2608" y="3477"/>
                  </a:lnTo>
                  <a:lnTo>
                    <a:pt x="869" y="2608"/>
                  </a:lnTo>
                  <a:lnTo>
                    <a:pt x="0" y="1739"/>
                  </a:lnTo>
                  <a:lnTo>
                    <a:pt x="1304" y="0"/>
                  </a:lnTo>
                  <a:lnTo>
                    <a:pt x="3477" y="1739"/>
                  </a:lnTo>
                  <a:lnTo>
                    <a:pt x="3912" y="217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31" name="Freeform: Shape 330">
              <a:extLst>
                <a:ext uri="{FF2B5EF4-FFF2-40B4-BE49-F238E27FC236}">
                  <a16:creationId xmlns:a16="http://schemas.microsoft.com/office/drawing/2014/main" id="{0FA9E877-F82E-4FF3-B8DA-C19E8F43C0CA}"/>
                </a:ext>
              </a:extLst>
            </p:cNvPr>
            <p:cNvSpPr/>
            <p:nvPr/>
          </p:nvSpPr>
          <p:spPr>
            <a:xfrm>
              <a:off x="3220102" y="3674209"/>
              <a:ext cx="4034" cy="12227"/>
            </a:xfrm>
            <a:custGeom>
              <a:avLst/>
              <a:gdLst>
                <a:gd name="connsiteX0" fmla="*/ 3043 w 4781"/>
                <a:gd name="connsiteY0" fmla="*/ 10867 h 10866"/>
                <a:gd name="connsiteX1" fmla="*/ 2173 w 4781"/>
                <a:gd name="connsiteY1" fmla="*/ 9997 h 10866"/>
                <a:gd name="connsiteX2" fmla="*/ 435 w 4781"/>
                <a:gd name="connsiteY2" fmla="*/ 9128 h 10866"/>
                <a:gd name="connsiteX3" fmla="*/ 0 w 4781"/>
                <a:gd name="connsiteY3" fmla="*/ 8259 h 10866"/>
                <a:gd name="connsiteX4" fmla="*/ 0 w 4781"/>
                <a:gd name="connsiteY4" fmla="*/ 5651 h 10866"/>
                <a:gd name="connsiteX5" fmla="*/ 435 w 4781"/>
                <a:gd name="connsiteY5" fmla="*/ 4781 h 10866"/>
                <a:gd name="connsiteX6" fmla="*/ 3477 w 4781"/>
                <a:gd name="connsiteY6" fmla="*/ 0 h 10866"/>
                <a:gd name="connsiteX7" fmla="*/ 4781 w 4781"/>
                <a:gd name="connsiteY7" fmla="*/ 869 h 10866"/>
                <a:gd name="connsiteX8" fmla="*/ 4781 w 4781"/>
                <a:gd name="connsiteY8" fmla="*/ 3912 h 10866"/>
                <a:gd name="connsiteX9" fmla="*/ 4347 w 4781"/>
                <a:gd name="connsiteY9" fmla="*/ 7389 h 10866"/>
                <a:gd name="connsiteX10" fmla="*/ 3912 w 4781"/>
                <a:gd name="connsiteY10" fmla="*/ 9128 h 10866"/>
                <a:gd name="connsiteX11" fmla="*/ 3043 w 4781"/>
                <a:gd name="connsiteY11" fmla="*/ 10867 h 1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81" h="10866">
                  <a:moveTo>
                    <a:pt x="3043" y="10867"/>
                  </a:moveTo>
                  <a:lnTo>
                    <a:pt x="2173" y="9997"/>
                  </a:lnTo>
                  <a:lnTo>
                    <a:pt x="435" y="9128"/>
                  </a:lnTo>
                  <a:lnTo>
                    <a:pt x="0" y="8259"/>
                  </a:lnTo>
                  <a:lnTo>
                    <a:pt x="0" y="5651"/>
                  </a:lnTo>
                  <a:lnTo>
                    <a:pt x="435" y="4781"/>
                  </a:lnTo>
                  <a:lnTo>
                    <a:pt x="3477" y="0"/>
                  </a:lnTo>
                  <a:lnTo>
                    <a:pt x="4781" y="869"/>
                  </a:lnTo>
                  <a:lnTo>
                    <a:pt x="4781" y="3912"/>
                  </a:lnTo>
                  <a:lnTo>
                    <a:pt x="4347" y="7389"/>
                  </a:lnTo>
                  <a:lnTo>
                    <a:pt x="3912" y="9128"/>
                  </a:lnTo>
                  <a:lnTo>
                    <a:pt x="3043" y="1086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32" name="Freeform: Shape 331">
              <a:extLst>
                <a:ext uri="{FF2B5EF4-FFF2-40B4-BE49-F238E27FC236}">
                  <a16:creationId xmlns:a16="http://schemas.microsoft.com/office/drawing/2014/main" id="{5203FFC0-D4A2-4104-9175-661F6D75E8F2}"/>
                </a:ext>
              </a:extLst>
            </p:cNvPr>
            <p:cNvSpPr/>
            <p:nvPr/>
          </p:nvSpPr>
          <p:spPr>
            <a:xfrm>
              <a:off x="3186355" y="3548022"/>
              <a:ext cx="1834" cy="2445"/>
            </a:xfrm>
            <a:custGeom>
              <a:avLst/>
              <a:gdLst>
                <a:gd name="connsiteX0" fmla="*/ 1739 w 2173"/>
                <a:gd name="connsiteY0" fmla="*/ 2173 h 2173"/>
                <a:gd name="connsiteX1" fmla="*/ 0 w 2173"/>
                <a:gd name="connsiteY1" fmla="*/ 1739 h 2173"/>
                <a:gd name="connsiteX2" fmla="*/ 869 w 2173"/>
                <a:gd name="connsiteY2" fmla="*/ 435 h 2173"/>
                <a:gd name="connsiteX3" fmla="*/ 2173 w 2173"/>
                <a:gd name="connsiteY3" fmla="*/ 0 h 2173"/>
                <a:gd name="connsiteX4" fmla="*/ 1739 w 2173"/>
                <a:gd name="connsiteY4" fmla="*/ 2173 h 2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 h="2173">
                  <a:moveTo>
                    <a:pt x="1739" y="2173"/>
                  </a:moveTo>
                  <a:lnTo>
                    <a:pt x="0" y="1739"/>
                  </a:lnTo>
                  <a:lnTo>
                    <a:pt x="869" y="435"/>
                  </a:lnTo>
                  <a:lnTo>
                    <a:pt x="2173" y="0"/>
                  </a:lnTo>
                  <a:lnTo>
                    <a:pt x="1739" y="217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33" name="Freeform: Shape 332">
              <a:extLst>
                <a:ext uri="{FF2B5EF4-FFF2-40B4-BE49-F238E27FC236}">
                  <a16:creationId xmlns:a16="http://schemas.microsoft.com/office/drawing/2014/main" id="{85469190-B53D-4C6B-8E73-F266D14E67C2}"/>
                </a:ext>
              </a:extLst>
            </p:cNvPr>
            <p:cNvSpPr/>
            <p:nvPr/>
          </p:nvSpPr>
          <p:spPr>
            <a:xfrm>
              <a:off x="6006840" y="3984295"/>
              <a:ext cx="734" cy="1466"/>
            </a:xfrm>
            <a:custGeom>
              <a:avLst/>
              <a:gdLst>
                <a:gd name="connsiteX0" fmla="*/ 870 w 869"/>
                <a:gd name="connsiteY0" fmla="*/ 435 h 1303"/>
                <a:gd name="connsiteX1" fmla="*/ 870 w 869"/>
                <a:gd name="connsiteY1" fmla="*/ 1304 h 1303"/>
                <a:gd name="connsiteX2" fmla="*/ 0 w 869"/>
                <a:gd name="connsiteY2" fmla="*/ 869 h 1303"/>
                <a:gd name="connsiteX3" fmla="*/ 870 w 869"/>
                <a:gd name="connsiteY3" fmla="*/ 0 h 1303"/>
                <a:gd name="connsiteX4" fmla="*/ 870 w 869"/>
                <a:gd name="connsiteY4" fmla="*/ 435 h 1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 h="1303">
                  <a:moveTo>
                    <a:pt x="870" y="435"/>
                  </a:moveTo>
                  <a:lnTo>
                    <a:pt x="870" y="1304"/>
                  </a:lnTo>
                  <a:lnTo>
                    <a:pt x="0" y="869"/>
                  </a:lnTo>
                  <a:lnTo>
                    <a:pt x="870" y="0"/>
                  </a:lnTo>
                  <a:lnTo>
                    <a:pt x="870" y="435"/>
                  </a:lnTo>
                  <a:close/>
                </a:path>
              </a:pathLst>
            </a:custGeom>
            <a:solidFill>
              <a:schemeClr val="accent1"/>
            </a:solidFill>
            <a:ln w="869" cap="rnd">
              <a:noFill/>
              <a:prstDash val="solid"/>
              <a:round/>
            </a:ln>
          </p:spPr>
          <p:txBody>
            <a:bodyPr rtlCol="0" anchor="ctr"/>
            <a:lstStyle/>
            <a:p>
              <a:endParaRPr lang="en-PH" sz="1200" dirty="0"/>
            </a:p>
          </p:txBody>
        </p:sp>
        <p:sp>
          <p:nvSpPr>
            <p:cNvPr id="334" name="Freeform: Shape 333">
              <a:extLst>
                <a:ext uri="{FF2B5EF4-FFF2-40B4-BE49-F238E27FC236}">
                  <a16:creationId xmlns:a16="http://schemas.microsoft.com/office/drawing/2014/main" id="{309F8DB6-AC6E-4D3B-85AB-BFB3DE4D6D19}"/>
                </a:ext>
              </a:extLst>
            </p:cNvPr>
            <p:cNvSpPr/>
            <p:nvPr/>
          </p:nvSpPr>
          <p:spPr>
            <a:xfrm>
              <a:off x="8028392" y="3892834"/>
              <a:ext cx="3668" cy="1956"/>
            </a:xfrm>
            <a:custGeom>
              <a:avLst/>
              <a:gdLst>
                <a:gd name="connsiteX0" fmla="*/ 0 w 4346"/>
                <a:gd name="connsiteY0" fmla="*/ 0 h 1738"/>
                <a:gd name="connsiteX1" fmla="*/ 4347 w 4346"/>
                <a:gd name="connsiteY1" fmla="*/ 1739 h 1738"/>
                <a:gd name="connsiteX2" fmla="*/ 3477 w 4346"/>
                <a:gd name="connsiteY2" fmla="*/ 1739 h 1738"/>
                <a:gd name="connsiteX3" fmla="*/ 0 w 4346"/>
                <a:gd name="connsiteY3" fmla="*/ 0 h 1738"/>
              </a:gdLst>
              <a:ahLst/>
              <a:cxnLst>
                <a:cxn ang="0">
                  <a:pos x="connsiteX0" y="connsiteY0"/>
                </a:cxn>
                <a:cxn ang="0">
                  <a:pos x="connsiteX1" y="connsiteY1"/>
                </a:cxn>
                <a:cxn ang="0">
                  <a:pos x="connsiteX2" y="connsiteY2"/>
                </a:cxn>
                <a:cxn ang="0">
                  <a:pos x="connsiteX3" y="connsiteY3"/>
                </a:cxn>
              </a:cxnLst>
              <a:rect l="l" t="t" r="r" b="b"/>
              <a:pathLst>
                <a:path w="4346" h="1738">
                  <a:moveTo>
                    <a:pt x="0" y="0"/>
                  </a:moveTo>
                  <a:lnTo>
                    <a:pt x="4347" y="1739"/>
                  </a:lnTo>
                  <a:lnTo>
                    <a:pt x="3477" y="1739"/>
                  </a:lnTo>
                  <a:lnTo>
                    <a:pt x="0" y="0"/>
                  </a:lnTo>
                  <a:close/>
                </a:path>
              </a:pathLst>
            </a:custGeom>
            <a:solidFill>
              <a:schemeClr val="accent1"/>
            </a:solidFill>
            <a:ln w="869" cap="rnd">
              <a:noFill/>
              <a:prstDash val="solid"/>
              <a:round/>
            </a:ln>
          </p:spPr>
          <p:txBody>
            <a:bodyPr rtlCol="0" anchor="ctr"/>
            <a:lstStyle/>
            <a:p>
              <a:endParaRPr lang="en-PH" sz="1200" dirty="0"/>
            </a:p>
          </p:txBody>
        </p:sp>
        <p:sp>
          <p:nvSpPr>
            <p:cNvPr id="335" name="Freeform: Shape 334">
              <a:extLst>
                <a:ext uri="{FF2B5EF4-FFF2-40B4-BE49-F238E27FC236}">
                  <a16:creationId xmlns:a16="http://schemas.microsoft.com/office/drawing/2014/main" id="{41DA205F-B3B4-463B-A95D-80AC029EC29E}"/>
                </a:ext>
              </a:extLst>
            </p:cNvPr>
            <p:cNvSpPr/>
            <p:nvPr/>
          </p:nvSpPr>
          <p:spPr>
            <a:xfrm>
              <a:off x="4759282" y="2987520"/>
              <a:ext cx="4768" cy="5379"/>
            </a:xfrm>
            <a:custGeom>
              <a:avLst/>
              <a:gdLst>
                <a:gd name="connsiteX0" fmla="*/ 5651 w 5650"/>
                <a:gd name="connsiteY0" fmla="*/ 3477 h 4781"/>
                <a:gd name="connsiteX1" fmla="*/ 4781 w 5650"/>
                <a:gd name="connsiteY1" fmla="*/ 4781 h 4781"/>
                <a:gd name="connsiteX2" fmla="*/ 2608 w 5650"/>
                <a:gd name="connsiteY2" fmla="*/ 3912 h 4781"/>
                <a:gd name="connsiteX3" fmla="*/ 435 w 5650"/>
                <a:gd name="connsiteY3" fmla="*/ 2608 h 4781"/>
                <a:gd name="connsiteX4" fmla="*/ 435 w 5650"/>
                <a:gd name="connsiteY4" fmla="*/ 435 h 4781"/>
                <a:gd name="connsiteX5" fmla="*/ 0 w 5650"/>
                <a:gd name="connsiteY5" fmla="*/ 0 h 4781"/>
                <a:gd name="connsiteX6" fmla="*/ 2608 w 5650"/>
                <a:gd name="connsiteY6" fmla="*/ 0 h 4781"/>
                <a:gd name="connsiteX7" fmla="*/ 4347 w 5650"/>
                <a:gd name="connsiteY7" fmla="*/ 1304 h 4781"/>
                <a:gd name="connsiteX8" fmla="*/ 5216 w 5650"/>
                <a:gd name="connsiteY8" fmla="*/ 2173 h 4781"/>
                <a:gd name="connsiteX9" fmla="*/ 5651 w 5650"/>
                <a:gd name="connsiteY9" fmla="*/ 3477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650" h="4781">
                  <a:moveTo>
                    <a:pt x="5651" y="3477"/>
                  </a:moveTo>
                  <a:lnTo>
                    <a:pt x="4781" y="4781"/>
                  </a:lnTo>
                  <a:lnTo>
                    <a:pt x="2608" y="3912"/>
                  </a:lnTo>
                  <a:lnTo>
                    <a:pt x="435" y="2608"/>
                  </a:lnTo>
                  <a:lnTo>
                    <a:pt x="435" y="435"/>
                  </a:lnTo>
                  <a:lnTo>
                    <a:pt x="0" y="0"/>
                  </a:lnTo>
                  <a:lnTo>
                    <a:pt x="2608" y="0"/>
                  </a:lnTo>
                  <a:lnTo>
                    <a:pt x="4347" y="1304"/>
                  </a:lnTo>
                  <a:lnTo>
                    <a:pt x="5216" y="2173"/>
                  </a:lnTo>
                  <a:lnTo>
                    <a:pt x="5651" y="3477"/>
                  </a:lnTo>
                  <a:close/>
                </a:path>
              </a:pathLst>
            </a:custGeom>
            <a:solidFill>
              <a:schemeClr val="accent4"/>
            </a:solidFill>
            <a:ln w="869" cap="rnd">
              <a:noFill/>
              <a:prstDash val="solid"/>
              <a:round/>
            </a:ln>
          </p:spPr>
          <p:txBody>
            <a:bodyPr rtlCol="0" anchor="ctr"/>
            <a:lstStyle/>
            <a:p>
              <a:endParaRPr lang="en-PH" sz="1200" dirty="0"/>
            </a:p>
          </p:txBody>
        </p:sp>
        <p:sp>
          <p:nvSpPr>
            <p:cNvPr id="336" name="Freeform: Shape 335">
              <a:extLst>
                <a:ext uri="{FF2B5EF4-FFF2-40B4-BE49-F238E27FC236}">
                  <a16:creationId xmlns:a16="http://schemas.microsoft.com/office/drawing/2014/main" id="{3252276A-7523-41F6-B86F-6E492BCF3F16}"/>
                </a:ext>
              </a:extLst>
            </p:cNvPr>
            <p:cNvSpPr/>
            <p:nvPr/>
          </p:nvSpPr>
          <p:spPr>
            <a:xfrm>
              <a:off x="4756348" y="2984096"/>
              <a:ext cx="2934" cy="1956"/>
            </a:xfrm>
            <a:custGeom>
              <a:avLst/>
              <a:gdLst>
                <a:gd name="connsiteX0" fmla="*/ 2173 w 3477"/>
                <a:gd name="connsiteY0" fmla="*/ 1739 h 1738"/>
                <a:gd name="connsiteX1" fmla="*/ 0 w 3477"/>
                <a:gd name="connsiteY1" fmla="*/ 1304 h 1738"/>
                <a:gd name="connsiteX2" fmla="*/ 0 w 3477"/>
                <a:gd name="connsiteY2" fmla="*/ 435 h 1738"/>
                <a:gd name="connsiteX3" fmla="*/ 1738 w 3477"/>
                <a:gd name="connsiteY3" fmla="*/ 0 h 1738"/>
                <a:gd name="connsiteX4" fmla="*/ 3477 w 3477"/>
                <a:gd name="connsiteY4" fmla="*/ 1304 h 1738"/>
                <a:gd name="connsiteX5" fmla="*/ 2173 w 3477"/>
                <a:gd name="connsiteY5" fmla="*/ 1739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7" h="1738">
                  <a:moveTo>
                    <a:pt x="2173" y="1739"/>
                  </a:moveTo>
                  <a:lnTo>
                    <a:pt x="0" y="1304"/>
                  </a:lnTo>
                  <a:lnTo>
                    <a:pt x="0" y="435"/>
                  </a:lnTo>
                  <a:lnTo>
                    <a:pt x="1738" y="0"/>
                  </a:lnTo>
                  <a:lnTo>
                    <a:pt x="3477" y="1304"/>
                  </a:lnTo>
                  <a:lnTo>
                    <a:pt x="2173" y="1739"/>
                  </a:lnTo>
                  <a:close/>
                </a:path>
              </a:pathLst>
            </a:custGeom>
            <a:solidFill>
              <a:schemeClr val="accent4"/>
            </a:solidFill>
            <a:ln w="869" cap="rnd">
              <a:noFill/>
              <a:prstDash val="solid"/>
              <a:round/>
            </a:ln>
          </p:spPr>
          <p:txBody>
            <a:bodyPr rtlCol="0" anchor="ctr"/>
            <a:lstStyle/>
            <a:p>
              <a:endParaRPr lang="en-PH" sz="1200" dirty="0"/>
            </a:p>
          </p:txBody>
        </p:sp>
        <p:sp>
          <p:nvSpPr>
            <p:cNvPr id="337" name="Freeform: Shape 336">
              <a:extLst>
                <a:ext uri="{FF2B5EF4-FFF2-40B4-BE49-F238E27FC236}">
                  <a16:creationId xmlns:a16="http://schemas.microsoft.com/office/drawing/2014/main" id="{B58171E5-75F9-45BA-BC5E-CF8260928632}"/>
                </a:ext>
              </a:extLst>
            </p:cNvPr>
            <p:cNvSpPr/>
            <p:nvPr/>
          </p:nvSpPr>
          <p:spPr>
            <a:xfrm>
              <a:off x="7471924" y="3671274"/>
              <a:ext cx="2566" cy="2445"/>
            </a:xfrm>
            <a:custGeom>
              <a:avLst/>
              <a:gdLst>
                <a:gd name="connsiteX0" fmla="*/ 1739 w 3042"/>
                <a:gd name="connsiteY0" fmla="*/ 1739 h 2173"/>
                <a:gd name="connsiteX1" fmla="*/ 1304 w 3042"/>
                <a:gd name="connsiteY1" fmla="*/ 2173 h 2173"/>
                <a:gd name="connsiteX2" fmla="*/ 435 w 3042"/>
                <a:gd name="connsiteY2" fmla="*/ 1739 h 2173"/>
                <a:gd name="connsiteX3" fmla="*/ 0 w 3042"/>
                <a:gd name="connsiteY3" fmla="*/ 869 h 2173"/>
                <a:gd name="connsiteX4" fmla="*/ 2173 w 3042"/>
                <a:gd name="connsiteY4" fmla="*/ 0 h 2173"/>
                <a:gd name="connsiteX5" fmla="*/ 3043 w 3042"/>
                <a:gd name="connsiteY5" fmla="*/ 869 h 2173"/>
                <a:gd name="connsiteX6" fmla="*/ 1739 w 3042"/>
                <a:gd name="connsiteY6" fmla="*/ 1739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2" h="2173">
                  <a:moveTo>
                    <a:pt x="1739" y="1739"/>
                  </a:moveTo>
                  <a:lnTo>
                    <a:pt x="1304" y="2173"/>
                  </a:lnTo>
                  <a:lnTo>
                    <a:pt x="435" y="1739"/>
                  </a:lnTo>
                  <a:lnTo>
                    <a:pt x="0" y="869"/>
                  </a:lnTo>
                  <a:lnTo>
                    <a:pt x="2173" y="0"/>
                  </a:lnTo>
                  <a:lnTo>
                    <a:pt x="3043" y="869"/>
                  </a:lnTo>
                  <a:lnTo>
                    <a:pt x="1739" y="1739"/>
                  </a:lnTo>
                  <a:close/>
                </a:path>
              </a:pathLst>
            </a:custGeom>
            <a:solidFill>
              <a:schemeClr val="accent1"/>
            </a:solidFill>
            <a:ln w="869" cap="rnd">
              <a:noFill/>
              <a:prstDash val="solid"/>
              <a:round/>
            </a:ln>
          </p:spPr>
          <p:txBody>
            <a:bodyPr rtlCol="0" anchor="ctr"/>
            <a:lstStyle/>
            <a:p>
              <a:endParaRPr lang="en-PH" sz="1200" dirty="0"/>
            </a:p>
          </p:txBody>
        </p:sp>
        <p:sp>
          <p:nvSpPr>
            <p:cNvPr id="338" name="Freeform: Shape 337">
              <a:extLst>
                <a:ext uri="{FF2B5EF4-FFF2-40B4-BE49-F238E27FC236}">
                  <a16:creationId xmlns:a16="http://schemas.microsoft.com/office/drawing/2014/main" id="{5BA00E35-0B03-4E64-979D-14F73B8C426E}"/>
                </a:ext>
              </a:extLst>
            </p:cNvPr>
            <p:cNvSpPr/>
            <p:nvPr/>
          </p:nvSpPr>
          <p:spPr>
            <a:xfrm>
              <a:off x="7477060" y="3643885"/>
              <a:ext cx="2200" cy="4401"/>
            </a:xfrm>
            <a:custGeom>
              <a:avLst/>
              <a:gdLst>
                <a:gd name="connsiteX0" fmla="*/ 2173 w 2607"/>
                <a:gd name="connsiteY0" fmla="*/ 3912 h 3911"/>
                <a:gd name="connsiteX1" fmla="*/ 1304 w 2607"/>
                <a:gd name="connsiteY1" fmla="*/ 3912 h 3911"/>
                <a:gd name="connsiteX2" fmla="*/ 0 w 2607"/>
                <a:gd name="connsiteY2" fmla="*/ 1304 h 3911"/>
                <a:gd name="connsiteX3" fmla="*/ 435 w 2607"/>
                <a:gd name="connsiteY3" fmla="*/ 0 h 3911"/>
                <a:gd name="connsiteX4" fmla="*/ 1739 w 2607"/>
                <a:gd name="connsiteY4" fmla="*/ 0 h 3911"/>
                <a:gd name="connsiteX5" fmla="*/ 1739 w 2607"/>
                <a:gd name="connsiteY5" fmla="*/ 1304 h 3911"/>
                <a:gd name="connsiteX6" fmla="*/ 2608 w 2607"/>
                <a:gd name="connsiteY6" fmla="*/ 2173 h 3911"/>
                <a:gd name="connsiteX7" fmla="*/ 2173 w 2607"/>
                <a:gd name="connsiteY7" fmla="*/ 3912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7" h="3911">
                  <a:moveTo>
                    <a:pt x="2173" y="3912"/>
                  </a:moveTo>
                  <a:lnTo>
                    <a:pt x="1304" y="3912"/>
                  </a:lnTo>
                  <a:lnTo>
                    <a:pt x="0" y="1304"/>
                  </a:lnTo>
                  <a:lnTo>
                    <a:pt x="435" y="0"/>
                  </a:lnTo>
                  <a:lnTo>
                    <a:pt x="1739" y="0"/>
                  </a:lnTo>
                  <a:lnTo>
                    <a:pt x="1739" y="1304"/>
                  </a:lnTo>
                  <a:lnTo>
                    <a:pt x="2608" y="2173"/>
                  </a:lnTo>
                  <a:lnTo>
                    <a:pt x="2173" y="3912"/>
                  </a:lnTo>
                  <a:close/>
                </a:path>
              </a:pathLst>
            </a:custGeom>
            <a:solidFill>
              <a:schemeClr val="accent1"/>
            </a:solidFill>
            <a:ln w="869" cap="rnd">
              <a:noFill/>
              <a:prstDash val="solid"/>
              <a:round/>
            </a:ln>
          </p:spPr>
          <p:txBody>
            <a:bodyPr rtlCol="0" anchor="ctr"/>
            <a:lstStyle/>
            <a:p>
              <a:endParaRPr lang="en-PH" sz="1200" dirty="0"/>
            </a:p>
          </p:txBody>
        </p:sp>
        <p:sp>
          <p:nvSpPr>
            <p:cNvPr id="339" name="Freeform: Shape 338">
              <a:extLst>
                <a:ext uri="{FF2B5EF4-FFF2-40B4-BE49-F238E27FC236}">
                  <a16:creationId xmlns:a16="http://schemas.microsoft.com/office/drawing/2014/main" id="{F62FF867-CD2C-4D27-8A60-CF2984A55852}"/>
                </a:ext>
              </a:extLst>
            </p:cNvPr>
            <p:cNvSpPr/>
            <p:nvPr/>
          </p:nvSpPr>
          <p:spPr>
            <a:xfrm>
              <a:off x="7478894" y="3637526"/>
              <a:ext cx="1834" cy="5379"/>
            </a:xfrm>
            <a:custGeom>
              <a:avLst/>
              <a:gdLst>
                <a:gd name="connsiteX0" fmla="*/ 2173 w 2173"/>
                <a:gd name="connsiteY0" fmla="*/ 2608 h 4781"/>
                <a:gd name="connsiteX1" fmla="*/ 1304 w 2173"/>
                <a:gd name="connsiteY1" fmla="*/ 3477 h 4781"/>
                <a:gd name="connsiteX2" fmla="*/ 1739 w 2173"/>
                <a:gd name="connsiteY2" fmla="*/ 4781 h 4781"/>
                <a:gd name="connsiteX3" fmla="*/ 0 w 2173"/>
                <a:gd name="connsiteY3" fmla="*/ 4781 h 4781"/>
                <a:gd name="connsiteX4" fmla="*/ 0 w 2173"/>
                <a:gd name="connsiteY4" fmla="*/ 1739 h 4781"/>
                <a:gd name="connsiteX5" fmla="*/ 435 w 2173"/>
                <a:gd name="connsiteY5" fmla="*/ 869 h 4781"/>
                <a:gd name="connsiteX6" fmla="*/ 2173 w 2173"/>
                <a:gd name="connsiteY6" fmla="*/ 0 h 4781"/>
                <a:gd name="connsiteX7" fmla="*/ 1739 w 2173"/>
                <a:gd name="connsiteY7" fmla="*/ 2173 h 4781"/>
                <a:gd name="connsiteX8" fmla="*/ 2173 w 2173"/>
                <a:gd name="connsiteY8" fmla="*/ 2608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3" h="4781">
                  <a:moveTo>
                    <a:pt x="2173" y="2608"/>
                  </a:moveTo>
                  <a:lnTo>
                    <a:pt x="1304" y="3477"/>
                  </a:lnTo>
                  <a:lnTo>
                    <a:pt x="1739" y="4781"/>
                  </a:lnTo>
                  <a:lnTo>
                    <a:pt x="0" y="4781"/>
                  </a:lnTo>
                  <a:lnTo>
                    <a:pt x="0" y="1739"/>
                  </a:lnTo>
                  <a:lnTo>
                    <a:pt x="435" y="869"/>
                  </a:lnTo>
                  <a:lnTo>
                    <a:pt x="2173" y="0"/>
                  </a:lnTo>
                  <a:lnTo>
                    <a:pt x="1739" y="2173"/>
                  </a:lnTo>
                  <a:lnTo>
                    <a:pt x="2173" y="2608"/>
                  </a:lnTo>
                  <a:close/>
                </a:path>
              </a:pathLst>
            </a:custGeom>
            <a:solidFill>
              <a:schemeClr val="accent1"/>
            </a:solidFill>
            <a:ln w="869" cap="rnd">
              <a:noFill/>
              <a:prstDash val="solid"/>
              <a:round/>
            </a:ln>
          </p:spPr>
          <p:txBody>
            <a:bodyPr rtlCol="0" anchor="ctr"/>
            <a:lstStyle/>
            <a:p>
              <a:endParaRPr lang="en-PH" sz="1200" dirty="0"/>
            </a:p>
          </p:txBody>
        </p:sp>
        <p:sp>
          <p:nvSpPr>
            <p:cNvPr id="340" name="Freeform: Shape 339">
              <a:extLst>
                <a:ext uri="{FF2B5EF4-FFF2-40B4-BE49-F238E27FC236}">
                  <a16:creationId xmlns:a16="http://schemas.microsoft.com/office/drawing/2014/main" id="{AC2035C9-E8B8-40EC-A5DA-E1E53CD0D0E2}"/>
                </a:ext>
              </a:extLst>
            </p:cNvPr>
            <p:cNvSpPr/>
            <p:nvPr/>
          </p:nvSpPr>
          <p:spPr>
            <a:xfrm>
              <a:off x="7472290" y="3602801"/>
              <a:ext cx="1467" cy="978"/>
            </a:xfrm>
            <a:custGeom>
              <a:avLst/>
              <a:gdLst>
                <a:gd name="connsiteX0" fmla="*/ 1739 w 1738"/>
                <a:gd name="connsiteY0" fmla="*/ 869 h 869"/>
                <a:gd name="connsiteX1" fmla="*/ 435 w 1738"/>
                <a:gd name="connsiteY1" fmla="*/ 869 h 869"/>
                <a:gd name="connsiteX2" fmla="*/ 0 w 1738"/>
                <a:gd name="connsiteY2" fmla="*/ 0 h 869"/>
                <a:gd name="connsiteX3" fmla="*/ 1739 w 1738"/>
                <a:gd name="connsiteY3" fmla="*/ 0 h 869"/>
                <a:gd name="connsiteX4" fmla="*/ 1739 w 1738"/>
                <a:gd name="connsiteY4" fmla="*/ 869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869">
                  <a:moveTo>
                    <a:pt x="1739" y="869"/>
                  </a:moveTo>
                  <a:lnTo>
                    <a:pt x="435" y="869"/>
                  </a:lnTo>
                  <a:lnTo>
                    <a:pt x="0" y="0"/>
                  </a:lnTo>
                  <a:lnTo>
                    <a:pt x="1739" y="0"/>
                  </a:lnTo>
                  <a:lnTo>
                    <a:pt x="1739" y="869"/>
                  </a:lnTo>
                  <a:close/>
                </a:path>
              </a:pathLst>
            </a:custGeom>
            <a:solidFill>
              <a:schemeClr val="accent1"/>
            </a:solidFill>
            <a:ln w="869" cap="rnd">
              <a:noFill/>
              <a:prstDash val="solid"/>
              <a:round/>
            </a:ln>
          </p:spPr>
          <p:txBody>
            <a:bodyPr rtlCol="0" anchor="ctr"/>
            <a:lstStyle/>
            <a:p>
              <a:endParaRPr lang="en-PH" sz="1200" dirty="0"/>
            </a:p>
          </p:txBody>
        </p:sp>
        <p:sp>
          <p:nvSpPr>
            <p:cNvPr id="341" name="Freeform: Shape 340">
              <a:extLst>
                <a:ext uri="{FF2B5EF4-FFF2-40B4-BE49-F238E27FC236}">
                  <a16:creationId xmlns:a16="http://schemas.microsoft.com/office/drawing/2014/main" id="{A2824F6F-AD5C-4C97-80E1-3ADA650772A6}"/>
                </a:ext>
              </a:extLst>
            </p:cNvPr>
            <p:cNvSpPr/>
            <p:nvPr/>
          </p:nvSpPr>
          <p:spPr>
            <a:xfrm>
              <a:off x="7466422" y="3546066"/>
              <a:ext cx="1834" cy="3912"/>
            </a:xfrm>
            <a:custGeom>
              <a:avLst/>
              <a:gdLst>
                <a:gd name="connsiteX0" fmla="*/ 435 w 2173"/>
                <a:gd name="connsiteY0" fmla="*/ 3477 h 3477"/>
                <a:gd name="connsiteX1" fmla="*/ 0 w 2173"/>
                <a:gd name="connsiteY1" fmla="*/ 2608 h 3477"/>
                <a:gd name="connsiteX2" fmla="*/ 0 w 2173"/>
                <a:gd name="connsiteY2" fmla="*/ 435 h 3477"/>
                <a:gd name="connsiteX3" fmla="*/ 1304 w 2173"/>
                <a:gd name="connsiteY3" fmla="*/ 0 h 3477"/>
                <a:gd name="connsiteX4" fmla="*/ 2173 w 2173"/>
                <a:gd name="connsiteY4" fmla="*/ 1304 h 3477"/>
                <a:gd name="connsiteX5" fmla="*/ 435 w 2173"/>
                <a:gd name="connsiteY5" fmla="*/ 3477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3" h="3477">
                  <a:moveTo>
                    <a:pt x="435" y="3477"/>
                  </a:moveTo>
                  <a:lnTo>
                    <a:pt x="0" y="2608"/>
                  </a:lnTo>
                  <a:lnTo>
                    <a:pt x="0" y="435"/>
                  </a:lnTo>
                  <a:lnTo>
                    <a:pt x="1304" y="0"/>
                  </a:lnTo>
                  <a:lnTo>
                    <a:pt x="2173" y="1304"/>
                  </a:lnTo>
                  <a:lnTo>
                    <a:pt x="435" y="3477"/>
                  </a:lnTo>
                  <a:close/>
                </a:path>
              </a:pathLst>
            </a:custGeom>
            <a:solidFill>
              <a:schemeClr val="accent1"/>
            </a:solidFill>
            <a:ln w="869" cap="rnd">
              <a:noFill/>
              <a:prstDash val="solid"/>
              <a:round/>
            </a:ln>
          </p:spPr>
          <p:txBody>
            <a:bodyPr rtlCol="0" anchor="ctr"/>
            <a:lstStyle/>
            <a:p>
              <a:endParaRPr lang="en-PH" sz="1200" dirty="0"/>
            </a:p>
          </p:txBody>
        </p:sp>
        <p:sp>
          <p:nvSpPr>
            <p:cNvPr id="342" name="Freeform: Shape 341">
              <a:extLst>
                <a:ext uri="{FF2B5EF4-FFF2-40B4-BE49-F238E27FC236}">
                  <a16:creationId xmlns:a16="http://schemas.microsoft.com/office/drawing/2014/main" id="{4BA59487-B41F-49AE-9DC3-E8ABA63F91AB}"/>
                </a:ext>
              </a:extLst>
            </p:cNvPr>
            <p:cNvSpPr/>
            <p:nvPr/>
          </p:nvSpPr>
          <p:spPr>
            <a:xfrm>
              <a:off x="7460920" y="3526503"/>
              <a:ext cx="1467" cy="2445"/>
            </a:xfrm>
            <a:custGeom>
              <a:avLst/>
              <a:gdLst>
                <a:gd name="connsiteX0" fmla="*/ 1739 w 1738"/>
                <a:gd name="connsiteY0" fmla="*/ 2173 h 2173"/>
                <a:gd name="connsiteX1" fmla="*/ 0 w 1738"/>
                <a:gd name="connsiteY1" fmla="*/ 1739 h 2173"/>
                <a:gd name="connsiteX2" fmla="*/ 0 w 1738"/>
                <a:gd name="connsiteY2" fmla="*/ 435 h 2173"/>
                <a:gd name="connsiteX3" fmla="*/ 870 w 1738"/>
                <a:gd name="connsiteY3" fmla="*/ 0 h 2173"/>
                <a:gd name="connsiteX4" fmla="*/ 1739 w 1738"/>
                <a:gd name="connsiteY4" fmla="*/ 869 h 2173"/>
                <a:gd name="connsiteX5" fmla="*/ 1739 w 1738"/>
                <a:gd name="connsiteY5" fmla="*/ 2173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 h="2173">
                  <a:moveTo>
                    <a:pt x="1739" y="2173"/>
                  </a:moveTo>
                  <a:lnTo>
                    <a:pt x="0" y="1739"/>
                  </a:lnTo>
                  <a:lnTo>
                    <a:pt x="0" y="435"/>
                  </a:lnTo>
                  <a:lnTo>
                    <a:pt x="870" y="0"/>
                  </a:lnTo>
                  <a:lnTo>
                    <a:pt x="1739" y="869"/>
                  </a:lnTo>
                  <a:lnTo>
                    <a:pt x="1739" y="2173"/>
                  </a:lnTo>
                  <a:close/>
                </a:path>
              </a:pathLst>
            </a:custGeom>
            <a:solidFill>
              <a:schemeClr val="accent1"/>
            </a:solidFill>
            <a:ln w="869" cap="rnd">
              <a:noFill/>
              <a:prstDash val="solid"/>
              <a:round/>
            </a:ln>
          </p:spPr>
          <p:txBody>
            <a:bodyPr rtlCol="0" anchor="ctr"/>
            <a:lstStyle/>
            <a:p>
              <a:endParaRPr lang="en-PH" sz="1200" dirty="0"/>
            </a:p>
          </p:txBody>
        </p:sp>
        <p:sp>
          <p:nvSpPr>
            <p:cNvPr id="343" name="Freeform: Shape 342">
              <a:extLst>
                <a:ext uri="{FF2B5EF4-FFF2-40B4-BE49-F238E27FC236}">
                  <a16:creationId xmlns:a16="http://schemas.microsoft.com/office/drawing/2014/main" id="{526C4278-2066-4A83-8431-AA8DD59B858E}"/>
                </a:ext>
              </a:extLst>
            </p:cNvPr>
            <p:cNvSpPr/>
            <p:nvPr/>
          </p:nvSpPr>
          <p:spPr>
            <a:xfrm>
              <a:off x="3201394" y="3589106"/>
              <a:ext cx="1834" cy="4401"/>
            </a:xfrm>
            <a:custGeom>
              <a:avLst/>
              <a:gdLst>
                <a:gd name="connsiteX0" fmla="*/ 1304 w 2173"/>
                <a:gd name="connsiteY0" fmla="*/ 0 h 3911"/>
                <a:gd name="connsiteX1" fmla="*/ 2173 w 2173"/>
                <a:gd name="connsiteY1" fmla="*/ 1739 h 3911"/>
                <a:gd name="connsiteX2" fmla="*/ 2173 w 2173"/>
                <a:gd name="connsiteY2" fmla="*/ 3043 h 3911"/>
                <a:gd name="connsiteX3" fmla="*/ 1304 w 2173"/>
                <a:gd name="connsiteY3" fmla="*/ 3912 h 3911"/>
                <a:gd name="connsiteX4" fmla="*/ 435 w 2173"/>
                <a:gd name="connsiteY4" fmla="*/ 3477 h 3911"/>
                <a:gd name="connsiteX5" fmla="*/ 0 w 2173"/>
                <a:gd name="connsiteY5" fmla="*/ 2173 h 3911"/>
                <a:gd name="connsiteX6" fmla="*/ 1304 w 2173"/>
                <a:gd name="connsiteY6" fmla="*/ 0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3" h="3911">
                  <a:moveTo>
                    <a:pt x="1304" y="0"/>
                  </a:moveTo>
                  <a:lnTo>
                    <a:pt x="2173" y="1739"/>
                  </a:lnTo>
                  <a:lnTo>
                    <a:pt x="2173" y="3043"/>
                  </a:lnTo>
                  <a:lnTo>
                    <a:pt x="1304" y="3912"/>
                  </a:lnTo>
                  <a:lnTo>
                    <a:pt x="435" y="3477"/>
                  </a:lnTo>
                  <a:lnTo>
                    <a:pt x="0" y="2173"/>
                  </a:lnTo>
                  <a:lnTo>
                    <a:pt x="1304"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44" name="Freeform: Shape 343">
              <a:extLst>
                <a:ext uri="{FF2B5EF4-FFF2-40B4-BE49-F238E27FC236}">
                  <a16:creationId xmlns:a16="http://schemas.microsoft.com/office/drawing/2014/main" id="{4C08F28F-2226-440F-9DBD-C0E8395B6B13}"/>
                </a:ext>
              </a:extLst>
            </p:cNvPr>
            <p:cNvSpPr/>
            <p:nvPr/>
          </p:nvSpPr>
          <p:spPr>
            <a:xfrm>
              <a:off x="5649557" y="4744349"/>
              <a:ext cx="10270" cy="16629"/>
            </a:xfrm>
            <a:custGeom>
              <a:avLst/>
              <a:gdLst>
                <a:gd name="connsiteX0" fmla="*/ 10432 w 12170"/>
                <a:gd name="connsiteY0" fmla="*/ 3043 h 14778"/>
                <a:gd name="connsiteX1" fmla="*/ 12170 w 12170"/>
                <a:gd name="connsiteY1" fmla="*/ 6955 h 14778"/>
                <a:gd name="connsiteX2" fmla="*/ 11301 w 12170"/>
                <a:gd name="connsiteY2" fmla="*/ 9563 h 14778"/>
                <a:gd name="connsiteX3" fmla="*/ 9562 w 12170"/>
                <a:gd name="connsiteY3" fmla="*/ 11301 h 14778"/>
                <a:gd name="connsiteX4" fmla="*/ 9997 w 12170"/>
                <a:gd name="connsiteY4" fmla="*/ 12605 h 14778"/>
                <a:gd name="connsiteX5" fmla="*/ 8693 w 12170"/>
                <a:gd name="connsiteY5" fmla="*/ 13909 h 14778"/>
                <a:gd name="connsiteX6" fmla="*/ 6520 w 12170"/>
                <a:gd name="connsiteY6" fmla="*/ 14779 h 14778"/>
                <a:gd name="connsiteX7" fmla="*/ 4347 w 12170"/>
                <a:gd name="connsiteY7" fmla="*/ 14779 h 14778"/>
                <a:gd name="connsiteX8" fmla="*/ 1738 w 12170"/>
                <a:gd name="connsiteY8" fmla="*/ 14344 h 14778"/>
                <a:gd name="connsiteX9" fmla="*/ 1304 w 12170"/>
                <a:gd name="connsiteY9" fmla="*/ 14779 h 14778"/>
                <a:gd name="connsiteX10" fmla="*/ 0 w 12170"/>
                <a:gd name="connsiteY10" fmla="*/ 13475 h 14778"/>
                <a:gd name="connsiteX11" fmla="*/ 869 w 12170"/>
                <a:gd name="connsiteY11" fmla="*/ 12605 h 14778"/>
                <a:gd name="connsiteX12" fmla="*/ 1304 w 12170"/>
                <a:gd name="connsiteY12" fmla="*/ 10867 h 14778"/>
                <a:gd name="connsiteX13" fmla="*/ 1738 w 12170"/>
                <a:gd name="connsiteY13" fmla="*/ 7824 h 14778"/>
                <a:gd name="connsiteX14" fmla="*/ 2608 w 12170"/>
                <a:gd name="connsiteY14" fmla="*/ 6085 h 14778"/>
                <a:gd name="connsiteX15" fmla="*/ 4781 w 12170"/>
                <a:gd name="connsiteY15" fmla="*/ 4347 h 14778"/>
                <a:gd name="connsiteX16" fmla="*/ 5216 w 12170"/>
                <a:gd name="connsiteY16" fmla="*/ 3478 h 14778"/>
                <a:gd name="connsiteX17" fmla="*/ 6085 w 12170"/>
                <a:gd name="connsiteY17" fmla="*/ 1304 h 14778"/>
                <a:gd name="connsiteX18" fmla="*/ 7824 w 12170"/>
                <a:gd name="connsiteY18" fmla="*/ 0 h 14778"/>
                <a:gd name="connsiteX19" fmla="*/ 9562 w 12170"/>
                <a:gd name="connsiteY19" fmla="*/ 435 h 14778"/>
                <a:gd name="connsiteX20" fmla="*/ 10432 w 12170"/>
                <a:gd name="connsiteY20" fmla="*/ 3043 h 1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170" h="14778">
                  <a:moveTo>
                    <a:pt x="10432" y="3043"/>
                  </a:moveTo>
                  <a:lnTo>
                    <a:pt x="12170" y="6955"/>
                  </a:lnTo>
                  <a:lnTo>
                    <a:pt x="11301" y="9563"/>
                  </a:lnTo>
                  <a:lnTo>
                    <a:pt x="9562" y="11301"/>
                  </a:lnTo>
                  <a:lnTo>
                    <a:pt x="9997" y="12605"/>
                  </a:lnTo>
                  <a:lnTo>
                    <a:pt x="8693" y="13909"/>
                  </a:lnTo>
                  <a:lnTo>
                    <a:pt x="6520" y="14779"/>
                  </a:lnTo>
                  <a:lnTo>
                    <a:pt x="4347" y="14779"/>
                  </a:lnTo>
                  <a:lnTo>
                    <a:pt x="1738" y="14344"/>
                  </a:lnTo>
                  <a:lnTo>
                    <a:pt x="1304" y="14779"/>
                  </a:lnTo>
                  <a:lnTo>
                    <a:pt x="0" y="13475"/>
                  </a:lnTo>
                  <a:lnTo>
                    <a:pt x="869" y="12605"/>
                  </a:lnTo>
                  <a:lnTo>
                    <a:pt x="1304" y="10867"/>
                  </a:lnTo>
                  <a:lnTo>
                    <a:pt x="1738" y="7824"/>
                  </a:lnTo>
                  <a:lnTo>
                    <a:pt x="2608" y="6085"/>
                  </a:lnTo>
                  <a:lnTo>
                    <a:pt x="4781" y="4347"/>
                  </a:lnTo>
                  <a:lnTo>
                    <a:pt x="5216" y="3478"/>
                  </a:lnTo>
                  <a:lnTo>
                    <a:pt x="6085" y="1304"/>
                  </a:lnTo>
                  <a:lnTo>
                    <a:pt x="7824" y="0"/>
                  </a:lnTo>
                  <a:lnTo>
                    <a:pt x="9562" y="435"/>
                  </a:lnTo>
                  <a:lnTo>
                    <a:pt x="10432" y="3043"/>
                  </a:lnTo>
                  <a:close/>
                </a:path>
              </a:pathLst>
            </a:custGeom>
            <a:solidFill>
              <a:schemeClr val="tx2"/>
            </a:solidFill>
            <a:ln w="869" cap="rnd">
              <a:noFill/>
              <a:prstDash val="solid"/>
              <a:round/>
            </a:ln>
          </p:spPr>
          <p:txBody>
            <a:bodyPr rtlCol="0" anchor="ctr"/>
            <a:lstStyle/>
            <a:p>
              <a:endParaRPr lang="en-PH" sz="1200" dirty="0"/>
            </a:p>
          </p:txBody>
        </p:sp>
        <p:sp>
          <p:nvSpPr>
            <p:cNvPr id="345" name="Freeform: Shape 344">
              <a:extLst>
                <a:ext uri="{FF2B5EF4-FFF2-40B4-BE49-F238E27FC236}">
                  <a16:creationId xmlns:a16="http://schemas.microsoft.com/office/drawing/2014/main" id="{C4A81C25-6A7F-4BE7-833A-215C1C690FAD}"/>
                </a:ext>
              </a:extLst>
            </p:cNvPr>
            <p:cNvSpPr/>
            <p:nvPr/>
          </p:nvSpPr>
          <p:spPr>
            <a:xfrm>
              <a:off x="5773909" y="4734566"/>
              <a:ext cx="3302" cy="2934"/>
            </a:xfrm>
            <a:custGeom>
              <a:avLst/>
              <a:gdLst>
                <a:gd name="connsiteX0" fmla="*/ 1304 w 3912"/>
                <a:gd name="connsiteY0" fmla="*/ 2608 h 2608"/>
                <a:gd name="connsiteX1" fmla="*/ 0 w 3912"/>
                <a:gd name="connsiteY1" fmla="*/ 1304 h 2608"/>
                <a:gd name="connsiteX2" fmla="*/ 1739 w 3912"/>
                <a:gd name="connsiteY2" fmla="*/ 435 h 2608"/>
                <a:gd name="connsiteX3" fmla="*/ 3043 w 3912"/>
                <a:gd name="connsiteY3" fmla="*/ 0 h 2608"/>
                <a:gd name="connsiteX4" fmla="*/ 3912 w 3912"/>
                <a:gd name="connsiteY4" fmla="*/ 435 h 2608"/>
                <a:gd name="connsiteX5" fmla="*/ 3478 w 3912"/>
                <a:gd name="connsiteY5" fmla="*/ 1304 h 2608"/>
                <a:gd name="connsiteX6" fmla="*/ 1304 w 3912"/>
                <a:gd name="connsiteY6" fmla="*/ 2608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2" h="2608">
                  <a:moveTo>
                    <a:pt x="1304" y="2608"/>
                  </a:moveTo>
                  <a:lnTo>
                    <a:pt x="0" y="1304"/>
                  </a:lnTo>
                  <a:lnTo>
                    <a:pt x="1739" y="435"/>
                  </a:lnTo>
                  <a:lnTo>
                    <a:pt x="3043" y="0"/>
                  </a:lnTo>
                  <a:lnTo>
                    <a:pt x="3912" y="435"/>
                  </a:lnTo>
                  <a:lnTo>
                    <a:pt x="3478" y="1304"/>
                  </a:lnTo>
                  <a:lnTo>
                    <a:pt x="1304" y="2608"/>
                  </a:lnTo>
                  <a:close/>
                </a:path>
              </a:pathLst>
            </a:custGeom>
            <a:solidFill>
              <a:schemeClr val="tx2"/>
            </a:solidFill>
            <a:ln w="869" cap="rnd">
              <a:noFill/>
              <a:prstDash val="solid"/>
              <a:round/>
            </a:ln>
          </p:spPr>
          <p:txBody>
            <a:bodyPr rtlCol="0" anchor="ctr"/>
            <a:lstStyle/>
            <a:p>
              <a:endParaRPr lang="en-PH" sz="1200" dirty="0"/>
            </a:p>
          </p:txBody>
        </p:sp>
        <p:sp>
          <p:nvSpPr>
            <p:cNvPr id="346" name="Freeform: Shape 345">
              <a:extLst>
                <a:ext uri="{FF2B5EF4-FFF2-40B4-BE49-F238E27FC236}">
                  <a16:creationId xmlns:a16="http://schemas.microsoft.com/office/drawing/2014/main" id="{5A3E1F73-D723-4141-8F77-408A65DF04FA}"/>
                </a:ext>
              </a:extLst>
            </p:cNvPr>
            <p:cNvSpPr/>
            <p:nvPr/>
          </p:nvSpPr>
          <p:spPr>
            <a:xfrm>
              <a:off x="7883864" y="4824561"/>
              <a:ext cx="2934" cy="4402"/>
            </a:xfrm>
            <a:custGeom>
              <a:avLst/>
              <a:gdLst>
                <a:gd name="connsiteX0" fmla="*/ 3477 w 3477"/>
                <a:gd name="connsiteY0" fmla="*/ 1739 h 3912"/>
                <a:gd name="connsiteX1" fmla="*/ 2608 w 3477"/>
                <a:gd name="connsiteY1" fmla="*/ 2173 h 3912"/>
                <a:gd name="connsiteX2" fmla="*/ 1739 w 3477"/>
                <a:gd name="connsiteY2" fmla="*/ 3912 h 3912"/>
                <a:gd name="connsiteX3" fmla="*/ 0 w 3477"/>
                <a:gd name="connsiteY3" fmla="*/ 3043 h 3912"/>
                <a:gd name="connsiteX4" fmla="*/ 869 w 3477"/>
                <a:gd name="connsiteY4" fmla="*/ 869 h 3912"/>
                <a:gd name="connsiteX5" fmla="*/ 1304 w 3477"/>
                <a:gd name="connsiteY5" fmla="*/ 0 h 3912"/>
                <a:gd name="connsiteX6" fmla="*/ 2608 w 3477"/>
                <a:gd name="connsiteY6" fmla="*/ 435 h 3912"/>
                <a:gd name="connsiteX7" fmla="*/ 3477 w 3477"/>
                <a:gd name="connsiteY7" fmla="*/ 1739 h 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77" h="3912">
                  <a:moveTo>
                    <a:pt x="3477" y="1739"/>
                  </a:moveTo>
                  <a:lnTo>
                    <a:pt x="2608" y="2173"/>
                  </a:lnTo>
                  <a:lnTo>
                    <a:pt x="1739" y="3912"/>
                  </a:lnTo>
                  <a:lnTo>
                    <a:pt x="0" y="3043"/>
                  </a:lnTo>
                  <a:lnTo>
                    <a:pt x="869" y="869"/>
                  </a:lnTo>
                  <a:lnTo>
                    <a:pt x="1304" y="0"/>
                  </a:lnTo>
                  <a:lnTo>
                    <a:pt x="2608" y="435"/>
                  </a:lnTo>
                  <a:lnTo>
                    <a:pt x="3477" y="1739"/>
                  </a:lnTo>
                  <a:close/>
                </a:path>
              </a:pathLst>
            </a:custGeom>
            <a:solidFill>
              <a:schemeClr val="accent1"/>
            </a:solidFill>
            <a:ln w="869" cap="rnd">
              <a:noFill/>
              <a:prstDash val="solid"/>
              <a:round/>
            </a:ln>
          </p:spPr>
          <p:txBody>
            <a:bodyPr rtlCol="0" anchor="ctr"/>
            <a:lstStyle/>
            <a:p>
              <a:endParaRPr lang="en-PH" sz="1200" dirty="0"/>
            </a:p>
          </p:txBody>
        </p:sp>
        <p:sp>
          <p:nvSpPr>
            <p:cNvPr id="347" name="Freeform: Shape 346">
              <a:extLst>
                <a:ext uri="{FF2B5EF4-FFF2-40B4-BE49-F238E27FC236}">
                  <a16:creationId xmlns:a16="http://schemas.microsoft.com/office/drawing/2014/main" id="{36ABB505-F8EF-4D84-A3C4-EDE8BE237B78}"/>
                </a:ext>
              </a:extLst>
            </p:cNvPr>
            <p:cNvSpPr/>
            <p:nvPr/>
          </p:nvSpPr>
          <p:spPr>
            <a:xfrm>
              <a:off x="7899637" y="4788366"/>
              <a:ext cx="6236" cy="8803"/>
            </a:xfrm>
            <a:custGeom>
              <a:avLst/>
              <a:gdLst>
                <a:gd name="connsiteX0" fmla="*/ 3912 w 7389"/>
                <a:gd name="connsiteY0" fmla="*/ 0 h 7824"/>
                <a:gd name="connsiteX1" fmla="*/ 3478 w 7389"/>
                <a:gd name="connsiteY1" fmla="*/ 435 h 7824"/>
                <a:gd name="connsiteX2" fmla="*/ 4347 w 7389"/>
                <a:gd name="connsiteY2" fmla="*/ 2173 h 7824"/>
                <a:gd name="connsiteX3" fmla="*/ 5651 w 7389"/>
                <a:gd name="connsiteY3" fmla="*/ 2173 h 7824"/>
                <a:gd name="connsiteX4" fmla="*/ 7390 w 7389"/>
                <a:gd name="connsiteY4" fmla="*/ 1304 h 7824"/>
                <a:gd name="connsiteX5" fmla="*/ 6955 w 7389"/>
                <a:gd name="connsiteY5" fmla="*/ 3912 h 7824"/>
                <a:gd name="connsiteX6" fmla="*/ 6085 w 7389"/>
                <a:gd name="connsiteY6" fmla="*/ 4781 h 7824"/>
                <a:gd name="connsiteX7" fmla="*/ 5651 w 7389"/>
                <a:gd name="connsiteY7" fmla="*/ 6520 h 7824"/>
                <a:gd name="connsiteX8" fmla="*/ 3478 w 7389"/>
                <a:gd name="connsiteY8" fmla="*/ 7824 h 7824"/>
                <a:gd name="connsiteX9" fmla="*/ 1739 w 7389"/>
                <a:gd name="connsiteY9" fmla="*/ 6955 h 7824"/>
                <a:gd name="connsiteX10" fmla="*/ 1739 w 7389"/>
                <a:gd name="connsiteY10" fmla="*/ 6520 h 7824"/>
                <a:gd name="connsiteX11" fmla="*/ 435 w 7389"/>
                <a:gd name="connsiteY11" fmla="*/ 5216 h 7824"/>
                <a:gd name="connsiteX12" fmla="*/ 870 w 7389"/>
                <a:gd name="connsiteY12" fmla="*/ 4347 h 7824"/>
                <a:gd name="connsiteX13" fmla="*/ 0 w 7389"/>
                <a:gd name="connsiteY13" fmla="*/ 3478 h 7824"/>
                <a:gd name="connsiteX14" fmla="*/ 435 w 7389"/>
                <a:gd name="connsiteY14" fmla="*/ 1739 h 7824"/>
                <a:gd name="connsiteX15" fmla="*/ 0 w 7389"/>
                <a:gd name="connsiteY15" fmla="*/ 0 h 7824"/>
                <a:gd name="connsiteX16" fmla="*/ 435 w 7389"/>
                <a:gd name="connsiteY16" fmla="*/ 0 h 7824"/>
                <a:gd name="connsiteX17" fmla="*/ 2173 w 7389"/>
                <a:gd name="connsiteY17" fmla="*/ 435 h 7824"/>
                <a:gd name="connsiteX18" fmla="*/ 3912 w 7389"/>
                <a:gd name="connsiteY18" fmla="*/ 0 h 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389" h="7824">
                  <a:moveTo>
                    <a:pt x="3912" y="0"/>
                  </a:moveTo>
                  <a:lnTo>
                    <a:pt x="3478" y="435"/>
                  </a:lnTo>
                  <a:lnTo>
                    <a:pt x="4347" y="2173"/>
                  </a:lnTo>
                  <a:lnTo>
                    <a:pt x="5651" y="2173"/>
                  </a:lnTo>
                  <a:lnTo>
                    <a:pt x="7390" y="1304"/>
                  </a:lnTo>
                  <a:lnTo>
                    <a:pt x="6955" y="3912"/>
                  </a:lnTo>
                  <a:lnTo>
                    <a:pt x="6085" y="4781"/>
                  </a:lnTo>
                  <a:lnTo>
                    <a:pt x="5651" y="6520"/>
                  </a:lnTo>
                  <a:lnTo>
                    <a:pt x="3478" y="7824"/>
                  </a:lnTo>
                  <a:lnTo>
                    <a:pt x="1739" y="6955"/>
                  </a:lnTo>
                  <a:lnTo>
                    <a:pt x="1739" y="6520"/>
                  </a:lnTo>
                  <a:lnTo>
                    <a:pt x="435" y="5216"/>
                  </a:lnTo>
                  <a:lnTo>
                    <a:pt x="870" y="4347"/>
                  </a:lnTo>
                  <a:lnTo>
                    <a:pt x="0" y="3478"/>
                  </a:lnTo>
                  <a:lnTo>
                    <a:pt x="435" y="1739"/>
                  </a:lnTo>
                  <a:lnTo>
                    <a:pt x="0" y="0"/>
                  </a:lnTo>
                  <a:lnTo>
                    <a:pt x="435" y="0"/>
                  </a:lnTo>
                  <a:lnTo>
                    <a:pt x="2173" y="435"/>
                  </a:lnTo>
                  <a:lnTo>
                    <a:pt x="3912" y="0"/>
                  </a:lnTo>
                  <a:close/>
                </a:path>
              </a:pathLst>
            </a:custGeom>
            <a:solidFill>
              <a:schemeClr val="accent1"/>
            </a:solidFill>
            <a:ln w="869" cap="rnd">
              <a:noFill/>
              <a:prstDash val="solid"/>
              <a:round/>
            </a:ln>
          </p:spPr>
          <p:txBody>
            <a:bodyPr rtlCol="0" anchor="ctr"/>
            <a:lstStyle/>
            <a:p>
              <a:endParaRPr lang="en-PH" sz="1200" dirty="0"/>
            </a:p>
          </p:txBody>
        </p:sp>
        <p:sp>
          <p:nvSpPr>
            <p:cNvPr id="348" name="Freeform: Shape 347">
              <a:extLst>
                <a:ext uri="{FF2B5EF4-FFF2-40B4-BE49-F238E27FC236}">
                  <a16:creationId xmlns:a16="http://schemas.microsoft.com/office/drawing/2014/main" id="{49AE7D7D-75A8-4B22-A97B-B1635FC95163}"/>
                </a:ext>
              </a:extLst>
            </p:cNvPr>
            <p:cNvSpPr/>
            <p:nvPr/>
          </p:nvSpPr>
          <p:spPr>
            <a:xfrm>
              <a:off x="7886432" y="4765869"/>
              <a:ext cx="8069" cy="16139"/>
            </a:xfrm>
            <a:custGeom>
              <a:avLst/>
              <a:gdLst>
                <a:gd name="connsiteX0" fmla="*/ 7824 w 9562"/>
                <a:gd name="connsiteY0" fmla="*/ 1304 h 14343"/>
                <a:gd name="connsiteX1" fmla="*/ 6955 w 9562"/>
                <a:gd name="connsiteY1" fmla="*/ 3477 h 14343"/>
                <a:gd name="connsiteX2" fmla="*/ 6955 w 9562"/>
                <a:gd name="connsiteY2" fmla="*/ 5216 h 14343"/>
                <a:gd name="connsiteX3" fmla="*/ 6085 w 9562"/>
                <a:gd name="connsiteY3" fmla="*/ 6520 h 14343"/>
                <a:gd name="connsiteX4" fmla="*/ 7390 w 9562"/>
                <a:gd name="connsiteY4" fmla="*/ 7389 h 14343"/>
                <a:gd name="connsiteX5" fmla="*/ 8259 w 9562"/>
                <a:gd name="connsiteY5" fmla="*/ 7824 h 14343"/>
                <a:gd name="connsiteX6" fmla="*/ 8693 w 9562"/>
                <a:gd name="connsiteY6" fmla="*/ 8693 h 14343"/>
                <a:gd name="connsiteX7" fmla="*/ 8259 w 9562"/>
                <a:gd name="connsiteY7" fmla="*/ 9563 h 14343"/>
                <a:gd name="connsiteX8" fmla="*/ 9563 w 9562"/>
                <a:gd name="connsiteY8" fmla="*/ 11301 h 14343"/>
                <a:gd name="connsiteX9" fmla="*/ 8693 w 9562"/>
                <a:gd name="connsiteY9" fmla="*/ 11301 h 14343"/>
                <a:gd name="connsiteX10" fmla="*/ 7824 w 9562"/>
                <a:gd name="connsiteY10" fmla="*/ 13475 h 14343"/>
                <a:gd name="connsiteX11" fmla="*/ 6955 w 9562"/>
                <a:gd name="connsiteY11" fmla="*/ 14344 h 14343"/>
                <a:gd name="connsiteX12" fmla="*/ 5651 w 9562"/>
                <a:gd name="connsiteY12" fmla="*/ 13909 h 14343"/>
                <a:gd name="connsiteX13" fmla="*/ 4781 w 9562"/>
                <a:gd name="connsiteY13" fmla="*/ 12605 h 14343"/>
                <a:gd name="connsiteX14" fmla="*/ 4347 w 9562"/>
                <a:gd name="connsiteY14" fmla="*/ 11736 h 14343"/>
                <a:gd name="connsiteX15" fmla="*/ 1739 w 9562"/>
                <a:gd name="connsiteY15" fmla="*/ 11301 h 14343"/>
                <a:gd name="connsiteX16" fmla="*/ 435 w 9562"/>
                <a:gd name="connsiteY16" fmla="*/ 9128 h 14343"/>
                <a:gd name="connsiteX17" fmla="*/ 435 w 9562"/>
                <a:gd name="connsiteY17" fmla="*/ 8259 h 14343"/>
                <a:gd name="connsiteX18" fmla="*/ 0 w 9562"/>
                <a:gd name="connsiteY18" fmla="*/ 6955 h 14343"/>
                <a:gd name="connsiteX19" fmla="*/ 1304 w 9562"/>
                <a:gd name="connsiteY19" fmla="*/ 6955 h 14343"/>
                <a:gd name="connsiteX20" fmla="*/ 2608 w 9562"/>
                <a:gd name="connsiteY20" fmla="*/ 6085 h 14343"/>
                <a:gd name="connsiteX21" fmla="*/ 4347 w 9562"/>
                <a:gd name="connsiteY21" fmla="*/ 4781 h 14343"/>
                <a:gd name="connsiteX22" fmla="*/ 4781 w 9562"/>
                <a:gd name="connsiteY22" fmla="*/ 3477 h 14343"/>
                <a:gd name="connsiteX23" fmla="*/ 3043 w 9562"/>
                <a:gd name="connsiteY23" fmla="*/ 2608 h 14343"/>
                <a:gd name="connsiteX24" fmla="*/ 1304 w 9562"/>
                <a:gd name="connsiteY24" fmla="*/ 3043 h 14343"/>
                <a:gd name="connsiteX25" fmla="*/ 2173 w 9562"/>
                <a:gd name="connsiteY25" fmla="*/ 1304 h 14343"/>
                <a:gd name="connsiteX26" fmla="*/ 3478 w 9562"/>
                <a:gd name="connsiteY26" fmla="*/ 869 h 14343"/>
                <a:gd name="connsiteX27" fmla="*/ 4347 w 9562"/>
                <a:gd name="connsiteY27" fmla="*/ 1304 h 14343"/>
                <a:gd name="connsiteX28" fmla="*/ 6085 w 9562"/>
                <a:gd name="connsiteY28" fmla="*/ 0 h 14343"/>
                <a:gd name="connsiteX29" fmla="*/ 7824 w 9562"/>
                <a:gd name="connsiteY29" fmla="*/ 1304 h 14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562" h="14343">
                  <a:moveTo>
                    <a:pt x="7824" y="1304"/>
                  </a:moveTo>
                  <a:lnTo>
                    <a:pt x="6955" y="3477"/>
                  </a:lnTo>
                  <a:lnTo>
                    <a:pt x="6955" y="5216"/>
                  </a:lnTo>
                  <a:lnTo>
                    <a:pt x="6085" y="6520"/>
                  </a:lnTo>
                  <a:lnTo>
                    <a:pt x="7390" y="7389"/>
                  </a:lnTo>
                  <a:lnTo>
                    <a:pt x="8259" y="7824"/>
                  </a:lnTo>
                  <a:lnTo>
                    <a:pt x="8693" y="8693"/>
                  </a:lnTo>
                  <a:lnTo>
                    <a:pt x="8259" y="9563"/>
                  </a:lnTo>
                  <a:lnTo>
                    <a:pt x="9563" y="11301"/>
                  </a:lnTo>
                  <a:lnTo>
                    <a:pt x="8693" y="11301"/>
                  </a:lnTo>
                  <a:lnTo>
                    <a:pt x="7824" y="13475"/>
                  </a:lnTo>
                  <a:lnTo>
                    <a:pt x="6955" y="14344"/>
                  </a:lnTo>
                  <a:lnTo>
                    <a:pt x="5651" y="13909"/>
                  </a:lnTo>
                  <a:lnTo>
                    <a:pt x="4781" y="12605"/>
                  </a:lnTo>
                  <a:lnTo>
                    <a:pt x="4347" y="11736"/>
                  </a:lnTo>
                  <a:lnTo>
                    <a:pt x="1739" y="11301"/>
                  </a:lnTo>
                  <a:lnTo>
                    <a:pt x="435" y="9128"/>
                  </a:lnTo>
                  <a:lnTo>
                    <a:pt x="435" y="8259"/>
                  </a:lnTo>
                  <a:lnTo>
                    <a:pt x="0" y="6955"/>
                  </a:lnTo>
                  <a:lnTo>
                    <a:pt x="1304" y="6955"/>
                  </a:lnTo>
                  <a:lnTo>
                    <a:pt x="2608" y="6085"/>
                  </a:lnTo>
                  <a:lnTo>
                    <a:pt x="4347" y="4781"/>
                  </a:lnTo>
                  <a:lnTo>
                    <a:pt x="4781" y="3477"/>
                  </a:lnTo>
                  <a:lnTo>
                    <a:pt x="3043" y="2608"/>
                  </a:lnTo>
                  <a:lnTo>
                    <a:pt x="1304" y="3043"/>
                  </a:lnTo>
                  <a:lnTo>
                    <a:pt x="2173" y="1304"/>
                  </a:lnTo>
                  <a:lnTo>
                    <a:pt x="3478" y="869"/>
                  </a:lnTo>
                  <a:lnTo>
                    <a:pt x="4347" y="1304"/>
                  </a:lnTo>
                  <a:lnTo>
                    <a:pt x="6085" y="0"/>
                  </a:lnTo>
                  <a:lnTo>
                    <a:pt x="7824" y="1304"/>
                  </a:lnTo>
                  <a:close/>
                </a:path>
              </a:pathLst>
            </a:custGeom>
            <a:solidFill>
              <a:schemeClr val="accent1"/>
            </a:solidFill>
            <a:ln w="869" cap="rnd">
              <a:noFill/>
              <a:prstDash val="solid"/>
              <a:round/>
            </a:ln>
          </p:spPr>
          <p:txBody>
            <a:bodyPr rtlCol="0" anchor="ctr"/>
            <a:lstStyle/>
            <a:p>
              <a:endParaRPr lang="en-PH" sz="1200" dirty="0"/>
            </a:p>
          </p:txBody>
        </p:sp>
        <p:sp>
          <p:nvSpPr>
            <p:cNvPr id="349" name="Freeform: Shape 348">
              <a:extLst>
                <a:ext uri="{FF2B5EF4-FFF2-40B4-BE49-F238E27FC236}">
                  <a16:creationId xmlns:a16="http://schemas.microsoft.com/office/drawing/2014/main" id="{D8F3FE38-032A-4E91-B6AD-F828736F3748}"/>
                </a:ext>
              </a:extLst>
            </p:cNvPr>
            <p:cNvSpPr/>
            <p:nvPr/>
          </p:nvSpPr>
          <p:spPr>
            <a:xfrm>
              <a:off x="7877262" y="4759511"/>
              <a:ext cx="3302" cy="7825"/>
            </a:xfrm>
            <a:custGeom>
              <a:avLst/>
              <a:gdLst>
                <a:gd name="connsiteX0" fmla="*/ 3912 w 3912"/>
                <a:gd name="connsiteY0" fmla="*/ 0 h 6954"/>
                <a:gd name="connsiteX1" fmla="*/ 2608 w 3912"/>
                <a:gd name="connsiteY1" fmla="*/ 2608 h 6954"/>
                <a:gd name="connsiteX2" fmla="*/ 2173 w 3912"/>
                <a:gd name="connsiteY2" fmla="*/ 3912 h 6954"/>
                <a:gd name="connsiteX3" fmla="*/ 3478 w 3912"/>
                <a:gd name="connsiteY3" fmla="*/ 3912 h 6954"/>
                <a:gd name="connsiteX4" fmla="*/ 1304 w 3912"/>
                <a:gd name="connsiteY4" fmla="*/ 6085 h 6954"/>
                <a:gd name="connsiteX5" fmla="*/ 435 w 3912"/>
                <a:gd name="connsiteY5" fmla="*/ 6955 h 6954"/>
                <a:gd name="connsiteX6" fmla="*/ 0 w 3912"/>
                <a:gd name="connsiteY6" fmla="*/ 6085 h 6954"/>
                <a:gd name="connsiteX7" fmla="*/ 1304 w 3912"/>
                <a:gd name="connsiteY7" fmla="*/ 4347 h 6954"/>
                <a:gd name="connsiteX8" fmla="*/ 2173 w 3912"/>
                <a:gd name="connsiteY8" fmla="*/ 2173 h 6954"/>
                <a:gd name="connsiteX9" fmla="*/ 3912 w 3912"/>
                <a:gd name="connsiteY9" fmla="*/ 0 h 6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2" h="6954">
                  <a:moveTo>
                    <a:pt x="3912" y="0"/>
                  </a:moveTo>
                  <a:lnTo>
                    <a:pt x="2608" y="2608"/>
                  </a:lnTo>
                  <a:lnTo>
                    <a:pt x="2173" y="3912"/>
                  </a:lnTo>
                  <a:lnTo>
                    <a:pt x="3478" y="3912"/>
                  </a:lnTo>
                  <a:lnTo>
                    <a:pt x="1304" y="6085"/>
                  </a:lnTo>
                  <a:lnTo>
                    <a:pt x="435" y="6955"/>
                  </a:lnTo>
                  <a:lnTo>
                    <a:pt x="0" y="6085"/>
                  </a:lnTo>
                  <a:lnTo>
                    <a:pt x="1304" y="4347"/>
                  </a:lnTo>
                  <a:lnTo>
                    <a:pt x="2173" y="2173"/>
                  </a:lnTo>
                  <a:lnTo>
                    <a:pt x="3912" y="0"/>
                  </a:lnTo>
                  <a:close/>
                </a:path>
              </a:pathLst>
            </a:custGeom>
            <a:solidFill>
              <a:schemeClr val="accent1"/>
            </a:solidFill>
            <a:ln w="869" cap="rnd">
              <a:noFill/>
              <a:prstDash val="solid"/>
              <a:round/>
            </a:ln>
          </p:spPr>
          <p:txBody>
            <a:bodyPr rtlCol="0" anchor="ctr"/>
            <a:lstStyle/>
            <a:p>
              <a:endParaRPr lang="en-PH" sz="1200" dirty="0"/>
            </a:p>
          </p:txBody>
        </p:sp>
        <p:sp>
          <p:nvSpPr>
            <p:cNvPr id="350" name="Freeform: Shape 349">
              <a:extLst>
                <a:ext uri="{FF2B5EF4-FFF2-40B4-BE49-F238E27FC236}">
                  <a16:creationId xmlns:a16="http://schemas.microsoft.com/office/drawing/2014/main" id="{FA5A7DA9-8037-4D7A-982B-0FB11B712B95}"/>
                </a:ext>
              </a:extLst>
            </p:cNvPr>
            <p:cNvSpPr/>
            <p:nvPr/>
          </p:nvSpPr>
          <p:spPr>
            <a:xfrm>
              <a:off x="7879829" y="4757554"/>
              <a:ext cx="1834" cy="1956"/>
            </a:xfrm>
            <a:custGeom>
              <a:avLst/>
              <a:gdLst>
                <a:gd name="connsiteX0" fmla="*/ 869 w 2173"/>
                <a:gd name="connsiteY0" fmla="*/ 1739 h 1738"/>
                <a:gd name="connsiteX1" fmla="*/ 0 w 2173"/>
                <a:gd name="connsiteY1" fmla="*/ 0 h 1738"/>
                <a:gd name="connsiteX2" fmla="*/ 1738 w 2173"/>
                <a:gd name="connsiteY2" fmla="*/ 0 h 1738"/>
                <a:gd name="connsiteX3" fmla="*/ 2173 w 2173"/>
                <a:gd name="connsiteY3" fmla="*/ 1739 h 1738"/>
                <a:gd name="connsiteX4" fmla="*/ 869 w 2173"/>
                <a:gd name="connsiteY4" fmla="*/ 1739 h 1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 h="1738">
                  <a:moveTo>
                    <a:pt x="869" y="1739"/>
                  </a:moveTo>
                  <a:lnTo>
                    <a:pt x="0" y="0"/>
                  </a:lnTo>
                  <a:lnTo>
                    <a:pt x="1738" y="0"/>
                  </a:lnTo>
                  <a:lnTo>
                    <a:pt x="2173" y="1739"/>
                  </a:lnTo>
                  <a:lnTo>
                    <a:pt x="869" y="1739"/>
                  </a:lnTo>
                  <a:close/>
                </a:path>
              </a:pathLst>
            </a:custGeom>
            <a:solidFill>
              <a:schemeClr val="accent1"/>
            </a:solidFill>
            <a:ln w="869" cap="rnd">
              <a:noFill/>
              <a:prstDash val="solid"/>
              <a:round/>
            </a:ln>
          </p:spPr>
          <p:txBody>
            <a:bodyPr rtlCol="0" anchor="ctr"/>
            <a:lstStyle/>
            <a:p>
              <a:endParaRPr lang="en-PH" sz="1200" dirty="0"/>
            </a:p>
          </p:txBody>
        </p:sp>
        <p:sp>
          <p:nvSpPr>
            <p:cNvPr id="351" name="Freeform: Shape 350">
              <a:extLst>
                <a:ext uri="{FF2B5EF4-FFF2-40B4-BE49-F238E27FC236}">
                  <a16:creationId xmlns:a16="http://schemas.microsoft.com/office/drawing/2014/main" id="{D360579A-FE12-423F-95A0-502B193E0C5E}"/>
                </a:ext>
              </a:extLst>
            </p:cNvPr>
            <p:cNvSpPr/>
            <p:nvPr/>
          </p:nvSpPr>
          <p:spPr>
            <a:xfrm>
              <a:off x="7828107" y="4747772"/>
              <a:ext cx="50254" cy="72385"/>
            </a:xfrm>
            <a:custGeom>
              <a:avLst/>
              <a:gdLst>
                <a:gd name="connsiteX0" fmla="*/ 1739 w 59549"/>
                <a:gd name="connsiteY0" fmla="*/ 0 h 64330"/>
                <a:gd name="connsiteX1" fmla="*/ 2608 w 59549"/>
                <a:gd name="connsiteY1" fmla="*/ 435 h 64330"/>
                <a:gd name="connsiteX2" fmla="*/ 4782 w 59549"/>
                <a:gd name="connsiteY2" fmla="*/ 4347 h 64330"/>
                <a:gd name="connsiteX3" fmla="*/ 6085 w 59549"/>
                <a:gd name="connsiteY3" fmla="*/ 5651 h 64330"/>
                <a:gd name="connsiteX4" fmla="*/ 7390 w 59549"/>
                <a:gd name="connsiteY4" fmla="*/ 5216 h 64330"/>
                <a:gd name="connsiteX5" fmla="*/ 8259 w 59549"/>
                <a:gd name="connsiteY5" fmla="*/ 3912 h 64330"/>
                <a:gd name="connsiteX6" fmla="*/ 12171 w 59549"/>
                <a:gd name="connsiteY6" fmla="*/ 6085 h 64330"/>
                <a:gd name="connsiteX7" fmla="*/ 13475 w 59549"/>
                <a:gd name="connsiteY7" fmla="*/ 8259 h 64330"/>
                <a:gd name="connsiteX8" fmla="*/ 16518 w 59549"/>
                <a:gd name="connsiteY8" fmla="*/ 10867 h 64330"/>
                <a:gd name="connsiteX9" fmla="*/ 17822 w 59549"/>
                <a:gd name="connsiteY9" fmla="*/ 12605 h 64330"/>
                <a:gd name="connsiteX10" fmla="*/ 18256 w 59549"/>
                <a:gd name="connsiteY10" fmla="*/ 13909 h 64330"/>
                <a:gd name="connsiteX11" fmla="*/ 19995 w 59549"/>
                <a:gd name="connsiteY11" fmla="*/ 15648 h 64330"/>
                <a:gd name="connsiteX12" fmla="*/ 20430 w 59549"/>
                <a:gd name="connsiteY12" fmla="*/ 16517 h 64330"/>
                <a:gd name="connsiteX13" fmla="*/ 21299 w 59549"/>
                <a:gd name="connsiteY13" fmla="*/ 16517 h 64330"/>
                <a:gd name="connsiteX14" fmla="*/ 22603 w 59549"/>
                <a:gd name="connsiteY14" fmla="*/ 17822 h 64330"/>
                <a:gd name="connsiteX15" fmla="*/ 26515 w 59549"/>
                <a:gd name="connsiteY15" fmla="*/ 18691 h 64330"/>
                <a:gd name="connsiteX16" fmla="*/ 26950 w 59549"/>
                <a:gd name="connsiteY16" fmla="*/ 19995 h 64330"/>
                <a:gd name="connsiteX17" fmla="*/ 26950 w 59549"/>
                <a:gd name="connsiteY17" fmla="*/ 21733 h 64330"/>
                <a:gd name="connsiteX18" fmla="*/ 28253 w 59549"/>
                <a:gd name="connsiteY18" fmla="*/ 23472 h 64330"/>
                <a:gd name="connsiteX19" fmla="*/ 29992 w 59549"/>
                <a:gd name="connsiteY19" fmla="*/ 23907 h 64330"/>
                <a:gd name="connsiteX20" fmla="*/ 28688 w 59549"/>
                <a:gd name="connsiteY20" fmla="*/ 26080 h 64330"/>
                <a:gd name="connsiteX21" fmla="*/ 29123 w 59549"/>
                <a:gd name="connsiteY21" fmla="*/ 26949 h 64330"/>
                <a:gd name="connsiteX22" fmla="*/ 30862 w 59549"/>
                <a:gd name="connsiteY22" fmla="*/ 29123 h 64330"/>
                <a:gd name="connsiteX23" fmla="*/ 31296 w 59549"/>
                <a:gd name="connsiteY23" fmla="*/ 29123 h 64330"/>
                <a:gd name="connsiteX24" fmla="*/ 33035 w 59549"/>
                <a:gd name="connsiteY24" fmla="*/ 31296 h 64330"/>
                <a:gd name="connsiteX25" fmla="*/ 32600 w 59549"/>
                <a:gd name="connsiteY25" fmla="*/ 33035 h 64330"/>
                <a:gd name="connsiteX26" fmla="*/ 35643 w 59549"/>
                <a:gd name="connsiteY26" fmla="*/ 33904 h 64330"/>
                <a:gd name="connsiteX27" fmla="*/ 37382 w 59549"/>
                <a:gd name="connsiteY27" fmla="*/ 36077 h 64330"/>
                <a:gd name="connsiteX28" fmla="*/ 38685 w 59549"/>
                <a:gd name="connsiteY28" fmla="*/ 36077 h 64330"/>
                <a:gd name="connsiteX29" fmla="*/ 39990 w 59549"/>
                <a:gd name="connsiteY29" fmla="*/ 36947 h 64330"/>
                <a:gd name="connsiteX30" fmla="*/ 42163 w 59549"/>
                <a:gd name="connsiteY30" fmla="*/ 38685 h 64330"/>
                <a:gd name="connsiteX31" fmla="*/ 41728 w 59549"/>
                <a:gd name="connsiteY31" fmla="*/ 39989 h 64330"/>
                <a:gd name="connsiteX32" fmla="*/ 43032 w 59549"/>
                <a:gd name="connsiteY32" fmla="*/ 39989 h 64330"/>
                <a:gd name="connsiteX33" fmla="*/ 44771 w 59549"/>
                <a:gd name="connsiteY33" fmla="*/ 42163 h 64330"/>
                <a:gd name="connsiteX34" fmla="*/ 47379 w 59549"/>
                <a:gd name="connsiteY34" fmla="*/ 43902 h 64330"/>
                <a:gd name="connsiteX35" fmla="*/ 47379 w 59549"/>
                <a:gd name="connsiteY35" fmla="*/ 44771 h 64330"/>
                <a:gd name="connsiteX36" fmla="*/ 48683 w 59549"/>
                <a:gd name="connsiteY36" fmla="*/ 45205 h 64330"/>
                <a:gd name="connsiteX37" fmla="*/ 49987 w 59549"/>
                <a:gd name="connsiteY37" fmla="*/ 46509 h 64330"/>
                <a:gd name="connsiteX38" fmla="*/ 49987 w 59549"/>
                <a:gd name="connsiteY38" fmla="*/ 47379 h 64330"/>
                <a:gd name="connsiteX39" fmla="*/ 51291 w 59549"/>
                <a:gd name="connsiteY39" fmla="*/ 49987 h 64330"/>
                <a:gd name="connsiteX40" fmla="*/ 53030 w 59549"/>
                <a:gd name="connsiteY40" fmla="*/ 51725 h 64330"/>
                <a:gd name="connsiteX41" fmla="*/ 53464 w 59549"/>
                <a:gd name="connsiteY41" fmla="*/ 51291 h 64330"/>
                <a:gd name="connsiteX42" fmla="*/ 55203 w 59549"/>
                <a:gd name="connsiteY42" fmla="*/ 53899 h 64330"/>
                <a:gd name="connsiteX43" fmla="*/ 57376 w 59549"/>
                <a:gd name="connsiteY43" fmla="*/ 54333 h 64330"/>
                <a:gd name="connsiteX44" fmla="*/ 58680 w 59549"/>
                <a:gd name="connsiteY44" fmla="*/ 55637 h 64330"/>
                <a:gd name="connsiteX45" fmla="*/ 58680 w 59549"/>
                <a:gd name="connsiteY45" fmla="*/ 57376 h 64330"/>
                <a:gd name="connsiteX46" fmla="*/ 59115 w 59549"/>
                <a:gd name="connsiteY46" fmla="*/ 59115 h 64330"/>
                <a:gd name="connsiteX47" fmla="*/ 59550 w 59549"/>
                <a:gd name="connsiteY47" fmla="*/ 59549 h 64330"/>
                <a:gd name="connsiteX48" fmla="*/ 58680 w 59549"/>
                <a:gd name="connsiteY48" fmla="*/ 62157 h 64330"/>
                <a:gd name="connsiteX49" fmla="*/ 55638 w 59549"/>
                <a:gd name="connsiteY49" fmla="*/ 63896 h 64330"/>
                <a:gd name="connsiteX50" fmla="*/ 55203 w 59549"/>
                <a:gd name="connsiteY50" fmla="*/ 62592 h 64330"/>
                <a:gd name="connsiteX51" fmla="*/ 53899 w 59549"/>
                <a:gd name="connsiteY51" fmla="*/ 63027 h 64330"/>
                <a:gd name="connsiteX52" fmla="*/ 52595 w 59549"/>
                <a:gd name="connsiteY52" fmla="*/ 64331 h 64330"/>
                <a:gd name="connsiteX53" fmla="*/ 49987 w 59549"/>
                <a:gd name="connsiteY53" fmla="*/ 60853 h 64330"/>
                <a:gd name="connsiteX54" fmla="*/ 48248 w 59549"/>
                <a:gd name="connsiteY54" fmla="*/ 60853 h 64330"/>
                <a:gd name="connsiteX55" fmla="*/ 47813 w 59549"/>
                <a:gd name="connsiteY55" fmla="*/ 59984 h 64330"/>
                <a:gd name="connsiteX56" fmla="*/ 46944 w 59549"/>
                <a:gd name="connsiteY56" fmla="*/ 59984 h 64330"/>
                <a:gd name="connsiteX57" fmla="*/ 46075 w 59549"/>
                <a:gd name="connsiteY57" fmla="*/ 61288 h 64330"/>
                <a:gd name="connsiteX58" fmla="*/ 42163 w 59549"/>
                <a:gd name="connsiteY58" fmla="*/ 57376 h 64330"/>
                <a:gd name="connsiteX59" fmla="*/ 41293 w 59549"/>
                <a:gd name="connsiteY59" fmla="*/ 57376 h 64330"/>
                <a:gd name="connsiteX60" fmla="*/ 39555 w 59549"/>
                <a:gd name="connsiteY60" fmla="*/ 55203 h 64330"/>
                <a:gd name="connsiteX61" fmla="*/ 39990 w 59549"/>
                <a:gd name="connsiteY61" fmla="*/ 51725 h 64330"/>
                <a:gd name="connsiteX62" fmla="*/ 38685 w 59549"/>
                <a:gd name="connsiteY62" fmla="*/ 51725 h 64330"/>
                <a:gd name="connsiteX63" fmla="*/ 36947 w 59549"/>
                <a:gd name="connsiteY63" fmla="*/ 51725 h 64330"/>
                <a:gd name="connsiteX64" fmla="*/ 35643 w 59549"/>
                <a:gd name="connsiteY64" fmla="*/ 50856 h 64330"/>
                <a:gd name="connsiteX65" fmla="*/ 35208 w 59549"/>
                <a:gd name="connsiteY65" fmla="*/ 49987 h 64330"/>
                <a:gd name="connsiteX66" fmla="*/ 34339 w 59549"/>
                <a:gd name="connsiteY66" fmla="*/ 49552 h 64330"/>
                <a:gd name="connsiteX67" fmla="*/ 33035 w 59549"/>
                <a:gd name="connsiteY67" fmla="*/ 49552 h 64330"/>
                <a:gd name="connsiteX68" fmla="*/ 33035 w 59549"/>
                <a:gd name="connsiteY68" fmla="*/ 48248 h 64330"/>
                <a:gd name="connsiteX69" fmla="*/ 32165 w 59549"/>
                <a:gd name="connsiteY69" fmla="*/ 46075 h 64330"/>
                <a:gd name="connsiteX70" fmla="*/ 30427 w 59549"/>
                <a:gd name="connsiteY70" fmla="*/ 46509 h 64330"/>
                <a:gd name="connsiteX71" fmla="*/ 26950 w 59549"/>
                <a:gd name="connsiteY71" fmla="*/ 44336 h 64330"/>
                <a:gd name="connsiteX72" fmla="*/ 26515 w 59549"/>
                <a:gd name="connsiteY72" fmla="*/ 43467 h 64330"/>
                <a:gd name="connsiteX73" fmla="*/ 26515 w 59549"/>
                <a:gd name="connsiteY73" fmla="*/ 42163 h 64330"/>
                <a:gd name="connsiteX74" fmla="*/ 25211 w 59549"/>
                <a:gd name="connsiteY74" fmla="*/ 43032 h 64330"/>
                <a:gd name="connsiteX75" fmla="*/ 22603 w 59549"/>
                <a:gd name="connsiteY75" fmla="*/ 41728 h 64330"/>
                <a:gd name="connsiteX76" fmla="*/ 22168 w 59549"/>
                <a:gd name="connsiteY76" fmla="*/ 39989 h 64330"/>
                <a:gd name="connsiteX77" fmla="*/ 20430 w 59549"/>
                <a:gd name="connsiteY77" fmla="*/ 38685 h 64330"/>
                <a:gd name="connsiteX78" fmla="*/ 19560 w 59549"/>
                <a:gd name="connsiteY78" fmla="*/ 36512 h 64330"/>
                <a:gd name="connsiteX79" fmla="*/ 17387 w 59549"/>
                <a:gd name="connsiteY79" fmla="*/ 36077 h 64330"/>
                <a:gd name="connsiteX80" fmla="*/ 18256 w 59549"/>
                <a:gd name="connsiteY80" fmla="*/ 35208 h 64330"/>
                <a:gd name="connsiteX81" fmla="*/ 16952 w 59549"/>
                <a:gd name="connsiteY81" fmla="*/ 33904 h 64330"/>
                <a:gd name="connsiteX82" fmla="*/ 15648 w 59549"/>
                <a:gd name="connsiteY82" fmla="*/ 33469 h 64330"/>
                <a:gd name="connsiteX83" fmla="*/ 14344 w 59549"/>
                <a:gd name="connsiteY83" fmla="*/ 30427 h 64330"/>
                <a:gd name="connsiteX84" fmla="*/ 14344 w 59549"/>
                <a:gd name="connsiteY84" fmla="*/ 28688 h 64330"/>
                <a:gd name="connsiteX85" fmla="*/ 13475 w 59549"/>
                <a:gd name="connsiteY85" fmla="*/ 27384 h 64330"/>
                <a:gd name="connsiteX86" fmla="*/ 12171 w 59549"/>
                <a:gd name="connsiteY86" fmla="*/ 27384 h 64330"/>
                <a:gd name="connsiteX87" fmla="*/ 11302 w 59549"/>
                <a:gd name="connsiteY87" fmla="*/ 24776 h 64330"/>
                <a:gd name="connsiteX88" fmla="*/ 11736 w 59549"/>
                <a:gd name="connsiteY88" fmla="*/ 23907 h 64330"/>
                <a:gd name="connsiteX89" fmla="*/ 8693 w 59549"/>
                <a:gd name="connsiteY89" fmla="*/ 22168 h 64330"/>
                <a:gd name="connsiteX90" fmla="*/ 7390 w 59549"/>
                <a:gd name="connsiteY90" fmla="*/ 21299 h 64330"/>
                <a:gd name="connsiteX91" fmla="*/ 5651 w 59549"/>
                <a:gd name="connsiteY91" fmla="*/ 18691 h 64330"/>
                <a:gd name="connsiteX92" fmla="*/ 6955 w 59549"/>
                <a:gd name="connsiteY92" fmla="*/ 17822 h 64330"/>
                <a:gd name="connsiteX93" fmla="*/ 6085 w 59549"/>
                <a:gd name="connsiteY93" fmla="*/ 16952 h 64330"/>
                <a:gd name="connsiteX94" fmla="*/ 5216 w 59549"/>
                <a:gd name="connsiteY94" fmla="*/ 15648 h 64330"/>
                <a:gd name="connsiteX95" fmla="*/ 5216 w 59549"/>
                <a:gd name="connsiteY95" fmla="*/ 13475 h 64330"/>
                <a:gd name="connsiteX96" fmla="*/ 3043 w 59549"/>
                <a:gd name="connsiteY96" fmla="*/ 12171 h 64330"/>
                <a:gd name="connsiteX97" fmla="*/ 3043 w 59549"/>
                <a:gd name="connsiteY97" fmla="*/ 9563 h 64330"/>
                <a:gd name="connsiteX98" fmla="*/ 2173 w 59549"/>
                <a:gd name="connsiteY98" fmla="*/ 8259 h 64330"/>
                <a:gd name="connsiteX99" fmla="*/ 3478 w 59549"/>
                <a:gd name="connsiteY99" fmla="*/ 8259 h 64330"/>
                <a:gd name="connsiteX100" fmla="*/ 3912 w 59549"/>
                <a:gd name="connsiteY100" fmla="*/ 6955 h 64330"/>
                <a:gd name="connsiteX101" fmla="*/ 3478 w 59549"/>
                <a:gd name="connsiteY101" fmla="*/ 6085 h 64330"/>
                <a:gd name="connsiteX102" fmla="*/ 870 w 59549"/>
                <a:gd name="connsiteY102" fmla="*/ 6085 h 64330"/>
                <a:gd name="connsiteX103" fmla="*/ 0 w 59549"/>
                <a:gd name="connsiteY103" fmla="*/ 4781 h 64330"/>
                <a:gd name="connsiteX104" fmla="*/ 2173 w 59549"/>
                <a:gd name="connsiteY104" fmla="*/ 1739 h 64330"/>
                <a:gd name="connsiteX105" fmla="*/ 870 w 59549"/>
                <a:gd name="connsiteY105" fmla="*/ 435 h 64330"/>
                <a:gd name="connsiteX106" fmla="*/ 1739 w 59549"/>
                <a:gd name="connsiteY106" fmla="*/ 0 h 64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Lst>
              <a:rect l="l" t="t" r="r" b="b"/>
              <a:pathLst>
                <a:path w="59549" h="64330">
                  <a:moveTo>
                    <a:pt x="1739" y="0"/>
                  </a:moveTo>
                  <a:lnTo>
                    <a:pt x="2608" y="435"/>
                  </a:lnTo>
                  <a:lnTo>
                    <a:pt x="4782" y="4347"/>
                  </a:lnTo>
                  <a:lnTo>
                    <a:pt x="6085" y="5651"/>
                  </a:lnTo>
                  <a:lnTo>
                    <a:pt x="7390" y="5216"/>
                  </a:lnTo>
                  <a:lnTo>
                    <a:pt x="8259" y="3912"/>
                  </a:lnTo>
                  <a:lnTo>
                    <a:pt x="12171" y="6085"/>
                  </a:lnTo>
                  <a:lnTo>
                    <a:pt x="13475" y="8259"/>
                  </a:lnTo>
                  <a:lnTo>
                    <a:pt x="16518" y="10867"/>
                  </a:lnTo>
                  <a:lnTo>
                    <a:pt x="17822" y="12605"/>
                  </a:lnTo>
                  <a:lnTo>
                    <a:pt x="18256" y="13909"/>
                  </a:lnTo>
                  <a:lnTo>
                    <a:pt x="19995" y="15648"/>
                  </a:lnTo>
                  <a:lnTo>
                    <a:pt x="20430" y="16517"/>
                  </a:lnTo>
                  <a:lnTo>
                    <a:pt x="21299" y="16517"/>
                  </a:lnTo>
                  <a:lnTo>
                    <a:pt x="22603" y="17822"/>
                  </a:lnTo>
                  <a:lnTo>
                    <a:pt x="26515" y="18691"/>
                  </a:lnTo>
                  <a:lnTo>
                    <a:pt x="26950" y="19995"/>
                  </a:lnTo>
                  <a:lnTo>
                    <a:pt x="26950" y="21733"/>
                  </a:lnTo>
                  <a:lnTo>
                    <a:pt x="28253" y="23472"/>
                  </a:lnTo>
                  <a:lnTo>
                    <a:pt x="29992" y="23907"/>
                  </a:lnTo>
                  <a:lnTo>
                    <a:pt x="28688" y="26080"/>
                  </a:lnTo>
                  <a:lnTo>
                    <a:pt x="29123" y="26949"/>
                  </a:lnTo>
                  <a:lnTo>
                    <a:pt x="30862" y="29123"/>
                  </a:lnTo>
                  <a:lnTo>
                    <a:pt x="31296" y="29123"/>
                  </a:lnTo>
                  <a:lnTo>
                    <a:pt x="33035" y="31296"/>
                  </a:lnTo>
                  <a:lnTo>
                    <a:pt x="32600" y="33035"/>
                  </a:lnTo>
                  <a:lnTo>
                    <a:pt x="35643" y="33904"/>
                  </a:lnTo>
                  <a:lnTo>
                    <a:pt x="37382" y="36077"/>
                  </a:lnTo>
                  <a:lnTo>
                    <a:pt x="38685" y="36077"/>
                  </a:lnTo>
                  <a:lnTo>
                    <a:pt x="39990" y="36947"/>
                  </a:lnTo>
                  <a:lnTo>
                    <a:pt x="42163" y="38685"/>
                  </a:lnTo>
                  <a:lnTo>
                    <a:pt x="41728" y="39989"/>
                  </a:lnTo>
                  <a:lnTo>
                    <a:pt x="43032" y="39989"/>
                  </a:lnTo>
                  <a:lnTo>
                    <a:pt x="44771" y="42163"/>
                  </a:lnTo>
                  <a:lnTo>
                    <a:pt x="47379" y="43902"/>
                  </a:lnTo>
                  <a:lnTo>
                    <a:pt x="47379" y="44771"/>
                  </a:lnTo>
                  <a:lnTo>
                    <a:pt x="48683" y="45205"/>
                  </a:lnTo>
                  <a:lnTo>
                    <a:pt x="49987" y="46509"/>
                  </a:lnTo>
                  <a:lnTo>
                    <a:pt x="49987" y="47379"/>
                  </a:lnTo>
                  <a:lnTo>
                    <a:pt x="51291" y="49987"/>
                  </a:lnTo>
                  <a:lnTo>
                    <a:pt x="53030" y="51725"/>
                  </a:lnTo>
                  <a:lnTo>
                    <a:pt x="53464" y="51291"/>
                  </a:lnTo>
                  <a:lnTo>
                    <a:pt x="55203" y="53899"/>
                  </a:lnTo>
                  <a:lnTo>
                    <a:pt x="57376" y="54333"/>
                  </a:lnTo>
                  <a:lnTo>
                    <a:pt x="58680" y="55637"/>
                  </a:lnTo>
                  <a:lnTo>
                    <a:pt x="58680" y="57376"/>
                  </a:lnTo>
                  <a:lnTo>
                    <a:pt x="59115" y="59115"/>
                  </a:lnTo>
                  <a:lnTo>
                    <a:pt x="59550" y="59549"/>
                  </a:lnTo>
                  <a:lnTo>
                    <a:pt x="58680" y="62157"/>
                  </a:lnTo>
                  <a:lnTo>
                    <a:pt x="55638" y="63896"/>
                  </a:lnTo>
                  <a:lnTo>
                    <a:pt x="55203" y="62592"/>
                  </a:lnTo>
                  <a:lnTo>
                    <a:pt x="53899" y="63027"/>
                  </a:lnTo>
                  <a:lnTo>
                    <a:pt x="52595" y="64331"/>
                  </a:lnTo>
                  <a:lnTo>
                    <a:pt x="49987" y="60853"/>
                  </a:lnTo>
                  <a:lnTo>
                    <a:pt x="48248" y="60853"/>
                  </a:lnTo>
                  <a:lnTo>
                    <a:pt x="47813" y="59984"/>
                  </a:lnTo>
                  <a:lnTo>
                    <a:pt x="46944" y="59984"/>
                  </a:lnTo>
                  <a:lnTo>
                    <a:pt x="46075" y="61288"/>
                  </a:lnTo>
                  <a:lnTo>
                    <a:pt x="42163" y="57376"/>
                  </a:lnTo>
                  <a:lnTo>
                    <a:pt x="41293" y="57376"/>
                  </a:lnTo>
                  <a:lnTo>
                    <a:pt x="39555" y="55203"/>
                  </a:lnTo>
                  <a:lnTo>
                    <a:pt x="39990" y="51725"/>
                  </a:lnTo>
                  <a:lnTo>
                    <a:pt x="38685" y="51725"/>
                  </a:lnTo>
                  <a:lnTo>
                    <a:pt x="36947" y="51725"/>
                  </a:lnTo>
                  <a:lnTo>
                    <a:pt x="35643" y="50856"/>
                  </a:lnTo>
                  <a:lnTo>
                    <a:pt x="35208" y="49987"/>
                  </a:lnTo>
                  <a:lnTo>
                    <a:pt x="34339" y="49552"/>
                  </a:lnTo>
                  <a:lnTo>
                    <a:pt x="33035" y="49552"/>
                  </a:lnTo>
                  <a:lnTo>
                    <a:pt x="33035" y="48248"/>
                  </a:lnTo>
                  <a:lnTo>
                    <a:pt x="32165" y="46075"/>
                  </a:lnTo>
                  <a:lnTo>
                    <a:pt x="30427" y="46509"/>
                  </a:lnTo>
                  <a:lnTo>
                    <a:pt x="26950" y="44336"/>
                  </a:lnTo>
                  <a:lnTo>
                    <a:pt x="26515" y="43467"/>
                  </a:lnTo>
                  <a:lnTo>
                    <a:pt x="26515" y="42163"/>
                  </a:lnTo>
                  <a:lnTo>
                    <a:pt x="25211" y="43032"/>
                  </a:lnTo>
                  <a:lnTo>
                    <a:pt x="22603" y="41728"/>
                  </a:lnTo>
                  <a:lnTo>
                    <a:pt x="22168" y="39989"/>
                  </a:lnTo>
                  <a:lnTo>
                    <a:pt x="20430" y="38685"/>
                  </a:lnTo>
                  <a:lnTo>
                    <a:pt x="19560" y="36512"/>
                  </a:lnTo>
                  <a:lnTo>
                    <a:pt x="17387" y="36077"/>
                  </a:lnTo>
                  <a:lnTo>
                    <a:pt x="18256" y="35208"/>
                  </a:lnTo>
                  <a:lnTo>
                    <a:pt x="16952" y="33904"/>
                  </a:lnTo>
                  <a:lnTo>
                    <a:pt x="15648" y="33469"/>
                  </a:lnTo>
                  <a:lnTo>
                    <a:pt x="14344" y="30427"/>
                  </a:lnTo>
                  <a:lnTo>
                    <a:pt x="14344" y="28688"/>
                  </a:lnTo>
                  <a:lnTo>
                    <a:pt x="13475" y="27384"/>
                  </a:lnTo>
                  <a:lnTo>
                    <a:pt x="12171" y="27384"/>
                  </a:lnTo>
                  <a:lnTo>
                    <a:pt x="11302" y="24776"/>
                  </a:lnTo>
                  <a:lnTo>
                    <a:pt x="11736" y="23907"/>
                  </a:lnTo>
                  <a:lnTo>
                    <a:pt x="8693" y="22168"/>
                  </a:lnTo>
                  <a:lnTo>
                    <a:pt x="7390" y="21299"/>
                  </a:lnTo>
                  <a:lnTo>
                    <a:pt x="5651" y="18691"/>
                  </a:lnTo>
                  <a:lnTo>
                    <a:pt x="6955" y="17822"/>
                  </a:lnTo>
                  <a:lnTo>
                    <a:pt x="6085" y="16952"/>
                  </a:lnTo>
                  <a:lnTo>
                    <a:pt x="5216" y="15648"/>
                  </a:lnTo>
                  <a:lnTo>
                    <a:pt x="5216" y="13475"/>
                  </a:lnTo>
                  <a:lnTo>
                    <a:pt x="3043" y="12171"/>
                  </a:lnTo>
                  <a:lnTo>
                    <a:pt x="3043" y="9563"/>
                  </a:lnTo>
                  <a:lnTo>
                    <a:pt x="2173" y="8259"/>
                  </a:lnTo>
                  <a:lnTo>
                    <a:pt x="3478" y="8259"/>
                  </a:lnTo>
                  <a:lnTo>
                    <a:pt x="3912" y="6955"/>
                  </a:lnTo>
                  <a:lnTo>
                    <a:pt x="3478" y="6085"/>
                  </a:lnTo>
                  <a:lnTo>
                    <a:pt x="870" y="6085"/>
                  </a:lnTo>
                  <a:lnTo>
                    <a:pt x="0" y="4781"/>
                  </a:lnTo>
                  <a:lnTo>
                    <a:pt x="2173" y="1739"/>
                  </a:lnTo>
                  <a:lnTo>
                    <a:pt x="870" y="435"/>
                  </a:lnTo>
                  <a:lnTo>
                    <a:pt x="1739" y="0"/>
                  </a:lnTo>
                  <a:close/>
                </a:path>
              </a:pathLst>
            </a:custGeom>
            <a:solidFill>
              <a:schemeClr val="accent1"/>
            </a:solidFill>
            <a:ln w="869" cap="rnd">
              <a:noFill/>
              <a:prstDash val="solid"/>
              <a:round/>
            </a:ln>
          </p:spPr>
          <p:txBody>
            <a:bodyPr rtlCol="0" anchor="ctr"/>
            <a:lstStyle/>
            <a:p>
              <a:endParaRPr lang="en-PH" sz="1200" dirty="0"/>
            </a:p>
          </p:txBody>
        </p:sp>
        <p:sp>
          <p:nvSpPr>
            <p:cNvPr id="352" name="Freeform: Shape 351">
              <a:extLst>
                <a:ext uri="{FF2B5EF4-FFF2-40B4-BE49-F238E27FC236}">
                  <a16:creationId xmlns:a16="http://schemas.microsoft.com/office/drawing/2014/main" id="{659F62C8-103C-40A3-A3F1-F6E8C8D555D6}"/>
                </a:ext>
              </a:extLst>
            </p:cNvPr>
            <p:cNvSpPr/>
            <p:nvPr/>
          </p:nvSpPr>
          <p:spPr>
            <a:xfrm>
              <a:off x="7832509" y="4746794"/>
              <a:ext cx="1100" cy="2445"/>
            </a:xfrm>
            <a:custGeom>
              <a:avLst/>
              <a:gdLst>
                <a:gd name="connsiteX0" fmla="*/ 1304 w 1303"/>
                <a:gd name="connsiteY0" fmla="*/ 2173 h 2173"/>
                <a:gd name="connsiteX1" fmla="*/ 0 w 1303"/>
                <a:gd name="connsiteY1" fmla="*/ 1739 h 2173"/>
                <a:gd name="connsiteX2" fmla="*/ 435 w 1303"/>
                <a:gd name="connsiteY2" fmla="*/ 0 h 2173"/>
                <a:gd name="connsiteX3" fmla="*/ 1304 w 1303"/>
                <a:gd name="connsiteY3" fmla="*/ 2173 h 2173"/>
              </a:gdLst>
              <a:ahLst/>
              <a:cxnLst>
                <a:cxn ang="0">
                  <a:pos x="connsiteX0" y="connsiteY0"/>
                </a:cxn>
                <a:cxn ang="0">
                  <a:pos x="connsiteX1" y="connsiteY1"/>
                </a:cxn>
                <a:cxn ang="0">
                  <a:pos x="connsiteX2" y="connsiteY2"/>
                </a:cxn>
                <a:cxn ang="0">
                  <a:pos x="connsiteX3" y="connsiteY3"/>
                </a:cxn>
              </a:cxnLst>
              <a:rect l="l" t="t" r="r" b="b"/>
              <a:pathLst>
                <a:path w="1303" h="2173">
                  <a:moveTo>
                    <a:pt x="1304" y="2173"/>
                  </a:moveTo>
                  <a:lnTo>
                    <a:pt x="0" y="1739"/>
                  </a:lnTo>
                  <a:lnTo>
                    <a:pt x="435" y="0"/>
                  </a:lnTo>
                  <a:lnTo>
                    <a:pt x="1304" y="2173"/>
                  </a:lnTo>
                  <a:close/>
                </a:path>
              </a:pathLst>
            </a:custGeom>
            <a:solidFill>
              <a:schemeClr val="accent1"/>
            </a:solidFill>
            <a:ln w="869" cap="rnd">
              <a:noFill/>
              <a:prstDash val="solid"/>
              <a:round/>
            </a:ln>
          </p:spPr>
          <p:txBody>
            <a:bodyPr rtlCol="0" anchor="ctr"/>
            <a:lstStyle/>
            <a:p>
              <a:endParaRPr lang="en-PH" sz="1200" dirty="0"/>
            </a:p>
          </p:txBody>
        </p:sp>
        <p:sp>
          <p:nvSpPr>
            <p:cNvPr id="353" name="Freeform: Shape 352">
              <a:extLst>
                <a:ext uri="{FF2B5EF4-FFF2-40B4-BE49-F238E27FC236}">
                  <a16:creationId xmlns:a16="http://schemas.microsoft.com/office/drawing/2014/main" id="{277F7B72-8B72-4A24-978D-2B3346ACB887}"/>
                </a:ext>
              </a:extLst>
            </p:cNvPr>
            <p:cNvSpPr/>
            <p:nvPr/>
          </p:nvSpPr>
          <p:spPr>
            <a:xfrm>
              <a:off x="7824072" y="4735544"/>
              <a:ext cx="1101" cy="2934"/>
            </a:xfrm>
            <a:custGeom>
              <a:avLst/>
              <a:gdLst>
                <a:gd name="connsiteX0" fmla="*/ 1304 w 1304"/>
                <a:gd name="connsiteY0" fmla="*/ 1739 h 2608"/>
                <a:gd name="connsiteX1" fmla="*/ 435 w 1304"/>
                <a:gd name="connsiteY1" fmla="*/ 2608 h 2608"/>
                <a:gd name="connsiteX2" fmla="*/ 0 w 1304"/>
                <a:gd name="connsiteY2" fmla="*/ 869 h 2608"/>
                <a:gd name="connsiteX3" fmla="*/ 870 w 1304"/>
                <a:gd name="connsiteY3" fmla="*/ 0 h 2608"/>
                <a:gd name="connsiteX4" fmla="*/ 1304 w 1304"/>
                <a:gd name="connsiteY4" fmla="*/ 1739 h 2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 h="2608">
                  <a:moveTo>
                    <a:pt x="1304" y="1739"/>
                  </a:moveTo>
                  <a:lnTo>
                    <a:pt x="435" y="2608"/>
                  </a:lnTo>
                  <a:lnTo>
                    <a:pt x="0" y="869"/>
                  </a:lnTo>
                  <a:lnTo>
                    <a:pt x="870" y="0"/>
                  </a:lnTo>
                  <a:lnTo>
                    <a:pt x="1304" y="1739"/>
                  </a:lnTo>
                  <a:close/>
                </a:path>
              </a:pathLst>
            </a:custGeom>
            <a:solidFill>
              <a:schemeClr val="accent1"/>
            </a:solidFill>
            <a:ln w="869" cap="rnd">
              <a:noFill/>
              <a:prstDash val="solid"/>
              <a:round/>
            </a:ln>
          </p:spPr>
          <p:txBody>
            <a:bodyPr rtlCol="0" anchor="ctr"/>
            <a:lstStyle/>
            <a:p>
              <a:endParaRPr lang="en-PH" sz="1200" dirty="0"/>
            </a:p>
          </p:txBody>
        </p:sp>
        <p:sp>
          <p:nvSpPr>
            <p:cNvPr id="354" name="Freeform: Shape 353">
              <a:extLst>
                <a:ext uri="{FF2B5EF4-FFF2-40B4-BE49-F238E27FC236}">
                  <a16:creationId xmlns:a16="http://schemas.microsoft.com/office/drawing/2014/main" id="{5A407D5A-7D11-4907-9923-623F37BC6602}"/>
                </a:ext>
              </a:extLst>
            </p:cNvPr>
            <p:cNvSpPr/>
            <p:nvPr/>
          </p:nvSpPr>
          <p:spPr>
            <a:xfrm>
              <a:off x="7950993" y="4132491"/>
              <a:ext cx="1101" cy="1466"/>
            </a:xfrm>
            <a:custGeom>
              <a:avLst/>
              <a:gdLst>
                <a:gd name="connsiteX0" fmla="*/ 1304 w 1304"/>
                <a:gd name="connsiteY0" fmla="*/ 1304 h 1303"/>
                <a:gd name="connsiteX1" fmla="*/ 435 w 1304"/>
                <a:gd name="connsiteY1" fmla="*/ 1304 h 1303"/>
                <a:gd name="connsiteX2" fmla="*/ 0 w 1304"/>
                <a:gd name="connsiteY2" fmla="*/ 0 h 1303"/>
                <a:gd name="connsiteX3" fmla="*/ 1304 w 1304"/>
                <a:gd name="connsiteY3" fmla="*/ 0 h 1303"/>
                <a:gd name="connsiteX4" fmla="*/ 1304 w 1304"/>
                <a:gd name="connsiteY4" fmla="*/ 1304 h 1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 h="1303">
                  <a:moveTo>
                    <a:pt x="1304" y="1304"/>
                  </a:moveTo>
                  <a:lnTo>
                    <a:pt x="435" y="1304"/>
                  </a:lnTo>
                  <a:lnTo>
                    <a:pt x="0" y="0"/>
                  </a:lnTo>
                  <a:lnTo>
                    <a:pt x="1304" y="0"/>
                  </a:lnTo>
                  <a:lnTo>
                    <a:pt x="1304" y="1304"/>
                  </a:lnTo>
                  <a:close/>
                </a:path>
              </a:pathLst>
            </a:custGeom>
            <a:solidFill>
              <a:schemeClr val="accent1"/>
            </a:solidFill>
            <a:ln w="869" cap="rnd">
              <a:noFill/>
              <a:prstDash val="solid"/>
              <a:round/>
            </a:ln>
          </p:spPr>
          <p:txBody>
            <a:bodyPr rtlCol="0" anchor="ctr"/>
            <a:lstStyle/>
            <a:p>
              <a:endParaRPr lang="en-PH" sz="1200" dirty="0"/>
            </a:p>
          </p:txBody>
        </p:sp>
        <p:sp>
          <p:nvSpPr>
            <p:cNvPr id="355" name="Freeform: Shape 354">
              <a:extLst>
                <a:ext uri="{FF2B5EF4-FFF2-40B4-BE49-F238E27FC236}">
                  <a16:creationId xmlns:a16="http://schemas.microsoft.com/office/drawing/2014/main" id="{F8BF96A6-5DDC-408C-BCD9-BFED1DCFCACB}"/>
                </a:ext>
              </a:extLst>
            </p:cNvPr>
            <p:cNvSpPr/>
            <p:nvPr/>
          </p:nvSpPr>
          <p:spPr>
            <a:xfrm>
              <a:off x="7269072" y="3877184"/>
              <a:ext cx="3301" cy="8803"/>
            </a:xfrm>
            <a:custGeom>
              <a:avLst/>
              <a:gdLst>
                <a:gd name="connsiteX0" fmla="*/ 3912 w 3911"/>
                <a:gd name="connsiteY0" fmla="*/ 1304 h 7824"/>
                <a:gd name="connsiteX1" fmla="*/ 3042 w 3911"/>
                <a:gd name="connsiteY1" fmla="*/ 3043 h 7824"/>
                <a:gd name="connsiteX2" fmla="*/ 3477 w 3911"/>
                <a:gd name="connsiteY2" fmla="*/ 3477 h 7824"/>
                <a:gd name="connsiteX3" fmla="*/ 2608 w 3911"/>
                <a:gd name="connsiteY3" fmla="*/ 6085 h 7824"/>
                <a:gd name="connsiteX4" fmla="*/ 3042 w 3911"/>
                <a:gd name="connsiteY4" fmla="*/ 6955 h 7824"/>
                <a:gd name="connsiteX5" fmla="*/ 869 w 3911"/>
                <a:gd name="connsiteY5" fmla="*/ 7824 h 7824"/>
                <a:gd name="connsiteX6" fmla="*/ 0 w 3911"/>
                <a:gd name="connsiteY6" fmla="*/ 4781 h 7824"/>
                <a:gd name="connsiteX7" fmla="*/ 1304 w 3911"/>
                <a:gd name="connsiteY7" fmla="*/ 3912 h 7824"/>
                <a:gd name="connsiteX8" fmla="*/ 435 w 3911"/>
                <a:gd name="connsiteY8" fmla="*/ 3043 h 7824"/>
                <a:gd name="connsiteX9" fmla="*/ 1738 w 3911"/>
                <a:gd name="connsiteY9" fmla="*/ 435 h 7824"/>
                <a:gd name="connsiteX10" fmla="*/ 3042 w 3911"/>
                <a:gd name="connsiteY10" fmla="*/ 0 h 7824"/>
                <a:gd name="connsiteX11" fmla="*/ 3912 w 3911"/>
                <a:gd name="connsiteY11" fmla="*/ 1304 h 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911" h="7824">
                  <a:moveTo>
                    <a:pt x="3912" y="1304"/>
                  </a:moveTo>
                  <a:lnTo>
                    <a:pt x="3042" y="3043"/>
                  </a:lnTo>
                  <a:lnTo>
                    <a:pt x="3477" y="3477"/>
                  </a:lnTo>
                  <a:lnTo>
                    <a:pt x="2608" y="6085"/>
                  </a:lnTo>
                  <a:lnTo>
                    <a:pt x="3042" y="6955"/>
                  </a:lnTo>
                  <a:lnTo>
                    <a:pt x="869" y="7824"/>
                  </a:lnTo>
                  <a:lnTo>
                    <a:pt x="0" y="4781"/>
                  </a:lnTo>
                  <a:lnTo>
                    <a:pt x="1304" y="3912"/>
                  </a:lnTo>
                  <a:lnTo>
                    <a:pt x="435" y="3043"/>
                  </a:lnTo>
                  <a:lnTo>
                    <a:pt x="1738" y="435"/>
                  </a:lnTo>
                  <a:lnTo>
                    <a:pt x="3042" y="0"/>
                  </a:lnTo>
                  <a:lnTo>
                    <a:pt x="3912" y="1304"/>
                  </a:lnTo>
                  <a:close/>
                </a:path>
              </a:pathLst>
            </a:custGeom>
            <a:solidFill>
              <a:schemeClr val="accent1"/>
            </a:solidFill>
            <a:ln w="869" cap="rnd">
              <a:noFill/>
              <a:prstDash val="solid"/>
              <a:round/>
            </a:ln>
          </p:spPr>
          <p:txBody>
            <a:bodyPr rtlCol="0" anchor="ctr"/>
            <a:lstStyle/>
            <a:p>
              <a:endParaRPr lang="en-PH" sz="1200" dirty="0"/>
            </a:p>
          </p:txBody>
        </p:sp>
        <p:sp>
          <p:nvSpPr>
            <p:cNvPr id="356" name="Freeform: Shape 355">
              <a:extLst>
                <a:ext uri="{FF2B5EF4-FFF2-40B4-BE49-F238E27FC236}">
                  <a16:creationId xmlns:a16="http://schemas.microsoft.com/office/drawing/2014/main" id="{F50728EC-C38C-4872-A5C8-0B86263FE064}"/>
                </a:ext>
              </a:extLst>
            </p:cNvPr>
            <p:cNvSpPr/>
            <p:nvPr/>
          </p:nvSpPr>
          <p:spPr>
            <a:xfrm>
              <a:off x="3087312" y="3548022"/>
              <a:ext cx="1834" cy="1956"/>
            </a:xfrm>
            <a:custGeom>
              <a:avLst/>
              <a:gdLst>
                <a:gd name="connsiteX0" fmla="*/ 1304 w 2173"/>
                <a:gd name="connsiteY0" fmla="*/ 1739 h 1738"/>
                <a:gd name="connsiteX1" fmla="*/ 0 w 2173"/>
                <a:gd name="connsiteY1" fmla="*/ 869 h 1738"/>
                <a:gd name="connsiteX2" fmla="*/ 435 w 2173"/>
                <a:gd name="connsiteY2" fmla="*/ 0 h 1738"/>
                <a:gd name="connsiteX3" fmla="*/ 1739 w 2173"/>
                <a:gd name="connsiteY3" fmla="*/ 0 h 1738"/>
                <a:gd name="connsiteX4" fmla="*/ 2173 w 2173"/>
                <a:gd name="connsiteY4" fmla="*/ 435 h 1738"/>
                <a:gd name="connsiteX5" fmla="*/ 1304 w 2173"/>
                <a:gd name="connsiteY5" fmla="*/ 1739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3" h="1738">
                  <a:moveTo>
                    <a:pt x="1304" y="1739"/>
                  </a:moveTo>
                  <a:lnTo>
                    <a:pt x="0" y="869"/>
                  </a:lnTo>
                  <a:lnTo>
                    <a:pt x="435" y="0"/>
                  </a:lnTo>
                  <a:lnTo>
                    <a:pt x="1739" y="0"/>
                  </a:lnTo>
                  <a:lnTo>
                    <a:pt x="2173" y="435"/>
                  </a:lnTo>
                  <a:lnTo>
                    <a:pt x="1304" y="17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57" name="Freeform: Shape 356">
              <a:extLst>
                <a:ext uri="{FF2B5EF4-FFF2-40B4-BE49-F238E27FC236}">
                  <a16:creationId xmlns:a16="http://schemas.microsoft.com/office/drawing/2014/main" id="{6181858A-8164-4CE0-9635-4B0BC41F47F1}"/>
                </a:ext>
              </a:extLst>
            </p:cNvPr>
            <p:cNvSpPr/>
            <p:nvPr/>
          </p:nvSpPr>
          <p:spPr>
            <a:xfrm>
              <a:off x="3135733" y="3546556"/>
              <a:ext cx="6236" cy="2445"/>
            </a:xfrm>
            <a:custGeom>
              <a:avLst/>
              <a:gdLst>
                <a:gd name="connsiteX0" fmla="*/ 7389 w 7389"/>
                <a:gd name="connsiteY0" fmla="*/ 869 h 2173"/>
                <a:gd name="connsiteX1" fmla="*/ 6520 w 7389"/>
                <a:gd name="connsiteY1" fmla="*/ 869 h 2173"/>
                <a:gd name="connsiteX2" fmla="*/ 2608 w 7389"/>
                <a:gd name="connsiteY2" fmla="*/ 2173 h 2173"/>
                <a:gd name="connsiteX3" fmla="*/ 0 w 7389"/>
                <a:gd name="connsiteY3" fmla="*/ 2173 h 2173"/>
                <a:gd name="connsiteX4" fmla="*/ 869 w 7389"/>
                <a:gd name="connsiteY4" fmla="*/ 1304 h 2173"/>
                <a:gd name="connsiteX5" fmla="*/ 2608 w 7389"/>
                <a:gd name="connsiteY5" fmla="*/ 435 h 2173"/>
                <a:gd name="connsiteX6" fmla="*/ 4347 w 7389"/>
                <a:gd name="connsiteY6" fmla="*/ 0 h 2173"/>
                <a:gd name="connsiteX7" fmla="*/ 6955 w 7389"/>
                <a:gd name="connsiteY7" fmla="*/ 435 h 2173"/>
                <a:gd name="connsiteX8" fmla="*/ 7389 w 7389"/>
                <a:gd name="connsiteY8" fmla="*/ 869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389" h="2173">
                  <a:moveTo>
                    <a:pt x="7389" y="869"/>
                  </a:moveTo>
                  <a:lnTo>
                    <a:pt x="6520" y="869"/>
                  </a:lnTo>
                  <a:lnTo>
                    <a:pt x="2608" y="2173"/>
                  </a:lnTo>
                  <a:lnTo>
                    <a:pt x="0" y="2173"/>
                  </a:lnTo>
                  <a:lnTo>
                    <a:pt x="869" y="1304"/>
                  </a:lnTo>
                  <a:lnTo>
                    <a:pt x="2608" y="435"/>
                  </a:lnTo>
                  <a:lnTo>
                    <a:pt x="4347" y="0"/>
                  </a:lnTo>
                  <a:lnTo>
                    <a:pt x="6955" y="435"/>
                  </a:lnTo>
                  <a:lnTo>
                    <a:pt x="7389"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58" name="Freeform: Shape 357">
              <a:extLst>
                <a:ext uri="{FF2B5EF4-FFF2-40B4-BE49-F238E27FC236}">
                  <a16:creationId xmlns:a16="http://schemas.microsoft.com/office/drawing/2014/main" id="{6425D776-627F-43C4-A507-A78503FB2729}"/>
                </a:ext>
              </a:extLst>
            </p:cNvPr>
            <p:cNvSpPr/>
            <p:nvPr/>
          </p:nvSpPr>
          <p:spPr>
            <a:xfrm>
              <a:off x="3101619" y="3535306"/>
              <a:ext cx="34114" cy="18585"/>
            </a:xfrm>
            <a:custGeom>
              <a:avLst/>
              <a:gdLst>
                <a:gd name="connsiteX0" fmla="*/ 6520 w 40423"/>
                <a:gd name="connsiteY0" fmla="*/ 435 h 16517"/>
                <a:gd name="connsiteX1" fmla="*/ 9128 w 40423"/>
                <a:gd name="connsiteY1" fmla="*/ 869 h 16517"/>
                <a:gd name="connsiteX2" fmla="*/ 11736 w 40423"/>
                <a:gd name="connsiteY2" fmla="*/ 869 h 16517"/>
                <a:gd name="connsiteX3" fmla="*/ 13040 w 40423"/>
                <a:gd name="connsiteY3" fmla="*/ 1304 h 16517"/>
                <a:gd name="connsiteX4" fmla="*/ 15648 w 40423"/>
                <a:gd name="connsiteY4" fmla="*/ 869 h 16517"/>
                <a:gd name="connsiteX5" fmla="*/ 16952 w 40423"/>
                <a:gd name="connsiteY5" fmla="*/ 1304 h 16517"/>
                <a:gd name="connsiteX6" fmla="*/ 18691 w 40423"/>
                <a:gd name="connsiteY6" fmla="*/ 869 h 16517"/>
                <a:gd name="connsiteX7" fmla="*/ 19560 w 40423"/>
                <a:gd name="connsiteY7" fmla="*/ 1304 h 16517"/>
                <a:gd name="connsiteX8" fmla="*/ 21733 w 40423"/>
                <a:gd name="connsiteY8" fmla="*/ 869 h 16517"/>
                <a:gd name="connsiteX9" fmla="*/ 23472 w 40423"/>
                <a:gd name="connsiteY9" fmla="*/ 1304 h 16517"/>
                <a:gd name="connsiteX10" fmla="*/ 24776 w 40423"/>
                <a:gd name="connsiteY10" fmla="*/ 1304 h 16517"/>
                <a:gd name="connsiteX11" fmla="*/ 28253 w 40423"/>
                <a:gd name="connsiteY11" fmla="*/ 2173 h 16517"/>
                <a:gd name="connsiteX12" fmla="*/ 28253 w 40423"/>
                <a:gd name="connsiteY12" fmla="*/ 1304 h 16517"/>
                <a:gd name="connsiteX13" fmla="*/ 30861 w 40423"/>
                <a:gd name="connsiteY13" fmla="*/ 2173 h 16517"/>
                <a:gd name="connsiteX14" fmla="*/ 31296 w 40423"/>
                <a:gd name="connsiteY14" fmla="*/ 1739 h 16517"/>
                <a:gd name="connsiteX15" fmla="*/ 34773 w 40423"/>
                <a:gd name="connsiteY15" fmla="*/ 2173 h 16517"/>
                <a:gd name="connsiteX16" fmla="*/ 35643 w 40423"/>
                <a:gd name="connsiteY16" fmla="*/ 3043 h 16517"/>
                <a:gd name="connsiteX17" fmla="*/ 36512 w 40423"/>
                <a:gd name="connsiteY17" fmla="*/ 3043 h 16517"/>
                <a:gd name="connsiteX18" fmla="*/ 39120 w 40423"/>
                <a:gd name="connsiteY18" fmla="*/ 4347 h 16517"/>
                <a:gd name="connsiteX19" fmla="*/ 39989 w 40423"/>
                <a:gd name="connsiteY19" fmla="*/ 3912 h 16517"/>
                <a:gd name="connsiteX20" fmla="*/ 39555 w 40423"/>
                <a:gd name="connsiteY20" fmla="*/ 6955 h 16517"/>
                <a:gd name="connsiteX21" fmla="*/ 40424 w 40423"/>
                <a:gd name="connsiteY21" fmla="*/ 8259 h 16517"/>
                <a:gd name="connsiteX22" fmla="*/ 36512 w 40423"/>
                <a:gd name="connsiteY22" fmla="*/ 9563 h 16517"/>
                <a:gd name="connsiteX23" fmla="*/ 35208 w 40423"/>
                <a:gd name="connsiteY23" fmla="*/ 11301 h 16517"/>
                <a:gd name="connsiteX24" fmla="*/ 33904 w 40423"/>
                <a:gd name="connsiteY24" fmla="*/ 13909 h 16517"/>
                <a:gd name="connsiteX25" fmla="*/ 32600 w 40423"/>
                <a:gd name="connsiteY25" fmla="*/ 14779 h 16517"/>
                <a:gd name="connsiteX26" fmla="*/ 31296 w 40423"/>
                <a:gd name="connsiteY26" fmla="*/ 15213 h 16517"/>
                <a:gd name="connsiteX27" fmla="*/ 29557 w 40423"/>
                <a:gd name="connsiteY27" fmla="*/ 15213 h 16517"/>
                <a:gd name="connsiteX28" fmla="*/ 26949 w 40423"/>
                <a:gd name="connsiteY28" fmla="*/ 15648 h 16517"/>
                <a:gd name="connsiteX29" fmla="*/ 25645 w 40423"/>
                <a:gd name="connsiteY29" fmla="*/ 16517 h 16517"/>
                <a:gd name="connsiteX30" fmla="*/ 22603 w 40423"/>
                <a:gd name="connsiteY30" fmla="*/ 16083 h 16517"/>
                <a:gd name="connsiteX31" fmla="*/ 21733 w 40423"/>
                <a:gd name="connsiteY31" fmla="*/ 15213 h 16517"/>
                <a:gd name="connsiteX32" fmla="*/ 19560 w 40423"/>
                <a:gd name="connsiteY32" fmla="*/ 16083 h 16517"/>
                <a:gd name="connsiteX33" fmla="*/ 18256 w 40423"/>
                <a:gd name="connsiteY33" fmla="*/ 14779 h 16517"/>
                <a:gd name="connsiteX34" fmla="*/ 15213 w 40423"/>
                <a:gd name="connsiteY34" fmla="*/ 15648 h 16517"/>
                <a:gd name="connsiteX35" fmla="*/ 11301 w 40423"/>
                <a:gd name="connsiteY35" fmla="*/ 15213 h 16517"/>
                <a:gd name="connsiteX36" fmla="*/ 9997 w 40423"/>
                <a:gd name="connsiteY36" fmla="*/ 15648 h 16517"/>
                <a:gd name="connsiteX37" fmla="*/ 7389 w 40423"/>
                <a:gd name="connsiteY37" fmla="*/ 16083 h 16517"/>
                <a:gd name="connsiteX38" fmla="*/ 6520 w 40423"/>
                <a:gd name="connsiteY38" fmla="*/ 16517 h 16517"/>
                <a:gd name="connsiteX39" fmla="*/ 5651 w 40423"/>
                <a:gd name="connsiteY39" fmla="*/ 15648 h 16517"/>
                <a:gd name="connsiteX40" fmla="*/ 3912 w 40423"/>
                <a:gd name="connsiteY40" fmla="*/ 15213 h 16517"/>
                <a:gd name="connsiteX41" fmla="*/ 2608 w 40423"/>
                <a:gd name="connsiteY41" fmla="*/ 16083 h 16517"/>
                <a:gd name="connsiteX42" fmla="*/ 0 w 40423"/>
                <a:gd name="connsiteY42" fmla="*/ 15648 h 16517"/>
                <a:gd name="connsiteX43" fmla="*/ 1304 w 40423"/>
                <a:gd name="connsiteY43" fmla="*/ 12605 h 16517"/>
                <a:gd name="connsiteX44" fmla="*/ 1304 w 40423"/>
                <a:gd name="connsiteY44" fmla="*/ 10867 h 16517"/>
                <a:gd name="connsiteX45" fmla="*/ 2173 w 40423"/>
                <a:gd name="connsiteY45" fmla="*/ 9128 h 16517"/>
                <a:gd name="connsiteX46" fmla="*/ 1304 w 40423"/>
                <a:gd name="connsiteY46" fmla="*/ 6520 h 16517"/>
                <a:gd name="connsiteX47" fmla="*/ 435 w 40423"/>
                <a:gd name="connsiteY47" fmla="*/ 6085 h 16517"/>
                <a:gd name="connsiteX48" fmla="*/ 0 w 40423"/>
                <a:gd name="connsiteY48" fmla="*/ 4347 h 16517"/>
                <a:gd name="connsiteX49" fmla="*/ 1739 w 40423"/>
                <a:gd name="connsiteY49" fmla="*/ 3477 h 16517"/>
                <a:gd name="connsiteX50" fmla="*/ 2608 w 40423"/>
                <a:gd name="connsiteY50" fmla="*/ 3043 h 16517"/>
                <a:gd name="connsiteX51" fmla="*/ 2608 w 40423"/>
                <a:gd name="connsiteY51" fmla="*/ 869 h 16517"/>
                <a:gd name="connsiteX52" fmla="*/ 4347 w 40423"/>
                <a:gd name="connsiteY52" fmla="*/ 0 h 16517"/>
                <a:gd name="connsiteX53" fmla="*/ 6520 w 40423"/>
                <a:gd name="connsiteY53" fmla="*/ 435 h 16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0423" h="16517">
                  <a:moveTo>
                    <a:pt x="6520" y="435"/>
                  </a:moveTo>
                  <a:lnTo>
                    <a:pt x="9128" y="869"/>
                  </a:lnTo>
                  <a:lnTo>
                    <a:pt x="11736" y="869"/>
                  </a:lnTo>
                  <a:lnTo>
                    <a:pt x="13040" y="1304"/>
                  </a:lnTo>
                  <a:lnTo>
                    <a:pt x="15648" y="869"/>
                  </a:lnTo>
                  <a:lnTo>
                    <a:pt x="16952" y="1304"/>
                  </a:lnTo>
                  <a:lnTo>
                    <a:pt x="18691" y="869"/>
                  </a:lnTo>
                  <a:lnTo>
                    <a:pt x="19560" y="1304"/>
                  </a:lnTo>
                  <a:lnTo>
                    <a:pt x="21733" y="869"/>
                  </a:lnTo>
                  <a:lnTo>
                    <a:pt x="23472" y="1304"/>
                  </a:lnTo>
                  <a:lnTo>
                    <a:pt x="24776" y="1304"/>
                  </a:lnTo>
                  <a:lnTo>
                    <a:pt x="28253" y="2173"/>
                  </a:lnTo>
                  <a:lnTo>
                    <a:pt x="28253" y="1304"/>
                  </a:lnTo>
                  <a:lnTo>
                    <a:pt x="30861" y="2173"/>
                  </a:lnTo>
                  <a:lnTo>
                    <a:pt x="31296" y="1739"/>
                  </a:lnTo>
                  <a:lnTo>
                    <a:pt x="34773" y="2173"/>
                  </a:lnTo>
                  <a:lnTo>
                    <a:pt x="35643" y="3043"/>
                  </a:lnTo>
                  <a:lnTo>
                    <a:pt x="36512" y="3043"/>
                  </a:lnTo>
                  <a:lnTo>
                    <a:pt x="39120" y="4347"/>
                  </a:lnTo>
                  <a:lnTo>
                    <a:pt x="39989" y="3912"/>
                  </a:lnTo>
                  <a:lnTo>
                    <a:pt x="39555" y="6955"/>
                  </a:lnTo>
                  <a:lnTo>
                    <a:pt x="40424" y="8259"/>
                  </a:lnTo>
                  <a:lnTo>
                    <a:pt x="36512" y="9563"/>
                  </a:lnTo>
                  <a:lnTo>
                    <a:pt x="35208" y="11301"/>
                  </a:lnTo>
                  <a:lnTo>
                    <a:pt x="33904" y="13909"/>
                  </a:lnTo>
                  <a:lnTo>
                    <a:pt x="32600" y="14779"/>
                  </a:lnTo>
                  <a:lnTo>
                    <a:pt x="31296" y="15213"/>
                  </a:lnTo>
                  <a:lnTo>
                    <a:pt x="29557" y="15213"/>
                  </a:lnTo>
                  <a:lnTo>
                    <a:pt x="26949" y="15648"/>
                  </a:lnTo>
                  <a:lnTo>
                    <a:pt x="25645" y="16517"/>
                  </a:lnTo>
                  <a:lnTo>
                    <a:pt x="22603" y="16083"/>
                  </a:lnTo>
                  <a:lnTo>
                    <a:pt x="21733" y="15213"/>
                  </a:lnTo>
                  <a:lnTo>
                    <a:pt x="19560" y="16083"/>
                  </a:lnTo>
                  <a:lnTo>
                    <a:pt x="18256" y="14779"/>
                  </a:lnTo>
                  <a:lnTo>
                    <a:pt x="15213" y="15648"/>
                  </a:lnTo>
                  <a:lnTo>
                    <a:pt x="11301" y="15213"/>
                  </a:lnTo>
                  <a:lnTo>
                    <a:pt x="9997" y="15648"/>
                  </a:lnTo>
                  <a:lnTo>
                    <a:pt x="7389" y="16083"/>
                  </a:lnTo>
                  <a:lnTo>
                    <a:pt x="6520" y="16517"/>
                  </a:lnTo>
                  <a:lnTo>
                    <a:pt x="5651" y="15648"/>
                  </a:lnTo>
                  <a:lnTo>
                    <a:pt x="3912" y="15213"/>
                  </a:lnTo>
                  <a:lnTo>
                    <a:pt x="2608" y="16083"/>
                  </a:lnTo>
                  <a:lnTo>
                    <a:pt x="0" y="15648"/>
                  </a:lnTo>
                  <a:lnTo>
                    <a:pt x="1304" y="12605"/>
                  </a:lnTo>
                  <a:lnTo>
                    <a:pt x="1304" y="10867"/>
                  </a:lnTo>
                  <a:lnTo>
                    <a:pt x="2173" y="9128"/>
                  </a:lnTo>
                  <a:lnTo>
                    <a:pt x="1304" y="6520"/>
                  </a:lnTo>
                  <a:lnTo>
                    <a:pt x="435" y="6085"/>
                  </a:lnTo>
                  <a:lnTo>
                    <a:pt x="0" y="4347"/>
                  </a:lnTo>
                  <a:lnTo>
                    <a:pt x="1739" y="3477"/>
                  </a:lnTo>
                  <a:lnTo>
                    <a:pt x="2608" y="3043"/>
                  </a:lnTo>
                  <a:lnTo>
                    <a:pt x="2608" y="869"/>
                  </a:lnTo>
                  <a:lnTo>
                    <a:pt x="4347" y="0"/>
                  </a:lnTo>
                  <a:lnTo>
                    <a:pt x="6520"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59" name="Freeform: Shape 358">
              <a:extLst>
                <a:ext uri="{FF2B5EF4-FFF2-40B4-BE49-F238E27FC236}">
                  <a16:creationId xmlns:a16="http://schemas.microsoft.com/office/drawing/2014/main" id="{4AE72EDA-85C1-4A91-8764-C68114DEBE1E}"/>
                </a:ext>
              </a:extLst>
            </p:cNvPr>
            <p:cNvSpPr/>
            <p:nvPr/>
          </p:nvSpPr>
          <p:spPr>
            <a:xfrm>
              <a:off x="1576744" y="4982048"/>
              <a:ext cx="1467" cy="2934"/>
            </a:xfrm>
            <a:custGeom>
              <a:avLst/>
              <a:gdLst>
                <a:gd name="connsiteX0" fmla="*/ 1304 w 1738"/>
                <a:gd name="connsiteY0" fmla="*/ 2608 h 2607"/>
                <a:gd name="connsiteX1" fmla="*/ 869 w 1738"/>
                <a:gd name="connsiteY1" fmla="*/ 2173 h 2607"/>
                <a:gd name="connsiteX2" fmla="*/ 0 w 1738"/>
                <a:gd name="connsiteY2" fmla="*/ 869 h 2607"/>
                <a:gd name="connsiteX3" fmla="*/ 435 w 1738"/>
                <a:gd name="connsiteY3" fmla="*/ 0 h 2607"/>
                <a:gd name="connsiteX4" fmla="*/ 1739 w 1738"/>
                <a:gd name="connsiteY4" fmla="*/ 869 h 2607"/>
                <a:gd name="connsiteX5" fmla="*/ 1304 w 1738"/>
                <a:gd name="connsiteY5" fmla="*/ 2608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 h="2607">
                  <a:moveTo>
                    <a:pt x="1304" y="2608"/>
                  </a:moveTo>
                  <a:lnTo>
                    <a:pt x="869" y="2173"/>
                  </a:lnTo>
                  <a:lnTo>
                    <a:pt x="0" y="869"/>
                  </a:lnTo>
                  <a:lnTo>
                    <a:pt x="435" y="0"/>
                  </a:lnTo>
                  <a:lnTo>
                    <a:pt x="1739" y="869"/>
                  </a:lnTo>
                  <a:lnTo>
                    <a:pt x="1304" y="2608"/>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0" name="Freeform: Shape 359">
              <a:extLst>
                <a:ext uri="{FF2B5EF4-FFF2-40B4-BE49-F238E27FC236}">
                  <a16:creationId xmlns:a16="http://schemas.microsoft.com/office/drawing/2014/main" id="{871275B0-4A01-41C0-B13A-4C820E3DD0B4}"/>
                </a:ext>
              </a:extLst>
            </p:cNvPr>
            <p:cNvSpPr/>
            <p:nvPr/>
          </p:nvSpPr>
          <p:spPr>
            <a:xfrm>
              <a:off x="1614160" y="4797171"/>
              <a:ext cx="1467" cy="1956"/>
            </a:xfrm>
            <a:custGeom>
              <a:avLst/>
              <a:gdLst>
                <a:gd name="connsiteX0" fmla="*/ 1739 w 1738"/>
                <a:gd name="connsiteY0" fmla="*/ 1304 h 1738"/>
                <a:gd name="connsiteX1" fmla="*/ 1304 w 1738"/>
                <a:gd name="connsiteY1" fmla="*/ 1739 h 1738"/>
                <a:gd name="connsiteX2" fmla="*/ 0 w 1738"/>
                <a:gd name="connsiteY2" fmla="*/ 869 h 1738"/>
                <a:gd name="connsiteX3" fmla="*/ 869 w 1738"/>
                <a:gd name="connsiteY3" fmla="*/ 0 h 1738"/>
                <a:gd name="connsiteX4" fmla="*/ 1739 w 1738"/>
                <a:gd name="connsiteY4" fmla="*/ 1304 h 1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1738">
                  <a:moveTo>
                    <a:pt x="1739" y="1304"/>
                  </a:moveTo>
                  <a:lnTo>
                    <a:pt x="1304" y="1739"/>
                  </a:lnTo>
                  <a:lnTo>
                    <a:pt x="0" y="869"/>
                  </a:lnTo>
                  <a:lnTo>
                    <a:pt x="869" y="0"/>
                  </a:lnTo>
                  <a:lnTo>
                    <a:pt x="1739"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1" name="Freeform: Shape 360">
              <a:extLst>
                <a:ext uri="{FF2B5EF4-FFF2-40B4-BE49-F238E27FC236}">
                  <a16:creationId xmlns:a16="http://schemas.microsoft.com/office/drawing/2014/main" id="{97B08C97-F042-4EFC-9FDD-AC6A3106C713}"/>
                </a:ext>
              </a:extLst>
            </p:cNvPr>
            <p:cNvSpPr/>
            <p:nvPr/>
          </p:nvSpPr>
          <p:spPr>
            <a:xfrm>
              <a:off x="1592150" y="4672452"/>
              <a:ext cx="3668" cy="5379"/>
            </a:xfrm>
            <a:custGeom>
              <a:avLst/>
              <a:gdLst>
                <a:gd name="connsiteX0" fmla="*/ 869 w 4346"/>
                <a:gd name="connsiteY0" fmla="*/ 4781 h 4781"/>
                <a:gd name="connsiteX1" fmla="*/ 0 w 4346"/>
                <a:gd name="connsiteY1" fmla="*/ 4347 h 4781"/>
                <a:gd name="connsiteX2" fmla="*/ 869 w 4346"/>
                <a:gd name="connsiteY2" fmla="*/ 1739 h 4781"/>
                <a:gd name="connsiteX3" fmla="*/ 3043 w 4346"/>
                <a:gd name="connsiteY3" fmla="*/ 0 h 4781"/>
                <a:gd name="connsiteX4" fmla="*/ 4347 w 4346"/>
                <a:gd name="connsiteY4" fmla="*/ 0 h 4781"/>
                <a:gd name="connsiteX5" fmla="*/ 4347 w 4346"/>
                <a:gd name="connsiteY5" fmla="*/ 869 h 4781"/>
                <a:gd name="connsiteX6" fmla="*/ 3477 w 4346"/>
                <a:gd name="connsiteY6" fmla="*/ 2608 h 4781"/>
                <a:gd name="connsiteX7" fmla="*/ 869 w 4346"/>
                <a:gd name="connsiteY7" fmla="*/ 4781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46" h="4781">
                  <a:moveTo>
                    <a:pt x="869" y="4781"/>
                  </a:moveTo>
                  <a:lnTo>
                    <a:pt x="0" y="4347"/>
                  </a:lnTo>
                  <a:lnTo>
                    <a:pt x="869" y="1739"/>
                  </a:lnTo>
                  <a:lnTo>
                    <a:pt x="3043" y="0"/>
                  </a:lnTo>
                  <a:lnTo>
                    <a:pt x="4347" y="0"/>
                  </a:lnTo>
                  <a:lnTo>
                    <a:pt x="4347" y="869"/>
                  </a:lnTo>
                  <a:lnTo>
                    <a:pt x="3477" y="2608"/>
                  </a:lnTo>
                  <a:lnTo>
                    <a:pt x="869" y="478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2" name="Freeform: Shape 361">
              <a:extLst>
                <a:ext uri="{FF2B5EF4-FFF2-40B4-BE49-F238E27FC236}">
                  <a16:creationId xmlns:a16="http://schemas.microsoft.com/office/drawing/2014/main" id="{B29040DE-42BE-40D7-A55E-1E43B1C101DB}"/>
                </a:ext>
              </a:extLst>
            </p:cNvPr>
            <p:cNvSpPr/>
            <p:nvPr/>
          </p:nvSpPr>
          <p:spPr>
            <a:xfrm>
              <a:off x="1410207" y="4666582"/>
              <a:ext cx="11371" cy="11249"/>
            </a:xfrm>
            <a:custGeom>
              <a:avLst/>
              <a:gdLst>
                <a:gd name="connsiteX0" fmla="*/ 9128 w 13474"/>
                <a:gd name="connsiteY0" fmla="*/ 5651 h 9997"/>
                <a:gd name="connsiteX1" fmla="*/ 12171 w 13474"/>
                <a:gd name="connsiteY1" fmla="*/ 6520 h 9997"/>
                <a:gd name="connsiteX2" fmla="*/ 13475 w 13474"/>
                <a:gd name="connsiteY2" fmla="*/ 8259 h 9997"/>
                <a:gd name="connsiteX3" fmla="*/ 13475 w 13474"/>
                <a:gd name="connsiteY3" fmla="*/ 9563 h 9997"/>
                <a:gd name="connsiteX4" fmla="*/ 12605 w 13474"/>
                <a:gd name="connsiteY4" fmla="*/ 9997 h 9997"/>
                <a:gd name="connsiteX5" fmla="*/ 10432 w 13474"/>
                <a:gd name="connsiteY5" fmla="*/ 9563 h 9997"/>
                <a:gd name="connsiteX6" fmla="*/ 8693 w 13474"/>
                <a:gd name="connsiteY6" fmla="*/ 6955 h 9997"/>
                <a:gd name="connsiteX7" fmla="*/ 8259 w 13474"/>
                <a:gd name="connsiteY7" fmla="*/ 6085 h 9997"/>
                <a:gd name="connsiteX8" fmla="*/ 5651 w 13474"/>
                <a:gd name="connsiteY8" fmla="*/ 6955 h 9997"/>
                <a:gd name="connsiteX9" fmla="*/ 4781 w 13474"/>
                <a:gd name="connsiteY9" fmla="*/ 6955 h 9997"/>
                <a:gd name="connsiteX10" fmla="*/ 2173 w 13474"/>
                <a:gd name="connsiteY10" fmla="*/ 6520 h 9997"/>
                <a:gd name="connsiteX11" fmla="*/ 1304 w 13474"/>
                <a:gd name="connsiteY11" fmla="*/ 4781 h 9997"/>
                <a:gd name="connsiteX12" fmla="*/ 0 w 13474"/>
                <a:gd name="connsiteY12" fmla="*/ 2608 h 9997"/>
                <a:gd name="connsiteX13" fmla="*/ 0 w 13474"/>
                <a:gd name="connsiteY13" fmla="*/ 1304 h 9997"/>
                <a:gd name="connsiteX14" fmla="*/ 435 w 13474"/>
                <a:gd name="connsiteY14" fmla="*/ 435 h 9997"/>
                <a:gd name="connsiteX15" fmla="*/ 2608 w 13474"/>
                <a:gd name="connsiteY15" fmla="*/ 0 h 9997"/>
                <a:gd name="connsiteX16" fmla="*/ 4781 w 13474"/>
                <a:gd name="connsiteY16" fmla="*/ 0 h 9997"/>
                <a:gd name="connsiteX17" fmla="*/ 6955 w 13474"/>
                <a:gd name="connsiteY17" fmla="*/ 869 h 9997"/>
                <a:gd name="connsiteX18" fmla="*/ 7824 w 13474"/>
                <a:gd name="connsiteY18" fmla="*/ 2608 h 9997"/>
                <a:gd name="connsiteX19" fmla="*/ 8259 w 13474"/>
                <a:gd name="connsiteY19" fmla="*/ 5216 h 9997"/>
                <a:gd name="connsiteX20" fmla="*/ 9128 w 13474"/>
                <a:gd name="connsiteY20" fmla="*/ 5651 h 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474" h="9997">
                  <a:moveTo>
                    <a:pt x="9128" y="5651"/>
                  </a:moveTo>
                  <a:lnTo>
                    <a:pt x="12171" y="6520"/>
                  </a:lnTo>
                  <a:lnTo>
                    <a:pt x="13475" y="8259"/>
                  </a:lnTo>
                  <a:lnTo>
                    <a:pt x="13475" y="9563"/>
                  </a:lnTo>
                  <a:lnTo>
                    <a:pt x="12605" y="9997"/>
                  </a:lnTo>
                  <a:lnTo>
                    <a:pt x="10432" y="9563"/>
                  </a:lnTo>
                  <a:lnTo>
                    <a:pt x="8693" y="6955"/>
                  </a:lnTo>
                  <a:lnTo>
                    <a:pt x="8259" y="6085"/>
                  </a:lnTo>
                  <a:lnTo>
                    <a:pt x="5651" y="6955"/>
                  </a:lnTo>
                  <a:lnTo>
                    <a:pt x="4781" y="6955"/>
                  </a:lnTo>
                  <a:lnTo>
                    <a:pt x="2173" y="6520"/>
                  </a:lnTo>
                  <a:lnTo>
                    <a:pt x="1304" y="4781"/>
                  </a:lnTo>
                  <a:lnTo>
                    <a:pt x="0" y="2608"/>
                  </a:lnTo>
                  <a:lnTo>
                    <a:pt x="0" y="1304"/>
                  </a:lnTo>
                  <a:lnTo>
                    <a:pt x="435" y="435"/>
                  </a:lnTo>
                  <a:lnTo>
                    <a:pt x="2608" y="0"/>
                  </a:lnTo>
                  <a:lnTo>
                    <a:pt x="4781" y="0"/>
                  </a:lnTo>
                  <a:lnTo>
                    <a:pt x="6955" y="869"/>
                  </a:lnTo>
                  <a:lnTo>
                    <a:pt x="7824" y="2608"/>
                  </a:lnTo>
                  <a:lnTo>
                    <a:pt x="8259" y="5216"/>
                  </a:lnTo>
                  <a:lnTo>
                    <a:pt x="9128" y="565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3" name="Freeform: Shape 362">
              <a:extLst>
                <a:ext uri="{FF2B5EF4-FFF2-40B4-BE49-F238E27FC236}">
                  <a16:creationId xmlns:a16="http://schemas.microsoft.com/office/drawing/2014/main" id="{98574D76-375A-4600-AAA3-3A55C368F86A}"/>
                </a:ext>
              </a:extLst>
            </p:cNvPr>
            <p:cNvSpPr/>
            <p:nvPr/>
          </p:nvSpPr>
          <p:spPr>
            <a:xfrm>
              <a:off x="1404338" y="4665114"/>
              <a:ext cx="2566" cy="3422"/>
            </a:xfrm>
            <a:custGeom>
              <a:avLst/>
              <a:gdLst>
                <a:gd name="connsiteX0" fmla="*/ 3043 w 3042"/>
                <a:gd name="connsiteY0" fmla="*/ 435 h 3042"/>
                <a:gd name="connsiteX1" fmla="*/ 2173 w 3042"/>
                <a:gd name="connsiteY1" fmla="*/ 3042 h 3042"/>
                <a:gd name="connsiteX2" fmla="*/ 0 w 3042"/>
                <a:gd name="connsiteY2" fmla="*/ 2173 h 3042"/>
                <a:gd name="connsiteX3" fmla="*/ 435 w 3042"/>
                <a:gd name="connsiteY3" fmla="*/ 869 h 3042"/>
                <a:gd name="connsiteX4" fmla="*/ 2608 w 3042"/>
                <a:gd name="connsiteY4" fmla="*/ 0 h 3042"/>
                <a:gd name="connsiteX5" fmla="*/ 3043 w 3042"/>
                <a:gd name="connsiteY5" fmla="*/ 435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3042">
                  <a:moveTo>
                    <a:pt x="3043" y="435"/>
                  </a:moveTo>
                  <a:lnTo>
                    <a:pt x="2173" y="3042"/>
                  </a:lnTo>
                  <a:lnTo>
                    <a:pt x="0" y="2173"/>
                  </a:lnTo>
                  <a:lnTo>
                    <a:pt x="435" y="869"/>
                  </a:lnTo>
                  <a:lnTo>
                    <a:pt x="2608" y="0"/>
                  </a:lnTo>
                  <a:lnTo>
                    <a:pt x="3043"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4" name="Freeform: Shape 363">
              <a:extLst>
                <a:ext uri="{FF2B5EF4-FFF2-40B4-BE49-F238E27FC236}">
                  <a16:creationId xmlns:a16="http://schemas.microsoft.com/office/drawing/2014/main" id="{80FA059F-15E3-4698-A963-AB7DE85AF4EF}"/>
                </a:ext>
              </a:extLst>
            </p:cNvPr>
            <p:cNvSpPr/>
            <p:nvPr/>
          </p:nvSpPr>
          <p:spPr>
            <a:xfrm>
              <a:off x="1377560" y="4643105"/>
              <a:ext cx="1467" cy="1956"/>
            </a:xfrm>
            <a:custGeom>
              <a:avLst/>
              <a:gdLst>
                <a:gd name="connsiteX0" fmla="*/ 1739 w 1738"/>
                <a:gd name="connsiteY0" fmla="*/ 1304 h 1738"/>
                <a:gd name="connsiteX1" fmla="*/ 869 w 1738"/>
                <a:gd name="connsiteY1" fmla="*/ 1739 h 1738"/>
                <a:gd name="connsiteX2" fmla="*/ 0 w 1738"/>
                <a:gd name="connsiteY2" fmla="*/ 435 h 1738"/>
                <a:gd name="connsiteX3" fmla="*/ 1304 w 1738"/>
                <a:gd name="connsiteY3" fmla="*/ 0 h 1738"/>
                <a:gd name="connsiteX4" fmla="*/ 1739 w 1738"/>
                <a:gd name="connsiteY4" fmla="*/ 1304 h 1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1738">
                  <a:moveTo>
                    <a:pt x="1739" y="1304"/>
                  </a:moveTo>
                  <a:lnTo>
                    <a:pt x="869" y="1739"/>
                  </a:lnTo>
                  <a:lnTo>
                    <a:pt x="0" y="435"/>
                  </a:lnTo>
                  <a:lnTo>
                    <a:pt x="1304" y="0"/>
                  </a:lnTo>
                  <a:lnTo>
                    <a:pt x="1739"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5" name="Freeform: Shape 364">
              <a:extLst>
                <a:ext uri="{FF2B5EF4-FFF2-40B4-BE49-F238E27FC236}">
                  <a16:creationId xmlns:a16="http://schemas.microsoft.com/office/drawing/2014/main" id="{D927040E-299E-4AE4-B5F7-048D1494F0EF}"/>
                </a:ext>
              </a:extLst>
            </p:cNvPr>
            <p:cNvSpPr/>
            <p:nvPr/>
          </p:nvSpPr>
          <p:spPr>
            <a:xfrm>
              <a:off x="1368389" y="4642617"/>
              <a:ext cx="3302" cy="4890"/>
            </a:xfrm>
            <a:custGeom>
              <a:avLst/>
              <a:gdLst>
                <a:gd name="connsiteX0" fmla="*/ 3477 w 3912"/>
                <a:gd name="connsiteY0" fmla="*/ 3477 h 4346"/>
                <a:gd name="connsiteX1" fmla="*/ 2173 w 3912"/>
                <a:gd name="connsiteY1" fmla="*/ 4347 h 4346"/>
                <a:gd name="connsiteX2" fmla="*/ 869 w 3912"/>
                <a:gd name="connsiteY2" fmla="*/ 4347 h 4346"/>
                <a:gd name="connsiteX3" fmla="*/ 0 w 3912"/>
                <a:gd name="connsiteY3" fmla="*/ 869 h 4346"/>
                <a:gd name="connsiteX4" fmla="*/ 869 w 3912"/>
                <a:gd name="connsiteY4" fmla="*/ 0 h 4346"/>
                <a:gd name="connsiteX5" fmla="*/ 3912 w 3912"/>
                <a:gd name="connsiteY5" fmla="*/ 3477 h 4346"/>
                <a:gd name="connsiteX6" fmla="*/ 3477 w 3912"/>
                <a:gd name="connsiteY6" fmla="*/ 3477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2" h="4346">
                  <a:moveTo>
                    <a:pt x="3477" y="3477"/>
                  </a:moveTo>
                  <a:lnTo>
                    <a:pt x="2173" y="4347"/>
                  </a:lnTo>
                  <a:lnTo>
                    <a:pt x="869" y="4347"/>
                  </a:lnTo>
                  <a:lnTo>
                    <a:pt x="0" y="869"/>
                  </a:lnTo>
                  <a:lnTo>
                    <a:pt x="869" y="0"/>
                  </a:lnTo>
                  <a:lnTo>
                    <a:pt x="3912" y="3477"/>
                  </a:lnTo>
                  <a:lnTo>
                    <a:pt x="3477" y="347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6" name="Freeform: Shape 365">
              <a:extLst>
                <a:ext uri="{FF2B5EF4-FFF2-40B4-BE49-F238E27FC236}">
                  <a16:creationId xmlns:a16="http://schemas.microsoft.com/office/drawing/2014/main" id="{E1B70EB0-2657-4087-A4EB-004503879B4C}"/>
                </a:ext>
              </a:extLst>
            </p:cNvPr>
            <p:cNvSpPr/>
            <p:nvPr/>
          </p:nvSpPr>
          <p:spPr>
            <a:xfrm>
              <a:off x="1366556" y="4637726"/>
              <a:ext cx="1834" cy="2934"/>
            </a:xfrm>
            <a:custGeom>
              <a:avLst/>
              <a:gdLst>
                <a:gd name="connsiteX0" fmla="*/ 1304 w 2173"/>
                <a:gd name="connsiteY0" fmla="*/ 0 h 2608"/>
                <a:gd name="connsiteX1" fmla="*/ 2173 w 2173"/>
                <a:gd name="connsiteY1" fmla="*/ 435 h 2608"/>
                <a:gd name="connsiteX2" fmla="*/ 2173 w 2173"/>
                <a:gd name="connsiteY2" fmla="*/ 2608 h 2608"/>
                <a:gd name="connsiteX3" fmla="*/ 435 w 2173"/>
                <a:gd name="connsiteY3" fmla="*/ 1739 h 2608"/>
                <a:gd name="connsiteX4" fmla="*/ 0 w 2173"/>
                <a:gd name="connsiteY4" fmla="*/ 435 h 2608"/>
                <a:gd name="connsiteX5" fmla="*/ 1304 w 2173"/>
                <a:gd name="connsiteY5" fmla="*/ 0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3" h="2608">
                  <a:moveTo>
                    <a:pt x="1304" y="0"/>
                  </a:moveTo>
                  <a:lnTo>
                    <a:pt x="2173" y="435"/>
                  </a:lnTo>
                  <a:lnTo>
                    <a:pt x="2173" y="2608"/>
                  </a:lnTo>
                  <a:lnTo>
                    <a:pt x="435" y="1739"/>
                  </a:lnTo>
                  <a:lnTo>
                    <a:pt x="0" y="435"/>
                  </a:lnTo>
                  <a:lnTo>
                    <a:pt x="1304"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7" name="Freeform: Shape 366">
              <a:extLst>
                <a:ext uri="{FF2B5EF4-FFF2-40B4-BE49-F238E27FC236}">
                  <a16:creationId xmlns:a16="http://schemas.microsoft.com/office/drawing/2014/main" id="{9230B8F7-1EAC-48BE-AB83-AA030EF8660D}"/>
                </a:ext>
              </a:extLst>
            </p:cNvPr>
            <p:cNvSpPr/>
            <p:nvPr/>
          </p:nvSpPr>
          <p:spPr>
            <a:xfrm>
              <a:off x="1470365" y="4622564"/>
              <a:ext cx="1101" cy="1466"/>
            </a:xfrm>
            <a:custGeom>
              <a:avLst/>
              <a:gdLst>
                <a:gd name="connsiteX0" fmla="*/ 1304 w 1304"/>
                <a:gd name="connsiteY0" fmla="*/ 869 h 1303"/>
                <a:gd name="connsiteX1" fmla="*/ 0 w 1304"/>
                <a:gd name="connsiteY1" fmla="*/ 1304 h 1303"/>
                <a:gd name="connsiteX2" fmla="*/ 435 w 1304"/>
                <a:gd name="connsiteY2" fmla="*/ 0 h 1303"/>
                <a:gd name="connsiteX3" fmla="*/ 1304 w 1304"/>
                <a:gd name="connsiteY3" fmla="*/ 869 h 1303"/>
              </a:gdLst>
              <a:ahLst/>
              <a:cxnLst>
                <a:cxn ang="0">
                  <a:pos x="connsiteX0" y="connsiteY0"/>
                </a:cxn>
                <a:cxn ang="0">
                  <a:pos x="connsiteX1" y="connsiteY1"/>
                </a:cxn>
                <a:cxn ang="0">
                  <a:pos x="connsiteX2" y="connsiteY2"/>
                </a:cxn>
                <a:cxn ang="0">
                  <a:pos x="connsiteX3" y="connsiteY3"/>
                </a:cxn>
              </a:cxnLst>
              <a:rect l="l" t="t" r="r" b="b"/>
              <a:pathLst>
                <a:path w="1304" h="1303">
                  <a:moveTo>
                    <a:pt x="1304" y="869"/>
                  </a:moveTo>
                  <a:lnTo>
                    <a:pt x="0" y="1304"/>
                  </a:lnTo>
                  <a:lnTo>
                    <a:pt x="435" y="0"/>
                  </a:lnTo>
                  <a:lnTo>
                    <a:pt x="1304"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8" name="Freeform: Shape 367">
              <a:extLst>
                <a:ext uri="{FF2B5EF4-FFF2-40B4-BE49-F238E27FC236}">
                  <a16:creationId xmlns:a16="http://schemas.microsoft.com/office/drawing/2014/main" id="{4F063EBD-0EB4-4382-AF08-D97DE8267DE5}"/>
                </a:ext>
              </a:extLst>
            </p:cNvPr>
            <p:cNvSpPr/>
            <p:nvPr/>
          </p:nvSpPr>
          <p:spPr>
            <a:xfrm>
              <a:off x="1609024" y="4444534"/>
              <a:ext cx="1834" cy="3422"/>
            </a:xfrm>
            <a:custGeom>
              <a:avLst/>
              <a:gdLst>
                <a:gd name="connsiteX0" fmla="*/ 2173 w 2173"/>
                <a:gd name="connsiteY0" fmla="*/ 3043 h 3042"/>
                <a:gd name="connsiteX1" fmla="*/ 869 w 2173"/>
                <a:gd name="connsiteY1" fmla="*/ 3043 h 3042"/>
                <a:gd name="connsiteX2" fmla="*/ 869 w 2173"/>
                <a:gd name="connsiteY2" fmla="*/ 1304 h 3042"/>
                <a:gd name="connsiteX3" fmla="*/ 0 w 2173"/>
                <a:gd name="connsiteY3" fmla="*/ 0 h 3042"/>
                <a:gd name="connsiteX4" fmla="*/ 1739 w 2173"/>
                <a:gd name="connsiteY4" fmla="*/ 435 h 3042"/>
                <a:gd name="connsiteX5" fmla="*/ 2173 w 2173"/>
                <a:gd name="connsiteY5" fmla="*/ 2173 h 3042"/>
                <a:gd name="connsiteX6" fmla="*/ 2173 w 2173"/>
                <a:gd name="connsiteY6" fmla="*/ 3043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3" h="3042">
                  <a:moveTo>
                    <a:pt x="2173" y="3043"/>
                  </a:moveTo>
                  <a:lnTo>
                    <a:pt x="869" y="3043"/>
                  </a:lnTo>
                  <a:lnTo>
                    <a:pt x="869" y="1304"/>
                  </a:lnTo>
                  <a:lnTo>
                    <a:pt x="0" y="0"/>
                  </a:lnTo>
                  <a:lnTo>
                    <a:pt x="1739" y="435"/>
                  </a:lnTo>
                  <a:lnTo>
                    <a:pt x="2173" y="2173"/>
                  </a:lnTo>
                  <a:lnTo>
                    <a:pt x="2173" y="304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69" name="Freeform: Shape 368">
              <a:extLst>
                <a:ext uri="{FF2B5EF4-FFF2-40B4-BE49-F238E27FC236}">
                  <a16:creationId xmlns:a16="http://schemas.microsoft.com/office/drawing/2014/main" id="{B5DBD1C2-5199-490D-BC01-EFF75AD8AA4F}"/>
                </a:ext>
              </a:extLst>
            </p:cNvPr>
            <p:cNvSpPr/>
            <p:nvPr/>
          </p:nvSpPr>
          <p:spPr>
            <a:xfrm>
              <a:off x="1598752" y="4427415"/>
              <a:ext cx="1834" cy="3422"/>
            </a:xfrm>
            <a:custGeom>
              <a:avLst/>
              <a:gdLst>
                <a:gd name="connsiteX0" fmla="*/ 869 w 2173"/>
                <a:gd name="connsiteY0" fmla="*/ 3043 h 3042"/>
                <a:gd name="connsiteX1" fmla="*/ 0 w 2173"/>
                <a:gd name="connsiteY1" fmla="*/ 3043 h 3042"/>
                <a:gd name="connsiteX2" fmla="*/ 0 w 2173"/>
                <a:gd name="connsiteY2" fmla="*/ 1304 h 3042"/>
                <a:gd name="connsiteX3" fmla="*/ 869 w 2173"/>
                <a:gd name="connsiteY3" fmla="*/ 0 h 3042"/>
                <a:gd name="connsiteX4" fmla="*/ 2173 w 2173"/>
                <a:gd name="connsiteY4" fmla="*/ 869 h 3042"/>
                <a:gd name="connsiteX5" fmla="*/ 1304 w 2173"/>
                <a:gd name="connsiteY5" fmla="*/ 1739 h 3042"/>
                <a:gd name="connsiteX6" fmla="*/ 869 w 2173"/>
                <a:gd name="connsiteY6" fmla="*/ 3043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3" h="3042">
                  <a:moveTo>
                    <a:pt x="869" y="3043"/>
                  </a:moveTo>
                  <a:lnTo>
                    <a:pt x="0" y="3043"/>
                  </a:lnTo>
                  <a:lnTo>
                    <a:pt x="0" y="1304"/>
                  </a:lnTo>
                  <a:lnTo>
                    <a:pt x="869" y="0"/>
                  </a:lnTo>
                  <a:lnTo>
                    <a:pt x="2173" y="869"/>
                  </a:lnTo>
                  <a:lnTo>
                    <a:pt x="1304" y="1739"/>
                  </a:lnTo>
                  <a:lnTo>
                    <a:pt x="869" y="304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70" name="Freeform: Shape 369">
              <a:extLst>
                <a:ext uri="{FF2B5EF4-FFF2-40B4-BE49-F238E27FC236}">
                  <a16:creationId xmlns:a16="http://schemas.microsoft.com/office/drawing/2014/main" id="{5E3742F5-F812-4A3B-9BCD-EE4042AC2E8E}"/>
                </a:ext>
              </a:extLst>
            </p:cNvPr>
            <p:cNvSpPr/>
            <p:nvPr/>
          </p:nvSpPr>
          <p:spPr>
            <a:xfrm>
              <a:off x="1597652" y="4421545"/>
              <a:ext cx="6236" cy="4890"/>
            </a:xfrm>
            <a:custGeom>
              <a:avLst/>
              <a:gdLst>
                <a:gd name="connsiteX0" fmla="*/ 7389 w 7389"/>
                <a:gd name="connsiteY0" fmla="*/ 1304 h 4346"/>
                <a:gd name="connsiteX1" fmla="*/ 7389 w 7389"/>
                <a:gd name="connsiteY1" fmla="*/ 2608 h 4346"/>
                <a:gd name="connsiteX2" fmla="*/ 5651 w 7389"/>
                <a:gd name="connsiteY2" fmla="*/ 3043 h 4346"/>
                <a:gd name="connsiteX3" fmla="*/ 3043 w 7389"/>
                <a:gd name="connsiteY3" fmla="*/ 3043 h 4346"/>
                <a:gd name="connsiteX4" fmla="*/ 3043 w 7389"/>
                <a:gd name="connsiteY4" fmla="*/ 4347 h 4346"/>
                <a:gd name="connsiteX5" fmla="*/ 1304 w 7389"/>
                <a:gd name="connsiteY5" fmla="*/ 3912 h 4346"/>
                <a:gd name="connsiteX6" fmla="*/ 435 w 7389"/>
                <a:gd name="connsiteY6" fmla="*/ 3043 h 4346"/>
                <a:gd name="connsiteX7" fmla="*/ 0 w 7389"/>
                <a:gd name="connsiteY7" fmla="*/ 1739 h 4346"/>
                <a:gd name="connsiteX8" fmla="*/ 3043 w 7389"/>
                <a:gd name="connsiteY8" fmla="*/ 0 h 4346"/>
                <a:gd name="connsiteX9" fmla="*/ 4347 w 7389"/>
                <a:gd name="connsiteY9" fmla="*/ 0 h 4346"/>
                <a:gd name="connsiteX10" fmla="*/ 5216 w 7389"/>
                <a:gd name="connsiteY10" fmla="*/ 869 h 4346"/>
                <a:gd name="connsiteX11" fmla="*/ 7389 w 7389"/>
                <a:gd name="connsiteY11" fmla="*/ 1304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389" h="4346">
                  <a:moveTo>
                    <a:pt x="7389" y="1304"/>
                  </a:moveTo>
                  <a:lnTo>
                    <a:pt x="7389" y="2608"/>
                  </a:lnTo>
                  <a:lnTo>
                    <a:pt x="5651" y="3043"/>
                  </a:lnTo>
                  <a:lnTo>
                    <a:pt x="3043" y="3043"/>
                  </a:lnTo>
                  <a:lnTo>
                    <a:pt x="3043" y="4347"/>
                  </a:lnTo>
                  <a:lnTo>
                    <a:pt x="1304" y="3912"/>
                  </a:lnTo>
                  <a:lnTo>
                    <a:pt x="435" y="3043"/>
                  </a:lnTo>
                  <a:lnTo>
                    <a:pt x="0" y="1739"/>
                  </a:lnTo>
                  <a:lnTo>
                    <a:pt x="3043" y="0"/>
                  </a:lnTo>
                  <a:lnTo>
                    <a:pt x="4347" y="0"/>
                  </a:lnTo>
                  <a:lnTo>
                    <a:pt x="5216" y="869"/>
                  </a:lnTo>
                  <a:lnTo>
                    <a:pt x="7389"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71" name="Freeform: Shape 370">
              <a:extLst>
                <a:ext uri="{FF2B5EF4-FFF2-40B4-BE49-F238E27FC236}">
                  <a16:creationId xmlns:a16="http://schemas.microsoft.com/office/drawing/2014/main" id="{AB3EBE3F-A651-424C-BD61-AF1DDBB49910}"/>
                </a:ext>
              </a:extLst>
            </p:cNvPr>
            <p:cNvSpPr/>
            <p:nvPr/>
          </p:nvSpPr>
          <p:spPr>
            <a:xfrm>
              <a:off x="1576377" y="4409807"/>
              <a:ext cx="2200" cy="3422"/>
            </a:xfrm>
            <a:custGeom>
              <a:avLst/>
              <a:gdLst>
                <a:gd name="connsiteX0" fmla="*/ 2608 w 2608"/>
                <a:gd name="connsiteY0" fmla="*/ 435 h 3042"/>
                <a:gd name="connsiteX1" fmla="*/ 2608 w 2608"/>
                <a:gd name="connsiteY1" fmla="*/ 2173 h 3042"/>
                <a:gd name="connsiteX2" fmla="*/ 2608 w 2608"/>
                <a:gd name="connsiteY2" fmla="*/ 3043 h 3042"/>
                <a:gd name="connsiteX3" fmla="*/ 1304 w 2608"/>
                <a:gd name="connsiteY3" fmla="*/ 3043 h 3042"/>
                <a:gd name="connsiteX4" fmla="*/ 0 w 2608"/>
                <a:gd name="connsiteY4" fmla="*/ 1304 h 3042"/>
                <a:gd name="connsiteX5" fmla="*/ 1304 w 2608"/>
                <a:gd name="connsiteY5" fmla="*/ 0 h 3042"/>
                <a:gd name="connsiteX6" fmla="*/ 2608 w 2608"/>
                <a:gd name="connsiteY6" fmla="*/ 435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8" h="3042">
                  <a:moveTo>
                    <a:pt x="2608" y="435"/>
                  </a:moveTo>
                  <a:lnTo>
                    <a:pt x="2608" y="2173"/>
                  </a:lnTo>
                  <a:lnTo>
                    <a:pt x="2608" y="3043"/>
                  </a:lnTo>
                  <a:lnTo>
                    <a:pt x="1304" y="3043"/>
                  </a:lnTo>
                  <a:lnTo>
                    <a:pt x="0" y="1304"/>
                  </a:lnTo>
                  <a:lnTo>
                    <a:pt x="1304" y="0"/>
                  </a:lnTo>
                  <a:lnTo>
                    <a:pt x="2608"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72" name="Freeform: Shape 371">
              <a:extLst>
                <a:ext uri="{FF2B5EF4-FFF2-40B4-BE49-F238E27FC236}">
                  <a16:creationId xmlns:a16="http://schemas.microsoft.com/office/drawing/2014/main" id="{A4C48111-E072-43AB-B3D9-14280F3C1E98}"/>
                </a:ext>
              </a:extLst>
            </p:cNvPr>
            <p:cNvSpPr/>
            <p:nvPr/>
          </p:nvSpPr>
          <p:spPr>
            <a:xfrm>
              <a:off x="1586281" y="4395624"/>
              <a:ext cx="2566" cy="1956"/>
            </a:xfrm>
            <a:custGeom>
              <a:avLst/>
              <a:gdLst>
                <a:gd name="connsiteX0" fmla="*/ 1304 w 3042"/>
                <a:gd name="connsiteY0" fmla="*/ 0 h 1738"/>
                <a:gd name="connsiteX1" fmla="*/ 2608 w 3042"/>
                <a:gd name="connsiteY1" fmla="*/ 435 h 1738"/>
                <a:gd name="connsiteX2" fmla="*/ 3043 w 3042"/>
                <a:gd name="connsiteY2" fmla="*/ 869 h 1738"/>
                <a:gd name="connsiteX3" fmla="*/ 435 w 3042"/>
                <a:gd name="connsiteY3" fmla="*/ 1739 h 1738"/>
                <a:gd name="connsiteX4" fmla="*/ 0 w 3042"/>
                <a:gd name="connsiteY4" fmla="*/ 435 h 1738"/>
                <a:gd name="connsiteX5" fmla="*/ 1304 w 3042"/>
                <a:gd name="connsiteY5" fmla="*/ 0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1738">
                  <a:moveTo>
                    <a:pt x="1304" y="0"/>
                  </a:moveTo>
                  <a:lnTo>
                    <a:pt x="2608" y="435"/>
                  </a:lnTo>
                  <a:lnTo>
                    <a:pt x="3043" y="869"/>
                  </a:lnTo>
                  <a:lnTo>
                    <a:pt x="435" y="1739"/>
                  </a:lnTo>
                  <a:lnTo>
                    <a:pt x="0" y="435"/>
                  </a:lnTo>
                  <a:lnTo>
                    <a:pt x="1304"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73" name="Freeform: Shape 372">
              <a:extLst>
                <a:ext uri="{FF2B5EF4-FFF2-40B4-BE49-F238E27FC236}">
                  <a16:creationId xmlns:a16="http://schemas.microsoft.com/office/drawing/2014/main" id="{0520E76D-6673-448D-99DC-10755F617706}"/>
                </a:ext>
              </a:extLst>
            </p:cNvPr>
            <p:cNvSpPr/>
            <p:nvPr/>
          </p:nvSpPr>
          <p:spPr>
            <a:xfrm>
              <a:off x="1573076" y="4392690"/>
              <a:ext cx="5135" cy="4401"/>
            </a:xfrm>
            <a:custGeom>
              <a:avLst/>
              <a:gdLst>
                <a:gd name="connsiteX0" fmla="*/ 869 w 6085"/>
                <a:gd name="connsiteY0" fmla="*/ 0 h 3911"/>
                <a:gd name="connsiteX1" fmla="*/ 4781 w 6085"/>
                <a:gd name="connsiteY1" fmla="*/ 435 h 3911"/>
                <a:gd name="connsiteX2" fmla="*/ 6085 w 6085"/>
                <a:gd name="connsiteY2" fmla="*/ 1739 h 3911"/>
                <a:gd name="connsiteX3" fmla="*/ 6085 w 6085"/>
                <a:gd name="connsiteY3" fmla="*/ 2608 h 3911"/>
                <a:gd name="connsiteX4" fmla="*/ 4347 w 6085"/>
                <a:gd name="connsiteY4" fmla="*/ 3912 h 3911"/>
                <a:gd name="connsiteX5" fmla="*/ 869 w 6085"/>
                <a:gd name="connsiteY5" fmla="*/ 3912 h 3911"/>
                <a:gd name="connsiteX6" fmla="*/ 435 w 6085"/>
                <a:gd name="connsiteY6" fmla="*/ 1739 h 3911"/>
                <a:gd name="connsiteX7" fmla="*/ 0 w 6085"/>
                <a:gd name="connsiteY7" fmla="*/ 0 h 3911"/>
                <a:gd name="connsiteX8" fmla="*/ 869 w 6085"/>
                <a:gd name="connsiteY8" fmla="*/ 0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85" h="3911">
                  <a:moveTo>
                    <a:pt x="869" y="0"/>
                  </a:moveTo>
                  <a:lnTo>
                    <a:pt x="4781" y="435"/>
                  </a:lnTo>
                  <a:lnTo>
                    <a:pt x="6085" y="1739"/>
                  </a:lnTo>
                  <a:lnTo>
                    <a:pt x="6085" y="2608"/>
                  </a:lnTo>
                  <a:lnTo>
                    <a:pt x="4347" y="3912"/>
                  </a:lnTo>
                  <a:lnTo>
                    <a:pt x="869" y="3912"/>
                  </a:lnTo>
                  <a:lnTo>
                    <a:pt x="435" y="1739"/>
                  </a:lnTo>
                  <a:lnTo>
                    <a:pt x="0" y="0"/>
                  </a:lnTo>
                  <a:lnTo>
                    <a:pt x="869"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374" name="Freeform: Shape 373">
              <a:extLst>
                <a:ext uri="{FF2B5EF4-FFF2-40B4-BE49-F238E27FC236}">
                  <a16:creationId xmlns:a16="http://schemas.microsoft.com/office/drawing/2014/main" id="{7BB7530D-382D-499B-ACBF-7AFAA52746C6}"/>
                </a:ext>
              </a:extLst>
            </p:cNvPr>
            <p:cNvSpPr/>
            <p:nvPr/>
          </p:nvSpPr>
          <p:spPr>
            <a:xfrm>
              <a:off x="7927149" y="4480726"/>
              <a:ext cx="4034" cy="3912"/>
            </a:xfrm>
            <a:custGeom>
              <a:avLst/>
              <a:gdLst>
                <a:gd name="connsiteX0" fmla="*/ 2608 w 4781"/>
                <a:gd name="connsiteY0" fmla="*/ 0 h 3477"/>
                <a:gd name="connsiteX1" fmla="*/ 3912 w 4781"/>
                <a:gd name="connsiteY1" fmla="*/ 869 h 3477"/>
                <a:gd name="connsiteX2" fmla="*/ 3478 w 4781"/>
                <a:gd name="connsiteY2" fmla="*/ 2608 h 3477"/>
                <a:gd name="connsiteX3" fmla="*/ 4782 w 4781"/>
                <a:gd name="connsiteY3" fmla="*/ 2608 h 3477"/>
                <a:gd name="connsiteX4" fmla="*/ 4782 w 4781"/>
                <a:gd name="connsiteY4" fmla="*/ 3477 h 3477"/>
                <a:gd name="connsiteX5" fmla="*/ 1304 w 4781"/>
                <a:gd name="connsiteY5" fmla="*/ 3477 h 3477"/>
                <a:gd name="connsiteX6" fmla="*/ 0 w 4781"/>
                <a:gd name="connsiteY6" fmla="*/ 1304 h 3477"/>
                <a:gd name="connsiteX7" fmla="*/ 870 w 4781"/>
                <a:gd name="connsiteY7" fmla="*/ 0 h 3477"/>
                <a:gd name="connsiteX8" fmla="*/ 2608 w 4781"/>
                <a:gd name="connsiteY8" fmla="*/ 0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81" h="3477">
                  <a:moveTo>
                    <a:pt x="2608" y="0"/>
                  </a:moveTo>
                  <a:lnTo>
                    <a:pt x="3912" y="869"/>
                  </a:lnTo>
                  <a:lnTo>
                    <a:pt x="3478" y="2608"/>
                  </a:lnTo>
                  <a:lnTo>
                    <a:pt x="4782" y="2608"/>
                  </a:lnTo>
                  <a:lnTo>
                    <a:pt x="4782" y="3477"/>
                  </a:lnTo>
                  <a:lnTo>
                    <a:pt x="1304" y="3477"/>
                  </a:lnTo>
                  <a:lnTo>
                    <a:pt x="0" y="1304"/>
                  </a:lnTo>
                  <a:lnTo>
                    <a:pt x="870" y="0"/>
                  </a:lnTo>
                  <a:lnTo>
                    <a:pt x="2608" y="0"/>
                  </a:lnTo>
                  <a:close/>
                </a:path>
              </a:pathLst>
            </a:custGeom>
            <a:solidFill>
              <a:schemeClr val="accent1"/>
            </a:solidFill>
            <a:ln w="869" cap="rnd">
              <a:noFill/>
              <a:prstDash val="solid"/>
              <a:round/>
            </a:ln>
          </p:spPr>
          <p:txBody>
            <a:bodyPr rtlCol="0" anchor="ctr"/>
            <a:lstStyle/>
            <a:p>
              <a:endParaRPr lang="en-PH" sz="1200" dirty="0"/>
            </a:p>
          </p:txBody>
        </p:sp>
        <p:sp>
          <p:nvSpPr>
            <p:cNvPr id="375" name="Freeform: Shape 374">
              <a:extLst>
                <a:ext uri="{FF2B5EF4-FFF2-40B4-BE49-F238E27FC236}">
                  <a16:creationId xmlns:a16="http://schemas.microsoft.com/office/drawing/2014/main" id="{4350F70D-4A8B-425C-88C1-D4EC798A0E12}"/>
                </a:ext>
              </a:extLst>
            </p:cNvPr>
            <p:cNvSpPr/>
            <p:nvPr/>
          </p:nvSpPr>
          <p:spPr>
            <a:xfrm>
              <a:off x="7786656" y="4476814"/>
              <a:ext cx="11738" cy="12227"/>
            </a:xfrm>
            <a:custGeom>
              <a:avLst/>
              <a:gdLst>
                <a:gd name="connsiteX0" fmla="*/ 2608 w 13909"/>
                <a:gd name="connsiteY0" fmla="*/ 869 h 10866"/>
                <a:gd name="connsiteX1" fmla="*/ 3477 w 13909"/>
                <a:gd name="connsiteY1" fmla="*/ 869 h 10866"/>
                <a:gd name="connsiteX2" fmla="*/ 7824 w 13909"/>
                <a:gd name="connsiteY2" fmla="*/ 4347 h 10866"/>
                <a:gd name="connsiteX3" fmla="*/ 9997 w 13909"/>
                <a:gd name="connsiteY3" fmla="*/ 5651 h 10866"/>
                <a:gd name="connsiteX4" fmla="*/ 13909 w 13909"/>
                <a:gd name="connsiteY4" fmla="*/ 8693 h 10866"/>
                <a:gd name="connsiteX5" fmla="*/ 13475 w 13909"/>
                <a:gd name="connsiteY5" fmla="*/ 9997 h 10866"/>
                <a:gd name="connsiteX6" fmla="*/ 12605 w 13909"/>
                <a:gd name="connsiteY6" fmla="*/ 9997 h 10866"/>
                <a:gd name="connsiteX7" fmla="*/ 11736 w 13909"/>
                <a:gd name="connsiteY7" fmla="*/ 10867 h 10866"/>
                <a:gd name="connsiteX8" fmla="*/ 10867 w 13909"/>
                <a:gd name="connsiteY8" fmla="*/ 9562 h 10866"/>
                <a:gd name="connsiteX9" fmla="*/ 10432 w 13909"/>
                <a:gd name="connsiteY9" fmla="*/ 9562 h 10866"/>
                <a:gd name="connsiteX10" fmla="*/ 9562 w 13909"/>
                <a:gd name="connsiteY10" fmla="*/ 8693 h 10866"/>
                <a:gd name="connsiteX11" fmla="*/ 9128 w 13909"/>
                <a:gd name="connsiteY11" fmla="*/ 6955 h 10866"/>
                <a:gd name="connsiteX12" fmla="*/ 7389 w 13909"/>
                <a:gd name="connsiteY12" fmla="*/ 6520 h 10866"/>
                <a:gd name="connsiteX13" fmla="*/ 7389 w 13909"/>
                <a:gd name="connsiteY13" fmla="*/ 5216 h 10866"/>
                <a:gd name="connsiteX14" fmla="*/ 6085 w 13909"/>
                <a:gd name="connsiteY14" fmla="*/ 4781 h 10866"/>
                <a:gd name="connsiteX15" fmla="*/ 5650 w 13909"/>
                <a:gd name="connsiteY15" fmla="*/ 5216 h 10866"/>
                <a:gd name="connsiteX16" fmla="*/ 4781 w 13909"/>
                <a:gd name="connsiteY16" fmla="*/ 5216 h 10866"/>
                <a:gd name="connsiteX17" fmla="*/ 869 w 13909"/>
                <a:gd name="connsiteY17" fmla="*/ 3477 h 10866"/>
                <a:gd name="connsiteX18" fmla="*/ 0 w 13909"/>
                <a:gd name="connsiteY18" fmla="*/ 1739 h 10866"/>
                <a:gd name="connsiteX19" fmla="*/ 1304 w 13909"/>
                <a:gd name="connsiteY19" fmla="*/ 0 h 10866"/>
                <a:gd name="connsiteX20" fmla="*/ 2608 w 13909"/>
                <a:gd name="connsiteY20" fmla="*/ 869 h 1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3909" h="10866">
                  <a:moveTo>
                    <a:pt x="2608" y="869"/>
                  </a:moveTo>
                  <a:lnTo>
                    <a:pt x="3477" y="869"/>
                  </a:lnTo>
                  <a:lnTo>
                    <a:pt x="7824" y="4347"/>
                  </a:lnTo>
                  <a:lnTo>
                    <a:pt x="9997" y="5651"/>
                  </a:lnTo>
                  <a:lnTo>
                    <a:pt x="13909" y="8693"/>
                  </a:lnTo>
                  <a:lnTo>
                    <a:pt x="13475" y="9997"/>
                  </a:lnTo>
                  <a:lnTo>
                    <a:pt x="12605" y="9997"/>
                  </a:lnTo>
                  <a:lnTo>
                    <a:pt x="11736" y="10867"/>
                  </a:lnTo>
                  <a:lnTo>
                    <a:pt x="10867" y="9562"/>
                  </a:lnTo>
                  <a:lnTo>
                    <a:pt x="10432" y="9562"/>
                  </a:lnTo>
                  <a:lnTo>
                    <a:pt x="9562" y="8693"/>
                  </a:lnTo>
                  <a:lnTo>
                    <a:pt x="9128" y="6955"/>
                  </a:lnTo>
                  <a:lnTo>
                    <a:pt x="7389" y="6520"/>
                  </a:lnTo>
                  <a:lnTo>
                    <a:pt x="7389" y="5216"/>
                  </a:lnTo>
                  <a:lnTo>
                    <a:pt x="6085" y="4781"/>
                  </a:lnTo>
                  <a:lnTo>
                    <a:pt x="5650" y="5216"/>
                  </a:lnTo>
                  <a:lnTo>
                    <a:pt x="4781" y="5216"/>
                  </a:lnTo>
                  <a:lnTo>
                    <a:pt x="869" y="3477"/>
                  </a:lnTo>
                  <a:lnTo>
                    <a:pt x="0" y="1739"/>
                  </a:lnTo>
                  <a:lnTo>
                    <a:pt x="1304" y="0"/>
                  </a:lnTo>
                  <a:lnTo>
                    <a:pt x="2608" y="869"/>
                  </a:lnTo>
                  <a:close/>
                </a:path>
              </a:pathLst>
            </a:custGeom>
            <a:solidFill>
              <a:schemeClr val="accent1"/>
            </a:solidFill>
            <a:ln w="869" cap="rnd">
              <a:noFill/>
              <a:prstDash val="solid"/>
              <a:round/>
            </a:ln>
          </p:spPr>
          <p:txBody>
            <a:bodyPr rtlCol="0" anchor="ctr"/>
            <a:lstStyle/>
            <a:p>
              <a:endParaRPr lang="en-PH" sz="1200" dirty="0"/>
            </a:p>
          </p:txBody>
        </p:sp>
        <p:sp>
          <p:nvSpPr>
            <p:cNvPr id="376" name="Freeform: Shape 375">
              <a:extLst>
                <a:ext uri="{FF2B5EF4-FFF2-40B4-BE49-F238E27FC236}">
                  <a16:creationId xmlns:a16="http://schemas.microsoft.com/office/drawing/2014/main" id="{22D0300E-38B1-4CF8-8318-E7907CE9E7B3}"/>
                </a:ext>
              </a:extLst>
            </p:cNvPr>
            <p:cNvSpPr/>
            <p:nvPr/>
          </p:nvSpPr>
          <p:spPr>
            <a:xfrm>
              <a:off x="7922380" y="4468988"/>
              <a:ext cx="1834" cy="2934"/>
            </a:xfrm>
            <a:custGeom>
              <a:avLst/>
              <a:gdLst>
                <a:gd name="connsiteX0" fmla="*/ 2173 w 2173"/>
                <a:gd name="connsiteY0" fmla="*/ 1304 h 2608"/>
                <a:gd name="connsiteX1" fmla="*/ 1304 w 2173"/>
                <a:gd name="connsiteY1" fmla="*/ 2608 h 2608"/>
                <a:gd name="connsiteX2" fmla="*/ 0 w 2173"/>
                <a:gd name="connsiteY2" fmla="*/ 1739 h 2608"/>
                <a:gd name="connsiteX3" fmla="*/ 0 w 2173"/>
                <a:gd name="connsiteY3" fmla="*/ 869 h 2608"/>
                <a:gd name="connsiteX4" fmla="*/ 1304 w 2173"/>
                <a:gd name="connsiteY4" fmla="*/ 0 h 2608"/>
                <a:gd name="connsiteX5" fmla="*/ 2173 w 2173"/>
                <a:gd name="connsiteY5" fmla="*/ 1304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3" h="2608">
                  <a:moveTo>
                    <a:pt x="2173" y="1304"/>
                  </a:moveTo>
                  <a:lnTo>
                    <a:pt x="1304" y="2608"/>
                  </a:lnTo>
                  <a:lnTo>
                    <a:pt x="0" y="1739"/>
                  </a:lnTo>
                  <a:lnTo>
                    <a:pt x="0" y="869"/>
                  </a:lnTo>
                  <a:lnTo>
                    <a:pt x="1304" y="0"/>
                  </a:lnTo>
                  <a:lnTo>
                    <a:pt x="2173" y="1304"/>
                  </a:lnTo>
                  <a:close/>
                </a:path>
              </a:pathLst>
            </a:custGeom>
            <a:solidFill>
              <a:schemeClr val="accent1"/>
            </a:solidFill>
            <a:ln w="869" cap="rnd">
              <a:noFill/>
              <a:prstDash val="solid"/>
              <a:round/>
            </a:ln>
          </p:spPr>
          <p:txBody>
            <a:bodyPr rtlCol="0" anchor="ctr"/>
            <a:lstStyle/>
            <a:p>
              <a:endParaRPr lang="en-PH" sz="1200" dirty="0"/>
            </a:p>
          </p:txBody>
        </p:sp>
        <p:sp>
          <p:nvSpPr>
            <p:cNvPr id="377" name="Freeform: Shape 376">
              <a:extLst>
                <a:ext uri="{FF2B5EF4-FFF2-40B4-BE49-F238E27FC236}">
                  <a16:creationId xmlns:a16="http://schemas.microsoft.com/office/drawing/2014/main" id="{336D24BF-44BB-413F-BBB3-EA98B637F0A4}"/>
                </a:ext>
              </a:extLst>
            </p:cNvPr>
            <p:cNvSpPr/>
            <p:nvPr/>
          </p:nvSpPr>
          <p:spPr>
            <a:xfrm>
              <a:off x="7908808" y="4451381"/>
              <a:ext cx="8437" cy="6847"/>
            </a:xfrm>
            <a:custGeom>
              <a:avLst/>
              <a:gdLst>
                <a:gd name="connsiteX0" fmla="*/ 8259 w 9997"/>
                <a:gd name="connsiteY0" fmla="*/ 0 h 6085"/>
                <a:gd name="connsiteX1" fmla="*/ 8693 w 9997"/>
                <a:gd name="connsiteY1" fmla="*/ 435 h 6085"/>
                <a:gd name="connsiteX2" fmla="*/ 9998 w 9997"/>
                <a:gd name="connsiteY2" fmla="*/ 435 h 6085"/>
                <a:gd name="connsiteX3" fmla="*/ 9563 w 9997"/>
                <a:gd name="connsiteY3" fmla="*/ 2173 h 6085"/>
                <a:gd name="connsiteX4" fmla="*/ 7390 w 9997"/>
                <a:gd name="connsiteY4" fmla="*/ 3043 h 6085"/>
                <a:gd name="connsiteX5" fmla="*/ 6085 w 9997"/>
                <a:gd name="connsiteY5" fmla="*/ 3043 h 6085"/>
                <a:gd name="connsiteX6" fmla="*/ 4347 w 9997"/>
                <a:gd name="connsiteY6" fmla="*/ 3477 h 6085"/>
                <a:gd name="connsiteX7" fmla="*/ 2608 w 9997"/>
                <a:gd name="connsiteY7" fmla="*/ 6085 h 6085"/>
                <a:gd name="connsiteX8" fmla="*/ 2173 w 9997"/>
                <a:gd name="connsiteY8" fmla="*/ 4781 h 6085"/>
                <a:gd name="connsiteX9" fmla="*/ 870 w 9997"/>
                <a:gd name="connsiteY9" fmla="*/ 5216 h 6085"/>
                <a:gd name="connsiteX10" fmla="*/ 0 w 9997"/>
                <a:gd name="connsiteY10" fmla="*/ 4347 h 6085"/>
                <a:gd name="connsiteX11" fmla="*/ 0 w 9997"/>
                <a:gd name="connsiteY11" fmla="*/ 3043 h 6085"/>
                <a:gd name="connsiteX12" fmla="*/ 2173 w 9997"/>
                <a:gd name="connsiteY12" fmla="*/ 2608 h 6085"/>
                <a:gd name="connsiteX13" fmla="*/ 2173 w 9997"/>
                <a:gd name="connsiteY13" fmla="*/ 1739 h 6085"/>
                <a:gd name="connsiteX14" fmla="*/ 3478 w 9997"/>
                <a:gd name="connsiteY14" fmla="*/ 0 h 6085"/>
                <a:gd name="connsiteX15" fmla="*/ 6520 w 9997"/>
                <a:gd name="connsiteY15" fmla="*/ 435 h 6085"/>
                <a:gd name="connsiteX16" fmla="*/ 8259 w 9997"/>
                <a:gd name="connsiteY16" fmla="*/ 0 h 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97" h="6085">
                  <a:moveTo>
                    <a:pt x="8259" y="0"/>
                  </a:moveTo>
                  <a:lnTo>
                    <a:pt x="8693" y="435"/>
                  </a:lnTo>
                  <a:lnTo>
                    <a:pt x="9998" y="435"/>
                  </a:lnTo>
                  <a:lnTo>
                    <a:pt x="9563" y="2173"/>
                  </a:lnTo>
                  <a:lnTo>
                    <a:pt x="7390" y="3043"/>
                  </a:lnTo>
                  <a:lnTo>
                    <a:pt x="6085" y="3043"/>
                  </a:lnTo>
                  <a:lnTo>
                    <a:pt x="4347" y="3477"/>
                  </a:lnTo>
                  <a:lnTo>
                    <a:pt x="2608" y="6085"/>
                  </a:lnTo>
                  <a:lnTo>
                    <a:pt x="2173" y="4781"/>
                  </a:lnTo>
                  <a:lnTo>
                    <a:pt x="870" y="5216"/>
                  </a:lnTo>
                  <a:lnTo>
                    <a:pt x="0" y="4347"/>
                  </a:lnTo>
                  <a:lnTo>
                    <a:pt x="0" y="3043"/>
                  </a:lnTo>
                  <a:lnTo>
                    <a:pt x="2173" y="2608"/>
                  </a:lnTo>
                  <a:lnTo>
                    <a:pt x="2173" y="1739"/>
                  </a:lnTo>
                  <a:lnTo>
                    <a:pt x="3478" y="0"/>
                  </a:lnTo>
                  <a:lnTo>
                    <a:pt x="6520" y="435"/>
                  </a:lnTo>
                  <a:lnTo>
                    <a:pt x="8259" y="0"/>
                  </a:lnTo>
                  <a:close/>
                </a:path>
              </a:pathLst>
            </a:custGeom>
            <a:solidFill>
              <a:schemeClr val="accent1"/>
            </a:solidFill>
            <a:ln w="869" cap="rnd">
              <a:noFill/>
              <a:prstDash val="solid"/>
              <a:round/>
            </a:ln>
          </p:spPr>
          <p:txBody>
            <a:bodyPr rtlCol="0" anchor="ctr"/>
            <a:lstStyle/>
            <a:p>
              <a:endParaRPr lang="en-PH" sz="1200" dirty="0"/>
            </a:p>
          </p:txBody>
        </p:sp>
        <p:sp>
          <p:nvSpPr>
            <p:cNvPr id="378" name="Freeform: Shape 377">
              <a:extLst>
                <a:ext uri="{FF2B5EF4-FFF2-40B4-BE49-F238E27FC236}">
                  <a16:creationId xmlns:a16="http://schemas.microsoft.com/office/drawing/2014/main" id="{1AEACE78-BD64-4701-B08A-1DB4577D4C3D}"/>
                </a:ext>
              </a:extLst>
            </p:cNvPr>
            <p:cNvSpPr/>
            <p:nvPr/>
          </p:nvSpPr>
          <p:spPr>
            <a:xfrm>
              <a:off x="7817836" y="4437196"/>
              <a:ext cx="19442" cy="20052"/>
            </a:xfrm>
            <a:custGeom>
              <a:avLst/>
              <a:gdLst>
                <a:gd name="connsiteX0" fmla="*/ 1739 w 23037"/>
                <a:gd name="connsiteY0" fmla="*/ 435 h 17821"/>
                <a:gd name="connsiteX1" fmla="*/ 3042 w 23037"/>
                <a:gd name="connsiteY1" fmla="*/ 0 h 17821"/>
                <a:gd name="connsiteX2" fmla="*/ 5650 w 23037"/>
                <a:gd name="connsiteY2" fmla="*/ 1304 h 17821"/>
                <a:gd name="connsiteX3" fmla="*/ 7824 w 23037"/>
                <a:gd name="connsiteY3" fmla="*/ 3477 h 17821"/>
                <a:gd name="connsiteX4" fmla="*/ 9128 w 23037"/>
                <a:gd name="connsiteY4" fmla="*/ 4781 h 17821"/>
                <a:gd name="connsiteX5" fmla="*/ 9997 w 23037"/>
                <a:gd name="connsiteY5" fmla="*/ 4781 h 17821"/>
                <a:gd name="connsiteX6" fmla="*/ 10867 w 23037"/>
                <a:gd name="connsiteY6" fmla="*/ 5651 h 17821"/>
                <a:gd name="connsiteX7" fmla="*/ 11736 w 23037"/>
                <a:gd name="connsiteY7" fmla="*/ 5651 h 17821"/>
                <a:gd name="connsiteX8" fmla="*/ 13040 w 23037"/>
                <a:gd name="connsiteY8" fmla="*/ 6955 h 17821"/>
                <a:gd name="connsiteX9" fmla="*/ 14344 w 23037"/>
                <a:gd name="connsiteY9" fmla="*/ 6520 h 17821"/>
                <a:gd name="connsiteX10" fmla="*/ 16082 w 23037"/>
                <a:gd name="connsiteY10" fmla="*/ 6955 h 17821"/>
                <a:gd name="connsiteX11" fmla="*/ 16952 w 23037"/>
                <a:gd name="connsiteY11" fmla="*/ 7824 h 17821"/>
                <a:gd name="connsiteX12" fmla="*/ 18690 w 23037"/>
                <a:gd name="connsiteY12" fmla="*/ 7824 h 17821"/>
                <a:gd name="connsiteX13" fmla="*/ 19995 w 23037"/>
                <a:gd name="connsiteY13" fmla="*/ 7389 h 17821"/>
                <a:gd name="connsiteX14" fmla="*/ 20864 w 23037"/>
                <a:gd name="connsiteY14" fmla="*/ 8693 h 17821"/>
                <a:gd name="connsiteX15" fmla="*/ 21733 w 23037"/>
                <a:gd name="connsiteY15" fmla="*/ 12171 h 17821"/>
                <a:gd name="connsiteX16" fmla="*/ 23037 w 23037"/>
                <a:gd name="connsiteY16" fmla="*/ 13475 h 17821"/>
                <a:gd name="connsiteX17" fmla="*/ 23037 w 23037"/>
                <a:gd name="connsiteY17" fmla="*/ 15648 h 17821"/>
                <a:gd name="connsiteX18" fmla="*/ 22168 w 23037"/>
                <a:gd name="connsiteY18" fmla="*/ 16517 h 17821"/>
                <a:gd name="connsiteX19" fmla="*/ 22602 w 23037"/>
                <a:gd name="connsiteY19" fmla="*/ 17822 h 17821"/>
                <a:gd name="connsiteX20" fmla="*/ 20864 w 23037"/>
                <a:gd name="connsiteY20" fmla="*/ 16952 h 17821"/>
                <a:gd name="connsiteX21" fmla="*/ 19560 w 23037"/>
                <a:gd name="connsiteY21" fmla="*/ 17822 h 17821"/>
                <a:gd name="connsiteX22" fmla="*/ 18256 w 23037"/>
                <a:gd name="connsiteY22" fmla="*/ 17387 h 17821"/>
                <a:gd name="connsiteX23" fmla="*/ 16082 w 23037"/>
                <a:gd name="connsiteY23" fmla="*/ 16083 h 17821"/>
                <a:gd name="connsiteX24" fmla="*/ 15213 w 23037"/>
                <a:gd name="connsiteY24" fmla="*/ 16083 h 17821"/>
                <a:gd name="connsiteX25" fmla="*/ 12605 w 23037"/>
                <a:gd name="connsiteY25" fmla="*/ 15213 h 17821"/>
                <a:gd name="connsiteX26" fmla="*/ 10867 w 23037"/>
                <a:gd name="connsiteY26" fmla="*/ 14779 h 17821"/>
                <a:gd name="connsiteX27" fmla="*/ 9997 w 23037"/>
                <a:gd name="connsiteY27" fmla="*/ 13475 h 17821"/>
                <a:gd name="connsiteX28" fmla="*/ 8693 w 23037"/>
                <a:gd name="connsiteY28" fmla="*/ 12605 h 17821"/>
                <a:gd name="connsiteX29" fmla="*/ 7389 w 23037"/>
                <a:gd name="connsiteY29" fmla="*/ 12171 h 17821"/>
                <a:gd name="connsiteX30" fmla="*/ 6520 w 23037"/>
                <a:gd name="connsiteY30" fmla="*/ 10867 h 17821"/>
                <a:gd name="connsiteX31" fmla="*/ 4781 w 23037"/>
                <a:gd name="connsiteY31" fmla="*/ 9997 h 17821"/>
                <a:gd name="connsiteX32" fmla="*/ 5650 w 23037"/>
                <a:gd name="connsiteY32" fmla="*/ 8259 h 17821"/>
                <a:gd name="connsiteX33" fmla="*/ 5216 w 23037"/>
                <a:gd name="connsiteY33" fmla="*/ 6520 h 17821"/>
                <a:gd name="connsiteX34" fmla="*/ 5216 w 23037"/>
                <a:gd name="connsiteY34" fmla="*/ 4781 h 17821"/>
                <a:gd name="connsiteX35" fmla="*/ 4347 w 23037"/>
                <a:gd name="connsiteY35" fmla="*/ 4347 h 17821"/>
                <a:gd name="connsiteX36" fmla="*/ 1739 w 23037"/>
                <a:gd name="connsiteY36" fmla="*/ 3477 h 17821"/>
                <a:gd name="connsiteX37" fmla="*/ 435 w 23037"/>
                <a:gd name="connsiteY37" fmla="*/ 3912 h 17821"/>
                <a:gd name="connsiteX38" fmla="*/ 0 w 23037"/>
                <a:gd name="connsiteY38" fmla="*/ 3043 h 17821"/>
                <a:gd name="connsiteX39" fmla="*/ 435 w 23037"/>
                <a:gd name="connsiteY39" fmla="*/ 1739 h 17821"/>
                <a:gd name="connsiteX40" fmla="*/ 869 w 23037"/>
                <a:gd name="connsiteY40" fmla="*/ 435 h 17821"/>
                <a:gd name="connsiteX41" fmla="*/ 1739 w 23037"/>
                <a:gd name="connsiteY41" fmla="*/ 435 h 1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3037" h="17821">
                  <a:moveTo>
                    <a:pt x="1739" y="435"/>
                  </a:moveTo>
                  <a:lnTo>
                    <a:pt x="3042" y="0"/>
                  </a:lnTo>
                  <a:lnTo>
                    <a:pt x="5650" y="1304"/>
                  </a:lnTo>
                  <a:lnTo>
                    <a:pt x="7824" y="3477"/>
                  </a:lnTo>
                  <a:lnTo>
                    <a:pt x="9128" y="4781"/>
                  </a:lnTo>
                  <a:lnTo>
                    <a:pt x="9997" y="4781"/>
                  </a:lnTo>
                  <a:lnTo>
                    <a:pt x="10867" y="5651"/>
                  </a:lnTo>
                  <a:lnTo>
                    <a:pt x="11736" y="5651"/>
                  </a:lnTo>
                  <a:lnTo>
                    <a:pt x="13040" y="6955"/>
                  </a:lnTo>
                  <a:lnTo>
                    <a:pt x="14344" y="6520"/>
                  </a:lnTo>
                  <a:lnTo>
                    <a:pt x="16082" y="6955"/>
                  </a:lnTo>
                  <a:lnTo>
                    <a:pt x="16952" y="7824"/>
                  </a:lnTo>
                  <a:lnTo>
                    <a:pt x="18690" y="7824"/>
                  </a:lnTo>
                  <a:lnTo>
                    <a:pt x="19995" y="7389"/>
                  </a:lnTo>
                  <a:lnTo>
                    <a:pt x="20864" y="8693"/>
                  </a:lnTo>
                  <a:lnTo>
                    <a:pt x="21733" y="12171"/>
                  </a:lnTo>
                  <a:lnTo>
                    <a:pt x="23037" y="13475"/>
                  </a:lnTo>
                  <a:lnTo>
                    <a:pt x="23037" y="15648"/>
                  </a:lnTo>
                  <a:lnTo>
                    <a:pt x="22168" y="16517"/>
                  </a:lnTo>
                  <a:lnTo>
                    <a:pt x="22602" y="17822"/>
                  </a:lnTo>
                  <a:lnTo>
                    <a:pt x="20864" y="16952"/>
                  </a:lnTo>
                  <a:lnTo>
                    <a:pt x="19560" y="17822"/>
                  </a:lnTo>
                  <a:lnTo>
                    <a:pt x="18256" y="17387"/>
                  </a:lnTo>
                  <a:lnTo>
                    <a:pt x="16082" y="16083"/>
                  </a:lnTo>
                  <a:lnTo>
                    <a:pt x="15213" y="16083"/>
                  </a:lnTo>
                  <a:lnTo>
                    <a:pt x="12605" y="15213"/>
                  </a:lnTo>
                  <a:lnTo>
                    <a:pt x="10867" y="14779"/>
                  </a:lnTo>
                  <a:lnTo>
                    <a:pt x="9997" y="13475"/>
                  </a:lnTo>
                  <a:lnTo>
                    <a:pt x="8693" y="12605"/>
                  </a:lnTo>
                  <a:lnTo>
                    <a:pt x="7389" y="12171"/>
                  </a:lnTo>
                  <a:lnTo>
                    <a:pt x="6520" y="10867"/>
                  </a:lnTo>
                  <a:lnTo>
                    <a:pt x="4781" y="9997"/>
                  </a:lnTo>
                  <a:lnTo>
                    <a:pt x="5650" y="8259"/>
                  </a:lnTo>
                  <a:lnTo>
                    <a:pt x="5216" y="6520"/>
                  </a:lnTo>
                  <a:lnTo>
                    <a:pt x="5216" y="4781"/>
                  </a:lnTo>
                  <a:lnTo>
                    <a:pt x="4347" y="4347"/>
                  </a:lnTo>
                  <a:lnTo>
                    <a:pt x="1739" y="3477"/>
                  </a:lnTo>
                  <a:lnTo>
                    <a:pt x="435" y="3912"/>
                  </a:lnTo>
                  <a:lnTo>
                    <a:pt x="0" y="3043"/>
                  </a:lnTo>
                  <a:lnTo>
                    <a:pt x="435" y="1739"/>
                  </a:lnTo>
                  <a:lnTo>
                    <a:pt x="869" y="435"/>
                  </a:lnTo>
                  <a:lnTo>
                    <a:pt x="1739" y="435"/>
                  </a:lnTo>
                  <a:close/>
                </a:path>
              </a:pathLst>
            </a:custGeom>
            <a:solidFill>
              <a:schemeClr val="accent1"/>
            </a:solidFill>
            <a:ln w="869" cap="rnd">
              <a:noFill/>
              <a:prstDash val="solid"/>
              <a:round/>
            </a:ln>
          </p:spPr>
          <p:txBody>
            <a:bodyPr rtlCol="0" anchor="ctr"/>
            <a:lstStyle/>
            <a:p>
              <a:endParaRPr lang="en-PH" sz="1200" dirty="0"/>
            </a:p>
          </p:txBody>
        </p:sp>
        <p:sp>
          <p:nvSpPr>
            <p:cNvPr id="379" name="Freeform: Shape 378">
              <a:extLst>
                <a:ext uri="{FF2B5EF4-FFF2-40B4-BE49-F238E27FC236}">
                  <a16:creationId xmlns:a16="http://schemas.microsoft.com/office/drawing/2014/main" id="{104259D1-99DC-43C2-9B3A-CA864742C931}"/>
                </a:ext>
              </a:extLst>
            </p:cNvPr>
            <p:cNvSpPr/>
            <p:nvPr/>
          </p:nvSpPr>
          <p:spPr>
            <a:xfrm>
              <a:off x="7832876" y="4421057"/>
              <a:ext cx="1101" cy="4402"/>
            </a:xfrm>
            <a:custGeom>
              <a:avLst/>
              <a:gdLst>
                <a:gd name="connsiteX0" fmla="*/ 1304 w 1304"/>
                <a:gd name="connsiteY0" fmla="*/ 0 h 3912"/>
                <a:gd name="connsiteX1" fmla="*/ 869 w 1304"/>
                <a:gd name="connsiteY1" fmla="*/ 869 h 3912"/>
                <a:gd name="connsiteX2" fmla="*/ 869 w 1304"/>
                <a:gd name="connsiteY2" fmla="*/ 3912 h 3912"/>
                <a:gd name="connsiteX3" fmla="*/ 0 w 1304"/>
                <a:gd name="connsiteY3" fmla="*/ 3043 h 3912"/>
                <a:gd name="connsiteX4" fmla="*/ 0 w 1304"/>
                <a:gd name="connsiteY4" fmla="*/ 869 h 3912"/>
                <a:gd name="connsiteX5" fmla="*/ 1304 w 1304"/>
                <a:gd name="connsiteY5" fmla="*/ 0 h 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04" h="3912">
                  <a:moveTo>
                    <a:pt x="1304" y="0"/>
                  </a:moveTo>
                  <a:lnTo>
                    <a:pt x="869" y="869"/>
                  </a:lnTo>
                  <a:lnTo>
                    <a:pt x="869" y="3912"/>
                  </a:lnTo>
                  <a:lnTo>
                    <a:pt x="0" y="3043"/>
                  </a:lnTo>
                  <a:lnTo>
                    <a:pt x="0" y="869"/>
                  </a:lnTo>
                  <a:lnTo>
                    <a:pt x="1304" y="0"/>
                  </a:lnTo>
                  <a:close/>
                </a:path>
              </a:pathLst>
            </a:custGeom>
            <a:solidFill>
              <a:schemeClr val="accent1"/>
            </a:solidFill>
            <a:ln w="869" cap="rnd">
              <a:noFill/>
              <a:prstDash val="solid"/>
              <a:round/>
            </a:ln>
          </p:spPr>
          <p:txBody>
            <a:bodyPr rtlCol="0" anchor="ctr"/>
            <a:lstStyle/>
            <a:p>
              <a:endParaRPr lang="en-PH" sz="1200" dirty="0"/>
            </a:p>
          </p:txBody>
        </p:sp>
        <p:sp>
          <p:nvSpPr>
            <p:cNvPr id="380" name="Freeform: Shape 379">
              <a:extLst>
                <a:ext uri="{FF2B5EF4-FFF2-40B4-BE49-F238E27FC236}">
                  <a16:creationId xmlns:a16="http://schemas.microsoft.com/office/drawing/2014/main" id="{7F3B8D6E-1A32-432E-BA27-F46E8BD42DC0}"/>
                </a:ext>
              </a:extLst>
            </p:cNvPr>
            <p:cNvSpPr/>
            <p:nvPr/>
          </p:nvSpPr>
          <p:spPr>
            <a:xfrm>
              <a:off x="7821872" y="4412254"/>
              <a:ext cx="3668" cy="12227"/>
            </a:xfrm>
            <a:custGeom>
              <a:avLst/>
              <a:gdLst>
                <a:gd name="connsiteX0" fmla="*/ 1739 w 4346"/>
                <a:gd name="connsiteY0" fmla="*/ 0 h 10866"/>
                <a:gd name="connsiteX1" fmla="*/ 3042 w 4346"/>
                <a:gd name="connsiteY1" fmla="*/ 3912 h 10866"/>
                <a:gd name="connsiteX2" fmla="*/ 3912 w 4346"/>
                <a:gd name="connsiteY2" fmla="*/ 5651 h 10866"/>
                <a:gd name="connsiteX3" fmla="*/ 3912 w 4346"/>
                <a:gd name="connsiteY3" fmla="*/ 7389 h 10866"/>
                <a:gd name="connsiteX4" fmla="*/ 4347 w 4346"/>
                <a:gd name="connsiteY4" fmla="*/ 9563 h 10866"/>
                <a:gd name="connsiteX5" fmla="*/ 3478 w 4346"/>
                <a:gd name="connsiteY5" fmla="*/ 10867 h 10866"/>
                <a:gd name="connsiteX6" fmla="*/ 1739 w 4346"/>
                <a:gd name="connsiteY6" fmla="*/ 7824 h 10866"/>
                <a:gd name="connsiteX7" fmla="*/ 1304 w 4346"/>
                <a:gd name="connsiteY7" fmla="*/ 9128 h 10866"/>
                <a:gd name="connsiteX8" fmla="*/ 0 w 4346"/>
                <a:gd name="connsiteY8" fmla="*/ 6955 h 10866"/>
                <a:gd name="connsiteX9" fmla="*/ 435 w 4346"/>
                <a:gd name="connsiteY9" fmla="*/ 2608 h 10866"/>
                <a:gd name="connsiteX10" fmla="*/ 869 w 4346"/>
                <a:gd name="connsiteY10" fmla="*/ 1739 h 10866"/>
                <a:gd name="connsiteX11" fmla="*/ 869 w 4346"/>
                <a:gd name="connsiteY11" fmla="*/ 435 h 10866"/>
                <a:gd name="connsiteX12" fmla="*/ 1739 w 4346"/>
                <a:gd name="connsiteY12" fmla="*/ 0 h 1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46" h="10866">
                  <a:moveTo>
                    <a:pt x="1739" y="0"/>
                  </a:moveTo>
                  <a:lnTo>
                    <a:pt x="3042" y="3912"/>
                  </a:lnTo>
                  <a:lnTo>
                    <a:pt x="3912" y="5651"/>
                  </a:lnTo>
                  <a:lnTo>
                    <a:pt x="3912" y="7389"/>
                  </a:lnTo>
                  <a:lnTo>
                    <a:pt x="4347" y="9563"/>
                  </a:lnTo>
                  <a:lnTo>
                    <a:pt x="3478" y="10867"/>
                  </a:lnTo>
                  <a:lnTo>
                    <a:pt x="1739" y="7824"/>
                  </a:lnTo>
                  <a:lnTo>
                    <a:pt x="1304" y="9128"/>
                  </a:lnTo>
                  <a:lnTo>
                    <a:pt x="0" y="6955"/>
                  </a:lnTo>
                  <a:lnTo>
                    <a:pt x="435" y="2608"/>
                  </a:lnTo>
                  <a:lnTo>
                    <a:pt x="869" y="1739"/>
                  </a:lnTo>
                  <a:lnTo>
                    <a:pt x="869" y="435"/>
                  </a:lnTo>
                  <a:lnTo>
                    <a:pt x="1739" y="0"/>
                  </a:lnTo>
                  <a:close/>
                </a:path>
              </a:pathLst>
            </a:custGeom>
            <a:solidFill>
              <a:schemeClr val="accent1"/>
            </a:solidFill>
            <a:ln w="869" cap="rnd">
              <a:noFill/>
              <a:prstDash val="solid"/>
              <a:round/>
            </a:ln>
          </p:spPr>
          <p:txBody>
            <a:bodyPr rtlCol="0" anchor="ctr"/>
            <a:lstStyle/>
            <a:p>
              <a:endParaRPr lang="en-PH" sz="1200" dirty="0"/>
            </a:p>
          </p:txBody>
        </p:sp>
        <p:sp>
          <p:nvSpPr>
            <p:cNvPr id="381" name="Freeform: Shape 380">
              <a:extLst>
                <a:ext uri="{FF2B5EF4-FFF2-40B4-BE49-F238E27FC236}">
                  <a16:creationId xmlns:a16="http://schemas.microsoft.com/office/drawing/2014/main" id="{02365253-919D-4F15-9262-02BFDC8C6F1E}"/>
                </a:ext>
              </a:extLst>
            </p:cNvPr>
            <p:cNvSpPr/>
            <p:nvPr/>
          </p:nvSpPr>
          <p:spPr>
            <a:xfrm>
              <a:off x="7785189" y="4407363"/>
              <a:ext cx="24209" cy="21520"/>
            </a:xfrm>
            <a:custGeom>
              <a:avLst/>
              <a:gdLst>
                <a:gd name="connsiteX0" fmla="*/ 8693 w 28687"/>
                <a:gd name="connsiteY0" fmla="*/ 5216 h 19125"/>
                <a:gd name="connsiteX1" fmla="*/ 9998 w 28687"/>
                <a:gd name="connsiteY1" fmla="*/ 5216 h 19125"/>
                <a:gd name="connsiteX2" fmla="*/ 11301 w 28687"/>
                <a:gd name="connsiteY2" fmla="*/ 4781 h 19125"/>
                <a:gd name="connsiteX3" fmla="*/ 13040 w 28687"/>
                <a:gd name="connsiteY3" fmla="*/ 5216 h 19125"/>
                <a:gd name="connsiteX4" fmla="*/ 13475 w 28687"/>
                <a:gd name="connsiteY4" fmla="*/ 4781 h 19125"/>
                <a:gd name="connsiteX5" fmla="*/ 15648 w 28687"/>
                <a:gd name="connsiteY5" fmla="*/ 4781 h 19125"/>
                <a:gd name="connsiteX6" fmla="*/ 19125 w 28687"/>
                <a:gd name="connsiteY6" fmla="*/ 4781 h 19125"/>
                <a:gd name="connsiteX7" fmla="*/ 19995 w 28687"/>
                <a:gd name="connsiteY7" fmla="*/ 6085 h 19125"/>
                <a:gd name="connsiteX8" fmla="*/ 21299 w 28687"/>
                <a:gd name="connsiteY8" fmla="*/ 6520 h 19125"/>
                <a:gd name="connsiteX9" fmla="*/ 22168 w 28687"/>
                <a:gd name="connsiteY9" fmla="*/ 7824 h 19125"/>
                <a:gd name="connsiteX10" fmla="*/ 23038 w 28687"/>
                <a:gd name="connsiteY10" fmla="*/ 7824 h 19125"/>
                <a:gd name="connsiteX11" fmla="*/ 23907 w 28687"/>
                <a:gd name="connsiteY11" fmla="*/ 8259 h 19125"/>
                <a:gd name="connsiteX12" fmla="*/ 25645 w 28687"/>
                <a:gd name="connsiteY12" fmla="*/ 9997 h 19125"/>
                <a:gd name="connsiteX13" fmla="*/ 25645 w 28687"/>
                <a:gd name="connsiteY13" fmla="*/ 12605 h 19125"/>
                <a:gd name="connsiteX14" fmla="*/ 26515 w 28687"/>
                <a:gd name="connsiteY14" fmla="*/ 12605 h 19125"/>
                <a:gd name="connsiteX15" fmla="*/ 28253 w 28687"/>
                <a:gd name="connsiteY15" fmla="*/ 13475 h 19125"/>
                <a:gd name="connsiteX16" fmla="*/ 28688 w 28687"/>
                <a:gd name="connsiteY16" fmla="*/ 14779 h 19125"/>
                <a:gd name="connsiteX17" fmla="*/ 28688 w 28687"/>
                <a:gd name="connsiteY17" fmla="*/ 17387 h 19125"/>
                <a:gd name="connsiteX18" fmla="*/ 28253 w 28687"/>
                <a:gd name="connsiteY18" fmla="*/ 17821 h 19125"/>
                <a:gd name="connsiteX19" fmla="*/ 25211 w 28687"/>
                <a:gd name="connsiteY19" fmla="*/ 18691 h 19125"/>
                <a:gd name="connsiteX20" fmla="*/ 24341 w 28687"/>
                <a:gd name="connsiteY20" fmla="*/ 19125 h 19125"/>
                <a:gd name="connsiteX21" fmla="*/ 22602 w 28687"/>
                <a:gd name="connsiteY21" fmla="*/ 18691 h 19125"/>
                <a:gd name="connsiteX22" fmla="*/ 20864 w 28687"/>
                <a:gd name="connsiteY22" fmla="*/ 17821 h 19125"/>
                <a:gd name="connsiteX23" fmla="*/ 19125 w 28687"/>
                <a:gd name="connsiteY23" fmla="*/ 17821 h 19125"/>
                <a:gd name="connsiteX24" fmla="*/ 18691 w 28687"/>
                <a:gd name="connsiteY24" fmla="*/ 16952 h 19125"/>
                <a:gd name="connsiteX25" fmla="*/ 16518 w 28687"/>
                <a:gd name="connsiteY25" fmla="*/ 15648 h 19125"/>
                <a:gd name="connsiteX26" fmla="*/ 13909 w 28687"/>
                <a:gd name="connsiteY26" fmla="*/ 15648 h 19125"/>
                <a:gd name="connsiteX27" fmla="*/ 11736 w 28687"/>
                <a:gd name="connsiteY27" fmla="*/ 16083 h 19125"/>
                <a:gd name="connsiteX28" fmla="*/ 9562 w 28687"/>
                <a:gd name="connsiteY28" fmla="*/ 16083 h 19125"/>
                <a:gd name="connsiteX29" fmla="*/ 7389 w 28687"/>
                <a:gd name="connsiteY29" fmla="*/ 15648 h 19125"/>
                <a:gd name="connsiteX30" fmla="*/ 6085 w 28687"/>
                <a:gd name="connsiteY30" fmla="*/ 14779 h 19125"/>
                <a:gd name="connsiteX31" fmla="*/ 4781 w 28687"/>
                <a:gd name="connsiteY31" fmla="*/ 15213 h 19125"/>
                <a:gd name="connsiteX32" fmla="*/ 3478 w 28687"/>
                <a:gd name="connsiteY32" fmla="*/ 13475 h 19125"/>
                <a:gd name="connsiteX33" fmla="*/ 2173 w 28687"/>
                <a:gd name="connsiteY33" fmla="*/ 12605 h 19125"/>
                <a:gd name="connsiteX34" fmla="*/ 869 w 28687"/>
                <a:gd name="connsiteY34" fmla="*/ 9128 h 19125"/>
                <a:gd name="connsiteX35" fmla="*/ 0 w 28687"/>
                <a:gd name="connsiteY35" fmla="*/ 7389 h 19125"/>
                <a:gd name="connsiteX36" fmla="*/ 869 w 28687"/>
                <a:gd name="connsiteY36" fmla="*/ 6520 h 19125"/>
                <a:gd name="connsiteX37" fmla="*/ 435 w 28687"/>
                <a:gd name="connsiteY37" fmla="*/ 5651 h 19125"/>
                <a:gd name="connsiteX38" fmla="*/ 435 w 28687"/>
                <a:gd name="connsiteY38" fmla="*/ 2608 h 19125"/>
                <a:gd name="connsiteX39" fmla="*/ 869 w 28687"/>
                <a:gd name="connsiteY39" fmla="*/ 1304 h 19125"/>
                <a:gd name="connsiteX40" fmla="*/ 3478 w 28687"/>
                <a:gd name="connsiteY40" fmla="*/ 0 h 19125"/>
                <a:gd name="connsiteX41" fmla="*/ 5216 w 28687"/>
                <a:gd name="connsiteY41" fmla="*/ 869 h 19125"/>
                <a:gd name="connsiteX42" fmla="*/ 6955 w 28687"/>
                <a:gd name="connsiteY42" fmla="*/ 3043 h 19125"/>
                <a:gd name="connsiteX43" fmla="*/ 7389 w 28687"/>
                <a:gd name="connsiteY43" fmla="*/ 4347 h 19125"/>
                <a:gd name="connsiteX44" fmla="*/ 8693 w 28687"/>
                <a:gd name="connsiteY44" fmla="*/ 5216 h 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8687" h="19125">
                  <a:moveTo>
                    <a:pt x="8693" y="5216"/>
                  </a:moveTo>
                  <a:lnTo>
                    <a:pt x="9998" y="5216"/>
                  </a:lnTo>
                  <a:lnTo>
                    <a:pt x="11301" y="4781"/>
                  </a:lnTo>
                  <a:lnTo>
                    <a:pt x="13040" y="5216"/>
                  </a:lnTo>
                  <a:lnTo>
                    <a:pt x="13475" y="4781"/>
                  </a:lnTo>
                  <a:lnTo>
                    <a:pt x="15648" y="4781"/>
                  </a:lnTo>
                  <a:lnTo>
                    <a:pt x="19125" y="4781"/>
                  </a:lnTo>
                  <a:lnTo>
                    <a:pt x="19995" y="6085"/>
                  </a:lnTo>
                  <a:lnTo>
                    <a:pt x="21299" y="6520"/>
                  </a:lnTo>
                  <a:lnTo>
                    <a:pt x="22168" y="7824"/>
                  </a:lnTo>
                  <a:lnTo>
                    <a:pt x="23038" y="7824"/>
                  </a:lnTo>
                  <a:lnTo>
                    <a:pt x="23907" y="8259"/>
                  </a:lnTo>
                  <a:lnTo>
                    <a:pt x="25645" y="9997"/>
                  </a:lnTo>
                  <a:lnTo>
                    <a:pt x="25645" y="12605"/>
                  </a:lnTo>
                  <a:lnTo>
                    <a:pt x="26515" y="12605"/>
                  </a:lnTo>
                  <a:lnTo>
                    <a:pt x="28253" y="13475"/>
                  </a:lnTo>
                  <a:lnTo>
                    <a:pt x="28688" y="14779"/>
                  </a:lnTo>
                  <a:lnTo>
                    <a:pt x="28688" y="17387"/>
                  </a:lnTo>
                  <a:lnTo>
                    <a:pt x="28253" y="17821"/>
                  </a:lnTo>
                  <a:lnTo>
                    <a:pt x="25211" y="18691"/>
                  </a:lnTo>
                  <a:lnTo>
                    <a:pt x="24341" y="19125"/>
                  </a:lnTo>
                  <a:lnTo>
                    <a:pt x="22602" y="18691"/>
                  </a:lnTo>
                  <a:lnTo>
                    <a:pt x="20864" y="17821"/>
                  </a:lnTo>
                  <a:lnTo>
                    <a:pt x="19125" y="17821"/>
                  </a:lnTo>
                  <a:lnTo>
                    <a:pt x="18691" y="16952"/>
                  </a:lnTo>
                  <a:lnTo>
                    <a:pt x="16518" y="15648"/>
                  </a:lnTo>
                  <a:lnTo>
                    <a:pt x="13909" y="15648"/>
                  </a:lnTo>
                  <a:lnTo>
                    <a:pt x="11736" y="16083"/>
                  </a:lnTo>
                  <a:lnTo>
                    <a:pt x="9562" y="16083"/>
                  </a:lnTo>
                  <a:lnTo>
                    <a:pt x="7389" y="15648"/>
                  </a:lnTo>
                  <a:lnTo>
                    <a:pt x="6085" y="14779"/>
                  </a:lnTo>
                  <a:lnTo>
                    <a:pt x="4781" y="15213"/>
                  </a:lnTo>
                  <a:lnTo>
                    <a:pt x="3478" y="13475"/>
                  </a:lnTo>
                  <a:lnTo>
                    <a:pt x="2173" y="12605"/>
                  </a:lnTo>
                  <a:lnTo>
                    <a:pt x="869" y="9128"/>
                  </a:lnTo>
                  <a:lnTo>
                    <a:pt x="0" y="7389"/>
                  </a:lnTo>
                  <a:lnTo>
                    <a:pt x="869" y="6520"/>
                  </a:lnTo>
                  <a:lnTo>
                    <a:pt x="435" y="5651"/>
                  </a:lnTo>
                  <a:lnTo>
                    <a:pt x="435" y="2608"/>
                  </a:lnTo>
                  <a:lnTo>
                    <a:pt x="869" y="1304"/>
                  </a:lnTo>
                  <a:lnTo>
                    <a:pt x="3478" y="0"/>
                  </a:lnTo>
                  <a:lnTo>
                    <a:pt x="5216" y="869"/>
                  </a:lnTo>
                  <a:lnTo>
                    <a:pt x="6955" y="3043"/>
                  </a:lnTo>
                  <a:lnTo>
                    <a:pt x="7389" y="4347"/>
                  </a:lnTo>
                  <a:lnTo>
                    <a:pt x="8693" y="5216"/>
                  </a:lnTo>
                  <a:close/>
                </a:path>
              </a:pathLst>
            </a:custGeom>
            <a:solidFill>
              <a:schemeClr val="accent1"/>
            </a:solidFill>
            <a:ln w="869" cap="rnd">
              <a:noFill/>
              <a:prstDash val="solid"/>
              <a:round/>
            </a:ln>
          </p:spPr>
          <p:txBody>
            <a:bodyPr rtlCol="0" anchor="ctr"/>
            <a:lstStyle/>
            <a:p>
              <a:endParaRPr lang="en-PH" sz="1200" dirty="0"/>
            </a:p>
          </p:txBody>
        </p:sp>
        <p:sp>
          <p:nvSpPr>
            <p:cNvPr id="382" name="Freeform: Shape 381">
              <a:extLst>
                <a:ext uri="{FF2B5EF4-FFF2-40B4-BE49-F238E27FC236}">
                  <a16:creationId xmlns:a16="http://schemas.microsoft.com/office/drawing/2014/main" id="{D48E0C8D-A876-4624-A098-54A03E12751F}"/>
                </a:ext>
              </a:extLst>
            </p:cNvPr>
            <p:cNvSpPr/>
            <p:nvPr/>
          </p:nvSpPr>
          <p:spPr>
            <a:xfrm>
              <a:off x="7800596" y="4401493"/>
              <a:ext cx="2200" cy="3912"/>
            </a:xfrm>
            <a:custGeom>
              <a:avLst/>
              <a:gdLst>
                <a:gd name="connsiteX0" fmla="*/ 435 w 2608"/>
                <a:gd name="connsiteY0" fmla="*/ 0 h 3477"/>
                <a:gd name="connsiteX1" fmla="*/ 2608 w 2608"/>
                <a:gd name="connsiteY1" fmla="*/ 2173 h 3477"/>
                <a:gd name="connsiteX2" fmla="*/ 1304 w 2608"/>
                <a:gd name="connsiteY2" fmla="*/ 3477 h 3477"/>
                <a:gd name="connsiteX3" fmla="*/ 0 w 2608"/>
                <a:gd name="connsiteY3" fmla="*/ 2608 h 3477"/>
                <a:gd name="connsiteX4" fmla="*/ 0 w 2608"/>
                <a:gd name="connsiteY4" fmla="*/ 2173 h 3477"/>
                <a:gd name="connsiteX5" fmla="*/ 435 w 2608"/>
                <a:gd name="connsiteY5" fmla="*/ 0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8" h="3477">
                  <a:moveTo>
                    <a:pt x="435" y="0"/>
                  </a:moveTo>
                  <a:lnTo>
                    <a:pt x="2608" y="2173"/>
                  </a:lnTo>
                  <a:lnTo>
                    <a:pt x="1304" y="3477"/>
                  </a:lnTo>
                  <a:lnTo>
                    <a:pt x="0" y="2608"/>
                  </a:lnTo>
                  <a:lnTo>
                    <a:pt x="0" y="2173"/>
                  </a:lnTo>
                  <a:lnTo>
                    <a:pt x="435" y="0"/>
                  </a:lnTo>
                  <a:close/>
                </a:path>
              </a:pathLst>
            </a:custGeom>
            <a:solidFill>
              <a:schemeClr val="accent1"/>
            </a:solidFill>
            <a:ln w="869" cap="rnd">
              <a:noFill/>
              <a:prstDash val="solid"/>
              <a:round/>
            </a:ln>
          </p:spPr>
          <p:txBody>
            <a:bodyPr rtlCol="0" anchor="ctr"/>
            <a:lstStyle/>
            <a:p>
              <a:endParaRPr lang="en-PH" sz="1200" dirty="0"/>
            </a:p>
          </p:txBody>
        </p:sp>
        <p:sp>
          <p:nvSpPr>
            <p:cNvPr id="383" name="Freeform: Shape 382">
              <a:extLst>
                <a:ext uri="{FF2B5EF4-FFF2-40B4-BE49-F238E27FC236}">
                  <a16:creationId xmlns:a16="http://schemas.microsoft.com/office/drawing/2014/main" id="{7F61F5BF-C0BC-430D-AFB4-3F94360BBE5A}"/>
                </a:ext>
              </a:extLst>
            </p:cNvPr>
            <p:cNvSpPr/>
            <p:nvPr/>
          </p:nvSpPr>
          <p:spPr>
            <a:xfrm>
              <a:off x="7796194" y="4399536"/>
              <a:ext cx="4768" cy="3912"/>
            </a:xfrm>
            <a:custGeom>
              <a:avLst/>
              <a:gdLst>
                <a:gd name="connsiteX0" fmla="*/ 5651 w 5650"/>
                <a:gd name="connsiteY0" fmla="*/ 1739 h 3477"/>
                <a:gd name="connsiteX1" fmla="*/ 4781 w 5650"/>
                <a:gd name="connsiteY1" fmla="*/ 3478 h 3477"/>
                <a:gd name="connsiteX2" fmla="*/ 4347 w 5650"/>
                <a:gd name="connsiteY2" fmla="*/ 3478 h 3477"/>
                <a:gd name="connsiteX3" fmla="*/ 2608 w 5650"/>
                <a:gd name="connsiteY3" fmla="*/ 2173 h 3477"/>
                <a:gd name="connsiteX4" fmla="*/ 1304 w 5650"/>
                <a:gd name="connsiteY4" fmla="*/ 2608 h 3477"/>
                <a:gd name="connsiteX5" fmla="*/ 435 w 5650"/>
                <a:gd name="connsiteY5" fmla="*/ 2173 h 3477"/>
                <a:gd name="connsiteX6" fmla="*/ 0 w 5650"/>
                <a:gd name="connsiteY6" fmla="*/ 1304 h 3477"/>
                <a:gd name="connsiteX7" fmla="*/ 1304 w 5650"/>
                <a:gd name="connsiteY7" fmla="*/ 869 h 3477"/>
                <a:gd name="connsiteX8" fmla="*/ 2173 w 5650"/>
                <a:gd name="connsiteY8" fmla="*/ 0 h 3477"/>
                <a:gd name="connsiteX9" fmla="*/ 4347 w 5650"/>
                <a:gd name="connsiteY9" fmla="*/ 435 h 3477"/>
                <a:gd name="connsiteX10" fmla="*/ 5651 w 5650"/>
                <a:gd name="connsiteY10" fmla="*/ 1739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650" h="3477">
                  <a:moveTo>
                    <a:pt x="5651" y="1739"/>
                  </a:moveTo>
                  <a:lnTo>
                    <a:pt x="4781" y="3478"/>
                  </a:lnTo>
                  <a:lnTo>
                    <a:pt x="4347" y="3478"/>
                  </a:lnTo>
                  <a:lnTo>
                    <a:pt x="2608" y="2173"/>
                  </a:lnTo>
                  <a:lnTo>
                    <a:pt x="1304" y="2608"/>
                  </a:lnTo>
                  <a:lnTo>
                    <a:pt x="435" y="2173"/>
                  </a:lnTo>
                  <a:lnTo>
                    <a:pt x="0" y="1304"/>
                  </a:lnTo>
                  <a:lnTo>
                    <a:pt x="1304" y="869"/>
                  </a:lnTo>
                  <a:lnTo>
                    <a:pt x="2173" y="0"/>
                  </a:lnTo>
                  <a:lnTo>
                    <a:pt x="4347" y="435"/>
                  </a:lnTo>
                  <a:lnTo>
                    <a:pt x="5651" y="1739"/>
                  </a:lnTo>
                  <a:close/>
                </a:path>
              </a:pathLst>
            </a:custGeom>
            <a:solidFill>
              <a:schemeClr val="accent1"/>
            </a:solidFill>
            <a:ln w="869" cap="rnd">
              <a:noFill/>
              <a:prstDash val="solid"/>
              <a:round/>
            </a:ln>
          </p:spPr>
          <p:txBody>
            <a:bodyPr rtlCol="0" anchor="ctr"/>
            <a:lstStyle/>
            <a:p>
              <a:endParaRPr lang="en-PH" sz="1200" dirty="0"/>
            </a:p>
          </p:txBody>
        </p:sp>
        <p:sp>
          <p:nvSpPr>
            <p:cNvPr id="384" name="Freeform: Shape 383">
              <a:extLst>
                <a:ext uri="{FF2B5EF4-FFF2-40B4-BE49-F238E27FC236}">
                  <a16:creationId xmlns:a16="http://schemas.microsoft.com/office/drawing/2014/main" id="{3C710F4B-580E-4B81-B789-5DAD2F5641B4}"/>
                </a:ext>
              </a:extLst>
            </p:cNvPr>
            <p:cNvSpPr/>
            <p:nvPr/>
          </p:nvSpPr>
          <p:spPr>
            <a:xfrm>
              <a:off x="7774552" y="4399048"/>
              <a:ext cx="3302" cy="4402"/>
            </a:xfrm>
            <a:custGeom>
              <a:avLst/>
              <a:gdLst>
                <a:gd name="connsiteX0" fmla="*/ 2608 w 3912"/>
                <a:gd name="connsiteY0" fmla="*/ 0 h 3912"/>
                <a:gd name="connsiteX1" fmla="*/ 3043 w 3912"/>
                <a:gd name="connsiteY1" fmla="*/ 869 h 3912"/>
                <a:gd name="connsiteX2" fmla="*/ 3912 w 3912"/>
                <a:gd name="connsiteY2" fmla="*/ 1304 h 3912"/>
                <a:gd name="connsiteX3" fmla="*/ 3043 w 3912"/>
                <a:gd name="connsiteY3" fmla="*/ 3043 h 3912"/>
                <a:gd name="connsiteX4" fmla="*/ 1304 w 3912"/>
                <a:gd name="connsiteY4" fmla="*/ 3912 h 3912"/>
                <a:gd name="connsiteX5" fmla="*/ 0 w 3912"/>
                <a:gd name="connsiteY5" fmla="*/ 2173 h 3912"/>
                <a:gd name="connsiteX6" fmla="*/ 2608 w 3912"/>
                <a:gd name="connsiteY6" fmla="*/ 0 h 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2" h="3912">
                  <a:moveTo>
                    <a:pt x="2608" y="0"/>
                  </a:moveTo>
                  <a:lnTo>
                    <a:pt x="3043" y="869"/>
                  </a:lnTo>
                  <a:lnTo>
                    <a:pt x="3912" y="1304"/>
                  </a:lnTo>
                  <a:lnTo>
                    <a:pt x="3043" y="3043"/>
                  </a:lnTo>
                  <a:lnTo>
                    <a:pt x="1304" y="3912"/>
                  </a:lnTo>
                  <a:lnTo>
                    <a:pt x="0" y="2173"/>
                  </a:lnTo>
                  <a:lnTo>
                    <a:pt x="2608" y="0"/>
                  </a:lnTo>
                  <a:close/>
                </a:path>
              </a:pathLst>
            </a:custGeom>
            <a:solidFill>
              <a:schemeClr val="accent1"/>
            </a:solidFill>
            <a:ln w="869" cap="rnd">
              <a:noFill/>
              <a:prstDash val="solid"/>
              <a:round/>
            </a:ln>
          </p:spPr>
          <p:txBody>
            <a:bodyPr rtlCol="0" anchor="ctr"/>
            <a:lstStyle/>
            <a:p>
              <a:endParaRPr lang="en-PH" sz="1200" dirty="0"/>
            </a:p>
          </p:txBody>
        </p:sp>
        <p:sp>
          <p:nvSpPr>
            <p:cNvPr id="385" name="Freeform: Shape 384">
              <a:extLst>
                <a:ext uri="{FF2B5EF4-FFF2-40B4-BE49-F238E27FC236}">
                  <a16:creationId xmlns:a16="http://schemas.microsoft.com/office/drawing/2014/main" id="{7ECEBD8C-1088-4232-83D7-B9C252B15FAA}"/>
                </a:ext>
              </a:extLst>
            </p:cNvPr>
            <p:cNvSpPr/>
            <p:nvPr/>
          </p:nvSpPr>
          <p:spPr>
            <a:xfrm>
              <a:off x="7743004" y="4389755"/>
              <a:ext cx="3302" cy="3422"/>
            </a:xfrm>
            <a:custGeom>
              <a:avLst/>
              <a:gdLst>
                <a:gd name="connsiteX0" fmla="*/ 3042 w 3912"/>
                <a:gd name="connsiteY0" fmla="*/ 435 h 3042"/>
                <a:gd name="connsiteX1" fmla="*/ 3912 w 3912"/>
                <a:gd name="connsiteY1" fmla="*/ 1739 h 3042"/>
                <a:gd name="connsiteX2" fmla="*/ 3478 w 3912"/>
                <a:gd name="connsiteY2" fmla="*/ 3043 h 3042"/>
                <a:gd name="connsiteX3" fmla="*/ 0 w 3912"/>
                <a:gd name="connsiteY3" fmla="*/ 1304 h 3042"/>
                <a:gd name="connsiteX4" fmla="*/ 2173 w 3912"/>
                <a:gd name="connsiteY4" fmla="*/ 0 h 3042"/>
                <a:gd name="connsiteX5" fmla="*/ 3042 w 3912"/>
                <a:gd name="connsiteY5" fmla="*/ 435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2" h="3042">
                  <a:moveTo>
                    <a:pt x="3042" y="435"/>
                  </a:moveTo>
                  <a:lnTo>
                    <a:pt x="3912" y="1739"/>
                  </a:lnTo>
                  <a:lnTo>
                    <a:pt x="3478" y="3043"/>
                  </a:lnTo>
                  <a:lnTo>
                    <a:pt x="0" y="1304"/>
                  </a:lnTo>
                  <a:lnTo>
                    <a:pt x="2173" y="0"/>
                  </a:lnTo>
                  <a:lnTo>
                    <a:pt x="3042" y="435"/>
                  </a:lnTo>
                  <a:close/>
                </a:path>
              </a:pathLst>
            </a:custGeom>
            <a:solidFill>
              <a:schemeClr val="accent1"/>
            </a:solidFill>
            <a:ln w="869" cap="rnd">
              <a:noFill/>
              <a:prstDash val="solid"/>
              <a:round/>
            </a:ln>
          </p:spPr>
          <p:txBody>
            <a:bodyPr rtlCol="0" anchor="ctr"/>
            <a:lstStyle/>
            <a:p>
              <a:endParaRPr lang="en-PH" sz="1200" dirty="0"/>
            </a:p>
          </p:txBody>
        </p:sp>
        <p:sp>
          <p:nvSpPr>
            <p:cNvPr id="386" name="Freeform: Shape 385">
              <a:extLst>
                <a:ext uri="{FF2B5EF4-FFF2-40B4-BE49-F238E27FC236}">
                  <a16:creationId xmlns:a16="http://schemas.microsoft.com/office/drawing/2014/main" id="{CF951D31-D866-494B-8D30-AA1D82866DF9}"/>
                </a:ext>
              </a:extLst>
            </p:cNvPr>
            <p:cNvSpPr/>
            <p:nvPr/>
          </p:nvSpPr>
          <p:spPr>
            <a:xfrm>
              <a:off x="7756944" y="4390244"/>
              <a:ext cx="1834" cy="3912"/>
            </a:xfrm>
            <a:custGeom>
              <a:avLst/>
              <a:gdLst>
                <a:gd name="connsiteX0" fmla="*/ 1304 w 2173"/>
                <a:gd name="connsiteY0" fmla="*/ 3477 h 3477"/>
                <a:gd name="connsiteX1" fmla="*/ 0 w 2173"/>
                <a:gd name="connsiteY1" fmla="*/ 2608 h 3477"/>
                <a:gd name="connsiteX2" fmla="*/ 435 w 2173"/>
                <a:gd name="connsiteY2" fmla="*/ 1304 h 3477"/>
                <a:gd name="connsiteX3" fmla="*/ 1738 w 2173"/>
                <a:gd name="connsiteY3" fmla="*/ 0 h 3477"/>
                <a:gd name="connsiteX4" fmla="*/ 1738 w 2173"/>
                <a:gd name="connsiteY4" fmla="*/ 2173 h 3477"/>
                <a:gd name="connsiteX5" fmla="*/ 2173 w 2173"/>
                <a:gd name="connsiteY5" fmla="*/ 3043 h 3477"/>
                <a:gd name="connsiteX6" fmla="*/ 1304 w 2173"/>
                <a:gd name="connsiteY6" fmla="*/ 3477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3" h="3477">
                  <a:moveTo>
                    <a:pt x="1304" y="3477"/>
                  </a:moveTo>
                  <a:lnTo>
                    <a:pt x="0" y="2608"/>
                  </a:lnTo>
                  <a:lnTo>
                    <a:pt x="435" y="1304"/>
                  </a:lnTo>
                  <a:lnTo>
                    <a:pt x="1738" y="0"/>
                  </a:lnTo>
                  <a:lnTo>
                    <a:pt x="1738" y="2173"/>
                  </a:lnTo>
                  <a:lnTo>
                    <a:pt x="2173" y="3043"/>
                  </a:lnTo>
                  <a:lnTo>
                    <a:pt x="1304" y="3477"/>
                  </a:lnTo>
                  <a:close/>
                </a:path>
              </a:pathLst>
            </a:custGeom>
            <a:solidFill>
              <a:schemeClr val="accent1"/>
            </a:solidFill>
            <a:ln w="869" cap="rnd">
              <a:noFill/>
              <a:prstDash val="solid"/>
              <a:round/>
            </a:ln>
          </p:spPr>
          <p:txBody>
            <a:bodyPr rtlCol="0" anchor="ctr"/>
            <a:lstStyle/>
            <a:p>
              <a:endParaRPr lang="en-PH" sz="1200" dirty="0"/>
            </a:p>
          </p:txBody>
        </p:sp>
        <p:sp>
          <p:nvSpPr>
            <p:cNvPr id="387" name="Freeform: Shape 386">
              <a:extLst>
                <a:ext uri="{FF2B5EF4-FFF2-40B4-BE49-F238E27FC236}">
                  <a16:creationId xmlns:a16="http://schemas.microsoft.com/office/drawing/2014/main" id="{1EE10AFA-9028-434C-8DA3-75D189B1CECF}"/>
                </a:ext>
              </a:extLst>
            </p:cNvPr>
            <p:cNvSpPr/>
            <p:nvPr/>
          </p:nvSpPr>
          <p:spPr>
            <a:xfrm>
              <a:off x="7751442" y="4383886"/>
              <a:ext cx="5502" cy="8314"/>
            </a:xfrm>
            <a:custGeom>
              <a:avLst/>
              <a:gdLst>
                <a:gd name="connsiteX0" fmla="*/ 3912 w 6520"/>
                <a:gd name="connsiteY0" fmla="*/ 1304 h 7389"/>
                <a:gd name="connsiteX1" fmla="*/ 4781 w 6520"/>
                <a:gd name="connsiteY1" fmla="*/ 869 h 7389"/>
                <a:gd name="connsiteX2" fmla="*/ 6520 w 6520"/>
                <a:gd name="connsiteY2" fmla="*/ 869 h 7389"/>
                <a:gd name="connsiteX3" fmla="*/ 6520 w 6520"/>
                <a:gd name="connsiteY3" fmla="*/ 1739 h 7389"/>
                <a:gd name="connsiteX4" fmla="*/ 4781 w 6520"/>
                <a:gd name="connsiteY4" fmla="*/ 3042 h 7389"/>
                <a:gd name="connsiteX5" fmla="*/ 5650 w 6520"/>
                <a:gd name="connsiteY5" fmla="*/ 3912 h 7389"/>
                <a:gd name="connsiteX6" fmla="*/ 5650 w 6520"/>
                <a:gd name="connsiteY6" fmla="*/ 5216 h 7389"/>
                <a:gd name="connsiteX7" fmla="*/ 3912 w 6520"/>
                <a:gd name="connsiteY7" fmla="*/ 6955 h 7389"/>
                <a:gd name="connsiteX8" fmla="*/ 3042 w 6520"/>
                <a:gd name="connsiteY8" fmla="*/ 7389 h 7389"/>
                <a:gd name="connsiteX9" fmla="*/ 1738 w 6520"/>
                <a:gd name="connsiteY9" fmla="*/ 6955 h 7389"/>
                <a:gd name="connsiteX10" fmla="*/ 0 w 6520"/>
                <a:gd name="connsiteY10" fmla="*/ 5216 h 7389"/>
                <a:gd name="connsiteX11" fmla="*/ 435 w 6520"/>
                <a:gd name="connsiteY11" fmla="*/ 2608 h 7389"/>
                <a:gd name="connsiteX12" fmla="*/ 1738 w 6520"/>
                <a:gd name="connsiteY12" fmla="*/ 2173 h 7389"/>
                <a:gd name="connsiteX13" fmla="*/ 2608 w 6520"/>
                <a:gd name="connsiteY13" fmla="*/ 435 h 7389"/>
                <a:gd name="connsiteX14" fmla="*/ 3912 w 6520"/>
                <a:gd name="connsiteY14" fmla="*/ 0 h 7389"/>
                <a:gd name="connsiteX15" fmla="*/ 3912 w 6520"/>
                <a:gd name="connsiteY15" fmla="*/ 1304 h 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520" h="7389">
                  <a:moveTo>
                    <a:pt x="3912" y="1304"/>
                  </a:moveTo>
                  <a:lnTo>
                    <a:pt x="4781" y="869"/>
                  </a:lnTo>
                  <a:lnTo>
                    <a:pt x="6520" y="869"/>
                  </a:lnTo>
                  <a:lnTo>
                    <a:pt x="6520" y="1739"/>
                  </a:lnTo>
                  <a:lnTo>
                    <a:pt x="4781" y="3042"/>
                  </a:lnTo>
                  <a:lnTo>
                    <a:pt x="5650" y="3912"/>
                  </a:lnTo>
                  <a:lnTo>
                    <a:pt x="5650" y="5216"/>
                  </a:lnTo>
                  <a:lnTo>
                    <a:pt x="3912" y="6955"/>
                  </a:lnTo>
                  <a:lnTo>
                    <a:pt x="3042" y="7389"/>
                  </a:lnTo>
                  <a:lnTo>
                    <a:pt x="1738" y="6955"/>
                  </a:lnTo>
                  <a:lnTo>
                    <a:pt x="0" y="5216"/>
                  </a:lnTo>
                  <a:lnTo>
                    <a:pt x="435" y="2608"/>
                  </a:lnTo>
                  <a:lnTo>
                    <a:pt x="1738" y="2173"/>
                  </a:lnTo>
                  <a:lnTo>
                    <a:pt x="2608" y="435"/>
                  </a:lnTo>
                  <a:lnTo>
                    <a:pt x="3912" y="0"/>
                  </a:lnTo>
                  <a:lnTo>
                    <a:pt x="3912" y="1304"/>
                  </a:lnTo>
                  <a:close/>
                </a:path>
              </a:pathLst>
            </a:custGeom>
            <a:solidFill>
              <a:schemeClr val="accent1"/>
            </a:solidFill>
            <a:ln w="869" cap="rnd">
              <a:noFill/>
              <a:prstDash val="solid"/>
              <a:round/>
            </a:ln>
          </p:spPr>
          <p:txBody>
            <a:bodyPr rtlCol="0" anchor="ctr"/>
            <a:lstStyle/>
            <a:p>
              <a:endParaRPr lang="en-PH" sz="1200" dirty="0"/>
            </a:p>
          </p:txBody>
        </p:sp>
        <p:sp>
          <p:nvSpPr>
            <p:cNvPr id="388" name="Freeform: Shape 387">
              <a:extLst>
                <a:ext uri="{FF2B5EF4-FFF2-40B4-BE49-F238E27FC236}">
                  <a16:creationId xmlns:a16="http://schemas.microsoft.com/office/drawing/2014/main" id="{C4F3BD73-CB23-4CDC-BA68-F252D4205599}"/>
                </a:ext>
              </a:extLst>
            </p:cNvPr>
            <p:cNvSpPr/>
            <p:nvPr/>
          </p:nvSpPr>
          <p:spPr>
            <a:xfrm>
              <a:off x="7737868" y="4380951"/>
              <a:ext cx="4402" cy="10271"/>
            </a:xfrm>
            <a:custGeom>
              <a:avLst/>
              <a:gdLst>
                <a:gd name="connsiteX0" fmla="*/ 4347 w 5216"/>
                <a:gd name="connsiteY0" fmla="*/ 4347 h 9128"/>
                <a:gd name="connsiteX1" fmla="*/ 3478 w 5216"/>
                <a:gd name="connsiteY1" fmla="*/ 4781 h 9128"/>
                <a:gd name="connsiteX2" fmla="*/ 2608 w 5216"/>
                <a:gd name="connsiteY2" fmla="*/ 6955 h 9128"/>
                <a:gd name="connsiteX3" fmla="*/ 4347 w 5216"/>
                <a:gd name="connsiteY3" fmla="*/ 9128 h 9128"/>
                <a:gd name="connsiteX4" fmla="*/ 2173 w 5216"/>
                <a:gd name="connsiteY4" fmla="*/ 8259 h 9128"/>
                <a:gd name="connsiteX5" fmla="*/ 2173 w 5216"/>
                <a:gd name="connsiteY5" fmla="*/ 7389 h 9128"/>
                <a:gd name="connsiteX6" fmla="*/ 1739 w 5216"/>
                <a:gd name="connsiteY6" fmla="*/ 6085 h 9128"/>
                <a:gd name="connsiteX7" fmla="*/ 0 w 5216"/>
                <a:gd name="connsiteY7" fmla="*/ 4347 h 9128"/>
                <a:gd name="connsiteX8" fmla="*/ 0 w 5216"/>
                <a:gd name="connsiteY8" fmla="*/ 3477 h 9128"/>
                <a:gd name="connsiteX9" fmla="*/ 1739 w 5216"/>
                <a:gd name="connsiteY9" fmla="*/ 2608 h 9128"/>
                <a:gd name="connsiteX10" fmla="*/ 2173 w 5216"/>
                <a:gd name="connsiteY10" fmla="*/ 1304 h 9128"/>
                <a:gd name="connsiteX11" fmla="*/ 3912 w 5216"/>
                <a:gd name="connsiteY11" fmla="*/ 0 h 9128"/>
                <a:gd name="connsiteX12" fmla="*/ 5216 w 5216"/>
                <a:gd name="connsiteY12" fmla="*/ 869 h 9128"/>
                <a:gd name="connsiteX13" fmla="*/ 5216 w 5216"/>
                <a:gd name="connsiteY13" fmla="*/ 2608 h 9128"/>
                <a:gd name="connsiteX14" fmla="*/ 4347 w 5216"/>
                <a:gd name="connsiteY14" fmla="*/ 4347 h 9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16" h="9128">
                  <a:moveTo>
                    <a:pt x="4347" y="4347"/>
                  </a:moveTo>
                  <a:lnTo>
                    <a:pt x="3478" y="4781"/>
                  </a:lnTo>
                  <a:lnTo>
                    <a:pt x="2608" y="6955"/>
                  </a:lnTo>
                  <a:lnTo>
                    <a:pt x="4347" y="9128"/>
                  </a:lnTo>
                  <a:lnTo>
                    <a:pt x="2173" y="8259"/>
                  </a:lnTo>
                  <a:lnTo>
                    <a:pt x="2173" y="7389"/>
                  </a:lnTo>
                  <a:lnTo>
                    <a:pt x="1739" y="6085"/>
                  </a:lnTo>
                  <a:lnTo>
                    <a:pt x="0" y="4347"/>
                  </a:lnTo>
                  <a:lnTo>
                    <a:pt x="0" y="3477"/>
                  </a:lnTo>
                  <a:lnTo>
                    <a:pt x="1739" y="2608"/>
                  </a:lnTo>
                  <a:lnTo>
                    <a:pt x="2173" y="1304"/>
                  </a:lnTo>
                  <a:lnTo>
                    <a:pt x="3912" y="0"/>
                  </a:lnTo>
                  <a:lnTo>
                    <a:pt x="5216" y="869"/>
                  </a:lnTo>
                  <a:lnTo>
                    <a:pt x="5216" y="2608"/>
                  </a:lnTo>
                  <a:lnTo>
                    <a:pt x="4347" y="4347"/>
                  </a:lnTo>
                  <a:close/>
                </a:path>
              </a:pathLst>
            </a:custGeom>
            <a:solidFill>
              <a:schemeClr val="accent1"/>
            </a:solidFill>
            <a:ln w="869" cap="rnd">
              <a:noFill/>
              <a:prstDash val="solid"/>
              <a:round/>
            </a:ln>
          </p:spPr>
          <p:txBody>
            <a:bodyPr rtlCol="0" anchor="ctr"/>
            <a:lstStyle/>
            <a:p>
              <a:endParaRPr lang="en-PH" sz="1200" dirty="0"/>
            </a:p>
          </p:txBody>
        </p:sp>
        <p:sp>
          <p:nvSpPr>
            <p:cNvPr id="389" name="Freeform: Shape 388">
              <a:extLst>
                <a:ext uri="{FF2B5EF4-FFF2-40B4-BE49-F238E27FC236}">
                  <a16:creationId xmlns:a16="http://schemas.microsoft.com/office/drawing/2014/main" id="{2206346B-7DD4-4266-8FE4-DE682C903162}"/>
                </a:ext>
              </a:extLst>
            </p:cNvPr>
            <p:cNvSpPr/>
            <p:nvPr/>
          </p:nvSpPr>
          <p:spPr>
            <a:xfrm>
              <a:off x="7786290" y="4379972"/>
              <a:ext cx="3301" cy="5379"/>
            </a:xfrm>
            <a:custGeom>
              <a:avLst/>
              <a:gdLst>
                <a:gd name="connsiteX0" fmla="*/ 3042 w 3911"/>
                <a:gd name="connsiteY0" fmla="*/ 3043 h 4781"/>
                <a:gd name="connsiteX1" fmla="*/ 3912 w 3911"/>
                <a:gd name="connsiteY1" fmla="*/ 3912 h 4781"/>
                <a:gd name="connsiteX2" fmla="*/ 3477 w 3911"/>
                <a:gd name="connsiteY2" fmla="*/ 4781 h 4781"/>
                <a:gd name="connsiteX3" fmla="*/ 2608 w 3911"/>
                <a:gd name="connsiteY3" fmla="*/ 4347 h 4781"/>
                <a:gd name="connsiteX4" fmla="*/ 0 w 3911"/>
                <a:gd name="connsiteY4" fmla="*/ 2173 h 4781"/>
                <a:gd name="connsiteX5" fmla="*/ 869 w 3911"/>
                <a:gd name="connsiteY5" fmla="*/ 435 h 4781"/>
                <a:gd name="connsiteX6" fmla="*/ 2173 w 3911"/>
                <a:gd name="connsiteY6" fmla="*/ 0 h 4781"/>
                <a:gd name="connsiteX7" fmla="*/ 3042 w 3911"/>
                <a:gd name="connsiteY7" fmla="*/ 869 h 4781"/>
                <a:gd name="connsiteX8" fmla="*/ 2608 w 3911"/>
                <a:gd name="connsiteY8" fmla="*/ 2173 h 4781"/>
                <a:gd name="connsiteX9" fmla="*/ 3042 w 3911"/>
                <a:gd name="connsiteY9" fmla="*/ 3043 h 4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1" h="4781">
                  <a:moveTo>
                    <a:pt x="3042" y="3043"/>
                  </a:moveTo>
                  <a:lnTo>
                    <a:pt x="3912" y="3912"/>
                  </a:lnTo>
                  <a:lnTo>
                    <a:pt x="3477" y="4781"/>
                  </a:lnTo>
                  <a:lnTo>
                    <a:pt x="2608" y="4347"/>
                  </a:lnTo>
                  <a:lnTo>
                    <a:pt x="0" y="2173"/>
                  </a:lnTo>
                  <a:lnTo>
                    <a:pt x="869" y="435"/>
                  </a:lnTo>
                  <a:lnTo>
                    <a:pt x="2173" y="0"/>
                  </a:lnTo>
                  <a:lnTo>
                    <a:pt x="3042" y="869"/>
                  </a:lnTo>
                  <a:lnTo>
                    <a:pt x="2608" y="2173"/>
                  </a:lnTo>
                  <a:lnTo>
                    <a:pt x="3042" y="3043"/>
                  </a:lnTo>
                  <a:close/>
                </a:path>
              </a:pathLst>
            </a:custGeom>
            <a:solidFill>
              <a:schemeClr val="accent1"/>
            </a:solidFill>
            <a:ln w="869" cap="rnd">
              <a:noFill/>
              <a:prstDash val="solid"/>
              <a:round/>
            </a:ln>
          </p:spPr>
          <p:txBody>
            <a:bodyPr rtlCol="0" anchor="ctr"/>
            <a:lstStyle/>
            <a:p>
              <a:endParaRPr lang="en-PH" sz="1200" dirty="0"/>
            </a:p>
          </p:txBody>
        </p:sp>
        <p:sp>
          <p:nvSpPr>
            <p:cNvPr id="390" name="Freeform: Shape 389">
              <a:extLst>
                <a:ext uri="{FF2B5EF4-FFF2-40B4-BE49-F238E27FC236}">
                  <a16:creationId xmlns:a16="http://schemas.microsoft.com/office/drawing/2014/main" id="{C779F861-F4DF-4AB1-AFA4-D95707CBD22F}"/>
                </a:ext>
              </a:extLst>
            </p:cNvPr>
            <p:cNvSpPr/>
            <p:nvPr/>
          </p:nvSpPr>
          <p:spPr>
            <a:xfrm>
              <a:off x="7808300" y="4378016"/>
              <a:ext cx="13572" cy="41083"/>
            </a:xfrm>
            <a:custGeom>
              <a:avLst/>
              <a:gdLst>
                <a:gd name="connsiteX0" fmla="*/ 5216 w 16082"/>
                <a:gd name="connsiteY0" fmla="*/ 1304 h 36511"/>
                <a:gd name="connsiteX1" fmla="*/ 6955 w 16082"/>
                <a:gd name="connsiteY1" fmla="*/ 4781 h 36511"/>
                <a:gd name="connsiteX2" fmla="*/ 9562 w 16082"/>
                <a:gd name="connsiteY2" fmla="*/ 8259 h 36511"/>
                <a:gd name="connsiteX3" fmla="*/ 9562 w 16082"/>
                <a:gd name="connsiteY3" fmla="*/ 9563 h 36511"/>
                <a:gd name="connsiteX4" fmla="*/ 7824 w 16082"/>
                <a:gd name="connsiteY4" fmla="*/ 10432 h 36511"/>
                <a:gd name="connsiteX5" fmla="*/ 7824 w 16082"/>
                <a:gd name="connsiteY5" fmla="*/ 12605 h 36511"/>
                <a:gd name="connsiteX6" fmla="*/ 7824 w 16082"/>
                <a:gd name="connsiteY6" fmla="*/ 13909 h 36511"/>
                <a:gd name="connsiteX7" fmla="*/ 8258 w 16082"/>
                <a:gd name="connsiteY7" fmla="*/ 14779 h 36511"/>
                <a:gd name="connsiteX8" fmla="*/ 9128 w 16082"/>
                <a:gd name="connsiteY8" fmla="*/ 14779 h 36511"/>
                <a:gd name="connsiteX9" fmla="*/ 9997 w 16082"/>
                <a:gd name="connsiteY9" fmla="*/ 16083 h 36511"/>
                <a:gd name="connsiteX10" fmla="*/ 12170 w 16082"/>
                <a:gd name="connsiteY10" fmla="*/ 17821 h 36511"/>
                <a:gd name="connsiteX11" fmla="*/ 12605 w 16082"/>
                <a:gd name="connsiteY11" fmla="*/ 19995 h 36511"/>
                <a:gd name="connsiteX12" fmla="*/ 13040 w 16082"/>
                <a:gd name="connsiteY12" fmla="*/ 21299 h 36511"/>
                <a:gd name="connsiteX13" fmla="*/ 13909 w 16082"/>
                <a:gd name="connsiteY13" fmla="*/ 22168 h 36511"/>
                <a:gd name="connsiteX14" fmla="*/ 13040 w 16082"/>
                <a:gd name="connsiteY14" fmla="*/ 23037 h 36511"/>
                <a:gd name="connsiteX15" fmla="*/ 14344 w 16082"/>
                <a:gd name="connsiteY15" fmla="*/ 24341 h 36511"/>
                <a:gd name="connsiteX16" fmla="*/ 13909 w 16082"/>
                <a:gd name="connsiteY16" fmla="*/ 24776 h 36511"/>
                <a:gd name="connsiteX17" fmla="*/ 14344 w 16082"/>
                <a:gd name="connsiteY17" fmla="*/ 26949 h 36511"/>
                <a:gd name="connsiteX18" fmla="*/ 13475 w 16082"/>
                <a:gd name="connsiteY18" fmla="*/ 27819 h 36511"/>
                <a:gd name="connsiteX19" fmla="*/ 14778 w 16082"/>
                <a:gd name="connsiteY19" fmla="*/ 29123 h 36511"/>
                <a:gd name="connsiteX20" fmla="*/ 15213 w 16082"/>
                <a:gd name="connsiteY20" fmla="*/ 31296 h 36511"/>
                <a:gd name="connsiteX21" fmla="*/ 16082 w 16082"/>
                <a:gd name="connsiteY21" fmla="*/ 33469 h 36511"/>
                <a:gd name="connsiteX22" fmla="*/ 16082 w 16082"/>
                <a:gd name="connsiteY22" fmla="*/ 36077 h 36511"/>
                <a:gd name="connsiteX23" fmla="*/ 15648 w 16082"/>
                <a:gd name="connsiteY23" fmla="*/ 36512 h 36511"/>
                <a:gd name="connsiteX24" fmla="*/ 14344 w 16082"/>
                <a:gd name="connsiteY24" fmla="*/ 35208 h 36511"/>
                <a:gd name="connsiteX25" fmla="*/ 13040 w 16082"/>
                <a:gd name="connsiteY25" fmla="*/ 33035 h 36511"/>
                <a:gd name="connsiteX26" fmla="*/ 13040 w 16082"/>
                <a:gd name="connsiteY26" fmla="*/ 31731 h 36511"/>
                <a:gd name="connsiteX27" fmla="*/ 11736 w 16082"/>
                <a:gd name="connsiteY27" fmla="*/ 29992 h 36511"/>
                <a:gd name="connsiteX28" fmla="*/ 9997 w 16082"/>
                <a:gd name="connsiteY28" fmla="*/ 28688 h 36511"/>
                <a:gd name="connsiteX29" fmla="*/ 8693 w 16082"/>
                <a:gd name="connsiteY29" fmla="*/ 27384 h 36511"/>
                <a:gd name="connsiteX30" fmla="*/ 6520 w 16082"/>
                <a:gd name="connsiteY30" fmla="*/ 24776 h 36511"/>
                <a:gd name="connsiteX31" fmla="*/ 4781 w 16082"/>
                <a:gd name="connsiteY31" fmla="*/ 23472 h 36511"/>
                <a:gd name="connsiteX32" fmla="*/ 3477 w 16082"/>
                <a:gd name="connsiteY32" fmla="*/ 19560 h 36511"/>
                <a:gd name="connsiteX33" fmla="*/ 2608 w 16082"/>
                <a:gd name="connsiteY33" fmla="*/ 15213 h 36511"/>
                <a:gd name="connsiteX34" fmla="*/ 1738 w 16082"/>
                <a:gd name="connsiteY34" fmla="*/ 12171 h 36511"/>
                <a:gd name="connsiteX35" fmla="*/ 1738 w 16082"/>
                <a:gd name="connsiteY35" fmla="*/ 9997 h 36511"/>
                <a:gd name="connsiteX36" fmla="*/ 1304 w 16082"/>
                <a:gd name="connsiteY36" fmla="*/ 8259 h 36511"/>
                <a:gd name="connsiteX37" fmla="*/ 3042 w 16082"/>
                <a:gd name="connsiteY37" fmla="*/ 6520 h 36511"/>
                <a:gd name="connsiteX38" fmla="*/ 2608 w 16082"/>
                <a:gd name="connsiteY38" fmla="*/ 5216 h 36511"/>
                <a:gd name="connsiteX39" fmla="*/ 435 w 16082"/>
                <a:gd name="connsiteY39" fmla="*/ 2173 h 36511"/>
                <a:gd name="connsiteX40" fmla="*/ 0 w 16082"/>
                <a:gd name="connsiteY40" fmla="*/ 869 h 36511"/>
                <a:gd name="connsiteX41" fmla="*/ 435 w 16082"/>
                <a:gd name="connsiteY41" fmla="*/ 435 h 36511"/>
                <a:gd name="connsiteX42" fmla="*/ 2173 w 16082"/>
                <a:gd name="connsiteY42" fmla="*/ 869 h 36511"/>
                <a:gd name="connsiteX43" fmla="*/ 3042 w 16082"/>
                <a:gd name="connsiteY43" fmla="*/ 1304 h 36511"/>
                <a:gd name="connsiteX44" fmla="*/ 4347 w 16082"/>
                <a:gd name="connsiteY44" fmla="*/ 0 h 36511"/>
                <a:gd name="connsiteX45" fmla="*/ 5216 w 16082"/>
                <a:gd name="connsiteY45" fmla="*/ 1304 h 3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6082" h="36511">
                  <a:moveTo>
                    <a:pt x="5216" y="1304"/>
                  </a:moveTo>
                  <a:lnTo>
                    <a:pt x="6955" y="4781"/>
                  </a:lnTo>
                  <a:lnTo>
                    <a:pt x="9562" y="8259"/>
                  </a:lnTo>
                  <a:lnTo>
                    <a:pt x="9562" y="9563"/>
                  </a:lnTo>
                  <a:lnTo>
                    <a:pt x="7824" y="10432"/>
                  </a:lnTo>
                  <a:lnTo>
                    <a:pt x="7824" y="12605"/>
                  </a:lnTo>
                  <a:lnTo>
                    <a:pt x="7824" y="13909"/>
                  </a:lnTo>
                  <a:lnTo>
                    <a:pt x="8258" y="14779"/>
                  </a:lnTo>
                  <a:lnTo>
                    <a:pt x="9128" y="14779"/>
                  </a:lnTo>
                  <a:lnTo>
                    <a:pt x="9997" y="16083"/>
                  </a:lnTo>
                  <a:lnTo>
                    <a:pt x="12170" y="17821"/>
                  </a:lnTo>
                  <a:lnTo>
                    <a:pt x="12605" y="19995"/>
                  </a:lnTo>
                  <a:lnTo>
                    <a:pt x="13040" y="21299"/>
                  </a:lnTo>
                  <a:lnTo>
                    <a:pt x="13909" y="22168"/>
                  </a:lnTo>
                  <a:lnTo>
                    <a:pt x="13040" y="23037"/>
                  </a:lnTo>
                  <a:lnTo>
                    <a:pt x="14344" y="24341"/>
                  </a:lnTo>
                  <a:lnTo>
                    <a:pt x="13909" y="24776"/>
                  </a:lnTo>
                  <a:lnTo>
                    <a:pt x="14344" y="26949"/>
                  </a:lnTo>
                  <a:lnTo>
                    <a:pt x="13475" y="27819"/>
                  </a:lnTo>
                  <a:lnTo>
                    <a:pt x="14778" y="29123"/>
                  </a:lnTo>
                  <a:lnTo>
                    <a:pt x="15213" y="31296"/>
                  </a:lnTo>
                  <a:lnTo>
                    <a:pt x="16082" y="33469"/>
                  </a:lnTo>
                  <a:lnTo>
                    <a:pt x="16082" y="36077"/>
                  </a:lnTo>
                  <a:lnTo>
                    <a:pt x="15648" y="36512"/>
                  </a:lnTo>
                  <a:lnTo>
                    <a:pt x="14344" y="35208"/>
                  </a:lnTo>
                  <a:lnTo>
                    <a:pt x="13040" y="33035"/>
                  </a:lnTo>
                  <a:lnTo>
                    <a:pt x="13040" y="31731"/>
                  </a:lnTo>
                  <a:lnTo>
                    <a:pt x="11736" y="29992"/>
                  </a:lnTo>
                  <a:lnTo>
                    <a:pt x="9997" y="28688"/>
                  </a:lnTo>
                  <a:lnTo>
                    <a:pt x="8693" y="27384"/>
                  </a:lnTo>
                  <a:lnTo>
                    <a:pt x="6520" y="24776"/>
                  </a:lnTo>
                  <a:lnTo>
                    <a:pt x="4781" y="23472"/>
                  </a:lnTo>
                  <a:lnTo>
                    <a:pt x="3477" y="19560"/>
                  </a:lnTo>
                  <a:lnTo>
                    <a:pt x="2608" y="15213"/>
                  </a:lnTo>
                  <a:lnTo>
                    <a:pt x="1738" y="12171"/>
                  </a:lnTo>
                  <a:lnTo>
                    <a:pt x="1738" y="9997"/>
                  </a:lnTo>
                  <a:lnTo>
                    <a:pt x="1304" y="8259"/>
                  </a:lnTo>
                  <a:lnTo>
                    <a:pt x="3042" y="6520"/>
                  </a:lnTo>
                  <a:lnTo>
                    <a:pt x="2608" y="5216"/>
                  </a:lnTo>
                  <a:lnTo>
                    <a:pt x="435" y="2173"/>
                  </a:lnTo>
                  <a:lnTo>
                    <a:pt x="0" y="869"/>
                  </a:lnTo>
                  <a:lnTo>
                    <a:pt x="435" y="435"/>
                  </a:lnTo>
                  <a:lnTo>
                    <a:pt x="2173" y="869"/>
                  </a:lnTo>
                  <a:lnTo>
                    <a:pt x="3042" y="1304"/>
                  </a:lnTo>
                  <a:lnTo>
                    <a:pt x="4347" y="0"/>
                  </a:lnTo>
                  <a:lnTo>
                    <a:pt x="5216" y="1304"/>
                  </a:lnTo>
                  <a:close/>
                </a:path>
              </a:pathLst>
            </a:custGeom>
            <a:solidFill>
              <a:schemeClr val="accent1"/>
            </a:solidFill>
            <a:ln w="869" cap="rnd">
              <a:noFill/>
              <a:prstDash val="solid"/>
              <a:round/>
            </a:ln>
          </p:spPr>
          <p:txBody>
            <a:bodyPr rtlCol="0" anchor="ctr"/>
            <a:lstStyle/>
            <a:p>
              <a:endParaRPr lang="en-PH" sz="1200" dirty="0"/>
            </a:p>
          </p:txBody>
        </p:sp>
        <p:sp>
          <p:nvSpPr>
            <p:cNvPr id="391" name="Freeform: Shape 390">
              <a:extLst>
                <a:ext uri="{FF2B5EF4-FFF2-40B4-BE49-F238E27FC236}">
                  <a16:creationId xmlns:a16="http://schemas.microsoft.com/office/drawing/2014/main" id="{331FF531-5E2E-4D87-A3BD-0DFA6B63945F}"/>
                </a:ext>
              </a:extLst>
            </p:cNvPr>
            <p:cNvSpPr/>
            <p:nvPr/>
          </p:nvSpPr>
          <p:spPr>
            <a:xfrm>
              <a:off x="7734934" y="4374592"/>
              <a:ext cx="1834" cy="3422"/>
            </a:xfrm>
            <a:custGeom>
              <a:avLst/>
              <a:gdLst>
                <a:gd name="connsiteX0" fmla="*/ 2173 w 2173"/>
                <a:gd name="connsiteY0" fmla="*/ 3043 h 3042"/>
                <a:gd name="connsiteX1" fmla="*/ 1304 w 2173"/>
                <a:gd name="connsiteY1" fmla="*/ 1304 h 3042"/>
                <a:gd name="connsiteX2" fmla="*/ 0 w 2173"/>
                <a:gd name="connsiteY2" fmla="*/ 0 h 3042"/>
                <a:gd name="connsiteX3" fmla="*/ 1738 w 2173"/>
                <a:gd name="connsiteY3" fmla="*/ 0 h 3042"/>
                <a:gd name="connsiteX4" fmla="*/ 2173 w 2173"/>
                <a:gd name="connsiteY4" fmla="*/ 3043 h 3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 h="3042">
                  <a:moveTo>
                    <a:pt x="2173" y="3043"/>
                  </a:moveTo>
                  <a:lnTo>
                    <a:pt x="1304" y="1304"/>
                  </a:lnTo>
                  <a:lnTo>
                    <a:pt x="0" y="0"/>
                  </a:lnTo>
                  <a:lnTo>
                    <a:pt x="1738" y="0"/>
                  </a:lnTo>
                  <a:lnTo>
                    <a:pt x="2173" y="3043"/>
                  </a:lnTo>
                  <a:close/>
                </a:path>
              </a:pathLst>
            </a:custGeom>
            <a:solidFill>
              <a:schemeClr val="accent1"/>
            </a:solidFill>
            <a:ln w="869" cap="rnd">
              <a:noFill/>
              <a:prstDash val="solid"/>
              <a:round/>
            </a:ln>
          </p:spPr>
          <p:txBody>
            <a:bodyPr rtlCol="0" anchor="ctr"/>
            <a:lstStyle/>
            <a:p>
              <a:endParaRPr lang="en-PH" sz="1200" dirty="0"/>
            </a:p>
          </p:txBody>
        </p:sp>
        <p:sp>
          <p:nvSpPr>
            <p:cNvPr id="392" name="Freeform: Shape 391">
              <a:extLst>
                <a:ext uri="{FF2B5EF4-FFF2-40B4-BE49-F238E27FC236}">
                  <a16:creationId xmlns:a16="http://schemas.microsoft.com/office/drawing/2014/main" id="{A06076D4-605B-45F4-B76E-FDFF12881AD3}"/>
                </a:ext>
              </a:extLst>
            </p:cNvPr>
            <p:cNvSpPr/>
            <p:nvPr/>
          </p:nvSpPr>
          <p:spPr>
            <a:xfrm>
              <a:off x="7736402" y="4373125"/>
              <a:ext cx="2200" cy="3422"/>
            </a:xfrm>
            <a:custGeom>
              <a:avLst/>
              <a:gdLst>
                <a:gd name="connsiteX0" fmla="*/ 0 w 2608"/>
                <a:gd name="connsiteY0" fmla="*/ 0 h 3042"/>
                <a:gd name="connsiteX1" fmla="*/ 1739 w 2608"/>
                <a:gd name="connsiteY1" fmla="*/ 435 h 3042"/>
                <a:gd name="connsiteX2" fmla="*/ 2173 w 2608"/>
                <a:gd name="connsiteY2" fmla="*/ 869 h 3042"/>
                <a:gd name="connsiteX3" fmla="*/ 2608 w 2608"/>
                <a:gd name="connsiteY3" fmla="*/ 3043 h 3042"/>
                <a:gd name="connsiteX4" fmla="*/ 1739 w 2608"/>
                <a:gd name="connsiteY4" fmla="*/ 3043 h 3042"/>
                <a:gd name="connsiteX5" fmla="*/ 870 w 2608"/>
                <a:gd name="connsiteY5" fmla="*/ 1304 h 3042"/>
                <a:gd name="connsiteX6" fmla="*/ 0 w 2608"/>
                <a:gd name="connsiteY6" fmla="*/ 0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08" h="3042">
                  <a:moveTo>
                    <a:pt x="0" y="0"/>
                  </a:moveTo>
                  <a:lnTo>
                    <a:pt x="1739" y="435"/>
                  </a:lnTo>
                  <a:lnTo>
                    <a:pt x="2173" y="869"/>
                  </a:lnTo>
                  <a:lnTo>
                    <a:pt x="2608" y="3043"/>
                  </a:lnTo>
                  <a:lnTo>
                    <a:pt x="1739" y="3043"/>
                  </a:lnTo>
                  <a:lnTo>
                    <a:pt x="870" y="1304"/>
                  </a:lnTo>
                  <a:lnTo>
                    <a:pt x="0" y="0"/>
                  </a:lnTo>
                  <a:close/>
                </a:path>
              </a:pathLst>
            </a:custGeom>
            <a:solidFill>
              <a:schemeClr val="accent1"/>
            </a:solidFill>
            <a:ln w="869" cap="rnd">
              <a:noFill/>
              <a:prstDash val="solid"/>
              <a:round/>
            </a:ln>
          </p:spPr>
          <p:txBody>
            <a:bodyPr rtlCol="0" anchor="ctr"/>
            <a:lstStyle/>
            <a:p>
              <a:endParaRPr lang="en-PH" sz="1200" dirty="0"/>
            </a:p>
          </p:txBody>
        </p:sp>
        <p:sp>
          <p:nvSpPr>
            <p:cNvPr id="393" name="Freeform: Shape 392">
              <a:extLst>
                <a:ext uri="{FF2B5EF4-FFF2-40B4-BE49-F238E27FC236}">
                  <a16:creationId xmlns:a16="http://schemas.microsoft.com/office/drawing/2014/main" id="{E091ED7B-FF24-4A55-A6E5-C5242AAB82D6}"/>
                </a:ext>
              </a:extLst>
            </p:cNvPr>
            <p:cNvSpPr/>
            <p:nvPr/>
          </p:nvSpPr>
          <p:spPr>
            <a:xfrm>
              <a:off x="7738970" y="4366767"/>
              <a:ext cx="13572" cy="19563"/>
            </a:xfrm>
            <a:custGeom>
              <a:avLst/>
              <a:gdLst>
                <a:gd name="connsiteX0" fmla="*/ 10432 w 16082"/>
                <a:gd name="connsiteY0" fmla="*/ 6520 h 17386"/>
                <a:gd name="connsiteX1" fmla="*/ 9997 w 16082"/>
                <a:gd name="connsiteY1" fmla="*/ 7824 h 17386"/>
                <a:gd name="connsiteX2" fmla="*/ 10867 w 16082"/>
                <a:gd name="connsiteY2" fmla="*/ 7824 h 17386"/>
                <a:gd name="connsiteX3" fmla="*/ 13040 w 16082"/>
                <a:gd name="connsiteY3" fmla="*/ 7824 h 17386"/>
                <a:gd name="connsiteX4" fmla="*/ 14779 w 16082"/>
                <a:gd name="connsiteY4" fmla="*/ 10867 h 17386"/>
                <a:gd name="connsiteX5" fmla="*/ 14779 w 16082"/>
                <a:gd name="connsiteY5" fmla="*/ 11736 h 17386"/>
                <a:gd name="connsiteX6" fmla="*/ 15648 w 16082"/>
                <a:gd name="connsiteY6" fmla="*/ 13040 h 17386"/>
                <a:gd name="connsiteX7" fmla="*/ 16082 w 16082"/>
                <a:gd name="connsiteY7" fmla="*/ 15213 h 17386"/>
                <a:gd name="connsiteX8" fmla="*/ 15213 w 16082"/>
                <a:gd name="connsiteY8" fmla="*/ 16082 h 17386"/>
                <a:gd name="connsiteX9" fmla="*/ 15213 w 16082"/>
                <a:gd name="connsiteY9" fmla="*/ 17387 h 17386"/>
                <a:gd name="connsiteX10" fmla="*/ 12605 w 16082"/>
                <a:gd name="connsiteY10" fmla="*/ 16517 h 17386"/>
                <a:gd name="connsiteX11" fmla="*/ 11736 w 16082"/>
                <a:gd name="connsiteY11" fmla="*/ 15648 h 17386"/>
                <a:gd name="connsiteX12" fmla="*/ 10432 w 16082"/>
                <a:gd name="connsiteY12" fmla="*/ 15648 h 17386"/>
                <a:gd name="connsiteX13" fmla="*/ 8693 w 16082"/>
                <a:gd name="connsiteY13" fmla="*/ 14344 h 17386"/>
                <a:gd name="connsiteX14" fmla="*/ 8259 w 16082"/>
                <a:gd name="connsiteY14" fmla="*/ 13475 h 17386"/>
                <a:gd name="connsiteX15" fmla="*/ 7824 w 16082"/>
                <a:gd name="connsiteY15" fmla="*/ 12171 h 17386"/>
                <a:gd name="connsiteX16" fmla="*/ 9562 w 16082"/>
                <a:gd name="connsiteY16" fmla="*/ 12605 h 17386"/>
                <a:gd name="connsiteX17" fmla="*/ 8259 w 16082"/>
                <a:gd name="connsiteY17" fmla="*/ 9128 h 17386"/>
                <a:gd name="connsiteX18" fmla="*/ 7824 w 16082"/>
                <a:gd name="connsiteY18" fmla="*/ 8259 h 17386"/>
                <a:gd name="connsiteX19" fmla="*/ 5650 w 16082"/>
                <a:gd name="connsiteY19" fmla="*/ 8693 h 17386"/>
                <a:gd name="connsiteX20" fmla="*/ 4781 w 16082"/>
                <a:gd name="connsiteY20" fmla="*/ 9128 h 17386"/>
                <a:gd name="connsiteX21" fmla="*/ 3042 w 16082"/>
                <a:gd name="connsiteY21" fmla="*/ 9128 h 17386"/>
                <a:gd name="connsiteX22" fmla="*/ 1739 w 16082"/>
                <a:gd name="connsiteY22" fmla="*/ 10867 h 17386"/>
                <a:gd name="connsiteX23" fmla="*/ 0 w 16082"/>
                <a:gd name="connsiteY23" fmla="*/ 9997 h 17386"/>
                <a:gd name="connsiteX24" fmla="*/ 0 w 16082"/>
                <a:gd name="connsiteY24" fmla="*/ 7389 h 17386"/>
                <a:gd name="connsiteX25" fmla="*/ 869 w 16082"/>
                <a:gd name="connsiteY25" fmla="*/ 6520 h 17386"/>
                <a:gd name="connsiteX26" fmla="*/ 2608 w 16082"/>
                <a:gd name="connsiteY26" fmla="*/ 6520 h 17386"/>
                <a:gd name="connsiteX27" fmla="*/ 2608 w 16082"/>
                <a:gd name="connsiteY27" fmla="*/ 4781 h 17386"/>
                <a:gd name="connsiteX28" fmla="*/ 4347 w 16082"/>
                <a:gd name="connsiteY28" fmla="*/ 2173 h 17386"/>
                <a:gd name="connsiteX29" fmla="*/ 6085 w 16082"/>
                <a:gd name="connsiteY29" fmla="*/ 869 h 17386"/>
                <a:gd name="connsiteX30" fmla="*/ 7389 w 16082"/>
                <a:gd name="connsiteY30" fmla="*/ 0 h 17386"/>
                <a:gd name="connsiteX31" fmla="*/ 9128 w 16082"/>
                <a:gd name="connsiteY31" fmla="*/ 1304 h 17386"/>
                <a:gd name="connsiteX32" fmla="*/ 9997 w 16082"/>
                <a:gd name="connsiteY32" fmla="*/ 3042 h 17386"/>
                <a:gd name="connsiteX33" fmla="*/ 9562 w 16082"/>
                <a:gd name="connsiteY33" fmla="*/ 6085 h 17386"/>
                <a:gd name="connsiteX34" fmla="*/ 10432 w 16082"/>
                <a:gd name="connsiteY34" fmla="*/ 6520 h 17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082" h="17386">
                  <a:moveTo>
                    <a:pt x="10432" y="6520"/>
                  </a:moveTo>
                  <a:lnTo>
                    <a:pt x="9997" y="7824"/>
                  </a:lnTo>
                  <a:lnTo>
                    <a:pt x="10867" y="7824"/>
                  </a:lnTo>
                  <a:lnTo>
                    <a:pt x="13040" y="7824"/>
                  </a:lnTo>
                  <a:lnTo>
                    <a:pt x="14779" y="10867"/>
                  </a:lnTo>
                  <a:lnTo>
                    <a:pt x="14779" y="11736"/>
                  </a:lnTo>
                  <a:lnTo>
                    <a:pt x="15648" y="13040"/>
                  </a:lnTo>
                  <a:lnTo>
                    <a:pt x="16082" y="15213"/>
                  </a:lnTo>
                  <a:lnTo>
                    <a:pt x="15213" y="16082"/>
                  </a:lnTo>
                  <a:lnTo>
                    <a:pt x="15213" y="17387"/>
                  </a:lnTo>
                  <a:lnTo>
                    <a:pt x="12605" y="16517"/>
                  </a:lnTo>
                  <a:lnTo>
                    <a:pt x="11736" y="15648"/>
                  </a:lnTo>
                  <a:lnTo>
                    <a:pt x="10432" y="15648"/>
                  </a:lnTo>
                  <a:lnTo>
                    <a:pt x="8693" y="14344"/>
                  </a:lnTo>
                  <a:lnTo>
                    <a:pt x="8259" y="13475"/>
                  </a:lnTo>
                  <a:lnTo>
                    <a:pt x="7824" y="12171"/>
                  </a:lnTo>
                  <a:lnTo>
                    <a:pt x="9562" y="12605"/>
                  </a:lnTo>
                  <a:lnTo>
                    <a:pt x="8259" y="9128"/>
                  </a:lnTo>
                  <a:lnTo>
                    <a:pt x="7824" y="8259"/>
                  </a:lnTo>
                  <a:lnTo>
                    <a:pt x="5650" y="8693"/>
                  </a:lnTo>
                  <a:lnTo>
                    <a:pt x="4781" y="9128"/>
                  </a:lnTo>
                  <a:lnTo>
                    <a:pt x="3042" y="9128"/>
                  </a:lnTo>
                  <a:lnTo>
                    <a:pt x="1739" y="10867"/>
                  </a:lnTo>
                  <a:lnTo>
                    <a:pt x="0" y="9997"/>
                  </a:lnTo>
                  <a:lnTo>
                    <a:pt x="0" y="7389"/>
                  </a:lnTo>
                  <a:lnTo>
                    <a:pt x="869" y="6520"/>
                  </a:lnTo>
                  <a:lnTo>
                    <a:pt x="2608" y="6520"/>
                  </a:lnTo>
                  <a:lnTo>
                    <a:pt x="2608" y="4781"/>
                  </a:lnTo>
                  <a:lnTo>
                    <a:pt x="4347" y="2173"/>
                  </a:lnTo>
                  <a:lnTo>
                    <a:pt x="6085" y="869"/>
                  </a:lnTo>
                  <a:lnTo>
                    <a:pt x="7389" y="0"/>
                  </a:lnTo>
                  <a:lnTo>
                    <a:pt x="9128" y="1304"/>
                  </a:lnTo>
                  <a:lnTo>
                    <a:pt x="9997" y="3042"/>
                  </a:lnTo>
                  <a:lnTo>
                    <a:pt x="9562" y="6085"/>
                  </a:lnTo>
                  <a:lnTo>
                    <a:pt x="10432" y="6520"/>
                  </a:lnTo>
                  <a:close/>
                </a:path>
              </a:pathLst>
            </a:custGeom>
            <a:solidFill>
              <a:schemeClr val="accent1"/>
            </a:solidFill>
            <a:ln w="869" cap="rnd">
              <a:noFill/>
              <a:prstDash val="solid"/>
              <a:round/>
            </a:ln>
          </p:spPr>
          <p:txBody>
            <a:bodyPr rtlCol="0" anchor="ctr"/>
            <a:lstStyle/>
            <a:p>
              <a:endParaRPr lang="en-PH" sz="1200" dirty="0"/>
            </a:p>
          </p:txBody>
        </p:sp>
        <p:sp>
          <p:nvSpPr>
            <p:cNvPr id="394" name="Freeform: Shape 393">
              <a:extLst>
                <a:ext uri="{FF2B5EF4-FFF2-40B4-BE49-F238E27FC236}">
                  <a16:creationId xmlns:a16="http://schemas.microsoft.com/office/drawing/2014/main" id="{2E62B0DD-4EEB-4CE6-8256-270F7BC9F1F4}"/>
                </a:ext>
              </a:extLst>
            </p:cNvPr>
            <p:cNvSpPr/>
            <p:nvPr/>
          </p:nvSpPr>
          <p:spPr>
            <a:xfrm>
              <a:off x="7725030" y="4366767"/>
              <a:ext cx="1467" cy="7336"/>
            </a:xfrm>
            <a:custGeom>
              <a:avLst/>
              <a:gdLst>
                <a:gd name="connsiteX0" fmla="*/ 1304 w 1738"/>
                <a:gd name="connsiteY0" fmla="*/ 6520 h 6520"/>
                <a:gd name="connsiteX1" fmla="*/ 870 w 1738"/>
                <a:gd name="connsiteY1" fmla="*/ 6520 h 6520"/>
                <a:gd name="connsiteX2" fmla="*/ 0 w 1738"/>
                <a:gd name="connsiteY2" fmla="*/ 3042 h 6520"/>
                <a:gd name="connsiteX3" fmla="*/ 435 w 1738"/>
                <a:gd name="connsiteY3" fmla="*/ 1739 h 6520"/>
                <a:gd name="connsiteX4" fmla="*/ 435 w 1738"/>
                <a:gd name="connsiteY4" fmla="*/ 0 h 6520"/>
                <a:gd name="connsiteX5" fmla="*/ 1304 w 1738"/>
                <a:gd name="connsiteY5" fmla="*/ 435 h 6520"/>
                <a:gd name="connsiteX6" fmla="*/ 1739 w 1738"/>
                <a:gd name="connsiteY6" fmla="*/ 2173 h 6520"/>
                <a:gd name="connsiteX7" fmla="*/ 1739 w 1738"/>
                <a:gd name="connsiteY7" fmla="*/ 5216 h 6520"/>
                <a:gd name="connsiteX8" fmla="*/ 1304 w 1738"/>
                <a:gd name="connsiteY8" fmla="*/ 6520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8" h="6520">
                  <a:moveTo>
                    <a:pt x="1304" y="6520"/>
                  </a:moveTo>
                  <a:lnTo>
                    <a:pt x="870" y="6520"/>
                  </a:lnTo>
                  <a:lnTo>
                    <a:pt x="0" y="3042"/>
                  </a:lnTo>
                  <a:lnTo>
                    <a:pt x="435" y="1739"/>
                  </a:lnTo>
                  <a:lnTo>
                    <a:pt x="435" y="0"/>
                  </a:lnTo>
                  <a:lnTo>
                    <a:pt x="1304" y="435"/>
                  </a:lnTo>
                  <a:lnTo>
                    <a:pt x="1739" y="2173"/>
                  </a:lnTo>
                  <a:lnTo>
                    <a:pt x="1739" y="5216"/>
                  </a:lnTo>
                  <a:lnTo>
                    <a:pt x="1304" y="6520"/>
                  </a:lnTo>
                  <a:close/>
                </a:path>
              </a:pathLst>
            </a:custGeom>
            <a:solidFill>
              <a:schemeClr val="accent1"/>
            </a:solidFill>
            <a:ln w="869" cap="rnd">
              <a:noFill/>
              <a:prstDash val="solid"/>
              <a:round/>
            </a:ln>
          </p:spPr>
          <p:txBody>
            <a:bodyPr rtlCol="0" anchor="ctr"/>
            <a:lstStyle/>
            <a:p>
              <a:endParaRPr lang="en-PH" sz="1200" dirty="0"/>
            </a:p>
          </p:txBody>
        </p:sp>
        <p:sp>
          <p:nvSpPr>
            <p:cNvPr id="395" name="Freeform: Shape 394">
              <a:extLst>
                <a:ext uri="{FF2B5EF4-FFF2-40B4-BE49-F238E27FC236}">
                  <a16:creationId xmlns:a16="http://schemas.microsoft.com/office/drawing/2014/main" id="{E1DFD4E2-12E8-45F0-A572-80466D7E26A8}"/>
                </a:ext>
              </a:extLst>
            </p:cNvPr>
            <p:cNvSpPr/>
            <p:nvPr/>
          </p:nvSpPr>
          <p:spPr>
            <a:xfrm>
              <a:off x="7733834" y="4363343"/>
              <a:ext cx="5135" cy="9292"/>
            </a:xfrm>
            <a:custGeom>
              <a:avLst/>
              <a:gdLst>
                <a:gd name="connsiteX0" fmla="*/ 5651 w 6085"/>
                <a:gd name="connsiteY0" fmla="*/ 7389 h 8258"/>
                <a:gd name="connsiteX1" fmla="*/ 4347 w 6085"/>
                <a:gd name="connsiteY1" fmla="*/ 8259 h 8258"/>
                <a:gd name="connsiteX2" fmla="*/ 3912 w 6085"/>
                <a:gd name="connsiteY2" fmla="*/ 7824 h 8258"/>
                <a:gd name="connsiteX3" fmla="*/ 2173 w 6085"/>
                <a:gd name="connsiteY3" fmla="*/ 7824 h 8258"/>
                <a:gd name="connsiteX4" fmla="*/ 869 w 6085"/>
                <a:gd name="connsiteY4" fmla="*/ 6520 h 8258"/>
                <a:gd name="connsiteX5" fmla="*/ 435 w 6085"/>
                <a:gd name="connsiteY5" fmla="*/ 5216 h 8258"/>
                <a:gd name="connsiteX6" fmla="*/ 0 w 6085"/>
                <a:gd name="connsiteY6" fmla="*/ 3912 h 8258"/>
                <a:gd name="connsiteX7" fmla="*/ 435 w 6085"/>
                <a:gd name="connsiteY7" fmla="*/ 2608 h 8258"/>
                <a:gd name="connsiteX8" fmla="*/ 1739 w 6085"/>
                <a:gd name="connsiteY8" fmla="*/ 869 h 8258"/>
                <a:gd name="connsiteX9" fmla="*/ 3912 w 6085"/>
                <a:gd name="connsiteY9" fmla="*/ 0 h 8258"/>
                <a:gd name="connsiteX10" fmla="*/ 4781 w 6085"/>
                <a:gd name="connsiteY10" fmla="*/ 869 h 8258"/>
                <a:gd name="connsiteX11" fmla="*/ 6085 w 6085"/>
                <a:gd name="connsiteY11" fmla="*/ 3043 h 8258"/>
                <a:gd name="connsiteX12" fmla="*/ 6085 w 6085"/>
                <a:gd name="connsiteY12" fmla="*/ 5651 h 8258"/>
                <a:gd name="connsiteX13" fmla="*/ 5651 w 6085"/>
                <a:gd name="connsiteY13" fmla="*/ 7389 h 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085" h="8258">
                  <a:moveTo>
                    <a:pt x="5651" y="7389"/>
                  </a:moveTo>
                  <a:lnTo>
                    <a:pt x="4347" y="8259"/>
                  </a:lnTo>
                  <a:lnTo>
                    <a:pt x="3912" y="7824"/>
                  </a:lnTo>
                  <a:lnTo>
                    <a:pt x="2173" y="7824"/>
                  </a:lnTo>
                  <a:lnTo>
                    <a:pt x="869" y="6520"/>
                  </a:lnTo>
                  <a:lnTo>
                    <a:pt x="435" y="5216"/>
                  </a:lnTo>
                  <a:lnTo>
                    <a:pt x="0" y="3912"/>
                  </a:lnTo>
                  <a:lnTo>
                    <a:pt x="435" y="2608"/>
                  </a:lnTo>
                  <a:lnTo>
                    <a:pt x="1739" y="869"/>
                  </a:lnTo>
                  <a:lnTo>
                    <a:pt x="3912" y="0"/>
                  </a:lnTo>
                  <a:lnTo>
                    <a:pt x="4781" y="869"/>
                  </a:lnTo>
                  <a:lnTo>
                    <a:pt x="6085" y="3043"/>
                  </a:lnTo>
                  <a:lnTo>
                    <a:pt x="6085" y="5651"/>
                  </a:lnTo>
                  <a:lnTo>
                    <a:pt x="5651" y="7389"/>
                  </a:lnTo>
                  <a:close/>
                </a:path>
              </a:pathLst>
            </a:custGeom>
            <a:solidFill>
              <a:schemeClr val="accent1"/>
            </a:solidFill>
            <a:ln w="869" cap="rnd">
              <a:noFill/>
              <a:prstDash val="solid"/>
              <a:round/>
            </a:ln>
          </p:spPr>
          <p:txBody>
            <a:bodyPr rtlCol="0" anchor="ctr"/>
            <a:lstStyle/>
            <a:p>
              <a:endParaRPr lang="en-PH" sz="1200" dirty="0"/>
            </a:p>
          </p:txBody>
        </p:sp>
        <p:sp>
          <p:nvSpPr>
            <p:cNvPr id="396" name="Freeform: Shape 395">
              <a:extLst>
                <a:ext uri="{FF2B5EF4-FFF2-40B4-BE49-F238E27FC236}">
                  <a16:creationId xmlns:a16="http://schemas.microsoft.com/office/drawing/2014/main" id="{7C45C082-A7D9-4499-9F59-B7D470DEE231}"/>
                </a:ext>
              </a:extLst>
            </p:cNvPr>
            <p:cNvSpPr/>
            <p:nvPr/>
          </p:nvSpPr>
          <p:spPr>
            <a:xfrm>
              <a:off x="7725030" y="4354540"/>
              <a:ext cx="6602" cy="11737"/>
            </a:xfrm>
            <a:custGeom>
              <a:avLst/>
              <a:gdLst>
                <a:gd name="connsiteX0" fmla="*/ 3043 w 7824"/>
                <a:gd name="connsiteY0" fmla="*/ 0 h 10431"/>
                <a:gd name="connsiteX1" fmla="*/ 4781 w 7824"/>
                <a:gd name="connsiteY1" fmla="*/ 2173 h 10431"/>
                <a:gd name="connsiteX2" fmla="*/ 4781 w 7824"/>
                <a:gd name="connsiteY2" fmla="*/ 2608 h 10431"/>
                <a:gd name="connsiteX3" fmla="*/ 7824 w 7824"/>
                <a:gd name="connsiteY3" fmla="*/ 4347 h 10431"/>
                <a:gd name="connsiteX4" fmla="*/ 7390 w 7824"/>
                <a:gd name="connsiteY4" fmla="*/ 5651 h 10431"/>
                <a:gd name="connsiteX5" fmla="*/ 4781 w 7824"/>
                <a:gd name="connsiteY5" fmla="*/ 8693 h 10431"/>
                <a:gd name="connsiteX6" fmla="*/ 4781 w 7824"/>
                <a:gd name="connsiteY6" fmla="*/ 9997 h 10431"/>
                <a:gd name="connsiteX7" fmla="*/ 3478 w 7824"/>
                <a:gd name="connsiteY7" fmla="*/ 10432 h 10431"/>
                <a:gd name="connsiteX8" fmla="*/ 3478 w 7824"/>
                <a:gd name="connsiteY8" fmla="*/ 8693 h 10431"/>
                <a:gd name="connsiteX9" fmla="*/ 2608 w 7824"/>
                <a:gd name="connsiteY9" fmla="*/ 8693 h 10431"/>
                <a:gd name="connsiteX10" fmla="*/ 2608 w 7824"/>
                <a:gd name="connsiteY10" fmla="*/ 6955 h 10431"/>
                <a:gd name="connsiteX11" fmla="*/ 1739 w 7824"/>
                <a:gd name="connsiteY11" fmla="*/ 5216 h 10431"/>
                <a:gd name="connsiteX12" fmla="*/ 435 w 7824"/>
                <a:gd name="connsiteY12" fmla="*/ 4347 h 10431"/>
                <a:gd name="connsiteX13" fmla="*/ 0 w 7824"/>
                <a:gd name="connsiteY13" fmla="*/ 3042 h 10431"/>
                <a:gd name="connsiteX14" fmla="*/ 435 w 7824"/>
                <a:gd name="connsiteY14" fmla="*/ 1739 h 10431"/>
                <a:gd name="connsiteX15" fmla="*/ 1304 w 7824"/>
                <a:gd name="connsiteY15" fmla="*/ 869 h 10431"/>
                <a:gd name="connsiteX16" fmla="*/ 2173 w 7824"/>
                <a:gd name="connsiteY16" fmla="*/ 0 h 10431"/>
                <a:gd name="connsiteX17" fmla="*/ 3043 w 7824"/>
                <a:gd name="connsiteY17" fmla="*/ 0 h 10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824" h="10431">
                  <a:moveTo>
                    <a:pt x="3043" y="0"/>
                  </a:moveTo>
                  <a:lnTo>
                    <a:pt x="4781" y="2173"/>
                  </a:lnTo>
                  <a:lnTo>
                    <a:pt x="4781" y="2608"/>
                  </a:lnTo>
                  <a:lnTo>
                    <a:pt x="7824" y="4347"/>
                  </a:lnTo>
                  <a:lnTo>
                    <a:pt x="7390" y="5651"/>
                  </a:lnTo>
                  <a:lnTo>
                    <a:pt x="4781" y="8693"/>
                  </a:lnTo>
                  <a:lnTo>
                    <a:pt x="4781" y="9997"/>
                  </a:lnTo>
                  <a:lnTo>
                    <a:pt x="3478" y="10432"/>
                  </a:lnTo>
                  <a:lnTo>
                    <a:pt x="3478" y="8693"/>
                  </a:lnTo>
                  <a:lnTo>
                    <a:pt x="2608" y="8693"/>
                  </a:lnTo>
                  <a:lnTo>
                    <a:pt x="2608" y="6955"/>
                  </a:lnTo>
                  <a:lnTo>
                    <a:pt x="1739" y="5216"/>
                  </a:lnTo>
                  <a:lnTo>
                    <a:pt x="435" y="4347"/>
                  </a:lnTo>
                  <a:lnTo>
                    <a:pt x="0" y="3042"/>
                  </a:lnTo>
                  <a:lnTo>
                    <a:pt x="435" y="1739"/>
                  </a:lnTo>
                  <a:lnTo>
                    <a:pt x="1304" y="869"/>
                  </a:lnTo>
                  <a:lnTo>
                    <a:pt x="2173" y="0"/>
                  </a:lnTo>
                  <a:lnTo>
                    <a:pt x="3043" y="0"/>
                  </a:lnTo>
                  <a:close/>
                </a:path>
              </a:pathLst>
            </a:custGeom>
            <a:solidFill>
              <a:schemeClr val="accent1"/>
            </a:solidFill>
            <a:ln w="869" cap="rnd">
              <a:noFill/>
              <a:prstDash val="solid"/>
              <a:round/>
            </a:ln>
          </p:spPr>
          <p:txBody>
            <a:bodyPr rtlCol="0" anchor="ctr"/>
            <a:lstStyle/>
            <a:p>
              <a:endParaRPr lang="en-PH" sz="1200" dirty="0"/>
            </a:p>
          </p:txBody>
        </p:sp>
        <p:sp>
          <p:nvSpPr>
            <p:cNvPr id="397" name="Freeform: Shape 396">
              <a:extLst>
                <a:ext uri="{FF2B5EF4-FFF2-40B4-BE49-F238E27FC236}">
                  <a16:creationId xmlns:a16="http://schemas.microsoft.com/office/drawing/2014/main" id="{D75B11B9-CC53-4044-B8BA-CD48BE713044}"/>
                </a:ext>
              </a:extLst>
            </p:cNvPr>
            <p:cNvSpPr/>
            <p:nvPr/>
          </p:nvSpPr>
          <p:spPr>
            <a:xfrm>
              <a:off x="7763547" y="4354540"/>
              <a:ext cx="2934" cy="2445"/>
            </a:xfrm>
            <a:custGeom>
              <a:avLst/>
              <a:gdLst>
                <a:gd name="connsiteX0" fmla="*/ 2173 w 3477"/>
                <a:gd name="connsiteY0" fmla="*/ 435 h 2173"/>
                <a:gd name="connsiteX1" fmla="*/ 3478 w 3477"/>
                <a:gd name="connsiteY1" fmla="*/ 1304 h 2173"/>
                <a:gd name="connsiteX2" fmla="*/ 2608 w 3477"/>
                <a:gd name="connsiteY2" fmla="*/ 1739 h 2173"/>
                <a:gd name="connsiteX3" fmla="*/ 435 w 3477"/>
                <a:gd name="connsiteY3" fmla="*/ 2173 h 2173"/>
                <a:gd name="connsiteX4" fmla="*/ 0 w 3477"/>
                <a:gd name="connsiteY4" fmla="*/ 869 h 2173"/>
                <a:gd name="connsiteX5" fmla="*/ 870 w 3477"/>
                <a:gd name="connsiteY5" fmla="*/ 0 h 2173"/>
                <a:gd name="connsiteX6" fmla="*/ 2173 w 3477"/>
                <a:gd name="connsiteY6" fmla="*/ 435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7" h="2173">
                  <a:moveTo>
                    <a:pt x="2173" y="435"/>
                  </a:moveTo>
                  <a:lnTo>
                    <a:pt x="3478" y="1304"/>
                  </a:lnTo>
                  <a:lnTo>
                    <a:pt x="2608" y="1739"/>
                  </a:lnTo>
                  <a:lnTo>
                    <a:pt x="435" y="2173"/>
                  </a:lnTo>
                  <a:lnTo>
                    <a:pt x="0" y="869"/>
                  </a:lnTo>
                  <a:lnTo>
                    <a:pt x="870" y="0"/>
                  </a:lnTo>
                  <a:lnTo>
                    <a:pt x="2173" y="435"/>
                  </a:lnTo>
                  <a:close/>
                </a:path>
              </a:pathLst>
            </a:custGeom>
            <a:solidFill>
              <a:schemeClr val="accent1"/>
            </a:solidFill>
            <a:ln w="869" cap="rnd">
              <a:noFill/>
              <a:prstDash val="solid"/>
              <a:round/>
            </a:ln>
          </p:spPr>
          <p:txBody>
            <a:bodyPr rtlCol="0" anchor="ctr"/>
            <a:lstStyle/>
            <a:p>
              <a:endParaRPr lang="en-PH" sz="1200" dirty="0"/>
            </a:p>
          </p:txBody>
        </p:sp>
        <p:sp>
          <p:nvSpPr>
            <p:cNvPr id="398" name="Freeform: Shape 397">
              <a:extLst>
                <a:ext uri="{FF2B5EF4-FFF2-40B4-BE49-F238E27FC236}">
                  <a16:creationId xmlns:a16="http://schemas.microsoft.com/office/drawing/2014/main" id="{A493CA3F-C000-481E-8FBC-FBAFFCA7C685}"/>
                </a:ext>
              </a:extLst>
            </p:cNvPr>
            <p:cNvSpPr/>
            <p:nvPr/>
          </p:nvSpPr>
          <p:spPr>
            <a:xfrm>
              <a:off x="7766115" y="4353562"/>
              <a:ext cx="27143" cy="32279"/>
            </a:xfrm>
            <a:custGeom>
              <a:avLst/>
              <a:gdLst>
                <a:gd name="connsiteX0" fmla="*/ 3042 w 32164"/>
                <a:gd name="connsiteY0" fmla="*/ 1304 h 28687"/>
                <a:gd name="connsiteX1" fmla="*/ 3912 w 32164"/>
                <a:gd name="connsiteY1" fmla="*/ 869 h 28687"/>
                <a:gd name="connsiteX2" fmla="*/ 6085 w 32164"/>
                <a:gd name="connsiteY2" fmla="*/ 2173 h 28687"/>
                <a:gd name="connsiteX3" fmla="*/ 7389 w 32164"/>
                <a:gd name="connsiteY3" fmla="*/ 2608 h 28687"/>
                <a:gd name="connsiteX4" fmla="*/ 8258 w 32164"/>
                <a:gd name="connsiteY4" fmla="*/ 3477 h 28687"/>
                <a:gd name="connsiteX5" fmla="*/ 9562 w 32164"/>
                <a:gd name="connsiteY5" fmla="*/ 5651 h 28687"/>
                <a:gd name="connsiteX6" fmla="*/ 10867 w 32164"/>
                <a:gd name="connsiteY6" fmla="*/ 6085 h 28687"/>
                <a:gd name="connsiteX7" fmla="*/ 12170 w 32164"/>
                <a:gd name="connsiteY7" fmla="*/ 7389 h 28687"/>
                <a:gd name="connsiteX8" fmla="*/ 12170 w 32164"/>
                <a:gd name="connsiteY8" fmla="*/ 8693 h 28687"/>
                <a:gd name="connsiteX9" fmla="*/ 14344 w 32164"/>
                <a:gd name="connsiteY9" fmla="*/ 9128 h 28687"/>
                <a:gd name="connsiteX10" fmla="*/ 14344 w 32164"/>
                <a:gd name="connsiteY10" fmla="*/ 10432 h 28687"/>
                <a:gd name="connsiteX11" fmla="*/ 15648 w 32164"/>
                <a:gd name="connsiteY11" fmla="*/ 10867 h 28687"/>
                <a:gd name="connsiteX12" fmla="*/ 16952 w 32164"/>
                <a:gd name="connsiteY12" fmla="*/ 10432 h 28687"/>
                <a:gd name="connsiteX13" fmla="*/ 17387 w 32164"/>
                <a:gd name="connsiteY13" fmla="*/ 10867 h 28687"/>
                <a:gd name="connsiteX14" fmla="*/ 19125 w 32164"/>
                <a:gd name="connsiteY14" fmla="*/ 11736 h 28687"/>
                <a:gd name="connsiteX15" fmla="*/ 19560 w 32164"/>
                <a:gd name="connsiteY15" fmla="*/ 12605 h 28687"/>
                <a:gd name="connsiteX16" fmla="*/ 20864 w 32164"/>
                <a:gd name="connsiteY16" fmla="*/ 12171 h 28687"/>
                <a:gd name="connsiteX17" fmla="*/ 22168 w 32164"/>
                <a:gd name="connsiteY17" fmla="*/ 12605 h 28687"/>
                <a:gd name="connsiteX18" fmla="*/ 22602 w 32164"/>
                <a:gd name="connsiteY18" fmla="*/ 13909 h 28687"/>
                <a:gd name="connsiteX19" fmla="*/ 24341 w 32164"/>
                <a:gd name="connsiteY19" fmla="*/ 15213 h 28687"/>
                <a:gd name="connsiteX20" fmla="*/ 25645 w 32164"/>
                <a:gd name="connsiteY20" fmla="*/ 16517 h 28687"/>
                <a:gd name="connsiteX21" fmla="*/ 27384 w 32164"/>
                <a:gd name="connsiteY21" fmla="*/ 17821 h 28687"/>
                <a:gd name="connsiteX22" fmla="*/ 31730 w 32164"/>
                <a:gd name="connsiteY22" fmla="*/ 22168 h 28687"/>
                <a:gd name="connsiteX23" fmla="*/ 30427 w 32164"/>
                <a:gd name="connsiteY23" fmla="*/ 23907 h 28687"/>
                <a:gd name="connsiteX24" fmla="*/ 31730 w 32164"/>
                <a:gd name="connsiteY24" fmla="*/ 26080 h 28687"/>
                <a:gd name="connsiteX25" fmla="*/ 32165 w 32164"/>
                <a:gd name="connsiteY25" fmla="*/ 28688 h 28687"/>
                <a:gd name="connsiteX26" fmla="*/ 30861 w 32164"/>
                <a:gd name="connsiteY26" fmla="*/ 28253 h 28687"/>
                <a:gd name="connsiteX27" fmla="*/ 29557 w 32164"/>
                <a:gd name="connsiteY27" fmla="*/ 26515 h 28687"/>
                <a:gd name="connsiteX28" fmla="*/ 26515 w 32164"/>
                <a:gd name="connsiteY28" fmla="*/ 23037 h 28687"/>
                <a:gd name="connsiteX29" fmla="*/ 24776 w 32164"/>
                <a:gd name="connsiteY29" fmla="*/ 22603 h 28687"/>
                <a:gd name="connsiteX30" fmla="*/ 22602 w 32164"/>
                <a:gd name="connsiteY30" fmla="*/ 20864 h 28687"/>
                <a:gd name="connsiteX31" fmla="*/ 19995 w 32164"/>
                <a:gd name="connsiteY31" fmla="*/ 20429 h 28687"/>
                <a:gd name="connsiteX32" fmla="*/ 19560 w 32164"/>
                <a:gd name="connsiteY32" fmla="*/ 19125 h 28687"/>
                <a:gd name="connsiteX33" fmla="*/ 16952 w 32164"/>
                <a:gd name="connsiteY33" fmla="*/ 18256 h 28687"/>
                <a:gd name="connsiteX34" fmla="*/ 14778 w 32164"/>
                <a:gd name="connsiteY34" fmla="*/ 16083 h 28687"/>
                <a:gd name="connsiteX35" fmla="*/ 13909 w 32164"/>
                <a:gd name="connsiteY35" fmla="*/ 16083 h 28687"/>
                <a:gd name="connsiteX36" fmla="*/ 10432 w 32164"/>
                <a:gd name="connsiteY36" fmla="*/ 13475 h 28687"/>
                <a:gd name="connsiteX37" fmla="*/ 8258 w 32164"/>
                <a:gd name="connsiteY37" fmla="*/ 12171 h 28687"/>
                <a:gd name="connsiteX38" fmla="*/ 8258 w 32164"/>
                <a:gd name="connsiteY38" fmla="*/ 11301 h 28687"/>
                <a:gd name="connsiteX39" fmla="*/ 6520 w 32164"/>
                <a:gd name="connsiteY39" fmla="*/ 10432 h 28687"/>
                <a:gd name="connsiteX40" fmla="*/ 5650 w 32164"/>
                <a:gd name="connsiteY40" fmla="*/ 9563 h 28687"/>
                <a:gd name="connsiteX41" fmla="*/ 4781 w 32164"/>
                <a:gd name="connsiteY41" fmla="*/ 7824 h 28687"/>
                <a:gd name="connsiteX42" fmla="*/ 3042 w 32164"/>
                <a:gd name="connsiteY42" fmla="*/ 6520 h 28687"/>
                <a:gd name="connsiteX43" fmla="*/ 2608 w 32164"/>
                <a:gd name="connsiteY43" fmla="*/ 5651 h 28687"/>
                <a:gd name="connsiteX44" fmla="*/ 2608 w 32164"/>
                <a:gd name="connsiteY44" fmla="*/ 3912 h 28687"/>
                <a:gd name="connsiteX45" fmla="*/ 869 w 32164"/>
                <a:gd name="connsiteY45" fmla="*/ 1739 h 28687"/>
                <a:gd name="connsiteX46" fmla="*/ 0 w 32164"/>
                <a:gd name="connsiteY46" fmla="*/ 1304 h 28687"/>
                <a:gd name="connsiteX47" fmla="*/ 0 w 32164"/>
                <a:gd name="connsiteY47" fmla="*/ 0 h 28687"/>
                <a:gd name="connsiteX48" fmla="*/ 3042 w 32164"/>
                <a:gd name="connsiteY48" fmla="*/ 1304 h 28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2164" h="28687">
                  <a:moveTo>
                    <a:pt x="3042" y="1304"/>
                  </a:moveTo>
                  <a:lnTo>
                    <a:pt x="3912" y="869"/>
                  </a:lnTo>
                  <a:lnTo>
                    <a:pt x="6085" y="2173"/>
                  </a:lnTo>
                  <a:lnTo>
                    <a:pt x="7389" y="2608"/>
                  </a:lnTo>
                  <a:lnTo>
                    <a:pt x="8258" y="3477"/>
                  </a:lnTo>
                  <a:lnTo>
                    <a:pt x="9562" y="5651"/>
                  </a:lnTo>
                  <a:lnTo>
                    <a:pt x="10867" y="6085"/>
                  </a:lnTo>
                  <a:lnTo>
                    <a:pt x="12170" y="7389"/>
                  </a:lnTo>
                  <a:lnTo>
                    <a:pt x="12170" y="8693"/>
                  </a:lnTo>
                  <a:lnTo>
                    <a:pt x="14344" y="9128"/>
                  </a:lnTo>
                  <a:lnTo>
                    <a:pt x="14344" y="10432"/>
                  </a:lnTo>
                  <a:lnTo>
                    <a:pt x="15648" y="10867"/>
                  </a:lnTo>
                  <a:lnTo>
                    <a:pt x="16952" y="10432"/>
                  </a:lnTo>
                  <a:lnTo>
                    <a:pt x="17387" y="10867"/>
                  </a:lnTo>
                  <a:lnTo>
                    <a:pt x="19125" y="11736"/>
                  </a:lnTo>
                  <a:lnTo>
                    <a:pt x="19560" y="12605"/>
                  </a:lnTo>
                  <a:lnTo>
                    <a:pt x="20864" y="12171"/>
                  </a:lnTo>
                  <a:lnTo>
                    <a:pt x="22168" y="12605"/>
                  </a:lnTo>
                  <a:lnTo>
                    <a:pt x="22602" y="13909"/>
                  </a:lnTo>
                  <a:lnTo>
                    <a:pt x="24341" y="15213"/>
                  </a:lnTo>
                  <a:lnTo>
                    <a:pt x="25645" y="16517"/>
                  </a:lnTo>
                  <a:lnTo>
                    <a:pt x="27384" y="17821"/>
                  </a:lnTo>
                  <a:lnTo>
                    <a:pt x="31730" y="22168"/>
                  </a:lnTo>
                  <a:lnTo>
                    <a:pt x="30427" y="23907"/>
                  </a:lnTo>
                  <a:lnTo>
                    <a:pt x="31730" y="26080"/>
                  </a:lnTo>
                  <a:lnTo>
                    <a:pt x="32165" y="28688"/>
                  </a:lnTo>
                  <a:lnTo>
                    <a:pt x="30861" y="28253"/>
                  </a:lnTo>
                  <a:lnTo>
                    <a:pt x="29557" y="26515"/>
                  </a:lnTo>
                  <a:lnTo>
                    <a:pt x="26515" y="23037"/>
                  </a:lnTo>
                  <a:lnTo>
                    <a:pt x="24776" y="22603"/>
                  </a:lnTo>
                  <a:lnTo>
                    <a:pt x="22602" y="20864"/>
                  </a:lnTo>
                  <a:lnTo>
                    <a:pt x="19995" y="20429"/>
                  </a:lnTo>
                  <a:lnTo>
                    <a:pt x="19560" y="19125"/>
                  </a:lnTo>
                  <a:lnTo>
                    <a:pt x="16952" y="18256"/>
                  </a:lnTo>
                  <a:lnTo>
                    <a:pt x="14778" y="16083"/>
                  </a:lnTo>
                  <a:lnTo>
                    <a:pt x="13909" y="16083"/>
                  </a:lnTo>
                  <a:lnTo>
                    <a:pt x="10432" y="13475"/>
                  </a:lnTo>
                  <a:lnTo>
                    <a:pt x="8258" y="12171"/>
                  </a:lnTo>
                  <a:lnTo>
                    <a:pt x="8258" y="11301"/>
                  </a:lnTo>
                  <a:lnTo>
                    <a:pt x="6520" y="10432"/>
                  </a:lnTo>
                  <a:lnTo>
                    <a:pt x="5650" y="9563"/>
                  </a:lnTo>
                  <a:lnTo>
                    <a:pt x="4781" y="7824"/>
                  </a:lnTo>
                  <a:lnTo>
                    <a:pt x="3042" y="6520"/>
                  </a:lnTo>
                  <a:lnTo>
                    <a:pt x="2608" y="5651"/>
                  </a:lnTo>
                  <a:lnTo>
                    <a:pt x="2608" y="3912"/>
                  </a:lnTo>
                  <a:lnTo>
                    <a:pt x="869" y="1739"/>
                  </a:lnTo>
                  <a:lnTo>
                    <a:pt x="0" y="1304"/>
                  </a:lnTo>
                  <a:lnTo>
                    <a:pt x="0" y="0"/>
                  </a:lnTo>
                  <a:lnTo>
                    <a:pt x="3042" y="1304"/>
                  </a:lnTo>
                  <a:close/>
                </a:path>
              </a:pathLst>
            </a:custGeom>
            <a:solidFill>
              <a:schemeClr val="accent1"/>
            </a:solidFill>
            <a:ln w="869" cap="rnd">
              <a:noFill/>
              <a:prstDash val="solid"/>
              <a:round/>
            </a:ln>
          </p:spPr>
          <p:txBody>
            <a:bodyPr rtlCol="0" anchor="ctr"/>
            <a:lstStyle/>
            <a:p>
              <a:endParaRPr lang="en-PH" sz="1200" dirty="0"/>
            </a:p>
          </p:txBody>
        </p:sp>
        <p:sp>
          <p:nvSpPr>
            <p:cNvPr id="399" name="Freeform: Shape 398">
              <a:extLst>
                <a:ext uri="{FF2B5EF4-FFF2-40B4-BE49-F238E27FC236}">
                  <a16:creationId xmlns:a16="http://schemas.microsoft.com/office/drawing/2014/main" id="{E37F344E-2981-4F45-B18A-4ACEFC29F7CD}"/>
                </a:ext>
              </a:extLst>
            </p:cNvPr>
            <p:cNvSpPr/>
            <p:nvPr/>
          </p:nvSpPr>
          <p:spPr>
            <a:xfrm>
              <a:off x="7763180" y="4352094"/>
              <a:ext cx="2566" cy="2445"/>
            </a:xfrm>
            <a:custGeom>
              <a:avLst/>
              <a:gdLst>
                <a:gd name="connsiteX0" fmla="*/ 0 w 3042"/>
                <a:gd name="connsiteY0" fmla="*/ 0 h 2173"/>
                <a:gd name="connsiteX1" fmla="*/ 869 w 3042"/>
                <a:gd name="connsiteY1" fmla="*/ 869 h 2173"/>
                <a:gd name="connsiteX2" fmla="*/ 1739 w 3042"/>
                <a:gd name="connsiteY2" fmla="*/ 435 h 2173"/>
                <a:gd name="connsiteX3" fmla="*/ 3042 w 3042"/>
                <a:gd name="connsiteY3" fmla="*/ 1304 h 2173"/>
                <a:gd name="connsiteX4" fmla="*/ 2608 w 3042"/>
                <a:gd name="connsiteY4" fmla="*/ 2173 h 2173"/>
                <a:gd name="connsiteX5" fmla="*/ 1304 w 3042"/>
                <a:gd name="connsiteY5" fmla="*/ 1739 h 2173"/>
                <a:gd name="connsiteX6" fmla="*/ 0 w 3042"/>
                <a:gd name="connsiteY6" fmla="*/ 0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2" h="2173">
                  <a:moveTo>
                    <a:pt x="0" y="0"/>
                  </a:moveTo>
                  <a:lnTo>
                    <a:pt x="869" y="869"/>
                  </a:lnTo>
                  <a:lnTo>
                    <a:pt x="1739" y="435"/>
                  </a:lnTo>
                  <a:lnTo>
                    <a:pt x="3042" y="1304"/>
                  </a:lnTo>
                  <a:lnTo>
                    <a:pt x="2608" y="2173"/>
                  </a:lnTo>
                  <a:lnTo>
                    <a:pt x="1304" y="1739"/>
                  </a:lnTo>
                  <a:lnTo>
                    <a:pt x="0" y="0"/>
                  </a:lnTo>
                  <a:close/>
                </a:path>
              </a:pathLst>
            </a:custGeom>
            <a:solidFill>
              <a:schemeClr val="accent1"/>
            </a:solidFill>
            <a:ln w="869" cap="rnd">
              <a:noFill/>
              <a:prstDash val="solid"/>
              <a:round/>
            </a:ln>
          </p:spPr>
          <p:txBody>
            <a:bodyPr rtlCol="0" anchor="ctr"/>
            <a:lstStyle/>
            <a:p>
              <a:endParaRPr lang="en-PH" sz="1200" dirty="0"/>
            </a:p>
          </p:txBody>
        </p:sp>
        <p:sp>
          <p:nvSpPr>
            <p:cNvPr id="400" name="Freeform: Shape 399">
              <a:extLst>
                <a:ext uri="{FF2B5EF4-FFF2-40B4-BE49-F238E27FC236}">
                  <a16:creationId xmlns:a16="http://schemas.microsoft.com/office/drawing/2014/main" id="{15280E05-7489-499C-AFCB-8939D4C1C7EC}"/>
                </a:ext>
              </a:extLst>
            </p:cNvPr>
            <p:cNvSpPr/>
            <p:nvPr/>
          </p:nvSpPr>
          <p:spPr>
            <a:xfrm>
              <a:off x="7746673" y="4349161"/>
              <a:ext cx="1834" cy="978"/>
            </a:xfrm>
            <a:custGeom>
              <a:avLst/>
              <a:gdLst>
                <a:gd name="connsiteX0" fmla="*/ 0 w 2173"/>
                <a:gd name="connsiteY0" fmla="*/ 0 h 869"/>
                <a:gd name="connsiteX1" fmla="*/ 2173 w 2173"/>
                <a:gd name="connsiteY1" fmla="*/ 0 h 869"/>
                <a:gd name="connsiteX2" fmla="*/ 1304 w 2173"/>
                <a:gd name="connsiteY2" fmla="*/ 869 h 869"/>
                <a:gd name="connsiteX3" fmla="*/ 0 w 2173"/>
                <a:gd name="connsiteY3" fmla="*/ 435 h 869"/>
                <a:gd name="connsiteX4" fmla="*/ 0 w 2173"/>
                <a:gd name="connsiteY4" fmla="*/ 0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 h="869">
                  <a:moveTo>
                    <a:pt x="0" y="0"/>
                  </a:moveTo>
                  <a:lnTo>
                    <a:pt x="2173" y="0"/>
                  </a:lnTo>
                  <a:lnTo>
                    <a:pt x="1304" y="869"/>
                  </a:lnTo>
                  <a:lnTo>
                    <a:pt x="0" y="435"/>
                  </a:lnTo>
                  <a:lnTo>
                    <a:pt x="0" y="0"/>
                  </a:lnTo>
                  <a:close/>
                </a:path>
              </a:pathLst>
            </a:custGeom>
            <a:solidFill>
              <a:schemeClr val="accent1"/>
            </a:solidFill>
            <a:ln w="869" cap="rnd">
              <a:noFill/>
              <a:prstDash val="solid"/>
              <a:round/>
            </a:ln>
          </p:spPr>
          <p:txBody>
            <a:bodyPr rtlCol="0" anchor="ctr"/>
            <a:lstStyle/>
            <a:p>
              <a:endParaRPr lang="en-PH" sz="1200" dirty="0"/>
            </a:p>
          </p:txBody>
        </p:sp>
        <p:sp>
          <p:nvSpPr>
            <p:cNvPr id="401" name="Freeform: Shape 400">
              <a:extLst>
                <a:ext uri="{FF2B5EF4-FFF2-40B4-BE49-F238E27FC236}">
                  <a16:creationId xmlns:a16="http://schemas.microsoft.com/office/drawing/2014/main" id="{FE312A88-8AD0-4877-9FB5-D5D4AAE22EB5}"/>
                </a:ext>
              </a:extLst>
            </p:cNvPr>
            <p:cNvSpPr/>
            <p:nvPr/>
          </p:nvSpPr>
          <p:spPr>
            <a:xfrm>
              <a:off x="7761346" y="4349161"/>
              <a:ext cx="1101" cy="2445"/>
            </a:xfrm>
            <a:custGeom>
              <a:avLst/>
              <a:gdLst>
                <a:gd name="connsiteX0" fmla="*/ 1304 w 1304"/>
                <a:gd name="connsiteY0" fmla="*/ 0 h 2173"/>
                <a:gd name="connsiteX1" fmla="*/ 435 w 1304"/>
                <a:gd name="connsiteY1" fmla="*/ 2173 h 2173"/>
                <a:gd name="connsiteX2" fmla="*/ 0 w 1304"/>
                <a:gd name="connsiteY2" fmla="*/ 1304 h 2173"/>
                <a:gd name="connsiteX3" fmla="*/ 1304 w 1304"/>
                <a:gd name="connsiteY3" fmla="*/ 0 h 2173"/>
              </a:gdLst>
              <a:ahLst/>
              <a:cxnLst>
                <a:cxn ang="0">
                  <a:pos x="connsiteX0" y="connsiteY0"/>
                </a:cxn>
                <a:cxn ang="0">
                  <a:pos x="connsiteX1" y="connsiteY1"/>
                </a:cxn>
                <a:cxn ang="0">
                  <a:pos x="connsiteX2" y="connsiteY2"/>
                </a:cxn>
                <a:cxn ang="0">
                  <a:pos x="connsiteX3" y="connsiteY3"/>
                </a:cxn>
              </a:cxnLst>
              <a:rect l="l" t="t" r="r" b="b"/>
              <a:pathLst>
                <a:path w="1304" h="2173">
                  <a:moveTo>
                    <a:pt x="1304" y="0"/>
                  </a:moveTo>
                  <a:lnTo>
                    <a:pt x="435" y="2173"/>
                  </a:lnTo>
                  <a:lnTo>
                    <a:pt x="0" y="1304"/>
                  </a:lnTo>
                  <a:lnTo>
                    <a:pt x="1304" y="0"/>
                  </a:lnTo>
                  <a:close/>
                </a:path>
              </a:pathLst>
            </a:custGeom>
            <a:solidFill>
              <a:schemeClr val="accent1"/>
            </a:solidFill>
            <a:ln w="869" cap="rnd">
              <a:noFill/>
              <a:prstDash val="solid"/>
              <a:round/>
            </a:ln>
          </p:spPr>
          <p:txBody>
            <a:bodyPr rtlCol="0" anchor="ctr"/>
            <a:lstStyle/>
            <a:p>
              <a:endParaRPr lang="en-PH" sz="1200" dirty="0"/>
            </a:p>
          </p:txBody>
        </p:sp>
        <p:sp>
          <p:nvSpPr>
            <p:cNvPr id="402" name="Freeform: Shape 401">
              <a:extLst>
                <a:ext uri="{FF2B5EF4-FFF2-40B4-BE49-F238E27FC236}">
                  <a16:creationId xmlns:a16="http://schemas.microsoft.com/office/drawing/2014/main" id="{7810DF2B-708D-44C4-8762-CC8B0C04B8AC}"/>
                </a:ext>
              </a:extLst>
            </p:cNvPr>
            <p:cNvSpPr/>
            <p:nvPr/>
          </p:nvSpPr>
          <p:spPr>
            <a:xfrm>
              <a:off x="7749974" y="4348671"/>
              <a:ext cx="2566" cy="2934"/>
            </a:xfrm>
            <a:custGeom>
              <a:avLst/>
              <a:gdLst>
                <a:gd name="connsiteX0" fmla="*/ 3042 w 3042"/>
                <a:gd name="connsiteY0" fmla="*/ 2173 h 2607"/>
                <a:gd name="connsiteX1" fmla="*/ 869 w 3042"/>
                <a:gd name="connsiteY1" fmla="*/ 2608 h 2607"/>
                <a:gd name="connsiteX2" fmla="*/ 0 w 3042"/>
                <a:gd name="connsiteY2" fmla="*/ 1739 h 2607"/>
                <a:gd name="connsiteX3" fmla="*/ 1304 w 3042"/>
                <a:gd name="connsiteY3" fmla="*/ 0 h 2607"/>
                <a:gd name="connsiteX4" fmla="*/ 2608 w 3042"/>
                <a:gd name="connsiteY4" fmla="*/ 435 h 2607"/>
                <a:gd name="connsiteX5" fmla="*/ 3042 w 3042"/>
                <a:gd name="connsiteY5" fmla="*/ 2173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2607">
                  <a:moveTo>
                    <a:pt x="3042" y="2173"/>
                  </a:moveTo>
                  <a:lnTo>
                    <a:pt x="869" y="2608"/>
                  </a:lnTo>
                  <a:lnTo>
                    <a:pt x="0" y="1739"/>
                  </a:lnTo>
                  <a:lnTo>
                    <a:pt x="1304" y="0"/>
                  </a:lnTo>
                  <a:lnTo>
                    <a:pt x="2608" y="435"/>
                  </a:lnTo>
                  <a:lnTo>
                    <a:pt x="3042" y="2173"/>
                  </a:lnTo>
                  <a:close/>
                </a:path>
              </a:pathLst>
            </a:custGeom>
            <a:solidFill>
              <a:schemeClr val="accent1"/>
            </a:solidFill>
            <a:ln w="869" cap="rnd">
              <a:noFill/>
              <a:prstDash val="solid"/>
              <a:round/>
            </a:ln>
          </p:spPr>
          <p:txBody>
            <a:bodyPr rtlCol="0" anchor="ctr"/>
            <a:lstStyle/>
            <a:p>
              <a:endParaRPr lang="en-PH" sz="1200" dirty="0"/>
            </a:p>
          </p:txBody>
        </p:sp>
        <p:sp>
          <p:nvSpPr>
            <p:cNvPr id="403" name="Freeform: Shape 402">
              <a:extLst>
                <a:ext uri="{FF2B5EF4-FFF2-40B4-BE49-F238E27FC236}">
                  <a16:creationId xmlns:a16="http://schemas.microsoft.com/office/drawing/2014/main" id="{BDA6ACB9-500F-4A76-A790-64AEE7622DB8}"/>
                </a:ext>
              </a:extLst>
            </p:cNvPr>
            <p:cNvSpPr/>
            <p:nvPr/>
          </p:nvSpPr>
          <p:spPr>
            <a:xfrm>
              <a:off x="7705222" y="4346714"/>
              <a:ext cx="2200" cy="2445"/>
            </a:xfrm>
            <a:custGeom>
              <a:avLst/>
              <a:gdLst>
                <a:gd name="connsiteX0" fmla="*/ 1739 w 2608"/>
                <a:gd name="connsiteY0" fmla="*/ 0 h 2173"/>
                <a:gd name="connsiteX1" fmla="*/ 2608 w 2608"/>
                <a:gd name="connsiteY1" fmla="*/ 1304 h 2173"/>
                <a:gd name="connsiteX2" fmla="*/ 1739 w 2608"/>
                <a:gd name="connsiteY2" fmla="*/ 2173 h 2173"/>
                <a:gd name="connsiteX3" fmla="*/ 435 w 2608"/>
                <a:gd name="connsiteY3" fmla="*/ 1739 h 2173"/>
                <a:gd name="connsiteX4" fmla="*/ 0 w 2608"/>
                <a:gd name="connsiteY4" fmla="*/ 1304 h 2173"/>
                <a:gd name="connsiteX5" fmla="*/ 1739 w 2608"/>
                <a:gd name="connsiteY5" fmla="*/ 0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8" h="2173">
                  <a:moveTo>
                    <a:pt x="1739" y="0"/>
                  </a:moveTo>
                  <a:lnTo>
                    <a:pt x="2608" y="1304"/>
                  </a:lnTo>
                  <a:lnTo>
                    <a:pt x="1739" y="2173"/>
                  </a:lnTo>
                  <a:lnTo>
                    <a:pt x="435" y="1739"/>
                  </a:lnTo>
                  <a:lnTo>
                    <a:pt x="0" y="1304"/>
                  </a:lnTo>
                  <a:lnTo>
                    <a:pt x="1739" y="0"/>
                  </a:lnTo>
                  <a:close/>
                </a:path>
              </a:pathLst>
            </a:custGeom>
            <a:solidFill>
              <a:schemeClr val="accent1"/>
            </a:solidFill>
            <a:ln w="869" cap="rnd">
              <a:noFill/>
              <a:prstDash val="solid"/>
              <a:round/>
            </a:ln>
          </p:spPr>
          <p:txBody>
            <a:bodyPr rtlCol="0" anchor="ctr"/>
            <a:lstStyle/>
            <a:p>
              <a:endParaRPr lang="en-PH" sz="1200" dirty="0"/>
            </a:p>
          </p:txBody>
        </p:sp>
        <p:sp>
          <p:nvSpPr>
            <p:cNvPr id="404" name="Freeform: Shape 403">
              <a:extLst>
                <a:ext uri="{FF2B5EF4-FFF2-40B4-BE49-F238E27FC236}">
                  <a16:creationId xmlns:a16="http://schemas.microsoft.com/office/drawing/2014/main" id="{C5015127-A6FB-41DB-8648-4D7142725233}"/>
                </a:ext>
              </a:extLst>
            </p:cNvPr>
            <p:cNvSpPr/>
            <p:nvPr/>
          </p:nvSpPr>
          <p:spPr>
            <a:xfrm>
              <a:off x="7709258" y="4335954"/>
              <a:ext cx="4034" cy="4890"/>
            </a:xfrm>
            <a:custGeom>
              <a:avLst/>
              <a:gdLst>
                <a:gd name="connsiteX0" fmla="*/ 3477 w 4781"/>
                <a:gd name="connsiteY0" fmla="*/ 1304 h 4346"/>
                <a:gd name="connsiteX1" fmla="*/ 4781 w 4781"/>
                <a:gd name="connsiteY1" fmla="*/ 2173 h 4346"/>
                <a:gd name="connsiteX2" fmla="*/ 4347 w 4781"/>
                <a:gd name="connsiteY2" fmla="*/ 3478 h 4346"/>
                <a:gd name="connsiteX3" fmla="*/ 1304 w 4781"/>
                <a:gd name="connsiteY3" fmla="*/ 4347 h 4346"/>
                <a:gd name="connsiteX4" fmla="*/ 0 w 4781"/>
                <a:gd name="connsiteY4" fmla="*/ 3043 h 4346"/>
                <a:gd name="connsiteX5" fmla="*/ 1304 w 4781"/>
                <a:gd name="connsiteY5" fmla="*/ 435 h 4346"/>
                <a:gd name="connsiteX6" fmla="*/ 2173 w 4781"/>
                <a:gd name="connsiteY6" fmla="*/ 0 h 4346"/>
                <a:gd name="connsiteX7" fmla="*/ 3477 w 4781"/>
                <a:gd name="connsiteY7" fmla="*/ 1304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81" h="4346">
                  <a:moveTo>
                    <a:pt x="3477" y="1304"/>
                  </a:moveTo>
                  <a:lnTo>
                    <a:pt x="4781" y="2173"/>
                  </a:lnTo>
                  <a:lnTo>
                    <a:pt x="4347" y="3478"/>
                  </a:lnTo>
                  <a:lnTo>
                    <a:pt x="1304" y="4347"/>
                  </a:lnTo>
                  <a:lnTo>
                    <a:pt x="0" y="3043"/>
                  </a:lnTo>
                  <a:lnTo>
                    <a:pt x="1304" y="435"/>
                  </a:lnTo>
                  <a:lnTo>
                    <a:pt x="2173" y="0"/>
                  </a:lnTo>
                  <a:lnTo>
                    <a:pt x="3477" y="1304"/>
                  </a:lnTo>
                  <a:close/>
                </a:path>
              </a:pathLst>
            </a:custGeom>
            <a:solidFill>
              <a:schemeClr val="accent1"/>
            </a:solidFill>
            <a:ln w="869" cap="rnd">
              <a:noFill/>
              <a:prstDash val="solid"/>
              <a:round/>
            </a:ln>
          </p:spPr>
          <p:txBody>
            <a:bodyPr rtlCol="0" anchor="ctr"/>
            <a:lstStyle/>
            <a:p>
              <a:endParaRPr lang="en-PH" sz="1200" dirty="0"/>
            </a:p>
          </p:txBody>
        </p:sp>
        <p:sp>
          <p:nvSpPr>
            <p:cNvPr id="405" name="Freeform: Shape 404">
              <a:extLst>
                <a:ext uri="{FF2B5EF4-FFF2-40B4-BE49-F238E27FC236}">
                  <a16:creationId xmlns:a16="http://schemas.microsoft.com/office/drawing/2014/main" id="{436BCB31-8D32-4F59-A938-70FC9ABDFDBF}"/>
                </a:ext>
              </a:extLst>
            </p:cNvPr>
            <p:cNvSpPr/>
            <p:nvPr/>
          </p:nvSpPr>
          <p:spPr>
            <a:xfrm>
              <a:off x="7717694" y="4333020"/>
              <a:ext cx="734" cy="2445"/>
            </a:xfrm>
            <a:custGeom>
              <a:avLst/>
              <a:gdLst>
                <a:gd name="connsiteX0" fmla="*/ 870 w 869"/>
                <a:gd name="connsiteY0" fmla="*/ 0 h 2173"/>
                <a:gd name="connsiteX1" fmla="*/ 870 w 869"/>
                <a:gd name="connsiteY1" fmla="*/ 2173 h 2173"/>
                <a:gd name="connsiteX2" fmla="*/ 0 w 869"/>
                <a:gd name="connsiteY2" fmla="*/ 1304 h 2173"/>
                <a:gd name="connsiteX3" fmla="*/ 0 w 869"/>
                <a:gd name="connsiteY3" fmla="*/ 435 h 2173"/>
                <a:gd name="connsiteX4" fmla="*/ 870 w 869"/>
                <a:gd name="connsiteY4" fmla="*/ 0 h 2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 h="2173">
                  <a:moveTo>
                    <a:pt x="870" y="0"/>
                  </a:moveTo>
                  <a:lnTo>
                    <a:pt x="870" y="2173"/>
                  </a:lnTo>
                  <a:lnTo>
                    <a:pt x="0" y="1304"/>
                  </a:lnTo>
                  <a:lnTo>
                    <a:pt x="0" y="435"/>
                  </a:lnTo>
                  <a:lnTo>
                    <a:pt x="870" y="0"/>
                  </a:lnTo>
                  <a:close/>
                </a:path>
              </a:pathLst>
            </a:custGeom>
            <a:solidFill>
              <a:schemeClr val="accent1"/>
            </a:solidFill>
            <a:ln w="869" cap="rnd">
              <a:noFill/>
              <a:prstDash val="solid"/>
              <a:round/>
            </a:ln>
          </p:spPr>
          <p:txBody>
            <a:bodyPr rtlCol="0" anchor="ctr"/>
            <a:lstStyle/>
            <a:p>
              <a:endParaRPr lang="en-PH" sz="1200" dirty="0"/>
            </a:p>
          </p:txBody>
        </p:sp>
        <p:sp>
          <p:nvSpPr>
            <p:cNvPr id="406" name="Freeform: Shape 405">
              <a:extLst>
                <a:ext uri="{FF2B5EF4-FFF2-40B4-BE49-F238E27FC236}">
                  <a16:creationId xmlns:a16="http://schemas.microsoft.com/office/drawing/2014/main" id="{0E639C12-5FA9-4085-A839-40667D09F288}"/>
                </a:ext>
              </a:extLst>
            </p:cNvPr>
            <p:cNvSpPr/>
            <p:nvPr/>
          </p:nvSpPr>
          <p:spPr>
            <a:xfrm>
              <a:off x="7726131" y="4324216"/>
              <a:ext cx="20908" cy="25922"/>
            </a:xfrm>
            <a:custGeom>
              <a:avLst/>
              <a:gdLst>
                <a:gd name="connsiteX0" fmla="*/ 3477 w 24775"/>
                <a:gd name="connsiteY0" fmla="*/ 1304 h 23037"/>
                <a:gd name="connsiteX1" fmla="*/ 4781 w 24775"/>
                <a:gd name="connsiteY1" fmla="*/ 1739 h 23037"/>
                <a:gd name="connsiteX2" fmla="*/ 6520 w 24775"/>
                <a:gd name="connsiteY2" fmla="*/ 3912 h 23037"/>
                <a:gd name="connsiteX3" fmla="*/ 7824 w 24775"/>
                <a:gd name="connsiteY3" fmla="*/ 4781 h 23037"/>
                <a:gd name="connsiteX4" fmla="*/ 9128 w 24775"/>
                <a:gd name="connsiteY4" fmla="*/ 5216 h 23037"/>
                <a:gd name="connsiteX5" fmla="*/ 10432 w 24775"/>
                <a:gd name="connsiteY5" fmla="*/ 6520 h 23037"/>
                <a:gd name="connsiteX6" fmla="*/ 13909 w 24775"/>
                <a:gd name="connsiteY6" fmla="*/ 8259 h 23037"/>
                <a:gd name="connsiteX7" fmla="*/ 15648 w 24775"/>
                <a:gd name="connsiteY7" fmla="*/ 10432 h 23037"/>
                <a:gd name="connsiteX8" fmla="*/ 15648 w 24775"/>
                <a:gd name="connsiteY8" fmla="*/ 12171 h 23037"/>
                <a:gd name="connsiteX9" fmla="*/ 16082 w 24775"/>
                <a:gd name="connsiteY9" fmla="*/ 14779 h 23037"/>
                <a:gd name="connsiteX10" fmla="*/ 16952 w 24775"/>
                <a:gd name="connsiteY10" fmla="*/ 15648 h 23037"/>
                <a:gd name="connsiteX11" fmla="*/ 18256 w 24775"/>
                <a:gd name="connsiteY11" fmla="*/ 16952 h 23037"/>
                <a:gd name="connsiteX12" fmla="*/ 19125 w 24775"/>
                <a:gd name="connsiteY12" fmla="*/ 16952 h 23037"/>
                <a:gd name="connsiteX13" fmla="*/ 19560 w 24775"/>
                <a:gd name="connsiteY13" fmla="*/ 18691 h 23037"/>
                <a:gd name="connsiteX14" fmla="*/ 22602 w 24775"/>
                <a:gd name="connsiteY14" fmla="*/ 19995 h 23037"/>
                <a:gd name="connsiteX15" fmla="*/ 24341 w 24775"/>
                <a:gd name="connsiteY15" fmla="*/ 19560 h 23037"/>
                <a:gd name="connsiteX16" fmla="*/ 24776 w 24775"/>
                <a:gd name="connsiteY16" fmla="*/ 19995 h 23037"/>
                <a:gd name="connsiteX17" fmla="*/ 24776 w 24775"/>
                <a:gd name="connsiteY17" fmla="*/ 21299 h 23037"/>
                <a:gd name="connsiteX18" fmla="*/ 23472 w 24775"/>
                <a:gd name="connsiteY18" fmla="*/ 21733 h 23037"/>
                <a:gd name="connsiteX19" fmla="*/ 22602 w 24775"/>
                <a:gd name="connsiteY19" fmla="*/ 23037 h 23037"/>
                <a:gd name="connsiteX20" fmla="*/ 20429 w 24775"/>
                <a:gd name="connsiteY20" fmla="*/ 22168 h 23037"/>
                <a:gd name="connsiteX21" fmla="*/ 16952 w 24775"/>
                <a:gd name="connsiteY21" fmla="*/ 20429 h 23037"/>
                <a:gd name="connsiteX22" fmla="*/ 14779 w 24775"/>
                <a:gd name="connsiteY22" fmla="*/ 20429 h 23037"/>
                <a:gd name="connsiteX23" fmla="*/ 13475 w 24775"/>
                <a:gd name="connsiteY23" fmla="*/ 18691 h 23037"/>
                <a:gd name="connsiteX24" fmla="*/ 10432 w 24775"/>
                <a:gd name="connsiteY24" fmla="*/ 16952 h 23037"/>
                <a:gd name="connsiteX25" fmla="*/ 7824 w 24775"/>
                <a:gd name="connsiteY25" fmla="*/ 12605 h 23037"/>
                <a:gd name="connsiteX26" fmla="*/ 5216 w 24775"/>
                <a:gd name="connsiteY26" fmla="*/ 8259 h 23037"/>
                <a:gd name="connsiteX27" fmla="*/ 3042 w 24775"/>
                <a:gd name="connsiteY27" fmla="*/ 6955 h 23037"/>
                <a:gd name="connsiteX28" fmla="*/ 0 w 24775"/>
                <a:gd name="connsiteY28" fmla="*/ 3912 h 23037"/>
                <a:gd name="connsiteX29" fmla="*/ 0 w 24775"/>
                <a:gd name="connsiteY29" fmla="*/ 1739 h 23037"/>
                <a:gd name="connsiteX30" fmla="*/ 0 w 24775"/>
                <a:gd name="connsiteY30" fmla="*/ 869 h 23037"/>
                <a:gd name="connsiteX31" fmla="*/ 1304 w 24775"/>
                <a:gd name="connsiteY31" fmla="*/ 0 h 23037"/>
                <a:gd name="connsiteX32" fmla="*/ 2608 w 24775"/>
                <a:gd name="connsiteY32" fmla="*/ 435 h 23037"/>
                <a:gd name="connsiteX33" fmla="*/ 3477 w 24775"/>
                <a:gd name="connsiteY33" fmla="*/ 1304 h 2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4775" h="23037">
                  <a:moveTo>
                    <a:pt x="3477" y="1304"/>
                  </a:moveTo>
                  <a:lnTo>
                    <a:pt x="4781" y="1739"/>
                  </a:lnTo>
                  <a:lnTo>
                    <a:pt x="6520" y="3912"/>
                  </a:lnTo>
                  <a:lnTo>
                    <a:pt x="7824" y="4781"/>
                  </a:lnTo>
                  <a:lnTo>
                    <a:pt x="9128" y="5216"/>
                  </a:lnTo>
                  <a:lnTo>
                    <a:pt x="10432" y="6520"/>
                  </a:lnTo>
                  <a:lnTo>
                    <a:pt x="13909" y="8259"/>
                  </a:lnTo>
                  <a:lnTo>
                    <a:pt x="15648" y="10432"/>
                  </a:lnTo>
                  <a:lnTo>
                    <a:pt x="15648" y="12171"/>
                  </a:lnTo>
                  <a:lnTo>
                    <a:pt x="16082" y="14779"/>
                  </a:lnTo>
                  <a:lnTo>
                    <a:pt x="16952" y="15648"/>
                  </a:lnTo>
                  <a:lnTo>
                    <a:pt x="18256" y="16952"/>
                  </a:lnTo>
                  <a:lnTo>
                    <a:pt x="19125" y="16952"/>
                  </a:lnTo>
                  <a:lnTo>
                    <a:pt x="19560" y="18691"/>
                  </a:lnTo>
                  <a:lnTo>
                    <a:pt x="22602" y="19995"/>
                  </a:lnTo>
                  <a:lnTo>
                    <a:pt x="24341" y="19560"/>
                  </a:lnTo>
                  <a:lnTo>
                    <a:pt x="24776" y="19995"/>
                  </a:lnTo>
                  <a:lnTo>
                    <a:pt x="24776" y="21299"/>
                  </a:lnTo>
                  <a:lnTo>
                    <a:pt x="23472" y="21733"/>
                  </a:lnTo>
                  <a:lnTo>
                    <a:pt x="22602" y="23037"/>
                  </a:lnTo>
                  <a:lnTo>
                    <a:pt x="20429" y="22168"/>
                  </a:lnTo>
                  <a:lnTo>
                    <a:pt x="16952" y="20429"/>
                  </a:lnTo>
                  <a:lnTo>
                    <a:pt x="14779" y="20429"/>
                  </a:lnTo>
                  <a:lnTo>
                    <a:pt x="13475" y="18691"/>
                  </a:lnTo>
                  <a:lnTo>
                    <a:pt x="10432" y="16952"/>
                  </a:lnTo>
                  <a:lnTo>
                    <a:pt x="7824" y="12605"/>
                  </a:lnTo>
                  <a:lnTo>
                    <a:pt x="5216" y="8259"/>
                  </a:lnTo>
                  <a:lnTo>
                    <a:pt x="3042" y="6955"/>
                  </a:lnTo>
                  <a:lnTo>
                    <a:pt x="0" y="3912"/>
                  </a:lnTo>
                  <a:lnTo>
                    <a:pt x="0" y="1739"/>
                  </a:lnTo>
                  <a:lnTo>
                    <a:pt x="0" y="869"/>
                  </a:lnTo>
                  <a:lnTo>
                    <a:pt x="1304" y="0"/>
                  </a:lnTo>
                  <a:lnTo>
                    <a:pt x="2608" y="435"/>
                  </a:lnTo>
                  <a:lnTo>
                    <a:pt x="3477" y="1304"/>
                  </a:lnTo>
                  <a:close/>
                </a:path>
              </a:pathLst>
            </a:custGeom>
            <a:solidFill>
              <a:schemeClr val="accent1"/>
            </a:solidFill>
            <a:ln w="869" cap="rnd">
              <a:noFill/>
              <a:prstDash val="solid"/>
              <a:round/>
            </a:ln>
          </p:spPr>
          <p:txBody>
            <a:bodyPr rtlCol="0" anchor="ctr"/>
            <a:lstStyle/>
            <a:p>
              <a:endParaRPr lang="en-PH" sz="1200" dirty="0"/>
            </a:p>
          </p:txBody>
        </p:sp>
        <p:sp>
          <p:nvSpPr>
            <p:cNvPr id="407" name="Freeform: Shape 406">
              <a:extLst>
                <a:ext uri="{FF2B5EF4-FFF2-40B4-BE49-F238E27FC236}">
                  <a16:creationId xmlns:a16="http://schemas.microsoft.com/office/drawing/2014/main" id="{8E18FB1A-B6B9-4420-9C80-CF504DAC60E4}"/>
                </a:ext>
              </a:extLst>
            </p:cNvPr>
            <p:cNvSpPr/>
            <p:nvPr/>
          </p:nvSpPr>
          <p:spPr>
            <a:xfrm>
              <a:off x="4614022" y="4104124"/>
              <a:ext cx="6236" cy="11737"/>
            </a:xfrm>
            <a:custGeom>
              <a:avLst/>
              <a:gdLst>
                <a:gd name="connsiteX0" fmla="*/ 3912 w 7389"/>
                <a:gd name="connsiteY0" fmla="*/ 9128 h 10431"/>
                <a:gd name="connsiteX1" fmla="*/ 3043 w 7389"/>
                <a:gd name="connsiteY1" fmla="*/ 9128 h 10431"/>
                <a:gd name="connsiteX2" fmla="*/ 2173 w 7389"/>
                <a:gd name="connsiteY2" fmla="*/ 10432 h 10431"/>
                <a:gd name="connsiteX3" fmla="*/ 1304 w 7389"/>
                <a:gd name="connsiteY3" fmla="*/ 10432 h 10431"/>
                <a:gd name="connsiteX4" fmla="*/ 869 w 7389"/>
                <a:gd name="connsiteY4" fmla="*/ 8693 h 10431"/>
                <a:gd name="connsiteX5" fmla="*/ 0 w 7389"/>
                <a:gd name="connsiteY5" fmla="*/ 5216 h 10431"/>
                <a:gd name="connsiteX6" fmla="*/ 0 w 7389"/>
                <a:gd name="connsiteY6" fmla="*/ 3912 h 10431"/>
                <a:gd name="connsiteX7" fmla="*/ 1739 w 7389"/>
                <a:gd name="connsiteY7" fmla="*/ 1739 h 10431"/>
                <a:gd name="connsiteX8" fmla="*/ 3043 w 7389"/>
                <a:gd name="connsiteY8" fmla="*/ 1304 h 10431"/>
                <a:gd name="connsiteX9" fmla="*/ 4347 w 7389"/>
                <a:gd name="connsiteY9" fmla="*/ 0 h 10431"/>
                <a:gd name="connsiteX10" fmla="*/ 6085 w 7389"/>
                <a:gd name="connsiteY10" fmla="*/ 435 h 10431"/>
                <a:gd name="connsiteX11" fmla="*/ 6955 w 7389"/>
                <a:gd name="connsiteY11" fmla="*/ 2173 h 10431"/>
                <a:gd name="connsiteX12" fmla="*/ 7389 w 7389"/>
                <a:gd name="connsiteY12" fmla="*/ 3477 h 10431"/>
                <a:gd name="connsiteX13" fmla="*/ 6955 w 7389"/>
                <a:gd name="connsiteY13" fmla="*/ 5216 h 10431"/>
                <a:gd name="connsiteX14" fmla="*/ 6085 w 7389"/>
                <a:gd name="connsiteY14" fmla="*/ 6520 h 10431"/>
                <a:gd name="connsiteX15" fmla="*/ 4781 w 7389"/>
                <a:gd name="connsiteY15" fmla="*/ 8259 h 10431"/>
                <a:gd name="connsiteX16" fmla="*/ 3912 w 7389"/>
                <a:gd name="connsiteY16" fmla="*/ 9128 h 10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389" h="10431">
                  <a:moveTo>
                    <a:pt x="3912" y="9128"/>
                  </a:moveTo>
                  <a:lnTo>
                    <a:pt x="3043" y="9128"/>
                  </a:lnTo>
                  <a:lnTo>
                    <a:pt x="2173" y="10432"/>
                  </a:lnTo>
                  <a:lnTo>
                    <a:pt x="1304" y="10432"/>
                  </a:lnTo>
                  <a:lnTo>
                    <a:pt x="869" y="8693"/>
                  </a:lnTo>
                  <a:lnTo>
                    <a:pt x="0" y="5216"/>
                  </a:lnTo>
                  <a:lnTo>
                    <a:pt x="0" y="3912"/>
                  </a:lnTo>
                  <a:lnTo>
                    <a:pt x="1739" y="1739"/>
                  </a:lnTo>
                  <a:lnTo>
                    <a:pt x="3043" y="1304"/>
                  </a:lnTo>
                  <a:lnTo>
                    <a:pt x="4347" y="0"/>
                  </a:lnTo>
                  <a:lnTo>
                    <a:pt x="6085" y="435"/>
                  </a:lnTo>
                  <a:lnTo>
                    <a:pt x="6955" y="2173"/>
                  </a:lnTo>
                  <a:lnTo>
                    <a:pt x="7389" y="3477"/>
                  </a:lnTo>
                  <a:lnTo>
                    <a:pt x="6955" y="5216"/>
                  </a:lnTo>
                  <a:lnTo>
                    <a:pt x="6085" y="6520"/>
                  </a:lnTo>
                  <a:lnTo>
                    <a:pt x="4781" y="8259"/>
                  </a:lnTo>
                  <a:lnTo>
                    <a:pt x="3912" y="9128"/>
                  </a:lnTo>
                  <a:close/>
                </a:path>
              </a:pathLst>
            </a:custGeom>
            <a:solidFill>
              <a:schemeClr val="tx2"/>
            </a:solidFill>
            <a:ln w="869" cap="rnd">
              <a:noFill/>
              <a:prstDash val="solid"/>
              <a:round/>
            </a:ln>
          </p:spPr>
          <p:txBody>
            <a:bodyPr rtlCol="0" anchor="ctr"/>
            <a:lstStyle/>
            <a:p>
              <a:endParaRPr lang="en-PH" sz="1200" dirty="0"/>
            </a:p>
          </p:txBody>
        </p:sp>
        <p:sp>
          <p:nvSpPr>
            <p:cNvPr id="408" name="Freeform: Shape 407">
              <a:extLst>
                <a:ext uri="{FF2B5EF4-FFF2-40B4-BE49-F238E27FC236}">
                  <a16:creationId xmlns:a16="http://schemas.microsoft.com/office/drawing/2014/main" id="{CC8768D0-E5E3-47B8-9139-DFBE0B4B0204}"/>
                </a:ext>
              </a:extLst>
            </p:cNvPr>
            <p:cNvSpPr/>
            <p:nvPr/>
          </p:nvSpPr>
          <p:spPr>
            <a:xfrm>
              <a:off x="4631996" y="4063528"/>
              <a:ext cx="2566" cy="4890"/>
            </a:xfrm>
            <a:custGeom>
              <a:avLst/>
              <a:gdLst>
                <a:gd name="connsiteX0" fmla="*/ 2608 w 3042"/>
                <a:gd name="connsiteY0" fmla="*/ 2608 h 4346"/>
                <a:gd name="connsiteX1" fmla="*/ 2173 w 3042"/>
                <a:gd name="connsiteY1" fmla="*/ 3912 h 4346"/>
                <a:gd name="connsiteX2" fmla="*/ 1304 w 3042"/>
                <a:gd name="connsiteY2" fmla="*/ 4347 h 4346"/>
                <a:gd name="connsiteX3" fmla="*/ 0 w 3042"/>
                <a:gd name="connsiteY3" fmla="*/ 3912 h 4346"/>
                <a:gd name="connsiteX4" fmla="*/ 0 w 3042"/>
                <a:gd name="connsiteY4" fmla="*/ 2608 h 4346"/>
                <a:gd name="connsiteX5" fmla="*/ 869 w 3042"/>
                <a:gd name="connsiteY5" fmla="*/ 2173 h 4346"/>
                <a:gd name="connsiteX6" fmla="*/ 869 w 3042"/>
                <a:gd name="connsiteY6" fmla="*/ 869 h 4346"/>
                <a:gd name="connsiteX7" fmla="*/ 1739 w 3042"/>
                <a:gd name="connsiteY7" fmla="*/ 0 h 4346"/>
                <a:gd name="connsiteX8" fmla="*/ 3042 w 3042"/>
                <a:gd name="connsiteY8" fmla="*/ 435 h 4346"/>
                <a:gd name="connsiteX9" fmla="*/ 2608 w 3042"/>
                <a:gd name="connsiteY9" fmla="*/ 2608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042" h="4346">
                  <a:moveTo>
                    <a:pt x="2608" y="2608"/>
                  </a:moveTo>
                  <a:lnTo>
                    <a:pt x="2173" y="3912"/>
                  </a:lnTo>
                  <a:lnTo>
                    <a:pt x="1304" y="4347"/>
                  </a:lnTo>
                  <a:lnTo>
                    <a:pt x="0" y="3912"/>
                  </a:lnTo>
                  <a:lnTo>
                    <a:pt x="0" y="2608"/>
                  </a:lnTo>
                  <a:lnTo>
                    <a:pt x="869" y="2173"/>
                  </a:lnTo>
                  <a:lnTo>
                    <a:pt x="869" y="869"/>
                  </a:lnTo>
                  <a:lnTo>
                    <a:pt x="1739" y="0"/>
                  </a:lnTo>
                  <a:lnTo>
                    <a:pt x="3042" y="435"/>
                  </a:lnTo>
                  <a:lnTo>
                    <a:pt x="2608" y="2608"/>
                  </a:lnTo>
                  <a:close/>
                </a:path>
              </a:pathLst>
            </a:custGeom>
            <a:solidFill>
              <a:schemeClr val="tx2"/>
            </a:solidFill>
            <a:ln w="869" cap="rnd">
              <a:noFill/>
              <a:prstDash val="solid"/>
              <a:round/>
            </a:ln>
          </p:spPr>
          <p:txBody>
            <a:bodyPr rtlCol="0" anchor="ctr"/>
            <a:lstStyle/>
            <a:p>
              <a:endParaRPr lang="en-PH" sz="1200" dirty="0"/>
            </a:p>
          </p:txBody>
        </p:sp>
        <p:sp>
          <p:nvSpPr>
            <p:cNvPr id="409" name="Freeform: Shape 408">
              <a:extLst>
                <a:ext uri="{FF2B5EF4-FFF2-40B4-BE49-F238E27FC236}">
                  <a16:creationId xmlns:a16="http://schemas.microsoft.com/office/drawing/2014/main" id="{4D9DB32C-7227-4D6E-A486-97C4DCB83C2D}"/>
                </a:ext>
              </a:extLst>
            </p:cNvPr>
            <p:cNvSpPr/>
            <p:nvPr/>
          </p:nvSpPr>
          <p:spPr>
            <a:xfrm>
              <a:off x="3186355" y="3549980"/>
              <a:ext cx="1467" cy="978"/>
            </a:xfrm>
            <a:custGeom>
              <a:avLst/>
              <a:gdLst>
                <a:gd name="connsiteX0" fmla="*/ 1739 w 1738"/>
                <a:gd name="connsiteY0" fmla="*/ 435 h 869"/>
                <a:gd name="connsiteX1" fmla="*/ 1739 w 1738"/>
                <a:gd name="connsiteY1" fmla="*/ 869 h 869"/>
                <a:gd name="connsiteX2" fmla="*/ 0 w 1738"/>
                <a:gd name="connsiteY2" fmla="*/ 435 h 869"/>
                <a:gd name="connsiteX3" fmla="*/ 0 w 1738"/>
                <a:gd name="connsiteY3" fmla="*/ 0 h 869"/>
                <a:gd name="connsiteX4" fmla="*/ 1739 w 1738"/>
                <a:gd name="connsiteY4" fmla="*/ 435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869">
                  <a:moveTo>
                    <a:pt x="1739" y="435"/>
                  </a:moveTo>
                  <a:lnTo>
                    <a:pt x="1739" y="869"/>
                  </a:lnTo>
                  <a:lnTo>
                    <a:pt x="0" y="435"/>
                  </a:lnTo>
                  <a:lnTo>
                    <a:pt x="0" y="0"/>
                  </a:lnTo>
                  <a:lnTo>
                    <a:pt x="1739"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0" name="Freeform: Shape 409">
              <a:extLst>
                <a:ext uri="{FF2B5EF4-FFF2-40B4-BE49-F238E27FC236}">
                  <a16:creationId xmlns:a16="http://schemas.microsoft.com/office/drawing/2014/main" id="{6DE4D2A3-F391-43E7-9E94-7125548868A5}"/>
                </a:ext>
              </a:extLst>
            </p:cNvPr>
            <p:cNvSpPr/>
            <p:nvPr/>
          </p:nvSpPr>
          <p:spPr>
            <a:xfrm>
              <a:off x="5437168" y="4410786"/>
              <a:ext cx="5869" cy="2934"/>
            </a:xfrm>
            <a:custGeom>
              <a:avLst/>
              <a:gdLst>
                <a:gd name="connsiteX0" fmla="*/ 6955 w 6954"/>
                <a:gd name="connsiteY0" fmla="*/ 869 h 2607"/>
                <a:gd name="connsiteX1" fmla="*/ 5650 w 6954"/>
                <a:gd name="connsiteY1" fmla="*/ 1739 h 2607"/>
                <a:gd name="connsiteX2" fmla="*/ 3477 w 6954"/>
                <a:gd name="connsiteY2" fmla="*/ 1739 h 2607"/>
                <a:gd name="connsiteX3" fmla="*/ 1739 w 6954"/>
                <a:gd name="connsiteY3" fmla="*/ 2608 h 2607"/>
                <a:gd name="connsiteX4" fmla="*/ 0 w 6954"/>
                <a:gd name="connsiteY4" fmla="*/ 2608 h 2607"/>
                <a:gd name="connsiteX5" fmla="*/ 0 w 6954"/>
                <a:gd name="connsiteY5" fmla="*/ 1739 h 2607"/>
                <a:gd name="connsiteX6" fmla="*/ 2173 w 6954"/>
                <a:gd name="connsiteY6" fmla="*/ 1739 h 2607"/>
                <a:gd name="connsiteX7" fmla="*/ 3912 w 6954"/>
                <a:gd name="connsiteY7" fmla="*/ 1304 h 2607"/>
                <a:gd name="connsiteX8" fmla="*/ 5650 w 6954"/>
                <a:gd name="connsiteY8" fmla="*/ 0 h 2607"/>
                <a:gd name="connsiteX9" fmla="*/ 6520 w 6954"/>
                <a:gd name="connsiteY9" fmla="*/ 0 h 2607"/>
                <a:gd name="connsiteX10" fmla="*/ 6955 w 6954"/>
                <a:gd name="connsiteY10" fmla="*/ 869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54" h="2607">
                  <a:moveTo>
                    <a:pt x="6955" y="869"/>
                  </a:moveTo>
                  <a:lnTo>
                    <a:pt x="5650" y="1739"/>
                  </a:lnTo>
                  <a:lnTo>
                    <a:pt x="3477" y="1739"/>
                  </a:lnTo>
                  <a:lnTo>
                    <a:pt x="1739" y="2608"/>
                  </a:lnTo>
                  <a:lnTo>
                    <a:pt x="0" y="2608"/>
                  </a:lnTo>
                  <a:lnTo>
                    <a:pt x="0" y="1739"/>
                  </a:lnTo>
                  <a:lnTo>
                    <a:pt x="2173" y="1739"/>
                  </a:lnTo>
                  <a:lnTo>
                    <a:pt x="3912" y="1304"/>
                  </a:lnTo>
                  <a:lnTo>
                    <a:pt x="5650" y="0"/>
                  </a:lnTo>
                  <a:lnTo>
                    <a:pt x="6520" y="0"/>
                  </a:lnTo>
                  <a:lnTo>
                    <a:pt x="6955" y="869"/>
                  </a:lnTo>
                  <a:close/>
                </a:path>
              </a:pathLst>
            </a:custGeom>
            <a:solidFill>
              <a:schemeClr val="tx2"/>
            </a:solidFill>
            <a:ln w="869" cap="rnd">
              <a:noFill/>
              <a:prstDash val="solid"/>
              <a:round/>
            </a:ln>
          </p:spPr>
          <p:txBody>
            <a:bodyPr rtlCol="0" anchor="ctr"/>
            <a:lstStyle/>
            <a:p>
              <a:endParaRPr lang="en-PH" sz="1200" dirty="0"/>
            </a:p>
          </p:txBody>
        </p:sp>
        <p:sp>
          <p:nvSpPr>
            <p:cNvPr id="411" name="Freeform: Shape 410">
              <a:extLst>
                <a:ext uri="{FF2B5EF4-FFF2-40B4-BE49-F238E27FC236}">
                  <a16:creationId xmlns:a16="http://schemas.microsoft.com/office/drawing/2014/main" id="{2E74D244-8083-42BD-A75A-8D2249EF5E71}"/>
                </a:ext>
              </a:extLst>
            </p:cNvPr>
            <p:cNvSpPr/>
            <p:nvPr/>
          </p:nvSpPr>
          <p:spPr>
            <a:xfrm>
              <a:off x="5439002" y="4409807"/>
              <a:ext cx="2200" cy="978"/>
            </a:xfrm>
            <a:custGeom>
              <a:avLst/>
              <a:gdLst>
                <a:gd name="connsiteX0" fmla="*/ 2608 w 2607"/>
                <a:gd name="connsiteY0" fmla="*/ 435 h 869"/>
                <a:gd name="connsiteX1" fmla="*/ 1739 w 2607"/>
                <a:gd name="connsiteY1" fmla="*/ 869 h 869"/>
                <a:gd name="connsiteX2" fmla="*/ 0 w 2607"/>
                <a:gd name="connsiteY2" fmla="*/ 869 h 869"/>
                <a:gd name="connsiteX3" fmla="*/ 0 w 2607"/>
                <a:gd name="connsiteY3" fmla="*/ 0 h 869"/>
                <a:gd name="connsiteX4" fmla="*/ 2608 w 2607"/>
                <a:gd name="connsiteY4" fmla="*/ 435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7" h="869">
                  <a:moveTo>
                    <a:pt x="2608" y="435"/>
                  </a:moveTo>
                  <a:lnTo>
                    <a:pt x="1739" y="869"/>
                  </a:lnTo>
                  <a:lnTo>
                    <a:pt x="0" y="869"/>
                  </a:lnTo>
                  <a:lnTo>
                    <a:pt x="0" y="0"/>
                  </a:lnTo>
                  <a:lnTo>
                    <a:pt x="2608" y="435"/>
                  </a:lnTo>
                  <a:close/>
                </a:path>
              </a:pathLst>
            </a:custGeom>
            <a:solidFill>
              <a:schemeClr val="tx2"/>
            </a:solidFill>
            <a:ln w="869" cap="rnd">
              <a:noFill/>
              <a:prstDash val="solid"/>
              <a:round/>
            </a:ln>
          </p:spPr>
          <p:txBody>
            <a:bodyPr rtlCol="0" anchor="ctr"/>
            <a:lstStyle/>
            <a:p>
              <a:endParaRPr lang="en-PH" sz="1200" dirty="0"/>
            </a:p>
          </p:txBody>
        </p:sp>
        <p:sp>
          <p:nvSpPr>
            <p:cNvPr id="412" name="Freeform: Shape 411">
              <a:extLst>
                <a:ext uri="{FF2B5EF4-FFF2-40B4-BE49-F238E27FC236}">
                  <a16:creationId xmlns:a16="http://schemas.microsoft.com/office/drawing/2014/main" id="{71D2FCD9-6861-4570-813D-5C177F3BFEAA}"/>
                </a:ext>
              </a:extLst>
            </p:cNvPr>
            <p:cNvSpPr/>
            <p:nvPr/>
          </p:nvSpPr>
          <p:spPr>
            <a:xfrm>
              <a:off x="5630482" y="4260634"/>
              <a:ext cx="2566" cy="4890"/>
            </a:xfrm>
            <a:custGeom>
              <a:avLst/>
              <a:gdLst>
                <a:gd name="connsiteX0" fmla="*/ 1304 w 3042"/>
                <a:gd name="connsiteY0" fmla="*/ 1304 h 4346"/>
                <a:gd name="connsiteX1" fmla="*/ 3043 w 3042"/>
                <a:gd name="connsiteY1" fmla="*/ 3043 h 4346"/>
                <a:gd name="connsiteX2" fmla="*/ 2173 w 3042"/>
                <a:gd name="connsiteY2" fmla="*/ 4347 h 4346"/>
                <a:gd name="connsiteX3" fmla="*/ 1304 w 3042"/>
                <a:gd name="connsiteY3" fmla="*/ 3043 h 4346"/>
                <a:gd name="connsiteX4" fmla="*/ 0 w 3042"/>
                <a:gd name="connsiteY4" fmla="*/ 2173 h 4346"/>
                <a:gd name="connsiteX5" fmla="*/ 870 w 3042"/>
                <a:gd name="connsiteY5" fmla="*/ 0 h 4346"/>
                <a:gd name="connsiteX6" fmla="*/ 1304 w 3042"/>
                <a:gd name="connsiteY6" fmla="*/ 1304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2" h="4346">
                  <a:moveTo>
                    <a:pt x="1304" y="1304"/>
                  </a:moveTo>
                  <a:lnTo>
                    <a:pt x="3043" y="3043"/>
                  </a:lnTo>
                  <a:lnTo>
                    <a:pt x="2173" y="4347"/>
                  </a:lnTo>
                  <a:lnTo>
                    <a:pt x="1304" y="3043"/>
                  </a:lnTo>
                  <a:lnTo>
                    <a:pt x="0" y="2173"/>
                  </a:lnTo>
                  <a:lnTo>
                    <a:pt x="870" y="0"/>
                  </a:lnTo>
                  <a:lnTo>
                    <a:pt x="1304" y="1304"/>
                  </a:lnTo>
                  <a:close/>
                </a:path>
              </a:pathLst>
            </a:custGeom>
            <a:solidFill>
              <a:schemeClr val="tx2"/>
            </a:solidFill>
            <a:ln w="869" cap="rnd">
              <a:noFill/>
              <a:prstDash val="solid"/>
              <a:round/>
            </a:ln>
          </p:spPr>
          <p:txBody>
            <a:bodyPr rtlCol="0" anchor="ctr"/>
            <a:lstStyle/>
            <a:p>
              <a:endParaRPr lang="en-PH" sz="1200" dirty="0"/>
            </a:p>
          </p:txBody>
        </p:sp>
        <p:sp>
          <p:nvSpPr>
            <p:cNvPr id="413" name="Freeform: Shape 412">
              <a:extLst>
                <a:ext uri="{FF2B5EF4-FFF2-40B4-BE49-F238E27FC236}">
                  <a16:creationId xmlns:a16="http://schemas.microsoft.com/office/drawing/2014/main" id="{BA92916B-F875-451E-B79B-49E1ED32D6A0}"/>
                </a:ext>
              </a:extLst>
            </p:cNvPr>
            <p:cNvSpPr/>
            <p:nvPr/>
          </p:nvSpPr>
          <p:spPr>
            <a:xfrm>
              <a:off x="3016516" y="3431129"/>
              <a:ext cx="4402" cy="1956"/>
            </a:xfrm>
            <a:custGeom>
              <a:avLst/>
              <a:gdLst>
                <a:gd name="connsiteX0" fmla="*/ 869 w 5216"/>
                <a:gd name="connsiteY0" fmla="*/ 0 h 1738"/>
                <a:gd name="connsiteX1" fmla="*/ 3912 w 5216"/>
                <a:gd name="connsiteY1" fmla="*/ 0 h 1738"/>
                <a:gd name="connsiteX2" fmla="*/ 5216 w 5216"/>
                <a:gd name="connsiteY2" fmla="*/ 1739 h 1738"/>
                <a:gd name="connsiteX3" fmla="*/ 3912 w 5216"/>
                <a:gd name="connsiteY3" fmla="*/ 1739 h 1738"/>
                <a:gd name="connsiteX4" fmla="*/ 2608 w 5216"/>
                <a:gd name="connsiteY4" fmla="*/ 1304 h 1738"/>
                <a:gd name="connsiteX5" fmla="*/ 435 w 5216"/>
                <a:gd name="connsiteY5" fmla="*/ 1739 h 1738"/>
                <a:gd name="connsiteX6" fmla="*/ 0 w 5216"/>
                <a:gd name="connsiteY6" fmla="*/ 435 h 1738"/>
                <a:gd name="connsiteX7" fmla="*/ 869 w 5216"/>
                <a:gd name="connsiteY7" fmla="*/ 0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16" h="1738">
                  <a:moveTo>
                    <a:pt x="869" y="0"/>
                  </a:moveTo>
                  <a:lnTo>
                    <a:pt x="3912" y="0"/>
                  </a:lnTo>
                  <a:lnTo>
                    <a:pt x="5216" y="1739"/>
                  </a:lnTo>
                  <a:lnTo>
                    <a:pt x="3912" y="1739"/>
                  </a:lnTo>
                  <a:lnTo>
                    <a:pt x="2608" y="1304"/>
                  </a:lnTo>
                  <a:lnTo>
                    <a:pt x="435" y="1739"/>
                  </a:lnTo>
                  <a:lnTo>
                    <a:pt x="0" y="435"/>
                  </a:lnTo>
                  <a:lnTo>
                    <a:pt x="869"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4" name="Freeform: Shape 413">
              <a:extLst>
                <a:ext uri="{FF2B5EF4-FFF2-40B4-BE49-F238E27FC236}">
                  <a16:creationId xmlns:a16="http://schemas.microsoft.com/office/drawing/2014/main" id="{525DC31B-A0E5-4678-9773-EF0F28D52819}"/>
                </a:ext>
              </a:extLst>
            </p:cNvPr>
            <p:cNvSpPr/>
            <p:nvPr/>
          </p:nvSpPr>
          <p:spPr>
            <a:xfrm>
              <a:off x="3006244" y="3430640"/>
              <a:ext cx="4402" cy="2445"/>
            </a:xfrm>
            <a:custGeom>
              <a:avLst/>
              <a:gdLst>
                <a:gd name="connsiteX0" fmla="*/ 1304 w 5216"/>
                <a:gd name="connsiteY0" fmla="*/ 0 h 2173"/>
                <a:gd name="connsiteX1" fmla="*/ 2608 w 5216"/>
                <a:gd name="connsiteY1" fmla="*/ 1739 h 2173"/>
                <a:gd name="connsiteX2" fmla="*/ 5216 w 5216"/>
                <a:gd name="connsiteY2" fmla="*/ 1304 h 2173"/>
                <a:gd name="connsiteX3" fmla="*/ 4347 w 5216"/>
                <a:gd name="connsiteY3" fmla="*/ 2173 h 2173"/>
                <a:gd name="connsiteX4" fmla="*/ 1739 w 5216"/>
                <a:gd name="connsiteY4" fmla="*/ 2173 h 2173"/>
                <a:gd name="connsiteX5" fmla="*/ 0 w 5216"/>
                <a:gd name="connsiteY5" fmla="*/ 1304 h 2173"/>
                <a:gd name="connsiteX6" fmla="*/ 1304 w 5216"/>
                <a:gd name="connsiteY6" fmla="*/ 0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216" h="2173">
                  <a:moveTo>
                    <a:pt x="1304" y="0"/>
                  </a:moveTo>
                  <a:lnTo>
                    <a:pt x="2608" y="1739"/>
                  </a:lnTo>
                  <a:lnTo>
                    <a:pt x="5216" y="1304"/>
                  </a:lnTo>
                  <a:lnTo>
                    <a:pt x="4347" y="2173"/>
                  </a:lnTo>
                  <a:lnTo>
                    <a:pt x="1739" y="2173"/>
                  </a:lnTo>
                  <a:lnTo>
                    <a:pt x="0" y="1304"/>
                  </a:lnTo>
                  <a:lnTo>
                    <a:pt x="1304"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5" name="Freeform: Shape 414">
              <a:extLst>
                <a:ext uri="{FF2B5EF4-FFF2-40B4-BE49-F238E27FC236}">
                  <a16:creationId xmlns:a16="http://schemas.microsoft.com/office/drawing/2014/main" id="{163BD03E-3198-4262-9503-8DD121A176BE}"/>
                </a:ext>
              </a:extLst>
            </p:cNvPr>
            <p:cNvSpPr/>
            <p:nvPr/>
          </p:nvSpPr>
          <p:spPr>
            <a:xfrm>
              <a:off x="3013215" y="3427216"/>
              <a:ext cx="2200" cy="2934"/>
            </a:xfrm>
            <a:custGeom>
              <a:avLst/>
              <a:gdLst>
                <a:gd name="connsiteX0" fmla="*/ 2608 w 2608"/>
                <a:gd name="connsiteY0" fmla="*/ 435 h 2608"/>
                <a:gd name="connsiteX1" fmla="*/ 2608 w 2608"/>
                <a:gd name="connsiteY1" fmla="*/ 2608 h 2608"/>
                <a:gd name="connsiteX2" fmla="*/ 435 w 2608"/>
                <a:gd name="connsiteY2" fmla="*/ 1739 h 2608"/>
                <a:gd name="connsiteX3" fmla="*/ 0 w 2608"/>
                <a:gd name="connsiteY3" fmla="*/ 435 h 2608"/>
                <a:gd name="connsiteX4" fmla="*/ 435 w 2608"/>
                <a:gd name="connsiteY4" fmla="*/ 0 h 2608"/>
                <a:gd name="connsiteX5" fmla="*/ 2608 w 2608"/>
                <a:gd name="connsiteY5" fmla="*/ 435 h 2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8" h="2608">
                  <a:moveTo>
                    <a:pt x="2608" y="435"/>
                  </a:moveTo>
                  <a:lnTo>
                    <a:pt x="2608" y="2608"/>
                  </a:lnTo>
                  <a:lnTo>
                    <a:pt x="435" y="1739"/>
                  </a:lnTo>
                  <a:lnTo>
                    <a:pt x="0" y="435"/>
                  </a:lnTo>
                  <a:lnTo>
                    <a:pt x="435" y="0"/>
                  </a:lnTo>
                  <a:lnTo>
                    <a:pt x="2608"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6" name="Freeform: Shape 415">
              <a:extLst>
                <a:ext uri="{FF2B5EF4-FFF2-40B4-BE49-F238E27FC236}">
                  <a16:creationId xmlns:a16="http://schemas.microsoft.com/office/drawing/2014/main" id="{C3AE44F0-7D7C-45CE-BF48-81C288E1256C}"/>
                </a:ext>
              </a:extLst>
            </p:cNvPr>
            <p:cNvSpPr/>
            <p:nvPr/>
          </p:nvSpPr>
          <p:spPr>
            <a:xfrm>
              <a:off x="913532" y="4786899"/>
              <a:ext cx="1834" cy="3422"/>
            </a:xfrm>
            <a:custGeom>
              <a:avLst/>
              <a:gdLst>
                <a:gd name="connsiteX0" fmla="*/ 2173 w 2173"/>
                <a:gd name="connsiteY0" fmla="*/ 3043 h 3042"/>
                <a:gd name="connsiteX1" fmla="*/ 0 w 2173"/>
                <a:gd name="connsiteY1" fmla="*/ 1739 h 3042"/>
                <a:gd name="connsiteX2" fmla="*/ 0 w 2173"/>
                <a:gd name="connsiteY2" fmla="*/ 869 h 3042"/>
                <a:gd name="connsiteX3" fmla="*/ 1304 w 2173"/>
                <a:gd name="connsiteY3" fmla="*/ 0 h 3042"/>
                <a:gd name="connsiteX4" fmla="*/ 2173 w 2173"/>
                <a:gd name="connsiteY4" fmla="*/ 3043 h 3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73" h="3042">
                  <a:moveTo>
                    <a:pt x="2173" y="3043"/>
                  </a:moveTo>
                  <a:lnTo>
                    <a:pt x="0" y="1739"/>
                  </a:lnTo>
                  <a:lnTo>
                    <a:pt x="0" y="869"/>
                  </a:lnTo>
                  <a:lnTo>
                    <a:pt x="1304" y="0"/>
                  </a:lnTo>
                  <a:lnTo>
                    <a:pt x="2173" y="304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7" name="Freeform: Shape 416">
              <a:extLst>
                <a:ext uri="{FF2B5EF4-FFF2-40B4-BE49-F238E27FC236}">
                  <a16:creationId xmlns:a16="http://schemas.microsoft.com/office/drawing/2014/main" id="{4EF9DBD1-12A1-41FA-A693-18011A531901}"/>
                </a:ext>
              </a:extLst>
            </p:cNvPr>
            <p:cNvSpPr/>
            <p:nvPr/>
          </p:nvSpPr>
          <p:spPr>
            <a:xfrm>
              <a:off x="905095" y="4780052"/>
              <a:ext cx="5502" cy="4890"/>
            </a:xfrm>
            <a:custGeom>
              <a:avLst/>
              <a:gdLst>
                <a:gd name="connsiteX0" fmla="*/ 0 w 6520"/>
                <a:gd name="connsiteY0" fmla="*/ 0 h 4346"/>
                <a:gd name="connsiteX1" fmla="*/ 1304 w 6520"/>
                <a:gd name="connsiteY1" fmla="*/ 0 h 4346"/>
                <a:gd name="connsiteX2" fmla="*/ 3043 w 6520"/>
                <a:gd name="connsiteY2" fmla="*/ 1304 h 4346"/>
                <a:gd name="connsiteX3" fmla="*/ 4347 w 6520"/>
                <a:gd name="connsiteY3" fmla="*/ 1739 h 4346"/>
                <a:gd name="connsiteX4" fmla="*/ 5216 w 6520"/>
                <a:gd name="connsiteY4" fmla="*/ 0 h 4346"/>
                <a:gd name="connsiteX5" fmla="*/ 6520 w 6520"/>
                <a:gd name="connsiteY5" fmla="*/ 1304 h 4346"/>
                <a:gd name="connsiteX6" fmla="*/ 5216 w 6520"/>
                <a:gd name="connsiteY6" fmla="*/ 2608 h 4346"/>
                <a:gd name="connsiteX7" fmla="*/ 5651 w 6520"/>
                <a:gd name="connsiteY7" fmla="*/ 3477 h 4346"/>
                <a:gd name="connsiteX8" fmla="*/ 5216 w 6520"/>
                <a:gd name="connsiteY8" fmla="*/ 4347 h 4346"/>
                <a:gd name="connsiteX9" fmla="*/ 4347 w 6520"/>
                <a:gd name="connsiteY9" fmla="*/ 3912 h 4346"/>
                <a:gd name="connsiteX10" fmla="*/ 3043 w 6520"/>
                <a:gd name="connsiteY10" fmla="*/ 2608 h 4346"/>
                <a:gd name="connsiteX11" fmla="*/ 0 w 6520"/>
                <a:gd name="connsiteY11" fmla="*/ 1739 h 4346"/>
                <a:gd name="connsiteX12" fmla="*/ 0 w 6520"/>
                <a:gd name="connsiteY12" fmla="*/ 0 h 4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20" h="4346">
                  <a:moveTo>
                    <a:pt x="0" y="0"/>
                  </a:moveTo>
                  <a:lnTo>
                    <a:pt x="1304" y="0"/>
                  </a:lnTo>
                  <a:lnTo>
                    <a:pt x="3043" y="1304"/>
                  </a:lnTo>
                  <a:lnTo>
                    <a:pt x="4347" y="1739"/>
                  </a:lnTo>
                  <a:lnTo>
                    <a:pt x="5216" y="0"/>
                  </a:lnTo>
                  <a:lnTo>
                    <a:pt x="6520" y="1304"/>
                  </a:lnTo>
                  <a:lnTo>
                    <a:pt x="5216" y="2608"/>
                  </a:lnTo>
                  <a:lnTo>
                    <a:pt x="5651" y="3477"/>
                  </a:lnTo>
                  <a:lnTo>
                    <a:pt x="5216" y="4347"/>
                  </a:lnTo>
                  <a:lnTo>
                    <a:pt x="4347" y="3912"/>
                  </a:lnTo>
                  <a:lnTo>
                    <a:pt x="3043" y="2608"/>
                  </a:lnTo>
                  <a:lnTo>
                    <a:pt x="0" y="1739"/>
                  </a:lnTo>
                  <a:lnTo>
                    <a:pt x="0"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8" name="Freeform: Shape 417">
              <a:extLst>
                <a:ext uri="{FF2B5EF4-FFF2-40B4-BE49-F238E27FC236}">
                  <a16:creationId xmlns:a16="http://schemas.microsoft.com/office/drawing/2014/main" id="{F8537DA6-E4BB-4BB1-B2B1-A303FC6C26F7}"/>
                </a:ext>
              </a:extLst>
            </p:cNvPr>
            <p:cNvSpPr/>
            <p:nvPr/>
          </p:nvSpPr>
          <p:spPr>
            <a:xfrm>
              <a:off x="901060" y="4736034"/>
              <a:ext cx="1101" cy="2445"/>
            </a:xfrm>
            <a:custGeom>
              <a:avLst/>
              <a:gdLst>
                <a:gd name="connsiteX0" fmla="*/ 1304 w 1304"/>
                <a:gd name="connsiteY0" fmla="*/ 1739 h 2173"/>
                <a:gd name="connsiteX1" fmla="*/ 435 w 1304"/>
                <a:gd name="connsiteY1" fmla="*/ 2173 h 2173"/>
                <a:gd name="connsiteX2" fmla="*/ 0 w 1304"/>
                <a:gd name="connsiteY2" fmla="*/ 0 h 2173"/>
                <a:gd name="connsiteX3" fmla="*/ 869 w 1304"/>
                <a:gd name="connsiteY3" fmla="*/ 435 h 2173"/>
                <a:gd name="connsiteX4" fmla="*/ 1304 w 1304"/>
                <a:gd name="connsiteY4" fmla="*/ 1739 h 21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 h="2173">
                  <a:moveTo>
                    <a:pt x="1304" y="1739"/>
                  </a:moveTo>
                  <a:lnTo>
                    <a:pt x="435" y="2173"/>
                  </a:lnTo>
                  <a:lnTo>
                    <a:pt x="0" y="0"/>
                  </a:lnTo>
                  <a:lnTo>
                    <a:pt x="869" y="435"/>
                  </a:lnTo>
                  <a:lnTo>
                    <a:pt x="1304" y="173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19" name="Freeform: Shape 418">
              <a:extLst>
                <a:ext uri="{FF2B5EF4-FFF2-40B4-BE49-F238E27FC236}">
                  <a16:creationId xmlns:a16="http://schemas.microsoft.com/office/drawing/2014/main" id="{6D2B61D0-717F-4CE9-9DD9-B22807EE8E5F}"/>
                </a:ext>
              </a:extLst>
            </p:cNvPr>
            <p:cNvSpPr/>
            <p:nvPr/>
          </p:nvSpPr>
          <p:spPr>
            <a:xfrm>
              <a:off x="915366" y="4699841"/>
              <a:ext cx="2934" cy="2934"/>
            </a:xfrm>
            <a:custGeom>
              <a:avLst/>
              <a:gdLst>
                <a:gd name="connsiteX0" fmla="*/ 3477 w 3477"/>
                <a:gd name="connsiteY0" fmla="*/ 1304 h 2607"/>
                <a:gd name="connsiteX1" fmla="*/ 1304 w 3477"/>
                <a:gd name="connsiteY1" fmla="*/ 2608 h 2607"/>
                <a:gd name="connsiteX2" fmla="*/ 435 w 3477"/>
                <a:gd name="connsiteY2" fmla="*/ 2608 h 2607"/>
                <a:gd name="connsiteX3" fmla="*/ 0 w 3477"/>
                <a:gd name="connsiteY3" fmla="*/ 2173 h 2607"/>
                <a:gd name="connsiteX4" fmla="*/ 1304 w 3477"/>
                <a:gd name="connsiteY4" fmla="*/ 0 h 2607"/>
                <a:gd name="connsiteX5" fmla="*/ 2608 w 3477"/>
                <a:gd name="connsiteY5" fmla="*/ 435 h 2607"/>
                <a:gd name="connsiteX6" fmla="*/ 3477 w 3477"/>
                <a:gd name="connsiteY6" fmla="*/ 1304 h 2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7" h="2607">
                  <a:moveTo>
                    <a:pt x="3477" y="1304"/>
                  </a:moveTo>
                  <a:lnTo>
                    <a:pt x="1304" y="2608"/>
                  </a:lnTo>
                  <a:lnTo>
                    <a:pt x="435" y="2608"/>
                  </a:lnTo>
                  <a:lnTo>
                    <a:pt x="0" y="2173"/>
                  </a:lnTo>
                  <a:lnTo>
                    <a:pt x="1304" y="0"/>
                  </a:lnTo>
                  <a:lnTo>
                    <a:pt x="2608" y="435"/>
                  </a:lnTo>
                  <a:lnTo>
                    <a:pt x="3477" y="130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0" name="Freeform: Shape 419">
              <a:extLst>
                <a:ext uri="{FF2B5EF4-FFF2-40B4-BE49-F238E27FC236}">
                  <a16:creationId xmlns:a16="http://schemas.microsoft.com/office/drawing/2014/main" id="{60357BFA-61D3-4A49-88F4-5EA97D8AA64F}"/>
                </a:ext>
              </a:extLst>
            </p:cNvPr>
            <p:cNvSpPr/>
            <p:nvPr/>
          </p:nvSpPr>
          <p:spPr>
            <a:xfrm>
              <a:off x="865111" y="4605935"/>
              <a:ext cx="1467" cy="1466"/>
            </a:xfrm>
            <a:custGeom>
              <a:avLst/>
              <a:gdLst>
                <a:gd name="connsiteX0" fmla="*/ 1739 w 1738"/>
                <a:gd name="connsiteY0" fmla="*/ 869 h 1303"/>
                <a:gd name="connsiteX1" fmla="*/ 1304 w 1738"/>
                <a:gd name="connsiteY1" fmla="*/ 1304 h 1303"/>
                <a:gd name="connsiteX2" fmla="*/ 0 w 1738"/>
                <a:gd name="connsiteY2" fmla="*/ 869 h 1303"/>
                <a:gd name="connsiteX3" fmla="*/ 435 w 1738"/>
                <a:gd name="connsiteY3" fmla="*/ 0 h 1303"/>
                <a:gd name="connsiteX4" fmla="*/ 1739 w 1738"/>
                <a:gd name="connsiteY4" fmla="*/ 0 h 1303"/>
                <a:gd name="connsiteX5" fmla="*/ 1739 w 1738"/>
                <a:gd name="connsiteY5" fmla="*/ 869 h 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38" h="1303">
                  <a:moveTo>
                    <a:pt x="1739" y="869"/>
                  </a:moveTo>
                  <a:lnTo>
                    <a:pt x="1304" y="1304"/>
                  </a:lnTo>
                  <a:lnTo>
                    <a:pt x="0" y="869"/>
                  </a:lnTo>
                  <a:lnTo>
                    <a:pt x="435" y="0"/>
                  </a:lnTo>
                  <a:lnTo>
                    <a:pt x="1739" y="0"/>
                  </a:lnTo>
                  <a:lnTo>
                    <a:pt x="1739"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1" name="Freeform: Shape 420">
              <a:extLst>
                <a:ext uri="{FF2B5EF4-FFF2-40B4-BE49-F238E27FC236}">
                  <a16:creationId xmlns:a16="http://schemas.microsoft.com/office/drawing/2014/main" id="{B8487C22-1635-494D-88A0-8CCF699F68BB}"/>
                </a:ext>
              </a:extLst>
            </p:cNvPr>
            <p:cNvSpPr/>
            <p:nvPr/>
          </p:nvSpPr>
          <p:spPr>
            <a:xfrm>
              <a:off x="3197726" y="3776430"/>
              <a:ext cx="21642" cy="24942"/>
            </a:xfrm>
            <a:custGeom>
              <a:avLst/>
              <a:gdLst>
                <a:gd name="connsiteX0" fmla="*/ 25645 w 25645"/>
                <a:gd name="connsiteY0" fmla="*/ 0 h 22167"/>
                <a:gd name="connsiteX1" fmla="*/ 24776 w 25645"/>
                <a:gd name="connsiteY1" fmla="*/ 2173 h 22167"/>
                <a:gd name="connsiteX2" fmla="*/ 23472 w 25645"/>
                <a:gd name="connsiteY2" fmla="*/ 3912 h 22167"/>
                <a:gd name="connsiteX3" fmla="*/ 22602 w 25645"/>
                <a:gd name="connsiteY3" fmla="*/ 4347 h 22167"/>
                <a:gd name="connsiteX4" fmla="*/ 22168 w 25645"/>
                <a:gd name="connsiteY4" fmla="*/ 6085 h 22167"/>
                <a:gd name="connsiteX5" fmla="*/ 23037 w 25645"/>
                <a:gd name="connsiteY5" fmla="*/ 8693 h 22167"/>
                <a:gd name="connsiteX6" fmla="*/ 22168 w 25645"/>
                <a:gd name="connsiteY6" fmla="*/ 9128 h 22167"/>
                <a:gd name="connsiteX7" fmla="*/ 22168 w 25645"/>
                <a:gd name="connsiteY7" fmla="*/ 12171 h 22167"/>
                <a:gd name="connsiteX8" fmla="*/ 23037 w 25645"/>
                <a:gd name="connsiteY8" fmla="*/ 13475 h 22167"/>
                <a:gd name="connsiteX9" fmla="*/ 23907 w 25645"/>
                <a:gd name="connsiteY9" fmla="*/ 14344 h 22167"/>
                <a:gd name="connsiteX10" fmla="*/ 23037 w 25645"/>
                <a:gd name="connsiteY10" fmla="*/ 15213 h 22167"/>
                <a:gd name="connsiteX11" fmla="*/ 22602 w 25645"/>
                <a:gd name="connsiteY11" fmla="*/ 16517 h 22167"/>
                <a:gd name="connsiteX12" fmla="*/ 22602 w 25645"/>
                <a:gd name="connsiteY12" fmla="*/ 19560 h 22167"/>
                <a:gd name="connsiteX13" fmla="*/ 21733 w 25645"/>
                <a:gd name="connsiteY13" fmla="*/ 19995 h 22167"/>
                <a:gd name="connsiteX14" fmla="*/ 19995 w 25645"/>
                <a:gd name="connsiteY14" fmla="*/ 20864 h 22167"/>
                <a:gd name="connsiteX15" fmla="*/ 17821 w 25645"/>
                <a:gd name="connsiteY15" fmla="*/ 21299 h 22167"/>
                <a:gd name="connsiteX16" fmla="*/ 16517 w 25645"/>
                <a:gd name="connsiteY16" fmla="*/ 21299 h 22167"/>
                <a:gd name="connsiteX17" fmla="*/ 14344 w 25645"/>
                <a:gd name="connsiteY17" fmla="*/ 21733 h 22167"/>
                <a:gd name="connsiteX18" fmla="*/ 12171 w 25645"/>
                <a:gd name="connsiteY18" fmla="*/ 21299 h 22167"/>
                <a:gd name="connsiteX19" fmla="*/ 10432 w 25645"/>
                <a:gd name="connsiteY19" fmla="*/ 21733 h 22167"/>
                <a:gd name="connsiteX20" fmla="*/ 9128 w 25645"/>
                <a:gd name="connsiteY20" fmla="*/ 21299 h 22167"/>
                <a:gd name="connsiteX21" fmla="*/ 6955 w 25645"/>
                <a:gd name="connsiteY21" fmla="*/ 22168 h 22167"/>
                <a:gd name="connsiteX22" fmla="*/ 5216 w 25645"/>
                <a:gd name="connsiteY22" fmla="*/ 21299 h 22167"/>
                <a:gd name="connsiteX23" fmla="*/ 2608 w 25645"/>
                <a:gd name="connsiteY23" fmla="*/ 21299 h 22167"/>
                <a:gd name="connsiteX24" fmla="*/ 1304 w 25645"/>
                <a:gd name="connsiteY24" fmla="*/ 22168 h 22167"/>
                <a:gd name="connsiteX25" fmla="*/ 0 w 25645"/>
                <a:gd name="connsiteY25" fmla="*/ 21733 h 22167"/>
                <a:gd name="connsiteX26" fmla="*/ 2173 w 25645"/>
                <a:gd name="connsiteY26" fmla="*/ 20864 h 22167"/>
                <a:gd name="connsiteX27" fmla="*/ 3477 w 25645"/>
                <a:gd name="connsiteY27" fmla="*/ 19560 h 22167"/>
                <a:gd name="connsiteX28" fmla="*/ 5216 w 25645"/>
                <a:gd name="connsiteY28" fmla="*/ 19125 h 22167"/>
                <a:gd name="connsiteX29" fmla="*/ 6955 w 25645"/>
                <a:gd name="connsiteY29" fmla="*/ 17821 h 22167"/>
                <a:gd name="connsiteX30" fmla="*/ 7824 w 25645"/>
                <a:gd name="connsiteY30" fmla="*/ 16517 h 22167"/>
                <a:gd name="connsiteX31" fmla="*/ 10432 w 25645"/>
                <a:gd name="connsiteY31" fmla="*/ 16952 h 22167"/>
                <a:gd name="connsiteX32" fmla="*/ 11736 w 25645"/>
                <a:gd name="connsiteY32" fmla="*/ 15213 h 22167"/>
                <a:gd name="connsiteX33" fmla="*/ 10867 w 25645"/>
                <a:gd name="connsiteY33" fmla="*/ 11736 h 22167"/>
                <a:gd name="connsiteX34" fmla="*/ 11736 w 25645"/>
                <a:gd name="connsiteY34" fmla="*/ 9997 h 22167"/>
                <a:gd name="connsiteX35" fmla="*/ 11736 w 25645"/>
                <a:gd name="connsiteY35" fmla="*/ 7824 h 22167"/>
                <a:gd name="connsiteX36" fmla="*/ 11736 w 25645"/>
                <a:gd name="connsiteY36" fmla="*/ 6955 h 22167"/>
                <a:gd name="connsiteX37" fmla="*/ 10432 w 25645"/>
                <a:gd name="connsiteY37" fmla="*/ 5216 h 22167"/>
                <a:gd name="connsiteX38" fmla="*/ 9128 w 25645"/>
                <a:gd name="connsiteY38" fmla="*/ 4781 h 22167"/>
                <a:gd name="connsiteX39" fmla="*/ 7389 w 25645"/>
                <a:gd name="connsiteY39" fmla="*/ 4347 h 22167"/>
                <a:gd name="connsiteX40" fmla="*/ 6955 w 25645"/>
                <a:gd name="connsiteY40" fmla="*/ 3912 h 22167"/>
                <a:gd name="connsiteX41" fmla="*/ 8693 w 25645"/>
                <a:gd name="connsiteY41" fmla="*/ 2608 h 22167"/>
                <a:gd name="connsiteX42" fmla="*/ 13475 w 25645"/>
                <a:gd name="connsiteY42" fmla="*/ 2173 h 22167"/>
                <a:gd name="connsiteX43" fmla="*/ 14344 w 25645"/>
                <a:gd name="connsiteY43" fmla="*/ 1304 h 22167"/>
                <a:gd name="connsiteX44" fmla="*/ 19125 w 25645"/>
                <a:gd name="connsiteY44" fmla="*/ 1304 h 22167"/>
                <a:gd name="connsiteX45" fmla="*/ 19560 w 25645"/>
                <a:gd name="connsiteY45" fmla="*/ 869 h 22167"/>
                <a:gd name="connsiteX46" fmla="*/ 24776 w 25645"/>
                <a:gd name="connsiteY46" fmla="*/ 0 h 22167"/>
                <a:gd name="connsiteX47" fmla="*/ 25645 w 25645"/>
                <a:gd name="connsiteY47" fmla="*/ 0 h 22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5645" h="22167">
                  <a:moveTo>
                    <a:pt x="25645" y="0"/>
                  </a:moveTo>
                  <a:lnTo>
                    <a:pt x="24776" y="2173"/>
                  </a:lnTo>
                  <a:lnTo>
                    <a:pt x="23472" y="3912"/>
                  </a:lnTo>
                  <a:lnTo>
                    <a:pt x="22602" y="4347"/>
                  </a:lnTo>
                  <a:lnTo>
                    <a:pt x="22168" y="6085"/>
                  </a:lnTo>
                  <a:lnTo>
                    <a:pt x="23037" y="8693"/>
                  </a:lnTo>
                  <a:lnTo>
                    <a:pt x="22168" y="9128"/>
                  </a:lnTo>
                  <a:lnTo>
                    <a:pt x="22168" y="12171"/>
                  </a:lnTo>
                  <a:lnTo>
                    <a:pt x="23037" y="13475"/>
                  </a:lnTo>
                  <a:lnTo>
                    <a:pt x="23907" y="14344"/>
                  </a:lnTo>
                  <a:lnTo>
                    <a:pt x="23037" y="15213"/>
                  </a:lnTo>
                  <a:lnTo>
                    <a:pt x="22602" y="16517"/>
                  </a:lnTo>
                  <a:lnTo>
                    <a:pt x="22602" y="19560"/>
                  </a:lnTo>
                  <a:lnTo>
                    <a:pt x="21733" y="19995"/>
                  </a:lnTo>
                  <a:lnTo>
                    <a:pt x="19995" y="20864"/>
                  </a:lnTo>
                  <a:lnTo>
                    <a:pt x="17821" y="21299"/>
                  </a:lnTo>
                  <a:lnTo>
                    <a:pt x="16517" y="21299"/>
                  </a:lnTo>
                  <a:lnTo>
                    <a:pt x="14344" y="21733"/>
                  </a:lnTo>
                  <a:lnTo>
                    <a:pt x="12171" y="21299"/>
                  </a:lnTo>
                  <a:lnTo>
                    <a:pt x="10432" y="21733"/>
                  </a:lnTo>
                  <a:lnTo>
                    <a:pt x="9128" y="21299"/>
                  </a:lnTo>
                  <a:lnTo>
                    <a:pt x="6955" y="22168"/>
                  </a:lnTo>
                  <a:lnTo>
                    <a:pt x="5216" y="21299"/>
                  </a:lnTo>
                  <a:lnTo>
                    <a:pt x="2608" y="21299"/>
                  </a:lnTo>
                  <a:lnTo>
                    <a:pt x="1304" y="22168"/>
                  </a:lnTo>
                  <a:lnTo>
                    <a:pt x="0" y="21733"/>
                  </a:lnTo>
                  <a:lnTo>
                    <a:pt x="2173" y="20864"/>
                  </a:lnTo>
                  <a:lnTo>
                    <a:pt x="3477" y="19560"/>
                  </a:lnTo>
                  <a:lnTo>
                    <a:pt x="5216" y="19125"/>
                  </a:lnTo>
                  <a:lnTo>
                    <a:pt x="6955" y="17821"/>
                  </a:lnTo>
                  <a:lnTo>
                    <a:pt x="7824" y="16517"/>
                  </a:lnTo>
                  <a:lnTo>
                    <a:pt x="10432" y="16952"/>
                  </a:lnTo>
                  <a:lnTo>
                    <a:pt x="11736" y="15213"/>
                  </a:lnTo>
                  <a:lnTo>
                    <a:pt x="10867" y="11736"/>
                  </a:lnTo>
                  <a:lnTo>
                    <a:pt x="11736" y="9997"/>
                  </a:lnTo>
                  <a:lnTo>
                    <a:pt x="11736" y="7824"/>
                  </a:lnTo>
                  <a:lnTo>
                    <a:pt x="11736" y="6955"/>
                  </a:lnTo>
                  <a:lnTo>
                    <a:pt x="10432" y="5216"/>
                  </a:lnTo>
                  <a:lnTo>
                    <a:pt x="9128" y="4781"/>
                  </a:lnTo>
                  <a:lnTo>
                    <a:pt x="7389" y="4347"/>
                  </a:lnTo>
                  <a:lnTo>
                    <a:pt x="6955" y="3912"/>
                  </a:lnTo>
                  <a:lnTo>
                    <a:pt x="8693" y="2608"/>
                  </a:lnTo>
                  <a:lnTo>
                    <a:pt x="13475" y="2173"/>
                  </a:lnTo>
                  <a:lnTo>
                    <a:pt x="14344" y="1304"/>
                  </a:lnTo>
                  <a:lnTo>
                    <a:pt x="19125" y="1304"/>
                  </a:lnTo>
                  <a:lnTo>
                    <a:pt x="19560" y="869"/>
                  </a:lnTo>
                  <a:lnTo>
                    <a:pt x="24776" y="0"/>
                  </a:lnTo>
                  <a:lnTo>
                    <a:pt x="25645"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2" name="Freeform: Shape 421">
              <a:extLst>
                <a:ext uri="{FF2B5EF4-FFF2-40B4-BE49-F238E27FC236}">
                  <a16:creationId xmlns:a16="http://schemas.microsoft.com/office/drawing/2014/main" id="{0BA1E753-09AF-41D3-9E31-32E314A1CA51}"/>
                </a:ext>
              </a:extLst>
            </p:cNvPr>
            <p:cNvSpPr/>
            <p:nvPr/>
          </p:nvSpPr>
          <p:spPr>
            <a:xfrm>
              <a:off x="3221202" y="3760779"/>
              <a:ext cx="6969" cy="6358"/>
            </a:xfrm>
            <a:custGeom>
              <a:avLst/>
              <a:gdLst>
                <a:gd name="connsiteX0" fmla="*/ 8259 w 8258"/>
                <a:gd name="connsiteY0" fmla="*/ 0 h 5650"/>
                <a:gd name="connsiteX1" fmla="*/ 7824 w 8258"/>
                <a:gd name="connsiteY1" fmla="*/ 2173 h 5650"/>
                <a:gd name="connsiteX2" fmla="*/ 6520 w 8258"/>
                <a:gd name="connsiteY2" fmla="*/ 2608 h 5650"/>
                <a:gd name="connsiteX3" fmla="*/ 4781 w 8258"/>
                <a:gd name="connsiteY3" fmla="*/ 3912 h 5650"/>
                <a:gd name="connsiteX4" fmla="*/ 3912 w 8258"/>
                <a:gd name="connsiteY4" fmla="*/ 3912 h 5650"/>
                <a:gd name="connsiteX5" fmla="*/ 869 w 8258"/>
                <a:gd name="connsiteY5" fmla="*/ 5651 h 5650"/>
                <a:gd name="connsiteX6" fmla="*/ 0 w 8258"/>
                <a:gd name="connsiteY6" fmla="*/ 4781 h 5650"/>
                <a:gd name="connsiteX7" fmla="*/ 1304 w 8258"/>
                <a:gd name="connsiteY7" fmla="*/ 3477 h 5650"/>
                <a:gd name="connsiteX8" fmla="*/ 4347 w 8258"/>
                <a:gd name="connsiteY8" fmla="*/ 1304 h 5650"/>
                <a:gd name="connsiteX9" fmla="*/ 8259 w 8258"/>
                <a:gd name="connsiteY9" fmla="*/ 0 h 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58" h="5650">
                  <a:moveTo>
                    <a:pt x="8259" y="0"/>
                  </a:moveTo>
                  <a:lnTo>
                    <a:pt x="7824" y="2173"/>
                  </a:lnTo>
                  <a:lnTo>
                    <a:pt x="6520" y="2608"/>
                  </a:lnTo>
                  <a:lnTo>
                    <a:pt x="4781" y="3912"/>
                  </a:lnTo>
                  <a:lnTo>
                    <a:pt x="3912" y="3912"/>
                  </a:lnTo>
                  <a:lnTo>
                    <a:pt x="869" y="5651"/>
                  </a:lnTo>
                  <a:lnTo>
                    <a:pt x="0" y="4781"/>
                  </a:lnTo>
                  <a:lnTo>
                    <a:pt x="1304" y="3477"/>
                  </a:lnTo>
                  <a:lnTo>
                    <a:pt x="4347" y="1304"/>
                  </a:lnTo>
                  <a:lnTo>
                    <a:pt x="8259"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3" name="Freeform: Shape 422">
              <a:extLst>
                <a:ext uri="{FF2B5EF4-FFF2-40B4-BE49-F238E27FC236}">
                  <a16:creationId xmlns:a16="http://schemas.microsoft.com/office/drawing/2014/main" id="{E9802E87-51E5-431E-8A7A-B57D8E8D4502}"/>
                </a:ext>
              </a:extLst>
            </p:cNvPr>
            <p:cNvSpPr/>
            <p:nvPr/>
          </p:nvSpPr>
          <p:spPr>
            <a:xfrm>
              <a:off x="8193828" y="4383886"/>
              <a:ext cx="366" cy="978"/>
            </a:xfrm>
            <a:custGeom>
              <a:avLst/>
              <a:gdLst>
                <a:gd name="connsiteX0" fmla="*/ 0 w 434"/>
                <a:gd name="connsiteY0" fmla="*/ 869 h 869"/>
                <a:gd name="connsiteX1" fmla="*/ 0 w 434"/>
                <a:gd name="connsiteY1" fmla="*/ 0 h 869"/>
                <a:gd name="connsiteX2" fmla="*/ 435 w 434"/>
                <a:gd name="connsiteY2" fmla="*/ 0 h 869"/>
                <a:gd name="connsiteX3" fmla="*/ 435 w 434"/>
                <a:gd name="connsiteY3" fmla="*/ 435 h 869"/>
                <a:gd name="connsiteX4" fmla="*/ 0 w 434"/>
                <a:gd name="connsiteY4" fmla="*/ 869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 h="869">
                  <a:moveTo>
                    <a:pt x="0" y="869"/>
                  </a:moveTo>
                  <a:lnTo>
                    <a:pt x="0" y="0"/>
                  </a:lnTo>
                  <a:lnTo>
                    <a:pt x="435" y="0"/>
                  </a:lnTo>
                  <a:lnTo>
                    <a:pt x="435" y="435"/>
                  </a:lnTo>
                  <a:lnTo>
                    <a:pt x="0" y="869"/>
                  </a:lnTo>
                  <a:close/>
                </a:path>
              </a:pathLst>
            </a:custGeom>
            <a:solidFill>
              <a:schemeClr val="accent1"/>
            </a:solidFill>
            <a:ln w="869" cap="rnd">
              <a:noFill/>
              <a:prstDash val="solid"/>
              <a:round/>
            </a:ln>
          </p:spPr>
          <p:txBody>
            <a:bodyPr rtlCol="0" anchor="ctr"/>
            <a:lstStyle/>
            <a:p>
              <a:endParaRPr lang="en-PH" sz="1200" dirty="0"/>
            </a:p>
          </p:txBody>
        </p:sp>
        <p:sp>
          <p:nvSpPr>
            <p:cNvPr id="424" name="Freeform: Shape 423">
              <a:extLst>
                <a:ext uri="{FF2B5EF4-FFF2-40B4-BE49-F238E27FC236}">
                  <a16:creationId xmlns:a16="http://schemas.microsoft.com/office/drawing/2014/main" id="{EB86B614-AAF7-42AA-8832-2EFFA0E608B8}"/>
                </a:ext>
              </a:extLst>
            </p:cNvPr>
            <p:cNvSpPr/>
            <p:nvPr/>
          </p:nvSpPr>
          <p:spPr>
            <a:xfrm>
              <a:off x="3214967" y="3697197"/>
              <a:ext cx="3302" cy="7336"/>
            </a:xfrm>
            <a:custGeom>
              <a:avLst/>
              <a:gdLst>
                <a:gd name="connsiteX0" fmla="*/ 2608 w 3912"/>
                <a:gd name="connsiteY0" fmla="*/ 6085 h 6520"/>
                <a:gd name="connsiteX1" fmla="*/ 2173 w 3912"/>
                <a:gd name="connsiteY1" fmla="*/ 6520 h 6520"/>
                <a:gd name="connsiteX2" fmla="*/ 0 w 3912"/>
                <a:gd name="connsiteY2" fmla="*/ 5216 h 6520"/>
                <a:gd name="connsiteX3" fmla="*/ 0 w 3912"/>
                <a:gd name="connsiteY3" fmla="*/ 3477 h 6520"/>
                <a:gd name="connsiteX4" fmla="*/ 869 w 3912"/>
                <a:gd name="connsiteY4" fmla="*/ 2173 h 6520"/>
                <a:gd name="connsiteX5" fmla="*/ 1739 w 3912"/>
                <a:gd name="connsiteY5" fmla="*/ 0 h 6520"/>
                <a:gd name="connsiteX6" fmla="*/ 3478 w 3912"/>
                <a:gd name="connsiteY6" fmla="*/ 0 h 6520"/>
                <a:gd name="connsiteX7" fmla="*/ 3912 w 3912"/>
                <a:gd name="connsiteY7" fmla="*/ 1739 h 6520"/>
                <a:gd name="connsiteX8" fmla="*/ 3478 w 3912"/>
                <a:gd name="connsiteY8" fmla="*/ 5216 h 6520"/>
                <a:gd name="connsiteX9" fmla="*/ 2608 w 3912"/>
                <a:gd name="connsiteY9" fmla="*/ 6085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912" h="6520">
                  <a:moveTo>
                    <a:pt x="2608" y="6085"/>
                  </a:moveTo>
                  <a:lnTo>
                    <a:pt x="2173" y="6520"/>
                  </a:lnTo>
                  <a:lnTo>
                    <a:pt x="0" y="5216"/>
                  </a:lnTo>
                  <a:lnTo>
                    <a:pt x="0" y="3477"/>
                  </a:lnTo>
                  <a:lnTo>
                    <a:pt x="869" y="2173"/>
                  </a:lnTo>
                  <a:lnTo>
                    <a:pt x="1739" y="0"/>
                  </a:lnTo>
                  <a:lnTo>
                    <a:pt x="3478" y="0"/>
                  </a:lnTo>
                  <a:lnTo>
                    <a:pt x="3912" y="1739"/>
                  </a:lnTo>
                  <a:lnTo>
                    <a:pt x="3478" y="5216"/>
                  </a:lnTo>
                  <a:lnTo>
                    <a:pt x="2608" y="608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5" name="Freeform: Shape 424">
              <a:extLst>
                <a:ext uri="{FF2B5EF4-FFF2-40B4-BE49-F238E27FC236}">
                  <a16:creationId xmlns:a16="http://schemas.microsoft.com/office/drawing/2014/main" id="{187D5C4F-778C-44B9-AB16-AD4ECC43E52C}"/>
                </a:ext>
              </a:extLst>
            </p:cNvPr>
            <p:cNvSpPr/>
            <p:nvPr/>
          </p:nvSpPr>
          <p:spPr>
            <a:xfrm>
              <a:off x="3154808" y="3537263"/>
              <a:ext cx="3301" cy="2445"/>
            </a:xfrm>
            <a:custGeom>
              <a:avLst/>
              <a:gdLst>
                <a:gd name="connsiteX0" fmla="*/ 3912 w 3911"/>
                <a:gd name="connsiteY0" fmla="*/ 435 h 2173"/>
                <a:gd name="connsiteX1" fmla="*/ 2173 w 3911"/>
                <a:gd name="connsiteY1" fmla="*/ 1304 h 2173"/>
                <a:gd name="connsiteX2" fmla="*/ 1739 w 3911"/>
                <a:gd name="connsiteY2" fmla="*/ 1304 h 2173"/>
                <a:gd name="connsiteX3" fmla="*/ 435 w 3911"/>
                <a:gd name="connsiteY3" fmla="*/ 2173 h 2173"/>
                <a:gd name="connsiteX4" fmla="*/ 0 w 3911"/>
                <a:gd name="connsiteY4" fmla="*/ 1739 h 2173"/>
                <a:gd name="connsiteX5" fmla="*/ 435 w 3911"/>
                <a:gd name="connsiteY5" fmla="*/ 435 h 2173"/>
                <a:gd name="connsiteX6" fmla="*/ 3043 w 3911"/>
                <a:gd name="connsiteY6" fmla="*/ 0 h 2173"/>
                <a:gd name="connsiteX7" fmla="*/ 3912 w 3911"/>
                <a:gd name="connsiteY7" fmla="*/ 435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11" h="2173">
                  <a:moveTo>
                    <a:pt x="3912" y="435"/>
                  </a:moveTo>
                  <a:lnTo>
                    <a:pt x="2173" y="1304"/>
                  </a:lnTo>
                  <a:lnTo>
                    <a:pt x="1739" y="1304"/>
                  </a:lnTo>
                  <a:lnTo>
                    <a:pt x="435" y="2173"/>
                  </a:lnTo>
                  <a:lnTo>
                    <a:pt x="0" y="1739"/>
                  </a:lnTo>
                  <a:lnTo>
                    <a:pt x="435" y="435"/>
                  </a:lnTo>
                  <a:lnTo>
                    <a:pt x="3043" y="0"/>
                  </a:lnTo>
                  <a:lnTo>
                    <a:pt x="3912"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6" name="Freeform: Shape 425">
              <a:extLst>
                <a:ext uri="{FF2B5EF4-FFF2-40B4-BE49-F238E27FC236}">
                  <a16:creationId xmlns:a16="http://schemas.microsoft.com/office/drawing/2014/main" id="{83F42C80-1FEF-461F-BA30-F69AB051CC9F}"/>
                </a:ext>
              </a:extLst>
            </p:cNvPr>
            <p:cNvSpPr/>
            <p:nvPr/>
          </p:nvSpPr>
          <p:spPr>
            <a:xfrm>
              <a:off x="3148939" y="3558294"/>
              <a:ext cx="4402" cy="3422"/>
            </a:xfrm>
            <a:custGeom>
              <a:avLst/>
              <a:gdLst>
                <a:gd name="connsiteX0" fmla="*/ 3912 w 5216"/>
                <a:gd name="connsiteY0" fmla="*/ 869 h 3042"/>
                <a:gd name="connsiteX1" fmla="*/ 5216 w 5216"/>
                <a:gd name="connsiteY1" fmla="*/ 2173 h 3042"/>
                <a:gd name="connsiteX2" fmla="*/ 435 w 5216"/>
                <a:gd name="connsiteY2" fmla="*/ 3043 h 3042"/>
                <a:gd name="connsiteX3" fmla="*/ 0 w 5216"/>
                <a:gd name="connsiteY3" fmla="*/ 869 h 3042"/>
                <a:gd name="connsiteX4" fmla="*/ 3043 w 5216"/>
                <a:gd name="connsiteY4" fmla="*/ 0 h 3042"/>
                <a:gd name="connsiteX5" fmla="*/ 3912 w 5216"/>
                <a:gd name="connsiteY5" fmla="*/ 869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6" h="3042">
                  <a:moveTo>
                    <a:pt x="3912" y="869"/>
                  </a:moveTo>
                  <a:lnTo>
                    <a:pt x="5216" y="2173"/>
                  </a:lnTo>
                  <a:lnTo>
                    <a:pt x="435" y="3043"/>
                  </a:lnTo>
                  <a:lnTo>
                    <a:pt x="0" y="869"/>
                  </a:lnTo>
                  <a:lnTo>
                    <a:pt x="3043" y="0"/>
                  </a:lnTo>
                  <a:lnTo>
                    <a:pt x="3912"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7" name="Freeform: Shape 426">
              <a:extLst>
                <a:ext uri="{FF2B5EF4-FFF2-40B4-BE49-F238E27FC236}">
                  <a16:creationId xmlns:a16="http://schemas.microsoft.com/office/drawing/2014/main" id="{EC66C7B4-3BEB-4301-90B4-B175124E259A}"/>
                </a:ext>
              </a:extLst>
            </p:cNvPr>
            <p:cNvSpPr/>
            <p:nvPr/>
          </p:nvSpPr>
          <p:spPr>
            <a:xfrm>
              <a:off x="3152240" y="3540198"/>
              <a:ext cx="2566" cy="1468"/>
            </a:xfrm>
            <a:custGeom>
              <a:avLst/>
              <a:gdLst>
                <a:gd name="connsiteX0" fmla="*/ 3043 w 3042"/>
                <a:gd name="connsiteY0" fmla="*/ 435 h 1304"/>
                <a:gd name="connsiteX1" fmla="*/ 2173 w 3042"/>
                <a:gd name="connsiteY1" fmla="*/ 1304 h 1304"/>
                <a:gd name="connsiteX2" fmla="*/ 0 w 3042"/>
                <a:gd name="connsiteY2" fmla="*/ 1304 h 1304"/>
                <a:gd name="connsiteX3" fmla="*/ 0 w 3042"/>
                <a:gd name="connsiteY3" fmla="*/ 435 h 1304"/>
                <a:gd name="connsiteX4" fmla="*/ 1304 w 3042"/>
                <a:gd name="connsiteY4" fmla="*/ 0 h 1304"/>
                <a:gd name="connsiteX5" fmla="*/ 3043 w 3042"/>
                <a:gd name="connsiteY5" fmla="*/ 435 h 1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1304">
                  <a:moveTo>
                    <a:pt x="3043" y="435"/>
                  </a:moveTo>
                  <a:lnTo>
                    <a:pt x="2173" y="1304"/>
                  </a:lnTo>
                  <a:lnTo>
                    <a:pt x="0" y="1304"/>
                  </a:lnTo>
                  <a:lnTo>
                    <a:pt x="0" y="435"/>
                  </a:lnTo>
                  <a:lnTo>
                    <a:pt x="1304" y="0"/>
                  </a:lnTo>
                  <a:lnTo>
                    <a:pt x="3043" y="435"/>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8" name="Freeform: Shape 427">
              <a:extLst>
                <a:ext uri="{FF2B5EF4-FFF2-40B4-BE49-F238E27FC236}">
                  <a16:creationId xmlns:a16="http://schemas.microsoft.com/office/drawing/2014/main" id="{22F3D5E4-642D-4664-A3FE-727FD98AC2E9}"/>
                </a:ext>
              </a:extLst>
            </p:cNvPr>
            <p:cNvSpPr/>
            <p:nvPr/>
          </p:nvSpPr>
          <p:spPr>
            <a:xfrm>
              <a:off x="3147472" y="3539707"/>
              <a:ext cx="3668" cy="2445"/>
            </a:xfrm>
            <a:custGeom>
              <a:avLst/>
              <a:gdLst>
                <a:gd name="connsiteX0" fmla="*/ 2608 w 4346"/>
                <a:gd name="connsiteY0" fmla="*/ 0 h 2173"/>
                <a:gd name="connsiteX1" fmla="*/ 4347 w 4346"/>
                <a:gd name="connsiteY1" fmla="*/ 1304 h 2173"/>
                <a:gd name="connsiteX2" fmla="*/ 3477 w 4346"/>
                <a:gd name="connsiteY2" fmla="*/ 2173 h 2173"/>
                <a:gd name="connsiteX3" fmla="*/ 2173 w 4346"/>
                <a:gd name="connsiteY3" fmla="*/ 1304 h 2173"/>
                <a:gd name="connsiteX4" fmla="*/ 0 w 4346"/>
                <a:gd name="connsiteY4" fmla="*/ 1304 h 2173"/>
                <a:gd name="connsiteX5" fmla="*/ 869 w 4346"/>
                <a:gd name="connsiteY5" fmla="*/ 435 h 2173"/>
                <a:gd name="connsiteX6" fmla="*/ 2608 w 4346"/>
                <a:gd name="connsiteY6" fmla="*/ 0 h 2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46" h="2173">
                  <a:moveTo>
                    <a:pt x="2608" y="0"/>
                  </a:moveTo>
                  <a:lnTo>
                    <a:pt x="4347" y="1304"/>
                  </a:lnTo>
                  <a:lnTo>
                    <a:pt x="3477" y="2173"/>
                  </a:lnTo>
                  <a:lnTo>
                    <a:pt x="2173" y="1304"/>
                  </a:lnTo>
                  <a:lnTo>
                    <a:pt x="0" y="1304"/>
                  </a:lnTo>
                  <a:lnTo>
                    <a:pt x="869" y="435"/>
                  </a:lnTo>
                  <a:lnTo>
                    <a:pt x="2608" y="0"/>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29" name="Freeform: Shape 428">
              <a:extLst>
                <a:ext uri="{FF2B5EF4-FFF2-40B4-BE49-F238E27FC236}">
                  <a16:creationId xmlns:a16="http://schemas.microsoft.com/office/drawing/2014/main" id="{AD6BCEF9-9021-4D7D-AB14-A906A04EAAC2}"/>
                </a:ext>
              </a:extLst>
            </p:cNvPr>
            <p:cNvSpPr/>
            <p:nvPr/>
          </p:nvSpPr>
          <p:spPr>
            <a:xfrm>
              <a:off x="7945857" y="4749240"/>
              <a:ext cx="3301" cy="3422"/>
            </a:xfrm>
            <a:custGeom>
              <a:avLst/>
              <a:gdLst>
                <a:gd name="connsiteX0" fmla="*/ 2173 w 3911"/>
                <a:gd name="connsiteY0" fmla="*/ 3043 h 3042"/>
                <a:gd name="connsiteX1" fmla="*/ 0 w 3911"/>
                <a:gd name="connsiteY1" fmla="*/ 2173 h 3042"/>
                <a:gd name="connsiteX2" fmla="*/ 869 w 3911"/>
                <a:gd name="connsiteY2" fmla="*/ 435 h 3042"/>
                <a:gd name="connsiteX3" fmla="*/ 3042 w 3911"/>
                <a:gd name="connsiteY3" fmla="*/ 0 h 3042"/>
                <a:gd name="connsiteX4" fmla="*/ 3912 w 3911"/>
                <a:gd name="connsiteY4" fmla="*/ 1739 h 3042"/>
                <a:gd name="connsiteX5" fmla="*/ 3477 w 3911"/>
                <a:gd name="connsiteY5" fmla="*/ 2608 h 3042"/>
                <a:gd name="connsiteX6" fmla="*/ 2173 w 3911"/>
                <a:gd name="connsiteY6" fmla="*/ 3043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1" h="3042">
                  <a:moveTo>
                    <a:pt x="2173" y="3043"/>
                  </a:moveTo>
                  <a:lnTo>
                    <a:pt x="0" y="2173"/>
                  </a:lnTo>
                  <a:lnTo>
                    <a:pt x="869" y="435"/>
                  </a:lnTo>
                  <a:lnTo>
                    <a:pt x="3042" y="0"/>
                  </a:lnTo>
                  <a:lnTo>
                    <a:pt x="3912" y="1739"/>
                  </a:lnTo>
                  <a:lnTo>
                    <a:pt x="3477" y="2608"/>
                  </a:lnTo>
                  <a:lnTo>
                    <a:pt x="2173" y="3043"/>
                  </a:lnTo>
                  <a:close/>
                </a:path>
              </a:pathLst>
            </a:custGeom>
            <a:solidFill>
              <a:schemeClr val="accent1"/>
            </a:solidFill>
            <a:ln w="869" cap="rnd">
              <a:noFill/>
              <a:prstDash val="solid"/>
              <a:round/>
            </a:ln>
          </p:spPr>
          <p:txBody>
            <a:bodyPr rtlCol="0" anchor="ctr"/>
            <a:lstStyle/>
            <a:p>
              <a:endParaRPr lang="en-PH" sz="1200" dirty="0"/>
            </a:p>
          </p:txBody>
        </p:sp>
        <p:sp>
          <p:nvSpPr>
            <p:cNvPr id="430" name="Freeform: Shape 429">
              <a:extLst>
                <a:ext uri="{FF2B5EF4-FFF2-40B4-BE49-F238E27FC236}">
                  <a16:creationId xmlns:a16="http://schemas.microsoft.com/office/drawing/2014/main" id="{F9C44A34-C40F-4EC4-9583-338F4418D048}"/>
                </a:ext>
              </a:extLst>
            </p:cNvPr>
            <p:cNvSpPr/>
            <p:nvPr/>
          </p:nvSpPr>
          <p:spPr>
            <a:xfrm>
              <a:off x="7939621" y="4723805"/>
              <a:ext cx="5502" cy="10270"/>
            </a:xfrm>
            <a:custGeom>
              <a:avLst/>
              <a:gdLst>
                <a:gd name="connsiteX0" fmla="*/ 4347 w 6520"/>
                <a:gd name="connsiteY0" fmla="*/ 9128 h 9127"/>
                <a:gd name="connsiteX1" fmla="*/ 3478 w 6520"/>
                <a:gd name="connsiteY1" fmla="*/ 9128 h 9127"/>
                <a:gd name="connsiteX2" fmla="*/ 2173 w 6520"/>
                <a:gd name="connsiteY2" fmla="*/ 8693 h 9127"/>
                <a:gd name="connsiteX3" fmla="*/ 435 w 6520"/>
                <a:gd name="connsiteY3" fmla="*/ 6520 h 9127"/>
                <a:gd name="connsiteX4" fmla="*/ 0 w 6520"/>
                <a:gd name="connsiteY4" fmla="*/ 4781 h 9127"/>
                <a:gd name="connsiteX5" fmla="*/ 0 w 6520"/>
                <a:gd name="connsiteY5" fmla="*/ 3042 h 9127"/>
                <a:gd name="connsiteX6" fmla="*/ 870 w 6520"/>
                <a:gd name="connsiteY6" fmla="*/ 2173 h 9127"/>
                <a:gd name="connsiteX7" fmla="*/ 1304 w 6520"/>
                <a:gd name="connsiteY7" fmla="*/ 435 h 9127"/>
                <a:gd name="connsiteX8" fmla="*/ 2608 w 6520"/>
                <a:gd name="connsiteY8" fmla="*/ 0 h 9127"/>
                <a:gd name="connsiteX9" fmla="*/ 4347 w 6520"/>
                <a:gd name="connsiteY9" fmla="*/ 0 h 9127"/>
                <a:gd name="connsiteX10" fmla="*/ 3478 w 6520"/>
                <a:gd name="connsiteY10" fmla="*/ 1304 h 9127"/>
                <a:gd name="connsiteX11" fmla="*/ 3478 w 6520"/>
                <a:gd name="connsiteY11" fmla="*/ 3477 h 9127"/>
                <a:gd name="connsiteX12" fmla="*/ 6520 w 6520"/>
                <a:gd name="connsiteY12" fmla="*/ 5651 h 9127"/>
                <a:gd name="connsiteX13" fmla="*/ 5216 w 6520"/>
                <a:gd name="connsiteY13" fmla="*/ 6955 h 9127"/>
                <a:gd name="connsiteX14" fmla="*/ 4347 w 6520"/>
                <a:gd name="connsiteY14" fmla="*/ 9128 h 9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20" h="9127">
                  <a:moveTo>
                    <a:pt x="4347" y="9128"/>
                  </a:moveTo>
                  <a:lnTo>
                    <a:pt x="3478" y="9128"/>
                  </a:lnTo>
                  <a:lnTo>
                    <a:pt x="2173" y="8693"/>
                  </a:lnTo>
                  <a:lnTo>
                    <a:pt x="435" y="6520"/>
                  </a:lnTo>
                  <a:lnTo>
                    <a:pt x="0" y="4781"/>
                  </a:lnTo>
                  <a:lnTo>
                    <a:pt x="0" y="3042"/>
                  </a:lnTo>
                  <a:lnTo>
                    <a:pt x="870" y="2173"/>
                  </a:lnTo>
                  <a:lnTo>
                    <a:pt x="1304" y="435"/>
                  </a:lnTo>
                  <a:lnTo>
                    <a:pt x="2608" y="0"/>
                  </a:lnTo>
                  <a:lnTo>
                    <a:pt x="4347" y="0"/>
                  </a:lnTo>
                  <a:lnTo>
                    <a:pt x="3478" y="1304"/>
                  </a:lnTo>
                  <a:lnTo>
                    <a:pt x="3478" y="3477"/>
                  </a:lnTo>
                  <a:lnTo>
                    <a:pt x="6520" y="5651"/>
                  </a:lnTo>
                  <a:lnTo>
                    <a:pt x="5216" y="6955"/>
                  </a:lnTo>
                  <a:lnTo>
                    <a:pt x="4347" y="9128"/>
                  </a:lnTo>
                  <a:close/>
                </a:path>
              </a:pathLst>
            </a:custGeom>
            <a:solidFill>
              <a:schemeClr val="accent1"/>
            </a:solidFill>
            <a:ln w="869" cap="rnd">
              <a:noFill/>
              <a:prstDash val="solid"/>
              <a:round/>
            </a:ln>
          </p:spPr>
          <p:txBody>
            <a:bodyPr rtlCol="0" anchor="ctr"/>
            <a:lstStyle/>
            <a:p>
              <a:endParaRPr lang="en-PH" sz="1200" dirty="0"/>
            </a:p>
          </p:txBody>
        </p:sp>
        <p:sp>
          <p:nvSpPr>
            <p:cNvPr id="431" name="Freeform: Shape 430">
              <a:extLst>
                <a:ext uri="{FF2B5EF4-FFF2-40B4-BE49-F238E27FC236}">
                  <a16:creationId xmlns:a16="http://schemas.microsoft.com/office/drawing/2014/main" id="{B051FA93-2735-40B5-A1B2-15B5F84E965B}"/>
                </a:ext>
              </a:extLst>
            </p:cNvPr>
            <p:cNvSpPr/>
            <p:nvPr/>
          </p:nvSpPr>
          <p:spPr>
            <a:xfrm>
              <a:off x="7938520" y="4701796"/>
              <a:ext cx="6602" cy="11249"/>
            </a:xfrm>
            <a:custGeom>
              <a:avLst/>
              <a:gdLst>
                <a:gd name="connsiteX0" fmla="*/ 5650 w 7823"/>
                <a:gd name="connsiteY0" fmla="*/ 3042 h 9997"/>
                <a:gd name="connsiteX1" fmla="*/ 6955 w 7823"/>
                <a:gd name="connsiteY1" fmla="*/ 3042 h 9997"/>
                <a:gd name="connsiteX2" fmla="*/ 7389 w 7823"/>
                <a:gd name="connsiteY2" fmla="*/ 3912 h 9997"/>
                <a:gd name="connsiteX3" fmla="*/ 5216 w 7823"/>
                <a:gd name="connsiteY3" fmla="*/ 4347 h 9997"/>
                <a:gd name="connsiteX4" fmla="*/ 5650 w 7823"/>
                <a:gd name="connsiteY4" fmla="*/ 5651 h 9997"/>
                <a:gd name="connsiteX5" fmla="*/ 7389 w 7823"/>
                <a:gd name="connsiteY5" fmla="*/ 6520 h 9997"/>
                <a:gd name="connsiteX6" fmla="*/ 7824 w 7823"/>
                <a:gd name="connsiteY6" fmla="*/ 7824 h 9997"/>
                <a:gd name="connsiteX7" fmla="*/ 7389 w 7823"/>
                <a:gd name="connsiteY7" fmla="*/ 9562 h 9997"/>
                <a:gd name="connsiteX8" fmla="*/ 5650 w 7823"/>
                <a:gd name="connsiteY8" fmla="*/ 9997 h 9997"/>
                <a:gd name="connsiteX9" fmla="*/ 3912 w 7823"/>
                <a:gd name="connsiteY9" fmla="*/ 8693 h 9997"/>
                <a:gd name="connsiteX10" fmla="*/ 2173 w 7823"/>
                <a:gd name="connsiteY10" fmla="*/ 8693 h 9997"/>
                <a:gd name="connsiteX11" fmla="*/ 1304 w 7823"/>
                <a:gd name="connsiteY11" fmla="*/ 7824 h 9997"/>
                <a:gd name="connsiteX12" fmla="*/ 0 w 7823"/>
                <a:gd name="connsiteY12" fmla="*/ 6955 h 9997"/>
                <a:gd name="connsiteX13" fmla="*/ 435 w 7823"/>
                <a:gd name="connsiteY13" fmla="*/ 5216 h 9997"/>
                <a:gd name="connsiteX14" fmla="*/ 435 w 7823"/>
                <a:gd name="connsiteY14" fmla="*/ 3912 h 9997"/>
                <a:gd name="connsiteX15" fmla="*/ 1304 w 7823"/>
                <a:gd name="connsiteY15" fmla="*/ 1739 h 9997"/>
                <a:gd name="connsiteX16" fmla="*/ 2608 w 7823"/>
                <a:gd name="connsiteY16" fmla="*/ 0 h 9997"/>
                <a:gd name="connsiteX17" fmla="*/ 4781 w 7823"/>
                <a:gd name="connsiteY17" fmla="*/ 0 h 9997"/>
                <a:gd name="connsiteX18" fmla="*/ 5650 w 7823"/>
                <a:gd name="connsiteY18" fmla="*/ 435 h 9997"/>
                <a:gd name="connsiteX19" fmla="*/ 5216 w 7823"/>
                <a:gd name="connsiteY19" fmla="*/ 2173 h 9997"/>
                <a:gd name="connsiteX20" fmla="*/ 5650 w 7823"/>
                <a:gd name="connsiteY20" fmla="*/ 3042 h 99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823" h="9997">
                  <a:moveTo>
                    <a:pt x="5650" y="3042"/>
                  </a:moveTo>
                  <a:lnTo>
                    <a:pt x="6955" y="3042"/>
                  </a:lnTo>
                  <a:lnTo>
                    <a:pt x="7389" y="3912"/>
                  </a:lnTo>
                  <a:lnTo>
                    <a:pt x="5216" y="4347"/>
                  </a:lnTo>
                  <a:lnTo>
                    <a:pt x="5650" y="5651"/>
                  </a:lnTo>
                  <a:lnTo>
                    <a:pt x="7389" y="6520"/>
                  </a:lnTo>
                  <a:lnTo>
                    <a:pt x="7824" y="7824"/>
                  </a:lnTo>
                  <a:lnTo>
                    <a:pt x="7389" y="9562"/>
                  </a:lnTo>
                  <a:lnTo>
                    <a:pt x="5650" y="9997"/>
                  </a:lnTo>
                  <a:lnTo>
                    <a:pt x="3912" y="8693"/>
                  </a:lnTo>
                  <a:lnTo>
                    <a:pt x="2173" y="8693"/>
                  </a:lnTo>
                  <a:lnTo>
                    <a:pt x="1304" y="7824"/>
                  </a:lnTo>
                  <a:lnTo>
                    <a:pt x="0" y="6955"/>
                  </a:lnTo>
                  <a:lnTo>
                    <a:pt x="435" y="5216"/>
                  </a:lnTo>
                  <a:lnTo>
                    <a:pt x="435" y="3912"/>
                  </a:lnTo>
                  <a:lnTo>
                    <a:pt x="1304" y="1739"/>
                  </a:lnTo>
                  <a:lnTo>
                    <a:pt x="2608" y="0"/>
                  </a:lnTo>
                  <a:lnTo>
                    <a:pt x="4781" y="0"/>
                  </a:lnTo>
                  <a:lnTo>
                    <a:pt x="5650" y="435"/>
                  </a:lnTo>
                  <a:lnTo>
                    <a:pt x="5216" y="2173"/>
                  </a:lnTo>
                  <a:lnTo>
                    <a:pt x="5650" y="3042"/>
                  </a:lnTo>
                  <a:close/>
                </a:path>
              </a:pathLst>
            </a:custGeom>
            <a:solidFill>
              <a:schemeClr val="accent1"/>
            </a:solidFill>
            <a:ln w="869" cap="rnd">
              <a:noFill/>
              <a:prstDash val="solid"/>
              <a:round/>
            </a:ln>
          </p:spPr>
          <p:txBody>
            <a:bodyPr rtlCol="0" anchor="ctr"/>
            <a:lstStyle/>
            <a:p>
              <a:endParaRPr lang="en-PH" sz="1200" dirty="0"/>
            </a:p>
          </p:txBody>
        </p:sp>
        <p:sp>
          <p:nvSpPr>
            <p:cNvPr id="432" name="Freeform: Shape 431">
              <a:extLst>
                <a:ext uri="{FF2B5EF4-FFF2-40B4-BE49-F238E27FC236}">
                  <a16:creationId xmlns:a16="http://schemas.microsoft.com/office/drawing/2014/main" id="{2DB477CB-D851-4B08-B162-04C812459435}"/>
                </a:ext>
              </a:extLst>
            </p:cNvPr>
            <p:cNvSpPr/>
            <p:nvPr/>
          </p:nvSpPr>
          <p:spPr>
            <a:xfrm>
              <a:off x="7927882" y="4667561"/>
              <a:ext cx="8804" cy="9292"/>
            </a:xfrm>
            <a:custGeom>
              <a:avLst/>
              <a:gdLst>
                <a:gd name="connsiteX0" fmla="*/ 5216 w 10432"/>
                <a:gd name="connsiteY0" fmla="*/ 435 h 8258"/>
                <a:gd name="connsiteX1" fmla="*/ 7824 w 10432"/>
                <a:gd name="connsiteY1" fmla="*/ 0 h 8258"/>
                <a:gd name="connsiteX2" fmla="*/ 8259 w 10432"/>
                <a:gd name="connsiteY2" fmla="*/ 435 h 8258"/>
                <a:gd name="connsiteX3" fmla="*/ 9128 w 10432"/>
                <a:gd name="connsiteY3" fmla="*/ 3042 h 8258"/>
                <a:gd name="connsiteX4" fmla="*/ 9997 w 10432"/>
                <a:gd name="connsiteY4" fmla="*/ 4347 h 8258"/>
                <a:gd name="connsiteX5" fmla="*/ 10432 w 10432"/>
                <a:gd name="connsiteY5" fmla="*/ 4781 h 8258"/>
                <a:gd name="connsiteX6" fmla="*/ 8693 w 10432"/>
                <a:gd name="connsiteY6" fmla="*/ 7389 h 8258"/>
                <a:gd name="connsiteX7" fmla="*/ 5216 w 10432"/>
                <a:gd name="connsiteY7" fmla="*/ 8259 h 8258"/>
                <a:gd name="connsiteX8" fmla="*/ 3912 w 10432"/>
                <a:gd name="connsiteY8" fmla="*/ 6955 h 8258"/>
                <a:gd name="connsiteX9" fmla="*/ 3477 w 10432"/>
                <a:gd name="connsiteY9" fmla="*/ 4781 h 8258"/>
                <a:gd name="connsiteX10" fmla="*/ 2173 w 10432"/>
                <a:gd name="connsiteY10" fmla="*/ 4347 h 8258"/>
                <a:gd name="connsiteX11" fmla="*/ 435 w 10432"/>
                <a:gd name="connsiteY11" fmla="*/ 5651 h 8258"/>
                <a:gd name="connsiteX12" fmla="*/ 0 w 10432"/>
                <a:gd name="connsiteY12" fmla="*/ 5216 h 8258"/>
                <a:gd name="connsiteX13" fmla="*/ 869 w 10432"/>
                <a:gd name="connsiteY13" fmla="*/ 3477 h 8258"/>
                <a:gd name="connsiteX14" fmla="*/ 2608 w 10432"/>
                <a:gd name="connsiteY14" fmla="*/ 2173 h 8258"/>
                <a:gd name="connsiteX15" fmla="*/ 4347 w 10432"/>
                <a:gd name="connsiteY15" fmla="*/ 0 h 8258"/>
                <a:gd name="connsiteX16" fmla="*/ 5216 w 10432"/>
                <a:gd name="connsiteY16" fmla="*/ 435 h 8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432" h="8258">
                  <a:moveTo>
                    <a:pt x="5216" y="435"/>
                  </a:moveTo>
                  <a:lnTo>
                    <a:pt x="7824" y="0"/>
                  </a:lnTo>
                  <a:lnTo>
                    <a:pt x="8259" y="435"/>
                  </a:lnTo>
                  <a:lnTo>
                    <a:pt x="9128" y="3042"/>
                  </a:lnTo>
                  <a:lnTo>
                    <a:pt x="9997" y="4347"/>
                  </a:lnTo>
                  <a:lnTo>
                    <a:pt x="10432" y="4781"/>
                  </a:lnTo>
                  <a:lnTo>
                    <a:pt x="8693" y="7389"/>
                  </a:lnTo>
                  <a:lnTo>
                    <a:pt x="5216" y="8259"/>
                  </a:lnTo>
                  <a:lnTo>
                    <a:pt x="3912" y="6955"/>
                  </a:lnTo>
                  <a:lnTo>
                    <a:pt x="3477" y="4781"/>
                  </a:lnTo>
                  <a:lnTo>
                    <a:pt x="2173" y="4347"/>
                  </a:lnTo>
                  <a:lnTo>
                    <a:pt x="435" y="5651"/>
                  </a:lnTo>
                  <a:lnTo>
                    <a:pt x="0" y="5216"/>
                  </a:lnTo>
                  <a:lnTo>
                    <a:pt x="869" y="3477"/>
                  </a:lnTo>
                  <a:lnTo>
                    <a:pt x="2608" y="2173"/>
                  </a:lnTo>
                  <a:lnTo>
                    <a:pt x="4347" y="0"/>
                  </a:lnTo>
                  <a:lnTo>
                    <a:pt x="5216" y="435"/>
                  </a:lnTo>
                  <a:close/>
                </a:path>
              </a:pathLst>
            </a:custGeom>
            <a:solidFill>
              <a:schemeClr val="accent1"/>
            </a:solidFill>
            <a:ln w="869" cap="rnd">
              <a:noFill/>
              <a:prstDash val="solid"/>
              <a:round/>
            </a:ln>
          </p:spPr>
          <p:txBody>
            <a:bodyPr rtlCol="0" anchor="ctr"/>
            <a:lstStyle/>
            <a:p>
              <a:endParaRPr lang="en-PH" sz="1200" dirty="0"/>
            </a:p>
          </p:txBody>
        </p:sp>
        <p:sp>
          <p:nvSpPr>
            <p:cNvPr id="433" name="Freeform: Shape 432">
              <a:extLst>
                <a:ext uri="{FF2B5EF4-FFF2-40B4-BE49-F238E27FC236}">
                  <a16:creationId xmlns:a16="http://schemas.microsoft.com/office/drawing/2014/main" id="{06548482-666A-48CD-9CDD-CFC0BC98AA03}"/>
                </a:ext>
              </a:extLst>
            </p:cNvPr>
            <p:cNvSpPr/>
            <p:nvPr/>
          </p:nvSpPr>
          <p:spPr>
            <a:xfrm>
              <a:off x="7940355" y="4647507"/>
              <a:ext cx="1100" cy="1466"/>
            </a:xfrm>
            <a:custGeom>
              <a:avLst/>
              <a:gdLst>
                <a:gd name="connsiteX0" fmla="*/ 435 w 1303"/>
                <a:gd name="connsiteY0" fmla="*/ 1304 h 1303"/>
                <a:gd name="connsiteX1" fmla="*/ 0 w 1303"/>
                <a:gd name="connsiteY1" fmla="*/ 0 h 1303"/>
                <a:gd name="connsiteX2" fmla="*/ 1304 w 1303"/>
                <a:gd name="connsiteY2" fmla="*/ 0 h 1303"/>
                <a:gd name="connsiteX3" fmla="*/ 435 w 1303"/>
                <a:gd name="connsiteY3" fmla="*/ 1304 h 1303"/>
              </a:gdLst>
              <a:ahLst/>
              <a:cxnLst>
                <a:cxn ang="0">
                  <a:pos x="connsiteX0" y="connsiteY0"/>
                </a:cxn>
                <a:cxn ang="0">
                  <a:pos x="connsiteX1" y="connsiteY1"/>
                </a:cxn>
                <a:cxn ang="0">
                  <a:pos x="connsiteX2" y="connsiteY2"/>
                </a:cxn>
                <a:cxn ang="0">
                  <a:pos x="connsiteX3" y="connsiteY3"/>
                </a:cxn>
              </a:cxnLst>
              <a:rect l="l" t="t" r="r" b="b"/>
              <a:pathLst>
                <a:path w="1303" h="1303">
                  <a:moveTo>
                    <a:pt x="435" y="1304"/>
                  </a:moveTo>
                  <a:lnTo>
                    <a:pt x="0" y="0"/>
                  </a:lnTo>
                  <a:lnTo>
                    <a:pt x="1304" y="0"/>
                  </a:lnTo>
                  <a:lnTo>
                    <a:pt x="435" y="1304"/>
                  </a:lnTo>
                  <a:close/>
                </a:path>
              </a:pathLst>
            </a:custGeom>
            <a:solidFill>
              <a:schemeClr val="accent1"/>
            </a:solidFill>
            <a:ln w="869" cap="rnd">
              <a:noFill/>
              <a:prstDash val="solid"/>
              <a:round/>
            </a:ln>
          </p:spPr>
          <p:txBody>
            <a:bodyPr rtlCol="0" anchor="ctr"/>
            <a:lstStyle/>
            <a:p>
              <a:endParaRPr lang="en-PH" sz="1200" dirty="0"/>
            </a:p>
          </p:txBody>
        </p:sp>
        <p:sp>
          <p:nvSpPr>
            <p:cNvPr id="434" name="Freeform: Shape 433">
              <a:extLst>
                <a:ext uri="{FF2B5EF4-FFF2-40B4-BE49-F238E27FC236}">
                  <a16:creationId xmlns:a16="http://schemas.microsoft.com/office/drawing/2014/main" id="{E0462F7A-5C56-4419-8678-6E5F1253E333}"/>
                </a:ext>
              </a:extLst>
            </p:cNvPr>
            <p:cNvSpPr/>
            <p:nvPr/>
          </p:nvSpPr>
          <p:spPr>
            <a:xfrm>
              <a:off x="7932651" y="4637235"/>
              <a:ext cx="6602" cy="8802"/>
            </a:xfrm>
            <a:custGeom>
              <a:avLst/>
              <a:gdLst>
                <a:gd name="connsiteX0" fmla="*/ 2608 w 7824"/>
                <a:gd name="connsiteY0" fmla="*/ 0 h 7823"/>
                <a:gd name="connsiteX1" fmla="*/ 3043 w 7824"/>
                <a:gd name="connsiteY1" fmla="*/ 2173 h 7823"/>
                <a:gd name="connsiteX2" fmla="*/ 3043 w 7824"/>
                <a:gd name="connsiteY2" fmla="*/ 3043 h 7823"/>
                <a:gd name="connsiteX3" fmla="*/ 4782 w 7824"/>
                <a:gd name="connsiteY3" fmla="*/ 3477 h 7823"/>
                <a:gd name="connsiteX4" fmla="*/ 5651 w 7824"/>
                <a:gd name="connsiteY4" fmla="*/ 5651 h 7823"/>
                <a:gd name="connsiteX5" fmla="*/ 7824 w 7824"/>
                <a:gd name="connsiteY5" fmla="*/ 5651 h 7823"/>
                <a:gd name="connsiteX6" fmla="*/ 7824 w 7824"/>
                <a:gd name="connsiteY6" fmla="*/ 7389 h 7823"/>
                <a:gd name="connsiteX7" fmla="*/ 7390 w 7824"/>
                <a:gd name="connsiteY7" fmla="*/ 7824 h 7823"/>
                <a:gd name="connsiteX8" fmla="*/ 6085 w 7824"/>
                <a:gd name="connsiteY8" fmla="*/ 6520 h 7823"/>
                <a:gd name="connsiteX9" fmla="*/ 4782 w 7824"/>
                <a:gd name="connsiteY9" fmla="*/ 6085 h 7823"/>
                <a:gd name="connsiteX10" fmla="*/ 2173 w 7824"/>
                <a:gd name="connsiteY10" fmla="*/ 6955 h 7823"/>
                <a:gd name="connsiteX11" fmla="*/ 870 w 7824"/>
                <a:gd name="connsiteY11" fmla="*/ 6520 h 7823"/>
                <a:gd name="connsiteX12" fmla="*/ 435 w 7824"/>
                <a:gd name="connsiteY12" fmla="*/ 5651 h 7823"/>
                <a:gd name="connsiteX13" fmla="*/ 0 w 7824"/>
                <a:gd name="connsiteY13" fmla="*/ 3912 h 7823"/>
                <a:gd name="connsiteX14" fmla="*/ 870 w 7824"/>
                <a:gd name="connsiteY14" fmla="*/ 1739 h 7823"/>
                <a:gd name="connsiteX15" fmla="*/ 1739 w 7824"/>
                <a:gd name="connsiteY15" fmla="*/ 435 h 7823"/>
                <a:gd name="connsiteX16" fmla="*/ 2608 w 7824"/>
                <a:gd name="connsiteY16" fmla="*/ 0 h 7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824" h="7823">
                  <a:moveTo>
                    <a:pt x="2608" y="0"/>
                  </a:moveTo>
                  <a:lnTo>
                    <a:pt x="3043" y="2173"/>
                  </a:lnTo>
                  <a:lnTo>
                    <a:pt x="3043" y="3043"/>
                  </a:lnTo>
                  <a:lnTo>
                    <a:pt x="4782" y="3477"/>
                  </a:lnTo>
                  <a:lnTo>
                    <a:pt x="5651" y="5651"/>
                  </a:lnTo>
                  <a:lnTo>
                    <a:pt x="7824" y="5651"/>
                  </a:lnTo>
                  <a:lnTo>
                    <a:pt x="7824" y="7389"/>
                  </a:lnTo>
                  <a:lnTo>
                    <a:pt x="7390" y="7824"/>
                  </a:lnTo>
                  <a:lnTo>
                    <a:pt x="6085" y="6520"/>
                  </a:lnTo>
                  <a:lnTo>
                    <a:pt x="4782" y="6085"/>
                  </a:lnTo>
                  <a:lnTo>
                    <a:pt x="2173" y="6955"/>
                  </a:lnTo>
                  <a:lnTo>
                    <a:pt x="870" y="6520"/>
                  </a:lnTo>
                  <a:lnTo>
                    <a:pt x="435" y="5651"/>
                  </a:lnTo>
                  <a:lnTo>
                    <a:pt x="0" y="3912"/>
                  </a:lnTo>
                  <a:lnTo>
                    <a:pt x="870" y="1739"/>
                  </a:lnTo>
                  <a:lnTo>
                    <a:pt x="1739" y="435"/>
                  </a:lnTo>
                  <a:lnTo>
                    <a:pt x="2608" y="0"/>
                  </a:lnTo>
                  <a:close/>
                </a:path>
              </a:pathLst>
            </a:custGeom>
            <a:solidFill>
              <a:schemeClr val="accent1"/>
            </a:solidFill>
            <a:ln w="869" cap="rnd">
              <a:noFill/>
              <a:prstDash val="solid"/>
              <a:round/>
            </a:ln>
          </p:spPr>
          <p:txBody>
            <a:bodyPr rtlCol="0" anchor="ctr"/>
            <a:lstStyle/>
            <a:p>
              <a:endParaRPr lang="en-PH" sz="1200" dirty="0"/>
            </a:p>
          </p:txBody>
        </p:sp>
        <p:sp>
          <p:nvSpPr>
            <p:cNvPr id="435" name="Freeform: Shape 434">
              <a:extLst>
                <a:ext uri="{FF2B5EF4-FFF2-40B4-BE49-F238E27FC236}">
                  <a16:creationId xmlns:a16="http://schemas.microsoft.com/office/drawing/2014/main" id="{0470CB36-C878-4B1C-9DBA-DC3817CACFF3}"/>
                </a:ext>
              </a:extLst>
            </p:cNvPr>
            <p:cNvSpPr/>
            <p:nvPr/>
          </p:nvSpPr>
          <p:spPr>
            <a:xfrm>
              <a:off x="7937420" y="4634791"/>
              <a:ext cx="734" cy="1466"/>
            </a:xfrm>
            <a:custGeom>
              <a:avLst/>
              <a:gdLst>
                <a:gd name="connsiteX0" fmla="*/ 869 w 869"/>
                <a:gd name="connsiteY0" fmla="*/ 1304 h 1303"/>
                <a:gd name="connsiteX1" fmla="*/ 435 w 869"/>
                <a:gd name="connsiteY1" fmla="*/ 1304 h 1303"/>
                <a:gd name="connsiteX2" fmla="*/ 0 w 869"/>
                <a:gd name="connsiteY2" fmla="*/ 0 h 1303"/>
                <a:gd name="connsiteX3" fmla="*/ 869 w 869"/>
                <a:gd name="connsiteY3" fmla="*/ 0 h 1303"/>
                <a:gd name="connsiteX4" fmla="*/ 869 w 869"/>
                <a:gd name="connsiteY4" fmla="*/ 1304 h 1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 h="1303">
                  <a:moveTo>
                    <a:pt x="869" y="1304"/>
                  </a:moveTo>
                  <a:lnTo>
                    <a:pt x="435" y="1304"/>
                  </a:lnTo>
                  <a:lnTo>
                    <a:pt x="0" y="0"/>
                  </a:lnTo>
                  <a:lnTo>
                    <a:pt x="869" y="0"/>
                  </a:lnTo>
                  <a:lnTo>
                    <a:pt x="869" y="1304"/>
                  </a:lnTo>
                  <a:close/>
                </a:path>
              </a:pathLst>
            </a:custGeom>
            <a:solidFill>
              <a:schemeClr val="accent1"/>
            </a:solidFill>
            <a:ln w="869" cap="rnd">
              <a:noFill/>
              <a:prstDash val="solid"/>
              <a:round/>
            </a:ln>
          </p:spPr>
          <p:txBody>
            <a:bodyPr rtlCol="0" anchor="ctr"/>
            <a:lstStyle/>
            <a:p>
              <a:endParaRPr lang="en-PH" sz="1200" dirty="0"/>
            </a:p>
          </p:txBody>
        </p:sp>
        <p:sp>
          <p:nvSpPr>
            <p:cNvPr id="436" name="Freeform: Shape 435">
              <a:extLst>
                <a:ext uri="{FF2B5EF4-FFF2-40B4-BE49-F238E27FC236}">
                  <a16:creationId xmlns:a16="http://schemas.microsoft.com/office/drawing/2014/main" id="{E4DE7B8A-4CB0-48F6-91B6-A799C292D7E1}"/>
                </a:ext>
              </a:extLst>
            </p:cNvPr>
            <p:cNvSpPr/>
            <p:nvPr/>
          </p:nvSpPr>
          <p:spPr>
            <a:xfrm>
              <a:off x="7930817" y="4622074"/>
              <a:ext cx="8437" cy="8803"/>
            </a:xfrm>
            <a:custGeom>
              <a:avLst/>
              <a:gdLst>
                <a:gd name="connsiteX0" fmla="*/ 9563 w 9997"/>
                <a:gd name="connsiteY0" fmla="*/ 6520 h 7824"/>
                <a:gd name="connsiteX1" fmla="*/ 8693 w 9997"/>
                <a:gd name="connsiteY1" fmla="*/ 7389 h 7824"/>
                <a:gd name="connsiteX2" fmla="*/ 6085 w 9997"/>
                <a:gd name="connsiteY2" fmla="*/ 7389 h 7824"/>
                <a:gd name="connsiteX3" fmla="*/ 4782 w 9997"/>
                <a:gd name="connsiteY3" fmla="*/ 7824 h 7824"/>
                <a:gd name="connsiteX4" fmla="*/ 3912 w 9997"/>
                <a:gd name="connsiteY4" fmla="*/ 6955 h 7824"/>
                <a:gd name="connsiteX5" fmla="*/ 2173 w 9997"/>
                <a:gd name="connsiteY5" fmla="*/ 6520 h 7824"/>
                <a:gd name="connsiteX6" fmla="*/ 0 w 9997"/>
                <a:gd name="connsiteY6" fmla="*/ 4781 h 7824"/>
                <a:gd name="connsiteX7" fmla="*/ 435 w 9997"/>
                <a:gd name="connsiteY7" fmla="*/ 3912 h 7824"/>
                <a:gd name="connsiteX8" fmla="*/ 2608 w 9997"/>
                <a:gd name="connsiteY8" fmla="*/ 3043 h 7824"/>
                <a:gd name="connsiteX9" fmla="*/ 4347 w 9997"/>
                <a:gd name="connsiteY9" fmla="*/ 2608 h 7824"/>
                <a:gd name="connsiteX10" fmla="*/ 6085 w 9997"/>
                <a:gd name="connsiteY10" fmla="*/ 1304 h 7824"/>
                <a:gd name="connsiteX11" fmla="*/ 6520 w 9997"/>
                <a:gd name="connsiteY11" fmla="*/ 0 h 7824"/>
                <a:gd name="connsiteX12" fmla="*/ 7390 w 9997"/>
                <a:gd name="connsiteY12" fmla="*/ 0 h 7824"/>
                <a:gd name="connsiteX13" fmla="*/ 7824 w 9997"/>
                <a:gd name="connsiteY13" fmla="*/ 1304 h 7824"/>
                <a:gd name="connsiteX14" fmla="*/ 7824 w 9997"/>
                <a:gd name="connsiteY14" fmla="*/ 3912 h 7824"/>
                <a:gd name="connsiteX15" fmla="*/ 9998 w 9997"/>
                <a:gd name="connsiteY15" fmla="*/ 5651 h 7824"/>
                <a:gd name="connsiteX16" fmla="*/ 9563 w 9997"/>
                <a:gd name="connsiteY16" fmla="*/ 6520 h 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997" h="7824">
                  <a:moveTo>
                    <a:pt x="9563" y="6520"/>
                  </a:moveTo>
                  <a:lnTo>
                    <a:pt x="8693" y="7389"/>
                  </a:lnTo>
                  <a:lnTo>
                    <a:pt x="6085" y="7389"/>
                  </a:lnTo>
                  <a:lnTo>
                    <a:pt x="4782" y="7824"/>
                  </a:lnTo>
                  <a:lnTo>
                    <a:pt x="3912" y="6955"/>
                  </a:lnTo>
                  <a:lnTo>
                    <a:pt x="2173" y="6520"/>
                  </a:lnTo>
                  <a:lnTo>
                    <a:pt x="0" y="4781"/>
                  </a:lnTo>
                  <a:lnTo>
                    <a:pt x="435" y="3912"/>
                  </a:lnTo>
                  <a:lnTo>
                    <a:pt x="2608" y="3043"/>
                  </a:lnTo>
                  <a:lnTo>
                    <a:pt x="4347" y="2608"/>
                  </a:lnTo>
                  <a:lnTo>
                    <a:pt x="6085" y="1304"/>
                  </a:lnTo>
                  <a:lnTo>
                    <a:pt x="6520" y="0"/>
                  </a:lnTo>
                  <a:lnTo>
                    <a:pt x="7390" y="0"/>
                  </a:lnTo>
                  <a:lnTo>
                    <a:pt x="7824" y="1304"/>
                  </a:lnTo>
                  <a:lnTo>
                    <a:pt x="7824" y="3912"/>
                  </a:lnTo>
                  <a:lnTo>
                    <a:pt x="9998" y="5651"/>
                  </a:lnTo>
                  <a:lnTo>
                    <a:pt x="9563" y="6520"/>
                  </a:lnTo>
                  <a:close/>
                </a:path>
              </a:pathLst>
            </a:custGeom>
            <a:solidFill>
              <a:schemeClr val="accent1"/>
            </a:solidFill>
            <a:ln w="869" cap="rnd">
              <a:noFill/>
              <a:prstDash val="solid"/>
              <a:round/>
            </a:ln>
          </p:spPr>
          <p:txBody>
            <a:bodyPr rtlCol="0" anchor="ctr"/>
            <a:lstStyle/>
            <a:p>
              <a:endParaRPr lang="en-PH" sz="1200" dirty="0"/>
            </a:p>
          </p:txBody>
        </p:sp>
        <p:sp>
          <p:nvSpPr>
            <p:cNvPr id="437" name="Freeform: Shape 436">
              <a:extLst>
                <a:ext uri="{FF2B5EF4-FFF2-40B4-BE49-F238E27FC236}">
                  <a16:creationId xmlns:a16="http://schemas.microsoft.com/office/drawing/2014/main" id="{2502338E-12D7-48AE-9E4B-775D8CFBEC76}"/>
                </a:ext>
              </a:extLst>
            </p:cNvPr>
            <p:cNvSpPr/>
            <p:nvPr/>
          </p:nvSpPr>
          <p:spPr>
            <a:xfrm>
              <a:off x="7916144" y="4615226"/>
              <a:ext cx="12105" cy="22497"/>
            </a:xfrm>
            <a:custGeom>
              <a:avLst/>
              <a:gdLst>
                <a:gd name="connsiteX0" fmla="*/ 6520 w 14344"/>
                <a:gd name="connsiteY0" fmla="*/ 6955 h 19994"/>
                <a:gd name="connsiteX1" fmla="*/ 7390 w 14344"/>
                <a:gd name="connsiteY1" fmla="*/ 8259 h 19994"/>
                <a:gd name="connsiteX2" fmla="*/ 9998 w 14344"/>
                <a:gd name="connsiteY2" fmla="*/ 9997 h 19994"/>
                <a:gd name="connsiteX3" fmla="*/ 13040 w 14344"/>
                <a:gd name="connsiteY3" fmla="*/ 13040 h 19994"/>
                <a:gd name="connsiteX4" fmla="*/ 13475 w 14344"/>
                <a:gd name="connsiteY4" fmla="*/ 13475 h 19994"/>
                <a:gd name="connsiteX5" fmla="*/ 13475 w 14344"/>
                <a:gd name="connsiteY5" fmla="*/ 15213 h 19994"/>
                <a:gd name="connsiteX6" fmla="*/ 14344 w 14344"/>
                <a:gd name="connsiteY6" fmla="*/ 16517 h 19994"/>
                <a:gd name="connsiteX7" fmla="*/ 13040 w 14344"/>
                <a:gd name="connsiteY7" fmla="*/ 17387 h 19994"/>
                <a:gd name="connsiteX8" fmla="*/ 11302 w 14344"/>
                <a:gd name="connsiteY8" fmla="*/ 19125 h 19994"/>
                <a:gd name="connsiteX9" fmla="*/ 11302 w 14344"/>
                <a:gd name="connsiteY9" fmla="*/ 18256 h 19994"/>
                <a:gd name="connsiteX10" fmla="*/ 9998 w 14344"/>
                <a:gd name="connsiteY10" fmla="*/ 17821 h 19994"/>
                <a:gd name="connsiteX11" fmla="*/ 8259 w 14344"/>
                <a:gd name="connsiteY11" fmla="*/ 17821 h 19994"/>
                <a:gd name="connsiteX12" fmla="*/ 7390 w 14344"/>
                <a:gd name="connsiteY12" fmla="*/ 18256 h 19994"/>
                <a:gd name="connsiteX13" fmla="*/ 7390 w 14344"/>
                <a:gd name="connsiteY13" fmla="*/ 19125 h 19994"/>
                <a:gd name="connsiteX14" fmla="*/ 5651 w 14344"/>
                <a:gd name="connsiteY14" fmla="*/ 19995 h 19994"/>
                <a:gd name="connsiteX15" fmla="*/ 4347 w 14344"/>
                <a:gd name="connsiteY15" fmla="*/ 19560 h 19994"/>
                <a:gd name="connsiteX16" fmla="*/ 4347 w 14344"/>
                <a:gd name="connsiteY16" fmla="*/ 16517 h 19994"/>
                <a:gd name="connsiteX17" fmla="*/ 3912 w 14344"/>
                <a:gd name="connsiteY17" fmla="*/ 13909 h 19994"/>
                <a:gd name="connsiteX18" fmla="*/ 4347 w 14344"/>
                <a:gd name="connsiteY18" fmla="*/ 11301 h 19994"/>
                <a:gd name="connsiteX19" fmla="*/ 4782 w 14344"/>
                <a:gd name="connsiteY19" fmla="*/ 9128 h 19994"/>
                <a:gd name="connsiteX20" fmla="*/ 3912 w 14344"/>
                <a:gd name="connsiteY20" fmla="*/ 6955 h 19994"/>
                <a:gd name="connsiteX21" fmla="*/ 1304 w 14344"/>
                <a:gd name="connsiteY21" fmla="*/ 8259 h 19994"/>
                <a:gd name="connsiteX22" fmla="*/ 435 w 14344"/>
                <a:gd name="connsiteY22" fmla="*/ 7389 h 19994"/>
                <a:gd name="connsiteX23" fmla="*/ 0 w 14344"/>
                <a:gd name="connsiteY23" fmla="*/ 6085 h 19994"/>
                <a:gd name="connsiteX24" fmla="*/ 0 w 14344"/>
                <a:gd name="connsiteY24" fmla="*/ 4781 h 19994"/>
                <a:gd name="connsiteX25" fmla="*/ 1304 w 14344"/>
                <a:gd name="connsiteY25" fmla="*/ 3477 h 19994"/>
                <a:gd name="connsiteX26" fmla="*/ 1304 w 14344"/>
                <a:gd name="connsiteY26" fmla="*/ 1739 h 19994"/>
                <a:gd name="connsiteX27" fmla="*/ 1739 w 14344"/>
                <a:gd name="connsiteY27" fmla="*/ 435 h 19994"/>
                <a:gd name="connsiteX28" fmla="*/ 3043 w 14344"/>
                <a:gd name="connsiteY28" fmla="*/ 0 h 19994"/>
                <a:gd name="connsiteX29" fmla="*/ 5651 w 14344"/>
                <a:gd name="connsiteY29" fmla="*/ 1304 h 19994"/>
                <a:gd name="connsiteX30" fmla="*/ 5216 w 14344"/>
                <a:gd name="connsiteY30" fmla="*/ 2173 h 19994"/>
                <a:gd name="connsiteX31" fmla="*/ 6085 w 14344"/>
                <a:gd name="connsiteY31" fmla="*/ 4347 h 19994"/>
                <a:gd name="connsiteX32" fmla="*/ 5651 w 14344"/>
                <a:gd name="connsiteY32" fmla="*/ 5216 h 19994"/>
                <a:gd name="connsiteX33" fmla="*/ 6520 w 14344"/>
                <a:gd name="connsiteY33" fmla="*/ 6955 h 19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4344" h="19994">
                  <a:moveTo>
                    <a:pt x="6520" y="6955"/>
                  </a:moveTo>
                  <a:lnTo>
                    <a:pt x="7390" y="8259"/>
                  </a:lnTo>
                  <a:lnTo>
                    <a:pt x="9998" y="9997"/>
                  </a:lnTo>
                  <a:lnTo>
                    <a:pt x="13040" y="13040"/>
                  </a:lnTo>
                  <a:lnTo>
                    <a:pt x="13475" y="13475"/>
                  </a:lnTo>
                  <a:lnTo>
                    <a:pt x="13475" y="15213"/>
                  </a:lnTo>
                  <a:lnTo>
                    <a:pt x="14344" y="16517"/>
                  </a:lnTo>
                  <a:lnTo>
                    <a:pt x="13040" y="17387"/>
                  </a:lnTo>
                  <a:lnTo>
                    <a:pt x="11302" y="19125"/>
                  </a:lnTo>
                  <a:lnTo>
                    <a:pt x="11302" y="18256"/>
                  </a:lnTo>
                  <a:lnTo>
                    <a:pt x="9998" y="17821"/>
                  </a:lnTo>
                  <a:lnTo>
                    <a:pt x="8259" y="17821"/>
                  </a:lnTo>
                  <a:lnTo>
                    <a:pt x="7390" y="18256"/>
                  </a:lnTo>
                  <a:lnTo>
                    <a:pt x="7390" y="19125"/>
                  </a:lnTo>
                  <a:lnTo>
                    <a:pt x="5651" y="19995"/>
                  </a:lnTo>
                  <a:lnTo>
                    <a:pt x="4347" y="19560"/>
                  </a:lnTo>
                  <a:lnTo>
                    <a:pt x="4347" y="16517"/>
                  </a:lnTo>
                  <a:lnTo>
                    <a:pt x="3912" y="13909"/>
                  </a:lnTo>
                  <a:lnTo>
                    <a:pt x="4347" y="11301"/>
                  </a:lnTo>
                  <a:lnTo>
                    <a:pt x="4782" y="9128"/>
                  </a:lnTo>
                  <a:lnTo>
                    <a:pt x="3912" y="6955"/>
                  </a:lnTo>
                  <a:lnTo>
                    <a:pt x="1304" y="8259"/>
                  </a:lnTo>
                  <a:lnTo>
                    <a:pt x="435" y="7389"/>
                  </a:lnTo>
                  <a:lnTo>
                    <a:pt x="0" y="6085"/>
                  </a:lnTo>
                  <a:lnTo>
                    <a:pt x="0" y="4781"/>
                  </a:lnTo>
                  <a:lnTo>
                    <a:pt x="1304" y="3477"/>
                  </a:lnTo>
                  <a:lnTo>
                    <a:pt x="1304" y="1739"/>
                  </a:lnTo>
                  <a:lnTo>
                    <a:pt x="1739" y="435"/>
                  </a:lnTo>
                  <a:lnTo>
                    <a:pt x="3043" y="0"/>
                  </a:lnTo>
                  <a:lnTo>
                    <a:pt x="5651" y="1304"/>
                  </a:lnTo>
                  <a:lnTo>
                    <a:pt x="5216" y="2173"/>
                  </a:lnTo>
                  <a:lnTo>
                    <a:pt x="6085" y="4347"/>
                  </a:lnTo>
                  <a:lnTo>
                    <a:pt x="5651" y="5216"/>
                  </a:lnTo>
                  <a:lnTo>
                    <a:pt x="6520" y="6955"/>
                  </a:lnTo>
                  <a:close/>
                </a:path>
              </a:pathLst>
            </a:custGeom>
            <a:solidFill>
              <a:schemeClr val="accent1"/>
            </a:solidFill>
            <a:ln w="869" cap="rnd">
              <a:noFill/>
              <a:prstDash val="solid"/>
              <a:round/>
            </a:ln>
          </p:spPr>
          <p:txBody>
            <a:bodyPr rtlCol="0" anchor="ctr"/>
            <a:lstStyle/>
            <a:p>
              <a:endParaRPr lang="en-PH" sz="1200" dirty="0"/>
            </a:p>
          </p:txBody>
        </p:sp>
        <p:sp>
          <p:nvSpPr>
            <p:cNvPr id="438" name="Freeform: Shape 437">
              <a:extLst>
                <a:ext uri="{FF2B5EF4-FFF2-40B4-BE49-F238E27FC236}">
                  <a16:creationId xmlns:a16="http://schemas.microsoft.com/office/drawing/2014/main" id="{C144B4A8-23A4-4951-9386-05E5D1EC7AD9}"/>
                </a:ext>
              </a:extLst>
            </p:cNvPr>
            <p:cNvSpPr/>
            <p:nvPr/>
          </p:nvSpPr>
          <p:spPr>
            <a:xfrm>
              <a:off x="7916511" y="4607403"/>
              <a:ext cx="3301" cy="3912"/>
            </a:xfrm>
            <a:custGeom>
              <a:avLst/>
              <a:gdLst>
                <a:gd name="connsiteX0" fmla="*/ 3477 w 3911"/>
                <a:gd name="connsiteY0" fmla="*/ 3478 h 3477"/>
                <a:gd name="connsiteX1" fmla="*/ 2173 w 3911"/>
                <a:gd name="connsiteY1" fmla="*/ 3478 h 3477"/>
                <a:gd name="connsiteX2" fmla="*/ 0 w 3911"/>
                <a:gd name="connsiteY2" fmla="*/ 2173 h 3477"/>
                <a:gd name="connsiteX3" fmla="*/ 0 w 3911"/>
                <a:gd name="connsiteY3" fmla="*/ 1739 h 3477"/>
                <a:gd name="connsiteX4" fmla="*/ 869 w 3911"/>
                <a:gd name="connsiteY4" fmla="*/ 435 h 3477"/>
                <a:gd name="connsiteX5" fmla="*/ 1738 w 3911"/>
                <a:gd name="connsiteY5" fmla="*/ 0 h 3477"/>
                <a:gd name="connsiteX6" fmla="*/ 3912 w 3911"/>
                <a:gd name="connsiteY6" fmla="*/ 435 h 3477"/>
                <a:gd name="connsiteX7" fmla="*/ 3477 w 3911"/>
                <a:gd name="connsiteY7" fmla="*/ 2173 h 3477"/>
                <a:gd name="connsiteX8" fmla="*/ 3477 w 3911"/>
                <a:gd name="connsiteY8" fmla="*/ 3478 h 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11" h="3477">
                  <a:moveTo>
                    <a:pt x="3477" y="3478"/>
                  </a:moveTo>
                  <a:lnTo>
                    <a:pt x="2173" y="3478"/>
                  </a:lnTo>
                  <a:lnTo>
                    <a:pt x="0" y="2173"/>
                  </a:lnTo>
                  <a:lnTo>
                    <a:pt x="0" y="1739"/>
                  </a:lnTo>
                  <a:lnTo>
                    <a:pt x="869" y="435"/>
                  </a:lnTo>
                  <a:lnTo>
                    <a:pt x="1738" y="0"/>
                  </a:lnTo>
                  <a:lnTo>
                    <a:pt x="3912" y="435"/>
                  </a:lnTo>
                  <a:lnTo>
                    <a:pt x="3477" y="2173"/>
                  </a:lnTo>
                  <a:lnTo>
                    <a:pt x="3477" y="3478"/>
                  </a:lnTo>
                  <a:close/>
                </a:path>
              </a:pathLst>
            </a:custGeom>
            <a:solidFill>
              <a:schemeClr val="accent1"/>
            </a:solidFill>
            <a:ln w="869" cap="rnd">
              <a:noFill/>
              <a:prstDash val="solid"/>
              <a:round/>
            </a:ln>
          </p:spPr>
          <p:txBody>
            <a:bodyPr rtlCol="0" anchor="ctr"/>
            <a:lstStyle/>
            <a:p>
              <a:endParaRPr lang="en-PH" sz="1200" dirty="0"/>
            </a:p>
          </p:txBody>
        </p:sp>
        <p:sp>
          <p:nvSpPr>
            <p:cNvPr id="439" name="Freeform: Shape 438">
              <a:extLst>
                <a:ext uri="{FF2B5EF4-FFF2-40B4-BE49-F238E27FC236}">
                  <a16:creationId xmlns:a16="http://schemas.microsoft.com/office/drawing/2014/main" id="{821EDD4F-0280-4FAE-921D-56634B477B6D}"/>
                </a:ext>
              </a:extLst>
            </p:cNvPr>
            <p:cNvSpPr/>
            <p:nvPr/>
          </p:nvSpPr>
          <p:spPr>
            <a:xfrm>
              <a:off x="7917611" y="4604955"/>
              <a:ext cx="2200" cy="1956"/>
            </a:xfrm>
            <a:custGeom>
              <a:avLst/>
              <a:gdLst>
                <a:gd name="connsiteX0" fmla="*/ 0 w 2607"/>
                <a:gd name="connsiteY0" fmla="*/ 1304 h 1738"/>
                <a:gd name="connsiteX1" fmla="*/ 1739 w 2607"/>
                <a:gd name="connsiteY1" fmla="*/ 0 h 1738"/>
                <a:gd name="connsiteX2" fmla="*/ 2173 w 2607"/>
                <a:gd name="connsiteY2" fmla="*/ 435 h 1738"/>
                <a:gd name="connsiteX3" fmla="*/ 2608 w 2607"/>
                <a:gd name="connsiteY3" fmla="*/ 1739 h 1738"/>
                <a:gd name="connsiteX4" fmla="*/ 435 w 2607"/>
                <a:gd name="connsiteY4" fmla="*/ 1739 h 1738"/>
                <a:gd name="connsiteX5" fmla="*/ 0 w 2607"/>
                <a:gd name="connsiteY5" fmla="*/ 1304 h 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7" h="1738">
                  <a:moveTo>
                    <a:pt x="0" y="1304"/>
                  </a:moveTo>
                  <a:lnTo>
                    <a:pt x="1739" y="0"/>
                  </a:lnTo>
                  <a:lnTo>
                    <a:pt x="2173" y="435"/>
                  </a:lnTo>
                  <a:lnTo>
                    <a:pt x="2608" y="1739"/>
                  </a:lnTo>
                  <a:lnTo>
                    <a:pt x="435" y="1739"/>
                  </a:lnTo>
                  <a:lnTo>
                    <a:pt x="0" y="1304"/>
                  </a:lnTo>
                  <a:close/>
                </a:path>
              </a:pathLst>
            </a:custGeom>
            <a:solidFill>
              <a:schemeClr val="accent1"/>
            </a:solidFill>
            <a:ln w="869" cap="rnd">
              <a:noFill/>
              <a:prstDash val="solid"/>
              <a:round/>
            </a:ln>
          </p:spPr>
          <p:txBody>
            <a:bodyPr rtlCol="0" anchor="ctr"/>
            <a:lstStyle/>
            <a:p>
              <a:endParaRPr lang="en-PH" sz="1200" dirty="0"/>
            </a:p>
          </p:txBody>
        </p:sp>
        <p:sp>
          <p:nvSpPr>
            <p:cNvPr id="440" name="Freeform: Shape 439">
              <a:extLst>
                <a:ext uri="{FF2B5EF4-FFF2-40B4-BE49-F238E27FC236}">
                  <a16:creationId xmlns:a16="http://schemas.microsoft.com/office/drawing/2014/main" id="{F075AE33-0CD2-47EF-BEEB-C5471EBCA0AF}"/>
                </a:ext>
              </a:extLst>
            </p:cNvPr>
            <p:cNvSpPr/>
            <p:nvPr/>
          </p:nvSpPr>
          <p:spPr>
            <a:xfrm>
              <a:off x="7937787" y="4602511"/>
              <a:ext cx="2566" cy="16629"/>
            </a:xfrm>
            <a:custGeom>
              <a:avLst/>
              <a:gdLst>
                <a:gd name="connsiteX0" fmla="*/ 870 w 3042"/>
                <a:gd name="connsiteY0" fmla="*/ 14779 h 14778"/>
                <a:gd name="connsiteX1" fmla="*/ 0 w 3042"/>
                <a:gd name="connsiteY1" fmla="*/ 14344 h 14778"/>
                <a:gd name="connsiteX2" fmla="*/ 435 w 3042"/>
                <a:gd name="connsiteY2" fmla="*/ 9128 h 14778"/>
                <a:gd name="connsiteX3" fmla="*/ 0 w 3042"/>
                <a:gd name="connsiteY3" fmla="*/ 7824 h 14778"/>
                <a:gd name="connsiteX4" fmla="*/ 435 w 3042"/>
                <a:gd name="connsiteY4" fmla="*/ 5651 h 14778"/>
                <a:gd name="connsiteX5" fmla="*/ 1739 w 3042"/>
                <a:gd name="connsiteY5" fmla="*/ 2173 h 14778"/>
                <a:gd name="connsiteX6" fmla="*/ 2173 w 3042"/>
                <a:gd name="connsiteY6" fmla="*/ 0 h 14778"/>
                <a:gd name="connsiteX7" fmla="*/ 3043 w 3042"/>
                <a:gd name="connsiteY7" fmla="*/ 2608 h 14778"/>
                <a:gd name="connsiteX8" fmla="*/ 2608 w 3042"/>
                <a:gd name="connsiteY8" fmla="*/ 3912 h 14778"/>
                <a:gd name="connsiteX9" fmla="*/ 2608 w 3042"/>
                <a:gd name="connsiteY9" fmla="*/ 6520 h 14778"/>
                <a:gd name="connsiteX10" fmla="*/ 2608 w 3042"/>
                <a:gd name="connsiteY10" fmla="*/ 10867 h 14778"/>
                <a:gd name="connsiteX11" fmla="*/ 2173 w 3042"/>
                <a:gd name="connsiteY11" fmla="*/ 13475 h 14778"/>
                <a:gd name="connsiteX12" fmla="*/ 870 w 3042"/>
                <a:gd name="connsiteY12" fmla="*/ 14779 h 1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2" h="14778">
                  <a:moveTo>
                    <a:pt x="870" y="14779"/>
                  </a:moveTo>
                  <a:lnTo>
                    <a:pt x="0" y="14344"/>
                  </a:lnTo>
                  <a:lnTo>
                    <a:pt x="435" y="9128"/>
                  </a:lnTo>
                  <a:lnTo>
                    <a:pt x="0" y="7824"/>
                  </a:lnTo>
                  <a:lnTo>
                    <a:pt x="435" y="5651"/>
                  </a:lnTo>
                  <a:lnTo>
                    <a:pt x="1739" y="2173"/>
                  </a:lnTo>
                  <a:lnTo>
                    <a:pt x="2173" y="0"/>
                  </a:lnTo>
                  <a:lnTo>
                    <a:pt x="3043" y="2608"/>
                  </a:lnTo>
                  <a:lnTo>
                    <a:pt x="2608" y="3912"/>
                  </a:lnTo>
                  <a:lnTo>
                    <a:pt x="2608" y="6520"/>
                  </a:lnTo>
                  <a:lnTo>
                    <a:pt x="2608" y="10867"/>
                  </a:lnTo>
                  <a:lnTo>
                    <a:pt x="2173" y="13475"/>
                  </a:lnTo>
                  <a:lnTo>
                    <a:pt x="870" y="14779"/>
                  </a:lnTo>
                  <a:close/>
                </a:path>
              </a:pathLst>
            </a:custGeom>
            <a:solidFill>
              <a:schemeClr val="accent1"/>
            </a:solidFill>
            <a:ln w="869" cap="rnd">
              <a:noFill/>
              <a:prstDash val="solid"/>
              <a:round/>
            </a:ln>
          </p:spPr>
          <p:txBody>
            <a:bodyPr rtlCol="0" anchor="ctr"/>
            <a:lstStyle/>
            <a:p>
              <a:endParaRPr lang="en-PH" sz="1200" dirty="0"/>
            </a:p>
          </p:txBody>
        </p:sp>
        <p:sp>
          <p:nvSpPr>
            <p:cNvPr id="441" name="Freeform: Shape 440">
              <a:extLst>
                <a:ext uri="{FF2B5EF4-FFF2-40B4-BE49-F238E27FC236}">
                  <a16:creationId xmlns:a16="http://schemas.microsoft.com/office/drawing/2014/main" id="{90137D15-BD7F-417C-8351-5600C744715E}"/>
                </a:ext>
              </a:extLst>
            </p:cNvPr>
            <p:cNvSpPr/>
            <p:nvPr/>
          </p:nvSpPr>
          <p:spPr>
            <a:xfrm>
              <a:off x="7930084" y="4596642"/>
              <a:ext cx="6969" cy="6358"/>
            </a:xfrm>
            <a:custGeom>
              <a:avLst/>
              <a:gdLst>
                <a:gd name="connsiteX0" fmla="*/ 4347 w 8258"/>
                <a:gd name="connsiteY0" fmla="*/ 5651 h 5650"/>
                <a:gd name="connsiteX1" fmla="*/ 1304 w 8258"/>
                <a:gd name="connsiteY1" fmla="*/ 5651 h 5650"/>
                <a:gd name="connsiteX2" fmla="*/ 0 w 8258"/>
                <a:gd name="connsiteY2" fmla="*/ 5216 h 5650"/>
                <a:gd name="connsiteX3" fmla="*/ 0 w 8258"/>
                <a:gd name="connsiteY3" fmla="*/ 4347 h 5650"/>
                <a:gd name="connsiteX4" fmla="*/ 3912 w 8258"/>
                <a:gd name="connsiteY4" fmla="*/ 1304 h 5650"/>
                <a:gd name="connsiteX5" fmla="*/ 6085 w 8258"/>
                <a:gd name="connsiteY5" fmla="*/ 435 h 5650"/>
                <a:gd name="connsiteX6" fmla="*/ 8259 w 8258"/>
                <a:gd name="connsiteY6" fmla="*/ 0 h 5650"/>
                <a:gd name="connsiteX7" fmla="*/ 8259 w 8258"/>
                <a:gd name="connsiteY7" fmla="*/ 869 h 5650"/>
                <a:gd name="connsiteX8" fmla="*/ 6955 w 8258"/>
                <a:gd name="connsiteY8" fmla="*/ 2608 h 5650"/>
                <a:gd name="connsiteX9" fmla="*/ 6085 w 8258"/>
                <a:gd name="connsiteY9" fmla="*/ 3912 h 5650"/>
                <a:gd name="connsiteX10" fmla="*/ 4347 w 8258"/>
                <a:gd name="connsiteY10" fmla="*/ 5651 h 5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258" h="5650">
                  <a:moveTo>
                    <a:pt x="4347" y="5651"/>
                  </a:moveTo>
                  <a:lnTo>
                    <a:pt x="1304" y="5651"/>
                  </a:lnTo>
                  <a:lnTo>
                    <a:pt x="0" y="5216"/>
                  </a:lnTo>
                  <a:lnTo>
                    <a:pt x="0" y="4347"/>
                  </a:lnTo>
                  <a:lnTo>
                    <a:pt x="3912" y="1304"/>
                  </a:lnTo>
                  <a:lnTo>
                    <a:pt x="6085" y="435"/>
                  </a:lnTo>
                  <a:lnTo>
                    <a:pt x="8259" y="0"/>
                  </a:lnTo>
                  <a:lnTo>
                    <a:pt x="8259" y="869"/>
                  </a:lnTo>
                  <a:lnTo>
                    <a:pt x="6955" y="2608"/>
                  </a:lnTo>
                  <a:lnTo>
                    <a:pt x="6085" y="3912"/>
                  </a:lnTo>
                  <a:lnTo>
                    <a:pt x="4347" y="5651"/>
                  </a:lnTo>
                  <a:close/>
                </a:path>
              </a:pathLst>
            </a:custGeom>
            <a:solidFill>
              <a:schemeClr val="accent1"/>
            </a:solidFill>
            <a:ln w="869" cap="rnd">
              <a:noFill/>
              <a:prstDash val="solid"/>
              <a:round/>
            </a:ln>
          </p:spPr>
          <p:txBody>
            <a:bodyPr rtlCol="0" anchor="ctr"/>
            <a:lstStyle/>
            <a:p>
              <a:endParaRPr lang="en-PH" sz="1200" dirty="0"/>
            </a:p>
          </p:txBody>
        </p:sp>
        <p:sp>
          <p:nvSpPr>
            <p:cNvPr id="442" name="Freeform: Shape 441">
              <a:extLst>
                <a:ext uri="{FF2B5EF4-FFF2-40B4-BE49-F238E27FC236}">
                  <a16:creationId xmlns:a16="http://schemas.microsoft.com/office/drawing/2014/main" id="{D0770474-C6D1-4AF0-98C5-65245483F46B}"/>
                </a:ext>
              </a:extLst>
            </p:cNvPr>
            <p:cNvSpPr/>
            <p:nvPr/>
          </p:nvSpPr>
          <p:spPr>
            <a:xfrm>
              <a:off x="7939621" y="4586371"/>
              <a:ext cx="2200" cy="14183"/>
            </a:xfrm>
            <a:custGeom>
              <a:avLst/>
              <a:gdLst>
                <a:gd name="connsiteX0" fmla="*/ 1304 w 2607"/>
                <a:gd name="connsiteY0" fmla="*/ 11736 h 12605"/>
                <a:gd name="connsiteX1" fmla="*/ 1304 w 2607"/>
                <a:gd name="connsiteY1" fmla="*/ 12605 h 12605"/>
                <a:gd name="connsiteX2" fmla="*/ 0 w 2607"/>
                <a:gd name="connsiteY2" fmla="*/ 12605 h 12605"/>
                <a:gd name="connsiteX3" fmla="*/ 435 w 2607"/>
                <a:gd name="connsiteY3" fmla="*/ 11301 h 12605"/>
                <a:gd name="connsiteX4" fmla="*/ 1304 w 2607"/>
                <a:gd name="connsiteY4" fmla="*/ 5651 h 12605"/>
                <a:gd name="connsiteX5" fmla="*/ 1304 w 2607"/>
                <a:gd name="connsiteY5" fmla="*/ 5216 h 12605"/>
                <a:gd name="connsiteX6" fmla="*/ 1739 w 2607"/>
                <a:gd name="connsiteY6" fmla="*/ 0 h 12605"/>
                <a:gd name="connsiteX7" fmla="*/ 2608 w 2607"/>
                <a:gd name="connsiteY7" fmla="*/ 435 h 12605"/>
                <a:gd name="connsiteX8" fmla="*/ 2173 w 2607"/>
                <a:gd name="connsiteY8" fmla="*/ 6085 h 12605"/>
                <a:gd name="connsiteX9" fmla="*/ 2608 w 2607"/>
                <a:gd name="connsiteY9" fmla="*/ 7389 h 12605"/>
                <a:gd name="connsiteX10" fmla="*/ 2173 w 2607"/>
                <a:gd name="connsiteY10" fmla="*/ 9563 h 12605"/>
                <a:gd name="connsiteX11" fmla="*/ 1304 w 2607"/>
                <a:gd name="connsiteY11" fmla="*/ 11736 h 1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07" h="12605">
                  <a:moveTo>
                    <a:pt x="1304" y="11736"/>
                  </a:moveTo>
                  <a:lnTo>
                    <a:pt x="1304" y="12605"/>
                  </a:lnTo>
                  <a:lnTo>
                    <a:pt x="0" y="12605"/>
                  </a:lnTo>
                  <a:lnTo>
                    <a:pt x="435" y="11301"/>
                  </a:lnTo>
                  <a:lnTo>
                    <a:pt x="1304" y="5651"/>
                  </a:lnTo>
                  <a:lnTo>
                    <a:pt x="1304" y="5216"/>
                  </a:lnTo>
                  <a:lnTo>
                    <a:pt x="1739" y="0"/>
                  </a:lnTo>
                  <a:lnTo>
                    <a:pt x="2608" y="435"/>
                  </a:lnTo>
                  <a:lnTo>
                    <a:pt x="2173" y="6085"/>
                  </a:lnTo>
                  <a:lnTo>
                    <a:pt x="2608" y="7389"/>
                  </a:lnTo>
                  <a:lnTo>
                    <a:pt x="2173" y="9563"/>
                  </a:lnTo>
                  <a:lnTo>
                    <a:pt x="1304" y="11736"/>
                  </a:lnTo>
                  <a:close/>
                </a:path>
              </a:pathLst>
            </a:custGeom>
            <a:solidFill>
              <a:schemeClr val="accent1"/>
            </a:solidFill>
            <a:ln w="869" cap="rnd">
              <a:noFill/>
              <a:prstDash val="solid"/>
              <a:round/>
            </a:ln>
          </p:spPr>
          <p:txBody>
            <a:bodyPr rtlCol="0" anchor="ctr"/>
            <a:lstStyle/>
            <a:p>
              <a:endParaRPr lang="en-PH" sz="1200" dirty="0"/>
            </a:p>
          </p:txBody>
        </p:sp>
        <p:sp>
          <p:nvSpPr>
            <p:cNvPr id="443" name="Freeform: Shape 442">
              <a:extLst>
                <a:ext uri="{FF2B5EF4-FFF2-40B4-BE49-F238E27FC236}">
                  <a16:creationId xmlns:a16="http://schemas.microsoft.com/office/drawing/2014/main" id="{F3B73329-953E-494C-A489-2951A590526C}"/>
                </a:ext>
              </a:extLst>
            </p:cNvPr>
            <p:cNvSpPr/>
            <p:nvPr/>
          </p:nvSpPr>
          <p:spPr>
            <a:xfrm>
              <a:off x="7908441" y="4576590"/>
              <a:ext cx="12472" cy="31791"/>
            </a:xfrm>
            <a:custGeom>
              <a:avLst/>
              <a:gdLst>
                <a:gd name="connsiteX0" fmla="*/ 10867 w 14778"/>
                <a:gd name="connsiteY0" fmla="*/ 26515 h 28253"/>
                <a:gd name="connsiteX1" fmla="*/ 6955 w 14778"/>
                <a:gd name="connsiteY1" fmla="*/ 26080 h 28253"/>
                <a:gd name="connsiteX2" fmla="*/ 4347 w 14778"/>
                <a:gd name="connsiteY2" fmla="*/ 27384 h 28253"/>
                <a:gd name="connsiteX3" fmla="*/ 3912 w 14778"/>
                <a:gd name="connsiteY3" fmla="*/ 28253 h 28253"/>
                <a:gd name="connsiteX4" fmla="*/ 3043 w 14778"/>
                <a:gd name="connsiteY4" fmla="*/ 28253 h 28253"/>
                <a:gd name="connsiteX5" fmla="*/ 2608 w 14778"/>
                <a:gd name="connsiteY5" fmla="*/ 25645 h 28253"/>
                <a:gd name="connsiteX6" fmla="*/ 1739 w 14778"/>
                <a:gd name="connsiteY6" fmla="*/ 25211 h 28253"/>
                <a:gd name="connsiteX7" fmla="*/ 0 w 14778"/>
                <a:gd name="connsiteY7" fmla="*/ 20864 h 28253"/>
                <a:gd name="connsiteX8" fmla="*/ 1739 w 14778"/>
                <a:gd name="connsiteY8" fmla="*/ 17387 h 28253"/>
                <a:gd name="connsiteX9" fmla="*/ 1739 w 14778"/>
                <a:gd name="connsiteY9" fmla="*/ 15648 h 28253"/>
                <a:gd name="connsiteX10" fmla="*/ 1304 w 14778"/>
                <a:gd name="connsiteY10" fmla="*/ 14779 h 28253"/>
                <a:gd name="connsiteX11" fmla="*/ 1304 w 14778"/>
                <a:gd name="connsiteY11" fmla="*/ 8693 h 28253"/>
                <a:gd name="connsiteX12" fmla="*/ 870 w 14778"/>
                <a:gd name="connsiteY12" fmla="*/ 7389 h 28253"/>
                <a:gd name="connsiteX13" fmla="*/ 870 w 14778"/>
                <a:gd name="connsiteY13" fmla="*/ 5216 h 28253"/>
                <a:gd name="connsiteX14" fmla="*/ 1739 w 14778"/>
                <a:gd name="connsiteY14" fmla="*/ 3912 h 28253"/>
                <a:gd name="connsiteX15" fmla="*/ 1739 w 14778"/>
                <a:gd name="connsiteY15" fmla="*/ 2608 h 28253"/>
                <a:gd name="connsiteX16" fmla="*/ 2608 w 14778"/>
                <a:gd name="connsiteY16" fmla="*/ 1304 h 28253"/>
                <a:gd name="connsiteX17" fmla="*/ 2608 w 14778"/>
                <a:gd name="connsiteY17" fmla="*/ 435 h 28253"/>
                <a:gd name="connsiteX18" fmla="*/ 3912 w 14778"/>
                <a:gd name="connsiteY18" fmla="*/ 0 h 28253"/>
                <a:gd name="connsiteX19" fmla="*/ 4347 w 14778"/>
                <a:gd name="connsiteY19" fmla="*/ 2173 h 28253"/>
                <a:gd name="connsiteX20" fmla="*/ 5216 w 14778"/>
                <a:gd name="connsiteY20" fmla="*/ 3912 h 28253"/>
                <a:gd name="connsiteX21" fmla="*/ 6085 w 14778"/>
                <a:gd name="connsiteY21" fmla="*/ 5216 h 28253"/>
                <a:gd name="connsiteX22" fmla="*/ 6520 w 14778"/>
                <a:gd name="connsiteY22" fmla="*/ 10867 h 28253"/>
                <a:gd name="connsiteX23" fmla="*/ 6085 w 14778"/>
                <a:gd name="connsiteY23" fmla="*/ 14344 h 28253"/>
                <a:gd name="connsiteX24" fmla="*/ 6085 w 14778"/>
                <a:gd name="connsiteY24" fmla="*/ 14779 h 28253"/>
                <a:gd name="connsiteX25" fmla="*/ 8693 w 14778"/>
                <a:gd name="connsiteY25" fmla="*/ 14344 h 28253"/>
                <a:gd name="connsiteX26" fmla="*/ 9998 w 14778"/>
                <a:gd name="connsiteY26" fmla="*/ 13040 h 28253"/>
                <a:gd name="connsiteX27" fmla="*/ 10867 w 14778"/>
                <a:gd name="connsiteY27" fmla="*/ 9563 h 28253"/>
                <a:gd name="connsiteX28" fmla="*/ 10867 w 14778"/>
                <a:gd name="connsiteY28" fmla="*/ 8693 h 28253"/>
                <a:gd name="connsiteX29" fmla="*/ 12171 w 14778"/>
                <a:gd name="connsiteY29" fmla="*/ 7824 h 28253"/>
                <a:gd name="connsiteX30" fmla="*/ 13475 w 14778"/>
                <a:gd name="connsiteY30" fmla="*/ 8259 h 28253"/>
                <a:gd name="connsiteX31" fmla="*/ 13040 w 14778"/>
                <a:gd name="connsiteY31" fmla="*/ 9997 h 28253"/>
                <a:gd name="connsiteX32" fmla="*/ 13040 w 14778"/>
                <a:gd name="connsiteY32" fmla="*/ 13909 h 28253"/>
                <a:gd name="connsiteX33" fmla="*/ 14344 w 14778"/>
                <a:gd name="connsiteY33" fmla="*/ 14344 h 28253"/>
                <a:gd name="connsiteX34" fmla="*/ 14344 w 14778"/>
                <a:gd name="connsiteY34" fmla="*/ 16517 h 28253"/>
                <a:gd name="connsiteX35" fmla="*/ 13475 w 14778"/>
                <a:gd name="connsiteY35" fmla="*/ 16952 h 28253"/>
                <a:gd name="connsiteX36" fmla="*/ 14779 w 14778"/>
                <a:gd name="connsiteY36" fmla="*/ 18691 h 28253"/>
                <a:gd name="connsiteX37" fmla="*/ 13910 w 14778"/>
                <a:gd name="connsiteY37" fmla="*/ 19560 h 28253"/>
                <a:gd name="connsiteX38" fmla="*/ 13910 w 14778"/>
                <a:gd name="connsiteY38" fmla="*/ 21733 h 28253"/>
                <a:gd name="connsiteX39" fmla="*/ 14779 w 14778"/>
                <a:gd name="connsiteY39" fmla="*/ 23907 h 28253"/>
                <a:gd name="connsiteX40" fmla="*/ 14344 w 14778"/>
                <a:gd name="connsiteY40" fmla="*/ 24776 h 28253"/>
                <a:gd name="connsiteX41" fmla="*/ 13040 w 14778"/>
                <a:gd name="connsiteY41" fmla="*/ 24776 h 28253"/>
                <a:gd name="connsiteX42" fmla="*/ 10867 w 14778"/>
                <a:gd name="connsiteY42" fmla="*/ 26515 h 28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4778" h="28253">
                  <a:moveTo>
                    <a:pt x="10867" y="26515"/>
                  </a:moveTo>
                  <a:lnTo>
                    <a:pt x="6955" y="26080"/>
                  </a:lnTo>
                  <a:lnTo>
                    <a:pt x="4347" y="27384"/>
                  </a:lnTo>
                  <a:lnTo>
                    <a:pt x="3912" y="28253"/>
                  </a:lnTo>
                  <a:lnTo>
                    <a:pt x="3043" y="28253"/>
                  </a:lnTo>
                  <a:lnTo>
                    <a:pt x="2608" y="25645"/>
                  </a:lnTo>
                  <a:lnTo>
                    <a:pt x="1739" y="25211"/>
                  </a:lnTo>
                  <a:lnTo>
                    <a:pt x="0" y="20864"/>
                  </a:lnTo>
                  <a:lnTo>
                    <a:pt x="1739" y="17387"/>
                  </a:lnTo>
                  <a:lnTo>
                    <a:pt x="1739" y="15648"/>
                  </a:lnTo>
                  <a:lnTo>
                    <a:pt x="1304" y="14779"/>
                  </a:lnTo>
                  <a:lnTo>
                    <a:pt x="1304" y="8693"/>
                  </a:lnTo>
                  <a:lnTo>
                    <a:pt x="870" y="7389"/>
                  </a:lnTo>
                  <a:lnTo>
                    <a:pt x="870" y="5216"/>
                  </a:lnTo>
                  <a:lnTo>
                    <a:pt x="1739" y="3912"/>
                  </a:lnTo>
                  <a:lnTo>
                    <a:pt x="1739" y="2608"/>
                  </a:lnTo>
                  <a:lnTo>
                    <a:pt x="2608" y="1304"/>
                  </a:lnTo>
                  <a:lnTo>
                    <a:pt x="2608" y="435"/>
                  </a:lnTo>
                  <a:lnTo>
                    <a:pt x="3912" y="0"/>
                  </a:lnTo>
                  <a:lnTo>
                    <a:pt x="4347" y="2173"/>
                  </a:lnTo>
                  <a:lnTo>
                    <a:pt x="5216" y="3912"/>
                  </a:lnTo>
                  <a:lnTo>
                    <a:pt x="6085" y="5216"/>
                  </a:lnTo>
                  <a:lnTo>
                    <a:pt x="6520" y="10867"/>
                  </a:lnTo>
                  <a:lnTo>
                    <a:pt x="6085" y="14344"/>
                  </a:lnTo>
                  <a:lnTo>
                    <a:pt x="6085" y="14779"/>
                  </a:lnTo>
                  <a:lnTo>
                    <a:pt x="8693" y="14344"/>
                  </a:lnTo>
                  <a:lnTo>
                    <a:pt x="9998" y="13040"/>
                  </a:lnTo>
                  <a:lnTo>
                    <a:pt x="10867" y="9563"/>
                  </a:lnTo>
                  <a:lnTo>
                    <a:pt x="10867" y="8693"/>
                  </a:lnTo>
                  <a:lnTo>
                    <a:pt x="12171" y="7824"/>
                  </a:lnTo>
                  <a:lnTo>
                    <a:pt x="13475" y="8259"/>
                  </a:lnTo>
                  <a:lnTo>
                    <a:pt x="13040" y="9997"/>
                  </a:lnTo>
                  <a:lnTo>
                    <a:pt x="13040" y="13909"/>
                  </a:lnTo>
                  <a:lnTo>
                    <a:pt x="14344" y="14344"/>
                  </a:lnTo>
                  <a:lnTo>
                    <a:pt x="14344" y="16517"/>
                  </a:lnTo>
                  <a:lnTo>
                    <a:pt x="13475" y="16952"/>
                  </a:lnTo>
                  <a:lnTo>
                    <a:pt x="14779" y="18691"/>
                  </a:lnTo>
                  <a:lnTo>
                    <a:pt x="13910" y="19560"/>
                  </a:lnTo>
                  <a:lnTo>
                    <a:pt x="13910" y="21733"/>
                  </a:lnTo>
                  <a:lnTo>
                    <a:pt x="14779" y="23907"/>
                  </a:lnTo>
                  <a:lnTo>
                    <a:pt x="14344" y="24776"/>
                  </a:lnTo>
                  <a:lnTo>
                    <a:pt x="13040" y="24776"/>
                  </a:lnTo>
                  <a:lnTo>
                    <a:pt x="10867" y="26515"/>
                  </a:lnTo>
                  <a:close/>
                </a:path>
              </a:pathLst>
            </a:custGeom>
            <a:solidFill>
              <a:schemeClr val="accent1"/>
            </a:solidFill>
            <a:ln w="869" cap="rnd">
              <a:noFill/>
              <a:prstDash val="solid"/>
              <a:round/>
            </a:ln>
          </p:spPr>
          <p:txBody>
            <a:bodyPr rtlCol="0" anchor="ctr"/>
            <a:lstStyle/>
            <a:p>
              <a:endParaRPr lang="en-PH" sz="1200" dirty="0"/>
            </a:p>
          </p:txBody>
        </p:sp>
        <p:sp>
          <p:nvSpPr>
            <p:cNvPr id="444" name="Freeform: Shape 443">
              <a:extLst>
                <a:ext uri="{FF2B5EF4-FFF2-40B4-BE49-F238E27FC236}">
                  <a16:creationId xmlns:a16="http://schemas.microsoft.com/office/drawing/2014/main" id="{7294DCD5-19E3-486C-95A5-749B3B472D6F}"/>
                </a:ext>
              </a:extLst>
            </p:cNvPr>
            <p:cNvSpPr/>
            <p:nvPr/>
          </p:nvSpPr>
          <p:spPr>
            <a:xfrm>
              <a:off x="7930084" y="4560937"/>
              <a:ext cx="4402" cy="5870"/>
            </a:xfrm>
            <a:custGeom>
              <a:avLst/>
              <a:gdLst>
                <a:gd name="connsiteX0" fmla="*/ 3478 w 5215"/>
                <a:gd name="connsiteY0" fmla="*/ 0 h 5216"/>
                <a:gd name="connsiteX1" fmla="*/ 5216 w 5215"/>
                <a:gd name="connsiteY1" fmla="*/ 1304 h 5216"/>
                <a:gd name="connsiteX2" fmla="*/ 4781 w 5215"/>
                <a:gd name="connsiteY2" fmla="*/ 3043 h 5216"/>
                <a:gd name="connsiteX3" fmla="*/ 3478 w 5215"/>
                <a:gd name="connsiteY3" fmla="*/ 4347 h 5216"/>
                <a:gd name="connsiteX4" fmla="*/ 2608 w 5215"/>
                <a:gd name="connsiteY4" fmla="*/ 5216 h 5216"/>
                <a:gd name="connsiteX5" fmla="*/ 0 w 5215"/>
                <a:gd name="connsiteY5" fmla="*/ 5216 h 5216"/>
                <a:gd name="connsiteX6" fmla="*/ 0 w 5215"/>
                <a:gd name="connsiteY6" fmla="*/ 3478 h 5216"/>
                <a:gd name="connsiteX7" fmla="*/ 435 w 5215"/>
                <a:gd name="connsiteY7" fmla="*/ 1739 h 5216"/>
                <a:gd name="connsiteX8" fmla="*/ 1304 w 5215"/>
                <a:gd name="connsiteY8" fmla="*/ 435 h 5216"/>
                <a:gd name="connsiteX9" fmla="*/ 3478 w 5215"/>
                <a:gd name="connsiteY9" fmla="*/ 0 h 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15" h="5216">
                  <a:moveTo>
                    <a:pt x="3478" y="0"/>
                  </a:moveTo>
                  <a:lnTo>
                    <a:pt x="5216" y="1304"/>
                  </a:lnTo>
                  <a:lnTo>
                    <a:pt x="4781" y="3043"/>
                  </a:lnTo>
                  <a:lnTo>
                    <a:pt x="3478" y="4347"/>
                  </a:lnTo>
                  <a:lnTo>
                    <a:pt x="2608" y="5216"/>
                  </a:lnTo>
                  <a:lnTo>
                    <a:pt x="0" y="5216"/>
                  </a:lnTo>
                  <a:lnTo>
                    <a:pt x="0" y="3478"/>
                  </a:lnTo>
                  <a:lnTo>
                    <a:pt x="435" y="1739"/>
                  </a:lnTo>
                  <a:lnTo>
                    <a:pt x="1304" y="435"/>
                  </a:lnTo>
                  <a:lnTo>
                    <a:pt x="3478" y="0"/>
                  </a:lnTo>
                  <a:close/>
                </a:path>
              </a:pathLst>
            </a:custGeom>
            <a:solidFill>
              <a:schemeClr val="accent1"/>
            </a:solidFill>
            <a:ln w="869" cap="rnd">
              <a:noFill/>
              <a:prstDash val="solid"/>
              <a:round/>
            </a:ln>
          </p:spPr>
          <p:txBody>
            <a:bodyPr rtlCol="0" anchor="ctr"/>
            <a:lstStyle/>
            <a:p>
              <a:endParaRPr lang="en-PH" sz="1200" dirty="0"/>
            </a:p>
          </p:txBody>
        </p:sp>
        <p:sp>
          <p:nvSpPr>
            <p:cNvPr id="445" name="Freeform: Shape 444">
              <a:extLst>
                <a:ext uri="{FF2B5EF4-FFF2-40B4-BE49-F238E27FC236}">
                  <a16:creationId xmlns:a16="http://schemas.microsoft.com/office/drawing/2014/main" id="{F6B91523-772E-45A6-B102-30B709BAF5FC}"/>
                </a:ext>
              </a:extLst>
            </p:cNvPr>
            <p:cNvSpPr/>
            <p:nvPr/>
          </p:nvSpPr>
          <p:spPr>
            <a:xfrm>
              <a:off x="7931552" y="4547243"/>
              <a:ext cx="3668" cy="7336"/>
            </a:xfrm>
            <a:custGeom>
              <a:avLst/>
              <a:gdLst>
                <a:gd name="connsiteX0" fmla="*/ 4347 w 4346"/>
                <a:gd name="connsiteY0" fmla="*/ 3912 h 6520"/>
                <a:gd name="connsiteX1" fmla="*/ 3042 w 4346"/>
                <a:gd name="connsiteY1" fmla="*/ 4781 h 6520"/>
                <a:gd name="connsiteX2" fmla="*/ 2173 w 4346"/>
                <a:gd name="connsiteY2" fmla="*/ 5216 h 6520"/>
                <a:gd name="connsiteX3" fmla="*/ 2173 w 4346"/>
                <a:gd name="connsiteY3" fmla="*/ 6085 h 6520"/>
                <a:gd name="connsiteX4" fmla="*/ 1304 w 4346"/>
                <a:gd name="connsiteY4" fmla="*/ 6520 h 6520"/>
                <a:gd name="connsiteX5" fmla="*/ 1304 w 4346"/>
                <a:gd name="connsiteY5" fmla="*/ 5216 h 6520"/>
                <a:gd name="connsiteX6" fmla="*/ 435 w 4346"/>
                <a:gd name="connsiteY6" fmla="*/ 4347 h 6520"/>
                <a:gd name="connsiteX7" fmla="*/ 0 w 4346"/>
                <a:gd name="connsiteY7" fmla="*/ 3043 h 6520"/>
                <a:gd name="connsiteX8" fmla="*/ 435 w 4346"/>
                <a:gd name="connsiteY8" fmla="*/ 1304 h 6520"/>
                <a:gd name="connsiteX9" fmla="*/ 1304 w 4346"/>
                <a:gd name="connsiteY9" fmla="*/ 869 h 6520"/>
                <a:gd name="connsiteX10" fmla="*/ 3042 w 4346"/>
                <a:gd name="connsiteY10" fmla="*/ 0 h 6520"/>
                <a:gd name="connsiteX11" fmla="*/ 3477 w 4346"/>
                <a:gd name="connsiteY11" fmla="*/ 869 h 6520"/>
                <a:gd name="connsiteX12" fmla="*/ 3912 w 4346"/>
                <a:gd name="connsiteY12" fmla="*/ 2608 h 6520"/>
                <a:gd name="connsiteX13" fmla="*/ 3912 w 4346"/>
                <a:gd name="connsiteY13" fmla="*/ 3043 h 6520"/>
                <a:gd name="connsiteX14" fmla="*/ 4347 w 4346"/>
                <a:gd name="connsiteY14" fmla="*/ 3912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46" h="6520">
                  <a:moveTo>
                    <a:pt x="4347" y="3912"/>
                  </a:moveTo>
                  <a:lnTo>
                    <a:pt x="3042" y="4781"/>
                  </a:lnTo>
                  <a:lnTo>
                    <a:pt x="2173" y="5216"/>
                  </a:lnTo>
                  <a:lnTo>
                    <a:pt x="2173" y="6085"/>
                  </a:lnTo>
                  <a:lnTo>
                    <a:pt x="1304" y="6520"/>
                  </a:lnTo>
                  <a:lnTo>
                    <a:pt x="1304" y="5216"/>
                  </a:lnTo>
                  <a:lnTo>
                    <a:pt x="435" y="4347"/>
                  </a:lnTo>
                  <a:lnTo>
                    <a:pt x="0" y="3043"/>
                  </a:lnTo>
                  <a:lnTo>
                    <a:pt x="435" y="1304"/>
                  </a:lnTo>
                  <a:lnTo>
                    <a:pt x="1304" y="869"/>
                  </a:lnTo>
                  <a:lnTo>
                    <a:pt x="3042" y="0"/>
                  </a:lnTo>
                  <a:lnTo>
                    <a:pt x="3477" y="869"/>
                  </a:lnTo>
                  <a:lnTo>
                    <a:pt x="3912" y="2608"/>
                  </a:lnTo>
                  <a:lnTo>
                    <a:pt x="3912" y="3043"/>
                  </a:lnTo>
                  <a:lnTo>
                    <a:pt x="4347" y="3912"/>
                  </a:lnTo>
                  <a:close/>
                </a:path>
              </a:pathLst>
            </a:custGeom>
            <a:solidFill>
              <a:schemeClr val="accent1"/>
            </a:solidFill>
            <a:ln w="869" cap="rnd">
              <a:noFill/>
              <a:prstDash val="solid"/>
              <a:round/>
            </a:ln>
          </p:spPr>
          <p:txBody>
            <a:bodyPr rtlCol="0" anchor="ctr"/>
            <a:lstStyle/>
            <a:p>
              <a:endParaRPr lang="en-PH" sz="1200" dirty="0"/>
            </a:p>
          </p:txBody>
        </p:sp>
        <p:sp>
          <p:nvSpPr>
            <p:cNvPr id="446" name="Freeform: Shape 445">
              <a:extLst>
                <a:ext uri="{FF2B5EF4-FFF2-40B4-BE49-F238E27FC236}">
                  <a16:creationId xmlns:a16="http://schemas.microsoft.com/office/drawing/2014/main" id="{8DB3622C-8675-4F41-B142-FD33AFA0F203}"/>
                </a:ext>
              </a:extLst>
            </p:cNvPr>
            <p:cNvSpPr/>
            <p:nvPr/>
          </p:nvSpPr>
          <p:spPr>
            <a:xfrm>
              <a:off x="7916511" y="4528169"/>
              <a:ext cx="1100" cy="2934"/>
            </a:xfrm>
            <a:custGeom>
              <a:avLst/>
              <a:gdLst>
                <a:gd name="connsiteX0" fmla="*/ 435 w 1303"/>
                <a:gd name="connsiteY0" fmla="*/ 2608 h 2607"/>
                <a:gd name="connsiteX1" fmla="*/ 0 w 1303"/>
                <a:gd name="connsiteY1" fmla="*/ 2173 h 2607"/>
                <a:gd name="connsiteX2" fmla="*/ 435 w 1303"/>
                <a:gd name="connsiteY2" fmla="*/ 0 h 2607"/>
                <a:gd name="connsiteX3" fmla="*/ 1304 w 1303"/>
                <a:gd name="connsiteY3" fmla="*/ 869 h 2607"/>
                <a:gd name="connsiteX4" fmla="*/ 435 w 1303"/>
                <a:gd name="connsiteY4" fmla="*/ 2608 h 2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 h="2607">
                  <a:moveTo>
                    <a:pt x="435" y="2608"/>
                  </a:moveTo>
                  <a:lnTo>
                    <a:pt x="0" y="2173"/>
                  </a:lnTo>
                  <a:lnTo>
                    <a:pt x="435" y="0"/>
                  </a:lnTo>
                  <a:lnTo>
                    <a:pt x="1304" y="869"/>
                  </a:lnTo>
                  <a:lnTo>
                    <a:pt x="435" y="2608"/>
                  </a:lnTo>
                  <a:close/>
                </a:path>
              </a:pathLst>
            </a:custGeom>
            <a:solidFill>
              <a:schemeClr val="accent1"/>
            </a:solidFill>
            <a:ln w="869" cap="rnd">
              <a:noFill/>
              <a:prstDash val="solid"/>
              <a:round/>
            </a:ln>
          </p:spPr>
          <p:txBody>
            <a:bodyPr rtlCol="0" anchor="ctr"/>
            <a:lstStyle/>
            <a:p>
              <a:endParaRPr lang="en-PH" sz="1200" dirty="0"/>
            </a:p>
          </p:txBody>
        </p:sp>
        <p:sp>
          <p:nvSpPr>
            <p:cNvPr id="447" name="Freeform: Shape 446">
              <a:extLst>
                <a:ext uri="{FF2B5EF4-FFF2-40B4-BE49-F238E27FC236}">
                  <a16:creationId xmlns:a16="http://schemas.microsoft.com/office/drawing/2014/main" id="{C086C513-24FB-4DAC-9AAD-67DCD6EF792D}"/>
                </a:ext>
              </a:extLst>
            </p:cNvPr>
            <p:cNvSpPr/>
            <p:nvPr/>
          </p:nvSpPr>
          <p:spPr>
            <a:xfrm>
              <a:off x="931506" y="4550666"/>
              <a:ext cx="13572" cy="7336"/>
            </a:xfrm>
            <a:custGeom>
              <a:avLst/>
              <a:gdLst>
                <a:gd name="connsiteX0" fmla="*/ 12171 w 16082"/>
                <a:gd name="connsiteY0" fmla="*/ 3477 h 6520"/>
                <a:gd name="connsiteX1" fmla="*/ 13475 w 16082"/>
                <a:gd name="connsiteY1" fmla="*/ 3912 h 6520"/>
                <a:gd name="connsiteX2" fmla="*/ 14779 w 16082"/>
                <a:gd name="connsiteY2" fmla="*/ 4347 h 6520"/>
                <a:gd name="connsiteX3" fmla="*/ 16083 w 16082"/>
                <a:gd name="connsiteY3" fmla="*/ 5216 h 6520"/>
                <a:gd name="connsiteX4" fmla="*/ 15648 w 16082"/>
                <a:gd name="connsiteY4" fmla="*/ 6520 h 6520"/>
                <a:gd name="connsiteX5" fmla="*/ 11301 w 16082"/>
                <a:gd name="connsiteY5" fmla="*/ 6520 h 6520"/>
                <a:gd name="connsiteX6" fmla="*/ 9997 w 16082"/>
                <a:gd name="connsiteY6" fmla="*/ 6085 h 6520"/>
                <a:gd name="connsiteX7" fmla="*/ 8693 w 16082"/>
                <a:gd name="connsiteY7" fmla="*/ 6520 h 6520"/>
                <a:gd name="connsiteX8" fmla="*/ 7824 w 16082"/>
                <a:gd name="connsiteY8" fmla="*/ 6085 h 6520"/>
                <a:gd name="connsiteX9" fmla="*/ 6085 w 16082"/>
                <a:gd name="connsiteY9" fmla="*/ 5216 h 6520"/>
                <a:gd name="connsiteX10" fmla="*/ 4781 w 16082"/>
                <a:gd name="connsiteY10" fmla="*/ 5651 h 6520"/>
                <a:gd name="connsiteX11" fmla="*/ 3477 w 16082"/>
                <a:gd name="connsiteY11" fmla="*/ 4781 h 6520"/>
                <a:gd name="connsiteX12" fmla="*/ 2608 w 16082"/>
                <a:gd name="connsiteY12" fmla="*/ 3912 h 6520"/>
                <a:gd name="connsiteX13" fmla="*/ 0 w 16082"/>
                <a:gd name="connsiteY13" fmla="*/ 2608 h 6520"/>
                <a:gd name="connsiteX14" fmla="*/ 435 w 16082"/>
                <a:gd name="connsiteY14" fmla="*/ 869 h 6520"/>
                <a:gd name="connsiteX15" fmla="*/ 2173 w 16082"/>
                <a:gd name="connsiteY15" fmla="*/ 0 h 6520"/>
                <a:gd name="connsiteX16" fmla="*/ 3912 w 16082"/>
                <a:gd name="connsiteY16" fmla="*/ 0 h 6520"/>
                <a:gd name="connsiteX17" fmla="*/ 6085 w 16082"/>
                <a:gd name="connsiteY17" fmla="*/ 0 h 6520"/>
                <a:gd name="connsiteX18" fmla="*/ 9997 w 16082"/>
                <a:gd name="connsiteY18" fmla="*/ 1739 h 6520"/>
                <a:gd name="connsiteX19" fmla="*/ 12171 w 16082"/>
                <a:gd name="connsiteY19" fmla="*/ 2173 h 6520"/>
                <a:gd name="connsiteX20" fmla="*/ 12171 w 16082"/>
                <a:gd name="connsiteY20" fmla="*/ 3477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6082" h="6520">
                  <a:moveTo>
                    <a:pt x="12171" y="3477"/>
                  </a:moveTo>
                  <a:lnTo>
                    <a:pt x="13475" y="3912"/>
                  </a:lnTo>
                  <a:lnTo>
                    <a:pt x="14779" y="4347"/>
                  </a:lnTo>
                  <a:lnTo>
                    <a:pt x="16083" y="5216"/>
                  </a:lnTo>
                  <a:lnTo>
                    <a:pt x="15648" y="6520"/>
                  </a:lnTo>
                  <a:lnTo>
                    <a:pt x="11301" y="6520"/>
                  </a:lnTo>
                  <a:lnTo>
                    <a:pt x="9997" y="6085"/>
                  </a:lnTo>
                  <a:lnTo>
                    <a:pt x="8693" y="6520"/>
                  </a:lnTo>
                  <a:lnTo>
                    <a:pt x="7824" y="6085"/>
                  </a:lnTo>
                  <a:lnTo>
                    <a:pt x="6085" y="5216"/>
                  </a:lnTo>
                  <a:lnTo>
                    <a:pt x="4781" y="5651"/>
                  </a:lnTo>
                  <a:lnTo>
                    <a:pt x="3477" y="4781"/>
                  </a:lnTo>
                  <a:lnTo>
                    <a:pt x="2608" y="3912"/>
                  </a:lnTo>
                  <a:lnTo>
                    <a:pt x="0" y="2608"/>
                  </a:lnTo>
                  <a:lnTo>
                    <a:pt x="435" y="869"/>
                  </a:lnTo>
                  <a:lnTo>
                    <a:pt x="2173" y="0"/>
                  </a:lnTo>
                  <a:lnTo>
                    <a:pt x="3912" y="0"/>
                  </a:lnTo>
                  <a:lnTo>
                    <a:pt x="6085" y="0"/>
                  </a:lnTo>
                  <a:lnTo>
                    <a:pt x="9997" y="1739"/>
                  </a:lnTo>
                  <a:lnTo>
                    <a:pt x="12171" y="2173"/>
                  </a:lnTo>
                  <a:lnTo>
                    <a:pt x="12171" y="3477"/>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48" name="Freeform: Shape 447">
              <a:extLst>
                <a:ext uri="{FF2B5EF4-FFF2-40B4-BE49-F238E27FC236}">
                  <a16:creationId xmlns:a16="http://schemas.microsoft.com/office/drawing/2014/main" id="{DD6BF0BD-93BF-4FB8-B639-B6CBB8D3E7F0}"/>
                </a:ext>
              </a:extLst>
            </p:cNvPr>
            <p:cNvSpPr/>
            <p:nvPr/>
          </p:nvSpPr>
          <p:spPr>
            <a:xfrm>
              <a:off x="915366" y="4539907"/>
              <a:ext cx="12838" cy="10759"/>
            </a:xfrm>
            <a:custGeom>
              <a:avLst/>
              <a:gdLst>
                <a:gd name="connsiteX0" fmla="*/ 11736 w 15213"/>
                <a:gd name="connsiteY0" fmla="*/ 869 h 9562"/>
                <a:gd name="connsiteX1" fmla="*/ 14344 w 15213"/>
                <a:gd name="connsiteY1" fmla="*/ 3477 h 9562"/>
                <a:gd name="connsiteX2" fmla="*/ 15213 w 15213"/>
                <a:gd name="connsiteY2" fmla="*/ 6520 h 9562"/>
                <a:gd name="connsiteX3" fmla="*/ 14779 w 15213"/>
                <a:gd name="connsiteY3" fmla="*/ 7824 h 9562"/>
                <a:gd name="connsiteX4" fmla="*/ 15213 w 15213"/>
                <a:gd name="connsiteY4" fmla="*/ 9128 h 9562"/>
                <a:gd name="connsiteX5" fmla="*/ 13909 w 15213"/>
                <a:gd name="connsiteY5" fmla="*/ 9128 h 9562"/>
                <a:gd name="connsiteX6" fmla="*/ 12605 w 15213"/>
                <a:gd name="connsiteY6" fmla="*/ 8259 h 9562"/>
                <a:gd name="connsiteX7" fmla="*/ 11301 w 15213"/>
                <a:gd name="connsiteY7" fmla="*/ 9128 h 9562"/>
                <a:gd name="connsiteX8" fmla="*/ 7389 w 15213"/>
                <a:gd name="connsiteY8" fmla="*/ 9563 h 9562"/>
                <a:gd name="connsiteX9" fmla="*/ 6085 w 15213"/>
                <a:gd name="connsiteY9" fmla="*/ 8259 h 9562"/>
                <a:gd name="connsiteX10" fmla="*/ 5216 w 15213"/>
                <a:gd name="connsiteY10" fmla="*/ 6520 h 9562"/>
                <a:gd name="connsiteX11" fmla="*/ 4347 w 15213"/>
                <a:gd name="connsiteY11" fmla="*/ 6085 h 9562"/>
                <a:gd name="connsiteX12" fmla="*/ 3043 w 15213"/>
                <a:gd name="connsiteY12" fmla="*/ 4781 h 9562"/>
                <a:gd name="connsiteX13" fmla="*/ 869 w 15213"/>
                <a:gd name="connsiteY13" fmla="*/ 3043 h 9562"/>
                <a:gd name="connsiteX14" fmla="*/ 0 w 15213"/>
                <a:gd name="connsiteY14" fmla="*/ 2173 h 9562"/>
                <a:gd name="connsiteX15" fmla="*/ 0 w 15213"/>
                <a:gd name="connsiteY15" fmla="*/ 1304 h 9562"/>
                <a:gd name="connsiteX16" fmla="*/ 1739 w 15213"/>
                <a:gd name="connsiteY16" fmla="*/ 1739 h 9562"/>
                <a:gd name="connsiteX17" fmla="*/ 3043 w 15213"/>
                <a:gd name="connsiteY17" fmla="*/ 1304 h 9562"/>
                <a:gd name="connsiteX18" fmla="*/ 5651 w 15213"/>
                <a:gd name="connsiteY18" fmla="*/ 435 h 9562"/>
                <a:gd name="connsiteX19" fmla="*/ 7389 w 15213"/>
                <a:gd name="connsiteY19" fmla="*/ 435 h 9562"/>
                <a:gd name="connsiteX20" fmla="*/ 9563 w 15213"/>
                <a:gd name="connsiteY20" fmla="*/ 0 h 9562"/>
                <a:gd name="connsiteX21" fmla="*/ 10867 w 15213"/>
                <a:gd name="connsiteY21" fmla="*/ 0 h 9562"/>
                <a:gd name="connsiteX22" fmla="*/ 11736 w 15213"/>
                <a:gd name="connsiteY22" fmla="*/ 869 h 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213" h="9562">
                  <a:moveTo>
                    <a:pt x="11736" y="869"/>
                  </a:moveTo>
                  <a:lnTo>
                    <a:pt x="14344" y="3477"/>
                  </a:lnTo>
                  <a:lnTo>
                    <a:pt x="15213" y="6520"/>
                  </a:lnTo>
                  <a:lnTo>
                    <a:pt x="14779" y="7824"/>
                  </a:lnTo>
                  <a:lnTo>
                    <a:pt x="15213" y="9128"/>
                  </a:lnTo>
                  <a:lnTo>
                    <a:pt x="13909" y="9128"/>
                  </a:lnTo>
                  <a:lnTo>
                    <a:pt x="12605" y="8259"/>
                  </a:lnTo>
                  <a:lnTo>
                    <a:pt x="11301" y="9128"/>
                  </a:lnTo>
                  <a:lnTo>
                    <a:pt x="7389" y="9563"/>
                  </a:lnTo>
                  <a:lnTo>
                    <a:pt x="6085" y="8259"/>
                  </a:lnTo>
                  <a:lnTo>
                    <a:pt x="5216" y="6520"/>
                  </a:lnTo>
                  <a:lnTo>
                    <a:pt x="4347" y="6085"/>
                  </a:lnTo>
                  <a:lnTo>
                    <a:pt x="3043" y="4781"/>
                  </a:lnTo>
                  <a:lnTo>
                    <a:pt x="869" y="3043"/>
                  </a:lnTo>
                  <a:lnTo>
                    <a:pt x="0" y="2173"/>
                  </a:lnTo>
                  <a:lnTo>
                    <a:pt x="0" y="1304"/>
                  </a:lnTo>
                  <a:lnTo>
                    <a:pt x="1739" y="1739"/>
                  </a:lnTo>
                  <a:lnTo>
                    <a:pt x="3043" y="1304"/>
                  </a:lnTo>
                  <a:lnTo>
                    <a:pt x="5651" y="435"/>
                  </a:lnTo>
                  <a:lnTo>
                    <a:pt x="7389" y="435"/>
                  </a:lnTo>
                  <a:lnTo>
                    <a:pt x="9563" y="0"/>
                  </a:lnTo>
                  <a:lnTo>
                    <a:pt x="10867" y="0"/>
                  </a:lnTo>
                  <a:lnTo>
                    <a:pt x="11736"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49" name="Freeform: Shape 448">
              <a:extLst>
                <a:ext uri="{FF2B5EF4-FFF2-40B4-BE49-F238E27FC236}">
                  <a16:creationId xmlns:a16="http://schemas.microsoft.com/office/drawing/2014/main" id="{63301EBF-AD83-42FD-9F41-8EF8FE358290}"/>
                </a:ext>
              </a:extLst>
            </p:cNvPr>
            <p:cNvSpPr/>
            <p:nvPr/>
          </p:nvSpPr>
          <p:spPr>
            <a:xfrm>
              <a:off x="3066037" y="3730455"/>
              <a:ext cx="4768" cy="8803"/>
            </a:xfrm>
            <a:custGeom>
              <a:avLst/>
              <a:gdLst>
                <a:gd name="connsiteX0" fmla="*/ 4347 w 5650"/>
                <a:gd name="connsiteY0" fmla="*/ 7824 h 7824"/>
                <a:gd name="connsiteX1" fmla="*/ 3477 w 5650"/>
                <a:gd name="connsiteY1" fmla="*/ 7824 h 7824"/>
                <a:gd name="connsiteX2" fmla="*/ 3043 w 5650"/>
                <a:gd name="connsiteY2" fmla="*/ 5651 h 7824"/>
                <a:gd name="connsiteX3" fmla="*/ 3477 w 5650"/>
                <a:gd name="connsiteY3" fmla="*/ 4347 h 7824"/>
                <a:gd name="connsiteX4" fmla="*/ 3043 w 5650"/>
                <a:gd name="connsiteY4" fmla="*/ 3043 h 7824"/>
                <a:gd name="connsiteX5" fmla="*/ 1304 w 5650"/>
                <a:gd name="connsiteY5" fmla="*/ 2608 h 7824"/>
                <a:gd name="connsiteX6" fmla="*/ 0 w 5650"/>
                <a:gd name="connsiteY6" fmla="*/ 1304 h 7824"/>
                <a:gd name="connsiteX7" fmla="*/ 435 w 5650"/>
                <a:gd name="connsiteY7" fmla="*/ 0 h 7824"/>
                <a:gd name="connsiteX8" fmla="*/ 5651 w 5650"/>
                <a:gd name="connsiteY8" fmla="*/ 2608 h 7824"/>
                <a:gd name="connsiteX9" fmla="*/ 5216 w 5650"/>
                <a:gd name="connsiteY9" fmla="*/ 3477 h 7824"/>
                <a:gd name="connsiteX10" fmla="*/ 5216 w 5650"/>
                <a:gd name="connsiteY10" fmla="*/ 5216 h 7824"/>
                <a:gd name="connsiteX11" fmla="*/ 4347 w 5650"/>
                <a:gd name="connsiteY11" fmla="*/ 6085 h 7824"/>
                <a:gd name="connsiteX12" fmla="*/ 4347 w 5650"/>
                <a:gd name="connsiteY12" fmla="*/ 7824 h 7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50" h="7824">
                  <a:moveTo>
                    <a:pt x="4347" y="7824"/>
                  </a:moveTo>
                  <a:lnTo>
                    <a:pt x="3477" y="7824"/>
                  </a:lnTo>
                  <a:lnTo>
                    <a:pt x="3043" y="5651"/>
                  </a:lnTo>
                  <a:lnTo>
                    <a:pt x="3477" y="4347"/>
                  </a:lnTo>
                  <a:lnTo>
                    <a:pt x="3043" y="3043"/>
                  </a:lnTo>
                  <a:lnTo>
                    <a:pt x="1304" y="2608"/>
                  </a:lnTo>
                  <a:lnTo>
                    <a:pt x="0" y="1304"/>
                  </a:lnTo>
                  <a:lnTo>
                    <a:pt x="435" y="0"/>
                  </a:lnTo>
                  <a:lnTo>
                    <a:pt x="5651" y="2608"/>
                  </a:lnTo>
                  <a:lnTo>
                    <a:pt x="5216" y="3477"/>
                  </a:lnTo>
                  <a:lnTo>
                    <a:pt x="5216" y="5216"/>
                  </a:lnTo>
                  <a:lnTo>
                    <a:pt x="4347" y="6085"/>
                  </a:lnTo>
                  <a:lnTo>
                    <a:pt x="4347" y="7824"/>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50" name="Freeform: Shape 449">
              <a:extLst>
                <a:ext uri="{FF2B5EF4-FFF2-40B4-BE49-F238E27FC236}">
                  <a16:creationId xmlns:a16="http://schemas.microsoft.com/office/drawing/2014/main" id="{073B9C65-EA35-4004-BD70-50FB18D5C7EA}"/>
                </a:ext>
              </a:extLst>
            </p:cNvPr>
            <p:cNvSpPr/>
            <p:nvPr/>
          </p:nvSpPr>
          <p:spPr>
            <a:xfrm>
              <a:off x="3187456" y="3567097"/>
              <a:ext cx="734" cy="1468"/>
            </a:xfrm>
            <a:custGeom>
              <a:avLst/>
              <a:gdLst>
                <a:gd name="connsiteX0" fmla="*/ 869 w 869"/>
                <a:gd name="connsiteY0" fmla="*/ 869 h 1304"/>
                <a:gd name="connsiteX1" fmla="*/ 0 w 869"/>
                <a:gd name="connsiteY1" fmla="*/ 1304 h 1304"/>
                <a:gd name="connsiteX2" fmla="*/ 0 w 869"/>
                <a:gd name="connsiteY2" fmla="*/ 435 h 1304"/>
                <a:gd name="connsiteX3" fmla="*/ 435 w 869"/>
                <a:gd name="connsiteY3" fmla="*/ 0 h 1304"/>
                <a:gd name="connsiteX4" fmla="*/ 869 w 869"/>
                <a:gd name="connsiteY4" fmla="*/ 869 h 1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 h="1304">
                  <a:moveTo>
                    <a:pt x="869" y="869"/>
                  </a:moveTo>
                  <a:lnTo>
                    <a:pt x="0" y="1304"/>
                  </a:lnTo>
                  <a:lnTo>
                    <a:pt x="0" y="435"/>
                  </a:lnTo>
                  <a:lnTo>
                    <a:pt x="435" y="0"/>
                  </a:lnTo>
                  <a:lnTo>
                    <a:pt x="869"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51" name="Freeform: Shape 450">
              <a:extLst>
                <a:ext uri="{FF2B5EF4-FFF2-40B4-BE49-F238E27FC236}">
                  <a16:creationId xmlns:a16="http://schemas.microsoft.com/office/drawing/2014/main" id="{1FAC4F53-1487-4D59-8DBC-970C36D09C67}"/>
                </a:ext>
              </a:extLst>
            </p:cNvPr>
            <p:cNvSpPr/>
            <p:nvPr/>
          </p:nvSpPr>
          <p:spPr>
            <a:xfrm>
              <a:off x="3182318" y="3562695"/>
              <a:ext cx="734" cy="978"/>
            </a:xfrm>
            <a:custGeom>
              <a:avLst/>
              <a:gdLst>
                <a:gd name="connsiteX0" fmla="*/ 435 w 869"/>
                <a:gd name="connsiteY0" fmla="*/ 869 h 869"/>
                <a:gd name="connsiteX1" fmla="*/ 0 w 869"/>
                <a:gd name="connsiteY1" fmla="*/ 869 h 869"/>
                <a:gd name="connsiteX2" fmla="*/ 435 w 869"/>
                <a:gd name="connsiteY2" fmla="*/ 0 h 869"/>
                <a:gd name="connsiteX3" fmla="*/ 869 w 869"/>
                <a:gd name="connsiteY3" fmla="*/ 435 h 869"/>
                <a:gd name="connsiteX4" fmla="*/ 435 w 869"/>
                <a:gd name="connsiteY4" fmla="*/ 869 h 8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 h="869">
                  <a:moveTo>
                    <a:pt x="435" y="869"/>
                  </a:moveTo>
                  <a:lnTo>
                    <a:pt x="0" y="869"/>
                  </a:lnTo>
                  <a:lnTo>
                    <a:pt x="435" y="0"/>
                  </a:lnTo>
                  <a:lnTo>
                    <a:pt x="869" y="435"/>
                  </a:lnTo>
                  <a:lnTo>
                    <a:pt x="435" y="869"/>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52" name="Freeform: Shape 451">
              <a:extLst>
                <a:ext uri="{FF2B5EF4-FFF2-40B4-BE49-F238E27FC236}">
                  <a16:creationId xmlns:a16="http://schemas.microsoft.com/office/drawing/2014/main" id="{97FB5A17-19AD-4865-BA2E-613C9054DFA1}"/>
                </a:ext>
              </a:extLst>
            </p:cNvPr>
            <p:cNvSpPr/>
            <p:nvPr/>
          </p:nvSpPr>
          <p:spPr>
            <a:xfrm>
              <a:off x="3218634" y="3649754"/>
              <a:ext cx="8069" cy="14673"/>
            </a:xfrm>
            <a:custGeom>
              <a:avLst/>
              <a:gdLst>
                <a:gd name="connsiteX0" fmla="*/ 6085 w 9562"/>
                <a:gd name="connsiteY0" fmla="*/ 2608 h 13040"/>
                <a:gd name="connsiteX1" fmla="*/ 6085 w 9562"/>
                <a:gd name="connsiteY1" fmla="*/ 3477 h 13040"/>
                <a:gd name="connsiteX2" fmla="*/ 7824 w 9562"/>
                <a:gd name="connsiteY2" fmla="*/ 3043 h 13040"/>
                <a:gd name="connsiteX3" fmla="*/ 6955 w 9562"/>
                <a:gd name="connsiteY3" fmla="*/ 5216 h 13040"/>
                <a:gd name="connsiteX4" fmla="*/ 7824 w 9562"/>
                <a:gd name="connsiteY4" fmla="*/ 6085 h 13040"/>
                <a:gd name="connsiteX5" fmla="*/ 7824 w 9562"/>
                <a:gd name="connsiteY5" fmla="*/ 6955 h 13040"/>
                <a:gd name="connsiteX6" fmla="*/ 8693 w 9562"/>
                <a:gd name="connsiteY6" fmla="*/ 7824 h 13040"/>
                <a:gd name="connsiteX7" fmla="*/ 9563 w 9562"/>
                <a:gd name="connsiteY7" fmla="*/ 11736 h 13040"/>
                <a:gd name="connsiteX8" fmla="*/ 8259 w 9562"/>
                <a:gd name="connsiteY8" fmla="*/ 13040 h 13040"/>
                <a:gd name="connsiteX9" fmla="*/ 7824 w 9562"/>
                <a:gd name="connsiteY9" fmla="*/ 11301 h 13040"/>
                <a:gd name="connsiteX10" fmla="*/ 7389 w 9562"/>
                <a:gd name="connsiteY10" fmla="*/ 11736 h 13040"/>
                <a:gd name="connsiteX11" fmla="*/ 4781 w 9562"/>
                <a:gd name="connsiteY11" fmla="*/ 11301 h 13040"/>
                <a:gd name="connsiteX12" fmla="*/ 3043 w 9562"/>
                <a:gd name="connsiteY12" fmla="*/ 11301 h 13040"/>
                <a:gd name="connsiteX13" fmla="*/ 2173 w 9562"/>
                <a:gd name="connsiteY13" fmla="*/ 9997 h 13040"/>
                <a:gd name="connsiteX14" fmla="*/ 4781 w 9562"/>
                <a:gd name="connsiteY14" fmla="*/ 7824 h 13040"/>
                <a:gd name="connsiteX15" fmla="*/ 3043 w 9562"/>
                <a:gd name="connsiteY15" fmla="*/ 7824 h 13040"/>
                <a:gd name="connsiteX16" fmla="*/ 1304 w 9562"/>
                <a:gd name="connsiteY16" fmla="*/ 6085 h 13040"/>
                <a:gd name="connsiteX17" fmla="*/ 869 w 9562"/>
                <a:gd name="connsiteY17" fmla="*/ 3912 h 13040"/>
                <a:gd name="connsiteX18" fmla="*/ 0 w 9562"/>
                <a:gd name="connsiteY18" fmla="*/ 1739 h 13040"/>
                <a:gd name="connsiteX19" fmla="*/ 1304 w 9562"/>
                <a:gd name="connsiteY19" fmla="*/ 0 h 13040"/>
                <a:gd name="connsiteX20" fmla="*/ 3043 w 9562"/>
                <a:gd name="connsiteY20" fmla="*/ 435 h 13040"/>
                <a:gd name="connsiteX21" fmla="*/ 5216 w 9562"/>
                <a:gd name="connsiteY21" fmla="*/ 1739 h 13040"/>
                <a:gd name="connsiteX22" fmla="*/ 6085 w 9562"/>
                <a:gd name="connsiteY22" fmla="*/ 2608 h 1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562" h="13040">
                  <a:moveTo>
                    <a:pt x="6085" y="2608"/>
                  </a:moveTo>
                  <a:lnTo>
                    <a:pt x="6085" y="3477"/>
                  </a:lnTo>
                  <a:lnTo>
                    <a:pt x="7824" y="3043"/>
                  </a:lnTo>
                  <a:lnTo>
                    <a:pt x="6955" y="5216"/>
                  </a:lnTo>
                  <a:lnTo>
                    <a:pt x="7824" y="6085"/>
                  </a:lnTo>
                  <a:lnTo>
                    <a:pt x="7824" y="6955"/>
                  </a:lnTo>
                  <a:lnTo>
                    <a:pt x="8693" y="7824"/>
                  </a:lnTo>
                  <a:lnTo>
                    <a:pt x="9563" y="11736"/>
                  </a:lnTo>
                  <a:lnTo>
                    <a:pt x="8259" y="13040"/>
                  </a:lnTo>
                  <a:lnTo>
                    <a:pt x="7824" y="11301"/>
                  </a:lnTo>
                  <a:lnTo>
                    <a:pt x="7389" y="11736"/>
                  </a:lnTo>
                  <a:lnTo>
                    <a:pt x="4781" y="11301"/>
                  </a:lnTo>
                  <a:lnTo>
                    <a:pt x="3043" y="11301"/>
                  </a:lnTo>
                  <a:lnTo>
                    <a:pt x="2173" y="9997"/>
                  </a:lnTo>
                  <a:lnTo>
                    <a:pt x="4781" y="7824"/>
                  </a:lnTo>
                  <a:lnTo>
                    <a:pt x="3043" y="7824"/>
                  </a:lnTo>
                  <a:lnTo>
                    <a:pt x="1304" y="6085"/>
                  </a:lnTo>
                  <a:lnTo>
                    <a:pt x="869" y="3912"/>
                  </a:lnTo>
                  <a:lnTo>
                    <a:pt x="0" y="1739"/>
                  </a:lnTo>
                  <a:lnTo>
                    <a:pt x="1304" y="0"/>
                  </a:lnTo>
                  <a:lnTo>
                    <a:pt x="3043" y="435"/>
                  </a:lnTo>
                  <a:lnTo>
                    <a:pt x="5216" y="1739"/>
                  </a:lnTo>
                  <a:lnTo>
                    <a:pt x="6085" y="2608"/>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53" name="Freeform: Shape 452">
              <a:extLst>
                <a:ext uri="{FF2B5EF4-FFF2-40B4-BE49-F238E27FC236}">
                  <a16:creationId xmlns:a16="http://schemas.microsoft.com/office/drawing/2014/main" id="{F09D9EA4-BF22-4970-8B83-C41E756088BE}"/>
                </a:ext>
              </a:extLst>
            </p:cNvPr>
            <p:cNvSpPr/>
            <p:nvPr/>
          </p:nvSpPr>
          <p:spPr>
            <a:xfrm>
              <a:off x="4114412" y="3242339"/>
              <a:ext cx="5869" cy="6847"/>
            </a:xfrm>
            <a:custGeom>
              <a:avLst/>
              <a:gdLst>
                <a:gd name="connsiteX0" fmla="*/ 6955 w 6954"/>
                <a:gd name="connsiteY0" fmla="*/ 1739 h 6085"/>
                <a:gd name="connsiteX1" fmla="*/ 5651 w 6954"/>
                <a:gd name="connsiteY1" fmla="*/ 3912 h 6085"/>
                <a:gd name="connsiteX2" fmla="*/ 3912 w 6954"/>
                <a:gd name="connsiteY2" fmla="*/ 6085 h 6085"/>
                <a:gd name="connsiteX3" fmla="*/ 2608 w 6954"/>
                <a:gd name="connsiteY3" fmla="*/ 4347 h 6085"/>
                <a:gd name="connsiteX4" fmla="*/ 869 w 6954"/>
                <a:gd name="connsiteY4" fmla="*/ 4347 h 6085"/>
                <a:gd name="connsiteX5" fmla="*/ 0 w 6954"/>
                <a:gd name="connsiteY5" fmla="*/ 3477 h 6085"/>
                <a:gd name="connsiteX6" fmla="*/ 869 w 6954"/>
                <a:gd name="connsiteY6" fmla="*/ 2173 h 6085"/>
                <a:gd name="connsiteX7" fmla="*/ 2608 w 6954"/>
                <a:gd name="connsiteY7" fmla="*/ 2608 h 6085"/>
                <a:gd name="connsiteX8" fmla="*/ 4347 w 6954"/>
                <a:gd name="connsiteY8" fmla="*/ 869 h 6085"/>
                <a:gd name="connsiteX9" fmla="*/ 5651 w 6954"/>
                <a:gd name="connsiteY9" fmla="*/ 0 h 6085"/>
                <a:gd name="connsiteX10" fmla="*/ 6520 w 6954"/>
                <a:gd name="connsiteY10" fmla="*/ 435 h 6085"/>
                <a:gd name="connsiteX11" fmla="*/ 6955 w 6954"/>
                <a:gd name="connsiteY11" fmla="*/ 1739 h 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54" h="6085">
                  <a:moveTo>
                    <a:pt x="6955" y="1739"/>
                  </a:moveTo>
                  <a:lnTo>
                    <a:pt x="5651" y="3912"/>
                  </a:lnTo>
                  <a:lnTo>
                    <a:pt x="3912" y="6085"/>
                  </a:lnTo>
                  <a:lnTo>
                    <a:pt x="2608" y="4347"/>
                  </a:lnTo>
                  <a:lnTo>
                    <a:pt x="869" y="4347"/>
                  </a:lnTo>
                  <a:lnTo>
                    <a:pt x="0" y="3477"/>
                  </a:lnTo>
                  <a:lnTo>
                    <a:pt x="869" y="2173"/>
                  </a:lnTo>
                  <a:lnTo>
                    <a:pt x="2608" y="2608"/>
                  </a:lnTo>
                  <a:lnTo>
                    <a:pt x="4347" y="869"/>
                  </a:lnTo>
                  <a:lnTo>
                    <a:pt x="5651" y="0"/>
                  </a:lnTo>
                  <a:lnTo>
                    <a:pt x="6520" y="435"/>
                  </a:lnTo>
                  <a:lnTo>
                    <a:pt x="6955" y="1739"/>
                  </a:lnTo>
                  <a:close/>
                </a:path>
              </a:pathLst>
            </a:custGeom>
            <a:solidFill>
              <a:schemeClr val="accent4"/>
            </a:solidFill>
            <a:ln w="869" cap="rnd">
              <a:noFill/>
              <a:prstDash val="solid"/>
              <a:round/>
            </a:ln>
          </p:spPr>
          <p:txBody>
            <a:bodyPr rtlCol="0" anchor="ctr"/>
            <a:lstStyle/>
            <a:p>
              <a:endParaRPr lang="en-PH" sz="1200" dirty="0"/>
            </a:p>
          </p:txBody>
        </p:sp>
        <p:sp>
          <p:nvSpPr>
            <p:cNvPr id="454" name="Freeform: Shape 453">
              <a:extLst>
                <a:ext uri="{FF2B5EF4-FFF2-40B4-BE49-F238E27FC236}">
                  <a16:creationId xmlns:a16="http://schemas.microsoft.com/office/drawing/2014/main" id="{FFE339D6-C897-41C4-94BA-DAC7EA7A1CF0}"/>
                </a:ext>
              </a:extLst>
            </p:cNvPr>
            <p:cNvSpPr/>
            <p:nvPr/>
          </p:nvSpPr>
          <p:spPr>
            <a:xfrm>
              <a:off x="4161731" y="3232556"/>
              <a:ext cx="9170" cy="13694"/>
            </a:xfrm>
            <a:custGeom>
              <a:avLst/>
              <a:gdLst>
                <a:gd name="connsiteX0" fmla="*/ 9997 w 10866"/>
                <a:gd name="connsiteY0" fmla="*/ 435 h 12170"/>
                <a:gd name="connsiteX1" fmla="*/ 9997 w 10866"/>
                <a:gd name="connsiteY1" fmla="*/ 2608 h 12170"/>
                <a:gd name="connsiteX2" fmla="*/ 10867 w 10866"/>
                <a:gd name="connsiteY2" fmla="*/ 4347 h 12170"/>
                <a:gd name="connsiteX3" fmla="*/ 9997 w 10866"/>
                <a:gd name="connsiteY3" fmla="*/ 7389 h 12170"/>
                <a:gd name="connsiteX4" fmla="*/ 10432 w 10866"/>
                <a:gd name="connsiteY4" fmla="*/ 8693 h 12170"/>
                <a:gd name="connsiteX5" fmla="*/ 8693 w 10866"/>
                <a:gd name="connsiteY5" fmla="*/ 10432 h 12170"/>
                <a:gd name="connsiteX6" fmla="*/ 6520 w 10866"/>
                <a:gd name="connsiteY6" fmla="*/ 11301 h 12170"/>
                <a:gd name="connsiteX7" fmla="*/ 5651 w 10866"/>
                <a:gd name="connsiteY7" fmla="*/ 12171 h 12170"/>
                <a:gd name="connsiteX8" fmla="*/ 3043 w 10866"/>
                <a:gd name="connsiteY8" fmla="*/ 11301 h 12170"/>
                <a:gd name="connsiteX9" fmla="*/ 869 w 10866"/>
                <a:gd name="connsiteY9" fmla="*/ 9128 h 12170"/>
                <a:gd name="connsiteX10" fmla="*/ 0 w 10866"/>
                <a:gd name="connsiteY10" fmla="*/ 7389 h 12170"/>
                <a:gd name="connsiteX11" fmla="*/ 0 w 10866"/>
                <a:gd name="connsiteY11" fmla="*/ 4781 h 12170"/>
                <a:gd name="connsiteX12" fmla="*/ 2608 w 10866"/>
                <a:gd name="connsiteY12" fmla="*/ 3043 h 12170"/>
                <a:gd name="connsiteX13" fmla="*/ 3043 w 10866"/>
                <a:gd name="connsiteY13" fmla="*/ 869 h 12170"/>
                <a:gd name="connsiteX14" fmla="*/ 3043 w 10866"/>
                <a:gd name="connsiteY14" fmla="*/ 0 h 12170"/>
                <a:gd name="connsiteX15" fmla="*/ 5651 w 10866"/>
                <a:gd name="connsiteY15" fmla="*/ 435 h 12170"/>
                <a:gd name="connsiteX16" fmla="*/ 7389 w 10866"/>
                <a:gd name="connsiteY16" fmla="*/ 435 h 12170"/>
                <a:gd name="connsiteX17" fmla="*/ 8693 w 10866"/>
                <a:gd name="connsiteY17" fmla="*/ 869 h 12170"/>
                <a:gd name="connsiteX18" fmla="*/ 9997 w 10866"/>
                <a:gd name="connsiteY18" fmla="*/ 435 h 12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66" h="12170">
                  <a:moveTo>
                    <a:pt x="9997" y="435"/>
                  </a:moveTo>
                  <a:lnTo>
                    <a:pt x="9997" y="2608"/>
                  </a:lnTo>
                  <a:lnTo>
                    <a:pt x="10867" y="4347"/>
                  </a:lnTo>
                  <a:lnTo>
                    <a:pt x="9997" y="7389"/>
                  </a:lnTo>
                  <a:lnTo>
                    <a:pt x="10432" y="8693"/>
                  </a:lnTo>
                  <a:lnTo>
                    <a:pt x="8693" y="10432"/>
                  </a:lnTo>
                  <a:lnTo>
                    <a:pt x="6520" y="11301"/>
                  </a:lnTo>
                  <a:lnTo>
                    <a:pt x="5651" y="12171"/>
                  </a:lnTo>
                  <a:lnTo>
                    <a:pt x="3043" y="11301"/>
                  </a:lnTo>
                  <a:lnTo>
                    <a:pt x="869" y="9128"/>
                  </a:lnTo>
                  <a:lnTo>
                    <a:pt x="0" y="7389"/>
                  </a:lnTo>
                  <a:lnTo>
                    <a:pt x="0" y="4781"/>
                  </a:lnTo>
                  <a:lnTo>
                    <a:pt x="2608" y="3043"/>
                  </a:lnTo>
                  <a:lnTo>
                    <a:pt x="3043" y="869"/>
                  </a:lnTo>
                  <a:lnTo>
                    <a:pt x="3043" y="0"/>
                  </a:lnTo>
                  <a:lnTo>
                    <a:pt x="5651" y="435"/>
                  </a:lnTo>
                  <a:lnTo>
                    <a:pt x="7389" y="435"/>
                  </a:lnTo>
                  <a:lnTo>
                    <a:pt x="8693" y="869"/>
                  </a:lnTo>
                  <a:lnTo>
                    <a:pt x="9997" y="435"/>
                  </a:lnTo>
                  <a:close/>
                </a:path>
              </a:pathLst>
            </a:custGeom>
            <a:solidFill>
              <a:schemeClr val="accent4"/>
            </a:solidFill>
            <a:ln w="869" cap="rnd">
              <a:noFill/>
              <a:prstDash val="solid"/>
              <a:round/>
            </a:ln>
          </p:spPr>
          <p:txBody>
            <a:bodyPr rtlCol="0" anchor="ctr"/>
            <a:lstStyle/>
            <a:p>
              <a:endParaRPr lang="en-PH" sz="1200" dirty="0"/>
            </a:p>
          </p:txBody>
        </p:sp>
        <p:sp>
          <p:nvSpPr>
            <p:cNvPr id="455" name="Freeform: Shape 454">
              <a:extLst>
                <a:ext uri="{FF2B5EF4-FFF2-40B4-BE49-F238E27FC236}">
                  <a16:creationId xmlns:a16="http://schemas.microsoft.com/office/drawing/2014/main" id="{D334C48F-C9CF-474D-8A24-E29852429F22}"/>
                </a:ext>
              </a:extLst>
            </p:cNvPr>
            <p:cNvSpPr/>
            <p:nvPr/>
          </p:nvSpPr>
          <p:spPr>
            <a:xfrm>
              <a:off x="4131285" y="3231089"/>
              <a:ext cx="5135" cy="5869"/>
            </a:xfrm>
            <a:custGeom>
              <a:avLst/>
              <a:gdLst>
                <a:gd name="connsiteX0" fmla="*/ 3042 w 6085"/>
                <a:gd name="connsiteY0" fmla="*/ 5216 h 5215"/>
                <a:gd name="connsiteX1" fmla="*/ 2173 w 6085"/>
                <a:gd name="connsiteY1" fmla="*/ 5216 h 5215"/>
                <a:gd name="connsiteX2" fmla="*/ 869 w 6085"/>
                <a:gd name="connsiteY2" fmla="*/ 4347 h 5215"/>
                <a:gd name="connsiteX3" fmla="*/ 0 w 6085"/>
                <a:gd name="connsiteY3" fmla="*/ 3043 h 5215"/>
                <a:gd name="connsiteX4" fmla="*/ 435 w 6085"/>
                <a:gd name="connsiteY4" fmla="*/ 1304 h 5215"/>
                <a:gd name="connsiteX5" fmla="*/ 869 w 6085"/>
                <a:gd name="connsiteY5" fmla="*/ 0 h 5215"/>
                <a:gd name="connsiteX6" fmla="*/ 2173 w 6085"/>
                <a:gd name="connsiteY6" fmla="*/ 0 h 5215"/>
                <a:gd name="connsiteX7" fmla="*/ 3477 w 6085"/>
                <a:gd name="connsiteY7" fmla="*/ 0 h 5215"/>
                <a:gd name="connsiteX8" fmla="*/ 5651 w 6085"/>
                <a:gd name="connsiteY8" fmla="*/ 1739 h 5215"/>
                <a:gd name="connsiteX9" fmla="*/ 6085 w 6085"/>
                <a:gd name="connsiteY9" fmla="*/ 3043 h 5215"/>
                <a:gd name="connsiteX10" fmla="*/ 3912 w 6085"/>
                <a:gd name="connsiteY10" fmla="*/ 5216 h 5215"/>
                <a:gd name="connsiteX11" fmla="*/ 3042 w 6085"/>
                <a:gd name="connsiteY11" fmla="*/ 5216 h 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85" h="5215">
                  <a:moveTo>
                    <a:pt x="3042" y="5216"/>
                  </a:moveTo>
                  <a:lnTo>
                    <a:pt x="2173" y="5216"/>
                  </a:lnTo>
                  <a:lnTo>
                    <a:pt x="869" y="4347"/>
                  </a:lnTo>
                  <a:lnTo>
                    <a:pt x="0" y="3043"/>
                  </a:lnTo>
                  <a:lnTo>
                    <a:pt x="435" y="1304"/>
                  </a:lnTo>
                  <a:lnTo>
                    <a:pt x="869" y="0"/>
                  </a:lnTo>
                  <a:lnTo>
                    <a:pt x="2173" y="0"/>
                  </a:lnTo>
                  <a:lnTo>
                    <a:pt x="3477" y="0"/>
                  </a:lnTo>
                  <a:lnTo>
                    <a:pt x="5651" y="1739"/>
                  </a:lnTo>
                  <a:lnTo>
                    <a:pt x="6085" y="3043"/>
                  </a:lnTo>
                  <a:lnTo>
                    <a:pt x="3912" y="5216"/>
                  </a:lnTo>
                  <a:lnTo>
                    <a:pt x="3042" y="5216"/>
                  </a:lnTo>
                  <a:close/>
                </a:path>
              </a:pathLst>
            </a:custGeom>
            <a:solidFill>
              <a:schemeClr val="accent4"/>
            </a:solidFill>
            <a:ln w="869" cap="rnd">
              <a:noFill/>
              <a:prstDash val="solid"/>
              <a:round/>
            </a:ln>
          </p:spPr>
          <p:txBody>
            <a:bodyPr rtlCol="0" anchor="ctr"/>
            <a:lstStyle/>
            <a:p>
              <a:endParaRPr lang="en-PH" sz="1200" dirty="0"/>
            </a:p>
          </p:txBody>
        </p:sp>
        <p:sp>
          <p:nvSpPr>
            <p:cNvPr id="456" name="Freeform: Shape 455">
              <a:extLst>
                <a:ext uri="{FF2B5EF4-FFF2-40B4-BE49-F238E27FC236}">
                  <a16:creationId xmlns:a16="http://schemas.microsoft.com/office/drawing/2014/main" id="{8AFA1C39-B6B0-4FE5-80BF-910F534BC828}"/>
                </a:ext>
              </a:extLst>
            </p:cNvPr>
            <p:cNvSpPr/>
            <p:nvPr/>
          </p:nvSpPr>
          <p:spPr>
            <a:xfrm>
              <a:off x="4140088" y="3219351"/>
              <a:ext cx="16140" cy="18585"/>
            </a:xfrm>
            <a:custGeom>
              <a:avLst/>
              <a:gdLst>
                <a:gd name="connsiteX0" fmla="*/ 19125 w 19125"/>
                <a:gd name="connsiteY0" fmla="*/ 435 h 16517"/>
                <a:gd name="connsiteX1" fmla="*/ 19125 w 19125"/>
                <a:gd name="connsiteY1" fmla="*/ 1304 h 16517"/>
                <a:gd name="connsiteX2" fmla="*/ 16517 w 19125"/>
                <a:gd name="connsiteY2" fmla="*/ 2608 h 16517"/>
                <a:gd name="connsiteX3" fmla="*/ 14779 w 19125"/>
                <a:gd name="connsiteY3" fmla="*/ 4781 h 16517"/>
                <a:gd name="connsiteX4" fmla="*/ 13475 w 19125"/>
                <a:gd name="connsiteY4" fmla="*/ 5651 h 16517"/>
                <a:gd name="connsiteX5" fmla="*/ 13475 w 19125"/>
                <a:gd name="connsiteY5" fmla="*/ 7389 h 16517"/>
                <a:gd name="connsiteX6" fmla="*/ 11736 w 19125"/>
                <a:gd name="connsiteY6" fmla="*/ 10432 h 16517"/>
                <a:gd name="connsiteX7" fmla="*/ 11301 w 19125"/>
                <a:gd name="connsiteY7" fmla="*/ 12171 h 16517"/>
                <a:gd name="connsiteX8" fmla="*/ 9128 w 19125"/>
                <a:gd name="connsiteY8" fmla="*/ 14779 h 16517"/>
                <a:gd name="connsiteX9" fmla="*/ 8693 w 19125"/>
                <a:gd name="connsiteY9" fmla="*/ 15648 h 16517"/>
                <a:gd name="connsiteX10" fmla="*/ 7824 w 19125"/>
                <a:gd name="connsiteY10" fmla="*/ 15648 h 16517"/>
                <a:gd name="connsiteX11" fmla="*/ 5216 w 19125"/>
                <a:gd name="connsiteY11" fmla="*/ 16517 h 16517"/>
                <a:gd name="connsiteX12" fmla="*/ 4781 w 19125"/>
                <a:gd name="connsiteY12" fmla="*/ 16083 h 16517"/>
                <a:gd name="connsiteX13" fmla="*/ 4347 w 19125"/>
                <a:gd name="connsiteY13" fmla="*/ 14344 h 16517"/>
                <a:gd name="connsiteX14" fmla="*/ 3043 w 19125"/>
                <a:gd name="connsiteY14" fmla="*/ 12605 h 16517"/>
                <a:gd name="connsiteX15" fmla="*/ 2608 w 19125"/>
                <a:gd name="connsiteY15" fmla="*/ 11736 h 16517"/>
                <a:gd name="connsiteX16" fmla="*/ 1739 w 19125"/>
                <a:gd name="connsiteY16" fmla="*/ 10432 h 16517"/>
                <a:gd name="connsiteX17" fmla="*/ 1739 w 19125"/>
                <a:gd name="connsiteY17" fmla="*/ 9128 h 16517"/>
                <a:gd name="connsiteX18" fmla="*/ 0 w 19125"/>
                <a:gd name="connsiteY18" fmla="*/ 6520 h 16517"/>
                <a:gd name="connsiteX19" fmla="*/ 2173 w 19125"/>
                <a:gd name="connsiteY19" fmla="*/ 5216 h 16517"/>
                <a:gd name="connsiteX20" fmla="*/ 3477 w 19125"/>
                <a:gd name="connsiteY20" fmla="*/ 6085 h 16517"/>
                <a:gd name="connsiteX21" fmla="*/ 6085 w 19125"/>
                <a:gd name="connsiteY21" fmla="*/ 5216 h 16517"/>
                <a:gd name="connsiteX22" fmla="*/ 7824 w 19125"/>
                <a:gd name="connsiteY22" fmla="*/ 5216 h 16517"/>
                <a:gd name="connsiteX23" fmla="*/ 9997 w 19125"/>
                <a:gd name="connsiteY23" fmla="*/ 4347 h 16517"/>
                <a:gd name="connsiteX24" fmla="*/ 12171 w 19125"/>
                <a:gd name="connsiteY24" fmla="*/ 2608 h 16517"/>
                <a:gd name="connsiteX25" fmla="*/ 12171 w 19125"/>
                <a:gd name="connsiteY25" fmla="*/ 1739 h 16517"/>
                <a:gd name="connsiteX26" fmla="*/ 14779 w 19125"/>
                <a:gd name="connsiteY26" fmla="*/ 435 h 16517"/>
                <a:gd name="connsiteX27" fmla="*/ 17387 w 19125"/>
                <a:gd name="connsiteY27" fmla="*/ 435 h 16517"/>
                <a:gd name="connsiteX28" fmla="*/ 18691 w 19125"/>
                <a:gd name="connsiteY28" fmla="*/ 0 h 16517"/>
                <a:gd name="connsiteX29" fmla="*/ 19125 w 19125"/>
                <a:gd name="connsiteY29" fmla="*/ 435 h 16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9125" h="16517">
                  <a:moveTo>
                    <a:pt x="19125" y="435"/>
                  </a:moveTo>
                  <a:lnTo>
                    <a:pt x="19125" y="1304"/>
                  </a:lnTo>
                  <a:lnTo>
                    <a:pt x="16517" y="2608"/>
                  </a:lnTo>
                  <a:lnTo>
                    <a:pt x="14779" y="4781"/>
                  </a:lnTo>
                  <a:lnTo>
                    <a:pt x="13475" y="5651"/>
                  </a:lnTo>
                  <a:lnTo>
                    <a:pt x="13475" y="7389"/>
                  </a:lnTo>
                  <a:lnTo>
                    <a:pt x="11736" y="10432"/>
                  </a:lnTo>
                  <a:lnTo>
                    <a:pt x="11301" y="12171"/>
                  </a:lnTo>
                  <a:lnTo>
                    <a:pt x="9128" y="14779"/>
                  </a:lnTo>
                  <a:lnTo>
                    <a:pt x="8693" y="15648"/>
                  </a:lnTo>
                  <a:lnTo>
                    <a:pt x="7824" y="15648"/>
                  </a:lnTo>
                  <a:lnTo>
                    <a:pt x="5216" y="16517"/>
                  </a:lnTo>
                  <a:lnTo>
                    <a:pt x="4781" y="16083"/>
                  </a:lnTo>
                  <a:lnTo>
                    <a:pt x="4347" y="14344"/>
                  </a:lnTo>
                  <a:lnTo>
                    <a:pt x="3043" y="12605"/>
                  </a:lnTo>
                  <a:lnTo>
                    <a:pt x="2608" y="11736"/>
                  </a:lnTo>
                  <a:lnTo>
                    <a:pt x="1739" y="10432"/>
                  </a:lnTo>
                  <a:lnTo>
                    <a:pt x="1739" y="9128"/>
                  </a:lnTo>
                  <a:lnTo>
                    <a:pt x="0" y="6520"/>
                  </a:lnTo>
                  <a:lnTo>
                    <a:pt x="2173" y="5216"/>
                  </a:lnTo>
                  <a:lnTo>
                    <a:pt x="3477" y="6085"/>
                  </a:lnTo>
                  <a:lnTo>
                    <a:pt x="6085" y="5216"/>
                  </a:lnTo>
                  <a:lnTo>
                    <a:pt x="7824" y="5216"/>
                  </a:lnTo>
                  <a:lnTo>
                    <a:pt x="9997" y="4347"/>
                  </a:lnTo>
                  <a:lnTo>
                    <a:pt x="12171" y="2608"/>
                  </a:lnTo>
                  <a:lnTo>
                    <a:pt x="12171" y="1739"/>
                  </a:lnTo>
                  <a:lnTo>
                    <a:pt x="14779" y="435"/>
                  </a:lnTo>
                  <a:lnTo>
                    <a:pt x="17387" y="435"/>
                  </a:lnTo>
                  <a:lnTo>
                    <a:pt x="18691" y="0"/>
                  </a:lnTo>
                  <a:lnTo>
                    <a:pt x="19125" y="435"/>
                  </a:lnTo>
                  <a:close/>
                </a:path>
              </a:pathLst>
            </a:custGeom>
            <a:solidFill>
              <a:schemeClr val="accent4"/>
            </a:solidFill>
            <a:ln w="869" cap="rnd">
              <a:noFill/>
              <a:prstDash val="solid"/>
              <a:round/>
            </a:ln>
          </p:spPr>
          <p:txBody>
            <a:bodyPr rtlCol="0" anchor="ctr"/>
            <a:lstStyle/>
            <a:p>
              <a:endParaRPr lang="en-PH" sz="1200" dirty="0"/>
            </a:p>
          </p:txBody>
        </p:sp>
        <p:sp>
          <p:nvSpPr>
            <p:cNvPr id="457" name="Freeform: Shape 456">
              <a:extLst>
                <a:ext uri="{FF2B5EF4-FFF2-40B4-BE49-F238E27FC236}">
                  <a16:creationId xmlns:a16="http://schemas.microsoft.com/office/drawing/2014/main" id="{DD6AA5FE-6E19-4680-AF1E-52A1D9B31629}"/>
                </a:ext>
              </a:extLst>
            </p:cNvPr>
            <p:cNvSpPr/>
            <p:nvPr/>
          </p:nvSpPr>
          <p:spPr>
            <a:xfrm>
              <a:off x="4188509" y="3213972"/>
              <a:ext cx="13939" cy="22009"/>
            </a:xfrm>
            <a:custGeom>
              <a:avLst/>
              <a:gdLst>
                <a:gd name="connsiteX0" fmla="*/ 6085 w 16517"/>
                <a:gd name="connsiteY0" fmla="*/ 17387 h 19560"/>
                <a:gd name="connsiteX1" fmla="*/ 4781 w 16517"/>
                <a:gd name="connsiteY1" fmla="*/ 19125 h 19560"/>
                <a:gd name="connsiteX2" fmla="*/ 3043 w 16517"/>
                <a:gd name="connsiteY2" fmla="*/ 19560 h 19560"/>
                <a:gd name="connsiteX3" fmla="*/ 1739 w 16517"/>
                <a:gd name="connsiteY3" fmla="*/ 19125 h 19560"/>
                <a:gd name="connsiteX4" fmla="*/ 0 w 16517"/>
                <a:gd name="connsiteY4" fmla="*/ 19125 h 19560"/>
                <a:gd name="connsiteX5" fmla="*/ 0 w 16517"/>
                <a:gd name="connsiteY5" fmla="*/ 18256 h 19560"/>
                <a:gd name="connsiteX6" fmla="*/ 1304 w 16517"/>
                <a:gd name="connsiteY6" fmla="*/ 18256 h 19560"/>
                <a:gd name="connsiteX7" fmla="*/ 3912 w 16517"/>
                <a:gd name="connsiteY7" fmla="*/ 17387 h 19560"/>
                <a:gd name="connsiteX8" fmla="*/ 5651 w 16517"/>
                <a:gd name="connsiteY8" fmla="*/ 16083 h 19560"/>
                <a:gd name="connsiteX9" fmla="*/ 6955 w 16517"/>
                <a:gd name="connsiteY9" fmla="*/ 14779 h 19560"/>
                <a:gd name="connsiteX10" fmla="*/ 7389 w 16517"/>
                <a:gd name="connsiteY10" fmla="*/ 12605 h 19560"/>
                <a:gd name="connsiteX11" fmla="*/ 7824 w 16517"/>
                <a:gd name="connsiteY11" fmla="*/ 11301 h 19560"/>
                <a:gd name="connsiteX12" fmla="*/ 8693 w 16517"/>
                <a:gd name="connsiteY12" fmla="*/ 9128 h 19560"/>
                <a:gd name="connsiteX13" fmla="*/ 9997 w 16517"/>
                <a:gd name="connsiteY13" fmla="*/ 7389 h 19560"/>
                <a:gd name="connsiteX14" fmla="*/ 11301 w 16517"/>
                <a:gd name="connsiteY14" fmla="*/ 4781 h 19560"/>
                <a:gd name="connsiteX15" fmla="*/ 12171 w 16517"/>
                <a:gd name="connsiteY15" fmla="*/ 1304 h 19560"/>
                <a:gd name="connsiteX16" fmla="*/ 13040 w 16517"/>
                <a:gd name="connsiteY16" fmla="*/ 435 h 19560"/>
                <a:gd name="connsiteX17" fmla="*/ 14779 w 16517"/>
                <a:gd name="connsiteY17" fmla="*/ 0 h 19560"/>
                <a:gd name="connsiteX18" fmla="*/ 16083 w 16517"/>
                <a:gd name="connsiteY18" fmla="*/ 1304 h 19560"/>
                <a:gd name="connsiteX19" fmla="*/ 16517 w 16517"/>
                <a:gd name="connsiteY19" fmla="*/ 3477 h 19560"/>
                <a:gd name="connsiteX20" fmla="*/ 16083 w 16517"/>
                <a:gd name="connsiteY20" fmla="*/ 5651 h 19560"/>
                <a:gd name="connsiteX21" fmla="*/ 15648 w 16517"/>
                <a:gd name="connsiteY21" fmla="*/ 7824 h 19560"/>
                <a:gd name="connsiteX22" fmla="*/ 15648 w 16517"/>
                <a:gd name="connsiteY22" fmla="*/ 9997 h 19560"/>
                <a:gd name="connsiteX23" fmla="*/ 15213 w 16517"/>
                <a:gd name="connsiteY23" fmla="*/ 10432 h 19560"/>
                <a:gd name="connsiteX24" fmla="*/ 13909 w 16517"/>
                <a:gd name="connsiteY24" fmla="*/ 13475 h 19560"/>
                <a:gd name="connsiteX25" fmla="*/ 12605 w 16517"/>
                <a:gd name="connsiteY25" fmla="*/ 14779 h 19560"/>
                <a:gd name="connsiteX26" fmla="*/ 9997 w 16517"/>
                <a:gd name="connsiteY26" fmla="*/ 15213 h 19560"/>
                <a:gd name="connsiteX27" fmla="*/ 6955 w 16517"/>
                <a:gd name="connsiteY27" fmla="*/ 16517 h 19560"/>
                <a:gd name="connsiteX28" fmla="*/ 6085 w 16517"/>
                <a:gd name="connsiteY28" fmla="*/ 17387 h 1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6517" h="19560">
                  <a:moveTo>
                    <a:pt x="6085" y="17387"/>
                  </a:moveTo>
                  <a:lnTo>
                    <a:pt x="4781" y="19125"/>
                  </a:lnTo>
                  <a:lnTo>
                    <a:pt x="3043" y="19560"/>
                  </a:lnTo>
                  <a:lnTo>
                    <a:pt x="1739" y="19125"/>
                  </a:lnTo>
                  <a:lnTo>
                    <a:pt x="0" y="19125"/>
                  </a:lnTo>
                  <a:lnTo>
                    <a:pt x="0" y="18256"/>
                  </a:lnTo>
                  <a:lnTo>
                    <a:pt x="1304" y="18256"/>
                  </a:lnTo>
                  <a:lnTo>
                    <a:pt x="3912" y="17387"/>
                  </a:lnTo>
                  <a:lnTo>
                    <a:pt x="5651" y="16083"/>
                  </a:lnTo>
                  <a:lnTo>
                    <a:pt x="6955" y="14779"/>
                  </a:lnTo>
                  <a:lnTo>
                    <a:pt x="7389" y="12605"/>
                  </a:lnTo>
                  <a:lnTo>
                    <a:pt x="7824" y="11301"/>
                  </a:lnTo>
                  <a:lnTo>
                    <a:pt x="8693" y="9128"/>
                  </a:lnTo>
                  <a:lnTo>
                    <a:pt x="9997" y="7389"/>
                  </a:lnTo>
                  <a:lnTo>
                    <a:pt x="11301" y="4781"/>
                  </a:lnTo>
                  <a:lnTo>
                    <a:pt x="12171" y="1304"/>
                  </a:lnTo>
                  <a:lnTo>
                    <a:pt x="13040" y="435"/>
                  </a:lnTo>
                  <a:lnTo>
                    <a:pt x="14779" y="0"/>
                  </a:lnTo>
                  <a:lnTo>
                    <a:pt x="16083" y="1304"/>
                  </a:lnTo>
                  <a:lnTo>
                    <a:pt x="16517" y="3477"/>
                  </a:lnTo>
                  <a:lnTo>
                    <a:pt x="16083" y="5651"/>
                  </a:lnTo>
                  <a:lnTo>
                    <a:pt x="15648" y="7824"/>
                  </a:lnTo>
                  <a:lnTo>
                    <a:pt x="15648" y="9997"/>
                  </a:lnTo>
                  <a:lnTo>
                    <a:pt x="15213" y="10432"/>
                  </a:lnTo>
                  <a:lnTo>
                    <a:pt x="13909" y="13475"/>
                  </a:lnTo>
                  <a:lnTo>
                    <a:pt x="12605" y="14779"/>
                  </a:lnTo>
                  <a:lnTo>
                    <a:pt x="9997" y="15213"/>
                  </a:lnTo>
                  <a:lnTo>
                    <a:pt x="6955" y="16517"/>
                  </a:lnTo>
                  <a:lnTo>
                    <a:pt x="6085" y="17387"/>
                  </a:lnTo>
                  <a:close/>
                </a:path>
              </a:pathLst>
            </a:custGeom>
            <a:solidFill>
              <a:schemeClr val="accent4"/>
            </a:solidFill>
            <a:ln w="869" cap="rnd">
              <a:noFill/>
              <a:prstDash val="solid"/>
              <a:round/>
            </a:ln>
          </p:spPr>
          <p:txBody>
            <a:bodyPr rtlCol="0" anchor="ctr"/>
            <a:lstStyle/>
            <a:p>
              <a:endParaRPr lang="en-PH" sz="1200" dirty="0"/>
            </a:p>
          </p:txBody>
        </p:sp>
        <p:sp>
          <p:nvSpPr>
            <p:cNvPr id="458" name="Freeform: Shape 457">
              <a:extLst>
                <a:ext uri="{FF2B5EF4-FFF2-40B4-BE49-F238E27FC236}">
                  <a16:creationId xmlns:a16="http://schemas.microsoft.com/office/drawing/2014/main" id="{CB2744DE-94A0-4D9F-8B65-33E5CB5B9928}"/>
                </a:ext>
              </a:extLst>
            </p:cNvPr>
            <p:cNvSpPr/>
            <p:nvPr/>
          </p:nvSpPr>
          <p:spPr>
            <a:xfrm>
              <a:off x="4118813" y="3211036"/>
              <a:ext cx="5502" cy="12227"/>
            </a:xfrm>
            <a:custGeom>
              <a:avLst/>
              <a:gdLst>
                <a:gd name="connsiteX0" fmla="*/ 3477 w 6520"/>
                <a:gd name="connsiteY0" fmla="*/ 435 h 10866"/>
                <a:gd name="connsiteX1" fmla="*/ 4781 w 6520"/>
                <a:gd name="connsiteY1" fmla="*/ 0 h 10866"/>
                <a:gd name="connsiteX2" fmla="*/ 5651 w 6520"/>
                <a:gd name="connsiteY2" fmla="*/ 1304 h 10866"/>
                <a:gd name="connsiteX3" fmla="*/ 6520 w 6520"/>
                <a:gd name="connsiteY3" fmla="*/ 3477 h 10866"/>
                <a:gd name="connsiteX4" fmla="*/ 5651 w 6520"/>
                <a:gd name="connsiteY4" fmla="*/ 4781 h 10866"/>
                <a:gd name="connsiteX5" fmla="*/ 6085 w 6520"/>
                <a:gd name="connsiteY5" fmla="*/ 6520 h 10866"/>
                <a:gd name="connsiteX6" fmla="*/ 3477 w 6520"/>
                <a:gd name="connsiteY6" fmla="*/ 10867 h 10866"/>
                <a:gd name="connsiteX7" fmla="*/ 3043 w 6520"/>
                <a:gd name="connsiteY7" fmla="*/ 10432 h 10866"/>
                <a:gd name="connsiteX8" fmla="*/ 2608 w 6520"/>
                <a:gd name="connsiteY8" fmla="*/ 8693 h 10866"/>
                <a:gd name="connsiteX9" fmla="*/ 869 w 6520"/>
                <a:gd name="connsiteY9" fmla="*/ 4781 h 10866"/>
                <a:gd name="connsiteX10" fmla="*/ 435 w 6520"/>
                <a:gd name="connsiteY10" fmla="*/ 3477 h 10866"/>
                <a:gd name="connsiteX11" fmla="*/ 0 w 6520"/>
                <a:gd name="connsiteY11" fmla="*/ 2608 h 10866"/>
                <a:gd name="connsiteX12" fmla="*/ 869 w 6520"/>
                <a:gd name="connsiteY12" fmla="*/ 869 h 10866"/>
                <a:gd name="connsiteX13" fmla="*/ 2173 w 6520"/>
                <a:gd name="connsiteY13" fmla="*/ 0 h 10866"/>
                <a:gd name="connsiteX14" fmla="*/ 3477 w 6520"/>
                <a:gd name="connsiteY14" fmla="*/ 435 h 1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520" h="10866">
                  <a:moveTo>
                    <a:pt x="3477" y="435"/>
                  </a:moveTo>
                  <a:lnTo>
                    <a:pt x="4781" y="0"/>
                  </a:lnTo>
                  <a:lnTo>
                    <a:pt x="5651" y="1304"/>
                  </a:lnTo>
                  <a:lnTo>
                    <a:pt x="6520" y="3477"/>
                  </a:lnTo>
                  <a:lnTo>
                    <a:pt x="5651" y="4781"/>
                  </a:lnTo>
                  <a:lnTo>
                    <a:pt x="6085" y="6520"/>
                  </a:lnTo>
                  <a:lnTo>
                    <a:pt x="3477" y="10867"/>
                  </a:lnTo>
                  <a:lnTo>
                    <a:pt x="3043" y="10432"/>
                  </a:lnTo>
                  <a:lnTo>
                    <a:pt x="2608" y="8693"/>
                  </a:lnTo>
                  <a:lnTo>
                    <a:pt x="869" y="4781"/>
                  </a:lnTo>
                  <a:lnTo>
                    <a:pt x="435" y="3477"/>
                  </a:lnTo>
                  <a:lnTo>
                    <a:pt x="0" y="2608"/>
                  </a:lnTo>
                  <a:lnTo>
                    <a:pt x="869" y="869"/>
                  </a:lnTo>
                  <a:lnTo>
                    <a:pt x="2173" y="0"/>
                  </a:lnTo>
                  <a:lnTo>
                    <a:pt x="3477" y="435"/>
                  </a:lnTo>
                  <a:close/>
                </a:path>
              </a:pathLst>
            </a:custGeom>
            <a:solidFill>
              <a:schemeClr val="accent4"/>
            </a:solidFill>
            <a:ln w="869" cap="rnd">
              <a:noFill/>
              <a:prstDash val="solid"/>
              <a:round/>
            </a:ln>
          </p:spPr>
          <p:txBody>
            <a:bodyPr rtlCol="0" anchor="ctr"/>
            <a:lstStyle/>
            <a:p>
              <a:endParaRPr lang="en-PH" sz="1200" dirty="0"/>
            </a:p>
          </p:txBody>
        </p:sp>
        <p:sp>
          <p:nvSpPr>
            <p:cNvPr id="459" name="Freeform: Shape 458">
              <a:extLst>
                <a:ext uri="{FF2B5EF4-FFF2-40B4-BE49-F238E27FC236}">
                  <a16:creationId xmlns:a16="http://schemas.microsoft.com/office/drawing/2014/main" id="{4E04BE55-2210-4088-9102-C6EA6CD25E9D}"/>
                </a:ext>
              </a:extLst>
            </p:cNvPr>
            <p:cNvSpPr/>
            <p:nvPr/>
          </p:nvSpPr>
          <p:spPr>
            <a:xfrm>
              <a:off x="4201714" y="3198810"/>
              <a:ext cx="9170" cy="12717"/>
            </a:xfrm>
            <a:custGeom>
              <a:avLst/>
              <a:gdLst>
                <a:gd name="connsiteX0" fmla="*/ 9998 w 10866"/>
                <a:gd name="connsiteY0" fmla="*/ 2608 h 11301"/>
                <a:gd name="connsiteX1" fmla="*/ 9998 w 10866"/>
                <a:gd name="connsiteY1" fmla="*/ 4347 h 11301"/>
                <a:gd name="connsiteX2" fmla="*/ 9128 w 10866"/>
                <a:gd name="connsiteY2" fmla="*/ 6520 h 11301"/>
                <a:gd name="connsiteX3" fmla="*/ 6085 w 10866"/>
                <a:gd name="connsiteY3" fmla="*/ 8693 h 11301"/>
                <a:gd name="connsiteX4" fmla="*/ 3912 w 10866"/>
                <a:gd name="connsiteY4" fmla="*/ 9128 h 11301"/>
                <a:gd name="connsiteX5" fmla="*/ 2173 w 10866"/>
                <a:gd name="connsiteY5" fmla="*/ 11301 h 11301"/>
                <a:gd name="connsiteX6" fmla="*/ 0 w 10866"/>
                <a:gd name="connsiteY6" fmla="*/ 10432 h 11301"/>
                <a:gd name="connsiteX7" fmla="*/ 0 w 10866"/>
                <a:gd name="connsiteY7" fmla="*/ 9997 h 11301"/>
                <a:gd name="connsiteX8" fmla="*/ 869 w 10866"/>
                <a:gd name="connsiteY8" fmla="*/ 8259 h 11301"/>
                <a:gd name="connsiteX9" fmla="*/ 869 w 10866"/>
                <a:gd name="connsiteY9" fmla="*/ 6520 h 11301"/>
                <a:gd name="connsiteX10" fmla="*/ 1739 w 10866"/>
                <a:gd name="connsiteY10" fmla="*/ 5216 h 11301"/>
                <a:gd name="connsiteX11" fmla="*/ 3043 w 10866"/>
                <a:gd name="connsiteY11" fmla="*/ 4347 h 11301"/>
                <a:gd name="connsiteX12" fmla="*/ 4347 w 10866"/>
                <a:gd name="connsiteY12" fmla="*/ 4347 h 11301"/>
                <a:gd name="connsiteX13" fmla="*/ 5651 w 10866"/>
                <a:gd name="connsiteY13" fmla="*/ 3043 h 11301"/>
                <a:gd name="connsiteX14" fmla="*/ 7824 w 10866"/>
                <a:gd name="connsiteY14" fmla="*/ 3043 h 11301"/>
                <a:gd name="connsiteX15" fmla="*/ 8259 w 10866"/>
                <a:gd name="connsiteY15" fmla="*/ 2608 h 11301"/>
                <a:gd name="connsiteX16" fmla="*/ 9128 w 10866"/>
                <a:gd name="connsiteY16" fmla="*/ 435 h 11301"/>
                <a:gd name="connsiteX17" fmla="*/ 9998 w 10866"/>
                <a:gd name="connsiteY17" fmla="*/ 0 h 11301"/>
                <a:gd name="connsiteX18" fmla="*/ 10867 w 10866"/>
                <a:gd name="connsiteY18" fmla="*/ 869 h 11301"/>
                <a:gd name="connsiteX19" fmla="*/ 9998 w 10866"/>
                <a:gd name="connsiteY19" fmla="*/ 2608 h 1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866" h="11301">
                  <a:moveTo>
                    <a:pt x="9998" y="2608"/>
                  </a:moveTo>
                  <a:lnTo>
                    <a:pt x="9998" y="4347"/>
                  </a:lnTo>
                  <a:lnTo>
                    <a:pt x="9128" y="6520"/>
                  </a:lnTo>
                  <a:lnTo>
                    <a:pt x="6085" y="8693"/>
                  </a:lnTo>
                  <a:lnTo>
                    <a:pt x="3912" y="9128"/>
                  </a:lnTo>
                  <a:lnTo>
                    <a:pt x="2173" y="11301"/>
                  </a:lnTo>
                  <a:lnTo>
                    <a:pt x="0" y="10432"/>
                  </a:lnTo>
                  <a:lnTo>
                    <a:pt x="0" y="9997"/>
                  </a:lnTo>
                  <a:lnTo>
                    <a:pt x="869" y="8259"/>
                  </a:lnTo>
                  <a:lnTo>
                    <a:pt x="869" y="6520"/>
                  </a:lnTo>
                  <a:lnTo>
                    <a:pt x="1739" y="5216"/>
                  </a:lnTo>
                  <a:lnTo>
                    <a:pt x="3043" y="4347"/>
                  </a:lnTo>
                  <a:lnTo>
                    <a:pt x="4347" y="4347"/>
                  </a:lnTo>
                  <a:lnTo>
                    <a:pt x="5651" y="3043"/>
                  </a:lnTo>
                  <a:lnTo>
                    <a:pt x="7824" y="3043"/>
                  </a:lnTo>
                  <a:lnTo>
                    <a:pt x="8259" y="2608"/>
                  </a:lnTo>
                  <a:lnTo>
                    <a:pt x="9128" y="435"/>
                  </a:lnTo>
                  <a:lnTo>
                    <a:pt x="9998" y="0"/>
                  </a:lnTo>
                  <a:lnTo>
                    <a:pt x="10867" y="869"/>
                  </a:lnTo>
                  <a:lnTo>
                    <a:pt x="9998" y="2608"/>
                  </a:lnTo>
                  <a:close/>
                </a:path>
              </a:pathLst>
            </a:custGeom>
            <a:solidFill>
              <a:schemeClr val="accent4"/>
            </a:solidFill>
            <a:ln w="869" cap="rnd">
              <a:noFill/>
              <a:prstDash val="solid"/>
              <a:round/>
            </a:ln>
          </p:spPr>
          <p:txBody>
            <a:bodyPr rtlCol="0" anchor="ctr"/>
            <a:lstStyle/>
            <a:p>
              <a:endParaRPr lang="en-PH" sz="1200" dirty="0"/>
            </a:p>
          </p:txBody>
        </p:sp>
        <p:sp>
          <p:nvSpPr>
            <p:cNvPr id="460" name="Freeform: Shape 459">
              <a:extLst>
                <a:ext uri="{FF2B5EF4-FFF2-40B4-BE49-F238E27FC236}">
                  <a16:creationId xmlns:a16="http://schemas.microsoft.com/office/drawing/2014/main" id="{87FE8668-67B8-4129-87C4-58176CC43427}"/>
                </a:ext>
              </a:extLst>
            </p:cNvPr>
            <p:cNvSpPr/>
            <p:nvPr/>
          </p:nvSpPr>
          <p:spPr>
            <a:xfrm>
              <a:off x="5409656" y="4514474"/>
              <a:ext cx="3668" cy="10271"/>
            </a:xfrm>
            <a:custGeom>
              <a:avLst/>
              <a:gdLst>
                <a:gd name="connsiteX0" fmla="*/ 1304 w 4346"/>
                <a:gd name="connsiteY0" fmla="*/ 0 h 9128"/>
                <a:gd name="connsiteX1" fmla="*/ 2173 w 4346"/>
                <a:gd name="connsiteY1" fmla="*/ 1304 h 9128"/>
                <a:gd name="connsiteX2" fmla="*/ 4347 w 4346"/>
                <a:gd name="connsiteY2" fmla="*/ 2173 h 9128"/>
                <a:gd name="connsiteX3" fmla="*/ 4347 w 4346"/>
                <a:gd name="connsiteY3" fmla="*/ 3478 h 9128"/>
                <a:gd name="connsiteX4" fmla="*/ 3477 w 4346"/>
                <a:gd name="connsiteY4" fmla="*/ 4347 h 9128"/>
                <a:gd name="connsiteX5" fmla="*/ 3912 w 4346"/>
                <a:gd name="connsiteY5" fmla="*/ 5216 h 9128"/>
                <a:gd name="connsiteX6" fmla="*/ 2608 w 4346"/>
                <a:gd name="connsiteY6" fmla="*/ 7824 h 9128"/>
                <a:gd name="connsiteX7" fmla="*/ 3042 w 4346"/>
                <a:gd name="connsiteY7" fmla="*/ 8693 h 9128"/>
                <a:gd name="connsiteX8" fmla="*/ 1739 w 4346"/>
                <a:gd name="connsiteY8" fmla="*/ 9128 h 9128"/>
                <a:gd name="connsiteX9" fmla="*/ 869 w 4346"/>
                <a:gd name="connsiteY9" fmla="*/ 7824 h 9128"/>
                <a:gd name="connsiteX10" fmla="*/ 869 w 4346"/>
                <a:gd name="connsiteY10" fmla="*/ 6520 h 9128"/>
                <a:gd name="connsiteX11" fmla="*/ 1739 w 4346"/>
                <a:gd name="connsiteY11" fmla="*/ 5651 h 9128"/>
                <a:gd name="connsiteX12" fmla="*/ 869 w 4346"/>
                <a:gd name="connsiteY12" fmla="*/ 2608 h 9128"/>
                <a:gd name="connsiteX13" fmla="*/ 435 w 4346"/>
                <a:gd name="connsiteY13" fmla="*/ 2173 h 9128"/>
                <a:gd name="connsiteX14" fmla="*/ 0 w 4346"/>
                <a:gd name="connsiteY14" fmla="*/ 1304 h 9128"/>
                <a:gd name="connsiteX15" fmla="*/ 1304 w 4346"/>
                <a:gd name="connsiteY15" fmla="*/ 0 h 9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46" h="9128">
                  <a:moveTo>
                    <a:pt x="1304" y="0"/>
                  </a:moveTo>
                  <a:lnTo>
                    <a:pt x="2173" y="1304"/>
                  </a:lnTo>
                  <a:lnTo>
                    <a:pt x="4347" y="2173"/>
                  </a:lnTo>
                  <a:lnTo>
                    <a:pt x="4347" y="3478"/>
                  </a:lnTo>
                  <a:lnTo>
                    <a:pt x="3477" y="4347"/>
                  </a:lnTo>
                  <a:lnTo>
                    <a:pt x="3912" y="5216"/>
                  </a:lnTo>
                  <a:lnTo>
                    <a:pt x="2608" y="7824"/>
                  </a:lnTo>
                  <a:lnTo>
                    <a:pt x="3042" y="8693"/>
                  </a:lnTo>
                  <a:lnTo>
                    <a:pt x="1739" y="9128"/>
                  </a:lnTo>
                  <a:lnTo>
                    <a:pt x="869" y="7824"/>
                  </a:lnTo>
                  <a:lnTo>
                    <a:pt x="869" y="6520"/>
                  </a:lnTo>
                  <a:lnTo>
                    <a:pt x="1739" y="5651"/>
                  </a:lnTo>
                  <a:lnTo>
                    <a:pt x="869" y="2608"/>
                  </a:lnTo>
                  <a:lnTo>
                    <a:pt x="435" y="2173"/>
                  </a:lnTo>
                  <a:lnTo>
                    <a:pt x="0" y="1304"/>
                  </a:lnTo>
                  <a:lnTo>
                    <a:pt x="1304" y="0"/>
                  </a:lnTo>
                  <a:close/>
                </a:path>
              </a:pathLst>
            </a:custGeom>
            <a:solidFill>
              <a:schemeClr val="tx2"/>
            </a:solidFill>
            <a:ln w="869" cap="rnd">
              <a:noFill/>
              <a:prstDash val="solid"/>
              <a:round/>
            </a:ln>
          </p:spPr>
          <p:txBody>
            <a:bodyPr rtlCol="0" anchor="ctr"/>
            <a:lstStyle/>
            <a:p>
              <a:endParaRPr lang="en-PH" sz="1200" dirty="0"/>
            </a:p>
          </p:txBody>
        </p:sp>
        <p:sp>
          <p:nvSpPr>
            <p:cNvPr id="461" name="Freeform: Shape 460">
              <a:extLst>
                <a:ext uri="{FF2B5EF4-FFF2-40B4-BE49-F238E27FC236}">
                  <a16:creationId xmlns:a16="http://schemas.microsoft.com/office/drawing/2014/main" id="{B36DCAE7-A9AB-4386-9F3B-F42A572DFE12}"/>
                </a:ext>
              </a:extLst>
            </p:cNvPr>
            <p:cNvSpPr/>
            <p:nvPr/>
          </p:nvSpPr>
          <p:spPr>
            <a:xfrm>
              <a:off x="5605906" y="4772225"/>
              <a:ext cx="12472" cy="15650"/>
            </a:xfrm>
            <a:custGeom>
              <a:avLst/>
              <a:gdLst>
                <a:gd name="connsiteX0" fmla="*/ 6955 w 14778"/>
                <a:gd name="connsiteY0" fmla="*/ 0 h 13909"/>
                <a:gd name="connsiteX1" fmla="*/ 8693 w 14778"/>
                <a:gd name="connsiteY1" fmla="*/ 0 h 13909"/>
                <a:gd name="connsiteX2" fmla="*/ 10432 w 14778"/>
                <a:gd name="connsiteY2" fmla="*/ 869 h 13909"/>
                <a:gd name="connsiteX3" fmla="*/ 11736 w 14778"/>
                <a:gd name="connsiteY3" fmla="*/ 2173 h 13909"/>
                <a:gd name="connsiteX4" fmla="*/ 11736 w 14778"/>
                <a:gd name="connsiteY4" fmla="*/ 3477 h 13909"/>
                <a:gd name="connsiteX5" fmla="*/ 12170 w 14778"/>
                <a:gd name="connsiteY5" fmla="*/ 5651 h 13909"/>
                <a:gd name="connsiteX6" fmla="*/ 13475 w 14778"/>
                <a:gd name="connsiteY6" fmla="*/ 6520 h 13909"/>
                <a:gd name="connsiteX7" fmla="*/ 14344 w 14778"/>
                <a:gd name="connsiteY7" fmla="*/ 7389 h 13909"/>
                <a:gd name="connsiteX8" fmla="*/ 14779 w 14778"/>
                <a:gd name="connsiteY8" fmla="*/ 8259 h 13909"/>
                <a:gd name="connsiteX9" fmla="*/ 13909 w 14778"/>
                <a:gd name="connsiteY9" fmla="*/ 10867 h 13909"/>
                <a:gd name="connsiteX10" fmla="*/ 13475 w 14778"/>
                <a:gd name="connsiteY10" fmla="*/ 12605 h 13909"/>
                <a:gd name="connsiteX11" fmla="*/ 12605 w 14778"/>
                <a:gd name="connsiteY11" fmla="*/ 13475 h 13909"/>
                <a:gd name="connsiteX12" fmla="*/ 10867 w 14778"/>
                <a:gd name="connsiteY12" fmla="*/ 13909 h 13909"/>
                <a:gd name="connsiteX13" fmla="*/ 6955 w 14778"/>
                <a:gd name="connsiteY13" fmla="*/ 13909 h 13909"/>
                <a:gd name="connsiteX14" fmla="*/ 6085 w 14778"/>
                <a:gd name="connsiteY14" fmla="*/ 13040 h 13909"/>
                <a:gd name="connsiteX15" fmla="*/ 2608 w 14778"/>
                <a:gd name="connsiteY15" fmla="*/ 11301 h 13909"/>
                <a:gd name="connsiteX16" fmla="*/ 1304 w 14778"/>
                <a:gd name="connsiteY16" fmla="*/ 9128 h 13909"/>
                <a:gd name="connsiteX17" fmla="*/ 1304 w 14778"/>
                <a:gd name="connsiteY17" fmla="*/ 7824 h 13909"/>
                <a:gd name="connsiteX18" fmla="*/ 0 w 14778"/>
                <a:gd name="connsiteY18" fmla="*/ 5216 h 13909"/>
                <a:gd name="connsiteX19" fmla="*/ 435 w 14778"/>
                <a:gd name="connsiteY19" fmla="*/ 3477 h 13909"/>
                <a:gd name="connsiteX20" fmla="*/ 1304 w 14778"/>
                <a:gd name="connsiteY20" fmla="*/ 2608 h 13909"/>
                <a:gd name="connsiteX21" fmla="*/ 2173 w 14778"/>
                <a:gd name="connsiteY21" fmla="*/ 869 h 13909"/>
                <a:gd name="connsiteX22" fmla="*/ 2608 w 14778"/>
                <a:gd name="connsiteY22" fmla="*/ 869 h 13909"/>
                <a:gd name="connsiteX23" fmla="*/ 4781 w 14778"/>
                <a:gd name="connsiteY23" fmla="*/ 0 h 13909"/>
                <a:gd name="connsiteX24" fmla="*/ 6955 w 14778"/>
                <a:gd name="connsiteY24" fmla="*/ 0 h 139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778" h="13909">
                  <a:moveTo>
                    <a:pt x="6955" y="0"/>
                  </a:moveTo>
                  <a:lnTo>
                    <a:pt x="8693" y="0"/>
                  </a:lnTo>
                  <a:lnTo>
                    <a:pt x="10432" y="869"/>
                  </a:lnTo>
                  <a:lnTo>
                    <a:pt x="11736" y="2173"/>
                  </a:lnTo>
                  <a:lnTo>
                    <a:pt x="11736" y="3477"/>
                  </a:lnTo>
                  <a:lnTo>
                    <a:pt x="12170" y="5651"/>
                  </a:lnTo>
                  <a:lnTo>
                    <a:pt x="13475" y="6520"/>
                  </a:lnTo>
                  <a:lnTo>
                    <a:pt x="14344" y="7389"/>
                  </a:lnTo>
                  <a:lnTo>
                    <a:pt x="14779" y="8259"/>
                  </a:lnTo>
                  <a:lnTo>
                    <a:pt x="13909" y="10867"/>
                  </a:lnTo>
                  <a:lnTo>
                    <a:pt x="13475" y="12605"/>
                  </a:lnTo>
                  <a:lnTo>
                    <a:pt x="12605" y="13475"/>
                  </a:lnTo>
                  <a:lnTo>
                    <a:pt x="10867" y="13909"/>
                  </a:lnTo>
                  <a:lnTo>
                    <a:pt x="6955" y="13909"/>
                  </a:lnTo>
                  <a:lnTo>
                    <a:pt x="6085" y="13040"/>
                  </a:lnTo>
                  <a:lnTo>
                    <a:pt x="2608" y="11301"/>
                  </a:lnTo>
                  <a:lnTo>
                    <a:pt x="1304" y="9128"/>
                  </a:lnTo>
                  <a:lnTo>
                    <a:pt x="1304" y="7824"/>
                  </a:lnTo>
                  <a:lnTo>
                    <a:pt x="0" y="5216"/>
                  </a:lnTo>
                  <a:lnTo>
                    <a:pt x="435" y="3477"/>
                  </a:lnTo>
                  <a:lnTo>
                    <a:pt x="1304" y="2608"/>
                  </a:lnTo>
                  <a:lnTo>
                    <a:pt x="2173" y="869"/>
                  </a:lnTo>
                  <a:lnTo>
                    <a:pt x="2608" y="869"/>
                  </a:lnTo>
                  <a:lnTo>
                    <a:pt x="4781" y="0"/>
                  </a:lnTo>
                  <a:lnTo>
                    <a:pt x="6955" y="0"/>
                  </a:lnTo>
                  <a:close/>
                </a:path>
              </a:pathLst>
            </a:custGeom>
            <a:solidFill>
              <a:schemeClr val="tx2"/>
            </a:solidFill>
            <a:ln w="869" cap="rnd">
              <a:noFill/>
              <a:prstDash val="solid"/>
              <a:round/>
            </a:ln>
          </p:spPr>
          <p:txBody>
            <a:bodyPr rtlCol="0" anchor="ctr"/>
            <a:lstStyle/>
            <a:p>
              <a:endParaRPr lang="en-PH" sz="1200" dirty="0"/>
            </a:p>
          </p:txBody>
        </p:sp>
        <p:sp>
          <p:nvSpPr>
            <p:cNvPr id="462" name="Freeform: Shape 461">
              <a:extLst>
                <a:ext uri="{FF2B5EF4-FFF2-40B4-BE49-F238E27FC236}">
                  <a16:creationId xmlns:a16="http://schemas.microsoft.com/office/drawing/2014/main" id="{ACFD3D24-B83C-49BC-BBAD-D50405B66BEF}"/>
                </a:ext>
              </a:extLst>
            </p:cNvPr>
            <p:cNvSpPr/>
            <p:nvPr/>
          </p:nvSpPr>
          <p:spPr>
            <a:xfrm>
              <a:off x="3218268" y="3614051"/>
              <a:ext cx="2934" cy="4401"/>
            </a:xfrm>
            <a:custGeom>
              <a:avLst/>
              <a:gdLst>
                <a:gd name="connsiteX0" fmla="*/ 2173 w 3477"/>
                <a:gd name="connsiteY0" fmla="*/ 3912 h 3911"/>
                <a:gd name="connsiteX1" fmla="*/ 869 w 3477"/>
                <a:gd name="connsiteY1" fmla="*/ 3912 h 3911"/>
                <a:gd name="connsiteX2" fmla="*/ 0 w 3477"/>
                <a:gd name="connsiteY2" fmla="*/ 2173 h 3911"/>
                <a:gd name="connsiteX3" fmla="*/ 435 w 3477"/>
                <a:gd name="connsiteY3" fmla="*/ 1304 h 3911"/>
                <a:gd name="connsiteX4" fmla="*/ 1739 w 3477"/>
                <a:gd name="connsiteY4" fmla="*/ 0 h 3911"/>
                <a:gd name="connsiteX5" fmla="*/ 3043 w 3477"/>
                <a:gd name="connsiteY5" fmla="*/ 869 h 3911"/>
                <a:gd name="connsiteX6" fmla="*/ 3477 w 3477"/>
                <a:gd name="connsiteY6" fmla="*/ 2173 h 3911"/>
                <a:gd name="connsiteX7" fmla="*/ 3477 w 3477"/>
                <a:gd name="connsiteY7" fmla="*/ 3043 h 3911"/>
                <a:gd name="connsiteX8" fmla="*/ 2173 w 3477"/>
                <a:gd name="connsiteY8" fmla="*/ 3912 h 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7" h="3911">
                  <a:moveTo>
                    <a:pt x="2173" y="3912"/>
                  </a:moveTo>
                  <a:lnTo>
                    <a:pt x="869" y="3912"/>
                  </a:lnTo>
                  <a:lnTo>
                    <a:pt x="0" y="2173"/>
                  </a:lnTo>
                  <a:lnTo>
                    <a:pt x="435" y="1304"/>
                  </a:lnTo>
                  <a:lnTo>
                    <a:pt x="1739" y="0"/>
                  </a:lnTo>
                  <a:lnTo>
                    <a:pt x="3043" y="869"/>
                  </a:lnTo>
                  <a:lnTo>
                    <a:pt x="3477" y="2173"/>
                  </a:lnTo>
                  <a:lnTo>
                    <a:pt x="3477" y="3043"/>
                  </a:lnTo>
                  <a:lnTo>
                    <a:pt x="2173" y="3912"/>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63" name="Freeform: Shape 462">
              <a:extLst>
                <a:ext uri="{FF2B5EF4-FFF2-40B4-BE49-F238E27FC236}">
                  <a16:creationId xmlns:a16="http://schemas.microsoft.com/office/drawing/2014/main" id="{7590C1A9-0700-42ED-82AD-B1B6E01B4184}"/>
                </a:ext>
              </a:extLst>
            </p:cNvPr>
            <p:cNvSpPr/>
            <p:nvPr/>
          </p:nvSpPr>
          <p:spPr>
            <a:xfrm>
              <a:off x="3209464" y="3603292"/>
              <a:ext cx="5135" cy="12717"/>
            </a:xfrm>
            <a:custGeom>
              <a:avLst/>
              <a:gdLst>
                <a:gd name="connsiteX0" fmla="*/ 4781 w 6085"/>
                <a:gd name="connsiteY0" fmla="*/ 2173 h 11301"/>
                <a:gd name="connsiteX1" fmla="*/ 6085 w 6085"/>
                <a:gd name="connsiteY1" fmla="*/ 2173 h 11301"/>
                <a:gd name="connsiteX2" fmla="*/ 6085 w 6085"/>
                <a:gd name="connsiteY2" fmla="*/ 3043 h 11301"/>
                <a:gd name="connsiteX3" fmla="*/ 6085 w 6085"/>
                <a:gd name="connsiteY3" fmla="*/ 3477 h 11301"/>
                <a:gd name="connsiteX4" fmla="*/ 5216 w 6085"/>
                <a:gd name="connsiteY4" fmla="*/ 3912 h 11301"/>
                <a:gd name="connsiteX5" fmla="*/ 5216 w 6085"/>
                <a:gd name="connsiteY5" fmla="*/ 7389 h 11301"/>
                <a:gd name="connsiteX6" fmla="*/ 5216 w 6085"/>
                <a:gd name="connsiteY6" fmla="*/ 9128 h 11301"/>
                <a:gd name="connsiteX7" fmla="*/ 4347 w 6085"/>
                <a:gd name="connsiteY7" fmla="*/ 9997 h 11301"/>
                <a:gd name="connsiteX8" fmla="*/ 1739 w 6085"/>
                <a:gd name="connsiteY8" fmla="*/ 11301 h 11301"/>
                <a:gd name="connsiteX9" fmla="*/ 1739 w 6085"/>
                <a:gd name="connsiteY9" fmla="*/ 10432 h 11301"/>
                <a:gd name="connsiteX10" fmla="*/ 869 w 6085"/>
                <a:gd name="connsiteY10" fmla="*/ 9563 h 11301"/>
                <a:gd name="connsiteX11" fmla="*/ 435 w 6085"/>
                <a:gd name="connsiteY11" fmla="*/ 7389 h 11301"/>
                <a:gd name="connsiteX12" fmla="*/ 435 w 6085"/>
                <a:gd name="connsiteY12" fmla="*/ 5216 h 11301"/>
                <a:gd name="connsiteX13" fmla="*/ 0 w 6085"/>
                <a:gd name="connsiteY13" fmla="*/ 3043 h 11301"/>
                <a:gd name="connsiteX14" fmla="*/ 0 w 6085"/>
                <a:gd name="connsiteY14" fmla="*/ 1739 h 11301"/>
                <a:gd name="connsiteX15" fmla="*/ 869 w 6085"/>
                <a:gd name="connsiteY15" fmla="*/ 435 h 11301"/>
                <a:gd name="connsiteX16" fmla="*/ 2173 w 6085"/>
                <a:gd name="connsiteY16" fmla="*/ 0 h 11301"/>
                <a:gd name="connsiteX17" fmla="*/ 4347 w 6085"/>
                <a:gd name="connsiteY17" fmla="*/ 1304 h 11301"/>
                <a:gd name="connsiteX18" fmla="*/ 4781 w 6085"/>
                <a:gd name="connsiteY18" fmla="*/ 2173 h 11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085" h="11301">
                  <a:moveTo>
                    <a:pt x="4781" y="2173"/>
                  </a:moveTo>
                  <a:lnTo>
                    <a:pt x="6085" y="2173"/>
                  </a:lnTo>
                  <a:lnTo>
                    <a:pt x="6085" y="3043"/>
                  </a:lnTo>
                  <a:lnTo>
                    <a:pt x="6085" y="3477"/>
                  </a:lnTo>
                  <a:lnTo>
                    <a:pt x="5216" y="3912"/>
                  </a:lnTo>
                  <a:lnTo>
                    <a:pt x="5216" y="7389"/>
                  </a:lnTo>
                  <a:lnTo>
                    <a:pt x="5216" y="9128"/>
                  </a:lnTo>
                  <a:lnTo>
                    <a:pt x="4347" y="9997"/>
                  </a:lnTo>
                  <a:lnTo>
                    <a:pt x="1739" y="11301"/>
                  </a:lnTo>
                  <a:lnTo>
                    <a:pt x="1739" y="10432"/>
                  </a:lnTo>
                  <a:lnTo>
                    <a:pt x="869" y="9563"/>
                  </a:lnTo>
                  <a:lnTo>
                    <a:pt x="435" y="7389"/>
                  </a:lnTo>
                  <a:lnTo>
                    <a:pt x="435" y="5216"/>
                  </a:lnTo>
                  <a:lnTo>
                    <a:pt x="0" y="3043"/>
                  </a:lnTo>
                  <a:lnTo>
                    <a:pt x="0" y="1739"/>
                  </a:lnTo>
                  <a:lnTo>
                    <a:pt x="869" y="435"/>
                  </a:lnTo>
                  <a:lnTo>
                    <a:pt x="2173" y="0"/>
                  </a:lnTo>
                  <a:lnTo>
                    <a:pt x="4347" y="1304"/>
                  </a:lnTo>
                  <a:lnTo>
                    <a:pt x="4781" y="2173"/>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64" name="Freeform: Shape 463">
              <a:extLst>
                <a:ext uri="{FF2B5EF4-FFF2-40B4-BE49-F238E27FC236}">
                  <a16:creationId xmlns:a16="http://schemas.microsoft.com/office/drawing/2014/main" id="{C05A74AF-F3AD-4372-8EF2-6048A0C96054}"/>
                </a:ext>
              </a:extLst>
            </p:cNvPr>
            <p:cNvSpPr/>
            <p:nvPr/>
          </p:nvSpPr>
          <p:spPr>
            <a:xfrm>
              <a:off x="3214599" y="3598400"/>
              <a:ext cx="7336" cy="9781"/>
            </a:xfrm>
            <a:custGeom>
              <a:avLst/>
              <a:gdLst>
                <a:gd name="connsiteX0" fmla="*/ 4781 w 8693"/>
                <a:gd name="connsiteY0" fmla="*/ 4781 h 8693"/>
                <a:gd name="connsiteX1" fmla="*/ 6520 w 8693"/>
                <a:gd name="connsiteY1" fmla="*/ 5216 h 8693"/>
                <a:gd name="connsiteX2" fmla="*/ 8693 w 8693"/>
                <a:gd name="connsiteY2" fmla="*/ 6955 h 8693"/>
                <a:gd name="connsiteX3" fmla="*/ 3043 w 8693"/>
                <a:gd name="connsiteY3" fmla="*/ 8259 h 8693"/>
                <a:gd name="connsiteX4" fmla="*/ 1739 w 8693"/>
                <a:gd name="connsiteY4" fmla="*/ 8693 h 8693"/>
                <a:gd name="connsiteX5" fmla="*/ 0 w 8693"/>
                <a:gd name="connsiteY5" fmla="*/ 7389 h 8693"/>
                <a:gd name="connsiteX6" fmla="*/ 435 w 8693"/>
                <a:gd name="connsiteY6" fmla="*/ 4781 h 8693"/>
                <a:gd name="connsiteX7" fmla="*/ 1304 w 8693"/>
                <a:gd name="connsiteY7" fmla="*/ 4347 h 8693"/>
                <a:gd name="connsiteX8" fmla="*/ 869 w 8693"/>
                <a:gd name="connsiteY8" fmla="*/ 1739 h 8693"/>
                <a:gd name="connsiteX9" fmla="*/ 1304 w 8693"/>
                <a:gd name="connsiteY9" fmla="*/ 869 h 8693"/>
                <a:gd name="connsiteX10" fmla="*/ 2608 w 8693"/>
                <a:gd name="connsiteY10" fmla="*/ 0 h 8693"/>
                <a:gd name="connsiteX11" fmla="*/ 3912 w 8693"/>
                <a:gd name="connsiteY11" fmla="*/ 1739 h 8693"/>
                <a:gd name="connsiteX12" fmla="*/ 3912 w 8693"/>
                <a:gd name="connsiteY12" fmla="*/ 3477 h 8693"/>
                <a:gd name="connsiteX13" fmla="*/ 4781 w 8693"/>
                <a:gd name="connsiteY13" fmla="*/ 4781 h 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693" h="8693">
                  <a:moveTo>
                    <a:pt x="4781" y="4781"/>
                  </a:moveTo>
                  <a:lnTo>
                    <a:pt x="6520" y="5216"/>
                  </a:lnTo>
                  <a:lnTo>
                    <a:pt x="8693" y="6955"/>
                  </a:lnTo>
                  <a:lnTo>
                    <a:pt x="3043" y="8259"/>
                  </a:lnTo>
                  <a:lnTo>
                    <a:pt x="1739" y="8693"/>
                  </a:lnTo>
                  <a:lnTo>
                    <a:pt x="0" y="7389"/>
                  </a:lnTo>
                  <a:lnTo>
                    <a:pt x="435" y="4781"/>
                  </a:lnTo>
                  <a:lnTo>
                    <a:pt x="1304" y="4347"/>
                  </a:lnTo>
                  <a:lnTo>
                    <a:pt x="869" y="1739"/>
                  </a:lnTo>
                  <a:lnTo>
                    <a:pt x="1304" y="869"/>
                  </a:lnTo>
                  <a:lnTo>
                    <a:pt x="2608" y="0"/>
                  </a:lnTo>
                  <a:lnTo>
                    <a:pt x="3912" y="1739"/>
                  </a:lnTo>
                  <a:lnTo>
                    <a:pt x="3912" y="3477"/>
                  </a:lnTo>
                  <a:lnTo>
                    <a:pt x="4781" y="4781"/>
                  </a:ln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65" name="Freeform: Shape 464">
              <a:extLst>
                <a:ext uri="{FF2B5EF4-FFF2-40B4-BE49-F238E27FC236}">
                  <a16:creationId xmlns:a16="http://schemas.microsoft.com/office/drawing/2014/main" id="{6CC6BCDE-445F-4DA2-8E20-5941B4214D8E}"/>
                </a:ext>
              </a:extLst>
            </p:cNvPr>
            <p:cNvSpPr/>
            <p:nvPr/>
          </p:nvSpPr>
          <p:spPr>
            <a:xfrm>
              <a:off x="8156779" y="4717448"/>
              <a:ext cx="1100" cy="1956"/>
            </a:xfrm>
            <a:custGeom>
              <a:avLst/>
              <a:gdLst>
                <a:gd name="connsiteX0" fmla="*/ 1304 w 1303"/>
                <a:gd name="connsiteY0" fmla="*/ 1304 h 1738"/>
                <a:gd name="connsiteX1" fmla="*/ 0 w 1303"/>
                <a:gd name="connsiteY1" fmla="*/ 1739 h 1738"/>
                <a:gd name="connsiteX2" fmla="*/ 435 w 1303"/>
                <a:gd name="connsiteY2" fmla="*/ 0 h 1738"/>
                <a:gd name="connsiteX3" fmla="*/ 1304 w 1303"/>
                <a:gd name="connsiteY3" fmla="*/ 1304 h 1738"/>
              </a:gdLst>
              <a:ahLst/>
              <a:cxnLst>
                <a:cxn ang="0">
                  <a:pos x="connsiteX0" y="connsiteY0"/>
                </a:cxn>
                <a:cxn ang="0">
                  <a:pos x="connsiteX1" y="connsiteY1"/>
                </a:cxn>
                <a:cxn ang="0">
                  <a:pos x="connsiteX2" y="connsiteY2"/>
                </a:cxn>
                <a:cxn ang="0">
                  <a:pos x="connsiteX3" y="connsiteY3"/>
                </a:cxn>
              </a:cxnLst>
              <a:rect l="l" t="t" r="r" b="b"/>
              <a:pathLst>
                <a:path w="1303" h="1738">
                  <a:moveTo>
                    <a:pt x="1304" y="1304"/>
                  </a:moveTo>
                  <a:lnTo>
                    <a:pt x="0" y="1739"/>
                  </a:lnTo>
                  <a:lnTo>
                    <a:pt x="435" y="0"/>
                  </a:lnTo>
                  <a:lnTo>
                    <a:pt x="1304" y="1304"/>
                  </a:lnTo>
                  <a:close/>
                </a:path>
              </a:pathLst>
            </a:custGeom>
            <a:solidFill>
              <a:schemeClr val="accent1"/>
            </a:solidFill>
            <a:ln w="869" cap="rnd">
              <a:noFill/>
              <a:prstDash val="solid"/>
              <a:round/>
            </a:ln>
          </p:spPr>
          <p:txBody>
            <a:bodyPr rtlCol="0" anchor="ctr"/>
            <a:lstStyle/>
            <a:p>
              <a:endParaRPr lang="en-PH" sz="1200" dirty="0"/>
            </a:p>
          </p:txBody>
        </p:sp>
        <p:sp>
          <p:nvSpPr>
            <p:cNvPr id="466" name="Freeform: Shape 465">
              <a:extLst>
                <a:ext uri="{FF2B5EF4-FFF2-40B4-BE49-F238E27FC236}">
                  <a16:creationId xmlns:a16="http://schemas.microsoft.com/office/drawing/2014/main" id="{F11AED11-B1C1-4BA1-B987-9A9D2A7BED8B}"/>
                </a:ext>
              </a:extLst>
            </p:cNvPr>
            <p:cNvSpPr/>
            <p:nvPr/>
          </p:nvSpPr>
          <p:spPr>
            <a:xfrm>
              <a:off x="8120097" y="4711090"/>
              <a:ext cx="12104" cy="7336"/>
            </a:xfrm>
            <a:custGeom>
              <a:avLst/>
              <a:gdLst>
                <a:gd name="connsiteX0" fmla="*/ 12170 w 14343"/>
                <a:gd name="connsiteY0" fmla="*/ 0 h 6520"/>
                <a:gd name="connsiteX1" fmla="*/ 13040 w 14343"/>
                <a:gd name="connsiteY1" fmla="*/ 869 h 6520"/>
                <a:gd name="connsiteX2" fmla="*/ 14344 w 14343"/>
                <a:gd name="connsiteY2" fmla="*/ 1304 h 6520"/>
                <a:gd name="connsiteX3" fmla="*/ 14344 w 14343"/>
                <a:gd name="connsiteY3" fmla="*/ 2608 h 6520"/>
                <a:gd name="connsiteX4" fmla="*/ 12170 w 14343"/>
                <a:gd name="connsiteY4" fmla="*/ 3477 h 6520"/>
                <a:gd name="connsiteX5" fmla="*/ 9997 w 14343"/>
                <a:gd name="connsiteY5" fmla="*/ 2173 h 6520"/>
                <a:gd name="connsiteX6" fmla="*/ 7824 w 14343"/>
                <a:gd name="connsiteY6" fmla="*/ 3477 h 6520"/>
                <a:gd name="connsiteX7" fmla="*/ 6520 w 14343"/>
                <a:gd name="connsiteY7" fmla="*/ 3477 h 6520"/>
                <a:gd name="connsiteX8" fmla="*/ 5650 w 14343"/>
                <a:gd name="connsiteY8" fmla="*/ 4781 h 6520"/>
                <a:gd name="connsiteX9" fmla="*/ 6085 w 14343"/>
                <a:gd name="connsiteY9" fmla="*/ 6085 h 6520"/>
                <a:gd name="connsiteX10" fmla="*/ 4347 w 14343"/>
                <a:gd name="connsiteY10" fmla="*/ 5651 h 6520"/>
                <a:gd name="connsiteX11" fmla="*/ 3912 w 14343"/>
                <a:gd name="connsiteY11" fmla="*/ 6520 h 6520"/>
                <a:gd name="connsiteX12" fmla="*/ 2173 w 14343"/>
                <a:gd name="connsiteY12" fmla="*/ 6085 h 6520"/>
                <a:gd name="connsiteX13" fmla="*/ 1738 w 14343"/>
                <a:gd name="connsiteY13" fmla="*/ 6520 h 6520"/>
                <a:gd name="connsiteX14" fmla="*/ 0 w 14343"/>
                <a:gd name="connsiteY14" fmla="*/ 5651 h 6520"/>
                <a:gd name="connsiteX15" fmla="*/ 1304 w 14343"/>
                <a:gd name="connsiteY15" fmla="*/ 5216 h 6520"/>
                <a:gd name="connsiteX16" fmla="*/ 2173 w 14343"/>
                <a:gd name="connsiteY16" fmla="*/ 4781 h 6520"/>
                <a:gd name="connsiteX17" fmla="*/ 3042 w 14343"/>
                <a:gd name="connsiteY17" fmla="*/ 3912 h 6520"/>
                <a:gd name="connsiteX18" fmla="*/ 4781 w 14343"/>
                <a:gd name="connsiteY18" fmla="*/ 4347 h 6520"/>
                <a:gd name="connsiteX19" fmla="*/ 6085 w 14343"/>
                <a:gd name="connsiteY19" fmla="*/ 3043 h 6520"/>
                <a:gd name="connsiteX20" fmla="*/ 6955 w 14343"/>
                <a:gd name="connsiteY20" fmla="*/ 1739 h 6520"/>
                <a:gd name="connsiteX21" fmla="*/ 9128 w 14343"/>
                <a:gd name="connsiteY21" fmla="*/ 1304 h 6520"/>
                <a:gd name="connsiteX22" fmla="*/ 11301 w 14343"/>
                <a:gd name="connsiteY22" fmla="*/ 0 h 6520"/>
                <a:gd name="connsiteX23" fmla="*/ 12170 w 14343"/>
                <a:gd name="connsiteY23" fmla="*/ 0 h 6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343" h="6520">
                  <a:moveTo>
                    <a:pt x="12170" y="0"/>
                  </a:moveTo>
                  <a:lnTo>
                    <a:pt x="13040" y="869"/>
                  </a:lnTo>
                  <a:lnTo>
                    <a:pt x="14344" y="1304"/>
                  </a:lnTo>
                  <a:lnTo>
                    <a:pt x="14344" y="2608"/>
                  </a:lnTo>
                  <a:lnTo>
                    <a:pt x="12170" y="3477"/>
                  </a:lnTo>
                  <a:lnTo>
                    <a:pt x="9997" y="2173"/>
                  </a:lnTo>
                  <a:lnTo>
                    <a:pt x="7824" y="3477"/>
                  </a:lnTo>
                  <a:lnTo>
                    <a:pt x="6520" y="3477"/>
                  </a:lnTo>
                  <a:lnTo>
                    <a:pt x="5650" y="4781"/>
                  </a:lnTo>
                  <a:lnTo>
                    <a:pt x="6085" y="6085"/>
                  </a:lnTo>
                  <a:lnTo>
                    <a:pt x="4347" y="5651"/>
                  </a:lnTo>
                  <a:lnTo>
                    <a:pt x="3912" y="6520"/>
                  </a:lnTo>
                  <a:lnTo>
                    <a:pt x="2173" y="6085"/>
                  </a:lnTo>
                  <a:lnTo>
                    <a:pt x="1738" y="6520"/>
                  </a:lnTo>
                  <a:lnTo>
                    <a:pt x="0" y="5651"/>
                  </a:lnTo>
                  <a:lnTo>
                    <a:pt x="1304" y="5216"/>
                  </a:lnTo>
                  <a:lnTo>
                    <a:pt x="2173" y="4781"/>
                  </a:lnTo>
                  <a:lnTo>
                    <a:pt x="3042" y="3912"/>
                  </a:lnTo>
                  <a:lnTo>
                    <a:pt x="4781" y="4347"/>
                  </a:lnTo>
                  <a:lnTo>
                    <a:pt x="6085" y="3043"/>
                  </a:lnTo>
                  <a:lnTo>
                    <a:pt x="6955" y="1739"/>
                  </a:lnTo>
                  <a:lnTo>
                    <a:pt x="9128" y="1304"/>
                  </a:lnTo>
                  <a:lnTo>
                    <a:pt x="11301" y="0"/>
                  </a:lnTo>
                  <a:lnTo>
                    <a:pt x="12170" y="0"/>
                  </a:lnTo>
                  <a:close/>
                </a:path>
              </a:pathLst>
            </a:custGeom>
            <a:solidFill>
              <a:schemeClr val="accent1"/>
            </a:solidFill>
            <a:ln w="869" cap="rnd">
              <a:noFill/>
              <a:prstDash val="solid"/>
              <a:round/>
            </a:ln>
          </p:spPr>
          <p:txBody>
            <a:bodyPr rtlCol="0" anchor="ctr"/>
            <a:lstStyle/>
            <a:p>
              <a:endParaRPr lang="en-PH" sz="1200" dirty="0"/>
            </a:p>
          </p:txBody>
        </p:sp>
        <p:sp>
          <p:nvSpPr>
            <p:cNvPr id="467" name="Freeform: Shape 466">
              <a:extLst>
                <a:ext uri="{FF2B5EF4-FFF2-40B4-BE49-F238E27FC236}">
                  <a16:creationId xmlns:a16="http://schemas.microsoft.com/office/drawing/2014/main" id="{9308FFB2-C8DA-4853-B7BC-EADE0B22E83A}"/>
                </a:ext>
              </a:extLst>
            </p:cNvPr>
            <p:cNvSpPr/>
            <p:nvPr/>
          </p:nvSpPr>
          <p:spPr>
            <a:xfrm>
              <a:off x="8132201" y="4709623"/>
              <a:ext cx="1467" cy="1466"/>
            </a:xfrm>
            <a:custGeom>
              <a:avLst/>
              <a:gdLst>
                <a:gd name="connsiteX0" fmla="*/ 1739 w 1738"/>
                <a:gd name="connsiteY0" fmla="*/ 869 h 1303"/>
                <a:gd name="connsiteX1" fmla="*/ 870 w 1738"/>
                <a:gd name="connsiteY1" fmla="*/ 1304 h 1303"/>
                <a:gd name="connsiteX2" fmla="*/ 0 w 1738"/>
                <a:gd name="connsiteY2" fmla="*/ 869 h 1303"/>
                <a:gd name="connsiteX3" fmla="*/ 870 w 1738"/>
                <a:gd name="connsiteY3" fmla="*/ 0 h 1303"/>
                <a:gd name="connsiteX4" fmla="*/ 1739 w 1738"/>
                <a:gd name="connsiteY4" fmla="*/ 869 h 1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38" h="1303">
                  <a:moveTo>
                    <a:pt x="1739" y="869"/>
                  </a:moveTo>
                  <a:lnTo>
                    <a:pt x="870" y="1304"/>
                  </a:lnTo>
                  <a:lnTo>
                    <a:pt x="0" y="869"/>
                  </a:lnTo>
                  <a:lnTo>
                    <a:pt x="870" y="0"/>
                  </a:lnTo>
                  <a:lnTo>
                    <a:pt x="1739" y="869"/>
                  </a:lnTo>
                  <a:close/>
                </a:path>
              </a:pathLst>
            </a:custGeom>
            <a:solidFill>
              <a:schemeClr val="accent1"/>
            </a:solidFill>
            <a:ln w="869" cap="rnd">
              <a:noFill/>
              <a:prstDash val="solid"/>
              <a:round/>
            </a:ln>
          </p:spPr>
          <p:txBody>
            <a:bodyPr rtlCol="0" anchor="ctr"/>
            <a:lstStyle/>
            <a:p>
              <a:endParaRPr lang="en-PH" sz="1200" dirty="0"/>
            </a:p>
          </p:txBody>
        </p:sp>
        <p:sp>
          <p:nvSpPr>
            <p:cNvPr id="468" name="Freeform: Shape 467">
              <a:extLst>
                <a:ext uri="{FF2B5EF4-FFF2-40B4-BE49-F238E27FC236}">
                  <a16:creationId xmlns:a16="http://schemas.microsoft.com/office/drawing/2014/main" id="{61581EE1-EF6F-4539-8033-52AE2A3CA033}"/>
                </a:ext>
              </a:extLst>
            </p:cNvPr>
            <p:cNvSpPr/>
            <p:nvPr/>
          </p:nvSpPr>
          <p:spPr>
            <a:xfrm>
              <a:off x="8153477" y="4680276"/>
              <a:ext cx="2200" cy="5870"/>
            </a:xfrm>
            <a:custGeom>
              <a:avLst/>
              <a:gdLst>
                <a:gd name="connsiteX0" fmla="*/ 2173 w 2607"/>
                <a:gd name="connsiteY0" fmla="*/ 435 h 5216"/>
                <a:gd name="connsiteX1" fmla="*/ 2608 w 2607"/>
                <a:gd name="connsiteY1" fmla="*/ 2608 h 5216"/>
                <a:gd name="connsiteX2" fmla="*/ 1739 w 2607"/>
                <a:gd name="connsiteY2" fmla="*/ 5216 h 5216"/>
                <a:gd name="connsiteX3" fmla="*/ 1304 w 2607"/>
                <a:gd name="connsiteY3" fmla="*/ 4347 h 5216"/>
                <a:gd name="connsiteX4" fmla="*/ 869 w 2607"/>
                <a:gd name="connsiteY4" fmla="*/ 2608 h 5216"/>
                <a:gd name="connsiteX5" fmla="*/ 0 w 2607"/>
                <a:gd name="connsiteY5" fmla="*/ 2608 h 5216"/>
                <a:gd name="connsiteX6" fmla="*/ 435 w 2607"/>
                <a:gd name="connsiteY6" fmla="*/ 435 h 5216"/>
                <a:gd name="connsiteX7" fmla="*/ 1304 w 2607"/>
                <a:gd name="connsiteY7" fmla="*/ 0 h 5216"/>
                <a:gd name="connsiteX8" fmla="*/ 2173 w 2607"/>
                <a:gd name="connsiteY8" fmla="*/ 435 h 5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07" h="5216">
                  <a:moveTo>
                    <a:pt x="2173" y="435"/>
                  </a:moveTo>
                  <a:lnTo>
                    <a:pt x="2608" y="2608"/>
                  </a:lnTo>
                  <a:lnTo>
                    <a:pt x="1739" y="5216"/>
                  </a:lnTo>
                  <a:lnTo>
                    <a:pt x="1304" y="4347"/>
                  </a:lnTo>
                  <a:lnTo>
                    <a:pt x="869" y="2608"/>
                  </a:lnTo>
                  <a:lnTo>
                    <a:pt x="0" y="2608"/>
                  </a:lnTo>
                  <a:lnTo>
                    <a:pt x="435" y="435"/>
                  </a:lnTo>
                  <a:lnTo>
                    <a:pt x="1304" y="0"/>
                  </a:lnTo>
                  <a:lnTo>
                    <a:pt x="2173" y="435"/>
                  </a:lnTo>
                  <a:close/>
                </a:path>
              </a:pathLst>
            </a:custGeom>
            <a:solidFill>
              <a:schemeClr val="accent1"/>
            </a:solidFill>
            <a:ln w="869" cap="rnd">
              <a:noFill/>
              <a:prstDash val="solid"/>
              <a:round/>
            </a:ln>
          </p:spPr>
          <p:txBody>
            <a:bodyPr rtlCol="0" anchor="ctr"/>
            <a:lstStyle/>
            <a:p>
              <a:endParaRPr lang="en-PH" sz="1200" dirty="0"/>
            </a:p>
          </p:txBody>
        </p:sp>
        <p:sp>
          <p:nvSpPr>
            <p:cNvPr id="469" name="Freeform: Shape 468">
              <a:extLst>
                <a:ext uri="{FF2B5EF4-FFF2-40B4-BE49-F238E27FC236}">
                  <a16:creationId xmlns:a16="http://schemas.microsoft.com/office/drawing/2014/main" id="{DABA8D4A-51E4-4582-9442-D003E67554B5}"/>
                </a:ext>
              </a:extLst>
            </p:cNvPr>
            <p:cNvSpPr/>
            <p:nvPr/>
          </p:nvSpPr>
          <p:spPr>
            <a:xfrm>
              <a:off x="8145040" y="4670495"/>
              <a:ext cx="2200" cy="3422"/>
            </a:xfrm>
            <a:custGeom>
              <a:avLst/>
              <a:gdLst>
                <a:gd name="connsiteX0" fmla="*/ 870 w 2607"/>
                <a:gd name="connsiteY0" fmla="*/ 3043 h 3042"/>
                <a:gd name="connsiteX1" fmla="*/ 435 w 2607"/>
                <a:gd name="connsiteY1" fmla="*/ 3043 h 3042"/>
                <a:gd name="connsiteX2" fmla="*/ 0 w 2607"/>
                <a:gd name="connsiteY2" fmla="*/ 1304 h 3042"/>
                <a:gd name="connsiteX3" fmla="*/ 870 w 2607"/>
                <a:gd name="connsiteY3" fmla="*/ 435 h 3042"/>
                <a:gd name="connsiteX4" fmla="*/ 2608 w 2607"/>
                <a:gd name="connsiteY4" fmla="*/ 0 h 3042"/>
                <a:gd name="connsiteX5" fmla="*/ 2608 w 2607"/>
                <a:gd name="connsiteY5" fmla="*/ 1739 h 3042"/>
                <a:gd name="connsiteX6" fmla="*/ 1739 w 2607"/>
                <a:gd name="connsiteY6" fmla="*/ 2608 h 3042"/>
                <a:gd name="connsiteX7" fmla="*/ 870 w 2607"/>
                <a:gd name="connsiteY7" fmla="*/ 3043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07" h="3042">
                  <a:moveTo>
                    <a:pt x="870" y="3043"/>
                  </a:moveTo>
                  <a:lnTo>
                    <a:pt x="435" y="3043"/>
                  </a:lnTo>
                  <a:lnTo>
                    <a:pt x="0" y="1304"/>
                  </a:lnTo>
                  <a:lnTo>
                    <a:pt x="870" y="435"/>
                  </a:lnTo>
                  <a:lnTo>
                    <a:pt x="2608" y="0"/>
                  </a:lnTo>
                  <a:lnTo>
                    <a:pt x="2608" y="1739"/>
                  </a:lnTo>
                  <a:lnTo>
                    <a:pt x="1739" y="2608"/>
                  </a:lnTo>
                  <a:lnTo>
                    <a:pt x="870" y="3043"/>
                  </a:lnTo>
                  <a:close/>
                </a:path>
              </a:pathLst>
            </a:custGeom>
            <a:solidFill>
              <a:schemeClr val="accent1"/>
            </a:solidFill>
            <a:ln w="869" cap="rnd">
              <a:noFill/>
              <a:prstDash val="solid"/>
              <a:round/>
            </a:ln>
          </p:spPr>
          <p:txBody>
            <a:bodyPr rtlCol="0" anchor="ctr"/>
            <a:lstStyle/>
            <a:p>
              <a:endParaRPr lang="en-PH" sz="1200" dirty="0"/>
            </a:p>
          </p:txBody>
        </p:sp>
        <p:sp>
          <p:nvSpPr>
            <p:cNvPr id="470" name="Freeform: Shape 469">
              <a:extLst>
                <a:ext uri="{FF2B5EF4-FFF2-40B4-BE49-F238E27FC236}">
                  <a16:creationId xmlns:a16="http://schemas.microsoft.com/office/drawing/2014/main" id="{83F3C12A-B532-4631-96C7-8F1864639AB3}"/>
                </a:ext>
              </a:extLst>
            </p:cNvPr>
            <p:cNvSpPr/>
            <p:nvPr/>
          </p:nvSpPr>
          <p:spPr>
            <a:xfrm>
              <a:off x="8113128" y="4660224"/>
              <a:ext cx="29345" cy="30323"/>
            </a:xfrm>
            <a:custGeom>
              <a:avLst/>
              <a:gdLst>
                <a:gd name="connsiteX0" fmla="*/ 29122 w 34773"/>
                <a:gd name="connsiteY0" fmla="*/ 1304 h 26949"/>
                <a:gd name="connsiteX1" fmla="*/ 28688 w 34773"/>
                <a:gd name="connsiteY1" fmla="*/ 3042 h 26949"/>
                <a:gd name="connsiteX2" fmla="*/ 29992 w 34773"/>
                <a:gd name="connsiteY2" fmla="*/ 3912 h 26949"/>
                <a:gd name="connsiteX3" fmla="*/ 30427 w 34773"/>
                <a:gd name="connsiteY3" fmla="*/ 5216 h 26949"/>
                <a:gd name="connsiteX4" fmla="*/ 31730 w 34773"/>
                <a:gd name="connsiteY4" fmla="*/ 6955 h 26949"/>
                <a:gd name="connsiteX5" fmla="*/ 33035 w 34773"/>
                <a:gd name="connsiteY5" fmla="*/ 7389 h 26949"/>
                <a:gd name="connsiteX6" fmla="*/ 33469 w 34773"/>
                <a:gd name="connsiteY6" fmla="*/ 8693 h 26949"/>
                <a:gd name="connsiteX7" fmla="*/ 34339 w 34773"/>
                <a:gd name="connsiteY7" fmla="*/ 8693 h 26949"/>
                <a:gd name="connsiteX8" fmla="*/ 34773 w 34773"/>
                <a:gd name="connsiteY8" fmla="*/ 10432 h 26949"/>
                <a:gd name="connsiteX9" fmla="*/ 33469 w 34773"/>
                <a:gd name="connsiteY9" fmla="*/ 12605 h 26949"/>
                <a:gd name="connsiteX10" fmla="*/ 33904 w 34773"/>
                <a:gd name="connsiteY10" fmla="*/ 13475 h 26949"/>
                <a:gd name="connsiteX11" fmla="*/ 34339 w 34773"/>
                <a:gd name="connsiteY11" fmla="*/ 15648 h 26949"/>
                <a:gd name="connsiteX12" fmla="*/ 33035 w 34773"/>
                <a:gd name="connsiteY12" fmla="*/ 16517 h 26949"/>
                <a:gd name="connsiteX13" fmla="*/ 33035 w 34773"/>
                <a:gd name="connsiteY13" fmla="*/ 18691 h 26949"/>
                <a:gd name="connsiteX14" fmla="*/ 33904 w 34773"/>
                <a:gd name="connsiteY14" fmla="*/ 18691 h 26949"/>
                <a:gd name="connsiteX15" fmla="*/ 34339 w 34773"/>
                <a:gd name="connsiteY15" fmla="*/ 20864 h 26949"/>
                <a:gd name="connsiteX16" fmla="*/ 33035 w 34773"/>
                <a:gd name="connsiteY16" fmla="*/ 22168 h 26949"/>
                <a:gd name="connsiteX17" fmla="*/ 30427 w 34773"/>
                <a:gd name="connsiteY17" fmla="*/ 23037 h 26949"/>
                <a:gd name="connsiteX18" fmla="*/ 29992 w 34773"/>
                <a:gd name="connsiteY18" fmla="*/ 22168 h 26949"/>
                <a:gd name="connsiteX19" fmla="*/ 28688 w 34773"/>
                <a:gd name="connsiteY19" fmla="*/ 22602 h 26949"/>
                <a:gd name="connsiteX20" fmla="*/ 28253 w 34773"/>
                <a:gd name="connsiteY20" fmla="*/ 23472 h 26949"/>
                <a:gd name="connsiteX21" fmla="*/ 26949 w 34773"/>
                <a:gd name="connsiteY21" fmla="*/ 22168 h 26949"/>
                <a:gd name="connsiteX22" fmla="*/ 23472 w 34773"/>
                <a:gd name="connsiteY22" fmla="*/ 23472 h 26949"/>
                <a:gd name="connsiteX23" fmla="*/ 19995 w 34773"/>
                <a:gd name="connsiteY23" fmla="*/ 26515 h 26949"/>
                <a:gd name="connsiteX24" fmla="*/ 18690 w 34773"/>
                <a:gd name="connsiteY24" fmla="*/ 26080 h 26949"/>
                <a:gd name="connsiteX25" fmla="*/ 16952 w 34773"/>
                <a:gd name="connsiteY25" fmla="*/ 26949 h 26949"/>
                <a:gd name="connsiteX26" fmla="*/ 15648 w 34773"/>
                <a:gd name="connsiteY26" fmla="*/ 26515 h 26949"/>
                <a:gd name="connsiteX27" fmla="*/ 13040 w 34773"/>
                <a:gd name="connsiteY27" fmla="*/ 26949 h 26949"/>
                <a:gd name="connsiteX28" fmla="*/ 11736 w 34773"/>
                <a:gd name="connsiteY28" fmla="*/ 26080 h 26949"/>
                <a:gd name="connsiteX29" fmla="*/ 7824 w 34773"/>
                <a:gd name="connsiteY29" fmla="*/ 24776 h 26949"/>
                <a:gd name="connsiteX30" fmla="*/ 6520 w 34773"/>
                <a:gd name="connsiteY30" fmla="*/ 24341 h 26949"/>
                <a:gd name="connsiteX31" fmla="*/ 3912 w 34773"/>
                <a:gd name="connsiteY31" fmla="*/ 23907 h 26949"/>
                <a:gd name="connsiteX32" fmla="*/ 3042 w 34773"/>
                <a:gd name="connsiteY32" fmla="*/ 23472 h 26949"/>
                <a:gd name="connsiteX33" fmla="*/ 869 w 34773"/>
                <a:gd name="connsiteY33" fmla="*/ 22602 h 26949"/>
                <a:gd name="connsiteX34" fmla="*/ 0 w 34773"/>
                <a:gd name="connsiteY34" fmla="*/ 18256 h 26949"/>
                <a:gd name="connsiteX35" fmla="*/ 1304 w 34773"/>
                <a:gd name="connsiteY35" fmla="*/ 15213 h 26949"/>
                <a:gd name="connsiteX36" fmla="*/ 2608 w 34773"/>
                <a:gd name="connsiteY36" fmla="*/ 15213 h 26949"/>
                <a:gd name="connsiteX37" fmla="*/ 3912 w 34773"/>
                <a:gd name="connsiteY37" fmla="*/ 14779 h 26949"/>
                <a:gd name="connsiteX38" fmla="*/ 4347 w 34773"/>
                <a:gd name="connsiteY38" fmla="*/ 12605 h 26949"/>
                <a:gd name="connsiteX39" fmla="*/ 5650 w 34773"/>
                <a:gd name="connsiteY39" fmla="*/ 12171 h 26949"/>
                <a:gd name="connsiteX40" fmla="*/ 6085 w 34773"/>
                <a:gd name="connsiteY40" fmla="*/ 10432 h 26949"/>
                <a:gd name="connsiteX41" fmla="*/ 5216 w 34773"/>
                <a:gd name="connsiteY41" fmla="*/ 9562 h 26949"/>
                <a:gd name="connsiteX42" fmla="*/ 7824 w 34773"/>
                <a:gd name="connsiteY42" fmla="*/ 7824 h 26949"/>
                <a:gd name="connsiteX43" fmla="*/ 9562 w 34773"/>
                <a:gd name="connsiteY43" fmla="*/ 5651 h 26949"/>
                <a:gd name="connsiteX44" fmla="*/ 9997 w 34773"/>
                <a:gd name="connsiteY44" fmla="*/ 6085 h 26949"/>
                <a:gd name="connsiteX45" fmla="*/ 12605 w 34773"/>
                <a:gd name="connsiteY45" fmla="*/ 3912 h 26949"/>
                <a:gd name="connsiteX46" fmla="*/ 13475 w 34773"/>
                <a:gd name="connsiteY46" fmla="*/ 3912 h 26949"/>
                <a:gd name="connsiteX47" fmla="*/ 17387 w 34773"/>
                <a:gd name="connsiteY47" fmla="*/ 2173 h 26949"/>
                <a:gd name="connsiteX48" fmla="*/ 19995 w 34773"/>
                <a:gd name="connsiteY48" fmla="*/ 3042 h 26949"/>
                <a:gd name="connsiteX49" fmla="*/ 21299 w 34773"/>
                <a:gd name="connsiteY49" fmla="*/ 2608 h 26949"/>
                <a:gd name="connsiteX50" fmla="*/ 23472 w 34773"/>
                <a:gd name="connsiteY50" fmla="*/ 1739 h 26949"/>
                <a:gd name="connsiteX51" fmla="*/ 26080 w 34773"/>
                <a:gd name="connsiteY51" fmla="*/ 1304 h 26949"/>
                <a:gd name="connsiteX52" fmla="*/ 27384 w 34773"/>
                <a:gd name="connsiteY52" fmla="*/ 0 h 26949"/>
                <a:gd name="connsiteX53" fmla="*/ 29122 w 34773"/>
                <a:gd name="connsiteY53" fmla="*/ 1304 h 26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34773" h="26949">
                  <a:moveTo>
                    <a:pt x="29122" y="1304"/>
                  </a:moveTo>
                  <a:lnTo>
                    <a:pt x="28688" y="3042"/>
                  </a:lnTo>
                  <a:lnTo>
                    <a:pt x="29992" y="3912"/>
                  </a:lnTo>
                  <a:lnTo>
                    <a:pt x="30427" y="5216"/>
                  </a:lnTo>
                  <a:lnTo>
                    <a:pt x="31730" y="6955"/>
                  </a:lnTo>
                  <a:lnTo>
                    <a:pt x="33035" y="7389"/>
                  </a:lnTo>
                  <a:lnTo>
                    <a:pt x="33469" y="8693"/>
                  </a:lnTo>
                  <a:lnTo>
                    <a:pt x="34339" y="8693"/>
                  </a:lnTo>
                  <a:lnTo>
                    <a:pt x="34773" y="10432"/>
                  </a:lnTo>
                  <a:lnTo>
                    <a:pt x="33469" y="12605"/>
                  </a:lnTo>
                  <a:lnTo>
                    <a:pt x="33904" y="13475"/>
                  </a:lnTo>
                  <a:lnTo>
                    <a:pt x="34339" y="15648"/>
                  </a:lnTo>
                  <a:lnTo>
                    <a:pt x="33035" y="16517"/>
                  </a:lnTo>
                  <a:lnTo>
                    <a:pt x="33035" y="18691"/>
                  </a:lnTo>
                  <a:lnTo>
                    <a:pt x="33904" y="18691"/>
                  </a:lnTo>
                  <a:lnTo>
                    <a:pt x="34339" y="20864"/>
                  </a:lnTo>
                  <a:lnTo>
                    <a:pt x="33035" y="22168"/>
                  </a:lnTo>
                  <a:lnTo>
                    <a:pt x="30427" y="23037"/>
                  </a:lnTo>
                  <a:lnTo>
                    <a:pt x="29992" y="22168"/>
                  </a:lnTo>
                  <a:lnTo>
                    <a:pt x="28688" y="22602"/>
                  </a:lnTo>
                  <a:lnTo>
                    <a:pt x="28253" y="23472"/>
                  </a:lnTo>
                  <a:lnTo>
                    <a:pt x="26949" y="22168"/>
                  </a:lnTo>
                  <a:lnTo>
                    <a:pt x="23472" y="23472"/>
                  </a:lnTo>
                  <a:lnTo>
                    <a:pt x="19995" y="26515"/>
                  </a:lnTo>
                  <a:lnTo>
                    <a:pt x="18690" y="26080"/>
                  </a:lnTo>
                  <a:lnTo>
                    <a:pt x="16952" y="26949"/>
                  </a:lnTo>
                  <a:lnTo>
                    <a:pt x="15648" y="26515"/>
                  </a:lnTo>
                  <a:lnTo>
                    <a:pt x="13040" y="26949"/>
                  </a:lnTo>
                  <a:lnTo>
                    <a:pt x="11736" y="26080"/>
                  </a:lnTo>
                  <a:lnTo>
                    <a:pt x="7824" y="24776"/>
                  </a:lnTo>
                  <a:lnTo>
                    <a:pt x="6520" y="24341"/>
                  </a:lnTo>
                  <a:lnTo>
                    <a:pt x="3912" y="23907"/>
                  </a:lnTo>
                  <a:lnTo>
                    <a:pt x="3042" y="23472"/>
                  </a:lnTo>
                  <a:lnTo>
                    <a:pt x="869" y="22602"/>
                  </a:lnTo>
                  <a:lnTo>
                    <a:pt x="0" y="18256"/>
                  </a:lnTo>
                  <a:lnTo>
                    <a:pt x="1304" y="15213"/>
                  </a:lnTo>
                  <a:lnTo>
                    <a:pt x="2608" y="15213"/>
                  </a:lnTo>
                  <a:lnTo>
                    <a:pt x="3912" y="14779"/>
                  </a:lnTo>
                  <a:lnTo>
                    <a:pt x="4347" y="12605"/>
                  </a:lnTo>
                  <a:lnTo>
                    <a:pt x="5650" y="12171"/>
                  </a:lnTo>
                  <a:lnTo>
                    <a:pt x="6085" y="10432"/>
                  </a:lnTo>
                  <a:lnTo>
                    <a:pt x="5216" y="9562"/>
                  </a:lnTo>
                  <a:lnTo>
                    <a:pt x="7824" y="7824"/>
                  </a:lnTo>
                  <a:lnTo>
                    <a:pt x="9562" y="5651"/>
                  </a:lnTo>
                  <a:lnTo>
                    <a:pt x="9997" y="6085"/>
                  </a:lnTo>
                  <a:lnTo>
                    <a:pt x="12605" y="3912"/>
                  </a:lnTo>
                  <a:lnTo>
                    <a:pt x="13475" y="3912"/>
                  </a:lnTo>
                  <a:lnTo>
                    <a:pt x="17387" y="2173"/>
                  </a:lnTo>
                  <a:lnTo>
                    <a:pt x="19995" y="3042"/>
                  </a:lnTo>
                  <a:lnTo>
                    <a:pt x="21299" y="2608"/>
                  </a:lnTo>
                  <a:lnTo>
                    <a:pt x="23472" y="1739"/>
                  </a:lnTo>
                  <a:lnTo>
                    <a:pt x="26080" y="1304"/>
                  </a:lnTo>
                  <a:lnTo>
                    <a:pt x="27384" y="0"/>
                  </a:lnTo>
                  <a:lnTo>
                    <a:pt x="29122" y="1304"/>
                  </a:lnTo>
                  <a:close/>
                </a:path>
              </a:pathLst>
            </a:custGeom>
            <a:solidFill>
              <a:schemeClr val="accent1"/>
            </a:solidFill>
            <a:ln w="869" cap="rnd">
              <a:noFill/>
              <a:prstDash val="solid"/>
              <a:round/>
            </a:ln>
          </p:spPr>
          <p:txBody>
            <a:bodyPr rtlCol="0" anchor="ctr"/>
            <a:lstStyle/>
            <a:p>
              <a:endParaRPr lang="en-PH" sz="1200" dirty="0"/>
            </a:p>
          </p:txBody>
        </p:sp>
        <p:sp>
          <p:nvSpPr>
            <p:cNvPr id="471" name="Freeform: Shape 470">
              <a:extLst>
                <a:ext uri="{FF2B5EF4-FFF2-40B4-BE49-F238E27FC236}">
                  <a16:creationId xmlns:a16="http://schemas.microsoft.com/office/drawing/2014/main" id="{CB41D557-610D-4388-A999-DA7E844EFE26}"/>
                </a:ext>
              </a:extLst>
            </p:cNvPr>
            <p:cNvSpPr/>
            <p:nvPr/>
          </p:nvSpPr>
          <p:spPr>
            <a:xfrm>
              <a:off x="8160080" y="4658756"/>
              <a:ext cx="2200" cy="4402"/>
            </a:xfrm>
            <a:custGeom>
              <a:avLst/>
              <a:gdLst>
                <a:gd name="connsiteX0" fmla="*/ 870 w 2608"/>
                <a:gd name="connsiteY0" fmla="*/ 3478 h 3912"/>
                <a:gd name="connsiteX1" fmla="*/ 0 w 2608"/>
                <a:gd name="connsiteY1" fmla="*/ 3912 h 3912"/>
                <a:gd name="connsiteX2" fmla="*/ 870 w 2608"/>
                <a:gd name="connsiteY2" fmla="*/ 0 h 3912"/>
                <a:gd name="connsiteX3" fmla="*/ 2608 w 2608"/>
                <a:gd name="connsiteY3" fmla="*/ 0 h 3912"/>
                <a:gd name="connsiteX4" fmla="*/ 2173 w 2608"/>
                <a:gd name="connsiteY4" fmla="*/ 1739 h 3912"/>
                <a:gd name="connsiteX5" fmla="*/ 870 w 2608"/>
                <a:gd name="connsiteY5" fmla="*/ 3478 h 3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08" h="3912">
                  <a:moveTo>
                    <a:pt x="870" y="3478"/>
                  </a:moveTo>
                  <a:lnTo>
                    <a:pt x="0" y="3912"/>
                  </a:lnTo>
                  <a:lnTo>
                    <a:pt x="870" y="0"/>
                  </a:lnTo>
                  <a:lnTo>
                    <a:pt x="2608" y="0"/>
                  </a:lnTo>
                  <a:lnTo>
                    <a:pt x="2173" y="1739"/>
                  </a:lnTo>
                  <a:lnTo>
                    <a:pt x="870" y="3478"/>
                  </a:lnTo>
                  <a:close/>
                </a:path>
              </a:pathLst>
            </a:custGeom>
            <a:solidFill>
              <a:schemeClr val="accent1"/>
            </a:solidFill>
            <a:ln w="869" cap="rnd">
              <a:noFill/>
              <a:prstDash val="solid"/>
              <a:round/>
            </a:ln>
          </p:spPr>
          <p:txBody>
            <a:bodyPr rtlCol="0" anchor="ctr"/>
            <a:lstStyle/>
            <a:p>
              <a:endParaRPr lang="en-PH" sz="1200" dirty="0"/>
            </a:p>
          </p:txBody>
        </p:sp>
        <p:sp>
          <p:nvSpPr>
            <p:cNvPr id="472" name="Freeform: Shape 471">
              <a:extLst>
                <a:ext uri="{FF2B5EF4-FFF2-40B4-BE49-F238E27FC236}">
                  <a16:creationId xmlns:a16="http://schemas.microsoft.com/office/drawing/2014/main" id="{B19372D7-6843-4548-805E-CC490959B951}"/>
                </a:ext>
              </a:extLst>
            </p:cNvPr>
            <p:cNvSpPr/>
            <p:nvPr/>
          </p:nvSpPr>
          <p:spPr>
            <a:xfrm>
              <a:off x="8116430" y="4652398"/>
              <a:ext cx="2566" cy="3422"/>
            </a:xfrm>
            <a:custGeom>
              <a:avLst/>
              <a:gdLst>
                <a:gd name="connsiteX0" fmla="*/ 3042 w 3042"/>
                <a:gd name="connsiteY0" fmla="*/ 435 h 3042"/>
                <a:gd name="connsiteX1" fmla="*/ 2173 w 3042"/>
                <a:gd name="connsiteY1" fmla="*/ 1739 h 3042"/>
                <a:gd name="connsiteX2" fmla="*/ 0 w 3042"/>
                <a:gd name="connsiteY2" fmla="*/ 3043 h 3042"/>
                <a:gd name="connsiteX3" fmla="*/ 0 w 3042"/>
                <a:gd name="connsiteY3" fmla="*/ 1739 h 3042"/>
                <a:gd name="connsiteX4" fmla="*/ 1738 w 3042"/>
                <a:gd name="connsiteY4" fmla="*/ 0 h 3042"/>
                <a:gd name="connsiteX5" fmla="*/ 3042 w 3042"/>
                <a:gd name="connsiteY5" fmla="*/ 435 h 3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2" h="3042">
                  <a:moveTo>
                    <a:pt x="3042" y="435"/>
                  </a:moveTo>
                  <a:lnTo>
                    <a:pt x="2173" y="1739"/>
                  </a:lnTo>
                  <a:lnTo>
                    <a:pt x="0" y="3043"/>
                  </a:lnTo>
                  <a:lnTo>
                    <a:pt x="0" y="1739"/>
                  </a:lnTo>
                  <a:lnTo>
                    <a:pt x="1738" y="0"/>
                  </a:lnTo>
                  <a:lnTo>
                    <a:pt x="3042" y="435"/>
                  </a:lnTo>
                  <a:close/>
                </a:path>
              </a:pathLst>
            </a:custGeom>
            <a:solidFill>
              <a:schemeClr val="accent1"/>
            </a:solidFill>
            <a:ln w="869" cap="rnd">
              <a:noFill/>
              <a:prstDash val="solid"/>
              <a:round/>
            </a:ln>
          </p:spPr>
          <p:txBody>
            <a:bodyPr rtlCol="0" anchor="ctr"/>
            <a:lstStyle/>
            <a:p>
              <a:endParaRPr lang="en-PH" sz="1200" dirty="0"/>
            </a:p>
          </p:txBody>
        </p:sp>
        <p:sp>
          <p:nvSpPr>
            <p:cNvPr id="473" name="Freeform: Shape 472">
              <a:extLst>
                <a:ext uri="{FF2B5EF4-FFF2-40B4-BE49-F238E27FC236}">
                  <a16:creationId xmlns:a16="http://schemas.microsoft.com/office/drawing/2014/main" id="{B38143F4-1700-481C-A87D-E15F3D507D82}"/>
                </a:ext>
              </a:extLst>
            </p:cNvPr>
            <p:cNvSpPr/>
            <p:nvPr/>
          </p:nvSpPr>
          <p:spPr>
            <a:xfrm>
              <a:off x="8172919" y="4644085"/>
              <a:ext cx="3302" cy="6847"/>
            </a:xfrm>
            <a:custGeom>
              <a:avLst/>
              <a:gdLst>
                <a:gd name="connsiteX0" fmla="*/ 870 w 3912"/>
                <a:gd name="connsiteY0" fmla="*/ 6085 h 6085"/>
                <a:gd name="connsiteX1" fmla="*/ 0 w 3912"/>
                <a:gd name="connsiteY1" fmla="*/ 5216 h 6085"/>
                <a:gd name="connsiteX2" fmla="*/ 435 w 3912"/>
                <a:gd name="connsiteY2" fmla="*/ 4347 h 6085"/>
                <a:gd name="connsiteX3" fmla="*/ 2608 w 3912"/>
                <a:gd name="connsiteY3" fmla="*/ 2173 h 6085"/>
                <a:gd name="connsiteX4" fmla="*/ 3912 w 3912"/>
                <a:gd name="connsiteY4" fmla="*/ 0 h 6085"/>
                <a:gd name="connsiteX5" fmla="*/ 2608 w 3912"/>
                <a:gd name="connsiteY5" fmla="*/ 4781 h 6085"/>
                <a:gd name="connsiteX6" fmla="*/ 870 w 3912"/>
                <a:gd name="connsiteY6" fmla="*/ 6085 h 6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12" h="6085">
                  <a:moveTo>
                    <a:pt x="870" y="6085"/>
                  </a:moveTo>
                  <a:lnTo>
                    <a:pt x="0" y="5216"/>
                  </a:lnTo>
                  <a:lnTo>
                    <a:pt x="435" y="4347"/>
                  </a:lnTo>
                  <a:lnTo>
                    <a:pt x="2608" y="2173"/>
                  </a:lnTo>
                  <a:lnTo>
                    <a:pt x="3912" y="0"/>
                  </a:lnTo>
                  <a:lnTo>
                    <a:pt x="2608" y="4781"/>
                  </a:lnTo>
                  <a:lnTo>
                    <a:pt x="870" y="6085"/>
                  </a:lnTo>
                  <a:close/>
                </a:path>
              </a:pathLst>
            </a:custGeom>
            <a:solidFill>
              <a:schemeClr val="accent1"/>
            </a:solidFill>
            <a:ln w="869" cap="rnd">
              <a:noFill/>
              <a:prstDash val="solid"/>
              <a:round/>
            </a:ln>
          </p:spPr>
          <p:txBody>
            <a:bodyPr rtlCol="0" anchor="ctr"/>
            <a:lstStyle/>
            <a:p>
              <a:endParaRPr lang="en-PH" sz="1200" dirty="0"/>
            </a:p>
          </p:txBody>
        </p:sp>
        <p:sp>
          <p:nvSpPr>
            <p:cNvPr id="474" name="Freeform: Shape 473">
              <a:extLst>
                <a:ext uri="{FF2B5EF4-FFF2-40B4-BE49-F238E27FC236}">
                  <a16:creationId xmlns:a16="http://schemas.microsoft.com/office/drawing/2014/main" id="{E4B4B4EC-9EEF-452B-BB90-000DB3EC975C}"/>
                </a:ext>
              </a:extLst>
            </p:cNvPr>
            <p:cNvSpPr/>
            <p:nvPr/>
          </p:nvSpPr>
          <p:spPr>
            <a:xfrm>
              <a:off x="8145407" y="4624030"/>
              <a:ext cx="34481" cy="26899"/>
            </a:xfrm>
            <a:custGeom>
              <a:avLst/>
              <a:gdLst>
                <a:gd name="connsiteX0" fmla="*/ 37816 w 40858"/>
                <a:gd name="connsiteY0" fmla="*/ 2173 h 23906"/>
                <a:gd name="connsiteX1" fmla="*/ 36078 w 40858"/>
                <a:gd name="connsiteY1" fmla="*/ 3912 h 23906"/>
                <a:gd name="connsiteX2" fmla="*/ 32600 w 40858"/>
                <a:gd name="connsiteY2" fmla="*/ 8693 h 23906"/>
                <a:gd name="connsiteX3" fmla="*/ 31296 w 40858"/>
                <a:gd name="connsiteY3" fmla="*/ 9128 h 23906"/>
                <a:gd name="connsiteX4" fmla="*/ 28253 w 40858"/>
                <a:gd name="connsiteY4" fmla="*/ 10867 h 23906"/>
                <a:gd name="connsiteX5" fmla="*/ 27384 w 40858"/>
                <a:gd name="connsiteY5" fmla="*/ 13475 h 23906"/>
                <a:gd name="connsiteX6" fmla="*/ 25645 w 40858"/>
                <a:gd name="connsiteY6" fmla="*/ 14344 h 23906"/>
                <a:gd name="connsiteX7" fmla="*/ 24776 w 40858"/>
                <a:gd name="connsiteY7" fmla="*/ 15648 h 23906"/>
                <a:gd name="connsiteX8" fmla="*/ 24342 w 40858"/>
                <a:gd name="connsiteY8" fmla="*/ 16517 h 23906"/>
                <a:gd name="connsiteX9" fmla="*/ 25645 w 40858"/>
                <a:gd name="connsiteY9" fmla="*/ 16952 h 23906"/>
                <a:gd name="connsiteX10" fmla="*/ 28253 w 40858"/>
                <a:gd name="connsiteY10" fmla="*/ 15648 h 23906"/>
                <a:gd name="connsiteX11" fmla="*/ 28688 w 40858"/>
                <a:gd name="connsiteY11" fmla="*/ 15213 h 23906"/>
                <a:gd name="connsiteX12" fmla="*/ 29992 w 40858"/>
                <a:gd name="connsiteY12" fmla="*/ 13909 h 23906"/>
                <a:gd name="connsiteX13" fmla="*/ 30862 w 40858"/>
                <a:gd name="connsiteY13" fmla="*/ 12605 h 23906"/>
                <a:gd name="connsiteX14" fmla="*/ 33470 w 40858"/>
                <a:gd name="connsiteY14" fmla="*/ 11301 h 23906"/>
                <a:gd name="connsiteX15" fmla="*/ 34773 w 40858"/>
                <a:gd name="connsiteY15" fmla="*/ 9997 h 23906"/>
                <a:gd name="connsiteX16" fmla="*/ 37382 w 40858"/>
                <a:gd name="connsiteY16" fmla="*/ 8693 h 23906"/>
                <a:gd name="connsiteX17" fmla="*/ 37382 w 40858"/>
                <a:gd name="connsiteY17" fmla="*/ 9997 h 23906"/>
                <a:gd name="connsiteX18" fmla="*/ 35208 w 40858"/>
                <a:gd name="connsiteY18" fmla="*/ 13040 h 23906"/>
                <a:gd name="connsiteX19" fmla="*/ 34339 w 40858"/>
                <a:gd name="connsiteY19" fmla="*/ 13475 h 23906"/>
                <a:gd name="connsiteX20" fmla="*/ 34773 w 40858"/>
                <a:gd name="connsiteY20" fmla="*/ 16083 h 23906"/>
                <a:gd name="connsiteX21" fmla="*/ 33470 w 40858"/>
                <a:gd name="connsiteY21" fmla="*/ 17387 h 23906"/>
                <a:gd name="connsiteX22" fmla="*/ 32165 w 40858"/>
                <a:gd name="connsiteY22" fmla="*/ 16083 h 23906"/>
                <a:gd name="connsiteX23" fmla="*/ 30427 w 40858"/>
                <a:gd name="connsiteY23" fmla="*/ 16083 h 23906"/>
                <a:gd name="connsiteX24" fmla="*/ 28253 w 40858"/>
                <a:gd name="connsiteY24" fmla="*/ 16517 h 23906"/>
                <a:gd name="connsiteX25" fmla="*/ 26515 w 40858"/>
                <a:gd name="connsiteY25" fmla="*/ 17821 h 23906"/>
                <a:gd name="connsiteX26" fmla="*/ 23472 w 40858"/>
                <a:gd name="connsiteY26" fmla="*/ 18256 h 23906"/>
                <a:gd name="connsiteX27" fmla="*/ 19125 w 40858"/>
                <a:gd name="connsiteY27" fmla="*/ 18256 h 23906"/>
                <a:gd name="connsiteX28" fmla="*/ 21299 w 40858"/>
                <a:gd name="connsiteY28" fmla="*/ 16083 h 23906"/>
                <a:gd name="connsiteX29" fmla="*/ 19560 w 40858"/>
                <a:gd name="connsiteY29" fmla="*/ 15213 h 23906"/>
                <a:gd name="connsiteX30" fmla="*/ 16952 w 40858"/>
                <a:gd name="connsiteY30" fmla="*/ 16083 h 23906"/>
                <a:gd name="connsiteX31" fmla="*/ 15213 w 40858"/>
                <a:gd name="connsiteY31" fmla="*/ 16952 h 23906"/>
                <a:gd name="connsiteX32" fmla="*/ 15213 w 40858"/>
                <a:gd name="connsiteY32" fmla="*/ 17821 h 23906"/>
                <a:gd name="connsiteX33" fmla="*/ 13910 w 40858"/>
                <a:gd name="connsiteY33" fmla="*/ 18256 h 23906"/>
                <a:gd name="connsiteX34" fmla="*/ 13040 w 40858"/>
                <a:gd name="connsiteY34" fmla="*/ 18691 h 23906"/>
                <a:gd name="connsiteX35" fmla="*/ 12605 w 40858"/>
                <a:gd name="connsiteY35" fmla="*/ 20429 h 23906"/>
                <a:gd name="connsiteX36" fmla="*/ 11736 w 40858"/>
                <a:gd name="connsiteY36" fmla="*/ 21733 h 23906"/>
                <a:gd name="connsiteX37" fmla="*/ 10432 w 40858"/>
                <a:gd name="connsiteY37" fmla="*/ 21299 h 23906"/>
                <a:gd name="connsiteX38" fmla="*/ 10432 w 40858"/>
                <a:gd name="connsiteY38" fmla="*/ 20429 h 23906"/>
                <a:gd name="connsiteX39" fmla="*/ 8693 w 40858"/>
                <a:gd name="connsiteY39" fmla="*/ 19995 h 23906"/>
                <a:gd name="connsiteX40" fmla="*/ 6955 w 40858"/>
                <a:gd name="connsiteY40" fmla="*/ 20864 h 23906"/>
                <a:gd name="connsiteX41" fmla="*/ 6085 w 40858"/>
                <a:gd name="connsiteY41" fmla="*/ 23037 h 23906"/>
                <a:gd name="connsiteX42" fmla="*/ 4782 w 40858"/>
                <a:gd name="connsiteY42" fmla="*/ 23907 h 23906"/>
                <a:gd name="connsiteX43" fmla="*/ 3478 w 40858"/>
                <a:gd name="connsiteY43" fmla="*/ 23907 h 23906"/>
                <a:gd name="connsiteX44" fmla="*/ 3478 w 40858"/>
                <a:gd name="connsiteY44" fmla="*/ 22603 h 23906"/>
                <a:gd name="connsiteX45" fmla="*/ 3478 w 40858"/>
                <a:gd name="connsiteY45" fmla="*/ 20864 h 23906"/>
                <a:gd name="connsiteX46" fmla="*/ 2608 w 40858"/>
                <a:gd name="connsiteY46" fmla="*/ 19125 h 23906"/>
                <a:gd name="connsiteX47" fmla="*/ 3043 w 40858"/>
                <a:gd name="connsiteY47" fmla="*/ 18256 h 23906"/>
                <a:gd name="connsiteX48" fmla="*/ 2608 w 40858"/>
                <a:gd name="connsiteY48" fmla="*/ 17821 h 23906"/>
                <a:gd name="connsiteX49" fmla="*/ 0 w 40858"/>
                <a:gd name="connsiteY49" fmla="*/ 18691 h 23906"/>
                <a:gd name="connsiteX50" fmla="*/ 0 w 40858"/>
                <a:gd name="connsiteY50" fmla="*/ 16952 h 23906"/>
                <a:gd name="connsiteX51" fmla="*/ 1739 w 40858"/>
                <a:gd name="connsiteY51" fmla="*/ 15648 h 23906"/>
                <a:gd name="connsiteX52" fmla="*/ 2173 w 40858"/>
                <a:gd name="connsiteY52" fmla="*/ 15648 h 23906"/>
                <a:gd name="connsiteX53" fmla="*/ 1739 w 40858"/>
                <a:gd name="connsiteY53" fmla="*/ 13475 h 23906"/>
                <a:gd name="connsiteX54" fmla="*/ 3043 w 40858"/>
                <a:gd name="connsiteY54" fmla="*/ 13040 h 23906"/>
                <a:gd name="connsiteX55" fmla="*/ 5216 w 40858"/>
                <a:gd name="connsiteY55" fmla="*/ 14344 h 23906"/>
                <a:gd name="connsiteX56" fmla="*/ 7824 w 40858"/>
                <a:gd name="connsiteY56" fmla="*/ 12605 h 23906"/>
                <a:gd name="connsiteX57" fmla="*/ 8693 w 40858"/>
                <a:gd name="connsiteY57" fmla="*/ 12605 h 23906"/>
                <a:gd name="connsiteX58" fmla="*/ 9998 w 40858"/>
                <a:gd name="connsiteY58" fmla="*/ 11301 h 23906"/>
                <a:gd name="connsiteX59" fmla="*/ 10867 w 40858"/>
                <a:gd name="connsiteY59" fmla="*/ 11301 h 23906"/>
                <a:gd name="connsiteX60" fmla="*/ 12171 w 40858"/>
                <a:gd name="connsiteY60" fmla="*/ 9997 h 23906"/>
                <a:gd name="connsiteX61" fmla="*/ 12171 w 40858"/>
                <a:gd name="connsiteY61" fmla="*/ 9128 h 23906"/>
                <a:gd name="connsiteX62" fmla="*/ 15648 w 40858"/>
                <a:gd name="connsiteY62" fmla="*/ 8693 h 23906"/>
                <a:gd name="connsiteX63" fmla="*/ 19560 w 40858"/>
                <a:gd name="connsiteY63" fmla="*/ 7389 h 23906"/>
                <a:gd name="connsiteX64" fmla="*/ 20864 w 40858"/>
                <a:gd name="connsiteY64" fmla="*/ 6955 h 23906"/>
                <a:gd name="connsiteX65" fmla="*/ 22603 w 40858"/>
                <a:gd name="connsiteY65" fmla="*/ 7389 h 23906"/>
                <a:gd name="connsiteX66" fmla="*/ 24776 w 40858"/>
                <a:gd name="connsiteY66" fmla="*/ 6520 h 23906"/>
                <a:gd name="connsiteX67" fmla="*/ 25645 w 40858"/>
                <a:gd name="connsiteY67" fmla="*/ 4781 h 23906"/>
                <a:gd name="connsiteX68" fmla="*/ 26515 w 40858"/>
                <a:gd name="connsiteY68" fmla="*/ 4781 h 23906"/>
                <a:gd name="connsiteX69" fmla="*/ 27384 w 40858"/>
                <a:gd name="connsiteY69" fmla="*/ 3043 h 23906"/>
                <a:gd name="connsiteX70" fmla="*/ 29123 w 40858"/>
                <a:gd name="connsiteY70" fmla="*/ 3477 h 23906"/>
                <a:gd name="connsiteX71" fmla="*/ 29558 w 40858"/>
                <a:gd name="connsiteY71" fmla="*/ 2608 h 23906"/>
                <a:gd name="connsiteX72" fmla="*/ 30427 w 40858"/>
                <a:gd name="connsiteY72" fmla="*/ 3043 h 23906"/>
                <a:gd name="connsiteX73" fmla="*/ 34773 w 40858"/>
                <a:gd name="connsiteY73" fmla="*/ 869 h 23906"/>
                <a:gd name="connsiteX74" fmla="*/ 35208 w 40858"/>
                <a:gd name="connsiteY74" fmla="*/ 2173 h 23906"/>
                <a:gd name="connsiteX75" fmla="*/ 36078 w 40858"/>
                <a:gd name="connsiteY75" fmla="*/ 1739 h 23906"/>
                <a:gd name="connsiteX76" fmla="*/ 36947 w 40858"/>
                <a:gd name="connsiteY76" fmla="*/ 2173 h 23906"/>
                <a:gd name="connsiteX77" fmla="*/ 38251 w 40858"/>
                <a:gd name="connsiteY77" fmla="*/ 869 h 23906"/>
                <a:gd name="connsiteX78" fmla="*/ 40424 w 40858"/>
                <a:gd name="connsiteY78" fmla="*/ 0 h 23906"/>
                <a:gd name="connsiteX79" fmla="*/ 40859 w 40858"/>
                <a:gd name="connsiteY79" fmla="*/ 435 h 23906"/>
                <a:gd name="connsiteX80" fmla="*/ 38685 w 40858"/>
                <a:gd name="connsiteY80" fmla="*/ 2173 h 23906"/>
                <a:gd name="connsiteX81" fmla="*/ 37816 w 40858"/>
                <a:gd name="connsiteY81" fmla="*/ 2173 h 23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0858" h="23906">
                  <a:moveTo>
                    <a:pt x="37816" y="2173"/>
                  </a:moveTo>
                  <a:lnTo>
                    <a:pt x="36078" y="3912"/>
                  </a:lnTo>
                  <a:lnTo>
                    <a:pt x="32600" y="8693"/>
                  </a:lnTo>
                  <a:lnTo>
                    <a:pt x="31296" y="9128"/>
                  </a:lnTo>
                  <a:lnTo>
                    <a:pt x="28253" y="10867"/>
                  </a:lnTo>
                  <a:lnTo>
                    <a:pt x="27384" y="13475"/>
                  </a:lnTo>
                  <a:lnTo>
                    <a:pt x="25645" y="14344"/>
                  </a:lnTo>
                  <a:lnTo>
                    <a:pt x="24776" y="15648"/>
                  </a:lnTo>
                  <a:lnTo>
                    <a:pt x="24342" y="16517"/>
                  </a:lnTo>
                  <a:lnTo>
                    <a:pt x="25645" y="16952"/>
                  </a:lnTo>
                  <a:lnTo>
                    <a:pt x="28253" y="15648"/>
                  </a:lnTo>
                  <a:lnTo>
                    <a:pt x="28688" y="15213"/>
                  </a:lnTo>
                  <a:lnTo>
                    <a:pt x="29992" y="13909"/>
                  </a:lnTo>
                  <a:lnTo>
                    <a:pt x="30862" y="12605"/>
                  </a:lnTo>
                  <a:lnTo>
                    <a:pt x="33470" y="11301"/>
                  </a:lnTo>
                  <a:lnTo>
                    <a:pt x="34773" y="9997"/>
                  </a:lnTo>
                  <a:lnTo>
                    <a:pt x="37382" y="8693"/>
                  </a:lnTo>
                  <a:lnTo>
                    <a:pt x="37382" y="9997"/>
                  </a:lnTo>
                  <a:lnTo>
                    <a:pt x="35208" y="13040"/>
                  </a:lnTo>
                  <a:lnTo>
                    <a:pt x="34339" y="13475"/>
                  </a:lnTo>
                  <a:lnTo>
                    <a:pt x="34773" y="16083"/>
                  </a:lnTo>
                  <a:lnTo>
                    <a:pt x="33470" y="17387"/>
                  </a:lnTo>
                  <a:lnTo>
                    <a:pt x="32165" y="16083"/>
                  </a:lnTo>
                  <a:lnTo>
                    <a:pt x="30427" y="16083"/>
                  </a:lnTo>
                  <a:lnTo>
                    <a:pt x="28253" y="16517"/>
                  </a:lnTo>
                  <a:lnTo>
                    <a:pt x="26515" y="17821"/>
                  </a:lnTo>
                  <a:lnTo>
                    <a:pt x="23472" y="18256"/>
                  </a:lnTo>
                  <a:lnTo>
                    <a:pt x="19125" y="18256"/>
                  </a:lnTo>
                  <a:lnTo>
                    <a:pt x="21299" y="16083"/>
                  </a:lnTo>
                  <a:lnTo>
                    <a:pt x="19560" y="15213"/>
                  </a:lnTo>
                  <a:lnTo>
                    <a:pt x="16952" y="16083"/>
                  </a:lnTo>
                  <a:lnTo>
                    <a:pt x="15213" y="16952"/>
                  </a:lnTo>
                  <a:lnTo>
                    <a:pt x="15213" y="17821"/>
                  </a:lnTo>
                  <a:lnTo>
                    <a:pt x="13910" y="18256"/>
                  </a:lnTo>
                  <a:lnTo>
                    <a:pt x="13040" y="18691"/>
                  </a:lnTo>
                  <a:lnTo>
                    <a:pt x="12605" y="20429"/>
                  </a:lnTo>
                  <a:lnTo>
                    <a:pt x="11736" y="21733"/>
                  </a:lnTo>
                  <a:lnTo>
                    <a:pt x="10432" y="21299"/>
                  </a:lnTo>
                  <a:lnTo>
                    <a:pt x="10432" y="20429"/>
                  </a:lnTo>
                  <a:lnTo>
                    <a:pt x="8693" y="19995"/>
                  </a:lnTo>
                  <a:lnTo>
                    <a:pt x="6955" y="20864"/>
                  </a:lnTo>
                  <a:lnTo>
                    <a:pt x="6085" y="23037"/>
                  </a:lnTo>
                  <a:lnTo>
                    <a:pt x="4782" y="23907"/>
                  </a:lnTo>
                  <a:lnTo>
                    <a:pt x="3478" y="23907"/>
                  </a:lnTo>
                  <a:lnTo>
                    <a:pt x="3478" y="22603"/>
                  </a:lnTo>
                  <a:lnTo>
                    <a:pt x="3478" y="20864"/>
                  </a:lnTo>
                  <a:lnTo>
                    <a:pt x="2608" y="19125"/>
                  </a:lnTo>
                  <a:lnTo>
                    <a:pt x="3043" y="18256"/>
                  </a:lnTo>
                  <a:lnTo>
                    <a:pt x="2608" y="17821"/>
                  </a:lnTo>
                  <a:lnTo>
                    <a:pt x="0" y="18691"/>
                  </a:lnTo>
                  <a:lnTo>
                    <a:pt x="0" y="16952"/>
                  </a:lnTo>
                  <a:lnTo>
                    <a:pt x="1739" y="15648"/>
                  </a:lnTo>
                  <a:lnTo>
                    <a:pt x="2173" y="15648"/>
                  </a:lnTo>
                  <a:lnTo>
                    <a:pt x="1739" y="13475"/>
                  </a:lnTo>
                  <a:lnTo>
                    <a:pt x="3043" y="13040"/>
                  </a:lnTo>
                  <a:lnTo>
                    <a:pt x="5216" y="14344"/>
                  </a:lnTo>
                  <a:lnTo>
                    <a:pt x="7824" y="12605"/>
                  </a:lnTo>
                  <a:lnTo>
                    <a:pt x="8693" y="12605"/>
                  </a:lnTo>
                  <a:lnTo>
                    <a:pt x="9998" y="11301"/>
                  </a:lnTo>
                  <a:lnTo>
                    <a:pt x="10867" y="11301"/>
                  </a:lnTo>
                  <a:lnTo>
                    <a:pt x="12171" y="9997"/>
                  </a:lnTo>
                  <a:lnTo>
                    <a:pt x="12171" y="9128"/>
                  </a:lnTo>
                  <a:lnTo>
                    <a:pt x="15648" y="8693"/>
                  </a:lnTo>
                  <a:lnTo>
                    <a:pt x="19560" y="7389"/>
                  </a:lnTo>
                  <a:lnTo>
                    <a:pt x="20864" y="6955"/>
                  </a:lnTo>
                  <a:lnTo>
                    <a:pt x="22603" y="7389"/>
                  </a:lnTo>
                  <a:lnTo>
                    <a:pt x="24776" y="6520"/>
                  </a:lnTo>
                  <a:lnTo>
                    <a:pt x="25645" y="4781"/>
                  </a:lnTo>
                  <a:lnTo>
                    <a:pt x="26515" y="4781"/>
                  </a:lnTo>
                  <a:lnTo>
                    <a:pt x="27384" y="3043"/>
                  </a:lnTo>
                  <a:lnTo>
                    <a:pt x="29123" y="3477"/>
                  </a:lnTo>
                  <a:lnTo>
                    <a:pt x="29558" y="2608"/>
                  </a:lnTo>
                  <a:lnTo>
                    <a:pt x="30427" y="3043"/>
                  </a:lnTo>
                  <a:lnTo>
                    <a:pt x="34773" y="869"/>
                  </a:lnTo>
                  <a:lnTo>
                    <a:pt x="35208" y="2173"/>
                  </a:lnTo>
                  <a:lnTo>
                    <a:pt x="36078" y="1739"/>
                  </a:lnTo>
                  <a:lnTo>
                    <a:pt x="36947" y="2173"/>
                  </a:lnTo>
                  <a:lnTo>
                    <a:pt x="38251" y="869"/>
                  </a:lnTo>
                  <a:lnTo>
                    <a:pt x="40424" y="0"/>
                  </a:lnTo>
                  <a:lnTo>
                    <a:pt x="40859" y="435"/>
                  </a:lnTo>
                  <a:lnTo>
                    <a:pt x="38685" y="2173"/>
                  </a:lnTo>
                  <a:lnTo>
                    <a:pt x="37816" y="2173"/>
                  </a:lnTo>
                  <a:close/>
                </a:path>
              </a:pathLst>
            </a:custGeom>
            <a:solidFill>
              <a:schemeClr val="accent1"/>
            </a:solidFill>
            <a:ln w="869" cap="rnd">
              <a:noFill/>
              <a:prstDash val="solid"/>
              <a:round/>
            </a:ln>
          </p:spPr>
          <p:txBody>
            <a:bodyPr rtlCol="0" anchor="ctr"/>
            <a:lstStyle/>
            <a:p>
              <a:endParaRPr lang="en-PH" sz="1200" dirty="0"/>
            </a:p>
          </p:txBody>
        </p:sp>
        <p:sp>
          <p:nvSpPr>
            <p:cNvPr id="475" name="Freeform: Shape 474">
              <a:extLst>
                <a:ext uri="{FF2B5EF4-FFF2-40B4-BE49-F238E27FC236}">
                  <a16:creationId xmlns:a16="http://schemas.microsoft.com/office/drawing/2014/main" id="{B0B5D446-5247-4C34-9172-8915B0FD24D3}"/>
                </a:ext>
              </a:extLst>
            </p:cNvPr>
            <p:cNvSpPr/>
            <p:nvPr/>
          </p:nvSpPr>
          <p:spPr>
            <a:xfrm>
              <a:off x="4518281" y="2582551"/>
              <a:ext cx="7336" cy="9781"/>
            </a:xfrm>
            <a:custGeom>
              <a:avLst/>
              <a:gdLst>
                <a:gd name="connsiteX0" fmla="*/ 8693 w 8693"/>
                <a:gd name="connsiteY0" fmla="*/ 4347 h 8693"/>
                <a:gd name="connsiteX1" fmla="*/ 4347 w 8693"/>
                <a:gd name="connsiteY1" fmla="*/ 8693 h 8693"/>
                <a:gd name="connsiteX2" fmla="*/ 0 w 8693"/>
                <a:gd name="connsiteY2" fmla="*/ 4347 h 8693"/>
                <a:gd name="connsiteX3" fmla="*/ 4347 w 8693"/>
                <a:gd name="connsiteY3" fmla="*/ 0 h 8693"/>
                <a:gd name="connsiteX4" fmla="*/ 8693 w 8693"/>
                <a:gd name="connsiteY4" fmla="*/ 4347 h 8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3" h="8693">
                  <a:moveTo>
                    <a:pt x="8693" y="4347"/>
                  </a:moveTo>
                  <a:cubicBezTo>
                    <a:pt x="8693" y="6747"/>
                    <a:pt x="6747" y="8693"/>
                    <a:pt x="4347" y="8693"/>
                  </a:cubicBezTo>
                  <a:cubicBezTo>
                    <a:pt x="1946" y="8693"/>
                    <a:pt x="0" y="6747"/>
                    <a:pt x="0" y="4347"/>
                  </a:cubicBezTo>
                  <a:cubicBezTo>
                    <a:pt x="0" y="1946"/>
                    <a:pt x="1946" y="0"/>
                    <a:pt x="4347" y="0"/>
                  </a:cubicBezTo>
                  <a:cubicBezTo>
                    <a:pt x="6747" y="0"/>
                    <a:pt x="8693" y="1946"/>
                    <a:pt x="8693" y="4347"/>
                  </a:cubicBezTo>
                  <a:close/>
                </a:path>
              </a:pathLst>
            </a:custGeom>
            <a:solidFill>
              <a:schemeClr val="accent4"/>
            </a:solidFill>
            <a:ln w="869" cap="rnd">
              <a:noFill/>
              <a:prstDash val="solid"/>
              <a:round/>
            </a:ln>
          </p:spPr>
          <p:txBody>
            <a:bodyPr rtlCol="0" anchor="ctr"/>
            <a:lstStyle/>
            <a:p>
              <a:endParaRPr lang="en-PH" sz="1200" dirty="0"/>
            </a:p>
          </p:txBody>
        </p:sp>
        <p:sp>
          <p:nvSpPr>
            <p:cNvPr id="476" name="Freeform: Shape 475">
              <a:extLst>
                <a:ext uri="{FF2B5EF4-FFF2-40B4-BE49-F238E27FC236}">
                  <a16:creationId xmlns:a16="http://schemas.microsoft.com/office/drawing/2014/main" id="{64337003-EA27-4A97-8D84-4A746A2B5F03}"/>
                </a:ext>
              </a:extLst>
            </p:cNvPr>
            <p:cNvSpPr/>
            <p:nvPr/>
          </p:nvSpPr>
          <p:spPr>
            <a:xfrm>
              <a:off x="3328314" y="5199206"/>
              <a:ext cx="7336" cy="9781"/>
            </a:xfrm>
            <a:custGeom>
              <a:avLst/>
              <a:gdLst>
                <a:gd name="connsiteX0" fmla="*/ 8693 w 8693"/>
                <a:gd name="connsiteY0" fmla="*/ 4347 h 8693"/>
                <a:gd name="connsiteX1" fmla="*/ 4347 w 8693"/>
                <a:gd name="connsiteY1" fmla="*/ 8693 h 8693"/>
                <a:gd name="connsiteX2" fmla="*/ 0 w 8693"/>
                <a:gd name="connsiteY2" fmla="*/ 4347 h 8693"/>
                <a:gd name="connsiteX3" fmla="*/ 4347 w 8693"/>
                <a:gd name="connsiteY3" fmla="*/ 0 h 8693"/>
                <a:gd name="connsiteX4" fmla="*/ 8693 w 8693"/>
                <a:gd name="connsiteY4" fmla="*/ 4347 h 8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3" h="8693">
                  <a:moveTo>
                    <a:pt x="8693" y="4347"/>
                  </a:moveTo>
                  <a:cubicBezTo>
                    <a:pt x="8693" y="6747"/>
                    <a:pt x="6747" y="8693"/>
                    <a:pt x="4347" y="8693"/>
                  </a:cubicBezTo>
                  <a:cubicBezTo>
                    <a:pt x="1946" y="8693"/>
                    <a:pt x="0" y="6747"/>
                    <a:pt x="0" y="4347"/>
                  </a:cubicBezTo>
                  <a:cubicBezTo>
                    <a:pt x="0" y="1946"/>
                    <a:pt x="1946" y="0"/>
                    <a:pt x="4347" y="0"/>
                  </a:cubicBezTo>
                  <a:cubicBezTo>
                    <a:pt x="6747" y="0"/>
                    <a:pt x="8693" y="1946"/>
                    <a:pt x="8693" y="4347"/>
                  </a:cubicBezTo>
                  <a:close/>
                </a:path>
              </a:pathLst>
            </a:custGeom>
            <a:solidFill>
              <a:schemeClr val="accent5">
                <a:lumMod val="40000"/>
                <a:lumOff val="60000"/>
              </a:schemeClr>
            </a:solidFill>
            <a:ln w="869" cap="rnd">
              <a:noFill/>
              <a:prstDash val="solid"/>
              <a:round/>
            </a:ln>
          </p:spPr>
          <p:txBody>
            <a:bodyPr rtlCol="0" anchor="ctr"/>
            <a:lstStyle/>
            <a:p>
              <a:endParaRPr lang="en-PH" sz="1200" dirty="0"/>
            </a:p>
          </p:txBody>
        </p:sp>
        <p:sp>
          <p:nvSpPr>
            <p:cNvPr id="477" name="Freeform: Shape 476">
              <a:extLst>
                <a:ext uri="{FF2B5EF4-FFF2-40B4-BE49-F238E27FC236}">
                  <a16:creationId xmlns:a16="http://schemas.microsoft.com/office/drawing/2014/main" id="{28776534-9F0F-4AEF-9866-7C1695F9297C}"/>
                </a:ext>
              </a:extLst>
            </p:cNvPr>
            <p:cNvSpPr/>
            <p:nvPr/>
          </p:nvSpPr>
          <p:spPr>
            <a:xfrm>
              <a:off x="7453949" y="5175730"/>
              <a:ext cx="7336" cy="9781"/>
            </a:xfrm>
            <a:custGeom>
              <a:avLst/>
              <a:gdLst>
                <a:gd name="connsiteX0" fmla="*/ 8693 w 8693"/>
                <a:gd name="connsiteY0" fmla="*/ 4347 h 8693"/>
                <a:gd name="connsiteX1" fmla="*/ 4346 w 8693"/>
                <a:gd name="connsiteY1" fmla="*/ 8693 h 8693"/>
                <a:gd name="connsiteX2" fmla="*/ 0 w 8693"/>
                <a:gd name="connsiteY2" fmla="*/ 4347 h 8693"/>
                <a:gd name="connsiteX3" fmla="*/ 4346 w 8693"/>
                <a:gd name="connsiteY3" fmla="*/ 0 h 8693"/>
                <a:gd name="connsiteX4" fmla="*/ 8693 w 8693"/>
                <a:gd name="connsiteY4" fmla="*/ 4347 h 8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93" h="8693">
                  <a:moveTo>
                    <a:pt x="8693" y="4347"/>
                  </a:moveTo>
                  <a:cubicBezTo>
                    <a:pt x="8693" y="6747"/>
                    <a:pt x="6747" y="8693"/>
                    <a:pt x="4346" y="8693"/>
                  </a:cubicBezTo>
                  <a:cubicBezTo>
                    <a:pt x="1946" y="8693"/>
                    <a:pt x="0" y="6747"/>
                    <a:pt x="0" y="4347"/>
                  </a:cubicBezTo>
                  <a:cubicBezTo>
                    <a:pt x="0" y="1946"/>
                    <a:pt x="1946" y="0"/>
                    <a:pt x="4346" y="0"/>
                  </a:cubicBezTo>
                  <a:cubicBezTo>
                    <a:pt x="6747" y="0"/>
                    <a:pt x="8693" y="1946"/>
                    <a:pt x="8693" y="4347"/>
                  </a:cubicBezTo>
                  <a:close/>
                </a:path>
              </a:pathLst>
            </a:custGeom>
            <a:solidFill>
              <a:schemeClr val="tx2"/>
            </a:solidFill>
            <a:ln w="869" cap="rnd">
              <a:noFill/>
              <a:prstDash val="solid"/>
              <a:round/>
            </a:ln>
          </p:spPr>
          <p:txBody>
            <a:bodyPr rtlCol="0" anchor="ctr"/>
            <a:lstStyle/>
            <a:p>
              <a:endParaRPr lang="en-PH" sz="1200" dirty="0"/>
            </a:p>
          </p:txBody>
        </p:sp>
      </p:grpSp>
      <p:sp>
        <p:nvSpPr>
          <p:cNvPr id="478" name="TextBox 477">
            <a:extLst>
              <a:ext uri="{FF2B5EF4-FFF2-40B4-BE49-F238E27FC236}">
                <a16:creationId xmlns:a16="http://schemas.microsoft.com/office/drawing/2014/main" id="{2CC59998-AC9D-4998-A04B-7161EDE74DB9}"/>
              </a:ext>
            </a:extLst>
          </p:cNvPr>
          <p:cNvSpPr txBox="1"/>
          <p:nvPr/>
        </p:nvSpPr>
        <p:spPr>
          <a:xfrm>
            <a:off x="5989896" y="1788310"/>
            <a:ext cx="2732504" cy="1052107"/>
          </a:xfrm>
          <a:prstGeom prst="rect">
            <a:avLst/>
          </a:prstGeom>
          <a:solidFill>
            <a:schemeClr val="bg2">
              <a:alpha val="85000"/>
            </a:schemeClr>
          </a:solidFill>
          <a:ln w="1905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351000" tIns="0" rIns="0" bIns="0" rtlCol="0" anchor="ctr"/>
          <a:lstStyle>
            <a:defPPr>
              <a:defRPr lang="en-US"/>
            </a:defPPr>
            <a:lvl1pPr>
              <a:defRPr sz="9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PH" sz="1200" dirty="0">
                <a:solidFill>
                  <a:schemeClr val="accent1"/>
                </a:solidFill>
              </a:rPr>
              <a:t>Lorem ipsum</a:t>
            </a:r>
          </a:p>
          <a:p>
            <a:r>
              <a:rPr lang="en-PH" sz="1100" b="0" dirty="0">
                <a:solidFill>
                  <a:schemeClr val="tx1"/>
                </a:solidFill>
              </a:rPr>
              <a:t>dolor sit amet, consectetur adipiscing elit. Curabitur purus dui, euismod quis placerat eget, venenatis nec nibh. </a:t>
            </a:r>
          </a:p>
        </p:txBody>
      </p:sp>
      <p:grpSp>
        <p:nvGrpSpPr>
          <p:cNvPr id="483" name="Group 482">
            <a:extLst>
              <a:ext uri="{FF2B5EF4-FFF2-40B4-BE49-F238E27FC236}">
                <a16:creationId xmlns:a16="http://schemas.microsoft.com/office/drawing/2014/main" id="{F105A0D9-0829-C665-48E7-AEC8A42D8361}"/>
              </a:ext>
            </a:extLst>
          </p:cNvPr>
          <p:cNvGrpSpPr/>
          <p:nvPr/>
        </p:nvGrpSpPr>
        <p:grpSpPr>
          <a:xfrm>
            <a:off x="5725901" y="2039013"/>
            <a:ext cx="550800" cy="550700"/>
            <a:chOff x="5766541" y="2039013"/>
            <a:chExt cx="427962" cy="550700"/>
          </a:xfrm>
        </p:grpSpPr>
        <p:sp>
          <p:nvSpPr>
            <p:cNvPr id="480" name="Graphic 2">
              <a:extLst>
                <a:ext uri="{FF2B5EF4-FFF2-40B4-BE49-F238E27FC236}">
                  <a16:creationId xmlns:a16="http://schemas.microsoft.com/office/drawing/2014/main" id="{F7F4769C-3660-4FB2-925D-171AA2859B2E}"/>
                </a:ext>
              </a:extLst>
            </p:cNvPr>
            <p:cNvSpPr/>
            <p:nvPr/>
          </p:nvSpPr>
          <p:spPr>
            <a:xfrm>
              <a:off x="5766541" y="2039013"/>
              <a:ext cx="427962" cy="550700"/>
            </a:xfrm>
            <a:prstGeom prst="ellipse">
              <a:avLst/>
            </a:prstGeom>
            <a:solidFill>
              <a:schemeClr val="accent1"/>
            </a:solidFill>
            <a:ln w="44450">
              <a:noFill/>
              <a:prstDash val="sysDash"/>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solidFill>
                  <a:schemeClr val="dk1"/>
                </a:solidFill>
                <a:latin typeface="+mn-lt"/>
                <a:ea typeface="+mn-ea"/>
                <a:cs typeface="+mn-cs"/>
              </a:endParaRPr>
            </a:p>
          </p:txBody>
        </p:sp>
        <p:pic>
          <p:nvPicPr>
            <p:cNvPr id="481" name="Graphic 480" descr="Single gear with solid fill">
              <a:extLst>
                <a:ext uri="{FF2B5EF4-FFF2-40B4-BE49-F238E27FC236}">
                  <a16:creationId xmlns:a16="http://schemas.microsoft.com/office/drawing/2014/main" id="{1A0BD7F2-DD99-40CD-BE5E-37775DE69110}"/>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5819002" y="2099003"/>
              <a:ext cx="323041" cy="430721"/>
            </a:xfrm>
            <a:prstGeom prst="rect">
              <a:avLst/>
            </a:prstGeom>
          </p:spPr>
        </p:pic>
      </p:grpSp>
      <p:sp>
        <p:nvSpPr>
          <p:cNvPr id="482" name="TextBox 481">
            <a:extLst>
              <a:ext uri="{FF2B5EF4-FFF2-40B4-BE49-F238E27FC236}">
                <a16:creationId xmlns:a16="http://schemas.microsoft.com/office/drawing/2014/main" id="{E1FF77FD-07D5-4233-B6F8-9A9E0BCA7311}"/>
              </a:ext>
            </a:extLst>
          </p:cNvPr>
          <p:cNvSpPr txBox="1"/>
          <p:nvPr/>
        </p:nvSpPr>
        <p:spPr>
          <a:xfrm>
            <a:off x="5989896" y="3110973"/>
            <a:ext cx="2732504" cy="1052107"/>
          </a:xfrm>
          <a:prstGeom prst="rect">
            <a:avLst/>
          </a:prstGeom>
          <a:solidFill>
            <a:schemeClr val="bg2">
              <a:alpha val="85000"/>
            </a:schemeClr>
          </a:solidFill>
          <a:ln w="190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351000" tIns="0" rIns="0" bIns="0" rtlCol="0" anchor="ctr"/>
          <a:lstStyle>
            <a:defPPr>
              <a:defRPr lang="en-US"/>
            </a:defPPr>
            <a:lvl1pPr>
              <a:defRPr sz="9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PH" sz="1200" dirty="0">
                <a:solidFill>
                  <a:schemeClr val="accent4"/>
                </a:solidFill>
              </a:rPr>
              <a:t>Lorem ipsum</a:t>
            </a:r>
          </a:p>
          <a:p>
            <a:r>
              <a:rPr lang="en-PH" sz="1100" b="0" dirty="0">
                <a:solidFill>
                  <a:schemeClr val="tx1"/>
                </a:solidFill>
              </a:rPr>
              <a:t>dolor sit amet, consectetur adipiscing elit. Curabitur purus dui, euismod quis placerat eget, venenatis nec nibh. </a:t>
            </a:r>
          </a:p>
        </p:txBody>
      </p:sp>
      <p:grpSp>
        <p:nvGrpSpPr>
          <p:cNvPr id="487" name="Group 486">
            <a:extLst>
              <a:ext uri="{FF2B5EF4-FFF2-40B4-BE49-F238E27FC236}">
                <a16:creationId xmlns:a16="http://schemas.microsoft.com/office/drawing/2014/main" id="{312782C7-4101-DFC6-5C2A-7B2BF0ED5330}"/>
              </a:ext>
            </a:extLst>
          </p:cNvPr>
          <p:cNvGrpSpPr/>
          <p:nvPr/>
        </p:nvGrpSpPr>
        <p:grpSpPr>
          <a:xfrm>
            <a:off x="5725901" y="3361676"/>
            <a:ext cx="550800" cy="550700"/>
            <a:chOff x="5766541" y="3361676"/>
            <a:chExt cx="427962" cy="550700"/>
          </a:xfrm>
        </p:grpSpPr>
        <p:sp>
          <p:nvSpPr>
            <p:cNvPr id="484" name="Graphic 2">
              <a:extLst>
                <a:ext uri="{FF2B5EF4-FFF2-40B4-BE49-F238E27FC236}">
                  <a16:creationId xmlns:a16="http://schemas.microsoft.com/office/drawing/2014/main" id="{21CC6F5A-83E8-4D58-A192-081B3F4F20BE}"/>
                </a:ext>
              </a:extLst>
            </p:cNvPr>
            <p:cNvSpPr/>
            <p:nvPr/>
          </p:nvSpPr>
          <p:spPr>
            <a:xfrm>
              <a:off x="5766541" y="3361676"/>
              <a:ext cx="427962" cy="550700"/>
            </a:xfrm>
            <a:prstGeom prst="ellipse">
              <a:avLst/>
            </a:prstGeom>
            <a:solidFill>
              <a:schemeClr val="accent4"/>
            </a:solidFill>
            <a:ln w="44450">
              <a:noFill/>
              <a:prstDash val="sysDash"/>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solidFill>
                  <a:schemeClr val="dk1"/>
                </a:solidFill>
                <a:latin typeface="+mn-lt"/>
                <a:ea typeface="+mn-ea"/>
                <a:cs typeface="+mn-cs"/>
              </a:endParaRPr>
            </a:p>
          </p:txBody>
        </p:sp>
        <p:pic>
          <p:nvPicPr>
            <p:cNvPr id="485" name="Graphic 484" descr="Single gear with solid fill">
              <a:extLst>
                <a:ext uri="{FF2B5EF4-FFF2-40B4-BE49-F238E27FC236}">
                  <a16:creationId xmlns:a16="http://schemas.microsoft.com/office/drawing/2014/main" id="{1EF66131-A32D-4E63-9652-36897E7AC4D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5819002" y="3421666"/>
              <a:ext cx="323041" cy="430721"/>
            </a:xfrm>
            <a:prstGeom prst="rect">
              <a:avLst/>
            </a:prstGeom>
          </p:spPr>
        </p:pic>
      </p:grpSp>
      <p:sp>
        <p:nvSpPr>
          <p:cNvPr id="486" name="TextBox 485">
            <a:extLst>
              <a:ext uri="{FF2B5EF4-FFF2-40B4-BE49-F238E27FC236}">
                <a16:creationId xmlns:a16="http://schemas.microsoft.com/office/drawing/2014/main" id="{D708793A-EAF2-4CBF-84A9-18A6D5399A58}"/>
              </a:ext>
            </a:extLst>
          </p:cNvPr>
          <p:cNvSpPr txBox="1"/>
          <p:nvPr/>
        </p:nvSpPr>
        <p:spPr>
          <a:xfrm>
            <a:off x="5989896" y="4433636"/>
            <a:ext cx="2732504" cy="1052107"/>
          </a:xfrm>
          <a:prstGeom prst="rect">
            <a:avLst/>
          </a:prstGeom>
          <a:solidFill>
            <a:schemeClr val="bg2">
              <a:alpha val="85000"/>
            </a:schemeClr>
          </a:solidFill>
          <a:ln w="1905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lIns="351000" tIns="0" rIns="0" bIns="0" rtlCol="0" anchor="ctr"/>
          <a:lstStyle>
            <a:defPPr>
              <a:defRPr lang="en-US"/>
            </a:defPPr>
            <a:lvl1pPr>
              <a:defRPr sz="900" b="1">
                <a:solidFill>
                  <a:schemeClr val="accent2"/>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PH" sz="1200" dirty="0">
                <a:solidFill>
                  <a:schemeClr val="accent5"/>
                </a:solidFill>
              </a:rPr>
              <a:t>Lorem ipsum</a:t>
            </a:r>
          </a:p>
          <a:p>
            <a:r>
              <a:rPr lang="en-PH" sz="1100" b="0" dirty="0">
                <a:solidFill>
                  <a:schemeClr val="tx1"/>
                </a:solidFill>
              </a:rPr>
              <a:t>dolor sit amet, consectetur adipiscing elit. Curabitur purus dui, euismod quis placerat eget, venenatis nec nibh. </a:t>
            </a:r>
          </a:p>
        </p:txBody>
      </p:sp>
      <p:grpSp>
        <p:nvGrpSpPr>
          <p:cNvPr id="479" name="Group 478">
            <a:extLst>
              <a:ext uri="{FF2B5EF4-FFF2-40B4-BE49-F238E27FC236}">
                <a16:creationId xmlns:a16="http://schemas.microsoft.com/office/drawing/2014/main" id="{925ECCC0-A5B7-C221-F4E5-76F0B2DDE2C2}"/>
              </a:ext>
            </a:extLst>
          </p:cNvPr>
          <p:cNvGrpSpPr/>
          <p:nvPr/>
        </p:nvGrpSpPr>
        <p:grpSpPr>
          <a:xfrm>
            <a:off x="5725901" y="4684339"/>
            <a:ext cx="550800" cy="550700"/>
            <a:chOff x="5766541" y="4684339"/>
            <a:chExt cx="427962" cy="550700"/>
          </a:xfrm>
        </p:grpSpPr>
        <p:sp>
          <p:nvSpPr>
            <p:cNvPr id="488" name="Graphic 2">
              <a:extLst>
                <a:ext uri="{FF2B5EF4-FFF2-40B4-BE49-F238E27FC236}">
                  <a16:creationId xmlns:a16="http://schemas.microsoft.com/office/drawing/2014/main" id="{171A7A29-0D30-4B28-8A6F-4C1E2C6B40ED}"/>
                </a:ext>
              </a:extLst>
            </p:cNvPr>
            <p:cNvSpPr/>
            <p:nvPr/>
          </p:nvSpPr>
          <p:spPr>
            <a:xfrm>
              <a:off x="5766541" y="4684339"/>
              <a:ext cx="427962" cy="550700"/>
            </a:xfrm>
            <a:prstGeom prst="ellipse">
              <a:avLst/>
            </a:prstGeom>
            <a:solidFill>
              <a:schemeClr val="accent5"/>
            </a:solidFill>
            <a:ln w="44450">
              <a:noFill/>
              <a:prstDash val="sysDash"/>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algn="ctr"/>
              <a:endParaRPr lang="en-PH" dirty="0">
                <a:solidFill>
                  <a:schemeClr val="dk1"/>
                </a:solidFill>
                <a:latin typeface="+mn-lt"/>
                <a:ea typeface="+mn-ea"/>
                <a:cs typeface="+mn-cs"/>
              </a:endParaRPr>
            </a:p>
          </p:txBody>
        </p:sp>
        <p:pic>
          <p:nvPicPr>
            <p:cNvPr id="489" name="Graphic 488" descr="Single gear with solid fill">
              <a:extLst>
                <a:ext uri="{FF2B5EF4-FFF2-40B4-BE49-F238E27FC236}">
                  <a16:creationId xmlns:a16="http://schemas.microsoft.com/office/drawing/2014/main" id="{3A87DF5F-1851-48FD-A103-63BFBFAD8C04}"/>
                </a:ext>
              </a:extLst>
            </p:cNvPr>
            <p:cNvPicPr>
              <a:picLocks noChangeAspect="1"/>
            </p:cNvPicPr>
            <p:nvPr/>
          </p:nvPicPr>
          <p:blipFill>
            <a:blip>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p:blipFill>
          <p:spPr>
            <a:xfrm>
              <a:off x="5819002" y="4744329"/>
              <a:ext cx="323041" cy="430721"/>
            </a:xfrm>
            <a:prstGeom prst="rect">
              <a:avLst/>
            </a:prstGeom>
          </p:spPr>
        </p:pic>
      </p:grpSp>
      <p:sp>
        <p:nvSpPr>
          <p:cNvPr id="491" name="TextBox 490">
            <a:extLst>
              <a:ext uri="{FF2B5EF4-FFF2-40B4-BE49-F238E27FC236}">
                <a16:creationId xmlns:a16="http://schemas.microsoft.com/office/drawing/2014/main" id="{785B74F3-962C-458F-AC4E-86C03EEA0AB9}"/>
              </a:ext>
            </a:extLst>
          </p:cNvPr>
          <p:cNvSpPr txBox="1"/>
          <p:nvPr/>
        </p:nvSpPr>
        <p:spPr>
          <a:xfrm>
            <a:off x="221225" y="5309827"/>
            <a:ext cx="4939414" cy="834604"/>
          </a:xfrm>
          <a:prstGeom prst="rect">
            <a:avLst/>
          </a:prstGeom>
          <a:noFill/>
        </p:spPr>
        <p:txBody>
          <a:bodyPr wrap="square" lIns="0" rIns="0" rtlCol="0">
            <a:normAutofit/>
          </a:bodyPr>
          <a:lstStyle/>
          <a:p>
            <a:r>
              <a:rPr lang="en-PH" sz="1100" dirty="0"/>
              <a:t>Lorem ipsum dolor sit amet, consectetur adipiscing elit. Curabitur purus dui, euismod quis placerat eget, venenatis nec nibh. Mauris sit amet mollis enim.</a:t>
            </a:r>
            <a:br>
              <a:rPr lang="en-PH" sz="1100" dirty="0"/>
            </a:br>
            <a:r>
              <a:rPr lang="en-PH" sz="1100" dirty="0"/>
              <a:t>Donec cursus sagittis bibendum. Aenean a elit justo. </a:t>
            </a:r>
          </a:p>
        </p:txBody>
      </p:sp>
      <p:sp>
        <p:nvSpPr>
          <p:cNvPr id="492" name="Text Placeholder 19">
            <a:extLst>
              <a:ext uri="{FF2B5EF4-FFF2-40B4-BE49-F238E27FC236}">
                <a16:creationId xmlns:a16="http://schemas.microsoft.com/office/drawing/2014/main" id="{A26DC2E5-01DE-4860-A2B4-F35922B9DAE8}"/>
              </a:ext>
            </a:extLst>
          </p:cNvPr>
          <p:cNvSpPr txBox="1">
            <a:spLocks/>
          </p:cNvSpPr>
          <p:nvPr/>
        </p:nvSpPr>
        <p:spPr>
          <a:xfrm>
            <a:off x="221224" y="1433408"/>
            <a:ext cx="3873255"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493" name="Straight Connector 492">
            <a:extLst>
              <a:ext uri="{FF2B5EF4-FFF2-40B4-BE49-F238E27FC236}">
                <a16:creationId xmlns:a16="http://schemas.microsoft.com/office/drawing/2014/main" id="{30C5DF82-3879-46AE-95C4-D4FF36A2E8CD}"/>
              </a:ext>
            </a:extLst>
          </p:cNvPr>
          <p:cNvCxnSpPr>
            <a:cxnSpLocks/>
          </p:cNvCxnSpPr>
          <p:nvPr/>
        </p:nvCxnSpPr>
        <p:spPr>
          <a:xfrm>
            <a:off x="221486" y="194108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94" name="Isosceles Triangle 493">
            <a:extLst>
              <a:ext uri="{FF2B5EF4-FFF2-40B4-BE49-F238E27FC236}">
                <a16:creationId xmlns:a16="http://schemas.microsoft.com/office/drawing/2014/main" id="{6BB15D9C-758D-4103-9ED9-185EBDD122B5}"/>
              </a:ext>
            </a:extLst>
          </p:cNvPr>
          <p:cNvSpPr/>
          <p:nvPr/>
        </p:nvSpPr>
        <p:spPr>
          <a:xfrm rot="16200000">
            <a:off x="3663423" y="3266842"/>
            <a:ext cx="3276487" cy="701781"/>
          </a:xfrm>
          <a:prstGeom prst="triangle">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Tree>
    <p:extLst>
      <p:ext uri="{BB962C8B-B14F-4D97-AF65-F5344CB8AC3E}">
        <p14:creationId xmlns:p14="http://schemas.microsoft.com/office/powerpoint/2010/main" val="2506399072"/>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D8738A1-D0F6-0EBB-61BD-A645577B1CED}"/>
              </a:ext>
            </a:extLst>
          </p:cNvPr>
          <p:cNvSpPr>
            <a:spLocks noGrp="1"/>
          </p:cNvSpPr>
          <p:nvPr>
            <p:ph type="title"/>
          </p:nvPr>
        </p:nvSpPr>
        <p:spPr/>
        <p:txBody>
          <a:bodyPr/>
          <a:lstStyle/>
          <a:p>
            <a:r>
              <a:rPr lang="en-US" dirty="0"/>
              <a:t>US Map with Highlighted States and Stats</a:t>
            </a:r>
          </a:p>
        </p:txBody>
      </p:sp>
      <p:grpSp>
        <p:nvGrpSpPr>
          <p:cNvPr id="5" name="Group 4">
            <a:extLst>
              <a:ext uri="{FF2B5EF4-FFF2-40B4-BE49-F238E27FC236}">
                <a16:creationId xmlns:a16="http://schemas.microsoft.com/office/drawing/2014/main" id="{AF09BE58-7F0F-8930-4D8A-F2570C5CA02F}"/>
              </a:ext>
            </a:extLst>
          </p:cNvPr>
          <p:cNvGrpSpPr/>
          <p:nvPr/>
        </p:nvGrpSpPr>
        <p:grpSpPr>
          <a:xfrm>
            <a:off x="-170623" y="2417908"/>
            <a:ext cx="5210067" cy="3174549"/>
            <a:chOff x="752126" y="1264665"/>
            <a:chExt cx="6733020" cy="4711348"/>
          </a:xfrm>
        </p:grpSpPr>
        <p:sp>
          <p:nvSpPr>
            <p:cNvPr id="6" name="Texas">
              <a:extLst>
                <a:ext uri="{FF2B5EF4-FFF2-40B4-BE49-F238E27FC236}">
                  <a16:creationId xmlns:a16="http://schemas.microsoft.com/office/drawing/2014/main" id="{B56CEC0A-A362-46C5-E014-0AEF8F73D619}"/>
                </a:ext>
              </a:extLst>
            </p:cNvPr>
            <p:cNvSpPr/>
            <p:nvPr/>
          </p:nvSpPr>
          <p:spPr>
            <a:xfrm>
              <a:off x="3462014" y="3986266"/>
              <a:ext cx="1527497" cy="1989747"/>
            </a:xfrm>
            <a:custGeom>
              <a:avLst/>
              <a:gdLst/>
              <a:ahLst/>
              <a:cxnLst/>
              <a:rect l="0" t="0" r="2247901" b="2196119"/>
              <a:pathLst>
                <a:path w="2247901" h="2196119">
                  <a:moveTo>
                    <a:pt x="881607" y="13377"/>
                  </a:moveTo>
                  <a:lnTo>
                    <a:pt x="1173790" y="28474"/>
                  </a:lnTo>
                  <a:lnTo>
                    <a:pt x="1157109" y="424602"/>
                  </a:lnTo>
                  <a:lnTo>
                    <a:pt x="1169885" y="422895"/>
                  </a:lnTo>
                  <a:lnTo>
                    <a:pt x="1205503" y="463522"/>
                  </a:lnTo>
                  <a:lnTo>
                    <a:pt x="1225737" y="457579"/>
                  </a:lnTo>
                  <a:lnTo>
                    <a:pt x="1278319" y="461711"/>
                  </a:lnTo>
                  <a:lnTo>
                    <a:pt x="1288811" y="501250"/>
                  </a:lnTo>
                  <a:lnTo>
                    <a:pt x="1322567" y="500108"/>
                  </a:lnTo>
                  <a:lnTo>
                    <a:pt x="1358459" y="519103"/>
                  </a:lnTo>
                  <a:lnTo>
                    <a:pt x="1391332" y="517788"/>
                  </a:lnTo>
                  <a:lnTo>
                    <a:pt x="1404562" y="534925"/>
                  </a:lnTo>
                  <a:lnTo>
                    <a:pt x="1426019" y="516450"/>
                  </a:lnTo>
                  <a:lnTo>
                    <a:pt x="1457709" y="526158"/>
                  </a:lnTo>
                  <a:lnTo>
                    <a:pt x="1470895" y="548830"/>
                  </a:lnTo>
                  <a:lnTo>
                    <a:pt x="1494568" y="552689"/>
                  </a:lnTo>
                  <a:lnTo>
                    <a:pt x="1506805" y="580900"/>
                  </a:lnTo>
                  <a:lnTo>
                    <a:pt x="1536563" y="554612"/>
                  </a:lnTo>
                  <a:lnTo>
                    <a:pt x="1575602" y="570920"/>
                  </a:lnTo>
                  <a:lnTo>
                    <a:pt x="1589991" y="587911"/>
                  </a:lnTo>
                  <a:lnTo>
                    <a:pt x="1609317" y="580349"/>
                  </a:lnTo>
                  <a:lnTo>
                    <a:pt x="1622723" y="606242"/>
                  </a:lnTo>
                  <a:lnTo>
                    <a:pt x="1665325" y="560859"/>
                  </a:lnTo>
                  <a:lnTo>
                    <a:pt x="1676994" y="584454"/>
                  </a:lnTo>
                  <a:lnTo>
                    <a:pt x="1713602" y="584740"/>
                  </a:lnTo>
                  <a:lnTo>
                    <a:pt x="1748314" y="599470"/>
                  </a:lnTo>
                  <a:lnTo>
                    <a:pt x="1761073" y="617412"/>
                  </a:lnTo>
                  <a:lnTo>
                    <a:pt x="1794138" y="586189"/>
                  </a:lnTo>
                  <a:lnTo>
                    <a:pt x="1829827" y="576140"/>
                  </a:lnTo>
                  <a:lnTo>
                    <a:pt x="1846310" y="587304"/>
                  </a:lnTo>
                  <a:lnTo>
                    <a:pt x="1885585" y="567058"/>
                  </a:lnTo>
                  <a:lnTo>
                    <a:pt x="1894781" y="578201"/>
                  </a:lnTo>
                  <a:lnTo>
                    <a:pt x="1937785" y="579056"/>
                  </a:lnTo>
                  <a:lnTo>
                    <a:pt x="1948617" y="561076"/>
                  </a:lnTo>
                  <a:lnTo>
                    <a:pt x="1991785" y="580797"/>
                  </a:lnTo>
                  <a:lnTo>
                    <a:pt x="2008534" y="604091"/>
                  </a:lnTo>
                  <a:lnTo>
                    <a:pt x="2073031" y="625557"/>
                  </a:lnTo>
                  <a:lnTo>
                    <a:pt x="2090788" y="644272"/>
                  </a:lnTo>
                  <a:lnTo>
                    <a:pt x="2123665" y="633615"/>
                  </a:lnTo>
                  <a:lnTo>
                    <a:pt x="2147717" y="642082"/>
                  </a:lnTo>
                  <a:lnTo>
                    <a:pt x="2149951" y="750459"/>
                  </a:lnTo>
                  <a:lnTo>
                    <a:pt x="2154253" y="959164"/>
                  </a:lnTo>
                  <a:lnTo>
                    <a:pt x="2192745" y="1002945"/>
                  </a:lnTo>
                  <a:lnTo>
                    <a:pt x="2194709" y="1047505"/>
                  </a:lnTo>
                  <a:lnTo>
                    <a:pt x="2243931" y="1128779"/>
                  </a:lnTo>
                  <a:lnTo>
                    <a:pt x="2247901" y="1172120"/>
                  </a:lnTo>
                  <a:lnTo>
                    <a:pt x="2231173" y="1224878"/>
                  </a:lnTo>
                  <a:lnTo>
                    <a:pt x="2214541" y="1246432"/>
                  </a:lnTo>
                  <a:lnTo>
                    <a:pt x="2220935" y="1274097"/>
                  </a:lnTo>
                  <a:lnTo>
                    <a:pt x="2209017" y="1295519"/>
                  </a:lnTo>
                  <a:lnTo>
                    <a:pt x="2223349" y="1334102"/>
                  </a:lnTo>
                  <a:lnTo>
                    <a:pt x="2183713" y="1407264"/>
                  </a:lnTo>
                  <a:lnTo>
                    <a:pt x="2199569" y="1426908"/>
                  </a:lnTo>
                  <a:lnTo>
                    <a:pt x="2170680" y="1428651"/>
                  </a:lnTo>
                  <a:lnTo>
                    <a:pt x="2079544" y="1458080"/>
                  </a:lnTo>
                  <a:lnTo>
                    <a:pt x="2046504" y="1443015"/>
                  </a:lnTo>
                  <a:lnTo>
                    <a:pt x="2040276" y="1409778"/>
                  </a:lnTo>
                  <a:lnTo>
                    <a:pt x="2017446" y="1433390"/>
                  </a:lnTo>
                  <a:lnTo>
                    <a:pt x="2000996" y="1428024"/>
                  </a:lnTo>
                  <a:lnTo>
                    <a:pt x="1992621" y="1456985"/>
                  </a:lnTo>
                  <a:lnTo>
                    <a:pt x="2011104" y="1468996"/>
                  </a:lnTo>
                  <a:lnTo>
                    <a:pt x="2014441" y="1506695"/>
                  </a:lnTo>
                  <a:lnTo>
                    <a:pt x="1981904" y="1546981"/>
                  </a:lnTo>
                  <a:lnTo>
                    <a:pt x="1928842" y="1597307"/>
                  </a:lnTo>
                  <a:lnTo>
                    <a:pt x="1821759" y="1650854"/>
                  </a:lnTo>
                  <a:lnTo>
                    <a:pt x="1811020" y="1641989"/>
                  </a:lnTo>
                  <a:lnTo>
                    <a:pt x="1778776" y="1655237"/>
                  </a:lnTo>
                  <a:lnTo>
                    <a:pt x="1777829" y="1643048"/>
                  </a:lnTo>
                  <a:lnTo>
                    <a:pt x="1733857" y="1651747"/>
                  </a:lnTo>
                  <a:lnTo>
                    <a:pt x="1713506" y="1626149"/>
                  </a:lnTo>
                  <a:lnTo>
                    <a:pt x="1700789" y="1631605"/>
                  </a:lnTo>
                  <a:lnTo>
                    <a:pt x="1747395" y="1683929"/>
                  </a:lnTo>
                  <a:lnTo>
                    <a:pt x="1713042" y="1700358"/>
                  </a:lnTo>
                  <a:lnTo>
                    <a:pt x="1680801" y="1690161"/>
                  </a:lnTo>
                  <a:lnTo>
                    <a:pt x="1675598" y="1726651"/>
                  </a:lnTo>
                  <a:lnTo>
                    <a:pt x="1634972" y="1763883"/>
                  </a:lnTo>
                  <a:lnTo>
                    <a:pt x="1592760" y="1833043"/>
                  </a:lnTo>
                  <a:lnTo>
                    <a:pt x="1565031" y="1905574"/>
                  </a:lnTo>
                  <a:lnTo>
                    <a:pt x="1545293" y="1899750"/>
                  </a:lnTo>
                  <a:lnTo>
                    <a:pt x="1539908" y="1926164"/>
                  </a:lnTo>
                  <a:lnTo>
                    <a:pt x="1560850" y="1919867"/>
                  </a:lnTo>
                  <a:lnTo>
                    <a:pt x="1550104" y="1972681"/>
                  </a:lnTo>
                  <a:lnTo>
                    <a:pt x="1536135" y="1974664"/>
                  </a:lnTo>
                  <a:lnTo>
                    <a:pt x="1534650" y="2004423"/>
                  </a:lnTo>
                  <a:lnTo>
                    <a:pt x="1551344" y="2021230"/>
                  </a:lnTo>
                  <a:lnTo>
                    <a:pt x="1555414" y="2081908"/>
                  </a:lnTo>
                  <a:lnTo>
                    <a:pt x="1575150" y="2103124"/>
                  </a:lnTo>
                  <a:lnTo>
                    <a:pt x="1579634" y="2141720"/>
                  </a:lnTo>
                  <a:lnTo>
                    <a:pt x="1595276" y="2176039"/>
                  </a:lnTo>
                  <a:lnTo>
                    <a:pt x="1538556" y="2196119"/>
                  </a:lnTo>
                  <a:lnTo>
                    <a:pt x="1515830" y="2169339"/>
                  </a:lnTo>
                  <a:lnTo>
                    <a:pt x="1472747" y="2158634"/>
                  </a:lnTo>
                  <a:lnTo>
                    <a:pt x="1415363" y="2159602"/>
                  </a:lnTo>
                  <a:lnTo>
                    <a:pt x="1366930" y="2125389"/>
                  </a:lnTo>
                  <a:lnTo>
                    <a:pt x="1329877" y="2121084"/>
                  </a:lnTo>
                  <a:lnTo>
                    <a:pt x="1302558" y="2093859"/>
                  </a:lnTo>
                  <a:lnTo>
                    <a:pt x="1264758" y="2083881"/>
                  </a:lnTo>
                  <a:lnTo>
                    <a:pt x="1239563" y="2057709"/>
                  </a:lnTo>
                  <a:lnTo>
                    <a:pt x="1224645" y="1996546"/>
                  </a:lnTo>
                  <a:lnTo>
                    <a:pt x="1193080" y="1959010"/>
                  </a:lnTo>
                  <a:lnTo>
                    <a:pt x="1198171" y="1928276"/>
                  </a:lnTo>
                  <a:lnTo>
                    <a:pt x="1184503" y="1894636"/>
                  </a:lnTo>
                  <a:lnTo>
                    <a:pt x="1190508" y="1866123"/>
                  </a:lnTo>
                  <a:lnTo>
                    <a:pt x="1168976" y="1833256"/>
                  </a:lnTo>
                  <a:lnTo>
                    <a:pt x="1150350" y="1829221"/>
                  </a:lnTo>
                  <a:lnTo>
                    <a:pt x="1120930" y="1799284"/>
                  </a:lnTo>
                  <a:lnTo>
                    <a:pt x="1112588" y="1762418"/>
                  </a:lnTo>
                  <a:lnTo>
                    <a:pt x="1087472" y="1728140"/>
                  </a:lnTo>
                  <a:lnTo>
                    <a:pt x="1050462" y="1698812"/>
                  </a:lnTo>
                  <a:lnTo>
                    <a:pt x="1034672" y="1637123"/>
                  </a:lnTo>
                  <a:lnTo>
                    <a:pt x="1017894" y="1619701"/>
                  </a:lnTo>
                  <a:lnTo>
                    <a:pt x="996873" y="1569871"/>
                  </a:lnTo>
                  <a:lnTo>
                    <a:pt x="991060" y="1529620"/>
                  </a:lnTo>
                  <a:lnTo>
                    <a:pt x="970214" y="1499703"/>
                  </a:lnTo>
                  <a:lnTo>
                    <a:pt x="933813" y="1472267"/>
                  </a:lnTo>
                  <a:lnTo>
                    <a:pt x="926062" y="1454073"/>
                  </a:lnTo>
                  <a:lnTo>
                    <a:pt x="892173" y="1436667"/>
                  </a:lnTo>
                  <a:lnTo>
                    <a:pt x="867703" y="1390803"/>
                  </a:lnTo>
                  <a:lnTo>
                    <a:pt x="791397" y="1376262"/>
                  </a:lnTo>
                  <a:lnTo>
                    <a:pt x="745139" y="1375572"/>
                  </a:lnTo>
                  <a:lnTo>
                    <a:pt x="706788" y="1357470"/>
                  </a:lnTo>
                  <a:lnTo>
                    <a:pt x="696733" y="1377950"/>
                  </a:lnTo>
                  <a:lnTo>
                    <a:pt x="653992" y="1381698"/>
                  </a:lnTo>
                  <a:lnTo>
                    <a:pt x="619257" y="1421539"/>
                  </a:lnTo>
                  <a:lnTo>
                    <a:pt x="595066" y="1487660"/>
                  </a:lnTo>
                  <a:lnTo>
                    <a:pt x="584345" y="1487987"/>
                  </a:lnTo>
                  <a:lnTo>
                    <a:pt x="557179" y="1526005"/>
                  </a:lnTo>
                  <a:lnTo>
                    <a:pt x="528013" y="1524903"/>
                  </a:lnTo>
                  <a:lnTo>
                    <a:pt x="486852" y="1490545"/>
                  </a:lnTo>
                  <a:lnTo>
                    <a:pt x="381840" y="1431769"/>
                  </a:lnTo>
                  <a:lnTo>
                    <a:pt x="362947" y="1403395"/>
                  </a:lnTo>
                  <a:lnTo>
                    <a:pt x="322890" y="1374215"/>
                  </a:lnTo>
                  <a:lnTo>
                    <a:pt x="298378" y="1313996"/>
                  </a:lnTo>
                  <a:lnTo>
                    <a:pt x="301232" y="1261802"/>
                  </a:lnTo>
                  <a:lnTo>
                    <a:pt x="275586" y="1216994"/>
                  </a:lnTo>
                  <a:lnTo>
                    <a:pt x="272356" y="1179822"/>
                  </a:lnTo>
                  <a:lnTo>
                    <a:pt x="255578" y="1154766"/>
                  </a:lnTo>
                  <a:lnTo>
                    <a:pt x="191686" y="1113896"/>
                  </a:lnTo>
                  <a:lnTo>
                    <a:pt x="160470" y="1063768"/>
                  </a:lnTo>
                  <a:lnTo>
                    <a:pt x="132961" y="1044161"/>
                  </a:lnTo>
                  <a:lnTo>
                    <a:pt x="106082" y="1001039"/>
                  </a:lnTo>
                  <a:lnTo>
                    <a:pt x="65154" y="975390"/>
                  </a:lnTo>
                  <a:lnTo>
                    <a:pt x="40983" y="918942"/>
                  </a:lnTo>
                  <a:lnTo>
                    <a:pt x="16988" y="905074"/>
                  </a:lnTo>
                  <a:lnTo>
                    <a:pt x="0" y="879610"/>
                  </a:lnTo>
                  <a:lnTo>
                    <a:pt x="6898" y="860182"/>
                  </a:lnTo>
                  <a:lnTo>
                    <a:pt x="611351" y="916576"/>
                  </a:lnTo>
                  <a:lnTo>
                    <a:pt x="626527" y="712858"/>
                  </a:lnTo>
                  <a:lnTo>
                    <a:pt x="645533" y="506901"/>
                  </a:lnTo>
                  <a:lnTo>
                    <a:pt x="684063" y="0"/>
                  </a:lnTo>
                  <a:lnTo>
                    <a:pt x="690233" y="456"/>
                  </a:lnTo>
                  <a:close/>
                </a:path>
              </a:pathLst>
            </a:custGeom>
            <a:solidFill>
              <a:schemeClr val="accent1"/>
            </a:solidFill>
            <a:ln w="5080" cap="rnd">
              <a:solidFill>
                <a:schemeClr val="bg1"/>
              </a:solidFill>
              <a:round/>
            </a:ln>
          </p:spPr>
          <p:txBody>
            <a:bodyPr/>
            <a:lstStyle/>
            <a:p>
              <a:pPr defTabSz="457200"/>
              <a:endParaRPr sz="500" dirty="0"/>
            </a:p>
          </p:txBody>
        </p:sp>
        <p:sp>
          <p:nvSpPr>
            <p:cNvPr id="7" name="California">
              <a:extLst>
                <a:ext uri="{FF2B5EF4-FFF2-40B4-BE49-F238E27FC236}">
                  <a16:creationId xmlns:a16="http://schemas.microsoft.com/office/drawing/2014/main" id="{135CACD0-001C-B640-82B2-C7C864C9F9A6}"/>
                </a:ext>
              </a:extLst>
            </p:cNvPr>
            <p:cNvSpPr/>
            <p:nvPr/>
          </p:nvSpPr>
          <p:spPr>
            <a:xfrm>
              <a:off x="1787395" y="2442066"/>
              <a:ext cx="876019" cy="2000573"/>
            </a:xfrm>
            <a:custGeom>
              <a:avLst/>
              <a:gdLst/>
              <a:ahLst/>
              <a:cxnLst/>
              <a:rect l="0" t="0" r="1289170" b="2208068"/>
              <a:pathLst>
                <a:path w="1289170" h="2208068">
                  <a:moveTo>
                    <a:pt x="266513" y="41091"/>
                  </a:moveTo>
                  <a:lnTo>
                    <a:pt x="389542" y="75576"/>
                  </a:lnTo>
                  <a:lnTo>
                    <a:pt x="582021" y="132427"/>
                  </a:lnTo>
                  <a:lnTo>
                    <a:pt x="731720" y="171927"/>
                  </a:lnTo>
                  <a:lnTo>
                    <a:pt x="644171" y="514564"/>
                  </a:lnTo>
                  <a:lnTo>
                    <a:pt x="578687" y="764974"/>
                  </a:lnTo>
                  <a:lnTo>
                    <a:pt x="729934" y="992434"/>
                  </a:lnTo>
                  <a:lnTo>
                    <a:pt x="876328" y="1212581"/>
                  </a:lnTo>
                  <a:lnTo>
                    <a:pt x="994316" y="1389597"/>
                  </a:lnTo>
                  <a:lnTo>
                    <a:pt x="1080649" y="1519413"/>
                  </a:lnTo>
                  <a:lnTo>
                    <a:pt x="1235613" y="1753591"/>
                  </a:lnTo>
                  <a:lnTo>
                    <a:pt x="1230597" y="1778847"/>
                  </a:lnTo>
                  <a:lnTo>
                    <a:pt x="1250690" y="1817052"/>
                  </a:lnTo>
                  <a:lnTo>
                    <a:pt x="1262595" y="1874128"/>
                  </a:lnTo>
                  <a:lnTo>
                    <a:pt x="1289170" y="1908927"/>
                  </a:lnTo>
                  <a:lnTo>
                    <a:pt x="1264394" y="1931475"/>
                  </a:lnTo>
                  <a:lnTo>
                    <a:pt x="1235870" y="1939581"/>
                  </a:lnTo>
                  <a:lnTo>
                    <a:pt x="1209246" y="1970818"/>
                  </a:lnTo>
                  <a:lnTo>
                    <a:pt x="1206224" y="2019234"/>
                  </a:lnTo>
                  <a:lnTo>
                    <a:pt x="1195880" y="2047962"/>
                  </a:lnTo>
                  <a:lnTo>
                    <a:pt x="1156849" y="2069843"/>
                  </a:lnTo>
                  <a:lnTo>
                    <a:pt x="1152857" y="2146527"/>
                  </a:lnTo>
                  <a:lnTo>
                    <a:pt x="1175318" y="2152117"/>
                  </a:lnTo>
                  <a:lnTo>
                    <a:pt x="1177057" y="2191169"/>
                  </a:lnTo>
                  <a:lnTo>
                    <a:pt x="1164501" y="2206906"/>
                  </a:lnTo>
                  <a:lnTo>
                    <a:pt x="1130202" y="2208068"/>
                  </a:lnTo>
                  <a:lnTo>
                    <a:pt x="906195" y="2181119"/>
                  </a:lnTo>
                  <a:lnTo>
                    <a:pt x="723412" y="2159186"/>
                  </a:lnTo>
                  <a:lnTo>
                    <a:pt x="709385" y="2128531"/>
                  </a:lnTo>
                  <a:lnTo>
                    <a:pt x="717890" y="2086945"/>
                  </a:lnTo>
                  <a:lnTo>
                    <a:pt x="716428" y="2035054"/>
                  </a:lnTo>
                  <a:lnTo>
                    <a:pt x="701027" y="1994844"/>
                  </a:lnTo>
                  <a:lnTo>
                    <a:pt x="661020" y="1935099"/>
                  </a:lnTo>
                  <a:lnTo>
                    <a:pt x="606335" y="1875125"/>
                  </a:lnTo>
                  <a:lnTo>
                    <a:pt x="591003" y="1884118"/>
                  </a:lnTo>
                  <a:lnTo>
                    <a:pt x="567865" y="1870529"/>
                  </a:lnTo>
                  <a:lnTo>
                    <a:pt x="576127" y="1851813"/>
                  </a:lnTo>
                  <a:lnTo>
                    <a:pt x="557387" y="1804730"/>
                  </a:lnTo>
                  <a:lnTo>
                    <a:pt x="517120" y="1804141"/>
                  </a:lnTo>
                  <a:lnTo>
                    <a:pt x="457030" y="1758193"/>
                  </a:lnTo>
                  <a:lnTo>
                    <a:pt x="453269" y="1731887"/>
                  </a:lnTo>
                  <a:lnTo>
                    <a:pt x="415660" y="1691277"/>
                  </a:lnTo>
                  <a:lnTo>
                    <a:pt x="364320" y="1679348"/>
                  </a:lnTo>
                  <a:lnTo>
                    <a:pt x="325467" y="1655451"/>
                  </a:lnTo>
                  <a:lnTo>
                    <a:pt x="270467" y="1646854"/>
                  </a:lnTo>
                  <a:lnTo>
                    <a:pt x="249259" y="1613468"/>
                  </a:lnTo>
                  <a:lnTo>
                    <a:pt x="270010" y="1559912"/>
                  </a:lnTo>
                  <a:lnTo>
                    <a:pt x="262704" y="1548709"/>
                  </a:lnTo>
                  <a:lnTo>
                    <a:pt x="279142" y="1511371"/>
                  </a:lnTo>
                  <a:lnTo>
                    <a:pt x="245208" y="1471035"/>
                  </a:lnTo>
                  <a:lnTo>
                    <a:pt x="254206" y="1430547"/>
                  </a:lnTo>
                  <a:lnTo>
                    <a:pt x="239208" y="1424197"/>
                  </a:lnTo>
                  <a:lnTo>
                    <a:pt x="222634" y="1382590"/>
                  </a:lnTo>
                  <a:lnTo>
                    <a:pt x="206576" y="1370100"/>
                  </a:lnTo>
                  <a:lnTo>
                    <a:pt x="204718" y="1346370"/>
                  </a:lnTo>
                  <a:lnTo>
                    <a:pt x="166950" y="1248825"/>
                  </a:lnTo>
                  <a:lnTo>
                    <a:pt x="145368" y="1217228"/>
                  </a:lnTo>
                  <a:lnTo>
                    <a:pt x="157213" y="1151885"/>
                  </a:lnTo>
                  <a:lnTo>
                    <a:pt x="167604" y="1160607"/>
                  </a:lnTo>
                  <a:lnTo>
                    <a:pt x="189170" y="1125895"/>
                  </a:lnTo>
                  <a:lnTo>
                    <a:pt x="176787" y="1085205"/>
                  </a:lnTo>
                  <a:lnTo>
                    <a:pt x="148511" y="1081922"/>
                  </a:lnTo>
                  <a:lnTo>
                    <a:pt x="121899" y="1040606"/>
                  </a:lnTo>
                  <a:lnTo>
                    <a:pt x="116326" y="1012212"/>
                  </a:lnTo>
                  <a:lnTo>
                    <a:pt x="125613" y="989217"/>
                  </a:lnTo>
                  <a:lnTo>
                    <a:pt x="116922" y="952923"/>
                  </a:lnTo>
                  <a:lnTo>
                    <a:pt x="131739" y="901196"/>
                  </a:lnTo>
                  <a:lnTo>
                    <a:pt x="160145" y="909303"/>
                  </a:lnTo>
                  <a:lnTo>
                    <a:pt x="169046" y="833745"/>
                  </a:lnTo>
                  <a:lnTo>
                    <a:pt x="154419" y="837727"/>
                  </a:lnTo>
                  <a:lnTo>
                    <a:pt x="141742" y="872577"/>
                  </a:lnTo>
                  <a:lnTo>
                    <a:pt x="109566" y="871493"/>
                  </a:lnTo>
                  <a:lnTo>
                    <a:pt x="81576" y="834199"/>
                  </a:lnTo>
                  <a:lnTo>
                    <a:pt x="89255" y="786229"/>
                  </a:lnTo>
                  <a:lnTo>
                    <a:pt x="76792" y="742871"/>
                  </a:lnTo>
                  <a:lnTo>
                    <a:pt x="52912" y="711296"/>
                  </a:lnTo>
                  <a:lnTo>
                    <a:pt x="44090" y="680622"/>
                  </a:lnTo>
                  <a:lnTo>
                    <a:pt x="14852" y="616908"/>
                  </a:lnTo>
                  <a:lnTo>
                    <a:pt x="26729" y="604090"/>
                  </a:lnTo>
                  <a:lnTo>
                    <a:pt x="26010" y="532487"/>
                  </a:lnTo>
                  <a:lnTo>
                    <a:pt x="45937" y="498697"/>
                  </a:lnTo>
                  <a:lnTo>
                    <a:pt x="49454" y="440077"/>
                  </a:lnTo>
                  <a:lnTo>
                    <a:pt x="27789" y="374976"/>
                  </a:lnTo>
                  <a:lnTo>
                    <a:pt x="0" y="333669"/>
                  </a:lnTo>
                  <a:lnTo>
                    <a:pt x="3662" y="296125"/>
                  </a:lnTo>
                  <a:lnTo>
                    <a:pt x="66645" y="221750"/>
                  </a:lnTo>
                  <a:lnTo>
                    <a:pt x="82619" y="195024"/>
                  </a:lnTo>
                  <a:lnTo>
                    <a:pt x="82331" y="170363"/>
                  </a:lnTo>
                  <a:lnTo>
                    <a:pt x="113726" y="115592"/>
                  </a:lnTo>
                  <a:lnTo>
                    <a:pt x="118201" y="58487"/>
                  </a:lnTo>
                  <a:lnTo>
                    <a:pt x="106403" y="40846"/>
                  </a:lnTo>
                  <a:lnTo>
                    <a:pt x="125771"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8" name="Montana">
              <a:extLst>
                <a:ext uri="{FF2B5EF4-FFF2-40B4-BE49-F238E27FC236}">
                  <a16:creationId xmlns:a16="http://schemas.microsoft.com/office/drawing/2014/main" id="{ACD384D5-584A-1310-91F7-BC3AA515CC6A}"/>
                </a:ext>
              </a:extLst>
            </p:cNvPr>
            <p:cNvSpPr/>
            <p:nvPr/>
          </p:nvSpPr>
          <p:spPr>
            <a:xfrm>
              <a:off x="2848330" y="1464118"/>
              <a:ext cx="1114442" cy="944474"/>
            </a:xfrm>
            <a:custGeom>
              <a:avLst/>
              <a:gdLst/>
              <a:ahLst/>
              <a:cxnLst/>
              <a:rect l="0" t="0" r="1640039" b="1042433"/>
              <a:pathLst>
                <a:path w="1640039" h="1042433">
                  <a:moveTo>
                    <a:pt x="1640039" y="237775"/>
                  </a:moveTo>
                  <a:lnTo>
                    <a:pt x="1621455" y="465606"/>
                  </a:lnTo>
                  <a:lnTo>
                    <a:pt x="1587991" y="850996"/>
                  </a:lnTo>
                  <a:lnTo>
                    <a:pt x="1572530" y="1042433"/>
                  </a:lnTo>
                  <a:lnTo>
                    <a:pt x="1570186" y="1042234"/>
                  </a:lnTo>
                  <a:lnTo>
                    <a:pt x="1305732" y="1016037"/>
                  </a:lnTo>
                  <a:lnTo>
                    <a:pt x="855974" y="961360"/>
                  </a:lnTo>
                  <a:lnTo>
                    <a:pt x="576863" y="919747"/>
                  </a:lnTo>
                  <a:lnTo>
                    <a:pt x="560803" y="1025313"/>
                  </a:lnTo>
                  <a:lnTo>
                    <a:pt x="538434" y="1000305"/>
                  </a:lnTo>
                  <a:lnTo>
                    <a:pt x="521593" y="961503"/>
                  </a:lnTo>
                  <a:lnTo>
                    <a:pt x="482071" y="997844"/>
                  </a:lnTo>
                  <a:lnTo>
                    <a:pt x="451978" y="1000719"/>
                  </a:lnTo>
                  <a:lnTo>
                    <a:pt x="446819" y="988566"/>
                  </a:lnTo>
                  <a:lnTo>
                    <a:pt x="411869" y="991661"/>
                  </a:lnTo>
                  <a:lnTo>
                    <a:pt x="394119" y="978449"/>
                  </a:lnTo>
                  <a:lnTo>
                    <a:pt x="358402" y="990314"/>
                  </a:lnTo>
                  <a:lnTo>
                    <a:pt x="314256" y="981381"/>
                  </a:lnTo>
                  <a:lnTo>
                    <a:pt x="296138" y="997360"/>
                  </a:lnTo>
                  <a:lnTo>
                    <a:pt x="281771" y="983461"/>
                  </a:lnTo>
                  <a:lnTo>
                    <a:pt x="274877" y="915492"/>
                  </a:lnTo>
                  <a:lnTo>
                    <a:pt x="245880" y="907913"/>
                  </a:lnTo>
                  <a:lnTo>
                    <a:pt x="232687" y="888507"/>
                  </a:lnTo>
                  <a:lnTo>
                    <a:pt x="240564" y="850396"/>
                  </a:lnTo>
                  <a:lnTo>
                    <a:pt x="226280" y="833038"/>
                  </a:lnTo>
                  <a:lnTo>
                    <a:pt x="210837" y="788314"/>
                  </a:lnTo>
                  <a:lnTo>
                    <a:pt x="204290" y="747523"/>
                  </a:lnTo>
                  <a:lnTo>
                    <a:pt x="211212" y="731890"/>
                  </a:lnTo>
                  <a:lnTo>
                    <a:pt x="189787" y="707475"/>
                  </a:lnTo>
                  <a:lnTo>
                    <a:pt x="171877" y="726633"/>
                  </a:lnTo>
                  <a:lnTo>
                    <a:pt x="132233" y="747210"/>
                  </a:lnTo>
                  <a:lnTo>
                    <a:pt x="106528" y="720665"/>
                  </a:lnTo>
                  <a:lnTo>
                    <a:pt x="117684" y="700244"/>
                  </a:lnTo>
                  <a:lnTo>
                    <a:pt x="111878" y="677612"/>
                  </a:lnTo>
                  <a:lnTo>
                    <a:pt x="141232" y="660785"/>
                  </a:lnTo>
                  <a:lnTo>
                    <a:pt x="132811" y="627495"/>
                  </a:lnTo>
                  <a:lnTo>
                    <a:pt x="145795" y="581493"/>
                  </a:lnTo>
                  <a:lnTo>
                    <a:pt x="179839" y="511461"/>
                  </a:lnTo>
                  <a:lnTo>
                    <a:pt x="139856" y="504720"/>
                  </a:lnTo>
                  <a:lnTo>
                    <a:pt x="140940" y="491403"/>
                  </a:lnTo>
                  <a:lnTo>
                    <a:pt x="109126" y="463615"/>
                  </a:lnTo>
                  <a:lnTo>
                    <a:pt x="107519" y="440736"/>
                  </a:lnTo>
                  <a:lnTo>
                    <a:pt x="67697" y="377370"/>
                  </a:lnTo>
                  <a:lnTo>
                    <a:pt x="67624" y="362700"/>
                  </a:lnTo>
                  <a:lnTo>
                    <a:pt x="41979" y="348365"/>
                  </a:lnTo>
                  <a:lnTo>
                    <a:pt x="21045" y="319176"/>
                  </a:lnTo>
                  <a:lnTo>
                    <a:pt x="31666" y="265065"/>
                  </a:lnTo>
                  <a:lnTo>
                    <a:pt x="0" y="200907"/>
                  </a:lnTo>
                  <a:lnTo>
                    <a:pt x="43017" y="0"/>
                  </a:lnTo>
                  <a:lnTo>
                    <a:pt x="644172" y="114869"/>
                  </a:lnTo>
                  <a:lnTo>
                    <a:pt x="916948" y="15563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9" name="New Mexico">
              <a:extLst>
                <a:ext uri="{FF2B5EF4-FFF2-40B4-BE49-F238E27FC236}">
                  <a16:creationId xmlns:a16="http://schemas.microsoft.com/office/drawing/2014/main" id="{62763F32-3A72-7103-30A4-B4230AEEB84C}"/>
                </a:ext>
              </a:extLst>
            </p:cNvPr>
            <p:cNvSpPr/>
            <p:nvPr/>
          </p:nvSpPr>
          <p:spPr>
            <a:xfrm>
              <a:off x="3173578" y="3802186"/>
              <a:ext cx="762565" cy="1056049"/>
            </a:xfrm>
            <a:custGeom>
              <a:avLst/>
              <a:gdLst/>
              <a:ahLst/>
              <a:cxnLst/>
              <a:rect l="0" t="0" r="1122208" b="1165580"/>
              <a:pathLst>
                <a:path w="1122208" h="1165580">
                  <a:moveTo>
                    <a:pt x="417017" y="33356"/>
                  </a:moveTo>
                  <a:lnTo>
                    <a:pt x="504962" y="44844"/>
                  </a:lnTo>
                  <a:lnTo>
                    <a:pt x="908567" y="85763"/>
                  </a:lnTo>
                  <a:lnTo>
                    <a:pt x="1122208" y="101916"/>
                  </a:lnTo>
                  <a:lnTo>
                    <a:pt x="1114702" y="203629"/>
                  </a:lnTo>
                  <a:lnTo>
                    <a:pt x="1108531" y="203172"/>
                  </a:lnTo>
                  <a:lnTo>
                    <a:pt x="1070001" y="710074"/>
                  </a:lnTo>
                  <a:lnTo>
                    <a:pt x="1050996" y="916031"/>
                  </a:lnTo>
                  <a:lnTo>
                    <a:pt x="1035820" y="1119748"/>
                  </a:lnTo>
                  <a:lnTo>
                    <a:pt x="431367" y="1063355"/>
                  </a:lnTo>
                  <a:lnTo>
                    <a:pt x="424468" y="1082782"/>
                  </a:lnTo>
                  <a:lnTo>
                    <a:pt x="441456" y="1108246"/>
                  </a:lnTo>
                  <a:lnTo>
                    <a:pt x="155122" y="1073830"/>
                  </a:lnTo>
                  <a:lnTo>
                    <a:pt x="143270" y="1165580"/>
                  </a:lnTo>
                  <a:lnTo>
                    <a:pt x="0" y="1146430"/>
                  </a:lnTo>
                  <a:lnTo>
                    <a:pt x="159269" y="0"/>
                  </a:lnTo>
                  <a:close/>
                </a:path>
              </a:pathLst>
            </a:custGeom>
            <a:solidFill>
              <a:schemeClr val="accent1"/>
            </a:solidFill>
            <a:ln w="5080" cap="rnd">
              <a:solidFill>
                <a:schemeClr val="bg1"/>
              </a:solidFill>
              <a:round/>
            </a:ln>
          </p:spPr>
          <p:txBody>
            <a:bodyPr/>
            <a:lstStyle/>
            <a:p>
              <a:pPr defTabSz="457200"/>
              <a:endParaRPr sz="500" dirty="0"/>
            </a:p>
          </p:txBody>
        </p:sp>
        <p:sp>
          <p:nvSpPr>
            <p:cNvPr id="10" name="Arizona">
              <a:extLst>
                <a:ext uri="{FF2B5EF4-FFF2-40B4-BE49-F238E27FC236}">
                  <a16:creationId xmlns:a16="http://schemas.microsoft.com/office/drawing/2014/main" id="{AB8400EB-E89D-8E9C-D726-E72330115158}"/>
                </a:ext>
              </a:extLst>
            </p:cNvPr>
            <p:cNvSpPr/>
            <p:nvPr/>
          </p:nvSpPr>
          <p:spPr>
            <a:xfrm>
              <a:off x="2538757" y="3683801"/>
              <a:ext cx="743048" cy="1157084"/>
            </a:xfrm>
            <a:custGeom>
              <a:avLst/>
              <a:gdLst/>
              <a:ahLst/>
              <a:cxnLst/>
              <a:rect l="0" t="0" r="1093487" b="1277094"/>
              <a:pathLst>
                <a:path w="1093487" h="1277094">
                  <a:moveTo>
                    <a:pt x="1093487" y="130663"/>
                  </a:moveTo>
                  <a:lnTo>
                    <a:pt x="934217" y="1277094"/>
                  </a:lnTo>
                  <a:lnTo>
                    <a:pt x="588488" y="1225569"/>
                  </a:lnTo>
                  <a:lnTo>
                    <a:pt x="401945" y="1117723"/>
                  </a:lnTo>
                  <a:lnTo>
                    <a:pt x="0" y="879327"/>
                  </a:lnTo>
                  <a:lnTo>
                    <a:pt x="24480" y="837543"/>
                  </a:lnTo>
                  <a:lnTo>
                    <a:pt x="58779" y="836381"/>
                  </a:lnTo>
                  <a:lnTo>
                    <a:pt x="71335" y="820644"/>
                  </a:lnTo>
                  <a:lnTo>
                    <a:pt x="69595" y="781592"/>
                  </a:lnTo>
                  <a:lnTo>
                    <a:pt x="47134" y="776002"/>
                  </a:lnTo>
                  <a:lnTo>
                    <a:pt x="51127" y="699318"/>
                  </a:lnTo>
                  <a:lnTo>
                    <a:pt x="90157" y="677437"/>
                  </a:lnTo>
                  <a:lnTo>
                    <a:pt x="100502" y="648709"/>
                  </a:lnTo>
                  <a:lnTo>
                    <a:pt x="103523" y="600293"/>
                  </a:lnTo>
                  <a:lnTo>
                    <a:pt x="130148" y="569056"/>
                  </a:lnTo>
                  <a:lnTo>
                    <a:pt x="158671" y="560950"/>
                  </a:lnTo>
                  <a:lnTo>
                    <a:pt x="183447" y="538402"/>
                  </a:lnTo>
                  <a:lnTo>
                    <a:pt x="156873" y="503603"/>
                  </a:lnTo>
                  <a:lnTo>
                    <a:pt x="144968" y="446526"/>
                  </a:lnTo>
                  <a:lnTo>
                    <a:pt x="124875" y="408322"/>
                  </a:lnTo>
                  <a:lnTo>
                    <a:pt x="129891" y="383066"/>
                  </a:lnTo>
                  <a:lnTo>
                    <a:pt x="145055" y="357537"/>
                  </a:lnTo>
                  <a:lnTo>
                    <a:pt x="148925" y="319491"/>
                  </a:lnTo>
                  <a:lnTo>
                    <a:pt x="143370" y="278423"/>
                  </a:lnTo>
                  <a:lnTo>
                    <a:pt x="157189" y="158952"/>
                  </a:lnTo>
                  <a:lnTo>
                    <a:pt x="217103" y="162805"/>
                  </a:lnTo>
                  <a:lnTo>
                    <a:pt x="231577" y="190742"/>
                  </a:lnTo>
                  <a:lnTo>
                    <a:pt x="247510" y="192690"/>
                  </a:lnTo>
                  <a:lnTo>
                    <a:pt x="270662" y="161780"/>
                  </a:lnTo>
                  <a:lnTo>
                    <a:pt x="301758" y="0"/>
                  </a:lnTo>
                  <a:lnTo>
                    <a:pt x="862547" y="95833"/>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1" name="Nevada">
              <a:extLst>
                <a:ext uri="{FF2B5EF4-FFF2-40B4-BE49-F238E27FC236}">
                  <a16:creationId xmlns:a16="http://schemas.microsoft.com/office/drawing/2014/main" id="{3307440E-833F-BF6C-A4FA-5B56A0D9F77C}"/>
                </a:ext>
              </a:extLst>
            </p:cNvPr>
            <p:cNvSpPr/>
            <p:nvPr/>
          </p:nvSpPr>
          <p:spPr>
            <a:xfrm>
              <a:off x="2180626" y="2597837"/>
              <a:ext cx="694766" cy="1433033"/>
            </a:xfrm>
            <a:custGeom>
              <a:avLst/>
              <a:gdLst/>
              <a:ahLst/>
              <a:cxnLst/>
              <a:rect l="0" t="0" r="1022435" b="1581664"/>
              <a:pathLst>
                <a:path w="1022435" h="1581664">
                  <a:moveTo>
                    <a:pt x="585647" y="103293"/>
                  </a:moveTo>
                  <a:lnTo>
                    <a:pt x="1022435" y="195499"/>
                  </a:lnTo>
                  <a:lnTo>
                    <a:pt x="828793" y="1198597"/>
                  </a:lnTo>
                  <a:lnTo>
                    <a:pt x="797696" y="1360377"/>
                  </a:lnTo>
                  <a:lnTo>
                    <a:pt x="774544" y="1391288"/>
                  </a:lnTo>
                  <a:lnTo>
                    <a:pt x="758612" y="1389340"/>
                  </a:lnTo>
                  <a:lnTo>
                    <a:pt x="744138" y="1361402"/>
                  </a:lnTo>
                  <a:lnTo>
                    <a:pt x="684224" y="1357549"/>
                  </a:lnTo>
                  <a:lnTo>
                    <a:pt x="670405" y="1477020"/>
                  </a:lnTo>
                  <a:lnTo>
                    <a:pt x="675959" y="1518088"/>
                  </a:lnTo>
                  <a:lnTo>
                    <a:pt x="672089" y="1556134"/>
                  </a:lnTo>
                  <a:lnTo>
                    <a:pt x="656925" y="1581664"/>
                  </a:lnTo>
                  <a:lnTo>
                    <a:pt x="501961" y="1347485"/>
                  </a:lnTo>
                  <a:lnTo>
                    <a:pt x="415628" y="1217669"/>
                  </a:lnTo>
                  <a:lnTo>
                    <a:pt x="297640" y="1040653"/>
                  </a:lnTo>
                  <a:lnTo>
                    <a:pt x="151246" y="820506"/>
                  </a:lnTo>
                  <a:lnTo>
                    <a:pt x="0" y="593046"/>
                  </a:lnTo>
                  <a:lnTo>
                    <a:pt x="65483" y="342637"/>
                  </a:lnTo>
                  <a:lnTo>
                    <a:pt x="153032" y="0"/>
                  </a:lnTo>
                  <a:lnTo>
                    <a:pt x="341874" y="48503"/>
                  </a:lnTo>
                  <a:close/>
                </a:path>
              </a:pathLst>
            </a:custGeom>
            <a:solidFill>
              <a:schemeClr val="accent1"/>
            </a:solidFill>
            <a:ln w="5080" cap="rnd">
              <a:solidFill>
                <a:schemeClr val="bg1"/>
              </a:solidFill>
              <a:round/>
            </a:ln>
          </p:spPr>
          <p:txBody>
            <a:bodyPr/>
            <a:lstStyle/>
            <a:p>
              <a:pPr defTabSz="457200"/>
              <a:endParaRPr sz="500" dirty="0"/>
            </a:p>
          </p:txBody>
        </p:sp>
        <p:sp>
          <p:nvSpPr>
            <p:cNvPr id="12" name="Colorado">
              <a:extLst>
                <a:ext uri="{FF2B5EF4-FFF2-40B4-BE49-F238E27FC236}">
                  <a16:creationId xmlns:a16="http://schemas.microsoft.com/office/drawing/2014/main" id="{0BA2E016-B0FF-EE16-68C3-E2EEBA5AA2A6}"/>
                </a:ext>
              </a:extLst>
            </p:cNvPr>
            <p:cNvSpPr/>
            <p:nvPr/>
          </p:nvSpPr>
          <p:spPr>
            <a:xfrm>
              <a:off x="3281805" y="3067907"/>
              <a:ext cx="792745" cy="837177"/>
            </a:xfrm>
            <a:custGeom>
              <a:avLst/>
              <a:gdLst/>
              <a:ahLst/>
              <a:cxnLst/>
              <a:rect l="0" t="0" r="1166622" b="924007"/>
              <a:pathLst>
                <a:path w="1166622" h="924007">
                  <a:moveTo>
                    <a:pt x="280908" y="21307"/>
                  </a:moveTo>
                  <a:lnTo>
                    <a:pt x="610970" y="60187"/>
                  </a:lnTo>
                  <a:lnTo>
                    <a:pt x="864206" y="82821"/>
                  </a:lnTo>
                  <a:lnTo>
                    <a:pt x="1166622" y="105306"/>
                  </a:lnTo>
                  <a:lnTo>
                    <a:pt x="1153578" y="309817"/>
                  </a:lnTo>
                  <a:lnTo>
                    <a:pt x="1116163" y="924007"/>
                  </a:lnTo>
                  <a:lnTo>
                    <a:pt x="962939" y="912353"/>
                  </a:lnTo>
                  <a:lnTo>
                    <a:pt x="749297" y="896200"/>
                  </a:lnTo>
                  <a:lnTo>
                    <a:pt x="345693" y="855281"/>
                  </a:lnTo>
                  <a:lnTo>
                    <a:pt x="257747" y="843792"/>
                  </a:lnTo>
                  <a:lnTo>
                    <a:pt x="0" y="810436"/>
                  </a:lnTo>
                  <a:lnTo>
                    <a:pt x="32662" y="573916"/>
                  </a:lnTo>
                  <a:lnTo>
                    <a:pt x="33164" y="551353"/>
                  </a:lnTo>
                  <a:lnTo>
                    <a:pt x="57805" y="379369"/>
                  </a:lnTo>
                  <a:lnTo>
                    <a:pt x="111078"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3" name="Wyoming">
              <a:extLst>
                <a:ext uri="{FF2B5EF4-FFF2-40B4-BE49-F238E27FC236}">
                  <a16:creationId xmlns:a16="http://schemas.microsoft.com/office/drawing/2014/main" id="{B4CBECDF-4908-40D2-69DB-5EA940AC7C06}"/>
                </a:ext>
              </a:extLst>
            </p:cNvPr>
            <p:cNvSpPr/>
            <p:nvPr/>
          </p:nvSpPr>
          <p:spPr>
            <a:xfrm>
              <a:off x="3153450" y="2297435"/>
              <a:ext cx="761856" cy="845510"/>
            </a:xfrm>
            <a:custGeom>
              <a:avLst/>
              <a:gdLst/>
              <a:ahLst/>
              <a:cxnLst/>
              <a:rect l="0" t="0" r="1121165" b="933205"/>
              <a:pathLst>
                <a:path w="1121165" h="933205">
                  <a:moveTo>
                    <a:pt x="406953" y="41613"/>
                  </a:moveTo>
                  <a:lnTo>
                    <a:pt x="856711" y="96290"/>
                  </a:lnTo>
                  <a:lnTo>
                    <a:pt x="1121165" y="122487"/>
                  </a:lnTo>
                  <a:lnTo>
                    <a:pt x="1087628" y="526621"/>
                  </a:lnTo>
                  <a:lnTo>
                    <a:pt x="1053096" y="933205"/>
                  </a:lnTo>
                  <a:lnTo>
                    <a:pt x="799859" y="910570"/>
                  </a:lnTo>
                  <a:lnTo>
                    <a:pt x="469798" y="871690"/>
                  </a:lnTo>
                  <a:lnTo>
                    <a:pt x="299967" y="850383"/>
                  </a:lnTo>
                  <a:lnTo>
                    <a:pt x="0" y="805722"/>
                  </a:lnTo>
                  <a:lnTo>
                    <a:pt x="32275" y="603560"/>
                  </a:lnTo>
                  <a:lnTo>
                    <a:pt x="111782" y="105566"/>
                  </a:lnTo>
                  <a:lnTo>
                    <a:pt x="127842" y="0"/>
                  </a:lnTo>
                  <a:close/>
                </a:path>
              </a:pathLst>
            </a:custGeom>
            <a:solidFill>
              <a:schemeClr val="accent1"/>
            </a:solidFill>
            <a:ln w="5080" cap="rnd">
              <a:solidFill>
                <a:schemeClr val="bg1"/>
              </a:solidFill>
              <a:round/>
            </a:ln>
          </p:spPr>
          <p:txBody>
            <a:bodyPr/>
            <a:lstStyle/>
            <a:p>
              <a:pPr defTabSz="457200"/>
              <a:endParaRPr sz="500" dirty="0"/>
            </a:p>
          </p:txBody>
        </p:sp>
        <p:sp>
          <p:nvSpPr>
            <p:cNvPr id="14" name="Oregon">
              <a:extLst>
                <a:ext uri="{FF2B5EF4-FFF2-40B4-BE49-F238E27FC236}">
                  <a16:creationId xmlns:a16="http://schemas.microsoft.com/office/drawing/2014/main" id="{21632C3B-5723-940F-A4FC-F16691970447}"/>
                </a:ext>
              </a:extLst>
            </p:cNvPr>
            <p:cNvSpPr/>
            <p:nvPr/>
          </p:nvSpPr>
          <p:spPr>
            <a:xfrm>
              <a:off x="1863712" y="1716087"/>
              <a:ext cx="877618" cy="975336"/>
            </a:xfrm>
            <a:custGeom>
              <a:avLst/>
              <a:gdLst/>
              <a:ahLst/>
              <a:cxnLst/>
              <a:rect l="0" t="0" r="1291523" b="1076496"/>
              <a:pathLst>
                <a:path w="1291523" h="1076496">
                  <a:moveTo>
                    <a:pt x="396673" y="30332"/>
                  </a:moveTo>
                  <a:lnTo>
                    <a:pt x="409859" y="31898"/>
                  </a:lnTo>
                  <a:lnTo>
                    <a:pt x="432807" y="60534"/>
                  </a:lnTo>
                  <a:lnTo>
                    <a:pt x="438611" y="87612"/>
                  </a:lnTo>
                  <a:lnTo>
                    <a:pt x="428340" y="148145"/>
                  </a:lnTo>
                  <a:lnTo>
                    <a:pt x="492433" y="189584"/>
                  </a:lnTo>
                  <a:lnTo>
                    <a:pt x="560947" y="175404"/>
                  </a:lnTo>
                  <a:lnTo>
                    <a:pt x="599206" y="182544"/>
                  </a:lnTo>
                  <a:lnTo>
                    <a:pt x="639679" y="205117"/>
                  </a:lnTo>
                  <a:lnTo>
                    <a:pt x="640685" y="219188"/>
                  </a:lnTo>
                  <a:lnTo>
                    <a:pt x="723112" y="211433"/>
                  </a:lnTo>
                  <a:lnTo>
                    <a:pt x="738552" y="225844"/>
                  </a:lnTo>
                  <a:lnTo>
                    <a:pt x="780473" y="231094"/>
                  </a:lnTo>
                  <a:lnTo>
                    <a:pt x="819234" y="220508"/>
                  </a:lnTo>
                  <a:lnTo>
                    <a:pt x="883602" y="218621"/>
                  </a:lnTo>
                  <a:lnTo>
                    <a:pt x="939428" y="228031"/>
                  </a:lnTo>
                  <a:lnTo>
                    <a:pt x="961374" y="219758"/>
                  </a:lnTo>
                  <a:lnTo>
                    <a:pt x="1245284" y="287667"/>
                  </a:lnTo>
                  <a:lnTo>
                    <a:pt x="1256674" y="325423"/>
                  </a:lnTo>
                  <a:lnTo>
                    <a:pt x="1286091" y="346689"/>
                  </a:lnTo>
                  <a:lnTo>
                    <a:pt x="1291523" y="376275"/>
                  </a:lnTo>
                  <a:lnTo>
                    <a:pt x="1249759" y="428475"/>
                  </a:lnTo>
                  <a:lnTo>
                    <a:pt x="1233687" y="461327"/>
                  </a:lnTo>
                  <a:lnTo>
                    <a:pt x="1212332" y="481626"/>
                  </a:lnTo>
                  <a:lnTo>
                    <a:pt x="1210517" y="500583"/>
                  </a:lnTo>
                  <a:lnTo>
                    <a:pt x="1189407" y="526630"/>
                  </a:lnTo>
                  <a:lnTo>
                    <a:pt x="1173362" y="529868"/>
                  </a:lnTo>
                  <a:lnTo>
                    <a:pt x="1128935" y="593974"/>
                  </a:lnTo>
                  <a:lnTo>
                    <a:pt x="1132815" y="623395"/>
                  </a:lnTo>
                  <a:lnTo>
                    <a:pt x="1159146" y="632756"/>
                  </a:lnTo>
                  <a:lnTo>
                    <a:pt x="1167107" y="651657"/>
                  </a:lnTo>
                  <a:lnTo>
                    <a:pt x="1133849" y="712710"/>
                  </a:lnTo>
                  <a:lnTo>
                    <a:pt x="1052023" y="1076496"/>
                  </a:lnTo>
                  <a:lnTo>
                    <a:pt x="808251" y="1021707"/>
                  </a:lnTo>
                  <a:lnTo>
                    <a:pt x="619408" y="973203"/>
                  </a:lnTo>
                  <a:lnTo>
                    <a:pt x="469709" y="933703"/>
                  </a:lnTo>
                  <a:lnTo>
                    <a:pt x="277230" y="876852"/>
                  </a:lnTo>
                  <a:lnTo>
                    <a:pt x="154202" y="842367"/>
                  </a:lnTo>
                  <a:lnTo>
                    <a:pt x="13460" y="801275"/>
                  </a:lnTo>
                  <a:lnTo>
                    <a:pt x="0" y="772591"/>
                  </a:lnTo>
                  <a:lnTo>
                    <a:pt x="8491" y="706213"/>
                  </a:lnTo>
                  <a:lnTo>
                    <a:pt x="24315" y="663163"/>
                  </a:lnTo>
                  <a:lnTo>
                    <a:pt x="15511" y="623039"/>
                  </a:lnTo>
                  <a:lnTo>
                    <a:pt x="39306" y="595339"/>
                  </a:lnTo>
                  <a:lnTo>
                    <a:pt x="65425" y="546166"/>
                  </a:lnTo>
                  <a:lnTo>
                    <a:pt x="103161" y="497076"/>
                  </a:lnTo>
                  <a:lnTo>
                    <a:pt x="127329" y="450837"/>
                  </a:lnTo>
                  <a:lnTo>
                    <a:pt x="192815" y="290354"/>
                  </a:lnTo>
                  <a:lnTo>
                    <a:pt x="197354" y="267318"/>
                  </a:lnTo>
                  <a:lnTo>
                    <a:pt x="232834" y="199091"/>
                  </a:lnTo>
                  <a:lnTo>
                    <a:pt x="268318" y="100780"/>
                  </a:lnTo>
                  <a:lnTo>
                    <a:pt x="277633" y="43337"/>
                  </a:lnTo>
                  <a:lnTo>
                    <a:pt x="294248" y="12469"/>
                  </a:lnTo>
                  <a:lnTo>
                    <a:pt x="356692" y="0"/>
                  </a:lnTo>
                  <a:lnTo>
                    <a:pt x="373678" y="29318"/>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5" name="Utah">
              <a:extLst>
                <a:ext uri="{FF2B5EF4-FFF2-40B4-BE49-F238E27FC236}">
                  <a16:creationId xmlns:a16="http://schemas.microsoft.com/office/drawing/2014/main" id="{3AC12743-4859-0E46-3855-80BFB0064449}"/>
                </a:ext>
              </a:extLst>
            </p:cNvPr>
            <p:cNvSpPr/>
            <p:nvPr/>
          </p:nvSpPr>
          <p:spPr>
            <a:xfrm>
              <a:off x="2743808" y="2774966"/>
              <a:ext cx="613476" cy="1027220"/>
            </a:xfrm>
            <a:custGeom>
              <a:avLst/>
              <a:gdLst/>
              <a:ahLst/>
              <a:cxnLst/>
              <a:rect l="0" t="0" r="902806" b="1133761"/>
              <a:pathLst>
                <a:path w="902806" h="1133761">
                  <a:moveTo>
                    <a:pt x="470075" y="50289"/>
                  </a:moveTo>
                  <a:lnTo>
                    <a:pt x="635114" y="76501"/>
                  </a:lnTo>
                  <a:lnTo>
                    <a:pt x="602838" y="278663"/>
                  </a:lnTo>
                  <a:lnTo>
                    <a:pt x="902806" y="323324"/>
                  </a:lnTo>
                  <a:lnTo>
                    <a:pt x="849534" y="702694"/>
                  </a:lnTo>
                  <a:lnTo>
                    <a:pt x="824892" y="874678"/>
                  </a:lnTo>
                  <a:lnTo>
                    <a:pt x="824390" y="897241"/>
                  </a:lnTo>
                  <a:lnTo>
                    <a:pt x="791728" y="1133761"/>
                  </a:lnTo>
                  <a:lnTo>
                    <a:pt x="560789" y="1098931"/>
                  </a:lnTo>
                  <a:lnTo>
                    <a:pt x="0" y="1003098"/>
                  </a:lnTo>
                  <a:lnTo>
                    <a:pt x="193642"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6" name="Minnesota">
              <a:extLst>
                <a:ext uri="{FF2B5EF4-FFF2-40B4-BE49-F238E27FC236}">
                  <a16:creationId xmlns:a16="http://schemas.microsoft.com/office/drawing/2014/main" id="{13D57E83-8066-E3D8-E088-2D8AB80602AF}"/>
                </a:ext>
              </a:extLst>
            </p:cNvPr>
            <p:cNvSpPr/>
            <p:nvPr/>
          </p:nvSpPr>
          <p:spPr>
            <a:xfrm>
              <a:off x="4585761" y="1651157"/>
              <a:ext cx="705151" cy="1076811"/>
            </a:xfrm>
            <a:custGeom>
              <a:avLst/>
              <a:gdLst/>
              <a:ahLst/>
              <a:cxnLst/>
              <a:rect l="0" t="0" r="1037717" b="1188496"/>
              <a:pathLst>
                <a:path w="1037717" h="1188496">
                  <a:moveTo>
                    <a:pt x="721212" y="527025"/>
                  </a:moveTo>
                  <a:lnTo>
                    <a:pt x="710161" y="518629"/>
                  </a:lnTo>
                  <a:lnTo>
                    <a:pt x="682581" y="536339"/>
                  </a:lnTo>
                  <a:lnTo>
                    <a:pt x="687242" y="655830"/>
                  </a:lnTo>
                  <a:lnTo>
                    <a:pt x="679231" y="668341"/>
                  </a:lnTo>
                  <a:lnTo>
                    <a:pt x="639699" y="686439"/>
                  </a:lnTo>
                  <a:lnTo>
                    <a:pt x="608676" y="730778"/>
                  </a:lnTo>
                  <a:lnTo>
                    <a:pt x="607296" y="759689"/>
                  </a:lnTo>
                  <a:lnTo>
                    <a:pt x="623683" y="761363"/>
                  </a:lnTo>
                  <a:lnTo>
                    <a:pt x="642452" y="786260"/>
                  </a:lnTo>
                  <a:lnTo>
                    <a:pt x="627167" y="817903"/>
                  </a:lnTo>
                  <a:lnTo>
                    <a:pt x="631469" y="852216"/>
                  </a:lnTo>
                  <a:lnTo>
                    <a:pt x="623803" y="927006"/>
                  </a:lnTo>
                  <a:lnTo>
                    <a:pt x="662882" y="962374"/>
                  </a:lnTo>
                  <a:lnTo>
                    <a:pt x="692970" y="964588"/>
                  </a:lnTo>
                  <a:lnTo>
                    <a:pt x="708834" y="986243"/>
                  </a:lnTo>
                  <a:lnTo>
                    <a:pt x="754014" y="1006661"/>
                  </a:lnTo>
                  <a:lnTo>
                    <a:pt x="762292" y="1033053"/>
                  </a:lnTo>
                  <a:lnTo>
                    <a:pt x="805100" y="1065696"/>
                  </a:lnTo>
                  <a:lnTo>
                    <a:pt x="828511" y="1072397"/>
                  </a:lnTo>
                  <a:lnTo>
                    <a:pt x="858557" y="1115553"/>
                  </a:lnTo>
                  <a:lnTo>
                    <a:pt x="856179" y="1148042"/>
                  </a:lnTo>
                  <a:lnTo>
                    <a:pt x="865349" y="1171030"/>
                  </a:lnTo>
                  <a:lnTo>
                    <a:pt x="842935" y="1172141"/>
                  </a:lnTo>
                  <a:lnTo>
                    <a:pt x="99435" y="1188496"/>
                  </a:lnTo>
                  <a:lnTo>
                    <a:pt x="101168" y="823401"/>
                  </a:lnTo>
                  <a:lnTo>
                    <a:pt x="68557" y="799885"/>
                  </a:lnTo>
                  <a:lnTo>
                    <a:pt x="43977" y="760833"/>
                  </a:lnTo>
                  <a:lnTo>
                    <a:pt x="83084" y="717860"/>
                  </a:lnTo>
                  <a:lnTo>
                    <a:pt x="86318" y="694592"/>
                  </a:lnTo>
                  <a:lnTo>
                    <a:pt x="81417" y="613672"/>
                  </a:lnTo>
                  <a:lnTo>
                    <a:pt x="64673" y="592519"/>
                  </a:lnTo>
                  <a:lnTo>
                    <a:pt x="53539" y="548163"/>
                  </a:lnTo>
                  <a:lnTo>
                    <a:pt x="56281" y="494002"/>
                  </a:lnTo>
                  <a:lnTo>
                    <a:pt x="51027" y="485116"/>
                  </a:lnTo>
                  <a:lnTo>
                    <a:pt x="47625" y="355932"/>
                  </a:lnTo>
                  <a:lnTo>
                    <a:pt x="21257" y="287348"/>
                  </a:lnTo>
                  <a:lnTo>
                    <a:pt x="11222" y="248705"/>
                  </a:lnTo>
                  <a:lnTo>
                    <a:pt x="7733" y="167302"/>
                  </a:lnTo>
                  <a:lnTo>
                    <a:pt x="16962" y="139955"/>
                  </a:lnTo>
                  <a:lnTo>
                    <a:pt x="0" y="76112"/>
                  </a:lnTo>
                  <a:lnTo>
                    <a:pt x="279477" y="76673"/>
                  </a:lnTo>
                  <a:lnTo>
                    <a:pt x="278794" y="0"/>
                  </a:lnTo>
                  <a:lnTo>
                    <a:pt x="305205" y="1926"/>
                  </a:lnTo>
                  <a:lnTo>
                    <a:pt x="322989" y="17044"/>
                  </a:lnTo>
                  <a:lnTo>
                    <a:pt x="342036" y="120939"/>
                  </a:lnTo>
                  <a:lnTo>
                    <a:pt x="356274" y="132809"/>
                  </a:lnTo>
                  <a:lnTo>
                    <a:pt x="400771" y="135365"/>
                  </a:lnTo>
                  <a:lnTo>
                    <a:pt x="406141" y="145148"/>
                  </a:lnTo>
                  <a:lnTo>
                    <a:pt x="458133" y="148464"/>
                  </a:lnTo>
                  <a:lnTo>
                    <a:pt x="464575" y="170289"/>
                  </a:lnTo>
                  <a:lnTo>
                    <a:pt x="508994" y="163687"/>
                  </a:lnTo>
                  <a:lnTo>
                    <a:pt x="508759" y="154903"/>
                  </a:lnTo>
                  <a:lnTo>
                    <a:pt x="543305" y="142949"/>
                  </a:lnTo>
                  <a:lnTo>
                    <a:pt x="573833" y="146410"/>
                  </a:lnTo>
                  <a:lnTo>
                    <a:pt x="609245" y="161722"/>
                  </a:lnTo>
                  <a:lnTo>
                    <a:pt x="619630" y="182249"/>
                  </a:lnTo>
                  <a:lnTo>
                    <a:pt x="639622" y="179330"/>
                  </a:lnTo>
                  <a:lnTo>
                    <a:pt x="659925" y="223678"/>
                  </a:lnTo>
                  <a:lnTo>
                    <a:pt x="668149" y="204652"/>
                  </a:lnTo>
                  <a:lnTo>
                    <a:pt x="702042" y="194486"/>
                  </a:lnTo>
                  <a:lnTo>
                    <a:pt x="708780" y="212913"/>
                  </a:lnTo>
                  <a:lnTo>
                    <a:pt x="749615" y="224345"/>
                  </a:lnTo>
                  <a:lnTo>
                    <a:pt x="750409" y="241930"/>
                  </a:lnTo>
                  <a:lnTo>
                    <a:pt x="771242" y="255296"/>
                  </a:lnTo>
                  <a:lnTo>
                    <a:pt x="811979" y="245616"/>
                  </a:lnTo>
                  <a:lnTo>
                    <a:pt x="835609" y="224584"/>
                  </a:lnTo>
                  <a:lnTo>
                    <a:pt x="868516" y="210720"/>
                  </a:lnTo>
                  <a:lnTo>
                    <a:pt x="882078" y="239726"/>
                  </a:lnTo>
                  <a:lnTo>
                    <a:pt x="904851" y="231833"/>
                  </a:lnTo>
                  <a:lnTo>
                    <a:pt x="932854" y="236819"/>
                  </a:lnTo>
                  <a:lnTo>
                    <a:pt x="964685" y="230484"/>
                  </a:lnTo>
                  <a:lnTo>
                    <a:pt x="1002879" y="253439"/>
                  </a:lnTo>
                  <a:lnTo>
                    <a:pt x="1037717" y="246729"/>
                  </a:lnTo>
                  <a:lnTo>
                    <a:pt x="1035465" y="257915"/>
                  </a:lnTo>
                  <a:lnTo>
                    <a:pt x="991447" y="286174"/>
                  </a:lnTo>
                  <a:lnTo>
                    <a:pt x="928892" y="309864"/>
                  </a:lnTo>
                  <a:lnTo>
                    <a:pt x="888752" y="333129"/>
                  </a:lnTo>
                  <a:lnTo>
                    <a:pt x="831955" y="388061"/>
                  </a:lnTo>
                  <a:lnTo>
                    <a:pt x="807835" y="421316"/>
                  </a:lnTo>
                  <a:lnTo>
                    <a:pt x="770126" y="459592"/>
                  </a:lnTo>
                  <a:lnTo>
                    <a:pt x="709843" y="51089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7" name="Idaho">
              <a:extLst>
                <a:ext uri="{FF2B5EF4-FFF2-40B4-BE49-F238E27FC236}">
                  <a16:creationId xmlns:a16="http://schemas.microsoft.com/office/drawing/2014/main" id="{9A996232-B988-F4D0-5670-B2A3F24F2C05}"/>
                </a:ext>
              </a:extLst>
            </p:cNvPr>
            <p:cNvSpPr/>
            <p:nvPr/>
          </p:nvSpPr>
          <p:spPr>
            <a:xfrm>
              <a:off x="2578586" y="1438329"/>
              <a:ext cx="650822" cy="1405949"/>
            </a:xfrm>
            <a:custGeom>
              <a:avLst/>
              <a:gdLst/>
              <a:ahLst/>
              <a:cxnLst/>
              <a:rect l="0" t="0" r="957766" b="1551771"/>
              <a:pathLst>
                <a:path w="957766" h="1551771">
                  <a:moveTo>
                    <a:pt x="439980" y="28463"/>
                  </a:moveTo>
                  <a:lnTo>
                    <a:pt x="396963" y="229370"/>
                  </a:lnTo>
                  <a:lnTo>
                    <a:pt x="428629" y="293529"/>
                  </a:lnTo>
                  <a:lnTo>
                    <a:pt x="418008" y="347639"/>
                  </a:lnTo>
                  <a:lnTo>
                    <a:pt x="438942" y="376829"/>
                  </a:lnTo>
                  <a:lnTo>
                    <a:pt x="464587" y="391164"/>
                  </a:lnTo>
                  <a:lnTo>
                    <a:pt x="464660" y="405834"/>
                  </a:lnTo>
                  <a:lnTo>
                    <a:pt x="504482" y="469200"/>
                  </a:lnTo>
                  <a:lnTo>
                    <a:pt x="506090" y="492078"/>
                  </a:lnTo>
                  <a:lnTo>
                    <a:pt x="537903" y="519866"/>
                  </a:lnTo>
                  <a:lnTo>
                    <a:pt x="536819" y="533184"/>
                  </a:lnTo>
                  <a:lnTo>
                    <a:pt x="576802" y="539925"/>
                  </a:lnTo>
                  <a:lnTo>
                    <a:pt x="542758" y="609957"/>
                  </a:lnTo>
                  <a:lnTo>
                    <a:pt x="529774" y="655958"/>
                  </a:lnTo>
                  <a:lnTo>
                    <a:pt x="538195" y="689248"/>
                  </a:lnTo>
                  <a:lnTo>
                    <a:pt x="508841" y="706076"/>
                  </a:lnTo>
                  <a:lnTo>
                    <a:pt x="514647" y="728708"/>
                  </a:lnTo>
                  <a:lnTo>
                    <a:pt x="503491" y="749129"/>
                  </a:lnTo>
                  <a:lnTo>
                    <a:pt x="529196" y="775674"/>
                  </a:lnTo>
                  <a:lnTo>
                    <a:pt x="568840" y="755097"/>
                  </a:lnTo>
                  <a:lnTo>
                    <a:pt x="586750" y="735938"/>
                  </a:lnTo>
                  <a:lnTo>
                    <a:pt x="608175" y="760354"/>
                  </a:lnTo>
                  <a:lnTo>
                    <a:pt x="601254" y="775986"/>
                  </a:lnTo>
                  <a:lnTo>
                    <a:pt x="607800" y="816777"/>
                  </a:lnTo>
                  <a:lnTo>
                    <a:pt x="623243" y="861502"/>
                  </a:lnTo>
                  <a:lnTo>
                    <a:pt x="637527" y="878859"/>
                  </a:lnTo>
                  <a:lnTo>
                    <a:pt x="629650" y="916970"/>
                  </a:lnTo>
                  <a:lnTo>
                    <a:pt x="642844" y="936377"/>
                  </a:lnTo>
                  <a:lnTo>
                    <a:pt x="671840" y="943956"/>
                  </a:lnTo>
                  <a:lnTo>
                    <a:pt x="678734" y="1011925"/>
                  </a:lnTo>
                  <a:lnTo>
                    <a:pt x="693101" y="1025824"/>
                  </a:lnTo>
                  <a:lnTo>
                    <a:pt x="711219" y="1009844"/>
                  </a:lnTo>
                  <a:lnTo>
                    <a:pt x="755365" y="1018777"/>
                  </a:lnTo>
                  <a:lnTo>
                    <a:pt x="791082" y="1006913"/>
                  </a:lnTo>
                  <a:lnTo>
                    <a:pt x="808832" y="1020125"/>
                  </a:lnTo>
                  <a:lnTo>
                    <a:pt x="843782" y="1017030"/>
                  </a:lnTo>
                  <a:lnTo>
                    <a:pt x="848941" y="1029182"/>
                  </a:lnTo>
                  <a:lnTo>
                    <a:pt x="879035" y="1026307"/>
                  </a:lnTo>
                  <a:lnTo>
                    <a:pt x="918556" y="989967"/>
                  </a:lnTo>
                  <a:lnTo>
                    <a:pt x="935398" y="1028769"/>
                  </a:lnTo>
                  <a:lnTo>
                    <a:pt x="957766" y="1053777"/>
                  </a:lnTo>
                  <a:lnTo>
                    <a:pt x="878259" y="1551771"/>
                  </a:lnTo>
                  <a:lnTo>
                    <a:pt x="713221" y="1525559"/>
                  </a:lnTo>
                  <a:lnTo>
                    <a:pt x="436787" y="1475269"/>
                  </a:lnTo>
                  <a:lnTo>
                    <a:pt x="0" y="1383063"/>
                  </a:lnTo>
                  <a:lnTo>
                    <a:pt x="81825" y="1019276"/>
                  </a:lnTo>
                  <a:lnTo>
                    <a:pt x="115083" y="958224"/>
                  </a:lnTo>
                  <a:lnTo>
                    <a:pt x="107122" y="939322"/>
                  </a:lnTo>
                  <a:lnTo>
                    <a:pt x="80791" y="929962"/>
                  </a:lnTo>
                  <a:lnTo>
                    <a:pt x="76912" y="900540"/>
                  </a:lnTo>
                  <a:lnTo>
                    <a:pt x="121338" y="836435"/>
                  </a:lnTo>
                  <a:lnTo>
                    <a:pt x="137383" y="833197"/>
                  </a:lnTo>
                  <a:lnTo>
                    <a:pt x="158494" y="807149"/>
                  </a:lnTo>
                  <a:lnTo>
                    <a:pt x="160308" y="788192"/>
                  </a:lnTo>
                  <a:lnTo>
                    <a:pt x="181663" y="767894"/>
                  </a:lnTo>
                  <a:lnTo>
                    <a:pt x="197735" y="735042"/>
                  </a:lnTo>
                  <a:lnTo>
                    <a:pt x="239499" y="682842"/>
                  </a:lnTo>
                  <a:lnTo>
                    <a:pt x="234068" y="653255"/>
                  </a:lnTo>
                  <a:lnTo>
                    <a:pt x="204650" y="631990"/>
                  </a:lnTo>
                  <a:lnTo>
                    <a:pt x="193260" y="594233"/>
                  </a:lnTo>
                  <a:lnTo>
                    <a:pt x="200251" y="559457"/>
                  </a:lnTo>
                  <a:lnTo>
                    <a:pt x="190002" y="520829"/>
                  </a:lnTo>
                  <a:lnTo>
                    <a:pt x="195897" y="505133"/>
                  </a:lnTo>
                  <a:lnTo>
                    <a:pt x="254337" y="242029"/>
                  </a:lnTo>
                  <a:lnTo>
                    <a:pt x="310332"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8" name="Kansas">
              <a:extLst>
                <a:ext uri="{FF2B5EF4-FFF2-40B4-BE49-F238E27FC236}">
                  <a16:creationId xmlns:a16="http://schemas.microsoft.com/office/drawing/2014/main" id="{2F53276F-BEC9-100B-3F19-6A7DFD0C9E54}"/>
                </a:ext>
              </a:extLst>
            </p:cNvPr>
            <p:cNvSpPr/>
            <p:nvPr/>
          </p:nvSpPr>
          <p:spPr>
            <a:xfrm>
              <a:off x="4040261" y="3348611"/>
              <a:ext cx="808655" cy="581892"/>
            </a:xfrm>
            <a:custGeom>
              <a:avLst/>
              <a:gdLst/>
              <a:ahLst/>
              <a:cxnLst/>
              <a:rect l="0" t="0" r="1190036" b="642245"/>
              <a:pathLst>
                <a:path w="1190036" h="642245">
                  <a:moveTo>
                    <a:pt x="60121" y="1430"/>
                  </a:moveTo>
                  <a:lnTo>
                    <a:pt x="1074927" y="29264"/>
                  </a:lnTo>
                  <a:lnTo>
                    <a:pt x="1090253" y="48190"/>
                  </a:lnTo>
                  <a:lnTo>
                    <a:pt x="1140215" y="63374"/>
                  </a:lnTo>
                  <a:lnTo>
                    <a:pt x="1106143" y="123121"/>
                  </a:lnTo>
                  <a:lnTo>
                    <a:pt x="1125864" y="143095"/>
                  </a:lnTo>
                  <a:lnTo>
                    <a:pt x="1151086" y="190995"/>
                  </a:lnTo>
                  <a:lnTo>
                    <a:pt x="1184459" y="200633"/>
                  </a:lnTo>
                  <a:lnTo>
                    <a:pt x="1190036" y="642245"/>
                  </a:lnTo>
                  <a:lnTo>
                    <a:pt x="313081" y="629769"/>
                  </a:lnTo>
                  <a:lnTo>
                    <a:pt x="0" y="614190"/>
                  </a:lnTo>
                  <a:lnTo>
                    <a:pt x="37415" y="0"/>
                  </a:lnTo>
                  <a:close/>
                </a:path>
              </a:pathLst>
            </a:custGeom>
            <a:solidFill>
              <a:schemeClr val="accent1"/>
            </a:solidFill>
            <a:ln w="5080" cap="rnd">
              <a:solidFill>
                <a:schemeClr val="bg1"/>
              </a:solidFill>
              <a:round/>
            </a:ln>
          </p:spPr>
          <p:txBody>
            <a:bodyPr/>
            <a:lstStyle/>
            <a:p>
              <a:pPr defTabSz="457200"/>
              <a:endParaRPr sz="500" dirty="0"/>
            </a:p>
          </p:txBody>
        </p:sp>
        <p:sp>
          <p:nvSpPr>
            <p:cNvPr id="19" name="South Dakota">
              <a:extLst>
                <a:ext uri="{FF2B5EF4-FFF2-40B4-BE49-F238E27FC236}">
                  <a16:creationId xmlns:a16="http://schemas.microsoft.com/office/drawing/2014/main" id="{CE778312-8FFB-FD85-C53F-3BAB57936357}"/>
                </a:ext>
              </a:extLst>
            </p:cNvPr>
            <p:cNvSpPr/>
            <p:nvPr/>
          </p:nvSpPr>
          <p:spPr>
            <a:xfrm>
              <a:off x="3892517" y="2235146"/>
              <a:ext cx="762207" cy="679930"/>
            </a:xfrm>
            <a:custGeom>
              <a:avLst/>
              <a:gdLst/>
              <a:ahLst/>
              <a:cxnLst/>
              <a:rect l="0" t="0" r="1121682" b="750451"/>
              <a:pathLst>
                <a:path w="1121682" h="750451">
                  <a:moveTo>
                    <a:pt x="51342" y="0"/>
                  </a:moveTo>
                  <a:lnTo>
                    <a:pt x="1106513" y="50033"/>
                  </a:lnTo>
                  <a:lnTo>
                    <a:pt x="1103278" y="73302"/>
                  </a:lnTo>
                  <a:lnTo>
                    <a:pt x="1064171" y="116275"/>
                  </a:lnTo>
                  <a:lnTo>
                    <a:pt x="1088751" y="155327"/>
                  </a:lnTo>
                  <a:lnTo>
                    <a:pt x="1121362" y="178843"/>
                  </a:lnTo>
                  <a:lnTo>
                    <a:pt x="1119630" y="543937"/>
                  </a:lnTo>
                  <a:lnTo>
                    <a:pt x="1100367" y="548294"/>
                  </a:lnTo>
                  <a:lnTo>
                    <a:pt x="1108291" y="565072"/>
                  </a:lnTo>
                  <a:lnTo>
                    <a:pt x="1103265" y="600745"/>
                  </a:lnTo>
                  <a:lnTo>
                    <a:pt x="1121682" y="620929"/>
                  </a:lnTo>
                  <a:lnTo>
                    <a:pt x="1110321" y="635382"/>
                  </a:lnTo>
                  <a:lnTo>
                    <a:pt x="1105251" y="675544"/>
                  </a:lnTo>
                  <a:lnTo>
                    <a:pt x="1092106" y="705614"/>
                  </a:lnTo>
                  <a:lnTo>
                    <a:pt x="1119463" y="750451"/>
                  </a:lnTo>
                  <a:lnTo>
                    <a:pt x="1092659" y="744714"/>
                  </a:lnTo>
                  <a:lnTo>
                    <a:pt x="1083114" y="715604"/>
                  </a:lnTo>
                  <a:lnTo>
                    <a:pt x="1005712" y="676855"/>
                  </a:lnTo>
                  <a:lnTo>
                    <a:pt x="936130" y="675791"/>
                  </a:lnTo>
                  <a:lnTo>
                    <a:pt x="915181" y="670935"/>
                  </a:lnTo>
                  <a:lnTo>
                    <a:pt x="896975" y="690677"/>
                  </a:lnTo>
                  <a:lnTo>
                    <a:pt x="821803" y="652073"/>
                  </a:lnTo>
                  <a:lnTo>
                    <a:pt x="817221" y="641903"/>
                  </a:lnTo>
                  <a:lnTo>
                    <a:pt x="356643" y="622201"/>
                  </a:lnTo>
                  <a:lnTo>
                    <a:pt x="107022" y="604048"/>
                  </a:lnTo>
                  <a:lnTo>
                    <a:pt x="0" y="595372"/>
                  </a:lnTo>
                  <a:lnTo>
                    <a:pt x="33537" y="191237"/>
                  </a:lnTo>
                  <a:lnTo>
                    <a:pt x="35881" y="191436"/>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0" name="Nebraska">
              <a:extLst>
                <a:ext uri="{FF2B5EF4-FFF2-40B4-BE49-F238E27FC236}">
                  <a16:creationId xmlns:a16="http://schemas.microsoft.com/office/drawing/2014/main" id="{53160C08-5298-C0CB-0283-62FA1C4EA137}"/>
                </a:ext>
              </a:extLst>
            </p:cNvPr>
            <p:cNvSpPr/>
            <p:nvPr/>
          </p:nvSpPr>
          <p:spPr>
            <a:xfrm>
              <a:off x="3869051" y="2774570"/>
              <a:ext cx="901646" cy="600555"/>
            </a:xfrm>
            <a:custGeom>
              <a:avLst/>
              <a:gdLst/>
              <a:ahLst/>
              <a:cxnLst/>
              <a:rect l="0" t="0" r="1326884" b="662843"/>
              <a:pathLst>
                <a:path w="1326884" h="662843">
                  <a:moveTo>
                    <a:pt x="141555" y="8676"/>
                  </a:moveTo>
                  <a:lnTo>
                    <a:pt x="391176" y="26829"/>
                  </a:lnTo>
                  <a:lnTo>
                    <a:pt x="851753" y="46531"/>
                  </a:lnTo>
                  <a:lnTo>
                    <a:pt x="856335" y="56701"/>
                  </a:lnTo>
                  <a:lnTo>
                    <a:pt x="931507" y="95305"/>
                  </a:lnTo>
                  <a:lnTo>
                    <a:pt x="949713" y="75563"/>
                  </a:lnTo>
                  <a:lnTo>
                    <a:pt x="970662" y="80418"/>
                  </a:lnTo>
                  <a:lnTo>
                    <a:pt x="1040244" y="81483"/>
                  </a:lnTo>
                  <a:lnTo>
                    <a:pt x="1117646" y="120232"/>
                  </a:lnTo>
                  <a:lnTo>
                    <a:pt x="1127191" y="149342"/>
                  </a:lnTo>
                  <a:lnTo>
                    <a:pt x="1153995" y="155079"/>
                  </a:lnTo>
                  <a:lnTo>
                    <a:pt x="1180581" y="246822"/>
                  </a:lnTo>
                  <a:lnTo>
                    <a:pt x="1201029" y="260280"/>
                  </a:lnTo>
                  <a:lnTo>
                    <a:pt x="1210839" y="296072"/>
                  </a:lnTo>
                  <a:lnTo>
                    <a:pt x="1201771" y="320668"/>
                  </a:lnTo>
                  <a:lnTo>
                    <a:pt x="1205858" y="348637"/>
                  </a:lnTo>
                  <a:lnTo>
                    <a:pt x="1232257" y="366538"/>
                  </a:lnTo>
                  <a:lnTo>
                    <a:pt x="1231472" y="418010"/>
                  </a:lnTo>
                  <a:lnTo>
                    <a:pt x="1246469" y="463879"/>
                  </a:lnTo>
                  <a:lnTo>
                    <a:pt x="1238223" y="516507"/>
                  </a:lnTo>
                  <a:lnTo>
                    <a:pt x="1255808" y="543347"/>
                  </a:lnTo>
                  <a:lnTo>
                    <a:pt x="1288712" y="609304"/>
                  </a:lnTo>
                  <a:lnTo>
                    <a:pt x="1326884" y="662843"/>
                  </a:lnTo>
                  <a:lnTo>
                    <a:pt x="312078" y="635009"/>
                  </a:lnTo>
                  <a:lnTo>
                    <a:pt x="289371" y="633578"/>
                  </a:lnTo>
                  <a:lnTo>
                    <a:pt x="302416" y="429068"/>
                  </a:lnTo>
                  <a:lnTo>
                    <a:pt x="0" y="406583"/>
                  </a:lnTo>
                  <a:lnTo>
                    <a:pt x="34532"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1" name="Oklahoma">
              <a:extLst>
                <a:ext uri="{FF2B5EF4-FFF2-40B4-BE49-F238E27FC236}">
                  <a16:creationId xmlns:a16="http://schemas.microsoft.com/office/drawing/2014/main" id="{95EDED93-FBCE-16BC-A713-3700B8124C95}"/>
                </a:ext>
              </a:extLst>
            </p:cNvPr>
            <p:cNvSpPr/>
            <p:nvPr/>
          </p:nvSpPr>
          <p:spPr>
            <a:xfrm>
              <a:off x="3931042" y="3894525"/>
              <a:ext cx="941843" cy="658513"/>
            </a:xfrm>
            <a:custGeom>
              <a:avLst/>
              <a:gdLst/>
              <a:ahLst/>
              <a:cxnLst/>
              <a:rect l="0" t="0" r="1386039" b="726813"/>
              <a:pathLst>
                <a:path w="1386039" h="726813">
                  <a:moveTo>
                    <a:pt x="473811" y="27233"/>
                  </a:moveTo>
                  <a:lnTo>
                    <a:pt x="1350766" y="39709"/>
                  </a:lnTo>
                  <a:lnTo>
                    <a:pt x="1352251" y="141687"/>
                  </a:lnTo>
                  <a:lnTo>
                    <a:pt x="1386039" y="367496"/>
                  </a:lnTo>
                  <a:lnTo>
                    <a:pt x="1382797" y="726813"/>
                  </a:lnTo>
                  <a:lnTo>
                    <a:pt x="1318300" y="705348"/>
                  </a:lnTo>
                  <a:lnTo>
                    <a:pt x="1301551" y="682054"/>
                  </a:lnTo>
                  <a:lnTo>
                    <a:pt x="1258383" y="662333"/>
                  </a:lnTo>
                  <a:lnTo>
                    <a:pt x="1247551" y="680312"/>
                  </a:lnTo>
                  <a:lnTo>
                    <a:pt x="1204547" y="679457"/>
                  </a:lnTo>
                  <a:lnTo>
                    <a:pt x="1195351" y="668314"/>
                  </a:lnTo>
                  <a:lnTo>
                    <a:pt x="1156076" y="688560"/>
                  </a:lnTo>
                  <a:lnTo>
                    <a:pt x="1139593" y="677397"/>
                  </a:lnTo>
                  <a:lnTo>
                    <a:pt x="1103904" y="687445"/>
                  </a:lnTo>
                  <a:lnTo>
                    <a:pt x="1070839" y="718668"/>
                  </a:lnTo>
                  <a:lnTo>
                    <a:pt x="1058080" y="700726"/>
                  </a:lnTo>
                  <a:lnTo>
                    <a:pt x="1023368" y="685996"/>
                  </a:lnTo>
                  <a:lnTo>
                    <a:pt x="986760" y="685711"/>
                  </a:lnTo>
                  <a:lnTo>
                    <a:pt x="975091" y="662115"/>
                  </a:lnTo>
                  <a:lnTo>
                    <a:pt x="932489" y="707498"/>
                  </a:lnTo>
                  <a:lnTo>
                    <a:pt x="919083" y="681605"/>
                  </a:lnTo>
                  <a:lnTo>
                    <a:pt x="899757" y="689167"/>
                  </a:lnTo>
                  <a:lnTo>
                    <a:pt x="885368" y="672176"/>
                  </a:lnTo>
                  <a:lnTo>
                    <a:pt x="846329" y="655868"/>
                  </a:lnTo>
                  <a:lnTo>
                    <a:pt x="816571" y="682156"/>
                  </a:lnTo>
                  <a:lnTo>
                    <a:pt x="804334" y="653945"/>
                  </a:lnTo>
                  <a:lnTo>
                    <a:pt x="780661" y="650087"/>
                  </a:lnTo>
                  <a:lnTo>
                    <a:pt x="767475" y="627414"/>
                  </a:lnTo>
                  <a:lnTo>
                    <a:pt x="735785" y="617706"/>
                  </a:lnTo>
                  <a:lnTo>
                    <a:pt x="714329" y="636181"/>
                  </a:lnTo>
                  <a:lnTo>
                    <a:pt x="701098" y="619044"/>
                  </a:lnTo>
                  <a:lnTo>
                    <a:pt x="668225" y="620359"/>
                  </a:lnTo>
                  <a:lnTo>
                    <a:pt x="632333" y="601364"/>
                  </a:lnTo>
                  <a:lnTo>
                    <a:pt x="598577" y="602506"/>
                  </a:lnTo>
                  <a:lnTo>
                    <a:pt x="588085" y="562967"/>
                  </a:lnTo>
                  <a:lnTo>
                    <a:pt x="535503" y="558835"/>
                  </a:lnTo>
                  <a:lnTo>
                    <a:pt x="515269" y="564779"/>
                  </a:lnTo>
                  <a:lnTo>
                    <a:pt x="479651" y="524151"/>
                  </a:lnTo>
                  <a:lnTo>
                    <a:pt x="466875" y="525859"/>
                  </a:lnTo>
                  <a:lnTo>
                    <a:pt x="483556" y="129730"/>
                  </a:lnTo>
                  <a:lnTo>
                    <a:pt x="191373" y="114633"/>
                  </a:lnTo>
                  <a:lnTo>
                    <a:pt x="0" y="101712"/>
                  </a:lnTo>
                  <a:lnTo>
                    <a:pt x="7506" y="0"/>
                  </a:lnTo>
                  <a:lnTo>
                    <a:pt x="160730" y="11654"/>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2" name="North Dakota">
              <a:extLst>
                <a:ext uri="{FF2B5EF4-FFF2-40B4-BE49-F238E27FC236}">
                  <a16:creationId xmlns:a16="http://schemas.microsoft.com/office/drawing/2014/main" id="{25BD0FE4-C055-CF48-2590-9FEEC3AD1F4E}"/>
                </a:ext>
              </a:extLst>
            </p:cNvPr>
            <p:cNvSpPr/>
            <p:nvPr/>
          </p:nvSpPr>
          <p:spPr>
            <a:xfrm>
              <a:off x="3927405" y="1679549"/>
              <a:ext cx="717010" cy="600928"/>
            </a:xfrm>
            <a:custGeom>
              <a:avLst/>
              <a:gdLst/>
              <a:ahLst/>
              <a:cxnLst/>
              <a:rect l="0" t="0" r="1055170" b="663255"/>
              <a:pathLst>
                <a:path w="1055170" h="663255">
                  <a:moveTo>
                    <a:pt x="968851" y="44775"/>
                  </a:moveTo>
                  <a:lnTo>
                    <a:pt x="985814" y="108619"/>
                  </a:lnTo>
                  <a:lnTo>
                    <a:pt x="976585" y="135965"/>
                  </a:lnTo>
                  <a:lnTo>
                    <a:pt x="980074" y="217369"/>
                  </a:lnTo>
                  <a:lnTo>
                    <a:pt x="990109" y="256012"/>
                  </a:lnTo>
                  <a:lnTo>
                    <a:pt x="1016477" y="324595"/>
                  </a:lnTo>
                  <a:lnTo>
                    <a:pt x="1019879" y="453779"/>
                  </a:lnTo>
                  <a:lnTo>
                    <a:pt x="1025133" y="462666"/>
                  </a:lnTo>
                  <a:lnTo>
                    <a:pt x="1022391" y="516826"/>
                  </a:lnTo>
                  <a:lnTo>
                    <a:pt x="1033525" y="561182"/>
                  </a:lnTo>
                  <a:lnTo>
                    <a:pt x="1050269" y="582335"/>
                  </a:lnTo>
                  <a:lnTo>
                    <a:pt x="1055170" y="663255"/>
                  </a:lnTo>
                  <a:lnTo>
                    <a:pt x="0" y="613221"/>
                  </a:lnTo>
                  <a:lnTo>
                    <a:pt x="33463" y="227831"/>
                  </a:lnTo>
                  <a:lnTo>
                    <a:pt x="52047"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3" name="Missouri">
              <a:extLst>
                <a:ext uri="{FF2B5EF4-FFF2-40B4-BE49-F238E27FC236}">
                  <a16:creationId xmlns:a16="http://schemas.microsoft.com/office/drawing/2014/main" id="{3E2A6B27-2C6B-BC5F-7CCE-BE03729B1BCB}"/>
                </a:ext>
              </a:extLst>
            </p:cNvPr>
            <p:cNvSpPr/>
            <p:nvPr/>
          </p:nvSpPr>
          <p:spPr>
            <a:xfrm>
              <a:off x="4722400" y="3248571"/>
              <a:ext cx="723282" cy="844723"/>
            </a:xfrm>
            <a:custGeom>
              <a:avLst/>
              <a:gdLst/>
              <a:ahLst/>
              <a:cxnLst/>
              <a:rect l="0" t="0" r="1064399" b="932336"/>
              <a:pathLst>
                <a:path w="1064399" h="932336">
                  <a:moveTo>
                    <a:pt x="599663" y="1822"/>
                  </a:moveTo>
                  <a:lnTo>
                    <a:pt x="615471" y="0"/>
                  </a:lnTo>
                  <a:lnTo>
                    <a:pt x="648298" y="39966"/>
                  </a:lnTo>
                  <a:lnTo>
                    <a:pt x="665359" y="45880"/>
                  </a:lnTo>
                  <a:lnTo>
                    <a:pt x="653340" y="75607"/>
                  </a:lnTo>
                  <a:lnTo>
                    <a:pt x="656982" y="116927"/>
                  </a:lnTo>
                  <a:lnTo>
                    <a:pt x="679387" y="178660"/>
                  </a:lnTo>
                  <a:lnTo>
                    <a:pt x="729432" y="228869"/>
                  </a:lnTo>
                  <a:lnTo>
                    <a:pt x="783564" y="269727"/>
                  </a:lnTo>
                  <a:lnTo>
                    <a:pt x="797540" y="336297"/>
                  </a:lnTo>
                  <a:lnTo>
                    <a:pt x="810197" y="347929"/>
                  </a:lnTo>
                  <a:lnTo>
                    <a:pt x="827036" y="327873"/>
                  </a:lnTo>
                  <a:lnTo>
                    <a:pt x="861714" y="334795"/>
                  </a:lnTo>
                  <a:lnTo>
                    <a:pt x="884816" y="347977"/>
                  </a:lnTo>
                  <a:lnTo>
                    <a:pt x="870935" y="373537"/>
                  </a:lnTo>
                  <a:lnTo>
                    <a:pt x="876381" y="392295"/>
                  </a:lnTo>
                  <a:lnTo>
                    <a:pt x="852937" y="446492"/>
                  </a:lnTo>
                  <a:lnTo>
                    <a:pt x="854006" y="478994"/>
                  </a:lnTo>
                  <a:lnTo>
                    <a:pt x="903151" y="517549"/>
                  </a:lnTo>
                  <a:lnTo>
                    <a:pt x="922149" y="543307"/>
                  </a:lnTo>
                  <a:lnTo>
                    <a:pt x="939176" y="537718"/>
                  </a:lnTo>
                  <a:lnTo>
                    <a:pt x="993218" y="577935"/>
                  </a:lnTo>
                  <a:lnTo>
                    <a:pt x="995357" y="609249"/>
                  </a:lnTo>
                  <a:lnTo>
                    <a:pt x="1011110" y="647492"/>
                  </a:lnTo>
                  <a:lnTo>
                    <a:pt x="998948" y="661811"/>
                  </a:lnTo>
                  <a:lnTo>
                    <a:pt x="1038837" y="717466"/>
                  </a:lnTo>
                  <a:lnTo>
                    <a:pt x="1064399" y="717885"/>
                  </a:lnTo>
                  <a:lnTo>
                    <a:pt x="1057174" y="801556"/>
                  </a:lnTo>
                  <a:lnTo>
                    <a:pt x="1032766" y="794294"/>
                  </a:lnTo>
                  <a:lnTo>
                    <a:pt x="1025746" y="820622"/>
                  </a:lnTo>
                  <a:lnTo>
                    <a:pt x="1015164" y="821352"/>
                  </a:lnTo>
                  <a:lnTo>
                    <a:pt x="1006344" y="821955"/>
                  </a:lnTo>
                  <a:lnTo>
                    <a:pt x="1010654" y="872205"/>
                  </a:lnTo>
                  <a:lnTo>
                    <a:pt x="982195" y="925771"/>
                  </a:lnTo>
                  <a:lnTo>
                    <a:pt x="877397" y="932336"/>
                  </a:lnTo>
                  <a:lnTo>
                    <a:pt x="900841" y="892764"/>
                  </a:lnTo>
                  <a:lnTo>
                    <a:pt x="924110" y="866630"/>
                  </a:lnTo>
                  <a:lnTo>
                    <a:pt x="907546" y="828361"/>
                  </a:lnTo>
                  <a:lnTo>
                    <a:pt x="210649" y="854287"/>
                  </a:lnTo>
                  <a:lnTo>
                    <a:pt x="187670" y="854638"/>
                  </a:lnTo>
                  <a:lnTo>
                    <a:pt x="186185" y="752660"/>
                  </a:lnTo>
                  <a:lnTo>
                    <a:pt x="180608" y="311048"/>
                  </a:lnTo>
                  <a:lnTo>
                    <a:pt x="147235" y="301410"/>
                  </a:lnTo>
                  <a:lnTo>
                    <a:pt x="122013" y="253510"/>
                  </a:lnTo>
                  <a:lnTo>
                    <a:pt x="102292" y="233536"/>
                  </a:lnTo>
                  <a:lnTo>
                    <a:pt x="136364" y="173789"/>
                  </a:lnTo>
                  <a:lnTo>
                    <a:pt x="86402" y="158605"/>
                  </a:lnTo>
                  <a:lnTo>
                    <a:pt x="71076" y="139679"/>
                  </a:lnTo>
                  <a:lnTo>
                    <a:pt x="32904" y="86140"/>
                  </a:lnTo>
                  <a:lnTo>
                    <a:pt x="0" y="20183"/>
                  </a:lnTo>
                  <a:lnTo>
                    <a:pt x="173039" y="22085"/>
                  </a:lnTo>
                  <a:lnTo>
                    <a:pt x="382744" y="1531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4" name="Washington">
              <a:extLst>
                <a:ext uri="{FF2B5EF4-FFF2-40B4-BE49-F238E27FC236}">
                  <a16:creationId xmlns:a16="http://schemas.microsoft.com/office/drawing/2014/main" id="{D4A219FC-081C-A022-6DD2-A466AD3CC93A}"/>
                </a:ext>
              </a:extLst>
            </p:cNvPr>
            <p:cNvSpPr/>
            <p:nvPr/>
          </p:nvSpPr>
          <p:spPr>
            <a:xfrm>
              <a:off x="2061177" y="1264665"/>
              <a:ext cx="728286" cy="712057"/>
            </a:xfrm>
            <a:custGeom>
              <a:avLst/>
              <a:gdLst/>
              <a:ahLst/>
              <a:cxnLst/>
              <a:rect l="0" t="0" r="1071763" b="785910"/>
              <a:pathLst>
                <a:path w="1071763" h="785910">
                  <a:moveTo>
                    <a:pt x="1071763" y="191676"/>
                  </a:moveTo>
                  <a:lnTo>
                    <a:pt x="1015768" y="433706"/>
                  </a:lnTo>
                  <a:lnTo>
                    <a:pt x="957328" y="696809"/>
                  </a:lnTo>
                  <a:lnTo>
                    <a:pt x="951433" y="712506"/>
                  </a:lnTo>
                  <a:lnTo>
                    <a:pt x="961683" y="751134"/>
                  </a:lnTo>
                  <a:lnTo>
                    <a:pt x="954692" y="785910"/>
                  </a:lnTo>
                  <a:lnTo>
                    <a:pt x="670782" y="718001"/>
                  </a:lnTo>
                  <a:lnTo>
                    <a:pt x="648836" y="726275"/>
                  </a:lnTo>
                  <a:lnTo>
                    <a:pt x="593010" y="716864"/>
                  </a:lnTo>
                  <a:lnTo>
                    <a:pt x="528642" y="718752"/>
                  </a:lnTo>
                  <a:lnTo>
                    <a:pt x="489881" y="729338"/>
                  </a:lnTo>
                  <a:lnTo>
                    <a:pt x="447960" y="724087"/>
                  </a:lnTo>
                  <a:lnTo>
                    <a:pt x="432519" y="709676"/>
                  </a:lnTo>
                  <a:lnTo>
                    <a:pt x="350093" y="717432"/>
                  </a:lnTo>
                  <a:lnTo>
                    <a:pt x="349086" y="703360"/>
                  </a:lnTo>
                  <a:lnTo>
                    <a:pt x="308614" y="680787"/>
                  </a:lnTo>
                  <a:lnTo>
                    <a:pt x="270354" y="673647"/>
                  </a:lnTo>
                  <a:lnTo>
                    <a:pt x="201841" y="687828"/>
                  </a:lnTo>
                  <a:lnTo>
                    <a:pt x="137748" y="646389"/>
                  </a:lnTo>
                  <a:lnTo>
                    <a:pt x="148019" y="585855"/>
                  </a:lnTo>
                  <a:lnTo>
                    <a:pt x="142215" y="558777"/>
                  </a:lnTo>
                  <a:lnTo>
                    <a:pt x="119267" y="530141"/>
                  </a:lnTo>
                  <a:lnTo>
                    <a:pt x="106081" y="528576"/>
                  </a:lnTo>
                  <a:lnTo>
                    <a:pt x="83086" y="527562"/>
                  </a:lnTo>
                  <a:lnTo>
                    <a:pt x="66100" y="498243"/>
                  </a:lnTo>
                  <a:lnTo>
                    <a:pt x="44012" y="483540"/>
                  </a:lnTo>
                  <a:lnTo>
                    <a:pt x="20615" y="489219"/>
                  </a:lnTo>
                  <a:lnTo>
                    <a:pt x="0" y="464454"/>
                  </a:lnTo>
                  <a:lnTo>
                    <a:pt x="13191" y="439534"/>
                  </a:lnTo>
                  <a:lnTo>
                    <a:pt x="34966" y="431097"/>
                  </a:lnTo>
                  <a:lnTo>
                    <a:pt x="20094" y="382653"/>
                  </a:lnTo>
                  <a:lnTo>
                    <a:pt x="33857" y="272485"/>
                  </a:lnTo>
                  <a:lnTo>
                    <a:pt x="27209" y="255439"/>
                  </a:lnTo>
                  <a:lnTo>
                    <a:pt x="35495" y="177220"/>
                  </a:lnTo>
                  <a:lnTo>
                    <a:pt x="18457" y="140809"/>
                  </a:lnTo>
                  <a:lnTo>
                    <a:pt x="25393" y="80716"/>
                  </a:lnTo>
                  <a:lnTo>
                    <a:pt x="51389" y="47341"/>
                  </a:lnTo>
                  <a:lnTo>
                    <a:pt x="72208" y="73341"/>
                  </a:lnTo>
                  <a:lnTo>
                    <a:pt x="118349" y="113895"/>
                  </a:lnTo>
                  <a:lnTo>
                    <a:pt x="155144" y="123844"/>
                  </a:lnTo>
                  <a:lnTo>
                    <a:pt x="188834" y="144233"/>
                  </a:lnTo>
                  <a:lnTo>
                    <a:pt x="226042" y="144896"/>
                  </a:lnTo>
                  <a:lnTo>
                    <a:pt x="237589" y="166628"/>
                  </a:lnTo>
                  <a:lnTo>
                    <a:pt x="268781" y="174559"/>
                  </a:lnTo>
                  <a:lnTo>
                    <a:pt x="278158" y="223107"/>
                  </a:lnTo>
                  <a:lnTo>
                    <a:pt x="294938" y="224488"/>
                  </a:lnTo>
                  <a:lnTo>
                    <a:pt x="281449" y="282527"/>
                  </a:lnTo>
                  <a:lnTo>
                    <a:pt x="276036" y="337201"/>
                  </a:lnTo>
                  <a:lnTo>
                    <a:pt x="290647" y="335625"/>
                  </a:lnTo>
                  <a:lnTo>
                    <a:pt x="290266" y="287340"/>
                  </a:lnTo>
                  <a:lnTo>
                    <a:pt x="306280" y="244914"/>
                  </a:lnTo>
                  <a:lnTo>
                    <a:pt x="340565" y="206572"/>
                  </a:lnTo>
                  <a:lnTo>
                    <a:pt x="328405" y="183669"/>
                  </a:lnTo>
                  <a:lnTo>
                    <a:pt x="336007" y="151521"/>
                  </a:lnTo>
                  <a:lnTo>
                    <a:pt x="333074" y="112961"/>
                  </a:lnTo>
                  <a:lnTo>
                    <a:pt x="346744" y="89447"/>
                  </a:lnTo>
                  <a:lnTo>
                    <a:pt x="346639" y="57446"/>
                  </a:lnTo>
                  <a:lnTo>
                    <a:pt x="327219" y="47304"/>
                  </a:lnTo>
                  <a:lnTo>
                    <a:pt x="314433" y="19630"/>
                  </a:lnTo>
                  <a:lnTo>
                    <a:pt x="325493" y="0"/>
                  </a:lnTo>
                  <a:close/>
                  <a:moveTo>
                    <a:pt x="292071" y="134345"/>
                  </a:moveTo>
                  <a:lnTo>
                    <a:pt x="311691" y="130843"/>
                  </a:lnTo>
                  <a:lnTo>
                    <a:pt x="297583" y="169128"/>
                  </a:lnTo>
                  <a:lnTo>
                    <a:pt x="281042" y="148328"/>
                  </a:lnTo>
                  <a:close/>
                  <a:moveTo>
                    <a:pt x="267401" y="69960"/>
                  </a:moveTo>
                  <a:lnTo>
                    <a:pt x="289015" y="48814"/>
                  </a:lnTo>
                  <a:lnTo>
                    <a:pt x="299371" y="84976"/>
                  </a:lnTo>
                  <a:lnTo>
                    <a:pt x="286019" y="109707"/>
                  </a:lnTo>
                  <a:lnTo>
                    <a:pt x="258171" y="9358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5" name="Alaska">
              <a:extLst>
                <a:ext uri="{FF2B5EF4-FFF2-40B4-BE49-F238E27FC236}">
                  <a16:creationId xmlns:a16="http://schemas.microsoft.com/office/drawing/2014/main" id="{E0C195A7-86C8-CA93-3837-84E75EB9BFAD}"/>
                </a:ext>
              </a:extLst>
            </p:cNvPr>
            <p:cNvSpPr/>
            <p:nvPr/>
          </p:nvSpPr>
          <p:spPr>
            <a:xfrm>
              <a:off x="752126" y="4739292"/>
              <a:ext cx="1562900" cy="1069098"/>
            </a:xfrm>
            <a:custGeom>
              <a:avLst/>
              <a:gdLst/>
              <a:ahLst/>
              <a:cxnLst/>
              <a:rect l="0" t="0" r="2300000" b="1179983"/>
              <a:pathLst>
                <a:path w="2300000" h="1179983">
                  <a:moveTo>
                    <a:pt x="2243462" y="991156"/>
                  </a:moveTo>
                  <a:lnTo>
                    <a:pt x="2241280" y="980038"/>
                  </a:lnTo>
                  <a:lnTo>
                    <a:pt x="2251281" y="983934"/>
                  </a:lnTo>
                  <a:lnTo>
                    <a:pt x="2253609" y="995401"/>
                  </a:lnTo>
                  <a:lnTo>
                    <a:pt x="2243525" y="997039"/>
                  </a:lnTo>
                  <a:close/>
                  <a:moveTo>
                    <a:pt x="2228586" y="973811"/>
                  </a:moveTo>
                  <a:lnTo>
                    <a:pt x="2237977" y="979510"/>
                  </a:lnTo>
                  <a:lnTo>
                    <a:pt x="2237715" y="992185"/>
                  </a:lnTo>
                  <a:lnTo>
                    <a:pt x="2233412" y="989210"/>
                  </a:lnTo>
                  <a:close/>
                  <a:moveTo>
                    <a:pt x="2166409" y="920094"/>
                  </a:moveTo>
                  <a:lnTo>
                    <a:pt x="2174713" y="916064"/>
                  </a:lnTo>
                  <a:lnTo>
                    <a:pt x="2179235" y="917456"/>
                  </a:lnTo>
                  <a:lnTo>
                    <a:pt x="2180957" y="927531"/>
                  </a:lnTo>
                  <a:lnTo>
                    <a:pt x="2173824" y="932008"/>
                  </a:lnTo>
                  <a:lnTo>
                    <a:pt x="2165039" y="927938"/>
                  </a:lnTo>
                  <a:close/>
                  <a:moveTo>
                    <a:pt x="2145581" y="932383"/>
                  </a:moveTo>
                  <a:lnTo>
                    <a:pt x="2161967" y="930010"/>
                  </a:lnTo>
                  <a:lnTo>
                    <a:pt x="2169655" y="941462"/>
                  </a:lnTo>
                  <a:lnTo>
                    <a:pt x="2189683" y="950797"/>
                  </a:lnTo>
                  <a:lnTo>
                    <a:pt x="2197724" y="957786"/>
                  </a:lnTo>
                  <a:lnTo>
                    <a:pt x="2200305" y="964850"/>
                  </a:lnTo>
                  <a:lnTo>
                    <a:pt x="2204585" y="965119"/>
                  </a:lnTo>
                  <a:lnTo>
                    <a:pt x="2208039" y="974270"/>
                  </a:lnTo>
                  <a:lnTo>
                    <a:pt x="2217406" y="981607"/>
                  </a:lnTo>
                  <a:lnTo>
                    <a:pt x="2220763" y="989605"/>
                  </a:lnTo>
                  <a:lnTo>
                    <a:pt x="2224275" y="985769"/>
                  </a:lnTo>
                  <a:lnTo>
                    <a:pt x="2228116" y="991649"/>
                  </a:lnTo>
                  <a:lnTo>
                    <a:pt x="2236851" y="1016825"/>
                  </a:lnTo>
                  <a:lnTo>
                    <a:pt x="2235942" y="1023390"/>
                  </a:lnTo>
                  <a:lnTo>
                    <a:pt x="2225043" y="1025568"/>
                  </a:lnTo>
                  <a:lnTo>
                    <a:pt x="2218210" y="1013536"/>
                  </a:lnTo>
                  <a:lnTo>
                    <a:pt x="2214822" y="1015740"/>
                  </a:lnTo>
                  <a:lnTo>
                    <a:pt x="2204274" y="1008338"/>
                  </a:lnTo>
                  <a:lnTo>
                    <a:pt x="2202974" y="1012250"/>
                  </a:lnTo>
                  <a:lnTo>
                    <a:pt x="2195623" y="1010911"/>
                  </a:lnTo>
                  <a:lnTo>
                    <a:pt x="2199527" y="1020318"/>
                  </a:lnTo>
                  <a:lnTo>
                    <a:pt x="2204773" y="1016019"/>
                  </a:lnTo>
                  <a:lnTo>
                    <a:pt x="2209775" y="1018437"/>
                  </a:lnTo>
                  <a:lnTo>
                    <a:pt x="2211895" y="1032288"/>
                  </a:lnTo>
                  <a:lnTo>
                    <a:pt x="2204191" y="1033018"/>
                  </a:lnTo>
                  <a:lnTo>
                    <a:pt x="2188230" y="1019337"/>
                  </a:lnTo>
                  <a:lnTo>
                    <a:pt x="2182618" y="1011592"/>
                  </a:lnTo>
                  <a:lnTo>
                    <a:pt x="2180619" y="1002405"/>
                  </a:lnTo>
                  <a:lnTo>
                    <a:pt x="2172195" y="1005617"/>
                  </a:lnTo>
                  <a:lnTo>
                    <a:pt x="2170230" y="998764"/>
                  </a:lnTo>
                  <a:lnTo>
                    <a:pt x="2176582" y="996152"/>
                  </a:lnTo>
                  <a:lnTo>
                    <a:pt x="2181344" y="988121"/>
                  </a:lnTo>
                  <a:lnTo>
                    <a:pt x="2175336" y="978143"/>
                  </a:lnTo>
                  <a:lnTo>
                    <a:pt x="2166980" y="978217"/>
                  </a:lnTo>
                  <a:lnTo>
                    <a:pt x="2160783" y="961245"/>
                  </a:lnTo>
                  <a:lnTo>
                    <a:pt x="2155476" y="953390"/>
                  </a:lnTo>
                  <a:lnTo>
                    <a:pt x="2151982" y="961024"/>
                  </a:lnTo>
                  <a:lnTo>
                    <a:pt x="2147202" y="951838"/>
                  </a:lnTo>
                  <a:lnTo>
                    <a:pt x="2151293" y="945600"/>
                  </a:lnTo>
                  <a:lnTo>
                    <a:pt x="2143702" y="935650"/>
                  </a:lnTo>
                  <a:close/>
                  <a:moveTo>
                    <a:pt x="2155176" y="986265"/>
                  </a:moveTo>
                  <a:lnTo>
                    <a:pt x="2163551" y="988572"/>
                  </a:lnTo>
                  <a:lnTo>
                    <a:pt x="2166896" y="981757"/>
                  </a:lnTo>
                  <a:lnTo>
                    <a:pt x="2172514" y="982871"/>
                  </a:lnTo>
                  <a:lnTo>
                    <a:pt x="2170217" y="994082"/>
                  </a:lnTo>
                  <a:lnTo>
                    <a:pt x="2161410" y="993474"/>
                  </a:lnTo>
                  <a:close/>
                  <a:moveTo>
                    <a:pt x="2123476" y="897222"/>
                  </a:moveTo>
                  <a:lnTo>
                    <a:pt x="2116553" y="892123"/>
                  </a:lnTo>
                  <a:lnTo>
                    <a:pt x="2121224" y="886140"/>
                  </a:lnTo>
                  <a:lnTo>
                    <a:pt x="2142358" y="886779"/>
                  </a:lnTo>
                  <a:lnTo>
                    <a:pt x="2150866" y="883916"/>
                  </a:lnTo>
                  <a:lnTo>
                    <a:pt x="2160548" y="894394"/>
                  </a:lnTo>
                  <a:lnTo>
                    <a:pt x="2174767" y="901140"/>
                  </a:lnTo>
                  <a:lnTo>
                    <a:pt x="2175852" y="909055"/>
                  </a:lnTo>
                  <a:lnTo>
                    <a:pt x="2171096" y="914789"/>
                  </a:lnTo>
                  <a:lnTo>
                    <a:pt x="2162438" y="915386"/>
                  </a:lnTo>
                  <a:lnTo>
                    <a:pt x="2158052" y="921757"/>
                  </a:lnTo>
                  <a:lnTo>
                    <a:pt x="2149269" y="921167"/>
                  </a:lnTo>
                  <a:lnTo>
                    <a:pt x="2141341" y="926555"/>
                  </a:lnTo>
                  <a:lnTo>
                    <a:pt x="2135154" y="911511"/>
                  </a:lnTo>
                  <a:lnTo>
                    <a:pt x="2133081" y="901160"/>
                  </a:lnTo>
                  <a:lnTo>
                    <a:pt x="2126474" y="902629"/>
                  </a:lnTo>
                  <a:close/>
                  <a:moveTo>
                    <a:pt x="2124197" y="929009"/>
                  </a:moveTo>
                  <a:lnTo>
                    <a:pt x="2117823" y="925305"/>
                  </a:lnTo>
                  <a:lnTo>
                    <a:pt x="2109494" y="915888"/>
                  </a:lnTo>
                  <a:lnTo>
                    <a:pt x="2106637" y="907705"/>
                  </a:lnTo>
                  <a:lnTo>
                    <a:pt x="2109894" y="902534"/>
                  </a:lnTo>
                  <a:lnTo>
                    <a:pt x="2115524" y="905278"/>
                  </a:lnTo>
                  <a:lnTo>
                    <a:pt x="2114613" y="898120"/>
                  </a:lnTo>
                  <a:lnTo>
                    <a:pt x="2132137" y="906114"/>
                  </a:lnTo>
                  <a:lnTo>
                    <a:pt x="2136790" y="917298"/>
                  </a:lnTo>
                  <a:lnTo>
                    <a:pt x="2132235" y="920142"/>
                  </a:lnTo>
                  <a:lnTo>
                    <a:pt x="2132691" y="934062"/>
                  </a:lnTo>
                  <a:lnTo>
                    <a:pt x="2137301" y="936674"/>
                  </a:lnTo>
                  <a:lnTo>
                    <a:pt x="2137134" y="953104"/>
                  </a:lnTo>
                  <a:lnTo>
                    <a:pt x="2130596" y="951409"/>
                  </a:lnTo>
                  <a:lnTo>
                    <a:pt x="2132387" y="961046"/>
                  </a:lnTo>
                  <a:lnTo>
                    <a:pt x="2127460" y="957336"/>
                  </a:lnTo>
                  <a:lnTo>
                    <a:pt x="2120192" y="939461"/>
                  </a:lnTo>
                  <a:close/>
                  <a:moveTo>
                    <a:pt x="2108736" y="947229"/>
                  </a:moveTo>
                  <a:lnTo>
                    <a:pt x="2109567" y="955173"/>
                  </a:lnTo>
                  <a:lnTo>
                    <a:pt x="2103374" y="952155"/>
                  </a:lnTo>
                  <a:lnTo>
                    <a:pt x="2082051" y="926274"/>
                  </a:lnTo>
                  <a:lnTo>
                    <a:pt x="2071256" y="919734"/>
                  </a:lnTo>
                  <a:lnTo>
                    <a:pt x="2072460" y="912054"/>
                  </a:lnTo>
                  <a:lnTo>
                    <a:pt x="2064823" y="896155"/>
                  </a:lnTo>
                  <a:lnTo>
                    <a:pt x="2051996" y="885045"/>
                  </a:lnTo>
                  <a:lnTo>
                    <a:pt x="2058236" y="869501"/>
                  </a:lnTo>
                  <a:lnTo>
                    <a:pt x="2063916" y="873871"/>
                  </a:lnTo>
                  <a:lnTo>
                    <a:pt x="2073427" y="876072"/>
                  </a:lnTo>
                  <a:lnTo>
                    <a:pt x="2081220" y="874804"/>
                  </a:lnTo>
                  <a:lnTo>
                    <a:pt x="2084201" y="885297"/>
                  </a:lnTo>
                  <a:lnTo>
                    <a:pt x="2100868" y="917824"/>
                  </a:lnTo>
                  <a:close/>
                  <a:moveTo>
                    <a:pt x="2071663" y="819345"/>
                  </a:moveTo>
                  <a:lnTo>
                    <a:pt x="2084835" y="821256"/>
                  </a:lnTo>
                  <a:lnTo>
                    <a:pt x="2091489" y="818657"/>
                  </a:lnTo>
                  <a:lnTo>
                    <a:pt x="2092505" y="823841"/>
                  </a:lnTo>
                  <a:lnTo>
                    <a:pt x="2107477" y="839213"/>
                  </a:lnTo>
                  <a:lnTo>
                    <a:pt x="2099763" y="838233"/>
                  </a:lnTo>
                  <a:lnTo>
                    <a:pt x="2099735" y="844875"/>
                  </a:lnTo>
                  <a:lnTo>
                    <a:pt x="2109863" y="852217"/>
                  </a:lnTo>
                  <a:lnTo>
                    <a:pt x="2116843" y="868231"/>
                  </a:lnTo>
                  <a:lnTo>
                    <a:pt x="2110464" y="874691"/>
                  </a:lnTo>
                  <a:lnTo>
                    <a:pt x="2109528" y="881191"/>
                  </a:lnTo>
                  <a:lnTo>
                    <a:pt x="2100441" y="896529"/>
                  </a:lnTo>
                  <a:lnTo>
                    <a:pt x="2096607" y="897171"/>
                  </a:lnTo>
                  <a:lnTo>
                    <a:pt x="2091633" y="884878"/>
                  </a:lnTo>
                  <a:lnTo>
                    <a:pt x="2092129" y="876569"/>
                  </a:lnTo>
                  <a:lnTo>
                    <a:pt x="2087940" y="865621"/>
                  </a:lnTo>
                  <a:lnTo>
                    <a:pt x="2079993" y="852949"/>
                  </a:lnTo>
                  <a:lnTo>
                    <a:pt x="2078828" y="845472"/>
                  </a:lnTo>
                  <a:lnTo>
                    <a:pt x="2071408" y="828368"/>
                  </a:lnTo>
                  <a:lnTo>
                    <a:pt x="2064811" y="821937"/>
                  </a:lnTo>
                  <a:lnTo>
                    <a:pt x="2060038" y="809183"/>
                  </a:lnTo>
                  <a:close/>
                  <a:moveTo>
                    <a:pt x="2046561" y="889113"/>
                  </a:moveTo>
                  <a:lnTo>
                    <a:pt x="2051657" y="887844"/>
                  </a:lnTo>
                  <a:lnTo>
                    <a:pt x="2059985" y="898546"/>
                  </a:lnTo>
                  <a:lnTo>
                    <a:pt x="2059733" y="907528"/>
                  </a:lnTo>
                  <a:lnTo>
                    <a:pt x="2052081" y="911377"/>
                  </a:lnTo>
                  <a:lnTo>
                    <a:pt x="2050004" y="897945"/>
                  </a:lnTo>
                  <a:close/>
                  <a:moveTo>
                    <a:pt x="2017338" y="834295"/>
                  </a:moveTo>
                  <a:lnTo>
                    <a:pt x="2027956" y="832095"/>
                  </a:lnTo>
                  <a:lnTo>
                    <a:pt x="2033386" y="824547"/>
                  </a:lnTo>
                  <a:lnTo>
                    <a:pt x="2045334" y="830079"/>
                  </a:lnTo>
                  <a:lnTo>
                    <a:pt x="2042181" y="840190"/>
                  </a:lnTo>
                  <a:lnTo>
                    <a:pt x="2044929" y="842991"/>
                  </a:lnTo>
                  <a:lnTo>
                    <a:pt x="2047420" y="831879"/>
                  </a:lnTo>
                  <a:lnTo>
                    <a:pt x="2060318" y="832058"/>
                  </a:lnTo>
                  <a:lnTo>
                    <a:pt x="2068927" y="837585"/>
                  </a:lnTo>
                  <a:lnTo>
                    <a:pt x="2068515" y="851696"/>
                  </a:lnTo>
                  <a:lnTo>
                    <a:pt x="2071889" y="851978"/>
                  </a:lnTo>
                  <a:lnTo>
                    <a:pt x="2080559" y="868366"/>
                  </a:lnTo>
                  <a:lnTo>
                    <a:pt x="2071889" y="873363"/>
                  </a:lnTo>
                  <a:lnTo>
                    <a:pt x="2050948" y="863588"/>
                  </a:lnTo>
                  <a:lnTo>
                    <a:pt x="2055217" y="878029"/>
                  </a:lnTo>
                  <a:lnTo>
                    <a:pt x="2051213" y="885241"/>
                  </a:lnTo>
                  <a:lnTo>
                    <a:pt x="2044120" y="884294"/>
                  </a:lnTo>
                  <a:lnTo>
                    <a:pt x="2037962" y="876127"/>
                  </a:lnTo>
                  <a:lnTo>
                    <a:pt x="2029044" y="871721"/>
                  </a:lnTo>
                  <a:lnTo>
                    <a:pt x="2020328" y="860278"/>
                  </a:lnTo>
                  <a:lnTo>
                    <a:pt x="2011773" y="856128"/>
                  </a:lnTo>
                  <a:lnTo>
                    <a:pt x="2009646" y="845419"/>
                  </a:lnTo>
                  <a:lnTo>
                    <a:pt x="2013581" y="840615"/>
                  </a:lnTo>
                  <a:lnTo>
                    <a:pt x="2012925" y="831098"/>
                  </a:lnTo>
                  <a:close/>
                  <a:moveTo>
                    <a:pt x="1623771" y="757702"/>
                  </a:moveTo>
                  <a:lnTo>
                    <a:pt x="1610679" y="775997"/>
                  </a:lnTo>
                  <a:lnTo>
                    <a:pt x="1610014" y="782835"/>
                  </a:lnTo>
                  <a:lnTo>
                    <a:pt x="1598681" y="788098"/>
                  </a:lnTo>
                  <a:lnTo>
                    <a:pt x="1600456" y="777422"/>
                  </a:lnTo>
                  <a:lnTo>
                    <a:pt x="1612222" y="765701"/>
                  </a:lnTo>
                  <a:lnTo>
                    <a:pt x="1619158" y="753131"/>
                  </a:lnTo>
                  <a:close/>
                  <a:moveTo>
                    <a:pt x="1605733" y="732927"/>
                  </a:moveTo>
                  <a:lnTo>
                    <a:pt x="1604846" y="747327"/>
                  </a:lnTo>
                  <a:lnTo>
                    <a:pt x="1600989" y="762295"/>
                  </a:lnTo>
                  <a:lnTo>
                    <a:pt x="1594009" y="757826"/>
                  </a:lnTo>
                  <a:lnTo>
                    <a:pt x="1598493" y="740569"/>
                  </a:lnTo>
                  <a:close/>
                  <a:moveTo>
                    <a:pt x="1556363" y="74530"/>
                  </a:moveTo>
                  <a:lnTo>
                    <a:pt x="1559002" y="77313"/>
                  </a:lnTo>
                  <a:lnTo>
                    <a:pt x="1571478" y="79407"/>
                  </a:lnTo>
                  <a:lnTo>
                    <a:pt x="1577799" y="77085"/>
                  </a:lnTo>
                  <a:lnTo>
                    <a:pt x="1586704" y="76373"/>
                  </a:lnTo>
                  <a:lnTo>
                    <a:pt x="1596607" y="78110"/>
                  </a:lnTo>
                  <a:lnTo>
                    <a:pt x="1602153" y="76126"/>
                  </a:lnTo>
                  <a:lnTo>
                    <a:pt x="1608229" y="81105"/>
                  </a:lnTo>
                  <a:lnTo>
                    <a:pt x="1618962" y="86336"/>
                  </a:lnTo>
                  <a:lnTo>
                    <a:pt x="1632753" y="86342"/>
                  </a:lnTo>
                  <a:lnTo>
                    <a:pt x="1636100" y="82253"/>
                  </a:lnTo>
                  <a:lnTo>
                    <a:pt x="1644899" y="78996"/>
                  </a:lnTo>
                  <a:lnTo>
                    <a:pt x="1648194" y="73770"/>
                  </a:lnTo>
                  <a:lnTo>
                    <a:pt x="1657885" y="71810"/>
                  </a:lnTo>
                  <a:lnTo>
                    <a:pt x="1658180" y="75117"/>
                  </a:lnTo>
                  <a:lnTo>
                    <a:pt x="1663738" y="72533"/>
                  </a:lnTo>
                  <a:lnTo>
                    <a:pt x="1676418" y="76014"/>
                  </a:lnTo>
                  <a:lnTo>
                    <a:pt x="1685764" y="83249"/>
                  </a:lnTo>
                  <a:lnTo>
                    <a:pt x="1694011" y="86132"/>
                  </a:lnTo>
                  <a:lnTo>
                    <a:pt x="1696252" y="89527"/>
                  </a:lnTo>
                  <a:lnTo>
                    <a:pt x="1703389" y="89176"/>
                  </a:lnTo>
                  <a:lnTo>
                    <a:pt x="1711016" y="94326"/>
                  </a:lnTo>
                  <a:lnTo>
                    <a:pt x="1712968" y="98128"/>
                  </a:lnTo>
                  <a:lnTo>
                    <a:pt x="1716485" y="94187"/>
                  </a:lnTo>
                  <a:lnTo>
                    <a:pt x="1721868" y="95918"/>
                  </a:lnTo>
                  <a:lnTo>
                    <a:pt x="1827192" y="726004"/>
                  </a:lnTo>
                  <a:lnTo>
                    <a:pt x="1843674" y="728920"/>
                  </a:lnTo>
                  <a:lnTo>
                    <a:pt x="1844644" y="722634"/>
                  </a:lnTo>
                  <a:lnTo>
                    <a:pt x="1862418" y="728250"/>
                  </a:lnTo>
                  <a:lnTo>
                    <a:pt x="1870090" y="715723"/>
                  </a:lnTo>
                  <a:lnTo>
                    <a:pt x="1890029" y="710742"/>
                  </a:lnTo>
                  <a:lnTo>
                    <a:pt x="1889936" y="729563"/>
                  </a:lnTo>
                  <a:lnTo>
                    <a:pt x="1896297" y="734838"/>
                  </a:lnTo>
                  <a:lnTo>
                    <a:pt x="1909039" y="738430"/>
                  </a:lnTo>
                  <a:lnTo>
                    <a:pt x="1913568" y="747499"/>
                  </a:lnTo>
                  <a:lnTo>
                    <a:pt x="1955579" y="775535"/>
                  </a:lnTo>
                  <a:lnTo>
                    <a:pt x="1965984" y="796752"/>
                  </a:lnTo>
                  <a:lnTo>
                    <a:pt x="1970792" y="789116"/>
                  </a:lnTo>
                  <a:lnTo>
                    <a:pt x="1983332" y="775043"/>
                  </a:lnTo>
                  <a:lnTo>
                    <a:pt x="1991641" y="772708"/>
                  </a:lnTo>
                  <a:lnTo>
                    <a:pt x="1993636" y="763722"/>
                  </a:lnTo>
                  <a:lnTo>
                    <a:pt x="1990386" y="751723"/>
                  </a:lnTo>
                  <a:lnTo>
                    <a:pt x="1996296" y="750308"/>
                  </a:lnTo>
                  <a:lnTo>
                    <a:pt x="1995208" y="739338"/>
                  </a:lnTo>
                  <a:lnTo>
                    <a:pt x="2005042" y="734224"/>
                  </a:lnTo>
                  <a:lnTo>
                    <a:pt x="2018289" y="721205"/>
                  </a:lnTo>
                  <a:lnTo>
                    <a:pt x="2037492" y="732977"/>
                  </a:lnTo>
                  <a:lnTo>
                    <a:pt x="2038495" y="742832"/>
                  </a:lnTo>
                  <a:lnTo>
                    <a:pt x="2044659" y="751339"/>
                  </a:lnTo>
                  <a:lnTo>
                    <a:pt x="2053916" y="751228"/>
                  </a:lnTo>
                  <a:lnTo>
                    <a:pt x="2068655" y="762466"/>
                  </a:lnTo>
                  <a:lnTo>
                    <a:pt x="2068998" y="766664"/>
                  </a:lnTo>
                  <a:lnTo>
                    <a:pt x="2076104" y="772921"/>
                  </a:lnTo>
                  <a:lnTo>
                    <a:pt x="2092517" y="777748"/>
                  </a:lnTo>
                  <a:lnTo>
                    <a:pt x="2126335" y="809181"/>
                  </a:lnTo>
                  <a:lnTo>
                    <a:pt x="2132706" y="818296"/>
                  </a:lnTo>
                  <a:lnTo>
                    <a:pt x="2142924" y="826268"/>
                  </a:lnTo>
                  <a:lnTo>
                    <a:pt x="2160335" y="845407"/>
                  </a:lnTo>
                  <a:lnTo>
                    <a:pt x="2176944" y="861193"/>
                  </a:lnTo>
                  <a:lnTo>
                    <a:pt x="2175284" y="870350"/>
                  </a:lnTo>
                  <a:lnTo>
                    <a:pt x="2187447" y="869761"/>
                  </a:lnTo>
                  <a:lnTo>
                    <a:pt x="2188270" y="882099"/>
                  </a:lnTo>
                  <a:lnTo>
                    <a:pt x="2198910" y="883911"/>
                  </a:lnTo>
                  <a:lnTo>
                    <a:pt x="2204242" y="896815"/>
                  </a:lnTo>
                  <a:lnTo>
                    <a:pt x="2213253" y="893184"/>
                  </a:lnTo>
                  <a:lnTo>
                    <a:pt x="2235329" y="901085"/>
                  </a:lnTo>
                  <a:lnTo>
                    <a:pt x="2247181" y="899962"/>
                  </a:lnTo>
                  <a:lnTo>
                    <a:pt x="2255030" y="904481"/>
                  </a:lnTo>
                  <a:lnTo>
                    <a:pt x="2261151" y="904413"/>
                  </a:lnTo>
                  <a:lnTo>
                    <a:pt x="2264888" y="910290"/>
                  </a:lnTo>
                  <a:lnTo>
                    <a:pt x="2277156" y="908109"/>
                  </a:lnTo>
                  <a:lnTo>
                    <a:pt x="2283400" y="914703"/>
                  </a:lnTo>
                  <a:lnTo>
                    <a:pt x="2283022" y="931109"/>
                  </a:lnTo>
                  <a:lnTo>
                    <a:pt x="2287948" y="942915"/>
                  </a:lnTo>
                  <a:lnTo>
                    <a:pt x="2300000" y="961003"/>
                  </a:lnTo>
                  <a:lnTo>
                    <a:pt x="2297660" y="967361"/>
                  </a:lnTo>
                  <a:lnTo>
                    <a:pt x="2294876" y="988519"/>
                  </a:lnTo>
                  <a:lnTo>
                    <a:pt x="2286170" y="1006075"/>
                  </a:lnTo>
                  <a:lnTo>
                    <a:pt x="2280229" y="1000538"/>
                  </a:lnTo>
                  <a:lnTo>
                    <a:pt x="2276004" y="1004300"/>
                  </a:lnTo>
                  <a:lnTo>
                    <a:pt x="2268078" y="991898"/>
                  </a:lnTo>
                  <a:lnTo>
                    <a:pt x="2267233" y="985859"/>
                  </a:lnTo>
                  <a:lnTo>
                    <a:pt x="2260944" y="980414"/>
                  </a:lnTo>
                  <a:lnTo>
                    <a:pt x="2267141" y="970486"/>
                  </a:lnTo>
                  <a:lnTo>
                    <a:pt x="2263888" y="968791"/>
                  </a:lnTo>
                  <a:lnTo>
                    <a:pt x="2258269" y="980494"/>
                  </a:lnTo>
                  <a:lnTo>
                    <a:pt x="2251743" y="976295"/>
                  </a:lnTo>
                  <a:lnTo>
                    <a:pt x="2247486" y="981210"/>
                  </a:lnTo>
                  <a:lnTo>
                    <a:pt x="2227507" y="971789"/>
                  </a:lnTo>
                  <a:lnTo>
                    <a:pt x="2227809" y="954379"/>
                  </a:lnTo>
                  <a:lnTo>
                    <a:pt x="2219808" y="962788"/>
                  </a:lnTo>
                  <a:lnTo>
                    <a:pt x="2221856" y="970800"/>
                  </a:lnTo>
                  <a:lnTo>
                    <a:pt x="2212271" y="967085"/>
                  </a:lnTo>
                  <a:lnTo>
                    <a:pt x="2208338" y="960046"/>
                  </a:lnTo>
                  <a:lnTo>
                    <a:pt x="2211034" y="950178"/>
                  </a:lnTo>
                  <a:lnTo>
                    <a:pt x="2206879" y="942421"/>
                  </a:lnTo>
                  <a:lnTo>
                    <a:pt x="2201743" y="951461"/>
                  </a:lnTo>
                  <a:lnTo>
                    <a:pt x="2190045" y="938920"/>
                  </a:lnTo>
                  <a:lnTo>
                    <a:pt x="2186504" y="943124"/>
                  </a:lnTo>
                  <a:lnTo>
                    <a:pt x="2180040" y="931727"/>
                  </a:lnTo>
                  <a:lnTo>
                    <a:pt x="2184633" y="921717"/>
                  </a:lnTo>
                  <a:lnTo>
                    <a:pt x="2191387" y="919668"/>
                  </a:lnTo>
                  <a:lnTo>
                    <a:pt x="2186450" y="910566"/>
                  </a:lnTo>
                  <a:lnTo>
                    <a:pt x="2186164" y="896901"/>
                  </a:lnTo>
                  <a:lnTo>
                    <a:pt x="2180764" y="898938"/>
                  </a:lnTo>
                  <a:lnTo>
                    <a:pt x="2166118" y="891565"/>
                  </a:lnTo>
                  <a:lnTo>
                    <a:pt x="2154247" y="880965"/>
                  </a:lnTo>
                  <a:lnTo>
                    <a:pt x="2132783" y="877010"/>
                  </a:lnTo>
                  <a:lnTo>
                    <a:pt x="2125627" y="850501"/>
                  </a:lnTo>
                  <a:lnTo>
                    <a:pt x="2118724" y="848946"/>
                  </a:lnTo>
                  <a:lnTo>
                    <a:pt x="2116993" y="837706"/>
                  </a:lnTo>
                  <a:lnTo>
                    <a:pt x="2110039" y="836542"/>
                  </a:lnTo>
                  <a:lnTo>
                    <a:pt x="2097010" y="824550"/>
                  </a:lnTo>
                  <a:lnTo>
                    <a:pt x="2092431" y="817617"/>
                  </a:lnTo>
                  <a:lnTo>
                    <a:pt x="2076331" y="819265"/>
                  </a:lnTo>
                  <a:lnTo>
                    <a:pt x="2054256" y="804082"/>
                  </a:lnTo>
                  <a:lnTo>
                    <a:pt x="2035256" y="760006"/>
                  </a:lnTo>
                  <a:lnTo>
                    <a:pt x="2034621" y="771439"/>
                  </a:lnTo>
                  <a:lnTo>
                    <a:pt x="2038542" y="780539"/>
                  </a:lnTo>
                  <a:lnTo>
                    <a:pt x="2050002" y="797021"/>
                  </a:lnTo>
                  <a:lnTo>
                    <a:pt x="2049060" y="800376"/>
                  </a:lnTo>
                  <a:lnTo>
                    <a:pt x="2057482" y="814131"/>
                  </a:lnTo>
                  <a:lnTo>
                    <a:pt x="2059093" y="824212"/>
                  </a:lnTo>
                  <a:lnTo>
                    <a:pt x="2051853" y="823753"/>
                  </a:lnTo>
                  <a:lnTo>
                    <a:pt x="2043726" y="814180"/>
                  </a:lnTo>
                  <a:lnTo>
                    <a:pt x="2036239" y="814134"/>
                  </a:lnTo>
                  <a:lnTo>
                    <a:pt x="2027082" y="819520"/>
                  </a:lnTo>
                  <a:lnTo>
                    <a:pt x="2023390" y="803761"/>
                  </a:lnTo>
                  <a:lnTo>
                    <a:pt x="2014124" y="792083"/>
                  </a:lnTo>
                  <a:lnTo>
                    <a:pt x="2009642" y="797434"/>
                  </a:lnTo>
                  <a:lnTo>
                    <a:pt x="1984712" y="788636"/>
                  </a:lnTo>
                  <a:lnTo>
                    <a:pt x="1983766" y="793105"/>
                  </a:lnTo>
                  <a:lnTo>
                    <a:pt x="1996650" y="794734"/>
                  </a:lnTo>
                  <a:lnTo>
                    <a:pt x="2008513" y="803515"/>
                  </a:lnTo>
                  <a:lnTo>
                    <a:pt x="2012191" y="803014"/>
                  </a:lnTo>
                  <a:lnTo>
                    <a:pt x="2015456" y="811517"/>
                  </a:lnTo>
                  <a:lnTo>
                    <a:pt x="2022704" y="820597"/>
                  </a:lnTo>
                  <a:lnTo>
                    <a:pt x="2012104" y="829360"/>
                  </a:lnTo>
                  <a:lnTo>
                    <a:pt x="2004165" y="827380"/>
                  </a:lnTo>
                  <a:lnTo>
                    <a:pt x="2006136" y="836582"/>
                  </a:lnTo>
                  <a:lnTo>
                    <a:pt x="1995313" y="831772"/>
                  </a:lnTo>
                  <a:lnTo>
                    <a:pt x="1991068" y="827346"/>
                  </a:lnTo>
                  <a:lnTo>
                    <a:pt x="1985338" y="828660"/>
                  </a:lnTo>
                  <a:lnTo>
                    <a:pt x="1966545" y="818991"/>
                  </a:lnTo>
                  <a:lnTo>
                    <a:pt x="1952395" y="809750"/>
                  </a:lnTo>
                  <a:lnTo>
                    <a:pt x="1949754" y="803002"/>
                  </a:lnTo>
                  <a:lnTo>
                    <a:pt x="1941141" y="794063"/>
                  </a:lnTo>
                  <a:lnTo>
                    <a:pt x="1921930" y="790369"/>
                  </a:lnTo>
                  <a:lnTo>
                    <a:pt x="1910607" y="784588"/>
                  </a:lnTo>
                  <a:lnTo>
                    <a:pt x="1891837" y="779053"/>
                  </a:lnTo>
                  <a:lnTo>
                    <a:pt x="1879024" y="772664"/>
                  </a:lnTo>
                  <a:lnTo>
                    <a:pt x="1878226" y="763237"/>
                  </a:lnTo>
                  <a:lnTo>
                    <a:pt x="1881940" y="765604"/>
                  </a:lnTo>
                  <a:lnTo>
                    <a:pt x="1884531" y="758982"/>
                  </a:lnTo>
                  <a:lnTo>
                    <a:pt x="1878312" y="746363"/>
                  </a:lnTo>
                  <a:lnTo>
                    <a:pt x="1881508" y="738092"/>
                  </a:lnTo>
                  <a:lnTo>
                    <a:pt x="1878673" y="735181"/>
                  </a:lnTo>
                  <a:lnTo>
                    <a:pt x="1873033" y="750799"/>
                  </a:lnTo>
                  <a:lnTo>
                    <a:pt x="1857312" y="763224"/>
                  </a:lnTo>
                  <a:lnTo>
                    <a:pt x="1835938" y="763483"/>
                  </a:lnTo>
                  <a:lnTo>
                    <a:pt x="1817102" y="757801"/>
                  </a:lnTo>
                  <a:lnTo>
                    <a:pt x="1815290" y="751226"/>
                  </a:lnTo>
                  <a:lnTo>
                    <a:pt x="1807394" y="754000"/>
                  </a:lnTo>
                  <a:lnTo>
                    <a:pt x="1797964" y="750501"/>
                  </a:lnTo>
                  <a:lnTo>
                    <a:pt x="1777925" y="748896"/>
                  </a:lnTo>
                  <a:lnTo>
                    <a:pt x="1766616" y="750109"/>
                  </a:lnTo>
                  <a:lnTo>
                    <a:pt x="1741783" y="757199"/>
                  </a:lnTo>
                  <a:lnTo>
                    <a:pt x="1733028" y="760947"/>
                  </a:lnTo>
                  <a:lnTo>
                    <a:pt x="1720382" y="752605"/>
                  </a:lnTo>
                  <a:lnTo>
                    <a:pt x="1705649" y="749740"/>
                  </a:lnTo>
                  <a:lnTo>
                    <a:pt x="1700566" y="744239"/>
                  </a:lnTo>
                  <a:lnTo>
                    <a:pt x="1697814" y="734310"/>
                  </a:lnTo>
                  <a:lnTo>
                    <a:pt x="1688176" y="736090"/>
                  </a:lnTo>
                  <a:lnTo>
                    <a:pt x="1685794" y="745422"/>
                  </a:lnTo>
                  <a:lnTo>
                    <a:pt x="1667338" y="735131"/>
                  </a:lnTo>
                  <a:lnTo>
                    <a:pt x="1664098" y="730140"/>
                  </a:lnTo>
                  <a:lnTo>
                    <a:pt x="1647178" y="741480"/>
                  </a:lnTo>
                  <a:lnTo>
                    <a:pt x="1639482" y="753836"/>
                  </a:lnTo>
                  <a:lnTo>
                    <a:pt x="1634916" y="743248"/>
                  </a:lnTo>
                  <a:lnTo>
                    <a:pt x="1638107" y="736946"/>
                  </a:lnTo>
                  <a:lnTo>
                    <a:pt x="1643371" y="738023"/>
                  </a:lnTo>
                  <a:lnTo>
                    <a:pt x="1659536" y="728670"/>
                  </a:lnTo>
                  <a:lnTo>
                    <a:pt x="1656800" y="722869"/>
                  </a:lnTo>
                  <a:lnTo>
                    <a:pt x="1649219" y="726565"/>
                  </a:lnTo>
                  <a:lnTo>
                    <a:pt x="1645441" y="718953"/>
                  </a:lnTo>
                  <a:lnTo>
                    <a:pt x="1638067" y="718436"/>
                  </a:lnTo>
                  <a:lnTo>
                    <a:pt x="1629221" y="699125"/>
                  </a:lnTo>
                  <a:lnTo>
                    <a:pt x="1626894" y="704217"/>
                  </a:lnTo>
                  <a:lnTo>
                    <a:pt x="1616958" y="707607"/>
                  </a:lnTo>
                  <a:lnTo>
                    <a:pt x="1613511" y="705213"/>
                  </a:lnTo>
                  <a:lnTo>
                    <a:pt x="1610520" y="711841"/>
                  </a:lnTo>
                  <a:lnTo>
                    <a:pt x="1597673" y="710435"/>
                  </a:lnTo>
                  <a:lnTo>
                    <a:pt x="1597584" y="717610"/>
                  </a:lnTo>
                  <a:lnTo>
                    <a:pt x="1589146" y="720017"/>
                  </a:lnTo>
                  <a:lnTo>
                    <a:pt x="1584987" y="717622"/>
                  </a:lnTo>
                  <a:lnTo>
                    <a:pt x="1587139" y="704671"/>
                  </a:lnTo>
                  <a:lnTo>
                    <a:pt x="1583544" y="705258"/>
                  </a:lnTo>
                  <a:lnTo>
                    <a:pt x="1578499" y="719120"/>
                  </a:lnTo>
                  <a:lnTo>
                    <a:pt x="1586772" y="723176"/>
                  </a:lnTo>
                  <a:lnTo>
                    <a:pt x="1588078" y="732907"/>
                  </a:lnTo>
                  <a:lnTo>
                    <a:pt x="1593668" y="743134"/>
                  </a:lnTo>
                  <a:lnTo>
                    <a:pt x="1591399" y="754589"/>
                  </a:lnTo>
                  <a:lnTo>
                    <a:pt x="1584711" y="751207"/>
                  </a:lnTo>
                  <a:lnTo>
                    <a:pt x="1583181" y="756952"/>
                  </a:lnTo>
                  <a:lnTo>
                    <a:pt x="1589608" y="758845"/>
                  </a:lnTo>
                  <a:lnTo>
                    <a:pt x="1594039" y="773669"/>
                  </a:lnTo>
                  <a:lnTo>
                    <a:pt x="1585068" y="777212"/>
                  </a:lnTo>
                  <a:lnTo>
                    <a:pt x="1579860" y="774483"/>
                  </a:lnTo>
                  <a:lnTo>
                    <a:pt x="1572046" y="779041"/>
                  </a:lnTo>
                  <a:lnTo>
                    <a:pt x="1567767" y="775861"/>
                  </a:lnTo>
                  <a:lnTo>
                    <a:pt x="1557140" y="776733"/>
                  </a:lnTo>
                  <a:lnTo>
                    <a:pt x="1557263" y="771073"/>
                  </a:lnTo>
                  <a:lnTo>
                    <a:pt x="1552391" y="775053"/>
                  </a:lnTo>
                  <a:lnTo>
                    <a:pt x="1549883" y="782318"/>
                  </a:lnTo>
                  <a:lnTo>
                    <a:pt x="1545141" y="776100"/>
                  </a:lnTo>
                  <a:lnTo>
                    <a:pt x="1539867" y="785343"/>
                  </a:lnTo>
                  <a:lnTo>
                    <a:pt x="1542460" y="789392"/>
                  </a:lnTo>
                  <a:lnTo>
                    <a:pt x="1534750" y="794942"/>
                  </a:lnTo>
                  <a:lnTo>
                    <a:pt x="1527618" y="795927"/>
                  </a:lnTo>
                  <a:lnTo>
                    <a:pt x="1525005" y="803164"/>
                  </a:lnTo>
                  <a:lnTo>
                    <a:pt x="1517425" y="809779"/>
                  </a:lnTo>
                  <a:lnTo>
                    <a:pt x="1512064" y="807654"/>
                  </a:lnTo>
                  <a:lnTo>
                    <a:pt x="1506356" y="815316"/>
                  </a:lnTo>
                  <a:lnTo>
                    <a:pt x="1501600" y="815036"/>
                  </a:lnTo>
                  <a:lnTo>
                    <a:pt x="1491954" y="830641"/>
                  </a:lnTo>
                  <a:lnTo>
                    <a:pt x="1481257" y="831907"/>
                  </a:lnTo>
                  <a:lnTo>
                    <a:pt x="1477769" y="827046"/>
                  </a:lnTo>
                  <a:lnTo>
                    <a:pt x="1471329" y="835377"/>
                  </a:lnTo>
                  <a:lnTo>
                    <a:pt x="1457913" y="829020"/>
                  </a:lnTo>
                  <a:lnTo>
                    <a:pt x="1460951" y="817346"/>
                  </a:lnTo>
                  <a:lnTo>
                    <a:pt x="1469674" y="813173"/>
                  </a:lnTo>
                  <a:lnTo>
                    <a:pt x="1475374" y="813888"/>
                  </a:lnTo>
                  <a:lnTo>
                    <a:pt x="1477043" y="809355"/>
                  </a:lnTo>
                  <a:lnTo>
                    <a:pt x="1487155" y="800207"/>
                  </a:lnTo>
                  <a:lnTo>
                    <a:pt x="1487433" y="792672"/>
                  </a:lnTo>
                  <a:lnTo>
                    <a:pt x="1474153" y="802977"/>
                  </a:lnTo>
                  <a:lnTo>
                    <a:pt x="1462990" y="797009"/>
                  </a:lnTo>
                  <a:lnTo>
                    <a:pt x="1461662" y="792870"/>
                  </a:lnTo>
                  <a:lnTo>
                    <a:pt x="1467228" y="775530"/>
                  </a:lnTo>
                  <a:lnTo>
                    <a:pt x="1476641" y="763041"/>
                  </a:lnTo>
                  <a:lnTo>
                    <a:pt x="1478031" y="752861"/>
                  </a:lnTo>
                  <a:lnTo>
                    <a:pt x="1480783" y="750950"/>
                  </a:lnTo>
                  <a:lnTo>
                    <a:pt x="1481770" y="740019"/>
                  </a:lnTo>
                  <a:lnTo>
                    <a:pt x="1476885" y="728017"/>
                  </a:lnTo>
                  <a:lnTo>
                    <a:pt x="1488335" y="723366"/>
                  </a:lnTo>
                  <a:lnTo>
                    <a:pt x="1509802" y="705632"/>
                  </a:lnTo>
                  <a:lnTo>
                    <a:pt x="1515228" y="712275"/>
                  </a:lnTo>
                  <a:lnTo>
                    <a:pt x="1521997" y="713969"/>
                  </a:lnTo>
                  <a:lnTo>
                    <a:pt x="1531741" y="706502"/>
                  </a:lnTo>
                  <a:lnTo>
                    <a:pt x="1520427" y="697440"/>
                  </a:lnTo>
                  <a:lnTo>
                    <a:pt x="1515908" y="690410"/>
                  </a:lnTo>
                  <a:lnTo>
                    <a:pt x="1507301" y="691378"/>
                  </a:lnTo>
                  <a:lnTo>
                    <a:pt x="1501122" y="688123"/>
                  </a:lnTo>
                  <a:lnTo>
                    <a:pt x="1499385" y="691170"/>
                  </a:lnTo>
                  <a:lnTo>
                    <a:pt x="1489212" y="696239"/>
                  </a:lnTo>
                  <a:lnTo>
                    <a:pt x="1484647" y="705715"/>
                  </a:lnTo>
                  <a:lnTo>
                    <a:pt x="1474352" y="708080"/>
                  </a:lnTo>
                  <a:lnTo>
                    <a:pt x="1463698" y="719058"/>
                  </a:lnTo>
                  <a:lnTo>
                    <a:pt x="1462624" y="726215"/>
                  </a:lnTo>
                  <a:lnTo>
                    <a:pt x="1454402" y="729986"/>
                  </a:lnTo>
                  <a:lnTo>
                    <a:pt x="1452556" y="737891"/>
                  </a:lnTo>
                  <a:lnTo>
                    <a:pt x="1446659" y="742767"/>
                  </a:lnTo>
                  <a:lnTo>
                    <a:pt x="1443817" y="756685"/>
                  </a:lnTo>
                  <a:lnTo>
                    <a:pt x="1432240" y="765625"/>
                  </a:lnTo>
                  <a:lnTo>
                    <a:pt x="1437755" y="772834"/>
                  </a:lnTo>
                  <a:lnTo>
                    <a:pt x="1432981" y="783332"/>
                  </a:lnTo>
                  <a:lnTo>
                    <a:pt x="1422088" y="785074"/>
                  </a:lnTo>
                  <a:lnTo>
                    <a:pt x="1420936" y="798613"/>
                  </a:lnTo>
                  <a:lnTo>
                    <a:pt x="1410654" y="803324"/>
                  </a:lnTo>
                  <a:lnTo>
                    <a:pt x="1407564" y="797609"/>
                  </a:lnTo>
                  <a:lnTo>
                    <a:pt x="1402222" y="808034"/>
                  </a:lnTo>
                  <a:lnTo>
                    <a:pt x="1396153" y="808257"/>
                  </a:lnTo>
                  <a:lnTo>
                    <a:pt x="1397093" y="815815"/>
                  </a:lnTo>
                  <a:lnTo>
                    <a:pt x="1383460" y="819940"/>
                  </a:lnTo>
                  <a:lnTo>
                    <a:pt x="1380111" y="840549"/>
                  </a:lnTo>
                  <a:lnTo>
                    <a:pt x="1395639" y="842141"/>
                  </a:lnTo>
                  <a:lnTo>
                    <a:pt x="1407820" y="848078"/>
                  </a:lnTo>
                  <a:lnTo>
                    <a:pt x="1411155" y="854923"/>
                  </a:lnTo>
                  <a:lnTo>
                    <a:pt x="1405894" y="865734"/>
                  </a:lnTo>
                  <a:lnTo>
                    <a:pt x="1397375" y="872310"/>
                  </a:lnTo>
                  <a:lnTo>
                    <a:pt x="1389578" y="872477"/>
                  </a:lnTo>
                  <a:lnTo>
                    <a:pt x="1388626" y="878474"/>
                  </a:lnTo>
                  <a:lnTo>
                    <a:pt x="1383481" y="880579"/>
                  </a:lnTo>
                  <a:lnTo>
                    <a:pt x="1385599" y="888175"/>
                  </a:lnTo>
                  <a:lnTo>
                    <a:pt x="1379943" y="899294"/>
                  </a:lnTo>
                  <a:lnTo>
                    <a:pt x="1368134" y="909427"/>
                  </a:lnTo>
                  <a:lnTo>
                    <a:pt x="1361610" y="909176"/>
                  </a:lnTo>
                  <a:lnTo>
                    <a:pt x="1355124" y="912675"/>
                  </a:lnTo>
                  <a:lnTo>
                    <a:pt x="1349020" y="911654"/>
                  </a:lnTo>
                  <a:lnTo>
                    <a:pt x="1344076" y="915570"/>
                  </a:lnTo>
                  <a:lnTo>
                    <a:pt x="1345202" y="921272"/>
                  </a:lnTo>
                  <a:lnTo>
                    <a:pt x="1336111" y="923847"/>
                  </a:lnTo>
                  <a:lnTo>
                    <a:pt x="1333900" y="932022"/>
                  </a:lnTo>
                  <a:lnTo>
                    <a:pt x="1327994" y="926440"/>
                  </a:lnTo>
                  <a:lnTo>
                    <a:pt x="1320315" y="942219"/>
                  </a:lnTo>
                  <a:lnTo>
                    <a:pt x="1308961" y="940422"/>
                  </a:lnTo>
                  <a:lnTo>
                    <a:pt x="1309239" y="949106"/>
                  </a:lnTo>
                  <a:lnTo>
                    <a:pt x="1302548" y="946430"/>
                  </a:lnTo>
                  <a:lnTo>
                    <a:pt x="1297484" y="949873"/>
                  </a:lnTo>
                  <a:lnTo>
                    <a:pt x="1296723" y="961506"/>
                  </a:lnTo>
                  <a:lnTo>
                    <a:pt x="1287811" y="978998"/>
                  </a:lnTo>
                  <a:lnTo>
                    <a:pt x="1275237" y="980365"/>
                  </a:lnTo>
                  <a:lnTo>
                    <a:pt x="1264418" y="987840"/>
                  </a:lnTo>
                  <a:lnTo>
                    <a:pt x="1262431" y="992209"/>
                  </a:lnTo>
                  <a:lnTo>
                    <a:pt x="1256403" y="985317"/>
                  </a:lnTo>
                  <a:lnTo>
                    <a:pt x="1243915" y="1001626"/>
                  </a:lnTo>
                  <a:lnTo>
                    <a:pt x="1241258" y="996493"/>
                  </a:lnTo>
                  <a:lnTo>
                    <a:pt x="1234978" y="997449"/>
                  </a:lnTo>
                  <a:lnTo>
                    <a:pt x="1232668" y="1007053"/>
                  </a:lnTo>
                  <a:lnTo>
                    <a:pt x="1225943" y="1010213"/>
                  </a:lnTo>
                  <a:lnTo>
                    <a:pt x="1218464" y="1007999"/>
                  </a:lnTo>
                  <a:lnTo>
                    <a:pt x="1211542" y="1017145"/>
                  </a:lnTo>
                  <a:lnTo>
                    <a:pt x="1221801" y="1021148"/>
                  </a:lnTo>
                  <a:lnTo>
                    <a:pt x="1208289" y="1041738"/>
                  </a:lnTo>
                  <a:lnTo>
                    <a:pt x="1174556" y="1045373"/>
                  </a:lnTo>
                  <a:lnTo>
                    <a:pt x="1163173" y="1063355"/>
                  </a:lnTo>
                  <a:lnTo>
                    <a:pt x="1161335" y="1058985"/>
                  </a:lnTo>
                  <a:lnTo>
                    <a:pt x="1163975" y="1047195"/>
                  </a:lnTo>
                  <a:lnTo>
                    <a:pt x="1157715" y="1044573"/>
                  </a:lnTo>
                  <a:lnTo>
                    <a:pt x="1149027" y="1048070"/>
                  </a:lnTo>
                  <a:lnTo>
                    <a:pt x="1147182" y="1052763"/>
                  </a:lnTo>
                  <a:lnTo>
                    <a:pt x="1133409" y="1058994"/>
                  </a:lnTo>
                  <a:lnTo>
                    <a:pt x="1126794" y="1067229"/>
                  </a:lnTo>
                  <a:lnTo>
                    <a:pt x="1125930" y="1060682"/>
                  </a:lnTo>
                  <a:lnTo>
                    <a:pt x="1121590" y="1067687"/>
                  </a:lnTo>
                  <a:lnTo>
                    <a:pt x="1114653" y="1061843"/>
                  </a:lnTo>
                  <a:lnTo>
                    <a:pt x="1098956" y="1071435"/>
                  </a:lnTo>
                  <a:lnTo>
                    <a:pt x="1088459" y="1069565"/>
                  </a:lnTo>
                  <a:lnTo>
                    <a:pt x="1091215" y="1060861"/>
                  </a:lnTo>
                  <a:lnTo>
                    <a:pt x="1087833" y="1051649"/>
                  </a:lnTo>
                  <a:lnTo>
                    <a:pt x="1082607" y="1058093"/>
                  </a:lnTo>
                  <a:lnTo>
                    <a:pt x="1081936" y="1065582"/>
                  </a:lnTo>
                  <a:lnTo>
                    <a:pt x="1064379" y="1086099"/>
                  </a:lnTo>
                  <a:lnTo>
                    <a:pt x="1060356" y="1079788"/>
                  </a:lnTo>
                  <a:lnTo>
                    <a:pt x="1057552" y="1088085"/>
                  </a:lnTo>
                  <a:lnTo>
                    <a:pt x="1048017" y="1085069"/>
                  </a:lnTo>
                  <a:lnTo>
                    <a:pt x="1048660" y="1071494"/>
                  </a:lnTo>
                  <a:lnTo>
                    <a:pt x="1043231" y="1067580"/>
                  </a:lnTo>
                  <a:lnTo>
                    <a:pt x="1040339" y="1072053"/>
                  </a:lnTo>
                  <a:lnTo>
                    <a:pt x="1044666" y="1078834"/>
                  </a:lnTo>
                  <a:lnTo>
                    <a:pt x="1040629" y="1087684"/>
                  </a:lnTo>
                  <a:lnTo>
                    <a:pt x="1031978" y="1091213"/>
                  </a:lnTo>
                  <a:lnTo>
                    <a:pt x="1027755" y="1079864"/>
                  </a:lnTo>
                  <a:lnTo>
                    <a:pt x="1020682" y="1077911"/>
                  </a:lnTo>
                  <a:lnTo>
                    <a:pt x="1018719" y="1081763"/>
                  </a:lnTo>
                  <a:lnTo>
                    <a:pt x="1024934" y="1088901"/>
                  </a:lnTo>
                  <a:lnTo>
                    <a:pt x="1010101" y="1096267"/>
                  </a:lnTo>
                  <a:lnTo>
                    <a:pt x="1018617" y="1100388"/>
                  </a:lnTo>
                  <a:lnTo>
                    <a:pt x="1018079" y="1104861"/>
                  </a:lnTo>
                  <a:lnTo>
                    <a:pt x="1011169" y="1100257"/>
                  </a:lnTo>
                  <a:lnTo>
                    <a:pt x="999578" y="1107372"/>
                  </a:lnTo>
                  <a:lnTo>
                    <a:pt x="980180" y="1103497"/>
                  </a:lnTo>
                  <a:lnTo>
                    <a:pt x="969458" y="1107605"/>
                  </a:lnTo>
                  <a:lnTo>
                    <a:pt x="967770" y="1111864"/>
                  </a:lnTo>
                  <a:lnTo>
                    <a:pt x="955632" y="1114895"/>
                  </a:lnTo>
                  <a:lnTo>
                    <a:pt x="947838" y="1111472"/>
                  </a:lnTo>
                  <a:lnTo>
                    <a:pt x="947515" y="1098419"/>
                  </a:lnTo>
                  <a:lnTo>
                    <a:pt x="956407" y="1095954"/>
                  </a:lnTo>
                  <a:lnTo>
                    <a:pt x="965478" y="1082042"/>
                  </a:lnTo>
                  <a:lnTo>
                    <a:pt x="973604" y="1083201"/>
                  </a:lnTo>
                  <a:lnTo>
                    <a:pt x="992807" y="1076445"/>
                  </a:lnTo>
                  <a:lnTo>
                    <a:pt x="1006838" y="1078565"/>
                  </a:lnTo>
                  <a:lnTo>
                    <a:pt x="1010465" y="1089098"/>
                  </a:lnTo>
                  <a:lnTo>
                    <a:pt x="1015710" y="1082770"/>
                  </a:lnTo>
                  <a:lnTo>
                    <a:pt x="1016261" y="1074490"/>
                  </a:lnTo>
                  <a:lnTo>
                    <a:pt x="1024919" y="1072159"/>
                  </a:lnTo>
                  <a:lnTo>
                    <a:pt x="1033578" y="1073606"/>
                  </a:lnTo>
                  <a:lnTo>
                    <a:pt x="1048059" y="1057715"/>
                  </a:lnTo>
                  <a:lnTo>
                    <a:pt x="1063352" y="1043789"/>
                  </a:lnTo>
                  <a:lnTo>
                    <a:pt x="1082164" y="1032218"/>
                  </a:lnTo>
                  <a:lnTo>
                    <a:pt x="1102604" y="1028726"/>
                  </a:lnTo>
                  <a:lnTo>
                    <a:pt x="1110291" y="1032830"/>
                  </a:lnTo>
                  <a:lnTo>
                    <a:pt x="1118743" y="1029810"/>
                  </a:lnTo>
                  <a:lnTo>
                    <a:pt x="1120025" y="1036044"/>
                  </a:lnTo>
                  <a:lnTo>
                    <a:pt x="1114747" y="1042155"/>
                  </a:lnTo>
                  <a:lnTo>
                    <a:pt x="1118852" y="1048011"/>
                  </a:lnTo>
                  <a:lnTo>
                    <a:pt x="1121404" y="1040017"/>
                  </a:lnTo>
                  <a:lnTo>
                    <a:pt x="1131302" y="1040554"/>
                  </a:lnTo>
                  <a:lnTo>
                    <a:pt x="1133347" y="1046117"/>
                  </a:lnTo>
                  <a:lnTo>
                    <a:pt x="1139175" y="1048747"/>
                  </a:lnTo>
                  <a:lnTo>
                    <a:pt x="1140177" y="1042438"/>
                  </a:lnTo>
                  <a:lnTo>
                    <a:pt x="1130885" y="1035577"/>
                  </a:lnTo>
                  <a:lnTo>
                    <a:pt x="1130535" y="1031745"/>
                  </a:lnTo>
                  <a:lnTo>
                    <a:pt x="1139409" y="1015083"/>
                  </a:lnTo>
                  <a:lnTo>
                    <a:pt x="1149529" y="1006125"/>
                  </a:lnTo>
                  <a:lnTo>
                    <a:pt x="1162612" y="997865"/>
                  </a:lnTo>
                  <a:lnTo>
                    <a:pt x="1182434" y="991436"/>
                  </a:lnTo>
                  <a:lnTo>
                    <a:pt x="1197436" y="980580"/>
                  </a:lnTo>
                  <a:lnTo>
                    <a:pt x="1203492" y="985744"/>
                  </a:lnTo>
                  <a:lnTo>
                    <a:pt x="1208985" y="984412"/>
                  </a:lnTo>
                  <a:lnTo>
                    <a:pt x="1207537" y="976331"/>
                  </a:lnTo>
                  <a:lnTo>
                    <a:pt x="1209916" y="969014"/>
                  </a:lnTo>
                  <a:lnTo>
                    <a:pt x="1221767" y="954312"/>
                  </a:lnTo>
                  <a:lnTo>
                    <a:pt x="1236786" y="945516"/>
                  </a:lnTo>
                  <a:lnTo>
                    <a:pt x="1249186" y="933017"/>
                  </a:lnTo>
                  <a:lnTo>
                    <a:pt x="1249233" y="925469"/>
                  </a:lnTo>
                  <a:lnTo>
                    <a:pt x="1262578" y="872971"/>
                  </a:lnTo>
                  <a:lnTo>
                    <a:pt x="1277303" y="859794"/>
                  </a:lnTo>
                  <a:lnTo>
                    <a:pt x="1276624" y="848415"/>
                  </a:lnTo>
                  <a:lnTo>
                    <a:pt x="1242800" y="861810"/>
                  </a:lnTo>
                  <a:lnTo>
                    <a:pt x="1232710" y="858978"/>
                  </a:lnTo>
                  <a:lnTo>
                    <a:pt x="1230846" y="851992"/>
                  </a:lnTo>
                  <a:lnTo>
                    <a:pt x="1225354" y="848428"/>
                  </a:lnTo>
                  <a:lnTo>
                    <a:pt x="1224176" y="840745"/>
                  </a:lnTo>
                  <a:lnTo>
                    <a:pt x="1218647" y="843591"/>
                  </a:lnTo>
                  <a:lnTo>
                    <a:pt x="1214175" y="854861"/>
                  </a:lnTo>
                  <a:lnTo>
                    <a:pt x="1218300" y="870040"/>
                  </a:lnTo>
                  <a:lnTo>
                    <a:pt x="1210831" y="875705"/>
                  </a:lnTo>
                  <a:lnTo>
                    <a:pt x="1205029" y="872822"/>
                  </a:lnTo>
                  <a:lnTo>
                    <a:pt x="1195942" y="848354"/>
                  </a:lnTo>
                  <a:lnTo>
                    <a:pt x="1189378" y="835865"/>
                  </a:lnTo>
                  <a:lnTo>
                    <a:pt x="1185354" y="835398"/>
                  </a:lnTo>
                  <a:lnTo>
                    <a:pt x="1181656" y="843681"/>
                  </a:lnTo>
                  <a:lnTo>
                    <a:pt x="1178016" y="844764"/>
                  </a:lnTo>
                  <a:lnTo>
                    <a:pt x="1173687" y="837038"/>
                  </a:lnTo>
                  <a:lnTo>
                    <a:pt x="1167500" y="835137"/>
                  </a:lnTo>
                  <a:lnTo>
                    <a:pt x="1166084" y="823198"/>
                  </a:lnTo>
                  <a:lnTo>
                    <a:pt x="1145662" y="833830"/>
                  </a:lnTo>
                  <a:lnTo>
                    <a:pt x="1127501" y="840827"/>
                  </a:lnTo>
                  <a:lnTo>
                    <a:pt x="1125415" y="845853"/>
                  </a:lnTo>
                  <a:lnTo>
                    <a:pt x="1110983" y="851748"/>
                  </a:lnTo>
                  <a:lnTo>
                    <a:pt x="1105490" y="843696"/>
                  </a:lnTo>
                  <a:lnTo>
                    <a:pt x="1112666" y="836396"/>
                  </a:lnTo>
                  <a:lnTo>
                    <a:pt x="1113444" y="816721"/>
                  </a:lnTo>
                  <a:lnTo>
                    <a:pt x="1112165" y="795590"/>
                  </a:lnTo>
                  <a:lnTo>
                    <a:pt x="1122092" y="788315"/>
                  </a:lnTo>
                  <a:lnTo>
                    <a:pt x="1117535" y="770126"/>
                  </a:lnTo>
                  <a:lnTo>
                    <a:pt x="1112872" y="759516"/>
                  </a:lnTo>
                  <a:lnTo>
                    <a:pt x="1110250" y="744633"/>
                  </a:lnTo>
                  <a:lnTo>
                    <a:pt x="1104015" y="737555"/>
                  </a:lnTo>
                  <a:lnTo>
                    <a:pt x="1100222" y="749535"/>
                  </a:lnTo>
                  <a:lnTo>
                    <a:pt x="1091127" y="750736"/>
                  </a:lnTo>
                  <a:lnTo>
                    <a:pt x="1075962" y="756226"/>
                  </a:lnTo>
                  <a:lnTo>
                    <a:pt x="1058722" y="756672"/>
                  </a:lnTo>
                  <a:lnTo>
                    <a:pt x="1049789" y="754303"/>
                  </a:lnTo>
                  <a:lnTo>
                    <a:pt x="1042779" y="748806"/>
                  </a:lnTo>
                  <a:lnTo>
                    <a:pt x="1043850" y="737898"/>
                  </a:lnTo>
                  <a:lnTo>
                    <a:pt x="1037871" y="733331"/>
                  </a:lnTo>
                  <a:lnTo>
                    <a:pt x="1030296" y="716548"/>
                  </a:lnTo>
                  <a:lnTo>
                    <a:pt x="1022156" y="711886"/>
                  </a:lnTo>
                  <a:lnTo>
                    <a:pt x="1015289" y="693614"/>
                  </a:lnTo>
                  <a:lnTo>
                    <a:pt x="1023600" y="687602"/>
                  </a:lnTo>
                  <a:lnTo>
                    <a:pt x="1027749" y="674222"/>
                  </a:lnTo>
                  <a:lnTo>
                    <a:pt x="1021985" y="676142"/>
                  </a:lnTo>
                  <a:lnTo>
                    <a:pt x="1022981" y="667508"/>
                  </a:lnTo>
                  <a:lnTo>
                    <a:pt x="1026874" y="660993"/>
                  </a:lnTo>
                  <a:lnTo>
                    <a:pt x="1021594" y="653397"/>
                  </a:lnTo>
                  <a:lnTo>
                    <a:pt x="1019535" y="659895"/>
                  </a:lnTo>
                  <a:lnTo>
                    <a:pt x="1012102" y="655675"/>
                  </a:lnTo>
                  <a:lnTo>
                    <a:pt x="1013419" y="644027"/>
                  </a:lnTo>
                  <a:lnTo>
                    <a:pt x="1007578" y="641264"/>
                  </a:lnTo>
                  <a:lnTo>
                    <a:pt x="1005887" y="632824"/>
                  </a:lnTo>
                  <a:lnTo>
                    <a:pt x="1008098" y="623286"/>
                  </a:lnTo>
                  <a:lnTo>
                    <a:pt x="1001053" y="626398"/>
                  </a:lnTo>
                  <a:lnTo>
                    <a:pt x="1001996" y="616972"/>
                  </a:lnTo>
                  <a:lnTo>
                    <a:pt x="1009933" y="616363"/>
                  </a:lnTo>
                  <a:lnTo>
                    <a:pt x="1006081" y="604759"/>
                  </a:lnTo>
                  <a:lnTo>
                    <a:pt x="1016943" y="606301"/>
                  </a:lnTo>
                  <a:lnTo>
                    <a:pt x="1019575" y="593776"/>
                  </a:lnTo>
                  <a:lnTo>
                    <a:pt x="1023920" y="585842"/>
                  </a:lnTo>
                  <a:lnTo>
                    <a:pt x="1048970" y="562912"/>
                  </a:lnTo>
                  <a:lnTo>
                    <a:pt x="1054630" y="555594"/>
                  </a:lnTo>
                  <a:lnTo>
                    <a:pt x="1057207" y="557634"/>
                  </a:lnTo>
                  <a:lnTo>
                    <a:pt x="1057767" y="545858"/>
                  </a:lnTo>
                  <a:lnTo>
                    <a:pt x="1068920" y="527717"/>
                  </a:lnTo>
                  <a:lnTo>
                    <a:pt x="1076708" y="521164"/>
                  </a:lnTo>
                  <a:lnTo>
                    <a:pt x="1089089" y="520028"/>
                  </a:lnTo>
                  <a:lnTo>
                    <a:pt x="1097607" y="525008"/>
                  </a:lnTo>
                  <a:lnTo>
                    <a:pt x="1108357" y="539111"/>
                  </a:lnTo>
                  <a:lnTo>
                    <a:pt x="1116968" y="539048"/>
                  </a:lnTo>
                  <a:lnTo>
                    <a:pt x="1130373" y="529442"/>
                  </a:lnTo>
                  <a:lnTo>
                    <a:pt x="1144915" y="513859"/>
                  </a:lnTo>
                  <a:lnTo>
                    <a:pt x="1151144" y="512918"/>
                  </a:lnTo>
                  <a:lnTo>
                    <a:pt x="1151951" y="517605"/>
                  </a:lnTo>
                  <a:lnTo>
                    <a:pt x="1166183" y="519719"/>
                  </a:lnTo>
                  <a:lnTo>
                    <a:pt x="1179289" y="517779"/>
                  </a:lnTo>
                  <a:lnTo>
                    <a:pt x="1192967" y="501046"/>
                  </a:lnTo>
                  <a:lnTo>
                    <a:pt x="1193560" y="496576"/>
                  </a:lnTo>
                  <a:lnTo>
                    <a:pt x="1190319" y="478702"/>
                  </a:lnTo>
                  <a:lnTo>
                    <a:pt x="1191037" y="468564"/>
                  </a:lnTo>
                  <a:lnTo>
                    <a:pt x="1184002" y="456597"/>
                  </a:lnTo>
                  <a:lnTo>
                    <a:pt x="1182115" y="446851"/>
                  </a:lnTo>
                  <a:lnTo>
                    <a:pt x="1190377" y="450660"/>
                  </a:lnTo>
                  <a:lnTo>
                    <a:pt x="1199575" y="443950"/>
                  </a:lnTo>
                  <a:lnTo>
                    <a:pt x="1201043" y="436572"/>
                  </a:lnTo>
                  <a:lnTo>
                    <a:pt x="1192476" y="421397"/>
                  </a:lnTo>
                  <a:lnTo>
                    <a:pt x="1183225" y="431085"/>
                  </a:lnTo>
                  <a:lnTo>
                    <a:pt x="1176218" y="428175"/>
                  </a:lnTo>
                  <a:lnTo>
                    <a:pt x="1168533" y="433106"/>
                  </a:lnTo>
                  <a:lnTo>
                    <a:pt x="1160543" y="433408"/>
                  </a:lnTo>
                  <a:lnTo>
                    <a:pt x="1158007" y="437193"/>
                  </a:lnTo>
                  <a:lnTo>
                    <a:pt x="1148170" y="441722"/>
                  </a:lnTo>
                  <a:lnTo>
                    <a:pt x="1143848" y="451296"/>
                  </a:lnTo>
                  <a:lnTo>
                    <a:pt x="1138702" y="454644"/>
                  </a:lnTo>
                  <a:lnTo>
                    <a:pt x="1138576" y="442445"/>
                  </a:lnTo>
                  <a:lnTo>
                    <a:pt x="1133599" y="438953"/>
                  </a:lnTo>
                  <a:lnTo>
                    <a:pt x="1128213" y="447563"/>
                  </a:lnTo>
                  <a:lnTo>
                    <a:pt x="1126738" y="442741"/>
                  </a:lnTo>
                  <a:lnTo>
                    <a:pt x="1117885" y="434343"/>
                  </a:lnTo>
                  <a:lnTo>
                    <a:pt x="1097383" y="430995"/>
                  </a:lnTo>
                  <a:lnTo>
                    <a:pt x="1081394" y="435580"/>
                  </a:lnTo>
                  <a:lnTo>
                    <a:pt x="1075623" y="435593"/>
                  </a:lnTo>
                  <a:lnTo>
                    <a:pt x="1064636" y="428783"/>
                  </a:lnTo>
                  <a:lnTo>
                    <a:pt x="1043330" y="418919"/>
                  </a:lnTo>
                  <a:lnTo>
                    <a:pt x="1038400" y="413615"/>
                  </a:lnTo>
                  <a:lnTo>
                    <a:pt x="1037196" y="406430"/>
                  </a:lnTo>
                  <a:lnTo>
                    <a:pt x="1041248" y="397717"/>
                  </a:lnTo>
                  <a:lnTo>
                    <a:pt x="1035049" y="388265"/>
                  </a:lnTo>
                  <a:lnTo>
                    <a:pt x="1038483" y="380194"/>
                  </a:lnTo>
                  <a:lnTo>
                    <a:pt x="1044387" y="376898"/>
                  </a:lnTo>
                  <a:lnTo>
                    <a:pt x="1045207" y="365942"/>
                  </a:lnTo>
                  <a:lnTo>
                    <a:pt x="1037413" y="364193"/>
                  </a:lnTo>
                  <a:lnTo>
                    <a:pt x="1031672" y="359806"/>
                  </a:lnTo>
                  <a:lnTo>
                    <a:pt x="1019705" y="354699"/>
                  </a:lnTo>
                  <a:lnTo>
                    <a:pt x="1014490" y="347670"/>
                  </a:lnTo>
                  <a:lnTo>
                    <a:pt x="1005852" y="339777"/>
                  </a:lnTo>
                  <a:lnTo>
                    <a:pt x="1006657" y="332643"/>
                  </a:lnTo>
                  <a:lnTo>
                    <a:pt x="1024311" y="327294"/>
                  </a:lnTo>
                  <a:lnTo>
                    <a:pt x="1047281" y="316494"/>
                  </a:lnTo>
                  <a:lnTo>
                    <a:pt x="1062839" y="310379"/>
                  </a:lnTo>
                  <a:lnTo>
                    <a:pt x="1069455" y="317176"/>
                  </a:lnTo>
                  <a:lnTo>
                    <a:pt x="1077118" y="319952"/>
                  </a:lnTo>
                  <a:lnTo>
                    <a:pt x="1080440" y="313001"/>
                  </a:lnTo>
                  <a:lnTo>
                    <a:pt x="1075921" y="310902"/>
                  </a:lnTo>
                  <a:lnTo>
                    <a:pt x="1076795" y="304586"/>
                  </a:lnTo>
                  <a:lnTo>
                    <a:pt x="1097658" y="298205"/>
                  </a:lnTo>
                  <a:lnTo>
                    <a:pt x="1120207" y="294604"/>
                  </a:lnTo>
                  <a:lnTo>
                    <a:pt x="1131668" y="295972"/>
                  </a:lnTo>
                  <a:lnTo>
                    <a:pt x="1137389" y="299664"/>
                  </a:lnTo>
                  <a:lnTo>
                    <a:pt x="1132151" y="310120"/>
                  </a:lnTo>
                  <a:lnTo>
                    <a:pt x="1131946" y="318065"/>
                  </a:lnTo>
                  <a:lnTo>
                    <a:pt x="1128561" y="323157"/>
                  </a:lnTo>
                  <a:lnTo>
                    <a:pt x="1131012" y="332725"/>
                  </a:lnTo>
                  <a:lnTo>
                    <a:pt x="1138781" y="332580"/>
                  </a:lnTo>
                  <a:lnTo>
                    <a:pt x="1147994" y="335685"/>
                  </a:lnTo>
                  <a:lnTo>
                    <a:pt x="1159281" y="335666"/>
                  </a:lnTo>
                  <a:lnTo>
                    <a:pt x="1161903" y="339504"/>
                  </a:lnTo>
                  <a:lnTo>
                    <a:pt x="1169024" y="341398"/>
                  </a:lnTo>
                  <a:lnTo>
                    <a:pt x="1175875" y="339055"/>
                  </a:lnTo>
                  <a:lnTo>
                    <a:pt x="1183613" y="344014"/>
                  </a:lnTo>
                  <a:lnTo>
                    <a:pt x="1193769" y="330377"/>
                  </a:lnTo>
                  <a:lnTo>
                    <a:pt x="1199574" y="330452"/>
                  </a:lnTo>
                  <a:lnTo>
                    <a:pt x="1203060" y="333964"/>
                  </a:lnTo>
                  <a:lnTo>
                    <a:pt x="1206193" y="325712"/>
                  </a:lnTo>
                  <a:lnTo>
                    <a:pt x="1195866" y="320097"/>
                  </a:lnTo>
                  <a:lnTo>
                    <a:pt x="1184931" y="321888"/>
                  </a:lnTo>
                  <a:lnTo>
                    <a:pt x="1187638" y="310949"/>
                  </a:lnTo>
                  <a:lnTo>
                    <a:pt x="1181306" y="297887"/>
                  </a:lnTo>
                  <a:lnTo>
                    <a:pt x="1173060" y="292810"/>
                  </a:lnTo>
                  <a:lnTo>
                    <a:pt x="1172139" y="281691"/>
                  </a:lnTo>
                  <a:lnTo>
                    <a:pt x="1179407" y="280199"/>
                  </a:lnTo>
                  <a:lnTo>
                    <a:pt x="1186533" y="292261"/>
                  </a:lnTo>
                  <a:lnTo>
                    <a:pt x="1183619" y="300511"/>
                  </a:lnTo>
                  <a:lnTo>
                    <a:pt x="1186896" y="307813"/>
                  </a:lnTo>
                  <a:lnTo>
                    <a:pt x="1195103" y="316963"/>
                  </a:lnTo>
                  <a:lnTo>
                    <a:pt x="1198507" y="309144"/>
                  </a:lnTo>
                  <a:lnTo>
                    <a:pt x="1189448" y="296858"/>
                  </a:lnTo>
                  <a:lnTo>
                    <a:pt x="1196843" y="278320"/>
                  </a:lnTo>
                  <a:lnTo>
                    <a:pt x="1193698" y="274456"/>
                  </a:lnTo>
                  <a:lnTo>
                    <a:pt x="1182751" y="276942"/>
                  </a:lnTo>
                  <a:lnTo>
                    <a:pt x="1172309" y="274153"/>
                  </a:lnTo>
                  <a:lnTo>
                    <a:pt x="1171249" y="270577"/>
                  </a:lnTo>
                  <a:lnTo>
                    <a:pt x="1165335" y="273012"/>
                  </a:lnTo>
                  <a:lnTo>
                    <a:pt x="1144582" y="261106"/>
                  </a:lnTo>
                  <a:lnTo>
                    <a:pt x="1145660" y="252580"/>
                  </a:lnTo>
                  <a:lnTo>
                    <a:pt x="1142480" y="232677"/>
                  </a:lnTo>
                  <a:lnTo>
                    <a:pt x="1138525" y="224747"/>
                  </a:lnTo>
                  <a:lnTo>
                    <a:pt x="1131313" y="217321"/>
                  </a:lnTo>
                  <a:lnTo>
                    <a:pt x="1117685" y="197952"/>
                  </a:lnTo>
                  <a:lnTo>
                    <a:pt x="1111317" y="190199"/>
                  </a:lnTo>
                  <a:lnTo>
                    <a:pt x="1104015" y="187157"/>
                  </a:lnTo>
                  <a:lnTo>
                    <a:pt x="1095069" y="173829"/>
                  </a:lnTo>
                  <a:lnTo>
                    <a:pt x="1085498" y="165239"/>
                  </a:lnTo>
                  <a:lnTo>
                    <a:pt x="1085442" y="162940"/>
                  </a:lnTo>
                  <a:lnTo>
                    <a:pt x="1094335" y="161493"/>
                  </a:lnTo>
                  <a:lnTo>
                    <a:pt x="1100220" y="152134"/>
                  </a:lnTo>
                  <a:lnTo>
                    <a:pt x="1104905" y="131885"/>
                  </a:lnTo>
                  <a:lnTo>
                    <a:pt x="1126283" y="137900"/>
                  </a:lnTo>
                  <a:lnTo>
                    <a:pt x="1153493" y="138295"/>
                  </a:lnTo>
                  <a:lnTo>
                    <a:pt x="1161001" y="135910"/>
                  </a:lnTo>
                  <a:lnTo>
                    <a:pt x="1173649" y="127632"/>
                  </a:lnTo>
                  <a:lnTo>
                    <a:pt x="1186566" y="113702"/>
                  </a:lnTo>
                  <a:lnTo>
                    <a:pt x="1191307" y="98375"/>
                  </a:lnTo>
                  <a:lnTo>
                    <a:pt x="1197847" y="85606"/>
                  </a:lnTo>
                  <a:lnTo>
                    <a:pt x="1208473" y="75736"/>
                  </a:lnTo>
                  <a:lnTo>
                    <a:pt x="1213525" y="67947"/>
                  </a:lnTo>
                  <a:lnTo>
                    <a:pt x="1226325" y="56115"/>
                  </a:lnTo>
                  <a:lnTo>
                    <a:pt x="1227440" y="60004"/>
                  </a:lnTo>
                  <a:lnTo>
                    <a:pt x="1236225" y="62398"/>
                  </a:lnTo>
                  <a:lnTo>
                    <a:pt x="1250204" y="57266"/>
                  </a:lnTo>
                  <a:lnTo>
                    <a:pt x="1259302" y="51036"/>
                  </a:lnTo>
                  <a:lnTo>
                    <a:pt x="1281357" y="30773"/>
                  </a:lnTo>
                  <a:lnTo>
                    <a:pt x="1288745" y="30502"/>
                  </a:lnTo>
                  <a:lnTo>
                    <a:pt x="1289134" y="33870"/>
                  </a:lnTo>
                  <a:lnTo>
                    <a:pt x="1296811" y="32113"/>
                  </a:lnTo>
                  <a:lnTo>
                    <a:pt x="1304011" y="33592"/>
                  </a:lnTo>
                  <a:lnTo>
                    <a:pt x="1318591" y="32040"/>
                  </a:lnTo>
                  <a:lnTo>
                    <a:pt x="1333445" y="23381"/>
                  </a:lnTo>
                  <a:lnTo>
                    <a:pt x="1348772" y="3988"/>
                  </a:lnTo>
                  <a:lnTo>
                    <a:pt x="1354612" y="0"/>
                  </a:lnTo>
                  <a:lnTo>
                    <a:pt x="1355344" y="3717"/>
                  </a:lnTo>
                  <a:lnTo>
                    <a:pt x="1375938" y="13411"/>
                  </a:lnTo>
                  <a:lnTo>
                    <a:pt x="1377362" y="19357"/>
                  </a:lnTo>
                  <a:lnTo>
                    <a:pt x="1369584" y="26638"/>
                  </a:lnTo>
                  <a:lnTo>
                    <a:pt x="1366189" y="26805"/>
                  </a:lnTo>
                  <a:lnTo>
                    <a:pt x="1365700" y="37068"/>
                  </a:lnTo>
                  <a:lnTo>
                    <a:pt x="1376693" y="34379"/>
                  </a:lnTo>
                  <a:lnTo>
                    <a:pt x="1377609" y="28916"/>
                  </a:lnTo>
                  <a:lnTo>
                    <a:pt x="1382741" y="24036"/>
                  </a:lnTo>
                  <a:lnTo>
                    <a:pt x="1384221" y="27045"/>
                  </a:lnTo>
                  <a:lnTo>
                    <a:pt x="1388380" y="15499"/>
                  </a:lnTo>
                  <a:lnTo>
                    <a:pt x="1398512" y="26564"/>
                  </a:lnTo>
                  <a:lnTo>
                    <a:pt x="1396442" y="34559"/>
                  </a:lnTo>
                  <a:lnTo>
                    <a:pt x="1403020" y="37010"/>
                  </a:lnTo>
                  <a:lnTo>
                    <a:pt x="1406762" y="41913"/>
                  </a:lnTo>
                  <a:lnTo>
                    <a:pt x="1412791" y="34388"/>
                  </a:lnTo>
                  <a:lnTo>
                    <a:pt x="1422970" y="34283"/>
                  </a:lnTo>
                  <a:lnTo>
                    <a:pt x="1428794" y="31834"/>
                  </a:lnTo>
                  <a:lnTo>
                    <a:pt x="1443563" y="34605"/>
                  </a:lnTo>
                  <a:lnTo>
                    <a:pt x="1451087" y="37589"/>
                  </a:lnTo>
                  <a:lnTo>
                    <a:pt x="1447338" y="53364"/>
                  </a:lnTo>
                  <a:lnTo>
                    <a:pt x="1461333" y="57433"/>
                  </a:lnTo>
                  <a:lnTo>
                    <a:pt x="1462367" y="61476"/>
                  </a:lnTo>
                  <a:lnTo>
                    <a:pt x="1476126" y="68359"/>
                  </a:lnTo>
                  <a:lnTo>
                    <a:pt x="1476213" y="65046"/>
                  </a:lnTo>
                  <a:lnTo>
                    <a:pt x="1485993" y="60479"/>
                  </a:lnTo>
                  <a:lnTo>
                    <a:pt x="1495453" y="60641"/>
                  </a:lnTo>
                  <a:lnTo>
                    <a:pt x="1495672" y="64316"/>
                  </a:lnTo>
                  <a:lnTo>
                    <a:pt x="1501187" y="64537"/>
                  </a:lnTo>
                  <a:lnTo>
                    <a:pt x="1506784" y="59215"/>
                  </a:lnTo>
                  <a:lnTo>
                    <a:pt x="1516198" y="58148"/>
                  </a:lnTo>
                  <a:lnTo>
                    <a:pt x="1522922" y="60085"/>
                  </a:lnTo>
                  <a:lnTo>
                    <a:pt x="1532253" y="65186"/>
                  </a:lnTo>
                  <a:lnTo>
                    <a:pt x="1536423" y="63873"/>
                  </a:lnTo>
                  <a:lnTo>
                    <a:pt x="1542863" y="71272"/>
                  </a:lnTo>
                  <a:lnTo>
                    <a:pt x="1546167" y="68136"/>
                  </a:lnTo>
                  <a:lnTo>
                    <a:pt x="1551947" y="70008"/>
                  </a:lnTo>
                  <a:close/>
                  <a:moveTo>
                    <a:pt x="1423088" y="913093"/>
                  </a:moveTo>
                  <a:lnTo>
                    <a:pt x="1422847" y="916100"/>
                  </a:lnTo>
                  <a:lnTo>
                    <a:pt x="1410444" y="911375"/>
                  </a:lnTo>
                  <a:lnTo>
                    <a:pt x="1419627" y="893848"/>
                  </a:lnTo>
                  <a:lnTo>
                    <a:pt x="1427700" y="892455"/>
                  </a:lnTo>
                  <a:lnTo>
                    <a:pt x="1433360" y="876334"/>
                  </a:lnTo>
                  <a:lnTo>
                    <a:pt x="1439298" y="890689"/>
                  </a:lnTo>
                  <a:lnTo>
                    <a:pt x="1444424" y="885829"/>
                  </a:lnTo>
                  <a:lnTo>
                    <a:pt x="1454204" y="893764"/>
                  </a:lnTo>
                  <a:lnTo>
                    <a:pt x="1454191" y="904677"/>
                  </a:lnTo>
                  <a:lnTo>
                    <a:pt x="1439775" y="906122"/>
                  </a:lnTo>
                  <a:lnTo>
                    <a:pt x="1433408" y="910959"/>
                  </a:lnTo>
                  <a:close/>
                  <a:moveTo>
                    <a:pt x="1385273" y="945757"/>
                  </a:moveTo>
                  <a:lnTo>
                    <a:pt x="1395939" y="937018"/>
                  </a:lnTo>
                  <a:lnTo>
                    <a:pt x="1386594" y="934882"/>
                  </a:lnTo>
                  <a:lnTo>
                    <a:pt x="1386624" y="926980"/>
                  </a:lnTo>
                  <a:lnTo>
                    <a:pt x="1394529" y="921928"/>
                  </a:lnTo>
                  <a:lnTo>
                    <a:pt x="1400006" y="925828"/>
                  </a:lnTo>
                  <a:lnTo>
                    <a:pt x="1400618" y="933744"/>
                  </a:lnTo>
                  <a:lnTo>
                    <a:pt x="1403929" y="928551"/>
                  </a:lnTo>
                  <a:lnTo>
                    <a:pt x="1404384" y="916895"/>
                  </a:lnTo>
                  <a:lnTo>
                    <a:pt x="1411027" y="922300"/>
                  </a:lnTo>
                  <a:lnTo>
                    <a:pt x="1412360" y="914799"/>
                  </a:lnTo>
                  <a:lnTo>
                    <a:pt x="1418232" y="919417"/>
                  </a:lnTo>
                  <a:lnTo>
                    <a:pt x="1425380" y="919521"/>
                  </a:lnTo>
                  <a:lnTo>
                    <a:pt x="1430985" y="915450"/>
                  </a:lnTo>
                  <a:lnTo>
                    <a:pt x="1440053" y="922680"/>
                  </a:lnTo>
                  <a:lnTo>
                    <a:pt x="1439912" y="942618"/>
                  </a:lnTo>
                  <a:lnTo>
                    <a:pt x="1451542" y="941168"/>
                  </a:lnTo>
                  <a:lnTo>
                    <a:pt x="1443858" y="954303"/>
                  </a:lnTo>
                  <a:lnTo>
                    <a:pt x="1429817" y="948920"/>
                  </a:lnTo>
                  <a:lnTo>
                    <a:pt x="1434965" y="957624"/>
                  </a:lnTo>
                  <a:lnTo>
                    <a:pt x="1430854" y="964729"/>
                  </a:lnTo>
                  <a:lnTo>
                    <a:pt x="1423618" y="961256"/>
                  </a:lnTo>
                  <a:lnTo>
                    <a:pt x="1423230" y="974789"/>
                  </a:lnTo>
                  <a:lnTo>
                    <a:pt x="1411991" y="978370"/>
                  </a:lnTo>
                  <a:lnTo>
                    <a:pt x="1408218" y="983939"/>
                  </a:lnTo>
                  <a:lnTo>
                    <a:pt x="1401405" y="978530"/>
                  </a:lnTo>
                  <a:lnTo>
                    <a:pt x="1393718" y="992636"/>
                  </a:lnTo>
                  <a:lnTo>
                    <a:pt x="1387947" y="993986"/>
                  </a:lnTo>
                  <a:lnTo>
                    <a:pt x="1381613" y="1000194"/>
                  </a:lnTo>
                  <a:lnTo>
                    <a:pt x="1379837" y="984720"/>
                  </a:lnTo>
                  <a:lnTo>
                    <a:pt x="1370985" y="992703"/>
                  </a:lnTo>
                  <a:lnTo>
                    <a:pt x="1370747" y="987805"/>
                  </a:lnTo>
                  <a:lnTo>
                    <a:pt x="1363173" y="982638"/>
                  </a:lnTo>
                  <a:lnTo>
                    <a:pt x="1363094" y="968713"/>
                  </a:lnTo>
                  <a:lnTo>
                    <a:pt x="1355831" y="962778"/>
                  </a:lnTo>
                  <a:lnTo>
                    <a:pt x="1360715" y="946791"/>
                  </a:lnTo>
                  <a:lnTo>
                    <a:pt x="1375716" y="937176"/>
                  </a:lnTo>
                  <a:lnTo>
                    <a:pt x="1384695" y="938213"/>
                  </a:lnTo>
                  <a:close/>
                  <a:moveTo>
                    <a:pt x="1361748" y="1009292"/>
                  </a:moveTo>
                  <a:lnTo>
                    <a:pt x="1353348" y="1022874"/>
                  </a:lnTo>
                  <a:lnTo>
                    <a:pt x="1350958" y="1020517"/>
                  </a:lnTo>
                  <a:close/>
                  <a:moveTo>
                    <a:pt x="1317816" y="1053886"/>
                  </a:moveTo>
                  <a:lnTo>
                    <a:pt x="1323857" y="1054962"/>
                  </a:lnTo>
                  <a:lnTo>
                    <a:pt x="1321001" y="1069100"/>
                  </a:lnTo>
                  <a:lnTo>
                    <a:pt x="1310987" y="1066667"/>
                  </a:lnTo>
                  <a:lnTo>
                    <a:pt x="1309583" y="1061697"/>
                  </a:lnTo>
                  <a:close/>
                  <a:moveTo>
                    <a:pt x="1150119" y="1083365"/>
                  </a:moveTo>
                  <a:lnTo>
                    <a:pt x="1146039" y="1097615"/>
                  </a:lnTo>
                  <a:lnTo>
                    <a:pt x="1132612" y="1108062"/>
                  </a:lnTo>
                  <a:lnTo>
                    <a:pt x="1140632" y="1090533"/>
                  </a:lnTo>
                  <a:lnTo>
                    <a:pt x="1144448" y="1092888"/>
                  </a:lnTo>
                  <a:close/>
                  <a:moveTo>
                    <a:pt x="1126417" y="1075128"/>
                  </a:moveTo>
                  <a:lnTo>
                    <a:pt x="1133606" y="1076045"/>
                  </a:lnTo>
                  <a:lnTo>
                    <a:pt x="1132455" y="1083465"/>
                  </a:lnTo>
                  <a:lnTo>
                    <a:pt x="1124188" y="1090731"/>
                  </a:lnTo>
                  <a:lnTo>
                    <a:pt x="1118543" y="1084320"/>
                  </a:lnTo>
                  <a:lnTo>
                    <a:pt x="1113820" y="1088993"/>
                  </a:lnTo>
                  <a:lnTo>
                    <a:pt x="1113178" y="1076036"/>
                  </a:lnTo>
                  <a:lnTo>
                    <a:pt x="1115838" y="1072226"/>
                  </a:lnTo>
                  <a:close/>
                  <a:moveTo>
                    <a:pt x="1055545" y="1091190"/>
                  </a:moveTo>
                  <a:lnTo>
                    <a:pt x="1055475" y="1097253"/>
                  </a:lnTo>
                  <a:lnTo>
                    <a:pt x="1050416" y="1100259"/>
                  </a:lnTo>
                  <a:lnTo>
                    <a:pt x="1047999" y="1093422"/>
                  </a:lnTo>
                  <a:close/>
                  <a:moveTo>
                    <a:pt x="1142208" y="503159"/>
                  </a:moveTo>
                  <a:lnTo>
                    <a:pt x="1136703" y="509134"/>
                  </a:lnTo>
                  <a:lnTo>
                    <a:pt x="1136178" y="502958"/>
                  </a:lnTo>
                  <a:close/>
                  <a:moveTo>
                    <a:pt x="1028821" y="1121096"/>
                  </a:moveTo>
                  <a:lnTo>
                    <a:pt x="1036799" y="1125050"/>
                  </a:lnTo>
                  <a:lnTo>
                    <a:pt x="1035042" y="1130462"/>
                  </a:lnTo>
                  <a:lnTo>
                    <a:pt x="1028410" y="1129005"/>
                  </a:lnTo>
                  <a:close/>
                  <a:moveTo>
                    <a:pt x="918755" y="1114026"/>
                  </a:moveTo>
                  <a:lnTo>
                    <a:pt x="919959" y="1122310"/>
                  </a:lnTo>
                  <a:lnTo>
                    <a:pt x="913245" y="1124364"/>
                  </a:lnTo>
                  <a:lnTo>
                    <a:pt x="912777" y="1115845"/>
                  </a:lnTo>
                  <a:close/>
                  <a:moveTo>
                    <a:pt x="909245" y="1121997"/>
                  </a:moveTo>
                  <a:lnTo>
                    <a:pt x="895623" y="1126765"/>
                  </a:lnTo>
                  <a:lnTo>
                    <a:pt x="894142" y="1121081"/>
                  </a:lnTo>
                  <a:lnTo>
                    <a:pt x="900717" y="1115594"/>
                  </a:lnTo>
                  <a:close/>
                  <a:moveTo>
                    <a:pt x="976133" y="700743"/>
                  </a:moveTo>
                  <a:lnTo>
                    <a:pt x="984274" y="699819"/>
                  </a:lnTo>
                  <a:lnTo>
                    <a:pt x="984868" y="704955"/>
                  </a:lnTo>
                  <a:lnTo>
                    <a:pt x="991796" y="705281"/>
                  </a:lnTo>
                  <a:lnTo>
                    <a:pt x="997386" y="711076"/>
                  </a:lnTo>
                  <a:lnTo>
                    <a:pt x="994660" y="730510"/>
                  </a:lnTo>
                  <a:lnTo>
                    <a:pt x="989868" y="736048"/>
                  </a:lnTo>
                  <a:lnTo>
                    <a:pt x="980462" y="737902"/>
                  </a:lnTo>
                  <a:lnTo>
                    <a:pt x="977202" y="744135"/>
                  </a:lnTo>
                  <a:lnTo>
                    <a:pt x="966132" y="734014"/>
                  </a:lnTo>
                  <a:lnTo>
                    <a:pt x="960188" y="733078"/>
                  </a:lnTo>
                  <a:lnTo>
                    <a:pt x="949748" y="720673"/>
                  </a:lnTo>
                  <a:lnTo>
                    <a:pt x="945377" y="719664"/>
                  </a:lnTo>
                  <a:lnTo>
                    <a:pt x="939390" y="712466"/>
                  </a:lnTo>
                  <a:lnTo>
                    <a:pt x="938930" y="703072"/>
                  </a:lnTo>
                  <a:lnTo>
                    <a:pt x="943061" y="701724"/>
                  </a:lnTo>
                  <a:lnTo>
                    <a:pt x="954845" y="706775"/>
                  </a:lnTo>
                  <a:lnTo>
                    <a:pt x="962217" y="701114"/>
                  </a:lnTo>
                  <a:lnTo>
                    <a:pt x="968522" y="701757"/>
                  </a:lnTo>
                  <a:lnTo>
                    <a:pt x="972291" y="697581"/>
                  </a:lnTo>
                  <a:close/>
                  <a:moveTo>
                    <a:pt x="882208" y="1126150"/>
                  </a:moveTo>
                  <a:lnTo>
                    <a:pt x="887565" y="1132689"/>
                  </a:lnTo>
                  <a:lnTo>
                    <a:pt x="871621" y="1142220"/>
                  </a:lnTo>
                  <a:lnTo>
                    <a:pt x="871350" y="1144461"/>
                  </a:lnTo>
                  <a:lnTo>
                    <a:pt x="890054" y="1138976"/>
                  </a:lnTo>
                  <a:lnTo>
                    <a:pt x="889165" y="1144148"/>
                  </a:lnTo>
                  <a:lnTo>
                    <a:pt x="881079" y="1148906"/>
                  </a:lnTo>
                  <a:lnTo>
                    <a:pt x="869315" y="1150529"/>
                  </a:lnTo>
                  <a:lnTo>
                    <a:pt x="866841" y="1156497"/>
                  </a:lnTo>
                  <a:lnTo>
                    <a:pt x="853572" y="1160412"/>
                  </a:lnTo>
                  <a:lnTo>
                    <a:pt x="843226" y="1158417"/>
                  </a:lnTo>
                  <a:lnTo>
                    <a:pt x="835009" y="1163033"/>
                  </a:lnTo>
                  <a:lnTo>
                    <a:pt x="821027" y="1165485"/>
                  </a:lnTo>
                  <a:lnTo>
                    <a:pt x="815655" y="1158032"/>
                  </a:lnTo>
                  <a:lnTo>
                    <a:pt x="830615" y="1154306"/>
                  </a:lnTo>
                  <a:lnTo>
                    <a:pt x="834499" y="1156378"/>
                  </a:lnTo>
                  <a:lnTo>
                    <a:pt x="845886" y="1152886"/>
                  </a:lnTo>
                  <a:lnTo>
                    <a:pt x="845016" y="1145767"/>
                  </a:lnTo>
                  <a:lnTo>
                    <a:pt x="852260" y="1140141"/>
                  </a:lnTo>
                  <a:lnTo>
                    <a:pt x="859971" y="1145359"/>
                  </a:lnTo>
                  <a:lnTo>
                    <a:pt x="861832" y="1141174"/>
                  </a:lnTo>
                  <a:lnTo>
                    <a:pt x="853065" y="1137636"/>
                  </a:lnTo>
                  <a:lnTo>
                    <a:pt x="849185" y="1131744"/>
                  </a:lnTo>
                  <a:lnTo>
                    <a:pt x="855357" y="1124713"/>
                  </a:lnTo>
                  <a:lnTo>
                    <a:pt x="871731" y="1123440"/>
                  </a:lnTo>
                  <a:lnTo>
                    <a:pt x="872925" y="1133302"/>
                  </a:lnTo>
                  <a:close/>
                  <a:moveTo>
                    <a:pt x="772923" y="1160061"/>
                  </a:moveTo>
                  <a:lnTo>
                    <a:pt x="791425" y="1151269"/>
                  </a:lnTo>
                  <a:lnTo>
                    <a:pt x="793666" y="1146045"/>
                  </a:lnTo>
                  <a:lnTo>
                    <a:pt x="801074" y="1141342"/>
                  </a:lnTo>
                  <a:lnTo>
                    <a:pt x="810900" y="1140690"/>
                  </a:lnTo>
                  <a:lnTo>
                    <a:pt x="814872" y="1145131"/>
                  </a:lnTo>
                  <a:lnTo>
                    <a:pt x="814487" y="1154283"/>
                  </a:lnTo>
                  <a:lnTo>
                    <a:pt x="795143" y="1159533"/>
                  </a:lnTo>
                  <a:lnTo>
                    <a:pt x="782481" y="1171003"/>
                  </a:lnTo>
                  <a:lnTo>
                    <a:pt x="773819" y="1173810"/>
                  </a:lnTo>
                  <a:close/>
                  <a:moveTo>
                    <a:pt x="730036" y="1167227"/>
                  </a:moveTo>
                  <a:lnTo>
                    <a:pt x="730015" y="1174199"/>
                  </a:lnTo>
                  <a:lnTo>
                    <a:pt x="719601" y="1171721"/>
                  </a:lnTo>
                  <a:lnTo>
                    <a:pt x="719705" y="1167094"/>
                  </a:lnTo>
                  <a:close/>
                  <a:moveTo>
                    <a:pt x="794040" y="877465"/>
                  </a:moveTo>
                  <a:lnTo>
                    <a:pt x="787426" y="882245"/>
                  </a:lnTo>
                  <a:lnTo>
                    <a:pt x="788189" y="875818"/>
                  </a:lnTo>
                  <a:close/>
                  <a:moveTo>
                    <a:pt x="689584" y="1169831"/>
                  </a:moveTo>
                  <a:lnTo>
                    <a:pt x="690458" y="1176695"/>
                  </a:lnTo>
                  <a:lnTo>
                    <a:pt x="681737" y="1178842"/>
                  </a:lnTo>
                  <a:lnTo>
                    <a:pt x="682518" y="1172063"/>
                  </a:lnTo>
                  <a:close/>
                  <a:moveTo>
                    <a:pt x="868212" y="434085"/>
                  </a:moveTo>
                  <a:lnTo>
                    <a:pt x="888383" y="450727"/>
                  </a:lnTo>
                  <a:lnTo>
                    <a:pt x="904204" y="446308"/>
                  </a:lnTo>
                  <a:lnTo>
                    <a:pt x="910064" y="448754"/>
                  </a:lnTo>
                  <a:lnTo>
                    <a:pt x="914182" y="454987"/>
                  </a:lnTo>
                  <a:lnTo>
                    <a:pt x="913405" y="463356"/>
                  </a:lnTo>
                  <a:lnTo>
                    <a:pt x="923979" y="470947"/>
                  </a:lnTo>
                  <a:lnTo>
                    <a:pt x="926617" y="475948"/>
                  </a:lnTo>
                  <a:lnTo>
                    <a:pt x="941545" y="481862"/>
                  </a:lnTo>
                  <a:lnTo>
                    <a:pt x="950063" y="487178"/>
                  </a:lnTo>
                  <a:lnTo>
                    <a:pt x="942465" y="495703"/>
                  </a:lnTo>
                  <a:lnTo>
                    <a:pt x="935518" y="491555"/>
                  </a:lnTo>
                  <a:lnTo>
                    <a:pt x="927036" y="491247"/>
                  </a:lnTo>
                  <a:lnTo>
                    <a:pt x="921780" y="494507"/>
                  </a:lnTo>
                  <a:lnTo>
                    <a:pt x="915354" y="503288"/>
                  </a:lnTo>
                  <a:lnTo>
                    <a:pt x="912103" y="492650"/>
                  </a:lnTo>
                  <a:lnTo>
                    <a:pt x="907126" y="484637"/>
                  </a:lnTo>
                  <a:lnTo>
                    <a:pt x="901150" y="482180"/>
                  </a:lnTo>
                  <a:lnTo>
                    <a:pt x="900177" y="474479"/>
                  </a:lnTo>
                  <a:lnTo>
                    <a:pt x="887832" y="461534"/>
                  </a:lnTo>
                  <a:lnTo>
                    <a:pt x="881028" y="459143"/>
                  </a:lnTo>
                  <a:lnTo>
                    <a:pt x="868157" y="463538"/>
                  </a:lnTo>
                  <a:lnTo>
                    <a:pt x="861325" y="457138"/>
                  </a:lnTo>
                  <a:lnTo>
                    <a:pt x="860393" y="448199"/>
                  </a:lnTo>
                  <a:close/>
                  <a:moveTo>
                    <a:pt x="612943" y="1168459"/>
                  </a:moveTo>
                  <a:lnTo>
                    <a:pt x="611227" y="1176145"/>
                  </a:lnTo>
                  <a:lnTo>
                    <a:pt x="603084" y="1175115"/>
                  </a:lnTo>
                  <a:lnTo>
                    <a:pt x="606671" y="1169204"/>
                  </a:lnTo>
                  <a:close/>
                  <a:moveTo>
                    <a:pt x="560064" y="1168426"/>
                  </a:moveTo>
                  <a:lnTo>
                    <a:pt x="564373" y="1173028"/>
                  </a:lnTo>
                  <a:lnTo>
                    <a:pt x="579427" y="1177638"/>
                  </a:lnTo>
                  <a:lnTo>
                    <a:pt x="579387" y="1179983"/>
                  </a:lnTo>
                  <a:lnTo>
                    <a:pt x="560512" y="1177245"/>
                  </a:lnTo>
                  <a:close/>
                  <a:moveTo>
                    <a:pt x="535246" y="1150423"/>
                  </a:moveTo>
                  <a:lnTo>
                    <a:pt x="537247" y="1144000"/>
                  </a:lnTo>
                  <a:lnTo>
                    <a:pt x="543750" y="1143495"/>
                  </a:lnTo>
                  <a:lnTo>
                    <a:pt x="549599" y="1152629"/>
                  </a:lnTo>
                  <a:lnTo>
                    <a:pt x="544480" y="1157583"/>
                  </a:lnTo>
                  <a:lnTo>
                    <a:pt x="539804" y="1155570"/>
                  </a:lnTo>
                  <a:lnTo>
                    <a:pt x="539008" y="1162804"/>
                  </a:lnTo>
                  <a:lnTo>
                    <a:pt x="531114" y="1160848"/>
                  </a:lnTo>
                  <a:lnTo>
                    <a:pt x="512458" y="1162181"/>
                  </a:lnTo>
                  <a:lnTo>
                    <a:pt x="504043" y="1156786"/>
                  </a:lnTo>
                  <a:lnTo>
                    <a:pt x="508428" y="1152808"/>
                  </a:lnTo>
                  <a:lnTo>
                    <a:pt x="517986" y="1157015"/>
                  </a:lnTo>
                  <a:close/>
                  <a:moveTo>
                    <a:pt x="439955" y="1146417"/>
                  </a:moveTo>
                  <a:lnTo>
                    <a:pt x="447529" y="1148130"/>
                  </a:lnTo>
                  <a:lnTo>
                    <a:pt x="444459" y="1156146"/>
                  </a:lnTo>
                  <a:lnTo>
                    <a:pt x="435710" y="1151579"/>
                  </a:lnTo>
                  <a:lnTo>
                    <a:pt x="420724" y="1156554"/>
                  </a:lnTo>
                  <a:lnTo>
                    <a:pt x="421285" y="1142342"/>
                  </a:lnTo>
                  <a:lnTo>
                    <a:pt x="426195" y="1143870"/>
                  </a:lnTo>
                  <a:lnTo>
                    <a:pt x="430519" y="1134740"/>
                  </a:lnTo>
                  <a:lnTo>
                    <a:pt x="436498" y="1136672"/>
                  </a:lnTo>
                  <a:lnTo>
                    <a:pt x="433792" y="1143629"/>
                  </a:lnTo>
                  <a:close/>
                  <a:moveTo>
                    <a:pt x="415197" y="1129897"/>
                  </a:moveTo>
                  <a:lnTo>
                    <a:pt x="418279" y="1134735"/>
                  </a:lnTo>
                  <a:lnTo>
                    <a:pt x="410979" y="1144285"/>
                  </a:lnTo>
                  <a:lnTo>
                    <a:pt x="403656" y="1144980"/>
                  </a:lnTo>
                  <a:lnTo>
                    <a:pt x="406073" y="1138311"/>
                  </a:lnTo>
                  <a:close/>
                  <a:moveTo>
                    <a:pt x="376379" y="1116134"/>
                  </a:moveTo>
                  <a:lnTo>
                    <a:pt x="382898" y="1119233"/>
                  </a:lnTo>
                  <a:lnTo>
                    <a:pt x="385811" y="1129306"/>
                  </a:lnTo>
                  <a:lnTo>
                    <a:pt x="375642" y="1135617"/>
                  </a:lnTo>
                  <a:close/>
                  <a:moveTo>
                    <a:pt x="71950" y="883348"/>
                  </a:moveTo>
                  <a:lnTo>
                    <a:pt x="63032" y="883324"/>
                  </a:lnTo>
                  <a:lnTo>
                    <a:pt x="59039" y="889218"/>
                  </a:lnTo>
                  <a:lnTo>
                    <a:pt x="0" y="858339"/>
                  </a:lnTo>
                  <a:lnTo>
                    <a:pt x="15179" y="854536"/>
                  </a:lnTo>
                  <a:lnTo>
                    <a:pt x="17923" y="85007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6" name="Georgia">
              <a:extLst>
                <a:ext uri="{FF2B5EF4-FFF2-40B4-BE49-F238E27FC236}">
                  <a16:creationId xmlns:a16="http://schemas.microsoft.com/office/drawing/2014/main" id="{72BEC7EB-0A12-2200-AE31-00BD5BD60129}"/>
                </a:ext>
              </a:extLst>
            </p:cNvPr>
            <p:cNvSpPr/>
            <p:nvPr/>
          </p:nvSpPr>
          <p:spPr>
            <a:xfrm>
              <a:off x="5858729" y="4172273"/>
              <a:ext cx="588254" cy="828948"/>
            </a:xfrm>
            <a:custGeom>
              <a:avLst/>
              <a:gdLst/>
              <a:ahLst/>
              <a:cxnLst/>
              <a:rect l="0" t="0" r="865688" b="914925"/>
              <a:pathLst>
                <a:path w="865688" h="914925">
                  <a:moveTo>
                    <a:pt x="407673" y="0"/>
                  </a:moveTo>
                  <a:lnTo>
                    <a:pt x="378634" y="47987"/>
                  </a:lnTo>
                  <a:lnTo>
                    <a:pt x="378771" y="69426"/>
                  </a:lnTo>
                  <a:lnTo>
                    <a:pt x="439444" y="105235"/>
                  </a:lnTo>
                  <a:lnTo>
                    <a:pt x="456070" y="99549"/>
                  </a:lnTo>
                  <a:lnTo>
                    <a:pt x="487461" y="140361"/>
                  </a:lnTo>
                  <a:lnTo>
                    <a:pt x="496143" y="162865"/>
                  </a:lnTo>
                  <a:lnTo>
                    <a:pt x="528311" y="201241"/>
                  </a:lnTo>
                  <a:lnTo>
                    <a:pt x="569999" y="221239"/>
                  </a:lnTo>
                  <a:lnTo>
                    <a:pt x="597245" y="255690"/>
                  </a:lnTo>
                  <a:lnTo>
                    <a:pt x="646844" y="283393"/>
                  </a:lnTo>
                  <a:lnTo>
                    <a:pt x="648485" y="306880"/>
                  </a:lnTo>
                  <a:lnTo>
                    <a:pt x="683304" y="340077"/>
                  </a:lnTo>
                  <a:lnTo>
                    <a:pt x="732783" y="364181"/>
                  </a:lnTo>
                  <a:lnTo>
                    <a:pt x="748872" y="395606"/>
                  </a:lnTo>
                  <a:lnTo>
                    <a:pt x="757361" y="438362"/>
                  </a:lnTo>
                  <a:lnTo>
                    <a:pt x="782561" y="449134"/>
                  </a:lnTo>
                  <a:lnTo>
                    <a:pt x="817742" y="498973"/>
                  </a:lnTo>
                  <a:lnTo>
                    <a:pt x="824059" y="532994"/>
                  </a:lnTo>
                  <a:lnTo>
                    <a:pt x="865688" y="544443"/>
                  </a:lnTo>
                  <a:lnTo>
                    <a:pt x="834840" y="619360"/>
                  </a:lnTo>
                  <a:lnTo>
                    <a:pt x="832948" y="655768"/>
                  </a:lnTo>
                  <a:lnTo>
                    <a:pt x="820069" y="689370"/>
                  </a:lnTo>
                  <a:lnTo>
                    <a:pt x="823183" y="721583"/>
                  </a:lnTo>
                  <a:lnTo>
                    <a:pt x="806699" y="738798"/>
                  </a:lnTo>
                  <a:lnTo>
                    <a:pt x="812459" y="825779"/>
                  </a:lnTo>
                  <a:lnTo>
                    <a:pt x="764236" y="825271"/>
                  </a:lnTo>
                  <a:lnTo>
                    <a:pt x="722253" y="814692"/>
                  </a:lnTo>
                  <a:lnTo>
                    <a:pt x="708547" y="832480"/>
                  </a:lnTo>
                  <a:lnTo>
                    <a:pt x="720688" y="868929"/>
                  </a:lnTo>
                  <a:lnTo>
                    <a:pt x="719161" y="910760"/>
                  </a:lnTo>
                  <a:lnTo>
                    <a:pt x="698512" y="914925"/>
                  </a:lnTo>
                  <a:lnTo>
                    <a:pt x="683728" y="873244"/>
                  </a:lnTo>
                  <a:lnTo>
                    <a:pt x="460661" y="888562"/>
                  </a:lnTo>
                  <a:lnTo>
                    <a:pt x="222751" y="904838"/>
                  </a:lnTo>
                  <a:lnTo>
                    <a:pt x="192302" y="848998"/>
                  </a:lnTo>
                  <a:lnTo>
                    <a:pt x="167091" y="795853"/>
                  </a:lnTo>
                  <a:lnTo>
                    <a:pt x="173147" y="741312"/>
                  </a:lnTo>
                  <a:lnTo>
                    <a:pt x="149307" y="682336"/>
                  </a:lnTo>
                  <a:lnTo>
                    <a:pt x="160255" y="646272"/>
                  </a:lnTo>
                  <a:lnTo>
                    <a:pt x="156377" y="620891"/>
                  </a:lnTo>
                  <a:lnTo>
                    <a:pt x="182183" y="592047"/>
                  </a:lnTo>
                  <a:lnTo>
                    <a:pt x="161289" y="582129"/>
                  </a:lnTo>
                  <a:lnTo>
                    <a:pt x="166375" y="561312"/>
                  </a:lnTo>
                  <a:lnTo>
                    <a:pt x="144146" y="531302"/>
                  </a:lnTo>
                  <a:lnTo>
                    <a:pt x="118275" y="476950"/>
                  </a:lnTo>
                  <a:lnTo>
                    <a:pt x="48179" y="225014"/>
                  </a:lnTo>
                  <a:lnTo>
                    <a:pt x="0" y="53571"/>
                  </a:lnTo>
                  <a:lnTo>
                    <a:pt x="210356" y="27906"/>
                  </a:lnTo>
                  <a:lnTo>
                    <a:pt x="325000" y="1444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7" name="Michigan">
              <a:extLst>
                <a:ext uri="{FF2B5EF4-FFF2-40B4-BE49-F238E27FC236}">
                  <a16:creationId xmlns:a16="http://schemas.microsoft.com/office/drawing/2014/main" id="{4D8016DE-057E-44EA-3D9A-8900AD1DED66}"/>
                </a:ext>
              </a:extLst>
            </p:cNvPr>
            <p:cNvSpPr/>
            <p:nvPr/>
          </p:nvSpPr>
          <p:spPr>
            <a:xfrm>
              <a:off x="5228348" y="1835258"/>
              <a:ext cx="826614" cy="1154456"/>
            </a:xfrm>
            <a:custGeom>
              <a:avLst/>
              <a:gdLst/>
              <a:ahLst/>
              <a:cxnLst/>
              <a:rect l="0" t="0" r="1216465" b="1274194"/>
              <a:pathLst>
                <a:path w="1216465" h="1274194">
                  <a:moveTo>
                    <a:pt x="1097846" y="1222098"/>
                  </a:moveTo>
                  <a:lnTo>
                    <a:pt x="897250" y="1255170"/>
                  </a:lnTo>
                  <a:lnTo>
                    <a:pt x="895673" y="1241842"/>
                  </a:lnTo>
                  <a:lnTo>
                    <a:pt x="719238" y="1261605"/>
                  </a:lnTo>
                  <a:lnTo>
                    <a:pt x="594939" y="1274194"/>
                  </a:lnTo>
                  <a:lnTo>
                    <a:pt x="622562" y="1244522"/>
                  </a:lnTo>
                  <a:lnTo>
                    <a:pt x="638388" y="1196878"/>
                  </a:lnTo>
                  <a:lnTo>
                    <a:pt x="654271" y="1167186"/>
                  </a:lnTo>
                  <a:lnTo>
                    <a:pt x="664074" y="1126868"/>
                  </a:lnTo>
                  <a:lnTo>
                    <a:pt x="666426" y="1070476"/>
                  </a:lnTo>
                  <a:lnTo>
                    <a:pt x="657014" y="1010834"/>
                  </a:lnTo>
                  <a:lnTo>
                    <a:pt x="601881" y="897564"/>
                  </a:lnTo>
                  <a:lnTo>
                    <a:pt x="610938" y="851836"/>
                  </a:lnTo>
                  <a:lnTo>
                    <a:pt x="596075" y="799577"/>
                  </a:lnTo>
                  <a:lnTo>
                    <a:pt x="623706" y="741923"/>
                  </a:lnTo>
                  <a:lnTo>
                    <a:pt x="626106" y="695801"/>
                  </a:lnTo>
                  <a:lnTo>
                    <a:pt x="618891" y="671938"/>
                  </a:lnTo>
                  <a:lnTo>
                    <a:pt x="641349" y="659542"/>
                  </a:lnTo>
                  <a:lnTo>
                    <a:pt x="640999" y="626035"/>
                  </a:lnTo>
                  <a:lnTo>
                    <a:pt x="676738" y="613293"/>
                  </a:lnTo>
                  <a:lnTo>
                    <a:pt x="700815" y="573782"/>
                  </a:lnTo>
                  <a:lnTo>
                    <a:pt x="706473" y="646974"/>
                  </a:lnTo>
                  <a:lnTo>
                    <a:pt x="721696" y="648655"/>
                  </a:lnTo>
                  <a:lnTo>
                    <a:pt x="736378" y="610097"/>
                  </a:lnTo>
                  <a:lnTo>
                    <a:pt x="730223" y="548163"/>
                  </a:lnTo>
                  <a:lnTo>
                    <a:pt x="740120" y="531400"/>
                  </a:lnTo>
                  <a:lnTo>
                    <a:pt x="777729" y="517035"/>
                  </a:lnTo>
                  <a:lnTo>
                    <a:pt x="760390" y="475452"/>
                  </a:lnTo>
                  <a:lnTo>
                    <a:pt x="781614" y="436130"/>
                  </a:lnTo>
                  <a:lnTo>
                    <a:pt x="812910" y="430200"/>
                  </a:lnTo>
                  <a:lnTo>
                    <a:pt x="851121" y="449056"/>
                  </a:lnTo>
                  <a:lnTo>
                    <a:pt x="886203" y="448085"/>
                  </a:lnTo>
                  <a:lnTo>
                    <a:pt x="906758" y="474592"/>
                  </a:lnTo>
                  <a:lnTo>
                    <a:pt x="933286" y="473464"/>
                  </a:lnTo>
                  <a:lnTo>
                    <a:pt x="980746" y="494185"/>
                  </a:lnTo>
                  <a:lnTo>
                    <a:pt x="996063" y="491045"/>
                  </a:lnTo>
                  <a:lnTo>
                    <a:pt x="1025786" y="530788"/>
                  </a:lnTo>
                  <a:lnTo>
                    <a:pt x="1009474" y="556511"/>
                  </a:lnTo>
                  <a:lnTo>
                    <a:pt x="1032106" y="583771"/>
                  </a:lnTo>
                  <a:lnTo>
                    <a:pt x="1043714" y="616997"/>
                  </a:lnTo>
                  <a:lnTo>
                    <a:pt x="1045186" y="693152"/>
                  </a:lnTo>
                  <a:lnTo>
                    <a:pt x="1018625" y="715779"/>
                  </a:lnTo>
                  <a:lnTo>
                    <a:pt x="1016629" y="755361"/>
                  </a:lnTo>
                  <a:lnTo>
                    <a:pt x="983649" y="773132"/>
                  </a:lnTo>
                  <a:lnTo>
                    <a:pt x="970620" y="821990"/>
                  </a:lnTo>
                  <a:lnTo>
                    <a:pt x="980012" y="838773"/>
                  </a:lnTo>
                  <a:lnTo>
                    <a:pt x="1017063" y="850850"/>
                  </a:lnTo>
                  <a:lnTo>
                    <a:pt x="1040678" y="821880"/>
                  </a:lnTo>
                  <a:lnTo>
                    <a:pt x="1065356" y="765735"/>
                  </a:lnTo>
                  <a:lnTo>
                    <a:pt x="1112287" y="739080"/>
                  </a:lnTo>
                  <a:lnTo>
                    <a:pt x="1138857" y="751123"/>
                  </a:lnTo>
                  <a:lnTo>
                    <a:pt x="1157886" y="777701"/>
                  </a:lnTo>
                  <a:lnTo>
                    <a:pt x="1184846" y="859459"/>
                  </a:lnTo>
                  <a:lnTo>
                    <a:pt x="1193220" y="901087"/>
                  </a:lnTo>
                  <a:lnTo>
                    <a:pt x="1216465" y="949620"/>
                  </a:lnTo>
                  <a:lnTo>
                    <a:pt x="1211694" y="1024758"/>
                  </a:lnTo>
                  <a:lnTo>
                    <a:pt x="1189139" y="1039242"/>
                  </a:lnTo>
                  <a:lnTo>
                    <a:pt x="1184592" y="1012810"/>
                  </a:lnTo>
                  <a:lnTo>
                    <a:pt x="1169613" y="1022809"/>
                  </a:lnTo>
                  <a:lnTo>
                    <a:pt x="1159555" y="1086246"/>
                  </a:lnTo>
                  <a:lnTo>
                    <a:pt x="1132851" y="1113603"/>
                  </a:lnTo>
                  <a:lnTo>
                    <a:pt x="1130263" y="1161336"/>
                  </a:lnTo>
                  <a:lnTo>
                    <a:pt x="1098080" y="1205144"/>
                  </a:lnTo>
                  <a:close/>
                  <a:moveTo>
                    <a:pt x="702137" y="450763"/>
                  </a:moveTo>
                  <a:lnTo>
                    <a:pt x="707142" y="474768"/>
                  </a:lnTo>
                  <a:lnTo>
                    <a:pt x="689095" y="481225"/>
                  </a:lnTo>
                  <a:lnTo>
                    <a:pt x="693052" y="446187"/>
                  </a:lnTo>
                  <a:close/>
                  <a:moveTo>
                    <a:pt x="420336" y="608310"/>
                  </a:moveTo>
                  <a:lnTo>
                    <a:pt x="396670" y="589198"/>
                  </a:lnTo>
                  <a:lnTo>
                    <a:pt x="407372" y="559270"/>
                  </a:lnTo>
                  <a:lnTo>
                    <a:pt x="373582" y="557745"/>
                  </a:lnTo>
                  <a:lnTo>
                    <a:pt x="384394" y="528954"/>
                  </a:lnTo>
                  <a:lnTo>
                    <a:pt x="382877" y="493439"/>
                  </a:lnTo>
                  <a:lnTo>
                    <a:pt x="351441" y="471634"/>
                  </a:lnTo>
                  <a:lnTo>
                    <a:pt x="333114" y="447575"/>
                  </a:lnTo>
                  <a:lnTo>
                    <a:pt x="271439" y="432551"/>
                  </a:lnTo>
                  <a:lnTo>
                    <a:pt x="253481" y="440624"/>
                  </a:lnTo>
                  <a:lnTo>
                    <a:pt x="191231" y="415290"/>
                  </a:lnTo>
                  <a:lnTo>
                    <a:pt x="44142" y="384125"/>
                  </a:lnTo>
                  <a:lnTo>
                    <a:pt x="26723" y="350810"/>
                  </a:lnTo>
                  <a:lnTo>
                    <a:pt x="0" y="340213"/>
                  </a:lnTo>
                  <a:lnTo>
                    <a:pt x="52937" y="315931"/>
                  </a:lnTo>
                  <a:lnTo>
                    <a:pt x="75775" y="290092"/>
                  </a:lnTo>
                  <a:lnTo>
                    <a:pt x="135989" y="276078"/>
                  </a:lnTo>
                  <a:lnTo>
                    <a:pt x="173380" y="243509"/>
                  </a:lnTo>
                  <a:lnTo>
                    <a:pt x="191507" y="241075"/>
                  </a:lnTo>
                  <a:lnTo>
                    <a:pt x="205109" y="219015"/>
                  </a:lnTo>
                  <a:lnTo>
                    <a:pt x="245943" y="185982"/>
                  </a:lnTo>
                  <a:lnTo>
                    <a:pt x="265825" y="158943"/>
                  </a:lnTo>
                  <a:lnTo>
                    <a:pt x="296877" y="139817"/>
                  </a:lnTo>
                  <a:lnTo>
                    <a:pt x="328949" y="151528"/>
                  </a:lnTo>
                  <a:lnTo>
                    <a:pt x="279664" y="217645"/>
                  </a:lnTo>
                  <a:lnTo>
                    <a:pt x="268458" y="239603"/>
                  </a:lnTo>
                  <a:lnTo>
                    <a:pt x="272204" y="277008"/>
                  </a:lnTo>
                  <a:lnTo>
                    <a:pt x="296482" y="246211"/>
                  </a:lnTo>
                  <a:lnTo>
                    <a:pt x="344660" y="246620"/>
                  </a:lnTo>
                  <a:lnTo>
                    <a:pt x="383591" y="263214"/>
                  </a:lnTo>
                  <a:lnTo>
                    <a:pt x="422023" y="315303"/>
                  </a:lnTo>
                  <a:lnTo>
                    <a:pt x="441245" y="323546"/>
                  </a:lnTo>
                  <a:lnTo>
                    <a:pt x="475518" y="311447"/>
                  </a:lnTo>
                  <a:lnTo>
                    <a:pt x="485064" y="322768"/>
                  </a:lnTo>
                  <a:lnTo>
                    <a:pt x="520820" y="325978"/>
                  </a:lnTo>
                  <a:lnTo>
                    <a:pt x="590816" y="272190"/>
                  </a:lnTo>
                  <a:lnTo>
                    <a:pt x="629119" y="263704"/>
                  </a:lnTo>
                  <a:lnTo>
                    <a:pt x="681023" y="260280"/>
                  </a:lnTo>
                  <a:lnTo>
                    <a:pt x="714217" y="240974"/>
                  </a:lnTo>
                  <a:lnTo>
                    <a:pt x="740637" y="236835"/>
                  </a:lnTo>
                  <a:lnTo>
                    <a:pt x="752446" y="292269"/>
                  </a:lnTo>
                  <a:lnTo>
                    <a:pt x="780766" y="296756"/>
                  </a:lnTo>
                  <a:lnTo>
                    <a:pt x="807130" y="284698"/>
                  </a:lnTo>
                  <a:lnTo>
                    <a:pt x="820143" y="296508"/>
                  </a:lnTo>
                  <a:lnTo>
                    <a:pt x="836405" y="277801"/>
                  </a:lnTo>
                  <a:lnTo>
                    <a:pt x="876025" y="267311"/>
                  </a:lnTo>
                  <a:lnTo>
                    <a:pt x="885618" y="337531"/>
                  </a:lnTo>
                  <a:lnTo>
                    <a:pt x="907727" y="364896"/>
                  </a:lnTo>
                  <a:lnTo>
                    <a:pt x="936282" y="369061"/>
                  </a:lnTo>
                  <a:lnTo>
                    <a:pt x="936787" y="348879"/>
                  </a:lnTo>
                  <a:lnTo>
                    <a:pt x="963551" y="345389"/>
                  </a:lnTo>
                  <a:lnTo>
                    <a:pt x="980844" y="364349"/>
                  </a:lnTo>
                  <a:lnTo>
                    <a:pt x="970617" y="381355"/>
                  </a:lnTo>
                  <a:lnTo>
                    <a:pt x="892262" y="378023"/>
                  </a:lnTo>
                  <a:lnTo>
                    <a:pt x="856548" y="391401"/>
                  </a:lnTo>
                  <a:lnTo>
                    <a:pt x="813741" y="372032"/>
                  </a:lnTo>
                  <a:lnTo>
                    <a:pt x="804868" y="395420"/>
                  </a:lnTo>
                  <a:lnTo>
                    <a:pt x="812476" y="413497"/>
                  </a:lnTo>
                  <a:lnTo>
                    <a:pt x="794278" y="411191"/>
                  </a:lnTo>
                  <a:lnTo>
                    <a:pt x="764954" y="386717"/>
                  </a:lnTo>
                  <a:lnTo>
                    <a:pt x="717833" y="375373"/>
                  </a:lnTo>
                  <a:lnTo>
                    <a:pt x="694719" y="376842"/>
                  </a:lnTo>
                  <a:lnTo>
                    <a:pt x="675379" y="405732"/>
                  </a:lnTo>
                  <a:lnTo>
                    <a:pt x="639210" y="416322"/>
                  </a:lnTo>
                  <a:lnTo>
                    <a:pt x="598663" y="415002"/>
                  </a:lnTo>
                  <a:lnTo>
                    <a:pt x="583648" y="427690"/>
                  </a:lnTo>
                  <a:lnTo>
                    <a:pt x="582049" y="450148"/>
                  </a:lnTo>
                  <a:lnTo>
                    <a:pt x="539965" y="473318"/>
                  </a:lnTo>
                  <a:lnTo>
                    <a:pt x="539666" y="446596"/>
                  </a:lnTo>
                  <a:lnTo>
                    <a:pt x="519867" y="442965"/>
                  </a:lnTo>
                  <a:lnTo>
                    <a:pt x="514833" y="471313"/>
                  </a:lnTo>
                  <a:lnTo>
                    <a:pt x="482516" y="475512"/>
                  </a:lnTo>
                  <a:lnTo>
                    <a:pt x="468978" y="489039"/>
                  </a:lnTo>
                  <a:lnTo>
                    <a:pt x="451685" y="538567"/>
                  </a:lnTo>
                  <a:lnTo>
                    <a:pt x="416727" y="603052"/>
                  </a:lnTo>
                  <a:close/>
                  <a:moveTo>
                    <a:pt x="203123" y="42210"/>
                  </a:moveTo>
                  <a:lnTo>
                    <a:pt x="170601" y="70033"/>
                  </a:lnTo>
                  <a:lnTo>
                    <a:pt x="152868" y="74632"/>
                  </a:lnTo>
                  <a:lnTo>
                    <a:pt x="152865" y="53651"/>
                  </a:lnTo>
                  <a:lnTo>
                    <a:pt x="235131" y="0"/>
                  </a:lnTo>
                  <a:lnTo>
                    <a:pt x="221291" y="34194"/>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8" name="Florida">
              <a:extLst>
                <a:ext uri="{FF2B5EF4-FFF2-40B4-BE49-F238E27FC236}">
                  <a16:creationId xmlns:a16="http://schemas.microsoft.com/office/drawing/2014/main" id="{BAF87EE4-9B62-8398-8236-3969EB484F70}"/>
                </a:ext>
              </a:extLst>
            </p:cNvPr>
            <p:cNvSpPr/>
            <p:nvPr/>
          </p:nvSpPr>
          <p:spPr>
            <a:xfrm>
              <a:off x="5683276" y="4910408"/>
              <a:ext cx="992132" cy="1010269"/>
            </a:xfrm>
            <a:custGeom>
              <a:avLst/>
              <a:gdLst/>
              <a:ahLst/>
              <a:cxnLst/>
              <a:rect l="0" t="0" r="1460045" b="1115052"/>
              <a:pathLst>
                <a:path w="1460045" h="1115052">
                  <a:moveTo>
                    <a:pt x="365797" y="45047"/>
                  </a:moveTo>
                  <a:lnTo>
                    <a:pt x="450502" y="34305"/>
                  </a:lnTo>
                  <a:lnTo>
                    <a:pt x="480951" y="90146"/>
                  </a:lnTo>
                  <a:lnTo>
                    <a:pt x="718861" y="73869"/>
                  </a:lnTo>
                  <a:lnTo>
                    <a:pt x="941929" y="58551"/>
                  </a:lnTo>
                  <a:lnTo>
                    <a:pt x="956713" y="100232"/>
                  </a:lnTo>
                  <a:lnTo>
                    <a:pt x="977361" y="96068"/>
                  </a:lnTo>
                  <a:lnTo>
                    <a:pt x="978888" y="54236"/>
                  </a:lnTo>
                  <a:lnTo>
                    <a:pt x="966747" y="17787"/>
                  </a:lnTo>
                  <a:lnTo>
                    <a:pt x="980453" y="0"/>
                  </a:lnTo>
                  <a:lnTo>
                    <a:pt x="1022436" y="10578"/>
                  </a:lnTo>
                  <a:lnTo>
                    <a:pt x="1070659" y="11086"/>
                  </a:lnTo>
                  <a:lnTo>
                    <a:pt x="1094470" y="96328"/>
                  </a:lnTo>
                  <a:lnTo>
                    <a:pt x="1131502" y="190665"/>
                  </a:lnTo>
                  <a:lnTo>
                    <a:pt x="1202361" y="310954"/>
                  </a:lnTo>
                  <a:lnTo>
                    <a:pt x="1302405" y="435101"/>
                  </a:lnTo>
                  <a:lnTo>
                    <a:pt x="1292429" y="446836"/>
                  </a:lnTo>
                  <a:lnTo>
                    <a:pt x="1306670" y="509555"/>
                  </a:lnTo>
                  <a:lnTo>
                    <a:pt x="1351392" y="575037"/>
                  </a:lnTo>
                  <a:lnTo>
                    <a:pt x="1427071" y="709049"/>
                  </a:lnTo>
                  <a:lnTo>
                    <a:pt x="1445425" y="751804"/>
                  </a:lnTo>
                  <a:lnTo>
                    <a:pt x="1452180" y="797612"/>
                  </a:lnTo>
                  <a:lnTo>
                    <a:pt x="1460045" y="964817"/>
                  </a:lnTo>
                  <a:lnTo>
                    <a:pt x="1443658" y="970911"/>
                  </a:lnTo>
                  <a:lnTo>
                    <a:pt x="1434195" y="1024841"/>
                  </a:lnTo>
                  <a:lnTo>
                    <a:pt x="1442899" y="1040090"/>
                  </a:lnTo>
                  <a:lnTo>
                    <a:pt x="1413946" y="1082713"/>
                  </a:lnTo>
                  <a:lnTo>
                    <a:pt x="1398489" y="1076354"/>
                  </a:lnTo>
                  <a:lnTo>
                    <a:pt x="1366858" y="1097067"/>
                  </a:lnTo>
                  <a:lnTo>
                    <a:pt x="1310013" y="1115052"/>
                  </a:lnTo>
                  <a:lnTo>
                    <a:pt x="1289695" y="1097153"/>
                  </a:lnTo>
                  <a:lnTo>
                    <a:pt x="1292932" y="1065529"/>
                  </a:lnTo>
                  <a:lnTo>
                    <a:pt x="1238194" y="984022"/>
                  </a:lnTo>
                  <a:lnTo>
                    <a:pt x="1203784" y="972646"/>
                  </a:lnTo>
                  <a:lnTo>
                    <a:pt x="1177699" y="988864"/>
                  </a:lnTo>
                  <a:lnTo>
                    <a:pt x="1148390" y="943236"/>
                  </a:lnTo>
                  <a:lnTo>
                    <a:pt x="1136374" y="903861"/>
                  </a:lnTo>
                  <a:lnTo>
                    <a:pt x="1092050" y="864814"/>
                  </a:lnTo>
                  <a:lnTo>
                    <a:pt x="1078800" y="836696"/>
                  </a:lnTo>
                  <a:lnTo>
                    <a:pt x="1078446" y="793285"/>
                  </a:lnTo>
                  <a:lnTo>
                    <a:pt x="1056619" y="788694"/>
                  </a:lnTo>
                  <a:lnTo>
                    <a:pt x="1065232" y="813065"/>
                  </a:lnTo>
                  <a:lnTo>
                    <a:pt x="1047429" y="822354"/>
                  </a:lnTo>
                  <a:lnTo>
                    <a:pt x="974745" y="722469"/>
                  </a:lnTo>
                  <a:lnTo>
                    <a:pt x="948306" y="698330"/>
                  </a:lnTo>
                  <a:lnTo>
                    <a:pt x="990711" y="610798"/>
                  </a:lnTo>
                  <a:lnTo>
                    <a:pt x="956211" y="620203"/>
                  </a:lnTo>
                  <a:lnTo>
                    <a:pt x="936325" y="648691"/>
                  </a:lnTo>
                  <a:lnTo>
                    <a:pt x="907371" y="612556"/>
                  </a:lnTo>
                  <a:lnTo>
                    <a:pt x="923124" y="498609"/>
                  </a:lnTo>
                  <a:lnTo>
                    <a:pt x="916057" y="406735"/>
                  </a:lnTo>
                  <a:lnTo>
                    <a:pt x="891776" y="387762"/>
                  </a:lnTo>
                  <a:lnTo>
                    <a:pt x="880893" y="359050"/>
                  </a:lnTo>
                  <a:lnTo>
                    <a:pt x="846346" y="357123"/>
                  </a:lnTo>
                  <a:lnTo>
                    <a:pt x="800399" y="314120"/>
                  </a:lnTo>
                  <a:lnTo>
                    <a:pt x="766128" y="298564"/>
                  </a:lnTo>
                  <a:lnTo>
                    <a:pt x="760253" y="269103"/>
                  </a:lnTo>
                  <a:lnTo>
                    <a:pt x="736816" y="261007"/>
                  </a:lnTo>
                  <a:lnTo>
                    <a:pt x="714343" y="230348"/>
                  </a:lnTo>
                  <a:lnTo>
                    <a:pt x="641990" y="194844"/>
                  </a:lnTo>
                  <a:lnTo>
                    <a:pt x="585158" y="212023"/>
                  </a:lnTo>
                  <a:lnTo>
                    <a:pt x="591823" y="242552"/>
                  </a:lnTo>
                  <a:lnTo>
                    <a:pt x="572063" y="239379"/>
                  </a:lnTo>
                  <a:lnTo>
                    <a:pt x="503949" y="285586"/>
                  </a:lnTo>
                  <a:lnTo>
                    <a:pt x="427430" y="303353"/>
                  </a:lnTo>
                  <a:lnTo>
                    <a:pt x="426850" y="281063"/>
                  </a:lnTo>
                  <a:lnTo>
                    <a:pt x="405709" y="256610"/>
                  </a:lnTo>
                  <a:lnTo>
                    <a:pt x="308600" y="206835"/>
                  </a:lnTo>
                  <a:lnTo>
                    <a:pt x="241231" y="188156"/>
                  </a:lnTo>
                  <a:lnTo>
                    <a:pt x="182546" y="187357"/>
                  </a:lnTo>
                  <a:lnTo>
                    <a:pt x="134459" y="196511"/>
                  </a:lnTo>
                  <a:lnTo>
                    <a:pt x="30485" y="225136"/>
                  </a:lnTo>
                  <a:lnTo>
                    <a:pt x="53498" y="192910"/>
                  </a:lnTo>
                  <a:lnTo>
                    <a:pt x="38679" y="177499"/>
                  </a:lnTo>
                  <a:lnTo>
                    <a:pt x="42319" y="143655"/>
                  </a:lnTo>
                  <a:lnTo>
                    <a:pt x="0" y="108330"/>
                  </a:lnTo>
                  <a:lnTo>
                    <a:pt x="3320" y="8121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9" name="Iowa">
              <a:extLst>
                <a:ext uri="{FF2B5EF4-FFF2-40B4-BE49-F238E27FC236}">
                  <a16:creationId xmlns:a16="http://schemas.microsoft.com/office/drawing/2014/main" id="{7309758A-40DA-5226-2DFE-09003915F0E8}"/>
                </a:ext>
              </a:extLst>
            </p:cNvPr>
            <p:cNvSpPr/>
            <p:nvPr/>
          </p:nvSpPr>
          <p:spPr>
            <a:xfrm>
              <a:off x="4634626" y="2712145"/>
              <a:ext cx="658543" cy="577995"/>
            </a:xfrm>
            <a:custGeom>
              <a:avLst/>
              <a:gdLst/>
              <a:ahLst/>
              <a:cxnLst/>
              <a:rect l="0" t="0" r="969127" b="637943"/>
              <a:pathLst>
                <a:path w="969127" h="637943">
                  <a:moveTo>
                    <a:pt x="771023" y="1111"/>
                  </a:moveTo>
                  <a:lnTo>
                    <a:pt x="793437" y="0"/>
                  </a:lnTo>
                  <a:lnTo>
                    <a:pt x="796557" y="29997"/>
                  </a:lnTo>
                  <a:lnTo>
                    <a:pt x="819259" y="48941"/>
                  </a:lnTo>
                  <a:lnTo>
                    <a:pt x="802832" y="74369"/>
                  </a:lnTo>
                  <a:lnTo>
                    <a:pt x="809998" y="119829"/>
                  </a:lnTo>
                  <a:lnTo>
                    <a:pt x="822980" y="151585"/>
                  </a:lnTo>
                  <a:lnTo>
                    <a:pt x="876877" y="172172"/>
                  </a:lnTo>
                  <a:lnTo>
                    <a:pt x="888860" y="197233"/>
                  </a:lnTo>
                  <a:lnTo>
                    <a:pt x="923494" y="232171"/>
                  </a:lnTo>
                  <a:lnTo>
                    <a:pt x="928815" y="253128"/>
                  </a:lnTo>
                  <a:lnTo>
                    <a:pt x="963463" y="271196"/>
                  </a:lnTo>
                  <a:lnTo>
                    <a:pt x="969127" y="296608"/>
                  </a:lnTo>
                  <a:lnTo>
                    <a:pt x="965799" y="336022"/>
                  </a:lnTo>
                  <a:lnTo>
                    <a:pt x="946926" y="350611"/>
                  </a:lnTo>
                  <a:lnTo>
                    <a:pt x="943864" y="382168"/>
                  </a:lnTo>
                  <a:lnTo>
                    <a:pt x="898424" y="410573"/>
                  </a:lnTo>
                  <a:lnTo>
                    <a:pt x="840430" y="423802"/>
                  </a:lnTo>
                  <a:lnTo>
                    <a:pt x="832372" y="460073"/>
                  </a:lnTo>
                  <a:lnTo>
                    <a:pt x="858726" y="487831"/>
                  </a:lnTo>
                  <a:lnTo>
                    <a:pt x="858138" y="523731"/>
                  </a:lnTo>
                  <a:lnTo>
                    <a:pt x="839241" y="544898"/>
                  </a:lnTo>
                  <a:lnTo>
                    <a:pt x="836690" y="576420"/>
                  </a:lnTo>
                  <a:lnTo>
                    <a:pt x="795253" y="600910"/>
                  </a:lnTo>
                  <a:lnTo>
                    <a:pt x="794529" y="637943"/>
                  </a:lnTo>
                  <a:lnTo>
                    <a:pt x="777468" y="632029"/>
                  </a:lnTo>
                  <a:lnTo>
                    <a:pt x="744641" y="592063"/>
                  </a:lnTo>
                  <a:lnTo>
                    <a:pt x="728832" y="593886"/>
                  </a:lnTo>
                  <a:lnTo>
                    <a:pt x="511913" y="607375"/>
                  </a:lnTo>
                  <a:lnTo>
                    <a:pt x="302209" y="614149"/>
                  </a:lnTo>
                  <a:lnTo>
                    <a:pt x="129169" y="612247"/>
                  </a:lnTo>
                  <a:lnTo>
                    <a:pt x="111585" y="585407"/>
                  </a:lnTo>
                  <a:lnTo>
                    <a:pt x="119831" y="532778"/>
                  </a:lnTo>
                  <a:lnTo>
                    <a:pt x="104834" y="486910"/>
                  </a:lnTo>
                  <a:lnTo>
                    <a:pt x="105619" y="435438"/>
                  </a:lnTo>
                  <a:lnTo>
                    <a:pt x="79219" y="417536"/>
                  </a:lnTo>
                  <a:lnTo>
                    <a:pt x="75133" y="389567"/>
                  </a:lnTo>
                  <a:lnTo>
                    <a:pt x="84201" y="364971"/>
                  </a:lnTo>
                  <a:lnTo>
                    <a:pt x="74391" y="329180"/>
                  </a:lnTo>
                  <a:lnTo>
                    <a:pt x="53943" y="315722"/>
                  </a:lnTo>
                  <a:lnTo>
                    <a:pt x="27357" y="223979"/>
                  </a:lnTo>
                  <a:lnTo>
                    <a:pt x="0" y="179142"/>
                  </a:lnTo>
                  <a:lnTo>
                    <a:pt x="13145" y="149072"/>
                  </a:lnTo>
                  <a:lnTo>
                    <a:pt x="18215" y="108910"/>
                  </a:lnTo>
                  <a:lnTo>
                    <a:pt x="29576" y="94456"/>
                  </a:lnTo>
                  <a:lnTo>
                    <a:pt x="11159" y="74273"/>
                  </a:lnTo>
                  <a:lnTo>
                    <a:pt x="16185" y="38599"/>
                  </a:lnTo>
                  <a:lnTo>
                    <a:pt x="8261" y="21822"/>
                  </a:lnTo>
                  <a:lnTo>
                    <a:pt x="27523" y="1746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0" name="Illinois">
              <a:extLst>
                <a:ext uri="{FF2B5EF4-FFF2-40B4-BE49-F238E27FC236}">
                  <a16:creationId xmlns:a16="http://schemas.microsoft.com/office/drawing/2014/main" id="{C45E7417-73A7-F8EB-11FA-E22654B2A229}"/>
                </a:ext>
              </a:extLst>
            </p:cNvPr>
            <p:cNvSpPr/>
            <p:nvPr/>
          </p:nvSpPr>
          <p:spPr>
            <a:xfrm>
              <a:off x="5166359" y="2866676"/>
              <a:ext cx="434851" cy="1032320"/>
            </a:xfrm>
            <a:custGeom>
              <a:avLst/>
              <a:gdLst/>
              <a:ahLst/>
              <a:cxnLst/>
              <a:rect l="0" t="0" r="639937" b="1139390"/>
              <a:pathLst>
                <a:path w="639937" h="1139390">
                  <a:moveTo>
                    <a:pt x="106350" y="26674"/>
                  </a:moveTo>
                  <a:lnTo>
                    <a:pt x="380833" y="11853"/>
                  </a:lnTo>
                  <a:lnTo>
                    <a:pt x="526747" y="0"/>
                  </a:lnTo>
                  <a:lnTo>
                    <a:pt x="525241" y="39383"/>
                  </a:lnTo>
                  <a:lnTo>
                    <a:pt x="551996" y="83057"/>
                  </a:lnTo>
                  <a:lnTo>
                    <a:pt x="582304" y="155582"/>
                  </a:lnTo>
                  <a:lnTo>
                    <a:pt x="624440" y="636339"/>
                  </a:lnTo>
                  <a:lnTo>
                    <a:pt x="610750" y="674683"/>
                  </a:lnTo>
                  <a:lnTo>
                    <a:pt x="634177" y="716483"/>
                  </a:lnTo>
                  <a:lnTo>
                    <a:pt x="639937" y="751978"/>
                  </a:lnTo>
                  <a:lnTo>
                    <a:pt x="622868" y="782757"/>
                  </a:lnTo>
                  <a:lnTo>
                    <a:pt x="620095" y="810008"/>
                  </a:lnTo>
                  <a:lnTo>
                    <a:pt x="595563" y="856027"/>
                  </a:lnTo>
                  <a:lnTo>
                    <a:pt x="577795" y="860921"/>
                  </a:lnTo>
                  <a:lnTo>
                    <a:pt x="584282" y="886245"/>
                  </a:lnTo>
                  <a:lnTo>
                    <a:pt x="573071" y="897321"/>
                  </a:lnTo>
                  <a:lnTo>
                    <a:pt x="567611" y="946153"/>
                  </a:lnTo>
                  <a:lnTo>
                    <a:pt x="573927" y="959122"/>
                  </a:lnTo>
                  <a:lnTo>
                    <a:pt x="555554" y="989901"/>
                  </a:lnTo>
                  <a:lnTo>
                    <a:pt x="573289" y="1024421"/>
                  </a:lnTo>
                  <a:lnTo>
                    <a:pt x="509585" y="1048732"/>
                  </a:lnTo>
                  <a:lnTo>
                    <a:pt x="505166" y="1070446"/>
                  </a:lnTo>
                  <a:lnTo>
                    <a:pt x="522132" y="1096086"/>
                  </a:lnTo>
                  <a:lnTo>
                    <a:pt x="503358" y="1114439"/>
                  </a:lnTo>
                  <a:lnTo>
                    <a:pt x="442420" y="1087632"/>
                  </a:lnTo>
                  <a:lnTo>
                    <a:pt x="424251" y="1091226"/>
                  </a:lnTo>
                  <a:lnTo>
                    <a:pt x="402371" y="1128778"/>
                  </a:lnTo>
                  <a:lnTo>
                    <a:pt x="411058" y="1139390"/>
                  </a:lnTo>
                  <a:lnTo>
                    <a:pt x="385496" y="1138971"/>
                  </a:lnTo>
                  <a:lnTo>
                    <a:pt x="345608" y="1083316"/>
                  </a:lnTo>
                  <a:lnTo>
                    <a:pt x="357770" y="1068997"/>
                  </a:lnTo>
                  <a:lnTo>
                    <a:pt x="342017" y="1030754"/>
                  </a:lnTo>
                  <a:lnTo>
                    <a:pt x="339878" y="999439"/>
                  </a:lnTo>
                  <a:lnTo>
                    <a:pt x="285836" y="959223"/>
                  </a:lnTo>
                  <a:lnTo>
                    <a:pt x="268809" y="964811"/>
                  </a:lnTo>
                  <a:lnTo>
                    <a:pt x="249810" y="939054"/>
                  </a:lnTo>
                  <a:lnTo>
                    <a:pt x="200666" y="900499"/>
                  </a:lnTo>
                  <a:lnTo>
                    <a:pt x="199597" y="867997"/>
                  </a:lnTo>
                  <a:lnTo>
                    <a:pt x="223041" y="813800"/>
                  </a:lnTo>
                  <a:lnTo>
                    <a:pt x="217594" y="795042"/>
                  </a:lnTo>
                  <a:lnTo>
                    <a:pt x="231476" y="769482"/>
                  </a:lnTo>
                  <a:lnTo>
                    <a:pt x="208374" y="756300"/>
                  </a:lnTo>
                  <a:lnTo>
                    <a:pt x="173695" y="749378"/>
                  </a:lnTo>
                  <a:lnTo>
                    <a:pt x="156857" y="769434"/>
                  </a:lnTo>
                  <a:lnTo>
                    <a:pt x="144200" y="757802"/>
                  </a:lnTo>
                  <a:lnTo>
                    <a:pt x="130223" y="691232"/>
                  </a:lnTo>
                  <a:lnTo>
                    <a:pt x="76091" y="650374"/>
                  </a:lnTo>
                  <a:lnTo>
                    <a:pt x="26047" y="600165"/>
                  </a:lnTo>
                  <a:lnTo>
                    <a:pt x="3641" y="538431"/>
                  </a:lnTo>
                  <a:lnTo>
                    <a:pt x="0" y="497112"/>
                  </a:lnTo>
                  <a:lnTo>
                    <a:pt x="12019" y="467384"/>
                  </a:lnTo>
                  <a:lnTo>
                    <a:pt x="12743" y="430351"/>
                  </a:lnTo>
                  <a:lnTo>
                    <a:pt x="54180" y="405861"/>
                  </a:lnTo>
                  <a:lnTo>
                    <a:pt x="56731" y="374339"/>
                  </a:lnTo>
                  <a:lnTo>
                    <a:pt x="75628" y="353172"/>
                  </a:lnTo>
                  <a:lnTo>
                    <a:pt x="76216" y="317272"/>
                  </a:lnTo>
                  <a:lnTo>
                    <a:pt x="49862" y="289514"/>
                  </a:lnTo>
                  <a:lnTo>
                    <a:pt x="57920" y="253243"/>
                  </a:lnTo>
                  <a:lnTo>
                    <a:pt x="115914" y="240014"/>
                  </a:lnTo>
                  <a:lnTo>
                    <a:pt x="161354" y="211609"/>
                  </a:lnTo>
                  <a:lnTo>
                    <a:pt x="164416" y="180052"/>
                  </a:lnTo>
                  <a:lnTo>
                    <a:pt x="183289" y="165463"/>
                  </a:lnTo>
                  <a:lnTo>
                    <a:pt x="186617" y="126049"/>
                  </a:lnTo>
                  <a:lnTo>
                    <a:pt x="180953" y="100637"/>
                  </a:lnTo>
                  <a:lnTo>
                    <a:pt x="146305" y="82569"/>
                  </a:lnTo>
                  <a:lnTo>
                    <a:pt x="140984" y="6161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1" name="Wisconsin">
              <a:extLst>
                <a:ext uri="{FF2B5EF4-FFF2-40B4-BE49-F238E27FC236}">
                  <a16:creationId xmlns:a16="http://schemas.microsoft.com/office/drawing/2014/main" id="{AEC61567-8DD1-8420-7C9A-BE98916C9268}"/>
                </a:ext>
              </a:extLst>
            </p:cNvPr>
            <p:cNvSpPr/>
            <p:nvPr/>
          </p:nvSpPr>
          <p:spPr>
            <a:xfrm>
              <a:off x="4998433" y="2075488"/>
              <a:ext cx="568054" cy="815355"/>
            </a:xfrm>
            <a:custGeom>
              <a:avLst/>
              <a:gdLst/>
              <a:ahLst/>
              <a:cxnLst/>
              <a:rect l="0" t="0" r="835963" b="899922"/>
              <a:pathLst>
                <a:path w="835963" h="899922">
                  <a:moveTo>
                    <a:pt x="338348" y="75067"/>
                  </a:moveTo>
                  <a:lnTo>
                    <a:pt x="365071" y="85664"/>
                  </a:lnTo>
                  <a:lnTo>
                    <a:pt x="382490" y="118979"/>
                  </a:lnTo>
                  <a:lnTo>
                    <a:pt x="529579" y="150144"/>
                  </a:lnTo>
                  <a:lnTo>
                    <a:pt x="591829" y="175478"/>
                  </a:lnTo>
                  <a:lnTo>
                    <a:pt x="609788" y="167405"/>
                  </a:lnTo>
                  <a:lnTo>
                    <a:pt x="671462" y="182429"/>
                  </a:lnTo>
                  <a:lnTo>
                    <a:pt x="689789" y="206488"/>
                  </a:lnTo>
                  <a:lnTo>
                    <a:pt x="721225" y="228293"/>
                  </a:lnTo>
                  <a:lnTo>
                    <a:pt x="722742" y="263808"/>
                  </a:lnTo>
                  <a:lnTo>
                    <a:pt x="711931" y="292599"/>
                  </a:lnTo>
                  <a:lnTo>
                    <a:pt x="745720" y="294124"/>
                  </a:lnTo>
                  <a:lnTo>
                    <a:pt x="735018" y="324052"/>
                  </a:lnTo>
                  <a:lnTo>
                    <a:pt x="758684" y="343164"/>
                  </a:lnTo>
                  <a:lnTo>
                    <a:pt x="755377" y="368005"/>
                  </a:lnTo>
                  <a:lnTo>
                    <a:pt x="728416" y="374822"/>
                  </a:lnTo>
                  <a:lnTo>
                    <a:pt x="708902" y="423363"/>
                  </a:lnTo>
                  <a:lnTo>
                    <a:pt x="702971" y="456241"/>
                  </a:lnTo>
                  <a:lnTo>
                    <a:pt x="719954" y="460389"/>
                  </a:lnTo>
                  <a:lnTo>
                    <a:pt x="740147" y="437435"/>
                  </a:lnTo>
                  <a:lnTo>
                    <a:pt x="760171" y="395485"/>
                  </a:lnTo>
                  <a:lnTo>
                    <a:pt x="788507" y="377317"/>
                  </a:lnTo>
                  <a:lnTo>
                    <a:pt x="807250" y="324261"/>
                  </a:lnTo>
                  <a:lnTo>
                    <a:pt x="835789" y="310433"/>
                  </a:lnTo>
                  <a:lnTo>
                    <a:pt x="835963" y="337202"/>
                  </a:lnTo>
                  <a:lnTo>
                    <a:pt x="817961" y="363449"/>
                  </a:lnTo>
                  <a:lnTo>
                    <a:pt x="785706" y="451280"/>
                  </a:lnTo>
                  <a:lnTo>
                    <a:pt x="778855" y="498830"/>
                  </a:lnTo>
                  <a:lnTo>
                    <a:pt x="782614" y="532035"/>
                  </a:lnTo>
                  <a:lnTo>
                    <a:pt x="768569" y="544463"/>
                  </a:lnTo>
                  <a:lnTo>
                    <a:pt x="759082" y="591150"/>
                  </a:lnTo>
                  <a:lnTo>
                    <a:pt x="767247" y="629598"/>
                  </a:lnTo>
                  <a:lnTo>
                    <a:pt x="756718" y="656257"/>
                  </a:lnTo>
                  <a:lnTo>
                    <a:pt x="744570" y="721117"/>
                  </a:lnTo>
                  <a:lnTo>
                    <a:pt x="752860" y="770813"/>
                  </a:lnTo>
                  <a:lnTo>
                    <a:pt x="774421" y="813780"/>
                  </a:lnTo>
                  <a:lnTo>
                    <a:pt x="773872" y="873248"/>
                  </a:lnTo>
                  <a:lnTo>
                    <a:pt x="627958" y="885102"/>
                  </a:lnTo>
                  <a:lnTo>
                    <a:pt x="353475" y="899922"/>
                  </a:lnTo>
                  <a:lnTo>
                    <a:pt x="341492" y="874861"/>
                  </a:lnTo>
                  <a:lnTo>
                    <a:pt x="287595" y="854274"/>
                  </a:lnTo>
                  <a:lnTo>
                    <a:pt x="274613" y="822518"/>
                  </a:lnTo>
                  <a:lnTo>
                    <a:pt x="267447" y="777058"/>
                  </a:lnTo>
                  <a:lnTo>
                    <a:pt x="283874" y="751631"/>
                  </a:lnTo>
                  <a:lnTo>
                    <a:pt x="261172" y="732686"/>
                  </a:lnTo>
                  <a:lnTo>
                    <a:pt x="258052" y="702689"/>
                  </a:lnTo>
                  <a:lnTo>
                    <a:pt x="248882" y="679701"/>
                  </a:lnTo>
                  <a:lnTo>
                    <a:pt x="251260" y="647211"/>
                  </a:lnTo>
                  <a:lnTo>
                    <a:pt x="221214" y="604056"/>
                  </a:lnTo>
                  <a:lnTo>
                    <a:pt x="197803" y="597354"/>
                  </a:lnTo>
                  <a:lnTo>
                    <a:pt x="154995" y="564712"/>
                  </a:lnTo>
                  <a:lnTo>
                    <a:pt x="146717" y="538320"/>
                  </a:lnTo>
                  <a:lnTo>
                    <a:pt x="101537" y="517902"/>
                  </a:lnTo>
                  <a:lnTo>
                    <a:pt x="85673" y="496246"/>
                  </a:lnTo>
                  <a:lnTo>
                    <a:pt x="55585" y="494033"/>
                  </a:lnTo>
                  <a:lnTo>
                    <a:pt x="16506" y="458665"/>
                  </a:lnTo>
                  <a:lnTo>
                    <a:pt x="24173" y="383875"/>
                  </a:lnTo>
                  <a:lnTo>
                    <a:pt x="19870" y="349562"/>
                  </a:lnTo>
                  <a:lnTo>
                    <a:pt x="35155" y="317918"/>
                  </a:lnTo>
                  <a:lnTo>
                    <a:pt x="16386" y="293021"/>
                  </a:lnTo>
                  <a:lnTo>
                    <a:pt x="0" y="291348"/>
                  </a:lnTo>
                  <a:lnTo>
                    <a:pt x="1380" y="262436"/>
                  </a:lnTo>
                  <a:lnTo>
                    <a:pt x="32403" y="218097"/>
                  </a:lnTo>
                  <a:lnTo>
                    <a:pt x="71935" y="199999"/>
                  </a:lnTo>
                  <a:lnTo>
                    <a:pt x="79946" y="187489"/>
                  </a:lnTo>
                  <a:lnTo>
                    <a:pt x="75284" y="67997"/>
                  </a:lnTo>
                  <a:lnTo>
                    <a:pt x="102864" y="50288"/>
                  </a:lnTo>
                  <a:lnTo>
                    <a:pt x="113915" y="58684"/>
                  </a:lnTo>
                  <a:lnTo>
                    <a:pt x="145309" y="59544"/>
                  </a:lnTo>
                  <a:lnTo>
                    <a:pt x="240475" y="20658"/>
                  </a:lnTo>
                  <a:lnTo>
                    <a:pt x="275227" y="0"/>
                  </a:lnTo>
                  <a:lnTo>
                    <a:pt x="288179" y="13679"/>
                  </a:lnTo>
                  <a:lnTo>
                    <a:pt x="270587" y="41214"/>
                  </a:lnTo>
                  <a:lnTo>
                    <a:pt x="318285" y="7290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2" name="Arkansas">
              <a:extLst>
                <a:ext uri="{FF2B5EF4-FFF2-40B4-BE49-F238E27FC236}">
                  <a16:creationId xmlns:a16="http://schemas.microsoft.com/office/drawing/2014/main" id="{181726F7-9212-807A-3803-02A18D379476}"/>
                </a:ext>
              </a:extLst>
            </p:cNvPr>
            <p:cNvSpPr/>
            <p:nvPr/>
          </p:nvSpPr>
          <p:spPr>
            <a:xfrm>
              <a:off x="4849926" y="3999090"/>
              <a:ext cx="539896" cy="667113"/>
            </a:xfrm>
            <a:custGeom>
              <a:avLst/>
              <a:gdLst/>
              <a:ahLst/>
              <a:cxnLst/>
              <a:rect l="0" t="0" r="794525" b="736305"/>
              <a:pathLst>
                <a:path w="794525" h="736305">
                  <a:moveTo>
                    <a:pt x="22979" y="25925"/>
                  </a:moveTo>
                  <a:lnTo>
                    <a:pt x="719875" y="0"/>
                  </a:lnTo>
                  <a:lnTo>
                    <a:pt x="736440" y="38268"/>
                  </a:lnTo>
                  <a:lnTo>
                    <a:pt x="713171" y="64403"/>
                  </a:lnTo>
                  <a:lnTo>
                    <a:pt x="689727" y="103974"/>
                  </a:lnTo>
                  <a:lnTo>
                    <a:pt x="794525" y="97409"/>
                  </a:lnTo>
                  <a:lnTo>
                    <a:pt x="791695" y="135769"/>
                  </a:lnTo>
                  <a:lnTo>
                    <a:pt x="768377" y="148509"/>
                  </a:lnTo>
                  <a:lnTo>
                    <a:pt x="765029" y="180152"/>
                  </a:lnTo>
                  <a:lnTo>
                    <a:pt x="736749" y="215596"/>
                  </a:lnTo>
                  <a:lnTo>
                    <a:pt x="742483" y="264610"/>
                  </a:lnTo>
                  <a:lnTo>
                    <a:pt x="728507" y="301367"/>
                  </a:lnTo>
                  <a:lnTo>
                    <a:pt x="712647" y="307933"/>
                  </a:lnTo>
                  <a:lnTo>
                    <a:pt x="723630" y="325217"/>
                  </a:lnTo>
                  <a:lnTo>
                    <a:pt x="698419" y="342423"/>
                  </a:lnTo>
                  <a:lnTo>
                    <a:pt x="688706" y="377750"/>
                  </a:lnTo>
                  <a:lnTo>
                    <a:pt x="672038" y="387679"/>
                  </a:lnTo>
                  <a:lnTo>
                    <a:pt x="677053" y="427745"/>
                  </a:lnTo>
                  <a:lnTo>
                    <a:pt x="647740" y="440602"/>
                  </a:lnTo>
                  <a:lnTo>
                    <a:pt x="649389" y="453958"/>
                  </a:lnTo>
                  <a:lnTo>
                    <a:pt x="616647" y="489346"/>
                  </a:lnTo>
                  <a:lnTo>
                    <a:pt x="627864" y="511150"/>
                  </a:lnTo>
                  <a:lnTo>
                    <a:pt x="599455" y="545131"/>
                  </a:lnTo>
                  <a:lnTo>
                    <a:pt x="576096" y="609020"/>
                  </a:lnTo>
                  <a:lnTo>
                    <a:pt x="606847" y="634310"/>
                  </a:lnTo>
                  <a:lnTo>
                    <a:pt x="593001" y="651812"/>
                  </a:lnTo>
                  <a:lnTo>
                    <a:pt x="604392" y="693746"/>
                  </a:lnTo>
                  <a:lnTo>
                    <a:pt x="592900" y="722303"/>
                  </a:lnTo>
                  <a:lnTo>
                    <a:pt x="180517" y="734633"/>
                  </a:lnTo>
                  <a:lnTo>
                    <a:pt x="107466" y="736305"/>
                  </a:lnTo>
                  <a:lnTo>
                    <a:pt x="105232" y="627928"/>
                  </a:lnTo>
                  <a:lnTo>
                    <a:pt x="81180" y="619461"/>
                  </a:lnTo>
                  <a:lnTo>
                    <a:pt x="48302" y="630118"/>
                  </a:lnTo>
                  <a:lnTo>
                    <a:pt x="30545" y="611403"/>
                  </a:lnTo>
                  <a:lnTo>
                    <a:pt x="33787" y="252086"/>
                  </a:lnTo>
                  <a:lnTo>
                    <a:pt x="0" y="2627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3" name="Alabama">
              <a:extLst>
                <a:ext uri="{FF2B5EF4-FFF2-40B4-BE49-F238E27FC236}">
                  <a16:creationId xmlns:a16="http://schemas.microsoft.com/office/drawing/2014/main" id="{D497AB33-158E-F920-80F5-56DD90ECCAAD}"/>
                </a:ext>
              </a:extLst>
            </p:cNvPr>
            <p:cNvSpPr/>
            <p:nvPr/>
          </p:nvSpPr>
          <p:spPr>
            <a:xfrm>
              <a:off x="5569478" y="4220811"/>
              <a:ext cx="419924" cy="901515"/>
            </a:xfrm>
            <a:custGeom>
              <a:avLst/>
              <a:gdLst/>
              <a:ahLst/>
              <a:cxnLst/>
              <a:rect l="0" t="0" r="617970" b="995018"/>
              <a:pathLst>
                <a:path w="617970" h="995018">
                  <a:moveTo>
                    <a:pt x="138236" y="25502"/>
                  </a:moveTo>
                  <a:lnTo>
                    <a:pt x="425667" y="0"/>
                  </a:lnTo>
                  <a:lnTo>
                    <a:pt x="473847" y="171442"/>
                  </a:lnTo>
                  <a:lnTo>
                    <a:pt x="543943" y="423378"/>
                  </a:lnTo>
                  <a:lnTo>
                    <a:pt x="569814" y="477730"/>
                  </a:lnTo>
                  <a:lnTo>
                    <a:pt x="592043" y="507740"/>
                  </a:lnTo>
                  <a:lnTo>
                    <a:pt x="586956" y="528557"/>
                  </a:lnTo>
                  <a:lnTo>
                    <a:pt x="607851" y="538475"/>
                  </a:lnTo>
                  <a:lnTo>
                    <a:pt x="582045" y="567319"/>
                  </a:lnTo>
                  <a:lnTo>
                    <a:pt x="585923" y="592700"/>
                  </a:lnTo>
                  <a:lnTo>
                    <a:pt x="574974" y="628764"/>
                  </a:lnTo>
                  <a:lnTo>
                    <a:pt x="598815" y="687740"/>
                  </a:lnTo>
                  <a:lnTo>
                    <a:pt x="592759" y="742281"/>
                  </a:lnTo>
                  <a:lnTo>
                    <a:pt x="617970" y="795426"/>
                  </a:lnTo>
                  <a:lnTo>
                    <a:pt x="533265" y="806168"/>
                  </a:lnTo>
                  <a:lnTo>
                    <a:pt x="170788" y="842332"/>
                  </a:lnTo>
                  <a:lnTo>
                    <a:pt x="167467" y="869451"/>
                  </a:lnTo>
                  <a:lnTo>
                    <a:pt x="209787" y="904776"/>
                  </a:lnTo>
                  <a:lnTo>
                    <a:pt x="206147" y="938620"/>
                  </a:lnTo>
                  <a:lnTo>
                    <a:pt x="220966" y="954031"/>
                  </a:lnTo>
                  <a:lnTo>
                    <a:pt x="197953" y="986257"/>
                  </a:lnTo>
                  <a:lnTo>
                    <a:pt x="174705" y="995018"/>
                  </a:lnTo>
                  <a:lnTo>
                    <a:pt x="127990" y="965581"/>
                  </a:lnTo>
                  <a:lnTo>
                    <a:pt x="118986" y="916104"/>
                  </a:lnTo>
                  <a:lnTo>
                    <a:pt x="105230" y="911685"/>
                  </a:lnTo>
                  <a:lnTo>
                    <a:pt x="92236" y="950735"/>
                  </a:lnTo>
                  <a:lnTo>
                    <a:pt x="89562" y="987787"/>
                  </a:lnTo>
                  <a:lnTo>
                    <a:pt x="43950" y="981465"/>
                  </a:lnTo>
                  <a:lnTo>
                    <a:pt x="6019" y="672771"/>
                  </a:lnTo>
                  <a:lnTo>
                    <a:pt x="13691" y="283358"/>
                  </a:lnTo>
                  <a:lnTo>
                    <a:pt x="18839" y="58394"/>
                  </a:lnTo>
                  <a:lnTo>
                    <a:pt x="0" y="3861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4" name="North Carolina">
              <a:extLst>
                <a:ext uri="{FF2B5EF4-FFF2-40B4-BE49-F238E27FC236}">
                  <a16:creationId xmlns:a16="http://schemas.microsoft.com/office/drawing/2014/main" id="{D3D868D0-172C-FCC2-034D-7C1984BC9B04}"/>
                </a:ext>
              </a:extLst>
            </p:cNvPr>
            <p:cNvSpPr/>
            <p:nvPr/>
          </p:nvSpPr>
          <p:spPr>
            <a:xfrm>
              <a:off x="6000692" y="3704849"/>
              <a:ext cx="928912" cy="568443"/>
            </a:xfrm>
            <a:custGeom>
              <a:avLst/>
              <a:gdLst/>
              <a:ahLst/>
              <a:cxnLst/>
              <a:rect l="0" t="0" r="1367009" b="627401"/>
              <a:pathLst>
                <a:path w="1367009" h="627401">
                  <a:moveTo>
                    <a:pt x="495453" y="149311"/>
                  </a:moveTo>
                  <a:lnTo>
                    <a:pt x="604968" y="134859"/>
                  </a:lnTo>
                  <a:lnTo>
                    <a:pt x="729680" y="114669"/>
                  </a:lnTo>
                  <a:lnTo>
                    <a:pt x="1305811" y="0"/>
                  </a:lnTo>
                  <a:lnTo>
                    <a:pt x="1341238" y="76042"/>
                  </a:lnTo>
                  <a:lnTo>
                    <a:pt x="1295321" y="77881"/>
                  </a:lnTo>
                  <a:lnTo>
                    <a:pt x="1291344" y="89039"/>
                  </a:lnTo>
                  <a:lnTo>
                    <a:pt x="1239984" y="112469"/>
                  </a:lnTo>
                  <a:lnTo>
                    <a:pt x="1234441" y="125072"/>
                  </a:lnTo>
                  <a:lnTo>
                    <a:pt x="1199407" y="135767"/>
                  </a:lnTo>
                  <a:lnTo>
                    <a:pt x="1204091" y="149673"/>
                  </a:lnTo>
                  <a:lnTo>
                    <a:pt x="1245625" y="130748"/>
                  </a:lnTo>
                  <a:lnTo>
                    <a:pt x="1253561" y="138244"/>
                  </a:lnTo>
                  <a:lnTo>
                    <a:pt x="1299381" y="118257"/>
                  </a:lnTo>
                  <a:lnTo>
                    <a:pt x="1319033" y="133537"/>
                  </a:lnTo>
                  <a:lnTo>
                    <a:pt x="1346124" y="119691"/>
                  </a:lnTo>
                  <a:lnTo>
                    <a:pt x="1367009" y="165604"/>
                  </a:lnTo>
                  <a:lnTo>
                    <a:pt x="1362372" y="190675"/>
                  </a:lnTo>
                  <a:lnTo>
                    <a:pt x="1343599" y="197010"/>
                  </a:lnTo>
                  <a:lnTo>
                    <a:pt x="1313790" y="254903"/>
                  </a:lnTo>
                  <a:lnTo>
                    <a:pt x="1260651" y="268358"/>
                  </a:lnTo>
                  <a:lnTo>
                    <a:pt x="1258919" y="304174"/>
                  </a:lnTo>
                  <a:lnTo>
                    <a:pt x="1288934" y="333372"/>
                  </a:lnTo>
                  <a:lnTo>
                    <a:pt x="1308855" y="336055"/>
                  </a:lnTo>
                  <a:lnTo>
                    <a:pt x="1286046" y="399156"/>
                  </a:lnTo>
                  <a:lnTo>
                    <a:pt x="1255426" y="398642"/>
                  </a:lnTo>
                  <a:lnTo>
                    <a:pt x="1205099" y="414643"/>
                  </a:lnTo>
                  <a:lnTo>
                    <a:pt x="1172010" y="433870"/>
                  </a:lnTo>
                  <a:lnTo>
                    <a:pt x="1123561" y="483415"/>
                  </a:lnTo>
                  <a:lnTo>
                    <a:pt x="1088755" y="542640"/>
                  </a:lnTo>
                  <a:lnTo>
                    <a:pt x="1077717" y="610835"/>
                  </a:lnTo>
                  <a:lnTo>
                    <a:pt x="1040846" y="603071"/>
                  </a:lnTo>
                  <a:lnTo>
                    <a:pt x="983985" y="627401"/>
                  </a:lnTo>
                  <a:lnTo>
                    <a:pt x="764259" y="469073"/>
                  </a:lnTo>
                  <a:lnTo>
                    <a:pt x="580963" y="496350"/>
                  </a:lnTo>
                  <a:lnTo>
                    <a:pt x="579891" y="472710"/>
                  </a:lnTo>
                  <a:lnTo>
                    <a:pt x="549466" y="442446"/>
                  </a:lnTo>
                  <a:lnTo>
                    <a:pt x="534502" y="457301"/>
                  </a:lnTo>
                  <a:lnTo>
                    <a:pt x="530279" y="436431"/>
                  </a:lnTo>
                  <a:lnTo>
                    <a:pt x="328660" y="456889"/>
                  </a:lnTo>
                  <a:lnTo>
                    <a:pt x="285260" y="471055"/>
                  </a:lnTo>
                  <a:lnTo>
                    <a:pt x="253158" y="494815"/>
                  </a:lnTo>
                  <a:lnTo>
                    <a:pt x="198758" y="515903"/>
                  </a:lnTo>
                  <a:lnTo>
                    <a:pt x="116085" y="530348"/>
                  </a:lnTo>
                  <a:lnTo>
                    <a:pt x="1441" y="543810"/>
                  </a:lnTo>
                  <a:lnTo>
                    <a:pt x="0" y="495475"/>
                  </a:lnTo>
                  <a:lnTo>
                    <a:pt x="31553" y="487021"/>
                  </a:lnTo>
                  <a:lnTo>
                    <a:pt x="39812" y="452114"/>
                  </a:lnTo>
                  <a:lnTo>
                    <a:pt x="75959" y="416998"/>
                  </a:lnTo>
                  <a:lnTo>
                    <a:pt x="120186" y="410082"/>
                  </a:lnTo>
                  <a:lnTo>
                    <a:pt x="155910" y="373666"/>
                  </a:lnTo>
                  <a:lnTo>
                    <a:pt x="195975" y="356899"/>
                  </a:lnTo>
                  <a:lnTo>
                    <a:pt x="224965" y="306499"/>
                  </a:lnTo>
                  <a:lnTo>
                    <a:pt x="245110" y="290086"/>
                  </a:lnTo>
                  <a:lnTo>
                    <a:pt x="252344" y="309430"/>
                  </a:lnTo>
                  <a:lnTo>
                    <a:pt x="310121" y="261495"/>
                  </a:lnTo>
                  <a:lnTo>
                    <a:pt x="340261" y="264991"/>
                  </a:lnTo>
                  <a:lnTo>
                    <a:pt x="354845" y="224307"/>
                  </a:lnTo>
                  <a:lnTo>
                    <a:pt x="383134" y="209856"/>
                  </a:lnTo>
                  <a:lnTo>
                    <a:pt x="382906" y="16115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5" name="New York">
              <a:extLst>
                <a:ext uri="{FF2B5EF4-FFF2-40B4-BE49-F238E27FC236}">
                  <a16:creationId xmlns:a16="http://schemas.microsoft.com/office/drawing/2014/main" id="{E873C389-6C13-666F-62AB-0D995057A105}"/>
                </a:ext>
              </a:extLst>
            </p:cNvPr>
            <p:cNvSpPr/>
            <p:nvPr/>
          </p:nvSpPr>
          <p:spPr>
            <a:xfrm>
              <a:off x="6333963" y="2101208"/>
              <a:ext cx="802315" cy="821080"/>
            </a:xfrm>
            <a:custGeom>
              <a:avLst/>
              <a:gdLst/>
              <a:ahLst/>
              <a:cxnLst/>
              <a:rect l="0" t="0" r="1180705" b="906241"/>
              <a:pathLst>
                <a:path w="1180705" h="906241">
                  <a:moveTo>
                    <a:pt x="804284" y="0"/>
                  </a:moveTo>
                  <a:lnTo>
                    <a:pt x="815788" y="40682"/>
                  </a:lnTo>
                  <a:lnTo>
                    <a:pt x="817062" y="79292"/>
                  </a:lnTo>
                  <a:lnTo>
                    <a:pt x="838775" y="111808"/>
                  </a:lnTo>
                  <a:lnTo>
                    <a:pt x="844144" y="150604"/>
                  </a:lnTo>
                  <a:lnTo>
                    <a:pt x="837658" y="194584"/>
                  </a:lnTo>
                  <a:lnTo>
                    <a:pt x="863175" y="245730"/>
                  </a:lnTo>
                  <a:lnTo>
                    <a:pt x="859355" y="263863"/>
                  </a:lnTo>
                  <a:lnTo>
                    <a:pt x="889810" y="290883"/>
                  </a:lnTo>
                  <a:lnTo>
                    <a:pt x="918435" y="428630"/>
                  </a:lnTo>
                  <a:lnTo>
                    <a:pt x="924240" y="445605"/>
                  </a:lnTo>
                  <a:lnTo>
                    <a:pt x="921024" y="584352"/>
                  </a:lnTo>
                  <a:lnTo>
                    <a:pt x="926041" y="591191"/>
                  </a:lnTo>
                  <a:lnTo>
                    <a:pt x="952610" y="743557"/>
                  </a:lnTo>
                  <a:lnTo>
                    <a:pt x="967007" y="757353"/>
                  </a:lnTo>
                  <a:lnTo>
                    <a:pt x="935957" y="787827"/>
                  </a:lnTo>
                  <a:lnTo>
                    <a:pt x="951922" y="808177"/>
                  </a:lnTo>
                  <a:lnTo>
                    <a:pt x="1018910" y="809248"/>
                  </a:lnTo>
                  <a:lnTo>
                    <a:pt x="1028907" y="794124"/>
                  </a:lnTo>
                  <a:lnTo>
                    <a:pt x="1082975" y="780752"/>
                  </a:lnTo>
                  <a:lnTo>
                    <a:pt x="1108755" y="767374"/>
                  </a:lnTo>
                  <a:lnTo>
                    <a:pt x="1145846" y="724502"/>
                  </a:lnTo>
                  <a:lnTo>
                    <a:pt x="1154869" y="746457"/>
                  </a:lnTo>
                  <a:lnTo>
                    <a:pt x="1180705" y="750242"/>
                  </a:lnTo>
                  <a:lnTo>
                    <a:pt x="1134161" y="793293"/>
                  </a:lnTo>
                  <a:lnTo>
                    <a:pt x="1030837" y="865111"/>
                  </a:lnTo>
                  <a:lnTo>
                    <a:pt x="985036" y="885428"/>
                  </a:lnTo>
                  <a:lnTo>
                    <a:pt x="952816" y="890838"/>
                  </a:lnTo>
                  <a:lnTo>
                    <a:pt x="931555" y="906241"/>
                  </a:lnTo>
                  <a:lnTo>
                    <a:pt x="910834" y="876616"/>
                  </a:lnTo>
                  <a:lnTo>
                    <a:pt x="915027" y="814662"/>
                  </a:lnTo>
                  <a:lnTo>
                    <a:pt x="859080" y="797913"/>
                  </a:lnTo>
                  <a:lnTo>
                    <a:pt x="781256" y="769918"/>
                  </a:lnTo>
                  <a:lnTo>
                    <a:pt x="771581" y="757204"/>
                  </a:lnTo>
                  <a:lnTo>
                    <a:pt x="748784" y="761223"/>
                  </a:lnTo>
                  <a:lnTo>
                    <a:pt x="714624" y="733357"/>
                  </a:lnTo>
                  <a:lnTo>
                    <a:pt x="711238" y="703169"/>
                  </a:lnTo>
                  <a:lnTo>
                    <a:pt x="688484" y="684189"/>
                  </a:lnTo>
                  <a:lnTo>
                    <a:pt x="677510" y="687774"/>
                  </a:lnTo>
                  <a:lnTo>
                    <a:pt x="655461" y="664024"/>
                  </a:lnTo>
                  <a:lnTo>
                    <a:pt x="9311" y="790977"/>
                  </a:lnTo>
                  <a:lnTo>
                    <a:pt x="569" y="740306"/>
                  </a:lnTo>
                  <a:lnTo>
                    <a:pt x="0" y="737002"/>
                  </a:lnTo>
                  <a:lnTo>
                    <a:pt x="79757" y="663983"/>
                  </a:lnTo>
                  <a:lnTo>
                    <a:pt x="89200" y="633914"/>
                  </a:lnTo>
                  <a:lnTo>
                    <a:pt x="114521" y="610028"/>
                  </a:lnTo>
                  <a:lnTo>
                    <a:pt x="97183" y="578002"/>
                  </a:lnTo>
                  <a:lnTo>
                    <a:pt x="84067" y="573570"/>
                  </a:lnTo>
                  <a:lnTo>
                    <a:pt x="65439" y="520227"/>
                  </a:lnTo>
                  <a:lnTo>
                    <a:pt x="145798" y="481687"/>
                  </a:lnTo>
                  <a:lnTo>
                    <a:pt x="220959" y="468601"/>
                  </a:lnTo>
                  <a:lnTo>
                    <a:pt x="251984" y="468289"/>
                  </a:lnTo>
                  <a:lnTo>
                    <a:pt x="288617" y="483862"/>
                  </a:lnTo>
                  <a:lnTo>
                    <a:pt x="307404" y="471052"/>
                  </a:lnTo>
                  <a:lnTo>
                    <a:pt x="369909" y="459645"/>
                  </a:lnTo>
                  <a:lnTo>
                    <a:pt x="404801" y="437705"/>
                  </a:lnTo>
                  <a:lnTo>
                    <a:pt x="437385" y="393352"/>
                  </a:lnTo>
                  <a:lnTo>
                    <a:pt x="463031" y="386827"/>
                  </a:lnTo>
                  <a:lnTo>
                    <a:pt x="452303" y="332117"/>
                  </a:lnTo>
                  <a:lnTo>
                    <a:pt x="458869" y="297695"/>
                  </a:lnTo>
                  <a:lnTo>
                    <a:pt x="422361" y="282620"/>
                  </a:lnTo>
                  <a:lnTo>
                    <a:pt x="424092" y="256081"/>
                  </a:lnTo>
                  <a:lnTo>
                    <a:pt x="473500" y="210301"/>
                  </a:lnTo>
                  <a:lnTo>
                    <a:pt x="488037" y="176429"/>
                  </a:lnTo>
                  <a:lnTo>
                    <a:pt x="541241" y="95322"/>
                  </a:lnTo>
                  <a:lnTo>
                    <a:pt x="597262" y="47455"/>
                  </a:lnTo>
                  <a:lnTo>
                    <a:pt x="693228" y="31059"/>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6" name="Mississippi">
              <a:extLst>
                <a:ext uri="{FF2B5EF4-FFF2-40B4-BE49-F238E27FC236}">
                  <a16:creationId xmlns:a16="http://schemas.microsoft.com/office/drawing/2014/main" id="{CFAD298E-2B50-078C-72E2-4DA6C54262F0}"/>
                </a:ext>
              </a:extLst>
            </p:cNvPr>
            <p:cNvSpPr/>
            <p:nvPr/>
          </p:nvSpPr>
          <p:spPr>
            <a:xfrm>
              <a:off x="5209843" y="4255793"/>
              <a:ext cx="389500" cy="901634"/>
            </a:xfrm>
            <a:custGeom>
              <a:avLst/>
              <a:gdLst/>
              <a:ahLst/>
              <a:cxnLst/>
              <a:rect l="0" t="0" r="573198" b="995150"/>
              <a:pathLst>
                <a:path w="573198" h="995150">
                  <a:moveTo>
                    <a:pt x="485209" y="3558"/>
                  </a:moveTo>
                  <a:lnTo>
                    <a:pt x="529247" y="0"/>
                  </a:lnTo>
                  <a:lnTo>
                    <a:pt x="548087" y="19784"/>
                  </a:lnTo>
                  <a:lnTo>
                    <a:pt x="542939" y="244748"/>
                  </a:lnTo>
                  <a:lnTo>
                    <a:pt x="535267" y="634161"/>
                  </a:lnTo>
                  <a:lnTo>
                    <a:pt x="573198" y="942855"/>
                  </a:lnTo>
                  <a:lnTo>
                    <a:pt x="554839" y="953241"/>
                  </a:lnTo>
                  <a:lnTo>
                    <a:pt x="512538" y="952069"/>
                  </a:lnTo>
                  <a:lnTo>
                    <a:pt x="494371" y="940065"/>
                  </a:lnTo>
                  <a:lnTo>
                    <a:pt x="453090" y="952048"/>
                  </a:lnTo>
                  <a:lnTo>
                    <a:pt x="396535" y="979481"/>
                  </a:lnTo>
                  <a:lnTo>
                    <a:pt x="379372" y="995150"/>
                  </a:lnTo>
                  <a:lnTo>
                    <a:pt x="356927" y="975494"/>
                  </a:lnTo>
                  <a:lnTo>
                    <a:pt x="348027" y="942651"/>
                  </a:lnTo>
                  <a:lnTo>
                    <a:pt x="316557" y="900120"/>
                  </a:lnTo>
                  <a:lnTo>
                    <a:pt x="329275" y="832358"/>
                  </a:lnTo>
                  <a:lnTo>
                    <a:pt x="2504" y="850627"/>
                  </a:lnTo>
                  <a:lnTo>
                    <a:pt x="14148" y="835596"/>
                  </a:lnTo>
                  <a:lnTo>
                    <a:pt x="0" y="796110"/>
                  </a:lnTo>
                  <a:lnTo>
                    <a:pt x="20673" y="792916"/>
                  </a:lnTo>
                  <a:lnTo>
                    <a:pt x="19972" y="718200"/>
                  </a:lnTo>
                  <a:lnTo>
                    <a:pt x="37108" y="721843"/>
                  </a:lnTo>
                  <a:lnTo>
                    <a:pt x="45210" y="675681"/>
                  </a:lnTo>
                  <a:lnTo>
                    <a:pt x="84031" y="644695"/>
                  </a:lnTo>
                  <a:lnTo>
                    <a:pt x="102146" y="596830"/>
                  </a:lnTo>
                  <a:lnTo>
                    <a:pt x="95250" y="536841"/>
                  </a:lnTo>
                  <a:lnTo>
                    <a:pt x="68842" y="512497"/>
                  </a:lnTo>
                  <a:lnTo>
                    <a:pt x="68588" y="471138"/>
                  </a:lnTo>
                  <a:lnTo>
                    <a:pt x="80160" y="461595"/>
                  </a:lnTo>
                  <a:lnTo>
                    <a:pt x="63238" y="438976"/>
                  </a:lnTo>
                  <a:lnTo>
                    <a:pt x="74730" y="410419"/>
                  </a:lnTo>
                  <a:lnTo>
                    <a:pt x="63338" y="368485"/>
                  </a:lnTo>
                  <a:lnTo>
                    <a:pt x="77184" y="350983"/>
                  </a:lnTo>
                  <a:lnTo>
                    <a:pt x="46434" y="325693"/>
                  </a:lnTo>
                  <a:lnTo>
                    <a:pt x="69793" y="261804"/>
                  </a:lnTo>
                  <a:lnTo>
                    <a:pt x="98202" y="227823"/>
                  </a:lnTo>
                  <a:lnTo>
                    <a:pt x="86985" y="206019"/>
                  </a:lnTo>
                  <a:lnTo>
                    <a:pt x="119727" y="170631"/>
                  </a:lnTo>
                  <a:lnTo>
                    <a:pt x="118077" y="157275"/>
                  </a:lnTo>
                  <a:lnTo>
                    <a:pt x="147391" y="144419"/>
                  </a:lnTo>
                  <a:lnTo>
                    <a:pt x="142376" y="104352"/>
                  </a:lnTo>
                  <a:lnTo>
                    <a:pt x="159044" y="94423"/>
                  </a:lnTo>
                  <a:lnTo>
                    <a:pt x="168757" y="59096"/>
                  </a:lnTo>
                  <a:lnTo>
                    <a:pt x="193968" y="41890"/>
                  </a:lnTo>
                  <a:lnTo>
                    <a:pt x="182984" y="2460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7" name="Louisiana">
              <a:extLst>
                <a:ext uri="{FF2B5EF4-FFF2-40B4-BE49-F238E27FC236}">
                  <a16:creationId xmlns:a16="http://schemas.microsoft.com/office/drawing/2014/main" id="{DEED0019-97E2-A5B1-8E7A-00F522396895}"/>
                </a:ext>
              </a:extLst>
            </p:cNvPr>
            <p:cNvSpPr/>
            <p:nvPr/>
          </p:nvSpPr>
          <p:spPr>
            <a:xfrm>
              <a:off x="4922952" y="4653518"/>
              <a:ext cx="616542" cy="717239"/>
            </a:xfrm>
            <a:custGeom>
              <a:avLst/>
              <a:gdLst/>
              <a:ahLst/>
              <a:cxnLst/>
              <a:rect l="0" t="0" r="907318" b="791630"/>
              <a:pathLst>
                <a:path w="907318" h="791630">
                  <a:moveTo>
                    <a:pt x="73051" y="12329"/>
                  </a:moveTo>
                  <a:lnTo>
                    <a:pt x="485434" y="0"/>
                  </a:lnTo>
                  <a:lnTo>
                    <a:pt x="502356" y="22618"/>
                  </a:lnTo>
                  <a:lnTo>
                    <a:pt x="490784" y="32161"/>
                  </a:lnTo>
                  <a:lnTo>
                    <a:pt x="491038" y="73520"/>
                  </a:lnTo>
                  <a:lnTo>
                    <a:pt x="517446" y="97864"/>
                  </a:lnTo>
                  <a:lnTo>
                    <a:pt x="524343" y="157853"/>
                  </a:lnTo>
                  <a:lnTo>
                    <a:pt x="506227" y="205718"/>
                  </a:lnTo>
                  <a:lnTo>
                    <a:pt x="467407" y="236705"/>
                  </a:lnTo>
                  <a:lnTo>
                    <a:pt x="459304" y="282867"/>
                  </a:lnTo>
                  <a:lnTo>
                    <a:pt x="442168" y="279223"/>
                  </a:lnTo>
                  <a:lnTo>
                    <a:pt x="442869" y="353940"/>
                  </a:lnTo>
                  <a:lnTo>
                    <a:pt x="422196" y="357133"/>
                  </a:lnTo>
                  <a:lnTo>
                    <a:pt x="436344" y="396619"/>
                  </a:lnTo>
                  <a:lnTo>
                    <a:pt x="424700" y="411650"/>
                  </a:lnTo>
                  <a:lnTo>
                    <a:pt x="751471" y="393381"/>
                  </a:lnTo>
                  <a:lnTo>
                    <a:pt x="738753" y="461144"/>
                  </a:lnTo>
                  <a:lnTo>
                    <a:pt x="770223" y="503674"/>
                  </a:lnTo>
                  <a:lnTo>
                    <a:pt x="779123" y="536518"/>
                  </a:lnTo>
                  <a:lnTo>
                    <a:pt x="801568" y="556173"/>
                  </a:lnTo>
                  <a:lnTo>
                    <a:pt x="751745" y="587346"/>
                  </a:lnTo>
                  <a:lnTo>
                    <a:pt x="749210" y="607556"/>
                  </a:lnTo>
                  <a:lnTo>
                    <a:pt x="792297" y="618067"/>
                  </a:lnTo>
                  <a:lnTo>
                    <a:pt x="808324" y="584678"/>
                  </a:lnTo>
                  <a:lnTo>
                    <a:pt x="846985" y="614289"/>
                  </a:lnTo>
                  <a:lnTo>
                    <a:pt x="845906" y="639978"/>
                  </a:lnTo>
                  <a:lnTo>
                    <a:pt x="825535" y="652537"/>
                  </a:lnTo>
                  <a:lnTo>
                    <a:pt x="785441" y="645248"/>
                  </a:lnTo>
                  <a:lnTo>
                    <a:pt x="791513" y="663764"/>
                  </a:lnTo>
                  <a:lnTo>
                    <a:pt x="779955" y="693468"/>
                  </a:lnTo>
                  <a:lnTo>
                    <a:pt x="815432" y="716663"/>
                  </a:lnTo>
                  <a:lnTo>
                    <a:pt x="870034" y="720626"/>
                  </a:lnTo>
                  <a:lnTo>
                    <a:pt x="891518" y="749109"/>
                  </a:lnTo>
                  <a:lnTo>
                    <a:pt x="907318" y="752400"/>
                  </a:lnTo>
                  <a:lnTo>
                    <a:pt x="881736" y="788738"/>
                  </a:lnTo>
                  <a:lnTo>
                    <a:pt x="850248" y="784308"/>
                  </a:lnTo>
                  <a:lnTo>
                    <a:pt x="821649" y="750715"/>
                  </a:lnTo>
                  <a:lnTo>
                    <a:pt x="755619" y="736218"/>
                  </a:lnTo>
                  <a:lnTo>
                    <a:pt x="753395" y="701885"/>
                  </a:lnTo>
                  <a:lnTo>
                    <a:pt x="722265" y="714994"/>
                  </a:lnTo>
                  <a:lnTo>
                    <a:pt x="726009" y="743669"/>
                  </a:lnTo>
                  <a:lnTo>
                    <a:pt x="713157" y="771150"/>
                  </a:lnTo>
                  <a:lnTo>
                    <a:pt x="690184" y="777006"/>
                  </a:lnTo>
                  <a:lnTo>
                    <a:pt x="670962" y="748157"/>
                  </a:lnTo>
                  <a:lnTo>
                    <a:pt x="630280" y="749425"/>
                  </a:lnTo>
                  <a:lnTo>
                    <a:pt x="617522" y="781262"/>
                  </a:lnTo>
                  <a:lnTo>
                    <a:pt x="590875" y="791630"/>
                  </a:lnTo>
                  <a:lnTo>
                    <a:pt x="560788" y="774368"/>
                  </a:lnTo>
                  <a:lnTo>
                    <a:pt x="537428" y="773370"/>
                  </a:lnTo>
                  <a:lnTo>
                    <a:pt x="512642" y="724636"/>
                  </a:lnTo>
                  <a:lnTo>
                    <a:pt x="471982" y="704406"/>
                  </a:lnTo>
                  <a:lnTo>
                    <a:pt x="456706" y="708465"/>
                  </a:lnTo>
                  <a:lnTo>
                    <a:pt x="439326" y="667033"/>
                  </a:lnTo>
                  <a:lnTo>
                    <a:pt x="393369" y="674648"/>
                  </a:lnTo>
                  <a:lnTo>
                    <a:pt x="391302" y="649166"/>
                  </a:lnTo>
                  <a:lnTo>
                    <a:pt x="347107" y="675477"/>
                  </a:lnTo>
                  <a:lnTo>
                    <a:pt x="353656" y="694104"/>
                  </a:lnTo>
                  <a:lnTo>
                    <a:pt x="319642" y="713239"/>
                  </a:lnTo>
                  <a:lnTo>
                    <a:pt x="265281" y="706375"/>
                  </a:lnTo>
                  <a:lnTo>
                    <a:pt x="201691" y="680743"/>
                  </a:lnTo>
                  <a:lnTo>
                    <a:pt x="157027" y="669883"/>
                  </a:lnTo>
                  <a:lnTo>
                    <a:pt x="61963" y="682388"/>
                  </a:lnTo>
                  <a:lnTo>
                    <a:pt x="49618" y="690450"/>
                  </a:lnTo>
                  <a:lnTo>
                    <a:pt x="33762" y="670806"/>
                  </a:lnTo>
                  <a:lnTo>
                    <a:pt x="73397" y="597644"/>
                  </a:lnTo>
                  <a:lnTo>
                    <a:pt x="59066" y="559061"/>
                  </a:lnTo>
                  <a:lnTo>
                    <a:pt x="70983" y="537640"/>
                  </a:lnTo>
                  <a:lnTo>
                    <a:pt x="64589" y="509974"/>
                  </a:lnTo>
                  <a:lnTo>
                    <a:pt x="81222" y="488421"/>
                  </a:lnTo>
                  <a:lnTo>
                    <a:pt x="97950" y="435662"/>
                  </a:lnTo>
                  <a:lnTo>
                    <a:pt x="93980" y="392321"/>
                  </a:lnTo>
                  <a:lnTo>
                    <a:pt x="44757" y="311047"/>
                  </a:lnTo>
                  <a:lnTo>
                    <a:pt x="42793" y="266487"/>
                  </a:lnTo>
                  <a:lnTo>
                    <a:pt x="4301" y="222706"/>
                  </a:lnTo>
                  <a:lnTo>
                    <a:pt x="0" y="1400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8" name="Pennsylvania">
              <a:extLst>
                <a:ext uri="{FF2B5EF4-FFF2-40B4-BE49-F238E27FC236}">
                  <a16:creationId xmlns:a16="http://schemas.microsoft.com/office/drawing/2014/main" id="{B1874F2D-DC97-1416-EC43-9BE705DE0149}"/>
                </a:ext>
              </a:extLst>
            </p:cNvPr>
            <p:cNvSpPr/>
            <p:nvPr/>
          </p:nvSpPr>
          <p:spPr>
            <a:xfrm>
              <a:off x="6265039" y="2702833"/>
              <a:ext cx="627350" cy="548356"/>
            </a:xfrm>
            <a:custGeom>
              <a:avLst/>
              <a:gdLst/>
              <a:ahLst/>
              <a:cxnLst/>
              <a:rect l="0" t="0" r="923224" b="605230"/>
              <a:pathLst>
                <a:path w="923224" h="605230">
                  <a:moveTo>
                    <a:pt x="101999" y="76282"/>
                  </a:moveTo>
                  <a:lnTo>
                    <a:pt x="110741" y="126953"/>
                  </a:lnTo>
                  <a:lnTo>
                    <a:pt x="756890" y="0"/>
                  </a:lnTo>
                  <a:lnTo>
                    <a:pt x="778940" y="23750"/>
                  </a:lnTo>
                  <a:lnTo>
                    <a:pt x="789913" y="20165"/>
                  </a:lnTo>
                  <a:lnTo>
                    <a:pt x="812667" y="39145"/>
                  </a:lnTo>
                  <a:lnTo>
                    <a:pt x="816054" y="69333"/>
                  </a:lnTo>
                  <a:lnTo>
                    <a:pt x="850214" y="97199"/>
                  </a:lnTo>
                  <a:lnTo>
                    <a:pt x="873011" y="93180"/>
                  </a:lnTo>
                  <a:lnTo>
                    <a:pt x="882685" y="105894"/>
                  </a:lnTo>
                  <a:lnTo>
                    <a:pt x="866553" y="124477"/>
                  </a:lnTo>
                  <a:lnTo>
                    <a:pt x="863414" y="148134"/>
                  </a:lnTo>
                  <a:lnTo>
                    <a:pt x="835478" y="197996"/>
                  </a:lnTo>
                  <a:lnTo>
                    <a:pt x="852296" y="216030"/>
                  </a:lnTo>
                  <a:lnTo>
                    <a:pt x="837323" y="256079"/>
                  </a:lnTo>
                  <a:lnTo>
                    <a:pt x="844058" y="278669"/>
                  </a:lnTo>
                  <a:lnTo>
                    <a:pt x="864289" y="281039"/>
                  </a:lnTo>
                  <a:lnTo>
                    <a:pt x="871551" y="305807"/>
                  </a:lnTo>
                  <a:lnTo>
                    <a:pt x="923224" y="336633"/>
                  </a:lnTo>
                  <a:lnTo>
                    <a:pt x="919811" y="355784"/>
                  </a:lnTo>
                  <a:lnTo>
                    <a:pt x="881174" y="398919"/>
                  </a:lnTo>
                  <a:lnTo>
                    <a:pt x="882119" y="414778"/>
                  </a:lnTo>
                  <a:lnTo>
                    <a:pt x="845353" y="440135"/>
                  </a:lnTo>
                  <a:lnTo>
                    <a:pt x="813620" y="441348"/>
                  </a:lnTo>
                  <a:lnTo>
                    <a:pt x="792761" y="468801"/>
                  </a:lnTo>
                  <a:lnTo>
                    <a:pt x="233246" y="578297"/>
                  </a:lnTo>
                  <a:lnTo>
                    <a:pt x="74791" y="605230"/>
                  </a:lnTo>
                  <a:lnTo>
                    <a:pt x="44456" y="420650"/>
                  </a:lnTo>
                  <a:lnTo>
                    <a:pt x="0" y="150140"/>
                  </a:lnTo>
                  <a:lnTo>
                    <a:pt x="0" y="150140"/>
                  </a:lnTo>
                  <a:lnTo>
                    <a:pt x="25650" y="134567"/>
                  </a:lnTo>
                  <a:lnTo>
                    <a:pt x="101429" y="72978"/>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9" name="Tennessee">
              <a:extLst>
                <a:ext uri="{FF2B5EF4-FFF2-40B4-BE49-F238E27FC236}">
                  <a16:creationId xmlns:a16="http://schemas.microsoft.com/office/drawing/2014/main" id="{93081CBB-74C6-6494-5648-A2A0B3E984FC}"/>
                </a:ext>
              </a:extLst>
            </p:cNvPr>
            <p:cNvSpPr/>
            <p:nvPr/>
          </p:nvSpPr>
          <p:spPr>
            <a:xfrm>
              <a:off x="5334185" y="3850859"/>
              <a:ext cx="926854" cy="427229"/>
            </a:xfrm>
            <a:custGeom>
              <a:avLst/>
              <a:gdLst/>
              <a:ahLst/>
              <a:cxnLst/>
              <a:rect l="0" t="0" r="1363980" b="471540"/>
              <a:pathLst>
                <a:path w="1363980" h="471540">
                  <a:moveTo>
                    <a:pt x="344896" y="139062"/>
                  </a:moveTo>
                  <a:lnTo>
                    <a:pt x="339172" y="102429"/>
                  </a:lnTo>
                  <a:lnTo>
                    <a:pt x="375088" y="108382"/>
                  </a:lnTo>
                  <a:lnTo>
                    <a:pt x="576723" y="85205"/>
                  </a:lnTo>
                  <a:lnTo>
                    <a:pt x="754797" y="74362"/>
                  </a:lnTo>
                  <a:lnTo>
                    <a:pt x="786120" y="68595"/>
                  </a:lnTo>
                  <a:lnTo>
                    <a:pt x="906124" y="61307"/>
                  </a:lnTo>
                  <a:lnTo>
                    <a:pt x="1043058" y="46356"/>
                  </a:lnTo>
                  <a:lnTo>
                    <a:pt x="1045250" y="42679"/>
                  </a:lnTo>
                  <a:lnTo>
                    <a:pt x="1363752" y="0"/>
                  </a:lnTo>
                  <a:lnTo>
                    <a:pt x="1363980" y="48703"/>
                  </a:lnTo>
                  <a:lnTo>
                    <a:pt x="1335692" y="63155"/>
                  </a:lnTo>
                  <a:lnTo>
                    <a:pt x="1321107" y="103839"/>
                  </a:lnTo>
                  <a:lnTo>
                    <a:pt x="1290967" y="100342"/>
                  </a:lnTo>
                  <a:lnTo>
                    <a:pt x="1233190" y="148277"/>
                  </a:lnTo>
                  <a:lnTo>
                    <a:pt x="1225957" y="128933"/>
                  </a:lnTo>
                  <a:lnTo>
                    <a:pt x="1205812" y="145347"/>
                  </a:lnTo>
                  <a:lnTo>
                    <a:pt x="1176821" y="195746"/>
                  </a:lnTo>
                  <a:lnTo>
                    <a:pt x="1136756" y="212513"/>
                  </a:lnTo>
                  <a:lnTo>
                    <a:pt x="1101032" y="248930"/>
                  </a:lnTo>
                  <a:lnTo>
                    <a:pt x="1056806" y="255846"/>
                  </a:lnTo>
                  <a:lnTo>
                    <a:pt x="1020658" y="290962"/>
                  </a:lnTo>
                  <a:lnTo>
                    <a:pt x="1012400" y="325868"/>
                  </a:lnTo>
                  <a:lnTo>
                    <a:pt x="980846" y="334322"/>
                  </a:lnTo>
                  <a:lnTo>
                    <a:pt x="982287" y="382657"/>
                  </a:lnTo>
                  <a:lnTo>
                    <a:pt x="771930" y="408322"/>
                  </a:lnTo>
                  <a:lnTo>
                    <a:pt x="484499" y="433825"/>
                  </a:lnTo>
                  <a:lnTo>
                    <a:pt x="346263" y="446933"/>
                  </a:lnTo>
                  <a:lnTo>
                    <a:pt x="302224" y="450491"/>
                  </a:lnTo>
                  <a:lnTo>
                    <a:pt x="0" y="471540"/>
                  </a:lnTo>
                  <a:lnTo>
                    <a:pt x="15859" y="464973"/>
                  </a:lnTo>
                  <a:lnTo>
                    <a:pt x="29836" y="428216"/>
                  </a:lnTo>
                  <a:lnTo>
                    <a:pt x="24102" y="379202"/>
                  </a:lnTo>
                  <a:lnTo>
                    <a:pt x="52382" y="343758"/>
                  </a:lnTo>
                  <a:lnTo>
                    <a:pt x="55730" y="312116"/>
                  </a:lnTo>
                  <a:lnTo>
                    <a:pt x="79048" y="299376"/>
                  </a:lnTo>
                  <a:lnTo>
                    <a:pt x="81878" y="261016"/>
                  </a:lnTo>
                  <a:lnTo>
                    <a:pt x="110337" y="207450"/>
                  </a:lnTo>
                  <a:lnTo>
                    <a:pt x="106027" y="157200"/>
                  </a:lnTo>
                  <a:lnTo>
                    <a:pt x="114846" y="156597"/>
                  </a:lnTo>
                  <a:lnTo>
                    <a:pt x="125429" y="155866"/>
                  </a:lnTo>
                  <a:lnTo>
                    <a:pt x="144671" y="152273"/>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0" name="Ohio">
              <a:extLst>
                <a:ext uri="{FF2B5EF4-FFF2-40B4-BE49-F238E27FC236}">
                  <a16:creationId xmlns:a16="http://schemas.microsoft.com/office/drawing/2014/main" id="{411A8890-FC56-6ACA-3844-DB5C8B3F36A5}"/>
                </a:ext>
              </a:extLst>
            </p:cNvPr>
            <p:cNvSpPr/>
            <p:nvPr/>
          </p:nvSpPr>
          <p:spPr>
            <a:xfrm>
              <a:off x="5838048" y="2838864"/>
              <a:ext cx="457200" cy="694565"/>
            </a:xfrm>
            <a:custGeom>
              <a:avLst/>
              <a:gdLst/>
              <a:ahLst/>
              <a:cxnLst/>
              <a:rect l="0" t="0" r="672826" b="766604"/>
              <a:pathLst>
                <a:path w="672826" h="766604">
                  <a:moveTo>
                    <a:pt x="628369" y="0"/>
                  </a:moveTo>
                  <a:lnTo>
                    <a:pt x="672826" y="270509"/>
                  </a:lnTo>
                  <a:lnTo>
                    <a:pt x="652371" y="285201"/>
                  </a:lnTo>
                  <a:lnTo>
                    <a:pt x="666709" y="305554"/>
                  </a:lnTo>
                  <a:lnTo>
                    <a:pt x="670941" y="336636"/>
                  </a:lnTo>
                  <a:lnTo>
                    <a:pt x="658121" y="388655"/>
                  </a:lnTo>
                  <a:lnTo>
                    <a:pt x="655924" y="465044"/>
                  </a:lnTo>
                  <a:lnTo>
                    <a:pt x="606836" y="539783"/>
                  </a:lnTo>
                  <a:lnTo>
                    <a:pt x="588900" y="551657"/>
                  </a:lnTo>
                  <a:lnTo>
                    <a:pt x="570042" y="540969"/>
                  </a:lnTo>
                  <a:lnTo>
                    <a:pt x="556814" y="572480"/>
                  </a:lnTo>
                  <a:lnTo>
                    <a:pt x="538972" y="574065"/>
                  </a:lnTo>
                  <a:lnTo>
                    <a:pt x="525448" y="615779"/>
                  </a:lnTo>
                  <a:lnTo>
                    <a:pt x="533175" y="638418"/>
                  </a:lnTo>
                  <a:lnTo>
                    <a:pt x="519932" y="659674"/>
                  </a:lnTo>
                  <a:lnTo>
                    <a:pt x="492478" y="632030"/>
                  </a:lnTo>
                  <a:lnTo>
                    <a:pt x="470871" y="685053"/>
                  </a:lnTo>
                  <a:lnTo>
                    <a:pt x="483052" y="714990"/>
                  </a:lnTo>
                  <a:lnTo>
                    <a:pt x="465967" y="728810"/>
                  </a:lnTo>
                  <a:lnTo>
                    <a:pt x="463869" y="756299"/>
                  </a:lnTo>
                  <a:lnTo>
                    <a:pt x="423591" y="766604"/>
                  </a:lnTo>
                  <a:lnTo>
                    <a:pt x="398372" y="741865"/>
                  </a:lnTo>
                  <a:lnTo>
                    <a:pt x="379720" y="738815"/>
                  </a:lnTo>
                  <a:lnTo>
                    <a:pt x="368133" y="705344"/>
                  </a:lnTo>
                  <a:lnTo>
                    <a:pt x="346968" y="715055"/>
                  </a:lnTo>
                  <a:lnTo>
                    <a:pt x="332693" y="737370"/>
                  </a:lnTo>
                  <a:lnTo>
                    <a:pt x="271903" y="729688"/>
                  </a:lnTo>
                  <a:lnTo>
                    <a:pt x="249118" y="747375"/>
                  </a:lnTo>
                  <a:lnTo>
                    <a:pt x="210640" y="724090"/>
                  </a:lnTo>
                  <a:lnTo>
                    <a:pt x="161196" y="722426"/>
                  </a:lnTo>
                  <a:lnTo>
                    <a:pt x="156431" y="704947"/>
                  </a:lnTo>
                  <a:lnTo>
                    <a:pt x="119838" y="666548"/>
                  </a:lnTo>
                  <a:lnTo>
                    <a:pt x="60539" y="673679"/>
                  </a:lnTo>
                  <a:lnTo>
                    <a:pt x="29497" y="389667"/>
                  </a:lnTo>
                  <a:lnTo>
                    <a:pt x="0" y="147472"/>
                  </a:lnTo>
                  <a:lnTo>
                    <a:pt x="200595" y="114399"/>
                  </a:lnTo>
                  <a:lnTo>
                    <a:pt x="262246" y="134301"/>
                  </a:lnTo>
                  <a:lnTo>
                    <a:pt x="284134" y="148226"/>
                  </a:lnTo>
                  <a:lnTo>
                    <a:pt x="296678" y="130673"/>
                  </a:lnTo>
                  <a:lnTo>
                    <a:pt x="333868" y="158206"/>
                  </a:lnTo>
                  <a:lnTo>
                    <a:pt x="355734" y="165261"/>
                  </a:lnTo>
                  <a:lnTo>
                    <a:pt x="421306" y="128571"/>
                  </a:lnTo>
                  <a:lnTo>
                    <a:pt x="462930" y="127996"/>
                  </a:lnTo>
                  <a:lnTo>
                    <a:pt x="501176" y="83680"/>
                  </a:lnTo>
                  <a:lnTo>
                    <a:pt x="559611" y="37168"/>
                  </a:lnTo>
                  <a:lnTo>
                    <a:pt x="628369"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1" name="Virginia">
              <a:extLst>
                <a:ext uri="{FF2B5EF4-FFF2-40B4-BE49-F238E27FC236}">
                  <a16:creationId xmlns:a16="http://schemas.microsoft.com/office/drawing/2014/main" id="{85157568-CEEC-903E-A456-2B53EA689229}"/>
                </a:ext>
              </a:extLst>
            </p:cNvPr>
            <p:cNvSpPr/>
            <p:nvPr/>
          </p:nvSpPr>
          <p:spPr>
            <a:xfrm>
              <a:off x="6044456" y="3245452"/>
              <a:ext cx="865859" cy="644075"/>
            </a:xfrm>
            <a:custGeom>
              <a:avLst/>
              <a:gdLst/>
              <a:ahLst/>
              <a:cxnLst/>
              <a:rect l="0" t="0" r="1274219" b="710877"/>
              <a:pathLst>
                <a:path w="1274219" h="710877">
                  <a:moveTo>
                    <a:pt x="1251269" y="198614"/>
                  </a:moveTo>
                  <a:lnTo>
                    <a:pt x="1274219" y="190096"/>
                  </a:lnTo>
                  <a:lnTo>
                    <a:pt x="1261410" y="228520"/>
                  </a:lnTo>
                  <a:lnTo>
                    <a:pt x="1242855" y="245222"/>
                  </a:lnTo>
                  <a:lnTo>
                    <a:pt x="1240157" y="294004"/>
                  </a:lnTo>
                  <a:lnTo>
                    <a:pt x="1223876" y="375533"/>
                  </a:lnTo>
                  <a:lnTo>
                    <a:pt x="1200616" y="396580"/>
                  </a:lnTo>
                  <a:lnTo>
                    <a:pt x="1186198" y="371005"/>
                  </a:lnTo>
                  <a:lnTo>
                    <a:pt x="1186738" y="306698"/>
                  </a:lnTo>
                  <a:lnTo>
                    <a:pt x="1211582" y="219917"/>
                  </a:lnTo>
                  <a:close/>
                  <a:moveTo>
                    <a:pt x="1158197" y="231411"/>
                  </a:moveTo>
                  <a:lnTo>
                    <a:pt x="1161587" y="230687"/>
                  </a:lnTo>
                  <a:lnTo>
                    <a:pt x="1153958" y="232315"/>
                  </a:lnTo>
                  <a:close/>
                  <a:moveTo>
                    <a:pt x="739041" y="0"/>
                  </a:moveTo>
                  <a:lnTo>
                    <a:pt x="831255" y="52006"/>
                  </a:lnTo>
                  <a:lnTo>
                    <a:pt x="840503" y="10254"/>
                  </a:lnTo>
                  <a:lnTo>
                    <a:pt x="864526" y="8981"/>
                  </a:lnTo>
                  <a:lnTo>
                    <a:pt x="884481" y="22183"/>
                  </a:lnTo>
                  <a:lnTo>
                    <a:pt x="890348" y="51869"/>
                  </a:lnTo>
                  <a:lnTo>
                    <a:pt x="924138" y="55438"/>
                  </a:lnTo>
                  <a:lnTo>
                    <a:pt x="947998" y="70085"/>
                  </a:lnTo>
                  <a:lnTo>
                    <a:pt x="965509" y="96281"/>
                  </a:lnTo>
                  <a:lnTo>
                    <a:pt x="958481" y="130859"/>
                  </a:lnTo>
                  <a:lnTo>
                    <a:pt x="941714" y="143368"/>
                  </a:lnTo>
                  <a:lnTo>
                    <a:pt x="935606" y="174305"/>
                  </a:lnTo>
                  <a:lnTo>
                    <a:pt x="946529" y="193845"/>
                  </a:lnTo>
                  <a:lnTo>
                    <a:pt x="986614" y="178927"/>
                  </a:lnTo>
                  <a:lnTo>
                    <a:pt x="1000683" y="209245"/>
                  </a:lnTo>
                  <a:lnTo>
                    <a:pt x="1057560" y="211321"/>
                  </a:lnTo>
                  <a:lnTo>
                    <a:pt x="1078045" y="233404"/>
                  </a:lnTo>
                  <a:lnTo>
                    <a:pt x="1127057" y="251771"/>
                  </a:lnTo>
                  <a:lnTo>
                    <a:pt x="1119259" y="311832"/>
                  </a:lnTo>
                  <a:lnTo>
                    <a:pt x="1146408" y="351943"/>
                  </a:lnTo>
                  <a:lnTo>
                    <a:pt x="1129403" y="377279"/>
                  </a:lnTo>
                  <a:lnTo>
                    <a:pt x="1132113" y="403051"/>
                  </a:lnTo>
                  <a:lnTo>
                    <a:pt x="1155069" y="414268"/>
                  </a:lnTo>
                  <a:lnTo>
                    <a:pt x="1138656" y="442907"/>
                  </a:lnTo>
                  <a:lnTo>
                    <a:pt x="1099390" y="417872"/>
                  </a:lnTo>
                  <a:lnTo>
                    <a:pt x="1093928" y="430445"/>
                  </a:lnTo>
                  <a:lnTo>
                    <a:pt x="1127074" y="447614"/>
                  </a:lnTo>
                  <a:lnTo>
                    <a:pt x="1205618" y="436773"/>
                  </a:lnTo>
                  <a:lnTo>
                    <a:pt x="1241407" y="507045"/>
                  </a:lnTo>
                  <a:lnTo>
                    <a:pt x="665276" y="621714"/>
                  </a:lnTo>
                  <a:lnTo>
                    <a:pt x="540564" y="641904"/>
                  </a:lnTo>
                  <a:lnTo>
                    <a:pt x="431049" y="656356"/>
                  </a:lnTo>
                  <a:lnTo>
                    <a:pt x="318502" y="668198"/>
                  </a:lnTo>
                  <a:lnTo>
                    <a:pt x="0" y="710877"/>
                  </a:lnTo>
                  <a:lnTo>
                    <a:pt x="81819" y="670574"/>
                  </a:lnTo>
                  <a:lnTo>
                    <a:pt x="89255" y="646935"/>
                  </a:lnTo>
                  <a:lnTo>
                    <a:pt x="118679" y="634958"/>
                  </a:lnTo>
                  <a:lnTo>
                    <a:pt x="117952" y="616953"/>
                  </a:lnTo>
                  <a:lnTo>
                    <a:pt x="139564" y="600349"/>
                  </a:lnTo>
                  <a:lnTo>
                    <a:pt x="137378" y="584810"/>
                  </a:lnTo>
                  <a:lnTo>
                    <a:pt x="191193" y="546565"/>
                  </a:lnTo>
                  <a:lnTo>
                    <a:pt x="243708" y="483350"/>
                  </a:lnTo>
                  <a:lnTo>
                    <a:pt x="243591" y="500367"/>
                  </a:lnTo>
                  <a:lnTo>
                    <a:pt x="270324" y="531511"/>
                  </a:lnTo>
                  <a:lnTo>
                    <a:pt x="299659" y="544088"/>
                  </a:lnTo>
                  <a:lnTo>
                    <a:pt x="319399" y="539944"/>
                  </a:lnTo>
                  <a:lnTo>
                    <a:pt x="345560" y="508690"/>
                  </a:lnTo>
                  <a:lnTo>
                    <a:pt x="370447" y="526363"/>
                  </a:lnTo>
                  <a:lnTo>
                    <a:pt x="409315" y="508869"/>
                  </a:lnTo>
                  <a:lnTo>
                    <a:pt x="474610" y="458551"/>
                  </a:lnTo>
                  <a:lnTo>
                    <a:pt x="482640" y="469725"/>
                  </a:lnTo>
                  <a:lnTo>
                    <a:pt x="507253" y="447465"/>
                  </a:lnTo>
                  <a:lnTo>
                    <a:pt x="502028" y="410833"/>
                  </a:lnTo>
                  <a:lnTo>
                    <a:pt x="513803" y="375902"/>
                  </a:lnTo>
                  <a:lnTo>
                    <a:pt x="537832" y="341146"/>
                  </a:lnTo>
                  <a:lnTo>
                    <a:pt x="543559" y="302644"/>
                  </a:lnTo>
                  <a:lnTo>
                    <a:pt x="567724" y="259818"/>
                  </a:lnTo>
                  <a:lnTo>
                    <a:pt x="571554" y="211373"/>
                  </a:lnTo>
                  <a:lnTo>
                    <a:pt x="602640" y="234390"/>
                  </a:lnTo>
                  <a:lnTo>
                    <a:pt x="629639" y="238731"/>
                  </a:lnTo>
                  <a:lnTo>
                    <a:pt x="642798" y="219311"/>
                  </a:lnTo>
                  <a:lnTo>
                    <a:pt x="662859" y="141681"/>
                  </a:lnTo>
                  <a:lnTo>
                    <a:pt x="685450" y="155807"/>
                  </a:lnTo>
                  <a:lnTo>
                    <a:pt x="741836" y="6104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2" name="Kentucky">
              <a:extLst>
                <a:ext uri="{FF2B5EF4-FFF2-40B4-BE49-F238E27FC236}">
                  <a16:creationId xmlns:a16="http://schemas.microsoft.com/office/drawing/2014/main" id="{478E37D1-EA16-E132-3AEB-0318D2D949CF}"/>
                </a:ext>
              </a:extLst>
            </p:cNvPr>
            <p:cNvSpPr/>
            <p:nvPr/>
          </p:nvSpPr>
          <p:spPr>
            <a:xfrm>
              <a:off x="5419417" y="3442777"/>
              <a:ext cx="790643" cy="549301"/>
            </a:xfrm>
            <a:custGeom>
              <a:avLst/>
              <a:gdLst/>
              <a:ahLst/>
              <a:cxnLst/>
              <a:rect l="0" t="0" r="1163529" b="606273"/>
              <a:pathLst>
                <a:path w="1163529" h="606273">
                  <a:moveTo>
                    <a:pt x="826708" y="57541"/>
                  </a:moveTo>
                  <a:lnTo>
                    <a:pt x="865185" y="80826"/>
                  </a:lnTo>
                  <a:lnTo>
                    <a:pt x="887970" y="63140"/>
                  </a:lnTo>
                  <a:lnTo>
                    <a:pt x="948760" y="70821"/>
                  </a:lnTo>
                  <a:lnTo>
                    <a:pt x="963035" y="48506"/>
                  </a:lnTo>
                  <a:lnTo>
                    <a:pt x="984201" y="38795"/>
                  </a:lnTo>
                  <a:lnTo>
                    <a:pt x="995788" y="72266"/>
                  </a:lnTo>
                  <a:lnTo>
                    <a:pt x="1014439" y="75316"/>
                  </a:lnTo>
                  <a:lnTo>
                    <a:pt x="1039658" y="100056"/>
                  </a:lnTo>
                  <a:lnTo>
                    <a:pt x="1044044" y="161704"/>
                  </a:lnTo>
                  <a:lnTo>
                    <a:pt x="1068434" y="197863"/>
                  </a:lnTo>
                  <a:lnTo>
                    <a:pt x="1097657" y="224238"/>
                  </a:lnTo>
                  <a:lnTo>
                    <a:pt x="1108778" y="246413"/>
                  </a:lnTo>
                  <a:lnTo>
                    <a:pt x="1142343" y="265295"/>
                  </a:lnTo>
                  <a:lnTo>
                    <a:pt x="1163529" y="265559"/>
                  </a:lnTo>
                  <a:lnTo>
                    <a:pt x="1111014" y="328774"/>
                  </a:lnTo>
                  <a:lnTo>
                    <a:pt x="1057200" y="367019"/>
                  </a:lnTo>
                  <a:lnTo>
                    <a:pt x="1059385" y="382558"/>
                  </a:lnTo>
                  <a:lnTo>
                    <a:pt x="1037773" y="399162"/>
                  </a:lnTo>
                  <a:lnTo>
                    <a:pt x="1038501" y="417166"/>
                  </a:lnTo>
                  <a:lnTo>
                    <a:pt x="1009077" y="429144"/>
                  </a:lnTo>
                  <a:lnTo>
                    <a:pt x="1001641" y="452783"/>
                  </a:lnTo>
                  <a:lnTo>
                    <a:pt x="919821" y="493086"/>
                  </a:lnTo>
                  <a:lnTo>
                    <a:pt x="917629" y="496762"/>
                  </a:lnTo>
                  <a:lnTo>
                    <a:pt x="780695" y="511714"/>
                  </a:lnTo>
                  <a:lnTo>
                    <a:pt x="660691" y="519001"/>
                  </a:lnTo>
                  <a:lnTo>
                    <a:pt x="629368" y="524769"/>
                  </a:lnTo>
                  <a:lnTo>
                    <a:pt x="451294" y="535611"/>
                  </a:lnTo>
                  <a:lnTo>
                    <a:pt x="249659" y="558788"/>
                  </a:lnTo>
                  <a:lnTo>
                    <a:pt x="213743" y="552835"/>
                  </a:lnTo>
                  <a:lnTo>
                    <a:pt x="219467" y="589468"/>
                  </a:lnTo>
                  <a:lnTo>
                    <a:pt x="19242" y="602679"/>
                  </a:lnTo>
                  <a:lnTo>
                    <a:pt x="0" y="606273"/>
                  </a:lnTo>
                  <a:lnTo>
                    <a:pt x="7020" y="579946"/>
                  </a:lnTo>
                  <a:lnTo>
                    <a:pt x="31427" y="587208"/>
                  </a:lnTo>
                  <a:lnTo>
                    <a:pt x="38652" y="503536"/>
                  </a:lnTo>
                  <a:lnTo>
                    <a:pt x="29965" y="492925"/>
                  </a:lnTo>
                  <a:lnTo>
                    <a:pt x="51845" y="455372"/>
                  </a:lnTo>
                  <a:lnTo>
                    <a:pt x="70014" y="451779"/>
                  </a:lnTo>
                  <a:lnTo>
                    <a:pt x="130952" y="478586"/>
                  </a:lnTo>
                  <a:lnTo>
                    <a:pt x="149725" y="460232"/>
                  </a:lnTo>
                  <a:lnTo>
                    <a:pt x="132760" y="434593"/>
                  </a:lnTo>
                  <a:lnTo>
                    <a:pt x="137179" y="412879"/>
                  </a:lnTo>
                  <a:lnTo>
                    <a:pt x="200883" y="388568"/>
                  </a:lnTo>
                  <a:lnTo>
                    <a:pt x="183148" y="354048"/>
                  </a:lnTo>
                  <a:lnTo>
                    <a:pt x="201521" y="323269"/>
                  </a:lnTo>
                  <a:lnTo>
                    <a:pt x="214619" y="303036"/>
                  </a:lnTo>
                  <a:lnTo>
                    <a:pt x="254181" y="297367"/>
                  </a:lnTo>
                  <a:lnTo>
                    <a:pt x="265855" y="281709"/>
                  </a:lnTo>
                  <a:lnTo>
                    <a:pt x="280965" y="294993"/>
                  </a:lnTo>
                  <a:lnTo>
                    <a:pt x="301089" y="286424"/>
                  </a:lnTo>
                  <a:lnTo>
                    <a:pt x="343623" y="312895"/>
                  </a:lnTo>
                  <a:lnTo>
                    <a:pt x="354593" y="290471"/>
                  </a:lnTo>
                  <a:lnTo>
                    <a:pt x="392366" y="266581"/>
                  </a:lnTo>
                  <a:lnTo>
                    <a:pt x="404678" y="285654"/>
                  </a:lnTo>
                  <a:lnTo>
                    <a:pt x="439290" y="274341"/>
                  </a:lnTo>
                  <a:lnTo>
                    <a:pt x="434469" y="252291"/>
                  </a:lnTo>
                  <a:lnTo>
                    <a:pt x="466298" y="223155"/>
                  </a:lnTo>
                  <a:lnTo>
                    <a:pt x="474724" y="245955"/>
                  </a:lnTo>
                  <a:lnTo>
                    <a:pt x="512018" y="261236"/>
                  </a:lnTo>
                  <a:lnTo>
                    <a:pt x="528695" y="245945"/>
                  </a:lnTo>
                  <a:lnTo>
                    <a:pt x="537827" y="193109"/>
                  </a:lnTo>
                  <a:lnTo>
                    <a:pt x="564186" y="180106"/>
                  </a:lnTo>
                  <a:lnTo>
                    <a:pt x="571655" y="153350"/>
                  </a:lnTo>
                  <a:lnTo>
                    <a:pt x="596313" y="133699"/>
                  </a:lnTo>
                  <a:lnTo>
                    <a:pt x="590126" y="93786"/>
                  </a:lnTo>
                  <a:lnTo>
                    <a:pt x="631199" y="98168"/>
                  </a:lnTo>
                  <a:lnTo>
                    <a:pt x="657981" y="75896"/>
                  </a:lnTo>
                  <a:lnTo>
                    <a:pt x="685088" y="71588"/>
                  </a:lnTo>
                  <a:lnTo>
                    <a:pt x="665788" y="17432"/>
                  </a:lnTo>
                  <a:lnTo>
                    <a:pt x="676606" y="7130"/>
                  </a:lnTo>
                  <a:lnTo>
                    <a:pt x="735906" y="0"/>
                  </a:lnTo>
                  <a:lnTo>
                    <a:pt x="772498" y="38399"/>
                  </a:lnTo>
                  <a:lnTo>
                    <a:pt x="777263" y="5587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3" name="Indiana">
              <a:extLst>
                <a:ext uri="{FF2B5EF4-FFF2-40B4-BE49-F238E27FC236}">
                  <a16:creationId xmlns:a16="http://schemas.microsoft.com/office/drawing/2014/main" id="{48AFA1EE-5585-2E32-FB70-D692ABF14F5C}"/>
                </a:ext>
              </a:extLst>
            </p:cNvPr>
            <p:cNvSpPr/>
            <p:nvPr/>
          </p:nvSpPr>
          <p:spPr>
            <a:xfrm>
              <a:off x="5552063" y="2960404"/>
              <a:ext cx="332886" cy="775264"/>
            </a:xfrm>
            <a:custGeom>
              <a:avLst/>
              <a:gdLst/>
              <a:ahLst/>
              <a:cxnLst/>
              <a:rect l="0" t="0" r="489883" b="855673"/>
              <a:pathLst>
                <a:path w="489883" h="855673">
                  <a:moveTo>
                    <a:pt x="242850" y="19762"/>
                  </a:moveTo>
                  <a:lnTo>
                    <a:pt x="419285" y="0"/>
                  </a:lnTo>
                  <a:lnTo>
                    <a:pt x="420862" y="13327"/>
                  </a:lnTo>
                  <a:lnTo>
                    <a:pt x="450359" y="255523"/>
                  </a:lnTo>
                  <a:lnTo>
                    <a:pt x="481401" y="539534"/>
                  </a:lnTo>
                  <a:lnTo>
                    <a:pt x="470583" y="549837"/>
                  </a:lnTo>
                  <a:lnTo>
                    <a:pt x="489883" y="603992"/>
                  </a:lnTo>
                  <a:lnTo>
                    <a:pt x="462775" y="608301"/>
                  </a:lnTo>
                  <a:lnTo>
                    <a:pt x="435994" y="630573"/>
                  </a:lnTo>
                  <a:lnTo>
                    <a:pt x="394921" y="626191"/>
                  </a:lnTo>
                  <a:lnTo>
                    <a:pt x="401108" y="666104"/>
                  </a:lnTo>
                  <a:lnTo>
                    <a:pt x="376450" y="685755"/>
                  </a:lnTo>
                  <a:lnTo>
                    <a:pt x="368981" y="712510"/>
                  </a:lnTo>
                  <a:lnTo>
                    <a:pt x="342621" y="725514"/>
                  </a:lnTo>
                  <a:lnTo>
                    <a:pt x="333490" y="778349"/>
                  </a:lnTo>
                  <a:lnTo>
                    <a:pt x="316813" y="793641"/>
                  </a:lnTo>
                  <a:lnTo>
                    <a:pt x="279518" y="778360"/>
                  </a:lnTo>
                  <a:lnTo>
                    <a:pt x="271093" y="755559"/>
                  </a:lnTo>
                  <a:lnTo>
                    <a:pt x="239264" y="784696"/>
                  </a:lnTo>
                  <a:lnTo>
                    <a:pt x="244085" y="806745"/>
                  </a:lnTo>
                  <a:lnTo>
                    <a:pt x="209473" y="818059"/>
                  </a:lnTo>
                  <a:lnTo>
                    <a:pt x="197160" y="798986"/>
                  </a:lnTo>
                  <a:lnTo>
                    <a:pt x="159388" y="822875"/>
                  </a:lnTo>
                  <a:lnTo>
                    <a:pt x="148417" y="845300"/>
                  </a:lnTo>
                  <a:lnTo>
                    <a:pt x="105883" y="818829"/>
                  </a:lnTo>
                  <a:lnTo>
                    <a:pt x="85759" y="827398"/>
                  </a:lnTo>
                  <a:lnTo>
                    <a:pt x="70650" y="814113"/>
                  </a:lnTo>
                  <a:lnTo>
                    <a:pt x="58975" y="829772"/>
                  </a:lnTo>
                  <a:lnTo>
                    <a:pt x="19414" y="835441"/>
                  </a:lnTo>
                  <a:lnTo>
                    <a:pt x="6315" y="855673"/>
                  </a:lnTo>
                  <a:lnTo>
                    <a:pt x="0" y="842704"/>
                  </a:lnTo>
                  <a:lnTo>
                    <a:pt x="5460" y="793872"/>
                  </a:lnTo>
                  <a:lnTo>
                    <a:pt x="16671" y="782797"/>
                  </a:lnTo>
                  <a:lnTo>
                    <a:pt x="10183" y="757473"/>
                  </a:lnTo>
                  <a:lnTo>
                    <a:pt x="27952" y="752578"/>
                  </a:lnTo>
                  <a:lnTo>
                    <a:pt x="52483" y="706559"/>
                  </a:lnTo>
                  <a:lnTo>
                    <a:pt x="55256" y="679308"/>
                  </a:lnTo>
                  <a:lnTo>
                    <a:pt x="72325" y="648529"/>
                  </a:lnTo>
                  <a:lnTo>
                    <a:pt x="66566" y="613035"/>
                  </a:lnTo>
                  <a:lnTo>
                    <a:pt x="43138" y="571234"/>
                  </a:lnTo>
                  <a:lnTo>
                    <a:pt x="56829" y="532890"/>
                  </a:lnTo>
                  <a:lnTo>
                    <a:pt x="14692" y="52134"/>
                  </a:lnTo>
                  <a:lnTo>
                    <a:pt x="30647" y="64175"/>
                  </a:lnTo>
                  <a:lnTo>
                    <a:pt x="76558" y="59946"/>
                  </a:lnTo>
                  <a:lnTo>
                    <a:pt x="118551" y="3235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4" name="Maine">
              <a:extLst>
                <a:ext uri="{FF2B5EF4-FFF2-40B4-BE49-F238E27FC236}">
                  <a16:creationId xmlns:a16="http://schemas.microsoft.com/office/drawing/2014/main" id="{A0340D5B-C43C-E621-0233-8205D28AA2AC}"/>
                </a:ext>
              </a:extLst>
            </p:cNvPr>
            <p:cNvSpPr/>
            <p:nvPr/>
          </p:nvSpPr>
          <p:spPr>
            <a:xfrm>
              <a:off x="7083220" y="1516168"/>
              <a:ext cx="401926" cy="847248"/>
            </a:xfrm>
            <a:custGeom>
              <a:avLst/>
              <a:gdLst/>
              <a:ahLst/>
              <a:cxnLst/>
              <a:rect l="0" t="0" r="591484" b="935123"/>
              <a:pathLst>
                <a:path w="591484" h="935123">
                  <a:moveTo>
                    <a:pt x="172068" y="935123"/>
                  </a:moveTo>
                  <a:lnTo>
                    <a:pt x="151145" y="925777"/>
                  </a:lnTo>
                  <a:lnTo>
                    <a:pt x="148216" y="905759"/>
                  </a:lnTo>
                  <a:lnTo>
                    <a:pt x="119590" y="889231"/>
                  </a:lnTo>
                  <a:lnTo>
                    <a:pt x="40845" y="633523"/>
                  </a:lnTo>
                  <a:lnTo>
                    <a:pt x="0" y="508675"/>
                  </a:lnTo>
                  <a:lnTo>
                    <a:pt x="52188" y="465781"/>
                  </a:lnTo>
                  <a:lnTo>
                    <a:pt x="38628" y="454521"/>
                  </a:lnTo>
                  <a:lnTo>
                    <a:pt x="52920" y="418399"/>
                  </a:lnTo>
                  <a:lnTo>
                    <a:pt x="72278" y="398111"/>
                  </a:lnTo>
                  <a:lnTo>
                    <a:pt x="64549" y="387587"/>
                  </a:lnTo>
                  <a:lnTo>
                    <a:pt x="81155" y="363429"/>
                  </a:lnTo>
                  <a:lnTo>
                    <a:pt x="64974" y="331103"/>
                  </a:lnTo>
                  <a:lnTo>
                    <a:pt x="64102" y="276157"/>
                  </a:lnTo>
                  <a:lnTo>
                    <a:pt x="80050" y="253314"/>
                  </a:lnTo>
                  <a:lnTo>
                    <a:pt x="72930" y="196698"/>
                  </a:lnTo>
                  <a:lnTo>
                    <a:pt x="133555" y="18610"/>
                  </a:lnTo>
                  <a:lnTo>
                    <a:pt x="159341" y="18013"/>
                  </a:lnTo>
                  <a:lnTo>
                    <a:pt x="171296" y="53615"/>
                  </a:lnTo>
                  <a:lnTo>
                    <a:pt x="192479" y="61227"/>
                  </a:lnTo>
                  <a:lnTo>
                    <a:pt x="229122" y="27397"/>
                  </a:lnTo>
                  <a:lnTo>
                    <a:pt x="255975" y="19396"/>
                  </a:lnTo>
                  <a:lnTo>
                    <a:pt x="270701" y="0"/>
                  </a:lnTo>
                  <a:lnTo>
                    <a:pt x="316939" y="19464"/>
                  </a:lnTo>
                  <a:lnTo>
                    <a:pt x="346451" y="38177"/>
                  </a:lnTo>
                  <a:lnTo>
                    <a:pt x="414286" y="254689"/>
                  </a:lnTo>
                  <a:lnTo>
                    <a:pt x="427219" y="307565"/>
                  </a:lnTo>
                  <a:lnTo>
                    <a:pt x="478213" y="306967"/>
                  </a:lnTo>
                  <a:lnTo>
                    <a:pt x="478418" y="331303"/>
                  </a:lnTo>
                  <a:lnTo>
                    <a:pt x="496890" y="348829"/>
                  </a:lnTo>
                  <a:lnTo>
                    <a:pt x="493117" y="370925"/>
                  </a:lnTo>
                  <a:lnTo>
                    <a:pt x="521740" y="394617"/>
                  </a:lnTo>
                  <a:lnTo>
                    <a:pt x="545142" y="380331"/>
                  </a:lnTo>
                  <a:lnTo>
                    <a:pt x="591484" y="441509"/>
                  </a:lnTo>
                  <a:lnTo>
                    <a:pt x="572610" y="481245"/>
                  </a:lnTo>
                  <a:lnTo>
                    <a:pt x="552422" y="474726"/>
                  </a:lnTo>
                  <a:lnTo>
                    <a:pt x="545481" y="500184"/>
                  </a:lnTo>
                  <a:lnTo>
                    <a:pt x="524253" y="500930"/>
                  </a:lnTo>
                  <a:lnTo>
                    <a:pt x="527568" y="519703"/>
                  </a:lnTo>
                  <a:lnTo>
                    <a:pt x="501261" y="525460"/>
                  </a:lnTo>
                  <a:lnTo>
                    <a:pt x="473073" y="579424"/>
                  </a:lnTo>
                  <a:lnTo>
                    <a:pt x="454530" y="553633"/>
                  </a:lnTo>
                  <a:lnTo>
                    <a:pt x="439516" y="555834"/>
                  </a:lnTo>
                  <a:lnTo>
                    <a:pt x="455640" y="584692"/>
                  </a:lnTo>
                  <a:lnTo>
                    <a:pt x="428252" y="609186"/>
                  </a:lnTo>
                  <a:lnTo>
                    <a:pt x="413339" y="586914"/>
                  </a:lnTo>
                  <a:lnTo>
                    <a:pt x="401975" y="604233"/>
                  </a:lnTo>
                  <a:lnTo>
                    <a:pt x="366278" y="614780"/>
                  </a:lnTo>
                  <a:lnTo>
                    <a:pt x="357042" y="586167"/>
                  </a:lnTo>
                  <a:lnTo>
                    <a:pt x="337682" y="598799"/>
                  </a:lnTo>
                  <a:lnTo>
                    <a:pt x="347413" y="617991"/>
                  </a:lnTo>
                  <a:lnTo>
                    <a:pt x="340089" y="666528"/>
                  </a:lnTo>
                  <a:lnTo>
                    <a:pt x="347328" y="677184"/>
                  </a:lnTo>
                  <a:lnTo>
                    <a:pt x="328171" y="708264"/>
                  </a:lnTo>
                  <a:lnTo>
                    <a:pt x="299688" y="707189"/>
                  </a:lnTo>
                  <a:lnTo>
                    <a:pt x="291423" y="736216"/>
                  </a:lnTo>
                  <a:lnTo>
                    <a:pt x="270860" y="745549"/>
                  </a:lnTo>
                  <a:lnTo>
                    <a:pt x="258966" y="770929"/>
                  </a:lnTo>
                  <a:lnTo>
                    <a:pt x="236228" y="772700"/>
                  </a:lnTo>
                  <a:lnTo>
                    <a:pt x="224061" y="752960"/>
                  </a:lnTo>
                  <a:lnTo>
                    <a:pt x="202116" y="796114"/>
                  </a:lnTo>
                  <a:lnTo>
                    <a:pt x="216569" y="815242"/>
                  </a:lnTo>
                  <a:lnTo>
                    <a:pt x="195503" y="829188"/>
                  </a:lnTo>
                  <a:lnTo>
                    <a:pt x="199010" y="847890"/>
                  </a:lnTo>
                  <a:lnTo>
                    <a:pt x="178909" y="87772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5" name="South Carolina">
              <a:extLst>
                <a:ext uri="{FF2B5EF4-FFF2-40B4-BE49-F238E27FC236}">
                  <a16:creationId xmlns:a16="http://schemas.microsoft.com/office/drawing/2014/main" id="{35C35DCB-39FA-3305-9130-5D2A45CFE52E}"/>
                </a:ext>
              </a:extLst>
            </p:cNvPr>
            <p:cNvSpPr/>
            <p:nvPr/>
          </p:nvSpPr>
          <p:spPr>
            <a:xfrm>
              <a:off x="6116020" y="4100269"/>
              <a:ext cx="553310" cy="565285"/>
            </a:xfrm>
            <a:custGeom>
              <a:avLst/>
              <a:gdLst/>
              <a:ahLst/>
              <a:cxnLst/>
              <a:rect l="0" t="0" r="814265" b="623915"/>
              <a:pathLst>
                <a:path w="814265" h="623915">
                  <a:moveTo>
                    <a:pt x="83439" y="58384"/>
                  </a:moveTo>
                  <a:lnTo>
                    <a:pt x="115541" y="34623"/>
                  </a:lnTo>
                  <a:lnTo>
                    <a:pt x="158941" y="20458"/>
                  </a:lnTo>
                  <a:lnTo>
                    <a:pt x="360559" y="0"/>
                  </a:lnTo>
                  <a:lnTo>
                    <a:pt x="364783" y="20869"/>
                  </a:lnTo>
                  <a:lnTo>
                    <a:pt x="379747" y="6014"/>
                  </a:lnTo>
                  <a:lnTo>
                    <a:pt x="410172" y="36279"/>
                  </a:lnTo>
                  <a:lnTo>
                    <a:pt x="411243" y="59919"/>
                  </a:lnTo>
                  <a:lnTo>
                    <a:pt x="594540" y="32641"/>
                  </a:lnTo>
                  <a:lnTo>
                    <a:pt x="814265" y="190970"/>
                  </a:lnTo>
                  <a:lnTo>
                    <a:pt x="787289" y="206191"/>
                  </a:lnTo>
                  <a:lnTo>
                    <a:pt x="757246" y="245779"/>
                  </a:lnTo>
                  <a:lnTo>
                    <a:pt x="731291" y="303845"/>
                  </a:lnTo>
                  <a:lnTo>
                    <a:pt x="732420" y="346784"/>
                  </a:lnTo>
                  <a:lnTo>
                    <a:pt x="710084" y="384799"/>
                  </a:lnTo>
                  <a:lnTo>
                    <a:pt x="672728" y="391362"/>
                  </a:lnTo>
                  <a:lnTo>
                    <a:pt x="668738" y="417002"/>
                  </a:lnTo>
                  <a:lnTo>
                    <a:pt x="634008" y="450199"/>
                  </a:lnTo>
                  <a:lnTo>
                    <a:pt x="616917" y="482568"/>
                  </a:lnTo>
                  <a:lnTo>
                    <a:pt x="584113" y="500561"/>
                  </a:lnTo>
                  <a:lnTo>
                    <a:pt x="551582" y="537664"/>
                  </a:lnTo>
                  <a:lnTo>
                    <a:pt x="550265" y="552587"/>
                  </a:lnTo>
                  <a:lnTo>
                    <a:pt x="517967" y="574844"/>
                  </a:lnTo>
                  <a:lnTo>
                    <a:pt x="487053" y="623915"/>
                  </a:lnTo>
                  <a:lnTo>
                    <a:pt x="445424" y="612466"/>
                  </a:lnTo>
                  <a:lnTo>
                    <a:pt x="439107" y="578446"/>
                  </a:lnTo>
                  <a:lnTo>
                    <a:pt x="403926" y="528606"/>
                  </a:lnTo>
                  <a:lnTo>
                    <a:pt x="378726" y="517834"/>
                  </a:lnTo>
                  <a:lnTo>
                    <a:pt x="370237" y="475078"/>
                  </a:lnTo>
                  <a:lnTo>
                    <a:pt x="354148" y="443653"/>
                  </a:lnTo>
                  <a:lnTo>
                    <a:pt x="304669" y="419549"/>
                  </a:lnTo>
                  <a:lnTo>
                    <a:pt x="269850" y="386352"/>
                  </a:lnTo>
                  <a:lnTo>
                    <a:pt x="268209" y="362866"/>
                  </a:lnTo>
                  <a:lnTo>
                    <a:pt x="218610" y="335162"/>
                  </a:lnTo>
                  <a:lnTo>
                    <a:pt x="191364" y="300711"/>
                  </a:lnTo>
                  <a:lnTo>
                    <a:pt x="149676" y="280713"/>
                  </a:lnTo>
                  <a:lnTo>
                    <a:pt x="117508" y="242337"/>
                  </a:lnTo>
                  <a:lnTo>
                    <a:pt x="108826" y="219833"/>
                  </a:lnTo>
                  <a:lnTo>
                    <a:pt x="77435" y="179022"/>
                  </a:lnTo>
                  <a:lnTo>
                    <a:pt x="60809" y="184707"/>
                  </a:lnTo>
                  <a:lnTo>
                    <a:pt x="136" y="148898"/>
                  </a:lnTo>
                  <a:lnTo>
                    <a:pt x="0" y="127459"/>
                  </a:lnTo>
                  <a:lnTo>
                    <a:pt x="29038" y="7947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6" name="West Virginia">
              <a:extLst>
                <a:ext uri="{FF2B5EF4-FFF2-40B4-BE49-F238E27FC236}">
                  <a16:creationId xmlns:a16="http://schemas.microsoft.com/office/drawing/2014/main" id="{33FF7AB6-7A16-4D58-1F82-79D282B2B7AD}"/>
                </a:ext>
              </a:extLst>
            </p:cNvPr>
            <p:cNvSpPr/>
            <p:nvPr/>
          </p:nvSpPr>
          <p:spPr>
            <a:xfrm>
              <a:off x="6125888" y="3083954"/>
              <a:ext cx="489708" cy="654457"/>
            </a:xfrm>
            <a:custGeom>
              <a:avLst/>
              <a:gdLst/>
              <a:ahLst/>
              <a:cxnLst/>
              <a:rect l="0" t="0" r="720666" b="722336"/>
              <a:pathLst>
                <a:path w="720666" h="722336">
                  <a:moveTo>
                    <a:pt x="249235" y="0"/>
                  </a:moveTo>
                  <a:lnTo>
                    <a:pt x="279569" y="184580"/>
                  </a:lnTo>
                  <a:lnTo>
                    <a:pt x="438025" y="157647"/>
                  </a:lnTo>
                  <a:lnTo>
                    <a:pt x="454565" y="261689"/>
                  </a:lnTo>
                  <a:lnTo>
                    <a:pt x="481438" y="237598"/>
                  </a:lnTo>
                  <a:lnTo>
                    <a:pt x="505447" y="198018"/>
                  </a:lnTo>
                  <a:lnTo>
                    <a:pt x="526696" y="201015"/>
                  </a:lnTo>
                  <a:lnTo>
                    <a:pt x="551319" y="165773"/>
                  </a:lnTo>
                  <a:lnTo>
                    <a:pt x="598995" y="171770"/>
                  </a:lnTo>
                  <a:lnTo>
                    <a:pt x="600714" y="148651"/>
                  </a:lnTo>
                  <a:lnTo>
                    <a:pt x="625898" y="145059"/>
                  </a:lnTo>
                  <a:lnTo>
                    <a:pt x="637124" y="126969"/>
                  </a:lnTo>
                  <a:lnTo>
                    <a:pt x="666479" y="140763"/>
                  </a:lnTo>
                  <a:lnTo>
                    <a:pt x="692273" y="135796"/>
                  </a:lnTo>
                  <a:lnTo>
                    <a:pt x="720666" y="188501"/>
                  </a:lnTo>
                  <a:lnTo>
                    <a:pt x="711418" y="230254"/>
                  </a:lnTo>
                  <a:lnTo>
                    <a:pt x="619203" y="178247"/>
                  </a:lnTo>
                  <a:lnTo>
                    <a:pt x="621998" y="239294"/>
                  </a:lnTo>
                  <a:lnTo>
                    <a:pt x="565613" y="334054"/>
                  </a:lnTo>
                  <a:lnTo>
                    <a:pt x="543022" y="319928"/>
                  </a:lnTo>
                  <a:lnTo>
                    <a:pt x="522960" y="397558"/>
                  </a:lnTo>
                  <a:lnTo>
                    <a:pt x="509802" y="416978"/>
                  </a:lnTo>
                  <a:lnTo>
                    <a:pt x="482803" y="412637"/>
                  </a:lnTo>
                  <a:lnTo>
                    <a:pt x="451717" y="389620"/>
                  </a:lnTo>
                  <a:lnTo>
                    <a:pt x="447887" y="438066"/>
                  </a:lnTo>
                  <a:lnTo>
                    <a:pt x="423722" y="480891"/>
                  </a:lnTo>
                  <a:lnTo>
                    <a:pt x="417994" y="519393"/>
                  </a:lnTo>
                  <a:lnTo>
                    <a:pt x="393965" y="554149"/>
                  </a:lnTo>
                  <a:lnTo>
                    <a:pt x="382191" y="589081"/>
                  </a:lnTo>
                  <a:lnTo>
                    <a:pt x="387416" y="625713"/>
                  </a:lnTo>
                  <a:lnTo>
                    <a:pt x="362803" y="647973"/>
                  </a:lnTo>
                  <a:lnTo>
                    <a:pt x="354772" y="636798"/>
                  </a:lnTo>
                  <a:lnTo>
                    <a:pt x="289477" y="687117"/>
                  </a:lnTo>
                  <a:lnTo>
                    <a:pt x="250610" y="704610"/>
                  </a:lnTo>
                  <a:lnTo>
                    <a:pt x="225723" y="686937"/>
                  </a:lnTo>
                  <a:lnTo>
                    <a:pt x="199562" y="718192"/>
                  </a:lnTo>
                  <a:lnTo>
                    <a:pt x="179822" y="722336"/>
                  </a:lnTo>
                  <a:lnTo>
                    <a:pt x="150487" y="709759"/>
                  </a:lnTo>
                  <a:lnTo>
                    <a:pt x="123754" y="678614"/>
                  </a:lnTo>
                  <a:lnTo>
                    <a:pt x="123871" y="661598"/>
                  </a:lnTo>
                  <a:lnTo>
                    <a:pt x="102685" y="661334"/>
                  </a:lnTo>
                  <a:lnTo>
                    <a:pt x="69120" y="642452"/>
                  </a:lnTo>
                  <a:lnTo>
                    <a:pt x="57998" y="620277"/>
                  </a:lnTo>
                  <a:lnTo>
                    <a:pt x="28775" y="593902"/>
                  </a:lnTo>
                  <a:lnTo>
                    <a:pt x="4386" y="557743"/>
                  </a:lnTo>
                  <a:lnTo>
                    <a:pt x="0" y="496094"/>
                  </a:lnTo>
                  <a:lnTo>
                    <a:pt x="40278" y="485789"/>
                  </a:lnTo>
                  <a:lnTo>
                    <a:pt x="42376" y="458300"/>
                  </a:lnTo>
                  <a:lnTo>
                    <a:pt x="59461" y="444480"/>
                  </a:lnTo>
                  <a:lnTo>
                    <a:pt x="47279" y="414543"/>
                  </a:lnTo>
                  <a:lnTo>
                    <a:pt x="68887" y="361520"/>
                  </a:lnTo>
                  <a:lnTo>
                    <a:pt x="96341" y="389164"/>
                  </a:lnTo>
                  <a:lnTo>
                    <a:pt x="109584" y="367908"/>
                  </a:lnTo>
                  <a:lnTo>
                    <a:pt x="101857" y="345269"/>
                  </a:lnTo>
                  <a:lnTo>
                    <a:pt x="115381" y="303555"/>
                  </a:lnTo>
                  <a:lnTo>
                    <a:pt x="133223" y="301970"/>
                  </a:lnTo>
                  <a:lnTo>
                    <a:pt x="146451" y="270459"/>
                  </a:lnTo>
                  <a:lnTo>
                    <a:pt x="165309" y="281147"/>
                  </a:lnTo>
                  <a:lnTo>
                    <a:pt x="183245" y="269273"/>
                  </a:lnTo>
                  <a:lnTo>
                    <a:pt x="232332" y="194534"/>
                  </a:lnTo>
                  <a:lnTo>
                    <a:pt x="234530" y="118145"/>
                  </a:lnTo>
                  <a:lnTo>
                    <a:pt x="247350" y="66126"/>
                  </a:lnTo>
                  <a:lnTo>
                    <a:pt x="243117" y="35044"/>
                  </a:lnTo>
                  <a:lnTo>
                    <a:pt x="228780" y="1469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7" name="Maryland">
              <a:extLst>
                <a:ext uri="{FF2B5EF4-FFF2-40B4-BE49-F238E27FC236}">
                  <a16:creationId xmlns:a16="http://schemas.microsoft.com/office/drawing/2014/main" id="{724B1494-8729-16BE-6FD9-31FDEE5E4182}"/>
                </a:ext>
              </a:extLst>
            </p:cNvPr>
            <p:cNvSpPr/>
            <p:nvPr/>
          </p:nvSpPr>
          <p:spPr>
            <a:xfrm>
              <a:off x="6423536" y="3127581"/>
              <a:ext cx="494629" cy="331533"/>
            </a:xfrm>
            <a:custGeom>
              <a:avLst/>
              <a:gdLst/>
              <a:ahLst/>
              <a:cxnLst/>
              <a:rect l="0" t="0" r="727907" b="365919"/>
              <a:pathLst>
                <a:path w="727907" h="365919">
                  <a:moveTo>
                    <a:pt x="603725" y="360783"/>
                  </a:moveTo>
                  <a:lnTo>
                    <a:pt x="600334" y="361507"/>
                  </a:lnTo>
                  <a:lnTo>
                    <a:pt x="596095" y="362411"/>
                  </a:lnTo>
                  <a:close/>
                  <a:moveTo>
                    <a:pt x="0" y="109496"/>
                  </a:moveTo>
                  <a:lnTo>
                    <a:pt x="559514" y="0"/>
                  </a:lnTo>
                  <a:lnTo>
                    <a:pt x="628226" y="248867"/>
                  </a:lnTo>
                  <a:lnTo>
                    <a:pt x="727907" y="229180"/>
                  </a:lnTo>
                  <a:lnTo>
                    <a:pt x="716357" y="320192"/>
                  </a:lnTo>
                  <a:lnTo>
                    <a:pt x="693406" y="328710"/>
                  </a:lnTo>
                  <a:lnTo>
                    <a:pt x="653719" y="350013"/>
                  </a:lnTo>
                  <a:lnTo>
                    <a:pt x="622560" y="365919"/>
                  </a:lnTo>
                  <a:lnTo>
                    <a:pt x="616342" y="332858"/>
                  </a:lnTo>
                  <a:lnTo>
                    <a:pt x="600835" y="322425"/>
                  </a:lnTo>
                  <a:lnTo>
                    <a:pt x="615520" y="304368"/>
                  </a:lnTo>
                  <a:lnTo>
                    <a:pt x="584848" y="276552"/>
                  </a:lnTo>
                  <a:lnTo>
                    <a:pt x="580298" y="292423"/>
                  </a:lnTo>
                  <a:lnTo>
                    <a:pt x="547536" y="295928"/>
                  </a:lnTo>
                  <a:lnTo>
                    <a:pt x="528962" y="262034"/>
                  </a:lnTo>
                  <a:lnTo>
                    <a:pt x="539065" y="259909"/>
                  </a:lnTo>
                  <a:lnTo>
                    <a:pt x="529967" y="212568"/>
                  </a:lnTo>
                  <a:lnTo>
                    <a:pt x="536093" y="191800"/>
                  </a:lnTo>
                  <a:lnTo>
                    <a:pt x="509293" y="131016"/>
                  </a:lnTo>
                  <a:lnTo>
                    <a:pt x="518087" y="90216"/>
                  </a:lnTo>
                  <a:lnTo>
                    <a:pt x="542472" y="78156"/>
                  </a:lnTo>
                  <a:lnTo>
                    <a:pt x="538425" y="38914"/>
                  </a:lnTo>
                  <a:lnTo>
                    <a:pt x="520285" y="47365"/>
                  </a:lnTo>
                  <a:lnTo>
                    <a:pt x="523646" y="67271"/>
                  </a:lnTo>
                  <a:lnTo>
                    <a:pt x="489045" y="100914"/>
                  </a:lnTo>
                  <a:lnTo>
                    <a:pt x="482195" y="126391"/>
                  </a:lnTo>
                  <a:lnTo>
                    <a:pt x="491818" y="185063"/>
                  </a:lnTo>
                  <a:lnTo>
                    <a:pt x="482433" y="215637"/>
                  </a:lnTo>
                  <a:lnTo>
                    <a:pt x="498731" y="260334"/>
                  </a:lnTo>
                  <a:lnTo>
                    <a:pt x="525595" y="287937"/>
                  </a:lnTo>
                  <a:lnTo>
                    <a:pt x="528115" y="312605"/>
                  </a:lnTo>
                  <a:lnTo>
                    <a:pt x="545858" y="334084"/>
                  </a:lnTo>
                  <a:lnTo>
                    <a:pt x="542538" y="351961"/>
                  </a:lnTo>
                  <a:lnTo>
                    <a:pt x="500356" y="327543"/>
                  </a:lnTo>
                  <a:lnTo>
                    <a:pt x="446463" y="322586"/>
                  </a:lnTo>
                  <a:lnTo>
                    <a:pt x="425016" y="294912"/>
                  </a:lnTo>
                  <a:lnTo>
                    <a:pt x="399842" y="318277"/>
                  </a:lnTo>
                  <a:lnTo>
                    <a:pt x="384027" y="296290"/>
                  </a:lnTo>
                  <a:lnTo>
                    <a:pt x="400619" y="260955"/>
                  </a:lnTo>
                  <a:lnTo>
                    <a:pt x="407647" y="226377"/>
                  </a:lnTo>
                  <a:lnTo>
                    <a:pt x="423553" y="201420"/>
                  </a:lnTo>
                  <a:lnTo>
                    <a:pt x="400266" y="185559"/>
                  </a:lnTo>
                  <a:lnTo>
                    <a:pt x="390135" y="200181"/>
                  </a:lnTo>
                  <a:lnTo>
                    <a:pt x="366276" y="185534"/>
                  </a:lnTo>
                  <a:lnTo>
                    <a:pt x="332485" y="181965"/>
                  </a:lnTo>
                  <a:lnTo>
                    <a:pt x="326619" y="152279"/>
                  </a:lnTo>
                  <a:lnTo>
                    <a:pt x="306664" y="139077"/>
                  </a:lnTo>
                  <a:lnTo>
                    <a:pt x="282641" y="140350"/>
                  </a:lnTo>
                  <a:lnTo>
                    <a:pt x="254248" y="87644"/>
                  </a:lnTo>
                  <a:lnTo>
                    <a:pt x="228453" y="92611"/>
                  </a:lnTo>
                  <a:lnTo>
                    <a:pt x="199099" y="78818"/>
                  </a:lnTo>
                  <a:lnTo>
                    <a:pt x="187873" y="96908"/>
                  </a:lnTo>
                  <a:lnTo>
                    <a:pt x="162689" y="100499"/>
                  </a:lnTo>
                  <a:lnTo>
                    <a:pt x="160970" y="123618"/>
                  </a:lnTo>
                  <a:lnTo>
                    <a:pt x="113294" y="117622"/>
                  </a:lnTo>
                  <a:lnTo>
                    <a:pt x="88671" y="152864"/>
                  </a:lnTo>
                  <a:lnTo>
                    <a:pt x="67422" y="149867"/>
                  </a:lnTo>
                  <a:lnTo>
                    <a:pt x="43413" y="189447"/>
                  </a:lnTo>
                  <a:lnTo>
                    <a:pt x="16540" y="213538"/>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8" name="Vermont">
              <a:extLst>
                <a:ext uri="{FF2B5EF4-FFF2-40B4-BE49-F238E27FC236}">
                  <a16:creationId xmlns:a16="http://schemas.microsoft.com/office/drawing/2014/main" id="{BA63AABA-6027-E693-014C-CBD548476114}"/>
                </a:ext>
              </a:extLst>
            </p:cNvPr>
            <p:cNvSpPr/>
            <p:nvPr/>
          </p:nvSpPr>
          <p:spPr>
            <a:xfrm>
              <a:off x="6880492" y="2042628"/>
              <a:ext cx="185383" cy="462311"/>
            </a:xfrm>
            <a:custGeom>
              <a:avLst/>
              <a:gdLst/>
              <a:ahLst/>
              <a:cxnLst/>
              <a:rect l="0" t="0" r="272814" b="510261"/>
              <a:pathLst>
                <a:path w="272814" h="510261">
                  <a:moveTo>
                    <a:pt x="255280" y="0"/>
                  </a:moveTo>
                  <a:lnTo>
                    <a:pt x="261898" y="18948"/>
                  </a:lnTo>
                  <a:lnTo>
                    <a:pt x="251381" y="56209"/>
                  </a:lnTo>
                  <a:lnTo>
                    <a:pt x="272814" y="85085"/>
                  </a:lnTo>
                  <a:lnTo>
                    <a:pt x="258650" y="124467"/>
                  </a:lnTo>
                  <a:lnTo>
                    <a:pt x="216682" y="154910"/>
                  </a:lnTo>
                  <a:lnTo>
                    <a:pt x="229955" y="203242"/>
                  </a:lnTo>
                  <a:lnTo>
                    <a:pt x="221795" y="222595"/>
                  </a:lnTo>
                  <a:lnTo>
                    <a:pt x="220783" y="270022"/>
                  </a:lnTo>
                  <a:lnTo>
                    <a:pt x="205899" y="315232"/>
                  </a:lnTo>
                  <a:lnTo>
                    <a:pt x="216095" y="401261"/>
                  </a:lnTo>
                  <a:lnTo>
                    <a:pt x="224775" y="428999"/>
                  </a:lnTo>
                  <a:lnTo>
                    <a:pt x="214981" y="442986"/>
                  </a:lnTo>
                  <a:lnTo>
                    <a:pt x="220778" y="472613"/>
                  </a:lnTo>
                  <a:lnTo>
                    <a:pt x="237172" y="484600"/>
                  </a:lnTo>
                  <a:lnTo>
                    <a:pt x="119955" y="510261"/>
                  </a:lnTo>
                  <a:lnTo>
                    <a:pt x="114150" y="493286"/>
                  </a:lnTo>
                  <a:lnTo>
                    <a:pt x="85525" y="355539"/>
                  </a:lnTo>
                  <a:lnTo>
                    <a:pt x="55070" y="328519"/>
                  </a:lnTo>
                  <a:lnTo>
                    <a:pt x="58890" y="310386"/>
                  </a:lnTo>
                  <a:lnTo>
                    <a:pt x="33373" y="259240"/>
                  </a:lnTo>
                  <a:lnTo>
                    <a:pt x="39859" y="215260"/>
                  </a:lnTo>
                  <a:lnTo>
                    <a:pt x="34490" y="176464"/>
                  </a:lnTo>
                  <a:lnTo>
                    <a:pt x="12777" y="143948"/>
                  </a:lnTo>
                  <a:lnTo>
                    <a:pt x="11503" y="105338"/>
                  </a:lnTo>
                  <a:lnTo>
                    <a:pt x="0" y="64655"/>
                  </a:lnTo>
                  <a:lnTo>
                    <a:pt x="144297" y="31049"/>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9" name="New Hampshire">
              <a:extLst>
                <a:ext uri="{FF2B5EF4-FFF2-40B4-BE49-F238E27FC236}">
                  <a16:creationId xmlns:a16="http://schemas.microsoft.com/office/drawing/2014/main" id="{6A9B0978-BFC9-9EB7-BFB5-24B7CB62F3E4}"/>
                </a:ext>
              </a:extLst>
            </p:cNvPr>
            <p:cNvSpPr/>
            <p:nvPr/>
          </p:nvSpPr>
          <p:spPr>
            <a:xfrm>
              <a:off x="7020405" y="1977043"/>
              <a:ext cx="179739" cy="504647"/>
            </a:xfrm>
            <a:custGeom>
              <a:avLst/>
              <a:gdLst/>
              <a:ahLst/>
              <a:cxnLst/>
              <a:rect l="0" t="0" r="264508" b="556988"/>
              <a:pathLst>
                <a:path w="264508" h="556988">
                  <a:moveTo>
                    <a:pt x="92439" y="0"/>
                  </a:moveTo>
                  <a:lnTo>
                    <a:pt x="133285" y="124847"/>
                  </a:lnTo>
                  <a:lnTo>
                    <a:pt x="212029" y="380555"/>
                  </a:lnTo>
                  <a:lnTo>
                    <a:pt x="240655" y="397083"/>
                  </a:lnTo>
                  <a:lnTo>
                    <a:pt x="243584" y="417101"/>
                  </a:lnTo>
                  <a:lnTo>
                    <a:pt x="264508" y="426448"/>
                  </a:lnTo>
                  <a:lnTo>
                    <a:pt x="258101" y="467525"/>
                  </a:lnTo>
                  <a:lnTo>
                    <a:pt x="243173" y="468097"/>
                  </a:lnTo>
                  <a:lnTo>
                    <a:pt x="210093" y="497797"/>
                  </a:lnTo>
                  <a:lnTo>
                    <a:pt x="199323" y="520316"/>
                  </a:lnTo>
                  <a:lnTo>
                    <a:pt x="31272" y="556988"/>
                  </a:lnTo>
                  <a:lnTo>
                    <a:pt x="14878" y="545002"/>
                  </a:lnTo>
                  <a:lnTo>
                    <a:pt x="9081" y="515374"/>
                  </a:lnTo>
                  <a:lnTo>
                    <a:pt x="18875" y="501387"/>
                  </a:lnTo>
                  <a:lnTo>
                    <a:pt x="10195" y="473649"/>
                  </a:lnTo>
                  <a:lnTo>
                    <a:pt x="0" y="387620"/>
                  </a:lnTo>
                  <a:lnTo>
                    <a:pt x="14883" y="342410"/>
                  </a:lnTo>
                  <a:lnTo>
                    <a:pt x="15895" y="294984"/>
                  </a:lnTo>
                  <a:lnTo>
                    <a:pt x="24055" y="275630"/>
                  </a:lnTo>
                  <a:lnTo>
                    <a:pt x="10783" y="227298"/>
                  </a:lnTo>
                  <a:lnTo>
                    <a:pt x="52750" y="196855"/>
                  </a:lnTo>
                  <a:lnTo>
                    <a:pt x="66914" y="157473"/>
                  </a:lnTo>
                  <a:lnTo>
                    <a:pt x="45481" y="128597"/>
                  </a:lnTo>
                  <a:lnTo>
                    <a:pt x="55998" y="91337"/>
                  </a:lnTo>
                  <a:lnTo>
                    <a:pt x="49380" y="72388"/>
                  </a:lnTo>
                  <a:lnTo>
                    <a:pt x="55693" y="16700"/>
                  </a:lnTo>
                  <a:lnTo>
                    <a:pt x="88816" y="1362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0" name="Massachusetts">
              <a:extLst>
                <a:ext uri="{FF2B5EF4-FFF2-40B4-BE49-F238E27FC236}">
                  <a16:creationId xmlns:a16="http://schemas.microsoft.com/office/drawing/2014/main" id="{FF887443-04E6-AFA2-B529-51DBDE90CD46}"/>
                </a:ext>
              </a:extLst>
            </p:cNvPr>
            <p:cNvSpPr/>
            <p:nvPr/>
          </p:nvSpPr>
          <p:spPr>
            <a:xfrm>
              <a:off x="6959818" y="2400634"/>
              <a:ext cx="361159" cy="256011"/>
            </a:xfrm>
            <a:custGeom>
              <a:avLst/>
              <a:gdLst/>
              <a:ahLst/>
              <a:cxnLst/>
              <a:rect l="0" t="0" r="531490" b="282564"/>
              <a:pathLst>
                <a:path w="531490" h="282564">
                  <a:moveTo>
                    <a:pt x="332334" y="571"/>
                  </a:moveTo>
                  <a:lnTo>
                    <a:pt x="347261" y="0"/>
                  </a:lnTo>
                  <a:lnTo>
                    <a:pt x="362096" y="32999"/>
                  </a:lnTo>
                  <a:lnTo>
                    <a:pt x="363438" y="62728"/>
                  </a:lnTo>
                  <a:lnTo>
                    <a:pt x="347666" y="94768"/>
                  </a:lnTo>
                  <a:lnTo>
                    <a:pt x="355019" y="125192"/>
                  </a:lnTo>
                  <a:lnTo>
                    <a:pt x="387697" y="120979"/>
                  </a:lnTo>
                  <a:lnTo>
                    <a:pt x="415143" y="147095"/>
                  </a:lnTo>
                  <a:lnTo>
                    <a:pt x="418761" y="172762"/>
                  </a:lnTo>
                  <a:lnTo>
                    <a:pt x="436346" y="174904"/>
                  </a:lnTo>
                  <a:lnTo>
                    <a:pt x="444143" y="197115"/>
                  </a:lnTo>
                  <a:lnTo>
                    <a:pt x="489904" y="205365"/>
                  </a:lnTo>
                  <a:lnTo>
                    <a:pt x="531490" y="174002"/>
                  </a:lnTo>
                  <a:lnTo>
                    <a:pt x="528761" y="203811"/>
                  </a:lnTo>
                  <a:lnTo>
                    <a:pt x="466302" y="246702"/>
                  </a:lnTo>
                  <a:lnTo>
                    <a:pt x="441155" y="254755"/>
                  </a:lnTo>
                  <a:lnTo>
                    <a:pt x="421051" y="240524"/>
                  </a:lnTo>
                  <a:lnTo>
                    <a:pt x="398669" y="252384"/>
                  </a:lnTo>
                  <a:lnTo>
                    <a:pt x="401665" y="266638"/>
                  </a:lnTo>
                  <a:lnTo>
                    <a:pt x="376909" y="282564"/>
                  </a:lnTo>
                  <a:lnTo>
                    <a:pt x="356227" y="249885"/>
                  </a:lnTo>
                  <a:lnTo>
                    <a:pt x="350522" y="244462"/>
                  </a:lnTo>
                  <a:lnTo>
                    <a:pt x="331688" y="234430"/>
                  </a:lnTo>
                  <a:lnTo>
                    <a:pt x="311431" y="190060"/>
                  </a:lnTo>
                  <a:lnTo>
                    <a:pt x="290053" y="195706"/>
                  </a:lnTo>
                  <a:lnTo>
                    <a:pt x="251798" y="208032"/>
                  </a:lnTo>
                  <a:lnTo>
                    <a:pt x="250953" y="204786"/>
                  </a:lnTo>
                  <a:lnTo>
                    <a:pt x="68375" y="247563"/>
                  </a:lnTo>
                  <a:lnTo>
                    <a:pt x="5017" y="260710"/>
                  </a:lnTo>
                  <a:lnTo>
                    <a:pt x="0" y="253871"/>
                  </a:lnTo>
                  <a:lnTo>
                    <a:pt x="3216" y="115124"/>
                  </a:lnTo>
                  <a:lnTo>
                    <a:pt x="120432" y="89463"/>
                  </a:lnTo>
                  <a:lnTo>
                    <a:pt x="288483" y="52790"/>
                  </a:lnTo>
                  <a:lnTo>
                    <a:pt x="299254" y="3027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1" name="New Jersey">
              <a:extLst>
                <a:ext uri="{FF2B5EF4-FFF2-40B4-BE49-F238E27FC236}">
                  <a16:creationId xmlns:a16="http://schemas.microsoft.com/office/drawing/2014/main" id="{E4A9F894-B2D5-5CAB-4CCB-BE7F1C940147}"/>
                </a:ext>
              </a:extLst>
            </p:cNvPr>
            <p:cNvSpPr/>
            <p:nvPr/>
          </p:nvSpPr>
          <p:spPr>
            <a:xfrm>
              <a:off x="6829531" y="2798777"/>
              <a:ext cx="145708" cy="430508"/>
            </a:xfrm>
            <a:custGeom>
              <a:avLst/>
              <a:gdLst/>
              <a:ahLst/>
              <a:cxnLst/>
              <a:rect l="0" t="0" r="214428" b="475159"/>
              <a:pathLst>
                <a:path w="214428" h="475159">
                  <a:moveTo>
                    <a:pt x="129790" y="27994"/>
                  </a:moveTo>
                  <a:lnTo>
                    <a:pt x="185737" y="44744"/>
                  </a:lnTo>
                  <a:lnTo>
                    <a:pt x="181544" y="106698"/>
                  </a:lnTo>
                  <a:lnTo>
                    <a:pt x="160232" y="125497"/>
                  </a:lnTo>
                  <a:lnTo>
                    <a:pt x="154324" y="159068"/>
                  </a:lnTo>
                  <a:lnTo>
                    <a:pt x="198664" y="164788"/>
                  </a:lnTo>
                  <a:lnTo>
                    <a:pt x="207326" y="186909"/>
                  </a:lnTo>
                  <a:lnTo>
                    <a:pt x="214428" y="298018"/>
                  </a:lnTo>
                  <a:lnTo>
                    <a:pt x="185912" y="388646"/>
                  </a:lnTo>
                  <a:lnTo>
                    <a:pt x="160506" y="418638"/>
                  </a:lnTo>
                  <a:lnTo>
                    <a:pt x="144514" y="475159"/>
                  </a:lnTo>
                  <a:lnTo>
                    <a:pt x="122938" y="445569"/>
                  </a:lnTo>
                  <a:lnTo>
                    <a:pt x="75192" y="439047"/>
                  </a:lnTo>
                  <a:lnTo>
                    <a:pt x="11559" y="407185"/>
                  </a:lnTo>
                  <a:lnTo>
                    <a:pt x="1784" y="378353"/>
                  </a:lnTo>
                  <a:lnTo>
                    <a:pt x="0" y="374155"/>
                  </a:lnTo>
                  <a:lnTo>
                    <a:pt x="5877" y="361400"/>
                  </a:lnTo>
                  <a:lnTo>
                    <a:pt x="14634" y="334241"/>
                  </a:lnTo>
                  <a:lnTo>
                    <a:pt x="51400" y="308884"/>
                  </a:lnTo>
                  <a:lnTo>
                    <a:pt x="50454" y="293024"/>
                  </a:lnTo>
                  <a:lnTo>
                    <a:pt x="89091" y="249890"/>
                  </a:lnTo>
                  <a:lnTo>
                    <a:pt x="92505" y="230738"/>
                  </a:lnTo>
                  <a:lnTo>
                    <a:pt x="40831" y="199912"/>
                  </a:lnTo>
                  <a:lnTo>
                    <a:pt x="33570" y="175144"/>
                  </a:lnTo>
                  <a:lnTo>
                    <a:pt x="13338" y="172775"/>
                  </a:lnTo>
                  <a:lnTo>
                    <a:pt x="6603" y="150184"/>
                  </a:lnTo>
                  <a:lnTo>
                    <a:pt x="21576" y="110135"/>
                  </a:lnTo>
                  <a:lnTo>
                    <a:pt x="4759" y="92101"/>
                  </a:lnTo>
                  <a:lnTo>
                    <a:pt x="32694" y="42239"/>
                  </a:lnTo>
                  <a:lnTo>
                    <a:pt x="35833" y="18583"/>
                  </a:lnTo>
                  <a:lnTo>
                    <a:pt x="51966"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2" name="Hawaii">
              <a:extLst>
                <a:ext uri="{FF2B5EF4-FFF2-40B4-BE49-F238E27FC236}">
                  <a16:creationId xmlns:a16="http://schemas.microsoft.com/office/drawing/2014/main" id="{F5520148-A522-A4A5-A3A9-A9043155D809}"/>
                </a:ext>
              </a:extLst>
            </p:cNvPr>
            <p:cNvSpPr/>
            <p:nvPr/>
          </p:nvSpPr>
          <p:spPr>
            <a:xfrm>
              <a:off x="2382977" y="5175475"/>
              <a:ext cx="645545" cy="604444"/>
            </a:xfrm>
            <a:custGeom>
              <a:avLst/>
              <a:gdLst/>
              <a:ahLst/>
              <a:cxnLst/>
              <a:rect l="0" t="0" r="950000" b="667136"/>
              <a:pathLst>
                <a:path w="950000" h="667136">
                  <a:moveTo>
                    <a:pt x="791216" y="667136"/>
                  </a:moveTo>
                  <a:lnTo>
                    <a:pt x="743518" y="649526"/>
                  </a:lnTo>
                  <a:lnTo>
                    <a:pt x="736038" y="631719"/>
                  </a:lnTo>
                  <a:lnTo>
                    <a:pt x="742184" y="585993"/>
                  </a:lnTo>
                  <a:lnTo>
                    <a:pt x="708091" y="508155"/>
                  </a:lnTo>
                  <a:lnTo>
                    <a:pt x="734353" y="482446"/>
                  </a:lnTo>
                  <a:lnTo>
                    <a:pt x="753166" y="446748"/>
                  </a:lnTo>
                  <a:lnTo>
                    <a:pt x="739370" y="423445"/>
                  </a:lnTo>
                  <a:lnTo>
                    <a:pt x="743475" y="398956"/>
                  </a:lnTo>
                  <a:lnTo>
                    <a:pt x="797309" y="427610"/>
                  </a:lnTo>
                  <a:lnTo>
                    <a:pt x="857475" y="448384"/>
                  </a:lnTo>
                  <a:lnTo>
                    <a:pt x="894581" y="479285"/>
                  </a:lnTo>
                  <a:lnTo>
                    <a:pt x="894780" y="506003"/>
                  </a:lnTo>
                  <a:lnTo>
                    <a:pt x="950000" y="548996"/>
                  </a:lnTo>
                  <a:lnTo>
                    <a:pt x="916499" y="584926"/>
                  </a:lnTo>
                  <a:lnTo>
                    <a:pt x="856393" y="602081"/>
                  </a:lnTo>
                  <a:lnTo>
                    <a:pt x="814276" y="629097"/>
                  </a:lnTo>
                  <a:close/>
                  <a:moveTo>
                    <a:pt x="606405" y="244920"/>
                  </a:moveTo>
                  <a:lnTo>
                    <a:pt x="628495" y="272637"/>
                  </a:lnTo>
                  <a:lnTo>
                    <a:pt x="656806" y="260356"/>
                  </a:lnTo>
                  <a:lnTo>
                    <a:pt x="718851" y="292358"/>
                  </a:lnTo>
                  <a:lnTo>
                    <a:pt x="709507" y="321278"/>
                  </a:lnTo>
                  <a:lnTo>
                    <a:pt x="646494" y="335917"/>
                  </a:lnTo>
                  <a:lnTo>
                    <a:pt x="633869" y="330390"/>
                  </a:lnTo>
                  <a:lnTo>
                    <a:pt x="630641" y="294845"/>
                  </a:lnTo>
                  <a:lnTo>
                    <a:pt x="598073" y="287127"/>
                  </a:lnTo>
                  <a:lnTo>
                    <a:pt x="585448" y="267154"/>
                  </a:lnTo>
                  <a:close/>
                  <a:moveTo>
                    <a:pt x="530863" y="208360"/>
                  </a:moveTo>
                  <a:lnTo>
                    <a:pt x="511986" y="229442"/>
                  </a:lnTo>
                  <a:lnTo>
                    <a:pt x="467935" y="229408"/>
                  </a:lnTo>
                  <a:lnTo>
                    <a:pt x="481591" y="206119"/>
                  </a:lnTo>
                  <a:close/>
                  <a:moveTo>
                    <a:pt x="345668" y="109336"/>
                  </a:moveTo>
                  <a:lnTo>
                    <a:pt x="366436" y="157072"/>
                  </a:lnTo>
                  <a:lnTo>
                    <a:pt x="355866" y="184762"/>
                  </a:lnTo>
                  <a:lnTo>
                    <a:pt x="314980" y="189038"/>
                  </a:lnTo>
                  <a:lnTo>
                    <a:pt x="288010" y="132361"/>
                  </a:lnTo>
                  <a:lnTo>
                    <a:pt x="312090" y="131365"/>
                  </a:lnTo>
                  <a:close/>
                  <a:moveTo>
                    <a:pt x="56897" y="0"/>
                  </a:moveTo>
                  <a:lnTo>
                    <a:pt x="78799" y="2419"/>
                  </a:lnTo>
                  <a:lnTo>
                    <a:pt x="89050" y="23538"/>
                  </a:lnTo>
                  <a:lnTo>
                    <a:pt x="82510" y="53370"/>
                  </a:lnTo>
                  <a:lnTo>
                    <a:pt x="60384" y="71989"/>
                  </a:lnTo>
                  <a:lnTo>
                    <a:pt x="0" y="48118"/>
                  </a:lnTo>
                  <a:lnTo>
                    <a:pt x="7668" y="1499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3" name="Connecticut">
              <a:extLst>
                <a:ext uri="{FF2B5EF4-FFF2-40B4-BE49-F238E27FC236}">
                  <a16:creationId xmlns:a16="http://schemas.microsoft.com/office/drawing/2014/main" id="{99622A6C-1549-970A-660A-6BDCF169A1B0}"/>
                </a:ext>
              </a:extLst>
            </p:cNvPr>
            <p:cNvSpPr/>
            <p:nvPr/>
          </p:nvSpPr>
          <p:spPr>
            <a:xfrm>
              <a:off x="6963228" y="2586177"/>
              <a:ext cx="188368" cy="247263"/>
            </a:xfrm>
            <a:custGeom>
              <a:avLst/>
              <a:gdLst/>
              <a:ahLst/>
              <a:cxnLst/>
              <a:rect l="0" t="0" r="277206" b="272909"/>
              <a:pathLst>
                <a:path w="277206" h="272909">
                  <a:moveTo>
                    <a:pt x="63357" y="42777"/>
                  </a:moveTo>
                  <a:lnTo>
                    <a:pt x="245936" y="0"/>
                  </a:lnTo>
                  <a:lnTo>
                    <a:pt x="246781" y="3245"/>
                  </a:lnTo>
                  <a:lnTo>
                    <a:pt x="277206" y="120141"/>
                  </a:lnTo>
                  <a:lnTo>
                    <a:pt x="273191" y="140837"/>
                  </a:lnTo>
                  <a:lnTo>
                    <a:pt x="259540" y="140907"/>
                  </a:lnTo>
                  <a:lnTo>
                    <a:pt x="199310" y="172507"/>
                  </a:lnTo>
                  <a:lnTo>
                    <a:pt x="121953" y="187293"/>
                  </a:lnTo>
                  <a:lnTo>
                    <a:pt x="95678" y="222588"/>
                  </a:lnTo>
                  <a:lnTo>
                    <a:pt x="62346" y="239938"/>
                  </a:lnTo>
                  <a:lnTo>
                    <a:pt x="25880" y="272909"/>
                  </a:lnTo>
                  <a:lnTo>
                    <a:pt x="9915" y="252559"/>
                  </a:lnTo>
                  <a:lnTo>
                    <a:pt x="40965" y="222085"/>
                  </a:lnTo>
                  <a:lnTo>
                    <a:pt x="26568" y="208289"/>
                  </a:lnTo>
                  <a:lnTo>
                    <a:pt x="0" y="55923"/>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4" name="Delaware">
              <a:extLst>
                <a:ext uri="{FF2B5EF4-FFF2-40B4-BE49-F238E27FC236}">
                  <a16:creationId xmlns:a16="http://schemas.microsoft.com/office/drawing/2014/main" id="{BDCFC9C6-B027-F4EA-848F-52DBED3A11FC}"/>
                </a:ext>
              </a:extLst>
            </p:cNvPr>
            <p:cNvSpPr/>
            <p:nvPr/>
          </p:nvSpPr>
          <p:spPr>
            <a:xfrm>
              <a:off x="6803738" y="3101609"/>
              <a:ext cx="114426" cy="251453"/>
            </a:xfrm>
            <a:custGeom>
              <a:avLst/>
              <a:gdLst/>
              <a:ahLst/>
              <a:cxnLst/>
              <a:rect l="0" t="0" r="168392" b="277533"/>
              <a:pathLst>
                <a:path w="168392" h="277533">
                  <a:moveTo>
                    <a:pt x="52592" y="0"/>
                  </a:moveTo>
                  <a:lnTo>
                    <a:pt x="43835" y="27158"/>
                  </a:lnTo>
                  <a:lnTo>
                    <a:pt x="30986" y="43728"/>
                  </a:lnTo>
                  <a:lnTo>
                    <a:pt x="41222" y="74756"/>
                  </a:lnTo>
                  <a:lnTo>
                    <a:pt x="70110" y="99405"/>
                  </a:lnTo>
                  <a:lnTo>
                    <a:pt x="86770" y="147379"/>
                  </a:lnTo>
                  <a:lnTo>
                    <a:pt x="130720" y="191605"/>
                  </a:lnTo>
                  <a:lnTo>
                    <a:pt x="146260" y="190435"/>
                  </a:lnTo>
                  <a:lnTo>
                    <a:pt x="168392" y="257846"/>
                  </a:lnTo>
                  <a:lnTo>
                    <a:pt x="68711" y="277533"/>
                  </a:lnTo>
                  <a:lnTo>
                    <a:pt x="0" y="28665"/>
                  </a:lnTo>
                  <a:lnTo>
                    <a:pt x="20859" y="121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5" name="Rhode Island">
              <a:extLst>
                <a:ext uri="{FF2B5EF4-FFF2-40B4-BE49-F238E27FC236}">
                  <a16:creationId xmlns:a16="http://schemas.microsoft.com/office/drawing/2014/main" id="{BE12D24E-BB5D-1D2F-20ED-2248D3369ADA}"/>
                </a:ext>
              </a:extLst>
            </p:cNvPr>
            <p:cNvSpPr/>
            <p:nvPr/>
          </p:nvSpPr>
          <p:spPr>
            <a:xfrm>
              <a:off x="7130921" y="2572834"/>
              <a:ext cx="85016" cy="140945"/>
            </a:xfrm>
            <a:custGeom>
              <a:avLst/>
              <a:gdLst/>
              <a:ahLst/>
              <a:cxnLst/>
              <a:rect l="0" t="0" r="125111" b="155564"/>
              <a:pathLst>
                <a:path w="125111" h="155564">
                  <a:moveTo>
                    <a:pt x="104428" y="59825"/>
                  </a:moveTo>
                  <a:lnTo>
                    <a:pt x="125111" y="92504"/>
                  </a:lnTo>
                  <a:lnTo>
                    <a:pt x="97562" y="104486"/>
                  </a:lnTo>
                  <a:close/>
                  <a:moveTo>
                    <a:pt x="38255" y="5646"/>
                  </a:moveTo>
                  <a:lnTo>
                    <a:pt x="59633" y="0"/>
                  </a:lnTo>
                  <a:lnTo>
                    <a:pt x="79889" y="44370"/>
                  </a:lnTo>
                  <a:lnTo>
                    <a:pt x="98723" y="54402"/>
                  </a:lnTo>
                  <a:lnTo>
                    <a:pt x="80375" y="55812"/>
                  </a:lnTo>
                  <a:lnTo>
                    <a:pt x="72986" y="89009"/>
                  </a:lnTo>
                  <a:lnTo>
                    <a:pt x="79051" y="131377"/>
                  </a:lnTo>
                  <a:lnTo>
                    <a:pt x="26410" y="155564"/>
                  </a:lnTo>
                  <a:lnTo>
                    <a:pt x="30425" y="134867"/>
                  </a:lnTo>
                  <a:lnTo>
                    <a:pt x="0" y="1797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6" name="District of Columbia">
              <a:extLst>
                <a:ext uri="{FF2B5EF4-FFF2-40B4-BE49-F238E27FC236}">
                  <a16:creationId xmlns:a16="http://schemas.microsoft.com/office/drawing/2014/main" id="{16213DFA-B92C-7627-37BD-B66013260F7C}"/>
                </a:ext>
              </a:extLst>
            </p:cNvPr>
            <p:cNvSpPr/>
            <p:nvPr/>
          </p:nvSpPr>
          <p:spPr>
            <a:xfrm>
              <a:off x="6688640" y="3295703"/>
              <a:ext cx="22708" cy="36982"/>
            </a:xfrm>
            <a:custGeom>
              <a:avLst/>
              <a:gdLst/>
              <a:ahLst/>
              <a:cxnLst/>
              <a:rect l="0" t="0" r="33418" b="40818"/>
              <a:pathLst>
                <a:path w="33418" h="40818">
                  <a:moveTo>
                    <a:pt x="10131" y="0"/>
                  </a:moveTo>
                  <a:lnTo>
                    <a:pt x="33418" y="15860"/>
                  </a:lnTo>
                  <a:lnTo>
                    <a:pt x="17511" y="40818"/>
                  </a:lnTo>
                  <a:lnTo>
                    <a:pt x="0" y="1462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7" name="TextBox 56">
              <a:extLst>
                <a:ext uri="{FF2B5EF4-FFF2-40B4-BE49-F238E27FC236}">
                  <a16:creationId xmlns:a16="http://schemas.microsoft.com/office/drawing/2014/main" id="{1541A32E-DD5D-5FA5-F7D6-220B3845B3A5}"/>
                </a:ext>
              </a:extLst>
            </p:cNvPr>
            <p:cNvSpPr txBox="1"/>
            <p:nvPr/>
          </p:nvSpPr>
          <p:spPr>
            <a:xfrm>
              <a:off x="4211784" y="4806283"/>
              <a:ext cx="193655" cy="273855"/>
            </a:xfrm>
            <a:prstGeom prst="rect">
              <a:avLst/>
            </a:prstGeom>
            <a:noFill/>
          </p:spPr>
          <p:txBody>
            <a:bodyPr wrap="none" lIns="0" tIns="0" rIns="0" bIns="0" anchor="ctr">
              <a:noAutofit/>
            </a:bodyPr>
            <a:lstStyle/>
            <a:p>
              <a:pPr algn="ctr"/>
              <a:r>
                <a:rPr sz="600" b="1" dirty="0">
                  <a:solidFill>
                    <a:schemeClr val="bg1"/>
                  </a:solidFill>
                </a:rPr>
                <a:t>TX</a:t>
              </a:r>
            </a:p>
          </p:txBody>
        </p:sp>
        <p:sp>
          <p:nvSpPr>
            <p:cNvPr id="58" name="TextBox 57">
              <a:extLst>
                <a:ext uri="{FF2B5EF4-FFF2-40B4-BE49-F238E27FC236}">
                  <a16:creationId xmlns:a16="http://schemas.microsoft.com/office/drawing/2014/main" id="{42C85A49-DC17-3154-407D-D5FC4B0C102D}"/>
                </a:ext>
              </a:extLst>
            </p:cNvPr>
            <p:cNvSpPr txBox="1"/>
            <p:nvPr/>
          </p:nvSpPr>
          <p:spPr>
            <a:xfrm>
              <a:off x="2076557" y="3341551"/>
              <a:ext cx="193655" cy="273855"/>
            </a:xfrm>
            <a:prstGeom prst="rect">
              <a:avLst/>
            </a:prstGeom>
            <a:noFill/>
          </p:spPr>
          <p:txBody>
            <a:bodyPr wrap="none" lIns="0" tIns="0" rIns="0" bIns="0" anchor="ctr">
              <a:noAutofit/>
            </a:bodyPr>
            <a:lstStyle/>
            <a:p>
              <a:pPr algn="ctr"/>
              <a:r>
                <a:rPr sz="600" b="1" dirty="0"/>
                <a:t>CA</a:t>
              </a:r>
            </a:p>
          </p:txBody>
        </p:sp>
        <p:sp>
          <p:nvSpPr>
            <p:cNvPr id="59" name="TextBox 58">
              <a:extLst>
                <a:ext uri="{FF2B5EF4-FFF2-40B4-BE49-F238E27FC236}">
                  <a16:creationId xmlns:a16="http://schemas.microsoft.com/office/drawing/2014/main" id="{34E60CF7-93A0-86FB-6831-B5E232F7DE1A}"/>
                </a:ext>
              </a:extLst>
            </p:cNvPr>
            <p:cNvSpPr txBox="1"/>
            <p:nvPr/>
          </p:nvSpPr>
          <p:spPr>
            <a:xfrm>
              <a:off x="3319895" y="1816471"/>
              <a:ext cx="193655" cy="273855"/>
            </a:xfrm>
            <a:prstGeom prst="rect">
              <a:avLst/>
            </a:prstGeom>
            <a:noFill/>
          </p:spPr>
          <p:txBody>
            <a:bodyPr wrap="none" lIns="0" tIns="0" rIns="0" bIns="0" anchor="ctr">
              <a:noAutofit/>
            </a:bodyPr>
            <a:lstStyle/>
            <a:p>
              <a:pPr algn="ctr"/>
              <a:r>
                <a:rPr sz="600" b="1" dirty="0"/>
                <a:t>MT</a:t>
              </a:r>
            </a:p>
          </p:txBody>
        </p:sp>
        <p:sp>
          <p:nvSpPr>
            <p:cNvPr id="60" name="TextBox 59">
              <a:extLst>
                <a:ext uri="{FF2B5EF4-FFF2-40B4-BE49-F238E27FC236}">
                  <a16:creationId xmlns:a16="http://schemas.microsoft.com/office/drawing/2014/main" id="{F4C13C3E-0E41-C6E4-B9BF-BC8845D9C84D}"/>
                </a:ext>
              </a:extLst>
            </p:cNvPr>
            <p:cNvSpPr txBox="1"/>
            <p:nvPr/>
          </p:nvSpPr>
          <p:spPr>
            <a:xfrm>
              <a:off x="3463500" y="4193596"/>
              <a:ext cx="193655" cy="273855"/>
            </a:xfrm>
            <a:prstGeom prst="rect">
              <a:avLst/>
            </a:prstGeom>
            <a:noFill/>
          </p:spPr>
          <p:txBody>
            <a:bodyPr wrap="none" lIns="0" tIns="0" rIns="0" bIns="0" anchor="ctr">
              <a:noAutofit/>
            </a:bodyPr>
            <a:lstStyle/>
            <a:p>
              <a:pPr algn="ctr"/>
              <a:r>
                <a:rPr sz="600" b="1" dirty="0">
                  <a:solidFill>
                    <a:schemeClr val="bg1"/>
                  </a:solidFill>
                </a:rPr>
                <a:t>NM</a:t>
              </a:r>
            </a:p>
          </p:txBody>
        </p:sp>
        <p:sp>
          <p:nvSpPr>
            <p:cNvPr id="61" name="TextBox 60">
              <a:extLst>
                <a:ext uri="{FF2B5EF4-FFF2-40B4-BE49-F238E27FC236}">
                  <a16:creationId xmlns:a16="http://schemas.microsoft.com/office/drawing/2014/main" id="{DB8FA40E-04A1-189E-759A-C5B376458143}"/>
                </a:ext>
              </a:extLst>
            </p:cNvPr>
            <p:cNvSpPr txBox="1"/>
            <p:nvPr/>
          </p:nvSpPr>
          <p:spPr>
            <a:xfrm>
              <a:off x="2841258" y="4105015"/>
              <a:ext cx="193655" cy="273855"/>
            </a:xfrm>
            <a:prstGeom prst="rect">
              <a:avLst/>
            </a:prstGeom>
            <a:noFill/>
          </p:spPr>
          <p:txBody>
            <a:bodyPr wrap="none" lIns="0" tIns="0" rIns="0" bIns="0" anchor="ctr">
              <a:noAutofit/>
            </a:bodyPr>
            <a:lstStyle/>
            <a:p>
              <a:pPr algn="ctr"/>
              <a:r>
                <a:rPr sz="600" b="1" dirty="0"/>
                <a:t>AZ</a:t>
              </a:r>
            </a:p>
          </p:txBody>
        </p:sp>
        <p:sp>
          <p:nvSpPr>
            <p:cNvPr id="62" name="TextBox 61">
              <a:extLst>
                <a:ext uri="{FF2B5EF4-FFF2-40B4-BE49-F238E27FC236}">
                  <a16:creationId xmlns:a16="http://schemas.microsoft.com/office/drawing/2014/main" id="{00B00CEB-F3F6-A30D-486E-969DA68FC397}"/>
                </a:ext>
              </a:extLst>
            </p:cNvPr>
            <p:cNvSpPr txBox="1"/>
            <p:nvPr/>
          </p:nvSpPr>
          <p:spPr>
            <a:xfrm>
              <a:off x="2442605" y="3051205"/>
              <a:ext cx="191060" cy="270187"/>
            </a:xfrm>
            <a:prstGeom prst="rect">
              <a:avLst/>
            </a:prstGeom>
            <a:noFill/>
          </p:spPr>
          <p:txBody>
            <a:bodyPr wrap="none" lIns="0" tIns="0" rIns="0" bIns="0" anchor="ctr">
              <a:noAutofit/>
            </a:bodyPr>
            <a:lstStyle/>
            <a:p>
              <a:pPr algn="ctr"/>
              <a:r>
                <a:rPr sz="600" b="1" dirty="0">
                  <a:solidFill>
                    <a:schemeClr val="bg1"/>
                  </a:solidFill>
                </a:rPr>
                <a:t>NV</a:t>
              </a:r>
            </a:p>
          </p:txBody>
        </p:sp>
        <p:sp>
          <p:nvSpPr>
            <p:cNvPr id="63" name="TextBox 62">
              <a:extLst>
                <a:ext uri="{FF2B5EF4-FFF2-40B4-BE49-F238E27FC236}">
                  <a16:creationId xmlns:a16="http://schemas.microsoft.com/office/drawing/2014/main" id="{3A149F64-B15C-6D2F-AB2F-A7AED9A1A60D}"/>
                </a:ext>
              </a:extLst>
            </p:cNvPr>
            <p:cNvSpPr txBox="1"/>
            <p:nvPr/>
          </p:nvSpPr>
          <p:spPr>
            <a:xfrm>
              <a:off x="3590791" y="3356680"/>
              <a:ext cx="193655" cy="273855"/>
            </a:xfrm>
            <a:prstGeom prst="rect">
              <a:avLst/>
            </a:prstGeom>
            <a:noFill/>
          </p:spPr>
          <p:txBody>
            <a:bodyPr wrap="none" lIns="0" tIns="0" rIns="0" bIns="0" anchor="ctr">
              <a:noAutofit/>
            </a:bodyPr>
            <a:lstStyle/>
            <a:p>
              <a:pPr algn="ctr"/>
              <a:r>
                <a:rPr sz="600" b="1" dirty="0"/>
                <a:t>CO</a:t>
              </a:r>
            </a:p>
          </p:txBody>
        </p:sp>
        <p:sp>
          <p:nvSpPr>
            <p:cNvPr id="64" name="TextBox 63">
              <a:extLst>
                <a:ext uri="{FF2B5EF4-FFF2-40B4-BE49-F238E27FC236}">
                  <a16:creationId xmlns:a16="http://schemas.microsoft.com/office/drawing/2014/main" id="{ED5E3E1C-E3BF-5F53-4560-1E5F84A39C99}"/>
                </a:ext>
              </a:extLst>
            </p:cNvPr>
            <p:cNvSpPr txBox="1"/>
            <p:nvPr/>
          </p:nvSpPr>
          <p:spPr>
            <a:xfrm>
              <a:off x="3447002" y="2590729"/>
              <a:ext cx="193655" cy="273855"/>
            </a:xfrm>
            <a:prstGeom prst="rect">
              <a:avLst/>
            </a:prstGeom>
            <a:noFill/>
          </p:spPr>
          <p:txBody>
            <a:bodyPr wrap="none" lIns="0" tIns="0" rIns="0" bIns="0" anchor="ctr">
              <a:noAutofit/>
            </a:bodyPr>
            <a:lstStyle/>
            <a:p>
              <a:pPr algn="ctr"/>
              <a:r>
                <a:rPr sz="600" b="1" dirty="0">
                  <a:solidFill>
                    <a:schemeClr val="bg1"/>
                  </a:solidFill>
                </a:rPr>
                <a:t>WY</a:t>
              </a:r>
            </a:p>
          </p:txBody>
        </p:sp>
        <p:sp>
          <p:nvSpPr>
            <p:cNvPr id="65" name="TextBox 64">
              <a:extLst>
                <a:ext uri="{FF2B5EF4-FFF2-40B4-BE49-F238E27FC236}">
                  <a16:creationId xmlns:a16="http://schemas.microsoft.com/office/drawing/2014/main" id="{B012F04F-0F55-4DE7-E5A2-6A5FA65FDA8C}"/>
                </a:ext>
              </a:extLst>
            </p:cNvPr>
            <p:cNvSpPr txBox="1"/>
            <p:nvPr/>
          </p:nvSpPr>
          <p:spPr>
            <a:xfrm>
              <a:off x="2201392" y="2095935"/>
              <a:ext cx="193655" cy="273855"/>
            </a:xfrm>
            <a:prstGeom prst="rect">
              <a:avLst/>
            </a:prstGeom>
            <a:noFill/>
          </p:spPr>
          <p:txBody>
            <a:bodyPr wrap="none" lIns="0" tIns="0" rIns="0" bIns="0" anchor="ctr">
              <a:noAutofit/>
            </a:bodyPr>
            <a:lstStyle/>
            <a:p>
              <a:pPr algn="ctr"/>
              <a:r>
                <a:rPr sz="600" b="1" dirty="0"/>
                <a:t>OR</a:t>
              </a:r>
            </a:p>
          </p:txBody>
        </p:sp>
        <p:sp>
          <p:nvSpPr>
            <p:cNvPr id="66" name="TextBox 65">
              <a:extLst>
                <a:ext uri="{FF2B5EF4-FFF2-40B4-BE49-F238E27FC236}">
                  <a16:creationId xmlns:a16="http://schemas.microsoft.com/office/drawing/2014/main" id="{7D3DFD94-D6B2-8177-A8B9-406A3284B52A}"/>
                </a:ext>
              </a:extLst>
            </p:cNvPr>
            <p:cNvSpPr txBox="1"/>
            <p:nvPr/>
          </p:nvSpPr>
          <p:spPr>
            <a:xfrm>
              <a:off x="2967298" y="3202937"/>
              <a:ext cx="168706" cy="238574"/>
            </a:xfrm>
            <a:prstGeom prst="rect">
              <a:avLst/>
            </a:prstGeom>
            <a:noFill/>
          </p:spPr>
          <p:txBody>
            <a:bodyPr wrap="none" lIns="0" tIns="0" rIns="0" bIns="0" anchor="ctr">
              <a:noAutofit/>
            </a:bodyPr>
            <a:lstStyle/>
            <a:p>
              <a:pPr algn="ctr"/>
              <a:r>
                <a:rPr sz="600" b="1" dirty="0"/>
                <a:t>UT</a:t>
              </a:r>
            </a:p>
          </p:txBody>
        </p:sp>
        <p:sp>
          <p:nvSpPr>
            <p:cNvPr id="67" name="TextBox 66">
              <a:extLst>
                <a:ext uri="{FF2B5EF4-FFF2-40B4-BE49-F238E27FC236}">
                  <a16:creationId xmlns:a16="http://schemas.microsoft.com/office/drawing/2014/main" id="{8C3B9998-ED40-DBFF-7CD7-9E80C6855948}"/>
                </a:ext>
              </a:extLst>
            </p:cNvPr>
            <p:cNvSpPr txBox="1"/>
            <p:nvPr/>
          </p:nvSpPr>
          <p:spPr>
            <a:xfrm>
              <a:off x="4762617" y="2077209"/>
              <a:ext cx="193655" cy="273855"/>
            </a:xfrm>
            <a:prstGeom prst="rect">
              <a:avLst/>
            </a:prstGeom>
            <a:noFill/>
          </p:spPr>
          <p:txBody>
            <a:bodyPr wrap="none" lIns="0" tIns="0" rIns="0" bIns="0" anchor="ctr">
              <a:noAutofit/>
            </a:bodyPr>
            <a:lstStyle/>
            <a:p>
              <a:pPr algn="ctr"/>
              <a:r>
                <a:rPr sz="600" b="1" dirty="0"/>
                <a:t>MN</a:t>
              </a:r>
            </a:p>
          </p:txBody>
        </p:sp>
        <p:sp>
          <p:nvSpPr>
            <p:cNvPr id="68" name="TextBox 67">
              <a:extLst>
                <a:ext uri="{FF2B5EF4-FFF2-40B4-BE49-F238E27FC236}">
                  <a16:creationId xmlns:a16="http://schemas.microsoft.com/office/drawing/2014/main" id="{B2C117BA-FA2C-B88C-89E3-5DE8CB8364BD}"/>
                </a:ext>
              </a:extLst>
            </p:cNvPr>
            <p:cNvSpPr txBox="1"/>
            <p:nvPr/>
          </p:nvSpPr>
          <p:spPr>
            <a:xfrm>
              <a:off x="2792098" y="2207735"/>
              <a:ext cx="178976" cy="253097"/>
            </a:xfrm>
            <a:prstGeom prst="rect">
              <a:avLst/>
            </a:prstGeom>
            <a:noFill/>
          </p:spPr>
          <p:txBody>
            <a:bodyPr wrap="none" lIns="0" tIns="0" rIns="0" bIns="0" anchor="ctr">
              <a:noAutofit/>
            </a:bodyPr>
            <a:lstStyle/>
            <a:p>
              <a:pPr algn="ctr"/>
              <a:r>
                <a:rPr sz="600" b="1" dirty="0"/>
                <a:t>ID</a:t>
              </a:r>
            </a:p>
          </p:txBody>
        </p:sp>
        <p:sp>
          <p:nvSpPr>
            <p:cNvPr id="69" name="TextBox 68">
              <a:extLst>
                <a:ext uri="{FF2B5EF4-FFF2-40B4-BE49-F238E27FC236}">
                  <a16:creationId xmlns:a16="http://schemas.microsoft.com/office/drawing/2014/main" id="{D759550F-7287-A962-7365-99DBC800E75D}"/>
                </a:ext>
              </a:extLst>
            </p:cNvPr>
            <p:cNvSpPr txBox="1"/>
            <p:nvPr/>
          </p:nvSpPr>
          <p:spPr>
            <a:xfrm>
              <a:off x="4346542" y="3510234"/>
              <a:ext cx="193655" cy="273855"/>
            </a:xfrm>
            <a:prstGeom prst="rect">
              <a:avLst/>
            </a:prstGeom>
            <a:noFill/>
          </p:spPr>
          <p:txBody>
            <a:bodyPr wrap="none" lIns="0" tIns="0" rIns="0" bIns="0" anchor="ctr">
              <a:noAutofit/>
            </a:bodyPr>
            <a:lstStyle/>
            <a:p>
              <a:pPr algn="ctr"/>
              <a:r>
                <a:rPr sz="600" b="1" dirty="0">
                  <a:solidFill>
                    <a:schemeClr val="bg1"/>
                  </a:solidFill>
                </a:rPr>
                <a:t>KS</a:t>
              </a:r>
            </a:p>
          </p:txBody>
        </p:sp>
        <p:sp>
          <p:nvSpPr>
            <p:cNvPr id="70" name="TextBox 69">
              <a:extLst>
                <a:ext uri="{FF2B5EF4-FFF2-40B4-BE49-F238E27FC236}">
                  <a16:creationId xmlns:a16="http://schemas.microsoft.com/office/drawing/2014/main" id="{37F33C51-36A2-9799-FD13-C9CDB0FBE4C4}"/>
                </a:ext>
              </a:extLst>
            </p:cNvPr>
            <p:cNvSpPr txBox="1"/>
            <p:nvPr/>
          </p:nvSpPr>
          <p:spPr>
            <a:xfrm>
              <a:off x="4186723" y="2402449"/>
              <a:ext cx="193655" cy="273855"/>
            </a:xfrm>
            <a:prstGeom prst="rect">
              <a:avLst/>
            </a:prstGeom>
            <a:noFill/>
          </p:spPr>
          <p:txBody>
            <a:bodyPr wrap="none" lIns="0" tIns="0" rIns="0" bIns="0" anchor="ctr">
              <a:noAutofit/>
            </a:bodyPr>
            <a:lstStyle/>
            <a:p>
              <a:pPr algn="ctr"/>
              <a:r>
                <a:rPr sz="600" b="1" dirty="0"/>
                <a:t>SD</a:t>
              </a:r>
            </a:p>
          </p:txBody>
        </p:sp>
        <p:sp>
          <p:nvSpPr>
            <p:cNvPr id="71" name="TextBox 70">
              <a:extLst>
                <a:ext uri="{FF2B5EF4-FFF2-40B4-BE49-F238E27FC236}">
                  <a16:creationId xmlns:a16="http://schemas.microsoft.com/office/drawing/2014/main" id="{18E86879-0A90-908B-2047-4ED4CCB46A1C}"/>
                </a:ext>
              </a:extLst>
            </p:cNvPr>
            <p:cNvSpPr txBox="1"/>
            <p:nvPr/>
          </p:nvSpPr>
          <p:spPr>
            <a:xfrm>
              <a:off x="4212171" y="2941208"/>
              <a:ext cx="193655" cy="273855"/>
            </a:xfrm>
            <a:prstGeom prst="rect">
              <a:avLst/>
            </a:prstGeom>
            <a:noFill/>
          </p:spPr>
          <p:txBody>
            <a:bodyPr wrap="none" lIns="0" tIns="0" rIns="0" bIns="0" anchor="ctr">
              <a:noAutofit/>
            </a:bodyPr>
            <a:lstStyle/>
            <a:p>
              <a:pPr algn="ctr"/>
              <a:r>
                <a:rPr sz="600" b="1" dirty="0"/>
                <a:t>NE</a:t>
              </a:r>
            </a:p>
          </p:txBody>
        </p:sp>
        <p:sp>
          <p:nvSpPr>
            <p:cNvPr id="72" name="TextBox 71">
              <a:extLst>
                <a:ext uri="{FF2B5EF4-FFF2-40B4-BE49-F238E27FC236}">
                  <a16:creationId xmlns:a16="http://schemas.microsoft.com/office/drawing/2014/main" id="{67F6154F-7B83-8927-A5FD-92D65576794C}"/>
                </a:ext>
              </a:extLst>
            </p:cNvPr>
            <p:cNvSpPr txBox="1"/>
            <p:nvPr/>
          </p:nvSpPr>
          <p:spPr>
            <a:xfrm>
              <a:off x="4435972" y="4052983"/>
              <a:ext cx="193655" cy="273855"/>
            </a:xfrm>
            <a:prstGeom prst="rect">
              <a:avLst/>
            </a:prstGeom>
            <a:noFill/>
          </p:spPr>
          <p:txBody>
            <a:bodyPr wrap="none" lIns="0" tIns="0" rIns="0" bIns="0" anchor="ctr">
              <a:noAutofit/>
            </a:bodyPr>
            <a:lstStyle/>
            <a:p>
              <a:pPr algn="ctr"/>
              <a:r>
                <a:rPr sz="600" b="1" dirty="0"/>
                <a:t>OK</a:t>
              </a:r>
            </a:p>
          </p:txBody>
        </p:sp>
        <p:sp>
          <p:nvSpPr>
            <p:cNvPr id="73" name="TextBox 72">
              <a:extLst>
                <a:ext uri="{FF2B5EF4-FFF2-40B4-BE49-F238E27FC236}">
                  <a16:creationId xmlns:a16="http://schemas.microsoft.com/office/drawing/2014/main" id="{791DD35E-AFF4-FB37-0DE9-25ADBDD474FD}"/>
                </a:ext>
              </a:extLst>
            </p:cNvPr>
            <p:cNvSpPr txBox="1"/>
            <p:nvPr/>
          </p:nvSpPr>
          <p:spPr>
            <a:xfrm>
              <a:off x="4182707" y="1848417"/>
              <a:ext cx="193655" cy="273855"/>
            </a:xfrm>
            <a:prstGeom prst="rect">
              <a:avLst/>
            </a:prstGeom>
            <a:noFill/>
          </p:spPr>
          <p:txBody>
            <a:bodyPr wrap="none" lIns="0" tIns="0" rIns="0" bIns="0" anchor="ctr">
              <a:noAutofit/>
            </a:bodyPr>
            <a:lstStyle/>
            <a:p>
              <a:pPr algn="ctr"/>
              <a:r>
                <a:rPr sz="600" b="1" dirty="0"/>
                <a:t>ND</a:t>
              </a:r>
            </a:p>
          </p:txBody>
        </p:sp>
        <p:sp>
          <p:nvSpPr>
            <p:cNvPr id="74" name="TextBox 73">
              <a:extLst>
                <a:ext uri="{FF2B5EF4-FFF2-40B4-BE49-F238E27FC236}">
                  <a16:creationId xmlns:a16="http://schemas.microsoft.com/office/drawing/2014/main" id="{4D711044-31D4-0972-0DE4-D7AADE103CDE}"/>
                </a:ext>
              </a:extLst>
            </p:cNvPr>
            <p:cNvSpPr txBox="1"/>
            <p:nvPr/>
          </p:nvSpPr>
          <p:spPr>
            <a:xfrm>
              <a:off x="4979993" y="3532999"/>
              <a:ext cx="193655" cy="273855"/>
            </a:xfrm>
            <a:prstGeom prst="rect">
              <a:avLst/>
            </a:prstGeom>
            <a:noFill/>
          </p:spPr>
          <p:txBody>
            <a:bodyPr wrap="none" lIns="0" tIns="0" rIns="0" bIns="0" anchor="ctr">
              <a:noAutofit/>
            </a:bodyPr>
            <a:lstStyle/>
            <a:p>
              <a:pPr algn="ctr"/>
              <a:r>
                <a:rPr sz="600" b="1" dirty="0"/>
                <a:t>MO</a:t>
              </a:r>
            </a:p>
          </p:txBody>
        </p:sp>
        <p:sp>
          <p:nvSpPr>
            <p:cNvPr id="75" name="TextBox 74">
              <a:extLst>
                <a:ext uri="{FF2B5EF4-FFF2-40B4-BE49-F238E27FC236}">
                  <a16:creationId xmlns:a16="http://schemas.microsoft.com/office/drawing/2014/main" id="{2D77EE97-EEAE-6A95-9849-0A1FA8415155}"/>
                </a:ext>
              </a:extLst>
            </p:cNvPr>
            <p:cNvSpPr txBox="1"/>
            <p:nvPr/>
          </p:nvSpPr>
          <p:spPr>
            <a:xfrm>
              <a:off x="2333127" y="1488240"/>
              <a:ext cx="193655" cy="273855"/>
            </a:xfrm>
            <a:prstGeom prst="rect">
              <a:avLst/>
            </a:prstGeom>
            <a:noFill/>
          </p:spPr>
          <p:txBody>
            <a:bodyPr wrap="none" lIns="0" tIns="0" rIns="0" bIns="0" anchor="ctr">
              <a:noAutofit/>
            </a:bodyPr>
            <a:lstStyle/>
            <a:p>
              <a:pPr algn="ctr"/>
              <a:r>
                <a:rPr sz="600" b="1" dirty="0"/>
                <a:t>WA</a:t>
              </a:r>
            </a:p>
          </p:txBody>
        </p:sp>
        <p:sp>
          <p:nvSpPr>
            <p:cNvPr id="76" name="TextBox 75">
              <a:extLst>
                <a:ext uri="{FF2B5EF4-FFF2-40B4-BE49-F238E27FC236}">
                  <a16:creationId xmlns:a16="http://schemas.microsoft.com/office/drawing/2014/main" id="{D565C1D2-1EC5-C388-92D0-FA801BDCE24F}"/>
                </a:ext>
              </a:extLst>
            </p:cNvPr>
            <p:cNvSpPr txBox="1"/>
            <p:nvPr/>
          </p:nvSpPr>
          <p:spPr>
            <a:xfrm>
              <a:off x="1635110" y="5045282"/>
              <a:ext cx="193655" cy="273855"/>
            </a:xfrm>
            <a:prstGeom prst="rect">
              <a:avLst/>
            </a:prstGeom>
            <a:noFill/>
          </p:spPr>
          <p:txBody>
            <a:bodyPr wrap="none" lIns="0" tIns="0" rIns="0" bIns="0" anchor="ctr">
              <a:noAutofit/>
            </a:bodyPr>
            <a:lstStyle/>
            <a:p>
              <a:pPr algn="ctr"/>
              <a:r>
                <a:rPr sz="600" b="1" dirty="0"/>
                <a:t>AK</a:t>
              </a:r>
            </a:p>
          </p:txBody>
        </p:sp>
        <p:sp>
          <p:nvSpPr>
            <p:cNvPr id="77" name="TextBox 76">
              <a:extLst>
                <a:ext uri="{FF2B5EF4-FFF2-40B4-BE49-F238E27FC236}">
                  <a16:creationId xmlns:a16="http://schemas.microsoft.com/office/drawing/2014/main" id="{3633276E-77ED-D03F-F25A-E24A79513BDD}"/>
                </a:ext>
              </a:extLst>
            </p:cNvPr>
            <p:cNvSpPr txBox="1"/>
            <p:nvPr/>
          </p:nvSpPr>
          <p:spPr>
            <a:xfrm>
              <a:off x="6061894" y="4497519"/>
              <a:ext cx="161770" cy="228765"/>
            </a:xfrm>
            <a:prstGeom prst="rect">
              <a:avLst/>
            </a:prstGeom>
            <a:noFill/>
          </p:spPr>
          <p:txBody>
            <a:bodyPr wrap="none" lIns="0" tIns="0" rIns="0" bIns="0" anchor="ctr">
              <a:noAutofit/>
            </a:bodyPr>
            <a:lstStyle/>
            <a:p>
              <a:pPr algn="ctr"/>
              <a:r>
                <a:rPr sz="600" b="1" dirty="0"/>
                <a:t>GA</a:t>
              </a:r>
            </a:p>
          </p:txBody>
        </p:sp>
        <p:sp>
          <p:nvSpPr>
            <p:cNvPr id="78" name="TextBox 77">
              <a:extLst>
                <a:ext uri="{FF2B5EF4-FFF2-40B4-BE49-F238E27FC236}">
                  <a16:creationId xmlns:a16="http://schemas.microsoft.com/office/drawing/2014/main" id="{A93A4357-CE6D-0FAC-1C2D-08E538BB3BBB}"/>
                </a:ext>
              </a:extLst>
            </p:cNvPr>
            <p:cNvSpPr txBox="1"/>
            <p:nvPr/>
          </p:nvSpPr>
          <p:spPr>
            <a:xfrm>
              <a:off x="5730862" y="2507446"/>
              <a:ext cx="193655" cy="273855"/>
            </a:xfrm>
            <a:prstGeom prst="rect">
              <a:avLst/>
            </a:prstGeom>
            <a:noFill/>
          </p:spPr>
          <p:txBody>
            <a:bodyPr wrap="none" lIns="0" tIns="0" rIns="0" bIns="0" anchor="ctr">
              <a:noAutofit/>
            </a:bodyPr>
            <a:lstStyle/>
            <a:p>
              <a:pPr algn="ctr"/>
              <a:r>
                <a:rPr sz="600" b="1" dirty="0"/>
                <a:t>MI</a:t>
              </a:r>
            </a:p>
          </p:txBody>
        </p:sp>
        <p:sp>
          <p:nvSpPr>
            <p:cNvPr id="79" name="TextBox 78">
              <a:extLst>
                <a:ext uri="{FF2B5EF4-FFF2-40B4-BE49-F238E27FC236}">
                  <a16:creationId xmlns:a16="http://schemas.microsoft.com/office/drawing/2014/main" id="{F6998ED7-3675-4D5D-7554-2C40301B4353}"/>
                </a:ext>
              </a:extLst>
            </p:cNvPr>
            <p:cNvSpPr txBox="1"/>
            <p:nvPr/>
          </p:nvSpPr>
          <p:spPr>
            <a:xfrm>
              <a:off x="6336828" y="5297874"/>
              <a:ext cx="193655" cy="273855"/>
            </a:xfrm>
            <a:prstGeom prst="rect">
              <a:avLst/>
            </a:prstGeom>
            <a:noFill/>
          </p:spPr>
          <p:txBody>
            <a:bodyPr wrap="none" lIns="0" tIns="0" rIns="0" bIns="0" anchor="ctr">
              <a:noAutofit/>
            </a:bodyPr>
            <a:lstStyle/>
            <a:p>
              <a:pPr algn="ctr"/>
              <a:r>
                <a:rPr sz="600" b="1" dirty="0"/>
                <a:t>FL</a:t>
              </a:r>
            </a:p>
          </p:txBody>
        </p:sp>
        <p:sp>
          <p:nvSpPr>
            <p:cNvPr id="80" name="TextBox 79">
              <a:extLst>
                <a:ext uri="{FF2B5EF4-FFF2-40B4-BE49-F238E27FC236}">
                  <a16:creationId xmlns:a16="http://schemas.microsoft.com/office/drawing/2014/main" id="{E10399AF-04AF-0FE2-C1C2-EB0A1FC19637}"/>
                </a:ext>
              </a:extLst>
            </p:cNvPr>
            <p:cNvSpPr txBox="1"/>
            <p:nvPr/>
          </p:nvSpPr>
          <p:spPr>
            <a:xfrm>
              <a:off x="4861525" y="2857787"/>
              <a:ext cx="181100" cy="256100"/>
            </a:xfrm>
            <a:prstGeom prst="rect">
              <a:avLst/>
            </a:prstGeom>
            <a:noFill/>
          </p:spPr>
          <p:txBody>
            <a:bodyPr wrap="none" lIns="0" tIns="0" rIns="0" bIns="0" anchor="ctr">
              <a:noAutofit/>
            </a:bodyPr>
            <a:lstStyle/>
            <a:p>
              <a:pPr algn="ctr"/>
              <a:r>
                <a:rPr sz="600" b="1" dirty="0"/>
                <a:t>IA</a:t>
              </a:r>
            </a:p>
          </p:txBody>
        </p:sp>
        <p:sp>
          <p:nvSpPr>
            <p:cNvPr id="81" name="TextBox 80">
              <a:extLst>
                <a:ext uri="{FF2B5EF4-FFF2-40B4-BE49-F238E27FC236}">
                  <a16:creationId xmlns:a16="http://schemas.microsoft.com/office/drawing/2014/main" id="{4C899A49-9C5F-DF36-3901-41FEA03039A8}"/>
                </a:ext>
              </a:extLst>
            </p:cNvPr>
            <p:cNvSpPr txBox="1"/>
            <p:nvPr/>
          </p:nvSpPr>
          <p:spPr>
            <a:xfrm>
              <a:off x="5340778" y="3249976"/>
              <a:ext cx="135904" cy="169108"/>
            </a:xfrm>
            <a:prstGeom prst="rect">
              <a:avLst/>
            </a:prstGeom>
            <a:noFill/>
          </p:spPr>
          <p:txBody>
            <a:bodyPr wrap="none" lIns="0" tIns="0" rIns="0" bIns="0" anchor="ctr">
              <a:noAutofit/>
            </a:bodyPr>
            <a:lstStyle/>
            <a:p>
              <a:pPr algn="ctr"/>
              <a:r>
                <a:rPr sz="600" b="1" dirty="0"/>
                <a:t>IL</a:t>
              </a:r>
            </a:p>
          </p:txBody>
        </p:sp>
        <p:sp>
          <p:nvSpPr>
            <p:cNvPr id="82" name="TextBox 81">
              <a:extLst>
                <a:ext uri="{FF2B5EF4-FFF2-40B4-BE49-F238E27FC236}">
                  <a16:creationId xmlns:a16="http://schemas.microsoft.com/office/drawing/2014/main" id="{21128B68-D8C0-751D-2D0B-13EDC7258D0D}"/>
                </a:ext>
              </a:extLst>
            </p:cNvPr>
            <p:cNvSpPr txBox="1"/>
            <p:nvPr/>
          </p:nvSpPr>
          <p:spPr>
            <a:xfrm>
              <a:off x="5206765" y="2386789"/>
              <a:ext cx="156215" cy="220910"/>
            </a:xfrm>
            <a:prstGeom prst="rect">
              <a:avLst/>
            </a:prstGeom>
            <a:noFill/>
          </p:spPr>
          <p:txBody>
            <a:bodyPr wrap="none" lIns="0" tIns="0" rIns="0" bIns="0" anchor="ctr">
              <a:noAutofit/>
            </a:bodyPr>
            <a:lstStyle/>
            <a:p>
              <a:pPr algn="ctr"/>
              <a:r>
                <a:rPr sz="600" b="1" dirty="0"/>
                <a:t>WI</a:t>
              </a:r>
            </a:p>
          </p:txBody>
        </p:sp>
        <p:sp>
          <p:nvSpPr>
            <p:cNvPr id="83" name="TextBox 82">
              <a:extLst>
                <a:ext uri="{FF2B5EF4-FFF2-40B4-BE49-F238E27FC236}">
                  <a16:creationId xmlns:a16="http://schemas.microsoft.com/office/drawing/2014/main" id="{17CE2CBF-7667-F1FB-10FC-5127F3CFF5EF}"/>
                </a:ext>
              </a:extLst>
            </p:cNvPr>
            <p:cNvSpPr txBox="1"/>
            <p:nvPr/>
          </p:nvSpPr>
          <p:spPr>
            <a:xfrm>
              <a:off x="5022140" y="4206139"/>
              <a:ext cx="148472" cy="209959"/>
            </a:xfrm>
            <a:prstGeom prst="rect">
              <a:avLst/>
            </a:prstGeom>
            <a:noFill/>
          </p:spPr>
          <p:txBody>
            <a:bodyPr wrap="none" lIns="0" tIns="0" rIns="0" bIns="0" anchor="ctr">
              <a:noAutofit/>
            </a:bodyPr>
            <a:lstStyle/>
            <a:p>
              <a:pPr algn="ctr"/>
              <a:r>
                <a:rPr sz="600" b="1" dirty="0"/>
                <a:t>AR</a:t>
              </a:r>
            </a:p>
          </p:txBody>
        </p:sp>
        <p:sp>
          <p:nvSpPr>
            <p:cNvPr id="84" name="TextBox 83">
              <a:extLst>
                <a:ext uri="{FF2B5EF4-FFF2-40B4-BE49-F238E27FC236}">
                  <a16:creationId xmlns:a16="http://schemas.microsoft.com/office/drawing/2014/main" id="{525B67C2-61A8-8707-0EE5-06C3255E4996}"/>
                </a:ext>
              </a:extLst>
            </p:cNvPr>
            <p:cNvSpPr txBox="1"/>
            <p:nvPr/>
          </p:nvSpPr>
          <p:spPr>
            <a:xfrm>
              <a:off x="5684130" y="4563819"/>
              <a:ext cx="135904" cy="163304"/>
            </a:xfrm>
            <a:prstGeom prst="rect">
              <a:avLst/>
            </a:prstGeom>
            <a:noFill/>
          </p:spPr>
          <p:txBody>
            <a:bodyPr wrap="none" lIns="0" tIns="0" rIns="0" bIns="0" anchor="ctr">
              <a:noAutofit/>
            </a:bodyPr>
            <a:lstStyle/>
            <a:p>
              <a:pPr algn="ctr"/>
              <a:r>
                <a:rPr sz="600" b="1" dirty="0"/>
                <a:t>AL</a:t>
              </a:r>
            </a:p>
          </p:txBody>
        </p:sp>
        <p:sp>
          <p:nvSpPr>
            <p:cNvPr id="85" name="TextBox 84">
              <a:extLst>
                <a:ext uri="{FF2B5EF4-FFF2-40B4-BE49-F238E27FC236}">
                  <a16:creationId xmlns:a16="http://schemas.microsoft.com/office/drawing/2014/main" id="{D83E074F-23BC-5EF0-244B-34B27F670A33}"/>
                </a:ext>
              </a:extLst>
            </p:cNvPr>
            <p:cNvSpPr txBox="1"/>
            <p:nvPr/>
          </p:nvSpPr>
          <p:spPr>
            <a:xfrm>
              <a:off x="6442751" y="3847356"/>
              <a:ext cx="193655" cy="273855"/>
            </a:xfrm>
            <a:prstGeom prst="rect">
              <a:avLst/>
            </a:prstGeom>
            <a:noFill/>
          </p:spPr>
          <p:txBody>
            <a:bodyPr wrap="none" lIns="0" tIns="0" rIns="0" bIns="0" anchor="ctr">
              <a:noAutofit/>
            </a:bodyPr>
            <a:lstStyle/>
            <a:p>
              <a:pPr algn="ctr"/>
              <a:r>
                <a:rPr sz="600" b="1" dirty="0"/>
                <a:t>NC</a:t>
              </a:r>
            </a:p>
          </p:txBody>
        </p:sp>
        <p:sp>
          <p:nvSpPr>
            <p:cNvPr id="86" name="TextBox 85">
              <a:extLst>
                <a:ext uri="{FF2B5EF4-FFF2-40B4-BE49-F238E27FC236}">
                  <a16:creationId xmlns:a16="http://schemas.microsoft.com/office/drawing/2014/main" id="{68837AC5-F786-EB53-A42A-695B95DD8F1B}"/>
                </a:ext>
              </a:extLst>
            </p:cNvPr>
            <p:cNvSpPr txBox="1"/>
            <p:nvPr/>
          </p:nvSpPr>
          <p:spPr>
            <a:xfrm>
              <a:off x="6640874" y="2400033"/>
              <a:ext cx="193655" cy="273855"/>
            </a:xfrm>
            <a:prstGeom prst="rect">
              <a:avLst/>
            </a:prstGeom>
            <a:noFill/>
          </p:spPr>
          <p:txBody>
            <a:bodyPr wrap="none" lIns="0" tIns="0" rIns="0" bIns="0" anchor="ctr">
              <a:noAutofit/>
            </a:bodyPr>
            <a:lstStyle/>
            <a:p>
              <a:pPr algn="ctr"/>
              <a:r>
                <a:rPr sz="600" b="1" dirty="0"/>
                <a:t>NY</a:t>
              </a:r>
            </a:p>
          </p:txBody>
        </p:sp>
        <p:sp>
          <p:nvSpPr>
            <p:cNvPr id="87" name="TextBox 86">
              <a:extLst>
                <a:ext uri="{FF2B5EF4-FFF2-40B4-BE49-F238E27FC236}">
                  <a16:creationId xmlns:a16="http://schemas.microsoft.com/office/drawing/2014/main" id="{7B4432FB-35FE-AFAD-D03B-CD9D8684F90D}"/>
                </a:ext>
              </a:extLst>
            </p:cNvPr>
            <p:cNvSpPr txBox="1"/>
            <p:nvPr/>
          </p:nvSpPr>
          <p:spPr>
            <a:xfrm>
              <a:off x="5359167" y="4613066"/>
              <a:ext cx="135904" cy="151472"/>
            </a:xfrm>
            <a:prstGeom prst="rect">
              <a:avLst/>
            </a:prstGeom>
            <a:noFill/>
          </p:spPr>
          <p:txBody>
            <a:bodyPr wrap="none" lIns="0" tIns="0" rIns="0" bIns="0" anchor="ctr">
              <a:noAutofit/>
            </a:bodyPr>
            <a:lstStyle/>
            <a:p>
              <a:pPr algn="ctr"/>
              <a:r>
                <a:rPr sz="600" b="1" dirty="0"/>
                <a:t>MS</a:t>
              </a:r>
            </a:p>
          </p:txBody>
        </p:sp>
        <p:sp>
          <p:nvSpPr>
            <p:cNvPr id="88" name="TextBox 87">
              <a:extLst>
                <a:ext uri="{FF2B5EF4-FFF2-40B4-BE49-F238E27FC236}">
                  <a16:creationId xmlns:a16="http://schemas.microsoft.com/office/drawing/2014/main" id="{CE3B3C42-0C91-1F59-35EF-93F04DDC99BA}"/>
                </a:ext>
              </a:extLst>
            </p:cNvPr>
            <p:cNvSpPr txBox="1"/>
            <p:nvPr/>
          </p:nvSpPr>
          <p:spPr>
            <a:xfrm>
              <a:off x="5086682" y="4897820"/>
              <a:ext cx="169549" cy="239766"/>
            </a:xfrm>
            <a:prstGeom prst="rect">
              <a:avLst/>
            </a:prstGeom>
            <a:noFill/>
          </p:spPr>
          <p:txBody>
            <a:bodyPr wrap="none" lIns="0" tIns="0" rIns="0" bIns="0" anchor="ctr">
              <a:noAutofit/>
            </a:bodyPr>
            <a:lstStyle/>
            <a:p>
              <a:pPr algn="ctr"/>
              <a:r>
                <a:rPr sz="600" b="1" dirty="0"/>
                <a:t>LA</a:t>
              </a:r>
            </a:p>
          </p:txBody>
        </p:sp>
        <p:sp>
          <p:nvSpPr>
            <p:cNvPr id="89" name="TextBox 88">
              <a:extLst>
                <a:ext uri="{FF2B5EF4-FFF2-40B4-BE49-F238E27FC236}">
                  <a16:creationId xmlns:a16="http://schemas.microsoft.com/office/drawing/2014/main" id="{88F6AA73-C932-92F1-0674-F2B3B6611DAA}"/>
                </a:ext>
              </a:extLst>
            </p:cNvPr>
            <p:cNvSpPr txBox="1"/>
            <p:nvPr/>
          </p:nvSpPr>
          <p:spPr>
            <a:xfrm>
              <a:off x="6479785" y="2850588"/>
              <a:ext cx="172521" cy="243969"/>
            </a:xfrm>
            <a:prstGeom prst="rect">
              <a:avLst/>
            </a:prstGeom>
            <a:noFill/>
          </p:spPr>
          <p:txBody>
            <a:bodyPr wrap="none" lIns="0" tIns="0" rIns="0" bIns="0" anchor="ctr">
              <a:noAutofit/>
            </a:bodyPr>
            <a:lstStyle/>
            <a:p>
              <a:pPr algn="ctr"/>
              <a:r>
                <a:rPr sz="600" b="1" dirty="0"/>
                <a:t>PA</a:t>
              </a:r>
            </a:p>
          </p:txBody>
        </p:sp>
        <p:sp>
          <p:nvSpPr>
            <p:cNvPr id="90" name="TextBox 89">
              <a:extLst>
                <a:ext uri="{FF2B5EF4-FFF2-40B4-BE49-F238E27FC236}">
                  <a16:creationId xmlns:a16="http://schemas.microsoft.com/office/drawing/2014/main" id="{19EA1A0E-97F3-CC1F-28E0-CFCF84BDBE3D}"/>
                </a:ext>
              </a:extLst>
            </p:cNvPr>
            <p:cNvSpPr txBox="1"/>
            <p:nvPr/>
          </p:nvSpPr>
          <p:spPr>
            <a:xfrm>
              <a:off x="5666570" y="3934408"/>
              <a:ext cx="193655" cy="273855"/>
            </a:xfrm>
            <a:prstGeom prst="rect">
              <a:avLst/>
            </a:prstGeom>
            <a:noFill/>
          </p:spPr>
          <p:txBody>
            <a:bodyPr wrap="none" lIns="0" tIns="0" rIns="0" bIns="0" anchor="ctr">
              <a:noAutofit/>
            </a:bodyPr>
            <a:lstStyle/>
            <a:p>
              <a:pPr algn="ctr"/>
              <a:r>
                <a:rPr sz="600" b="1" dirty="0"/>
                <a:t>TN</a:t>
              </a:r>
            </a:p>
          </p:txBody>
        </p:sp>
        <p:sp>
          <p:nvSpPr>
            <p:cNvPr id="91" name="TextBox 90">
              <a:extLst>
                <a:ext uri="{FF2B5EF4-FFF2-40B4-BE49-F238E27FC236}">
                  <a16:creationId xmlns:a16="http://schemas.microsoft.com/office/drawing/2014/main" id="{B363D7B7-F2EA-0F00-CA91-9AF6E7A46CF3}"/>
                </a:ext>
              </a:extLst>
            </p:cNvPr>
            <p:cNvSpPr txBox="1"/>
            <p:nvPr/>
          </p:nvSpPr>
          <p:spPr>
            <a:xfrm>
              <a:off x="6001019" y="3105684"/>
              <a:ext cx="135904" cy="177800"/>
            </a:xfrm>
            <a:prstGeom prst="rect">
              <a:avLst/>
            </a:prstGeom>
            <a:noFill/>
          </p:spPr>
          <p:txBody>
            <a:bodyPr wrap="none" lIns="0" tIns="0" rIns="0" bIns="0" anchor="ctr">
              <a:noAutofit/>
            </a:bodyPr>
            <a:lstStyle/>
            <a:p>
              <a:pPr algn="ctr"/>
              <a:r>
                <a:rPr sz="600" b="1" dirty="0"/>
                <a:t>OH</a:t>
              </a:r>
            </a:p>
          </p:txBody>
        </p:sp>
        <p:sp>
          <p:nvSpPr>
            <p:cNvPr id="92" name="TextBox 91">
              <a:extLst>
                <a:ext uri="{FF2B5EF4-FFF2-40B4-BE49-F238E27FC236}">
                  <a16:creationId xmlns:a16="http://schemas.microsoft.com/office/drawing/2014/main" id="{E206BCEB-7744-4BDE-F0EE-8CF0EC5F9E4E}"/>
                </a:ext>
              </a:extLst>
            </p:cNvPr>
            <p:cNvSpPr txBox="1"/>
            <p:nvPr/>
          </p:nvSpPr>
          <p:spPr>
            <a:xfrm>
              <a:off x="6443786" y="3476526"/>
              <a:ext cx="193655" cy="273855"/>
            </a:xfrm>
            <a:prstGeom prst="rect">
              <a:avLst/>
            </a:prstGeom>
            <a:noFill/>
          </p:spPr>
          <p:txBody>
            <a:bodyPr wrap="none" lIns="0" tIns="0" rIns="0" bIns="0" anchor="ctr">
              <a:noAutofit/>
            </a:bodyPr>
            <a:lstStyle/>
            <a:p>
              <a:pPr algn="ctr"/>
              <a:r>
                <a:rPr sz="600" b="1" dirty="0"/>
                <a:t>VA</a:t>
              </a:r>
            </a:p>
          </p:txBody>
        </p:sp>
        <p:sp>
          <p:nvSpPr>
            <p:cNvPr id="93" name="TextBox 92">
              <a:extLst>
                <a:ext uri="{FF2B5EF4-FFF2-40B4-BE49-F238E27FC236}">
                  <a16:creationId xmlns:a16="http://schemas.microsoft.com/office/drawing/2014/main" id="{D6D8B16C-291E-DC81-E402-D3F203810908}"/>
                </a:ext>
              </a:extLst>
            </p:cNvPr>
            <p:cNvSpPr txBox="1"/>
            <p:nvPr/>
          </p:nvSpPr>
          <p:spPr>
            <a:xfrm>
              <a:off x="5755876" y="3609113"/>
              <a:ext cx="193655" cy="273855"/>
            </a:xfrm>
            <a:prstGeom prst="rect">
              <a:avLst/>
            </a:prstGeom>
            <a:noFill/>
          </p:spPr>
          <p:txBody>
            <a:bodyPr wrap="none" lIns="0" tIns="0" rIns="0" bIns="0" anchor="ctr">
              <a:noAutofit/>
            </a:bodyPr>
            <a:lstStyle/>
            <a:p>
              <a:pPr algn="ctr"/>
              <a:r>
                <a:rPr sz="600" b="1" dirty="0"/>
                <a:t>KY</a:t>
              </a:r>
            </a:p>
          </p:txBody>
        </p:sp>
        <p:sp>
          <p:nvSpPr>
            <p:cNvPr id="94" name="TextBox 93">
              <a:extLst>
                <a:ext uri="{FF2B5EF4-FFF2-40B4-BE49-F238E27FC236}">
                  <a16:creationId xmlns:a16="http://schemas.microsoft.com/office/drawing/2014/main" id="{6C722E97-7DB9-0F4E-643C-C91E1FEFC9D1}"/>
                </a:ext>
              </a:extLst>
            </p:cNvPr>
            <p:cNvSpPr txBox="1"/>
            <p:nvPr/>
          </p:nvSpPr>
          <p:spPr>
            <a:xfrm>
              <a:off x="5646529" y="3260594"/>
              <a:ext cx="135904" cy="129455"/>
            </a:xfrm>
            <a:prstGeom prst="rect">
              <a:avLst/>
            </a:prstGeom>
            <a:noFill/>
          </p:spPr>
          <p:txBody>
            <a:bodyPr wrap="none" lIns="0" tIns="0" rIns="0" bIns="0" anchor="ctr">
              <a:noAutofit/>
            </a:bodyPr>
            <a:lstStyle/>
            <a:p>
              <a:pPr algn="ctr"/>
              <a:r>
                <a:rPr sz="600" b="1" dirty="0"/>
                <a:t>IN</a:t>
              </a:r>
            </a:p>
          </p:txBody>
        </p:sp>
        <p:sp>
          <p:nvSpPr>
            <p:cNvPr id="95" name="TextBox 94">
              <a:extLst>
                <a:ext uri="{FF2B5EF4-FFF2-40B4-BE49-F238E27FC236}">
                  <a16:creationId xmlns:a16="http://schemas.microsoft.com/office/drawing/2014/main" id="{5C88C72A-4207-49ED-057D-9754F6EF6A29}"/>
                </a:ext>
              </a:extLst>
            </p:cNvPr>
            <p:cNvSpPr txBox="1"/>
            <p:nvPr/>
          </p:nvSpPr>
          <p:spPr>
            <a:xfrm>
              <a:off x="7184332" y="1824332"/>
              <a:ext cx="135904" cy="156304"/>
            </a:xfrm>
            <a:prstGeom prst="rect">
              <a:avLst/>
            </a:prstGeom>
            <a:noFill/>
          </p:spPr>
          <p:txBody>
            <a:bodyPr wrap="none" lIns="0" tIns="0" rIns="0" bIns="0" anchor="ctr">
              <a:noAutofit/>
            </a:bodyPr>
            <a:lstStyle/>
            <a:p>
              <a:pPr algn="ctr"/>
              <a:r>
                <a:rPr sz="600" b="1" dirty="0"/>
                <a:t>ME</a:t>
              </a:r>
            </a:p>
          </p:txBody>
        </p:sp>
        <p:sp>
          <p:nvSpPr>
            <p:cNvPr id="96" name="TextBox 95">
              <a:extLst>
                <a:ext uri="{FF2B5EF4-FFF2-40B4-BE49-F238E27FC236}">
                  <a16:creationId xmlns:a16="http://schemas.microsoft.com/office/drawing/2014/main" id="{33DAC085-B795-E361-AB3B-A25F0AB98428}"/>
                </a:ext>
              </a:extLst>
            </p:cNvPr>
            <p:cNvSpPr txBox="1"/>
            <p:nvPr/>
          </p:nvSpPr>
          <p:spPr>
            <a:xfrm>
              <a:off x="6329531" y="4216792"/>
              <a:ext cx="152161" cy="215176"/>
            </a:xfrm>
            <a:prstGeom prst="rect">
              <a:avLst/>
            </a:prstGeom>
            <a:noFill/>
          </p:spPr>
          <p:txBody>
            <a:bodyPr wrap="none" lIns="0" tIns="0" rIns="0" bIns="0" anchor="ctr">
              <a:noAutofit/>
            </a:bodyPr>
            <a:lstStyle/>
            <a:p>
              <a:pPr algn="ctr"/>
              <a:r>
                <a:rPr sz="600" b="1" dirty="0"/>
                <a:t>SC</a:t>
              </a:r>
            </a:p>
          </p:txBody>
        </p:sp>
        <p:sp>
          <p:nvSpPr>
            <p:cNvPr id="97" name="TextBox 96">
              <a:extLst>
                <a:ext uri="{FF2B5EF4-FFF2-40B4-BE49-F238E27FC236}">
                  <a16:creationId xmlns:a16="http://schemas.microsoft.com/office/drawing/2014/main" id="{F96FFB37-C0EC-A44A-9A24-AB21A0238B76}"/>
                </a:ext>
              </a:extLst>
            </p:cNvPr>
            <p:cNvSpPr txBox="1"/>
            <p:nvPr/>
          </p:nvSpPr>
          <p:spPr>
            <a:xfrm>
              <a:off x="6261015" y="3357041"/>
              <a:ext cx="135904" cy="190442"/>
            </a:xfrm>
            <a:prstGeom prst="rect">
              <a:avLst/>
            </a:prstGeom>
            <a:noFill/>
          </p:spPr>
          <p:txBody>
            <a:bodyPr wrap="none" lIns="0" tIns="0" rIns="0" bIns="0" anchor="ctr">
              <a:noAutofit/>
            </a:bodyPr>
            <a:lstStyle/>
            <a:p>
              <a:pPr algn="ctr"/>
              <a:r>
                <a:rPr sz="600" b="1" dirty="0"/>
                <a:t>WV</a:t>
              </a:r>
            </a:p>
          </p:txBody>
        </p:sp>
        <p:sp>
          <p:nvSpPr>
            <p:cNvPr id="98" name="TextBox 97">
              <a:extLst>
                <a:ext uri="{FF2B5EF4-FFF2-40B4-BE49-F238E27FC236}">
                  <a16:creationId xmlns:a16="http://schemas.microsoft.com/office/drawing/2014/main" id="{238B3661-ADFF-B2AD-5CDF-1F2222F46A25}"/>
                </a:ext>
              </a:extLst>
            </p:cNvPr>
            <p:cNvSpPr txBox="1"/>
            <p:nvPr/>
          </p:nvSpPr>
          <p:spPr>
            <a:xfrm>
              <a:off x="6688106" y="3196852"/>
              <a:ext cx="136022" cy="192355"/>
            </a:xfrm>
            <a:prstGeom prst="rect">
              <a:avLst/>
            </a:prstGeom>
            <a:noFill/>
          </p:spPr>
          <p:txBody>
            <a:bodyPr wrap="none" lIns="0" tIns="0" rIns="0" bIns="0" anchor="ctr">
              <a:noAutofit/>
            </a:bodyPr>
            <a:lstStyle/>
            <a:p>
              <a:pPr algn="ctr"/>
              <a:r>
                <a:rPr sz="600" b="1" dirty="0"/>
                <a:t>MD</a:t>
              </a:r>
            </a:p>
          </p:txBody>
        </p:sp>
        <p:sp>
          <p:nvSpPr>
            <p:cNvPr id="99" name="TextBox 98">
              <a:extLst>
                <a:ext uri="{FF2B5EF4-FFF2-40B4-BE49-F238E27FC236}">
                  <a16:creationId xmlns:a16="http://schemas.microsoft.com/office/drawing/2014/main" id="{104D7727-9157-9B4C-1682-CD147FAC868F}"/>
                </a:ext>
              </a:extLst>
            </p:cNvPr>
            <p:cNvSpPr txBox="1"/>
            <p:nvPr/>
          </p:nvSpPr>
          <p:spPr>
            <a:xfrm>
              <a:off x="6856810" y="2100970"/>
              <a:ext cx="135904" cy="112763"/>
            </a:xfrm>
            <a:prstGeom prst="rect">
              <a:avLst/>
            </a:prstGeom>
            <a:noFill/>
          </p:spPr>
          <p:txBody>
            <a:bodyPr wrap="none" lIns="0" tIns="0" rIns="0" bIns="0" anchor="ctr">
              <a:noAutofit/>
            </a:bodyPr>
            <a:lstStyle/>
            <a:p>
              <a:pPr algn="ctr"/>
              <a:r>
                <a:rPr sz="600" b="1" dirty="0"/>
                <a:t>VT</a:t>
              </a:r>
            </a:p>
          </p:txBody>
        </p:sp>
        <p:sp>
          <p:nvSpPr>
            <p:cNvPr id="100" name="TextBox 99">
              <a:extLst>
                <a:ext uri="{FF2B5EF4-FFF2-40B4-BE49-F238E27FC236}">
                  <a16:creationId xmlns:a16="http://schemas.microsoft.com/office/drawing/2014/main" id="{F32EE2C3-022E-EEB9-59BE-D663B3EDB316}"/>
                </a:ext>
              </a:extLst>
            </p:cNvPr>
            <p:cNvSpPr txBox="1"/>
            <p:nvPr/>
          </p:nvSpPr>
          <p:spPr>
            <a:xfrm>
              <a:off x="7025620" y="2227079"/>
              <a:ext cx="135904" cy="112763"/>
            </a:xfrm>
            <a:prstGeom prst="rect">
              <a:avLst/>
            </a:prstGeom>
            <a:noFill/>
          </p:spPr>
          <p:txBody>
            <a:bodyPr wrap="none" lIns="0" tIns="0" rIns="0" bIns="0" anchor="ctr">
              <a:noAutofit/>
            </a:bodyPr>
            <a:lstStyle/>
            <a:p>
              <a:pPr algn="ctr"/>
              <a:r>
                <a:rPr sz="600" b="1" dirty="0"/>
                <a:t>NH</a:t>
              </a:r>
            </a:p>
          </p:txBody>
        </p:sp>
        <p:sp>
          <p:nvSpPr>
            <p:cNvPr id="101" name="TextBox 100">
              <a:extLst>
                <a:ext uri="{FF2B5EF4-FFF2-40B4-BE49-F238E27FC236}">
                  <a16:creationId xmlns:a16="http://schemas.microsoft.com/office/drawing/2014/main" id="{D57711B6-C9F6-ABC9-914F-8681562660E1}"/>
                </a:ext>
              </a:extLst>
            </p:cNvPr>
            <p:cNvSpPr txBox="1"/>
            <p:nvPr/>
          </p:nvSpPr>
          <p:spPr>
            <a:xfrm>
              <a:off x="7272105" y="2390607"/>
              <a:ext cx="135904" cy="140450"/>
            </a:xfrm>
            <a:prstGeom prst="rect">
              <a:avLst/>
            </a:prstGeom>
            <a:noFill/>
          </p:spPr>
          <p:txBody>
            <a:bodyPr wrap="none" lIns="0" tIns="0" rIns="0" bIns="0" anchor="ctr">
              <a:noAutofit/>
            </a:bodyPr>
            <a:lstStyle/>
            <a:p>
              <a:pPr algn="ctr"/>
              <a:r>
                <a:rPr sz="600" b="1" dirty="0"/>
                <a:t>MA</a:t>
              </a:r>
            </a:p>
          </p:txBody>
        </p:sp>
        <p:sp>
          <p:nvSpPr>
            <p:cNvPr id="102" name="TextBox 101">
              <a:extLst>
                <a:ext uri="{FF2B5EF4-FFF2-40B4-BE49-F238E27FC236}">
                  <a16:creationId xmlns:a16="http://schemas.microsoft.com/office/drawing/2014/main" id="{3AE63120-8488-7568-CF91-E422DB1134A2}"/>
                </a:ext>
              </a:extLst>
            </p:cNvPr>
            <p:cNvSpPr txBox="1"/>
            <p:nvPr/>
          </p:nvSpPr>
          <p:spPr>
            <a:xfrm>
              <a:off x="6836393" y="2952948"/>
              <a:ext cx="135904" cy="112763"/>
            </a:xfrm>
            <a:prstGeom prst="rect">
              <a:avLst/>
            </a:prstGeom>
            <a:noFill/>
          </p:spPr>
          <p:txBody>
            <a:bodyPr wrap="none" lIns="0" tIns="0" rIns="0" bIns="0" anchor="ctr">
              <a:noAutofit/>
            </a:bodyPr>
            <a:lstStyle/>
            <a:p>
              <a:pPr algn="ctr"/>
              <a:r>
                <a:rPr sz="600" b="1" dirty="0"/>
                <a:t>NJ</a:t>
              </a:r>
            </a:p>
          </p:txBody>
        </p:sp>
        <p:sp>
          <p:nvSpPr>
            <p:cNvPr id="103" name="TextBox 102">
              <a:extLst>
                <a:ext uri="{FF2B5EF4-FFF2-40B4-BE49-F238E27FC236}">
                  <a16:creationId xmlns:a16="http://schemas.microsoft.com/office/drawing/2014/main" id="{60F91277-6DC2-8A1C-81E9-0136DC16E332}"/>
                </a:ext>
              </a:extLst>
            </p:cNvPr>
            <p:cNvSpPr txBox="1"/>
            <p:nvPr/>
          </p:nvSpPr>
          <p:spPr>
            <a:xfrm>
              <a:off x="2845965" y="5534435"/>
              <a:ext cx="177525" cy="251045"/>
            </a:xfrm>
            <a:prstGeom prst="rect">
              <a:avLst/>
            </a:prstGeom>
            <a:noFill/>
          </p:spPr>
          <p:txBody>
            <a:bodyPr wrap="none" lIns="0" tIns="0" rIns="0" bIns="0" anchor="ctr">
              <a:noAutofit/>
            </a:bodyPr>
            <a:lstStyle/>
            <a:p>
              <a:pPr algn="ctr"/>
              <a:r>
                <a:rPr sz="600" b="1" dirty="0"/>
                <a:t>HI</a:t>
              </a:r>
            </a:p>
          </p:txBody>
        </p:sp>
        <p:sp>
          <p:nvSpPr>
            <p:cNvPr id="104" name="TextBox 103">
              <a:extLst>
                <a:ext uri="{FF2B5EF4-FFF2-40B4-BE49-F238E27FC236}">
                  <a16:creationId xmlns:a16="http://schemas.microsoft.com/office/drawing/2014/main" id="{718BFAB2-2CAA-F69B-0478-931B409B7D16}"/>
                </a:ext>
              </a:extLst>
            </p:cNvPr>
            <p:cNvSpPr txBox="1"/>
            <p:nvPr/>
          </p:nvSpPr>
          <p:spPr>
            <a:xfrm>
              <a:off x="6984417" y="2632916"/>
              <a:ext cx="135904" cy="112763"/>
            </a:xfrm>
            <a:prstGeom prst="rect">
              <a:avLst/>
            </a:prstGeom>
            <a:noFill/>
          </p:spPr>
          <p:txBody>
            <a:bodyPr wrap="none" lIns="0" tIns="0" rIns="0" bIns="0" anchor="ctr">
              <a:noAutofit/>
            </a:bodyPr>
            <a:lstStyle/>
            <a:p>
              <a:pPr algn="ctr"/>
              <a:r>
                <a:rPr sz="600" b="1" dirty="0"/>
                <a:t>CT</a:t>
              </a:r>
            </a:p>
          </p:txBody>
        </p:sp>
        <p:sp>
          <p:nvSpPr>
            <p:cNvPr id="105" name="TextBox 104">
              <a:extLst>
                <a:ext uri="{FF2B5EF4-FFF2-40B4-BE49-F238E27FC236}">
                  <a16:creationId xmlns:a16="http://schemas.microsoft.com/office/drawing/2014/main" id="{D37A200F-D95B-CDF4-A9AE-2F8DF1C51447}"/>
                </a:ext>
              </a:extLst>
            </p:cNvPr>
            <p:cNvSpPr txBox="1"/>
            <p:nvPr/>
          </p:nvSpPr>
          <p:spPr>
            <a:xfrm>
              <a:off x="6947864" y="3212058"/>
              <a:ext cx="135904" cy="112763"/>
            </a:xfrm>
            <a:prstGeom prst="rect">
              <a:avLst/>
            </a:prstGeom>
            <a:noFill/>
          </p:spPr>
          <p:txBody>
            <a:bodyPr wrap="none" lIns="0" tIns="0" rIns="0" bIns="0" anchor="ctr">
              <a:noAutofit/>
            </a:bodyPr>
            <a:lstStyle/>
            <a:p>
              <a:pPr algn="ctr"/>
              <a:r>
                <a:rPr sz="600" b="1" dirty="0"/>
                <a:t>DE</a:t>
              </a:r>
            </a:p>
          </p:txBody>
        </p:sp>
        <p:sp>
          <p:nvSpPr>
            <p:cNvPr id="106" name="TextBox 105">
              <a:extLst>
                <a:ext uri="{FF2B5EF4-FFF2-40B4-BE49-F238E27FC236}">
                  <a16:creationId xmlns:a16="http://schemas.microsoft.com/office/drawing/2014/main" id="{17FCA300-DCE1-25B3-F0D3-597C63403BAF}"/>
                </a:ext>
              </a:extLst>
            </p:cNvPr>
            <p:cNvSpPr txBox="1"/>
            <p:nvPr/>
          </p:nvSpPr>
          <p:spPr>
            <a:xfrm>
              <a:off x="7219211" y="2689297"/>
              <a:ext cx="135904" cy="112763"/>
            </a:xfrm>
            <a:prstGeom prst="rect">
              <a:avLst/>
            </a:prstGeom>
            <a:noFill/>
          </p:spPr>
          <p:txBody>
            <a:bodyPr wrap="none" lIns="0" tIns="0" rIns="0" bIns="0" anchor="ctr">
              <a:noAutofit/>
            </a:bodyPr>
            <a:lstStyle/>
            <a:p>
              <a:pPr algn="ctr"/>
              <a:r>
                <a:rPr sz="600" b="1" dirty="0"/>
                <a:t>RI</a:t>
              </a:r>
            </a:p>
          </p:txBody>
        </p:sp>
        <p:sp>
          <p:nvSpPr>
            <p:cNvPr id="107" name="TextBox 106">
              <a:extLst>
                <a:ext uri="{FF2B5EF4-FFF2-40B4-BE49-F238E27FC236}">
                  <a16:creationId xmlns:a16="http://schemas.microsoft.com/office/drawing/2014/main" id="{A2F1540A-D167-3050-9E64-6549B7353A61}"/>
                </a:ext>
              </a:extLst>
            </p:cNvPr>
            <p:cNvSpPr txBox="1"/>
            <p:nvPr/>
          </p:nvSpPr>
          <p:spPr>
            <a:xfrm>
              <a:off x="6664725" y="3468186"/>
              <a:ext cx="135904" cy="112763"/>
            </a:xfrm>
            <a:prstGeom prst="rect">
              <a:avLst/>
            </a:prstGeom>
            <a:noFill/>
          </p:spPr>
          <p:txBody>
            <a:bodyPr wrap="none" lIns="0" tIns="0" rIns="0" bIns="0" anchor="ctr">
              <a:noAutofit/>
            </a:bodyPr>
            <a:lstStyle/>
            <a:p>
              <a:pPr algn="ctr"/>
              <a:r>
                <a:rPr sz="600" b="1" dirty="0"/>
                <a:t>DC</a:t>
              </a:r>
            </a:p>
          </p:txBody>
        </p:sp>
      </p:grpSp>
      <p:sp>
        <p:nvSpPr>
          <p:cNvPr id="108" name="Text Placeholder 19">
            <a:extLst>
              <a:ext uri="{FF2B5EF4-FFF2-40B4-BE49-F238E27FC236}">
                <a16:creationId xmlns:a16="http://schemas.microsoft.com/office/drawing/2014/main" id="{EB995AA1-DB26-3179-2F12-DA2C819853DC}"/>
              </a:ext>
            </a:extLst>
          </p:cNvPr>
          <p:cNvSpPr txBox="1">
            <a:spLocks/>
          </p:cNvSpPr>
          <p:nvPr/>
        </p:nvSpPr>
        <p:spPr>
          <a:xfrm>
            <a:off x="221224" y="1433408"/>
            <a:ext cx="5135635"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09" name="Straight Connector 108">
            <a:extLst>
              <a:ext uri="{FF2B5EF4-FFF2-40B4-BE49-F238E27FC236}">
                <a16:creationId xmlns:a16="http://schemas.microsoft.com/office/drawing/2014/main" id="{0A48E8F4-62C4-62A5-287C-F5505F39E98A}"/>
              </a:ext>
            </a:extLst>
          </p:cNvPr>
          <p:cNvCxnSpPr>
            <a:cxnSpLocks/>
          </p:cNvCxnSpPr>
          <p:nvPr/>
        </p:nvCxnSpPr>
        <p:spPr>
          <a:xfrm>
            <a:off x="221486" y="194108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1" name="Rectangle 110">
            <a:extLst>
              <a:ext uri="{FF2B5EF4-FFF2-40B4-BE49-F238E27FC236}">
                <a16:creationId xmlns:a16="http://schemas.microsoft.com/office/drawing/2014/main" id="{F3945F78-8292-8F70-8CBE-D6CA6800C9B9}"/>
              </a:ext>
            </a:extLst>
          </p:cNvPr>
          <p:cNvSpPr/>
          <p:nvPr/>
        </p:nvSpPr>
        <p:spPr>
          <a:xfrm>
            <a:off x="5428068" y="3772390"/>
            <a:ext cx="3378964" cy="1886941"/>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243000" lvl="1" indent="-162000">
              <a:spcAft>
                <a:spcPts val="600"/>
              </a:spcAft>
              <a:buClr>
                <a:schemeClr val="tx1"/>
              </a:buClr>
              <a:buSzPct val="100000"/>
              <a:buFont typeface="Trebuchet MS" panose="020B0603020202020204" pitchFamily="34" charset="0"/>
              <a:buChar char="•"/>
            </a:pPr>
            <a:r>
              <a:rPr lang="en-US" sz="1100" b="1" dirty="0">
                <a:solidFill>
                  <a:schemeClr val="tx1">
                    <a:lumMod val="100000"/>
                  </a:schemeClr>
                </a:solidFill>
                <a:sym typeface="Trebuchet MS" panose="020B0603020202020204" pitchFamily="34" charset="0"/>
              </a:rPr>
              <a:t>Lorem ipsum dolor sit amet</a:t>
            </a:r>
            <a:r>
              <a:rPr lang="en-US" sz="1100" dirty="0">
                <a:solidFill>
                  <a:schemeClr val="tx1">
                    <a:lumMod val="100000"/>
                  </a:schemeClr>
                </a:solidFill>
                <a:sym typeface="Trebuchet MS" panose="020B0603020202020204" pitchFamily="34" charset="0"/>
              </a:rPr>
              <a:t>, consectetur adipiscing elit. Ut tempor, quam et mattis pulvinar, mauris ligula suscipit arcu, sed elementum diam leo at magna mauris ligula suscipit arcu</a:t>
            </a:r>
          </a:p>
          <a:p>
            <a:pPr marL="243000" lvl="1" indent="-162000">
              <a:spcAft>
                <a:spcPts val="600"/>
              </a:spcAft>
              <a:buClr>
                <a:schemeClr val="tx1"/>
              </a:buClr>
              <a:buSzPct val="100000"/>
              <a:buFont typeface="Trebuchet MS" panose="020B0603020202020204" pitchFamily="34" charset="0"/>
              <a:buChar char="•"/>
            </a:pPr>
            <a:r>
              <a:rPr lang="en-US" sz="1100" b="1" dirty="0">
                <a:solidFill>
                  <a:schemeClr val="tx1">
                    <a:lumMod val="100000"/>
                  </a:schemeClr>
                </a:solidFill>
                <a:sym typeface="Trebuchet MS" panose="020B0603020202020204" pitchFamily="34" charset="0"/>
              </a:rPr>
              <a:t>Lorem ipsum dolor sit amet</a:t>
            </a:r>
            <a:r>
              <a:rPr lang="en-US" sz="1100" dirty="0">
                <a:solidFill>
                  <a:schemeClr val="tx1">
                    <a:lumMod val="100000"/>
                  </a:schemeClr>
                </a:solidFill>
                <a:sym typeface="Trebuchet MS" panose="020B0603020202020204" pitchFamily="34" charset="0"/>
              </a:rPr>
              <a:t>, consectetur adipiscing elit. Ut tempor, quam et mattis pulvinar, mauris ligula suscipit arcu, sed elementum diam leo at magna mauris ligula suscipit arcu</a:t>
            </a:r>
          </a:p>
        </p:txBody>
      </p:sp>
      <p:sp>
        <p:nvSpPr>
          <p:cNvPr id="112" name="Rectangle 111">
            <a:extLst>
              <a:ext uri="{FF2B5EF4-FFF2-40B4-BE49-F238E27FC236}">
                <a16:creationId xmlns:a16="http://schemas.microsoft.com/office/drawing/2014/main" id="{F9D600E2-7540-15F4-FDD9-3FB47ECA2A8E}"/>
              </a:ext>
            </a:extLst>
          </p:cNvPr>
          <p:cNvSpPr/>
          <p:nvPr/>
        </p:nvSpPr>
        <p:spPr>
          <a:xfrm>
            <a:off x="5344248" y="3772390"/>
            <a:ext cx="83820" cy="1886940"/>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nvGrpSpPr>
          <p:cNvPr id="130" name="Group 129">
            <a:extLst>
              <a:ext uri="{FF2B5EF4-FFF2-40B4-BE49-F238E27FC236}">
                <a16:creationId xmlns:a16="http://schemas.microsoft.com/office/drawing/2014/main" id="{61BE7A35-47D8-62DA-23DE-4AC08902FD89}"/>
              </a:ext>
            </a:extLst>
          </p:cNvPr>
          <p:cNvGrpSpPr/>
          <p:nvPr/>
        </p:nvGrpSpPr>
        <p:grpSpPr>
          <a:xfrm>
            <a:off x="5475978" y="1918674"/>
            <a:ext cx="1445713" cy="1472340"/>
            <a:chOff x="5697350" y="4160520"/>
            <a:chExt cx="1366450" cy="1721588"/>
          </a:xfrm>
        </p:grpSpPr>
        <p:sp>
          <p:nvSpPr>
            <p:cNvPr id="117" name="Text Placeholder 19">
              <a:extLst>
                <a:ext uri="{FF2B5EF4-FFF2-40B4-BE49-F238E27FC236}">
                  <a16:creationId xmlns:a16="http://schemas.microsoft.com/office/drawing/2014/main" id="{09FDDF31-6CCA-ABBA-CE57-544B49669D5C}"/>
                </a:ext>
              </a:extLst>
            </p:cNvPr>
            <p:cNvSpPr txBox="1">
              <a:spLocks/>
            </p:cNvSpPr>
            <p:nvPr/>
          </p:nvSpPr>
          <p:spPr>
            <a:xfrm>
              <a:off x="5697350" y="4626877"/>
              <a:ext cx="1366449" cy="234781"/>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100" b="1" dirty="0"/>
                <a:t>Lorem ipsum dolor</a:t>
              </a:r>
              <a:endParaRPr lang="en-PH" sz="1100" b="1" dirty="0"/>
            </a:p>
          </p:txBody>
        </p:sp>
        <p:sp>
          <p:nvSpPr>
            <p:cNvPr id="119" name="Text Placeholder 19">
              <a:extLst>
                <a:ext uri="{FF2B5EF4-FFF2-40B4-BE49-F238E27FC236}">
                  <a16:creationId xmlns:a16="http://schemas.microsoft.com/office/drawing/2014/main" id="{CF8CB35A-DB31-E4A4-8A29-DB397A4FBE1C}"/>
                </a:ext>
              </a:extLst>
            </p:cNvPr>
            <p:cNvSpPr txBox="1">
              <a:spLocks/>
            </p:cNvSpPr>
            <p:nvPr/>
          </p:nvSpPr>
          <p:spPr>
            <a:xfrm>
              <a:off x="5697350" y="4160520"/>
              <a:ext cx="930199" cy="481714"/>
            </a:xfrm>
            <a:prstGeom prst="rect">
              <a:avLst/>
            </a:prstGeom>
          </p:spPr>
          <p:txBody>
            <a:bodyPr lIns="0" tIns="0" rIns="0" bIns="0" anchor="b">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800" b="1" dirty="0">
                  <a:solidFill>
                    <a:schemeClr val="accent2">
                      <a:lumMod val="60000"/>
                      <a:lumOff val="40000"/>
                    </a:schemeClr>
                  </a:solidFill>
                </a:rPr>
                <a:t>xxx</a:t>
              </a:r>
            </a:p>
          </p:txBody>
        </p:sp>
        <p:sp>
          <p:nvSpPr>
            <p:cNvPr id="120" name="Rectangle 119">
              <a:extLst>
                <a:ext uri="{FF2B5EF4-FFF2-40B4-BE49-F238E27FC236}">
                  <a16:creationId xmlns:a16="http://schemas.microsoft.com/office/drawing/2014/main" id="{50C71AE3-67E2-CA11-EB5C-B11D3C88443C}"/>
                </a:ext>
              </a:extLst>
            </p:cNvPr>
            <p:cNvSpPr/>
            <p:nvPr/>
          </p:nvSpPr>
          <p:spPr>
            <a:xfrm>
              <a:off x="5697350" y="4957676"/>
              <a:ext cx="1366449" cy="924432"/>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a:t>
              </a:r>
            </a:p>
          </p:txBody>
        </p:sp>
      </p:grpSp>
      <p:sp>
        <p:nvSpPr>
          <p:cNvPr id="121" name="Rectangle 120">
            <a:extLst>
              <a:ext uri="{FF2B5EF4-FFF2-40B4-BE49-F238E27FC236}">
                <a16:creationId xmlns:a16="http://schemas.microsoft.com/office/drawing/2014/main" id="{64D998C0-EAD2-2A7B-FAAA-6A5CCC09293A}"/>
              </a:ext>
            </a:extLst>
          </p:cNvPr>
          <p:cNvSpPr/>
          <p:nvPr/>
        </p:nvSpPr>
        <p:spPr>
          <a:xfrm>
            <a:off x="5344129" y="1804107"/>
            <a:ext cx="1709411" cy="166829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nvGrpSpPr>
          <p:cNvPr id="129" name="Group 128">
            <a:extLst>
              <a:ext uri="{FF2B5EF4-FFF2-40B4-BE49-F238E27FC236}">
                <a16:creationId xmlns:a16="http://schemas.microsoft.com/office/drawing/2014/main" id="{2B8B6D37-6AA4-BDC6-018D-E7A340AB427D}"/>
              </a:ext>
            </a:extLst>
          </p:cNvPr>
          <p:cNvGrpSpPr/>
          <p:nvPr/>
        </p:nvGrpSpPr>
        <p:grpSpPr>
          <a:xfrm>
            <a:off x="7310662" y="1918674"/>
            <a:ext cx="1445713" cy="1472340"/>
            <a:chOff x="7431444" y="4160520"/>
            <a:chExt cx="1366450" cy="1721588"/>
          </a:xfrm>
        </p:grpSpPr>
        <p:sp>
          <p:nvSpPr>
            <p:cNvPr id="124" name="Text Placeholder 19">
              <a:extLst>
                <a:ext uri="{FF2B5EF4-FFF2-40B4-BE49-F238E27FC236}">
                  <a16:creationId xmlns:a16="http://schemas.microsoft.com/office/drawing/2014/main" id="{58A76E6D-B6A4-1ED8-1A50-73967F647784}"/>
                </a:ext>
              </a:extLst>
            </p:cNvPr>
            <p:cNvSpPr txBox="1">
              <a:spLocks/>
            </p:cNvSpPr>
            <p:nvPr/>
          </p:nvSpPr>
          <p:spPr>
            <a:xfrm>
              <a:off x="7431445" y="4626877"/>
              <a:ext cx="1366449" cy="234781"/>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100" b="1" dirty="0"/>
                <a:t>Lorem ipsum dolor</a:t>
              </a:r>
              <a:endParaRPr lang="en-PH" sz="1100" b="1" dirty="0"/>
            </a:p>
          </p:txBody>
        </p:sp>
        <p:sp>
          <p:nvSpPr>
            <p:cNvPr id="125" name="Text Placeholder 19">
              <a:extLst>
                <a:ext uri="{FF2B5EF4-FFF2-40B4-BE49-F238E27FC236}">
                  <a16:creationId xmlns:a16="http://schemas.microsoft.com/office/drawing/2014/main" id="{E1683FD3-846C-E400-FAF5-F6CB9CB7058B}"/>
                </a:ext>
              </a:extLst>
            </p:cNvPr>
            <p:cNvSpPr txBox="1">
              <a:spLocks/>
            </p:cNvSpPr>
            <p:nvPr/>
          </p:nvSpPr>
          <p:spPr>
            <a:xfrm>
              <a:off x="7431444" y="4160520"/>
              <a:ext cx="930199" cy="481714"/>
            </a:xfrm>
            <a:prstGeom prst="rect">
              <a:avLst/>
            </a:prstGeom>
          </p:spPr>
          <p:txBody>
            <a:bodyPr lIns="0" tIns="0" rIns="0" bIns="0" anchor="b">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800" b="1" dirty="0">
                  <a:solidFill>
                    <a:schemeClr val="accent2">
                      <a:lumMod val="60000"/>
                      <a:lumOff val="40000"/>
                    </a:schemeClr>
                  </a:solidFill>
                </a:rPr>
                <a:t>xxx</a:t>
              </a:r>
            </a:p>
          </p:txBody>
        </p:sp>
        <p:sp>
          <p:nvSpPr>
            <p:cNvPr id="126" name="Rectangle 125">
              <a:extLst>
                <a:ext uri="{FF2B5EF4-FFF2-40B4-BE49-F238E27FC236}">
                  <a16:creationId xmlns:a16="http://schemas.microsoft.com/office/drawing/2014/main" id="{9FB308F5-76CD-E14C-981C-B19297374810}"/>
                </a:ext>
              </a:extLst>
            </p:cNvPr>
            <p:cNvSpPr/>
            <p:nvPr/>
          </p:nvSpPr>
          <p:spPr>
            <a:xfrm>
              <a:off x="7431445" y="4957676"/>
              <a:ext cx="1366449" cy="924432"/>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Ut tempor, quam et mattis pulvinar, mauris ligula</a:t>
              </a:r>
            </a:p>
          </p:txBody>
        </p:sp>
      </p:grpSp>
      <p:sp>
        <p:nvSpPr>
          <p:cNvPr id="127" name="Rectangle 126">
            <a:extLst>
              <a:ext uri="{FF2B5EF4-FFF2-40B4-BE49-F238E27FC236}">
                <a16:creationId xmlns:a16="http://schemas.microsoft.com/office/drawing/2014/main" id="{87B020CF-2446-4D76-B43F-55691161872C}"/>
              </a:ext>
            </a:extLst>
          </p:cNvPr>
          <p:cNvSpPr/>
          <p:nvPr/>
        </p:nvSpPr>
        <p:spPr>
          <a:xfrm>
            <a:off x="7178812" y="1804107"/>
            <a:ext cx="1709411" cy="1668299"/>
          </a:xfrm>
          <a:prstGeom prst="rect">
            <a:avLst/>
          </a:prstGeom>
          <a:no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Tree>
    <p:extLst>
      <p:ext uri="{BB962C8B-B14F-4D97-AF65-F5344CB8AC3E}">
        <p14:creationId xmlns:p14="http://schemas.microsoft.com/office/powerpoint/2010/main" val="320281688"/>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9C0B92-B4C6-909D-7B53-C2CBF057F520}"/>
            </a:ext>
          </a:extLst>
        </p:cNvPr>
        <p:cNvGrpSpPr/>
        <p:nvPr/>
      </p:nvGrpSpPr>
      <p:grpSpPr>
        <a:xfrm>
          <a:off x="0" y="0"/>
          <a:ext cx="0" cy="0"/>
          <a:chOff x="0" y="0"/>
          <a:chExt cx="0" cy="0"/>
        </a:xfrm>
      </p:grpSpPr>
      <p:grpSp>
        <p:nvGrpSpPr>
          <p:cNvPr id="5" name="Group 4">
            <a:extLst>
              <a:ext uri="{FF2B5EF4-FFF2-40B4-BE49-F238E27FC236}">
                <a16:creationId xmlns:a16="http://schemas.microsoft.com/office/drawing/2014/main" id="{EAAEDD8C-05A2-B2B4-3EF5-06464014DCC2}"/>
              </a:ext>
            </a:extLst>
          </p:cNvPr>
          <p:cNvGrpSpPr/>
          <p:nvPr/>
        </p:nvGrpSpPr>
        <p:grpSpPr>
          <a:xfrm>
            <a:off x="3573285" y="1474646"/>
            <a:ext cx="5210067" cy="3189089"/>
            <a:chOff x="752126" y="1264665"/>
            <a:chExt cx="6733020" cy="4711348"/>
          </a:xfrm>
          <a:solidFill>
            <a:srgbClr val="D8D8D8"/>
          </a:solidFill>
        </p:grpSpPr>
        <p:sp>
          <p:nvSpPr>
            <p:cNvPr id="6" name="Texas">
              <a:extLst>
                <a:ext uri="{FF2B5EF4-FFF2-40B4-BE49-F238E27FC236}">
                  <a16:creationId xmlns:a16="http://schemas.microsoft.com/office/drawing/2014/main" id="{D128F9FC-853B-95DE-A9B3-779458DFC50D}"/>
                </a:ext>
              </a:extLst>
            </p:cNvPr>
            <p:cNvSpPr/>
            <p:nvPr/>
          </p:nvSpPr>
          <p:spPr>
            <a:xfrm>
              <a:off x="3462014" y="3986266"/>
              <a:ext cx="1527497" cy="1989747"/>
            </a:xfrm>
            <a:custGeom>
              <a:avLst/>
              <a:gdLst/>
              <a:ahLst/>
              <a:cxnLst/>
              <a:rect l="0" t="0" r="2247901" b="2196119"/>
              <a:pathLst>
                <a:path w="2247901" h="2196119">
                  <a:moveTo>
                    <a:pt x="881607" y="13377"/>
                  </a:moveTo>
                  <a:lnTo>
                    <a:pt x="1173790" y="28474"/>
                  </a:lnTo>
                  <a:lnTo>
                    <a:pt x="1157109" y="424602"/>
                  </a:lnTo>
                  <a:lnTo>
                    <a:pt x="1169885" y="422895"/>
                  </a:lnTo>
                  <a:lnTo>
                    <a:pt x="1205503" y="463522"/>
                  </a:lnTo>
                  <a:lnTo>
                    <a:pt x="1225737" y="457579"/>
                  </a:lnTo>
                  <a:lnTo>
                    <a:pt x="1278319" y="461711"/>
                  </a:lnTo>
                  <a:lnTo>
                    <a:pt x="1288811" y="501250"/>
                  </a:lnTo>
                  <a:lnTo>
                    <a:pt x="1322567" y="500108"/>
                  </a:lnTo>
                  <a:lnTo>
                    <a:pt x="1358459" y="519103"/>
                  </a:lnTo>
                  <a:lnTo>
                    <a:pt x="1391332" y="517788"/>
                  </a:lnTo>
                  <a:lnTo>
                    <a:pt x="1404562" y="534925"/>
                  </a:lnTo>
                  <a:lnTo>
                    <a:pt x="1426019" y="516450"/>
                  </a:lnTo>
                  <a:lnTo>
                    <a:pt x="1457709" y="526158"/>
                  </a:lnTo>
                  <a:lnTo>
                    <a:pt x="1470895" y="548830"/>
                  </a:lnTo>
                  <a:lnTo>
                    <a:pt x="1494568" y="552689"/>
                  </a:lnTo>
                  <a:lnTo>
                    <a:pt x="1506805" y="580900"/>
                  </a:lnTo>
                  <a:lnTo>
                    <a:pt x="1536563" y="554612"/>
                  </a:lnTo>
                  <a:lnTo>
                    <a:pt x="1575602" y="570920"/>
                  </a:lnTo>
                  <a:lnTo>
                    <a:pt x="1589991" y="587911"/>
                  </a:lnTo>
                  <a:lnTo>
                    <a:pt x="1609317" y="580349"/>
                  </a:lnTo>
                  <a:lnTo>
                    <a:pt x="1622723" y="606242"/>
                  </a:lnTo>
                  <a:lnTo>
                    <a:pt x="1665325" y="560859"/>
                  </a:lnTo>
                  <a:lnTo>
                    <a:pt x="1676994" y="584454"/>
                  </a:lnTo>
                  <a:lnTo>
                    <a:pt x="1713602" y="584740"/>
                  </a:lnTo>
                  <a:lnTo>
                    <a:pt x="1748314" y="599470"/>
                  </a:lnTo>
                  <a:lnTo>
                    <a:pt x="1761073" y="617412"/>
                  </a:lnTo>
                  <a:lnTo>
                    <a:pt x="1794138" y="586189"/>
                  </a:lnTo>
                  <a:lnTo>
                    <a:pt x="1829827" y="576140"/>
                  </a:lnTo>
                  <a:lnTo>
                    <a:pt x="1846310" y="587304"/>
                  </a:lnTo>
                  <a:lnTo>
                    <a:pt x="1885585" y="567058"/>
                  </a:lnTo>
                  <a:lnTo>
                    <a:pt x="1894781" y="578201"/>
                  </a:lnTo>
                  <a:lnTo>
                    <a:pt x="1937785" y="579056"/>
                  </a:lnTo>
                  <a:lnTo>
                    <a:pt x="1948617" y="561076"/>
                  </a:lnTo>
                  <a:lnTo>
                    <a:pt x="1991785" y="580797"/>
                  </a:lnTo>
                  <a:lnTo>
                    <a:pt x="2008534" y="604091"/>
                  </a:lnTo>
                  <a:lnTo>
                    <a:pt x="2073031" y="625557"/>
                  </a:lnTo>
                  <a:lnTo>
                    <a:pt x="2090788" y="644272"/>
                  </a:lnTo>
                  <a:lnTo>
                    <a:pt x="2123665" y="633615"/>
                  </a:lnTo>
                  <a:lnTo>
                    <a:pt x="2147717" y="642082"/>
                  </a:lnTo>
                  <a:lnTo>
                    <a:pt x="2149951" y="750459"/>
                  </a:lnTo>
                  <a:lnTo>
                    <a:pt x="2154253" y="959164"/>
                  </a:lnTo>
                  <a:lnTo>
                    <a:pt x="2192745" y="1002945"/>
                  </a:lnTo>
                  <a:lnTo>
                    <a:pt x="2194709" y="1047505"/>
                  </a:lnTo>
                  <a:lnTo>
                    <a:pt x="2243931" y="1128779"/>
                  </a:lnTo>
                  <a:lnTo>
                    <a:pt x="2247901" y="1172120"/>
                  </a:lnTo>
                  <a:lnTo>
                    <a:pt x="2231173" y="1224878"/>
                  </a:lnTo>
                  <a:lnTo>
                    <a:pt x="2214541" y="1246432"/>
                  </a:lnTo>
                  <a:lnTo>
                    <a:pt x="2220935" y="1274097"/>
                  </a:lnTo>
                  <a:lnTo>
                    <a:pt x="2209017" y="1295519"/>
                  </a:lnTo>
                  <a:lnTo>
                    <a:pt x="2223349" y="1334102"/>
                  </a:lnTo>
                  <a:lnTo>
                    <a:pt x="2183713" y="1407264"/>
                  </a:lnTo>
                  <a:lnTo>
                    <a:pt x="2199569" y="1426908"/>
                  </a:lnTo>
                  <a:lnTo>
                    <a:pt x="2170680" y="1428651"/>
                  </a:lnTo>
                  <a:lnTo>
                    <a:pt x="2079544" y="1458080"/>
                  </a:lnTo>
                  <a:lnTo>
                    <a:pt x="2046504" y="1443015"/>
                  </a:lnTo>
                  <a:lnTo>
                    <a:pt x="2040276" y="1409778"/>
                  </a:lnTo>
                  <a:lnTo>
                    <a:pt x="2017446" y="1433390"/>
                  </a:lnTo>
                  <a:lnTo>
                    <a:pt x="2000996" y="1428024"/>
                  </a:lnTo>
                  <a:lnTo>
                    <a:pt x="1992621" y="1456985"/>
                  </a:lnTo>
                  <a:lnTo>
                    <a:pt x="2011104" y="1468996"/>
                  </a:lnTo>
                  <a:lnTo>
                    <a:pt x="2014441" y="1506695"/>
                  </a:lnTo>
                  <a:lnTo>
                    <a:pt x="1981904" y="1546981"/>
                  </a:lnTo>
                  <a:lnTo>
                    <a:pt x="1928842" y="1597307"/>
                  </a:lnTo>
                  <a:lnTo>
                    <a:pt x="1821759" y="1650854"/>
                  </a:lnTo>
                  <a:lnTo>
                    <a:pt x="1811020" y="1641989"/>
                  </a:lnTo>
                  <a:lnTo>
                    <a:pt x="1778776" y="1655237"/>
                  </a:lnTo>
                  <a:lnTo>
                    <a:pt x="1777829" y="1643048"/>
                  </a:lnTo>
                  <a:lnTo>
                    <a:pt x="1733857" y="1651747"/>
                  </a:lnTo>
                  <a:lnTo>
                    <a:pt x="1713506" y="1626149"/>
                  </a:lnTo>
                  <a:lnTo>
                    <a:pt x="1700789" y="1631605"/>
                  </a:lnTo>
                  <a:lnTo>
                    <a:pt x="1747395" y="1683929"/>
                  </a:lnTo>
                  <a:lnTo>
                    <a:pt x="1713042" y="1700358"/>
                  </a:lnTo>
                  <a:lnTo>
                    <a:pt x="1680801" y="1690161"/>
                  </a:lnTo>
                  <a:lnTo>
                    <a:pt x="1675598" y="1726651"/>
                  </a:lnTo>
                  <a:lnTo>
                    <a:pt x="1634972" y="1763883"/>
                  </a:lnTo>
                  <a:lnTo>
                    <a:pt x="1592760" y="1833043"/>
                  </a:lnTo>
                  <a:lnTo>
                    <a:pt x="1565031" y="1905574"/>
                  </a:lnTo>
                  <a:lnTo>
                    <a:pt x="1545293" y="1899750"/>
                  </a:lnTo>
                  <a:lnTo>
                    <a:pt x="1539908" y="1926164"/>
                  </a:lnTo>
                  <a:lnTo>
                    <a:pt x="1560850" y="1919867"/>
                  </a:lnTo>
                  <a:lnTo>
                    <a:pt x="1550104" y="1972681"/>
                  </a:lnTo>
                  <a:lnTo>
                    <a:pt x="1536135" y="1974664"/>
                  </a:lnTo>
                  <a:lnTo>
                    <a:pt x="1534650" y="2004423"/>
                  </a:lnTo>
                  <a:lnTo>
                    <a:pt x="1551344" y="2021230"/>
                  </a:lnTo>
                  <a:lnTo>
                    <a:pt x="1555414" y="2081908"/>
                  </a:lnTo>
                  <a:lnTo>
                    <a:pt x="1575150" y="2103124"/>
                  </a:lnTo>
                  <a:lnTo>
                    <a:pt x="1579634" y="2141720"/>
                  </a:lnTo>
                  <a:lnTo>
                    <a:pt x="1595276" y="2176039"/>
                  </a:lnTo>
                  <a:lnTo>
                    <a:pt x="1538556" y="2196119"/>
                  </a:lnTo>
                  <a:lnTo>
                    <a:pt x="1515830" y="2169339"/>
                  </a:lnTo>
                  <a:lnTo>
                    <a:pt x="1472747" y="2158634"/>
                  </a:lnTo>
                  <a:lnTo>
                    <a:pt x="1415363" y="2159602"/>
                  </a:lnTo>
                  <a:lnTo>
                    <a:pt x="1366930" y="2125389"/>
                  </a:lnTo>
                  <a:lnTo>
                    <a:pt x="1329877" y="2121084"/>
                  </a:lnTo>
                  <a:lnTo>
                    <a:pt x="1302558" y="2093859"/>
                  </a:lnTo>
                  <a:lnTo>
                    <a:pt x="1264758" y="2083881"/>
                  </a:lnTo>
                  <a:lnTo>
                    <a:pt x="1239563" y="2057709"/>
                  </a:lnTo>
                  <a:lnTo>
                    <a:pt x="1224645" y="1996546"/>
                  </a:lnTo>
                  <a:lnTo>
                    <a:pt x="1193080" y="1959010"/>
                  </a:lnTo>
                  <a:lnTo>
                    <a:pt x="1198171" y="1928276"/>
                  </a:lnTo>
                  <a:lnTo>
                    <a:pt x="1184503" y="1894636"/>
                  </a:lnTo>
                  <a:lnTo>
                    <a:pt x="1190508" y="1866123"/>
                  </a:lnTo>
                  <a:lnTo>
                    <a:pt x="1168976" y="1833256"/>
                  </a:lnTo>
                  <a:lnTo>
                    <a:pt x="1150350" y="1829221"/>
                  </a:lnTo>
                  <a:lnTo>
                    <a:pt x="1120930" y="1799284"/>
                  </a:lnTo>
                  <a:lnTo>
                    <a:pt x="1112588" y="1762418"/>
                  </a:lnTo>
                  <a:lnTo>
                    <a:pt x="1087472" y="1728140"/>
                  </a:lnTo>
                  <a:lnTo>
                    <a:pt x="1050462" y="1698812"/>
                  </a:lnTo>
                  <a:lnTo>
                    <a:pt x="1034672" y="1637123"/>
                  </a:lnTo>
                  <a:lnTo>
                    <a:pt x="1017894" y="1619701"/>
                  </a:lnTo>
                  <a:lnTo>
                    <a:pt x="996873" y="1569871"/>
                  </a:lnTo>
                  <a:lnTo>
                    <a:pt x="991060" y="1529620"/>
                  </a:lnTo>
                  <a:lnTo>
                    <a:pt x="970214" y="1499703"/>
                  </a:lnTo>
                  <a:lnTo>
                    <a:pt x="933813" y="1472267"/>
                  </a:lnTo>
                  <a:lnTo>
                    <a:pt x="926062" y="1454073"/>
                  </a:lnTo>
                  <a:lnTo>
                    <a:pt x="892173" y="1436667"/>
                  </a:lnTo>
                  <a:lnTo>
                    <a:pt x="867703" y="1390803"/>
                  </a:lnTo>
                  <a:lnTo>
                    <a:pt x="791397" y="1376262"/>
                  </a:lnTo>
                  <a:lnTo>
                    <a:pt x="745139" y="1375572"/>
                  </a:lnTo>
                  <a:lnTo>
                    <a:pt x="706788" y="1357470"/>
                  </a:lnTo>
                  <a:lnTo>
                    <a:pt x="696733" y="1377950"/>
                  </a:lnTo>
                  <a:lnTo>
                    <a:pt x="653992" y="1381698"/>
                  </a:lnTo>
                  <a:lnTo>
                    <a:pt x="619257" y="1421539"/>
                  </a:lnTo>
                  <a:lnTo>
                    <a:pt x="595066" y="1487660"/>
                  </a:lnTo>
                  <a:lnTo>
                    <a:pt x="584345" y="1487987"/>
                  </a:lnTo>
                  <a:lnTo>
                    <a:pt x="557179" y="1526005"/>
                  </a:lnTo>
                  <a:lnTo>
                    <a:pt x="528013" y="1524903"/>
                  </a:lnTo>
                  <a:lnTo>
                    <a:pt x="486852" y="1490545"/>
                  </a:lnTo>
                  <a:lnTo>
                    <a:pt x="381840" y="1431769"/>
                  </a:lnTo>
                  <a:lnTo>
                    <a:pt x="362947" y="1403395"/>
                  </a:lnTo>
                  <a:lnTo>
                    <a:pt x="322890" y="1374215"/>
                  </a:lnTo>
                  <a:lnTo>
                    <a:pt x="298378" y="1313996"/>
                  </a:lnTo>
                  <a:lnTo>
                    <a:pt x="301232" y="1261802"/>
                  </a:lnTo>
                  <a:lnTo>
                    <a:pt x="275586" y="1216994"/>
                  </a:lnTo>
                  <a:lnTo>
                    <a:pt x="272356" y="1179822"/>
                  </a:lnTo>
                  <a:lnTo>
                    <a:pt x="255578" y="1154766"/>
                  </a:lnTo>
                  <a:lnTo>
                    <a:pt x="191686" y="1113896"/>
                  </a:lnTo>
                  <a:lnTo>
                    <a:pt x="160470" y="1063768"/>
                  </a:lnTo>
                  <a:lnTo>
                    <a:pt x="132961" y="1044161"/>
                  </a:lnTo>
                  <a:lnTo>
                    <a:pt x="106082" y="1001039"/>
                  </a:lnTo>
                  <a:lnTo>
                    <a:pt x="65154" y="975390"/>
                  </a:lnTo>
                  <a:lnTo>
                    <a:pt x="40983" y="918942"/>
                  </a:lnTo>
                  <a:lnTo>
                    <a:pt x="16988" y="905074"/>
                  </a:lnTo>
                  <a:lnTo>
                    <a:pt x="0" y="879610"/>
                  </a:lnTo>
                  <a:lnTo>
                    <a:pt x="6898" y="860182"/>
                  </a:lnTo>
                  <a:lnTo>
                    <a:pt x="611351" y="916576"/>
                  </a:lnTo>
                  <a:lnTo>
                    <a:pt x="626527" y="712858"/>
                  </a:lnTo>
                  <a:lnTo>
                    <a:pt x="645533" y="506901"/>
                  </a:lnTo>
                  <a:lnTo>
                    <a:pt x="684063" y="0"/>
                  </a:lnTo>
                  <a:lnTo>
                    <a:pt x="690233" y="456"/>
                  </a:lnTo>
                  <a:close/>
                </a:path>
              </a:pathLst>
            </a:custGeom>
            <a:grpFill/>
            <a:ln w="5080" cap="rnd">
              <a:solidFill>
                <a:schemeClr val="bg1"/>
              </a:solidFill>
              <a:round/>
            </a:ln>
          </p:spPr>
          <p:txBody>
            <a:bodyPr/>
            <a:lstStyle/>
            <a:p>
              <a:pPr defTabSz="457200"/>
              <a:endParaRPr sz="500" dirty="0"/>
            </a:p>
          </p:txBody>
        </p:sp>
        <p:sp>
          <p:nvSpPr>
            <p:cNvPr id="7" name="California">
              <a:extLst>
                <a:ext uri="{FF2B5EF4-FFF2-40B4-BE49-F238E27FC236}">
                  <a16:creationId xmlns:a16="http://schemas.microsoft.com/office/drawing/2014/main" id="{62FD3700-F854-A318-802B-0992EB33477E}"/>
                </a:ext>
              </a:extLst>
            </p:cNvPr>
            <p:cNvSpPr/>
            <p:nvPr/>
          </p:nvSpPr>
          <p:spPr>
            <a:xfrm>
              <a:off x="1787395" y="2442066"/>
              <a:ext cx="876019" cy="2000573"/>
            </a:xfrm>
            <a:custGeom>
              <a:avLst/>
              <a:gdLst/>
              <a:ahLst/>
              <a:cxnLst/>
              <a:rect l="0" t="0" r="1289170" b="2208068"/>
              <a:pathLst>
                <a:path w="1289170" h="2208068">
                  <a:moveTo>
                    <a:pt x="266513" y="41091"/>
                  </a:moveTo>
                  <a:lnTo>
                    <a:pt x="389542" y="75576"/>
                  </a:lnTo>
                  <a:lnTo>
                    <a:pt x="582021" y="132427"/>
                  </a:lnTo>
                  <a:lnTo>
                    <a:pt x="731720" y="171927"/>
                  </a:lnTo>
                  <a:lnTo>
                    <a:pt x="644171" y="514564"/>
                  </a:lnTo>
                  <a:lnTo>
                    <a:pt x="578687" y="764974"/>
                  </a:lnTo>
                  <a:lnTo>
                    <a:pt x="729934" y="992434"/>
                  </a:lnTo>
                  <a:lnTo>
                    <a:pt x="876328" y="1212581"/>
                  </a:lnTo>
                  <a:lnTo>
                    <a:pt x="994316" y="1389597"/>
                  </a:lnTo>
                  <a:lnTo>
                    <a:pt x="1080649" y="1519413"/>
                  </a:lnTo>
                  <a:lnTo>
                    <a:pt x="1235613" y="1753591"/>
                  </a:lnTo>
                  <a:lnTo>
                    <a:pt x="1230597" y="1778847"/>
                  </a:lnTo>
                  <a:lnTo>
                    <a:pt x="1250690" y="1817052"/>
                  </a:lnTo>
                  <a:lnTo>
                    <a:pt x="1262595" y="1874128"/>
                  </a:lnTo>
                  <a:lnTo>
                    <a:pt x="1289170" y="1908927"/>
                  </a:lnTo>
                  <a:lnTo>
                    <a:pt x="1264394" y="1931475"/>
                  </a:lnTo>
                  <a:lnTo>
                    <a:pt x="1235870" y="1939581"/>
                  </a:lnTo>
                  <a:lnTo>
                    <a:pt x="1209246" y="1970818"/>
                  </a:lnTo>
                  <a:lnTo>
                    <a:pt x="1206224" y="2019234"/>
                  </a:lnTo>
                  <a:lnTo>
                    <a:pt x="1195880" y="2047962"/>
                  </a:lnTo>
                  <a:lnTo>
                    <a:pt x="1156849" y="2069843"/>
                  </a:lnTo>
                  <a:lnTo>
                    <a:pt x="1152857" y="2146527"/>
                  </a:lnTo>
                  <a:lnTo>
                    <a:pt x="1175318" y="2152117"/>
                  </a:lnTo>
                  <a:lnTo>
                    <a:pt x="1177057" y="2191169"/>
                  </a:lnTo>
                  <a:lnTo>
                    <a:pt x="1164501" y="2206906"/>
                  </a:lnTo>
                  <a:lnTo>
                    <a:pt x="1130202" y="2208068"/>
                  </a:lnTo>
                  <a:lnTo>
                    <a:pt x="906195" y="2181119"/>
                  </a:lnTo>
                  <a:lnTo>
                    <a:pt x="723412" y="2159186"/>
                  </a:lnTo>
                  <a:lnTo>
                    <a:pt x="709385" y="2128531"/>
                  </a:lnTo>
                  <a:lnTo>
                    <a:pt x="717890" y="2086945"/>
                  </a:lnTo>
                  <a:lnTo>
                    <a:pt x="716428" y="2035054"/>
                  </a:lnTo>
                  <a:lnTo>
                    <a:pt x="701027" y="1994844"/>
                  </a:lnTo>
                  <a:lnTo>
                    <a:pt x="661020" y="1935099"/>
                  </a:lnTo>
                  <a:lnTo>
                    <a:pt x="606335" y="1875125"/>
                  </a:lnTo>
                  <a:lnTo>
                    <a:pt x="591003" y="1884118"/>
                  </a:lnTo>
                  <a:lnTo>
                    <a:pt x="567865" y="1870529"/>
                  </a:lnTo>
                  <a:lnTo>
                    <a:pt x="576127" y="1851813"/>
                  </a:lnTo>
                  <a:lnTo>
                    <a:pt x="557387" y="1804730"/>
                  </a:lnTo>
                  <a:lnTo>
                    <a:pt x="517120" y="1804141"/>
                  </a:lnTo>
                  <a:lnTo>
                    <a:pt x="457030" y="1758193"/>
                  </a:lnTo>
                  <a:lnTo>
                    <a:pt x="453269" y="1731887"/>
                  </a:lnTo>
                  <a:lnTo>
                    <a:pt x="415660" y="1691277"/>
                  </a:lnTo>
                  <a:lnTo>
                    <a:pt x="364320" y="1679348"/>
                  </a:lnTo>
                  <a:lnTo>
                    <a:pt x="325467" y="1655451"/>
                  </a:lnTo>
                  <a:lnTo>
                    <a:pt x="270467" y="1646854"/>
                  </a:lnTo>
                  <a:lnTo>
                    <a:pt x="249259" y="1613468"/>
                  </a:lnTo>
                  <a:lnTo>
                    <a:pt x="270010" y="1559912"/>
                  </a:lnTo>
                  <a:lnTo>
                    <a:pt x="262704" y="1548709"/>
                  </a:lnTo>
                  <a:lnTo>
                    <a:pt x="279142" y="1511371"/>
                  </a:lnTo>
                  <a:lnTo>
                    <a:pt x="245208" y="1471035"/>
                  </a:lnTo>
                  <a:lnTo>
                    <a:pt x="254206" y="1430547"/>
                  </a:lnTo>
                  <a:lnTo>
                    <a:pt x="239208" y="1424197"/>
                  </a:lnTo>
                  <a:lnTo>
                    <a:pt x="222634" y="1382590"/>
                  </a:lnTo>
                  <a:lnTo>
                    <a:pt x="206576" y="1370100"/>
                  </a:lnTo>
                  <a:lnTo>
                    <a:pt x="204718" y="1346370"/>
                  </a:lnTo>
                  <a:lnTo>
                    <a:pt x="166950" y="1248825"/>
                  </a:lnTo>
                  <a:lnTo>
                    <a:pt x="145368" y="1217228"/>
                  </a:lnTo>
                  <a:lnTo>
                    <a:pt x="157213" y="1151885"/>
                  </a:lnTo>
                  <a:lnTo>
                    <a:pt x="167604" y="1160607"/>
                  </a:lnTo>
                  <a:lnTo>
                    <a:pt x="189170" y="1125895"/>
                  </a:lnTo>
                  <a:lnTo>
                    <a:pt x="176787" y="1085205"/>
                  </a:lnTo>
                  <a:lnTo>
                    <a:pt x="148511" y="1081922"/>
                  </a:lnTo>
                  <a:lnTo>
                    <a:pt x="121899" y="1040606"/>
                  </a:lnTo>
                  <a:lnTo>
                    <a:pt x="116326" y="1012212"/>
                  </a:lnTo>
                  <a:lnTo>
                    <a:pt x="125613" y="989217"/>
                  </a:lnTo>
                  <a:lnTo>
                    <a:pt x="116922" y="952923"/>
                  </a:lnTo>
                  <a:lnTo>
                    <a:pt x="131739" y="901196"/>
                  </a:lnTo>
                  <a:lnTo>
                    <a:pt x="160145" y="909303"/>
                  </a:lnTo>
                  <a:lnTo>
                    <a:pt x="169046" y="833745"/>
                  </a:lnTo>
                  <a:lnTo>
                    <a:pt x="154419" y="837727"/>
                  </a:lnTo>
                  <a:lnTo>
                    <a:pt x="141742" y="872577"/>
                  </a:lnTo>
                  <a:lnTo>
                    <a:pt x="109566" y="871493"/>
                  </a:lnTo>
                  <a:lnTo>
                    <a:pt x="81576" y="834199"/>
                  </a:lnTo>
                  <a:lnTo>
                    <a:pt x="89255" y="786229"/>
                  </a:lnTo>
                  <a:lnTo>
                    <a:pt x="76792" y="742871"/>
                  </a:lnTo>
                  <a:lnTo>
                    <a:pt x="52912" y="711296"/>
                  </a:lnTo>
                  <a:lnTo>
                    <a:pt x="44090" y="680622"/>
                  </a:lnTo>
                  <a:lnTo>
                    <a:pt x="14852" y="616908"/>
                  </a:lnTo>
                  <a:lnTo>
                    <a:pt x="26729" y="604090"/>
                  </a:lnTo>
                  <a:lnTo>
                    <a:pt x="26010" y="532487"/>
                  </a:lnTo>
                  <a:lnTo>
                    <a:pt x="45937" y="498697"/>
                  </a:lnTo>
                  <a:lnTo>
                    <a:pt x="49454" y="440077"/>
                  </a:lnTo>
                  <a:lnTo>
                    <a:pt x="27789" y="374976"/>
                  </a:lnTo>
                  <a:lnTo>
                    <a:pt x="0" y="333669"/>
                  </a:lnTo>
                  <a:lnTo>
                    <a:pt x="3662" y="296125"/>
                  </a:lnTo>
                  <a:lnTo>
                    <a:pt x="66645" y="221750"/>
                  </a:lnTo>
                  <a:lnTo>
                    <a:pt x="82619" y="195024"/>
                  </a:lnTo>
                  <a:lnTo>
                    <a:pt x="82331" y="170363"/>
                  </a:lnTo>
                  <a:lnTo>
                    <a:pt x="113726" y="115592"/>
                  </a:lnTo>
                  <a:lnTo>
                    <a:pt x="118201" y="58487"/>
                  </a:lnTo>
                  <a:lnTo>
                    <a:pt x="106403" y="40846"/>
                  </a:lnTo>
                  <a:lnTo>
                    <a:pt x="125771" y="0"/>
                  </a:lnTo>
                  <a:close/>
                </a:path>
              </a:pathLst>
            </a:custGeom>
            <a:grpFill/>
            <a:ln w="5080" cap="rnd">
              <a:solidFill>
                <a:schemeClr val="bg1"/>
              </a:solidFill>
              <a:round/>
            </a:ln>
          </p:spPr>
          <p:txBody>
            <a:bodyPr/>
            <a:lstStyle/>
            <a:p>
              <a:pPr defTabSz="457200"/>
              <a:endParaRPr sz="500" dirty="0"/>
            </a:p>
          </p:txBody>
        </p:sp>
        <p:sp>
          <p:nvSpPr>
            <p:cNvPr id="8" name="Montana">
              <a:extLst>
                <a:ext uri="{FF2B5EF4-FFF2-40B4-BE49-F238E27FC236}">
                  <a16:creationId xmlns:a16="http://schemas.microsoft.com/office/drawing/2014/main" id="{C511B52B-727F-1DE2-6F04-7CE2B8D56C2C}"/>
                </a:ext>
              </a:extLst>
            </p:cNvPr>
            <p:cNvSpPr/>
            <p:nvPr/>
          </p:nvSpPr>
          <p:spPr>
            <a:xfrm>
              <a:off x="2848330" y="1464118"/>
              <a:ext cx="1114442" cy="944474"/>
            </a:xfrm>
            <a:custGeom>
              <a:avLst/>
              <a:gdLst/>
              <a:ahLst/>
              <a:cxnLst/>
              <a:rect l="0" t="0" r="1640039" b="1042433"/>
              <a:pathLst>
                <a:path w="1640039" h="1042433">
                  <a:moveTo>
                    <a:pt x="1640039" y="237775"/>
                  </a:moveTo>
                  <a:lnTo>
                    <a:pt x="1621455" y="465606"/>
                  </a:lnTo>
                  <a:lnTo>
                    <a:pt x="1587991" y="850996"/>
                  </a:lnTo>
                  <a:lnTo>
                    <a:pt x="1572530" y="1042433"/>
                  </a:lnTo>
                  <a:lnTo>
                    <a:pt x="1570186" y="1042234"/>
                  </a:lnTo>
                  <a:lnTo>
                    <a:pt x="1305732" y="1016037"/>
                  </a:lnTo>
                  <a:lnTo>
                    <a:pt x="855974" y="961360"/>
                  </a:lnTo>
                  <a:lnTo>
                    <a:pt x="576863" y="919747"/>
                  </a:lnTo>
                  <a:lnTo>
                    <a:pt x="560803" y="1025313"/>
                  </a:lnTo>
                  <a:lnTo>
                    <a:pt x="538434" y="1000305"/>
                  </a:lnTo>
                  <a:lnTo>
                    <a:pt x="521593" y="961503"/>
                  </a:lnTo>
                  <a:lnTo>
                    <a:pt x="482071" y="997844"/>
                  </a:lnTo>
                  <a:lnTo>
                    <a:pt x="451978" y="1000719"/>
                  </a:lnTo>
                  <a:lnTo>
                    <a:pt x="446819" y="988566"/>
                  </a:lnTo>
                  <a:lnTo>
                    <a:pt x="411869" y="991661"/>
                  </a:lnTo>
                  <a:lnTo>
                    <a:pt x="394119" y="978449"/>
                  </a:lnTo>
                  <a:lnTo>
                    <a:pt x="358402" y="990314"/>
                  </a:lnTo>
                  <a:lnTo>
                    <a:pt x="314256" y="981381"/>
                  </a:lnTo>
                  <a:lnTo>
                    <a:pt x="296138" y="997360"/>
                  </a:lnTo>
                  <a:lnTo>
                    <a:pt x="281771" y="983461"/>
                  </a:lnTo>
                  <a:lnTo>
                    <a:pt x="274877" y="915492"/>
                  </a:lnTo>
                  <a:lnTo>
                    <a:pt x="245880" y="907913"/>
                  </a:lnTo>
                  <a:lnTo>
                    <a:pt x="232687" y="888507"/>
                  </a:lnTo>
                  <a:lnTo>
                    <a:pt x="240564" y="850396"/>
                  </a:lnTo>
                  <a:lnTo>
                    <a:pt x="226280" y="833038"/>
                  </a:lnTo>
                  <a:lnTo>
                    <a:pt x="210837" y="788314"/>
                  </a:lnTo>
                  <a:lnTo>
                    <a:pt x="204290" y="747523"/>
                  </a:lnTo>
                  <a:lnTo>
                    <a:pt x="211212" y="731890"/>
                  </a:lnTo>
                  <a:lnTo>
                    <a:pt x="189787" y="707475"/>
                  </a:lnTo>
                  <a:lnTo>
                    <a:pt x="171877" y="726633"/>
                  </a:lnTo>
                  <a:lnTo>
                    <a:pt x="132233" y="747210"/>
                  </a:lnTo>
                  <a:lnTo>
                    <a:pt x="106528" y="720665"/>
                  </a:lnTo>
                  <a:lnTo>
                    <a:pt x="117684" y="700244"/>
                  </a:lnTo>
                  <a:lnTo>
                    <a:pt x="111878" y="677612"/>
                  </a:lnTo>
                  <a:lnTo>
                    <a:pt x="141232" y="660785"/>
                  </a:lnTo>
                  <a:lnTo>
                    <a:pt x="132811" y="627495"/>
                  </a:lnTo>
                  <a:lnTo>
                    <a:pt x="145795" y="581493"/>
                  </a:lnTo>
                  <a:lnTo>
                    <a:pt x="179839" y="511461"/>
                  </a:lnTo>
                  <a:lnTo>
                    <a:pt x="139856" y="504720"/>
                  </a:lnTo>
                  <a:lnTo>
                    <a:pt x="140940" y="491403"/>
                  </a:lnTo>
                  <a:lnTo>
                    <a:pt x="109126" y="463615"/>
                  </a:lnTo>
                  <a:lnTo>
                    <a:pt x="107519" y="440736"/>
                  </a:lnTo>
                  <a:lnTo>
                    <a:pt x="67697" y="377370"/>
                  </a:lnTo>
                  <a:lnTo>
                    <a:pt x="67624" y="362700"/>
                  </a:lnTo>
                  <a:lnTo>
                    <a:pt x="41979" y="348365"/>
                  </a:lnTo>
                  <a:lnTo>
                    <a:pt x="21045" y="319176"/>
                  </a:lnTo>
                  <a:lnTo>
                    <a:pt x="31666" y="265065"/>
                  </a:lnTo>
                  <a:lnTo>
                    <a:pt x="0" y="200907"/>
                  </a:lnTo>
                  <a:lnTo>
                    <a:pt x="43017" y="0"/>
                  </a:lnTo>
                  <a:lnTo>
                    <a:pt x="644172" y="114869"/>
                  </a:lnTo>
                  <a:lnTo>
                    <a:pt x="916948" y="155635"/>
                  </a:lnTo>
                  <a:close/>
                </a:path>
              </a:pathLst>
            </a:custGeom>
            <a:grpFill/>
            <a:ln w="5080" cap="rnd">
              <a:solidFill>
                <a:schemeClr val="bg1"/>
              </a:solidFill>
              <a:round/>
            </a:ln>
          </p:spPr>
          <p:txBody>
            <a:bodyPr/>
            <a:lstStyle/>
            <a:p>
              <a:pPr defTabSz="457200"/>
              <a:endParaRPr sz="500" dirty="0"/>
            </a:p>
          </p:txBody>
        </p:sp>
        <p:sp>
          <p:nvSpPr>
            <p:cNvPr id="9" name="New Mexico">
              <a:extLst>
                <a:ext uri="{FF2B5EF4-FFF2-40B4-BE49-F238E27FC236}">
                  <a16:creationId xmlns:a16="http://schemas.microsoft.com/office/drawing/2014/main" id="{32282855-1C8A-5FAE-C710-2BFB4DD937AD}"/>
                </a:ext>
              </a:extLst>
            </p:cNvPr>
            <p:cNvSpPr/>
            <p:nvPr/>
          </p:nvSpPr>
          <p:spPr>
            <a:xfrm>
              <a:off x="3173578" y="3802186"/>
              <a:ext cx="762565" cy="1056049"/>
            </a:xfrm>
            <a:custGeom>
              <a:avLst/>
              <a:gdLst/>
              <a:ahLst/>
              <a:cxnLst/>
              <a:rect l="0" t="0" r="1122208" b="1165580"/>
              <a:pathLst>
                <a:path w="1122208" h="1165580">
                  <a:moveTo>
                    <a:pt x="417017" y="33356"/>
                  </a:moveTo>
                  <a:lnTo>
                    <a:pt x="504962" y="44844"/>
                  </a:lnTo>
                  <a:lnTo>
                    <a:pt x="908567" y="85763"/>
                  </a:lnTo>
                  <a:lnTo>
                    <a:pt x="1122208" y="101916"/>
                  </a:lnTo>
                  <a:lnTo>
                    <a:pt x="1114702" y="203629"/>
                  </a:lnTo>
                  <a:lnTo>
                    <a:pt x="1108531" y="203172"/>
                  </a:lnTo>
                  <a:lnTo>
                    <a:pt x="1070001" y="710074"/>
                  </a:lnTo>
                  <a:lnTo>
                    <a:pt x="1050996" y="916031"/>
                  </a:lnTo>
                  <a:lnTo>
                    <a:pt x="1035820" y="1119748"/>
                  </a:lnTo>
                  <a:lnTo>
                    <a:pt x="431367" y="1063355"/>
                  </a:lnTo>
                  <a:lnTo>
                    <a:pt x="424468" y="1082782"/>
                  </a:lnTo>
                  <a:lnTo>
                    <a:pt x="441456" y="1108246"/>
                  </a:lnTo>
                  <a:lnTo>
                    <a:pt x="155122" y="1073830"/>
                  </a:lnTo>
                  <a:lnTo>
                    <a:pt x="143270" y="1165580"/>
                  </a:lnTo>
                  <a:lnTo>
                    <a:pt x="0" y="1146430"/>
                  </a:lnTo>
                  <a:lnTo>
                    <a:pt x="159269" y="0"/>
                  </a:lnTo>
                  <a:close/>
                </a:path>
              </a:pathLst>
            </a:custGeom>
            <a:grpFill/>
            <a:ln w="5080" cap="rnd">
              <a:solidFill>
                <a:schemeClr val="bg1"/>
              </a:solidFill>
              <a:round/>
            </a:ln>
          </p:spPr>
          <p:txBody>
            <a:bodyPr/>
            <a:lstStyle/>
            <a:p>
              <a:pPr defTabSz="457200"/>
              <a:endParaRPr sz="500" dirty="0"/>
            </a:p>
          </p:txBody>
        </p:sp>
        <p:sp>
          <p:nvSpPr>
            <p:cNvPr id="10" name="Arizona">
              <a:extLst>
                <a:ext uri="{FF2B5EF4-FFF2-40B4-BE49-F238E27FC236}">
                  <a16:creationId xmlns:a16="http://schemas.microsoft.com/office/drawing/2014/main" id="{856E9038-4573-FCBD-63AE-3CFF50005B7D}"/>
                </a:ext>
              </a:extLst>
            </p:cNvPr>
            <p:cNvSpPr/>
            <p:nvPr/>
          </p:nvSpPr>
          <p:spPr>
            <a:xfrm>
              <a:off x="2538757" y="3683801"/>
              <a:ext cx="743048" cy="1157084"/>
            </a:xfrm>
            <a:custGeom>
              <a:avLst/>
              <a:gdLst/>
              <a:ahLst/>
              <a:cxnLst/>
              <a:rect l="0" t="0" r="1093487" b="1277094"/>
              <a:pathLst>
                <a:path w="1093487" h="1277094">
                  <a:moveTo>
                    <a:pt x="1093487" y="130663"/>
                  </a:moveTo>
                  <a:lnTo>
                    <a:pt x="934217" y="1277094"/>
                  </a:lnTo>
                  <a:lnTo>
                    <a:pt x="588488" y="1225569"/>
                  </a:lnTo>
                  <a:lnTo>
                    <a:pt x="401945" y="1117723"/>
                  </a:lnTo>
                  <a:lnTo>
                    <a:pt x="0" y="879327"/>
                  </a:lnTo>
                  <a:lnTo>
                    <a:pt x="24480" y="837543"/>
                  </a:lnTo>
                  <a:lnTo>
                    <a:pt x="58779" y="836381"/>
                  </a:lnTo>
                  <a:lnTo>
                    <a:pt x="71335" y="820644"/>
                  </a:lnTo>
                  <a:lnTo>
                    <a:pt x="69595" y="781592"/>
                  </a:lnTo>
                  <a:lnTo>
                    <a:pt x="47134" y="776002"/>
                  </a:lnTo>
                  <a:lnTo>
                    <a:pt x="51127" y="699318"/>
                  </a:lnTo>
                  <a:lnTo>
                    <a:pt x="90157" y="677437"/>
                  </a:lnTo>
                  <a:lnTo>
                    <a:pt x="100502" y="648709"/>
                  </a:lnTo>
                  <a:lnTo>
                    <a:pt x="103523" y="600293"/>
                  </a:lnTo>
                  <a:lnTo>
                    <a:pt x="130148" y="569056"/>
                  </a:lnTo>
                  <a:lnTo>
                    <a:pt x="158671" y="560950"/>
                  </a:lnTo>
                  <a:lnTo>
                    <a:pt x="183447" y="538402"/>
                  </a:lnTo>
                  <a:lnTo>
                    <a:pt x="156873" y="503603"/>
                  </a:lnTo>
                  <a:lnTo>
                    <a:pt x="144968" y="446526"/>
                  </a:lnTo>
                  <a:lnTo>
                    <a:pt x="124875" y="408322"/>
                  </a:lnTo>
                  <a:lnTo>
                    <a:pt x="129891" y="383066"/>
                  </a:lnTo>
                  <a:lnTo>
                    <a:pt x="145055" y="357537"/>
                  </a:lnTo>
                  <a:lnTo>
                    <a:pt x="148925" y="319491"/>
                  </a:lnTo>
                  <a:lnTo>
                    <a:pt x="143370" y="278423"/>
                  </a:lnTo>
                  <a:lnTo>
                    <a:pt x="157189" y="158952"/>
                  </a:lnTo>
                  <a:lnTo>
                    <a:pt x="217103" y="162805"/>
                  </a:lnTo>
                  <a:lnTo>
                    <a:pt x="231577" y="190742"/>
                  </a:lnTo>
                  <a:lnTo>
                    <a:pt x="247510" y="192690"/>
                  </a:lnTo>
                  <a:lnTo>
                    <a:pt x="270662" y="161780"/>
                  </a:lnTo>
                  <a:lnTo>
                    <a:pt x="301758" y="0"/>
                  </a:lnTo>
                  <a:lnTo>
                    <a:pt x="862547" y="95833"/>
                  </a:lnTo>
                  <a:close/>
                </a:path>
              </a:pathLst>
            </a:custGeom>
            <a:grpFill/>
            <a:ln w="5080" cap="rnd">
              <a:solidFill>
                <a:schemeClr val="bg1"/>
              </a:solidFill>
              <a:round/>
            </a:ln>
          </p:spPr>
          <p:txBody>
            <a:bodyPr/>
            <a:lstStyle/>
            <a:p>
              <a:pPr defTabSz="457200"/>
              <a:endParaRPr sz="500" dirty="0"/>
            </a:p>
          </p:txBody>
        </p:sp>
        <p:sp>
          <p:nvSpPr>
            <p:cNvPr id="11" name="Nevada">
              <a:extLst>
                <a:ext uri="{FF2B5EF4-FFF2-40B4-BE49-F238E27FC236}">
                  <a16:creationId xmlns:a16="http://schemas.microsoft.com/office/drawing/2014/main" id="{71AC1F24-D01B-5922-1034-38FDF8C0229D}"/>
                </a:ext>
              </a:extLst>
            </p:cNvPr>
            <p:cNvSpPr/>
            <p:nvPr/>
          </p:nvSpPr>
          <p:spPr>
            <a:xfrm>
              <a:off x="2180626" y="2597837"/>
              <a:ext cx="694766" cy="1433033"/>
            </a:xfrm>
            <a:custGeom>
              <a:avLst/>
              <a:gdLst/>
              <a:ahLst/>
              <a:cxnLst/>
              <a:rect l="0" t="0" r="1022435" b="1581664"/>
              <a:pathLst>
                <a:path w="1022435" h="1581664">
                  <a:moveTo>
                    <a:pt x="585647" y="103293"/>
                  </a:moveTo>
                  <a:lnTo>
                    <a:pt x="1022435" y="195499"/>
                  </a:lnTo>
                  <a:lnTo>
                    <a:pt x="828793" y="1198597"/>
                  </a:lnTo>
                  <a:lnTo>
                    <a:pt x="797696" y="1360377"/>
                  </a:lnTo>
                  <a:lnTo>
                    <a:pt x="774544" y="1391288"/>
                  </a:lnTo>
                  <a:lnTo>
                    <a:pt x="758612" y="1389340"/>
                  </a:lnTo>
                  <a:lnTo>
                    <a:pt x="744138" y="1361402"/>
                  </a:lnTo>
                  <a:lnTo>
                    <a:pt x="684224" y="1357549"/>
                  </a:lnTo>
                  <a:lnTo>
                    <a:pt x="670405" y="1477020"/>
                  </a:lnTo>
                  <a:lnTo>
                    <a:pt x="675959" y="1518088"/>
                  </a:lnTo>
                  <a:lnTo>
                    <a:pt x="672089" y="1556134"/>
                  </a:lnTo>
                  <a:lnTo>
                    <a:pt x="656925" y="1581664"/>
                  </a:lnTo>
                  <a:lnTo>
                    <a:pt x="501961" y="1347485"/>
                  </a:lnTo>
                  <a:lnTo>
                    <a:pt x="415628" y="1217669"/>
                  </a:lnTo>
                  <a:lnTo>
                    <a:pt x="297640" y="1040653"/>
                  </a:lnTo>
                  <a:lnTo>
                    <a:pt x="151246" y="820506"/>
                  </a:lnTo>
                  <a:lnTo>
                    <a:pt x="0" y="593046"/>
                  </a:lnTo>
                  <a:lnTo>
                    <a:pt x="65483" y="342637"/>
                  </a:lnTo>
                  <a:lnTo>
                    <a:pt x="153032" y="0"/>
                  </a:lnTo>
                  <a:lnTo>
                    <a:pt x="341874" y="48503"/>
                  </a:lnTo>
                  <a:close/>
                </a:path>
              </a:pathLst>
            </a:custGeom>
            <a:grpFill/>
            <a:ln w="5080" cap="rnd">
              <a:solidFill>
                <a:schemeClr val="bg1"/>
              </a:solidFill>
              <a:round/>
            </a:ln>
          </p:spPr>
          <p:txBody>
            <a:bodyPr/>
            <a:lstStyle/>
            <a:p>
              <a:pPr defTabSz="457200"/>
              <a:endParaRPr sz="500" dirty="0"/>
            </a:p>
          </p:txBody>
        </p:sp>
        <p:sp>
          <p:nvSpPr>
            <p:cNvPr id="12" name="Colorado">
              <a:extLst>
                <a:ext uri="{FF2B5EF4-FFF2-40B4-BE49-F238E27FC236}">
                  <a16:creationId xmlns:a16="http://schemas.microsoft.com/office/drawing/2014/main" id="{D7DAD33A-2B68-892B-72DD-73A960EEFEFB}"/>
                </a:ext>
              </a:extLst>
            </p:cNvPr>
            <p:cNvSpPr/>
            <p:nvPr/>
          </p:nvSpPr>
          <p:spPr>
            <a:xfrm>
              <a:off x="3281805" y="3067907"/>
              <a:ext cx="792745" cy="837177"/>
            </a:xfrm>
            <a:custGeom>
              <a:avLst/>
              <a:gdLst/>
              <a:ahLst/>
              <a:cxnLst/>
              <a:rect l="0" t="0" r="1166622" b="924007"/>
              <a:pathLst>
                <a:path w="1166622" h="924007">
                  <a:moveTo>
                    <a:pt x="280908" y="21307"/>
                  </a:moveTo>
                  <a:lnTo>
                    <a:pt x="610970" y="60187"/>
                  </a:lnTo>
                  <a:lnTo>
                    <a:pt x="864206" y="82821"/>
                  </a:lnTo>
                  <a:lnTo>
                    <a:pt x="1166622" y="105306"/>
                  </a:lnTo>
                  <a:lnTo>
                    <a:pt x="1153578" y="309817"/>
                  </a:lnTo>
                  <a:lnTo>
                    <a:pt x="1116163" y="924007"/>
                  </a:lnTo>
                  <a:lnTo>
                    <a:pt x="962939" y="912353"/>
                  </a:lnTo>
                  <a:lnTo>
                    <a:pt x="749297" y="896200"/>
                  </a:lnTo>
                  <a:lnTo>
                    <a:pt x="345693" y="855281"/>
                  </a:lnTo>
                  <a:lnTo>
                    <a:pt x="257747" y="843792"/>
                  </a:lnTo>
                  <a:lnTo>
                    <a:pt x="0" y="810436"/>
                  </a:lnTo>
                  <a:lnTo>
                    <a:pt x="32662" y="573916"/>
                  </a:lnTo>
                  <a:lnTo>
                    <a:pt x="33164" y="551353"/>
                  </a:lnTo>
                  <a:lnTo>
                    <a:pt x="57805" y="379369"/>
                  </a:lnTo>
                  <a:lnTo>
                    <a:pt x="111078" y="0"/>
                  </a:lnTo>
                  <a:close/>
                </a:path>
              </a:pathLst>
            </a:custGeom>
            <a:grpFill/>
            <a:ln w="5080" cap="rnd">
              <a:solidFill>
                <a:schemeClr val="bg1"/>
              </a:solidFill>
              <a:round/>
            </a:ln>
          </p:spPr>
          <p:txBody>
            <a:bodyPr/>
            <a:lstStyle/>
            <a:p>
              <a:pPr defTabSz="457200"/>
              <a:endParaRPr sz="500" dirty="0"/>
            </a:p>
          </p:txBody>
        </p:sp>
        <p:sp>
          <p:nvSpPr>
            <p:cNvPr id="13" name="Wyoming">
              <a:extLst>
                <a:ext uri="{FF2B5EF4-FFF2-40B4-BE49-F238E27FC236}">
                  <a16:creationId xmlns:a16="http://schemas.microsoft.com/office/drawing/2014/main" id="{391451AE-8714-4314-E44A-68D429DF3719}"/>
                </a:ext>
              </a:extLst>
            </p:cNvPr>
            <p:cNvSpPr/>
            <p:nvPr/>
          </p:nvSpPr>
          <p:spPr>
            <a:xfrm>
              <a:off x="3153450" y="2297435"/>
              <a:ext cx="761856" cy="845510"/>
            </a:xfrm>
            <a:custGeom>
              <a:avLst/>
              <a:gdLst/>
              <a:ahLst/>
              <a:cxnLst/>
              <a:rect l="0" t="0" r="1121165" b="933205"/>
              <a:pathLst>
                <a:path w="1121165" h="933205">
                  <a:moveTo>
                    <a:pt x="406953" y="41613"/>
                  </a:moveTo>
                  <a:lnTo>
                    <a:pt x="856711" y="96290"/>
                  </a:lnTo>
                  <a:lnTo>
                    <a:pt x="1121165" y="122487"/>
                  </a:lnTo>
                  <a:lnTo>
                    <a:pt x="1087628" y="526621"/>
                  </a:lnTo>
                  <a:lnTo>
                    <a:pt x="1053096" y="933205"/>
                  </a:lnTo>
                  <a:lnTo>
                    <a:pt x="799859" y="910570"/>
                  </a:lnTo>
                  <a:lnTo>
                    <a:pt x="469798" y="871690"/>
                  </a:lnTo>
                  <a:lnTo>
                    <a:pt x="299967" y="850383"/>
                  </a:lnTo>
                  <a:lnTo>
                    <a:pt x="0" y="805722"/>
                  </a:lnTo>
                  <a:lnTo>
                    <a:pt x="32275" y="603560"/>
                  </a:lnTo>
                  <a:lnTo>
                    <a:pt x="111782" y="105566"/>
                  </a:lnTo>
                  <a:lnTo>
                    <a:pt x="127842" y="0"/>
                  </a:lnTo>
                  <a:close/>
                </a:path>
              </a:pathLst>
            </a:custGeom>
            <a:grpFill/>
            <a:ln w="5080" cap="rnd">
              <a:solidFill>
                <a:schemeClr val="bg1"/>
              </a:solidFill>
              <a:round/>
            </a:ln>
          </p:spPr>
          <p:txBody>
            <a:bodyPr/>
            <a:lstStyle/>
            <a:p>
              <a:pPr defTabSz="457200"/>
              <a:endParaRPr sz="500" dirty="0"/>
            </a:p>
          </p:txBody>
        </p:sp>
        <p:sp>
          <p:nvSpPr>
            <p:cNvPr id="14" name="Oregon">
              <a:extLst>
                <a:ext uri="{FF2B5EF4-FFF2-40B4-BE49-F238E27FC236}">
                  <a16:creationId xmlns:a16="http://schemas.microsoft.com/office/drawing/2014/main" id="{060A627B-0F24-48F5-4C57-FCBABC7A65EF}"/>
                </a:ext>
              </a:extLst>
            </p:cNvPr>
            <p:cNvSpPr/>
            <p:nvPr/>
          </p:nvSpPr>
          <p:spPr>
            <a:xfrm>
              <a:off x="1863712" y="1716087"/>
              <a:ext cx="877618" cy="975336"/>
            </a:xfrm>
            <a:custGeom>
              <a:avLst/>
              <a:gdLst/>
              <a:ahLst/>
              <a:cxnLst/>
              <a:rect l="0" t="0" r="1291523" b="1076496"/>
              <a:pathLst>
                <a:path w="1291523" h="1076496">
                  <a:moveTo>
                    <a:pt x="396673" y="30332"/>
                  </a:moveTo>
                  <a:lnTo>
                    <a:pt x="409859" y="31898"/>
                  </a:lnTo>
                  <a:lnTo>
                    <a:pt x="432807" y="60534"/>
                  </a:lnTo>
                  <a:lnTo>
                    <a:pt x="438611" y="87612"/>
                  </a:lnTo>
                  <a:lnTo>
                    <a:pt x="428340" y="148145"/>
                  </a:lnTo>
                  <a:lnTo>
                    <a:pt x="492433" y="189584"/>
                  </a:lnTo>
                  <a:lnTo>
                    <a:pt x="560947" y="175404"/>
                  </a:lnTo>
                  <a:lnTo>
                    <a:pt x="599206" y="182544"/>
                  </a:lnTo>
                  <a:lnTo>
                    <a:pt x="639679" y="205117"/>
                  </a:lnTo>
                  <a:lnTo>
                    <a:pt x="640685" y="219188"/>
                  </a:lnTo>
                  <a:lnTo>
                    <a:pt x="723112" y="211433"/>
                  </a:lnTo>
                  <a:lnTo>
                    <a:pt x="738552" y="225844"/>
                  </a:lnTo>
                  <a:lnTo>
                    <a:pt x="780473" y="231094"/>
                  </a:lnTo>
                  <a:lnTo>
                    <a:pt x="819234" y="220508"/>
                  </a:lnTo>
                  <a:lnTo>
                    <a:pt x="883602" y="218621"/>
                  </a:lnTo>
                  <a:lnTo>
                    <a:pt x="939428" y="228031"/>
                  </a:lnTo>
                  <a:lnTo>
                    <a:pt x="961374" y="219758"/>
                  </a:lnTo>
                  <a:lnTo>
                    <a:pt x="1245284" y="287667"/>
                  </a:lnTo>
                  <a:lnTo>
                    <a:pt x="1256674" y="325423"/>
                  </a:lnTo>
                  <a:lnTo>
                    <a:pt x="1286091" y="346689"/>
                  </a:lnTo>
                  <a:lnTo>
                    <a:pt x="1291523" y="376275"/>
                  </a:lnTo>
                  <a:lnTo>
                    <a:pt x="1249759" y="428475"/>
                  </a:lnTo>
                  <a:lnTo>
                    <a:pt x="1233687" y="461327"/>
                  </a:lnTo>
                  <a:lnTo>
                    <a:pt x="1212332" y="481626"/>
                  </a:lnTo>
                  <a:lnTo>
                    <a:pt x="1210517" y="500583"/>
                  </a:lnTo>
                  <a:lnTo>
                    <a:pt x="1189407" y="526630"/>
                  </a:lnTo>
                  <a:lnTo>
                    <a:pt x="1173362" y="529868"/>
                  </a:lnTo>
                  <a:lnTo>
                    <a:pt x="1128935" y="593974"/>
                  </a:lnTo>
                  <a:lnTo>
                    <a:pt x="1132815" y="623395"/>
                  </a:lnTo>
                  <a:lnTo>
                    <a:pt x="1159146" y="632756"/>
                  </a:lnTo>
                  <a:lnTo>
                    <a:pt x="1167107" y="651657"/>
                  </a:lnTo>
                  <a:lnTo>
                    <a:pt x="1133849" y="712710"/>
                  </a:lnTo>
                  <a:lnTo>
                    <a:pt x="1052023" y="1076496"/>
                  </a:lnTo>
                  <a:lnTo>
                    <a:pt x="808251" y="1021707"/>
                  </a:lnTo>
                  <a:lnTo>
                    <a:pt x="619408" y="973203"/>
                  </a:lnTo>
                  <a:lnTo>
                    <a:pt x="469709" y="933703"/>
                  </a:lnTo>
                  <a:lnTo>
                    <a:pt x="277230" y="876852"/>
                  </a:lnTo>
                  <a:lnTo>
                    <a:pt x="154202" y="842367"/>
                  </a:lnTo>
                  <a:lnTo>
                    <a:pt x="13460" y="801275"/>
                  </a:lnTo>
                  <a:lnTo>
                    <a:pt x="0" y="772591"/>
                  </a:lnTo>
                  <a:lnTo>
                    <a:pt x="8491" y="706213"/>
                  </a:lnTo>
                  <a:lnTo>
                    <a:pt x="24315" y="663163"/>
                  </a:lnTo>
                  <a:lnTo>
                    <a:pt x="15511" y="623039"/>
                  </a:lnTo>
                  <a:lnTo>
                    <a:pt x="39306" y="595339"/>
                  </a:lnTo>
                  <a:lnTo>
                    <a:pt x="65425" y="546166"/>
                  </a:lnTo>
                  <a:lnTo>
                    <a:pt x="103161" y="497076"/>
                  </a:lnTo>
                  <a:lnTo>
                    <a:pt x="127329" y="450837"/>
                  </a:lnTo>
                  <a:lnTo>
                    <a:pt x="192815" y="290354"/>
                  </a:lnTo>
                  <a:lnTo>
                    <a:pt x="197354" y="267318"/>
                  </a:lnTo>
                  <a:lnTo>
                    <a:pt x="232834" y="199091"/>
                  </a:lnTo>
                  <a:lnTo>
                    <a:pt x="268318" y="100780"/>
                  </a:lnTo>
                  <a:lnTo>
                    <a:pt x="277633" y="43337"/>
                  </a:lnTo>
                  <a:lnTo>
                    <a:pt x="294248" y="12469"/>
                  </a:lnTo>
                  <a:lnTo>
                    <a:pt x="356692" y="0"/>
                  </a:lnTo>
                  <a:lnTo>
                    <a:pt x="373678" y="29318"/>
                  </a:lnTo>
                  <a:close/>
                </a:path>
              </a:pathLst>
            </a:custGeom>
            <a:grpFill/>
            <a:ln w="5080" cap="rnd">
              <a:solidFill>
                <a:schemeClr val="bg1"/>
              </a:solidFill>
              <a:round/>
            </a:ln>
          </p:spPr>
          <p:txBody>
            <a:bodyPr/>
            <a:lstStyle/>
            <a:p>
              <a:pPr defTabSz="457200"/>
              <a:endParaRPr sz="500" dirty="0"/>
            </a:p>
          </p:txBody>
        </p:sp>
        <p:sp>
          <p:nvSpPr>
            <p:cNvPr id="15" name="Utah">
              <a:extLst>
                <a:ext uri="{FF2B5EF4-FFF2-40B4-BE49-F238E27FC236}">
                  <a16:creationId xmlns:a16="http://schemas.microsoft.com/office/drawing/2014/main" id="{DE0BAEEE-D995-0407-DC65-DF3C201652F4}"/>
                </a:ext>
              </a:extLst>
            </p:cNvPr>
            <p:cNvSpPr/>
            <p:nvPr/>
          </p:nvSpPr>
          <p:spPr>
            <a:xfrm>
              <a:off x="2743808" y="2774966"/>
              <a:ext cx="613476" cy="1027220"/>
            </a:xfrm>
            <a:custGeom>
              <a:avLst/>
              <a:gdLst/>
              <a:ahLst/>
              <a:cxnLst/>
              <a:rect l="0" t="0" r="902806" b="1133761"/>
              <a:pathLst>
                <a:path w="902806" h="1133761">
                  <a:moveTo>
                    <a:pt x="470075" y="50289"/>
                  </a:moveTo>
                  <a:lnTo>
                    <a:pt x="635114" y="76501"/>
                  </a:lnTo>
                  <a:lnTo>
                    <a:pt x="602838" y="278663"/>
                  </a:lnTo>
                  <a:lnTo>
                    <a:pt x="902806" y="323324"/>
                  </a:lnTo>
                  <a:lnTo>
                    <a:pt x="849534" y="702694"/>
                  </a:lnTo>
                  <a:lnTo>
                    <a:pt x="824892" y="874678"/>
                  </a:lnTo>
                  <a:lnTo>
                    <a:pt x="824390" y="897241"/>
                  </a:lnTo>
                  <a:lnTo>
                    <a:pt x="791728" y="1133761"/>
                  </a:lnTo>
                  <a:lnTo>
                    <a:pt x="560789" y="1098931"/>
                  </a:lnTo>
                  <a:lnTo>
                    <a:pt x="0" y="1003098"/>
                  </a:lnTo>
                  <a:lnTo>
                    <a:pt x="193642" y="0"/>
                  </a:lnTo>
                  <a:close/>
                </a:path>
              </a:pathLst>
            </a:custGeom>
            <a:grpFill/>
            <a:ln w="5080" cap="rnd">
              <a:solidFill>
                <a:schemeClr val="bg1"/>
              </a:solidFill>
              <a:round/>
            </a:ln>
          </p:spPr>
          <p:txBody>
            <a:bodyPr/>
            <a:lstStyle/>
            <a:p>
              <a:pPr defTabSz="457200"/>
              <a:endParaRPr sz="500" dirty="0"/>
            </a:p>
          </p:txBody>
        </p:sp>
        <p:sp>
          <p:nvSpPr>
            <p:cNvPr id="16" name="Minnesota">
              <a:extLst>
                <a:ext uri="{FF2B5EF4-FFF2-40B4-BE49-F238E27FC236}">
                  <a16:creationId xmlns:a16="http://schemas.microsoft.com/office/drawing/2014/main" id="{19243DCC-F190-39EC-19B2-0724EF86459D}"/>
                </a:ext>
              </a:extLst>
            </p:cNvPr>
            <p:cNvSpPr/>
            <p:nvPr/>
          </p:nvSpPr>
          <p:spPr>
            <a:xfrm>
              <a:off x="4585761" y="1651157"/>
              <a:ext cx="705151" cy="1076811"/>
            </a:xfrm>
            <a:custGeom>
              <a:avLst/>
              <a:gdLst/>
              <a:ahLst/>
              <a:cxnLst/>
              <a:rect l="0" t="0" r="1037717" b="1188496"/>
              <a:pathLst>
                <a:path w="1037717" h="1188496">
                  <a:moveTo>
                    <a:pt x="721212" y="527025"/>
                  </a:moveTo>
                  <a:lnTo>
                    <a:pt x="710161" y="518629"/>
                  </a:lnTo>
                  <a:lnTo>
                    <a:pt x="682581" y="536339"/>
                  </a:lnTo>
                  <a:lnTo>
                    <a:pt x="687242" y="655830"/>
                  </a:lnTo>
                  <a:lnTo>
                    <a:pt x="679231" y="668341"/>
                  </a:lnTo>
                  <a:lnTo>
                    <a:pt x="639699" y="686439"/>
                  </a:lnTo>
                  <a:lnTo>
                    <a:pt x="608676" y="730778"/>
                  </a:lnTo>
                  <a:lnTo>
                    <a:pt x="607296" y="759689"/>
                  </a:lnTo>
                  <a:lnTo>
                    <a:pt x="623683" y="761363"/>
                  </a:lnTo>
                  <a:lnTo>
                    <a:pt x="642452" y="786260"/>
                  </a:lnTo>
                  <a:lnTo>
                    <a:pt x="627167" y="817903"/>
                  </a:lnTo>
                  <a:lnTo>
                    <a:pt x="631469" y="852216"/>
                  </a:lnTo>
                  <a:lnTo>
                    <a:pt x="623803" y="927006"/>
                  </a:lnTo>
                  <a:lnTo>
                    <a:pt x="662882" y="962374"/>
                  </a:lnTo>
                  <a:lnTo>
                    <a:pt x="692970" y="964588"/>
                  </a:lnTo>
                  <a:lnTo>
                    <a:pt x="708834" y="986243"/>
                  </a:lnTo>
                  <a:lnTo>
                    <a:pt x="754014" y="1006661"/>
                  </a:lnTo>
                  <a:lnTo>
                    <a:pt x="762292" y="1033053"/>
                  </a:lnTo>
                  <a:lnTo>
                    <a:pt x="805100" y="1065696"/>
                  </a:lnTo>
                  <a:lnTo>
                    <a:pt x="828511" y="1072397"/>
                  </a:lnTo>
                  <a:lnTo>
                    <a:pt x="858557" y="1115553"/>
                  </a:lnTo>
                  <a:lnTo>
                    <a:pt x="856179" y="1148042"/>
                  </a:lnTo>
                  <a:lnTo>
                    <a:pt x="865349" y="1171030"/>
                  </a:lnTo>
                  <a:lnTo>
                    <a:pt x="842935" y="1172141"/>
                  </a:lnTo>
                  <a:lnTo>
                    <a:pt x="99435" y="1188496"/>
                  </a:lnTo>
                  <a:lnTo>
                    <a:pt x="101168" y="823401"/>
                  </a:lnTo>
                  <a:lnTo>
                    <a:pt x="68557" y="799885"/>
                  </a:lnTo>
                  <a:lnTo>
                    <a:pt x="43977" y="760833"/>
                  </a:lnTo>
                  <a:lnTo>
                    <a:pt x="83084" y="717860"/>
                  </a:lnTo>
                  <a:lnTo>
                    <a:pt x="86318" y="694592"/>
                  </a:lnTo>
                  <a:lnTo>
                    <a:pt x="81417" y="613672"/>
                  </a:lnTo>
                  <a:lnTo>
                    <a:pt x="64673" y="592519"/>
                  </a:lnTo>
                  <a:lnTo>
                    <a:pt x="53539" y="548163"/>
                  </a:lnTo>
                  <a:lnTo>
                    <a:pt x="56281" y="494002"/>
                  </a:lnTo>
                  <a:lnTo>
                    <a:pt x="51027" y="485116"/>
                  </a:lnTo>
                  <a:lnTo>
                    <a:pt x="47625" y="355932"/>
                  </a:lnTo>
                  <a:lnTo>
                    <a:pt x="21257" y="287348"/>
                  </a:lnTo>
                  <a:lnTo>
                    <a:pt x="11222" y="248705"/>
                  </a:lnTo>
                  <a:lnTo>
                    <a:pt x="7733" y="167302"/>
                  </a:lnTo>
                  <a:lnTo>
                    <a:pt x="16962" y="139955"/>
                  </a:lnTo>
                  <a:lnTo>
                    <a:pt x="0" y="76112"/>
                  </a:lnTo>
                  <a:lnTo>
                    <a:pt x="279477" y="76673"/>
                  </a:lnTo>
                  <a:lnTo>
                    <a:pt x="278794" y="0"/>
                  </a:lnTo>
                  <a:lnTo>
                    <a:pt x="305205" y="1926"/>
                  </a:lnTo>
                  <a:lnTo>
                    <a:pt x="322989" y="17044"/>
                  </a:lnTo>
                  <a:lnTo>
                    <a:pt x="342036" y="120939"/>
                  </a:lnTo>
                  <a:lnTo>
                    <a:pt x="356274" y="132809"/>
                  </a:lnTo>
                  <a:lnTo>
                    <a:pt x="400771" y="135365"/>
                  </a:lnTo>
                  <a:lnTo>
                    <a:pt x="406141" y="145148"/>
                  </a:lnTo>
                  <a:lnTo>
                    <a:pt x="458133" y="148464"/>
                  </a:lnTo>
                  <a:lnTo>
                    <a:pt x="464575" y="170289"/>
                  </a:lnTo>
                  <a:lnTo>
                    <a:pt x="508994" y="163687"/>
                  </a:lnTo>
                  <a:lnTo>
                    <a:pt x="508759" y="154903"/>
                  </a:lnTo>
                  <a:lnTo>
                    <a:pt x="543305" y="142949"/>
                  </a:lnTo>
                  <a:lnTo>
                    <a:pt x="573833" y="146410"/>
                  </a:lnTo>
                  <a:lnTo>
                    <a:pt x="609245" y="161722"/>
                  </a:lnTo>
                  <a:lnTo>
                    <a:pt x="619630" y="182249"/>
                  </a:lnTo>
                  <a:lnTo>
                    <a:pt x="639622" y="179330"/>
                  </a:lnTo>
                  <a:lnTo>
                    <a:pt x="659925" y="223678"/>
                  </a:lnTo>
                  <a:lnTo>
                    <a:pt x="668149" y="204652"/>
                  </a:lnTo>
                  <a:lnTo>
                    <a:pt x="702042" y="194486"/>
                  </a:lnTo>
                  <a:lnTo>
                    <a:pt x="708780" y="212913"/>
                  </a:lnTo>
                  <a:lnTo>
                    <a:pt x="749615" y="224345"/>
                  </a:lnTo>
                  <a:lnTo>
                    <a:pt x="750409" y="241930"/>
                  </a:lnTo>
                  <a:lnTo>
                    <a:pt x="771242" y="255296"/>
                  </a:lnTo>
                  <a:lnTo>
                    <a:pt x="811979" y="245616"/>
                  </a:lnTo>
                  <a:lnTo>
                    <a:pt x="835609" y="224584"/>
                  </a:lnTo>
                  <a:lnTo>
                    <a:pt x="868516" y="210720"/>
                  </a:lnTo>
                  <a:lnTo>
                    <a:pt x="882078" y="239726"/>
                  </a:lnTo>
                  <a:lnTo>
                    <a:pt x="904851" y="231833"/>
                  </a:lnTo>
                  <a:lnTo>
                    <a:pt x="932854" y="236819"/>
                  </a:lnTo>
                  <a:lnTo>
                    <a:pt x="964685" y="230484"/>
                  </a:lnTo>
                  <a:lnTo>
                    <a:pt x="1002879" y="253439"/>
                  </a:lnTo>
                  <a:lnTo>
                    <a:pt x="1037717" y="246729"/>
                  </a:lnTo>
                  <a:lnTo>
                    <a:pt x="1035465" y="257915"/>
                  </a:lnTo>
                  <a:lnTo>
                    <a:pt x="991447" y="286174"/>
                  </a:lnTo>
                  <a:lnTo>
                    <a:pt x="928892" y="309864"/>
                  </a:lnTo>
                  <a:lnTo>
                    <a:pt x="888752" y="333129"/>
                  </a:lnTo>
                  <a:lnTo>
                    <a:pt x="831955" y="388061"/>
                  </a:lnTo>
                  <a:lnTo>
                    <a:pt x="807835" y="421316"/>
                  </a:lnTo>
                  <a:lnTo>
                    <a:pt x="770126" y="459592"/>
                  </a:lnTo>
                  <a:lnTo>
                    <a:pt x="709843" y="510895"/>
                  </a:lnTo>
                  <a:close/>
                </a:path>
              </a:pathLst>
            </a:custGeom>
            <a:grpFill/>
            <a:ln w="5080" cap="rnd">
              <a:solidFill>
                <a:schemeClr val="bg1"/>
              </a:solidFill>
              <a:round/>
            </a:ln>
          </p:spPr>
          <p:txBody>
            <a:bodyPr/>
            <a:lstStyle/>
            <a:p>
              <a:pPr defTabSz="457200"/>
              <a:endParaRPr sz="500" dirty="0"/>
            </a:p>
          </p:txBody>
        </p:sp>
        <p:sp>
          <p:nvSpPr>
            <p:cNvPr id="17" name="Idaho">
              <a:extLst>
                <a:ext uri="{FF2B5EF4-FFF2-40B4-BE49-F238E27FC236}">
                  <a16:creationId xmlns:a16="http://schemas.microsoft.com/office/drawing/2014/main" id="{D3E56A92-9B2B-D42B-6F9E-677B4BB7887B}"/>
                </a:ext>
              </a:extLst>
            </p:cNvPr>
            <p:cNvSpPr/>
            <p:nvPr/>
          </p:nvSpPr>
          <p:spPr>
            <a:xfrm>
              <a:off x="2578586" y="1438329"/>
              <a:ext cx="650822" cy="1405949"/>
            </a:xfrm>
            <a:custGeom>
              <a:avLst/>
              <a:gdLst/>
              <a:ahLst/>
              <a:cxnLst/>
              <a:rect l="0" t="0" r="957766" b="1551771"/>
              <a:pathLst>
                <a:path w="957766" h="1551771">
                  <a:moveTo>
                    <a:pt x="439980" y="28463"/>
                  </a:moveTo>
                  <a:lnTo>
                    <a:pt x="396963" y="229370"/>
                  </a:lnTo>
                  <a:lnTo>
                    <a:pt x="428629" y="293529"/>
                  </a:lnTo>
                  <a:lnTo>
                    <a:pt x="418008" y="347639"/>
                  </a:lnTo>
                  <a:lnTo>
                    <a:pt x="438942" y="376829"/>
                  </a:lnTo>
                  <a:lnTo>
                    <a:pt x="464587" y="391164"/>
                  </a:lnTo>
                  <a:lnTo>
                    <a:pt x="464660" y="405834"/>
                  </a:lnTo>
                  <a:lnTo>
                    <a:pt x="504482" y="469200"/>
                  </a:lnTo>
                  <a:lnTo>
                    <a:pt x="506090" y="492078"/>
                  </a:lnTo>
                  <a:lnTo>
                    <a:pt x="537903" y="519866"/>
                  </a:lnTo>
                  <a:lnTo>
                    <a:pt x="536819" y="533184"/>
                  </a:lnTo>
                  <a:lnTo>
                    <a:pt x="576802" y="539925"/>
                  </a:lnTo>
                  <a:lnTo>
                    <a:pt x="542758" y="609957"/>
                  </a:lnTo>
                  <a:lnTo>
                    <a:pt x="529774" y="655958"/>
                  </a:lnTo>
                  <a:lnTo>
                    <a:pt x="538195" y="689248"/>
                  </a:lnTo>
                  <a:lnTo>
                    <a:pt x="508841" y="706076"/>
                  </a:lnTo>
                  <a:lnTo>
                    <a:pt x="514647" y="728708"/>
                  </a:lnTo>
                  <a:lnTo>
                    <a:pt x="503491" y="749129"/>
                  </a:lnTo>
                  <a:lnTo>
                    <a:pt x="529196" y="775674"/>
                  </a:lnTo>
                  <a:lnTo>
                    <a:pt x="568840" y="755097"/>
                  </a:lnTo>
                  <a:lnTo>
                    <a:pt x="586750" y="735938"/>
                  </a:lnTo>
                  <a:lnTo>
                    <a:pt x="608175" y="760354"/>
                  </a:lnTo>
                  <a:lnTo>
                    <a:pt x="601254" y="775986"/>
                  </a:lnTo>
                  <a:lnTo>
                    <a:pt x="607800" y="816777"/>
                  </a:lnTo>
                  <a:lnTo>
                    <a:pt x="623243" y="861502"/>
                  </a:lnTo>
                  <a:lnTo>
                    <a:pt x="637527" y="878859"/>
                  </a:lnTo>
                  <a:lnTo>
                    <a:pt x="629650" y="916970"/>
                  </a:lnTo>
                  <a:lnTo>
                    <a:pt x="642844" y="936377"/>
                  </a:lnTo>
                  <a:lnTo>
                    <a:pt x="671840" y="943956"/>
                  </a:lnTo>
                  <a:lnTo>
                    <a:pt x="678734" y="1011925"/>
                  </a:lnTo>
                  <a:lnTo>
                    <a:pt x="693101" y="1025824"/>
                  </a:lnTo>
                  <a:lnTo>
                    <a:pt x="711219" y="1009844"/>
                  </a:lnTo>
                  <a:lnTo>
                    <a:pt x="755365" y="1018777"/>
                  </a:lnTo>
                  <a:lnTo>
                    <a:pt x="791082" y="1006913"/>
                  </a:lnTo>
                  <a:lnTo>
                    <a:pt x="808832" y="1020125"/>
                  </a:lnTo>
                  <a:lnTo>
                    <a:pt x="843782" y="1017030"/>
                  </a:lnTo>
                  <a:lnTo>
                    <a:pt x="848941" y="1029182"/>
                  </a:lnTo>
                  <a:lnTo>
                    <a:pt x="879035" y="1026307"/>
                  </a:lnTo>
                  <a:lnTo>
                    <a:pt x="918556" y="989967"/>
                  </a:lnTo>
                  <a:lnTo>
                    <a:pt x="935398" y="1028769"/>
                  </a:lnTo>
                  <a:lnTo>
                    <a:pt x="957766" y="1053777"/>
                  </a:lnTo>
                  <a:lnTo>
                    <a:pt x="878259" y="1551771"/>
                  </a:lnTo>
                  <a:lnTo>
                    <a:pt x="713221" y="1525559"/>
                  </a:lnTo>
                  <a:lnTo>
                    <a:pt x="436787" y="1475269"/>
                  </a:lnTo>
                  <a:lnTo>
                    <a:pt x="0" y="1383063"/>
                  </a:lnTo>
                  <a:lnTo>
                    <a:pt x="81825" y="1019276"/>
                  </a:lnTo>
                  <a:lnTo>
                    <a:pt x="115083" y="958224"/>
                  </a:lnTo>
                  <a:lnTo>
                    <a:pt x="107122" y="939322"/>
                  </a:lnTo>
                  <a:lnTo>
                    <a:pt x="80791" y="929962"/>
                  </a:lnTo>
                  <a:lnTo>
                    <a:pt x="76912" y="900540"/>
                  </a:lnTo>
                  <a:lnTo>
                    <a:pt x="121338" y="836435"/>
                  </a:lnTo>
                  <a:lnTo>
                    <a:pt x="137383" y="833197"/>
                  </a:lnTo>
                  <a:lnTo>
                    <a:pt x="158494" y="807149"/>
                  </a:lnTo>
                  <a:lnTo>
                    <a:pt x="160308" y="788192"/>
                  </a:lnTo>
                  <a:lnTo>
                    <a:pt x="181663" y="767894"/>
                  </a:lnTo>
                  <a:lnTo>
                    <a:pt x="197735" y="735042"/>
                  </a:lnTo>
                  <a:lnTo>
                    <a:pt x="239499" y="682842"/>
                  </a:lnTo>
                  <a:lnTo>
                    <a:pt x="234068" y="653255"/>
                  </a:lnTo>
                  <a:lnTo>
                    <a:pt x="204650" y="631990"/>
                  </a:lnTo>
                  <a:lnTo>
                    <a:pt x="193260" y="594233"/>
                  </a:lnTo>
                  <a:lnTo>
                    <a:pt x="200251" y="559457"/>
                  </a:lnTo>
                  <a:lnTo>
                    <a:pt x="190002" y="520829"/>
                  </a:lnTo>
                  <a:lnTo>
                    <a:pt x="195897" y="505133"/>
                  </a:lnTo>
                  <a:lnTo>
                    <a:pt x="254337" y="242029"/>
                  </a:lnTo>
                  <a:lnTo>
                    <a:pt x="310332" y="0"/>
                  </a:lnTo>
                  <a:close/>
                </a:path>
              </a:pathLst>
            </a:custGeom>
            <a:grpFill/>
            <a:ln w="5080" cap="rnd">
              <a:solidFill>
                <a:schemeClr val="bg1"/>
              </a:solidFill>
              <a:round/>
            </a:ln>
          </p:spPr>
          <p:txBody>
            <a:bodyPr/>
            <a:lstStyle/>
            <a:p>
              <a:pPr defTabSz="457200"/>
              <a:endParaRPr sz="500" dirty="0"/>
            </a:p>
          </p:txBody>
        </p:sp>
        <p:sp>
          <p:nvSpPr>
            <p:cNvPr id="18" name="Kansas">
              <a:extLst>
                <a:ext uri="{FF2B5EF4-FFF2-40B4-BE49-F238E27FC236}">
                  <a16:creationId xmlns:a16="http://schemas.microsoft.com/office/drawing/2014/main" id="{8DBB9D00-4BBC-3AEE-8F47-9F04C7BFF157}"/>
                </a:ext>
              </a:extLst>
            </p:cNvPr>
            <p:cNvSpPr/>
            <p:nvPr/>
          </p:nvSpPr>
          <p:spPr>
            <a:xfrm>
              <a:off x="4040261" y="3348611"/>
              <a:ext cx="808655" cy="581892"/>
            </a:xfrm>
            <a:custGeom>
              <a:avLst/>
              <a:gdLst/>
              <a:ahLst/>
              <a:cxnLst/>
              <a:rect l="0" t="0" r="1190036" b="642245"/>
              <a:pathLst>
                <a:path w="1190036" h="642245">
                  <a:moveTo>
                    <a:pt x="60121" y="1430"/>
                  </a:moveTo>
                  <a:lnTo>
                    <a:pt x="1074927" y="29264"/>
                  </a:lnTo>
                  <a:lnTo>
                    <a:pt x="1090253" y="48190"/>
                  </a:lnTo>
                  <a:lnTo>
                    <a:pt x="1140215" y="63374"/>
                  </a:lnTo>
                  <a:lnTo>
                    <a:pt x="1106143" y="123121"/>
                  </a:lnTo>
                  <a:lnTo>
                    <a:pt x="1125864" y="143095"/>
                  </a:lnTo>
                  <a:lnTo>
                    <a:pt x="1151086" y="190995"/>
                  </a:lnTo>
                  <a:lnTo>
                    <a:pt x="1184459" y="200633"/>
                  </a:lnTo>
                  <a:lnTo>
                    <a:pt x="1190036" y="642245"/>
                  </a:lnTo>
                  <a:lnTo>
                    <a:pt x="313081" y="629769"/>
                  </a:lnTo>
                  <a:lnTo>
                    <a:pt x="0" y="614190"/>
                  </a:lnTo>
                  <a:lnTo>
                    <a:pt x="37415" y="0"/>
                  </a:lnTo>
                  <a:close/>
                </a:path>
              </a:pathLst>
            </a:custGeom>
            <a:grpFill/>
            <a:ln w="5080" cap="rnd">
              <a:solidFill>
                <a:schemeClr val="bg1"/>
              </a:solidFill>
              <a:round/>
            </a:ln>
          </p:spPr>
          <p:txBody>
            <a:bodyPr/>
            <a:lstStyle/>
            <a:p>
              <a:pPr defTabSz="457200"/>
              <a:endParaRPr sz="500" dirty="0"/>
            </a:p>
          </p:txBody>
        </p:sp>
        <p:sp>
          <p:nvSpPr>
            <p:cNvPr id="19" name="South Dakota">
              <a:extLst>
                <a:ext uri="{FF2B5EF4-FFF2-40B4-BE49-F238E27FC236}">
                  <a16:creationId xmlns:a16="http://schemas.microsoft.com/office/drawing/2014/main" id="{19A86DFE-BE28-F361-8049-EDAF05947CFE}"/>
                </a:ext>
              </a:extLst>
            </p:cNvPr>
            <p:cNvSpPr/>
            <p:nvPr/>
          </p:nvSpPr>
          <p:spPr>
            <a:xfrm>
              <a:off x="3892517" y="2235146"/>
              <a:ext cx="762207" cy="679930"/>
            </a:xfrm>
            <a:custGeom>
              <a:avLst/>
              <a:gdLst/>
              <a:ahLst/>
              <a:cxnLst/>
              <a:rect l="0" t="0" r="1121682" b="750451"/>
              <a:pathLst>
                <a:path w="1121682" h="750451">
                  <a:moveTo>
                    <a:pt x="51342" y="0"/>
                  </a:moveTo>
                  <a:lnTo>
                    <a:pt x="1106513" y="50033"/>
                  </a:lnTo>
                  <a:lnTo>
                    <a:pt x="1103278" y="73302"/>
                  </a:lnTo>
                  <a:lnTo>
                    <a:pt x="1064171" y="116275"/>
                  </a:lnTo>
                  <a:lnTo>
                    <a:pt x="1088751" y="155327"/>
                  </a:lnTo>
                  <a:lnTo>
                    <a:pt x="1121362" y="178843"/>
                  </a:lnTo>
                  <a:lnTo>
                    <a:pt x="1119630" y="543937"/>
                  </a:lnTo>
                  <a:lnTo>
                    <a:pt x="1100367" y="548294"/>
                  </a:lnTo>
                  <a:lnTo>
                    <a:pt x="1108291" y="565072"/>
                  </a:lnTo>
                  <a:lnTo>
                    <a:pt x="1103265" y="600745"/>
                  </a:lnTo>
                  <a:lnTo>
                    <a:pt x="1121682" y="620929"/>
                  </a:lnTo>
                  <a:lnTo>
                    <a:pt x="1110321" y="635382"/>
                  </a:lnTo>
                  <a:lnTo>
                    <a:pt x="1105251" y="675544"/>
                  </a:lnTo>
                  <a:lnTo>
                    <a:pt x="1092106" y="705614"/>
                  </a:lnTo>
                  <a:lnTo>
                    <a:pt x="1119463" y="750451"/>
                  </a:lnTo>
                  <a:lnTo>
                    <a:pt x="1092659" y="744714"/>
                  </a:lnTo>
                  <a:lnTo>
                    <a:pt x="1083114" y="715604"/>
                  </a:lnTo>
                  <a:lnTo>
                    <a:pt x="1005712" y="676855"/>
                  </a:lnTo>
                  <a:lnTo>
                    <a:pt x="936130" y="675791"/>
                  </a:lnTo>
                  <a:lnTo>
                    <a:pt x="915181" y="670935"/>
                  </a:lnTo>
                  <a:lnTo>
                    <a:pt x="896975" y="690677"/>
                  </a:lnTo>
                  <a:lnTo>
                    <a:pt x="821803" y="652073"/>
                  </a:lnTo>
                  <a:lnTo>
                    <a:pt x="817221" y="641903"/>
                  </a:lnTo>
                  <a:lnTo>
                    <a:pt x="356643" y="622201"/>
                  </a:lnTo>
                  <a:lnTo>
                    <a:pt x="107022" y="604048"/>
                  </a:lnTo>
                  <a:lnTo>
                    <a:pt x="0" y="595372"/>
                  </a:lnTo>
                  <a:lnTo>
                    <a:pt x="33537" y="191237"/>
                  </a:lnTo>
                  <a:lnTo>
                    <a:pt x="35881" y="191436"/>
                  </a:lnTo>
                  <a:close/>
                </a:path>
              </a:pathLst>
            </a:custGeom>
            <a:grpFill/>
            <a:ln w="5080" cap="rnd">
              <a:solidFill>
                <a:schemeClr val="bg1"/>
              </a:solidFill>
              <a:round/>
            </a:ln>
          </p:spPr>
          <p:txBody>
            <a:bodyPr/>
            <a:lstStyle/>
            <a:p>
              <a:pPr defTabSz="457200"/>
              <a:endParaRPr sz="500" dirty="0"/>
            </a:p>
          </p:txBody>
        </p:sp>
        <p:sp>
          <p:nvSpPr>
            <p:cNvPr id="20" name="Nebraska">
              <a:extLst>
                <a:ext uri="{FF2B5EF4-FFF2-40B4-BE49-F238E27FC236}">
                  <a16:creationId xmlns:a16="http://schemas.microsoft.com/office/drawing/2014/main" id="{575B9FDF-1AC6-848B-6B53-CB9876D5DEE4}"/>
                </a:ext>
              </a:extLst>
            </p:cNvPr>
            <p:cNvSpPr/>
            <p:nvPr/>
          </p:nvSpPr>
          <p:spPr>
            <a:xfrm>
              <a:off x="3869051" y="2774570"/>
              <a:ext cx="901646" cy="600555"/>
            </a:xfrm>
            <a:custGeom>
              <a:avLst/>
              <a:gdLst/>
              <a:ahLst/>
              <a:cxnLst/>
              <a:rect l="0" t="0" r="1326884" b="662843"/>
              <a:pathLst>
                <a:path w="1326884" h="662843">
                  <a:moveTo>
                    <a:pt x="141555" y="8676"/>
                  </a:moveTo>
                  <a:lnTo>
                    <a:pt x="391176" y="26829"/>
                  </a:lnTo>
                  <a:lnTo>
                    <a:pt x="851753" y="46531"/>
                  </a:lnTo>
                  <a:lnTo>
                    <a:pt x="856335" y="56701"/>
                  </a:lnTo>
                  <a:lnTo>
                    <a:pt x="931507" y="95305"/>
                  </a:lnTo>
                  <a:lnTo>
                    <a:pt x="949713" y="75563"/>
                  </a:lnTo>
                  <a:lnTo>
                    <a:pt x="970662" y="80418"/>
                  </a:lnTo>
                  <a:lnTo>
                    <a:pt x="1040244" y="81483"/>
                  </a:lnTo>
                  <a:lnTo>
                    <a:pt x="1117646" y="120232"/>
                  </a:lnTo>
                  <a:lnTo>
                    <a:pt x="1127191" y="149342"/>
                  </a:lnTo>
                  <a:lnTo>
                    <a:pt x="1153995" y="155079"/>
                  </a:lnTo>
                  <a:lnTo>
                    <a:pt x="1180581" y="246822"/>
                  </a:lnTo>
                  <a:lnTo>
                    <a:pt x="1201029" y="260280"/>
                  </a:lnTo>
                  <a:lnTo>
                    <a:pt x="1210839" y="296072"/>
                  </a:lnTo>
                  <a:lnTo>
                    <a:pt x="1201771" y="320668"/>
                  </a:lnTo>
                  <a:lnTo>
                    <a:pt x="1205858" y="348637"/>
                  </a:lnTo>
                  <a:lnTo>
                    <a:pt x="1232257" y="366538"/>
                  </a:lnTo>
                  <a:lnTo>
                    <a:pt x="1231472" y="418010"/>
                  </a:lnTo>
                  <a:lnTo>
                    <a:pt x="1246469" y="463879"/>
                  </a:lnTo>
                  <a:lnTo>
                    <a:pt x="1238223" y="516507"/>
                  </a:lnTo>
                  <a:lnTo>
                    <a:pt x="1255808" y="543347"/>
                  </a:lnTo>
                  <a:lnTo>
                    <a:pt x="1288712" y="609304"/>
                  </a:lnTo>
                  <a:lnTo>
                    <a:pt x="1326884" y="662843"/>
                  </a:lnTo>
                  <a:lnTo>
                    <a:pt x="312078" y="635009"/>
                  </a:lnTo>
                  <a:lnTo>
                    <a:pt x="289371" y="633578"/>
                  </a:lnTo>
                  <a:lnTo>
                    <a:pt x="302416" y="429068"/>
                  </a:lnTo>
                  <a:lnTo>
                    <a:pt x="0" y="406583"/>
                  </a:lnTo>
                  <a:lnTo>
                    <a:pt x="34532" y="0"/>
                  </a:lnTo>
                  <a:close/>
                </a:path>
              </a:pathLst>
            </a:custGeom>
            <a:grpFill/>
            <a:ln w="5080" cap="rnd">
              <a:solidFill>
                <a:schemeClr val="bg1"/>
              </a:solidFill>
              <a:round/>
            </a:ln>
          </p:spPr>
          <p:txBody>
            <a:bodyPr/>
            <a:lstStyle/>
            <a:p>
              <a:pPr defTabSz="457200"/>
              <a:endParaRPr sz="500" dirty="0"/>
            </a:p>
          </p:txBody>
        </p:sp>
        <p:sp>
          <p:nvSpPr>
            <p:cNvPr id="21" name="Oklahoma">
              <a:extLst>
                <a:ext uri="{FF2B5EF4-FFF2-40B4-BE49-F238E27FC236}">
                  <a16:creationId xmlns:a16="http://schemas.microsoft.com/office/drawing/2014/main" id="{C663D0C8-9ECB-AEF5-58DA-7A4859467AA0}"/>
                </a:ext>
              </a:extLst>
            </p:cNvPr>
            <p:cNvSpPr/>
            <p:nvPr/>
          </p:nvSpPr>
          <p:spPr>
            <a:xfrm>
              <a:off x="3931042" y="3894525"/>
              <a:ext cx="941843" cy="658513"/>
            </a:xfrm>
            <a:custGeom>
              <a:avLst/>
              <a:gdLst/>
              <a:ahLst/>
              <a:cxnLst/>
              <a:rect l="0" t="0" r="1386039" b="726813"/>
              <a:pathLst>
                <a:path w="1386039" h="726813">
                  <a:moveTo>
                    <a:pt x="473811" y="27233"/>
                  </a:moveTo>
                  <a:lnTo>
                    <a:pt x="1350766" y="39709"/>
                  </a:lnTo>
                  <a:lnTo>
                    <a:pt x="1352251" y="141687"/>
                  </a:lnTo>
                  <a:lnTo>
                    <a:pt x="1386039" y="367496"/>
                  </a:lnTo>
                  <a:lnTo>
                    <a:pt x="1382797" y="726813"/>
                  </a:lnTo>
                  <a:lnTo>
                    <a:pt x="1318300" y="705348"/>
                  </a:lnTo>
                  <a:lnTo>
                    <a:pt x="1301551" y="682054"/>
                  </a:lnTo>
                  <a:lnTo>
                    <a:pt x="1258383" y="662333"/>
                  </a:lnTo>
                  <a:lnTo>
                    <a:pt x="1247551" y="680312"/>
                  </a:lnTo>
                  <a:lnTo>
                    <a:pt x="1204547" y="679457"/>
                  </a:lnTo>
                  <a:lnTo>
                    <a:pt x="1195351" y="668314"/>
                  </a:lnTo>
                  <a:lnTo>
                    <a:pt x="1156076" y="688560"/>
                  </a:lnTo>
                  <a:lnTo>
                    <a:pt x="1139593" y="677397"/>
                  </a:lnTo>
                  <a:lnTo>
                    <a:pt x="1103904" y="687445"/>
                  </a:lnTo>
                  <a:lnTo>
                    <a:pt x="1070839" y="718668"/>
                  </a:lnTo>
                  <a:lnTo>
                    <a:pt x="1058080" y="700726"/>
                  </a:lnTo>
                  <a:lnTo>
                    <a:pt x="1023368" y="685996"/>
                  </a:lnTo>
                  <a:lnTo>
                    <a:pt x="986760" y="685711"/>
                  </a:lnTo>
                  <a:lnTo>
                    <a:pt x="975091" y="662115"/>
                  </a:lnTo>
                  <a:lnTo>
                    <a:pt x="932489" y="707498"/>
                  </a:lnTo>
                  <a:lnTo>
                    <a:pt x="919083" y="681605"/>
                  </a:lnTo>
                  <a:lnTo>
                    <a:pt x="899757" y="689167"/>
                  </a:lnTo>
                  <a:lnTo>
                    <a:pt x="885368" y="672176"/>
                  </a:lnTo>
                  <a:lnTo>
                    <a:pt x="846329" y="655868"/>
                  </a:lnTo>
                  <a:lnTo>
                    <a:pt x="816571" y="682156"/>
                  </a:lnTo>
                  <a:lnTo>
                    <a:pt x="804334" y="653945"/>
                  </a:lnTo>
                  <a:lnTo>
                    <a:pt x="780661" y="650087"/>
                  </a:lnTo>
                  <a:lnTo>
                    <a:pt x="767475" y="627414"/>
                  </a:lnTo>
                  <a:lnTo>
                    <a:pt x="735785" y="617706"/>
                  </a:lnTo>
                  <a:lnTo>
                    <a:pt x="714329" y="636181"/>
                  </a:lnTo>
                  <a:lnTo>
                    <a:pt x="701098" y="619044"/>
                  </a:lnTo>
                  <a:lnTo>
                    <a:pt x="668225" y="620359"/>
                  </a:lnTo>
                  <a:lnTo>
                    <a:pt x="632333" y="601364"/>
                  </a:lnTo>
                  <a:lnTo>
                    <a:pt x="598577" y="602506"/>
                  </a:lnTo>
                  <a:lnTo>
                    <a:pt x="588085" y="562967"/>
                  </a:lnTo>
                  <a:lnTo>
                    <a:pt x="535503" y="558835"/>
                  </a:lnTo>
                  <a:lnTo>
                    <a:pt x="515269" y="564779"/>
                  </a:lnTo>
                  <a:lnTo>
                    <a:pt x="479651" y="524151"/>
                  </a:lnTo>
                  <a:lnTo>
                    <a:pt x="466875" y="525859"/>
                  </a:lnTo>
                  <a:lnTo>
                    <a:pt x="483556" y="129730"/>
                  </a:lnTo>
                  <a:lnTo>
                    <a:pt x="191373" y="114633"/>
                  </a:lnTo>
                  <a:lnTo>
                    <a:pt x="0" y="101712"/>
                  </a:lnTo>
                  <a:lnTo>
                    <a:pt x="7506" y="0"/>
                  </a:lnTo>
                  <a:lnTo>
                    <a:pt x="160730" y="11654"/>
                  </a:lnTo>
                  <a:close/>
                </a:path>
              </a:pathLst>
            </a:custGeom>
            <a:grpFill/>
            <a:ln w="5080" cap="rnd">
              <a:solidFill>
                <a:schemeClr val="bg1"/>
              </a:solidFill>
              <a:round/>
            </a:ln>
          </p:spPr>
          <p:txBody>
            <a:bodyPr/>
            <a:lstStyle/>
            <a:p>
              <a:pPr defTabSz="457200"/>
              <a:endParaRPr sz="500" dirty="0"/>
            </a:p>
          </p:txBody>
        </p:sp>
        <p:sp>
          <p:nvSpPr>
            <p:cNvPr id="22" name="North Dakota">
              <a:extLst>
                <a:ext uri="{FF2B5EF4-FFF2-40B4-BE49-F238E27FC236}">
                  <a16:creationId xmlns:a16="http://schemas.microsoft.com/office/drawing/2014/main" id="{E190CAB1-E45B-9F62-A7C8-A407D56AAE34}"/>
                </a:ext>
              </a:extLst>
            </p:cNvPr>
            <p:cNvSpPr/>
            <p:nvPr/>
          </p:nvSpPr>
          <p:spPr>
            <a:xfrm>
              <a:off x="3927405" y="1679549"/>
              <a:ext cx="717010" cy="600928"/>
            </a:xfrm>
            <a:custGeom>
              <a:avLst/>
              <a:gdLst/>
              <a:ahLst/>
              <a:cxnLst/>
              <a:rect l="0" t="0" r="1055170" b="663255"/>
              <a:pathLst>
                <a:path w="1055170" h="663255">
                  <a:moveTo>
                    <a:pt x="968851" y="44775"/>
                  </a:moveTo>
                  <a:lnTo>
                    <a:pt x="985814" y="108619"/>
                  </a:lnTo>
                  <a:lnTo>
                    <a:pt x="976585" y="135965"/>
                  </a:lnTo>
                  <a:lnTo>
                    <a:pt x="980074" y="217369"/>
                  </a:lnTo>
                  <a:lnTo>
                    <a:pt x="990109" y="256012"/>
                  </a:lnTo>
                  <a:lnTo>
                    <a:pt x="1016477" y="324595"/>
                  </a:lnTo>
                  <a:lnTo>
                    <a:pt x="1019879" y="453779"/>
                  </a:lnTo>
                  <a:lnTo>
                    <a:pt x="1025133" y="462666"/>
                  </a:lnTo>
                  <a:lnTo>
                    <a:pt x="1022391" y="516826"/>
                  </a:lnTo>
                  <a:lnTo>
                    <a:pt x="1033525" y="561182"/>
                  </a:lnTo>
                  <a:lnTo>
                    <a:pt x="1050269" y="582335"/>
                  </a:lnTo>
                  <a:lnTo>
                    <a:pt x="1055170" y="663255"/>
                  </a:lnTo>
                  <a:lnTo>
                    <a:pt x="0" y="613221"/>
                  </a:lnTo>
                  <a:lnTo>
                    <a:pt x="33463" y="227831"/>
                  </a:lnTo>
                  <a:lnTo>
                    <a:pt x="52047" y="0"/>
                  </a:lnTo>
                  <a:close/>
                </a:path>
              </a:pathLst>
            </a:custGeom>
            <a:grpFill/>
            <a:ln w="5080" cap="rnd">
              <a:solidFill>
                <a:schemeClr val="bg1"/>
              </a:solidFill>
              <a:round/>
            </a:ln>
          </p:spPr>
          <p:txBody>
            <a:bodyPr/>
            <a:lstStyle/>
            <a:p>
              <a:pPr defTabSz="457200"/>
              <a:endParaRPr sz="500" dirty="0"/>
            </a:p>
          </p:txBody>
        </p:sp>
        <p:sp>
          <p:nvSpPr>
            <p:cNvPr id="23" name="Missouri">
              <a:extLst>
                <a:ext uri="{FF2B5EF4-FFF2-40B4-BE49-F238E27FC236}">
                  <a16:creationId xmlns:a16="http://schemas.microsoft.com/office/drawing/2014/main" id="{CCCFE583-ADB3-C1FB-9E62-5E7F71015C2E}"/>
                </a:ext>
              </a:extLst>
            </p:cNvPr>
            <p:cNvSpPr/>
            <p:nvPr/>
          </p:nvSpPr>
          <p:spPr>
            <a:xfrm>
              <a:off x="4722400" y="3248571"/>
              <a:ext cx="723282" cy="844723"/>
            </a:xfrm>
            <a:custGeom>
              <a:avLst/>
              <a:gdLst/>
              <a:ahLst/>
              <a:cxnLst/>
              <a:rect l="0" t="0" r="1064399" b="932336"/>
              <a:pathLst>
                <a:path w="1064399" h="932336">
                  <a:moveTo>
                    <a:pt x="599663" y="1822"/>
                  </a:moveTo>
                  <a:lnTo>
                    <a:pt x="615471" y="0"/>
                  </a:lnTo>
                  <a:lnTo>
                    <a:pt x="648298" y="39966"/>
                  </a:lnTo>
                  <a:lnTo>
                    <a:pt x="665359" y="45880"/>
                  </a:lnTo>
                  <a:lnTo>
                    <a:pt x="653340" y="75607"/>
                  </a:lnTo>
                  <a:lnTo>
                    <a:pt x="656982" y="116927"/>
                  </a:lnTo>
                  <a:lnTo>
                    <a:pt x="679387" y="178660"/>
                  </a:lnTo>
                  <a:lnTo>
                    <a:pt x="729432" y="228869"/>
                  </a:lnTo>
                  <a:lnTo>
                    <a:pt x="783564" y="269727"/>
                  </a:lnTo>
                  <a:lnTo>
                    <a:pt x="797540" y="336297"/>
                  </a:lnTo>
                  <a:lnTo>
                    <a:pt x="810197" y="347929"/>
                  </a:lnTo>
                  <a:lnTo>
                    <a:pt x="827036" y="327873"/>
                  </a:lnTo>
                  <a:lnTo>
                    <a:pt x="861714" y="334795"/>
                  </a:lnTo>
                  <a:lnTo>
                    <a:pt x="884816" y="347977"/>
                  </a:lnTo>
                  <a:lnTo>
                    <a:pt x="870935" y="373537"/>
                  </a:lnTo>
                  <a:lnTo>
                    <a:pt x="876381" y="392295"/>
                  </a:lnTo>
                  <a:lnTo>
                    <a:pt x="852937" y="446492"/>
                  </a:lnTo>
                  <a:lnTo>
                    <a:pt x="854006" y="478994"/>
                  </a:lnTo>
                  <a:lnTo>
                    <a:pt x="903151" y="517549"/>
                  </a:lnTo>
                  <a:lnTo>
                    <a:pt x="922149" y="543307"/>
                  </a:lnTo>
                  <a:lnTo>
                    <a:pt x="939176" y="537718"/>
                  </a:lnTo>
                  <a:lnTo>
                    <a:pt x="993218" y="577935"/>
                  </a:lnTo>
                  <a:lnTo>
                    <a:pt x="995357" y="609249"/>
                  </a:lnTo>
                  <a:lnTo>
                    <a:pt x="1011110" y="647492"/>
                  </a:lnTo>
                  <a:lnTo>
                    <a:pt x="998948" y="661811"/>
                  </a:lnTo>
                  <a:lnTo>
                    <a:pt x="1038837" y="717466"/>
                  </a:lnTo>
                  <a:lnTo>
                    <a:pt x="1064399" y="717885"/>
                  </a:lnTo>
                  <a:lnTo>
                    <a:pt x="1057174" y="801556"/>
                  </a:lnTo>
                  <a:lnTo>
                    <a:pt x="1032766" y="794294"/>
                  </a:lnTo>
                  <a:lnTo>
                    <a:pt x="1025746" y="820622"/>
                  </a:lnTo>
                  <a:lnTo>
                    <a:pt x="1015164" y="821352"/>
                  </a:lnTo>
                  <a:lnTo>
                    <a:pt x="1006344" y="821955"/>
                  </a:lnTo>
                  <a:lnTo>
                    <a:pt x="1010654" y="872205"/>
                  </a:lnTo>
                  <a:lnTo>
                    <a:pt x="982195" y="925771"/>
                  </a:lnTo>
                  <a:lnTo>
                    <a:pt x="877397" y="932336"/>
                  </a:lnTo>
                  <a:lnTo>
                    <a:pt x="900841" y="892764"/>
                  </a:lnTo>
                  <a:lnTo>
                    <a:pt x="924110" y="866630"/>
                  </a:lnTo>
                  <a:lnTo>
                    <a:pt x="907546" y="828361"/>
                  </a:lnTo>
                  <a:lnTo>
                    <a:pt x="210649" y="854287"/>
                  </a:lnTo>
                  <a:lnTo>
                    <a:pt x="187670" y="854638"/>
                  </a:lnTo>
                  <a:lnTo>
                    <a:pt x="186185" y="752660"/>
                  </a:lnTo>
                  <a:lnTo>
                    <a:pt x="180608" y="311048"/>
                  </a:lnTo>
                  <a:lnTo>
                    <a:pt x="147235" y="301410"/>
                  </a:lnTo>
                  <a:lnTo>
                    <a:pt x="122013" y="253510"/>
                  </a:lnTo>
                  <a:lnTo>
                    <a:pt x="102292" y="233536"/>
                  </a:lnTo>
                  <a:lnTo>
                    <a:pt x="136364" y="173789"/>
                  </a:lnTo>
                  <a:lnTo>
                    <a:pt x="86402" y="158605"/>
                  </a:lnTo>
                  <a:lnTo>
                    <a:pt x="71076" y="139679"/>
                  </a:lnTo>
                  <a:lnTo>
                    <a:pt x="32904" y="86140"/>
                  </a:lnTo>
                  <a:lnTo>
                    <a:pt x="0" y="20183"/>
                  </a:lnTo>
                  <a:lnTo>
                    <a:pt x="173039" y="22085"/>
                  </a:lnTo>
                  <a:lnTo>
                    <a:pt x="382744" y="15311"/>
                  </a:lnTo>
                  <a:close/>
                </a:path>
              </a:pathLst>
            </a:custGeom>
            <a:grpFill/>
            <a:ln w="5080" cap="rnd">
              <a:solidFill>
                <a:schemeClr val="bg1"/>
              </a:solidFill>
              <a:round/>
            </a:ln>
          </p:spPr>
          <p:txBody>
            <a:bodyPr/>
            <a:lstStyle/>
            <a:p>
              <a:pPr defTabSz="457200"/>
              <a:endParaRPr sz="500" dirty="0"/>
            </a:p>
          </p:txBody>
        </p:sp>
        <p:sp>
          <p:nvSpPr>
            <p:cNvPr id="24" name="Washington">
              <a:extLst>
                <a:ext uri="{FF2B5EF4-FFF2-40B4-BE49-F238E27FC236}">
                  <a16:creationId xmlns:a16="http://schemas.microsoft.com/office/drawing/2014/main" id="{62006841-2F0B-1C9F-5582-A5762C062848}"/>
                </a:ext>
              </a:extLst>
            </p:cNvPr>
            <p:cNvSpPr/>
            <p:nvPr/>
          </p:nvSpPr>
          <p:spPr>
            <a:xfrm>
              <a:off x="2061177" y="1264665"/>
              <a:ext cx="728286" cy="712057"/>
            </a:xfrm>
            <a:custGeom>
              <a:avLst/>
              <a:gdLst/>
              <a:ahLst/>
              <a:cxnLst/>
              <a:rect l="0" t="0" r="1071763" b="785910"/>
              <a:pathLst>
                <a:path w="1071763" h="785910">
                  <a:moveTo>
                    <a:pt x="1071763" y="191676"/>
                  </a:moveTo>
                  <a:lnTo>
                    <a:pt x="1015768" y="433706"/>
                  </a:lnTo>
                  <a:lnTo>
                    <a:pt x="957328" y="696809"/>
                  </a:lnTo>
                  <a:lnTo>
                    <a:pt x="951433" y="712506"/>
                  </a:lnTo>
                  <a:lnTo>
                    <a:pt x="961683" y="751134"/>
                  </a:lnTo>
                  <a:lnTo>
                    <a:pt x="954692" y="785910"/>
                  </a:lnTo>
                  <a:lnTo>
                    <a:pt x="670782" y="718001"/>
                  </a:lnTo>
                  <a:lnTo>
                    <a:pt x="648836" y="726275"/>
                  </a:lnTo>
                  <a:lnTo>
                    <a:pt x="593010" y="716864"/>
                  </a:lnTo>
                  <a:lnTo>
                    <a:pt x="528642" y="718752"/>
                  </a:lnTo>
                  <a:lnTo>
                    <a:pt x="489881" y="729338"/>
                  </a:lnTo>
                  <a:lnTo>
                    <a:pt x="447960" y="724087"/>
                  </a:lnTo>
                  <a:lnTo>
                    <a:pt x="432519" y="709676"/>
                  </a:lnTo>
                  <a:lnTo>
                    <a:pt x="350093" y="717432"/>
                  </a:lnTo>
                  <a:lnTo>
                    <a:pt x="349086" y="703360"/>
                  </a:lnTo>
                  <a:lnTo>
                    <a:pt x="308614" y="680787"/>
                  </a:lnTo>
                  <a:lnTo>
                    <a:pt x="270354" y="673647"/>
                  </a:lnTo>
                  <a:lnTo>
                    <a:pt x="201841" y="687828"/>
                  </a:lnTo>
                  <a:lnTo>
                    <a:pt x="137748" y="646389"/>
                  </a:lnTo>
                  <a:lnTo>
                    <a:pt x="148019" y="585855"/>
                  </a:lnTo>
                  <a:lnTo>
                    <a:pt x="142215" y="558777"/>
                  </a:lnTo>
                  <a:lnTo>
                    <a:pt x="119267" y="530141"/>
                  </a:lnTo>
                  <a:lnTo>
                    <a:pt x="106081" y="528576"/>
                  </a:lnTo>
                  <a:lnTo>
                    <a:pt x="83086" y="527562"/>
                  </a:lnTo>
                  <a:lnTo>
                    <a:pt x="66100" y="498243"/>
                  </a:lnTo>
                  <a:lnTo>
                    <a:pt x="44012" y="483540"/>
                  </a:lnTo>
                  <a:lnTo>
                    <a:pt x="20615" y="489219"/>
                  </a:lnTo>
                  <a:lnTo>
                    <a:pt x="0" y="464454"/>
                  </a:lnTo>
                  <a:lnTo>
                    <a:pt x="13191" y="439534"/>
                  </a:lnTo>
                  <a:lnTo>
                    <a:pt x="34966" y="431097"/>
                  </a:lnTo>
                  <a:lnTo>
                    <a:pt x="20094" y="382653"/>
                  </a:lnTo>
                  <a:lnTo>
                    <a:pt x="33857" y="272485"/>
                  </a:lnTo>
                  <a:lnTo>
                    <a:pt x="27209" y="255439"/>
                  </a:lnTo>
                  <a:lnTo>
                    <a:pt x="35495" y="177220"/>
                  </a:lnTo>
                  <a:lnTo>
                    <a:pt x="18457" y="140809"/>
                  </a:lnTo>
                  <a:lnTo>
                    <a:pt x="25393" y="80716"/>
                  </a:lnTo>
                  <a:lnTo>
                    <a:pt x="51389" y="47341"/>
                  </a:lnTo>
                  <a:lnTo>
                    <a:pt x="72208" y="73341"/>
                  </a:lnTo>
                  <a:lnTo>
                    <a:pt x="118349" y="113895"/>
                  </a:lnTo>
                  <a:lnTo>
                    <a:pt x="155144" y="123844"/>
                  </a:lnTo>
                  <a:lnTo>
                    <a:pt x="188834" y="144233"/>
                  </a:lnTo>
                  <a:lnTo>
                    <a:pt x="226042" y="144896"/>
                  </a:lnTo>
                  <a:lnTo>
                    <a:pt x="237589" y="166628"/>
                  </a:lnTo>
                  <a:lnTo>
                    <a:pt x="268781" y="174559"/>
                  </a:lnTo>
                  <a:lnTo>
                    <a:pt x="278158" y="223107"/>
                  </a:lnTo>
                  <a:lnTo>
                    <a:pt x="294938" y="224488"/>
                  </a:lnTo>
                  <a:lnTo>
                    <a:pt x="281449" y="282527"/>
                  </a:lnTo>
                  <a:lnTo>
                    <a:pt x="276036" y="337201"/>
                  </a:lnTo>
                  <a:lnTo>
                    <a:pt x="290647" y="335625"/>
                  </a:lnTo>
                  <a:lnTo>
                    <a:pt x="290266" y="287340"/>
                  </a:lnTo>
                  <a:lnTo>
                    <a:pt x="306280" y="244914"/>
                  </a:lnTo>
                  <a:lnTo>
                    <a:pt x="340565" y="206572"/>
                  </a:lnTo>
                  <a:lnTo>
                    <a:pt x="328405" y="183669"/>
                  </a:lnTo>
                  <a:lnTo>
                    <a:pt x="336007" y="151521"/>
                  </a:lnTo>
                  <a:lnTo>
                    <a:pt x="333074" y="112961"/>
                  </a:lnTo>
                  <a:lnTo>
                    <a:pt x="346744" y="89447"/>
                  </a:lnTo>
                  <a:lnTo>
                    <a:pt x="346639" y="57446"/>
                  </a:lnTo>
                  <a:lnTo>
                    <a:pt x="327219" y="47304"/>
                  </a:lnTo>
                  <a:lnTo>
                    <a:pt x="314433" y="19630"/>
                  </a:lnTo>
                  <a:lnTo>
                    <a:pt x="325493" y="0"/>
                  </a:lnTo>
                  <a:close/>
                  <a:moveTo>
                    <a:pt x="292071" y="134345"/>
                  </a:moveTo>
                  <a:lnTo>
                    <a:pt x="311691" y="130843"/>
                  </a:lnTo>
                  <a:lnTo>
                    <a:pt x="297583" y="169128"/>
                  </a:lnTo>
                  <a:lnTo>
                    <a:pt x="281042" y="148328"/>
                  </a:lnTo>
                  <a:close/>
                  <a:moveTo>
                    <a:pt x="267401" y="69960"/>
                  </a:moveTo>
                  <a:lnTo>
                    <a:pt x="289015" y="48814"/>
                  </a:lnTo>
                  <a:lnTo>
                    <a:pt x="299371" y="84976"/>
                  </a:lnTo>
                  <a:lnTo>
                    <a:pt x="286019" y="109707"/>
                  </a:lnTo>
                  <a:lnTo>
                    <a:pt x="258171" y="93587"/>
                  </a:lnTo>
                  <a:close/>
                </a:path>
              </a:pathLst>
            </a:custGeom>
            <a:grpFill/>
            <a:ln w="5080" cap="rnd">
              <a:solidFill>
                <a:schemeClr val="bg1"/>
              </a:solidFill>
              <a:round/>
            </a:ln>
          </p:spPr>
          <p:txBody>
            <a:bodyPr/>
            <a:lstStyle/>
            <a:p>
              <a:pPr defTabSz="457200"/>
              <a:endParaRPr sz="500" dirty="0"/>
            </a:p>
          </p:txBody>
        </p:sp>
        <p:sp>
          <p:nvSpPr>
            <p:cNvPr id="25" name="Alaska">
              <a:extLst>
                <a:ext uri="{FF2B5EF4-FFF2-40B4-BE49-F238E27FC236}">
                  <a16:creationId xmlns:a16="http://schemas.microsoft.com/office/drawing/2014/main" id="{C4EB35BA-0215-3237-38FA-D1553C2C79CB}"/>
                </a:ext>
              </a:extLst>
            </p:cNvPr>
            <p:cNvSpPr/>
            <p:nvPr/>
          </p:nvSpPr>
          <p:spPr>
            <a:xfrm>
              <a:off x="752126" y="4739292"/>
              <a:ext cx="1562900" cy="1069098"/>
            </a:xfrm>
            <a:custGeom>
              <a:avLst/>
              <a:gdLst/>
              <a:ahLst/>
              <a:cxnLst/>
              <a:rect l="0" t="0" r="2300000" b="1179983"/>
              <a:pathLst>
                <a:path w="2300000" h="1179983">
                  <a:moveTo>
                    <a:pt x="2243462" y="991156"/>
                  </a:moveTo>
                  <a:lnTo>
                    <a:pt x="2241280" y="980038"/>
                  </a:lnTo>
                  <a:lnTo>
                    <a:pt x="2251281" y="983934"/>
                  </a:lnTo>
                  <a:lnTo>
                    <a:pt x="2253609" y="995401"/>
                  </a:lnTo>
                  <a:lnTo>
                    <a:pt x="2243525" y="997039"/>
                  </a:lnTo>
                  <a:close/>
                  <a:moveTo>
                    <a:pt x="2228586" y="973811"/>
                  </a:moveTo>
                  <a:lnTo>
                    <a:pt x="2237977" y="979510"/>
                  </a:lnTo>
                  <a:lnTo>
                    <a:pt x="2237715" y="992185"/>
                  </a:lnTo>
                  <a:lnTo>
                    <a:pt x="2233412" y="989210"/>
                  </a:lnTo>
                  <a:close/>
                  <a:moveTo>
                    <a:pt x="2166409" y="920094"/>
                  </a:moveTo>
                  <a:lnTo>
                    <a:pt x="2174713" y="916064"/>
                  </a:lnTo>
                  <a:lnTo>
                    <a:pt x="2179235" y="917456"/>
                  </a:lnTo>
                  <a:lnTo>
                    <a:pt x="2180957" y="927531"/>
                  </a:lnTo>
                  <a:lnTo>
                    <a:pt x="2173824" y="932008"/>
                  </a:lnTo>
                  <a:lnTo>
                    <a:pt x="2165039" y="927938"/>
                  </a:lnTo>
                  <a:close/>
                  <a:moveTo>
                    <a:pt x="2145581" y="932383"/>
                  </a:moveTo>
                  <a:lnTo>
                    <a:pt x="2161967" y="930010"/>
                  </a:lnTo>
                  <a:lnTo>
                    <a:pt x="2169655" y="941462"/>
                  </a:lnTo>
                  <a:lnTo>
                    <a:pt x="2189683" y="950797"/>
                  </a:lnTo>
                  <a:lnTo>
                    <a:pt x="2197724" y="957786"/>
                  </a:lnTo>
                  <a:lnTo>
                    <a:pt x="2200305" y="964850"/>
                  </a:lnTo>
                  <a:lnTo>
                    <a:pt x="2204585" y="965119"/>
                  </a:lnTo>
                  <a:lnTo>
                    <a:pt x="2208039" y="974270"/>
                  </a:lnTo>
                  <a:lnTo>
                    <a:pt x="2217406" y="981607"/>
                  </a:lnTo>
                  <a:lnTo>
                    <a:pt x="2220763" y="989605"/>
                  </a:lnTo>
                  <a:lnTo>
                    <a:pt x="2224275" y="985769"/>
                  </a:lnTo>
                  <a:lnTo>
                    <a:pt x="2228116" y="991649"/>
                  </a:lnTo>
                  <a:lnTo>
                    <a:pt x="2236851" y="1016825"/>
                  </a:lnTo>
                  <a:lnTo>
                    <a:pt x="2235942" y="1023390"/>
                  </a:lnTo>
                  <a:lnTo>
                    <a:pt x="2225043" y="1025568"/>
                  </a:lnTo>
                  <a:lnTo>
                    <a:pt x="2218210" y="1013536"/>
                  </a:lnTo>
                  <a:lnTo>
                    <a:pt x="2214822" y="1015740"/>
                  </a:lnTo>
                  <a:lnTo>
                    <a:pt x="2204274" y="1008338"/>
                  </a:lnTo>
                  <a:lnTo>
                    <a:pt x="2202974" y="1012250"/>
                  </a:lnTo>
                  <a:lnTo>
                    <a:pt x="2195623" y="1010911"/>
                  </a:lnTo>
                  <a:lnTo>
                    <a:pt x="2199527" y="1020318"/>
                  </a:lnTo>
                  <a:lnTo>
                    <a:pt x="2204773" y="1016019"/>
                  </a:lnTo>
                  <a:lnTo>
                    <a:pt x="2209775" y="1018437"/>
                  </a:lnTo>
                  <a:lnTo>
                    <a:pt x="2211895" y="1032288"/>
                  </a:lnTo>
                  <a:lnTo>
                    <a:pt x="2204191" y="1033018"/>
                  </a:lnTo>
                  <a:lnTo>
                    <a:pt x="2188230" y="1019337"/>
                  </a:lnTo>
                  <a:lnTo>
                    <a:pt x="2182618" y="1011592"/>
                  </a:lnTo>
                  <a:lnTo>
                    <a:pt x="2180619" y="1002405"/>
                  </a:lnTo>
                  <a:lnTo>
                    <a:pt x="2172195" y="1005617"/>
                  </a:lnTo>
                  <a:lnTo>
                    <a:pt x="2170230" y="998764"/>
                  </a:lnTo>
                  <a:lnTo>
                    <a:pt x="2176582" y="996152"/>
                  </a:lnTo>
                  <a:lnTo>
                    <a:pt x="2181344" y="988121"/>
                  </a:lnTo>
                  <a:lnTo>
                    <a:pt x="2175336" y="978143"/>
                  </a:lnTo>
                  <a:lnTo>
                    <a:pt x="2166980" y="978217"/>
                  </a:lnTo>
                  <a:lnTo>
                    <a:pt x="2160783" y="961245"/>
                  </a:lnTo>
                  <a:lnTo>
                    <a:pt x="2155476" y="953390"/>
                  </a:lnTo>
                  <a:lnTo>
                    <a:pt x="2151982" y="961024"/>
                  </a:lnTo>
                  <a:lnTo>
                    <a:pt x="2147202" y="951838"/>
                  </a:lnTo>
                  <a:lnTo>
                    <a:pt x="2151293" y="945600"/>
                  </a:lnTo>
                  <a:lnTo>
                    <a:pt x="2143702" y="935650"/>
                  </a:lnTo>
                  <a:close/>
                  <a:moveTo>
                    <a:pt x="2155176" y="986265"/>
                  </a:moveTo>
                  <a:lnTo>
                    <a:pt x="2163551" y="988572"/>
                  </a:lnTo>
                  <a:lnTo>
                    <a:pt x="2166896" y="981757"/>
                  </a:lnTo>
                  <a:lnTo>
                    <a:pt x="2172514" y="982871"/>
                  </a:lnTo>
                  <a:lnTo>
                    <a:pt x="2170217" y="994082"/>
                  </a:lnTo>
                  <a:lnTo>
                    <a:pt x="2161410" y="993474"/>
                  </a:lnTo>
                  <a:close/>
                  <a:moveTo>
                    <a:pt x="2123476" y="897222"/>
                  </a:moveTo>
                  <a:lnTo>
                    <a:pt x="2116553" y="892123"/>
                  </a:lnTo>
                  <a:lnTo>
                    <a:pt x="2121224" y="886140"/>
                  </a:lnTo>
                  <a:lnTo>
                    <a:pt x="2142358" y="886779"/>
                  </a:lnTo>
                  <a:lnTo>
                    <a:pt x="2150866" y="883916"/>
                  </a:lnTo>
                  <a:lnTo>
                    <a:pt x="2160548" y="894394"/>
                  </a:lnTo>
                  <a:lnTo>
                    <a:pt x="2174767" y="901140"/>
                  </a:lnTo>
                  <a:lnTo>
                    <a:pt x="2175852" y="909055"/>
                  </a:lnTo>
                  <a:lnTo>
                    <a:pt x="2171096" y="914789"/>
                  </a:lnTo>
                  <a:lnTo>
                    <a:pt x="2162438" y="915386"/>
                  </a:lnTo>
                  <a:lnTo>
                    <a:pt x="2158052" y="921757"/>
                  </a:lnTo>
                  <a:lnTo>
                    <a:pt x="2149269" y="921167"/>
                  </a:lnTo>
                  <a:lnTo>
                    <a:pt x="2141341" y="926555"/>
                  </a:lnTo>
                  <a:lnTo>
                    <a:pt x="2135154" y="911511"/>
                  </a:lnTo>
                  <a:lnTo>
                    <a:pt x="2133081" y="901160"/>
                  </a:lnTo>
                  <a:lnTo>
                    <a:pt x="2126474" y="902629"/>
                  </a:lnTo>
                  <a:close/>
                  <a:moveTo>
                    <a:pt x="2124197" y="929009"/>
                  </a:moveTo>
                  <a:lnTo>
                    <a:pt x="2117823" y="925305"/>
                  </a:lnTo>
                  <a:lnTo>
                    <a:pt x="2109494" y="915888"/>
                  </a:lnTo>
                  <a:lnTo>
                    <a:pt x="2106637" y="907705"/>
                  </a:lnTo>
                  <a:lnTo>
                    <a:pt x="2109894" y="902534"/>
                  </a:lnTo>
                  <a:lnTo>
                    <a:pt x="2115524" y="905278"/>
                  </a:lnTo>
                  <a:lnTo>
                    <a:pt x="2114613" y="898120"/>
                  </a:lnTo>
                  <a:lnTo>
                    <a:pt x="2132137" y="906114"/>
                  </a:lnTo>
                  <a:lnTo>
                    <a:pt x="2136790" y="917298"/>
                  </a:lnTo>
                  <a:lnTo>
                    <a:pt x="2132235" y="920142"/>
                  </a:lnTo>
                  <a:lnTo>
                    <a:pt x="2132691" y="934062"/>
                  </a:lnTo>
                  <a:lnTo>
                    <a:pt x="2137301" y="936674"/>
                  </a:lnTo>
                  <a:lnTo>
                    <a:pt x="2137134" y="953104"/>
                  </a:lnTo>
                  <a:lnTo>
                    <a:pt x="2130596" y="951409"/>
                  </a:lnTo>
                  <a:lnTo>
                    <a:pt x="2132387" y="961046"/>
                  </a:lnTo>
                  <a:lnTo>
                    <a:pt x="2127460" y="957336"/>
                  </a:lnTo>
                  <a:lnTo>
                    <a:pt x="2120192" y="939461"/>
                  </a:lnTo>
                  <a:close/>
                  <a:moveTo>
                    <a:pt x="2108736" y="947229"/>
                  </a:moveTo>
                  <a:lnTo>
                    <a:pt x="2109567" y="955173"/>
                  </a:lnTo>
                  <a:lnTo>
                    <a:pt x="2103374" y="952155"/>
                  </a:lnTo>
                  <a:lnTo>
                    <a:pt x="2082051" y="926274"/>
                  </a:lnTo>
                  <a:lnTo>
                    <a:pt x="2071256" y="919734"/>
                  </a:lnTo>
                  <a:lnTo>
                    <a:pt x="2072460" y="912054"/>
                  </a:lnTo>
                  <a:lnTo>
                    <a:pt x="2064823" y="896155"/>
                  </a:lnTo>
                  <a:lnTo>
                    <a:pt x="2051996" y="885045"/>
                  </a:lnTo>
                  <a:lnTo>
                    <a:pt x="2058236" y="869501"/>
                  </a:lnTo>
                  <a:lnTo>
                    <a:pt x="2063916" y="873871"/>
                  </a:lnTo>
                  <a:lnTo>
                    <a:pt x="2073427" y="876072"/>
                  </a:lnTo>
                  <a:lnTo>
                    <a:pt x="2081220" y="874804"/>
                  </a:lnTo>
                  <a:lnTo>
                    <a:pt x="2084201" y="885297"/>
                  </a:lnTo>
                  <a:lnTo>
                    <a:pt x="2100868" y="917824"/>
                  </a:lnTo>
                  <a:close/>
                  <a:moveTo>
                    <a:pt x="2071663" y="819345"/>
                  </a:moveTo>
                  <a:lnTo>
                    <a:pt x="2084835" y="821256"/>
                  </a:lnTo>
                  <a:lnTo>
                    <a:pt x="2091489" y="818657"/>
                  </a:lnTo>
                  <a:lnTo>
                    <a:pt x="2092505" y="823841"/>
                  </a:lnTo>
                  <a:lnTo>
                    <a:pt x="2107477" y="839213"/>
                  </a:lnTo>
                  <a:lnTo>
                    <a:pt x="2099763" y="838233"/>
                  </a:lnTo>
                  <a:lnTo>
                    <a:pt x="2099735" y="844875"/>
                  </a:lnTo>
                  <a:lnTo>
                    <a:pt x="2109863" y="852217"/>
                  </a:lnTo>
                  <a:lnTo>
                    <a:pt x="2116843" y="868231"/>
                  </a:lnTo>
                  <a:lnTo>
                    <a:pt x="2110464" y="874691"/>
                  </a:lnTo>
                  <a:lnTo>
                    <a:pt x="2109528" y="881191"/>
                  </a:lnTo>
                  <a:lnTo>
                    <a:pt x="2100441" y="896529"/>
                  </a:lnTo>
                  <a:lnTo>
                    <a:pt x="2096607" y="897171"/>
                  </a:lnTo>
                  <a:lnTo>
                    <a:pt x="2091633" y="884878"/>
                  </a:lnTo>
                  <a:lnTo>
                    <a:pt x="2092129" y="876569"/>
                  </a:lnTo>
                  <a:lnTo>
                    <a:pt x="2087940" y="865621"/>
                  </a:lnTo>
                  <a:lnTo>
                    <a:pt x="2079993" y="852949"/>
                  </a:lnTo>
                  <a:lnTo>
                    <a:pt x="2078828" y="845472"/>
                  </a:lnTo>
                  <a:lnTo>
                    <a:pt x="2071408" y="828368"/>
                  </a:lnTo>
                  <a:lnTo>
                    <a:pt x="2064811" y="821937"/>
                  </a:lnTo>
                  <a:lnTo>
                    <a:pt x="2060038" y="809183"/>
                  </a:lnTo>
                  <a:close/>
                  <a:moveTo>
                    <a:pt x="2046561" y="889113"/>
                  </a:moveTo>
                  <a:lnTo>
                    <a:pt x="2051657" y="887844"/>
                  </a:lnTo>
                  <a:lnTo>
                    <a:pt x="2059985" y="898546"/>
                  </a:lnTo>
                  <a:lnTo>
                    <a:pt x="2059733" y="907528"/>
                  </a:lnTo>
                  <a:lnTo>
                    <a:pt x="2052081" y="911377"/>
                  </a:lnTo>
                  <a:lnTo>
                    <a:pt x="2050004" y="897945"/>
                  </a:lnTo>
                  <a:close/>
                  <a:moveTo>
                    <a:pt x="2017338" y="834295"/>
                  </a:moveTo>
                  <a:lnTo>
                    <a:pt x="2027956" y="832095"/>
                  </a:lnTo>
                  <a:lnTo>
                    <a:pt x="2033386" y="824547"/>
                  </a:lnTo>
                  <a:lnTo>
                    <a:pt x="2045334" y="830079"/>
                  </a:lnTo>
                  <a:lnTo>
                    <a:pt x="2042181" y="840190"/>
                  </a:lnTo>
                  <a:lnTo>
                    <a:pt x="2044929" y="842991"/>
                  </a:lnTo>
                  <a:lnTo>
                    <a:pt x="2047420" y="831879"/>
                  </a:lnTo>
                  <a:lnTo>
                    <a:pt x="2060318" y="832058"/>
                  </a:lnTo>
                  <a:lnTo>
                    <a:pt x="2068927" y="837585"/>
                  </a:lnTo>
                  <a:lnTo>
                    <a:pt x="2068515" y="851696"/>
                  </a:lnTo>
                  <a:lnTo>
                    <a:pt x="2071889" y="851978"/>
                  </a:lnTo>
                  <a:lnTo>
                    <a:pt x="2080559" y="868366"/>
                  </a:lnTo>
                  <a:lnTo>
                    <a:pt x="2071889" y="873363"/>
                  </a:lnTo>
                  <a:lnTo>
                    <a:pt x="2050948" y="863588"/>
                  </a:lnTo>
                  <a:lnTo>
                    <a:pt x="2055217" y="878029"/>
                  </a:lnTo>
                  <a:lnTo>
                    <a:pt x="2051213" y="885241"/>
                  </a:lnTo>
                  <a:lnTo>
                    <a:pt x="2044120" y="884294"/>
                  </a:lnTo>
                  <a:lnTo>
                    <a:pt x="2037962" y="876127"/>
                  </a:lnTo>
                  <a:lnTo>
                    <a:pt x="2029044" y="871721"/>
                  </a:lnTo>
                  <a:lnTo>
                    <a:pt x="2020328" y="860278"/>
                  </a:lnTo>
                  <a:lnTo>
                    <a:pt x="2011773" y="856128"/>
                  </a:lnTo>
                  <a:lnTo>
                    <a:pt x="2009646" y="845419"/>
                  </a:lnTo>
                  <a:lnTo>
                    <a:pt x="2013581" y="840615"/>
                  </a:lnTo>
                  <a:lnTo>
                    <a:pt x="2012925" y="831098"/>
                  </a:lnTo>
                  <a:close/>
                  <a:moveTo>
                    <a:pt x="1623771" y="757702"/>
                  </a:moveTo>
                  <a:lnTo>
                    <a:pt x="1610679" y="775997"/>
                  </a:lnTo>
                  <a:lnTo>
                    <a:pt x="1610014" y="782835"/>
                  </a:lnTo>
                  <a:lnTo>
                    <a:pt x="1598681" y="788098"/>
                  </a:lnTo>
                  <a:lnTo>
                    <a:pt x="1600456" y="777422"/>
                  </a:lnTo>
                  <a:lnTo>
                    <a:pt x="1612222" y="765701"/>
                  </a:lnTo>
                  <a:lnTo>
                    <a:pt x="1619158" y="753131"/>
                  </a:lnTo>
                  <a:close/>
                  <a:moveTo>
                    <a:pt x="1605733" y="732927"/>
                  </a:moveTo>
                  <a:lnTo>
                    <a:pt x="1604846" y="747327"/>
                  </a:lnTo>
                  <a:lnTo>
                    <a:pt x="1600989" y="762295"/>
                  </a:lnTo>
                  <a:lnTo>
                    <a:pt x="1594009" y="757826"/>
                  </a:lnTo>
                  <a:lnTo>
                    <a:pt x="1598493" y="740569"/>
                  </a:lnTo>
                  <a:close/>
                  <a:moveTo>
                    <a:pt x="1556363" y="74530"/>
                  </a:moveTo>
                  <a:lnTo>
                    <a:pt x="1559002" y="77313"/>
                  </a:lnTo>
                  <a:lnTo>
                    <a:pt x="1571478" y="79407"/>
                  </a:lnTo>
                  <a:lnTo>
                    <a:pt x="1577799" y="77085"/>
                  </a:lnTo>
                  <a:lnTo>
                    <a:pt x="1586704" y="76373"/>
                  </a:lnTo>
                  <a:lnTo>
                    <a:pt x="1596607" y="78110"/>
                  </a:lnTo>
                  <a:lnTo>
                    <a:pt x="1602153" y="76126"/>
                  </a:lnTo>
                  <a:lnTo>
                    <a:pt x="1608229" y="81105"/>
                  </a:lnTo>
                  <a:lnTo>
                    <a:pt x="1618962" y="86336"/>
                  </a:lnTo>
                  <a:lnTo>
                    <a:pt x="1632753" y="86342"/>
                  </a:lnTo>
                  <a:lnTo>
                    <a:pt x="1636100" y="82253"/>
                  </a:lnTo>
                  <a:lnTo>
                    <a:pt x="1644899" y="78996"/>
                  </a:lnTo>
                  <a:lnTo>
                    <a:pt x="1648194" y="73770"/>
                  </a:lnTo>
                  <a:lnTo>
                    <a:pt x="1657885" y="71810"/>
                  </a:lnTo>
                  <a:lnTo>
                    <a:pt x="1658180" y="75117"/>
                  </a:lnTo>
                  <a:lnTo>
                    <a:pt x="1663738" y="72533"/>
                  </a:lnTo>
                  <a:lnTo>
                    <a:pt x="1676418" y="76014"/>
                  </a:lnTo>
                  <a:lnTo>
                    <a:pt x="1685764" y="83249"/>
                  </a:lnTo>
                  <a:lnTo>
                    <a:pt x="1694011" y="86132"/>
                  </a:lnTo>
                  <a:lnTo>
                    <a:pt x="1696252" y="89527"/>
                  </a:lnTo>
                  <a:lnTo>
                    <a:pt x="1703389" y="89176"/>
                  </a:lnTo>
                  <a:lnTo>
                    <a:pt x="1711016" y="94326"/>
                  </a:lnTo>
                  <a:lnTo>
                    <a:pt x="1712968" y="98128"/>
                  </a:lnTo>
                  <a:lnTo>
                    <a:pt x="1716485" y="94187"/>
                  </a:lnTo>
                  <a:lnTo>
                    <a:pt x="1721868" y="95918"/>
                  </a:lnTo>
                  <a:lnTo>
                    <a:pt x="1827192" y="726004"/>
                  </a:lnTo>
                  <a:lnTo>
                    <a:pt x="1843674" y="728920"/>
                  </a:lnTo>
                  <a:lnTo>
                    <a:pt x="1844644" y="722634"/>
                  </a:lnTo>
                  <a:lnTo>
                    <a:pt x="1862418" y="728250"/>
                  </a:lnTo>
                  <a:lnTo>
                    <a:pt x="1870090" y="715723"/>
                  </a:lnTo>
                  <a:lnTo>
                    <a:pt x="1890029" y="710742"/>
                  </a:lnTo>
                  <a:lnTo>
                    <a:pt x="1889936" y="729563"/>
                  </a:lnTo>
                  <a:lnTo>
                    <a:pt x="1896297" y="734838"/>
                  </a:lnTo>
                  <a:lnTo>
                    <a:pt x="1909039" y="738430"/>
                  </a:lnTo>
                  <a:lnTo>
                    <a:pt x="1913568" y="747499"/>
                  </a:lnTo>
                  <a:lnTo>
                    <a:pt x="1955579" y="775535"/>
                  </a:lnTo>
                  <a:lnTo>
                    <a:pt x="1965984" y="796752"/>
                  </a:lnTo>
                  <a:lnTo>
                    <a:pt x="1970792" y="789116"/>
                  </a:lnTo>
                  <a:lnTo>
                    <a:pt x="1983332" y="775043"/>
                  </a:lnTo>
                  <a:lnTo>
                    <a:pt x="1991641" y="772708"/>
                  </a:lnTo>
                  <a:lnTo>
                    <a:pt x="1993636" y="763722"/>
                  </a:lnTo>
                  <a:lnTo>
                    <a:pt x="1990386" y="751723"/>
                  </a:lnTo>
                  <a:lnTo>
                    <a:pt x="1996296" y="750308"/>
                  </a:lnTo>
                  <a:lnTo>
                    <a:pt x="1995208" y="739338"/>
                  </a:lnTo>
                  <a:lnTo>
                    <a:pt x="2005042" y="734224"/>
                  </a:lnTo>
                  <a:lnTo>
                    <a:pt x="2018289" y="721205"/>
                  </a:lnTo>
                  <a:lnTo>
                    <a:pt x="2037492" y="732977"/>
                  </a:lnTo>
                  <a:lnTo>
                    <a:pt x="2038495" y="742832"/>
                  </a:lnTo>
                  <a:lnTo>
                    <a:pt x="2044659" y="751339"/>
                  </a:lnTo>
                  <a:lnTo>
                    <a:pt x="2053916" y="751228"/>
                  </a:lnTo>
                  <a:lnTo>
                    <a:pt x="2068655" y="762466"/>
                  </a:lnTo>
                  <a:lnTo>
                    <a:pt x="2068998" y="766664"/>
                  </a:lnTo>
                  <a:lnTo>
                    <a:pt x="2076104" y="772921"/>
                  </a:lnTo>
                  <a:lnTo>
                    <a:pt x="2092517" y="777748"/>
                  </a:lnTo>
                  <a:lnTo>
                    <a:pt x="2126335" y="809181"/>
                  </a:lnTo>
                  <a:lnTo>
                    <a:pt x="2132706" y="818296"/>
                  </a:lnTo>
                  <a:lnTo>
                    <a:pt x="2142924" y="826268"/>
                  </a:lnTo>
                  <a:lnTo>
                    <a:pt x="2160335" y="845407"/>
                  </a:lnTo>
                  <a:lnTo>
                    <a:pt x="2176944" y="861193"/>
                  </a:lnTo>
                  <a:lnTo>
                    <a:pt x="2175284" y="870350"/>
                  </a:lnTo>
                  <a:lnTo>
                    <a:pt x="2187447" y="869761"/>
                  </a:lnTo>
                  <a:lnTo>
                    <a:pt x="2188270" y="882099"/>
                  </a:lnTo>
                  <a:lnTo>
                    <a:pt x="2198910" y="883911"/>
                  </a:lnTo>
                  <a:lnTo>
                    <a:pt x="2204242" y="896815"/>
                  </a:lnTo>
                  <a:lnTo>
                    <a:pt x="2213253" y="893184"/>
                  </a:lnTo>
                  <a:lnTo>
                    <a:pt x="2235329" y="901085"/>
                  </a:lnTo>
                  <a:lnTo>
                    <a:pt x="2247181" y="899962"/>
                  </a:lnTo>
                  <a:lnTo>
                    <a:pt x="2255030" y="904481"/>
                  </a:lnTo>
                  <a:lnTo>
                    <a:pt x="2261151" y="904413"/>
                  </a:lnTo>
                  <a:lnTo>
                    <a:pt x="2264888" y="910290"/>
                  </a:lnTo>
                  <a:lnTo>
                    <a:pt x="2277156" y="908109"/>
                  </a:lnTo>
                  <a:lnTo>
                    <a:pt x="2283400" y="914703"/>
                  </a:lnTo>
                  <a:lnTo>
                    <a:pt x="2283022" y="931109"/>
                  </a:lnTo>
                  <a:lnTo>
                    <a:pt x="2287948" y="942915"/>
                  </a:lnTo>
                  <a:lnTo>
                    <a:pt x="2300000" y="961003"/>
                  </a:lnTo>
                  <a:lnTo>
                    <a:pt x="2297660" y="967361"/>
                  </a:lnTo>
                  <a:lnTo>
                    <a:pt x="2294876" y="988519"/>
                  </a:lnTo>
                  <a:lnTo>
                    <a:pt x="2286170" y="1006075"/>
                  </a:lnTo>
                  <a:lnTo>
                    <a:pt x="2280229" y="1000538"/>
                  </a:lnTo>
                  <a:lnTo>
                    <a:pt x="2276004" y="1004300"/>
                  </a:lnTo>
                  <a:lnTo>
                    <a:pt x="2268078" y="991898"/>
                  </a:lnTo>
                  <a:lnTo>
                    <a:pt x="2267233" y="985859"/>
                  </a:lnTo>
                  <a:lnTo>
                    <a:pt x="2260944" y="980414"/>
                  </a:lnTo>
                  <a:lnTo>
                    <a:pt x="2267141" y="970486"/>
                  </a:lnTo>
                  <a:lnTo>
                    <a:pt x="2263888" y="968791"/>
                  </a:lnTo>
                  <a:lnTo>
                    <a:pt x="2258269" y="980494"/>
                  </a:lnTo>
                  <a:lnTo>
                    <a:pt x="2251743" y="976295"/>
                  </a:lnTo>
                  <a:lnTo>
                    <a:pt x="2247486" y="981210"/>
                  </a:lnTo>
                  <a:lnTo>
                    <a:pt x="2227507" y="971789"/>
                  </a:lnTo>
                  <a:lnTo>
                    <a:pt x="2227809" y="954379"/>
                  </a:lnTo>
                  <a:lnTo>
                    <a:pt x="2219808" y="962788"/>
                  </a:lnTo>
                  <a:lnTo>
                    <a:pt x="2221856" y="970800"/>
                  </a:lnTo>
                  <a:lnTo>
                    <a:pt x="2212271" y="967085"/>
                  </a:lnTo>
                  <a:lnTo>
                    <a:pt x="2208338" y="960046"/>
                  </a:lnTo>
                  <a:lnTo>
                    <a:pt x="2211034" y="950178"/>
                  </a:lnTo>
                  <a:lnTo>
                    <a:pt x="2206879" y="942421"/>
                  </a:lnTo>
                  <a:lnTo>
                    <a:pt x="2201743" y="951461"/>
                  </a:lnTo>
                  <a:lnTo>
                    <a:pt x="2190045" y="938920"/>
                  </a:lnTo>
                  <a:lnTo>
                    <a:pt x="2186504" y="943124"/>
                  </a:lnTo>
                  <a:lnTo>
                    <a:pt x="2180040" y="931727"/>
                  </a:lnTo>
                  <a:lnTo>
                    <a:pt x="2184633" y="921717"/>
                  </a:lnTo>
                  <a:lnTo>
                    <a:pt x="2191387" y="919668"/>
                  </a:lnTo>
                  <a:lnTo>
                    <a:pt x="2186450" y="910566"/>
                  </a:lnTo>
                  <a:lnTo>
                    <a:pt x="2186164" y="896901"/>
                  </a:lnTo>
                  <a:lnTo>
                    <a:pt x="2180764" y="898938"/>
                  </a:lnTo>
                  <a:lnTo>
                    <a:pt x="2166118" y="891565"/>
                  </a:lnTo>
                  <a:lnTo>
                    <a:pt x="2154247" y="880965"/>
                  </a:lnTo>
                  <a:lnTo>
                    <a:pt x="2132783" y="877010"/>
                  </a:lnTo>
                  <a:lnTo>
                    <a:pt x="2125627" y="850501"/>
                  </a:lnTo>
                  <a:lnTo>
                    <a:pt x="2118724" y="848946"/>
                  </a:lnTo>
                  <a:lnTo>
                    <a:pt x="2116993" y="837706"/>
                  </a:lnTo>
                  <a:lnTo>
                    <a:pt x="2110039" y="836542"/>
                  </a:lnTo>
                  <a:lnTo>
                    <a:pt x="2097010" y="824550"/>
                  </a:lnTo>
                  <a:lnTo>
                    <a:pt x="2092431" y="817617"/>
                  </a:lnTo>
                  <a:lnTo>
                    <a:pt x="2076331" y="819265"/>
                  </a:lnTo>
                  <a:lnTo>
                    <a:pt x="2054256" y="804082"/>
                  </a:lnTo>
                  <a:lnTo>
                    <a:pt x="2035256" y="760006"/>
                  </a:lnTo>
                  <a:lnTo>
                    <a:pt x="2034621" y="771439"/>
                  </a:lnTo>
                  <a:lnTo>
                    <a:pt x="2038542" y="780539"/>
                  </a:lnTo>
                  <a:lnTo>
                    <a:pt x="2050002" y="797021"/>
                  </a:lnTo>
                  <a:lnTo>
                    <a:pt x="2049060" y="800376"/>
                  </a:lnTo>
                  <a:lnTo>
                    <a:pt x="2057482" y="814131"/>
                  </a:lnTo>
                  <a:lnTo>
                    <a:pt x="2059093" y="824212"/>
                  </a:lnTo>
                  <a:lnTo>
                    <a:pt x="2051853" y="823753"/>
                  </a:lnTo>
                  <a:lnTo>
                    <a:pt x="2043726" y="814180"/>
                  </a:lnTo>
                  <a:lnTo>
                    <a:pt x="2036239" y="814134"/>
                  </a:lnTo>
                  <a:lnTo>
                    <a:pt x="2027082" y="819520"/>
                  </a:lnTo>
                  <a:lnTo>
                    <a:pt x="2023390" y="803761"/>
                  </a:lnTo>
                  <a:lnTo>
                    <a:pt x="2014124" y="792083"/>
                  </a:lnTo>
                  <a:lnTo>
                    <a:pt x="2009642" y="797434"/>
                  </a:lnTo>
                  <a:lnTo>
                    <a:pt x="1984712" y="788636"/>
                  </a:lnTo>
                  <a:lnTo>
                    <a:pt x="1983766" y="793105"/>
                  </a:lnTo>
                  <a:lnTo>
                    <a:pt x="1996650" y="794734"/>
                  </a:lnTo>
                  <a:lnTo>
                    <a:pt x="2008513" y="803515"/>
                  </a:lnTo>
                  <a:lnTo>
                    <a:pt x="2012191" y="803014"/>
                  </a:lnTo>
                  <a:lnTo>
                    <a:pt x="2015456" y="811517"/>
                  </a:lnTo>
                  <a:lnTo>
                    <a:pt x="2022704" y="820597"/>
                  </a:lnTo>
                  <a:lnTo>
                    <a:pt x="2012104" y="829360"/>
                  </a:lnTo>
                  <a:lnTo>
                    <a:pt x="2004165" y="827380"/>
                  </a:lnTo>
                  <a:lnTo>
                    <a:pt x="2006136" y="836582"/>
                  </a:lnTo>
                  <a:lnTo>
                    <a:pt x="1995313" y="831772"/>
                  </a:lnTo>
                  <a:lnTo>
                    <a:pt x="1991068" y="827346"/>
                  </a:lnTo>
                  <a:lnTo>
                    <a:pt x="1985338" y="828660"/>
                  </a:lnTo>
                  <a:lnTo>
                    <a:pt x="1966545" y="818991"/>
                  </a:lnTo>
                  <a:lnTo>
                    <a:pt x="1952395" y="809750"/>
                  </a:lnTo>
                  <a:lnTo>
                    <a:pt x="1949754" y="803002"/>
                  </a:lnTo>
                  <a:lnTo>
                    <a:pt x="1941141" y="794063"/>
                  </a:lnTo>
                  <a:lnTo>
                    <a:pt x="1921930" y="790369"/>
                  </a:lnTo>
                  <a:lnTo>
                    <a:pt x="1910607" y="784588"/>
                  </a:lnTo>
                  <a:lnTo>
                    <a:pt x="1891837" y="779053"/>
                  </a:lnTo>
                  <a:lnTo>
                    <a:pt x="1879024" y="772664"/>
                  </a:lnTo>
                  <a:lnTo>
                    <a:pt x="1878226" y="763237"/>
                  </a:lnTo>
                  <a:lnTo>
                    <a:pt x="1881940" y="765604"/>
                  </a:lnTo>
                  <a:lnTo>
                    <a:pt x="1884531" y="758982"/>
                  </a:lnTo>
                  <a:lnTo>
                    <a:pt x="1878312" y="746363"/>
                  </a:lnTo>
                  <a:lnTo>
                    <a:pt x="1881508" y="738092"/>
                  </a:lnTo>
                  <a:lnTo>
                    <a:pt x="1878673" y="735181"/>
                  </a:lnTo>
                  <a:lnTo>
                    <a:pt x="1873033" y="750799"/>
                  </a:lnTo>
                  <a:lnTo>
                    <a:pt x="1857312" y="763224"/>
                  </a:lnTo>
                  <a:lnTo>
                    <a:pt x="1835938" y="763483"/>
                  </a:lnTo>
                  <a:lnTo>
                    <a:pt x="1817102" y="757801"/>
                  </a:lnTo>
                  <a:lnTo>
                    <a:pt x="1815290" y="751226"/>
                  </a:lnTo>
                  <a:lnTo>
                    <a:pt x="1807394" y="754000"/>
                  </a:lnTo>
                  <a:lnTo>
                    <a:pt x="1797964" y="750501"/>
                  </a:lnTo>
                  <a:lnTo>
                    <a:pt x="1777925" y="748896"/>
                  </a:lnTo>
                  <a:lnTo>
                    <a:pt x="1766616" y="750109"/>
                  </a:lnTo>
                  <a:lnTo>
                    <a:pt x="1741783" y="757199"/>
                  </a:lnTo>
                  <a:lnTo>
                    <a:pt x="1733028" y="760947"/>
                  </a:lnTo>
                  <a:lnTo>
                    <a:pt x="1720382" y="752605"/>
                  </a:lnTo>
                  <a:lnTo>
                    <a:pt x="1705649" y="749740"/>
                  </a:lnTo>
                  <a:lnTo>
                    <a:pt x="1700566" y="744239"/>
                  </a:lnTo>
                  <a:lnTo>
                    <a:pt x="1697814" y="734310"/>
                  </a:lnTo>
                  <a:lnTo>
                    <a:pt x="1688176" y="736090"/>
                  </a:lnTo>
                  <a:lnTo>
                    <a:pt x="1685794" y="745422"/>
                  </a:lnTo>
                  <a:lnTo>
                    <a:pt x="1667338" y="735131"/>
                  </a:lnTo>
                  <a:lnTo>
                    <a:pt x="1664098" y="730140"/>
                  </a:lnTo>
                  <a:lnTo>
                    <a:pt x="1647178" y="741480"/>
                  </a:lnTo>
                  <a:lnTo>
                    <a:pt x="1639482" y="753836"/>
                  </a:lnTo>
                  <a:lnTo>
                    <a:pt x="1634916" y="743248"/>
                  </a:lnTo>
                  <a:lnTo>
                    <a:pt x="1638107" y="736946"/>
                  </a:lnTo>
                  <a:lnTo>
                    <a:pt x="1643371" y="738023"/>
                  </a:lnTo>
                  <a:lnTo>
                    <a:pt x="1659536" y="728670"/>
                  </a:lnTo>
                  <a:lnTo>
                    <a:pt x="1656800" y="722869"/>
                  </a:lnTo>
                  <a:lnTo>
                    <a:pt x="1649219" y="726565"/>
                  </a:lnTo>
                  <a:lnTo>
                    <a:pt x="1645441" y="718953"/>
                  </a:lnTo>
                  <a:lnTo>
                    <a:pt x="1638067" y="718436"/>
                  </a:lnTo>
                  <a:lnTo>
                    <a:pt x="1629221" y="699125"/>
                  </a:lnTo>
                  <a:lnTo>
                    <a:pt x="1626894" y="704217"/>
                  </a:lnTo>
                  <a:lnTo>
                    <a:pt x="1616958" y="707607"/>
                  </a:lnTo>
                  <a:lnTo>
                    <a:pt x="1613511" y="705213"/>
                  </a:lnTo>
                  <a:lnTo>
                    <a:pt x="1610520" y="711841"/>
                  </a:lnTo>
                  <a:lnTo>
                    <a:pt x="1597673" y="710435"/>
                  </a:lnTo>
                  <a:lnTo>
                    <a:pt x="1597584" y="717610"/>
                  </a:lnTo>
                  <a:lnTo>
                    <a:pt x="1589146" y="720017"/>
                  </a:lnTo>
                  <a:lnTo>
                    <a:pt x="1584987" y="717622"/>
                  </a:lnTo>
                  <a:lnTo>
                    <a:pt x="1587139" y="704671"/>
                  </a:lnTo>
                  <a:lnTo>
                    <a:pt x="1583544" y="705258"/>
                  </a:lnTo>
                  <a:lnTo>
                    <a:pt x="1578499" y="719120"/>
                  </a:lnTo>
                  <a:lnTo>
                    <a:pt x="1586772" y="723176"/>
                  </a:lnTo>
                  <a:lnTo>
                    <a:pt x="1588078" y="732907"/>
                  </a:lnTo>
                  <a:lnTo>
                    <a:pt x="1593668" y="743134"/>
                  </a:lnTo>
                  <a:lnTo>
                    <a:pt x="1591399" y="754589"/>
                  </a:lnTo>
                  <a:lnTo>
                    <a:pt x="1584711" y="751207"/>
                  </a:lnTo>
                  <a:lnTo>
                    <a:pt x="1583181" y="756952"/>
                  </a:lnTo>
                  <a:lnTo>
                    <a:pt x="1589608" y="758845"/>
                  </a:lnTo>
                  <a:lnTo>
                    <a:pt x="1594039" y="773669"/>
                  </a:lnTo>
                  <a:lnTo>
                    <a:pt x="1585068" y="777212"/>
                  </a:lnTo>
                  <a:lnTo>
                    <a:pt x="1579860" y="774483"/>
                  </a:lnTo>
                  <a:lnTo>
                    <a:pt x="1572046" y="779041"/>
                  </a:lnTo>
                  <a:lnTo>
                    <a:pt x="1567767" y="775861"/>
                  </a:lnTo>
                  <a:lnTo>
                    <a:pt x="1557140" y="776733"/>
                  </a:lnTo>
                  <a:lnTo>
                    <a:pt x="1557263" y="771073"/>
                  </a:lnTo>
                  <a:lnTo>
                    <a:pt x="1552391" y="775053"/>
                  </a:lnTo>
                  <a:lnTo>
                    <a:pt x="1549883" y="782318"/>
                  </a:lnTo>
                  <a:lnTo>
                    <a:pt x="1545141" y="776100"/>
                  </a:lnTo>
                  <a:lnTo>
                    <a:pt x="1539867" y="785343"/>
                  </a:lnTo>
                  <a:lnTo>
                    <a:pt x="1542460" y="789392"/>
                  </a:lnTo>
                  <a:lnTo>
                    <a:pt x="1534750" y="794942"/>
                  </a:lnTo>
                  <a:lnTo>
                    <a:pt x="1527618" y="795927"/>
                  </a:lnTo>
                  <a:lnTo>
                    <a:pt x="1525005" y="803164"/>
                  </a:lnTo>
                  <a:lnTo>
                    <a:pt x="1517425" y="809779"/>
                  </a:lnTo>
                  <a:lnTo>
                    <a:pt x="1512064" y="807654"/>
                  </a:lnTo>
                  <a:lnTo>
                    <a:pt x="1506356" y="815316"/>
                  </a:lnTo>
                  <a:lnTo>
                    <a:pt x="1501600" y="815036"/>
                  </a:lnTo>
                  <a:lnTo>
                    <a:pt x="1491954" y="830641"/>
                  </a:lnTo>
                  <a:lnTo>
                    <a:pt x="1481257" y="831907"/>
                  </a:lnTo>
                  <a:lnTo>
                    <a:pt x="1477769" y="827046"/>
                  </a:lnTo>
                  <a:lnTo>
                    <a:pt x="1471329" y="835377"/>
                  </a:lnTo>
                  <a:lnTo>
                    <a:pt x="1457913" y="829020"/>
                  </a:lnTo>
                  <a:lnTo>
                    <a:pt x="1460951" y="817346"/>
                  </a:lnTo>
                  <a:lnTo>
                    <a:pt x="1469674" y="813173"/>
                  </a:lnTo>
                  <a:lnTo>
                    <a:pt x="1475374" y="813888"/>
                  </a:lnTo>
                  <a:lnTo>
                    <a:pt x="1477043" y="809355"/>
                  </a:lnTo>
                  <a:lnTo>
                    <a:pt x="1487155" y="800207"/>
                  </a:lnTo>
                  <a:lnTo>
                    <a:pt x="1487433" y="792672"/>
                  </a:lnTo>
                  <a:lnTo>
                    <a:pt x="1474153" y="802977"/>
                  </a:lnTo>
                  <a:lnTo>
                    <a:pt x="1462990" y="797009"/>
                  </a:lnTo>
                  <a:lnTo>
                    <a:pt x="1461662" y="792870"/>
                  </a:lnTo>
                  <a:lnTo>
                    <a:pt x="1467228" y="775530"/>
                  </a:lnTo>
                  <a:lnTo>
                    <a:pt x="1476641" y="763041"/>
                  </a:lnTo>
                  <a:lnTo>
                    <a:pt x="1478031" y="752861"/>
                  </a:lnTo>
                  <a:lnTo>
                    <a:pt x="1480783" y="750950"/>
                  </a:lnTo>
                  <a:lnTo>
                    <a:pt x="1481770" y="740019"/>
                  </a:lnTo>
                  <a:lnTo>
                    <a:pt x="1476885" y="728017"/>
                  </a:lnTo>
                  <a:lnTo>
                    <a:pt x="1488335" y="723366"/>
                  </a:lnTo>
                  <a:lnTo>
                    <a:pt x="1509802" y="705632"/>
                  </a:lnTo>
                  <a:lnTo>
                    <a:pt x="1515228" y="712275"/>
                  </a:lnTo>
                  <a:lnTo>
                    <a:pt x="1521997" y="713969"/>
                  </a:lnTo>
                  <a:lnTo>
                    <a:pt x="1531741" y="706502"/>
                  </a:lnTo>
                  <a:lnTo>
                    <a:pt x="1520427" y="697440"/>
                  </a:lnTo>
                  <a:lnTo>
                    <a:pt x="1515908" y="690410"/>
                  </a:lnTo>
                  <a:lnTo>
                    <a:pt x="1507301" y="691378"/>
                  </a:lnTo>
                  <a:lnTo>
                    <a:pt x="1501122" y="688123"/>
                  </a:lnTo>
                  <a:lnTo>
                    <a:pt x="1499385" y="691170"/>
                  </a:lnTo>
                  <a:lnTo>
                    <a:pt x="1489212" y="696239"/>
                  </a:lnTo>
                  <a:lnTo>
                    <a:pt x="1484647" y="705715"/>
                  </a:lnTo>
                  <a:lnTo>
                    <a:pt x="1474352" y="708080"/>
                  </a:lnTo>
                  <a:lnTo>
                    <a:pt x="1463698" y="719058"/>
                  </a:lnTo>
                  <a:lnTo>
                    <a:pt x="1462624" y="726215"/>
                  </a:lnTo>
                  <a:lnTo>
                    <a:pt x="1454402" y="729986"/>
                  </a:lnTo>
                  <a:lnTo>
                    <a:pt x="1452556" y="737891"/>
                  </a:lnTo>
                  <a:lnTo>
                    <a:pt x="1446659" y="742767"/>
                  </a:lnTo>
                  <a:lnTo>
                    <a:pt x="1443817" y="756685"/>
                  </a:lnTo>
                  <a:lnTo>
                    <a:pt x="1432240" y="765625"/>
                  </a:lnTo>
                  <a:lnTo>
                    <a:pt x="1437755" y="772834"/>
                  </a:lnTo>
                  <a:lnTo>
                    <a:pt x="1432981" y="783332"/>
                  </a:lnTo>
                  <a:lnTo>
                    <a:pt x="1422088" y="785074"/>
                  </a:lnTo>
                  <a:lnTo>
                    <a:pt x="1420936" y="798613"/>
                  </a:lnTo>
                  <a:lnTo>
                    <a:pt x="1410654" y="803324"/>
                  </a:lnTo>
                  <a:lnTo>
                    <a:pt x="1407564" y="797609"/>
                  </a:lnTo>
                  <a:lnTo>
                    <a:pt x="1402222" y="808034"/>
                  </a:lnTo>
                  <a:lnTo>
                    <a:pt x="1396153" y="808257"/>
                  </a:lnTo>
                  <a:lnTo>
                    <a:pt x="1397093" y="815815"/>
                  </a:lnTo>
                  <a:lnTo>
                    <a:pt x="1383460" y="819940"/>
                  </a:lnTo>
                  <a:lnTo>
                    <a:pt x="1380111" y="840549"/>
                  </a:lnTo>
                  <a:lnTo>
                    <a:pt x="1395639" y="842141"/>
                  </a:lnTo>
                  <a:lnTo>
                    <a:pt x="1407820" y="848078"/>
                  </a:lnTo>
                  <a:lnTo>
                    <a:pt x="1411155" y="854923"/>
                  </a:lnTo>
                  <a:lnTo>
                    <a:pt x="1405894" y="865734"/>
                  </a:lnTo>
                  <a:lnTo>
                    <a:pt x="1397375" y="872310"/>
                  </a:lnTo>
                  <a:lnTo>
                    <a:pt x="1389578" y="872477"/>
                  </a:lnTo>
                  <a:lnTo>
                    <a:pt x="1388626" y="878474"/>
                  </a:lnTo>
                  <a:lnTo>
                    <a:pt x="1383481" y="880579"/>
                  </a:lnTo>
                  <a:lnTo>
                    <a:pt x="1385599" y="888175"/>
                  </a:lnTo>
                  <a:lnTo>
                    <a:pt x="1379943" y="899294"/>
                  </a:lnTo>
                  <a:lnTo>
                    <a:pt x="1368134" y="909427"/>
                  </a:lnTo>
                  <a:lnTo>
                    <a:pt x="1361610" y="909176"/>
                  </a:lnTo>
                  <a:lnTo>
                    <a:pt x="1355124" y="912675"/>
                  </a:lnTo>
                  <a:lnTo>
                    <a:pt x="1349020" y="911654"/>
                  </a:lnTo>
                  <a:lnTo>
                    <a:pt x="1344076" y="915570"/>
                  </a:lnTo>
                  <a:lnTo>
                    <a:pt x="1345202" y="921272"/>
                  </a:lnTo>
                  <a:lnTo>
                    <a:pt x="1336111" y="923847"/>
                  </a:lnTo>
                  <a:lnTo>
                    <a:pt x="1333900" y="932022"/>
                  </a:lnTo>
                  <a:lnTo>
                    <a:pt x="1327994" y="926440"/>
                  </a:lnTo>
                  <a:lnTo>
                    <a:pt x="1320315" y="942219"/>
                  </a:lnTo>
                  <a:lnTo>
                    <a:pt x="1308961" y="940422"/>
                  </a:lnTo>
                  <a:lnTo>
                    <a:pt x="1309239" y="949106"/>
                  </a:lnTo>
                  <a:lnTo>
                    <a:pt x="1302548" y="946430"/>
                  </a:lnTo>
                  <a:lnTo>
                    <a:pt x="1297484" y="949873"/>
                  </a:lnTo>
                  <a:lnTo>
                    <a:pt x="1296723" y="961506"/>
                  </a:lnTo>
                  <a:lnTo>
                    <a:pt x="1287811" y="978998"/>
                  </a:lnTo>
                  <a:lnTo>
                    <a:pt x="1275237" y="980365"/>
                  </a:lnTo>
                  <a:lnTo>
                    <a:pt x="1264418" y="987840"/>
                  </a:lnTo>
                  <a:lnTo>
                    <a:pt x="1262431" y="992209"/>
                  </a:lnTo>
                  <a:lnTo>
                    <a:pt x="1256403" y="985317"/>
                  </a:lnTo>
                  <a:lnTo>
                    <a:pt x="1243915" y="1001626"/>
                  </a:lnTo>
                  <a:lnTo>
                    <a:pt x="1241258" y="996493"/>
                  </a:lnTo>
                  <a:lnTo>
                    <a:pt x="1234978" y="997449"/>
                  </a:lnTo>
                  <a:lnTo>
                    <a:pt x="1232668" y="1007053"/>
                  </a:lnTo>
                  <a:lnTo>
                    <a:pt x="1225943" y="1010213"/>
                  </a:lnTo>
                  <a:lnTo>
                    <a:pt x="1218464" y="1007999"/>
                  </a:lnTo>
                  <a:lnTo>
                    <a:pt x="1211542" y="1017145"/>
                  </a:lnTo>
                  <a:lnTo>
                    <a:pt x="1221801" y="1021148"/>
                  </a:lnTo>
                  <a:lnTo>
                    <a:pt x="1208289" y="1041738"/>
                  </a:lnTo>
                  <a:lnTo>
                    <a:pt x="1174556" y="1045373"/>
                  </a:lnTo>
                  <a:lnTo>
                    <a:pt x="1163173" y="1063355"/>
                  </a:lnTo>
                  <a:lnTo>
                    <a:pt x="1161335" y="1058985"/>
                  </a:lnTo>
                  <a:lnTo>
                    <a:pt x="1163975" y="1047195"/>
                  </a:lnTo>
                  <a:lnTo>
                    <a:pt x="1157715" y="1044573"/>
                  </a:lnTo>
                  <a:lnTo>
                    <a:pt x="1149027" y="1048070"/>
                  </a:lnTo>
                  <a:lnTo>
                    <a:pt x="1147182" y="1052763"/>
                  </a:lnTo>
                  <a:lnTo>
                    <a:pt x="1133409" y="1058994"/>
                  </a:lnTo>
                  <a:lnTo>
                    <a:pt x="1126794" y="1067229"/>
                  </a:lnTo>
                  <a:lnTo>
                    <a:pt x="1125930" y="1060682"/>
                  </a:lnTo>
                  <a:lnTo>
                    <a:pt x="1121590" y="1067687"/>
                  </a:lnTo>
                  <a:lnTo>
                    <a:pt x="1114653" y="1061843"/>
                  </a:lnTo>
                  <a:lnTo>
                    <a:pt x="1098956" y="1071435"/>
                  </a:lnTo>
                  <a:lnTo>
                    <a:pt x="1088459" y="1069565"/>
                  </a:lnTo>
                  <a:lnTo>
                    <a:pt x="1091215" y="1060861"/>
                  </a:lnTo>
                  <a:lnTo>
                    <a:pt x="1087833" y="1051649"/>
                  </a:lnTo>
                  <a:lnTo>
                    <a:pt x="1082607" y="1058093"/>
                  </a:lnTo>
                  <a:lnTo>
                    <a:pt x="1081936" y="1065582"/>
                  </a:lnTo>
                  <a:lnTo>
                    <a:pt x="1064379" y="1086099"/>
                  </a:lnTo>
                  <a:lnTo>
                    <a:pt x="1060356" y="1079788"/>
                  </a:lnTo>
                  <a:lnTo>
                    <a:pt x="1057552" y="1088085"/>
                  </a:lnTo>
                  <a:lnTo>
                    <a:pt x="1048017" y="1085069"/>
                  </a:lnTo>
                  <a:lnTo>
                    <a:pt x="1048660" y="1071494"/>
                  </a:lnTo>
                  <a:lnTo>
                    <a:pt x="1043231" y="1067580"/>
                  </a:lnTo>
                  <a:lnTo>
                    <a:pt x="1040339" y="1072053"/>
                  </a:lnTo>
                  <a:lnTo>
                    <a:pt x="1044666" y="1078834"/>
                  </a:lnTo>
                  <a:lnTo>
                    <a:pt x="1040629" y="1087684"/>
                  </a:lnTo>
                  <a:lnTo>
                    <a:pt x="1031978" y="1091213"/>
                  </a:lnTo>
                  <a:lnTo>
                    <a:pt x="1027755" y="1079864"/>
                  </a:lnTo>
                  <a:lnTo>
                    <a:pt x="1020682" y="1077911"/>
                  </a:lnTo>
                  <a:lnTo>
                    <a:pt x="1018719" y="1081763"/>
                  </a:lnTo>
                  <a:lnTo>
                    <a:pt x="1024934" y="1088901"/>
                  </a:lnTo>
                  <a:lnTo>
                    <a:pt x="1010101" y="1096267"/>
                  </a:lnTo>
                  <a:lnTo>
                    <a:pt x="1018617" y="1100388"/>
                  </a:lnTo>
                  <a:lnTo>
                    <a:pt x="1018079" y="1104861"/>
                  </a:lnTo>
                  <a:lnTo>
                    <a:pt x="1011169" y="1100257"/>
                  </a:lnTo>
                  <a:lnTo>
                    <a:pt x="999578" y="1107372"/>
                  </a:lnTo>
                  <a:lnTo>
                    <a:pt x="980180" y="1103497"/>
                  </a:lnTo>
                  <a:lnTo>
                    <a:pt x="969458" y="1107605"/>
                  </a:lnTo>
                  <a:lnTo>
                    <a:pt x="967770" y="1111864"/>
                  </a:lnTo>
                  <a:lnTo>
                    <a:pt x="955632" y="1114895"/>
                  </a:lnTo>
                  <a:lnTo>
                    <a:pt x="947838" y="1111472"/>
                  </a:lnTo>
                  <a:lnTo>
                    <a:pt x="947515" y="1098419"/>
                  </a:lnTo>
                  <a:lnTo>
                    <a:pt x="956407" y="1095954"/>
                  </a:lnTo>
                  <a:lnTo>
                    <a:pt x="965478" y="1082042"/>
                  </a:lnTo>
                  <a:lnTo>
                    <a:pt x="973604" y="1083201"/>
                  </a:lnTo>
                  <a:lnTo>
                    <a:pt x="992807" y="1076445"/>
                  </a:lnTo>
                  <a:lnTo>
                    <a:pt x="1006838" y="1078565"/>
                  </a:lnTo>
                  <a:lnTo>
                    <a:pt x="1010465" y="1089098"/>
                  </a:lnTo>
                  <a:lnTo>
                    <a:pt x="1015710" y="1082770"/>
                  </a:lnTo>
                  <a:lnTo>
                    <a:pt x="1016261" y="1074490"/>
                  </a:lnTo>
                  <a:lnTo>
                    <a:pt x="1024919" y="1072159"/>
                  </a:lnTo>
                  <a:lnTo>
                    <a:pt x="1033578" y="1073606"/>
                  </a:lnTo>
                  <a:lnTo>
                    <a:pt x="1048059" y="1057715"/>
                  </a:lnTo>
                  <a:lnTo>
                    <a:pt x="1063352" y="1043789"/>
                  </a:lnTo>
                  <a:lnTo>
                    <a:pt x="1082164" y="1032218"/>
                  </a:lnTo>
                  <a:lnTo>
                    <a:pt x="1102604" y="1028726"/>
                  </a:lnTo>
                  <a:lnTo>
                    <a:pt x="1110291" y="1032830"/>
                  </a:lnTo>
                  <a:lnTo>
                    <a:pt x="1118743" y="1029810"/>
                  </a:lnTo>
                  <a:lnTo>
                    <a:pt x="1120025" y="1036044"/>
                  </a:lnTo>
                  <a:lnTo>
                    <a:pt x="1114747" y="1042155"/>
                  </a:lnTo>
                  <a:lnTo>
                    <a:pt x="1118852" y="1048011"/>
                  </a:lnTo>
                  <a:lnTo>
                    <a:pt x="1121404" y="1040017"/>
                  </a:lnTo>
                  <a:lnTo>
                    <a:pt x="1131302" y="1040554"/>
                  </a:lnTo>
                  <a:lnTo>
                    <a:pt x="1133347" y="1046117"/>
                  </a:lnTo>
                  <a:lnTo>
                    <a:pt x="1139175" y="1048747"/>
                  </a:lnTo>
                  <a:lnTo>
                    <a:pt x="1140177" y="1042438"/>
                  </a:lnTo>
                  <a:lnTo>
                    <a:pt x="1130885" y="1035577"/>
                  </a:lnTo>
                  <a:lnTo>
                    <a:pt x="1130535" y="1031745"/>
                  </a:lnTo>
                  <a:lnTo>
                    <a:pt x="1139409" y="1015083"/>
                  </a:lnTo>
                  <a:lnTo>
                    <a:pt x="1149529" y="1006125"/>
                  </a:lnTo>
                  <a:lnTo>
                    <a:pt x="1162612" y="997865"/>
                  </a:lnTo>
                  <a:lnTo>
                    <a:pt x="1182434" y="991436"/>
                  </a:lnTo>
                  <a:lnTo>
                    <a:pt x="1197436" y="980580"/>
                  </a:lnTo>
                  <a:lnTo>
                    <a:pt x="1203492" y="985744"/>
                  </a:lnTo>
                  <a:lnTo>
                    <a:pt x="1208985" y="984412"/>
                  </a:lnTo>
                  <a:lnTo>
                    <a:pt x="1207537" y="976331"/>
                  </a:lnTo>
                  <a:lnTo>
                    <a:pt x="1209916" y="969014"/>
                  </a:lnTo>
                  <a:lnTo>
                    <a:pt x="1221767" y="954312"/>
                  </a:lnTo>
                  <a:lnTo>
                    <a:pt x="1236786" y="945516"/>
                  </a:lnTo>
                  <a:lnTo>
                    <a:pt x="1249186" y="933017"/>
                  </a:lnTo>
                  <a:lnTo>
                    <a:pt x="1249233" y="925469"/>
                  </a:lnTo>
                  <a:lnTo>
                    <a:pt x="1262578" y="872971"/>
                  </a:lnTo>
                  <a:lnTo>
                    <a:pt x="1277303" y="859794"/>
                  </a:lnTo>
                  <a:lnTo>
                    <a:pt x="1276624" y="848415"/>
                  </a:lnTo>
                  <a:lnTo>
                    <a:pt x="1242800" y="861810"/>
                  </a:lnTo>
                  <a:lnTo>
                    <a:pt x="1232710" y="858978"/>
                  </a:lnTo>
                  <a:lnTo>
                    <a:pt x="1230846" y="851992"/>
                  </a:lnTo>
                  <a:lnTo>
                    <a:pt x="1225354" y="848428"/>
                  </a:lnTo>
                  <a:lnTo>
                    <a:pt x="1224176" y="840745"/>
                  </a:lnTo>
                  <a:lnTo>
                    <a:pt x="1218647" y="843591"/>
                  </a:lnTo>
                  <a:lnTo>
                    <a:pt x="1214175" y="854861"/>
                  </a:lnTo>
                  <a:lnTo>
                    <a:pt x="1218300" y="870040"/>
                  </a:lnTo>
                  <a:lnTo>
                    <a:pt x="1210831" y="875705"/>
                  </a:lnTo>
                  <a:lnTo>
                    <a:pt x="1205029" y="872822"/>
                  </a:lnTo>
                  <a:lnTo>
                    <a:pt x="1195942" y="848354"/>
                  </a:lnTo>
                  <a:lnTo>
                    <a:pt x="1189378" y="835865"/>
                  </a:lnTo>
                  <a:lnTo>
                    <a:pt x="1185354" y="835398"/>
                  </a:lnTo>
                  <a:lnTo>
                    <a:pt x="1181656" y="843681"/>
                  </a:lnTo>
                  <a:lnTo>
                    <a:pt x="1178016" y="844764"/>
                  </a:lnTo>
                  <a:lnTo>
                    <a:pt x="1173687" y="837038"/>
                  </a:lnTo>
                  <a:lnTo>
                    <a:pt x="1167500" y="835137"/>
                  </a:lnTo>
                  <a:lnTo>
                    <a:pt x="1166084" y="823198"/>
                  </a:lnTo>
                  <a:lnTo>
                    <a:pt x="1145662" y="833830"/>
                  </a:lnTo>
                  <a:lnTo>
                    <a:pt x="1127501" y="840827"/>
                  </a:lnTo>
                  <a:lnTo>
                    <a:pt x="1125415" y="845853"/>
                  </a:lnTo>
                  <a:lnTo>
                    <a:pt x="1110983" y="851748"/>
                  </a:lnTo>
                  <a:lnTo>
                    <a:pt x="1105490" y="843696"/>
                  </a:lnTo>
                  <a:lnTo>
                    <a:pt x="1112666" y="836396"/>
                  </a:lnTo>
                  <a:lnTo>
                    <a:pt x="1113444" y="816721"/>
                  </a:lnTo>
                  <a:lnTo>
                    <a:pt x="1112165" y="795590"/>
                  </a:lnTo>
                  <a:lnTo>
                    <a:pt x="1122092" y="788315"/>
                  </a:lnTo>
                  <a:lnTo>
                    <a:pt x="1117535" y="770126"/>
                  </a:lnTo>
                  <a:lnTo>
                    <a:pt x="1112872" y="759516"/>
                  </a:lnTo>
                  <a:lnTo>
                    <a:pt x="1110250" y="744633"/>
                  </a:lnTo>
                  <a:lnTo>
                    <a:pt x="1104015" y="737555"/>
                  </a:lnTo>
                  <a:lnTo>
                    <a:pt x="1100222" y="749535"/>
                  </a:lnTo>
                  <a:lnTo>
                    <a:pt x="1091127" y="750736"/>
                  </a:lnTo>
                  <a:lnTo>
                    <a:pt x="1075962" y="756226"/>
                  </a:lnTo>
                  <a:lnTo>
                    <a:pt x="1058722" y="756672"/>
                  </a:lnTo>
                  <a:lnTo>
                    <a:pt x="1049789" y="754303"/>
                  </a:lnTo>
                  <a:lnTo>
                    <a:pt x="1042779" y="748806"/>
                  </a:lnTo>
                  <a:lnTo>
                    <a:pt x="1043850" y="737898"/>
                  </a:lnTo>
                  <a:lnTo>
                    <a:pt x="1037871" y="733331"/>
                  </a:lnTo>
                  <a:lnTo>
                    <a:pt x="1030296" y="716548"/>
                  </a:lnTo>
                  <a:lnTo>
                    <a:pt x="1022156" y="711886"/>
                  </a:lnTo>
                  <a:lnTo>
                    <a:pt x="1015289" y="693614"/>
                  </a:lnTo>
                  <a:lnTo>
                    <a:pt x="1023600" y="687602"/>
                  </a:lnTo>
                  <a:lnTo>
                    <a:pt x="1027749" y="674222"/>
                  </a:lnTo>
                  <a:lnTo>
                    <a:pt x="1021985" y="676142"/>
                  </a:lnTo>
                  <a:lnTo>
                    <a:pt x="1022981" y="667508"/>
                  </a:lnTo>
                  <a:lnTo>
                    <a:pt x="1026874" y="660993"/>
                  </a:lnTo>
                  <a:lnTo>
                    <a:pt x="1021594" y="653397"/>
                  </a:lnTo>
                  <a:lnTo>
                    <a:pt x="1019535" y="659895"/>
                  </a:lnTo>
                  <a:lnTo>
                    <a:pt x="1012102" y="655675"/>
                  </a:lnTo>
                  <a:lnTo>
                    <a:pt x="1013419" y="644027"/>
                  </a:lnTo>
                  <a:lnTo>
                    <a:pt x="1007578" y="641264"/>
                  </a:lnTo>
                  <a:lnTo>
                    <a:pt x="1005887" y="632824"/>
                  </a:lnTo>
                  <a:lnTo>
                    <a:pt x="1008098" y="623286"/>
                  </a:lnTo>
                  <a:lnTo>
                    <a:pt x="1001053" y="626398"/>
                  </a:lnTo>
                  <a:lnTo>
                    <a:pt x="1001996" y="616972"/>
                  </a:lnTo>
                  <a:lnTo>
                    <a:pt x="1009933" y="616363"/>
                  </a:lnTo>
                  <a:lnTo>
                    <a:pt x="1006081" y="604759"/>
                  </a:lnTo>
                  <a:lnTo>
                    <a:pt x="1016943" y="606301"/>
                  </a:lnTo>
                  <a:lnTo>
                    <a:pt x="1019575" y="593776"/>
                  </a:lnTo>
                  <a:lnTo>
                    <a:pt x="1023920" y="585842"/>
                  </a:lnTo>
                  <a:lnTo>
                    <a:pt x="1048970" y="562912"/>
                  </a:lnTo>
                  <a:lnTo>
                    <a:pt x="1054630" y="555594"/>
                  </a:lnTo>
                  <a:lnTo>
                    <a:pt x="1057207" y="557634"/>
                  </a:lnTo>
                  <a:lnTo>
                    <a:pt x="1057767" y="545858"/>
                  </a:lnTo>
                  <a:lnTo>
                    <a:pt x="1068920" y="527717"/>
                  </a:lnTo>
                  <a:lnTo>
                    <a:pt x="1076708" y="521164"/>
                  </a:lnTo>
                  <a:lnTo>
                    <a:pt x="1089089" y="520028"/>
                  </a:lnTo>
                  <a:lnTo>
                    <a:pt x="1097607" y="525008"/>
                  </a:lnTo>
                  <a:lnTo>
                    <a:pt x="1108357" y="539111"/>
                  </a:lnTo>
                  <a:lnTo>
                    <a:pt x="1116968" y="539048"/>
                  </a:lnTo>
                  <a:lnTo>
                    <a:pt x="1130373" y="529442"/>
                  </a:lnTo>
                  <a:lnTo>
                    <a:pt x="1144915" y="513859"/>
                  </a:lnTo>
                  <a:lnTo>
                    <a:pt x="1151144" y="512918"/>
                  </a:lnTo>
                  <a:lnTo>
                    <a:pt x="1151951" y="517605"/>
                  </a:lnTo>
                  <a:lnTo>
                    <a:pt x="1166183" y="519719"/>
                  </a:lnTo>
                  <a:lnTo>
                    <a:pt x="1179289" y="517779"/>
                  </a:lnTo>
                  <a:lnTo>
                    <a:pt x="1192967" y="501046"/>
                  </a:lnTo>
                  <a:lnTo>
                    <a:pt x="1193560" y="496576"/>
                  </a:lnTo>
                  <a:lnTo>
                    <a:pt x="1190319" y="478702"/>
                  </a:lnTo>
                  <a:lnTo>
                    <a:pt x="1191037" y="468564"/>
                  </a:lnTo>
                  <a:lnTo>
                    <a:pt x="1184002" y="456597"/>
                  </a:lnTo>
                  <a:lnTo>
                    <a:pt x="1182115" y="446851"/>
                  </a:lnTo>
                  <a:lnTo>
                    <a:pt x="1190377" y="450660"/>
                  </a:lnTo>
                  <a:lnTo>
                    <a:pt x="1199575" y="443950"/>
                  </a:lnTo>
                  <a:lnTo>
                    <a:pt x="1201043" y="436572"/>
                  </a:lnTo>
                  <a:lnTo>
                    <a:pt x="1192476" y="421397"/>
                  </a:lnTo>
                  <a:lnTo>
                    <a:pt x="1183225" y="431085"/>
                  </a:lnTo>
                  <a:lnTo>
                    <a:pt x="1176218" y="428175"/>
                  </a:lnTo>
                  <a:lnTo>
                    <a:pt x="1168533" y="433106"/>
                  </a:lnTo>
                  <a:lnTo>
                    <a:pt x="1160543" y="433408"/>
                  </a:lnTo>
                  <a:lnTo>
                    <a:pt x="1158007" y="437193"/>
                  </a:lnTo>
                  <a:lnTo>
                    <a:pt x="1148170" y="441722"/>
                  </a:lnTo>
                  <a:lnTo>
                    <a:pt x="1143848" y="451296"/>
                  </a:lnTo>
                  <a:lnTo>
                    <a:pt x="1138702" y="454644"/>
                  </a:lnTo>
                  <a:lnTo>
                    <a:pt x="1138576" y="442445"/>
                  </a:lnTo>
                  <a:lnTo>
                    <a:pt x="1133599" y="438953"/>
                  </a:lnTo>
                  <a:lnTo>
                    <a:pt x="1128213" y="447563"/>
                  </a:lnTo>
                  <a:lnTo>
                    <a:pt x="1126738" y="442741"/>
                  </a:lnTo>
                  <a:lnTo>
                    <a:pt x="1117885" y="434343"/>
                  </a:lnTo>
                  <a:lnTo>
                    <a:pt x="1097383" y="430995"/>
                  </a:lnTo>
                  <a:lnTo>
                    <a:pt x="1081394" y="435580"/>
                  </a:lnTo>
                  <a:lnTo>
                    <a:pt x="1075623" y="435593"/>
                  </a:lnTo>
                  <a:lnTo>
                    <a:pt x="1064636" y="428783"/>
                  </a:lnTo>
                  <a:lnTo>
                    <a:pt x="1043330" y="418919"/>
                  </a:lnTo>
                  <a:lnTo>
                    <a:pt x="1038400" y="413615"/>
                  </a:lnTo>
                  <a:lnTo>
                    <a:pt x="1037196" y="406430"/>
                  </a:lnTo>
                  <a:lnTo>
                    <a:pt x="1041248" y="397717"/>
                  </a:lnTo>
                  <a:lnTo>
                    <a:pt x="1035049" y="388265"/>
                  </a:lnTo>
                  <a:lnTo>
                    <a:pt x="1038483" y="380194"/>
                  </a:lnTo>
                  <a:lnTo>
                    <a:pt x="1044387" y="376898"/>
                  </a:lnTo>
                  <a:lnTo>
                    <a:pt x="1045207" y="365942"/>
                  </a:lnTo>
                  <a:lnTo>
                    <a:pt x="1037413" y="364193"/>
                  </a:lnTo>
                  <a:lnTo>
                    <a:pt x="1031672" y="359806"/>
                  </a:lnTo>
                  <a:lnTo>
                    <a:pt x="1019705" y="354699"/>
                  </a:lnTo>
                  <a:lnTo>
                    <a:pt x="1014490" y="347670"/>
                  </a:lnTo>
                  <a:lnTo>
                    <a:pt x="1005852" y="339777"/>
                  </a:lnTo>
                  <a:lnTo>
                    <a:pt x="1006657" y="332643"/>
                  </a:lnTo>
                  <a:lnTo>
                    <a:pt x="1024311" y="327294"/>
                  </a:lnTo>
                  <a:lnTo>
                    <a:pt x="1047281" y="316494"/>
                  </a:lnTo>
                  <a:lnTo>
                    <a:pt x="1062839" y="310379"/>
                  </a:lnTo>
                  <a:lnTo>
                    <a:pt x="1069455" y="317176"/>
                  </a:lnTo>
                  <a:lnTo>
                    <a:pt x="1077118" y="319952"/>
                  </a:lnTo>
                  <a:lnTo>
                    <a:pt x="1080440" y="313001"/>
                  </a:lnTo>
                  <a:lnTo>
                    <a:pt x="1075921" y="310902"/>
                  </a:lnTo>
                  <a:lnTo>
                    <a:pt x="1076795" y="304586"/>
                  </a:lnTo>
                  <a:lnTo>
                    <a:pt x="1097658" y="298205"/>
                  </a:lnTo>
                  <a:lnTo>
                    <a:pt x="1120207" y="294604"/>
                  </a:lnTo>
                  <a:lnTo>
                    <a:pt x="1131668" y="295972"/>
                  </a:lnTo>
                  <a:lnTo>
                    <a:pt x="1137389" y="299664"/>
                  </a:lnTo>
                  <a:lnTo>
                    <a:pt x="1132151" y="310120"/>
                  </a:lnTo>
                  <a:lnTo>
                    <a:pt x="1131946" y="318065"/>
                  </a:lnTo>
                  <a:lnTo>
                    <a:pt x="1128561" y="323157"/>
                  </a:lnTo>
                  <a:lnTo>
                    <a:pt x="1131012" y="332725"/>
                  </a:lnTo>
                  <a:lnTo>
                    <a:pt x="1138781" y="332580"/>
                  </a:lnTo>
                  <a:lnTo>
                    <a:pt x="1147994" y="335685"/>
                  </a:lnTo>
                  <a:lnTo>
                    <a:pt x="1159281" y="335666"/>
                  </a:lnTo>
                  <a:lnTo>
                    <a:pt x="1161903" y="339504"/>
                  </a:lnTo>
                  <a:lnTo>
                    <a:pt x="1169024" y="341398"/>
                  </a:lnTo>
                  <a:lnTo>
                    <a:pt x="1175875" y="339055"/>
                  </a:lnTo>
                  <a:lnTo>
                    <a:pt x="1183613" y="344014"/>
                  </a:lnTo>
                  <a:lnTo>
                    <a:pt x="1193769" y="330377"/>
                  </a:lnTo>
                  <a:lnTo>
                    <a:pt x="1199574" y="330452"/>
                  </a:lnTo>
                  <a:lnTo>
                    <a:pt x="1203060" y="333964"/>
                  </a:lnTo>
                  <a:lnTo>
                    <a:pt x="1206193" y="325712"/>
                  </a:lnTo>
                  <a:lnTo>
                    <a:pt x="1195866" y="320097"/>
                  </a:lnTo>
                  <a:lnTo>
                    <a:pt x="1184931" y="321888"/>
                  </a:lnTo>
                  <a:lnTo>
                    <a:pt x="1187638" y="310949"/>
                  </a:lnTo>
                  <a:lnTo>
                    <a:pt x="1181306" y="297887"/>
                  </a:lnTo>
                  <a:lnTo>
                    <a:pt x="1173060" y="292810"/>
                  </a:lnTo>
                  <a:lnTo>
                    <a:pt x="1172139" y="281691"/>
                  </a:lnTo>
                  <a:lnTo>
                    <a:pt x="1179407" y="280199"/>
                  </a:lnTo>
                  <a:lnTo>
                    <a:pt x="1186533" y="292261"/>
                  </a:lnTo>
                  <a:lnTo>
                    <a:pt x="1183619" y="300511"/>
                  </a:lnTo>
                  <a:lnTo>
                    <a:pt x="1186896" y="307813"/>
                  </a:lnTo>
                  <a:lnTo>
                    <a:pt x="1195103" y="316963"/>
                  </a:lnTo>
                  <a:lnTo>
                    <a:pt x="1198507" y="309144"/>
                  </a:lnTo>
                  <a:lnTo>
                    <a:pt x="1189448" y="296858"/>
                  </a:lnTo>
                  <a:lnTo>
                    <a:pt x="1196843" y="278320"/>
                  </a:lnTo>
                  <a:lnTo>
                    <a:pt x="1193698" y="274456"/>
                  </a:lnTo>
                  <a:lnTo>
                    <a:pt x="1182751" y="276942"/>
                  </a:lnTo>
                  <a:lnTo>
                    <a:pt x="1172309" y="274153"/>
                  </a:lnTo>
                  <a:lnTo>
                    <a:pt x="1171249" y="270577"/>
                  </a:lnTo>
                  <a:lnTo>
                    <a:pt x="1165335" y="273012"/>
                  </a:lnTo>
                  <a:lnTo>
                    <a:pt x="1144582" y="261106"/>
                  </a:lnTo>
                  <a:lnTo>
                    <a:pt x="1145660" y="252580"/>
                  </a:lnTo>
                  <a:lnTo>
                    <a:pt x="1142480" y="232677"/>
                  </a:lnTo>
                  <a:lnTo>
                    <a:pt x="1138525" y="224747"/>
                  </a:lnTo>
                  <a:lnTo>
                    <a:pt x="1131313" y="217321"/>
                  </a:lnTo>
                  <a:lnTo>
                    <a:pt x="1117685" y="197952"/>
                  </a:lnTo>
                  <a:lnTo>
                    <a:pt x="1111317" y="190199"/>
                  </a:lnTo>
                  <a:lnTo>
                    <a:pt x="1104015" y="187157"/>
                  </a:lnTo>
                  <a:lnTo>
                    <a:pt x="1095069" y="173829"/>
                  </a:lnTo>
                  <a:lnTo>
                    <a:pt x="1085498" y="165239"/>
                  </a:lnTo>
                  <a:lnTo>
                    <a:pt x="1085442" y="162940"/>
                  </a:lnTo>
                  <a:lnTo>
                    <a:pt x="1094335" y="161493"/>
                  </a:lnTo>
                  <a:lnTo>
                    <a:pt x="1100220" y="152134"/>
                  </a:lnTo>
                  <a:lnTo>
                    <a:pt x="1104905" y="131885"/>
                  </a:lnTo>
                  <a:lnTo>
                    <a:pt x="1126283" y="137900"/>
                  </a:lnTo>
                  <a:lnTo>
                    <a:pt x="1153493" y="138295"/>
                  </a:lnTo>
                  <a:lnTo>
                    <a:pt x="1161001" y="135910"/>
                  </a:lnTo>
                  <a:lnTo>
                    <a:pt x="1173649" y="127632"/>
                  </a:lnTo>
                  <a:lnTo>
                    <a:pt x="1186566" y="113702"/>
                  </a:lnTo>
                  <a:lnTo>
                    <a:pt x="1191307" y="98375"/>
                  </a:lnTo>
                  <a:lnTo>
                    <a:pt x="1197847" y="85606"/>
                  </a:lnTo>
                  <a:lnTo>
                    <a:pt x="1208473" y="75736"/>
                  </a:lnTo>
                  <a:lnTo>
                    <a:pt x="1213525" y="67947"/>
                  </a:lnTo>
                  <a:lnTo>
                    <a:pt x="1226325" y="56115"/>
                  </a:lnTo>
                  <a:lnTo>
                    <a:pt x="1227440" y="60004"/>
                  </a:lnTo>
                  <a:lnTo>
                    <a:pt x="1236225" y="62398"/>
                  </a:lnTo>
                  <a:lnTo>
                    <a:pt x="1250204" y="57266"/>
                  </a:lnTo>
                  <a:lnTo>
                    <a:pt x="1259302" y="51036"/>
                  </a:lnTo>
                  <a:lnTo>
                    <a:pt x="1281357" y="30773"/>
                  </a:lnTo>
                  <a:lnTo>
                    <a:pt x="1288745" y="30502"/>
                  </a:lnTo>
                  <a:lnTo>
                    <a:pt x="1289134" y="33870"/>
                  </a:lnTo>
                  <a:lnTo>
                    <a:pt x="1296811" y="32113"/>
                  </a:lnTo>
                  <a:lnTo>
                    <a:pt x="1304011" y="33592"/>
                  </a:lnTo>
                  <a:lnTo>
                    <a:pt x="1318591" y="32040"/>
                  </a:lnTo>
                  <a:lnTo>
                    <a:pt x="1333445" y="23381"/>
                  </a:lnTo>
                  <a:lnTo>
                    <a:pt x="1348772" y="3988"/>
                  </a:lnTo>
                  <a:lnTo>
                    <a:pt x="1354612" y="0"/>
                  </a:lnTo>
                  <a:lnTo>
                    <a:pt x="1355344" y="3717"/>
                  </a:lnTo>
                  <a:lnTo>
                    <a:pt x="1375938" y="13411"/>
                  </a:lnTo>
                  <a:lnTo>
                    <a:pt x="1377362" y="19357"/>
                  </a:lnTo>
                  <a:lnTo>
                    <a:pt x="1369584" y="26638"/>
                  </a:lnTo>
                  <a:lnTo>
                    <a:pt x="1366189" y="26805"/>
                  </a:lnTo>
                  <a:lnTo>
                    <a:pt x="1365700" y="37068"/>
                  </a:lnTo>
                  <a:lnTo>
                    <a:pt x="1376693" y="34379"/>
                  </a:lnTo>
                  <a:lnTo>
                    <a:pt x="1377609" y="28916"/>
                  </a:lnTo>
                  <a:lnTo>
                    <a:pt x="1382741" y="24036"/>
                  </a:lnTo>
                  <a:lnTo>
                    <a:pt x="1384221" y="27045"/>
                  </a:lnTo>
                  <a:lnTo>
                    <a:pt x="1388380" y="15499"/>
                  </a:lnTo>
                  <a:lnTo>
                    <a:pt x="1398512" y="26564"/>
                  </a:lnTo>
                  <a:lnTo>
                    <a:pt x="1396442" y="34559"/>
                  </a:lnTo>
                  <a:lnTo>
                    <a:pt x="1403020" y="37010"/>
                  </a:lnTo>
                  <a:lnTo>
                    <a:pt x="1406762" y="41913"/>
                  </a:lnTo>
                  <a:lnTo>
                    <a:pt x="1412791" y="34388"/>
                  </a:lnTo>
                  <a:lnTo>
                    <a:pt x="1422970" y="34283"/>
                  </a:lnTo>
                  <a:lnTo>
                    <a:pt x="1428794" y="31834"/>
                  </a:lnTo>
                  <a:lnTo>
                    <a:pt x="1443563" y="34605"/>
                  </a:lnTo>
                  <a:lnTo>
                    <a:pt x="1451087" y="37589"/>
                  </a:lnTo>
                  <a:lnTo>
                    <a:pt x="1447338" y="53364"/>
                  </a:lnTo>
                  <a:lnTo>
                    <a:pt x="1461333" y="57433"/>
                  </a:lnTo>
                  <a:lnTo>
                    <a:pt x="1462367" y="61476"/>
                  </a:lnTo>
                  <a:lnTo>
                    <a:pt x="1476126" y="68359"/>
                  </a:lnTo>
                  <a:lnTo>
                    <a:pt x="1476213" y="65046"/>
                  </a:lnTo>
                  <a:lnTo>
                    <a:pt x="1485993" y="60479"/>
                  </a:lnTo>
                  <a:lnTo>
                    <a:pt x="1495453" y="60641"/>
                  </a:lnTo>
                  <a:lnTo>
                    <a:pt x="1495672" y="64316"/>
                  </a:lnTo>
                  <a:lnTo>
                    <a:pt x="1501187" y="64537"/>
                  </a:lnTo>
                  <a:lnTo>
                    <a:pt x="1506784" y="59215"/>
                  </a:lnTo>
                  <a:lnTo>
                    <a:pt x="1516198" y="58148"/>
                  </a:lnTo>
                  <a:lnTo>
                    <a:pt x="1522922" y="60085"/>
                  </a:lnTo>
                  <a:lnTo>
                    <a:pt x="1532253" y="65186"/>
                  </a:lnTo>
                  <a:lnTo>
                    <a:pt x="1536423" y="63873"/>
                  </a:lnTo>
                  <a:lnTo>
                    <a:pt x="1542863" y="71272"/>
                  </a:lnTo>
                  <a:lnTo>
                    <a:pt x="1546167" y="68136"/>
                  </a:lnTo>
                  <a:lnTo>
                    <a:pt x="1551947" y="70008"/>
                  </a:lnTo>
                  <a:close/>
                  <a:moveTo>
                    <a:pt x="1423088" y="913093"/>
                  </a:moveTo>
                  <a:lnTo>
                    <a:pt x="1422847" y="916100"/>
                  </a:lnTo>
                  <a:lnTo>
                    <a:pt x="1410444" y="911375"/>
                  </a:lnTo>
                  <a:lnTo>
                    <a:pt x="1419627" y="893848"/>
                  </a:lnTo>
                  <a:lnTo>
                    <a:pt x="1427700" y="892455"/>
                  </a:lnTo>
                  <a:lnTo>
                    <a:pt x="1433360" y="876334"/>
                  </a:lnTo>
                  <a:lnTo>
                    <a:pt x="1439298" y="890689"/>
                  </a:lnTo>
                  <a:lnTo>
                    <a:pt x="1444424" y="885829"/>
                  </a:lnTo>
                  <a:lnTo>
                    <a:pt x="1454204" y="893764"/>
                  </a:lnTo>
                  <a:lnTo>
                    <a:pt x="1454191" y="904677"/>
                  </a:lnTo>
                  <a:lnTo>
                    <a:pt x="1439775" y="906122"/>
                  </a:lnTo>
                  <a:lnTo>
                    <a:pt x="1433408" y="910959"/>
                  </a:lnTo>
                  <a:close/>
                  <a:moveTo>
                    <a:pt x="1385273" y="945757"/>
                  </a:moveTo>
                  <a:lnTo>
                    <a:pt x="1395939" y="937018"/>
                  </a:lnTo>
                  <a:lnTo>
                    <a:pt x="1386594" y="934882"/>
                  </a:lnTo>
                  <a:lnTo>
                    <a:pt x="1386624" y="926980"/>
                  </a:lnTo>
                  <a:lnTo>
                    <a:pt x="1394529" y="921928"/>
                  </a:lnTo>
                  <a:lnTo>
                    <a:pt x="1400006" y="925828"/>
                  </a:lnTo>
                  <a:lnTo>
                    <a:pt x="1400618" y="933744"/>
                  </a:lnTo>
                  <a:lnTo>
                    <a:pt x="1403929" y="928551"/>
                  </a:lnTo>
                  <a:lnTo>
                    <a:pt x="1404384" y="916895"/>
                  </a:lnTo>
                  <a:lnTo>
                    <a:pt x="1411027" y="922300"/>
                  </a:lnTo>
                  <a:lnTo>
                    <a:pt x="1412360" y="914799"/>
                  </a:lnTo>
                  <a:lnTo>
                    <a:pt x="1418232" y="919417"/>
                  </a:lnTo>
                  <a:lnTo>
                    <a:pt x="1425380" y="919521"/>
                  </a:lnTo>
                  <a:lnTo>
                    <a:pt x="1430985" y="915450"/>
                  </a:lnTo>
                  <a:lnTo>
                    <a:pt x="1440053" y="922680"/>
                  </a:lnTo>
                  <a:lnTo>
                    <a:pt x="1439912" y="942618"/>
                  </a:lnTo>
                  <a:lnTo>
                    <a:pt x="1451542" y="941168"/>
                  </a:lnTo>
                  <a:lnTo>
                    <a:pt x="1443858" y="954303"/>
                  </a:lnTo>
                  <a:lnTo>
                    <a:pt x="1429817" y="948920"/>
                  </a:lnTo>
                  <a:lnTo>
                    <a:pt x="1434965" y="957624"/>
                  </a:lnTo>
                  <a:lnTo>
                    <a:pt x="1430854" y="964729"/>
                  </a:lnTo>
                  <a:lnTo>
                    <a:pt x="1423618" y="961256"/>
                  </a:lnTo>
                  <a:lnTo>
                    <a:pt x="1423230" y="974789"/>
                  </a:lnTo>
                  <a:lnTo>
                    <a:pt x="1411991" y="978370"/>
                  </a:lnTo>
                  <a:lnTo>
                    <a:pt x="1408218" y="983939"/>
                  </a:lnTo>
                  <a:lnTo>
                    <a:pt x="1401405" y="978530"/>
                  </a:lnTo>
                  <a:lnTo>
                    <a:pt x="1393718" y="992636"/>
                  </a:lnTo>
                  <a:lnTo>
                    <a:pt x="1387947" y="993986"/>
                  </a:lnTo>
                  <a:lnTo>
                    <a:pt x="1381613" y="1000194"/>
                  </a:lnTo>
                  <a:lnTo>
                    <a:pt x="1379837" y="984720"/>
                  </a:lnTo>
                  <a:lnTo>
                    <a:pt x="1370985" y="992703"/>
                  </a:lnTo>
                  <a:lnTo>
                    <a:pt x="1370747" y="987805"/>
                  </a:lnTo>
                  <a:lnTo>
                    <a:pt x="1363173" y="982638"/>
                  </a:lnTo>
                  <a:lnTo>
                    <a:pt x="1363094" y="968713"/>
                  </a:lnTo>
                  <a:lnTo>
                    <a:pt x="1355831" y="962778"/>
                  </a:lnTo>
                  <a:lnTo>
                    <a:pt x="1360715" y="946791"/>
                  </a:lnTo>
                  <a:lnTo>
                    <a:pt x="1375716" y="937176"/>
                  </a:lnTo>
                  <a:lnTo>
                    <a:pt x="1384695" y="938213"/>
                  </a:lnTo>
                  <a:close/>
                  <a:moveTo>
                    <a:pt x="1361748" y="1009292"/>
                  </a:moveTo>
                  <a:lnTo>
                    <a:pt x="1353348" y="1022874"/>
                  </a:lnTo>
                  <a:lnTo>
                    <a:pt x="1350958" y="1020517"/>
                  </a:lnTo>
                  <a:close/>
                  <a:moveTo>
                    <a:pt x="1317816" y="1053886"/>
                  </a:moveTo>
                  <a:lnTo>
                    <a:pt x="1323857" y="1054962"/>
                  </a:lnTo>
                  <a:lnTo>
                    <a:pt x="1321001" y="1069100"/>
                  </a:lnTo>
                  <a:lnTo>
                    <a:pt x="1310987" y="1066667"/>
                  </a:lnTo>
                  <a:lnTo>
                    <a:pt x="1309583" y="1061697"/>
                  </a:lnTo>
                  <a:close/>
                  <a:moveTo>
                    <a:pt x="1150119" y="1083365"/>
                  </a:moveTo>
                  <a:lnTo>
                    <a:pt x="1146039" y="1097615"/>
                  </a:lnTo>
                  <a:lnTo>
                    <a:pt x="1132612" y="1108062"/>
                  </a:lnTo>
                  <a:lnTo>
                    <a:pt x="1140632" y="1090533"/>
                  </a:lnTo>
                  <a:lnTo>
                    <a:pt x="1144448" y="1092888"/>
                  </a:lnTo>
                  <a:close/>
                  <a:moveTo>
                    <a:pt x="1126417" y="1075128"/>
                  </a:moveTo>
                  <a:lnTo>
                    <a:pt x="1133606" y="1076045"/>
                  </a:lnTo>
                  <a:lnTo>
                    <a:pt x="1132455" y="1083465"/>
                  </a:lnTo>
                  <a:lnTo>
                    <a:pt x="1124188" y="1090731"/>
                  </a:lnTo>
                  <a:lnTo>
                    <a:pt x="1118543" y="1084320"/>
                  </a:lnTo>
                  <a:lnTo>
                    <a:pt x="1113820" y="1088993"/>
                  </a:lnTo>
                  <a:lnTo>
                    <a:pt x="1113178" y="1076036"/>
                  </a:lnTo>
                  <a:lnTo>
                    <a:pt x="1115838" y="1072226"/>
                  </a:lnTo>
                  <a:close/>
                  <a:moveTo>
                    <a:pt x="1055545" y="1091190"/>
                  </a:moveTo>
                  <a:lnTo>
                    <a:pt x="1055475" y="1097253"/>
                  </a:lnTo>
                  <a:lnTo>
                    <a:pt x="1050416" y="1100259"/>
                  </a:lnTo>
                  <a:lnTo>
                    <a:pt x="1047999" y="1093422"/>
                  </a:lnTo>
                  <a:close/>
                  <a:moveTo>
                    <a:pt x="1142208" y="503159"/>
                  </a:moveTo>
                  <a:lnTo>
                    <a:pt x="1136703" y="509134"/>
                  </a:lnTo>
                  <a:lnTo>
                    <a:pt x="1136178" y="502958"/>
                  </a:lnTo>
                  <a:close/>
                  <a:moveTo>
                    <a:pt x="1028821" y="1121096"/>
                  </a:moveTo>
                  <a:lnTo>
                    <a:pt x="1036799" y="1125050"/>
                  </a:lnTo>
                  <a:lnTo>
                    <a:pt x="1035042" y="1130462"/>
                  </a:lnTo>
                  <a:lnTo>
                    <a:pt x="1028410" y="1129005"/>
                  </a:lnTo>
                  <a:close/>
                  <a:moveTo>
                    <a:pt x="918755" y="1114026"/>
                  </a:moveTo>
                  <a:lnTo>
                    <a:pt x="919959" y="1122310"/>
                  </a:lnTo>
                  <a:lnTo>
                    <a:pt x="913245" y="1124364"/>
                  </a:lnTo>
                  <a:lnTo>
                    <a:pt x="912777" y="1115845"/>
                  </a:lnTo>
                  <a:close/>
                  <a:moveTo>
                    <a:pt x="909245" y="1121997"/>
                  </a:moveTo>
                  <a:lnTo>
                    <a:pt x="895623" y="1126765"/>
                  </a:lnTo>
                  <a:lnTo>
                    <a:pt x="894142" y="1121081"/>
                  </a:lnTo>
                  <a:lnTo>
                    <a:pt x="900717" y="1115594"/>
                  </a:lnTo>
                  <a:close/>
                  <a:moveTo>
                    <a:pt x="976133" y="700743"/>
                  </a:moveTo>
                  <a:lnTo>
                    <a:pt x="984274" y="699819"/>
                  </a:lnTo>
                  <a:lnTo>
                    <a:pt x="984868" y="704955"/>
                  </a:lnTo>
                  <a:lnTo>
                    <a:pt x="991796" y="705281"/>
                  </a:lnTo>
                  <a:lnTo>
                    <a:pt x="997386" y="711076"/>
                  </a:lnTo>
                  <a:lnTo>
                    <a:pt x="994660" y="730510"/>
                  </a:lnTo>
                  <a:lnTo>
                    <a:pt x="989868" y="736048"/>
                  </a:lnTo>
                  <a:lnTo>
                    <a:pt x="980462" y="737902"/>
                  </a:lnTo>
                  <a:lnTo>
                    <a:pt x="977202" y="744135"/>
                  </a:lnTo>
                  <a:lnTo>
                    <a:pt x="966132" y="734014"/>
                  </a:lnTo>
                  <a:lnTo>
                    <a:pt x="960188" y="733078"/>
                  </a:lnTo>
                  <a:lnTo>
                    <a:pt x="949748" y="720673"/>
                  </a:lnTo>
                  <a:lnTo>
                    <a:pt x="945377" y="719664"/>
                  </a:lnTo>
                  <a:lnTo>
                    <a:pt x="939390" y="712466"/>
                  </a:lnTo>
                  <a:lnTo>
                    <a:pt x="938930" y="703072"/>
                  </a:lnTo>
                  <a:lnTo>
                    <a:pt x="943061" y="701724"/>
                  </a:lnTo>
                  <a:lnTo>
                    <a:pt x="954845" y="706775"/>
                  </a:lnTo>
                  <a:lnTo>
                    <a:pt x="962217" y="701114"/>
                  </a:lnTo>
                  <a:lnTo>
                    <a:pt x="968522" y="701757"/>
                  </a:lnTo>
                  <a:lnTo>
                    <a:pt x="972291" y="697581"/>
                  </a:lnTo>
                  <a:close/>
                  <a:moveTo>
                    <a:pt x="882208" y="1126150"/>
                  </a:moveTo>
                  <a:lnTo>
                    <a:pt x="887565" y="1132689"/>
                  </a:lnTo>
                  <a:lnTo>
                    <a:pt x="871621" y="1142220"/>
                  </a:lnTo>
                  <a:lnTo>
                    <a:pt x="871350" y="1144461"/>
                  </a:lnTo>
                  <a:lnTo>
                    <a:pt x="890054" y="1138976"/>
                  </a:lnTo>
                  <a:lnTo>
                    <a:pt x="889165" y="1144148"/>
                  </a:lnTo>
                  <a:lnTo>
                    <a:pt x="881079" y="1148906"/>
                  </a:lnTo>
                  <a:lnTo>
                    <a:pt x="869315" y="1150529"/>
                  </a:lnTo>
                  <a:lnTo>
                    <a:pt x="866841" y="1156497"/>
                  </a:lnTo>
                  <a:lnTo>
                    <a:pt x="853572" y="1160412"/>
                  </a:lnTo>
                  <a:lnTo>
                    <a:pt x="843226" y="1158417"/>
                  </a:lnTo>
                  <a:lnTo>
                    <a:pt x="835009" y="1163033"/>
                  </a:lnTo>
                  <a:lnTo>
                    <a:pt x="821027" y="1165485"/>
                  </a:lnTo>
                  <a:lnTo>
                    <a:pt x="815655" y="1158032"/>
                  </a:lnTo>
                  <a:lnTo>
                    <a:pt x="830615" y="1154306"/>
                  </a:lnTo>
                  <a:lnTo>
                    <a:pt x="834499" y="1156378"/>
                  </a:lnTo>
                  <a:lnTo>
                    <a:pt x="845886" y="1152886"/>
                  </a:lnTo>
                  <a:lnTo>
                    <a:pt x="845016" y="1145767"/>
                  </a:lnTo>
                  <a:lnTo>
                    <a:pt x="852260" y="1140141"/>
                  </a:lnTo>
                  <a:lnTo>
                    <a:pt x="859971" y="1145359"/>
                  </a:lnTo>
                  <a:lnTo>
                    <a:pt x="861832" y="1141174"/>
                  </a:lnTo>
                  <a:lnTo>
                    <a:pt x="853065" y="1137636"/>
                  </a:lnTo>
                  <a:lnTo>
                    <a:pt x="849185" y="1131744"/>
                  </a:lnTo>
                  <a:lnTo>
                    <a:pt x="855357" y="1124713"/>
                  </a:lnTo>
                  <a:lnTo>
                    <a:pt x="871731" y="1123440"/>
                  </a:lnTo>
                  <a:lnTo>
                    <a:pt x="872925" y="1133302"/>
                  </a:lnTo>
                  <a:close/>
                  <a:moveTo>
                    <a:pt x="772923" y="1160061"/>
                  </a:moveTo>
                  <a:lnTo>
                    <a:pt x="791425" y="1151269"/>
                  </a:lnTo>
                  <a:lnTo>
                    <a:pt x="793666" y="1146045"/>
                  </a:lnTo>
                  <a:lnTo>
                    <a:pt x="801074" y="1141342"/>
                  </a:lnTo>
                  <a:lnTo>
                    <a:pt x="810900" y="1140690"/>
                  </a:lnTo>
                  <a:lnTo>
                    <a:pt x="814872" y="1145131"/>
                  </a:lnTo>
                  <a:lnTo>
                    <a:pt x="814487" y="1154283"/>
                  </a:lnTo>
                  <a:lnTo>
                    <a:pt x="795143" y="1159533"/>
                  </a:lnTo>
                  <a:lnTo>
                    <a:pt x="782481" y="1171003"/>
                  </a:lnTo>
                  <a:lnTo>
                    <a:pt x="773819" y="1173810"/>
                  </a:lnTo>
                  <a:close/>
                  <a:moveTo>
                    <a:pt x="730036" y="1167227"/>
                  </a:moveTo>
                  <a:lnTo>
                    <a:pt x="730015" y="1174199"/>
                  </a:lnTo>
                  <a:lnTo>
                    <a:pt x="719601" y="1171721"/>
                  </a:lnTo>
                  <a:lnTo>
                    <a:pt x="719705" y="1167094"/>
                  </a:lnTo>
                  <a:close/>
                  <a:moveTo>
                    <a:pt x="794040" y="877465"/>
                  </a:moveTo>
                  <a:lnTo>
                    <a:pt x="787426" y="882245"/>
                  </a:lnTo>
                  <a:lnTo>
                    <a:pt x="788189" y="875818"/>
                  </a:lnTo>
                  <a:close/>
                  <a:moveTo>
                    <a:pt x="689584" y="1169831"/>
                  </a:moveTo>
                  <a:lnTo>
                    <a:pt x="690458" y="1176695"/>
                  </a:lnTo>
                  <a:lnTo>
                    <a:pt x="681737" y="1178842"/>
                  </a:lnTo>
                  <a:lnTo>
                    <a:pt x="682518" y="1172063"/>
                  </a:lnTo>
                  <a:close/>
                  <a:moveTo>
                    <a:pt x="868212" y="434085"/>
                  </a:moveTo>
                  <a:lnTo>
                    <a:pt x="888383" y="450727"/>
                  </a:lnTo>
                  <a:lnTo>
                    <a:pt x="904204" y="446308"/>
                  </a:lnTo>
                  <a:lnTo>
                    <a:pt x="910064" y="448754"/>
                  </a:lnTo>
                  <a:lnTo>
                    <a:pt x="914182" y="454987"/>
                  </a:lnTo>
                  <a:lnTo>
                    <a:pt x="913405" y="463356"/>
                  </a:lnTo>
                  <a:lnTo>
                    <a:pt x="923979" y="470947"/>
                  </a:lnTo>
                  <a:lnTo>
                    <a:pt x="926617" y="475948"/>
                  </a:lnTo>
                  <a:lnTo>
                    <a:pt x="941545" y="481862"/>
                  </a:lnTo>
                  <a:lnTo>
                    <a:pt x="950063" y="487178"/>
                  </a:lnTo>
                  <a:lnTo>
                    <a:pt x="942465" y="495703"/>
                  </a:lnTo>
                  <a:lnTo>
                    <a:pt x="935518" y="491555"/>
                  </a:lnTo>
                  <a:lnTo>
                    <a:pt x="927036" y="491247"/>
                  </a:lnTo>
                  <a:lnTo>
                    <a:pt x="921780" y="494507"/>
                  </a:lnTo>
                  <a:lnTo>
                    <a:pt x="915354" y="503288"/>
                  </a:lnTo>
                  <a:lnTo>
                    <a:pt x="912103" y="492650"/>
                  </a:lnTo>
                  <a:lnTo>
                    <a:pt x="907126" y="484637"/>
                  </a:lnTo>
                  <a:lnTo>
                    <a:pt x="901150" y="482180"/>
                  </a:lnTo>
                  <a:lnTo>
                    <a:pt x="900177" y="474479"/>
                  </a:lnTo>
                  <a:lnTo>
                    <a:pt x="887832" y="461534"/>
                  </a:lnTo>
                  <a:lnTo>
                    <a:pt x="881028" y="459143"/>
                  </a:lnTo>
                  <a:lnTo>
                    <a:pt x="868157" y="463538"/>
                  </a:lnTo>
                  <a:lnTo>
                    <a:pt x="861325" y="457138"/>
                  </a:lnTo>
                  <a:lnTo>
                    <a:pt x="860393" y="448199"/>
                  </a:lnTo>
                  <a:close/>
                  <a:moveTo>
                    <a:pt x="612943" y="1168459"/>
                  </a:moveTo>
                  <a:lnTo>
                    <a:pt x="611227" y="1176145"/>
                  </a:lnTo>
                  <a:lnTo>
                    <a:pt x="603084" y="1175115"/>
                  </a:lnTo>
                  <a:lnTo>
                    <a:pt x="606671" y="1169204"/>
                  </a:lnTo>
                  <a:close/>
                  <a:moveTo>
                    <a:pt x="560064" y="1168426"/>
                  </a:moveTo>
                  <a:lnTo>
                    <a:pt x="564373" y="1173028"/>
                  </a:lnTo>
                  <a:lnTo>
                    <a:pt x="579427" y="1177638"/>
                  </a:lnTo>
                  <a:lnTo>
                    <a:pt x="579387" y="1179983"/>
                  </a:lnTo>
                  <a:lnTo>
                    <a:pt x="560512" y="1177245"/>
                  </a:lnTo>
                  <a:close/>
                  <a:moveTo>
                    <a:pt x="535246" y="1150423"/>
                  </a:moveTo>
                  <a:lnTo>
                    <a:pt x="537247" y="1144000"/>
                  </a:lnTo>
                  <a:lnTo>
                    <a:pt x="543750" y="1143495"/>
                  </a:lnTo>
                  <a:lnTo>
                    <a:pt x="549599" y="1152629"/>
                  </a:lnTo>
                  <a:lnTo>
                    <a:pt x="544480" y="1157583"/>
                  </a:lnTo>
                  <a:lnTo>
                    <a:pt x="539804" y="1155570"/>
                  </a:lnTo>
                  <a:lnTo>
                    <a:pt x="539008" y="1162804"/>
                  </a:lnTo>
                  <a:lnTo>
                    <a:pt x="531114" y="1160848"/>
                  </a:lnTo>
                  <a:lnTo>
                    <a:pt x="512458" y="1162181"/>
                  </a:lnTo>
                  <a:lnTo>
                    <a:pt x="504043" y="1156786"/>
                  </a:lnTo>
                  <a:lnTo>
                    <a:pt x="508428" y="1152808"/>
                  </a:lnTo>
                  <a:lnTo>
                    <a:pt x="517986" y="1157015"/>
                  </a:lnTo>
                  <a:close/>
                  <a:moveTo>
                    <a:pt x="439955" y="1146417"/>
                  </a:moveTo>
                  <a:lnTo>
                    <a:pt x="447529" y="1148130"/>
                  </a:lnTo>
                  <a:lnTo>
                    <a:pt x="444459" y="1156146"/>
                  </a:lnTo>
                  <a:lnTo>
                    <a:pt x="435710" y="1151579"/>
                  </a:lnTo>
                  <a:lnTo>
                    <a:pt x="420724" y="1156554"/>
                  </a:lnTo>
                  <a:lnTo>
                    <a:pt x="421285" y="1142342"/>
                  </a:lnTo>
                  <a:lnTo>
                    <a:pt x="426195" y="1143870"/>
                  </a:lnTo>
                  <a:lnTo>
                    <a:pt x="430519" y="1134740"/>
                  </a:lnTo>
                  <a:lnTo>
                    <a:pt x="436498" y="1136672"/>
                  </a:lnTo>
                  <a:lnTo>
                    <a:pt x="433792" y="1143629"/>
                  </a:lnTo>
                  <a:close/>
                  <a:moveTo>
                    <a:pt x="415197" y="1129897"/>
                  </a:moveTo>
                  <a:lnTo>
                    <a:pt x="418279" y="1134735"/>
                  </a:lnTo>
                  <a:lnTo>
                    <a:pt x="410979" y="1144285"/>
                  </a:lnTo>
                  <a:lnTo>
                    <a:pt x="403656" y="1144980"/>
                  </a:lnTo>
                  <a:lnTo>
                    <a:pt x="406073" y="1138311"/>
                  </a:lnTo>
                  <a:close/>
                  <a:moveTo>
                    <a:pt x="376379" y="1116134"/>
                  </a:moveTo>
                  <a:lnTo>
                    <a:pt x="382898" y="1119233"/>
                  </a:lnTo>
                  <a:lnTo>
                    <a:pt x="385811" y="1129306"/>
                  </a:lnTo>
                  <a:lnTo>
                    <a:pt x="375642" y="1135617"/>
                  </a:lnTo>
                  <a:close/>
                  <a:moveTo>
                    <a:pt x="71950" y="883348"/>
                  </a:moveTo>
                  <a:lnTo>
                    <a:pt x="63032" y="883324"/>
                  </a:lnTo>
                  <a:lnTo>
                    <a:pt x="59039" y="889218"/>
                  </a:lnTo>
                  <a:lnTo>
                    <a:pt x="0" y="858339"/>
                  </a:lnTo>
                  <a:lnTo>
                    <a:pt x="15179" y="854536"/>
                  </a:lnTo>
                  <a:lnTo>
                    <a:pt x="17923" y="850077"/>
                  </a:lnTo>
                  <a:close/>
                </a:path>
              </a:pathLst>
            </a:custGeom>
            <a:grpFill/>
            <a:ln w="5080" cap="rnd">
              <a:solidFill>
                <a:schemeClr val="bg1"/>
              </a:solidFill>
              <a:round/>
            </a:ln>
          </p:spPr>
          <p:txBody>
            <a:bodyPr/>
            <a:lstStyle/>
            <a:p>
              <a:pPr defTabSz="457200"/>
              <a:endParaRPr sz="500" dirty="0"/>
            </a:p>
          </p:txBody>
        </p:sp>
        <p:sp>
          <p:nvSpPr>
            <p:cNvPr id="26" name="Georgia">
              <a:extLst>
                <a:ext uri="{FF2B5EF4-FFF2-40B4-BE49-F238E27FC236}">
                  <a16:creationId xmlns:a16="http://schemas.microsoft.com/office/drawing/2014/main" id="{14679D4E-EEDB-53DC-5232-AD6A7AA9EF97}"/>
                </a:ext>
              </a:extLst>
            </p:cNvPr>
            <p:cNvSpPr/>
            <p:nvPr/>
          </p:nvSpPr>
          <p:spPr>
            <a:xfrm>
              <a:off x="5858729" y="4172273"/>
              <a:ext cx="588254" cy="828948"/>
            </a:xfrm>
            <a:custGeom>
              <a:avLst/>
              <a:gdLst/>
              <a:ahLst/>
              <a:cxnLst/>
              <a:rect l="0" t="0" r="865688" b="914925"/>
              <a:pathLst>
                <a:path w="865688" h="914925">
                  <a:moveTo>
                    <a:pt x="407673" y="0"/>
                  </a:moveTo>
                  <a:lnTo>
                    <a:pt x="378634" y="47987"/>
                  </a:lnTo>
                  <a:lnTo>
                    <a:pt x="378771" y="69426"/>
                  </a:lnTo>
                  <a:lnTo>
                    <a:pt x="439444" y="105235"/>
                  </a:lnTo>
                  <a:lnTo>
                    <a:pt x="456070" y="99549"/>
                  </a:lnTo>
                  <a:lnTo>
                    <a:pt x="487461" y="140361"/>
                  </a:lnTo>
                  <a:lnTo>
                    <a:pt x="496143" y="162865"/>
                  </a:lnTo>
                  <a:lnTo>
                    <a:pt x="528311" y="201241"/>
                  </a:lnTo>
                  <a:lnTo>
                    <a:pt x="569999" y="221239"/>
                  </a:lnTo>
                  <a:lnTo>
                    <a:pt x="597245" y="255690"/>
                  </a:lnTo>
                  <a:lnTo>
                    <a:pt x="646844" y="283393"/>
                  </a:lnTo>
                  <a:lnTo>
                    <a:pt x="648485" y="306880"/>
                  </a:lnTo>
                  <a:lnTo>
                    <a:pt x="683304" y="340077"/>
                  </a:lnTo>
                  <a:lnTo>
                    <a:pt x="732783" y="364181"/>
                  </a:lnTo>
                  <a:lnTo>
                    <a:pt x="748872" y="395606"/>
                  </a:lnTo>
                  <a:lnTo>
                    <a:pt x="757361" y="438362"/>
                  </a:lnTo>
                  <a:lnTo>
                    <a:pt x="782561" y="449134"/>
                  </a:lnTo>
                  <a:lnTo>
                    <a:pt x="817742" y="498973"/>
                  </a:lnTo>
                  <a:lnTo>
                    <a:pt x="824059" y="532994"/>
                  </a:lnTo>
                  <a:lnTo>
                    <a:pt x="865688" y="544443"/>
                  </a:lnTo>
                  <a:lnTo>
                    <a:pt x="834840" y="619360"/>
                  </a:lnTo>
                  <a:lnTo>
                    <a:pt x="832948" y="655768"/>
                  </a:lnTo>
                  <a:lnTo>
                    <a:pt x="820069" y="689370"/>
                  </a:lnTo>
                  <a:lnTo>
                    <a:pt x="823183" y="721583"/>
                  </a:lnTo>
                  <a:lnTo>
                    <a:pt x="806699" y="738798"/>
                  </a:lnTo>
                  <a:lnTo>
                    <a:pt x="812459" y="825779"/>
                  </a:lnTo>
                  <a:lnTo>
                    <a:pt x="764236" y="825271"/>
                  </a:lnTo>
                  <a:lnTo>
                    <a:pt x="722253" y="814692"/>
                  </a:lnTo>
                  <a:lnTo>
                    <a:pt x="708547" y="832480"/>
                  </a:lnTo>
                  <a:lnTo>
                    <a:pt x="720688" y="868929"/>
                  </a:lnTo>
                  <a:lnTo>
                    <a:pt x="719161" y="910760"/>
                  </a:lnTo>
                  <a:lnTo>
                    <a:pt x="698512" y="914925"/>
                  </a:lnTo>
                  <a:lnTo>
                    <a:pt x="683728" y="873244"/>
                  </a:lnTo>
                  <a:lnTo>
                    <a:pt x="460661" y="888562"/>
                  </a:lnTo>
                  <a:lnTo>
                    <a:pt x="222751" y="904838"/>
                  </a:lnTo>
                  <a:lnTo>
                    <a:pt x="192302" y="848998"/>
                  </a:lnTo>
                  <a:lnTo>
                    <a:pt x="167091" y="795853"/>
                  </a:lnTo>
                  <a:lnTo>
                    <a:pt x="173147" y="741312"/>
                  </a:lnTo>
                  <a:lnTo>
                    <a:pt x="149307" y="682336"/>
                  </a:lnTo>
                  <a:lnTo>
                    <a:pt x="160255" y="646272"/>
                  </a:lnTo>
                  <a:lnTo>
                    <a:pt x="156377" y="620891"/>
                  </a:lnTo>
                  <a:lnTo>
                    <a:pt x="182183" y="592047"/>
                  </a:lnTo>
                  <a:lnTo>
                    <a:pt x="161289" y="582129"/>
                  </a:lnTo>
                  <a:lnTo>
                    <a:pt x="166375" y="561312"/>
                  </a:lnTo>
                  <a:lnTo>
                    <a:pt x="144146" y="531302"/>
                  </a:lnTo>
                  <a:lnTo>
                    <a:pt x="118275" y="476950"/>
                  </a:lnTo>
                  <a:lnTo>
                    <a:pt x="48179" y="225014"/>
                  </a:lnTo>
                  <a:lnTo>
                    <a:pt x="0" y="53571"/>
                  </a:lnTo>
                  <a:lnTo>
                    <a:pt x="210356" y="27906"/>
                  </a:lnTo>
                  <a:lnTo>
                    <a:pt x="325000" y="14445"/>
                  </a:lnTo>
                  <a:close/>
                </a:path>
              </a:pathLst>
            </a:custGeom>
            <a:grpFill/>
            <a:ln w="5080" cap="rnd">
              <a:solidFill>
                <a:schemeClr val="bg1"/>
              </a:solidFill>
              <a:round/>
            </a:ln>
          </p:spPr>
          <p:txBody>
            <a:bodyPr/>
            <a:lstStyle/>
            <a:p>
              <a:pPr defTabSz="457200"/>
              <a:endParaRPr sz="500" dirty="0"/>
            </a:p>
          </p:txBody>
        </p:sp>
        <p:sp>
          <p:nvSpPr>
            <p:cNvPr id="27" name="Michigan">
              <a:extLst>
                <a:ext uri="{FF2B5EF4-FFF2-40B4-BE49-F238E27FC236}">
                  <a16:creationId xmlns:a16="http://schemas.microsoft.com/office/drawing/2014/main" id="{FEBBCC40-38C4-A2DF-1FB6-73E338FA8077}"/>
                </a:ext>
              </a:extLst>
            </p:cNvPr>
            <p:cNvSpPr/>
            <p:nvPr/>
          </p:nvSpPr>
          <p:spPr>
            <a:xfrm>
              <a:off x="5228348" y="1835258"/>
              <a:ext cx="826614" cy="1154456"/>
            </a:xfrm>
            <a:custGeom>
              <a:avLst/>
              <a:gdLst/>
              <a:ahLst/>
              <a:cxnLst/>
              <a:rect l="0" t="0" r="1216465" b="1274194"/>
              <a:pathLst>
                <a:path w="1216465" h="1274194">
                  <a:moveTo>
                    <a:pt x="1097846" y="1222098"/>
                  </a:moveTo>
                  <a:lnTo>
                    <a:pt x="897250" y="1255170"/>
                  </a:lnTo>
                  <a:lnTo>
                    <a:pt x="895673" y="1241842"/>
                  </a:lnTo>
                  <a:lnTo>
                    <a:pt x="719238" y="1261605"/>
                  </a:lnTo>
                  <a:lnTo>
                    <a:pt x="594939" y="1274194"/>
                  </a:lnTo>
                  <a:lnTo>
                    <a:pt x="622562" y="1244522"/>
                  </a:lnTo>
                  <a:lnTo>
                    <a:pt x="638388" y="1196878"/>
                  </a:lnTo>
                  <a:lnTo>
                    <a:pt x="654271" y="1167186"/>
                  </a:lnTo>
                  <a:lnTo>
                    <a:pt x="664074" y="1126868"/>
                  </a:lnTo>
                  <a:lnTo>
                    <a:pt x="666426" y="1070476"/>
                  </a:lnTo>
                  <a:lnTo>
                    <a:pt x="657014" y="1010834"/>
                  </a:lnTo>
                  <a:lnTo>
                    <a:pt x="601881" y="897564"/>
                  </a:lnTo>
                  <a:lnTo>
                    <a:pt x="610938" y="851836"/>
                  </a:lnTo>
                  <a:lnTo>
                    <a:pt x="596075" y="799577"/>
                  </a:lnTo>
                  <a:lnTo>
                    <a:pt x="623706" y="741923"/>
                  </a:lnTo>
                  <a:lnTo>
                    <a:pt x="626106" y="695801"/>
                  </a:lnTo>
                  <a:lnTo>
                    <a:pt x="618891" y="671938"/>
                  </a:lnTo>
                  <a:lnTo>
                    <a:pt x="641349" y="659542"/>
                  </a:lnTo>
                  <a:lnTo>
                    <a:pt x="640999" y="626035"/>
                  </a:lnTo>
                  <a:lnTo>
                    <a:pt x="676738" y="613293"/>
                  </a:lnTo>
                  <a:lnTo>
                    <a:pt x="700815" y="573782"/>
                  </a:lnTo>
                  <a:lnTo>
                    <a:pt x="706473" y="646974"/>
                  </a:lnTo>
                  <a:lnTo>
                    <a:pt x="721696" y="648655"/>
                  </a:lnTo>
                  <a:lnTo>
                    <a:pt x="736378" y="610097"/>
                  </a:lnTo>
                  <a:lnTo>
                    <a:pt x="730223" y="548163"/>
                  </a:lnTo>
                  <a:lnTo>
                    <a:pt x="740120" y="531400"/>
                  </a:lnTo>
                  <a:lnTo>
                    <a:pt x="777729" y="517035"/>
                  </a:lnTo>
                  <a:lnTo>
                    <a:pt x="760390" y="475452"/>
                  </a:lnTo>
                  <a:lnTo>
                    <a:pt x="781614" y="436130"/>
                  </a:lnTo>
                  <a:lnTo>
                    <a:pt x="812910" y="430200"/>
                  </a:lnTo>
                  <a:lnTo>
                    <a:pt x="851121" y="449056"/>
                  </a:lnTo>
                  <a:lnTo>
                    <a:pt x="886203" y="448085"/>
                  </a:lnTo>
                  <a:lnTo>
                    <a:pt x="906758" y="474592"/>
                  </a:lnTo>
                  <a:lnTo>
                    <a:pt x="933286" y="473464"/>
                  </a:lnTo>
                  <a:lnTo>
                    <a:pt x="980746" y="494185"/>
                  </a:lnTo>
                  <a:lnTo>
                    <a:pt x="996063" y="491045"/>
                  </a:lnTo>
                  <a:lnTo>
                    <a:pt x="1025786" y="530788"/>
                  </a:lnTo>
                  <a:lnTo>
                    <a:pt x="1009474" y="556511"/>
                  </a:lnTo>
                  <a:lnTo>
                    <a:pt x="1032106" y="583771"/>
                  </a:lnTo>
                  <a:lnTo>
                    <a:pt x="1043714" y="616997"/>
                  </a:lnTo>
                  <a:lnTo>
                    <a:pt x="1045186" y="693152"/>
                  </a:lnTo>
                  <a:lnTo>
                    <a:pt x="1018625" y="715779"/>
                  </a:lnTo>
                  <a:lnTo>
                    <a:pt x="1016629" y="755361"/>
                  </a:lnTo>
                  <a:lnTo>
                    <a:pt x="983649" y="773132"/>
                  </a:lnTo>
                  <a:lnTo>
                    <a:pt x="970620" y="821990"/>
                  </a:lnTo>
                  <a:lnTo>
                    <a:pt x="980012" y="838773"/>
                  </a:lnTo>
                  <a:lnTo>
                    <a:pt x="1017063" y="850850"/>
                  </a:lnTo>
                  <a:lnTo>
                    <a:pt x="1040678" y="821880"/>
                  </a:lnTo>
                  <a:lnTo>
                    <a:pt x="1065356" y="765735"/>
                  </a:lnTo>
                  <a:lnTo>
                    <a:pt x="1112287" y="739080"/>
                  </a:lnTo>
                  <a:lnTo>
                    <a:pt x="1138857" y="751123"/>
                  </a:lnTo>
                  <a:lnTo>
                    <a:pt x="1157886" y="777701"/>
                  </a:lnTo>
                  <a:lnTo>
                    <a:pt x="1184846" y="859459"/>
                  </a:lnTo>
                  <a:lnTo>
                    <a:pt x="1193220" y="901087"/>
                  </a:lnTo>
                  <a:lnTo>
                    <a:pt x="1216465" y="949620"/>
                  </a:lnTo>
                  <a:lnTo>
                    <a:pt x="1211694" y="1024758"/>
                  </a:lnTo>
                  <a:lnTo>
                    <a:pt x="1189139" y="1039242"/>
                  </a:lnTo>
                  <a:lnTo>
                    <a:pt x="1184592" y="1012810"/>
                  </a:lnTo>
                  <a:lnTo>
                    <a:pt x="1169613" y="1022809"/>
                  </a:lnTo>
                  <a:lnTo>
                    <a:pt x="1159555" y="1086246"/>
                  </a:lnTo>
                  <a:lnTo>
                    <a:pt x="1132851" y="1113603"/>
                  </a:lnTo>
                  <a:lnTo>
                    <a:pt x="1130263" y="1161336"/>
                  </a:lnTo>
                  <a:lnTo>
                    <a:pt x="1098080" y="1205144"/>
                  </a:lnTo>
                  <a:close/>
                  <a:moveTo>
                    <a:pt x="702137" y="450763"/>
                  </a:moveTo>
                  <a:lnTo>
                    <a:pt x="707142" y="474768"/>
                  </a:lnTo>
                  <a:lnTo>
                    <a:pt x="689095" y="481225"/>
                  </a:lnTo>
                  <a:lnTo>
                    <a:pt x="693052" y="446187"/>
                  </a:lnTo>
                  <a:close/>
                  <a:moveTo>
                    <a:pt x="420336" y="608310"/>
                  </a:moveTo>
                  <a:lnTo>
                    <a:pt x="396670" y="589198"/>
                  </a:lnTo>
                  <a:lnTo>
                    <a:pt x="407372" y="559270"/>
                  </a:lnTo>
                  <a:lnTo>
                    <a:pt x="373582" y="557745"/>
                  </a:lnTo>
                  <a:lnTo>
                    <a:pt x="384394" y="528954"/>
                  </a:lnTo>
                  <a:lnTo>
                    <a:pt x="382877" y="493439"/>
                  </a:lnTo>
                  <a:lnTo>
                    <a:pt x="351441" y="471634"/>
                  </a:lnTo>
                  <a:lnTo>
                    <a:pt x="333114" y="447575"/>
                  </a:lnTo>
                  <a:lnTo>
                    <a:pt x="271439" y="432551"/>
                  </a:lnTo>
                  <a:lnTo>
                    <a:pt x="253481" y="440624"/>
                  </a:lnTo>
                  <a:lnTo>
                    <a:pt x="191231" y="415290"/>
                  </a:lnTo>
                  <a:lnTo>
                    <a:pt x="44142" y="384125"/>
                  </a:lnTo>
                  <a:lnTo>
                    <a:pt x="26723" y="350810"/>
                  </a:lnTo>
                  <a:lnTo>
                    <a:pt x="0" y="340213"/>
                  </a:lnTo>
                  <a:lnTo>
                    <a:pt x="52937" y="315931"/>
                  </a:lnTo>
                  <a:lnTo>
                    <a:pt x="75775" y="290092"/>
                  </a:lnTo>
                  <a:lnTo>
                    <a:pt x="135989" y="276078"/>
                  </a:lnTo>
                  <a:lnTo>
                    <a:pt x="173380" y="243509"/>
                  </a:lnTo>
                  <a:lnTo>
                    <a:pt x="191507" y="241075"/>
                  </a:lnTo>
                  <a:lnTo>
                    <a:pt x="205109" y="219015"/>
                  </a:lnTo>
                  <a:lnTo>
                    <a:pt x="245943" y="185982"/>
                  </a:lnTo>
                  <a:lnTo>
                    <a:pt x="265825" y="158943"/>
                  </a:lnTo>
                  <a:lnTo>
                    <a:pt x="296877" y="139817"/>
                  </a:lnTo>
                  <a:lnTo>
                    <a:pt x="328949" y="151528"/>
                  </a:lnTo>
                  <a:lnTo>
                    <a:pt x="279664" y="217645"/>
                  </a:lnTo>
                  <a:lnTo>
                    <a:pt x="268458" y="239603"/>
                  </a:lnTo>
                  <a:lnTo>
                    <a:pt x="272204" y="277008"/>
                  </a:lnTo>
                  <a:lnTo>
                    <a:pt x="296482" y="246211"/>
                  </a:lnTo>
                  <a:lnTo>
                    <a:pt x="344660" y="246620"/>
                  </a:lnTo>
                  <a:lnTo>
                    <a:pt x="383591" y="263214"/>
                  </a:lnTo>
                  <a:lnTo>
                    <a:pt x="422023" y="315303"/>
                  </a:lnTo>
                  <a:lnTo>
                    <a:pt x="441245" y="323546"/>
                  </a:lnTo>
                  <a:lnTo>
                    <a:pt x="475518" y="311447"/>
                  </a:lnTo>
                  <a:lnTo>
                    <a:pt x="485064" y="322768"/>
                  </a:lnTo>
                  <a:lnTo>
                    <a:pt x="520820" y="325978"/>
                  </a:lnTo>
                  <a:lnTo>
                    <a:pt x="590816" y="272190"/>
                  </a:lnTo>
                  <a:lnTo>
                    <a:pt x="629119" y="263704"/>
                  </a:lnTo>
                  <a:lnTo>
                    <a:pt x="681023" y="260280"/>
                  </a:lnTo>
                  <a:lnTo>
                    <a:pt x="714217" y="240974"/>
                  </a:lnTo>
                  <a:lnTo>
                    <a:pt x="740637" y="236835"/>
                  </a:lnTo>
                  <a:lnTo>
                    <a:pt x="752446" y="292269"/>
                  </a:lnTo>
                  <a:lnTo>
                    <a:pt x="780766" y="296756"/>
                  </a:lnTo>
                  <a:lnTo>
                    <a:pt x="807130" y="284698"/>
                  </a:lnTo>
                  <a:lnTo>
                    <a:pt x="820143" y="296508"/>
                  </a:lnTo>
                  <a:lnTo>
                    <a:pt x="836405" y="277801"/>
                  </a:lnTo>
                  <a:lnTo>
                    <a:pt x="876025" y="267311"/>
                  </a:lnTo>
                  <a:lnTo>
                    <a:pt x="885618" y="337531"/>
                  </a:lnTo>
                  <a:lnTo>
                    <a:pt x="907727" y="364896"/>
                  </a:lnTo>
                  <a:lnTo>
                    <a:pt x="936282" y="369061"/>
                  </a:lnTo>
                  <a:lnTo>
                    <a:pt x="936787" y="348879"/>
                  </a:lnTo>
                  <a:lnTo>
                    <a:pt x="963551" y="345389"/>
                  </a:lnTo>
                  <a:lnTo>
                    <a:pt x="980844" y="364349"/>
                  </a:lnTo>
                  <a:lnTo>
                    <a:pt x="970617" y="381355"/>
                  </a:lnTo>
                  <a:lnTo>
                    <a:pt x="892262" y="378023"/>
                  </a:lnTo>
                  <a:lnTo>
                    <a:pt x="856548" y="391401"/>
                  </a:lnTo>
                  <a:lnTo>
                    <a:pt x="813741" y="372032"/>
                  </a:lnTo>
                  <a:lnTo>
                    <a:pt x="804868" y="395420"/>
                  </a:lnTo>
                  <a:lnTo>
                    <a:pt x="812476" y="413497"/>
                  </a:lnTo>
                  <a:lnTo>
                    <a:pt x="794278" y="411191"/>
                  </a:lnTo>
                  <a:lnTo>
                    <a:pt x="764954" y="386717"/>
                  </a:lnTo>
                  <a:lnTo>
                    <a:pt x="717833" y="375373"/>
                  </a:lnTo>
                  <a:lnTo>
                    <a:pt x="694719" y="376842"/>
                  </a:lnTo>
                  <a:lnTo>
                    <a:pt x="675379" y="405732"/>
                  </a:lnTo>
                  <a:lnTo>
                    <a:pt x="639210" y="416322"/>
                  </a:lnTo>
                  <a:lnTo>
                    <a:pt x="598663" y="415002"/>
                  </a:lnTo>
                  <a:lnTo>
                    <a:pt x="583648" y="427690"/>
                  </a:lnTo>
                  <a:lnTo>
                    <a:pt x="582049" y="450148"/>
                  </a:lnTo>
                  <a:lnTo>
                    <a:pt x="539965" y="473318"/>
                  </a:lnTo>
                  <a:lnTo>
                    <a:pt x="539666" y="446596"/>
                  </a:lnTo>
                  <a:lnTo>
                    <a:pt x="519867" y="442965"/>
                  </a:lnTo>
                  <a:lnTo>
                    <a:pt x="514833" y="471313"/>
                  </a:lnTo>
                  <a:lnTo>
                    <a:pt x="482516" y="475512"/>
                  </a:lnTo>
                  <a:lnTo>
                    <a:pt x="468978" y="489039"/>
                  </a:lnTo>
                  <a:lnTo>
                    <a:pt x="451685" y="538567"/>
                  </a:lnTo>
                  <a:lnTo>
                    <a:pt x="416727" y="603052"/>
                  </a:lnTo>
                  <a:close/>
                  <a:moveTo>
                    <a:pt x="203123" y="42210"/>
                  </a:moveTo>
                  <a:lnTo>
                    <a:pt x="170601" y="70033"/>
                  </a:lnTo>
                  <a:lnTo>
                    <a:pt x="152868" y="74632"/>
                  </a:lnTo>
                  <a:lnTo>
                    <a:pt x="152865" y="53651"/>
                  </a:lnTo>
                  <a:lnTo>
                    <a:pt x="235131" y="0"/>
                  </a:lnTo>
                  <a:lnTo>
                    <a:pt x="221291" y="34194"/>
                  </a:lnTo>
                  <a:close/>
                </a:path>
              </a:pathLst>
            </a:custGeom>
            <a:grpFill/>
            <a:ln w="5080" cap="rnd">
              <a:solidFill>
                <a:schemeClr val="bg1"/>
              </a:solidFill>
              <a:round/>
            </a:ln>
          </p:spPr>
          <p:txBody>
            <a:bodyPr/>
            <a:lstStyle/>
            <a:p>
              <a:pPr defTabSz="457200"/>
              <a:endParaRPr sz="500" dirty="0"/>
            </a:p>
          </p:txBody>
        </p:sp>
        <p:sp>
          <p:nvSpPr>
            <p:cNvPr id="28" name="Florida">
              <a:extLst>
                <a:ext uri="{FF2B5EF4-FFF2-40B4-BE49-F238E27FC236}">
                  <a16:creationId xmlns:a16="http://schemas.microsoft.com/office/drawing/2014/main" id="{1F8A8787-AA87-9068-D6AA-A3B46DD4C554}"/>
                </a:ext>
              </a:extLst>
            </p:cNvPr>
            <p:cNvSpPr/>
            <p:nvPr/>
          </p:nvSpPr>
          <p:spPr>
            <a:xfrm>
              <a:off x="5683276" y="4910408"/>
              <a:ext cx="992132" cy="1010269"/>
            </a:xfrm>
            <a:custGeom>
              <a:avLst/>
              <a:gdLst/>
              <a:ahLst/>
              <a:cxnLst/>
              <a:rect l="0" t="0" r="1460045" b="1115052"/>
              <a:pathLst>
                <a:path w="1460045" h="1115052">
                  <a:moveTo>
                    <a:pt x="365797" y="45047"/>
                  </a:moveTo>
                  <a:lnTo>
                    <a:pt x="450502" y="34305"/>
                  </a:lnTo>
                  <a:lnTo>
                    <a:pt x="480951" y="90146"/>
                  </a:lnTo>
                  <a:lnTo>
                    <a:pt x="718861" y="73869"/>
                  </a:lnTo>
                  <a:lnTo>
                    <a:pt x="941929" y="58551"/>
                  </a:lnTo>
                  <a:lnTo>
                    <a:pt x="956713" y="100232"/>
                  </a:lnTo>
                  <a:lnTo>
                    <a:pt x="977361" y="96068"/>
                  </a:lnTo>
                  <a:lnTo>
                    <a:pt x="978888" y="54236"/>
                  </a:lnTo>
                  <a:lnTo>
                    <a:pt x="966747" y="17787"/>
                  </a:lnTo>
                  <a:lnTo>
                    <a:pt x="980453" y="0"/>
                  </a:lnTo>
                  <a:lnTo>
                    <a:pt x="1022436" y="10578"/>
                  </a:lnTo>
                  <a:lnTo>
                    <a:pt x="1070659" y="11086"/>
                  </a:lnTo>
                  <a:lnTo>
                    <a:pt x="1094470" y="96328"/>
                  </a:lnTo>
                  <a:lnTo>
                    <a:pt x="1131502" y="190665"/>
                  </a:lnTo>
                  <a:lnTo>
                    <a:pt x="1202361" y="310954"/>
                  </a:lnTo>
                  <a:lnTo>
                    <a:pt x="1302405" y="435101"/>
                  </a:lnTo>
                  <a:lnTo>
                    <a:pt x="1292429" y="446836"/>
                  </a:lnTo>
                  <a:lnTo>
                    <a:pt x="1306670" y="509555"/>
                  </a:lnTo>
                  <a:lnTo>
                    <a:pt x="1351392" y="575037"/>
                  </a:lnTo>
                  <a:lnTo>
                    <a:pt x="1427071" y="709049"/>
                  </a:lnTo>
                  <a:lnTo>
                    <a:pt x="1445425" y="751804"/>
                  </a:lnTo>
                  <a:lnTo>
                    <a:pt x="1452180" y="797612"/>
                  </a:lnTo>
                  <a:lnTo>
                    <a:pt x="1460045" y="964817"/>
                  </a:lnTo>
                  <a:lnTo>
                    <a:pt x="1443658" y="970911"/>
                  </a:lnTo>
                  <a:lnTo>
                    <a:pt x="1434195" y="1024841"/>
                  </a:lnTo>
                  <a:lnTo>
                    <a:pt x="1442899" y="1040090"/>
                  </a:lnTo>
                  <a:lnTo>
                    <a:pt x="1413946" y="1082713"/>
                  </a:lnTo>
                  <a:lnTo>
                    <a:pt x="1398489" y="1076354"/>
                  </a:lnTo>
                  <a:lnTo>
                    <a:pt x="1366858" y="1097067"/>
                  </a:lnTo>
                  <a:lnTo>
                    <a:pt x="1310013" y="1115052"/>
                  </a:lnTo>
                  <a:lnTo>
                    <a:pt x="1289695" y="1097153"/>
                  </a:lnTo>
                  <a:lnTo>
                    <a:pt x="1292932" y="1065529"/>
                  </a:lnTo>
                  <a:lnTo>
                    <a:pt x="1238194" y="984022"/>
                  </a:lnTo>
                  <a:lnTo>
                    <a:pt x="1203784" y="972646"/>
                  </a:lnTo>
                  <a:lnTo>
                    <a:pt x="1177699" y="988864"/>
                  </a:lnTo>
                  <a:lnTo>
                    <a:pt x="1148390" y="943236"/>
                  </a:lnTo>
                  <a:lnTo>
                    <a:pt x="1136374" y="903861"/>
                  </a:lnTo>
                  <a:lnTo>
                    <a:pt x="1092050" y="864814"/>
                  </a:lnTo>
                  <a:lnTo>
                    <a:pt x="1078800" y="836696"/>
                  </a:lnTo>
                  <a:lnTo>
                    <a:pt x="1078446" y="793285"/>
                  </a:lnTo>
                  <a:lnTo>
                    <a:pt x="1056619" y="788694"/>
                  </a:lnTo>
                  <a:lnTo>
                    <a:pt x="1065232" y="813065"/>
                  </a:lnTo>
                  <a:lnTo>
                    <a:pt x="1047429" y="822354"/>
                  </a:lnTo>
                  <a:lnTo>
                    <a:pt x="974745" y="722469"/>
                  </a:lnTo>
                  <a:lnTo>
                    <a:pt x="948306" y="698330"/>
                  </a:lnTo>
                  <a:lnTo>
                    <a:pt x="990711" y="610798"/>
                  </a:lnTo>
                  <a:lnTo>
                    <a:pt x="956211" y="620203"/>
                  </a:lnTo>
                  <a:lnTo>
                    <a:pt x="936325" y="648691"/>
                  </a:lnTo>
                  <a:lnTo>
                    <a:pt x="907371" y="612556"/>
                  </a:lnTo>
                  <a:lnTo>
                    <a:pt x="923124" y="498609"/>
                  </a:lnTo>
                  <a:lnTo>
                    <a:pt x="916057" y="406735"/>
                  </a:lnTo>
                  <a:lnTo>
                    <a:pt x="891776" y="387762"/>
                  </a:lnTo>
                  <a:lnTo>
                    <a:pt x="880893" y="359050"/>
                  </a:lnTo>
                  <a:lnTo>
                    <a:pt x="846346" y="357123"/>
                  </a:lnTo>
                  <a:lnTo>
                    <a:pt x="800399" y="314120"/>
                  </a:lnTo>
                  <a:lnTo>
                    <a:pt x="766128" y="298564"/>
                  </a:lnTo>
                  <a:lnTo>
                    <a:pt x="760253" y="269103"/>
                  </a:lnTo>
                  <a:lnTo>
                    <a:pt x="736816" y="261007"/>
                  </a:lnTo>
                  <a:lnTo>
                    <a:pt x="714343" y="230348"/>
                  </a:lnTo>
                  <a:lnTo>
                    <a:pt x="641990" y="194844"/>
                  </a:lnTo>
                  <a:lnTo>
                    <a:pt x="585158" y="212023"/>
                  </a:lnTo>
                  <a:lnTo>
                    <a:pt x="591823" y="242552"/>
                  </a:lnTo>
                  <a:lnTo>
                    <a:pt x="572063" y="239379"/>
                  </a:lnTo>
                  <a:lnTo>
                    <a:pt x="503949" y="285586"/>
                  </a:lnTo>
                  <a:lnTo>
                    <a:pt x="427430" y="303353"/>
                  </a:lnTo>
                  <a:lnTo>
                    <a:pt x="426850" y="281063"/>
                  </a:lnTo>
                  <a:lnTo>
                    <a:pt x="405709" y="256610"/>
                  </a:lnTo>
                  <a:lnTo>
                    <a:pt x="308600" y="206835"/>
                  </a:lnTo>
                  <a:lnTo>
                    <a:pt x="241231" y="188156"/>
                  </a:lnTo>
                  <a:lnTo>
                    <a:pt x="182546" y="187357"/>
                  </a:lnTo>
                  <a:lnTo>
                    <a:pt x="134459" y="196511"/>
                  </a:lnTo>
                  <a:lnTo>
                    <a:pt x="30485" y="225136"/>
                  </a:lnTo>
                  <a:lnTo>
                    <a:pt x="53498" y="192910"/>
                  </a:lnTo>
                  <a:lnTo>
                    <a:pt x="38679" y="177499"/>
                  </a:lnTo>
                  <a:lnTo>
                    <a:pt x="42319" y="143655"/>
                  </a:lnTo>
                  <a:lnTo>
                    <a:pt x="0" y="108330"/>
                  </a:lnTo>
                  <a:lnTo>
                    <a:pt x="3320" y="81211"/>
                  </a:lnTo>
                  <a:close/>
                </a:path>
              </a:pathLst>
            </a:custGeom>
            <a:grpFill/>
            <a:ln w="5080" cap="rnd">
              <a:solidFill>
                <a:schemeClr val="bg1"/>
              </a:solidFill>
              <a:round/>
            </a:ln>
          </p:spPr>
          <p:txBody>
            <a:bodyPr/>
            <a:lstStyle/>
            <a:p>
              <a:pPr defTabSz="457200"/>
              <a:endParaRPr sz="500" dirty="0"/>
            </a:p>
          </p:txBody>
        </p:sp>
        <p:sp>
          <p:nvSpPr>
            <p:cNvPr id="29" name="Iowa">
              <a:extLst>
                <a:ext uri="{FF2B5EF4-FFF2-40B4-BE49-F238E27FC236}">
                  <a16:creationId xmlns:a16="http://schemas.microsoft.com/office/drawing/2014/main" id="{2FFF7878-DA3D-69D2-AF34-D9861DBD13D4}"/>
                </a:ext>
              </a:extLst>
            </p:cNvPr>
            <p:cNvSpPr/>
            <p:nvPr/>
          </p:nvSpPr>
          <p:spPr>
            <a:xfrm>
              <a:off x="4634626" y="2712145"/>
              <a:ext cx="658543" cy="577995"/>
            </a:xfrm>
            <a:custGeom>
              <a:avLst/>
              <a:gdLst/>
              <a:ahLst/>
              <a:cxnLst/>
              <a:rect l="0" t="0" r="969127" b="637943"/>
              <a:pathLst>
                <a:path w="969127" h="637943">
                  <a:moveTo>
                    <a:pt x="771023" y="1111"/>
                  </a:moveTo>
                  <a:lnTo>
                    <a:pt x="793437" y="0"/>
                  </a:lnTo>
                  <a:lnTo>
                    <a:pt x="796557" y="29997"/>
                  </a:lnTo>
                  <a:lnTo>
                    <a:pt x="819259" y="48941"/>
                  </a:lnTo>
                  <a:lnTo>
                    <a:pt x="802832" y="74369"/>
                  </a:lnTo>
                  <a:lnTo>
                    <a:pt x="809998" y="119829"/>
                  </a:lnTo>
                  <a:lnTo>
                    <a:pt x="822980" y="151585"/>
                  </a:lnTo>
                  <a:lnTo>
                    <a:pt x="876877" y="172172"/>
                  </a:lnTo>
                  <a:lnTo>
                    <a:pt x="888860" y="197233"/>
                  </a:lnTo>
                  <a:lnTo>
                    <a:pt x="923494" y="232171"/>
                  </a:lnTo>
                  <a:lnTo>
                    <a:pt x="928815" y="253128"/>
                  </a:lnTo>
                  <a:lnTo>
                    <a:pt x="963463" y="271196"/>
                  </a:lnTo>
                  <a:lnTo>
                    <a:pt x="969127" y="296608"/>
                  </a:lnTo>
                  <a:lnTo>
                    <a:pt x="965799" y="336022"/>
                  </a:lnTo>
                  <a:lnTo>
                    <a:pt x="946926" y="350611"/>
                  </a:lnTo>
                  <a:lnTo>
                    <a:pt x="943864" y="382168"/>
                  </a:lnTo>
                  <a:lnTo>
                    <a:pt x="898424" y="410573"/>
                  </a:lnTo>
                  <a:lnTo>
                    <a:pt x="840430" y="423802"/>
                  </a:lnTo>
                  <a:lnTo>
                    <a:pt x="832372" y="460073"/>
                  </a:lnTo>
                  <a:lnTo>
                    <a:pt x="858726" y="487831"/>
                  </a:lnTo>
                  <a:lnTo>
                    <a:pt x="858138" y="523731"/>
                  </a:lnTo>
                  <a:lnTo>
                    <a:pt x="839241" y="544898"/>
                  </a:lnTo>
                  <a:lnTo>
                    <a:pt x="836690" y="576420"/>
                  </a:lnTo>
                  <a:lnTo>
                    <a:pt x="795253" y="600910"/>
                  </a:lnTo>
                  <a:lnTo>
                    <a:pt x="794529" y="637943"/>
                  </a:lnTo>
                  <a:lnTo>
                    <a:pt x="777468" y="632029"/>
                  </a:lnTo>
                  <a:lnTo>
                    <a:pt x="744641" y="592063"/>
                  </a:lnTo>
                  <a:lnTo>
                    <a:pt x="728832" y="593886"/>
                  </a:lnTo>
                  <a:lnTo>
                    <a:pt x="511913" y="607375"/>
                  </a:lnTo>
                  <a:lnTo>
                    <a:pt x="302209" y="614149"/>
                  </a:lnTo>
                  <a:lnTo>
                    <a:pt x="129169" y="612247"/>
                  </a:lnTo>
                  <a:lnTo>
                    <a:pt x="111585" y="585407"/>
                  </a:lnTo>
                  <a:lnTo>
                    <a:pt x="119831" y="532778"/>
                  </a:lnTo>
                  <a:lnTo>
                    <a:pt x="104834" y="486910"/>
                  </a:lnTo>
                  <a:lnTo>
                    <a:pt x="105619" y="435438"/>
                  </a:lnTo>
                  <a:lnTo>
                    <a:pt x="79219" y="417536"/>
                  </a:lnTo>
                  <a:lnTo>
                    <a:pt x="75133" y="389567"/>
                  </a:lnTo>
                  <a:lnTo>
                    <a:pt x="84201" y="364971"/>
                  </a:lnTo>
                  <a:lnTo>
                    <a:pt x="74391" y="329180"/>
                  </a:lnTo>
                  <a:lnTo>
                    <a:pt x="53943" y="315722"/>
                  </a:lnTo>
                  <a:lnTo>
                    <a:pt x="27357" y="223979"/>
                  </a:lnTo>
                  <a:lnTo>
                    <a:pt x="0" y="179142"/>
                  </a:lnTo>
                  <a:lnTo>
                    <a:pt x="13145" y="149072"/>
                  </a:lnTo>
                  <a:lnTo>
                    <a:pt x="18215" y="108910"/>
                  </a:lnTo>
                  <a:lnTo>
                    <a:pt x="29576" y="94456"/>
                  </a:lnTo>
                  <a:lnTo>
                    <a:pt x="11159" y="74273"/>
                  </a:lnTo>
                  <a:lnTo>
                    <a:pt x="16185" y="38599"/>
                  </a:lnTo>
                  <a:lnTo>
                    <a:pt x="8261" y="21822"/>
                  </a:lnTo>
                  <a:lnTo>
                    <a:pt x="27523" y="17465"/>
                  </a:lnTo>
                  <a:close/>
                </a:path>
              </a:pathLst>
            </a:custGeom>
            <a:grpFill/>
            <a:ln w="5080" cap="rnd">
              <a:solidFill>
                <a:schemeClr val="bg1"/>
              </a:solidFill>
              <a:round/>
            </a:ln>
          </p:spPr>
          <p:txBody>
            <a:bodyPr/>
            <a:lstStyle/>
            <a:p>
              <a:pPr defTabSz="457200"/>
              <a:endParaRPr sz="500" dirty="0"/>
            </a:p>
          </p:txBody>
        </p:sp>
        <p:sp>
          <p:nvSpPr>
            <p:cNvPr id="30" name="Illinois">
              <a:extLst>
                <a:ext uri="{FF2B5EF4-FFF2-40B4-BE49-F238E27FC236}">
                  <a16:creationId xmlns:a16="http://schemas.microsoft.com/office/drawing/2014/main" id="{8002672E-75F7-0065-E287-C3979959B2CD}"/>
                </a:ext>
              </a:extLst>
            </p:cNvPr>
            <p:cNvSpPr/>
            <p:nvPr/>
          </p:nvSpPr>
          <p:spPr>
            <a:xfrm>
              <a:off x="5166359" y="2866676"/>
              <a:ext cx="434851" cy="1032320"/>
            </a:xfrm>
            <a:custGeom>
              <a:avLst/>
              <a:gdLst/>
              <a:ahLst/>
              <a:cxnLst/>
              <a:rect l="0" t="0" r="639937" b="1139390"/>
              <a:pathLst>
                <a:path w="639937" h="1139390">
                  <a:moveTo>
                    <a:pt x="106350" y="26674"/>
                  </a:moveTo>
                  <a:lnTo>
                    <a:pt x="380833" y="11853"/>
                  </a:lnTo>
                  <a:lnTo>
                    <a:pt x="526747" y="0"/>
                  </a:lnTo>
                  <a:lnTo>
                    <a:pt x="525241" y="39383"/>
                  </a:lnTo>
                  <a:lnTo>
                    <a:pt x="551996" y="83057"/>
                  </a:lnTo>
                  <a:lnTo>
                    <a:pt x="582304" y="155582"/>
                  </a:lnTo>
                  <a:lnTo>
                    <a:pt x="624440" y="636339"/>
                  </a:lnTo>
                  <a:lnTo>
                    <a:pt x="610750" y="674683"/>
                  </a:lnTo>
                  <a:lnTo>
                    <a:pt x="634177" y="716483"/>
                  </a:lnTo>
                  <a:lnTo>
                    <a:pt x="639937" y="751978"/>
                  </a:lnTo>
                  <a:lnTo>
                    <a:pt x="622868" y="782757"/>
                  </a:lnTo>
                  <a:lnTo>
                    <a:pt x="620095" y="810008"/>
                  </a:lnTo>
                  <a:lnTo>
                    <a:pt x="595563" y="856027"/>
                  </a:lnTo>
                  <a:lnTo>
                    <a:pt x="577795" y="860921"/>
                  </a:lnTo>
                  <a:lnTo>
                    <a:pt x="584282" y="886245"/>
                  </a:lnTo>
                  <a:lnTo>
                    <a:pt x="573071" y="897321"/>
                  </a:lnTo>
                  <a:lnTo>
                    <a:pt x="567611" y="946153"/>
                  </a:lnTo>
                  <a:lnTo>
                    <a:pt x="573927" y="959122"/>
                  </a:lnTo>
                  <a:lnTo>
                    <a:pt x="555554" y="989901"/>
                  </a:lnTo>
                  <a:lnTo>
                    <a:pt x="573289" y="1024421"/>
                  </a:lnTo>
                  <a:lnTo>
                    <a:pt x="509585" y="1048732"/>
                  </a:lnTo>
                  <a:lnTo>
                    <a:pt x="505166" y="1070446"/>
                  </a:lnTo>
                  <a:lnTo>
                    <a:pt x="522132" y="1096086"/>
                  </a:lnTo>
                  <a:lnTo>
                    <a:pt x="503358" y="1114439"/>
                  </a:lnTo>
                  <a:lnTo>
                    <a:pt x="442420" y="1087632"/>
                  </a:lnTo>
                  <a:lnTo>
                    <a:pt x="424251" y="1091226"/>
                  </a:lnTo>
                  <a:lnTo>
                    <a:pt x="402371" y="1128778"/>
                  </a:lnTo>
                  <a:lnTo>
                    <a:pt x="411058" y="1139390"/>
                  </a:lnTo>
                  <a:lnTo>
                    <a:pt x="385496" y="1138971"/>
                  </a:lnTo>
                  <a:lnTo>
                    <a:pt x="345608" y="1083316"/>
                  </a:lnTo>
                  <a:lnTo>
                    <a:pt x="357770" y="1068997"/>
                  </a:lnTo>
                  <a:lnTo>
                    <a:pt x="342017" y="1030754"/>
                  </a:lnTo>
                  <a:lnTo>
                    <a:pt x="339878" y="999439"/>
                  </a:lnTo>
                  <a:lnTo>
                    <a:pt x="285836" y="959223"/>
                  </a:lnTo>
                  <a:lnTo>
                    <a:pt x="268809" y="964811"/>
                  </a:lnTo>
                  <a:lnTo>
                    <a:pt x="249810" y="939054"/>
                  </a:lnTo>
                  <a:lnTo>
                    <a:pt x="200666" y="900499"/>
                  </a:lnTo>
                  <a:lnTo>
                    <a:pt x="199597" y="867997"/>
                  </a:lnTo>
                  <a:lnTo>
                    <a:pt x="223041" y="813800"/>
                  </a:lnTo>
                  <a:lnTo>
                    <a:pt x="217594" y="795042"/>
                  </a:lnTo>
                  <a:lnTo>
                    <a:pt x="231476" y="769482"/>
                  </a:lnTo>
                  <a:lnTo>
                    <a:pt x="208374" y="756300"/>
                  </a:lnTo>
                  <a:lnTo>
                    <a:pt x="173695" y="749378"/>
                  </a:lnTo>
                  <a:lnTo>
                    <a:pt x="156857" y="769434"/>
                  </a:lnTo>
                  <a:lnTo>
                    <a:pt x="144200" y="757802"/>
                  </a:lnTo>
                  <a:lnTo>
                    <a:pt x="130223" y="691232"/>
                  </a:lnTo>
                  <a:lnTo>
                    <a:pt x="76091" y="650374"/>
                  </a:lnTo>
                  <a:lnTo>
                    <a:pt x="26047" y="600165"/>
                  </a:lnTo>
                  <a:lnTo>
                    <a:pt x="3641" y="538431"/>
                  </a:lnTo>
                  <a:lnTo>
                    <a:pt x="0" y="497112"/>
                  </a:lnTo>
                  <a:lnTo>
                    <a:pt x="12019" y="467384"/>
                  </a:lnTo>
                  <a:lnTo>
                    <a:pt x="12743" y="430351"/>
                  </a:lnTo>
                  <a:lnTo>
                    <a:pt x="54180" y="405861"/>
                  </a:lnTo>
                  <a:lnTo>
                    <a:pt x="56731" y="374339"/>
                  </a:lnTo>
                  <a:lnTo>
                    <a:pt x="75628" y="353172"/>
                  </a:lnTo>
                  <a:lnTo>
                    <a:pt x="76216" y="317272"/>
                  </a:lnTo>
                  <a:lnTo>
                    <a:pt x="49862" y="289514"/>
                  </a:lnTo>
                  <a:lnTo>
                    <a:pt x="57920" y="253243"/>
                  </a:lnTo>
                  <a:lnTo>
                    <a:pt x="115914" y="240014"/>
                  </a:lnTo>
                  <a:lnTo>
                    <a:pt x="161354" y="211609"/>
                  </a:lnTo>
                  <a:lnTo>
                    <a:pt x="164416" y="180052"/>
                  </a:lnTo>
                  <a:lnTo>
                    <a:pt x="183289" y="165463"/>
                  </a:lnTo>
                  <a:lnTo>
                    <a:pt x="186617" y="126049"/>
                  </a:lnTo>
                  <a:lnTo>
                    <a:pt x="180953" y="100637"/>
                  </a:lnTo>
                  <a:lnTo>
                    <a:pt x="146305" y="82569"/>
                  </a:lnTo>
                  <a:lnTo>
                    <a:pt x="140984" y="61611"/>
                  </a:lnTo>
                  <a:close/>
                </a:path>
              </a:pathLst>
            </a:custGeom>
            <a:grpFill/>
            <a:ln w="5080" cap="rnd">
              <a:solidFill>
                <a:schemeClr val="bg1"/>
              </a:solidFill>
              <a:round/>
            </a:ln>
          </p:spPr>
          <p:txBody>
            <a:bodyPr/>
            <a:lstStyle/>
            <a:p>
              <a:pPr defTabSz="457200"/>
              <a:endParaRPr sz="500" dirty="0"/>
            </a:p>
          </p:txBody>
        </p:sp>
        <p:sp>
          <p:nvSpPr>
            <p:cNvPr id="31" name="Wisconsin">
              <a:extLst>
                <a:ext uri="{FF2B5EF4-FFF2-40B4-BE49-F238E27FC236}">
                  <a16:creationId xmlns:a16="http://schemas.microsoft.com/office/drawing/2014/main" id="{03EC5AAB-4128-422B-F61C-DD5C6FDA0044}"/>
                </a:ext>
              </a:extLst>
            </p:cNvPr>
            <p:cNvSpPr/>
            <p:nvPr/>
          </p:nvSpPr>
          <p:spPr>
            <a:xfrm>
              <a:off x="4998433" y="2075488"/>
              <a:ext cx="568054" cy="815355"/>
            </a:xfrm>
            <a:custGeom>
              <a:avLst/>
              <a:gdLst/>
              <a:ahLst/>
              <a:cxnLst/>
              <a:rect l="0" t="0" r="835963" b="899922"/>
              <a:pathLst>
                <a:path w="835963" h="899922">
                  <a:moveTo>
                    <a:pt x="338348" y="75067"/>
                  </a:moveTo>
                  <a:lnTo>
                    <a:pt x="365071" y="85664"/>
                  </a:lnTo>
                  <a:lnTo>
                    <a:pt x="382490" y="118979"/>
                  </a:lnTo>
                  <a:lnTo>
                    <a:pt x="529579" y="150144"/>
                  </a:lnTo>
                  <a:lnTo>
                    <a:pt x="591829" y="175478"/>
                  </a:lnTo>
                  <a:lnTo>
                    <a:pt x="609788" y="167405"/>
                  </a:lnTo>
                  <a:lnTo>
                    <a:pt x="671462" y="182429"/>
                  </a:lnTo>
                  <a:lnTo>
                    <a:pt x="689789" y="206488"/>
                  </a:lnTo>
                  <a:lnTo>
                    <a:pt x="721225" y="228293"/>
                  </a:lnTo>
                  <a:lnTo>
                    <a:pt x="722742" y="263808"/>
                  </a:lnTo>
                  <a:lnTo>
                    <a:pt x="711931" y="292599"/>
                  </a:lnTo>
                  <a:lnTo>
                    <a:pt x="745720" y="294124"/>
                  </a:lnTo>
                  <a:lnTo>
                    <a:pt x="735018" y="324052"/>
                  </a:lnTo>
                  <a:lnTo>
                    <a:pt x="758684" y="343164"/>
                  </a:lnTo>
                  <a:lnTo>
                    <a:pt x="755377" y="368005"/>
                  </a:lnTo>
                  <a:lnTo>
                    <a:pt x="728416" y="374822"/>
                  </a:lnTo>
                  <a:lnTo>
                    <a:pt x="708902" y="423363"/>
                  </a:lnTo>
                  <a:lnTo>
                    <a:pt x="702971" y="456241"/>
                  </a:lnTo>
                  <a:lnTo>
                    <a:pt x="719954" y="460389"/>
                  </a:lnTo>
                  <a:lnTo>
                    <a:pt x="740147" y="437435"/>
                  </a:lnTo>
                  <a:lnTo>
                    <a:pt x="760171" y="395485"/>
                  </a:lnTo>
                  <a:lnTo>
                    <a:pt x="788507" y="377317"/>
                  </a:lnTo>
                  <a:lnTo>
                    <a:pt x="807250" y="324261"/>
                  </a:lnTo>
                  <a:lnTo>
                    <a:pt x="835789" y="310433"/>
                  </a:lnTo>
                  <a:lnTo>
                    <a:pt x="835963" y="337202"/>
                  </a:lnTo>
                  <a:lnTo>
                    <a:pt x="817961" y="363449"/>
                  </a:lnTo>
                  <a:lnTo>
                    <a:pt x="785706" y="451280"/>
                  </a:lnTo>
                  <a:lnTo>
                    <a:pt x="778855" y="498830"/>
                  </a:lnTo>
                  <a:lnTo>
                    <a:pt x="782614" y="532035"/>
                  </a:lnTo>
                  <a:lnTo>
                    <a:pt x="768569" y="544463"/>
                  </a:lnTo>
                  <a:lnTo>
                    <a:pt x="759082" y="591150"/>
                  </a:lnTo>
                  <a:lnTo>
                    <a:pt x="767247" y="629598"/>
                  </a:lnTo>
                  <a:lnTo>
                    <a:pt x="756718" y="656257"/>
                  </a:lnTo>
                  <a:lnTo>
                    <a:pt x="744570" y="721117"/>
                  </a:lnTo>
                  <a:lnTo>
                    <a:pt x="752860" y="770813"/>
                  </a:lnTo>
                  <a:lnTo>
                    <a:pt x="774421" y="813780"/>
                  </a:lnTo>
                  <a:lnTo>
                    <a:pt x="773872" y="873248"/>
                  </a:lnTo>
                  <a:lnTo>
                    <a:pt x="627958" y="885102"/>
                  </a:lnTo>
                  <a:lnTo>
                    <a:pt x="353475" y="899922"/>
                  </a:lnTo>
                  <a:lnTo>
                    <a:pt x="341492" y="874861"/>
                  </a:lnTo>
                  <a:lnTo>
                    <a:pt x="287595" y="854274"/>
                  </a:lnTo>
                  <a:lnTo>
                    <a:pt x="274613" y="822518"/>
                  </a:lnTo>
                  <a:lnTo>
                    <a:pt x="267447" y="777058"/>
                  </a:lnTo>
                  <a:lnTo>
                    <a:pt x="283874" y="751631"/>
                  </a:lnTo>
                  <a:lnTo>
                    <a:pt x="261172" y="732686"/>
                  </a:lnTo>
                  <a:lnTo>
                    <a:pt x="258052" y="702689"/>
                  </a:lnTo>
                  <a:lnTo>
                    <a:pt x="248882" y="679701"/>
                  </a:lnTo>
                  <a:lnTo>
                    <a:pt x="251260" y="647211"/>
                  </a:lnTo>
                  <a:lnTo>
                    <a:pt x="221214" y="604056"/>
                  </a:lnTo>
                  <a:lnTo>
                    <a:pt x="197803" y="597354"/>
                  </a:lnTo>
                  <a:lnTo>
                    <a:pt x="154995" y="564712"/>
                  </a:lnTo>
                  <a:lnTo>
                    <a:pt x="146717" y="538320"/>
                  </a:lnTo>
                  <a:lnTo>
                    <a:pt x="101537" y="517902"/>
                  </a:lnTo>
                  <a:lnTo>
                    <a:pt x="85673" y="496246"/>
                  </a:lnTo>
                  <a:lnTo>
                    <a:pt x="55585" y="494033"/>
                  </a:lnTo>
                  <a:lnTo>
                    <a:pt x="16506" y="458665"/>
                  </a:lnTo>
                  <a:lnTo>
                    <a:pt x="24173" y="383875"/>
                  </a:lnTo>
                  <a:lnTo>
                    <a:pt x="19870" y="349562"/>
                  </a:lnTo>
                  <a:lnTo>
                    <a:pt x="35155" y="317918"/>
                  </a:lnTo>
                  <a:lnTo>
                    <a:pt x="16386" y="293021"/>
                  </a:lnTo>
                  <a:lnTo>
                    <a:pt x="0" y="291348"/>
                  </a:lnTo>
                  <a:lnTo>
                    <a:pt x="1380" y="262436"/>
                  </a:lnTo>
                  <a:lnTo>
                    <a:pt x="32403" y="218097"/>
                  </a:lnTo>
                  <a:lnTo>
                    <a:pt x="71935" y="199999"/>
                  </a:lnTo>
                  <a:lnTo>
                    <a:pt x="79946" y="187489"/>
                  </a:lnTo>
                  <a:lnTo>
                    <a:pt x="75284" y="67997"/>
                  </a:lnTo>
                  <a:lnTo>
                    <a:pt x="102864" y="50288"/>
                  </a:lnTo>
                  <a:lnTo>
                    <a:pt x="113915" y="58684"/>
                  </a:lnTo>
                  <a:lnTo>
                    <a:pt x="145309" y="59544"/>
                  </a:lnTo>
                  <a:lnTo>
                    <a:pt x="240475" y="20658"/>
                  </a:lnTo>
                  <a:lnTo>
                    <a:pt x="275227" y="0"/>
                  </a:lnTo>
                  <a:lnTo>
                    <a:pt x="288179" y="13679"/>
                  </a:lnTo>
                  <a:lnTo>
                    <a:pt x="270587" y="41214"/>
                  </a:lnTo>
                  <a:lnTo>
                    <a:pt x="318285" y="72907"/>
                  </a:lnTo>
                  <a:close/>
                </a:path>
              </a:pathLst>
            </a:custGeom>
            <a:grpFill/>
            <a:ln w="5080" cap="rnd">
              <a:solidFill>
                <a:schemeClr val="bg1"/>
              </a:solidFill>
              <a:round/>
            </a:ln>
          </p:spPr>
          <p:txBody>
            <a:bodyPr/>
            <a:lstStyle/>
            <a:p>
              <a:pPr defTabSz="457200"/>
              <a:endParaRPr sz="500" dirty="0"/>
            </a:p>
          </p:txBody>
        </p:sp>
        <p:sp>
          <p:nvSpPr>
            <p:cNvPr id="32" name="Arkansas">
              <a:extLst>
                <a:ext uri="{FF2B5EF4-FFF2-40B4-BE49-F238E27FC236}">
                  <a16:creationId xmlns:a16="http://schemas.microsoft.com/office/drawing/2014/main" id="{4E4C1A9C-A1E9-77BE-941F-D2D6F30FC56D}"/>
                </a:ext>
              </a:extLst>
            </p:cNvPr>
            <p:cNvSpPr/>
            <p:nvPr/>
          </p:nvSpPr>
          <p:spPr>
            <a:xfrm>
              <a:off x="4849926" y="3999090"/>
              <a:ext cx="539896" cy="667113"/>
            </a:xfrm>
            <a:custGeom>
              <a:avLst/>
              <a:gdLst/>
              <a:ahLst/>
              <a:cxnLst/>
              <a:rect l="0" t="0" r="794525" b="736305"/>
              <a:pathLst>
                <a:path w="794525" h="736305">
                  <a:moveTo>
                    <a:pt x="22979" y="25925"/>
                  </a:moveTo>
                  <a:lnTo>
                    <a:pt x="719875" y="0"/>
                  </a:lnTo>
                  <a:lnTo>
                    <a:pt x="736440" y="38268"/>
                  </a:lnTo>
                  <a:lnTo>
                    <a:pt x="713171" y="64403"/>
                  </a:lnTo>
                  <a:lnTo>
                    <a:pt x="689727" y="103974"/>
                  </a:lnTo>
                  <a:lnTo>
                    <a:pt x="794525" y="97409"/>
                  </a:lnTo>
                  <a:lnTo>
                    <a:pt x="791695" y="135769"/>
                  </a:lnTo>
                  <a:lnTo>
                    <a:pt x="768377" y="148509"/>
                  </a:lnTo>
                  <a:lnTo>
                    <a:pt x="765029" y="180152"/>
                  </a:lnTo>
                  <a:lnTo>
                    <a:pt x="736749" y="215596"/>
                  </a:lnTo>
                  <a:lnTo>
                    <a:pt x="742483" y="264610"/>
                  </a:lnTo>
                  <a:lnTo>
                    <a:pt x="728507" y="301367"/>
                  </a:lnTo>
                  <a:lnTo>
                    <a:pt x="712647" y="307933"/>
                  </a:lnTo>
                  <a:lnTo>
                    <a:pt x="723630" y="325217"/>
                  </a:lnTo>
                  <a:lnTo>
                    <a:pt x="698419" y="342423"/>
                  </a:lnTo>
                  <a:lnTo>
                    <a:pt x="688706" y="377750"/>
                  </a:lnTo>
                  <a:lnTo>
                    <a:pt x="672038" y="387679"/>
                  </a:lnTo>
                  <a:lnTo>
                    <a:pt x="677053" y="427745"/>
                  </a:lnTo>
                  <a:lnTo>
                    <a:pt x="647740" y="440602"/>
                  </a:lnTo>
                  <a:lnTo>
                    <a:pt x="649389" y="453958"/>
                  </a:lnTo>
                  <a:lnTo>
                    <a:pt x="616647" y="489346"/>
                  </a:lnTo>
                  <a:lnTo>
                    <a:pt x="627864" y="511150"/>
                  </a:lnTo>
                  <a:lnTo>
                    <a:pt x="599455" y="545131"/>
                  </a:lnTo>
                  <a:lnTo>
                    <a:pt x="576096" y="609020"/>
                  </a:lnTo>
                  <a:lnTo>
                    <a:pt x="606847" y="634310"/>
                  </a:lnTo>
                  <a:lnTo>
                    <a:pt x="593001" y="651812"/>
                  </a:lnTo>
                  <a:lnTo>
                    <a:pt x="604392" y="693746"/>
                  </a:lnTo>
                  <a:lnTo>
                    <a:pt x="592900" y="722303"/>
                  </a:lnTo>
                  <a:lnTo>
                    <a:pt x="180517" y="734633"/>
                  </a:lnTo>
                  <a:lnTo>
                    <a:pt x="107466" y="736305"/>
                  </a:lnTo>
                  <a:lnTo>
                    <a:pt x="105232" y="627928"/>
                  </a:lnTo>
                  <a:lnTo>
                    <a:pt x="81180" y="619461"/>
                  </a:lnTo>
                  <a:lnTo>
                    <a:pt x="48302" y="630118"/>
                  </a:lnTo>
                  <a:lnTo>
                    <a:pt x="30545" y="611403"/>
                  </a:lnTo>
                  <a:lnTo>
                    <a:pt x="33787" y="252086"/>
                  </a:lnTo>
                  <a:lnTo>
                    <a:pt x="0" y="26277"/>
                  </a:lnTo>
                  <a:close/>
                </a:path>
              </a:pathLst>
            </a:custGeom>
            <a:grpFill/>
            <a:ln w="5080" cap="rnd">
              <a:solidFill>
                <a:schemeClr val="bg1"/>
              </a:solidFill>
              <a:round/>
            </a:ln>
          </p:spPr>
          <p:txBody>
            <a:bodyPr/>
            <a:lstStyle/>
            <a:p>
              <a:pPr defTabSz="457200"/>
              <a:endParaRPr sz="500" dirty="0"/>
            </a:p>
          </p:txBody>
        </p:sp>
        <p:sp>
          <p:nvSpPr>
            <p:cNvPr id="33" name="Alabama">
              <a:extLst>
                <a:ext uri="{FF2B5EF4-FFF2-40B4-BE49-F238E27FC236}">
                  <a16:creationId xmlns:a16="http://schemas.microsoft.com/office/drawing/2014/main" id="{31AD1D8B-9530-EA3E-8D21-BE89381B511B}"/>
                </a:ext>
              </a:extLst>
            </p:cNvPr>
            <p:cNvSpPr/>
            <p:nvPr/>
          </p:nvSpPr>
          <p:spPr>
            <a:xfrm>
              <a:off x="5569478" y="4220811"/>
              <a:ext cx="419924" cy="901515"/>
            </a:xfrm>
            <a:custGeom>
              <a:avLst/>
              <a:gdLst/>
              <a:ahLst/>
              <a:cxnLst/>
              <a:rect l="0" t="0" r="617970" b="995018"/>
              <a:pathLst>
                <a:path w="617970" h="995018">
                  <a:moveTo>
                    <a:pt x="138236" y="25502"/>
                  </a:moveTo>
                  <a:lnTo>
                    <a:pt x="425667" y="0"/>
                  </a:lnTo>
                  <a:lnTo>
                    <a:pt x="473847" y="171442"/>
                  </a:lnTo>
                  <a:lnTo>
                    <a:pt x="543943" y="423378"/>
                  </a:lnTo>
                  <a:lnTo>
                    <a:pt x="569814" y="477730"/>
                  </a:lnTo>
                  <a:lnTo>
                    <a:pt x="592043" y="507740"/>
                  </a:lnTo>
                  <a:lnTo>
                    <a:pt x="586956" y="528557"/>
                  </a:lnTo>
                  <a:lnTo>
                    <a:pt x="607851" y="538475"/>
                  </a:lnTo>
                  <a:lnTo>
                    <a:pt x="582045" y="567319"/>
                  </a:lnTo>
                  <a:lnTo>
                    <a:pt x="585923" y="592700"/>
                  </a:lnTo>
                  <a:lnTo>
                    <a:pt x="574974" y="628764"/>
                  </a:lnTo>
                  <a:lnTo>
                    <a:pt x="598815" y="687740"/>
                  </a:lnTo>
                  <a:lnTo>
                    <a:pt x="592759" y="742281"/>
                  </a:lnTo>
                  <a:lnTo>
                    <a:pt x="617970" y="795426"/>
                  </a:lnTo>
                  <a:lnTo>
                    <a:pt x="533265" y="806168"/>
                  </a:lnTo>
                  <a:lnTo>
                    <a:pt x="170788" y="842332"/>
                  </a:lnTo>
                  <a:lnTo>
                    <a:pt x="167467" y="869451"/>
                  </a:lnTo>
                  <a:lnTo>
                    <a:pt x="209787" y="904776"/>
                  </a:lnTo>
                  <a:lnTo>
                    <a:pt x="206147" y="938620"/>
                  </a:lnTo>
                  <a:lnTo>
                    <a:pt x="220966" y="954031"/>
                  </a:lnTo>
                  <a:lnTo>
                    <a:pt x="197953" y="986257"/>
                  </a:lnTo>
                  <a:lnTo>
                    <a:pt x="174705" y="995018"/>
                  </a:lnTo>
                  <a:lnTo>
                    <a:pt x="127990" y="965581"/>
                  </a:lnTo>
                  <a:lnTo>
                    <a:pt x="118986" y="916104"/>
                  </a:lnTo>
                  <a:lnTo>
                    <a:pt x="105230" y="911685"/>
                  </a:lnTo>
                  <a:lnTo>
                    <a:pt x="92236" y="950735"/>
                  </a:lnTo>
                  <a:lnTo>
                    <a:pt x="89562" y="987787"/>
                  </a:lnTo>
                  <a:lnTo>
                    <a:pt x="43950" y="981465"/>
                  </a:lnTo>
                  <a:lnTo>
                    <a:pt x="6019" y="672771"/>
                  </a:lnTo>
                  <a:lnTo>
                    <a:pt x="13691" y="283358"/>
                  </a:lnTo>
                  <a:lnTo>
                    <a:pt x="18839" y="58394"/>
                  </a:lnTo>
                  <a:lnTo>
                    <a:pt x="0" y="38610"/>
                  </a:lnTo>
                  <a:close/>
                </a:path>
              </a:pathLst>
            </a:custGeom>
            <a:grpFill/>
            <a:ln w="5080" cap="rnd">
              <a:solidFill>
                <a:schemeClr val="bg1"/>
              </a:solidFill>
              <a:round/>
            </a:ln>
          </p:spPr>
          <p:txBody>
            <a:bodyPr/>
            <a:lstStyle/>
            <a:p>
              <a:pPr defTabSz="457200"/>
              <a:endParaRPr sz="500" dirty="0"/>
            </a:p>
          </p:txBody>
        </p:sp>
        <p:sp>
          <p:nvSpPr>
            <p:cNvPr id="34" name="North Carolina">
              <a:extLst>
                <a:ext uri="{FF2B5EF4-FFF2-40B4-BE49-F238E27FC236}">
                  <a16:creationId xmlns:a16="http://schemas.microsoft.com/office/drawing/2014/main" id="{4F0F78EE-A6A8-4114-C9BF-94B26146B4A8}"/>
                </a:ext>
              </a:extLst>
            </p:cNvPr>
            <p:cNvSpPr/>
            <p:nvPr/>
          </p:nvSpPr>
          <p:spPr>
            <a:xfrm>
              <a:off x="6000692" y="3704849"/>
              <a:ext cx="928912" cy="568443"/>
            </a:xfrm>
            <a:custGeom>
              <a:avLst/>
              <a:gdLst/>
              <a:ahLst/>
              <a:cxnLst/>
              <a:rect l="0" t="0" r="1367009" b="627401"/>
              <a:pathLst>
                <a:path w="1367009" h="627401">
                  <a:moveTo>
                    <a:pt x="495453" y="149311"/>
                  </a:moveTo>
                  <a:lnTo>
                    <a:pt x="604968" y="134859"/>
                  </a:lnTo>
                  <a:lnTo>
                    <a:pt x="729680" y="114669"/>
                  </a:lnTo>
                  <a:lnTo>
                    <a:pt x="1305811" y="0"/>
                  </a:lnTo>
                  <a:lnTo>
                    <a:pt x="1341238" y="76042"/>
                  </a:lnTo>
                  <a:lnTo>
                    <a:pt x="1295321" y="77881"/>
                  </a:lnTo>
                  <a:lnTo>
                    <a:pt x="1291344" y="89039"/>
                  </a:lnTo>
                  <a:lnTo>
                    <a:pt x="1239984" y="112469"/>
                  </a:lnTo>
                  <a:lnTo>
                    <a:pt x="1234441" y="125072"/>
                  </a:lnTo>
                  <a:lnTo>
                    <a:pt x="1199407" y="135767"/>
                  </a:lnTo>
                  <a:lnTo>
                    <a:pt x="1204091" y="149673"/>
                  </a:lnTo>
                  <a:lnTo>
                    <a:pt x="1245625" y="130748"/>
                  </a:lnTo>
                  <a:lnTo>
                    <a:pt x="1253561" y="138244"/>
                  </a:lnTo>
                  <a:lnTo>
                    <a:pt x="1299381" y="118257"/>
                  </a:lnTo>
                  <a:lnTo>
                    <a:pt x="1319033" y="133537"/>
                  </a:lnTo>
                  <a:lnTo>
                    <a:pt x="1346124" y="119691"/>
                  </a:lnTo>
                  <a:lnTo>
                    <a:pt x="1367009" y="165604"/>
                  </a:lnTo>
                  <a:lnTo>
                    <a:pt x="1362372" y="190675"/>
                  </a:lnTo>
                  <a:lnTo>
                    <a:pt x="1343599" y="197010"/>
                  </a:lnTo>
                  <a:lnTo>
                    <a:pt x="1313790" y="254903"/>
                  </a:lnTo>
                  <a:lnTo>
                    <a:pt x="1260651" y="268358"/>
                  </a:lnTo>
                  <a:lnTo>
                    <a:pt x="1258919" y="304174"/>
                  </a:lnTo>
                  <a:lnTo>
                    <a:pt x="1288934" y="333372"/>
                  </a:lnTo>
                  <a:lnTo>
                    <a:pt x="1308855" y="336055"/>
                  </a:lnTo>
                  <a:lnTo>
                    <a:pt x="1286046" y="399156"/>
                  </a:lnTo>
                  <a:lnTo>
                    <a:pt x="1255426" y="398642"/>
                  </a:lnTo>
                  <a:lnTo>
                    <a:pt x="1205099" y="414643"/>
                  </a:lnTo>
                  <a:lnTo>
                    <a:pt x="1172010" y="433870"/>
                  </a:lnTo>
                  <a:lnTo>
                    <a:pt x="1123561" y="483415"/>
                  </a:lnTo>
                  <a:lnTo>
                    <a:pt x="1088755" y="542640"/>
                  </a:lnTo>
                  <a:lnTo>
                    <a:pt x="1077717" y="610835"/>
                  </a:lnTo>
                  <a:lnTo>
                    <a:pt x="1040846" y="603071"/>
                  </a:lnTo>
                  <a:lnTo>
                    <a:pt x="983985" y="627401"/>
                  </a:lnTo>
                  <a:lnTo>
                    <a:pt x="764259" y="469073"/>
                  </a:lnTo>
                  <a:lnTo>
                    <a:pt x="580963" y="496350"/>
                  </a:lnTo>
                  <a:lnTo>
                    <a:pt x="579891" y="472710"/>
                  </a:lnTo>
                  <a:lnTo>
                    <a:pt x="549466" y="442446"/>
                  </a:lnTo>
                  <a:lnTo>
                    <a:pt x="534502" y="457301"/>
                  </a:lnTo>
                  <a:lnTo>
                    <a:pt x="530279" y="436431"/>
                  </a:lnTo>
                  <a:lnTo>
                    <a:pt x="328660" y="456889"/>
                  </a:lnTo>
                  <a:lnTo>
                    <a:pt x="285260" y="471055"/>
                  </a:lnTo>
                  <a:lnTo>
                    <a:pt x="253158" y="494815"/>
                  </a:lnTo>
                  <a:lnTo>
                    <a:pt x="198758" y="515903"/>
                  </a:lnTo>
                  <a:lnTo>
                    <a:pt x="116085" y="530348"/>
                  </a:lnTo>
                  <a:lnTo>
                    <a:pt x="1441" y="543810"/>
                  </a:lnTo>
                  <a:lnTo>
                    <a:pt x="0" y="495475"/>
                  </a:lnTo>
                  <a:lnTo>
                    <a:pt x="31553" y="487021"/>
                  </a:lnTo>
                  <a:lnTo>
                    <a:pt x="39812" y="452114"/>
                  </a:lnTo>
                  <a:lnTo>
                    <a:pt x="75959" y="416998"/>
                  </a:lnTo>
                  <a:lnTo>
                    <a:pt x="120186" y="410082"/>
                  </a:lnTo>
                  <a:lnTo>
                    <a:pt x="155910" y="373666"/>
                  </a:lnTo>
                  <a:lnTo>
                    <a:pt x="195975" y="356899"/>
                  </a:lnTo>
                  <a:lnTo>
                    <a:pt x="224965" y="306499"/>
                  </a:lnTo>
                  <a:lnTo>
                    <a:pt x="245110" y="290086"/>
                  </a:lnTo>
                  <a:lnTo>
                    <a:pt x="252344" y="309430"/>
                  </a:lnTo>
                  <a:lnTo>
                    <a:pt x="310121" y="261495"/>
                  </a:lnTo>
                  <a:lnTo>
                    <a:pt x="340261" y="264991"/>
                  </a:lnTo>
                  <a:lnTo>
                    <a:pt x="354845" y="224307"/>
                  </a:lnTo>
                  <a:lnTo>
                    <a:pt x="383134" y="209856"/>
                  </a:lnTo>
                  <a:lnTo>
                    <a:pt x="382906" y="161152"/>
                  </a:lnTo>
                  <a:close/>
                </a:path>
              </a:pathLst>
            </a:custGeom>
            <a:grpFill/>
            <a:ln w="5080" cap="rnd">
              <a:solidFill>
                <a:schemeClr val="bg1"/>
              </a:solidFill>
              <a:round/>
            </a:ln>
          </p:spPr>
          <p:txBody>
            <a:bodyPr/>
            <a:lstStyle/>
            <a:p>
              <a:pPr defTabSz="457200"/>
              <a:endParaRPr sz="500" dirty="0"/>
            </a:p>
          </p:txBody>
        </p:sp>
        <p:sp>
          <p:nvSpPr>
            <p:cNvPr id="35" name="New York">
              <a:extLst>
                <a:ext uri="{FF2B5EF4-FFF2-40B4-BE49-F238E27FC236}">
                  <a16:creationId xmlns:a16="http://schemas.microsoft.com/office/drawing/2014/main" id="{DEB8BE99-4727-A808-3427-DA54E38437C7}"/>
                </a:ext>
              </a:extLst>
            </p:cNvPr>
            <p:cNvSpPr/>
            <p:nvPr/>
          </p:nvSpPr>
          <p:spPr>
            <a:xfrm>
              <a:off x="6333963" y="2101208"/>
              <a:ext cx="802315" cy="821080"/>
            </a:xfrm>
            <a:custGeom>
              <a:avLst/>
              <a:gdLst/>
              <a:ahLst/>
              <a:cxnLst/>
              <a:rect l="0" t="0" r="1180705" b="906241"/>
              <a:pathLst>
                <a:path w="1180705" h="906241">
                  <a:moveTo>
                    <a:pt x="804284" y="0"/>
                  </a:moveTo>
                  <a:lnTo>
                    <a:pt x="815788" y="40682"/>
                  </a:lnTo>
                  <a:lnTo>
                    <a:pt x="817062" y="79292"/>
                  </a:lnTo>
                  <a:lnTo>
                    <a:pt x="838775" y="111808"/>
                  </a:lnTo>
                  <a:lnTo>
                    <a:pt x="844144" y="150604"/>
                  </a:lnTo>
                  <a:lnTo>
                    <a:pt x="837658" y="194584"/>
                  </a:lnTo>
                  <a:lnTo>
                    <a:pt x="863175" y="245730"/>
                  </a:lnTo>
                  <a:lnTo>
                    <a:pt x="859355" y="263863"/>
                  </a:lnTo>
                  <a:lnTo>
                    <a:pt x="889810" y="290883"/>
                  </a:lnTo>
                  <a:lnTo>
                    <a:pt x="918435" y="428630"/>
                  </a:lnTo>
                  <a:lnTo>
                    <a:pt x="924240" y="445605"/>
                  </a:lnTo>
                  <a:lnTo>
                    <a:pt x="921024" y="584352"/>
                  </a:lnTo>
                  <a:lnTo>
                    <a:pt x="926041" y="591191"/>
                  </a:lnTo>
                  <a:lnTo>
                    <a:pt x="952610" y="743557"/>
                  </a:lnTo>
                  <a:lnTo>
                    <a:pt x="967007" y="757353"/>
                  </a:lnTo>
                  <a:lnTo>
                    <a:pt x="935957" y="787827"/>
                  </a:lnTo>
                  <a:lnTo>
                    <a:pt x="951922" y="808177"/>
                  </a:lnTo>
                  <a:lnTo>
                    <a:pt x="1018910" y="809248"/>
                  </a:lnTo>
                  <a:lnTo>
                    <a:pt x="1028907" y="794124"/>
                  </a:lnTo>
                  <a:lnTo>
                    <a:pt x="1082975" y="780752"/>
                  </a:lnTo>
                  <a:lnTo>
                    <a:pt x="1108755" y="767374"/>
                  </a:lnTo>
                  <a:lnTo>
                    <a:pt x="1145846" y="724502"/>
                  </a:lnTo>
                  <a:lnTo>
                    <a:pt x="1154869" y="746457"/>
                  </a:lnTo>
                  <a:lnTo>
                    <a:pt x="1180705" y="750242"/>
                  </a:lnTo>
                  <a:lnTo>
                    <a:pt x="1134161" y="793293"/>
                  </a:lnTo>
                  <a:lnTo>
                    <a:pt x="1030837" y="865111"/>
                  </a:lnTo>
                  <a:lnTo>
                    <a:pt x="985036" y="885428"/>
                  </a:lnTo>
                  <a:lnTo>
                    <a:pt x="952816" y="890838"/>
                  </a:lnTo>
                  <a:lnTo>
                    <a:pt x="931555" y="906241"/>
                  </a:lnTo>
                  <a:lnTo>
                    <a:pt x="910834" y="876616"/>
                  </a:lnTo>
                  <a:lnTo>
                    <a:pt x="915027" y="814662"/>
                  </a:lnTo>
                  <a:lnTo>
                    <a:pt x="859080" y="797913"/>
                  </a:lnTo>
                  <a:lnTo>
                    <a:pt x="781256" y="769918"/>
                  </a:lnTo>
                  <a:lnTo>
                    <a:pt x="771581" y="757204"/>
                  </a:lnTo>
                  <a:lnTo>
                    <a:pt x="748784" y="761223"/>
                  </a:lnTo>
                  <a:lnTo>
                    <a:pt x="714624" y="733357"/>
                  </a:lnTo>
                  <a:lnTo>
                    <a:pt x="711238" y="703169"/>
                  </a:lnTo>
                  <a:lnTo>
                    <a:pt x="688484" y="684189"/>
                  </a:lnTo>
                  <a:lnTo>
                    <a:pt x="677510" y="687774"/>
                  </a:lnTo>
                  <a:lnTo>
                    <a:pt x="655461" y="664024"/>
                  </a:lnTo>
                  <a:lnTo>
                    <a:pt x="9311" y="790977"/>
                  </a:lnTo>
                  <a:lnTo>
                    <a:pt x="569" y="740306"/>
                  </a:lnTo>
                  <a:lnTo>
                    <a:pt x="0" y="737002"/>
                  </a:lnTo>
                  <a:lnTo>
                    <a:pt x="79757" y="663983"/>
                  </a:lnTo>
                  <a:lnTo>
                    <a:pt x="89200" y="633914"/>
                  </a:lnTo>
                  <a:lnTo>
                    <a:pt x="114521" y="610028"/>
                  </a:lnTo>
                  <a:lnTo>
                    <a:pt x="97183" y="578002"/>
                  </a:lnTo>
                  <a:lnTo>
                    <a:pt x="84067" y="573570"/>
                  </a:lnTo>
                  <a:lnTo>
                    <a:pt x="65439" y="520227"/>
                  </a:lnTo>
                  <a:lnTo>
                    <a:pt x="145798" y="481687"/>
                  </a:lnTo>
                  <a:lnTo>
                    <a:pt x="220959" y="468601"/>
                  </a:lnTo>
                  <a:lnTo>
                    <a:pt x="251984" y="468289"/>
                  </a:lnTo>
                  <a:lnTo>
                    <a:pt x="288617" y="483862"/>
                  </a:lnTo>
                  <a:lnTo>
                    <a:pt x="307404" y="471052"/>
                  </a:lnTo>
                  <a:lnTo>
                    <a:pt x="369909" y="459645"/>
                  </a:lnTo>
                  <a:lnTo>
                    <a:pt x="404801" y="437705"/>
                  </a:lnTo>
                  <a:lnTo>
                    <a:pt x="437385" y="393352"/>
                  </a:lnTo>
                  <a:lnTo>
                    <a:pt x="463031" y="386827"/>
                  </a:lnTo>
                  <a:lnTo>
                    <a:pt x="452303" y="332117"/>
                  </a:lnTo>
                  <a:lnTo>
                    <a:pt x="458869" y="297695"/>
                  </a:lnTo>
                  <a:lnTo>
                    <a:pt x="422361" y="282620"/>
                  </a:lnTo>
                  <a:lnTo>
                    <a:pt x="424092" y="256081"/>
                  </a:lnTo>
                  <a:lnTo>
                    <a:pt x="473500" y="210301"/>
                  </a:lnTo>
                  <a:lnTo>
                    <a:pt x="488037" y="176429"/>
                  </a:lnTo>
                  <a:lnTo>
                    <a:pt x="541241" y="95322"/>
                  </a:lnTo>
                  <a:lnTo>
                    <a:pt x="597262" y="47455"/>
                  </a:lnTo>
                  <a:lnTo>
                    <a:pt x="693228" y="31059"/>
                  </a:lnTo>
                  <a:close/>
                </a:path>
              </a:pathLst>
            </a:custGeom>
            <a:grpFill/>
            <a:ln w="5080" cap="rnd">
              <a:solidFill>
                <a:schemeClr val="bg1"/>
              </a:solidFill>
              <a:round/>
            </a:ln>
          </p:spPr>
          <p:txBody>
            <a:bodyPr/>
            <a:lstStyle/>
            <a:p>
              <a:pPr defTabSz="457200"/>
              <a:endParaRPr sz="500" dirty="0"/>
            </a:p>
          </p:txBody>
        </p:sp>
        <p:sp>
          <p:nvSpPr>
            <p:cNvPr id="36" name="Mississippi">
              <a:extLst>
                <a:ext uri="{FF2B5EF4-FFF2-40B4-BE49-F238E27FC236}">
                  <a16:creationId xmlns:a16="http://schemas.microsoft.com/office/drawing/2014/main" id="{484A2AFA-E93F-75F2-5E45-7013845AB62C}"/>
                </a:ext>
              </a:extLst>
            </p:cNvPr>
            <p:cNvSpPr/>
            <p:nvPr/>
          </p:nvSpPr>
          <p:spPr>
            <a:xfrm>
              <a:off x="5209843" y="4255793"/>
              <a:ext cx="389500" cy="901634"/>
            </a:xfrm>
            <a:custGeom>
              <a:avLst/>
              <a:gdLst/>
              <a:ahLst/>
              <a:cxnLst/>
              <a:rect l="0" t="0" r="573198" b="995150"/>
              <a:pathLst>
                <a:path w="573198" h="995150">
                  <a:moveTo>
                    <a:pt x="485209" y="3558"/>
                  </a:moveTo>
                  <a:lnTo>
                    <a:pt x="529247" y="0"/>
                  </a:lnTo>
                  <a:lnTo>
                    <a:pt x="548087" y="19784"/>
                  </a:lnTo>
                  <a:lnTo>
                    <a:pt x="542939" y="244748"/>
                  </a:lnTo>
                  <a:lnTo>
                    <a:pt x="535267" y="634161"/>
                  </a:lnTo>
                  <a:lnTo>
                    <a:pt x="573198" y="942855"/>
                  </a:lnTo>
                  <a:lnTo>
                    <a:pt x="554839" y="953241"/>
                  </a:lnTo>
                  <a:lnTo>
                    <a:pt x="512538" y="952069"/>
                  </a:lnTo>
                  <a:lnTo>
                    <a:pt x="494371" y="940065"/>
                  </a:lnTo>
                  <a:lnTo>
                    <a:pt x="453090" y="952048"/>
                  </a:lnTo>
                  <a:lnTo>
                    <a:pt x="396535" y="979481"/>
                  </a:lnTo>
                  <a:lnTo>
                    <a:pt x="379372" y="995150"/>
                  </a:lnTo>
                  <a:lnTo>
                    <a:pt x="356927" y="975494"/>
                  </a:lnTo>
                  <a:lnTo>
                    <a:pt x="348027" y="942651"/>
                  </a:lnTo>
                  <a:lnTo>
                    <a:pt x="316557" y="900120"/>
                  </a:lnTo>
                  <a:lnTo>
                    <a:pt x="329275" y="832358"/>
                  </a:lnTo>
                  <a:lnTo>
                    <a:pt x="2504" y="850627"/>
                  </a:lnTo>
                  <a:lnTo>
                    <a:pt x="14148" y="835596"/>
                  </a:lnTo>
                  <a:lnTo>
                    <a:pt x="0" y="796110"/>
                  </a:lnTo>
                  <a:lnTo>
                    <a:pt x="20673" y="792916"/>
                  </a:lnTo>
                  <a:lnTo>
                    <a:pt x="19972" y="718200"/>
                  </a:lnTo>
                  <a:lnTo>
                    <a:pt x="37108" y="721843"/>
                  </a:lnTo>
                  <a:lnTo>
                    <a:pt x="45210" y="675681"/>
                  </a:lnTo>
                  <a:lnTo>
                    <a:pt x="84031" y="644695"/>
                  </a:lnTo>
                  <a:lnTo>
                    <a:pt x="102146" y="596830"/>
                  </a:lnTo>
                  <a:lnTo>
                    <a:pt x="95250" y="536841"/>
                  </a:lnTo>
                  <a:lnTo>
                    <a:pt x="68842" y="512497"/>
                  </a:lnTo>
                  <a:lnTo>
                    <a:pt x="68588" y="471138"/>
                  </a:lnTo>
                  <a:lnTo>
                    <a:pt x="80160" y="461595"/>
                  </a:lnTo>
                  <a:lnTo>
                    <a:pt x="63238" y="438976"/>
                  </a:lnTo>
                  <a:lnTo>
                    <a:pt x="74730" y="410419"/>
                  </a:lnTo>
                  <a:lnTo>
                    <a:pt x="63338" y="368485"/>
                  </a:lnTo>
                  <a:lnTo>
                    <a:pt x="77184" y="350983"/>
                  </a:lnTo>
                  <a:lnTo>
                    <a:pt x="46434" y="325693"/>
                  </a:lnTo>
                  <a:lnTo>
                    <a:pt x="69793" y="261804"/>
                  </a:lnTo>
                  <a:lnTo>
                    <a:pt x="98202" y="227823"/>
                  </a:lnTo>
                  <a:lnTo>
                    <a:pt x="86985" y="206019"/>
                  </a:lnTo>
                  <a:lnTo>
                    <a:pt x="119727" y="170631"/>
                  </a:lnTo>
                  <a:lnTo>
                    <a:pt x="118077" y="157275"/>
                  </a:lnTo>
                  <a:lnTo>
                    <a:pt x="147391" y="144419"/>
                  </a:lnTo>
                  <a:lnTo>
                    <a:pt x="142376" y="104352"/>
                  </a:lnTo>
                  <a:lnTo>
                    <a:pt x="159044" y="94423"/>
                  </a:lnTo>
                  <a:lnTo>
                    <a:pt x="168757" y="59096"/>
                  </a:lnTo>
                  <a:lnTo>
                    <a:pt x="193968" y="41890"/>
                  </a:lnTo>
                  <a:lnTo>
                    <a:pt x="182984" y="24607"/>
                  </a:lnTo>
                  <a:close/>
                </a:path>
              </a:pathLst>
            </a:custGeom>
            <a:grpFill/>
            <a:ln w="5080" cap="rnd">
              <a:solidFill>
                <a:schemeClr val="bg1"/>
              </a:solidFill>
              <a:round/>
            </a:ln>
          </p:spPr>
          <p:txBody>
            <a:bodyPr/>
            <a:lstStyle/>
            <a:p>
              <a:pPr defTabSz="457200"/>
              <a:endParaRPr sz="500" dirty="0"/>
            </a:p>
          </p:txBody>
        </p:sp>
        <p:sp>
          <p:nvSpPr>
            <p:cNvPr id="37" name="Louisiana">
              <a:extLst>
                <a:ext uri="{FF2B5EF4-FFF2-40B4-BE49-F238E27FC236}">
                  <a16:creationId xmlns:a16="http://schemas.microsoft.com/office/drawing/2014/main" id="{B0A82D31-391A-F50F-8A42-1A98F63EEDC6}"/>
                </a:ext>
              </a:extLst>
            </p:cNvPr>
            <p:cNvSpPr/>
            <p:nvPr/>
          </p:nvSpPr>
          <p:spPr>
            <a:xfrm>
              <a:off x="4922952" y="4653518"/>
              <a:ext cx="616542" cy="717239"/>
            </a:xfrm>
            <a:custGeom>
              <a:avLst/>
              <a:gdLst/>
              <a:ahLst/>
              <a:cxnLst/>
              <a:rect l="0" t="0" r="907318" b="791630"/>
              <a:pathLst>
                <a:path w="907318" h="791630">
                  <a:moveTo>
                    <a:pt x="73051" y="12329"/>
                  </a:moveTo>
                  <a:lnTo>
                    <a:pt x="485434" y="0"/>
                  </a:lnTo>
                  <a:lnTo>
                    <a:pt x="502356" y="22618"/>
                  </a:lnTo>
                  <a:lnTo>
                    <a:pt x="490784" y="32161"/>
                  </a:lnTo>
                  <a:lnTo>
                    <a:pt x="491038" y="73520"/>
                  </a:lnTo>
                  <a:lnTo>
                    <a:pt x="517446" y="97864"/>
                  </a:lnTo>
                  <a:lnTo>
                    <a:pt x="524343" y="157853"/>
                  </a:lnTo>
                  <a:lnTo>
                    <a:pt x="506227" y="205718"/>
                  </a:lnTo>
                  <a:lnTo>
                    <a:pt x="467407" y="236705"/>
                  </a:lnTo>
                  <a:lnTo>
                    <a:pt x="459304" y="282867"/>
                  </a:lnTo>
                  <a:lnTo>
                    <a:pt x="442168" y="279223"/>
                  </a:lnTo>
                  <a:lnTo>
                    <a:pt x="442869" y="353940"/>
                  </a:lnTo>
                  <a:lnTo>
                    <a:pt x="422196" y="357133"/>
                  </a:lnTo>
                  <a:lnTo>
                    <a:pt x="436344" y="396619"/>
                  </a:lnTo>
                  <a:lnTo>
                    <a:pt x="424700" y="411650"/>
                  </a:lnTo>
                  <a:lnTo>
                    <a:pt x="751471" y="393381"/>
                  </a:lnTo>
                  <a:lnTo>
                    <a:pt x="738753" y="461144"/>
                  </a:lnTo>
                  <a:lnTo>
                    <a:pt x="770223" y="503674"/>
                  </a:lnTo>
                  <a:lnTo>
                    <a:pt x="779123" y="536518"/>
                  </a:lnTo>
                  <a:lnTo>
                    <a:pt x="801568" y="556173"/>
                  </a:lnTo>
                  <a:lnTo>
                    <a:pt x="751745" y="587346"/>
                  </a:lnTo>
                  <a:lnTo>
                    <a:pt x="749210" y="607556"/>
                  </a:lnTo>
                  <a:lnTo>
                    <a:pt x="792297" y="618067"/>
                  </a:lnTo>
                  <a:lnTo>
                    <a:pt x="808324" y="584678"/>
                  </a:lnTo>
                  <a:lnTo>
                    <a:pt x="846985" y="614289"/>
                  </a:lnTo>
                  <a:lnTo>
                    <a:pt x="845906" y="639978"/>
                  </a:lnTo>
                  <a:lnTo>
                    <a:pt x="825535" y="652537"/>
                  </a:lnTo>
                  <a:lnTo>
                    <a:pt x="785441" y="645248"/>
                  </a:lnTo>
                  <a:lnTo>
                    <a:pt x="791513" y="663764"/>
                  </a:lnTo>
                  <a:lnTo>
                    <a:pt x="779955" y="693468"/>
                  </a:lnTo>
                  <a:lnTo>
                    <a:pt x="815432" y="716663"/>
                  </a:lnTo>
                  <a:lnTo>
                    <a:pt x="870034" y="720626"/>
                  </a:lnTo>
                  <a:lnTo>
                    <a:pt x="891518" y="749109"/>
                  </a:lnTo>
                  <a:lnTo>
                    <a:pt x="907318" y="752400"/>
                  </a:lnTo>
                  <a:lnTo>
                    <a:pt x="881736" y="788738"/>
                  </a:lnTo>
                  <a:lnTo>
                    <a:pt x="850248" y="784308"/>
                  </a:lnTo>
                  <a:lnTo>
                    <a:pt x="821649" y="750715"/>
                  </a:lnTo>
                  <a:lnTo>
                    <a:pt x="755619" y="736218"/>
                  </a:lnTo>
                  <a:lnTo>
                    <a:pt x="753395" y="701885"/>
                  </a:lnTo>
                  <a:lnTo>
                    <a:pt x="722265" y="714994"/>
                  </a:lnTo>
                  <a:lnTo>
                    <a:pt x="726009" y="743669"/>
                  </a:lnTo>
                  <a:lnTo>
                    <a:pt x="713157" y="771150"/>
                  </a:lnTo>
                  <a:lnTo>
                    <a:pt x="690184" y="777006"/>
                  </a:lnTo>
                  <a:lnTo>
                    <a:pt x="670962" y="748157"/>
                  </a:lnTo>
                  <a:lnTo>
                    <a:pt x="630280" y="749425"/>
                  </a:lnTo>
                  <a:lnTo>
                    <a:pt x="617522" y="781262"/>
                  </a:lnTo>
                  <a:lnTo>
                    <a:pt x="590875" y="791630"/>
                  </a:lnTo>
                  <a:lnTo>
                    <a:pt x="560788" y="774368"/>
                  </a:lnTo>
                  <a:lnTo>
                    <a:pt x="537428" y="773370"/>
                  </a:lnTo>
                  <a:lnTo>
                    <a:pt x="512642" y="724636"/>
                  </a:lnTo>
                  <a:lnTo>
                    <a:pt x="471982" y="704406"/>
                  </a:lnTo>
                  <a:lnTo>
                    <a:pt x="456706" y="708465"/>
                  </a:lnTo>
                  <a:lnTo>
                    <a:pt x="439326" y="667033"/>
                  </a:lnTo>
                  <a:lnTo>
                    <a:pt x="393369" y="674648"/>
                  </a:lnTo>
                  <a:lnTo>
                    <a:pt x="391302" y="649166"/>
                  </a:lnTo>
                  <a:lnTo>
                    <a:pt x="347107" y="675477"/>
                  </a:lnTo>
                  <a:lnTo>
                    <a:pt x="353656" y="694104"/>
                  </a:lnTo>
                  <a:lnTo>
                    <a:pt x="319642" y="713239"/>
                  </a:lnTo>
                  <a:lnTo>
                    <a:pt x="265281" y="706375"/>
                  </a:lnTo>
                  <a:lnTo>
                    <a:pt x="201691" y="680743"/>
                  </a:lnTo>
                  <a:lnTo>
                    <a:pt x="157027" y="669883"/>
                  </a:lnTo>
                  <a:lnTo>
                    <a:pt x="61963" y="682388"/>
                  </a:lnTo>
                  <a:lnTo>
                    <a:pt x="49618" y="690450"/>
                  </a:lnTo>
                  <a:lnTo>
                    <a:pt x="33762" y="670806"/>
                  </a:lnTo>
                  <a:lnTo>
                    <a:pt x="73397" y="597644"/>
                  </a:lnTo>
                  <a:lnTo>
                    <a:pt x="59066" y="559061"/>
                  </a:lnTo>
                  <a:lnTo>
                    <a:pt x="70983" y="537640"/>
                  </a:lnTo>
                  <a:lnTo>
                    <a:pt x="64589" y="509974"/>
                  </a:lnTo>
                  <a:lnTo>
                    <a:pt x="81222" y="488421"/>
                  </a:lnTo>
                  <a:lnTo>
                    <a:pt x="97950" y="435662"/>
                  </a:lnTo>
                  <a:lnTo>
                    <a:pt x="93980" y="392321"/>
                  </a:lnTo>
                  <a:lnTo>
                    <a:pt x="44757" y="311047"/>
                  </a:lnTo>
                  <a:lnTo>
                    <a:pt x="42793" y="266487"/>
                  </a:lnTo>
                  <a:lnTo>
                    <a:pt x="4301" y="222706"/>
                  </a:lnTo>
                  <a:lnTo>
                    <a:pt x="0" y="14002"/>
                  </a:lnTo>
                  <a:close/>
                </a:path>
              </a:pathLst>
            </a:custGeom>
            <a:grpFill/>
            <a:ln w="5080" cap="rnd">
              <a:solidFill>
                <a:schemeClr val="bg1"/>
              </a:solidFill>
              <a:round/>
            </a:ln>
          </p:spPr>
          <p:txBody>
            <a:bodyPr/>
            <a:lstStyle/>
            <a:p>
              <a:pPr defTabSz="457200"/>
              <a:endParaRPr sz="500" dirty="0"/>
            </a:p>
          </p:txBody>
        </p:sp>
        <p:sp>
          <p:nvSpPr>
            <p:cNvPr id="38" name="Pennsylvania">
              <a:extLst>
                <a:ext uri="{FF2B5EF4-FFF2-40B4-BE49-F238E27FC236}">
                  <a16:creationId xmlns:a16="http://schemas.microsoft.com/office/drawing/2014/main" id="{6649A278-5710-FC93-E7BC-B24E1DC5DB04}"/>
                </a:ext>
              </a:extLst>
            </p:cNvPr>
            <p:cNvSpPr/>
            <p:nvPr/>
          </p:nvSpPr>
          <p:spPr>
            <a:xfrm>
              <a:off x="6265039" y="2702833"/>
              <a:ext cx="627350" cy="548356"/>
            </a:xfrm>
            <a:custGeom>
              <a:avLst/>
              <a:gdLst/>
              <a:ahLst/>
              <a:cxnLst/>
              <a:rect l="0" t="0" r="923224" b="605230"/>
              <a:pathLst>
                <a:path w="923224" h="605230">
                  <a:moveTo>
                    <a:pt x="101999" y="76282"/>
                  </a:moveTo>
                  <a:lnTo>
                    <a:pt x="110741" y="126953"/>
                  </a:lnTo>
                  <a:lnTo>
                    <a:pt x="756890" y="0"/>
                  </a:lnTo>
                  <a:lnTo>
                    <a:pt x="778940" y="23750"/>
                  </a:lnTo>
                  <a:lnTo>
                    <a:pt x="789913" y="20165"/>
                  </a:lnTo>
                  <a:lnTo>
                    <a:pt x="812667" y="39145"/>
                  </a:lnTo>
                  <a:lnTo>
                    <a:pt x="816054" y="69333"/>
                  </a:lnTo>
                  <a:lnTo>
                    <a:pt x="850214" y="97199"/>
                  </a:lnTo>
                  <a:lnTo>
                    <a:pt x="873011" y="93180"/>
                  </a:lnTo>
                  <a:lnTo>
                    <a:pt x="882685" y="105894"/>
                  </a:lnTo>
                  <a:lnTo>
                    <a:pt x="866553" y="124477"/>
                  </a:lnTo>
                  <a:lnTo>
                    <a:pt x="863414" y="148134"/>
                  </a:lnTo>
                  <a:lnTo>
                    <a:pt x="835478" y="197996"/>
                  </a:lnTo>
                  <a:lnTo>
                    <a:pt x="852296" y="216030"/>
                  </a:lnTo>
                  <a:lnTo>
                    <a:pt x="837323" y="256079"/>
                  </a:lnTo>
                  <a:lnTo>
                    <a:pt x="844058" y="278669"/>
                  </a:lnTo>
                  <a:lnTo>
                    <a:pt x="864289" y="281039"/>
                  </a:lnTo>
                  <a:lnTo>
                    <a:pt x="871551" y="305807"/>
                  </a:lnTo>
                  <a:lnTo>
                    <a:pt x="923224" y="336633"/>
                  </a:lnTo>
                  <a:lnTo>
                    <a:pt x="919811" y="355784"/>
                  </a:lnTo>
                  <a:lnTo>
                    <a:pt x="881174" y="398919"/>
                  </a:lnTo>
                  <a:lnTo>
                    <a:pt x="882119" y="414778"/>
                  </a:lnTo>
                  <a:lnTo>
                    <a:pt x="845353" y="440135"/>
                  </a:lnTo>
                  <a:lnTo>
                    <a:pt x="813620" y="441348"/>
                  </a:lnTo>
                  <a:lnTo>
                    <a:pt x="792761" y="468801"/>
                  </a:lnTo>
                  <a:lnTo>
                    <a:pt x="233246" y="578297"/>
                  </a:lnTo>
                  <a:lnTo>
                    <a:pt x="74791" y="605230"/>
                  </a:lnTo>
                  <a:lnTo>
                    <a:pt x="44456" y="420650"/>
                  </a:lnTo>
                  <a:lnTo>
                    <a:pt x="0" y="150140"/>
                  </a:lnTo>
                  <a:lnTo>
                    <a:pt x="0" y="150140"/>
                  </a:lnTo>
                  <a:lnTo>
                    <a:pt x="25650" y="134567"/>
                  </a:lnTo>
                  <a:lnTo>
                    <a:pt x="101429" y="72978"/>
                  </a:lnTo>
                  <a:close/>
                </a:path>
              </a:pathLst>
            </a:custGeom>
            <a:grpFill/>
            <a:ln w="5080" cap="rnd">
              <a:solidFill>
                <a:schemeClr val="bg1"/>
              </a:solidFill>
              <a:round/>
            </a:ln>
          </p:spPr>
          <p:txBody>
            <a:bodyPr/>
            <a:lstStyle/>
            <a:p>
              <a:pPr defTabSz="457200"/>
              <a:endParaRPr sz="500" dirty="0"/>
            </a:p>
          </p:txBody>
        </p:sp>
        <p:sp>
          <p:nvSpPr>
            <p:cNvPr id="39" name="Tennessee">
              <a:extLst>
                <a:ext uri="{FF2B5EF4-FFF2-40B4-BE49-F238E27FC236}">
                  <a16:creationId xmlns:a16="http://schemas.microsoft.com/office/drawing/2014/main" id="{46D1C37F-2657-9BF8-8B49-7A4AE37C7BD9}"/>
                </a:ext>
              </a:extLst>
            </p:cNvPr>
            <p:cNvSpPr/>
            <p:nvPr/>
          </p:nvSpPr>
          <p:spPr>
            <a:xfrm>
              <a:off x="5334185" y="3850859"/>
              <a:ext cx="926854" cy="427229"/>
            </a:xfrm>
            <a:custGeom>
              <a:avLst/>
              <a:gdLst/>
              <a:ahLst/>
              <a:cxnLst/>
              <a:rect l="0" t="0" r="1363980" b="471540"/>
              <a:pathLst>
                <a:path w="1363980" h="471540">
                  <a:moveTo>
                    <a:pt x="344896" y="139062"/>
                  </a:moveTo>
                  <a:lnTo>
                    <a:pt x="339172" y="102429"/>
                  </a:lnTo>
                  <a:lnTo>
                    <a:pt x="375088" y="108382"/>
                  </a:lnTo>
                  <a:lnTo>
                    <a:pt x="576723" y="85205"/>
                  </a:lnTo>
                  <a:lnTo>
                    <a:pt x="754797" y="74362"/>
                  </a:lnTo>
                  <a:lnTo>
                    <a:pt x="786120" y="68595"/>
                  </a:lnTo>
                  <a:lnTo>
                    <a:pt x="906124" y="61307"/>
                  </a:lnTo>
                  <a:lnTo>
                    <a:pt x="1043058" y="46356"/>
                  </a:lnTo>
                  <a:lnTo>
                    <a:pt x="1045250" y="42679"/>
                  </a:lnTo>
                  <a:lnTo>
                    <a:pt x="1363752" y="0"/>
                  </a:lnTo>
                  <a:lnTo>
                    <a:pt x="1363980" y="48703"/>
                  </a:lnTo>
                  <a:lnTo>
                    <a:pt x="1335692" y="63155"/>
                  </a:lnTo>
                  <a:lnTo>
                    <a:pt x="1321107" y="103839"/>
                  </a:lnTo>
                  <a:lnTo>
                    <a:pt x="1290967" y="100342"/>
                  </a:lnTo>
                  <a:lnTo>
                    <a:pt x="1233190" y="148277"/>
                  </a:lnTo>
                  <a:lnTo>
                    <a:pt x="1225957" y="128933"/>
                  </a:lnTo>
                  <a:lnTo>
                    <a:pt x="1205812" y="145347"/>
                  </a:lnTo>
                  <a:lnTo>
                    <a:pt x="1176821" y="195746"/>
                  </a:lnTo>
                  <a:lnTo>
                    <a:pt x="1136756" y="212513"/>
                  </a:lnTo>
                  <a:lnTo>
                    <a:pt x="1101032" y="248930"/>
                  </a:lnTo>
                  <a:lnTo>
                    <a:pt x="1056806" y="255846"/>
                  </a:lnTo>
                  <a:lnTo>
                    <a:pt x="1020658" y="290962"/>
                  </a:lnTo>
                  <a:lnTo>
                    <a:pt x="1012400" y="325868"/>
                  </a:lnTo>
                  <a:lnTo>
                    <a:pt x="980846" y="334322"/>
                  </a:lnTo>
                  <a:lnTo>
                    <a:pt x="982287" y="382657"/>
                  </a:lnTo>
                  <a:lnTo>
                    <a:pt x="771930" y="408322"/>
                  </a:lnTo>
                  <a:lnTo>
                    <a:pt x="484499" y="433825"/>
                  </a:lnTo>
                  <a:lnTo>
                    <a:pt x="346263" y="446933"/>
                  </a:lnTo>
                  <a:lnTo>
                    <a:pt x="302224" y="450491"/>
                  </a:lnTo>
                  <a:lnTo>
                    <a:pt x="0" y="471540"/>
                  </a:lnTo>
                  <a:lnTo>
                    <a:pt x="15859" y="464973"/>
                  </a:lnTo>
                  <a:lnTo>
                    <a:pt x="29836" y="428216"/>
                  </a:lnTo>
                  <a:lnTo>
                    <a:pt x="24102" y="379202"/>
                  </a:lnTo>
                  <a:lnTo>
                    <a:pt x="52382" y="343758"/>
                  </a:lnTo>
                  <a:lnTo>
                    <a:pt x="55730" y="312116"/>
                  </a:lnTo>
                  <a:lnTo>
                    <a:pt x="79048" y="299376"/>
                  </a:lnTo>
                  <a:lnTo>
                    <a:pt x="81878" y="261016"/>
                  </a:lnTo>
                  <a:lnTo>
                    <a:pt x="110337" y="207450"/>
                  </a:lnTo>
                  <a:lnTo>
                    <a:pt x="106027" y="157200"/>
                  </a:lnTo>
                  <a:lnTo>
                    <a:pt x="114846" y="156597"/>
                  </a:lnTo>
                  <a:lnTo>
                    <a:pt x="125429" y="155866"/>
                  </a:lnTo>
                  <a:lnTo>
                    <a:pt x="144671" y="152273"/>
                  </a:lnTo>
                  <a:close/>
                </a:path>
              </a:pathLst>
            </a:custGeom>
            <a:grpFill/>
            <a:ln w="5080" cap="rnd">
              <a:solidFill>
                <a:schemeClr val="bg1"/>
              </a:solidFill>
              <a:round/>
            </a:ln>
          </p:spPr>
          <p:txBody>
            <a:bodyPr/>
            <a:lstStyle/>
            <a:p>
              <a:pPr defTabSz="457200"/>
              <a:endParaRPr sz="500" dirty="0"/>
            </a:p>
          </p:txBody>
        </p:sp>
        <p:sp>
          <p:nvSpPr>
            <p:cNvPr id="40" name="Ohio">
              <a:extLst>
                <a:ext uri="{FF2B5EF4-FFF2-40B4-BE49-F238E27FC236}">
                  <a16:creationId xmlns:a16="http://schemas.microsoft.com/office/drawing/2014/main" id="{D02C3A0F-5344-F402-3EB3-791A30AD7874}"/>
                </a:ext>
              </a:extLst>
            </p:cNvPr>
            <p:cNvSpPr/>
            <p:nvPr/>
          </p:nvSpPr>
          <p:spPr>
            <a:xfrm>
              <a:off x="5838048" y="2838864"/>
              <a:ext cx="457200" cy="694565"/>
            </a:xfrm>
            <a:custGeom>
              <a:avLst/>
              <a:gdLst/>
              <a:ahLst/>
              <a:cxnLst/>
              <a:rect l="0" t="0" r="672826" b="766604"/>
              <a:pathLst>
                <a:path w="672826" h="766604">
                  <a:moveTo>
                    <a:pt x="628369" y="0"/>
                  </a:moveTo>
                  <a:lnTo>
                    <a:pt x="672826" y="270509"/>
                  </a:lnTo>
                  <a:lnTo>
                    <a:pt x="652371" y="285201"/>
                  </a:lnTo>
                  <a:lnTo>
                    <a:pt x="666709" y="305554"/>
                  </a:lnTo>
                  <a:lnTo>
                    <a:pt x="670941" y="336636"/>
                  </a:lnTo>
                  <a:lnTo>
                    <a:pt x="658121" y="388655"/>
                  </a:lnTo>
                  <a:lnTo>
                    <a:pt x="655924" y="465044"/>
                  </a:lnTo>
                  <a:lnTo>
                    <a:pt x="606836" y="539783"/>
                  </a:lnTo>
                  <a:lnTo>
                    <a:pt x="588900" y="551657"/>
                  </a:lnTo>
                  <a:lnTo>
                    <a:pt x="570042" y="540969"/>
                  </a:lnTo>
                  <a:lnTo>
                    <a:pt x="556814" y="572480"/>
                  </a:lnTo>
                  <a:lnTo>
                    <a:pt x="538972" y="574065"/>
                  </a:lnTo>
                  <a:lnTo>
                    <a:pt x="525448" y="615779"/>
                  </a:lnTo>
                  <a:lnTo>
                    <a:pt x="533175" y="638418"/>
                  </a:lnTo>
                  <a:lnTo>
                    <a:pt x="519932" y="659674"/>
                  </a:lnTo>
                  <a:lnTo>
                    <a:pt x="492478" y="632030"/>
                  </a:lnTo>
                  <a:lnTo>
                    <a:pt x="470871" y="685053"/>
                  </a:lnTo>
                  <a:lnTo>
                    <a:pt x="483052" y="714990"/>
                  </a:lnTo>
                  <a:lnTo>
                    <a:pt x="465967" y="728810"/>
                  </a:lnTo>
                  <a:lnTo>
                    <a:pt x="463869" y="756299"/>
                  </a:lnTo>
                  <a:lnTo>
                    <a:pt x="423591" y="766604"/>
                  </a:lnTo>
                  <a:lnTo>
                    <a:pt x="398372" y="741865"/>
                  </a:lnTo>
                  <a:lnTo>
                    <a:pt x="379720" y="738815"/>
                  </a:lnTo>
                  <a:lnTo>
                    <a:pt x="368133" y="705344"/>
                  </a:lnTo>
                  <a:lnTo>
                    <a:pt x="346968" y="715055"/>
                  </a:lnTo>
                  <a:lnTo>
                    <a:pt x="332693" y="737370"/>
                  </a:lnTo>
                  <a:lnTo>
                    <a:pt x="271903" y="729688"/>
                  </a:lnTo>
                  <a:lnTo>
                    <a:pt x="249118" y="747375"/>
                  </a:lnTo>
                  <a:lnTo>
                    <a:pt x="210640" y="724090"/>
                  </a:lnTo>
                  <a:lnTo>
                    <a:pt x="161196" y="722426"/>
                  </a:lnTo>
                  <a:lnTo>
                    <a:pt x="156431" y="704947"/>
                  </a:lnTo>
                  <a:lnTo>
                    <a:pt x="119838" y="666548"/>
                  </a:lnTo>
                  <a:lnTo>
                    <a:pt x="60539" y="673679"/>
                  </a:lnTo>
                  <a:lnTo>
                    <a:pt x="29497" y="389667"/>
                  </a:lnTo>
                  <a:lnTo>
                    <a:pt x="0" y="147472"/>
                  </a:lnTo>
                  <a:lnTo>
                    <a:pt x="200595" y="114399"/>
                  </a:lnTo>
                  <a:lnTo>
                    <a:pt x="262246" y="134301"/>
                  </a:lnTo>
                  <a:lnTo>
                    <a:pt x="284134" y="148226"/>
                  </a:lnTo>
                  <a:lnTo>
                    <a:pt x="296678" y="130673"/>
                  </a:lnTo>
                  <a:lnTo>
                    <a:pt x="333868" y="158206"/>
                  </a:lnTo>
                  <a:lnTo>
                    <a:pt x="355734" y="165261"/>
                  </a:lnTo>
                  <a:lnTo>
                    <a:pt x="421306" y="128571"/>
                  </a:lnTo>
                  <a:lnTo>
                    <a:pt x="462930" y="127996"/>
                  </a:lnTo>
                  <a:lnTo>
                    <a:pt x="501176" y="83680"/>
                  </a:lnTo>
                  <a:lnTo>
                    <a:pt x="559611" y="37168"/>
                  </a:lnTo>
                  <a:lnTo>
                    <a:pt x="628369" y="0"/>
                  </a:lnTo>
                  <a:close/>
                </a:path>
              </a:pathLst>
            </a:custGeom>
            <a:grpFill/>
            <a:ln w="5080" cap="rnd">
              <a:solidFill>
                <a:schemeClr val="bg1"/>
              </a:solidFill>
              <a:round/>
            </a:ln>
          </p:spPr>
          <p:txBody>
            <a:bodyPr/>
            <a:lstStyle/>
            <a:p>
              <a:pPr defTabSz="457200"/>
              <a:endParaRPr sz="500" dirty="0"/>
            </a:p>
          </p:txBody>
        </p:sp>
        <p:sp>
          <p:nvSpPr>
            <p:cNvPr id="41" name="Virginia">
              <a:extLst>
                <a:ext uri="{FF2B5EF4-FFF2-40B4-BE49-F238E27FC236}">
                  <a16:creationId xmlns:a16="http://schemas.microsoft.com/office/drawing/2014/main" id="{285D1144-429E-CB44-F38E-2718652BA1A3}"/>
                </a:ext>
              </a:extLst>
            </p:cNvPr>
            <p:cNvSpPr/>
            <p:nvPr/>
          </p:nvSpPr>
          <p:spPr>
            <a:xfrm>
              <a:off x="6044456" y="3245452"/>
              <a:ext cx="865859" cy="644075"/>
            </a:xfrm>
            <a:custGeom>
              <a:avLst/>
              <a:gdLst/>
              <a:ahLst/>
              <a:cxnLst/>
              <a:rect l="0" t="0" r="1274219" b="710877"/>
              <a:pathLst>
                <a:path w="1274219" h="710877">
                  <a:moveTo>
                    <a:pt x="1251269" y="198614"/>
                  </a:moveTo>
                  <a:lnTo>
                    <a:pt x="1274219" y="190096"/>
                  </a:lnTo>
                  <a:lnTo>
                    <a:pt x="1261410" y="228520"/>
                  </a:lnTo>
                  <a:lnTo>
                    <a:pt x="1242855" y="245222"/>
                  </a:lnTo>
                  <a:lnTo>
                    <a:pt x="1240157" y="294004"/>
                  </a:lnTo>
                  <a:lnTo>
                    <a:pt x="1223876" y="375533"/>
                  </a:lnTo>
                  <a:lnTo>
                    <a:pt x="1200616" y="396580"/>
                  </a:lnTo>
                  <a:lnTo>
                    <a:pt x="1186198" y="371005"/>
                  </a:lnTo>
                  <a:lnTo>
                    <a:pt x="1186738" y="306698"/>
                  </a:lnTo>
                  <a:lnTo>
                    <a:pt x="1211582" y="219917"/>
                  </a:lnTo>
                  <a:close/>
                  <a:moveTo>
                    <a:pt x="1158197" y="231411"/>
                  </a:moveTo>
                  <a:lnTo>
                    <a:pt x="1161587" y="230687"/>
                  </a:lnTo>
                  <a:lnTo>
                    <a:pt x="1153958" y="232315"/>
                  </a:lnTo>
                  <a:close/>
                  <a:moveTo>
                    <a:pt x="739041" y="0"/>
                  </a:moveTo>
                  <a:lnTo>
                    <a:pt x="831255" y="52006"/>
                  </a:lnTo>
                  <a:lnTo>
                    <a:pt x="840503" y="10254"/>
                  </a:lnTo>
                  <a:lnTo>
                    <a:pt x="864526" y="8981"/>
                  </a:lnTo>
                  <a:lnTo>
                    <a:pt x="884481" y="22183"/>
                  </a:lnTo>
                  <a:lnTo>
                    <a:pt x="890348" y="51869"/>
                  </a:lnTo>
                  <a:lnTo>
                    <a:pt x="924138" y="55438"/>
                  </a:lnTo>
                  <a:lnTo>
                    <a:pt x="947998" y="70085"/>
                  </a:lnTo>
                  <a:lnTo>
                    <a:pt x="965509" y="96281"/>
                  </a:lnTo>
                  <a:lnTo>
                    <a:pt x="958481" y="130859"/>
                  </a:lnTo>
                  <a:lnTo>
                    <a:pt x="941714" y="143368"/>
                  </a:lnTo>
                  <a:lnTo>
                    <a:pt x="935606" y="174305"/>
                  </a:lnTo>
                  <a:lnTo>
                    <a:pt x="946529" y="193845"/>
                  </a:lnTo>
                  <a:lnTo>
                    <a:pt x="986614" y="178927"/>
                  </a:lnTo>
                  <a:lnTo>
                    <a:pt x="1000683" y="209245"/>
                  </a:lnTo>
                  <a:lnTo>
                    <a:pt x="1057560" y="211321"/>
                  </a:lnTo>
                  <a:lnTo>
                    <a:pt x="1078045" y="233404"/>
                  </a:lnTo>
                  <a:lnTo>
                    <a:pt x="1127057" y="251771"/>
                  </a:lnTo>
                  <a:lnTo>
                    <a:pt x="1119259" y="311832"/>
                  </a:lnTo>
                  <a:lnTo>
                    <a:pt x="1146408" y="351943"/>
                  </a:lnTo>
                  <a:lnTo>
                    <a:pt x="1129403" y="377279"/>
                  </a:lnTo>
                  <a:lnTo>
                    <a:pt x="1132113" y="403051"/>
                  </a:lnTo>
                  <a:lnTo>
                    <a:pt x="1155069" y="414268"/>
                  </a:lnTo>
                  <a:lnTo>
                    <a:pt x="1138656" y="442907"/>
                  </a:lnTo>
                  <a:lnTo>
                    <a:pt x="1099390" y="417872"/>
                  </a:lnTo>
                  <a:lnTo>
                    <a:pt x="1093928" y="430445"/>
                  </a:lnTo>
                  <a:lnTo>
                    <a:pt x="1127074" y="447614"/>
                  </a:lnTo>
                  <a:lnTo>
                    <a:pt x="1205618" y="436773"/>
                  </a:lnTo>
                  <a:lnTo>
                    <a:pt x="1241407" y="507045"/>
                  </a:lnTo>
                  <a:lnTo>
                    <a:pt x="665276" y="621714"/>
                  </a:lnTo>
                  <a:lnTo>
                    <a:pt x="540564" y="641904"/>
                  </a:lnTo>
                  <a:lnTo>
                    <a:pt x="431049" y="656356"/>
                  </a:lnTo>
                  <a:lnTo>
                    <a:pt x="318502" y="668198"/>
                  </a:lnTo>
                  <a:lnTo>
                    <a:pt x="0" y="710877"/>
                  </a:lnTo>
                  <a:lnTo>
                    <a:pt x="81819" y="670574"/>
                  </a:lnTo>
                  <a:lnTo>
                    <a:pt x="89255" y="646935"/>
                  </a:lnTo>
                  <a:lnTo>
                    <a:pt x="118679" y="634958"/>
                  </a:lnTo>
                  <a:lnTo>
                    <a:pt x="117952" y="616953"/>
                  </a:lnTo>
                  <a:lnTo>
                    <a:pt x="139564" y="600349"/>
                  </a:lnTo>
                  <a:lnTo>
                    <a:pt x="137378" y="584810"/>
                  </a:lnTo>
                  <a:lnTo>
                    <a:pt x="191193" y="546565"/>
                  </a:lnTo>
                  <a:lnTo>
                    <a:pt x="243708" y="483350"/>
                  </a:lnTo>
                  <a:lnTo>
                    <a:pt x="243591" y="500367"/>
                  </a:lnTo>
                  <a:lnTo>
                    <a:pt x="270324" y="531511"/>
                  </a:lnTo>
                  <a:lnTo>
                    <a:pt x="299659" y="544088"/>
                  </a:lnTo>
                  <a:lnTo>
                    <a:pt x="319399" y="539944"/>
                  </a:lnTo>
                  <a:lnTo>
                    <a:pt x="345560" y="508690"/>
                  </a:lnTo>
                  <a:lnTo>
                    <a:pt x="370447" y="526363"/>
                  </a:lnTo>
                  <a:lnTo>
                    <a:pt x="409315" y="508869"/>
                  </a:lnTo>
                  <a:lnTo>
                    <a:pt x="474610" y="458551"/>
                  </a:lnTo>
                  <a:lnTo>
                    <a:pt x="482640" y="469725"/>
                  </a:lnTo>
                  <a:lnTo>
                    <a:pt x="507253" y="447465"/>
                  </a:lnTo>
                  <a:lnTo>
                    <a:pt x="502028" y="410833"/>
                  </a:lnTo>
                  <a:lnTo>
                    <a:pt x="513803" y="375902"/>
                  </a:lnTo>
                  <a:lnTo>
                    <a:pt x="537832" y="341146"/>
                  </a:lnTo>
                  <a:lnTo>
                    <a:pt x="543559" y="302644"/>
                  </a:lnTo>
                  <a:lnTo>
                    <a:pt x="567724" y="259818"/>
                  </a:lnTo>
                  <a:lnTo>
                    <a:pt x="571554" y="211373"/>
                  </a:lnTo>
                  <a:lnTo>
                    <a:pt x="602640" y="234390"/>
                  </a:lnTo>
                  <a:lnTo>
                    <a:pt x="629639" y="238731"/>
                  </a:lnTo>
                  <a:lnTo>
                    <a:pt x="642798" y="219311"/>
                  </a:lnTo>
                  <a:lnTo>
                    <a:pt x="662859" y="141681"/>
                  </a:lnTo>
                  <a:lnTo>
                    <a:pt x="685450" y="155807"/>
                  </a:lnTo>
                  <a:lnTo>
                    <a:pt x="741836" y="61047"/>
                  </a:lnTo>
                  <a:close/>
                </a:path>
              </a:pathLst>
            </a:custGeom>
            <a:grpFill/>
            <a:ln w="5080" cap="rnd">
              <a:solidFill>
                <a:schemeClr val="bg1"/>
              </a:solidFill>
              <a:round/>
            </a:ln>
          </p:spPr>
          <p:txBody>
            <a:bodyPr/>
            <a:lstStyle/>
            <a:p>
              <a:pPr defTabSz="457200"/>
              <a:endParaRPr sz="500" dirty="0"/>
            </a:p>
          </p:txBody>
        </p:sp>
        <p:sp>
          <p:nvSpPr>
            <p:cNvPr id="42" name="Kentucky">
              <a:extLst>
                <a:ext uri="{FF2B5EF4-FFF2-40B4-BE49-F238E27FC236}">
                  <a16:creationId xmlns:a16="http://schemas.microsoft.com/office/drawing/2014/main" id="{F2AF01ED-5239-4E36-6972-A69BB57005E3}"/>
                </a:ext>
              </a:extLst>
            </p:cNvPr>
            <p:cNvSpPr/>
            <p:nvPr/>
          </p:nvSpPr>
          <p:spPr>
            <a:xfrm>
              <a:off x="5419417" y="3442777"/>
              <a:ext cx="790643" cy="549301"/>
            </a:xfrm>
            <a:custGeom>
              <a:avLst/>
              <a:gdLst/>
              <a:ahLst/>
              <a:cxnLst/>
              <a:rect l="0" t="0" r="1163529" b="606273"/>
              <a:pathLst>
                <a:path w="1163529" h="606273">
                  <a:moveTo>
                    <a:pt x="826708" y="57541"/>
                  </a:moveTo>
                  <a:lnTo>
                    <a:pt x="865185" y="80826"/>
                  </a:lnTo>
                  <a:lnTo>
                    <a:pt x="887970" y="63140"/>
                  </a:lnTo>
                  <a:lnTo>
                    <a:pt x="948760" y="70821"/>
                  </a:lnTo>
                  <a:lnTo>
                    <a:pt x="963035" y="48506"/>
                  </a:lnTo>
                  <a:lnTo>
                    <a:pt x="984201" y="38795"/>
                  </a:lnTo>
                  <a:lnTo>
                    <a:pt x="995788" y="72266"/>
                  </a:lnTo>
                  <a:lnTo>
                    <a:pt x="1014439" y="75316"/>
                  </a:lnTo>
                  <a:lnTo>
                    <a:pt x="1039658" y="100056"/>
                  </a:lnTo>
                  <a:lnTo>
                    <a:pt x="1044044" y="161704"/>
                  </a:lnTo>
                  <a:lnTo>
                    <a:pt x="1068434" y="197863"/>
                  </a:lnTo>
                  <a:lnTo>
                    <a:pt x="1097657" y="224238"/>
                  </a:lnTo>
                  <a:lnTo>
                    <a:pt x="1108778" y="246413"/>
                  </a:lnTo>
                  <a:lnTo>
                    <a:pt x="1142343" y="265295"/>
                  </a:lnTo>
                  <a:lnTo>
                    <a:pt x="1163529" y="265559"/>
                  </a:lnTo>
                  <a:lnTo>
                    <a:pt x="1111014" y="328774"/>
                  </a:lnTo>
                  <a:lnTo>
                    <a:pt x="1057200" y="367019"/>
                  </a:lnTo>
                  <a:lnTo>
                    <a:pt x="1059385" y="382558"/>
                  </a:lnTo>
                  <a:lnTo>
                    <a:pt x="1037773" y="399162"/>
                  </a:lnTo>
                  <a:lnTo>
                    <a:pt x="1038501" y="417166"/>
                  </a:lnTo>
                  <a:lnTo>
                    <a:pt x="1009077" y="429144"/>
                  </a:lnTo>
                  <a:lnTo>
                    <a:pt x="1001641" y="452783"/>
                  </a:lnTo>
                  <a:lnTo>
                    <a:pt x="919821" y="493086"/>
                  </a:lnTo>
                  <a:lnTo>
                    <a:pt x="917629" y="496762"/>
                  </a:lnTo>
                  <a:lnTo>
                    <a:pt x="780695" y="511714"/>
                  </a:lnTo>
                  <a:lnTo>
                    <a:pt x="660691" y="519001"/>
                  </a:lnTo>
                  <a:lnTo>
                    <a:pt x="629368" y="524769"/>
                  </a:lnTo>
                  <a:lnTo>
                    <a:pt x="451294" y="535611"/>
                  </a:lnTo>
                  <a:lnTo>
                    <a:pt x="249659" y="558788"/>
                  </a:lnTo>
                  <a:lnTo>
                    <a:pt x="213743" y="552835"/>
                  </a:lnTo>
                  <a:lnTo>
                    <a:pt x="219467" y="589468"/>
                  </a:lnTo>
                  <a:lnTo>
                    <a:pt x="19242" y="602679"/>
                  </a:lnTo>
                  <a:lnTo>
                    <a:pt x="0" y="606273"/>
                  </a:lnTo>
                  <a:lnTo>
                    <a:pt x="7020" y="579946"/>
                  </a:lnTo>
                  <a:lnTo>
                    <a:pt x="31427" y="587208"/>
                  </a:lnTo>
                  <a:lnTo>
                    <a:pt x="38652" y="503536"/>
                  </a:lnTo>
                  <a:lnTo>
                    <a:pt x="29965" y="492925"/>
                  </a:lnTo>
                  <a:lnTo>
                    <a:pt x="51845" y="455372"/>
                  </a:lnTo>
                  <a:lnTo>
                    <a:pt x="70014" y="451779"/>
                  </a:lnTo>
                  <a:lnTo>
                    <a:pt x="130952" y="478586"/>
                  </a:lnTo>
                  <a:lnTo>
                    <a:pt x="149725" y="460232"/>
                  </a:lnTo>
                  <a:lnTo>
                    <a:pt x="132760" y="434593"/>
                  </a:lnTo>
                  <a:lnTo>
                    <a:pt x="137179" y="412879"/>
                  </a:lnTo>
                  <a:lnTo>
                    <a:pt x="200883" y="388568"/>
                  </a:lnTo>
                  <a:lnTo>
                    <a:pt x="183148" y="354048"/>
                  </a:lnTo>
                  <a:lnTo>
                    <a:pt x="201521" y="323269"/>
                  </a:lnTo>
                  <a:lnTo>
                    <a:pt x="214619" y="303036"/>
                  </a:lnTo>
                  <a:lnTo>
                    <a:pt x="254181" y="297367"/>
                  </a:lnTo>
                  <a:lnTo>
                    <a:pt x="265855" y="281709"/>
                  </a:lnTo>
                  <a:lnTo>
                    <a:pt x="280965" y="294993"/>
                  </a:lnTo>
                  <a:lnTo>
                    <a:pt x="301089" y="286424"/>
                  </a:lnTo>
                  <a:lnTo>
                    <a:pt x="343623" y="312895"/>
                  </a:lnTo>
                  <a:lnTo>
                    <a:pt x="354593" y="290471"/>
                  </a:lnTo>
                  <a:lnTo>
                    <a:pt x="392366" y="266581"/>
                  </a:lnTo>
                  <a:lnTo>
                    <a:pt x="404678" y="285654"/>
                  </a:lnTo>
                  <a:lnTo>
                    <a:pt x="439290" y="274341"/>
                  </a:lnTo>
                  <a:lnTo>
                    <a:pt x="434469" y="252291"/>
                  </a:lnTo>
                  <a:lnTo>
                    <a:pt x="466298" y="223155"/>
                  </a:lnTo>
                  <a:lnTo>
                    <a:pt x="474724" y="245955"/>
                  </a:lnTo>
                  <a:lnTo>
                    <a:pt x="512018" y="261236"/>
                  </a:lnTo>
                  <a:lnTo>
                    <a:pt x="528695" y="245945"/>
                  </a:lnTo>
                  <a:lnTo>
                    <a:pt x="537827" y="193109"/>
                  </a:lnTo>
                  <a:lnTo>
                    <a:pt x="564186" y="180106"/>
                  </a:lnTo>
                  <a:lnTo>
                    <a:pt x="571655" y="153350"/>
                  </a:lnTo>
                  <a:lnTo>
                    <a:pt x="596313" y="133699"/>
                  </a:lnTo>
                  <a:lnTo>
                    <a:pt x="590126" y="93786"/>
                  </a:lnTo>
                  <a:lnTo>
                    <a:pt x="631199" y="98168"/>
                  </a:lnTo>
                  <a:lnTo>
                    <a:pt x="657981" y="75896"/>
                  </a:lnTo>
                  <a:lnTo>
                    <a:pt x="685088" y="71588"/>
                  </a:lnTo>
                  <a:lnTo>
                    <a:pt x="665788" y="17432"/>
                  </a:lnTo>
                  <a:lnTo>
                    <a:pt x="676606" y="7130"/>
                  </a:lnTo>
                  <a:lnTo>
                    <a:pt x="735906" y="0"/>
                  </a:lnTo>
                  <a:lnTo>
                    <a:pt x="772498" y="38399"/>
                  </a:lnTo>
                  <a:lnTo>
                    <a:pt x="777263" y="55877"/>
                  </a:lnTo>
                  <a:close/>
                </a:path>
              </a:pathLst>
            </a:custGeom>
            <a:grpFill/>
            <a:ln w="5080" cap="rnd">
              <a:solidFill>
                <a:schemeClr val="bg1"/>
              </a:solidFill>
              <a:round/>
            </a:ln>
          </p:spPr>
          <p:txBody>
            <a:bodyPr/>
            <a:lstStyle/>
            <a:p>
              <a:pPr defTabSz="457200"/>
              <a:endParaRPr sz="500" dirty="0"/>
            </a:p>
          </p:txBody>
        </p:sp>
        <p:sp>
          <p:nvSpPr>
            <p:cNvPr id="43" name="Indiana">
              <a:extLst>
                <a:ext uri="{FF2B5EF4-FFF2-40B4-BE49-F238E27FC236}">
                  <a16:creationId xmlns:a16="http://schemas.microsoft.com/office/drawing/2014/main" id="{92D2AE9F-8F2B-58C9-32FB-15217F106A1C}"/>
                </a:ext>
              </a:extLst>
            </p:cNvPr>
            <p:cNvSpPr/>
            <p:nvPr/>
          </p:nvSpPr>
          <p:spPr>
            <a:xfrm>
              <a:off x="5552063" y="2960404"/>
              <a:ext cx="332886" cy="775264"/>
            </a:xfrm>
            <a:custGeom>
              <a:avLst/>
              <a:gdLst/>
              <a:ahLst/>
              <a:cxnLst/>
              <a:rect l="0" t="0" r="489883" b="855673"/>
              <a:pathLst>
                <a:path w="489883" h="855673">
                  <a:moveTo>
                    <a:pt x="242850" y="19762"/>
                  </a:moveTo>
                  <a:lnTo>
                    <a:pt x="419285" y="0"/>
                  </a:lnTo>
                  <a:lnTo>
                    <a:pt x="420862" y="13327"/>
                  </a:lnTo>
                  <a:lnTo>
                    <a:pt x="450359" y="255523"/>
                  </a:lnTo>
                  <a:lnTo>
                    <a:pt x="481401" y="539534"/>
                  </a:lnTo>
                  <a:lnTo>
                    <a:pt x="470583" y="549837"/>
                  </a:lnTo>
                  <a:lnTo>
                    <a:pt x="489883" y="603992"/>
                  </a:lnTo>
                  <a:lnTo>
                    <a:pt x="462775" y="608301"/>
                  </a:lnTo>
                  <a:lnTo>
                    <a:pt x="435994" y="630573"/>
                  </a:lnTo>
                  <a:lnTo>
                    <a:pt x="394921" y="626191"/>
                  </a:lnTo>
                  <a:lnTo>
                    <a:pt x="401108" y="666104"/>
                  </a:lnTo>
                  <a:lnTo>
                    <a:pt x="376450" y="685755"/>
                  </a:lnTo>
                  <a:lnTo>
                    <a:pt x="368981" y="712510"/>
                  </a:lnTo>
                  <a:lnTo>
                    <a:pt x="342621" y="725514"/>
                  </a:lnTo>
                  <a:lnTo>
                    <a:pt x="333490" y="778349"/>
                  </a:lnTo>
                  <a:lnTo>
                    <a:pt x="316813" y="793641"/>
                  </a:lnTo>
                  <a:lnTo>
                    <a:pt x="279518" y="778360"/>
                  </a:lnTo>
                  <a:lnTo>
                    <a:pt x="271093" y="755559"/>
                  </a:lnTo>
                  <a:lnTo>
                    <a:pt x="239264" y="784696"/>
                  </a:lnTo>
                  <a:lnTo>
                    <a:pt x="244085" y="806745"/>
                  </a:lnTo>
                  <a:lnTo>
                    <a:pt x="209473" y="818059"/>
                  </a:lnTo>
                  <a:lnTo>
                    <a:pt x="197160" y="798986"/>
                  </a:lnTo>
                  <a:lnTo>
                    <a:pt x="159388" y="822875"/>
                  </a:lnTo>
                  <a:lnTo>
                    <a:pt x="148417" y="845300"/>
                  </a:lnTo>
                  <a:lnTo>
                    <a:pt x="105883" y="818829"/>
                  </a:lnTo>
                  <a:lnTo>
                    <a:pt x="85759" y="827398"/>
                  </a:lnTo>
                  <a:lnTo>
                    <a:pt x="70650" y="814113"/>
                  </a:lnTo>
                  <a:lnTo>
                    <a:pt x="58975" y="829772"/>
                  </a:lnTo>
                  <a:lnTo>
                    <a:pt x="19414" y="835441"/>
                  </a:lnTo>
                  <a:lnTo>
                    <a:pt x="6315" y="855673"/>
                  </a:lnTo>
                  <a:lnTo>
                    <a:pt x="0" y="842704"/>
                  </a:lnTo>
                  <a:lnTo>
                    <a:pt x="5460" y="793872"/>
                  </a:lnTo>
                  <a:lnTo>
                    <a:pt x="16671" y="782797"/>
                  </a:lnTo>
                  <a:lnTo>
                    <a:pt x="10183" y="757473"/>
                  </a:lnTo>
                  <a:lnTo>
                    <a:pt x="27952" y="752578"/>
                  </a:lnTo>
                  <a:lnTo>
                    <a:pt x="52483" y="706559"/>
                  </a:lnTo>
                  <a:lnTo>
                    <a:pt x="55256" y="679308"/>
                  </a:lnTo>
                  <a:lnTo>
                    <a:pt x="72325" y="648529"/>
                  </a:lnTo>
                  <a:lnTo>
                    <a:pt x="66566" y="613035"/>
                  </a:lnTo>
                  <a:lnTo>
                    <a:pt x="43138" y="571234"/>
                  </a:lnTo>
                  <a:lnTo>
                    <a:pt x="56829" y="532890"/>
                  </a:lnTo>
                  <a:lnTo>
                    <a:pt x="14692" y="52134"/>
                  </a:lnTo>
                  <a:lnTo>
                    <a:pt x="30647" y="64175"/>
                  </a:lnTo>
                  <a:lnTo>
                    <a:pt x="76558" y="59946"/>
                  </a:lnTo>
                  <a:lnTo>
                    <a:pt x="118551" y="32351"/>
                  </a:lnTo>
                  <a:close/>
                </a:path>
              </a:pathLst>
            </a:custGeom>
            <a:grpFill/>
            <a:ln w="5080" cap="rnd">
              <a:solidFill>
                <a:schemeClr val="bg1"/>
              </a:solidFill>
              <a:round/>
            </a:ln>
          </p:spPr>
          <p:txBody>
            <a:bodyPr/>
            <a:lstStyle/>
            <a:p>
              <a:pPr defTabSz="457200"/>
              <a:endParaRPr sz="500" dirty="0"/>
            </a:p>
          </p:txBody>
        </p:sp>
        <p:sp>
          <p:nvSpPr>
            <p:cNvPr id="44" name="Maine">
              <a:extLst>
                <a:ext uri="{FF2B5EF4-FFF2-40B4-BE49-F238E27FC236}">
                  <a16:creationId xmlns:a16="http://schemas.microsoft.com/office/drawing/2014/main" id="{8552E405-AB6D-3FCE-0AE0-FC0E01CA5F34}"/>
                </a:ext>
              </a:extLst>
            </p:cNvPr>
            <p:cNvSpPr/>
            <p:nvPr/>
          </p:nvSpPr>
          <p:spPr>
            <a:xfrm>
              <a:off x="7083220" y="1516168"/>
              <a:ext cx="401926" cy="847248"/>
            </a:xfrm>
            <a:custGeom>
              <a:avLst/>
              <a:gdLst/>
              <a:ahLst/>
              <a:cxnLst/>
              <a:rect l="0" t="0" r="591484" b="935123"/>
              <a:pathLst>
                <a:path w="591484" h="935123">
                  <a:moveTo>
                    <a:pt x="172068" y="935123"/>
                  </a:moveTo>
                  <a:lnTo>
                    <a:pt x="151145" y="925777"/>
                  </a:lnTo>
                  <a:lnTo>
                    <a:pt x="148216" y="905759"/>
                  </a:lnTo>
                  <a:lnTo>
                    <a:pt x="119590" y="889231"/>
                  </a:lnTo>
                  <a:lnTo>
                    <a:pt x="40845" y="633523"/>
                  </a:lnTo>
                  <a:lnTo>
                    <a:pt x="0" y="508675"/>
                  </a:lnTo>
                  <a:lnTo>
                    <a:pt x="52188" y="465781"/>
                  </a:lnTo>
                  <a:lnTo>
                    <a:pt x="38628" y="454521"/>
                  </a:lnTo>
                  <a:lnTo>
                    <a:pt x="52920" y="418399"/>
                  </a:lnTo>
                  <a:lnTo>
                    <a:pt x="72278" y="398111"/>
                  </a:lnTo>
                  <a:lnTo>
                    <a:pt x="64549" y="387587"/>
                  </a:lnTo>
                  <a:lnTo>
                    <a:pt x="81155" y="363429"/>
                  </a:lnTo>
                  <a:lnTo>
                    <a:pt x="64974" y="331103"/>
                  </a:lnTo>
                  <a:lnTo>
                    <a:pt x="64102" y="276157"/>
                  </a:lnTo>
                  <a:lnTo>
                    <a:pt x="80050" y="253314"/>
                  </a:lnTo>
                  <a:lnTo>
                    <a:pt x="72930" y="196698"/>
                  </a:lnTo>
                  <a:lnTo>
                    <a:pt x="133555" y="18610"/>
                  </a:lnTo>
                  <a:lnTo>
                    <a:pt x="159341" y="18013"/>
                  </a:lnTo>
                  <a:lnTo>
                    <a:pt x="171296" y="53615"/>
                  </a:lnTo>
                  <a:lnTo>
                    <a:pt x="192479" y="61227"/>
                  </a:lnTo>
                  <a:lnTo>
                    <a:pt x="229122" y="27397"/>
                  </a:lnTo>
                  <a:lnTo>
                    <a:pt x="255975" y="19396"/>
                  </a:lnTo>
                  <a:lnTo>
                    <a:pt x="270701" y="0"/>
                  </a:lnTo>
                  <a:lnTo>
                    <a:pt x="316939" y="19464"/>
                  </a:lnTo>
                  <a:lnTo>
                    <a:pt x="346451" y="38177"/>
                  </a:lnTo>
                  <a:lnTo>
                    <a:pt x="414286" y="254689"/>
                  </a:lnTo>
                  <a:lnTo>
                    <a:pt x="427219" y="307565"/>
                  </a:lnTo>
                  <a:lnTo>
                    <a:pt x="478213" y="306967"/>
                  </a:lnTo>
                  <a:lnTo>
                    <a:pt x="478418" y="331303"/>
                  </a:lnTo>
                  <a:lnTo>
                    <a:pt x="496890" y="348829"/>
                  </a:lnTo>
                  <a:lnTo>
                    <a:pt x="493117" y="370925"/>
                  </a:lnTo>
                  <a:lnTo>
                    <a:pt x="521740" y="394617"/>
                  </a:lnTo>
                  <a:lnTo>
                    <a:pt x="545142" y="380331"/>
                  </a:lnTo>
                  <a:lnTo>
                    <a:pt x="591484" y="441509"/>
                  </a:lnTo>
                  <a:lnTo>
                    <a:pt x="572610" y="481245"/>
                  </a:lnTo>
                  <a:lnTo>
                    <a:pt x="552422" y="474726"/>
                  </a:lnTo>
                  <a:lnTo>
                    <a:pt x="545481" y="500184"/>
                  </a:lnTo>
                  <a:lnTo>
                    <a:pt x="524253" y="500930"/>
                  </a:lnTo>
                  <a:lnTo>
                    <a:pt x="527568" y="519703"/>
                  </a:lnTo>
                  <a:lnTo>
                    <a:pt x="501261" y="525460"/>
                  </a:lnTo>
                  <a:lnTo>
                    <a:pt x="473073" y="579424"/>
                  </a:lnTo>
                  <a:lnTo>
                    <a:pt x="454530" y="553633"/>
                  </a:lnTo>
                  <a:lnTo>
                    <a:pt x="439516" y="555834"/>
                  </a:lnTo>
                  <a:lnTo>
                    <a:pt x="455640" y="584692"/>
                  </a:lnTo>
                  <a:lnTo>
                    <a:pt x="428252" y="609186"/>
                  </a:lnTo>
                  <a:lnTo>
                    <a:pt x="413339" y="586914"/>
                  </a:lnTo>
                  <a:lnTo>
                    <a:pt x="401975" y="604233"/>
                  </a:lnTo>
                  <a:lnTo>
                    <a:pt x="366278" y="614780"/>
                  </a:lnTo>
                  <a:lnTo>
                    <a:pt x="357042" y="586167"/>
                  </a:lnTo>
                  <a:lnTo>
                    <a:pt x="337682" y="598799"/>
                  </a:lnTo>
                  <a:lnTo>
                    <a:pt x="347413" y="617991"/>
                  </a:lnTo>
                  <a:lnTo>
                    <a:pt x="340089" y="666528"/>
                  </a:lnTo>
                  <a:lnTo>
                    <a:pt x="347328" y="677184"/>
                  </a:lnTo>
                  <a:lnTo>
                    <a:pt x="328171" y="708264"/>
                  </a:lnTo>
                  <a:lnTo>
                    <a:pt x="299688" y="707189"/>
                  </a:lnTo>
                  <a:lnTo>
                    <a:pt x="291423" y="736216"/>
                  </a:lnTo>
                  <a:lnTo>
                    <a:pt x="270860" y="745549"/>
                  </a:lnTo>
                  <a:lnTo>
                    <a:pt x="258966" y="770929"/>
                  </a:lnTo>
                  <a:lnTo>
                    <a:pt x="236228" y="772700"/>
                  </a:lnTo>
                  <a:lnTo>
                    <a:pt x="224061" y="752960"/>
                  </a:lnTo>
                  <a:lnTo>
                    <a:pt x="202116" y="796114"/>
                  </a:lnTo>
                  <a:lnTo>
                    <a:pt x="216569" y="815242"/>
                  </a:lnTo>
                  <a:lnTo>
                    <a:pt x="195503" y="829188"/>
                  </a:lnTo>
                  <a:lnTo>
                    <a:pt x="199010" y="847890"/>
                  </a:lnTo>
                  <a:lnTo>
                    <a:pt x="178909" y="877722"/>
                  </a:lnTo>
                  <a:close/>
                </a:path>
              </a:pathLst>
            </a:custGeom>
            <a:grpFill/>
            <a:ln w="5080" cap="rnd">
              <a:solidFill>
                <a:schemeClr val="bg1"/>
              </a:solidFill>
              <a:round/>
            </a:ln>
          </p:spPr>
          <p:txBody>
            <a:bodyPr/>
            <a:lstStyle/>
            <a:p>
              <a:pPr defTabSz="457200"/>
              <a:endParaRPr sz="500" dirty="0"/>
            </a:p>
          </p:txBody>
        </p:sp>
        <p:sp>
          <p:nvSpPr>
            <p:cNvPr id="45" name="South Carolina">
              <a:extLst>
                <a:ext uri="{FF2B5EF4-FFF2-40B4-BE49-F238E27FC236}">
                  <a16:creationId xmlns:a16="http://schemas.microsoft.com/office/drawing/2014/main" id="{D766648C-D808-7D5A-FA77-973877EA62E3}"/>
                </a:ext>
              </a:extLst>
            </p:cNvPr>
            <p:cNvSpPr/>
            <p:nvPr/>
          </p:nvSpPr>
          <p:spPr>
            <a:xfrm>
              <a:off x="6116020" y="4100269"/>
              <a:ext cx="553310" cy="565285"/>
            </a:xfrm>
            <a:custGeom>
              <a:avLst/>
              <a:gdLst/>
              <a:ahLst/>
              <a:cxnLst/>
              <a:rect l="0" t="0" r="814265" b="623915"/>
              <a:pathLst>
                <a:path w="814265" h="623915">
                  <a:moveTo>
                    <a:pt x="83439" y="58384"/>
                  </a:moveTo>
                  <a:lnTo>
                    <a:pt x="115541" y="34623"/>
                  </a:lnTo>
                  <a:lnTo>
                    <a:pt x="158941" y="20458"/>
                  </a:lnTo>
                  <a:lnTo>
                    <a:pt x="360559" y="0"/>
                  </a:lnTo>
                  <a:lnTo>
                    <a:pt x="364783" y="20869"/>
                  </a:lnTo>
                  <a:lnTo>
                    <a:pt x="379747" y="6014"/>
                  </a:lnTo>
                  <a:lnTo>
                    <a:pt x="410172" y="36279"/>
                  </a:lnTo>
                  <a:lnTo>
                    <a:pt x="411243" y="59919"/>
                  </a:lnTo>
                  <a:lnTo>
                    <a:pt x="594540" y="32641"/>
                  </a:lnTo>
                  <a:lnTo>
                    <a:pt x="814265" y="190970"/>
                  </a:lnTo>
                  <a:lnTo>
                    <a:pt x="787289" y="206191"/>
                  </a:lnTo>
                  <a:lnTo>
                    <a:pt x="757246" y="245779"/>
                  </a:lnTo>
                  <a:lnTo>
                    <a:pt x="731291" y="303845"/>
                  </a:lnTo>
                  <a:lnTo>
                    <a:pt x="732420" y="346784"/>
                  </a:lnTo>
                  <a:lnTo>
                    <a:pt x="710084" y="384799"/>
                  </a:lnTo>
                  <a:lnTo>
                    <a:pt x="672728" y="391362"/>
                  </a:lnTo>
                  <a:lnTo>
                    <a:pt x="668738" y="417002"/>
                  </a:lnTo>
                  <a:lnTo>
                    <a:pt x="634008" y="450199"/>
                  </a:lnTo>
                  <a:lnTo>
                    <a:pt x="616917" y="482568"/>
                  </a:lnTo>
                  <a:lnTo>
                    <a:pt x="584113" y="500561"/>
                  </a:lnTo>
                  <a:lnTo>
                    <a:pt x="551582" y="537664"/>
                  </a:lnTo>
                  <a:lnTo>
                    <a:pt x="550265" y="552587"/>
                  </a:lnTo>
                  <a:lnTo>
                    <a:pt x="517967" y="574844"/>
                  </a:lnTo>
                  <a:lnTo>
                    <a:pt x="487053" y="623915"/>
                  </a:lnTo>
                  <a:lnTo>
                    <a:pt x="445424" y="612466"/>
                  </a:lnTo>
                  <a:lnTo>
                    <a:pt x="439107" y="578446"/>
                  </a:lnTo>
                  <a:lnTo>
                    <a:pt x="403926" y="528606"/>
                  </a:lnTo>
                  <a:lnTo>
                    <a:pt x="378726" y="517834"/>
                  </a:lnTo>
                  <a:lnTo>
                    <a:pt x="370237" y="475078"/>
                  </a:lnTo>
                  <a:lnTo>
                    <a:pt x="354148" y="443653"/>
                  </a:lnTo>
                  <a:lnTo>
                    <a:pt x="304669" y="419549"/>
                  </a:lnTo>
                  <a:lnTo>
                    <a:pt x="269850" y="386352"/>
                  </a:lnTo>
                  <a:lnTo>
                    <a:pt x="268209" y="362866"/>
                  </a:lnTo>
                  <a:lnTo>
                    <a:pt x="218610" y="335162"/>
                  </a:lnTo>
                  <a:lnTo>
                    <a:pt x="191364" y="300711"/>
                  </a:lnTo>
                  <a:lnTo>
                    <a:pt x="149676" y="280713"/>
                  </a:lnTo>
                  <a:lnTo>
                    <a:pt x="117508" y="242337"/>
                  </a:lnTo>
                  <a:lnTo>
                    <a:pt x="108826" y="219833"/>
                  </a:lnTo>
                  <a:lnTo>
                    <a:pt x="77435" y="179022"/>
                  </a:lnTo>
                  <a:lnTo>
                    <a:pt x="60809" y="184707"/>
                  </a:lnTo>
                  <a:lnTo>
                    <a:pt x="136" y="148898"/>
                  </a:lnTo>
                  <a:lnTo>
                    <a:pt x="0" y="127459"/>
                  </a:lnTo>
                  <a:lnTo>
                    <a:pt x="29038" y="79472"/>
                  </a:lnTo>
                  <a:close/>
                </a:path>
              </a:pathLst>
            </a:custGeom>
            <a:grpFill/>
            <a:ln w="5080" cap="rnd">
              <a:solidFill>
                <a:schemeClr val="bg1"/>
              </a:solidFill>
              <a:round/>
            </a:ln>
          </p:spPr>
          <p:txBody>
            <a:bodyPr/>
            <a:lstStyle/>
            <a:p>
              <a:pPr defTabSz="457200"/>
              <a:endParaRPr sz="500" dirty="0"/>
            </a:p>
          </p:txBody>
        </p:sp>
        <p:sp>
          <p:nvSpPr>
            <p:cNvPr id="46" name="West Virginia">
              <a:extLst>
                <a:ext uri="{FF2B5EF4-FFF2-40B4-BE49-F238E27FC236}">
                  <a16:creationId xmlns:a16="http://schemas.microsoft.com/office/drawing/2014/main" id="{7B4B3E00-61AD-A1A0-8B46-2C4003DB56C2}"/>
                </a:ext>
              </a:extLst>
            </p:cNvPr>
            <p:cNvSpPr/>
            <p:nvPr/>
          </p:nvSpPr>
          <p:spPr>
            <a:xfrm>
              <a:off x="6125888" y="3083954"/>
              <a:ext cx="489708" cy="654457"/>
            </a:xfrm>
            <a:custGeom>
              <a:avLst/>
              <a:gdLst/>
              <a:ahLst/>
              <a:cxnLst/>
              <a:rect l="0" t="0" r="720666" b="722336"/>
              <a:pathLst>
                <a:path w="720666" h="722336">
                  <a:moveTo>
                    <a:pt x="249235" y="0"/>
                  </a:moveTo>
                  <a:lnTo>
                    <a:pt x="279569" y="184580"/>
                  </a:lnTo>
                  <a:lnTo>
                    <a:pt x="438025" y="157647"/>
                  </a:lnTo>
                  <a:lnTo>
                    <a:pt x="454565" y="261689"/>
                  </a:lnTo>
                  <a:lnTo>
                    <a:pt x="481438" y="237598"/>
                  </a:lnTo>
                  <a:lnTo>
                    <a:pt x="505447" y="198018"/>
                  </a:lnTo>
                  <a:lnTo>
                    <a:pt x="526696" y="201015"/>
                  </a:lnTo>
                  <a:lnTo>
                    <a:pt x="551319" y="165773"/>
                  </a:lnTo>
                  <a:lnTo>
                    <a:pt x="598995" y="171770"/>
                  </a:lnTo>
                  <a:lnTo>
                    <a:pt x="600714" y="148651"/>
                  </a:lnTo>
                  <a:lnTo>
                    <a:pt x="625898" y="145059"/>
                  </a:lnTo>
                  <a:lnTo>
                    <a:pt x="637124" y="126969"/>
                  </a:lnTo>
                  <a:lnTo>
                    <a:pt x="666479" y="140763"/>
                  </a:lnTo>
                  <a:lnTo>
                    <a:pt x="692273" y="135796"/>
                  </a:lnTo>
                  <a:lnTo>
                    <a:pt x="720666" y="188501"/>
                  </a:lnTo>
                  <a:lnTo>
                    <a:pt x="711418" y="230254"/>
                  </a:lnTo>
                  <a:lnTo>
                    <a:pt x="619203" y="178247"/>
                  </a:lnTo>
                  <a:lnTo>
                    <a:pt x="621998" y="239294"/>
                  </a:lnTo>
                  <a:lnTo>
                    <a:pt x="565613" y="334054"/>
                  </a:lnTo>
                  <a:lnTo>
                    <a:pt x="543022" y="319928"/>
                  </a:lnTo>
                  <a:lnTo>
                    <a:pt x="522960" y="397558"/>
                  </a:lnTo>
                  <a:lnTo>
                    <a:pt x="509802" y="416978"/>
                  </a:lnTo>
                  <a:lnTo>
                    <a:pt x="482803" y="412637"/>
                  </a:lnTo>
                  <a:lnTo>
                    <a:pt x="451717" y="389620"/>
                  </a:lnTo>
                  <a:lnTo>
                    <a:pt x="447887" y="438066"/>
                  </a:lnTo>
                  <a:lnTo>
                    <a:pt x="423722" y="480891"/>
                  </a:lnTo>
                  <a:lnTo>
                    <a:pt x="417994" y="519393"/>
                  </a:lnTo>
                  <a:lnTo>
                    <a:pt x="393965" y="554149"/>
                  </a:lnTo>
                  <a:lnTo>
                    <a:pt x="382191" y="589081"/>
                  </a:lnTo>
                  <a:lnTo>
                    <a:pt x="387416" y="625713"/>
                  </a:lnTo>
                  <a:lnTo>
                    <a:pt x="362803" y="647973"/>
                  </a:lnTo>
                  <a:lnTo>
                    <a:pt x="354772" y="636798"/>
                  </a:lnTo>
                  <a:lnTo>
                    <a:pt x="289477" y="687117"/>
                  </a:lnTo>
                  <a:lnTo>
                    <a:pt x="250610" y="704610"/>
                  </a:lnTo>
                  <a:lnTo>
                    <a:pt x="225723" y="686937"/>
                  </a:lnTo>
                  <a:lnTo>
                    <a:pt x="199562" y="718192"/>
                  </a:lnTo>
                  <a:lnTo>
                    <a:pt x="179822" y="722336"/>
                  </a:lnTo>
                  <a:lnTo>
                    <a:pt x="150487" y="709759"/>
                  </a:lnTo>
                  <a:lnTo>
                    <a:pt x="123754" y="678614"/>
                  </a:lnTo>
                  <a:lnTo>
                    <a:pt x="123871" y="661598"/>
                  </a:lnTo>
                  <a:lnTo>
                    <a:pt x="102685" y="661334"/>
                  </a:lnTo>
                  <a:lnTo>
                    <a:pt x="69120" y="642452"/>
                  </a:lnTo>
                  <a:lnTo>
                    <a:pt x="57998" y="620277"/>
                  </a:lnTo>
                  <a:lnTo>
                    <a:pt x="28775" y="593902"/>
                  </a:lnTo>
                  <a:lnTo>
                    <a:pt x="4386" y="557743"/>
                  </a:lnTo>
                  <a:lnTo>
                    <a:pt x="0" y="496094"/>
                  </a:lnTo>
                  <a:lnTo>
                    <a:pt x="40278" y="485789"/>
                  </a:lnTo>
                  <a:lnTo>
                    <a:pt x="42376" y="458300"/>
                  </a:lnTo>
                  <a:lnTo>
                    <a:pt x="59461" y="444480"/>
                  </a:lnTo>
                  <a:lnTo>
                    <a:pt x="47279" y="414543"/>
                  </a:lnTo>
                  <a:lnTo>
                    <a:pt x="68887" y="361520"/>
                  </a:lnTo>
                  <a:lnTo>
                    <a:pt x="96341" y="389164"/>
                  </a:lnTo>
                  <a:lnTo>
                    <a:pt x="109584" y="367908"/>
                  </a:lnTo>
                  <a:lnTo>
                    <a:pt x="101857" y="345269"/>
                  </a:lnTo>
                  <a:lnTo>
                    <a:pt x="115381" y="303555"/>
                  </a:lnTo>
                  <a:lnTo>
                    <a:pt x="133223" y="301970"/>
                  </a:lnTo>
                  <a:lnTo>
                    <a:pt x="146451" y="270459"/>
                  </a:lnTo>
                  <a:lnTo>
                    <a:pt x="165309" y="281147"/>
                  </a:lnTo>
                  <a:lnTo>
                    <a:pt x="183245" y="269273"/>
                  </a:lnTo>
                  <a:lnTo>
                    <a:pt x="232332" y="194534"/>
                  </a:lnTo>
                  <a:lnTo>
                    <a:pt x="234530" y="118145"/>
                  </a:lnTo>
                  <a:lnTo>
                    <a:pt x="247350" y="66126"/>
                  </a:lnTo>
                  <a:lnTo>
                    <a:pt x="243117" y="35044"/>
                  </a:lnTo>
                  <a:lnTo>
                    <a:pt x="228780" y="14691"/>
                  </a:lnTo>
                  <a:close/>
                </a:path>
              </a:pathLst>
            </a:custGeom>
            <a:grpFill/>
            <a:ln w="5080" cap="rnd">
              <a:solidFill>
                <a:schemeClr val="bg1"/>
              </a:solidFill>
              <a:round/>
            </a:ln>
          </p:spPr>
          <p:txBody>
            <a:bodyPr/>
            <a:lstStyle/>
            <a:p>
              <a:pPr defTabSz="457200"/>
              <a:endParaRPr sz="500" dirty="0"/>
            </a:p>
          </p:txBody>
        </p:sp>
        <p:sp>
          <p:nvSpPr>
            <p:cNvPr id="47" name="Maryland">
              <a:extLst>
                <a:ext uri="{FF2B5EF4-FFF2-40B4-BE49-F238E27FC236}">
                  <a16:creationId xmlns:a16="http://schemas.microsoft.com/office/drawing/2014/main" id="{EF1C9BB6-FBA0-13DB-0A6F-98ED004E464C}"/>
                </a:ext>
              </a:extLst>
            </p:cNvPr>
            <p:cNvSpPr/>
            <p:nvPr/>
          </p:nvSpPr>
          <p:spPr>
            <a:xfrm>
              <a:off x="6423536" y="3127581"/>
              <a:ext cx="494629" cy="331533"/>
            </a:xfrm>
            <a:custGeom>
              <a:avLst/>
              <a:gdLst/>
              <a:ahLst/>
              <a:cxnLst/>
              <a:rect l="0" t="0" r="727907" b="365919"/>
              <a:pathLst>
                <a:path w="727907" h="365919">
                  <a:moveTo>
                    <a:pt x="603725" y="360783"/>
                  </a:moveTo>
                  <a:lnTo>
                    <a:pt x="600334" y="361507"/>
                  </a:lnTo>
                  <a:lnTo>
                    <a:pt x="596095" y="362411"/>
                  </a:lnTo>
                  <a:close/>
                  <a:moveTo>
                    <a:pt x="0" y="109496"/>
                  </a:moveTo>
                  <a:lnTo>
                    <a:pt x="559514" y="0"/>
                  </a:lnTo>
                  <a:lnTo>
                    <a:pt x="628226" y="248867"/>
                  </a:lnTo>
                  <a:lnTo>
                    <a:pt x="727907" y="229180"/>
                  </a:lnTo>
                  <a:lnTo>
                    <a:pt x="716357" y="320192"/>
                  </a:lnTo>
                  <a:lnTo>
                    <a:pt x="693406" y="328710"/>
                  </a:lnTo>
                  <a:lnTo>
                    <a:pt x="653719" y="350013"/>
                  </a:lnTo>
                  <a:lnTo>
                    <a:pt x="622560" y="365919"/>
                  </a:lnTo>
                  <a:lnTo>
                    <a:pt x="616342" y="332858"/>
                  </a:lnTo>
                  <a:lnTo>
                    <a:pt x="600835" y="322425"/>
                  </a:lnTo>
                  <a:lnTo>
                    <a:pt x="615520" y="304368"/>
                  </a:lnTo>
                  <a:lnTo>
                    <a:pt x="584848" y="276552"/>
                  </a:lnTo>
                  <a:lnTo>
                    <a:pt x="580298" y="292423"/>
                  </a:lnTo>
                  <a:lnTo>
                    <a:pt x="547536" y="295928"/>
                  </a:lnTo>
                  <a:lnTo>
                    <a:pt x="528962" y="262034"/>
                  </a:lnTo>
                  <a:lnTo>
                    <a:pt x="539065" y="259909"/>
                  </a:lnTo>
                  <a:lnTo>
                    <a:pt x="529967" y="212568"/>
                  </a:lnTo>
                  <a:lnTo>
                    <a:pt x="536093" y="191800"/>
                  </a:lnTo>
                  <a:lnTo>
                    <a:pt x="509293" y="131016"/>
                  </a:lnTo>
                  <a:lnTo>
                    <a:pt x="518087" y="90216"/>
                  </a:lnTo>
                  <a:lnTo>
                    <a:pt x="542472" y="78156"/>
                  </a:lnTo>
                  <a:lnTo>
                    <a:pt x="538425" y="38914"/>
                  </a:lnTo>
                  <a:lnTo>
                    <a:pt x="520285" y="47365"/>
                  </a:lnTo>
                  <a:lnTo>
                    <a:pt x="523646" y="67271"/>
                  </a:lnTo>
                  <a:lnTo>
                    <a:pt x="489045" y="100914"/>
                  </a:lnTo>
                  <a:lnTo>
                    <a:pt x="482195" y="126391"/>
                  </a:lnTo>
                  <a:lnTo>
                    <a:pt x="491818" y="185063"/>
                  </a:lnTo>
                  <a:lnTo>
                    <a:pt x="482433" y="215637"/>
                  </a:lnTo>
                  <a:lnTo>
                    <a:pt x="498731" y="260334"/>
                  </a:lnTo>
                  <a:lnTo>
                    <a:pt x="525595" y="287937"/>
                  </a:lnTo>
                  <a:lnTo>
                    <a:pt x="528115" y="312605"/>
                  </a:lnTo>
                  <a:lnTo>
                    <a:pt x="545858" y="334084"/>
                  </a:lnTo>
                  <a:lnTo>
                    <a:pt x="542538" y="351961"/>
                  </a:lnTo>
                  <a:lnTo>
                    <a:pt x="500356" y="327543"/>
                  </a:lnTo>
                  <a:lnTo>
                    <a:pt x="446463" y="322586"/>
                  </a:lnTo>
                  <a:lnTo>
                    <a:pt x="425016" y="294912"/>
                  </a:lnTo>
                  <a:lnTo>
                    <a:pt x="399842" y="318277"/>
                  </a:lnTo>
                  <a:lnTo>
                    <a:pt x="384027" y="296290"/>
                  </a:lnTo>
                  <a:lnTo>
                    <a:pt x="400619" y="260955"/>
                  </a:lnTo>
                  <a:lnTo>
                    <a:pt x="407647" y="226377"/>
                  </a:lnTo>
                  <a:lnTo>
                    <a:pt x="423553" y="201420"/>
                  </a:lnTo>
                  <a:lnTo>
                    <a:pt x="400266" y="185559"/>
                  </a:lnTo>
                  <a:lnTo>
                    <a:pt x="390135" y="200181"/>
                  </a:lnTo>
                  <a:lnTo>
                    <a:pt x="366276" y="185534"/>
                  </a:lnTo>
                  <a:lnTo>
                    <a:pt x="332485" y="181965"/>
                  </a:lnTo>
                  <a:lnTo>
                    <a:pt x="326619" y="152279"/>
                  </a:lnTo>
                  <a:lnTo>
                    <a:pt x="306664" y="139077"/>
                  </a:lnTo>
                  <a:lnTo>
                    <a:pt x="282641" y="140350"/>
                  </a:lnTo>
                  <a:lnTo>
                    <a:pt x="254248" y="87644"/>
                  </a:lnTo>
                  <a:lnTo>
                    <a:pt x="228453" y="92611"/>
                  </a:lnTo>
                  <a:lnTo>
                    <a:pt x="199099" y="78818"/>
                  </a:lnTo>
                  <a:lnTo>
                    <a:pt x="187873" y="96908"/>
                  </a:lnTo>
                  <a:lnTo>
                    <a:pt x="162689" y="100499"/>
                  </a:lnTo>
                  <a:lnTo>
                    <a:pt x="160970" y="123618"/>
                  </a:lnTo>
                  <a:lnTo>
                    <a:pt x="113294" y="117622"/>
                  </a:lnTo>
                  <a:lnTo>
                    <a:pt x="88671" y="152864"/>
                  </a:lnTo>
                  <a:lnTo>
                    <a:pt x="67422" y="149867"/>
                  </a:lnTo>
                  <a:lnTo>
                    <a:pt x="43413" y="189447"/>
                  </a:lnTo>
                  <a:lnTo>
                    <a:pt x="16540" y="213538"/>
                  </a:lnTo>
                  <a:close/>
                </a:path>
              </a:pathLst>
            </a:custGeom>
            <a:grpFill/>
            <a:ln w="5080" cap="rnd">
              <a:solidFill>
                <a:schemeClr val="bg1"/>
              </a:solidFill>
              <a:round/>
            </a:ln>
          </p:spPr>
          <p:txBody>
            <a:bodyPr/>
            <a:lstStyle/>
            <a:p>
              <a:pPr defTabSz="457200"/>
              <a:endParaRPr sz="500" dirty="0"/>
            </a:p>
          </p:txBody>
        </p:sp>
        <p:sp>
          <p:nvSpPr>
            <p:cNvPr id="48" name="Vermont">
              <a:extLst>
                <a:ext uri="{FF2B5EF4-FFF2-40B4-BE49-F238E27FC236}">
                  <a16:creationId xmlns:a16="http://schemas.microsoft.com/office/drawing/2014/main" id="{423981F6-3EB1-6649-6374-E195223F1DFF}"/>
                </a:ext>
              </a:extLst>
            </p:cNvPr>
            <p:cNvSpPr/>
            <p:nvPr/>
          </p:nvSpPr>
          <p:spPr>
            <a:xfrm>
              <a:off x="6880492" y="2042628"/>
              <a:ext cx="185383" cy="462311"/>
            </a:xfrm>
            <a:custGeom>
              <a:avLst/>
              <a:gdLst/>
              <a:ahLst/>
              <a:cxnLst/>
              <a:rect l="0" t="0" r="272814" b="510261"/>
              <a:pathLst>
                <a:path w="272814" h="510261">
                  <a:moveTo>
                    <a:pt x="255280" y="0"/>
                  </a:moveTo>
                  <a:lnTo>
                    <a:pt x="261898" y="18948"/>
                  </a:lnTo>
                  <a:lnTo>
                    <a:pt x="251381" y="56209"/>
                  </a:lnTo>
                  <a:lnTo>
                    <a:pt x="272814" y="85085"/>
                  </a:lnTo>
                  <a:lnTo>
                    <a:pt x="258650" y="124467"/>
                  </a:lnTo>
                  <a:lnTo>
                    <a:pt x="216682" y="154910"/>
                  </a:lnTo>
                  <a:lnTo>
                    <a:pt x="229955" y="203242"/>
                  </a:lnTo>
                  <a:lnTo>
                    <a:pt x="221795" y="222595"/>
                  </a:lnTo>
                  <a:lnTo>
                    <a:pt x="220783" y="270022"/>
                  </a:lnTo>
                  <a:lnTo>
                    <a:pt x="205899" y="315232"/>
                  </a:lnTo>
                  <a:lnTo>
                    <a:pt x="216095" y="401261"/>
                  </a:lnTo>
                  <a:lnTo>
                    <a:pt x="224775" y="428999"/>
                  </a:lnTo>
                  <a:lnTo>
                    <a:pt x="214981" y="442986"/>
                  </a:lnTo>
                  <a:lnTo>
                    <a:pt x="220778" y="472613"/>
                  </a:lnTo>
                  <a:lnTo>
                    <a:pt x="237172" y="484600"/>
                  </a:lnTo>
                  <a:lnTo>
                    <a:pt x="119955" y="510261"/>
                  </a:lnTo>
                  <a:lnTo>
                    <a:pt x="114150" y="493286"/>
                  </a:lnTo>
                  <a:lnTo>
                    <a:pt x="85525" y="355539"/>
                  </a:lnTo>
                  <a:lnTo>
                    <a:pt x="55070" y="328519"/>
                  </a:lnTo>
                  <a:lnTo>
                    <a:pt x="58890" y="310386"/>
                  </a:lnTo>
                  <a:lnTo>
                    <a:pt x="33373" y="259240"/>
                  </a:lnTo>
                  <a:lnTo>
                    <a:pt x="39859" y="215260"/>
                  </a:lnTo>
                  <a:lnTo>
                    <a:pt x="34490" y="176464"/>
                  </a:lnTo>
                  <a:lnTo>
                    <a:pt x="12777" y="143948"/>
                  </a:lnTo>
                  <a:lnTo>
                    <a:pt x="11503" y="105338"/>
                  </a:lnTo>
                  <a:lnTo>
                    <a:pt x="0" y="64655"/>
                  </a:lnTo>
                  <a:lnTo>
                    <a:pt x="144297" y="31049"/>
                  </a:lnTo>
                  <a:close/>
                </a:path>
              </a:pathLst>
            </a:custGeom>
            <a:grpFill/>
            <a:ln w="5080" cap="rnd">
              <a:solidFill>
                <a:schemeClr val="bg1"/>
              </a:solidFill>
              <a:round/>
            </a:ln>
          </p:spPr>
          <p:txBody>
            <a:bodyPr/>
            <a:lstStyle/>
            <a:p>
              <a:pPr defTabSz="457200"/>
              <a:endParaRPr sz="500" dirty="0"/>
            </a:p>
          </p:txBody>
        </p:sp>
        <p:sp>
          <p:nvSpPr>
            <p:cNvPr id="49" name="New Hampshire">
              <a:extLst>
                <a:ext uri="{FF2B5EF4-FFF2-40B4-BE49-F238E27FC236}">
                  <a16:creationId xmlns:a16="http://schemas.microsoft.com/office/drawing/2014/main" id="{D89C06A1-6080-A58A-156B-565521E7B94D}"/>
                </a:ext>
              </a:extLst>
            </p:cNvPr>
            <p:cNvSpPr/>
            <p:nvPr/>
          </p:nvSpPr>
          <p:spPr>
            <a:xfrm>
              <a:off x="7020405" y="1977043"/>
              <a:ext cx="179739" cy="504647"/>
            </a:xfrm>
            <a:custGeom>
              <a:avLst/>
              <a:gdLst/>
              <a:ahLst/>
              <a:cxnLst/>
              <a:rect l="0" t="0" r="264508" b="556988"/>
              <a:pathLst>
                <a:path w="264508" h="556988">
                  <a:moveTo>
                    <a:pt x="92439" y="0"/>
                  </a:moveTo>
                  <a:lnTo>
                    <a:pt x="133285" y="124847"/>
                  </a:lnTo>
                  <a:lnTo>
                    <a:pt x="212029" y="380555"/>
                  </a:lnTo>
                  <a:lnTo>
                    <a:pt x="240655" y="397083"/>
                  </a:lnTo>
                  <a:lnTo>
                    <a:pt x="243584" y="417101"/>
                  </a:lnTo>
                  <a:lnTo>
                    <a:pt x="264508" y="426448"/>
                  </a:lnTo>
                  <a:lnTo>
                    <a:pt x="258101" y="467525"/>
                  </a:lnTo>
                  <a:lnTo>
                    <a:pt x="243173" y="468097"/>
                  </a:lnTo>
                  <a:lnTo>
                    <a:pt x="210093" y="497797"/>
                  </a:lnTo>
                  <a:lnTo>
                    <a:pt x="199323" y="520316"/>
                  </a:lnTo>
                  <a:lnTo>
                    <a:pt x="31272" y="556988"/>
                  </a:lnTo>
                  <a:lnTo>
                    <a:pt x="14878" y="545002"/>
                  </a:lnTo>
                  <a:lnTo>
                    <a:pt x="9081" y="515374"/>
                  </a:lnTo>
                  <a:lnTo>
                    <a:pt x="18875" y="501387"/>
                  </a:lnTo>
                  <a:lnTo>
                    <a:pt x="10195" y="473649"/>
                  </a:lnTo>
                  <a:lnTo>
                    <a:pt x="0" y="387620"/>
                  </a:lnTo>
                  <a:lnTo>
                    <a:pt x="14883" y="342410"/>
                  </a:lnTo>
                  <a:lnTo>
                    <a:pt x="15895" y="294984"/>
                  </a:lnTo>
                  <a:lnTo>
                    <a:pt x="24055" y="275630"/>
                  </a:lnTo>
                  <a:lnTo>
                    <a:pt x="10783" y="227298"/>
                  </a:lnTo>
                  <a:lnTo>
                    <a:pt x="52750" y="196855"/>
                  </a:lnTo>
                  <a:lnTo>
                    <a:pt x="66914" y="157473"/>
                  </a:lnTo>
                  <a:lnTo>
                    <a:pt x="45481" y="128597"/>
                  </a:lnTo>
                  <a:lnTo>
                    <a:pt x="55998" y="91337"/>
                  </a:lnTo>
                  <a:lnTo>
                    <a:pt x="49380" y="72388"/>
                  </a:lnTo>
                  <a:lnTo>
                    <a:pt x="55693" y="16700"/>
                  </a:lnTo>
                  <a:lnTo>
                    <a:pt x="88816" y="13621"/>
                  </a:lnTo>
                  <a:close/>
                </a:path>
              </a:pathLst>
            </a:custGeom>
            <a:grpFill/>
            <a:ln w="5080" cap="rnd">
              <a:solidFill>
                <a:schemeClr val="bg1"/>
              </a:solidFill>
              <a:round/>
            </a:ln>
          </p:spPr>
          <p:txBody>
            <a:bodyPr/>
            <a:lstStyle/>
            <a:p>
              <a:pPr defTabSz="457200"/>
              <a:endParaRPr sz="500" dirty="0"/>
            </a:p>
          </p:txBody>
        </p:sp>
        <p:sp>
          <p:nvSpPr>
            <p:cNvPr id="50" name="Massachusetts">
              <a:extLst>
                <a:ext uri="{FF2B5EF4-FFF2-40B4-BE49-F238E27FC236}">
                  <a16:creationId xmlns:a16="http://schemas.microsoft.com/office/drawing/2014/main" id="{2882C84E-1CA0-5363-6866-07152293FC64}"/>
                </a:ext>
              </a:extLst>
            </p:cNvPr>
            <p:cNvSpPr/>
            <p:nvPr/>
          </p:nvSpPr>
          <p:spPr>
            <a:xfrm>
              <a:off x="6959818" y="2400634"/>
              <a:ext cx="361159" cy="256011"/>
            </a:xfrm>
            <a:custGeom>
              <a:avLst/>
              <a:gdLst/>
              <a:ahLst/>
              <a:cxnLst/>
              <a:rect l="0" t="0" r="531490" b="282564"/>
              <a:pathLst>
                <a:path w="531490" h="282564">
                  <a:moveTo>
                    <a:pt x="332334" y="571"/>
                  </a:moveTo>
                  <a:lnTo>
                    <a:pt x="347261" y="0"/>
                  </a:lnTo>
                  <a:lnTo>
                    <a:pt x="362096" y="32999"/>
                  </a:lnTo>
                  <a:lnTo>
                    <a:pt x="363438" y="62728"/>
                  </a:lnTo>
                  <a:lnTo>
                    <a:pt x="347666" y="94768"/>
                  </a:lnTo>
                  <a:lnTo>
                    <a:pt x="355019" y="125192"/>
                  </a:lnTo>
                  <a:lnTo>
                    <a:pt x="387697" y="120979"/>
                  </a:lnTo>
                  <a:lnTo>
                    <a:pt x="415143" y="147095"/>
                  </a:lnTo>
                  <a:lnTo>
                    <a:pt x="418761" y="172762"/>
                  </a:lnTo>
                  <a:lnTo>
                    <a:pt x="436346" y="174904"/>
                  </a:lnTo>
                  <a:lnTo>
                    <a:pt x="444143" y="197115"/>
                  </a:lnTo>
                  <a:lnTo>
                    <a:pt x="489904" y="205365"/>
                  </a:lnTo>
                  <a:lnTo>
                    <a:pt x="531490" y="174002"/>
                  </a:lnTo>
                  <a:lnTo>
                    <a:pt x="528761" y="203811"/>
                  </a:lnTo>
                  <a:lnTo>
                    <a:pt x="466302" y="246702"/>
                  </a:lnTo>
                  <a:lnTo>
                    <a:pt x="441155" y="254755"/>
                  </a:lnTo>
                  <a:lnTo>
                    <a:pt x="421051" y="240524"/>
                  </a:lnTo>
                  <a:lnTo>
                    <a:pt x="398669" y="252384"/>
                  </a:lnTo>
                  <a:lnTo>
                    <a:pt x="401665" y="266638"/>
                  </a:lnTo>
                  <a:lnTo>
                    <a:pt x="376909" y="282564"/>
                  </a:lnTo>
                  <a:lnTo>
                    <a:pt x="356227" y="249885"/>
                  </a:lnTo>
                  <a:lnTo>
                    <a:pt x="350522" y="244462"/>
                  </a:lnTo>
                  <a:lnTo>
                    <a:pt x="331688" y="234430"/>
                  </a:lnTo>
                  <a:lnTo>
                    <a:pt x="311431" y="190060"/>
                  </a:lnTo>
                  <a:lnTo>
                    <a:pt x="290053" y="195706"/>
                  </a:lnTo>
                  <a:lnTo>
                    <a:pt x="251798" y="208032"/>
                  </a:lnTo>
                  <a:lnTo>
                    <a:pt x="250953" y="204786"/>
                  </a:lnTo>
                  <a:lnTo>
                    <a:pt x="68375" y="247563"/>
                  </a:lnTo>
                  <a:lnTo>
                    <a:pt x="5017" y="260710"/>
                  </a:lnTo>
                  <a:lnTo>
                    <a:pt x="0" y="253871"/>
                  </a:lnTo>
                  <a:lnTo>
                    <a:pt x="3216" y="115124"/>
                  </a:lnTo>
                  <a:lnTo>
                    <a:pt x="120432" y="89463"/>
                  </a:lnTo>
                  <a:lnTo>
                    <a:pt x="288483" y="52790"/>
                  </a:lnTo>
                  <a:lnTo>
                    <a:pt x="299254" y="30271"/>
                  </a:lnTo>
                  <a:close/>
                </a:path>
              </a:pathLst>
            </a:custGeom>
            <a:grpFill/>
            <a:ln w="5080" cap="rnd">
              <a:solidFill>
                <a:schemeClr val="bg1"/>
              </a:solidFill>
              <a:round/>
            </a:ln>
          </p:spPr>
          <p:txBody>
            <a:bodyPr/>
            <a:lstStyle/>
            <a:p>
              <a:pPr defTabSz="457200"/>
              <a:endParaRPr sz="500" dirty="0"/>
            </a:p>
          </p:txBody>
        </p:sp>
        <p:sp>
          <p:nvSpPr>
            <p:cNvPr id="51" name="New Jersey">
              <a:extLst>
                <a:ext uri="{FF2B5EF4-FFF2-40B4-BE49-F238E27FC236}">
                  <a16:creationId xmlns:a16="http://schemas.microsoft.com/office/drawing/2014/main" id="{FB06F664-0CC4-07B6-466F-4B967642B35C}"/>
                </a:ext>
              </a:extLst>
            </p:cNvPr>
            <p:cNvSpPr/>
            <p:nvPr/>
          </p:nvSpPr>
          <p:spPr>
            <a:xfrm>
              <a:off x="6829531" y="2798777"/>
              <a:ext cx="145708" cy="430508"/>
            </a:xfrm>
            <a:custGeom>
              <a:avLst/>
              <a:gdLst/>
              <a:ahLst/>
              <a:cxnLst/>
              <a:rect l="0" t="0" r="214428" b="475159"/>
              <a:pathLst>
                <a:path w="214428" h="475159">
                  <a:moveTo>
                    <a:pt x="129790" y="27994"/>
                  </a:moveTo>
                  <a:lnTo>
                    <a:pt x="185737" y="44744"/>
                  </a:lnTo>
                  <a:lnTo>
                    <a:pt x="181544" y="106698"/>
                  </a:lnTo>
                  <a:lnTo>
                    <a:pt x="160232" y="125497"/>
                  </a:lnTo>
                  <a:lnTo>
                    <a:pt x="154324" y="159068"/>
                  </a:lnTo>
                  <a:lnTo>
                    <a:pt x="198664" y="164788"/>
                  </a:lnTo>
                  <a:lnTo>
                    <a:pt x="207326" y="186909"/>
                  </a:lnTo>
                  <a:lnTo>
                    <a:pt x="214428" y="298018"/>
                  </a:lnTo>
                  <a:lnTo>
                    <a:pt x="185912" y="388646"/>
                  </a:lnTo>
                  <a:lnTo>
                    <a:pt x="160506" y="418638"/>
                  </a:lnTo>
                  <a:lnTo>
                    <a:pt x="144514" y="475159"/>
                  </a:lnTo>
                  <a:lnTo>
                    <a:pt x="122938" y="445569"/>
                  </a:lnTo>
                  <a:lnTo>
                    <a:pt x="75192" y="439047"/>
                  </a:lnTo>
                  <a:lnTo>
                    <a:pt x="11559" y="407185"/>
                  </a:lnTo>
                  <a:lnTo>
                    <a:pt x="1784" y="378353"/>
                  </a:lnTo>
                  <a:lnTo>
                    <a:pt x="0" y="374155"/>
                  </a:lnTo>
                  <a:lnTo>
                    <a:pt x="5877" y="361400"/>
                  </a:lnTo>
                  <a:lnTo>
                    <a:pt x="14634" y="334241"/>
                  </a:lnTo>
                  <a:lnTo>
                    <a:pt x="51400" y="308884"/>
                  </a:lnTo>
                  <a:lnTo>
                    <a:pt x="50454" y="293024"/>
                  </a:lnTo>
                  <a:lnTo>
                    <a:pt x="89091" y="249890"/>
                  </a:lnTo>
                  <a:lnTo>
                    <a:pt x="92505" y="230738"/>
                  </a:lnTo>
                  <a:lnTo>
                    <a:pt x="40831" y="199912"/>
                  </a:lnTo>
                  <a:lnTo>
                    <a:pt x="33570" y="175144"/>
                  </a:lnTo>
                  <a:lnTo>
                    <a:pt x="13338" y="172775"/>
                  </a:lnTo>
                  <a:lnTo>
                    <a:pt x="6603" y="150184"/>
                  </a:lnTo>
                  <a:lnTo>
                    <a:pt x="21576" y="110135"/>
                  </a:lnTo>
                  <a:lnTo>
                    <a:pt x="4759" y="92101"/>
                  </a:lnTo>
                  <a:lnTo>
                    <a:pt x="32694" y="42239"/>
                  </a:lnTo>
                  <a:lnTo>
                    <a:pt x="35833" y="18583"/>
                  </a:lnTo>
                  <a:lnTo>
                    <a:pt x="51966" y="0"/>
                  </a:lnTo>
                  <a:close/>
                </a:path>
              </a:pathLst>
            </a:custGeom>
            <a:grpFill/>
            <a:ln w="5080" cap="rnd">
              <a:solidFill>
                <a:schemeClr val="bg1"/>
              </a:solidFill>
              <a:round/>
            </a:ln>
          </p:spPr>
          <p:txBody>
            <a:bodyPr/>
            <a:lstStyle/>
            <a:p>
              <a:pPr defTabSz="457200"/>
              <a:endParaRPr sz="500" dirty="0"/>
            </a:p>
          </p:txBody>
        </p:sp>
        <p:sp>
          <p:nvSpPr>
            <p:cNvPr id="52" name="Hawaii">
              <a:extLst>
                <a:ext uri="{FF2B5EF4-FFF2-40B4-BE49-F238E27FC236}">
                  <a16:creationId xmlns:a16="http://schemas.microsoft.com/office/drawing/2014/main" id="{B2F8A512-D6BF-3CD8-8EB1-84C16536CFDD}"/>
                </a:ext>
              </a:extLst>
            </p:cNvPr>
            <p:cNvSpPr/>
            <p:nvPr/>
          </p:nvSpPr>
          <p:spPr>
            <a:xfrm>
              <a:off x="2382977" y="5175475"/>
              <a:ext cx="645545" cy="604444"/>
            </a:xfrm>
            <a:custGeom>
              <a:avLst/>
              <a:gdLst/>
              <a:ahLst/>
              <a:cxnLst/>
              <a:rect l="0" t="0" r="950000" b="667136"/>
              <a:pathLst>
                <a:path w="950000" h="667136">
                  <a:moveTo>
                    <a:pt x="791216" y="667136"/>
                  </a:moveTo>
                  <a:lnTo>
                    <a:pt x="743518" y="649526"/>
                  </a:lnTo>
                  <a:lnTo>
                    <a:pt x="736038" y="631719"/>
                  </a:lnTo>
                  <a:lnTo>
                    <a:pt x="742184" y="585993"/>
                  </a:lnTo>
                  <a:lnTo>
                    <a:pt x="708091" y="508155"/>
                  </a:lnTo>
                  <a:lnTo>
                    <a:pt x="734353" y="482446"/>
                  </a:lnTo>
                  <a:lnTo>
                    <a:pt x="753166" y="446748"/>
                  </a:lnTo>
                  <a:lnTo>
                    <a:pt x="739370" y="423445"/>
                  </a:lnTo>
                  <a:lnTo>
                    <a:pt x="743475" y="398956"/>
                  </a:lnTo>
                  <a:lnTo>
                    <a:pt x="797309" y="427610"/>
                  </a:lnTo>
                  <a:lnTo>
                    <a:pt x="857475" y="448384"/>
                  </a:lnTo>
                  <a:lnTo>
                    <a:pt x="894581" y="479285"/>
                  </a:lnTo>
                  <a:lnTo>
                    <a:pt x="894780" y="506003"/>
                  </a:lnTo>
                  <a:lnTo>
                    <a:pt x="950000" y="548996"/>
                  </a:lnTo>
                  <a:lnTo>
                    <a:pt x="916499" y="584926"/>
                  </a:lnTo>
                  <a:lnTo>
                    <a:pt x="856393" y="602081"/>
                  </a:lnTo>
                  <a:lnTo>
                    <a:pt x="814276" y="629097"/>
                  </a:lnTo>
                  <a:close/>
                  <a:moveTo>
                    <a:pt x="606405" y="244920"/>
                  </a:moveTo>
                  <a:lnTo>
                    <a:pt x="628495" y="272637"/>
                  </a:lnTo>
                  <a:lnTo>
                    <a:pt x="656806" y="260356"/>
                  </a:lnTo>
                  <a:lnTo>
                    <a:pt x="718851" y="292358"/>
                  </a:lnTo>
                  <a:lnTo>
                    <a:pt x="709507" y="321278"/>
                  </a:lnTo>
                  <a:lnTo>
                    <a:pt x="646494" y="335917"/>
                  </a:lnTo>
                  <a:lnTo>
                    <a:pt x="633869" y="330390"/>
                  </a:lnTo>
                  <a:lnTo>
                    <a:pt x="630641" y="294845"/>
                  </a:lnTo>
                  <a:lnTo>
                    <a:pt x="598073" y="287127"/>
                  </a:lnTo>
                  <a:lnTo>
                    <a:pt x="585448" y="267154"/>
                  </a:lnTo>
                  <a:close/>
                  <a:moveTo>
                    <a:pt x="530863" y="208360"/>
                  </a:moveTo>
                  <a:lnTo>
                    <a:pt x="511986" y="229442"/>
                  </a:lnTo>
                  <a:lnTo>
                    <a:pt x="467935" y="229408"/>
                  </a:lnTo>
                  <a:lnTo>
                    <a:pt x="481591" y="206119"/>
                  </a:lnTo>
                  <a:close/>
                  <a:moveTo>
                    <a:pt x="345668" y="109336"/>
                  </a:moveTo>
                  <a:lnTo>
                    <a:pt x="366436" y="157072"/>
                  </a:lnTo>
                  <a:lnTo>
                    <a:pt x="355866" y="184762"/>
                  </a:lnTo>
                  <a:lnTo>
                    <a:pt x="314980" y="189038"/>
                  </a:lnTo>
                  <a:lnTo>
                    <a:pt x="288010" y="132361"/>
                  </a:lnTo>
                  <a:lnTo>
                    <a:pt x="312090" y="131365"/>
                  </a:lnTo>
                  <a:close/>
                  <a:moveTo>
                    <a:pt x="56897" y="0"/>
                  </a:moveTo>
                  <a:lnTo>
                    <a:pt x="78799" y="2419"/>
                  </a:lnTo>
                  <a:lnTo>
                    <a:pt x="89050" y="23538"/>
                  </a:lnTo>
                  <a:lnTo>
                    <a:pt x="82510" y="53370"/>
                  </a:lnTo>
                  <a:lnTo>
                    <a:pt x="60384" y="71989"/>
                  </a:lnTo>
                  <a:lnTo>
                    <a:pt x="0" y="48118"/>
                  </a:lnTo>
                  <a:lnTo>
                    <a:pt x="7668" y="14991"/>
                  </a:lnTo>
                  <a:close/>
                </a:path>
              </a:pathLst>
            </a:custGeom>
            <a:grpFill/>
            <a:ln w="5080" cap="rnd">
              <a:solidFill>
                <a:schemeClr val="bg1"/>
              </a:solidFill>
              <a:round/>
            </a:ln>
          </p:spPr>
          <p:txBody>
            <a:bodyPr/>
            <a:lstStyle/>
            <a:p>
              <a:pPr defTabSz="457200"/>
              <a:endParaRPr sz="500" dirty="0"/>
            </a:p>
          </p:txBody>
        </p:sp>
        <p:sp>
          <p:nvSpPr>
            <p:cNvPr id="53" name="Connecticut">
              <a:extLst>
                <a:ext uri="{FF2B5EF4-FFF2-40B4-BE49-F238E27FC236}">
                  <a16:creationId xmlns:a16="http://schemas.microsoft.com/office/drawing/2014/main" id="{A51EBCFE-596A-4B24-681D-E51F41323089}"/>
                </a:ext>
              </a:extLst>
            </p:cNvPr>
            <p:cNvSpPr/>
            <p:nvPr/>
          </p:nvSpPr>
          <p:spPr>
            <a:xfrm>
              <a:off x="6963228" y="2586177"/>
              <a:ext cx="188368" cy="247263"/>
            </a:xfrm>
            <a:custGeom>
              <a:avLst/>
              <a:gdLst/>
              <a:ahLst/>
              <a:cxnLst/>
              <a:rect l="0" t="0" r="277206" b="272909"/>
              <a:pathLst>
                <a:path w="277206" h="272909">
                  <a:moveTo>
                    <a:pt x="63357" y="42777"/>
                  </a:moveTo>
                  <a:lnTo>
                    <a:pt x="245936" y="0"/>
                  </a:lnTo>
                  <a:lnTo>
                    <a:pt x="246781" y="3245"/>
                  </a:lnTo>
                  <a:lnTo>
                    <a:pt x="277206" y="120141"/>
                  </a:lnTo>
                  <a:lnTo>
                    <a:pt x="273191" y="140837"/>
                  </a:lnTo>
                  <a:lnTo>
                    <a:pt x="259540" y="140907"/>
                  </a:lnTo>
                  <a:lnTo>
                    <a:pt x="199310" y="172507"/>
                  </a:lnTo>
                  <a:lnTo>
                    <a:pt x="121953" y="187293"/>
                  </a:lnTo>
                  <a:lnTo>
                    <a:pt x="95678" y="222588"/>
                  </a:lnTo>
                  <a:lnTo>
                    <a:pt x="62346" y="239938"/>
                  </a:lnTo>
                  <a:lnTo>
                    <a:pt x="25880" y="272909"/>
                  </a:lnTo>
                  <a:lnTo>
                    <a:pt x="9915" y="252559"/>
                  </a:lnTo>
                  <a:lnTo>
                    <a:pt x="40965" y="222085"/>
                  </a:lnTo>
                  <a:lnTo>
                    <a:pt x="26568" y="208289"/>
                  </a:lnTo>
                  <a:lnTo>
                    <a:pt x="0" y="55923"/>
                  </a:lnTo>
                  <a:close/>
                </a:path>
              </a:pathLst>
            </a:custGeom>
            <a:grpFill/>
            <a:ln w="5080" cap="rnd">
              <a:solidFill>
                <a:schemeClr val="bg1"/>
              </a:solidFill>
              <a:round/>
            </a:ln>
          </p:spPr>
          <p:txBody>
            <a:bodyPr/>
            <a:lstStyle/>
            <a:p>
              <a:pPr defTabSz="457200"/>
              <a:endParaRPr sz="500" dirty="0"/>
            </a:p>
          </p:txBody>
        </p:sp>
        <p:sp>
          <p:nvSpPr>
            <p:cNvPr id="54" name="Delaware">
              <a:extLst>
                <a:ext uri="{FF2B5EF4-FFF2-40B4-BE49-F238E27FC236}">
                  <a16:creationId xmlns:a16="http://schemas.microsoft.com/office/drawing/2014/main" id="{270988DE-459F-8CE8-1901-E1DD8FD79929}"/>
                </a:ext>
              </a:extLst>
            </p:cNvPr>
            <p:cNvSpPr/>
            <p:nvPr/>
          </p:nvSpPr>
          <p:spPr>
            <a:xfrm>
              <a:off x="6803738" y="3101609"/>
              <a:ext cx="114426" cy="251453"/>
            </a:xfrm>
            <a:custGeom>
              <a:avLst/>
              <a:gdLst/>
              <a:ahLst/>
              <a:cxnLst/>
              <a:rect l="0" t="0" r="168392" b="277533"/>
              <a:pathLst>
                <a:path w="168392" h="277533">
                  <a:moveTo>
                    <a:pt x="52592" y="0"/>
                  </a:moveTo>
                  <a:lnTo>
                    <a:pt x="43835" y="27158"/>
                  </a:lnTo>
                  <a:lnTo>
                    <a:pt x="30986" y="43728"/>
                  </a:lnTo>
                  <a:lnTo>
                    <a:pt x="41222" y="74756"/>
                  </a:lnTo>
                  <a:lnTo>
                    <a:pt x="70110" y="99405"/>
                  </a:lnTo>
                  <a:lnTo>
                    <a:pt x="86770" y="147379"/>
                  </a:lnTo>
                  <a:lnTo>
                    <a:pt x="130720" y="191605"/>
                  </a:lnTo>
                  <a:lnTo>
                    <a:pt x="146260" y="190435"/>
                  </a:lnTo>
                  <a:lnTo>
                    <a:pt x="168392" y="257846"/>
                  </a:lnTo>
                  <a:lnTo>
                    <a:pt x="68711" y="277533"/>
                  </a:lnTo>
                  <a:lnTo>
                    <a:pt x="0" y="28665"/>
                  </a:lnTo>
                  <a:lnTo>
                    <a:pt x="20859" y="1212"/>
                  </a:lnTo>
                  <a:close/>
                </a:path>
              </a:pathLst>
            </a:custGeom>
            <a:grpFill/>
            <a:ln w="5080" cap="rnd">
              <a:solidFill>
                <a:schemeClr val="bg1"/>
              </a:solidFill>
              <a:round/>
            </a:ln>
          </p:spPr>
          <p:txBody>
            <a:bodyPr/>
            <a:lstStyle/>
            <a:p>
              <a:pPr defTabSz="457200"/>
              <a:endParaRPr sz="500" dirty="0"/>
            </a:p>
          </p:txBody>
        </p:sp>
        <p:sp>
          <p:nvSpPr>
            <p:cNvPr id="55" name="Rhode Island">
              <a:extLst>
                <a:ext uri="{FF2B5EF4-FFF2-40B4-BE49-F238E27FC236}">
                  <a16:creationId xmlns:a16="http://schemas.microsoft.com/office/drawing/2014/main" id="{B0577572-2739-DE54-8948-31EDE6804553}"/>
                </a:ext>
              </a:extLst>
            </p:cNvPr>
            <p:cNvSpPr/>
            <p:nvPr/>
          </p:nvSpPr>
          <p:spPr>
            <a:xfrm>
              <a:off x="7130921" y="2572834"/>
              <a:ext cx="85016" cy="140945"/>
            </a:xfrm>
            <a:custGeom>
              <a:avLst/>
              <a:gdLst/>
              <a:ahLst/>
              <a:cxnLst/>
              <a:rect l="0" t="0" r="125111" b="155564"/>
              <a:pathLst>
                <a:path w="125111" h="155564">
                  <a:moveTo>
                    <a:pt x="104428" y="59825"/>
                  </a:moveTo>
                  <a:lnTo>
                    <a:pt x="125111" y="92504"/>
                  </a:lnTo>
                  <a:lnTo>
                    <a:pt x="97562" y="104486"/>
                  </a:lnTo>
                  <a:close/>
                  <a:moveTo>
                    <a:pt x="38255" y="5646"/>
                  </a:moveTo>
                  <a:lnTo>
                    <a:pt x="59633" y="0"/>
                  </a:lnTo>
                  <a:lnTo>
                    <a:pt x="79889" y="44370"/>
                  </a:lnTo>
                  <a:lnTo>
                    <a:pt x="98723" y="54402"/>
                  </a:lnTo>
                  <a:lnTo>
                    <a:pt x="80375" y="55812"/>
                  </a:lnTo>
                  <a:lnTo>
                    <a:pt x="72986" y="89009"/>
                  </a:lnTo>
                  <a:lnTo>
                    <a:pt x="79051" y="131377"/>
                  </a:lnTo>
                  <a:lnTo>
                    <a:pt x="26410" y="155564"/>
                  </a:lnTo>
                  <a:lnTo>
                    <a:pt x="30425" y="134867"/>
                  </a:lnTo>
                  <a:lnTo>
                    <a:pt x="0" y="17972"/>
                  </a:lnTo>
                  <a:close/>
                </a:path>
              </a:pathLst>
            </a:custGeom>
            <a:grpFill/>
            <a:ln w="5080" cap="rnd">
              <a:solidFill>
                <a:schemeClr val="bg1"/>
              </a:solidFill>
              <a:round/>
            </a:ln>
          </p:spPr>
          <p:txBody>
            <a:bodyPr/>
            <a:lstStyle/>
            <a:p>
              <a:pPr defTabSz="457200"/>
              <a:endParaRPr sz="500" dirty="0"/>
            </a:p>
          </p:txBody>
        </p:sp>
        <p:sp>
          <p:nvSpPr>
            <p:cNvPr id="56" name="District of Columbia">
              <a:extLst>
                <a:ext uri="{FF2B5EF4-FFF2-40B4-BE49-F238E27FC236}">
                  <a16:creationId xmlns:a16="http://schemas.microsoft.com/office/drawing/2014/main" id="{DF4A0034-2448-62B6-CC0C-6B17D23757B6}"/>
                </a:ext>
              </a:extLst>
            </p:cNvPr>
            <p:cNvSpPr/>
            <p:nvPr/>
          </p:nvSpPr>
          <p:spPr>
            <a:xfrm>
              <a:off x="6688640" y="3295703"/>
              <a:ext cx="22708" cy="36982"/>
            </a:xfrm>
            <a:custGeom>
              <a:avLst/>
              <a:gdLst/>
              <a:ahLst/>
              <a:cxnLst/>
              <a:rect l="0" t="0" r="33418" b="40818"/>
              <a:pathLst>
                <a:path w="33418" h="40818">
                  <a:moveTo>
                    <a:pt x="10131" y="0"/>
                  </a:moveTo>
                  <a:lnTo>
                    <a:pt x="33418" y="15860"/>
                  </a:lnTo>
                  <a:lnTo>
                    <a:pt x="17511" y="40818"/>
                  </a:lnTo>
                  <a:lnTo>
                    <a:pt x="0" y="14621"/>
                  </a:lnTo>
                  <a:close/>
                </a:path>
              </a:pathLst>
            </a:custGeom>
            <a:grpFill/>
            <a:ln w="5080" cap="rnd">
              <a:solidFill>
                <a:schemeClr val="bg1"/>
              </a:solidFill>
              <a:round/>
            </a:ln>
          </p:spPr>
          <p:txBody>
            <a:bodyPr/>
            <a:lstStyle/>
            <a:p>
              <a:pPr defTabSz="457200"/>
              <a:endParaRPr sz="500" dirty="0"/>
            </a:p>
          </p:txBody>
        </p:sp>
        <p:sp>
          <p:nvSpPr>
            <p:cNvPr id="57" name="TextBox 56">
              <a:extLst>
                <a:ext uri="{FF2B5EF4-FFF2-40B4-BE49-F238E27FC236}">
                  <a16:creationId xmlns:a16="http://schemas.microsoft.com/office/drawing/2014/main" id="{3ADEEF44-0685-7ABD-FB5C-5C9623DFD7B2}"/>
                </a:ext>
              </a:extLst>
            </p:cNvPr>
            <p:cNvSpPr txBox="1"/>
            <p:nvPr/>
          </p:nvSpPr>
          <p:spPr>
            <a:xfrm>
              <a:off x="4211784" y="4806283"/>
              <a:ext cx="193655" cy="273855"/>
            </a:xfrm>
            <a:prstGeom prst="rect">
              <a:avLst/>
            </a:prstGeom>
            <a:grpFill/>
          </p:spPr>
          <p:txBody>
            <a:bodyPr wrap="none" lIns="0" tIns="0" rIns="0" bIns="0" anchor="ctr">
              <a:noAutofit/>
            </a:bodyPr>
            <a:lstStyle/>
            <a:p>
              <a:pPr algn="ctr"/>
              <a:r>
                <a:rPr sz="600" b="1" dirty="0"/>
                <a:t>TX</a:t>
              </a:r>
            </a:p>
          </p:txBody>
        </p:sp>
        <p:sp>
          <p:nvSpPr>
            <p:cNvPr id="58" name="TextBox 57">
              <a:extLst>
                <a:ext uri="{FF2B5EF4-FFF2-40B4-BE49-F238E27FC236}">
                  <a16:creationId xmlns:a16="http://schemas.microsoft.com/office/drawing/2014/main" id="{53692566-6DB8-6F2D-E876-BDABB5FECC34}"/>
                </a:ext>
              </a:extLst>
            </p:cNvPr>
            <p:cNvSpPr txBox="1"/>
            <p:nvPr/>
          </p:nvSpPr>
          <p:spPr>
            <a:xfrm>
              <a:off x="2076557" y="3341551"/>
              <a:ext cx="193655" cy="273855"/>
            </a:xfrm>
            <a:prstGeom prst="rect">
              <a:avLst/>
            </a:prstGeom>
            <a:grpFill/>
          </p:spPr>
          <p:txBody>
            <a:bodyPr wrap="none" lIns="0" tIns="0" rIns="0" bIns="0" anchor="ctr">
              <a:noAutofit/>
            </a:bodyPr>
            <a:lstStyle/>
            <a:p>
              <a:pPr algn="ctr"/>
              <a:r>
                <a:rPr sz="600" b="1" dirty="0"/>
                <a:t>CA</a:t>
              </a:r>
            </a:p>
          </p:txBody>
        </p:sp>
        <p:sp>
          <p:nvSpPr>
            <p:cNvPr id="59" name="TextBox 58">
              <a:extLst>
                <a:ext uri="{FF2B5EF4-FFF2-40B4-BE49-F238E27FC236}">
                  <a16:creationId xmlns:a16="http://schemas.microsoft.com/office/drawing/2014/main" id="{169465BC-7CDE-31B0-35CF-EA2B889C773A}"/>
                </a:ext>
              </a:extLst>
            </p:cNvPr>
            <p:cNvSpPr txBox="1"/>
            <p:nvPr/>
          </p:nvSpPr>
          <p:spPr>
            <a:xfrm>
              <a:off x="3319895" y="1816471"/>
              <a:ext cx="193655" cy="273855"/>
            </a:xfrm>
            <a:prstGeom prst="rect">
              <a:avLst/>
            </a:prstGeom>
            <a:grpFill/>
          </p:spPr>
          <p:txBody>
            <a:bodyPr wrap="none" lIns="0" tIns="0" rIns="0" bIns="0" anchor="ctr">
              <a:noAutofit/>
            </a:bodyPr>
            <a:lstStyle/>
            <a:p>
              <a:pPr algn="ctr"/>
              <a:r>
                <a:rPr sz="600" b="1" dirty="0"/>
                <a:t>MT</a:t>
              </a:r>
            </a:p>
          </p:txBody>
        </p:sp>
        <p:sp>
          <p:nvSpPr>
            <p:cNvPr id="60" name="TextBox 59">
              <a:extLst>
                <a:ext uri="{FF2B5EF4-FFF2-40B4-BE49-F238E27FC236}">
                  <a16:creationId xmlns:a16="http://schemas.microsoft.com/office/drawing/2014/main" id="{D195A9DE-69E2-071C-0174-6439BEA94397}"/>
                </a:ext>
              </a:extLst>
            </p:cNvPr>
            <p:cNvSpPr txBox="1"/>
            <p:nvPr/>
          </p:nvSpPr>
          <p:spPr>
            <a:xfrm>
              <a:off x="3463500" y="4193596"/>
              <a:ext cx="193655" cy="273855"/>
            </a:xfrm>
            <a:prstGeom prst="rect">
              <a:avLst/>
            </a:prstGeom>
            <a:grpFill/>
          </p:spPr>
          <p:txBody>
            <a:bodyPr wrap="none" lIns="0" tIns="0" rIns="0" bIns="0" anchor="ctr">
              <a:noAutofit/>
            </a:bodyPr>
            <a:lstStyle/>
            <a:p>
              <a:pPr algn="ctr"/>
              <a:r>
                <a:rPr sz="600" b="1" dirty="0"/>
                <a:t>NM</a:t>
              </a:r>
            </a:p>
          </p:txBody>
        </p:sp>
        <p:sp>
          <p:nvSpPr>
            <p:cNvPr id="61" name="TextBox 60">
              <a:extLst>
                <a:ext uri="{FF2B5EF4-FFF2-40B4-BE49-F238E27FC236}">
                  <a16:creationId xmlns:a16="http://schemas.microsoft.com/office/drawing/2014/main" id="{E3AA163A-64DF-E20B-C1E6-F597FA86D84B}"/>
                </a:ext>
              </a:extLst>
            </p:cNvPr>
            <p:cNvSpPr txBox="1"/>
            <p:nvPr/>
          </p:nvSpPr>
          <p:spPr>
            <a:xfrm>
              <a:off x="2841258" y="4105015"/>
              <a:ext cx="193655" cy="273855"/>
            </a:xfrm>
            <a:prstGeom prst="rect">
              <a:avLst/>
            </a:prstGeom>
            <a:grpFill/>
          </p:spPr>
          <p:txBody>
            <a:bodyPr wrap="none" lIns="0" tIns="0" rIns="0" bIns="0" anchor="ctr">
              <a:noAutofit/>
            </a:bodyPr>
            <a:lstStyle/>
            <a:p>
              <a:pPr algn="ctr"/>
              <a:r>
                <a:rPr sz="600" b="1" dirty="0"/>
                <a:t>AZ</a:t>
              </a:r>
            </a:p>
          </p:txBody>
        </p:sp>
        <p:sp>
          <p:nvSpPr>
            <p:cNvPr id="62" name="TextBox 61">
              <a:extLst>
                <a:ext uri="{FF2B5EF4-FFF2-40B4-BE49-F238E27FC236}">
                  <a16:creationId xmlns:a16="http://schemas.microsoft.com/office/drawing/2014/main" id="{1258A769-DA6C-8BC2-61D8-A28D96C36B20}"/>
                </a:ext>
              </a:extLst>
            </p:cNvPr>
            <p:cNvSpPr txBox="1"/>
            <p:nvPr/>
          </p:nvSpPr>
          <p:spPr>
            <a:xfrm>
              <a:off x="2442605" y="3051205"/>
              <a:ext cx="191060" cy="270187"/>
            </a:xfrm>
            <a:prstGeom prst="rect">
              <a:avLst/>
            </a:prstGeom>
            <a:grpFill/>
          </p:spPr>
          <p:txBody>
            <a:bodyPr wrap="none" lIns="0" tIns="0" rIns="0" bIns="0" anchor="ctr">
              <a:noAutofit/>
            </a:bodyPr>
            <a:lstStyle/>
            <a:p>
              <a:pPr algn="ctr"/>
              <a:r>
                <a:rPr sz="600" b="1" dirty="0"/>
                <a:t>NV</a:t>
              </a:r>
            </a:p>
          </p:txBody>
        </p:sp>
        <p:sp>
          <p:nvSpPr>
            <p:cNvPr id="63" name="TextBox 62">
              <a:extLst>
                <a:ext uri="{FF2B5EF4-FFF2-40B4-BE49-F238E27FC236}">
                  <a16:creationId xmlns:a16="http://schemas.microsoft.com/office/drawing/2014/main" id="{D335DF6A-671C-ECAA-9831-94C12FCC92C1}"/>
                </a:ext>
              </a:extLst>
            </p:cNvPr>
            <p:cNvSpPr txBox="1"/>
            <p:nvPr/>
          </p:nvSpPr>
          <p:spPr>
            <a:xfrm>
              <a:off x="3590791" y="3356680"/>
              <a:ext cx="193655" cy="273855"/>
            </a:xfrm>
            <a:prstGeom prst="rect">
              <a:avLst/>
            </a:prstGeom>
            <a:grpFill/>
          </p:spPr>
          <p:txBody>
            <a:bodyPr wrap="none" lIns="0" tIns="0" rIns="0" bIns="0" anchor="ctr">
              <a:noAutofit/>
            </a:bodyPr>
            <a:lstStyle/>
            <a:p>
              <a:pPr algn="ctr"/>
              <a:r>
                <a:rPr sz="600" b="1" dirty="0"/>
                <a:t>CO</a:t>
              </a:r>
            </a:p>
          </p:txBody>
        </p:sp>
        <p:sp>
          <p:nvSpPr>
            <p:cNvPr id="64" name="TextBox 63">
              <a:extLst>
                <a:ext uri="{FF2B5EF4-FFF2-40B4-BE49-F238E27FC236}">
                  <a16:creationId xmlns:a16="http://schemas.microsoft.com/office/drawing/2014/main" id="{566CD46E-1150-6230-CF0D-06ECAD6FCFFF}"/>
                </a:ext>
              </a:extLst>
            </p:cNvPr>
            <p:cNvSpPr txBox="1"/>
            <p:nvPr/>
          </p:nvSpPr>
          <p:spPr>
            <a:xfrm>
              <a:off x="3447002" y="2590729"/>
              <a:ext cx="193655" cy="273855"/>
            </a:xfrm>
            <a:prstGeom prst="rect">
              <a:avLst/>
            </a:prstGeom>
            <a:grpFill/>
          </p:spPr>
          <p:txBody>
            <a:bodyPr wrap="none" lIns="0" tIns="0" rIns="0" bIns="0" anchor="ctr">
              <a:noAutofit/>
            </a:bodyPr>
            <a:lstStyle/>
            <a:p>
              <a:pPr algn="ctr"/>
              <a:r>
                <a:rPr sz="600" b="1" dirty="0"/>
                <a:t>WY</a:t>
              </a:r>
            </a:p>
          </p:txBody>
        </p:sp>
        <p:sp>
          <p:nvSpPr>
            <p:cNvPr id="65" name="TextBox 64">
              <a:extLst>
                <a:ext uri="{FF2B5EF4-FFF2-40B4-BE49-F238E27FC236}">
                  <a16:creationId xmlns:a16="http://schemas.microsoft.com/office/drawing/2014/main" id="{F35D7D7C-EC5B-515E-DC39-0A9AC67C34AD}"/>
                </a:ext>
              </a:extLst>
            </p:cNvPr>
            <p:cNvSpPr txBox="1"/>
            <p:nvPr/>
          </p:nvSpPr>
          <p:spPr>
            <a:xfrm>
              <a:off x="2201392" y="2095935"/>
              <a:ext cx="193655" cy="273855"/>
            </a:xfrm>
            <a:prstGeom prst="rect">
              <a:avLst/>
            </a:prstGeom>
            <a:grpFill/>
          </p:spPr>
          <p:txBody>
            <a:bodyPr wrap="none" lIns="0" tIns="0" rIns="0" bIns="0" anchor="ctr">
              <a:noAutofit/>
            </a:bodyPr>
            <a:lstStyle/>
            <a:p>
              <a:pPr algn="ctr"/>
              <a:r>
                <a:rPr sz="600" b="1" dirty="0"/>
                <a:t>OR</a:t>
              </a:r>
            </a:p>
          </p:txBody>
        </p:sp>
        <p:sp>
          <p:nvSpPr>
            <p:cNvPr id="66" name="TextBox 65">
              <a:extLst>
                <a:ext uri="{FF2B5EF4-FFF2-40B4-BE49-F238E27FC236}">
                  <a16:creationId xmlns:a16="http://schemas.microsoft.com/office/drawing/2014/main" id="{128AB50D-A839-63FD-EC1F-C830E24F1F59}"/>
                </a:ext>
              </a:extLst>
            </p:cNvPr>
            <p:cNvSpPr txBox="1"/>
            <p:nvPr/>
          </p:nvSpPr>
          <p:spPr>
            <a:xfrm>
              <a:off x="2967298" y="3202937"/>
              <a:ext cx="168706" cy="238574"/>
            </a:xfrm>
            <a:prstGeom prst="rect">
              <a:avLst/>
            </a:prstGeom>
            <a:grpFill/>
          </p:spPr>
          <p:txBody>
            <a:bodyPr wrap="none" lIns="0" tIns="0" rIns="0" bIns="0" anchor="ctr">
              <a:noAutofit/>
            </a:bodyPr>
            <a:lstStyle/>
            <a:p>
              <a:pPr algn="ctr"/>
              <a:r>
                <a:rPr sz="600" b="1" dirty="0"/>
                <a:t>UT</a:t>
              </a:r>
            </a:p>
          </p:txBody>
        </p:sp>
        <p:sp>
          <p:nvSpPr>
            <p:cNvPr id="67" name="TextBox 66">
              <a:extLst>
                <a:ext uri="{FF2B5EF4-FFF2-40B4-BE49-F238E27FC236}">
                  <a16:creationId xmlns:a16="http://schemas.microsoft.com/office/drawing/2014/main" id="{944A28FA-0AAA-9170-3094-A9D84D2DB4B1}"/>
                </a:ext>
              </a:extLst>
            </p:cNvPr>
            <p:cNvSpPr txBox="1"/>
            <p:nvPr/>
          </p:nvSpPr>
          <p:spPr>
            <a:xfrm>
              <a:off x="4762617" y="2077209"/>
              <a:ext cx="193655" cy="273855"/>
            </a:xfrm>
            <a:prstGeom prst="rect">
              <a:avLst/>
            </a:prstGeom>
            <a:grpFill/>
          </p:spPr>
          <p:txBody>
            <a:bodyPr wrap="none" lIns="0" tIns="0" rIns="0" bIns="0" anchor="ctr">
              <a:noAutofit/>
            </a:bodyPr>
            <a:lstStyle/>
            <a:p>
              <a:pPr algn="ctr"/>
              <a:r>
                <a:rPr sz="600" b="1" dirty="0"/>
                <a:t>MN</a:t>
              </a:r>
            </a:p>
          </p:txBody>
        </p:sp>
        <p:sp>
          <p:nvSpPr>
            <p:cNvPr id="68" name="TextBox 67">
              <a:extLst>
                <a:ext uri="{FF2B5EF4-FFF2-40B4-BE49-F238E27FC236}">
                  <a16:creationId xmlns:a16="http://schemas.microsoft.com/office/drawing/2014/main" id="{25249E0D-A442-B30C-0E12-F03195823B07}"/>
                </a:ext>
              </a:extLst>
            </p:cNvPr>
            <p:cNvSpPr txBox="1"/>
            <p:nvPr/>
          </p:nvSpPr>
          <p:spPr>
            <a:xfrm>
              <a:off x="2792098" y="2207735"/>
              <a:ext cx="178976" cy="253097"/>
            </a:xfrm>
            <a:prstGeom prst="rect">
              <a:avLst/>
            </a:prstGeom>
            <a:grpFill/>
          </p:spPr>
          <p:txBody>
            <a:bodyPr wrap="none" lIns="0" tIns="0" rIns="0" bIns="0" anchor="ctr">
              <a:noAutofit/>
            </a:bodyPr>
            <a:lstStyle/>
            <a:p>
              <a:pPr algn="ctr"/>
              <a:r>
                <a:rPr sz="600" b="1" dirty="0"/>
                <a:t>ID</a:t>
              </a:r>
            </a:p>
          </p:txBody>
        </p:sp>
        <p:sp>
          <p:nvSpPr>
            <p:cNvPr id="69" name="TextBox 68">
              <a:extLst>
                <a:ext uri="{FF2B5EF4-FFF2-40B4-BE49-F238E27FC236}">
                  <a16:creationId xmlns:a16="http://schemas.microsoft.com/office/drawing/2014/main" id="{DC68AAF6-A837-2F01-B6CE-23A3B4608702}"/>
                </a:ext>
              </a:extLst>
            </p:cNvPr>
            <p:cNvSpPr txBox="1"/>
            <p:nvPr/>
          </p:nvSpPr>
          <p:spPr>
            <a:xfrm>
              <a:off x="4346542" y="3510234"/>
              <a:ext cx="193655" cy="273855"/>
            </a:xfrm>
            <a:prstGeom prst="rect">
              <a:avLst/>
            </a:prstGeom>
            <a:grpFill/>
          </p:spPr>
          <p:txBody>
            <a:bodyPr wrap="none" lIns="0" tIns="0" rIns="0" bIns="0" anchor="ctr">
              <a:noAutofit/>
            </a:bodyPr>
            <a:lstStyle/>
            <a:p>
              <a:pPr algn="ctr"/>
              <a:r>
                <a:rPr sz="600" b="1" dirty="0"/>
                <a:t>KS</a:t>
              </a:r>
            </a:p>
          </p:txBody>
        </p:sp>
        <p:sp>
          <p:nvSpPr>
            <p:cNvPr id="70" name="TextBox 69">
              <a:extLst>
                <a:ext uri="{FF2B5EF4-FFF2-40B4-BE49-F238E27FC236}">
                  <a16:creationId xmlns:a16="http://schemas.microsoft.com/office/drawing/2014/main" id="{BF9EC5D3-F87E-8D58-A3D6-563B940F4935}"/>
                </a:ext>
              </a:extLst>
            </p:cNvPr>
            <p:cNvSpPr txBox="1"/>
            <p:nvPr/>
          </p:nvSpPr>
          <p:spPr>
            <a:xfrm>
              <a:off x="4186723" y="2402449"/>
              <a:ext cx="193655" cy="273855"/>
            </a:xfrm>
            <a:prstGeom prst="rect">
              <a:avLst/>
            </a:prstGeom>
            <a:grpFill/>
          </p:spPr>
          <p:txBody>
            <a:bodyPr wrap="none" lIns="0" tIns="0" rIns="0" bIns="0" anchor="ctr">
              <a:noAutofit/>
            </a:bodyPr>
            <a:lstStyle/>
            <a:p>
              <a:pPr algn="ctr"/>
              <a:r>
                <a:rPr sz="600" b="1" dirty="0"/>
                <a:t>SD</a:t>
              </a:r>
            </a:p>
          </p:txBody>
        </p:sp>
        <p:sp>
          <p:nvSpPr>
            <p:cNvPr id="71" name="TextBox 70">
              <a:extLst>
                <a:ext uri="{FF2B5EF4-FFF2-40B4-BE49-F238E27FC236}">
                  <a16:creationId xmlns:a16="http://schemas.microsoft.com/office/drawing/2014/main" id="{74251AFD-3303-7286-CC3D-ED5C082D8EEF}"/>
                </a:ext>
              </a:extLst>
            </p:cNvPr>
            <p:cNvSpPr txBox="1"/>
            <p:nvPr/>
          </p:nvSpPr>
          <p:spPr>
            <a:xfrm>
              <a:off x="4212171" y="2941208"/>
              <a:ext cx="193655" cy="273855"/>
            </a:xfrm>
            <a:prstGeom prst="rect">
              <a:avLst/>
            </a:prstGeom>
            <a:grpFill/>
          </p:spPr>
          <p:txBody>
            <a:bodyPr wrap="none" lIns="0" tIns="0" rIns="0" bIns="0" anchor="ctr">
              <a:noAutofit/>
            </a:bodyPr>
            <a:lstStyle/>
            <a:p>
              <a:pPr algn="ctr"/>
              <a:r>
                <a:rPr sz="600" b="1" dirty="0"/>
                <a:t>NE</a:t>
              </a:r>
            </a:p>
          </p:txBody>
        </p:sp>
        <p:sp>
          <p:nvSpPr>
            <p:cNvPr id="72" name="TextBox 71">
              <a:extLst>
                <a:ext uri="{FF2B5EF4-FFF2-40B4-BE49-F238E27FC236}">
                  <a16:creationId xmlns:a16="http://schemas.microsoft.com/office/drawing/2014/main" id="{26845422-FCF9-784A-708E-0710590DE06F}"/>
                </a:ext>
              </a:extLst>
            </p:cNvPr>
            <p:cNvSpPr txBox="1"/>
            <p:nvPr/>
          </p:nvSpPr>
          <p:spPr>
            <a:xfrm>
              <a:off x="4435972" y="4052983"/>
              <a:ext cx="193655" cy="273855"/>
            </a:xfrm>
            <a:prstGeom prst="rect">
              <a:avLst/>
            </a:prstGeom>
            <a:grpFill/>
          </p:spPr>
          <p:txBody>
            <a:bodyPr wrap="none" lIns="0" tIns="0" rIns="0" bIns="0" anchor="ctr">
              <a:noAutofit/>
            </a:bodyPr>
            <a:lstStyle/>
            <a:p>
              <a:pPr algn="ctr"/>
              <a:r>
                <a:rPr sz="600" b="1" dirty="0"/>
                <a:t>OK</a:t>
              </a:r>
            </a:p>
          </p:txBody>
        </p:sp>
        <p:sp>
          <p:nvSpPr>
            <p:cNvPr id="73" name="TextBox 72">
              <a:extLst>
                <a:ext uri="{FF2B5EF4-FFF2-40B4-BE49-F238E27FC236}">
                  <a16:creationId xmlns:a16="http://schemas.microsoft.com/office/drawing/2014/main" id="{71F58F7C-C095-5D2B-8F56-B0D95207BA12}"/>
                </a:ext>
              </a:extLst>
            </p:cNvPr>
            <p:cNvSpPr txBox="1"/>
            <p:nvPr/>
          </p:nvSpPr>
          <p:spPr>
            <a:xfrm>
              <a:off x="4182707" y="1848417"/>
              <a:ext cx="193655" cy="273855"/>
            </a:xfrm>
            <a:prstGeom prst="rect">
              <a:avLst/>
            </a:prstGeom>
            <a:grpFill/>
          </p:spPr>
          <p:txBody>
            <a:bodyPr wrap="none" lIns="0" tIns="0" rIns="0" bIns="0" anchor="ctr">
              <a:noAutofit/>
            </a:bodyPr>
            <a:lstStyle/>
            <a:p>
              <a:pPr algn="ctr"/>
              <a:r>
                <a:rPr sz="600" b="1" dirty="0"/>
                <a:t>ND</a:t>
              </a:r>
            </a:p>
          </p:txBody>
        </p:sp>
        <p:sp>
          <p:nvSpPr>
            <p:cNvPr id="74" name="TextBox 73">
              <a:extLst>
                <a:ext uri="{FF2B5EF4-FFF2-40B4-BE49-F238E27FC236}">
                  <a16:creationId xmlns:a16="http://schemas.microsoft.com/office/drawing/2014/main" id="{696CFDF8-4892-FFEC-7A67-E14A6ACF2C52}"/>
                </a:ext>
              </a:extLst>
            </p:cNvPr>
            <p:cNvSpPr txBox="1"/>
            <p:nvPr/>
          </p:nvSpPr>
          <p:spPr>
            <a:xfrm>
              <a:off x="4979993" y="3532999"/>
              <a:ext cx="193655" cy="273855"/>
            </a:xfrm>
            <a:prstGeom prst="rect">
              <a:avLst/>
            </a:prstGeom>
            <a:grpFill/>
          </p:spPr>
          <p:txBody>
            <a:bodyPr wrap="none" lIns="0" tIns="0" rIns="0" bIns="0" anchor="ctr">
              <a:noAutofit/>
            </a:bodyPr>
            <a:lstStyle/>
            <a:p>
              <a:pPr algn="ctr"/>
              <a:r>
                <a:rPr sz="600" b="1" dirty="0"/>
                <a:t>MO</a:t>
              </a:r>
            </a:p>
          </p:txBody>
        </p:sp>
        <p:sp>
          <p:nvSpPr>
            <p:cNvPr id="75" name="TextBox 74">
              <a:extLst>
                <a:ext uri="{FF2B5EF4-FFF2-40B4-BE49-F238E27FC236}">
                  <a16:creationId xmlns:a16="http://schemas.microsoft.com/office/drawing/2014/main" id="{7BD99A5D-D51B-16CB-6D0D-13D46E787966}"/>
                </a:ext>
              </a:extLst>
            </p:cNvPr>
            <p:cNvSpPr txBox="1"/>
            <p:nvPr/>
          </p:nvSpPr>
          <p:spPr>
            <a:xfrm>
              <a:off x="2333127" y="1488240"/>
              <a:ext cx="193655" cy="273855"/>
            </a:xfrm>
            <a:prstGeom prst="rect">
              <a:avLst/>
            </a:prstGeom>
            <a:grpFill/>
          </p:spPr>
          <p:txBody>
            <a:bodyPr wrap="none" lIns="0" tIns="0" rIns="0" bIns="0" anchor="ctr">
              <a:noAutofit/>
            </a:bodyPr>
            <a:lstStyle/>
            <a:p>
              <a:pPr algn="ctr"/>
              <a:r>
                <a:rPr sz="600" b="1" dirty="0"/>
                <a:t>WA</a:t>
              </a:r>
            </a:p>
          </p:txBody>
        </p:sp>
        <p:sp>
          <p:nvSpPr>
            <p:cNvPr id="76" name="TextBox 75">
              <a:extLst>
                <a:ext uri="{FF2B5EF4-FFF2-40B4-BE49-F238E27FC236}">
                  <a16:creationId xmlns:a16="http://schemas.microsoft.com/office/drawing/2014/main" id="{657D691A-E16C-4290-A651-4CBA0AC8A0D6}"/>
                </a:ext>
              </a:extLst>
            </p:cNvPr>
            <p:cNvSpPr txBox="1"/>
            <p:nvPr/>
          </p:nvSpPr>
          <p:spPr>
            <a:xfrm>
              <a:off x="1635110" y="5045282"/>
              <a:ext cx="193655" cy="273855"/>
            </a:xfrm>
            <a:prstGeom prst="rect">
              <a:avLst/>
            </a:prstGeom>
            <a:grpFill/>
          </p:spPr>
          <p:txBody>
            <a:bodyPr wrap="none" lIns="0" tIns="0" rIns="0" bIns="0" anchor="ctr">
              <a:noAutofit/>
            </a:bodyPr>
            <a:lstStyle/>
            <a:p>
              <a:pPr algn="ctr"/>
              <a:r>
                <a:rPr sz="600" b="1" dirty="0"/>
                <a:t>AK</a:t>
              </a:r>
            </a:p>
          </p:txBody>
        </p:sp>
        <p:sp>
          <p:nvSpPr>
            <p:cNvPr id="77" name="TextBox 76">
              <a:extLst>
                <a:ext uri="{FF2B5EF4-FFF2-40B4-BE49-F238E27FC236}">
                  <a16:creationId xmlns:a16="http://schemas.microsoft.com/office/drawing/2014/main" id="{333AF97C-25FE-98E0-FDCC-7B8A14F374D9}"/>
                </a:ext>
              </a:extLst>
            </p:cNvPr>
            <p:cNvSpPr txBox="1"/>
            <p:nvPr/>
          </p:nvSpPr>
          <p:spPr>
            <a:xfrm>
              <a:off x="6061894" y="4497519"/>
              <a:ext cx="161770" cy="228765"/>
            </a:xfrm>
            <a:prstGeom prst="rect">
              <a:avLst/>
            </a:prstGeom>
            <a:grpFill/>
          </p:spPr>
          <p:txBody>
            <a:bodyPr wrap="none" lIns="0" tIns="0" rIns="0" bIns="0" anchor="ctr">
              <a:noAutofit/>
            </a:bodyPr>
            <a:lstStyle/>
            <a:p>
              <a:pPr algn="ctr"/>
              <a:r>
                <a:rPr sz="600" b="1" dirty="0"/>
                <a:t>GA</a:t>
              </a:r>
            </a:p>
          </p:txBody>
        </p:sp>
        <p:sp>
          <p:nvSpPr>
            <p:cNvPr id="78" name="TextBox 77">
              <a:extLst>
                <a:ext uri="{FF2B5EF4-FFF2-40B4-BE49-F238E27FC236}">
                  <a16:creationId xmlns:a16="http://schemas.microsoft.com/office/drawing/2014/main" id="{C6A2C620-AB3A-CD23-DDA4-7688E7112382}"/>
                </a:ext>
              </a:extLst>
            </p:cNvPr>
            <p:cNvSpPr txBox="1"/>
            <p:nvPr/>
          </p:nvSpPr>
          <p:spPr>
            <a:xfrm>
              <a:off x="5730862" y="2507446"/>
              <a:ext cx="193655" cy="273855"/>
            </a:xfrm>
            <a:prstGeom prst="rect">
              <a:avLst/>
            </a:prstGeom>
            <a:grpFill/>
          </p:spPr>
          <p:txBody>
            <a:bodyPr wrap="none" lIns="0" tIns="0" rIns="0" bIns="0" anchor="ctr">
              <a:noAutofit/>
            </a:bodyPr>
            <a:lstStyle/>
            <a:p>
              <a:pPr algn="ctr"/>
              <a:r>
                <a:rPr sz="600" b="1" dirty="0"/>
                <a:t>MI</a:t>
              </a:r>
            </a:p>
          </p:txBody>
        </p:sp>
        <p:sp>
          <p:nvSpPr>
            <p:cNvPr id="79" name="TextBox 78">
              <a:extLst>
                <a:ext uri="{FF2B5EF4-FFF2-40B4-BE49-F238E27FC236}">
                  <a16:creationId xmlns:a16="http://schemas.microsoft.com/office/drawing/2014/main" id="{E7FFBF20-7D3B-993D-CD83-E6E70C235589}"/>
                </a:ext>
              </a:extLst>
            </p:cNvPr>
            <p:cNvSpPr txBox="1"/>
            <p:nvPr/>
          </p:nvSpPr>
          <p:spPr>
            <a:xfrm>
              <a:off x="6336828" y="5297874"/>
              <a:ext cx="193655" cy="273855"/>
            </a:xfrm>
            <a:prstGeom prst="rect">
              <a:avLst/>
            </a:prstGeom>
            <a:grpFill/>
          </p:spPr>
          <p:txBody>
            <a:bodyPr wrap="none" lIns="0" tIns="0" rIns="0" bIns="0" anchor="ctr">
              <a:noAutofit/>
            </a:bodyPr>
            <a:lstStyle/>
            <a:p>
              <a:pPr algn="ctr"/>
              <a:r>
                <a:rPr sz="600" b="1" dirty="0"/>
                <a:t>FL</a:t>
              </a:r>
            </a:p>
          </p:txBody>
        </p:sp>
        <p:sp>
          <p:nvSpPr>
            <p:cNvPr id="80" name="TextBox 79">
              <a:extLst>
                <a:ext uri="{FF2B5EF4-FFF2-40B4-BE49-F238E27FC236}">
                  <a16:creationId xmlns:a16="http://schemas.microsoft.com/office/drawing/2014/main" id="{C3E0FCE6-E9B2-BE36-8E2B-D4D232B06A4E}"/>
                </a:ext>
              </a:extLst>
            </p:cNvPr>
            <p:cNvSpPr txBox="1"/>
            <p:nvPr/>
          </p:nvSpPr>
          <p:spPr>
            <a:xfrm>
              <a:off x="4861525" y="2857787"/>
              <a:ext cx="181100" cy="256100"/>
            </a:xfrm>
            <a:prstGeom prst="rect">
              <a:avLst/>
            </a:prstGeom>
            <a:grpFill/>
          </p:spPr>
          <p:txBody>
            <a:bodyPr wrap="none" lIns="0" tIns="0" rIns="0" bIns="0" anchor="ctr">
              <a:noAutofit/>
            </a:bodyPr>
            <a:lstStyle/>
            <a:p>
              <a:pPr algn="ctr"/>
              <a:r>
                <a:rPr sz="600" b="1" dirty="0"/>
                <a:t>IA</a:t>
              </a:r>
            </a:p>
          </p:txBody>
        </p:sp>
        <p:sp>
          <p:nvSpPr>
            <p:cNvPr id="81" name="TextBox 80">
              <a:extLst>
                <a:ext uri="{FF2B5EF4-FFF2-40B4-BE49-F238E27FC236}">
                  <a16:creationId xmlns:a16="http://schemas.microsoft.com/office/drawing/2014/main" id="{803E8315-F38C-BB46-8AE7-120C6B0F3E33}"/>
                </a:ext>
              </a:extLst>
            </p:cNvPr>
            <p:cNvSpPr txBox="1"/>
            <p:nvPr/>
          </p:nvSpPr>
          <p:spPr>
            <a:xfrm>
              <a:off x="5340778" y="3249976"/>
              <a:ext cx="135904" cy="169108"/>
            </a:xfrm>
            <a:prstGeom prst="rect">
              <a:avLst/>
            </a:prstGeom>
            <a:grpFill/>
          </p:spPr>
          <p:txBody>
            <a:bodyPr wrap="none" lIns="0" tIns="0" rIns="0" bIns="0" anchor="ctr">
              <a:noAutofit/>
            </a:bodyPr>
            <a:lstStyle/>
            <a:p>
              <a:pPr algn="ctr"/>
              <a:r>
                <a:rPr sz="600" b="1" dirty="0"/>
                <a:t>IL</a:t>
              </a:r>
            </a:p>
          </p:txBody>
        </p:sp>
        <p:sp>
          <p:nvSpPr>
            <p:cNvPr id="82" name="TextBox 81">
              <a:extLst>
                <a:ext uri="{FF2B5EF4-FFF2-40B4-BE49-F238E27FC236}">
                  <a16:creationId xmlns:a16="http://schemas.microsoft.com/office/drawing/2014/main" id="{EAF756CD-0CD5-ABED-1352-3AD1881B630B}"/>
                </a:ext>
              </a:extLst>
            </p:cNvPr>
            <p:cNvSpPr txBox="1"/>
            <p:nvPr/>
          </p:nvSpPr>
          <p:spPr>
            <a:xfrm>
              <a:off x="5206765" y="2386789"/>
              <a:ext cx="156215" cy="220910"/>
            </a:xfrm>
            <a:prstGeom prst="rect">
              <a:avLst/>
            </a:prstGeom>
            <a:grpFill/>
          </p:spPr>
          <p:txBody>
            <a:bodyPr wrap="none" lIns="0" tIns="0" rIns="0" bIns="0" anchor="ctr">
              <a:noAutofit/>
            </a:bodyPr>
            <a:lstStyle/>
            <a:p>
              <a:pPr algn="ctr"/>
              <a:r>
                <a:rPr sz="600" b="1" dirty="0"/>
                <a:t>WI</a:t>
              </a:r>
            </a:p>
          </p:txBody>
        </p:sp>
        <p:sp>
          <p:nvSpPr>
            <p:cNvPr id="83" name="TextBox 82">
              <a:extLst>
                <a:ext uri="{FF2B5EF4-FFF2-40B4-BE49-F238E27FC236}">
                  <a16:creationId xmlns:a16="http://schemas.microsoft.com/office/drawing/2014/main" id="{61CDF82A-E39F-2B95-21CA-BFBAB883691C}"/>
                </a:ext>
              </a:extLst>
            </p:cNvPr>
            <p:cNvSpPr txBox="1"/>
            <p:nvPr/>
          </p:nvSpPr>
          <p:spPr>
            <a:xfrm>
              <a:off x="5022140" y="4206139"/>
              <a:ext cx="148472" cy="209959"/>
            </a:xfrm>
            <a:prstGeom prst="rect">
              <a:avLst/>
            </a:prstGeom>
            <a:grpFill/>
          </p:spPr>
          <p:txBody>
            <a:bodyPr wrap="none" lIns="0" tIns="0" rIns="0" bIns="0" anchor="ctr">
              <a:noAutofit/>
            </a:bodyPr>
            <a:lstStyle/>
            <a:p>
              <a:pPr algn="ctr"/>
              <a:r>
                <a:rPr sz="600" b="1" dirty="0"/>
                <a:t>AR</a:t>
              </a:r>
            </a:p>
          </p:txBody>
        </p:sp>
        <p:sp>
          <p:nvSpPr>
            <p:cNvPr id="84" name="TextBox 83">
              <a:extLst>
                <a:ext uri="{FF2B5EF4-FFF2-40B4-BE49-F238E27FC236}">
                  <a16:creationId xmlns:a16="http://schemas.microsoft.com/office/drawing/2014/main" id="{FA543720-405C-7A6A-95F7-9DD93674621D}"/>
                </a:ext>
              </a:extLst>
            </p:cNvPr>
            <p:cNvSpPr txBox="1"/>
            <p:nvPr/>
          </p:nvSpPr>
          <p:spPr>
            <a:xfrm>
              <a:off x="5684130" y="4563819"/>
              <a:ext cx="135904" cy="163304"/>
            </a:xfrm>
            <a:prstGeom prst="rect">
              <a:avLst/>
            </a:prstGeom>
            <a:grpFill/>
          </p:spPr>
          <p:txBody>
            <a:bodyPr wrap="none" lIns="0" tIns="0" rIns="0" bIns="0" anchor="ctr">
              <a:noAutofit/>
            </a:bodyPr>
            <a:lstStyle/>
            <a:p>
              <a:pPr algn="ctr"/>
              <a:r>
                <a:rPr sz="600" b="1" dirty="0"/>
                <a:t>AL</a:t>
              </a:r>
            </a:p>
          </p:txBody>
        </p:sp>
        <p:sp>
          <p:nvSpPr>
            <p:cNvPr id="85" name="TextBox 84">
              <a:extLst>
                <a:ext uri="{FF2B5EF4-FFF2-40B4-BE49-F238E27FC236}">
                  <a16:creationId xmlns:a16="http://schemas.microsoft.com/office/drawing/2014/main" id="{DAA174AD-998D-3114-45C6-1AEC535080D0}"/>
                </a:ext>
              </a:extLst>
            </p:cNvPr>
            <p:cNvSpPr txBox="1"/>
            <p:nvPr/>
          </p:nvSpPr>
          <p:spPr>
            <a:xfrm>
              <a:off x="6442751" y="3847356"/>
              <a:ext cx="193655" cy="273855"/>
            </a:xfrm>
            <a:prstGeom prst="rect">
              <a:avLst/>
            </a:prstGeom>
            <a:grpFill/>
          </p:spPr>
          <p:txBody>
            <a:bodyPr wrap="none" lIns="0" tIns="0" rIns="0" bIns="0" anchor="ctr">
              <a:noAutofit/>
            </a:bodyPr>
            <a:lstStyle/>
            <a:p>
              <a:pPr algn="ctr"/>
              <a:r>
                <a:rPr sz="600" b="1" dirty="0"/>
                <a:t>NC</a:t>
              </a:r>
            </a:p>
          </p:txBody>
        </p:sp>
        <p:sp>
          <p:nvSpPr>
            <p:cNvPr id="86" name="TextBox 85">
              <a:extLst>
                <a:ext uri="{FF2B5EF4-FFF2-40B4-BE49-F238E27FC236}">
                  <a16:creationId xmlns:a16="http://schemas.microsoft.com/office/drawing/2014/main" id="{4047C4BF-67AA-68E6-53AA-7846BF4A943E}"/>
                </a:ext>
              </a:extLst>
            </p:cNvPr>
            <p:cNvSpPr txBox="1"/>
            <p:nvPr/>
          </p:nvSpPr>
          <p:spPr>
            <a:xfrm>
              <a:off x="6640874" y="2400033"/>
              <a:ext cx="193655" cy="273855"/>
            </a:xfrm>
            <a:prstGeom prst="rect">
              <a:avLst/>
            </a:prstGeom>
            <a:grpFill/>
          </p:spPr>
          <p:txBody>
            <a:bodyPr wrap="none" lIns="0" tIns="0" rIns="0" bIns="0" anchor="ctr">
              <a:noAutofit/>
            </a:bodyPr>
            <a:lstStyle/>
            <a:p>
              <a:pPr algn="ctr"/>
              <a:r>
                <a:rPr sz="600" b="1" dirty="0"/>
                <a:t>NY</a:t>
              </a:r>
            </a:p>
          </p:txBody>
        </p:sp>
        <p:sp>
          <p:nvSpPr>
            <p:cNvPr id="87" name="TextBox 86">
              <a:extLst>
                <a:ext uri="{FF2B5EF4-FFF2-40B4-BE49-F238E27FC236}">
                  <a16:creationId xmlns:a16="http://schemas.microsoft.com/office/drawing/2014/main" id="{4B0D2616-FB67-466D-A8D5-4EDB8FC1D882}"/>
                </a:ext>
              </a:extLst>
            </p:cNvPr>
            <p:cNvSpPr txBox="1"/>
            <p:nvPr/>
          </p:nvSpPr>
          <p:spPr>
            <a:xfrm>
              <a:off x="5359167" y="4613066"/>
              <a:ext cx="135904" cy="151472"/>
            </a:xfrm>
            <a:prstGeom prst="rect">
              <a:avLst/>
            </a:prstGeom>
            <a:grpFill/>
          </p:spPr>
          <p:txBody>
            <a:bodyPr wrap="none" lIns="0" tIns="0" rIns="0" bIns="0" anchor="ctr">
              <a:noAutofit/>
            </a:bodyPr>
            <a:lstStyle/>
            <a:p>
              <a:pPr algn="ctr"/>
              <a:r>
                <a:rPr sz="600" b="1" dirty="0"/>
                <a:t>MS</a:t>
              </a:r>
            </a:p>
          </p:txBody>
        </p:sp>
        <p:sp>
          <p:nvSpPr>
            <p:cNvPr id="88" name="TextBox 87">
              <a:extLst>
                <a:ext uri="{FF2B5EF4-FFF2-40B4-BE49-F238E27FC236}">
                  <a16:creationId xmlns:a16="http://schemas.microsoft.com/office/drawing/2014/main" id="{97D9272A-C45F-4F8E-4811-0C0CD03FB0A7}"/>
                </a:ext>
              </a:extLst>
            </p:cNvPr>
            <p:cNvSpPr txBox="1"/>
            <p:nvPr/>
          </p:nvSpPr>
          <p:spPr>
            <a:xfrm>
              <a:off x="5086682" y="4897820"/>
              <a:ext cx="169549" cy="239766"/>
            </a:xfrm>
            <a:prstGeom prst="rect">
              <a:avLst/>
            </a:prstGeom>
            <a:grpFill/>
          </p:spPr>
          <p:txBody>
            <a:bodyPr wrap="none" lIns="0" tIns="0" rIns="0" bIns="0" anchor="ctr">
              <a:noAutofit/>
            </a:bodyPr>
            <a:lstStyle/>
            <a:p>
              <a:pPr algn="ctr"/>
              <a:r>
                <a:rPr sz="600" b="1" dirty="0"/>
                <a:t>LA</a:t>
              </a:r>
            </a:p>
          </p:txBody>
        </p:sp>
        <p:sp>
          <p:nvSpPr>
            <p:cNvPr id="89" name="TextBox 88">
              <a:extLst>
                <a:ext uri="{FF2B5EF4-FFF2-40B4-BE49-F238E27FC236}">
                  <a16:creationId xmlns:a16="http://schemas.microsoft.com/office/drawing/2014/main" id="{4E8E6916-F071-94D4-13C6-7C23B29F37ED}"/>
                </a:ext>
              </a:extLst>
            </p:cNvPr>
            <p:cNvSpPr txBox="1"/>
            <p:nvPr/>
          </p:nvSpPr>
          <p:spPr>
            <a:xfrm>
              <a:off x="6479785" y="2850588"/>
              <a:ext cx="172521" cy="243969"/>
            </a:xfrm>
            <a:prstGeom prst="rect">
              <a:avLst/>
            </a:prstGeom>
            <a:grpFill/>
          </p:spPr>
          <p:txBody>
            <a:bodyPr wrap="none" lIns="0" tIns="0" rIns="0" bIns="0" anchor="ctr">
              <a:noAutofit/>
            </a:bodyPr>
            <a:lstStyle/>
            <a:p>
              <a:pPr algn="ctr"/>
              <a:r>
                <a:rPr sz="600" b="1" dirty="0"/>
                <a:t>PA</a:t>
              </a:r>
            </a:p>
          </p:txBody>
        </p:sp>
        <p:sp>
          <p:nvSpPr>
            <p:cNvPr id="90" name="TextBox 89">
              <a:extLst>
                <a:ext uri="{FF2B5EF4-FFF2-40B4-BE49-F238E27FC236}">
                  <a16:creationId xmlns:a16="http://schemas.microsoft.com/office/drawing/2014/main" id="{9711DDB0-D4E8-1EE3-60B6-9A7CDFE3479F}"/>
                </a:ext>
              </a:extLst>
            </p:cNvPr>
            <p:cNvSpPr txBox="1"/>
            <p:nvPr/>
          </p:nvSpPr>
          <p:spPr>
            <a:xfrm>
              <a:off x="5666570" y="3934408"/>
              <a:ext cx="193655" cy="273855"/>
            </a:xfrm>
            <a:prstGeom prst="rect">
              <a:avLst/>
            </a:prstGeom>
            <a:grpFill/>
          </p:spPr>
          <p:txBody>
            <a:bodyPr wrap="none" lIns="0" tIns="0" rIns="0" bIns="0" anchor="ctr">
              <a:noAutofit/>
            </a:bodyPr>
            <a:lstStyle/>
            <a:p>
              <a:pPr algn="ctr"/>
              <a:r>
                <a:rPr sz="600" b="1" dirty="0"/>
                <a:t>TN</a:t>
              </a:r>
            </a:p>
          </p:txBody>
        </p:sp>
        <p:sp>
          <p:nvSpPr>
            <p:cNvPr id="91" name="TextBox 90">
              <a:extLst>
                <a:ext uri="{FF2B5EF4-FFF2-40B4-BE49-F238E27FC236}">
                  <a16:creationId xmlns:a16="http://schemas.microsoft.com/office/drawing/2014/main" id="{84589024-371B-0FC7-6CB4-281497C51392}"/>
                </a:ext>
              </a:extLst>
            </p:cNvPr>
            <p:cNvSpPr txBox="1"/>
            <p:nvPr/>
          </p:nvSpPr>
          <p:spPr>
            <a:xfrm>
              <a:off x="6001019" y="3105684"/>
              <a:ext cx="135904" cy="177800"/>
            </a:xfrm>
            <a:prstGeom prst="rect">
              <a:avLst/>
            </a:prstGeom>
            <a:grpFill/>
          </p:spPr>
          <p:txBody>
            <a:bodyPr wrap="none" lIns="0" tIns="0" rIns="0" bIns="0" anchor="ctr">
              <a:noAutofit/>
            </a:bodyPr>
            <a:lstStyle/>
            <a:p>
              <a:pPr algn="ctr"/>
              <a:r>
                <a:rPr sz="600" b="1" dirty="0"/>
                <a:t>OH</a:t>
              </a:r>
            </a:p>
          </p:txBody>
        </p:sp>
        <p:sp>
          <p:nvSpPr>
            <p:cNvPr id="92" name="TextBox 91">
              <a:extLst>
                <a:ext uri="{FF2B5EF4-FFF2-40B4-BE49-F238E27FC236}">
                  <a16:creationId xmlns:a16="http://schemas.microsoft.com/office/drawing/2014/main" id="{31F031B6-A0C4-9EC6-0898-F1BE58D238AC}"/>
                </a:ext>
              </a:extLst>
            </p:cNvPr>
            <p:cNvSpPr txBox="1"/>
            <p:nvPr/>
          </p:nvSpPr>
          <p:spPr>
            <a:xfrm>
              <a:off x="6443786" y="3476526"/>
              <a:ext cx="193655" cy="273855"/>
            </a:xfrm>
            <a:prstGeom prst="rect">
              <a:avLst/>
            </a:prstGeom>
            <a:grpFill/>
          </p:spPr>
          <p:txBody>
            <a:bodyPr wrap="none" lIns="0" tIns="0" rIns="0" bIns="0" anchor="ctr">
              <a:noAutofit/>
            </a:bodyPr>
            <a:lstStyle/>
            <a:p>
              <a:pPr algn="ctr"/>
              <a:r>
                <a:rPr sz="600" b="1" dirty="0"/>
                <a:t>VA</a:t>
              </a:r>
            </a:p>
          </p:txBody>
        </p:sp>
        <p:sp>
          <p:nvSpPr>
            <p:cNvPr id="93" name="TextBox 92">
              <a:extLst>
                <a:ext uri="{FF2B5EF4-FFF2-40B4-BE49-F238E27FC236}">
                  <a16:creationId xmlns:a16="http://schemas.microsoft.com/office/drawing/2014/main" id="{1FB04068-0696-5E5C-8836-B7B461DFF277}"/>
                </a:ext>
              </a:extLst>
            </p:cNvPr>
            <p:cNvSpPr txBox="1"/>
            <p:nvPr/>
          </p:nvSpPr>
          <p:spPr>
            <a:xfrm>
              <a:off x="5755876" y="3609113"/>
              <a:ext cx="193655" cy="273855"/>
            </a:xfrm>
            <a:prstGeom prst="rect">
              <a:avLst/>
            </a:prstGeom>
            <a:grpFill/>
          </p:spPr>
          <p:txBody>
            <a:bodyPr wrap="none" lIns="0" tIns="0" rIns="0" bIns="0" anchor="ctr">
              <a:noAutofit/>
            </a:bodyPr>
            <a:lstStyle/>
            <a:p>
              <a:pPr algn="ctr"/>
              <a:r>
                <a:rPr sz="600" b="1" dirty="0"/>
                <a:t>KY</a:t>
              </a:r>
            </a:p>
          </p:txBody>
        </p:sp>
        <p:sp>
          <p:nvSpPr>
            <p:cNvPr id="94" name="TextBox 93">
              <a:extLst>
                <a:ext uri="{FF2B5EF4-FFF2-40B4-BE49-F238E27FC236}">
                  <a16:creationId xmlns:a16="http://schemas.microsoft.com/office/drawing/2014/main" id="{DECA7EFF-D848-F52C-02CD-E325034D0423}"/>
                </a:ext>
              </a:extLst>
            </p:cNvPr>
            <p:cNvSpPr txBox="1"/>
            <p:nvPr/>
          </p:nvSpPr>
          <p:spPr>
            <a:xfrm>
              <a:off x="5646529" y="3260594"/>
              <a:ext cx="135904" cy="129455"/>
            </a:xfrm>
            <a:prstGeom prst="rect">
              <a:avLst/>
            </a:prstGeom>
            <a:grpFill/>
          </p:spPr>
          <p:txBody>
            <a:bodyPr wrap="none" lIns="0" tIns="0" rIns="0" bIns="0" anchor="ctr">
              <a:noAutofit/>
            </a:bodyPr>
            <a:lstStyle/>
            <a:p>
              <a:pPr algn="ctr"/>
              <a:r>
                <a:rPr sz="600" b="1" dirty="0"/>
                <a:t>IN</a:t>
              </a:r>
            </a:p>
          </p:txBody>
        </p:sp>
        <p:sp>
          <p:nvSpPr>
            <p:cNvPr id="95" name="TextBox 94">
              <a:extLst>
                <a:ext uri="{FF2B5EF4-FFF2-40B4-BE49-F238E27FC236}">
                  <a16:creationId xmlns:a16="http://schemas.microsoft.com/office/drawing/2014/main" id="{0843D661-DD6E-F7F4-73AD-A8F1305FC0EF}"/>
                </a:ext>
              </a:extLst>
            </p:cNvPr>
            <p:cNvSpPr txBox="1"/>
            <p:nvPr/>
          </p:nvSpPr>
          <p:spPr>
            <a:xfrm>
              <a:off x="7184332" y="1824332"/>
              <a:ext cx="135904" cy="156304"/>
            </a:xfrm>
            <a:prstGeom prst="rect">
              <a:avLst/>
            </a:prstGeom>
            <a:grpFill/>
          </p:spPr>
          <p:txBody>
            <a:bodyPr wrap="none" lIns="0" tIns="0" rIns="0" bIns="0" anchor="ctr">
              <a:noAutofit/>
            </a:bodyPr>
            <a:lstStyle/>
            <a:p>
              <a:pPr algn="ctr"/>
              <a:r>
                <a:rPr sz="600" b="1" dirty="0"/>
                <a:t>ME</a:t>
              </a:r>
            </a:p>
          </p:txBody>
        </p:sp>
        <p:sp>
          <p:nvSpPr>
            <p:cNvPr id="96" name="TextBox 95">
              <a:extLst>
                <a:ext uri="{FF2B5EF4-FFF2-40B4-BE49-F238E27FC236}">
                  <a16:creationId xmlns:a16="http://schemas.microsoft.com/office/drawing/2014/main" id="{42863784-9CEE-F0B7-5EC2-DB584094CCC6}"/>
                </a:ext>
              </a:extLst>
            </p:cNvPr>
            <p:cNvSpPr txBox="1"/>
            <p:nvPr/>
          </p:nvSpPr>
          <p:spPr>
            <a:xfrm>
              <a:off x="6329531" y="4216792"/>
              <a:ext cx="152161" cy="215176"/>
            </a:xfrm>
            <a:prstGeom prst="rect">
              <a:avLst/>
            </a:prstGeom>
            <a:grpFill/>
          </p:spPr>
          <p:txBody>
            <a:bodyPr wrap="none" lIns="0" tIns="0" rIns="0" bIns="0" anchor="ctr">
              <a:noAutofit/>
            </a:bodyPr>
            <a:lstStyle/>
            <a:p>
              <a:pPr algn="ctr"/>
              <a:r>
                <a:rPr sz="600" b="1" dirty="0"/>
                <a:t>SC</a:t>
              </a:r>
            </a:p>
          </p:txBody>
        </p:sp>
        <p:sp>
          <p:nvSpPr>
            <p:cNvPr id="97" name="TextBox 96">
              <a:extLst>
                <a:ext uri="{FF2B5EF4-FFF2-40B4-BE49-F238E27FC236}">
                  <a16:creationId xmlns:a16="http://schemas.microsoft.com/office/drawing/2014/main" id="{4C543C09-1831-4BE4-18E8-729C92DEC1DD}"/>
                </a:ext>
              </a:extLst>
            </p:cNvPr>
            <p:cNvSpPr txBox="1"/>
            <p:nvPr/>
          </p:nvSpPr>
          <p:spPr>
            <a:xfrm>
              <a:off x="6261015" y="3357041"/>
              <a:ext cx="135904" cy="190442"/>
            </a:xfrm>
            <a:prstGeom prst="rect">
              <a:avLst/>
            </a:prstGeom>
            <a:grpFill/>
          </p:spPr>
          <p:txBody>
            <a:bodyPr wrap="none" lIns="0" tIns="0" rIns="0" bIns="0" anchor="ctr">
              <a:noAutofit/>
            </a:bodyPr>
            <a:lstStyle/>
            <a:p>
              <a:pPr algn="ctr"/>
              <a:r>
                <a:rPr sz="600" b="1" dirty="0"/>
                <a:t>WV</a:t>
              </a:r>
            </a:p>
          </p:txBody>
        </p:sp>
        <p:sp>
          <p:nvSpPr>
            <p:cNvPr id="98" name="TextBox 97">
              <a:extLst>
                <a:ext uri="{FF2B5EF4-FFF2-40B4-BE49-F238E27FC236}">
                  <a16:creationId xmlns:a16="http://schemas.microsoft.com/office/drawing/2014/main" id="{08EE1037-2770-609F-BB76-24F7D3951E8C}"/>
                </a:ext>
              </a:extLst>
            </p:cNvPr>
            <p:cNvSpPr txBox="1"/>
            <p:nvPr/>
          </p:nvSpPr>
          <p:spPr>
            <a:xfrm>
              <a:off x="6688106" y="3196852"/>
              <a:ext cx="136022" cy="192355"/>
            </a:xfrm>
            <a:prstGeom prst="rect">
              <a:avLst/>
            </a:prstGeom>
            <a:grpFill/>
          </p:spPr>
          <p:txBody>
            <a:bodyPr wrap="none" lIns="0" tIns="0" rIns="0" bIns="0" anchor="ctr">
              <a:noAutofit/>
            </a:bodyPr>
            <a:lstStyle/>
            <a:p>
              <a:pPr algn="ctr"/>
              <a:r>
                <a:rPr sz="600" b="1" dirty="0"/>
                <a:t>MD</a:t>
              </a:r>
            </a:p>
          </p:txBody>
        </p:sp>
        <p:sp>
          <p:nvSpPr>
            <p:cNvPr id="99" name="TextBox 98">
              <a:extLst>
                <a:ext uri="{FF2B5EF4-FFF2-40B4-BE49-F238E27FC236}">
                  <a16:creationId xmlns:a16="http://schemas.microsoft.com/office/drawing/2014/main" id="{9ECFF723-3710-72C7-1A78-3A3BC170F320}"/>
                </a:ext>
              </a:extLst>
            </p:cNvPr>
            <p:cNvSpPr txBox="1"/>
            <p:nvPr/>
          </p:nvSpPr>
          <p:spPr>
            <a:xfrm>
              <a:off x="6856810" y="2100970"/>
              <a:ext cx="135904" cy="112763"/>
            </a:xfrm>
            <a:prstGeom prst="rect">
              <a:avLst/>
            </a:prstGeom>
            <a:grpFill/>
          </p:spPr>
          <p:txBody>
            <a:bodyPr wrap="none" lIns="0" tIns="0" rIns="0" bIns="0" anchor="ctr">
              <a:noAutofit/>
            </a:bodyPr>
            <a:lstStyle/>
            <a:p>
              <a:pPr algn="ctr"/>
              <a:r>
                <a:rPr sz="600" b="1" dirty="0"/>
                <a:t>VT</a:t>
              </a:r>
            </a:p>
          </p:txBody>
        </p:sp>
        <p:sp>
          <p:nvSpPr>
            <p:cNvPr id="100" name="TextBox 99">
              <a:extLst>
                <a:ext uri="{FF2B5EF4-FFF2-40B4-BE49-F238E27FC236}">
                  <a16:creationId xmlns:a16="http://schemas.microsoft.com/office/drawing/2014/main" id="{5BC159DC-C204-DC58-EAF8-A58682059363}"/>
                </a:ext>
              </a:extLst>
            </p:cNvPr>
            <p:cNvSpPr txBox="1"/>
            <p:nvPr/>
          </p:nvSpPr>
          <p:spPr>
            <a:xfrm>
              <a:off x="7025620" y="2227079"/>
              <a:ext cx="135904" cy="112763"/>
            </a:xfrm>
            <a:prstGeom prst="rect">
              <a:avLst/>
            </a:prstGeom>
            <a:grpFill/>
          </p:spPr>
          <p:txBody>
            <a:bodyPr wrap="none" lIns="0" tIns="0" rIns="0" bIns="0" anchor="ctr">
              <a:noAutofit/>
            </a:bodyPr>
            <a:lstStyle/>
            <a:p>
              <a:pPr algn="ctr"/>
              <a:r>
                <a:rPr sz="600" b="1" dirty="0"/>
                <a:t>NH</a:t>
              </a:r>
            </a:p>
          </p:txBody>
        </p:sp>
        <p:sp>
          <p:nvSpPr>
            <p:cNvPr id="101" name="TextBox 100">
              <a:extLst>
                <a:ext uri="{FF2B5EF4-FFF2-40B4-BE49-F238E27FC236}">
                  <a16:creationId xmlns:a16="http://schemas.microsoft.com/office/drawing/2014/main" id="{48B3FF37-69A5-4E7F-24B6-020669B7323C}"/>
                </a:ext>
              </a:extLst>
            </p:cNvPr>
            <p:cNvSpPr txBox="1"/>
            <p:nvPr/>
          </p:nvSpPr>
          <p:spPr>
            <a:xfrm>
              <a:off x="7272105" y="2390607"/>
              <a:ext cx="135904" cy="140450"/>
            </a:xfrm>
            <a:prstGeom prst="rect">
              <a:avLst/>
            </a:prstGeom>
            <a:grpFill/>
          </p:spPr>
          <p:txBody>
            <a:bodyPr wrap="none" lIns="0" tIns="0" rIns="0" bIns="0" anchor="ctr">
              <a:noAutofit/>
            </a:bodyPr>
            <a:lstStyle/>
            <a:p>
              <a:pPr algn="ctr"/>
              <a:r>
                <a:rPr sz="600" b="1" dirty="0"/>
                <a:t>MA</a:t>
              </a:r>
            </a:p>
          </p:txBody>
        </p:sp>
        <p:sp>
          <p:nvSpPr>
            <p:cNvPr id="102" name="TextBox 101">
              <a:extLst>
                <a:ext uri="{FF2B5EF4-FFF2-40B4-BE49-F238E27FC236}">
                  <a16:creationId xmlns:a16="http://schemas.microsoft.com/office/drawing/2014/main" id="{C1BE8F95-856F-250F-C888-C9151CBB62ED}"/>
                </a:ext>
              </a:extLst>
            </p:cNvPr>
            <p:cNvSpPr txBox="1"/>
            <p:nvPr/>
          </p:nvSpPr>
          <p:spPr>
            <a:xfrm>
              <a:off x="6836393" y="2952948"/>
              <a:ext cx="135904" cy="112763"/>
            </a:xfrm>
            <a:prstGeom prst="rect">
              <a:avLst/>
            </a:prstGeom>
            <a:grpFill/>
          </p:spPr>
          <p:txBody>
            <a:bodyPr wrap="none" lIns="0" tIns="0" rIns="0" bIns="0" anchor="ctr">
              <a:noAutofit/>
            </a:bodyPr>
            <a:lstStyle/>
            <a:p>
              <a:pPr algn="ctr"/>
              <a:r>
                <a:rPr sz="600" b="1" dirty="0"/>
                <a:t>NJ</a:t>
              </a:r>
            </a:p>
          </p:txBody>
        </p:sp>
        <p:sp>
          <p:nvSpPr>
            <p:cNvPr id="103" name="TextBox 102">
              <a:extLst>
                <a:ext uri="{FF2B5EF4-FFF2-40B4-BE49-F238E27FC236}">
                  <a16:creationId xmlns:a16="http://schemas.microsoft.com/office/drawing/2014/main" id="{5F13BF76-3DAC-5674-DD3D-90D66EA2CE67}"/>
                </a:ext>
              </a:extLst>
            </p:cNvPr>
            <p:cNvSpPr txBox="1"/>
            <p:nvPr/>
          </p:nvSpPr>
          <p:spPr>
            <a:xfrm>
              <a:off x="2845965" y="5534435"/>
              <a:ext cx="177525" cy="251045"/>
            </a:xfrm>
            <a:prstGeom prst="rect">
              <a:avLst/>
            </a:prstGeom>
            <a:grpFill/>
          </p:spPr>
          <p:txBody>
            <a:bodyPr wrap="none" lIns="0" tIns="0" rIns="0" bIns="0" anchor="ctr">
              <a:noAutofit/>
            </a:bodyPr>
            <a:lstStyle/>
            <a:p>
              <a:pPr algn="ctr"/>
              <a:r>
                <a:rPr sz="600" b="1" dirty="0"/>
                <a:t>HI</a:t>
              </a:r>
            </a:p>
          </p:txBody>
        </p:sp>
        <p:sp>
          <p:nvSpPr>
            <p:cNvPr id="104" name="TextBox 103">
              <a:extLst>
                <a:ext uri="{FF2B5EF4-FFF2-40B4-BE49-F238E27FC236}">
                  <a16:creationId xmlns:a16="http://schemas.microsoft.com/office/drawing/2014/main" id="{7CCB7312-907E-AA86-A7A2-399F025D782A}"/>
                </a:ext>
              </a:extLst>
            </p:cNvPr>
            <p:cNvSpPr txBox="1"/>
            <p:nvPr/>
          </p:nvSpPr>
          <p:spPr>
            <a:xfrm>
              <a:off x="6984417" y="2632916"/>
              <a:ext cx="135904" cy="112763"/>
            </a:xfrm>
            <a:prstGeom prst="rect">
              <a:avLst/>
            </a:prstGeom>
            <a:grpFill/>
          </p:spPr>
          <p:txBody>
            <a:bodyPr wrap="none" lIns="0" tIns="0" rIns="0" bIns="0" anchor="ctr">
              <a:noAutofit/>
            </a:bodyPr>
            <a:lstStyle/>
            <a:p>
              <a:pPr algn="ctr"/>
              <a:r>
                <a:rPr sz="600" b="1" dirty="0"/>
                <a:t>CT</a:t>
              </a:r>
            </a:p>
          </p:txBody>
        </p:sp>
        <p:sp>
          <p:nvSpPr>
            <p:cNvPr id="105" name="TextBox 104">
              <a:extLst>
                <a:ext uri="{FF2B5EF4-FFF2-40B4-BE49-F238E27FC236}">
                  <a16:creationId xmlns:a16="http://schemas.microsoft.com/office/drawing/2014/main" id="{B7F4FE83-AA17-9793-771C-AB8A22B52B56}"/>
                </a:ext>
              </a:extLst>
            </p:cNvPr>
            <p:cNvSpPr txBox="1"/>
            <p:nvPr/>
          </p:nvSpPr>
          <p:spPr>
            <a:xfrm>
              <a:off x="6947864" y="3212058"/>
              <a:ext cx="135904" cy="112763"/>
            </a:xfrm>
            <a:prstGeom prst="rect">
              <a:avLst/>
            </a:prstGeom>
            <a:grpFill/>
          </p:spPr>
          <p:txBody>
            <a:bodyPr wrap="none" lIns="0" tIns="0" rIns="0" bIns="0" anchor="ctr">
              <a:noAutofit/>
            </a:bodyPr>
            <a:lstStyle/>
            <a:p>
              <a:pPr algn="ctr"/>
              <a:r>
                <a:rPr sz="600" b="1" dirty="0"/>
                <a:t>DE</a:t>
              </a:r>
            </a:p>
          </p:txBody>
        </p:sp>
        <p:sp>
          <p:nvSpPr>
            <p:cNvPr id="106" name="TextBox 105">
              <a:extLst>
                <a:ext uri="{FF2B5EF4-FFF2-40B4-BE49-F238E27FC236}">
                  <a16:creationId xmlns:a16="http://schemas.microsoft.com/office/drawing/2014/main" id="{A1DC11D8-D0CE-7215-2E4D-08434D3D86BC}"/>
                </a:ext>
              </a:extLst>
            </p:cNvPr>
            <p:cNvSpPr txBox="1"/>
            <p:nvPr/>
          </p:nvSpPr>
          <p:spPr>
            <a:xfrm>
              <a:off x="7219211" y="2689297"/>
              <a:ext cx="135904" cy="112763"/>
            </a:xfrm>
            <a:prstGeom prst="rect">
              <a:avLst/>
            </a:prstGeom>
            <a:grpFill/>
          </p:spPr>
          <p:txBody>
            <a:bodyPr wrap="none" lIns="0" tIns="0" rIns="0" bIns="0" anchor="ctr">
              <a:noAutofit/>
            </a:bodyPr>
            <a:lstStyle/>
            <a:p>
              <a:pPr algn="ctr"/>
              <a:r>
                <a:rPr sz="600" b="1" dirty="0"/>
                <a:t>RI</a:t>
              </a:r>
            </a:p>
          </p:txBody>
        </p:sp>
        <p:sp>
          <p:nvSpPr>
            <p:cNvPr id="107" name="TextBox 106">
              <a:extLst>
                <a:ext uri="{FF2B5EF4-FFF2-40B4-BE49-F238E27FC236}">
                  <a16:creationId xmlns:a16="http://schemas.microsoft.com/office/drawing/2014/main" id="{A7602AC6-14A3-7B70-2F0E-47953E25F957}"/>
                </a:ext>
              </a:extLst>
            </p:cNvPr>
            <p:cNvSpPr txBox="1"/>
            <p:nvPr/>
          </p:nvSpPr>
          <p:spPr>
            <a:xfrm>
              <a:off x="6664725" y="3468186"/>
              <a:ext cx="135904" cy="112763"/>
            </a:xfrm>
            <a:prstGeom prst="rect">
              <a:avLst/>
            </a:prstGeom>
            <a:grpFill/>
          </p:spPr>
          <p:txBody>
            <a:bodyPr wrap="none" lIns="0" tIns="0" rIns="0" bIns="0" anchor="ctr">
              <a:noAutofit/>
            </a:bodyPr>
            <a:lstStyle/>
            <a:p>
              <a:pPr algn="ctr"/>
              <a:r>
                <a:rPr sz="600" b="1" dirty="0"/>
                <a:t>DC</a:t>
              </a:r>
            </a:p>
          </p:txBody>
        </p:sp>
      </p:grpSp>
      <p:sp>
        <p:nvSpPr>
          <p:cNvPr id="2" name="Title 1">
            <a:extLst>
              <a:ext uri="{FF2B5EF4-FFF2-40B4-BE49-F238E27FC236}">
                <a16:creationId xmlns:a16="http://schemas.microsoft.com/office/drawing/2014/main" id="{7149A7F4-A51F-DB43-C8D8-4D29F6999226}"/>
              </a:ext>
            </a:extLst>
          </p:cNvPr>
          <p:cNvSpPr>
            <a:spLocks noGrp="1"/>
          </p:cNvSpPr>
          <p:nvPr>
            <p:ph type="title"/>
          </p:nvPr>
        </p:nvSpPr>
        <p:spPr>
          <a:xfrm>
            <a:off x="221226" y="365126"/>
            <a:ext cx="8701548" cy="578772"/>
          </a:xfrm>
        </p:spPr>
        <p:txBody>
          <a:bodyPr/>
          <a:lstStyle/>
          <a:p>
            <a:r>
              <a:rPr lang="en-US" dirty="0"/>
              <a:t>US Map with Location Pins and Callouts</a:t>
            </a:r>
          </a:p>
        </p:txBody>
      </p:sp>
      <p:sp>
        <p:nvSpPr>
          <p:cNvPr id="121" name="Rectangle 120">
            <a:extLst>
              <a:ext uri="{FF2B5EF4-FFF2-40B4-BE49-F238E27FC236}">
                <a16:creationId xmlns:a16="http://schemas.microsoft.com/office/drawing/2014/main" id="{4AF18634-B809-C50C-45C7-62B100BE40A7}"/>
              </a:ext>
            </a:extLst>
          </p:cNvPr>
          <p:cNvSpPr/>
          <p:nvPr/>
        </p:nvSpPr>
        <p:spPr>
          <a:xfrm>
            <a:off x="360648" y="4559256"/>
            <a:ext cx="2681780" cy="1506264"/>
          </a:xfrm>
          <a:prstGeom prst="rect">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117" name="Text Placeholder 19">
            <a:extLst>
              <a:ext uri="{FF2B5EF4-FFF2-40B4-BE49-F238E27FC236}">
                <a16:creationId xmlns:a16="http://schemas.microsoft.com/office/drawing/2014/main" id="{18DD2879-3D22-24A4-CD92-E2DBA6794161}"/>
              </a:ext>
            </a:extLst>
          </p:cNvPr>
          <p:cNvSpPr txBox="1">
            <a:spLocks/>
          </p:cNvSpPr>
          <p:nvPr/>
        </p:nvSpPr>
        <p:spPr>
          <a:xfrm>
            <a:off x="567499" y="5194485"/>
            <a:ext cx="2268080" cy="160893"/>
          </a:xfrm>
          <a:prstGeom prst="rect">
            <a:avLst/>
          </a:prstGeom>
        </p:spPr>
        <p:txBody>
          <a:bodyPr lIns="0" tIns="0" rIns="0" bIns="0" anchor="b">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200" b="1" dirty="0"/>
              <a:t>Lorem ipsum dolor</a:t>
            </a:r>
            <a:endParaRPr lang="en-PH" sz="1200" b="1" dirty="0"/>
          </a:p>
        </p:txBody>
      </p:sp>
      <p:sp>
        <p:nvSpPr>
          <p:cNvPr id="119" name="Text Placeholder 19">
            <a:extLst>
              <a:ext uri="{FF2B5EF4-FFF2-40B4-BE49-F238E27FC236}">
                <a16:creationId xmlns:a16="http://schemas.microsoft.com/office/drawing/2014/main" id="{ED067F39-5D8E-5C3D-F6BF-59F15ABE5A36}"/>
              </a:ext>
            </a:extLst>
          </p:cNvPr>
          <p:cNvSpPr txBox="1">
            <a:spLocks/>
          </p:cNvSpPr>
          <p:nvPr/>
        </p:nvSpPr>
        <p:spPr>
          <a:xfrm>
            <a:off x="567497" y="4768215"/>
            <a:ext cx="1543977" cy="330113"/>
          </a:xfrm>
          <a:prstGeom prst="rect">
            <a:avLst/>
          </a:prstGeom>
        </p:spPr>
        <p:txBody>
          <a:bodyPr lIns="0" tIns="0" rIns="0" bIns="0" anchor="b">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3200" b="1" dirty="0">
                <a:solidFill>
                  <a:schemeClr val="accent2">
                    <a:lumMod val="60000"/>
                    <a:lumOff val="40000"/>
                  </a:schemeClr>
                </a:solidFill>
              </a:rPr>
              <a:t>xxx</a:t>
            </a:r>
          </a:p>
        </p:txBody>
      </p:sp>
      <p:sp>
        <p:nvSpPr>
          <p:cNvPr id="120" name="Rectangle 119">
            <a:extLst>
              <a:ext uri="{FF2B5EF4-FFF2-40B4-BE49-F238E27FC236}">
                <a16:creationId xmlns:a16="http://schemas.microsoft.com/office/drawing/2014/main" id="{ED87716D-ACBB-02F3-A7D8-46F326DF1C9C}"/>
              </a:ext>
            </a:extLst>
          </p:cNvPr>
          <p:cNvSpPr/>
          <p:nvPr/>
        </p:nvSpPr>
        <p:spPr>
          <a:xfrm>
            <a:off x="567499" y="5421178"/>
            <a:ext cx="2268080" cy="447509"/>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200" dirty="0">
                <a:solidFill>
                  <a:schemeClr val="tx1">
                    <a:lumMod val="100000"/>
                  </a:schemeClr>
                </a:solidFill>
                <a:sym typeface="Trebuchet MS" panose="020B0603020202020204" pitchFamily="34" charset="0"/>
              </a:rPr>
              <a:t>Lorem ipsum dolor sit amet, consectetur adipiscing elit. </a:t>
            </a:r>
          </a:p>
        </p:txBody>
      </p:sp>
      <p:sp>
        <p:nvSpPr>
          <p:cNvPr id="127" name="Rectangle 126">
            <a:extLst>
              <a:ext uri="{FF2B5EF4-FFF2-40B4-BE49-F238E27FC236}">
                <a16:creationId xmlns:a16="http://schemas.microsoft.com/office/drawing/2014/main" id="{07B2AFC8-0B0D-D4BC-2CB4-E891990B9618}"/>
              </a:ext>
            </a:extLst>
          </p:cNvPr>
          <p:cNvSpPr/>
          <p:nvPr/>
        </p:nvSpPr>
        <p:spPr>
          <a:xfrm>
            <a:off x="3300820" y="4559256"/>
            <a:ext cx="2681780" cy="1506264"/>
          </a:xfrm>
          <a:prstGeom prst="rect">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124" name="Text Placeholder 19">
            <a:extLst>
              <a:ext uri="{FF2B5EF4-FFF2-40B4-BE49-F238E27FC236}">
                <a16:creationId xmlns:a16="http://schemas.microsoft.com/office/drawing/2014/main" id="{D875360F-8538-7816-6008-E9F9C2370D64}"/>
              </a:ext>
            </a:extLst>
          </p:cNvPr>
          <p:cNvSpPr txBox="1">
            <a:spLocks/>
          </p:cNvSpPr>
          <p:nvPr/>
        </p:nvSpPr>
        <p:spPr>
          <a:xfrm>
            <a:off x="3507671" y="5194485"/>
            <a:ext cx="2268080" cy="160893"/>
          </a:xfrm>
          <a:prstGeom prst="rect">
            <a:avLst/>
          </a:prstGeom>
        </p:spPr>
        <p:txBody>
          <a:bodyPr lIns="0" tIns="0" rIns="0" bIns="0" anchor="b">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200" b="1" dirty="0"/>
              <a:t>Lorem ipsum dolor</a:t>
            </a:r>
            <a:endParaRPr lang="en-PH" sz="1200" b="1" dirty="0"/>
          </a:p>
        </p:txBody>
      </p:sp>
      <p:sp>
        <p:nvSpPr>
          <p:cNvPr id="125" name="Text Placeholder 19">
            <a:extLst>
              <a:ext uri="{FF2B5EF4-FFF2-40B4-BE49-F238E27FC236}">
                <a16:creationId xmlns:a16="http://schemas.microsoft.com/office/drawing/2014/main" id="{AAEAC90A-CDF7-D594-723C-A4A3397CD22D}"/>
              </a:ext>
            </a:extLst>
          </p:cNvPr>
          <p:cNvSpPr txBox="1">
            <a:spLocks/>
          </p:cNvSpPr>
          <p:nvPr/>
        </p:nvSpPr>
        <p:spPr>
          <a:xfrm>
            <a:off x="3507670" y="4768215"/>
            <a:ext cx="1543977" cy="330113"/>
          </a:xfrm>
          <a:prstGeom prst="rect">
            <a:avLst/>
          </a:prstGeom>
        </p:spPr>
        <p:txBody>
          <a:bodyPr lIns="0" tIns="0" rIns="0" bIns="0" anchor="b">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3200" b="1" dirty="0">
                <a:solidFill>
                  <a:schemeClr val="accent2">
                    <a:lumMod val="60000"/>
                    <a:lumOff val="40000"/>
                  </a:schemeClr>
                </a:solidFill>
              </a:rPr>
              <a:t>xxx</a:t>
            </a:r>
          </a:p>
        </p:txBody>
      </p:sp>
      <p:sp>
        <p:nvSpPr>
          <p:cNvPr id="126" name="Rectangle 125">
            <a:extLst>
              <a:ext uri="{FF2B5EF4-FFF2-40B4-BE49-F238E27FC236}">
                <a16:creationId xmlns:a16="http://schemas.microsoft.com/office/drawing/2014/main" id="{7ADFEA45-8F7A-112E-E060-89528204BDE2}"/>
              </a:ext>
            </a:extLst>
          </p:cNvPr>
          <p:cNvSpPr/>
          <p:nvPr/>
        </p:nvSpPr>
        <p:spPr>
          <a:xfrm>
            <a:off x="3507671" y="5421178"/>
            <a:ext cx="2268080" cy="447509"/>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200" dirty="0">
                <a:solidFill>
                  <a:schemeClr val="tx1">
                    <a:lumMod val="100000"/>
                  </a:schemeClr>
                </a:solidFill>
                <a:sym typeface="Trebuchet MS" panose="020B0603020202020204" pitchFamily="34" charset="0"/>
              </a:rPr>
              <a:t>Lorem ipsum dolor sit amet, consectetur adipiscing elit. </a:t>
            </a:r>
          </a:p>
        </p:txBody>
      </p:sp>
      <p:sp>
        <p:nvSpPr>
          <p:cNvPr id="113" name="Rectangle 112">
            <a:extLst>
              <a:ext uri="{FF2B5EF4-FFF2-40B4-BE49-F238E27FC236}">
                <a16:creationId xmlns:a16="http://schemas.microsoft.com/office/drawing/2014/main" id="{6D2843A9-F45A-4482-FDD7-2A78BA2A2EDF}"/>
              </a:ext>
            </a:extLst>
          </p:cNvPr>
          <p:cNvSpPr/>
          <p:nvPr/>
        </p:nvSpPr>
        <p:spPr>
          <a:xfrm>
            <a:off x="221224" y="2179582"/>
            <a:ext cx="3767846" cy="2056823"/>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243000" lvl="1" indent="-162000">
              <a:spcAft>
                <a:spcPts val="600"/>
              </a:spcAft>
              <a:buClr>
                <a:schemeClr val="tx1"/>
              </a:buClr>
              <a:buSzPct val="100000"/>
              <a:buFont typeface="Trebuchet MS" panose="020B0603020202020204" pitchFamily="34" charset="0"/>
              <a:buChar char="•"/>
            </a:pPr>
            <a:r>
              <a:rPr lang="en-US" sz="1200" b="1" dirty="0">
                <a:solidFill>
                  <a:schemeClr val="tx1">
                    <a:lumMod val="100000"/>
                  </a:schemeClr>
                </a:solidFill>
                <a:sym typeface="Trebuchet MS" panose="020B0603020202020204" pitchFamily="34" charset="0"/>
              </a:rPr>
              <a:t>Lorem ipsum dolor sit amet</a:t>
            </a:r>
            <a:r>
              <a:rPr lang="en-US" sz="1200" dirty="0">
                <a:solidFill>
                  <a:schemeClr val="tx1">
                    <a:lumMod val="100000"/>
                  </a:schemeClr>
                </a:solidFill>
                <a:sym typeface="Trebuchet MS" panose="020B0603020202020204" pitchFamily="34" charset="0"/>
              </a:rPr>
              <a:t>, consectetur adipiscing elit. Ut tempor, quam et mattis pulvinar, mauris ligula suscipit arcu, sed elementum diam leo at magna mauris ligula suscipit arcu</a:t>
            </a:r>
          </a:p>
          <a:p>
            <a:pPr marL="243000" lvl="1" indent="-162000">
              <a:spcAft>
                <a:spcPts val="600"/>
              </a:spcAft>
              <a:buClr>
                <a:schemeClr val="tx1"/>
              </a:buClr>
              <a:buSzPct val="100000"/>
              <a:buFont typeface="Trebuchet MS" panose="020B0603020202020204" pitchFamily="34" charset="0"/>
              <a:buChar char="•"/>
            </a:pPr>
            <a:r>
              <a:rPr lang="en-US" sz="1200" b="1" dirty="0">
                <a:solidFill>
                  <a:schemeClr val="tx1">
                    <a:lumMod val="100000"/>
                  </a:schemeClr>
                </a:solidFill>
                <a:sym typeface="Trebuchet MS" panose="020B0603020202020204" pitchFamily="34" charset="0"/>
              </a:rPr>
              <a:t>Lorem ipsum dolor sit amet</a:t>
            </a:r>
            <a:r>
              <a:rPr lang="en-US" sz="1200" dirty="0">
                <a:solidFill>
                  <a:schemeClr val="tx1">
                    <a:lumMod val="100000"/>
                  </a:schemeClr>
                </a:solidFill>
                <a:sym typeface="Trebuchet MS" panose="020B0603020202020204" pitchFamily="34" charset="0"/>
              </a:rPr>
              <a:t>, consectetur adipiscing elit. Ut tempor, quam et mattis pulvinar, mauris ligula suscipit arcu, sed elementum diam leo at magna mauris ligula suscipit arcu</a:t>
            </a:r>
          </a:p>
        </p:txBody>
      </p:sp>
      <p:sp>
        <p:nvSpPr>
          <p:cNvPr id="134" name="Rectangle 133">
            <a:extLst>
              <a:ext uri="{FF2B5EF4-FFF2-40B4-BE49-F238E27FC236}">
                <a16:creationId xmlns:a16="http://schemas.microsoft.com/office/drawing/2014/main" id="{8387F683-3EE1-7C3A-27A9-CF77A794980B}"/>
              </a:ext>
            </a:extLst>
          </p:cNvPr>
          <p:cNvSpPr/>
          <p:nvPr/>
        </p:nvSpPr>
        <p:spPr>
          <a:xfrm>
            <a:off x="6240994" y="4559256"/>
            <a:ext cx="2681780" cy="1506264"/>
          </a:xfrm>
          <a:prstGeom prst="rect">
            <a:avLst/>
          </a:prstGeom>
          <a:solidFill>
            <a:schemeClr val="bg1"/>
          </a:solidFill>
          <a:ln>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800" dirty="0"/>
          </a:p>
        </p:txBody>
      </p:sp>
      <p:sp>
        <p:nvSpPr>
          <p:cNvPr id="136" name="Text Placeholder 19">
            <a:extLst>
              <a:ext uri="{FF2B5EF4-FFF2-40B4-BE49-F238E27FC236}">
                <a16:creationId xmlns:a16="http://schemas.microsoft.com/office/drawing/2014/main" id="{BC81174B-8E4B-7270-5FCC-162294EBD2DA}"/>
              </a:ext>
            </a:extLst>
          </p:cNvPr>
          <p:cNvSpPr txBox="1">
            <a:spLocks/>
          </p:cNvSpPr>
          <p:nvPr/>
        </p:nvSpPr>
        <p:spPr>
          <a:xfrm>
            <a:off x="6447844" y="5194485"/>
            <a:ext cx="2268080" cy="160893"/>
          </a:xfrm>
          <a:prstGeom prst="rect">
            <a:avLst/>
          </a:prstGeom>
        </p:spPr>
        <p:txBody>
          <a:bodyPr lIns="0" tIns="0" rIns="0" bIns="0" anchor="b">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200" b="1" dirty="0"/>
              <a:t>Lorem ipsum dolor</a:t>
            </a:r>
            <a:endParaRPr lang="en-PH" sz="1200" b="1" dirty="0"/>
          </a:p>
        </p:txBody>
      </p:sp>
      <p:sp>
        <p:nvSpPr>
          <p:cNvPr id="137" name="Text Placeholder 19">
            <a:extLst>
              <a:ext uri="{FF2B5EF4-FFF2-40B4-BE49-F238E27FC236}">
                <a16:creationId xmlns:a16="http://schemas.microsoft.com/office/drawing/2014/main" id="{13C37F2C-19BB-908C-8CFF-67C0A73410F0}"/>
              </a:ext>
            </a:extLst>
          </p:cNvPr>
          <p:cNvSpPr txBox="1">
            <a:spLocks/>
          </p:cNvSpPr>
          <p:nvPr/>
        </p:nvSpPr>
        <p:spPr>
          <a:xfrm>
            <a:off x="6447843" y="4768215"/>
            <a:ext cx="1543977" cy="330113"/>
          </a:xfrm>
          <a:prstGeom prst="rect">
            <a:avLst/>
          </a:prstGeom>
        </p:spPr>
        <p:txBody>
          <a:bodyPr lIns="0" tIns="0" rIns="0" bIns="0" anchor="b">
            <a:no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3200" b="1" dirty="0">
                <a:solidFill>
                  <a:schemeClr val="accent2">
                    <a:lumMod val="60000"/>
                    <a:lumOff val="40000"/>
                  </a:schemeClr>
                </a:solidFill>
              </a:rPr>
              <a:t>xxx</a:t>
            </a:r>
          </a:p>
        </p:txBody>
      </p:sp>
      <p:sp>
        <p:nvSpPr>
          <p:cNvPr id="138" name="Rectangle 137">
            <a:extLst>
              <a:ext uri="{FF2B5EF4-FFF2-40B4-BE49-F238E27FC236}">
                <a16:creationId xmlns:a16="http://schemas.microsoft.com/office/drawing/2014/main" id="{E8BD38FD-B87F-4B99-D51C-34AAB46C49C7}"/>
              </a:ext>
            </a:extLst>
          </p:cNvPr>
          <p:cNvSpPr/>
          <p:nvPr/>
        </p:nvSpPr>
        <p:spPr>
          <a:xfrm>
            <a:off x="6447844" y="5421178"/>
            <a:ext cx="2268080" cy="447509"/>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200" dirty="0">
                <a:solidFill>
                  <a:schemeClr val="tx1">
                    <a:lumMod val="100000"/>
                  </a:schemeClr>
                </a:solidFill>
                <a:sym typeface="Trebuchet MS" panose="020B0603020202020204" pitchFamily="34" charset="0"/>
              </a:rPr>
              <a:t>Lorem ipsum dolor sit amet, consectetur adipiscing elit. </a:t>
            </a:r>
          </a:p>
        </p:txBody>
      </p:sp>
      <p:sp>
        <p:nvSpPr>
          <p:cNvPr id="143" name="Text Placeholder 19">
            <a:extLst>
              <a:ext uri="{FF2B5EF4-FFF2-40B4-BE49-F238E27FC236}">
                <a16:creationId xmlns:a16="http://schemas.microsoft.com/office/drawing/2014/main" id="{849AF375-99AE-6203-B323-84F53F2FA951}"/>
              </a:ext>
            </a:extLst>
          </p:cNvPr>
          <p:cNvSpPr txBox="1">
            <a:spLocks/>
          </p:cNvSpPr>
          <p:nvPr/>
        </p:nvSpPr>
        <p:spPr>
          <a:xfrm>
            <a:off x="221224" y="1433408"/>
            <a:ext cx="5135635"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44" name="Straight Connector 143">
            <a:extLst>
              <a:ext uri="{FF2B5EF4-FFF2-40B4-BE49-F238E27FC236}">
                <a16:creationId xmlns:a16="http://schemas.microsoft.com/office/drawing/2014/main" id="{C3E6A67B-860A-4AC9-FD39-2209AE902109}"/>
              </a:ext>
            </a:extLst>
          </p:cNvPr>
          <p:cNvCxnSpPr>
            <a:cxnSpLocks/>
          </p:cNvCxnSpPr>
          <p:nvPr/>
        </p:nvCxnSpPr>
        <p:spPr>
          <a:xfrm>
            <a:off x="221486" y="194108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7" name="Oval 146">
            <a:extLst>
              <a:ext uri="{FF2B5EF4-FFF2-40B4-BE49-F238E27FC236}">
                <a16:creationId xmlns:a16="http://schemas.microsoft.com/office/drawing/2014/main" id="{5A5DE2C9-CCBC-1921-CF6E-8F8C2C5040F4}"/>
              </a:ext>
            </a:extLst>
          </p:cNvPr>
          <p:cNvSpPr/>
          <p:nvPr/>
        </p:nvSpPr>
        <p:spPr>
          <a:xfrm>
            <a:off x="5917882" y="3065902"/>
            <a:ext cx="85725"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48" name="Oval 147">
            <a:extLst>
              <a:ext uri="{FF2B5EF4-FFF2-40B4-BE49-F238E27FC236}">
                <a16:creationId xmlns:a16="http://schemas.microsoft.com/office/drawing/2014/main" id="{D5A3302F-045F-370D-B91D-5F4CADAB86EF}"/>
              </a:ext>
            </a:extLst>
          </p:cNvPr>
          <p:cNvSpPr/>
          <p:nvPr/>
        </p:nvSpPr>
        <p:spPr>
          <a:xfrm>
            <a:off x="7060882" y="3065902"/>
            <a:ext cx="85725"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49" name="Oval 148">
            <a:extLst>
              <a:ext uri="{FF2B5EF4-FFF2-40B4-BE49-F238E27FC236}">
                <a16:creationId xmlns:a16="http://schemas.microsoft.com/office/drawing/2014/main" id="{453ED91D-3D8D-A01B-3821-A34A92473B86}"/>
              </a:ext>
            </a:extLst>
          </p:cNvPr>
          <p:cNvSpPr/>
          <p:nvPr/>
        </p:nvSpPr>
        <p:spPr>
          <a:xfrm>
            <a:off x="7060882" y="2326762"/>
            <a:ext cx="85725"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50" name="Oval 149">
            <a:extLst>
              <a:ext uri="{FF2B5EF4-FFF2-40B4-BE49-F238E27FC236}">
                <a16:creationId xmlns:a16="http://schemas.microsoft.com/office/drawing/2014/main" id="{90D8281D-3B10-E0A6-87AE-8A1A58266289}"/>
              </a:ext>
            </a:extLst>
          </p:cNvPr>
          <p:cNvSpPr/>
          <p:nvPr/>
        </p:nvSpPr>
        <p:spPr>
          <a:xfrm>
            <a:off x="5706428" y="2326762"/>
            <a:ext cx="85725"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51" name="Oval 150">
            <a:extLst>
              <a:ext uri="{FF2B5EF4-FFF2-40B4-BE49-F238E27FC236}">
                <a16:creationId xmlns:a16="http://schemas.microsoft.com/office/drawing/2014/main" id="{D56DB17E-6160-A119-41FA-F4BDF40DD11B}"/>
              </a:ext>
            </a:extLst>
          </p:cNvPr>
          <p:cNvSpPr/>
          <p:nvPr/>
        </p:nvSpPr>
        <p:spPr>
          <a:xfrm>
            <a:off x="5706428" y="2738242"/>
            <a:ext cx="85725"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52" name="Oval 151">
            <a:extLst>
              <a:ext uri="{FF2B5EF4-FFF2-40B4-BE49-F238E27FC236}">
                <a16:creationId xmlns:a16="http://schemas.microsoft.com/office/drawing/2014/main" id="{CE3E1842-4D84-B47B-7C57-B30DE1E07E19}"/>
              </a:ext>
            </a:extLst>
          </p:cNvPr>
          <p:cNvSpPr/>
          <p:nvPr/>
        </p:nvSpPr>
        <p:spPr>
          <a:xfrm>
            <a:off x="6230778" y="2544280"/>
            <a:ext cx="491490" cy="578772"/>
          </a:xfrm>
          <a:prstGeom prst="ellipse">
            <a:avLst/>
          </a:prstGeom>
          <a:solidFill>
            <a:schemeClr val="accent1">
              <a:lumMod val="20000"/>
              <a:lumOff val="80000"/>
              <a:alpha val="53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46" name="Oval 145">
            <a:extLst>
              <a:ext uri="{FF2B5EF4-FFF2-40B4-BE49-F238E27FC236}">
                <a16:creationId xmlns:a16="http://schemas.microsoft.com/office/drawing/2014/main" id="{D75C6C8E-6BE8-3378-46BB-16695196A1FB}"/>
              </a:ext>
            </a:extLst>
          </p:cNvPr>
          <p:cNvSpPr/>
          <p:nvPr/>
        </p:nvSpPr>
        <p:spPr>
          <a:xfrm>
            <a:off x="6472238" y="2731770"/>
            <a:ext cx="85725"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53" name="Oval 152">
            <a:extLst>
              <a:ext uri="{FF2B5EF4-FFF2-40B4-BE49-F238E27FC236}">
                <a16:creationId xmlns:a16="http://schemas.microsoft.com/office/drawing/2014/main" id="{5C91A46F-4570-0445-ABB0-01D37076DC2F}"/>
              </a:ext>
            </a:extLst>
          </p:cNvPr>
          <p:cNvSpPr/>
          <p:nvPr/>
        </p:nvSpPr>
        <p:spPr>
          <a:xfrm>
            <a:off x="6338888" y="2795392"/>
            <a:ext cx="85725"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54" name="Oval 153">
            <a:extLst>
              <a:ext uri="{FF2B5EF4-FFF2-40B4-BE49-F238E27FC236}">
                <a16:creationId xmlns:a16="http://schemas.microsoft.com/office/drawing/2014/main" id="{3BCF0C9E-D0FC-42E7-5E36-089D89CF9CE5}"/>
              </a:ext>
            </a:extLst>
          </p:cNvPr>
          <p:cNvSpPr/>
          <p:nvPr/>
        </p:nvSpPr>
        <p:spPr>
          <a:xfrm>
            <a:off x="6453188" y="2947792"/>
            <a:ext cx="85725"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55" name="Oval 154">
            <a:extLst>
              <a:ext uri="{FF2B5EF4-FFF2-40B4-BE49-F238E27FC236}">
                <a16:creationId xmlns:a16="http://schemas.microsoft.com/office/drawing/2014/main" id="{C4E0F0A3-88B1-DEBB-FAD0-9A07B2149B00}"/>
              </a:ext>
            </a:extLst>
          </p:cNvPr>
          <p:cNvSpPr/>
          <p:nvPr/>
        </p:nvSpPr>
        <p:spPr>
          <a:xfrm>
            <a:off x="7932420" y="2947792"/>
            <a:ext cx="85725" cy="114300"/>
          </a:xfrm>
          <a:prstGeom prst="ellips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Tree>
    <p:extLst>
      <p:ext uri="{BB962C8B-B14F-4D97-AF65-F5344CB8AC3E}">
        <p14:creationId xmlns:p14="http://schemas.microsoft.com/office/powerpoint/2010/main" val="2294134221"/>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7B11D9-8311-3C83-F512-8CD53B02446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F1D03F1-1A2F-50EE-A4AC-82D7D8478D4D}"/>
              </a:ext>
            </a:extLst>
          </p:cNvPr>
          <p:cNvSpPr>
            <a:spLocks noGrp="1"/>
          </p:cNvSpPr>
          <p:nvPr>
            <p:ph type="title"/>
          </p:nvPr>
        </p:nvSpPr>
        <p:spPr/>
        <p:txBody>
          <a:bodyPr/>
          <a:lstStyle/>
          <a:p>
            <a:r>
              <a:rPr lang="en-US" dirty="0"/>
              <a:t>US Map with Stat Bars and Table</a:t>
            </a:r>
          </a:p>
        </p:txBody>
      </p:sp>
      <p:grpSp>
        <p:nvGrpSpPr>
          <p:cNvPr id="5" name="Group 4">
            <a:extLst>
              <a:ext uri="{FF2B5EF4-FFF2-40B4-BE49-F238E27FC236}">
                <a16:creationId xmlns:a16="http://schemas.microsoft.com/office/drawing/2014/main" id="{8C8BC411-1C04-5B05-D296-EEA6284724DE}"/>
              </a:ext>
            </a:extLst>
          </p:cNvPr>
          <p:cNvGrpSpPr/>
          <p:nvPr/>
        </p:nvGrpSpPr>
        <p:grpSpPr>
          <a:xfrm>
            <a:off x="17362" y="2411394"/>
            <a:ext cx="4910641" cy="3075930"/>
            <a:chOff x="752126" y="1264665"/>
            <a:chExt cx="6733020" cy="4711348"/>
          </a:xfrm>
        </p:grpSpPr>
        <p:sp>
          <p:nvSpPr>
            <p:cNvPr id="6" name="Texas">
              <a:extLst>
                <a:ext uri="{FF2B5EF4-FFF2-40B4-BE49-F238E27FC236}">
                  <a16:creationId xmlns:a16="http://schemas.microsoft.com/office/drawing/2014/main" id="{F9C8F470-114B-2EC3-0125-B26E8873C5AD}"/>
                </a:ext>
              </a:extLst>
            </p:cNvPr>
            <p:cNvSpPr/>
            <p:nvPr/>
          </p:nvSpPr>
          <p:spPr>
            <a:xfrm>
              <a:off x="3462014" y="3986266"/>
              <a:ext cx="1527497" cy="1989747"/>
            </a:xfrm>
            <a:custGeom>
              <a:avLst/>
              <a:gdLst/>
              <a:ahLst/>
              <a:cxnLst/>
              <a:rect l="0" t="0" r="2247901" b="2196119"/>
              <a:pathLst>
                <a:path w="2247901" h="2196119">
                  <a:moveTo>
                    <a:pt x="881607" y="13377"/>
                  </a:moveTo>
                  <a:lnTo>
                    <a:pt x="1173790" y="28474"/>
                  </a:lnTo>
                  <a:lnTo>
                    <a:pt x="1157109" y="424602"/>
                  </a:lnTo>
                  <a:lnTo>
                    <a:pt x="1169885" y="422895"/>
                  </a:lnTo>
                  <a:lnTo>
                    <a:pt x="1205503" y="463522"/>
                  </a:lnTo>
                  <a:lnTo>
                    <a:pt x="1225737" y="457579"/>
                  </a:lnTo>
                  <a:lnTo>
                    <a:pt x="1278319" y="461711"/>
                  </a:lnTo>
                  <a:lnTo>
                    <a:pt x="1288811" y="501250"/>
                  </a:lnTo>
                  <a:lnTo>
                    <a:pt x="1322567" y="500108"/>
                  </a:lnTo>
                  <a:lnTo>
                    <a:pt x="1358459" y="519103"/>
                  </a:lnTo>
                  <a:lnTo>
                    <a:pt x="1391332" y="517788"/>
                  </a:lnTo>
                  <a:lnTo>
                    <a:pt x="1404562" y="534925"/>
                  </a:lnTo>
                  <a:lnTo>
                    <a:pt x="1426019" y="516450"/>
                  </a:lnTo>
                  <a:lnTo>
                    <a:pt x="1457709" y="526158"/>
                  </a:lnTo>
                  <a:lnTo>
                    <a:pt x="1470895" y="548830"/>
                  </a:lnTo>
                  <a:lnTo>
                    <a:pt x="1494568" y="552689"/>
                  </a:lnTo>
                  <a:lnTo>
                    <a:pt x="1506805" y="580900"/>
                  </a:lnTo>
                  <a:lnTo>
                    <a:pt x="1536563" y="554612"/>
                  </a:lnTo>
                  <a:lnTo>
                    <a:pt x="1575602" y="570920"/>
                  </a:lnTo>
                  <a:lnTo>
                    <a:pt x="1589991" y="587911"/>
                  </a:lnTo>
                  <a:lnTo>
                    <a:pt x="1609317" y="580349"/>
                  </a:lnTo>
                  <a:lnTo>
                    <a:pt x="1622723" y="606242"/>
                  </a:lnTo>
                  <a:lnTo>
                    <a:pt x="1665325" y="560859"/>
                  </a:lnTo>
                  <a:lnTo>
                    <a:pt x="1676994" y="584454"/>
                  </a:lnTo>
                  <a:lnTo>
                    <a:pt x="1713602" y="584740"/>
                  </a:lnTo>
                  <a:lnTo>
                    <a:pt x="1748314" y="599470"/>
                  </a:lnTo>
                  <a:lnTo>
                    <a:pt x="1761073" y="617412"/>
                  </a:lnTo>
                  <a:lnTo>
                    <a:pt x="1794138" y="586189"/>
                  </a:lnTo>
                  <a:lnTo>
                    <a:pt x="1829827" y="576140"/>
                  </a:lnTo>
                  <a:lnTo>
                    <a:pt x="1846310" y="587304"/>
                  </a:lnTo>
                  <a:lnTo>
                    <a:pt x="1885585" y="567058"/>
                  </a:lnTo>
                  <a:lnTo>
                    <a:pt x="1894781" y="578201"/>
                  </a:lnTo>
                  <a:lnTo>
                    <a:pt x="1937785" y="579056"/>
                  </a:lnTo>
                  <a:lnTo>
                    <a:pt x="1948617" y="561076"/>
                  </a:lnTo>
                  <a:lnTo>
                    <a:pt x="1991785" y="580797"/>
                  </a:lnTo>
                  <a:lnTo>
                    <a:pt x="2008534" y="604091"/>
                  </a:lnTo>
                  <a:lnTo>
                    <a:pt x="2073031" y="625557"/>
                  </a:lnTo>
                  <a:lnTo>
                    <a:pt x="2090788" y="644272"/>
                  </a:lnTo>
                  <a:lnTo>
                    <a:pt x="2123665" y="633615"/>
                  </a:lnTo>
                  <a:lnTo>
                    <a:pt x="2147717" y="642082"/>
                  </a:lnTo>
                  <a:lnTo>
                    <a:pt x="2149951" y="750459"/>
                  </a:lnTo>
                  <a:lnTo>
                    <a:pt x="2154253" y="959164"/>
                  </a:lnTo>
                  <a:lnTo>
                    <a:pt x="2192745" y="1002945"/>
                  </a:lnTo>
                  <a:lnTo>
                    <a:pt x="2194709" y="1047505"/>
                  </a:lnTo>
                  <a:lnTo>
                    <a:pt x="2243931" y="1128779"/>
                  </a:lnTo>
                  <a:lnTo>
                    <a:pt x="2247901" y="1172120"/>
                  </a:lnTo>
                  <a:lnTo>
                    <a:pt x="2231173" y="1224878"/>
                  </a:lnTo>
                  <a:lnTo>
                    <a:pt x="2214541" y="1246432"/>
                  </a:lnTo>
                  <a:lnTo>
                    <a:pt x="2220935" y="1274097"/>
                  </a:lnTo>
                  <a:lnTo>
                    <a:pt x="2209017" y="1295519"/>
                  </a:lnTo>
                  <a:lnTo>
                    <a:pt x="2223349" y="1334102"/>
                  </a:lnTo>
                  <a:lnTo>
                    <a:pt x="2183713" y="1407264"/>
                  </a:lnTo>
                  <a:lnTo>
                    <a:pt x="2199569" y="1426908"/>
                  </a:lnTo>
                  <a:lnTo>
                    <a:pt x="2170680" y="1428651"/>
                  </a:lnTo>
                  <a:lnTo>
                    <a:pt x="2079544" y="1458080"/>
                  </a:lnTo>
                  <a:lnTo>
                    <a:pt x="2046504" y="1443015"/>
                  </a:lnTo>
                  <a:lnTo>
                    <a:pt x="2040276" y="1409778"/>
                  </a:lnTo>
                  <a:lnTo>
                    <a:pt x="2017446" y="1433390"/>
                  </a:lnTo>
                  <a:lnTo>
                    <a:pt x="2000996" y="1428024"/>
                  </a:lnTo>
                  <a:lnTo>
                    <a:pt x="1992621" y="1456985"/>
                  </a:lnTo>
                  <a:lnTo>
                    <a:pt x="2011104" y="1468996"/>
                  </a:lnTo>
                  <a:lnTo>
                    <a:pt x="2014441" y="1506695"/>
                  </a:lnTo>
                  <a:lnTo>
                    <a:pt x="1981904" y="1546981"/>
                  </a:lnTo>
                  <a:lnTo>
                    <a:pt x="1928842" y="1597307"/>
                  </a:lnTo>
                  <a:lnTo>
                    <a:pt x="1821759" y="1650854"/>
                  </a:lnTo>
                  <a:lnTo>
                    <a:pt x="1811020" y="1641989"/>
                  </a:lnTo>
                  <a:lnTo>
                    <a:pt x="1778776" y="1655237"/>
                  </a:lnTo>
                  <a:lnTo>
                    <a:pt x="1777829" y="1643048"/>
                  </a:lnTo>
                  <a:lnTo>
                    <a:pt x="1733857" y="1651747"/>
                  </a:lnTo>
                  <a:lnTo>
                    <a:pt x="1713506" y="1626149"/>
                  </a:lnTo>
                  <a:lnTo>
                    <a:pt x="1700789" y="1631605"/>
                  </a:lnTo>
                  <a:lnTo>
                    <a:pt x="1747395" y="1683929"/>
                  </a:lnTo>
                  <a:lnTo>
                    <a:pt x="1713042" y="1700358"/>
                  </a:lnTo>
                  <a:lnTo>
                    <a:pt x="1680801" y="1690161"/>
                  </a:lnTo>
                  <a:lnTo>
                    <a:pt x="1675598" y="1726651"/>
                  </a:lnTo>
                  <a:lnTo>
                    <a:pt x="1634972" y="1763883"/>
                  </a:lnTo>
                  <a:lnTo>
                    <a:pt x="1592760" y="1833043"/>
                  </a:lnTo>
                  <a:lnTo>
                    <a:pt x="1565031" y="1905574"/>
                  </a:lnTo>
                  <a:lnTo>
                    <a:pt x="1545293" y="1899750"/>
                  </a:lnTo>
                  <a:lnTo>
                    <a:pt x="1539908" y="1926164"/>
                  </a:lnTo>
                  <a:lnTo>
                    <a:pt x="1560850" y="1919867"/>
                  </a:lnTo>
                  <a:lnTo>
                    <a:pt x="1550104" y="1972681"/>
                  </a:lnTo>
                  <a:lnTo>
                    <a:pt x="1536135" y="1974664"/>
                  </a:lnTo>
                  <a:lnTo>
                    <a:pt x="1534650" y="2004423"/>
                  </a:lnTo>
                  <a:lnTo>
                    <a:pt x="1551344" y="2021230"/>
                  </a:lnTo>
                  <a:lnTo>
                    <a:pt x="1555414" y="2081908"/>
                  </a:lnTo>
                  <a:lnTo>
                    <a:pt x="1575150" y="2103124"/>
                  </a:lnTo>
                  <a:lnTo>
                    <a:pt x="1579634" y="2141720"/>
                  </a:lnTo>
                  <a:lnTo>
                    <a:pt x="1595276" y="2176039"/>
                  </a:lnTo>
                  <a:lnTo>
                    <a:pt x="1538556" y="2196119"/>
                  </a:lnTo>
                  <a:lnTo>
                    <a:pt x="1515830" y="2169339"/>
                  </a:lnTo>
                  <a:lnTo>
                    <a:pt x="1472747" y="2158634"/>
                  </a:lnTo>
                  <a:lnTo>
                    <a:pt x="1415363" y="2159602"/>
                  </a:lnTo>
                  <a:lnTo>
                    <a:pt x="1366930" y="2125389"/>
                  </a:lnTo>
                  <a:lnTo>
                    <a:pt x="1329877" y="2121084"/>
                  </a:lnTo>
                  <a:lnTo>
                    <a:pt x="1302558" y="2093859"/>
                  </a:lnTo>
                  <a:lnTo>
                    <a:pt x="1264758" y="2083881"/>
                  </a:lnTo>
                  <a:lnTo>
                    <a:pt x="1239563" y="2057709"/>
                  </a:lnTo>
                  <a:lnTo>
                    <a:pt x="1224645" y="1996546"/>
                  </a:lnTo>
                  <a:lnTo>
                    <a:pt x="1193080" y="1959010"/>
                  </a:lnTo>
                  <a:lnTo>
                    <a:pt x="1198171" y="1928276"/>
                  </a:lnTo>
                  <a:lnTo>
                    <a:pt x="1184503" y="1894636"/>
                  </a:lnTo>
                  <a:lnTo>
                    <a:pt x="1190508" y="1866123"/>
                  </a:lnTo>
                  <a:lnTo>
                    <a:pt x="1168976" y="1833256"/>
                  </a:lnTo>
                  <a:lnTo>
                    <a:pt x="1150350" y="1829221"/>
                  </a:lnTo>
                  <a:lnTo>
                    <a:pt x="1120930" y="1799284"/>
                  </a:lnTo>
                  <a:lnTo>
                    <a:pt x="1112588" y="1762418"/>
                  </a:lnTo>
                  <a:lnTo>
                    <a:pt x="1087472" y="1728140"/>
                  </a:lnTo>
                  <a:lnTo>
                    <a:pt x="1050462" y="1698812"/>
                  </a:lnTo>
                  <a:lnTo>
                    <a:pt x="1034672" y="1637123"/>
                  </a:lnTo>
                  <a:lnTo>
                    <a:pt x="1017894" y="1619701"/>
                  </a:lnTo>
                  <a:lnTo>
                    <a:pt x="996873" y="1569871"/>
                  </a:lnTo>
                  <a:lnTo>
                    <a:pt x="991060" y="1529620"/>
                  </a:lnTo>
                  <a:lnTo>
                    <a:pt x="970214" y="1499703"/>
                  </a:lnTo>
                  <a:lnTo>
                    <a:pt x="933813" y="1472267"/>
                  </a:lnTo>
                  <a:lnTo>
                    <a:pt x="926062" y="1454073"/>
                  </a:lnTo>
                  <a:lnTo>
                    <a:pt x="892173" y="1436667"/>
                  </a:lnTo>
                  <a:lnTo>
                    <a:pt x="867703" y="1390803"/>
                  </a:lnTo>
                  <a:lnTo>
                    <a:pt x="791397" y="1376262"/>
                  </a:lnTo>
                  <a:lnTo>
                    <a:pt x="745139" y="1375572"/>
                  </a:lnTo>
                  <a:lnTo>
                    <a:pt x="706788" y="1357470"/>
                  </a:lnTo>
                  <a:lnTo>
                    <a:pt x="696733" y="1377950"/>
                  </a:lnTo>
                  <a:lnTo>
                    <a:pt x="653992" y="1381698"/>
                  </a:lnTo>
                  <a:lnTo>
                    <a:pt x="619257" y="1421539"/>
                  </a:lnTo>
                  <a:lnTo>
                    <a:pt x="595066" y="1487660"/>
                  </a:lnTo>
                  <a:lnTo>
                    <a:pt x="584345" y="1487987"/>
                  </a:lnTo>
                  <a:lnTo>
                    <a:pt x="557179" y="1526005"/>
                  </a:lnTo>
                  <a:lnTo>
                    <a:pt x="528013" y="1524903"/>
                  </a:lnTo>
                  <a:lnTo>
                    <a:pt x="486852" y="1490545"/>
                  </a:lnTo>
                  <a:lnTo>
                    <a:pt x="381840" y="1431769"/>
                  </a:lnTo>
                  <a:lnTo>
                    <a:pt x="362947" y="1403395"/>
                  </a:lnTo>
                  <a:lnTo>
                    <a:pt x="322890" y="1374215"/>
                  </a:lnTo>
                  <a:lnTo>
                    <a:pt x="298378" y="1313996"/>
                  </a:lnTo>
                  <a:lnTo>
                    <a:pt x="301232" y="1261802"/>
                  </a:lnTo>
                  <a:lnTo>
                    <a:pt x="275586" y="1216994"/>
                  </a:lnTo>
                  <a:lnTo>
                    <a:pt x="272356" y="1179822"/>
                  </a:lnTo>
                  <a:lnTo>
                    <a:pt x="255578" y="1154766"/>
                  </a:lnTo>
                  <a:lnTo>
                    <a:pt x="191686" y="1113896"/>
                  </a:lnTo>
                  <a:lnTo>
                    <a:pt x="160470" y="1063768"/>
                  </a:lnTo>
                  <a:lnTo>
                    <a:pt x="132961" y="1044161"/>
                  </a:lnTo>
                  <a:lnTo>
                    <a:pt x="106082" y="1001039"/>
                  </a:lnTo>
                  <a:lnTo>
                    <a:pt x="65154" y="975390"/>
                  </a:lnTo>
                  <a:lnTo>
                    <a:pt x="40983" y="918942"/>
                  </a:lnTo>
                  <a:lnTo>
                    <a:pt x="16988" y="905074"/>
                  </a:lnTo>
                  <a:lnTo>
                    <a:pt x="0" y="879610"/>
                  </a:lnTo>
                  <a:lnTo>
                    <a:pt x="6898" y="860182"/>
                  </a:lnTo>
                  <a:lnTo>
                    <a:pt x="611351" y="916576"/>
                  </a:lnTo>
                  <a:lnTo>
                    <a:pt x="626527" y="712858"/>
                  </a:lnTo>
                  <a:lnTo>
                    <a:pt x="645533" y="506901"/>
                  </a:lnTo>
                  <a:lnTo>
                    <a:pt x="684063" y="0"/>
                  </a:lnTo>
                  <a:lnTo>
                    <a:pt x="690233" y="456"/>
                  </a:lnTo>
                  <a:close/>
                </a:path>
              </a:pathLst>
            </a:custGeom>
            <a:solidFill>
              <a:schemeClr val="accent1"/>
            </a:solidFill>
            <a:ln w="5080" cap="rnd">
              <a:solidFill>
                <a:schemeClr val="bg1"/>
              </a:solidFill>
              <a:round/>
            </a:ln>
          </p:spPr>
          <p:txBody>
            <a:bodyPr/>
            <a:lstStyle/>
            <a:p>
              <a:pPr defTabSz="457200"/>
              <a:endParaRPr sz="500" dirty="0"/>
            </a:p>
          </p:txBody>
        </p:sp>
        <p:sp>
          <p:nvSpPr>
            <p:cNvPr id="7" name="California">
              <a:extLst>
                <a:ext uri="{FF2B5EF4-FFF2-40B4-BE49-F238E27FC236}">
                  <a16:creationId xmlns:a16="http://schemas.microsoft.com/office/drawing/2014/main" id="{DDB3422B-AE66-8478-1727-1285F0C8E6B2}"/>
                </a:ext>
              </a:extLst>
            </p:cNvPr>
            <p:cNvSpPr/>
            <p:nvPr/>
          </p:nvSpPr>
          <p:spPr>
            <a:xfrm>
              <a:off x="1787395" y="2442066"/>
              <a:ext cx="876019" cy="2000573"/>
            </a:xfrm>
            <a:custGeom>
              <a:avLst/>
              <a:gdLst/>
              <a:ahLst/>
              <a:cxnLst/>
              <a:rect l="0" t="0" r="1289170" b="2208068"/>
              <a:pathLst>
                <a:path w="1289170" h="2208068">
                  <a:moveTo>
                    <a:pt x="266513" y="41091"/>
                  </a:moveTo>
                  <a:lnTo>
                    <a:pt x="389542" y="75576"/>
                  </a:lnTo>
                  <a:lnTo>
                    <a:pt x="582021" y="132427"/>
                  </a:lnTo>
                  <a:lnTo>
                    <a:pt x="731720" y="171927"/>
                  </a:lnTo>
                  <a:lnTo>
                    <a:pt x="644171" y="514564"/>
                  </a:lnTo>
                  <a:lnTo>
                    <a:pt x="578687" y="764974"/>
                  </a:lnTo>
                  <a:lnTo>
                    <a:pt x="729934" y="992434"/>
                  </a:lnTo>
                  <a:lnTo>
                    <a:pt x="876328" y="1212581"/>
                  </a:lnTo>
                  <a:lnTo>
                    <a:pt x="994316" y="1389597"/>
                  </a:lnTo>
                  <a:lnTo>
                    <a:pt x="1080649" y="1519413"/>
                  </a:lnTo>
                  <a:lnTo>
                    <a:pt x="1235613" y="1753591"/>
                  </a:lnTo>
                  <a:lnTo>
                    <a:pt x="1230597" y="1778847"/>
                  </a:lnTo>
                  <a:lnTo>
                    <a:pt x="1250690" y="1817052"/>
                  </a:lnTo>
                  <a:lnTo>
                    <a:pt x="1262595" y="1874128"/>
                  </a:lnTo>
                  <a:lnTo>
                    <a:pt x="1289170" y="1908927"/>
                  </a:lnTo>
                  <a:lnTo>
                    <a:pt x="1264394" y="1931475"/>
                  </a:lnTo>
                  <a:lnTo>
                    <a:pt x="1235870" y="1939581"/>
                  </a:lnTo>
                  <a:lnTo>
                    <a:pt x="1209246" y="1970818"/>
                  </a:lnTo>
                  <a:lnTo>
                    <a:pt x="1206224" y="2019234"/>
                  </a:lnTo>
                  <a:lnTo>
                    <a:pt x="1195880" y="2047962"/>
                  </a:lnTo>
                  <a:lnTo>
                    <a:pt x="1156849" y="2069843"/>
                  </a:lnTo>
                  <a:lnTo>
                    <a:pt x="1152857" y="2146527"/>
                  </a:lnTo>
                  <a:lnTo>
                    <a:pt x="1175318" y="2152117"/>
                  </a:lnTo>
                  <a:lnTo>
                    <a:pt x="1177057" y="2191169"/>
                  </a:lnTo>
                  <a:lnTo>
                    <a:pt x="1164501" y="2206906"/>
                  </a:lnTo>
                  <a:lnTo>
                    <a:pt x="1130202" y="2208068"/>
                  </a:lnTo>
                  <a:lnTo>
                    <a:pt x="906195" y="2181119"/>
                  </a:lnTo>
                  <a:lnTo>
                    <a:pt x="723412" y="2159186"/>
                  </a:lnTo>
                  <a:lnTo>
                    <a:pt x="709385" y="2128531"/>
                  </a:lnTo>
                  <a:lnTo>
                    <a:pt x="717890" y="2086945"/>
                  </a:lnTo>
                  <a:lnTo>
                    <a:pt x="716428" y="2035054"/>
                  </a:lnTo>
                  <a:lnTo>
                    <a:pt x="701027" y="1994844"/>
                  </a:lnTo>
                  <a:lnTo>
                    <a:pt x="661020" y="1935099"/>
                  </a:lnTo>
                  <a:lnTo>
                    <a:pt x="606335" y="1875125"/>
                  </a:lnTo>
                  <a:lnTo>
                    <a:pt x="591003" y="1884118"/>
                  </a:lnTo>
                  <a:lnTo>
                    <a:pt x="567865" y="1870529"/>
                  </a:lnTo>
                  <a:lnTo>
                    <a:pt x="576127" y="1851813"/>
                  </a:lnTo>
                  <a:lnTo>
                    <a:pt x="557387" y="1804730"/>
                  </a:lnTo>
                  <a:lnTo>
                    <a:pt x="517120" y="1804141"/>
                  </a:lnTo>
                  <a:lnTo>
                    <a:pt x="457030" y="1758193"/>
                  </a:lnTo>
                  <a:lnTo>
                    <a:pt x="453269" y="1731887"/>
                  </a:lnTo>
                  <a:lnTo>
                    <a:pt x="415660" y="1691277"/>
                  </a:lnTo>
                  <a:lnTo>
                    <a:pt x="364320" y="1679348"/>
                  </a:lnTo>
                  <a:lnTo>
                    <a:pt x="325467" y="1655451"/>
                  </a:lnTo>
                  <a:lnTo>
                    <a:pt x="270467" y="1646854"/>
                  </a:lnTo>
                  <a:lnTo>
                    <a:pt x="249259" y="1613468"/>
                  </a:lnTo>
                  <a:lnTo>
                    <a:pt x="270010" y="1559912"/>
                  </a:lnTo>
                  <a:lnTo>
                    <a:pt x="262704" y="1548709"/>
                  </a:lnTo>
                  <a:lnTo>
                    <a:pt x="279142" y="1511371"/>
                  </a:lnTo>
                  <a:lnTo>
                    <a:pt x="245208" y="1471035"/>
                  </a:lnTo>
                  <a:lnTo>
                    <a:pt x="254206" y="1430547"/>
                  </a:lnTo>
                  <a:lnTo>
                    <a:pt x="239208" y="1424197"/>
                  </a:lnTo>
                  <a:lnTo>
                    <a:pt x="222634" y="1382590"/>
                  </a:lnTo>
                  <a:lnTo>
                    <a:pt x="206576" y="1370100"/>
                  </a:lnTo>
                  <a:lnTo>
                    <a:pt x="204718" y="1346370"/>
                  </a:lnTo>
                  <a:lnTo>
                    <a:pt x="166950" y="1248825"/>
                  </a:lnTo>
                  <a:lnTo>
                    <a:pt x="145368" y="1217228"/>
                  </a:lnTo>
                  <a:lnTo>
                    <a:pt x="157213" y="1151885"/>
                  </a:lnTo>
                  <a:lnTo>
                    <a:pt x="167604" y="1160607"/>
                  </a:lnTo>
                  <a:lnTo>
                    <a:pt x="189170" y="1125895"/>
                  </a:lnTo>
                  <a:lnTo>
                    <a:pt x="176787" y="1085205"/>
                  </a:lnTo>
                  <a:lnTo>
                    <a:pt x="148511" y="1081922"/>
                  </a:lnTo>
                  <a:lnTo>
                    <a:pt x="121899" y="1040606"/>
                  </a:lnTo>
                  <a:lnTo>
                    <a:pt x="116326" y="1012212"/>
                  </a:lnTo>
                  <a:lnTo>
                    <a:pt x="125613" y="989217"/>
                  </a:lnTo>
                  <a:lnTo>
                    <a:pt x="116922" y="952923"/>
                  </a:lnTo>
                  <a:lnTo>
                    <a:pt x="131739" y="901196"/>
                  </a:lnTo>
                  <a:lnTo>
                    <a:pt x="160145" y="909303"/>
                  </a:lnTo>
                  <a:lnTo>
                    <a:pt x="169046" y="833745"/>
                  </a:lnTo>
                  <a:lnTo>
                    <a:pt x="154419" y="837727"/>
                  </a:lnTo>
                  <a:lnTo>
                    <a:pt x="141742" y="872577"/>
                  </a:lnTo>
                  <a:lnTo>
                    <a:pt x="109566" y="871493"/>
                  </a:lnTo>
                  <a:lnTo>
                    <a:pt x="81576" y="834199"/>
                  </a:lnTo>
                  <a:lnTo>
                    <a:pt x="89255" y="786229"/>
                  </a:lnTo>
                  <a:lnTo>
                    <a:pt x="76792" y="742871"/>
                  </a:lnTo>
                  <a:lnTo>
                    <a:pt x="52912" y="711296"/>
                  </a:lnTo>
                  <a:lnTo>
                    <a:pt x="44090" y="680622"/>
                  </a:lnTo>
                  <a:lnTo>
                    <a:pt x="14852" y="616908"/>
                  </a:lnTo>
                  <a:lnTo>
                    <a:pt x="26729" y="604090"/>
                  </a:lnTo>
                  <a:lnTo>
                    <a:pt x="26010" y="532487"/>
                  </a:lnTo>
                  <a:lnTo>
                    <a:pt x="45937" y="498697"/>
                  </a:lnTo>
                  <a:lnTo>
                    <a:pt x="49454" y="440077"/>
                  </a:lnTo>
                  <a:lnTo>
                    <a:pt x="27789" y="374976"/>
                  </a:lnTo>
                  <a:lnTo>
                    <a:pt x="0" y="333669"/>
                  </a:lnTo>
                  <a:lnTo>
                    <a:pt x="3662" y="296125"/>
                  </a:lnTo>
                  <a:lnTo>
                    <a:pt x="66645" y="221750"/>
                  </a:lnTo>
                  <a:lnTo>
                    <a:pt x="82619" y="195024"/>
                  </a:lnTo>
                  <a:lnTo>
                    <a:pt x="82331" y="170363"/>
                  </a:lnTo>
                  <a:lnTo>
                    <a:pt x="113726" y="115592"/>
                  </a:lnTo>
                  <a:lnTo>
                    <a:pt x="118201" y="58487"/>
                  </a:lnTo>
                  <a:lnTo>
                    <a:pt x="106403" y="40846"/>
                  </a:lnTo>
                  <a:lnTo>
                    <a:pt x="125771"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8" name="Montana">
              <a:extLst>
                <a:ext uri="{FF2B5EF4-FFF2-40B4-BE49-F238E27FC236}">
                  <a16:creationId xmlns:a16="http://schemas.microsoft.com/office/drawing/2014/main" id="{F2238D69-E2CB-8AF2-9B99-4B6B9CE87590}"/>
                </a:ext>
              </a:extLst>
            </p:cNvPr>
            <p:cNvSpPr/>
            <p:nvPr/>
          </p:nvSpPr>
          <p:spPr>
            <a:xfrm>
              <a:off x="2848330" y="1464118"/>
              <a:ext cx="1114442" cy="944474"/>
            </a:xfrm>
            <a:custGeom>
              <a:avLst/>
              <a:gdLst/>
              <a:ahLst/>
              <a:cxnLst/>
              <a:rect l="0" t="0" r="1640039" b="1042433"/>
              <a:pathLst>
                <a:path w="1640039" h="1042433">
                  <a:moveTo>
                    <a:pt x="1640039" y="237775"/>
                  </a:moveTo>
                  <a:lnTo>
                    <a:pt x="1621455" y="465606"/>
                  </a:lnTo>
                  <a:lnTo>
                    <a:pt x="1587991" y="850996"/>
                  </a:lnTo>
                  <a:lnTo>
                    <a:pt x="1572530" y="1042433"/>
                  </a:lnTo>
                  <a:lnTo>
                    <a:pt x="1570186" y="1042234"/>
                  </a:lnTo>
                  <a:lnTo>
                    <a:pt x="1305732" y="1016037"/>
                  </a:lnTo>
                  <a:lnTo>
                    <a:pt x="855974" y="961360"/>
                  </a:lnTo>
                  <a:lnTo>
                    <a:pt x="576863" y="919747"/>
                  </a:lnTo>
                  <a:lnTo>
                    <a:pt x="560803" y="1025313"/>
                  </a:lnTo>
                  <a:lnTo>
                    <a:pt x="538434" y="1000305"/>
                  </a:lnTo>
                  <a:lnTo>
                    <a:pt x="521593" y="961503"/>
                  </a:lnTo>
                  <a:lnTo>
                    <a:pt x="482071" y="997844"/>
                  </a:lnTo>
                  <a:lnTo>
                    <a:pt x="451978" y="1000719"/>
                  </a:lnTo>
                  <a:lnTo>
                    <a:pt x="446819" y="988566"/>
                  </a:lnTo>
                  <a:lnTo>
                    <a:pt x="411869" y="991661"/>
                  </a:lnTo>
                  <a:lnTo>
                    <a:pt x="394119" y="978449"/>
                  </a:lnTo>
                  <a:lnTo>
                    <a:pt x="358402" y="990314"/>
                  </a:lnTo>
                  <a:lnTo>
                    <a:pt x="314256" y="981381"/>
                  </a:lnTo>
                  <a:lnTo>
                    <a:pt x="296138" y="997360"/>
                  </a:lnTo>
                  <a:lnTo>
                    <a:pt x="281771" y="983461"/>
                  </a:lnTo>
                  <a:lnTo>
                    <a:pt x="274877" y="915492"/>
                  </a:lnTo>
                  <a:lnTo>
                    <a:pt x="245880" y="907913"/>
                  </a:lnTo>
                  <a:lnTo>
                    <a:pt x="232687" y="888507"/>
                  </a:lnTo>
                  <a:lnTo>
                    <a:pt x="240564" y="850396"/>
                  </a:lnTo>
                  <a:lnTo>
                    <a:pt x="226280" y="833038"/>
                  </a:lnTo>
                  <a:lnTo>
                    <a:pt x="210837" y="788314"/>
                  </a:lnTo>
                  <a:lnTo>
                    <a:pt x="204290" y="747523"/>
                  </a:lnTo>
                  <a:lnTo>
                    <a:pt x="211212" y="731890"/>
                  </a:lnTo>
                  <a:lnTo>
                    <a:pt x="189787" y="707475"/>
                  </a:lnTo>
                  <a:lnTo>
                    <a:pt x="171877" y="726633"/>
                  </a:lnTo>
                  <a:lnTo>
                    <a:pt x="132233" y="747210"/>
                  </a:lnTo>
                  <a:lnTo>
                    <a:pt x="106528" y="720665"/>
                  </a:lnTo>
                  <a:lnTo>
                    <a:pt x="117684" y="700244"/>
                  </a:lnTo>
                  <a:lnTo>
                    <a:pt x="111878" y="677612"/>
                  </a:lnTo>
                  <a:lnTo>
                    <a:pt x="141232" y="660785"/>
                  </a:lnTo>
                  <a:lnTo>
                    <a:pt x="132811" y="627495"/>
                  </a:lnTo>
                  <a:lnTo>
                    <a:pt x="145795" y="581493"/>
                  </a:lnTo>
                  <a:lnTo>
                    <a:pt x="179839" y="511461"/>
                  </a:lnTo>
                  <a:lnTo>
                    <a:pt x="139856" y="504720"/>
                  </a:lnTo>
                  <a:lnTo>
                    <a:pt x="140940" y="491403"/>
                  </a:lnTo>
                  <a:lnTo>
                    <a:pt x="109126" y="463615"/>
                  </a:lnTo>
                  <a:lnTo>
                    <a:pt x="107519" y="440736"/>
                  </a:lnTo>
                  <a:lnTo>
                    <a:pt x="67697" y="377370"/>
                  </a:lnTo>
                  <a:lnTo>
                    <a:pt x="67624" y="362700"/>
                  </a:lnTo>
                  <a:lnTo>
                    <a:pt x="41979" y="348365"/>
                  </a:lnTo>
                  <a:lnTo>
                    <a:pt x="21045" y="319176"/>
                  </a:lnTo>
                  <a:lnTo>
                    <a:pt x="31666" y="265065"/>
                  </a:lnTo>
                  <a:lnTo>
                    <a:pt x="0" y="200907"/>
                  </a:lnTo>
                  <a:lnTo>
                    <a:pt x="43017" y="0"/>
                  </a:lnTo>
                  <a:lnTo>
                    <a:pt x="644172" y="114869"/>
                  </a:lnTo>
                  <a:lnTo>
                    <a:pt x="916948" y="15563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9" name="New Mexico">
              <a:extLst>
                <a:ext uri="{FF2B5EF4-FFF2-40B4-BE49-F238E27FC236}">
                  <a16:creationId xmlns:a16="http://schemas.microsoft.com/office/drawing/2014/main" id="{CA0B9383-ACCA-59E4-233D-1E389BDD62CC}"/>
                </a:ext>
              </a:extLst>
            </p:cNvPr>
            <p:cNvSpPr/>
            <p:nvPr/>
          </p:nvSpPr>
          <p:spPr>
            <a:xfrm>
              <a:off x="3173578" y="3802186"/>
              <a:ext cx="762565" cy="1056049"/>
            </a:xfrm>
            <a:custGeom>
              <a:avLst/>
              <a:gdLst/>
              <a:ahLst/>
              <a:cxnLst/>
              <a:rect l="0" t="0" r="1122208" b="1165580"/>
              <a:pathLst>
                <a:path w="1122208" h="1165580">
                  <a:moveTo>
                    <a:pt x="417017" y="33356"/>
                  </a:moveTo>
                  <a:lnTo>
                    <a:pt x="504962" y="44844"/>
                  </a:lnTo>
                  <a:lnTo>
                    <a:pt x="908567" y="85763"/>
                  </a:lnTo>
                  <a:lnTo>
                    <a:pt x="1122208" y="101916"/>
                  </a:lnTo>
                  <a:lnTo>
                    <a:pt x="1114702" y="203629"/>
                  </a:lnTo>
                  <a:lnTo>
                    <a:pt x="1108531" y="203172"/>
                  </a:lnTo>
                  <a:lnTo>
                    <a:pt x="1070001" y="710074"/>
                  </a:lnTo>
                  <a:lnTo>
                    <a:pt x="1050996" y="916031"/>
                  </a:lnTo>
                  <a:lnTo>
                    <a:pt x="1035820" y="1119748"/>
                  </a:lnTo>
                  <a:lnTo>
                    <a:pt x="431367" y="1063355"/>
                  </a:lnTo>
                  <a:lnTo>
                    <a:pt x="424468" y="1082782"/>
                  </a:lnTo>
                  <a:lnTo>
                    <a:pt x="441456" y="1108246"/>
                  </a:lnTo>
                  <a:lnTo>
                    <a:pt x="155122" y="1073830"/>
                  </a:lnTo>
                  <a:lnTo>
                    <a:pt x="143270" y="1165580"/>
                  </a:lnTo>
                  <a:lnTo>
                    <a:pt x="0" y="1146430"/>
                  </a:lnTo>
                  <a:lnTo>
                    <a:pt x="159269" y="0"/>
                  </a:lnTo>
                  <a:close/>
                </a:path>
              </a:pathLst>
            </a:custGeom>
            <a:solidFill>
              <a:schemeClr val="accent1"/>
            </a:solidFill>
            <a:ln w="5080" cap="rnd">
              <a:solidFill>
                <a:schemeClr val="bg1"/>
              </a:solidFill>
              <a:round/>
            </a:ln>
          </p:spPr>
          <p:txBody>
            <a:bodyPr/>
            <a:lstStyle/>
            <a:p>
              <a:pPr defTabSz="457200"/>
              <a:endParaRPr sz="500" dirty="0"/>
            </a:p>
          </p:txBody>
        </p:sp>
        <p:sp>
          <p:nvSpPr>
            <p:cNvPr id="10" name="Arizona">
              <a:extLst>
                <a:ext uri="{FF2B5EF4-FFF2-40B4-BE49-F238E27FC236}">
                  <a16:creationId xmlns:a16="http://schemas.microsoft.com/office/drawing/2014/main" id="{5172C38A-C20D-F215-DA3C-5DC21E3848ED}"/>
                </a:ext>
              </a:extLst>
            </p:cNvPr>
            <p:cNvSpPr/>
            <p:nvPr/>
          </p:nvSpPr>
          <p:spPr>
            <a:xfrm>
              <a:off x="2538757" y="3683801"/>
              <a:ext cx="743048" cy="1157084"/>
            </a:xfrm>
            <a:custGeom>
              <a:avLst/>
              <a:gdLst/>
              <a:ahLst/>
              <a:cxnLst/>
              <a:rect l="0" t="0" r="1093487" b="1277094"/>
              <a:pathLst>
                <a:path w="1093487" h="1277094">
                  <a:moveTo>
                    <a:pt x="1093487" y="130663"/>
                  </a:moveTo>
                  <a:lnTo>
                    <a:pt x="934217" y="1277094"/>
                  </a:lnTo>
                  <a:lnTo>
                    <a:pt x="588488" y="1225569"/>
                  </a:lnTo>
                  <a:lnTo>
                    <a:pt x="401945" y="1117723"/>
                  </a:lnTo>
                  <a:lnTo>
                    <a:pt x="0" y="879327"/>
                  </a:lnTo>
                  <a:lnTo>
                    <a:pt x="24480" y="837543"/>
                  </a:lnTo>
                  <a:lnTo>
                    <a:pt x="58779" y="836381"/>
                  </a:lnTo>
                  <a:lnTo>
                    <a:pt x="71335" y="820644"/>
                  </a:lnTo>
                  <a:lnTo>
                    <a:pt x="69595" y="781592"/>
                  </a:lnTo>
                  <a:lnTo>
                    <a:pt x="47134" y="776002"/>
                  </a:lnTo>
                  <a:lnTo>
                    <a:pt x="51127" y="699318"/>
                  </a:lnTo>
                  <a:lnTo>
                    <a:pt x="90157" y="677437"/>
                  </a:lnTo>
                  <a:lnTo>
                    <a:pt x="100502" y="648709"/>
                  </a:lnTo>
                  <a:lnTo>
                    <a:pt x="103523" y="600293"/>
                  </a:lnTo>
                  <a:lnTo>
                    <a:pt x="130148" y="569056"/>
                  </a:lnTo>
                  <a:lnTo>
                    <a:pt x="158671" y="560950"/>
                  </a:lnTo>
                  <a:lnTo>
                    <a:pt x="183447" y="538402"/>
                  </a:lnTo>
                  <a:lnTo>
                    <a:pt x="156873" y="503603"/>
                  </a:lnTo>
                  <a:lnTo>
                    <a:pt x="144968" y="446526"/>
                  </a:lnTo>
                  <a:lnTo>
                    <a:pt x="124875" y="408322"/>
                  </a:lnTo>
                  <a:lnTo>
                    <a:pt x="129891" y="383066"/>
                  </a:lnTo>
                  <a:lnTo>
                    <a:pt x="145055" y="357537"/>
                  </a:lnTo>
                  <a:lnTo>
                    <a:pt x="148925" y="319491"/>
                  </a:lnTo>
                  <a:lnTo>
                    <a:pt x="143370" y="278423"/>
                  </a:lnTo>
                  <a:lnTo>
                    <a:pt x="157189" y="158952"/>
                  </a:lnTo>
                  <a:lnTo>
                    <a:pt x="217103" y="162805"/>
                  </a:lnTo>
                  <a:lnTo>
                    <a:pt x="231577" y="190742"/>
                  </a:lnTo>
                  <a:lnTo>
                    <a:pt x="247510" y="192690"/>
                  </a:lnTo>
                  <a:lnTo>
                    <a:pt x="270662" y="161780"/>
                  </a:lnTo>
                  <a:lnTo>
                    <a:pt x="301758" y="0"/>
                  </a:lnTo>
                  <a:lnTo>
                    <a:pt x="862547" y="95833"/>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1" name="Nevada">
              <a:extLst>
                <a:ext uri="{FF2B5EF4-FFF2-40B4-BE49-F238E27FC236}">
                  <a16:creationId xmlns:a16="http://schemas.microsoft.com/office/drawing/2014/main" id="{7CE57D2F-0686-14B4-9D85-276E0AE40FF0}"/>
                </a:ext>
              </a:extLst>
            </p:cNvPr>
            <p:cNvSpPr/>
            <p:nvPr/>
          </p:nvSpPr>
          <p:spPr>
            <a:xfrm>
              <a:off x="2180626" y="2597837"/>
              <a:ext cx="694766" cy="1433033"/>
            </a:xfrm>
            <a:custGeom>
              <a:avLst/>
              <a:gdLst/>
              <a:ahLst/>
              <a:cxnLst/>
              <a:rect l="0" t="0" r="1022435" b="1581664"/>
              <a:pathLst>
                <a:path w="1022435" h="1581664">
                  <a:moveTo>
                    <a:pt x="585647" y="103293"/>
                  </a:moveTo>
                  <a:lnTo>
                    <a:pt x="1022435" y="195499"/>
                  </a:lnTo>
                  <a:lnTo>
                    <a:pt x="828793" y="1198597"/>
                  </a:lnTo>
                  <a:lnTo>
                    <a:pt x="797696" y="1360377"/>
                  </a:lnTo>
                  <a:lnTo>
                    <a:pt x="774544" y="1391288"/>
                  </a:lnTo>
                  <a:lnTo>
                    <a:pt x="758612" y="1389340"/>
                  </a:lnTo>
                  <a:lnTo>
                    <a:pt x="744138" y="1361402"/>
                  </a:lnTo>
                  <a:lnTo>
                    <a:pt x="684224" y="1357549"/>
                  </a:lnTo>
                  <a:lnTo>
                    <a:pt x="670405" y="1477020"/>
                  </a:lnTo>
                  <a:lnTo>
                    <a:pt x="675959" y="1518088"/>
                  </a:lnTo>
                  <a:lnTo>
                    <a:pt x="672089" y="1556134"/>
                  </a:lnTo>
                  <a:lnTo>
                    <a:pt x="656925" y="1581664"/>
                  </a:lnTo>
                  <a:lnTo>
                    <a:pt x="501961" y="1347485"/>
                  </a:lnTo>
                  <a:lnTo>
                    <a:pt x="415628" y="1217669"/>
                  </a:lnTo>
                  <a:lnTo>
                    <a:pt x="297640" y="1040653"/>
                  </a:lnTo>
                  <a:lnTo>
                    <a:pt x="151246" y="820506"/>
                  </a:lnTo>
                  <a:lnTo>
                    <a:pt x="0" y="593046"/>
                  </a:lnTo>
                  <a:lnTo>
                    <a:pt x="65483" y="342637"/>
                  </a:lnTo>
                  <a:lnTo>
                    <a:pt x="153032" y="0"/>
                  </a:lnTo>
                  <a:lnTo>
                    <a:pt x="341874" y="48503"/>
                  </a:lnTo>
                  <a:close/>
                </a:path>
              </a:pathLst>
            </a:custGeom>
            <a:solidFill>
              <a:schemeClr val="accent1"/>
            </a:solidFill>
            <a:ln w="5080" cap="rnd">
              <a:solidFill>
                <a:schemeClr val="bg1"/>
              </a:solidFill>
              <a:round/>
            </a:ln>
          </p:spPr>
          <p:txBody>
            <a:bodyPr/>
            <a:lstStyle/>
            <a:p>
              <a:pPr defTabSz="457200"/>
              <a:endParaRPr sz="500" dirty="0"/>
            </a:p>
          </p:txBody>
        </p:sp>
        <p:sp>
          <p:nvSpPr>
            <p:cNvPr id="12" name="Colorado">
              <a:extLst>
                <a:ext uri="{FF2B5EF4-FFF2-40B4-BE49-F238E27FC236}">
                  <a16:creationId xmlns:a16="http://schemas.microsoft.com/office/drawing/2014/main" id="{9A2A89BB-29E2-6C50-963E-82CBBFB69E47}"/>
                </a:ext>
              </a:extLst>
            </p:cNvPr>
            <p:cNvSpPr/>
            <p:nvPr/>
          </p:nvSpPr>
          <p:spPr>
            <a:xfrm>
              <a:off x="3281805" y="3067907"/>
              <a:ext cx="792745" cy="837177"/>
            </a:xfrm>
            <a:custGeom>
              <a:avLst/>
              <a:gdLst/>
              <a:ahLst/>
              <a:cxnLst/>
              <a:rect l="0" t="0" r="1166622" b="924007"/>
              <a:pathLst>
                <a:path w="1166622" h="924007">
                  <a:moveTo>
                    <a:pt x="280908" y="21307"/>
                  </a:moveTo>
                  <a:lnTo>
                    <a:pt x="610970" y="60187"/>
                  </a:lnTo>
                  <a:lnTo>
                    <a:pt x="864206" y="82821"/>
                  </a:lnTo>
                  <a:lnTo>
                    <a:pt x="1166622" y="105306"/>
                  </a:lnTo>
                  <a:lnTo>
                    <a:pt x="1153578" y="309817"/>
                  </a:lnTo>
                  <a:lnTo>
                    <a:pt x="1116163" y="924007"/>
                  </a:lnTo>
                  <a:lnTo>
                    <a:pt x="962939" y="912353"/>
                  </a:lnTo>
                  <a:lnTo>
                    <a:pt x="749297" y="896200"/>
                  </a:lnTo>
                  <a:lnTo>
                    <a:pt x="345693" y="855281"/>
                  </a:lnTo>
                  <a:lnTo>
                    <a:pt x="257747" y="843792"/>
                  </a:lnTo>
                  <a:lnTo>
                    <a:pt x="0" y="810436"/>
                  </a:lnTo>
                  <a:lnTo>
                    <a:pt x="32662" y="573916"/>
                  </a:lnTo>
                  <a:lnTo>
                    <a:pt x="33164" y="551353"/>
                  </a:lnTo>
                  <a:lnTo>
                    <a:pt x="57805" y="379369"/>
                  </a:lnTo>
                  <a:lnTo>
                    <a:pt x="111078"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3" name="Wyoming">
              <a:extLst>
                <a:ext uri="{FF2B5EF4-FFF2-40B4-BE49-F238E27FC236}">
                  <a16:creationId xmlns:a16="http://schemas.microsoft.com/office/drawing/2014/main" id="{243D0478-3329-6FF3-2833-FAD9A39C46A6}"/>
                </a:ext>
              </a:extLst>
            </p:cNvPr>
            <p:cNvSpPr/>
            <p:nvPr/>
          </p:nvSpPr>
          <p:spPr>
            <a:xfrm>
              <a:off x="3153450" y="2297435"/>
              <a:ext cx="761856" cy="845510"/>
            </a:xfrm>
            <a:custGeom>
              <a:avLst/>
              <a:gdLst/>
              <a:ahLst/>
              <a:cxnLst/>
              <a:rect l="0" t="0" r="1121165" b="933205"/>
              <a:pathLst>
                <a:path w="1121165" h="933205">
                  <a:moveTo>
                    <a:pt x="406953" y="41613"/>
                  </a:moveTo>
                  <a:lnTo>
                    <a:pt x="856711" y="96290"/>
                  </a:lnTo>
                  <a:lnTo>
                    <a:pt x="1121165" y="122487"/>
                  </a:lnTo>
                  <a:lnTo>
                    <a:pt x="1087628" y="526621"/>
                  </a:lnTo>
                  <a:lnTo>
                    <a:pt x="1053096" y="933205"/>
                  </a:lnTo>
                  <a:lnTo>
                    <a:pt x="799859" y="910570"/>
                  </a:lnTo>
                  <a:lnTo>
                    <a:pt x="469798" y="871690"/>
                  </a:lnTo>
                  <a:lnTo>
                    <a:pt x="299967" y="850383"/>
                  </a:lnTo>
                  <a:lnTo>
                    <a:pt x="0" y="805722"/>
                  </a:lnTo>
                  <a:lnTo>
                    <a:pt x="32275" y="603560"/>
                  </a:lnTo>
                  <a:lnTo>
                    <a:pt x="111782" y="105566"/>
                  </a:lnTo>
                  <a:lnTo>
                    <a:pt x="127842" y="0"/>
                  </a:lnTo>
                  <a:close/>
                </a:path>
              </a:pathLst>
            </a:custGeom>
            <a:solidFill>
              <a:schemeClr val="accent1"/>
            </a:solidFill>
            <a:ln w="5080" cap="rnd">
              <a:solidFill>
                <a:schemeClr val="bg1"/>
              </a:solidFill>
              <a:round/>
            </a:ln>
          </p:spPr>
          <p:txBody>
            <a:bodyPr/>
            <a:lstStyle/>
            <a:p>
              <a:pPr defTabSz="457200"/>
              <a:endParaRPr sz="500" dirty="0"/>
            </a:p>
          </p:txBody>
        </p:sp>
        <p:sp>
          <p:nvSpPr>
            <p:cNvPr id="14" name="Oregon">
              <a:extLst>
                <a:ext uri="{FF2B5EF4-FFF2-40B4-BE49-F238E27FC236}">
                  <a16:creationId xmlns:a16="http://schemas.microsoft.com/office/drawing/2014/main" id="{A2CF55AA-E83C-C502-E6A9-4F596B72B412}"/>
                </a:ext>
              </a:extLst>
            </p:cNvPr>
            <p:cNvSpPr/>
            <p:nvPr/>
          </p:nvSpPr>
          <p:spPr>
            <a:xfrm>
              <a:off x="1863712" y="1716087"/>
              <a:ext cx="877618" cy="975336"/>
            </a:xfrm>
            <a:custGeom>
              <a:avLst/>
              <a:gdLst/>
              <a:ahLst/>
              <a:cxnLst/>
              <a:rect l="0" t="0" r="1291523" b="1076496"/>
              <a:pathLst>
                <a:path w="1291523" h="1076496">
                  <a:moveTo>
                    <a:pt x="396673" y="30332"/>
                  </a:moveTo>
                  <a:lnTo>
                    <a:pt x="409859" y="31898"/>
                  </a:lnTo>
                  <a:lnTo>
                    <a:pt x="432807" y="60534"/>
                  </a:lnTo>
                  <a:lnTo>
                    <a:pt x="438611" y="87612"/>
                  </a:lnTo>
                  <a:lnTo>
                    <a:pt x="428340" y="148145"/>
                  </a:lnTo>
                  <a:lnTo>
                    <a:pt x="492433" y="189584"/>
                  </a:lnTo>
                  <a:lnTo>
                    <a:pt x="560947" y="175404"/>
                  </a:lnTo>
                  <a:lnTo>
                    <a:pt x="599206" y="182544"/>
                  </a:lnTo>
                  <a:lnTo>
                    <a:pt x="639679" y="205117"/>
                  </a:lnTo>
                  <a:lnTo>
                    <a:pt x="640685" y="219188"/>
                  </a:lnTo>
                  <a:lnTo>
                    <a:pt x="723112" y="211433"/>
                  </a:lnTo>
                  <a:lnTo>
                    <a:pt x="738552" y="225844"/>
                  </a:lnTo>
                  <a:lnTo>
                    <a:pt x="780473" y="231094"/>
                  </a:lnTo>
                  <a:lnTo>
                    <a:pt x="819234" y="220508"/>
                  </a:lnTo>
                  <a:lnTo>
                    <a:pt x="883602" y="218621"/>
                  </a:lnTo>
                  <a:lnTo>
                    <a:pt x="939428" y="228031"/>
                  </a:lnTo>
                  <a:lnTo>
                    <a:pt x="961374" y="219758"/>
                  </a:lnTo>
                  <a:lnTo>
                    <a:pt x="1245284" y="287667"/>
                  </a:lnTo>
                  <a:lnTo>
                    <a:pt x="1256674" y="325423"/>
                  </a:lnTo>
                  <a:lnTo>
                    <a:pt x="1286091" y="346689"/>
                  </a:lnTo>
                  <a:lnTo>
                    <a:pt x="1291523" y="376275"/>
                  </a:lnTo>
                  <a:lnTo>
                    <a:pt x="1249759" y="428475"/>
                  </a:lnTo>
                  <a:lnTo>
                    <a:pt x="1233687" y="461327"/>
                  </a:lnTo>
                  <a:lnTo>
                    <a:pt x="1212332" y="481626"/>
                  </a:lnTo>
                  <a:lnTo>
                    <a:pt x="1210517" y="500583"/>
                  </a:lnTo>
                  <a:lnTo>
                    <a:pt x="1189407" y="526630"/>
                  </a:lnTo>
                  <a:lnTo>
                    <a:pt x="1173362" y="529868"/>
                  </a:lnTo>
                  <a:lnTo>
                    <a:pt x="1128935" y="593974"/>
                  </a:lnTo>
                  <a:lnTo>
                    <a:pt x="1132815" y="623395"/>
                  </a:lnTo>
                  <a:lnTo>
                    <a:pt x="1159146" y="632756"/>
                  </a:lnTo>
                  <a:lnTo>
                    <a:pt x="1167107" y="651657"/>
                  </a:lnTo>
                  <a:lnTo>
                    <a:pt x="1133849" y="712710"/>
                  </a:lnTo>
                  <a:lnTo>
                    <a:pt x="1052023" y="1076496"/>
                  </a:lnTo>
                  <a:lnTo>
                    <a:pt x="808251" y="1021707"/>
                  </a:lnTo>
                  <a:lnTo>
                    <a:pt x="619408" y="973203"/>
                  </a:lnTo>
                  <a:lnTo>
                    <a:pt x="469709" y="933703"/>
                  </a:lnTo>
                  <a:lnTo>
                    <a:pt x="277230" y="876852"/>
                  </a:lnTo>
                  <a:lnTo>
                    <a:pt x="154202" y="842367"/>
                  </a:lnTo>
                  <a:lnTo>
                    <a:pt x="13460" y="801275"/>
                  </a:lnTo>
                  <a:lnTo>
                    <a:pt x="0" y="772591"/>
                  </a:lnTo>
                  <a:lnTo>
                    <a:pt x="8491" y="706213"/>
                  </a:lnTo>
                  <a:lnTo>
                    <a:pt x="24315" y="663163"/>
                  </a:lnTo>
                  <a:lnTo>
                    <a:pt x="15511" y="623039"/>
                  </a:lnTo>
                  <a:lnTo>
                    <a:pt x="39306" y="595339"/>
                  </a:lnTo>
                  <a:lnTo>
                    <a:pt x="65425" y="546166"/>
                  </a:lnTo>
                  <a:lnTo>
                    <a:pt x="103161" y="497076"/>
                  </a:lnTo>
                  <a:lnTo>
                    <a:pt x="127329" y="450837"/>
                  </a:lnTo>
                  <a:lnTo>
                    <a:pt x="192815" y="290354"/>
                  </a:lnTo>
                  <a:lnTo>
                    <a:pt x="197354" y="267318"/>
                  </a:lnTo>
                  <a:lnTo>
                    <a:pt x="232834" y="199091"/>
                  </a:lnTo>
                  <a:lnTo>
                    <a:pt x="268318" y="100780"/>
                  </a:lnTo>
                  <a:lnTo>
                    <a:pt x="277633" y="43337"/>
                  </a:lnTo>
                  <a:lnTo>
                    <a:pt x="294248" y="12469"/>
                  </a:lnTo>
                  <a:lnTo>
                    <a:pt x="356692" y="0"/>
                  </a:lnTo>
                  <a:lnTo>
                    <a:pt x="373678" y="29318"/>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5" name="Utah">
              <a:extLst>
                <a:ext uri="{FF2B5EF4-FFF2-40B4-BE49-F238E27FC236}">
                  <a16:creationId xmlns:a16="http://schemas.microsoft.com/office/drawing/2014/main" id="{E8CD94E0-A6F9-03A7-0424-2BD9199AE744}"/>
                </a:ext>
              </a:extLst>
            </p:cNvPr>
            <p:cNvSpPr/>
            <p:nvPr/>
          </p:nvSpPr>
          <p:spPr>
            <a:xfrm>
              <a:off x="2743808" y="2774966"/>
              <a:ext cx="613476" cy="1027220"/>
            </a:xfrm>
            <a:custGeom>
              <a:avLst/>
              <a:gdLst/>
              <a:ahLst/>
              <a:cxnLst/>
              <a:rect l="0" t="0" r="902806" b="1133761"/>
              <a:pathLst>
                <a:path w="902806" h="1133761">
                  <a:moveTo>
                    <a:pt x="470075" y="50289"/>
                  </a:moveTo>
                  <a:lnTo>
                    <a:pt x="635114" y="76501"/>
                  </a:lnTo>
                  <a:lnTo>
                    <a:pt x="602838" y="278663"/>
                  </a:lnTo>
                  <a:lnTo>
                    <a:pt x="902806" y="323324"/>
                  </a:lnTo>
                  <a:lnTo>
                    <a:pt x="849534" y="702694"/>
                  </a:lnTo>
                  <a:lnTo>
                    <a:pt x="824892" y="874678"/>
                  </a:lnTo>
                  <a:lnTo>
                    <a:pt x="824390" y="897241"/>
                  </a:lnTo>
                  <a:lnTo>
                    <a:pt x="791728" y="1133761"/>
                  </a:lnTo>
                  <a:lnTo>
                    <a:pt x="560789" y="1098931"/>
                  </a:lnTo>
                  <a:lnTo>
                    <a:pt x="0" y="1003098"/>
                  </a:lnTo>
                  <a:lnTo>
                    <a:pt x="193642"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6" name="Minnesota">
              <a:extLst>
                <a:ext uri="{FF2B5EF4-FFF2-40B4-BE49-F238E27FC236}">
                  <a16:creationId xmlns:a16="http://schemas.microsoft.com/office/drawing/2014/main" id="{C9F93BE4-7006-5A45-9EB6-21B71859F1EB}"/>
                </a:ext>
              </a:extLst>
            </p:cNvPr>
            <p:cNvSpPr/>
            <p:nvPr/>
          </p:nvSpPr>
          <p:spPr>
            <a:xfrm>
              <a:off x="4585761" y="1651157"/>
              <a:ext cx="705151" cy="1076811"/>
            </a:xfrm>
            <a:custGeom>
              <a:avLst/>
              <a:gdLst/>
              <a:ahLst/>
              <a:cxnLst/>
              <a:rect l="0" t="0" r="1037717" b="1188496"/>
              <a:pathLst>
                <a:path w="1037717" h="1188496">
                  <a:moveTo>
                    <a:pt x="721212" y="527025"/>
                  </a:moveTo>
                  <a:lnTo>
                    <a:pt x="710161" y="518629"/>
                  </a:lnTo>
                  <a:lnTo>
                    <a:pt x="682581" y="536339"/>
                  </a:lnTo>
                  <a:lnTo>
                    <a:pt x="687242" y="655830"/>
                  </a:lnTo>
                  <a:lnTo>
                    <a:pt x="679231" y="668341"/>
                  </a:lnTo>
                  <a:lnTo>
                    <a:pt x="639699" y="686439"/>
                  </a:lnTo>
                  <a:lnTo>
                    <a:pt x="608676" y="730778"/>
                  </a:lnTo>
                  <a:lnTo>
                    <a:pt x="607296" y="759689"/>
                  </a:lnTo>
                  <a:lnTo>
                    <a:pt x="623683" y="761363"/>
                  </a:lnTo>
                  <a:lnTo>
                    <a:pt x="642452" y="786260"/>
                  </a:lnTo>
                  <a:lnTo>
                    <a:pt x="627167" y="817903"/>
                  </a:lnTo>
                  <a:lnTo>
                    <a:pt x="631469" y="852216"/>
                  </a:lnTo>
                  <a:lnTo>
                    <a:pt x="623803" y="927006"/>
                  </a:lnTo>
                  <a:lnTo>
                    <a:pt x="662882" y="962374"/>
                  </a:lnTo>
                  <a:lnTo>
                    <a:pt x="692970" y="964588"/>
                  </a:lnTo>
                  <a:lnTo>
                    <a:pt x="708834" y="986243"/>
                  </a:lnTo>
                  <a:lnTo>
                    <a:pt x="754014" y="1006661"/>
                  </a:lnTo>
                  <a:lnTo>
                    <a:pt x="762292" y="1033053"/>
                  </a:lnTo>
                  <a:lnTo>
                    <a:pt x="805100" y="1065696"/>
                  </a:lnTo>
                  <a:lnTo>
                    <a:pt x="828511" y="1072397"/>
                  </a:lnTo>
                  <a:lnTo>
                    <a:pt x="858557" y="1115553"/>
                  </a:lnTo>
                  <a:lnTo>
                    <a:pt x="856179" y="1148042"/>
                  </a:lnTo>
                  <a:lnTo>
                    <a:pt x="865349" y="1171030"/>
                  </a:lnTo>
                  <a:lnTo>
                    <a:pt x="842935" y="1172141"/>
                  </a:lnTo>
                  <a:lnTo>
                    <a:pt x="99435" y="1188496"/>
                  </a:lnTo>
                  <a:lnTo>
                    <a:pt x="101168" y="823401"/>
                  </a:lnTo>
                  <a:lnTo>
                    <a:pt x="68557" y="799885"/>
                  </a:lnTo>
                  <a:lnTo>
                    <a:pt x="43977" y="760833"/>
                  </a:lnTo>
                  <a:lnTo>
                    <a:pt x="83084" y="717860"/>
                  </a:lnTo>
                  <a:lnTo>
                    <a:pt x="86318" y="694592"/>
                  </a:lnTo>
                  <a:lnTo>
                    <a:pt x="81417" y="613672"/>
                  </a:lnTo>
                  <a:lnTo>
                    <a:pt x="64673" y="592519"/>
                  </a:lnTo>
                  <a:lnTo>
                    <a:pt x="53539" y="548163"/>
                  </a:lnTo>
                  <a:lnTo>
                    <a:pt x="56281" y="494002"/>
                  </a:lnTo>
                  <a:lnTo>
                    <a:pt x="51027" y="485116"/>
                  </a:lnTo>
                  <a:lnTo>
                    <a:pt x="47625" y="355932"/>
                  </a:lnTo>
                  <a:lnTo>
                    <a:pt x="21257" y="287348"/>
                  </a:lnTo>
                  <a:lnTo>
                    <a:pt x="11222" y="248705"/>
                  </a:lnTo>
                  <a:lnTo>
                    <a:pt x="7733" y="167302"/>
                  </a:lnTo>
                  <a:lnTo>
                    <a:pt x="16962" y="139955"/>
                  </a:lnTo>
                  <a:lnTo>
                    <a:pt x="0" y="76112"/>
                  </a:lnTo>
                  <a:lnTo>
                    <a:pt x="279477" y="76673"/>
                  </a:lnTo>
                  <a:lnTo>
                    <a:pt x="278794" y="0"/>
                  </a:lnTo>
                  <a:lnTo>
                    <a:pt x="305205" y="1926"/>
                  </a:lnTo>
                  <a:lnTo>
                    <a:pt x="322989" y="17044"/>
                  </a:lnTo>
                  <a:lnTo>
                    <a:pt x="342036" y="120939"/>
                  </a:lnTo>
                  <a:lnTo>
                    <a:pt x="356274" y="132809"/>
                  </a:lnTo>
                  <a:lnTo>
                    <a:pt x="400771" y="135365"/>
                  </a:lnTo>
                  <a:lnTo>
                    <a:pt x="406141" y="145148"/>
                  </a:lnTo>
                  <a:lnTo>
                    <a:pt x="458133" y="148464"/>
                  </a:lnTo>
                  <a:lnTo>
                    <a:pt x="464575" y="170289"/>
                  </a:lnTo>
                  <a:lnTo>
                    <a:pt x="508994" y="163687"/>
                  </a:lnTo>
                  <a:lnTo>
                    <a:pt x="508759" y="154903"/>
                  </a:lnTo>
                  <a:lnTo>
                    <a:pt x="543305" y="142949"/>
                  </a:lnTo>
                  <a:lnTo>
                    <a:pt x="573833" y="146410"/>
                  </a:lnTo>
                  <a:lnTo>
                    <a:pt x="609245" y="161722"/>
                  </a:lnTo>
                  <a:lnTo>
                    <a:pt x="619630" y="182249"/>
                  </a:lnTo>
                  <a:lnTo>
                    <a:pt x="639622" y="179330"/>
                  </a:lnTo>
                  <a:lnTo>
                    <a:pt x="659925" y="223678"/>
                  </a:lnTo>
                  <a:lnTo>
                    <a:pt x="668149" y="204652"/>
                  </a:lnTo>
                  <a:lnTo>
                    <a:pt x="702042" y="194486"/>
                  </a:lnTo>
                  <a:lnTo>
                    <a:pt x="708780" y="212913"/>
                  </a:lnTo>
                  <a:lnTo>
                    <a:pt x="749615" y="224345"/>
                  </a:lnTo>
                  <a:lnTo>
                    <a:pt x="750409" y="241930"/>
                  </a:lnTo>
                  <a:lnTo>
                    <a:pt x="771242" y="255296"/>
                  </a:lnTo>
                  <a:lnTo>
                    <a:pt x="811979" y="245616"/>
                  </a:lnTo>
                  <a:lnTo>
                    <a:pt x="835609" y="224584"/>
                  </a:lnTo>
                  <a:lnTo>
                    <a:pt x="868516" y="210720"/>
                  </a:lnTo>
                  <a:lnTo>
                    <a:pt x="882078" y="239726"/>
                  </a:lnTo>
                  <a:lnTo>
                    <a:pt x="904851" y="231833"/>
                  </a:lnTo>
                  <a:lnTo>
                    <a:pt x="932854" y="236819"/>
                  </a:lnTo>
                  <a:lnTo>
                    <a:pt x="964685" y="230484"/>
                  </a:lnTo>
                  <a:lnTo>
                    <a:pt x="1002879" y="253439"/>
                  </a:lnTo>
                  <a:lnTo>
                    <a:pt x="1037717" y="246729"/>
                  </a:lnTo>
                  <a:lnTo>
                    <a:pt x="1035465" y="257915"/>
                  </a:lnTo>
                  <a:lnTo>
                    <a:pt x="991447" y="286174"/>
                  </a:lnTo>
                  <a:lnTo>
                    <a:pt x="928892" y="309864"/>
                  </a:lnTo>
                  <a:lnTo>
                    <a:pt x="888752" y="333129"/>
                  </a:lnTo>
                  <a:lnTo>
                    <a:pt x="831955" y="388061"/>
                  </a:lnTo>
                  <a:lnTo>
                    <a:pt x="807835" y="421316"/>
                  </a:lnTo>
                  <a:lnTo>
                    <a:pt x="770126" y="459592"/>
                  </a:lnTo>
                  <a:lnTo>
                    <a:pt x="709843" y="51089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7" name="Idaho">
              <a:extLst>
                <a:ext uri="{FF2B5EF4-FFF2-40B4-BE49-F238E27FC236}">
                  <a16:creationId xmlns:a16="http://schemas.microsoft.com/office/drawing/2014/main" id="{14FEBB81-BD28-52F3-05EA-8B0686BA01D7}"/>
                </a:ext>
              </a:extLst>
            </p:cNvPr>
            <p:cNvSpPr/>
            <p:nvPr/>
          </p:nvSpPr>
          <p:spPr>
            <a:xfrm>
              <a:off x="2578586" y="1438329"/>
              <a:ext cx="650822" cy="1405949"/>
            </a:xfrm>
            <a:custGeom>
              <a:avLst/>
              <a:gdLst/>
              <a:ahLst/>
              <a:cxnLst/>
              <a:rect l="0" t="0" r="957766" b="1551771"/>
              <a:pathLst>
                <a:path w="957766" h="1551771">
                  <a:moveTo>
                    <a:pt x="439980" y="28463"/>
                  </a:moveTo>
                  <a:lnTo>
                    <a:pt x="396963" y="229370"/>
                  </a:lnTo>
                  <a:lnTo>
                    <a:pt x="428629" y="293529"/>
                  </a:lnTo>
                  <a:lnTo>
                    <a:pt x="418008" y="347639"/>
                  </a:lnTo>
                  <a:lnTo>
                    <a:pt x="438942" y="376829"/>
                  </a:lnTo>
                  <a:lnTo>
                    <a:pt x="464587" y="391164"/>
                  </a:lnTo>
                  <a:lnTo>
                    <a:pt x="464660" y="405834"/>
                  </a:lnTo>
                  <a:lnTo>
                    <a:pt x="504482" y="469200"/>
                  </a:lnTo>
                  <a:lnTo>
                    <a:pt x="506090" y="492078"/>
                  </a:lnTo>
                  <a:lnTo>
                    <a:pt x="537903" y="519866"/>
                  </a:lnTo>
                  <a:lnTo>
                    <a:pt x="536819" y="533184"/>
                  </a:lnTo>
                  <a:lnTo>
                    <a:pt x="576802" y="539925"/>
                  </a:lnTo>
                  <a:lnTo>
                    <a:pt x="542758" y="609957"/>
                  </a:lnTo>
                  <a:lnTo>
                    <a:pt x="529774" y="655958"/>
                  </a:lnTo>
                  <a:lnTo>
                    <a:pt x="538195" y="689248"/>
                  </a:lnTo>
                  <a:lnTo>
                    <a:pt x="508841" y="706076"/>
                  </a:lnTo>
                  <a:lnTo>
                    <a:pt x="514647" y="728708"/>
                  </a:lnTo>
                  <a:lnTo>
                    <a:pt x="503491" y="749129"/>
                  </a:lnTo>
                  <a:lnTo>
                    <a:pt x="529196" y="775674"/>
                  </a:lnTo>
                  <a:lnTo>
                    <a:pt x="568840" y="755097"/>
                  </a:lnTo>
                  <a:lnTo>
                    <a:pt x="586750" y="735938"/>
                  </a:lnTo>
                  <a:lnTo>
                    <a:pt x="608175" y="760354"/>
                  </a:lnTo>
                  <a:lnTo>
                    <a:pt x="601254" y="775986"/>
                  </a:lnTo>
                  <a:lnTo>
                    <a:pt x="607800" y="816777"/>
                  </a:lnTo>
                  <a:lnTo>
                    <a:pt x="623243" y="861502"/>
                  </a:lnTo>
                  <a:lnTo>
                    <a:pt x="637527" y="878859"/>
                  </a:lnTo>
                  <a:lnTo>
                    <a:pt x="629650" y="916970"/>
                  </a:lnTo>
                  <a:lnTo>
                    <a:pt x="642844" y="936377"/>
                  </a:lnTo>
                  <a:lnTo>
                    <a:pt x="671840" y="943956"/>
                  </a:lnTo>
                  <a:lnTo>
                    <a:pt x="678734" y="1011925"/>
                  </a:lnTo>
                  <a:lnTo>
                    <a:pt x="693101" y="1025824"/>
                  </a:lnTo>
                  <a:lnTo>
                    <a:pt x="711219" y="1009844"/>
                  </a:lnTo>
                  <a:lnTo>
                    <a:pt x="755365" y="1018777"/>
                  </a:lnTo>
                  <a:lnTo>
                    <a:pt x="791082" y="1006913"/>
                  </a:lnTo>
                  <a:lnTo>
                    <a:pt x="808832" y="1020125"/>
                  </a:lnTo>
                  <a:lnTo>
                    <a:pt x="843782" y="1017030"/>
                  </a:lnTo>
                  <a:lnTo>
                    <a:pt x="848941" y="1029182"/>
                  </a:lnTo>
                  <a:lnTo>
                    <a:pt x="879035" y="1026307"/>
                  </a:lnTo>
                  <a:lnTo>
                    <a:pt x="918556" y="989967"/>
                  </a:lnTo>
                  <a:lnTo>
                    <a:pt x="935398" y="1028769"/>
                  </a:lnTo>
                  <a:lnTo>
                    <a:pt x="957766" y="1053777"/>
                  </a:lnTo>
                  <a:lnTo>
                    <a:pt x="878259" y="1551771"/>
                  </a:lnTo>
                  <a:lnTo>
                    <a:pt x="713221" y="1525559"/>
                  </a:lnTo>
                  <a:lnTo>
                    <a:pt x="436787" y="1475269"/>
                  </a:lnTo>
                  <a:lnTo>
                    <a:pt x="0" y="1383063"/>
                  </a:lnTo>
                  <a:lnTo>
                    <a:pt x="81825" y="1019276"/>
                  </a:lnTo>
                  <a:lnTo>
                    <a:pt x="115083" y="958224"/>
                  </a:lnTo>
                  <a:lnTo>
                    <a:pt x="107122" y="939322"/>
                  </a:lnTo>
                  <a:lnTo>
                    <a:pt x="80791" y="929962"/>
                  </a:lnTo>
                  <a:lnTo>
                    <a:pt x="76912" y="900540"/>
                  </a:lnTo>
                  <a:lnTo>
                    <a:pt x="121338" y="836435"/>
                  </a:lnTo>
                  <a:lnTo>
                    <a:pt x="137383" y="833197"/>
                  </a:lnTo>
                  <a:lnTo>
                    <a:pt x="158494" y="807149"/>
                  </a:lnTo>
                  <a:lnTo>
                    <a:pt x="160308" y="788192"/>
                  </a:lnTo>
                  <a:lnTo>
                    <a:pt x="181663" y="767894"/>
                  </a:lnTo>
                  <a:lnTo>
                    <a:pt x="197735" y="735042"/>
                  </a:lnTo>
                  <a:lnTo>
                    <a:pt x="239499" y="682842"/>
                  </a:lnTo>
                  <a:lnTo>
                    <a:pt x="234068" y="653255"/>
                  </a:lnTo>
                  <a:lnTo>
                    <a:pt x="204650" y="631990"/>
                  </a:lnTo>
                  <a:lnTo>
                    <a:pt x="193260" y="594233"/>
                  </a:lnTo>
                  <a:lnTo>
                    <a:pt x="200251" y="559457"/>
                  </a:lnTo>
                  <a:lnTo>
                    <a:pt x="190002" y="520829"/>
                  </a:lnTo>
                  <a:lnTo>
                    <a:pt x="195897" y="505133"/>
                  </a:lnTo>
                  <a:lnTo>
                    <a:pt x="254337" y="242029"/>
                  </a:lnTo>
                  <a:lnTo>
                    <a:pt x="310332"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8" name="Kansas">
              <a:extLst>
                <a:ext uri="{FF2B5EF4-FFF2-40B4-BE49-F238E27FC236}">
                  <a16:creationId xmlns:a16="http://schemas.microsoft.com/office/drawing/2014/main" id="{4C45D1F1-B068-61FD-12A3-8A67433E702D}"/>
                </a:ext>
              </a:extLst>
            </p:cNvPr>
            <p:cNvSpPr/>
            <p:nvPr/>
          </p:nvSpPr>
          <p:spPr>
            <a:xfrm>
              <a:off x="4040261" y="3348611"/>
              <a:ext cx="808655" cy="581892"/>
            </a:xfrm>
            <a:custGeom>
              <a:avLst/>
              <a:gdLst/>
              <a:ahLst/>
              <a:cxnLst/>
              <a:rect l="0" t="0" r="1190036" b="642245"/>
              <a:pathLst>
                <a:path w="1190036" h="642245">
                  <a:moveTo>
                    <a:pt x="60121" y="1430"/>
                  </a:moveTo>
                  <a:lnTo>
                    <a:pt x="1074927" y="29264"/>
                  </a:lnTo>
                  <a:lnTo>
                    <a:pt x="1090253" y="48190"/>
                  </a:lnTo>
                  <a:lnTo>
                    <a:pt x="1140215" y="63374"/>
                  </a:lnTo>
                  <a:lnTo>
                    <a:pt x="1106143" y="123121"/>
                  </a:lnTo>
                  <a:lnTo>
                    <a:pt x="1125864" y="143095"/>
                  </a:lnTo>
                  <a:lnTo>
                    <a:pt x="1151086" y="190995"/>
                  </a:lnTo>
                  <a:lnTo>
                    <a:pt x="1184459" y="200633"/>
                  </a:lnTo>
                  <a:lnTo>
                    <a:pt x="1190036" y="642245"/>
                  </a:lnTo>
                  <a:lnTo>
                    <a:pt x="313081" y="629769"/>
                  </a:lnTo>
                  <a:lnTo>
                    <a:pt x="0" y="614190"/>
                  </a:lnTo>
                  <a:lnTo>
                    <a:pt x="37415" y="0"/>
                  </a:lnTo>
                  <a:close/>
                </a:path>
              </a:pathLst>
            </a:custGeom>
            <a:solidFill>
              <a:schemeClr val="accent1"/>
            </a:solidFill>
            <a:ln w="5080" cap="rnd">
              <a:solidFill>
                <a:schemeClr val="bg1"/>
              </a:solidFill>
              <a:round/>
            </a:ln>
          </p:spPr>
          <p:txBody>
            <a:bodyPr/>
            <a:lstStyle/>
            <a:p>
              <a:pPr defTabSz="457200"/>
              <a:endParaRPr sz="500" dirty="0"/>
            </a:p>
          </p:txBody>
        </p:sp>
        <p:sp>
          <p:nvSpPr>
            <p:cNvPr id="19" name="South Dakota">
              <a:extLst>
                <a:ext uri="{FF2B5EF4-FFF2-40B4-BE49-F238E27FC236}">
                  <a16:creationId xmlns:a16="http://schemas.microsoft.com/office/drawing/2014/main" id="{FD230312-07F2-D1C2-6790-B5E1ACDE67BF}"/>
                </a:ext>
              </a:extLst>
            </p:cNvPr>
            <p:cNvSpPr/>
            <p:nvPr/>
          </p:nvSpPr>
          <p:spPr>
            <a:xfrm>
              <a:off x="3892517" y="2235146"/>
              <a:ext cx="762207" cy="679930"/>
            </a:xfrm>
            <a:custGeom>
              <a:avLst/>
              <a:gdLst/>
              <a:ahLst/>
              <a:cxnLst/>
              <a:rect l="0" t="0" r="1121682" b="750451"/>
              <a:pathLst>
                <a:path w="1121682" h="750451">
                  <a:moveTo>
                    <a:pt x="51342" y="0"/>
                  </a:moveTo>
                  <a:lnTo>
                    <a:pt x="1106513" y="50033"/>
                  </a:lnTo>
                  <a:lnTo>
                    <a:pt x="1103278" y="73302"/>
                  </a:lnTo>
                  <a:lnTo>
                    <a:pt x="1064171" y="116275"/>
                  </a:lnTo>
                  <a:lnTo>
                    <a:pt x="1088751" y="155327"/>
                  </a:lnTo>
                  <a:lnTo>
                    <a:pt x="1121362" y="178843"/>
                  </a:lnTo>
                  <a:lnTo>
                    <a:pt x="1119630" y="543937"/>
                  </a:lnTo>
                  <a:lnTo>
                    <a:pt x="1100367" y="548294"/>
                  </a:lnTo>
                  <a:lnTo>
                    <a:pt x="1108291" y="565072"/>
                  </a:lnTo>
                  <a:lnTo>
                    <a:pt x="1103265" y="600745"/>
                  </a:lnTo>
                  <a:lnTo>
                    <a:pt x="1121682" y="620929"/>
                  </a:lnTo>
                  <a:lnTo>
                    <a:pt x="1110321" y="635382"/>
                  </a:lnTo>
                  <a:lnTo>
                    <a:pt x="1105251" y="675544"/>
                  </a:lnTo>
                  <a:lnTo>
                    <a:pt x="1092106" y="705614"/>
                  </a:lnTo>
                  <a:lnTo>
                    <a:pt x="1119463" y="750451"/>
                  </a:lnTo>
                  <a:lnTo>
                    <a:pt x="1092659" y="744714"/>
                  </a:lnTo>
                  <a:lnTo>
                    <a:pt x="1083114" y="715604"/>
                  </a:lnTo>
                  <a:lnTo>
                    <a:pt x="1005712" y="676855"/>
                  </a:lnTo>
                  <a:lnTo>
                    <a:pt x="936130" y="675791"/>
                  </a:lnTo>
                  <a:lnTo>
                    <a:pt x="915181" y="670935"/>
                  </a:lnTo>
                  <a:lnTo>
                    <a:pt x="896975" y="690677"/>
                  </a:lnTo>
                  <a:lnTo>
                    <a:pt x="821803" y="652073"/>
                  </a:lnTo>
                  <a:lnTo>
                    <a:pt x="817221" y="641903"/>
                  </a:lnTo>
                  <a:lnTo>
                    <a:pt x="356643" y="622201"/>
                  </a:lnTo>
                  <a:lnTo>
                    <a:pt x="107022" y="604048"/>
                  </a:lnTo>
                  <a:lnTo>
                    <a:pt x="0" y="595372"/>
                  </a:lnTo>
                  <a:lnTo>
                    <a:pt x="33537" y="191237"/>
                  </a:lnTo>
                  <a:lnTo>
                    <a:pt x="35881" y="191436"/>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0" name="Nebraska">
              <a:extLst>
                <a:ext uri="{FF2B5EF4-FFF2-40B4-BE49-F238E27FC236}">
                  <a16:creationId xmlns:a16="http://schemas.microsoft.com/office/drawing/2014/main" id="{634FE51C-7027-3A13-5DC2-B42BFE5D87A2}"/>
                </a:ext>
              </a:extLst>
            </p:cNvPr>
            <p:cNvSpPr/>
            <p:nvPr/>
          </p:nvSpPr>
          <p:spPr>
            <a:xfrm>
              <a:off x="3869051" y="2774570"/>
              <a:ext cx="901646" cy="600555"/>
            </a:xfrm>
            <a:custGeom>
              <a:avLst/>
              <a:gdLst/>
              <a:ahLst/>
              <a:cxnLst/>
              <a:rect l="0" t="0" r="1326884" b="662843"/>
              <a:pathLst>
                <a:path w="1326884" h="662843">
                  <a:moveTo>
                    <a:pt x="141555" y="8676"/>
                  </a:moveTo>
                  <a:lnTo>
                    <a:pt x="391176" y="26829"/>
                  </a:lnTo>
                  <a:lnTo>
                    <a:pt x="851753" y="46531"/>
                  </a:lnTo>
                  <a:lnTo>
                    <a:pt x="856335" y="56701"/>
                  </a:lnTo>
                  <a:lnTo>
                    <a:pt x="931507" y="95305"/>
                  </a:lnTo>
                  <a:lnTo>
                    <a:pt x="949713" y="75563"/>
                  </a:lnTo>
                  <a:lnTo>
                    <a:pt x="970662" y="80418"/>
                  </a:lnTo>
                  <a:lnTo>
                    <a:pt x="1040244" y="81483"/>
                  </a:lnTo>
                  <a:lnTo>
                    <a:pt x="1117646" y="120232"/>
                  </a:lnTo>
                  <a:lnTo>
                    <a:pt x="1127191" y="149342"/>
                  </a:lnTo>
                  <a:lnTo>
                    <a:pt x="1153995" y="155079"/>
                  </a:lnTo>
                  <a:lnTo>
                    <a:pt x="1180581" y="246822"/>
                  </a:lnTo>
                  <a:lnTo>
                    <a:pt x="1201029" y="260280"/>
                  </a:lnTo>
                  <a:lnTo>
                    <a:pt x="1210839" y="296072"/>
                  </a:lnTo>
                  <a:lnTo>
                    <a:pt x="1201771" y="320668"/>
                  </a:lnTo>
                  <a:lnTo>
                    <a:pt x="1205858" y="348637"/>
                  </a:lnTo>
                  <a:lnTo>
                    <a:pt x="1232257" y="366538"/>
                  </a:lnTo>
                  <a:lnTo>
                    <a:pt x="1231472" y="418010"/>
                  </a:lnTo>
                  <a:lnTo>
                    <a:pt x="1246469" y="463879"/>
                  </a:lnTo>
                  <a:lnTo>
                    <a:pt x="1238223" y="516507"/>
                  </a:lnTo>
                  <a:lnTo>
                    <a:pt x="1255808" y="543347"/>
                  </a:lnTo>
                  <a:lnTo>
                    <a:pt x="1288712" y="609304"/>
                  </a:lnTo>
                  <a:lnTo>
                    <a:pt x="1326884" y="662843"/>
                  </a:lnTo>
                  <a:lnTo>
                    <a:pt x="312078" y="635009"/>
                  </a:lnTo>
                  <a:lnTo>
                    <a:pt x="289371" y="633578"/>
                  </a:lnTo>
                  <a:lnTo>
                    <a:pt x="302416" y="429068"/>
                  </a:lnTo>
                  <a:lnTo>
                    <a:pt x="0" y="406583"/>
                  </a:lnTo>
                  <a:lnTo>
                    <a:pt x="34532"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1" name="Oklahoma">
              <a:extLst>
                <a:ext uri="{FF2B5EF4-FFF2-40B4-BE49-F238E27FC236}">
                  <a16:creationId xmlns:a16="http://schemas.microsoft.com/office/drawing/2014/main" id="{47DC02B6-A566-78BB-FB7E-2164811B2FD7}"/>
                </a:ext>
              </a:extLst>
            </p:cNvPr>
            <p:cNvSpPr/>
            <p:nvPr/>
          </p:nvSpPr>
          <p:spPr>
            <a:xfrm>
              <a:off x="3931042" y="3894525"/>
              <a:ext cx="941843" cy="658513"/>
            </a:xfrm>
            <a:custGeom>
              <a:avLst/>
              <a:gdLst/>
              <a:ahLst/>
              <a:cxnLst/>
              <a:rect l="0" t="0" r="1386039" b="726813"/>
              <a:pathLst>
                <a:path w="1386039" h="726813">
                  <a:moveTo>
                    <a:pt x="473811" y="27233"/>
                  </a:moveTo>
                  <a:lnTo>
                    <a:pt x="1350766" y="39709"/>
                  </a:lnTo>
                  <a:lnTo>
                    <a:pt x="1352251" y="141687"/>
                  </a:lnTo>
                  <a:lnTo>
                    <a:pt x="1386039" y="367496"/>
                  </a:lnTo>
                  <a:lnTo>
                    <a:pt x="1382797" y="726813"/>
                  </a:lnTo>
                  <a:lnTo>
                    <a:pt x="1318300" y="705348"/>
                  </a:lnTo>
                  <a:lnTo>
                    <a:pt x="1301551" y="682054"/>
                  </a:lnTo>
                  <a:lnTo>
                    <a:pt x="1258383" y="662333"/>
                  </a:lnTo>
                  <a:lnTo>
                    <a:pt x="1247551" y="680312"/>
                  </a:lnTo>
                  <a:lnTo>
                    <a:pt x="1204547" y="679457"/>
                  </a:lnTo>
                  <a:lnTo>
                    <a:pt x="1195351" y="668314"/>
                  </a:lnTo>
                  <a:lnTo>
                    <a:pt x="1156076" y="688560"/>
                  </a:lnTo>
                  <a:lnTo>
                    <a:pt x="1139593" y="677397"/>
                  </a:lnTo>
                  <a:lnTo>
                    <a:pt x="1103904" y="687445"/>
                  </a:lnTo>
                  <a:lnTo>
                    <a:pt x="1070839" y="718668"/>
                  </a:lnTo>
                  <a:lnTo>
                    <a:pt x="1058080" y="700726"/>
                  </a:lnTo>
                  <a:lnTo>
                    <a:pt x="1023368" y="685996"/>
                  </a:lnTo>
                  <a:lnTo>
                    <a:pt x="986760" y="685711"/>
                  </a:lnTo>
                  <a:lnTo>
                    <a:pt x="975091" y="662115"/>
                  </a:lnTo>
                  <a:lnTo>
                    <a:pt x="932489" y="707498"/>
                  </a:lnTo>
                  <a:lnTo>
                    <a:pt x="919083" y="681605"/>
                  </a:lnTo>
                  <a:lnTo>
                    <a:pt x="899757" y="689167"/>
                  </a:lnTo>
                  <a:lnTo>
                    <a:pt x="885368" y="672176"/>
                  </a:lnTo>
                  <a:lnTo>
                    <a:pt x="846329" y="655868"/>
                  </a:lnTo>
                  <a:lnTo>
                    <a:pt x="816571" y="682156"/>
                  </a:lnTo>
                  <a:lnTo>
                    <a:pt x="804334" y="653945"/>
                  </a:lnTo>
                  <a:lnTo>
                    <a:pt x="780661" y="650087"/>
                  </a:lnTo>
                  <a:lnTo>
                    <a:pt x="767475" y="627414"/>
                  </a:lnTo>
                  <a:lnTo>
                    <a:pt x="735785" y="617706"/>
                  </a:lnTo>
                  <a:lnTo>
                    <a:pt x="714329" y="636181"/>
                  </a:lnTo>
                  <a:lnTo>
                    <a:pt x="701098" y="619044"/>
                  </a:lnTo>
                  <a:lnTo>
                    <a:pt x="668225" y="620359"/>
                  </a:lnTo>
                  <a:lnTo>
                    <a:pt x="632333" y="601364"/>
                  </a:lnTo>
                  <a:lnTo>
                    <a:pt x="598577" y="602506"/>
                  </a:lnTo>
                  <a:lnTo>
                    <a:pt x="588085" y="562967"/>
                  </a:lnTo>
                  <a:lnTo>
                    <a:pt x="535503" y="558835"/>
                  </a:lnTo>
                  <a:lnTo>
                    <a:pt x="515269" y="564779"/>
                  </a:lnTo>
                  <a:lnTo>
                    <a:pt x="479651" y="524151"/>
                  </a:lnTo>
                  <a:lnTo>
                    <a:pt x="466875" y="525859"/>
                  </a:lnTo>
                  <a:lnTo>
                    <a:pt x="483556" y="129730"/>
                  </a:lnTo>
                  <a:lnTo>
                    <a:pt x="191373" y="114633"/>
                  </a:lnTo>
                  <a:lnTo>
                    <a:pt x="0" y="101712"/>
                  </a:lnTo>
                  <a:lnTo>
                    <a:pt x="7506" y="0"/>
                  </a:lnTo>
                  <a:lnTo>
                    <a:pt x="160730" y="11654"/>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2" name="North Dakota">
              <a:extLst>
                <a:ext uri="{FF2B5EF4-FFF2-40B4-BE49-F238E27FC236}">
                  <a16:creationId xmlns:a16="http://schemas.microsoft.com/office/drawing/2014/main" id="{7D007EDF-91AD-1CD3-E989-23E734804B09}"/>
                </a:ext>
              </a:extLst>
            </p:cNvPr>
            <p:cNvSpPr/>
            <p:nvPr/>
          </p:nvSpPr>
          <p:spPr>
            <a:xfrm>
              <a:off x="3927405" y="1679549"/>
              <a:ext cx="717010" cy="600928"/>
            </a:xfrm>
            <a:custGeom>
              <a:avLst/>
              <a:gdLst/>
              <a:ahLst/>
              <a:cxnLst/>
              <a:rect l="0" t="0" r="1055170" b="663255"/>
              <a:pathLst>
                <a:path w="1055170" h="663255">
                  <a:moveTo>
                    <a:pt x="968851" y="44775"/>
                  </a:moveTo>
                  <a:lnTo>
                    <a:pt x="985814" y="108619"/>
                  </a:lnTo>
                  <a:lnTo>
                    <a:pt x="976585" y="135965"/>
                  </a:lnTo>
                  <a:lnTo>
                    <a:pt x="980074" y="217369"/>
                  </a:lnTo>
                  <a:lnTo>
                    <a:pt x="990109" y="256012"/>
                  </a:lnTo>
                  <a:lnTo>
                    <a:pt x="1016477" y="324595"/>
                  </a:lnTo>
                  <a:lnTo>
                    <a:pt x="1019879" y="453779"/>
                  </a:lnTo>
                  <a:lnTo>
                    <a:pt x="1025133" y="462666"/>
                  </a:lnTo>
                  <a:lnTo>
                    <a:pt x="1022391" y="516826"/>
                  </a:lnTo>
                  <a:lnTo>
                    <a:pt x="1033525" y="561182"/>
                  </a:lnTo>
                  <a:lnTo>
                    <a:pt x="1050269" y="582335"/>
                  </a:lnTo>
                  <a:lnTo>
                    <a:pt x="1055170" y="663255"/>
                  </a:lnTo>
                  <a:lnTo>
                    <a:pt x="0" y="613221"/>
                  </a:lnTo>
                  <a:lnTo>
                    <a:pt x="33463" y="227831"/>
                  </a:lnTo>
                  <a:lnTo>
                    <a:pt x="52047"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3" name="Missouri">
              <a:extLst>
                <a:ext uri="{FF2B5EF4-FFF2-40B4-BE49-F238E27FC236}">
                  <a16:creationId xmlns:a16="http://schemas.microsoft.com/office/drawing/2014/main" id="{E7469951-DBA9-C5FF-0CE3-672760B10689}"/>
                </a:ext>
              </a:extLst>
            </p:cNvPr>
            <p:cNvSpPr/>
            <p:nvPr/>
          </p:nvSpPr>
          <p:spPr>
            <a:xfrm>
              <a:off x="4722400" y="3248571"/>
              <a:ext cx="723282" cy="844723"/>
            </a:xfrm>
            <a:custGeom>
              <a:avLst/>
              <a:gdLst/>
              <a:ahLst/>
              <a:cxnLst/>
              <a:rect l="0" t="0" r="1064399" b="932336"/>
              <a:pathLst>
                <a:path w="1064399" h="932336">
                  <a:moveTo>
                    <a:pt x="599663" y="1822"/>
                  </a:moveTo>
                  <a:lnTo>
                    <a:pt x="615471" y="0"/>
                  </a:lnTo>
                  <a:lnTo>
                    <a:pt x="648298" y="39966"/>
                  </a:lnTo>
                  <a:lnTo>
                    <a:pt x="665359" y="45880"/>
                  </a:lnTo>
                  <a:lnTo>
                    <a:pt x="653340" y="75607"/>
                  </a:lnTo>
                  <a:lnTo>
                    <a:pt x="656982" y="116927"/>
                  </a:lnTo>
                  <a:lnTo>
                    <a:pt x="679387" y="178660"/>
                  </a:lnTo>
                  <a:lnTo>
                    <a:pt x="729432" y="228869"/>
                  </a:lnTo>
                  <a:lnTo>
                    <a:pt x="783564" y="269727"/>
                  </a:lnTo>
                  <a:lnTo>
                    <a:pt x="797540" y="336297"/>
                  </a:lnTo>
                  <a:lnTo>
                    <a:pt x="810197" y="347929"/>
                  </a:lnTo>
                  <a:lnTo>
                    <a:pt x="827036" y="327873"/>
                  </a:lnTo>
                  <a:lnTo>
                    <a:pt x="861714" y="334795"/>
                  </a:lnTo>
                  <a:lnTo>
                    <a:pt x="884816" y="347977"/>
                  </a:lnTo>
                  <a:lnTo>
                    <a:pt x="870935" y="373537"/>
                  </a:lnTo>
                  <a:lnTo>
                    <a:pt x="876381" y="392295"/>
                  </a:lnTo>
                  <a:lnTo>
                    <a:pt x="852937" y="446492"/>
                  </a:lnTo>
                  <a:lnTo>
                    <a:pt x="854006" y="478994"/>
                  </a:lnTo>
                  <a:lnTo>
                    <a:pt x="903151" y="517549"/>
                  </a:lnTo>
                  <a:lnTo>
                    <a:pt x="922149" y="543307"/>
                  </a:lnTo>
                  <a:lnTo>
                    <a:pt x="939176" y="537718"/>
                  </a:lnTo>
                  <a:lnTo>
                    <a:pt x="993218" y="577935"/>
                  </a:lnTo>
                  <a:lnTo>
                    <a:pt x="995357" y="609249"/>
                  </a:lnTo>
                  <a:lnTo>
                    <a:pt x="1011110" y="647492"/>
                  </a:lnTo>
                  <a:lnTo>
                    <a:pt x="998948" y="661811"/>
                  </a:lnTo>
                  <a:lnTo>
                    <a:pt x="1038837" y="717466"/>
                  </a:lnTo>
                  <a:lnTo>
                    <a:pt x="1064399" y="717885"/>
                  </a:lnTo>
                  <a:lnTo>
                    <a:pt x="1057174" y="801556"/>
                  </a:lnTo>
                  <a:lnTo>
                    <a:pt x="1032766" y="794294"/>
                  </a:lnTo>
                  <a:lnTo>
                    <a:pt x="1025746" y="820622"/>
                  </a:lnTo>
                  <a:lnTo>
                    <a:pt x="1015164" y="821352"/>
                  </a:lnTo>
                  <a:lnTo>
                    <a:pt x="1006344" y="821955"/>
                  </a:lnTo>
                  <a:lnTo>
                    <a:pt x="1010654" y="872205"/>
                  </a:lnTo>
                  <a:lnTo>
                    <a:pt x="982195" y="925771"/>
                  </a:lnTo>
                  <a:lnTo>
                    <a:pt x="877397" y="932336"/>
                  </a:lnTo>
                  <a:lnTo>
                    <a:pt x="900841" y="892764"/>
                  </a:lnTo>
                  <a:lnTo>
                    <a:pt x="924110" y="866630"/>
                  </a:lnTo>
                  <a:lnTo>
                    <a:pt x="907546" y="828361"/>
                  </a:lnTo>
                  <a:lnTo>
                    <a:pt x="210649" y="854287"/>
                  </a:lnTo>
                  <a:lnTo>
                    <a:pt x="187670" y="854638"/>
                  </a:lnTo>
                  <a:lnTo>
                    <a:pt x="186185" y="752660"/>
                  </a:lnTo>
                  <a:lnTo>
                    <a:pt x="180608" y="311048"/>
                  </a:lnTo>
                  <a:lnTo>
                    <a:pt x="147235" y="301410"/>
                  </a:lnTo>
                  <a:lnTo>
                    <a:pt x="122013" y="253510"/>
                  </a:lnTo>
                  <a:lnTo>
                    <a:pt x="102292" y="233536"/>
                  </a:lnTo>
                  <a:lnTo>
                    <a:pt x="136364" y="173789"/>
                  </a:lnTo>
                  <a:lnTo>
                    <a:pt x="86402" y="158605"/>
                  </a:lnTo>
                  <a:lnTo>
                    <a:pt x="71076" y="139679"/>
                  </a:lnTo>
                  <a:lnTo>
                    <a:pt x="32904" y="86140"/>
                  </a:lnTo>
                  <a:lnTo>
                    <a:pt x="0" y="20183"/>
                  </a:lnTo>
                  <a:lnTo>
                    <a:pt x="173039" y="22085"/>
                  </a:lnTo>
                  <a:lnTo>
                    <a:pt x="382744" y="1531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4" name="Washington">
              <a:extLst>
                <a:ext uri="{FF2B5EF4-FFF2-40B4-BE49-F238E27FC236}">
                  <a16:creationId xmlns:a16="http://schemas.microsoft.com/office/drawing/2014/main" id="{97E79AC0-9889-A9CD-5024-F695FB467D32}"/>
                </a:ext>
              </a:extLst>
            </p:cNvPr>
            <p:cNvSpPr/>
            <p:nvPr/>
          </p:nvSpPr>
          <p:spPr>
            <a:xfrm>
              <a:off x="2061177" y="1264665"/>
              <a:ext cx="728286" cy="712057"/>
            </a:xfrm>
            <a:custGeom>
              <a:avLst/>
              <a:gdLst/>
              <a:ahLst/>
              <a:cxnLst/>
              <a:rect l="0" t="0" r="1071763" b="785910"/>
              <a:pathLst>
                <a:path w="1071763" h="785910">
                  <a:moveTo>
                    <a:pt x="1071763" y="191676"/>
                  </a:moveTo>
                  <a:lnTo>
                    <a:pt x="1015768" y="433706"/>
                  </a:lnTo>
                  <a:lnTo>
                    <a:pt x="957328" y="696809"/>
                  </a:lnTo>
                  <a:lnTo>
                    <a:pt x="951433" y="712506"/>
                  </a:lnTo>
                  <a:lnTo>
                    <a:pt x="961683" y="751134"/>
                  </a:lnTo>
                  <a:lnTo>
                    <a:pt x="954692" y="785910"/>
                  </a:lnTo>
                  <a:lnTo>
                    <a:pt x="670782" y="718001"/>
                  </a:lnTo>
                  <a:lnTo>
                    <a:pt x="648836" y="726275"/>
                  </a:lnTo>
                  <a:lnTo>
                    <a:pt x="593010" y="716864"/>
                  </a:lnTo>
                  <a:lnTo>
                    <a:pt x="528642" y="718752"/>
                  </a:lnTo>
                  <a:lnTo>
                    <a:pt x="489881" y="729338"/>
                  </a:lnTo>
                  <a:lnTo>
                    <a:pt x="447960" y="724087"/>
                  </a:lnTo>
                  <a:lnTo>
                    <a:pt x="432519" y="709676"/>
                  </a:lnTo>
                  <a:lnTo>
                    <a:pt x="350093" y="717432"/>
                  </a:lnTo>
                  <a:lnTo>
                    <a:pt x="349086" y="703360"/>
                  </a:lnTo>
                  <a:lnTo>
                    <a:pt x="308614" y="680787"/>
                  </a:lnTo>
                  <a:lnTo>
                    <a:pt x="270354" y="673647"/>
                  </a:lnTo>
                  <a:lnTo>
                    <a:pt x="201841" y="687828"/>
                  </a:lnTo>
                  <a:lnTo>
                    <a:pt x="137748" y="646389"/>
                  </a:lnTo>
                  <a:lnTo>
                    <a:pt x="148019" y="585855"/>
                  </a:lnTo>
                  <a:lnTo>
                    <a:pt x="142215" y="558777"/>
                  </a:lnTo>
                  <a:lnTo>
                    <a:pt x="119267" y="530141"/>
                  </a:lnTo>
                  <a:lnTo>
                    <a:pt x="106081" y="528576"/>
                  </a:lnTo>
                  <a:lnTo>
                    <a:pt x="83086" y="527562"/>
                  </a:lnTo>
                  <a:lnTo>
                    <a:pt x="66100" y="498243"/>
                  </a:lnTo>
                  <a:lnTo>
                    <a:pt x="44012" y="483540"/>
                  </a:lnTo>
                  <a:lnTo>
                    <a:pt x="20615" y="489219"/>
                  </a:lnTo>
                  <a:lnTo>
                    <a:pt x="0" y="464454"/>
                  </a:lnTo>
                  <a:lnTo>
                    <a:pt x="13191" y="439534"/>
                  </a:lnTo>
                  <a:lnTo>
                    <a:pt x="34966" y="431097"/>
                  </a:lnTo>
                  <a:lnTo>
                    <a:pt x="20094" y="382653"/>
                  </a:lnTo>
                  <a:lnTo>
                    <a:pt x="33857" y="272485"/>
                  </a:lnTo>
                  <a:lnTo>
                    <a:pt x="27209" y="255439"/>
                  </a:lnTo>
                  <a:lnTo>
                    <a:pt x="35495" y="177220"/>
                  </a:lnTo>
                  <a:lnTo>
                    <a:pt x="18457" y="140809"/>
                  </a:lnTo>
                  <a:lnTo>
                    <a:pt x="25393" y="80716"/>
                  </a:lnTo>
                  <a:lnTo>
                    <a:pt x="51389" y="47341"/>
                  </a:lnTo>
                  <a:lnTo>
                    <a:pt x="72208" y="73341"/>
                  </a:lnTo>
                  <a:lnTo>
                    <a:pt x="118349" y="113895"/>
                  </a:lnTo>
                  <a:lnTo>
                    <a:pt x="155144" y="123844"/>
                  </a:lnTo>
                  <a:lnTo>
                    <a:pt x="188834" y="144233"/>
                  </a:lnTo>
                  <a:lnTo>
                    <a:pt x="226042" y="144896"/>
                  </a:lnTo>
                  <a:lnTo>
                    <a:pt x="237589" y="166628"/>
                  </a:lnTo>
                  <a:lnTo>
                    <a:pt x="268781" y="174559"/>
                  </a:lnTo>
                  <a:lnTo>
                    <a:pt x="278158" y="223107"/>
                  </a:lnTo>
                  <a:lnTo>
                    <a:pt x="294938" y="224488"/>
                  </a:lnTo>
                  <a:lnTo>
                    <a:pt x="281449" y="282527"/>
                  </a:lnTo>
                  <a:lnTo>
                    <a:pt x="276036" y="337201"/>
                  </a:lnTo>
                  <a:lnTo>
                    <a:pt x="290647" y="335625"/>
                  </a:lnTo>
                  <a:lnTo>
                    <a:pt x="290266" y="287340"/>
                  </a:lnTo>
                  <a:lnTo>
                    <a:pt x="306280" y="244914"/>
                  </a:lnTo>
                  <a:lnTo>
                    <a:pt x="340565" y="206572"/>
                  </a:lnTo>
                  <a:lnTo>
                    <a:pt x="328405" y="183669"/>
                  </a:lnTo>
                  <a:lnTo>
                    <a:pt x="336007" y="151521"/>
                  </a:lnTo>
                  <a:lnTo>
                    <a:pt x="333074" y="112961"/>
                  </a:lnTo>
                  <a:lnTo>
                    <a:pt x="346744" y="89447"/>
                  </a:lnTo>
                  <a:lnTo>
                    <a:pt x="346639" y="57446"/>
                  </a:lnTo>
                  <a:lnTo>
                    <a:pt x="327219" y="47304"/>
                  </a:lnTo>
                  <a:lnTo>
                    <a:pt x="314433" y="19630"/>
                  </a:lnTo>
                  <a:lnTo>
                    <a:pt x="325493" y="0"/>
                  </a:lnTo>
                  <a:close/>
                  <a:moveTo>
                    <a:pt x="292071" y="134345"/>
                  </a:moveTo>
                  <a:lnTo>
                    <a:pt x="311691" y="130843"/>
                  </a:lnTo>
                  <a:lnTo>
                    <a:pt x="297583" y="169128"/>
                  </a:lnTo>
                  <a:lnTo>
                    <a:pt x="281042" y="148328"/>
                  </a:lnTo>
                  <a:close/>
                  <a:moveTo>
                    <a:pt x="267401" y="69960"/>
                  </a:moveTo>
                  <a:lnTo>
                    <a:pt x="289015" y="48814"/>
                  </a:lnTo>
                  <a:lnTo>
                    <a:pt x="299371" y="84976"/>
                  </a:lnTo>
                  <a:lnTo>
                    <a:pt x="286019" y="109707"/>
                  </a:lnTo>
                  <a:lnTo>
                    <a:pt x="258171" y="9358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5" name="Alaska">
              <a:extLst>
                <a:ext uri="{FF2B5EF4-FFF2-40B4-BE49-F238E27FC236}">
                  <a16:creationId xmlns:a16="http://schemas.microsoft.com/office/drawing/2014/main" id="{B954EF2A-AA5E-C497-8E0F-11235E151E25}"/>
                </a:ext>
              </a:extLst>
            </p:cNvPr>
            <p:cNvSpPr/>
            <p:nvPr/>
          </p:nvSpPr>
          <p:spPr>
            <a:xfrm>
              <a:off x="752126" y="4739292"/>
              <a:ext cx="1562900" cy="1069098"/>
            </a:xfrm>
            <a:custGeom>
              <a:avLst/>
              <a:gdLst/>
              <a:ahLst/>
              <a:cxnLst/>
              <a:rect l="0" t="0" r="2300000" b="1179983"/>
              <a:pathLst>
                <a:path w="2300000" h="1179983">
                  <a:moveTo>
                    <a:pt x="2243462" y="991156"/>
                  </a:moveTo>
                  <a:lnTo>
                    <a:pt x="2241280" y="980038"/>
                  </a:lnTo>
                  <a:lnTo>
                    <a:pt x="2251281" y="983934"/>
                  </a:lnTo>
                  <a:lnTo>
                    <a:pt x="2253609" y="995401"/>
                  </a:lnTo>
                  <a:lnTo>
                    <a:pt x="2243525" y="997039"/>
                  </a:lnTo>
                  <a:close/>
                  <a:moveTo>
                    <a:pt x="2228586" y="973811"/>
                  </a:moveTo>
                  <a:lnTo>
                    <a:pt x="2237977" y="979510"/>
                  </a:lnTo>
                  <a:lnTo>
                    <a:pt x="2237715" y="992185"/>
                  </a:lnTo>
                  <a:lnTo>
                    <a:pt x="2233412" y="989210"/>
                  </a:lnTo>
                  <a:close/>
                  <a:moveTo>
                    <a:pt x="2166409" y="920094"/>
                  </a:moveTo>
                  <a:lnTo>
                    <a:pt x="2174713" y="916064"/>
                  </a:lnTo>
                  <a:lnTo>
                    <a:pt x="2179235" y="917456"/>
                  </a:lnTo>
                  <a:lnTo>
                    <a:pt x="2180957" y="927531"/>
                  </a:lnTo>
                  <a:lnTo>
                    <a:pt x="2173824" y="932008"/>
                  </a:lnTo>
                  <a:lnTo>
                    <a:pt x="2165039" y="927938"/>
                  </a:lnTo>
                  <a:close/>
                  <a:moveTo>
                    <a:pt x="2145581" y="932383"/>
                  </a:moveTo>
                  <a:lnTo>
                    <a:pt x="2161967" y="930010"/>
                  </a:lnTo>
                  <a:lnTo>
                    <a:pt x="2169655" y="941462"/>
                  </a:lnTo>
                  <a:lnTo>
                    <a:pt x="2189683" y="950797"/>
                  </a:lnTo>
                  <a:lnTo>
                    <a:pt x="2197724" y="957786"/>
                  </a:lnTo>
                  <a:lnTo>
                    <a:pt x="2200305" y="964850"/>
                  </a:lnTo>
                  <a:lnTo>
                    <a:pt x="2204585" y="965119"/>
                  </a:lnTo>
                  <a:lnTo>
                    <a:pt x="2208039" y="974270"/>
                  </a:lnTo>
                  <a:lnTo>
                    <a:pt x="2217406" y="981607"/>
                  </a:lnTo>
                  <a:lnTo>
                    <a:pt x="2220763" y="989605"/>
                  </a:lnTo>
                  <a:lnTo>
                    <a:pt x="2224275" y="985769"/>
                  </a:lnTo>
                  <a:lnTo>
                    <a:pt x="2228116" y="991649"/>
                  </a:lnTo>
                  <a:lnTo>
                    <a:pt x="2236851" y="1016825"/>
                  </a:lnTo>
                  <a:lnTo>
                    <a:pt x="2235942" y="1023390"/>
                  </a:lnTo>
                  <a:lnTo>
                    <a:pt x="2225043" y="1025568"/>
                  </a:lnTo>
                  <a:lnTo>
                    <a:pt x="2218210" y="1013536"/>
                  </a:lnTo>
                  <a:lnTo>
                    <a:pt x="2214822" y="1015740"/>
                  </a:lnTo>
                  <a:lnTo>
                    <a:pt x="2204274" y="1008338"/>
                  </a:lnTo>
                  <a:lnTo>
                    <a:pt x="2202974" y="1012250"/>
                  </a:lnTo>
                  <a:lnTo>
                    <a:pt x="2195623" y="1010911"/>
                  </a:lnTo>
                  <a:lnTo>
                    <a:pt x="2199527" y="1020318"/>
                  </a:lnTo>
                  <a:lnTo>
                    <a:pt x="2204773" y="1016019"/>
                  </a:lnTo>
                  <a:lnTo>
                    <a:pt x="2209775" y="1018437"/>
                  </a:lnTo>
                  <a:lnTo>
                    <a:pt x="2211895" y="1032288"/>
                  </a:lnTo>
                  <a:lnTo>
                    <a:pt x="2204191" y="1033018"/>
                  </a:lnTo>
                  <a:lnTo>
                    <a:pt x="2188230" y="1019337"/>
                  </a:lnTo>
                  <a:lnTo>
                    <a:pt x="2182618" y="1011592"/>
                  </a:lnTo>
                  <a:lnTo>
                    <a:pt x="2180619" y="1002405"/>
                  </a:lnTo>
                  <a:lnTo>
                    <a:pt x="2172195" y="1005617"/>
                  </a:lnTo>
                  <a:lnTo>
                    <a:pt x="2170230" y="998764"/>
                  </a:lnTo>
                  <a:lnTo>
                    <a:pt x="2176582" y="996152"/>
                  </a:lnTo>
                  <a:lnTo>
                    <a:pt x="2181344" y="988121"/>
                  </a:lnTo>
                  <a:lnTo>
                    <a:pt x="2175336" y="978143"/>
                  </a:lnTo>
                  <a:lnTo>
                    <a:pt x="2166980" y="978217"/>
                  </a:lnTo>
                  <a:lnTo>
                    <a:pt x="2160783" y="961245"/>
                  </a:lnTo>
                  <a:lnTo>
                    <a:pt x="2155476" y="953390"/>
                  </a:lnTo>
                  <a:lnTo>
                    <a:pt x="2151982" y="961024"/>
                  </a:lnTo>
                  <a:lnTo>
                    <a:pt x="2147202" y="951838"/>
                  </a:lnTo>
                  <a:lnTo>
                    <a:pt x="2151293" y="945600"/>
                  </a:lnTo>
                  <a:lnTo>
                    <a:pt x="2143702" y="935650"/>
                  </a:lnTo>
                  <a:close/>
                  <a:moveTo>
                    <a:pt x="2155176" y="986265"/>
                  </a:moveTo>
                  <a:lnTo>
                    <a:pt x="2163551" y="988572"/>
                  </a:lnTo>
                  <a:lnTo>
                    <a:pt x="2166896" y="981757"/>
                  </a:lnTo>
                  <a:lnTo>
                    <a:pt x="2172514" y="982871"/>
                  </a:lnTo>
                  <a:lnTo>
                    <a:pt x="2170217" y="994082"/>
                  </a:lnTo>
                  <a:lnTo>
                    <a:pt x="2161410" y="993474"/>
                  </a:lnTo>
                  <a:close/>
                  <a:moveTo>
                    <a:pt x="2123476" y="897222"/>
                  </a:moveTo>
                  <a:lnTo>
                    <a:pt x="2116553" y="892123"/>
                  </a:lnTo>
                  <a:lnTo>
                    <a:pt x="2121224" y="886140"/>
                  </a:lnTo>
                  <a:lnTo>
                    <a:pt x="2142358" y="886779"/>
                  </a:lnTo>
                  <a:lnTo>
                    <a:pt x="2150866" y="883916"/>
                  </a:lnTo>
                  <a:lnTo>
                    <a:pt x="2160548" y="894394"/>
                  </a:lnTo>
                  <a:lnTo>
                    <a:pt x="2174767" y="901140"/>
                  </a:lnTo>
                  <a:lnTo>
                    <a:pt x="2175852" y="909055"/>
                  </a:lnTo>
                  <a:lnTo>
                    <a:pt x="2171096" y="914789"/>
                  </a:lnTo>
                  <a:lnTo>
                    <a:pt x="2162438" y="915386"/>
                  </a:lnTo>
                  <a:lnTo>
                    <a:pt x="2158052" y="921757"/>
                  </a:lnTo>
                  <a:lnTo>
                    <a:pt x="2149269" y="921167"/>
                  </a:lnTo>
                  <a:lnTo>
                    <a:pt x="2141341" y="926555"/>
                  </a:lnTo>
                  <a:lnTo>
                    <a:pt x="2135154" y="911511"/>
                  </a:lnTo>
                  <a:lnTo>
                    <a:pt x="2133081" y="901160"/>
                  </a:lnTo>
                  <a:lnTo>
                    <a:pt x="2126474" y="902629"/>
                  </a:lnTo>
                  <a:close/>
                  <a:moveTo>
                    <a:pt x="2124197" y="929009"/>
                  </a:moveTo>
                  <a:lnTo>
                    <a:pt x="2117823" y="925305"/>
                  </a:lnTo>
                  <a:lnTo>
                    <a:pt x="2109494" y="915888"/>
                  </a:lnTo>
                  <a:lnTo>
                    <a:pt x="2106637" y="907705"/>
                  </a:lnTo>
                  <a:lnTo>
                    <a:pt x="2109894" y="902534"/>
                  </a:lnTo>
                  <a:lnTo>
                    <a:pt x="2115524" y="905278"/>
                  </a:lnTo>
                  <a:lnTo>
                    <a:pt x="2114613" y="898120"/>
                  </a:lnTo>
                  <a:lnTo>
                    <a:pt x="2132137" y="906114"/>
                  </a:lnTo>
                  <a:lnTo>
                    <a:pt x="2136790" y="917298"/>
                  </a:lnTo>
                  <a:lnTo>
                    <a:pt x="2132235" y="920142"/>
                  </a:lnTo>
                  <a:lnTo>
                    <a:pt x="2132691" y="934062"/>
                  </a:lnTo>
                  <a:lnTo>
                    <a:pt x="2137301" y="936674"/>
                  </a:lnTo>
                  <a:lnTo>
                    <a:pt x="2137134" y="953104"/>
                  </a:lnTo>
                  <a:lnTo>
                    <a:pt x="2130596" y="951409"/>
                  </a:lnTo>
                  <a:lnTo>
                    <a:pt x="2132387" y="961046"/>
                  </a:lnTo>
                  <a:lnTo>
                    <a:pt x="2127460" y="957336"/>
                  </a:lnTo>
                  <a:lnTo>
                    <a:pt x="2120192" y="939461"/>
                  </a:lnTo>
                  <a:close/>
                  <a:moveTo>
                    <a:pt x="2108736" y="947229"/>
                  </a:moveTo>
                  <a:lnTo>
                    <a:pt x="2109567" y="955173"/>
                  </a:lnTo>
                  <a:lnTo>
                    <a:pt x="2103374" y="952155"/>
                  </a:lnTo>
                  <a:lnTo>
                    <a:pt x="2082051" y="926274"/>
                  </a:lnTo>
                  <a:lnTo>
                    <a:pt x="2071256" y="919734"/>
                  </a:lnTo>
                  <a:lnTo>
                    <a:pt x="2072460" y="912054"/>
                  </a:lnTo>
                  <a:lnTo>
                    <a:pt x="2064823" y="896155"/>
                  </a:lnTo>
                  <a:lnTo>
                    <a:pt x="2051996" y="885045"/>
                  </a:lnTo>
                  <a:lnTo>
                    <a:pt x="2058236" y="869501"/>
                  </a:lnTo>
                  <a:lnTo>
                    <a:pt x="2063916" y="873871"/>
                  </a:lnTo>
                  <a:lnTo>
                    <a:pt x="2073427" y="876072"/>
                  </a:lnTo>
                  <a:lnTo>
                    <a:pt x="2081220" y="874804"/>
                  </a:lnTo>
                  <a:lnTo>
                    <a:pt x="2084201" y="885297"/>
                  </a:lnTo>
                  <a:lnTo>
                    <a:pt x="2100868" y="917824"/>
                  </a:lnTo>
                  <a:close/>
                  <a:moveTo>
                    <a:pt x="2071663" y="819345"/>
                  </a:moveTo>
                  <a:lnTo>
                    <a:pt x="2084835" y="821256"/>
                  </a:lnTo>
                  <a:lnTo>
                    <a:pt x="2091489" y="818657"/>
                  </a:lnTo>
                  <a:lnTo>
                    <a:pt x="2092505" y="823841"/>
                  </a:lnTo>
                  <a:lnTo>
                    <a:pt x="2107477" y="839213"/>
                  </a:lnTo>
                  <a:lnTo>
                    <a:pt x="2099763" y="838233"/>
                  </a:lnTo>
                  <a:lnTo>
                    <a:pt x="2099735" y="844875"/>
                  </a:lnTo>
                  <a:lnTo>
                    <a:pt x="2109863" y="852217"/>
                  </a:lnTo>
                  <a:lnTo>
                    <a:pt x="2116843" y="868231"/>
                  </a:lnTo>
                  <a:lnTo>
                    <a:pt x="2110464" y="874691"/>
                  </a:lnTo>
                  <a:lnTo>
                    <a:pt x="2109528" y="881191"/>
                  </a:lnTo>
                  <a:lnTo>
                    <a:pt x="2100441" y="896529"/>
                  </a:lnTo>
                  <a:lnTo>
                    <a:pt x="2096607" y="897171"/>
                  </a:lnTo>
                  <a:lnTo>
                    <a:pt x="2091633" y="884878"/>
                  </a:lnTo>
                  <a:lnTo>
                    <a:pt x="2092129" y="876569"/>
                  </a:lnTo>
                  <a:lnTo>
                    <a:pt x="2087940" y="865621"/>
                  </a:lnTo>
                  <a:lnTo>
                    <a:pt x="2079993" y="852949"/>
                  </a:lnTo>
                  <a:lnTo>
                    <a:pt x="2078828" y="845472"/>
                  </a:lnTo>
                  <a:lnTo>
                    <a:pt x="2071408" y="828368"/>
                  </a:lnTo>
                  <a:lnTo>
                    <a:pt x="2064811" y="821937"/>
                  </a:lnTo>
                  <a:lnTo>
                    <a:pt x="2060038" y="809183"/>
                  </a:lnTo>
                  <a:close/>
                  <a:moveTo>
                    <a:pt x="2046561" y="889113"/>
                  </a:moveTo>
                  <a:lnTo>
                    <a:pt x="2051657" y="887844"/>
                  </a:lnTo>
                  <a:lnTo>
                    <a:pt x="2059985" y="898546"/>
                  </a:lnTo>
                  <a:lnTo>
                    <a:pt x="2059733" y="907528"/>
                  </a:lnTo>
                  <a:lnTo>
                    <a:pt x="2052081" y="911377"/>
                  </a:lnTo>
                  <a:lnTo>
                    <a:pt x="2050004" y="897945"/>
                  </a:lnTo>
                  <a:close/>
                  <a:moveTo>
                    <a:pt x="2017338" y="834295"/>
                  </a:moveTo>
                  <a:lnTo>
                    <a:pt x="2027956" y="832095"/>
                  </a:lnTo>
                  <a:lnTo>
                    <a:pt x="2033386" y="824547"/>
                  </a:lnTo>
                  <a:lnTo>
                    <a:pt x="2045334" y="830079"/>
                  </a:lnTo>
                  <a:lnTo>
                    <a:pt x="2042181" y="840190"/>
                  </a:lnTo>
                  <a:lnTo>
                    <a:pt x="2044929" y="842991"/>
                  </a:lnTo>
                  <a:lnTo>
                    <a:pt x="2047420" y="831879"/>
                  </a:lnTo>
                  <a:lnTo>
                    <a:pt x="2060318" y="832058"/>
                  </a:lnTo>
                  <a:lnTo>
                    <a:pt x="2068927" y="837585"/>
                  </a:lnTo>
                  <a:lnTo>
                    <a:pt x="2068515" y="851696"/>
                  </a:lnTo>
                  <a:lnTo>
                    <a:pt x="2071889" y="851978"/>
                  </a:lnTo>
                  <a:lnTo>
                    <a:pt x="2080559" y="868366"/>
                  </a:lnTo>
                  <a:lnTo>
                    <a:pt x="2071889" y="873363"/>
                  </a:lnTo>
                  <a:lnTo>
                    <a:pt x="2050948" y="863588"/>
                  </a:lnTo>
                  <a:lnTo>
                    <a:pt x="2055217" y="878029"/>
                  </a:lnTo>
                  <a:lnTo>
                    <a:pt x="2051213" y="885241"/>
                  </a:lnTo>
                  <a:lnTo>
                    <a:pt x="2044120" y="884294"/>
                  </a:lnTo>
                  <a:lnTo>
                    <a:pt x="2037962" y="876127"/>
                  </a:lnTo>
                  <a:lnTo>
                    <a:pt x="2029044" y="871721"/>
                  </a:lnTo>
                  <a:lnTo>
                    <a:pt x="2020328" y="860278"/>
                  </a:lnTo>
                  <a:lnTo>
                    <a:pt x="2011773" y="856128"/>
                  </a:lnTo>
                  <a:lnTo>
                    <a:pt x="2009646" y="845419"/>
                  </a:lnTo>
                  <a:lnTo>
                    <a:pt x="2013581" y="840615"/>
                  </a:lnTo>
                  <a:lnTo>
                    <a:pt x="2012925" y="831098"/>
                  </a:lnTo>
                  <a:close/>
                  <a:moveTo>
                    <a:pt x="1623771" y="757702"/>
                  </a:moveTo>
                  <a:lnTo>
                    <a:pt x="1610679" y="775997"/>
                  </a:lnTo>
                  <a:lnTo>
                    <a:pt x="1610014" y="782835"/>
                  </a:lnTo>
                  <a:lnTo>
                    <a:pt x="1598681" y="788098"/>
                  </a:lnTo>
                  <a:lnTo>
                    <a:pt x="1600456" y="777422"/>
                  </a:lnTo>
                  <a:lnTo>
                    <a:pt x="1612222" y="765701"/>
                  </a:lnTo>
                  <a:lnTo>
                    <a:pt x="1619158" y="753131"/>
                  </a:lnTo>
                  <a:close/>
                  <a:moveTo>
                    <a:pt x="1605733" y="732927"/>
                  </a:moveTo>
                  <a:lnTo>
                    <a:pt x="1604846" y="747327"/>
                  </a:lnTo>
                  <a:lnTo>
                    <a:pt x="1600989" y="762295"/>
                  </a:lnTo>
                  <a:lnTo>
                    <a:pt x="1594009" y="757826"/>
                  </a:lnTo>
                  <a:lnTo>
                    <a:pt x="1598493" y="740569"/>
                  </a:lnTo>
                  <a:close/>
                  <a:moveTo>
                    <a:pt x="1556363" y="74530"/>
                  </a:moveTo>
                  <a:lnTo>
                    <a:pt x="1559002" y="77313"/>
                  </a:lnTo>
                  <a:lnTo>
                    <a:pt x="1571478" y="79407"/>
                  </a:lnTo>
                  <a:lnTo>
                    <a:pt x="1577799" y="77085"/>
                  </a:lnTo>
                  <a:lnTo>
                    <a:pt x="1586704" y="76373"/>
                  </a:lnTo>
                  <a:lnTo>
                    <a:pt x="1596607" y="78110"/>
                  </a:lnTo>
                  <a:lnTo>
                    <a:pt x="1602153" y="76126"/>
                  </a:lnTo>
                  <a:lnTo>
                    <a:pt x="1608229" y="81105"/>
                  </a:lnTo>
                  <a:lnTo>
                    <a:pt x="1618962" y="86336"/>
                  </a:lnTo>
                  <a:lnTo>
                    <a:pt x="1632753" y="86342"/>
                  </a:lnTo>
                  <a:lnTo>
                    <a:pt x="1636100" y="82253"/>
                  </a:lnTo>
                  <a:lnTo>
                    <a:pt x="1644899" y="78996"/>
                  </a:lnTo>
                  <a:lnTo>
                    <a:pt x="1648194" y="73770"/>
                  </a:lnTo>
                  <a:lnTo>
                    <a:pt x="1657885" y="71810"/>
                  </a:lnTo>
                  <a:lnTo>
                    <a:pt x="1658180" y="75117"/>
                  </a:lnTo>
                  <a:lnTo>
                    <a:pt x="1663738" y="72533"/>
                  </a:lnTo>
                  <a:lnTo>
                    <a:pt x="1676418" y="76014"/>
                  </a:lnTo>
                  <a:lnTo>
                    <a:pt x="1685764" y="83249"/>
                  </a:lnTo>
                  <a:lnTo>
                    <a:pt x="1694011" y="86132"/>
                  </a:lnTo>
                  <a:lnTo>
                    <a:pt x="1696252" y="89527"/>
                  </a:lnTo>
                  <a:lnTo>
                    <a:pt x="1703389" y="89176"/>
                  </a:lnTo>
                  <a:lnTo>
                    <a:pt x="1711016" y="94326"/>
                  </a:lnTo>
                  <a:lnTo>
                    <a:pt x="1712968" y="98128"/>
                  </a:lnTo>
                  <a:lnTo>
                    <a:pt x="1716485" y="94187"/>
                  </a:lnTo>
                  <a:lnTo>
                    <a:pt x="1721868" y="95918"/>
                  </a:lnTo>
                  <a:lnTo>
                    <a:pt x="1827192" y="726004"/>
                  </a:lnTo>
                  <a:lnTo>
                    <a:pt x="1843674" y="728920"/>
                  </a:lnTo>
                  <a:lnTo>
                    <a:pt x="1844644" y="722634"/>
                  </a:lnTo>
                  <a:lnTo>
                    <a:pt x="1862418" y="728250"/>
                  </a:lnTo>
                  <a:lnTo>
                    <a:pt x="1870090" y="715723"/>
                  </a:lnTo>
                  <a:lnTo>
                    <a:pt x="1890029" y="710742"/>
                  </a:lnTo>
                  <a:lnTo>
                    <a:pt x="1889936" y="729563"/>
                  </a:lnTo>
                  <a:lnTo>
                    <a:pt x="1896297" y="734838"/>
                  </a:lnTo>
                  <a:lnTo>
                    <a:pt x="1909039" y="738430"/>
                  </a:lnTo>
                  <a:lnTo>
                    <a:pt x="1913568" y="747499"/>
                  </a:lnTo>
                  <a:lnTo>
                    <a:pt x="1955579" y="775535"/>
                  </a:lnTo>
                  <a:lnTo>
                    <a:pt x="1965984" y="796752"/>
                  </a:lnTo>
                  <a:lnTo>
                    <a:pt x="1970792" y="789116"/>
                  </a:lnTo>
                  <a:lnTo>
                    <a:pt x="1983332" y="775043"/>
                  </a:lnTo>
                  <a:lnTo>
                    <a:pt x="1991641" y="772708"/>
                  </a:lnTo>
                  <a:lnTo>
                    <a:pt x="1993636" y="763722"/>
                  </a:lnTo>
                  <a:lnTo>
                    <a:pt x="1990386" y="751723"/>
                  </a:lnTo>
                  <a:lnTo>
                    <a:pt x="1996296" y="750308"/>
                  </a:lnTo>
                  <a:lnTo>
                    <a:pt x="1995208" y="739338"/>
                  </a:lnTo>
                  <a:lnTo>
                    <a:pt x="2005042" y="734224"/>
                  </a:lnTo>
                  <a:lnTo>
                    <a:pt x="2018289" y="721205"/>
                  </a:lnTo>
                  <a:lnTo>
                    <a:pt x="2037492" y="732977"/>
                  </a:lnTo>
                  <a:lnTo>
                    <a:pt x="2038495" y="742832"/>
                  </a:lnTo>
                  <a:lnTo>
                    <a:pt x="2044659" y="751339"/>
                  </a:lnTo>
                  <a:lnTo>
                    <a:pt x="2053916" y="751228"/>
                  </a:lnTo>
                  <a:lnTo>
                    <a:pt x="2068655" y="762466"/>
                  </a:lnTo>
                  <a:lnTo>
                    <a:pt x="2068998" y="766664"/>
                  </a:lnTo>
                  <a:lnTo>
                    <a:pt x="2076104" y="772921"/>
                  </a:lnTo>
                  <a:lnTo>
                    <a:pt x="2092517" y="777748"/>
                  </a:lnTo>
                  <a:lnTo>
                    <a:pt x="2126335" y="809181"/>
                  </a:lnTo>
                  <a:lnTo>
                    <a:pt x="2132706" y="818296"/>
                  </a:lnTo>
                  <a:lnTo>
                    <a:pt x="2142924" y="826268"/>
                  </a:lnTo>
                  <a:lnTo>
                    <a:pt x="2160335" y="845407"/>
                  </a:lnTo>
                  <a:lnTo>
                    <a:pt x="2176944" y="861193"/>
                  </a:lnTo>
                  <a:lnTo>
                    <a:pt x="2175284" y="870350"/>
                  </a:lnTo>
                  <a:lnTo>
                    <a:pt x="2187447" y="869761"/>
                  </a:lnTo>
                  <a:lnTo>
                    <a:pt x="2188270" y="882099"/>
                  </a:lnTo>
                  <a:lnTo>
                    <a:pt x="2198910" y="883911"/>
                  </a:lnTo>
                  <a:lnTo>
                    <a:pt x="2204242" y="896815"/>
                  </a:lnTo>
                  <a:lnTo>
                    <a:pt x="2213253" y="893184"/>
                  </a:lnTo>
                  <a:lnTo>
                    <a:pt x="2235329" y="901085"/>
                  </a:lnTo>
                  <a:lnTo>
                    <a:pt x="2247181" y="899962"/>
                  </a:lnTo>
                  <a:lnTo>
                    <a:pt x="2255030" y="904481"/>
                  </a:lnTo>
                  <a:lnTo>
                    <a:pt x="2261151" y="904413"/>
                  </a:lnTo>
                  <a:lnTo>
                    <a:pt x="2264888" y="910290"/>
                  </a:lnTo>
                  <a:lnTo>
                    <a:pt x="2277156" y="908109"/>
                  </a:lnTo>
                  <a:lnTo>
                    <a:pt x="2283400" y="914703"/>
                  </a:lnTo>
                  <a:lnTo>
                    <a:pt x="2283022" y="931109"/>
                  </a:lnTo>
                  <a:lnTo>
                    <a:pt x="2287948" y="942915"/>
                  </a:lnTo>
                  <a:lnTo>
                    <a:pt x="2300000" y="961003"/>
                  </a:lnTo>
                  <a:lnTo>
                    <a:pt x="2297660" y="967361"/>
                  </a:lnTo>
                  <a:lnTo>
                    <a:pt x="2294876" y="988519"/>
                  </a:lnTo>
                  <a:lnTo>
                    <a:pt x="2286170" y="1006075"/>
                  </a:lnTo>
                  <a:lnTo>
                    <a:pt x="2280229" y="1000538"/>
                  </a:lnTo>
                  <a:lnTo>
                    <a:pt x="2276004" y="1004300"/>
                  </a:lnTo>
                  <a:lnTo>
                    <a:pt x="2268078" y="991898"/>
                  </a:lnTo>
                  <a:lnTo>
                    <a:pt x="2267233" y="985859"/>
                  </a:lnTo>
                  <a:lnTo>
                    <a:pt x="2260944" y="980414"/>
                  </a:lnTo>
                  <a:lnTo>
                    <a:pt x="2267141" y="970486"/>
                  </a:lnTo>
                  <a:lnTo>
                    <a:pt x="2263888" y="968791"/>
                  </a:lnTo>
                  <a:lnTo>
                    <a:pt x="2258269" y="980494"/>
                  </a:lnTo>
                  <a:lnTo>
                    <a:pt x="2251743" y="976295"/>
                  </a:lnTo>
                  <a:lnTo>
                    <a:pt x="2247486" y="981210"/>
                  </a:lnTo>
                  <a:lnTo>
                    <a:pt x="2227507" y="971789"/>
                  </a:lnTo>
                  <a:lnTo>
                    <a:pt x="2227809" y="954379"/>
                  </a:lnTo>
                  <a:lnTo>
                    <a:pt x="2219808" y="962788"/>
                  </a:lnTo>
                  <a:lnTo>
                    <a:pt x="2221856" y="970800"/>
                  </a:lnTo>
                  <a:lnTo>
                    <a:pt x="2212271" y="967085"/>
                  </a:lnTo>
                  <a:lnTo>
                    <a:pt x="2208338" y="960046"/>
                  </a:lnTo>
                  <a:lnTo>
                    <a:pt x="2211034" y="950178"/>
                  </a:lnTo>
                  <a:lnTo>
                    <a:pt x="2206879" y="942421"/>
                  </a:lnTo>
                  <a:lnTo>
                    <a:pt x="2201743" y="951461"/>
                  </a:lnTo>
                  <a:lnTo>
                    <a:pt x="2190045" y="938920"/>
                  </a:lnTo>
                  <a:lnTo>
                    <a:pt x="2186504" y="943124"/>
                  </a:lnTo>
                  <a:lnTo>
                    <a:pt x="2180040" y="931727"/>
                  </a:lnTo>
                  <a:lnTo>
                    <a:pt x="2184633" y="921717"/>
                  </a:lnTo>
                  <a:lnTo>
                    <a:pt x="2191387" y="919668"/>
                  </a:lnTo>
                  <a:lnTo>
                    <a:pt x="2186450" y="910566"/>
                  </a:lnTo>
                  <a:lnTo>
                    <a:pt x="2186164" y="896901"/>
                  </a:lnTo>
                  <a:lnTo>
                    <a:pt x="2180764" y="898938"/>
                  </a:lnTo>
                  <a:lnTo>
                    <a:pt x="2166118" y="891565"/>
                  </a:lnTo>
                  <a:lnTo>
                    <a:pt x="2154247" y="880965"/>
                  </a:lnTo>
                  <a:lnTo>
                    <a:pt x="2132783" y="877010"/>
                  </a:lnTo>
                  <a:lnTo>
                    <a:pt x="2125627" y="850501"/>
                  </a:lnTo>
                  <a:lnTo>
                    <a:pt x="2118724" y="848946"/>
                  </a:lnTo>
                  <a:lnTo>
                    <a:pt x="2116993" y="837706"/>
                  </a:lnTo>
                  <a:lnTo>
                    <a:pt x="2110039" y="836542"/>
                  </a:lnTo>
                  <a:lnTo>
                    <a:pt x="2097010" y="824550"/>
                  </a:lnTo>
                  <a:lnTo>
                    <a:pt x="2092431" y="817617"/>
                  </a:lnTo>
                  <a:lnTo>
                    <a:pt x="2076331" y="819265"/>
                  </a:lnTo>
                  <a:lnTo>
                    <a:pt x="2054256" y="804082"/>
                  </a:lnTo>
                  <a:lnTo>
                    <a:pt x="2035256" y="760006"/>
                  </a:lnTo>
                  <a:lnTo>
                    <a:pt x="2034621" y="771439"/>
                  </a:lnTo>
                  <a:lnTo>
                    <a:pt x="2038542" y="780539"/>
                  </a:lnTo>
                  <a:lnTo>
                    <a:pt x="2050002" y="797021"/>
                  </a:lnTo>
                  <a:lnTo>
                    <a:pt x="2049060" y="800376"/>
                  </a:lnTo>
                  <a:lnTo>
                    <a:pt x="2057482" y="814131"/>
                  </a:lnTo>
                  <a:lnTo>
                    <a:pt x="2059093" y="824212"/>
                  </a:lnTo>
                  <a:lnTo>
                    <a:pt x="2051853" y="823753"/>
                  </a:lnTo>
                  <a:lnTo>
                    <a:pt x="2043726" y="814180"/>
                  </a:lnTo>
                  <a:lnTo>
                    <a:pt x="2036239" y="814134"/>
                  </a:lnTo>
                  <a:lnTo>
                    <a:pt x="2027082" y="819520"/>
                  </a:lnTo>
                  <a:lnTo>
                    <a:pt x="2023390" y="803761"/>
                  </a:lnTo>
                  <a:lnTo>
                    <a:pt x="2014124" y="792083"/>
                  </a:lnTo>
                  <a:lnTo>
                    <a:pt x="2009642" y="797434"/>
                  </a:lnTo>
                  <a:lnTo>
                    <a:pt x="1984712" y="788636"/>
                  </a:lnTo>
                  <a:lnTo>
                    <a:pt x="1983766" y="793105"/>
                  </a:lnTo>
                  <a:lnTo>
                    <a:pt x="1996650" y="794734"/>
                  </a:lnTo>
                  <a:lnTo>
                    <a:pt x="2008513" y="803515"/>
                  </a:lnTo>
                  <a:lnTo>
                    <a:pt x="2012191" y="803014"/>
                  </a:lnTo>
                  <a:lnTo>
                    <a:pt x="2015456" y="811517"/>
                  </a:lnTo>
                  <a:lnTo>
                    <a:pt x="2022704" y="820597"/>
                  </a:lnTo>
                  <a:lnTo>
                    <a:pt x="2012104" y="829360"/>
                  </a:lnTo>
                  <a:lnTo>
                    <a:pt x="2004165" y="827380"/>
                  </a:lnTo>
                  <a:lnTo>
                    <a:pt x="2006136" y="836582"/>
                  </a:lnTo>
                  <a:lnTo>
                    <a:pt x="1995313" y="831772"/>
                  </a:lnTo>
                  <a:lnTo>
                    <a:pt x="1991068" y="827346"/>
                  </a:lnTo>
                  <a:lnTo>
                    <a:pt x="1985338" y="828660"/>
                  </a:lnTo>
                  <a:lnTo>
                    <a:pt x="1966545" y="818991"/>
                  </a:lnTo>
                  <a:lnTo>
                    <a:pt x="1952395" y="809750"/>
                  </a:lnTo>
                  <a:lnTo>
                    <a:pt x="1949754" y="803002"/>
                  </a:lnTo>
                  <a:lnTo>
                    <a:pt x="1941141" y="794063"/>
                  </a:lnTo>
                  <a:lnTo>
                    <a:pt x="1921930" y="790369"/>
                  </a:lnTo>
                  <a:lnTo>
                    <a:pt x="1910607" y="784588"/>
                  </a:lnTo>
                  <a:lnTo>
                    <a:pt x="1891837" y="779053"/>
                  </a:lnTo>
                  <a:lnTo>
                    <a:pt x="1879024" y="772664"/>
                  </a:lnTo>
                  <a:lnTo>
                    <a:pt x="1878226" y="763237"/>
                  </a:lnTo>
                  <a:lnTo>
                    <a:pt x="1881940" y="765604"/>
                  </a:lnTo>
                  <a:lnTo>
                    <a:pt x="1884531" y="758982"/>
                  </a:lnTo>
                  <a:lnTo>
                    <a:pt x="1878312" y="746363"/>
                  </a:lnTo>
                  <a:lnTo>
                    <a:pt x="1881508" y="738092"/>
                  </a:lnTo>
                  <a:lnTo>
                    <a:pt x="1878673" y="735181"/>
                  </a:lnTo>
                  <a:lnTo>
                    <a:pt x="1873033" y="750799"/>
                  </a:lnTo>
                  <a:lnTo>
                    <a:pt x="1857312" y="763224"/>
                  </a:lnTo>
                  <a:lnTo>
                    <a:pt x="1835938" y="763483"/>
                  </a:lnTo>
                  <a:lnTo>
                    <a:pt x="1817102" y="757801"/>
                  </a:lnTo>
                  <a:lnTo>
                    <a:pt x="1815290" y="751226"/>
                  </a:lnTo>
                  <a:lnTo>
                    <a:pt x="1807394" y="754000"/>
                  </a:lnTo>
                  <a:lnTo>
                    <a:pt x="1797964" y="750501"/>
                  </a:lnTo>
                  <a:lnTo>
                    <a:pt x="1777925" y="748896"/>
                  </a:lnTo>
                  <a:lnTo>
                    <a:pt x="1766616" y="750109"/>
                  </a:lnTo>
                  <a:lnTo>
                    <a:pt x="1741783" y="757199"/>
                  </a:lnTo>
                  <a:lnTo>
                    <a:pt x="1733028" y="760947"/>
                  </a:lnTo>
                  <a:lnTo>
                    <a:pt x="1720382" y="752605"/>
                  </a:lnTo>
                  <a:lnTo>
                    <a:pt x="1705649" y="749740"/>
                  </a:lnTo>
                  <a:lnTo>
                    <a:pt x="1700566" y="744239"/>
                  </a:lnTo>
                  <a:lnTo>
                    <a:pt x="1697814" y="734310"/>
                  </a:lnTo>
                  <a:lnTo>
                    <a:pt x="1688176" y="736090"/>
                  </a:lnTo>
                  <a:lnTo>
                    <a:pt x="1685794" y="745422"/>
                  </a:lnTo>
                  <a:lnTo>
                    <a:pt x="1667338" y="735131"/>
                  </a:lnTo>
                  <a:lnTo>
                    <a:pt x="1664098" y="730140"/>
                  </a:lnTo>
                  <a:lnTo>
                    <a:pt x="1647178" y="741480"/>
                  </a:lnTo>
                  <a:lnTo>
                    <a:pt x="1639482" y="753836"/>
                  </a:lnTo>
                  <a:lnTo>
                    <a:pt x="1634916" y="743248"/>
                  </a:lnTo>
                  <a:lnTo>
                    <a:pt x="1638107" y="736946"/>
                  </a:lnTo>
                  <a:lnTo>
                    <a:pt x="1643371" y="738023"/>
                  </a:lnTo>
                  <a:lnTo>
                    <a:pt x="1659536" y="728670"/>
                  </a:lnTo>
                  <a:lnTo>
                    <a:pt x="1656800" y="722869"/>
                  </a:lnTo>
                  <a:lnTo>
                    <a:pt x="1649219" y="726565"/>
                  </a:lnTo>
                  <a:lnTo>
                    <a:pt x="1645441" y="718953"/>
                  </a:lnTo>
                  <a:lnTo>
                    <a:pt x="1638067" y="718436"/>
                  </a:lnTo>
                  <a:lnTo>
                    <a:pt x="1629221" y="699125"/>
                  </a:lnTo>
                  <a:lnTo>
                    <a:pt x="1626894" y="704217"/>
                  </a:lnTo>
                  <a:lnTo>
                    <a:pt x="1616958" y="707607"/>
                  </a:lnTo>
                  <a:lnTo>
                    <a:pt x="1613511" y="705213"/>
                  </a:lnTo>
                  <a:lnTo>
                    <a:pt x="1610520" y="711841"/>
                  </a:lnTo>
                  <a:lnTo>
                    <a:pt x="1597673" y="710435"/>
                  </a:lnTo>
                  <a:lnTo>
                    <a:pt x="1597584" y="717610"/>
                  </a:lnTo>
                  <a:lnTo>
                    <a:pt x="1589146" y="720017"/>
                  </a:lnTo>
                  <a:lnTo>
                    <a:pt x="1584987" y="717622"/>
                  </a:lnTo>
                  <a:lnTo>
                    <a:pt x="1587139" y="704671"/>
                  </a:lnTo>
                  <a:lnTo>
                    <a:pt x="1583544" y="705258"/>
                  </a:lnTo>
                  <a:lnTo>
                    <a:pt x="1578499" y="719120"/>
                  </a:lnTo>
                  <a:lnTo>
                    <a:pt x="1586772" y="723176"/>
                  </a:lnTo>
                  <a:lnTo>
                    <a:pt x="1588078" y="732907"/>
                  </a:lnTo>
                  <a:lnTo>
                    <a:pt x="1593668" y="743134"/>
                  </a:lnTo>
                  <a:lnTo>
                    <a:pt x="1591399" y="754589"/>
                  </a:lnTo>
                  <a:lnTo>
                    <a:pt x="1584711" y="751207"/>
                  </a:lnTo>
                  <a:lnTo>
                    <a:pt x="1583181" y="756952"/>
                  </a:lnTo>
                  <a:lnTo>
                    <a:pt x="1589608" y="758845"/>
                  </a:lnTo>
                  <a:lnTo>
                    <a:pt x="1594039" y="773669"/>
                  </a:lnTo>
                  <a:lnTo>
                    <a:pt x="1585068" y="777212"/>
                  </a:lnTo>
                  <a:lnTo>
                    <a:pt x="1579860" y="774483"/>
                  </a:lnTo>
                  <a:lnTo>
                    <a:pt x="1572046" y="779041"/>
                  </a:lnTo>
                  <a:lnTo>
                    <a:pt x="1567767" y="775861"/>
                  </a:lnTo>
                  <a:lnTo>
                    <a:pt x="1557140" y="776733"/>
                  </a:lnTo>
                  <a:lnTo>
                    <a:pt x="1557263" y="771073"/>
                  </a:lnTo>
                  <a:lnTo>
                    <a:pt x="1552391" y="775053"/>
                  </a:lnTo>
                  <a:lnTo>
                    <a:pt x="1549883" y="782318"/>
                  </a:lnTo>
                  <a:lnTo>
                    <a:pt x="1545141" y="776100"/>
                  </a:lnTo>
                  <a:lnTo>
                    <a:pt x="1539867" y="785343"/>
                  </a:lnTo>
                  <a:lnTo>
                    <a:pt x="1542460" y="789392"/>
                  </a:lnTo>
                  <a:lnTo>
                    <a:pt x="1534750" y="794942"/>
                  </a:lnTo>
                  <a:lnTo>
                    <a:pt x="1527618" y="795927"/>
                  </a:lnTo>
                  <a:lnTo>
                    <a:pt x="1525005" y="803164"/>
                  </a:lnTo>
                  <a:lnTo>
                    <a:pt x="1517425" y="809779"/>
                  </a:lnTo>
                  <a:lnTo>
                    <a:pt x="1512064" y="807654"/>
                  </a:lnTo>
                  <a:lnTo>
                    <a:pt x="1506356" y="815316"/>
                  </a:lnTo>
                  <a:lnTo>
                    <a:pt x="1501600" y="815036"/>
                  </a:lnTo>
                  <a:lnTo>
                    <a:pt x="1491954" y="830641"/>
                  </a:lnTo>
                  <a:lnTo>
                    <a:pt x="1481257" y="831907"/>
                  </a:lnTo>
                  <a:lnTo>
                    <a:pt x="1477769" y="827046"/>
                  </a:lnTo>
                  <a:lnTo>
                    <a:pt x="1471329" y="835377"/>
                  </a:lnTo>
                  <a:lnTo>
                    <a:pt x="1457913" y="829020"/>
                  </a:lnTo>
                  <a:lnTo>
                    <a:pt x="1460951" y="817346"/>
                  </a:lnTo>
                  <a:lnTo>
                    <a:pt x="1469674" y="813173"/>
                  </a:lnTo>
                  <a:lnTo>
                    <a:pt x="1475374" y="813888"/>
                  </a:lnTo>
                  <a:lnTo>
                    <a:pt x="1477043" y="809355"/>
                  </a:lnTo>
                  <a:lnTo>
                    <a:pt x="1487155" y="800207"/>
                  </a:lnTo>
                  <a:lnTo>
                    <a:pt x="1487433" y="792672"/>
                  </a:lnTo>
                  <a:lnTo>
                    <a:pt x="1474153" y="802977"/>
                  </a:lnTo>
                  <a:lnTo>
                    <a:pt x="1462990" y="797009"/>
                  </a:lnTo>
                  <a:lnTo>
                    <a:pt x="1461662" y="792870"/>
                  </a:lnTo>
                  <a:lnTo>
                    <a:pt x="1467228" y="775530"/>
                  </a:lnTo>
                  <a:lnTo>
                    <a:pt x="1476641" y="763041"/>
                  </a:lnTo>
                  <a:lnTo>
                    <a:pt x="1478031" y="752861"/>
                  </a:lnTo>
                  <a:lnTo>
                    <a:pt x="1480783" y="750950"/>
                  </a:lnTo>
                  <a:lnTo>
                    <a:pt x="1481770" y="740019"/>
                  </a:lnTo>
                  <a:lnTo>
                    <a:pt x="1476885" y="728017"/>
                  </a:lnTo>
                  <a:lnTo>
                    <a:pt x="1488335" y="723366"/>
                  </a:lnTo>
                  <a:lnTo>
                    <a:pt x="1509802" y="705632"/>
                  </a:lnTo>
                  <a:lnTo>
                    <a:pt x="1515228" y="712275"/>
                  </a:lnTo>
                  <a:lnTo>
                    <a:pt x="1521997" y="713969"/>
                  </a:lnTo>
                  <a:lnTo>
                    <a:pt x="1531741" y="706502"/>
                  </a:lnTo>
                  <a:lnTo>
                    <a:pt x="1520427" y="697440"/>
                  </a:lnTo>
                  <a:lnTo>
                    <a:pt x="1515908" y="690410"/>
                  </a:lnTo>
                  <a:lnTo>
                    <a:pt x="1507301" y="691378"/>
                  </a:lnTo>
                  <a:lnTo>
                    <a:pt x="1501122" y="688123"/>
                  </a:lnTo>
                  <a:lnTo>
                    <a:pt x="1499385" y="691170"/>
                  </a:lnTo>
                  <a:lnTo>
                    <a:pt x="1489212" y="696239"/>
                  </a:lnTo>
                  <a:lnTo>
                    <a:pt x="1484647" y="705715"/>
                  </a:lnTo>
                  <a:lnTo>
                    <a:pt x="1474352" y="708080"/>
                  </a:lnTo>
                  <a:lnTo>
                    <a:pt x="1463698" y="719058"/>
                  </a:lnTo>
                  <a:lnTo>
                    <a:pt x="1462624" y="726215"/>
                  </a:lnTo>
                  <a:lnTo>
                    <a:pt x="1454402" y="729986"/>
                  </a:lnTo>
                  <a:lnTo>
                    <a:pt x="1452556" y="737891"/>
                  </a:lnTo>
                  <a:lnTo>
                    <a:pt x="1446659" y="742767"/>
                  </a:lnTo>
                  <a:lnTo>
                    <a:pt x="1443817" y="756685"/>
                  </a:lnTo>
                  <a:lnTo>
                    <a:pt x="1432240" y="765625"/>
                  </a:lnTo>
                  <a:lnTo>
                    <a:pt x="1437755" y="772834"/>
                  </a:lnTo>
                  <a:lnTo>
                    <a:pt x="1432981" y="783332"/>
                  </a:lnTo>
                  <a:lnTo>
                    <a:pt x="1422088" y="785074"/>
                  </a:lnTo>
                  <a:lnTo>
                    <a:pt x="1420936" y="798613"/>
                  </a:lnTo>
                  <a:lnTo>
                    <a:pt x="1410654" y="803324"/>
                  </a:lnTo>
                  <a:lnTo>
                    <a:pt x="1407564" y="797609"/>
                  </a:lnTo>
                  <a:lnTo>
                    <a:pt x="1402222" y="808034"/>
                  </a:lnTo>
                  <a:lnTo>
                    <a:pt x="1396153" y="808257"/>
                  </a:lnTo>
                  <a:lnTo>
                    <a:pt x="1397093" y="815815"/>
                  </a:lnTo>
                  <a:lnTo>
                    <a:pt x="1383460" y="819940"/>
                  </a:lnTo>
                  <a:lnTo>
                    <a:pt x="1380111" y="840549"/>
                  </a:lnTo>
                  <a:lnTo>
                    <a:pt x="1395639" y="842141"/>
                  </a:lnTo>
                  <a:lnTo>
                    <a:pt x="1407820" y="848078"/>
                  </a:lnTo>
                  <a:lnTo>
                    <a:pt x="1411155" y="854923"/>
                  </a:lnTo>
                  <a:lnTo>
                    <a:pt x="1405894" y="865734"/>
                  </a:lnTo>
                  <a:lnTo>
                    <a:pt x="1397375" y="872310"/>
                  </a:lnTo>
                  <a:lnTo>
                    <a:pt x="1389578" y="872477"/>
                  </a:lnTo>
                  <a:lnTo>
                    <a:pt x="1388626" y="878474"/>
                  </a:lnTo>
                  <a:lnTo>
                    <a:pt x="1383481" y="880579"/>
                  </a:lnTo>
                  <a:lnTo>
                    <a:pt x="1385599" y="888175"/>
                  </a:lnTo>
                  <a:lnTo>
                    <a:pt x="1379943" y="899294"/>
                  </a:lnTo>
                  <a:lnTo>
                    <a:pt x="1368134" y="909427"/>
                  </a:lnTo>
                  <a:lnTo>
                    <a:pt x="1361610" y="909176"/>
                  </a:lnTo>
                  <a:lnTo>
                    <a:pt x="1355124" y="912675"/>
                  </a:lnTo>
                  <a:lnTo>
                    <a:pt x="1349020" y="911654"/>
                  </a:lnTo>
                  <a:lnTo>
                    <a:pt x="1344076" y="915570"/>
                  </a:lnTo>
                  <a:lnTo>
                    <a:pt x="1345202" y="921272"/>
                  </a:lnTo>
                  <a:lnTo>
                    <a:pt x="1336111" y="923847"/>
                  </a:lnTo>
                  <a:lnTo>
                    <a:pt x="1333900" y="932022"/>
                  </a:lnTo>
                  <a:lnTo>
                    <a:pt x="1327994" y="926440"/>
                  </a:lnTo>
                  <a:lnTo>
                    <a:pt x="1320315" y="942219"/>
                  </a:lnTo>
                  <a:lnTo>
                    <a:pt x="1308961" y="940422"/>
                  </a:lnTo>
                  <a:lnTo>
                    <a:pt x="1309239" y="949106"/>
                  </a:lnTo>
                  <a:lnTo>
                    <a:pt x="1302548" y="946430"/>
                  </a:lnTo>
                  <a:lnTo>
                    <a:pt x="1297484" y="949873"/>
                  </a:lnTo>
                  <a:lnTo>
                    <a:pt x="1296723" y="961506"/>
                  </a:lnTo>
                  <a:lnTo>
                    <a:pt x="1287811" y="978998"/>
                  </a:lnTo>
                  <a:lnTo>
                    <a:pt x="1275237" y="980365"/>
                  </a:lnTo>
                  <a:lnTo>
                    <a:pt x="1264418" y="987840"/>
                  </a:lnTo>
                  <a:lnTo>
                    <a:pt x="1262431" y="992209"/>
                  </a:lnTo>
                  <a:lnTo>
                    <a:pt x="1256403" y="985317"/>
                  </a:lnTo>
                  <a:lnTo>
                    <a:pt x="1243915" y="1001626"/>
                  </a:lnTo>
                  <a:lnTo>
                    <a:pt x="1241258" y="996493"/>
                  </a:lnTo>
                  <a:lnTo>
                    <a:pt x="1234978" y="997449"/>
                  </a:lnTo>
                  <a:lnTo>
                    <a:pt x="1232668" y="1007053"/>
                  </a:lnTo>
                  <a:lnTo>
                    <a:pt x="1225943" y="1010213"/>
                  </a:lnTo>
                  <a:lnTo>
                    <a:pt x="1218464" y="1007999"/>
                  </a:lnTo>
                  <a:lnTo>
                    <a:pt x="1211542" y="1017145"/>
                  </a:lnTo>
                  <a:lnTo>
                    <a:pt x="1221801" y="1021148"/>
                  </a:lnTo>
                  <a:lnTo>
                    <a:pt x="1208289" y="1041738"/>
                  </a:lnTo>
                  <a:lnTo>
                    <a:pt x="1174556" y="1045373"/>
                  </a:lnTo>
                  <a:lnTo>
                    <a:pt x="1163173" y="1063355"/>
                  </a:lnTo>
                  <a:lnTo>
                    <a:pt x="1161335" y="1058985"/>
                  </a:lnTo>
                  <a:lnTo>
                    <a:pt x="1163975" y="1047195"/>
                  </a:lnTo>
                  <a:lnTo>
                    <a:pt x="1157715" y="1044573"/>
                  </a:lnTo>
                  <a:lnTo>
                    <a:pt x="1149027" y="1048070"/>
                  </a:lnTo>
                  <a:lnTo>
                    <a:pt x="1147182" y="1052763"/>
                  </a:lnTo>
                  <a:lnTo>
                    <a:pt x="1133409" y="1058994"/>
                  </a:lnTo>
                  <a:lnTo>
                    <a:pt x="1126794" y="1067229"/>
                  </a:lnTo>
                  <a:lnTo>
                    <a:pt x="1125930" y="1060682"/>
                  </a:lnTo>
                  <a:lnTo>
                    <a:pt x="1121590" y="1067687"/>
                  </a:lnTo>
                  <a:lnTo>
                    <a:pt x="1114653" y="1061843"/>
                  </a:lnTo>
                  <a:lnTo>
                    <a:pt x="1098956" y="1071435"/>
                  </a:lnTo>
                  <a:lnTo>
                    <a:pt x="1088459" y="1069565"/>
                  </a:lnTo>
                  <a:lnTo>
                    <a:pt x="1091215" y="1060861"/>
                  </a:lnTo>
                  <a:lnTo>
                    <a:pt x="1087833" y="1051649"/>
                  </a:lnTo>
                  <a:lnTo>
                    <a:pt x="1082607" y="1058093"/>
                  </a:lnTo>
                  <a:lnTo>
                    <a:pt x="1081936" y="1065582"/>
                  </a:lnTo>
                  <a:lnTo>
                    <a:pt x="1064379" y="1086099"/>
                  </a:lnTo>
                  <a:lnTo>
                    <a:pt x="1060356" y="1079788"/>
                  </a:lnTo>
                  <a:lnTo>
                    <a:pt x="1057552" y="1088085"/>
                  </a:lnTo>
                  <a:lnTo>
                    <a:pt x="1048017" y="1085069"/>
                  </a:lnTo>
                  <a:lnTo>
                    <a:pt x="1048660" y="1071494"/>
                  </a:lnTo>
                  <a:lnTo>
                    <a:pt x="1043231" y="1067580"/>
                  </a:lnTo>
                  <a:lnTo>
                    <a:pt x="1040339" y="1072053"/>
                  </a:lnTo>
                  <a:lnTo>
                    <a:pt x="1044666" y="1078834"/>
                  </a:lnTo>
                  <a:lnTo>
                    <a:pt x="1040629" y="1087684"/>
                  </a:lnTo>
                  <a:lnTo>
                    <a:pt x="1031978" y="1091213"/>
                  </a:lnTo>
                  <a:lnTo>
                    <a:pt x="1027755" y="1079864"/>
                  </a:lnTo>
                  <a:lnTo>
                    <a:pt x="1020682" y="1077911"/>
                  </a:lnTo>
                  <a:lnTo>
                    <a:pt x="1018719" y="1081763"/>
                  </a:lnTo>
                  <a:lnTo>
                    <a:pt x="1024934" y="1088901"/>
                  </a:lnTo>
                  <a:lnTo>
                    <a:pt x="1010101" y="1096267"/>
                  </a:lnTo>
                  <a:lnTo>
                    <a:pt x="1018617" y="1100388"/>
                  </a:lnTo>
                  <a:lnTo>
                    <a:pt x="1018079" y="1104861"/>
                  </a:lnTo>
                  <a:lnTo>
                    <a:pt x="1011169" y="1100257"/>
                  </a:lnTo>
                  <a:lnTo>
                    <a:pt x="999578" y="1107372"/>
                  </a:lnTo>
                  <a:lnTo>
                    <a:pt x="980180" y="1103497"/>
                  </a:lnTo>
                  <a:lnTo>
                    <a:pt x="969458" y="1107605"/>
                  </a:lnTo>
                  <a:lnTo>
                    <a:pt x="967770" y="1111864"/>
                  </a:lnTo>
                  <a:lnTo>
                    <a:pt x="955632" y="1114895"/>
                  </a:lnTo>
                  <a:lnTo>
                    <a:pt x="947838" y="1111472"/>
                  </a:lnTo>
                  <a:lnTo>
                    <a:pt x="947515" y="1098419"/>
                  </a:lnTo>
                  <a:lnTo>
                    <a:pt x="956407" y="1095954"/>
                  </a:lnTo>
                  <a:lnTo>
                    <a:pt x="965478" y="1082042"/>
                  </a:lnTo>
                  <a:lnTo>
                    <a:pt x="973604" y="1083201"/>
                  </a:lnTo>
                  <a:lnTo>
                    <a:pt x="992807" y="1076445"/>
                  </a:lnTo>
                  <a:lnTo>
                    <a:pt x="1006838" y="1078565"/>
                  </a:lnTo>
                  <a:lnTo>
                    <a:pt x="1010465" y="1089098"/>
                  </a:lnTo>
                  <a:lnTo>
                    <a:pt x="1015710" y="1082770"/>
                  </a:lnTo>
                  <a:lnTo>
                    <a:pt x="1016261" y="1074490"/>
                  </a:lnTo>
                  <a:lnTo>
                    <a:pt x="1024919" y="1072159"/>
                  </a:lnTo>
                  <a:lnTo>
                    <a:pt x="1033578" y="1073606"/>
                  </a:lnTo>
                  <a:lnTo>
                    <a:pt x="1048059" y="1057715"/>
                  </a:lnTo>
                  <a:lnTo>
                    <a:pt x="1063352" y="1043789"/>
                  </a:lnTo>
                  <a:lnTo>
                    <a:pt x="1082164" y="1032218"/>
                  </a:lnTo>
                  <a:lnTo>
                    <a:pt x="1102604" y="1028726"/>
                  </a:lnTo>
                  <a:lnTo>
                    <a:pt x="1110291" y="1032830"/>
                  </a:lnTo>
                  <a:lnTo>
                    <a:pt x="1118743" y="1029810"/>
                  </a:lnTo>
                  <a:lnTo>
                    <a:pt x="1120025" y="1036044"/>
                  </a:lnTo>
                  <a:lnTo>
                    <a:pt x="1114747" y="1042155"/>
                  </a:lnTo>
                  <a:lnTo>
                    <a:pt x="1118852" y="1048011"/>
                  </a:lnTo>
                  <a:lnTo>
                    <a:pt x="1121404" y="1040017"/>
                  </a:lnTo>
                  <a:lnTo>
                    <a:pt x="1131302" y="1040554"/>
                  </a:lnTo>
                  <a:lnTo>
                    <a:pt x="1133347" y="1046117"/>
                  </a:lnTo>
                  <a:lnTo>
                    <a:pt x="1139175" y="1048747"/>
                  </a:lnTo>
                  <a:lnTo>
                    <a:pt x="1140177" y="1042438"/>
                  </a:lnTo>
                  <a:lnTo>
                    <a:pt x="1130885" y="1035577"/>
                  </a:lnTo>
                  <a:lnTo>
                    <a:pt x="1130535" y="1031745"/>
                  </a:lnTo>
                  <a:lnTo>
                    <a:pt x="1139409" y="1015083"/>
                  </a:lnTo>
                  <a:lnTo>
                    <a:pt x="1149529" y="1006125"/>
                  </a:lnTo>
                  <a:lnTo>
                    <a:pt x="1162612" y="997865"/>
                  </a:lnTo>
                  <a:lnTo>
                    <a:pt x="1182434" y="991436"/>
                  </a:lnTo>
                  <a:lnTo>
                    <a:pt x="1197436" y="980580"/>
                  </a:lnTo>
                  <a:lnTo>
                    <a:pt x="1203492" y="985744"/>
                  </a:lnTo>
                  <a:lnTo>
                    <a:pt x="1208985" y="984412"/>
                  </a:lnTo>
                  <a:lnTo>
                    <a:pt x="1207537" y="976331"/>
                  </a:lnTo>
                  <a:lnTo>
                    <a:pt x="1209916" y="969014"/>
                  </a:lnTo>
                  <a:lnTo>
                    <a:pt x="1221767" y="954312"/>
                  </a:lnTo>
                  <a:lnTo>
                    <a:pt x="1236786" y="945516"/>
                  </a:lnTo>
                  <a:lnTo>
                    <a:pt x="1249186" y="933017"/>
                  </a:lnTo>
                  <a:lnTo>
                    <a:pt x="1249233" y="925469"/>
                  </a:lnTo>
                  <a:lnTo>
                    <a:pt x="1262578" y="872971"/>
                  </a:lnTo>
                  <a:lnTo>
                    <a:pt x="1277303" y="859794"/>
                  </a:lnTo>
                  <a:lnTo>
                    <a:pt x="1276624" y="848415"/>
                  </a:lnTo>
                  <a:lnTo>
                    <a:pt x="1242800" y="861810"/>
                  </a:lnTo>
                  <a:lnTo>
                    <a:pt x="1232710" y="858978"/>
                  </a:lnTo>
                  <a:lnTo>
                    <a:pt x="1230846" y="851992"/>
                  </a:lnTo>
                  <a:lnTo>
                    <a:pt x="1225354" y="848428"/>
                  </a:lnTo>
                  <a:lnTo>
                    <a:pt x="1224176" y="840745"/>
                  </a:lnTo>
                  <a:lnTo>
                    <a:pt x="1218647" y="843591"/>
                  </a:lnTo>
                  <a:lnTo>
                    <a:pt x="1214175" y="854861"/>
                  </a:lnTo>
                  <a:lnTo>
                    <a:pt x="1218300" y="870040"/>
                  </a:lnTo>
                  <a:lnTo>
                    <a:pt x="1210831" y="875705"/>
                  </a:lnTo>
                  <a:lnTo>
                    <a:pt x="1205029" y="872822"/>
                  </a:lnTo>
                  <a:lnTo>
                    <a:pt x="1195942" y="848354"/>
                  </a:lnTo>
                  <a:lnTo>
                    <a:pt x="1189378" y="835865"/>
                  </a:lnTo>
                  <a:lnTo>
                    <a:pt x="1185354" y="835398"/>
                  </a:lnTo>
                  <a:lnTo>
                    <a:pt x="1181656" y="843681"/>
                  </a:lnTo>
                  <a:lnTo>
                    <a:pt x="1178016" y="844764"/>
                  </a:lnTo>
                  <a:lnTo>
                    <a:pt x="1173687" y="837038"/>
                  </a:lnTo>
                  <a:lnTo>
                    <a:pt x="1167500" y="835137"/>
                  </a:lnTo>
                  <a:lnTo>
                    <a:pt x="1166084" y="823198"/>
                  </a:lnTo>
                  <a:lnTo>
                    <a:pt x="1145662" y="833830"/>
                  </a:lnTo>
                  <a:lnTo>
                    <a:pt x="1127501" y="840827"/>
                  </a:lnTo>
                  <a:lnTo>
                    <a:pt x="1125415" y="845853"/>
                  </a:lnTo>
                  <a:lnTo>
                    <a:pt x="1110983" y="851748"/>
                  </a:lnTo>
                  <a:lnTo>
                    <a:pt x="1105490" y="843696"/>
                  </a:lnTo>
                  <a:lnTo>
                    <a:pt x="1112666" y="836396"/>
                  </a:lnTo>
                  <a:lnTo>
                    <a:pt x="1113444" y="816721"/>
                  </a:lnTo>
                  <a:lnTo>
                    <a:pt x="1112165" y="795590"/>
                  </a:lnTo>
                  <a:lnTo>
                    <a:pt x="1122092" y="788315"/>
                  </a:lnTo>
                  <a:lnTo>
                    <a:pt x="1117535" y="770126"/>
                  </a:lnTo>
                  <a:lnTo>
                    <a:pt x="1112872" y="759516"/>
                  </a:lnTo>
                  <a:lnTo>
                    <a:pt x="1110250" y="744633"/>
                  </a:lnTo>
                  <a:lnTo>
                    <a:pt x="1104015" y="737555"/>
                  </a:lnTo>
                  <a:lnTo>
                    <a:pt x="1100222" y="749535"/>
                  </a:lnTo>
                  <a:lnTo>
                    <a:pt x="1091127" y="750736"/>
                  </a:lnTo>
                  <a:lnTo>
                    <a:pt x="1075962" y="756226"/>
                  </a:lnTo>
                  <a:lnTo>
                    <a:pt x="1058722" y="756672"/>
                  </a:lnTo>
                  <a:lnTo>
                    <a:pt x="1049789" y="754303"/>
                  </a:lnTo>
                  <a:lnTo>
                    <a:pt x="1042779" y="748806"/>
                  </a:lnTo>
                  <a:lnTo>
                    <a:pt x="1043850" y="737898"/>
                  </a:lnTo>
                  <a:lnTo>
                    <a:pt x="1037871" y="733331"/>
                  </a:lnTo>
                  <a:lnTo>
                    <a:pt x="1030296" y="716548"/>
                  </a:lnTo>
                  <a:lnTo>
                    <a:pt x="1022156" y="711886"/>
                  </a:lnTo>
                  <a:lnTo>
                    <a:pt x="1015289" y="693614"/>
                  </a:lnTo>
                  <a:lnTo>
                    <a:pt x="1023600" y="687602"/>
                  </a:lnTo>
                  <a:lnTo>
                    <a:pt x="1027749" y="674222"/>
                  </a:lnTo>
                  <a:lnTo>
                    <a:pt x="1021985" y="676142"/>
                  </a:lnTo>
                  <a:lnTo>
                    <a:pt x="1022981" y="667508"/>
                  </a:lnTo>
                  <a:lnTo>
                    <a:pt x="1026874" y="660993"/>
                  </a:lnTo>
                  <a:lnTo>
                    <a:pt x="1021594" y="653397"/>
                  </a:lnTo>
                  <a:lnTo>
                    <a:pt x="1019535" y="659895"/>
                  </a:lnTo>
                  <a:lnTo>
                    <a:pt x="1012102" y="655675"/>
                  </a:lnTo>
                  <a:lnTo>
                    <a:pt x="1013419" y="644027"/>
                  </a:lnTo>
                  <a:lnTo>
                    <a:pt x="1007578" y="641264"/>
                  </a:lnTo>
                  <a:lnTo>
                    <a:pt x="1005887" y="632824"/>
                  </a:lnTo>
                  <a:lnTo>
                    <a:pt x="1008098" y="623286"/>
                  </a:lnTo>
                  <a:lnTo>
                    <a:pt x="1001053" y="626398"/>
                  </a:lnTo>
                  <a:lnTo>
                    <a:pt x="1001996" y="616972"/>
                  </a:lnTo>
                  <a:lnTo>
                    <a:pt x="1009933" y="616363"/>
                  </a:lnTo>
                  <a:lnTo>
                    <a:pt x="1006081" y="604759"/>
                  </a:lnTo>
                  <a:lnTo>
                    <a:pt x="1016943" y="606301"/>
                  </a:lnTo>
                  <a:lnTo>
                    <a:pt x="1019575" y="593776"/>
                  </a:lnTo>
                  <a:lnTo>
                    <a:pt x="1023920" y="585842"/>
                  </a:lnTo>
                  <a:lnTo>
                    <a:pt x="1048970" y="562912"/>
                  </a:lnTo>
                  <a:lnTo>
                    <a:pt x="1054630" y="555594"/>
                  </a:lnTo>
                  <a:lnTo>
                    <a:pt x="1057207" y="557634"/>
                  </a:lnTo>
                  <a:lnTo>
                    <a:pt x="1057767" y="545858"/>
                  </a:lnTo>
                  <a:lnTo>
                    <a:pt x="1068920" y="527717"/>
                  </a:lnTo>
                  <a:lnTo>
                    <a:pt x="1076708" y="521164"/>
                  </a:lnTo>
                  <a:lnTo>
                    <a:pt x="1089089" y="520028"/>
                  </a:lnTo>
                  <a:lnTo>
                    <a:pt x="1097607" y="525008"/>
                  </a:lnTo>
                  <a:lnTo>
                    <a:pt x="1108357" y="539111"/>
                  </a:lnTo>
                  <a:lnTo>
                    <a:pt x="1116968" y="539048"/>
                  </a:lnTo>
                  <a:lnTo>
                    <a:pt x="1130373" y="529442"/>
                  </a:lnTo>
                  <a:lnTo>
                    <a:pt x="1144915" y="513859"/>
                  </a:lnTo>
                  <a:lnTo>
                    <a:pt x="1151144" y="512918"/>
                  </a:lnTo>
                  <a:lnTo>
                    <a:pt x="1151951" y="517605"/>
                  </a:lnTo>
                  <a:lnTo>
                    <a:pt x="1166183" y="519719"/>
                  </a:lnTo>
                  <a:lnTo>
                    <a:pt x="1179289" y="517779"/>
                  </a:lnTo>
                  <a:lnTo>
                    <a:pt x="1192967" y="501046"/>
                  </a:lnTo>
                  <a:lnTo>
                    <a:pt x="1193560" y="496576"/>
                  </a:lnTo>
                  <a:lnTo>
                    <a:pt x="1190319" y="478702"/>
                  </a:lnTo>
                  <a:lnTo>
                    <a:pt x="1191037" y="468564"/>
                  </a:lnTo>
                  <a:lnTo>
                    <a:pt x="1184002" y="456597"/>
                  </a:lnTo>
                  <a:lnTo>
                    <a:pt x="1182115" y="446851"/>
                  </a:lnTo>
                  <a:lnTo>
                    <a:pt x="1190377" y="450660"/>
                  </a:lnTo>
                  <a:lnTo>
                    <a:pt x="1199575" y="443950"/>
                  </a:lnTo>
                  <a:lnTo>
                    <a:pt x="1201043" y="436572"/>
                  </a:lnTo>
                  <a:lnTo>
                    <a:pt x="1192476" y="421397"/>
                  </a:lnTo>
                  <a:lnTo>
                    <a:pt x="1183225" y="431085"/>
                  </a:lnTo>
                  <a:lnTo>
                    <a:pt x="1176218" y="428175"/>
                  </a:lnTo>
                  <a:lnTo>
                    <a:pt x="1168533" y="433106"/>
                  </a:lnTo>
                  <a:lnTo>
                    <a:pt x="1160543" y="433408"/>
                  </a:lnTo>
                  <a:lnTo>
                    <a:pt x="1158007" y="437193"/>
                  </a:lnTo>
                  <a:lnTo>
                    <a:pt x="1148170" y="441722"/>
                  </a:lnTo>
                  <a:lnTo>
                    <a:pt x="1143848" y="451296"/>
                  </a:lnTo>
                  <a:lnTo>
                    <a:pt x="1138702" y="454644"/>
                  </a:lnTo>
                  <a:lnTo>
                    <a:pt x="1138576" y="442445"/>
                  </a:lnTo>
                  <a:lnTo>
                    <a:pt x="1133599" y="438953"/>
                  </a:lnTo>
                  <a:lnTo>
                    <a:pt x="1128213" y="447563"/>
                  </a:lnTo>
                  <a:lnTo>
                    <a:pt x="1126738" y="442741"/>
                  </a:lnTo>
                  <a:lnTo>
                    <a:pt x="1117885" y="434343"/>
                  </a:lnTo>
                  <a:lnTo>
                    <a:pt x="1097383" y="430995"/>
                  </a:lnTo>
                  <a:lnTo>
                    <a:pt x="1081394" y="435580"/>
                  </a:lnTo>
                  <a:lnTo>
                    <a:pt x="1075623" y="435593"/>
                  </a:lnTo>
                  <a:lnTo>
                    <a:pt x="1064636" y="428783"/>
                  </a:lnTo>
                  <a:lnTo>
                    <a:pt x="1043330" y="418919"/>
                  </a:lnTo>
                  <a:lnTo>
                    <a:pt x="1038400" y="413615"/>
                  </a:lnTo>
                  <a:lnTo>
                    <a:pt x="1037196" y="406430"/>
                  </a:lnTo>
                  <a:lnTo>
                    <a:pt x="1041248" y="397717"/>
                  </a:lnTo>
                  <a:lnTo>
                    <a:pt x="1035049" y="388265"/>
                  </a:lnTo>
                  <a:lnTo>
                    <a:pt x="1038483" y="380194"/>
                  </a:lnTo>
                  <a:lnTo>
                    <a:pt x="1044387" y="376898"/>
                  </a:lnTo>
                  <a:lnTo>
                    <a:pt x="1045207" y="365942"/>
                  </a:lnTo>
                  <a:lnTo>
                    <a:pt x="1037413" y="364193"/>
                  </a:lnTo>
                  <a:lnTo>
                    <a:pt x="1031672" y="359806"/>
                  </a:lnTo>
                  <a:lnTo>
                    <a:pt x="1019705" y="354699"/>
                  </a:lnTo>
                  <a:lnTo>
                    <a:pt x="1014490" y="347670"/>
                  </a:lnTo>
                  <a:lnTo>
                    <a:pt x="1005852" y="339777"/>
                  </a:lnTo>
                  <a:lnTo>
                    <a:pt x="1006657" y="332643"/>
                  </a:lnTo>
                  <a:lnTo>
                    <a:pt x="1024311" y="327294"/>
                  </a:lnTo>
                  <a:lnTo>
                    <a:pt x="1047281" y="316494"/>
                  </a:lnTo>
                  <a:lnTo>
                    <a:pt x="1062839" y="310379"/>
                  </a:lnTo>
                  <a:lnTo>
                    <a:pt x="1069455" y="317176"/>
                  </a:lnTo>
                  <a:lnTo>
                    <a:pt x="1077118" y="319952"/>
                  </a:lnTo>
                  <a:lnTo>
                    <a:pt x="1080440" y="313001"/>
                  </a:lnTo>
                  <a:lnTo>
                    <a:pt x="1075921" y="310902"/>
                  </a:lnTo>
                  <a:lnTo>
                    <a:pt x="1076795" y="304586"/>
                  </a:lnTo>
                  <a:lnTo>
                    <a:pt x="1097658" y="298205"/>
                  </a:lnTo>
                  <a:lnTo>
                    <a:pt x="1120207" y="294604"/>
                  </a:lnTo>
                  <a:lnTo>
                    <a:pt x="1131668" y="295972"/>
                  </a:lnTo>
                  <a:lnTo>
                    <a:pt x="1137389" y="299664"/>
                  </a:lnTo>
                  <a:lnTo>
                    <a:pt x="1132151" y="310120"/>
                  </a:lnTo>
                  <a:lnTo>
                    <a:pt x="1131946" y="318065"/>
                  </a:lnTo>
                  <a:lnTo>
                    <a:pt x="1128561" y="323157"/>
                  </a:lnTo>
                  <a:lnTo>
                    <a:pt x="1131012" y="332725"/>
                  </a:lnTo>
                  <a:lnTo>
                    <a:pt x="1138781" y="332580"/>
                  </a:lnTo>
                  <a:lnTo>
                    <a:pt x="1147994" y="335685"/>
                  </a:lnTo>
                  <a:lnTo>
                    <a:pt x="1159281" y="335666"/>
                  </a:lnTo>
                  <a:lnTo>
                    <a:pt x="1161903" y="339504"/>
                  </a:lnTo>
                  <a:lnTo>
                    <a:pt x="1169024" y="341398"/>
                  </a:lnTo>
                  <a:lnTo>
                    <a:pt x="1175875" y="339055"/>
                  </a:lnTo>
                  <a:lnTo>
                    <a:pt x="1183613" y="344014"/>
                  </a:lnTo>
                  <a:lnTo>
                    <a:pt x="1193769" y="330377"/>
                  </a:lnTo>
                  <a:lnTo>
                    <a:pt x="1199574" y="330452"/>
                  </a:lnTo>
                  <a:lnTo>
                    <a:pt x="1203060" y="333964"/>
                  </a:lnTo>
                  <a:lnTo>
                    <a:pt x="1206193" y="325712"/>
                  </a:lnTo>
                  <a:lnTo>
                    <a:pt x="1195866" y="320097"/>
                  </a:lnTo>
                  <a:lnTo>
                    <a:pt x="1184931" y="321888"/>
                  </a:lnTo>
                  <a:lnTo>
                    <a:pt x="1187638" y="310949"/>
                  </a:lnTo>
                  <a:lnTo>
                    <a:pt x="1181306" y="297887"/>
                  </a:lnTo>
                  <a:lnTo>
                    <a:pt x="1173060" y="292810"/>
                  </a:lnTo>
                  <a:lnTo>
                    <a:pt x="1172139" y="281691"/>
                  </a:lnTo>
                  <a:lnTo>
                    <a:pt x="1179407" y="280199"/>
                  </a:lnTo>
                  <a:lnTo>
                    <a:pt x="1186533" y="292261"/>
                  </a:lnTo>
                  <a:lnTo>
                    <a:pt x="1183619" y="300511"/>
                  </a:lnTo>
                  <a:lnTo>
                    <a:pt x="1186896" y="307813"/>
                  </a:lnTo>
                  <a:lnTo>
                    <a:pt x="1195103" y="316963"/>
                  </a:lnTo>
                  <a:lnTo>
                    <a:pt x="1198507" y="309144"/>
                  </a:lnTo>
                  <a:lnTo>
                    <a:pt x="1189448" y="296858"/>
                  </a:lnTo>
                  <a:lnTo>
                    <a:pt x="1196843" y="278320"/>
                  </a:lnTo>
                  <a:lnTo>
                    <a:pt x="1193698" y="274456"/>
                  </a:lnTo>
                  <a:lnTo>
                    <a:pt x="1182751" y="276942"/>
                  </a:lnTo>
                  <a:lnTo>
                    <a:pt x="1172309" y="274153"/>
                  </a:lnTo>
                  <a:lnTo>
                    <a:pt x="1171249" y="270577"/>
                  </a:lnTo>
                  <a:lnTo>
                    <a:pt x="1165335" y="273012"/>
                  </a:lnTo>
                  <a:lnTo>
                    <a:pt x="1144582" y="261106"/>
                  </a:lnTo>
                  <a:lnTo>
                    <a:pt x="1145660" y="252580"/>
                  </a:lnTo>
                  <a:lnTo>
                    <a:pt x="1142480" y="232677"/>
                  </a:lnTo>
                  <a:lnTo>
                    <a:pt x="1138525" y="224747"/>
                  </a:lnTo>
                  <a:lnTo>
                    <a:pt x="1131313" y="217321"/>
                  </a:lnTo>
                  <a:lnTo>
                    <a:pt x="1117685" y="197952"/>
                  </a:lnTo>
                  <a:lnTo>
                    <a:pt x="1111317" y="190199"/>
                  </a:lnTo>
                  <a:lnTo>
                    <a:pt x="1104015" y="187157"/>
                  </a:lnTo>
                  <a:lnTo>
                    <a:pt x="1095069" y="173829"/>
                  </a:lnTo>
                  <a:lnTo>
                    <a:pt x="1085498" y="165239"/>
                  </a:lnTo>
                  <a:lnTo>
                    <a:pt x="1085442" y="162940"/>
                  </a:lnTo>
                  <a:lnTo>
                    <a:pt x="1094335" y="161493"/>
                  </a:lnTo>
                  <a:lnTo>
                    <a:pt x="1100220" y="152134"/>
                  </a:lnTo>
                  <a:lnTo>
                    <a:pt x="1104905" y="131885"/>
                  </a:lnTo>
                  <a:lnTo>
                    <a:pt x="1126283" y="137900"/>
                  </a:lnTo>
                  <a:lnTo>
                    <a:pt x="1153493" y="138295"/>
                  </a:lnTo>
                  <a:lnTo>
                    <a:pt x="1161001" y="135910"/>
                  </a:lnTo>
                  <a:lnTo>
                    <a:pt x="1173649" y="127632"/>
                  </a:lnTo>
                  <a:lnTo>
                    <a:pt x="1186566" y="113702"/>
                  </a:lnTo>
                  <a:lnTo>
                    <a:pt x="1191307" y="98375"/>
                  </a:lnTo>
                  <a:lnTo>
                    <a:pt x="1197847" y="85606"/>
                  </a:lnTo>
                  <a:lnTo>
                    <a:pt x="1208473" y="75736"/>
                  </a:lnTo>
                  <a:lnTo>
                    <a:pt x="1213525" y="67947"/>
                  </a:lnTo>
                  <a:lnTo>
                    <a:pt x="1226325" y="56115"/>
                  </a:lnTo>
                  <a:lnTo>
                    <a:pt x="1227440" y="60004"/>
                  </a:lnTo>
                  <a:lnTo>
                    <a:pt x="1236225" y="62398"/>
                  </a:lnTo>
                  <a:lnTo>
                    <a:pt x="1250204" y="57266"/>
                  </a:lnTo>
                  <a:lnTo>
                    <a:pt x="1259302" y="51036"/>
                  </a:lnTo>
                  <a:lnTo>
                    <a:pt x="1281357" y="30773"/>
                  </a:lnTo>
                  <a:lnTo>
                    <a:pt x="1288745" y="30502"/>
                  </a:lnTo>
                  <a:lnTo>
                    <a:pt x="1289134" y="33870"/>
                  </a:lnTo>
                  <a:lnTo>
                    <a:pt x="1296811" y="32113"/>
                  </a:lnTo>
                  <a:lnTo>
                    <a:pt x="1304011" y="33592"/>
                  </a:lnTo>
                  <a:lnTo>
                    <a:pt x="1318591" y="32040"/>
                  </a:lnTo>
                  <a:lnTo>
                    <a:pt x="1333445" y="23381"/>
                  </a:lnTo>
                  <a:lnTo>
                    <a:pt x="1348772" y="3988"/>
                  </a:lnTo>
                  <a:lnTo>
                    <a:pt x="1354612" y="0"/>
                  </a:lnTo>
                  <a:lnTo>
                    <a:pt x="1355344" y="3717"/>
                  </a:lnTo>
                  <a:lnTo>
                    <a:pt x="1375938" y="13411"/>
                  </a:lnTo>
                  <a:lnTo>
                    <a:pt x="1377362" y="19357"/>
                  </a:lnTo>
                  <a:lnTo>
                    <a:pt x="1369584" y="26638"/>
                  </a:lnTo>
                  <a:lnTo>
                    <a:pt x="1366189" y="26805"/>
                  </a:lnTo>
                  <a:lnTo>
                    <a:pt x="1365700" y="37068"/>
                  </a:lnTo>
                  <a:lnTo>
                    <a:pt x="1376693" y="34379"/>
                  </a:lnTo>
                  <a:lnTo>
                    <a:pt x="1377609" y="28916"/>
                  </a:lnTo>
                  <a:lnTo>
                    <a:pt x="1382741" y="24036"/>
                  </a:lnTo>
                  <a:lnTo>
                    <a:pt x="1384221" y="27045"/>
                  </a:lnTo>
                  <a:lnTo>
                    <a:pt x="1388380" y="15499"/>
                  </a:lnTo>
                  <a:lnTo>
                    <a:pt x="1398512" y="26564"/>
                  </a:lnTo>
                  <a:lnTo>
                    <a:pt x="1396442" y="34559"/>
                  </a:lnTo>
                  <a:lnTo>
                    <a:pt x="1403020" y="37010"/>
                  </a:lnTo>
                  <a:lnTo>
                    <a:pt x="1406762" y="41913"/>
                  </a:lnTo>
                  <a:lnTo>
                    <a:pt x="1412791" y="34388"/>
                  </a:lnTo>
                  <a:lnTo>
                    <a:pt x="1422970" y="34283"/>
                  </a:lnTo>
                  <a:lnTo>
                    <a:pt x="1428794" y="31834"/>
                  </a:lnTo>
                  <a:lnTo>
                    <a:pt x="1443563" y="34605"/>
                  </a:lnTo>
                  <a:lnTo>
                    <a:pt x="1451087" y="37589"/>
                  </a:lnTo>
                  <a:lnTo>
                    <a:pt x="1447338" y="53364"/>
                  </a:lnTo>
                  <a:lnTo>
                    <a:pt x="1461333" y="57433"/>
                  </a:lnTo>
                  <a:lnTo>
                    <a:pt x="1462367" y="61476"/>
                  </a:lnTo>
                  <a:lnTo>
                    <a:pt x="1476126" y="68359"/>
                  </a:lnTo>
                  <a:lnTo>
                    <a:pt x="1476213" y="65046"/>
                  </a:lnTo>
                  <a:lnTo>
                    <a:pt x="1485993" y="60479"/>
                  </a:lnTo>
                  <a:lnTo>
                    <a:pt x="1495453" y="60641"/>
                  </a:lnTo>
                  <a:lnTo>
                    <a:pt x="1495672" y="64316"/>
                  </a:lnTo>
                  <a:lnTo>
                    <a:pt x="1501187" y="64537"/>
                  </a:lnTo>
                  <a:lnTo>
                    <a:pt x="1506784" y="59215"/>
                  </a:lnTo>
                  <a:lnTo>
                    <a:pt x="1516198" y="58148"/>
                  </a:lnTo>
                  <a:lnTo>
                    <a:pt x="1522922" y="60085"/>
                  </a:lnTo>
                  <a:lnTo>
                    <a:pt x="1532253" y="65186"/>
                  </a:lnTo>
                  <a:lnTo>
                    <a:pt x="1536423" y="63873"/>
                  </a:lnTo>
                  <a:lnTo>
                    <a:pt x="1542863" y="71272"/>
                  </a:lnTo>
                  <a:lnTo>
                    <a:pt x="1546167" y="68136"/>
                  </a:lnTo>
                  <a:lnTo>
                    <a:pt x="1551947" y="70008"/>
                  </a:lnTo>
                  <a:close/>
                  <a:moveTo>
                    <a:pt x="1423088" y="913093"/>
                  </a:moveTo>
                  <a:lnTo>
                    <a:pt x="1422847" y="916100"/>
                  </a:lnTo>
                  <a:lnTo>
                    <a:pt x="1410444" y="911375"/>
                  </a:lnTo>
                  <a:lnTo>
                    <a:pt x="1419627" y="893848"/>
                  </a:lnTo>
                  <a:lnTo>
                    <a:pt x="1427700" y="892455"/>
                  </a:lnTo>
                  <a:lnTo>
                    <a:pt x="1433360" y="876334"/>
                  </a:lnTo>
                  <a:lnTo>
                    <a:pt x="1439298" y="890689"/>
                  </a:lnTo>
                  <a:lnTo>
                    <a:pt x="1444424" y="885829"/>
                  </a:lnTo>
                  <a:lnTo>
                    <a:pt x="1454204" y="893764"/>
                  </a:lnTo>
                  <a:lnTo>
                    <a:pt x="1454191" y="904677"/>
                  </a:lnTo>
                  <a:lnTo>
                    <a:pt x="1439775" y="906122"/>
                  </a:lnTo>
                  <a:lnTo>
                    <a:pt x="1433408" y="910959"/>
                  </a:lnTo>
                  <a:close/>
                  <a:moveTo>
                    <a:pt x="1385273" y="945757"/>
                  </a:moveTo>
                  <a:lnTo>
                    <a:pt x="1395939" y="937018"/>
                  </a:lnTo>
                  <a:lnTo>
                    <a:pt x="1386594" y="934882"/>
                  </a:lnTo>
                  <a:lnTo>
                    <a:pt x="1386624" y="926980"/>
                  </a:lnTo>
                  <a:lnTo>
                    <a:pt x="1394529" y="921928"/>
                  </a:lnTo>
                  <a:lnTo>
                    <a:pt x="1400006" y="925828"/>
                  </a:lnTo>
                  <a:lnTo>
                    <a:pt x="1400618" y="933744"/>
                  </a:lnTo>
                  <a:lnTo>
                    <a:pt x="1403929" y="928551"/>
                  </a:lnTo>
                  <a:lnTo>
                    <a:pt x="1404384" y="916895"/>
                  </a:lnTo>
                  <a:lnTo>
                    <a:pt x="1411027" y="922300"/>
                  </a:lnTo>
                  <a:lnTo>
                    <a:pt x="1412360" y="914799"/>
                  </a:lnTo>
                  <a:lnTo>
                    <a:pt x="1418232" y="919417"/>
                  </a:lnTo>
                  <a:lnTo>
                    <a:pt x="1425380" y="919521"/>
                  </a:lnTo>
                  <a:lnTo>
                    <a:pt x="1430985" y="915450"/>
                  </a:lnTo>
                  <a:lnTo>
                    <a:pt x="1440053" y="922680"/>
                  </a:lnTo>
                  <a:lnTo>
                    <a:pt x="1439912" y="942618"/>
                  </a:lnTo>
                  <a:lnTo>
                    <a:pt x="1451542" y="941168"/>
                  </a:lnTo>
                  <a:lnTo>
                    <a:pt x="1443858" y="954303"/>
                  </a:lnTo>
                  <a:lnTo>
                    <a:pt x="1429817" y="948920"/>
                  </a:lnTo>
                  <a:lnTo>
                    <a:pt x="1434965" y="957624"/>
                  </a:lnTo>
                  <a:lnTo>
                    <a:pt x="1430854" y="964729"/>
                  </a:lnTo>
                  <a:lnTo>
                    <a:pt x="1423618" y="961256"/>
                  </a:lnTo>
                  <a:lnTo>
                    <a:pt x="1423230" y="974789"/>
                  </a:lnTo>
                  <a:lnTo>
                    <a:pt x="1411991" y="978370"/>
                  </a:lnTo>
                  <a:lnTo>
                    <a:pt x="1408218" y="983939"/>
                  </a:lnTo>
                  <a:lnTo>
                    <a:pt x="1401405" y="978530"/>
                  </a:lnTo>
                  <a:lnTo>
                    <a:pt x="1393718" y="992636"/>
                  </a:lnTo>
                  <a:lnTo>
                    <a:pt x="1387947" y="993986"/>
                  </a:lnTo>
                  <a:lnTo>
                    <a:pt x="1381613" y="1000194"/>
                  </a:lnTo>
                  <a:lnTo>
                    <a:pt x="1379837" y="984720"/>
                  </a:lnTo>
                  <a:lnTo>
                    <a:pt x="1370985" y="992703"/>
                  </a:lnTo>
                  <a:lnTo>
                    <a:pt x="1370747" y="987805"/>
                  </a:lnTo>
                  <a:lnTo>
                    <a:pt x="1363173" y="982638"/>
                  </a:lnTo>
                  <a:lnTo>
                    <a:pt x="1363094" y="968713"/>
                  </a:lnTo>
                  <a:lnTo>
                    <a:pt x="1355831" y="962778"/>
                  </a:lnTo>
                  <a:lnTo>
                    <a:pt x="1360715" y="946791"/>
                  </a:lnTo>
                  <a:lnTo>
                    <a:pt x="1375716" y="937176"/>
                  </a:lnTo>
                  <a:lnTo>
                    <a:pt x="1384695" y="938213"/>
                  </a:lnTo>
                  <a:close/>
                  <a:moveTo>
                    <a:pt x="1361748" y="1009292"/>
                  </a:moveTo>
                  <a:lnTo>
                    <a:pt x="1353348" y="1022874"/>
                  </a:lnTo>
                  <a:lnTo>
                    <a:pt x="1350958" y="1020517"/>
                  </a:lnTo>
                  <a:close/>
                  <a:moveTo>
                    <a:pt x="1317816" y="1053886"/>
                  </a:moveTo>
                  <a:lnTo>
                    <a:pt x="1323857" y="1054962"/>
                  </a:lnTo>
                  <a:lnTo>
                    <a:pt x="1321001" y="1069100"/>
                  </a:lnTo>
                  <a:lnTo>
                    <a:pt x="1310987" y="1066667"/>
                  </a:lnTo>
                  <a:lnTo>
                    <a:pt x="1309583" y="1061697"/>
                  </a:lnTo>
                  <a:close/>
                  <a:moveTo>
                    <a:pt x="1150119" y="1083365"/>
                  </a:moveTo>
                  <a:lnTo>
                    <a:pt x="1146039" y="1097615"/>
                  </a:lnTo>
                  <a:lnTo>
                    <a:pt x="1132612" y="1108062"/>
                  </a:lnTo>
                  <a:lnTo>
                    <a:pt x="1140632" y="1090533"/>
                  </a:lnTo>
                  <a:lnTo>
                    <a:pt x="1144448" y="1092888"/>
                  </a:lnTo>
                  <a:close/>
                  <a:moveTo>
                    <a:pt x="1126417" y="1075128"/>
                  </a:moveTo>
                  <a:lnTo>
                    <a:pt x="1133606" y="1076045"/>
                  </a:lnTo>
                  <a:lnTo>
                    <a:pt x="1132455" y="1083465"/>
                  </a:lnTo>
                  <a:lnTo>
                    <a:pt x="1124188" y="1090731"/>
                  </a:lnTo>
                  <a:lnTo>
                    <a:pt x="1118543" y="1084320"/>
                  </a:lnTo>
                  <a:lnTo>
                    <a:pt x="1113820" y="1088993"/>
                  </a:lnTo>
                  <a:lnTo>
                    <a:pt x="1113178" y="1076036"/>
                  </a:lnTo>
                  <a:lnTo>
                    <a:pt x="1115838" y="1072226"/>
                  </a:lnTo>
                  <a:close/>
                  <a:moveTo>
                    <a:pt x="1055545" y="1091190"/>
                  </a:moveTo>
                  <a:lnTo>
                    <a:pt x="1055475" y="1097253"/>
                  </a:lnTo>
                  <a:lnTo>
                    <a:pt x="1050416" y="1100259"/>
                  </a:lnTo>
                  <a:lnTo>
                    <a:pt x="1047999" y="1093422"/>
                  </a:lnTo>
                  <a:close/>
                  <a:moveTo>
                    <a:pt x="1142208" y="503159"/>
                  </a:moveTo>
                  <a:lnTo>
                    <a:pt x="1136703" y="509134"/>
                  </a:lnTo>
                  <a:lnTo>
                    <a:pt x="1136178" y="502958"/>
                  </a:lnTo>
                  <a:close/>
                  <a:moveTo>
                    <a:pt x="1028821" y="1121096"/>
                  </a:moveTo>
                  <a:lnTo>
                    <a:pt x="1036799" y="1125050"/>
                  </a:lnTo>
                  <a:lnTo>
                    <a:pt x="1035042" y="1130462"/>
                  </a:lnTo>
                  <a:lnTo>
                    <a:pt x="1028410" y="1129005"/>
                  </a:lnTo>
                  <a:close/>
                  <a:moveTo>
                    <a:pt x="918755" y="1114026"/>
                  </a:moveTo>
                  <a:lnTo>
                    <a:pt x="919959" y="1122310"/>
                  </a:lnTo>
                  <a:lnTo>
                    <a:pt x="913245" y="1124364"/>
                  </a:lnTo>
                  <a:lnTo>
                    <a:pt x="912777" y="1115845"/>
                  </a:lnTo>
                  <a:close/>
                  <a:moveTo>
                    <a:pt x="909245" y="1121997"/>
                  </a:moveTo>
                  <a:lnTo>
                    <a:pt x="895623" y="1126765"/>
                  </a:lnTo>
                  <a:lnTo>
                    <a:pt x="894142" y="1121081"/>
                  </a:lnTo>
                  <a:lnTo>
                    <a:pt x="900717" y="1115594"/>
                  </a:lnTo>
                  <a:close/>
                  <a:moveTo>
                    <a:pt x="976133" y="700743"/>
                  </a:moveTo>
                  <a:lnTo>
                    <a:pt x="984274" y="699819"/>
                  </a:lnTo>
                  <a:lnTo>
                    <a:pt x="984868" y="704955"/>
                  </a:lnTo>
                  <a:lnTo>
                    <a:pt x="991796" y="705281"/>
                  </a:lnTo>
                  <a:lnTo>
                    <a:pt x="997386" y="711076"/>
                  </a:lnTo>
                  <a:lnTo>
                    <a:pt x="994660" y="730510"/>
                  </a:lnTo>
                  <a:lnTo>
                    <a:pt x="989868" y="736048"/>
                  </a:lnTo>
                  <a:lnTo>
                    <a:pt x="980462" y="737902"/>
                  </a:lnTo>
                  <a:lnTo>
                    <a:pt x="977202" y="744135"/>
                  </a:lnTo>
                  <a:lnTo>
                    <a:pt x="966132" y="734014"/>
                  </a:lnTo>
                  <a:lnTo>
                    <a:pt x="960188" y="733078"/>
                  </a:lnTo>
                  <a:lnTo>
                    <a:pt x="949748" y="720673"/>
                  </a:lnTo>
                  <a:lnTo>
                    <a:pt x="945377" y="719664"/>
                  </a:lnTo>
                  <a:lnTo>
                    <a:pt x="939390" y="712466"/>
                  </a:lnTo>
                  <a:lnTo>
                    <a:pt x="938930" y="703072"/>
                  </a:lnTo>
                  <a:lnTo>
                    <a:pt x="943061" y="701724"/>
                  </a:lnTo>
                  <a:lnTo>
                    <a:pt x="954845" y="706775"/>
                  </a:lnTo>
                  <a:lnTo>
                    <a:pt x="962217" y="701114"/>
                  </a:lnTo>
                  <a:lnTo>
                    <a:pt x="968522" y="701757"/>
                  </a:lnTo>
                  <a:lnTo>
                    <a:pt x="972291" y="697581"/>
                  </a:lnTo>
                  <a:close/>
                  <a:moveTo>
                    <a:pt x="882208" y="1126150"/>
                  </a:moveTo>
                  <a:lnTo>
                    <a:pt x="887565" y="1132689"/>
                  </a:lnTo>
                  <a:lnTo>
                    <a:pt x="871621" y="1142220"/>
                  </a:lnTo>
                  <a:lnTo>
                    <a:pt x="871350" y="1144461"/>
                  </a:lnTo>
                  <a:lnTo>
                    <a:pt x="890054" y="1138976"/>
                  </a:lnTo>
                  <a:lnTo>
                    <a:pt x="889165" y="1144148"/>
                  </a:lnTo>
                  <a:lnTo>
                    <a:pt x="881079" y="1148906"/>
                  </a:lnTo>
                  <a:lnTo>
                    <a:pt x="869315" y="1150529"/>
                  </a:lnTo>
                  <a:lnTo>
                    <a:pt x="866841" y="1156497"/>
                  </a:lnTo>
                  <a:lnTo>
                    <a:pt x="853572" y="1160412"/>
                  </a:lnTo>
                  <a:lnTo>
                    <a:pt x="843226" y="1158417"/>
                  </a:lnTo>
                  <a:lnTo>
                    <a:pt x="835009" y="1163033"/>
                  </a:lnTo>
                  <a:lnTo>
                    <a:pt x="821027" y="1165485"/>
                  </a:lnTo>
                  <a:lnTo>
                    <a:pt x="815655" y="1158032"/>
                  </a:lnTo>
                  <a:lnTo>
                    <a:pt x="830615" y="1154306"/>
                  </a:lnTo>
                  <a:lnTo>
                    <a:pt x="834499" y="1156378"/>
                  </a:lnTo>
                  <a:lnTo>
                    <a:pt x="845886" y="1152886"/>
                  </a:lnTo>
                  <a:lnTo>
                    <a:pt x="845016" y="1145767"/>
                  </a:lnTo>
                  <a:lnTo>
                    <a:pt x="852260" y="1140141"/>
                  </a:lnTo>
                  <a:lnTo>
                    <a:pt x="859971" y="1145359"/>
                  </a:lnTo>
                  <a:lnTo>
                    <a:pt x="861832" y="1141174"/>
                  </a:lnTo>
                  <a:lnTo>
                    <a:pt x="853065" y="1137636"/>
                  </a:lnTo>
                  <a:lnTo>
                    <a:pt x="849185" y="1131744"/>
                  </a:lnTo>
                  <a:lnTo>
                    <a:pt x="855357" y="1124713"/>
                  </a:lnTo>
                  <a:lnTo>
                    <a:pt x="871731" y="1123440"/>
                  </a:lnTo>
                  <a:lnTo>
                    <a:pt x="872925" y="1133302"/>
                  </a:lnTo>
                  <a:close/>
                  <a:moveTo>
                    <a:pt x="772923" y="1160061"/>
                  </a:moveTo>
                  <a:lnTo>
                    <a:pt x="791425" y="1151269"/>
                  </a:lnTo>
                  <a:lnTo>
                    <a:pt x="793666" y="1146045"/>
                  </a:lnTo>
                  <a:lnTo>
                    <a:pt x="801074" y="1141342"/>
                  </a:lnTo>
                  <a:lnTo>
                    <a:pt x="810900" y="1140690"/>
                  </a:lnTo>
                  <a:lnTo>
                    <a:pt x="814872" y="1145131"/>
                  </a:lnTo>
                  <a:lnTo>
                    <a:pt x="814487" y="1154283"/>
                  </a:lnTo>
                  <a:lnTo>
                    <a:pt x="795143" y="1159533"/>
                  </a:lnTo>
                  <a:lnTo>
                    <a:pt x="782481" y="1171003"/>
                  </a:lnTo>
                  <a:lnTo>
                    <a:pt x="773819" y="1173810"/>
                  </a:lnTo>
                  <a:close/>
                  <a:moveTo>
                    <a:pt x="730036" y="1167227"/>
                  </a:moveTo>
                  <a:lnTo>
                    <a:pt x="730015" y="1174199"/>
                  </a:lnTo>
                  <a:lnTo>
                    <a:pt x="719601" y="1171721"/>
                  </a:lnTo>
                  <a:lnTo>
                    <a:pt x="719705" y="1167094"/>
                  </a:lnTo>
                  <a:close/>
                  <a:moveTo>
                    <a:pt x="794040" y="877465"/>
                  </a:moveTo>
                  <a:lnTo>
                    <a:pt x="787426" y="882245"/>
                  </a:lnTo>
                  <a:lnTo>
                    <a:pt x="788189" y="875818"/>
                  </a:lnTo>
                  <a:close/>
                  <a:moveTo>
                    <a:pt x="689584" y="1169831"/>
                  </a:moveTo>
                  <a:lnTo>
                    <a:pt x="690458" y="1176695"/>
                  </a:lnTo>
                  <a:lnTo>
                    <a:pt x="681737" y="1178842"/>
                  </a:lnTo>
                  <a:lnTo>
                    <a:pt x="682518" y="1172063"/>
                  </a:lnTo>
                  <a:close/>
                  <a:moveTo>
                    <a:pt x="868212" y="434085"/>
                  </a:moveTo>
                  <a:lnTo>
                    <a:pt x="888383" y="450727"/>
                  </a:lnTo>
                  <a:lnTo>
                    <a:pt x="904204" y="446308"/>
                  </a:lnTo>
                  <a:lnTo>
                    <a:pt x="910064" y="448754"/>
                  </a:lnTo>
                  <a:lnTo>
                    <a:pt x="914182" y="454987"/>
                  </a:lnTo>
                  <a:lnTo>
                    <a:pt x="913405" y="463356"/>
                  </a:lnTo>
                  <a:lnTo>
                    <a:pt x="923979" y="470947"/>
                  </a:lnTo>
                  <a:lnTo>
                    <a:pt x="926617" y="475948"/>
                  </a:lnTo>
                  <a:lnTo>
                    <a:pt x="941545" y="481862"/>
                  </a:lnTo>
                  <a:lnTo>
                    <a:pt x="950063" y="487178"/>
                  </a:lnTo>
                  <a:lnTo>
                    <a:pt x="942465" y="495703"/>
                  </a:lnTo>
                  <a:lnTo>
                    <a:pt x="935518" y="491555"/>
                  </a:lnTo>
                  <a:lnTo>
                    <a:pt x="927036" y="491247"/>
                  </a:lnTo>
                  <a:lnTo>
                    <a:pt x="921780" y="494507"/>
                  </a:lnTo>
                  <a:lnTo>
                    <a:pt x="915354" y="503288"/>
                  </a:lnTo>
                  <a:lnTo>
                    <a:pt x="912103" y="492650"/>
                  </a:lnTo>
                  <a:lnTo>
                    <a:pt x="907126" y="484637"/>
                  </a:lnTo>
                  <a:lnTo>
                    <a:pt x="901150" y="482180"/>
                  </a:lnTo>
                  <a:lnTo>
                    <a:pt x="900177" y="474479"/>
                  </a:lnTo>
                  <a:lnTo>
                    <a:pt x="887832" y="461534"/>
                  </a:lnTo>
                  <a:lnTo>
                    <a:pt x="881028" y="459143"/>
                  </a:lnTo>
                  <a:lnTo>
                    <a:pt x="868157" y="463538"/>
                  </a:lnTo>
                  <a:lnTo>
                    <a:pt x="861325" y="457138"/>
                  </a:lnTo>
                  <a:lnTo>
                    <a:pt x="860393" y="448199"/>
                  </a:lnTo>
                  <a:close/>
                  <a:moveTo>
                    <a:pt x="612943" y="1168459"/>
                  </a:moveTo>
                  <a:lnTo>
                    <a:pt x="611227" y="1176145"/>
                  </a:lnTo>
                  <a:lnTo>
                    <a:pt x="603084" y="1175115"/>
                  </a:lnTo>
                  <a:lnTo>
                    <a:pt x="606671" y="1169204"/>
                  </a:lnTo>
                  <a:close/>
                  <a:moveTo>
                    <a:pt x="560064" y="1168426"/>
                  </a:moveTo>
                  <a:lnTo>
                    <a:pt x="564373" y="1173028"/>
                  </a:lnTo>
                  <a:lnTo>
                    <a:pt x="579427" y="1177638"/>
                  </a:lnTo>
                  <a:lnTo>
                    <a:pt x="579387" y="1179983"/>
                  </a:lnTo>
                  <a:lnTo>
                    <a:pt x="560512" y="1177245"/>
                  </a:lnTo>
                  <a:close/>
                  <a:moveTo>
                    <a:pt x="535246" y="1150423"/>
                  </a:moveTo>
                  <a:lnTo>
                    <a:pt x="537247" y="1144000"/>
                  </a:lnTo>
                  <a:lnTo>
                    <a:pt x="543750" y="1143495"/>
                  </a:lnTo>
                  <a:lnTo>
                    <a:pt x="549599" y="1152629"/>
                  </a:lnTo>
                  <a:lnTo>
                    <a:pt x="544480" y="1157583"/>
                  </a:lnTo>
                  <a:lnTo>
                    <a:pt x="539804" y="1155570"/>
                  </a:lnTo>
                  <a:lnTo>
                    <a:pt x="539008" y="1162804"/>
                  </a:lnTo>
                  <a:lnTo>
                    <a:pt x="531114" y="1160848"/>
                  </a:lnTo>
                  <a:lnTo>
                    <a:pt x="512458" y="1162181"/>
                  </a:lnTo>
                  <a:lnTo>
                    <a:pt x="504043" y="1156786"/>
                  </a:lnTo>
                  <a:lnTo>
                    <a:pt x="508428" y="1152808"/>
                  </a:lnTo>
                  <a:lnTo>
                    <a:pt x="517986" y="1157015"/>
                  </a:lnTo>
                  <a:close/>
                  <a:moveTo>
                    <a:pt x="439955" y="1146417"/>
                  </a:moveTo>
                  <a:lnTo>
                    <a:pt x="447529" y="1148130"/>
                  </a:lnTo>
                  <a:lnTo>
                    <a:pt x="444459" y="1156146"/>
                  </a:lnTo>
                  <a:lnTo>
                    <a:pt x="435710" y="1151579"/>
                  </a:lnTo>
                  <a:lnTo>
                    <a:pt x="420724" y="1156554"/>
                  </a:lnTo>
                  <a:lnTo>
                    <a:pt x="421285" y="1142342"/>
                  </a:lnTo>
                  <a:lnTo>
                    <a:pt x="426195" y="1143870"/>
                  </a:lnTo>
                  <a:lnTo>
                    <a:pt x="430519" y="1134740"/>
                  </a:lnTo>
                  <a:lnTo>
                    <a:pt x="436498" y="1136672"/>
                  </a:lnTo>
                  <a:lnTo>
                    <a:pt x="433792" y="1143629"/>
                  </a:lnTo>
                  <a:close/>
                  <a:moveTo>
                    <a:pt x="415197" y="1129897"/>
                  </a:moveTo>
                  <a:lnTo>
                    <a:pt x="418279" y="1134735"/>
                  </a:lnTo>
                  <a:lnTo>
                    <a:pt x="410979" y="1144285"/>
                  </a:lnTo>
                  <a:lnTo>
                    <a:pt x="403656" y="1144980"/>
                  </a:lnTo>
                  <a:lnTo>
                    <a:pt x="406073" y="1138311"/>
                  </a:lnTo>
                  <a:close/>
                  <a:moveTo>
                    <a:pt x="376379" y="1116134"/>
                  </a:moveTo>
                  <a:lnTo>
                    <a:pt x="382898" y="1119233"/>
                  </a:lnTo>
                  <a:lnTo>
                    <a:pt x="385811" y="1129306"/>
                  </a:lnTo>
                  <a:lnTo>
                    <a:pt x="375642" y="1135617"/>
                  </a:lnTo>
                  <a:close/>
                  <a:moveTo>
                    <a:pt x="71950" y="883348"/>
                  </a:moveTo>
                  <a:lnTo>
                    <a:pt x="63032" y="883324"/>
                  </a:lnTo>
                  <a:lnTo>
                    <a:pt x="59039" y="889218"/>
                  </a:lnTo>
                  <a:lnTo>
                    <a:pt x="0" y="858339"/>
                  </a:lnTo>
                  <a:lnTo>
                    <a:pt x="15179" y="854536"/>
                  </a:lnTo>
                  <a:lnTo>
                    <a:pt x="17923" y="85007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6" name="Georgia">
              <a:extLst>
                <a:ext uri="{FF2B5EF4-FFF2-40B4-BE49-F238E27FC236}">
                  <a16:creationId xmlns:a16="http://schemas.microsoft.com/office/drawing/2014/main" id="{EB25DE07-8487-2BC1-EC84-41C4458B7695}"/>
                </a:ext>
              </a:extLst>
            </p:cNvPr>
            <p:cNvSpPr/>
            <p:nvPr/>
          </p:nvSpPr>
          <p:spPr>
            <a:xfrm>
              <a:off x="5858729" y="4172273"/>
              <a:ext cx="588254" cy="828948"/>
            </a:xfrm>
            <a:custGeom>
              <a:avLst/>
              <a:gdLst/>
              <a:ahLst/>
              <a:cxnLst/>
              <a:rect l="0" t="0" r="865688" b="914925"/>
              <a:pathLst>
                <a:path w="865688" h="914925">
                  <a:moveTo>
                    <a:pt x="407673" y="0"/>
                  </a:moveTo>
                  <a:lnTo>
                    <a:pt x="378634" y="47987"/>
                  </a:lnTo>
                  <a:lnTo>
                    <a:pt x="378771" y="69426"/>
                  </a:lnTo>
                  <a:lnTo>
                    <a:pt x="439444" y="105235"/>
                  </a:lnTo>
                  <a:lnTo>
                    <a:pt x="456070" y="99549"/>
                  </a:lnTo>
                  <a:lnTo>
                    <a:pt x="487461" y="140361"/>
                  </a:lnTo>
                  <a:lnTo>
                    <a:pt x="496143" y="162865"/>
                  </a:lnTo>
                  <a:lnTo>
                    <a:pt x="528311" y="201241"/>
                  </a:lnTo>
                  <a:lnTo>
                    <a:pt x="569999" y="221239"/>
                  </a:lnTo>
                  <a:lnTo>
                    <a:pt x="597245" y="255690"/>
                  </a:lnTo>
                  <a:lnTo>
                    <a:pt x="646844" y="283393"/>
                  </a:lnTo>
                  <a:lnTo>
                    <a:pt x="648485" y="306880"/>
                  </a:lnTo>
                  <a:lnTo>
                    <a:pt x="683304" y="340077"/>
                  </a:lnTo>
                  <a:lnTo>
                    <a:pt x="732783" y="364181"/>
                  </a:lnTo>
                  <a:lnTo>
                    <a:pt x="748872" y="395606"/>
                  </a:lnTo>
                  <a:lnTo>
                    <a:pt x="757361" y="438362"/>
                  </a:lnTo>
                  <a:lnTo>
                    <a:pt x="782561" y="449134"/>
                  </a:lnTo>
                  <a:lnTo>
                    <a:pt x="817742" y="498973"/>
                  </a:lnTo>
                  <a:lnTo>
                    <a:pt x="824059" y="532994"/>
                  </a:lnTo>
                  <a:lnTo>
                    <a:pt x="865688" y="544443"/>
                  </a:lnTo>
                  <a:lnTo>
                    <a:pt x="834840" y="619360"/>
                  </a:lnTo>
                  <a:lnTo>
                    <a:pt x="832948" y="655768"/>
                  </a:lnTo>
                  <a:lnTo>
                    <a:pt x="820069" y="689370"/>
                  </a:lnTo>
                  <a:lnTo>
                    <a:pt x="823183" y="721583"/>
                  </a:lnTo>
                  <a:lnTo>
                    <a:pt x="806699" y="738798"/>
                  </a:lnTo>
                  <a:lnTo>
                    <a:pt x="812459" y="825779"/>
                  </a:lnTo>
                  <a:lnTo>
                    <a:pt x="764236" y="825271"/>
                  </a:lnTo>
                  <a:lnTo>
                    <a:pt x="722253" y="814692"/>
                  </a:lnTo>
                  <a:lnTo>
                    <a:pt x="708547" y="832480"/>
                  </a:lnTo>
                  <a:lnTo>
                    <a:pt x="720688" y="868929"/>
                  </a:lnTo>
                  <a:lnTo>
                    <a:pt x="719161" y="910760"/>
                  </a:lnTo>
                  <a:lnTo>
                    <a:pt x="698512" y="914925"/>
                  </a:lnTo>
                  <a:lnTo>
                    <a:pt x="683728" y="873244"/>
                  </a:lnTo>
                  <a:lnTo>
                    <a:pt x="460661" y="888562"/>
                  </a:lnTo>
                  <a:lnTo>
                    <a:pt x="222751" y="904838"/>
                  </a:lnTo>
                  <a:lnTo>
                    <a:pt x="192302" y="848998"/>
                  </a:lnTo>
                  <a:lnTo>
                    <a:pt x="167091" y="795853"/>
                  </a:lnTo>
                  <a:lnTo>
                    <a:pt x="173147" y="741312"/>
                  </a:lnTo>
                  <a:lnTo>
                    <a:pt x="149307" y="682336"/>
                  </a:lnTo>
                  <a:lnTo>
                    <a:pt x="160255" y="646272"/>
                  </a:lnTo>
                  <a:lnTo>
                    <a:pt x="156377" y="620891"/>
                  </a:lnTo>
                  <a:lnTo>
                    <a:pt x="182183" y="592047"/>
                  </a:lnTo>
                  <a:lnTo>
                    <a:pt x="161289" y="582129"/>
                  </a:lnTo>
                  <a:lnTo>
                    <a:pt x="166375" y="561312"/>
                  </a:lnTo>
                  <a:lnTo>
                    <a:pt x="144146" y="531302"/>
                  </a:lnTo>
                  <a:lnTo>
                    <a:pt x="118275" y="476950"/>
                  </a:lnTo>
                  <a:lnTo>
                    <a:pt x="48179" y="225014"/>
                  </a:lnTo>
                  <a:lnTo>
                    <a:pt x="0" y="53571"/>
                  </a:lnTo>
                  <a:lnTo>
                    <a:pt x="210356" y="27906"/>
                  </a:lnTo>
                  <a:lnTo>
                    <a:pt x="325000" y="1444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7" name="Michigan">
              <a:extLst>
                <a:ext uri="{FF2B5EF4-FFF2-40B4-BE49-F238E27FC236}">
                  <a16:creationId xmlns:a16="http://schemas.microsoft.com/office/drawing/2014/main" id="{3C7D545E-DB72-50A7-2974-71567B364D1C}"/>
                </a:ext>
              </a:extLst>
            </p:cNvPr>
            <p:cNvSpPr/>
            <p:nvPr/>
          </p:nvSpPr>
          <p:spPr>
            <a:xfrm>
              <a:off x="5228348" y="1835258"/>
              <a:ext cx="826614" cy="1154456"/>
            </a:xfrm>
            <a:custGeom>
              <a:avLst/>
              <a:gdLst/>
              <a:ahLst/>
              <a:cxnLst/>
              <a:rect l="0" t="0" r="1216465" b="1274194"/>
              <a:pathLst>
                <a:path w="1216465" h="1274194">
                  <a:moveTo>
                    <a:pt x="1097846" y="1222098"/>
                  </a:moveTo>
                  <a:lnTo>
                    <a:pt x="897250" y="1255170"/>
                  </a:lnTo>
                  <a:lnTo>
                    <a:pt x="895673" y="1241842"/>
                  </a:lnTo>
                  <a:lnTo>
                    <a:pt x="719238" y="1261605"/>
                  </a:lnTo>
                  <a:lnTo>
                    <a:pt x="594939" y="1274194"/>
                  </a:lnTo>
                  <a:lnTo>
                    <a:pt x="622562" y="1244522"/>
                  </a:lnTo>
                  <a:lnTo>
                    <a:pt x="638388" y="1196878"/>
                  </a:lnTo>
                  <a:lnTo>
                    <a:pt x="654271" y="1167186"/>
                  </a:lnTo>
                  <a:lnTo>
                    <a:pt x="664074" y="1126868"/>
                  </a:lnTo>
                  <a:lnTo>
                    <a:pt x="666426" y="1070476"/>
                  </a:lnTo>
                  <a:lnTo>
                    <a:pt x="657014" y="1010834"/>
                  </a:lnTo>
                  <a:lnTo>
                    <a:pt x="601881" y="897564"/>
                  </a:lnTo>
                  <a:lnTo>
                    <a:pt x="610938" y="851836"/>
                  </a:lnTo>
                  <a:lnTo>
                    <a:pt x="596075" y="799577"/>
                  </a:lnTo>
                  <a:lnTo>
                    <a:pt x="623706" y="741923"/>
                  </a:lnTo>
                  <a:lnTo>
                    <a:pt x="626106" y="695801"/>
                  </a:lnTo>
                  <a:lnTo>
                    <a:pt x="618891" y="671938"/>
                  </a:lnTo>
                  <a:lnTo>
                    <a:pt x="641349" y="659542"/>
                  </a:lnTo>
                  <a:lnTo>
                    <a:pt x="640999" y="626035"/>
                  </a:lnTo>
                  <a:lnTo>
                    <a:pt x="676738" y="613293"/>
                  </a:lnTo>
                  <a:lnTo>
                    <a:pt x="700815" y="573782"/>
                  </a:lnTo>
                  <a:lnTo>
                    <a:pt x="706473" y="646974"/>
                  </a:lnTo>
                  <a:lnTo>
                    <a:pt x="721696" y="648655"/>
                  </a:lnTo>
                  <a:lnTo>
                    <a:pt x="736378" y="610097"/>
                  </a:lnTo>
                  <a:lnTo>
                    <a:pt x="730223" y="548163"/>
                  </a:lnTo>
                  <a:lnTo>
                    <a:pt x="740120" y="531400"/>
                  </a:lnTo>
                  <a:lnTo>
                    <a:pt x="777729" y="517035"/>
                  </a:lnTo>
                  <a:lnTo>
                    <a:pt x="760390" y="475452"/>
                  </a:lnTo>
                  <a:lnTo>
                    <a:pt x="781614" y="436130"/>
                  </a:lnTo>
                  <a:lnTo>
                    <a:pt x="812910" y="430200"/>
                  </a:lnTo>
                  <a:lnTo>
                    <a:pt x="851121" y="449056"/>
                  </a:lnTo>
                  <a:lnTo>
                    <a:pt x="886203" y="448085"/>
                  </a:lnTo>
                  <a:lnTo>
                    <a:pt x="906758" y="474592"/>
                  </a:lnTo>
                  <a:lnTo>
                    <a:pt x="933286" y="473464"/>
                  </a:lnTo>
                  <a:lnTo>
                    <a:pt x="980746" y="494185"/>
                  </a:lnTo>
                  <a:lnTo>
                    <a:pt x="996063" y="491045"/>
                  </a:lnTo>
                  <a:lnTo>
                    <a:pt x="1025786" y="530788"/>
                  </a:lnTo>
                  <a:lnTo>
                    <a:pt x="1009474" y="556511"/>
                  </a:lnTo>
                  <a:lnTo>
                    <a:pt x="1032106" y="583771"/>
                  </a:lnTo>
                  <a:lnTo>
                    <a:pt x="1043714" y="616997"/>
                  </a:lnTo>
                  <a:lnTo>
                    <a:pt x="1045186" y="693152"/>
                  </a:lnTo>
                  <a:lnTo>
                    <a:pt x="1018625" y="715779"/>
                  </a:lnTo>
                  <a:lnTo>
                    <a:pt x="1016629" y="755361"/>
                  </a:lnTo>
                  <a:lnTo>
                    <a:pt x="983649" y="773132"/>
                  </a:lnTo>
                  <a:lnTo>
                    <a:pt x="970620" y="821990"/>
                  </a:lnTo>
                  <a:lnTo>
                    <a:pt x="980012" y="838773"/>
                  </a:lnTo>
                  <a:lnTo>
                    <a:pt x="1017063" y="850850"/>
                  </a:lnTo>
                  <a:lnTo>
                    <a:pt x="1040678" y="821880"/>
                  </a:lnTo>
                  <a:lnTo>
                    <a:pt x="1065356" y="765735"/>
                  </a:lnTo>
                  <a:lnTo>
                    <a:pt x="1112287" y="739080"/>
                  </a:lnTo>
                  <a:lnTo>
                    <a:pt x="1138857" y="751123"/>
                  </a:lnTo>
                  <a:lnTo>
                    <a:pt x="1157886" y="777701"/>
                  </a:lnTo>
                  <a:lnTo>
                    <a:pt x="1184846" y="859459"/>
                  </a:lnTo>
                  <a:lnTo>
                    <a:pt x="1193220" y="901087"/>
                  </a:lnTo>
                  <a:lnTo>
                    <a:pt x="1216465" y="949620"/>
                  </a:lnTo>
                  <a:lnTo>
                    <a:pt x="1211694" y="1024758"/>
                  </a:lnTo>
                  <a:lnTo>
                    <a:pt x="1189139" y="1039242"/>
                  </a:lnTo>
                  <a:lnTo>
                    <a:pt x="1184592" y="1012810"/>
                  </a:lnTo>
                  <a:lnTo>
                    <a:pt x="1169613" y="1022809"/>
                  </a:lnTo>
                  <a:lnTo>
                    <a:pt x="1159555" y="1086246"/>
                  </a:lnTo>
                  <a:lnTo>
                    <a:pt x="1132851" y="1113603"/>
                  </a:lnTo>
                  <a:lnTo>
                    <a:pt x="1130263" y="1161336"/>
                  </a:lnTo>
                  <a:lnTo>
                    <a:pt x="1098080" y="1205144"/>
                  </a:lnTo>
                  <a:close/>
                  <a:moveTo>
                    <a:pt x="702137" y="450763"/>
                  </a:moveTo>
                  <a:lnTo>
                    <a:pt x="707142" y="474768"/>
                  </a:lnTo>
                  <a:lnTo>
                    <a:pt x="689095" y="481225"/>
                  </a:lnTo>
                  <a:lnTo>
                    <a:pt x="693052" y="446187"/>
                  </a:lnTo>
                  <a:close/>
                  <a:moveTo>
                    <a:pt x="420336" y="608310"/>
                  </a:moveTo>
                  <a:lnTo>
                    <a:pt x="396670" y="589198"/>
                  </a:lnTo>
                  <a:lnTo>
                    <a:pt x="407372" y="559270"/>
                  </a:lnTo>
                  <a:lnTo>
                    <a:pt x="373582" y="557745"/>
                  </a:lnTo>
                  <a:lnTo>
                    <a:pt x="384394" y="528954"/>
                  </a:lnTo>
                  <a:lnTo>
                    <a:pt x="382877" y="493439"/>
                  </a:lnTo>
                  <a:lnTo>
                    <a:pt x="351441" y="471634"/>
                  </a:lnTo>
                  <a:lnTo>
                    <a:pt x="333114" y="447575"/>
                  </a:lnTo>
                  <a:lnTo>
                    <a:pt x="271439" y="432551"/>
                  </a:lnTo>
                  <a:lnTo>
                    <a:pt x="253481" y="440624"/>
                  </a:lnTo>
                  <a:lnTo>
                    <a:pt x="191231" y="415290"/>
                  </a:lnTo>
                  <a:lnTo>
                    <a:pt x="44142" y="384125"/>
                  </a:lnTo>
                  <a:lnTo>
                    <a:pt x="26723" y="350810"/>
                  </a:lnTo>
                  <a:lnTo>
                    <a:pt x="0" y="340213"/>
                  </a:lnTo>
                  <a:lnTo>
                    <a:pt x="52937" y="315931"/>
                  </a:lnTo>
                  <a:lnTo>
                    <a:pt x="75775" y="290092"/>
                  </a:lnTo>
                  <a:lnTo>
                    <a:pt x="135989" y="276078"/>
                  </a:lnTo>
                  <a:lnTo>
                    <a:pt x="173380" y="243509"/>
                  </a:lnTo>
                  <a:lnTo>
                    <a:pt x="191507" y="241075"/>
                  </a:lnTo>
                  <a:lnTo>
                    <a:pt x="205109" y="219015"/>
                  </a:lnTo>
                  <a:lnTo>
                    <a:pt x="245943" y="185982"/>
                  </a:lnTo>
                  <a:lnTo>
                    <a:pt x="265825" y="158943"/>
                  </a:lnTo>
                  <a:lnTo>
                    <a:pt x="296877" y="139817"/>
                  </a:lnTo>
                  <a:lnTo>
                    <a:pt x="328949" y="151528"/>
                  </a:lnTo>
                  <a:lnTo>
                    <a:pt x="279664" y="217645"/>
                  </a:lnTo>
                  <a:lnTo>
                    <a:pt x="268458" y="239603"/>
                  </a:lnTo>
                  <a:lnTo>
                    <a:pt x="272204" y="277008"/>
                  </a:lnTo>
                  <a:lnTo>
                    <a:pt x="296482" y="246211"/>
                  </a:lnTo>
                  <a:lnTo>
                    <a:pt x="344660" y="246620"/>
                  </a:lnTo>
                  <a:lnTo>
                    <a:pt x="383591" y="263214"/>
                  </a:lnTo>
                  <a:lnTo>
                    <a:pt x="422023" y="315303"/>
                  </a:lnTo>
                  <a:lnTo>
                    <a:pt x="441245" y="323546"/>
                  </a:lnTo>
                  <a:lnTo>
                    <a:pt x="475518" y="311447"/>
                  </a:lnTo>
                  <a:lnTo>
                    <a:pt x="485064" y="322768"/>
                  </a:lnTo>
                  <a:lnTo>
                    <a:pt x="520820" y="325978"/>
                  </a:lnTo>
                  <a:lnTo>
                    <a:pt x="590816" y="272190"/>
                  </a:lnTo>
                  <a:lnTo>
                    <a:pt x="629119" y="263704"/>
                  </a:lnTo>
                  <a:lnTo>
                    <a:pt x="681023" y="260280"/>
                  </a:lnTo>
                  <a:lnTo>
                    <a:pt x="714217" y="240974"/>
                  </a:lnTo>
                  <a:lnTo>
                    <a:pt x="740637" y="236835"/>
                  </a:lnTo>
                  <a:lnTo>
                    <a:pt x="752446" y="292269"/>
                  </a:lnTo>
                  <a:lnTo>
                    <a:pt x="780766" y="296756"/>
                  </a:lnTo>
                  <a:lnTo>
                    <a:pt x="807130" y="284698"/>
                  </a:lnTo>
                  <a:lnTo>
                    <a:pt x="820143" y="296508"/>
                  </a:lnTo>
                  <a:lnTo>
                    <a:pt x="836405" y="277801"/>
                  </a:lnTo>
                  <a:lnTo>
                    <a:pt x="876025" y="267311"/>
                  </a:lnTo>
                  <a:lnTo>
                    <a:pt x="885618" y="337531"/>
                  </a:lnTo>
                  <a:lnTo>
                    <a:pt x="907727" y="364896"/>
                  </a:lnTo>
                  <a:lnTo>
                    <a:pt x="936282" y="369061"/>
                  </a:lnTo>
                  <a:lnTo>
                    <a:pt x="936787" y="348879"/>
                  </a:lnTo>
                  <a:lnTo>
                    <a:pt x="963551" y="345389"/>
                  </a:lnTo>
                  <a:lnTo>
                    <a:pt x="980844" y="364349"/>
                  </a:lnTo>
                  <a:lnTo>
                    <a:pt x="970617" y="381355"/>
                  </a:lnTo>
                  <a:lnTo>
                    <a:pt x="892262" y="378023"/>
                  </a:lnTo>
                  <a:lnTo>
                    <a:pt x="856548" y="391401"/>
                  </a:lnTo>
                  <a:lnTo>
                    <a:pt x="813741" y="372032"/>
                  </a:lnTo>
                  <a:lnTo>
                    <a:pt x="804868" y="395420"/>
                  </a:lnTo>
                  <a:lnTo>
                    <a:pt x="812476" y="413497"/>
                  </a:lnTo>
                  <a:lnTo>
                    <a:pt x="794278" y="411191"/>
                  </a:lnTo>
                  <a:lnTo>
                    <a:pt x="764954" y="386717"/>
                  </a:lnTo>
                  <a:lnTo>
                    <a:pt x="717833" y="375373"/>
                  </a:lnTo>
                  <a:lnTo>
                    <a:pt x="694719" y="376842"/>
                  </a:lnTo>
                  <a:lnTo>
                    <a:pt x="675379" y="405732"/>
                  </a:lnTo>
                  <a:lnTo>
                    <a:pt x="639210" y="416322"/>
                  </a:lnTo>
                  <a:lnTo>
                    <a:pt x="598663" y="415002"/>
                  </a:lnTo>
                  <a:lnTo>
                    <a:pt x="583648" y="427690"/>
                  </a:lnTo>
                  <a:lnTo>
                    <a:pt x="582049" y="450148"/>
                  </a:lnTo>
                  <a:lnTo>
                    <a:pt x="539965" y="473318"/>
                  </a:lnTo>
                  <a:lnTo>
                    <a:pt x="539666" y="446596"/>
                  </a:lnTo>
                  <a:lnTo>
                    <a:pt x="519867" y="442965"/>
                  </a:lnTo>
                  <a:lnTo>
                    <a:pt x="514833" y="471313"/>
                  </a:lnTo>
                  <a:lnTo>
                    <a:pt x="482516" y="475512"/>
                  </a:lnTo>
                  <a:lnTo>
                    <a:pt x="468978" y="489039"/>
                  </a:lnTo>
                  <a:lnTo>
                    <a:pt x="451685" y="538567"/>
                  </a:lnTo>
                  <a:lnTo>
                    <a:pt x="416727" y="603052"/>
                  </a:lnTo>
                  <a:close/>
                  <a:moveTo>
                    <a:pt x="203123" y="42210"/>
                  </a:moveTo>
                  <a:lnTo>
                    <a:pt x="170601" y="70033"/>
                  </a:lnTo>
                  <a:lnTo>
                    <a:pt x="152868" y="74632"/>
                  </a:lnTo>
                  <a:lnTo>
                    <a:pt x="152865" y="53651"/>
                  </a:lnTo>
                  <a:lnTo>
                    <a:pt x="235131" y="0"/>
                  </a:lnTo>
                  <a:lnTo>
                    <a:pt x="221291" y="34194"/>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8" name="Florida">
              <a:extLst>
                <a:ext uri="{FF2B5EF4-FFF2-40B4-BE49-F238E27FC236}">
                  <a16:creationId xmlns:a16="http://schemas.microsoft.com/office/drawing/2014/main" id="{5EF383BB-B3F9-11F1-F145-6E9C4AE9AE44}"/>
                </a:ext>
              </a:extLst>
            </p:cNvPr>
            <p:cNvSpPr/>
            <p:nvPr/>
          </p:nvSpPr>
          <p:spPr>
            <a:xfrm>
              <a:off x="5683276" y="4910408"/>
              <a:ext cx="992132" cy="1010269"/>
            </a:xfrm>
            <a:custGeom>
              <a:avLst/>
              <a:gdLst/>
              <a:ahLst/>
              <a:cxnLst/>
              <a:rect l="0" t="0" r="1460045" b="1115052"/>
              <a:pathLst>
                <a:path w="1460045" h="1115052">
                  <a:moveTo>
                    <a:pt x="365797" y="45047"/>
                  </a:moveTo>
                  <a:lnTo>
                    <a:pt x="450502" y="34305"/>
                  </a:lnTo>
                  <a:lnTo>
                    <a:pt x="480951" y="90146"/>
                  </a:lnTo>
                  <a:lnTo>
                    <a:pt x="718861" y="73869"/>
                  </a:lnTo>
                  <a:lnTo>
                    <a:pt x="941929" y="58551"/>
                  </a:lnTo>
                  <a:lnTo>
                    <a:pt x="956713" y="100232"/>
                  </a:lnTo>
                  <a:lnTo>
                    <a:pt x="977361" y="96068"/>
                  </a:lnTo>
                  <a:lnTo>
                    <a:pt x="978888" y="54236"/>
                  </a:lnTo>
                  <a:lnTo>
                    <a:pt x="966747" y="17787"/>
                  </a:lnTo>
                  <a:lnTo>
                    <a:pt x="980453" y="0"/>
                  </a:lnTo>
                  <a:lnTo>
                    <a:pt x="1022436" y="10578"/>
                  </a:lnTo>
                  <a:lnTo>
                    <a:pt x="1070659" y="11086"/>
                  </a:lnTo>
                  <a:lnTo>
                    <a:pt x="1094470" y="96328"/>
                  </a:lnTo>
                  <a:lnTo>
                    <a:pt x="1131502" y="190665"/>
                  </a:lnTo>
                  <a:lnTo>
                    <a:pt x="1202361" y="310954"/>
                  </a:lnTo>
                  <a:lnTo>
                    <a:pt x="1302405" y="435101"/>
                  </a:lnTo>
                  <a:lnTo>
                    <a:pt x="1292429" y="446836"/>
                  </a:lnTo>
                  <a:lnTo>
                    <a:pt x="1306670" y="509555"/>
                  </a:lnTo>
                  <a:lnTo>
                    <a:pt x="1351392" y="575037"/>
                  </a:lnTo>
                  <a:lnTo>
                    <a:pt x="1427071" y="709049"/>
                  </a:lnTo>
                  <a:lnTo>
                    <a:pt x="1445425" y="751804"/>
                  </a:lnTo>
                  <a:lnTo>
                    <a:pt x="1452180" y="797612"/>
                  </a:lnTo>
                  <a:lnTo>
                    <a:pt x="1460045" y="964817"/>
                  </a:lnTo>
                  <a:lnTo>
                    <a:pt x="1443658" y="970911"/>
                  </a:lnTo>
                  <a:lnTo>
                    <a:pt x="1434195" y="1024841"/>
                  </a:lnTo>
                  <a:lnTo>
                    <a:pt x="1442899" y="1040090"/>
                  </a:lnTo>
                  <a:lnTo>
                    <a:pt x="1413946" y="1082713"/>
                  </a:lnTo>
                  <a:lnTo>
                    <a:pt x="1398489" y="1076354"/>
                  </a:lnTo>
                  <a:lnTo>
                    <a:pt x="1366858" y="1097067"/>
                  </a:lnTo>
                  <a:lnTo>
                    <a:pt x="1310013" y="1115052"/>
                  </a:lnTo>
                  <a:lnTo>
                    <a:pt x="1289695" y="1097153"/>
                  </a:lnTo>
                  <a:lnTo>
                    <a:pt x="1292932" y="1065529"/>
                  </a:lnTo>
                  <a:lnTo>
                    <a:pt x="1238194" y="984022"/>
                  </a:lnTo>
                  <a:lnTo>
                    <a:pt x="1203784" y="972646"/>
                  </a:lnTo>
                  <a:lnTo>
                    <a:pt x="1177699" y="988864"/>
                  </a:lnTo>
                  <a:lnTo>
                    <a:pt x="1148390" y="943236"/>
                  </a:lnTo>
                  <a:lnTo>
                    <a:pt x="1136374" y="903861"/>
                  </a:lnTo>
                  <a:lnTo>
                    <a:pt x="1092050" y="864814"/>
                  </a:lnTo>
                  <a:lnTo>
                    <a:pt x="1078800" y="836696"/>
                  </a:lnTo>
                  <a:lnTo>
                    <a:pt x="1078446" y="793285"/>
                  </a:lnTo>
                  <a:lnTo>
                    <a:pt x="1056619" y="788694"/>
                  </a:lnTo>
                  <a:lnTo>
                    <a:pt x="1065232" y="813065"/>
                  </a:lnTo>
                  <a:lnTo>
                    <a:pt x="1047429" y="822354"/>
                  </a:lnTo>
                  <a:lnTo>
                    <a:pt x="974745" y="722469"/>
                  </a:lnTo>
                  <a:lnTo>
                    <a:pt x="948306" y="698330"/>
                  </a:lnTo>
                  <a:lnTo>
                    <a:pt x="990711" y="610798"/>
                  </a:lnTo>
                  <a:lnTo>
                    <a:pt x="956211" y="620203"/>
                  </a:lnTo>
                  <a:lnTo>
                    <a:pt x="936325" y="648691"/>
                  </a:lnTo>
                  <a:lnTo>
                    <a:pt x="907371" y="612556"/>
                  </a:lnTo>
                  <a:lnTo>
                    <a:pt x="923124" y="498609"/>
                  </a:lnTo>
                  <a:lnTo>
                    <a:pt x="916057" y="406735"/>
                  </a:lnTo>
                  <a:lnTo>
                    <a:pt x="891776" y="387762"/>
                  </a:lnTo>
                  <a:lnTo>
                    <a:pt x="880893" y="359050"/>
                  </a:lnTo>
                  <a:lnTo>
                    <a:pt x="846346" y="357123"/>
                  </a:lnTo>
                  <a:lnTo>
                    <a:pt x="800399" y="314120"/>
                  </a:lnTo>
                  <a:lnTo>
                    <a:pt x="766128" y="298564"/>
                  </a:lnTo>
                  <a:lnTo>
                    <a:pt x="760253" y="269103"/>
                  </a:lnTo>
                  <a:lnTo>
                    <a:pt x="736816" y="261007"/>
                  </a:lnTo>
                  <a:lnTo>
                    <a:pt x="714343" y="230348"/>
                  </a:lnTo>
                  <a:lnTo>
                    <a:pt x="641990" y="194844"/>
                  </a:lnTo>
                  <a:lnTo>
                    <a:pt x="585158" y="212023"/>
                  </a:lnTo>
                  <a:lnTo>
                    <a:pt x="591823" y="242552"/>
                  </a:lnTo>
                  <a:lnTo>
                    <a:pt x="572063" y="239379"/>
                  </a:lnTo>
                  <a:lnTo>
                    <a:pt x="503949" y="285586"/>
                  </a:lnTo>
                  <a:lnTo>
                    <a:pt x="427430" y="303353"/>
                  </a:lnTo>
                  <a:lnTo>
                    <a:pt x="426850" y="281063"/>
                  </a:lnTo>
                  <a:lnTo>
                    <a:pt x="405709" y="256610"/>
                  </a:lnTo>
                  <a:lnTo>
                    <a:pt x="308600" y="206835"/>
                  </a:lnTo>
                  <a:lnTo>
                    <a:pt x="241231" y="188156"/>
                  </a:lnTo>
                  <a:lnTo>
                    <a:pt x="182546" y="187357"/>
                  </a:lnTo>
                  <a:lnTo>
                    <a:pt x="134459" y="196511"/>
                  </a:lnTo>
                  <a:lnTo>
                    <a:pt x="30485" y="225136"/>
                  </a:lnTo>
                  <a:lnTo>
                    <a:pt x="53498" y="192910"/>
                  </a:lnTo>
                  <a:lnTo>
                    <a:pt x="38679" y="177499"/>
                  </a:lnTo>
                  <a:lnTo>
                    <a:pt x="42319" y="143655"/>
                  </a:lnTo>
                  <a:lnTo>
                    <a:pt x="0" y="108330"/>
                  </a:lnTo>
                  <a:lnTo>
                    <a:pt x="3320" y="8121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9" name="Iowa">
              <a:extLst>
                <a:ext uri="{FF2B5EF4-FFF2-40B4-BE49-F238E27FC236}">
                  <a16:creationId xmlns:a16="http://schemas.microsoft.com/office/drawing/2014/main" id="{3A2177E6-22F7-D895-BCA0-D4651A48B636}"/>
                </a:ext>
              </a:extLst>
            </p:cNvPr>
            <p:cNvSpPr/>
            <p:nvPr/>
          </p:nvSpPr>
          <p:spPr>
            <a:xfrm>
              <a:off x="4634626" y="2712145"/>
              <a:ext cx="658543" cy="577995"/>
            </a:xfrm>
            <a:custGeom>
              <a:avLst/>
              <a:gdLst/>
              <a:ahLst/>
              <a:cxnLst/>
              <a:rect l="0" t="0" r="969127" b="637943"/>
              <a:pathLst>
                <a:path w="969127" h="637943">
                  <a:moveTo>
                    <a:pt x="771023" y="1111"/>
                  </a:moveTo>
                  <a:lnTo>
                    <a:pt x="793437" y="0"/>
                  </a:lnTo>
                  <a:lnTo>
                    <a:pt x="796557" y="29997"/>
                  </a:lnTo>
                  <a:lnTo>
                    <a:pt x="819259" y="48941"/>
                  </a:lnTo>
                  <a:lnTo>
                    <a:pt x="802832" y="74369"/>
                  </a:lnTo>
                  <a:lnTo>
                    <a:pt x="809998" y="119829"/>
                  </a:lnTo>
                  <a:lnTo>
                    <a:pt x="822980" y="151585"/>
                  </a:lnTo>
                  <a:lnTo>
                    <a:pt x="876877" y="172172"/>
                  </a:lnTo>
                  <a:lnTo>
                    <a:pt x="888860" y="197233"/>
                  </a:lnTo>
                  <a:lnTo>
                    <a:pt x="923494" y="232171"/>
                  </a:lnTo>
                  <a:lnTo>
                    <a:pt x="928815" y="253128"/>
                  </a:lnTo>
                  <a:lnTo>
                    <a:pt x="963463" y="271196"/>
                  </a:lnTo>
                  <a:lnTo>
                    <a:pt x="969127" y="296608"/>
                  </a:lnTo>
                  <a:lnTo>
                    <a:pt x="965799" y="336022"/>
                  </a:lnTo>
                  <a:lnTo>
                    <a:pt x="946926" y="350611"/>
                  </a:lnTo>
                  <a:lnTo>
                    <a:pt x="943864" y="382168"/>
                  </a:lnTo>
                  <a:lnTo>
                    <a:pt x="898424" y="410573"/>
                  </a:lnTo>
                  <a:lnTo>
                    <a:pt x="840430" y="423802"/>
                  </a:lnTo>
                  <a:lnTo>
                    <a:pt x="832372" y="460073"/>
                  </a:lnTo>
                  <a:lnTo>
                    <a:pt x="858726" y="487831"/>
                  </a:lnTo>
                  <a:lnTo>
                    <a:pt x="858138" y="523731"/>
                  </a:lnTo>
                  <a:lnTo>
                    <a:pt x="839241" y="544898"/>
                  </a:lnTo>
                  <a:lnTo>
                    <a:pt x="836690" y="576420"/>
                  </a:lnTo>
                  <a:lnTo>
                    <a:pt x="795253" y="600910"/>
                  </a:lnTo>
                  <a:lnTo>
                    <a:pt x="794529" y="637943"/>
                  </a:lnTo>
                  <a:lnTo>
                    <a:pt x="777468" y="632029"/>
                  </a:lnTo>
                  <a:lnTo>
                    <a:pt x="744641" y="592063"/>
                  </a:lnTo>
                  <a:lnTo>
                    <a:pt x="728832" y="593886"/>
                  </a:lnTo>
                  <a:lnTo>
                    <a:pt x="511913" y="607375"/>
                  </a:lnTo>
                  <a:lnTo>
                    <a:pt x="302209" y="614149"/>
                  </a:lnTo>
                  <a:lnTo>
                    <a:pt x="129169" y="612247"/>
                  </a:lnTo>
                  <a:lnTo>
                    <a:pt x="111585" y="585407"/>
                  </a:lnTo>
                  <a:lnTo>
                    <a:pt x="119831" y="532778"/>
                  </a:lnTo>
                  <a:lnTo>
                    <a:pt x="104834" y="486910"/>
                  </a:lnTo>
                  <a:lnTo>
                    <a:pt x="105619" y="435438"/>
                  </a:lnTo>
                  <a:lnTo>
                    <a:pt x="79219" y="417536"/>
                  </a:lnTo>
                  <a:lnTo>
                    <a:pt x="75133" y="389567"/>
                  </a:lnTo>
                  <a:lnTo>
                    <a:pt x="84201" y="364971"/>
                  </a:lnTo>
                  <a:lnTo>
                    <a:pt x="74391" y="329180"/>
                  </a:lnTo>
                  <a:lnTo>
                    <a:pt x="53943" y="315722"/>
                  </a:lnTo>
                  <a:lnTo>
                    <a:pt x="27357" y="223979"/>
                  </a:lnTo>
                  <a:lnTo>
                    <a:pt x="0" y="179142"/>
                  </a:lnTo>
                  <a:lnTo>
                    <a:pt x="13145" y="149072"/>
                  </a:lnTo>
                  <a:lnTo>
                    <a:pt x="18215" y="108910"/>
                  </a:lnTo>
                  <a:lnTo>
                    <a:pt x="29576" y="94456"/>
                  </a:lnTo>
                  <a:lnTo>
                    <a:pt x="11159" y="74273"/>
                  </a:lnTo>
                  <a:lnTo>
                    <a:pt x="16185" y="38599"/>
                  </a:lnTo>
                  <a:lnTo>
                    <a:pt x="8261" y="21822"/>
                  </a:lnTo>
                  <a:lnTo>
                    <a:pt x="27523" y="1746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0" name="Illinois">
              <a:extLst>
                <a:ext uri="{FF2B5EF4-FFF2-40B4-BE49-F238E27FC236}">
                  <a16:creationId xmlns:a16="http://schemas.microsoft.com/office/drawing/2014/main" id="{F0ED48AE-B508-60B3-1440-E182764F60C6}"/>
                </a:ext>
              </a:extLst>
            </p:cNvPr>
            <p:cNvSpPr/>
            <p:nvPr/>
          </p:nvSpPr>
          <p:spPr>
            <a:xfrm>
              <a:off x="5166359" y="2866676"/>
              <a:ext cx="434851" cy="1032320"/>
            </a:xfrm>
            <a:custGeom>
              <a:avLst/>
              <a:gdLst/>
              <a:ahLst/>
              <a:cxnLst/>
              <a:rect l="0" t="0" r="639937" b="1139390"/>
              <a:pathLst>
                <a:path w="639937" h="1139390">
                  <a:moveTo>
                    <a:pt x="106350" y="26674"/>
                  </a:moveTo>
                  <a:lnTo>
                    <a:pt x="380833" y="11853"/>
                  </a:lnTo>
                  <a:lnTo>
                    <a:pt x="526747" y="0"/>
                  </a:lnTo>
                  <a:lnTo>
                    <a:pt x="525241" y="39383"/>
                  </a:lnTo>
                  <a:lnTo>
                    <a:pt x="551996" y="83057"/>
                  </a:lnTo>
                  <a:lnTo>
                    <a:pt x="582304" y="155582"/>
                  </a:lnTo>
                  <a:lnTo>
                    <a:pt x="624440" y="636339"/>
                  </a:lnTo>
                  <a:lnTo>
                    <a:pt x="610750" y="674683"/>
                  </a:lnTo>
                  <a:lnTo>
                    <a:pt x="634177" y="716483"/>
                  </a:lnTo>
                  <a:lnTo>
                    <a:pt x="639937" y="751978"/>
                  </a:lnTo>
                  <a:lnTo>
                    <a:pt x="622868" y="782757"/>
                  </a:lnTo>
                  <a:lnTo>
                    <a:pt x="620095" y="810008"/>
                  </a:lnTo>
                  <a:lnTo>
                    <a:pt x="595563" y="856027"/>
                  </a:lnTo>
                  <a:lnTo>
                    <a:pt x="577795" y="860921"/>
                  </a:lnTo>
                  <a:lnTo>
                    <a:pt x="584282" y="886245"/>
                  </a:lnTo>
                  <a:lnTo>
                    <a:pt x="573071" y="897321"/>
                  </a:lnTo>
                  <a:lnTo>
                    <a:pt x="567611" y="946153"/>
                  </a:lnTo>
                  <a:lnTo>
                    <a:pt x="573927" y="959122"/>
                  </a:lnTo>
                  <a:lnTo>
                    <a:pt x="555554" y="989901"/>
                  </a:lnTo>
                  <a:lnTo>
                    <a:pt x="573289" y="1024421"/>
                  </a:lnTo>
                  <a:lnTo>
                    <a:pt x="509585" y="1048732"/>
                  </a:lnTo>
                  <a:lnTo>
                    <a:pt x="505166" y="1070446"/>
                  </a:lnTo>
                  <a:lnTo>
                    <a:pt x="522132" y="1096086"/>
                  </a:lnTo>
                  <a:lnTo>
                    <a:pt x="503358" y="1114439"/>
                  </a:lnTo>
                  <a:lnTo>
                    <a:pt x="442420" y="1087632"/>
                  </a:lnTo>
                  <a:lnTo>
                    <a:pt x="424251" y="1091226"/>
                  </a:lnTo>
                  <a:lnTo>
                    <a:pt x="402371" y="1128778"/>
                  </a:lnTo>
                  <a:lnTo>
                    <a:pt x="411058" y="1139390"/>
                  </a:lnTo>
                  <a:lnTo>
                    <a:pt x="385496" y="1138971"/>
                  </a:lnTo>
                  <a:lnTo>
                    <a:pt x="345608" y="1083316"/>
                  </a:lnTo>
                  <a:lnTo>
                    <a:pt x="357770" y="1068997"/>
                  </a:lnTo>
                  <a:lnTo>
                    <a:pt x="342017" y="1030754"/>
                  </a:lnTo>
                  <a:lnTo>
                    <a:pt x="339878" y="999439"/>
                  </a:lnTo>
                  <a:lnTo>
                    <a:pt x="285836" y="959223"/>
                  </a:lnTo>
                  <a:lnTo>
                    <a:pt x="268809" y="964811"/>
                  </a:lnTo>
                  <a:lnTo>
                    <a:pt x="249810" y="939054"/>
                  </a:lnTo>
                  <a:lnTo>
                    <a:pt x="200666" y="900499"/>
                  </a:lnTo>
                  <a:lnTo>
                    <a:pt x="199597" y="867997"/>
                  </a:lnTo>
                  <a:lnTo>
                    <a:pt x="223041" y="813800"/>
                  </a:lnTo>
                  <a:lnTo>
                    <a:pt x="217594" y="795042"/>
                  </a:lnTo>
                  <a:lnTo>
                    <a:pt x="231476" y="769482"/>
                  </a:lnTo>
                  <a:lnTo>
                    <a:pt x="208374" y="756300"/>
                  </a:lnTo>
                  <a:lnTo>
                    <a:pt x="173695" y="749378"/>
                  </a:lnTo>
                  <a:lnTo>
                    <a:pt x="156857" y="769434"/>
                  </a:lnTo>
                  <a:lnTo>
                    <a:pt x="144200" y="757802"/>
                  </a:lnTo>
                  <a:lnTo>
                    <a:pt x="130223" y="691232"/>
                  </a:lnTo>
                  <a:lnTo>
                    <a:pt x="76091" y="650374"/>
                  </a:lnTo>
                  <a:lnTo>
                    <a:pt x="26047" y="600165"/>
                  </a:lnTo>
                  <a:lnTo>
                    <a:pt x="3641" y="538431"/>
                  </a:lnTo>
                  <a:lnTo>
                    <a:pt x="0" y="497112"/>
                  </a:lnTo>
                  <a:lnTo>
                    <a:pt x="12019" y="467384"/>
                  </a:lnTo>
                  <a:lnTo>
                    <a:pt x="12743" y="430351"/>
                  </a:lnTo>
                  <a:lnTo>
                    <a:pt x="54180" y="405861"/>
                  </a:lnTo>
                  <a:lnTo>
                    <a:pt x="56731" y="374339"/>
                  </a:lnTo>
                  <a:lnTo>
                    <a:pt x="75628" y="353172"/>
                  </a:lnTo>
                  <a:lnTo>
                    <a:pt x="76216" y="317272"/>
                  </a:lnTo>
                  <a:lnTo>
                    <a:pt x="49862" y="289514"/>
                  </a:lnTo>
                  <a:lnTo>
                    <a:pt x="57920" y="253243"/>
                  </a:lnTo>
                  <a:lnTo>
                    <a:pt x="115914" y="240014"/>
                  </a:lnTo>
                  <a:lnTo>
                    <a:pt x="161354" y="211609"/>
                  </a:lnTo>
                  <a:lnTo>
                    <a:pt x="164416" y="180052"/>
                  </a:lnTo>
                  <a:lnTo>
                    <a:pt x="183289" y="165463"/>
                  </a:lnTo>
                  <a:lnTo>
                    <a:pt x="186617" y="126049"/>
                  </a:lnTo>
                  <a:lnTo>
                    <a:pt x="180953" y="100637"/>
                  </a:lnTo>
                  <a:lnTo>
                    <a:pt x="146305" y="82569"/>
                  </a:lnTo>
                  <a:lnTo>
                    <a:pt x="140984" y="6161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1" name="Wisconsin">
              <a:extLst>
                <a:ext uri="{FF2B5EF4-FFF2-40B4-BE49-F238E27FC236}">
                  <a16:creationId xmlns:a16="http://schemas.microsoft.com/office/drawing/2014/main" id="{DF36F511-E852-E31C-D9E1-0402C75F9E79}"/>
                </a:ext>
              </a:extLst>
            </p:cNvPr>
            <p:cNvSpPr/>
            <p:nvPr/>
          </p:nvSpPr>
          <p:spPr>
            <a:xfrm>
              <a:off x="4998433" y="2075488"/>
              <a:ext cx="568054" cy="815355"/>
            </a:xfrm>
            <a:custGeom>
              <a:avLst/>
              <a:gdLst/>
              <a:ahLst/>
              <a:cxnLst/>
              <a:rect l="0" t="0" r="835963" b="899922"/>
              <a:pathLst>
                <a:path w="835963" h="899922">
                  <a:moveTo>
                    <a:pt x="338348" y="75067"/>
                  </a:moveTo>
                  <a:lnTo>
                    <a:pt x="365071" y="85664"/>
                  </a:lnTo>
                  <a:lnTo>
                    <a:pt x="382490" y="118979"/>
                  </a:lnTo>
                  <a:lnTo>
                    <a:pt x="529579" y="150144"/>
                  </a:lnTo>
                  <a:lnTo>
                    <a:pt x="591829" y="175478"/>
                  </a:lnTo>
                  <a:lnTo>
                    <a:pt x="609788" y="167405"/>
                  </a:lnTo>
                  <a:lnTo>
                    <a:pt x="671462" y="182429"/>
                  </a:lnTo>
                  <a:lnTo>
                    <a:pt x="689789" y="206488"/>
                  </a:lnTo>
                  <a:lnTo>
                    <a:pt x="721225" y="228293"/>
                  </a:lnTo>
                  <a:lnTo>
                    <a:pt x="722742" y="263808"/>
                  </a:lnTo>
                  <a:lnTo>
                    <a:pt x="711931" y="292599"/>
                  </a:lnTo>
                  <a:lnTo>
                    <a:pt x="745720" y="294124"/>
                  </a:lnTo>
                  <a:lnTo>
                    <a:pt x="735018" y="324052"/>
                  </a:lnTo>
                  <a:lnTo>
                    <a:pt x="758684" y="343164"/>
                  </a:lnTo>
                  <a:lnTo>
                    <a:pt x="755377" y="368005"/>
                  </a:lnTo>
                  <a:lnTo>
                    <a:pt x="728416" y="374822"/>
                  </a:lnTo>
                  <a:lnTo>
                    <a:pt x="708902" y="423363"/>
                  </a:lnTo>
                  <a:lnTo>
                    <a:pt x="702971" y="456241"/>
                  </a:lnTo>
                  <a:lnTo>
                    <a:pt x="719954" y="460389"/>
                  </a:lnTo>
                  <a:lnTo>
                    <a:pt x="740147" y="437435"/>
                  </a:lnTo>
                  <a:lnTo>
                    <a:pt x="760171" y="395485"/>
                  </a:lnTo>
                  <a:lnTo>
                    <a:pt x="788507" y="377317"/>
                  </a:lnTo>
                  <a:lnTo>
                    <a:pt x="807250" y="324261"/>
                  </a:lnTo>
                  <a:lnTo>
                    <a:pt x="835789" y="310433"/>
                  </a:lnTo>
                  <a:lnTo>
                    <a:pt x="835963" y="337202"/>
                  </a:lnTo>
                  <a:lnTo>
                    <a:pt x="817961" y="363449"/>
                  </a:lnTo>
                  <a:lnTo>
                    <a:pt x="785706" y="451280"/>
                  </a:lnTo>
                  <a:lnTo>
                    <a:pt x="778855" y="498830"/>
                  </a:lnTo>
                  <a:lnTo>
                    <a:pt x="782614" y="532035"/>
                  </a:lnTo>
                  <a:lnTo>
                    <a:pt x="768569" y="544463"/>
                  </a:lnTo>
                  <a:lnTo>
                    <a:pt x="759082" y="591150"/>
                  </a:lnTo>
                  <a:lnTo>
                    <a:pt x="767247" y="629598"/>
                  </a:lnTo>
                  <a:lnTo>
                    <a:pt x="756718" y="656257"/>
                  </a:lnTo>
                  <a:lnTo>
                    <a:pt x="744570" y="721117"/>
                  </a:lnTo>
                  <a:lnTo>
                    <a:pt x="752860" y="770813"/>
                  </a:lnTo>
                  <a:lnTo>
                    <a:pt x="774421" y="813780"/>
                  </a:lnTo>
                  <a:lnTo>
                    <a:pt x="773872" y="873248"/>
                  </a:lnTo>
                  <a:lnTo>
                    <a:pt x="627958" y="885102"/>
                  </a:lnTo>
                  <a:lnTo>
                    <a:pt x="353475" y="899922"/>
                  </a:lnTo>
                  <a:lnTo>
                    <a:pt x="341492" y="874861"/>
                  </a:lnTo>
                  <a:lnTo>
                    <a:pt x="287595" y="854274"/>
                  </a:lnTo>
                  <a:lnTo>
                    <a:pt x="274613" y="822518"/>
                  </a:lnTo>
                  <a:lnTo>
                    <a:pt x="267447" y="777058"/>
                  </a:lnTo>
                  <a:lnTo>
                    <a:pt x="283874" y="751631"/>
                  </a:lnTo>
                  <a:lnTo>
                    <a:pt x="261172" y="732686"/>
                  </a:lnTo>
                  <a:lnTo>
                    <a:pt x="258052" y="702689"/>
                  </a:lnTo>
                  <a:lnTo>
                    <a:pt x="248882" y="679701"/>
                  </a:lnTo>
                  <a:lnTo>
                    <a:pt x="251260" y="647211"/>
                  </a:lnTo>
                  <a:lnTo>
                    <a:pt x="221214" y="604056"/>
                  </a:lnTo>
                  <a:lnTo>
                    <a:pt x="197803" y="597354"/>
                  </a:lnTo>
                  <a:lnTo>
                    <a:pt x="154995" y="564712"/>
                  </a:lnTo>
                  <a:lnTo>
                    <a:pt x="146717" y="538320"/>
                  </a:lnTo>
                  <a:lnTo>
                    <a:pt x="101537" y="517902"/>
                  </a:lnTo>
                  <a:lnTo>
                    <a:pt x="85673" y="496246"/>
                  </a:lnTo>
                  <a:lnTo>
                    <a:pt x="55585" y="494033"/>
                  </a:lnTo>
                  <a:lnTo>
                    <a:pt x="16506" y="458665"/>
                  </a:lnTo>
                  <a:lnTo>
                    <a:pt x="24173" y="383875"/>
                  </a:lnTo>
                  <a:lnTo>
                    <a:pt x="19870" y="349562"/>
                  </a:lnTo>
                  <a:lnTo>
                    <a:pt x="35155" y="317918"/>
                  </a:lnTo>
                  <a:lnTo>
                    <a:pt x="16386" y="293021"/>
                  </a:lnTo>
                  <a:lnTo>
                    <a:pt x="0" y="291348"/>
                  </a:lnTo>
                  <a:lnTo>
                    <a:pt x="1380" y="262436"/>
                  </a:lnTo>
                  <a:lnTo>
                    <a:pt x="32403" y="218097"/>
                  </a:lnTo>
                  <a:lnTo>
                    <a:pt x="71935" y="199999"/>
                  </a:lnTo>
                  <a:lnTo>
                    <a:pt x="79946" y="187489"/>
                  </a:lnTo>
                  <a:lnTo>
                    <a:pt x="75284" y="67997"/>
                  </a:lnTo>
                  <a:lnTo>
                    <a:pt x="102864" y="50288"/>
                  </a:lnTo>
                  <a:lnTo>
                    <a:pt x="113915" y="58684"/>
                  </a:lnTo>
                  <a:lnTo>
                    <a:pt x="145309" y="59544"/>
                  </a:lnTo>
                  <a:lnTo>
                    <a:pt x="240475" y="20658"/>
                  </a:lnTo>
                  <a:lnTo>
                    <a:pt x="275227" y="0"/>
                  </a:lnTo>
                  <a:lnTo>
                    <a:pt x="288179" y="13679"/>
                  </a:lnTo>
                  <a:lnTo>
                    <a:pt x="270587" y="41214"/>
                  </a:lnTo>
                  <a:lnTo>
                    <a:pt x="318285" y="7290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2" name="Arkansas">
              <a:extLst>
                <a:ext uri="{FF2B5EF4-FFF2-40B4-BE49-F238E27FC236}">
                  <a16:creationId xmlns:a16="http://schemas.microsoft.com/office/drawing/2014/main" id="{57B19B3C-F258-F0B4-CDC8-E0AA9F88A395}"/>
                </a:ext>
              </a:extLst>
            </p:cNvPr>
            <p:cNvSpPr/>
            <p:nvPr/>
          </p:nvSpPr>
          <p:spPr>
            <a:xfrm>
              <a:off x="4849926" y="3999090"/>
              <a:ext cx="539896" cy="667113"/>
            </a:xfrm>
            <a:custGeom>
              <a:avLst/>
              <a:gdLst/>
              <a:ahLst/>
              <a:cxnLst/>
              <a:rect l="0" t="0" r="794525" b="736305"/>
              <a:pathLst>
                <a:path w="794525" h="736305">
                  <a:moveTo>
                    <a:pt x="22979" y="25925"/>
                  </a:moveTo>
                  <a:lnTo>
                    <a:pt x="719875" y="0"/>
                  </a:lnTo>
                  <a:lnTo>
                    <a:pt x="736440" y="38268"/>
                  </a:lnTo>
                  <a:lnTo>
                    <a:pt x="713171" y="64403"/>
                  </a:lnTo>
                  <a:lnTo>
                    <a:pt x="689727" y="103974"/>
                  </a:lnTo>
                  <a:lnTo>
                    <a:pt x="794525" y="97409"/>
                  </a:lnTo>
                  <a:lnTo>
                    <a:pt x="791695" y="135769"/>
                  </a:lnTo>
                  <a:lnTo>
                    <a:pt x="768377" y="148509"/>
                  </a:lnTo>
                  <a:lnTo>
                    <a:pt x="765029" y="180152"/>
                  </a:lnTo>
                  <a:lnTo>
                    <a:pt x="736749" y="215596"/>
                  </a:lnTo>
                  <a:lnTo>
                    <a:pt x="742483" y="264610"/>
                  </a:lnTo>
                  <a:lnTo>
                    <a:pt x="728507" y="301367"/>
                  </a:lnTo>
                  <a:lnTo>
                    <a:pt x="712647" y="307933"/>
                  </a:lnTo>
                  <a:lnTo>
                    <a:pt x="723630" y="325217"/>
                  </a:lnTo>
                  <a:lnTo>
                    <a:pt x="698419" y="342423"/>
                  </a:lnTo>
                  <a:lnTo>
                    <a:pt x="688706" y="377750"/>
                  </a:lnTo>
                  <a:lnTo>
                    <a:pt x="672038" y="387679"/>
                  </a:lnTo>
                  <a:lnTo>
                    <a:pt x="677053" y="427745"/>
                  </a:lnTo>
                  <a:lnTo>
                    <a:pt x="647740" y="440602"/>
                  </a:lnTo>
                  <a:lnTo>
                    <a:pt x="649389" y="453958"/>
                  </a:lnTo>
                  <a:lnTo>
                    <a:pt x="616647" y="489346"/>
                  </a:lnTo>
                  <a:lnTo>
                    <a:pt x="627864" y="511150"/>
                  </a:lnTo>
                  <a:lnTo>
                    <a:pt x="599455" y="545131"/>
                  </a:lnTo>
                  <a:lnTo>
                    <a:pt x="576096" y="609020"/>
                  </a:lnTo>
                  <a:lnTo>
                    <a:pt x="606847" y="634310"/>
                  </a:lnTo>
                  <a:lnTo>
                    <a:pt x="593001" y="651812"/>
                  </a:lnTo>
                  <a:lnTo>
                    <a:pt x="604392" y="693746"/>
                  </a:lnTo>
                  <a:lnTo>
                    <a:pt x="592900" y="722303"/>
                  </a:lnTo>
                  <a:lnTo>
                    <a:pt x="180517" y="734633"/>
                  </a:lnTo>
                  <a:lnTo>
                    <a:pt x="107466" y="736305"/>
                  </a:lnTo>
                  <a:lnTo>
                    <a:pt x="105232" y="627928"/>
                  </a:lnTo>
                  <a:lnTo>
                    <a:pt x="81180" y="619461"/>
                  </a:lnTo>
                  <a:lnTo>
                    <a:pt x="48302" y="630118"/>
                  </a:lnTo>
                  <a:lnTo>
                    <a:pt x="30545" y="611403"/>
                  </a:lnTo>
                  <a:lnTo>
                    <a:pt x="33787" y="252086"/>
                  </a:lnTo>
                  <a:lnTo>
                    <a:pt x="0" y="2627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3" name="Alabama">
              <a:extLst>
                <a:ext uri="{FF2B5EF4-FFF2-40B4-BE49-F238E27FC236}">
                  <a16:creationId xmlns:a16="http://schemas.microsoft.com/office/drawing/2014/main" id="{6EA43D37-3AA0-8FB3-DD00-D36D1E0BC92E}"/>
                </a:ext>
              </a:extLst>
            </p:cNvPr>
            <p:cNvSpPr/>
            <p:nvPr/>
          </p:nvSpPr>
          <p:spPr>
            <a:xfrm>
              <a:off x="5569478" y="4220811"/>
              <a:ext cx="419924" cy="901515"/>
            </a:xfrm>
            <a:custGeom>
              <a:avLst/>
              <a:gdLst/>
              <a:ahLst/>
              <a:cxnLst/>
              <a:rect l="0" t="0" r="617970" b="995018"/>
              <a:pathLst>
                <a:path w="617970" h="995018">
                  <a:moveTo>
                    <a:pt x="138236" y="25502"/>
                  </a:moveTo>
                  <a:lnTo>
                    <a:pt x="425667" y="0"/>
                  </a:lnTo>
                  <a:lnTo>
                    <a:pt x="473847" y="171442"/>
                  </a:lnTo>
                  <a:lnTo>
                    <a:pt x="543943" y="423378"/>
                  </a:lnTo>
                  <a:lnTo>
                    <a:pt x="569814" y="477730"/>
                  </a:lnTo>
                  <a:lnTo>
                    <a:pt x="592043" y="507740"/>
                  </a:lnTo>
                  <a:lnTo>
                    <a:pt x="586956" y="528557"/>
                  </a:lnTo>
                  <a:lnTo>
                    <a:pt x="607851" y="538475"/>
                  </a:lnTo>
                  <a:lnTo>
                    <a:pt x="582045" y="567319"/>
                  </a:lnTo>
                  <a:lnTo>
                    <a:pt x="585923" y="592700"/>
                  </a:lnTo>
                  <a:lnTo>
                    <a:pt x="574974" y="628764"/>
                  </a:lnTo>
                  <a:lnTo>
                    <a:pt x="598815" y="687740"/>
                  </a:lnTo>
                  <a:lnTo>
                    <a:pt x="592759" y="742281"/>
                  </a:lnTo>
                  <a:lnTo>
                    <a:pt x="617970" y="795426"/>
                  </a:lnTo>
                  <a:lnTo>
                    <a:pt x="533265" y="806168"/>
                  </a:lnTo>
                  <a:lnTo>
                    <a:pt x="170788" y="842332"/>
                  </a:lnTo>
                  <a:lnTo>
                    <a:pt x="167467" y="869451"/>
                  </a:lnTo>
                  <a:lnTo>
                    <a:pt x="209787" y="904776"/>
                  </a:lnTo>
                  <a:lnTo>
                    <a:pt x="206147" y="938620"/>
                  </a:lnTo>
                  <a:lnTo>
                    <a:pt x="220966" y="954031"/>
                  </a:lnTo>
                  <a:lnTo>
                    <a:pt x="197953" y="986257"/>
                  </a:lnTo>
                  <a:lnTo>
                    <a:pt x="174705" y="995018"/>
                  </a:lnTo>
                  <a:lnTo>
                    <a:pt x="127990" y="965581"/>
                  </a:lnTo>
                  <a:lnTo>
                    <a:pt x="118986" y="916104"/>
                  </a:lnTo>
                  <a:lnTo>
                    <a:pt x="105230" y="911685"/>
                  </a:lnTo>
                  <a:lnTo>
                    <a:pt x="92236" y="950735"/>
                  </a:lnTo>
                  <a:lnTo>
                    <a:pt x="89562" y="987787"/>
                  </a:lnTo>
                  <a:lnTo>
                    <a:pt x="43950" y="981465"/>
                  </a:lnTo>
                  <a:lnTo>
                    <a:pt x="6019" y="672771"/>
                  </a:lnTo>
                  <a:lnTo>
                    <a:pt x="13691" y="283358"/>
                  </a:lnTo>
                  <a:lnTo>
                    <a:pt x="18839" y="58394"/>
                  </a:lnTo>
                  <a:lnTo>
                    <a:pt x="0" y="3861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4" name="North Carolina">
              <a:extLst>
                <a:ext uri="{FF2B5EF4-FFF2-40B4-BE49-F238E27FC236}">
                  <a16:creationId xmlns:a16="http://schemas.microsoft.com/office/drawing/2014/main" id="{5DB5A965-4B99-5457-EC17-01DD39F614E8}"/>
                </a:ext>
              </a:extLst>
            </p:cNvPr>
            <p:cNvSpPr/>
            <p:nvPr/>
          </p:nvSpPr>
          <p:spPr>
            <a:xfrm>
              <a:off x="6000692" y="3704849"/>
              <a:ext cx="928912" cy="568443"/>
            </a:xfrm>
            <a:custGeom>
              <a:avLst/>
              <a:gdLst/>
              <a:ahLst/>
              <a:cxnLst/>
              <a:rect l="0" t="0" r="1367009" b="627401"/>
              <a:pathLst>
                <a:path w="1367009" h="627401">
                  <a:moveTo>
                    <a:pt x="495453" y="149311"/>
                  </a:moveTo>
                  <a:lnTo>
                    <a:pt x="604968" y="134859"/>
                  </a:lnTo>
                  <a:lnTo>
                    <a:pt x="729680" y="114669"/>
                  </a:lnTo>
                  <a:lnTo>
                    <a:pt x="1305811" y="0"/>
                  </a:lnTo>
                  <a:lnTo>
                    <a:pt x="1341238" y="76042"/>
                  </a:lnTo>
                  <a:lnTo>
                    <a:pt x="1295321" y="77881"/>
                  </a:lnTo>
                  <a:lnTo>
                    <a:pt x="1291344" y="89039"/>
                  </a:lnTo>
                  <a:lnTo>
                    <a:pt x="1239984" y="112469"/>
                  </a:lnTo>
                  <a:lnTo>
                    <a:pt x="1234441" y="125072"/>
                  </a:lnTo>
                  <a:lnTo>
                    <a:pt x="1199407" y="135767"/>
                  </a:lnTo>
                  <a:lnTo>
                    <a:pt x="1204091" y="149673"/>
                  </a:lnTo>
                  <a:lnTo>
                    <a:pt x="1245625" y="130748"/>
                  </a:lnTo>
                  <a:lnTo>
                    <a:pt x="1253561" y="138244"/>
                  </a:lnTo>
                  <a:lnTo>
                    <a:pt x="1299381" y="118257"/>
                  </a:lnTo>
                  <a:lnTo>
                    <a:pt x="1319033" y="133537"/>
                  </a:lnTo>
                  <a:lnTo>
                    <a:pt x="1346124" y="119691"/>
                  </a:lnTo>
                  <a:lnTo>
                    <a:pt x="1367009" y="165604"/>
                  </a:lnTo>
                  <a:lnTo>
                    <a:pt x="1362372" y="190675"/>
                  </a:lnTo>
                  <a:lnTo>
                    <a:pt x="1343599" y="197010"/>
                  </a:lnTo>
                  <a:lnTo>
                    <a:pt x="1313790" y="254903"/>
                  </a:lnTo>
                  <a:lnTo>
                    <a:pt x="1260651" y="268358"/>
                  </a:lnTo>
                  <a:lnTo>
                    <a:pt x="1258919" y="304174"/>
                  </a:lnTo>
                  <a:lnTo>
                    <a:pt x="1288934" y="333372"/>
                  </a:lnTo>
                  <a:lnTo>
                    <a:pt x="1308855" y="336055"/>
                  </a:lnTo>
                  <a:lnTo>
                    <a:pt x="1286046" y="399156"/>
                  </a:lnTo>
                  <a:lnTo>
                    <a:pt x="1255426" y="398642"/>
                  </a:lnTo>
                  <a:lnTo>
                    <a:pt x="1205099" y="414643"/>
                  </a:lnTo>
                  <a:lnTo>
                    <a:pt x="1172010" y="433870"/>
                  </a:lnTo>
                  <a:lnTo>
                    <a:pt x="1123561" y="483415"/>
                  </a:lnTo>
                  <a:lnTo>
                    <a:pt x="1088755" y="542640"/>
                  </a:lnTo>
                  <a:lnTo>
                    <a:pt x="1077717" y="610835"/>
                  </a:lnTo>
                  <a:lnTo>
                    <a:pt x="1040846" y="603071"/>
                  </a:lnTo>
                  <a:lnTo>
                    <a:pt x="983985" y="627401"/>
                  </a:lnTo>
                  <a:lnTo>
                    <a:pt x="764259" y="469073"/>
                  </a:lnTo>
                  <a:lnTo>
                    <a:pt x="580963" y="496350"/>
                  </a:lnTo>
                  <a:lnTo>
                    <a:pt x="579891" y="472710"/>
                  </a:lnTo>
                  <a:lnTo>
                    <a:pt x="549466" y="442446"/>
                  </a:lnTo>
                  <a:lnTo>
                    <a:pt x="534502" y="457301"/>
                  </a:lnTo>
                  <a:lnTo>
                    <a:pt x="530279" y="436431"/>
                  </a:lnTo>
                  <a:lnTo>
                    <a:pt x="328660" y="456889"/>
                  </a:lnTo>
                  <a:lnTo>
                    <a:pt x="285260" y="471055"/>
                  </a:lnTo>
                  <a:lnTo>
                    <a:pt x="253158" y="494815"/>
                  </a:lnTo>
                  <a:lnTo>
                    <a:pt x="198758" y="515903"/>
                  </a:lnTo>
                  <a:lnTo>
                    <a:pt x="116085" y="530348"/>
                  </a:lnTo>
                  <a:lnTo>
                    <a:pt x="1441" y="543810"/>
                  </a:lnTo>
                  <a:lnTo>
                    <a:pt x="0" y="495475"/>
                  </a:lnTo>
                  <a:lnTo>
                    <a:pt x="31553" y="487021"/>
                  </a:lnTo>
                  <a:lnTo>
                    <a:pt x="39812" y="452114"/>
                  </a:lnTo>
                  <a:lnTo>
                    <a:pt x="75959" y="416998"/>
                  </a:lnTo>
                  <a:lnTo>
                    <a:pt x="120186" y="410082"/>
                  </a:lnTo>
                  <a:lnTo>
                    <a:pt x="155910" y="373666"/>
                  </a:lnTo>
                  <a:lnTo>
                    <a:pt x="195975" y="356899"/>
                  </a:lnTo>
                  <a:lnTo>
                    <a:pt x="224965" y="306499"/>
                  </a:lnTo>
                  <a:lnTo>
                    <a:pt x="245110" y="290086"/>
                  </a:lnTo>
                  <a:lnTo>
                    <a:pt x="252344" y="309430"/>
                  </a:lnTo>
                  <a:lnTo>
                    <a:pt x="310121" y="261495"/>
                  </a:lnTo>
                  <a:lnTo>
                    <a:pt x="340261" y="264991"/>
                  </a:lnTo>
                  <a:lnTo>
                    <a:pt x="354845" y="224307"/>
                  </a:lnTo>
                  <a:lnTo>
                    <a:pt x="383134" y="209856"/>
                  </a:lnTo>
                  <a:lnTo>
                    <a:pt x="382906" y="16115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5" name="New York">
              <a:extLst>
                <a:ext uri="{FF2B5EF4-FFF2-40B4-BE49-F238E27FC236}">
                  <a16:creationId xmlns:a16="http://schemas.microsoft.com/office/drawing/2014/main" id="{1A4F8F13-C42B-5315-67AB-84EA37743827}"/>
                </a:ext>
              </a:extLst>
            </p:cNvPr>
            <p:cNvSpPr/>
            <p:nvPr/>
          </p:nvSpPr>
          <p:spPr>
            <a:xfrm>
              <a:off x="6333963" y="2101208"/>
              <a:ext cx="802315" cy="821080"/>
            </a:xfrm>
            <a:custGeom>
              <a:avLst/>
              <a:gdLst/>
              <a:ahLst/>
              <a:cxnLst/>
              <a:rect l="0" t="0" r="1180705" b="906241"/>
              <a:pathLst>
                <a:path w="1180705" h="906241">
                  <a:moveTo>
                    <a:pt x="804284" y="0"/>
                  </a:moveTo>
                  <a:lnTo>
                    <a:pt x="815788" y="40682"/>
                  </a:lnTo>
                  <a:lnTo>
                    <a:pt x="817062" y="79292"/>
                  </a:lnTo>
                  <a:lnTo>
                    <a:pt x="838775" y="111808"/>
                  </a:lnTo>
                  <a:lnTo>
                    <a:pt x="844144" y="150604"/>
                  </a:lnTo>
                  <a:lnTo>
                    <a:pt x="837658" y="194584"/>
                  </a:lnTo>
                  <a:lnTo>
                    <a:pt x="863175" y="245730"/>
                  </a:lnTo>
                  <a:lnTo>
                    <a:pt x="859355" y="263863"/>
                  </a:lnTo>
                  <a:lnTo>
                    <a:pt x="889810" y="290883"/>
                  </a:lnTo>
                  <a:lnTo>
                    <a:pt x="918435" y="428630"/>
                  </a:lnTo>
                  <a:lnTo>
                    <a:pt x="924240" y="445605"/>
                  </a:lnTo>
                  <a:lnTo>
                    <a:pt x="921024" y="584352"/>
                  </a:lnTo>
                  <a:lnTo>
                    <a:pt x="926041" y="591191"/>
                  </a:lnTo>
                  <a:lnTo>
                    <a:pt x="952610" y="743557"/>
                  </a:lnTo>
                  <a:lnTo>
                    <a:pt x="967007" y="757353"/>
                  </a:lnTo>
                  <a:lnTo>
                    <a:pt x="935957" y="787827"/>
                  </a:lnTo>
                  <a:lnTo>
                    <a:pt x="951922" y="808177"/>
                  </a:lnTo>
                  <a:lnTo>
                    <a:pt x="1018910" y="809248"/>
                  </a:lnTo>
                  <a:lnTo>
                    <a:pt x="1028907" y="794124"/>
                  </a:lnTo>
                  <a:lnTo>
                    <a:pt x="1082975" y="780752"/>
                  </a:lnTo>
                  <a:lnTo>
                    <a:pt x="1108755" y="767374"/>
                  </a:lnTo>
                  <a:lnTo>
                    <a:pt x="1145846" y="724502"/>
                  </a:lnTo>
                  <a:lnTo>
                    <a:pt x="1154869" y="746457"/>
                  </a:lnTo>
                  <a:lnTo>
                    <a:pt x="1180705" y="750242"/>
                  </a:lnTo>
                  <a:lnTo>
                    <a:pt x="1134161" y="793293"/>
                  </a:lnTo>
                  <a:lnTo>
                    <a:pt x="1030837" y="865111"/>
                  </a:lnTo>
                  <a:lnTo>
                    <a:pt x="985036" y="885428"/>
                  </a:lnTo>
                  <a:lnTo>
                    <a:pt x="952816" y="890838"/>
                  </a:lnTo>
                  <a:lnTo>
                    <a:pt x="931555" y="906241"/>
                  </a:lnTo>
                  <a:lnTo>
                    <a:pt x="910834" y="876616"/>
                  </a:lnTo>
                  <a:lnTo>
                    <a:pt x="915027" y="814662"/>
                  </a:lnTo>
                  <a:lnTo>
                    <a:pt x="859080" y="797913"/>
                  </a:lnTo>
                  <a:lnTo>
                    <a:pt x="781256" y="769918"/>
                  </a:lnTo>
                  <a:lnTo>
                    <a:pt x="771581" y="757204"/>
                  </a:lnTo>
                  <a:lnTo>
                    <a:pt x="748784" y="761223"/>
                  </a:lnTo>
                  <a:lnTo>
                    <a:pt x="714624" y="733357"/>
                  </a:lnTo>
                  <a:lnTo>
                    <a:pt x="711238" y="703169"/>
                  </a:lnTo>
                  <a:lnTo>
                    <a:pt x="688484" y="684189"/>
                  </a:lnTo>
                  <a:lnTo>
                    <a:pt x="677510" y="687774"/>
                  </a:lnTo>
                  <a:lnTo>
                    <a:pt x="655461" y="664024"/>
                  </a:lnTo>
                  <a:lnTo>
                    <a:pt x="9311" y="790977"/>
                  </a:lnTo>
                  <a:lnTo>
                    <a:pt x="569" y="740306"/>
                  </a:lnTo>
                  <a:lnTo>
                    <a:pt x="0" y="737002"/>
                  </a:lnTo>
                  <a:lnTo>
                    <a:pt x="79757" y="663983"/>
                  </a:lnTo>
                  <a:lnTo>
                    <a:pt x="89200" y="633914"/>
                  </a:lnTo>
                  <a:lnTo>
                    <a:pt x="114521" y="610028"/>
                  </a:lnTo>
                  <a:lnTo>
                    <a:pt x="97183" y="578002"/>
                  </a:lnTo>
                  <a:lnTo>
                    <a:pt x="84067" y="573570"/>
                  </a:lnTo>
                  <a:lnTo>
                    <a:pt x="65439" y="520227"/>
                  </a:lnTo>
                  <a:lnTo>
                    <a:pt x="145798" y="481687"/>
                  </a:lnTo>
                  <a:lnTo>
                    <a:pt x="220959" y="468601"/>
                  </a:lnTo>
                  <a:lnTo>
                    <a:pt x="251984" y="468289"/>
                  </a:lnTo>
                  <a:lnTo>
                    <a:pt x="288617" y="483862"/>
                  </a:lnTo>
                  <a:lnTo>
                    <a:pt x="307404" y="471052"/>
                  </a:lnTo>
                  <a:lnTo>
                    <a:pt x="369909" y="459645"/>
                  </a:lnTo>
                  <a:lnTo>
                    <a:pt x="404801" y="437705"/>
                  </a:lnTo>
                  <a:lnTo>
                    <a:pt x="437385" y="393352"/>
                  </a:lnTo>
                  <a:lnTo>
                    <a:pt x="463031" y="386827"/>
                  </a:lnTo>
                  <a:lnTo>
                    <a:pt x="452303" y="332117"/>
                  </a:lnTo>
                  <a:lnTo>
                    <a:pt x="458869" y="297695"/>
                  </a:lnTo>
                  <a:lnTo>
                    <a:pt x="422361" y="282620"/>
                  </a:lnTo>
                  <a:lnTo>
                    <a:pt x="424092" y="256081"/>
                  </a:lnTo>
                  <a:lnTo>
                    <a:pt x="473500" y="210301"/>
                  </a:lnTo>
                  <a:lnTo>
                    <a:pt x="488037" y="176429"/>
                  </a:lnTo>
                  <a:lnTo>
                    <a:pt x="541241" y="95322"/>
                  </a:lnTo>
                  <a:lnTo>
                    <a:pt x="597262" y="47455"/>
                  </a:lnTo>
                  <a:lnTo>
                    <a:pt x="693228" y="31059"/>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6" name="Mississippi">
              <a:extLst>
                <a:ext uri="{FF2B5EF4-FFF2-40B4-BE49-F238E27FC236}">
                  <a16:creationId xmlns:a16="http://schemas.microsoft.com/office/drawing/2014/main" id="{197871C7-C334-0D5E-718E-0BB445707910}"/>
                </a:ext>
              </a:extLst>
            </p:cNvPr>
            <p:cNvSpPr/>
            <p:nvPr/>
          </p:nvSpPr>
          <p:spPr>
            <a:xfrm>
              <a:off x="5209843" y="4255793"/>
              <a:ext cx="389500" cy="901634"/>
            </a:xfrm>
            <a:custGeom>
              <a:avLst/>
              <a:gdLst/>
              <a:ahLst/>
              <a:cxnLst/>
              <a:rect l="0" t="0" r="573198" b="995150"/>
              <a:pathLst>
                <a:path w="573198" h="995150">
                  <a:moveTo>
                    <a:pt x="485209" y="3558"/>
                  </a:moveTo>
                  <a:lnTo>
                    <a:pt x="529247" y="0"/>
                  </a:lnTo>
                  <a:lnTo>
                    <a:pt x="548087" y="19784"/>
                  </a:lnTo>
                  <a:lnTo>
                    <a:pt x="542939" y="244748"/>
                  </a:lnTo>
                  <a:lnTo>
                    <a:pt x="535267" y="634161"/>
                  </a:lnTo>
                  <a:lnTo>
                    <a:pt x="573198" y="942855"/>
                  </a:lnTo>
                  <a:lnTo>
                    <a:pt x="554839" y="953241"/>
                  </a:lnTo>
                  <a:lnTo>
                    <a:pt x="512538" y="952069"/>
                  </a:lnTo>
                  <a:lnTo>
                    <a:pt x="494371" y="940065"/>
                  </a:lnTo>
                  <a:lnTo>
                    <a:pt x="453090" y="952048"/>
                  </a:lnTo>
                  <a:lnTo>
                    <a:pt x="396535" y="979481"/>
                  </a:lnTo>
                  <a:lnTo>
                    <a:pt x="379372" y="995150"/>
                  </a:lnTo>
                  <a:lnTo>
                    <a:pt x="356927" y="975494"/>
                  </a:lnTo>
                  <a:lnTo>
                    <a:pt x="348027" y="942651"/>
                  </a:lnTo>
                  <a:lnTo>
                    <a:pt x="316557" y="900120"/>
                  </a:lnTo>
                  <a:lnTo>
                    <a:pt x="329275" y="832358"/>
                  </a:lnTo>
                  <a:lnTo>
                    <a:pt x="2504" y="850627"/>
                  </a:lnTo>
                  <a:lnTo>
                    <a:pt x="14148" y="835596"/>
                  </a:lnTo>
                  <a:lnTo>
                    <a:pt x="0" y="796110"/>
                  </a:lnTo>
                  <a:lnTo>
                    <a:pt x="20673" y="792916"/>
                  </a:lnTo>
                  <a:lnTo>
                    <a:pt x="19972" y="718200"/>
                  </a:lnTo>
                  <a:lnTo>
                    <a:pt x="37108" y="721843"/>
                  </a:lnTo>
                  <a:lnTo>
                    <a:pt x="45210" y="675681"/>
                  </a:lnTo>
                  <a:lnTo>
                    <a:pt x="84031" y="644695"/>
                  </a:lnTo>
                  <a:lnTo>
                    <a:pt x="102146" y="596830"/>
                  </a:lnTo>
                  <a:lnTo>
                    <a:pt x="95250" y="536841"/>
                  </a:lnTo>
                  <a:lnTo>
                    <a:pt x="68842" y="512497"/>
                  </a:lnTo>
                  <a:lnTo>
                    <a:pt x="68588" y="471138"/>
                  </a:lnTo>
                  <a:lnTo>
                    <a:pt x="80160" y="461595"/>
                  </a:lnTo>
                  <a:lnTo>
                    <a:pt x="63238" y="438976"/>
                  </a:lnTo>
                  <a:lnTo>
                    <a:pt x="74730" y="410419"/>
                  </a:lnTo>
                  <a:lnTo>
                    <a:pt x="63338" y="368485"/>
                  </a:lnTo>
                  <a:lnTo>
                    <a:pt x="77184" y="350983"/>
                  </a:lnTo>
                  <a:lnTo>
                    <a:pt x="46434" y="325693"/>
                  </a:lnTo>
                  <a:lnTo>
                    <a:pt x="69793" y="261804"/>
                  </a:lnTo>
                  <a:lnTo>
                    <a:pt x="98202" y="227823"/>
                  </a:lnTo>
                  <a:lnTo>
                    <a:pt x="86985" y="206019"/>
                  </a:lnTo>
                  <a:lnTo>
                    <a:pt x="119727" y="170631"/>
                  </a:lnTo>
                  <a:lnTo>
                    <a:pt x="118077" y="157275"/>
                  </a:lnTo>
                  <a:lnTo>
                    <a:pt x="147391" y="144419"/>
                  </a:lnTo>
                  <a:lnTo>
                    <a:pt x="142376" y="104352"/>
                  </a:lnTo>
                  <a:lnTo>
                    <a:pt x="159044" y="94423"/>
                  </a:lnTo>
                  <a:lnTo>
                    <a:pt x="168757" y="59096"/>
                  </a:lnTo>
                  <a:lnTo>
                    <a:pt x="193968" y="41890"/>
                  </a:lnTo>
                  <a:lnTo>
                    <a:pt x="182984" y="2460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7" name="Louisiana">
              <a:extLst>
                <a:ext uri="{FF2B5EF4-FFF2-40B4-BE49-F238E27FC236}">
                  <a16:creationId xmlns:a16="http://schemas.microsoft.com/office/drawing/2014/main" id="{2CCB7031-2884-BB35-9F76-8A6FF30510D5}"/>
                </a:ext>
              </a:extLst>
            </p:cNvPr>
            <p:cNvSpPr/>
            <p:nvPr/>
          </p:nvSpPr>
          <p:spPr>
            <a:xfrm>
              <a:off x="4922952" y="4653518"/>
              <a:ext cx="616542" cy="717239"/>
            </a:xfrm>
            <a:custGeom>
              <a:avLst/>
              <a:gdLst/>
              <a:ahLst/>
              <a:cxnLst/>
              <a:rect l="0" t="0" r="907318" b="791630"/>
              <a:pathLst>
                <a:path w="907318" h="791630">
                  <a:moveTo>
                    <a:pt x="73051" y="12329"/>
                  </a:moveTo>
                  <a:lnTo>
                    <a:pt x="485434" y="0"/>
                  </a:lnTo>
                  <a:lnTo>
                    <a:pt x="502356" y="22618"/>
                  </a:lnTo>
                  <a:lnTo>
                    <a:pt x="490784" y="32161"/>
                  </a:lnTo>
                  <a:lnTo>
                    <a:pt x="491038" y="73520"/>
                  </a:lnTo>
                  <a:lnTo>
                    <a:pt x="517446" y="97864"/>
                  </a:lnTo>
                  <a:lnTo>
                    <a:pt x="524343" y="157853"/>
                  </a:lnTo>
                  <a:lnTo>
                    <a:pt x="506227" y="205718"/>
                  </a:lnTo>
                  <a:lnTo>
                    <a:pt x="467407" y="236705"/>
                  </a:lnTo>
                  <a:lnTo>
                    <a:pt x="459304" y="282867"/>
                  </a:lnTo>
                  <a:lnTo>
                    <a:pt x="442168" y="279223"/>
                  </a:lnTo>
                  <a:lnTo>
                    <a:pt x="442869" y="353940"/>
                  </a:lnTo>
                  <a:lnTo>
                    <a:pt x="422196" y="357133"/>
                  </a:lnTo>
                  <a:lnTo>
                    <a:pt x="436344" y="396619"/>
                  </a:lnTo>
                  <a:lnTo>
                    <a:pt x="424700" y="411650"/>
                  </a:lnTo>
                  <a:lnTo>
                    <a:pt x="751471" y="393381"/>
                  </a:lnTo>
                  <a:lnTo>
                    <a:pt x="738753" y="461144"/>
                  </a:lnTo>
                  <a:lnTo>
                    <a:pt x="770223" y="503674"/>
                  </a:lnTo>
                  <a:lnTo>
                    <a:pt x="779123" y="536518"/>
                  </a:lnTo>
                  <a:lnTo>
                    <a:pt x="801568" y="556173"/>
                  </a:lnTo>
                  <a:lnTo>
                    <a:pt x="751745" y="587346"/>
                  </a:lnTo>
                  <a:lnTo>
                    <a:pt x="749210" y="607556"/>
                  </a:lnTo>
                  <a:lnTo>
                    <a:pt x="792297" y="618067"/>
                  </a:lnTo>
                  <a:lnTo>
                    <a:pt x="808324" y="584678"/>
                  </a:lnTo>
                  <a:lnTo>
                    <a:pt x="846985" y="614289"/>
                  </a:lnTo>
                  <a:lnTo>
                    <a:pt x="845906" y="639978"/>
                  </a:lnTo>
                  <a:lnTo>
                    <a:pt x="825535" y="652537"/>
                  </a:lnTo>
                  <a:lnTo>
                    <a:pt x="785441" y="645248"/>
                  </a:lnTo>
                  <a:lnTo>
                    <a:pt x="791513" y="663764"/>
                  </a:lnTo>
                  <a:lnTo>
                    <a:pt x="779955" y="693468"/>
                  </a:lnTo>
                  <a:lnTo>
                    <a:pt x="815432" y="716663"/>
                  </a:lnTo>
                  <a:lnTo>
                    <a:pt x="870034" y="720626"/>
                  </a:lnTo>
                  <a:lnTo>
                    <a:pt x="891518" y="749109"/>
                  </a:lnTo>
                  <a:lnTo>
                    <a:pt x="907318" y="752400"/>
                  </a:lnTo>
                  <a:lnTo>
                    <a:pt x="881736" y="788738"/>
                  </a:lnTo>
                  <a:lnTo>
                    <a:pt x="850248" y="784308"/>
                  </a:lnTo>
                  <a:lnTo>
                    <a:pt x="821649" y="750715"/>
                  </a:lnTo>
                  <a:lnTo>
                    <a:pt x="755619" y="736218"/>
                  </a:lnTo>
                  <a:lnTo>
                    <a:pt x="753395" y="701885"/>
                  </a:lnTo>
                  <a:lnTo>
                    <a:pt x="722265" y="714994"/>
                  </a:lnTo>
                  <a:lnTo>
                    <a:pt x="726009" y="743669"/>
                  </a:lnTo>
                  <a:lnTo>
                    <a:pt x="713157" y="771150"/>
                  </a:lnTo>
                  <a:lnTo>
                    <a:pt x="690184" y="777006"/>
                  </a:lnTo>
                  <a:lnTo>
                    <a:pt x="670962" y="748157"/>
                  </a:lnTo>
                  <a:lnTo>
                    <a:pt x="630280" y="749425"/>
                  </a:lnTo>
                  <a:lnTo>
                    <a:pt x="617522" y="781262"/>
                  </a:lnTo>
                  <a:lnTo>
                    <a:pt x="590875" y="791630"/>
                  </a:lnTo>
                  <a:lnTo>
                    <a:pt x="560788" y="774368"/>
                  </a:lnTo>
                  <a:lnTo>
                    <a:pt x="537428" y="773370"/>
                  </a:lnTo>
                  <a:lnTo>
                    <a:pt x="512642" y="724636"/>
                  </a:lnTo>
                  <a:lnTo>
                    <a:pt x="471982" y="704406"/>
                  </a:lnTo>
                  <a:lnTo>
                    <a:pt x="456706" y="708465"/>
                  </a:lnTo>
                  <a:lnTo>
                    <a:pt x="439326" y="667033"/>
                  </a:lnTo>
                  <a:lnTo>
                    <a:pt x="393369" y="674648"/>
                  </a:lnTo>
                  <a:lnTo>
                    <a:pt x="391302" y="649166"/>
                  </a:lnTo>
                  <a:lnTo>
                    <a:pt x="347107" y="675477"/>
                  </a:lnTo>
                  <a:lnTo>
                    <a:pt x="353656" y="694104"/>
                  </a:lnTo>
                  <a:lnTo>
                    <a:pt x="319642" y="713239"/>
                  </a:lnTo>
                  <a:lnTo>
                    <a:pt x="265281" y="706375"/>
                  </a:lnTo>
                  <a:lnTo>
                    <a:pt x="201691" y="680743"/>
                  </a:lnTo>
                  <a:lnTo>
                    <a:pt x="157027" y="669883"/>
                  </a:lnTo>
                  <a:lnTo>
                    <a:pt x="61963" y="682388"/>
                  </a:lnTo>
                  <a:lnTo>
                    <a:pt x="49618" y="690450"/>
                  </a:lnTo>
                  <a:lnTo>
                    <a:pt x="33762" y="670806"/>
                  </a:lnTo>
                  <a:lnTo>
                    <a:pt x="73397" y="597644"/>
                  </a:lnTo>
                  <a:lnTo>
                    <a:pt x="59066" y="559061"/>
                  </a:lnTo>
                  <a:lnTo>
                    <a:pt x="70983" y="537640"/>
                  </a:lnTo>
                  <a:lnTo>
                    <a:pt x="64589" y="509974"/>
                  </a:lnTo>
                  <a:lnTo>
                    <a:pt x="81222" y="488421"/>
                  </a:lnTo>
                  <a:lnTo>
                    <a:pt x="97950" y="435662"/>
                  </a:lnTo>
                  <a:lnTo>
                    <a:pt x="93980" y="392321"/>
                  </a:lnTo>
                  <a:lnTo>
                    <a:pt x="44757" y="311047"/>
                  </a:lnTo>
                  <a:lnTo>
                    <a:pt x="42793" y="266487"/>
                  </a:lnTo>
                  <a:lnTo>
                    <a:pt x="4301" y="222706"/>
                  </a:lnTo>
                  <a:lnTo>
                    <a:pt x="0" y="1400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8" name="Pennsylvania">
              <a:extLst>
                <a:ext uri="{FF2B5EF4-FFF2-40B4-BE49-F238E27FC236}">
                  <a16:creationId xmlns:a16="http://schemas.microsoft.com/office/drawing/2014/main" id="{BA91920E-C26E-96B8-6699-84DCD12FF069}"/>
                </a:ext>
              </a:extLst>
            </p:cNvPr>
            <p:cNvSpPr/>
            <p:nvPr/>
          </p:nvSpPr>
          <p:spPr>
            <a:xfrm>
              <a:off x="6265039" y="2702833"/>
              <a:ext cx="627350" cy="548356"/>
            </a:xfrm>
            <a:custGeom>
              <a:avLst/>
              <a:gdLst/>
              <a:ahLst/>
              <a:cxnLst/>
              <a:rect l="0" t="0" r="923224" b="605230"/>
              <a:pathLst>
                <a:path w="923224" h="605230">
                  <a:moveTo>
                    <a:pt x="101999" y="76282"/>
                  </a:moveTo>
                  <a:lnTo>
                    <a:pt x="110741" y="126953"/>
                  </a:lnTo>
                  <a:lnTo>
                    <a:pt x="756890" y="0"/>
                  </a:lnTo>
                  <a:lnTo>
                    <a:pt x="778940" y="23750"/>
                  </a:lnTo>
                  <a:lnTo>
                    <a:pt x="789913" y="20165"/>
                  </a:lnTo>
                  <a:lnTo>
                    <a:pt x="812667" y="39145"/>
                  </a:lnTo>
                  <a:lnTo>
                    <a:pt x="816054" y="69333"/>
                  </a:lnTo>
                  <a:lnTo>
                    <a:pt x="850214" y="97199"/>
                  </a:lnTo>
                  <a:lnTo>
                    <a:pt x="873011" y="93180"/>
                  </a:lnTo>
                  <a:lnTo>
                    <a:pt x="882685" y="105894"/>
                  </a:lnTo>
                  <a:lnTo>
                    <a:pt x="866553" y="124477"/>
                  </a:lnTo>
                  <a:lnTo>
                    <a:pt x="863414" y="148134"/>
                  </a:lnTo>
                  <a:lnTo>
                    <a:pt x="835478" y="197996"/>
                  </a:lnTo>
                  <a:lnTo>
                    <a:pt x="852296" y="216030"/>
                  </a:lnTo>
                  <a:lnTo>
                    <a:pt x="837323" y="256079"/>
                  </a:lnTo>
                  <a:lnTo>
                    <a:pt x="844058" y="278669"/>
                  </a:lnTo>
                  <a:lnTo>
                    <a:pt x="864289" y="281039"/>
                  </a:lnTo>
                  <a:lnTo>
                    <a:pt x="871551" y="305807"/>
                  </a:lnTo>
                  <a:lnTo>
                    <a:pt x="923224" y="336633"/>
                  </a:lnTo>
                  <a:lnTo>
                    <a:pt x="919811" y="355784"/>
                  </a:lnTo>
                  <a:lnTo>
                    <a:pt x="881174" y="398919"/>
                  </a:lnTo>
                  <a:lnTo>
                    <a:pt x="882119" y="414778"/>
                  </a:lnTo>
                  <a:lnTo>
                    <a:pt x="845353" y="440135"/>
                  </a:lnTo>
                  <a:lnTo>
                    <a:pt x="813620" y="441348"/>
                  </a:lnTo>
                  <a:lnTo>
                    <a:pt x="792761" y="468801"/>
                  </a:lnTo>
                  <a:lnTo>
                    <a:pt x="233246" y="578297"/>
                  </a:lnTo>
                  <a:lnTo>
                    <a:pt x="74791" y="605230"/>
                  </a:lnTo>
                  <a:lnTo>
                    <a:pt x="44456" y="420650"/>
                  </a:lnTo>
                  <a:lnTo>
                    <a:pt x="0" y="150140"/>
                  </a:lnTo>
                  <a:lnTo>
                    <a:pt x="0" y="150140"/>
                  </a:lnTo>
                  <a:lnTo>
                    <a:pt x="25650" y="134567"/>
                  </a:lnTo>
                  <a:lnTo>
                    <a:pt x="101429" y="72978"/>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9" name="Tennessee">
              <a:extLst>
                <a:ext uri="{FF2B5EF4-FFF2-40B4-BE49-F238E27FC236}">
                  <a16:creationId xmlns:a16="http://schemas.microsoft.com/office/drawing/2014/main" id="{289EE185-2797-DC1B-E41E-53595C18056B}"/>
                </a:ext>
              </a:extLst>
            </p:cNvPr>
            <p:cNvSpPr/>
            <p:nvPr/>
          </p:nvSpPr>
          <p:spPr>
            <a:xfrm>
              <a:off x="5334185" y="3850859"/>
              <a:ext cx="926854" cy="427229"/>
            </a:xfrm>
            <a:custGeom>
              <a:avLst/>
              <a:gdLst/>
              <a:ahLst/>
              <a:cxnLst/>
              <a:rect l="0" t="0" r="1363980" b="471540"/>
              <a:pathLst>
                <a:path w="1363980" h="471540">
                  <a:moveTo>
                    <a:pt x="344896" y="139062"/>
                  </a:moveTo>
                  <a:lnTo>
                    <a:pt x="339172" y="102429"/>
                  </a:lnTo>
                  <a:lnTo>
                    <a:pt x="375088" y="108382"/>
                  </a:lnTo>
                  <a:lnTo>
                    <a:pt x="576723" y="85205"/>
                  </a:lnTo>
                  <a:lnTo>
                    <a:pt x="754797" y="74362"/>
                  </a:lnTo>
                  <a:lnTo>
                    <a:pt x="786120" y="68595"/>
                  </a:lnTo>
                  <a:lnTo>
                    <a:pt x="906124" y="61307"/>
                  </a:lnTo>
                  <a:lnTo>
                    <a:pt x="1043058" y="46356"/>
                  </a:lnTo>
                  <a:lnTo>
                    <a:pt x="1045250" y="42679"/>
                  </a:lnTo>
                  <a:lnTo>
                    <a:pt x="1363752" y="0"/>
                  </a:lnTo>
                  <a:lnTo>
                    <a:pt x="1363980" y="48703"/>
                  </a:lnTo>
                  <a:lnTo>
                    <a:pt x="1335692" y="63155"/>
                  </a:lnTo>
                  <a:lnTo>
                    <a:pt x="1321107" y="103839"/>
                  </a:lnTo>
                  <a:lnTo>
                    <a:pt x="1290967" y="100342"/>
                  </a:lnTo>
                  <a:lnTo>
                    <a:pt x="1233190" y="148277"/>
                  </a:lnTo>
                  <a:lnTo>
                    <a:pt x="1225957" y="128933"/>
                  </a:lnTo>
                  <a:lnTo>
                    <a:pt x="1205812" y="145347"/>
                  </a:lnTo>
                  <a:lnTo>
                    <a:pt x="1176821" y="195746"/>
                  </a:lnTo>
                  <a:lnTo>
                    <a:pt x="1136756" y="212513"/>
                  </a:lnTo>
                  <a:lnTo>
                    <a:pt x="1101032" y="248930"/>
                  </a:lnTo>
                  <a:lnTo>
                    <a:pt x="1056806" y="255846"/>
                  </a:lnTo>
                  <a:lnTo>
                    <a:pt x="1020658" y="290962"/>
                  </a:lnTo>
                  <a:lnTo>
                    <a:pt x="1012400" y="325868"/>
                  </a:lnTo>
                  <a:lnTo>
                    <a:pt x="980846" y="334322"/>
                  </a:lnTo>
                  <a:lnTo>
                    <a:pt x="982287" y="382657"/>
                  </a:lnTo>
                  <a:lnTo>
                    <a:pt x="771930" y="408322"/>
                  </a:lnTo>
                  <a:lnTo>
                    <a:pt x="484499" y="433825"/>
                  </a:lnTo>
                  <a:lnTo>
                    <a:pt x="346263" y="446933"/>
                  </a:lnTo>
                  <a:lnTo>
                    <a:pt x="302224" y="450491"/>
                  </a:lnTo>
                  <a:lnTo>
                    <a:pt x="0" y="471540"/>
                  </a:lnTo>
                  <a:lnTo>
                    <a:pt x="15859" y="464973"/>
                  </a:lnTo>
                  <a:lnTo>
                    <a:pt x="29836" y="428216"/>
                  </a:lnTo>
                  <a:lnTo>
                    <a:pt x="24102" y="379202"/>
                  </a:lnTo>
                  <a:lnTo>
                    <a:pt x="52382" y="343758"/>
                  </a:lnTo>
                  <a:lnTo>
                    <a:pt x="55730" y="312116"/>
                  </a:lnTo>
                  <a:lnTo>
                    <a:pt x="79048" y="299376"/>
                  </a:lnTo>
                  <a:lnTo>
                    <a:pt x="81878" y="261016"/>
                  </a:lnTo>
                  <a:lnTo>
                    <a:pt x="110337" y="207450"/>
                  </a:lnTo>
                  <a:lnTo>
                    <a:pt x="106027" y="157200"/>
                  </a:lnTo>
                  <a:lnTo>
                    <a:pt x="114846" y="156597"/>
                  </a:lnTo>
                  <a:lnTo>
                    <a:pt x="125429" y="155866"/>
                  </a:lnTo>
                  <a:lnTo>
                    <a:pt x="144671" y="152273"/>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0" name="Ohio">
              <a:extLst>
                <a:ext uri="{FF2B5EF4-FFF2-40B4-BE49-F238E27FC236}">
                  <a16:creationId xmlns:a16="http://schemas.microsoft.com/office/drawing/2014/main" id="{65B14B55-3DDC-1F58-7DB4-48E3702EC29F}"/>
                </a:ext>
              </a:extLst>
            </p:cNvPr>
            <p:cNvSpPr/>
            <p:nvPr/>
          </p:nvSpPr>
          <p:spPr>
            <a:xfrm>
              <a:off x="5838048" y="2838864"/>
              <a:ext cx="457200" cy="694565"/>
            </a:xfrm>
            <a:custGeom>
              <a:avLst/>
              <a:gdLst/>
              <a:ahLst/>
              <a:cxnLst/>
              <a:rect l="0" t="0" r="672826" b="766604"/>
              <a:pathLst>
                <a:path w="672826" h="766604">
                  <a:moveTo>
                    <a:pt x="628369" y="0"/>
                  </a:moveTo>
                  <a:lnTo>
                    <a:pt x="672826" y="270509"/>
                  </a:lnTo>
                  <a:lnTo>
                    <a:pt x="652371" y="285201"/>
                  </a:lnTo>
                  <a:lnTo>
                    <a:pt x="666709" y="305554"/>
                  </a:lnTo>
                  <a:lnTo>
                    <a:pt x="670941" y="336636"/>
                  </a:lnTo>
                  <a:lnTo>
                    <a:pt x="658121" y="388655"/>
                  </a:lnTo>
                  <a:lnTo>
                    <a:pt x="655924" y="465044"/>
                  </a:lnTo>
                  <a:lnTo>
                    <a:pt x="606836" y="539783"/>
                  </a:lnTo>
                  <a:lnTo>
                    <a:pt x="588900" y="551657"/>
                  </a:lnTo>
                  <a:lnTo>
                    <a:pt x="570042" y="540969"/>
                  </a:lnTo>
                  <a:lnTo>
                    <a:pt x="556814" y="572480"/>
                  </a:lnTo>
                  <a:lnTo>
                    <a:pt x="538972" y="574065"/>
                  </a:lnTo>
                  <a:lnTo>
                    <a:pt x="525448" y="615779"/>
                  </a:lnTo>
                  <a:lnTo>
                    <a:pt x="533175" y="638418"/>
                  </a:lnTo>
                  <a:lnTo>
                    <a:pt x="519932" y="659674"/>
                  </a:lnTo>
                  <a:lnTo>
                    <a:pt x="492478" y="632030"/>
                  </a:lnTo>
                  <a:lnTo>
                    <a:pt x="470871" y="685053"/>
                  </a:lnTo>
                  <a:lnTo>
                    <a:pt x="483052" y="714990"/>
                  </a:lnTo>
                  <a:lnTo>
                    <a:pt x="465967" y="728810"/>
                  </a:lnTo>
                  <a:lnTo>
                    <a:pt x="463869" y="756299"/>
                  </a:lnTo>
                  <a:lnTo>
                    <a:pt x="423591" y="766604"/>
                  </a:lnTo>
                  <a:lnTo>
                    <a:pt x="398372" y="741865"/>
                  </a:lnTo>
                  <a:lnTo>
                    <a:pt x="379720" y="738815"/>
                  </a:lnTo>
                  <a:lnTo>
                    <a:pt x="368133" y="705344"/>
                  </a:lnTo>
                  <a:lnTo>
                    <a:pt x="346968" y="715055"/>
                  </a:lnTo>
                  <a:lnTo>
                    <a:pt x="332693" y="737370"/>
                  </a:lnTo>
                  <a:lnTo>
                    <a:pt x="271903" y="729688"/>
                  </a:lnTo>
                  <a:lnTo>
                    <a:pt x="249118" y="747375"/>
                  </a:lnTo>
                  <a:lnTo>
                    <a:pt x="210640" y="724090"/>
                  </a:lnTo>
                  <a:lnTo>
                    <a:pt x="161196" y="722426"/>
                  </a:lnTo>
                  <a:lnTo>
                    <a:pt x="156431" y="704947"/>
                  </a:lnTo>
                  <a:lnTo>
                    <a:pt x="119838" y="666548"/>
                  </a:lnTo>
                  <a:lnTo>
                    <a:pt x="60539" y="673679"/>
                  </a:lnTo>
                  <a:lnTo>
                    <a:pt x="29497" y="389667"/>
                  </a:lnTo>
                  <a:lnTo>
                    <a:pt x="0" y="147472"/>
                  </a:lnTo>
                  <a:lnTo>
                    <a:pt x="200595" y="114399"/>
                  </a:lnTo>
                  <a:lnTo>
                    <a:pt x="262246" y="134301"/>
                  </a:lnTo>
                  <a:lnTo>
                    <a:pt x="284134" y="148226"/>
                  </a:lnTo>
                  <a:lnTo>
                    <a:pt x="296678" y="130673"/>
                  </a:lnTo>
                  <a:lnTo>
                    <a:pt x="333868" y="158206"/>
                  </a:lnTo>
                  <a:lnTo>
                    <a:pt x="355734" y="165261"/>
                  </a:lnTo>
                  <a:lnTo>
                    <a:pt x="421306" y="128571"/>
                  </a:lnTo>
                  <a:lnTo>
                    <a:pt x="462930" y="127996"/>
                  </a:lnTo>
                  <a:lnTo>
                    <a:pt x="501176" y="83680"/>
                  </a:lnTo>
                  <a:lnTo>
                    <a:pt x="559611" y="37168"/>
                  </a:lnTo>
                  <a:lnTo>
                    <a:pt x="628369"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1" name="Virginia">
              <a:extLst>
                <a:ext uri="{FF2B5EF4-FFF2-40B4-BE49-F238E27FC236}">
                  <a16:creationId xmlns:a16="http://schemas.microsoft.com/office/drawing/2014/main" id="{D6F34A56-C370-8438-840F-BD8151654B84}"/>
                </a:ext>
              </a:extLst>
            </p:cNvPr>
            <p:cNvSpPr/>
            <p:nvPr/>
          </p:nvSpPr>
          <p:spPr>
            <a:xfrm>
              <a:off x="6044456" y="3245452"/>
              <a:ext cx="865859" cy="644075"/>
            </a:xfrm>
            <a:custGeom>
              <a:avLst/>
              <a:gdLst/>
              <a:ahLst/>
              <a:cxnLst/>
              <a:rect l="0" t="0" r="1274219" b="710877"/>
              <a:pathLst>
                <a:path w="1274219" h="710877">
                  <a:moveTo>
                    <a:pt x="1251269" y="198614"/>
                  </a:moveTo>
                  <a:lnTo>
                    <a:pt x="1274219" y="190096"/>
                  </a:lnTo>
                  <a:lnTo>
                    <a:pt x="1261410" y="228520"/>
                  </a:lnTo>
                  <a:lnTo>
                    <a:pt x="1242855" y="245222"/>
                  </a:lnTo>
                  <a:lnTo>
                    <a:pt x="1240157" y="294004"/>
                  </a:lnTo>
                  <a:lnTo>
                    <a:pt x="1223876" y="375533"/>
                  </a:lnTo>
                  <a:lnTo>
                    <a:pt x="1200616" y="396580"/>
                  </a:lnTo>
                  <a:lnTo>
                    <a:pt x="1186198" y="371005"/>
                  </a:lnTo>
                  <a:lnTo>
                    <a:pt x="1186738" y="306698"/>
                  </a:lnTo>
                  <a:lnTo>
                    <a:pt x="1211582" y="219917"/>
                  </a:lnTo>
                  <a:close/>
                  <a:moveTo>
                    <a:pt x="1158197" y="231411"/>
                  </a:moveTo>
                  <a:lnTo>
                    <a:pt x="1161587" y="230687"/>
                  </a:lnTo>
                  <a:lnTo>
                    <a:pt x="1153958" y="232315"/>
                  </a:lnTo>
                  <a:close/>
                  <a:moveTo>
                    <a:pt x="739041" y="0"/>
                  </a:moveTo>
                  <a:lnTo>
                    <a:pt x="831255" y="52006"/>
                  </a:lnTo>
                  <a:lnTo>
                    <a:pt x="840503" y="10254"/>
                  </a:lnTo>
                  <a:lnTo>
                    <a:pt x="864526" y="8981"/>
                  </a:lnTo>
                  <a:lnTo>
                    <a:pt x="884481" y="22183"/>
                  </a:lnTo>
                  <a:lnTo>
                    <a:pt x="890348" y="51869"/>
                  </a:lnTo>
                  <a:lnTo>
                    <a:pt x="924138" y="55438"/>
                  </a:lnTo>
                  <a:lnTo>
                    <a:pt x="947998" y="70085"/>
                  </a:lnTo>
                  <a:lnTo>
                    <a:pt x="965509" y="96281"/>
                  </a:lnTo>
                  <a:lnTo>
                    <a:pt x="958481" y="130859"/>
                  </a:lnTo>
                  <a:lnTo>
                    <a:pt x="941714" y="143368"/>
                  </a:lnTo>
                  <a:lnTo>
                    <a:pt x="935606" y="174305"/>
                  </a:lnTo>
                  <a:lnTo>
                    <a:pt x="946529" y="193845"/>
                  </a:lnTo>
                  <a:lnTo>
                    <a:pt x="986614" y="178927"/>
                  </a:lnTo>
                  <a:lnTo>
                    <a:pt x="1000683" y="209245"/>
                  </a:lnTo>
                  <a:lnTo>
                    <a:pt x="1057560" y="211321"/>
                  </a:lnTo>
                  <a:lnTo>
                    <a:pt x="1078045" y="233404"/>
                  </a:lnTo>
                  <a:lnTo>
                    <a:pt x="1127057" y="251771"/>
                  </a:lnTo>
                  <a:lnTo>
                    <a:pt x="1119259" y="311832"/>
                  </a:lnTo>
                  <a:lnTo>
                    <a:pt x="1146408" y="351943"/>
                  </a:lnTo>
                  <a:lnTo>
                    <a:pt x="1129403" y="377279"/>
                  </a:lnTo>
                  <a:lnTo>
                    <a:pt x="1132113" y="403051"/>
                  </a:lnTo>
                  <a:lnTo>
                    <a:pt x="1155069" y="414268"/>
                  </a:lnTo>
                  <a:lnTo>
                    <a:pt x="1138656" y="442907"/>
                  </a:lnTo>
                  <a:lnTo>
                    <a:pt x="1099390" y="417872"/>
                  </a:lnTo>
                  <a:lnTo>
                    <a:pt x="1093928" y="430445"/>
                  </a:lnTo>
                  <a:lnTo>
                    <a:pt x="1127074" y="447614"/>
                  </a:lnTo>
                  <a:lnTo>
                    <a:pt x="1205618" y="436773"/>
                  </a:lnTo>
                  <a:lnTo>
                    <a:pt x="1241407" y="507045"/>
                  </a:lnTo>
                  <a:lnTo>
                    <a:pt x="665276" y="621714"/>
                  </a:lnTo>
                  <a:lnTo>
                    <a:pt x="540564" y="641904"/>
                  </a:lnTo>
                  <a:lnTo>
                    <a:pt x="431049" y="656356"/>
                  </a:lnTo>
                  <a:lnTo>
                    <a:pt x="318502" y="668198"/>
                  </a:lnTo>
                  <a:lnTo>
                    <a:pt x="0" y="710877"/>
                  </a:lnTo>
                  <a:lnTo>
                    <a:pt x="81819" y="670574"/>
                  </a:lnTo>
                  <a:lnTo>
                    <a:pt x="89255" y="646935"/>
                  </a:lnTo>
                  <a:lnTo>
                    <a:pt x="118679" y="634958"/>
                  </a:lnTo>
                  <a:lnTo>
                    <a:pt x="117952" y="616953"/>
                  </a:lnTo>
                  <a:lnTo>
                    <a:pt x="139564" y="600349"/>
                  </a:lnTo>
                  <a:lnTo>
                    <a:pt x="137378" y="584810"/>
                  </a:lnTo>
                  <a:lnTo>
                    <a:pt x="191193" y="546565"/>
                  </a:lnTo>
                  <a:lnTo>
                    <a:pt x="243708" y="483350"/>
                  </a:lnTo>
                  <a:lnTo>
                    <a:pt x="243591" y="500367"/>
                  </a:lnTo>
                  <a:lnTo>
                    <a:pt x="270324" y="531511"/>
                  </a:lnTo>
                  <a:lnTo>
                    <a:pt x="299659" y="544088"/>
                  </a:lnTo>
                  <a:lnTo>
                    <a:pt x="319399" y="539944"/>
                  </a:lnTo>
                  <a:lnTo>
                    <a:pt x="345560" y="508690"/>
                  </a:lnTo>
                  <a:lnTo>
                    <a:pt x="370447" y="526363"/>
                  </a:lnTo>
                  <a:lnTo>
                    <a:pt x="409315" y="508869"/>
                  </a:lnTo>
                  <a:lnTo>
                    <a:pt x="474610" y="458551"/>
                  </a:lnTo>
                  <a:lnTo>
                    <a:pt x="482640" y="469725"/>
                  </a:lnTo>
                  <a:lnTo>
                    <a:pt x="507253" y="447465"/>
                  </a:lnTo>
                  <a:lnTo>
                    <a:pt x="502028" y="410833"/>
                  </a:lnTo>
                  <a:lnTo>
                    <a:pt x="513803" y="375902"/>
                  </a:lnTo>
                  <a:lnTo>
                    <a:pt x="537832" y="341146"/>
                  </a:lnTo>
                  <a:lnTo>
                    <a:pt x="543559" y="302644"/>
                  </a:lnTo>
                  <a:lnTo>
                    <a:pt x="567724" y="259818"/>
                  </a:lnTo>
                  <a:lnTo>
                    <a:pt x="571554" y="211373"/>
                  </a:lnTo>
                  <a:lnTo>
                    <a:pt x="602640" y="234390"/>
                  </a:lnTo>
                  <a:lnTo>
                    <a:pt x="629639" y="238731"/>
                  </a:lnTo>
                  <a:lnTo>
                    <a:pt x="642798" y="219311"/>
                  </a:lnTo>
                  <a:lnTo>
                    <a:pt x="662859" y="141681"/>
                  </a:lnTo>
                  <a:lnTo>
                    <a:pt x="685450" y="155807"/>
                  </a:lnTo>
                  <a:lnTo>
                    <a:pt x="741836" y="6104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2" name="Kentucky">
              <a:extLst>
                <a:ext uri="{FF2B5EF4-FFF2-40B4-BE49-F238E27FC236}">
                  <a16:creationId xmlns:a16="http://schemas.microsoft.com/office/drawing/2014/main" id="{14BADB4F-69D9-F468-C6C5-3DB79A09A141}"/>
                </a:ext>
              </a:extLst>
            </p:cNvPr>
            <p:cNvSpPr/>
            <p:nvPr/>
          </p:nvSpPr>
          <p:spPr>
            <a:xfrm>
              <a:off x="5419417" y="3442777"/>
              <a:ext cx="790643" cy="549301"/>
            </a:xfrm>
            <a:custGeom>
              <a:avLst/>
              <a:gdLst/>
              <a:ahLst/>
              <a:cxnLst/>
              <a:rect l="0" t="0" r="1163529" b="606273"/>
              <a:pathLst>
                <a:path w="1163529" h="606273">
                  <a:moveTo>
                    <a:pt x="826708" y="57541"/>
                  </a:moveTo>
                  <a:lnTo>
                    <a:pt x="865185" y="80826"/>
                  </a:lnTo>
                  <a:lnTo>
                    <a:pt x="887970" y="63140"/>
                  </a:lnTo>
                  <a:lnTo>
                    <a:pt x="948760" y="70821"/>
                  </a:lnTo>
                  <a:lnTo>
                    <a:pt x="963035" y="48506"/>
                  </a:lnTo>
                  <a:lnTo>
                    <a:pt x="984201" y="38795"/>
                  </a:lnTo>
                  <a:lnTo>
                    <a:pt x="995788" y="72266"/>
                  </a:lnTo>
                  <a:lnTo>
                    <a:pt x="1014439" y="75316"/>
                  </a:lnTo>
                  <a:lnTo>
                    <a:pt x="1039658" y="100056"/>
                  </a:lnTo>
                  <a:lnTo>
                    <a:pt x="1044044" y="161704"/>
                  </a:lnTo>
                  <a:lnTo>
                    <a:pt x="1068434" y="197863"/>
                  </a:lnTo>
                  <a:lnTo>
                    <a:pt x="1097657" y="224238"/>
                  </a:lnTo>
                  <a:lnTo>
                    <a:pt x="1108778" y="246413"/>
                  </a:lnTo>
                  <a:lnTo>
                    <a:pt x="1142343" y="265295"/>
                  </a:lnTo>
                  <a:lnTo>
                    <a:pt x="1163529" y="265559"/>
                  </a:lnTo>
                  <a:lnTo>
                    <a:pt x="1111014" y="328774"/>
                  </a:lnTo>
                  <a:lnTo>
                    <a:pt x="1057200" y="367019"/>
                  </a:lnTo>
                  <a:lnTo>
                    <a:pt x="1059385" y="382558"/>
                  </a:lnTo>
                  <a:lnTo>
                    <a:pt x="1037773" y="399162"/>
                  </a:lnTo>
                  <a:lnTo>
                    <a:pt x="1038501" y="417166"/>
                  </a:lnTo>
                  <a:lnTo>
                    <a:pt x="1009077" y="429144"/>
                  </a:lnTo>
                  <a:lnTo>
                    <a:pt x="1001641" y="452783"/>
                  </a:lnTo>
                  <a:lnTo>
                    <a:pt x="919821" y="493086"/>
                  </a:lnTo>
                  <a:lnTo>
                    <a:pt x="917629" y="496762"/>
                  </a:lnTo>
                  <a:lnTo>
                    <a:pt x="780695" y="511714"/>
                  </a:lnTo>
                  <a:lnTo>
                    <a:pt x="660691" y="519001"/>
                  </a:lnTo>
                  <a:lnTo>
                    <a:pt x="629368" y="524769"/>
                  </a:lnTo>
                  <a:lnTo>
                    <a:pt x="451294" y="535611"/>
                  </a:lnTo>
                  <a:lnTo>
                    <a:pt x="249659" y="558788"/>
                  </a:lnTo>
                  <a:lnTo>
                    <a:pt x="213743" y="552835"/>
                  </a:lnTo>
                  <a:lnTo>
                    <a:pt x="219467" y="589468"/>
                  </a:lnTo>
                  <a:lnTo>
                    <a:pt x="19242" y="602679"/>
                  </a:lnTo>
                  <a:lnTo>
                    <a:pt x="0" y="606273"/>
                  </a:lnTo>
                  <a:lnTo>
                    <a:pt x="7020" y="579946"/>
                  </a:lnTo>
                  <a:lnTo>
                    <a:pt x="31427" y="587208"/>
                  </a:lnTo>
                  <a:lnTo>
                    <a:pt x="38652" y="503536"/>
                  </a:lnTo>
                  <a:lnTo>
                    <a:pt x="29965" y="492925"/>
                  </a:lnTo>
                  <a:lnTo>
                    <a:pt x="51845" y="455372"/>
                  </a:lnTo>
                  <a:lnTo>
                    <a:pt x="70014" y="451779"/>
                  </a:lnTo>
                  <a:lnTo>
                    <a:pt x="130952" y="478586"/>
                  </a:lnTo>
                  <a:lnTo>
                    <a:pt x="149725" y="460232"/>
                  </a:lnTo>
                  <a:lnTo>
                    <a:pt x="132760" y="434593"/>
                  </a:lnTo>
                  <a:lnTo>
                    <a:pt x="137179" y="412879"/>
                  </a:lnTo>
                  <a:lnTo>
                    <a:pt x="200883" y="388568"/>
                  </a:lnTo>
                  <a:lnTo>
                    <a:pt x="183148" y="354048"/>
                  </a:lnTo>
                  <a:lnTo>
                    <a:pt x="201521" y="323269"/>
                  </a:lnTo>
                  <a:lnTo>
                    <a:pt x="214619" y="303036"/>
                  </a:lnTo>
                  <a:lnTo>
                    <a:pt x="254181" y="297367"/>
                  </a:lnTo>
                  <a:lnTo>
                    <a:pt x="265855" y="281709"/>
                  </a:lnTo>
                  <a:lnTo>
                    <a:pt x="280965" y="294993"/>
                  </a:lnTo>
                  <a:lnTo>
                    <a:pt x="301089" y="286424"/>
                  </a:lnTo>
                  <a:lnTo>
                    <a:pt x="343623" y="312895"/>
                  </a:lnTo>
                  <a:lnTo>
                    <a:pt x="354593" y="290471"/>
                  </a:lnTo>
                  <a:lnTo>
                    <a:pt x="392366" y="266581"/>
                  </a:lnTo>
                  <a:lnTo>
                    <a:pt x="404678" y="285654"/>
                  </a:lnTo>
                  <a:lnTo>
                    <a:pt x="439290" y="274341"/>
                  </a:lnTo>
                  <a:lnTo>
                    <a:pt x="434469" y="252291"/>
                  </a:lnTo>
                  <a:lnTo>
                    <a:pt x="466298" y="223155"/>
                  </a:lnTo>
                  <a:lnTo>
                    <a:pt x="474724" y="245955"/>
                  </a:lnTo>
                  <a:lnTo>
                    <a:pt x="512018" y="261236"/>
                  </a:lnTo>
                  <a:lnTo>
                    <a:pt x="528695" y="245945"/>
                  </a:lnTo>
                  <a:lnTo>
                    <a:pt x="537827" y="193109"/>
                  </a:lnTo>
                  <a:lnTo>
                    <a:pt x="564186" y="180106"/>
                  </a:lnTo>
                  <a:lnTo>
                    <a:pt x="571655" y="153350"/>
                  </a:lnTo>
                  <a:lnTo>
                    <a:pt x="596313" y="133699"/>
                  </a:lnTo>
                  <a:lnTo>
                    <a:pt x="590126" y="93786"/>
                  </a:lnTo>
                  <a:lnTo>
                    <a:pt x="631199" y="98168"/>
                  </a:lnTo>
                  <a:lnTo>
                    <a:pt x="657981" y="75896"/>
                  </a:lnTo>
                  <a:lnTo>
                    <a:pt x="685088" y="71588"/>
                  </a:lnTo>
                  <a:lnTo>
                    <a:pt x="665788" y="17432"/>
                  </a:lnTo>
                  <a:lnTo>
                    <a:pt x="676606" y="7130"/>
                  </a:lnTo>
                  <a:lnTo>
                    <a:pt x="735906" y="0"/>
                  </a:lnTo>
                  <a:lnTo>
                    <a:pt x="772498" y="38399"/>
                  </a:lnTo>
                  <a:lnTo>
                    <a:pt x="777263" y="5587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3" name="Indiana">
              <a:extLst>
                <a:ext uri="{FF2B5EF4-FFF2-40B4-BE49-F238E27FC236}">
                  <a16:creationId xmlns:a16="http://schemas.microsoft.com/office/drawing/2014/main" id="{560B38A0-7805-DA89-EC14-FA807D6EB114}"/>
                </a:ext>
              </a:extLst>
            </p:cNvPr>
            <p:cNvSpPr/>
            <p:nvPr/>
          </p:nvSpPr>
          <p:spPr>
            <a:xfrm>
              <a:off x="5552063" y="2960404"/>
              <a:ext cx="332886" cy="775264"/>
            </a:xfrm>
            <a:custGeom>
              <a:avLst/>
              <a:gdLst/>
              <a:ahLst/>
              <a:cxnLst/>
              <a:rect l="0" t="0" r="489883" b="855673"/>
              <a:pathLst>
                <a:path w="489883" h="855673">
                  <a:moveTo>
                    <a:pt x="242850" y="19762"/>
                  </a:moveTo>
                  <a:lnTo>
                    <a:pt x="419285" y="0"/>
                  </a:lnTo>
                  <a:lnTo>
                    <a:pt x="420862" y="13327"/>
                  </a:lnTo>
                  <a:lnTo>
                    <a:pt x="450359" y="255523"/>
                  </a:lnTo>
                  <a:lnTo>
                    <a:pt x="481401" y="539534"/>
                  </a:lnTo>
                  <a:lnTo>
                    <a:pt x="470583" y="549837"/>
                  </a:lnTo>
                  <a:lnTo>
                    <a:pt x="489883" y="603992"/>
                  </a:lnTo>
                  <a:lnTo>
                    <a:pt x="462775" y="608301"/>
                  </a:lnTo>
                  <a:lnTo>
                    <a:pt x="435994" y="630573"/>
                  </a:lnTo>
                  <a:lnTo>
                    <a:pt x="394921" y="626191"/>
                  </a:lnTo>
                  <a:lnTo>
                    <a:pt x="401108" y="666104"/>
                  </a:lnTo>
                  <a:lnTo>
                    <a:pt x="376450" y="685755"/>
                  </a:lnTo>
                  <a:lnTo>
                    <a:pt x="368981" y="712510"/>
                  </a:lnTo>
                  <a:lnTo>
                    <a:pt x="342621" y="725514"/>
                  </a:lnTo>
                  <a:lnTo>
                    <a:pt x="333490" y="778349"/>
                  </a:lnTo>
                  <a:lnTo>
                    <a:pt x="316813" y="793641"/>
                  </a:lnTo>
                  <a:lnTo>
                    <a:pt x="279518" y="778360"/>
                  </a:lnTo>
                  <a:lnTo>
                    <a:pt x="271093" y="755559"/>
                  </a:lnTo>
                  <a:lnTo>
                    <a:pt x="239264" y="784696"/>
                  </a:lnTo>
                  <a:lnTo>
                    <a:pt x="244085" y="806745"/>
                  </a:lnTo>
                  <a:lnTo>
                    <a:pt x="209473" y="818059"/>
                  </a:lnTo>
                  <a:lnTo>
                    <a:pt x="197160" y="798986"/>
                  </a:lnTo>
                  <a:lnTo>
                    <a:pt x="159388" y="822875"/>
                  </a:lnTo>
                  <a:lnTo>
                    <a:pt x="148417" y="845300"/>
                  </a:lnTo>
                  <a:lnTo>
                    <a:pt x="105883" y="818829"/>
                  </a:lnTo>
                  <a:lnTo>
                    <a:pt x="85759" y="827398"/>
                  </a:lnTo>
                  <a:lnTo>
                    <a:pt x="70650" y="814113"/>
                  </a:lnTo>
                  <a:lnTo>
                    <a:pt x="58975" y="829772"/>
                  </a:lnTo>
                  <a:lnTo>
                    <a:pt x="19414" y="835441"/>
                  </a:lnTo>
                  <a:lnTo>
                    <a:pt x="6315" y="855673"/>
                  </a:lnTo>
                  <a:lnTo>
                    <a:pt x="0" y="842704"/>
                  </a:lnTo>
                  <a:lnTo>
                    <a:pt x="5460" y="793872"/>
                  </a:lnTo>
                  <a:lnTo>
                    <a:pt x="16671" y="782797"/>
                  </a:lnTo>
                  <a:lnTo>
                    <a:pt x="10183" y="757473"/>
                  </a:lnTo>
                  <a:lnTo>
                    <a:pt x="27952" y="752578"/>
                  </a:lnTo>
                  <a:lnTo>
                    <a:pt x="52483" y="706559"/>
                  </a:lnTo>
                  <a:lnTo>
                    <a:pt x="55256" y="679308"/>
                  </a:lnTo>
                  <a:lnTo>
                    <a:pt x="72325" y="648529"/>
                  </a:lnTo>
                  <a:lnTo>
                    <a:pt x="66566" y="613035"/>
                  </a:lnTo>
                  <a:lnTo>
                    <a:pt x="43138" y="571234"/>
                  </a:lnTo>
                  <a:lnTo>
                    <a:pt x="56829" y="532890"/>
                  </a:lnTo>
                  <a:lnTo>
                    <a:pt x="14692" y="52134"/>
                  </a:lnTo>
                  <a:lnTo>
                    <a:pt x="30647" y="64175"/>
                  </a:lnTo>
                  <a:lnTo>
                    <a:pt x="76558" y="59946"/>
                  </a:lnTo>
                  <a:lnTo>
                    <a:pt x="118551" y="3235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4" name="Maine">
              <a:extLst>
                <a:ext uri="{FF2B5EF4-FFF2-40B4-BE49-F238E27FC236}">
                  <a16:creationId xmlns:a16="http://schemas.microsoft.com/office/drawing/2014/main" id="{D7ECDFF2-C152-F9F2-6A0F-9609A1F98350}"/>
                </a:ext>
              </a:extLst>
            </p:cNvPr>
            <p:cNvSpPr/>
            <p:nvPr/>
          </p:nvSpPr>
          <p:spPr>
            <a:xfrm>
              <a:off x="7083220" y="1516168"/>
              <a:ext cx="401926" cy="847248"/>
            </a:xfrm>
            <a:custGeom>
              <a:avLst/>
              <a:gdLst/>
              <a:ahLst/>
              <a:cxnLst/>
              <a:rect l="0" t="0" r="591484" b="935123"/>
              <a:pathLst>
                <a:path w="591484" h="935123">
                  <a:moveTo>
                    <a:pt x="172068" y="935123"/>
                  </a:moveTo>
                  <a:lnTo>
                    <a:pt x="151145" y="925777"/>
                  </a:lnTo>
                  <a:lnTo>
                    <a:pt x="148216" y="905759"/>
                  </a:lnTo>
                  <a:lnTo>
                    <a:pt x="119590" y="889231"/>
                  </a:lnTo>
                  <a:lnTo>
                    <a:pt x="40845" y="633523"/>
                  </a:lnTo>
                  <a:lnTo>
                    <a:pt x="0" y="508675"/>
                  </a:lnTo>
                  <a:lnTo>
                    <a:pt x="52188" y="465781"/>
                  </a:lnTo>
                  <a:lnTo>
                    <a:pt x="38628" y="454521"/>
                  </a:lnTo>
                  <a:lnTo>
                    <a:pt x="52920" y="418399"/>
                  </a:lnTo>
                  <a:lnTo>
                    <a:pt x="72278" y="398111"/>
                  </a:lnTo>
                  <a:lnTo>
                    <a:pt x="64549" y="387587"/>
                  </a:lnTo>
                  <a:lnTo>
                    <a:pt x="81155" y="363429"/>
                  </a:lnTo>
                  <a:lnTo>
                    <a:pt x="64974" y="331103"/>
                  </a:lnTo>
                  <a:lnTo>
                    <a:pt x="64102" y="276157"/>
                  </a:lnTo>
                  <a:lnTo>
                    <a:pt x="80050" y="253314"/>
                  </a:lnTo>
                  <a:lnTo>
                    <a:pt x="72930" y="196698"/>
                  </a:lnTo>
                  <a:lnTo>
                    <a:pt x="133555" y="18610"/>
                  </a:lnTo>
                  <a:lnTo>
                    <a:pt x="159341" y="18013"/>
                  </a:lnTo>
                  <a:lnTo>
                    <a:pt x="171296" y="53615"/>
                  </a:lnTo>
                  <a:lnTo>
                    <a:pt x="192479" y="61227"/>
                  </a:lnTo>
                  <a:lnTo>
                    <a:pt x="229122" y="27397"/>
                  </a:lnTo>
                  <a:lnTo>
                    <a:pt x="255975" y="19396"/>
                  </a:lnTo>
                  <a:lnTo>
                    <a:pt x="270701" y="0"/>
                  </a:lnTo>
                  <a:lnTo>
                    <a:pt x="316939" y="19464"/>
                  </a:lnTo>
                  <a:lnTo>
                    <a:pt x="346451" y="38177"/>
                  </a:lnTo>
                  <a:lnTo>
                    <a:pt x="414286" y="254689"/>
                  </a:lnTo>
                  <a:lnTo>
                    <a:pt x="427219" y="307565"/>
                  </a:lnTo>
                  <a:lnTo>
                    <a:pt x="478213" y="306967"/>
                  </a:lnTo>
                  <a:lnTo>
                    <a:pt x="478418" y="331303"/>
                  </a:lnTo>
                  <a:lnTo>
                    <a:pt x="496890" y="348829"/>
                  </a:lnTo>
                  <a:lnTo>
                    <a:pt x="493117" y="370925"/>
                  </a:lnTo>
                  <a:lnTo>
                    <a:pt x="521740" y="394617"/>
                  </a:lnTo>
                  <a:lnTo>
                    <a:pt x="545142" y="380331"/>
                  </a:lnTo>
                  <a:lnTo>
                    <a:pt x="591484" y="441509"/>
                  </a:lnTo>
                  <a:lnTo>
                    <a:pt x="572610" y="481245"/>
                  </a:lnTo>
                  <a:lnTo>
                    <a:pt x="552422" y="474726"/>
                  </a:lnTo>
                  <a:lnTo>
                    <a:pt x="545481" y="500184"/>
                  </a:lnTo>
                  <a:lnTo>
                    <a:pt x="524253" y="500930"/>
                  </a:lnTo>
                  <a:lnTo>
                    <a:pt x="527568" y="519703"/>
                  </a:lnTo>
                  <a:lnTo>
                    <a:pt x="501261" y="525460"/>
                  </a:lnTo>
                  <a:lnTo>
                    <a:pt x="473073" y="579424"/>
                  </a:lnTo>
                  <a:lnTo>
                    <a:pt x="454530" y="553633"/>
                  </a:lnTo>
                  <a:lnTo>
                    <a:pt x="439516" y="555834"/>
                  </a:lnTo>
                  <a:lnTo>
                    <a:pt x="455640" y="584692"/>
                  </a:lnTo>
                  <a:lnTo>
                    <a:pt x="428252" y="609186"/>
                  </a:lnTo>
                  <a:lnTo>
                    <a:pt x="413339" y="586914"/>
                  </a:lnTo>
                  <a:lnTo>
                    <a:pt x="401975" y="604233"/>
                  </a:lnTo>
                  <a:lnTo>
                    <a:pt x="366278" y="614780"/>
                  </a:lnTo>
                  <a:lnTo>
                    <a:pt x="357042" y="586167"/>
                  </a:lnTo>
                  <a:lnTo>
                    <a:pt x="337682" y="598799"/>
                  </a:lnTo>
                  <a:lnTo>
                    <a:pt x="347413" y="617991"/>
                  </a:lnTo>
                  <a:lnTo>
                    <a:pt x="340089" y="666528"/>
                  </a:lnTo>
                  <a:lnTo>
                    <a:pt x="347328" y="677184"/>
                  </a:lnTo>
                  <a:lnTo>
                    <a:pt x="328171" y="708264"/>
                  </a:lnTo>
                  <a:lnTo>
                    <a:pt x="299688" y="707189"/>
                  </a:lnTo>
                  <a:lnTo>
                    <a:pt x="291423" y="736216"/>
                  </a:lnTo>
                  <a:lnTo>
                    <a:pt x="270860" y="745549"/>
                  </a:lnTo>
                  <a:lnTo>
                    <a:pt x="258966" y="770929"/>
                  </a:lnTo>
                  <a:lnTo>
                    <a:pt x="236228" y="772700"/>
                  </a:lnTo>
                  <a:lnTo>
                    <a:pt x="224061" y="752960"/>
                  </a:lnTo>
                  <a:lnTo>
                    <a:pt x="202116" y="796114"/>
                  </a:lnTo>
                  <a:lnTo>
                    <a:pt x="216569" y="815242"/>
                  </a:lnTo>
                  <a:lnTo>
                    <a:pt x="195503" y="829188"/>
                  </a:lnTo>
                  <a:lnTo>
                    <a:pt x="199010" y="847890"/>
                  </a:lnTo>
                  <a:lnTo>
                    <a:pt x="178909" y="87772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5" name="South Carolina">
              <a:extLst>
                <a:ext uri="{FF2B5EF4-FFF2-40B4-BE49-F238E27FC236}">
                  <a16:creationId xmlns:a16="http://schemas.microsoft.com/office/drawing/2014/main" id="{C18372A4-F2B3-A079-63B5-5AEEB5F908B0}"/>
                </a:ext>
              </a:extLst>
            </p:cNvPr>
            <p:cNvSpPr/>
            <p:nvPr/>
          </p:nvSpPr>
          <p:spPr>
            <a:xfrm>
              <a:off x="6116020" y="4100269"/>
              <a:ext cx="553310" cy="565285"/>
            </a:xfrm>
            <a:custGeom>
              <a:avLst/>
              <a:gdLst/>
              <a:ahLst/>
              <a:cxnLst/>
              <a:rect l="0" t="0" r="814265" b="623915"/>
              <a:pathLst>
                <a:path w="814265" h="623915">
                  <a:moveTo>
                    <a:pt x="83439" y="58384"/>
                  </a:moveTo>
                  <a:lnTo>
                    <a:pt x="115541" y="34623"/>
                  </a:lnTo>
                  <a:lnTo>
                    <a:pt x="158941" y="20458"/>
                  </a:lnTo>
                  <a:lnTo>
                    <a:pt x="360559" y="0"/>
                  </a:lnTo>
                  <a:lnTo>
                    <a:pt x="364783" y="20869"/>
                  </a:lnTo>
                  <a:lnTo>
                    <a:pt x="379747" y="6014"/>
                  </a:lnTo>
                  <a:lnTo>
                    <a:pt x="410172" y="36279"/>
                  </a:lnTo>
                  <a:lnTo>
                    <a:pt x="411243" y="59919"/>
                  </a:lnTo>
                  <a:lnTo>
                    <a:pt x="594540" y="32641"/>
                  </a:lnTo>
                  <a:lnTo>
                    <a:pt x="814265" y="190970"/>
                  </a:lnTo>
                  <a:lnTo>
                    <a:pt x="787289" y="206191"/>
                  </a:lnTo>
                  <a:lnTo>
                    <a:pt x="757246" y="245779"/>
                  </a:lnTo>
                  <a:lnTo>
                    <a:pt x="731291" y="303845"/>
                  </a:lnTo>
                  <a:lnTo>
                    <a:pt x="732420" y="346784"/>
                  </a:lnTo>
                  <a:lnTo>
                    <a:pt x="710084" y="384799"/>
                  </a:lnTo>
                  <a:lnTo>
                    <a:pt x="672728" y="391362"/>
                  </a:lnTo>
                  <a:lnTo>
                    <a:pt x="668738" y="417002"/>
                  </a:lnTo>
                  <a:lnTo>
                    <a:pt x="634008" y="450199"/>
                  </a:lnTo>
                  <a:lnTo>
                    <a:pt x="616917" y="482568"/>
                  </a:lnTo>
                  <a:lnTo>
                    <a:pt x="584113" y="500561"/>
                  </a:lnTo>
                  <a:lnTo>
                    <a:pt x="551582" y="537664"/>
                  </a:lnTo>
                  <a:lnTo>
                    <a:pt x="550265" y="552587"/>
                  </a:lnTo>
                  <a:lnTo>
                    <a:pt x="517967" y="574844"/>
                  </a:lnTo>
                  <a:lnTo>
                    <a:pt x="487053" y="623915"/>
                  </a:lnTo>
                  <a:lnTo>
                    <a:pt x="445424" y="612466"/>
                  </a:lnTo>
                  <a:lnTo>
                    <a:pt x="439107" y="578446"/>
                  </a:lnTo>
                  <a:lnTo>
                    <a:pt x="403926" y="528606"/>
                  </a:lnTo>
                  <a:lnTo>
                    <a:pt x="378726" y="517834"/>
                  </a:lnTo>
                  <a:lnTo>
                    <a:pt x="370237" y="475078"/>
                  </a:lnTo>
                  <a:lnTo>
                    <a:pt x="354148" y="443653"/>
                  </a:lnTo>
                  <a:lnTo>
                    <a:pt x="304669" y="419549"/>
                  </a:lnTo>
                  <a:lnTo>
                    <a:pt x="269850" y="386352"/>
                  </a:lnTo>
                  <a:lnTo>
                    <a:pt x="268209" y="362866"/>
                  </a:lnTo>
                  <a:lnTo>
                    <a:pt x="218610" y="335162"/>
                  </a:lnTo>
                  <a:lnTo>
                    <a:pt x="191364" y="300711"/>
                  </a:lnTo>
                  <a:lnTo>
                    <a:pt x="149676" y="280713"/>
                  </a:lnTo>
                  <a:lnTo>
                    <a:pt x="117508" y="242337"/>
                  </a:lnTo>
                  <a:lnTo>
                    <a:pt x="108826" y="219833"/>
                  </a:lnTo>
                  <a:lnTo>
                    <a:pt x="77435" y="179022"/>
                  </a:lnTo>
                  <a:lnTo>
                    <a:pt x="60809" y="184707"/>
                  </a:lnTo>
                  <a:lnTo>
                    <a:pt x="136" y="148898"/>
                  </a:lnTo>
                  <a:lnTo>
                    <a:pt x="0" y="127459"/>
                  </a:lnTo>
                  <a:lnTo>
                    <a:pt x="29038" y="7947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6" name="West Virginia">
              <a:extLst>
                <a:ext uri="{FF2B5EF4-FFF2-40B4-BE49-F238E27FC236}">
                  <a16:creationId xmlns:a16="http://schemas.microsoft.com/office/drawing/2014/main" id="{7FA07B5E-19AD-536C-47B1-C5593931A297}"/>
                </a:ext>
              </a:extLst>
            </p:cNvPr>
            <p:cNvSpPr/>
            <p:nvPr/>
          </p:nvSpPr>
          <p:spPr>
            <a:xfrm>
              <a:off x="6125888" y="3083954"/>
              <a:ext cx="489708" cy="654457"/>
            </a:xfrm>
            <a:custGeom>
              <a:avLst/>
              <a:gdLst/>
              <a:ahLst/>
              <a:cxnLst/>
              <a:rect l="0" t="0" r="720666" b="722336"/>
              <a:pathLst>
                <a:path w="720666" h="722336">
                  <a:moveTo>
                    <a:pt x="249235" y="0"/>
                  </a:moveTo>
                  <a:lnTo>
                    <a:pt x="279569" y="184580"/>
                  </a:lnTo>
                  <a:lnTo>
                    <a:pt x="438025" y="157647"/>
                  </a:lnTo>
                  <a:lnTo>
                    <a:pt x="454565" y="261689"/>
                  </a:lnTo>
                  <a:lnTo>
                    <a:pt x="481438" y="237598"/>
                  </a:lnTo>
                  <a:lnTo>
                    <a:pt x="505447" y="198018"/>
                  </a:lnTo>
                  <a:lnTo>
                    <a:pt x="526696" y="201015"/>
                  </a:lnTo>
                  <a:lnTo>
                    <a:pt x="551319" y="165773"/>
                  </a:lnTo>
                  <a:lnTo>
                    <a:pt x="598995" y="171770"/>
                  </a:lnTo>
                  <a:lnTo>
                    <a:pt x="600714" y="148651"/>
                  </a:lnTo>
                  <a:lnTo>
                    <a:pt x="625898" y="145059"/>
                  </a:lnTo>
                  <a:lnTo>
                    <a:pt x="637124" y="126969"/>
                  </a:lnTo>
                  <a:lnTo>
                    <a:pt x="666479" y="140763"/>
                  </a:lnTo>
                  <a:lnTo>
                    <a:pt x="692273" y="135796"/>
                  </a:lnTo>
                  <a:lnTo>
                    <a:pt x="720666" y="188501"/>
                  </a:lnTo>
                  <a:lnTo>
                    <a:pt x="711418" y="230254"/>
                  </a:lnTo>
                  <a:lnTo>
                    <a:pt x="619203" y="178247"/>
                  </a:lnTo>
                  <a:lnTo>
                    <a:pt x="621998" y="239294"/>
                  </a:lnTo>
                  <a:lnTo>
                    <a:pt x="565613" y="334054"/>
                  </a:lnTo>
                  <a:lnTo>
                    <a:pt x="543022" y="319928"/>
                  </a:lnTo>
                  <a:lnTo>
                    <a:pt x="522960" y="397558"/>
                  </a:lnTo>
                  <a:lnTo>
                    <a:pt x="509802" y="416978"/>
                  </a:lnTo>
                  <a:lnTo>
                    <a:pt x="482803" y="412637"/>
                  </a:lnTo>
                  <a:lnTo>
                    <a:pt x="451717" y="389620"/>
                  </a:lnTo>
                  <a:lnTo>
                    <a:pt x="447887" y="438066"/>
                  </a:lnTo>
                  <a:lnTo>
                    <a:pt x="423722" y="480891"/>
                  </a:lnTo>
                  <a:lnTo>
                    <a:pt x="417994" y="519393"/>
                  </a:lnTo>
                  <a:lnTo>
                    <a:pt x="393965" y="554149"/>
                  </a:lnTo>
                  <a:lnTo>
                    <a:pt x="382191" y="589081"/>
                  </a:lnTo>
                  <a:lnTo>
                    <a:pt x="387416" y="625713"/>
                  </a:lnTo>
                  <a:lnTo>
                    <a:pt x="362803" y="647973"/>
                  </a:lnTo>
                  <a:lnTo>
                    <a:pt x="354772" y="636798"/>
                  </a:lnTo>
                  <a:lnTo>
                    <a:pt x="289477" y="687117"/>
                  </a:lnTo>
                  <a:lnTo>
                    <a:pt x="250610" y="704610"/>
                  </a:lnTo>
                  <a:lnTo>
                    <a:pt x="225723" y="686937"/>
                  </a:lnTo>
                  <a:lnTo>
                    <a:pt x="199562" y="718192"/>
                  </a:lnTo>
                  <a:lnTo>
                    <a:pt x="179822" y="722336"/>
                  </a:lnTo>
                  <a:lnTo>
                    <a:pt x="150487" y="709759"/>
                  </a:lnTo>
                  <a:lnTo>
                    <a:pt x="123754" y="678614"/>
                  </a:lnTo>
                  <a:lnTo>
                    <a:pt x="123871" y="661598"/>
                  </a:lnTo>
                  <a:lnTo>
                    <a:pt x="102685" y="661334"/>
                  </a:lnTo>
                  <a:lnTo>
                    <a:pt x="69120" y="642452"/>
                  </a:lnTo>
                  <a:lnTo>
                    <a:pt x="57998" y="620277"/>
                  </a:lnTo>
                  <a:lnTo>
                    <a:pt x="28775" y="593902"/>
                  </a:lnTo>
                  <a:lnTo>
                    <a:pt x="4386" y="557743"/>
                  </a:lnTo>
                  <a:lnTo>
                    <a:pt x="0" y="496094"/>
                  </a:lnTo>
                  <a:lnTo>
                    <a:pt x="40278" y="485789"/>
                  </a:lnTo>
                  <a:lnTo>
                    <a:pt x="42376" y="458300"/>
                  </a:lnTo>
                  <a:lnTo>
                    <a:pt x="59461" y="444480"/>
                  </a:lnTo>
                  <a:lnTo>
                    <a:pt x="47279" y="414543"/>
                  </a:lnTo>
                  <a:lnTo>
                    <a:pt x="68887" y="361520"/>
                  </a:lnTo>
                  <a:lnTo>
                    <a:pt x="96341" y="389164"/>
                  </a:lnTo>
                  <a:lnTo>
                    <a:pt x="109584" y="367908"/>
                  </a:lnTo>
                  <a:lnTo>
                    <a:pt x="101857" y="345269"/>
                  </a:lnTo>
                  <a:lnTo>
                    <a:pt x="115381" y="303555"/>
                  </a:lnTo>
                  <a:lnTo>
                    <a:pt x="133223" y="301970"/>
                  </a:lnTo>
                  <a:lnTo>
                    <a:pt x="146451" y="270459"/>
                  </a:lnTo>
                  <a:lnTo>
                    <a:pt x="165309" y="281147"/>
                  </a:lnTo>
                  <a:lnTo>
                    <a:pt x="183245" y="269273"/>
                  </a:lnTo>
                  <a:lnTo>
                    <a:pt x="232332" y="194534"/>
                  </a:lnTo>
                  <a:lnTo>
                    <a:pt x="234530" y="118145"/>
                  </a:lnTo>
                  <a:lnTo>
                    <a:pt x="247350" y="66126"/>
                  </a:lnTo>
                  <a:lnTo>
                    <a:pt x="243117" y="35044"/>
                  </a:lnTo>
                  <a:lnTo>
                    <a:pt x="228780" y="1469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7" name="Maryland">
              <a:extLst>
                <a:ext uri="{FF2B5EF4-FFF2-40B4-BE49-F238E27FC236}">
                  <a16:creationId xmlns:a16="http://schemas.microsoft.com/office/drawing/2014/main" id="{5A96E1EF-B5BB-A9C4-9D2D-FBA903E7CB86}"/>
                </a:ext>
              </a:extLst>
            </p:cNvPr>
            <p:cNvSpPr/>
            <p:nvPr/>
          </p:nvSpPr>
          <p:spPr>
            <a:xfrm>
              <a:off x="6423536" y="3127581"/>
              <a:ext cx="494629" cy="331533"/>
            </a:xfrm>
            <a:custGeom>
              <a:avLst/>
              <a:gdLst/>
              <a:ahLst/>
              <a:cxnLst/>
              <a:rect l="0" t="0" r="727907" b="365919"/>
              <a:pathLst>
                <a:path w="727907" h="365919">
                  <a:moveTo>
                    <a:pt x="603725" y="360783"/>
                  </a:moveTo>
                  <a:lnTo>
                    <a:pt x="600334" y="361507"/>
                  </a:lnTo>
                  <a:lnTo>
                    <a:pt x="596095" y="362411"/>
                  </a:lnTo>
                  <a:close/>
                  <a:moveTo>
                    <a:pt x="0" y="109496"/>
                  </a:moveTo>
                  <a:lnTo>
                    <a:pt x="559514" y="0"/>
                  </a:lnTo>
                  <a:lnTo>
                    <a:pt x="628226" y="248867"/>
                  </a:lnTo>
                  <a:lnTo>
                    <a:pt x="727907" y="229180"/>
                  </a:lnTo>
                  <a:lnTo>
                    <a:pt x="716357" y="320192"/>
                  </a:lnTo>
                  <a:lnTo>
                    <a:pt x="693406" y="328710"/>
                  </a:lnTo>
                  <a:lnTo>
                    <a:pt x="653719" y="350013"/>
                  </a:lnTo>
                  <a:lnTo>
                    <a:pt x="622560" y="365919"/>
                  </a:lnTo>
                  <a:lnTo>
                    <a:pt x="616342" y="332858"/>
                  </a:lnTo>
                  <a:lnTo>
                    <a:pt x="600835" y="322425"/>
                  </a:lnTo>
                  <a:lnTo>
                    <a:pt x="615520" y="304368"/>
                  </a:lnTo>
                  <a:lnTo>
                    <a:pt x="584848" y="276552"/>
                  </a:lnTo>
                  <a:lnTo>
                    <a:pt x="580298" y="292423"/>
                  </a:lnTo>
                  <a:lnTo>
                    <a:pt x="547536" y="295928"/>
                  </a:lnTo>
                  <a:lnTo>
                    <a:pt x="528962" y="262034"/>
                  </a:lnTo>
                  <a:lnTo>
                    <a:pt x="539065" y="259909"/>
                  </a:lnTo>
                  <a:lnTo>
                    <a:pt x="529967" y="212568"/>
                  </a:lnTo>
                  <a:lnTo>
                    <a:pt x="536093" y="191800"/>
                  </a:lnTo>
                  <a:lnTo>
                    <a:pt x="509293" y="131016"/>
                  </a:lnTo>
                  <a:lnTo>
                    <a:pt x="518087" y="90216"/>
                  </a:lnTo>
                  <a:lnTo>
                    <a:pt x="542472" y="78156"/>
                  </a:lnTo>
                  <a:lnTo>
                    <a:pt x="538425" y="38914"/>
                  </a:lnTo>
                  <a:lnTo>
                    <a:pt x="520285" y="47365"/>
                  </a:lnTo>
                  <a:lnTo>
                    <a:pt x="523646" y="67271"/>
                  </a:lnTo>
                  <a:lnTo>
                    <a:pt x="489045" y="100914"/>
                  </a:lnTo>
                  <a:lnTo>
                    <a:pt x="482195" y="126391"/>
                  </a:lnTo>
                  <a:lnTo>
                    <a:pt x="491818" y="185063"/>
                  </a:lnTo>
                  <a:lnTo>
                    <a:pt x="482433" y="215637"/>
                  </a:lnTo>
                  <a:lnTo>
                    <a:pt x="498731" y="260334"/>
                  </a:lnTo>
                  <a:lnTo>
                    <a:pt x="525595" y="287937"/>
                  </a:lnTo>
                  <a:lnTo>
                    <a:pt x="528115" y="312605"/>
                  </a:lnTo>
                  <a:lnTo>
                    <a:pt x="545858" y="334084"/>
                  </a:lnTo>
                  <a:lnTo>
                    <a:pt x="542538" y="351961"/>
                  </a:lnTo>
                  <a:lnTo>
                    <a:pt x="500356" y="327543"/>
                  </a:lnTo>
                  <a:lnTo>
                    <a:pt x="446463" y="322586"/>
                  </a:lnTo>
                  <a:lnTo>
                    <a:pt x="425016" y="294912"/>
                  </a:lnTo>
                  <a:lnTo>
                    <a:pt x="399842" y="318277"/>
                  </a:lnTo>
                  <a:lnTo>
                    <a:pt x="384027" y="296290"/>
                  </a:lnTo>
                  <a:lnTo>
                    <a:pt x="400619" y="260955"/>
                  </a:lnTo>
                  <a:lnTo>
                    <a:pt x="407647" y="226377"/>
                  </a:lnTo>
                  <a:lnTo>
                    <a:pt x="423553" y="201420"/>
                  </a:lnTo>
                  <a:lnTo>
                    <a:pt x="400266" y="185559"/>
                  </a:lnTo>
                  <a:lnTo>
                    <a:pt x="390135" y="200181"/>
                  </a:lnTo>
                  <a:lnTo>
                    <a:pt x="366276" y="185534"/>
                  </a:lnTo>
                  <a:lnTo>
                    <a:pt x="332485" y="181965"/>
                  </a:lnTo>
                  <a:lnTo>
                    <a:pt x="326619" y="152279"/>
                  </a:lnTo>
                  <a:lnTo>
                    <a:pt x="306664" y="139077"/>
                  </a:lnTo>
                  <a:lnTo>
                    <a:pt x="282641" y="140350"/>
                  </a:lnTo>
                  <a:lnTo>
                    <a:pt x="254248" y="87644"/>
                  </a:lnTo>
                  <a:lnTo>
                    <a:pt x="228453" y="92611"/>
                  </a:lnTo>
                  <a:lnTo>
                    <a:pt x="199099" y="78818"/>
                  </a:lnTo>
                  <a:lnTo>
                    <a:pt x="187873" y="96908"/>
                  </a:lnTo>
                  <a:lnTo>
                    <a:pt x="162689" y="100499"/>
                  </a:lnTo>
                  <a:lnTo>
                    <a:pt x="160970" y="123618"/>
                  </a:lnTo>
                  <a:lnTo>
                    <a:pt x="113294" y="117622"/>
                  </a:lnTo>
                  <a:lnTo>
                    <a:pt x="88671" y="152864"/>
                  </a:lnTo>
                  <a:lnTo>
                    <a:pt x="67422" y="149867"/>
                  </a:lnTo>
                  <a:lnTo>
                    <a:pt x="43413" y="189447"/>
                  </a:lnTo>
                  <a:lnTo>
                    <a:pt x="16540" y="213538"/>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8" name="Vermont">
              <a:extLst>
                <a:ext uri="{FF2B5EF4-FFF2-40B4-BE49-F238E27FC236}">
                  <a16:creationId xmlns:a16="http://schemas.microsoft.com/office/drawing/2014/main" id="{71DC517B-B9DA-33B7-C4D3-DFEC1E07202C}"/>
                </a:ext>
              </a:extLst>
            </p:cNvPr>
            <p:cNvSpPr/>
            <p:nvPr/>
          </p:nvSpPr>
          <p:spPr>
            <a:xfrm>
              <a:off x="6880492" y="2042628"/>
              <a:ext cx="185383" cy="462311"/>
            </a:xfrm>
            <a:custGeom>
              <a:avLst/>
              <a:gdLst/>
              <a:ahLst/>
              <a:cxnLst/>
              <a:rect l="0" t="0" r="272814" b="510261"/>
              <a:pathLst>
                <a:path w="272814" h="510261">
                  <a:moveTo>
                    <a:pt x="255280" y="0"/>
                  </a:moveTo>
                  <a:lnTo>
                    <a:pt x="261898" y="18948"/>
                  </a:lnTo>
                  <a:lnTo>
                    <a:pt x="251381" y="56209"/>
                  </a:lnTo>
                  <a:lnTo>
                    <a:pt x="272814" y="85085"/>
                  </a:lnTo>
                  <a:lnTo>
                    <a:pt x="258650" y="124467"/>
                  </a:lnTo>
                  <a:lnTo>
                    <a:pt x="216682" y="154910"/>
                  </a:lnTo>
                  <a:lnTo>
                    <a:pt x="229955" y="203242"/>
                  </a:lnTo>
                  <a:lnTo>
                    <a:pt x="221795" y="222595"/>
                  </a:lnTo>
                  <a:lnTo>
                    <a:pt x="220783" y="270022"/>
                  </a:lnTo>
                  <a:lnTo>
                    <a:pt x="205899" y="315232"/>
                  </a:lnTo>
                  <a:lnTo>
                    <a:pt x="216095" y="401261"/>
                  </a:lnTo>
                  <a:lnTo>
                    <a:pt x="224775" y="428999"/>
                  </a:lnTo>
                  <a:lnTo>
                    <a:pt x="214981" y="442986"/>
                  </a:lnTo>
                  <a:lnTo>
                    <a:pt x="220778" y="472613"/>
                  </a:lnTo>
                  <a:lnTo>
                    <a:pt x="237172" y="484600"/>
                  </a:lnTo>
                  <a:lnTo>
                    <a:pt x="119955" y="510261"/>
                  </a:lnTo>
                  <a:lnTo>
                    <a:pt x="114150" y="493286"/>
                  </a:lnTo>
                  <a:lnTo>
                    <a:pt x="85525" y="355539"/>
                  </a:lnTo>
                  <a:lnTo>
                    <a:pt x="55070" y="328519"/>
                  </a:lnTo>
                  <a:lnTo>
                    <a:pt x="58890" y="310386"/>
                  </a:lnTo>
                  <a:lnTo>
                    <a:pt x="33373" y="259240"/>
                  </a:lnTo>
                  <a:lnTo>
                    <a:pt x="39859" y="215260"/>
                  </a:lnTo>
                  <a:lnTo>
                    <a:pt x="34490" y="176464"/>
                  </a:lnTo>
                  <a:lnTo>
                    <a:pt x="12777" y="143948"/>
                  </a:lnTo>
                  <a:lnTo>
                    <a:pt x="11503" y="105338"/>
                  </a:lnTo>
                  <a:lnTo>
                    <a:pt x="0" y="64655"/>
                  </a:lnTo>
                  <a:lnTo>
                    <a:pt x="144297" y="31049"/>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9" name="New Hampshire">
              <a:extLst>
                <a:ext uri="{FF2B5EF4-FFF2-40B4-BE49-F238E27FC236}">
                  <a16:creationId xmlns:a16="http://schemas.microsoft.com/office/drawing/2014/main" id="{E162F4C9-E46E-02DF-F8B1-78FBC0E022AF}"/>
                </a:ext>
              </a:extLst>
            </p:cNvPr>
            <p:cNvSpPr/>
            <p:nvPr/>
          </p:nvSpPr>
          <p:spPr>
            <a:xfrm>
              <a:off x="7020405" y="1977043"/>
              <a:ext cx="179739" cy="504647"/>
            </a:xfrm>
            <a:custGeom>
              <a:avLst/>
              <a:gdLst/>
              <a:ahLst/>
              <a:cxnLst/>
              <a:rect l="0" t="0" r="264508" b="556988"/>
              <a:pathLst>
                <a:path w="264508" h="556988">
                  <a:moveTo>
                    <a:pt x="92439" y="0"/>
                  </a:moveTo>
                  <a:lnTo>
                    <a:pt x="133285" y="124847"/>
                  </a:lnTo>
                  <a:lnTo>
                    <a:pt x="212029" y="380555"/>
                  </a:lnTo>
                  <a:lnTo>
                    <a:pt x="240655" y="397083"/>
                  </a:lnTo>
                  <a:lnTo>
                    <a:pt x="243584" y="417101"/>
                  </a:lnTo>
                  <a:lnTo>
                    <a:pt x="264508" y="426448"/>
                  </a:lnTo>
                  <a:lnTo>
                    <a:pt x="258101" y="467525"/>
                  </a:lnTo>
                  <a:lnTo>
                    <a:pt x="243173" y="468097"/>
                  </a:lnTo>
                  <a:lnTo>
                    <a:pt x="210093" y="497797"/>
                  </a:lnTo>
                  <a:lnTo>
                    <a:pt x="199323" y="520316"/>
                  </a:lnTo>
                  <a:lnTo>
                    <a:pt x="31272" y="556988"/>
                  </a:lnTo>
                  <a:lnTo>
                    <a:pt x="14878" y="545002"/>
                  </a:lnTo>
                  <a:lnTo>
                    <a:pt x="9081" y="515374"/>
                  </a:lnTo>
                  <a:lnTo>
                    <a:pt x="18875" y="501387"/>
                  </a:lnTo>
                  <a:lnTo>
                    <a:pt x="10195" y="473649"/>
                  </a:lnTo>
                  <a:lnTo>
                    <a:pt x="0" y="387620"/>
                  </a:lnTo>
                  <a:lnTo>
                    <a:pt x="14883" y="342410"/>
                  </a:lnTo>
                  <a:lnTo>
                    <a:pt x="15895" y="294984"/>
                  </a:lnTo>
                  <a:lnTo>
                    <a:pt x="24055" y="275630"/>
                  </a:lnTo>
                  <a:lnTo>
                    <a:pt x="10783" y="227298"/>
                  </a:lnTo>
                  <a:lnTo>
                    <a:pt x="52750" y="196855"/>
                  </a:lnTo>
                  <a:lnTo>
                    <a:pt x="66914" y="157473"/>
                  </a:lnTo>
                  <a:lnTo>
                    <a:pt x="45481" y="128597"/>
                  </a:lnTo>
                  <a:lnTo>
                    <a:pt x="55998" y="91337"/>
                  </a:lnTo>
                  <a:lnTo>
                    <a:pt x="49380" y="72388"/>
                  </a:lnTo>
                  <a:lnTo>
                    <a:pt x="55693" y="16700"/>
                  </a:lnTo>
                  <a:lnTo>
                    <a:pt x="88816" y="1362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0" name="Massachusetts">
              <a:extLst>
                <a:ext uri="{FF2B5EF4-FFF2-40B4-BE49-F238E27FC236}">
                  <a16:creationId xmlns:a16="http://schemas.microsoft.com/office/drawing/2014/main" id="{FB16D033-F57B-C713-1F0F-F3D90841BEC1}"/>
                </a:ext>
              </a:extLst>
            </p:cNvPr>
            <p:cNvSpPr/>
            <p:nvPr/>
          </p:nvSpPr>
          <p:spPr>
            <a:xfrm>
              <a:off x="6959818" y="2400634"/>
              <a:ext cx="361159" cy="256011"/>
            </a:xfrm>
            <a:custGeom>
              <a:avLst/>
              <a:gdLst/>
              <a:ahLst/>
              <a:cxnLst/>
              <a:rect l="0" t="0" r="531490" b="282564"/>
              <a:pathLst>
                <a:path w="531490" h="282564">
                  <a:moveTo>
                    <a:pt x="332334" y="571"/>
                  </a:moveTo>
                  <a:lnTo>
                    <a:pt x="347261" y="0"/>
                  </a:lnTo>
                  <a:lnTo>
                    <a:pt x="362096" y="32999"/>
                  </a:lnTo>
                  <a:lnTo>
                    <a:pt x="363438" y="62728"/>
                  </a:lnTo>
                  <a:lnTo>
                    <a:pt x="347666" y="94768"/>
                  </a:lnTo>
                  <a:lnTo>
                    <a:pt x="355019" y="125192"/>
                  </a:lnTo>
                  <a:lnTo>
                    <a:pt x="387697" y="120979"/>
                  </a:lnTo>
                  <a:lnTo>
                    <a:pt x="415143" y="147095"/>
                  </a:lnTo>
                  <a:lnTo>
                    <a:pt x="418761" y="172762"/>
                  </a:lnTo>
                  <a:lnTo>
                    <a:pt x="436346" y="174904"/>
                  </a:lnTo>
                  <a:lnTo>
                    <a:pt x="444143" y="197115"/>
                  </a:lnTo>
                  <a:lnTo>
                    <a:pt x="489904" y="205365"/>
                  </a:lnTo>
                  <a:lnTo>
                    <a:pt x="531490" y="174002"/>
                  </a:lnTo>
                  <a:lnTo>
                    <a:pt x="528761" y="203811"/>
                  </a:lnTo>
                  <a:lnTo>
                    <a:pt x="466302" y="246702"/>
                  </a:lnTo>
                  <a:lnTo>
                    <a:pt x="441155" y="254755"/>
                  </a:lnTo>
                  <a:lnTo>
                    <a:pt x="421051" y="240524"/>
                  </a:lnTo>
                  <a:lnTo>
                    <a:pt x="398669" y="252384"/>
                  </a:lnTo>
                  <a:lnTo>
                    <a:pt x="401665" y="266638"/>
                  </a:lnTo>
                  <a:lnTo>
                    <a:pt x="376909" y="282564"/>
                  </a:lnTo>
                  <a:lnTo>
                    <a:pt x="356227" y="249885"/>
                  </a:lnTo>
                  <a:lnTo>
                    <a:pt x="350522" y="244462"/>
                  </a:lnTo>
                  <a:lnTo>
                    <a:pt x="331688" y="234430"/>
                  </a:lnTo>
                  <a:lnTo>
                    <a:pt x="311431" y="190060"/>
                  </a:lnTo>
                  <a:lnTo>
                    <a:pt x="290053" y="195706"/>
                  </a:lnTo>
                  <a:lnTo>
                    <a:pt x="251798" y="208032"/>
                  </a:lnTo>
                  <a:lnTo>
                    <a:pt x="250953" y="204786"/>
                  </a:lnTo>
                  <a:lnTo>
                    <a:pt x="68375" y="247563"/>
                  </a:lnTo>
                  <a:lnTo>
                    <a:pt x="5017" y="260710"/>
                  </a:lnTo>
                  <a:lnTo>
                    <a:pt x="0" y="253871"/>
                  </a:lnTo>
                  <a:lnTo>
                    <a:pt x="3216" y="115124"/>
                  </a:lnTo>
                  <a:lnTo>
                    <a:pt x="120432" y="89463"/>
                  </a:lnTo>
                  <a:lnTo>
                    <a:pt x="288483" y="52790"/>
                  </a:lnTo>
                  <a:lnTo>
                    <a:pt x="299254" y="3027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1" name="New Jersey">
              <a:extLst>
                <a:ext uri="{FF2B5EF4-FFF2-40B4-BE49-F238E27FC236}">
                  <a16:creationId xmlns:a16="http://schemas.microsoft.com/office/drawing/2014/main" id="{8397ED5E-9F1C-F03E-A263-E3EC61C4D757}"/>
                </a:ext>
              </a:extLst>
            </p:cNvPr>
            <p:cNvSpPr/>
            <p:nvPr/>
          </p:nvSpPr>
          <p:spPr>
            <a:xfrm>
              <a:off x="6829531" y="2798777"/>
              <a:ext cx="145708" cy="430508"/>
            </a:xfrm>
            <a:custGeom>
              <a:avLst/>
              <a:gdLst/>
              <a:ahLst/>
              <a:cxnLst/>
              <a:rect l="0" t="0" r="214428" b="475159"/>
              <a:pathLst>
                <a:path w="214428" h="475159">
                  <a:moveTo>
                    <a:pt x="129790" y="27994"/>
                  </a:moveTo>
                  <a:lnTo>
                    <a:pt x="185737" y="44744"/>
                  </a:lnTo>
                  <a:lnTo>
                    <a:pt x="181544" y="106698"/>
                  </a:lnTo>
                  <a:lnTo>
                    <a:pt x="160232" y="125497"/>
                  </a:lnTo>
                  <a:lnTo>
                    <a:pt x="154324" y="159068"/>
                  </a:lnTo>
                  <a:lnTo>
                    <a:pt x="198664" y="164788"/>
                  </a:lnTo>
                  <a:lnTo>
                    <a:pt x="207326" y="186909"/>
                  </a:lnTo>
                  <a:lnTo>
                    <a:pt x="214428" y="298018"/>
                  </a:lnTo>
                  <a:lnTo>
                    <a:pt x="185912" y="388646"/>
                  </a:lnTo>
                  <a:lnTo>
                    <a:pt x="160506" y="418638"/>
                  </a:lnTo>
                  <a:lnTo>
                    <a:pt x="144514" y="475159"/>
                  </a:lnTo>
                  <a:lnTo>
                    <a:pt x="122938" y="445569"/>
                  </a:lnTo>
                  <a:lnTo>
                    <a:pt x="75192" y="439047"/>
                  </a:lnTo>
                  <a:lnTo>
                    <a:pt x="11559" y="407185"/>
                  </a:lnTo>
                  <a:lnTo>
                    <a:pt x="1784" y="378353"/>
                  </a:lnTo>
                  <a:lnTo>
                    <a:pt x="0" y="374155"/>
                  </a:lnTo>
                  <a:lnTo>
                    <a:pt x="5877" y="361400"/>
                  </a:lnTo>
                  <a:lnTo>
                    <a:pt x="14634" y="334241"/>
                  </a:lnTo>
                  <a:lnTo>
                    <a:pt x="51400" y="308884"/>
                  </a:lnTo>
                  <a:lnTo>
                    <a:pt x="50454" y="293024"/>
                  </a:lnTo>
                  <a:lnTo>
                    <a:pt x="89091" y="249890"/>
                  </a:lnTo>
                  <a:lnTo>
                    <a:pt x="92505" y="230738"/>
                  </a:lnTo>
                  <a:lnTo>
                    <a:pt x="40831" y="199912"/>
                  </a:lnTo>
                  <a:lnTo>
                    <a:pt x="33570" y="175144"/>
                  </a:lnTo>
                  <a:lnTo>
                    <a:pt x="13338" y="172775"/>
                  </a:lnTo>
                  <a:lnTo>
                    <a:pt x="6603" y="150184"/>
                  </a:lnTo>
                  <a:lnTo>
                    <a:pt x="21576" y="110135"/>
                  </a:lnTo>
                  <a:lnTo>
                    <a:pt x="4759" y="92101"/>
                  </a:lnTo>
                  <a:lnTo>
                    <a:pt x="32694" y="42239"/>
                  </a:lnTo>
                  <a:lnTo>
                    <a:pt x="35833" y="18583"/>
                  </a:lnTo>
                  <a:lnTo>
                    <a:pt x="51966"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2" name="Hawaii">
              <a:extLst>
                <a:ext uri="{FF2B5EF4-FFF2-40B4-BE49-F238E27FC236}">
                  <a16:creationId xmlns:a16="http://schemas.microsoft.com/office/drawing/2014/main" id="{91FA4448-4C57-ED1E-B018-5B97E6BC354E}"/>
                </a:ext>
              </a:extLst>
            </p:cNvPr>
            <p:cNvSpPr/>
            <p:nvPr/>
          </p:nvSpPr>
          <p:spPr>
            <a:xfrm>
              <a:off x="2382977" y="5175475"/>
              <a:ext cx="645545" cy="604444"/>
            </a:xfrm>
            <a:custGeom>
              <a:avLst/>
              <a:gdLst/>
              <a:ahLst/>
              <a:cxnLst/>
              <a:rect l="0" t="0" r="950000" b="667136"/>
              <a:pathLst>
                <a:path w="950000" h="667136">
                  <a:moveTo>
                    <a:pt x="791216" y="667136"/>
                  </a:moveTo>
                  <a:lnTo>
                    <a:pt x="743518" y="649526"/>
                  </a:lnTo>
                  <a:lnTo>
                    <a:pt x="736038" y="631719"/>
                  </a:lnTo>
                  <a:lnTo>
                    <a:pt x="742184" y="585993"/>
                  </a:lnTo>
                  <a:lnTo>
                    <a:pt x="708091" y="508155"/>
                  </a:lnTo>
                  <a:lnTo>
                    <a:pt x="734353" y="482446"/>
                  </a:lnTo>
                  <a:lnTo>
                    <a:pt x="753166" y="446748"/>
                  </a:lnTo>
                  <a:lnTo>
                    <a:pt x="739370" y="423445"/>
                  </a:lnTo>
                  <a:lnTo>
                    <a:pt x="743475" y="398956"/>
                  </a:lnTo>
                  <a:lnTo>
                    <a:pt x="797309" y="427610"/>
                  </a:lnTo>
                  <a:lnTo>
                    <a:pt x="857475" y="448384"/>
                  </a:lnTo>
                  <a:lnTo>
                    <a:pt x="894581" y="479285"/>
                  </a:lnTo>
                  <a:lnTo>
                    <a:pt x="894780" y="506003"/>
                  </a:lnTo>
                  <a:lnTo>
                    <a:pt x="950000" y="548996"/>
                  </a:lnTo>
                  <a:lnTo>
                    <a:pt x="916499" y="584926"/>
                  </a:lnTo>
                  <a:lnTo>
                    <a:pt x="856393" y="602081"/>
                  </a:lnTo>
                  <a:lnTo>
                    <a:pt x="814276" y="629097"/>
                  </a:lnTo>
                  <a:close/>
                  <a:moveTo>
                    <a:pt x="606405" y="244920"/>
                  </a:moveTo>
                  <a:lnTo>
                    <a:pt x="628495" y="272637"/>
                  </a:lnTo>
                  <a:lnTo>
                    <a:pt x="656806" y="260356"/>
                  </a:lnTo>
                  <a:lnTo>
                    <a:pt x="718851" y="292358"/>
                  </a:lnTo>
                  <a:lnTo>
                    <a:pt x="709507" y="321278"/>
                  </a:lnTo>
                  <a:lnTo>
                    <a:pt x="646494" y="335917"/>
                  </a:lnTo>
                  <a:lnTo>
                    <a:pt x="633869" y="330390"/>
                  </a:lnTo>
                  <a:lnTo>
                    <a:pt x="630641" y="294845"/>
                  </a:lnTo>
                  <a:lnTo>
                    <a:pt x="598073" y="287127"/>
                  </a:lnTo>
                  <a:lnTo>
                    <a:pt x="585448" y="267154"/>
                  </a:lnTo>
                  <a:close/>
                  <a:moveTo>
                    <a:pt x="530863" y="208360"/>
                  </a:moveTo>
                  <a:lnTo>
                    <a:pt x="511986" y="229442"/>
                  </a:lnTo>
                  <a:lnTo>
                    <a:pt x="467935" y="229408"/>
                  </a:lnTo>
                  <a:lnTo>
                    <a:pt x="481591" y="206119"/>
                  </a:lnTo>
                  <a:close/>
                  <a:moveTo>
                    <a:pt x="345668" y="109336"/>
                  </a:moveTo>
                  <a:lnTo>
                    <a:pt x="366436" y="157072"/>
                  </a:lnTo>
                  <a:lnTo>
                    <a:pt x="355866" y="184762"/>
                  </a:lnTo>
                  <a:lnTo>
                    <a:pt x="314980" y="189038"/>
                  </a:lnTo>
                  <a:lnTo>
                    <a:pt x="288010" y="132361"/>
                  </a:lnTo>
                  <a:lnTo>
                    <a:pt x="312090" y="131365"/>
                  </a:lnTo>
                  <a:close/>
                  <a:moveTo>
                    <a:pt x="56897" y="0"/>
                  </a:moveTo>
                  <a:lnTo>
                    <a:pt x="78799" y="2419"/>
                  </a:lnTo>
                  <a:lnTo>
                    <a:pt x="89050" y="23538"/>
                  </a:lnTo>
                  <a:lnTo>
                    <a:pt x="82510" y="53370"/>
                  </a:lnTo>
                  <a:lnTo>
                    <a:pt x="60384" y="71989"/>
                  </a:lnTo>
                  <a:lnTo>
                    <a:pt x="0" y="48118"/>
                  </a:lnTo>
                  <a:lnTo>
                    <a:pt x="7668" y="1499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3" name="Connecticut">
              <a:extLst>
                <a:ext uri="{FF2B5EF4-FFF2-40B4-BE49-F238E27FC236}">
                  <a16:creationId xmlns:a16="http://schemas.microsoft.com/office/drawing/2014/main" id="{844F2187-710F-9DA7-83DE-5F830EFF6918}"/>
                </a:ext>
              </a:extLst>
            </p:cNvPr>
            <p:cNvSpPr/>
            <p:nvPr/>
          </p:nvSpPr>
          <p:spPr>
            <a:xfrm>
              <a:off x="6963228" y="2586177"/>
              <a:ext cx="188368" cy="247263"/>
            </a:xfrm>
            <a:custGeom>
              <a:avLst/>
              <a:gdLst/>
              <a:ahLst/>
              <a:cxnLst/>
              <a:rect l="0" t="0" r="277206" b="272909"/>
              <a:pathLst>
                <a:path w="277206" h="272909">
                  <a:moveTo>
                    <a:pt x="63357" y="42777"/>
                  </a:moveTo>
                  <a:lnTo>
                    <a:pt x="245936" y="0"/>
                  </a:lnTo>
                  <a:lnTo>
                    <a:pt x="246781" y="3245"/>
                  </a:lnTo>
                  <a:lnTo>
                    <a:pt x="277206" y="120141"/>
                  </a:lnTo>
                  <a:lnTo>
                    <a:pt x="273191" y="140837"/>
                  </a:lnTo>
                  <a:lnTo>
                    <a:pt x="259540" y="140907"/>
                  </a:lnTo>
                  <a:lnTo>
                    <a:pt x="199310" y="172507"/>
                  </a:lnTo>
                  <a:lnTo>
                    <a:pt x="121953" y="187293"/>
                  </a:lnTo>
                  <a:lnTo>
                    <a:pt x="95678" y="222588"/>
                  </a:lnTo>
                  <a:lnTo>
                    <a:pt x="62346" y="239938"/>
                  </a:lnTo>
                  <a:lnTo>
                    <a:pt x="25880" y="272909"/>
                  </a:lnTo>
                  <a:lnTo>
                    <a:pt x="9915" y="252559"/>
                  </a:lnTo>
                  <a:lnTo>
                    <a:pt x="40965" y="222085"/>
                  </a:lnTo>
                  <a:lnTo>
                    <a:pt x="26568" y="208289"/>
                  </a:lnTo>
                  <a:lnTo>
                    <a:pt x="0" y="55923"/>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4" name="Delaware">
              <a:extLst>
                <a:ext uri="{FF2B5EF4-FFF2-40B4-BE49-F238E27FC236}">
                  <a16:creationId xmlns:a16="http://schemas.microsoft.com/office/drawing/2014/main" id="{6F803D55-4DA9-601E-D69D-18A3329A2CD6}"/>
                </a:ext>
              </a:extLst>
            </p:cNvPr>
            <p:cNvSpPr/>
            <p:nvPr/>
          </p:nvSpPr>
          <p:spPr>
            <a:xfrm>
              <a:off x="6803738" y="3101609"/>
              <a:ext cx="114426" cy="251453"/>
            </a:xfrm>
            <a:custGeom>
              <a:avLst/>
              <a:gdLst/>
              <a:ahLst/>
              <a:cxnLst/>
              <a:rect l="0" t="0" r="168392" b="277533"/>
              <a:pathLst>
                <a:path w="168392" h="277533">
                  <a:moveTo>
                    <a:pt x="52592" y="0"/>
                  </a:moveTo>
                  <a:lnTo>
                    <a:pt x="43835" y="27158"/>
                  </a:lnTo>
                  <a:lnTo>
                    <a:pt x="30986" y="43728"/>
                  </a:lnTo>
                  <a:lnTo>
                    <a:pt x="41222" y="74756"/>
                  </a:lnTo>
                  <a:lnTo>
                    <a:pt x="70110" y="99405"/>
                  </a:lnTo>
                  <a:lnTo>
                    <a:pt x="86770" y="147379"/>
                  </a:lnTo>
                  <a:lnTo>
                    <a:pt x="130720" y="191605"/>
                  </a:lnTo>
                  <a:lnTo>
                    <a:pt x="146260" y="190435"/>
                  </a:lnTo>
                  <a:lnTo>
                    <a:pt x="168392" y="257846"/>
                  </a:lnTo>
                  <a:lnTo>
                    <a:pt x="68711" y="277533"/>
                  </a:lnTo>
                  <a:lnTo>
                    <a:pt x="0" y="28665"/>
                  </a:lnTo>
                  <a:lnTo>
                    <a:pt x="20859" y="121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5" name="Rhode Island">
              <a:extLst>
                <a:ext uri="{FF2B5EF4-FFF2-40B4-BE49-F238E27FC236}">
                  <a16:creationId xmlns:a16="http://schemas.microsoft.com/office/drawing/2014/main" id="{8E018354-91FC-7DF1-7341-050E24A0CC55}"/>
                </a:ext>
              </a:extLst>
            </p:cNvPr>
            <p:cNvSpPr/>
            <p:nvPr/>
          </p:nvSpPr>
          <p:spPr>
            <a:xfrm>
              <a:off x="7130921" y="2572834"/>
              <a:ext cx="85016" cy="140945"/>
            </a:xfrm>
            <a:custGeom>
              <a:avLst/>
              <a:gdLst/>
              <a:ahLst/>
              <a:cxnLst/>
              <a:rect l="0" t="0" r="125111" b="155564"/>
              <a:pathLst>
                <a:path w="125111" h="155564">
                  <a:moveTo>
                    <a:pt x="104428" y="59825"/>
                  </a:moveTo>
                  <a:lnTo>
                    <a:pt x="125111" y="92504"/>
                  </a:lnTo>
                  <a:lnTo>
                    <a:pt x="97562" y="104486"/>
                  </a:lnTo>
                  <a:close/>
                  <a:moveTo>
                    <a:pt x="38255" y="5646"/>
                  </a:moveTo>
                  <a:lnTo>
                    <a:pt x="59633" y="0"/>
                  </a:lnTo>
                  <a:lnTo>
                    <a:pt x="79889" y="44370"/>
                  </a:lnTo>
                  <a:lnTo>
                    <a:pt x="98723" y="54402"/>
                  </a:lnTo>
                  <a:lnTo>
                    <a:pt x="80375" y="55812"/>
                  </a:lnTo>
                  <a:lnTo>
                    <a:pt x="72986" y="89009"/>
                  </a:lnTo>
                  <a:lnTo>
                    <a:pt x="79051" y="131377"/>
                  </a:lnTo>
                  <a:lnTo>
                    <a:pt x="26410" y="155564"/>
                  </a:lnTo>
                  <a:lnTo>
                    <a:pt x="30425" y="134867"/>
                  </a:lnTo>
                  <a:lnTo>
                    <a:pt x="0" y="1797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6" name="District of Columbia">
              <a:extLst>
                <a:ext uri="{FF2B5EF4-FFF2-40B4-BE49-F238E27FC236}">
                  <a16:creationId xmlns:a16="http://schemas.microsoft.com/office/drawing/2014/main" id="{5C628E69-8FC0-C5F2-1905-5AAC36F6BB71}"/>
                </a:ext>
              </a:extLst>
            </p:cNvPr>
            <p:cNvSpPr/>
            <p:nvPr/>
          </p:nvSpPr>
          <p:spPr>
            <a:xfrm>
              <a:off x="6688640" y="3295703"/>
              <a:ext cx="22708" cy="36982"/>
            </a:xfrm>
            <a:custGeom>
              <a:avLst/>
              <a:gdLst/>
              <a:ahLst/>
              <a:cxnLst/>
              <a:rect l="0" t="0" r="33418" b="40818"/>
              <a:pathLst>
                <a:path w="33418" h="40818">
                  <a:moveTo>
                    <a:pt x="10131" y="0"/>
                  </a:moveTo>
                  <a:lnTo>
                    <a:pt x="33418" y="15860"/>
                  </a:lnTo>
                  <a:lnTo>
                    <a:pt x="17511" y="40818"/>
                  </a:lnTo>
                  <a:lnTo>
                    <a:pt x="0" y="1462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7" name="TextBox 56">
              <a:extLst>
                <a:ext uri="{FF2B5EF4-FFF2-40B4-BE49-F238E27FC236}">
                  <a16:creationId xmlns:a16="http://schemas.microsoft.com/office/drawing/2014/main" id="{596CAFCD-ACFC-20FF-D872-193124E75DAC}"/>
                </a:ext>
              </a:extLst>
            </p:cNvPr>
            <p:cNvSpPr txBox="1"/>
            <p:nvPr/>
          </p:nvSpPr>
          <p:spPr>
            <a:xfrm>
              <a:off x="4211784" y="4806283"/>
              <a:ext cx="193655" cy="273855"/>
            </a:xfrm>
            <a:prstGeom prst="rect">
              <a:avLst/>
            </a:prstGeom>
            <a:noFill/>
          </p:spPr>
          <p:txBody>
            <a:bodyPr wrap="none" lIns="0" tIns="0" rIns="0" bIns="0" anchor="ctr">
              <a:noAutofit/>
            </a:bodyPr>
            <a:lstStyle/>
            <a:p>
              <a:pPr algn="ctr"/>
              <a:r>
                <a:rPr sz="600" b="1" dirty="0">
                  <a:solidFill>
                    <a:schemeClr val="bg1"/>
                  </a:solidFill>
                </a:rPr>
                <a:t>TX</a:t>
              </a:r>
            </a:p>
          </p:txBody>
        </p:sp>
        <p:sp>
          <p:nvSpPr>
            <p:cNvPr id="58" name="TextBox 57">
              <a:extLst>
                <a:ext uri="{FF2B5EF4-FFF2-40B4-BE49-F238E27FC236}">
                  <a16:creationId xmlns:a16="http://schemas.microsoft.com/office/drawing/2014/main" id="{0E295F9F-0CF6-877F-34D6-B5101E386E48}"/>
                </a:ext>
              </a:extLst>
            </p:cNvPr>
            <p:cNvSpPr txBox="1"/>
            <p:nvPr/>
          </p:nvSpPr>
          <p:spPr>
            <a:xfrm>
              <a:off x="2076557" y="3341551"/>
              <a:ext cx="193655" cy="273855"/>
            </a:xfrm>
            <a:prstGeom prst="rect">
              <a:avLst/>
            </a:prstGeom>
            <a:noFill/>
          </p:spPr>
          <p:txBody>
            <a:bodyPr wrap="none" lIns="0" tIns="0" rIns="0" bIns="0" anchor="ctr">
              <a:noAutofit/>
            </a:bodyPr>
            <a:lstStyle/>
            <a:p>
              <a:pPr algn="ctr"/>
              <a:r>
                <a:rPr sz="600" b="1" dirty="0"/>
                <a:t>CA</a:t>
              </a:r>
            </a:p>
          </p:txBody>
        </p:sp>
        <p:sp>
          <p:nvSpPr>
            <p:cNvPr id="59" name="TextBox 58">
              <a:extLst>
                <a:ext uri="{FF2B5EF4-FFF2-40B4-BE49-F238E27FC236}">
                  <a16:creationId xmlns:a16="http://schemas.microsoft.com/office/drawing/2014/main" id="{164F9A78-3C7C-0B4C-6C1A-A1C4F4A95FF0}"/>
                </a:ext>
              </a:extLst>
            </p:cNvPr>
            <p:cNvSpPr txBox="1"/>
            <p:nvPr/>
          </p:nvSpPr>
          <p:spPr>
            <a:xfrm>
              <a:off x="3319895" y="1816471"/>
              <a:ext cx="193655" cy="273855"/>
            </a:xfrm>
            <a:prstGeom prst="rect">
              <a:avLst/>
            </a:prstGeom>
            <a:noFill/>
          </p:spPr>
          <p:txBody>
            <a:bodyPr wrap="none" lIns="0" tIns="0" rIns="0" bIns="0" anchor="ctr">
              <a:noAutofit/>
            </a:bodyPr>
            <a:lstStyle/>
            <a:p>
              <a:pPr algn="ctr"/>
              <a:r>
                <a:rPr sz="600" b="1" dirty="0"/>
                <a:t>MT</a:t>
              </a:r>
            </a:p>
          </p:txBody>
        </p:sp>
        <p:sp>
          <p:nvSpPr>
            <p:cNvPr id="60" name="TextBox 59">
              <a:extLst>
                <a:ext uri="{FF2B5EF4-FFF2-40B4-BE49-F238E27FC236}">
                  <a16:creationId xmlns:a16="http://schemas.microsoft.com/office/drawing/2014/main" id="{EAE12303-F305-D48F-C509-8D3F00DAD52F}"/>
                </a:ext>
              </a:extLst>
            </p:cNvPr>
            <p:cNvSpPr txBox="1"/>
            <p:nvPr/>
          </p:nvSpPr>
          <p:spPr>
            <a:xfrm>
              <a:off x="3463500" y="4193596"/>
              <a:ext cx="193655" cy="273855"/>
            </a:xfrm>
            <a:prstGeom prst="rect">
              <a:avLst/>
            </a:prstGeom>
            <a:noFill/>
          </p:spPr>
          <p:txBody>
            <a:bodyPr wrap="none" lIns="0" tIns="0" rIns="0" bIns="0" anchor="ctr">
              <a:noAutofit/>
            </a:bodyPr>
            <a:lstStyle/>
            <a:p>
              <a:pPr algn="ctr"/>
              <a:r>
                <a:rPr sz="600" b="1" dirty="0">
                  <a:solidFill>
                    <a:schemeClr val="bg1"/>
                  </a:solidFill>
                </a:rPr>
                <a:t>NM</a:t>
              </a:r>
            </a:p>
          </p:txBody>
        </p:sp>
        <p:sp>
          <p:nvSpPr>
            <p:cNvPr id="61" name="TextBox 60">
              <a:extLst>
                <a:ext uri="{FF2B5EF4-FFF2-40B4-BE49-F238E27FC236}">
                  <a16:creationId xmlns:a16="http://schemas.microsoft.com/office/drawing/2014/main" id="{DBE918F3-C676-80B4-81D3-0B7B915D29AF}"/>
                </a:ext>
              </a:extLst>
            </p:cNvPr>
            <p:cNvSpPr txBox="1"/>
            <p:nvPr/>
          </p:nvSpPr>
          <p:spPr>
            <a:xfrm>
              <a:off x="2841258" y="4105015"/>
              <a:ext cx="193655" cy="273855"/>
            </a:xfrm>
            <a:prstGeom prst="rect">
              <a:avLst/>
            </a:prstGeom>
            <a:noFill/>
          </p:spPr>
          <p:txBody>
            <a:bodyPr wrap="none" lIns="0" tIns="0" rIns="0" bIns="0" anchor="ctr">
              <a:noAutofit/>
            </a:bodyPr>
            <a:lstStyle/>
            <a:p>
              <a:pPr algn="ctr"/>
              <a:r>
                <a:rPr sz="600" b="1" dirty="0"/>
                <a:t>AZ</a:t>
              </a:r>
            </a:p>
          </p:txBody>
        </p:sp>
        <p:sp>
          <p:nvSpPr>
            <p:cNvPr id="62" name="TextBox 61">
              <a:extLst>
                <a:ext uri="{FF2B5EF4-FFF2-40B4-BE49-F238E27FC236}">
                  <a16:creationId xmlns:a16="http://schemas.microsoft.com/office/drawing/2014/main" id="{8DC91AD8-696A-3006-DAE9-73E3E95248D3}"/>
                </a:ext>
              </a:extLst>
            </p:cNvPr>
            <p:cNvSpPr txBox="1"/>
            <p:nvPr/>
          </p:nvSpPr>
          <p:spPr>
            <a:xfrm>
              <a:off x="2442605" y="3051205"/>
              <a:ext cx="191060" cy="270187"/>
            </a:xfrm>
            <a:prstGeom prst="rect">
              <a:avLst/>
            </a:prstGeom>
            <a:noFill/>
          </p:spPr>
          <p:txBody>
            <a:bodyPr wrap="none" lIns="0" tIns="0" rIns="0" bIns="0" anchor="ctr">
              <a:noAutofit/>
            </a:bodyPr>
            <a:lstStyle/>
            <a:p>
              <a:pPr algn="ctr"/>
              <a:r>
                <a:rPr sz="600" b="1" dirty="0">
                  <a:solidFill>
                    <a:schemeClr val="bg1"/>
                  </a:solidFill>
                </a:rPr>
                <a:t>NV</a:t>
              </a:r>
            </a:p>
          </p:txBody>
        </p:sp>
        <p:sp>
          <p:nvSpPr>
            <p:cNvPr id="63" name="TextBox 62">
              <a:extLst>
                <a:ext uri="{FF2B5EF4-FFF2-40B4-BE49-F238E27FC236}">
                  <a16:creationId xmlns:a16="http://schemas.microsoft.com/office/drawing/2014/main" id="{AA5FF604-46A2-ABEE-ADA3-4F6B3717B81F}"/>
                </a:ext>
              </a:extLst>
            </p:cNvPr>
            <p:cNvSpPr txBox="1"/>
            <p:nvPr/>
          </p:nvSpPr>
          <p:spPr>
            <a:xfrm>
              <a:off x="3590791" y="3356680"/>
              <a:ext cx="193655" cy="273855"/>
            </a:xfrm>
            <a:prstGeom prst="rect">
              <a:avLst/>
            </a:prstGeom>
            <a:noFill/>
          </p:spPr>
          <p:txBody>
            <a:bodyPr wrap="none" lIns="0" tIns="0" rIns="0" bIns="0" anchor="ctr">
              <a:noAutofit/>
            </a:bodyPr>
            <a:lstStyle/>
            <a:p>
              <a:pPr algn="ctr"/>
              <a:r>
                <a:rPr sz="600" b="1" dirty="0"/>
                <a:t>CO</a:t>
              </a:r>
            </a:p>
          </p:txBody>
        </p:sp>
        <p:sp>
          <p:nvSpPr>
            <p:cNvPr id="64" name="TextBox 63">
              <a:extLst>
                <a:ext uri="{FF2B5EF4-FFF2-40B4-BE49-F238E27FC236}">
                  <a16:creationId xmlns:a16="http://schemas.microsoft.com/office/drawing/2014/main" id="{A2072055-3FE7-F9F9-A53A-331131E59ABD}"/>
                </a:ext>
              </a:extLst>
            </p:cNvPr>
            <p:cNvSpPr txBox="1"/>
            <p:nvPr/>
          </p:nvSpPr>
          <p:spPr>
            <a:xfrm>
              <a:off x="3447002" y="2590729"/>
              <a:ext cx="193655" cy="273855"/>
            </a:xfrm>
            <a:prstGeom prst="rect">
              <a:avLst/>
            </a:prstGeom>
            <a:noFill/>
          </p:spPr>
          <p:txBody>
            <a:bodyPr wrap="none" lIns="0" tIns="0" rIns="0" bIns="0" anchor="ctr">
              <a:noAutofit/>
            </a:bodyPr>
            <a:lstStyle/>
            <a:p>
              <a:pPr algn="ctr"/>
              <a:r>
                <a:rPr sz="600" b="1" dirty="0">
                  <a:solidFill>
                    <a:schemeClr val="bg1"/>
                  </a:solidFill>
                </a:rPr>
                <a:t>WY</a:t>
              </a:r>
            </a:p>
          </p:txBody>
        </p:sp>
        <p:sp>
          <p:nvSpPr>
            <p:cNvPr id="65" name="TextBox 64">
              <a:extLst>
                <a:ext uri="{FF2B5EF4-FFF2-40B4-BE49-F238E27FC236}">
                  <a16:creationId xmlns:a16="http://schemas.microsoft.com/office/drawing/2014/main" id="{950C5EE9-51CB-7D8C-B0E2-DE9F2ACE37AF}"/>
                </a:ext>
              </a:extLst>
            </p:cNvPr>
            <p:cNvSpPr txBox="1"/>
            <p:nvPr/>
          </p:nvSpPr>
          <p:spPr>
            <a:xfrm>
              <a:off x="2201392" y="2095935"/>
              <a:ext cx="193655" cy="273855"/>
            </a:xfrm>
            <a:prstGeom prst="rect">
              <a:avLst/>
            </a:prstGeom>
            <a:noFill/>
          </p:spPr>
          <p:txBody>
            <a:bodyPr wrap="none" lIns="0" tIns="0" rIns="0" bIns="0" anchor="ctr">
              <a:noAutofit/>
            </a:bodyPr>
            <a:lstStyle/>
            <a:p>
              <a:pPr algn="ctr"/>
              <a:r>
                <a:rPr sz="600" b="1" dirty="0"/>
                <a:t>OR</a:t>
              </a:r>
            </a:p>
          </p:txBody>
        </p:sp>
        <p:sp>
          <p:nvSpPr>
            <p:cNvPr id="66" name="TextBox 65">
              <a:extLst>
                <a:ext uri="{FF2B5EF4-FFF2-40B4-BE49-F238E27FC236}">
                  <a16:creationId xmlns:a16="http://schemas.microsoft.com/office/drawing/2014/main" id="{1F7B0067-C458-86F7-0403-530F8B453396}"/>
                </a:ext>
              </a:extLst>
            </p:cNvPr>
            <p:cNvSpPr txBox="1"/>
            <p:nvPr/>
          </p:nvSpPr>
          <p:spPr>
            <a:xfrm>
              <a:off x="2967298" y="3202937"/>
              <a:ext cx="168706" cy="238574"/>
            </a:xfrm>
            <a:prstGeom prst="rect">
              <a:avLst/>
            </a:prstGeom>
            <a:noFill/>
          </p:spPr>
          <p:txBody>
            <a:bodyPr wrap="none" lIns="0" tIns="0" rIns="0" bIns="0" anchor="ctr">
              <a:noAutofit/>
            </a:bodyPr>
            <a:lstStyle/>
            <a:p>
              <a:pPr algn="ctr"/>
              <a:r>
                <a:rPr sz="600" b="1" dirty="0"/>
                <a:t>UT</a:t>
              </a:r>
            </a:p>
          </p:txBody>
        </p:sp>
        <p:sp>
          <p:nvSpPr>
            <p:cNvPr id="67" name="TextBox 66">
              <a:extLst>
                <a:ext uri="{FF2B5EF4-FFF2-40B4-BE49-F238E27FC236}">
                  <a16:creationId xmlns:a16="http://schemas.microsoft.com/office/drawing/2014/main" id="{2FAF478E-6E75-3380-4F74-98A3234A5695}"/>
                </a:ext>
              </a:extLst>
            </p:cNvPr>
            <p:cNvSpPr txBox="1"/>
            <p:nvPr/>
          </p:nvSpPr>
          <p:spPr>
            <a:xfrm>
              <a:off x="4762617" y="2077209"/>
              <a:ext cx="193655" cy="273855"/>
            </a:xfrm>
            <a:prstGeom prst="rect">
              <a:avLst/>
            </a:prstGeom>
            <a:noFill/>
          </p:spPr>
          <p:txBody>
            <a:bodyPr wrap="none" lIns="0" tIns="0" rIns="0" bIns="0" anchor="ctr">
              <a:noAutofit/>
            </a:bodyPr>
            <a:lstStyle/>
            <a:p>
              <a:pPr algn="ctr"/>
              <a:r>
                <a:rPr sz="600" b="1" dirty="0"/>
                <a:t>MN</a:t>
              </a:r>
            </a:p>
          </p:txBody>
        </p:sp>
        <p:sp>
          <p:nvSpPr>
            <p:cNvPr id="68" name="TextBox 67">
              <a:extLst>
                <a:ext uri="{FF2B5EF4-FFF2-40B4-BE49-F238E27FC236}">
                  <a16:creationId xmlns:a16="http://schemas.microsoft.com/office/drawing/2014/main" id="{F26CCCF6-7B13-3761-8925-D7C93262D0AF}"/>
                </a:ext>
              </a:extLst>
            </p:cNvPr>
            <p:cNvSpPr txBox="1"/>
            <p:nvPr/>
          </p:nvSpPr>
          <p:spPr>
            <a:xfrm>
              <a:off x="2792098" y="2207735"/>
              <a:ext cx="178976" cy="253097"/>
            </a:xfrm>
            <a:prstGeom prst="rect">
              <a:avLst/>
            </a:prstGeom>
            <a:noFill/>
          </p:spPr>
          <p:txBody>
            <a:bodyPr wrap="none" lIns="0" tIns="0" rIns="0" bIns="0" anchor="ctr">
              <a:noAutofit/>
            </a:bodyPr>
            <a:lstStyle/>
            <a:p>
              <a:pPr algn="ctr"/>
              <a:r>
                <a:rPr sz="600" b="1" dirty="0"/>
                <a:t>ID</a:t>
              </a:r>
            </a:p>
          </p:txBody>
        </p:sp>
        <p:sp>
          <p:nvSpPr>
            <p:cNvPr id="69" name="TextBox 68">
              <a:extLst>
                <a:ext uri="{FF2B5EF4-FFF2-40B4-BE49-F238E27FC236}">
                  <a16:creationId xmlns:a16="http://schemas.microsoft.com/office/drawing/2014/main" id="{AF646C9B-5D4D-312A-EC83-3321FCA7D0FF}"/>
                </a:ext>
              </a:extLst>
            </p:cNvPr>
            <p:cNvSpPr txBox="1"/>
            <p:nvPr/>
          </p:nvSpPr>
          <p:spPr>
            <a:xfrm>
              <a:off x="4346542" y="3510234"/>
              <a:ext cx="193655" cy="273855"/>
            </a:xfrm>
            <a:prstGeom prst="rect">
              <a:avLst/>
            </a:prstGeom>
            <a:noFill/>
          </p:spPr>
          <p:txBody>
            <a:bodyPr wrap="none" lIns="0" tIns="0" rIns="0" bIns="0" anchor="ctr">
              <a:noAutofit/>
            </a:bodyPr>
            <a:lstStyle/>
            <a:p>
              <a:pPr algn="ctr"/>
              <a:r>
                <a:rPr sz="600" b="1" dirty="0">
                  <a:solidFill>
                    <a:schemeClr val="bg1"/>
                  </a:solidFill>
                </a:rPr>
                <a:t>KS</a:t>
              </a:r>
            </a:p>
          </p:txBody>
        </p:sp>
        <p:sp>
          <p:nvSpPr>
            <p:cNvPr id="70" name="TextBox 69">
              <a:extLst>
                <a:ext uri="{FF2B5EF4-FFF2-40B4-BE49-F238E27FC236}">
                  <a16:creationId xmlns:a16="http://schemas.microsoft.com/office/drawing/2014/main" id="{FEA8AA66-9565-3A48-31BF-8B9B460EA170}"/>
                </a:ext>
              </a:extLst>
            </p:cNvPr>
            <p:cNvSpPr txBox="1"/>
            <p:nvPr/>
          </p:nvSpPr>
          <p:spPr>
            <a:xfrm>
              <a:off x="4186723" y="2402449"/>
              <a:ext cx="193655" cy="273855"/>
            </a:xfrm>
            <a:prstGeom prst="rect">
              <a:avLst/>
            </a:prstGeom>
            <a:noFill/>
          </p:spPr>
          <p:txBody>
            <a:bodyPr wrap="none" lIns="0" tIns="0" rIns="0" bIns="0" anchor="ctr">
              <a:noAutofit/>
            </a:bodyPr>
            <a:lstStyle/>
            <a:p>
              <a:pPr algn="ctr"/>
              <a:r>
                <a:rPr sz="600" b="1" dirty="0"/>
                <a:t>SD</a:t>
              </a:r>
            </a:p>
          </p:txBody>
        </p:sp>
        <p:sp>
          <p:nvSpPr>
            <p:cNvPr id="71" name="TextBox 70">
              <a:extLst>
                <a:ext uri="{FF2B5EF4-FFF2-40B4-BE49-F238E27FC236}">
                  <a16:creationId xmlns:a16="http://schemas.microsoft.com/office/drawing/2014/main" id="{46B03215-A3BE-C35C-F263-0B8870D7674D}"/>
                </a:ext>
              </a:extLst>
            </p:cNvPr>
            <p:cNvSpPr txBox="1"/>
            <p:nvPr/>
          </p:nvSpPr>
          <p:spPr>
            <a:xfrm>
              <a:off x="4212171" y="2941208"/>
              <a:ext cx="193655" cy="273855"/>
            </a:xfrm>
            <a:prstGeom prst="rect">
              <a:avLst/>
            </a:prstGeom>
            <a:noFill/>
          </p:spPr>
          <p:txBody>
            <a:bodyPr wrap="none" lIns="0" tIns="0" rIns="0" bIns="0" anchor="ctr">
              <a:noAutofit/>
            </a:bodyPr>
            <a:lstStyle/>
            <a:p>
              <a:pPr algn="ctr"/>
              <a:r>
                <a:rPr sz="600" b="1" dirty="0"/>
                <a:t>NE</a:t>
              </a:r>
            </a:p>
          </p:txBody>
        </p:sp>
        <p:sp>
          <p:nvSpPr>
            <p:cNvPr id="72" name="TextBox 71">
              <a:extLst>
                <a:ext uri="{FF2B5EF4-FFF2-40B4-BE49-F238E27FC236}">
                  <a16:creationId xmlns:a16="http://schemas.microsoft.com/office/drawing/2014/main" id="{C8D704BB-1EBA-5B3B-1BD9-4666DF9C7DAB}"/>
                </a:ext>
              </a:extLst>
            </p:cNvPr>
            <p:cNvSpPr txBox="1"/>
            <p:nvPr/>
          </p:nvSpPr>
          <p:spPr>
            <a:xfrm>
              <a:off x="4435972" y="4052983"/>
              <a:ext cx="193655" cy="273855"/>
            </a:xfrm>
            <a:prstGeom prst="rect">
              <a:avLst/>
            </a:prstGeom>
            <a:noFill/>
          </p:spPr>
          <p:txBody>
            <a:bodyPr wrap="none" lIns="0" tIns="0" rIns="0" bIns="0" anchor="ctr">
              <a:noAutofit/>
            </a:bodyPr>
            <a:lstStyle/>
            <a:p>
              <a:pPr algn="ctr"/>
              <a:r>
                <a:rPr sz="600" b="1" dirty="0"/>
                <a:t>OK</a:t>
              </a:r>
            </a:p>
          </p:txBody>
        </p:sp>
        <p:sp>
          <p:nvSpPr>
            <p:cNvPr id="73" name="TextBox 72">
              <a:extLst>
                <a:ext uri="{FF2B5EF4-FFF2-40B4-BE49-F238E27FC236}">
                  <a16:creationId xmlns:a16="http://schemas.microsoft.com/office/drawing/2014/main" id="{73DD5E9C-5E04-A80C-9201-76C3511F4D34}"/>
                </a:ext>
              </a:extLst>
            </p:cNvPr>
            <p:cNvSpPr txBox="1"/>
            <p:nvPr/>
          </p:nvSpPr>
          <p:spPr>
            <a:xfrm>
              <a:off x="4182707" y="1848417"/>
              <a:ext cx="193655" cy="273855"/>
            </a:xfrm>
            <a:prstGeom prst="rect">
              <a:avLst/>
            </a:prstGeom>
            <a:noFill/>
          </p:spPr>
          <p:txBody>
            <a:bodyPr wrap="none" lIns="0" tIns="0" rIns="0" bIns="0" anchor="ctr">
              <a:noAutofit/>
            </a:bodyPr>
            <a:lstStyle/>
            <a:p>
              <a:pPr algn="ctr"/>
              <a:r>
                <a:rPr sz="600" b="1" dirty="0"/>
                <a:t>ND</a:t>
              </a:r>
            </a:p>
          </p:txBody>
        </p:sp>
        <p:sp>
          <p:nvSpPr>
            <p:cNvPr id="74" name="TextBox 73">
              <a:extLst>
                <a:ext uri="{FF2B5EF4-FFF2-40B4-BE49-F238E27FC236}">
                  <a16:creationId xmlns:a16="http://schemas.microsoft.com/office/drawing/2014/main" id="{E07873F0-130F-75E5-8301-8FD01EE2E600}"/>
                </a:ext>
              </a:extLst>
            </p:cNvPr>
            <p:cNvSpPr txBox="1"/>
            <p:nvPr/>
          </p:nvSpPr>
          <p:spPr>
            <a:xfrm>
              <a:off x="4979993" y="3532999"/>
              <a:ext cx="193655" cy="273855"/>
            </a:xfrm>
            <a:prstGeom prst="rect">
              <a:avLst/>
            </a:prstGeom>
            <a:noFill/>
          </p:spPr>
          <p:txBody>
            <a:bodyPr wrap="none" lIns="0" tIns="0" rIns="0" bIns="0" anchor="ctr">
              <a:noAutofit/>
            </a:bodyPr>
            <a:lstStyle/>
            <a:p>
              <a:pPr algn="ctr"/>
              <a:r>
                <a:rPr sz="600" b="1" dirty="0"/>
                <a:t>MO</a:t>
              </a:r>
            </a:p>
          </p:txBody>
        </p:sp>
        <p:sp>
          <p:nvSpPr>
            <p:cNvPr id="75" name="TextBox 74">
              <a:extLst>
                <a:ext uri="{FF2B5EF4-FFF2-40B4-BE49-F238E27FC236}">
                  <a16:creationId xmlns:a16="http://schemas.microsoft.com/office/drawing/2014/main" id="{0E807E1A-3066-934E-3604-EC203DBA2F30}"/>
                </a:ext>
              </a:extLst>
            </p:cNvPr>
            <p:cNvSpPr txBox="1"/>
            <p:nvPr/>
          </p:nvSpPr>
          <p:spPr>
            <a:xfrm>
              <a:off x="2333127" y="1488240"/>
              <a:ext cx="193655" cy="273855"/>
            </a:xfrm>
            <a:prstGeom prst="rect">
              <a:avLst/>
            </a:prstGeom>
            <a:noFill/>
          </p:spPr>
          <p:txBody>
            <a:bodyPr wrap="none" lIns="0" tIns="0" rIns="0" bIns="0" anchor="ctr">
              <a:noAutofit/>
            </a:bodyPr>
            <a:lstStyle/>
            <a:p>
              <a:pPr algn="ctr"/>
              <a:r>
                <a:rPr sz="600" b="1" dirty="0"/>
                <a:t>WA</a:t>
              </a:r>
            </a:p>
          </p:txBody>
        </p:sp>
        <p:sp>
          <p:nvSpPr>
            <p:cNvPr id="76" name="TextBox 75">
              <a:extLst>
                <a:ext uri="{FF2B5EF4-FFF2-40B4-BE49-F238E27FC236}">
                  <a16:creationId xmlns:a16="http://schemas.microsoft.com/office/drawing/2014/main" id="{2B38B16D-72D5-75CE-DA87-CC5CD287335F}"/>
                </a:ext>
              </a:extLst>
            </p:cNvPr>
            <p:cNvSpPr txBox="1"/>
            <p:nvPr/>
          </p:nvSpPr>
          <p:spPr>
            <a:xfrm>
              <a:off x="1635110" y="5045282"/>
              <a:ext cx="193655" cy="273855"/>
            </a:xfrm>
            <a:prstGeom prst="rect">
              <a:avLst/>
            </a:prstGeom>
            <a:noFill/>
          </p:spPr>
          <p:txBody>
            <a:bodyPr wrap="none" lIns="0" tIns="0" rIns="0" bIns="0" anchor="ctr">
              <a:noAutofit/>
            </a:bodyPr>
            <a:lstStyle/>
            <a:p>
              <a:pPr algn="ctr"/>
              <a:r>
                <a:rPr sz="600" b="1" dirty="0"/>
                <a:t>AK</a:t>
              </a:r>
            </a:p>
          </p:txBody>
        </p:sp>
        <p:sp>
          <p:nvSpPr>
            <p:cNvPr id="77" name="TextBox 76">
              <a:extLst>
                <a:ext uri="{FF2B5EF4-FFF2-40B4-BE49-F238E27FC236}">
                  <a16:creationId xmlns:a16="http://schemas.microsoft.com/office/drawing/2014/main" id="{8F8D25A2-5540-1434-3BC9-5AFCCC7456DB}"/>
                </a:ext>
              </a:extLst>
            </p:cNvPr>
            <p:cNvSpPr txBox="1"/>
            <p:nvPr/>
          </p:nvSpPr>
          <p:spPr>
            <a:xfrm>
              <a:off x="6061894" y="4497519"/>
              <a:ext cx="161770" cy="228765"/>
            </a:xfrm>
            <a:prstGeom prst="rect">
              <a:avLst/>
            </a:prstGeom>
            <a:noFill/>
          </p:spPr>
          <p:txBody>
            <a:bodyPr wrap="none" lIns="0" tIns="0" rIns="0" bIns="0" anchor="ctr">
              <a:noAutofit/>
            </a:bodyPr>
            <a:lstStyle/>
            <a:p>
              <a:pPr algn="ctr"/>
              <a:r>
                <a:rPr sz="600" b="1" dirty="0"/>
                <a:t>GA</a:t>
              </a:r>
            </a:p>
          </p:txBody>
        </p:sp>
        <p:sp>
          <p:nvSpPr>
            <p:cNvPr id="78" name="TextBox 77">
              <a:extLst>
                <a:ext uri="{FF2B5EF4-FFF2-40B4-BE49-F238E27FC236}">
                  <a16:creationId xmlns:a16="http://schemas.microsoft.com/office/drawing/2014/main" id="{6FCFC580-094A-82F8-4454-44832A7E3168}"/>
                </a:ext>
              </a:extLst>
            </p:cNvPr>
            <p:cNvSpPr txBox="1"/>
            <p:nvPr/>
          </p:nvSpPr>
          <p:spPr>
            <a:xfrm>
              <a:off x="5730862" y="2507446"/>
              <a:ext cx="193655" cy="273855"/>
            </a:xfrm>
            <a:prstGeom prst="rect">
              <a:avLst/>
            </a:prstGeom>
            <a:noFill/>
          </p:spPr>
          <p:txBody>
            <a:bodyPr wrap="none" lIns="0" tIns="0" rIns="0" bIns="0" anchor="ctr">
              <a:noAutofit/>
            </a:bodyPr>
            <a:lstStyle/>
            <a:p>
              <a:pPr algn="ctr"/>
              <a:r>
                <a:rPr sz="600" b="1" dirty="0"/>
                <a:t>MI</a:t>
              </a:r>
            </a:p>
          </p:txBody>
        </p:sp>
        <p:sp>
          <p:nvSpPr>
            <p:cNvPr id="79" name="TextBox 78">
              <a:extLst>
                <a:ext uri="{FF2B5EF4-FFF2-40B4-BE49-F238E27FC236}">
                  <a16:creationId xmlns:a16="http://schemas.microsoft.com/office/drawing/2014/main" id="{BAC74432-6996-AFF0-46C5-E81E83568D20}"/>
                </a:ext>
              </a:extLst>
            </p:cNvPr>
            <p:cNvSpPr txBox="1"/>
            <p:nvPr/>
          </p:nvSpPr>
          <p:spPr>
            <a:xfrm>
              <a:off x="6336828" y="5297874"/>
              <a:ext cx="193655" cy="273855"/>
            </a:xfrm>
            <a:prstGeom prst="rect">
              <a:avLst/>
            </a:prstGeom>
            <a:noFill/>
          </p:spPr>
          <p:txBody>
            <a:bodyPr wrap="none" lIns="0" tIns="0" rIns="0" bIns="0" anchor="ctr">
              <a:noAutofit/>
            </a:bodyPr>
            <a:lstStyle/>
            <a:p>
              <a:pPr algn="ctr"/>
              <a:r>
                <a:rPr sz="600" b="1" dirty="0"/>
                <a:t>FL</a:t>
              </a:r>
            </a:p>
          </p:txBody>
        </p:sp>
        <p:sp>
          <p:nvSpPr>
            <p:cNvPr id="80" name="TextBox 79">
              <a:extLst>
                <a:ext uri="{FF2B5EF4-FFF2-40B4-BE49-F238E27FC236}">
                  <a16:creationId xmlns:a16="http://schemas.microsoft.com/office/drawing/2014/main" id="{BA859F9B-DCB3-A642-C540-35E0AC54A506}"/>
                </a:ext>
              </a:extLst>
            </p:cNvPr>
            <p:cNvSpPr txBox="1"/>
            <p:nvPr/>
          </p:nvSpPr>
          <p:spPr>
            <a:xfrm>
              <a:off x="4861525" y="2857787"/>
              <a:ext cx="181100" cy="256100"/>
            </a:xfrm>
            <a:prstGeom prst="rect">
              <a:avLst/>
            </a:prstGeom>
            <a:noFill/>
          </p:spPr>
          <p:txBody>
            <a:bodyPr wrap="none" lIns="0" tIns="0" rIns="0" bIns="0" anchor="ctr">
              <a:noAutofit/>
            </a:bodyPr>
            <a:lstStyle/>
            <a:p>
              <a:pPr algn="ctr"/>
              <a:r>
                <a:rPr sz="600" b="1" dirty="0"/>
                <a:t>IA</a:t>
              </a:r>
            </a:p>
          </p:txBody>
        </p:sp>
        <p:sp>
          <p:nvSpPr>
            <p:cNvPr id="81" name="TextBox 80">
              <a:extLst>
                <a:ext uri="{FF2B5EF4-FFF2-40B4-BE49-F238E27FC236}">
                  <a16:creationId xmlns:a16="http://schemas.microsoft.com/office/drawing/2014/main" id="{AE1A46B1-1DEA-9EAE-481B-0AD48D6F2FE2}"/>
                </a:ext>
              </a:extLst>
            </p:cNvPr>
            <p:cNvSpPr txBox="1"/>
            <p:nvPr/>
          </p:nvSpPr>
          <p:spPr>
            <a:xfrm>
              <a:off x="5340778" y="3249976"/>
              <a:ext cx="135904" cy="169108"/>
            </a:xfrm>
            <a:prstGeom prst="rect">
              <a:avLst/>
            </a:prstGeom>
            <a:noFill/>
          </p:spPr>
          <p:txBody>
            <a:bodyPr wrap="none" lIns="0" tIns="0" rIns="0" bIns="0" anchor="ctr">
              <a:noAutofit/>
            </a:bodyPr>
            <a:lstStyle/>
            <a:p>
              <a:pPr algn="ctr"/>
              <a:r>
                <a:rPr sz="600" b="1" dirty="0"/>
                <a:t>IL</a:t>
              </a:r>
            </a:p>
          </p:txBody>
        </p:sp>
        <p:sp>
          <p:nvSpPr>
            <p:cNvPr id="82" name="TextBox 81">
              <a:extLst>
                <a:ext uri="{FF2B5EF4-FFF2-40B4-BE49-F238E27FC236}">
                  <a16:creationId xmlns:a16="http://schemas.microsoft.com/office/drawing/2014/main" id="{163C390C-9816-09B3-95D9-948716CC61FA}"/>
                </a:ext>
              </a:extLst>
            </p:cNvPr>
            <p:cNvSpPr txBox="1"/>
            <p:nvPr/>
          </p:nvSpPr>
          <p:spPr>
            <a:xfrm>
              <a:off x="5206765" y="2386789"/>
              <a:ext cx="156215" cy="220910"/>
            </a:xfrm>
            <a:prstGeom prst="rect">
              <a:avLst/>
            </a:prstGeom>
            <a:noFill/>
          </p:spPr>
          <p:txBody>
            <a:bodyPr wrap="none" lIns="0" tIns="0" rIns="0" bIns="0" anchor="ctr">
              <a:noAutofit/>
            </a:bodyPr>
            <a:lstStyle/>
            <a:p>
              <a:pPr algn="ctr"/>
              <a:r>
                <a:rPr sz="600" b="1" dirty="0"/>
                <a:t>WI</a:t>
              </a:r>
            </a:p>
          </p:txBody>
        </p:sp>
        <p:sp>
          <p:nvSpPr>
            <p:cNvPr id="83" name="TextBox 82">
              <a:extLst>
                <a:ext uri="{FF2B5EF4-FFF2-40B4-BE49-F238E27FC236}">
                  <a16:creationId xmlns:a16="http://schemas.microsoft.com/office/drawing/2014/main" id="{A4013273-1D31-C2F4-F5CC-A14FAB88291D}"/>
                </a:ext>
              </a:extLst>
            </p:cNvPr>
            <p:cNvSpPr txBox="1"/>
            <p:nvPr/>
          </p:nvSpPr>
          <p:spPr>
            <a:xfrm>
              <a:off x="5022140" y="4206139"/>
              <a:ext cx="148472" cy="209959"/>
            </a:xfrm>
            <a:prstGeom prst="rect">
              <a:avLst/>
            </a:prstGeom>
            <a:noFill/>
          </p:spPr>
          <p:txBody>
            <a:bodyPr wrap="none" lIns="0" tIns="0" rIns="0" bIns="0" anchor="ctr">
              <a:noAutofit/>
            </a:bodyPr>
            <a:lstStyle/>
            <a:p>
              <a:pPr algn="ctr"/>
              <a:r>
                <a:rPr sz="600" b="1" dirty="0"/>
                <a:t>AR</a:t>
              </a:r>
            </a:p>
          </p:txBody>
        </p:sp>
        <p:sp>
          <p:nvSpPr>
            <p:cNvPr id="84" name="TextBox 83">
              <a:extLst>
                <a:ext uri="{FF2B5EF4-FFF2-40B4-BE49-F238E27FC236}">
                  <a16:creationId xmlns:a16="http://schemas.microsoft.com/office/drawing/2014/main" id="{DA42110B-2235-126B-1D9A-3B9C1081B8EB}"/>
                </a:ext>
              </a:extLst>
            </p:cNvPr>
            <p:cNvSpPr txBox="1"/>
            <p:nvPr/>
          </p:nvSpPr>
          <p:spPr>
            <a:xfrm>
              <a:off x="5684130" y="4563819"/>
              <a:ext cx="135904" cy="163304"/>
            </a:xfrm>
            <a:prstGeom prst="rect">
              <a:avLst/>
            </a:prstGeom>
            <a:noFill/>
          </p:spPr>
          <p:txBody>
            <a:bodyPr wrap="none" lIns="0" tIns="0" rIns="0" bIns="0" anchor="ctr">
              <a:noAutofit/>
            </a:bodyPr>
            <a:lstStyle/>
            <a:p>
              <a:pPr algn="ctr"/>
              <a:r>
                <a:rPr sz="600" b="1" dirty="0"/>
                <a:t>AL</a:t>
              </a:r>
            </a:p>
          </p:txBody>
        </p:sp>
        <p:sp>
          <p:nvSpPr>
            <p:cNvPr id="85" name="TextBox 84">
              <a:extLst>
                <a:ext uri="{FF2B5EF4-FFF2-40B4-BE49-F238E27FC236}">
                  <a16:creationId xmlns:a16="http://schemas.microsoft.com/office/drawing/2014/main" id="{34FB088C-486B-73DF-9BD1-AF867F2CD261}"/>
                </a:ext>
              </a:extLst>
            </p:cNvPr>
            <p:cNvSpPr txBox="1"/>
            <p:nvPr/>
          </p:nvSpPr>
          <p:spPr>
            <a:xfrm>
              <a:off x="6442751" y="3847356"/>
              <a:ext cx="193655" cy="273855"/>
            </a:xfrm>
            <a:prstGeom prst="rect">
              <a:avLst/>
            </a:prstGeom>
            <a:noFill/>
          </p:spPr>
          <p:txBody>
            <a:bodyPr wrap="none" lIns="0" tIns="0" rIns="0" bIns="0" anchor="ctr">
              <a:noAutofit/>
            </a:bodyPr>
            <a:lstStyle/>
            <a:p>
              <a:pPr algn="ctr"/>
              <a:r>
                <a:rPr sz="600" b="1" dirty="0"/>
                <a:t>NC</a:t>
              </a:r>
            </a:p>
          </p:txBody>
        </p:sp>
        <p:sp>
          <p:nvSpPr>
            <p:cNvPr id="86" name="TextBox 85">
              <a:extLst>
                <a:ext uri="{FF2B5EF4-FFF2-40B4-BE49-F238E27FC236}">
                  <a16:creationId xmlns:a16="http://schemas.microsoft.com/office/drawing/2014/main" id="{209E5755-A0DE-B5FF-585C-6C12C962753E}"/>
                </a:ext>
              </a:extLst>
            </p:cNvPr>
            <p:cNvSpPr txBox="1"/>
            <p:nvPr/>
          </p:nvSpPr>
          <p:spPr>
            <a:xfrm>
              <a:off x="6640874" y="2400033"/>
              <a:ext cx="193655" cy="273855"/>
            </a:xfrm>
            <a:prstGeom prst="rect">
              <a:avLst/>
            </a:prstGeom>
            <a:noFill/>
          </p:spPr>
          <p:txBody>
            <a:bodyPr wrap="none" lIns="0" tIns="0" rIns="0" bIns="0" anchor="ctr">
              <a:noAutofit/>
            </a:bodyPr>
            <a:lstStyle/>
            <a:p>
              <a:pPr algn="ctr"/>
              <a:r>
                <a:rPr sz="600" b="1" dirty="0"/>
                <a:t>NY</a:t>
              </a:r>
            </a:p>
          </p:txBody>
        </p:sp>
        <p:sp>
          <p:nvSpPr>
            <p:cNvPr id="87" name="TextBox 86">
              <a:extLst>
                <a:ext uri="{FF2B5EF4-FFF2-40B4-BE49-F238E27FC236}">
                  <a16:creationId xmlns:a16="http://schemas.microsoft.com/office/drawing/2014/main" id="{B7A358F3-2DF7-16FD-A06D-99DA91A601DC}"/>
                </a:ext>
              </a:extLst>
            </p:cNvPr>
            <p:cNvSpPr txBox="1"/>
            <p:nvPr/>
          </p:nvSpPr>
          <p:spPr>
            <a:xfrm>
              <a:off x="5359167" y="4613066"/>
              <a:ext cx="135904" cy="151472"/>
            </a:xfrm>
            <a:prstGeom prst="rect">
              <a:avLst/>
            </a:prstGeom>
            <a:noFill/>
          </p:spPr>
          <p:txBody>
            <a:bodyPr wrap="none" lIns="0" tIns="0" rIns="0" bIns="0" anchor="ctr">
              <a:noAutofit/>
            </a:bodyPr>
            <a:lstStyle/>
            <a:p>
              <a:pPr algn="ctr"/>
              <a:r>
                <a:rPr sz="600" b="1" dirty="0"/>
                <a:t>MS</a:t>
              </a:r>
            </a:p>
          </p:txBody>
        </p:sp>
        <p:sp>
          <p:nvSpPr>
            <p:cNvPr id="88" name="TextBox 87">
              <a:extLst>
                <a:ext uri="{FF2B5EF4-FFF2-40B4-BE49-F238E27FC236}">
                  <a16:creationId xmlns:a16="http://schemas.microsoft.com/office/drawing/2014/main" id="{482B1383-ACC4-A260-62CA-CADECB72E938}"/>
                </a:ext>
              </a:extLst>
            </p:cNvPr>
            <p:cNvSpPr txBox="1"/>
            <p:nvPr/>
          </p:nvSpPr>
          <p:spPr>
            <a:xfrm>
              <a:off x="5086682" y="4897820"/>
              <a:ext cx="169549" cy="239766"/>
            </a:xfrm>
            <a:prstGeom prst="rect">
              <a:avLst/>
            </a:prstGeom>
            <a:noFill/>
          </p:spPr>
          <p:txBody>
            <a:bodyPr wrap="none" lIns="0" tIns="0" rIns="0" bIns="0" anchor="ctr">
              <a:noAutofit/>
            </a:bodyPr>
            <a:lstStyle/>
            <a:p>
              <a:pPr algn="ctr"/>
              <a:r>
                <a:rPr sz="600" b="1" dirty="0"/>
                <a:t>LA</a:t>
              </a:r>
            </a:p>
          </p:txBody>
        </p:sp>
        <p:sp>
          <p:nvSpPr>
            <p:cNvPr id="89" name="TextBox 88">
              <a:extLst>
                <a:ext uri="{FF2B5EF4-FFF2-40B4-BE49-F238E27FC236}">
                  <a16:creationId xmlns:a16="http://schemas.microsoft.com/office/drawing/2014/main" id="{25FCC535-00EC-5B8C-85B3-0D05C28B160C}"/>
                </a:ext>
              </a:extLst>
            </p:cNvPr>
            <p:cNvSpPr txBox="1"/>
            <p:nvPr/>
          </p:nvSpPr>
          <p:spPr>
            <a:xfrm>
              <a:off x="6479785" y="2850588"/>
              <a:ext cx="172521" cy="243969"/>
            </a:xfrm>
            <a:prstGeom prst="rect">
              <a:avLst/>
            </a:prstGeom>
            <a:noFill/>
          </p:spPr>
          <p:txBody>
            <a:bodyPr wrap="none" lIns="0" tIns="0" rIns="0" bIns="0" anchor="ctr">
              <a:noAutofit/>
            </a:bodyPr>
            <a:lstStyle/>
            <a:p>
              <a:pPr algn="ctr"/>
              <a:r>
                <a:rPr sz="600" b="1" dirty="0"/>
                <a:t>PA</a:t>
              </a:r>
            </a:p>
          </p:txBody>
        </p:sp>
        <p:sp>
          <p:nvSpPr>
            <p:cNvPr id="90" name="TextBox 89">
              <a:extLst>
                <a:ext uri="{FF2B5EF4-FFF2-40B4-BE49-F238E27FC236}">
                  <a16:creationId xmlns:a16="http://schemas.microsoft.com/office/drawing/2014/main" id="{EF7B5704-CA56-9249-3F65-51C3CF77FACB}"/>
                </a:ext>
              </a:extLst>
            </p:cNvPr>
            <p:cNvSpPr txBox="1"/>
            <p:nvPr/>
          </p:nvSpPr>
          <p:spPr>
            <a:xfrm>
              <a:off x="5666570" y="3934408"/>
              <a:ext cx="193655" cy="273855"/>
            </a:xfrm>
            <a:prstGeom prst="rect">
              <a:avLst/>
            </a:prstGeom>
            <a:noFill/>
          </p:spPr>
          <p:txBody>
            <a:bodyPr wrap="none" lIns="0" tIns="0" rIns="0" bIns="0" anchor="ctr">
              <a:noAutofit/>
            </a:bodyPr>
            <a:lstStyle/>
            <a:p>
              <a:pPr algn="ctr"/>
              <a:r>
                <a:rPr sz="600" b="1" dirty="0"/>
                <a:t>TN</a:t>
              </a:r>
            </a:p>
          </p:txBody>
        </p:sp>
        <p:sp>
          <p:nvSpPr>
            <p:cNvPr id="91" name="TextBox 90">
              <a:extLst>
                <a:ext uri="{FF2B5EF4-FFF2-40B4-BE49-F238E27FC236}">
                  <a16:creationId xmlns:a16="http://schemas.microsoft.com/office/drawing/2014/main" id="{AB727EC9-5519-3356-F9DA-886F01143026}"/>
                </a:ext>
              </a:extLst>
            </p:cNvPr>
            <p:cNvSpPr txBox="1"/>
            <p:nvPr/>
          </p:nvSpPr>
          <p:spPr>
            <a:xfrm>
              <a:off x="6001019" y="3105684"/>
              <a:ext cx="135904" cy="177800"/>
            </a:xfrm>
            <a:prstGeom prst="rect">
              <a:avLst/>
            </a:prstGeom>
            <a:noFill/>
          </p:spPr>
          <p:txBody>
            <a:bodyPr wrap="none" lIns="0" tIns="0" rIns="0" bIns="0" anchor="ctr">
              <a:noAutofit/>
            </a:bodyPr>
            <a:lstStyle/>
            <a:p>
              <a:pPr algn="ctr"/>
              <a:r>
                <a:rPr sz="600" b="1" dirty="0"/>
                <a:t>OH</a:t>
              </a:r>
            </a:p>
          </p:txBody>
        </p:sp>
        <p:sp>
          <p:nvSpPr>
            <p:cNvPr id="92" name="TextBox 91">
              <a:extLst>
                <a:ext uri="{FF2B5EF4-FFF2-40B4-BE49-F238E27FC236}">
                  <a16:creationId xmlns:a16="http://schemas.microsoft.com/office/drawing/2014/main" id="{D1054DB4-2589-9FA6-C9D9-1CDAE572C6C3}"/>
                </a:ext>
              </a:extLst>
            </p:cNvPr>
            <p:cNvSpPr txBox="1"/>
            <p:nvPr/>
          </p:nvSpPr>
          <p:spPr>
            <a:xfrm>
              <a:off x="6443786" y="3476526"/>
              <a:ext cx="193655" cy="273855"/>
            </a:xfrm>
            <a:prstGeom prst="rect">
              <a:avLst/>
            </a:prstGeom>
            <a:noFill/>
          </p:spPr>
          <p:txBody>
            <a:bodyPr wrap="none" lIns="0" tIns="0" rIns="0" bIns="0" anchor="ctr">
              <a:noAutofit/>
            </a:bodyPr>
            <a:lstStyle/>
            <a:p>
              <a:pPr algn="ctr"/>
              <a:r>
                <a:rPr sz="600" b="1" dirty="0"/>
                <a:t>VA</a:t>
              </a:r>
            </a:p>
          </p:txBody>
        </p:sp>
        <p:sp>
          <p:nvSpPr>
            <p:cNvPr id="93" name="TextBox 92">
              <a:extLst>
                <a:ext uri="{FF2B5EF4-FFF2-40B4-BE49-F238E27FC236}">
                  <a16:creationId xmlns:a16="http://schemas.microsoft.com/office/drawing/2014/main" id="{8747CFD4-0626-C778-89BF-E13FC6FA07E1}"/>
                </a:ext>
              </a:extLst>
            </p:cNvPr>
            <p:cNvSpPr txBox="1"/>
            <p:nvPr/>
          </p:nvSpPr>
          <p:spPr>
            <a:xfrm>
              <a:off x="5755876" y="3609113"/>
              <a:ext cx="193655" cy="273855"/>
            </a:xfrm>
            <a:prstGeom prst="rect">
              <a:avLst/>
            </a:prstGeom>
            <a:noFill/>
          </p:spPr>
          <p:txBody>
            <a:bodyPr wrap="none" lIns="0" tIns="0" rIns="0" bIns="0" anchor="ctr">
              <a:noAutofit/>
            </a:bodyPr>
            <a:lstStyle/>
            <a:p>
              <a:pPr algn="ctr"/>
              <a:r>
                <a:rPr sz="600" b="1" dirty="0"/>
                <a:t>KY</a:t>
              </a:r>
            </a:p>
          </p:txBody>
        </p:sp>
        <p:sp>
          <p:nvSpPr>
            <p:cNvPr id="94" name="TextBox 93">
              <a:extLst>
                <a:ext uri="{FF2B5EF4-FFF2-40B4-BE49-F238E27FC236}">
                  <a16:creationId xmlns:a16="http://schemas.microsoft.com/office/drawing/2014/main" id="{D3F9A32E-3148-A3FF-679C-92B617FC59F3}"/>
                </a:ext>
              </a:extLst>
            </p:cNvPr>
            <p:cNvSpPr txBox="1"/>
            <p:nvPr/>
          </p:nvSpPr>
          <p:spPr>
            <a:xfrm>
              <a:off x="5646529" y="3260594"/>
              <a:ext cx="135904" cy="129455"/>
            </a:xfrm>
            <a:prstGeom prst="rect">
              <a:avLst/>
            </a:prstGeom>
            <a:noFill/>
          </p:spPr>
          <p:txBody>
            <a:bodyPr wrap="none" lIns="0" tIns="0" rIns="0" bIns="0" anchor="ctr">
              <a:noAutofit/>
            </a:bodyPr>
            <a:lstStyle/>
            <a:p>
              <a:pPr algn="ctr"/>
              <a:r>
                <a:rPr sz="600" b="1" dirty="0"/>
                <a:t>IN</a:t>
              </a:r>
            </a:p>
          </p:txBody>
        </p:sp>
        <p:sp>
          <p:nvSpPr>
            <p:cNvPr id="95" name="TextBox 94">
              <a:extLst>
                <a:ext uri="{FF2B5EF4-FFF2-40B4-BE49-F238E27FC236}">
                  <a16:creationId xmlns:a16="http://schemas.microsoft.com/office/drawing/2014/main" id="{C63946DE-6E50-0F4B-826B-E69B1AA4CEEB}"/>
                </a:ext>
              </a:extLst>
            </p:cNvPr>
            <p:cNvSpPr txBox="1"/>
            <p:nvPr/>
          </p:nvSpPr>
          <p:spPr>
            <a:xfrm>
              <a:off x="7184332" y="1824332"/>
              <a:ext cx="135904" cy="156304"/>
            </a:xfrm>
            <a:prstGeom prst="rect">
              <a:avLst/>
            </a:prstGeom>
            <a:noFill/>
          </p:spPr>
          <p:txBody>
            <a:bodyPr wrap="none" lIns="0" tIns="0" rIns="0" bIns="0" anchor="ctr">
              <a:noAutofit/>
            </a:bodyPr>
            <a:lstStyle/>
            <a:p>
              <a:pPr algn="ctr"/>
              <a:r>
                <a:rPr sz="600" b="1" dirty="0"/>
                <a:t>ME</a:t>
              </a:r>
            </a:p>
          </p:txBody>
        </p:sp>
        <p:sp>
          <p:nvSpPr>
            <p:cNvPr id="96" name="TextBox 95">
              <a:extLst>
                <a:ext uri="{FF2B5EF4-FFF2-40B4-BE49-F238E27FC236}">
                  <a16:creationId xmlns:a16="http://schemas.microsoft.com/office/drawing/2014/main" id="{4B26D7D5-20DE-7AC6-CE81-C2BF221405C3}"/>
                </a:ext>
              </a:extLst>
            </p:cNvPr>
            <p:cNvSpPr txBox="1"/>
            <p:nvPr/>
          </p:nvSpPr>
          <p:spPr>
            <a:xfrm>
              <a:off x="6329531" y="4216792"/>
              <a:ext cx="152161" cy="215176"/>
            </a:xfrm>
            <a:prstGeom prst="rect">
              <a:avLst/>
            </a:prstGeom>
            <a:noFill/>
          </p:spPr>
          <p:txBody>
            <a:bodyPr wrap="none" lIns="0" tIns="0" rIns="0" bIns="0" anchor="ctr">
              <a:noAutofit/>
            </a:bodyPr>
            <a:lstStyle/>
            <a:p>
              <a:pPr algn="ctr"/>
              <a:r>
                <a:rPr sz="600" b="1" dirty="0"/>
                <a:t>SC</a:t>
              </a:r>
            </a:p>
          </p:txBody>
        </p:sp>
        <p:sp>
          <p:nvSpPr>
            <p:cNvPr id="97" name="TextBox 96">
              <a:extLst>
                <a:ext uri="{FF2B5EF4-FFF2-40B4-BE49-F238E27FC236}">
                  <a16:creationId xmlns:a16="http://schemas.microsoft.com/office/drawing/2014/main" id="{DBAD6F53-29BD-6EB3-BE5A-B564EB1FB1D4}"/>
                </a:ext>
              </a:extLst>
            </p:cNvPr>
            <p:cNvSpPr txBox="1"/>
            <p:nvPr/>
          </p:nvSpPr>
          <p:spPr>
            <a:xfrm>
              <a:off x="6261015" y="3357041"/>
              <a:ext cx="135904" cy="190442"/>
            </a:xfrm>
            <a:prstGeom prst="rect">
              <a:avLst/>
            </a:prstGeom>
            <a:noFill/>
          </p:spPr>
          <p:txBody>
            <a:bodyPr wrap="none" lIns="0" tIns="0" rIns="0" bIns="0" anchor="ctr">
              <a:noAutofit/>
            </a:bodyPr>
            <a:lstStyle/>
            <a:p>
              <a:pPr algn="ctr"/>
              <a:r>
                <a:rPr sz="600" b="1" dirty="0"/>
                <a:t>WV</a:t>
              </a:r>
            </a:p>
          </p:txBody>
        </p:sp>
        <p:sp>
          <p:nvSpPr>
            <p:cNvPr id="98" name="TextBox 97">
              <a:extLst>
                <a:ext uri="{FF2B5EF4-FFF2-40B4-BE49-F238E27FC236}">
                  <a16:creationId xmlns:a16="http://schemas.microsoft.com/office/drawing/2014/main" id="{07A38894-543A-637F-D66F-1072CF6D5064}"/>
                </a:ext>
              </a:extLst>
            </p:cNvPr>
            <p:cNvSpPr txBox="1"/>
            <p:nvPr/>
          </p:nvSpPr>
          <p:spPr>
            <a:xfrm>
              <a:off x="6688106" y="3196852"/>
              <a:ext cx="136022" cy="192355"/>
            </a:xfrm>
            <a:prstGeom prst="rect">
              <a:avLst/>
            </a:prstGeom>
            <a:noFill/>
          </p:spPr>
          <p:txBody>
            <a:bodyPr wrap="none" lIns="0" tIns="0" rIns="0" bIns="0" anchor="ctr">
              <a:noAutofit/>
            </a:bodyPr>
            <a:lstStyle/>
            <a:p>
              <a:pPr algn="ctr"/>
              <a:r>
                <a:rPr sz="600" b="1" dirty="0"/>
                <a:t>MD</a:t>
              </a:r>
            </a:p>
          </p:txBody>
        </p:sp>
        <p:sp>
          <p:nvSpPr>
            <p:cNvPr id="99" name="TextBox 98">
              <a:extLst>
                <a:ext uri="{FF2B5EF4-FFF2-40B4-BE49-F238E27FC236}">
                  <a16:creationId xmlns:a16="http://schemas.microsoft.com/office/drawing/2014/main" id="{5CFB9B48-06B3-6B43-6E0D-FEBC7C19172A}"/>
                </a:ext>
              </a:extLst>
            </p:cNvPr>
            <p:cNvSpPr txBox="1"/>
            <p:nvPr/>
          </p:nvSpPr>
          <p:spPr>
            <a:xfrm>
              <a:off x="6856810" y="2100970"/>
              <a:ext cx="135904" cy="112763"/>
            </a:xfrm>
            <a:prstGeom prst="rect">
              <a:avLst/>
            </a:prstGeom>
            <a:noFill/>
          </p:spPr>
          <p:txBody>
            <a:bodyPr wrap="none" lIns="0" tIns="0" rIns="0" bIns="0" anchor="ctr">
              <a:noAutofit/>
            </a:bodyPr>
            <a:lstStyle/>
            <a:p>
              <a:pPr algn="ctr"/>
              <a:r>
                <a:rPr sz="600" b="1" dirty="0"/>
                <a:t>VT</a:t>
              </a:r>
            </a:p>
          </p:txBody>
        </p:sp>
        <p:sp>
          <p:nvSpPr>
            <p:cNvPr id="100" name="TextBox 99">
              <a:extLst>
                <a:ext uri="{FF2B5EF4-FFF2-40B4-BE49-F238E27FC236}">
                  <a16:creationId xmlns:a16="http://schemas.microsoft.com/office/drawing/2014/main" id="{D86B5680-0E47-8CE5-E7A5-A03D02B9A391}"/>
                </a:ext>
              </a:extLst>
            </p:cNvPr>
            <p:cNvSpPr txBox="1"/>
            <p:nvPr/>
          </p:nvSpPr>
          <p:spPr>
            <a:xfrm>
              <a:off x="7025620" y="2227079"/>
              <a:ext cx="135904" cy="112763"/>
            </a:xfrm>
            <a:prstGeom prst="rect">
              <a:avLst/>
            </a:prstGeom>
            <a:noFill/>
          </p:spPr>
          <p:txBody>
            <a:bodyPr wrap="none" lIns="0" tIns="0" rIns="0" bIns="0" anchor="ctr">
              <a:noAutofit/>
            </a:bodyPr>
            <a:lstStyle/>
            <a:p>
              <a:pPr algn="ctr"/>
              <a:r>
                <a:rPr sz="600" b="1" dirty="0"/>
                <a:t>NH</a:t>
              </a:r>
            </a:p>
          </p:txBody>
        </p:sp>
        <p:sp>
          <p:nvSpPr>
            <p:cNvPr id="101" name="TextBox 100">
              <a:extLst>
                <a:ext uri="{FF2B5EF4-FFF2-40B4-BE49-F238E27FC236}">
                  <a16:creationId xmlns:a16="http://schemas.microsoft.com/office/drawing/2014/main" id="{FE7825E1-4438-8F63-3E59-DC2259FE442E}"/>
                </a:ext>
              </a:extLst>
            </p:cNvPr>
            <p:cNvSpPr txBox="1"/>
            <p:nvPr/>
          </p:nvSpPr>
          <p:spPr>
            <a:xfrm>
              <a:off x="7272105" y="2390607"/>
              <a:ext cx="135904" cy="140450"/>
            </a:xfrm>
            <a:prstGeom prst="rect">
              <a:avLst/>
            </a:prstGeom>
            <a:noFill/>
          </p:spPr>
          <p:txBody>
            <a:bodyPr wrap="none" lIns="0" tIns="0" rIns="0" bIns="0" anchor="ctr">
              <a:noAutofit/>
            </a:bodyPr>
            <a:lstStyle/>
            <a:p>
              <a:pPr algn="ctr"/>
              <a:r>
                <a:rPr sz="600" b="1" dirty="0"/>
                <a:t>MA</a:t>
              </a:r>
            </a:p>
          </p:txBody>
        </p:sp>
        <p:sp>
          <p:nvSpPr>
            <p:cNvPr id="102" name="TextBox 101">
              <a:extLst>
                <a:ext uri="{FF2B5EF4-FFF2-40B4-BE49-F238E27FC236}">
                  <a16:creationId xmlns:a16="http://schemas.microsoft.com/office/drawing/2014/main" id="{A2D97C36-9AF5-04C5-FDAD-B9C582EA24A6}"/>
                </a:ext>
              </a:extLst>
            </p:cNvPr>
            <p:cNvSpPr txBox="1"/>
            <p:nvPr/>
          </p:nvSpPr>
          <p:spPr>
            <a:xfrm>
              <a:off x="6836393" y="2952948"/>
              <a:ext cx="135904" cy="112763"/>
            </a:xfrm>
            <a:prstGeom prst="rect">
              <a:avLst/>
            </a:prstGeom>
            <a:noFill/>
          </p:spPr>
          <p:txBody>
            <a:bodyPr wrap="none" lIns="0" tIns="0" rIns="0" bIns="0" anchor="ctr">
              <a:noAutofit/>
            </a:bodyPr>
            <a:lstStyle/>
            <a:p>
              <a:pPr algn="ctr"/>
              <a:r>
                <a:rPr sz="600" b="1" dirty="0"/>
                <a:t>NJ</a:t>
              </a:r>
            </a:p>
          </p:txBody>
        </p:sp>
        <p:sp>
          <p:nvSpPr>
            <p:cNvPr id="103" name="TextBox 102">
              <a:extLst>
                <a:ext uri="{FF2B5EF4-FFF2-40B4-BE49-F238E27FC236}">
                  <a16:creationId xmlns:a16="http://schemas.microsoft.com/office/drawing/2014/main" id="{8D213701-0F66-A0FB-8B7D-588D40E3C7DB}"/>
                </a:ext>
              </a:extLst>
            </p:cNvPr>
            <p:cNvSpPr txBox="1"/>
            <p:nvPr/>
          </p:nvSpPr>
          <p:spPr>
            <a:xfrm>
              <a:off x="2845965" y="5534435"/>
              <a:ext cx="177525" cy="251045"/>
            </a:xfrm>
            <a:prstGeom prst="rect">
              <a:avLst/>
            </a:prstGeom>
            <a:noFill/>
          </p:spPr>
          <p:txBody>
            <a:bodyPr wrap="none" lIns="0" tIns="0" rIns="0" bIns="0" anchor="ctr">
              <a:noAutofit/>
            </a:bodyPr>
            <a:lstStyle/>
            <a:p>
              <a:pPr algn="ctr"/>
              <a:r>
                <a:rPr sz="600" b="1" dirty="0"/>
                <a:t>HI</a:t>
              </a:r>
            </a:p>
          </p:txBody>
        </p:sp>
        <p:sp>
          <p:nvSpPr>
            <p:cNvPr id="104" name="TextBox 103">
              <a:extLst>
                <a:ext uri="{FF2B5EF4-FFF2-40B4-BE49-F238E27FC236}">
                  <a16:creationId xmlns:a16="http://schemas.microsoft.com/office/drawing/2014/main" id="{FEE8240E-2A1F-3E93-EF4E-E5A714209265}"/>
                </a:ext>
              </a:extLst>
            </p:cNvPr>
            <p:cNvSpPr txBox="1"/>
            <p:nvPr/>
          </p:nvSpPr>
          <p:spPr>
            <a:xfrm>
              <a:off x="6984417" y="2632916"/>
              <a:ext cx="135904" cy="112763"/>
            </a:xfrm>
            <a:prstGeom prst="rect">
              <a:avLst/>
            </a:prstGeom>
            <a:noFill/>
          </p:spPr>
          <p:txBody>
            <a:bodyPr wrap="none" lIns="0" tIns="0" rIns="0" bIns="0" anchor="ctr">
              <a:noAutofit/>
            </a:bodyPr>
            <a:lstStyle/>
            <a:p>
              <a:pPr algn="ctr"/>
              <a:r>
                <a:rPr sz="600" b="1" dirty="0"/>
                <a:t>CT</a:t>
              </a:r>
            </a:p>
          </p:txBody>
        </p:sp>
        <p:sp>
          <p:nvSpPr>
            <p:cNvPr id="105" name="TextBox 104">
              <a:extLst>
                <a:ext uri="{FF2B5EF4-FFF2-40B4-BE49-F238E27FC236}">
                  <a16:creationId xmlns:a16="http://schemas.microsoft.com/office/drawing/2014/main" id="{3A83220B-ABA8-6289-82FD-20F52142907F}"/>
                </a:ext>
              </a:extLst>
            </p:cNvPr>
            <p:cNvSpPr txBox="1"/>
            <p:nvPr/>
          </p:nvSpPr>
          <p:spPr>
            <a:xfrm>
              <a:off x="6947864" y="3212058"/>
              <a:ext cx="135904" cy="112763"/>
            </a:xfrm>
            <a:prstGeom prst="rect">
              <a:avLst/>
            </a:prstGeom>
            <a:noFill/>
          </p:spPr>
          <p:txBody>
            <a:bodyPr wrap="none" lIns="0" tIns="0" rIns="0" bIns="0" anchor="ctr">
              <a:noAutofit/>
            </a:bodyPr>
            <a:lstStyle/>
            <a:p>
              <a:pPr algn="ctr"/>
              <a:r>
                <a:rPr sz="600" b="1" dirty="0"/>
                <a:t>DE</a:t>
              </a:r>
            </a:p>
          </p:txBody>
        </p:sp>
        <p:sp>
          <p:nvSpPr>
            <p:cNvPr id="106" name="TextBox 105">
              <a:extLst>
                <a:ext uri="{FF2B5EF4-FFF2-40B4-BE49-F238E27FC236}">
                  <a16:creationId xmlns:a16="http://schemas.microsoft.com/office/drawing/2014/main" id="{D411D603-90DE-FF17-795D-A01E9DE3719D}"/>
                </a:ext>
              </a:extLst>
            </p:cNvPr>
            <p:cNvSpPr txBox="1"/>
            <p:nvPr/>
          </p:nvSpPr>
          <p:spPr>
            <a:xfrm>
              <a:off x="7219211" y="2689297"/>
              <a:ext cx="135904" cy="112763"/>
            </a:xfrm>
            <a:prstGeom prst="rect">
              <a:avLst/>
            </a:prstGeom>
            <a:noFill/>
          </p:spPr>
          <p:txBody>
            <a:bodyPr wrap="none" lIns="0" tIns="0" rIns="0" bIns="0" anchor="ctr">
              <a:noAutofit/>
            </a:bodyPr>
            <a:lstStyle/>
            <a:p>
              <a:pPr algn="ctr"/>
              <a:r>
                <a:rPr sz="600" b="1" dirty="0"/>
                <a:t>RI</a:t>
              </a:r>
            </a:p>
          </p:txBody>
        </p:sp>
        <p:sp>
          <p:nvSpPr>
            <p:cNvPr id="107" name="TextBox 106">
              <a:extLst>
                <a:ext uri="{FF2B5EF4-FFF2-40B4-BE49-F238E27FC236}">
                  <a16:creationId xmlns:a16="http://schemas.microsoft.com/office/drawing/2014/main" id="{4DC529CF-698F-72E9-DF0F-5BA206FED45D}"/>
                </a:ext>
              </a:extLst>
            </p:cNvPr>
            <p:cNvSpPr txBox="1"/>
            <p:nvPr/>
          </p:nvSpPr>
          <p:spPr>
            <a:xfrm>
              <a:off x="6664725" y="3468186"/>
              <a:ext cx="135904" cy="112763"/>
            </a:xfrm>
            <a:prstGeom prst="rect">
              <a:avLst/>
            </a:prstGeom>
            <a:noFill/>
          </p:spPr>
          <p:txBody>
            <a:bodyPr wrap="none" lIns="0" tIns="0" rIns="0" bIns="0" anchor="ctr">
              <a:noAutofit/>
            </a:bodyPr>
            <a:lstStyle/>
            <a:p>
              <a:pPr algn="ctr"/>
              <a:r>
                <a:rPr sz="600" b="1" dirty="0"/>
                <a:t>DC</a:t>
              </a:r>
            </a:p>
          </p:txBody>
        </p:sp>
      </p:grpSp>
      <p:sp>
        <p:nvSpPr>
          <p:cNvPr id="108" name="Text Placeholder 19">
            <a:extLst>
              <a:ext uri="{FF2B5EF4-FFF2-40B4-BE49-F238E27FC236}">
                <a16:creationId xmlns:a16="http://schemas.microsoft.com/office/drawing/2014/main" id="{E9BC92F5-6973-E1C3-4E95-B1FCF8B8E516}"/>
              </a:ext>
            </a:extLst>
          </p:cNvPr>
          <p:cNvSpPr txBox="1">
            <a:spLocks/>
          </p:cNvSpPr>
          <p:nvPr/>
        </p:nvSpPr>
        <p:spPr>
          <a:xfrm>
            <a:off x="221224" y="1433408"/>
            <a:ext cx="5135635"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09" name="Straight Connector 108">
            <a:extLst>
              <a:ext uri="{FF2B5EF4-FFF2-40B4-BE49-F238E27FC236}">
                <a16:creationId xmlns:a16="http://schemas.microsoft.com/office/drawing/2014/main" id="{D41A74E7-3382-3831-37C8-F30D6F24CBFE}"/>
              </a:ext>
            </a:extLst>
          </p:cNvPr>
          <p:cNvCxnSpPr>
            <a:cxnSpLocks/>
          </p:cNvCxnSpPr>
          <p:nvPr/>
        </p:nvCxnSpPr>
        <p:spPr>
          <a:xfrm>
            <a:off x="221486" y="194108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11" name="Rectangle 110">
            <a:extLst>
              <a:ext uri="{FF2B5EF4-FFF2-40B4-BE49-F238E27FC236}">
                <a16:creationId xmlns:a16="http://schemas.microsoft.com/office/drawing/2014/main" id="{4613CB9A-D397-03DA-95FD-A1E7EA9F9F0A}"/>
              </a:ext>
            </a:extLst>
          </p:cNvPr>
          <p:cNvSpPr/>
          <p:nvPr/>
        </p:nvSpPr>
        <p:spPr>
          <a:xfrm>
            <a:off x="5341865" y="2173985"/>
            <a:ext cx="3450172" cy="1074683"/>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200" b="1" dirty="0">
                <a:solidFill>
                  <a:schemeClr val="tx1">
                    <a:lumMod val="100000"/>
                  </a:schemeClr>
                </a:solidFill>
                <a:sym typeface="Trebuchet MS" panose="020B0603020202020204" pitchFamily="34" charset="0"/>
              </a:rPr>
              <a:t>Lorem ipsum dolor sit amet</a:t>
            </a:r>
            <a:r>
              <a:rPr lang="en-US" sz="1200" dirty="0">
                <a:solidFill>
                  <a:schemeClr val="tx1">
                    <a:lumMod val="100000"/>
                  </a:schemeClr>
                </a:solidFill>
                <a:sym typeface="Trebuchet MS" panose="020B0603020202020204" pitchFamily="34" charset="0"/>
              </a:rPr>
              <a:t>, consectetur adipiscing elit. Ut tempor, quam et mattis pulvinar, mauris ligula suscipit arcu, sed elementum diam leo at magna mauris ligula suscipit arcu mauris ligula suscipit arcu, sed elementum diam leo at magna mauris ligula suscipit arcu</a:t>
            </a:r>
          </a:p>
        </p:txBody>
      </p:sp>
      <p:sp>
        <p:nvSpPr>
          <p:cNvPr id="3" name="Text Placeholder 19">
            <a:extLst>
              <a:ext uri="{FF2B5EF4-FFF2-40B4-BE49-F238E27FC236}">
                <a16:creationId xmlns:a16="http://schemas.microsoft.com/office/drawing/2014/main" id="{598C73A1-E054-82E3-23E9-DA64093FC69A}"/>
              </a:ext>
            </a:extLst>
          </p:cNvPr>
          <p:cNvSpPr txBox="1">
            <a:spLocks/>
          </p:cNvSpPr>
          <p:nvPr/>
        </p:nvSpPr>
        <p:spPr>
          <a:xfrm>
            <a:off x="5341865" y="1433408"/>
            <a:ext cx="3580910"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4" name="Straight Connector 3">
            <a:extLst>
              <a:ext uri="{FF2B5EF4-FFF2-40B4-BE49-F238E27FC236}">
                <a16:creationId xmlns:a16="http://schemas.microsoft.com/office/drawing/2014/main" id="{398E59D4-A975-E8A9-E2D6-2751B85830C2}"/>
              </a:ext>
            </a:extLst>
          </p:cNvPr>
          <p:cNvCxnSpPr>
            <a:cxnSpLocks/>
          </p:cNvCxnSpPr>
          <p:nvPr/>
        </p:nvCxnSpPr>
        <p:spPr>
          <a:xfrm>
            <a:off x="5341865" y="1941083"/>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16" name="Group 115">
            <a:extLst>
              <a:ext uri="{FF2B5EF4-FFF2-40B4-BE49-F238E27FC236}">
                <a16:creationId xmlns:a16="http://schemas.microsoft.com/office/drawing/2014/main" id="{6C61D57E-1635-53FA-2412-5683E4F7C121}"/>
              </a:ext>
            </a:extLst>
          </p:cNvPr>
          <p:cNvGrpSpPr/>
          <p:nvPr/>
        </p:nvGrpSpPr>
        <p:grpSpPr>
          <a:xfrm>
            <a:off x="5341865" y="3751168"/>
            <a:ext cx="2740153" cy="179953"/>
            <a:chOff x="5356859" y="3792475"/>
            <a:chExt cx="2900173" cy="268262"/>
          </a:xfrm>
        </p:grpSpPr>
        <p:sp>
          <p:nvSpPr>
            <p:cNvPr id="115" name="Rectangle: Rounded Corners 114">
              <a:extLst>
                <a:ext uri="{FF2B5EF4-FFF2-40B4-BE49-F238E27FC236}">
                  <a16:creationId xmlns:a16="http://schemas.microsoft.com/office/drawing/2014/main" id="{170903FB-926B-FA12-7677-3AEAB2050A03}"/>
                </a:ext>
              </a:extLst>
            </p:cNvPr>
            <p:cNvSpPr/>
            <p:nvPr/>
          </p:nvSpPr>
          <p:spPr>
            <a:xfrm>
              <a:off x="5356859" y="3792475"/>
              <a:ext cx="2900173" cy="268262"/>
            </a:xfrm>
            <a:prstGeom prst="roundRect">
              <a:avLst>
                <a:gd name="adj" fmla="val 50000"/>
              </a:avLst>
            </a:prstGeom>
            <a:solidFill>
              <a:schemeClr val="bg1">
                <a:lumMod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14" name="Rectangle: Rounded Corners 113">
              <a:extLst>
                <a:ext uri="{FF2B5EF4-FFF2-40B4-BE49-F238E27FC236}">
                  <a16:creationId xmlns:a16="http://schemas.microsoft.com/office/drawing/2014/main" id="{88F94C09-DD1D-1DE7-79ED-A0DCBFA0672E}"/>
                </a:ext>
              </a:extLst>
            </p:cNvPr>
            <p:cNvSpPr/>
            <p:nvPr/>
          </p:nvSpPr>
          <p:spPr>
            <a:xfrm>
              <a:off x="5356859" y="3792475"/>
              <a:ext cx="1804976" cy="268262"/>
            </a:xfrm>
            <a:prstGeom prst="roundRect">
              <a:avLst>
                <a:gd name="adj" fmla="val 50000"/>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122" name="Rectangle 121">
            <a:extLst>
              <a:ext uri="{FF2B5EF4-FFF2-40B4-BE49-F238E27FC236}">
                <a16:creationId xmlns:a16="http://schemas.microsoft.com/office/drawing/2014/main" id="{4390ECFA-E5A3-3257-5B74-1E3858A0D4D5}"/>
              </a:ext>
            </a:extLst>
          </p:cNvPr>
          <p:cNvSpPr/>
          <p:nvPr/>
        </p:nvSpPr>
        <p:spPr>
          <a:xfrm>
            <a:off x="8243181" y="3675888"/>
            <a:ext cx="628650" cy="25316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dirty="0"/>
              <a:t>XXX</a:t>
            </a:r>
            <a:endParaRPr lang="en-PH" sz="1000" b="1" dirty="0"/>
          </a:p>
        </p:txBody>
      </p:sp>
      <p:sp>
        <p:nvSpPr>
          <p:cNvPr id="123" name="Isosceles Triangle 122">
            <a:extLst>
              <a:ext uri="{FF2B5EF4-FFF2-40B4-BE49-F238E27FC236}">
                <a16:creationId xmlns:a16="http://schemas.microsoft.com/office/drawing/2014/main" id="{8C3E6D13-03CD-A99C-946C-979DF59A4D89}"/>
              </a:ext>
            </a:extLst>
          </p:cNvPr>
          <p:cNvSpPr/>
          <p:nvPr/>
        </p:nvSpPr>
        <p:spPr>
          <a:xfrm rot="16200000">
            <a:off x="8181539" y="3804789"/>
            <a:ext cx="54704" cy="9144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65" name="Group 164">
            <a:extLst>
              <a:ext uri="{FF2B5EF4-FFF2-40B4-BE49-F238E27FC236}">
                <a16:creationId xmlns:a16="http://schemas.microsoft.com/office/drawing/2014/main" id="{52FDB00E-41D5-4857-7ED4-CC20A371B9D8}"/>
              </a:ext>
            </a:extLst>
          </p:cNvPr>
          <p:cNvGrpSpPr/>
          <p:nvPr/>
        </p:nvGrpSpPr>
        <p:grpSpPr>
          <a:xfrm>
            <a:off x="5341865" y="4408490"/>
            <a:ext cx="2740153" cy="179953"/>
            <a:chOff x="5356859" y="3792475"/>
            <a:chExt cx="2900173" cy="268262"/>
          </a:xfrm>
        </p:grpSpPr>
        <p:sp>
          <p:nvSpPr>
            <p:cNvPr id="168" name="Rectangle: Rounded Corners 167">
              <a:extLst>
                <a:ext uri="{FF2B5EF4-FFF2-40B4-BE49-F238E27FC236}">
                  <a16:creationId xmlns:a16="http://schemas.microsoft.com/office/drawing/2014/main" id="{5ECB5CC4-3F2E-6F31-75AB-81FC4C26AE98}"/>
                </a:ext>
              </a:extLst>
            </p:cNvPr>
            <p:cNvSpPr/>
            <p:nvPr/>
          </p:nvSpPr>
          <p:spPr>
            <a:xfrm>
              <a:off x="5356859" y="3792475"/>
              <a:ext cx="2900173" cy="268262"/>
            </a:xfrm>
            <a:prstGeom prst="roundRect">
              <a:avLst>
                <a:gd name="adj" fmla="val 50000"/>
              </a:avLst>
            </a:prstGeom>
            <a:solidFill>
              <a:schemeClr val="bg1">
                <a:lumMod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69" name="Rectangle: Rounded Corners 168">
              <a:extLst>
                <a:ext uri="{FF2B5EF4-FFF2-40B4-BE49-F238E27FC236}">
                  <a16:creationId xmlns:a16="http://schemas.microsoft.com/office/drawing/2014/main" id="{DC589426-3AA0-1229-7F60-60EE6A049241}"/>
                </a:ext>
              </a:extLst>
            </p:cNvPr>
            <p:cNvSpPr/>
            <p:nvPr/>
          </p:nvSpPr>
          <p:spPr>
            <a:xfrm>
              <a:off x="5356859" y="3792475"/>
              <a:ext cx="1804976" cy="268262"/>
            </a:xfrm>
            <a:prstGeom prst="roundRect">
              <a:avLst>
                <a:gd name="adj" fmla="val 50000"/>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166" name="Rectangle 165">
            <a:extLst>
              <a:ext uri="{FF2B5EF4-FFF2-40B4-BE49-F238E27FC236}">
                <a16:creationId xmlns:a16="http://schemas.microsoft.com/office/drawing/2014/main" id="{40A085ED-58ED-FD9C-C347-9E0A09AC5A6B}"/>
              </a:ext>
            </a:extLst>
          </p:cNvPr>
          <p:cNvSpPr/>
          <p:nvPr/>
        </p:nvSpPr>
        <p:spPr>
          <a:xfrm>
            <a:off x="8243181" y="4333210"/>
            <a:ext cx="628650" cy="25316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dirty="0"/>
              <a:t>XXX</a:t>
            </a:r>
            <a:endParaRPr lang="en-PH" sz="1000" b="1" dirty="0"/>
          </a:p>
        </p:txBody>
      </p:sp>
      <p:sp>
        <p:nvSpPr>
          <p:cNvPr id="167" name="Isosceles Triangle 166">
            <a:extLst>
              <a:ext uri="{FF2B5EF4-FFF2-40B4-BE49-F238E27FC236}">
                <a16:creationId xmlns:a16="http://schemas.microsoft.com/office/drawing/2014/main" id="{59816227-54D2-8745-4B79-CEA7D16B9A20}"/>
              </a:ext>
            </a:extLst>
          </p:cNvPr>
          <p:cNvSpPr/>
          <p:nvPr/>
        </p:nvSpPr>
        <p:spPr>
          <a:xfrm rot="16200000">
            <a:off x="8181539" y="4462111"/>
            <a:ext cx="54704" cy="9144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74" name="Group 173">
            <a:extLst>
              <a:ext uri="{FF2B5EF4-FFF2-40B4-BE49-F238E27FC236}">
                <a16:creationId xmlns:a16="http://schemas.microsoft.com/office/drawing/2014/main" id="{D9343253-4129-09A8-E870-3748B57BE3E7}"/>
              </a:ext>
            </a:extLst>
          </p:cNvPr>
          <p:cNvGrpSpPr/>
          <p:nvPr/>
        </p:nvGrpSpPr>
        <p:grpSpPr>
          <a:xfrm>
            <a:off x="5341865" y="5065812"/>
            <a:ext cx="2740153" cy="179953"/>
            <a:chOff x="5356859" y="3792475"/>
            <a:chExt cx="2900173" cy="268262"/>
          </a:xfrm>
        </p:grpSpPr>
        <p:sp>
          <p:nvSpPr>
            <p:cNvPr id="177" name="Rectangle: Rounded Corners 176">
              <a:extLst>
                <a:ext uri="{FF2B5EF4-FFF2-40B4-BE49-F238E27FC236}">
                  <a16:creationId xmlns:a16="http://schemas.microsoft.com/office/drawing/2014/main" id="{616E85C3-B906-7FFB-FE12-D646B127D8BE}"/>
                </a:ext>
              </a:extLst>
            </p:cNvPr>
            <p:cNvSpPr/>
            <p:nvPr/>
          </p:nvSpPr>
          <p:spPr>
            <a:xfrm>
              <a:off x="5356859" y="3792475"/>
              <a:ext cx="2900173" cy="268262"/>
            </a:xfrm>
            <a:prstGeom prst="roundRect">
              <a:avLst>
                <a:gd name="adj" fmla="val 50000"/>
              </a:avLst>
            </a:prstGeom>
            <a:solidFill>
              <a:schemeClr val="bg1">
                <a:lumMod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78" name="Rectangle: Rounded Corners 177">
              <a:extLst>
                <a:ext uri="{FF2B5EF4-FFF2-40B4-BE49-F238E27FC236}">
                  <a16:creationId xmlns:a16="http://schemas.microsoft.com/office/drawing/2014/main" id="{7A1993A5-729D-2E10-67BD-9EA6BBCC399B}"/>
                </a:ext>
              </a:extLst>
            </p:cNvPr>
            <p:cNvSpPr/>
            <p:nvPr/>
          </p:nvSpPr>
          <p:spPr>
            <a:xfrm>
              <a:off x="5356859" y="3792475"/>
              <a:ext cx="1804976" cy="268262"/>
            </a:xfrm>
            <a:prstGeom prst="roundRect">
              <a:avLst>
                <a:gd name="adj" fmla="val 50000"/>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175" name="Rectangle 174">
            <a:extLst>
              <a:ext uri="{FF2B5EF4-FFF2-40B4-BE49-F238E27FC236}">
                <a16:creationId xmlns:a16="http://schemas.microsoft.com/office/drawing/2014/main" id="{C0DB004C-279F-BC54-11CF-7F5436587A7B}"/>
              </a:ext>
            </a:extLst>
          </p:cNvPr>
          <p:cNvSpPr/>
          <p:nvPr/>
        </p:nvSpPr>
        <p:spPr>
          <a:xfrm>
            <a:off x="8243181" y="4990532"/>
            <a:ext cx="628650" cy="25316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dirty="0"/>
              <a:t>XXX</a:t>
            </a:r>
            <a:endParaRPr lang="en-PH" sz="1000" b="1" dirty="0"/>
          </a:p>
        </p:txBody>
      </p:sp>
      <p:sp>
        <p:nvSpPr>
          <p:cNvPr id="176" name="Isosceles Triangle 175">
            <a:extLst>
              <a:ext uri="{FF2B5EF4-FFF2-40B4-BE49-F238E27FC236}">
                <a16:creationId xmlns:a16="http://schemas.microsoft.com/office/drawing/2014/main" id="{0B698E45-CEC6-E298-09E8-298D8814CDEE}"/>
              </a:ext>
            </a:extLst>
          </p:cNvPr>
          <p:cNvSpPr/>
          <p:nvPr/>
        </p:nvSpPr>
        <p:spPr>
          <a:xfrm rot="16200000">
            <a:off x="8181539" y="5119433"/>
            <a:ext cx="54704" cy="9144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13" name="Rectangle 112">
            <a:extLst>
              <a:ext uri="{FF2B5EF4-FFF2-40B4-BE49-F238E27FC236}">
                <a16:creationId xmlns:a16="http://schemas.microsoft.com/office/drawing/2014/main" id="{A649A0DF-74FE-B672-F1BE-1EAEE4F804CE}"/>
              </a:ext>
            </a:extLst>
          </p:cNvPr>
          <p:cNvSpPr/>
          <p:nvPr/>
        </p:nvSpPr>
        <p:spPr>
          <a:xfrm>
            <a:off x="5341866" y="3515357"/>
            <a:ext cx="2704854" cy="214477"/>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000" b="1" dirty="0">
                <a:solidFill>
                  <a:schemeClr val="tx1">
                    <a:lumMod val="100000"/>
                  </a:schemeClr>
                </a:solidFill>
                <a:sym typeface="Trebuchet MS" panose="020B0603020202020204" pitchFamily="34" charset="0"/>
              </a:rPr>
              <a:t>Lorem ipsum dolor sit amet</a:t>
            </a:r>
            <a:endParaRPr lang="en-US" sz="1000" dirty="0">
              <a:solidFill>
                <a:schemeClr val="tx1">
                  <a:lumMod val="100000"/>
                </a:schemeClr>
              </a:solidFill>
              <a:sym typeface="Trebuchet MS" panose="020B0603020202020204" pitchFamily="34" charset="0"/>
            </a:endParaRPr>
          </a:p>
        </p:txBody>
      </p:sp>
      <p:sp>
        <p:nvSpPr>
          <p:cNvPr id="163" name="Rectangle 162">
            <a:extLst>
              <a:ext uri="{FF2B5EF4-FFF2-40B4-BE49-F238E27FC236}">
                <a16:creationId xmlns:a16="http://schemas.microsoft.com/office/drawing/2014/main" id="{A18AE4EC-90BA-09F2-95D7-C3EE842DA28F}"/>
              </a:ext>
            </a:extLst>
          </p:cNvPr>
          <p:cNvSpPr/>
          <p:nvPr/>
        </p:nvSpPr>
        <p:spPr>
          <a:xfrm>
            <a:off x="5341866" y="4172679"/>
            <a:ext cx="2704854" cy="214477"/>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000" b="1" dirty="0">
                <a:solidFill>
                  <a:schemeClr val="tx1">
                    <a:lumMod val="100000"/>
                  </a:schemeClr>
                </a:solidFill>
                <a:sym typeface="Trebuchet MS" panose="020B0603020202020204" pitchFamily="34" charset="0"/>
              </a:rPr>
              <a:t>Lorem ipsum dolor sit amet</a:t>
            </a:r>
            <a:endParaRPr lang="en-US" sz="1000" dirty="0">
              <a:solidFill>
                <a:schemeClr val="tx1">
                  <a:lumMod val="100000"/>
                </a:schemeClr>
              </a:solidFill>
              <a:sym typeface="Trebuchet MS" panose="020B0603020202020204" pitchFamily="34" charset="0"/>
            </a:endParaRPr>
          </a:p>
        </p:txBody>
      </p:sp>
      <p:sp>
        <p:nvSpPr>
          <p:cNvPr id="172" name="Rectangle 171">
            <a:extLst>
              <a:ext uri="{FF2B5EF4-FFF2-40B4-BE49-F238E27FC236}">
                <a16:creationId xmlns:a16="http://schemas.microsoft.com/office/drawing/2014/main" id="{DAC1FD43-EB2A-BFF3-1FD5-7FBD2E724834}"/>
              </a:ext>
            </a:extLst>
          </p:cNvPr>
          <p:cNvSpPr/>
          <p:nvPr/>
        </p:nvSpPr>
        <p:spPr>
          <a:xfrm>
            <a:off x="5341866" y="4830001"/>
            <a:ext cx="2704854" cy="214477"/>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000" b="1" dirty="0">
                <a:solidFill>
                  <a:schemeClr val="tx1">
                    <a:lumMod val="100000"/>
                  </a:schemeClr>
                </a:solidFill>
                <a:sym typeface="Trebuchet MS" panose="020B0603020202020204" pitchFamily="34" charset="0"/>
              </a:rPr>
              <a:t>Lorem ipsum dolor sit amet</a:t>
            </a:r>
            <a:endParaRPr lang="en-US" sz="1000" dirty="0">
              <a:solidFill>
                <a:schemeClr val="tx1">
                  <a:lumMod val="100000"/>
                </a:schemeClr>
              </a:solidFill>
              <a:sym typeface="Trebuchet MS" panose="020B0603020202020204" pitchFamily="34" charset="0"/>
            </a:endParaRPr>
          </a:p>
        </p:txBody>
      </p:sp>
      <p:sp>
        <p:nvSpPr>
          <p:cNvPr id="180" name="Rectangle 179">
            <a:extLst>
              <a:ext uri="{FF2B5EF4-FFF2-40B4-BE49-F238E27FC236}">
                <a16:creationId xmlns:a16="http://schemas.microsoft.com/office/drawing/2014/main" id="{544272C8-3B1F-E90C-296F-391F4BFBB02A}"/>
              </a:ext>
            </a:extLst>
          </p:cNvPr>
          <p:cNvSpPr/>
          <p:nvPr/>
        </p:nvSpPr>
        <p:spPr>
          <a:xfrm>
            <a:off x="5341866" y="5487324"/>
            <a:ext cx="2704854" cy="214477"/>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000" b="1" dirty="0">
                <a:solidFill>
                  <a:schemeClr val="tx1">
                    <a:lumMod val="100000"/>
                  </a:schemeClr>
                </a:solidFill>
                <a:sym typeface="Trebuchet MS" panose="020B0603020202020204" pitchFamily="34" charset="0"/>
              </a:rPr>
              <a:t>Lorem ipsum dolor sit amet</a:t>
            </a:r>
            <a:endParaRPr lang="en-US" sz="1000" dirty="0">
              <a:solidFill>
                <a:schemeClr val="tx1">
                  <a:lumMod val="100000"/>
                </a:schemeClr>
              </a:solidFill>
              <a:sym typeface="Trebuchet MS" panose="020B0603020202020204" pitchFamily="34" charset="0"/>
            </a:endParaRPr>
          </a:p>
        </p:txBody>
      </p:sp>
      <p:grpSp>
        <p:nvGrpSpPr>
          <p:cNvPr id="182" name="Group 181">
            <a:extLst>
              <a:ext uri="{FF2B5EF4-FFF2-40B4-BE49-F238E27FC236}">
                <a16:creationId xmlns:a16="http://schemas.microsoft.com/office/drawing/2014/main" id="{0C4BB6EE-20A0-F4B1-7C97-0D9B22C11013}"/>
              </a:ext>
            </a:extLst>
          </p:cNvPr>
          <p:cNvGrpSpPr/>
          <p:nvPr/>
        </p:nvGrpSpPr>
        <p:grpSpPr>
          <a:xfrm>
            <a:off x="5341865" y="5723135"/>
            <a:ext cx="2740153" cy="179953"/>
            <a:chOff x="5356859" y="3792475"/>
            <a:chExt cx="2900173" cy="268262"/>
          </a:xfrm>
        </p:grpSpPr>
        <p:sp>
          <p:nvSpPr>
            <p:cNvPr id="185" name="Rectangle: Rounded Corners 184">
              <a:extLst>
                <a:ext uri="{FF2B5EF4-FFF2-40B4-BE49-F238E27FC236}">
                  <a16:creationId xmlns:a16="http://schemas.microsoft.com/office/drawing/2014/main" id="{F76258A9-2451-E555-FCC5-00D6DC80AFCD}"/>
                </a:ext>
              </a:extLst>
            </p:cNvPr>
            <p:cNvSpPr/>
            <p:nvPr/>
          </p:nvSpPr>
          <p:spPr>
            <a:xfrm>
              <a:off x="5356859" y="3792475"/>
              <a:ext cx="2900173" cy="268262"/>
            </a:xfrm>
            <a:prstGeom prst="roundRect">
              <a:avLst>
                <a:gd name="adj" fmla="val 50000"/>
              </a:avLst>
            </a:prstGeom>
            <a:solidFill>
              <a:schemeClr val="bg1">
                <a:lumMod val="9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86" name="Rectangle: Rounded Corners 185">
              <a:extLst>
                <a:ext uri="{FF2B5EF4-FFF2-40B4-BE49-F238E27FC236}">
                  <a16:creationId xmlns:a16="http://schemas.microsoft.com/office/drawing/2014/main" id="{D8752B17-AA94-728A-9A05-7A4A49867441}"/>
                </a:ext>
              </a:extLst>
            </p:cNvPr>
            <p:cNvSpPr/>
            <p:nvPr/>
          </p:nvSpPr>
          <p:spPr>
            <a:xfrm>
              <a:off x="5356859" y="3792475"/>
              <a:ext cx="1804976" cy="268262"/>
            </a:xfrm>
            <a:prstGeom prst="roundRect">
              <a:avLst>
                <a:gd name="adj" fmla="val 50000"/>
              </a:avLst>
            </a:prstGeom>
            <a:solidFill>
              <a:schemeClr val="accent1">
                <a:lumMod val="60000"/>
                <a:lumOff val="4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183" name="Rectangle 182">
            <a:extLst>
              <a:ext uri="{FF2B5EF4-FFF2-40B4-BE49-F238E27FC236}">
                <a16:creationId xmlns:a16="http://schemas.microsoft.com/office/drawing/2014/main" id="{6A17B484-D3F1-E88C-22A9-B78A4BCE020D}"/>
              </a:ext>
            </a:extLst>
          </p:cNvPr>
          <p:cNvSpPr/>
          <p:nvPr/>
        </p:nvSpPr>
        <p:spPr>
          <a:xfrm>
            <a:off x="8243181" y="5647855"/>
            <a:ext cx="628650" cy="253162"/>
          </a:xfrm>
          <a:prstGeom prst="rect">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00" b="1" dirty="0"/>
              <a:t>XXX</a:t>
            </a:r>
            <a:endParaRPr lang="en-PH" sz="1000" b="1" dirty="0"/>
          </a:p>
        </p:txBody>
      </p:sp>
      <p:sp>
        <p:nvSpPr>
          <p:cNvPr id="184" name="Isosceles Triangle 183">
            <a:extLst>
              <a:ext uri="{FF2B5EF4-FFF2-40B4-BE49-F238E27FC236}">
                <a16:creationId xmlns:a16="http://schemas.microsoft.com/office/drawing/2014/main" id="{C656A7C1-4608-09ED-B0C1-9540C371AC35}"/>
              </a:ext>
            </a:extLst>
          </p:cNvPr>
          <p:cNvSpPr/>
          <p:nvPr/>
        </p:nvSpPr>
        <p:spPr>
          <a:xfrm rot="16200000">
            <a:off x="8181539" y="5776756"/>
            <a:ext cx="54704" cy="91440"/>
          </a:xfrm>
          <a:prstGeom prst="triangle">
            <a:avLst/>
          </a:prstGeom>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188" name="Straight Connector 187">
            <a:extLst>
              <a:ext uri="{FF2B5EF4-FFF2-40B4-BE49-F238E27FC236}">
                <a16:creationId xmlns:a16="http://schemas.microsoft.com/office/drawing/2014/main" id="{B313D7AA-DF2C-F497-B443-5669EEAF60E0}"/>
              </a:ext>
            </a:extLst>
          </p:cNvPr>
          <p:cNvCxnSpPr>
            <a:cxnSpLocks/>
          </p:cNvCxnSpPr>
          <p:nvPr/>
        </p:nvCxnSpPr>
        <p:spPr>
          <a:xfrm>
            <a:off x="5341865" y="4051900"/>
            <a:ext cx="3450172"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0" name="Straight Connector 189">
            <a:extLst>
              <a:ext uri="{FF2B5EF4-FFF2-40B4-BE49-F238E27FC236}">
                <a16:creationId xmlns:a16="http://schemas.microsoft.com/office/drawing/2014/main" id="{AAC4A361-D383-6EE9-FBDA-2E457CD78456}"/>
              </a:ext>
            </a:extLst>
          </p:cNvPr>
          <p:cNvCxnSpPr>
            <a:cxnSpLocks/>
          </p:cNvCxnSpPr>
          <p:nvPr/>
        </p:nvCxnSpPr>
        <p:spPr>
          <a:xfrm>
            <a:off x="5341865" y="4709222"/>
            <a:ext cx="3550675"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BF2C9BA0-76DD-D383-F7E6-EF6A1660564D}"/>
              </a:ext>
            </a:extLst>
          </p:cNvPr>
          <p:cNvCxnSpPr>
            <a:cxnSpLocks/>
          </p:cNvCxnSpPr>
          <p:nvPr/>
        </p:nvCxnSpPr>
        <p:spPr>
          <a:xfrm>
            <a:off x="5341865" y="5366544"/>
            <a:ext cx="3550675" cy="0"/>
          </a:xfrm>
          <a:prstGeom prst="line">
            <a:avLst/>
          </a:prstGeom>
          <a:ln>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62769958"/>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4EE6382-7815-87F4-B007-DB592DD66A35}"/>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6C94151-265E-0B56-D33E-5C664FE12FC3}"/>
              </a:ext>
            </a:extLst>
          </p:cNvPr>
          <p:cNvSpPr>
            <a:spLocks noGrp="1"/>
          </p:cNvSpPr>
          <p:nvPr>
            <p:ph type="title"/>
          </p:nvPr>
        </p:nvSpPr>
        <p:spPr/>
        <p:txBody>
          <a:bodyPr/>
          <a:lstStyle/>
          <a:p>
            <a:r>
              <a:rPr lang="en-US" dirty="0"/>
              <a:t>Four Stats with US Map</a:t>
            </a:r>
          </a:p>
        </p:txBody>
      </p:sp>
      <p:grpSp>
        <p:nvGrpSpPr>
          <p:cNvPr id="5" name="Group 4">
            <a:extLst>
              <a:ext uri="{FF2B5EF4-FFF2-40B4-BE49-F238E27FC236}">
                <a16:creationId xmlns:a16="http://schemas.microsoft.com/office/drawing/2014/main" id="{B4F0E04A-8009-B6DE-06E8-D78526CA3843}"/>
              </a:ext>
            </a:extLst>
          </p:cNvPr>
          <p:cNvGrpSpPr/>
          <p:nvPr/>
        </p:nvGrpSpPr>
        <p:grpSpPr>
          <a:xfrm>
            <a:off x="4192906" y="2636632"/>
            <a:ext cx="4534238" cy="2787960"/>
            <a:chOff x="752126" y="1264665"/>
            <a:chExt cx="6733020" cy="4711348"/>
          </a:xfrm>
        </p:grpSpPr>
        <p:sp>
          <p:nvSpPr>
            <p:cNvPr id="6" name="Texas">
              <a:extLst>
                <a:ext uri="{FF2B5EF4-FFF2-40B4-BE49-F238E27FC236}">
                  <a16:creationId xmlns:a16="http://schemas.microsoft.com/office/drawing/2014/main" id="{183E9FA6-49A6-B34C-8E39-D99B73771948}"/>
                </a:ext>
              </a:extLst>
            </p:cNvPr>
            <p:cNvSpPr/>
            <p:nvPr/>
          </p:nvSpPr>
          <p:spPr>
            <a:xfrm>
              <a:off x="3462014" y="3986266"/>
              <a:ext cx="1527497" cy="1989747"/>
            </a:xfrm>
            <a:custGeom>
              <a:avLst/>
              <a:gdLst/>
              <a:ahLst/>
              <a:cxnLst/>
              <a:rect l="0" t="0" r="2247901" b="2196119"/>
              <a:pathLst>
                <a:path w="2247901" h="2196119">
                  <a:moveTo>
                    <a:pt x="881607" y="13377"/>
                  </a:moveTo>
                  <a:lnTo>
                    <a:pt x="1173790" y="28474"/>
                  </a:lnTo>
                  <a:lnTo>
                    <a:pt x="1157109" y="424602"/>
                  </a:lnTo>
                  <a:lnTo>
                    <a:pt x="1169885" y="422895"/>
                  </a:lnTo>
                  <a:lnTo>
                    <a:pt x="1205503" y="463522"/>
                  </a:lnTo>
                  <a:lnTo>
                    <a:pt x="1225737" y="457579"/>
                  </a:lnTo>
                  <a:lnTo>
                    <a:pt x="1278319" y="461711"/>
                  </a:lnTo>
                  <a:lnTo>
                    <a:pt x="1288811" y="501250"/>
                  </a:lnTo>
                  <a:lnTo>
                    <a:pt x="1322567" y="500108"/>
                  </a:lnTo>
                  <a:lnTo>
                    <a:pt x="1358459" y="519103"/>
                  </a:lnTo>
                  <a:lnTo>
                    <a:pt x="1391332" y="517788"/>
                  </a:lnTo>
                  <a:lnTo>
                    <a:pt x="1404562" y="534925"/>
                  </a:lnTo>
                  <a:lnTo>
                    <a:pt x="1426019" y="516450"/>
                  </a:lnTo>
                  <a:lnTo>
                    <a:pt x="1457709" y="526158"/>
                  </a:lnTo>
                  <a:lnTo>
                    <a:pt x="1470895" y="548830"/>
                  </a:lnTo>
                  <a:lnTo>
                    <a:pt x="1494568" y="552689"/>
                  </a:lnTo>
                  <a:lnTo>
                    <a:pt x="1506805" y="580900"/>
                  </a:lnTo>
                  <a:lnTo>
                    <a:pt x="1536563" y="554612"/>
                  </a:lnTo>
                  <a:lnTo>
                    <a:pt x="1575602" y="570920"/>
                  </a:lnTo>
                  <a:lnTo>
                    <a:pt x="1589991" y="587911"/>
                  </a:lnTo>
                  <a:lnTo>
                    <a:pt x="1609317" y="580349"/>
                  </a:lnTo>
                  <a:lnTo>
                    <a:pt x="1622723" y="606242"/>
                  </a:lnTo>
                  <a:lnTo>
                    <a:pt x="1665325" y="560859"/>
                  </a:lnTo>
                  <a:lnTo>
                    <a:pt x="1676994" y="584454"/>
                  </a:lnTo>
                  <a:lnTo>
                    <a:pt x="1713602" y="584740"/>
                  </a:lnTo>
                  <a:lnTo>
                    <a:pt x="1748314" y="599470"/>
                  </a:lnTo>
                  <a:lnTo>
                    <a:pt x="1761073" y="617412"/>
                  </a:lnTo>
                  <a:lnTo>
                    <a:pt x="1794138" y="586189"/>
                  </a:lnTo>
                  <a:lnTo>
                    <a:pt x="1829827" y="576140"/>
                  </a:lnTo>
                  <a:lnTo>
                    <a:pt x="1846310" y="587304"/>
                  </a:lnTo>
                  <a:lnTo>
                    <a:pt x="1885585" y="567058"/>
                  </a:lnTo>
                  <a:lnTo>
                    <a:pt x="1894781" y="578201"/>
                  </a:lnTo>
                  <a:lnTo>
                    <a:pt x="1937785" y="579056"/>
                  </a:lnTo>
                  <a:lnTo>
                    <a:pt x="1948617" y="561076"/>
                  </a:lnTo>
                  <a:lnTo>
                    <a:pt x="1991785" y="580797"/>
                  </a:lnTo>
                  <a:lnTo>
                    <a:pt x="2008534" y="604091"/>
                  </a:lnTo>
                  <a:lnTo>
                    <a:pt x="2073031" y="625557"/>
                  </a:lnTo>
                  <a:lnTo>
                    <a:pt x="2090788" y="644272"/>
                  </a:lnTo>
                  <a:lnTo>
                    <a:pt x="2123665" y="633615"/>
                  </a:lnTo>
                  <a:lnTo>
                    <a:pt x="2147717" y="642082"/>
                  </a:lnTo>
                  <a:lnTo>
                    <a:pt x="2149951" y="750459"/>
                  </a:lnTo>
                  <a:lnTo>
                    <a:pt x="2154253" y="959164"/>
                  </a:lnTo>
                  <a:lnTo>
                    <a:pt x="2192745" y="1002945"/>
                  </a:lnTo>
                  <a:lnTo>
                    <a:pt x="2194709" y="1047505"/>
                  </a:lnTo>
                  <a:lnTo>
                    <a:pt x="2243931" y="1128779"/>
                  </a:lnTo>
                  <a:lnTo>
                    <a:pt x="2247901" y="1172120"/>
                  </a:lnTo>
                  <a:lnTo>
                    <a:pt x="2231173" y="1224878"/>
                  </a:lnTo>
                  <a:lnTo>
                    <a:pt x="2214541" y="1246432"/>
                  </a:lnTo>
                  <a:lnTo>
                    <a:pt x="2220935" y="1274097"/>
                  </a:lnTo>
                  <a:lnTo>
                    <a:pt x="2209017" y="1295519"/>
                  </a:lnTo>
                  <a:lnTo>
                    <a:pt x="2223349" y="1334102"/>
                  </a:lnTo>
                  <a:lnTo>
                    <a:pt x="2183713" y="1407264"/>
                  </a:lnTo>
                  <a:lnTo>
                    <a:pt x="2199569" y="1426908"/>
                  </a:lnTo>
                  <a:lnTo>
                    <a:pt x="2170680" y="1428651"/>
                  </a:lnTo>
                  <a:lnTo>
                    <a:pt x="2079544" y="1458080"/>
                  </a:lnTo>
                  <a:lnTo>
                    <a:pt x="2046504" y="1443015"/>
                  </a:lnTo>
                  <a:lnTo>
                    <a:pt x="2040276" y="1409778"/>
                  </a:lnTo>
                  <a:lnTo>
                    <a:pt x="2017446" y="1433390"/>
                  </a:lnTo>
                  <a:lnTo>
                    <a:pt x="2000996" y="1428024"/>
                  </a:lnTo>
                  <a:lnTo>
                    <a:pt x="1992621" y="1456985"/>
                  </a:lnTo>
                  <a:lnTo>
                    <a:pt x="2011104" y="1468996"/>
                  </a:lnTo>
                  <a:lnTo>
                    <a:pt x="2014441" y="1506695"/>
                  </a:lnTo>
                  <a:lnTo>
                    <a:pt x="1981904" y="1546981"/>
                  </a:lnTo>
                  <a:lnTo>
                    <a:pt x="1928842" y="1597307"/>
                  </a:lnTo>
                  <a:lnTo>
                    <a:pt x="1821759" y="1650854"/>
                  </a:lnTo>
                  <a:lnTo>
                    <a:pt x="1811020" y="1641989"/>
                  </a:lnTo>
                  <a:lnTo>
                    <a:pt x="1778776" y="1655237"/>
                  </a:lnTo>
                  <a:lnTo>
                    <a:pt x="1777829" y="1643048"/>
                  </a:lnTo>
                  <a:lnTo>
                    <a:pt x="1733857" y="1651747"/>
                  </a:lnTo>
                  <a:lnTo>
                    <a:pt x="1713506" y="1626149"/>
                  </a:lnTo>
                  <a:lnTo>
                    <a:pt x="1700789" y="1631605"/>
                  </a:lnTo>
                  <a:lnTo>
                    <a:pt x="1747395" y="1683929"/>
                  </a:lnTo>
                  <a:lnTo>
                    <a:pt x="1713042" y="1700358"/>
                  </a:lnTo>
                  <a:lnTo>
                    <a:pt x="1680801" y="1690161"/>
                  </a:lnTo>
                  <a:lnTo>
                    <a:pt x="1675598" y="1726651"/>
                  </a:lnTo>
                  <a:lnTo>
                    <a:pt x="1634972" y="1763883"/>
                  </a:lnTo>
                  <a:lnTo>
                    <a:pt x="1592760" y="1833043"/>
                  </a:lnTo>
                  <a:lnTo>
                    <a:pt x="1565031" y="1905574"/>
                  </a:lnTo>
                  <a:lnTo>
                    <a:pt x="1545293" y="1899750"/>
                  </a:lnTo>
                  <a:lnTo>
                    <a:pt x="1539908" y="1926164"/>
                  </a:lnTo>
                  <a:lnTo>
                    <a:pt x="1560850" y="1919867"/>
                  </a:lnTo>
                  <a:lnTo>
                    <a:pt x="1550104" y="1972681"/>
                  </a:lnTo>
                  <a:lnTo>
                    <a:pt x="1536135" y="1974664"/>
                  </a:lnTo>
                  <a:lnTo>
                    <a:pt x="1534650" y="2004423"/>
                  </a:lnTo>
                  <a:lnTo>
                    <a:pt x="1551344" y="2021230"/>
                  </a:lnTo>
                  <a:lnTo>
                    <a:pt x="1555414" y="2081908"/>
                  </a:lnTo>
                  <a:lnTo>
                    <a:pt x="1575150" y="2103124"/>
                  </a:lnTo>
                  <a:lnTo>
                    <a:pt x="1579634" y="2141720"/>
                  </a:lnTo>
                  <a:lnTo>
                    <a:pt x="1595276" y="2176039"/>
                  </a:lnTo>
                  <a:lnTo>
                    <a:pt x="1538556" y="2196119"/>
                  </a:lnTo>
                  <a:lnTo>
                    <a:pt x="1515830" y="2169339"/>
                  </a:lnTo>
                  <a:lnTo>
                    <a:pt x="1472747" y="2158634"/>
                  </a:lnTo>
                  <a:lnTo>
                    <a:pt x="1415363" y="2159602"/>
                  </a:lnTo>
                  <a:lnTo>
                    <a:pt x="1366930" y="2125389"/>
                  </a:lnTo>
                  <a:lnTo>
                    <a:pt x="1329877" y="2121084"/>
                  </a:lnTo>
                  <a:lnTo>
                    <a:pt x="1302558" y="2093859"/>
                  </a:lnTo>
                  <a:lnTo>
                    <a:pt x="1264758" y="2083881"/>
                  </a:lnTo>
                  <a:lnTo>
                    <a:pt x="1239563" y="2057709"/>
                  </a:lnTo>
                  <a:lnTo>
                    <a:pt x="1224645" y="1996546"/>
                  </a:lnTo>
                  <a:lnTo>
                    <a:pt x="1193080" y="1959010"/>
                  </a:lnTo>
                  <a:lnTo>
                    <a:pt x="1198171" y="1928276"/>
                  </a:lnTo>
                  <a:lnTo>
                    <a:pt x="1184503" y="1894636"/>
                  </a:lnTo>
                  <a:lnTo>
                    <a:pt x="1190508" y="1866123"/>
                  </a:lnTo>
                  <a:lnTo>
                    <a:pt x="1168976" y="1833256"/>
                  </a:lnTo>
                  <a:lnTo>
                    <a:pt x="1150350" y="1829221"/>
                  </a:lnTo>
                  <a:lnTo>
                    <a:pt x="1120930" y="1799284"/>
                  </a:lnTo>
                  <a:lnTo>
                    <a:pt x="1112588" y="1762418"/>
                  </a:lnTo>
                  <a:lnTo>
                    <a:pt x="1087472" y="1728140"/>
                  </a:lnTo>
                  <a:lnTo>
                    <a:pt x="1050462" y="1698812"/>
                  </a:lnTo>
                  <a:lnTo>
                    <a:pt x="1034672" y="1637123"/>
                  </a:lnTo>
                  <a:lnTo>
                    <a:pt x="1017894" y="1619701"/>
                  </a:lnTo>
                  <a:lnTo>
                    <a:pt x="996873" y="1569871"/>
                  </a:lnTo>
                  <a:lnTo>
                    <a:pt x="991060" y="1529620"/>
                  </a:lnTo>
                  <a:lnTo>
                    <a:pt x="970214" y="1499703"/>
                  </a:lnTo>
                  <a:lnTo>
                    <a:pt x="933813" y="1472267"/>
                  </a:lnTo>
                  <a:lnTo>
                    <a:pt x="926062" y="1454073"/>
                  </a:lnTo>
                  <a:lnTo>
                    <a:pt x="892173" y="1436667"/>
                  </a:lnTo>
                  <a:lnTo>
                    <a:pt x="867703" y="1390803"/>
                  </a:lnTo>
                  <a:lnTo>
                    <a:pt x="791397" y="1376262"/>
                  </a:lnTo>
                  <a:lnTo>
                    <a:pt x="745139" y="1375572"/>
                  </a:lnTo>
                  <a:lnTo>
                    <a:pt x="706788" y="1357470"/>
                  </a:lnTo>
                  <a:lnTo>
                    <a:pt x="696733" y="1377950"/>
                  </a:lnTo>
                  <a:lnTo>
                    <a:pt x="653992" y="1381698"/>
                  </a:lnTo>
                  <a:lnTo>
                    <a:pt x="619257" y="1421539"/>
                  </a:lnTo>
                  <a:lnTo>
                    <a:pt x="595066" y="1487660"/>
                  </a:lnTo>
                  <a:lnTo>
                    <a:pt x="584345" y="1487987"/>
                  </a:lnTo>
                  <a:lnTo>
                    <a:pt x="557179" y="1526005"/>
                  </a:lnTo>
                  <a:lnTo>
                    <a:pt x="528013" y="1524903"/>
                  </a:lnTo>
                  <a:lnTo>
                    <a:pt x="486852" y="1490545"/>
                  </a:lnTo>
                  <a:lnTo>
                    <a:pt x="381840" y="1431769"/>
                  </a:lnTo>
                  <a:lnTo>
                    <a:pt x="362947" y="1403395"/>
                  </a:lnTo>
                  <a:lnTo>
                    <a:pt x="322890" y="1374215"/>
                  </a:lnTo>
                  <a:lnTo>
                    <a:pt x="298378" y="1313996"/>
                  </a:lnTo>
                  <a:lnTo>
                    <a:pt x="301232" y="1261802"/>
                  </a:lnTo>
                  <a:lnTo>
                    <a:pt x="275586" y="1216994"/>
                  </a:lnTo>
                  <a:lnTo>
                    <a:pt x="272356" y="1179822"/>
                  </a:lnTo>
                  <a:lnTo>
                    <a:pt x="255578" y="1154766"/>
                  </a:lnTo>
                  <a:lnTo>
                    <a:pt x="191686" y="1113896"/>
                  </a:lnTo>
                  <a:lnTo>
                    <a:pt x="160470" y="1063768"/>
                  </a:lnTo>
                  <a:lnTo>
                    <a:pt x="132961" y="1044161"/>
                  </a:lnTo>
                  <a:lnTo>
                    <a:pt x="106082" y="1001039"/>
                  </a:lnTo>
                  <a:lnTo>
                    <a:pt x="65154" y="975390"/>
                  </a:lnTo>
                  <a:lnTo>
                    <a:pt x="40983" y="918942"/>
                  </a:lnTo>
                  <a:lnTo>
                    <a:pt x="16988" y="905074"/>
                  </a:lnTo>
                  <a:lnTo>
                    <a:pt x="0" y="879610"/>
                  </a:lnTo>
                  <a:lnTo>
                    <a:pt x="6898" y="860182"/>
                  </a:lnTo>
                  <a:lnTo>
                    <a:pt x="611351" y="916576"/>
                  </a:lnTo>
                  <a:lnTo>
                    <a:pt x="626527" y="712858"/>
                  </a:lnTo>
                  <a:lnTo>
                    <a:pt x="645533" y="506901"/>
                  </a:lnTo>
                  <a:lnTo>
                    <a:pt x="684063" y="0"/>
                  </a:lnTo>
                  <a:lnTo>
                    <a:pt x="690233" y="456"/>
                  </a:lnTo>
                  <a:close/>
                </a:path>
              </a:pathLst>
            </a:custGeom>
            <a:solidFill>
              <a:schemeClr val="accent1"/>
            </a:solidFill>
            <a:ln w="5080" cap="rnd">
              <a:solidFill>
                <a:schemeClr val="bg1"/>
              </a:solidFill>
              <a:round/>
            </a:ln>
          </p:spPr>
          <p:txBody>
            <a:bodyPr/>
            <a:lstStyle/>
            <a:p>
              <a:pPr defTabSz="457200"/>
              <a:endParaRPr sz="500" dirty="0"/>
            </a:p>
          </p:txBody>
        </p:sp>
        <p:sp>
          <p:nvSpPr>
            <p:cNvPr id="7" name="California">
              <a:extLst>
                <a:ext uri="{FF2B5EF4-FFF2-40B4-BE49-F238E27FC236}">
                  <a16:creationId xmlns:a16="http://schemas.microsoft.com/office/drawing/2014/main" id="{BC00FBCF-A44C-A46E-CD83-D56D3111E1BA}"/>
                </a:ext>
              </a:extLst>
            </p:cNvPr>
            <p:cNvSpPr/>
            <p:nvPr/>
          </p:nvSpPr>
          <p:spPr>
            <a:xfrm>
              <a:off x="1787395" y="2442066"/>
              <a:ext cx="876019" cy="2000573"/>
            </a:xfrm>
            <a:custGeom>
              <a:avLst/>
              <a:gdLst/>
              <a:ahLst/>
              <a:cxnLst/>
              <a:rect l="0" t="0" r="1289170" b="2208068"/>
              <a:pathLst>
                <a:path w="1289170" h="2208068">
                  <a:moveTo>
                    <a:pt x="266513" y="41091"/>
                  </a:moveTo>
                  <a:lnTo>
                    <a:pt x="389542" y="75576"/>
                  </a:lnTo>
                  <a:lnTo>
                    <a:pt x="582021" y="132427"/>
                  </a:lnTo>
                  <a:lnTo>
                    <a:pt x="731720" y="171927"/>
                  </a:lnTo>
                  <a:lnTo>
                    <a:pt x="644171" y="514564"/>
                  </a:lnTo>
                  <a:lnTo>
                    <a:pt x="578687" y="764974"/>
                  </a:lnTo>
                  <a:lnTo>
                    <a:pt x="729934" y="992434"/>
                  </a:lnTo>
                  <a:lnTo>
                    <a:pt x="876328" y="1212581"/>
                  </a:lnTo>
                  <a:lnTo>
                    <a:pt x="994316" y="1389597"/>
                  </a:lnTo>
                  <a:lnTo>
                    <a:pt x="1080649" y="1519413"/>
                  </a:lnTo>
                  <a:lnTo>
                    <a:pt x="1235613" y="1753591"/>
                  </a:lnTo>
                  <a:lnTo>
                    <a:pt x="1230597" y="1778847"/>
                  </a:lnTo>
                  <a:lnTo>
                    <a:pt x="1250690" y="1817052"/>
                  </a:lnTo>
                  <a:lnTo>
                    <a:pt x="1262595" y="1874128"/>
                  </a:lnTo>
                  <a:lnTo>
                    <a:pt x="1289170" y="1908927"/>
                  </a:lnTo>
                  <a:lnTo>
                    <a:pt x="1264394" y="1931475"/>
                  </a:lnTo>
                  <a:lnTo>
                    <a:pt x="1235870" y="1939581"/>
                  </a:lnTo>
                  <a:lnTo>
                    <a:pt x="1209246" y="1970818"/>
                  </a:lnTo>
                  <a:lnTo>
                    <a:pt x="1206224" y="2019234"/>
                  </a:lnTo>
                  <a:lnTo>
                    <a:pt x="1195880" y="2047962"/>
                  </a:lnTo>
                  <a:lnTo>
                    <a:pt x="1156849" y="2069843"/>
                  </a:lnTo>
                  <a:lnTo>
                    <a:pt x="1152857" y="2146527"/>
                  </a:lnTo>
                  <a:lnTo>
                    <a:pt x="1175318" y="2152117"/>
                  </a:lnTo>
                  <a:lnTo>
                    <a:pt x="1177057" y="2191169"/>
                  </a:lnTo>
                  <a:lnTo>
                    <a:pt x="1164501" y="2206906"/>
                  </a:lnTo>
                  <a:lnTo>
                    <a:pt x="1130202" y="2208068"/>
                  </a:lnTo>
                  <a:lnTo>
                    <a:pt x="906195" y="2181119"/>
                  </a:lnTo>
                  <a:lnTo>
                    <a:pt x="723412" y="2159186"/>
                  </a:lnTo>
                  <a:lnTo>
                    <a:pt x="709385" y="2128531"/>
                  </a:lnTo>
                  <a:lnTo>
                    <a:pt x="717890" y="2086945"/>
                  </a:lnTo>
                  <a:lnTo>
                    <a:pt x="716428" y="2035054"/>
                  </a:lnTo>
                  <a:lnTo>
                    <a:pt x="701027" y="1994844"/>
                  </a:lnTo>
                  <a:lnTo>
                    <a:pt x="661020" y="1935099"/>
                  </a:lnTo>
                  <a:lnTo>
                    <a:pt x="606335" y="1875125"/>
                  </a:lnTo>
                  <a:lnTo>
                    <a:pt x="591003" y="1884118"/>
                  </a:lnTo>
                  <a:lnTo>
                    <a:pt x="567865" y="1870529"/>
                  </a:lnTo>
                  <a:lnTo>
                    <a:pt x="576127" y="1851813"/>
                  </a:lnTo>
                  <a:lnTo>
                    <a:pt x="557387" y="1804730"/>
                  </a:lnTo>
                  <a:lnTo>
                    <a:pt x="517120" y="1804141"/>
                  </a:lnTo>
                  <a:lnTo>
                    <a:pt x="457030" y="1758193"/>
                  </a:lnTo>
                  <a:lnTo>
                    <a:pt x="453269" y="1731887"/>
                  </a:lnTo>
                  <a:lnTo>
                    <a:pt x="415660" y="1691277"/>
                  </a:lnTo>
                  <a:lnTo>
                    <a:pt x="364320" y="1679348"/>
                  </a:lnTo>
                  <a:lnTo>
                    <a:pt x="325467" y="1655451"/>
                  </a:lnTo>
                  <a:lnTo>
                    <a:pt x="270467" y="1646854"/>
                  </a:lnTo>
                  <a:lnTo>
                    <a:pt x="249259" y="1613468"/>
                  </a:lnTo>
                  <a:lnTo>
                    <a:pt x="270010" y="1559912"/>
                  </a:lnTo>
                  <a:lnTo>
                    <a:pt x="262704" y="1548709"/>
                  </a:lnTo>
                  <a:lnTo>
                    <a:pt x="279142" y="1511371"/>
                  </a:lnTo>
                  <a:lnTo>
                    <a:pt x="245208" y="1471035"/>
                  </a:lnTo>
                  <a:lnTo>
                    <a:pt x="254206" y="1430547"/>
                  </a:lnTo>
                  <a:lnTo>
                    <a:pt x="239208" y="1424197"/>
                  </a:lnTo>
                  <a:lnTo>
                    <a:pt x="222634" y="1382590"/>
                  </a:lnTo>
                  <a:lnTo>
                    <a:pt x="206576" y="1370100"/>
                  </a:lnTo>
                  <a:lnTo>
                    <a:pt x="204718" y="1346370"/>
                  </a:lnTo>
                  <a:lnTo>
                    <a:pt x="166950" y="1248825"/>
                  </a:lnTo>
                  <a:lnTo>
                    <a:pt x="145368" y="1217228"/>
                  </a:lnTo>
                  <a:lnTo>
                    <a:pt x="157213" y="1151885"/>
                  </a:lnTo>
                  <a:lnTo>
                    <a:pt x="167604" y="1160607"/>
                  </a:lnTo>
                  <a:lnTo>
                    <a:pt x="189170" y="1125895"/>
                  </a:lnTo>
                  <a:lnTo>
                    <a:pt x="176787" y="1085205"/>
                  </a:lnTo>
                  <a:lnTo>
                    <a:pt x="148511" y="1081922"/>
                  </a:lnTo>
                  <a:lnTo>
                    <a:pt x="121899" y="1040606"/>
                  </a:lnTo>
                  <a:lnTo>
                    <a:pt x="116326" y="1012212"/>
                  </a:lnTo>
                  <a:lnTo>
                    <a:pt x="125613" y="989217"/>
                  </a:lnTo>
                  <a:lnTo>
                    <a:pt x="116922" y="952923"/>
                  </a:lnTo>
                  <a:lnTo>
                    <a:pt x="131739" y="901196"/>
                  </a:lnTo>
                  <a:lnTo>
                    <a:pt x="160145" y="909303"/>
                  </a:lnTo>
                  <a:lnTo>
                    <a:pt x="169046" y="833745"/>
                  </a:lnTo>
                  <a:lnTo>
                    <a:pt x="154419" y="837727"/>
                  </a:lnTo>
                  <a:lnTo>
                    <a:pt x="141742" y="872577"/>
                  </a:lnTo>
                  <a:lnTo>
                    <a:pt x="109566" y="871493"/>
                  </a:lnTo>
                  <a:lnTo>
                    <a:pt x="81576" y="834199"/>
                  </a:lnTo>
                  <a:lnTo>
                    <a:pt x="89255" y="786229"/>
                  </a:lnTo>
                  <a:lnTo>
                    <a:pt x="76792" y="742871"/>
                  </a:lnTo>
                  <a:lnTo>
                    <a:pt x="52912" y="711296"/>
                  </a:lnTo>
                  <a:lnTo>
                    <a:pt x="44090" y="680622"/>
                  </a:lnTo>
                  <a:lnTo>
                    <a:pt x="14852" y="616908"/>
                  </a:lnTo>
                  <a:lnTo>
                    <a:pt x="26729" y="604090"/>
                  </a:lnTo>
                  <a:lnTo>
                    <a:pt x="26010" y="532487"/>
                  </a:lnTo>
                  <a:lnTo>
                    <a:pt x="45937" y="498697"/>
                  </a:lnTo>
                  <a:lnTo>
                    <a:pt x="49454" y="440077"/>
                  </a:lnTo>
                  <a:lnTo>
                    <a:pt x="27789" y="374976"/>
                  </a:lnTo>
                  <a:lnTo>
                    <a:pt x="0" y="333669"/>
                  </a:lnTo>
                  <a:lnTo>
                    <a:pt x="3662" y="296125"/>
                  </a:lnTo>
                  <a:lnTo>
                    <a:pt x="66645" y="221750"/>
                  </a:lnTo>
                  <a:lnTo>
                    <a:pt x="82619" y="195024"/>
                  </a:lnTo>
                  <a:lnTo>
                    <a:pt x="82331" y="170363"/>
                  </a:lnTo>
                  <a:lnTo>
                    <a:pt x="113726" y="115592"/>
                  </a:lnTo>
                  <a:lnTo>
                    <a:pt x="118201" y="58487"/>
                  </a:lnTo>
                  <a:lnTo>
                    <a:pt x="106403" y="40846"/>
                  </a:lnTo>
                  <a:lnTo>
                    <a:pt x="125771"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8" name="Montana">
              <a:extLst>
                <a:ext uri="{FF2B5EF4-FFF2-40B4-BE49-F238E27FC236}">
                  <a16:creationId xmlns:a16="http://schemas.microsoft.com/office/drawing/2014/main" id="{EE952159-EAC4-800A-A99B-6CA97E81FFBE}"/>
                </a:ext>
              </a:extLst>
            </p:cNvPr>
            <p:cNvSpPr/>
            <p:nvPr/>
          </p:nvSpPr>
          <p:spPr>
            <a:xfrm>
              <a:off x="2848330" y="1464118"/>
              <a:ext cx="1114442" cy="944474"/>
            </a:xfrm>
            <a:custGeom>
              <a:avLst/>
              <a:gdLst/>
              <a:ahLst/>
              <a:cxnLst/>
              <a:rect l="0" t="0" r="1640039" b="1042433"/>
              <a:pathLst>
                <a:path w="1640039" h="1042433">
                  <a:moveTo>
                    <a:pt x="1640039" y="237775"/>
                  </a:moveTo>
                  <a:lnTo>
                    <a:pt x="1621455" y="465606"/>
                  </a:lnTo>
                  <a:lnTo>
                    <a:pt x="1587991" y="850996"/>
                  </a:lnTo>
                  <a:lnTo>
                    <a:pt x="1572530" y="1042433"/>
                  </a:lnTo>
                  <a:lnTo>
                    <a:pt x="1570186" y="1042234"/>
                  </a:lnTo>
                  <a:lnTo>
                    <a:pt x="1305732" y="1016037"/>
                  </a:lnTo>
                  <a:lnTo>
                    <a:pt x="855974" y="961360"/>
                  </a:lnTo>
                  <a:lnTo>
                    <a:pt x="576863" y="919747"/>
                  </a:lnTo>
                  <a:lnTo>
                    <a:pt x="560803" y="1025313"/>
                  </a:lnTo>
                  <a:lnTo>
                    <a:pt x="538434" y="1000305"/>
                  </a:lnTo>
                  <a:lnTo>
                    <a:pt x="521593" y="961503"/>
                  </a:lnTo>
                  <a:lnTo>
                    <a:pt x="482071" y="997844"/>
                  </a:lnTo>
                  <a:lnTo>
                    <a:pt x="451978" y="1000719"/>
                  </a:lnTo>
                  <a:lnTo>
                    <a:pt x="446819" y="988566"/>
                  </a:lnTo>
                  <a:lnTo>
                    <a:pt x="411869" y="991661"/>
                  </a:lnTo>
                  <a:lnTo>
                    <a:pt x="394119" y="978449"/>
                  </a:lnTo>
                  <a:lnTo>
                    <a:pt x="358402" y="990314"/>
                  </a:lnTo>
                  <a:lnTo>
                    <a:pt x="314256" y="981381"/>
                  </a:lnTo>
                  <a:lnTo>
                    <a:pt x="296138" y="997360"/>
                  </a:lnTo>
                  <a:lnTo>
                    <a:pt x="281771" y="983461"/>
                  </a:lnTo>
                  <a:lnTo>
                    <a:pt x="274877" y="915492"/>
                  </a:lnTo>
                  <a:lnTo>
                    <a:pt x="245880" y="907913"/>
                  </a:lnTo>
                  <a:lnTo>
                    <a:pt x="232687" y="888507"/>
                  </a:lnTo>
                  <a:lnTo>
                    <a:pt x="240564" y="850396"/>
                  </a:lnTo>
                  <a:lnTo>
                    <a:pt x="226280" y="833038"/>
                  </a:lnTo>
                  <a:lnTo>
                    <a:pt x="210837" y="788314"/>
                  </a:lnTo>
                  <a:lnTo>
                    <a:pt x="204290" y="747523"/>
                  </a:lnTo>
                  <a:lnTo>
                    <a:pt x="211212" y="731890"/>
                  </a:lnTo>
                  <a:lnTo>
                    <a:pt x="189787" y="707475"/>
                  </a:lnTo>
                  <a:lnTo>
                    <a:pt x="171877" y="726633"/>
                  </a:lnTo>
                  <a:lnTo>
                    <a:pt x="132233" y="747210"/>
                  </a:lnTo>
                  <a:lnTo>
                    <a:pt x="106528" y="720665"/>
                  </a:lnTo>
                  <a:lnTo>
                    <a:pt x="117684" y="700244"/>
                  </a:lnTo>
                  <a:lnTo>
                    <a:pt x="111878" y="677612"/>
                  </a:lnTo>
                  <a:lnTo>
                    <a:pt x="141232" y="660785"/>
                  </a:lnTo>
                  <a:lnTo>
                    <a:pt x="132811" y="627495"/>
                  </a:lnTo>
                  <a:lnTo>
                    <a:pt x="145795" y="581493"/>
                  </a:lnTo>
                  <a:lnTo>
                    <a:pt x="179839" y="511461"/>
                  </a:lnTo>
                  <a:lnTo>
                    <a:pt x="139856" y="504720"/>
                  </a:lnTo>
                  <a:lnTo>
                    <a:pt x="140940" y="491403"/>
                  </a:lnTo>
                  <a:lnTo>
                    <a:pt x="109126" y="463615"/>
                  </a:lnTo>
                  <a:lnTo>
                    <a:pt x="107519" y="440736"/>
                  </a:lnTo>
                  <a:lnTo>
                    <a:pt x="67697" y="377370"/>
                  </a:lnTo>
                  <a:lnTo>
                    <a:pt x="67624" y="362700"/>
                  </a:lnTo>
                  <a:lnTo>
                    <a:pt x="41979" y="348365"/>
                  </a:lnTo>
                  <a:lnTo>
                    <a:pt x="21045" y="319176"/>
                  </a:lnTo>
                  <a:lnTo>
                    <a:pt x="31666" y="265065"/>
                  </a:lnTo>
                  <a:lnTo>
                    <a:pt x="0" y="200907"/>
                  </a:lnTo>
                  <a:lnTo>
                    <a:pt x="43017" y="0"/>
                  </a:lnTo>
                  <a:lnTo>
                    <a:pt x="644172" y="114869"/>
                  </a:lnTo>
                  <a:lnTo>
                    <a:pt x="916948" y="15563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9" name="New Mexico">
              <a:extLst>
                <a:ext uri="{FF2B5EF4-FFF2-40B4-BE49-F238E27FC236}">
                  <a16:creationId xmlns:a16="http://schemas.microsoft.com/office/drawing/2014/main" id="{E818EE50-3CA7-0F21-7794-EC4D7719B50A}"/>
                </a:ext>
              </a:extLst>
            </p:cNvPr>
            <p:cNvSpPr/>
            <p:nvPr/>
          </p:nvSpPr>
          <p:spPr>
            <a:xfrm>
              <a:off x="3173578" y="3802186"/>
              <a:ext cx="762565" cy="1056049"/>
            </a:xfrm>
            <a:custGeom>
              <a:avLst/>
              <a:gdLst/>
              <a:ahLst/>
              <a:cxnLst/>
              <a:rect l="0" t="0" r="1122208" b="1165580"/>
              <a:pathLst>
                <a:path w="1122208" h="1165580">
                  <a:moveTo>
                    <a:pt x="417017" y="33356"/>
                  </a:moveTo>
                  <a:lnTo>
                    <a:pt x="504962" y="44844"/>
                  </a:lnTo>
                  <a:lnTo>
                    <a:pt x="908567" y="85763"/>
                  </a:lnTo>
                  <a:lnTo>
                    <a:pt x="1122208" y="101916"/>
                  </a:lnTo>
                  <a:lnTo>
                    <a:pt x="1114702" y="203629"/>
                  </a:lnTo>
                  <a:lnTo>
                    <a:pt x="1108531" y="203172"/>
                  </a:lnTo>
                  <a:lnTo>
                    <a:pt x="1070001" y="710074"/>
                  </a:lnTo>
                  <a:lnTo>
                    <a:pt x="1050996" y="916031"/>
                  </a:lnTo>
                  <a:lnTo>
                    <a:pt x="1035820" y="1119748"/>
                  </a:lnTo>
                  <a:lnTo>
                    <a:pt x="431367" y="1063355"/>
                  </a:lnTo>
                  <a:lnTo>
                    <a:pt x="424468" y="1082782"/>
                  </a:lnTo>
                  <a:lnTo>
                    <a:pt x="441456" y="1108246"/>
                  </a:lnTo>
                  <a:lnTo>
                    <a:pt x="155122" y="1073830"/>
                  </a:lnTo>
                  <a:lnTo>
                    <a:pt x="143270" y="1165580"/>
                  </a:lnTo>
                  <a:lnTo>
                    <a:pt x="0" y="1146430"/>
                  </a:lnTo>
                  <a:lnTo>
                    <a:pt x="159269" y="0"/>
                  </a:lnTo>
                  <a:close/>
                </a:path>
              </a:pathLst>
            </a:custGeom>
            <a:solidFill>
              <a:schemeClr val="accent1"/>
            </a:solidFill>
            <a:ln w="5080" cap="rnd">
              <a:solidFill>
                <a:schemeClr val="bg1"/>
              </a:solidFill>
              <a:round/>
            </a:ln>
          </p:spPr>
          <p:txBody>
            <a:bodyPr/>
            <a:lstStyle/>
            <a:p>
              <a:pPr defTabSz="457200"/>
              <a:endParaRPr sz="500" dirty="0"/>
            </a:p>
          </p:txBody>
        </p:sp>
        <p:sp>
          <p:nvSpPr>
            <p:cNvPr id="10" name="Arizona">
              <a:extLst>
                <a:ext uri="{FF2B5EF4-FFF2-40B4-BE49-F238E27FC236}">
                  <a16:creationId xmlns:a16="http://schemas.microsoft.com/office/drawing/2014/main" id="{252437B0-B81E-1188-F3F4-B2B05EC023BE}"/>
                </a:ext>
              </a:extLst>
            </p:cNvPr>
            <p:cNvSpPr/>
            <p:nvPr/>
          </p:nvSpPr>
          <p:spPr>
            <a:xfrm>
              <a:off x="2538757" y="3683801"/>
              <a:ext cx="743048" cy="1157084"/>
            </a:xfrm>
            <a:custGeom>
              <a:avLst/>
              <a:gdLst/>
              <a:ahLst/>
              <a:cxnLst/>
              <a:rect l="0" t="0" r="1093487" b="1277094"/>
              <a:pathLst>
                <a:path w="1093487" h="1277094">
                  <a:moveTo>
                    <a:pt x="1093487" y="130663"/>
                  </a:moveTo>
                  <a:lnTo>
                    <a:pt x="934217" y="1277094"/>
                  </a:lnTo>
                  <a:lnTo>
                    <a:pt x="588488" y="1225569"/>
                  </a:lnTo>
                  <a:lnTo>
                    <a:pt x="401945" y="1117723"/>
                  </a:lnTo>
                  <a:lnTo>
                    <a:pt x="0" y="879327"/>
                  </a:lnTo>
                  <a:lnTo>
                    <a:pt x="24480" y="837543"/>
                  </a:lnTo>
                  <a:lnTo>
                    <a:pt x="58779" y="836381"/>
                  </a:lnTo>
                  <a:lnTo>
                    <a:pt x="71335" y="820644"/>
                  </a:lnTo>
                  <a:lnTo>
                    <a:pt x="69595" y="781592"/>
                  </a:lnTo>
                  <a:lnTo>
                    <a:pt x="47134" y="776002"/>
                  </a:lnTo>
                  <a:lnTo>
                    <a:pt x="51127" y="699318"/>
                  </a:lnTo>
                  <a:lnTo>
                    <a:pt x="90157" y="677437"/>
                  </a:lnTo>
                  <a:lnTo>
                    <a:pt x="100502" y="648709"/>
                  </a:lnTo>
                  <a:lnTo>
                    <a:pt x="103523" y="600293"/>
                  </a:lnTo>
                  <a:lnTo>
                    <a:pt x="130148" y="569056"/>
                  </a:lnTo>
                  <a:lnTo>
                    <a:pt x="158671" y="560950"/>
                  </a:lnTo>
                  <a:lnTo>
                    <a:pt x="183447" y="538402"/>
                  </a:lnTo>
                  <a:lnTo>
                    <a:pt x="156873" y="503603"/>
                  </a:lnTo>
                  <a:lnTo>
                    <a:pt x="144968" y="446526"/>
                  </a:lnTo>
                  <a:lnTo>
                    <a:pt x="124875" y="408322"/>
                  </a:lnTo>
                  <a:lnTo>
                    <a:pt x="129891" y="383066"/>
                  </a:lnTo>
                  <a:lnTo>
                    <a:pt x="145055" y="357537"/>
                  </a:lnTo>
                  <a:lnTo>
                    <a:pt x="148925" y="319491"/>
                  </a:lnTo>
                  <a:lnTo>
                    <a:pt x="143370" y="278423"/>
                  </a:lnTo>
                  <a:lnTo>
                    <a:pt x="157189" y="158952"/>
                  </a:lnTo>
                  <a:lnTo>
                    <a:pt x="217103" y="162805"/>
                  </a:lnTo>
                  <a:lnTo>
                    <a:pt x="231577" y="190742"/>
                  </a:lnTo>
                  <a:lnTo>
                    <a:pt x="247510" y="192690"/>
                  </a:lnTo>
                  <a:lnTo>
                    <a:pt x="270662" y="161780"/>
                  </a:lnTo>
                  <a:lnTo>
                    <a:pt x="301758" y="0"/>
                  </a:lnTo>
                  <a:lnTo>
                    <a:pt x="862547" y="95833"/>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1" name="Nevada">
              <a:extLst>
                <a:ext uri="{FF2B5EF4-FFF2-40B4-BE49-F238E27FC236}">
                  <a16:creationId xmlns:a16="http://schemas.microsoft.com/office/drawing/2014/main" id="{CA0209A0-B83A-C0E6-94C6-219569E0F7A4}"/>
                </a:ext>
              </a:extLst>
            </p:cNvPr>
            <p:cNvSpPr/>
            <p:nvPr/>
          </p:nvSpPr>
          <p:spPr>
            <a:xfrm>
              <a:off x="2180626" y="2597837"/>
              <a:ext cx="694766" cy="1433033"/>
            </a:xfrm>
            <a:custGeom>
              <a:avLst/>
              <a:gdLst/>
              <a:ahLst/>
              <a:cxnLst/>
              <a:rect l="0" t="0" r="1022435" b="1581664"/>
              <a:pathLst>
                <a:path w="1022435" h="1581664">
                  <a:moveTo>
                    <a:pt x="585647" y="103293"/>
                  </a:moveTo>
                  <a:lnTo>
                    <a:pt x="1022435" y="195499"/>
                  </a:lnTo>
                  <a:lnTo>
                    <a:pt x="828793" y="1198597"/>
                  </a:lnTo>
                  <a:lnTo>
                    <a:pt x="797696" y="1360377"/>
                  </a:lnTo>
                  <a:lnTo>
                    <a:pt x="774544" y="1391288"/>
                  </a:lnTo>
                  <a:lnTo>
                    <a:pt x="758612" y="1389340"/>
                  </a:lnTo>
                  <a:lnTo>
                    <a:pt x="744138" y="1361402"/>
                  </a:lnTo>
                  <a:lnTo>
                    <a:pt x="684224" y="1357549"/>
                  </a:lnTo>
                  <a:lnTo>
                    <a:pt x="670405" y="1477020"/>
                  </a:lnTo>
                  <a:lnTo>
                    <a:pt x="675959" y="1518088"/>
                  </a:lnTo>
                  <a:lnTo>
                    <a:pt x="672089" y="1556134"/>
                  </a:lnTo>
                  <a:lnTo>
                    <a:pt x="656925" y="1581664"/>
                  </a:lnTo>
                  <a:lnTo>
                    <a:pt x="501961" y="1347485"/>
                  </a:lnTo>
                  <a:lnTo>
                    <a:pt x="415628" y="1217669"/>
                  </a:lnTo>
                  <a:lnTo>
                    <a:pt x="297640" y="1040653"/>
                  </a:lnTo>
                  <a:lnTo>
                    <a:pt x="151246" y="820506"/>
                  </a:lnTo>
                  <a:lnTo>
                    <a:pt x="0" y="593046"/>
                  </a:lnTo>
                  <a:lnTo>
                    <a:pt x="65483" y="342637"/>
                  </a:lnTo>
                  <a:lnTo>
                    <a:pt x="153032" y="0"/>
                  </a:lnTo>
                  <a:lnTo>
                    <a:pt x="341874" y="48503"/>
                  </a:lnTo>
                  <a:close/>
                </a:path>
              </a:pathLst>
            </a:custGeom>
            <a:solidFill>
              <a:schemeClr val="accent1"/>
            </a:solidFill>
            <a:ln w="5080" cap="rnd">
              <a:solidFill>
                <a:schemeClr val="bg1"/>
              </a:solidFill>
              <a:round/>
            </a:ln>
          </p:spPr>
          <p:txBody>
            <a:bodyPr/>
            <a:lstStyle/>
            <a:p>
              <a:pPr defTabSz="457200"/>
              <a:endParaRPr sz="500" dirty="0"/>
            </a:p>
          </p:txBody>
        </p:sp>
        <p:sp>
          <p:nvSpPr>
            <p:cNvPr id="12" name="Colorado">
              <a:extLst>
                <a:ext uri="{FF2B5EF4-FFF2-40B4-BE49-F238E27FC236}">
                  <a16:creationId xmlns:a16="http://schemas.microsoft.com/office/drawing/2014/main" id="{1245389C-8DFA-3247-AD86-7ED02246B8B9}"/>
                </a:ext>
              </a:extLst>
            </p:cNvPr>
            <p:cNvSpPr/>
            <p:nvPr/>
          </p:nvSpPr>
          <p:spPr>
            <a:xfrm>
              <a:off x="3281805" y="3067907"/>
              <a:ext cx="792745" cy="837177"/>
            </a:xfrm>
            <a:custGeom>
              <a:avLst/>
              <a:gdLst/>
              <a:ahLst/>
              <a:cxnLst/>
              <a:rect l="0" t="0" r="1166622" b="924007"/>
              <a:pathLst>
                <a:path w="1166622" h="924007">
                  <a:moveTo>
                    <a:pt x="280908" y="21307"/>
                  </a:moveTo>
                  <a:lnTo>
                    <a:pt x="610970" y="60187"/>
                  </a:lnTo>
                  <a:lnTo>
                    <a:pt x="864206" y="82821"/>
                  </a:lnTo>
                  <a:lnTo>
                    <a:pt x="1166622" y="105306"/>
                  </a:lnTo>
                  <a:lnTo>
                    <a:pt x="1153578" y="309817"/>
                  </a:lnTo>
                  <a:lnTo>
                    <a:pt x="1116163" y="924007"/>
                  </a:lnTo>
                  <a:lnTo>
                    <a:pt x="962939" y="912353"/>
                  </a:lnTo>
                  <a:lnTo>
                    <a:pt x="749297" y="896200"/>
                  </a:lnTo>
                  <a:lnTo>
                    <a:pt x="345693" y="855281"/>
                  </a:lnTo>
                  <a:lnTo>
                    <a:pt x="257747" y="843792"/>
                  </a:lnTo>
                  <a:lnTo>
                    <a:pt x="0" y="810436"/>
                  </a:lnTo>
                  <a:lnTo>
                    <a:pt x="32662" y="573916"/>
                  </a:lnTo>
                  <a:lnTo>
                    <a:pt x="33164" y="551353"/>
                  </a:lnTo>
                  <a:lnTo>
                    <a:pt x="57805" y="379369"/>
                  </a:lnTo>
                  <a:lnTo>
                    <a:pt x="111078"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3" name="Wyoming">
              <a:extLst>
                <a:ext uri="{FF2B5EF4-FFF2-40B4-BE49-F238E27FC236}">
                  <a16:creationId xmlns:a16="http://schemas.microsoft.com/office/drawing/2014/main" id="{86DBF2F3-D774-E228-AAC5-DD378690D4A5}"/>
                </a:ext>
              </a:extLst>
            </p:cNvPr>
            <p:cNvSpPr/>
            <p:nvPr/>
          </p:nvSpPr>
          <p:spPr>
            <a:xfrm>
              <a:off x="3153450" y="2297435"/>
              <a:ext cx="761856" cy="845510"/>
            </a:xfrm>
            <a:custGeom>
              <a:avLst/>
              <a:gdLst/>
              <a:ahLst/>
              <a:cxnLst/>
              <a:rect l="0" t="0" r="1121165" b="933205"/>
              <a:pathLst>
                <a:path w="1121165" h="933205">
                  <a:moveTo>
                    <a:pt x="406953" y="41613"/>
                  </a:moveTo>
                  <a:lnTo>
                    <a:pt x="856711" y="96290"/>
                  </a:lnTo>
                  <a:lnTo>
                    <a:pt x="1121165" y="122487"/>
                  </a:lnTo>
                  <a:lnTo>
                    <a:pt x="1087628" y="526621"/>
                  </a:lnTo>
                  <a:lnTo>
                    <a:pt x="1053096" y="933205"/>
                  </a:lnTo>
                  <a:lnTo>
                    <a:pt x="799859" y="910570"/>
                  </a:lnTo>
                  <a:lnTo>
                    <a:pt x="469798" y="871690"/>
                  </a:lnTo>
                  <a:lnTo>
                    <a:pt x="299967" y="850383"/>
                  </a:lnTo>
                  <a:lnTo>
                    <a:pt x="0" y="805722"/>
                  </a:lnTo>
                  <a:lnTo>
                    <a:pt x="32275" y="603560"/>
                  </a:lnTo>
                  <a:lnTo>
                    <a:pt x="111782" y="105566"/>
                  </a:lnTo>
                  <a:lnTo>
                    <a:pt x="127842" y="0"/>
                  </a:lnTo>
                  <a:close/>
                </a:path>
              </a:pathLst>
            </a:custGeom>
            <a:solidFill>
              <a:schemeClr val="accent1"/>
            </a:solidFill>
            <a:ln w="5080" cap="rnd">
              <a:solidFill>
                <a:schemeClr val="bg1"/>
              </a:solidFill>
              <a:round/>
            </a:ln>
          </p:spPr>
          <p:txBody>
            <a:bodyPr/>
            <a:lstStyle/>
            <a:p>
              <a:pPr defTabSz="457200"/>
              <a:endParaRPr sz="500" dirty="0"/>
            </a:p>
          </p:txBody>
        </p:sp>
        <p:sp>
          <p:nvSpPr>
            <p:cNvPr id="14" name="Oregon">
              <a:extLst>
                <a:ext uri="{FF2B5EF4-FFF2-40B4-BE49-F238E27FC236}">
                  <a16:creationId xmlns:a16="http://schemas.microsoft.com/office/drawing/2014/main" id="{DA924081-1EA7-4A98-CC95-8A2A83AE1952}"/>
                </a:ext>
              </a:extLst>
            </p:cNvPr>
            <p:cNvSpPr/>
            <p:nvPr/>
          </p:nvSpPr>
          <p:spPr>
            <a:xfrm>
              <a:off x="1863712" y="1716087"/>
              <a:ext cx="877618" cy="975336"/>
            </a:xfrm>
            <a:custGeom>
              <a:avLst/>
              <a:gdLst/>
              <a:ahLst/>
              <a:cxnLst/>
              <a:rect l="0" t="0" r="1291523" b="1076496"/>
              <a:pathLst>
                <a:path w="1291523" h="1076496">
                  <a:moveTo>
                    <a:pt x="396673" y="30332"/>
                  </a:moveTo>
                  <a:lnTo>
                    <a:pt x="409859" y="31898"/>
                  </a:lnTo>
                  <a:lnTo>
                    <a:pt x="432807" y="60534"/>
                  </a:lnTo>
                  <a:lnTo>
                    <a:pt x="438611" y="87612"/>
                  </a:lnTo>
                  <a:lnTo>
                    <a:pt x="428340" y="148145"/>
                  </a:lnTo>
                  <a:lnTo>
                    <a:pt x="492433" y="189584"/>
                  </a:lnTo>
                  <a:lnTo>
                    <a:pt x="560947" y="175404"/>
                  </a:lnTo>
                  <a:lnTo>
                    <a:pt x="599206" y="182544"/>
                  </a:lnTo>
                  <a:lnTo>
                    <a:pt x="639679" y="205117"/>
                  </a:lnTo>
                  <a:lnTo>
                    <a:pt x="640685" y="219188"/>
                  </a:lnTo>
                  <a:lnTo>
                    <a:pt x="723112" y="211433"/>
                  </a:lnTo>
                  <a:lnTo>
                    <a:pt x="738552" y="225844"/>
                  </a:lnTo>
                  <a:lnTo>
                    <a:pt x="780473" y="231094"/>
                  </a:lnTo>
                  <a:lnTo>
                    <a:pt x="819234" y="220508"/>
                  </a:lnTo>
                  <a:lnTo>
                    <a:pt x="883602" y="218621"/>
                  </a:lnTo>
                  <a:lnTo>
                    <a:pt x="939428" y="228031"/>
                  </a:lnTo>
                  <a:lnTo>
                    <a:pt x="961374" y="219758"/>
                  </a:lnTo>
                  <a:lnTo>
                    <a:pt x="1245284" y="287667"/>
                  </a:lnTo>
                  <a:lnTo>
                    <a:pt x="1256674" y="325423"/>
                  </a:lnTo>
                  <a:lnTo>
                    <a:pt x="1286091" y="346689"/>
                  </a:lnTo>
                  <a:lnTo>
                    <a:pt x="1291523" y="376275"/>
                  </a:lnTo>
                  <a:lnTo>
                    <a:pt x="1249759" y="428475"/>
                  </a:lnTo>
                  <a:lnTo>
                    <a:pt x="1233687" y="461327"/>
                  </a:lnTo>
                  <a:lnTo>
                    <a:pt x="1212332" y="481626"/>
                  </a:lnTo>
                  <a:lnTo>
                    <a:pt x="1210517" y="500583"/>
                  </a:lnTo>
                  <a:lnTo>
                    <a:pt x="1189407" y="526630"/>
                  </a:lnTo>
                  <a:lnTo>
                    <a:pt x="1173362" y="529868"/>
                  </a:lnTo>
                  <a:lnTo>
                    <a:pt x="1128935" y="593974"/>
                  </a:lnTo>
                  <a:lnTo>
                    <a:pt x="1132815" y="623395"/>
                  </a:lnTo>
                  <a:lnTo>
                    <a:pt x="1159146" y="632756"/>
                  </a:lnTo>
                  <a:lnTo>
                    <a:pt x="1167107" y="651657"/>
                  </a:lnTo>
                  <a:lnTo>
                    <a:pt x="1133849" y="712710"/>
                  </a:lnTo>
                  <a:lnTo>
                    <a:pt x="1052023" y="1076496"/>
                  </a:lnTo>
                  <a:lnTo>
                    <a:pt x="808251" y="1021707"/>
                  </a:lnTo>
                  <a:lnTo>
                    <a:pt x="619408" y="973203"/>
                  </a:lnTo>
                  <a:lnTo>
                    <a:pt x="469709" y="933703"/>
                  </a:lnTo>
                  <a:lnTo>
                    <a:pt x="277230" y="876852"/>
                  </a:lnTo>
                  <a:lnTo>
                    <a:pt x="154202" y="842367"/>
                  </a:lnTo>
                  <a:lnTo>
                    <a:pt x="13460" y="801275"/>
                  </a:lnTo>
                  <a:lnTo>
                    <a:pt x="0" y="772591"/>
                  </a:lnTo>
                  <a:lnTo>
                    <a:pt x="8491" y="706213"/>
                  </a:lnTo>
                  <a:lnTo>
                    <a:pt x="24315" y="663163"/>
                  </a:lnTo>
                  <a:lnTo>
                    <a:pt x="15511" y="623039"/>
                  </a:lnTo>
                  <a:lnTo>
                    <a:pt x="39306" y="595339"/>
                  </a:lnTo>
                  <a:lnTo>
                    <a:pt x="65425" y="546166"/>
                  </a:lnTo>
                  <a:lnTo>
                    <a:pt x="103161" y="497076"/>
                  </a:lnTo>
                  <a:lnTo>
                    <a:pt x="127329" y="450837"/>
                  </a:lnTo>
                  <a:lnTo>
                    <a:pt x="192815" y="290354"/>
                  </a:lnTo>
                  <a:lnTo>
                    <a:pt x="197354" y="267318"/>
                  </a:lnTo>
                  <a:lnTo>
                    <a:pt x="232834" y="199091"/>
                  </a:lnTo>
                  <a:lnTo>
                    <a:pt x="268318" y="100780"/>
                  </a:lnTo>
                  <a:lnTo>
                    <a:pt x="277633" y="43337"/>
                  </a:lnTo>
                  <a:lnTo>
                    <a:pt x="294248" y="12469"/>
                  </a:lnTo>
                  <a:lnTo>
                    <a:pt x="356692" y="0"/>
                  </a:lnTo>
                  <a:lnTo>
                    <a:pt x="373678" y="29318"/>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5" name="Utah">
              <a:extLst>
                <a:ext uri="{FF2B5EF4-FFF2-40B4-BE49-F238E27FC236}">
                  <a16:creationId xmlns:a16="http://schemas.microsoft.com/office/drawing/2014/main" id="{34DC5CD8-1173-071B-3376-DEEC1262C0A0}"/>
                </a:ext>
              </a:extLst>
            </p:cNvPr>
            <p:cNvSpPr/>
            <p:nvPr/>
          </p:nvSpPr>
          <p:spPr>
            <a:xfrm>
              <a:off x="2743808" y="2774966"/>
              <a:ext cx="613476" cy="1027220"/>
            </a:xfrm>
            <a:custGeom>
              <a:avLst/>
              <a:gdLst/>
              <a:ahLst/>
              <a:cxnLst/>
              <a:rect l="0" t="0" r="902806" b="1133761"/>
              <a:pathLst>
                <a:path w="902806" h="1133761">
                  <a:moveTo>
                    <a:pt x="470075" y="50289"/>
                  </a:moveTo>
                  <a:lnTo>
                    <a:pt x="635114" y="76501"/>
                  </a:lnTo>
                  <a:lnTo>
                    <a:pt x="602838" y="278663"/>
                  </a:lnTo>
                  <a:lnTo>
                    <a:pt x="902806" y="323324"/>
                  </a:lnTo>
                  <a:lnTo>
                    <a:pt x="849534" y="702694"/>
                  </a:lnTo>
                  <a:lnTo>
                    <a:pt x="824892" y="874678"/>
                  </a:lnTo>
                  <a:lnTo>
                    <a:pt x="824390" y="897241"/>
                  </a:lnTo>
                  <a:lnTo>
                    <a:pt x="791728" y="1133761"/>
                  </a:lnTo>
                  <a:lnTo>
                    <a:pt x="560789" y="1098931"/>
                  </a:lnTo>
                  <a:lnTo>
                    <a:pt x="0" y="1003098"/>
                  </a:lnTo>
                  <a:lnTo>
                    <a:pt x="193642"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6" name="Minnesota">
              <a:extLst>
                <a:ext uri="{FF2B5EF4-FFF2-40B4-BE49-F238E27FC236}">
                  <a16:creationId xmlns:a16="http://schemas.microsoft.com/office/drawing/2014/main" id="{DB6802F7-F0CC-4671-B64C-78425CE335D2}"/>
                </a:ext>
              </a:extLst>
            </p:cNvPr>
            <p:cNvSpPr/>
            <p:nvPr/>
          </p:nvSpPr>
          <p:spPr>
            <a:xfrm>
              <a:off x="4585761" y="1651157"/>
              <a:ext cx="705151" cy="1076811"/>
            </a:xfrm>
            <a:custGeom>
              <a:avLst/>
              <a:gdLst/>
              <a:ahLst/>
              <a:cxnLst/>
              <a:rect l="0" t="0" r="1037717" b="1188496"/>
              <a:pathLst>
                <a:path w="1037717" h="1188496">
                  <a:moveTo>
                    <a:pt x="721212" y="527025"/>
                  </a:moveTo>
                  <a:lnTo>
                    <a:pt x="710161" y="518629"/>
                  </a:lnTo>
                  <a:lnTo>
                    <a:pt x="682581" y="536339"/>
                  </a:lnTo>
                  <a:lnTo>
                    <a:pt x="687242" y="655830"/>
                  </a:lnTo>
                  <a:lnTo>
                    <a:pt x="679231" y="668341"/>
                  </a:lnTo>
                  <a:lnTo>
                    <a:pt x="639699" y="686439"/>
                  </a:lnTo>
                  <a:lnTo>
                    <a:pt x="608676" y="730778"/>
                  </a:lnTo>
                  <a:lnTo>
                    <a:pt x="607296" y="759689"/>
                  </a:lnTo>
                  <a:lnTo>
                    <a:pt x="623683" y="761363"/>
                  </a:lnTo>
                  <a:lnTo>
                    <a:pt x="642452" y="786260"/>
                  </a:lnTo>
                  <a:lnTo>
                    <a:pt x="627167" y="817903"/>
                  </a:lnTo>
                  <a:lnTo>
                    <a:pt x="631469" y="852216"/>
                  </a:lnTo>
                  <a:lnTo>
                    <a:pt x="623803" y="927006"/>
                  </a:lnTo>
                  <a:lnTo>
                    <a:pt x="662882" y="962374"/>
                  </a:lnTo>
                  <a:lnTo>
                    <a:pt x="692970" y="964588"/>
                  </a:lnTo>
                  <a:lnTo>
                    <a:pt x="708834" y="986243"/>
                  </a:lnTo>
                  <a:lnTo>
                    <a:pt x="754014" y="1006661"/>
                  </a:lnTo>
                  <a:lnTo>
                    <a:pt x="762292" y="1033053"/>
                  </a:lnTo>
                  <a:lnTo>
                    <a:pt x="805100" y="1065696"/>
                  </a:lnTo>
                  <a:lnTo>
                    <a:pt x="828511" y="1072397"/>
                  </a:lnTo>
                  <a:lnTo>
                    <a:pt x="858557" y="1115553"/>
                  </a:lnTo>
                  <a:lnTo>
                    <a:pt x="856179" y="1148042"/>
                  </a:lnTo>
                  <a:lnTo>
                    <a:pt x="865349" y="1171030"/>
                  </a:lnTo>
                  <a:lnTo>
                    <a:pt x="842935" y="1172141"/>
                  </a:lnTo>
                  <a:lnTo>
                    <a:pt x="99435" y="1188496"/>
                  </a:lnTo>
                  <a:lnTo>
                    <a:pt x="101168" y="823401"/>
                  </a:lnTo>
                  <a:lnTo>
                    <a:pt x="68557" y="799885"/>
                  </a:lnTo>
                  <a:lnTo>
                    <a:pt x="43977" y="760833"/>
                  </a:lnTo>
                  <a:lnTo>
                    <a:pt x="83084" y="717860"/>
                  </a:lnTo>
                  <a:lnTo>
                    <a:pt x="86318" y="694592"/>
                  </a:lnTo>
                  <a:lnTo>
                    <a:pt x="81417" y="613672"/>
                  </a:lnTo>
                  <a:lnTo>
                    <a:pt x="64673" y="592519"/>
                  </a:lnTo>
                  <a:lnTo>
                    <a:pt x="53539" y="548163"/>
                  </a:lnTo>
                  <a:lnTo>
                    <a:pt x="56281" y="494002"/>
                  </a:lnTo>
                  <a:lnTo>
                    <a:pt x="51027" y="485116"/>
                  </a:lnTo>
                  <a:lnTo>
                    <a:pt x="47625" y="355932"/>
                  </a:lnTo>
                  <a:lnTo>
                    <a:pt x="21257" y="287348"/>
                  </a:lnTo>
                  <a:lnTo>
                    <a:pt x="11222" y="248705"/>
                  </a:lnTo>
                  <a:lnTo>
                    <a:pt x="7733" y="167302"/>
                  </a:lnTo>
                  <a:lnTo>
                    <a:pt x="16962" y="139955"/>
                  </a:lnTo>
                  <a:lnTo>
                    <a:pt x="0" y="76112"/>
                  </a:lnTo>
                  <a:lnTo>
                    <a:pt x="279477" y="76673"/>
                  </a:lnTo>
                  <a:lnTo>
                    <a:pt x="278794" y="0"/>
                  </a:lnTo>
                  <a:lnTo>
                    <a:pt x="305205" y="1926"/>
                  </a:lnTo>
                  <a:lnTo>
                    <a:pt x="322989" y="17044"/>
                  </a:lnTo>
                  <a:lnTo>
                    <a:pt x="342036" y="120939"/>
                  </a:lnTo>
                  <a:lnTo>
                    <a:pt x="356274" y="132809"/>
                  </a:lnTo>
                  <a:lnTo>
                    <a:pt x="400771" y="135365"/>
                  </a:lnTo>
                  <a:lnTo>
                    <a:pt x="406141" y="145148"/>
                  </a:lnTo>
                  <a:lnTo>
                    <a:pt x="458133" y="148464"/>
                  </a:lnTo>
                  <a:lnTo>
                    <a:pt x="464575" y="170289"/>
                  </a:lnTo>
                  <a:lnTo>
                    <a:pt x="508994" y="163687"/>
                  </a:lnTo>
                  <a:lnTo>
                    <a:pt x="508759" y="154903"/>
                  </a:lnTo>
                  <a:lnTo>
                    <a:pt x="543305" y="142949"/>
                  </a:lnTo>
                  <a:lnTo>
                    <a:pt x="573833" y="146410"/>
                  </a:lnTo>
                  <a:lnTo>
                    <a:pt x="609245" y="161722"/>
                  </a:lnTo>
                  <a:lnTo>
                    <a:pt x="619630" y="182249"/>
                  </a:lnTo>
                  <a:lnTo>
                    <a:pt x="639622" y="179330"/>
                  </a:lnTo>
                  <a:lnTo>
                    <a:pt x="659925" y="223678"/>
                  </a:lnTo>
                  <a:lnTo>
                    <a:pt x="668149" y="204652"/>
                  </a:lnTo>
                  <a:lnTo>
                    <a:pt x="702042" y="194486"/>
                  </a:lnTo>
                  <a:lnTo>
                    <a:pt x="708780" y="212913"/>
                  </a:lnTo>
                  <a:lnTo>
                    <a:pt x="749615" y="224345"/>
                  </a:lnTo>
                  <a:lnTo>
                    <a:pt x="750409" y="241930"/>
                  </a:lnTo>
                  <a:lnTo>
                    <a:pt x="771242" y="255296"/>
                  </a:lnTo>
                  <a:lnTo>
                    <a:pt x="811979" y="245616"/>
                  </a:lnTo>
                  <a:lnTo>
                    <a:pt x="835609" y="224584"/>
                  </a:lnTo>
                  <a:lnTo>
                    <a:pt x="868516" y="210720"/>
                  </a:lnTo>
                  <a:lnTo>
                    <a:pt x="882078" y="239726"/>
                  </a:lnTo>
                  <a:lnTo>
                    <a:pt x="904851" y="231833"/>
                  </a:lnTo>
                  <a:lnTo>
                    <a:pt x="932854" y="236819"/>
                  </a:lnTo>
                  <a:lnTo>
                    <a:pt x="964685" y="230484"/>
                  </a:lnTo>
                  <a:lnTo>
                    <a:pt x="1002879" y="253439"/>
                  </a:lnTo>
                  <a:lnTo>
                    <a:pt x="1037717" y="246729"/>
                  </a:lnTo>
                  <a:lnTo>
                    <a:pt x="1035465" y="257915"/>
                  </a:lnTo>
                  <a:lnTo>
                    <a:pt x="991447" y="286174"/>
                  </a:lnTo>
                  <a:lnTo>
                    <a:pt x="928892" y="309864"/>
                  </a:lnTo>
                  <a:lnTo>
                    <a:pt x="888752" y="333129"/>
                  </a:lnTo>
                  <a:lnTo>
                    <a:pt x="831955" y="388061"/>
                  </a:lnTo>
                  <a:lnTo>
                    <a:pt x="807835" y="421316"/>
                  </a:lnTo>
                  <a:lnTo>
                    <a:pt x="770126" y="459592"/>
                  </a:lnTo>
                  <a:lnTo>
                    <a:pt x="709843" y="51089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7" name="Idaho">
              <a:extLst>
                <a:ext uri="{FF2B5EF4-FFF2-40B4-BE49-F238E27FC236}">
                  <a16:creationId xmlns:a16="http://schemas.microsoft.com/office/drawing/2014/main" id="{A5273C32-BDF5-BF3B-6EC8-926479591D5E}"/>
                </a:ext>
              </a:extLst>
            </p:cNvPr>
            <p:cNvSpPr/>
            <p:nvPr/>
          </p:nvSpPr>
          <p:spPr>
            <a:xfrm>
              <a:off x="2578586" y="1438329"/>
              <a:ext cx="650822" cy="1405949"/>
            </a:xfrm>
            <a:custGeom>
              <a:avLst/>
              <a:gdLst/>
              <a:ahLst/>
              <a:cxnLst/>
              <a:rect l="0" t="0" r="957766" b="1551771"/>
              <a:pathLst>
                <a:path w="957766" h="1551771">
                  <a:moveTo>
                    <a:pt x="439980" y="28463"/>
                  </a:moveTo>
                  <a:lnTo>
                    <a:pt x="396963" y="229370"/>
                  </a:lnTo>
                  <a:lnTo>
                    <a:pt x="428629" y="293529"/>
                  </a:lnTo>
                  <a:lnTo>
                    <a:pt x="418008" y="347639"/>
                  </a:lnTo>
                  <a:lnTo>
                    <a:pt x="438942" y="376829"/>
                  </a:lnTo>
                  <a:lnTo>
                    <a:pt x="464587" y="391164"/>
                  </a:lnTo>
                  <a:lnTo>
                    <a:pt x="464660" y="405834"/>
                  </a:lnTo>
                  <a:lnTo>
                    <a:pt x="504482" y="469200"/>
                  </a:lnTo>
                  <a:lnTo>
                    <a:pt x="506090" y="492078"/>
                  </a:lnTo>
                  <a:lnTo>
                    <a:pt x="537903" y="519866"/>
                  </a:lnTo>
                  <a:lnTo>
                    <a:pt x="536819" y="533184"/>
                  </a:lnTo>
                  <a:lnTo>
                    <a:pt x="576802" y="539925"/>
                  </a:lnTo>
                  <a:lnTo>
                    <a:pt x="542758" y="609957"/>
                  </a:lnTo>
                  <a:lnTo>
                    <a:pt x="529774" y="655958"/>
                  </a:lnTo>
                  <a:lnTo>
                    <a:pt x="538195" y="689248"/>
                  </a:lnTo>
                  <a:lnTo>
                    <a:pt x="508841" y="706076"/>
                  </a:lnTo>
                  <a:lnTo>
                    <a:pt x="514647" y="728708"/>
                  </a:lnTo>
                  <a:lnTo>
                    <a:pt x="503491" y="749129"/>
                  </a:lnTo>
                  <a:lnTo>
                    <a:pt x="529196" y="775674"/>
                  </a:lnTo>
                  <a:lnTo>
                    <a:pt x="568840" y="755097"/>
                  </a:lnTo>
                  <a:lnTo>
                    <a:pt x="586750" y="735938"/>
                  </a:lnTo>
                  <a:lnTo>
                    <a:pt x="608175" y="760354"/>
                  </a:lnTo>
                  <a:lnTo>
                    <a:pt x="601254" y="775986"/>
                  </a:lnTo>
                  <a:lnTo>
                    <a:pt x="607800" y="816777"/>
                  </a:lnTo>
                  <a:lnTo>
                    <a:pt x="623243" y="861502"/>
                  </a:lnTo>
                  <a:lnTo>
                    <a:pt x="637527" y="878859"/>
                  </a:lnTo>
                  <a:lnTo>
                    <a:pt x="629650" y="916970"/>
                  </a:lnTo>
                  <a:lnTo>
                    <a:pt x="642844" y="936377"/>
                  </a:lnTo>
                  <a:lnTo>
                    <a:pt x="671840" y="943956"/>
                  </a:lnTo>
                  <a:lnTo>
                    <a:pt x="678734" y="1011925"/>
                  </a:lnTo>
                  <a:lnTo>
                    <a:pt x="693101" y="1025824"/>
                  </a:lnTo>
                  <a:lnTo>
                    <a:pt x="711219" y="1009844"/>
                  </a:lnTo>
                  <a:lnTo>
                    <a:pt x="755365" y="1018777"/>
                  </a:lnTo>
                  <a:lnTo>
                    <a:pt x="791082" y="1006913"/>
                  </a:lnTo>
                  <a:lnTo>
                    <a:pt x="808832" y="1020125"/>
                  </a:lnTo>
                  <a:lnTo>
                    <a:pt x="843782" y="1017030"/>
                  </a:lnTo>
                  <a:lnTo>
                    <a:pt x="848941" y="1029182"/>
                  </a:lnTo>
                  <a:lnTo>
                    <a:pt x="879035" y="1026307"/>
                  </a:lnTo>
                  <a:lnTo>
                    <a:pt x="918556" y="989967"/>
                  </a:lnTo>
                  <a:lnTo>
                    <a:pt x="935398" y="1028769"/>
                  </a:lnTo>
                  <a:lnTo>
                    <a:pt x="957766" y="1053777"/>
                  </a:lnTo>
                  <a:lnTo>
                    <a:pt x="878259" y="1551771"/>
                  </a:lnTo>
                  <a:lnTo>
                    <a:pt x="713221" y="1525559"/>
                  </a:lnTo>
                  <a:lnTo>
                    <a:pt x="436787" y="1475269"/>
                  </a:lnTo>
                  <a:lnTo>
                    <a:pt x="0" y="1383063"/>
                  </a:lnTo>
                  <a:lnTo>
                    <a:pt x="81825" y="1019276"/>
                  </a:lnTo>
                  <a:lnTo>
                    <a:pt x="115083" y="958224"/>
                  </a:lnTo>
                  <a:lnTo>
                    <a:pt x="107122" y="939322"/>
                  </a:lnTo>
                  <a:lnTo>
                    <a:pt x="80791" y="929962"/>
                  </a:lnTo>
                  <a:lnTo>
                    <a:pt x="76912" y="900540"/>
                  </a:lnTo>
                  <a:lnTo>
                    <a:pt x="121338" y="836435"/>
                  </a:lnTo>
                  <a:lnTo>
                    <a:pt x="137383" y="833197"/>
                  </a:lnTo>
                  <a:lnTo>
                    <a:pt x="158494" y="807149"/>
                  </a:lnTo>
                  <a:lnTo>
                    <a:pt x="160308" y="788192"/>
                  </a:lnTo>
                  <a:lnTo>
                    <a:pt x="181663" y="767894"/>
                  </a:lnTo>
                  <a:lnTo>
                    <a:pt x="197735" y="735042"/>
                  </a:lnTo>
                  <a:lnTo>
                    <a:pt x="239499" y="682842"/>
                  </a:lnTo>
                  <a:lnTo>
                    <a:pt x="234068" y="653255"/>
                  </a:lnTo>
                  <a:lnTo>
                    <a:pt x="204650" y="631990"/>
                  </a:lnTo>
                  <a:lnTo>
                    <a:pt x="193260" y="594233"/>
                  </a:lnTo>
                  <a:lnTo>
                    <a:pt x="200251" y="559457"/>
                  </a:lnTo>
                  <a:lnTo>
                    <a:pt x="190002" y="520829"/>
                  </a:lnTo>
                  <a:lnTo>
                    <a:pt x="195897" y="505133"/>
                  </a:lnTo>
                  <a:lnTo>
                    <a:pt x="254337" y="242029"/>
                  </a:lnTo>
                  <a:lnTo>
                    <a:pt x="310332"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18" name="Kansas">
              <a:extLst>
                <a:ext uri="{FF2B5EF4-FFF2-40B4-BE49-F238E27FC236}">
                  <a16:creationId xmlns:a16="http://schemas.microsoft.com/office/drawing/2014/main" id="{7F6467B8-ED41-34D3-9A5E-212E0D591355}"/>
                </a:ext>
              </a:extLst>
            </p:cNvPr>
            <p:cNvSpPr/>
            <p:nvPr/>
          </p:nvSpPr>
          <p:spPr>
            <a:xfrm>
              <a:off x="4040261" y="3348611"/>
              <a:ext cx="808655" cy="581892"/>
            </a:xfrm>
            <a:custGeom>
              <a:avLst/>
              <a:gdLst/>
              <a:ahLst/>
              <a:cxnLst/>
              <a:rect l="0" t="0" r="1190036" b="642245"/>
              <a:pathLst>
                <a:path w="1190036" h="642245">
                  <a:moveTo>
                    <a:pt x="60121" y="1430"/>
                  </a:moveTo>
                  <a:lnTo>
                    <a:pt x="1074927" y="29264"/>
                  </a:lnTo>
                  <a:lnTo>
                    <a:pt x="1090253" y="48190"/>
                  </a:lnTo>
                  <a:lnTo>
                    <a:pt x="1140215" y="63374"/>
                  </a:lnTo>
                  <a:lnTo>
                    <a:pt x="1106143" y="123121"/>
                  </a:lnTo>
                  <a:lnTo>
                    <a:pt x="1125864" y="143095"/>
                  </a:lnTo>
                  <a:lnTo>
                    <a:pt x="1151086" y="190995"/>
                  </a:lnTo>
                  <a:lnTo>
                    <a:pt x="1184459" y="200633"/>
                  </a:lnTo>
                  <a:lnTo>
                    <a:pt x="1190036" y="642245"/>
                  </a:lnTo>
                  <a:lnTo>
                    <a:pt x="313081" y="629769"/>
                  </a:lnTo>
                  <a:lnTo>
                    <a:pt x="0" y="614190"/>
                  </a:lnTo>
                  <a:lnTo>
                    <a:pt x="37415" y="0"/>
                  </a:lnTo>
                  <a:close/>
                </a:path>
              </a:pathLst>
            </a:custGeom>
            <a:solidFill>
              <a:schemeClr val="accent1"/>
            </a:solidFill>
            <a:ln w="5080" cap="rnd">
              <a:solidFill>
                <a:schemeClr val="bg1"/>
              </a:solidFill>
              <a:round/>
            </a:ln>
          </p:spPr>
          <p:txBody>
            <a:bodyPr/>
            <a:lstStyle/>
            <a:p>
              <a:pPr defTabSz="457200"/>
              <a:endParaRPr sz="500" dirty="0"/>
            </a:p>
          </p:txBody>
        </p:sp>
        <p:sp>
          <p:nvSpPr>
            <p:cNvPr id="19" name="South Dakota">
              <a:extLst>
                <a:ext uri="{FF2B5EF4-FFF2-40B4-BE49-F238E27FC236}">
                  <a16:creationId xmlns:a16="http://schemas.microsoft.com/office/drawing/2014/main" id="{212A79CA-D944-AFE3-7A13-0D77C7C50708}"/>
                </a:ext>
              </a:extLst>
            </p:cNvPr>
            <p:cNvSpPr/>
            <p:nvPr/>
          </p:nvSpPr>
          <p:spPr>
            <a:xfrm>
              <a:off x="3892517" y="2235146"/>
              <a:ext cx="762207" cy="679930"/>
            </a:xfrm>
            <a:custGeom>
              <a:avLst/>
              <a:gdLst/>
              <a:ahLst/>
              <a:cxnLst/>
              <a:rect l="0" t="0" r="1121682" b="750451"/>
              <a:pathLst>
                <a:path w="1121682" h="750451">
                  <a:moveTo>
                    <a:pt x="51342" y="0"/>
                  </a:moveTo>
                  <a:lnTo>
                    <a:pt x="1106513" y="50033"/>
                  </a:lnTo>
                  <a:lnTo>
                    <a:pt x="1103278" y="73302"/>
                  </a:lnTo>
                  <a:lnTo>
                    <a:pt x="1064171" y="116275"/>
                  </a:lnTo>
                  <a:lnTo>
                    <a:pt x="1088751" y="155327"/>
                  </a:lnTo>
                  <a:lnTo>
                    <a:pt x="1121362" y="178843"/>
                  </a:lnTo>
                  <a:lnTo>
                    <a:pt x="1119630" y="543937"/>
                  </a:lnTo>
                  <a:lnTo>
                    <a:pt x="1100367" y="548294"/>
                  </a:lnTo>
                  <a:lnTo>
                    <a:pt x="1108291" y="565072"/>
                  </a:lnTo>
                  <a:lnTo>
                    <a:pt x="1103265" y="600745"/>
                  </a:lnTo>
                  <a:lnTo>
                    <a:pt x="1121682" y="620929"/>
                  </a:lnTo>
                  <a:lnTo>
                    <a:pt x="1110321" y="635382"/>
                  </a:lnTo>
                  <a:lnTo>
                    <a:pt x="1105251" y="675544"/>
                  </a:lnTo>
                  <a:lnTo>
                    <a:pt x="1092106" y="705614"/>
                  </a:lnTo>
                  <a:lnTo>
                    <a:pt x="1119463" y="750451"/>
                  </a:lnTo>
                  <a:lnTo>
                    <a:pt x="1092659" y="744714"/>
                  </a:lnTo>
                  <a:lnTo>
                    <a:pt x="1083114" y="715604"/>
                  </a:lnTo>
                  <a:lnTo>
                    <a:pt x="1005712" y="676855"/>
                  </a:lnTo>
                  <a:lnTo>
                    <a:pt x="936130" y="675791"/>
                  </a:lnTo>
                  <a:lnTo>
                    <a:pt x="915181" y="670935"/>
                  </a:lnTo>
                  <a:lnTo>
                    <a:pt x="896975" y="690677"/>
                  </a:lnTo>
                  <a:lnTo>
                    <a:pt x="821803" y="652073"/>
                  </a:lnTo>
                  <a:lnTo>
                    <a:pt x="817221" y="641903"/>
                  </a:lnTo>
                  <a:lnTo>
                    <a:pt x="356643" y="622201"/>
                  </a:lnTo>
                  <a:lnTo>
                    <a:pt x="107022" y="604048"/>
                  </a:lnTo>
                  <a:lnTo>
                    <a:pt x="0" y="595372"/>
                  </a:lnTo>
                  <a:lnTo>
                    <a:pt x="33537" y="191237"/>
                  </a:lnTo>
                  <a:lnTo>
                    <a:pt x="35881" y="191436"/>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0" name="Nebraska">
              <a:extLst>
                <a:ext uri="{FF2B5EF4-FFF2-40B4-BE49-F238E27FC236}">
                  <a16:creationId xmlns:a16="http://schemas.microsoft.com/office/drawing/2014/main" id="{060B4DF4-8864-CD8D-43DF-35319245629B}"/>
                </a:ext>
              </a:extLst>
            </p:cNvPr>
            <p:cNvSpPr/>
            <p:nvPr/>
          </p:nvSpPr>
          <p:spPr>
            <a:xfrm>
              <a:off x="3869051" y="2774570"/>
              <a:ext cx="901646" cy="600555"/>
            </a:xfrm>
            <a:custGeom>
              <a:avLst/>
              <a:gdLst/>
              <a:ahLst/>
              <a:cxnLst/>
              <a:rect l="0" t="0" r="1326884" b="662843"/>
              <a:pathLst>
                <a:path w="1326884" h="662843">
                  <a:moveTo>
                    <a:pt x="141555" y="8676"/>
                  </a:moveTo>
                  <a:lnTo>
                    <a:pt x="391176" y="26829"/>
                  </a:lnTo>
                  <a:lnTo>
                    <a:pt x="851753" y="46531"/>
                  </a:lnTo>
                  <a:lnTo>
                    <a:pt x="856335" y="56701"/>
                  </a:lnTo>
                  <a:lnTo>
                    <a:pt x="931507" y="95305"/>
                  </a:lnTo>
                  <a:lnTo>
                    <a:pt x="949713" y="75563"/>
                  </a:lnTo>
                  <a:lnTo>
                    <a:pt x="970662" y="80418"/>
                  </a:lnTo>
                  <a:lnTo>
                    <a:pt x="1040244" y="81483"/>
                  </a:lnTo>
                  <a:lnTo>
                    <a:pt x="1117646" y="120232"/>
                  </a:lnTo>
                  <a:lnTo>
                    <a:pt x="1127191" y="149342"/>
                  </a:lnTo>
                  <a:lnTo>
                    <a:pt x="1153995" y="155079"/>
                  </a:lnTo>
                  <a:lnTo>
                    <a:pt x="1180581" y="246822"/>
                  </a:lnTo>
                  <a:lnTo>
                    <a:pt x="1201029" y="260280"/>
                  </a:lnTo>
                  <a:lnTo>
                    <a:pt x="1210839" y="296072"/>
                  </a:lnTo>
                  <a:lnTo>
                    <a:pt x="1201771" y="320668"/>
                  </a:lnTo>
                  <a:lnTo>
                    <a:pt x="1205858" y="348637"/>
                  </a:lnTo>
                  <a:lnTo>
                    <a:pt x="1232257" y="366538"/>
                  </a:lnTo>
                  <a:lnTo>
                    <a:pt x="1231472" y="418010"/>
                  </a:lnTo>
                  <a:lnTo>
                    <a:pt x="1246469" y="463879"/>
                  </a:lnTo>
                  <a:lnTo>
                    <a:pt x="1238223" y="516507"/>
                  </a:lnTo>
                  <a:lnTo>
                    <a:pt x="1255808" y="543347"/>
                  </a:lnTo>
                  <a:lnTo>
                    <a:pt x="1288712" y="609304"/>
                  </a:lnTo>
                  <a:lnTo>
                    <a:pt x="1326884" y="662843"/>
                  </a:lnTo>
                  <a:lnTo>
                    <a:pt x="312078" y="635009"/>
                  </a:lnTo>
                  <a:lnTo>
                    <a:pt x="289371" y="633578"/>
                  </a:lnTo>
                  <a:lnTo>
                    <a:pt x="302416" y="429068"/>
                  </a:lnTo>
                  <a:lnTo>
                    <a:pt x="0" y="406583"/>
                  </a:lnTo>
                  <a:lnTo>
                    <a:pt x="34532"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1" name="Oklahoma">
              <a:extLst>
                <a:ext uri="{FF2B5EF4-FFF2-40B4-BE49-F238E27FC236}">
                  <a16:creationId xmlns:a16="http://schemas.microsoft.com/office/drawing/2014/main" id="{E1E67610-E9BD-F367-0587-249FF91013ED}"/>
                </a:ext>
              </a:extLst>
            </p:cNvPr>
            <p:cNvSpPr/>
            <p:nvPr/>
          </p:nvSpPr>
          <p:spPr>
            <a:xfrm>
              <a:off x="3931042" y="3894525"/>
              <a:ext cx="941843" cy="658513"/>
            </a:xfrm>
            <a:custGeom>
              <a:avLst/>
              <a:gdLst/>
              <a:ahLst/>
              <a:cxnLst/>
              <a:rect l="0" t="0" r="1386039" b="726813"/>
              <a:pathLst>
                <a:path w="1386039" h="726813">
                  <a:moveTo>
                    <a:pt x="473811" y="27233"/>
                  </a:moveTo>
                  <a:lnTo>
                    <a:pt x="1350766" y="39709"/>
                  </a:lnTo>
                  <a:lnTo>
                    <a:pt x="1352251" y="141687"/>
                  </a:lnTo>
                  <a:lnTo>
                    <a:pt x="1386039" y="367496"/>
                  </a:lnTo>
                  <a:lnTo>
                    <a:pt x="1382797" y="726813"/>
                  </a:lnTo>
                  <a:lnTo>
                    <a:pt x="1318300" y="705348"/>
                  </a:lnTo>
                  <a:lnTo>
                    <a:pt x="1301551" y="682054"/>
                  </a:lnTo>
                  <a:lnTo>
                    <a:pt x="1258383" y="662333"/>
                  </a:lnTo>
                  <a:lnTo>
                    <a:pt x="1247551" y="680312"/>
                  </a:lnTo>
                  <a:lnTo>
                    <a:pt x="1204547" y="679457"/>
                  </a:lnTo>
                  <a:lnTo>
                    <a:pt x="1195351" y="668314"/>
                  </a:lnTo>
                  <a:lnTo>
                    <a:pt x="1156076" y="688560"/>
                  </a:lnTo>
                  <a:lnTo>
                    <a:pt x="1139593" y="677397"/>
                  </a:lnTo>
                  <a:lnTo>
                    <a:pt x="1103904" y="687445"/>
                  </a:lnTo>
                  <a:lnTo>
                    <a:pt x="1070839" y="718668"/>
                  </a:lnTo>
                  <a:lnTo>
                    <a:pt x="1058080" y="700726"/>
                  </a:lnTo>
                  <a:lnTo>
                    <a:pt x="1023368" y="685996"/>
                  </a:lnTo>
                  <a:lnTo>
                    <a:pt x="986760" y="685711"/>
                  </a:lnTo>
                  <a:lnTo>
                    <a:pt x="975091" y="662115"/>
                  </a:lnTo>
                  <a:lnTo>
                    <a:pt x="932489" y="707498"/>
                  </a:lnTo>
                  <a:lnTo>
                    <a:pt x="919083" y="681605"/>
                  </a:lnTo>
                  <a:lnTo>
                    <a:pt x="899757" y="689167"/>
                  </a:lnTo>
                  <a:lnTo>
                    <a:pt x="885368" y="672176"/>
                  </a:lnTo>
                  <a:lnTo>
                    <a:pt x="846329" y="655868"/>
                  </a:lnTo>
                  <a:lnTo>
                    <a:pt x="816571" y="682156"/>
                  </a:lnTo>
                  <a:lnTo>
                    <a:pt x="804334" y="653945"/>
                  </a:lnTo>
                  <a:lnTo>
                    <a:pt x="780661" y="650087"/>
                  </a:lnTo>
                  <a:lnTo>
                    <a:pt x="767475" y="627414"/>
                  </a:lnTo>
                  <a:lnTo>
                    <a:pt x="735785" y="617706"/>
                  </a:lnTo>
                  <a:lnTo>
                    <a:pt x="714329" y="636181"/>
                  </a:lnTo>
                  <a:lnTo>
                    <a:pt x="701098" y="619044"/>
                  </a:lnTo>
                  <a:lnTo>
                    <a:pt x="668225" y="620359"/>
                  </a:lnTo>
                  <a:lnTo>
                    <a:pt x="632333" y="601364"/>
                  </a:lnTo>
                  <a:lnTo>
                    <a:pt x="598577" y="602506"/>
                  </a:lnTo>
                  <a:lnTo>
                    <a:pt x="588085" y="562967"/>
                  </a:lnTo>
                  <a:lnTo>
                    <a:pt x="535503" y="558835"/>
                  </a:lnTo>
                  <a:lnTo>
                    <a:pt x="515269" y="564779"/>
                  </a:lnTo>
                  <a:lnTo>
                    <a:pt x="479651" y="524151"/>
                  </a:lnTo>
                  <a:lnTo>
                    <a:pt x="466875" y="525859"/>
                  </a:lnTo>
                  <a:lnTo>
                    <a:pt x="483556" y="129730"/>
                  </a:lnTo>
                  <a:lnTo>
                    <a:pt x="191373" y="114633"/>
                  </a:lnTo>
                  <a:lnTo>
                    <a:pt x="0" y="101712"/>
                  </a:lnTo>
                  <a:lnTo>
                    <a:pt x="7506" y="0"/>
                  </a:lnTo>
                  <a:lnTo>
                    <a:pt x="160730" y="11654"/>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2" name="North Dakota">
              <a:extLst>
                <a:ext uri="{FF2B5EF4-FFF2-40B4-BE49-F238E27FC236}">
                  <a16:creationId xmlns:a16="http://schemas.microsoft.com/office/drawing/2014/main" id="{983DCB00-68CB-CB3A-ACE4-AAE2FB38527C}"/>
                </a:ext>
              </a:extLst>
            </p:cNvPr>
            <p:cNvSpPr/>
            <p:nvPr/>
          </p:nvSpPr>
          <p:spPr>
            <a:xfrm>
              <a:off x="3927405" y="1679549"/>
              <a:ext cx="717010" cy="600928"/>
            </a:xfrm>
            <a:custGeom>
              <a:avLst/>
              <a:gdLst/>
              <a:ahLst/>
              <a:cxnLst/>
              <a:rect l="0" t="0" r="1055170" b="663255"/>
              <a:pathLst>
                <a:path w="1055170" h="663255">
                  <a:moveTo>
                    <a:pt x="968851" y="44775"/>
                  </a:moveTo>
                  <a:lnTo>
                    <a:pt x="985814" y="108619"/>
                  </a:lnTo>
                  <a:lnTo>
                    <a:pt x="976585" y="135965"/>
                  </a:lnTo>
                  <a:lnTo>
                    <a:pt x="980074" y="217369"/>
                  </a:lnTo>
                  <a:lnTo>
                    <a:pt x="990109" y="256012"/>
                  </a:lnTo>
                  <a:lnTo>
                    <a:pt x="1016477" y="324595"/>
                  </a:lnTo>
                  <a:lnTo>
                    <a:pt x="1019879" y="453779"/>
                  </a:lnTo>
                  <a:lnTo>
                    <a:pt x="1025133" y="462666"/>
                  </a:lnTo>
                  <a:lnTo>
                    <a:pt x="1022391" y="516826"/>
                  </a:lnTo>
                  <a:lnTo>
                    <a:pt x="1033525" y="561182"/>
                  </a:lnTo>
                  <a:lnTo>
                    <a:pt x="1050269" y="582335"/>
                  </a:lnTo>
                  <a:lnTo>
                    <a:pt x="1055170" y="663255"/>
                  </a:lnTo>
                  <a:lnTo>
                    <a:pt x="0" y="613221"/>
                  </a:lnTo>
                  <a:lnTo>
                    <a:pt x="33463" y="227831"/>
                  </a:lnTo>
                  <a:lnTo>
                    <a:pt x="52047"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3" name="Missouri">
              <a:extLst>
                <a:ext uri="{FF2B5EF4-FFF2-40B4-BE49-F238E27FC236}">
                  <a16:creationId xmlns:a16="http://schemas.microsoft.com/office/drawing/2014/main" id="{1D4556D0-56FC-F3BE-10A4-DDB260259782}"/>
                </a:ext>
              </a:extLst>
            </p:cNvPr>
            <p:cNvSpPr/>
            <p:nvPr/>
          </p:nvSpPr>
          <p:spPr>
            <a:xfrm>
              <a:off x="4722400" y="3248571"/>
              <a:ext cx="723282" cy="844723"/>
            </a:xfrm>
            <a:custGeom>
              <a:avLst/>
              <a:gdLst/>
              <a:ahLst/>
              <a:cxnLst/>
              <a:rect l="0" t="0" r="1064399" b="932336"/>
              <a:pathLst>
                <a:path w="1064399" h="932336">
                  <a:moveTo>
                    <a:pt x="599663" y="1822"/>
                  </a:moveTo>
                  <a:lnTo>
                    <a:pt x="615471" y="0"/>
                  </a:lnTo>
                  <a:lnTo>
                    <a:pt x="648298" y="39966"/>
                  </a:lnTo>
                  <a:lnTo>
                    <a:pt x="665359" y="45880"/>
                  </a:lnTo>
                  <a:lnTo>
                    <a:pt x="653340" y="75607"/>
                  </a:lnTo>
                  <a:lnTo>
                    <a:pt x="656982" y="116927"/>
                  </a:lnTo>
                  <a:lnTo>
                    <a:pt x="679387" y="178660"/>
                  </a:lnTo>
                  <a:lnTo>
                    <a:pt x="729432" y="228869"/>
                  </a:lnTo>
                  <a:lnTo>
                    <a:pt x="783564" y="269727"/>
                  </a:lnTo>
                  <a:lnTo>
                    <a:pt x="797540" y="336297"/>
                  </a:lnTo>
                  <a:lnTo>
                    <a:pt x="810197" y="347929"/>
                  </a:lnTo>
                  <a:lnTo>
                    <a:pt x="827036" y="327873"/>
                  </a:lnTo>
                  <a:lnTo>
                    <a:pt x="861714" y="334795"/>
                  </a:lnTo>
                  <a:lnTo>
                    <a:pt x="884816" y="347977"/>
                  </a:lnTo>
                  <a:lnTo>
                    <a:pt x="870935" y="373537"/>
                  </a:lnTo>
                  <a:lnTo>
                    <a:pt x="876381" y="392295"/>
                  </a:lnTo>
                  <a:lnTo>
                    <a:pt x="852937" y="446492"/>
                  </a:lnTo>
                  <a:lnTo>
                    <a:pt x="854006" y="478994"/>
                  </a:lnTo>
                  <a:lnTo>
                    <a:pt x="903151" y="517549"/>
                  </a:lnTo>
                  <a:lnTo>
                    <a:pt x="922149" y="543307"/>
                  </a:lnTo>
                  <a:lnTo>
                    <a:pt x="939176" y="537718"/>
                  </a:lnTo>
                  <a:lnTo>
                    <a:pt x="993218" y="577935"/>
                  </a:lnTo>
                  <a:lnTo>
                    <a:pt x="995357" y="609249"/>
                  </a:lnTo>
                  <a:lnTo>
                    <a:pt x="1011110" y="647492"/>
                  </a:lnTo>
                  <a:lnTo>
                    <a:pt x="998948" y="661811"/>
                  </a:lnTo>
                  <a:lnTo>
                    <a:pt x="1038837" y="717466"/>
                  </a:lnTo>
                  <a:lnTo>
                    <a:pt x="1064399" y="717885"/>
                  </a:lnTo>
                  <a:lnTo>
                    <a:pt x="1057174" y="801556"/>
                  </a:lnTo>
                  <a:lnTo>
                    <a:pt x="1032766" y="794294"/>
                  </a:lnTo>
                  <a:lnTo>
                    <a:pt x="1025746" y="820622"/>
                  </a:lnTo>
                  <a:lnTo>
                    <a:pt x="1015164" y="821352"/>
                  </a:lnTo>
                  <a:lnTo>
                    <a:pt x="1006344" y="821955"/>
                  </a:lnTo>
                  <a:lnTo>
                    <a:pt x="1010654" y="872205"/>
                  </a:lnTo>
                  <a:lnTo>
                    <a:pt x="982195" y="925771"/>
                  </a:lnTo>
                  <a:lnTo>
                    <a:pt x="877397" y="932336"/>
                  </a:lnTo>
                  <a:lnTo>
                    <a:pt x="900841" y="892764"/>
                  </a:lnTo>
                  <a:lnTo>
                    <a:pt x="924110" y="866630"/>
                  </a:lnTo>
                  <a:lnTo>
                    <a:pt x="907546" y="828361"/>
                  </a:lnTo>
                  <a:lnTo>
                    <a:pt x="210649" y="854287"/>
                  </a:lnTo>
                  <a:lnTo>
                    <a:pt x="187670" y="854638"/>
                  </a:lnTo>
                  <a:lnTo>
                    <a:pt x="186185" y="752660"/>
                  </a:lnTo>
                  <a:lnTo>
                    <a:pt x="180608" y="311048"/>
                  </a:lnTo>
                  <a:lnTo>
                    <a:pt x="147235" y="301410"/>
                  </a:lnTo>
                  <a:lnTo>
                    <a:pt x="122013" y="253510"/>
                  </a:lnTo>
                  <a:lnTo>
                    <a:pt x="102292" y="233536"/>
                  </a:lnTo>
                  <a:lnTo>
                    <a:pt x="136364" y="173789"/>
                  </a:lnTo>
                  <a:lnTo>
                    <a:pt x="86402" y="158605"/>
                  </a:lnTo>
                  <a:lnTo>
                    <a:pt x="71076" y="139679"/>
                  </a:lnTo>
                  <a:lnTo>
                    <a:pt x="32904" y="86140"/>
                  </a:lnTo>
                  <a:lnTo>
                    <a:pt x="0" y="20183"/>
                  </a:lnTo>
                  <a:lnTo>
                    <a:pt x="173039" y="22085"/>
                  </a:lnTo>
                  <a:lnTo>
                    <a:pt x="382744" y="1531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4" name="Washington">
              <a:extLst>
                <a:ext uri="{FF2B5EF4-FFF2-40B4-BE49-F238E27FC236}">
                  <a16:creationId xmlns:a16="http://schemas.microsoft.com/office/drawing/2014/main" id="{303F0A3C-804A-D6E8-B593-E57426845702}"/>
                </a:ext>
              </a:extLst>
            </p:cNvPr>
            <p:cNvSpPr/>
            <p:nvPr/>
          </p:nvSpPr>
          <p:spPr>
            <a:xfrm>
              <a:off x="2061177" y="1264665"/>
              <a:ext cx="728286" cy="712057"/>
            </a:xfrm>
            <a:custGeom>
              <a:avLst/>
              <a:gdLst/>
              <a:ahLst/>
              <a:cxnLst/>
              <a:rect l="0" t="0" r="1071763" b="785910"/>
              <a:pathLst>
                <a:path w="1071763" h="785910">
                  <a:moveTo>
                    <a:pt x="1071763" y="191676"/>
                  </a:moveTo>
                  <a:lnTo>
                    <a:pt x="1015768" y="433706"/>
                  </a:lnTo>
                  <a:lnTo>
                    <a:pt x="957328" y="696809"/>
                  </a:lnTo>
                  <a:lnTo>
                    <a:pt x="951433" y="712506"/>
                  </a:lnTo>
                  <a:lnTo>
                    <a:pt x="961683" y="751134"/>
                  </a:lnTo>
                  <a:lnTo>
                    <a:pt x="954692" y="785910"/>
                  </a:lnTo>
                  <a:lnTo>
                    <a:pt x="670782" y="718001"/>
                  </a:lnTo>
                  <a:lnTo>
                    <a:pt x="648836" y="726275"/>
                  </a:lnTo>
                  <a:lnTo>
                    <a:pt x="593010" y="716864"/>
                  </a:lnTo>
                  <a:lnTo>
                    <a:pt x="528642" y="718752"/>
                  </a:lnTo>
                  <a:lnTo>
                    <a:pt x="489881" y="729338"/>
                  </a:lnTo>
                  <a:lnTo>
                    <a:pt x="447960" y="724087"/>
                  </a:lnTo>
                  <a:lnTo>
                    <a:pt x="432519" y="709676"/>
                  </a:lnTo>
                  <a:lnTo>
                    <a:pt x="350093" y="717432"/>
                  </a:lnTo>
                  <a:lnTo>
                    <a:pt x="349086" y="703360"/>
                  </a:lnTo>
                  <a:lnTo>
                    <a:pt x="308614" y="680787"/>
                  </a:lnTo>
                  <a:lnTo>
                    <a:pt x="270354" y="673647"/>
                  </a:lnTo>
                  <a:lnTo>
                    <a:pt x="201841" y="687828"/>
                  </a:lnTo>
                  <a:lnTo>
                    <a:pt x="137748" y="646389"/>
                  </a:lnTo>
                  <a:lnTo>
                    <a:pt x="148019" y="585855"/>
                  </a:lnTo>
                  <a:lnTo>
                    <a:pt x="142215" y="558777"/>
                  </a:lnTo>
                  <a:lnTo>
                    <a:pt x="119267" y="530141"/>
                  </a:lnTo>
                  <a:lnTo>
                    <a:pt x="106081" y="528576"/>
                  </a:lnTo>
                  <a:lnTo>
                    <a:pt x="83086" y="527562"/>
                  </a:lnTo>
                  <a:lnTo>
                    <a:pt x="66100" y="498243"/>
                  </a:lnTo>
                  <a:lnTo>
                    <a:pt x="44012" y="483540"/>
                  </a:lnTo>
                  <a:lnTo>
                    <a:pt x="20615" y="489219"/>
                  </a:lnTo>
                  <a:lnTo>
                    <a:pt x="0" y="464454"/>
                  </a:lnTo>
                  <a:lnTo>
                    <a:pt x="13191" y="439534"/>
                  </a:lnTo>
                  <a:lnTo>
                    <a:pt x="34966" y="431097"/>
                  </a:lnTo>
                  <a:lnTo>
                    <a:pt x="20094" y="382653"/>
                  </a:lnTo>
                  <a:lnTo>
                    <a:pt x="33857" y="272485"/>
                  </a:lnTo>
                  <a:lnTo>
                    <a:pt x="27209" y="255439"/>
                  </a:lnTo>
                  <a:lnTo>
                    <a:pt x="35495" y="177220"/>
                  </a:lnTo>
                  <a:lnTo>
                    <a:pt x="18457" y="140809"/>
                  </a:lnTo>
                  <a:lnTo>
                    <a:pt x="25393" y="80716"/>
                  </a:lnTo>
                  <a:lnTo>
                    <a:pt x="51389" y="47341"/>
                  </a:lnTo>
                  <a:lnTo>
                    <a:pt x="72208" y="73341"/>
                  </a:lnTo>
                  <a:lnTo>
                    <a:pt x="118349" y="113895"/>
                  </a:lnTo>
                  <a:lnTo>
                    <a:pt x="155144" y="123844"/>
                  </a:lnTo>
                  <a:lnTo>
                    <a:pt x="188834" y="144233"/>
                  </a:lnTo>
                  <a:lnTo>
                    <a:pt x="226042" y="144896"/>
                  </a:lnTo>
                  <a:lnTo>
                    <a:pt x="237589" y="166628"/>
                  </a:lnTo>
                  <a:lnTo>
                    <a:pt x="268781" y="174559"/>
                  </a:lnTo>
                  <a:lnTo>
                    <a:pt x="278158" y="223107"/>
                  </a:lnTo>
                  <a:lnTo>
                    <a:pt x="294938" y="224488"/>
                  </a:lnTo>
                  <a:lnTo>
                    <a:pt x="281449" y="282527"/>
                  </a:lnTo>
                  <a:lnTo>
                    <a:pt x="276036" y="337201"/>
                  </a:lnTo>
                  <a:lnTo>
                    <a:pt x="290647" y="335625"/>
                  </a:lnTo>
                  <a:lnTo>
                    <a:pt x="290266" y="287340"/>
                  </a:lnTo>
                  <a:lnTo>
                    <a:pt x="306280" y="244914"/>
                  </a:lnTo>
                  <a:lnTo>
                    <a:pt x="340565" y="206572"/>
                  </a:lnTo>
                  <a:lnTo>
                    <a:pt x="328405" y="183669"/>
                  </a:lnTo>
                  <a:lnTo>
                    <a:pt x="336007" y="151521"/>
                  </a:lnTo>
                  <a:lnTo>
                    <a:pt x="333074" y="112961"/>
                  </a:lnTo>
                  <a:lnTo>
                    <a:pt x="346744" y="89447"/>
                  </a:lnTo>
                  <a:lnTo>
                    <a:pt x="346639" y="57446"/>
                  </a:lnTo>
                  <a:lnTo>
                    <a:pt x="327219" y="47304"/>
                  </a:lnTo>
                  <a:lnTo>
                    <a:pt x="314433" y="19630"/>
                  </a:lnTo>
                  <a:lnTo>
                    <a:pt x="325493" y="0"/>
                  </a:lnTo>
                  <a:close/>
                  <a:moveTo>
                    <a:pt x="292071" y="134345"/>
                  </a:moveTo>
                  <a:lnTo>
                    <a:pt x="311691" y="130843"/>
                  </a:lnTo>
                  <a:lnTo>
                    <a:pt x="297583" y="169128"/>
                  </a:lnTo>
                  <a:lnTo>
                    <a:pt x="281042" y="148328"/>
                  </a:lnTo>
                  <a:close/>
                  <a:moveTo>
                    <a:pt x="267401" y="69960"/>
                  </a:moveTo>
                  <a:lnTo>
                    <a:pt x="289015" y="48814"/>
                  </a:lnTo>
                  <a:lnTo>
                    <a:pt x="299371" y="84976"/>
                  </a:lnTo>
                  <a:lnTo>
                    <a:pt x="286019" y="109707"/>
                  </a:lnTo>
                  <a:lnTo>
                    <a:pt x="258171" y="9358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5" name="Alaska">
              <a:extLst>
                <a:ext uri="{FF2B5EF4-FFF2-40B4-BE49-F238E27FC236}">
                  <a16:creationId xmlns:a16="http://schemas.microsoft.com/office/drawing/2014/main" id="{F8EAC583-8C8D-9777-B0EF-882544092998}"/>
                </a:ext>
              </a:extLst>
            </p:cNvPr>
            <p:cNvSpPr/>
            <p:nvPr/>
          </p:nvSpPr>
          <p:spPr>
            <a:xfrm>
              <a:off x="752126" y="4739292"/>
              <a:ext cx="1562900" cy="1069098"/>
            </a:xfrm>
            <a:custGeom>
              <a:avLst/>
              <a:gdLst/>
              <a:ahLst/>
              <a:cxnLst/>
              <a:rect l="0" t="0" r="2300000" b="1179983"/>
              <a:pathLst>
                <a:path w="2300000" h="1179983">
                  <a:moveTo>
                    <a:pt x="2243462" y="991156"/>
                  </a:moveTo>
                  <a:lnTo>
                    <a:pt x="2241280" y="980038"/>
                  </a:lnTo>
                  <a:lnTo>
                    <a:pt x="2251281" y="983934"/>
                  </a:lnTo>
                  <a:lnTo>
                    <a:pt x="2253609" y="995401"/>
                  </a:lnTo>
                  <a:lnTo>
                    <a:pt x="2243525" y="997039"/>
                  </a:lnTo>
                  <a:close/>
                  <a:moveTo>
                    <a:pt x="2228586" y="973811"/>
                  </a:moveTo>
                  <a:lnTo>
                    <a:pt x="2237977" y="979510"/>
                  </a:lnTo>
                  <a:lnTo>
                    <a:pt x="2237715" y="992185"/>
                  </a:lnTo>
                  <a:lnTo>
                    <a:pt x="2233412" y="989210"/>
                  </a:lnTo>
                  <a:close/>
                  <a:moveTo>
                    <a:pt x="2166409" y="920094"/>
                  </a:moveTo>
                  <a:lnTo>
                    <a:pt x="2174713" y="916064"/>
                  </a:lnTo>
                  <a:lnTo>
                    <a:pt x="2179235" y="917456"/>
                  </a:lnTo>
                  <a:lnTo>
                    <a:pt x="2180957" y="927531"/>
                  </a:lnTo>
                  <a:lnTo>
                    <a:pt x="2173824" y="932008"/>
                  </a:lnTo>
                  <a:lnTo>
                    <a:pt x="2165039" y="927938"/>
                  </a:lnTo>
                  <a:close/>
                  <a:moveTo>
                    <a:pt x="2145581" y="932383"/>
                  </a:moveTo>
                  <a:lnTo>
                    <a:pt x="2161967" y="930010"/>
                  </a:lnTo>
                  <a:lnTo>
                    <a:pt x="2169655" y="941462"/>
                  </a:lnTo>
                  <a:lnTo>
                    <a:pt x="2189683" y="950797"/>
                  </a:lnTo>
                  <a:lnTo>
                    <a:pt x="2197724" y="957786"/>
                  </a:lnTo>
                  <a:lnTo>
                    <a:pt x="2200305" y="964850"/>
                  </a:lnTo>
                  <a:lnTo>
                    <a:pt x="2204585" y="965119"/>
                  </a:lnTo>
                  <a:lnTo>
                    <a:pt x="2208039" y="974270"/>
                  </a:lnTo>
                  <a:lnTo>
                    <a:pt x="2217406" y="981607"/>
                  </a:lnTo>
                  <a:lnTo>
                    <a:pt x="2220763" y="989605"/>
                  </a:lnTo>
                  <a:lnTo>
                    <a:pt x="2224275" y="985769"/>
                  </a:lnTo>
                  <a:lnTo>
                    <a:pt x="2228116" y="991649"/>
                  </a:lnTo>
                  <a:lnTo>
                    <a:pt x="2236851" y="1016825"/>
                  </a:lnTo>
                  <a:lnTo>
                    <a:pt x="2235942" y="1023390"/>
                  </a:lnTo>
                  <a:lnTo>
                    <a:pt x="2225043" y="1025568"/>
                  </a:lnTo>
                  <a:lnTo>
                    <a:pt x="2218210" y="1013536"/>
                  </a:lnTo>
                  <a:lnTo>
                    <a:pt x="2214822" y="1015740"/>
                  </a:lnTo>
                  <a:lnTo>
                    <a:pt x="2204274" y="1008338"/>
                  </a:lnTo>
                  <a:lnTo>
                    <a:pt x="2202974" y="1012250"/>
                  </a:lnTo>
                  <a:lnTo>
                    <a:pt x="2195623" y="1010911"/>
                  </a:lnTo>
                  <a:lnTo>
                    <a:pt x="2199527" y="1020318"/>
                  </a:lnTo>
                  <a:lnTo>
                    <a:pt x="2204773" y="1016019"/>
                  </a:lnTo>
                  <a:lnTo>
                    <a:pt x="2209775" y="1018437"/>
                  </a:lnTo>
                  <a:lnTo>
                    <a:pt x="2211895" y="1032288"/>
                  </a:lnTo>
                  <a:lnTo>
                    <a:pt x="2204191" y="1033018"/>
                  </a:lnTo>
                  <a:lnTo>
                    <a:pt x="2188230" y="1019337"/>
                  </a:lnTo>
                  <a:lnTo>
                    <a:pt x="2182618" y="1011592"/>
                  </a:lnTo>
                  <a:lnTo>
                    <a:pt x="2180619" y="1002405"/>
                  </a:lnTo>
                  <a:lnTo>
                    <a:pt x="2172195" y="1005617"/>
                  </a:lnTo>
                  <a:lnTo>
                    <a:pt x="2170230" y="998764"/>
                  </a:lnTo>
                  <a:lnTo>
                    <a:pt x="2176582" y="996152"/>
                  </a:lnTo>
                  <a:lnTo>
                    <a:pt x="2181344" y="988121"/>
                  </a:lnTo>
                  <a:lnTo>
                    <a:pt x="2175336" y="978143"/>
                  </a:lnTo>
                  <a:lnTo>
                    <a:pt x="2166980" y="978217"/>
                  </a:lnTo>
                  <a:lnTo>
                    <a:pt x="2160783" y="961245"/>
                  </a:lnTo>
                  <a:lnTo>
                    <a:pt x="2155476" y="953390"/>
                  </a:lnTo>
                  <a:lnTo>
                    <a:pt x="2151982" y="961024"/>
                  </a:lnTo>
                  <a:lnTo>
                    <a:pt x="2147202" y="951838"/>
                  </a:lnTo>
                  <a:lnTo>
                    <a:pt x="2151293" y="945600"/>
                  </a:lnTo>
                  <a:lnTo>
                    <a:pt x="2143702" y="935650"/>
                  </a:lnTo>
                  <a:close/>
                  <a:moveTo>
                    <a:pt x="2155176" y="986265"/>
                  </a:moveTo>
                  <a:lnTo>
                    <a:pt x="2163551" y="988572"/>
                  </a:lnTo>
                  <a:lnTo>
                    <a:pt x="2166896" y="981757"/>
                  </a:lnTo>
                  <a:lnTo>
                    <a:pt x="2172514" y="982871"/>
                  </a:lnTo>
                  <a:lnTo>
                    <a:pt x="2170217" y="994082"/>
                  </a:lnTo>
                  <a:lnTo>
                    <a:pt x="2161410" y="993474"/>
                  </a:lnTo>
                  <a:close/>
                  <a:moveTo>
                    <a:pt x="2123476" y="897222"/>
                  </a:moveTo>
                  <a:lnTo>
                    <a:pt x="2116553" y="892123"/>
                  </a:lnTo>
                  <a:lnTo>
                    <a:pt x="2121224" y="886140"/>
                  </a:lnTo>
                  <a:lnTo>
                    <a:pt x="2142358" y="886779"/>
                  </a:lnTo>
                  <a:lnTo>
                    <a:pt x="2150866" y="883916"/>
                  </a:lnTo>
                  <a:lnTo>
                    <a:pt x="2160548" y="894394"/>
                  </a:lnTo>
                  <a:lnTo>
                    <a:pt x="2174767" y="901140"/>
                  </a:lnTo>
                  <a:lnTo>
                    <a:pt x="2175852" y="909055"/>
                  </a:lnTo>
                  <a:lnTo>
                    <a:pt x="2171096" y="914789"/>
                  </a:lnTo>
                  <a:lnTo>
                    <a:pt x="2162438" y="915386"/>
                  </a:lnTo>
                  <a:lnTo>
                    <a:pt x="2158052" y="921757"/>
                  </a:lnTo>
                  <a:lnTo>
                    <a:pt x="2149269" y="921167"/>
                  </a:lnTo>
                  <a:lnTo>
                    <a:pt x="2141341" y="926555"/>
                  </a:lnTo>
                  <a:lnTo>
                    <a:pt x="2135154" y="911511"/>
                  </a:lnTo>
                  <a:lnTo>
                    <a:pt x="2133081" y="901160"/>
                  </a:lnTo>
                  <a:lnTo>
                    <a:pt x="2126474" y="902629"/>
                  </a:lnTo>
                  <a:close/>
                  <a:moveTo>
                    <a:pt x="2124197" y="929009"/>
                  </a:moveTo>
                  <a:lnTo>
                    <a:pt x="2117823" y="925305"/>
                  </a:lnTo>
                  <a:lnTo>
                    <a:pt x="2109494" y="915888"/>
                  </a:lnTo>
                  <a:lnTo>
                    <a:pt x="2106637" y="907705"/>
                  </a:lnTo>
                  <a:lnTo>
                    <a:pt x="2109894" y="902534"/>
                  </a:lnTo>
                  <a:lnTo>
                    <a:pt x="2115524" y="905278"/>
                  </a:lnTo>
                  <a:lnTo>
                    <a:pt x="2114613" y="898120"/>
                  </a:lnTo>
                  <a:lnTo>
                    <a:pt x="2132137" y="906114"/>
                  </a:lnTo>
                  <a:lnTo>
                    <a:pt x="2136790" y="917298"/>
                  </a:lnTo>
                  <a:lnTo>
                    <a:pt x="2132235" y="920142"/>
                  </a:lnTo>
                  <a:lnTo>
                    <a:pt x="2132691" y="934062"/>
                  </a:lnTo>
                  <a:lnTo>
                    <a:pt x="2137301" y="936674"/>
                  </a:lnTo>
                  <a:lnTo>
                    <a:pt x="2137134" y="953104"/>
                  </a:lnTo>
                  <a:lnTo>
                    <a:pt x="2130596" y="951409"/>
                  </a:lnTo>
                  <a:lnTo>
                    <a:pt x="2132387" y="961046"/>
                  </a:lnTo>
                  <a:lnTo>
                    <a:pt x="2127460" y="957336"/>
                  </a:lnTo>
                  <a:lnTo>
                    <a:pt x="2120192" y="939461"/>
                  </a:lnTo>
                  <a:close/>
                  <a:moveTo>
                    <a:pt x="2108736" y="947229"/>
                  </a:moveTo>
                  <a:lnTo>
                    <a:pt x="2109567" y="955173"/>
                  </a:lnTo>
                  <a:lnTo>
                    <a:pt x="2103374" y="952155"/>
                  </a:lnTo>
                  <a:lnTo>
                    <a:pt x="2082051" y="926274"/>
                  </a:lnTo>
                  <a:lnTo>
                    <a:pt x="2071256" y="919734"/>
                  </a:lnTo>
                  <a:lnTo>
                    <a:pt x="2072460" y="912054"/>
                  </a:lnTo>
                  <a:lnTo>
                    <a:pt x="2064823" y="896155"/>
                  </a:lnTo>
                  <a:lnTo>
                    <a:pt x="2051996" y="885045"/>
                  </a:lnTo>
                  <a:lnTo>
                    <a:pt x="2058236" y="869501"/>
                  </a:lnTo>
                  <a:lnTo>
                    <a:pt x="2063916" y="873871"/>
                  </a:lnTo>
                  <a:lnTo>
                    <a:pt x="2073427" y="876072"/>
                  </a:lnTo>
                  <a:lnTo>
                    <a:pt x="2081220" y="874804"/>
                  </a:lnTo>
                  <a:lnTo>
                    <a:pt x="2084201" y="885297"/>
                  </a:lnTo>
                  <a:lnTo>
                    <a:pt x="2100868" y="917824"/>
                  </a:lnTo>
                  <a:close/>
                  <a:moveTo>
                    <a:pt x="2071663" y="819345"/>
                  </a:moveTo>
                  <a:lnTo>
                    <a:pt x="2084835" y="821256"/>
                  </a:lnTo>
                  <a:lnTo>
                    <a:pt x="2091489" y="818657"/>
                  </a:lnTo>
                  <a:lnTo>
                    <a:pt x="2092505" y="823841"/>
                  </a:lnTo>
                  <a:lnTo>
                    <a:pt x="2107477" y="839213"/>
                  </a:lnTo>
                  <a:lnTo>
                    <a:pt x="2099763" y="838233"/>
                  </a:lnTo>
                  <a:lnTo>
                    <a:pt x="2099735" y="844875"/>
                  </a:lnTo>
                  <a:lnTo>
                    <a:pt x="2109863" y="852217"/>
                  </a:lnTo>
                  <a:lnTo>
                    <a:pt x="2116843" y="868231"/>
                  </a:lnTo>
                  <a:lnTo>
                    <a:pt x="2110464" y="874691"/>
                  </a:lnTo>
                  <a:lnTo>
                    <a:pt x="2109528" y="881191"/>
                  </a:lnTo>
                  <a:lnTo>
                    <a:pt x="2100441" y="896529"/>
                  </a:lnTo>
                  <a:lnTo>
                    <a:pt x="2096607" y="897171"/>
                  </a:lnTo>
                  <a:lnTo>
                    <a:pt x="2091633" y="884878"/>
                  </a:lnTo>
                  <a:lnTo>
                    <a:pt x="2092129" y="876569"/>
                  </a:lnTo>
                  <a:lnTo>
                    <a:pt x="2087940" y="865621"/>
                  </a:lnTo>
                  <a:lnTo>
                    <a:pt x="2079993" y="852949"/>
                  </a:lnTo>
                  <a:lnTo>
                    <a:pt x="2078828" y="845472"/>
                  </a:lnTo>
                  <a:lnTo>
                    <a:pt x="2071408" y="828368"/>
                  </a:lnTo>
                  <a:lnTo>
                    <a:pt x="2064811" y="821937"/>
                  </a:lnTo>
                  <a:lnTo>
                    <a:pt x="2060038" y="809183"/>
                  </a:lnTo>
                  <a:close/>
                  <a:moveTo>
                    <a:pt x="2046561" y="889113"/>
                  </a:moveTo>
                  <a:lnTo>
                    <a:pt x="2051657" y="887844"/>
                  </a:lnTo>
                  <a:lnTo>
                    <a:pt x="2059985" y="898546"/>
                  </a:lnTo>
                  <a:lnTo>
                    <a:pt x="2059733" y="907528"/>
                  </a:lnTo>
                  <a:lnTo>
                    <a:pt x="2052081" y="911377"/>
                  </a:lnTo>
                  <a:lnTo>
                    <a:pt x="2050004" y="897945"/>
                  </a:lnTo>
                  <a:close/>
                  <a:moveTo>
                    <a:pt x="2017338" y="834295"/>
                  </a:moveTo>
                  <a:lnTo>
                    <a:pt x="2027956" y="832095"/>
                  </a:lnTo>
                  <a:lnTo>
                    <a:pt x="2033386" y="824547"/>
                  </a:lnTo>
                  <a:lnTo>
                    <a:pt x="2045334" y="830079"/>
                  </a:lnTo>
                  <a:lnTo>
                    <a:pt x="2042181" y="840190"/>
                  </a:lnTo>
                  <a:lnTo>
                    <a:pt x="2044929" y="842991"/>
                  </a:lnTo>
                  <a:lnTo>
                    <a:pt x="2047420" y="831879"/>
                  </a:lnTo>
                  <a:lnTo>
                    <a:pt x="2060318" y="832058"/>
                  </a:lnTo>
                  <a:lnTo>
                    <a:pt x="2068927" y="837585"/>
                  </a:lnTo>
                  <a:lnTo>
                    <a:pt x="2068515" y="851696"/>
                  </a:lnTo>
                  <a:lnTo>
                    <a:pt x="2071889" y="851978"/>
                  </a:lnTo>
                  <a:lnTo>
                    <a:pt x="2080559" y="868366"/>
                  </a:lnTo>
                  <a:lnTo>
                    <a:pt x="2071889" y="873363"/>
                  </a:lnTo>
                  <a:lnTo>
                    <a:pt x="2050948" y="863588"/>
                  </a:lnTo>
                  <a:lnTo>
                    <a:pt x="2055217" y="878029"/>
                  </a:lnTo>
                  <a:lnTo>
                    <a:pt x="2051213" y="885241"/>
                  </a:lnTo>
                  <a:lnTo>
                    <a:pt x="2044120" y="884294"/>
                  </a:lnTo>
                  <a:lnTo>
                    <a:pt x="2037962" y="876127"/>
                  </a:lnTo>
                  <a:lnTo>
                    <a:pt x="2029044" y="871721"/>
                  </a:lnTo>
                  <a:lnTo>
                    <a:pt x="2020328" y="860278"/>
                  </a:lnTo>
                  <a:lnTo>
                    <a:pt x="2011773" y="856128"/>
                  </a:lnTo>
                  <a:lnTo>
                    <a:pt x="2009646" y="845419"/>
                  </a:lnTo>
                  <a:lnTo>
                    <a:pt x="2013581" y="840615"/>
                  </a:lnTo>
                  <a:lnTo>
                    <a:pt x="2012925" y="831098"/>
                  </a:lnTo>
                  <a:close/>
                  <a:moveTo>
                    <a:pt x="1623771" y="757702"/>
                  </a:moveTo>
                  <a:lnTo>
                    <a:pt x="1610679" y="775997"/>
                  </a:lnTo>
                  <a:lnTo>
                    <a:pt x="1610014" y="782835"/>
                  </a:lnTo>
                  <a:lnTo>
                    <a:pt x="1598681" y="788098"/>
                  </a:lnTo>
                  <a:lnTo>
                    <a:pt x="1600456" y="777422"/>
                  </a:lnTo>
                  <a:lnTo>
                    <a:pt x="1612222" y="765701"/>
                  </a:lnTo>
                  <a:lnTo>
                    <a:pt x="1619158" y="753131"/>
                  </a:lnTo>
                  <a:close/>
                  <a:moveTo>
                    <a:pt x="1605733" y="732927"/>
                  </a:moveTo>
                  <a:lnTo>
                    <a:pt x="1604846" y="747327"/>
                  </a:lnTo>
                  <a:lnTo>
                    <a:pt x="1600989" y="762295"/>
                  </a:lnTo>
                  <a:lnTo>
                    <a:pt x="1594009" y="757826"/>
                  </a:lnTo>
                  <a:lnTo>
                    <a:pt x="1598493" y="740569"/>
                  </a:lnTo>
                  <a:close/>
                  <a:moveTo>
                    <a:pt x="1556363" y="74530"/>
                  </a:moveTo>
                  <a:lnTo>
                    <a:pt x="1559002" y="77313"/>
                  </a:lnTo>
                  <a:lnTo>
                    <a:pt x="1571478" y="79407"/>
                  </a:lnTo>
                  <a:lnTo>
                    <a:pt x="1577799" y="77085"/>
                  </a:lnTo>
                  <a:lnTo>
                    <a:pt x="1586704" y="76373"/>
                  </a:lnTo>
                  <a:lnTo>
                    <a:pt x="1596607" y="78110"/>
                  </a:lnTo>
                  <a:lnTo>
                    <a:pt x="1602153" y="76126"/>
                  </a:lnTo>
                  <a:lnTo>
                    <a:pt x="1608229" y="81105"/>
                  </a:lnTo>
                  <a:lnTo>
                    <a:pt x="1618962" y="86336"/>
                  </a:lnTo>
                  <a:lnTo>
                    <a:pt x="1632753" y="86342"/>
                  </a:lnTo>
                  <a:lnTo>
                    <a:pt x="1636100" y="82253"/>
                  </a:lnTo>
                  <a:lnTo>
                    <a:pt x="1644899" y="78996"/>
                  </a:lnTo>
                  <a:lnTo>
                    <a:pt x="1648194" y="73770"/>
                  </a:lnTo>
                  <a:lnTo>
                    <a:pt x="1657885" y="71810"/>
                  </a:lnTo>
                  <a:lnTo>
                    <a:pt x="1658180" y="75117"/>
                  </a:lnTo>
                  <a:lnTo>
                    <a:pt x="1663738" y="72533"/>
                  </a:lnTo>
                  <a:lnTo>
                    <a:pt x="1676418" y="76014"/>
                  </a:lnTo>
                  <a:lnTo>
                    <a:pt x="1685764" y="83249"/>
                  </a:lnTo>
                  <a:lnTo>
                    <a:pt x="1694011" y="86132"/>
                  </a:lnTo>
                  <a:lnTo>
                    <a:pt x="1696252" y="89527"/>
                  </a:lnTo>
                  <a:lnTo>
                    <a:pt x="1703389" y="89176"/>
                  </a:lnTo>
                  <a:lnTo>
                    <a:pt x="1711016" y="94326"/>
                  </a:lnTo>
                  <a:lnTo>
                    <a:pt x="1712968" y="98128"/>
                  </a:lnTo>
                  <a:lnTo>
                    <a:pt x="1716485" y="94187"/>
                  </a:lnTo>
                  <a:lnTo>
                    <a:pt x="1721868" y="95918"/>
                  </a:lnTo>
                  <a:lnTo>
                    <a:pt x="1827192" y="726004"/>
                  </a:lnTo>
                  <a:lnTo>
                    <a:pt x="1843674" y="728920"/>
                  </a:lnTo>
                  <a:lnTo>
                    <a:pt x="1844644" y="722634"/>
                  </a:lnTo>
                  <a:lnTo>
                    <a:pt x="1862418" y="728250"/>
                  </a:lnTo>
                  <a:lnTo>
                    <a:pt x="1870090" y="715723"/>
                  </a:lnTo>
                  <a:lnTo>
                    <a:pt x="1890029" y="710742"/>
                  </a:lnTo>
                  <a:lnTo>
                    <a:pt x="1889936" y="729563"/>
                  </a:lnTo>
                  <a:lnTo>
                    <a:pt x="1896297" y="734838"/>
                  </a:lnTo>
                  <a:lnTo>
                    <a:pt x="1909039" y="738430"/>
                  </a:lnTo>
                  <a:lnTo>
                    <a:pt x="1913568" y="747499"/>
                  </a:lnTo>
                  <a:lnTo>
                    <a:pt x="1955579" y="775535"/>
                  </a:lnTo>
                  <a:lnTo>
                    <a:pt x="1965984" y="796752"/>
                  </a:lnTo>
                  <a:lnTo>
                    <a:pt x="1970792" y="789116"/>
                  </a:lnTo>
                  <a:lnTo>
                    <a:pt x="1983332" y="775043"/>
                  </a:lnTo>
                  <a:lnTo>
                    <a:pt x="1991641" y="772708"/>
                  </a:lnTo>
                  <a:lnTo>
                    <a:pt x="1993636" y="763722"/>
                  </a:lnTo>
                  <a:lnTo>
                    <a:pt x="1990386" y="751723"/>
                  </a:lnTo>
                  <a:lnTo>
                    <a:pt x="1996296" y="750308"/>
                  </a:lnTo>
                  <a:lnTo>
                    <a:pt x="1995208" y="739338"/>
                  </a:lnTo>
                  <a:lnTo>
                    <a:pt x="2005042" y="734224"/>
                  </a:lnTo>
                  <a:lnTo>
                    <a:pt x="2018289" y="721205"/>
                  </a:lnTo>
                  <a:lnTo>
                    <a:pt x="2037492" y="732977"/>
                  </a:lnTo>
                  <a:lnTo>
                    <a:pt x="2038495" y="742832"/>
                  </a:lnTo>
                  <a:lnTo>
                    <a:pt x="2044659" y="751339"/>
                  </a:lnTo>
                  <a:lnTo>
                    <a:pt x="2053916" y="751228"/>
                  </a:lnTo>
                  <a:lnTo>
                    <a:pt x="2068655" y="762466"/>
                  </a:lnTo>
                  <a:lnTo>
                    <a:pt x="2068998" y="766664"/>
                  </a:lnTo>
                  <a:lnTo>
                    <a:pt x="2076104" y="772921"/>
                  </a:lnTo>
                  <a:lnTo>
                    <a:pt x="2092517" y="777748"/>
                  </a:lnTo>
                  <a:lnTo>
                    <a:pt x="2126335" y="809181"/>
                  </a:lnTo>
                  <a:lnTo>
                    <a:pt x="2132706" y="818296"/>
                  </a:lnTo>
                  <a:lnTo>
                    <a:pt x="2142924" y="826268"/>
                  </a:lnTo>
                  <a:lnTo>
                    <a:pt x="2160335" y="845407"/>
                  </a:lnTo>
                  <a:lnTo>
                    <a:pt x="2176944" y="861193"/>
                  </a:lnTo>
                  <a:lnTo>
                    <a:pt x="2175284" y="870350"/>
                  </a:lnTo>
                  <a:lnTo>
                    <a:pt x="2187447" y="869761"/>
                  </a:lnTo>
                  <a:lnTo>
                    <a:pt x="2188270" y="882099"/>
                  </a:lnTo>
                  <a:lnTo>
                    <a:pt x="2198910" y="883911"/>
                  </a:lnTo>
                  <a:lnTo>
                    <a:pt x="2204242" y="896815"/>
                  </a:lnTo>
                  <a:lnTo>
                    <a:pt x="2213253" y="893184"/>
                  </a:lnTo>
                  <a:lnTo>
                    <a:pt x="2235329" y="901085"/>
                  </a:lnTo>
                  <a:lnTo>
                    <a:pt x="2247181" y="899962"/>
                  </a:lnTo>
                  <a:lnTo>
                    <a:pt x="2255030" y="904481"/>
                  </a:lnTo>
                  <a:lnTo>
                    <a:pt x="2261151" y="904413"/>
                  </a:lnTo>
                  <a:lnTo>
                    <a:pt x="2264888" y="910290"/>
                  </a:lnTo>
                  <a:lnTo>
                    <a:pt x="2277156" y="908109"/>
                  </a:lnTo>
                  <a:lnTo>
                    <a:pt x="2283400" y="914703"/>
                  </a:lnTo>
                  <a:lnTo>
                    <a:pt x="2283022" y="931109"/>
                  </a:lnTo>
                  <a:lnTo>
                    <a:pt x="2287948" y="942915"/>
                  </a:lnTo>
                  <a:lnTo>
                    <a:pt x="2300000" y="961003"/>
                  </a:lnTo>
                  <a:lnTo>
                    <a:pt x="2297660" y="967361"/>
                  </a:lnTo>
                  <a:lnTo>
                    <a:pt x="2294876" y="988519"/>
                  </a:lnTo>
                  <a:lnTo>
                    <a:pt x="2286170" y="1006075"/>
                  </a:lnTo>
                  <a:lnTo>
                    <a:pt x="2280229" y="1000538"/>
                  </a:lnTo>
                  <a:lnTo>
                    <a:pt x="2276004" y="1004300"/>
                  </a:lnTo>
                  <a:lnTo>
                    <a:pt x="2268078" y="991898"/>
                  </a:lnTo>
                  <a:lnTo>
                    <a:pt x="2267233" y="985859"/>
                  </a:lnTo>
                  <a:lnTo>
                    <a:pt x="2260944" y="980414"/>
                  </a:lnTo>
                  <a:lnTo>
                    <a:pt x="2267141" y="970486"/>
                  </a:lnTo>
                  <a:lnTo>
                    <a:pt x="2263888" y="968791"/>
                  </a:lnTo>
                  <a:lnTo>
                    <a:pt x="2258269" y="980494"/>
                  </a:lnTo>
                  <a:lnTo>
                    <a:pt x="2251743" y="976295"/>
                  </a:lnTo>
                  <a:lnTo>
                    <a:pt x="2247486" y="981210"/>
                  </a:lnTo>
                  <a:lnTo>
                    <a:pt x="2227507" y="971789"/>
                  </a:lnTo>
                  <a:lnTo>
                    <a:pt x="2227809" y="954379"/>
                  </a:lnTo>
                  <a:lnTo>
                    <a:pt x="2219808" y="962788"/>
                  </a:lnTo>
                  <a:lnTo>
                    <a:pt x="2221856" y="970800"/>
                  </a:lnTo>
                  <a:lnTo>
                    <a:pt x="2212271" y="967085"/>
                  </a:lnTo>
                  <a:lnTo>
                    <a:pt x="2208338" y="960046"/>
                  </a:lnTo>
                  <a:lnTo>
                    <a:pt x="2211034" y="950178"/>
                  </a:lnTo>
                  <a:lnTo>
                    <a:pt x="2206879" y="942421"/>
                  </a:lnTo>
                  <a:lnTo>
                    <a:pt x="2201743" y="951461"/>
                  </a:lnTo>
                  <a:lnTo>
                    <a:pt x="2190045" y="938920"/>
                  </a:lnTo>
                  <a:lnTo>
                    <a:pt x="2186504" y="943124"/>
                  </a:lnTo>
                  <a:lnTo>
                    <a:pt x="2180040" y="931727"/>
                  </a:lnTo>
                  <a:lnTo>
                    <a:pt x="2184633" y="921717"/>
                  </a:lnTo>
                  <a:lnTo>
                    <a:pt x="2191387" y="919668"/>
                  </a:lnTo>
                  <a:lnTo>
                    <a:pt x="2186450" y="910566"/>
                  </a:lnTo>
                  <a:lnTo>
                    <a:pt x="2186164" y="896901"/>
                  </a:lnTo>
                  <a:lnTo>
                    <a:pt x="2180764" y="898938"/>
                  </a:lnTo>
                  <a:lnTo>
                    <a:pt x="2166118" y="891565"/>
                  </a:lnTo>
                  <a:lnTo>
                    <a:pt x="2154247" y="880965"/>
                  </a:lnTo>
                  <a:lnTo>
                    <a:pt x="2132783" y="877010"/>
                  </a:lnTo>
                  <a:lnTo>
                    <a:pt x="2125627" y="850501"/>
                  </a:lnTo>
                  <a:lnTo>
                    <a:pt x="2118724" y="848946"/>
                  </a:lnTo>
                  <a:lnTo>
                    <a:pt x="2116993" y="837706"/>
                  </a:lnTo>
                  <a:lnTo>
                    <a:pt x="2110039" y="836542"/>
                  </a:lnTo>
                  <a:lnTo>
                    <a:pt x="2097010" y="824550"/>
                  </a:lnTo>
                  <a:lnTo>
                    <a:pt x="2092431" y="817617"/>
                  </a:lnTo>
                  <a:lnTo>
                    <a:pt x="2076331" y="819265"/>
                  </a:lnTo>
                  <a:lnTo>
                    <a:pt x="2054256" y="804082"/>
                  </a:lnTo>
                  <a:lnTo>
                    <a:pt x="2035256" y="760006"/>
                  </a:lnTo>
                  <a:lnTo>
                    <a:pt x="2034621" y="771439"/>
                  </a:lnTo>
                  <a:lnTo>
                    <a:pt x="2038542" y="780539"/>
                  </a:lnTo>
                  <a:lnTo>
                    <a:pt x="2050002" y="797021"/>
                  </a:lnTo>
                  <a:lnTo>
                    <a:pt x="2049060" y="800376"/>
                  </a:lnTo>
                  <a:lnTo>
                    <a:pt x="2057482" y="814131"/>
                  </a:lnTo>
                  <a:lnTo>
                    <a:pt x="2059093" y="824212"/>
                  </a:lnTo>
                  <a:lnTo>
                    <a:pt x="2051853" y="823753"/>
                  </a:lnTo>
                  <a:lnTo>
                    <a:pt x="2043726" y="814180"/>
                  </a:lnTo>
                  <a:lnTo>
                    <a:pt x="2036239" y="814134"/>
                  </a:lnTo>
                  <a:lnTo>
                    <a:pt x="2027082" y="819520"/>
                  </a:lnTo>
                  <a:lnTo>
                    <a:pt x="2023390" y="803761"/>
                  </a:lnTo>
                  <a:lnTo>
                    <a:pt x="2014124" y="792083"/>
                  </a:lnTo>
                  <a:lnTo>
                    <a:pt x="2009642" y="797434"/>
                  </a:lnTo>
                  <a:lnTo>
                    <a:pt x="1984712" y="788636"/>
                  </a:lnTo>
                  <a:lnTo>
                    <a:pt x="1983766" y="793105"/>
                  </a:lnTo>
                  <a:lnTo>
                    <a:pt x="1996650" y="794734"/>
                  </a:lnTo>
                  <a:lnTo>
                    <a:pt x="2008513" y="803515"/>
                  </a:lnTo>
                  <a:lnTo>
                    <a:pt x="2012191" y="803014"/>
                  </a:lnTo>
                  <a:lnTo>
                    <a:pt x="2015456" y="811517"/>
                  </a:lnTo>
                  <a:lnTo>
                    <a:pt x="2022704" y="820597"/>
                  </a:lnTo>
                  <a:lnTo>
                    <a:pt x="2012104" y="829360"/>
                  </a:lnTo>
                  <a:lnTo>
                    <a:pt x="2004165" y="827380"/>
                  </a:lnTo>
                  <a:lnTo>
                    <a:pt x="2006136" y="836582"/>
                  </a:lnTo>
                  <a:lnTo>
                    <a:pt x="1995313" y="831772"/>
                  </a:lnTo>
                  <a:lnTo>
                    <a:pt x="1991068" y="827346"/>
                  </a:lnTo>
                  <a:lnTo>
                    <a:pt x="1985338" y="828660"/>
                  </a:lnTo>
                  <a:lnTo>
                    <a:pt x="1966545" y="818991"/>
                  </a:lnTo>
                  <a:lnTo>
                    <a:pt x="1952395" y="809750"/>
                  </a:lnTo>
                  <a:lnTo>
                    <a:pt x="1949754" y="803002"/>
                  </a:lnTo>
                  <a:lnTo>
                    <a:pt x="1941141" y="794063"/>
                  </a:lnTo>
                  <a:lnTo>
                    <a:pt x="1921930" y="790369"/>
                  </a:lnTo>
                  <a:lnTo>
                    <a:pt x="1910607" y="784588"/>
                  </a:lnTo>
                  <a:lnTo>
                    <a:pt x="1891837" y="779053"/>
                  </a:lnTo>
                  <a:lnTo>
                    <a:pt x="1879024" y="772664"/>
                  </a:lnTo>
                  <a:lnTo>
                    <a:pt x="1878226" y="763237"/>
                  </a:lnTo>
                  <a:lnTo>
                    <a:pt x="1881940" y="765604"/>
                  </a:lnTo>
                  <a:lnTo>
                    <a:pt x="1884531" y="758982"/>
                  </a:lnTo>
                  <a:lnTo>
                    <a:pt x="1878312" y="746363"/>
                  </a:lnTo>
                  <a:lnTo>
                    <a:pt x="1881508" y="738092"/>
                  </a:lnTo>
                  <a:lnTo>
                    <a:pt x="1878673" y="735181"/>
                  </a:lnTo>
                  <a:lnTo>
                    <a:pt x="1873033" y="750799"/>
                  </a:lnTo>
                  <a:lnTo>
                    <a:pt x="1857312" y="763224"/>
                  </a:lnTo>
                  <a:lnTo>
                    <a:pt x="1835938" y="763483"/>
                  </a:lnTo>
                  <a:lnTo>
                    <a:pt x="1817102" y="757801"/>
                  </a:lnTo>
                  <a:lnTo>
                    <a:pt x="1815290" y="751226"/>
                  </a:lnTo>
                  <a:lnTo>
                    <a:pt x="1807394" y="754000"/>
                  </a:lnTo>
                  <a:lnTo>
                    <a:pt x="1797964" y="750501"/>
                  </a:lnTo>
                  <a:lnTo>
                    <a:pt x="1777925" y="748896"/>
                  </a:lnTo>
                  <a:lnTo>
                    <a:pt x="1766616" y="750109"/>
                  </a:lnTo>
                  <a:lnTo>
                    <a:pt x="1741783" y="757199"/>
                  </a:lnTo>
                  <a:lnTo>
                    <a:pt x="1733028" y="760947"/>
                  </a:lnTo>
                  <a:lnTo>
                    <a:pt x="1720382" y="752605"/>
                  </a:lnTo>
                  <a:lnTo>
                    <a:pt x="1705649" y="749740"/>
                  </a:lnTo>
                  <a:lnTo>
                    <a:pt x="1700566" y="744239"/>
                  </a:lnTo>
                  <a:lnTo>
                    <a:pt x="1697814" y="734310"/>
                  </a:lnTo>
                  <a:lnTo>
                    <a:pt x="1688176" y="736090"/>
                  </a:lnTo>
                  <a:lnTo>
                    <a:pt x="1685794" y="745422"/>
                  </a:lnTo>
                  <a:lnTo>
                    <a:pt x="1667338" y="735131"/>
                  </a:lnTo>
                  <a:lnTo>
                    <a:pt x="1664098" y="730140"/>
                  </a:lnTo>
                  <a:lnTo>
                    <a:pt x="1647178" y="741480"/>
                  </a:lnTo>
                  <a:lnTo>
                    <a:pt x="1639482" y="753836"/>
                  </a:lnTo>
                  <a:lnTo>
                    <a:pt x="1634916" y="743248"/>
                  </a:lnTo>
                  <a:lnTo>
                    <a:pt x="1638107" y="736946"/>
                  </a:lnTo>
                  <a:lnTo>
                    <a:pt x="1643371" y="738023"/>
                  </a:lnTo>
                  <a:lnTo>
                    <a:pt x="1659536" y="728670"/>
                  </a:lnTo>
                  <a:lnTo>
                    <a:pt x="1656800" y="722869"/>
                  </a:lnTo>
                  <a:lnTo>
                    <a:pt x="1649219" y="726565"/>
                  </a:lnTo>
                  <a:lnTo>
                    <a:pt x="1645441" y="718953"/>
                  </a:lnTo>
                  <a:lnTo>
                    <a:pt x="1638067" y="718436"/>
                  </a:lnTo>
                  <a:lnTo>
                    <a:pt x="1629221" y="699125"/>
                  </a:lnTo>
                  <a:lnTo>
                    <a:pt x="1626894" y="704217"/>
                  </a:lnTo>
                  <a:lnTo>
                    <a:pt x="1616958" y="707607"/>
                  </a:lnTo>
                  <a:lnTo>
                    <a:pt x="1613511" y="705213"/>
                  </a:lnTo>
                  <a:lnTo>
                    <a:pt x="1610520" y="711841"/>
                  </a:lnTo>
                  <a:lnTo>
                    <a:pt x="1597673" y="710435"/>
                  </a:lnTo>
                  <a:lnTo>
                    <a:pt x="1597584" y="717610"/>
                  </a:lnTo>
                  <a:lnTo>
                    <a:pt x="1589146" y="720017"/>
                  </a:lnTo>
                  <a:lnTo>
                    <a:pt x="1584987" y="717622"/>
                  </a:lnTo>
                  <a:lnTo>
                    <a:pt x="1587139" y="704671"/>
                  </a:lnTo>
                  <a:lnTo>
                    <a:pt x="1583544" y="705258"/>
                  </a:lnTo>
                  <a:lnTo>
                    <a:pt x="1578499" y="719120"/>
                  </a:lnTo>
                  <a:lnTo>
                    <a:pt x="1586772" y="723176"/>
                  </a:lnTo>
                  <a:lnTo>
                    <a:pt x="1588078" y="732907"/>
                  </a:lnTo>
                  <a:lnTo>
                    <a:pt x="1593668" y="743134"/>
                  </a:lnTo>
                  <a:lnTo>
                    <a:pt x="1591399" y="754589"/>
                  </a:lnTo>
                  <a:lnTo>
                    <a:pt x="1584711" y="751207"/>
                  </a:lnTo>
                  <a:lnTo>
                    <a:pt x="1583181" y="756952"/>
                  </a:lnTo>
                  <a:lnTo>
                    <a:pt x="1589608" y="758845"/>
                  </a:lnTo>
                  <a:lnTo>
                    <a:pt x="1594039" y="773669"/>
                  </a:lnTo>
                  <a:lnTo>
                    <a:pt x="1585068" y="777212"/>
                  </a:lnTo>
                  <a:lnTo>
                    <a:pt x="1579860" y="774483"/>
                  </a:lnTo>
                  <a:lnTo>
                    <a:pt x="1572046" y="779041"/>
                  </a:lnTo>
                  <a:lnTo>
                    <a:pt x="1567767" y="775861"/>
                  </a:lnTo>
                  <a:lnTo>
                    <a:pt x="1557140" y="776733"/>
                  </a:lnTo>
                  <a:lnTo>
                    <a:pt x="1557263" y="771073"/>
                  </a:lnTo>
                  <a:lnTo>
                    <a:pt x="1552391" y="775053"/>
                  </a:lnTo>
                  <a:lnTo>
                    <a:pt x="1549883" y="782318"/>
                  </a:lnTo>
                  <a:lnTo>
                    <a:pt x="1545141" y="776100"/>
                  </a:lnTo>
                  <a:lnTo>
                    <a:pt x="1539867" y="785343"/>
                  </a:lnTo>
                  <a:lnTo>
                    <a:pt x="1542460" y="789392"/>
                  </a:lnTo>
                  <a:lnTo>
                    <a:pt x="1534750" y="794942"/>
                  </a:lnTo>
                  <a:lnTo>
                    <a:pt x="1527618" y="795927"/>
                  </a:lnTo>
                  <a:lnTo>
                    <a:pt x="1525005" y="803164"/>
                  </a:lnTo>
                  <a:lnTo>
                    <a:pt x="1517425" y="809779"/>
                  </a:lnTo>
                  <a:lnTo>
                    <a:pt x="1512064" y="807654"/>
                  </a:lnTo>
                  <a:lnTo>
                    <a:pt x="1506356" y="815316"/>
                  </a:lnTo>
                  <a:lnTo>
                    <a:pt x="1501600" y="815036"/>
                  </a:lnTo>
                  <a:lnTo>
                    <a:pt x="1491954" y="830641"/>
                  </a:lnTo>
                  <a:lnTo>
                    <a:pt x="1481257" y="831907"/>
                  </a:lnTo>
                  <a:lnTo>
                    <a:pt x="1477769" y="827046"/>
                  </a:lnTo>
                  <a:lnTo>
                    <a:pt x="1471329" y="835377"/>
                  </a:lnTo>
                  <a:lnTo>
                    <a:pt x="1457913" y="829020"/>
                  </a:lnTo>
                  <a:lnTo>
                    <a:pt x="1460951" y="817346"/>
                  </a:lnTo>
                  <a:lnTo>
                    <a:pt x="1469674" y="813173"/>
                  </a:lnTo>
                  <a:lnTo>
                    <a:pt x="1475374" y="813888"/>
                  </a:lnTo>
                  <a:lnTo>
                    <a:pt x="1477043" y="809355"/>
                  </a:lnTo>
                  <a:lnTo>
                    <a:pt x="1487155" y="800207"/>
                  </a:lnTo>
                  <a:lnTo>
                    <a:pt x="1487433" y="792672"/>
                  </a:lnTo>
                  <a:lnTo>
                    <a:pt x="1474153" y="802977"/>
                  </a:lnTo>
                  <a:lnTo>
                    <a:pt x="1462990" y="797009"/>
                  </a:lnTo>
                  <a:lnTo>
                    <a:pt x="1461662" y="792870"/>
                  </a:lnTo>
                  <a:lnTo>
                    <a:pt x="1467228" y="775530"/>
                  </a:lnTo>
                  <a:lnTo>
                    <a:pt x="1476641" y="763041"/>
                  </a:lnTo>
                  <a:lnTo>
                    <a:pt x="1478031" y="752861"/>
                  </a:lnTo>
                  <a:lnTo>
                    <a:pt x="1480783" y="750950"/>
                  </a:lnTo>
                  <a:lnTo>
                    <a:pt x="1481770" y="740019"/>
                  </a:lnTo>
                  <a:lnTo>
                    <a:pt x="1476885" y="728017"/>
                  </a:lnTo>
                  <a:lnTo>
                    <a:pt x="1488335" y="723366"/>
                  </a:lnTo>
                  <a:lnTo>
                    <a:pt x="1509802" y="705632"/>
                  </a:lnTo>
                  <a:lnTo>
                    <a:pt x="1515228" y="712275"/>
                  </a:lnTo>
                  <a:lnTo>
                    <a:pt x="1521997" y="713969"/>
                  </a:lnTo>
                  <a:lnTo>
                    <a:pt x="1531741" y="706502"/>
                  </a:lnTo>
                  <a:lnTo>
                    <a:pt x="1520427" y="697440"/>
                  </a:lnTo>
                  <a:lnTo>
                    <a:pt x="1515908" y="690410"/>
                  </a:lnTo>
                  <a:lnTo>
                    <a:pt x="1507301" y="691378"/>
                  </a:lnTo>
                  <a:lnTo>
                    <a:pt x="1501122" y="688123"/>
                  </a:lnTo>
                  <a:lnTo>
                    <a:pt x="1499385" y="691170"/>
                  </a:lnTo>
                  <a:lnTo>
                    <a:pt x="1489212" y="696239"/>
                  </a:lnTo>
                  <a:lnTo>
                    <a:pt x="1484647" y="705715"/>
                  </a:lnTo>
                  <a:lnTo>
                    <a:pt x="1474352" y="708080"/>
                  </a:lnTo>
                  <a:lnTo>
                    <a:pt x="1463698" y="719058"/>
                  </a:lnTo>
                  <a:lnTo>
                    <a:pt x="1462624" y="726215"/>
                  </a:lnTo>
                  <a:lnTo>
                    <a:pt x="1454402" y="729986"/>
                  </a:lnTo>
                  <a:lnTo>
                    <a:pt x="1452556" y="737891"/>
                  </a:lnTo>
                  <a:lnTo>
                    <a:pt x="1446659" y="742767"/>
                  </a:lnTo>
                  <a:lnTo>
                    <a:pt x="1443817" y="756685"/>
                  </a:lnTo>
                  <a:lnTo>
                    <a:pt x="1432240" y="765625"/>
                  </a:lnTo>
                  <a:lnTo>
                    <a:pt x="1437755" y="772834"/>
                  </a:lnTo>
                  <a:lnTo>
                    <a:pt x="1432981" y="783332"/>
                  </a:lnTo>
                  <a:lnTo>
                    <a:pt x="1422088" y="785074"/>
                  </a:lnTo>
                  <a:lnTo>
                    <a:pt x="1420936" y="798613"/>
                  </a:lnTo>
                  <a:lnTo>
                    <a:pt x="1410654" y="803324"/>
                  </a:lnTo>
                  <a:lnTo>
                    <a:pt x="1407564" y="797609"/>
                  </a:lnTo>
                  <a:lnTo>
                    <a:pt x="1402222" y="808034"/>
                  </a:lnTo>
                  <a:lnTo>
                    <a:pt x="1396153" y="808257"/>
                  </a:lnTo>
                  <a:lnTo>
                    <a:pt x="1397093" y="815815"/>
                  </a:lnTo>
                  <a:lnTo>
                    <a:pt x="1383460" y="819940"/>
                  </a:lnTo>
                  <a:lnTo>
                    <a:pt x="1380111" y="840549"/>
                  </a:lnTo>
                  <a:lnTo>
                    <a:pt x="1395639" y="842141"/>
                  </a:lnTo>
                  <a:lnTo>
                    <a:pt x="1407820" y="848078"/>
                  </a:lnTo>
                  <a:lnTo>
                    <a:pt x="1411155" y="854923"/>
                  </a:lnTo>
                  <a:lnTo>
                    <a:pt x="1405894" y="865734"/>
                  </a:lnTo>
                  <a:lnTo>
                    <a:pt x="1397375" y="872310"/>
                  </a:lnTo>
                  <a:lnTo>
                    <a:pt x="1389578" y="872477"/>
                  </a:lnTo>
                  <a:lnTo>
                    <a:pt x="1388626" y="878474"/>
                  </a:lnTo>
                  <a:lnTo>
                    <a:pt x="1383481" y="880579"/>
                  </a:lnTo>
                  <a:lnTo>
                    <a:pt x="1385599" y="888175"/>
                  </a:lnTo>
                  <a:lnTo>
                    <a:pt x="1379943" y="899294"/>
                  </a:lnTo>
                  <a:lnTo>
                    <a:pt x="1368134" y="909427"/>
                  </a:lnTo>
                  <a:lnTo>
                    <a:pt x="1361610" y="909176"/>
                  </a:lnTo>
                  <a:lnTo>
                    <a:pt x="1355124" y="912675"/>
                  </a:lnTo>
                  <a:lnTo>
                    <a:pt x="1349020" y="911654"/>
                  </a:lnTo>
                  <a:lnTo>
                    <a:pt x="1344076" y="915570"/>
                  </a:lnTo>
                  <a:lnTo>
                    <a:pt x="1345202" y="921272"/>
                  </a:lnTo>
                  <a:lnTo>
                    <a:pt x="1336111" y="923847"/>
                  </a:lnTo>
                  <a:lnTo>
                    <a:pt x="1333900" y="932022"/>
                  </a:lnTo>
                  <a:lnTo>
                    <a:pt x="1327994" y="926440"/>
                  </a:lnTo>
                  <a:lnTo>
                    <a:pt x="1320315" y="942219"/>
                  </a:lnTo>
                  <a:lnTo>
                    <a:pt x="1308961" y="940422"/>
                  </a:lnTo>
                  <a:lnTo>
                    <a:pt x="1309239" y="949106"/>
                  </a:lnTo>
                  <a:lnTo>
                    <a:pt x="1302548" y="946430"/>
                  </a:lnTo>
                  <a:lnTo>
                    <a:pt x="1297484" y="949873"/>
                  </a:lnTo>
                  <a:lnTo>
                    <a:pt x="1296723" y="961506"/>
                  </a:lnTo>
                  <a:lnTo>
                    <a:pt x="1287811" y="978998"/>
                  </a:lnTo>
                  <a:lnTo>
                    <a:pt x="1275237" y="980365"/>
                  </a:lnTo>
                  <a:lnTo>
                    <a:pt x="1264418" y="987840"/>
                  </a:lnTo>
                  <a:lnTo>
                    <a:pt x="1262431" y="992209"/>
                  </a:lnTo>
                  <a:lnTo>
                    <a:pt x="1256403" y="985317"/>
                  </a:lnTo>
                  <a:lnTo>
                    <a:pt x="1243915" y="1001626"/>
                  </a:lnTo>
                  <a:lnTo>
                    <a:pt x="1241258" y="996493"/>
                  </a:lnTo>
                  <a:lnTo>
                    <a:pt x="1234978" y="997449"/>
                  </a:lnTo>
                  <a:lnTo>
                    <a:pt x="1232668" y="1007053"/>
                  </a:lnTo>
                  <a:lnTo>
                    <a:pt x="1225943" y="1010213"/>
                  </a:lnTo>
                  <a:lnTo>
                    <a:pt x="1218464" y="1007999"/>
                  </a:lnTo>
                  <a:lnTo>
                    <a:pt x="1211542" y="1017145"/>
                  </a:lnTo>
                  <a:lnTo>
                    <a:pt x="1221801" y="1021148"/>
                  </a:lnTo>
                  <a:lnTo>
                    <a:pt x="1208289" y="1041738"/>
                  </a:lnTo>
                  <a:lnTo>
                    <a:pt x="1174556" y="1045373"/>
                  </a:lnTo>
                  <a:lnTo>
                    <a:pt x="1163173" y="1063355"/>
                  </a:lnTo>
                  <a:lnTo>
                    <a:pt x="1161335" y="1058985"/>
                  </a:lnTo>
                  <a:lnTo>
                    <a:pt x="1163975" y="1047195"/>
                  </a:lnTo>
                  <a:lnTo>
                    <a:pt x="1157715" y="1044573"/>
                  </a:lnTo>
                  <a:lnTo>
                    <a:pt x="1149027" y="1048070"/>
                  </a:lnTo>
                  <a:lnTo>
                    <a:pt x="1147182" y="1052763"/>
                  </a:lnTo>
                  <a:lnTo>
                    <a:pt x="1133409" y="1058994"/>
                  </a:lnTo>
                  <a:lnTo>
                    <a:pt x="1126794" y="1067229"/>
                  </a:lnTo>
                  <a:lnTo>
                    <a:pt x="1125930" y="1060682"/>
                  </a:lnTo>
                  <a:lnTo>
                    <a:pt x="1121590" y="1067687"/>
                  </a:lnTo>
                  <a:lnTo>
                    <a:pt x="1114653" y="1061843"/>
                  </a:lnTo>
                  <a:lnTo>
                    <a:pt x="1098956" y="1071435"/>
                  </a:lnTo>
                  <a:lnTo>
                    <a:pt x="1088459" y="1069565"/>
                  </a:lnTo>
                  <a:lnTo>
                    <a:pt x="1091215" y="1060861"/>
                  </a:lnTo>
                  <a:lnTo>
                    <a:pt x="1087833" y="1051649"/>
                  </a:lnTo>
                  <a:lnTo>
                    <a:pt x="1082607" y="1058093"/>
                  </a:lnTo>
                  <a:lnTo>
                    <a:pt x="1081936" y="1065582"/>
                  </a:lnTo>
                  <a:lnTo>
                    <a:pt x="1064379" y="1086099"/>
                  </a:lnTo>
                  <a:lnTo>
                    <a:pt x="1060356" y="1079788"/>
                  </a:lnTo>
                  <a:lnTo>
                    <a:pt x="1057552" y="1088085"/>
                  </a:lnTo>
                  <a:lnTo>
                    <a:pt x="1048017" y="1085069"/>
                  </a:lnTo>
                  <a:lnTo>
                    <a:pt x="1048660" y="1071494"/>
                  </a:lnTo>
                  <a:lnTo>
                    <a:pt x="1043231" y="1067580"/>
                  </a:lnTo>
                  <a:lnTo>
                    <a:pt x="1040339" y="1072053"/>
                  </a:lnTo>
                  <a:lnTo>
                    <a:pt x="1044666" y="1078834"/>
                  </a:lnTo>
                  <a:lnTo>
                    <a:pt x="1040629" y="1087684"/>
                  </a:lnTo>
                  <a:lnTo>
                    <a:pt x="1031978" y="1091213"/>
                  </a:lnTo>
                  <a:lnTo>
                    <a:pt x="1027755" y="1079864"/>
                  </a:lnTo>
                  <a:lnTo>
                    <a:pt x="1020682" y="1077911"/>
                  </a:lnTo>
                  <a:lnTo>
                    <a:pt x="1018719" y="1081763"/>
                  </a:lnTo>
                  <a:lnTo>
                    <a:pt x="1024934" y="1088901"/>
                  </a:lnTo>
                  <a:lnTo>
                    <a:pt x="1010101" y="1096267"/>
                  </a:lnTo>
                  <a:lnTo>
                    <a:pt x="1018617" y="1100388"/>
                  </a:lnTo>
                  <a:lnTo>
                    <a:pt x="1018079" y="1104861"/>
                  </a:lnTo>
                  <a:lnTo>
                    <a:pt x="1011169" y="1100257"/>
                  </a:lnTo>
                  <a:lnTo>
                    <a:pt x="999578" y="1107372"/>
                  </a:lnTo>
                  <a:lnTo>
                    <a:pt x="980180" y="1103497"/>
                  </a:lnTo>
                  <a:lnTo>
                    <a:pt x="969458" y="1107605"/>
                  </a:lnTo>
                  <a:lnTo>
                    <a:pt x="967770" y="1111864"/>
                  </a:lnTo>
                  <a:lnTo>
                    <a:pt x="955632" y="1114895"/>
                  </a:lnTo>
                  <a:lnTo>
                    <a:pt x="947838" y="1111472"/>
                  </a:lnTo>
                  <a:lnTo>
                    <a:pt x="947515" y="1098419"/>
                  </a:lnTo>
                  <a:lnTo>
                    <a:pt x="956407" y="1095954"/>
                  </a:lnTo>
                  <a:lnTo>
                    <a:pt x="965478" y="1082042"/>
                  </a:lnTo>
                  <a:lnTo>
                    <a:pt x="973604" y="1083201"/>
                  </a:lnTo>
                  <a:lnTo>
                    <a:pt x="992807" y="1076445"/>
                  </a:lnTo>
                  <a:lnTo>
                    <a:pt x="1006838" y="1078565"/>
                  </a:lnTo>
                  <a:lnTo>
                    <a:pt x="1010465" y="1089098"/>
                  </a:lnTo>
                  <a:lnTo>
                    <a:pt x="1015710" y="1082770"/>
                  </a:lnTo>
                  <a:lnTo>
                    <a:pt x="1016261" y="1074490"/>
                  </a:lnTo>
                  <a:lnTo>
                    <a:pt x="1024919" y="1072159"/>
                  </a:lnTo>
                  <a:lnTo>
                    <a:pt x="1033578" y="1073606"/>
                  </a:lnTo>
                  <a:lnTo>
                    <a:pt x="1048059" y="1057715"/>
                  </a:lnTo>
                  <a:lnTo>
                    <a:pt x="1063352" y="1043789"/>
                  </a:lnTo>
                  <a:lnTo>
                    <a:pt x="1082164" y="1032218"/>
                  </a:lnTo>
                  <a:lnTo>
                    <a:pt x="1102604" y="1028726"/>
                  </a:lnTo>
                  <a:lnTo>
                    <a:pt x="1110291" y="1032830"/>
                  </a:lnTo>
                  <a:lnTo>
                    <a:pt x="1118743" y="1029810"/>
                  </a:lnTo>
                  <a:lnTo>
                    <a:pt x="1120025" y="1036044"/>
                  </a:lnTo>
                  <a:lnTo>
                    <a:pt x="1114747" y="1042155"/>
                  </a:lnTo>
                  <a:lnTo>
                    <a:pt x="1118852" y="1048011"/>
                  </a:lnTo>
                  <a:lnTo>
                    <a:pt x="1121404" y="1040017"/>
                  </a:lnTo>
                  <a:lnTo>
                    <a:pt x="1131302" y="1040554"/>
                  </a:lnTo>
                  <a:lnTo>
                    <a:pt x="1133347" y="1046117"/>
                  </a:lnTo>
                  <a:lnTo>
                    <a:pt x="1139175" y="1048747"/>
                  </a:lnTo>
                  <a:lnTo>
                    <a:pt x="1140177" y="1042438"/>
                  </a:lnTo>
                  <a:lnTo>
                    <a:pt x="1130885" y="1035577"/>
                  </a:lnTo>
                  <a:lnTo>
                    <a:pt x="1130535" y="1031745"/>
                  </a:lnTo>
                  <a:lnTo>
                    <a:pt x="1139409" y="1015083"/>
                  </a:lnTo>
                  <a:lnTo>
                    <a:pt x="1149529" y="1006125"/>
                  </a:lnTo>
                  <a:lnTo>
                    <a:pt x="1162612" y="997865"/>
                  </a:lnTo>
                  <a:lnTo>
                    <a:pt x="1182434" y="991436"/>
                  </a:lnTo>
                  <a:lnTo>
                    <a:pt x="1197436" y="980580"/>
                  </a:lnTo>
                  <a:lnTo>
                    <a:pt x="1203492" y="985744"/>
                  </a:lnTo>
                  <a:lnTo>
                    <a:pt x="1208985" y="984412"/>
                  </a:lnTo>
                  <a:lnTo>
                    <a:pt x="1207537" y="976331"/>
                  </a:lnTo>
                  <a:lnTo>
                    <a:pt x="1209916" y="969014"/>
                  </a:lnTo>
                  <a:lnTo>
                    <a:pt x="1221767" y="954312"/>
                  </a:lnTo>
                  <a:lnTo>
                    <a:pt x="1236786" y="945516"/>
                  </a:lnTo>
                  <a:lnTo>
                    <a:pt x="1249186" y="933017"/>
                  </a:lnTo>
                  <a:lnTo>
                    <a:pt x="1249233" y="925469"/>
                  </a:lnTo>
                  <a:lnTo>
                    <a:pt x="1262578" y="872971"/>
                  </a:lnTo>
                  <a:lnTo>
                    <a:pt x="1277303" y="859794"/>
                  </a:lnTo>
                  <a:lnTo>
                    <a:pt x="1276624" y="848415"/>
                  </a:lnTo>
                  <a:lnTo>
                    <a:pt x="1242800" y="861810"/>
                  </a:lnTo>
                  <a:lnTo>
                    <a:pt x="1232710" y="858978"/>
                  </a:lnTo>
                  <a:lnTo>
                    <a:pt x="1230846" y="851992"/>
                  </a:lnTo>
                  <a:lnTo>
                    <a:pt x="1225354" y="848428"/>
                  </a:lnTo>
                  <a:lnTo>
                    <a:pt x="1224176" y="840745"/>
                  </a:lnTo>
                  <a:lnTo>
                    <a:pt x="1218647" y="843591"/>
                  </a:lnTo>
                  <a:lnTo>
                    <a:pt x="1214175" y="854861"/>
                  </a:lnTo>
                  <a:lnTo>
                    <a:pt x="1218300" y="870040"/>
                  </a:lnTo>
                  <a:lnTo>
                    <a:pt x="1210831" y="875705"/>
                  </a:lnTo>
                  <a:lnTo>
                    <a:pt x="1205029" y="872822"/>
                  </a:lnTo>
                  <a:lnTo>
                    <a:pt x="1195942" y="848354"/>
                  </a:lnTo>
                  <a:lnTo>
                    <a:pt x="1189378" y="835865"/>
                  </a:lnTo>
                  <a:lnTo>
                    <a:pt x="1185354" y="835398"/>
                  </a:lnTo>
                  <a:lnTo>
                    <a:pt x="1181656" y="843681"/>
                  </a:lnTo>
                  <a:lnTo>
                    <a:pt x="1178016" y="844764"/>
                  </a:lnTo>
                  <a:lnTo>
                    <a:pt x="1173687" y="837038"/>
                  </a:lnTo>
                  <a:lnTo>
                    <a:pt x="1167500" y="835137"/>
                  </a:lnTo>
                  <a:lnTo>
                    <a:pt x="1166084" y="823198"/>
                  </a:lnTo>
                  <a:lnTo>
                    <a:pt x="1145662" y="833830"/>
                  </a:lnTo>
                  <a:lnTo>
                    <a:pt x="1127501" y="840827"/>
                  </a:lnTo>
                  <a:lnTo>
                    <a:pt x="1125415" y="845853"/>
                  </a:lnTo>
                  <a:lnTo>
                    <a:pt x="1110983" y="851748"/>
                  </a:lnTo>
                  <a:lnTo>
                    <a:pt x="1105490" y="843696"/>
                  </a:lnTo>
                  <a:lnTo>
                    <a:pt x="1112666" y="836396"/>
                  </a:lnTo>
                  <a:lnTo>
                    <a:pt x="1113444" y="816721"/>
                  </a:lnTo>
                  <a:lnTo>
                    <a:pt x="1112165" y="795590"/>
                  </a:lnTo>
                  <a:lnTo>
                    <a:pt x="1122092" y="788315"/>
                  </a:lnTo>
                  <a:lnTo>
                    <a:pt x="1117535" y="770126"/>
                  </a:lnTo>
                  <a:lnTo>
                    <a:pt x="1112872" y="759516"/>
                  </a:lnTo>
                  <a:lnTo>
                    <a:pt x="1110250" y="744633"/>
                  </a:lnTo>
                  <a:lnTo>
                    <a:pt x="1104015" y="737555"/>
                  </a:lnTo>
                  <a:lnTo>
                    <a:pt x="1100222" y="749535"/>
                  </a:lnTo>
                  <a:lnTo>
                    <a:pt x="1091127" y="750736"/>
                  </a:lnTo>
                  <a:lnTo>
                    <a:pt x="1075962" y="756226"/>
                  </a:lnTo>
                  <a:lnTo>
                    <a:pt x="1058722" y="756672"/>
                  </a:lnTo>
                  <a:lnTo>
                    <a:pt x="1049789" y="754303"/>
                  </a:lnTo>
                  <a:lnTo>
                    <a:pt x="1042779" y="748806"/>
                  </a:lnTo>
                  <a:lnTo>
                    <a:pt x="1043850" y="737898"/>
                  </a:lnTo>
                  <a:lnTo>
                    <a:pt x="1037871" y="733331"/>
                  </a:lnTo>
                  <a:lnTo>
                    <a:pt x="1030296" y="716548"/>
                  </a:lnTo>
                  <a:lnTo>
                    <a:pt x="1022156" y="711886"/>
                  </a:lnTo>
                  <a:lnTo>
                    <a:pt x="1015289" y="693614"/>
                  </a:lnTo>
                  <a:lnTo>
                    <a:pt x="1023600" y="687602"/>
                  </a:lnTo>
                  <a:lnTo>
                    <a:pt x="1027749" y="674222"/>
                  </a:lnTo>
                  <a:lnTo>
                    <a:pt x="1021985" y="676142"/>
                  </a:lnTo>
                  <a:lnTo>
                    <a:pt x="1022981" y="667508"/>
                  </a:lnTo>
                  <a:lnTo>
                    <a:pt x="1026874" y="660993"/>
                  </a:lnTo>
                  <a:lnTo>
                    <a:pt x="1021594" y="653397"/>
                  </a:lnTo>
                  <a:lnTo>
                    <a:pt x="1019535" y="659895"/>
                  </a:lnTo>
                  <a:lnTo>
                    <a:pt x="1012102" y="655675"/>
                  </a:lnTo>
                  <a:lnTo>
                    <a:pt x="1013419" y="644027"/>
                  </a:lnTo>
                  <a:lnTo>
                    <a:pt x="1007578" y="641264"/>
                  </a:lnTo>
                  <a:lnTo>
                    <a:pt x="1005887" y="632824"/>
                  </a:lnTo>
                  <a:lnTo>
                    <a:pt x="1008098" y="623286"/>
                  </a:lnTo>
                  <a:lnTo>
                    <a:pt x="1001053" y="626398"/>
                  </a:lnTo>
                  <a:lnTo>
                    <a:pt x="1001996" y="616972"/>
                  </a:lnTo>
                  <a:lnTo>
                    <a:pt x="1009933" y="616363"/>
                  </a:lnTo>
                  <a:lnTo>
                    <a:pt x="1006081" y="604759"/>
                  </a:lnTo>
                  <a:lnTo>
                    <a:pt x="1016943" y="606301"/>
                  </a:lnTo>
                  <a:lnTo>
                    <a:pt x="1019575" y="593776"/>
                  </a:lnTo>
                  <a:lnTo>
                    <a:pt x="1023920" y="585842"/>
                  </a:lnTo>
                  <a:lnTo>
                    <a:pt x="1048970" y="562912"/>
                  </a:lnTo>
                  <a:lnTo>
                    <a:pt x="1054630" y="555594"/>
                  </a:lnTo>
                  <a:lnTo>
                    <a:pt x="1057207" y="557634"/>
                  </a:lnTo>
                  <a:lnTo>
                    <a:pt x="1057767" y="545858"/>
                  </a:lnTo>
                  <a:lnTo>
                    <a:pt x="1068920" y="527717"/>
                  </a:lnTo>
                  <a:lnTo>
                    <a:pt x="1076708" y="521164"/>
                  </a:lnTo>
                  <a:lnTo>
                    <a:pt x="1089089" y="520028"/>
                  </a:lnTo>
                  <a:lnTo>
                    <a:pt x="1097607" y="525008"/>
                  </a:lnTo>
                  <a:lnTo>
                    <a:pt x="1108357" y="539111"/>
                  </a:lnTo>
                  <a:lnTo>
                    <a:pt x="1116968" y="539048"/>
                  </a:lnTo>
                  <a:lnTo>
                    <a:pt x="1130373" y="529442"/>
                  </a:lnTo>
                  <a:lnTo>
                    <a:pt x="1144915" y="513859"/>
                  </a:lnTo>
                  <a:lnTo>
                    <a:pt x="1151144" y="512918"/>
                  </a:lnTo>
                  <a:lnTo>
                    <a:pt x="1151951" y="517605"/>
                  </a:lnTo>
                  <a:lnTo>
                    <a:pt x="1166183" y="519719"/>
                  </a:lnTo>
                  <a:lnTo>
                    <a:pt x="1179289" y="517779"/>
                  </a:lnTo>
                  <a:lnTo>
                    <a:pt x="1192967" y="501046"/>
                  </a:lnTo>
                  <a:lnTo>
                    <a:pt x="1193560" y="496576"/>
                  </a:lnTo>
                  <a:lnTo>
                    <a:pt x="1190319" y="478702"/>
                  </a:lnTo>
                  <a:lnTo>
                    <a:pt x="1191037" y="468564"/>
                  </a:lnTo>
                  <a:lnTo>
                    <a:pt x="1184002" y="456597"/>
                  </a:lnTo>
                  <a:lnTo>
                    <a:pt x="1182115" y="446851"/>
                  </a:lnTo>
                  <a:lnTo>
                    <a:pt x="1190377" y="450660"/>
                  </a:lnTo>
                  <a:lnTo>
                    <a:pt x="1199575" y="443950"/>
                  </a:lnTo>
                  <a:lnTo>
                    <a:pt x="1201043" y="436572"/>
                  </a:lnTo>
                  <a:lnTo>
                    <a:pt x="1192476" y="421397"/>
                  </a:lnTo>
                  <a:lnTo>
                    <a:pt x="1183225" y="431085"/>
                  </a:lnTo>
                  <a:lnTo>
                    <a:pt x="1176218" y="428175"/>
                  </a:lnTo>
                  <a:lnTo>
                    <a:pt x="1168533" y="433106"/>
                  </a:lnTo>
                  <a:lnTo>
                    <a:pt x="1160543" y="433408"/>
                  </a:lnTo>
                  <a:lnTo>
                    <a:pt x="1158007" y="437193"/>
                  </a:lnTo>
                  <a:lnTo>
                    <a:pt x="1148170" y="441722"/>
                  </a:lnTo>
                  <a:lnTo>
                    <a:pt x="1143848" y="451296"/>
                  </a:lnTo>
                  <a:lnTo>
                    <a:pt x="1138702" y="454644"/>
                  </a:lnTo>
                  <a:lnTo>
                    <a:pt x="1138576" y="442445"/>
                  </a:lnTo>
                  <a:lnTo>
                    <a:pt x="1133599" y="438953"/>
                  </a:lnTo>
                  <a:lnTo>
                    <a:pt x="1128213" y="447563"/>
                  </a:lnTo>
                  <a:lnTo>
                    <a:pt x="1126738" y="442741"/>
                  </a:lnTo>
                  <a:lnTo>
                    <a:pt x="1117885" y="434343"/>
                  </a:lnTo>
                  <a:lnTo>
                    <a:pt x="1097383" y="430995"/>
                  </a:lnTo>
                  <a:lnTo>
                    <a:pt x="1081394" y="435580"/>
                  </a:lnTo>
                  <a:lnTo>
                    <a:pt x="1075623" y="435593"/>
                  </a:lnTo>
                  <a:lnTo>
                    <a:pt x="1064636" y="428783"/>
                  </a:lnTo>
                  <a:lnTo>
                    <a:pt x="1043330" y="418919"/>
                  </a:lnTo>
                  <a:lnTo>
                    <a:pt x="1038400" y="413615"/>
                  </a:lnTo>
                  <a:lnTo>
                    <a:pt x="1037196" y="406430"/>
                  </a:lnTo>
                  <a:lnTo>
                    <a:pt x="1041248" y="397717"/>
                  </a:lnTo>
                  <a:lnTo>
                    <a:pt x="1035049" y="388265"/>
                  </a:lnTo>
                  <a:lnTo>
                    <a:pt x="1038483" y="380194"/>
                  </a:lnTo>
                  <a:lnTo>
                    <a:pt x="1044387" y="376898"/>
                  </a:lnTo>
                  <a:lnTo>
                    <a:pt x="1045207" y="365942"/>
                  </a:lnTo>
                  <a:lnTo>
                    <a:pt x="1037413" y="364193"/>
                  </a:lnTo>
                  <a:lnTo>
                    <a:pt x="1031672" y="359806"/>
                  </a:lnTo>
                  <a:lnTo>
                    <a:pt x="1019705" y="354699"/>
                  </a:lnTo>
                  <a:lnTo>
                    <a:pt x="1014490" y="347670"/>
                  </a:lnTo>
                  <a:lnTo>
                    <a:pt x="1005852" y="339777"/>
                  </a:lnTo>
                  <a:lnTo>
                    <a:pt x="1006657" y="332643"/>
                  </a:lnTo>
                  <a:lnTo>
                    <a:pt x="1024311" y="327294"/>
                  </a:lnTo>
                  <a:lnTo>
                    <a:pt x="1047281" y="316494"/>
                  </a:lnTo>
                  <a:lnTo>
                    <a:pt x="1062839" y="310379"/>
                  </a:lnTo>
                  <a:lnTo>
                    <a:pt x="1069455" y="317176"/>
                  </a:lnTo>
                  <a:lnTo>
                    <a:pt x="1077118" y="319952"/>
                  </a:lnTo>
                  <a:lnTo>
                    <a:pt x="1080440" y="313001"/>
                  </a:lnTo>
                  <a:lnTo>
                    <a:pt x="1075921" y="310902"/>
                  </a:lnTo>
                  <a:lnTo>
                    <a:pt x="1076795" y="304586"/>
                  </a:lnTo>
                  <a:lnTo>
                    <a:pt x="1097658" y="298205"/>
                  </a:lnTo>
                  <a:lnTo>
                    <a:pt x="1120207" y="294604"/>
                  </a:lnTo>
                  <a:lnTo>
                    <a:pt x="1131668" y="295972"/>
                  </a:lnTo>
                  <a:lnTo>
                    <a:pt x="1137389" y="299664"/>
                  </a:lnTo>
                  <a:lnTo>
                    <a:pt x="1132151" y="310120"/>
                  </a:lnTo>
                  <a:lnTo>
                    <a:pt x="1131946" y="318065"/>
                  </a:lnTo>
                  <a:lnTo>
                    <a:pt x="1128561" y="323157"/>
                  </a:lnTo>
                  <a:lnTo>
                    <a:pt x="1131012" y="332725"/>
                  </a:lnTo>
                  <a:lnTo>
                    <a:pt x="1138781" y="332580"/>
                  </a:lnTo>
                  <a:lnTo>
                    <a:pt x="1147994" y="335685"/>
                  </a:lnTo>
                  <a:lnTo>
                    <a:pt x="1159281" y="335666"/>
                  </a:lnTo>
                  <a:lnTo>
                    <a:pt x="1161903" y="339504"/>
                  </a:lnTo>
                  <a:lnTo>
                    <a:pt x="1169024" y="341398"/>
                  </a:lnTo>
                  <a:lnTo>
                    <a:pt x="1175875" y="339055"/>
                  </a:lnTo>
                  <a:lnTo>
                    <a:pt x="1183613" y="344014"/>
                  </a:lnTo>
                  <a:lnTo>
                    <a:pt x="1193769" y="330377"/>
                  </a:lnTo>
                  <a:lnTo>
                    <a:pt x="1199574" y="330452"/>
                  </a:lnTo>
                  <a:lnTo>
                    <a:pt x="1203060" y="333964"/>
                  </a:lnTo>
                  <a:lnTo>
                    <a:pt x="1206193" y="325712"/>
                  </a:lnTo>
                  <a:lnTo>
                    <a:pt x="1195866" y="320097"/>
                  </a:lnTo>
                  <a:lnTo>
                    <a:pt x="1184931" y="321888"/>
                  </a:lnTo>
                  <a:lnTo>
                    <a:pt x="1187638" y="310949"/>
                  </a:lnTo>
                  <a:lnTo>
                    <a:pt x="1181306" y="297887"/>
                  </a:lnTo>
                  <a:lnTo>
                    <a:pt x="1173060" y="292810"/>
                  </a:lnTo>
                  <a:lnTo>
                    <a:pt x="1172139" y="281691"/>
                  </a:lnTo>
                  <a:lnTo>
                    <a:pt x="1179407" y="280199"/>
                  </a:lnTo>
                  <a:lnTo>
                    <a:pt x="1186533" y="292261"/>
                  </a:lnTo>
                  <a:lnTo>
                    <a:pt x="1183619" y="300511"/>
                  </a:lnTo>
                  <a:lnTo>
                    <a:pt x="1186896" y="307813"/>
                  </a:lnTo>
                  <a:lnTo>
                    <a:pt x="1195103" y="316963"/>
                  </a:lnTo>
                  <a:lnTo>
                    <a:pt x="1198507" y="309144"/>
                  </a:lnTo>
                  <a:lnTo>
                    <a:pt x="1189448" y="296858"/>
                  </a:lnTo>
                  <a:lnTo>
                    <a:pt x="1196843" y="278320"/>
                  </a:lnTo>
                  <a:lnTo>
                    <a:pt x="1193698" y="274456"/>
                  </a:lnTo>
                  <a:lnTo>
                    <a:pt x="1182751" y="276942"/>
                  </a:lnTo>
                  <a:lnTo>
                    <a:pt x="1172309" y="274153"/>
                  </a:lnTo>
                  <a:lnTo>
                    <a:pt x="1171249" y="270577"/>
                  </a:lnTo>
                  <a:lnTo>
                    <a:pt x="1165335" y="273012"/>
                  </a:lnTo>
                  <a:lnTo>
                    <a:pt x="1144582" y="261106"/>
                  </a:lnTo>
                  <a:lnTo>
                    <a:pt x="1145660" y="252580"/>
                  </a:lnTo>
                  <a:lnTo>
                    <a:pt x="1142480" y="232677"/>
                  </a:lnTo>
                  <a:lnTo>
                    <a:pt x="1138525" y="224747"/>
                  </a:lnTo>
                  <a:lnTo>
                    <a:pt x="1131313" y="217321"/>
                  </a:lnTo>
                  <a:lnTo>
                    <a:pt x="1117685" y="197952"/>
                  </a:lnTo>
                  <a:lnTo>
                    <a:pt x="1111317" y="190199"/>
                  </a:lnTo>
                  <a:lnTo>
                    <a:pt x="1104015" y="187157"/>
                  </a:lnTo>
                  <a:lnTo>
                    <a:pt x="1095069" y="173829"/>
                  </a:lnTo>
                  <a:lnTo>
                    <a:pt x="1085498" y="165239"/>
                  </a:lnTo>
                  <a:lnTo>
                    <a:pt x="1085442" y="162940"/>
                  </a:lnTo>
                  <a:lnTo>
                    <a:pt x="1094335" y="161493"/>
                  </a:lnTo>
                  <a:lnTo>
                    <a:pt x="1100220" y="152134"/>
                  </a:lnTo>
                  <a:lnTo>
                    <a:pt x="1104905" y="131885"/>
                  </a:lnTo>
                  <a:lnTo>
                    <a:pt x="1126283" y="137900"/>
                  </a:lnTo>
                  <a:lnTo>
                    <a:pt x="1153493" y="138295"/>
                  </a:lnTo>
                  <a:lnTo>
                    <a:pt x="1161001" y="135910"/>
                  </a:lnTo>
                  <a:lnTo>
                    <a:pt x="1173649" y="127632"/>
                  </a:lnTo>
                  <a:lnTo>
                    <a:pt x="1186566" y="113702"/>
                  </a:lnTo>
                  <a:lnTo>
                    <a:pt x="1191307" y="98375"/>
                  </a:lnTo>
                  <a:lnTo>
                    <a:pt x="1197847" y="85606"/>
                  </a:lnTo>
                  <a:lnTo>
                    <a:pt x="1208473" y="75736"/>
                  </a:lnTo>
                  <a:lnTo>
                    <a:pt x="1213525" y="67947"/>
                  </a:lnTo>
                  <a:lnTo>
                    <a:pt x="1226325" y="56115"/>
                  </a:lnTo>
                  <a:lnTo>
                    <a:pt x="1227440" y="60004"/>
                  </a:lnTo>
                  <a:lnTo>
                    <a:pt x="1236225" y="62398"/>
                  </a:lnTo>
                  <a:lnTo>
                    <a:pt x="1250204" y="57266"/>
                  </a:lnTo>
                  <a:lnTo>
                    <a:pt x="1259302" y="51036"/>
                  </a:lnTo>
                  <a:lnTo>
                    <a:pt x="1281357" y="30773"/>
                  </a:lnTo>
                  <a:lnTo>
                    <a:pt x="1288745" y="30502"/>
                  </a:lnTo>
                  <a:lnTo>
                    <a:pt x="1289134" y="33870"/>
                  </a:lnTo>
                  <a:lnTo>
                    <a:pt x="1296811" y="32113"/>
                  </a:lnTo>
                  <a:lnTo>
                    <a:pt x="1304011" y="33592"/>
                  </a:lnTo>
                  <a:lnTo>
                    <a:pt x="1318591" y="32040"/>
                  </a:lnTo>
                  <a:lnTo>
                    <a:pt x="1333445" y="23381"/>
                  </a:lnTo>
                  <a:lnTo>
                    <a:pt x="1348772" y="3988"/>
                  </a:lnTo>
                  <a:lnTo>
                    <a:pt x="1354612" y="0"/>
                  </a:lnTo>
                  <a:lnTo>
                    <a:pt x="1355344" y="3717"/>
                  </a:lnTo>
                  <a:lnTo>
                    <a:pt x="1375938" y="13411"/>
                  </a:lnTo>
                  <a:lnTo>
                    <a:pt x="1377362" y="19357"/>
                  </a:lnTo>
                  <a:lnTo>
                    <a:pt x="1369584" y="26638"/>
                  </a:lnTo>
                  <a:lnTo>
                    <a:pt x="1366189" y="26805"/>
                  </a:lnTo>
                  <a:lnTo>
                    <a:pt x="1365700" y="37068"/>
                  </a:lnTo>
                  <a:lnTo>
                    <a:pt x="1376693" y="34379"/>
                  </a:lnTo>
                  <a:lnTo>
                    <a:pt x="1377609" y="28916"/>
                  </a:lnTo>
                  <a:lnTo>
                    <a:pt x="1382741" y="24036"/>
                  </a:lnTo>
                  <a:lnTo>
                    <a:pt x="1384221" y="27045"/>
                  </a:lnTo>
                  <a:lnTo>
                    <a:pt x="1388380" y="15499"/>
                  </a:lnTo>
                  <a:lnTo>
                    <a:pt x="1398512" y="26564"/>
                  </a:lnTo>
                  <a:lnTo>
                    <a:pt x="1396442" y="34559"/>
                  </a:lnTo>
                  <a:lnTo>
                    <a:pt x="1403020" y="37010"/>
                  </a:lnTo>
                  <a:lnTo>
                    <a:pt x="1406762" y="41913"/>
                  </a:lnTo>
                  <a:lnTo>
                    <a:pt x="1412791" y="34388"/>
                  </a:lnTo>
                  <a:lnTo>
                    <a:pt x="1422970" y="34283"/>
                  </a:lnTo>
                  <a:lnTo>
                    <a:pt x="1428794" y="31834"/>
                  </a:lnTo>
                  <a:lnTo>
                    <a:pt x="1443563" y="34605"/>
                  </a:lnTo>
                  <a:lnTo>
                    <a:pt x="1451087" y="37589"/>
                  </a:lnTo>
                  <a:lnTo>
                    <a:pt x="1447338" y="53364"/>
                  </a:lnTo>
                  <a:lnTo>
                    <a:pt x="1461333" y="57433"/>
                  </a:lnTo>
                  <a:lnTo>
                    <a:pt x="1462367" y="61476"/>
                  </a:lnTo>
                  <a:lnTo>
                    <a:pt x="1476126" y="68359"/>
                  </a:lnTo>
                  <a:lnTo>
                    <a:pt x="1476213" y="65046"/>
                  </a:lnTo>
                  <a:lnTo>
                    <a:pt x="1485993" y="60479"/>
                  </a:lnTo>
                  <a:lnTo>
                    <a:pt x="1495453" y="60641"/>
                  </a:lnTo>
                  <a:lnTo>
                    <a:pt x="1495672" y="64316"/>
                  </a:lnTo>
                  <a:lnTo>
                    <a:pt x="1501187" y="64537"/>
                  </a:lnTo>
                  <a:lnTo>
                    <a:pt x="1506784" y="59215"/>
                  </a:lnTo>
                  <a:lnTo>
                    <a:pt x="1516198" y="58148"/>
                  </a:lnTo>
                  <a:lnTo>
                    <a:pt x="1522922" y="60085"/>
                  </a:lnTo>
                  <a:lnTo>
                    <a:pt x="1532253" y="65186"/>
                  </a:lnTo>
                  <a:lnTo>
                    <a:pt x="1536423" y="63873"/>
                  </a:lnTo>
                  <a:lnTo>
                    <a:pt x="1542863" y="71272"/>
                  </a:lnTo>
                  <a:lnTo>
                    <a:pt x="1546167" y="68136"/>
                  </a:lnTo>
                  <a:lnTo>
                    <a:pt x="1551947" y="70008"/>
                  </a:lnTo>
                  <a:close/>
                  <a:moveTo>
                    <a:pt x="1423088" y="913093"/>
                  </a:moveTo>
                  <a:lnTo>
                    <a:pt x="1422847" y="916100"/>
                  </a:lnTo>
                  <a:lnTo>
                    <a:pt x="1410444" y="911375"/>
                  </a:lnTo>
                  <a:lnTo>
                    <a:pt x="1419627" y="893848"/>
                  </a:lnTo>
                  <a:lnTo>
                    <a:pt x="1427700" y="892455"/>
                  </a:lnTo>
                  <a:lnTo>
                    <a:pt x="1433360" y="876334"/>
                  </a:lnTo>
                  <a:lnTo>
                    <a:pt x="1439298" y="890689"/>
                  </a:lnTo>
                  <a:lnTo>
                    <a:pt x="1444424" y="885829"/>
                  </a:lnTo>
                  <a:lnTo>
                    <a:pt x="1454204" y="893764"/>
                  </a:lnTo>
                  <a:lnTo>
                    <a:pt x="1454191" y="904677"/>
                  </a:lnTo>
                  <a:lnTo>
                    <a:pt x="1439775" y="906122"/>
                  </a:lnTo>
                  <a:lnTo>
                    <a:pt x="1433408" y="910959"/>
                  </a:lnTo>
                  <a:close/>
                  <a:moveTo>
                    <a:pt x="1385273" y="945757"/>
                  </a:moveTo>
                  <a:lnTo>
                    <a:pt x="1395939" y="937018"/>
                  </a:lnTo>
                  <a:lnTo>
                    <a:pt x="1386594" y="934882"/>
                  </a:lnTo>
                  <a:lnTo>
                    <a:pt x="1386624" y="926980"/>
                  </a:lnTo>
                  <a:lnTo>
                    <a:pt x="1394529" y="921928"/>
                  </a:lnTo>
                  <a:lnTo>
                    <a:pt x="1400006" y="925828"/>
                  </a:lnTo>
                  <a:lnTo>
                    <a:pt x="1400618" y="933744"/>
                  </a:lnTo>
                  <a:lnTo>
                    <a:pt x="1403929" y="928551"/>
                  </a:lnTo>
                  <a:lnTo>
                    <a:pt x="1404384" y="916895"/>
                  </a:lnTo>
                  <a:lnTo>
                    <a:pt x="1411027" y="922300"/>
                  </a:lnTo>
                  <a:lnTo>
                    <a:pt x="1412360" y="914799"/>
                  </a:lnTo>
                  <a:lnTo>
                    <a:pt x="1418232" y="919417"/>
                  </a:lnTo>
                  <a:lnTo>
                    <a:pt x="1425380" y="919521"/>
                  </a:lnTo>
                  <a:lnTo>
                    <a:pt x="1430985" y="915450"/>
                  </a:lnTo>
                  <a:lnTo>
                    <a:pt x="1440053" y="922680"/>
                  </a:lnTo>
                  <a:lnTo>
                    <a:pt x="1439912" y="942618"/>
                  </a:lnTo>
                  <a:lnTo>
                    <a:pt x="1451542" y="941168"/>
                  </a:lnTo>
                  <a:lnTo>
                    <a:pt x="1443858" y="954303"/>
                  </a:lnTo>
                  <a:lnTo>
                    <a:pt x="1429817" y="948920"/>
                  </a:lnTo>
                  <a:lnTo>
                    <a:pt x="1434965" y="957624"/>
                  </a:lnTo>
                  <a:lnTo>
                    <a:pt x="1430854" y="964729"/>
                  </a:lnTo>
                  <a:lnTo>
                    <a:pt x="1423618" y="961256"/>
                  </a:lnTo>
                  <a:lnTo>
                    <a:pt x="1423230" y="974789"/>
                  </a:lnTo>
                  <a:lnTo>
                    <a:pt x="1411991" y="978370"/>
                  </a:lnTo>
                  <a:lnTo>
                    <a:pt x="1408218" y="983939"/>
                  </a:lnTo>
                  <a:lnTo>
                    <a:pt x="1401405" y="978530"/>
                  </a:lnTo>
                  <a:lnTo>
                    <a:pt x="1393718" y="992636"/>
                  </a:lnTo>
                  <a:lnTo>
                    <a:pt x="1387947" y="993986"/>
                  </a:lnTo>
                  <a:lnTo>
                    <a:pt x="1381613" y="1000194"/>
                  </a:lnTo>
                  <a:lnTo>
                    <a:pt x="1379837" y="984720"/>
                  </a:lnTo>
                  <a:lnTo>
                    <a:pt x="1370985" y="992703"/>
                  </a:lnTo>
                  <a:lnTo>
                    <a:pt x="1370747" y="987805"/>
                  </a:lnTo>
                  <a:lnTo>
                    <a:pt x="1363173" y="982638"/>
                  </a:lnTo>
                  <a:lnTo>
                    <a:pt x="1363094" y="968713"/>
                  </a:lnTo>
                  <a:lnTo>
                    <a:pt x="1355831" y="962778"/>
                  </a:lnTo>
                  <a:lnTo>
                    <a:pt x="1360715" y="946791"/>
                  </a:lnTo>
                  <a:lnTo>
                    <a:pt x="1375716" y="937176"/>
                  </a:lnTo>
                  <a:lnTo>
                    <a:pt x="1384695" y="938213"/>
                  </a:lnTo>
                  <a:close/>
                  <a:moveTo>
                    <a:pt x="1361748" y="1009292"/>
                  </a:moveTo>
                  <a:lnTo>
                    <a:pt x="1353348" y="1022874"/>
                  </a:lnTo>
                  <a:lnTo>
                    <a:pt x="1350958" y="1020517"/>
                  </a:lnTo>
                  <a:close/>
                  <a:moveTo>
                    <a:pt x="1317816" y="1053886"/>
                  </a:moveTo>
                  <a:lnTo>
                    <a:pt x="1323857" y="1054962"/>
                  </a:lnTo>
                  <a:lnTo>
                    <a:pt x="1321001" y="1069100"/>
                  </a:lnTo>
                  <a:lnTo>
                    <a:pt x="1310987" y="1066667"/>
                  </a:lnTo>
                  <a:lnTo>
                    <a:pt x="1309583" y="1061697"/>
                  </a:lnTo>
                  <a:close/>
                  <a:moveTo>
                    <a:pt x="1150119" y="1083365"/>
                  </a:moveTo>
                  <a:lnTo>
                    <a:pt x="1146039" y="1097615"/>
                  </a:lnTo>
                  <a:lnTo>
                    <a:pt x="1132612" y="1108062"/>
                  </a:lnTo>
                  <a:lnTo>
                    <a:pt x="1140632" y="1090533"/>
                  </a:lnTo>
                  <a:lnTo>
                    <a:pt x="1144448" y="1092888"/>
                  </a:lnTo>
                  <a:close/>
                  <a:moveTo>
                    <a:pt x="1126417" y="1075128"/>
                  </a:moveTo>
                  <a:lnTo>
                    <a:pt x="1133606" y="1076045"/>
                  </a:lnTo>
                  <a:lnTo>
                    <a:pt x="1132455" y="1083465"/>
                  </a:lnTo>
                  <a:lnTo>
                    <a:pt x="1124188" y="1090731"/>
                  </a:lnTo>
                  <a:lnTo>
                    <a:pt x="1118543" y="1084320"/>
                  </a:lnTo>
                  <a:lnTo>
                    <a:pt x="1113820" y="1088993"/>
                  </a:lnTo>
                  <a:lnTo>
                    <a:pt x="1113178" y="1076036"/>
                  </a:lnTo>
                  <a:lnTo>
                    <a:pt x="1115838" y="1072226"/>
                  </a:lnTo>
                  <a:close/>
                  <a:moveTo>
                    <a:pt x="1055545" y="1091190"/>
                  </a:moveTo>
                  <a:lnTo>
                    <a:pt x="1055475" y="1097253"/>
                  </a:lnTo>
                  <a:lnTo>
                    <a:pt x="1050416" y="1100259"/>
                  </a:lnTo>
                  <a:lnTo>
                    <a:pt x="1047999" y="1093422"/>
                  </a:lnTo>
                  <a:close/>
                  <a:moveTo>
                    <a:pt x="1142208" y="503159"/>
                  </a:moveTo>
                  <a:lnTo>
                    <a:pt x="1136703" y="509134"/>
                  </a:lnTo>
                  <a:lnTo>
                    <a:pt x="1136178" y="502958"/>
                  </a:lnTo>
                  <a:close/>
                  <a:moveTo>
                    <a:pt x="1028821" y="1121096"/>
                  </a:moveTo>
                  <a:lnTo>
                    <a:pt x="1036799" y="1125050"/>
                  </a:lnTo>
                  <a:lnTo>
                    <a:pt x="1035042" y="1130462"/>
                  </a:lnTo>
                  <a:lnTo>
                    <a:pt x="1028410" y="1129005"/>
                  </a:lnTo>
                  <a:close/>
                  <a:moveTo>
                    <a:pt x="918755" y="1114026"/>
                  </a:moveTo>
                  <a:lnTo>
                    <a:pt x="919959" y="1122310"/>
                  </a:lnTo>
                  <a:lnTo>
                    <a:pt x="913245" y="1124364"/>
                  </a:lnTo>
                  <a:lnTo>
                    <a:pt x="912777" y="1115845"/>
                  </a:lnTo>
                  <a:close/>
                  <a:moveTo>
                    <a:pt x="909245" y="1121997"/>
                  </a:moveTo>
                  <a:lnTo>
                    <a:pt x="895623" y="1126765"/>
                  </a:lnTo>
                  <a:lnTo>
                    <a:pt x="894142" y="1121081"/>
                  </a:lnTo>
                  <a:lnTo>
                    <a:pt x="900717" y="1115594"/>
                  </a:lnTo>
                  <a:close/>
                  <a:moveTo>
                    <a:pt x="976133" y="700743"/>
                  </a:moveTo>
                  <a:lnTo>
                    <a:pt x="984274" y="699819"/>
                  </a:lnTo>
                  <a:lnTo>
                    <a:pt x="984868" y="704955"/>
                  </a:lnTo>
                  <a:lnTo>
                    <a:pt x="991796" y="705281"/>
                  </a:lnTo>
                  <a:lnTo>
                    <a:pt x="997386" y="711076"/>
                  </a:lnTo>
                  <a:lnTo>
                    <a:pt x="994660" y="730510"/>
                  </a:lnTo>
                  <a:lnTo>
                    <a:pt x="989868" y="736048"/>
                  </a:lnTo>
                  <a:lnTo>
                    <a:pt x="980462" y="737902"/>
                  </a:lnTo>
                  <a:lnTo>
                    <a:pt x="977202" y="744135"/>
                  </a:lnTo>
                  <a:lnTo>
                    <a:pt x="966132" y="734014"/>
                  </a:lnTo>
                  <a:lnTo>
                    <a:pt x="960188" y="733078"/>
                  </a:lnTo>
                  <a:lnTo>
                    <a:pt x="949748" y="720673"/>
                  </a:lnTo>
                  <a:lnTo>
                    <a:pt x="945377" y="719664"/>
                  </a:lnTo>
                  <a:lnTo>
                    <a:pt x="939390" y="712466"/>
                  </a:lnTo>
                  <a:lnTo>
                    <a:pt x="938930" y="703072"/>
                  </a:lnTo>
                  <a:lnTo>
                    <a:pt x="943061" y="701724"/>
                  </a:lnTo>
                  <a:lnTo>
                    <a:pt x="954845" y="706775"/>
                  </a:lnTo>
                  <a:lnTo>
                    <a:pt x="962217" y="701114"/>
                  </a:lnTo>
                  <a:lnTo>
                    <a:pt x="968522" y="701757"/>
                  </a:lnTo>
                  <a:lnTo>
                    <a:pt x="972291" y="697581"/>
                  </a:lnTo>
                  <a:close/>
                  <a:moveTo>
                    <a:pt x="882208" y="1126150"/>
                  </a:moveTo>
                  <a:lnTo>
                    <a:pt x="887565" y="1132689"/>
                  </a:lnTo>
                  <a:lnTo>
                    <a:pt x="871621" y="1142220"/>
                  </a:lnTo>
                  <a:lnTo>
                    <a:pt x="871350" y="1144461"/>
                  </a:lnTo>
                  <a:lnTo>
                    <a:pt x="890054" y="1138976"/>
                  </a:lnTo>
                  <a:lnTo>
                    <a:pt x="889165" y="1144148"/>
                  </a:lnTo>
                  <a:lnTo>
                    <a:pt x="881079" y="1148906"/>
                  </a:lnTo>
                  <a:lnTo>
                    <a:pt x="869315" y="1150529"/>
                  </a:lnTo>
                  <a:lnTo>
                    <a:pt x="866841" y="1156497"/>
                  </a:lnTo>
                  <a:lnTo>
                    <a:pt x="853572" y="1160412"/>
                  </a:lnTo>
                  <a:lnTo>
                    <a:pt x="843226" y="1158417"/>
                  </a:lnTo>
                  <a:lnTo>
                    <a:pt x="835009" y="1163033"/>
                  </a:lnTo>
                  <a:lnTo>
                    <a:pt x="821027" y="1165485"/>
                  </a:lnTo>
                  <a:lnTo>
                    <a:pt x="815655" y="1158032"/>
                  </a:lnTo>
                  <a:lnTo>
                    <a:pt x="830615" y="1154306"/>
                  </a:lnTo>
                  <a:lnTo>
                    <a:pt x="834499" y="1156378"/>
                  </a:lnTo>
                  <a:lnTo>
                    <a:pt x="845886" y="1152886"/>
                  </a:lnTo>
                  <a:lnTo>
                    <a:pt x="845016" y="1145767"/>
                  </a:lnTo>
                  <a:lnTo>
                    <a:pt x="852260" y="1140141"/>
                  </a:lnTo>
                  <a:lnTo>
                    <a:pt x="859971" y="1145359"/>
                  </a:lnTo>
                  <a:lnTo>
                    <a:pt x="861832" y="1141174"/>
                  </a:lnTo>
                  <a:lnTo>
                    <a:pt x="853065" y="1137636"/>
                  </a:lnTo>
                  <a:lnTo>
                    <a:pt x="849185" y="1131744"/>
                  </a:lnTo>
                  <a:lnTo>
                    <a:pt x="855357" y="1124713"/>
                  </a:lnTo>
                  <a:lnTo>
                    <a:pt x="871731" y="1123440"/>
                  </a:lnTo>
                  <a:lnTo>
                    <a:pt x="872925" y="1133302"/>
                  </a:lnTo>
                  <a:close/>
                  <a:moveTo>
                    <a:pt x="772923" y="1160061"/>
                  </a:moveTo>
                  <a:lnTo>
                    <a:pt x="791425" y="1151269"/>
                  </a:lnTo>
                  <a:lnTo>
                    <a:pt x="793666" y="1146045"/>
                  </a:lnTo>
                  <a:lnTo>
                    <a:pt x="801074" y="1141342"/>
                  </a:lnTo>
                  <a:lnTo>
                    <a:pt x="810900" y="1140690"/>
                  </a:lnTo>
                  <a:lnTo>
                    <a:pt x="814872" y="1145131"/>
                  </a:lnTo>
                  <a:lnTo>
                    <a:pt x="814487" y="1154283"/>
                  </a:lnTo>
                  <a:lnTo>
                    <a:pt x="795143" y="1159533"/>
                  </a:lnTo>
                  <a:lnTo>
                    <a:pt x="782481" y="1171003"/>
                  </a:lnTo>
                  <a:lnTo>
                    <a:pt x="773819" y="1173810"/>
                  </a:lnTo>
                  <a:close/>
                  <a:moveTo>
                    <a:pt x="730036" y="1167227"/>
                  </a:moveTo>
                  <a:lnTo>
                    <a:pt x="730015" y="1174199"/>
                  </a:lnTo>
                  <a:lnTo>
                    <a:pt x="719601" y="1171721"/>
                  </a:lnTo>
                  <a:lnTo>
                    <a:pt x="719705" y="1167094"/>
                  </a:lnTo>
                  <a:close/>
                  <a:moveTo>
                    <a:pt x="794040" y="877465"/>
                  </a:moveTo>
                  <a:lnTo>
                    <a:pt x="787426" y="882245"/>
                  </a:lnTo>
                  <a:lnTo>
                    <a:pt x="788189" y="875818"/>
                  </a:lnTo>
                  <a:close/>
                  <a:moveTo>
                    <a:pt x="689584" y="1169831"/>
                  </a:moveTo>
                  <a:lnTo>
                    <a:pt x="690458" y="1176695"/>
                  </a:lnTo>
                  <a:lnTo>
                    <a:pt x="681737" y="1178842"/>
                  </a:lnTo>
                  <a:lnTo>
                    <a:pt x="682518" y="1172063"/>
                  </a:lnTo>
                  <a:close/>
                  <a:moveTo>
                    <a:pt x="868212" y="434085"/>
                  </a:moveTo>
                  <a:lnTo>
                    <a:pt x="888383" y="450727"/>
                  </a:lnTo>
                  <a:lnTo>
                    <a:pt x="904204" y="446308"/>
                  </a:lnTo>
                  <a:lnTo>
                    <a:pt x="910064" y="448754"/>
                  </a:lnTo>
                  <a:lnTo>
                    <a:pt x="914182" y="454987"/>
                  </a:lnTo>
                  <a:lnTo>
                    <a:pt x="913405" y="463356"/>
                  </a:lnTo>
                  <a:lnTo>
                    <a:pt x="923979" y="470947"/>
                  </a:lnTo>
                  <a:lnTo>
                    <a:pt x="926617" y="475948"/>
                  </a:lnTo>
                  <a:lnTo>
                    <a:pt x="941545" y="481862"/>
                  </a:lnTo>
                  <a:lnTo>
                    <a:pt x="950063" y="487178"/>
                  </a:lnTo>
                  <a:lnTo>
                    <a:pt x="942465" y="495703"/>
                  </a:lnTo>
                  <a:lnTo>
                    <a:pt x="935518" y="491555"/>
                  </a:lnTo>
                  <a:lnTo>
                    <a:pt x="927036" y="491247"/>
                  </a:lnTo>
                  <a:lnTo>
                    <a:pt x="921780" y="494507"/>
                  </a:lnTo>
                  <a:lnTo>
                    <a:pt x="915354" y="503288"/>
                  </a:lnTo>
                  <a:lnTo>
                    <a:pt x="912103" y="492650"/>
                  </a:lnTo>
                  <a:lnTo>
                    <a:pt x="907126" y="484637"/>
                  </a:lnTo>
                  <a:lnTo>
                    <a:pt x="901150" y="482180"/>
                  </a:lnTo>
                  <a:lnTo>
                    <a:pt x="900177" y="474479"/>
                  </a:lnTo>
                  <a:lnTo>
                    <a:pt x="887832" y="461534"/>
                  </a:lnTo>
                  <a:lnTo>
                    <a:pt x="881028" y="459143"/>
                  </a:lnTo>
                  <a:lnTo>
                    <a:pt x="868157" y="463538"/>
                  </a:lnTo>
                  <a:lnTo>
                    <a:pt x="861325" y="457138"/>
                  </a:lnTo>
                  <a:lnTo>
                    <a:pt x="860393" y="448199"/>
                  </a:lnTo>
                  <a:close/>
                  <a:moveTo>
                    <a:pt x="612943" y="1168459"/>
                  </a:moveTo>
                  <a:lnTo>
                    <a:pt x="611227" y="1176145"/>
                  </a:lnTo>
                  <a:lnTo>
                    <a:pt x="603084" y="1175115"/>
                  </a:lnTo>
                  <a:lnTo>
                    <a:pt x="606671" y="1169204"/>
                  </a:lnTo>
                  <a:close/>
                  <a:moveTo>
                    <a:pt x="560064" y="1168426"/>
                  </a:moveTo>
                  <a:lnTo>
                    <a:pt x="564373" y="1173028"/>
                  </a:lnTo>
                  <a:lnTo>
                    <a:pt x="579427" y="1177638"/>
                  </a:lnTo>
                  <a:lnTo>
                    <a:pt x="579387" y="1179983"/>
                  </a:lnTo>
                  <a:lnTo>
                    <a:pt x="560512" y="1177245"/>
                  </a:lnTo>
                  <a:close/>
                  <a:moveTo>
                    <a:pt x="535246" y="1150423"/>
                  </a:moveTo>
                  <a:lnTo>
                    <a:pt x="537247" y="1144000"/>
                  </a:lnTo>
                  <a:lnTo>
                    <a:pt x="543750" y="1143495"/>
                  </a:lnTo>
                  <a:lnTo>
                    <a:pt x="549599" y="1152629"/>
                  </a:lnTo>
                  <a:lnTo>
                    <a:pt x="544480" y="1157583"/>
                  </a:lnTo>
                  <a:lnTo>
                    <a:pt x="539804" y="1155570"/>
                  </a:lnTo>
                  <a:lnTo>
                    <a:pt x="539008" y="1162804"/>
                  </a:lnTo>
                  <a:lnTo>
                    <a:pt x="531114" y="1160848"/>
                  </a:lnTo>
                  <a:lnTo>
                    <a:pt x="512458" y="1162181"/>
                  </a:lnTo>
                  <a:lnTo>
                    <a:pt x="504043" y="1156786"/>
                  </a:lnTo>
                  <a:lnTo>
                    <a:pt x="508428" y="1152808"/>
                  </a:lnTo>
                  <a:lnTo>
                    <a:pt x="517986" y="1157015"/>
                  </a:lnTo>
                  <a:close/>
                  <a:moveTo>
                    <a:pt x="439955" y="1146417"/>
                  </a:moveTo>
                  <a:lnTo>
                    <a:pt x="447529" y="1148130"/>
                  </a:lnTo>
                  <a:lnTo>
                    <a:pt x="444459" y="1156146"/>
                  </a:lnTo>
                  <a:lnTo>
                    <a:pt x="435710" y="1151579"/>
                  </a:lnTo>
                  <a:lnTo>
                    <a:pt x="420724" y="1156554"/>
                  </a:lnTo>
                  <a:lnTo>
                    <a:pt x="421285" y="1142342"/>
                  </a:lnTo>
                  <a:lnTo>
                    <a:pt x="426195" y="1143870"/>
                  </a:lnTo>
                  <a:lnTo>
                    <a:pt x="430519" y="1134740"/>
                  </a:lnTo>
                  <a:lnTo>
                    <a:pt x="436498" y="1136672"/>
                  </a:lnTo>
                  <a:lnTo>
                    <a:pt x="433792" y="1143629"/>
                  </a:lnTo>
                  <a:close/>
                  <a:moveTo>
                    <a:pt x="415197" y="1129897"/>
                  </a:moveTo>
                  <a:lnTo>
                    <a:pt x="418279" y="1134735"/>
                  </a:lnTo>
                  <a:lnTo>
                    <a:pt x="410979" y="1144285"/>
                  </a:lnTo>
                  <a:lnTo>
                    <a:pt x="403656" y="1144980"/>
                  </a:lnTo>
                  <a:lnTo>
                    <a:pt x="406073" y="1138311"/>
                  </a:lnTo>
                  <a:close/>
                  <a:moveTo>
                    <a:pt x="376379" y="1116134"/>
                  </a:moveTo>
                  <a:lnTo>
                    <a:pt x="382898" y="1119233"/>
                  </a:lnTo>
                  <a:lnTo>
                    <a:pt x="385811" y="1129306"/>
                  </a:lnTo>
                  <a:lnTo>
                    <a:pt x="375642" y="1135617"/>
                  </a:lnTo>
                  <a:close/>
                  <a:moveTo>
                    <a:pt x="71950" y="883348"/>
                  </a:moveTo>
                  <a:lnTo>
                    <a:pt x="63032" y="883324"/>
                  </a:lnTo>
                  <a:lnTo>
                    <a:pt x="59039" y="889218"/>
                  </a:lnTo>
                  <a:lnTo>
                    <a:pt x="0" y="858339"/>
                  </a:lnTo>
                  <a:lnTo>
                    <a:pt x="15179" y="854536"/>
                  </a:lnTo>
                  <a:lnTo>
                    <a:pt x="17923" y="85007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6" name="Georgia">
              <a:extLst>
                <a:ext uri="{FF2B5EF4-FFF2-40B4-BE49-F238E27FC236}">
                  <a16:creationId xmlns:a16="http://schemas.microsoft.com/office/drawing/2014/main" id="{9894056F-5F48-5822-6916-DA499FFCE9CD}"/>
                </a:ext>
              </a:extLst>
            </p:cNvPr>
            <p:cNvSpPr/>
            <p:nvPr/>
          </p:nvSpPr>
          <p:spPr>
            <a:xfrm>
              <a:off x="5858729" y="4172273"/>
              <a:ext cx="588254" cy="828948"/>
            </a:xfrm>
            <a:custGeom>
              <a:avLst/>
              <a:gdLst/>
              <a:ahLst/>
              <a:cxnLst/>
              <a:rect l="0" t="0" r="865688" b="914925"/>
              <a:pathLst>
                <a:path w="865688" h="914925">
                  <a:moveTo>
                    <a:pt x="407673" y="0"/>
                  </a:moveTo>
                  <a:lnTo>
                    <a:pt x="378634" y="47987"/>
                  </a:lnTo>
                  <a:lnTo>
                    <a:pt x="378771" y="69426"/>
                  </a:lnTo>
                  <a:lnTo>
                    <a:pt x="439444" y="105235"/>
                  </a:lnTo>
                  <a:lnTo>
                    <a:pt x="456070" y="99549"/>
                  </a:lnTo>
                  <a:lnTo>
                    <a:pt x="487461" y="140361"/>
                  </a:lnTo>
                  <a:lnTo>
                    <a:pt x="496143" y="162865"/>
                  </a:lnTo>
                  <a:lnTo>
                    <a:pt x="528311" y="201241"/>
                  </a:lnTo>
                  <a:lnTo>
                    <a:pt x="569999" y="221239"/>
                  </a:lnTo>
                  <a:lnTo>
                    <a:pt x="597245" y="255690"/>
                  </a:lnTo>
                  <a:lnTo>
                    <a:pt x="646844" y="283393"/>
                  </a:lnTo>
                  <a:lnTo>
                    <a:pt x="648485" y="306880"/>
                  </a:lnTo>
                  <a:lnTo>
                    <a:pt x="683304" y="340077"/>
                  </a:lnTo>
                  <a:lnTo>
                    <a:pt x="732783" y="364181"/>
                  </a:lnTo>
                  <a:lnTo>
                    <a:pt x="748872" y="395606"/>
                  </a:lnTo>
                  <a:lnTo>
                    <a:pt x="757361" y="438362"/>
                  </a:lnTo>
                  <a:lnTo>
                    <a:pt x="782561" y="449134"/>
                  </a:lnTo>
                  <a:lnTo>
                    <a:pt x="817742" y="498973"/>
                  </a:lnTo>
                  <a:lnTo>
                    <a:pt x="824059" y="532994"/>
                  </a:lnTo>
                  <a:lnTo>
                    <a:pt x="865688" y="544443"/>
                  </a:lnTo>
                  <a:lnTo>
                    <a:pt x="834840" y="619360"/>
                  </a:lnTo>
                  <a:lnTo>
                    <a:pt x="832948" y="655768"/>
                  </a:lnTo>
                  <a:lnTo>
                    <a:pt x="820069" y="689370"/>
                  </a:lnTo>
                  <a:lnTo>
                    <a:pt x="823183" y="721583"/>
                  </a:lnTo>
                  <a:lnTo>
                    <a:pt x="806699" y="738798"/>
                  </a:lnTo>
                  <a:lnTo>
                    <a:pt x="812459" y="825779"/>
                  </a:lnTo>
                  <a:lnTo>
                    <a:pt x="764236" y="825271"/>
                  </a:lnTo>
                  <a:lnTo>
                    <a:pt x="722253" y="814692"/>
                  </a:lnTo>
                  <a:lnTo>
                    <a:pt x="708547" y="832480"/>
                  </a:lnTo>
                  <a:lnTo>
                    <a:pt x="720688" y="868929"/>
                  </a:lnTo>
                  <a:lnTo>
                    <a:pt x="719161" y="910760"/>
                  </a:lnTo>
                  <a:lnTo>
                    <a:pt x="698512" y="914925"/>
                  </a:lnTo>
                  <a:lnTo>
                    <a:pt x="683728" y="873244"/>
                  </a:lnTo>
                  <a:lnTo>
                    <a:pt x="460661" y="888562"/>
                  </a:lnTo>
                  <a:lnTo>
                    <a:pt x="222751" y="904838"/>
                  </a:lnTo>
                  <a:lnTo>
                    <a:pt x="192302" y="848998"/>
                  </a:lnTo>
                  <a:lnTo>
                    <a:pt x="167091" y="795853"/>
                  </a:lnTo>
                  <a:lnTo>
                    <a:pt x="173147" y="741312"/>
                  </a:lnTo>
                  <a:lnTo>
                    <a:pt x="149307" y="682336"/>
                  </a:lnTo>
                  <a:lnTo>
                    <a:pt x="160255" y="646272"/>
                  </a:lnTo>
                  <a:lnTo>
                    <a:pt x="156377" y="620891"/>
                  </a:lnTo>
                  <a:lnTo>
                    <a:pt x="182183" y="592047"/>
                  </a:lnTo>
                  <a:lnTo>
                    <a:pt x="161289" y="582129"/>
                  </a:lnTo>
                  <a:lnTo>
                    <a:pt x="166375" y="561312"/>
                  </a:lnTo>
                  <a:lnTo>
                    <a:pt x="144146" y="531302"/>
                  </a:lnTo>
                  <a:lnTo>
                    <a:pt x="118275" y="476950"/>
                  </a:lnTo>
                  <a:lnTo>
                    <a:pt x="48179" y="225014"/>
                  </a:lnTo>
                  <a:lnTo>
                    <a:pt x="0" y="53571"/>
                  </a:lnTo>
                  <a:lnTo>
                    <a:pt x="210356" y="27906"/>
                  </a:lnTo>
                  <a:lnTo>
                    <a:pt x="325000" y="1444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7" name="Michigan">
              <a:extLst>
                <a:ext uri="{FF2B5EF4-FFF2-40B4-BE49-F238E27FC236}">
                  <a16:creationId xmlns:a16="http://schemas.microsoft.com/office/drawing/2014/main" id="{60C8BA17-763D-CD65-ACC0-380C831A0CDD}"/>
                </a:ext>
              </a:extLst>
            </p:cNvPr>
            <p:cNvSpPr/>
            <p:nvPr/>
          </p:nvSpPr>
          <p:spPr>
            <a:xfrm>
              <a:off x="5228348" y="1835258"/>
              <a:ext cx="826614" cy="1154456"/>
            </a:xfrm>
            <a:custGeom>
              <a:avLst/>
              <a:gdLst/>
              <a:ahLst/>
              <a:cxnLst/>
              <a:rect l="0" t="0" r="1216465" b="1274194"/>
              <a:pathLst>
                <a:path w="1216465" h="1274194">
                  <a:moveTo>
                    <a:pt x="1097846" y="1222098"/>
                  </a:moveTo>
                  <a:lnTo>
                    <a:pt x="897250" y="1255170"/>
                  </a:lnTo>
                  <a:lnTo>
                    <a:pt x="895673" y="1241842"/>
                  </a:lnTo>
                  <a:lnTo>
                    <a:pt x="719238" y="1261605"/>
                  </a:lnTo>
                  <a:lnTo>
                    <a:pt x="594939" y="1274194"/>
                  </a:lnTo>
                  <a:lnTo>
                    <a:pt x="622562" y="1244522"/>
                  </a:lnTo>
                  <a:lnTo>
                    <a:pt x="638388" y="1196878"/>
                  </a:lnTo>
                  <a:lnTo>
                    <a:pt x="654271" y="1167186"/>
                  </a:lnTo>
                  <a:lnTo>
                    <a:pt x="664074" y="1126868"/>
                  </a:lnTo>
                  <a:lnTo>
                    <a:pt x="666426" y="1070476"/>
                  </a:lnTo>
                  <a:lnTo>
                    <a:pt x="657014" y="1010834"/>
                  </a:lnTo>
                  <a:lnTo>
                    <a:pt x="601881" y="897564"/>
                  </a:lnTo>
                  <a:lnTo>
                    <a:pt x="610938" y="851836"/>
                  </a:lnTo>
                  <a:lnTo>
                    <a:pt x="596075" y="799577"/>
                  </a:lnTo>
                  <a:lnTo>
                    <a:pt x="623706" y="741923"/>
                  </a:lnTo>
                  <a:lnTo>
                    <a:pt x="626106" y="695801"/>
                  </a:lnTo>
                  <a:lnTo>
                    <a:pt x="618891" y="671938"/>
                  </a:lnTo>
                  <a:lnTo>
                    <a:pt x="641349" y="659542"/>
                  </a:lnTo>
                  <a:lnTo>
                    <a:pt x="640999" y="626035"/>
                  </a:lnTo>
                  <a:lnTo>
                    <a:pt x="676738" y="613293"/>
                  </a:lnTo>
                  <a:lnTo>
                    <a:pt x="700815" y="573782"/>
                  </a:lnTo>
                  <a:lnTo>
                    <a:pt x="706473" y="646974"/>
                  </a:lnTo>
                  <a:lnTo>
                    <a:pt x="721696" y="648655"/>
                  </a:lnTo>
                  <a:lnTo>
                    <a:pt x="736378" y="610097"/>
                  </a:lnTo>
                  <a:lnTo>
                    <a:pt x="730223" y="548163"/>
                  </a:lnTo>
                  <a:lnTo>
                    <a:pt x="740120" y="531400"/>
                  </a:lnTo>
                  <a:lnTo>
                    <a:pt x="777729" y="517035"/>
                  </a:lnTo>
                  <a:lnTo>
                    <a:pt x="760390" y="475452"/>
                  </a:lnTo>
                  <a:lnTo>
                    <a:pt x="781614" y="436130"/>
                  </a:lnTo>
                  <a:lnTo>
                    <a:pt x="812910" y="430200"/>
                  </a:lnTo>
                  <a:lnTo>
                    <a:pt x="851121" y="449056"/>
                  </a:lnTo>
                  <a:lnTo>
                    <a:pt x="886203" y="448085"/>
                  </a:lnTo>
                  <a:lnTo>
                    <a:pt x="906758" y="474592"/>
                  </a:lnTo>
                  <a:lnTo>
                    <a:pt x="933286" y="473464"/>
                  </a:lnTo>
                  <a:lnTo>
                    <a:pt x="980746" y="494185"/>
                  </a:lnTo>
                  <a:lnTo>
                    <a:pt x="996063" y="491045"/>
                  </a:lnTo>
                  <a:lnTo>
                    <a:pt x="1025786" y="530788"/>
                  </a:lnTo>
                  <a:lnTo>
                    <a:pt x="1009474" y="556511"/>
                  </a:lnTo>
                  <a:lnTo>
                    <a:pt x="1032106" y="583771"/>
                  </a:lnTo>
                  <a:lnTo>
                    <a:pt x="1043714" y="616997"/>
                  </a:lnTo>
                  <a:lnTo>
                    <a:pt x="1045186" y="693152"/>
                  </a:lnTo>
                  <a:lnTo>
                    <a:pt x="1018625" y="715779"/>
                  </a:lnTo>
                  <a:lnTo>
                    <a:pt x="1016629" y="755361"/>
                  </a:lnTo>
                  <a:lnTo>
                    <a:pt x="983649" y="773132"/>
                  </a:lnTo>
                  <a:lnTo>
                    <a:pt x="970620" y="821990"/>
                  </a:lnTo>
                  <a:lnTo>
                    <a:pt x="980012" y="838773"/>
                  </a:lnTo>
                  <a:lnTo>
                    <a:pt x="1017063" y="850850"/>
                  </a:lnTo>
                  <a:lnTo>
                    <a:pt x="1040678" y="821880"/>
                  </a:lnTo>
                  <a:lnTo>
                    <a:pt x="1065356" y="765735"/>
                  </a:lnTo>
                  <a:lnTo>
                    <a:pt x="1112287" y="739080"/>
                  </a:lnTo>
                  <a:lnTo>
                    <a:pt x="1138857" y="751123"/>
                  </a:lnTo>
                  <a:lnTo>
                    <a:pt x="1157886" y="777701"/>
                  </a:lnTo>
                  <a:lnTo>
                    <a:pt x="1184846" y="859459"/>
                  </a:lnTo>
                  <a:lnTo>
                    <a:pt x="1193220" y="901087"/>
                  </a:lnTo>
                  <a:lnTo>
                    <a:pt x="1216465" y="949620"/>
                  </a:lnTo>
                  <a:lnTo>
                    <a:pt x="1211694" y="1024758"/>
                  </a:lnTo>
                  <a:lnTo>
                    <a:pt x="1189139" y="1039242"/>
                  </a:lnTo>
                  <a:lnTo>
                    <a:pt x="1184592" y="1012810"/>
                  </a:lnTo>
                  <a:lnTo>
                    <a:pt x="1169613" y="1022809"/>
                  </a:lnTo>
                  <a:lnTo>
                    <a:pt x="1159555" y="1086246"/>
                  </a:lnTo>
                  <a:lnTo>
                    <a:pt x="1132851" y="1113603"/>
                  </a:lnTo>
                  <a:lnTo>
                    <a:pt x="1130263" y="1161336"/>
                  </a:lnTo>
                  <a:lnTo>
                    <a:pt x="1098080" y="1205144"/>
                  </a:lnTo>
                  <a:close/>
                  <a:moveTo>
                    <a:pt x="702137" y="450763"/>
                  </a:moveTo>
                  <a:lnTo>
                    <a:pt x="707142" y="474768"/>
                  </a:lnTo>
                  <a:lnTo>
                    <a:pt x="689095" y="481225"/>
                  </a:lnTo>
                  <a:lnTo>
                    <a:pt x="693052" y="446187"/>
                  </a:lnTo>
                  <a:close/>
                  <a:moveTo>
                    <a:pt x="420336" y="608310"/>
                  </a:moveTo>
                  <a:lnTo>
                    <a:pt x="396670" y="589198"/>
                  </a:lnTo>
                  <a:lnTo>
                    <a:pt x="407372" y="559270"/>
                  </a:lnTo>
                  <a:lnTo>
                    <a:pt x="373582" y="557745"/>
                  </a:lnTo>
                  <a:lnTo>
                    <a:pt x="384394" y="528954"/>
                  </a:lnTo>
                  <a:lnTo>
                    <a:pt x="382877" y="493439"/>
                  </a:lnTo>
                  <a:lnTo>
                    <a:pt x="351441" y="471634"/>
                  </a:lnTo>
                  <a:lnTo>
                    <a:pt x="333114" y="447575"/>
                  </a:lnTo>
                  <a:lnTo>
                    <a:pt x="271439" y="432551"/>
                  </a:lnTo>
                  <a:lnTo>
                    <a:pt x="253481" y="440624"/>
                  </a:lnTo>
                  <a:lnTo>
                    <a:pt x="191231" y="415290"/>
                  </a:lnTo>
                  <a:lnTo>
                    <a:pt x="44142" y="384125"/>
                  </a:lnTo>
                  <a:lnTo>
                    <a:pt x="26723" y="350810"/>
                  </a:lnTo>
                  <a:lnTo>
                    <a:pt x="0" y="340213"/>
                  </a:lnTo>
                  <a:lnTo>
                    <a:pt x="52937" y="315931"/>
                  </a:lnTo>
                  <a:lnTo>
                    <a:pt x="75775" y="290092"/>
                  </a:lnTo>
                  <a:lnTo>
                    <a:pt x="135989" y="276078"/>
                  </a:lnTo>
                  <a:lnTo>
                    <a:pt x="173380" y="243509"/>
                  </a:lnTo>
                  <a:lnTo>
                    <a:pt x="191507" y="241075"/>
                  </a:lnTo>
                  <a:lnTo>
                    <a:pt x="205109" y="219015"/>
                  </a:lnTo>
                  <a:lnTo>
                    <a:pt x="245943" y="185982"/>
                  </a:lnTo>
                  <a:lnTo>
                    <a:pt x="265825" y="158943"/>
                  </a:lnTo>
                  <a:lnTo>
                    <a:pt x="296877" y="139817"/>
                  </a:lnTo>
                  <a:lnTo>
                    <a:pt x="328949" y="151528"/>
                  </a:lnTo>
                  <a:lnTo>
                    <a:pt x="279664" y="217645"/>
                  </a:lnTo>
                  <a:lnTo>
                    <a:pt x="268458" y="239603"/>
                  </a:lnTo>
                  <a:lnTo>
                    <a:pt x="272204" y="277008"/>
                  </a:lnTo>
                  <a:lnTo>
                    <a:pt x="296482" y="246211"/>
                  </a:lnTo>
                  <a:lnTo>
                    <a:pt x="344660" y="246620"/>
                  </a:lnTo>
                  <a:lnTo>
                    <a:pt x="383591" y="263214"/>
                  </a:lnTo>
                  <a:lnTo>
                    <a:pt x="422023" y="315303"/>
                  </a:lnTo>
                  <a:lnTo>
                    <a:pt x="441245" y="323546"/>
                  </a:lnTo>
                  <a:lnTo>
                    <a:pt x="475518" y="311447"/>
                  </a:lnTo>
                  <a:lnTo>
                    <a:pt x="485064" y="322768"/>
                  </a:lnTo>
                  <a:lnTo>
                    <a:pt x="520820" y="325978"/>
                  </a:lnTo>
                  <a:lnTo>
                    <a:pt x="590816" y="272190"/>
                  </a:lnTo>
                  <a:lnTo>
                    <a:pt x="629119" y="263704"/>
                  </a:lnTo>
                  <a:lnTo>
                    <a:pt x="681023" y="260280"/>
                  </a:lnTo>
                  <a:lnTo>
                    <a:pt x="714217" y="240974"/>
                  </a:lnTo>
                  <a:lnTo>
                    <a:pt x="740637" y="236835"/>
                  </a:lnTo>
                  <a:lnTo>
                    <a:pt x="752446" y="292269"/>
                  </a:lnTo>
                  <a:lnTo>
                    <a:pt x="780766" y="296756"/>
                  </a:lnTo>
                  <a:lnTo>
                    <a:pt x="807130" y="284698"/>
                  </a:lnTo>
                  <a:lnTo>
                    <a:pt x="820143" y="296508"/>
                  </a:lnTo>
                  <a:lnTo>
                    <a:pt x="836405" y="277801"/>
                  </a:lnTo>
                  <a:lnTo>
                    <a:pt x="876025" y="267311"/>
                  </a:lnTo>
                  <a:lnTo>
                    <a:pt x="885618" y="337531"/>
                  </a:lnTo>
                  <a:lnTo>
                    <a:pt x="907727" y="364896"/>
                  </a:lnTo>
                  <a:lnTo>
                    <a:pt x="936282" y="369061"/>
                  </a:lnTo>
                  <a:lnTo>
                    <a:pt x="936787" y="348879"/>
                  </a:lnTo>
                  <a:lnTo>
                    <a:pt x="963551" y="345389"/>
                  </a:lnTo>
                  <a:lnTo>
                    <a:pt x="980844" y="364349"/>
                  </a:lnTo>
                  <a:lnTo>
                    <a:pt x="970617" y="381355"/>
                  </a:lnTo>
                  <a:lnTo>
                    <a:pt x="892262" y="378023"/>
                  </a:lnTo>
                  <a:lnTo>
                    <a:pt x="856548" y="391401"/>
                  </a:lnTo>
                  <a:lnTo>
                    <a:pt x="813741" y="372032"/>
                  </a:lnTo>
                  <a:lnTo>
                    <a:pt x="804868" y="395420"/>
                  </a:lnTo>
                  <a:lnTo>
                    <a:pt x="812476" y="413497"/>
                  </a:lnTo>
                  <a:lnTo>
                    <a:pt x="794278" y="411191"/>
                  </a:lnTo>
                  <a:lnTo>
                    <a:pt x="764954" y="386717"/>
                  </a:lnTo>
                  <a:lnTo>
                    <a:pt x="717833" y="375373"/>
                  </a:lnTo>
                  <a:lnTo>
                    <a:pt x="694719" y="376842"/>
                  </a:lnTo>
                  <a:lnTo>
                    <a:pt x="675379" y="405732"/>
                  </a:lnTo>
                  <a:lnTo>
                    <a:pt x="639210" y="416322"/>
                  </a:lnTo>
                  <a:lnTo>
                    <a:pt x="598663" y="415002"/>
                  </a:lnTo>
                  <a:lnTo>
                    <a:pt x="583648" y="427690"/>
                  </a:lnTo>
                  <a:lnTo>
                    <a:pt x="582049" y="450148"/>
                  </a:lnTo>
                  <a:lnTo>
                    <a:pt x="539965" y="473318"/>
                  </a:lnTo>
                  <a:lnTo>
                    <a:pt x="539666" y="446596"/>
                  </a:lnTo>
                  <a:lnTo>
                    <a:pt x="519867" y="442965"/>
                  </a:lnTo>
                  <a:lnTo>
                    <a:pt x="514833" y="471313"/>
                  </a:lnTo>
                  <a:lnTo>
                    <a:pt x="482516" y="475512"/>
                  </a:lnTo>
                  <a:lnTo>
                    <a:pt x="468978" y="489039"/>
                  </a:lnTo>
                  <a:lnTo>
                    <a:pt x="451685" y="538567"/>
                  </a:lnTo>
                  <a:lnTo>
                    <a:pt x="416727" y="603052"/>
                  </a:lnTo>
                  <a:close/>
                  <a:moveTo>
                    <a:pt x="203123" y="42210"/>
                  </a:moveTo>
                  <a:lnTo>
                    <a:pt x="170601" y="70033"/>
                  </a:lnTo>
                  <a:lnTo>
                    <a:pt x="152868" y="74632"/>
                  </a:lnTo>
                  <a:lnTo>
                    <a:pt x="152865" y="53651"/>
                  </a:lnTo>
                  <a:lnTo>
                    <a:pt x="235131" y="0"/>
                  </a:lnTo>
                  <a:lnTo>
                    <a:pt x="221291" y="34194"/>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8" name="Florida">
              <a:extLst>
                <a:ext uri="{FF2B5EF4-FFF2-40B4-BE49-F238E27FC236}">
                  <a16:creationId xmlns:a16="http://schemas.microsoft.com/office/drawing/2014/main" id="{06EBA3E4-F5C1-6D00-A75C-985412D88DBD}"/>
                </a:ext>
              </a:extLst>
            </p:cNvPr>
            <p:cNvSpPr/>
            <p:nvPr/>
          </p:nvSpPr>
          <p:spPr>
            <a:xfrm>
              <a:off x="5683276" y="4910408"/>
              <a:ext cx="992132" cy="1010269"/>
            </a:xfrm>
            <a:custGeom>
              <a:avLst/>
              <a:gdLst/>
              <a:ahLst/>
              <a:cxnLst/>
              <a:rect l="0" t="0" r="1460045" b="1115052"/>
              <a:pathLst>
                <a:path w="1460045" h="1115052">
                  <a:moveTo>
                    <a:pt x="365797" y="45047"/>
                  </a:moveTo>
                  <a:lnTo>
                    <a:pt x="450502" y="34305"/>
                  </a:lnTo>
                  <a:lnTo>
                    <a:pt x="480951" y="90146"/>
                  </a:lnTo>
                  <a:lnTo>
                    <a:pt x="718861" y="73869"/>
                  </a:lnTo>
                  <a:lnTo>
                    <a:pt x="941929" y="58551"/>
                  </a:lnTo>
                  <a:lnTo>
                    <a:pt x="956713" y="100232"/>
                  </a:lnTo>
                  <a:lnTo>
                    <a:pt x="977361" y="96068"/>
                  </a:lnTo>
                  <a:lnTo>
                    <a:pt x="978888" y="54236"/>
                  </a:lnTo>
                  <a:lnTo>
                    <a:pt x="966747" y="17787"/>
                  </a:lnTo>
                  <a:lnTo>
                    <a:pt x="980453" y="0"/>
                  </a:lnTo>
                  <a:lnTo>
                    <a:pt x="1022436" y="10578"/>
                  </a:lnTo>
                  <a:lnTo>
                    <a:pt x="1070659" y="11086"/>
                  </a:lnTo>
                  <a:lnTo>
                    <a:pt x="1094470" y="96328"/>
                  </a:lnTo>
                  <a:lnTo>
                    <a:pt x="1131502" y="190665"/>
                  </a:lnTo>
                  <a:lnTo>
                    <a:pt x="1202361" y="310954"/>
                  </a:lnTo>
                  <a:lnTo>
                    <a:pt x="1302405" y="435101"/>
                  </a:lnTo>
                  <a:lnTo>
                    <a:pt x="1292429" y="446836"/>
                  </a:lnTo>
                  <a:lnTo>
                    <a:pt x="1306670" y="509555"/>
                  </a:lnTo>
                  <a:lnTo>
                    <a:pt x="1351392" y="575037"/>
                  </a:lnTo>
                  <a:lnTo>
                    <a:pt x="1427071" y="709049"/>
                  </a:lnTo>
                  <a:lnTo>
                    <a:pt x="1445425" y="751804"/>
                  </a:lnTo>
                  <a:lnTo>
                    <a:pt x="1452180" y="797612"/>
                  </a:lnTo>
                  <a:lnTo>
                    <a:pt x="1460045" y="964817"/>
                  </a:lnTo>
                  <a:lnTo>
                    <a:pt x="1443658" y="970911"/>
                  </a:lnTo>
                  <a:lnTo>
                    <a:pt x="1434195" y="1024841"/>
                  </a:lnTo>
                  <a:lnTo>
                    <a:pt x="1442899" y="1040090"/>
                  </a:lnTo>
                  <a:lnTo>
                    <a:pt x="1413946" y="1082713"/>
                  </a:lnTo>
                  <a:lnTo>
                    <a:pt x="1398489" y="1076354"/>
                  </a:lnTo>
                  <a:lnTo>
                    <a:pt x="1366858" y="1097067"/>
                  </a:lnTo>
                  <a:lnTo>
                    <a:pt x="1310013" y="1115052"/>
                  </a:lnTo>
                  <a:lnTo>
                    <a:pt x="1289695" y="1097153"/>
                  </a:lnTo>
                  <a:lnTo>
                    <a:pt x="1292932" y="1065529"/>
                  </a:lnTo>
                  <a:lnTo>
                    <a:pt x="1238194" y="984022"/>
                  </a:lnTo>
                  <a:lnTo>
                    <a:pt x="1203784" y="972646"/>
                  </a:lnTo>
                  <a:lnTo>
                    <a:pt x="1177699" y="988864"/>
                  </a:lnTo>
                  <a:lnTo>
                    <a:pt x="1148390" y="943236"/>
                  </a:lnTo>
                  <a:lnTo>
                    <a:pt x="1136374" y="903861"/>
                  </a:lnTo>
                  <a:lnTo>
                    <a:pt x="1092050" y="864814"/>
                  </a:lnTo>
                  <a:lnTo>
                    <a:pt x="1078800" y="836696"/>
                  </a:lnTo>
                  <a:lnTo>
                    <a:pt x="1078446" y="793285"/>
                  </a:lnTo>
                  <a:lnTo>
                    <a:pt x="1056619" y="788694"/>
                  </a:lnTo>
                  <a:lnTo>
                    <a:pt x="1065232" y="813065"/>
                  </a:lnTo>
                  <a:lnTo>
                    <a:pt x="1047429" y="822354"/>
                  </a:lnTo>
                  <a:lnTo>
                    <a:pt x="974745" y="722469"/>
                  </a:lnTo>
                  <a:lnTo>
                    <a:pt x="948306" y="698330"/>
                  </a:lnTo>
                  <a:lnTo>
                    <a:pt x="990711" y="610798"/>
                  </a:lnTo>
                  <a:lnTo>
                    <a:pt x="956211" y="620203"/>
                  </a:lnTo>
                  <a:lnTo>
                    <a:pt x="936325" y="648691"/>
                  </a:lnTo>
                  <a:lnTo>
                    <a:pt x="907371" y="612556"/>
                  </a:lnTo>
                  <a:lnTo>
                    <a:pt x="923124" y="498609"/>
                  </a:lnTo>
                  <a:lnTo>
                    <a:pt x="916057" y="406735"/>
                  </a:lnTo>
                  <a:lnTo>
                    <a:pt x="891776" y="387762"/>
                  </a:lnTo>
                  <a:lnTo>
                    <a:pt x="880893" y="359050"/>
                  </a:lnTo>
                  <a:lnTo>
                    <a:pt x="846346" y="357123"/>
                  </a:lnTo>
                  <a:lnTo>
                    <a:pt x="800399" y="314120"/>
                  </a:lnTo>
                  <a:lnTo>
                    <a:pt x="766128" y="298564"/>
                  </a:lnTo>
                  <a:lnTo>
                    <a:pt x="760253" y="269103"/>
                  </a:lnTo>
                  <a:lnTo>
                    <a:pt x="736816" y="261007"/>
                  </a:lnTo>
                  <a:lnTo>
                    <a:pt x="714343" y="230348"/>
                  </a:lnTo>
                  <a:lnTo>
                    <a:pt x="641990" y="194844"/>
                  </a:lnTo>
                  <a:lnTo>
                    <a:pt x="585158" y="212023"/>
                  </a:lnTo>
                  <a:lnTo>
                    <a:pt x="591823" y="242552"/>
                  </a:lnTo>
                  <a:lnTo>
                    <a:pt x="572063" y="239379"/>
                  </a:lnTo>
                  <a:lnTo>
                    <a:pt x="503949" y="285586"/>
                  </a:lnTo>
                  <a:lnTo>
                    <a:pt x="427430" y="303353"/>
                  </a:lnTo>
                  <a:lnTo>
                    <a:pt x="426850" y="281063"/>
                  </a:lnTo>
                  <a:lnTo>
                    <a:pt x="405709" y="256610"/>
                  </a:lnTo>
                  <a:lnTo>
                    <a:pt x="308600" y="206835"/>
                  </a:lnTo>
                  <a:lnTo>
                    <a:pt x="241231" y="188156"/>
                  </a:lnTo>
                  <a:lnTo>
                    <a:pt x="182546" y="187357"/>
                  </a:lnTo>
                  <a:lnTo>
                    <a:pt x="134459" y="196511"/>
                  </a:lnTo>
                  <a:lnTo>
                    <a:pt x="30485" y="225136"/>
                  </a:lnTo>
                  <a:lnTo>
                    <a:pt x="53498" y="192910"/>
                  </a:lnTo>
                  <a:lnTo>
                    <a:pt x="38679" y="177499"/>
                  </a:lnTo>
                  <a:lnTo>
                    <a:pt x="42319" y="143655"/>
                  </a:lnTo>
                  <a:lnTo>
                    <a:pt x="0" y="108330"/>
                  </a:lnTo>
                  <a:lnTo>
                    <a:pt x="3320" y="8121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29" name="Iowa">
              <a:extLst>
                <a:ext uri="{FF2B5EF4-FFF2-40B4-BE49-F238E27FC236}">
                  <a16:creationId xmlns:a16="http://schemas.microsoft.com/office/drawing/2014/main" id="{533926EC-F543-CEB3-C993-19C087DEFECF}"/>
                </a:ext>
              </a:extLst>
            </p:cNvPr>
            <p:cNvSpPr/>
            <p:nvPr/>
          </p:nvSpPr>
          <p:spPr>
            <a:xfrm>
              <a:off x="4634626" y="2712145"/>
              <a:ext cx="658543" cy="577995"/>
            </a:xfrm>
            <a:custGeom>
              <a:avLst/>
              <a:gdLst/>
              <a:ahLst/>
              <a:cxnLst/>
              <a:rect l="0" t="0" r="969127" b="637943"/>
              <a:pathLst>
                <a:path w="969127" h="637943">
                  <a:moveTo>
                    <a:pt x="771023" y="1111"/>
                  </a:moveTo>
                  <a:lnTo>
                    <a:pt x="793437" y="0"/>
                  </a:lnTo>
                  <a:lnTo>
                    <a:pt x="796557" y="29997"/>
                  </a:lnTo>
                  <a:lnTo>
                    <a:pt x="819259" y="48941"/>
                  </a:lnTo>
                  <a:lnTo>
                    <a:pt x="802832" y="74369"/>
                  </a:lnTo>
                  <a:lnTo>
                    <a:pt x="809998" y="119829"/>
                  </a:lnTo>
                  <a:lnTo>
                    <a:pt x="822980" y="151585"/>
                  </a:lnTo>
                  <a:lnTo>
                    <a:pt x="876877" y="172172"/>
                  </a:lnTo>
                  <a:lnTo>
                    <a:pt x="888860" y="197233"/>
                  </a:lnTo>
                  <a:lnTo>
                    <a:pt x="923494" y="232171"/>
                  </a:lnTo>
                  <a:lnTo>
                    <a:pt x="928815" y="253128"/>
                  </a:lnTo>
                  <a:lnTo>
                    <a:pt x="963463" y="271196"/>
                  </a:lnTo>
                  <a:lnTo>
                    <a:pt x="969127" y="296608"/>
                  </a:lnTo>
                  <a:lnTo>
                    <a:pt x="965799" y="336022"/>
                  </a:lnTo>
                  <a:lnTo>
                    <a:pt x="946926" y="350611"/>
                  </a:lnTo>
                  <a:lnTo>
                    <a:pt x="943864" y="382168"/>
                  </a:lnTo>
                  <a:lnTo>
                    <a:pt x="898424" y="410573"/>
                  </a:lnTo>
                  <a:lnTo>
                    <a:pt x="840430" y="423802"/>
                  </a:lnTo>
                  <a:lnTo>
                    <a:pt x="832372" y="460073"/>
                  </a:lnTo>
                  <a:lnTo>
                    <a:pt x="858726" y="487831"/>
                  </a:lnTo>
                  <a:lnTo>
                    <a:pt x="858138" y="523731"/>
                  </a:lnTo>
                  <a:lnTo>
                    <a:pt x="839241" y="544898"/>
                  </a:lnTo>
                  <a:lnTo>
                    <a:pt x="836690" y="576420"/>
                  </a:lnTo>
                  <a:lnTo>
                    <a:pt x="795253" y="600910"/>
                  </a:lnTo>
                  <a:lnTo>
                    <a:pt x="794529" y="637943"/>
                  </a:lnTo>
                  <a:lnTo>
                    <a:pt x="777468" y="632029"/>
                  </a:lnTo>
                  <a:lnTo>
                    <a:pt x="744641" y="592063"/>
                  </a:lnTo>
                  <a:lnTo>
                    <a:pt x="728832" y="593886"/>
                  </a:lnTo>
                  <a:lnTo>
                    <a:pt x="511913" y="607375"/>
                  </a:lnTo>
                  <a:lnTo>
                    <a:pt x="302209" y="614149"/>
                  </a:lnTo>
                  <a:lnTo>
                    <a:pt x="129169" y="612247"/>
                  </a:lnTo>
                  <a:lnTo>
                    <a:pt x="111585" y="585407"/>
                  </a:lnTo>
                  <a:lnTo>
                    <a:pt x="119831" y="532778"/>
                  </a:lnTo>
                  <a:lnTo>
                    <a:pt x="104834" y="486910"/>
                  </a:lnTo>
                  <a:lnTo>
                    <a:pt x="105619" y="435438"/>
                  </a:lnTo>
                  <a:lnTo>
                    <a:pt x="79219" y="417536"/>
                  </a:lnTo>
                  <a:lnTo>
                    <a:pt x="75133" y="389567"/>
                  </a:lnTo>
                  <a:lnTo>
                    <a:pt x="84201" y="364971"/>
                  </a:lnTo>
                  <a:lnTo>
                    <a:pt x="74391" y="329180"/>
                  </a:lnTo>
                  <a:lnTo>
                    <a:pt x="53943" y="315722"/>
                  </a:lnTo>
                  <a:lnTo>
                    <a:pt x="27357" y="223979"/>
                  </a:lnTo>
                  <a:lnTo>
                    <a:pt x="0" y="179142"/>
                  </a:lnTo>
                  <a:lnTo>
                    <a:pt x="13145" y="149072"/>
                  </a:lnTo>
                  <a:lnTo>
                    <a:pt x="18215" y="108910"/>
                  </a:lnTo>
                  <a:lnTo>
                    <a:pt x="29576" y="94456"/>
                  </a:lnTo>
                  <a:lnTo>
                    <a:pt x="11159" y="74273"/>
                  </a:lnTo>
                  <a:lnTo>
                    <a:pt x="16185" y="38599"/>
                  </a:lnTo>
                  <a:lnTo>
                    <a:pt x="8261" y="21822"/>
                  </a:lnTo>
                  <a:lnTo>
                    <a:pt x="27523" y="17465"/>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0" name="Illinois">
              <a:extLst>
                <a:ext uri="{FF2B5EF4-FFF2-40B4-BE49-F238E27FC236}">
                  <a16:creationId xmlns:a16="http://schemas.microsoft.com/office/drawing/2014/main" id="{47AB6A7C-12A4-31AB-732A-614C5A175AF8}"/>
                </a:ext>
              </a:extLst>
            </p:cNvPr>
            <p:cNvSpPr/>
            <p:nvPr/>
          </p:nvSpPr>
          <p:spPr>
            <a:xfrm>
              <a:off x="5166359" y="2866676"/>
              <a:ext cx="434851" cy="1032320"/>
            </a:xfrm>
            <a:custGeom>
              <a:avLst/>
              <a:gdLst/>
              <a:ahLst/>
              <a:cxnLst/>
              <a:rect l="0" t="0" r="639937" b="1139390"/>
              <a:pathLst>
                <a:path w="639937" h="1139390">
                  <a:moveTo>
                    <a:pt x="106350" y="26674"/>
                  </a:moveTo>
                  <a:lnTo>
                    <a:pt x="380833" y="11853"/>
                  </a:lnTo>
                  <a:lnTo>
                    <a:pt x="526747" y="0"/>
                  </a:lnTo>
                  <a:lnTo>
                    <a:pt x="525241" y="39383"/>
                  </a:lnTo>
                  <a:lnTo>
                    <a:pt x="551996" y="83057"/>
                  </a:lnTo>
                  <a:lnTo>
                    <a:pt x="582304" y="155582"/>
                  </a:lnTo>
                  <a:lnTo>
                    <a:pt x="624440" y="636339"/>
                  </a:lnTo>
                  <a:lnTo>
                    <a:pt x="610750" y="674683"/>
                  </a:lnTo>
                  <a:lnTo>
                    <a:pt x="634177" y="716483"/>
                  </a:lnTo>
                  <a:lnTo>
                    <a:pt x="639937" y="751978"/>
                  </a:lnTo>
                  <a:lnTo>
                    <a:pt x="622868" y="782757"/>
                  </a:lnTo>
                  <a:lnTo>
                    <a:pt x="620095" y="810008"/>
                  </a:lnTo>
                  <a:lnTo>
                    <a:pt x="595563" y="856027"/>
                  </a:lnTo>
                  <a:lnTo>
                    <a:pt x="577795" y="860921"/>
                  </a:lnTo>
                  <a:lnTo>
                    <a:pt x="584282" y="886245"/>
                  </a:lnTo>
                  <a:lnTo>
                    <a:pt x="573071" y="897321"/>
                  </a:lnTo>
                  <a:lnTo>
                    <a:pt x="567611" y="946153"/>
                  </a:lnTo>
                  <a:lnTo>
                    <a:pt x="573927" y="959122"/>
                  </a:lnTo>
                  <a:lnTo>
                    <a:pt x="555554" y="989901"/>
                  </a:lnTo>
                  <a:lnTo>
                    <a:pt x="573289" y="1024421"/>
                  </a:lnTo>
                  <a:lnTo>
                    <a:pt x="509585" y="1048732"/>
                  </a:lnTo>
                  <a:lnTo>
                    <a:pt x="505166" y="1070446"/>
                  </a:lnTo>
                  <a:lnTo>
                    <a:pt x="522132" y="1096086"/>
                  </a:lnTo>
                  <a:lnTo>
                    <a:pt x="503358" y="1114439"/>
                  </a:lnTo>
                  <a:lnTo>
                    <a:pt x="442420" y="1087632"/>
                  </a:lnTo>
                  <a:lnTo>
                    <a:pt x="424251" y="1091226"/>
                  </a:lnTo>
                  <a:lnTo>
                    <a:pt x="402371" y="1128778"/>
                  </a:lnTo>
                  <a:lnTo>
                    <a:pt x="411058" y="1139390"/>
                  </a:lnTo>
                  <a:lnTo>
                    <a:pt x="385496" y="1138971"/>
                  </a:lnTo>
                  <a:lnTo>
                    <a:pt x="345608" y="1083316"/>
                  </a:lnTo>
                  <a:lnTo>
                    <a:pt x="357770" y="1068997"/>
                  </a:lnTo>
                  <a:lnTo>
                    <a:pt x="342017" y="1030754"/>
                  </a:lnTo>
                  <a:lnTo>
                    <a:pt x="339878" y="999439"/>
                  </a:lnTo>
                  <a:lnTo>
                    <a:pt x="285836" y="959223"/>
                  </a:lnTo>
                  <a:lnTo>
                    <a:pt x="268809" y="964811"/>
                  </a:lnTo>
                  <a:lnTo>
                    <a:pt x="249810" y="939054"/>
                  </a:lnTo>
                  <a:lnTo>
                    <a:pt x="200666" y="900499"/>
                  </a:lnTo>
                  <a:lnTo>
                    <a:pt x="199597" y="867997"/>
                  </a:lnTo>
                  <a:lnTo>
                    <a:pt x="223041" y="813800"/>
                  </a:lnTo>
                  <a:lnTo>
                    <a:pt x="217594" y="795042"/>
                  </a:lnTo>
                  <a:lnTo>
                    <a:pt x="231476" y="769482"/>
                  </a:lnTo>
                  <a:lnTo>
                    <a:pt x="208374" y="756300"/>
                  </a:lnTo>
                  <a:lnTo>
                    <a:pt x="173695" y="749378"/>
                  </a:lnTo>
                  <a:lnTo>
                    <a:pt x="156857" y="769434"/>
                  </a:lnTo>
                  <a:lnTo>
                    <a:pt x="144200" y="757802"/>
                  </a:lnTo>
                  <a:lnTo>
                    <a:pt x="130223" y="691232"/>
                  </a:lnTo>
                  <a:lnTo>
                    <a:pt x="76091" y="650374"/>
                  </a:lnTo>
                  <a:lnTo>
                    <a:pt x="26047" y="600165"/>
                  </a:lnTo>
                  <a:lnTo>
                    <a:pt x="3641" y="538431"/>
                  </a:lnTo>
                  <a:lnTo>
                    <a:pt x="0" y="497112"/>
                  </a:lnTo>
                  <a:lnTo>
                    <a:pt x="12019" y="467384"/>
                  </a:lnTo>
                  <a:lnTo>
                    <a:pt x="12743" y="430351"/>
                  </a:lnTo>
                  <a:lnTo>
                    <a:pt x="54180" y="405861"/>
                  </a:lnTo>
                  <a:lnTo>
                    <a:pt x="56731" y="374339"/>
                  </a:lnTo>
                  <a:lnTo>
                    <a:pt x="75628" y="353172"/>
                  </a:lnTo>
                  <a:lnTo>
                    <a:pt x="76216" y="317272"/>
                  </a:lnTo>
                  <a:lnTo>
                    <a:pt x="49862" y="289514"/>
                  </a:lnTo>
                  <a:lnTo>
                    <a:pt x="57920" y="253243"/>
                  </a:lnTo>
                  <a:lnTo>
                    <a:pt x="115914" y="240014"/>
                  </a:lnTo>
                  <a:lnTo>
                    <a:pt x="161354" y="211609"/>
                  </a:lnTo>
                  <a:lnTo>
                    <a:pt x="164416" y="180052"/>
                  </a:lnTo>
                  <a:lnTo>
                    <a:pt x="183289" y="165463"/>
                  </a:lnTo>
                  <a:lnTo>
                    <a:pt x="186617" y="126049"/>
                  </a:lnTo>
                  <a:lnTo>
                    <a:pt x="180953" y="100637"/>
                  </a:lnTo>
                  <a:lnTo>
                    <a:pt x="146305" y="82569"/>
                  </a:lnTo>
                  <a:lnTo>
                    <a:pt x="140984" y="6161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1" name="Wisconsin">
              <a:extLst>
                <a:ext uri="{FF2B5EF4-FFF2-40B4-BE49-F238E27FC236}">
                  <a16:creationId xmlns:a16="http://schemas.microsoft.com/office/drawing/2014/main" id="{26755D79-D001-F2E7-67D7-6040B85A301B}"/>
                </a:ext>
              </a:extLst>
            </p:cNvPr>
            <p:cNvSpPr/>
            <p:nvPr/>
          </p:nvSpPr>
          <p:spPr>
            <a:xfrm>
              <a:off x="4998433" y="2075488"/>
              <a:ext cx="568054" cy="815355"/>
            </a:xfrm>
            <a:custGeom>
              <a:avLst/>
              <a:gdLst/>
              <a:ahLst/>
              <a:cxnLst/>
              <a:rect l="0" t="0" r="835963" b="899922"/>
              <a:pathLst>
                <a:path w="835963" h="899922">
                  <a:moveTo>
                    <a:pt x="338348" y="75067"/>
                  </a:moveTo>
                  <a:lnTo>
                    <a:pt x="365071" y="85664"/>
                  </a:lnTo>
                  <a:lnTo>
                    <a:pt x="382490" y="118979"/>
                  </a:lnTo>
                  <a:lnTo>
                    <a:pt x="529579" y="150144"/>
                  </a:lnTo>
                  <a:lnTo>
                    <a:pt x="591829" y="175478"/>
                  </a:lnTo>
                  <a:lnTo>
                    <a:pt x="609788" y="167405"/>
                  </a:lnTo>
                  <a:lnTo>
                    <a:pt x="671462" y="182429"/>
                  </a:lnTo>
                  <a:lnTo>
                    <a:pt x="689789" y="206488"/>
                  </a:lnTo>
                  <a:lnTo>
                    <a:pt x="721225" y="228293"/>
                  </a:lnTo>
                  <a:lnTo>
                    <a:pt x="722742" y="263808"/>
                  </a:lnTo>
                  <a:lnTo>
                    <a:pt x="711931" y="292599"/>
                  </a:lnTo>
                  <a:lnTo>
                    <a:pt x="745720" y="294124"/>
                  </a:lnTo>
                  <a:lnTo>
                    <a:pt x="735018" y="324052"/>
                  </a:lnTo>
                  <a:lnTo>
                    <a:pt x="758684" y="343164"/>
                  </a:lnTo>
                  <a:lnTo>
                    <a:pt x="755377" y="368005"/>
                  </a:lnTo>
                  <a:lnTo>
                    <a:pt x="728416" y="374822"/>
                  </a:lnTo>
                  <a:lnTo>
                    <a:pt x="708902" y="423363"/>
                  </a:lnTo>
                  <a:lnTo>
                    <a:pt x="702971" y="456241"/>
                  </a:lnTo>
                  <a:lnTo>
                    <a:pt x="719954" y="460389"/>
                  </a:lnTo>
                  <a:lnTo>
                    <a:pt x="740147" y="437435"/>
                  </a:lnTo>
                  <a:lnTo>
                    <a:pt x="760171" y="395485"/>
                  </a:lnTo>
                  <a:lnTo>
                    <a:pt x="788507" y="377317"/>
                  </a:lnTo>
                  <a:lnTo>
                    <a:pt x="807250" y="324261"/>
                  </a:lnTo>
                  <a:lnTo>
                    <a:pt x="835789" y="310433"/>
                  </a:lnTo>
                  <a:lnTo>
                    <a:pt x="835963" y="337202"/>
                  </a:lnTo>
                  <a:lnTo>
                    <a:pt x="817961" y="363449"/>
                  </a:lnTo>
                  <a:lnTo>
                    <a:pt x="785706" y="451280"/>
                  </a:lnTo>
                  <a:lnTo>
                    <a:pt x="778855" y="498830"/>
                  </a:lnTo>
                  <a:lnTo>
                    <a:pt x="782614" y="532035"/>
                  </a:lnTo>
                  <a:lnTo>
                    <a:pt x="768569" y="544463"/>
                  </a:lnTo>
                  <a:lnTo>
                    <a:pt x="759082" y="591150"/>
                  </a:lnTo>
                  <a:lnTo>
                    <a:pt x="767247" y="629598"/>
                  </a:lnTo>
                  <a:lnTo>
                    <a:pt x="756718" y="656257"/>
                  </a:lnTo>
                  <a:lnTo>
                    <a:pt x="744570" y="721117"/>
                  </a:lnTo>
                  <a:lnTo>
                    <a:pt x="752860" y="770813"/>
                  </a:lnTo>
                  <a:lnTo>
                    <a:pt x="774421" y="813780"/>
                  </a:lnTo>
                  <a:lnTo>
                    <a:pt x="773872" y="873248"/>
                  </a:lnTo>
                  <a:lnTo>
                    <a:pt x="627958" y="885102"/>
                  </a:lnTo>
                  <a:lnTo>
                    <a:pt x="353475" y="899922"/>
                  </a:lnTo>
                  <a:lnTo>
                    <a:pt x="341492" y="874861"/>
                  </a:lnTo>
                  <a:lnTo>
                    <a:pt x="287595" y="854274"/>
                  </a:lnTo>
                  <a:lnTo>
                    <a:pt x="274613" y="822518"/>
                  </a:lnTo>
                  <a:lnTo>
                    <a:pt x="267447" y="777058"/>
                  </a:lnTo>
                  <a:lnTo>
                    <a:pt x="283874" y="751631"/>
                  </a:lnTo>
                  <a:lnTo>
                    <a:pt x="261172" y="732686"/>
                  </a:lnTo>
                  <a:lnTo>
                    <a:pt x="258052" y="702689"/>
                  </a:lnTo>
                  <a:lnTo>
                    <a:pt x="248882" y="679701"/>
                  </a:lnTo>
                  <a:lnTo>
                    <a:pt x="251260" y="647211"/>
                  </a:lnTo>
                  <a:lnTo>
                    <a:pt x="221214" y="604056"/>
                  </a:lnTo>
                  <a:lnTo>
                    <a:pt x="197803" y="597354"/>
                  </a:lnTo>
                  <a:lnTo>
                    <a:pt x="154995" y="564712"/>
                  </a:lnTo>
                  <a:lnTo>
                    <a:pt x="146717" y="538320"/>
                  </a:lnTo>
                  <a:lnTo>
                    <a:pt x="101537" y="517902"/>
                  </a:lnTo>
                  <a:lnTo>
                    <a:pt x="85673" y="496246"/>
                  </a:lnTo>
                  <a:lnTo>
                    <a:pt x="55585" y="494033"/>
                  </a:lnTo>
                  <a:lnTo>
                    <a:pt x="16506" y="458665"/>
                  </a:lnTo>
                  <a:lnTo>
                    <a:pt x="24173" y="383875"/>
                  </a:lnTo>
                  <a:lnTo>
                    <a:pt x="19870" y="349562"/>
                  </a:lnTo>
                  <a:lnTo>
                    <a:pt x="35155" y="317918"/>
                  </a:lnTo>
                  <a:lnTo>
                    <a:pt x="16386" y="293021"/>
                  </a:lnTo>
                  <a:lnTo>
                    <a:pt x="0" y="291348"/>
                  </a:lnTo>
                  <a:lnTo>
                    <a:pt x="1380" y="262436"/>
                  </a:lnTo>
                  <a:lnTo>
                    <a:pt x="32403" y="218097"/>
                  </a:lnTo>
                  <a:lnTo>
                    <a:pt x="71935" y="199999"/>
                  </a:lnTo>
                  <a:lnTo>
                    <a:pt x="79946" y="187489"/>
                  </a:lnTo>
                  <a:lnTo>
                    <a:pt x="75284" y="67997"/>
                  </a:lnTo>
                  <a:lnTo>
                    <a:pt x="102864" y="50288"/>
                  </a:lnTo>
                  <a:lnTo>
                    <a:pt x="113915" y="58684"/>
                  </a:lnTo>
                  <a:lnTo>
                    <a:pt x="145309" y="59544"/>
                  </a:lnTo>
                  <a:lnTo>
                    <a:pt x="240475" y="20658"/>
                  </a:lnTo>
                  <a:lnTo>
                    <a:pt x="275227" y="0"/>
                  </a:lnTo>
                  <a:lnTo>
                    <a:pt x="288179" y="13679"/>
                  </a:lnTo>
                  <a:lnTo>
                    <a:pt x="270587" y="41214"/>
                  </a:lnTo>
                  <a:lnTo>
                    <a:pt x="318285" y="7290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2" name="Arkansas">
              <a:extLst>
                <a:ext uri="{FF2B5EF4-FFF2-40B4-BE49-F238E27FC236}">
                  <a16:creationId xmlns:a16="http://schemas.microsoft.com/office/drawing/2014/main" id="{2EFECFED-B213-2D7F-8E04-A75E514D7066}"/>
                </a:ext>
              </a:extLst>
            </p:cNvPr>
            <p:cNvSpPr/>
            <p:nvPr/>
          </p:nvSpPr>
          <p:spPr>
            <a:xfrm>
              <a:off x="4849926" y="3999090"/>
              <a:ext cx="539896" cy="667113"/>
            </a:xfrm>
            <a:custGeom>
              <a:avLst/>
              <a:gdLst/>
              <a:ahLst/>
              <a:cxnLst/>
              <a:rect l="0" t="0" r="794525" b="736305"/>
              <a:pathLst>
                <a:path w="794525" h="736305">
                  <a:moveTo>
                    <a:pt x="22979" y="25925"/>
                  </a:moveTo>
                  <a:lnTo>
                    <a:pt x="719875" y="0"/>
                  </a:lnTo>
                  <a:lnTo>
                    <a:pt x="736440" y="38268"/>
                  </a:lnTo>
                  <a:lnTo>
                    <a:pt x="713171" y="64403"/>
                  </a:lnTo>
                  <a:lnTo>
                    <a:pt x="689727" y="103974"/>
                  </a:lnTo>
                  <a:lnTo>
                    <a:pt x="794525" y="97409"/>
                  </a:lnTo>
                  <a:lnTo>
                    <a:pt x="791695" y="135769"/>
                  </a:lnTo>
                  <a:lnTo>
                    <a:pt x="768377" y="148509"/>
                  </a:lnTo>
                  <a:lnTo>
                    <a:pt x="765029" y="180152"/>
                  </a:lnTo>
                  <a:lnTo>
                    <a:pt x="736749" y="215596"/>
                  </a:lnTo>
                  <a:lnTo>
                    <a:pt x="742483" y="264610"/>
                  </a:lnTo>
                  <a:lnTo>
                    <a:pt x="728507" y="301367"/>
                  </a:lnTo>
                  <a:lnTo>
                    <a:pt x="712647" y="307933"/>
                  </a:lnTo>
                  <a:lnTo>
                    <a:pt x="723630" y="325217"/>
                  </a:lnTo>
                  <a:lnTo>
                    <a:pt x="698419" y="342423"/>
                  </a:lnTo>
                  <a:lnTo>
                    <a:pt x="688706" y="377750"/>
                  </a:lnTo>
                  <a:lnTo>
                    <a:pt x="672038" y="387679"/>
                  </a:lnTo>
                  <a:lnTo>
                    <a:pt x="677053" y="427745"/>
                  </a:lnTo>
                  <a:lnTo>
                    <a:pt x="647740" y="440602"/>
                  </a:lnTo>
                  <a:lnTo>
                    <a:pt x="649389" y="453958"/>
                  </a:lnTo>
                  <a:lnTo>
                    <a:pt x="616647" y="489346"/>
                  </a:lnTo>
                  <a:lnTo>
                    <a:pt x="627864" y="511150"/>
                  </a:lnTo>
                  <a:lnTo>
                    <a:pt x="599455" y="545131"/>
                  </a:lnTo>
                  <a:lnTo>
                    <a:pt x="576096" y="609020"/>
                  </a:lnTo>
                  <a:lnTo>
                    <a:pt x="606847" y="634310"/>
                  </a:lnTo>
                  <a:lnTo>
                    <a:pt x="593001" y="651812"/>
                  </a:lnTo>
                  <a:lnTo>
                    <a:pt x="604392" y="693746"/>
                  </a:lnTo>
                  <a:lnTo>
                    <a:pt x="592900" y="722303"/>
                  </a:lnTo>
                  <a:lnTo>
                    <a:pt x="180517" y="734633"/>
                  </a:lnTo>
                  <a:lnTo>
                    <a:pt x="107466" y="736305"/>
                  </a:lnTo>
                  <a:lnTo>
                    <a:pt x="105232" y="627928"/>
                  </a:lnTo>
                  <a:lnTo>
                    <a:pt x="81180" y="619461"/>
                  </a:lnTo>
                  <a:lnTo>
                    <a:pt x="48302" y="630118"/>
                  </a:lnTo>
                  <a:lnTo>
                    <a:pt x="30545" y="611403"/>
                  </a:lnTo>
                  <a:lnTo>
                    <a:pt x="33787" y="252086"/>
                  </a:lnTo>
                  <a:lnTo>
                    <a:pt x="0" y="2627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3" name="Alabama">
              <a:extLst>
                <a:ext uri="{FF2B5EF4-FFF2-40B4-BE49-F238E27FC236}">
                  <a16:creationId xmlns:a16="http://schemas.microsoft.com/office/drawing/2014/main" id="{075368F9-0EE7-886C-7909-90FEADDABB05}"/>
                </a:ext>
              </a:extLst>
            </p:cNvPr>
            <p:cNvSpPr/>
            <p:nvPr/>
          </p:nvSpPr>
          <p:spPr>
            <a:xfrm>
              <a:off x="5569478" y="4220811"/>
              <a:ext cx="419924" cy="901515"/>
            </a:xfrm>
            <a:custGeom>
              <a:avLst/>
              <a:gdLst/>
              <a:ahLst/>
              <a:cxnLst/>
              <a:rect l="0" t="0" r="617970" b="995018"/>
              <a:pathLst>
                <a:path w="617970" h="995018">
                  <a:moveTo>
                    <a:pt x="138236" y="25502"/>
                  </a:moveTo>
                  <a:lnTo>
                    <a:pt x="425667" y="0"/>
                  </a:lnTo>
                  <a:lnTo>
                    <a:pt x="473847" y="171442"/>
                  </a:lnTo>
                  <a:lnTo>
                    <a:pt x="543943" y="423378"/>
                  </a:lnTo>
                  <a:lnTo>
                    <a:pt x="569814" y="477730"/>
                  </a:lnTo>
                  <a:lnTo>
                    <a:pt x="592043" y="507740"/>
                  </a:lnTo>
                  <a:lnTo>
                    <a:pt x="586956" y="528557"/>
                  </a:lnTo>
                  <a:lnTo>
                    <a:pt x="607851" y="538475"/>
                  </a:lnTo>
                  <a:lnTo>
                    <a:pt x="582045" y="567319"/>
                  </a:lnTo>
                  <a:lnTo>
                    <a:pt x="585923" y="592700"/>
                  </a:lnTo>
                  <a:lnTo>
                    <a:pt x="574974" y="628764"/>
                  </a:lnTo>
                  <a:lnTo>
                    <a:pt x="598815" y="687740"/>
                  </a:lnTo>
                  <a:lnTo>
                    <a:pt x="592759" y="742281"/>
                  </a:lnTo>
                  <a:lnTo>
                    <a:pt x="617970" y="795426"/>
                  </a:lnTo>
                  <a:lnTo>
                    <a:pt x="533265" y="806168"/>
                  </a:lnTo>
                  <a:lnTo>
                    <a:pt x="170788" y="842332"/>
                  </a:lnTo>
                  <a:lnTo>
                    <a:pt x="167467" y="869451"/>
                  </a:lnTo>
                  <a:lnTo>
                    <a:pt x="209787" y="904776"/>
                  </a:lnTo>
                  <a:lnTo>
                    <a:pt x="206147" y="938620"/>
                  </a:lnTo>
                  <a:lnTo>
                    <a:pt x="220966" y="954031"/>
                  </a:lnTo>
                  <a:lnTo>
                    <a:pt x="197953" y="986257"/>
                  </a:lnTo>
                  <a:lnTo>
                    <a:pt x="174705" y="995018"/>
                  </a:lnTo>
                  <a:lnTo>
                    <a:pt x="127990" y="965581"/>
                  </a:lnTo>
                  <a:lnTo>
                    <a:pt x="118986" y="916104"/>
                  </a:lnTo>
                  <a:lnTo>
                    <a:pt x="105230" y="911685"/>
                  </a:lnTo>
                  <a:lnTo>
                    <a:pt x="92236" y="950735"/>
                  </a:lnTo>
                  <a:lnTo>
                    <a:pt x="89562" y="987787"/>
                  </a:lnTo>
                  <a:lnTo>
                    <a:pt x="43950" y="981465"/>
                  </a:lnTo>
                  <a:lnTo>
                    <a:pt x="6019" y="672771"/>
                  </a:lnTo>
                  <a:lnTo>
                    <a:pt x="13691" y="283358"/>
                  </a:lnTo>
                  <a:lnTo>
                    <a:pt x="18839" y="58394"/>
                  </a:lnTo>
                  <a:lnTo>
                    <a:pt x="0" y="3861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4" name="North Carolina">
              <a:extLst>
                <a:ext uri="{FF2B5EF4-FFF2-40B4-BE49-F238E27FC236}">
                  <a16:creationId xmlns:a16="http://schemas.microsoft.com/office/drawing/2014/main" id="{FE7006A0-C0CC-B196-995A-AFB2D909F15D}"/>
                </a:ext>
              </a:extLst>
            </p:cNvPr>
            <p:cNvSpPr/>
            <p:nvPr/>
          </p:nvSpPr>
          <p:spPr>
            <a:xfrm>
              <a:off x="6000692" y="3704849"/>
              <a:ext cx="928912" cy="568443"/>
            </a:xfrm>
            <a:custGeom>
              <a:avLst/>
              <a:gdLst/>
              <a:ahLst/>
              <a:cxnLst/>
              <a:rect l="0" t="0" r="1367009" b="627401"/>
              <a:pathLst>
                <a:path w="1367009" h="627401">
                  <a:moveTo>
                    <a:pt x="495453" y="149311"/>
                  </a:moveTo>
                  <a:lnTo>
                    <a:pt x="604968" y="134859"/>
                  </a:lnTo>
                  <a:lnTo>
                    <a:pt x="729680" y="114669"/>
                  </a:lnTo>
                  <a:lnTo>
                    <a:pt x="1305811" y="0"/>
                  </a:lnTo>
                  <a:lnTo>
                    <a:pt x="1341238" y="76042"/>
                  </a:lnTo>
                  <a:lnTo>
                    <a:pt x="1295321" y="77881"/>
                  </a:lnTo>
                  <a:lnTo>
                    <a:pt x="1291344" y="89039"/>
                  </a:lnTo>
                  <a:lnTo>
                    <a:pt x="1239984" y="112469"/>
                  </a:lnTo>
                  <a:lnTo>
                    <a:pt x="1234441" y="125072"/>
                  </a:lnTo>
                  <a:lnTo>
                    <a:pt x="1199407" y="135767"/>
                  </a:lnTo>
                  <a:lnTo>
                    <a:pt x="1204091" y="149673"/>
                  </a:lnTo>
                  <a:lnTo>
                    <a:pt x="1245625" y="130748"/>
                  </a:lnTo>
                  <a:lnTo>
                    <a:pt x="1253561" y="138244"/>
                  </a:lnTo>
                  <a:lnTo>
                    <a:pt x="1299381" y="118257"/>
                  </a:lnTo>
                  <a:lnTo>
                    <a:pt x="1319033" y="133537"/>
                  </a:lnTo>
                  <a:lnTo>
                    <a:pt x="1346124" y="119691"/>
                  </a:lnTo>
                  <a:lnTo>
                    <a:pt x="1367009" y="165604"/>
                  </a:lnTo>
                  <a:lnTo>
                    <a:pt x="1362372" y="190675"/>
                  </a:lnTo>
                  <a:lnTo>
                    <a:pt x="1343599" y="197010"/>
                  </a:lnTo>
                  <a:lnTo>
                    <a:pt x="1313790" y="254903"/>
                  </a:lnTo>
                  <a:lnTo>
                    <a:pt x="1260651" y="268358"/>
                  </a:lnTo>
                  <a:lnTo>
                    <a:pt x="1258919" y="304174"/>
                  </a:lnTo>
                  <a:lnTo>
                    <a:pt x="1288934" y="333372"/>
                  </a:lnTo>
                  <a:lnTo>
                    <a:pt x="1308855" y="336055"/>
                  </a:lnTo>
                  <a:lnTo>
                    <a:pt x="1286046" y="399156"/>
                  </a:lnTo>
                  <a:lnTo>
                    <a:pt x="1255426" y="398642"/>
                  </a:lnTo>
                  <a:lnTo>
                    <a:pt x="1205099" y="414643"/>
                  </a:lnTo>
                  <a:lnTo>
                    <a:pt x="1172010" y="433870"/>
                  </a:lnTo>
                  <a:lnTo>
                    <a:pt x="1123561" y="483415"/>
                  </a:lnTo>
                  <a:lnTo>
                    <a:pt x="1088755" y="542640"/>
                  </a:lnTo>
                  <a:lnTo>
                    <a:pt x="1077717" y="610835"/>
                  </a:lnTo>
                  <a:lnTo>
                    <a:pt x="1040846" y="603071"/>
                  </a:lnTo>
                  <a:lnTo>
                    <a:pt x="983985" y="627401"/>
                  </a:lnTo>
                  <a:lnTo>
                    <a:pt x="764259" y="469073"/>
                  </a:lnTo>
                  <a:lnTo>
                    <a:pt x="580963" y="496350"/>
                  </a:lnTo>
                  <a:lnTo>
                    <a:pt x="579891" y="472710"/>
                  </a:lnTo>
                  <a:lnTo>
                    <a:pt x="549466" y="442446"/>
                  </a:lnTo>
                  <a:lnTo>
                    <a:pt x="534502" y="457301"/>
                  </a:lnTo>
                  <a:lnTo>
                    <a:pt x="530279" y="436431"/>
                  </a:lnTo>
                  <a:lnTo>
                    <a:pt x="328660" y="456889"/>
                  </a:lnTo>
                  <a:lnTo>
                    <a:pt x="285260" y="471055"/>
                  </a:lnTo>
                  <a:lnTo>
                    <a:pt x="253158" y="494815"/>
                  </a:lnTo>
                  <a:lnTo>
                    <a:pt x="198758" y="515903"/>
                  </a:lnTo>
                  <a:lnTo>
                    <a:pt x="116085" y="530348"/>
                  </a:lnTo>
                  <a:lnTo>
                    <a:pt x="1441" y="543810"/>
                  </a:lnTo>
                  <a:lnTo>
                    <a:pt x="0" y="495475"/>
                  </a:lnTo>
                  <a:lnTo>
                    <a:pt x="31553" y="487021"/>
                  </a:lnTo>
                  <a:lnTo>
                    <a:pt x="39812" y="452114"/>
                  </a:lnTo>
                  <a:lnTo>
                    <a:pt x="75959" y="416998"/>
                  </a:lnTo>
                  <a:lnTo>
                    <a:pt x="120186" y="410082"/>
                  </a:lnTo>
                  <a:lnTo>
                    <a:pt x="155910" y="373666"/>
                  </a:lnTo>
                  <a:lnTo>
                    <a:pt x="195975" y="356899"/>
                  </a:lnTo>
                  <a:lnTo>
                    <a:pt x="224965" y="306499"/>
                  </a:lnTo>
                  <a:lnTo>
                    <a:pt x="245110" y="290086"/>
                  </a:lnTo>
                  <a:lnTo>
                    <a:pt x="252344" y="309430"/>
                  </a:lnTo>
                  <a:lnTo>
                    <a:pt x="310121" y="261495"/>
                  </a:lnTo>
                  <a:lnTo>
                    <a:pt x="340261" y="264991"/>
                  </a:lnTo>
                  <a:lnTo>
                    <a:pt x="354845" y="224307"/>
                  </a:lnTo>
                  <a:lnTo>
                    <a:pt x="383134" y="209856"/>
                  </a:lnTo>
                  <a:lnTo>
                    <a:pt x="382906" y="16115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5" name="New York">
              <a:extLst>
                <a:ext uri="{FF2B5EF4-FFF2-40B4-BE49-F238E27FC236}">
                  <a16:creationId xmlns:a16="http://schemas.microsoft.com/office/drawing/2014/main" id="{CF491AF8-5823-7A4D-2C11-98155A99579C}"/>
                </a:ext>
              </a:extLst>
            </p:cNvPr>
            <p:cNvSpPr/>
            <p:nvPr/>
          </p:nvSpPr>
          <p:spPr>
            <a:xfrm>
              <a:off x="6333963" y="2101208"/>
              <a:ext cx="802315" cy="821080"/>
            </a:xfrm>
            <a:custGeom>
              <a:avLst/>
              <a:gdLst/>
              <a:ahLst/>
              <a:cxnLst/>
              <a:rect l="0" t="0" r="1180705" b="906241"/>
              <a:pathLst>
                <a:path w="1180705" h="906241">
                  <a:moveTo>
                    <a:pt x="804284" y="0"/>
                  </a:moveTo>
                  <a:lnTo>
                    <a:pt x="815788" y="40682"/>
                  </a:lnTo>
                  <a:lnTo>
                    <a:pt x="817062" y="79292"/>
                  </a:lnTo>
                  <a:lnTo>
                    <a:pt x="838775" y="111808"/>
                  </a:lnTo>
                  <a:lnTo>
                    <a:pt x="844144" y="150604"/>
                  </a:lnTo>
                  <a:lnTo>
                    <a:pt x="837658" y="194584"/>
                  </a:lnTo>
                  <a:lnTo>
                    <a:pt x="863175" y="245730"/>
                  </a:lnTo>
                  <a:lnTo>
                    <a:pt x="859355" y="263863"/>
                  </a:lnTo>
                  <a:lnTo>
                    <a:pt x="889810" y="290883"/>
                  </a:lnTo>
                  <a:lnTo>
                    <a:pt x="918435" y="428630"/>
                  </a:lnTo>
                  <a:lnTo>
                    <a:pt x="924240" y="445605"/>
                  </a:lnTo>
                  <a:lnTo>
                    <a:pt x="921024" y="584352"/>
                  </a:lnTo>
                  <a:lnTo>
                    <a:pt x="926041" y="591191"/>
                  </a:lnTo>
                  <a:lnTo>
                    <a:pt x="952610" y="743557"/>
                  </a:lnTo>
                  <a:lnTo>
                    <a:pt x="967007" y="757353"/>
                  </a:lnTo>
                  <a:lnTo>
                    <a:pt x="935957" y="787827"/>
                  </a:lnTo>
                  <a:lnTo>
                    <a:pt x="951922" y="808177"/>
                  </a:lnTo>
                  <a:lnTo>
                    <a:pt x="1018910" y="809248"/>
                  </a:lnTo>
                  <a:lnTo>
                    <a:pt x="1028907" y="794124"/>
                  </a:lnTo>
                  <a:lnTo>
                    <a:pt x="1082975" y="780752"/>
                  </a:lnTo>
                  <a:lnTo>
                    <a:pt x="1108755" y="767374"/>
                  </a:lnTo>
                  <a:lnTo>
                    <a:pt x="1145846" y="724502"/>
                  </a:lnTo>
                  <a:lnTo>
                    <a:pt x="1154869" y="746457"/>
                  </a:lnTo>
                  <a:lnTo>
                    <a:pt x="1180705" y="750242"/>
                  </a:lnTo>
                  <a:lnTo>
                    <a:pt x="1134161" y="793293"/>
                  </a:lnTo>
                  <a:lnTo>
                    <a:pt x="1030837" y="865111"/>
                  </a:lnTo>
                  <a:lnTo>
                    <a:pt x="985036" y="885428"/>
                  </a:lnTo>
                  <a:lnTo>
                    <a:pt x="952816" y="890838"/>
                  </a:lnTo>
                  <a:lnTo>
                    <a:pt x="931555" y="906241"/>
                  </a:lnTo>
                  <a:lnTo>
                    <a:pt x="910834" y="876616"/>
                  </a:lnTo>
                  <a:lnTo>
                    <a:pt x="915027" y="814662"/>
                  </a:lnTo>
                  <a:lnTo>
                    <a:pt x="859080" y="797913"/>
                  </a:lnTo>
                  <a:lnTo>
                    <a:pt x="781256" y="769918"/>
                  </a:lnTo>
                  <a:lnTo>
                    <a:pt x="771581" y="757204"/>
                  </a:lnTo>
                  <a:lnTo>
                    <a:pt x="748784" y="761223"/>
                  </a:lnTo>
                  <a:lnTo>
                    <a:pt x="714624" y="733357"/>
                  </a:lnTo>
                  <a:lnTo>
                    <a:pt x="711238" y="703169"/>
                  </a:lnTo>
                  <a:lnTo>
                    <a:pt x="688484" y="684189"/>
                  </a:lnTo>
                  <a:lnTo>
                    <a:pt x="677510" y="687774"/>
                  </a:lnTo>
                  <a:lnTo>
                    <a:pt x="655461" y="664024"/>
                  </a:lnTo>
                  <a:lnTo>
                    <a:pt x="9311" y="790977"/>
                  </a:lnTo>
                  <a:lnTo>
                    <a:pt x="569" y="740306"/>
                  </a:lnTo>
                  <a:lnTo>
                    <a:pt x="0" y="737002"/>
                  </a:lnTo>
                  <a:lnTo>
                    <a:pt x="79757" y="663983"/>
                  </a:lnTo>
                  <a:lnTo>
                    <a:pt x="89200" y="633914"/>
                  </a:lnTo>
                  <a:lnTo>
                    <a:pt x="114521" y="610028"/>
                  </a:lnTo>
                  <a:lnTo>
                    <a:pt x="97183" y="578002"/>
                  </a:lnTo>
                  <a:lnTo>
                    <a:pt x="84067" y="573570"/>
                  </a:lnTo>
                  <a:lnTo>
                    <a:pt x="65439" y="520227"/>
                  </a:lnTo>
                  <a:lnTo>
                    <a:pt x="145798" y="481687"/>
                  </a:lnTo>
                  <a:lnTo>
                    <a:pt x="220959" y="468601"/>
                  </a:lnTo>
                  <a:lnTo>
                    <a:pt x="251984" y="468289"/>
                  </a:lnTo>
                  <a:lnTo>
                    <a:pt x="288617" y="483862"/>
                  </a:lnTo>
                  <a:lnTo>
                    <a:pt x="307404" y="471052"/>
                  </a:lnTo>
                  <a:lnTo>
                    <a:pt x="369909" y="459645"/>
                  </a:lnTo>
                  <a:lnTo>
                    <a:pt x="404801" y="437705"/>
                  </a:lnTo>
                  <a:lnTo>
                    <a:pt x="437385" y="393352"/>
                  </a:lnTo>
                  <a:lnTo>
                    <a:pt x="463031" y="386827"/>
                  </a:lnTo>
                  <a:lnTo>
                    <a:pt x="452303" y="332117"/>
                  </a:lnTo>
                  <a:lnTo>
                    <a:pt x="458869" y="297695"/>
                  </a:lnTo>
                  <a:lnTo>
                    <a:pt x="422361" y="282620"/>
                  </a:lnTo>
                  <a:lnTo>
                    <a:pt x="424092" y="256081"/>
                  </a:lnTo>
                  <a:lnTo>
                    <a:pt x="473500" y="210301"/>
                  </a:lnTo>
                  <a:lnTo>
                    <a:pt x="488037" y="176429"/>
                  </a:lnTo>
                  <a:lnTo>
                    <a:pt x="541241" y="95322"/>
                  </a:lnTo>
                  <a:lnTo>
                    <a:pt x="597262" y="47455"/>
                  </a:lnTo>
                  <a:lnTo>
                    <a:pt x="693228" y="31059"/>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6" name="Mississippi">
              <a:extLst>
                <a:ext uri="{FF2B5EF4-FFF2-40B4-BE49-F238E27FC236}">
                  <a16:creationId xmlns:a16="http://schemas.microsoft.com/office/drawing/2014/main" id="{B8120864-815F-DDE6-FDC3-321E173BD79E}"/>
                </a:ext>
              </a:extLst>
            </p:cNvPr>
            <p:cNvSpPr/>
            <p:nvPr/>
          </p:nvSpPr>
          <p:spPr>
            <a:xfrm>
              <a:off x="5209843" y="4255793"/>
              <a:ext cx="389500" cy="901634"/>
            </a:xfrm>
            <a:custGeom>
              <a:avLst/>
              <a:gdLst/>
              <a:ahLst/>
              <a:cxnLst/>
              <a:rect l="0" t="0" r="573198" b="995150"/>
              <a:pathLst>
                <a:path w="573198" h="995150">
                  <a:moveTo>
                    <a:pt x="485209" y="3558"/>
                  </a:moveTo>
                  <a:lnTo>
                    <a:pt x="529247" y="0"/>
                  </a:lnTo>
                  <a:lnTo>
                    <a:pt x="548087" y="19784"/>
                  </a:lnTo>
                  <a:lnTo>
                    <a:pt x="542939" y="244748"/>
                  </a:lnTo>
                  <a:lnTo>
                    <a:pt x="535267" y="634161"/>
                  </a:lnTo>
                  <a:lnTo>
                    <a:pt x="573198" y="942855"/>
                  </a:lnTo>
                  <a:lnTo>
                    <a:pt x="554839" y="953241"/>
                  </a:lnTo>
                  <a:lnTo>
                    <a:pt x="512538" y="952069"/>
                  </a:lnTo>
                  <a:lnTo>
                    <a:pt x="494371" y="940065"/>
                  </a:lnTo>
                  <a:lnTo>
                    <a:pt x="453090" y="952048"/>
                  </a:lnTo>
                  <a:lnTo>
                    <a:pt x="396535" y="979481"/>
                  </a:lnTo>
                  <a:lnTo>
                    <a:pt x="379372" y="995150"/>
                  </a:lnTo>
                  <a:lnTo>
                    <a:pt x="356927" y="975494"/>
                  </a:lnTo>
                  <a:lnTo>
                    <a:pt x="348027" y="942651"/>
                  </a:lnTo>
                  <a:lnTo>
                    <a:pt x="316557" y="900120"/>
                  </a:lnTo>
                  <a:lnTo>
                    <a:pt x="329275" y="832358"/>
                  </a:lnTo>
                  <a:lnTo>
                    <a:pt x="2504" y="850627"/>
                  </a:lnTo>
                  <a:lnTo>
                    <a:pt x="14148" y="835596"/>
                  </a:lnTo>
                  <a:lnTo>
                    <a:pt x="0" y="796110"/>
                  </a:lnTo>
                  <a:lnTo>
                    <a:pt x="20673" y="792916"/>
                  </a:lnTo>
                  <a:lnTo>
                    <a:pt x="19972" y="718200"/>
                  </a:lnTo>
                  <a:lnTo>
                    <a:pt x="37108" y="721843"/>
                  </a:lnTo>
                  <a:lnTo>
                    <a:pt x="45210" y="675681"/>
                  </a:lnTo>
                  <a:lnTo>
                    <a:pt x="84031" y="644695"/>
                  </a:lnTo>
                  <a:lnTo>
                    <a:pt x="102146" y="596830"/>
                  </a:lnTo>
                  <a:lnTo>
                    <a:pt x="95250" y="536841"/>
                  </a:lnTo>
                  <a:lnTo>
                    <a:pt x="68842" y="512497"/>
                  </a:lnTo>
                  <a:lnTo>
                    <a:pt x="68588" y="471138"/>
                  </a:lnTo>
                  <a:lnTo>
                    <a:pt x="80160" y="461595"/>
                  </a:lnTo>
                  <a:lnTo>
                    <a:pt x="63238" y="438976"/>
                  </a:lnTo>
                  <a:lnTo>
                    <a:pt x="74730" y="410419"/>
                  </a:lnTo>
                  <a:lnTo>
                    <a:pt x="63338" y="368485"/>
                  </a:lnTo>
                  <a:lnTo>
                    <a:pt x="77184" y="350983"/>
                  </a:lnTo>
                  <a:lnTo>
                    <a:pt x="46434" y="325693"/>
                  </a:lnTo>
                  <a:lnTo>
                    <a:pt x="69793" y="261804"/>
                  </a:lnTo>
                  <a:lnTo>
                    <a:pt x="98202" y="227823"/>
                  </a:lnTo>
                  <a:lnTo>
                    <a:pt x="86985" y="206019"/>
                  </a:lnTo>
                  <a:lnTo>
                    <a:pt x="119727" y="170631"/>
                  </a:lnTo>
                  <a:lnTo>
                    <a:pt x="118077" y="157275"/>
                  </a:lnTo>
                  <a:lnTo>
                    <a:pt x="147391" y="144419"/>
                  </a:lnTo>
                  <a:lnTo>
                    <a:pt x="142376" y="104352"/>
                  </a:lnTo>
                  <a:lnTo>
                    <a:pt x="159044" y="94423"/>
                  </a:lnTo>
                  <a:lnTo>
                    <a:pt x="168757" y="59096"/>
                  </a:lnTo>
                  <a:lnTo>
                    <a:pt x="193968" y="41890"/>
                  </a:lnTo>
                  <a:lnTo>
                    <a:pt x="182984" y="2460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7" name="Louisiana">
              <a:extLst>
                <a:ext uri="{FF2B5EF4-FFF2-40B4-BE49-F238E27FC236}">
                  <a16:creationId xmlns:a16="http://schemas.microsoft.com/office/drawing/2014/main" id="{86225C93-8D82-527E-2840-F199121A39E4}"/>
                </a:ext>
              </a:extLst>
            </p:cNvPr>
            <p:cNvSpPr/>
            <p:nvPr/>
          </p:nvSpPr>
          <p:spPr>
            <a:xfrm>
              <a:off x="4922952" y="4653518"/>
              <a:ext cx="616542" cy="717239"/>
            </a:xfrm>
            <a:custGeom>
              <a:avLst/>
              <a:gdLst/>
              <a:ahLst/>
              <a:cxnLst/>
              <a:rect l="0" t="0" r="907318" b="791630"/>
              <a:pathLst>
                <a:path w="907318" h="791630">
                  <a:moveTo>
                    <a:pt x="73051" y="12329"/>
                  </a:moveTo>
                  <a:lnTo>
                    <a:pt x="485434" y="0"/>
                  </a:lnTo>
                  <a:lnTo>
                    <a:pt x="502356" y="22618"/>
                  </a:lnTo>
                  <a:lnTo>
                    <a:pt x="490784" y="32161"/>
                  </a:lnTo>
                  <a:lnTo>
                    <a:pt x="491038" y="73520"/>
                  </a:lnTo>
                  <a:lnTo>
                    <a:pt x="517446" y="97864"/>
                  </a:lnTo>
                  <a:lnTo>
                    <a:pt x="524343" y="157853"/>
                  </a:lnTo>
                  <a:lnTo>
                    <a:pt x="506227" y="205718"/>
                  </a:lnTo>
                  <a:lnTo>
                    <a:pt x="467407" y="236705"/>
                  </a:lnTo>
                  <a:lnTo>
                    <a:pt x="459304" y="282867"/>
                  </a:lnTo>
                  <a:lnTo>
                    <a:pt x="442168" y="279223"/>
                  </a:lnTo>
                  <a:lnTo>
                    <a:pt x="442869" y="353940"/>
                  </a:lnTo>
                  <a:lnTo>
                    <a:pt x="422196" y="357133"/>
                  </a:lnTo>
                  <a:lnTo>
                    <a:pt x="436344" y="396619"/>
                  </a:lnTo>
                  <a:lnTo>
                    <a:pt x="424700" y="411650"/>
                  </a:lnTo>
                  <a:lnTo>
                    <a:pt x="751471" y="393381"/>
                  </a:lnTo>
                  <a:lnTo>
                    <a:pt x="738753" y="461144"/>
                  </a:lnTo>
                  <a:lnTo>
                    <a:pt x="770223" y="503674"/>
                  </a:lnTo>
                  <a:lnTo>
                    <a:pt x="779123" y="536518"/>
                  </a:lnTo>
                  <a:lnTo>
                    <a:pt x="801568" y="556173"/>
                  </a:lnTo>
                  <a:lnTo>
                    <a:pt x="751745" y="587346"/>
                  </a:lnTo>
                  <a:lnTo>
                    <a:pt x="749210" y="607556"/>
                  </a:lnTo>
                  <a:lnTo>
                    <a:pt x="792297" y="618067"/>
                  </a:lnTo>
                  <a:lnTo>
                    <a:pt x="808324" y="584678"/>
                  </a:lnTo>
                  <a:lnTo>
                    <a:pt x="846985" y="614289"/>
                  </a:lnTo>
                  <a:lnTo>
                    <a:pt x="845906" y="639978"/>
                  </a:lnTo>
                  <a:lnTo>
                    <a:pt x="825535" y="652537"/>
                  </a:lnTo>
                  <a:lnTo>
                    <a:pt x="785441" y="645248"/>
                  </a:lnTo>
                  <a:lnTo>
                    <a:pt x="791513" y="663764"/>
                  </a:lnTo>
                  <a:lnTo>
                    <a:pt x="779955" y="693468"/>
                  </a:lnTo>
                  <a:lnTo>
                    <a:pt x="815432" y="716663"/>
                  </a:lnTo>
                  <a:lnTo>
                    <a:pt x="870034" y="720626"/>
                  </a:lnTo>
                  <a:lnTo>
                    <a:pt x="891518" y="749109"/>
                  </a:lnTo>
                  <a:lnTo>
                    <a:pt x="907318" y="752400"/>
                  </a:lnTo>
                  <a:lnTo>
                    <a:pt x="881736" y="788738"/>
                  </a:lnTo>
                  <a:lnTo>
                    <a:pt x="850248" y="784308"/>
                  </a:lnTo>
                  <a:lnTo>
                    <a:pt x="821649" y="750715"/>
                  </a:lnTo>
                  <a:lnTo>
                    <a:pt x="755619" y="736218"/>
                  </a:lnTo>
                  <a:lnTo>
                    <a:pt x="753395" y="701885"/>
                  </a:lnTo>
                  <a:lnTo>
                    <a:pt x="722265" y="714994"/>
                  </a:lnTo>
                  <a:lnTo>
                    <a:pt x="726009" y="743669"/>
                  </a:lnTo>
                  <a:lnTo>
                    <a:pt x="713157" y="771150"/>
                  </a:lnTo>
                  <a:lnTo>
                    <a:pt x="690184" y="777006"/>
                  </a:lnTo>
                  <a:lnTo>
                    <a:pt x="670962" y="748157"/>
                  </a:lnTo>
                  <a:lnTo>
                    <a:pt x="630280" y="749425"/>
                  </a:lnTo>
                  <a:lnTo>
                    <a:pt x="617522" y="781262"/>
                  </a:lnTo>
                  <a:lnTo>
                    <a:pt x="590875" y="791630"/>
                  </a:lnTo>
                  <a:lnTo>
                    <a:pt x="560788" y="774368"/>
                  </a:lnTo>
                  <a:lnTo>
                    <a:pt x="537428" y="773370"/>
                  </a:lnTo>
                  <a:lnTo>
                    <a:pt x="512642" y="724636"/>
                  </a:lnTo>
                  <a:lnTo>
                    <a:pt x="471982" y="704406"/>
                  </a:lnTo>
                  <a:lnTo>
                    <a:pt x="456706" y="708465"/>
                  </a:lnTo>
                  <a:lnTo>
                    <a:pt x="439326" y="667033"/>
                  </a:lnTo>
                  <a:lnTo>
                    <a:pt x="393369" y="674648"/>
                  </a:lnTo>
                  <a:lnTo>
                    <a:pt x="391302" y="649166"/>
                  </a:lnTo>
                  <a:lnTo>
                    <a:pt x="347107" y="675477"/>
                  </a:lnTo>
                  <a:lnTo>
                    <a:pt x="353656" y="694104"/>
                  </a:lnTo>
                  <a:lnTo>
                    <a:pt x="319642" y="713239"/>
                  </a:lnTo>
                  <a:lnTo>
                    <a:pt x="265281" y="706375"/>
                  </a:lnTo>
                  <a:lnTo>
                    <a:pt x="201691" y="680743"/>
                  </a:lnTo>
                  <a:lnTo>
                    <a:pt x="157027" y="669883"/>
                  </a:lnTo>
                  <a:lnTo>
                    <a:pt x="61963" y="682388"/>
                  </a:lnTo>
                  <a:lnTo>
                    <a:pt x="49618" y="690450"/>
                  </a:lnTo>
                  <a:lnTo>
                    <a:pt x="33762" y="670806"/>
                  </a:lnTo>
                  <a:lnTo>
                    <a:pt x="73397" y="597644"/>
                  </a:lnTo>
                  <a:lnTo>
                    <a:pt x="59066" y="559061"/>
                  </a:lnTo>
                  <a:lnTo>
                    <a:pt x="70983" y="537640"/>
                  </a:lnTo>
                  <a:lnTo>
                    <a:pt x="64589" y="509974"/>
                  </a:lnTo>
                  <a:lnTo>
                    <a:pt x="81222" y="488421"/>
                  </a:lnTo>
                  <a:lnTo>
                    <a:pt x="97950" y="435662"/>
                  </a:lnTo>
                  <a:lnTo>
                    <a:pt x="93980" y="392321"/>
                  </a:lnTo>
                  <a:lnTo>
                    <a:pt x="44757" y="311047"/>
                  </a:lnTo>
                  <a:lnTo>
                    <a:pt x="42793" y="266487"/>
                  </a:lnTo>
                  <a:lnTo>
                    <a:pt x="4301" y="222706"/>
                  </a:lnTo>
                  <a:lnTo>
                    <a:pt x="0" y="1400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8" name="Pennsylvania">
              <a:extLst>
                <a:ext uri="{FF2B5EF4-FFF2-40B4-BE49-F238E27FC236}">
                  <a16:creationId xmlns:a16="http://schemas.microsoft.com/office/drawing/2014/main" id="{737B46BD-D70B-85BB-28D0-22D293141B56}"/>
                </a:ext>
              </a:extLst>
            </p:cNvPr>
            <p:cNvSpPr/>
            <p:nvPr/>
          </p:nvSpPr>
          <p:spPr>
            <a:xfrm>
              <a:off x="6265039" y="2702833"/>
              <a:ext cx="627350" cy="548356"/>
            </a:xfrm>
            <a:custGeom>
              <a:avLst/>
              <a:gdLst/>
              <a:ahLst/>
              <a:cxnLst/>
              <a:rect l="0" t="0" r="923224" b="605230"/>
              <a:pathLst>
                <a:path w="923224" h="605230">
                  <a:moveTo>
                    <a:pt x="101999" y="76282"/>
                  </a:moveTo>
                  <a:lnTo>
                    <a:pt x="110741" y="126953"/>
                  </a:lnTo>
                  <a:lnTo>
                    <a:pt x="756890" y="0"/>
                  </a:lnTo>
                  <a:lnTo>
                    <a:pt x="778940" y="23750"/>
                  </a:lnTo>
                  <a:lnTo>
                    <a:pt x="789913" y="20165"/>
                  </a:lnTo>
                  <a:lnTo>
                    <a:pt x="812667" y="39145"/>
                  </a:lnTo>
                  <a:lnTo>
                    <a:pt x="816054" y="69333"/>
                  </a:lnTo>
                  <a:lnTo>
                    <a:pt x="850214" y="97199"/>
                  </a:lnTo>
                  <a:lnTo>
                    <a:pt x="873011" y="93180"/>
                  </a:lnTo>
                  <a:lnTo>
                    <a:pt x="882685" y="105894"/>
                  </a:lnTo>
                  <a:lnTo>
                    <a:pt x="866553" y="124477"/>
                  </a:lnTo>
                  <a:lnTo>
                    <a:pt x="863414" y="148134"/>
                  </a:lnTo>
                  <a:lnTo>
                    <a:pt x="835478" y="197996"/>
                  </a:lnTo>
                  <a:lnTo>
                    <a:pt x="852296" y="216030"/>
                  </a:lnTo>
                  <a:lnTo>
                    <a:pt x="837323" y="256079"/>
                  </a:lnTo>
                  <a:lnTo>
                    <a:pt x="844058" y="278669"/>
                  </a:lnTo>
                  <a:lnTo>
                    <a:pt x="864289" y="281039"/>
                  </a:lnTo>
                  <a:lnTo>
                    <a:pt x="871551" y="305807"/>
                  </a:lnTo>
                  <a:lnTo>
                    <a:pt x="923224" y="336633"/>
                  </a:lnTo>
                  <a:lnTo>
                    <a:pt x="919811" y="355784"/>
                  </a:lnTo>
                  <a:lnTo>
                    <a:pt x="881174" y="398919"/>
                  </a:lnTo>
                  <a:lnTo>
                    <a:pt x="882119" y="414778"/>
                  </a:lnTo>
                  <a:lnTo>
                    <a:pt x="845353" y="440135"/>
                  </a:lnTo>
                  <a:lnTo>
                    <a:pt x="813620" y="441348"/>
                  </a:lnTo>
                  <a:lnTo>
                    <a:pt x="792761" y="468801"/>
                  </a:lnTo>
                  <a:lnTo>
                    <a:pt x="233246" y="578297"/>
                  </a:lnTo>
                  <a:lnTo>
                    <a:pt x="74791" y="605230"/>
                  </a:lnTo>
                  <a:lnTo>
                    <a:pt x="44456" y="420650"/>
                  </a:lnTo>
                  <a:lnTo>
                    <a:pt x="0" y="150140"/>
                  </a:lnTo>
                  <a:lnTo>
                    <a:pt x="0" y="150140"/>
                  </a:lnTo>
                  <a:lnTo>
                    <a:pt x="25650" y="134567"/>
                  </a:lnTo>
                  <a:lnTo>
                    <a:pt x="101429" y="72978"/>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39" name="Tennessee">
              <a:extLst>
                <a:ext uri="{FF2B5EF4-FFF2-40B4-BE49-F238E27FC236}">
                  <a16:creationId xmlns:a16="http://schemas.microsoft.com/office/drawing/2014/main" id="{5286E3E4-D63F-5F4F-1734-161637E6D69F}"/>
                </a:ext>
              </a:extLst>
            </p:cNvPr>
            <p:cNvSpPr/>
            <p:nvPr/>
          </p:nvSpPr>
          <p:spPr>
            <a:xfrm>
              <a:off x="5334185" y="3850859"/>
              <a:ext cx="926854" cy="427229"/>
            </a:xfrm>
            <a:custGeom>
              <a:avLst/>
              <a:gdLst/>
              <a:ahLst/>
              <a:cxnLst/>
              <a:rect l="0" t="0" r="1363980" b="471540"/>
              <a:pathLst>
                <a:path w="1363980" h="471540">
                  <a:moveTo>
                    <a:pt x="344896" y="139062"/>
                  </a:moveTo>
                  <a:lnTo>
                    <a:pt x="339172" y="102429"/>
                  </a:lnTo>
                  <a:lnTo>
                    <a:pt x="375088" y="108382"/>
                  </a:lnTo>
                  <a:lnTo>
                    <a:pt x="576723" y="85205"/>
                  </a:lnTo>
                  <a:lnTo>
                    <a:pt x="754797" y="74362"/>
                  </a:lnTo>
                  <a:lnTo>
                    <a:pt x="786120" y="68595"/>
                  </a:lnTo>
                  <a:lnTo>
                    <a:pt x="906124" y="61307"/>
                  </a:lnTo>
                  <a:lnTo>
                    <a:pt x="1043058" y="46356"/>
                  </a:lnTo>
                  <a:lnTo>
                    <a:pt x="1045250" y="42679"/>
                  </a:lnTo>
                  <a:lnTo>
                    <a:pt x="1363752" y="0"/>
                  </a:lnTo>
                  <a:lnTo>
                    <a:pt x="1363980" y="48703"/>
                  </a:lnTo>
                  <a:lnTo>
                    <a:pt x="1335692" y="63155"/>
                  </a:lnTo>
                  <a:lnTo>
                    <a:pt x="1321107" y="103839"/>
                  </a:lnTo>
                  <a:lnTo>
                    <a:pt x="1290967" y="100342"/>
                  </a:lnTo>
                  <a:lnTo>
                    <a:pt x="1233190" y="148277"/>
                  </a:lnTo>
                  <a:lnTo>
                    <a:pt x="1225957" y="128933"/>
                  </a:lnTo>
                  <a:lnTo>
                    <a:pt x="1205812" y="145347"/>
                  </a:lnTo>
                  <a:lnTo>
                    <a:pt x="1176821" y="195746"/>
                  </a:lnTo>
                  <a:lnTo>
                    <a:pt x="1136756" y="212513"/>
                  </a:lnTo>
                  <a:lnTo>
                    <a:pt x="1101032" y="248930"/>
                  </a:lnTo>
                  <a:lnTo>
                    <a:pt x="1056806" y="255846"/>
                  </a:lnTo>
                  <a:lnTo>
                    <a:pt x="1020658" y="290962"/>
                  </a:lnTo>
                  <a:lnTo>
                    <a:pt x="1012400" y="325868"/>
                  </a:lnTo>
                  <a:lnTo>
                    <a:pt x="980846" y="334322"/>
                  </a:lnTo>
                  <a:lnTo>
                    <a:pt x="982287" y="382657"/>
                  </a:lnTo>
                  <a:lnTo>
                    <a:pt x="771930" y="408322"/>
                  </a:lnTo>
                  <a:lnTo>
                    <a:pt x="484499" y="433825"/>
                  </a:lnTo>
                  <a:lnTo>
                    <a:pt x="346263" y="446933"/>
                  </a:lnTo>
                  <a:lnTo>
                    <a:pt x="302224" y="450491"/>
                  </a:lnTo>
                  <a:lnTo>
                    <a:pt x="0" y="471540"/>
                  </a:lnTo>
                  <a:lnTo>
                    <a:pt x="15859" y="464973"/>
                  </a:lnTo>
                  <a:lnTo>
                    <a:pt x="29836" y="428216"/>
                  </a:lnTo>
                  <a:lnTo>
                    <a:pt x="24102" y="379202"/>
                  </a:lnTo>
                  <a:lnTo>
                    <a:pt x="52382" y="343758"/>
                  </a:lnTo>
                  <a:lnTo>
                    <a:pt x="55730" y="312116"/>
                  </a:lnTo>
                  <a:lnTo>
                    <a:pt x="79048" y="299376"/>
                  </a:lnTo>
                  <a:lnTo>
                    <a:pt x="81878" y="261016"/>
                  </a:lnTo>
                  <a:lnTo>
                    <a:pt x="110337" y="207450"/>
                  </a:lnTo>
                  <a:lnTo>
                    <a:pt x="106027" y="157200"/>
                  </a:lnTo>
                  <a:lnTo>
                    <a:pt x="114846" y="156597"/>
                  </a:lnTo>
                  <a:lnTo>
                    <a:pt x="125429" y="155866"/>
                  </a:lnTo>
                  <a:lnTo>
                    <a:pt x="144671" y="152273"/>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0" name="Ohio">
              <a:extLst>
                <a:ext uri="{FF2B5EF4-FFF2-40B4-BE49-F238E27FC236}">
                  <a16:creationId xmlns:a16="http://schemas.microsoft.com/office/drawing/2014/main" id="{44BEDA3A-2CC5-7220-01CF-94770C561E2D}"/>
                </a:ext>
              </a:extLst>
            </p:cNvPr>
            <p:cNvSpPr/>
            <p:nvPr/>
          </p:nvSpPr>
          <p:spPr>
            <a:xfrm>
              <a:off x="5838048" y="2838864"/>
              <a:ext cx="457200" cy="694565"/>
            </a:xfrm>
            <a:custGeom>
              <a:avLst/>
              <a:gdLst/>
              <a:ahLst/>
              <a:cxnLst/>
              <a:rect l="0" t="0" r="672826" b="766604"/>
              <a:pathLst>
                <a:path w="672826" h="766604">
                  <a:moveTo>
                    <a:pt x="628369" y="0"/>
                  </a:moveTo>
                  <a:lnTo>
                    <a:pt x="672826" y="270509"/>
                  </a:lnTo>
                  <a:lnTo>
                    <a:pt x="652371" y="285201"/>
                  </a:lnTo>
                  <a:lnTo>
                    <a:pt x="666709" y="305554"/>
                  </a:lnTo>
                  <a:lnTo>
                    <a:pt x="670941" y="336636"/>
                  </a:lnTo>
                  <a:lnTo>
                    <a:pt x="658121" y="388655"/>
                  </a:lnTo>
                  <a:lnTo>
                    <a:pt x="655924" y="465044"/>
                  </a:lnTo>
                  <a:lnTo>
                    <a:pt x="606836" y="539783"/>
                  </a:lnTo>
                  <a:lnTo>
                    <a:pt x="588900" y="551657"/>
                  </a:lnTo>
                  <a:lnTo>
                    <a:pt x="570042" y="540969"/>
                  </a:lnTo>
                  <a:lnTo>
                    <a:pt x="556814" y="572480"/>
                  </a:lnTo>
                  <a:lnTo>
                    <a:pt x="538972" y="574065"/>
                  </a:lnTo>
                  <a:lnTo>
                    <a:pt x="525448" y="615779"/>
                  </a:lnTo>
                  <a:lnTo>
                    <a:pt x="533175" y="638418"/>
                  </a:lnTo>
                  <a:lnTo>
                    <a:pt x="519932" y="659674"/>
                  </a:lnTo>
                  <a:lnTo>
                    <a:pt x="492478" y="632030"/>
                  </a:lnTo>
                  <a:lnTo>
                    <a:pt x="470871" y="685053"/>
                  </a:lnTo>
                  <a:lnTo>
                    <a:pt x="483052" y="714990"/>
                  </a:lnTo>
                  <a:lnTo>
                    <a:pt x="465967" y="728810"/>
                  </a:lnTo>
                  <a:lnTo>
                    <a:pt x="463869" y="756299"/>
                  </a:lnTo>
                  <a:lnTo>
                    <a:pt x="423591" y="766604"/>
                  </a:lnTo>
                  <a:lnTo>
                    <a:pt x="398372" y="741865"/>
                  </a:lnTo>
                  <a:lnTo>
                    <a:pt x="379720" y="738815"/>
                  </a:lnTo>
                  <a:lnTo>
                    <a:pt x="368133" y="705344"/>
                  </a:lnTo>
                  <a:lnTo>
                    <a:pt x="346968" y="715055"/>
                  </a:lnTo>
                  <a:lnTo>
                    <a:pt x="332693" y="737370"/>
                  </a:lnTo>
                  <a:lnTo>
                    <a:pt x="271903" y="729688"/>
                  </a:lnTo>
                  <a:lnTo>
                    <a:pt x="249118" y="747375"/>
                  </a:lnTo>
                  <a:lnTo>
                    <a:pt x="210640" y="724090"/>
                  </a:lnTo>
                  <a:lnTo>
                    <a:pt x="161196" y="722426"/>
                  </a:lnTo>
                  <a:lnTo>
                    <a:pt x="156431" y="704947"/>
                  </a:lnTo>
                  <a:lnTo>
                    <a:pt x="119838" y="666548"/>
                  </a:lnTo>
                  <a:lnTo>
                    <a:pt x="60539" y="673679"/>
                  </a:lnTo>
                  <a:lnTo>
                    <a:pt x="29497" y="389667"/>
                  </a:lnTo>
                  <a:lnTo>
                    <a:pt x="0" y="147472"/>
                  </a:lnTo>
                  <a:lnTo>
                    <a:pt x="200595" y="114399"/>
                  </a:lnTo>
                  <a:lnTo>
                    <a:pt x="262246" y="134301"/>
                  </a:lnTo>
                  <a:lnTo>
                    <a:pt x="284134" y="148226"/>
                  </a:lnTo>
                  <a:lnTo>
                    <a:pt x="296678" y="130673"/>
                  </a:lnTo>
                  <a:lnTo>
                    <a:pt x="333868" y="158206"/>
                  </a:lnTo>
                  <a:lnTo>
                    <a:pt x="355734" y="165261"/>
                  </a:lnTo>
                  <a:lnTo>
                    <a:pt x="421306" y="128571"/>
                  </a:lnTo>
                  <a:lnTo>
                    <a:pt x="462930" y="127996"/>
                  </a:lnTo>
                  <a:lnTo>
                    <a:pt x="501176" y="83680"/>
                  </a:lnTo>
                  <a:lnTo>
                    <a:pt x="559611" y="37168"/>
                  </a:lnTo>
                  <a:lnTo>
                    <a:pt x="628369"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1" name="Virginia">
              <a:extLst>
                <a:ext uri="{FF2B5EF4-FFF2-40B4-BE49-F238E27FC236}">
                  <a16:creationId xmlns:a16="http://schemas.microsoft.com/office/drawing/2014/main" id="{9D999C87-A62F-6AC6-13F0-FD06441BC3A5}"/>
                </a:ext>
              </a:extLst>
            </p:cNvPr>
            <p:cNvSpPr/>
            <p:nvPr/>
          </p:nvSpPr>
          <p:spPr>
            <a:xfrm>
              <a:off x="6044456" y="3245452"/>
              <a:ext cx="865859" cy="644075"/>
            </a:xfrm>
            <a:custGeom>
              <a:avLst/>
              <a:gdLst/>
              <a:ahLst/>
              <a:cxnLst/>
              <a:rect l="0" t="0" r="1274219" b="710877"/>
              <a:pathLst>
                <a:path w="1274219" h="710877">
                  <a:moveTo>
                    <a:pt x="1251269" y="198614"/>
                  </a:moveTo>
                  <a:lnTo>
                    <a:pt x="1274219" y="190096"/>
                  </a:lnTo>
                  <a:lnTo>
                    <a:pt x="1261410" y="228520"/>
                  </a:lnTo>
                  <a:lnTo>
                    <a:pt x="1242855" y="245222"/>
                  </a:lnTo>
                  <a:lnTo>
                    <a:pt x="1240157" y="294004"/>
                  </a:lnTo>
                  <a:lnTo>
                    <a:pt x="1223876" y="375533"/>
                  </a:lnTo>
                  <a:lnTo>
                    <a:pt x="1200616" y="396580"/>
                  </a:lnTo>
                  <a:lnTo>
                    <a:pt x="1186198" y="371005"/>
                  </a:lnTo>
                  <a:lnTo>
                    <a:pt x="1186738" y="306698"/>
                  </a:lnTo>
                  <a:lnTo>
                    <a:pt x="1211582" y="219917"/>
                  </a:lnTo>
                  <a:close/>
                  <a:moveTo>
                    <a:pt x="1158197" y="231411"/>
                  </a:moveTo>
                  <a:lnTo>
                    <a:pt x="1161587" y="230687"/>
                  </a:lnTo>
                  <a:lnTo>
                    <a:pt x="1153958" y="232315"/>
                  </a:lnTo>
                  <a:close/>
                  <a:moveTo>
                    <a:pt x="739041" y="0"/>
                  </a:moveTo>
                  <a:lnTo>
                    <a:pt x="831255" y="52006"/>
                  </a:lnTo>
                  <a:lnTo>
                    <a:pt x="840503" y="10254"/>
                  </a:lnTo>
                  <a:lnTo>
                    <a:pt x="864526" y="8981"/>
                  </a:lnTo>
                  <a:lnTo>
                    <a:pt x="884481" y="22183"/>
                  </a:lnTo>
                  <a:lnTo>
                    <a:pt x="890348" y="51869"/>
                  </a:lnTo>
                  <a:lnTo>
                    <a:pt x="924138" y="55438"/>
                  </a:lnTo>
                  <a:lnTo>
                    <a:pt x="947998" y="70085"/>
                  </a:lnTo>
                  <a:lnTo>
                    <a:pt x="965509" y="96281"/>
                  </a:lnTo>
                  <a:lnTo>
                    <a:pt x="958481" y="130859"/>
                  </a:lnTo>
                  <a:lnTo>
                    <a:pt x="941714" y="143368"/>
                  </a:lnTo>
                  <a:lnTo>
                    <a:pt x="935606" y="174305"/>
                  </a:lnTo>
                  <a:lnTo>
                    <a:pt x="946529" y="193845"/>
                  </a:lnTo>
                  <a:lnTo>
                    <a:pt x="986614" y="178927"/>
                  </a:lnTo>
                  <a:lnTo>
                    <a:pt x="1000683" y="209245"/>
                  </a:lnTo>
                  <a:lnTo>
                    <a:pt x="1057560" y="211321"/>
                  </a:lnTo>
                  <a:lnTo>
                    <a:pt x="1078045" y="233404"/>
                  </a:lnTo>
                  <a:lnTo>
                    <a:pt x="1127057" y="251771"/>
                  </a:lnTo>
                  <a:lnTo>
                    <a:pt x="1119259" y="311832"/>
                  </a:lnTo>
                  <a:lnTo>
                    <a:pt x="1146408" y="351943"/>
                  </a:lnTo>
                  <a:lnTo>
                    <a:pt x="1129403" y="377279"/>
                  </a:lnTo>
                  <a:lnTo>
                    <a:pt x="1132113" y="403051"/>
                  </a:lnTo>
                  <a:lnTo>
                    <a:pt x="1155069" y="414268"/>
                  </a:lnTo>
                  <a:lnTo>
                    <a:pt x="1138656" y="442907"/>
                  </a:lnTo>
                  <a:lnTo>
                    <a:pt x="1099390" y="417872"/>
                  </a:lnTo>
                  <a:lnTo>
                    <a:pt x="1093928" y="430445"/>
                  </a:lnTo>
                  <a:lnTo>
                    <a:pt x="1127074" y="447614"/>
                  </a:lnTo>
                  <a:lnTo>
                    <a:pt x="1205618" y="436773"/>
                  </a:lnTo>
                  <a:lnTo>
                    <a:pt x="1241407" y="507045"/>
                  </a:lnTo>
                  <a:lnTo>
                    <a:pt x="665276" y="621714"/>
                  </a:lnTo>
                  <a:lnTo>
                    <a:pt x="540564" y="641904"/>
                  </a:lnTo>
                  <a:lnTo>
                    <a:pt x="431049" y="656356"/>
                  </a:lnTo>
                  <a:lnTo>
                    <a:pt x="318502" y="668198"/>
                  </a:lnTo>
                  <a:lnTo>
                    <a:pt x="0" y="710877"/>
                  </a:lnTo>
                  <a:lnTo>
                    <a:pt x="81819" y="670574"/>
                  </a:lnTo>
                  <a:lnTo>
                    <a:pt x="89255" y="646935"/>
                  </a:lnTo>
                  <a:lnTo>
                    <a:pt x="118679" y="634958"/>
                  </a:lnTo>
                  <a:lnTo>
                    <a:pt x="117952" y="616953"/>
                  </a:lnTo>
                  <a:lnTo>
                    <a:pt x="139564" y="600349"/>
                  </a:lnTo>
                  <a:lnTo>
                    <a:pt x="137378" y="584810"/>
                  </a:lnTo>
                  <a:lnTo>
                    <a:pt x="191193" y="546565"/>
                  </a:lnTo>
                  <a:lnTo>
                    <a:pt x="243708" y="483350"/>
                  </a:lnTo>
                  <a:lnTo>
                    <a:pt x="243591" y="500367"/>
                  </a:lnTo>
                  <a:lnTo>
                    <a:pt x="270324" y="531511"/>
                  </a:lnTo>
                  <a:lnTo>
                    <a:pt x="299659" y="544088"/>
                  </a:lnTo>
                  <a:lnTo>
                    <a:pt x="319399" y="539944"/>
                  </a:lnTo>
                  <a:lnTo>
                    <a:pt x="345560" y="508690"/>
                  </a:lnTo>
                  <a:lnTo>
                    <a:pt x="370447" y="526363"/>
                  </a:lnTo>
                  <a:lnTo>
                    <a:pt x="409315" y="508869"/>
                  </a:lnTo>
                  <a:lnTo>
                    <a:pt x="474610" y="458551"/>
                  </a:lnTo>
                  <a:lnTo>
                    <a:pt x="482640" y="469725"/>
                  </a:lnTo>
                  <a:lnTo>
                    <a:pt x="507253" y="447465"/>
                  </a:lnTo>
                  <a:lnTo>
                    <a:pt x="502028" y="410833"/>
                  </a:lnTo>
                  <a:lnTo>
                    <a:pt x="513803" y="375902"/>
                  </a:lnTo>
                  <a:lnTo>
                    <a:pt x="537832" y="341146"/>
                  </a:lnTo>
                  <a:lnTo>
                    <a:pt x="543559" y="302644"/>
                  </a:lnTo>
                  <a:lnTo>
                    <a:pt x="567724" y="259818"/>
                  </a:lnTo>
                  <a:lnTo>
                    <a:pt x="571554" y="211373"/>
                  </a:lnTo>
                  <a:lnTo>
                    <a:pt x="602640" y="234390"/>
                  </a:lnTo>
                  <a:lnTo>
                    <a:pt x="629639" y="238731"/>
                  </a:lnTo>
                  <a:lnTo>
                    <a:pt x="642798" y="219311"/>
                  </a:lnTo>
                  <a:lnTo>
                    <a:pt x="662859" y="141681"/>
                  </a:lnTo>
                  <a:lnTo>
                    <a:pt x="685450" y="155807"/>
                  </a:lnTo>
                  <a:lnTo>
                    <a:pt x="741836" y="6104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2" name="Kentucky">
              <a:extLst>
                <a:ext uri="{FF2B5EF4-FFF2-40B4-BE49-F238E27FC236}">
                  <a16:creationId xmlns:a16="http://schemas.microsoft.com/office/drawing/2014/main" id="{4917165D-5C7D-EF0B-8AAC-03E07EAA7091}"/>
                </a:ext>
              </a:extLst>
            </p:cNvPr>
            <p:cNvSpPr/>
            <p:nvPr/>
          </p:nvSpPr>
          <p:spPr>
            <a:xfrm>
              <a:off x="5419417" y="3442777"/>
              <a:ext cx="790643" cy="549301"/>
            </a:xfrm>
            <a:custGeom>
              <a:avLst/>
              <a:gdLst/>
              <a:ahLst/>
              <a:cxnLst/>
              <a:rect l="0" t="0" r="1163529" b="606273"/>
              <a:pathLst>
                <a:path w="1163529" h="606273">
                  <a:moveTo>
                    <a:pt x="826708" y="57541"/>
                  </a:moveTo>
                  <a:lnTo>
                    <a:pt x="865185" y="80826"/>
                  </a:lnTo>
                  <a:lnTo>
                    <a:pt x="887970" y="63140"/>
                  </a:lnTo>
                  <a:lnTo>
                    <a:pt x="948760" y="70821"/>
                  </a:lnTo>
                  <a:lnTo>
                    <a:pt x="963035" y="48506"/>
                  </a:lnTo>
                  <a:lnTo>
                    <a:pt x="984201" y="38795"/>
                  </a:lnTo>
                  <a:lnTo>
                    <a:pt x="995788" y="72266"/>
                  </a:lnTo>
                  <a:lnTo>
                    <a:pt x="1014439" y="75316"/>
                  </a:lnTo>
                  <a:lnTo>
                    <a:pt x="1039658" y="100056"/>
                  </a:lnTo>
                  <a:lnTo>
                    <a:pt x="1044044" y="161704"/>
                  </a:lnTo>
                  <a:lnTo>
                    <a:pt x="1068434" y="197863"/>
                  </a:lnTo>
                  <a:lnTo>
                    <a:pt x="1097657" y="224238"/>
                  </a:lnTo>
                  <a:lnTo>
                    <a:pt x="1108778" y="246413"/>
                  </a:lnTo>
                  <a:lnTo>
                    <a:pt x="1142343" y="265295"/>
                  </a:lnTo>
                  <a:lnTo>
                    <a:pt x="1163529" y="265559"/>
                  </a:lnTo>
                  <a:lnTo>
                    <a:pt x="1111014" y="328774"/>
                  </a:lnTo>
                  <a:lnTo>
                    <a:pt x="1057200" y="367019"/>
                  </a:lnTo>
                  <a:lnTo>
                    <a:pt x="1059385" y="382558"/>
                  </a:lnTo>
                  <a:lnTo>
                    <a:pt x="1037773" y="399162"/>
                  </a:lnTo>
                  <a:lnTo>
                    <a:pt x="1038501" y="417166"/>
                  </a:lnTo>
                  <a:lnTo>
                    <a:pt x="1009077" y="429144"/>
                  </a:lnTo>
                  <a:lnTo>
                    <a:pt x="1001641" y="452783"/>
                  </a:lnTo>
                  <a:lnTo>
                    <a:pt x="919821" y="493086"/>
                  </a:lnTo>
                  <a:lnTo>
                    <a:pt x="917629" y="496762"/>
                  </a:lnTo>
                  <a:lnTo>
                    <a:pt x="780695" y="511714"/>
                  </a:lnTo>
                  <a:lnTo>
                    <a:pt x="660691" y="519001"/>
                  </a:lnTo>
                  <a:lnTo>
                    <a:pt x="629368" y="524769"/>
                  </a:lnTo>
                  <a:lnTo>
                    <a:pt x="451294" y="535611"/>
                  </a:lnTo>
                  <a:lnTo>
                    <a:pt x="249659" y="558788"/>
                  </a:lnTo>
                  <a:lnTo>
                    <a:pt x="213743" y="552835"/>
                  </a:lnTo>
                  <a:lnTo>
                    <a:pt x="219467" y="589468"/>
                  </a:lnTo>
                  <a:lnTo>
                    <a:pt x="19242" y="602679"/>
                  </a:lnTo>
                  <a:lnTo>
                    <a:pt x="0" y="606273"/>
                  </a:lnTo>
                  <a:lnTo>
                    <a:pt x="7020" y="579946"/>
                  </a:lnTo>
                  <a:lnTo>
                    <a:pt x="31427" y="587208"/>
                  </a:lnTo>
                  <a:lnTo>
                    <a:pt x="38652" y="503536"/>
                  </a:lnTo>
                  <a:lnTo>
                    <a:pt x="29965" y="492925"/>
                  </a:lnTo>
                  <a:lnTo>
                    <a:pt x="51845" y="455372"/>
                  </a:lnTo>
                  <a:lnTo>
                    <a:pt x="70014" y="451779"/>
                  </a:lnTo>
                  <a:lnTo>
                    <a:pt x="130952" y="478586"/>
                  </a:lnTo>
                  <a:lnTo>
                    <a:pt x="149725" y="460232"/>
                  </a:lnTo>
                  <a:lnTo>
                    <a:pt x="132760" y="434593"/>
                  </a:lnTo>
                  <a:lnTo>
                    <a:pt x="137179" y="412879"/>
                  </a:lnTo>
                  <a:lnTo>
                    <a:pt x="200883" y="388568"/>
                  </a:lnTo>
                  <a:lnTo>
                    <a:pt x="183148" y="354048"/>
                  </a:lnTo>
                  <a:lnTo>
                    <a:pt x="201521" y="323269"/>
                  </a:lnTo>
                  <a:lnTo>
                    <a:pt x="214619" y="303036"/>
                  </a:lnTo>
                  <a:lnTo>
                    <a:pt x="254181" y="297367"/>
                  </a:lnTo>
                  <a:lnTo>
                    <a:pt x="265855" y="281709"/>
                  </a:lnTo>
                  <a:lnTo>
                    <a:pt x="280965" y="294993"/>
                  </a:lnTo>
                  <a:lnTo>
                    <a:pt x="301089" y="286424"/>
                  </a:lnTo>
                  <a:lnTo>
                    <a:pt x="343623" y="312895"/>
                  </a:lnTo>
                  <a:lnTo>
                    <a:pt x="354593" y="290471"/>
                  </a:lnTo>
                  <a:lnTo>
                    <a:pt x="392366" y="266581"/>
                  </a:lnTo>
                  <a:lnTo>
                    <a:pt x="404678" y="285654"/>
                  </a:lnTo>
                  <a:lnTo>
                    <a:pt x="439290" y="274341"/>
                  </a:lnTo>
                  <a:lnTo>
                    <a:pt x="434469" y="252291"/>
                  </a:lnTo>
                  <a:lnTo>
                    <a:pt x="466298" y="223155"/>
                  </a:lnTo>
                  <a:lnTo>
                    <a:pt x="474724" y="245955"/>
                  </a:lnTo>
                  <a:lnTo>
                    <a:pt x="512018" y="261236"/>
                  </a:lnTo>
                  <a:lnTo>
                    <a:pt x="528695" y="245945"/>
                  </a:lnTo>
                  <a:lnTo>
                    <a:pt x="537827" y="193109"/>
                  </a:lnTo>
                  <a:lnTo>
                    <a:pt x="564186" y="180106"/>
                  </a:lnTo>
                  <a:lnTo>
                    <a:pt x="571655" y="153350"/>
                  </a:lnTo>
                  <a:lnTo>
                    <a:pt x="596313" y="133699"/>
                  </a:lnTo>
                  <a:lnTo>
                    <a:pt x="590126" y="93786"/>
                  </a:lnTo>
                  <a:lnTo>
                    <a:pt x="631199" y="98168"/>
                  </a:lnTo>
                  <a:lnTo>
                    <a:pt x="657981" y="75896"/>
                  </a:lnTo>
                  <a:lnTo>
                    <a:pt x="685088" y="71588"/>
                  </a:lnTo>
                  <a:lnTo>
                    <a:pt x="665788" y="17432"/>
                  </a:lnTo>
                  <a:lnTo>
                    <a:pt x="676606" y="7130"/>
                  </a:lnTo>
                  <a:lnTo>
                    <a:pt x="735906" y="0"/>
                  </a:lnTo>
                  <a:lnTo>
                    <a:pt x="772498" y="38399"/>
                  </a:lnTo>
                  <a:lnTo>
                    <a:pt x="777263" y="55877"/>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3" name="Indiana">
              <a:extLst>
                <a:ext uri="{FF2B5EF4-FFF2-40B4-BE49-F238E27FC236}">
                  <a16:creationId xmlns:a16="http://schemas.microsoft.com/office/drawing/2014/main" id="{8FE16978-BBB8-B610-1F03-38896567BB2D}"/>
                </a:ext>
              </a:extLst>
            </p:cNvPr>
            <p:cNvSpPr/>
            <p:nvPr/>
          </p:nvSpPr>
          <p:spPr>
            <a:xfrm>
              <a:off x="5552063" y="2960404"/>
              <a:ext cx="332886" cy="775264"/>
            </a:xfrm>
            <a:custGeom>
              <a:avLst/>
              <a:gdLst/>
              <a:ahLst/>
              <a:cxnLst/>
              <a:rect l="0" t="0" r="489883" b="855673"/>
              <a:pathLst>
                <a:path w="489883" h="855673">
                  <a:moveTo>
                    <a:pt x="242850" y="19762"/>
                  </a:moveTo>
                  <a:lnTo>
                    <a:pt x="419285" y="0"/>
                  </a:lnTo>
                  <a:lnTo>
                    <a:pt x="420862" y="13327"/>
                  </a:lnTo>
                  <a:lnTo>
                    <a:pt x="450359" y="255523"/>
                  </a:lnTo>
                  <a:lnTo>
                    <a:pt x="481401" y="539534"/>
                  </a:lnTo>
                  <a:lnTo>
                    <a:pt x="470583" y="549837"/>
                  </a:lnTo>
                  <a:lnTo>
                    <a:pt x="489883" y="603992"/>
                  </a:lnTo>
                  <a:lnTo>
                    <a:pt x="462775" y="608301"/>
                  </a:lnTo>
                  <a:lnTo>
                    <a:pt x="435994" y="630573"/>
                  </a:lnTo>
                  <a:lnTo>
                    <a:pt x="394921" y="626191"/>
                  </a:lnTo>
                  <a:lnTo>
                    <a:pt x="401108" y="666104"/>
                  </a:lnTo>
                  <a:lnTo>
                    <a:pt x="376450" y="685755"/>
                  </a:lnTo>
                  <a:lnTo>
                    <a:pt x="368981" y="712510"/>
                  </a:lnTo>
                  <a:lnTo>
                    <a:pt x="342621" y="725514"/>
                  </a:lnTo>
                  <a:lnTo>
                    <a:pt x="333490" y="778349"/>
                  </a:lnTo>
                  <a:lnTo>
                    <a:pt x="316813" y="793641"/>
                  </a:lnTo>
                  <a:lnTo>
                    <a:pt x="279518" y="778360"/>
                  </a:lnTo>
                  <a:lnTo>
                    <a:pt x="271093" y="755559"/>
                  </a:lnTo>
                  <a:lnTo>
                    <a:pt x="239264" y="784696"/>
                  </a:lnTo>
                  <a:lnTo>
                    <a:pt x="244085" y="806745"/>
                  </a:lnTo>
                  <a:lnTo>
                    <a:pt x="209473" y="818059"/>
                  </a:lnTo>
                  <a:lnTo>
                    <a:pt x="197160" y="798986"/>
                  </a:lnTo>
                  <a:lnTo>
                    <a:pt x="159388" y="822875"/>
                  </a:lnTo>
                  <a:lnTo>
                    <a:pt x="148417" y="845300"/>
                  </a:lnTo>
                  <a:lnTo>
                    <a:pt x="105883" y="818829"/>
                  </a:lnTo>
                  <a:lnTo>
                    <a:pt x="85759" y="827398"/>
                  </a:lnTo>
                  <a:lnTo>
                    <a:pt x="70650" y="814113"/>
                  </a:lnTo>
                  <a:lnTo>
                    <a:pt x="58975" y="829772"/>
                  </a:lnTo>
                  <a:lnTo>
                    <a:pt x="19414" y="835441"/>
                  </a:lnTo>
                  <a:lnTo>
                    <a:pt x="6315" y="855673"/>
                  </a:lnTo>
                  <a:lnTo>
                    <a:pt x="0" y="842704"/>
                  </a:lnTo>
                  <a:lnTo>
                    <a:pt x="5460" y="793872"/>
                  </a:lnTo>
                  <a:lnTo>
                    <a:pt x="16671" y="782797"/>
                  </a:lnTo>
                  <a:lnTo>
                    <a:pt x="10183" y="757473"/>
                  </a:lnTo>
                  <a:lnTo>
                    <a:pt x="27952" y="752578"/>
                  </a:lnTo>
                  <a:lnTo>
                    <a:pt x="52483" y="706559"/>
                  </a:lnTo>
                  <a:lnTo>
                    <a:pt x="55256" y="679308"/>
                  </a:lnTo>
                  <a:lnTo>
                    <a:pt x="72325" y="648529"/>
                  </a:lnTo>
                  <a:lnTo>
                    <a:pt x="66566" y="613035"/>
                  </a:lnTo>
                  <a:lnTo>
                    <a:pt x="43138" y="571234"/>
                  </a:lnTo>
                  <a:lnTo>
                    <a:pt x="56829" y="532890"/>
                  </a:lnTo>
                  <a:lnTo>
                    <a:pt x="14692" y="52134"/>
                  </a:lnTo>
                  <a:lnTo>
                    <a:pt x="30647" y="64175"/>
                  </a:lnTo>
                  <a:lnTo>
                    <a:pt x="76558" y="59946"/>
                  </a:lnTo>
                  <a:lnTo>
                    <a:pt x="118551" y="3235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4" name="Maine">
              <a:extLst>
                <a:ext uri="{FF2B5EF4-FFF2-40B4-BE49-F238E27FC236}">
                  <a16:creationId xmlns:a16="http://schemas.microsoft.com/office/drawing/2014/main" id="{9C901090-0F32-46E5-4782-B7B5965A7571}"/>
                </a:ext>
              </a:extLst>
            </p:cNvPr>
            <p:cNvSpPr/>
            <p:nvPr/>
          </p:nvSpPr>
          <p:spPr>
            <a:xfrm>
              <a:off x="7083220" y="1516168"/>
              <a:ext cx="401926" cy="847248"/>
            </a:xfrm>
            <a:custGeom>
              <a:avLst/>
              <a:gdLst/>
              <a:ahLst/>
              <a:cxnLst/>
              <a:rect l="0" t="0" r="591484" b="935123"/>
              <a:pathLst>
                <a:path w="591484" h="935123">
                  <a:moveTo>
                    <a:pt x="172068" y="935123"/>
                  </a:moveTo>
                  <a:lnTo>
                    <a:pt x="151145" y="925777"/>
                  </a:lnTo>
                  <a:lnTo>
                    <a:pt x="148216" y="905759"/>
                  </a:lnTo>
                  <a:lnTo>
                    <a:pt x="119590" y="889231"/>
                  </a:lnTo>
                  <a:lnTo>
                    <a:pt x="40845" y="633523"/>
                  </a:lnTo>
                  <a:lnTo>
                    <a:pt x="0" y="508675"/>
                  </a:lnTo>
                  <a:lnTo>
                    <a:pt x="52188" y="465781"/>
                  </a:lnTo>
                  <a:lnTo>
                    <a:pt x="38628" y="454521"/>
                  </a:lnTo>
                  <a:lnTo>
                    <a:pt x="52920" y="418399"/>
                  </a:lnTo>
                  <a:lnTo>
                    <a:pt x="72278" y="398111"/>
                  </a:lnTo>
                  <a:lnTo>
                    <a:pt x="64549" y="387587"/>
                  </a:lnTo>
                  <a:lnTo>
                    <a:pt x="81155" y="363429"/>
                  </a:lnTo>
                  <a:lnTo>
                    <a:pt x="64974" y="331103"/>
                  </a:lnTo>
                  <a:lnTo>
                    <a:pt x="64102" y="276157"/>
                  </a:lnTo>
                  <a:lnTo>
                    <a:pt x="80050" y="253314"/>
                  </a:lnTo>
                  <a:lnTo>
                    <a:pt x="72930" y="196698"/>
                  </a:lnTo>
                  <a:lnTo>
                    <a:pt x="133555" y="18610"/>
                  </a:lnTo>
                  <a:lnTo>
                    <a:pt x="159341" y="18013"/>
                  </a:lnTo>
                  <a:lnTo>
                    <a:pt x="171296" y="53615"/>
                  </a:lnTo>
                  <a:lnTo>
                    <a:pt x="192479" y="61227"/>
                  </a:lnTo>
                  <a:lnTo>
                    <a:pt x="229122" y="27397"/>
                  </a:lnTo>
                  <a:lnTo>
                    <a:pt x="255975" y="19396"/>
                  </a:lnTo>
                  <a:lnTo>
                    <a:pt x="270701" y="0"/>
                  </a:lnTo>
                  <a:lnTo>
                    <a:pt x="316939" y="19464"/>
                  </a:lnTo>
                  <a:lnTo>
                    <a:pt x="346451" y="38177"/>
                  </a:lnTo>
                  <a:lnTo>
                    <a:pt x="414286" y="254689"/>
                  </a:lnTo>
                  <a:lnTo>
                    <a:pt x="427219" y="307565"/>
                  </a:lnTo>
                  <a:lnTo>
                    <a:pt x="478213" y="306967"/>
                  </a:lnTo>
                  <a:lnTo>
                    <a:pt x="478418" y="331303"/>
                  </a:lnTo>
                  <a:lnTo>
                    <a:pt x="496890" y="348829"/>
                  </a:lnTo>
                  <a:lnTo>
                    <a:pt x="493117" y="370925"/>
                  </a:lnTo>
                  <a:lnTo>
                    <a:pt x="521740" y="394617"/>
                  </a:lnTo>
                  <a:lnTo>
                    <a:pt x="545142" y="380331"/>
                  </a:lnTo>
                  <a:lnTo>
                    <a:pt x="591484" y="441509"/>
                  </a:lnTo>
                  <a:lnTo>
                    <a:pt x="572610" y="481245"/>
                  </a:lnTo>
                  <a:lnTo>
                    <a:pt x="552422" y="474726"/>
                  </a:lnTo>
                  <a:lnTo>
                    <a:pt x="545481" y="500184"/>
                  </a:lnTo>
                  <a:lnTo>
                    <a:pt x="524253" y="500930"/>
                  </a:lnTo>
                  <a:lnTo>
                    <a:pt x="527568" y="519703"/>
                  </a:lnTo>
                  <a:lnTo>
                    <a:pt x="501261" y="525460"/>
                  </a:lnTo>
                  <a:lnTo>
                    <a:pt x="473073" y="579424"/>
                  </a:lnTo>
                  <a:lnTo>
                    <a:pt x="454530" y="553633"/>
                  </a:lnTo>
                  <a:lnTo>
                    <a:pt x="439516" y="555834"/>
                  </a:lnTo>
                  <a:lnTo>
                    <a:pt x="455640" y="584692"/>
                  </a:lnTo>
                  <a:lnTo>
                    <a:pt x="428252" y="609186"/>
                  </a:lnTo>
                  <a:lnTo>
                    <a:pt x="413339" y="586914"/>
                  </a:lnTo>
                  <a:lnTo>
                    <a:pt x="401975" y="604233"/>
                  </a:lnTo>
                  <a:lnTo>
                    <a:pt x="366278" y="614780"/>
                  </a:lnTo>
                  <a:lnTo>
                    <a:pt x="357042" y="586167"/>
                  </a:lnTo>
                  <a:lnTo>
                    <a:pt x="337682" y="598799"/>
                  </a:lnTo>
                  <a:lnTo>
                    <a:pt x="347413" y="617991"/>
                  </a:lnTo>
                  <a:lnTo>
                    <a:pt x="340089" y="666528"/>
                  </a:lnTo>
                  <a:lnTo>
                    <a:pt x="347328" y="677184"/>
                  </a:lnTo>
                  <a:lnTo>
                    <a:pt x="328171" y="708264"/>
                  </a:lnTo>
                  <a:lnTo>
                    <a:pt x="299688" y="707189"/>
                  </a:lnTo>
                  <a:lnTo>
                    <a:pt x="291423" y="736216"/>
                  </a:lnTo>
                  <a:lnTo>
                    <a:pt x="270860" y="745549"/>
                  </a:lnTo>
                  <a:lnTo>
                    <a:pt x="258966" y="770929"/>
                  </a:lnTo>
                  <a:lnTo>
                    <a:pt x="236228" y="772700"/>
                  </a:lnTo>
                  <a:lnTo>
                    <a:pt x="224061" y="752960"/>
                  </a:lnTo>
                  <a:lnTo>
                    <a:pt x="202116" y="796114"/>
                  </a:lnTo>
                  <a:lnTo>
                    <a:pt x="216569" y="815242"/>
                  </a:lnTo>
                  <a:lnTo>
                    <a:pt x="195503" y="829188"/>
                  </a:lnTo>
                  <a:lnTo>
                    <a:pt x="199010" y="847890"/>
                  </a:lnTo>
                  <a:lnTo>
                    <a:pt x="178909" y="87772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5" name="South Carolina">
              <a:extLst>
                <a:ext uri="{FF2B5EF4-FFF2-40B4-BE49-F238E27FC236}">
                  <a16:creationId xmlns:a16="http://schemas.microsoft.com/office/drawing/2014/main" id="{00853C28-6C78-BB90-875E-825E36309816}"/>
                </a:ext>
              </a:extLst>
            </p:cNvPr>
            <p:cNvSpPr/>
            <p:nvPr/>
          </p:nvSpPr>
          <p:spPr>
            <a:xfrm>
              <a:off x="6116020" y="4100269"/>
              <a:ext cx="553310" cy="565285"/>
            </a:xfrm>
            <a:custGeom>
              <a:avLst/>
              <a:gdLst/>
              <a:ahLst/>
              <a:cxnLst/>
              <a:rect l="0" t="0" r="814265" b="623915"/>
              <a:pathLst>
                <a:path w="814265" h="623915">
                  <a:moveTo>
                    <a:pt x="83439" y="58384"/>
                  </a:moveTo>
                  <a:lnTo>
                    <a:pt x="115541" y="34623"/>
                  </a:lnTo>
                  <a:lnTo>
                    <a:pt x="158941" y="20458"/>
                  </a:lnTo>
                  <a:lnTo>
                    <a:pt x="360559" y="0"/>
                  </a:lnTo>
                  <a:lnTo>
                    <a:pt x="364783" y="20869"/>
                  </a:lnTo>
                  <a:lnTo>
                    <a:pt x="379747" y="6014"/>
                  </a:lnTo>
                  <a:lnTo>
                    <a:pt x="410172" y="36279"/>
                  </a:lnTo>
                  <a:lnTo>
                    <a:pt x="411243" y="59919"/>
                  </a:lnTo>
                  <a:lnTo>
                    <a:pt x="594540" y="32641"/>
                  </a:lnTo>
                  <a:lnTo>
                    <a:pt x="814265" y="190970"/>
                  </a:lnTo>
                  <a:lnTo>
                    <a:pt x="787289" y="206191"/>
                  </a:lnTo>
                  <a:lnTo>
                    <a:pt x="757246" y="245779"/>
                  </a:lnTo>
                  <a:lnTo>
                    <a:pt x="731291" y="303845"/>
                  </a:lnTo>
                  <a:lnTo>
                    <a:pt x="732420" y="346784"/>
                  </a:lnTo>
                  <a:lnTo>
                    <a:pt x="710084" y="384799"/>
                  </a:lnTo>
                  <a:lnTo>
                    <a:pt x="672728" y="391362"/>
                  </a:lnTo>
                  <a:lnTo>
                    <a:pt x="668738" y="417002"/>
                  </a:lnTo>
                  <a:lnTo>
                    <a:pt x="634008" y="450199"/>
                  </a:lnTo>
                  <a:lnTo>
                    <a:pt x="616917" y="482568"/>
                  </a:lnTo>
                  <a:lnTo>
                    <a:pt x="584113" y="500561"/>
                  </a:lnTo>
                  <a:lnTo>
                    <a:pt x="551582" y="537664"/>
                  </a:lnTo>
                  <a:lnTo>
                    <a:pt x="550265" y="552587"/>
                  </a:lnTo>
                  <a:lnTo>
                    <a:pt x="517967" y="574844"/>
                  </a:lnTo>
                  <a:lnTo>
                    <a:pt x="487053" y="623915"/>
                  </a:lnTo>
                  <a:lnTo>
                    <a:pt x="445424" y="612466"/>
                  </a:lnTo>
                  <a:lnTo>
                    <a:pt x="439107" y="578446"/>
                  </a:lnTo>
                  <a:lnTo>
                    <a:pt x="403926" y="528606"/>
                  </a:lnTo>
                  <a:lnTo>
                    <a:pt x="378726" y="517834"/>
                  </a:lnTo>
                  <a:lnTo>
                    <a:pt x="370237" y="475078"/>
                  </a:lnTo>
                  <a:lnTo>
                    <a:pt x="354148" y="443653"/>
                  </a:lnTo>
                  <a:lnTo>
                    <a:pt x="304669" y="419549"/>
                  </a:lnTo>
                  <a:lnTo>
                    <a:pt x="269850" y="386352"/>
                  </a:lnTo>
                  <a:lnTo>
                    <a:pt x="268209" y="362866"/>
                  </a:lnTo>
                  <a:lnTo>
                    <a:pt x="218610" y="335162"/>
                  </a:lnTo>
                  <a:lnTo>
                    <a:pt x="191364" y="300711"/>
                  </a:lnTo>
                  <a:lnTo>
                    <a:pt x="149676" y="280713"/>
                  </a:lnTo>
                  <a:lnTo>
                    <a:pt x="117508" y="242337"/>
                  </a:lnTo>
                  <a:lnTo>
                    <a:pt x="108826" y="219833"/>
                  </a:lnTo>
                  <a:lnTo>
                    <a:pt x="77435" y="179022"/>
                  </a:lnTo>
                  <a:lnTo>
                    <a:pt x="60809" y="184707"/>
                  </a:lnTo>
                  <a:lnTo>
                    <a:pt x="136" y="148898"/>
                  </a:lnTo>
                  <a:lnTo>
                    <a:pt x="0" y="127459"/>
                  </a:lnTo>
                  <a:lnTo>
                    <a:pt x="29038" y="7947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6" name="West Virginia">
              <a:extLst>
                <a:ext uri="{FF2B5EF4-FFF2-40B4-BE49-F238E27FC236}">
                  <a16:creationId xmlns:a16="http://schemas.microsoft.com/office/drawing/2014/main" id="{0989EF93-0B0E-0774-B74E-B334F94444B9}"/>
                </a:ext>
              </a:extLst>
            </p:cNvPr>
            <p:cNvSpPr/>
            <p:nvPr/>
          </p:nvSpPr>
          <p:spPr>
            <a:xfrm>
              <a:off x="6125888" y="3083954"/>
              <a:ext cx="489708" cy="654457"/>
            </a:xfrm>
            <a:custGeom>
              <a:avLst/>
              <a:gdLst/>
              <a:ahLst/>
              <a:cxnLst/>
              <a:rect l="0" t="0" r="720666" b="722336"/>
              <a:pathLst>
                <a:path w="720666" h="722336">
                  <a:moveTo>
                    <a:pt x="249235" y="0"/>
                  </a:moveTo>
                  <a:lnTo>
                    <a:pt x="279569" y="184580"/>
                  </a:lnTo>
                  <a:lnTo>
                    <a:pt x="438025" y="157647"/>
                  </a:lnTo>
                  <a:lnTo>
                    <a:pt x="454565" y="261689"/>
                  </a:lnTo>
                  <a:lnTo>
                    <a:pt x="481438" y="237598"/>
                  </a:lnTo>
                  <a:lnTo>
                    <a:pt x="505447" y="198018"/>
                  </a:lnTo>
                  <a:lnTo>
                    <a:pt x="526696" y="201015"/>
                  </a:lnTo>
                  <a:lnTo>
                    <a:pt x="551319" y="165773"/>
                  </a:lnTo>
                  <a:lnTo>
                    <a:pt x="598995" y="171770"/>
                  </a:lnTo>
                  <a:lnTo>
                    <a:pt x="600714" y="148651"/>
                  </a:lnTo>
                  <a:lnTo>
                    <a:pt x="625898" y="145059"/>
                  </a:lnTo>
                  <a:lnTo>
                    <a:pt x="637124" y="126969"/>
                  </a:lnTo>
                  <a:lnTo>
                    <a:pt x="666479" y="140763"/>
                  </a:lnTo>
                  <a:lnTo>
                    <a:pt x="692273" y="135796"/>
                  </a:lnTo>
                  <a:lnTo>
                    <a:pt x="720666" y="188501"/>
                  </a:lnTo>
                  <a:lnTo>
                    <a:pt x="711418" y="230254"/>
                  </a:lnTo>
                  <a:lnTo>
                    <a:pt x="619203" y="178247"/>
                  </a:lnTo>
                  <a:lnTo>
                    <a:pt x="621998" y="239294"/>
                  </a:lnTo>
                  <a:lnTo>
                    <a:pt x="565613" y="334054"/>
                  </a:lnTo>
                  <a:lnTo>
                    <a:pt x="543022" y="319928"/>
                  </a:lnTo>
                  <a:lnTo>
                    <a:pt x="522960" y="397558"/>
                  </a:lnTo>
                  <a:lnTo>
                    <a:pt x="509802" y="416978"/>
                  </a:lnTo>
                  <a:lnTo>
                    <a:pt x="482803" y="412637"/>
                  </a:lnTo>
                  <a:lnTo>
                    <a:pt x="451717" y="389620"/>
                  </a:lnTo>
                  <a:lnTo>
                    <a:pt x="447887" y="438066"/>
                  </a:lnTo>
                  <a:lnTo>
                    <a:pt x="423722" y="480891"/>
                  </a:lnTo>
                  <a:lnTo>
                    <a:pt x="417994" y="519393"/>
                  </a:lnTo>
                  <a:lnTo>
                    <a:pt x="393965" y="554149"/>
                  </a:lnTo>
                  <a:lnTo>
                    <a:pt x="382191" y="589081"/>
                  </a:lnTo>
                  <a:lnTo>
                    <a:pt x="387416" y="625713"/>
                  </a:lnTo>
                  <a:lnTo>
                    <a:pt x="362803" y="647973"/>
                  </a:lnTo>
                  <a:lnTo>
                    <a:pt x="354772" y="636798"/>
                  </a:lnTo>
                  <a:lnTo>
                    <a:pt x="289477" y="687117"/>
                  </a:lnTo>
                  <a:lnTo>
                    <a:pt x="250610" y="704610"/>
                  </a:lnTo>
                  <a:lnTo>
                    <a:pt x="225723" y="686937"/>
                  </a:lnTo>
                  <a:lnTo>
                    <a:pt x="199562" y="718192"/>
                  </a:lnTo>
                  <a:lnTo>
                    <a:pt x="179822" y="722336"/>
                  </a:lnTo>
                  <a:lnTo>
                    <a:pt x="150487" y="709759"/>
                  </a:lnTo>
                  <a:lnTo>
                    <a:pt x="123754" y="678614"/>
                  </a:lnTo>
                  <a:lnTo>
                    <a:pt x="123871" y="661598"/>
                  </a:lnTo>
                  <a:lnTo>
                    <a:pt x="102685" y="661334"/>
                  </a:lnTo>
                  <a:lnTo>
                    <a:pt x="69120" y="642452"/>
                  </a:lnTo>
                  <a:lnTo>
                    <a:pt x="57998" y="620277"/>
                  </a:lnTo>
                  <a:lnTo>
                    <a:pt x="28775" y="593902"/>
                  </a:lnTo>
                  <a:lnTo>
                    <a:pt x="4386" y="557743"/>
                  </a:lnTo>
                  <a:lnTo>
                    <a:pt x="0" y="496094"/>
                  </a:lnTo>
                  <a:lnTo>
                    <a:pt x="40278" y="485789"/>
                  </a:lnTo>
                  <a:lnTo>
                    <a:pt x="42376" y="458300"/>
                  </a:lnTo>
                  <a:lnTo>
                    <a:pt x="59461" y="444480"/>
                  </a:lnTo>
                  <a:lnTo>
                    <a:pt x="47279" y="414543"/>
                  </a:lnTo>
                  <a:lnTo>
                    <a:pt x="68887" y="361520"/>
                  </a:lnTo>
                  <a:lnTo>
                    <a:pt x="96341" y="389164"/>
                  </a:lnTo>
                  <a:lnTo>
                    <a:pt x="109584" y="367908"/>
                  </a:lnTo>
                  <a:lnTo>
                    <a:pt x="101857" y="345269"/>
                  </a:lnTo>
                  <a:lnTo>
                    <a:pt x="115381" y="303555"/>
                  </a:lnTo>
                  <a:lnTo>
                    <a:pt x="133223" y="301970"/>
                  </a:lnTo>
                  <a:lnTo>
                    <a:pt x="146451" y="270459"/>
                  </a:lnTo>
                  <a:lnTo>
                    <a:pt x="165309" y="281147"/>
                  </a:lnTo>
                  <a:lnTo>
                    <a:pt x="183245" y="269273"/>
                  </a:lnTo>
                  <a:lnTo>
                    <a:pt x="232332" y="194534"/>
                  </a:lnTo>
                  <a:lnTo>
                    <a:pt x="234530" y="118145"/>
                  </a:lnTo>
                  <a:lnTo>
                    <a:pt x="247350" y="66126"/>
                  </a:lnTo>
                  <a:lnTo>
                    <a:pt x="243117" y="35044"/>
                  </a:lnTo>
                  <a:lnTo>
                    <a:pt x="228780" y="1469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7" name="Maryland">
              <a:extLst>
                <a:ext uri="{FF2B5EF4-FFF2-40B4-BE49-F238E27FC236}">
                  <a16:creationId xmlns:a16="http://schemas.microsoft.com/office/drawing/2014/main" id="{4B6FBC46-4CCE-0DE4-5254-D7DE0388CCBA}"/>
                </a:ext>
              </a:extLst>
            </p:cNvPr>
            <p:cNvSpPr/>
            <p:nvPr/>
          </p:nvSpPr>
          <p:spPr>
            <a:xfrm>
              <a:off x="6423536" y="3127581"/>
              <a:ext cx="494629" cy="331533"/>
            </a:xfrm>
            <a:custGeom>
              <a:avLst/>
              <a:gdLst/>
              <a:ahLst/>
              <a:cxnLst/>
              <a:rect l="0" t="0" r="727907" b="365919"/>
              <a:pathLst>
                <a:path w="727907" h="365919">
                  <a:moveTo>
                    <a:pt x="603725" y="360783"/>
                  </a:moveTo>
                  <a:lnTo>
                    <a:pt x="600334" y="361507"/>
                  </a:lnTo>
                  <a:lnTo>
                    <a:pt x="596095" y="362411"/>
                  </a:lnTo>
                  <a:close/>
                  <a:moveTo>
                    <a:pt x="0" y="109496"/>
                  </a:moveTo>
                  <a:lnTo>
                    <a:pt x="559514" y="0"/>
                  </a:lnTo>
                  <a:lnTo>
                    <a:pt x="628226" y="248867"/>
                  </a:lnTo>
                  <a:lnTo>
                    <a:pt x="727907" y="229180"/>
                  </a:lnTo>
                  <a:lnTo>
                    <a:pt x="716357" y="320192"/>
                  </a:lnTo>
                  <a:lnTo>
                    <a:pt x="693406" y="328710"/>
                  </a:lnTo>
                  <a:lnTo>
                    <a:pt x="653719" y="350013"/>
                  </a:lnTo>
                  <a:lnTo>
                    <a:pt x="622560" y="365919"/>
                  </a:lnTo>
                  <a:lnTo>
                    <a:pt x="616342" y="332858"/>
                  </a:lnTo>
                  <a:lnTo>
                    <a:pt x="600835" y="322425"/>
                  </a:lnTo>
                  <a:lnTo>
                    <a:pt x="615520" y="304368"/>
                  </a:lnTo>
                  <a:lnTo>
                    <a:pt x="584848" y="276552"/>
                  </a:lnTo>
                  <a:lnTo>
                    <a:pt x="580298" y="292423"/>
                  </a:lnTo>
                  <a:lnTo>
                    <a:pt x="547536" y="295928"/>
                  </a:lnTo>
                  <a:lnTo>
                    <a:pt x="528962" y="262034"/>
                  </a:lnTo>
                  <a:lnTo>
                    <a:pt x="539065" y="259909"/>
                  </a:lnTo>
                  <a:lnTo>
                    <a:pt x="529967" y="212568"/>
                  </a:lnTo>
                  <a:lnTo>
                    <a:pt x="536093" y="191800"/>
                  </a:lnTo>
                  <a:lnTo>
                    <a:pt x="509293" y="131016"/>
                  </a:lnTo>
                  <a:lnTo>
                    <a:pt x="518087" y="90216"/>
                  </a:lnTo>
                  <a:lnTo>
                    <a:pt x="542472" y="78156"/>
                  </a:lnTo>
                  <a:lnTo>
                    <a:pt x="538425" y="38914"/>
                  </a:lnTo>
                  <a:lnTo>
                    <a:pt x="520285" y="47365"/>
                  </a:lnTo>
                  <a:lnTo>
                    <a:pt x="523646" y="67271"/>
                  </a:lnTo>
                  <a:lnTo>
                    <a:pt x="489045" y="100914"/>
                  </a:lnTo>
                  <a:lnTo>
                    <a:pt x="482195" y="126391"/>
                  </a:lnTo>
                  <a:lnTo>
                    <a:pt x="491818" y="185063"/>
                  </a:lnTo>
                  <a:lnTo>
                    <a:pt x="482433" y="215637"/>
                  </a:lnTo>
                  <a:lnTo>
                    <a:pt x="498731" y="260334"/>
                  </a:lnTo>
                  <a:lnTo>
                    <a:pt x="525595" y="287937"/>
                  </a:lnTo>
                  <a:lnTo>
                    <a:pt x="528115" y="312605"/>
                  </a:lnTo>
                  <a:lnTo>
                    <a:pt x="545858" y="334084"/>
                  </a:lnTo>
                  <a:lnTo>
                    <a:pt x="542538" y="351961"/>
                  </a:lnTo>
                  <a:lnTo>
                    <a:pt x="500356" y="327543"/>
                  </a:lnTo>
                  <a:lnTo>
                    <a:pt x="446463" y="322586"/>
                  </a:lnTo>
                  <a:lnTo>
                    <a:pt x="425016" y="294912"/>
                  </a:lnTo>
                  <a:lnTo>
                    <a:pt x="399842" y="318277"/>
                  </a:lnTo>
                  <a:lnTo>
                    <a:pt x="384027" y="296290"/>
                  </a:lnTo>
                  <a:lnTo>
                    <a:pt x="400619" y="260955"/>
                  </a:lnTo>
                  <a:lnTo>
                    <a:pt x="407647" y="226377"/>
                  </a:lnTo>
                  <a:lnTo>
                    <a:pt x="423553" y="201420"/>
                  </a:lnTo>
                  <a:lnTo>
                    <a:pt x="400266" y="185559"/>
                  </a:lnTo>
                  <a:lnTo>
                    <a:pt x="390135" y="200181"/>
                  </a:lnTo>
                  <a:lnTo>
                    <a:pt x="366276" y="185534"/>
                  </a:lnTo>
                  <a:lnTo>
                    <a:pt x="332485" y="181965"/>
                  </a:lnTo>
                  <a:lnTo>
                    <a:pt x="326619" y="152279"/>
                  </a:lnTo>
                  <a:lnTo>
                    <a:pt x="306664" y="139077"/>
                  </a:lnTo>
                  <a:lnTo>
                    <a:pt x="282641" y="140350"/>
                  </a:lnTo>
                  <a:lnTo>
                    <a:pt x="254248" y="87644"/>
                  </a:lnTo>
                  <a:lnTo>
                    <a:pt x="228453" y="92611"/>
                  </a:lnTo>
                  <a:lnTo>
                    <a:pt x="199099" y="78818"/>
                  </a:lnTo>
                  <a:lnTo>
                    <a:pt x="187873" y="96908"/>
                  </a:lnTo>
                  <a:lnTo>
                    <a:pt x="162689" y="100499"/>
                  </a:lnTo>
                  <a:lnTo>
                    <a:pt x="160970" y="123618"/>
                  </a:lnTo>
                  <a:lnTo>
                    <a:pt x="113294" y="117622"/>
                  </a:lnTo>
                  <a:lnTo>
                    <a:pt x="88671" y="152864"/>
                  </a:lnTo>
                  <a:lnTo>
                    <a:pt x="67422" y="149867"/>
                  </a:lnTo>
                  <a:lnTo>
                    <a:pt x="43413" y="189447"/>
                  </a:lnTo>
                  <a:lnTo>
                    <a:pt x="16540" y="213538"/>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8" name="Vermont">
              <a:extLst>
                <a:ext uri="{FF2B5EF4-FFF2-40B4-BE49-F238E27FC236}">
                  <a16:creationId xmlns:a16="http://schemas.microsoft.com/office/drawing/2014/main" id="{32F30BEB-B72B-F307-1B0C-C5A4F3EBE049}"/>
                </a:ext>
              </a:extLst>
            </p:cNvPr>
            <p:cNvSpPr/>
            <p:nvPr/>
          </p:nvSpPr>
          <p:spPr>
            <a:xfrm>
              <a:off x="6880492" y="2042628"/>
              <a:ext cx="185383" cy="462311"/>
            </a:xfrm>
            <a:custGeom>
              <a:avLst/>
              <a:gdLst/>
              <a:ahLst/>
              <a:cxnLst/>
              <a:rect l="0" t="0" r="272814" b="510261"/>
              <a:pathLst>
                <a:path w="272814" h="510261">
                  <a:moveTo>
                    <a:pt x="255280" y="0"/>
                  </a:moveTo>
                  <a:lnTo>
                    <a:pt x="261898" y="18948"/>
                  </a:lnTo>
                  <a:lnTo>
                    <a:pt x="251381" y="56209"/>
                  </a:lnTo>
                  <a:lnTo>
                    <a:pt x="272814" y="85085"/>
                  </a:lnTo>
                  <a:lnTo>
                    <a:pt x="258650" y="124467"/>
                  </a:lnTo>
                  <a:lnTo>
                    <a:pt x="216682" y="154910"/>
                  </a:lnTo>
                  <a:lnTo>
                    <a:pt x="229955" y="203242"/>
                  </a:lnTo>
                  <a:lnTo>
                    <a:pt x="221795" y="222595"/>
                  </a:lnTo>
                  <a:lnTo>
                    <a:pt x="220783" y="270022"/>
                  </a:lnTo>
                  <a:lnTo>
                    <a:pt x="205899" y="315232"/>
                  </a:lnTo>
                  <a:lnTo>
                    <a:pt x="216095" y="401261"/>
                  </a:lnTo>
                  <a:lnTo>
                    <a:pt x="224775" y="428999"/>
                  </a:lnTo>
                  <a:lnTo>
                    <a:pt x="214981" y="442986"/>
                  </a:lnTo>
                  <a:lnTo>
                    <a:pt x="220778" y="472613"/>
                  </a:lnTo>
                  <a:lnTo>
                    <a:pt x="237172" y="484600"/>
                  </a:lnTo>
                  <a:lnTo>
                    <a:pt x="119955" y="510261"/>
                  </a:lnTo>
                  <a:lnTo>
                    <a:pt x="114150" y="493286"/>
                  </a:lnTo>
                  <a:lnTo>
                    <a:pt x="85525" y="355539"/>
                  </a:lnTo>
                  <a:lnTo>
                    <a:pt x="55070" y="328519"/>
                  </a:lnTo>
                  <a:lnTo>
                    <a:pt x="58890" y="310386"/>
                  </a:lnTo>
                  <a:lnTo>
                    <a:pt x="33373" y="259240"/>
                  </a:lnTo>
                  <a:lnTo>
                    <a:pt x="39859" y="215260"/>
                  </a:lnTo>
                  <a:lnTo>
                    <a:pt x="34490" y="176464"/>
                  </a:lnTo>
                  <a:lnTo>
                    <a:pt x="12777" y="143948"/>
                  </a:lnTo>
                  <a:lnTo>
                    <a:pt x="11503" y="105338"/>
                  </a:lnTo>
                  <a:lnTo>
                    <a:pt x="0" y="64655"/>
                  </a:lnTo>
                  <a:lnTo>
                    <a:pt x="144297" y="31049"/>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49" name="New Hampshire">
              <a:extLst>
                <a:ext uri="{FF2B5EF4-FFF2-40B4-BE49-F238E27FC236}">
                  <a16:creationId xmlns:a16="http://schemas.microsoft.com/office/drawing/2014/main" id="{CD96B7F8-EA5E-138C-AA86-86F4409B815F}"/>
                </a:ext>
              </a:extLst>
            </p:cNvPr>
            <p:cNvSpPr/>
            <p:nvPr/>
          </p:nvSpPr>
          <p:spPr>
            <a:xfrm>
              <a:off x="7020405" y="1977043"/>
              <a:ext cx="179739" cy="504647"/>
            </a:xfrm>
            <a:custGeom>
              <a:avLst/>
              <a:gdLst/>
              <a:ahLst/>
              <a:cxnLst/>
              <a:rect l="0" t="0" r="264508" b="556988"/>
              <a:pathLst>
                <a:path w="264508" h="556988">
                  <a:moveTo>
                    <a:pt x="92439" y="0"/>
                  </a:moveTo>
                  <a:lnTo>
                    <a:pt x="133285" y="124847"/>
                  </a:lnTo>
                  <a:lnTo>
                    <a:pt x="212029" y="380555"/>
                  </a:lnTo>
                  <a:lnTo>
                    <a:pt x="240655" y="397083"/>
                  </a:lnTo>
                  <a:lnTo>
                    <a:pt x="243584" y="417101"/>
                  </a:lnTo>
                  <a:lnTo>
                    <a:pt x="264508" y="426448"/>
                  </a:lnTo>
                  <a:lnTo>
                    <a:pt x="258101" y="467525"/>
                  </a:lnTo>
                  <a:lnTo>
                    <a:pt x="243173" y="468097"/>
                  </a:lnTo>
                  <a:lnTo>
                    <a:pt x="210093" y="497797"/>
                  </a:lnTo>
                  <a:lnTo>
                    <a:pt x="199323" y="520316"/>
                  </a:lnTo>
                  <a:lnTo>
                    <a:pt x="31272" y="556988"/>
                  </a:lnTo>
                  <a:lnTo>
                    <a:pt x="14878" y="545002"/>
                  </a:lnTo>
                  <a:lnTo>
                    <a:pt x="9081" y="515374"/>
                  </a:lnTo>
                  <a:lnTo>
                    <a:pt x="18875" y="501387"/>
                  </a:lnTo>
                  <a:lnTo>
                    <a:pt x="10195" y="473649"/>
                  </a:lnTo>
                  <a:lnTo>
                    <a:pt x="0" y="387620"/>
                  </a:lnTo>
                  <a:lnTo>
                    <a:pt x="14883" y="342410"/>
                  </a:lnTo>
                  <a:lnTo>
                    <a:pt x="15895" y="294984"/>
                  </a:lnTo>
                  <a:lnTo>
                    <a:pt x="24055" y="275630"/>
                  </a:lnTo>
                  <a:lnTo>
                    <a:pt x="10783" y="227298"/>
                  </a:lnTo>
                  <a:lnTo>
                    <a:pt x="52750" y="196855"/>
                  </a:lnTo>
                  <a:lnTo>
                    <a:pt x="66914" y="157473"/>
                  </a:lnTo>
                  <a:lnTo>
                    <a:pt x="45481" y="128597"/>
                  </a:lnTo>
                  <a:lnTo>
                    <a:pt x="55998" y="91337"/>
                  </a:lnTo>
                  <a:lnTo>
                    <a:pt x="49380" y="72388"/>
                  </a:lnTo>
                  <a:lnTo>
                    <a:pt x="55693" y="16700"/>
                  </a:lnTo>
                  <a:lnTo>
                    <a:pt x="88816" y="1362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0" name="Massachusetts">
              <a:extLst>
                <a:ext uri="{FF2B5EF4-FFF2-40B4-BE49-F238E27FC236}">
                  <a16:creationId xmlns:a16="http://schemas.microsoft.com/office/drawing/2014/main" id="{F3DB9C76-8683-9D0B-07DD-19144A66B289}"/>
                </a:ext>
              </a:extLst>
            </p:cNvPr>
            <p:cNvSpPr/>
            <p:nvPr/>
          </p:nvSpPr>
          <p:spPr>
            <a:xfrm>
              <a:off x="6959818" y="2400634"/>
              <a:ext cx="361159" cy="256011"/>
            </a:xfrm>
            <a:custGeom>
              <a:avLst/>
              <a:gdLst/>
              <a:ahLst/>
              <a:cxnLst/>
              <a:rect l="0" t="0" r="531490" b="282564"/>
              <a:pathLst>
                <a:path w="531490" h="282564">
                  <a:moveTo>
                    <a:pt x="332334" y="571"/>
                  </a:moveTo>
                  <a:lnTo>
                    <a:pt x="347261" y="0"/>
                  </a:lnTo>
                  <a:lnTo>
                    <a:pt x="362096" y="32999"/>
                  </a:lnTo>
                  <a:lnTo>
                    <a:pt x="363438" y="62728"/>
                  </a:lnTo>
                  <a:lnTo>
                    <a:pt x="347666" y="94768"/>
                  </a:lnTo>
                  <a:lnTo>
                    <a:pt x="355019" y="125192"/>
                  </a:lnTo>
                  <a:lnTo>
                    <a:pt x="387697" y="120979"/>
                  </a:lnTo>
                  <a:lnTo>
                    <a:pt x="415143" y="147095"/>
                  </a:lnTo>
                  <a:lnTo>
                    <a:pt x="418761" y="172762"/>
                  </a:lnTo>
                  <a:lnTo>
                    <a:pt x="436346" y="174904"/>
                  </a:lnTo>
                  <a:lnTo>
                    <a:pt x="444143" y="197115"/>
                  </a:lnTo>
                  <a:lnTo>
                    <a:pt x="489904" y="205365"/>
                  </a:lnTo>
                  <a:lnTo>
                    <a:pt x="531490" y="174002"/>
                  </a:lnTo>
                  <a:lnTo>
                    <a:pt x="528761" y="203811"/>
                  </a:lnTo>
                  <a:lnTo>
                    <a:pt x="466302" y="246702"/>
                  </a:lnTo>
                  <a:lnTo>
                    <a:pt x="441155" y="254755"/>
                  </a:lnTo>
                  <a:lnTo>
                    <a:pt x="421051" y="240524"/>
                  </a:lnTo>
                  <a:lnTo>
                    <a:pt x="398669" y="252384"/>
                  </a:lnTo>
                  <a:lnTo>
                    <a:pt x="401665" y="266638"/>
                  </a:lnTo>
                  <a:lnTo>
                    <a:pt x="376909" y="282564"/>
                  </a:lnTo>
                  <a:lnTo>
                    <a:pt x="356227" y="249885"/>
                  </a:lnTo>
                  <a:lnTo>
                    <a:pt x="350522" y="244462"/>
                  </a:lnTo>
                  <a:lnTo>
                    <a:pt x="331688" y="234430"/>
                  </a:lnTo>
                  <a:lnTo>
                    <a:pt x="311431" y="190060"/>
                  </a:lnTo>
                  <a:lnTo>
                    <a:pt x="290053" y="195706"/>
                  </a:lnTo>
                  <a:lnTo>
                    <a:pt x="251798" y="208032"/>
                  </a:lnTo>
                  <a:lnTo>
                    <a:pt x="250953" y="204786"/>
                  </a:lnTo>
                  <a:lnTo>
                    <a:pt x="68375" y="247563"/>
                  </a:lnTo>
                  <a:lnTo>
                    <a:pt x="5017" y="260710"/>
                  </a:lnTo>
                  <a:lnTo>
                    <a:pt x="0" y="253871"/>
                  </a:lnTo>
                  <a:lnTo>
                    <a:pt x="3216" y="115124"/>
                  </a:lnTo>
                  <a:lnTo>
                    <a:pt x="120432" y="89463"/>
                  </a:lnTo>
                  <a:lnTo>
                    <a:pt x="288483" y="52790"/>
                  </a:lnTo>
                  <a:lnTo>
                    <a:pt x="299254" y="3027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1" name="New Jersey">
              <a:extLst>
                <a:ext uri="{FF2B5EF4-FFF2-40B4-BE49-F238E27FC236}">
                  <a16:creationId xmlns:a16="http://schemas.microsoft.com/office/drawing/2014/main" id="{C755CF35-55C2-CD4A-0920-9E5093E68B62}"/>
                </a:ext>
              </a:extLst>
            </p:cNvPr>
            <p:cNvSpPr/>
            <p:nvPr/>
          </p:nvSpPr>
          <p:spPr>
            <a:xfrm>
              <a:off x="6829531" y="2798777"/>
              <a:ext cx="145708" cy="430508"/>
            </a:xfrm>
            <a:custGeom>
              <a:avLst/>
              <a:gdLst/>
              <a:ahLst/>
              <a:cxnLst/>
              <a:rect l="0" t="0" r="214428" b="475159"/>
              <a:pathLst>
                <a:path w="214428" h="475159">
                  <a:moveTo>
                    <a:pt x="129790" y="27994"/>
                  </a:moveTo>
                  <a:lnTo>
                    <a:pt x="185737" y="44744"/>
                  </a:lnTo>
                  <a:lnTo>
                    <a:pt x="181544" y="106698"/>
                  </a:lnTo>
                  <a:lnTo>
                    <a:pt x="160232" y="125497"/>
                  </a:lnTo>
                  <a:lnTo>
                    <a:pt x="154324" y="159068"/>
                  </a:lnTo>
                  <a:lnTo>
                    <a:pt x="198664" y="164788"/>
                  </a:lnTo>
                  <a:lnTo>
                    <a:pt x="207326" y="186909"/>
                  </a:lnTo>
                  <a:lnTo>
                    <a:pt x="214428" y="298018"/>
                  </a:lnTo>
                  <a:lnTo>
                    <a:pt x="185912" y="388646"/>
                  </a:lnTo>
                  <a:lnTo>
                    <a:pt x="160506" y="418638"/>
                  </a:lnTo>
                  <a:lnTo>
                    <a:pt x="144514" y="475159"/>
                  </a:lnTo>
                  <a:lnTo>
                    <a:pt x="122938" y="445569"/>
                  </a:lnTo>
                  <a:lnTo>
                    <a:pt x="75192" y="439047"/>
                  </a:lnTo>
                  <a:lnTo>
                    <a:pt x="11559" y="407185"/>
                  </a:lnTo>
                  <a:lnTo>
                    <a:pt x="1784" y="378353"/>
                  </a:lnTo>
                  <a:lnTo>
                    <a:pt x="0" y="374155"/>
                  </a:lnTo>
                  <a:lnTo>
                    <a:pt x="5877" y="361400"/>
                  </a:lnTo>
                  <a:lnTo>
                    <a:pt x="14634" y="334241"/>
                  </a:lnTo>
                  <a:lnTo>
                    <a:pt x="51400" y="308884"/>
                  </a:lnTo>
                  <a:lnTo>
                    <a:pt x="50454" y="293024"/>
                  </a:lnTo>
                  <a:lnTo>
                    <a:pt x="89091" y="249890"/>
                  </a:lnTo>
                  <a:lnTo>
                    <a:pt x="92505" y="230738"/>
                  </a:lnTo>
                  <a:lnTo>
                    <a:pt x="40831" y="199912"/>
                  </a:lnTo>
                  <a:lnTo>
                    <a:pt x="33570" y="175144"/>
                  </a:lnTo>
                  <a:lnTo>
                    <a:pt x="13338" y="172775"/>
                  </a:lnTo>
                  <a:lnTo>
                    <a:pt x="6603" y="150184"/>
                  </a:lnTo>
                  <a:lnTo>
                    <a:pt x="21576" y="110135"/>
                  </a:lnTo>
                  <a:lnTo>
                    <a:pt x="4759" y="92101"/>
                  </a:lnTo>
                  <a:lnTo>
                    <a:pt x="32694" y="42239"/>
                  </a:lnTo>
                  <a:lnTo>
                    <a:pt x="35833" y="18583"/>
                  </a:lnTo>
                  <a:lnTo>
                    <a:pt x="51966" y="0"/>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2" name="Hawaii">
              <a:extLst>
                <a:ext uri="{FF2B5EF4-FFF2-40B4-BE49-F238E27FC236}">
                  <a16:creationId xmlns:a16="http://schemas.microsoft.com/office/drawing/2014/main" id="{3592F154-64A3-3B89-4821-8D2ABD203241}"/>
                </a:ext>
              </a:extLst>
            </p:cNvPr>
            <p:cNvSpPr/>
            <p:nvPr/>
          </p:nvSpPr>
          <p:spPr>
            <a:xfrm>
              <a:off x="2382977" y="5175475"/>
              <a:ext cx="645545" cy="604444"/>
            </a:xfrm>
            <a:custGeom>
              <a:avLst/>
              <a:gdLst/>
              <a:ahLst/>
              <a:cxnLst/>
              <a:rect l="0" t="0" r="950000" b="667136"/>
              <a:pathLst>
                <a:path w="950000" h="667136">
                  <a:moveTo>
                    <a:pt x="791216" y="667136"/>
                  </a:moveTo>
                  <a:lnTo>
                    <a:pt x="743518" y="649526"/>
                  </a:lnTo>
                  <a:lnTo>
                    <a:pt x="736038" y="631719"/>
                  </a:lnTo>
                  <a:lnTo>
                    <a:pt x="742184" y="585993"/>
                  </a:lnTo>
                  <a:lnTo>
                    <a:pt x="708091" y="508155"/>
                  </a:lnTo>
                  <a:lnTo>
                    <a:pt x="734353" y="482446"/>
                  </a:lnTo>
                  <a:lnTo>
                    <a:pt x="753166" y="446748"/>
                  </a:lnTo>
                  <a:lnTo>
                    <a:pt x="739370" y="423445"/>
                  </a:lnTo>
                  <a:lnTo>
                    <a:pt x="743475" y="398956"/>
                  </a:lnTo>
                  <a:lnTo>
                    <a:pt x="797309" y="427610"/>
                  </a:lnTo>
                  <a:lnTo>
                    <a:pt x="857475" y="448384"/>
                  </a:lnTo>
                  <a:lnTo>
                    <a:pt x="894581" y="479285"/>
                  </a:lnTo>
                  <a:lnTo>
                    <a:pt x="894780" y="506003"/>
                  </a:lnTo>
                  <a:lnTo>
                    <a:pt x="950000" y="548996"/>
                  </a:lnTo>
                  <a:lnTo>
                    <a:pt x="916499" y="584926"/>
                  </a:lnTo>
                  <a:lnTo>
                    <a:pt x="856393" y="602081"/>
                  </a:lnTo>
                  <a:lnTo>
                    <a:pt x="814276" y="629097"/>
                  </a:lnTo>
                  <a:close/>
                  <a:moveTo>
                    <a:pt x="606405" y="244920"/>
                  </a:moveTo>
                  <a:lnTo>
                    <a:pt x="628495" y="272637"/>
                  </a:lnTo>
                  <a:lnTo>
                    <a:pt x="656806" y="260356"/>
                  </a:lnTo>
                  <a:lnTo>
                    <a:pt x="718851" y="292358"/>
                  </a:lnTo>
                  <a:lnTo>
                    <a:pt x="709507" y="321278"/>
                  </a:lnTo>
                  <a:lnTo>
                    <a:pt x="646494" y="335917"/>
                  </a:lnTo>
                  <a:lnTo>
                    <a:pt x="633869" y="330390"/>
                  </a:lnTo>
                  <a:lnTo>
                    <a:pt x="630641" y="294845"/>
                  </a:lnTo>
                  <a:lnTo>
                    <a:pt x="598073" y="287127"/>
                  </a:lnTo>
                  <a:lnTo>
                    <a:pt x="585448" y="267154"/>
                  </a:lnTo>
                  <a:close/>
                  <a:moveTo>
                    <a:pt x="530863" y="208360"/>
                  </a:moveTo>
                  <a:lnTo>
                    <a:pt x="511986" y="229442"/>
                  </a:lnTo>
                  <a:lnTo>
                    <a:pt x="467935" y="229408"/>
                  </a:lnTo>
                  <a:lnTo>
                    <a:pt x="481591" y="206119"/>
                  </a:lnTo>
                  <a:close/>
                  <a:moveTo>
                    <a:pt x="345668" y="109336"/>
                  </a:moveTo>
                  <a:lnTo>
                    <a:pt x="366436" y="157072"/>
                  </a:lnTo>
                  <a:lnTo>
                    <a:pt x="355866" y="184762"/>
                  </a:lnTo>
                  <a:lnTo>
                    <a:pt x="314980" y="189038"/>
                  </a:lnTo>
                  <a:lnTo>
                    <a:pt x="288010" y="132361"/>
                  </a:lnTo>
                  <a:lnTo>
                    <a:pt x="312090" y="131365"/>
                  </a:lnTo>
                  <a:close/>
                  <a:moveTo>
                    <a:pt x="56897" y="0"/>
                  </a:moveTo>
                  <a:lnTo>
                    <a:pt x="78799" y="2419"/>
                  </a:lnTo>
                  <a:lnTo>
                    <a:pt x="89050" y="23538"/>
                  </a:lnTo>
                  <a:lnTo>
                    <a:pt x="82510" y="53370"/>
                  </a:lnTo>
                  <a:lnTo>
                    <a:pt x="60384" y="71989"/>
                  </a:lnTo>
                  <a:lnTo>
                    <a:pt x="0" y="48118"/>
                  </a:lnTo>
                  <a:lnTo>
                    <a:pt x="7668" y="1499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3" name="Connecticut">
              <a:extLst>
                <a:ext uri="{FF2B5EF4-FFF2-40B4-BE49-F238E27FC236}">
                  <a16:creationId xmlns:a16="http://schemas.microsoft.com/office/drawing/2014/main" id="{C23E9267-9331-3312-7EB4-3AC519DE54B7}"/>
                </a:ext>
              </a:extLst>
            </p:cNvPr>
            <p:cNvSpPr/>
            <p:nvPr/>
          </p:nvSpPr>
          <p:spPr>
            <a:xfrm>
              <a:off x="6963228" y="2586177"/>
              <a:ext cx="188368" cy="247263"/>
            </a:xfrm>
            <a:custGeom>
              <a:avLst/>
              <a:gdLst/>
              <a:ahLst/>
              <a:cxnLst/>
              <a:rect l="0" t="0" r="277206" b="272909"/>
              <a:pathLst>
                <a:path w="277206" h="272909">
                  <a:moveTo>
                    <a:pt x="63357" y="42777"/>
                  </a:moveTo>
                  <a:lnTo>
                    <a:pt x="245936" y="0"/>
                  </a:lnTo>
                  <a:lnTo>
                    <a:pt x="246781" y="3245"/>
                  </a:lnTo>
                  <a:lnTo>
                    <a:pt x="277206" y="120141"/>
                  </a:lnTo>
                  <a:lnTo>
                    <a:pt x="273191" y="140837"/>
                  </a:lnTo>
                  <a:lnTo>
                    <a:pt x="259540" y="140907"/>
                  </a:lnTo>
                  <a:lnTo>
                    <a:pt x="199310" y="172507"/>
                  </a:lnTo>
                  <a:lnTo>
                    <a:pt x="121953" y="187293"/>
                  </a:lnTo>
                  <a:lnTo>
                    <a:pt x="95678" y="222588"/>
                  </a:lnTo>
                  <a:lnTo>
                    <a:pt x="62346" y="239938"/>
                  </a:lnTo>
                  <a:lnTo>
                    <a:pt x="25880" y="272909"/>
                  </a:lnTo>
                  <a:lnTo>
                    <a:pt x="9915" y="252559"/>
                  </a:lnTo>
                  <a:lnTo>
                    <a:pt x="40965" y="222085"/>
                  </a:lnTo>
                  <a:lnTo>
                    <a:pt x="26568" y="208289"/>
                  </a:lnTo>
                  <a:lnTo>
                    <a:pt x="0" y="55923"/>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4" name="Delaware">
              <a:extLst>
                <a:ext uri="{FF2B5EF4-FFF2-40B4-BE49-F238E27FC236}">
                  <a16:creationId xmlns:a16="http://schemas.microsoft.com/office/drawing/2014/main" id="{2D66B6C1-4092-5C3E-60BD-1E3BBFCDD8AF}"/>
                </a:ext>
              </a:extLst>
            </p:cNvPr>
            <p:cNvSpPr/>
            <p:nvPr/>
          </p:nvSpPr>
          <p:spPr>
            <a:xfrm>
              <a:off x="6803738" y="3101609"/>
              <a:ext cx="114426" cy="251453"/>
            </a:xfrm>
            <a:custGeom>
              <a:avLst/>
              <a:gdLst/>
              <a:ahLst/>
              <a:cxnLst/>
              <a:rect l="0" t="0" r="168392" b="277533"/>
              <a:pathLst>
                <a:path w="168392" h="277533">
                  <a:moveTo>
                    <a:pt x="52592" y="0"/>
                  </a:moveTo>
                  <a:lnTo>
                    <a:pt x="43835" y="27158"/>
                  </a:lnTo>
                  <a:lnTo>
                    <a:pt x="30986" y="43728"/>
                  </a:lnTo>
                  <a:lnTo>
                    <a:pt x="41222" y="74756"/>
                  </a:lnTo>
                  <a:lnTo>
                    <a:pt x="70110" y="99405"/>
                  </a:lnTo>
                  <a:lnTo>
                    <a:pt x="86770" y="147379"/>
                  </a:lnTo>
                  <a:lnTo>
                    <a:pt x="130720" y="191605"/>
                  </a:lnTo>
                  <a:lnTo>
                    <a:pt x="146260" y="190435"/>
                  </a:lnTo>
                  <a:lnTo>
                    <a:pt x="168392" y="257846"/>
                  </a:lnTo>
                  <a:lnTo>
                    <a:pt x="68711" y="277533"/>
                  </a:lnTo>
                  <a:lnTo>
                    <a:pt x="0" y="28665"/>
                  </a:lnTo>
                  <a:lnTo>
                    <a:pt x="20859" y="121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5" name="Rhode Island">
              <a:extLst>
                <a:ext uri="{FF2B5EF4-FFF2-40B4-BE49-F238E27FC236}">
                  <a16:creationId xmlns:a16="http://schemas.microsoft.com/office/drawing/2014/main" id="{5F5E94BE-3EC1-1F48-E467-CFC7A3C78F4D}"/>
                </a:ext>
              </a:extLst>
            </p:cNvPr>
            <p:cNvSpPr/>
            <p:nvPr/>
          </p:nvSpPr>
          <p:spPr>
            <a:xfrm>
              <a:off x="7130921" y="2572834"/>
              <a:ext cx="85016" cy="140945"/>
            </a:xfrm>
            <a:custGeom>
              <a:avLst/>
              <a:gdLst/>
              <a:ahLst/>
              <a:cxnLst/>
              <a:rect l="0" t="0" r="125111" b="155564"/>
              <a:pathLst>
                <a:path w="125111" h="155564">
                  <a:moveTo>
                    <a:pt x="104428" y="59825"/>
                  </a:moveTo>
                  <a:lnTo>
                    <a:pt x="125111" y="92504"/>
                  </a:lnTo>
                  <a:lnTo>
                    <a:pt x="97562" y="104486"/>
                  </a:lnTo>
                  <a:close/>
                  <a:moveTo>
                    <a:pt x="38255" y="5646"/>
                  </a:moveTo>
                  <a:lnTo>
                    <a:pt x="59633" y="0"/>
                  </a:lnTo>
                  <a:lnTo>
                    <a:pt x="79889" y="44370"/>
                  </a:lnTo>
                  <a:lnTo>
                    <a:pt x="98723" y="54402"/>
                  </a:lnTo>
                  <a:lnTo>
                    <a:pt x="80375" y="55812"/>
                  </a:lnTo>
                  <a:lnTo>
                    <a:pt x="72986" y="89009"/>
                  </a:lnTo>
                  <a:lnTo>
                    <a:pt x="79051" y="131377"/>
                  </a:lnTo>
                  <a:lnTo>
                    <a:pt x="26410" y="155564"/>
                  </a:lnTo>
                  <a:lnTo>
                    <a:pt x="30425" y="134867"/>
                  </a:lnTo>
                  <a:lnTo>
                    <a:pt x="0" y="17972"/>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6" name="District of Columbia">
              <a:extLst>
                <a:ext uri="{FF2B5EF4-FFF2-40B4-BE49-F238E27FC236}">
                  <a16:creationId xmlns:a16="http://schemas.microsoft.com/office/drawing/2014/main" id="{1EA4CAE6-86B6-F0B9-885D-E3217B3DF922}"/>
                </a:ext>
              </a:extLst>
            </p:cNvPr>
            <p:cNvSpPr/>
            <p:nvPr/>
          </p:nvSpPr>
          <p:spPr>
            <a:xfrm>
              <a:off x="6688640" y="3295703"/>
              <a:ext cx="22708" cy="36982"/>
            </a:xfrm>
            <a:custGeom>
              <a:avLst/>
              <a:gdLst/>
              <a:ahLst/>
              <a:cxnLst/>
              <a:rect l="0" t="0" r="33418" b="40818"/>
              <a:pathLst>
                <a:path w="33418" h="40818">
                  <a:moveTo>
                    <a:pt x="10131" y="0"/>
                  </a:moveTo>
                  <a:lnTo>
                    <a:pt x="33418" y="15860"/>
                  </a:lnTo>
                  <a:lnTo>
                    <a:pt x="17511" y="40818"/>
                  </a:lnTo>
                  <a:lnTo>
                    <a:pt x="0" y="14621"/>
                  </a:lnTo>
                  <a:close/>
                </a:path>
              </a:pathLst>
            </a:custGeom>
            <a:solidFill>
              <a:schemeClr val="bg1">
                <a:lumMod val="85000"/>
              </a:schemeClr>
            </a:solidFill>
            <a:ln w="5080" cap="rnd">
              <a:solidFill>
                <a:schemeClr val="bg1"/>
              </a:solidFill>
              <a:round/>
            </a:ln>
          </p:spPr>
          <p:txBody>
            <a:bodyPr/>
            <a:lstStyle/>
            <a:p>
              <a:pPr defTabSz="457200"/>
              <a:endParaRPr sz="500" dirty="0"/>
            </a:p>
          </p:txBody>
        </p:sp>
        <p:sp>
          <p:nvSpPr>
            <p:cNvPr id="57" name="TextBox 56">
              <a:extLst>
                <a:ext uri="{FF2B5EF4-FFF2-40B4-BE49-F238E27FC236}">
                  <a16:creationId xmlns:a16="http://schemas.microsoft.com/office/drawing/2014/main" id="{F1B8AD8F-7FE8-2558-2B7B-9BAE349CFC40}"/>
                </a:ext>
              </a:extLst>
            </p:cNvPr>
            <p:cNvSpPr txBox="1"/>
            <p:nvPr/>
          </p:nvSpPr>
          <p:spPr>
            <a:xfrm>
              <a:off x="4211784" y="4806283"/>
              <a:ext cx="193655" cy="273855"/>
            </a:xfrm>
            <a:prstGeom prst="rect">
              <a:avLst/>
            </a:prstGeom>
            <a:noFill/>
          </p:spPr>
          <p:txBody>
            <a:bodyPr wrap="none" lIns="0" tIns="0" rIns="0" bIns="0" anchor="ctr">
              <a:noAutofit/>
            </a:bodyPr>
            <a:lstStyle/>
            <a:p>
              <a:pPr algn="ctr"/>
              <a:r>
                <a:rPr sz="600" b="1" dirty="0">
                  <a:solidFill>
                    <a:schemeClr val="bg1"/>
                  </a:solidFill>
                </a:rPr>
                <a:t>TX</a:t>
              </a:r>
            </a:p>
          </p:txBody>
        </p:sp>
        <p:sp>
          <p:nvSpPr>
            <p:cNvPr id="58" name="TextBox 57">
              <a:extLst>
                <a:ext uri="{FF2B5EF4-FFF2-40B4-BE49-F238E27FC236}">
                  <a16:creationId xmlns:a16="http://schemas.microsoft.com/office/drawing/2014/main" id="{AB97B281-F873-C4EC-E980-8384F4B3C013}"/>
                </a:ext>
              </a:extLst>
            </p:cNvPr>
            <p:cNvSpPr txBox="1"/>
            <p:nvPr/>
          </p:nvSpPr>
          <p:spPr>
            <a:xfrm>
              <a:off x="2076557" y="3341551"/>
              <a:ext cx="193655" cy="273855"/>
            </a:xfrm>
            <a:prstGeom prst="rect">
              <a:avLst/>
            </a:prstGeom>
            <a:noFill/>
          </p:spPr>
          <p:txBody>
            <a:bodyPr wrap="none" lIns="0" tIns="0" rIns="0" bIns="0" anchor="ctr">
              <a:noAutofit/>
            </a:bodyPr>
            <a:lstStyle/>
            <a:p>
              <a:pPr algn="ctr"/>
              <a:r>
                <a:rPr sz="600" b="1" dirty="0"/>
                <a:t>CA</a:t>
              </a:r>
            </a:p>
          </p:txBody>
        </p:sp>
        <p:sp>
          <p:nvSpPr>
            <p:cNvPr id="59" name="TextBox 58">
              <a:extLst>
                <a:ext uri="{FF2B5EF4-FFF2-40B4-BE49-F238E27FC236}">
                  <a16:creationId xmlns:a16="http://schemas.microsoft.com/office/drawing/2014/main" id="{64E484CC-326C-2340-7F4A-019C33BE3165}"/>
                </a:ext>
              </a:extLst>
            </p:cNvPr>
            <p:cNvSpPr txBox="1"/>
            <p:nvPr/>
          </p:nvSpPr>
          <p:spPr>
            <a:xfrm>
              <a:off x="3319895" y="1816471"/>
              <a:ext cx="193655" cy="273855"/>
            </a:xfrm>
            <a:prstGeom prst="rect">
              <a:avLst/>
            </a:prstGeom>
            <a:noFill/>
          </p:spPr>
          <p:txBody>
            <a:bodyPr wrap="none" lIns="0" tIns="0" rIns="0" bIns="0" anchor="ctr">
              <a:noAutofit/>
            </a:bodyPr>
            <a:lstStyle/>
            <a:p>
              <a:pPr algn="ctr"/>
              <a:r>
                <a:rPr sz="600" b="1" dirty="0"/>
                <a:t>MT</a:t>
              </a:r>
            </a:p>
          </p:txBody>
        </p:sp>
        <p:sp>
          <p:nvSpPr>
            <p:cNvPr id="60" name="TextBox 59">
              <a:extLst>
                <a:ext uri="{FF2B5EF4-FFF2-40B4-BE49-F238E27FC236}">
                  <a16:creationId xmlns:a16="http://schemas.microsoft.com/office/drawing/2014/main" id="{72AEB036-D655-AB17-51D9-28964D03F1F7}"/>
                </a:ext>
              </a:extLst>
            </p:cNvPr>
            <p:cNvSpPr txBox="1"/>
            <p:nvPr/>
          </p:nvSpPr>
          <p:spPr>
            <a:xfrm>
              <a:off x="3463500" y="4193596"/>
              <a:ext cx="193655" cy="273855"/>
            </a:xfrm>
            <a:prstGeom prst="rect">
              <a:avLst/>
            </a:prstGeom>
            <a:noFill/>
          </p:spPr>
          <p:txBody>
            <a:bodyPr wrap="none" lIns="0" tIns="0" rIns="0" bIns="0" anchor="ctr">
              <a:noAutofit/>
            </a:bodyPr>
            <a:lstStyle/>
            <a:p>
              <a:pPr algn="ctr"/>
              <a:r>
                <a:rPr sz="600" b="1" dirty="0">
                  <a:solidFill>
                    <a:schemeClr val="bg1"/>
                  </a:solidFill>
                </a:rPr>
                <a:t>NM</a:t>
              </a:r>
            </a:p>
          </p:txBody>
        </p:sp>
        <p:sp>
          <p:nvSpPr>
            <p:cNvPr id="61" name="TextBox 60">
              <a:extLst>
                <a:ext uri="{FF2B5EF4-FFF2-40B4-BE49-F238E27FC236}">
                  <a16:creationId xmlns:a16="http://schemas.microsoft.com/office/drawing/2014/main" id="{86D0DDDB-C0B3-C208-7B48-ED32AD891173}"/>
                </a:ext>
              </a:extLst>
            </p:cNvPr>
            <p:cNvSpPr txBox="1"/>
            <p:nvPr/>
          </p:nvSpPr>
          <p:spPr>
            <a:xfrm>
              <a:off x="2841258" y="4105015"/>
              <a:ext cx="193655" cy="273855"/>
            </a:xfrm>
            <a:prstGeom prst="rect">
              <a:avLst/>
            </a:prstGeom>
            <a:noFill/>
          </p:spPr>
          <p:txBody>
            <a:bodyPr wrap="none" lIns="0" tIns="0" rIns="0" bIns="0" anchor="ctr">
              <a:noAutofit/>
            </a:bodyPr>
            <a:lstStyle/>
            <a:p>
              <a:pPr algn="ctr"/>
              <a:r>
                <a:rPr sz="600" b="1" dirty="0"/>
                <a:t>AZ</a:t>
              </a:r>
            </a:p>
          </p:txBody>
        </p:sp>
        <p:sp>
          <p:nvSpPr>
            <p:cNvPr id="62" name="TextBox 61">
              <a:extLst>
                <a:ext uri="{FF2B5EF4-FFF2-40B4-BE49-F238E27FC236}">
                  <a16:creationId xmlns:a16="http://schemas.microsoft.com/office/drawing/2014/main" id="{BA7F5EEC-818E-34EE-421F-94E85CC5CA9F}"/>
                </a:ext>
              </a:extLst>
            </p:cNvPr>
            <p:cNvSpPr txBox="1"/>
            <p:nvPr/>
          </p:nvSpPr>
          <p:spPr>
            <a:xfrm>
              <a:off x="2442605" y="3051205"/>
              <a:ext cx="191060" cy="270187"/>
            </a:xfrm>
            <a:prstGeom prst="rect">
              <a:avLst/>
            </a:prstGeom>
            <a:noFill/>
          </p:spPr>
          <p:txBody>
            <a:bodyPr wrap="none" lIns="0" tIns="0" rIns="0" bIns="0" anchor="ctr">
              <a:noAutofit/>
            </a:bodyPr>
            <a:lstStyle/>
            <a:p>
              <a:pPr algn="ctr"/>
              <a:r>
                <a:rPr sz="600" b="1" dirty="0">
                  <a:solidFill>
                    <a:schemeClr val="bg1"/>
                  </a:solidFill>
                </a:rPr>
                <a:t>NV</a:t>
              </a:r>
            </a:p>
          </p:txBody>
        </p:sp>
        <p:sp>
          <p:nvSpPr>
            <p:cNvPr id="63" name="TextBox 62">
              <a:extLst>
                <a:ext uri="{FF2B5EF4-FFF2-40B4-BE49-F238E27FC236}">
                  <a16:creationId xmlns:a16="http://schemas.microsoft.com/office/drawing/2014/main" id="{46A343C1-8F4C-4DCA-F337-D96B8886DA93}"/>
                </a:ext>
              </a:extLst>
            </p:cNvPr>
            <p:cNvSpPr txBox="1"/>
            <p:nvPr/>
          </p:nvSpPr>
          <p:spPr>
            <a:xfrm>
              <a:off x="3590791" y="3356680"/>
              <a:ext cx="193655" cy="273855"/>
            </a:xfrm>
            <a:prstGeom prst="rect">
              <a:avLst/>
            </a:prstGeom>
            <a:noFill/>
          </p:spPr>
          <p:txBody>
            <a:bodyPr wrap="none" lIns="0" tIns="0" rIns="0" bIns="0" anchor="ctr">
              <a:noAutofit/>
            </a:bodyPr>
            <a:lstStyle/>
            <a:p>
              <a:pPr algn="ctr"/>
              <a:r>
                <a:rPr sz="600" b="1" dirty="0"/>
                <a:t>CO</a:t>
              </a:r>
            </a:p>
          </p:txBody>
        </p:sp>
        <p:sp>
          <p:nvSpPr>
            <p:cNvPr id="64" name="TextBox 63">
              <a:extLst>
                <a:ext uri="{FF2B5EF4-FFF2-40B4-BE49-F238E27FC236}">
                  <a16:creationId xmlns:a16="http://schemas.microsoft.com/office/drawing/2014/main" id="{F6B59832-C4F9-E686-8DF8-B1ADE75C34B7}"/>
                </a:ext>
              </a:extLst>
            </p:cNvPr>
            <p:cNvSpPr txBox="1"/>
            <p:nvPr/>
          </p:nvSpPr>
          <p:spPr>
            <a:xfrm>
              <a:off x="3447002" y="2590729"/>
              <a:ext cx="193655" cy="273855"/>
            </a:xfrm>
            <a:prstGeom prst="rect">
              <a:avLst/>
            </a:prstGeom>
            <a:noFill/>
          </p:spPr>
          <p:txBody>
            <a:bodyPr wrap="none" lIns="0" tIns="0" rIns="0" bIns="0" anchor="ctr">
              <a:noAutofit/>
            </a:bodyPr>
            <a:lstStyle/>
            <a:p>
              <a:pPr algn="ctr"/>
              <a:r>
                <a:rPr sz="600" b="1" dirty="0">
                  <a:solidFill>
                    <a:schemeClr val="bg1"/>
                  </a:solidFill>
                </a:rPr>
                <a:t>WY</a:t>
              </a:r>
            </a:p>
          </p:txBody>
        </p:sp>
        <p:sp>
          <p:nvSpPr>
            <p:cNvPr id="65" name="TextBox 64">
              <a:extLst>
                <a:ext uri="{FF2B5EF4-FFF2-40B4-BE49-F238E27FC236}">
                  <a16:creationId xmlns:a16="http://schemas.microsoft.com/office/drawing/2014/main" id="{53C14692-1262-BC23-0646-A6B1ED2D7CA8}"/>
                </a:ext>
              </a:extLst>
            </p:cNvPr>
            <p:cNvSpPr txBox="1"/>
            <p:nvPr/>
          </p:nvSpPr>
          <p:spPr>
            <a:xfrm>
              <a:off x="2201392" y="2095935"/>
              <a:ext cx="193655" cy="273855"/>
            </a:xfrm>
            <a:prstGeom prst="rect">
              <a:avLst/>
            </a:prstGeom>
            <a:noFill/>
          </p:spPr>
          <p:txBody>
            <a:bodyPr wrap="none" lIns="0" tIns="0" rIns="0" bIns="0" anchor="ctr">
              <a:noAutofit/>
            </a:bodyPr>
            <a:lstStyle/>
            <a:p>
              <a:pPr algn="ctr"/>
              <a:r>
                <a:rPr sz="600" b="1" dirty="0"/>
                <a:t>OR</a:t>
              </a:r>
            </a:p>
          </p:txBody>
        </p:sp>
        <p:sp>
          <p:nvSpPr>
            <p:cNvPr id="66" name="TextBox 65">
              <a:extLst>
                <a:ext uri="{FF2B5EF4-FFF2-40B4-BE49-F238E27FC236}">
                  <a16:creationId xmlns:a16="http://schemas.microsoft.com/office/drawing/2014/main" id="{A674E27E-86BA-A429-D290-5710F338E96A}"/>
                </a:ext>
              </a:extLst>
            </p:cNvPr>
            <p:cNvSpPr txBox="1"/>
            <p:nvPr/>
          </p:nvSpPr>
          <p:spPr>
            <a:xfrm>
              <a:off x="2967298" y="3202937"/>
              <a:ext cx="168706" cy="238574"/>
            </a:xfrm>
            <a:prstGeom prst="rect">
              <a:avLst/>
            </a:prstGeom>
            <a:noFill/>
          </p:spPr>
          <p:txBody>
            <a:bodyPr wrap="none" lIns="0" tIns="0" rIns="0" bIns="0" anchor="ctr">
              <a:noAutofit/>
            </a:bodyPr>
            <a:lstStyle/>
            <a:p>
              <a:pPr algn="ctr"/>
              <a:r>
                <a:rPr sz="600" b="1" dirty="0"/>
                <a:t>UT</a:t>
              </a:r>
            </a:p>
          </p:txBody>
        </p:sp>
        <p:sp>
          <p:nvSpPr>
            <p:cNvPr id="67" name="TextBox 66">
              <a:extLst>
                <a:ext uri="{FF2B5EF4-FFF2-40B4-BE49-F238E27FC236}">
                  <a16:creationId xmlns:a16="http://schemas.microsoft.com/office/drawing/2014/main" id="{4DB9A3A6-ECEF-698F-AC40-1DA7293EC2A9}"/>
                </a:ext>
              </a:extLst>
            </p:cNvPr>
            <p:cNvSpPr txBox="1"/>
            <p:nvPr/>
          </p:nvSpPr>
          <p:spPr>
            <a:xfrm>
              <a:off x="4762617" y="2077209"/>
              <a:ext cx="193655" cy="273855"/>
            </a:xfrm>
            <a:prstGeom prst="rect">
              <a:avLst/>
            </a:prstGeom>
            <a:noFill/>
          </p:spPr>
          <p:txBody>
            <a:bodyPr wrap="none" lIns="0" tIns="0" rIns="0" bIns="0" anchor="ctr">
              <a:noAutofit/>
            </a:bodyPr>
            <a:lstStyle/>
            <a:p>
              <a:pPr algn="ctr"/>
              <a:r>
                <a:rPr sz="600" b="1" dirty="0"/>
                <a:t>MN</a:t>
              </a:r>
            </a:p>
          </p:txBody>
        </p:sp>
        <p:sp>
          <p:nvSpPr>
            <p:cNvPr id="68" name="TextBox 67">
              <a:extLst>
                <a:ext uri="{FF2B5EF4-FFF2-40B4-BE49-F238E27FC236}">
                  <a16:creationId xmlns:a16="http://schemas.microsoft.com/office/drawing/2014/main" id="{F3BF4CC1-CFF3-EA98-BBFA-79D893861597}"/>
                </a:ext>
              </a:extLst>
            </p:cNvPr>
            <p:cNvSpPr txBox="1"/>
            <p:nvPr/>
          </p:nvSpPr>
          <p:spPr>
            <a:xfrm>
              <a:off x="2792098" y="2207735"/>
              <a:ext cx="178976" cy="253097"/>
            </a:xfrm>
            <a:prstGeom prst="rect">
              <a:avLst/>
            </a:prstGeom>
            <a:noFill/>
          </p:spPr>
          <p:txBody>
            <a:bodyPr wrap="none" lIns="0" tIns="0" rIns="0" bIns="0" anchor="ctr">
              <a:noAutofit/>
            </a:bodyPr>
            <a:lstStyle/>
            <a:p>
              <a:pPr algn="ctr"/>
              <a:r>
                <a:rPr sz="600" b="1" dirty="0"/>
                <a:t>ID</a:t>
              </a:r>
            </a:p>
          </p:txBody>
        </p:sp>
        <p:sp>
          <p:nvSpPr>
            <p:cNvPr id="69" name="TextBox 68">
              <a:extLst>
                <a:ext uri="{FF2B5EF4-FFF2-40B4-BE49-F238E27FC236}">
                  <a16:creationId xmlns:a16="http://schemas.microsoft.com/office/drawing/2014/main" id="{1A68D187-CCD9-E52E-102A-3A858CAED7E0}"/>
                </a:ext>
              </a:extLst>
            </p:cNvPr>
            <p:cNvSpPr txBox="1"/>
            <p:nvPr/>
          </p:nvSpPr>
          <p:spPr>
            <a:xfrm>
              <a:off x="4346542" y="3510234"/>
              <a:ext cx="193655" cy="273855"/>
            </a:xfrm>
            <a:prstGeom prst="rect">
              <a:avLst/>
            </a:prstGeom>
            <a:noFill/>
          </p:spPr>
          <p:txBody>
            <a:bodyPr wrap="none" lIns="0" tIns="0" rIns="0" bIns="0" anchor="ctr">
              <a:noAutofit/>
            </a:bodyPr>
            <a:lstStyle/>
            <a:p>
              <a:pPr algn="ctr"/>
              <a:r>
                <a:rPr sz="600" b="1" dirty="0">
                  <a:solidFill>
                    <a:schemeClr val="bg1"/>
                  </a:solidFill>
                </a:rPr>
                <a:t>KS</a:t>
              </a:r>
            </a:p>
          </p:txBody>
        </p:sp>
        <p:sp>
          <p:nvSpPr>
            <p:cNvPr id="70" name="TextBox 69">
              <a:extLst>
                <a:ext uri="{FF2B5EF4-FFF2-40B4-BE49-F238E27FC236}">
                  <a16:creationId xmlns:a16="http://schemas.microsoft.com/office/drawing/2014/main" id="{075646D5-0DD8-F95F-E288-D07180621A12}"/>
                </a:ext>
              </a:extLst>
            </p:cNvPr>
            <p:cNvSpPr txBox="1"/>
            <p:nvPr/>
          </p:nvSpPr>
          <p:spPr>
            <a:xfrm>
              <a:off x="4186723" y="2402449"/>
              <a:ext cx="193655" cy="273855"/>
            </a:xfrm>
            <a:prstGeom prst="rect">
              <a:avLst/>
            </a:prstGeom>
            <a:noFill/>
          </p:spPr>
          <p:txBody>
            <a:bodyPr wrap="none" lIns="0" tIns="0" rIns="0" bIns="0" anchor="ctr">
              <a:noAutofit/>
            </a:bodyPr>
            <a:lstStyle/>
            <a:p>
              <a:pPr algn="ctr"/>
              <a:r>
                <a:rPr sz="600" b="1" dirty="0"/>
                <a:t>SD</a:t>
              </a:r>
            </a:p>
          </p:txBody>
        </p:sp>
        <p:sp>
          <p:nvSpPr>
            <p:cNvPr id="71" name="TextBox 70">
              <a:extLst>
                <a:ext uri="{FF2B5EF4-FFF2-40B4-BE49-F238E27FC236}">
                  <a16:creationId xmlns:a16="http://schemas.microsoft.com/office/drawing/2014/main" id="{C92583BB-775E-1130-420D-67273AF85B58}"/>
                </a:ext>
              </a:extLst>
            </p:cNvPr>
            <p:cNvSpPr txBox="1"/>
            <p:nvPr/>
          </p:nvSpPr>
          <p:spPr>
            <a:xfrm>
              <a:off x="4212171" y="2941208"/>
              <a:ext cx="193655" cy="273855"/>
            </a:xfrm>
            <a:prstGeom prst="rect">
              <a:avLst/>
            </a:prstGeom>
            <a:noFill/>
          </p:spPr>
          <p:txBody>
            <a:bodyPr wrap="none" lIns="0" tIns="0" rIns="0" bIns="0" anchor="ctr">
              <a:noAutofit/>
            </a:bodyPr>
            <a:lstStyle/>
            <a:p>
              <a:pPr algn="ctr"/>
              <a:r>
                <a:rPr sz="600" b="1" dirty="0"/>
                <a:t>NE</a:t>
              </a:r>
            </a:p>
          </p:txBody>
        </p:sp>
        <p:sp>
          <p:nvSpPr>
            <p:cNvPr id="72" name="TextBox 71">
              <a:extLst>
                <a:ext uri="{FF2B5EF4-FFF2-40B4-BE49-F238E27FC236}">
                  <a16:creationId xmlns:a16="http://schemas.microsoft.com/office/drawing/2014/main" id="{1A743A36-9A64-76B4-15C8-625ECCD93A10}"/>
                </a:ext>
              </a:extLst>
            </p:cNvPr>
            <p:cNvSpPr txBox="1"/>
            <p:nvPr/>
          </p:nvSpPr>
          <p:spPr>
            <a:xfrm>
              <a:off x="4435972" y="4052983"/>
              <a:ext cx="193655" cy="273855"/>
            </a:xfrm>
            <a:prstGeom prst="rect">
              <a:avLst/>
            </a:prstGeom>
            <a:noFill/>
          </p:spPr>
          <p:txBody>
            <a:bodyPr wrap="none" lIns="0" tIns="0" rIns="0" bIns="0" anchor="ctr">
              <a:noAutofit/>
            </a:bodyPr>
            <a:lstStyle/>
            <a:p>
              <a:pPr algn="ctr"/>
              <a:r>
                <a:rPr sz="600" b="1" dirty="0"/>
                <a:t>OK</a:t>
              </a:r>
            </a:p>
          </p:txBody>
        </p:sp>
        <p:sp>
          <p:nvSpPr>
            <p:cNvPr id="73" name="TextBox 72">
              <a:extLst>
                <a:ext uri="{FF2B5EF4-FFF2-40B4-BE49-F238E27FC236}">
                  <a16:creationId xmlns:a16="http://schemas.microsoft.com/office/drawing/2014/main" id="{6AF22197-871A-4576-037B-2BBCB43462FD}"/>
                </a:ext>
              </a:extLst>
            </p:cNvPr>
            <p:cNvSpPr txBox="1"/>
            <p:nvPr/>
          </p:nvSpPr>
          <p:spPr>
            <a:xfrm>
              <a:off x="4182707" y="1848417"/>
              <a:ext cx="193655" cy="273855"/>
            </a:xfrm>
            <a:prstGeom prst="rect">
              <a:avLst/>
            </a:prstGeom>
            <a:noFill/>
          </p:spPr>
          <p:txBody>
            <a:bodyPr wrap="none" lIns="0" tIns="0" rIns="0" bIns="0" anchor="ctr">
              <a:noAutofit/>
            </a:bodyPr>
            <a:lstStyle/>
            <a:p>
              <a:pPr algn="ctr"/>
              <a:r>
                <a:rPr sz="600" b="1" dirty="0"/>
                <a:t>ND</a:t>
              </a:r>
            </a:p>
          </p:txBody>
        </p:sp>
        <p:sp>
          <p:nvSpPr>
            <p:cNvPr id="74" name="TextBox 73">
              <a:extLst>
                <a:ext uri="{FF2B5EF4-FFF2-40B4-BE49-F238E27FC236}">
                  <a16:creationId xmlns:a16="http://schemas.microsoft.com/office/drawing/2014/main" id="{060F2697-1DD6-EDD2-78D7-84961ACBDA01}"/>
                </a:ext>
              </a:extLst>
            </p:cNvPr>
            <p:cNvSpPr txBox="1"/>
            <p:nvPr/>
          </p:nvSpPr>
          <p:spPr>
            <a:xfrm>
              <a:off x="4979993" y="3532999"/>
              <a:ext cx="193655" cy="273855"/>
            </a:xfrm>
            <a:prstGeom prst="rect">
              <a:avLst/>
            </a:prstGeom>
            <a:noFill/>
          </p:spPr>
          <p:txBody>
            <a:bodyPr wrap="none" lIns="0" tIns="0" rIns="0" bIns="0" anchor="ctr">
              <a:noAutofit/>
            </a:bodyPr>
            <a:lstStyle/>
            <a:p>
              <a:pPr algn="ctr"/>
              <a:r>
                <a:rPr sz="600" b="1" dirty="0"/>
                <a:t>MO</a:t>
              </a:r>
            </a:p>
          </p:txBody>
        </p:sp>
        <p:sp>
          <p:nvSpPr>
            <p:cNvPr id="75" name="TextBox 74">
              <a:extLst>
                <a:ext uri="{FF2B5EF4-FFF2-40B4-BE49-F238E27FC236}">
                  <a16:creationId xmlns:a16="http://schemas.microsoft.com/office/drawing/2014/main" id="{8B4D4E55-FE4B-4A90-229C-3D80DF01EB7E}"/>
                </a:ext>
              </a:extLst>
            </p:cNvPr>
            <p:cNvSpPr txBox="1"/>
            <p:nvPr/>
          </p:nvSpPr>
          <p:spPr>
            <a:xfrm>
              <a:off x="2333127" y="1488240"/>
              <a:ext cx="193655" cy="273855"/>
            </a:xfrm>
            <a:prstGeom prst="rect">
              <a:avLst/>
            </a:prstGeom>
            <a:noFill/>
          </p:spPr>
          <p:txBody>
            <a:bodyPr wrap="none" lIns="0" tIns="0" rIns="0" bIns="0" anchor="ctr">
              <a:noAutofit/>
            </a:bodyPr>
            <a:lstStyle/>
            <a:p>
              <a:pPr algn="ctr"/>
              <a:r>
                <a:rPr sz="600" b="1" dirty="0"/>
                <a:t>WA</a:t>
              </a:r>
            </a:p>
          </p:txBody>
        </p:sp>
        <p:sp>
          <p:nvSpPr>
            <p:cNvPr id="76" name="TextBox 75">
              <a:extLst>
                <a:ext uri="{FF2B5EF4-FFF2-40B4-BE49-F238E27FC236}">
                  <a16:creationId xmlns:a16="http://schemas.microsoft.com/office/drawing/2014/main" id="{E1868527-4AC6-D188-A031-F8D930A02D64}"/>
                </a:ext>
              </a:extLst>
            </p:cNvPr>
            <p:cNvSpPr txBox="1"/>
            <p:nvPr/>
          </p:nvSpPr>
          <p:spPr>
            <a:xfrm>
              <a:off x="1635110" y="5045282"/>
              <a:ext cx="193655" cy="273855"/>
            </a:xfrm>
            <a:prstGeom prst="rect">
              <a:avLst/>
            </a:prstGeom>
            <a:noFill/>
          </p:spPr>
          <p:txBody>
            <a:bodyPr wrap="none" lIns="0" tIns="0" rIns="0" bIns="0" anchor="ctr">
              <a:noAutofit/>
            </a:bodyPr>
            <a:lstStyle/>
            <a:p>
              <a:pPr algn="ctr"/>
              <a:r>
                <a:rPr sz="600" b="1" dirty="0"/>
                <a:t>AK</a:t>
              </a:r>
            </a:p>
          </p:txBody>
        </p:sp>
        <p:sp>
          <p:nvSpPr>
            <p:cNvPr id="77" name="TextBox 76">
              <a:extLst>
                <a:ext uri="{FF2B5EF4-FFF2-40B4-BE49-F238E27FC236}">
                  <a16:creationId xmlns:a16="http://schemas.microsoft.com/office/drawing/2014/main" id="{136045E5-D4C7-5AE0-E75B-23B29120FAC8}"/>
                </a:ext>
              </a:extLst>
            </p:cNvPr>
            <p:cNvSpPr txBox="1"/>
            <p:nvPr/>
          </p:nvSpPr>
          <p:spPr>
            <a:xfrm>
              <a:off x="6061894" y="4497519"/>
              <a:ext cx="161770" cy="228765"/>
            </a:xfrm>
            <a:prstGeom prst="rect">
              <a:avLst/>
            </a:prstGeom>
            <a:noFill/>
          </p:spPr>
          <p:txBody>
            <a:bodyPr wrap="none" lIns="0" tIns="0" rIns="0" bIns="0" anchor="ctr">
              <a:noAutofit/>
            </a:bodyPr>
            <a:lstStyle/>
            <a:p>
              <a:pPr algn="ctr"/>
              <a:r>
                <a:rPr sz="600" b="1" dirty="0"/>
                <a:t>GA</a:t>
              </a:r>
            </a:p>
          </p:txBody>
        </p:sp>
        <p:sp>
          <p:nvSpPr>
            <p:cNvPr id="78" name="TextBox 77">
              <a:extLst>
                <a:ext uri="{FF2B5EF4-FFF2-40B4-BE49-F238E27FC236}">
                  <a16:creationId xmlns:a16="http://schemas.microsoft.com/office/drawing/2014/main" id="{D6ABDB14-1151-55AC-D5B4-778B004C9DFB}"/>
                </a:ext>
              </a:extLst>
            </p:cNvPr>
            <p:cNvSpPr txBox="1"/>
            <p:nvPr/>
          </p:nvSpPr>
          <p:spPr>
            <a:xfrm>
              <a:off x="5730862" y="2507446"/>
              <a:ext cx="193655" cy="273855"/>
            </a:xfrm>
            <a:prstGeom prst="rect">
              <a:avLst/>
            </a:prstGeom>
            <a:noFill/>
          </p:spPr>
          <p:txBody>
            <a:bodyPr wrap="none" lIns="0" tIns="0" rIns="0" bIns="0" anchor="ctr">
              <a:noAutofit/>
            </a:bodyPr>
            <a:lstStyle/>
            <a:p>
              <a:pPr algn="ctr"/>
              <a:r>
                <a:rPr sz="600" b="1" dirty="0"/>
                <a:t>MI</a:t>
              </a:r>
            </a:p>
          </p:txBody>
        </p:sp>
        <p:sp>
          <p:nvSpPr>
            <p:cNvPr id="79" name="TextBox 78">
              <a:extLst>
                <a:ext uri="{FF2B5EF4-FFF2-40B4-BE49-F238E27FC236}">
                  <a16:creationId xmlns:a16="http://schemas.microsoft.com/office/drawing/2014/main" id="{E191FF78-DB9D-C3C7-8915-EBEE615BE8A4}"/>
                </a:ext>
              </a:extLst>
            </p:cNvPr>
            <p:cNvSpPr txBox="1"/>
            <p:nvPr/>
          </p:nvSpPr>
          <p:spPr>
            <a:xfrm>
              <a:off x="6336828" y="5297874"/>
              <a:ext cx="193655" cy="273855"/>
            </a:xfrm>
            <a:prstGeom prst="rect">
              <a:avLst/>
            </a:prstGeom>
            <a:noFill/>
          </p:spPr>
          <p:txBody>
            <a:bodyPr wrap="none" lIns="0" tIns="0" rIns="0" bIns="0" anchor="ctr">
              <a:noAutofit/>
            </a:bodyPr>
            <a:lstStyle/>
            <a:p>
              <a:pPr algn="ctr"/>
              <a:r>
                <a:rPr sz="600" b="1" dirty="0"/>
                <a:t>FL</a:t>
              </a:r>
            </a:p>
          </p:txBody>
        </p:sp>
        <p:sp>
          <p:nvSpPr>
            <p:cNvPr id="80" name="TextBox 79">
              <a:extLst>
                <a:ext uri="{FF2B5EF4-FFF2-40B4-BE49-F238E27FC236}">
                  <a16:creationId xmlns:a16="http://schemas.microsoft.com/office/drawing/2014/main" id="{71F4958B-DE9A-C576-FCB0-D77A82D68C6E}"/>
                </a:ext>
              </a:extLst>
            </p:cNvPr>
            <p:cNvSpPr txBox="1"/>
            <p:nvPr/>
          </p:nvSpPr>
          <p:spPr>
            <a:xfrm>
              <a:off x="4861525" y="2857787"/>
              <a:ext cx="181100" cy="256100"/>
            </a:xfrm>
            <a:prstGeom prst="rect">
              <a:avLst/>
            </a:prstGeom>
            <a:noFill/>
          </p:spPr>
          <p:txBody>
            <a:bodyPr wrap="none" lIns="0" tIns="0" rIns="0" bIns="0" anchor="ctr">
              <a:noAutofit/>
            </a:bodyPr>
            <a:lstStyle/>
            <a:p>
              <a:pPr algn="ctr"/>
              <a:r>
                <a:rPr sz="600" b="1" dirty="0"/>
                <a:t>IA</a:t>
              </a:r>
            </a:p>
          </p:txBody>
        </p:sp>
        <p:sp>
          <p:nvSpPr>
            <p:cNvPr id="81" name="TextBox 80">
              <a:extLst>
                <a:ext uri="{FF2B5EF4-FFF2-40B4-BE49-F238E27FC236}">
                  <a16:creationId xmlns:a16="http://schemas.microsoft.com/office/drawing/2014/main" id="{D332C0B4-9BE9-A23D-48F6-36A257AE6747}"/>
                </a:ext>
              </a:extLst>
            </p:cNvPr>
            <p:cNvSpPr txBox="1"/>
            <p:nvPr/>
          </p:nvSpPr>
          <p:spPr>
            <a:xfrm>
              <a:off x="5340778" y="3249976"/>
              <a:ext cx="135904" cy="169108"/>
            </a:xfrm>
            <a:prstGeom prst="rect">
              <a:avLst/>
            </a:prstGeom>
            <a:noFill/>
          </p:spPr>
          <p:txBody>
            <a:bodyPr wrap="none" lIns="0" tIns="0" rIns="0" bIns="0" anchor="ctr">
              <a:noAutofit/>
            </a:bodyPr>
            <a:lstStyle/>
            <a:p>
              <a:pPr algn="ctr"/>
              <a:r>
                <a:rPr sz="600" b="1" dirty="0"/>
                <a:t>IL</a:t>
              </a:r>
            </a:p>
          </p:txBody>
        </p:sp>
        <p:sp>
          <p:nvSpPr>
            <p:cNvPr id="82" name="TextBox 81">
              <a:extLst>
                <a:ext uri="{FF2B5EF4-FFF2-40B4-BE49-F238E27FC236}">
                  <a16:creationId xmlns:a16="http://schemas.microsoft.com/office/drawing/2014/main" id="{5821CE0B-D9BD-8832-06DC-CA758CC58D57}"/>
                </a:ext>
              </a:extLst>
            </p:cNvPr>
            <p:cNvSpPr txBox="1"/>
            <p:nvPr/>
          </p:nvSpPr>
          <p:spPr>
            <a:xfrm>
              <a:off x="5206765" y="2386789"/>
              <a:ext cx="156215" cy="220910"/>
            </a:xfrm>
            <a:prstGeom prst="rect">
              <a:avLst/>
            </a:prstGeom>
            <a:noFill/>
          </p:spPr>
          <p:txBody>
            <a:bodyPr wrap="none" lIns="0" tIns="0" rIns="0" bIns="0" anchor="ctr">
              <a:noAutofit/>
            </a:bodyPr>
            <a:lstStyle/>
            <a:p>
              <a:pPr algn="ctr"/>
              <a:r>
                <a:rPr sz="600" b="1" dirty="0"/>
                <a:t>WI</a:t>
              </a:r>
            </a:p>
          </p:txBody>
        </p:sp>
        <p:sp>
          <p:nvSpPr>
            <p:cNvPr id="83" name="TextBox 82">
              <a:extLst>
                <a:ext uri="{FF2B5EF4-FFF2-40B4-BE49-F238E27FC236}">
                  <a16:creationId xmlns:a16="http://schemas.microsoft.com/office/drawing/2014/main" id="{8E95E50F-5037-7A9F-897F-B6D29C15B361}"/>
                </a:ext>
              </a:extLst>
            </p:cNvPr>
            <p:cNvSpPr txBox="1"/>
            <p:nvPr/>
          </p:nvSpPr>
          <p:spPr>
            <a:xfrm>
              <a:off x="5022140" y="4206139"/>
              <a:ext cx="148472" cy="209959"/>
            </a:xfrm>
            <a:prstGeom prst="rect">
              <a:avLst/>
            </a:prstGeom>
            <a:noFill/>
          </p:spPr>
          <p:txBody>
            <a:bodyPr wrap="none" lIns="0" tIns="0" rIns="0" bIns="0" anchor="ctr">
              <a:noAutofit/>
            </a:bodyPr>
            <a:lstStyle/>
            <a:p>
              <a:pPr algn="ctr"/>
              <a:r>
                <a:rPr sz="600" b="1" dirty="0"/>
                <a:t>AR</a:t>
              </a:r>
            </a:p>
          </p:txBody>
        </p:sp>
        <p:sp>
          <p:nvSpPr>
            <p:cNvPr id="84" name="TextBox 83">
              <a:extLst>
                <a:ext uri="{FF2B5EF4-FFF2-40B4-BE49-F238E27FC236}">
                  <a16:creationId xmlns:a16="http://schemas.microsoft.com/office/drawing/2014/main" id="{DD9DE99E-B828-F266-7AD1-F74D1755D0BA}"/>
                </a:ext>
              </a:extLst>
            </p:cNvPr>
            <p:cNvSpPr txBox="1"/>
            <p:nvPr/>
          </p:nvSpPr>
          <p:spPr>
            <a:xfrm>
              <a:off x="5684130" y="4563819"/>
              <a:ext cx="135904" cy="163304"/>
            </a:xfrm>
            <a:prstGeom prst="rect">
              <a:avLst/>
            </a:prstGeom>
            <a:noFill/>
          </p:spPr>
          <p:txBody>
            <a:bodyPr wrap="none" lIns="0" tIns="0" rIns="0" bIns="0" anchor="ctr">
              <a:noAutofit/>
            </a:bodyPr>
            <a:lstStyle/>
            <a:p>
              <a:pPr algn="ctr"/>
              <a:r>
                <a:rPr sz="600" b="1" dirty="0"/>
                <a:t>AL</a:t>
              </a:r>
            </a:p>
          </p:txBody>
        </p:sp>
        <p:sp>
          <p:nvSpPr>
            <p:cNvPr id="85" name="TextBox 84">
              <a:extLst>
                <a:ext uri="{FF2B5EF4-FFF2-40B4-BE49-F238E27FC236}">
                  <a16:creationId xmlns:a16="http://schemas.microsoft.com/office/drawing/2014/main" id="{F50DFB9D-BD23-AD11-4D7E-E57773D99570}"/>
                </a:ext>
              </a:extLst>
            </p:cNvPr>
            <p:cNvSpPr txBox="1"/>
            <p:nvPr/>
          </p:nvSpPr>
          <p:spPr>
            <a:xfrm>
              <a:off x="6442751" y="3847356"/>
              <a:ext cx="193655" cy="273855"/>
            </a:xfrm>
            <a:prstGeom prst="rect">
              <a:avLst/>
            </a:prstGeom>
            <a:noFill/>
          </p:spPr>
          <p:txBody>
            <a:bodyPr wrap="none" lIns="0" tIns="0" rIns="0" bIns="0" anchor="ctr">
              <a:noAutofit/>
            </a:bodyPr>
            <a:lstStyle/>
            <a:p>
              <a:pPr algn="ctr"/>
              <a:r>
                <a:rPr sz="600" b="1" dirty="0"/>
                <a:t>NC</a:t>
              </a:r>
            </a:p>
          </p:txBody>
        </p:sp>
        <p:sp>
          <p:nvSpPr>
            <p:cNvPr id="86" name="TextBox 85">
              <a:extLst>
                <a:ext uri="{FF2B5EF4-FFF2-40B4-BE49-F238E27FC236}">
                  <a16:creationId xmlns:a16="http://schemas.microsoft.com/office/drawing/2014/main" id="{63EEAB05-B46D-E56A-4793-B2C6ECA9E1E9}"/>
                </a:ext>
              </a:extLst>
            </p:cNvPr>
            <p:cNvSpPr txBox="1"/>
            <p:nvPr/>
          </p:nvSpPr>
          <p:spPr>
            <a:xfrm>
              <a:off x="6640874" y="2400033"/>
              <a:ext cx="193655" cy="273855"/>
            </a:xfrm>
            <a:prstGeom prst="rect">
              <a:avLst/>
            </a:prstGeom>
            <a:noFill/>
          </p:spPr>
          <p:txBody>
            <a:bodyPr wrap="none" lIns="0" tIns="0" rIns="0" bIns="0" anchor="ctr">
              <a:noAutofit/>
            </a:bodyPr>
            <a:lstStyle/>
            <a:p>
              <a:pPr algn="ctr"/>
              <a:r>
                <a:rPr sz="600" b="1" dirty="0"/>
                <a:t>NY</a:t>
              </a:r>
            </a:p>
          </p:txBody>
        </p:sp>
        <p:sp>
          <p:nvSpPr>
            <p:cNvPr id="87" name="TextBox 86">
              <a:extLst>
                <a:ext uri="{FF2B5EF4-FFF2-40B4-BE49-F238E27FC236}">
                  <a16:creationId xmlns:a16="http://schemas.microsoft.com/office/drawing/2014/main" id="{2D04D51E-D558-6DFC-461E-8219B7AB1864}"/>
                </a:ext>
              </a:extLst>
            </p:cNvPr>
            <p:cNvSpPr txBox="1"/>
            <p:nvPr/>
          </p:nvSpPr>
          <p:spPr>
            <a:xfrm>
              <a:off x="5359167" y="4613066"/>
              <a:ext cx="135904" cy="151472"/>
            </a:xfrm>
            <a:prstGeom prst="rect">
              <a:avLst/>
            </a:prstGeom>
            <a:noFill/>
          </p:spPr>
          <p:txBody>
            <a:bodyPr wrap="none" lIns="0" tIns="0" rIns="0" bIns="0" anchor="ctr">
              <a:noAutofit/>
            </a:bodyPr>
            <a:lstStyle/>
            <a:p>
              <a:pPr algn="ctr"/>
              <a:r>
                <a:rPr sz="600" b="1" dirty="0"/>
                <a:t>MS</a:t>
              </a:r>
            </a:p>
          </p:txBody>
        </p:sp>
        <p:sp>
          <p:nvSpPr>
            <p:cNvPr id="88" name="TextBox 87">
              <a:extLst>
                <a:ext uri="{FF2B5EF4-FFF2-40B4-BE49-F238E27FC236}">
                  <a16:creationId xmlns:a16="http://schemas.microsoft.com/office/drawing/2014/main" id="{7BDEF61E-C142-3A36-A7A6-A0C78EEF4528}"/>
                </a:ext>
              </a:extLst>
            </p:cNvPr>
            <p:cNvSpPr txBox="1"/>
            <p:nvPr/>
          </p:nvSpPr>
          <p:spPr>
            <a:xfrm>
              <a:off x="5086682" y="4897820"/>
              <a:ext cx="169549" cy="239766"/>
            </a:xfrm>
            <a:prstGeom prst="rect">
              <a:avLst/>
            </a:prstGeom>
            <a:noFill/>
          </p:spPr>
          <p:txBody>
            <a:bodyPr wrap="none" lIns="0" tIns="0" rIns="0" bIns="0" anchor="ctr">
              <a:noAutofit/>
            </a:bodyPr>
            <a:lstStyle/>
            <a:p>
              <a:pPr algn="ctr"/>
              <a:r>
                <a:rPr sz="600" b="1" dirty="0"/>
                <a:t>LA</a:t>
              </a:r>
            </a:p>
          </p:txBody>
        </p:sp>
        <p:sp>
          <p:nvSpPr>
            <p:cNvPr id="89" name="TextBox 88">
              <a:extLst>
                <a:ext uri="{FF2B5EF4-FFF2-40B4-BE49-F238E27FC236}">
                  <a16:creationId xmlns:a16="http://schemas.microsoft.com/office/drawing/2014/main" id="{54118458-1BB8-8B21-78D7-6352B7311730}"/>
                </a:ext>
              </a:extLst>
            </p:cNvPr>
            <p:cNvSpPr txBox="1"/>
            <p:nvPr/>
          </p:nvSpPr>
          <p:spPr>
            <a:xfrm>
              <a:off x="6479785" y="2850588"/>
              <a:ext cx="172521" cy="243969"/>
            </a:xfrm>
            <a:prstGeom prst="rect">
              <a:avLst/>
            </a:prstGeom>
            <a:noFill/>
          </p:spPr>
          <p:txBody>
            <a:bodyPr wrap="none" lIns="0" tIns="0" rIns="0" bIns="0" anchor="ctr">
              <a:noAutofit/>
            </a:bodyPr>
            <a:lstStyle/>
            <a:p>
              <a:pPr algn="ctr"/>
              <a:r>
                <a:rPr sz="600" b="1" dirty="0"/>
                <a:t>PA</a:t>
              </a:r>
            </a:p>
          </p:txBody>
        </p:sp>
        <p:sp>
          <p:nvSpPr>
            <p:cNvPr id="90" name="TextBox 89">
              <a:extLst>
                <a:ext uri="{FF2B5EF4-FFF2-40B4-BE49-F238E27FC236}">
                  <a16:creationId xmlns:a16="http://schemas.microsoft.com/office/drawing/2014/main" id="{7F1EB2BA-7B6E-380F-B617-423F4256D051}"/>
                </a:ext>
              </a:extLst>
            </p:cNvPr>
            <p:cNvSpPr txBox="1"/>
            <p:nvPr/>
          </p:nvSpPr>
          <p:spPr>
            <a:xfrm>
              <a:off x="5666570" y="3934408"/>
              <a:ext cx="193655" cy="273855"/>
            </a:xfrm>
            <a:prstGeom prst="rect">
              <a:avLst/>
            </a:prstGeom>
            <a:noFill/>
          </p:spPr>
          <p:txBody>
            <a:bodyPr wrap="none" lIns="0" tIns="0" rIns="0" bIns="0" anchor="ctr">
              <a:noAutofit/>
            </a:bodyPr>
            <a:lstStyle/>
            <a:p>
              <a:pPr algn="ctr"/>
              <a:r>
                <a:rPr sz="600" b="1" dirty="0"/>
                <a:t>TN</a:t>
              </a:r>
            </a:p>
          </p:txBody>
        </p:sp>
        <p:sp>
          <p:nvSpPr>
            <p:cNvPr id="91" name="TextBox 90">
              <a:extLst>
                <a:ext uri="{FF2B5EF4-FFF2-40B4-BE49-F238E27FC236}">
                  <a16:creationId xmlns:a16="http://schemas.microsoft.com/office/drawing/2014/main" id="{9F75BFD8-6299-E873-CE98-A5B9C372E056}"/>
                </a:ext>
              </a:extLst>
            </p:cNvPr>
            <p:cNvSpPr txBox="1"/>
            <p:nvPr/>
          </p:nvSpPr>
          <p:spPr>
            <a:xfrm>
              <a:off x="6001019" y="3105684"/>
              <a:ext cx="135904" cy="177800"/>
            </a:xfrm>
            <a:prstGeom prst="rect">
              <a:avLst/>
            </a:prstGeom>
            <a:noFill/>
          </p:spPr>
          <p:txBody>
            <a:bodyPr wrap="none" lIns="0" tIns="0" rIns="0" bIns="0" anchor="ctr">
              <a:noAutofit/>
            </a:bodyPr>
            <a:lstStyle/>
            <a:p>
              <a:pPr algn="ctr"/>
              <a:r>
                <a:rPr sz="600" b="1" dirty="0"/>
                <a:t>OH</a:t>
              </a:r>
            </a:p>
          </p:txBody>
        </p:sp>
        <p:sp>
          <p:nvSpPr>
            <p:cNvPr id="92" name="TextBox 91">
              <a:extLst>
                <a:ext uri="{FF2B5EF4-FFF2-40B4-BE49-F238E27FC236}">
                  <a16:creationId xmlns:a16="http://schemas.microsoft.com/office/drawing/2014/main" id="{EB397ED3-7677-10DE-D118-8FA3623A3173}"/>
                </a:ext>
              </a:extLst>
            </p:cNvPr>
            <p:cNvSpPr txBox="1"/>
            <p:nvPr/>
          </p:nvSpPr>
          <p:spPr>
            <a:xfrm>
              <a:off x="6443786" y="3476526"/>
              <a:ext cx="193655" cy="273855"/>
            </a:xfrm>
            <a:prstGeom prst="rect">
              <a:avLst/>
            </a:prstGeom>
            <a:noFill/>
          </p:spPr>
          <p:txBody>
            <a:bodyPr wrap="none" lIns="0" tIns="0" rIns="0" bIns="0" anchor="ctr">
              <a:noAutofit/>
            </a:bodyPr>
            <a:lstStyle/>
            <a:p>
              <a:pPr algn="ctr"/>
              <a:r>
                <a:rPr sz="600" b="1" dirty="0"/>
                <a:t>VA</a:t>
              </a:r>
            </a:p>
          </p:txBody>
        </p:sp>
        <p:sp>
          <p:nvSpPr>
            <p:cNvPr id="93" name="TextBox 92">
              <a:extLst>
                <a:ext uri="{FF2B5EF4-FFF2-40B4-BE49-F238E27FC236}">
                  <a16:creationId xmlns:a16="http://schemas.microsoft.com/office/drawing/2014/main" id="{8F070E05-F4D4-8F0A-27A2-1A0F3962DEFB}"/>
                </a:ext>
              </a:extLst>
            </p:cNvPr>
            <p:cNvSpPr txBox="1"/>
            <p:nvPr/>
          </p:nvSpPr>
          <p:spPr>
            <a:xfrm>
              <a:off x="5755876" y="3609113"/>
              <a:ext cx="193655" cy="273855"/>
            </a:xfrm>
            <a:prstGeom prst="rect">
              <a:avLst/>
            </a:prstGeom>
            <a:noFill/>
          </p:spPr>
          <p:txBody>
            <a:bodyPr wrap="none" lIns="0" tIns="0" rIns="0" bIns="0" anchor="ctr">
              <a:noAutofit/>
            </a:bodyPr>
            <a:lstStyle/>
            <a:p>
              <a:pPr algn="ctr"/>
              <a:r>
                <a:rPr sz="600" b="1" dirty="0"/>
                <a:t>KY</a:t>
              </a:r>
            </a:p>
          </p:txBody>
        </p:sp>
        <p:sp>
          <p:nvSpPr>
            <p:cNvPr id="94" name="TextBox 93">
              <a:extLst>
                <a:ext uri="{FF2B5EF4-FFF2-40B4-BE49-F238E27FC236}">
                  <a16:creationId xmlns:a16="http://schemas.microsoft.com/office/drawing/2014/main" id="{1A6CF01F-1EEF-5FBF-DF1F-E636FE1C053F}"/>
                </a:ext>
              </a:extLst>
            </p:cNvPr>
            <p:cNvSpPr txBox="1"/>
            <p:nvPr/>
          </p:nvSpPr>
          <p:spPr>
            <a:xfrm>
              <a:off x="5646529" y="3260594"/>
              <a:ext cx="135904" cy="129455"/>
            </a:xfrm>
            <a:prstGeom prst="rect">
              <a:avLst/>
            </a:prstGeom>
            <a:noFill/>
          </p:spPr>
          <p:txBody>
            <a:bodyPr wrap="none" lIns="0" tIns="0" rIns="0" bIns="0" anchor="ctr">
              <a:noAutofit/>
            </a:bodyPr>
            <a:lstStyle/>
            <a:p>
              <a:pPr algn="ctr"/>
              <a:r>
                <a:rPr sz="600" b="1" dirty="0"/>
                <a:t>IN</a:t>
              </a:r>
            </a:p>
          </p:txBody>
        </p:sp>
        <p:sp>
          <p:nvSpPr>
            <p:cNvPr id="95" name="TextBox 94">
              <a:extLst>
                <a:ext uri="{FF2B5EF4-FFF2-40B4-BE49-F238E27FC236}">
                  <a16:creationId xmlns:a16="http://schemas.microsoft.com/office/drawing/2014/main" id="{8B7506F5-1CEB-D40B-A726-170F96E82A38}"/>
                </a:ext>
              </a:extLst>
            </p:cNvPr>
            <p:cNvSpPr txBox="1"/>
            <p:nvPr/>
          </p:nvSpPr>
          <p:spPr>
            <a:xfrm>
              <a:off x="7184332" y="1824332"/>
              <a:ext cx="135904" cy="156304"/>
            </a:xfrm>
            <a:prstGeom prst="rect">
              <a:avLst/>
            </a:prstGeom>
            <a:noFill/>
          </p:spPr>
          <p:txBody>
            <a:bodyPr wrap="none" lIns="0" tIns="0" rIns="0" bIns="0" anchor="ctr">
              <a:noAutofit/>
            </a:bodyPr>
            <a:lstStyle/>
            <a:p>
              <a:pPr algn="ctr"/>
              <a:r>
                <a:rPr sz="600" b="1" dirty="0"/>
                <a:t>ME</a:t>
              </a:r>
            </a:p>
          </p:txBody>
        </p:sp>
        <p:sp>
          <p:nvSpPr>
            <p:cNvPr id="96" name="TextBox 95">
              <a:extLst>
                <a:ext uri="{FF2B5EF4-FFF2-40B4-BE49-F238E27FC236}">
                  <a16:creationId xmlns:a16="http://schemas.microsoft.com/office/drawing/2014/main" id="{B44F3923-7B48-B251-AB56-631783F6C0A1}"/>
                </a:ext>
              </a:extLst>
            </p:cNvPr>
            <p:cNvSpPr txBox="1"/>
            <p:nvPr/>
          </p:nvSpPr>
          <p:spPr>
            <a:xfrm>
              <a:off x="6329531" y="4216792"/>
              <a:ext cx="152161" cy="215176"/>
            </a:xfrm>
            <a:prstGeom prst="rect">
              <a:avLst/>
            </a:prstGeom>
            <a:noFill/>
          </p:spPr>
          <p:txBody>
            <a:bodyPr wrap="none" lIns="0" tIns="0" rIns="0" bIns="0" anchor="ctr">
              <a:noAutofit/>
            </a:bodyPr>
            <a:lstStyle/>
            <a:p>
              <a:pPr algn="ctr"/>
              <a:r>
                <a:rPr sz="600" b="1" dirty="0"/>
                <a:t>SC</a:t>
              </a:r>
            </a:p>
          </p:txBody>
        </p:sp>
        <p:sp>
          <p:nvSpPr>
            <p:cNvPr id="97" name="TextBox 96">
              <a:extLst>
                <a:ext uri="{FF2B5EF4-FFF2-40B4-BE49-F238E27FC236}">
                  <a16:creationId xmlns:a16="http://schemas.microsoft.com/office/drawing/2014/main" id="{2CA0282F-2A31-1C6F-E993-1EA0AC0DC707}"/>
                </a:ext>
              </a:extLst>
            </p:cNvPr>
            <p:cNvSpPr txBox="1"/>
            <p:nvPr/>
          </p:nvSpPr>
          <p:spPr>
            <a:xfrm>
              <a:off x="6261015" y="3357041"/>
              <a:ext cx="135904" cy="190442"/>
            </a:xfrm>
            <a:prstGeom prst="rect">
              <a:avLst/>
            </a:prstGeom>
            <a:noFill/>
          </p:spPr>
          <p:txBody>
            <a:bodyPr wrap="none" lIns="0" tIns="0" rIns="0" bIns="0" anchor="ctr">
              <a:noAutofit/>
            </a:bodyPr>
            <a:lstStyle/>
            <a:p>
              <a:pPr algn="ctr"/>
              <a:r>
                <a:rPr sz="600" b="1" dirty="0"/>
                <a:t>WV</a:t>
              </a:r>
            </a:p>
          </p:txBody>
        </p:sp>
        <p:sp>
          <p:nvSpPr>
            <p:cNvPr id="98" name="TextBox 97">
              <a:extLst>
                <a:ext uri="{FF2B5EF4-FFF2-40B4-BE49-F238E27FC236}">
                  <a16:creationId xmlns:a16="http://schemas.microsoft.com/office/drawing/2014/main" id="{9C144FE5-66CE-0C64-37C9-9A7F6664D423}"/>
                </a:ext>
              </a:extLst>
            </p:cNvPr>
            <p:cNvSpPr txBox="1"/>
            <p:nvPr/>
          </p:nvSpPr>
          <p:spPr>
            <a:xfrm>
              <a:off x="6688106" y="3196852"/>
              <a:ext cx="136022" cy="192355"/>
            </a:xfrm>
            <a:prstGeom prst="rect">
              <a:avLst/>
            </a:prstGeom>
            <a:noFill/>
          </p:spPr>
          <p:txBody>
            <a:bodyPr wrap="none" lIns="0" tIns="0" rIns="0" bIns="0" anchor="ctr">
              <a:noAutofit/>
            </a:bodyPr>
            <a:lstStyle/>
            <a:p>
              <a:pPr algn="ctr"/>
              <a:r>
                <a:rPr sz="600" b="1" dirty="0"/>
                <a:t>MD</a:t>
              </a:r>
            </a:p>
          </p:txBody>
        </p:sp>
        <p:sp>
          <p:nvSpPr>
            <p:cNvPr id="99" name="TextBox 98">
              <a:extLst>
                <a:ext uri="{FF2B5EF4-FFF2-40B4-BE49-F238E27FC236}">
                  <a16:creationId xmlns:a16="http://schemas.microsoft.com/office/drawing/2014/main" id="{2343DB8C-CD31-E5C7-6D9D-F330A31D11EC}"/>
                </a:ext>
              </a:extLst>
            </p:cNvPr>
            <p:cNvSpPr txBox="1"/>
            <p:nvPr/>
          </p:nvSpPr>
          <p:spPr>
            <a:xfrm>
              <a:off x="6856810" y="2100970"/>
              <a:ext cx="135904" cy="112763"/>
            </a:xfrm>
            <a:prstGeom prst="rect">
              <a:avLst/>
            </a:prstGeom>
            <a:noFill/>
          </p:spPr>
          <p:txBody>
            <a:bodyPr wrap="none" lIns="0" tIns="0" rIns="0" bIns="0" anchor="ctr">
              <a:noAutofit/>
            </a:bodyPr>
            <a:lstStyle/>
            <a:p>
              <a:pPr algn="ctr"/>
              <a:r>
                <a:rPr sz="600" b="1" dirty="0"/>
                <a:t>VT</a:t>
              </a:r>
            </a:p>
          </p:txBody>
        </p:sp>
        <p:sp>
          <p:nvSpPr>
            <p:cNvPr id="100" name="TextBox 99">
              <a:extLst>
                <a:ext uri="{FF2B5EF4-FFF2-40B4-BE49-F238E27FC236}">
                  <a16:creationId xmlns:a16="http://schemas.microsoft.com/office/drawing/2014/main" id="{8D6E595C-B1D0-9AEF-AEF5-A021CF9784E0}"/>
                </a:ext>
              </a:extLst>
            </p:cNvPr>
            <p:cNvSpPr txBox="1"/>
            <p:nvPr/>
          </p:nvSpPr>
          <p:spPr>
            <a:xfrm>
              <a:off x="7025620" y="2227079"/>
              <a:ext cx="135904" cy="112763"/>
            </a:xfrm>
            <a:prstGeom prst="rect">
              <a:avLst/>
            </a:prstGeom>
            <a:noFill/>
          </p:spPr>
          <p:txBody>
            <a:bodyPr wrap="none" lIns="0" tIns="0" rIns="0" bIns="0" anchor="ctr">
              <a:noAutofit/>
            </a:bodyPr>
            <a:lstStyle/>
            <a:p>
              <a:pPr algn="ctr"/>
              <a:r>
                <a:rPr sz="600" b="1" dirty="0"/>
                <a:t>NH</a:t>
              </a:r>
            </a:p>
          </p:txBody>
        </p:sp>
        <p:sp>
          <p:nvSpPr>
            <p:cNvPr id="101" name="TextBox 100">
              <a:extLst>
                <a:ext uri="{FF2B5EF4-FFF2-40B4-BE49-F238E27FC236}">
                  <a16:creationId xmlns:a16="http://schemas.microsoft.com/office/drawing/2014/main" id="{31A0191B-764E-BAFB-A0A3-63AE5846F425}"/>
                </a:ext>
              </a:extLst>
            </p:cNvPr>
            <p:cNvSpPr txBox="1"/>
            <p:nvPr/>
          </p:nvSpPr>
          <p:spPr>
            <a:xfrm>
              <a:off x="7272105" y="2390607"/>
              <a:ext cx="135904" cy="140450"/>
            </a:xfrm>
            <a:prstGeom prst="rect">
              <a:avLst/>
            </a:prstGeom>
            <a:noFill/>
          </p:spPr>
          <p:txBody>
            <a:bodyPr wrap="none" lIns="0" tIns="0" rIns="0" bIns="0" anchor="ctr">
              <a:noAutofit/>
            </a:bodyPr>
            <a:lstStyle/>
            <a:p>
              <a:pPr algn="ctr"/>
              <a:r>
                <a:rPr sz="600" b="1" dirty="0"/>
                <a:t>MA</a:t>
              </a:r>
            </a:p>
          </p:txBody>
        </p:sp>
        <p:sp>
          <p:nvSpPr>
            <p:cNvPr id="102" name="TextBox 101">
              <a:extLst>
                <a:ext uri="{FF2B5EF4-FFF2-40B4-BE49-F238E27FC236}">
                  <a16:creationId xmlns:a16="http://schemas.microsoft.com/office/drawing/2014/main" id="{4BD9A079-0D25-6B0C-0CA4-4BB0BD8C6D7B}"/>
                </a:ext>
              </a:extLst>
            </p:cNvPr>
            <p:cNvSpPr txBox="1"/>
            <p:nvPr/>
          </p:nvSpPr>
          <p:spPr>
            <a:xfrm>
              <a:off x="6836393" y="2952948"/>
              <a:ext cx="135904" cy="112763"/>
            </a:xfrm>
            <a:prstGeom prst="rect">
              <a:avLst/>
            </a:prstGeom>
            <a:noFill/>
          </p:spPr>
          <p:txBody>
            <a:bodyPr wrap="none" lIns="0" tIns="0" rIns="0" bIns="0" anchor="ctr">
              <a:noAutofit/>
            </a:bodyPr>
            <a:lstStyle/>
            <a:p>
              <a:pPr algn="ctr"/>
              <a:r>
                <a:rPr sz="600" b="1" dirty="0"/>
                <a:t>NJ</a:t>
              </a:r>
            </a:p>
          </p:txBody>
        </p:sp>
        <p:sp>
          <p:nvSpPr>
            <p:cNvPr id="103" name="TextBox 102">
              <a:extLst>
                <a:ext uri="{FF2B5EF4-FFF2-40B4-BE49-F238E27FC236}">
                  <a16:creationId xmlns:a16="http://schemas.microsoft.com/office/drawing/2014/main" id="{D21D8811-838C-1A2C-D154-5716F86EA5C8}"/>
                </a:ext>
              </a:extLst>
            </p:cNvPr>
            <p:cNvSpPr txBox="1"/>
            <p:nvPr/>
          </p:nvSpPr>
          <p:spPr>
            <a:xfrm>
              <a:off x="2845965" y="5534435"/>
              <a:ext cx="177525" cy="251045"/>
            </a:xfrm>
            <a:prstGeom prst="rect">
              <a:avLst/>
            </a:prstGeom>
            <a:noFill/>
          </p:spPr>
          <p:txBody>
            <a:bodyPr wrap="none" lIns="0" tIns="0" rIns="0" bIns="0" anchor="ctr">
              <a:noAutofit/>
            </a:bodyPr>
            <a:lstStyle/>
            <a:p>
              <a:pPr algn="ctr"/>
              <a:r>
                <a:rPr sz="600" b="1" dirty="0"/>
                <a:t>HI</a:t>
              </a:r>
            </a:p>
          </p:txBody>
        </p:sp>
        <p:sp>
          <p:nvSpPr>
            <p:cNvPr id="104" name="TextBox 103">
              <a:extLst>
                <a:ext uri="{FF2B5EF4-FFF2-40B4-BE49-F238E27FC236}">
                  <a16:creationId xmlns:a16="http://schemas.microsoft.com/office/drawing/2014/main" id="{B43A548C-2068-0AA9-835E-321A52E68A65}"/>
                </a:ext>
              </a:extLst>
            </p:cNvPr>
            <p:cNvSpPr txBox="1"/>
            <p:nvPr/>
          </p:nvSpPr>
          <p:spPr>
            <a:xfrm>
              <a:off x="6984417" y="2632916"/>
              <a:ext cx="135904" cy="112763"/>
            </a:xfrm>
            <a:prstGeom prst="rect">
              <a:avLst/>
            </a:prstGeom>
            <a:noFill/>
          </p:spPr>
          <p:txBody>
            <a:bodyPr wrap="none" lIns="0" tIns="0" rIns="0" bIns="0" anchor="ctr">
              <a:noAutofit/>
            </a:bodyPr>
            <a:lstStyle/>
            <a:p>
              <a:pPr algn="ctr"/>
              <a:r>
                <a:rPr sz="600" b="1" dirty="0"/>
                <a:t>CT</a:t>
              </a:r>
            </a:p>
          </p:txBody>
        </p:sp>
        <p:sp>
          <p:nvSpPr>
            <p:cNvPr id="105" name="TextBox 104">
              <a:extLst>
                <a:ext uri="{FF2B5EF4-FFF2-40B4-BE49-F238E27FC236}">
                  <a16:creationId xmlns:a16="http://schemas.microsoft.com/office/drawing/2014/main" id="{02A98AFC-495B-D548-BCF6-A2E56225FE23}"/>
                </a:ext>
              </a:extLst>
            </p:cNvPr>
            <p:cNvSpPr txBox="1"/>
            <p:nvPr/>
          </p:nvSpPr>
          <p:spPr>
            <a:xfrm>
              <a:off x="6947864" y="3212058"/>
              <a:ext cx="135904" cy="112763"/>
            </a:xfrm>
            <a:prstGeom prst="rect">
              <a:avLst/>
            </a:prstGeom>
            <a:noFill/>
          </p:spPr>
          <p:txBody>
            <a:bodyPr wrap="none" lIns="0" tIns="0" rIns="0" bIns="0" anchor="ctr">
              <a:noAutofit/>
            </a:bodyPr>
            <a:lstStyle/>
            <a:p>
              <a:pPr algn="ctr"/>
              <a:r>
                <a:rPr sz="600" b="1" dirty="0"/>
                <a:t>DE</a:t>
              </a:r>
            </a:p>
          </p:txBody>
        </p:sp>
        <p:sp>
          <p:nvSpPr>
            <p:cNvPr id="106" name="TextBox 105">
              <a:extLst>
                <a:ext uri="{FF2B5EF4-FFF2-40B4-BE49-F238E27FC236}">
                  <a16:creationId xmlns:a16="http://schemas.microsoft.com/office/drawing/2014/main" id="{531A8D36-77C2-B1DA-8832-6F526A15CEC7}"/>
                </a:ext>
              </a:extLst>
            </p:cNvPr>
            <p:cNvSpPr txBox="1"/>
            <p:nvPr/>
          </p:nvSpPr>
          <p:spPr>
            <a:xfrm>
              <a:off x="7219211" y="2689297"/>
              <a:ext cx="135904" cy="112763"/>
            </a:xfrm>
            <a:prstGeom prst="rect">
              <a:avLst/>
            </a:prstGeom>
            <a:noFill/>
          </p:spPr>
          <p:txBody>
            <a:bodyPr wrap="none" lIns="0" tIns="0" rIns="0" bIns="0" anchor="ctr">
              <a:noAutofit/>
            </a:bodyPr>
            <a:lstStyle/>
            <a:p>
              <a:pPr algn="ctr"/>
              <a:r>
                <a:rPr sz="600" b="1" dirty="0"/>
                <a:t>RI</a:t>
              </a:r>
            </a:p>
          </p:txBody>
        </p:sp>
        <p:sp>
          <p:nvSpPr>
            <p:cNvPr id="107" name="TextBox 106">
              <a:extLst>
                <a:ext uri="{FF2B5EF4-FFF2-40B4-BE49-F238E27FC236}">
                  <a16:creationId xmlns:a16="http://schemas.microsoft.com/office/drawing/2014/main" id="{73F5AA70-0846-FA99-97CB-3A5E9F4E276D}"/>
                </a:ext>
              </a:extLst>
            </p:cNvPr>
            <p:cNvSpPr txBox="1"/>
            <p:nvPr/>
          </p:nvSpPr>
          <p:spPr>
            <a:xfrm>
              <a:off x="6664725" y="3468186"/>
              <a:ext cx="135904" cy="112763"/>
            </a:xfrm>
            <a:prstGeom prst="rect">
              <a:avLst/>
            </a:prstGeom>
            <a:noFill/>
          </p:spPr>
          <p:txBody>
            <a:bodyPr wrap="none" lIns="0" tIns="0" rIns="0" bIns="0" anchor="ctr">
              <a:noAutofit/>
            </a:bodyPr>
            <a:lstStyle/>
            <a:p>
              <a:pPr algn="ctr"/>
              <a:r>
                <a:rPr sz="600" b="1" dirty="0"/>
                <a:t>DC</a:t>
              </a:r>
            </a:p>
          </p:txBody>
        </p:sp>
      </p:grpSp>
      <p:sp>
        <p:nvSpPr>
          <p:cNvPr id="117" name="Text Placeholder 19">
            <a:extLst>
              <a:ext uri="{FF2B5EF4-FFF2-40B4-BE49-F238E27FC236}">
                <a16:creationId xmlns:a16="http://schemas.microsoft.com/office/drawing/2014/main" id="{7A871805-5FF7-BA2E-9AF5-B56EA6D0F08C}"/>
              </a:ext>
            </a:extLst>
          </p:cNvPr>
          <p:cNvSpPr txBox="1">
            <a:spLocks/>
          </p:cNvSpPr>
          <p:nvPr/>
        </p:nvSpPr>
        <p:spPr>
          <a:xfrm>
            <a:off x="353076" y="2850751"/>
            <a:ext cx="1445712" cy="2272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050" b="1" dirty="0"/>
              <a:t>Lorem ipsum dolor</a:t>
            </a:r>
            <a:endParaRPr lang="en-PH" sz="1050" b="1" dirty="0"/>
          </a:p>
        </p:txBody>
      </p:sp>
      <p:sp>
        <p:nvSpPr>
          <p:cNvPr id="119" name="Text Placeholder 19">
            <a:extLst>
              <a:ext uri="{FF2B5EF4-FFF2-40B4-BE49-F238E27FC236}">
                <a16:creationId xmlns:a16="http://schemas.microsoft.com/office/drawing/2014/main" id="{6352653E-38C4-9498-3BC8-6870820DDB8E}"/>
              </a:ext>
            </a:extLst>
          </p:cNvPr>
          <p:cNvSpPr txBox="1">
            <a:spLocks/>
          </p:cNvSpPr>
          <p:nvPr/>
        </p:nvSpPr>
        <p:spPr>
          <a:xfrm>
            <a:off x="353075" y="2399337"/>
            <a:ext cx="984156" cy="46627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800" b="1" dirty="0">
                <a:solidFill>
                  <a:schemeClr val="accent1"/>
                </a:solidFill>
              </a:rPr>
              <a:t>xxx</a:t>
            </a:r>
          </a:p>
        </p:txBody>
      </p:sp>
      <p:sp>
        <p:nvSpPr>
          <p:cNvPr id="120" name="Rectangle 119">
            <a:extLst>
              <a:ext uri="{FF2B5EF4-FFF2-40B4-BE49-F238E27FC236}">
                <a16:creationId xmlns:a16="http://schemas.microsoft.com/office/drawing/2014/main" id="{FC46BD88-50CB-A9FF-E0E3-44D0842F5109}"/>
              </a:ext>
            </a:extLst>
          </p:cNvPr>
          <p:cNvSpPr/>
          <p:nvPr/>
        </p:nvSpPr>
        <p:spPr>
          <a:xfrm>
            <a:off x="353076" y="3136226"/>
            <a:ext cx="1445712" cy="488141"/>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a:t>
            </a:r>
          </a:p>
        </p:txBody>
      </p:sp>
      <p:sp>
        <p:nvSpPr>
          <p:cNvPr id="121" name="Rectangle 120">
            <a:extLst>
              <a:ext uri="{FF2B5EF4-FFF2-40B4-BE49-F238E27FC236}">
                <a16:creationId xmlns:a16="http://schemas.microsoft.com/office/drawing/2014/main" id="{A7937E46-399F-4800-5CE8-03BB2BB27B5C}"/>
              </a:ext>
            </a:extLst>
          </p:cNvPr>
          <p:cNvSpPr/>
          <p:nvPr/>
        </p:nvSpPr>
        <p:spPr>
          <a:xfrm>
            <a:off x="221226" y="1733116"/>
            <a:ext cx="1709411" cy="1990846"/>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124" name="Text Placeholder 19">
            <a:extLst>
              <a:ext uri="{FF2B5EF4-FFF2-40B4-BE49-F238E27FC236}">
                <a16:creationId xmlns:a16="http://schemas.microsoft.com/office/drawing/2014/main" id="{72EA8DF3-2256-A615-630C-8E5A28771250}"/>
              </a:ext>
            </a:extLst>
          </p:cNvPr>
          <p:cNvSpPr txBox="1">
            <a:spLocks/>
          </p:cNvSpPr>
          <p:nvPr/>
        </p:nvSpPr>
        <p:spPr>
          <a:xfrm>
            <a:off x="2199190" y="2850751"/>
            <a:ext cx="1445712" cy="2272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050" b="1" dirty="0"/>
              <a:t>Lorem ipsum dolor</a:t>
            </a:r>
            <a:endParaRPr lang="en-PH" sz="1050" b="1" dirty="0"/>
          </a:p>
        </p:txBody>
      </p:sp>
      <p:sp>
        <p:nvSpPr>
          <p:cNvPr id="125" name="Text Placeholder 19">
            <a:extLst>
              <a:ext uri="{FF2B5EF4-FFF2-40B4-BE49-F238E27FC236}">
                <a16:creationId xmlns:a16="http://schemas.microsoft.com/office/drawing/2014/main" id="{EC13BC68-27B5-1D06-F120-CD6A98E1DCF3}"/>
              </a:ext>
            </a:extLst>
          </p:cNvPr>
          <p:cNvSpPr txBox="1">
            <a:spLocks/>
          </p:cNvSpPr>
          <p:nvPr/>
        </p:nvSpPr>
        <p:spPr>
          <a:xfrm>
            <a:off x="2199189" y="2399337"/>
            <a:ext cx="984156" cy="46627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800" b="1" dirty="0">
                <a:solidFill>
                  <a:schemeClr val="accent1"/>
                </a:solidFill>
              </a:rPr>
              <a:t>xxx</a:t>
            </a:r>
          </a:p>
        </p:txBody>
      </p:sp>
      <p:sp>
        <p:nvSpPr>
          <p:cNvPr id="126" name="Rectangle 125">
            <a:extLst>
              <a:ext uri="{FF2B5EF4-FFF2-40B4-BE49-F238E27FC236}">
                <a16:creationId xmlns:a16="http://schemas.microsoft.com/office/drawing/2014/main" id="{2641514B-1AA6-2189-954D-034E8ABEA288}"/>
              </a:ext>
            </a:extLst>
          </p:cNvPr>
          <p:cNvSpPr/>
          <p:nvPr/>
        </p:nvSpPr>
        <p:spPr>
          <a:xfrm>
            <a:off x="2199190" y="3136226"/>
            <a:ext cx="1445712" cy="488141"/>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a:t>
            </a:r>
          </a:p>
        </p:txBody>
      </p:sp>
      <p:sp>
        <p:nvSpPr>
          <p:cNvPr id="127" name="Rectangle 126">
            <a:extLst>
              <a:ext uri="{FF2B5EF4-FFF2-40B4-BE49-F238E27FC236}">
                <a16:creationId xmlns:a16="http://schemas.microsoft.com/office/drawing/2014/main" id="{9839520E-A9F0-26C0-8E1D-7DCEC525A636}"/>
              </a:ext>
            </a:extLst>
          </p:cNvPr>
          <p:cNvSpPr/>
          <p:nvPr/>
        </p:nvSpPr>
        <p:spPr>
          <a:xfrm>
            <a:off x="2067340" y="1733116"/>
            <a:ext cx="1709411" cy="1990846"/>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108" name="Text Placeholder 19">
            <a:extLst>
              <a:ext uri="{FF2B5EF4-FFF2-40B4-BE49-F238E27FC236}">
                <a16:creationId xmlns:a16="http://schemas.microsoft.com/office/drawing/2014/main" id="{4328930C-B7E0-72D8-5D0F-0870F9B2FC76}"/>
              </a:ext>
            </a:extLst>
          </p:cNvPr>
          <p:cNvSpPr txBox="1">
            <a:spLocks/>
          </p:cNvSpPr>
          <p:nvPr/>
        </p:nvSpPr>
        <p:spPr>
          <a:xfrm>
            <a:off x="4227653" y="1433408"/>
            <a:ext cx="4695121"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09" name="Straight Connector 108">
            <a:extLst>
              <a:ext uri="{FF2B5EF4-FFF2-40B4-BE49-F238E27FC236}">
                <a16:creationId xmlns:a16="http://schemas.microsoft.com/office/drawing/2014/main" id="{2F9E7256-4B20-47E1-BA02-52D5F7403A41}"/>
              </a:ext>
            </a:extLst>
          </p:cNvPr>
          <p:cNvCxnSpPr>
            <a:cxnSpLocks/>
          </p:cNvCxnSpPr>
          <p:nvPr/>
        </p:nvCxnSpPr>
        <p:spPr>
          <a:xfrm>
            <a:off x="4227892" y="1941083"/>
            <a:ext cx="35117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46" name="Rectangle 145">
            <a:extLst>
              <a:ext uri="{FF2B5EF4-FFF2-40B4-BE49-F238E27FC236}">
                <a16:creationId xmlns:a16="http://schemas.microsoft.com/office/drawing/2014/main" id="{94F6180F-A1B9-1E63-9E45-40C2A7B89590}"/>
              </a:ext>
            </a:extLst>
          </p:cNvPr>
          <p:cNvSpPr/>
          <p:nvPr/>
        </p:nvSpPr>
        <p:spPr>
          <a:xfrm>
            <a:off x="4227653" y="2051413"/>
            <a:ext cx="4581065" cy="388563"/>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100" dirty="0">
                <a:solidFill>
                  <a:schemeClr val="tx1">
                    <a:lumMod val="100000"/>
                  </a:schemeClr>
                </a:solidFill>
                <a:sym typeface="Trebuchet MS" panose="020B0603020202020204" pitchFamily="34" charset="0"/>
              </a:rPr>
              <a:t>Lorem ipsum dolor sit amet, consectetur adipiscing elit. Ut tempor, quam et mattis</a:t>
            </a:r>
          </a:p>
        </p:txBody>
      </p:sp>
      <p:grpSp>
        <p:nvGrpSpPr>
          <p:cNvPr id="147" name="Group 146">
            <a:extLst>
              <a:ext uri="{FF2B5EF4-FFF2-40B4-BE49-F238E27FC236}">
                <a16:creationId xmlns:a16="http://schemas.microsoft.com/office/drawing/2014/main" id="{1271CB11-F6C4-9567-6551-5F52934C3106}"/>
              </a:ext>
            </a:extLst>
          </p:cNvPr>
          <p:cNvGrpSpPr/>
          <p:nvPr/>
        </p:nvGrpSpPr>
        <p:grpSpPr>
          <a:xfrm>
            <a:off x="302274" y="1825713"/>
            <a:ext cx="644400" cy="644756"/>
            <a:chOff x="3071135" y="1760585"/>
            <a:chExt cx="475200" cy="633600"/>
          </a:xfrm>
        </p:grpSpPr>
        <p:sp>
          <p:nvSpPr>
            <p:cNvPr id="148" name="Accent">
              <a:extLst>
                <a:ext uri="{FF2B5EF4-FFF2-40B4-BE49-F238E27FC236}">
                  <a16:creationId xmlns:a16="http://schemas.microsoft.com/office/drawing/2014/main" id="{4F4488F6-4765-0254-F45C-AA03E4A7E54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b="1" dirty="0"/>
            </a:p>
          </p:txBody>
        </p:sp>
        <p:sp>
          <p:nvSpPr>
            <p:cNvPr id="149" name="Outline">
              <a:extLst>
                <a:ext uri="{FF2B5EF4-FFF2-40B4-BE49-F238E27FC236}">
                  <a16:creationId xmlns:a16="http://schemas.microsoft.com/office/drawing/2014/main" id="{9F787E13-1E10-4A0E-4345-00A66FEE2E0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b="1" dirty="0"/>
            </a:p>
          </p:txBody>
        </p:sp>
      </p:grpSp>
      <p:grpSp>
        <p:nvGrpSpPr>
          <p:cNvPr id="150" name="Group 149">
            <a:extLst>
              <a:ext uri="{FF2B5EF4-FFF2-40B4-BE49-F238E27FC236}">
                <a16:creationId xmlns:a16="http://schemas.microsoft.com/office/drawing/2014/main" id="{3A54D4AF-8018-6BE8-D626-287BF15CEF3A}"/>
              </a:ext>
            </a:extLst>
          </p:cNvPr>
          <p:cNvGrpSpPr/>
          <p:nvPr/>
        </p:nvGrpSpPr>
        <p:grpSpPr>
          <a:xfrm>
            <a:off x="2148388" y="1825713"/>
            <a:ext cx="644400" cy="644756"/>
            <a:chOff x="3071135" y="1760585"/>
            <a:chExt cx="475200" cy="633600"/>
          </a:xfrm>
        </p:grpSpPr>
        <p:sp>
          <p:nvSpPr>
            <p:cNvPr id="151" name="Accent">
              <a:extLst>
                <a:ext uri="{FF2B5EF4-FFF2-40B4-BE49-F238E27FC236}">
                  <a16:creationId xmlns:a16="http://schemas.microsoft.com/office/drawing/2014/main" id="{D140C151-FF9B-0D72-7697-CA7743351A1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b="1" dirty="0"/>
            </a:p>
          </p:txBody>
        </p:sp>
        <p:sp>
          <p:nvSpPr>
            <p:cNvPr id="152" name="Outline">
              <a:extLst>
                <a:ext uri="{FF2B5EF4-FFF2-40B4-BE49-F238E27FC236}">
                  <a16:creationId xmlns:a16="http://schemas.microsoft.com/office/drawing/2014/main" id="{917E579C-2616-5167-8CCD-0FCCC0ACA7A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b="1" dirty="0"/>
            </a:p>
          </p:txBody>
        </p:sp>
      </p:grpSp>
      <p:sp>
        <p:nvSpPr>
          <p:cNvPr id="167" name="Text Placeholder 19">
            <a:extLst>
              <a:ext uri="{FF2B5EF4-FFF2-40B4-BE49-F238E27FC236}">
                <a16:creationId xmlns:a16="http://schemas.microsoft.com/office/drawing/2014/main" id="{7D64C34D-64F9-D6C6-6722-C86C82ECB1BD}"/>
              </a:ext>
            </a:extLst>
          </p:cNvPr>
          <p:cNvSpPr txBox="1">
            <a:spLocks/>
          </p:cNvSpPr>
          <p:nvPr/>
        </p:nvSpPr>
        <p:spPr>
          <a:xfrm>
            <a:off x="353076" y="5018882"/>
            <a:ext cx="1445712" cy="2272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050" b="1" dirty="0"/>
              <a:t>Lorem ipsum dolor</a:t>
            </a:r>
            <a:endParaRPr lang="en-PH" sz="1050" b="1" dirty="0"/>
          </a:p>
        </p:txBody>
      </p:sp>
      <p:sp>
        <p:nvSpPr>
          <p:cNvPr id="168" name="Text Placeholder 19">
            <a:extLst>
              <a:ext uri="{FF2B5EF4-FFF2-40B4-BE49-F238E27FC236}">
                <a16:creationId xmlns:a16="http://schemas.microsoft.com/office/drawing/2014/main" id="{BAD8590A-7608-EC69-3BA0-0E602C2BA80B}"/>
              </a:ext>
            </a:extLst>
          </p:cNvPr>
          <p:cNvSpPr txBox="1">
            <a:spLocks/>
          </p:cNvSpPr>
          <p:nvPr/>
        </p:nvSpPr>
        <p:spPr>
          <a:xfrm>
            <a:off x="353075" y="4567468"/>
            <a:ext cx="984156" cy="46627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800" b="1" dirty="0">
                <a:solidFill>
                  <a:schemeClr val="accent1"/>
                </a:solidFill>
              </a:rPr>
              <a:t>xxx</a:t>
            </a:r>
          </a:p>
        </p:txBody>
      </p:sp>
      <p:sp>
        <p:nvSpPr>
          <p:cNvPr id="169" name="Rectangle 168">
            <a:extLst>
              <a:ext uri="{FF2B5EF4-FFF2-40B4-BE49-F238E27FC236}">
                <a16:creationId xmlns:a16="http://schemas.microsoft.com/office/drawing/2014/main" id="{1EE34358-08CA-802E-210B-1C671C7B233B}"/>
              </a:ext>
            </a:extLst>
          </p:cNvPr>
          <p:cNvSpPr/>
          <p:nvPr/>
        </p:nvSpPr>
        <p:spPr>
          <a:xfrm>
            <a:off x="353076" y="5304357"/>
            <a:ext cx="1445712" cy="488141"/>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a:t>
            </a:r>
          </a:p>
        </p:txBody>
      </p:sp>
      <p:sp>
        <p:nvSpPr>
          <p:cNvPr id="170" name="Rectangle 169">
            <a:extLst>
              <a:ext uri="{FF2B5EF4-FFF2-40B4-BE49-F238E27FC236}">
                <a16:creationId xmlns:a16="http://schemas.microsoft.com/office/drawing/2014/main" id="{7AB78D07-4BE2-B04B-1D45-BB49D24DAC06}"/>
              </a:ext>
            </a:extLst>
          </p:cNvPr>
          <p:cNvSpPr/>
          <p:nvPr/>
        </p:nvSpPr>
        <p:spPr>
          <a:xfrm>
            <a:off x="221226" y="3901247"/>
            <a:ext cx="1709411" cy="1990846"/>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171" name="Text Placeholder 19">
            <a:extLst>
              <a:ext uri="{FF2B5EF4-FFF2-40B4-BE49-F238E27FC236}">
                <a16:creationId xmlns:a16="http://schemas.microsoft.com/office/drawing/2014/main" id="{366FAB19-2DCC-5C49-9150-22E7429BF80A}"/>
              </a:ext>
            </a:extLst>
          </p:cNvPr>
          <p:cNvSpPr txBox="1">
            <a:spLocks/>
          </p:cNvSpPr>
          <p:nvPr/>
        </p:nvSpPr>
        <p:spPr>
          <a:xfrm>
            <a:off x="2199190" y="5018882"/>
            <a:ext cx="1445712" cy="2272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da-DK" sz="1050" b="1" dirty="0"/>
              <a:t>Lorem ipsum dolor</a:t>
            </a:r>
            <a:endParaRPr lang="en-PH" sz="1050" b="1" dirty="0"/>
          </a:p>
        </p:txBody>
      </p:sp>
      <p:sp>
        <p:nvSpPr>
          <p:cNvPr id="172" name="Text Placeholder 19">
            <a:extLst>
              <a:ext uri="{FF2B5EF4-FFF2-40B4-BE49-F238E27FC236}">
                <a16:creationId xmlns:a16="http://schemas.microsoft.com/office/drawing/2014/main" id="{7DB6A282-5CA9-3D29-7634-4298D18A59FB}"/>
              </a:ext>
            </a:extLst>
          </p:cNvPr>
          <p:cNvSpPr txBox="1">
            <a:spLocks/>
          </p:cNvSpPr>
          <p:nvPr/>
        </p:nvSpPr>
        <p:spPr>
          <a:xfrm>
            <a:off x="2199189" y="4567468"/>
            <a:ext cx="984156" cy="46627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2800" b="1" dirty="0">
                <a:solidFill>
                  <a:schemeClr val="accent1"/>
                </a:solidFill>
              </a:rPr>
              <a:t>xxx</a:t>
            </a:r>
          </a:p>
        </p:txBody>
      </p:sp>
      <p:sp>
        <p:nvSpPr>
          <p:cNvPr id="173" name="Rectangle 172">
            <a:extLst>
              <a:ext uri="{FF2B5EF4-FFF2-40B4-BE49-F238E27FC236}">
                <a16:creationId xmlns:a16="http://schemas.microsoft.com/office/drawing/2014/main" id="{FE1F4402-77C2-82BE-A70F-560011A88A68}"/>
              </a:ext>
            </a:extLst>
          </p:cNvPr>
          <p:cNvSpPr/>
          <p:nvPr/>
        </p:nvSpPr>
        <p:spPr>
          <a:xfrm>
            <a:off x="2199190" y="5304357"/>
            <a:ext cx="1445712" cy="488141"/>
          </a:xfrm>
          <a:prstGeom prst="rect">
            <a:avLst/>
          </a:prstGeom>
          <a:no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0" lvl="1">
              <a:spcAft>
                <a:spcPts val="600"/>
              </a:spcAft>
              <a:buClr>
                <a:schemeClr val="tx1"/>
              </a:buClr>
              <a:buSzPct val="100000"/>
            </a:pPr>
            <a:r>
              <a:rPr lang="en-US" sz="1000" dirty="0">
                <a:solidFill>
                  <a:schemeClr val="tx1">
                    <a:lumMod val="100000"/>
                  </a:schemeClr>
                </a:solidFill>
                <a:sym typeface="Trebuchet MS" panose="020B0603020202020204" pitchFamily="34" charset="0"/>
              </a:rPr>
              <a:t>Lorem ipsum dolor sit amet, consectetur adipiscing elit. </a:t>
            </a:r>
          </a:p>
        </p:txBody>
      </p:sp>
      <p:sp>
        <p:nvSpPr>
          <p:cNvPr id="174" name="Rectangle 173">
            <a:extLst>
              <a:ext uri="{FF2B5EF4-FFF2-40B4-BE49-F238E27FC236}">
                <a16:creationId xmlns:a16="http://schemas.microsoft.com/office/drawing/2014/main" id="{2DD8534F-FE2B-A9DB-9879-D30768BC476E}"/>
              </a:ext>
            </a:extLst>
          </p:cNvPr>
          <p:cNvSpPr/>
          <p:nvPr/>
        </p:nvSpPr>
        <p:spPr>
          <a:xfrm>
            <a:off x="2067340" y="3901247"/>
            <a:ext cx="1709411" cy="1990846"/>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nvGrpSpPr>
          <p:cNvPr id="175" name="Group 174">
            <a:extLst>
              <a:ext uri="{FF2B5EF4-FFF2-40B4-BE49-F238E27FC236}">
                <a16:creationId xmlns:a16="http://schemas.microsoft.com/office/drawing/2014/main" id="{89502FAF-F6E3-AAE8-0B13-8AB4C9277990}"/>
              </a:ext>
            </a:extLst>
          </p:cNvPr>
          <p:cNvGrpSpPr/>
          <p:nvPr/>
        </p:nvGrpSpPr>
        <p:grpSpPr>
          <a:xfrm>
            <a:off x="302274" y="3993844"/>
            <a:ext cx="644400" cy="644756"/>
            <a:chOff x="3071135" y="1760585"/>
            <a:chExt cx="475200" cy="633600"/>
          </a:xfrm>
        </p:grpSpPr>
        <p:sp>
          <p:nvSpPr>
            <p:cNvPr id="176" name="Accent">
              <a:extLst>
                <a:ext uri="{FF2B5EF4-FFF2-40B4-BE49-F238E27FC236}">
                  <a16:creationId xmlns:a16="http://schemas.microsoft.com/office/drawing/2014/main" id="{0DCC63F2-6ABE-5A77-73C5-F41AC481B64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b="1" dirty="0"/>
            </a:p>
          </p:txBody>
        </p:sp>
        <p:sp>
          <p:nvSpPr>
            <p:cNvPr id="177" name="Outline">
              <a:extLst>
                <a:ext uri="{FF2B5EF4-FFF2-40B4-BE49-F238E27FC236}">
                  <a16:creationId xmlns:a16="http://schemas.microsoft.com/office/drawing/2014/main" id="{A0B4A664-0838-8096-7B05-7959655F777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b="1" dirty="0"/>
            </a:p>
          </p:txBody>
        </p:sp>
      </p:grpSp>
      <p:grpSp>
        <p:nvGrpSpPr>
          <p:cNvPr id="178" name="Group 177">
            <a:extLst>
              <a:ext uri="{FF2B5EF4-FFF2-40B4-BE49-F238E27FC236}">
                <a16:creationId xmlns:a16="http://schemas.microsoft.com/office/drawing/2014/main" id="{814E48E3-1E68-879A-8911-F2BD44F11DCE}"/>
              </a:ext>
            </a:extLst>
          </p:cNvPr>
          <p:cNvGrpSpPr/>
          <p:nvPr/>
        </p:nvGrpSpPr>
        <p:grpSpPr>
          <a:xfrm>
            <a:off x="2148388" y="3993844"/>
            <a:ext cx="644400" cy="644756"/>
            <a:chOff x="3071135" y="1760585"/>
            <a:chExt cx="475200" cy="633600"/>
          </a:xfrm>
        </p:grpSpPr>
        <p:sp>
          <p:nvSpPr>
            <p:cNvPr id="179" name="Accent">
              <a:extLst>
                <a:ext uri="{FF2B5EF4-FFF2-40B4-BE49-F238E27FC236}">
                  <a16:creationId xmlns:a16="http://schemas.microsoft.com/office/drawing/2014/main" id="{0E8F4B0E-D84B-2B38-BCB6-BFFC62254BE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b="1" dirty="0"/>
            </a:p>
          </p:txBody>
        </p:sp>
        <p:sp>
          <p:nvSpPr>
            <p:cNvPr id="180" name="Outline">
              <a:extLst>
                <a:ext uri="{FF2B5EF4-FFF2-40B4-BE49-F238E27FC236}">
                  <a16:creationId xmlns:a16="http://schemas.microsoft.com/office/drawing/2014/main" id="{EEBDA12D-7B03-F46E-78B0-FEFAC7B3EB6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b="1" dirty="0"/>
            </a:p>
          </p:txBody>
        </p:sp>
      </p:grpSp>
      <p:sp>
        <p:nvSpPr>
          <p:cNvPr id="184" name="Isosceles Triangle 183">
            <a:extLst>
              <a:ext uri="{FF2B5EF4-FFF2-40B4-BE49-F238E27FC236}">
                <a16:creationId xmlns:a16="http://schemas.microsoft.com/office/drawing/2014/main" id="{F71CDFFB-6694-B3E4-6D2A-CD4055723460}"/>
              </a:ext>
            </a:extLst>
          </p:cNvPr>
          <p:cNvSpPr/>
          <p:nvPr/>
        </p:nvSpPr>
        <p:spPr>
          <a:xfrm rot="5400000">
            <a:off x="3747662" y="3705888"/>
            <a:ext cx="685800" cy="233380"/>
          </a:xfrm>
          <a:prstGeom prst="triangle">
            <a:avLst/>
          </a:prstGeom>
          <a:solidFill>
            <a:schemeClr val="bg1">
              <a:lumMod val="5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dirty="0"/>
          </a:p>
        </p:txBody>
      </p:sp>
      <p:cxnSp>
        <p:nvCxnSpPr>
          <p:cNvPr id="186" name="Straight Connector 185">
            <a:extLst>
              <a:ext uri="{FF2B5EF4-FFF2-40B4-BE49-F238E27FC236}">
                <a16:creationId xmlns:a16="http://schemas.microsoft.com/office/drawing/2014/main" id="{B7978C60-1B2B-FEA3-DC07-B824F294844F}"/>
              </a:ext>
            </a:extLst>
          </p:cNvPr>
          <p:cNvCxnSpPr>
            <a:cxnSpLocks/>
          </p:cNvCxnSpPr>
          <p:nvPr/>
        </p:nvCxnSpPr>
        <p:spPr>
          <a:xfrm>
            <a:off x="3973872" y="1767840"/>
            <a:ext cx="0" cy="414528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859758248"/>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a:extLst>
              <a:ext uri="{FF2B5EF4-FFF2-40B4-BE49-F238E27FC236}">
                <a16:creationId xmlns:a16="http://schemas.microsoft.com/office/drawing/2014/main" id="{B9F31234-D7F2-B407-1EB1-738E6AE03EE1}"/>
              </a:ext>
            </a:extLst>
          </p:cNvPr>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t="7813" b="7813"/>
          <a:stretch>
            <a:fillRect/>
          </a:stretch>
        </p:blipFill>
        <p:spPr>
          <a:custGeom>
            <a:avLst/>
            <a:gdLst>
              <a:gd name="csX0" fmla="*/ 0 w 12192000"/>
              <a:gd name="csY0" fmla="*/ 0 h 6858000"/>
              <a:gd name="csX1" fmla="*/ 12192000 w 12192000"/>
              <a:gd name="csY1" fmla="*/ 0 h 6858000"/>
              <a:gd name="csX2" fmla="*/ 12192000 w 12192000"/>
              <a:gd name="csY2" fmla="*/ 6858000 h 6858000"/>
              <a:gd name="csX3" fmla="*/ 0 w 12192000"/>
              <a:gd name="csY3" fmla="*/ 6858000 h 6858000"/>
              <a:gd name="csX4" fmla="*/ 0 w 12192000"/>
              <a:gd name="csY4" fmla="*/ 6050279 h 6858000"/>
              <a:gd name="csX5" fmla="*/ 7158974 w 12192000"/>
              <a:gd name="csY5" fmla="*/ 6050279 h 6858000"/>
              <a:gd name="csX6" fmla="*/ 7158974 w 12192000"/>
              <a:gd name="csY6" fmla="*/ 1463040 h 6858000"/>
              <a:gd name="csX7" fmla="*/ 0 w 12192000"/>
              <a:gd name="csY7" fmla="*/ 1463040 h 6858000"/>
            </a:gdLst>
            <a:ahLst/>
            <a:cxnLst>
              <a:cxn ang="0">
                <a:pos x="csX0" y="csY0"/>
              </a:cxn>
              <a:cxn ang="0">
                <a:pos x="csX1" y="csY1"/>
              </a:cxn>
              <a:cxn ang="0">
                <a:pos x="csX2" y="csY2"/>
              </a:cxn>
              <a:cxn ang="0">
                <a:pos x="csX3" y="csY3"/>
              </a:cxn>
              <a:cxn ang="0">
                <a:pos x="csX4" y="csY4"/>
              </a:cxn>
              <a:cxn ang="0">
                <a:pos x="csX5" y="csY5"/>
              </a:cxn>
              <a:cxn ang="0">
                <a:pos x="csX6" y="csY6"/>
              </a:cxn>
              <a:cxn ang="0">
                <a:pos x="csX7" y="csY7"/>
              </a:cxn>
            </a:cxnLst>
            <a:rect l="l" t="t" r="r" b="b"/>
            <a:pathLst>
              <a:path w="12192000" h="6858000">
                <a:moveTo>
                  <a:pt x="0" y="0"/>
                </a:moveTo>
                <a:lnTo>
                  <a:pt x="12192000" y="0"/>
                </a:lnTo>
                <a:lnTo>
                  <a:pt x="12192000" y="6858000"/>
                </a:lnTo>
                <a:lnTo>
                  <a:pt x="0" y="6858000"/>
                </a:lnTo>
                <a:lnTo>
                  <a:pt x="0" y="6050279"/>
                </a:lnTo>
                <a:lnTo>
                  <a:pt x="7158974" y="6050279"/>
                </a:lnTo>
                <a:lnTo>
                  <a:pt x="7158974" y="1463040"/>
                </a:lnTo>
                <a:lnTo>
                  <a:pt x="0" y="1463040"/>
                </a:lnTo>
                <a:close/>
              </a:path>
            </a:pathLst>
          </a:custGeom>
        </p:spPr>
      </p:pic>
    </p:spTree>
    <p:extLst>
      <p:ext uri="{BB962C8B-B14F-4D97-AF65-F5344CB8AC3E}">
        <p14:creationId xmlns:p14="http://schemas.microsoft.com/office/powerpoint/2010/main" val="235346834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Top Corners Rounded 20">
            <a:extLst>
              <a:ext uri="{FF2B5EF4-FFF2-40B4-BE49-F238E27FC236}">
                <a16:creationId xmlns:a16="http://schemas.microsoft.com/office/drawing/2014/main" id="{DE8A07D9-7A92-4041-8831-7B09FD4A1D23}"/>
              </a:ext>
            </a:extLst>
          </p:cNvPr>
          <p:cNvSpPr/>
          <p:nvPr/>
        </p:nvSpPr>
        <p:spPr>
          <a:xfrm rot="10800000">
            <a:off x="6813576" y="3272068"/>
            <a:ext cx="2109197" cy="2793451"/>
          </a:xfrm>
          <a:prstGeom prst="round2SameRect">
            <a:avLst>
              <a:gd name="adj1" fmla="val 23267"/>
              <a:gd name="adj2" fmla="val 0"/>
            </a:avLst>
          </a:prstGeom>
          <a:solidFill>
            <a:schemeClr val="bg1">
              <a:alpha val="24000"/>
            </a:schemeClr>
          </a:solidFill>
          <a:ln w="28575">
            <a:gradFill flip="none" rotWithShape="1">
              <a:gsLst>
                <a:gs pos="59000">
                  <a:schemeClr val="accent1"/>
                </a:gs>
                <a:gs pos="40000">
                  <a:schemeClr val="accent3"/>
                </a:gs>
                <a:gs pos="0">
                  <a:schemeClr val="accent3">
                    <a:alpha val="0"/>
                  </a:schemeClr>
                </a:gs>
                <a:gs pos="100000">
                  <a:schemeClr val="accent1">
                    <a:alpha val="0"/>
                  </a:schemeClr>
                </a:gs>
              </a:gsLst>
              <a:lin ang="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60960" rIns="91440" bIns="60960" numCol="1" spcCol="0" rtlCol="0" fromWordArt="0" anchor="ctr" anchorCtr="0" forceAA="0" compatLnSpc="1">
            <a:prstTxWarp prst="textNoShape">
              <a:avLst/>
            </a:prstTxWarp>
            <a:noAutofit/>
          </a:bodyPr>
          <a:lstStyle/>
          <a:p>
            <a:pPr algn="ctr"/>
            <a:endParaRPr lang="en-IN" sz="2200" dirty="0">
              <a:cs typeface="Calibri" panose="020F0502020204030204" pitchFamily="34" charset="0"/>
            </a:endParaRPr>
          </a:p>
        </p:txBody>
      </p:sp>
      <p:sp>
        <p:nvSpPr>
          <p:cNvPr id="38" name="Rectangle: Top Corners Rounded 37">
            <a:extLst>
              <a:ext uri="{FF2B5EF4-FFF2-40B4-BE49-F238E27FC236}">
                <a16:creationId xmlns:a16="http://schemas.microsoft.com/office/drawing/2014/main" id="{7CFA8C44-9674-49B6-A7D5-A4A0A7FF3524}"/>
              </a:ext>
            </a:extLst>
          </p:cNvPr>
          <p:cNvSpPr/>
          <p:nvPr/>
        </p:nvSpPr>
        <p:spPr>
          <a:xfrm rot="10800000">
            <a:off x="4616126" y="3272068"/>
            <a:ext cx="2109197" cy="2793451"/>
          </a:xfrm>
          <a:prstGeom prst="round2SameRect">
            <a:avLst>
              <a:gd name="adj1" fmla="val 23267"/>
              <a:gd name="adj2" fmla="val 0"/>
            </a:avLst>
          </a:prstGeom>
          <a:solidFill>
            <a:schemeClr val="bg1">
              <a:alpha val="24000"/>
            </a:schemeClr>
          </a:solidFill>
          <a:ln w="28575">
            <a:gradFill flip="none" rotWithShape="1">
              <a:gsLst>
                <a:gs pos="59000">
                  <a:schemeClr val="accent1"/>
                </a:gs>
                <a:gs pos="40000">
                  <a:schemeClr val="accent3"/>
                </a:gs>
                <a:gs pos="0">
                  <a:schemeClr val="accent3">
                    <a:alpha val="0"/>
                  </a:schemeClr>
                </a:gs>
                <a:gs pos="100000">
                  <a:schemeClr val="accent1">
                    <a:alpha val="0"/>
                  </a:schemeClr>
                </a:gs>
              </a:gsLst>
              <a:lin ang="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60960" rIns="91440" bIns="60960" numCol="1" spcCol="0" rtlCol="0" fromWordArt="0" anchor="ctr" anchorCtr="0" forceAA="0" compatLnSpc="1">
            <a:prstTxWarp prst="textNoShape">
              <a:avLst/>
            </a:prstTxWarp>
            <a:noAutofit/>
          </a:bodyPr>
          <a:lstStyle/>
          <a:p>
            <a:pPr algn="ctr"/>
            <a:endParaRPr lang="en-IN" sz="2200" dirty="0">
              <a:cs typeface="Calibri" panose="020F0502020204030204" pitchFamily="34" charset="0"/>
            </a:endParaRPr>
          </a:p>
        </p:txBody>
      </p:sp>
      <p:sp>
        <p:nvSpPr>
          <p:cNvPr id="39" name="Rectangle: Top Corners Rounded 38">
            <a:extLst>
              <a:ext uri="{FF2B5EF4-FFF2-40B4-BE49-F238E27FC236}">
                <a16:creationId xmlns:a16="http://schemas.microsoft.com/office/drawing/2014/main" id="{9E71DC39-67C6-4DB8-8733-C8966C20A453}"/>
              </a:ext>
            </a:extLst>
          </p:cNvPr>
          <p:cNvSpPr/>
          <p:nvPr/>
        </p:nvSpPr>
        <p:spPr>
          <a:xfrm rot="10800000">
            <a:off x="2418676" y="3272068"/>
            <a:ext cx="2109197" cy="2793451"/>
          </a:xfrm>
          <a:prstGeom prst="round2SameRect">
            <a:avLst>
              <a:gd name="adj1" fmla="val 23267"/>
              <a:gd name="adj2" fmla="val 0"/>
            </a:avLst>
          </a:prstGeom>
          <a:solidFill>
            <a:schemeClr val="bg1">
              <a:alpha val="24000"/>
            </a:schemeClr>
          </a:solidFill>
          <a:ln w="28575">
            <a:gradFill flip="none" rotWithShape="1">
              <a:gsLst>
                <a:gs pos="59000">
                  <a:schemeClr val="accent1"/>
                </a:gs>
                <a:gs pos="40000">
                  <a:schemeClr val="accent3"/>
                </a:gs>
                <a:gs pos="0">
                  <a:schemeClr val="accent3">
                    <a:alpha val="0"/>
                  </a:schemeClr>
                </a:gs>
                <a:gs pos="100000">
                  <a:schemeClr val="accent1">
                    <a:alpha val="0"/>
                  </a:schemeClr>
                </a:gs>
              </a:gsLst>
              <a:lin ang="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60960" rIns="91440" bIns="60960" numCol="1" spcCol="0" rtlCol="0" fromWordArt="0" anchor="ctr" anchorCtr="0" forceAA="0" compatLnSpc="1">
            <a:prstTxWarp prst="textNoShape">
              <a:avLst/>
            </a:prstTxWarp>
            <a:noAutofit/>
          </a:bodyPr>
          <a:lstStyle/>
          <a:p>
            <a:pPr algn="ctr"/>
            <a:endParaRPr lang="en-IN" sz="2200" dirty="0">
              <a:cs typeface="Calibri" panose="020F0502020204030204" pitchFamily="34" charset="0"/>
            </a:endParaRPr>
          </a:p>
        </p:txBody>
      </p:sp>
      <p:sp>
        <p:nvSpPr>
          <p:cNvPr id="40" name="Rectangle: Top Corners Rounded 39">
            <a:extLst>
              <a:ext uri="{FF2B5EF4-FFF2-40B4-BE49-F238E27FC236}">
                <a16:creationId xmlns:a16="http://schemas.microsoft.com/office/drawing/2014/main" id="{BFEB24C5-4840-427F-8D9D-D8D50AAAD23B}"/>
              </a:ext>
            </a:extLst>
          </p:cNvPr>
          <p:cNvSpPr/>
          <p:nvPr/>
        </p:nvSpPr>
        <p:spPr>
          <a:xfrm rot="10800000">
            <a:off x="221227" y="3272068"/>
            <a:ext cx="2109197" cy="2793451"/>
          </a:xfrm>
          <a:prstGeom prst="round2SameRect">
            <a:avLst>
              <a:gd name="adj1" fmla="val 23267"/>
              <a:gd name="adj2" fmla="val 0"/>
            </a:avLst>
          </a:prstGeom>
          <a:solidFill>
            <a:schemeClr val="bg1">
              <a:alpha val="24000"/>
            </a:schemeClr>
          </a:solidFill>
          <a:ln w="28575">
            <a:gradFill flip="none" rotWithShape="1">
              <a:gsLst>
                <a:gs pos="59000">
                  <a:schemeClr val="accent1"/>
                </a:gs>
                <a:gs pos="40000">
                  <a:schemeClr val="accent3"/>
                </a:gs>
                <a:gs pos="0">
                  <a:schemeClr val="accent3">
                    <a:alpha val="0"/>
                  </a:schemeClr>
                </a:gs>
                <a:gs pos="100000">
                  <a:schemeClr val="accent1">
                    <a:alpha val="0"/>
                  </a:schemeClr>
                </a:gs>
              </a:gsLst>
              <a:lin ang="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60960" rIns="91440" bIns="60960" numCol="1" spcCol="0" rtlCol="0" fromWordArt="0" anchor="ctr" anchorCtr="0" forceAA="0" compatLnSpc="1">
            <a:prstTxWarp prst="textNoShape">
              <a:avLst/>
            </a:prstTxWarp>
            <a:noAutofit/>
          </a:bodyPr>
          <a:lstStyle/>
          <a:p>
            <a:pPr algn="ctr"/>
            <a:endParaRPr lang="en-IN" sz="2200" dirty="0">
              <a:cs typeface="Calibri" panose="020F0502020204030204" pitchFamily="34" charset="0"/>
            </a:endParaRPr>
          </a:p>
        </p:txBody>
      </p:sp>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Four-Step Numbered Pin Cards</a:t>
            </a:r>
          </a:p>
        </p:txBody>
      </p:sp>
      <p:sp>
        <p:nvSpPr>
          <p:cNvPr id="4" name="TextBox 3">
            <a:extLst>
              <a:ext uri="{FF2B5EF4-FFF2-40B4-BE49-F238E27FC236}">
                <a16:creationId xmlns:a16="http://schemas.microsoft.com/office/drawing/2014/main" id="{4481105B-115C-43C8-B34F-194E48C2ADC1}"/>
              </a:ext>
            </a:extLst>
          </p:cNvPr>
          <p:cNvSpPr txBox="1">
            <a:spLocks/>
          </p:cNvSpPr>
          <p:nvPr/>
        </p:nvSpPr>
        <p:spPr>
          <a:xfrm>
            <a:off x="282308" y="3406464"/>
            <a:ext cx="1987032" cy="552312"/>
          </a:xfrm>
          <a:prstGeom prst="rect">
            <a:avLst/>
          </a:prstGeom>
          <a:noFill/>
        </p:spPr>
        <p:txBody>
          <a:bodyPr wrap="square" rtlCol="0" anchor="b" anchorCtr="0">
            <a:normAutofit/>
          </a:bodyPr>
          <a:lstStyle>
            <a:defPPr>
              <a:defRPr lang="en-US"/>
            </a:defPPr>
            <a:lvl1pPr>
              <a:defRPr sz="2100"/>
            </a:lvl1pPr>
          </a:lstStyle>
          <a:p>
            <a:pPr algn="ctr"/>
            <a:r>
              <a:rPr lang="en-IN" sz="1300" b="1" dirty="0">
                <a:solidFill>
                  <a:schemeClr val="accent1"/>
                </a:solidFill>
                <a:cs typeface="Calibri" panose="020F0502020204030204" pitchFamily="34" charset="0"/>
              </a:rPr>
              <a:t>Lorem ipsum </a:t>
            </a:r>
          </a:p>
        </p:txBody>
      </p:sp>
      <p:sp>
        <p:nvSpPr>
          <p:cNvPr id="10" name="TextBox 9">
            <a:extLst>
              <a:ext uri="{FF2B5EF4-FFF2-40B4-BE49-F238E27FC236}">
                <a16:creationId xmlns:a16="http://schemas.microsoft.com/office/drawing/2014/main" id="{D81AC365-3078-40A8-A1A4-D323CD80900D}"/>
              </a:ext>
            </a:extLst>
          </p:cNvPr>
          <p:cNvSpPr txBox="1">
            <a:spLocks/>
          </p:cNvSpPr>
          <p:nvPr/>
        </p:nvSpPr>
        <p:spPr>
          <a:xfrm>
            <a:off x="2479759" y="3406464"/>
            <a:ext cx="1987032" cy="552312"/>
          </a:xfrm>
          <a:prstGeom prst="rect">
            <a:avLst/>
          </a:prstGeom>
          <a:noFill/>
        </p:spPr>
        <p:txBody>
          <a:bodyPr wrap="square" rtlCol="0" anchor="b" anchorCtr="0">
            <a:normAutofit/>
          </a:bodyPr>
          <a:lstStyle>
            <a:defPPr>
              <a:defRPr lang="en-US"/>
            </a:defPPr>
            <a:lvl1pPr>
              <a:defRPr sz="2100"/>
            </a:lvl1pPr>
          </a:lstStyle>
          <a:p>
            <a:pPr algn="ctr"/>
            <a:r>
              <a:rPr lang="en-US" sz="1300" b="1" dirty="0">
                <a:solidFill>
                  <a:schemeClr val="accent1"/>
                </a:solidFill>
                <a:cs typeface="Calibri" panose="020F0502020204030204" pitchFamily="34" charset="0"/>
              </a:rPr>
              <a:t>Lorem ipsum </a:t>
            </a:r>
          </a:p>
        </p:txBody>
      </p:sp>
      <p:sp>
        <p:nvSpPr>
          <p:cNvPr id="16" name="TextBox 15">
            <a:extLst>
              <a:ext uri="{FF2B5EF4-FFF2-40B4-BE49-F238E27FC236}">
                <a16:creationId xmlns:a16="http://schemas.microsoft.com/office/drawing/2014/main" id="{040BBD86-7B5D-46CF-98A8-4D8F69F00611}"/>
              </a:ext>
            </a:extLst>
          </p:cNvPr>
          <p:cNvSpPr txBox="1">
            <a:spLocks/>
          </p:cNvSpPr>
          <p:nvPr/>
        </p:nvSpPr>
        <p:spPr>
          <a:xfrm>
            <a:off x="4677208" y="3406464"/>
            <a:ext cx="1987032" cy="552312"/>
          </a:xfrm>
          <a:prstGeom prst="rect">
            <a:avLst/>
          </a:prstGeom>
          <a:noFill/>
        </p:spPr>
        <p:txBody>
          <a:bodyPr wrap="square" rtlCol="0" anchor="b" anchorCtr="0">
            <a:normAutofit/>
          </a:bodyPr>
          <a:lstStyle>
            <a:defPPr>
              <a:defRPr lang="en-US"/>
            </a:defPPr>
            <a:lvl1pPr>
              <a:defRPr sz="2100"/>
            </a:lvl1pPr>
          </a:lstStyle>
          <a:p>
            <a:pPr algn="ctr"/>
            <a:r>
              <a:rPr lang="en-US" sz="1300" b="1" dirty="0">
                <a:solidFill>
                  <a:schemeClr val="accent1"/>
                </a:solidFill>
                <a:cs typeface="Calibri" panose="020F0502020204030204" pitchFamily="34" charset="0"/>
              </a:rPr>
              <a:t>Lorem ipsum </a:t>
            </a:r>
          </a:p>
        </p:txBody>
      </p:sp>
      <p:sp>
        <p:nvSpPr>
          <p:cNvPr id="22" name="TextBox 21">
            <a:extLst>
              <a:ext uri="{FF2B5EF4-FFF2-40B4-BE49-F238E27FC236}">
                <a16:creationId xmlns:a16="http://schemas.microsoft.com/office/drawing/2014/main" id="{12CE8C94-D421-4384-BAB6-DAE1C5A29FFD}"/>
              </a:ext>
            </a:extLst>
          </p:cNvPr>
          <p:cNvSpPr txBox="1">
            <a:spLocks/>
          </p:cNvSpPr>
          <p:nvPr/>
        </p:nvSpPr>
        <p:spPr>
          <a:xfrm>
            <a:off x="6874658" y="3406464"/>
            <a:ext cx="1987032" cy="552312"/>
          </a:xfrm>
          <a:prstGeom prst="rect">
            <a:avLst/>
          </a:prstGeom>
          <a:noFill/>
        </p:spPr>
        <p:txBody>
          <a:bodyPr wrap="square" rtlCol="0" anchor="b" anchorCtr="0">
            <a:normAutofit/>
          </a:bodyPr>
          <a:lstStyle>
            <a:defPPr>
              <a:defRPr lang="en-US"/>
            </a:defPPr>
            <a:lvl1pPr>
              <a:defRPr sz="2100"/>
            </a:lvl1pPr>
          </a:lstStyle>
          <a:p>
            <a:pPr algn="ctr"/>
            <a:r>
              <a:rPr lang="en-IN" sz="1300" b="1" dirty="0">
                <a:solidFill>
                  <a:schemeClr val="accent1"/>
                </a:solidFill>
                <a:cs typeface="Calibri" panose="020F0502020204030204" pitchFamily="34" charset="0"/>
              </a:rPr>
              <a:t>Lorem ipsum </a:t>
            </a:r>
          </a:p>
        </p:txBody>
      </p:sp>
      <p:sp>
        <p:nvSpPr>
          <p:cNvPr id="27" name="TextBox 26">
            <a:extLst>
              <a:ext uri="{FF2B5EF4-FFF2-40B4-BE49-F238E27FC236}">
                <a16:creationId xmlns:a16="http://schemas.microsoft.com/office/drawing/2014/main" id="{CF35D625-509D-42DA-AE3A-134CD5B59E1A}"/>
              </a:ext>
            </a:extLst>
          </p:cNvPr>
          <p:cNvSpPr txBox="1">
            <a:spLocks/>
          </p:cNvSpPr>
          <p:nvPr/>
        </p:nvSpPr>
        <p:spPr>
          <a:xfrm>
            <a:off x="411479" y="4133464"/>
            <a:ext cx="1728692" cy="1932055"/>
          </a:xfrm>
          <a:prstGeom prst="rect">
            <a:avLst/>
          </a:prstGeom>
          <a:noFill/>
        </p:spPr>
        <p:txBody>
          <a:bodyPr wrap="square" rtlCol="0" anchor="t" anchorCtr="0">
            <a:normAutofit lnSpcReduction="10000"/>
          </a:bodyPr>
          <a:lstStyle>
            <a:defPPr>
              <a:defRPr lang="en-US"/>
            </a:defPPr>
            <a:lvl1pPr>
              <a:defRPr sz="2100"/>
            </a:lvl1pPr>
          </a:lstStyle>
          <a:p>
            <a:pPr algn="ctr">
              <a:spcBef>
                <a:spcPts val="133"/>
              </a:spcBef>
              <a:buClr>
                <a:schemeClr val="tx1"/>
              </a:buClr>
              <a:buSzPct val="100000"/>
            </a:pPr>
            <a:r>
              <a:rPr lang="en-US" sz="1200" dirty="0">
                <a:cs typeface="Calibri" panose="020F0502020204030204" pitchFamily="34" charset="0"/>
              </a:rPr>
              <a:t>Lorem ipsum dolor sit amet, consectetur adipiscing elit. Ut tempor, quam et mattis</a:t>
            </a:r>
          </a:p>
          <a:p>
            <a:pPr algn="ctr">
              <a:spcBef>
                <a:spcPts val="133"/>
              </a:spcBef>
              <a:buClr>
                <a:schemeClr val="tx1"/>
              </a:buClr>
              <a:buSzPct val="100000"/>
            </a:pPr>
            <a:r>
              <a:rPr lang="en-US" sz="1200" dirty="0">
                <a:cs typeface="Calibri" panose="020F0502020204030204" pitchFamily="34" charset="0"/>
              </a:rPr>
              <a:t>Lorem ipsum dolor sit amet, consectetur adipiscing elit. Ut tempor, quam et mattis</a:t>
            </a:r>
          </a:p>
        </p:txBody>
      </p:sp>
      <p:sp>
        <p:nvSpPr>
          <p:cNvPr id="28" name="TextBox 27">
            <a:extLst>
              <a:ext uri="{FF2B5EF4-FFF2-40B4-BE49-F238E27FC236}">
                <a16:creationId xmlns:a16="http://schemas.microsoft.com/office/drawing/2014/main" id="{76577FD7-FA6E-4BFB-B1EE-CA07FB579C72}"/>
              </a:ext>
            </a:extLst>
          </p:cNvPr>
          <p:cNvSpPr txBox="1">
            <a:spLocks/>
          </p:cNvSpPr>
          <p:nvPr/>
        </p:nvSpPr>
        <p:spPr>
          <a:xfrm>
            <a:off x="2608930" y="4133464"/>
            <a:ext cx="1728692" cy="1932055"/>
          </a:xfrm>
          <a:prstGeom prst="rect">
            <a:avLst/>
          </a:prstGeom>
          <a:noFill/>
        </p:spPr>
        <p:txBody>
          <a:bodyPr wrap="square" rtlCol="0" anchor="t" anchorCtr="0">
            <a:normAutofit lnSpcReduction="10000"/>
          </a:bodyPr>
          <a:lstStyle>
            <a:defPPr>
              <a:defRPr lang="en-US"/>
            </a:defPPr>
            <a:lvl1pPr>
              <a:defRPr sz="2100"/>
            </a:lvl1pPr>
          </a:lstStyle>
          <a:p>
            <a:pPr algn="ctr">
              <a:spcBef>
                <a:spcPts val="133"/>
              </a:spcBef>
              <a:buClr>
                <a:schemeClr val="tx1"/>
              </a:buClr>
              <a:buSzPct val="100000"/>
            </a:pPr>
            <a:r>
              <a:rPr lang="en-US" sz="1200" dirty="0">
                <a:cs typeface="Calibri" panose="020F0502020204030204" pitchFamily="34" charset="0"/>
              </a:rPr>
              <a:t>Lorem ipsum dolor sit amet, consectetur adipiscing elit. Ut tempor, quam et mattis</a:t>
            </a:r>
          </a:p>
          <a:p>
            <a:pPr algn="ctr">
              <a:spcBef>
                <a:spcPts val="133"/>
              </a:spcBef>
              <a:buClr>
                <a:schemeClr val="tx1"/>
              </a:buClr>
              <a:buSzPct val="100000"/>
            </a:pPr>
            <a:r>
              <a:rPr lang="en-US" sz="1200" dirty="0">
                <a:cs typeface="Calibri" panose="020F0502020204030204" pitchFamily="34" charset="0"/>
              </a:rPr>
              <a:t>Lorem ipsum dolor sit amet, consectetur adipiscing elit. Ut tempor, quam et mattis</a:t>
            </a:r>
          </a:p>
        </p:txBody>
      </p:sp>
      <p:sp>
        <p:nvSpPr>
          <p:cNvPr id="29" name="TextBox 28">
            <a:extLst>
              <a:ext uri="{FF2B5EF4-FFF2-40B4-BE49-F238E27FC236}">
                <a16:creationId xmlns:a16="http://schemas.microsoft.com/office/drawing/2014/main" id="{6434084E-2F3F-41CE-91EA-E0D6C18EEDED}"/>
              </a:ext>
            </a:extLst>
          </p:cNvPr>
          <p:cNvSpPr txBox="1">
            <a:spLocks/>
          </p:cNvSpPr>
          <p:nvPr/>
        </p:nvSpPr>
        <p:spPr>
          <a:xfrm>
            <a:off x="4806379" y="4133464"/>
            <a:ext cx="1728692" cy="1932055"/>
          </a:xfrm>
          <a:prstGeom prst="rect">
            <a:avLst/>
          </a:prstGeom>
          <a:noFill/>
        </p:spPr>
        <p:txBody>
          <a:bodyPr wrap="square" rtlCol="0" anchor="t" anchorCtr="0">
            <a:normAutofit lnSpcReduction="10000"/>
          </a:bodyPr>
          <a:lstStyle>
            <a:defPPr>
              <a:defRPr lang="en-US"/>
            </a:defPPr>
            <a:lvl1pPr>
              <a:defRPr sz="2100"/>
            </a:lvl1pPr>
          </a:lstStyle>
          <a:p>
            <a:pPr algn="ctr">
              <a:spcBef>
                <a:spcPts val="133"/>
              </a:spcBef>
              <a:buClr>
                <a:schemeClr val="tx1"/>
              </a:buClr>
              <a:buSzPct val="100000"/>
            </a:pPr>
            <a:r>
              <a:rPr lang="en-US" sz="1200" dirty="0">
                <a:cs typeface="Calibri" panose="020F0502020204030204" pitchFamily="34" charset="0"/>
              </a:rPr>
              <a:t>Lorem ipsum dolor sit amet, consectetur adipiscing elit. Ut tempor, quam et mattis</a:t>
            </a:r>
          </a:p>
          <a:p>
            <a:pPr algn="ctr">
              <a:spcBef>
                <a:spcPts val="133"/>
              </a:spcBef>
              <a:buClr>
                <a:schemeClr val="tx1"/>
              </a:buClr>
              <a:buSzPct val="100000"/>
            </a:pPr>
            <a:r>
              <a:rPr lang="en-US" sz="1200" dirty="0">
                <a:cs typeface="Calibri" panose="020F0502020204030204" pitchFamily="34" charset="0"/>
              </a:rPr>
              <a:t>Lorem ipsum dolor sit amet, consectetur adipiscing elit. Ut tempor, quam et mattis</a:t>
            </a:r>
          </a:p>
        </p:txBody>
      </p:sp>
      <p:sp>
        <p:nvSpPr>
          <p:cNvPr id="30" name="TextBox 29">
            <a:extLst>
              <a:ext uri="{FF2B5EF4-FFF2-40B4-BE49-F238E27FC236}">
                <a16:creationId xmlns:a16="http://schemas.microsoft.com/office/drawing/2014/main" id="{EA362DD2-8387-4EDA-A855-A26236A5C245}"/>
              </a:ext>
            </a:extLst>
          </p:cNvPr>
          <p:cNvSpPr txBox="1">
            <a:spLocks/>
          </p:cNvSpPr>
          <p:nvPr/>
        </p:nvSpPr>
        <p:spPr>
          <a:xfrm>
            <a:off x="7003828" y="4133464"/>
            <a:ext cx="1728692" cy="1932055"/>
          </a:xfrm>
          <a:prstGeom prst="rect">
            <a:avLst/>
          </a:prstGeom>
          <a:noFill/>
        </p:spPr>
        <p:txBody>
          <a:bodyPr wrap="square" rtlCol="0" anchor="t" anchorCtr="0">
            <a:normAutofit lnSpcReduction="10000"/>
          </a:bodyPr>
          <a:lstStyle>
            <a:defPPr>
              <a:defRPr lang="en-US"/>
            </a:defPPr>
            <a:lvl1pPr>
              <a:defRPr sz="2100"/>
            </a:lvl1pPr>
          </a:lstStyle>
          <a:p>
            <a:pPr algn="ctr">
              <a:spcBef>
                <a:spcPts val="133"/>
              </a:spcBef>
              <a:buClr>
                <a:schemeClr val="tx1"/>
              </a:buClr>
              <a:buSzPct val="100000"/>
            </a:pPr>
            <a:r>
              <a:rPr lang="en-US" sz="1200" dirty="0">
                <a:cs typeface="Calibri" panose="020F0502020204030204" pitchFamily="34" charset="0"/>
              </a:rPr>
              <a:t>Lorem ipsum dolor sit amet, consectetur adipiscing elit. Ut tempor, quam et mattis</a:t>
            </a:r>
          </a:p>
          <a:p>
            <a:pPr algn="ctr">
              <a:spcBef>
                <a:spcPts val="133"/>
              </a:spcBef>
              <a:buClr>
                <a:schemeClr val="tx1"/>
              </a:buClr>
              <a:buSzPct val="100000"/>
            </a:pPr>
            <a:r>
              <a:rPr lang="en-US" sz="1200" dirty="0">
                <a:cs typeface="Calibri" panose="020F0502020204030204" pitchFamily="34" charset="0"/>
              </a:rPr>
              <a:t>Lorem ipsum dolor sit amet, consectetur adipiscing elit. Ut tempor, quam et mattis</a:t>
            </a:r>
          </a:p>
        </p:txBody>
      </p:sp>
      <p:grpSp>
        <p:nvGrpSpPr>
          <p:cNvPr id="3" name="Group 2">
            <a:extLst>
              <a:ext uri="{FF2B5EF4-FFF2-40B4-BE49-F238E27FC236}">
                <a16:creationId xmlns:a16="http://schemas.microsoft.com/office/drawing/2014/main" id="{4F34B9C0-B837-5980-4604-B28556F0A71B}"/>
              </a:ext>
            </a:extLst>
          </p:cNvPr>
          <p:cNvGrpSpPr/>
          <p:nvPr/>
        </p:nvGrpSpPr>
        <p:grpSpPr>
          <a:xfrm>
            <a:off x="608414" y="1735674"/>
            <a:ext cx="1334820" cy="1202000"/>
            <a:chOff x="1324469" y="1569721"/>
            <a:chExt cx="1703402" cy="1533905"/>
          </a:xfrm>
        </p:grpSpPr>
        <p:sp>
          <p:nvSpPr>
            <p:cNvPr id="9" name="Teardrop 8">
              <a:extLst>
                <a:ext uri="{FF2B5EF4-FFF2-40B4-BE49-F238E27FC236}">
                  <a16:creationId xmlns:a16="http://schemas.microsoft.com/office/drawing/2014/main" id="{53BCDB10-01E8-E8E2-52DE-07C1B9A7C916}"/>
                </a:ext>
              </a:extLst>
            </p:cNvPr>
            <p:cNvSpPr/>
            <p:nvPr/>
          </p:nvSpPr>
          <p:spPr>
            <a:xfrm rot="2700000">
              <a:off x="1596584" y="1672340"/>
              <a:ext cx="1431287" cy="1431286"/>
            </a:xfrm>
            <a:prstGeom prst="teardrop">
              <a:avLst/>
            </a:prstGeom>
            <a:solidFill>
              <a:schemeClr val="bg1">
                <a:alpha val="24000"/>
              </a:schemeClr>
            </a:solidFill>
            <a:ln w="28575">
              <a:gradFill flip="none" rotWithShape="1">
                <a:gsLst>
                  <a:gs pos="26000">
                    <a:schemeClr val="accent1">
                      <a:alpha val="0"/>
                    </a:schemeClr>
                  </a:gs>
                  <a:gs pos="58000">
                    <a:schemeClr val="accent3"/>
                  </a:gs>
                  <a:gs pos="0">
                    <a:schemeClr val="accent3">
                      <a:alpha val="0"/>
                    </a:schemeClr>
                  </a:gs>
                  <a:gs pos="80000">
                    <a:schemeClr val="accent1">
                      <a:alpha val="0"/>
                    </a:schemeClr>
                  </a:gs>
                </a:gsLst>
                <a:lin ang="135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dirty="0">
                <a:latin typeface="Calibri" panose="020F0502020204030204" pitchFamily="34" charset="0"/>
                <a:cs typeface="Calibri" panose="020F0502020204030204" pitchFamily="34" charset="0"/>
              </a:endParaRPr>
            </a:p>
          </p:txBody>
        </p:sp>
        <p:sp>
          <p:nvSpPr>
            <p:cNvPr id="15" name="Teardrop 14">
              <a:extLst>
                <a:ext uri="{FF2B5EF4-FFF2-40B4-BE49-F238E27FC236}">
                  <a16:creationId xmlns:a16="http://schemas.microsoft.com/office/drawing/2014/main" id="{B2658C68-A252-BF03-D7CA-EA54B1534514}"/>
                </a:ext>
              </a:extLst>
            </p:cNvPr>
            <p:cNvSpPr/>
            <p:nvPr/>
          </p:nvSpPr>
          <p:spPr>
            <a:xfrm rot="2700000">
              <a:off x="1324468" y="1654033"/>
              <a:ext cx="1431287" cy="1431286"/>
            </a:xfrm>
            <a:prstGeom prst="teardrop">
              <a:avLst/>
            </a:prstGeom>
            <a:solidFill>
              <a:schemeClr val="accent1"/>
            </a:solidFill>
            <a:ln w="1905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dirty="0">
                <a:latin typeface="Calibri" panose="020F0502020204030204" pitchFamily="34" charset="0"/>
                <a:cs typeface="Calibri" panose="020F0502020204030204" pitchFamily="34" charset="0"/>
              </a:endParaRPr>
            </a:p>
          </p:txBody>
        </p:sp>
        <p:sp>
          <p:nvSpPr>
            <p:cNvPr id="31" name="Freeform: Shape 30">
              <a:extLst>
                <a:ext uri="{FF2B5EF4-FFF2-40B4-BE49-F238E27FC236}">
                  <a16:creationId xmlns:a16="http://schemas.microsoft.com/office/drawing/2014/main" id="{FC094ADE-65CE-7FD8-27AF-1CF723CF8187}"/>
                </a:ext>
              </a:extLst>
            </p:cNvPr>
            <p:cNvSpPr/>
            <p:nvPr/>
          </p:nvSpPr>
          <p:spPr>
            <a:xfrm rot="2700000">
              <a:off x="1402680" y="1671647"/>
              <a:ext cx="1431289" cy="1227437"/>
            </a:xfrm>
            <a:custGeom>
              <a:avLst/>
              <a:gdLst>
                <a:gd name="connsiteX0" fmla="*/ 258577 w 1765666"/>
                <a:gd name="connsiteY0" fmla="*/ 258575 h 1514187"/>
                <a:gd name="connsiteX1" fmla="*/ 882834 w 1765666"/>
                <a:gd name="connsiteY1" fmla="*/ 0 h 1514187"/>
                <a:gd name="connsiteX2" fmla="*/ 1765666 w 1765666"/>
                <a:gd name="connsiteY2" fmla="*/ 0 h 1514187"/>
                <a:gd name="connsiteX3" fmla="*/ 1765666 w 1765666"/>
                <a:gd name="connsiteY3" fmla="*/ 15700 h 1514187"/>
                <a:gd name="connsiteX4" fmla="*/ 267179 w 1765666"/>
                <a:gd name="connsiteY4" fmla="*/ 1514187 h 1514187"/>
                <a:gd name="connsiteX5" fmla="*/ 258576 w 1765666"/>
                <a:gd name="connsiteY5" fmla="*/ 1507089 h 1514187"/>
                <a:gd name="connsiteX6" fmla="*/ 0 w 1765666"/>
                <a:gd name="connsiteY6" fmla="*/ 882832 h 1514187"/>
                <a:gd name="connsiteX7" fmla="*/ 1 w 1765666"/>
                <a:gd name="connsiteY7" fmla="*/ 882832 h 1514187"/>
                <a:gd name="connsiteX8" fmla="*/ 258577 w 1765666"/>
                <a:gd name="connsiteY8" fmla="*/ 258575 h 1514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65666" h="1514187">
                  <a:moveTo>
                    <a:pt x="258577" y="258575"/>
                  </a:moveTo>
                  <a:cubicBezTo>
                    <a:pt x="418338" y="98814"/>
                    <a:pt x="639047" y="0"/>
                    <a:pt x="882834" y="0"/>
                  </a:cubicBezTo>
                  <a:lnTo>
                    <a:pt x="1765666" y="0"/>
                  </a:lnTo>
                  <a:lnTo>
                    <a:pt x="1765666" y="15700"/>
                  </a:lnTo>
                  <a:lnTo>
                    <a:pt x="267179" y="1514187"/>
                  </a:lnTo>
                  <a:lnTo>
                    <a:pt x="258576" y="1507089"/>
                  </a:lnTo>
                  <a:cubicBezTo>
                    <a:pt x="98815" y="1347327"/>
                    <a:pt x="0" y="1126619"/>
                    <a:pt x="0" y="882832"/>
                  </a:cubicBezTo>
                  <a:lnTo>
                    <a:pt x="1" y="882832"/>
                  </a:lnTo>
                  <a:cubicBezTo>
                    <a:pt x="1" y="639044"/>
                    <a:pt x="98816" y="418337"/>
                    <a:pt x="258577" y="258575"/>
                  </a:cubicBezTo>
                  <a:close/>
                </a:path>
              </a:pathLst>
            </a:custGeom>
            <a:solidFill>
              <a:schemeClr val="accent2"/>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b="1" dirty="0">
                <a:latin typeface="Calibri" panose="020F0502020204030204" pitchFamily="34" charset="0"/>
                <a:cs typeface="Calibri" panose="020F0502020204030204" pitchFamily="34" charset="0"/>
              </a:endParaRPr>
            </a:p>
          </p:txBody>
        </p:sp>
        <p:sp>
          <p:nvSpPr>
            <p:cNvPr id="32" name="TextBox 31">
              <a:extLst>
                <a:ext uri="{FF2B5EF4-FFF2-40B4-BE49-F238E27FC236}">
                  <a16:creationId xmlns:a16="http://schemas.microsoft.com/office/drawing/2014/main" id="{9A484590-156E-471D-C13A-82EADAF2371C}"/>
                </a:ext>
              </a:extLst>
            </p:cNvPr>
            <p:cNvSpPr txBox="1"/>
            <p:nvPr/>
          </p:nvSpPr>
          <p:spPr>
            <a:xfrm>
              <a:off x="1749026" y="2347400"/>
              <a:ext cx="582170" cy="746247"/>
            </a:xfrm>
            <a:prstGeom prst="rect">
              <a:avLst/>
            </a:prstGeom>
            <a:noFill/>
          </p:spPr>
          <p:txBody>
            <a:bodyPr wrap="square" rtlCol="0">
              <a:spAutoFit/>
            </a:bodyPr>
            <a:lstStyle>
              <a:defPPr>
                <a:defRPr lang="en-US"/>
              </a:defPPr>
              <a:lvl1pPr>
                <a:defRPr sz="2800"/>
              </a:lvl1pPr>
            </a:lstStyle>
            <a:p>
              <a:pPr algn="ctr"/>
              <a:r>
                <a:rPr lang="en-IN" sz="3200" b="1" dirty="0">
                  <a:solidFill>
                    <a:schemeClr val="bg1"/>
                  </a:solidFill>
                  <a:cs typeface="Calibri" panose="020F0502020204030204" pitchFamily="34" charset="0"/>
                </a:rPr>
                <a:t>1</a:t>
              </a:r>
            </a:p>
          </p:txBody>
        </p:sp>
        <p:grpSp>
          <p:nvGrpSpPr>
            <p:cNvPr id="33" name="Group 32">
              <a:extLst>
                <a:ext uri="{FF2B5EF4-FFF2-40B4-BE49-F238E27FC236}">
                  <a16:creationId xmlns:a16="http://schemas.microsoft.com/office/drawing/2014/main" id="{C62C224C-A1D0-8DAC-266E-E9E408EDB298}"/>
                </a:ext>
              </a:extLst>
            </p:cNvPr>
            <p:cNvGrpSpPr/>
            <p:nvPr/>
          </p:nvGrpSpPr>
          <p:grpSpPr>
            <a:xfrm>
              <a:off x="1745629" y="1765350"/>
              <a:ext cx="588964" cy="588110"/>
              <a:chOff x="4094847" y="1760585"/>
              <a:chExt cx="633600" cy="633600"/>
            </a:xfrm>
            <a:solidFill>
              <a:schemeClr val="bg1"/>
            </a:solidFill>
          </p:grpSpPr>
          <p:sp>
            <p:nvSpPr>
              <p:cNvPr id="34" name="Accent">
                <a:extLst>
                  <a:ext uri="{FF2B5EF4-FFF2-40B4-BE49-F238E27FC236}">
                    <a16:creationId xmlns:a16="http://schemas.microsoft.com/office/drawing/2014/main" id="{4DB039F2-9AA0-0131-36B2-E5EE0119B656}"/>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35" name="Outline">
                <a:extLst>
                  <a:ext uri="{FF2B5EF4-FFF2-40B4-BE49-F238E27FC236}">
                    <a16:creationId xmlns:a16="http://schemas.microsoft.com/office/drawing/2014/main" id="{CE00FB1D-1D4C-BFDD-FC94-721A0453400F}"/>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grpSp>
        <p:nvGrpSpPr>
          <p:cNvPr id="36" name="Group 35">
            <a:extLst>
              <a:ext uri="{FF2B5EF4-FFF2-40B4-BE49-F238E27FC236}">
                <a16:creationId xmlns:a16="http://schemas.microsoft.com/office/drawing/2014/main" id="{BB985984-592E-7663-90C9-62A45B069F56}"/>
              </a:ext>
            </a:extLst>
          </p:cNvPr>
          <p:cNvGrpSpPr/>
          <p:nvPr/>
        </p:nvGrpSpPr>
        <p:grpSpPr>
          <a:xfrm>
            <a:off x="2805864" y="1735674"/>
            <a:ext cx="1334820" cy="1202000"/>
            <a:chOff x="5244300" y="1569721"/>
            <a:chExt cx="1703401" cy="1533905"/>
          </a:xfrm>
        </p:grpSpPr>
        <p:sp>
          <p:nvSpPr>
            <p:cNvPr id="37" name="Teardrop 36">
              <a:extLst>
                <a:ext uri="{FF2B5EF4-FFF2-40B4-BE49-F238E27FC236}">
                  <a16:creationId xmlns:a16="http://schemas.microsoft.com/office/drawing/2014/main" id="{2E1B67B5-B1AE-67B5-76B1-726C7B9DDD56}"/>
                </a:ext>
              </a:extLst>
            </p:cNvPr>
            <p:cNvSpPr/>
            <p:nvPr/>
          </p:nvSpPr>
          <p:spPr>
            <a:xfrm rot="2700000">
              <a:off x="5516414" y="1672340"/>
              <a:ext cx="1431287" cy="1431286"/>
            </a:xfrm>
            <a:prstGeom prst="teardrop">
              <a:avLst/>
            </a:prstGeom>
            <a:solidFill>
              <a:schemeClr val="bg1">
                <a:alpha val="24000"/>
              </a:schemeClr>
            </a:solidFill>
            <a:ln w="28575">
              <a:gradFill flip="none" rotWithShape="1">
                <a:gsLst>
                  <a:gs pos="26000">
                    <a:schemeClr val="accent1">
                      <a:alpha val="0"/>
                    </a:schemeClr>
                  </a:gs>
                  <a:gs pos="58000">
                    <a:schemeClr val="accent3"/>
                  </a:gs>
                  <a:gs pos="0">
                    <a:schemeClr val="accent3">
                      <a:alpha val="0"/>
                    </a:schemeClr>
                  </a:gs>
                  <a:gs pos="80000">
                    <a:schemeClr val="accent1">
                      <a:alpha val="0"/>
                    </a:schemeClr>
                  </a:gs>
                </a:gsLst>
                <a:lin ang="135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dirty="0">
                <a:latin typeface="Calibri" panose="020F0502020204030204" pitchFamily="34" charset="0"/>
                <a:cs typeface="Calibri" panose="020F0502020204030204" pitchFamily="34" charset="0"/>
              </a:endParaRPr>
            </a:p>
          </p:txBody>
        </p:sp>
        <p:sp>
          <p:nvSpPr>
            <p:cNvPr id="47" name="Teardrop 46">
              <a:extLst>
                <a:ext uri="{FF2B5EF4-FFF2-40B4-BE49-F238E27FC236}">
                  <a16:creationId xmlns:a16="http://schemas.microsoft.com/office/drawing/2014/main" id="{A7EFF71C-AAAE-C1CD-FC79-297EF4150D0B}"/>
                </a:ext>
              </a:extLst>
            </p:cNvPr>
            <p:cNvSpPr/>
            <p:nvPr/>
          </p:nvSpPr>
          <p:spPr>
            <a:xfrm rot="2700000">
              <a:off x="5244299" y="1654033"/>
              <a:ext cx="1431287" cy="1431286"/>
            </a:xfrm>
            <a:prstGeom prst="teardrop">
              <a:avLst/>
            </a:prstGeom>
            <a:solidFill>
              <a:schemeClr val="accent1"/>
            </a:solidFill>
            <a:ln w="1905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dirty="0">
                <a:latin typeface="Calibri" panose="020F0502020204030204" pitchFamily="34" charset="0"/>
                <a:cs typeface="Calibri" panose="020F0502020204030204" pitchFamily="34" charset="0"/>
              </a:endParaRPr>
            </a:p>
          </p:txBody>
        </p:sp>
        <p:sp>
          <p:nvSpPr>
            <p:cNvPr id="54" name="Freeform: Shape 53">
              <a:extLst>
                <a:ext uri="{FF2B5EF4-FFF2-40B4-BE49-F238E27FC236}">
                  <a16:creationId xmlns:a16="http://schemas.microsoft.com/office/drawing/2014/main" id="{D34F6E28-AE32-7109-60F3-46B43F3A0C49}"/>
                </a:ext>
              </a:extLst>
            </p:cNvPr>
            <p:cNvSpPr/>
            <p:nvPr/>
          </p:nvSpPr>
          <p:spPr>
            <a:xfrm rot="2700000">
              <a:off x="5322511" y="1671647"/>
              <a:ext cx="1431289" cy="1227437"/>
            </a:xfrm>
            <a:custGeom>
              <a:avLst/>
              <a:gdLst>
                <a:gd name="connsiteX0" fmla="*/ 258577 w 1765666"/>
                <a:gd name="connsiteY0" fmla="*/ 258575 h 1514187"/>
                <a:gd name="connsiteX1" fmla="*/ 882834 w 1765666"/>
                <a:gd name="connsiteY1" fmla="*/ 0 h 1514187"/>
                <a:gd name="connsiteX2" fmla="*/ 1765666 w 1765666"/>
                <a:gd name="connsiteY2" fmla="*/ 0 h 1514187"/>
                <a:gd name="connsiteX3" fmla="*/ 1765666 w 1765666"/>
                <a:gd name="connsiteY3" fmla="*/ 15700 h 1514187"/>
                <a:gd name="connsiteX4" fmla="*/ 267179 w 1765666"/>
                <a:gd name="connsiteY4" fmla="*/ 1514187 h 1514187"/>
                <a:gd name="connsiteX5" fmla="*/ 258576 w 1765666"/>
                <a:gd name="connsiteY5" fmla="*/ 1507089 h 1514187"/>
                <a:gd name="connsiteX6" fmla="*/ 0 w 1765666"/>
                <a:gd name="connsiteY6" fmla="*/ 882832 h 1514187"/>
                <a:gd name="connsiteX7" fmla="*/ 1 w 1765666"/>
                <a:gd name="connsiteY7" fmla="*/ 882832 h 1514187"/>
                <a:gd name="connsiteX8" fmla="*/ 258577 w 1765666"/>
                <a:gd name="connsiteY8" fmla="*/ 258575 h 1514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65666" h="1514187">
                  <a:moveTo>
                    <a:pt x="258577" y="258575"/>
                  </a:moveTo>
                  <a:cubicBezTo>
                    <a:pt x="418338" y="98814"/>
                    <a:pt x="639047" y="0"/>
                    <a:pt x="882834" y="0"/>
                  </a:cubicBezTo>
                  <a:lnTo>
                    <a:pt x="1765666" y="0"/>
                  </a:lnTo>
                  <a:lnTo>
                    <a:pt x="1765666" y="15700"/>
                  </a:lnTo>
                  <a:lnTo>
                    <a:pt x="267179" y="1514187"/>
                  </a:lnTo>
                  <a:lnTo>
                    <a:pt x="258576" y="1507089"/>
                  </a:lnTo>
                  <a:cubicBezTo>
                    <a:pt x="98815" y="1347327"/>
                    <a:pt x="0" y="1126619"/>
                    <a:pt x="0" y="882832"/>
                  </a:cubicBezTo>
                  <a:lnTo>
                    <a:pt x="1" y="882832"/>
                  </a:lnTo>
                  <a:cubicBezTo>
                    <a:pt x="1" y="639044"/>
                    <a:pt x="98816" y="418337"/>
                    <a:pt x="258577" y="258575"/>
                  </a:cubicBezTo>
                  <a:close/>
                </a:path>
              </a:pathLst>
            </a:custGeom>
            <a:solidFill>
              <a:schemeClr val="accent2"/>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b="1" dirty="0">
                <a:latin typeface="Calibri" panose="020F0502020204030204" pitchFamily="34" charset="0"/>
                <a:cs typeface="Calibri" panose="020F0502020204030204" pitchFamily="34" charset="0"/>
              </a:endParaRPr>
            </a:p>
          </p:txBody>
        </p:sp>
        <p:sp>
          <p:nvSpPr>
            <p:cNvPr id="55" name="TextBox 54">
              <a:extLst>
                <a:ext uri="{FF2B5EF4-FFF2-40B4-BE49-F238E27FC236}">
                  <a16:creationId xmlns:a16="http://schemas.microsoft.com/office/drawing/2014/main" id="{D3B3A07F-4BE8-C954-08F0-A7A2C4FADBBF}"/>
                </a:ext>
              </a:extLst>
            </p:cNvPr>
            <p:cNvSpPr txBox="1"/>
            <p:nvPr/>
          </p:nvSpPr>
          <p:spPr>
            <a:xfrm>
              <a:off x="5668858" y="2347400"/>
              <a:ext cx="582170" cy="746247"/>
            </a:xfrm>
            <a:prstGeom prst="rect">
              <a:avLst/>
            </a:prstGeom>
            <a:noFill/>
          </p:spPr>
          <p:txBody>
            <a:bodyPr wrap="square" rtlCol="0">
              <a:spAutoFit/>
            </a:bodyPr>
            <a:lstStyle>
              <a:defPPr>
                <a:defRPr lang="en-US"/>
              </a:defPPr>
              <a:lvl1pPr>
                <a:defRPr sz="2800"/>
              </a:lvl1pPr>
            </a:lstStyle>
            <a:p>
              <a:pPr algn="ctr"/>
              <a:r>
                <a:rPr lang="en-IN" sz="3200" b="1" dirty="0">
                  <a:solidFill>
                    <a:schemeClr val="bg1"/>
                  </a:solidFill>
                  <a:cs typeface="Calibri" panose="020F0502020204030204" pitchFamily="34" charset="0"/>
                </a:rPr>
                <a:t>2</a:t>
              </a:r>
            </a:p>
          </p:txBody>
        </p:sp>
        <p:grpSp>
          <p:nvGrpSpPr>
            <p:cNvPr id="56" name="Group 55">
              <a:extLst>
                <a:ext uri="{FF2B5EF4-FFF2-40B4-BE49-F238E27FC236}">
                  <a16:creationId xmlns:a16="http://schemas.microsoft.com/office/drawing/2014/main" id="{9C98BDE6-127E-E1D4-16A9-3347B81D2A1A}"/>
                </a:ext>
              </a:extLst>
            </p:cNvPr>
            <p:cNvGrpSpPr/>
            <p:nvPr/>
          </p:nvGrpSpPr>
          <p:grpSpPr>
            <a:xfrm>
              <a:off x="5665460" y="1765350"/>
              <a:ext cx="588964" cy="588110"/>
              <a:chOff x="4094847" y="1760585"/>
              <a:chExt cx="633600" cy="633600"/>
            </a:xfrm>
            <a:solidFill>
              <a:schemeClr val="bg1"/>
            </a:solidFill>
          </p:grpSpPr>
          <p:sp>
            <p:nvSpPr>
              <p:cNvPr id="57" name="Accent">
                <a:extLst>
                  <a:ext uri="{FF2B5EF4-FFF2-40B4-BE49-F238E27FC236}">
                    <a16:creationId xmlns:a16="http://schemas.microsoft.com/office/drawing/2014/main" id="{EF08043B-C16B-EE3D-88A7-A7492221EC3D}"/>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58" name="Outline">
                <a:extLst>
                  <a:ext uri="{FF2B5EF4-FFF2-40B4-BE49-F238E27FC236}">
                    <a16:creationId xmlns:a16="http://schemas.microsoft.com/office/drawing/2014/main" id="{7F6F6560-AB38-2541-9B2E-944D347C5695}"/>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grpSp>
        <p:nvGrpSpPr>
          <p:cNvPr id="59" name="Group 58">
            <a:extLst>
              <a:ext uri="{FF2B5EF4-FFF2-40B4-BE49-F238E27FC236}">
                <a16:creationId xmlns:a16="http://schemas.microsoft.com/office/drawing/2014/main" id="{78137102-F870-EA7D-C0D3-E3103875F03B}"/>
              </a:ext>
            </a:extLst>
          </p:cNvPr>
          <p:cNvGrpSpPr/>
          <p:nvPr/>
        </p:nvGrpSpPr>
        <p:grpSpPr>
          <a:xfrm>
            <a:off x="5003314" y="1727855"/>
            <a:ext cx="1334820" cy="1202000"/>
            <a:chOff x="9164129" y="1569721"/>
            <a:chExt cx="1703402" cy="1533905"/>
          </a:xfrm>
        </p:grpSpPr>
        <p:sp>
          <p:nvSpPr>
            <p:cNvPr id="60" name="Teardrop 59">
              <a:extLst>
                <a:ext uri="{FF2B5EF4-FFF2-40B4-BE49-F238E27FC236}">
                  <a16:creationId xmlns:a16="http://schemas.microsoft.com/office/drawing/2014/main" id="{A3776A8E-3534-918F-9431-E1350A32682B}"/>
                </a:ext>
              </a:extLst>
            </p:cNvPr>
            <p:cNvSpPr/>
            <p:nvPr/>
          </p:nvSpPr>
          <p:spPr>
            <a:xfrm rot="2700000">
              <a:off x="9436244" y="1672340"/>
              <a:ext cx="1431287" cy="1431286"/>
            </a:xfrm>
            <a:prstGeom prst="teardrop">
              <a:avLst/>
            </a:prstGeom>
            <a:solidFill>
              <a:schemeClr val="bg1">
                <a:alpha val="24000"/>
              </a:schemeClr>
            </a:solidFill>
            <a:ln w="28575">
              <a:gradFill flip="none" rotWithShape="1">
                <a:gsLst>
                  <a:gs pos="26000">
                    <a:schemeClr val="accent1">
                      <a:alpha val="0"/>
                    </a:schemeClr>
                  </a:gs>
                  <a:gs pos="58000">
                    <a:schemeClr val="accent3"/>
                  </a:gs>
                  <a:gs pos="0">
                    <a:schemeClr val="accent3">
                      <a:alpha val="0"/>
                    </a:schemeClr>
                  </a:gs>
                  <a:gs pos="80000">
                    <a:schemeClr val="accent1">
                      <a:alpha val="0"/>
                    </a:schemeClr>
                  </a:gs>
                </a:gsLst>
                <a:lin ang="135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dirty="0">
                <a:latin typeface="Calibri" panose="020F0502020204030204" pitchFamily="34" charset="0"/>
                <a:cs typeface="Calibri" panose="020F0502020204030204" pitchFamily="34" charset="0"/>
              </a:endParaRPr>
            </a:p>
          </p:txBody>
        </p:sp>
        <p:sp>
          <p:nvSpPr>
            <p:cNvPr id="61" name="Teardrop 60">
              <a:extLst>
                <a:ext uri="{FF2B5EF4-FFF2-40B4-BE49-F238E27FC236}">
                  <a16:creationId xmlns:a16="http://schemas.microsoft.com/office/drawing/2014/main" id="{260DF24C-C73A-208D-B343-855D050A5FBD}"/>
                </a:ext>
              </a:extLst>
            </p:cNvPr>
            <p:cNvSpPr/>
            <p:nvPr/>
          </p:nvSpPr>
          <p:spPr>
            <a:xfrm rot="2700000">
              <a:off x="9164128" y="1654033"/>
              <a:ext cx="1431287" cy="1431286"/>
            </a:xfrm>
            <a:prstGeom prst="teardrop">
              <a:avLst/>
            </a:prstGeom>
            <a:solidFill>
              <a:schemeClr val="accent1"/>
            </a:solidFill>
            <a:ln w="1905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dirty="0">
                <a:latin typeface="Calibri" panose="020F0502020204030204" pitchFamily="34" charset="0"/>
                <a:cs typeface="Calibri" panose="020F0502020204030204" pitchFamily="34" charset="0"/>
              </a:endParaRPr>
            </a:p>
          </p:txBody>
        </p:sp>
        <p:sp>
          <p:nvSpPr>
            <p:cNvPr id="62" name="Freeform: Shape 61">
              <a:extLst>
                <a:ext uri="{FF2B5EF4-FFF2-40B4-BE49-F238E27FC236}">
                  <a16:creationId xmlns:a16="http://schemas.microsoft.com/office/drawing/2014/main" id="{E85EE49D-ABD6-0338-C234-AA527943CDCF}"/>
                </a:ext>
              </a:extLst>
            </p:cNvPr>
            <p:cNvSpPr/>
            <p:nvPr/>
          </p:nvSpPr>
          <p:spPr>
            <a:xfrm rot="2700000">
              <a:off x="9242340" y="1671647"/>
              <a:ext cx="1431289" cy="1227437"/>
            </a:xfrm>
            <a:custGeom>
              <a:avLst/>
              <a:gdLst>
                <a:gd name="connsiteX0" fmla="*/ 258577 w 1765666"/>
                <a:gd name="connsiteY0" fmla="*/ 258575 h 1514187"/>
                <a:gd name="connsiteX1" fmla="*/ 882834 w 1765666"/>
                <a:gd name="connsiteY1" fmla="*/ 0 h 1514187"/>
                <a:gd name="connsiteX2" fmla="*/ 1765666 w 1765666"/>
                <a:gd name="connsiteY2" fmla="*/ 0 h 1514187"/>
                <a:gd name="connsiteX3" fmla="*/ 1765666 w 1765666"/>
                <a:gd name="connsiteY3" fmla="*/ 15700 h 1514187"/>
                <a:gd name="connsiteX4" fmla="*/ 267179 w 1765666"/>
                <a:gd name="connsiteY4" fmla="*/ 1514187 h 1514187"/>
                <a:gd name="connsiteX5" fmla="*/ 258576 w 1765666"/>
                <a:gd name="connsiteY5" fmla="*/ 1507089 h 1514187"/>
                <a:gd name="connsiteX6" fmla="*/ 0 w 1765666"/>
                <a:gd name="connsiteY6" fmla="*/ 882832 h 1514187"/>
                <a:gd name="connsiteX7" fmla="*/ 1 w 1765666"/>
                <a:gd name="connsiteY7" fmla="*/ 882832 h 1514187"/>
                <a:gd name="connsiteX8" fmla="*/ 258577 w 1765666"/>
                <a:gd name="connsiteY8" fmla="*/ 258575 h 1514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65666" h="1514187">
                  <a:moveTo>
                    <a:pt x="258577" y="258575"/>
                  </a:moveTo>
                  <a:cubicBezTo>
                    <a:pt x="418338" y="98814"/>
                    <a:pt x="639047" y="0"/>
                    <a:pt x="882834" y="0"/>
                  </a:cubicBezTo>
                  <a:lnTo>
                    <a:pt x="1765666" y="0"/>
                  </a:lnTo>
                  <a:lnTo>
                    <a:pt x="1765666" y="15700"/>
                  </a:lnTo>
                  <a:lnTo>
                    <a:pt x="267179" y="1514187"/>
                  </a:lnTo>
                  <a:lnTo>
                    <a:pt x="258576" y="1507089"/>
                  </a:lnTo>
                  <a:cubicBezTo>
                    <a:pt x="98815" y="1347327"/>
                    <a:pt x="0" y="1126619"/>
                    <a:pt x="0" y="882832"/>
                  </a:cubicBezTo>
                  <a:lnTo>
                    <a:pt x="1" y="882832"/>
                  </a:lnTo>
                  <a:cubicBezTo>
                    <a:pt x="1" y="639044"/>
                    <a:pt x="98816" y="418337"/>
                    <a:pt x="258577" y="258575"/>
                  </a:cubicBezTo>
                  <a:close/>
                </a:path>
              </a:pathLst>
            </a:custGeom>
            <a:solidFill>
              <a:schemeClr val="accent2"/>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b="1" dirty="0">
                <a:latin typeface="Calibri" panose="020F0502020204030204" pitchFamily="34" charset="0"/>
                <a:cs typeface="Calibri" panose="020F0502020204030204" pitchFamily="34" charset="0"/>
              </a:endParaRPr>
            </a:p>
          </p:txBody>
        </p:sp>
        <p:sp>
          <p:nvSpPr>
            <p:cNvPr id="63" name="TextBox 62">
              <a:extLst>
                <a:ext uri="{FF2B5EF4-FFF2-40B4-BE49-F238E27FC236}">
                  <a16:creationId xmlns:a16="http://schemas.microsoft.com/office/drawing/2014/main" id="{048028B8-F184-7899-2D8B-73F12A8C3324}"/>
                </a:ext>
              </a:extLst>
            </p:cNvPr>
            <p:cNvSpPr txBox="1"/>
            <p:nvPr/>
          </p:nvSpPr>
          <p:spPr>
            <a:xfrm>
              <a:off x="9588686" y="2347400"/>
              <a:ext cx="582170" cy="746247"/>
            </a:xfrm>
            <a:prstGeom prst="rect">
              <a:avLst/>
            </a:prstGeom>
            <a:noFill/>
          </p:spPr>
          <p:txBody>
            <a:bodyPr wrap="square" rtlCol="0">
              <a:spAutoFit/>
            </a:bodyPr>
            <a:lstStyle>
              <a:defPPr>
                <a:defRPr lang="en-US"/>
              </a:defPPr>
              <a:lvl1pPr>
                <a:defRPr sz="2800"/>
              </a:lvl1pPr>
            </a:lstStyle>
            <a:p>
              <a:pPr algn="ctr"/>
              <a:r>
                <a:rPr lang="en-IN" sz="3200" b="1" dirty="0">
                  <a:solidFill>
                    <a:schemeClr val="bg1"/>
                  </a:solidFill>
                  <a:cs typeface="Calibri" panose="020F0502020204030204" pitchFamily="34" charset="0"/>
                </a:rPr>
                <a:t>3</a:t>
              </a:r>
            </a:p>
          </p:txBody>
        </p:sp>
        <p:grpSp>
          <p:nvGrpSpPr>
            <p:cNvPr id="64" name="Group 63">
              <a:extLst>
                <a:ext uri="{FF2B5EF4-FFF2-40B4-BE49-F238E27FC236}">
                  <a16:creationId xmlns:a16="http://schemas.microsoft.com/office/drawing/2014/main" id="{C4BBC79C-DAA8-001B-2469-E6C08F961F3D}"/>
                </a:ext>
              </a:extLst>
            </p:cNvPr>
            <p:cNvGrpSpPr/>
            <p:nvPr/>
          </p:nvGrpSpPr>
          <p:grpSpPr>
            <a:xfrm>
              <a:off x="9585289" y="1765350"/>
              <a:ext cx="588964" cy="588110"/>
              <a:chOff x="4094847" y="1760585"/>
              <a:chExt cx="633600" cy="633600"/>
            </a:xfrm>
            <a:solidFill>
              <a:schemeClr val="bg1"/>
            </a:solidFill>
          </p:grpSpPr>
          <p:sp>
            <p:nvSpPr>
              <p:cNvPr id="65" name="Accent">
                <a:extLst>
                  <a:ext uri="{FF2B5EF4-FFF2-40B4-BE49-F238E27FC236}">
                    <a16:creationId xmlns:a16="http://schemas.microsoft.com/office/drawing/2014/main" id="{C31604D5-9ECB-8895-395F-05F8B66D9635}"/>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66" name="Outline">
                <a:extLst>
                  <a:ext uri="{FF2B5EF4-FFF2-40B4-BE49-F238E27FC236}">
                    <a16:creationId xmlns:a16="http://schemas.microsoft.com/office/drawing/2014/main" id="{8FE449C9-5E23-CD8E-8499-79D79F6FD7D8}"/>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grpSp>
        <p:nvGrpSpPr>
          <p:cNvPr id="67" name="Group 66">
            <a:extLst>
              <a:ext uri="{FF2B5EF4-FFF2-40B4-BE49-F238E27FC236}">
                <a16:creationId xmlns:a16="http://schemas.microsoft.com/office/drawing/2014/main" id="{118C2D49-F2A8-B27D-F33E-5FE9DE5C3C5A}"/>
              </a:ext>
            </a:extLst>
          </p:cNvPr>
          <p:cNvGrpSpPr/>
          <p:nvPr/>
        </p:nvGrpSpPr>
        <p:grpSpPr>
          <a:xfrm>
            <a:off x="7200764" y="1727855"/>
            <a:ext cx="1334820" cy="1202000"/>
            <a:chOff x="9164129" y="1569721"/>
            <a:chExt cx="1703402" cy="1533905"/>
          </a:xfrm>
        </p:grpSpPr>
        <p:sp>
          <p:nvSpPr>
            <p:cNvPr id="68" name="Teardrop 67">
              <a:extLst>
                <a:ext uri="{FF2B5EF4-FFF2-40B4-BE49-F238E27FC236}">
                  <a16:creationId xmlns:a16="http://schemas.microsoft.com/office/drawing/2014/main" id="{A88D6FE1-3F39-6BCC-5735-166736BCEB60}"/>
                </a:ext>
              </a:extLst>
            </p:cNvPr>
            <p:cNvSpPr/>
            <p:nvPr/>
          </p:nvSpPr>
          <p:spPr>
            <a:xfrm rot="2700000">
              <a:off x="9436244" y="1672340"/>
              <a:ext cx="1431287" cy="1431286"/>
            </a:xfrm>
            <a:prstGeom prst="teardrop">
              <a:avLst/>
            </a:prstGeom>
            <a:solidFill>
              <a:schemeClr val="bg1">
                <a:alpha val="24000"/>
              </a:schemeClr>
            </a:solidFill>
            <a:ln w="28575">
              <a:gradFill flip="none" rotWithShape="1">
                <a:gsLst>
                  <a:gs pos="26000">
                    <a:schemeClr val="accent1">
                      <a:alpha val="0"/>
                    </a:schemeClr>
                  </a:gs>
                  <a:gs pos="58000">
                    <a:schemeClr val="accent3"/>
                  </a:gs>
                  <a:gs pos="0">
                    <a:schemeClr val="accent3">
                      <a:alpha val="0"/>
                    </a:schemeClr>
                  </a:gs>
                  <a:gs pos="80000">
                    <a:schemeClr val="accent1">
                      <a:alpha val="0"/>
                    </a:schemeClr>
                  </a:gs>
                </a:gsLst>
                <a:lin ang="13500000" scaled="1"/>
                <a:tileRect/>
              </a:gra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dirty="0">
                <a:latin typeface="Calibri" panose="020F0502020204030204" pitchFamily="34" charset="0"/>
                <a:cs typeface="Calibri" panose="020F0502020204030204" pitchFamily="34" charset="0"/>
              </a:endParaRPr>
            </a:p>
          </p:txBody>
        </p:sp>
        <p:sp>
          <p:nvSpPr>
            <p:cNvPr id="69" name="Teardrop 68">
              <a:extLst>
                <a:ext uri="{FF2B5EF4-FFF2-40B4-BE49-F238E27FC236}">
                  <a16:creationId xmlns:a16="http://schemas.microsoft.com/office/drawing/2014/main" id="{F8B3DEFA-153C-C010-79F3-6E1B9F78FB87}"/>
                </a:ext>
              </a:extLst>
            </p:cNvPr>
            <p:cNvSpPr/>
            <p:nvPr/>
          </p:nvSpPr>
          <p:spPr>
            <a:xfrm rot="2700000">
              <a:off x="9164128" y="1654033"/>
              <a:ext cx="1431287" cy="1431286"/>
            </a:xfrm>
            <a:prstGeom prst="teardrop">
              <a:avLst/>
            </a:prstGeom>
            <a:solidFill>
              <a:schemeClr val="accent1"/>
            </a:solidFill>
            <a:ln w="1905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dirty="0">
                <a:latin typeface="Calibri" panose="020F0502020204030204" pitchFamily="34" charset="0"/>
                <a:cs typeface="Calibri" panose="020F0502020204030204" pitchFamily="34" charset="0"/>
              </a:endParaRPr>
            </a:p>
          </p:txBody>
        </p:sp>
        <p:sp>
          <p:nvSpPr>
            <p:cNvPr id="70" name="Freeform: Shape 69">
              <a:extLst>
                <a:ext uri="{FF2B5EF4-FFF2-40B4-BE49-F238E27FC236}">
                  <a16:creationId xmlns:a16="http://schemas.microsoft.com/office/drawing/2014/main" id="{BE4E9EDE-CD77-FCFD-16F3-34D8E4EB1F1D}"/>
                </a:ext>
              </a:extLst>
            </p:cNvPr>
            <p:cNvSpPr/>
            <p:nvPr/>
          </p:nvSpPr>
          <p:spPr>
            <a:xfrm rot="2700000">
              <a:off x="9242340" y="1671647"/>
              <a:ext cx="1431289" cy="1227437"/>
            </a:xfrm>
            <a:custGeom>
              <a:avLst/>
              <a:gdLst>
                <a:gd name="connsiteX0" fmla="*/ 258577 w 1765666"/>
                <a:gd name="connsiteY0" fmla="*/ 258575 h 1514187"/>
                <a:gd name="connsiteX1" fmla="*/ 882834 w 1765666"/>
                <a:gd name="connsiteY1" fmla="*/ 0 h 1514187"/>
                <a:gd name="connsiteX2" fmla="*/ 1765666 w 1765666"/>
                <a:gd name="connsiteY2" fmla="*/ 0 h 1514187"/>
                <a:gd name="connsiteX3" fmla="*/ 1765666 w 1765666"/>
                <a:gd name="connsiteY3" fmla="*/ 15700 h 1514187"/>
                <a:gd name="connsiteX4" fmla="*/ 267179 w 1765666"/>
                <a:gd name="connsiteY4" fmla="*/ 1514187 h 1514187"/>
                <a:gd name="connsiteX5" fmla="*/ 258576 w 1765666"/>
                <a:gd name="connsiteY5" fmla="*/ 1507089 h 1514187"/>
                <a:gd name="connsiteX6" fmla="*/ 0 w 1765666"/>
                <a:gd name="connsiteY6" fmla="*/ 882832 h 1514187"/>
                <a:gd name="connsiteX7" fmla="*/ 1 w 1765666"/>
                <a:gd name="connsiteY7" fmla="*/ 882832 h 1514187"/>
                <a:gd name="connsiteX8" fmla="*/ 258577 w 1765666"/>
                <a:gd name="connsiteY8" fmla="*/ 258575 h 1514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65666" h="1514187">
                  <a:moveTo>
                    <a:pt x="258577" y="258575"/>
                  </a:moveTo>
                  <a:cubicBezTo>
                    <a:pt x="418338" y="98814"/>
                    <a:pt x="639047" y="0"/>
                    <a:pt x="882834" y="0"/>
                  </a:cubicBezTo>
                  <a:lnTo>
                    <a:pt x="1765666" y="0"/>
                  </a:lnTo>
                  <a:lnTo>
                    <a:pt x="1765666" y="15700"/>
                  </a:lnTo>
                  <a:lnTo>
                    <a:pt x="267179" y="1514187"/>
                  </a:lnTo>
                  <a:lnTo>
                    <a:pt x="258576" y="1507089"/>
                  </a:lnTo>
                  <a:cubicBezTo>
                    <a:pt x="98815" y="1347327"/>
                    <a:pt x="0" y="1126619"/>
                    <a:pt x="0" y="882832"/>
                  </a:cubicBezTo>
                  <a:lnTo>
                    <a:pt x="1" y="882832"/>
                  </a:lnTo>
                  <a:cubicBezTo>
                    <a:pt x="1" y="639044"/>
                    <a:pt x="98816" y="418337"/>
                    <a:pt x="258577" y="258575"/>
                  </a:cubicBezTo>
                  <a:close/>
                </a:path>
              </a:pathLst>
            </a:custGeom>
            <a:solidFill>
              <a:schemeClr val="accent2"/>
            </a:solidFill>
            <a:ln w="19050">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89615" tIns="44807" rIns="89615" bIns="44807" numCol="1" spcCol="0" rtlCol="0" fromWordArt="0" anchor="ctr" anchorCtr="0" forceAA="0" compatLnSpc="1">
              <a:prstTxWarp prst="textNoShape">
                <a:avLst/>
              </a:prstTxWarp>
              <a:noAutofit/>
            </a:bodyPr>
            <a:lstStyle/>
            <a:p>
              <a:pPr algn="ctr"/>
              <a:endParaRPr lang="en-US" sz="1200" b="1" dirty="0">
                <a:latin typeface="Calibri" panose="020F0502020204030204" pitchFamily="34" charset="0"/>
                <a:cs typeface="Calibri" panose="020F0502020204030204" pitchFamily="34" charset="0"/>
              </a:endParaRPr>
            </a:p>
          </p:txBody>
        </p:sp>
        <p:sp>
          <p:nvSpPr>
            <p:cNvPr id="71" name="TextBox 70">
              <a:extLst>
                <a:ext uri="{FF2B5EF4-FFF2-40B4-BE49-F238E27FC236}">
                  <a16:creationId xmlns:a16="http://schemas.microsoft.com/office/drawing/2014/main" id="{B1DD4A85-C9A5-E9B6-F8BE-CF65A95CEFC8}"/>
                </a:ext>
              </a:extLst>
            </p:cNvPr>
            <p:cNvSpPr txBox="1"/>
            <p:nvPr/>
          </p:nvSpPr>
          <p:spPr>
            <a:xfrm>
              <a:off x="9588686" y="2347400"/>
              <a:ext cx="582170" cy="746247"/>
            </a:xfrm>
            <a:prstGeom prst="rect">
              <a:avLst/>
            </a:prstGeom>
            <a:noFill/>
          </p:spPr>
          <p:txBody>
            <a:bodyPr wrap="square" rtlCol="0">
              <a:spAutoFit/>
            </a:bodyPr>
            <a:lstStyle>
              <a:defPPr>
                <a:defRPr lang="en-US"/>
              </a:defPPr>
              <a:lvl1pPr>
                <a:defRPr sz="2800"/>
              </a:lvl1pPr>
            </a:lstStyle>
            <a:p>
              <a:pPr algn="ctr"/>
              <a:r>
                <a:rPr lang="en-IN" sz="3200" b="1" dirty="0">
                  <a:solidFill>
                    <a:schemeClr val="bg1"/>
                  </a:solidFill>
                  <a:cs typeface="Calibri" panose="020F0502020204030204" pitchFamily="34" charset="0"/>
                </a:rPr>
                <a:t>4</a:t>
              </a:r>
            </a:p>
          </p:txBody>
        </p:sp>
        <p:grpSp>
          <p:nvGrpSpPr>
            <p:cNvPr id="72" name="Group 71">
              <a:extLst>
                <a:ext uri="{FF2B5EF4-FFF2-40B4-BE49-F238E27FC236}">
                  <a16:creationId xmlns:a16="http://schemas.microsoft.com/office/drawing/2014/main" id="{38E7007D-653A-1EC0-79D9-6F502F13F929}"/>
                </a:ext>
              </a:extLst>
            </p:cNvPr>
            <p:cNvGrpSpPr/>
            <p:nvPr/>
          </p:nvGrpSpPr>
          <p:grpSpPr>
            <a:xfrm>
              <a:off x="9585289" y="1765350"/>
              <a:ext cx="588964" cy="588110"/>
              <a:chOff x="4094847" y="1760585"/>
              <a:chExt cx="633600" cy="633600"/>
            </a:xfrm>
            <a:solidFill>
              <a:schemeClr val="bg1"/>
            </a:solidFill>
          </p:grpSpPr>
          <p:sp>
            <p:nvSpPr>
              <p:cNvPr id="73" name="Accent">
                <a:extLst>
                  <a:ext uri="{FF2B5EF4-FFF2-40B4-BE49-F238E27FC236}">
                    <a16:creationId xmlns:a16="http://schemas.microsoft.com/office/drawing/2014/main" id="{5701F8B6-F7A6-3FF5-91CA-D492F010F168}"/>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100" dirty="0"/>
              </a:p>
            </p:txBody>
          </p:sp>
          <p:sp>
            <p:nvSpPr>
              <p:cNvPr id="74" name="Outline">
                <a:extLst>
                  <a:ext uri="{FF2B5EF4-FFF2-40B4-BE49-F238E27FC236}">
                    <a16:creationId xmlns:a16="http://schemas.microsoft.com/office/drawing/2014/main" id="{47C514F2-E7AC-0FDE-91C1-D38538D4A1B2}"/>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100" dirty="0"/>
              </a:p>
            </p:txBody>
          </p:sp>
        </p:grpSp>
      </p:grpSp>
    </p:spTree>
    <p:extLst>
      <p:ext uri="{BB962C8B-B14F-4D97-AF65-F5344CB8AC3E}">
        <p14:creationId xmlns:p14="http://schemas.microsoft.com/office/powerpoint/2010/main" val="2867031793"/>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070527135"/>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60EB5-9E3F-4EF2-842F-8A9E5C78F949}"/>
              </a:ext>
            </a:extLst>
          </p:cNvPr>
          <p:cNvSpPr>
            <a:spLocks noGrp="1"/>
          </p:cNvSpPr>
          <p:nvPr>
            <p:ph type="title"/>
          </p:nvPr>
        </p:nvSpPr>
        <p:spPr>
          <a:xfrm>
            <a:off x="221226" y="365126"/>
            <a:ext cx="8701548" cy="578772"/>
          </a:xfrm>
        </p:spPr>
        <p:txBody>
          <a:bodyPr/>
          <a:lstStyle/>
          <a:p>
            <a:r>
              <a:rPr lang="en-US" dirty="0"/>
              <a:t>Two-Column Numbered List with Footer</a:t>
            </a:r>
          </a:p>
        </p:txBody>
      </p:sp>
      <p:cxnSp>
        <p:nvCxnSpPr>
          <p:cNvPr id="3" name="Straight Connector 2">
            <a:extLst>
              <a:ext uri="{FF2B5EF4-FFF2-40B4-BE49-F238E27FC236}">
                <a16:creationId xmlns:a16="http://schemas.microsoft.com/office/drawing/2014/main" id="{B1465647-152F-4581-94A3-C50472541599}"/>
              </a:ext>
            </a:extLst>
          </p:cNvPr>
          <p:cNvCxnSpPr>
            <a:cxnSpLocks/>
            <a:stCxn id="16" idx="4"/>
            <a:endCxn id="26" idx="0"/>
          </p:cNvCxnSpPr>
          <p:nvPr/>
        </p:nvCxnSpPr>
        <p:spPr>
          <a:xfrm>
            <a:off x="494774" y="2420484"/>
            <a:ext cx="0" cy="2606917"/>
          </a:xfrm>
          <a:prstGeom prst="line">
            <a:avLst/>
          </a:prstGeom>
          <a:ln w="9525" cap="rnd" cmpd="sng" algn="ctr">
            <a:solidFill>
              <a:schemeClr val="bg1">
                <a:lumMod val="50000"/>
              </a:schemeClr>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Oval 20">
            <a:extLst>
              <a:ext uri="{FF2B5EF4-FFF2-40B4-BE49-F238E27FC236}">
                <a16:creationId xmlns:a16="http://schemas.microsoft.com/office/drawing/2014/main" id="{207DF0E8-6435-4D42-BEF4-ABAE8FCB727D}"/>
              </a:ext>
            </a:extLst>
          </p:cNvPr>
          <p:cNvSpPr>
            <a:spLocks noChangeArrowheads="1"/>
          </p:cNvSpPr>
          <p:nvPr/>
        </p:nvSpPr>
        <p:spPr bwMode="auto">
          <a:xfrm>
            <a:off x="365174" y="2662817"/>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1</a:t>
            </a:r>
          </a:p>
        </p:txBody>
      </p:sp>
      <p:sp>
        <p:nvSpPr>
          <p:cNvPr id="5" name="Oval 20">
            <a:extLst>
              <a:ext uri="{FF2B5EF4-FFF2-40B4-BE49-F238E27FC236}">
                <a16:creationId xmlns:a16="http://schemas.microsoft.com/office/drawing/2014/main" id="{220979CD-AEA1-4613-981F-C356B4B112D0}"/>
              </a:ext>
            </a:extLst>
          </p:cNvPr>
          <p:cNvSpPr>
            <a:spLocks noChangeArrowheads="1"/>
          </p:cNvSpPr>
          <p:nvPr/>
        </p:nvSpPr>
        <p:spPr bwMode="auto">
          <a:xfrm>
            <a:off x="365174" y="3845109"/>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3</a:t>
            </a:r>
          </a:p>
        </p:txBody>
      </p:sp>
      <p:sp>
        <p:nvSpPr>
          <p:cNvPr id="14" name="Rectangle: Rounded Corners 13">
            <a:extLst>
              <a:ext uri="{FF2B5EF4-FFF2-40B4-BE49-F238E27FC236}">
                <a16:creationId xmlns:a16="http://schemas.microsoft.com/office/drawing/2014/main" id="{460D114C-EEA1-4118-A621-7B1588B2AEC3}"/>
              </a:ext>
            </a:extLst>
          </p:cNvPr>
          <p:cNvSpPr/>
          <p:nvPr/>
        </p:nvSpPr>
        <p:spPr>
          <a:xfrm>
            <a:off x="225256" y="1905802"/>
            <a:ext cx="4228102" cy="482165"/>
          </a:xfrm>
          <a:prstGeom prst="roundRect">
            <a:avLst>
              <a:gd name="adj" fmla="val 50000"/>
            </a:avLst>
          </a:prstGeom>
          <a:gradFill flip="none" rotWithShape="1">
            <a:gsLst>
              <a:gs pos="0">
                <a:schemeClr val="accent1"/>
              </a:gs>
              <a:gs pos="100000">
                <a:schemeClr val="accent3"/>
              </a:gs>
            </a:gsLst>
            <a:lin ang="18900000" scaled="1"/>
            <a:tileRect/>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800" dirty="0">
              <a:solidFill>
                <a:srgbClr val="FFFFFF"/>
              </a:solidFill>
            </a:endParaRPr>
          </a:p>
        </p:txBody>
      </p:sp>
      <p:sp>
        <p:nvSpPr>
          <p:cNvPr id="15" name="ee4pHeader1">
            <a:extLst>
              <a:ext uri="{FF2B5EF4-FFF2-40B4-BE49-F238E27FC236}">
                <a16:creationId xmlns:a16="http://schemas.microsoft.com/office/drawing/2014/main" id="{A46C4BC8-7C3E-4F59-B2AF-9FC98C22F317}"/>
              </a:ext>
            </a:extLst>
          </p:cNvPr>
          <p:cNvSpPr txBox="1"/>
          <p:nvPr/>
        </p:nvSpPr>
        <p:spPr>
          <a:xfrm>
            <a:off x="857315" y="2023774"/>
            <a:ext cx="3195701" cy="246221"/>
          </a:xfrm>
          <a:prstGeom prst="rect">
            <a:avLst/>
          </a:prstGeom>
          <a:noFill/>
          <a:ln cap="rnd">
            <a:noFill/>
          </a:ln>
        </p:spPr>
        <p:txBody>
          <a:bodyPr vert="horz" wrap="square" lIns="0" tIns="0" rIns="0" bIns="0" rtlCol="0" anchor="b" anchorCtr="0">
            <a:spAutoFit/>
          </a:bodyPr>
          <a:lstStyle/>
          <a:p>
            <a:pPr marL="0" lvl="3"/>
            <a:r>
              <a:rPr lang="da-DK" sz="1200" b="1" dirty="0">
                <a:solidFill>
                  <a:schemeClr val="bg1"/>
                </a:solidFill>
              </a:rPr>
              <a:t>Lorem ipsum dolor sit amet</a:t>
            </a:r>
            <a:endParaRPr lang="en-US" sz="1200" b="1" dirty="0">
              <a:solidFill>
                <a:schemeClr val="bg1"/>
              </a:solidFill>
            </a:endParaRPr>
          </a:p>
        </p:txBody>
      </p:sp>
      <p:sp>
        <p:nvSpPr>
          <p:cNvPr id="20" name="TextBox 19">
            <a:extLst>
              <a:ext uri="{FF2B5EF4-FFF2-40B4-BE49-F238E27FC236}">
                <a16:creationId xmlns:a16="http://schemas.microsoft.com/office/drawing/2014/main" id="{F4DD0D68-65D9-4025-BC25-38A02EF94B3D}"/>
              </a:ext>
            </a:extLst>
          </p:cNvPr>
          <p:cNvSpPr txBox="1"/>
          <p:nvPr/>
        </p:nvSpPr>
        <p:spPr>
          <a:xfrm>
            <a:off x="690203" y="2644063"/>
            <a:ext cx="3763155" cy="307777"/>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1000" dirty="0">
                <a:solidFill>
                  <a:schemeClr val="tx1"/>
                </a:solidFill>
              </a:rPr>
              <a:t>Lorem ipsum dolor sit amet, consectetur adipiscing elit. Duis tellus EU, tempus id dui dapibus, feugiat dapibus felis.</a:t>
            </a:r>
          </a:p>
        </p:txBody>
      </p:sp>
      <p:sp>
        <p:nvSpPr>
          <p:cNvPr id="26" name="Oval 20">
            <a:extLst>
              <a:ext uri="{FF2B5EF4-FFF2-40B4-BE49-F238E27FC236}">
                <a16:creationId xmlns:a16="http://schemas.microsoft.com/office/drawing/2014/main" id="{630B801A-D3E4-4A59-8D09-BE5398C1C513}"/>
              </a:ext>
            </a:extLst>
          </p:cNvPr>
          <p:cNvSpPr>
            <a:spLocks noChangeArrowheads="1"/>
          </p:cNvSpPr>
          <p:nvPr/>
        </p:nvSpPr>
        <p:spPr bwMode="auto">
          <a:xfrm>
            <a:off x="365174" y="5027401"/>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5</a:t>
            </a:r>
          </a:p>
        </p:txBody>
      </p:sp>
      <p:sp>
        <p:nvSpPr>
          <p:cNvPr id="27" name="Oval 20">
            <a:extLst>
              <a:ext uri="{FF2B5EF4-FFF2-40B4-BE49-F238E27FC236}">
                <a16:creationId xmlns:a16="http://schemas.microsoft.com/office/drawing/2014/main" id="{E71C4A25-B7FC-43C0-8B25-E8586D7FB489}"/>
              </a:ext>
            </a:extLst>
          </p:cNvPr>
          <p:cNvSpPr>
            <a:spLocks noChangeArrowheads="1"/>
          </p:cNvSpPr>
          <p:nvPr/>
        </p:nvSpPr>
        <p:spPr bwMode="auto">
          <a:xfrm>
            <a:off x="365174" y="4436255"/>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4</a:t>
            </a:r>
          </a:p>
        </p:txBody>
      </p:sp>
      <p:sp>
        <p:nvSpPr>
          <p:cNvPr id="28" name="Oval 20">
            <a:extLst>
              <a:ext uri="{FF2B5EF4-FFF2-40B4-BE49-F238E27FC236}">
                <a16:creationId xmlns:a16="http://schemas.microsoft.com/office/drawing/2014/main" id="{8F093B94-33AA-4A1E-81FE-719D5637D240}"/>
              </a:ext>
            </a:extLst>
          </p:cNvPr>
          <p:cNvSpPr>
            <a:spLocks noChangeArrowheads="1"/>
          </p:cNvSpPr>
          <p:nvPr/>
        </p:nvSpPr>
        <p:spPr bwMode="auto">
          <a:xfrm>
            <a:off x="365174" y="3253963"/>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2</a:t>
            </a:r>
          </a:p>
        </p:txBody>
      </p:sp>
      <p:sp>
        <p:nvSpPr>
          <p:cNvPr id="39" name="Rectangle 38">
            <a:extLst>
              <a:ext uri="{FF2B5EF4-FFF2-40B4-BE49-F238E27FC236}">
                <a16:creationId xmlns:a16="http://schemas.microsoft.com/office/drawing/2014/main" id="{02901069-FB71-4596-A579-0A7772F356F4}"/>
              </a:ext>
            </a:extLst>
          </p:cNvPr>
          <p:cNvSpPr/>
          <p:nvPr/>
        </p:nvSpPr>
        <p:spPr>
          <a:xfrm>
            <a:off x="0" y="5788877"/>
            <a:ext cx="9144000" cy="296584"/>
          </a:xfrm>
          <a:prstGeom prst="rect">
            <a:avLst/>
          </a:prstGeom>
          <a:solidFill>
            <a:schemeClr val="tx1">
              <a:lumMod val="20000"/>
              <a:lumOff val="80000"/>
            </a:schemeClr>
          </a:solidFill>
          <a:ln w="9525" cap="rnd" cmpd="sng" algn="ctr">
            <a:solidFill>
              <a:schemeClr val="tx1">
                <a:lumMod val="20000"/>
                <a:lumOff val="8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sym typeface="+mn-lt"/>
            </a:endParaRPr>
          </a:p>
        </p:txBody>
      </p:sp>
      <p:sp>
        <p:nvSpPr>
          <p:cNvPr id="40" name="Isosceles Triangle 39">
            <a:extLst>
              <a:ext uri="{FF2B5EF4-FFF2-40B4-BE49-F238E27FC236}">
                <a16:creationId xmlns:a16="http://schemas.microsoft.com/office/drawing/2014/main" id="{EDA36F27-E015-45FC-A907-F5D2E95468AD}"/>
              </a:ext>
            </a:extLst>
          </p:cNvPr>
          <p:cNvSpPr/>
          <p:nvPr/>
        </p:nvSpPr>
        <p:spPr>
          <a:xfrm flipV="1">
            <a:off x="8327550" y="6085460"/>
            <a:ext cx="82145" cy="63067"/>
          </a:xfrm>
          <a:prstGeom prst="triangle">
            <a:avLst>
              <a:gd name="adj" fmla="val 0"/>
            </a:avLst>
          </a:prstGeom>
          <a:solidFill>
            <a:schemeClr val="tx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dirty="0">
              <a:ln>
                <a:noFill/>
              </a:ln>
              <a:solidFill>
                <a:srgbClr val="FFFFFF"/>
              </a:solidFill>
              <a:effectLst/>
              <a:uLnTx/>
              <a:uFillTx/>
              <a:sym typeface="+mn-lt"/>
            </a:endParaRPr>
          </a:p>
        </p:txBody>
      </p:sp>
      <p:sp>
        <p:nvSpPr>
          <p:cNvPr id="41" name="Isosceles Triangle 40">
            <a:extLst>
              <a:ext uri="{FF2B5EF4-FFF2-40B4-BE49-F238E27FC236}">
                <a16:creationId xmlns:a16="http://schemas.microsoft.com/office/drawing/2014/main" id="{7CBC4E94-5794-4E51-85F0-24D00B8BA5CD}"/>
              </a:ext>
            </a:extLst>
          </p:cNvPr>
          <p:cNvSpPr/>
          <p:nvPr/>
        </p:nvSpPr>
        <p:spPr>
          <a:xfrm flipH="1" flipV="1">
            <a:off x="734304" y="6085460"/>
            <a:ext cx="82145" cy="63067"/>
          </a:xfrm>
          <a:prstGeom prst="triangle">
            <a:avLst>
              <a:gd name="adj" fmla="val 0"/>
            </a:avLst>
          </a:prstGeom>
          <a:solidFill>
            <a:schemeClr val="tx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dirty="0">
              <a:ln>
                <a:noFill/>
              </a:ln>
              <a:solidFill>
                <a:srgbClr val="FFFFFF"/>
              </a:solidFill>
              <a:effectLst/>
              <a:uLnTx/>
              <a:uFillTx/>
              <a:sym typeface="+mn-lt"/>
            </a:endParaRPr>
          </a:p>
        </p:txBody>
      </p:sp>
      <p:sp>
        <p:nvSpPr>
          <p:cNvPr id="42" name="Isosceles Triangle 41">
            <a:extLst>
              <a:ext uri="{FF2B5EF4-FFF2-40B4-BE49-F238E27FC236}">
                <a16:creationId xmlns:a16="http://schemas.microsoft.com/office/drawing/2014/main" id="{2331E08B-B15A-44FF-B7EE-242833D9CEEE}"/>
              </a:ext>
            </a:extLst>
          </p:cNvPr>
          <p:cNvSpPr/>
          <p:nvPr/>
        </p:nvSpPr>
        <p:spPr>
          <a:xfrm>
            <a:off x="8327550" y="5725810"/>
            <a:ext cx="82145" cy="63067"/>
          </a:xfrm>
          <a:prstGeom prst="triangle">
            <a:avLst>
              <a:gd name="adj" fmla="val 0"/>
            </a:avLst>
          </a:prstGeom>
          <a:solidFill>
            <a:schemeClr val="tx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dirty="0">
              <a:ln>
                <a:noFill/>
              </a:ln>
              <a:solidFill>
                <a:srgbClr val="FFFFFF"/>
              </a:solidFill>
              <a:effectLst/>
              <a:uLnTx/>
              <a:uFillTx/>
              <a:sym typeface="+mn-lt"/>
            </a:endParaRPr>
          </a:p>
        </p:txBody>
      </p:sp>
      <p:sp>
        <p:nvSpPr>
          <p:cNvPr id="43" name="Isosceles Triangle 42">
            <a:extLst>
              <a:ext uri="{FF2B5EF4-FFF2-40B4-BE49-F238E27FC236}">
                <a16:creationId xmlns:a16="http://schemas.microsoft.com/office/drawing/2014/main" id="{D003FF23-54E6-4055-9A2E-DE4964F5B814}"/>
              </a:ext>
            </a:extLst>
          </p:cNvPr>
          <p:cNvSpPr/>
          <p:nvPr/>
        </p:nvSpPr>
        <p:spPr>
          <a:xfrm flipH="1">
            <a:off x="734304" y="5725810"/>
            <a:ext cx="82145" cy="63067"/>
          </a:xfrm>
          <a:prstGeom prst="triangle">
            <a:avLst>
              <a:gd name="adj" fmla="val 0"/>
            </a:avLst>
          </a:prstGeom>
          <a:solidFill>
            <a:schemeClr val="tx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dirty="0">
              <a:ln>
                <a:noFill/>
              </a:ln>
              <a:solidFill>
                <a:srgbClr val="FFFFFF"/>
              </a:solidFill>
              <a:effectLst/>
              <a:uLnTx/>
              <a:uFillTx/>
              <a:sym typeface="+mn-lt"/>
            </a:endParaRPr>
          </a:p>
        </p:txBody>
      </p:sp>
      <p:sp>
        <p:nvSpPr>
          <p:cNvPr id="44" name="Rectangle 43">
            <a:extLst>
              <a:ext uri="{FF2B5EF4-FFF2-40B4-BE49-F238E27FC236}">
                <a16:creationId xmlns:a16="http://schemas.microsoft.com/office/drawing/2014/main" id="{89F90B10-4358-4FEF-B0AC-0704166CD08F}"/>
              </a:ext>
            </a:extLst>
          </p:cNvPr>
          <p:cNvSpPr/>
          <p:nvPr/>
        </p:nvSpPr>
        <p:spPr>
          <a:xfrm>
            <a:off x="816449" y="5725809"/>
            <a:ext cx="7511101" cy="422718"/>
          </a:xfrm>
          <a:prstGeom prst="rect">
            <a:avLst/>
          </a:prstGeom>
          <a:solidFill>
            <a:schemeClr val="accent3"/>
          </a:solidFill>
          <a:ln w="9525" cap="rnd" cmpd="sng" algn="ctr">
            <a:solidFill>
              <a:schemeClr val="accent3"/>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11480" tIns="0" rIns="0" bIns="0" numCol="1" spcCol="0" rtlCol="0" fromWordArt="0" anchor="ctr" anchorCtr="0" forceAA="0" compatLnSpc="1">
            <a:prstTxWarp prst="textNoShape">
              <a:avLst/>
            </a:prstTxWarp>
            <a:noAutofit/>
          </a:bodyPr>
          <a:lstStyle/>
          <a:p>
            <a:pPr algn="ctr"/>
            <a:r>
              <a:rPr lang="en-US" dirty="0">
                <a:solidFill>
                  <a:srgbClr val="FFFFFF"/>
                </a:solidFill>
                <a:sym typeface="+mn-lt"/>
              </a:rPr>
              <a:t>Lorem ipsum dolor sit amet, consectetur adipiscing elit. Duis </a:t>
            </a:r>
          </a:p>
        </p:txBody>
      </p:sp>
      <p:cxnSp>
        <p:nvCxnSpPr>
          <p:cNvPr id="153" name="Straight Connector 152">
            <a:extLst>
              <a:ext uri="{FF2B5EF4-FFF2-40B4-BE49-F238E27FC236}">
                <a16:creationId xmlns:a16="http://schemas.microsoft.com/office/drawing/2014/main" id="{70AC4751-E4FD-4703-B3E0-F2E5396A4604}"/>
              </a:ext>
            </a:extLst>
          </p:cNvPr>
          <p:cNvCxnSpPr>
            <a:cxnSpLocks/>
            <a:stCxn id="159" idx="4"/>
            <a:endCxn id="161" idx="0"/>
          </p:cNvCxnSpPr>
          <p:nvPr/>
        </p:nvCxnSpPr>
        <p:spPr>
          <a:xfrm>
            <a:off x="4960160" y="2420484"/>
            <a:ext cx="0" cy="2606917"/>
          </a:xfrm>
          <a:prstGeom prst="line">
            <a:avLst/>
          </a:prstGeom>
          <a:ln w="9525" cap="rnd" cmpd="sng" algn="ctr">
            <a:solidFill>
              <a:schemeClr val="bg1">
                <a:lumMod val="50000"/>
              </a:schemeClr>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154" name="Oval 20">
            <a:extLst>
              <a:ext uri="{FF2B5EF4-FFF2-40B4-BE49-F238E27FC236}">
                <a16:creationId xmlns:a16="http://schemas.microsoft.com/office/drawing/2014/main" id="{4F8B7F47-43AA-4D38-969A-4C0991A53A01}"/>
              </a:ext>
            </a:extLst>
          </p:cNvPr>
          <p:cNvSpPr>
            <a:spLocks noChangeArrowheads="1"/>
          </p:cNvSpPr>
          <p:nvPr/>
        </p:nvSpPr>
        <p:spPr bwMode="auto">
          <a:xfrm>
            <a:off x="4830560" y="2667665"/>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1</a:t>
            </a:r>
          </a:p>
        </p:txBody>
      </p:sp>
      <p:sp>
        <p:nvSpPr>
          <p:cNvPr id="155" name="Oval 20">
            <a:extLst>
              <a:ext uri="{FF2B5EF4-FFF2-40B4-BE49-F238E27FC236}">
                <a16:creationId xmlns:a16="http://schemas.microsoft.com/office/drawing/2014/main" id="{7EBB1DED-8970-45ED-A224-C938E3C964C4}"/>
              </a:ext>
            </a:extLst>
          </p:cNvPr>
          <p:cNvSpPr>
            <a:spLocks noChangeArrowheads="1"/>
          </p:cNvSpPr>
          <p:nvPr/>
        </p:nvSpPr>
        <p:spPr bwMode="auto">
          <a:xfrm>
            <a:off x="4830560" y="3847533"/>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3</a:t>
            </a:r>
          </a:p>
        </p:txBody>
      </p:sp>
      <p:sp>
        <p:nvSpPr>
          <p:cNvPr id="157" name="Rectangle: Rounded Corners 156">
            <a:extLst>
              <a:ext uri="{FF2B5EF4-FFF2-40B4-BE49-F238E27FC236}">
                <a16:creationId xmlns:a16="http://schemas.microsoft.com/office/drawing/2014/main" id="{A47DED2F-E9C6-440D-A206-5955E27474FB}"/>
              </a:ext>
            </a:extLst>
          </p:cNvPr>
          <p:cNvSpPr/>
          <p:nvPr/>
        </p:nvSpPr>
        <p:spPr>
          <a:xfrm>
            <a:off x="4690642" y="1905802"/>
            <a:ext cx="4228102" cy="482165"/>
          </a:xfrm>
          <a:prstGeom prst="roundRect">
            <a:avLst>
              <a:gd name="adj" fmla="val 50000"/>
            </a:avLst>
          </a:prstGeom>
          <a:gradFill flip="none" rotWithShape="1">
            <a:gsLst>
              <a:gs pos="0">
                <a:schemeClr val="accent1"/>
              </a:gs>
              <a:gs pos="100000">
                <a:schemeClr val="accent3"/>
              </a:gs>
            </a:gsLst>
            <a:lin ang="18900000" scaled="1"/>
            <a:tileRect/>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800" dirty="0">
              <a:solidFill>
                <a:srgbClr val="FFFFFF"/>
              </a:solidFill>
            </a:endParaRPr>
          </a:p>
        </p:txBody>
      </p:sp>
      <p:sp>
        <p:nvSpPr>
          <p:cNvPr id="158" name="ee4pHeader1">
            <a:extLst>
              <a:ext uri="{FF2B5EF4-FFF2-40B4-BE49-F238E27FC236}">
                <a16:creationId xmlns:a16="http://schemas.microsoft.com/office/drawing/2014/main" id="{989625E5-3882-42D1-AB19-05FB9EFBAD4A}"/>
              </a:ext>
            </a:extLst>
          </p:cNvPr>
          <p:cNvSpPr txBox="1"/>
          <p:nvPr/>
        </p:nvSpPr>
        <p:spPr>
          <a:xfrm>
            <a:off x="5322701" y="2023774"/>
            <a:ext cx="3195701" cy="246221"/>
          </a:xfrm>
          <a:prstGeom prst="rect">
            <a:avLst/>
          </a:prstGeom>
          <a:noFill/>
          <a:ln cap="rnd">
            <a:noFill/>
          </a:ln>
        </p:spPr>
        <p:txBody>
          <a:bodyPr vert="horz" wrap="square" lIns="0" tIns="0" rIns="0" bIns="0" rtlCol="0" anchor="b" anchorCtr="0">
            <a:spAutoFit/>
          </a:bodyPr>
          <a:lstStyle/>
          <a:p>
            <a:pPr marL="0" lvl="3"/>
            <a:r>
              <a:rPr lang="da-DK" sz="1200" b="1" dirty="0">
                <a:solidFill>
                  <a:schemeClr val="bg1"/>
                </a:solidFill>
              </a:rPr>
              <a:t>Lorem ipsum dolor sit amet</a:t>
            </a:r>
            <a:endParaRPr lang="en-US" sz="1200" b="1" dirty="0">
              <a:solidFill>
                <a:schemeClr val="bg1"/>
              </a:solidFill>
            </a:endParaRPr>
          </a:p>
        </p:txBody>
      </p:sp>
      <p:sp>
        <p:nvSpPr>
          <p:cNvPr id="160" name="TextBox 159">
            <a:extLst>
              <a:ext uri="{FF2B5EF4-FFF2-40B4-BE49-F238E27FC236}">
                <a16:creationId xmlns:a16="http://schemas.microsoft.com/office/drawing/2014/main" id="{37FCD0D2-5337-4F5B-86CC-AE94349635A8}"/>
              </a:ext>
            </a:extLst>
          </p:cNvPr>
          <p:cNvSpPr txBox="1"/>
          <p:nvPr/>
        </p:nvSpPr>
        <p:spPr>
          <a:xfrm>
            <a:off x="5155589" y="2644063"/>
            <a:ext cx="3763155" cy="307777"/>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1000" dirty="0">
                <a:solidFill>
                  <a:schemeClr val="tx1"/>
                </a:solidFill>
              </a:rPr>
              <a:t>Lorem ipsum dolor sit amet, consectetur adipiscing elit. Duis tellus tellus, tempus id dui dapibus, feugiat dapibus felis.</a:t>
            </a:r>
          </a:p>
        </p:txBody>
      </p:sp>
      <p:sp>
        <p:nvSpPr>
          <p:cNvPr id="161" name="Oval 20">
            <a:extLst>
              <a:ext uri="{FF2B5EF4-FFF2-40B4-BE49-F238E27FC236}">
                <a16:creationId xmlns:a16="http://schemas.microsoft.com/office/drawing/2014/main" id="{3F73C9AF-B17C-49A5-82E1-B2E97946D52C}"/>
              </a:ext>
            </a:extLst>
          </p:cNvPr>
          <p:cNvSpPr>
            <a:spLocks noChangeArrowheads="1"/>
          </p:cNvSpPr>
          <p:nvPr/>
        </p:nvSpPr>
        <p:spPr bwMode="auto">
          <a:xfrm>
            <a:off x="4830560" y="5027401"/>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5</a:t>
            </a:r>
          </a:p>
        </p:txBody>
      </p:sp>
      <p:sp>
        <p:nvSpPr>
          <p:cNvPr id="162" name="Oval 20">
            <a:extLst>
              <a:ext uri="{FF2B5EF4-FFF2-40B4-BE49-F238E27FC236}">
                <a16:creationId xmlns:a16="http://schemas.microsoft.com/office/drawing/2014/main" id="{23EDCC94-8B19-4E42-AA1F-1B5DB3377B32}"/>
              </a:ext>
            </a:extLst>
          </p:cNvPr>
          <p:cNvSpPr>
            <a:spLocks noChangeArrowheads="1"/>
          </p:cNvSpPr>
          <p:nvPr/>
        </p:nvSpPr>
        <p:spPr bwMode="auto">
          <a:xfrm>
            <a:off x="4830560" y="4437467"/>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4</a:t>
            </a:r>
          </a:p>
        </p:txBody>
      </p:sp>
      <p:sp>
        <p:nvSpPr>
          <p:cNvPr id="163" name="Oval 20">
            <a:extLst>
              <a:ext uri="{FF2B5EF4-FFF2-40B4-BE49-F238E27FC236}">
                <a16:creationId xmlns:a16="http://schemas.microsoft.com/office/drawing/2014/main" id="{A5596C9C-D955-4B43-B992-51FCB73F7CC0}"/>
              </a:ext>
            </a:extLst>
          </p:cNvPr>
          <p:cNvSpPr>
            <a:spLocks noChangeArrowheads="1"/>
          </p:cNvSpPr>
          <p:nvPr/>
        </p:nvSpPr>
        <p:spPr bwMode="auto">
          <a:xfrm>
            <a:off x="4830560" y="3257599"/>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2</a:t>
            </a:r>
          </a:p>
        </p:txBody>
      </p:sp>
      <p:sp>
        <p:nvSpPr>
          <p:cNvPr id="169" name="TextBox 168">
            <a:extLst>
              <a:ext uri="{FF2B5EF4-FFF2-40B4-BE49-F238E27FC236}">
                <a16:creationId xmlns:a16="http://schemas.microsoft.com/office/drawing/2014/main" id="{ADD69E68-93CC-449F-9DA6-E21CE3F00FE5}"/>
              </a:ext>
            </a:extLst>
          </p:cNvPr>
          <p:cNvSpPr txBox="1"/>
          <p:nvPr/>
        </p:nvSpPr>
        <p:spPr>
          <a:xfrm>
            <a:off x="690203" y="3233997"/>
            <a:ext cx="3763155" cy="307777"/>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1000" dirty="0">
                <a:solidFill>
                  <a:schemeClr val="tx1"/>
                </a:solidFill>
              </a:rPr>
              <a:t>Lorem ipsum dolor sit amet, consectetur adipiscing elit. Duis tellus Felis, tempus id dui dapibus, feugiat dapibus felis.</a:t>
            </a:r>
          </a:p>
        </p:txBody>
      </p:sp>
      <p:sp>
        <p:nvSpPr>
          <p:cNvPr id="170" name="TextBox 169">
            <a:extLst>
              <a:ext uri="{FF2B5EF4-FFF2-40B4-BE49-F238E27FC236}">
                <a16:creationId xmlns:a16="http://schemas.microsoft.com/office/drawing/2014/main" id="{E9BFE183-5DCB-4EA8-9565-7229E75C3E72}"/>
              </a:ext>
            </a:extLst>
          </p:cNvPr>
          <p:cNvSpPr txBox="1"/>
          <p:nvPr/>
        </p:nvSpPr>
        <p:spPr>
          <a:xfrm>
            <a:off x="690203" y="3823931"/>
            <a:ext cx="3763155" cy="307777"/>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1000" dirty="0">
                <a:solidFill>
                  <a:schemeClr val="tx1"/>
                </a:solidFill>
              </a:rPr>
              <a:t>Lorem ipsum dolor sit amet, consectetur adipiscing elit. Duis tellus Felis, tempus id dui dapibus, feugiat dapibus felis.</a:t>
            </a:r>
          </a:p>
        </p:txBody>
      </p:sp>
      <p:sp>
        <p:nvSpPr>
          <p:cNvPr id="171" name="TextBox 170">
            <a:extLst>
              <a:ext uri="{FF2B5EF4-FFF2-40B4-BE49-F238E27FC236}">
                <a16:creationId xmlns:a16="http://schemas.microsoft.com/office/drawing/2014/main" id="{BE7AD98F-9253-4754-B73E-6B2C55F8E7E8}"/>
              </a:ext>
            </a:extLst>
          </p:cNvPr>
          <p:cNvSpPr txBox="1"/>
          <p:nvPr/>
        </p:nvSpPr>
        <p:spPr>
          <a:xfrm>
            <a:off x="690203" y="4413865"/>
            <a:ext cx="3763155" cy="307777"/>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1000" dirty="0">
                <a:solidFill>
                  <a:schemeClr val="tx1"/>
                </a:solidFill>
              </a:rPr>
              <a:t>Lorem ipsum dolor sit amet, consectetur adipiscing elit. Duis tellus Felis, tempus id dui dapibus, feugiat dapibus felis.</a:t>
            </a:r>
          </a:p>
        </p:txBody>
      </p:sp>
      <p:sp>
        <p:nvSpPr>
          <p:cNvPr id="172" name="TextBox 171">
            <a:extLst>
              <a:ext uri="{FF2B5EF4-FFF2-40B4-BE49-F238E27FC236}">
                <a16:creationId xmlns:a16="http://schemas.microsoft.com/office/drawing/2014/main" id="{2FB32D10-B483-4D3F-87D7-AD301A03E46A}"/>
              </a:ext>
            </a:extLst>
          </p:cNvPr>
          <p:cNvSpPr txBox="1"/>
          <p:nvPr/>
        </p:nvSpPr>
        <p:spPr>
          <a:xfrm>
            <a:off x="690203" y="5003799"/>
            <a:ext cx="3763155" cy="307777"/>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1000" dirty="0">
                <a:solidFill>
                  <a:schemeClr val="tx1"/>
                </a:solidFill>
              </a:rPr>
              <a:t>Lorem ipsum dolor sit amet, consectetur adipiscing elit. Duis tellus tellus, tempus id dui dapibus, feugiat dapibus felis.</a:t>
            </a:r>
          </a:p>
        </p:txBody>
      </p:sp>
      <p:sp>
        <p:nvSpPr>
          <p:cNvPr id="175" name="TextBox 174">
            <a:extLst>
              <a:ext uri="{FF2B5EF4-FFF2-40B4-BE49-F238E27FC236}">
                <a16:creationId xmlns:a16="http://schemas.microsoft.com/office/drawing/2014/main" id="{DFE993A6-3A0C-4395-A0AB-7BB1242BC9B4}"/>
              </a:ext>
            </a:extLst>
          </p:cNvPr>
          <p:cNvSpPr txBox="1"/>
          <p:nvPr/>
        </p:nvSpPr>
        <p:spPr>
          <a:xfrm>
            <a:off x="5155589" y="3233997"/>
            <a:ext cx="3763155" cy="307777"/>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1000" dirty="0">
                <a:solidFill>
                  <a:schemeClr val="tx1"/>
                </a:solidFill>
              </a:rPr>
              <a:t>Lorem ipsum dolor sit amet, consectetur adipiscing elit. Duis tellus tellus, tempus id dui dapibus, feugiat dapibus felis.</a:t>
            </a:r>
          </a:p>
        </p:txBody>
      </p:sp>
      <p:sp>
        <p:nvSpPr>
          <p:cNvPr id="176" name="TextBox 175">
            <a:extLst>
              <a:ext uri="{FF2B5EF4-FFF2-40B4-BE49-F238E27FC236}">
                <a16:creationId xmlns:a16="http://schemas.microsoft.com/office/drawing/2014/main" id="{8BCCC20D-E3E3-4076-AEEB-E9E731936ABE}"/>
              </a:ext>
            </a:extLst>
          </p:cNvPr>
          <p:cNvSpPr txBox="1"/>
          <p:nvPr/>
        </p:nvSpPr>
        <p:spPr>
          <a:xfrm>
            <a:off x="5155589" y="3823931"/>
            <a:ext cx="3763155" cy="307777"/>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1000" dirty="0">
                <a:solidFill>
                  <a:schemeClr val="tx1"/>
                </a:solidFill>
              </a:rPr>
              <a:t>Lorem ipsum dolor sit amet, consectetur adipiscing elit. Duis tellus tellus, tempus id dui dapibus, feugiat dapibus felis.</a:t>
            </a:r>
          </a:p>
        </p:txBody>
      </p:sp>
      <p:sp>
        <p:nvSpPr>
          <p:cNvPr id="177" name="TextBox 176">
            <a:extLst>
              <a:ext uri="{FF2B5EF4-FFF2-40B4-BE49-F238E27FC236}">
                <a16:creationId xmlns:a16="http://schemas.microsoft.com/office/drawing/2014/main" id="{75CE4A50-0AE4-4754-8179-3E8585F95DA4}"/>
              </a:ext>
            </a:extLst>
          </p:cNvPr>
          <p:cNvSpPr txBox="1"/>
          <p:nvPr/>
        </p:nvSpPr>
        <p:spPr>
          <a:xfrm>
            <a:off x="5155589" y="4413865"/>
            <a:ext cx="3763155" cy="307777"/>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1000" dirty="0">
                <a:solidFill>
                  <a:schemeClr val="tx1"/>
                </a:solidFill>
              </a:rPr>
              <a:t>Lorem ipsum dolor sit amet, consectetur adipiscing elit. Duis tellus tellus, tempus id dui dapibus, feugiat dapibus felis.</a:t>
            </a:r>
          </a:p>
        </p:txBody>
      </p:sp>
      <p:sp>
        <p:nvSpPr>
          <p:cNvPr id="178" name="TextBox 177">
            <a:extLst>
              <a:ext uri="{FF2B5EF4-FFF2-40B4-BE49-F238E27FC236}">
                <a16:creationId xmlns:a16="http://schemas.microsoft.com/office/drawing/2014/main" id="{98F2FE3C-D1FC-4EEB-881A-060D01677611}"/>
              </a:ext>
            </a:extLst>
          </p:cNvPr>
          <p:cNvSpPr txBox="1"/>
          <p:nvPr/>
        </p:nvSpPr>
        <p:spPr>
          <a:xfrm>
            <a:off x="5155589" y="5003799"/>
            <a:ext cx="3763155" cy="307777"/>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1000" dirty="0">
                <a:solidFill>
                  <a:schemeClr val="tx1"/>
                </a:solidFill>
              </a:rPr>
              <a:t>Lorem ipsum dolor sit amet, consectetur adipiscing elit. Duis tellus tellus, tempus id dui dapibus, feugiat dapibus felis.</a:t>
            </a:r>
          </a:p>
        </p:txBody>
      </p:sp>
      <p:grpSp>
        <p:nvGrpSpPr>
          <p:cNvPr id="6" name="Group 5">
            <a:extLst>
              <a:ext uri="{FF2B5EF4-FFF2-40B4-BE49-F238E27FC236}">
                <a16:creationId xmlns:a16="http://schemas.microsoft.com/office/drawing/2014/main" id="{AD100D7F-35B2-6C78-4045-B2AD9BA5B4FE}"/>
              </a:ext>
            </a:extLst>
          </p:cNvPr>
          <p:cNvGrpSpPr/>
          <p:nvPr/>
        </p:nvGrpSpPr>
        <p:grpSpPr>
          <a:xfrm>
            <a:off x="221226" y="1873284"/>
            <a:ext cx="547096" cy="547200"/>
            <a:chOff x="221226" y="1803544"/>
            <a:chExt cx="547096" cy="729460"/>
          </a:xfrm>
        </p:grpSpPr>
        <p:sp>
          <p:nvSpPr>
            <p:cNvPr id="16" name="Oval 15">
              <a:extLst>
                <a:ext uri="{FF2B5EF4-FFF2-40B4-BE49-F238E27FC236}">
                  <a16:creationId xmlns:a16="http://schemas.microsoft.com/office/drawing/2014/main" id="{8BEFF9BB-1321-4FC3-9C11-B78DCF3C547C}"/>
                </a:ext>
              </a:extLst>
            </p:cNvPr>
            <p:cNvSpPr/>
            <p:nvPr/>
          </p:nvSpPr>
          <p:spPr>
            <a:xfrm>
              <a:off x="221226" y="1803544"/>
              <a:ext cx="547096" cy="729460"/>
            </a:xfrm>
            <a:prstGeom prst="ellipse">
              <a:avLst/>
            </a:prstGeom>
            <a:solidFill>
              <a:srgbClr val="FFFFFF"/>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grpSp>
          <p:nvGrpSpPr>
            <p:cNvPr id="181" name="Group 180">
              <a:extLst>
                <a:ext uri="{FF2B5EF4-FFF2-40B4-BE49-F238E27FC236}">
                  <a16:creationId xmlns:a16="http://schemas.microsoft.com/office/drawing/2014/main" id="{F30F69DB-84B6-4028-977C-B3E619BDB464}"/>
                </a:ext>
              </a:extLst>
            </p:cNvPr>
            <p:cNvGrpSpPr/>
            <p:nvPr/>
          </p:nvGrpSpPr>
          <p:grpSpPr>
            <a:xfrm>
              <a:off x="309094" y="1921060"/>
              <a:ext cx="371360" cy="494428"/>
              <a:chOff x="3071135" y="1760585"/>
              <a:chExt cx="475200" cy="633600"/>
            </a:xfrm>
          </p:grpSpPr>
          <p:sp>
            <p:nvSpPr>
              <p:cNvPr id="182" name="Accent">
                <a:extLst>
                  <a:ext uri="{FF2B5EF4-FFF2-40B4-BE49-F238E27FC236}">
                    <a16:creationId xmlns:a16="http://schemas.microsoft.com/office/drawing/2014/main" id="{15327F20-B25F-484C-95E8-22084EA95A5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83" name="Outline">
                <a:extLst>
                  <a:ext uri="{FF2B5EF4-FFF2-40B4-BE49-F238E27FC236}">
                    <a16:creationId xmlns:a16="http://schemas.microsoft.com/office/drawing/2014/main" id="{6DD67F5D-310C-494B-95A1-BDC4E12CC04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7" name="Group 6">
            <a:extLst>
              <a:ext uri="{FF2B5EF4-FFF2-40B4-BE49-F238E27FC236}">
                <a16:creationId xmlns:a16="http://schemas.microsoft.com/office/drawing/2014/main" id="{3438DDF4-AF66-ED16-EBDC-EC9F1F182D61}"/>
              </a:ext>
            </a:extLst>
          </p:cNvPr>
          <p:cNvGrpSpPr/>
          <p:nvPr/>
        </p:nvGrpSpPr>
        <p:grpSpPr>
          <a:xfrm>
            <a:off x="4686612" y="1873284"/>
            <a:ext cx="547096" cy="547200"/>
            <a:chOff x="4686612" y="1803544"/>
            <a:chExt cx="547096" cy="729460"/>
          </a:xfrm>
        </p:grpSpPr>
        <p:sp>
          <p:nvSpPr>
            <p:cNvPr id="159" name="Oval 158">
              <a:extLst>
                <a:ext uri="{FF2B5EF4-FFF2-40B4-BE49-F238E27FC236}">
                  <a16:creationId xmlns:a16="http://schemas.microsoft.com/office/drawing/2014/main" id="{2AC23443-33F4-4A4E-AA70-07BA5734AB08}"/>
                </a:ext>
              </a:extLst>
            </p:cNvPr>
            <p:cNvSpPr/>
            <p:nvPr/>
          </p:nvSpPr>
          <p:spPr>
            <a:xfrm>
              <a:off x="4686612" y="1803544"/>
              <a:ext cx="547096" cy="729460"/>
            </a:xfrm>
            <a:prstGeom prst="ellipse">
              <a:avLst/>
            </a:prstGeom>
            <a:solidFill>
              <a:srgbClr val="FFFFFF"/>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sp>
          <p:nvSpPr>
            <p:cNvPr id="165" name="AutoShape 9">
              <a:extLst>
                <a:ext uri="{FF2B5EF4-FFF2-40B4-BE49-F238E27FC236}">
                  <a16:creationId xmlns:a16="http://schemas.microsoft.com/office/drawing/2014/main" id="{AC439FA0-3C99-425D-B32F-9C9611B0B4B5}"/>
                </a:ext>
              </a:extLst>
            </p:cNvPr>
            <p:cNvSpPr>
              <a:spLocks noChangeAspect="1" noChangeArrowheads="1" noTextEdit="1"/>
            </p:cNvSpPr>
            <p:nvPr/>
          </p:nvSpPr>
          <p:spPr bwMode="auto">
            <a:xfrm>
              <a:off x="4754640" y="1894247"/>
              <a:ext cx="411040" cy="548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45720" rIns="68580" bIns="45720" numCol="1" anchor="t" anchorCtr="0" compatLnSpc="1">
              <a:prstTxWarp prst="textNoShape">
                <a:avLst/>
              </a:prstTxWarp>
            </a:bodyPr>
            <a:lstStyle/>
            <a:p>
              <a:endParaRPr lang="en-US" dirty="0"/>
            </a:p>
          </p:txBody>
        </p:sp>
        <p:grpSp>
          <p:nvGrpSpPr>
            <p:cNvPr id="185" name="Group 184">
              <a:extLst>
                <a:ext uri="{FF2B5EF4-FFF2-40B4-BE49-F238E27FC236}">
                  <a16:creationId xmlns:a16="http://schemas.microsoft.com/office/drawing/2014/main" id="{F34B8465-320D-42C4-A5BD-1B800536C336}"/>
                </a:ext>
              </a:extLst>
            </p:cNvPr>
            <p:cNvGrpSpPr/>
            <p:nvPr/>
          </p:nvGrpSpPr>
          <p:grpSpPr>
            <a:xfrm>
              <a:off x="4774480" y="1921060"/>
              <a:ext cx="371360" cy="494428"/>
              <a:chOff x="3071135" y="1760585"/>
              <a:chExt cx="475200" cy="633600"/>
            </a:xfrm>
          </p:grpSpPr>
          <p:sp>
            <p:nvSpPr>
              <p:cNvPr id="186" name="Accent">
                <a:extLst>
                  <a:ext uri="{FF2B5EF4-FFF2-40B4-BE49-F238E27FC236}">
                    <a16:creationId xmlns:a16="http://schemas.microsoft.com/office/drawing/2014/main" id="{CD4A7C52-52F4-4A5E-BB81-F05F6669092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87" name="Outline">
                <a:extLst>
                  <a:ext uri="{FF2B5EF4-FFF2-40B4-BE49-F238E27FC236}">
                    <a16:creationId xmlns:a16="http://schemas.microsoft.com/office/drawing/2014/main" id="{60C58FBB-835C-4FD1-822A-98901EAE59E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188" name="Text Placeholder 19">
            <a:extLst>
              <a:ext uri="{FF2B5EF4-FFF2-40B4-BE49-F238E27FC236}">
                <a16:creationId xmlns:a16="http://schemas.microsoft.com/office/drawing/2014/main" id="{3E3EE105-A629-41EF-8851-6DE957B61B94}"/>
              </a:ext>
            </a:extLst>
          </p:cNvPr>
          <p:cNvSpPr txBox="1">
            <a:spLocks/>
          </p:cNvSpPr>
          <p:nvPr/>
        </p:nvSpPr>
        <p:spPr>
          <a:xfrm>
            <a:off x="221226" y="1222081"/>
            <a:ext cx="869751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solidFill>
                  <a:schemeClr val="accent1"/>
                </a:solidFill>
              </a:rPr>
              <a:t>Lorem Ipsum</a:t>
            </a:r>
          </a:p>
        </p:txBody>
      </p:sp>
    </p:spTree>
    <p:extLst>
      <p:ext uri="{BB962C8B-B14F-4D97-AF65-F5344CB8AC3E}">
        <p14:creationId xmlns:p14="http://schemas.microsoft.com/office/powerpoint/2010/main" val="79825042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B60EB5-9E3F-4EF2-842F-8A9E5C78F949}"/>
              </a:ext>
            </a:extLst>
          </p:cNvPr>
          <p:cNvSpPr>
            <a:spLocks noGrp="1"/>
          </p:cNvSpPr>
          <p:nvPr>
            <p:ph type="title"/>
          </p:nvPr>
        </p:nvSpPr>
        <p:spPr>
          <a:xfrm>
            <a:off x="221226" y="365126"/>
            <a:ext cx="8701548" cy="578772"/>
          </a:xfrm>
        </p:spPr>
        <p:txBody>
          <a:bodyPr/>
          <a:lstStyle/>
          <a:p>
            <a:r>
              <a:rPr lang="en-US" dirty="0"/>
              <a:t>Three-Column Numbered List with Footer</a:t>
            </a:r>
          </a:p>
        </p:txBody>
      </p:sp>
      <p:sp>
        <p:nvSpPr>
          <p:cNvPr id="39" name="Rectangle 38">
            <a:extLst>
              <a:ext uri="{FF2B5EF4-FFF2-40B4-BE49-F238E27FC236}">
                <a16:creationId xmlns:a16="http://schemas.microsoft.com/office/drawing/2014/main" id="{02901069-FB71-4596-A579-0A7772F356F4}"/>
              </a:ext>
            </a:extLst>
          </p:cNvPr>
          <p:cNvSpPr/>
          <p:nvPr/>
        </p:nvSpPr>
        <p:spPr>
          <a:xfrm>
            <a:off x="0" y="5788877"/>
            <a:ext cx="9144000" cy="296584"/>
          </a:xfrm>
          <a:prstGeom prst="rect">
            <a:avLst/>
          </a:prstGeom>
          <a:solidFill>
            <a:schemeClr val="tx1">
              <a:lumMod val="20000"/>
              <a:lumOff val="80000"/>
            </a:schemeClr>
          </a:solidFill>
          <a:ln w="9525" cap="rnd" cmpd="sng" algn="ctr">
            <a:solidFill>
              <a:schemeClr val="tx1">
                <a:lumMod val="20000"/>
                <a:lumOff val="80000"/>
              </a:schemeClr>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900" b="0" i="0" u="none" strike="noStrike" kern="1200" cap="none" spc="0" normalizeH="0" baseline="0" noProof="0" dirty="0">
              <a:ln>
                <a:noFill/>
              </a:ln>
              <a:solidFill>
                <a:srgbClr val="FFFFFF"/>
              </a:solidFill>
              <a:effectLst/>
              <a:uLnTx/>
              <a:uFillTx/>
              <a:sym typeface="+mn-lt"/>
            </a:endParaRPr>
          </a:p>
        </p:txBody>
      </p:sp>
      <p:sp>
        <p:nvSpPr>
          <p:cNvPr id="40" name="Isosceles Triangle 39">
            <a:extLst>
              <a:ext uri="{FF2B5EF4-FFF2-40B4-BE49-F238E27FC236}">
                <a16:creationId xmlns:a16="http://schemas.microsoft.com/office/drawing/2014/main" id="{EDA36F27-E015-45FC-A907-F5D2E95468AD}"/>
              </a:ext>
            </a:extLst>
          </p:cNvPr>
          <p:cNvSpPr/>
          <p:nvPr/>
        </p:nvSpPr>
        <p:spPr>
          <a:xfrm flipV="1">
            <a:off x="8327550" y="6085460"/>
            <a:ext cx="82145" cy="63067"/>
          </a:xfrm>
          <a:prstGeom prst="triangle">
            <a:avLst>
              <a:gd name="adj" fmla="val 0"/>
            </a:avLst>
          </a:prstGeom>
          <a:solidFill>
            <a:schemeClr val="tx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dirty="0">
              <a:ln>
                <a:noFill/>
              </a:ln>
              <a:solidFill>
                <a:srgbClr val="FFFFFF"/>
              </a:solidFill>
              <a:effectLst/>
              <a:uLnTx/>
              <a:uFillTx/>
              <a:sym typeface="+mn-lt"/>
            </a:endParaRPr>
          </a:p>
        </p:txBody>
      </p:sp>
      <p:sp>
        <p:nvSpPr>
          <p:cNvPr id="41" name="Isosceles Triangle 40">
            <a:extLst>
              <a:ext uri="{FF2B5EF4-FFF2-40B4-BE49-F238E27FC236}">
                <a16:creationId xmlns:a16="http://schemas.microsoft.com/office/drawing/2014/main" id="{7CBC4E94-5794-4E51-85F0-24D00B8BA5CD}"/>
              </a:ext>
            </a:extLst>
          </p:cNvPr>
          <p:cNvSpPr/>
          <p:nvPr/>
        </p:nvSpPr>
        <p:spPr>
          <a:xfrm flipH="1" flipV="1">
            <a:off x="734304" y="6085460"/>
            <a:ext cx="82145" cy="63067"/>
          </a:xfrm>
          <a:prstGeom prst="triangle">
            <a:avLst>
              <a:gd name="adj" fmla="val 0"/>
            </a:avLst>
          </a:prstGeom>
          <a:solidFill>
            <a:schemeClr val="tx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dirty="0">
              <a:ln>
                <a:noFill/>
              </a:ln>
              <a:solidFill>
                <a:srgbClr val="FFFFFF"/>
              </a:solidFill>
              <a:effectLst/>
              <a:uLnTx/>
              <a:uFillTx/>
              <a:sym typeface="+mn-lt"/>
            </a:endParaRPr>
          </a:p>
        </p:txBody>
      </p:sp>
      <p:sp>
        <p:nvSpPr>
          <p:cNvPr id="42" name="Isosceles Triangle 41">
            <a:extLst>
              <a:ext uri="{FF2B5EF4-FFF2-40B4-BE49-F238E27FC236}">
                <a16:creationId xmlns:a16="http://schemas.microsoft.com/office/drawing/2014/main" id="{2331E08B-B15A-44FF-B7EE-242833D9CEEE}"/>
              </a:ext>
            </a:extLst>
          </p:cNvPr>
          <p:cNvSpPr/>
          <p:nvPr/>
        </p:nvSpPr>
        <p:spPr>
          <a:xfrm>
            <a:off x="8327550" y="5725810"/>
            <a:ext cx="82145" cy="63067"/>
          </a:xfrm>
          <a:prstGeom prst="triangle">
            <a:avLst>
              <a:gd name="adj" fmla="val 0"/>
            </a:avLst>
          </a:prstGeom>
          <a:solidFill>
            <a:schemeClr val="tx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dirty="0">
              <a:ln>
                <a:noFill/>
              </a:ln>
              <a:solidFill>
                <a:srgbClr val="FFFFFF"/>
              </a:solidFill>
              <a:effectLst/>
              <a:uLnTx/>
              <a:uFillTx/>
              <a:sym typeface="+mn-lt"/>
            </a:endParaRPr>
          </a:p>
        </p:txBody>
      </p:sp>
      <p:sp>
        <p:nvSpPr>
          <p:cNvPr id="44" name="Rectangle 43">
            <a:extLst>
              <a:ext uri="{FF2B5EF4-FFF2-40B4-BE49-F238E27FC236}">
                <a16:creationId xmlns:a16="http://schemas.microsoft.com/office/drawing/2014/main" id="{89F90B10-4358-4FEF-B0AC-0704166CD08F}"/>
              </a:ext>
            </a:extLst>
          </p:cNvPr>
          <p:cNvSpPr/>
          <p:nvPr/>
        </p:nvSpPr>
        <p:spPr>
          <a:xfrm>
            <a:off x="816449" y="5725809"/>
            <a:ext cx="7511101" cy="422718"/>
          </a:xfrm>
          <a:prstGeom prst="rect">
            <a:avLst/>
          </a:prstGeom>
          <a:solidFill>
            <a:schemeClr val="accent3"/>
          </a:solidFill>
          <a:ln w="9525" cap="rnd" cmpd="sng" algn="ctr">
            <a:solidFill>
              <a:schemeClr val="accent3"/>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11480" tIns="0" rIns="0" bIns="0" numCol="1" spcCol="0" rtlCol="0" fromWordArt="0" anchor="ctr" anchorCtr="0" forceAA="0" compatLnSpc="1">
            <a:prstTxWarp prst="textNoShape">
              <a:avLst/>
            </a:prstTxWarp>
            <a:noAutofit/>
          </a:bodyPr>
          <a:lstStyle/>
          <a:p>
            <a:pPr algn="ctr"/>
            <a:r>
              <a:rPr lang="en-US" dirty="0">
                <a:solidFill>
                  <a:srgbClr val="FFFFFF"/>
                </a:solidFill>
                <a:sym typeface="+mn-lt"/>
              </a:rPr>
              <a:t>Lorem ipsum dolor sit amet, consectetur adipiscing elit. Duis </a:t>
            </a:r>
          </a:p>
        </p:txBody>
      </p:sp>
      <p:cxnSp>
        <p:nvCxnSpPr>
          <p:cNvPr id="3" name="Straight Connector 2">
            <a:extLst>
              <a:ext uri="{FF2B5EF4-FFF2-40B4-BE49-F238E27FC236}">
                <a16:creationId xmlns:a16="http://schemas.microsoft.com/office/drawing/2014/main" id="{B1465647-152F-4581-94A3-C50472541599}"/>
              </a:ext>
            </a:extLst>
          </p:cNvPr>
          <p:cNvCxnSpPr>
            <a:cxnSpLocks/>
            <a:stCxn id="16" idx="4"/>
            <a:endCxn id="26" idx="0"/>
          </p:cNvCxnSpPr>
          <p:nvPr/>
        </p:nvCxnSpPr>
        <p:spPr>
          <a:xfrm>
            <a:off x="494774" y="2420484"/>
            <a:ext cx="0" cy="2606917"/>
          </a:xfrm>
          <a:prstGeom prst="line">
            <a:avLst/>
          </a:prstGeom>
          <a:ln w="9525" cap="rnd" cmpd="sng" algn="ctr">
            <a:solidFill>
              <a:schemeClr val="bg1">
                <a:lumMod val="50000"/>
              </a:schemeClr>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 name="Oval 20">
            <a:extLst>
              <a:ext uri="{FF2B5EF4-FFF2-40B4-BE49-F238E27FC236}">
                <a16:creationId xmlns:a16="http://schemas.microsoft.com/office/drawing/2014/main" id="{207DF0E8-6435-4D42-BEF4-ABAE8FCB727D}"/>
              </a:ext>
            </a:extLst>
          </p:cNvPr>
          <p:cNvSpPr>
            <a:spLocks noChangeArrowheads="1"/>
          </p:cNvSpPr>
          <p:nvPr/>
        </p:nvSpPr>
        <p:spPr bwMode="auto">
          <a:xfrm>
            <a:off x="365174" y="2662817"/>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1</a:t>
            </a:r>
          </a:p>
        </p:txBody>
      </p:sp>
      <p:sp>
        <p:nvSpPr>
          <p:cNvPr id="5" name="Oval 20">
            <a:extLst>
              <a:ext uri="{FF2B5EF4-FFF2-40B4-BE49-F238E27FC236}">
                <a16:creationId xmlns:a16="http://schemas.microsoft.com/office/drawing/2014/main" id="{220979CD-AEA1-4613-981F-C356B4B112D0}"/>
              </a:ext>
            </a:extLst>
          </p:cNvPr>
          <p:cNvSpPr>
            <a:spLocks noChangeArrowheads="1"/>
          </p:cNvSpPr>
          <p:nvPr/>
        </p:nvSpPr>
        <p:spPr bwMode="auto">
          <a:xfrm>
            <a:off x="365174" y="3845109"/>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3</a:t>
            </a:r>
          </a:p>
        </p:txBody>
      </p:sp>
      <p:sp>
        <p:nvSpPr>
          <p:cNvPr id="14" name="Rectangle: Rounded Corners 13">
            <a:extLst>
              <a:ext uri="{FF2B5EF4-FFF2-40B4-BE49-F238E27FC236}">
                <a16:creationId xmlns:a16="http://schemas.microsoft.com/office/drawing/2014/main" id="{460D114C-EEA1-4118-A621-7B1588B2AEC3}"/>
              </a:ext>
            </a:extLst>
          </p:cNvPr>
          <p:cNvSpPr/>
          <p:nvPr/>
        </p:nvSpPr>
        <p:spPr>
          <a:xfrm>
            <a:off x="225256" y="1905802"/>
            <a:ext cx="2778375" cy="482165"/>
          </a:xfrm>
          <a:prstGeom prst="roundRect">
            <a:avLst>
              <a:gd name="adj" fmla="val 50000"/>
            </a:avLst>
          </a:prstGeom>
          <a:gradFill flip="none" rotWithShape="1">
            <a:gsLst>
              <a:gs pos="0">
                <a:schemeClr val="accent1"/>
              </a:gs>
              <a:gs pos="100000">
                <a:schemeClr val="accent3"/>
              </a:gs>
            </a:gsLst>
            <a:lin ang="18900000" scaled="1"/>
            <a:tileRect/>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700" dirty="0">
              <a:solidFill>
                <a:srgbClr val="FFFFFF"/>
              </a:solidFill>
            </a:endParaRPr>
          </a:p>
        </p:txBody>
      </p:sp>
      <p:sp>
        <p:nvSpPr>
          <p:cNvPr id="15" name="ee4pHeader1">
            <a:extLst>
              <a:ext uri="{FF2B5EF4-FFF2-40B4-BE49-F238E27FC236}">
                <a16:creationId xmlns:a16="http://schemas.microsoft.com/office/drawing/2014/main" id="{A46C4BC8-7C3E-4F59-B2AF-9FC98C22F317}"/>
              </a:ext>
            </a:extLst>
          </p:cNvPr>
          <p:cNvSpPr txBox="1"/>
          <p:nvPr/>
        </p:nvSpPr>
        <p:spPr>
          <a:xfrm>
            <a:off x="857315" y="2039162"/>
            <a:ext cx="2034475" cy="215444"/>
          </a:xfrm>
          <a:prstGeom prst="rect">
            <a:avLst/>
          </a:prstGeom>
          <a:noFill/>
          <a:ln cap="rnd">
            <a:noFill/>
          </a:ln>
        </p:spPr>
        <p:txBody>
          <a:bodyPr vert="horz" wrap="square" lIns="0" tIns="0" rIns="0" bIns="0" rtlCol="0" anchor="b" anchorCtr="0">
            <a:spAutoFit/>
          </a:bodyPr>
          <a:lstStyle/>
          <a:p>
            <a:pPr marL="0" lvl="3"/>
            <a:r>
              <a:rPr lang="da-DK" sz="1000" b="1" dirty="0">
                <a:solidFill>
                  <a:schemeClr val="bg1"/>
                </a:solidFill>
              </a:rPr>
              <a:t>Lorem ipsum dolor sit amet</a:t>
            </a:r>
            <a:endParaRPr lang="en-US" sz="1000" b="1" dirty="0">
              <a:solidFill>
                <a:schemeClr val="bg1"/>
              </a:solidFill>
            </a:endParaRPr>
          </a:p>
        </p:txBody>
      </p:sp>
      <p:sp>
        <p:nvSpPr>
          <p:cNvPr id="20" name="TextBox 19">
            <a:extLst>
              <a:ext uri="{FF2B5EF4-FFF2-40B4-BE49-F238E27FC236}">
                <a16:creationId xmlns:a16="http://schemas.microsoft.com/office/drawing/2014/main" id="{F4DD0D68-65D9-4025-BC25-38A02EF94B3D}"/>
              </a:ext>
            </a:extLst>
          </p:cNvPr>
          <p:cNvSpPr txBox="1"/>
          <p:nvPr/>
        </p:nvSpPr>
        <p:spPr>
          <a:xfrm>
            <a:off x="690203" y="2640216"/>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26" name="Oval 20">
            <a:extLst>
              <a:ext uri="{FF2B5EF4-FFF2-40B4-BE49-F238E27FC236}">
                <a16:creationId xmlns:a16="http://schemas.microsoft.com/office/drawing/2014/main" id="{630B801A-D3E4-4A59-8D09-BE5398C1C513}"/>
              </a:ext>
            </a:extLst>
          </p:cNvPr>
          <p:cNvSpPr>
            <a:spLocks noChangeArrowheads="1"/>
          </p:cNvSpPr>
          <p:nvPr/>
        </p:nvSpPr>
        <p:spPr bwMode="auto">
          <a:xfrm>
            <a:off x="365174" y="5027401"/>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5</a:t>
            </a:r>
          </a:p>
        </p:txBody>
      </p:sp>
      <p:sp>
        <p:nvSpPr>
          <p:cNvPr id="27" name="Oval 20">
            <a:extLst>
              <a:ext uri="{FF2B5EF4-FFF2-40B4-BE49-F238E27FC236}">
                <a16:creationId xmlns:a16="http://schemas.microsoft.com/office/drawing/2014/main" id="{E71C4A25-B7FC-43C0-8B25-E8586D7FB489}"/>
              </a:ext>
            </a:extLst>
          </p:cNvPr>
          <p:cNvSpPr>
            <a:spLocks noChangeArrowheads="1"/>
          </p:cNvSpPr>
          <p:nvPr/>
        </p:nvSpPr>
        <p:spPr bwMode="auto">
          <a:xfrm>
            <a:off x="365174" y="4436255"/>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4</a:t>
            </a:r>
          </a:p>
        </p:txBody>
      </p:sp>
      <p:sp>
        <p:nvSpPr>
          <p:cNvPr id="28" name="Oval 20">
            <a:extLst>
              <a:ext uri="{FF2B5EF4-FFF2-40B4-BE49-F238E27FC236}">
                <a16:creationId xmlns:a16="http://schemas.microsoft.com/office/drawing/2014/main" id="{8F093B94-33AA-4A1E-81FE-719D5637D240}"/>
              </a:ext>
            </a:extLst>
          </p:cNvPr>
          <p:cNvSpPr>
            <a:spLocks noChangeArrowheads="1"/>
          </p:cNvSpPr>
          <p:nvPr/>
        </p:nvSpPr>
        <p:spPr bwMode="auto">
          <a:xfrm>
            <a:off x="365174" y="3253963"/>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2</a:t>
            </a:r>
          </a:p>
        </p:txBody>
      </p:sp>
      <p:sp>
        <p:nvSpPr>
          <p:cNvPr id="43" name="Isosceles Triangle 42">
            <a:extLst>
              <a:ext uri="{FF2B5EF4-FFF2-40B4-BE49-F238E27FC236}">
                <a16:creationId xmlns:a16="http://schemas.microsoft.com/office/drawing/2014/main" id="{D003FF23-54E6-4055-9A2E-DE4964F5B814}"/>
              </a:ext>
            </a:extLst>
          </p:cNvPr>
          <p:cNvSpPr/>
          <p:nvPr/>
        </p:nvSpPr>
        <p:spPr>
          <a:xfrm flipH="1">
            <a:off x="734304" y="5725810"/>
            <a:ext cx="82145" cy="63067"/>
          </a:xfrm>
          <a:prstGeom prst="triangle">
            <a:avLst>
              <a:gd name="adj" fmla="val 0"/>
            </a:avLst>
          </a:prstGeom>
          <a:solidFill>
            <a:schemeClr val="tx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500" b="0" i="0" u="none" strike="noStrike" kern="1200" cap="none" spc="0" normalizeH="0" baseline="0" noProof="0" dirty="0">
              <a:ln>
                <a:noFill/>
              </a:ln>
              <a:solidFill>
                <a:srgbClr val="FFFFFF"/>
              </a:solidFill>
              <a:effectLst/>
              <a:uLnTx/>
              <a:uFillTx/>
              <a:sym typeface="+mn-lt"/>
            </a:endParaRPr>
          </a:p>
        </p:txBody>
      </p:sp>
      <p:sp>
        <p:nvSpPr>
          <p:cNvPr id="169" name="TextBox 168">
            <a:extLst>
              <a:ext uri="{FF2B5EF4-FFF2-40B4-BE49-F238E27FC236}">
                <a16:creationId xmlns:a16="http://schemas.microsoft.com/office/drawing/2014/main" id="{ADD69E68-93CC-449F-9DA6-E21CE3F00FE5}"/>
              </a:ext>
            </a:extLst>
          </p:cNvPr>
          <p:cNvSpPr txBox="1"/>
          <p:nvPr/>
        </p:nvSpPr>
        <p:spPr>
          <a:xfrm>
            <a:off x="690203" y="3230150"/>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170" name="TextBox 169">
            <a:extLst>
              <a:ext uri="{FF2B5EF4-FFF2-40B4-BE49-F238E27FC236}">
                <a16:creationId xmlns:a16="http://schemas.microsoft.com/office/drawing/2014/main" id="{E9BFE183-5DCB-4EA8-9565-7229E75C3E72}"/>
              </a:ext>
            </a:extLst>
          </p:cNvPr>
          <p:cNvSpPr txBox="1"/>
          <p:nvPr/>
        </p:nvSpPr>
        <p:spPr>
          <a:xfrm>
            <a:off x="690203" y="3820084"/>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171" name="TextBox 170">
            <a:extLst>
              <a:ext uri="{FF2B5EF4-FFF2-40B4-BE49-F238E27FC236}">
                <a16:creationId xmlns:a16="http://schemas.microsoft.com/office/drawing/2014/main" id="{BE7AD98F-9253-4754-B73E-6B2C55F8E7E8}"/>
              </a:ext>
            </a:extLst>
          </p:cNvPr>
          <p:cNvSpPr txBox="1"/>
          <p:nvPr/>
        </p:nvSpPr>
        <p:spPr>
          <a:xfrm>
            <a:off x="690203" y="4410018"/>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172" name="TextBox 171">
            <a:extLst>
              <a:ext uri="{FF2B5EF4-FFF2-40B4-BE49-F238E27FC236}">
                <a16:creationId xmlns:a16="http://schemas.microsoft.com/office/drawing/2014/main" id="{2FB32D10-B483-4D3F-87D7-AD301A03E46A}"/>
              </a:ext>
            </a:extLst>
          </p:cNvPr>
          <p:cNvSpPr txBox="1"/>
          <p:nvPr/>
        </p:nvSpPr>
        <p:spPr>
          <a:xfrm>
            <a:off x="690203" y="4999952"/>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grpSp>
        <p:nvGrpSpPr>
          <p:cNvPr id="6" name="Group 5">
            <a:extLst>
              <a:ext uri="{FF2B5EF4-FFF2-40B4-BE49-F238E27FC236}">
                <a16:creationId xmlns:a16="http://schemas.microsoft.com/office/drawing/2014/main" id="{7BA551EC-C6A6-4DF1-913B-2FF35C3D8611}"/>
              </a:ext>
            </a:extLst>
          </p:cNvPr>
          <p:cNvGrpSpPr/>
          <p:nvPr/>
        </p:nvGrpSpPr>
        <p:grpSpPr>
          <a:xfrm>
            <a:off x="221226" y="1873284"/>
            <a:ext cx="547096" cy="547200"/>
            <a:chOff x="221226" y="1803544"/>
            <a:chExt cx="547096" cy="729460"/>
          </a:xfrm>
        </p:grpSpPr>
        <p:sp>
          <p:nvSpPr>
            <p:cNvPr id="16" name="Oval 15">
              <a:extLst>
                <a:ext uri="{FF2B5EF4-FFF2-40B4-BE49-F238E27FC236}">
                  <a16:creationId xmlns:a16="http://schemas.microsoft.com/office/drawing/2014/main" id="{8BEFF9BB-1321-4FC3-9C11-B78DCF3C547C}"/>
                </a:ext>
              </a:extLst>
            </p:cNvPr>
            <p:cNvSpPr/>
            <p:nvPr/>
          </p:nvSpPr>
          <p:spPr>
            <a:xfrm>
              <a:off x="221226" y="1803544"/>
              <a:ext cx="547096" cy="729460"/>
            </a:xfrm>
            <a:prstGeom prst="ellipse">
              <a:avLst/>
            </a:prstGeom>
            <a:solidFill>
              <a:srgbClr val="FFFFFF"/>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grpSp>
          <p:nvGrpSpPr>
            <p:cNvPr id="181" name="Group 180">
              <a:extLst>
                <a:ext uri="{FF2B5EF4-FFF2-40B4-BE49-F238E27FC236}">
                  <a16:creationId xmlns:a16="http://schemas.microsoft.com/office/drawing/2014/main" id="{F30F69DB-84B6-4028-977C-B3E619BDB464}"/>
                </a:ext>
              </a:extLst>
            </p:cNvPr>
            <p:cNvGrpSpPr/>
            <p:nvPr/>
          </p:nvGrpSpPr>
          <p:grpSpPr>
            <a:xfrm>
              <a:off x="309094" y="1921060"/>
              <a:ext cx="371360" cy="494428"/>
              <a:chOff x="3071135" y="1760585"/>
              <a:chExt cx="475200" cy="633600"/>
            </a:xfrm>
          </p:grpSpPr>
          <p:sp>
            <p:nvSpPr>
              <p:cNvPr id="182" name="Accent">
                <a:extLst>
                  <a:ext uri="{FF2B5EF4-FFF2-40B4-BE49-F238E27FC236}">
                    <a16:creationId xmlns:a16="http://schemas.microsoft.com/office/drawing/2014/main" id="{15327F20-B25F-484C-95E8-22084EA95A5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83" name="Outline">
                <a:extLst>
                  <a:ext uri="{FF2B5EF4-FFF2-40B4-BE49-F238E27FC236}">
                    <a16:creationId xmlns:a16="http://schemas.microsoft.com/office/drawing/2014/main" id="{6DD67F5D-310C-494B-95A1-BDC4E12CC04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cxnSp>
        <p:nvCxnSpPr>
          <p:cNvPr id="79" name="Straight Connector 78">
            <a:extLst>
              <a:ext uri="{FF2B5EF4-FFF2-40B4-BE49-F238E27FC236}">
                <a16:creationId xmlns:a16="http://schemas.microsoft.com/office/drawing/2014/main" id="{33A8891B-EABD-4C17-AADC-01644B644BB5}"/>
              </a:ext>
            </a:extLst>
          </p:cNvPr>
          <p:cNvCxnSpPr>
            <a:cxnSpLocks/>
            <a:stCxn id="84" idx="4"/>
            <a:endCxn id="86" idx="0"/>
          </p:cNvCxnSpPr>
          <p:nvPr/>
        </p:nvCxnSpPr>
        <p:spPr>
          <a:xfrm>
            <a:off x="3405106" y="2420484"/>
            <a:ext cx="0" cy="2606917"/>
          </a:xfrm>
          <a:prstGeom prst="line">
            <a:avLst/>
          </a:prstGeom>
          <a:ln w="9525" cap="rnd" cmpd="sng" algn="ctr">
            <a:solidFill>
              <a:schemeClr val="bg1">
                <a:lumMod val="50000"/>
              </a:schemeClr>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80" name="Oval 20">
            <a:extLst>
              <a:ext uri="{FF2B5EF4-FFF2-40B4-BE49-F238E27FC236}">
                <a16:creationId xmlns:a16="http://schemas.microsoft.com/office/drawing/2014/main" id="{6BF21087-6CF0-4354-913B-1B141E143BF3}"/>
              </a:ext>
            </a:extLst>
          </p:cNvPr>
          <p:cNvSpPr>
            <a:spLocks noChangeArrowheads="1"/>
          </p:cNvSpPr>
          <p:nvPr/>
        </p:nvSpPr>
        <p:spPr bwMode="auto">
          <a:xfrm>
            <a:off x="3275506" y="2662817"/>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1</a:t>
            </a:r>
          </a:p>
        </p:txBody>
      </p:sp>
      <p:sp>
        <p:nvSpPr>
          <p:cNvPr id="81" name="Oval 20">
            <a:extLst>
              <a:ext uri="{FF2B5EF4-FFF2-40B4-BE49-F238E27FC236}">
                <a16:creationId xmlns:a16="http://schemas.microsoft.com/office/drawing/2014/main" id="{610E0B21-5656-4BD1-867A-BFA505F848DD}"/>
              </a:ext>
            </a:extLst>
          </p:cNvPr>
          <p:cNvSpPr>
            <a:spLocks noChangeArrowheads="1"/>
          </p:cNvSpPr>
          <p:nvPr/>
        </p:nvSpPr>
        <p:spPr bwMode="auto">
          <a:xfrm>
            <a:off x="3275506" y="3845109"/>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3</a:t>
            </a:r>
          </a:p>
        </p:txBody>
      </p:sp>
      <p:sp>
        <p:nvSpPr>
          <p:cNvPr id="82" name="Rectangle: Rounded Corners 81">
            <a:extLst>
              <a:ext uri="{FF2B5EF4-FFF2-40B4-BE49-F238E27FC236}">
                <a16:creationId xmlns:a16="http://schemas.microsoft.com/office/drawing/2014/main" id="{3E493345-2FB7-40F2-AA01-0B11966E51EB}"/>
              </a:ext>
            </a:extLst>
          </p:cNvPr>
          <p:cNvSpPr/>
          <p:nvPr/>
        </p:nvSpPr>
        <p:spPr>
          <a:xfrm>
            <a:off x="3135587" y="1905802"/>
            <a:ext cx="2778375" cy="482165"/>
          </a:xfrm>
          <a:prstGeom prst="roundRect">
            <a:avLst>
              <a:gd name="adj" fmla="val 50000"/>
            </a:avLst>
          </a:prstGeom>
          <a:gradFill flip="none" rotWithShape="1">
            <a:gsLst>
              <a:gs pos="0">
                <a:schemeClr val="accent1"/>
              </a:gs>
              <a:gs pos="100000">
                <a:schemeClr val="accent3"/>
              </a:gs>
            </a:gsLst>
            <a:lin ang="18900000" scaled="1"/>
            <a:tileRect/>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700" dirty="0">
              <a:solidFill>
                <a:srgbClr val="FFFFFF"/>
              </a:solidFill>
            </a:endParaRPr>
          </a:p>
        </p:txBody>
      </p:sp>
      <p:sp>
        <p:nvSpPr>
          <p:cNvPr id="83" name="ee4pHeader1">
            <a:extLst>
              <a:ext uri="{FF2B5EF4-FFF2-40B4-BE49-F238E27FC236}">
                <a16:creationId xmlns:a16="http://schemas.microsoft.com/office/drawing/2014/main" id="{5F621BB8-535B-4188-9391-CCE8009618BC}"/>
              </a:ext>
            </a:extLst>
          </p:cNvPr>
          <p:cNvSpPr txBox="1"/>
          <p:nvPr/>
        </p:nvSpPr>
        <p:spPr>
          <a:xfrm>
            <a:off x="3767647" y="2039162"/>
            <a:ext cx="2034475" cy="215444"/>
          </a:xfrm>
          <a:prstGeom prst="rect">
            <a:avLst/>
          </a:prstGeom>
          <a:noFill/>
          <a:ln cap="rnd">
            <a:noFill/>
          </a:ln>
        </p:spPr>
        <p:txBody>
          <a:bodyPr vert="horz" wrap="square" lIns="0" tIns="0" rIns="0" bIns="0" rtlCol="0" anchor="b" anchorCtr="0">
            <a:spAutoFit/>
          </a:bodyPr>
          <a:lstStyle/>
          <a:p>
            <a:pPr marL="0" lvl="3"/>
            <a:r>
              <a:rPr lang="da-DK" sz="1000" b="1" dirty="0">
                <a:solidFill>
                  <a:schemeClr val="bg1"/>
                </a:solidFill>
              </a:rPr>
              <a:t>Lorem ipsum dolor sit amet</a:t>
            </a:r>
            <a:endParaRPr lang="en-US" sz="1000" b="1" dirty="0">
              <a:solidFill>
                <a:schemeClr val="bg1"/>
              </a:solidFill>
            </a:endParaRPr>
          </a:p>
        </p:txBody>
      </p:sp>
      <p:sp>
        <p:nvSpPr>
          <p:cNvPr id="85" name="TextBox 84">
            <a:extLst>
              <a:ext uri="{FF2B5EF4-FFF2-40B4-BE49-F238E27FC236}">
                <a16:creationId xmlns:a16="http://schemas.microsoft.com/office/drawing/2014/main" id="{65205FE4-8B3F-4ACD-937F-7C7400A79140}"/>
              </a:ext>
            </a:extLst>
          </p:cNvPr>
          <p:cNvSpPr txBox="1"/>
          <p:nvPr/>
        </p:nvSpPr>
        <p:spPr>
          <a:xfrm>
            <a:off x="3600535" y="2640216"/>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86" name="Oval 20">
            <a:extLst>
              <a:ext uri="{FF2B5EF4-FFF2-40B4-BE49-F238E27FC236}">
                <a16:creationId xmlns:a16="http://schemas.microsoft.com/office/drawing/2014/main" id="{2CA1969A-FF7B-46C1-A656-FB5113F6BCF0}"/>
              </a:ext>
            </a:extLst>
          </p:cNvPr>
          <p:cNvSpPr>
            <a:spLocks noChangeArrowheads="1"/>
          </p:cNvSpPr>
          <p:nvPr/>
        </p:nvSpPr>
        <p:spPr bwMode="auto">
          <a:xfrm>
            <a:off x="3275506" y="5027401"/>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5</a:t>
            </a:r>
          </a:p>
        </p:txBody>
      </p:sp>
      <p:sp>
        <p:nvSpPr>
          <p:cNvPr id="87" name="Oval 20">
            <a:extLst>
              <a:ext uri="{FF2B5EF4-FFF2-40B4-BE49-F238E27FC236}">
                <a16:creationId xmlns:a16="http://schemas.microsoft.com/office/drawing/2014/main" id="{F0AA6C8D-5C1D-445D-B21F-C4DD80472DAB}"/>
              </a:ext>
            </a:extLst>
          </p:cNvPr>
          <p:cNvSpPr>
            <a:spLocks noChangeArrowheads="1"/>
          </p:cNvSpPr>
          <p:nvPr/>
        </p:nvSpPr>
        <p:spPr bwMode="auto">
          <a:xfrm>
            <a:off x="3275506" y="4436255"/>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4</a:t>
            </a:r>
          </a:p>
        </p:txBody>
      </p:sp>
      <p:sp>
        <p:nvSpPr>
          <p:cNvPr id="88" name="Oval 20">
            <a:extLst>
              <a:ext uri="{FF2B5EF4-FFF2-40B4-BE49-F238E27FC236}">
                <a16:creationId xmlns:a16="http://schemas.microsoft.com/office/drawing/2014/main" id="{09A1761B-6F4E-4569-B303-00F5CAAFDA8A}"/>
              </a:ext>
            </a:extLst>
          </p:cNvPr>
          <p:cNvSpPr>
            <a:spLocks noChangeArrowheads="1"/>
          </p:cNvSpPr>
          <p:nvPr/>
        </p:nvSpPr>
        <p:spPr bwMode="auto">
          <a:xfrm>
            <a:off x="3275506" y="3253963"/>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2</a:t>
            </a:r>
          </a:p>
        </p:txBody>
      </p:sp>
      <p:sp>
        <p:nvSpPr>
          <p:cNvPr id="89" name="TextBox 88">
            <a:extLst>
              <a:ext uri="{FF2B5EF4-FFF2-40B4-BE49-F238E27FC236}">
                <a16:creationId xmlns:a16="http://schemas.microsoft.com/office/drawing/2014/main" id="{D5C99435-B517-4339-A566-D3FA374EB558}"/>
              </a:ext>
            </a:extLst>
          </p:cNvPr>
          <p:cNvSpPr txBox="1"/>
          <p:nvPr/>
        </p:nvSpPr>
        <p:spPr>
          <a:xfrm>
            <a:off x="3600535" y="3230150"/>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90" name="TextBox 89">
            <a:extLst>
              <a:ext uri="{FF2B5EF4-FFF2-40B4-BE49-F238E27FC236}">
                <a16:creationId xmlns:a16="http://schemas.microsoft.com/office/drawing/2014/main" id="{B2A0CBFC-764D-4BDA-8607-51BA59131E73}"/>
              </a:ext>
            </a:extLst>
          </p:cNvPr>
          <p:cNvSpPr txBox="1"/>
          <p:nvPr/>
        </p:nvSpPr>
        <p:spPr>
          <a:xfrm>
            <a:off x="3600535" y="3820084"/>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91" name="TextBox 90">
            <a:extLst>
              <a:ext uri="{FF2B5EF4-FFF2-40B4-BE49-F238E27FC236}">
                <a16:creationId xmlns:a16="http://schemas.microsoft.com/office/drawing/2014/main" id="{F4AF9027-9057-4B79-AEE6-F0B1088ED0D6}"/>
              </a:ext>
            </a:extLst>
          </p:cNvPr>
          <p:cNvSpPr txBox="1"/>
          <p:nvPr/>
        </p:nvSpPr>
        <p:spPr>
          <a:xfrm>
            <a:off x="3600535" y="4410018"/>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92" name="TextBox 91">
            <a:extLst>
              <a:ext uri="{FF2B5EF4-FFF2-40B4-BE49-F238E27FC236}">
                <a16:creationId xmlns:a16="http://schemas.microsoft.com/office/drawing/2014/main" id="{07DF7E98-7153-46D0-8339-9BD7A259067F}"/>
              </a:ext>
            </a:extLst>
          </p:cNvPr>
          <p:cNvSpPr txBox="1"/>
          <p:nvPr/>
        </p:nvSpPr>
        <p:spPr>
          <a:xfrm>
            <a:off x="3600535" y="4999952"/>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grpSp>
        <p:nvGrpSpPr>
          <p:cNvPr id="8" name="Group 7">
            <a:extLst>
              <a:ext uri="{FF2B5EF4-FFF2-40B4-BE49-F238E27FC236}">
                <a16:creationId xmlns:a16="http://schemas.microsoft.com/office/drawing/2014/main" id="{2E574827-44BD-E79D-E89C-F2694FFA4C84}"/>
              </a:ext>
            </a:extLst>
          </p:cNvPr>
          <p:cNvGrpSpPr/>
          <p:nvPr/>
        </p:nvGrpSpPr>
        <p:grpSpPr>
          <a:xfrm>
            <a:off x="3131558" y="1873284"/>
            <a:ext cx="547096" cy="547200"/>
            <a:chOff x="3131558" y="1803544"/>
            <a:chExt cx="547096" cy="729460"/>
          </a:xfrm>
        </p:grpSpPr>
        <p:sp>
          <p:nvSpPr>
            <p:cNvPr id="84" name="Oval 83">
              <a:extLst>
                <a:ext uri="{FF2B5EF4-FFF2-40B4-BE49-F238E27FC236}">
                  <a16:creationId xmlns:a16="http://schemas.microsoft.com/office/drawing/2014/main" id="{6E335F70-8D38-4A87-8EEF-1F2D81A07B2A}"/>
                </a:ext>
              </a:extLst>
            </p:cNvPr>
            <p:cNvSpPr/>
            <p:nvPr/>
          </p:nvSpPr>
          <p:spPr>
            <a:xfrm>
              <a:off x="3131558" y="1803544"/>
              <a:ext cx="547096" cy="729460"/>
            </a:xfrm>
            <a:prstGeom prst="ellipse">
              <a:avLst/>
            </a:prstGeom>
            <a:solidFill>
              <a:srgbClr val="FFFFFF"/>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grpSp>
          <p:nvGrpSpPr>
            <p:cNvPr id="93" name="Group 92">
              <a:extLst>
                <a:ext uri="{FF2B5EF4-FFF2-40B4-BE49-F238E27FC236}">
                  <a16:creationId xmlns:a16="http://schemas.microsoft.com/office/drawing/2014/main" id="{8FD3EB75-F9E2-43A8-9256-D809A40D7EF6}"/>
                </a:ext>
              </a:extLst>
            </p:cNvPr>
            <p:cNvGrpSpPr/>
            <p:nvPr/>
          </p:nvGrpSpPr>
          <p:grpSpPr>
            <a:xfrm>
              <a:off x="3219426" y="1921060"/>
              <a:ext cx="371360" cy="494428"/>
              <a:chOff x="3071135" y="1760585"/>
              <a:chExt cx="475200" cy="633600"/>
            </a:xfrm>
          </p:grpSpPr>
          <p:sp>
            <p:nvSpPr>
              <p:cNvPr id="94" name="Accent">
                <a:extLst>
                  <a:ext uri="{FF2B5EF4-FFF2-40B4-BE49-F238E27FC236}">
                    <a16:creationId xmlns:a16="http://schemas.microsoft.com/office/drawing/2014/main" id="{D72CB21F-C8BE-47BE-9D8A-85FDFDAEF22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5" name="Outline">
                <a:extLst>
                  <a:ext uri="{FF2B5EF4-FFF2-40B4-BE49-F238E27FC236}">
                    <a16:creationId xmlns:a16="http://schemas.microsoft.com/office/drawing/2014/main" id="{7355E700-C138-4D1D-A349-0414AB84AFC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cxnSp>
        <p:nvCxnSpPr>
          <p:cNvPr id="96" name="Straight Connector 95">
            <a:extLst>
              <a:ext uri="{FF2B5EF4-FFF2-40B4-BE49-F238E27FC236}">
                <a16:creationId xmlns:a16="http://schemas.microsoft.com/office/drawing/2014/main" id="{7C500577-C36E-4346-B1AE-60B7F2EC528B}"/>
              </a:ext>
            </a:extLst>
          </p:cNvPr>
          <p:cNvCxnSpPr>
            <a:cxnSpLocks/>
            <a:stCxn id="101" idx="4"/>
            <a:endCxn id="103" idx="0"/>
          </p:cNvCxnSpPr>
          <p:nvPr/>
        </p:nvCxnSpPr>
        <p:spPr>
          <a:xfrm>
            <a:off x="6315437" y="2420484"/>
            <a:ext cx="0" cy="2606917"/>
          </a:xfrm>
          <a:prstGeom prst="line">
            <a:avLst/>
          </a:prstGeom>
          <a:ln w="9525" cap="rnd" cmpd="sng" algn="ctr">
            <a:solidFill>
              <a:schemeClr val="bg1">
                <a:lumMod val="50000"/>
              </a:schemeClr>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7" name="Oval 20">
            <a:extLst>
              <a:ext uri="{FF2B5EF4-FFF2-40B4-BE49-F238E27FC236}">
                <a16:creationId xmlns:a16="http://schemas.microsoft.com/office/drawing/2014/main" id="{743DB5DE-5AD5-4C7C-9DAC-13EDCE9EA163}"/>
              </a:ext>
            </a:extLst>
          </p:cNvPr>
          <p:cNvSpPr>
            <a:spLocks noChangeArrowheads="1"/>
          </p:cNvSpPr>
          <p:nvPr/>
        </p:nvSpPr>
        <p:spPr bwMode="auto">
          <a:xfrm>
            <a:off x="6185837" y="2662817"/>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1</a:t>
            </a:r>
          </a:p>
        </p:txBody>
      </p:sp>
      <p:sp>
        <p:nvSpPr>
          <p:cNvPr id="98" name="Oval 20">
            <a:extLst>
              <a:ext uri="{FF2B5EF4-FFF2-40B4-BE49-F238E27FC236}">
                <a16:creationId xmlns:a16="http://schemas.microsoft.com/office/drawing/2014/main" id="{68F74A90-9E38-46B2-B0ED-52946107943E}"/>
              </a:ext>
            </a:extLst>
          </p:cNvPr>
          <p:cNvSpPr>
            <a:spLocks noChangeArrowheads="1"/>
          </p:cNvSpPr>
          <p:nvPr/>
        </p:nvSpPr>
        <p:spPr bwMode="auto">
          <a:xfrm>
            <a:off x="6185837" y="3845109"/>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3</a:t>
            </a:r>
          </a:p>
        </p:txBody>
      </p:sp>
      <p:sp>
        <p:nvSpPr>
          <p:cNvPr id="99" name="Rectangle: Rounded Corners 98">
            <a:extLst>
              <a:ext uri="{FF2B5EF4-FFF2-40B4-BE49-F238E27FC236}">
                <a16:creationId xmlns:a16="http://schemas.microsoft.com/office/drawing/2014/main" id="{A065E962-11FD-4E4F-9C55-D1455EE5275E}"/>
              </a:ext>
            </a:extLst>
          </p:cNvPr>
          <p:cNvSpPr/>
          <p:nvPr/>
        </p:nvSpPr>
        <p:spPr>
          <a:xfrm>
            <a:off x="6045919" y="1905802"/>
            <a:ext cx="2778375" cy="482165"/>
          </a:xfrm>
          <a:prstGeom prst="roundRect">
            <a:avLst>
              <a:gd name="adj" fmla="val 50000"/>
            </a:avLst>
          </a:prstGeom>
          <a:gradFill flip="none" rotWithShape="1">
            <a:gsLst>
              <a:gs pos="0">
                <a:schemeClr val="accent1"/>
              </a:gs>
              <a:gs pos="100000">
                <a:schemeClr val="accent3"/>
              </a:gs>
            </a:gsLst>
            <a:lin ang="18900000" scaled="1"/>
            <a:tileRect/>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700" dirty="0">
              <a:solidFill>
                <a:srgbClr val="FFFFFF"/>
              </a:solidFill>
            </a:endParaRPr>
          </a:p>
        </p:txBody>
      </p:sp>
      <p:sp>
        <p:nvSpPr>
          <p:cNvPr id="100" name="ee4pHeader1">
            <a:extLst>
              <a:ext uri="{FF2B5EF4-FFF2-40B4-BE49-F238E27FC236}">
                <a16:creationId xmlns:a16="http://schemas.microsoft.com/office/drawing/2014/main" id="{63DF74E2-5200-4839-96E1-C260C582124F}"/>
              </a:ext>
            </a:extLst>
          </p:cNvPr>
          <p:cNvSpPr txBox="1"/>
          <p:nvPr/>
        </p:nvSpPr>
        <p:spPr>
          <a:xfrm>
            <a:off x="6677978" y="2039162"/>
            <a:ext cx="2034475" cy="215444"/>
          </a:xfrm>
          <a:prstGeom prst="rect">
            <a:avLst/>
          </a:prstGeom>
          <a:noFill/>
          <a:ln cap="rnd">
            <a:noFill/>
          </a:ln>
        </p:spPr>
        <p:txBody>
          <a:bodyPr vert="horz" wrap="square" lIns="0" tIns="0" rIns="0" bIns="0" rtlCol="0" anchor="b" anchorCtr="0">
            <a:spAutoFit/>
          </a:bodyPr>
          <a:lstStyle/>
          <a:p>
            <a:pPr marL="0" lvl="3"/>
            <a:r>
              <a:rPr lang="da-DK" sz="1000" b="1" dirty="0">
                <a:solidFill>
                  <a:schemeClr val="bg1"/>
                </a:solidFill>
              </a:rPr>
              <a:t>Lorem ipsum dolor sit amet</a:t>
            </a:r>
            <a:endParaRPr lang="en-US" sz="1000" b="1" dirty="0">
              <a:solidFill>
                <a:schemeClr val="bg1"/>
              </a:solidFill>
            </a:endParaRPr>
          </a:p>
        </p:txBody>
      </p:sp>
      <p:sp>
        <p:nvSpPr>
          <p:cNvPr id="102" name="TextBox 101">
            <a:extLst>
              <a:ext uri="{FF2B5EF4-FFF2-40B4-BE49-F238E27FC236}">
                <a16:creationId xmlns:a16="http://schemas.microsoft.com/office/drawing/2014/main" id="{1C03F1E8-D157-41F8-9EC8-3D398D626DDA}"/>
              </a:ext>
            </a:extLst>
          </p:cNvPr>
          <p:cNvSpPr txBox="1"/>
          <p:nvPr/>
        </p:nvSpPr>
        <p:spPr>
          <a:xfrm>
            <a:off x="6510866" y="2640216"/>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103" name="Oval 20">
            <a:extLst>
              <a:ext uri="{FF2B5EF4-FFF2-40B4-BE49-F238E27FC236}">
                <a16:creationId xmlns:a16="http://schemas.microsoft.com/office/drawing/2014/main" id="{637CB301-B6BB-4372-94F1-5EE58D0AE589}"/>
              </a:ext>
            </a:extLst>
          </p:cNvPr>
          <p:cNvSpPr>
            <a:spLocks noChangeArrowheads="1"/>
          </p:cNvSpPr>
          <p:nvPr/>
        </p:nvSpPr>
        <p:spPr bwMode="auto">
          <a:xfrm>
            <a:off x="6185837" y="5027401"/>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5</a:t>
            </a:r>
          </a:p>
        </p:txBody>
      </p:sp>
      <p:sp>
        <p:nvSpPr>
          <p:cNvPr id="104" name="Oval 20">
            <a:extLst>
              <a:ext uri="{FF2B5EF4-FFF2-40B4-BE49-F238E27FC236}">
                <a16:creationId xmlns:a16="http://schemas.microsoft.com/office/drawing/2014/main" id="{28B6F13D-10F2-4998-A0C9-55B295546B5D}"/>
              </a:ext>
            </a:extLst>
          </p:cNvPr>
          <p:cNvSpPr>
            <a:spLocks noChangeArrowheads="1"/>
          </p:cNvSpPr>
          <p:nvPr/>
        </p:nvSpPr>
        <p:spPr bwMode="auto">
          <a:xfrm>
            <a:off x="6185837" y="4436255"/>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4</a:t>
            </a:r>
          </a:p>
        </p:txBody>
      </p:sp>
      <p:sp>
        <p:nvSpPr>
          <p:cNvPr id="105" name="Oval 20">
            <a:extLst>
              <a:ext uri="{FF2B5EF4-FFF2-40B4-BE49-F238E27FC236}">
                <a16:creationId xmlns:a16="http://schemas.microsoft.com/office/drawing/2014/main" id="{E137FF17-9A49-489C-8062-091930B687A7}"/>
              </a:ext>
            </a:extLst>
          </p:cNvPr>
          <p:cNvSpPr>
            <a:spLocks noChangeArrowheads="1"/>
          </p:cNvSpPr>
          <p:nvPr/>
        </p:nvSpPr>
        <p:spPr bwMode="auto">
          <a:xfrm>
            <a:off x="6185837" y="3253963"/>
            <a:ext cx="259200" cy="260572"/>
          </a:xfrm>
          <a:prstGeom prst="ellipse">
            <a:avLst/>
          </a:prstGeom>
          <a:solidFill>
            <a:schemeClr val="accent1"/>
          </a:solidFill>
          <a:ln w="9525" cap="flat" cmpd="sng" algn="ctr">
            <a:solidFill>
              <a:schemeClr val="accent1"/>
            </a:solidFill>
            <a:prstDash val="solid"/>
            <a:round/>
            <a:headEnd type="none" w="med" len="med"/>
            <a:tailEnd type="none" w="med" len="med"/>
          </a:ln>
        </p:spPr>
        <p:txBody>
          <a:bodyPr vert="horz" wrap="square" lIns="0" tIns="0" rIns="0" bIns="0" numCol="1" anchor="ctr" anchorCtr="0" compatLnSpc="1">
            <a:prstTxWarp prst="textNoShape">
              <a:avLst/>
            </a:prstTxWarp>
          </a:bodyPr>
          <a:lstStyle/>
          <a:p>
            <a:pPr algn="ctr"/>
            <a:r>
              <a:rPr lang="en-US" sz="1000" dirty="0">
                <a:solidFill>
                  <a:schemeClr val="bg1"/>
                </a:solidFill>
              </a:rPr>
              <a:t>2</a:t>
            </a:r>
          </a:p>
        </p:txBody>
      </p:sp>
      <p:sp>
        <p:nvSpPr>
          <p:cNvPr id="106" name="TextBox 105">
            <a:extLst>
              <a:ext uri="{FF2B5EF4-FFF2-40B4-BE49-F238E27FC236}">
                <a16:creationId xmlns:a16="http://schemas.microsoft.com/office/drawing/2014/main" id="{C2B80113-A5BC-46F8-92A2-A6B6664E7FF3}"/>
              </a:ext>
            </a:extLst>
          </p:cNvPr>
          <p:cNvSpPr txBox="1"/>
          <p:nvPr/>
        </p:nvSpPr>
        <p:spPr>
          <a:xfrm>
            <a:off x="6510866" y="3230150"/>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107" name="TextBox 106">
            <a:extLst>
              <a:ext uri="{FF2B5EF4-FFF2-40B4-BE49-F238E27FC236}">
                <a16:creationId xmlns:a16="http://schemas.microsoft.com/office/drawing/2014/main" id="{EB4BBD58-91A8-4988-8940-092140A8B37A}"/>
              </a:ext>
            </a:extLst>
          </p:cNvPr>
          <p:cNvSpPr txBox="1"/>
          <p:nvPr/>
        </p:nvSpPr>
        <p:spPr>
          <a:xfrm>
            <a:off x="6510866" y="3820084"/>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108" name="TextBox 107">
            <a:extLst>
              <a:ext uri="{FF2B5EF4-FFF2-40B4-BE49-F238E27FC236}">
                <a16:creationId xmlns:a16="http://schemas.microsoft.com/office/drawing/2014/main" id="{C2B4C428-8905-47B9-B915-7EBB772B6BF7}"/>
              </a:ext>
            </a:extLst>
          </p:cNvPr>
          <p:cNvSpPr txBox="1"/>
          <p:nvPr/>
        </p:nvSpPr>
        <p:spPr>
          <a:xfrm>
            <a:off x="6510866" y="4410018"/>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sp>
        <p:nvSpPr>
          <p:cNvPr id="109" name="TextBox 108">
            <a:extLst>
              <a:ext uri="{FF2B5EF4-FFF2-40B4-BE49-F238E27FC236}">
                <a16:creationId xmlns:a16="http://schemas.microsoft.com/office/drawing/2014/main" id="{162DEE33-054B-44DD-9C68-28F12B11739D}"/>
              </a:ext>
            </a:extLst>
          </p:cNvPr>
          <p:cNvSpPr txBox="1"/>
          <p:nvPr/>
        </p:nvSpPr>
        <p:spPr>
          <a:xfrm>
            <a:off x="6510866" y="4999952"/>
            <a:ext cx="2411908" cy="369332"/>
          </a:xfrm>
          <a:prstGeom prst="rect">
            <a:avLst/>
          </a:prstGeom>
          <a:noFill/>
          <a:ln w="9525" cap="rnd" cmpd="sng" algn="ctr">
            <a:noFill/>
            <a:prstDash val="solid"/>
            <a:round/>
          </a:ln>
          <a:effectLst/>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anchor="ctr">
            <a:spAutoFit/>
          </a:bodyPr>
          <a:lstStyle/>
          <a:p>
            <a:r>
              <a:rPr lang="en-US" sz="800" dirty="0">
                <a:solidFill>
                  <a:schemeClr val="tx1"/>
                </a:solidFill>
              </a:rPr>
              <a:t>Lorem ipsum dolor sit amet, consectetur adipiscing elit. Duis tellus tellus, tempus id dui dapibus, feugiat dapibus felis.</a:t>
            </a:r>
          </a:p>
        </p:txBody>
      </p:sp>
      <p:grpSp>
        <p:nvGrpSpPr>
          <p:cNvPr id="9" name="Group 8">
            <a:extLst>
              <a:ext uri="{FF2B5EF4-FFF2-40B4-BE49-F238E27FC236}">
                <a16:creationId xmlns:a16="http://schemas.microsoft.com/office/drawing/2014/main" id="{C886368B-DFCF-2AAB-8FB6-E3FC152073B8}"/>
              </a:ext>
            </a:extLst>
          </p:cNvPr>
          <p:cNvGrpSpPr/>
          <p:nvPr/>
        </p:nvGrpSpPr>
        <p:grpSpPr>
          <a:xfrm>
            <a:off x="6041889" y="1873284"/>
            <a:ext cx="547096" cy="547200"/>
            <a:chOff x="6041889" y="1803544"/>
            <a:chExt cx="547096" cy="729460"/>
          </a:xfrm>
        </p:grpSpPr>
        <p:sp>
          <p:nvSpPr>
            <p:cNvPr id="101" name="Oval 100">
              <a:extLst>
                <a:ext uri="{FF2B5EF4-FFF2-40B4-BE49-F238E27FC236}">
                  <a16:creationId xmlns:a16="http://schemas.microsoft.com/office/drawing/2014/main" id="{61CE4C09-2580-4E78-AEDB-B6B5B1A13426}"/>
                </a:ext>
              </a:extLst>
            </p:cNvPr>
            <p:cNvSpPr/>
            <p:nvPr/>
          </p:nvSpPr>
          <p:spPr>
            <a:xfrm>
              <a:off x="6041889" y="1803544"/>
              <a:ext cx="547096" cy="729460"/>
            </a:xfrm>
            <a:prstGeom prst="ellipse">
              <a:avLst/>
            </a:prstGeom>
            <a:solidFill>
              <a:srgbClr val="FFFFFF"/>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grpSp>
          <p:nvGrpSpPr>
            <p:cNvPr id="110" name="Group 109">
              <a:extLst>
                <a:ext uri="{FF2B5EF4-FFF2-40B4-BE49-F238E27FC236}">
                  <a16:creationId xmlns:a16="http://schemas.microsoft.com/office/drawing/2014/main" id="{19D89275-8FA9-4E81-89BF-2F803DC17AA9}"/>
                </a:ext>
              </a:extLst>
            </p:cNvPr>
            <p:cNvGrpSpPr/>
            <p:nvPr/>
          </p:nvGrpSpPr>
          <p:grpSpPr>
            <a:xfrm>
              <a:off x="6129758" y="1921060"/>
              <a:ext cx="371360" cy="494428"/>
              <a:chOff x="3071135" y="1760585"/>
              <a:chExt cx="475200" cy="633600"/>
            </a:xfrm>
          </p:grpSpPr>
          <p:sp>
            <p:nvSpPr>
              <p:cNvPr id="111" name="Accent">
                <a:extLst>
                  <a:ext uri="{FF2B5EF4-FFF2-40B4-BE49-F238E27FC236}">
                    <a16:creationId xmlns:a16="http://schemas.microsoft.com/office/drawing/2014/main" id="{2D00A980-7068-4723-A37B-D0355F63315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12" name="Outline">
                <a:extLst>
                  <a:ext uri="{FF2B5EF4-FFF2-40B4-BE49-F238E27FC236}">
                    <a16:creationId xmlns:a16="http://schemas.microsoft.com/office/drawing/2014/main" id="{54451A0B-282D-4ED0-988D-6B8F8B68F33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115" name="Text Placeholder 19">
            <a:extLst>
              <a:ext uri="{FF2B5EF4-FFF2-40B4-BE49-F238E27FC236}">
                <a16:creationId xmlns:a16="http://schemas.microsoft.com/office/drawing/2014/main" id="{42EDA713-B1D9-46C9-9F3B-51F66C46E6CB}"/>
              </a:ext>
            </a:extLst>
          </p:cNvPr>
          <p:cNvSpPr txBox="1">
            <a:spLocks/>
          </p:cNvSpPr>
          <p:nvPr/>
        </p:nvSpPr>
        <p:spPr>
          <a:xfrm>
            <a:off x="221226" y="1222081"/>
            <a:ext cx="869751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solidFill>
                  <a:schemeClr val="accent1"/>
                </a:solidFill>
              </a:rPr>
              <a:t>Lorem Ipsum</a:t>
            </a:r>
          </a:p>
        </p:txBody>
      </p:sp>
    </p:spTree>
    <p:extLst>
      <p:ext uri="{BB962C8B-B14F-4D97-AF65-F5344CB8AC3E}">
        <p14:creationId xmlns:p14="http://schemas.microsoft.com/office/powerpoint/2010/main" val="332039140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1ED6A7-B501-4D6F-AD67-8B4D2B28DEA0}"/>
              </a:ext>
            </a:extLst>
          </p:cNvPr>
          <p:cNvSpPr>
            <a:spLocks noGrp="1"/>
          </p:cNvSpPr>
          <p:nvPr>
            <p:ph type="title"/>
          </p:nvPr>
        </p:nvSpPr>
        <p:spPr>
          <a:xfrm>
            <a:off x="221226" y="365126"/>
            <a:ext cx="8701548" cy="578772"/>
          </a:xfrm>
        </p:spPr>
        <p:txBody>
          <a:bodyPr/>
          <a:lstStyle/>
          <a:p>
            <a:r>
              <a:rPr lang="en-US" dirty="0"/>
              <a:t>Three-Column Tab Cards with Footer</a:t>
            </a:r>
          </a:p>
        </p:txBody>
      </p:sp>
      <p:sp>
        <p:nvSpPr>
          <p:cNvPr id="3" name="Rectangle 2">
            <a:extLst>
              <a:ext uri="{FF2B5EF4-FFF2-40B4-BE49-F238E27FC236}">
                <a16:creationId xmlns:a16="http://schemas.microsoft.com/office/drawing/2014/main" id="{D4E96363-1E47-4D51-B944-A7312CD9EBE1}"/>
              </a:ext>
            </a:extLst>
          </p:cNvPr>
          <p:cNvSpPr/>
          <p:nvPr/>
        </p:nvSpPr>
        <p:spPr>
          <a:xfrm>
            <a:off x="222489" y="5520619"/>
            <a:ext cx="8700285" cy="646331"/>
          </a:xfrm>
          <a:prstGeom prst="rect">
            <a:avLst/>
          </a:prstGeom>
          <a:solidFill>
            <a:schemeClr val="bg1"/>
          </a:solidFill>
          <a:ln w="9525" cap="rnd" cmpd="sng" algn="ctr">
            <a:solidFill>
              <a:schemeClr val="accent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spAutoFit/>
          </a:bodyPr>
          <a:lstStyle/>
          <a:p>
            <a:pPr algn="ctr"/>
            <a:r>
              <a:rPr lang="en-US" dirty="0">
                <a:solidFill>
                  <a:schemeClr val="tx1"/>
                </a:solidFill>
              </a:rPr>
              <a:t>Lorem ipsum dolor sit amet, consectetur adipiscing elit. Ut tempor, quam et mattis pulvinar,</a:t>
            </a:r>
            <a:br>
              <a:rPr lang="en-US" dirty="0">
                <a:solidFill>
                  <a:schemeClr val="tx1"/>
                </a:solidFill>
              </a:rPr>
            </a:br>
            <a:r>
              <a:rPr lang="en-US" dirty="0">
                <a:solidFill>
                  <a:schemeClr val="tx1"/>
                </a:solidFill>
              </a:rPr>
              <a:t>mauris ligula suscipit arcu, sed elementum diam leo at</a:t>
            </a:r>
          </a:p>
        </p:txBody>
      </p:sp>
      <p:sp>
        <p:nvSpPr>
          <p:cNvPr id="4" name="Half Frame 3">
            <a:extLst>
              <a:ext uri="{FF2B5EF4-FFF2-40B4-BE49-F238E27FC236}">
                <a16:creationId xmlns:a16="http://schemas.microsoft.com/office/drawing/2014/main" id="{EB668905-97E7-4C98-8119-3345E9282F15}"/>
              </a:ext>
            </a:extLst>
          </p:cNvPr>
          <p:cNvSpPr/>
          <p:nvPr/>
        </p:nvSpPr>
        <p:spPr>
          <a:xfrm rot="16200000">
            <a:off x="265147" y="5918552"/>
            <a:ext cx="205740" cy="291056"/>
          </a:xfrm>
          <a:prstGeom prst="halfFrame">
            <a:avLst>
              <a:gd name="adj1" fmla="val 16993"/>
              <a:gd name="adj2" fmla="val 16482"/>
            </a:avLst>
          </a:prstGeom>
          <a:solidFill>
            <a:schemeClr val="accent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5" name="Half Frame 4">
            <a:extLst>
              <a:ext uri="{FF2B5EF4-FFF2-40B4-BE49-F238E27FC236}">
                <a16:creationId xmlns:a16="http://schemas.microsoft.com/office/drawing/2014/main" id="{4CC2D74E-3D5D-429B-916C-CBBB58C3D069}"/>
              </a:ext>
            </a:extLst>
          </p:cNvPr>
          <p:cNvSpPr/>
          <p:nvPr/>
        </p:nvSpPr>
        <p:spPr>
          <a:xfrm flipH="1">
            <a:off x="8704482" y="5520619"/>
            <a:ext cx="218292" cy="274320"/>
          </a:xfrm>
          <a:prstGeom prst="halfFrame">
            <a:avLst>
              <a:gd name="adj1" fmla="val 16993"/>
              <a:gd name="adj2" fmla="val 16482"/>
            </a:avLst>
          </a:prstGeom>
          <a:solidFill>
            <a:schemeClr val="accent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6" name="Right Triangle 5">
            <a:extLst>
              <a:ext uri="{FF2B5EF4-FFF2-40B4-BE49-F238E27FC236}">
                <a16:creationId xmlns:a16="http://schemas.microsoft.com/office/drawing/2014/main" id="{B5B25D7E-8C05-4925-B1BB-2E0DBD794A7B}"/>
              </a:ext>
            </a:extLst>
          </p:cNvPr>
          <p:cNvSpPr/>
          <p:nvPr/>
        </p:nvSpPr>
        <p:spPr>
          <a:xfrm flipH="1">
            <a:off x="3124394" y="2576212"/>
            <a:ext cx="208915" cy="241479"/>
          </a:xfrm>
          <a:prstGeom prst="rtTriangle">
            <a:avLst/>
          </a:prstGeom>
          <a:solidFill>
            <a:schemeClr val="accent2"/>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7" name="Right Triangle 6">
            <a:extLst>
              <a:ext uri="{FF2B5EF4-FFF2-40B4-BE49-F238E27FC236}">
                <a16:creationId xmlns:a16="http://schemas.microsoft.com/office/drawing/2014/main" id="{40C83BBE-70B7-4EAE-8916-83D08AD8B49D}"/>
              </a:ext>
            </a:extLst>
          </p:cNvPr>
          <p:cNvSpPr/>
          <p:nvPr/>
        </p:nvSpPr>
        <p:spPr>
          <a:xfrm>
            <a:off x="5721029" y="2576212"/>
            <a:ext cx="234339" cy="241479"/>
          </a:xfrm>
          <a:prstGeom prst="rtTriangle">
            <a:avLst/>
          </a:prstGeom>
          <a:solidFill>
            <a:schemeClr val="accent2"/>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8" name="Rectangle: Top Corners Rounded 7">
            <a:extLst>
              <a:ext uri="{FF2B5EF4-FFF2-40B4-BE49-F238E27FC236}">
                <a16:creationId xmlns:a16="http://schemas.microsoft.com/office/drawing/2014/main" id="{3ED1177D-8C76-416A-9879-DD38344926D8}"/>
              </a:ext>
            </a:extLst>
          </p:cNvPr>
          <p:cNvSpPr/>
          <p:nvPr/>
        </p:nvSpPr>
        <p:spPr>
          <a:xfrm>
            <a:off x="3333309" y="1993935"/>
            <a:ext cx="2387720" cy="823756"/>
          </a:xfrm>
          <a:prstGeom prst="round2SameRect">
            <a:avLst/>
          </a:prstGeom>
          <a:solidFill>
            <a:schemeClr val="bg2"/>
          </a:solidFill>
          <a:ln w="10795" cap="flat" cmpd="sng" algn="ctr">
            <a:solidFill>
              <a:srgbClr val="EBEBEB"/>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9" name="Right Triangle 8">
            <a:extLst>
              <a:ext uri="{FF2B5EF4-FFF2-40B4-BE49-F238E27FC236}">
                <a16:creationId xmlns:a16="http://schemas.microsoft.com/office/drawing/2014/main" id="{BD022766-B8F9-4F35-A40C-FA4F194D1A75}"/>
              </a:ext>
            </a:extLst>
          </p:cNvPr>
          <p:cNvSpPr/>
          <p:nvPr/>
        </p:nvSpPr>
        <p:spPr>
          <a:xfrm flipH="1">
            <a:off x="6031164" y="2576212"/>
            <a:ext cx="205789" cy="241479"/>
          </a:xfrm>
          <a:prstGeom prst="rtTriangle">
            <a:avLst/>
          </a:prstGeom>
          <a:solidFill>
            <a:schemeClr val="accent3"/>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10" name="Right Triangle 9">
            <a:extLst>
              <a:ext uri="{FF2B5EF4-FFF2-40B4-BE49-F238E27FC236}">
                <a16:creationId xmlns:a16="http://schemas.microsoft.com/office/drawing/2014/main" id="{EFEE5DE0-0DF7-4DE6-BBEC-4FF3158EB2D1}"/>
              </a:ext>
            </a:extLst>
          </p:cNvPr>
          <p:cNvSpPr/>
          <p:nvPr/>
        </p:nvSpPr>
        <p:spPr>
          <a:xfrm>
            <a:off x="8624674" y="2576212"/>
            <a:ext cx="233676" cy="241479"/>
          </a:xfrm>
          <a:prstGeom prst="rtTriangle">
            <a:avLst/>
          </a:prstGeom>
          <a:solidFill>
            <a:schemeClr val="accent3"/>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11" name="Rectangle: Top Corners Rounded 10">
            <a:extLst>
              <a:ext uri="{FF2B5EF4-FFF2-40B4-BE49-F238E27FC236}">
                <a16:creationId xmlns:a16="http://schemas.microsoft.com/office/drawing/2014/main" id="{8F6C514A-71A9-47B4-9636-932210F5D32B}"/>
              </a:ext>
            </a:extLst>
          </p:cNvPr>
          <p:cNvSpPr/>
          <p:nvPr/>
        </p:nvSpPr>
        <p:spPr>
          <a:xfrm>
            <a:off x="6236954" y="1993935"/>
            <a:ext cx="2387720" cy="823756"/>
          </a:xfrm>
          <a:prstGeom prst="round2SameRect">
            <a:avLst/>
          </a:prstGeom>
          <a:solidFill>
            <a:schemeClr val="bg2"/>
          </a:solidFill>
          <a:ln w="10795" cap="flat" cmpd="sng" algn="ctr">
            <a:solidFill>
              <a:srgbClr val="EBEBEB"/>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12" name="Right Triangle 11">
            <a:extLst>
              <a:ext uri="{FF2B5EF4-FFF2-40B4-BE49-F238E27FC236}">
                <a16:creationId xmlns:a16="http://schemas.microsoft.com/office/drawing/2014/main" id="{3E5A2D18-6139-4486-87D5-4E484176D57B}"/>
              </a:ext>
            </a:extLst>
          </p:cNvPr>
          <p:cNvSpPr/>
          <p:nvPr/>
        </p:nvSpPr>
        <p:spPr>
          <a:xfrm flipH="1">
            <a:off x="221226" y="2576212"/>
            <a:ext cx="208439" cy="241479"/>
          </a:xfrm>
          <a:prstGeom prst="rtTriangle">
            <a:avLst/>
          </a:prstGeom>
          <a:solidFill>
            <a:schemeClr val="accent1"/>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13" name="Right Triangle 12">
            <a:extLst>
              <a:ext uri="{FF2B5EF4-FFF2-40B4-BE49-F238E27FC236}">
                <a16:creationId xmlns:a16="http://schemas.microsoft.com/office/drawing/2014/main" id="{65ED7023-B07D-4AAE-BC1C-98DAED937F4C}"/>
              </a:ext>
            </a:extLst>
          </p:cNvPr>
          <p:cNvSpPr/>
          <p:nvPr/>
        </p:nvSpPr>
        <p:spPr>
          <a:xfrm>
            <a:off x="2817384" y="2576212"/>
            <a:ext cx="235004" cy="241479"/>
          </a:xfrm>
          <a:prstGeom prst="rtTriangle">
            <a:avLst/>
          </a:prstGeom>
          <a:solidFill>
            <a:schemeClr val="accent1"/>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14" name="Rectangle: Top Corners Rounded 13">
            <a:extLst>
              <a:ext uri="{FF2B5EF4-FFF2-40B4-BE49-F238E27FC236}">
                <a16:creationId xmlns:a16="http://schemas.microsoft.com/office/drawing/2014/main" id="{1F5B0195-097B-49C8-BA2E-9282B2961349}"/>
              </a:ext>
            </a:extLst>
          </p:cNvPr>
          <p:cNvSpPr/>
          <p:nvPr/>
        </p:nvSpPr>
        <p:spPr>
          <a:xfrm>
            <a:off x="429665" y="1993935"/>
            <a:ext cx="2387720" cy="823756"/>
          </a:xfrm>
          <a:prstGeom prst="round2SameRect">
            <a:avLst/>
          </a:prstGeom>
          <a:solidFill>
            <a:schemeClr val="bg2"/>
          </a:solidFill>
          <a:ln w="10795" cap="flat" cmpd="sng" algn="ctr">
            <a:solidFill>
              <a:srgbClr val="EBEBEB"/>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30" name="ValueChainStarter">
            <a:extLst>
              <a:ext uri="{FF2B5EF4-FFF2-40B4-BE49-F238E27FC236}">
                <a16:creationId xmlns:a16="http://schemas.microsoft.com/office/drawing/2014/main" id="{C7BDE417-C582-4FFC-9EB4-A083F1A5B345}"/>
              </a:ext>
            </a:extLst>
          </p:cNvPr>
          <p:cNvSpPr>
            <a:spLocks noChangeArrowheads="1"/>
          </p:cNvSpPr>
          <p:nvPr>
            <p:custDataLst>
              <p:tags r:id="rId1"/>
            </p:custDataLst>
          </p:nvPr>
        </p:nvSpPr>
        <p:spPr bwMode="gray">
          <a:xfrm>
            <a:off x="221226" y="2817691"/>
            <a:ext cx="2892998" cy="625129"/>
          </a:xfrm>
          <a:prstGeom prst="homePlate">
            <a:avLst>
              <a:gd name="adj" fmla="val 12004"/>
            </a:avLst>
          </a:prstGeom>
          <a:solidFill>
            <a:schemeClr val="accent5"/>
          </a:solidFill>
          <a:ln w="38100" cap="rnd" algn="ctr">
            <a:noFill/>
            <a:round/>
            <a:headEnd/>
            <a:tailEnd/>
          </a:ln>
        </p:spPr>
        <p:txBody>
          <a:bodyPr lIns="0" tIns="0" rIns="0" bIns="0" anchor="ctr" anchorCtr="0"/>
          <a:lstStyle/>
          <a:p>
            <a:pPr algn="ctr" eaLnBrk="0" hangingPunct="0"/>
            <a:r>
              <a:rPr lang="da-DK" sz="1500" dirty="0">
                <a:solidFill>
                  <a:schemeClr val="bg1"/>
                </a:solidFill>
                <a:latin typeface="Arial" panose="020B0604020202020204" pitchFamily="34" charset="0"/>
                <a:sym typeface="Trebuchet MS" panose="020B0603020202020204" pitchFamily="34" charset="0"/>
              </a:rPr>
              <a:t>Lorem ipsum dolor sit amet</a:t>
            </a:r>
            <a:endParaRPr lang="en-US" sz="1500" dirty="0">
              <a:solidFill>
                <a:schemeClr val="bg1"/>
              </a:solidFill>
              <a:latin typeface="Arial" panose="020B0604020202020204" pitchFamily="34" charset="0"/>
              <a:sym typeface="Trebuchet MS" panose="020B0603020202020204" pitchFamily="34" charset="0"/>
            </a:endParaRPr>
          </a:p>
        </p:txBody>
      </p:sp>
      <p:sp>
        <p:nvSpPr>
          <p:cNvPr id="31" name="ValueChainHeader">
            <a:extLst>
              <a:ext uri="{FF2B5EF4-FFF2-40B4-BE49-F238E27FC236}">
                <a16:creationId xmlns:a16="http://schemas.microsoft.com/office/drawing/2014/main" id="{D1AE53F6-6C4B-4149-9F6C-9BCD3F0F35B5}"/>
              </a:ext>
            </a:extLst>
          </p:cNvPr>
          <p:cNvSpPr>
            <a:spLocks noChangeArrowheads="1"/>
          </p:cNvSpPr>
          <p:nvPr>
            <p:custDataLst>
              <p:tags r:id="rId2"/>
            </p:custDataLst>
          </p:nvPr>
        </p:nvSpPr>
        <p:spPr bwMode="gray">
          <a:xfrm>
            <a:off x="3124870" y="2817691"/>
            <a:ext cx="2892998" cy="625129"/>
          </a:xfrm>
          <a:prstGeom prst="chevron">
            <a:avLst>
              <a:gd name="adj" fmla="val 12004"/>
            </a:avLst>
          </a:prstGeom>
          <a:solidFill>
            <a:schemeClr val="accent1"/>
          </a:solidFill>
          <a:ln w="38100" cap="rnd" algn="ctr">
            <a:noFill/>
            <a:round/>
            <a:headEnd/>
            <a:tailEnd/>
          </a:ln>
        </p:spPr>
        <p:txBody>
          <a:bodyPr lIns="0" tIns="0" rIns="0" bIns="0" anchor="ctr" anchorCtr="0"/>
          <a:lstStyle/>
          <a:p>
            <a:pPr algn="ctr" eaLnBrk="0" hangingPunct="0"/>
            <a:r>
              <a:rPr lang="da-DK" sz="1500" dirty="0">
                <a:solidFill>
                  <a:schemeClr val="bg1"/>
                </a:solidFill>
                <a:latin typeface="Arial" panose="020B0604020202020204" pitchFamily="34" charset="0"/>
                <a:sym typeface="Trebuchet MS" panose="020B0603020202020204" pitchFamily="34" charset="0"/>
              </a:rPr>
              <a:t>Lorem ipsum dolor sit amet</a:t>
            </a:r>
            <a:endParaRPr lang="en-US" sz="1500" dirty="0">
              <a:solidFill>
                <a:schemeClr val="bg1"/>
              </a:solidFill>
              <a:latin typeface="Arial" panose="020B0604020202020204" pitchFamily="34" charset="0"/>
              <a:sym typeface="Trebuchet MS" panose="020B0603020202020204" pitchFamily="34" charset="0"/>
            </a:endParaRPr>
          </a:p>
        </p:txBody>
      </p:sp>
      <p:sp>
        <p:nvSpPr>
          <p:cNvPr id="32" name="ValueChainHeader">
            <a:extLst>
              <a:ext uri="{FF2B5EF4-FFF2-40B4-BE49-F238E27FC236}">
                <a16:creationId xmlns:a16="http://schemas.microsoft.com/office/drawing/2014/main" id="{30EAFEF9-56F8-47B3-8BFD-E0454CC429EC}"/>
              </a:ext>
            </a:extLst>
          </p:cNvPr>
          <p:cNvSpPr>
            <a:spLocks noChangeArrowheads="1"/>
          </p:cNvSpPr>
          <p:nvPr>
            <p:custDataLst>
              <p:tags r:id="rId3"/>
            </p:custDataLst>
          </p:nvPr>
        </p:nvSpPr>
        <p:spPr bwMode="gray">
          <a:xfrm>
            <a:off x="6028514" y="2817691"/>
            <a:ext cx="2892998" cy="625129"/>
          </a:xfrm>
          <a:prstGeom prst="chevron">
            <a:avLst>
              <a:gd name="adj" fmla="val 12004"/>
            </a:avLst>
          </a:prstGeom>
          <a:solidFill>
            <a:schemeClr val="accent2"/>
          </a:solidFill>
          <a:ln w="38100" cap="rnd" algn="ctr">
            <a:noFill/>
            <a:round/>
            <a:headEnd/>
            <a:tailEnd/>
          </a:ln>
        </p:spPr>
        <p:txBody>
          <a:bodyPr lIns="0" tIns="0" rIns="0" bIns="0" anchor="ctr" anchorCtr="0"/>
          <a:lstStyle/>
          <a:p>
            <a:pPr algn="ctr" eaLnBrk="0" hangingPunct="0"/>
            <a:r>
              <a:rPr lang="da-DK" sz="1500" dirty="0">
                <a:solidFill>
                  <a:schemeClr val="bg1"/>
                </a:solidFill>
                <a:latin typeface="Arial" panose="020B0604020202020204" pitchFamily="34" charset="0"/>
                <a:sym typeface="Trebuchet MS" panose="020B0603020202020204" pitchFamily="34" charset="0"/>
              </a:rPr>
              <a:t>Lorem ipsum dolor sit amet</a:t>
            </a:r>
            <a:endParaRPr lang="en-US" sz="1500" dirty="0">
              <a:solidFill>
                <a:schemeClr val="bg1"/>
              </a:solidFill>
              <a:latin typeface="Arial" panose="020B0604020202020204" pitchFamily="34" charset="0"/>
              <a:sym typeface="Trebuchet MS" panose="020B0603020202020204" pitchFamily="34" charset="0"/>
            </a:endParaRPr>
          </a:p>
        </p:txBody>
      </p:sp>
      <p:sp>
        <p:nvSpPr>
          <p:cNvPr id="33" name="ValueChainStarter">
            <a:extLst>
              <a:ext uri="{FF2B5EF4-FFF2-40B4-BE49-F238E27FC236}">
                <a16:creationId xmlns:a16="http://schemas.microsoft.com/office/drawing/2014/main" id="{73F35B54-ED15-4BC2-81BB-57B8463AD175}"/>
              </a:ext>
            </a:extLst>
          </p:cNvPr>
          <p:cNvSpPr>
            <a:spLocks noChangeArrowheads="1"/>
          </p:cNvSpPr>
          <p:nvPr>
            <p:custDataLst>
              <p:tags r:id="rId4"/>
            </p:custDataLst>
          </p:nvPr>
        </p:nvSpPr>
        <p:spPr bwMode="gray">
          <a:xfrm>
            <a:off x="221226" y="5360364"/>
            <a:ext cx="2892998" cy="52116"/>
          </a:xfrm>
          <a:prstGeom prst="rect">
            <a:avLst/>
          </a:prstGeom>
          <a:solidFill>
            <a:schemeClr val="accent5"/>
          </a:solidFill>
          <a:ln w="38100" cap="rnd" algn="ctr">
            <a:noFill/>
            <a:round/>
            <a:headEnd/>
            <a:tailEnd/>
          </a:ln>
        </p:spPr>
        <p:txBody>
          <a:bodyPr lIns="0" tIns="0" rIns="0" bIns="0" anchor="ctr" anchorCtr="0"/>
          <a:lstStyle/>
          <a:p>
            <a:pPr algn="ctr" eaLnBrk="0" hangingPunct="0"/>
            <a:endParaRPr lang="en-US" sz="1500" dirty="0">
              <a:solidFill>
                <a:schemeClr val="bg1"/>
              </a:solidFill>
              <a:latin typeface="Arial" panose="020B0604020202020204" pitchFamily="34" charset="0"/>
              <a:sym typeface="Trebuchet MS" panose="020B0603020202020204" pitchFamily="34" charset="0"/>
            </a:endParaRPr>
          </a:p>
        </p:txBody>
      </p:sp>
      <p:sp>
        <p:nvSpPr>
          <p:cNvPr id="34" name="ValueChainHeader">
            <a:extLst>
              <a:ext uri="{FF2B5EF4-FFF2-40B4-BE49-F238E27FC236}">
                <a16:creationId xmlns:a16="http://schemas.microsoft.com/office/drawing/2014/main" id="{D8C454AE-4F5E-41AC-8E6D-A2B553F05312}"/>
              </a:ext>
            </a:extLst>
          </p:cNvPr>
          <p:cNvSpPr>
            <a:spLocks noChangeArrowheads="1"/>
          </p:cNvSpPr>
          <p:nvPr>
            <p:custDataLst>
              <p:tags r:id="rId5"/>
            </p:custDataLst>
          </p:nvPr>
        </p:nvSpPr>
        <p:spPr bwMode="gray">
          <a:xfrm>
            <a:off x="3124869" y="5360364"/>
            <a:ext cx="2892998" cy="52116"/>
          </a:xfrm>
          <a:prstGeom prst="rect">
            <a:avLst/>
          </a:prstGeom>
          <a:solidFill>
            <a:schemeClr val="accent1"/>
          </a:solidFill>
          <a:ln w="38100" cap="rnd" algn="ctr">
            <a:noFill/>
            <a:round/>
            <a:headEnd/>
            <a:tailEnd/>
          </a:ln>
        </p:spPr>
        <p:txBody>
          <a:bodyPr lIns="0" tIns="0" rIns="0" bIns="0" anchor="ctr" anchorCtr="0"/>
          <a:lstStyle/>
          <a:p>
            <a:pPr algn="ctr" eaLnBrk="0" hangingPunct="0"/>
            <a:endParaRPr lang="en-US" sz="1500" dirty="0">
              <a:solidFill>
                <a:schemeClr val="bg1"/>
              </a:solidFill>
              <a:latin typeface="Arial" panose="020B0604020202020204" pitchFamily="34" charset="0"/>
              <a:sym typeface="Trebuchet MS" panose="020B0603020202020204" pitchFamily="34" charset="0"/>
            </a:endParaRPr>
          </a:p>
        </p:txBody>
      </p:sp>
      <p:sp>
        <p:nvSpPr>
          <p:cNvPr id="35" name="ValueChainHeader">
            <a:extLst>
              <a:ext uri="{FF2B5EF4-FFF2-40B4-BE49-F238E27FC236}">
                <a16:creationId xmlns:a16="http://schemas.microsoft.com/office/drawing/2014/main" id="{FA389DA0-14BA-4434-92B7-6048474E2CC6}"/>
              </a:ext>
            </a:extLst>
          </p:cNvPr>
          <p:cNvSpPr>
            <a:spLocks noChangeArrowheads="1"/>
          </p:cNvSpPr>
          <p:nvPr>
            <p:custDataLst>
              <p:tags r:id="rId6"/>
            </p:custDataLst>
          </p:nvPr>
        </p:nvSpPr>
        <p:spPr bwMode="gray">
          <a:xfrm>
            <a:off x="6028514" y="5360364"/>
            <a:ext cx="2892998" cy="52116"/>
          </a:xfrm>
          <a:prstGeom prst="rect">
            <a:avLst/>
          </a:prstGeom>
          <a:solidFill>
            <a:schemeClr val="accent2"/>
          </a:solidFill>
          <a:ln w="38100" cap="rnd" algn="ctr">
            <a:noFill/>
            <a:round/>
            <a:headEnd/>
            <a:tailEnd/>
          </a:ln>
        </p:spPr>
        <p:txBody>
          <a:bodyPr lIns="0" tIns="0" rIns="0" bIns="0" anchor="ctr" anchorCtr="0"/>
          <a:lstStyle/>
          <a:p>
            <a:pPr algn="ctr" eaLnBrk="0" hangingPunct="0"/>
            <a:endParaRPr lang="en-US" sz="1500" dirty="0">
              <a:solidFill>
                <a:schemeClr val="bg1"/>
              </a:solidFill>
              <a:latin typeface="Arial" panose="020B0604020202020204" pitchFamily="34" charset="0"/>
              <a:sym typeface="Trebuchet MS" panose="020B0603020202020204" pitchFamily="34" charset="0"/>
            </a:endParaRPr>
          </a:p>
        </p:txBody>
      </p:sp>
      <p:sp>
        <p:nvSpPr>
          <p:cNvPr id="36" name="ee4pContent1">
            <a:extLst>
              <a:ext uri="{FF2B5EF4-FFF2-40B4-BE49-F238E27FC236}">
                <a16:creationId xmlns:a16="http://schemas.microsoft.com/office/drawing/2014/main" id="{8F4B6982-4836-4116-B2B5-DC8ADAF50ADF}"/>
              </a:ext>
            </a:extLst>
          </p:cNvPr>
          <p:cNvSpPr txBox="1"/>
          <p:nvPr/>
        </p:nvSpPr>
        <p:spPr>
          <a:xfrm>
            <a:off x="372018" y="3600329"/>
            <a:ext cx="2591414" cy="1515019"/>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129778" lvl="1" indent="-129778">
              <a:spcAft>
                <a:spcPts val="600"/>
              </a:spcAft>
              <a:buClr>
                <a:schemeClr val="tx1"/>
              </a:buClr>
              <a:buFont typeface="Trebuchet MS" panose="020B0703020202090204" pitchFamily="34" charset="0"/>
              <a:buChar char="•"/>
            </a:pPr>
            <a:r>
              <a:rPr lang="en-US" sz="1100" dirty="0">
                <a:solidFill>
                  <a:schemeClr val="tx1"/>
                </a:solidFill>
              </a:rPr>
              <a:t>Lorem ipsum dolor sit amet, consectetur adipiscing elit. Ut tempor, quam et mattis</a:t>
            </a:r>
          </a:p>
          <a:p>
            <a:pPr marL="129778" lvl="1" indent="-129778">
              <a:spcAft>
                <a:spcPts val="600"/>
              </a:spcAft>
              <a:buClr>
                <a:schemeClr val="tx1"/>
              </a:buClr>
              <a:buFont typeface="Trebuchet MS" panose="020B0703020202090204" pitchFamily="34" charset="0"/>
              <a:buChar char="•"/>
            </a:pPr>
            <a:r>
              <a:rPr lang="en-US" sz="1100" dirty="0">
                <a:solidFill>
                  <a:schemeClr val="tx1"/>
                </a:solidFill>
              </a:rPr>
              <a:t>Lorem ipsum dolor sit amet, consectetur adipiscing elit. Ut tempor, quam et mattis</a:t>
            </a:r>
          </a:p>
          <a:p>
            <a:pPr marL="129778" lvl="1" indent="-129778">
              <a:spcAft>
                <a:spcPts val="600"/>
              </a:spcAft>
              <a:buClr>
                <a:schemeClr val="tx1"/>
              </a:buClr>
              <a:buFont typeface="Trebuchet MS" panose="020B0703020202090204" pitchFamily="34" charset="0"/>
              <a:buChar char="•"/>
            </a:pPr>
            <a:r>
              <a:rPr lang="en-US" sz="1100" dirty="0">
                <a:solidFill>
                  <a:schemeClr val="tx1"/>
                </a:solidFill>
              </a:rPr>
              <a:t>Lorem ipsum dolor sit amet, consectetur adipiscing elit. Ut tempor, quam et mattis</a:t>
            </a:r>
          </a:p>
        </p:txBody>
      </p:sp>
      <p:sp>
        <p:nvSpPr>
          <p:cNvPr id="37" name="ee4pContent2">
            <a:extLst>
              <a:ext uri="{FF2B5EF4-FFF2-40B4-BE49-F238E27FC236}">
                <a16:creationId xmlns:a16="http://schemas.microsoft.com/office/drawing/2014/main" id="{2CF09E36-13A2-4E3C-A50B-3552F8AED361}"/>
              </a:ext>
            </a:extLst>
          </p:cNvPr>
          <p:cNvSpPr txBox="1"/>
          <p:nvPr/>
        </p:nvSpPr>
        <p:spPr>
          <a:xfrm>
            <a:off x="3275661" y="3600329"/>
            <a:ext cx="2591414" cy="1515019"/>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129778" lvl="1" indent="-129778">
              <a:spcAft>
                <a:spcPts val="600"/>
              </a:spcAft>
              <a:buClr>
                <a:schemeClr val="tx1"/>
              </a:buClr>
              <a:buFont typeface="Trebuchet MS" panose="020B0703020202090204" pitchFamily="34" charset="0"/>
              <a:buChar char="•"/>
            </a:pPr>
            <a:r>
              <a:rPr lang="en-US" sz="1100" dirty="0">
                <a:solidFill>
                  <a:schemeClr val="tx1"/>
                </a:solidFill>
              </a:rPr>
              <a:t>Lorem ipsum dolor sit amet, consectetur adipiscing elit. Ut tempor, quam et mattis</a:t>
            </a:r>
          </a:p>
          <a:p>
            <a:pPr marL="129778" lvl="1" indent="-129778">
              <a:spcAft>
                <a:spcPts val="600"/>
              </a:spcAft>
              <a:buClr>
                <a:schemeClr val="tx1"/>
              </a:buClr>
              <a:buFont typeface="Trebuchet MS" panose="020B0703020202090204" pitchFamily="34" charset="0"/>
              <a:buChar char="•"/>
            </a:pPr>
            <a:r>
              <a:rPr lang="en-US" sz="1100" dirty="0">
                <a:solidFill>
                  <a:schemeClr val="tx1"/>
                </a:solidFill>
              </a:rPr>
              <a:t>Lorem ipsum dolor sit amet, consectetur adipiscing elit. Ut tempor, quam et mattis</a:t>
            </a:r>
          </a:p>
          <a:p>
            <a:pPr marL="129778" lvl="1" indent="-129778">
              <a:spcAft>
                <a:spcPts val="600"/>
              </a:spcAft>
              <a:buClr>
                <a:schemeClr val="tx1"/>
              </a:buClr>
              <a:buFont typeface="Trebuchet MS" panose="020B0703020202090204" pitchFamily="34" charset="0"/>
              <a:buChar char="•"/>
            </a:pPr>
            <a:r>
              <a:rPr lang="en-US" sz="1100" dirty="0">
                <a:solidFill>
                  <a:schemeClr val="tx1"/>
                </a:solidFill>
              </a:rPr>
              <a:t>Lorem ipsum dolor sit amet, consectetur adipiscing elit. Ut tempor, quam et mattis</a:t>
            </a:r>
          </a:p>
        </p:txBody>
      </p:sp>
      <p:sp>
        <p:nvSpPr>
          <p:cNvPr id="38" name="ee4pContent3">
            <a:extLst>
              <a:ext uri="{FF2B5EF4-FFF2-40B4-BE49-F238E27FC236}">
                <a16:creationId xmlns:a16="http://schemas.microsoft.com/office/drawing/2014/main" id="{BBF19141-CE92-4F60-A865-32625D5576C2}"/>
              </a:ext>
            </a:extLst>
          </p:cNvPr>
          <p:cNvSpPr txBox="1"/>
          <p:nvPr/>
        </p:nvSpPr>
        <p:spPr>
          <a:xfrm>
            <a:off x="6179305" y="3600329"/>
            <a:ext cx="2591414" cy="1515019"/>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129778" lvl="1" indent="-129778">
              <a:spcAft>
                <a:spcPts val="600"/>
              </a:spcAft>
              <a:buClr>
                <a:schemeClr val="tx1"/>
              </a:buClr>
              <a:buFont typeface="Trebuchet MS" panose="020B0703020202090204" pitchFamily="34" charset="0"/>
              <a:buChar char="•"/>
            </a:pPr>
            <a:r>
              <a:rPr lang="en-US" sz="1100" dirty="0">
                <a:solidFill>
                  <a:schemeClr val="tx1"/>
                </a:solidFill>
              </a:rPr>
              <a:t>Lorem ipsum dolor sit amet, consectetur adipiscing elit. Ut tempor, quam et mattis</a:t>
            </a:r>
          </a:p>
          <a:p>
            <a:pPr marL="129778" lvl="1" indent="-129778">
              <a:spcAft>
                <a:spcPts val="600"/>
              </a:spcAft>
              <a:buClr>
                <a:schemeClr val="tx1"/>
              </a:buClr>
              <a:buFont typeface="Trebuchet MS" panose="020B0703020202090204" pitchFamily="34" charset="0"/>
              <a:buChar char="•"/>
            </a:pPr>
            <a:r>
              <a:rPr lang="en-US" sz="1100" dirty="0">
                <a:solidFill>
                  <a:schemeClr val="tx1"/>
                </a:solidFill>
              </a:rPr>
              <a:t>Lorem ipsum dolor sit amet, consectetur adipiscing elit. Ut tempor, quam et mattis</a:t>
            </a:r>
          </a:p>
          <a:p>
            <a:pPr marL="129778" lvl="1" indent="-129778">
              <a:spcAft>
                <a:spcPts val="600"/>
              </a:spcAft>
              <a:buClr>
                <a:schemeClr val="tx1"/>
              </a:buClr>
              <a:buFont typeface="Trebuchet MS" panose="020B0703020202090204" pitchFamily="34" charset="0"/>
              <a:buChar char="•"/>
            </a:pPr>
            <a:r>
              <a:rPr lang="en-US" sz="1100" dirty="0">
                <a:solidFill>
                  <a:schemeClr val="tx1"/>
                </a:solidFill>
              </a:rPr>
              <a:t>Lorem ipsum dolor sit amet, consectetur adipiscing elit. Ut tempor, quam et mattis</a:t>
            </a:r>
          </a:p>
        </p:txBody>
      </p:sp>
      <p:sp>
        <p:nvSpPr>
          <p:cNvPr id="41" name="Text Placeholder 19">
            <a:extLst>
              <a:ext uri="{FF2B5EF4-FFF2-40B4-BE49-F238E27FC236}">
                <a16:creationId xmlns:a16="http://schemas.microsoft.com/office/drawing/2014/main" id="{0381FD57-3D5C-4AD1-B57E-16766C876E05}"/>
              </a:ext>
            </a:extLst>
          </p:cNvPr>
          <p:cNvSpPr txBox="1">
            <a:spLocks/>
          </p:cNvSpPr>
          <p:nvPr/>
        </p:nvSpPr>
        <p:spPr>
          <a:xfrm>
            <a:off x="2491868" y="1192585"/>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200" b="1" dirty="0"/>
              <a:t>Lorem Ipsum</a:t>
            </a:r>
          </a:p>
        </p:txBody>
      </p:sp>
      <p:cxnSp>
        <p:nvCxnSpPr>
          <p:cNvPr id="42" name="Straight Connector 41">
            <a:extLst>
              <a:ext uri="{FF2B5EF4-FFF2-40B4-BE49-F238E27FC236}">
                <a16:creationId xmlns:a16="http://schemas.microsoft.com/office/drawing/2014/main" id="{A81C5483-712B-4718-A238-294991E5B946}"/>
              </a:ext>
            </a:extLst>
          </p:cNvPr>
          <p:cNvCxnSpPr>
            <a:cxnSpLocks/>
          </p:cNvCxnSpPr>
          <p:nvPr/>
        </p:nvCxnSpPr>
        <p:spPr>
          <a:xfrm>
            <a:off x="2812852" y="1750728"/>
            <a:ext cx="3518296" cy="0"/>
          </a:xfrm>
          <a:prstGeom prst="line">
            <a:avLst/>
          </a:prstGeom>
          <a:ln w="762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46" name="Group 45">
            <a:extLst>
              <a:ext uri="{FF2B5EF4-FFF2-40B4-BE49-F238E27FC236}">
                <a16:creationId xmlns:a16="http://schemas.microsoft.com/office/drawing/2014/main" id="{509956DB-F107-444A-8A85-C15FB50492ED}"/>
              </a:ext>
            </a:extLst>
          </p:cNvPr>
          <p:cNvGrpSpPr/>
          <p:nvPr/>
        </p:nvGrpSpPr>
        <p:grpSpPr>
          <a:xfrm>
            <a:off x="1296925" y="2040094"/>
            <a:ext cx="741600" cy="741358"/>
            <a:chOff x="3071135" y="1760585"/>
            <a:chExt cx="475200" cy="633600"/>
          </a:xfrm>
        </p:grpSpPr>
        <p:sp>
          <p:nvSpPr>
            <p:cNvPr id="47" name="Accent">
              <a:extLst>
                <a:ext uri="{FF2B5EF4-FFF2-40B4-BE49-F238E27FC236}">
                  <a16:creationId xmlns:a16="http://schemas.microsoft.com/office/drawing/2014/main" id="{5142B15D-BC82-4CDE-B0A0-6C7CB752BB9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8" name="Outline">
              <a:extLst>
                <a:ext uri="{FF2B5EF4-FFF2-40B4-BE49-F238E27FC236}">
                  <a16:creationId xmlns:a16="http://schemas.microsoft.com/office/drawing/2014/main" id="{BA19245E-4E59-4153-8D72-1963454A853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49" name="Group 48">
            <a:extLst>
              <a:ext uri="{FF2B5EF4-FFF2-40B4-BE49-F238E27FC236}">
                <a16:creationId xmlns:a16="http://schemas.microsoft.com/office/drawing/2014/main" id="{EF2E7AB1-97A3-4F54-8715-2E76C0BB1C8E}"/>
              </a:ext>
            </a:extLst>
          </p:cNvPr>
          <p:cNvGrpSpPr/>
          <p:nvPr/>
        </p:nvGrpSpPr>
        <p:grpSpPr>
          <a:xfrm>
            <a:off x="4200569" y="2040094"/>
            <a:ext cx="741600" cy="741358"/>
            <a:chOff x="3071135" y="1760585"/>
            <a:chExt cx="475200" cy="633600"/>
          </a:xfrm>
        </p:grpSpPr>
        <p:sp>
          <p:nvSpPr>
            <p:cNvPr id="50" name="Accent">
              <a:extLst>
                <a:ext uri="{FF2B5EF4-FFF2-40B4-BE49-F238E27FC236}">
                  <a16:creationId xmlns:a16="http://schemas.microsoft.com/office/drawing/2014/main" id="{BB175559-E94C-4B3A-BE83-F742DC660E9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1" name="Outline">
              <a:extLst>
                <a:ext uri="{FF2B5EF4-FFF2-40B4-BE49-F238E27FC236}">
                  <a16:creationId xmlns:a16="http://schemas.microsoft.com/office/drawing/2014/main" id="{3785ACBD-3E11-4D9E-B8FC-BE84DDC476D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52" name="Group 51">
            <a:extLst>
              <a:ext uri="{FF2B5EF4-FFF2-40B4-BE49-F238E27FC236}">
                <a16:creationId xmlns:a16="http://schemas.microsoft.com/office/drawing/2014/main" id="{7530A7E8-3335-4528-B210-4FD6B5765C06}"/>
              </a:ext>
            </a:extLst>
          </p:cNvPr>
          <p:cNvGrpSpPr/>
          <p:nvPr/>
        </p:nvGrpSpPr>
        <p:grpSpPr>
          <a:xfrm>
            <a:off x="7104213" y="2040094"/>
            <a:ext cx="741600" cy="741358"/>
            <a:chOff x="3071135" y="1760585"/>
            <a:chExt cx="475200" cy="633600"/>
          </a:xfrm>
        </p:grpSpPr>
        <p:sp>
          <p:nvSpPr>
            <p:cNvPr id="53" name="Accent">
              <a:extLst>
                <a:ext uri="{FF2B5EF4-FFF2-40B4-BE49-F238E27FC236}">
                  <a16:creationId xmlns:a16="http://schemas.microsoft.com/office/drawing/2014/main" id="{0EF72E67-6DF7-4A24-A7F5-1B80C687D47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4" name="Outline">
              <a:extLst>
                <a:ext uri="{FF2B5EF4-FFF2-40B4-BE49-F238E27FC236}">
                  <a16:creationId xmlns:a16="http://schemas.microsoft.com/office/drawing/2014/main" id="{839D865F-67C3-44ED-B948-1AB276BD451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819294502"/>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1ED6A7-B501-4D6F-AD67-8B4D2B28DEA0}"/>
              </a:ext>
            </a:extLst>
          </p:cNvPr>
          <p:cNvSpPr>
            <a:spLocks noGrp="1"/>
          </p:cNvSpPr>
          <p:nvPr>
            <p:ph type="title"/>
          </p:nvPr>
        </p:nvSpPr>
        <p:spPr>
          <a:xfrm>
            <a:off x="221226" y="365126"/>
            <a:ext cx="8701548" cy="578772"/>
          </a:xfrm>
        </p:spPr>
        <p:txBody>
          <a:bodyPr/>
          <a:lstStyle/>
          <a:p>
            <a:r>
              <a:rPr lang="en-US" dirty="0"/>
              <a:t>Five-Column Tab Cards with Footer</a:t>
            </a:r>
          </a:p>
        </p:txBody>
      </p:sp>
      <p:sp>
        <p:nvSpPr>
          <p:cNvPr id="41" name="Text Placeholder 19">
            <a:extLst>
              <a:ext uri="{FF2B5EF4-FFF2-40B4-BE49-F238E27FC236}">
                <a16:creationId xmlns:a16="http://schemas.microsoft.com/office/drawing/2014/main" id="{0381FD57-3D5C-4AD1-B57E-16766C876E05}"/>
              </a:ext>
            </a:extLst>
          </p:cNvPr>
          <p:cNvSpPr txBox="1">
            <a:spLocks/>
          </p:cNvSpPr>
          <p:nvPr/>
        </p:nvSpPr>
        <p:spPr>
          <a:xfrm>
            <a:off x="2491868" y="1192585"/>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lgn="ctr">
              <a:buNone/>
            </a:pPr>
            <a:r>
              <a:rPr lang="en-PH" sz="1200" b="1" dirty="0"/>
              <a:t>Lorem Ipsum</a:t>
            </a:r>
          </a:p>
        </p:txBody>
      </p:sp>
      <p:cxnSp>
        <p:nvCxnSpPr>
          <p:cNvPr id="42" name="Straight Connector 41">
            <a:extLst>
              <a:ext uri="{FF2B5EF4-FFF2-40B4-BE49-F238E27FC236}">
                <a16:creationId xmlns:a16="http://schemas.microsoft.com/office/drawing/2014/main" id="{A81C5483-712B-4718-A238-294991E5B946}"/>
              </a:ext>
            </a:extLst>
          </p:cNvPr>
          <p:cNvCxnSpPr>
            <a:cxnSpLocks/>
          </p:cNvCxnSpPr>
          <p:nvPr/>
        </p:nvCxnSpPr>
        <p:spPr>
          <a:xfrm>
            <a:off x="2812852" y="1750728"/>
            <a:ext cx="3518296" cy="0"/>
          </a:xfrm>
          <a:prstGeom prst="line">
            <a:avLst/>
          </a:prstGeom>
          <a:ln w="762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2" name="Right Triangle 11">
            <a:extLst>
              <a:ext uri="{FF2B5EF4-FFF2-40B4-BE49-F238E27FC236}">
                <a16:creationId xmlns:a16="http://schemas.microsoft.com/office/drawing/2014/main" id="{3E5A2D18-6139-4486-87D5-4E484176D57B}"/>
              </a:ext>
            </a:extLst>
          </p:cNvPr>
          <p:cNvSpPr/>
          <p:nvPr/>
        </p:nvSpPr>
        <p:spPr>
          <a:xfrm flipH="1">
            <a:off x="221226" y="2576212"/>
            <a:ext cx="124719" cy="241479"/>
          </a:xfrm>
          <a:prstGeom prst="rtTriangle">
            <a:avLst/>
          </a:prstGeom>
          <a:solidFill>
            <a:schemeClr val="accent1"/>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13" name="Right Triangle 12">
            <a:extLst>
              <a:ext uri="{FF2B5EF4-FFF2-40B4-BE49-F238E27FC236}">
                <a16:creationId xmlns:a16="http://schemas.microsoft.com/office/drawing/2014/main" id="{65ED7023-B07D-4AAE-BC1C-98DAED937F4C}"/>
              </a:ext>
            </a:extLst>
          </p:cNvPr>
          <p:cNvSpPr/>
          <p:nvPr/>
        </p:nvSpPr>
        <p:spPr>
          <a:xfrm>
            <a:off x="1752950" y="2576212"/>
            <a:ext cx="140614" cy="241479"/>
          </a:xfrm>
          <a:prstGeom prst="rtTriangle">
            <a:avLst/>
          </a:prstGeom>
          <a:solidFill>
            <a:schemeClr val="accent1"/>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14" name="Rectangle: Top Corners Rounded 13">
            <a:extLst>
              <a:ext uri="{FF2B5EF4-FFF2-40B4-BE49-F238E27FC236}">
                <a16:creationId xmlns:a16="http://schemas.microsoft.com/office/drawing/2014/main" id="{1F5B0195-097B-49C8-BA2E-9282B2961349}"/>
              </a:ext>
            </a:extLst>
          </p:cNvPr>
          <p:cNvSpPr/>
          <p:nvPr/>
        </p:nvSpPr>
        <p:spPr>
          <a:xfrm>
            <a:off x="345945" y="1993935"/>
            <a:ext cx="1428682" cy="823756"/>
          </a:xfrm>
          <a:prstGeom prst="round2SameRect">
            <a:avLst/>
          </a:prstGeom>
          <a:solidFill>
            <a:schemeClr val="bg2"/>
          </a:solidFill>
          <a:ln w="10795" cap="flat" cmpd="sng" algn="ctr">
            <a:solidFill>
              <a:srgbClr val="EBEBEB"/>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30" name="ValueChainStarter">
            <a:extLst>
              <a:ext uri="{FF2B5EF4-FFF2-40B4-BE49-F238E27FC236}">
                <a16:creationId xmlns:a16="http://schemas.microsoft.com/office/drawing/2014/main" id="{C7BDE417-C582-4FFC-9EB4-A083F1A5B345}"/>
              </a:ext>
            </a:extLst>
          </p:cNvPr>
          <p:cNvSpPr>
            <a:spLocks noChangeArrowheads="1"/>
          </p:cNvSpPr>
          <p:nvPr>
            <p:custDataLst>
              <p:tags r:id="rId1"/>
            </p:custDataLst>
          </p:nvPr>
        </p:nvSpPr>
        <p:spPr bwMode="gray">
          <a:xfrm>
            <a:off x="221226" y="2817691"/>
            <a:ext cx="1731014" cy="625129"/>
          </a:xfrm>
          <a:prstGeom prst="homePlate">
            <a:avLst>
              <a:gd name="adj" fmla="val 12004"/>
            </a:avLst>
          </a:prstGeom>
          <a:solidFill>
            <a:schemeClr val="accent5"/>
          </a:solidFill>
          <a:ln w="38100" cap="rnd" algn="ctr">
            <a:noFill/>
            <a:round/>
            <a:headEnd/>
            <a:tailEnd/>
          </a:ln>
        </p:spPr>
        <p:txBody>
          <a:bodyPr lIns="54000" tIns="0" rIns="54000" bIns="0" anchor="ctr" anchorCtr="0"/>
          <a:lstStyle/>
          <a:p>
            <a:pPr algn="ctr" eaLnBrk="0" hangingPunct="0"/>
            <a:r>
              <a:rPr lang="da-DK" sz="1050" dirty="0">
                <a:solidFill>
                  <a:schemeClr val="bg1"/>
                </a:solidFill>
                <a:sym typeface="Trebuchet MS" panose="020B0603020202020204" pitchFamily="34" charset="0"/>
              </a:rPr>
              <a:t>Lorem ipsum dolor sit amet</a:t>
            </a:r>
            <a:endParaRPr lang="en-US" sz="1050" dirty="0">
              <a:solidFill>
                <a:schemeClr val="bg1"/>
              </a:solidFill>
              <a:sym typeface="Trebuchet MS" panose="020B0603020202020204" pitchFamily="34" charset="0"/>
            </a:endParaRPr>
          </a:p>
        </p:txBody>
      </p:sp>
      <p:sp>
        <p:nvSpPr>
          <p:cNvPr id="33" name="ValueChainStarter">
            <a:extLst>
              <a:ext uri="{FF2B5EF4-FFF2-40B4-BE49-F238E27FC236}">
                <a16:creationId xmlns:a16="http://schemas.microsoft.com/office/drawing/2014/main" id="{73F35B54-ED15-4BC2-81BB-57B8463AD175}"/>
              </a:ext>
            </a:extLst>
          </p:cNvPr>
          <p:cNvSpPr>
            <a:spLocks noChangeArrowheads="1"/>
          </p:cNvSpPr>
          <p:nvPr>
            <p:custDataLst>
              <p:tags r:id="rId2"/>
            </p:custDataLst>
          </p:nvPr>
        </p:nvSpPr>
        <p:spPr bwMode="gray">
          <a:xfrm>
            <a:off x="221226" y="5360364"/>
            <a:ext cx="1731014" cy="52116"/>
          </a:xfrm>
          <a:prstGeom prst="rect">
            <a:avLst/>
          </a:prstGeom>
          <a:solidFill>
            <a:schemeClr val="accent5"/>
          </a:solidFill>
          <a:ln w="38100" cap="rnd" algn="ctr">
            <a:noFill/>
            <a:round/>
            <a:headEnd/>
            <a:tailEnd/>
          </a:ln>
        </p:spPr>
        <p:txBody>
          <a:bodyPr lIns="0" tIns="0" rIns="0" bIns="0" anchor="ctr" anchorCtr="0"/>
          <a:lstStyle/>
          <a:p>
            <a:pPr algn="ctr" eaLnBrk="0" hangingPunct="0"/>
            <a:endParaRPr lang="en-US" sz="1500" dirty="0">
              <a:solidFill>
                <a:schemeClr val="bg1"/>
              </a:solidFill>
              <a:latin typeface="Arial" panose="020B0604020202020204" pitchFamily="34" charset="0"/>
              <a:sym typeface="Trebuchet MS" panose="020B0603020202020204" pitchFamily="34" charset="0"/>
            </a:endParaRPr>
          </a:p>
        </p:txBody>
      </p:sp>
      <p:sp>
        <p:nvSpPr>
          <p:cNvPr id="36" name="ee4pContent1">
            <a:extLst>
              <a:ext uri="{FF2B5EF4-FFF2-40B4-BE49-F238E27FC236}">
                <a16:creationId xmlns:a16="http://schemas.microsoft.com/office/drawing/2014/main" id="{8F4B6982-4836-4116-B2B5-DC8ADAF50ADF}"/>
              </a:ext>
            </a:extLst>
          </p:cNvPr>
          <p:cNvSpPr txBox="1"/>
          <p:nvPr/>
        </p:nvSpPr>
        <p:spPr>
          <a:xfrm>
            <a:off x="311452" y="3600329"/>
            <a:ext cx="1550561" cy="1515019"/>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129778" lvl="1" indent="-129778">
              <a:spcAft>
                <a:spcPts val="600"/>
              </a:spcAft>
              <a:buClr>
                <a:schemeClr val="tx1"/>
              </a:buClr>
              <a:buFont typeface="Trebuchet MS" panose="020B0703020202090204" pitchFamily="34" charset="0"/>
              <a:buChar char="•"/>
            </a:pPr>
            <a:r>
              <a:rPr lang="en-US" sz="1000" dirty="0">
                <a:solidFill>
                  <a:schemeClr val="tx1"/>
                </a:solidFill>
                <a:latin typeface="+mn-lt"/>
              </a:rPr>
              <a:t>Lorem ipsum dolor sit amet, consectetur adipiscing elit. Ut tempor, quam et mattis</a:t>
            </a:r>
          </a:p>
          <a:p>
            <a:pPr marL="129778" lvl="1" indent="-129778">
              <a:spcAft>
                <a:spcPts val="600"/>
              </a:spcAft>
              <a:buClr>
                <a:schemeClr val="tx1"/>
              </a:buClr>
              <a:buFont typeface="Trebuchet MS" panose="020B0703020202090204" pitchFamily="34" charset="0"/>
              <a:buChar char="•"/>
            </a:pPr>
            <a:r>
              <a:rPr lang="en-US" sz="1000" dirty="0">
                <a:solidFill>
                  <a:schemeClr val="tx1"/>
                </a:solidFill>
                <a:latin typeface="+mn-lt"/>
              </a:rPr>
              <a:t>Lorem ipsum dolor sit amet, consectetur adipiscing elit. Ut tempor, quam et mattis</a:t>
            </a:r>
          </a:p>
        </p:txBody>
      </p:sp>
      <p:sp>
        <p:nvSpPr>
          <p:cNvPr id="6" name="Right Triangle 5">
            <a:extLst>
              <a:ext uri="{FF2B5EF4-FFF2-40B4-BE49-F238E27FC236}">
                <a16:creationId xmlns:a16="http://schemas.microsoft.com/office/drawing/2014/main" id="{B5B25D7E-8C05-4925-B1BB-2E0DBD794A7B}"/>
              </a:ext>
            </a:extLst>
          </p:cNvPr>
          <p:cNvSpPr/>
          <p:nvPr/>
        </p:nvSpPr>
        <p:spPr>
          <a:xfrm flipH="1">
            <a:off x="1963472" y="2576212"/>
            <a:ext cx="125003" cy="241479"/>
          </a:xfrm>
          <a:prstGeom prst="rtTriangle">
            <a:avLst/>
          </a:prstGeom>
          <a:solidFill>
            <a:schemeClr val="accent2"/>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7" name="Right Triangle 6">
            <a:extLst>
              <a:ext uri="{FF2B5EF4-FFF2-40B4-BE49-F238E27FC236}">
                <a16:creationId xmlns:a16="http://schemas.microsoft.com/office/drawing/2014/main" id="{40C83BBE-70B7-4EAE-8916-83D08AD8B49D}"/>
              </a:ext>
            </a:extLst>
          </p:cNvPr>
          <p:cNvSpPr/>
          <p:nvPr/>
        </p:nvSpPr>
        <p:spPr>
          <a:xfrm>
            <a:off x="3496077" y="2576212"/>
            <a:ext cx="140216" cy="241479"/>
          </a:xfrm>
          <a:prstGeom prst="rtTriangle">
            <a:avLst/>
          </a:prstGeom>
          <a:solidFill>
            <a:schemeClr val="accent2"/>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8" name="Rectangle: Top Corners Rounded 7">
            <a:extLst>
              <a:ext uri="{FF2B5EF4-FFF2-40B4-BE49-F238E27FC236}">
                <a16:creationId xmlns:a16="http://schemas.microsoft.com/office/drawing/2014/main" id="{3ED1177D-8C76-416A-9879-DD38344926D8}"/>
              </a:ext>
            </a:extLst>
          </p:cNvPr>
          <p:cNvSpPr/>
          <p:nvPr/>
        </p:nvSpPr>
        <p:spPr>
          <a:xfrm>
            <a:off x="2088476" y="1993935"/>
            <a:ext cx="1428683" cy="823756"/>
          </a:xfrm>
          <a:prstGeom prst="round2SameRect">
            <a:avLst/>
          </a:prstGeom>
          <a:solidFill>
            <a:schemeClr val="bg2"/>
          </a:solidFill>
          <a:ln w="10795" cap="flat" cmpd="sng" algn="ctr">
            <a:solidFill>
              <a:srgbClr val="EBEBEB"/>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31" name="ValueChainHeader">
            <a:extLst>
              <a:ext uri="{FF2B5EF4-FFF2-40B4-BE49-F238E27FC236}">
                <a16:creationId xmlns:a16="http://schemas.microsoft.com/office/drawing/2014/main" id="{D1AE53F6-6C4B-4149-9F6C-9BCD3F0F35B5}"/>
              </a:ext>
            </a:extLst>
          </p:cNvPr>
          <p:cNvSpPr>
            <a:spLocks noChangeArrowheads="1"/>
          </p:cNvSpPr>
          <p:nvPr>
            <p:custDataLst>
              <p:tags r:id="rId3"/>
            </p:custDataLst>
          </p:nvPr>
        </p:nvSpPr>
        <p:spPr bwMode="gray">
          <a:xfrm>
            <a:off x="1963756" y="2817691"/>
            <a:ext cx="1731014" cy="625129"/>
          </a:xfrm>
          <a:prstGeom prst="chevron">
            <a:avLst>
              <a:gd name="adj" fmla="val 12004"/>
            </a:avLst>
          </a:prstGeom>
          <a:solidFill>
            <a:schemeClr val="accent1"/>
          </a:solidFill>
          <a:ln w="38100" cap="rnd" algn="ctr">
            <a:noFill/>
            <a:round/>
            <a:headEnd/>
            <a:tailEnd/>
          </a:ln>
        </p:spPr>
        <p:txBody>
          <a:bodyPr lIns="54000" tIns="0" rIns="54000" bIns="0" anchor="ctr" anchorCtr="0"/>
          <a:lstStyle/>
          <a:p>
            <a:pPr algn="ctr" eaLnBrk="0" hangingPunct="0"/>
            <a:r>
              <a:rPr lang="da-DK" sz="1050" dirty="0">
                <a:solidFill>
                  <a:schemeClr val="bg1"/>
                </a:solidFill>
                <a:sym typeface="Trebuchet MS" panose="020B0603020202020204" pitchFamily="34" charset="0"/>
              </a:rPr>
              <a:t>Lorem ipsum dolor sit amet</a:t>
            </a:r>
            <a:endParaRPr lang="en-US" sz="1050" dirty="0">
              <a:solidFill>
                <a:schemeClr val="bg1"/>
              </a:solidFill>
              <a:sym typeface="Trebuchet MS" panose="020B0603020202020204" pitchFamily="34" charset="0"/>
            </a:endParaRPr>
          </a:p>
        </p:txBody>
      </p:sp>
      <p:sp>
        <p:nvSpPr>
          <p:cNvPr id="34" name="ValueChainHeader">
            <a:extLst>
              <a:ext uri="{FF2B5EF4-FFF2-40B4-BE49-F238E27FC236}">
                <a16:creationId xmlns:a16="http://schemas.microsoft.com/office/drawing/2014/main" id="{D8C454AE-4F5E-41AC-8E6D-A2B553F05312}"/>
              </a:ext>
            </a:extLst>
          </p:cNvPr>
          <p:cNvSpPr>
            <a:spLocks noChangeArrowheads="1"/>
          </p:cNvSpPr>
          <p:nvPr>
            <p:custDataLst>
              <p:tags r:id="rId4"/>
            </p:custDataLst>
          </p:nvPr>
        </p:nvSpPr>
        <p:spPr bwMode="gray">
          <a:xfrm>
            <a:off x="1963756" y="5360364"/>
            <a:ext cx="1731014" cy="52116"/>
          </a:xfrm>
          <a:prstGeom prst="rect">
            <a:avLst/>
          </a:prstGeom>
          <a:solidFill>
            <a:schemeClr val="accent1"/>
          </a:solidFill>
          <a:ln w="38100" cap="rnd" algn="ctr">
            <a:noFill/>
            <a:round/>
            <a:headEnd/>
            <a:tailEnd/>
          </a:ln>
        </p:spPr>
        <p:txBody>
          <a:bodyPr lIns="0" tIns="0" rIns="0" bIns="0" anchor="ctr" anchorCtr="0"/>
          <a:lstStyle/>
          <a:p>
            <a:pPr algn="ctr" eaLnBrk="0" hangingPunct="0"/>
            <a:endParaRPr lang="en-US" sz="1500" dirty="0">
              <a:solidFill>
                <a:schemeClr val="bg1"/>
              </a:solidFill>
              <a:latin typeface="Arial" panose="020B0604020202020204" pitchFamily="34" charset="0"/>
              <a:sym typeface="Trebuchet MS" panose="020B0603020202020204" pitchFamily="34" charset="0"/>
            </a:endParaRPr>
          </a:p>
        </p:txBody>
      </p:sp>
      <p:sp>
        <p:nvSpPr>
          <p:cNvPr id="37" name="ee4pContent2">
            <a:extLst>
              <a:ext uri="{FF2B5EF4-FFF2-40B4-BE49-F238E27FC236}">
                <a16:creationId xmlns:a16="http://schemas.microsoft.com/office/drawing/2014/main" id="{2CF09E36-13A2-4E3C-A50B-3552F8AED361}"/>
              </a:ext>
            </a:extLst>
          </p:cNvPr>
          <p:cNvSpPr txBox="1"/>
          <p:nvPr/>
        </p:nvSpPr>
        <p:spPr>
          <a:xfrm>
            <a:off x="2053982" y="3600329"/>
            <a:ext cx="1550562" cy="1515019"/>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129778" lvl="1" indent="-129778">
              <a:spcAft>
                <a:spcPts val="600"/>
              </a:spcAft>
              <a:buClr>
                <a:schemeClr val="tx1"/>
              </a:buClr>
              <a:buFont typeface="Trebuchet MS" panose="020B0703020202090204" pitchFamily="34" charset="0"/>
              <a:buChar char="•"/>
            </a:pPr>
            <a:r>
              <a:rPr lang="en-US" sz="1000" dirty="0">
                <a:solidFill>
                  <a:schemeClr val="tx1"/>
                </a:solidFill>
              </a:rPr>
              <a:t>Lorem ipsum dolor sit amet, consectetur adipiscing elit. Ut tempor, quam et mattis</a:t>
            </a:r>
          </a:p>
          <a:p>
            <a:pPr marL="129778" lvl="1" indent="-129778">
              <a:spcAft>
                <a:spcPts val="600"/>
              </a:spcAft>
              <a:buClr>
                <a:schemeClr val="tx1"/>
              </a:buClr>
              <a:buFont typeface="Trebuchet MS" panose="020B0703020202090204" pitchFamily="34" charset="0"/>
              <a:buChar char="•"/>
            </a:pPr>
            <a:r>
              <a:rPr lang="en-US" sz="1000" dirty="0">
                <a:solidFill>
                  <a:schemeClr val="tx1"/>
                </a:solidFill>
              </a:rPr>
              <a:t>Lorem ipsum dolor sit amet, consectetur adipiscing elit. Ut tempor, quam et mattis</a:t>
            </a:r>
          </a:p>
        </p:txBody>
      </p:sp>
      <p:sp>
        <p:nvSpPr>
          <p:cNvPr id="9" name="Right Triangle 8">
            <a:extLst>
              <a:ext uri="{FF2B5EF4-FFF2-40B4-BE49-F238E27FC236}">
                <a16:creationId xmlns:a16="http://schemas.microsoft.com/office/drawing/2014/main" id="{BD022766-B8F9-4F35-A40C-FA4F194D1A75}"/>
              </a:ext>
            </a:extLst>
          </p:cNvPr>
          <p:cNvSpPr/>
          <p:nvPr/>
        </p:nvSpPr>
        <p:spPr>
          <a:xfrm flipH="1">
            <a:off x="3707590" y="2576212"/>
            <a:ext cx="123133" cy="241479"/>
          </a:xfrm>
          <a:prstGeom prst="rtTriangle">
            <a:avLst/>
          </a:prstGeom>
          <a:solidFill>
            <a:schemeClr val="accent3"/>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10" name="Right Triangle 9">
            <a:extLst>
              <a:ext uri="{FF2B5EF4-FFF2-40B4-BE49-F238E27FC236}">
                <a16:creationId xmlns:a16="http://schemas.microsoft.com/office/drawing/2014/main" id="{EFEE5DE0-0DF7-4DE6-BBEC-4FF3158EB2D1}"/>
              </a:ext>
            </a:extLst>
          </p:cNvPr>
          <p:cNvSpPr/>
          <p:nvPr/>
        </p:nvSpPr>
        <p:spPr>
          <a:xfrm>
            <a:off x="5240600" y="2576212"/>
            <a:ext cx="139819" cy="241479"/>
          </a:xfrm>
          <a:prstGeom prst="rtTriangle">
            <a:avLst/>
          </a:prstGeom>
          <a:solidFill>
            <a:schemeClr val="accent3"/>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11" name="Rectangle: Top Corners Rounded 10">
            <a:extLst>
              <a:ext uri="{FF2B5EF4-FFF2-40B4-BE49-F238E27FC236}">
                <a16:creationId xmlns:a16="http://schemas.microsoft.com/office/drawing/2014/main" id="{8F6C514A-71A9-47B4-9636-932210F5D32B}"/>
              </a:ext>
            </a:extLst>
          </p:cNvPr>
          <p:cNvSpPr/>
          <p:nvPr/>
        </p:nvSpPr>
        <p:spPr>
          <a:xfrm>
            <a:off x="3830722" y="1993935"/>
            <a:ext cx="1428682" cy="823756"/>
          </a:xfrm>
          <a:prstGeom prst="round2SameRect">
            <a:avLst/>
          </a:prstGeom>
          <a:solidFill>
            <a:schemeClr val="bg2"/>
          </a:solidFill>
          <a:ln w="10795" cap="flat" cmpd="sng" algn="ctr">
            <a:solidFill>
              <a:srgbClr val="EBEBEB"/>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32" name="ValueChainHeader">
            <a:extLst>
              <a:ext uri="{FF2B5EF4-FFF2-40B4-BE49-F238E27FC236}">
                <a16:creationId xmlns:a16="http://schemas.microsoft.com/office/drawing/2014/main" id="{30EAFEF9-56F8-47B3-8BFD-E0454CC429EC}"/>
              </a:ext>
            </a:extLst>
          </p:cNvPr>
          <p:cNvSpPr>
            <a:spLocks noChangeArrowheads="1"/>
          </p:cNvSpPr>
          <p:nvPr>
            <p:custDataLst>
              <p:tags r:id="rId5"/>
            </p:custDataLst>
          </p:nvPr>
        </p:nvSpPr>
        <p:spPr bwMode="gray">
          <a:xfrm>
            <a:off x="3706004" y="2817691"/>
            <a:ext cx="1731014" cy="625129"/>
          </a:xfrm>
          <a:prstGeom prst="chevron">
            <a:avLst>
              <a:gd name="adj" fmla="val 12004"/>
            </a:avLst>
          </a:prstGeom>
          <a:solidFill>
            <a:schemeClr val="accent2"/>
          </a:solidFill>
          <a:ln w="38100" cap="rnd" algn="ctr">
            <a:noFill/>
            <a:round/>
            <a:headEnd/>
            <a:tailEnd/>
          </a:ln>
        </p:spPr>
        <p:txBody>
          <a:bodyPr lIns="54000" tIns="0" rIns="54000" bIns="0" anchor="ctr" anchorCtr="0"/>
          <a:lstStyle/>
          <a:p>
            <a:pPr algn="ctr" eaLnBrk="0" hangingPunct="0"/>
            <a:r>
              <a:rPr lang="da-DK" sz="1050" dirty="0">
                <a:solidFill>
                  <a:schemeClr val="bg1"/>
                </a:solidFill>
                <a:sym typeface="Trebuchet MS" panose="020B0603020202020204" pitchFamily="34" charset="0"/>
              </a:rPr>
              <a:t>Lorem ipsum dolor sit amet</a:t>
            </a:r>
            <a:endParaRPr lang="en-US" sz="1050" dirty="0">
              <a:solidFill>
                <a:schemeClr val="bg1"/>
              </a:solidFill>
              <a:sym typeface="Trebuchet MS" panose="020B0603020202020204" pitchFamily="34" charset="0"/>
            </a:endParaRPr>
          </a:p>
        </p:txBody>
      </p:sp>
      <p:sp>
        <p:nvSpPr>
          <p:cNvPr id="35" name="ValueChainHeader">
            <a:extLst>
              <a:ext uri="{FF2B5EF4-FFF2-40B4-BE49-F238E27FC236}">
                <a16:creationId xmlns:a16="http://schemas.microsoft.com/office/drawing/2014/main" id="{FA389DA0-14BA-4434-92B7-6048474E2CC6}"/>
              </a:ext>
            </a:extLst>
          </p:cNvPr>
          <p:cNvSpPr>
            <a:spLocks noChangeArrowheads="1"/>
          </p:cNvSpPr>
          <p:nvPr>
            <p:custDataLst>
              <p:tags r:id="rId6"/>
            </p:custDataLst>
          </p:nvPr>
        </p:nvSpPr>
        <p:spPr bwMode="gray">
          <a:xfrm>
            <a:off x="3706004" y="5360364"/>
            <a:ext cx="1731014" cy="52116"/>
          </a:xfrm>
          <a:prstGeom prst="rect">
            <a:avLst/>
          </a:prstGeom>
          <a:solidFill>
            <a:schemeClr val="accent2"/>
          </a:solidFill>
          <a:ln w="38100" cap="rnd" algn="ctr">
            <a:noFill/>
            <a:round/>
            <a:headEnd/>
            <a:tailEnd/>
          </a:ln>
        </p:spPr>
        <p:txBody>
          <a:bodyPr lIns="0" tIns="0" rIns="0" bIns="0" anchor="ctr" anchorCtr="0"/>
          <a:lstStyle/>
          <a:p>
            <a:pPr algn="ctr" eaLnBrk="0" hangingPunct="0"/>
            <a:endParaRPr lang="en-US" sz="1500" dirty="0">
              <a:solidFill>
                <a:schemeClr val="bg1"/>
              </a:solidFill>
              <a:latin typeface="Arial" panose="020B0604020202020204" pitchFamily="34" charset="0"/>
              <a:sym typeface="Trebuchet MS" panose="020B0603020202020204" pitchFamily="34" charset="0"/>
            </a:endParaRPr>
          </a:p>
        </p:txBody>
      </p:sp>
      <p:sp>
        <p:nvSpPr>
          <p:cNvPr id="38" name="ee4pContent3">
            <a:extLst>
              <a:ext uri="{FF2B5EF4-FFF2-40B4-BE49-F238E27FC236}">
                <a16:creationId xmlns:a16="http://schemas.microsoft.com/office/drawing/2014/main" id="{BBF19141-CE92-4F60-A865-32625D5576C2}"/>
              </a:ext>
            </a:extLst>
          </p:cNvPr>
          <p:cNvSpPr txBox="1"/>
          <p:nvPr/>
        </p:nvSpPr>
        <p:spPr>
          <a:xfrm>
            <a:off x="3796228" y="3600329"/>
            <a:ext cx="1550561" cy="1515019"/>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129778" lvl="1" indent="-129778">
              <a:spcAft>
                <a:spcPts val="600"/>
              </a:spcAft>
              <a:buClr>
                <a:schemeClr val="tx1"/>
              </a:buClr>
              <a:buFont typeface="Trebuchet MS" panose="020B0703020202090204" pitchFamily="34" charset="0"/>
              <a:buChar char="•"/>
            </a:pPr>
            <a:r>
              <a:rPr lang="en-US" sz="1000" dirty="0">
                <a:solidFill>
                  <a:schemeClr val="tx1"/>
                </a:solidFill>
              </a:rPr>
              <a:t>Lorem ipsum dolor sit amet, consectetur adipiscing elit. Ut tempor, quam et mattis</a:t>
            </a:r>
          </a:p>
          <a:p>
            <a:pPr marL="129778" lvl="1" indent="-129778">
              <a:spcAft>
                <a:spcPts val="600"/>
              </a:spcAft>
              <a:buClr>
                <a:schemeClr val="tx1"/>
              </a:buClr>
              <a:buFont typeface="Trebuchet MS" panose="020B0703020202090204" pitchFamily="34" charset="0"/>
              <a:buChar char="•"/>
            </a:pPr>
            <a:r>
              <a:rPr lang="en-US" sz="1000" dirty="0">
                <a:solidFill>
                  <a:schemeClr val="tx1"/>
                </a:solidFill>
              </a:rPr>
              <a:t>Lorem ipsum dolor sit amet, consectetur adipiscing elit. Ut tempor, quam et mattis</a:t>
            </a:r>
          </a:p>
        </p:txBody>
      </p:sp>
      <p:sp>
        <p:nvSpPr>
          <p:cNvPr id="40" name="Right Triangle 39">
            <a:extLst>
              <a:ext uri="{FF2B5EF4-FFF2-40B4-BE49-F238E27FC236}">
                <a16:creationId xmlns:a16="http://schemas.microsoft.com/office/drawing/2014/main" id="{AA86B7AF-75B1-4505-81E3-64C700D071D1}"/>
              </a:ext>
            </a:extLst>
          </p:cNvPr>
          <p:cNvSpPr/>
          <p:nvPr/>
        </p:nvSpPr>
        <p:spPr>
          <a:xfrm flipH="1">
            <a:off x="5449837" y="2576212"/>
            <a:ext cx="123133" cy="241479"/>
          </a:xfrm>
          <a:prstGeom prst="rtTriangle">
            <a:avLst/>
          </a:prstGeom>
          <a:solidFill>
            <a:schemeClr val="bg2">
              <a:lumMod val="10000"/>
            </a:schemeClr>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43" name="Right Triangle 42">
            <a:extLst>
              <a:ext uri="{FF2B5EF4-FFF2-40B4-BE49-F238E27FC236}">
                <a16:creationId xmlns:a16="http://schemas.microsoft.com/office/drawing/2014/main" id="{05128EE4-0340-477C-AF60-C2A1A54A0727}"/>
              </a:ext>
            </a:extLst>
          </p:cNvPr>
          <p:cNvSpPr/>
          <p:nvPr/>
        </p:nvSpPr>
        <p:spPr>
          <a:xfrm>
            <a:off x="6984966" y="2576212"/>
            <a:ext cx="139819" cy="241479"/>
          </a:xfrm>
          <a:prstGeom prst="rtTriangle">
            <a:avLst/>
          </a:prstGeom>
          <a:solidFill>
            <a:schemeClr val="bg2">
              <a:lumMod val="10000"/>
            </a:schemeClr>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44" name="Rectangle: Top Corners Rounded 43">
            <a:extLst>
              <a:ext uri="{FF2B5EF4-FFF2-40B4-BE49-F238E27FC236}">
                <a16:creationId xmlns:a16="http://schemas.microsoft.com/office/drawing/2014/main" id="{D9EABFF1-270D-4AEF-AA43-EF240F3E6843}"/>
              </a:ext>
            </a:extLst>
          </p:cNvPr>
          <p:cNvSpPr/>
          <p:nvPr/>
        </p:nvSpPr>
        <p:spPr>
          <a:xfrm>
            <a:off x="5572970" y="1993935"/>
            <a:ext cx="1428682" cy="823756"/>
          </a:xfrm>
          <a:prstGeom prst="round2SameRect">
            <a:avLst/>
          </a:prstGeom>
          <a:solidFill>
            <a:schemeClr val="bg2"/>
          </a:solidFill>
          <a:ln w="10795" cap="flat" cmpd="sng" algn="ctr">
            <a:solidFill>
              <a:srgbClr val="EBEBEB"/>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45" name="ValueChainHeader">
            <a:extLst>
              <a:ext uri="{FF2B5EF4-FFF2-40B4-BE49-F238E27FC236}">
                <a16:creationId xmlns:a16="http://schemas.microsoft.com/office/drawing/2014/main" id="{4342273A-3E77-4928-A904-D8E77048BD3E}"/>
              </a:ext>
            </a:extLst>
          </p:cNvPr>
          <p:cNvSpPr>
            <a:spLocks noChangeArrowheads="1"/>
          </p:cNvSpPr>
          <p:nvPr>
            <p:custDataLst>
              <p:tags r:id="rId7"/>
            </p:custDataLst>
          </p:nvPr>
        </p:nvSpPr>
        <p:spPr bwMode="gray">
          <a:xfrm>
            <a:off x="5448250" y="2817691"/>
            <a:ext cx="1731014" cy="625129"/>
          </a:xfrm>
          <a:prstGeom prst="chevron">
            <a:avLst>
              <a:gd name="adj" fmla="val 12004"/>
            </a:avLst>
          </a:prstGeom>
          <a:solidFill>
            <a:schemeClr val="accent3"/>
          </a:solidFill>
          <a:ln w="38100" cap="rnd" algn="ctr">
            <a:noFill/>
            <a:round/>
            <a:headEnd/>
            <a:tailEnd/>
          </a:ln>
        </p:spPr>
        <p:txBody>
          <a:bodyPr lIns="54000" tIns="0" rIns="54000" bIns="0" anchor="ctr" anchorCtr="0"/>
          <a:lstStyle/>
          <a:p>
            <a:pPr algn="ctr" eaLnBrk="0" hangingPunct="0"/>
            <a:r>
              <a:rPr lang="da-DK" sz="1050" dirty="0">
                <a:solidFill>
                  <a:schemeClr val="bg1"/>
                </a:solidFill>
                <a:sym typeface="Trebuchet MS" panose="020B0603020202020204" pitchFamily="34" charset="0"/>
              </a:rPr>
              <a:t>Lorem ipsum dolor sit amet</a:t>
            </a:r>
            <a:endParaRPr lang="en-US" sz="1050" dirty="0">
              <a:solidFill>
                <a:schemeClr val="bg1"/>
              </a:solidFill>
              <a:sym typeface="Trebuchet MS" panose="020B0603020202020204" pitchFamily="34" charset="0"/>
            </a:endParaRPr>
          </a:p>
        </p:txBody>
      </p:sp>
      <p:sp>
        <p:nvSpPr>
          <p:cNvPr id="46" name="ValueChainHeader">
            <a:extLst>
              <a:ext uri="{FF2B5EF4-FFF2-40B4-BE49-F238E27FC236}">
                <a16:creationId xmlns:a16="http://schemas.microsoft.com/office/drawing/2014/main" id="{BFBD6467-9B9C-447D-8DB5-EDE7F64319CF}"/>
              </a:ext>
            </a:extLst>
          </p:cNvPr>
          <p:cNvSpPr>
            <a:spLocks noChangeArrowheads="1"/>
          </p:cNvSpPr>
          <p:nvPr>
            <p:custDataLst>
              <p:tags r:id="rId8"/>
            </p:custDataLst>
          </p:nvPr>
        </p:nvSpPr>
        <p:spPr bwMode="gray">
          <a:xfrm>
            <a:off x="5448250" y="5360364"/>
            <a:ext cx="1731014" cy="52116"/>
          </a:xfrm>
          <a:prstGeom prst="rect">
            <a:avLst/>
          </a:prstGeom>
          <a:solidFill>
            <a:schemeClr val="accent3"/>
          </a:solidFill>
          <a:ln w="38100" cap="rnd" algn="ctr">
            <a:noFill/>
            <a:round/>
            <a:headEnd/>
            <a:tailEnd/>
          </a:ln>
        </p:spPr>
        <p:txBody>
          <a:bodyPr lIns="0" tIns="0" rIns="0" bIns="0" anchor="ctr" anchorCtr="0"/>
          <a:lstStyle/>
          <a:p>
            <a:pPr algn="ctr" eaLnBrk="0" hangingPunct="0"/>
            <a:endParaRPr lang="en-US" sz="1500" dirty="0">
              <a:solidFill>
                <a:schemeClr val="bg1"/>
              </a:solidFill>
              <a:latin typeface="Arial" panose="020B0604020202020204" pitchFamily="34" charset="0"/>
              <a:sym typeface="Trebuchet MS" panose="020B0603020202020204" pitchFamily="34" charset="0"/>
            </a:endParaRPr>
          </a:p>
        </p:txBody>
      </p:sp>
      <p:sp>
        <p:nvSpPr>
          <p:cNvPr id="47" name="ee4pContent3">
            <a:extLst>
              <a:ext uri="{FF2B5EF4-FFF2-40B4-BE49-F238E27FC236}">
                <a16:creationId xmlns:a16="http://schemas.microsoft.com/office/drawing/2014/main" id="{9824A80D-712E-4870-9C11-4CC5596AC39E}"/>
              </a:ext>
            </a:extLst>
          </p:cNvPr>
          <p:cNvSpPr txBox="1"/>
          <p:nvPr/>
        </p:nvSpPr>
        <p:spPr>
          <a:xfrm>
            <a:off x="5538476" y="3600329"/>
            <a:ext cx="1550561" cy="1515019"/>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129778" lvl="1" indent="-129778">
              <a:spcAft>
                <a:spcPts val="600"/>
              </a:spcAft>
              <a:buClr>
                <a:schemeClr val="tx1"/>
              </a:buClr>
              <a:buFont typeface="Trebuchet MS" panose="020B0703020202090204" pitchFamily="34" charset="0"/>
              <a:buChar char="•"/>
            </a:pPr>
            <a:r>
              <a:rPr lang="en-US" sz="1000" dirty="0">
                <a:solidFill>
                  <a:schemeClr val="tx1"/>
                </a:solidFill>
              </a:rPr>
              <a:t>Lorem ipsum dolor sit amet, consectetur adipiscing elit. Ut tempor, quam et mattis</a:t>
            </a:r>
          </a:p>
          <a:p>
            <a:pPr marL="129778" lvl="1" indent="-129778">
              <a:spcAft>
                <a:spcPts val="600"/>
              </a:spcAft>
              <a:buClr>
                <a:schemeClr val="tx1"/>
              </a:buClr>
              <a:buFont typeface="Trebuchet MS" panose="020B0703020202090204" pitchFamily="34" charset="0"/>
              <a:buChar char="•"/>
            </a:pPr>
            <a:r>
              <a:rPr lang="en-US" sz="1000" dirty="0">
                <a:solidFill>
                  <a:schemeClr val="tx1"/>
                </a:solidFill>
              </a:rPr>
              <a:t>Lorem ipsum dolor sit amet, consectetur adipiscing elit. Ut tempor, quam et mattis</a:t>
            </a:r>
          </a:p>
        </p:txBody>
      </p:sp>
      <p:sp>
        <p:nvSpPr>
          <p:cNvPr id="49" name="Right Triangle 48">
            <a:extLst>
              <a:ext uri="{FF2B5EF4-FFF2-40B4-BE49-F238E27FC236}">
                <a16:creationId xmlns:a16="http://schemas.microsoft.com/office/drawing/2014/main" id="{D921ECA2-9E90-4B3A-BE77-E9CAD98AC017}"/>
              </a:ext>
            </a:extLst>
          </p:cNvPr>
          <p:cNvSpPr/>
          <p:nvPr/>
        </p:nvSpPr>
        <p:spPr>
          <a:xfrm flipH="1">
            <a:off x="7192084" y="2576212"/>
            <a:ext cx="123133" cy="241479"/>
          </a:xfrm>
          <a:prstGeom prst="rtTriangle">
            <a:avLst/>
          </a:prstGeom>
          <a:solidFill>
            <a:schemeClr val="accent4">
              <a:lumMod val="50000"/>
            </a:schemeClr>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50" name="Right Triangle 49">
            <a:extLst>
              <a:ext uri="{FF2B5EF4-FFF2-40B4-BE49-F238E27FC236}">
                <a16:creationId xmlns:a16="http://schemas.microsoft.com/office/drawing/2014/main" id="{A78A7EAC-12E8-4078-ABC7-57089E668CA8}"/>
              </a:ext>
            </a:extLst>
          </p:cNvPr>
          <p:cNvSpPr/>
          <p:nvPr/>
        </p:nvSpPr>
        <p:spPr>
          <a:xfrm>
            <a:off x="8723896" y="2576212"/>
            <a:ext cx="139819" cy="241479"/>
          </a:xfrm>
          <a:prstGeom prst="rtTriangle">
            <a:avLst/>
          </a:prstGeom>
          <a:solidFill>
            <a:schemeClr val="accent4">
              <a:lumMod val="50000"/>
            </a:schemeClr>
          </a:solidFill>
          <a:ln w="10795" cap="flat"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51" name="Rectangle: Top Corners Rounded 50">
            <a:extLst>
              <a:ext uri="{FF2B5EF4-FFF2-40B4-BE49-F238E27FC236}">
                <a16:creationId xmlns:a16="http://schemas.microsoft.com/office/drawing/2014/main" id="{41EC246C-C8B8-4629-95B5-11C6990A752E}"/>
              </a:ext>
            </a:extLst>
          </p:cNvPr>
          <p:cNvSpPr/>
          <p:nvPr/>
        </p:nvSpPr>
        <p:spPr>
          <a:xfrm>
            <a:off x="7315216" y="1993935"/>
            <a:ext cx="1428682" cy="823756"/>
          </a:xfrm>
          <a:prstGeom prst="round2SameRect">
            <a:avLst/>
          </a:prstGeom>
          <a:solidFill>
            <a:schemeClr val="bg2"/>
          </a:solidFill>
          <a:ln w="10795" cap="flat" cmpd="sng" algn="ctr">
            <a:solidFill>
              <a:srgbClr val="EBEBEB"/>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51435" tIns="68580" rIns="51435" bIns="68580" rtlCol="0" anchor="ctr"/>
          <a:lstStyle/>
          <a:p>
            <a:pPr algn="ctr">
              <a:lnSpc>
                <a:spcPct val="95000"/>
              </a:lnSpc>
            </a:pPr>
            <a:endParaRPr lang="en-US" sz="900" kern="0" dirty="0">
              <a:solidFill>
                <a:schemeClr val="bg1"/>
              </a:solidFill>
            </a:endParaRPr>
          </a:p>
        </p:txBody>
      </p:sp>
      <p:sp>
        <p:nvSpPr>
          <p:cNvPr id="52" name="ValueChainHeader">
            <a:extLst>
              <a:ext uri="{FF2B5EF4-FFF2-40B4-BE49-F238E27FC236}">
                <a16:creationId xmlns:a16="http://schemas.microsoft.com/office/drawing/2014/main" id="{9C7FACA5-AC01-44A7-8B4A-8506715DF162}"/>
              </a:ext>
            </a:extLst>
          </p:cNvPr>
          <p:cNvSpPr>
            <a:spLocks noChangeArrowheads="1"/>
          </p:cNvSpPr>
          <p:nvPr>
            <p:custDataLst>
              <p:tags r:id="rId9"/>
            </p:custDataLst>
          </p:nvPr>
        </p:nvSpPr>
        <p:spPr bwMode="gray">
          <a:xfrm>
            <a:off x="7190498" y="2817691"/>
            <a:ext cx="1731014" cy="625129"/>
          </a:xfrm>
          <a:prstGeom prst="chevron">
            <a:avLst>
              <a:gd name="adj" fmla="val 12004"/>
            </a:avLst>
          </a:prstGeom>
          <a:solidFill>
            <a:schemeClr val="accent4"/>
          </a:solidFill>
          <a:ln w="38100" cap="rnd" algn="ctr">
            <a:noFill/>
            <a:round/>
            <a:headEnd/>
            <a:tailEnd/>
          </a:ln>
        </p:spPr>
        <p:txBody>
          <a:bodyPr lIns="54000" tIns="0" rIns="54000" bIns="0" anchor="ctr" anchorCtr="0"/>
          <a:lstStyle/>
          <a:p>
            <a:pPr algn="ctr" eaLnBrk="0" hangingPunct="0"/>
            <a:r>
              <a:rPr lang="da-DK" sz="1050" dirty="0">
                <a:solidFill>
                  <a:schemeClr val="bg1"/>
                </a:solidFill>
                <a:sym typeface="Trebuchet MS" panose="020B0603020202020204" pitchFamily="34" charset="0"/>
              </a:rPr>
              <a:t>Lorem ipsum dolor sit amet</a:t>
            </a:r>
            <a:endParaRPr lang="en-US" sz="1050" dirty="0">
              <a:solidFill>
                <a:schemeClr val="bg1"/>
              </a:solidFill>
              <a:sym typeface="Trebuchet MS" panose="020B0603020202020204" pitchFamily="34" charset="0"/>
            </a:endParaRPr>
          </a:p>
        </p:txBody>
      </p:sp>
      <p:sp>
        <p:nvSpPr>
          <p:cNvPr id="53" name="ValueChainHeader">
            <a:extLst>
              <a:ext uri="{FF2B5EF4-FFF2-40B4-BE49-F238E27FC236}">
                <a16:creationId xmlns:a16="http://schemas.microsoft.com/office/drawing/2014/main" id="{49D23748-03BB-4B3D-8EA8-C0A7A205B157}"/>
              </a:ext>
            </a:extLst>
          </p:cNvPr>
          <p:cNvSpPr>
            <a:spLocks noChangeArrowheads="1"/>
          </p:cNvSpPr>
          <p:nvPr>
            <p:custDataLst>
              <p:tags r:id="rId10"/>
            </p:custDataLst>
          </p:nvPr>
        </p:nvSpPr>
        <p:spPr bwMode="gray">
          <a:xfrm>
            <a:off x="7190498" y="5360364"/>
            <a:ext cx="1731014" cy="52116"/>
          </a:xfrm>
          <a:prstGeom prst="rect">
            <a:avLst/>
          </a:prstGeom>
          <a:solidFill>
            <a:schemeClr val="accent4"/>
          </a:solidFill>
          <a:ln w="38100" cap="rnd" algn="ctr">
            <a:noFill/>
            <a:round/>
            <a:headEnd/>
            <a:tailEnd/>
          </a:ln>
        </p:spPr>
        <p:txBody>
          <a:bodyPr lIns="0" tIns="0" rIns="0" bIns="0" anchor="ctr" anchorCtr="0"/>
          <a:lstStyle/>
          <a:p>
            <a:pPr algn="ctr" eaLnBrk="0" hangingPunct="0"/>
            <a:endParaRPr lang="en-US" sz="1500" dirty="0">
              <a:solidFill>
                <a:schemeClr val="bg1"/>
              </a:solidFill>
              <a:latin typeface="Arial" panose="020B0604020202020204" pitchFamily="34" charset="0"/>
              <a:sym typeface="Trebuchet MS" panose="020B0603020202020204" pitchFamily="34" charset="0"/>
            </a:endParaRPr>
          </a:p>
        </p:txBody>
      </p:sp>
      <p:sp>
        <p:nvSpPr>
          <p:cNvPr id="54" name="ee4pContent3">
            <a:extLst>
              <a:ext uri="{FF2B5EF4-FFF2-40B4-BE49-F238E27FC236}">
                <a16:creationId xmlns:a16="http://schemas.microsoft.com/office/drawing/2014/main" id="{07F9FAAD-CB43-4110-B3F7-6EDEE4DA178E}"/>
              </a:ext>
            </a:extLst>
          </p:cNvPr>
          <p:cNvSpPr txBox="1"/>
          <p:nvPr/>
        </p:nvSpPr>
        <p:spPr>
          <a:xfrm>
            <a:off x="7280722" y="3600329"/>
            <a:ext cx="1550561" cy="1515019"/>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129778" lvl="1" indent="-129778">
              <a:spcAft>
                <a:spcPts val="600"/>
              </a:spcAft>
              <a:buClr>
                <a:schemeClr val="tx1"/>
              </a:buClr>
              <a:buFont typeface="Trebuchet MS" panose="020B0703020202090204" pitchFamily="34" charset="0"/>
              <a:buChar char="•"/>
            </a:pPr>
            <a:r>
              <a:rPr lang="en-US" sz="1000" dirty="0">
                <a:solidFill>
                  <a:schemeClr val="tx1"/>
                </a:solidFill>
              </a:rPr>
              <a:t>Lorem ipsum dolor sit amet, consectetur adipiscing elit. Ut tempor, quam et mattis</a:t>
            </a:r>
          </a:p>
          <a:p>
            <a:pPr marL="129778" lvl="1" indent="-129778">
              <a:spcAft>
                <a:spcPts val="600"/>
              </a:spcAft>
              <a:buClr>
                <a:schemeClr val="tx1"/>
              </a:buClr>
              <a:buFont typeface="Trebuchet MS" panose="020B0703020202090204" pitchFamily="34" charset="0"/>
              <a:buChar char="•"/>
            </a:pPr>
            <a:r>
              <a:rPr lang="en-US" sz="1000" dirty="0">
                <a:solidFill>
                  <a:schemeClr val="tx1"/>
                </a:solidFill>
              </a:rPr>
              <a:t>Lorem ipsum dolor sit amet, consectetur adipiscing elit. Ut tempor, quam et mattis</a:t>
            </a:r>
          </a:p>
        </p:txBody>
      </p:sp>
      <p:grpSp>
        <p:nvGrpSpPr>
          <p:cNvPr id="55" name="Group 54">
            <a:extLst>
              <a:ext uri="{FF2B5EF4-FFF2-40B4-BE49-F238E27FC236}">
                <a16:creationId xmlns:a16="http://schemas.microsoft.com/office/drawing/2014/main" id="{A1EEC189-D34E-434A-96FA-5144B942B4EB}"/>
              </a:ext>
            </a:extLst>
          </p:cNvPr>
          <p:cNvGrpSpPr/>
          <p:nvPr/>
        </p:nvGrpSpPr>
        <p:grpSpPr>
          <a:xfrm>
            <a:off x="775333" y="2100311"/>
            <a:ext cx="622800" cy="620924"/>
            <a:chOff x="3071135" y="1760585"/>
            <a:chExt cx="475200" cy="633600"/>
          </a:xfrm>
        </p:grpSpPr>
        <p:sp>
          <p:nvSpPr>
            <p:cNvPr id="56" name="Accent">
              <a:extLst>
                <a:ext uri="{FF2B5EF4-FFF2-40B4-BE49-F238E27FC236}">
                  <a16:creationId xmlns:a16="http://schemas.microsoft.com/office/drawing/2014/main" id="{5C14ED51-5D9A-42A1-9A1A-0FE99F9E1F6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7" name="Outline">
              <a:extLst>
                <a:ext uri="{FF2B5EF4-FFF2-40B4-BE49-F238E27FC236}">
                  <a16:creationId xmlns:a16="http://schemas.microsoft.com/office/drawing/2014/main" id="{31338C9A-0393-4016-A1C4-04DC9982A9D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58" name="Group 57">
            <a:extLst>
              <a:ext uri="{FF2B5EF4-FFF2-40B4-BE49-F238E27FC236}">
                <a16:creationId xmlns:a16="http://schemas.microsoft.com/office/drawing/2014/main" id="{97C51EEC-CD47-46F9-AAA3-4DD0B924FB3A}"/>
              </a:ext>
            </a:extLst>
          </p:cNvPr>
          <p:cNvGrpSpPr/>
          <p:nvPr/>
        </p:nvGrpSpPr>
        <p:grpSpPr>
          <a:xfrm>
            <a:off x="2517651" y="2100311"/>
            <a:ext cx="622800" cy="620924"/>
            <a:chOff x="3071135" y="1760585"/>
            <a:chExt cx="475200" cy="633600"/>
          </a:xfrm>
        </p:grpSpPr>
        <p:sp>
          <p:nvSpPr>
            <p:cNvPr id="59" name="Accent">
              <a:extLst>
                <a:ext uri="{FF2B5EF4-FFF2-40B4-BE49-F238E27FC236}">
                  <a16:creationId xmlns:a16="http://schemas.microsoft.com/office/drawing/2014/main" id="{5CBB8AC8-02D2-4C01-8833-D31B7314403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0" name="Outline">
              <a:extLst>
                <a:ext uri="{FF2B5EF4-FFF2-40B4-BE49-F238E27FC236}">
                  <a16:creationId xmlns:a16="http://schemas.microsoft.com/office/drawing/2014/main" id="{9653D3C3-BA2D-440D-BA03-299E8CCF171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1" name="Group 60">
            <a:extLst>
              <a:ext uri="{FF2B5EF4-FFF2-40B4-BE49-F238E27FC236}">
                <a16:creationId xmlns:a16="http://schemas.microsoft.com/office/drawing/2014/main" id="{B80F340F-A577-49D2-9241-3434A92E253B}"/>
              </a:ext>
            </a:extLst>
          </p:cNvPr>
          <p:cNvGrpSpPr/>
          <p:nvPr/>
        </p:nvGrpSpPr>
        <p:grpSpPr>
          <a:xfrm>
            <a:off x="4259969" y="2100311"/>
            <a:ext cx="622800" cy="620924"/>
            <a:chOff x="3071135" y="1760585"/>
            <a:chExt cx="475200" cy="633600"/>
          </a:xfrm>
        </p:grpSpPr>
        <p:sp>
          <p:nvSpPr>
            <p:cNvPr id="62" name="Accent">
              <a:extLst>
                <a:ext uri="{FF2B5EF4-FFF2-40B4-BE49-F238E27FC236}">
                  <a16:creationId xmlns:a16="http://schemas.microsoft.com/office/drawing/2014/main" id="{5CBD2F74-6E11-4C99-8146-030962DBD1E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3" name="Outline">
              <a:extLst>
                <a:ext uri="{FF2B5EF4-FFF2-40B4-BE49-F238E27FC236}">
                  <a16:creationId xmlns:a16="http://schemas.microsoft.com/office/drawing/2014/main" id="{7B8AD688-5CCF-4125-9113-6118D535997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4" name="Group 63">
            <a:extLst>
              <a:ext uri="{FF2B5EF4-FFF2-40B4-BE49-F238E27FC236}">
                <a16:creationId xmlns:a16="http://schemas.microsoft.com/office/drawing/2014/main" id="{AB07B968-BB49-4830-B836-3BCCA91C2B7E}"/>
              </a:ext>
            </a:extLst>
          </p:cNvPr>
          <p:cNvGrpSpPr/>
          <p:nvPr/>
        </p:nvGrpSpPr>
        <p:grpSpPr>
          <a:xfrm>
            <a:off x="6002287" y="2100311"/>
            <a:ext cx="622800" cy="620924"/>
            <a:chOff x="3071135" y="1760585"/>
            <a:chExt cx="475200" cy="633600"/>
          </a:xfrm>
        </p:grpSpPr>
        <p:sp>
          <p:nvSpPr>
            <p:cNvPr id="65" name="Accent">
              <a:extLst>
                <a:ext uri="{FF2B5EF4-FFF2-40B4-BE49-F238E27FC236}">
                  <a16:creationId xmlns:a16="http://schemas.microsoft.com/office/drawing/2014/main" id="{3C2B7E50-A5D4-4495-B948-7C58E0566CE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6" name="Outline">
              <a:extLst>
                <a:ext uri="{FF2B5EF4-FFF2-40B4-BE49-F238E27FC236}">
                  <a16:creationId xmlns:a16="http://schemas.microsoft.com/office/drawing/2014/main" id="{035726FC-FBB0-4BB8-AC5D-5346441F7F3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75" name="Group 74">
            <a:extLst>
              <a:ext uri="{FF2B5EF4-FFF2-40B4-BE49-F238E27FC236}">
                <a16:creationId xmlns:a16="http://schemas.microsoft.com/office/drawing/2014/main" id="{A7519804-5A61-46A9-B8E9-72FE8585FF75}"/>
              </a:ext>
            </a:extLst>
          </p:cNvPr>
          <p:cNvGrpSpPr/>
          <p:nvPr/>
        </p:nvGrpSpPr>
        <p:grpSpPr>
          <a:xfrm>
            <a:off x="7744605" y="2100311"/>
            <a:ext cx="622800" cy="620924"/>
            <a:chOff x="3071135" y="1760585"/>
            <a:chExt cx="475200" cy="633600"/>
          </a:xfrm>
        </p:grpSpPr>
        <p:sp>
          <p:nvSpPr>
            <p:cNvPr id="76" name="Accent">
              <a:extLst>
                <a:ext uri="{FF2B5EF4-FFF2-40B4-BE49-F238E27FC236}">
                  <a16:creationId xmlns:a16="http://schemas.microsoft.com/office/drawing/2014/main" id="{45E904B0-76DA-46F2-B26A-DBC3FFECB3E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7" name="Outline">
              <a:extLst>
                <a:ext uri="{FF2B5EF4-FFF2-40B4-BE49-F238E27FC236}">
                  <a16:creationId xmlns:a16="http://schemas.microsoft.com/office/drawing/2014/main" id="{F49522FE-655B-4AF2-B43F-B479DBC8BC7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67" name="Rectangle 66">
            <a:extLst>
              <a:ext uri="{FF2B5EF4-FFF2-40B4-BE49-F238E27FC236}">
                <a16:creationId xmlns:a16="http://schemas.microsoft.com/office/drawing/2014/main" id="{EBBBFFDC-322B-44A5-A818-E43A7755D4E4}"/>
              </a:ext>
            </a:extLst>
          </p:cNvPr>
          <p:cNvSpPr/>
          <p:nvPr/>
        </p:nvSpPr>
        <p:spPr>
          <a:xfrm>
            <a:off x="222489" y="5520619"/>
            <a:ext cx="8700285" cy="646331"/>
          </a:xfrm>
          <a:prstGeom prst="rect">
            <a:avLst/>
          </a:prstGeom>
          <a:solidFill>
            <a:schemeClr val="bg1"/>
          </a:solidFill>
          <a:ln w="9525" cap="rnd" cmpd="sng" algn="ctr">
            <a:solidFill>
              <a:schemeClr val="accent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rmAutofit/>
          </a:bodyPr>
          <a:lstStyle/>
          <a:p>
            <a:pPr algn="ctr"/>
            <a:r>
              <a:rPr lang="en-US" sz="1200" dirty="0">
                <a:solidFill>
                  <a:schemeClr val="tx1"/>
                </a:solidFill>
              </a:rPr>
              <a:t>Lorem ipsum dolor sit amet, consectetur adipiscing elit. Ut tempor, quam et mattis pulvinar,</a:t>
            </a:r>
            <a:br>
              <a:rPr lang="en-US" sz="1200" dirty="0">
                <a:solidFill>
                  <a:schemeClr val="tx1"/>
                </a:solidFill>
              </a:rPr>
            </a:br>
            <a:r>
              <a:rPr lang="en-US" sz="1200" dirty="0">
                <a:solidFill>
                  <a:schemeClr val="tx1"/>
                </a:solidFill>
              </a:rPr>
              <a:t>mauris ligula suscipit arcu, sed elementum diam leo at</a:t>
            </a:r>
          </a:p>
        </p:txBody>
      </p:sp>
      <p:sp>
        <p:nvSpPr>
          <p:cNvPr id="68" name="Half Frame 67">
            <a:extLst>
              <a:ext uri="{FF2B5EF4-FFF2-40B4-BE49-F238E27FC236}">
                <a16:creationId xmlns:a16="http://schemas.microsoft.com/office/drawing/2014/main" id="{1E7DAD78-D7B1-4E9E-8570-110C6F4EF201}"/>
              </a:ext>
            </a:extLst>
          </p:cNvPr>
          <p:cNvSpPr/>
          <p:nvPr/>
        </p:nvSpPr>
        <p:spPr>
          <a:xfrm rot="16200000">
            <a:off x="228766" y="5884262"/>
            <a:ext cx="205740" cy="291056"/>
          </a:xfrm>
          <a:prstGeom prst="halfFrame">
            <a:avLst>
              <a:gd name="adj1" fmla="val 16993"/>
              <a:gd name="adj2" fmla="val 16482"/>
            </a:avLst>
          </a:prstGeom>
          <a:solidFill>
            <a:schemeClr val="accent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69" name="Half Frame 68">
            <a:extLst>
              <a:ext uri="{FF2B5EF4-FFF2-40B4-BE49-F238E27FC236}">
                <a16:creationId xmlns:a16="http://schemas.microsoft.com/office/drawing/2014/main" id="{CD1B2485-3D3D-4050-9356-3E876E45715A}"/>
              </a:ext>
            </a:extLst>
          </p:cNvPr>
          <p:cNvSpPr/>
          <p:nvPr/>
        </p:nvSpPr>
        <p:spPr>
          <a:xfrm flipH="1">
            <a:off x="8704482" y="5520619"/>
            <a:ext cx="218292" cy="274320"/>
          </a:xfrm>
          <a:prstGeom prst="halfFrame">
            <a:avLst>
              <a:gd name="adj1" fmla="val 16993"/>
              <a:gd name="adj2" fmla="val 16482"/>
            </a:avLst>
          </a:prstGeom>
          <a:solidFill>
            <a:schemeClr val="accent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Tree>
    <p:extLst>
      <p:ext uri="{BB962C8B-B14F-4D97-AF65-F5344CB8AC3E}">
        <p14:creationId xmlns:p14="http://schemas.microsoft.com/office/powerpoint/2010/main" val="49031614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762855D-3FEE-9715-90EB-4333CB37623E}"/>
              </a:ext>
            </a:extLst>
          </p:cNvPr>
          <p:cNvSpPr>
            <a:spLocks noGrp="1"/>
          </p:cNvSpPr>
          <p:nvPr>
            <p:ph type="title"/>
          </p:nvPr>
        </p:nvSpPr>
        <p:spPr/>
        <p:txBody>
          <a:bodyPr/>
          <a:lstStyle/>
          <a:p>
            <a:r>
              <a:rPr lang="en-US" dirty="0"/>
              <a:t>Row Slides</a:t>
            </a:r>
            <a:endParaRPr lang="en-PH" dirty="0"/>
          </a:p>
        </p:txBody>
      </p:sp>
      <p:sp>
        <p:nvSpPr>
          <p:cNvPr id="4" name="Text Placeholder 3">
            <a:extLst>
              <a:ext uri="{FF2B5EF4-FFF2-40B4-BE49-F238E27FC236}">
                <a16:creationId xmlns:a16="http://schemas.microsoft.com/office/drawing/2014/main" id="{DDE2DA08-F704-9963-DD3C-9074360CA2A3}"/>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1630667379"/>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98EDC5C0-AA04-4A2C-95F9-BADD27028DE7}"/>
              </a:ext>
            </a:extLst>
          </p:cNvPr>
          <p:cNvGrpSpPr/>
          <p:nvPr/>
        </p:nvGrpSpPr>
        <p:grpSpPr>
          <a:xfrm>
            <a:off x="221226" y="4201610"/>
            <a:ext cx="1906816" cy="1562582"/>
            <a:chOff x="221226" y="2379710"/>
            <a:chExt cx="1906816" cy="1562582"/>
          </a:xfrm>
        </p:grpSpPr>
        <p:sp>
          <p:nvSpPr>
            <p:cNvPr id="32" name="Rectangle 31">
              <a:extLst>
                <a:ext uri="{FF2B5EF4-FFF2-40B4-BE49-F238E27FC236}">
                  <a16:creationId xmlns:a16="http://schemas.microsoft.com/office/drawing/2014/main" id="{1499C826-A438-4A06-81D9-078557CB2D15}"/>
                </a:ext>
              </a:extLst>
            </p:cNvPr>
            <p:cNvSpPr/>
            <p:nvPr/>
          </p:nvSpPr>
          <p:spPr>
            <a:xfrm>
              <a:off x="221226" y="2379710"/>
              <a:ext cx="78520" cy="1562582"/>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3" name="Rectangle 32">
              <a:extLst>
                <a:ext uri="{FF2B5EF4-FFF2-40B4-BE49-F238E27FC236}">
                  <a16:creationId xmlns:a16="http://schemas.microsoft.com/office/drawing/2014/main" id="{E5ABACB5-9634-43D2-A7FB-E390A9541DC5}"/>
                </a:ext>
              </a:extLst>
            </p:cNvPr>
            <p:cNvSpPr/>
            <p:nvPr/>
          </p:nvSpPr>
          <p:spPr>
            <a:xfrm>
              <a:off x="299746" y="2379711"/>
              <a:ext cx="1828295" cy="1562580"/>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grpSp>
        <p:nvGrpSpPr>
          <p:cNvPr id="30" name="Group 29">
            <a:extLst>
              <a:ext uri="{FF2B5EF4-FFF2-40B4-BE49-F238E27FC236}">
                <a16:creationId xmlns:a16="http://schemas.microsoft.com/office/drawing/2014/main" id="{2CD6A585-AA7E-4452-94B9-72C43B184C78}"/>
              </a:ext>
            </a:extLst>
          </p:cNvPr>
          <p:cNvGrpSpPr/>
          <p:nvPr/>
        </p:nvGrpSpPr>
        <p:grpSpPr>
          <a:xfrm>
            <a:off x="221226" y="2287112"/>
            <a:ext cx="1906816" cy="1562582"/>
            <a:chOff x="221226" y="2379710"/>
            <a:chExt cx="1906816" cy="1562582"/>
          </a:xfrm>
        </p:grpSpPr>
        <p:sp>
          <p:nvSpPr>
            <p:cNvPr id="28" name="Rectangle 27">
              <a:extLst>
                <a:ext uri="{FF2B5EF4-FFF2-40B4-BE49-F238E27FC236}">
                  <a16:creationId xmlns:a16="http://schemas.microsoft.com/office/drawing/2014/main" id="{B61597AF-6EB4-4AAA-A1A8-65DFB9CF385C}"/>
                </a:ext>
              </a:extLst>
            </p:cNvPr>
            <p:cNvSpPr/>
            <p:nvPr/>
          </p:nvSpPr>
          <p:spPr>
            <a:xfrm>
              <a:off x="221226" y="2379710"/>
              <a:ext cx="78520" cy="1562582"/>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9" name="Rectangle 28">
              <a:extLst>
                <a:ext uri="{FF2B5EF4-FFF2-40B4-BE49-F238E27FC236}">
                  <a16:creationId xmlns:a16="http://schemas.microsoft.com/office/drawing/2014/main" id="{811C550B-EE51-45BD-BB1D-EA0C7A640103}"/>
                </a:ext>
              </a:extLst>
            </p:cNvPr>
            <p:cNvSpPr/>
            <p:nvPr/>
          </p:nvSpPr>
          <p:spPr>
            <a:xfrm>
              <a:off x="299746" y="2379711"/>
              <a:ext cx="1828295" cy="1562580"/>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2" name="Title 1">
            <a:extLst>
              <a:ext uri="{FF2B5EF4-FFF2-40B4-BE49-F238E27FC236}">
                <a16:creationId xmlns:a16="http://schemas.microsoft.com/office/drawing/2014/main" id="{BAF91AD3-11DD-47E1-8DA6-9565577D9894}"/>
              </a:ext>
            </a:extLst>
          </p:cNvPr>
          <p:cNvSpPr>
            <a:spLocks noGrp="1"/>
          </p:cNvSpPr>
          <p:nvPr>
            <p:ph type="title"/>
          </p:nvPr>
        </p:nvSpPr>
        <p:spPr/>
        <p:txBody>
          <a:bodyPr/>
          <a:lstStyle/>
          <a:p>
            <a:r>
              <a:rPr lang="en-US" dirty="0"/>
              <a:t>Two-Row Icon-Label + Description List</a:t>
            </a:r>
          </a:p>
        </p:txBody>
      </p:sp>
      <p:sp>
        <p:nvSpPr>
          <p:cNvPr id="5" name="TextBox 4">
            <a:extLst>
              <a:ext uri="{FF2B5EF4-FFF2-40B4-BE49-F238E27FC236}">
                <a16:creationId xmlns:a16="http://schemas.microsoft.com/office/drawing/2014/main" id="{FD348521-ADC6-43FF-9994-561F8AE5E8D8}"/>
              </a:ext>
            </a:extLst>
          </p:cNvPr>
          <p:cNvSpPr txBox="1"/>
          <p:nvPr/>
        </p:nvSpPr>
        <p:spPr>
          <a:xfrm>
            <a:off x="845912" y="2379711"/>
            <a:ext cx="1203609" cy="1377384"/>
          </a:xfrm>
          <a:prstGeom prst="rect">
            <a:avLst/>
          </a:prstGeom>
          <a:noFill/>
        </p:spPr>
        <p:txBody>
          <a:bodyPr wrap="square" lIns="0" tIns="0" rIns="0" bIns="0" rtlCol="0" anchor="ctr">
            <a:normAutofit/>
          </a:bodyPr>
          <a:lstStyle/>
          <a:p>
            <a:r>
              <a:rPr lang="en-US" sz="1200" b="1" dirty="0">
                <a:latin typeface="+mj-lt"/>
              </a:rPr>
              <a:t>Lorem ipsum dolor </a:t>
            </a:r>
            <a:endParaRPr lang="en-PH" sz="1200" b="1" dirty="0">
              <a:latin typeface="+mj-lt"/>
            </a:endParaRPr>
          </a:p>
        </p:txBody>
      </p:sp>
      <p:sp>
        <p:nvSpPr>
          <p:cNvPr id="6" name="TextBox 5">
            <a:extLst>
              <a:ext uri="{FF2B5EF4-FFF2-40B4-BE49-F238E27FC236}">
                <a16:creationId xmlns:a16="http://schemas.microsoft.com/office/drawing/2014/main" id="{8ED5A9D7-867A-4F8C-947A-BF0B909A7750}"/>
              </a:ext>
            </a:extLst>
          </p:cNvPr>
          <p:cNvSpPr txBox="1"/>
          <p:nvPr/>
        </p:nvSpPr>
        <p:spPr>
          <a:xfrm>
            <a:off x="2296148" y="2257061"/>
            <a:ext cx="6626626" cy="1562582"/>
          </a:xfrm>
          <a:prstGeom prst="rect">
            <a:avLst/>
          </a:prstGeom>
          <a:noFill/>
        </p:spPr>
        <p:txBody>
          <a:bodyPr wrap="square" lIns="0" tIns="0" rIns="0" bIns="0" rtlCol="0" anchor="ctr">
            <a:norm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Nullam dolor nisl, euismod eget luctus quis, consequat et purus. Ut fermentum orci in enim aliquam molestie. Aliquam et lorem elementum, venenatis turpis sed, maximus lacus. Integer eu purus sed magna mollis congue. </a:t>
            </a:r>
            <a:endParaRPr lang="en-PH" sz="1200" dirty="0"/>
          </a:p>
        </p:txBody>
      </p:sp>
      <p:sp>
        <p:nvSpPr>
          <p:cNvPr id="8" name="TextBox 7">
            <a:extLst>
              <a:ext uri="{FF2B5EF4-FFF2-40B4-BE49-F238E27FC236}">
                <a16:creationId xmlns:a16="http://schemas.microsoft.com/office/drawing/2014/main" id="{CA64C1AE-AE45-4FFB-A8BA-9F49010F53B1}"/>
              </a:ext>
            </a:extLst>
          </p:cNvPr>
          <p:cNvSpPr txBox="1"/>
          <p:nvPr/>
        </p:nvSpPr>
        <p:spPr>
          <a:xfrm>
            <a:off x="845912" y="4294209"/>
            <a:ext cx="1203610" cy="1377384"/>
          </a:xfrm>
          <a:prstGeom prst="rect">
            <a:avLst/>
          </a:prstGeom>
          <a:noFill/>
        </p:spPr>
        <p:txBody>
          <a:bodyPr wrap="square" lIns="0" tIns="0" rIns="0" bIns="0" rtlCol="0" anchor="ctr">
            <a:normAutofit/>
          </a:bodyPr>
          <a:lstStyle/>
          <a:p>
            <a:r>
              <a:rPr lang="en-US" sz="1200" b="1" dirty="0">
                <a:latin typeface="+mj-lt"/>
              </a:rPr>
              <a:t>Lorem ipsum dolor </a:t>
            </a:r>
            <a:endParaRPr lang="en-PH" sz="1200" b="1" dirty="0">
              <a:latin typeface="+mj-lt"/>
            </a:endParaRPr>
          </a:p>
        </p:txBody>
      </p:sp>
      <p:sp>
        <p:nvSpPr>
          <p:cNvPr id="9" name="TextBox 8">
            <a:extLst>
              <a:ext uri="{FF2B5EF4-FFF2-40B4-BE49-F238E27FC236}">
                <a16:creationId xmlns:a16="http://schemas.microsoft.com/office/drawing/2014/main" id="{E164E620-BA43-409F-AC4D-B0F94F817B43}"/>
              </a:ext>
            </a:extLst>
          </p:cNvPr>
          <p:cNvSpPr txBox="1"/>
          <p:nvPr/>
        </p:nvSpPr>
        <p:spPr>
          <a:xfrm>
            <a:off x="2296148" y="4201610"/>
            <a:ext cx="6626626" cy="1562582"/>
          </a:xfrm>
          <a:prstGeom prst="rect">
            <a:avLst/>
          </a:prstGeom>
          <a:noFill/>
        </p:spPr>
        <p:txBody>
          <a:bodyPr wrap="square" lIns="0" tIns="0" rIns="0" bIns="0" rtlCol="0" anchor="ctr">
            <a:norm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Nullam dolor nisl, euismod eget luctus quis, consequat et purus. Ut fermentum orci in enim aliquam molestie. Aliquam et lorem elementum, venenatis turpis sed, maximus lacus. Integer eu purus sed magna mollis congue. </a:t>
            </a:r>
            <a:endParaRPr lang="en-PH" sz="1200" dirty="0"/>
          </a:p>
        </p:txBody>
      </p:sp>
      <p:cxnSp>
        <p:nvCxnSpPr>
          <p:cNvPr id="10" name="Straight Connector 9">
            <a:extLst>
              <a:ext uri="{FF2B5EF4-FFF2-40B4-BE49-F238E27FC236}">
                <a16:creationId xmlns:a16="http://schemas.microsoft.com/office/drawing/2014/main" id="{9EE1E8B8-7450-4045-A368-7CD8AB1F4A99}"/>
              </a:ext>
            </a:extLst>
          </p:cNvPr>
          <p:cNvCxnSpPr>
            <a:cxnSpLocks/>
          </p:cNvCxnSpPr>
          <p:nvPr/>
        </p:nvCxnSpPr>
        <p:spPr>
          <a:xfrm>
            <a:off x="221226" y="4010627"/>
            <a:ext cx="8701548" cy="0"/>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7" name="Text Placeholder 19">
            <a:extLst>
              <a:ext uri="{FF2B5EF4-FFF2-40B4-BE49-F238E27FC236}">
                <a16:creationId xmlns:a16="http://schemas.microsoft.com/office/drawing/2014/main" id="{AD99856D-6956-48A7-BDAD-4EF6C90EE119}"/>
              </a:ext>
            </a:extLst>
          </p:cNvPr>
          <p:cNvSpPr txBox="1">
            <a:spLocks/>
          </p:cNvSpPr>
          <p:nvPr/>
        </p:nvSpPr>
        <p:spPr>
          <a:xfrm>
            <a:off x="221226" y="1654298"/>
            <a:ext cx="1828295"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solidFill>
                  <a:schemeClr val="accent1"/>
                </a:solidFill>
              </a:rPr>
              <a:t>Lorem Ipsum</a:t>
            </a:r>
          </a:p>
        </p:txBody>
      </p:sp>
      <p:sp>
        <p:nvSpPr>
          <p:cNvPr id="19" name="Text Placeholder 19">
            <a:extLst>
              <a:ext uri="{FF2B5EF4-FFF2-40B4-BE49-F238E27FC236}">
                <a16:creationId xmlns:a16="http://schemas.microsoft.com/office/drawing/2014/main" id="{6A4950A6-D5A1-412A-A3FC-2E28B5915995}"/>
              </a:ext>
            </a:extLst>
          </p:cNvPr>
          <p:cNvSpPr txBox="1">
            <a:spLocks/>
          </p:cNvSpPr>
          <p:nvPr/>
        </p:nvSpPr>
        <p:spPr>
          <a:xfrm>
            <a:off x="2296148" y="1654298"/>
            <a:ext cx="662662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solidFill>
                  <a:schemeClr val="accent1"/>
                </a:solidFill>
              </a:rPr>
              <a:t>Lorem Ipsum</a:t>
            </a:r>
          </a:p>
        </p:txBody>
      </p:sp>
      <p:grpSp>
        <p:nvGrpSpPr>
          <p:cNvPr id="22" name="Group 21">
            <a:extLst>
              <a:ext uri="{FF2B5EF4-FFF2-40B4-BE49-F238E27FC236}">
                <a16:creationId xmlns:a16="http://schemas.microsoft.com/office/drawing/2014/main" id="{238AA4ED-BC73-4919-9EDF-4841D006E791}"/>
              </a:ext>
            </a:extLst>
          </p:cNvPr>
          <p:cNvGrpSpPr/>
          <p:nvPr/>
        </p:nvGrpSpPr>
        <p:grpSpPr>
          <a:xfrm>
            <a:off x="357395" y="2866803"/>
            <a:ext cx="401998" cy="403200"/>
            <a:chOff x="3071135" y="1760585"/>
            <a:chExt cx="475200" cy="633600"/>
          </a:xfrm>
        </p:grpSpPr>
        <p:sp>
          <p:nvSpPr>
            <p:cNvPr id="23" name="Accent">
              <a:extLst>
                <a:ext uri="{FF2B5EF4-FFF2-40B4-BE49-F238E27FC236}">
                  <a16:creationId xmlns:a16="http://schemas.microsoft.com/office/drawing/2014/main" id="{5433AD04-2D85-422E-848C-594D6619F16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4" name="Outline">
              <a:extLst>
                <a:ext uri="{FF2B5EF4-FFF2-40B4-BE49-F238E27FC236}">
                  <a16:creationId xmlns:a16="http://schemas.microsoft.com/office/drawing/2014/main" id="{A2CB9BB1-76F8-4207-8A5D-23CFF1FAD53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5" name="Group 24">
            <a:extLst>
              <a:ext uri="{FF2B5EF4-FFF2-40B4-BE49-F238E27FC236}">
                <a16:creationId xmlns:a16="http://schemas.microsoft.com/office/drawing/2014/main" id="{E4551A2E-4E1A-4BC5-86C4-518148EBF59D}"/>
              </a:ext>
            </a:extLst>
          </p:cNvPr>
          <p:cNvGrpSpPr/>
          <p:nvPr/>
        </p:nvGrpSpPr>
        <p:grpSpPr>
          <a:xfrm>
            <a:off x="357395" y="4781301"/>
            <a:ext cx="401998" cy="403200"/>
            <a:chOff x="3071135" y="1760585"/>
            <a:chExt cx="475200" cy="633600"/>
          </a:xfrm>
        </p:grpSpPr>
        <p:sp>
          <p:nvSpPr>
            <p:cNvPr id="26" name="Accent">
              <a:extLst>
                <a:ext uri="{FF2B5EF4-FFF2-40B4-BE49-F238E27FC236}">
                  <a16:creationId xmlns:a16="http://schemas.microsoft.com/office/drawing/2014/main" id="{B63D2793-14FF-4B33-B6A4-300BA2B1F29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7" name="Outline">
              <a:extLst>
                <a:ext uri="{FF2B5EF4-FFF2-40B4-BE49-F238E27FC236}">
                  <a16:creationId xmlns:a16="http://schemas.microsoft.com/office/drawing/2014/main" id="{07FB8C91-13CE-4A74-856A-93F0A8B414C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2328129374"/>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F91AD3-11DD-47E1-8DA6-9565577D9894}"/>
              </a:ext>
            </a:extLst>
          </p:cNvPr>
          <p:cNvSpPr>
            <a:spLocks noGrp="1"/>
          </p:cNvSpPr>
          <p:nvPr>
            <p:ph type="title"/>
          </p:nvPr>
        </p:nvSpPr>
        <p:spPr/>
        <p:txBody>
          <a:bodyPr/>
          <a:lstStyle/>
          <a:p>
            <a:r>
              <a:rPr lang="en-US" dirty="0"/>
              <a:t>Three-Row Icon-Label + Description List</a:t>
            </a:r>
          </a:p>
        </p:txBody>
      </p:sp>
      <p:sp>
        <p:nvSpPr>
          <p:cNvPr id="17" name="Text Placeholder 19">
            <a:extLst>
              <a:ext uri="{FF2B5EF4-FFF2-40B4-BE49-F238E27FC236}">
                <a16:creationId xmlns:a16="http://schemas.microsoft.com/office/drawing/2014/main" id="{AD99856D-6956-48A7-BDAD-4EF6C90EE119}"/>
              </a:ext>
            </a:extLst>
          </p:cNvPr>
          <p:cNvSpPr txBox="1">
            <a:spLocks/>
          </p:cNvSpPr>
          <p:nvPr/>
        </p:nvSpPr>
        <p:spPr>
          <a:xfrm>
            <a:off x="221226" y="1654298"/>
            <a:ext cx="1828295"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solidFill>
                  <a:schemeClr val="accent1"/>
                </a:solidFill>
              </a:rPr>
              <a:t>Lorem Ipsum</a:t>
            </a:r>
          </a:p>
        </p:txBody>
      </p:sp>
      <p:sp>
        <p:nvSpPr>
          <p:cNvPr id="19" name="Text Placeholder 19">
            <a:extLst>
              <a:ext uri="{FF2B5EF4-FFF2-40B4-BE49-F238E27FC236}">
                <a16:creationId xmlns:a16="http://schemas.microsoft.com/office/drawing/2014/main" id="{6A4950A6-D5A1-412A-A3FC-2E28B5915995}"/>
              </a:ext>
            </a:extLst>
          </p:cNvPr>
          <p:cNvSpPr txBox="1">
            <a:spLocks/>
          </p:cNvSpPr>
          <p:nvPr/>
        </p:nvSpPr>
        <p:spPr>
          <a:xfrm>
            <a:off x="2296148" y="1654298"/>
            <a:ext cx="662662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solidFill>
                  <a:schemeClr val="accent1"/>
                </a:solidFill>
              </a:rPr>
              <a:t>Lorem Ipsum</a:t>
            </a:r>
          </a:p>
        </p:txBody>
      </p:sp>
      <p:sp>
        <p:nvSpPr>
          <p:cNvPr id="32" name="Rectangle 31">
            <a:extLst>
              <a:ext uri="{FF2B5EF4-FFF2-40B4-BE49-F238E27FC236}">
                <a16:creationId xmlns:a16="http://schemas.microsoft.com/office/drawing/2014/main" id="{1499C826-A438-4A06-81D9-078557CB2D15}"/>
              </a:ext>
            </a:extLst>
          </p:cNvPr>
          <p:cNvSpPr/>
          <p:nvPr/>
        </p:nvSpPr>
        <p:spPr>
          <a:xfrm>
            <a:off x="221226" y="3621691"/>
            <a:ext cx="78520" cy="108816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3" name="Rectangle 32">
            <a:extLst>
              <a:ext uri="{FF2B5EF4-FFF2-40B4-BE49-F238E27FC236}">
                <a16:creationId xmlns:a16="http://schemas.microsoft.com/office/drawing/2014/main" id="{E5ABACB5-9634-43D2-A7FB-E390A9541DC5}"/>
              </a:ext>
            </a:extLst>
          </p:cNvPr>
          <p:cNvSpPr/>
          <p:nvPr/>
        </p:nvSpPr>
        <p:spPr>
          <a:xfrm>
            <a:off x="299746" y="3621692"/>
            <a:ext cx="1828295" cy="1088166"/>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8" name="Rectangle 27">
            <a:extLst>
              <a:ext uri="{FF2B5EF4-FFF2-40B4-BE49-F238E27FC236}">
                <a16:creationId xmlns:a16="http://schemas.microsoft.com/office/drawing/2014/main" id="{B61597AF-6EB4-4AAA-A1A8-65DFB9CF385C}"/>
              </a:ext>
            </a:extLst>
          </p:cNvPr>
          <p:cNvSpPr/>
          <p:nvPr/>
        </p:nvSpPr>
        <p:spPr>
          <a:xfrm>
            <a:off x="221226" y="2277989"/>
            <a:ext cx="78520" cy="108816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9" name="Rectangle 28">
            <a:extLst>
              <a:ext uri="{FF2B5EF4-FFF2-40B4-BE49-F238E27FC236}">
                <a16:creationId xmlns:a16="http://schemas.microsoft.com/office/drawing/2014/main" id="{811C550B-EE51-45BD-BB1D-EA0C7A640103}"/>
              </a:ext>
            </a:extLst>
          </p:cNvPr>
          <p:cNvSpPr/>
          <p:nvPr/>
        </p:nvSpPr>
        <p:spPr>
          <a:xfrm>
            <a:off x="299746" y="2277989"/>
            <a:ext cx="1828295" cy="1088166"/>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 name="TextBox 4">
            <a:extLst>
              <a:ext uri="{FF2B5EF4-FFF2-40B4-BE49-F238E27FC236}">
                <a16:creationId xmlns:a16="http://schemas.microsoft.com/office/drawing/2014/main" id="{FD348521-ADC6-43FF-9994-561F8AE5E8D8}"/>
              </a:ext>
            </a:extLst>
          </p:cNvPr>
          <p:cNvSpPr txBox="1"/>
          <p:nvPr/>
        </p:nvSpPr>
        <p:spPr>
          <a:xfrm>
            <a:off x="845912" y="2342474"/>
            <a:ext cx="1203609" cy="959197"/>
          </a:xfrm>
          <a:prstGeom prst="rect">
            <a:avLst/>
          </a:prstGeom>
          <a:noFill/>
        </p:spPr>
        <p:txBody>
          <a:bodyPr wrap="square" lIns="0" tIns="0" rIns="0" bIns="0" rtlCol="0" anchor="ctr">
            <a:normAutofit/>
          </a:bodyPr>
          <a:lstStyle/>
          <a:p>
            <a:r>
              <a:rPr lang="en-US" sz="1200" b="1" dirty="0">
                <a:latin typeface="+mj-lt"/>
              </a:rPr>
              <a:t>Lorem ipsum dolor </a:t>
            </a:r>
            <a:endParaRPr lang="en-PH" sz="1200" b="1" dirty="0">
              <a:latin typeface="+mj-lt"/>
            </a:endParaRPr>
          </a:p>
        </p:txBody>
      </p:sp>
      <p:sp>
        <p:nvSpPr>
          <p:cNvPr id="6" name="TextBox 5">
            <a:extLst>
              <a:ext uri="{FF2B5EF4-FFF2-40B4-BE49-F238E27FC236}">
                <a16:creationId xmlns:a16="http://schemas.microsoft.com/office/drawing/2014/main" id="{8ED5A9D7-867A-4F8C-947A-BF0B909A7750}"/>
              </a:ext>
            </a:extLst>
          </p:cNvPr>
          <p:cNvSpPr txBox="1"/>
          <p:nvPr/>
        </p:nvSpPr>
        <p:spPr>
          <a:xfrm>
            <a:off x="2296148" y="2257062"/>
            <a:ext cx="6626626" cy="1088167"/>
          </a:xfrm>
          <a:prstGeom prst="rect">
            <a:avLst/>
          </a:prstGeom>
          <a:noFill/>
        </p:spPr>
        <p:txBody>
          <a:bodyPr wrap="square" lIns="0" tIns="0" rIns="0" bIns="0" rtlCol="0" anchor="ctr">
            <a:norm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Nullam dolor nisl, euismod eget luctus quis, consequat et purus. Ut fermentum orci in enim aliquam molestie. </a:t>
            </a:r>
            <a:endParaRPr lang="en-PH" sz="1200" dirty="0"/>
          </a:p>
        </p:txBody>
      </p:sp>
      <p:sp>
        <p:nvSpPr>
          <p:cNvPr id="8" name="TextBox 7">
            <a:extLst>
              <a:ext uri="{FF2B5EF4-FFF2-40B4-BE49-F238E27FC236}">
                <a16:creationId xmlns:a16="http://schemas.microsoft.com/office/drawing/2014/main" id="{CA64C1AE-AE45-4FFB-A8BA-9F49010F53B1}"/>
              </a:ext>
            </a:extLst>
          </p:cNvPr>
          <p:cNvSpPr txBox="1"/>
          <p:nvPr/>
        </p:nvSpPr>
        <p:spPr>
          <a:xfrm>
            <a:off x="845912" y="3686177"/>
            <a:ext cx="1203610" cy="959197"/>
          </a:xfrm>
          <a:prstGeom prst="rect">
            <a:avLst/>
          </a:prstGeom>
          <a:noFill/>
        </p:spPr>
        <p:txBody>
          <a:bodyPr wrap="square" lIns="0" tIns="0" rIns="0" bIns="0" rtlCol="0" anchor="ctr">
            <a:normAutofit/>
          </a:bodyPr>
          <a:lstStyle/>
          <a:p>
            <a:r>
              <a:rPr lang="en-US" sz="1200" b="1" dirty="0">
                <a:latin typeface="+mj-lt"/>
              </a:rPr>
              <a:t>Lorem ipsum dolor </a:t>
            </a:r>
            <a:endParaRPr lang="en-PH" sz="1200" b="1" dirty="0">
              <a:latin typeface="+mj-lt"/>
            </a:endParaRPr>
          </a:p>
        </p:txBody>
      </p:sp>
      <p:sp>
        <p:nvSpPr>
          <p:cNvPr id="9" name="TextBox 8">
            <a:extLst>
              <a:ext uri="{FF2B5EF4-FFF2-40B4-BE49-F238E27FC236}">
                <a16:creationId xmlns:a16="http://schemas.microsoft.com/office/drawing/2014/main" id="{E164E620-BA43-409F-AC4D-B0F94F817B43}"/>
              </a:ext>
            </a:extLst>
          </p:cNvPr>
          <p:cNvSpPr txBox="1"/>
          <p:nvPr/>
        </p:nvSpPr>
        <p:spPr>
          <a:xfrm>
            <a:off x="2296148" y="3611227"/>
            <a:ext cx="6626626" cy="1088167"/>
          </a:xfrm>
          <a:prstGeom prst="rect">
            <a:avLst/>
          </a:prstGeom>
          <a:noFill/>
        </p:spPr>
        <p:txBody>
          <a:bodyPr wrap="square" lIns="0" tIns="0" rIns="0" bIns="0" rtlCol="0" anchor="ctr">
            <a:norm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Nullam dolor nisl, euismod eget luctus quis, consequat et purus. Ut fermentum orci in enim aliquam molestie. </a:t>
            </a:r>
            <a:endParaRPr lang="en-PH" sz="1200" dirty="0"/>
          </a:p>
        </p:txBody>
      </p:sp>
      <p:cxnSp>
        <p:nvCxnSpPr>
          <p:cNvPr id="10" name="Straight Connector 9">
            <a:extLst>
              <a:ext uri="{FF2B5EF4-FFF2-40B4-BE49-F238E27FC236}">
                <a16:creationId xmlns:a16="http://schemas.microsoft.com/office/drawing/2014/main" id="{9EE1E8B8-7450-4045-A368-7CD8AB1F4A99}"/>
              </a:ext>
            </a:extLst>
          </p:cNvPr>
          <p:cNvCxnSpPr>
            <a:cxnSpLocks/>
          </p:cNvCxnSpPr>
          <p:nvPr/>
        </p:nvCxnSpPr>
        <p:spPr>
          <a:xfrm>
            <a:off x="221226" y="3493923"/>
            <a:ext cx="8701548" cy="0"/>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238AA4ED-BC73-4919-9EDF-4841D006E791}"/>
              </a:ext>
            </a:extLst>
          </p:cNvPr>
          <p:cNvGrpSpPr/>
          <p:nvPr/>
        </p:nvGrpSpPr>
        <p:grpSpPr>
          <a:xfrm>
            <a:off x="357395" y="2620472"/>
            <a:ext cx="401998" cy="403200"/>
            <a:chOff x="3071135" y="1760585"/>
            <a:chExt cx="475200" cy="633600"/>
          </a:xfrm>
        </p:grpSpPr>
        <p:sp>
          <p:nvSpPr>
            <p:cNvPr id="23" name="Accent">
              <a:extLst>
                <a:ext uri="{FF2B5EF4-FFF2-40B4-BE49-F238E27FC236}">
                  <a16:creationId xmlns:a16="http://schemas.microsoft.com/office/drawing/2014/main" id="{5433AD04-2D85-422E-848C-594D6619F16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4" name="Outline">
              <a:extLst>
                <a:ext uri="{FF2B5EF4-FFF2-40B4-BE49-F238E27FC236}">
                  <a16:creationId xmlns:a16="http://schemas.microsoft.com/office/drawing/2014/main" id="{A2CB9BB1-76F8-4207-8A5D-23CFF1FAD53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5" name="Group 24">
            <a:extLst>
              <a:ext uri="{FF2B5EF4-FFF2-40B4-BE49-F238E27FC236}">
                <a16:creationId xmlns:a16="http://schemas.microsoft.com/office/drawing/2014/main" id="{E4551A2E-4E1A-4BC5-86C4-518148EBF59D}"/>
              </a:ext>
            </a:extLst>
          </p:cNvPr>
          <p:cNvGrpSpPr/>
          <p:nvPr/>
        </p:nvGrpSpPr>
        <p:grpSpPr>
          <a:xfrm>
            <a:off x="357395" y="3964175"/>
            <a:ext cx="401998" cy="403200"/>
            <a:chOff x="3071135" y="1760585"/>
            <a:chExt cx="475200" cy="633600"/>
          </a:xfrm>
        </p:grpSpPr>
        <p:sp>
          <p:nvSpPr>
            <p:cNvPr id="26" name="Accent">
              <a:extLst>
                <a:ext uri="{FF2B5EF4-FFF2-40B4-BE49-F238E27FC236}">
                  <a16:creationId xmlns:a16="http://schemas.microsoft.com/office/drawing/2014/main" id="{B63D2793-14FF-4B33-B6A4-300BA2B1F29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7" name="Outline">
              <a:extLst>
                <a:ext uri="{FF2B5EF4-FFF2-40B4-BE49-F238E27FC236}">
                  <a16:creationId xmlns:a16="http://schemas.microsoft.com/office/drawing/2014/main" id="{07FB8C91-13CE-4A74-856A-93F0A8B414C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38" name="Rectangle 37">
            <a:extLst>
              <a:ext uri="{FF2B5EF4-FFF2-40B4-BE49-F238E27FC236}">
                <a16:creationId xmlns:a16="http://schemas.microsoft.com/office/drawing/2014/main" id="{D0BF99C0-5080-4667-814E-76E691371EAD}"/>
              </a:ext>
            </a:extLst>
          </p:cNvPr>
          <p:cNvSpPr/>
          <p:nvPr/>
        </p:nvSpPr>
        <p:spPr>
          <a:xfrm>
            <a:off x="221226" y="4965392"/>
            <a:ext cx="78520" cy="108816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9" name="Rectangle 38">
            <a:extLst>
              <a:ext uri="{FF2B5EF4-FFF2-40B4-BE49-F238E27FC236}">
                <a16:creationId xmlns:a16="http://schemas.microsoft.com/office/drawing/2014/main" id="{4ED57439-BF5D-4864-A903-F275848C79D3}"/>
              </a:ext>
            </a:extLst>
          </p:cNvPr>
          <p:cNvSpPr/>
          <p:nvPr/>
        </p:nvSpPr>
        <p:spPr>
          <a:xfrm>
            <a:off x="299746" y="4965393"/>
            <a:ext cx="1828295" cy="1088166"/>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0" name="TextBox 39">
            <a:extLst>
              <a:ext uri="{FF2B5EF4-FFF2-40B4-BE49-F238E27FC236}">
                <a16:creationId xmlns:a16="http://schemas.microsoft.com/office/drawing/2014/main" id="{0B2416B4-1BFD-430F-B171-E8ECC231C1CA}"/>
              </a:ext>
            </a:extLst>
          </p:cNvPr>
          <p:cNvSpPr txBox="1"/>
          <p:nvPr/>
        </p:nvSpPr>
        <p:spPr>
          <a:xfrm>
            <a:off x="845912" y="5029877"/>
            <a:ext cx="1203610" cy="959197"/>
          </a:xfrm>
          <a:prstGeom prst="rect">
            <a:avLst/>
          </a:prstGeom>
          <a:noFill/>
        </p:spPr>
        <p:txBody>
          <a:bodyPr wrap="square" lIns="0" tIns="0" rIns="0" bIns="0" rtlCol="0" anchor="ctr">
            <a:normAutofit/>
          </a:bodyPr>
          <a:lstStyle/>
          <a:p>
            <a:r>
              <a:rPr lang="en-US" sz="1200" b="1" dirty="0">
                <a:latin typeface="+mj-lt"/>
              </a:rPr>
              <a:t>Lorem ipsum dolor </a:t>
            </a:r>
            <a:endParaRPr lang="en-PH" sz="1200" b="1" dirty="0">
              <a:latin typeface="+mj-lt"/>
            </a:endParaRPr>
          </a:p>
        </p:txBody>
      </p:sp>
      <p:sp>
        <p:nvSpPr>
          <p:cNvPr id="41" name="TextBox 40">
            <a:extLst>
              <a:ext uri="{FF2B5EF4-FFF2-40B4-BE49-F238E27FC236}">
                <a16:creationId xmlns:a16="http://schemas.microsoft.com/office/drawing/2014/main" id="{DCA85905-21B6-4064-9CC8-EFDB6585D5EC}"/>
              </a:ext>
            </a:extLst>
          </p:cNvPr>
          <p:cNvSpPr txBox="1"/>
          <p:nvPr/>
        </p:nvSpPr>
        <p:spPr>
          <a:xfrm>
            <a:off x="2296148" y="4965392"/>
            <a:ext cx="6626626" cy="1088167"/>
          </a:xfrm>
          <a:prstGeom prst="rect">
            <a:avLst/>
          </a:prstGeom>
          <a:noFill/>
        </p:spPr>
        <p:txBody>
          <a:bodyPr wrap="square" lIns="0" tIns="0" rIns="0" bIns="0" rtlCol="0" anchor="ctr">
            <a:norm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Nullam dolor nisl, euismod eget luctus quis, consequat et purus. Ut fermentum orci in enim aliquam molestie. </a:t>
            </a:r>
            <a:endParaRPr lang="en-PH" sz="1200" dirty="0"/>
          </a:p>
        </p:txBody>
      </p:sp>
      <p:cxnSp>
        <p:nvCxnSpPr>
          <p:cNvPr id="42" name="Straight Connector 41">
            <a:extLst>
              <a:ext uri="{FF2B5EF4-FFF2-40B4-BE49-F238E27FC236}">
                <a16:creationId xmlns:a16="http://schemas.microsoft.com/office/drawing/2014/main" id="{E69D9290-6FA3-4354-ADE9-DE1E1BD5BA28}"/>
              </a:ext>
            </a:extLst>
          </p:cNvPr>
          <p:cNvCxnSpPr>
            <a:cxnSpLocks/>
          </p:cNvCxnSpPr>
          <p:nvPr/>
        </p:nvCxnSpPr>
        <p:spPr>
          <a:xfrm>
            <a:off x="221226" y="4837626"/>
            <a:ext cx="8701548" cy="0"/>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22F9FE20-88AE-46AC-805B-D3131D24BF40}"/>
              </a:ext>
            </a:extLst>
          </p:cNvPr>
          <p:cNvGrpSpPr/>
          <p:nvPr/>
        </p:nvGrpSpPr>
        <p:grpSpPr>
          <a:xfrm>
            <a:off x="357395" y="5307875"/>
            <a:ext cx="401998" cy="403200"/>
            <a:chOff x="3071135" y="1760585"/>
            <a:chExt cx="475200" cy="633600"/>
          </a:xfrm>
        </p:grpSpPr>
        <p:sp>
          <p:nvSpPr>
            <p:cNvPr id="44" name="Accent">
              <a:extLst>
                <a:ext uri="{FF2B5EF4-FFF2-40B4-BE49-F238E27FC236}">
                  <a16:creationId xmlns:a16="http://schemas.microsoft.com/office/drawing/2014/main" id="{517BE2B1-9779-4E5A-AF6C-E1A7E29E28E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84D4594C-4F77-460A-9EBA-9EF4CD55FAD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87279012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a:extLst>
              <a:ext uri="{FF2B5EF4-FFF2-40B4-BE49-F238E27FC236}">
                <a16:creationId xmlns:a16="http://schemas.microsoft.com/office/drawing/2014/main" id="{596F3EED-9325-481E-8B54-6FD28004AF92}"/>
              </a:ext>
            </a:extLst>
          </p:cNvPr>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t="28906" b="28906"/>
          <a:stretch>
            <a:fillRect/>
          </a:stretch>
        </p:blipFill>
        <p:spPr>
          <a:prstGeom prst="rect">
            <a:avLst/>
          </a:prstGeom>
        </p:spPr>
      </p:pic>
      <p:sp>
        <p:nvSpPr>
          <p:cNvPr id="4" name="Title 3">
            <a:extLst>
              <a:ext uri="{FF2B5EF4-FFF2-40B4-BE49-F238E27FC236}">
                <a16:creationId xmlns:a16="http://schemas.microsoft.com/office/drawing/2014/main" id="{F6B7394F-6DBD-C992-9DCF-DAFFCC10014D}"/>
              </a:ext>
            </a:extLst>
          </p:cNvPr>
          <p:cNvSpPr>
            <a:spLocks noGrp="1"/>
          </p:cNvSpPr>
          <p:nvPr>
            <p:ph type="title"/>
          </p:nvPr>
        </p:nvSpPr>
        <p:spPr/>
        <p:txBody>
          <a:bodyPr>
            <a:normAutofit/>
          </a:bodyPr>
          <a:lstStyle/>
          <a:p>
            <a:r>
              <a:rPr lang="en-PH" dirty="0"/>
              <a:t>Section Divider — Image (Dark)</a:t>
            </a:r>
          </a:p>
        </p:txBody>
      </p:sp>
      <p:sp>
        <p:nvSpPr>
          <p:cNvPr id="6" name="Text Placeholder 5">
            <a:extLst>
              <a:ext uri="{FF2B5EF4-FFF2-40B4-BE49-F238E27FC236}">
                <a16:creationId xmlns:a16="http://schemas.microsoft.com/office/drawing/2014/main" id="{D8DBAB82-0F1A-E763-0576-47F15734CD70}"/>
              </a:ext>
            </a:extLst>
          </p:cNvPr>
          <p:cNvSpPr>
            <a:spLocks noGrp="1"/>
          </p:cNvSpPr>
          <p:nvPr>
            <p:ph type="body" sz="quarter" idx="13"/>
          </p:nvPr>
        </p:nvSpPr>
        <p:spPr/>
        <p:txBody>
          <a:bodyPr/>
          <a:lstStyle/>
          <a:p>
            <a:r>
              <a:rPr lang="en-US" dirty="0"/>
              <a:t>01</a:t>
            </a:r>
            <a:endParaRPr lang="en-PH" dirty="0"/>
          </a:p>
        </p:txBody>
      </p:sp>
    </p:spTree>
    <p:extLst>
      <p:ext uri="{BB962C8B-B14F-4D97-AF65-F5344CB8AC3E}">
        <p14:creationId xmlns:p14="http://schemas.microsoft.com/office/powerpoint/2010/main" val="268021854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F91AD3-11DD-47E1-8DA6-9565577D9894}"/>
              </a:ext>
            </a:extLst>
          </p:cNvPr>
          <p:cNvSpPr>
            <a:spLocks noGrp="1"/>
          </p:cNvSpPr>
          <p:nvPr>
            <p:ph type="title"/>
          </p:nvPr>
        </p:nvSpPr>
        <p:spPr/>
        <p:txBody>
          <a:bodyPr/>
          <a:lstStyle/>
          <a:p>
            <a:r>
              <a:rPr lang="en-US" dirty="0"/>
              <a:t>Four-Row Icon-Label + Description List</a:t>
            </a:r>
          </a:p>
        </p:txBody>
      </p:sp>
      <p:sp>
        <p:nvSpPr>
          <p:cNvPr id="17" name="Text Placeholder 19">
            <a:extLst>
              <a:ext uri="{FF2B5EF4-FFF2-40B4-BE49-F238E27FC236}">
                <a16:creationId xmlns:a16="http://schemas.microsoft.com/office/drawing/2014/main" id="{AD99856D-6956-48A7-BDAD-4EF6C90EE119}"/>
              </a:ext>
            </a:extLst>
          </p:cNvPr>
          <p:cNvSpPr txBox="1">
            <a:spLocks/>
          </p:cNvSpPr>
          <p:nvPr/>
        </p:nvSpPr>
        <p:spPr>
          <a:xfrm>
            <a:off x="221226" y="1654298"/>
            <a:ext cx="1828295"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solidFill>
                  <a:schemeClr val="accent1"/>
                </a:solidFill>
              </a:rPr>
              <a:t>Lorem Ipsum</a:t>
            </a:r>
          </a:p>
        </p:txBody>
      </p:sp>
      <p:sp>
        <p:nvSpPr>
          <p:cNvPr id="19" name="Text Placeholder 19">
            <a:extLst>
              <a:ext uri="{FF2B5EF4-FFF2-40B4-BE49-F238E27FC236}">
                <a16:creationId xmlns:a16="http://schemas.microsoft.com/office/drawing/2014/main" id="{6A4950A6-D5A1-412A-A3FC-2E28B5915995}"/>
              </a:ext>
            </a:extLst>
          </p:cNvPr>
          <p:cNvSpPr txBox="1">
            <a:spLocks/>
          </p:cNvSpPr>
          <p:nvPr/>
        </p:nvSpPr>
        <p:spPr>
          <a:xfrm>
            <a:off x="2296148" y="1654298"/>
            <a:ext cx="662662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solidFill>
                  <a:schemeClr val="accent1"/>
                </a:solidFill>
              </a:rPr>
              <a:t>Lorem Ipsum</a:t>
            </a:r>
          </a:p>
        </p:txBody>
      </p:sp>
      <p:grpSp>
        <p:nvGrpSpPr>
          <p:cNvPr id="7" name="Group 6">
            <a:extLst>
              <a:ext uri="{FF2B5EF4-FFF2-40B4-BE49-F238E27FC236}">
                <a16:creationId xmlns:a16="http://schemas.microsoft.com/office/drawing/2014/main" id="{FFE094EE-3081-43E5-BFAA-5DB9F0997A62}"/>
              </a:ext>
            </a:extLst>
          </p:cNvPr>
          <p:cNvGrpSpPr/>
          <p:nvPr/>
        </p:nvGrpSpPr>
        <p:grpSpPr>
          <a:xfrm>
            <a:off x="221226" y="2271928"/>
            <a:ext cx="1906816" cy="772997"/>
            <a:chOff x="221226" y="2271928"/>
            <a:chExt cx="1906816" cy="772997"/>
          </a:xfrm>
        </p:grpSpPr>
        <p:sp>
          <p:nvSpPr>
            <p:cNvPr id="28" name="Rectangle 27">
              <a:extLst>
                <a:ext uri="{FF2B5EF4-FFF2-40B4-BE49-F238E27FC236}">
                  <a16:creationId xmlns:a16="http://schemas.microsoft.com/office/drawing/2014/main" id="{B61597AF-6EB4-4AAA-A1A8-65DFB9CF385C}"/>
                </a:ext>
              </a:extLst>
            </p:cNvPr>
            <p:cNvSpPr/>
            <p:nvPr/>
          </p:nvSpPr>
          <p:spPr>
            <a:xfrm>
              <a:off x="221226" y="2271928"/>
              <a:ext cx="78520" cy="77299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9" name="Rectangle 28">
              <a:extLst>
                <a:ext uri="{FF2B5EF4-FFF2-40B4-BE49-F238E27FC236}">
                  <a16:creationId xmlns:a16="http://schemas.microsoft.com/office/drawing/2014/main" id="{811C550B-EE51-45BD-BB1D-EA0C7A640103}"/>
                </a:ext>
              </a:extLst>
            </p:cNvPr>
            <p:cNvSpPr/>
            <p:nvPr/>
          </p:nvSpPr>
          <p:spPr>
            <a:xfrm>
              <a:off x="299746" y="2271928"/>
              <a:ext cx="1828295" cy="772996"/>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5" name="TextBox 4">
            <a:extLst>
              <a:ext uri="{FF2B5EF4-FFF2-40B4-BE49-F238E27FC236}">
                <a16:creationId xmlns:a16="http://schemas.microsoft.com/office/drawing/2014/main" id="{FD348521-ADC6-43FF-9994-561F8AE5E8D8}"/>
              </a:ext>
            </a:extLst>
          </p:cNvPr>
          <p:cNvSpPr txBox="1"/>
          <p:nvPr/>
        </p:nvSpPr>
        <p:spPr>
          <a:xfrm>
            <a:off x="845912" y="2317736"/>
            <a:ext cx="1203609" cy="681381"/>
          </a:xfrm>
          <a:prstGeom prst="rect">
            <a:avLst/>
          </a:prstGeom>
          <a:noFill/>
        </p:spPr>
        <p:txBody>
          <a:bodyPr wrap="square" lIns="0" tIns="0" rIns="0" bIns="0" rtlCol="0" anchor="ctr">
            <a:normAutofit/>
          </a:bodyPr>
          <a:lstStyle/>
          <a:p>
            <a:r>
              <a:rPr lang="en-US" sz="1200" b="1" dirty="0">
                <a:latin typeface="+mj-lt"/>
              </a:rPr>
              <a:t>Lorem ipsum dolor </a:t>
            </a:r>
            <a:endParaRPr lang="en-PH" sz="1200" b="1" dirty="0">
              <a:latin typeface="+mj-lt"/>
            </a:endParaRPr>
          </a:p>
        </p:txBody>
      </p:sp>
      <p:sp>
        <p:nvSpPr>
          <p:cNvPr id="6" name="TextBox 5">
            <a:extLst>
              <a:ext uri="{FF2B5EF4-FFF2-40B4-BE49-F238E27FC236}">
                <a16:creationId xmlns:a16="http://schemas.microsoft.com/office/drawing/2014/main" id="{8ED5A9D7-867A-4F8C-947A-BF0B909A7750}"/>
              </a:ext>
            </a:extLst>
          </p:cNvPr>
          <p:cNvSpPr txBox="1"/>
          <p:nvPr/>
        </p:nvSpPr>
        <p:spPr>
          <a:xfrm>
            <a:off x="2296148" y="2257062"/>
            <a:ext cx="6626626" cy="772997"/>
          </a:xfrm>
          <a:prstGeom prst="rect">
            <a:avLst/>
          </a:prstGeom>
          <a:noFill/>
        </p:spPr>
        <p:txBody>
          <a:bodyPr wrap="square" lIns="0" tIns="0" rIns="0" bIns="0" rtlCol="0" anchor="ctr">
            <a:norm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endParaRPr lang="en-PH" sz="1200" dirty="0"/>
          </a:p>
        </p:txBody>
      </p:sp>
      <p:sp>
        <p:nvSpPr>
          <p:cNvPr id="32" name="Rectangle 31">
            <a:extLst>
              <a:ext uri="{FF2B5EF4-FFF2-40B4-BE49-F238E27FC236}">
                <a16:creationId xmlns:a16="http://schemas.microsoft.com/office/drawing/2014/main" id="{1499C826-A438-4A06-81D9-078557CB2D15}"/>
              </a:ext>
            </a:extLst>
          </p:cNvPr>
          <p:cNvSpPr/>
          <p:nvPr/>
        </p:nvSpPr>
        <p:spPr>
          <a:xfrm>
            <a:off x="221226" y="3241067"/>
            <a:ext cx="78520" cy="77299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3" name="Rectangle 32">
            <a:extLst>
              <a:ext uri="{FF2B5EF4-FFF2-40B4-BE49-F238E27FC236}">
                <a16:creationId xmlns:a16="http://schemas.microsoft.com/office/drawing/2014/main" id="{E5ABACB5-9634-43D2-A7FB-E390A9541DC5}"/>
              </a:ext>
            </a:extLst>
          </p:cNvPr>
          <p:cNvSpPr/>
          <p:nvPr/>
        </p:nvSpPr>
        <p:spPr>
          <a:xfrm>
            <a:off x="299746" y="3241068"/>
            <a:ext cx="1828295" cy="772996"/>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8" name="TextBox 7">
            <a:extLst>
              <a:ext uri="{FF2B5EF4-FFF2-40B4-BE49-F238E27FC236}">
                <a16:creationId xmlns:a16="http://schemas.microsoft.com/office/drawing/2014/main" id="{CA64C1AE-AE45-4FFB-A8BA-9F49010F53B1}"/>
              </a:ext>
            </a:extLst>
          </p:cNvPr>
          <p:cNvSpPr txBox="1"/>
          <p:nvPr/>
        </p:nvSpPr>
        <p:spPr>
          <a:xfrm>
            <a:off x="845912" y="3286876"/>
            <a:ext cx="1203610" cy="681381"/>
          </a:xfrm>
          <a:prstGeom prst="rect">
            <a:avLst/>
          </a:prstGeom>
          <a:noFill/>
        </p:spPr>
        <p:txBody>
          <a:bodyPr wrap="square" lIns="0" tIns="0" rIns="0" bIns="0" rtlCol="0" anchor="ctr">
            <a:normAutofit/>
          </a:bodyPr>
          <a:lstStyle/>
          <a:p>
            <a:r>
              <a:rPr lang="en-US" sz="1200" b="1" dirty="0">
                <a:latin typeface="+mj-lt"/>
              </a:rPr>
              <a:t>Lorem ipsum dolor </a:t>
            </a:r>
            <a:endParaRPr lang="en-PH" sz="1200" b="1" dirty="0">
              <a:latin typeface="+mj-lt"/>
            </a:endParaRPr>
          </a:p>
        </p:txBody>
      </p:sp>
      <p:sp>
        <p:nvSpPr>
          <p:cNvPr id="9" name="TextBox 8">
            <a:extLst>
              <a:ext uri="{FF2B5EF4-FFF2-40B4-BE49-F238E27FC236}">
                <a16:creationId xmlns:a16="http://schemas.microsoft.com/office/drawing/2014/main" id="{E164E620-BA43-409F-AC4D-B0F94F817B43}"/>
              </a:ext>
            </a:extLst>
          </p:cNvPr>
          <p:cNvSpPr txBox="1"/>
          <p:nvPr/>
        </p:nvSpPr>
        <p:spPr>
          <a:xfrm>
            <a:off x="2296148" y="3231157"/>
            <a:ext cx="6626626" cy="772997"/>
          </a:xfrm>
          <a:prstGeom prst="rect">
            <a:avLst/>
          </a:prstGeom>
          <a:noFill/>
        </p:spPr>
        <p:txBody>
          <a:bodyPr wrap="square" lIns="0" tIns="0" rIns="0" bIns="0" rtlCol="0" anchor="ctr">
            <a:norm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endParaRPr lang="en-PH" sz="1200" dirty="0"/>
          </a:p>
        </p:txBody>
      </p:sp>
      <p:cxnSp>
        <p:nvCxnSpPr>
          <p:cNvPr id="10" name="Straight Connector 9">
            <a:extLst>
              <a:ext uri="{FF2B5EF4-FFF2-40B4-BE49-F238E27FC236}">
                <a16:creationId xmlns:a16="http://schemas.microsoft.com/office/drawing/2014/main" id="{9EE1E8B8-7450-4045-A368-7CD8AB1F4A99}"/>
              </a:ext>
            </a:extLst>
          </p:cNvPr>
          <p:cNvCxnSpPr>
            <a:cxnSpLocks/>
          </p:cNvCxnSpPr>
          <p:nvPr/>
        </p:nvCxnSpPr>
        <p:spPr>
          <a:xfrm>
            <a:off x="221226" y="3142996"/>
            <a:ext cx="8701548" cy="0"/>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238AA4ED-BC73-4919-9EDF-4841D006E791}"/>
              </a:ext>
            </a:extLst>
          </p:cNvPr>
          <p:cNvGrpSpPr/>
          <p:nvPr/>
        </p:nvGrpSpPr>
        <p:grpSpPr>
          <a:xfrm>
            <a:off x="383439" y="2496426"/>
            <a:ext cx="324000" cy="324000"/>
            <a:chOff x="3071135" y="1760585"/>
            <a:chExt cx="475200" cy="633600"/>
          </a:xfrm>
        </p:grpSpPr>
        <p:sp>
          <p:nvSpPr>
            <p:cNvPr id="23" name="Accent">
              <a:extLst>
                <a:ext uri="{FF2B5EF4-FFF2-40B4-BE49-F238E27FC236}">
                  <a16:creationId xmlns:a16="http://schemas.microsoft.com/office/drawing/2014/main" id="{5433AD04-2D85-422E-848C-594D6619F16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4" name="Outline">
              <a:extLst>
                <a:ext uri="{FF2B5EF4-FFF2-40B4-BE49-F238E27FC236}">
                  <a16:creationId xmlns:a16="http://schemas.microsoft.com/office/drawing/2014/main" id="{A2CB9BB1-76F8-4207-8A5D-23CFF1FAD53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5" name="Group 24">
            <a:extLst>
              <a:ext uri="{FF2B5EF4-FFF2-40B4-BE49-F238E27FC236}">
                <a16:creationId xmlns:a16="http://schemas.microsoft.com/office/drawing/2014/main" id="{E4551A2E-4E1A-4BC5-86C4-518148EBF59D}"/>
              </a:ext>
            </a:extLst>
          </p:cNvPr>
          <p:cNvGrpSpPr/>
          <p:nvPr/>
        </p:nvGrpSpPr>
        <p:grpSpPr>
          <a:xfrm>
            <a:off x="383439" y="3465565"/>
            <a:ext cx="324000" cy="324000"/>
            <a:chOff x="3071135" y="1760585"/>
            <a:chExt cx="475200" cy="633600"/>
          </a:xfrm>
        </p:grpSpPr>
        <p:sp>
          <p:nvSpPr>
            <p:cNvPr id="26" name="Accent">
              <a:extLst>
                <a:ext uri="{FF2B5EF4-FFF2-40B4-BE49-F238E27FC236}">
                  <a16:creationId xmlns:a16="http://schemas.microsoft.com/office/drawing/2014/main" id="{B63D2793-14FF-4B33-B6A4-300BA2B1F29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7" name="Outline">
              <a:extLst>
                <a:ext uri="{FF2B5EF4-FFF2-40B4-BE49-F238E27FC236}">
                  <a16:creationId xmlns:a16="http://schemas.microsoft.com/office/drawing/2014/main" id="{07FB8C91-13CE-4A74-856A-93F0A8B414C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38" name="Rectangle 37">
            <a:extLst>
              <a:ext uri="{FF2B5EF4-FFF2-40B4-BE49-F238E27FC236}">
                <a16:creationId xmlns:a16="http://schemas.microsoft.com/office/drawing/2014/main" id="{D0BF99C0-5080-4667-814E-76E691371EAD}"/>
              </a:ext>
            </a:extLst>
          </p:cNvPr>
          <p:cNvSpPr/>
          <p:nvPr/>
        </p:nvSpPr>
        <p:spPr>
          <a:xfrm>
            <a:off x="221226" y="4210206"/>
            <a:ext cx="78520" cy="77299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9" name="Rectangle 38">
            <a:extLst>
              <a:ext uri="{FF2B5EF4-FFF2-40B4-BE49-F238E27FC236}">
                <a16:creationId xmlns:a16="http://schemas.microsoft.com/office/drawing/2014/main" id="{4ED57439-BF5D-4864-A903-F275848C79D3}"/>
              </a:ext>
            </a:extLst>
          </p:cNvPr>
          <p:cNvSpPr/>
          <p:nvPr/>
        </p:nvSpPr>
        <p:spPr>
          <a:xfrm>
            <a:off x="299746" y="4210206"/>
            <a:ext cx="1828295" cy="772996"/>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0" name="TextBox 39">
            <a:extLst>
              <a:ext uri="{FF2B5EF4-FFF2-40B4-BE49-F238E27FC236}">
                <a16:creationId xmlns:a16="http://schemas.microsoft.com/office/drawing/2014/main" id="{0B2416B4-1BFD-430F-B171-E8ECC231C1CA}"/>
              </a:ext>
            </a:extLst>
          </p:cNvPr>
          <p:cNvSpPr txBox="1"/>
          <p:nvPr/>
        </p:nvSpPr>
        <p:spPr>
          <a:xfrm>
            <a:off x="845912" y="4256014"/>
            <a:ext cx="1203610" cy="681381"/>
          </a:xfrm>
          <a:prstGeom prst="rect">
            <a:avLst/>
          </a:prstGeom>
          <a:noFill/>
        </p:spPr>
        <p:txBody>
          <a:bodyPr wrap="square" lIns="0" tIns="0" rIns="0" bIns="0" rtlCol="0" anchor="ctr">
            <a:normAutofit/>
          </a:bodyPr>
          <a:lstStyle/>
          <a:p>
            <a:r>
              <a:rPr lang="en-US" sz="1200" b="1" dirty="0">
                <a:latin typeface="+mj-lt"/>
              </a:rPr>
              <a:t>Lorem ipsum dolor </a:t>
            </a:r>
            <a:endParaRPr lang="en-PH" sz="1200" b="1" dirty="0">
              <a:latin typeface="+mj-lt"/>
            </a:endParaRPr>
          </a:p>
        </p:txBody>
      </p:sp>
      <p:sp>
        <p:nvSpPr>
          <p:cNvPr id="41" name="TextBox 40">
            <a:extLst>
              <a:ext uri="{FF2B5EF4-FFF2-40B4-BE49-F238E27FC236}">
                <a16:creationId xmlns:a16="http://schemas.microsoft.com/office/drawing/2014/main" id="{DCA85905-21B6-4064-9CC8-EFDB6585D5EC}"/>
              </a:ext>
            </a:extLst>
          </p:cNvPr>
          <p:cNvSpPr txBox="1"/>
          <p:nvPr/>
        </p:nvSpPr>
        <p:spPr>
          <a:xfrm>
            <a:off x="2296148" y="4205252"/>
            <a:ext cx="6626626" cy="772997"/>
          </a:xfrm>
          <a:prstGeom prst="rect">
            <a:avLst/>
          </a:prstGeom>
          <a:noFill/>
        </p:spPr>
        <p:txBody>
          <a:bodyPr wrap="square" lIns="0" tIns="0" rIns="0" bIns="0" rtlCol="0" anchor="ctr">
            <a:norm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endParaRPr lang="en-PH" sz="1200" dirty="0"/>
          </a:p>
        </p:txBody>
      </p:sp>
      <p:cxnSp>
        <p:nvCxnSpPr>
          <p:cNvPr id="42" name="Straight Connector 41">
            <a:extLst>
              <a:ext uri="{FF2B5EF4-FFF2-40B4-BE49-F238E27FC236}">
                <a16:creationId xmlns:a16="http://schemas.microsoft.com/office/drawing/2014/main" id="{E69D9290-6FA3-4354-ADE9-DE1E1BD5BA28}"/>
              </a:ext>
            </a:extLst>
          </p:cNvPr>
          <p:cNvCxnSpPr>
            <a:cxnSpLocks/>
          </p:cNvCxnSpPr>
          <p:nvPr/>
        </p:nvCxnSpPr>
        <p:spPr>
          <a:xfrm>
            <a:off x="221226" y="4112135"/>
            <a:ext cx="8701548" cy="0"/>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22F9FE20-88AE-46AC-805B-D3131D24BF40}"/>
              </a:ext>
            </a:extLst>
          </p:cNvPr>
          <p:cNvGrpSpPr/>
          <p:nvPr/>
        </p:nvGrpSpPr>
        <p:grpSpPr>
          <a:xfrm>
            <a:off x="383439" y="4434704"/>
            <a:ext cx="324000" cy="324000"/>
            <a:chOff x="3071135" y="1760585"/>
            <a:chExt cx="475200" cy="633600"/>
          </a:xfrm>
        </p:grpSpPr>
        <p:sp>
          <p:nvSpPr>
            <p:cNvPr id="44" name="Accent">
              <a:extLst>
                <a:ext uri="{FF2B5EF4-FFF2-40B4-BE49-F238E27FC236}">
                  <a16:creationId xmlns:a16="http://schemas.microsoft.com/office/drawing/2014/main" id="{517BE2B1-9779-4E5A-AF6C-E1A7E29E28E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84D4594C-4F77-460A-9EBA-9EF4CD55FAD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31" name="Rectangle 30">
            <a:extLst>
              <a:ext uri="{FF2B5EF4-FFF2-40B4-BE49-F238E27FC236}">
                <a16:creationId xmlns:a16="http://schemas.microsoft.com/office/drawing/2014/main" id="{74DD715D-EB01-4FBF-B0FE-7CFDC9CA2744}"/>
              </a:ext>
            </a:extLst>
          </p:cNvPr>
          <p:cNvSpPr/>
          <p:nvPr/>
        </p:nvSpPr>
        <p:spPr>
          <a:xfrm>
            <a:off x="221226" y="5179346"/>
            <a:ext cx="78520" cy="77299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4" name="Rectangle 33">
            <a:extLst>
              <a:ext uri="{FF2B5EF4-FFF2-40B4-BE49-F238E27FC236}">
                <a16:creationId xmlns:a16="http://schemas.microsoft.com/office/drawing/2014/main" id="{F00912F1-D202-413F-B1CA-B492E7BB234E}"/>
              </a:ext>
            </a:extLst>
          </p:cNvPr>
          <p:cNvSpPr/>
          <p:nvPr/>
        </p:nvSpPr>
        <p:spPr>
          <a:xfrm>
            <a:off x="299746" y="5179346"/>
            <a:ext cx="1828295" cy="772996"/>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5" name="TextBox 34">
            <a:extLst>
              <a:ext uri="{FF2B5EF4-FFF2-40B4-BE49-F238E27FC236}">
                <a16:creationId xmlns:a16="http://schemas.microsoft.com/office/drawing/2014/main" id="{A32E7F83-8724-4119-A105-33D580FACDAE}"/>
              </a:ext>
            </a:extLst>
          </p:cNvPr>
          <p:cNvSpPr txBox="1"/>
          <p:nvPr/>
        </p:nvSpPr>
        <p:spPr>
          <a:xfrm>
            <a:off x="845912" y="5225154"/>
            <a:ext cx="1203610" cy="681381"/>
          </a:xfrm>
          <a:prstGeom prst="rect">
            <a:avLst/>
          </a:prstGeom>
          <a:noFill/>
        </p:spPr>
        <p:txBody>
          <a:bodyPr wrap="square" lIns="0" tIns="0" rIns="0" bIns="0" rtlCol="0" anchor="ctr">
            <a:normAutofit/>
          </a:bodyPr>
          <a:lstStyle/>
          <a:p>
            <a:r>
              <a:rPr lang="en-US" sz="1200" b="1" dirty="0">
                <a:latin typeface="+mj-lt"/>
              </a:rPr>
              <a:t>Lorem ipsum dolor </a:t>
            </a:r>
            <a:endParaRPr lang="en-PH" sz="1200" b="1" dirty="0">
              <a:latin typeface="+mj-lt"/>
            </a:endParaRPr>
          </a:p>
        </p:txBody>
      </p:sp>
      <p:sp>
        <p:nvSpPr>
          <p:cNvPr id="36" name="TextBox 35">
            <a:extLst>
              <a:ext uri="{FF2B5EF4-FFF2-40B4-BE49-F238E27FC236}">
                <a16:creationId xmlns:a16="http://schemas.microsoft.com/office/drawing/2014/main" id="{33B6A2C3-C622-48ED-A90B-D4C18646A6BB}"/>
              </a:ext>
            </a:extLst>
          </p:cNvPr>
          <p:cNvSpPr txBox="1"/>
          <p:nvPr/>
        </p:nvSpPr>
        <p:spPr>
          <a:xfrm>
            <a:off x="2296148" y="5179346"/>
            <a:ext cx="6626626" cy="772997"/>
          </a:xfrm>
          <a:prstGeom prst="rect">
            <a:avLst/>
          </a:prstGeom>
          <a:noFill/>
        </p:spPr>
        <p:txBody>
          <a:bodyPr wrap="square" lIns="0" tIns="0" rIns="0" bIns="0" rtlCol="0" anchor="ctr">
            <a:normAutofit/>
          </a:bodyPr>
          <a:lstStyle/>
          <a:p>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endParaRPr lang="en-PH" sz="1200" dirty="0"/>
          </a:p>
        </p:txBody>
      </p:sp>
      <p:cxnSp>
        <p:nvCxnSpPr>
          <p:cNvPr id="46" name="Straight Connector 45">
            <a:extLst>
              <a:ext uri="{FF2B5EF4-FFF2-40B4-BE49-F238E27FC236}">
                <a16:creationId xmlns:a16="http://schemas.microsoft.com/office/drawing/2014/main" id="{8784BE9F-D050-42B2-9A17-2B28E12BC9A1}"/>
              </a:ext>
            </a:extLst>
          </p:cNvPr>
          <p:cNvCxnSpPr>
            <a:cxnSpLocks/>
          </p:cNvCxnSpPr>
          <p:nvPr/>
        </p:nvCxnSpPr>
        <p:spPr>
          <a:xfrm>
            <a:off x="221226" y="5081274"/>
            <a:ext cx="8701548" cy="0"/>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7" name="Group 46">
            <a:extLst>
              <a:ext uri="{FF2B5EF4-FFF2-40B4-BE49-F238E27FC236}">
                <a16:creationId xmlns:a16="http://schemas.microsoft.com/office/drawing/2014/main" id="{C48136EF-3155-4041-AE01-11588136D639}"/>
              </a:ext>
            </a:extLst>
          </p:cNvPr>
          <p:cNvGrpSpPr/>
          <p:nvPr/>
        </p:nvGrpSpPr>
        <p:grpSpPr>
          <a:xfrm>
            <a:off x="383439" y="5403844"/>
            <a:ext cx="324000" cy="324000"/>
            <a:chOff x="3071135" y="1760585"/>
            <a:chExt cx="475200" cy="633600"/>
          </a:xfrm>
        </p:grpSpPr>
        <p:sp>
          <p:nvSpPr>
            <p:cNvPr id="48" name="Accent">
              <a:extLst>
                <a:ext uri="{FF2B5EF4-FFF2-40B4-BE49-F238E27FC236}">
                  <a16:creationId xmlns:a16="http://schemas.microsoft.com/office/drawing/2014/main" id="{2F5DBAA7-CD83-4641-B2B0-5CC795BBBC3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9" name="Outline">
              <a:extLst>
                <a:ext uri="{FF2B5EF4-FFF2-40B4-BE49-F238E27FC236}">
                  <a16:creationId xmlns:a16="http://schemas.microsoft.com/office/drawing/2014/main" id="{D959AF42-EF1C-4F8D-A109-C938D7A4D19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1433468205"/>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F91AD3-11DD-47E1-8DA6-9565577D9894}"/>
              </a:ext>
            </a:extLst>
          </p:cNvPr>
          <p:cNvSpPr>
            <a:spLocks noGrp="1"/>
          </p:cNvSpPr>
          <p:nvPr>
            <p:ph type="title"/>
          </p:nvPr>
        </p:nvSpPr>
        <p:spPr/>
        <p:txBody>
          <a:bodyPr/>
          <a:lstStyle/>
          <a:p>
            <a:r>
              <a:rPr lang="en-US" dirty="0"/>
              <a:t>Five-Row Icon-Label + Description List</a:t>
            </a:r>
          </a:p>
        </p:txBody>
      </p:sp>
      <p:sp>
        <p:nvSpPr>
          <p:cNvPr id="17" name="Text Placeholder 19">
            <a:extLst>
              <a:ext uri="{FF2B5EF4-FFF2-40B4-BE49-F238E27FC236}">
                <a16:creationId xmlns:a16="http://schemas.microsoft.com/office/drawing/2014/main" id="{AD99856D-6956-48A7-BDAD-4EF6C90EE119}"/>
              </a:ext>
            </a:extLst>
          </p:cNvPr>
          <p:cNvSpPr txBox="1">
            <a:spLocks/>
          </p:cNvSpPr>
          <p:nvPr/>
        </p:nvSpPr>
        <p:spPr>
          <a:xfrm>
            <a:off x="221226" y="1654298"/>
            <a:ext cx="1828295"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solidFill>
                  <a:schemeClr val="accent1"/>
                </a:solidFill>
              </a:rPr>
              <a:t>Lorem Ipsum</a:t>
            </a:r>
          </a:p>
        </p:txBody>
      </p:sp>
      <p:sp>
        <p:nvSpPr>
          <p:cNvPr id="19" name="Text Placeholder 19">
            <a:extLst>
              <a:ext uri="{FF2B5EF4-FFF2-40B4-BE49-F238E27FC236}">
                <a16:creationId xmlns:a16="http://schemas.microsoft.com/office/drawing/2014/main" id="{6A4950A6-D5A1-412A-A3FC-2E28B5915995}"/>
              </a:ext>
            </a:extLst>
          </p:cNvPr>
          <p:cNvSpPr txBox="1">
            <a:spLocks/>
          </p:cNvSpPr>
          <p:nvPr/>
        </p:nvSpPr>
        <p:spPr>
          <a:xfrm>
            <a:off x="2296148" y="1654298"/>
            <a:ext cx="662662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solidFill>
                  <a:schemeClr val="accent1"/>
                </a:solidFill>
              </a:rPr>
              <a:t>Lorem Ipsum</a:t>
            </a:r>
          </a:p>
        </p:txBody>
      </p:sp>
      <p:grpSp>
        <p:nvGrpSpPr>
          <p:cNvPr id="7" name="Group 6">
            <a:extLst>
              <a:ext uri="{FF2B5EF4-FFF2-40B4-BE49-F238E27FC236}">
                <a16:creationId xmlns:a16="http://schemas.microsoft.com/office/drawing/2014/main" id="{FFE094EE-3081-43E5-BFAA-5DB9F0997A62}"/>
              </a:ext>
            </a:extLst>
          </p:cNvPr>
          <p:cNvGrpSpPr/>
          <p:nvPr/>
        </p:nvGrpSpPr>
        <p:grpSpPr>
          <a:xfrm>
            <a:off x="221226" y="2269115"/>
            <a:ext cx="1906816" cy="626692"/>
            <a:chOff x="221226" y="2271928"/>
            <a:chExt cx="1906816" cy="772997"/>
          </a:xfrm>
        </p:grpSpPr>
        <p:sp>
          <p:nvSpPr>
            <p:cNvPr id="28" name="Rectangle 27">
              <a:extLst>
                <a:ext uri="{FF2B5EF4-FFF2-40B4-BE49-F238E27FC236}">
                  <a16:creationId xmlns:a16="http://schemas.microsoft.com/office/drawing/2014/main" id="{B61597AF-6EB4-4AAA-A1A8-65DFB9CF385C}"/>
                </a:ext>
              </a:extLst>
            </p:cNvPr>
            <p:cNvSpPr/>
            <p:nvPr/>
          </p:nvSpPr>
          <p:spPr>
            <a:xfrm>
              <a:off x="221226" y="2271928"/>
              <a:ext cx="78520" cy="772997"/>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9" name="Rectangle 28">
              <a:extLst>
                <a:ext uri="{FF2B5EF4-FFF2-40B4-BE49-F238E27FC236}">
                  <a16:creationId xmlns:a16="http://schemas.microsoft.com/office/drawing/2014/main" id="{811C550B-EE51-45BD-BB1D-EA0C7A640103}"/>
                </a:ext>
              </a:extLst>
            </p:cNvPr>
            <p:cNvSpPr/>
            <p:nvPr/>
          </p:nvSpPr>
          <p:spPr>
            <a:xfrm>
              <a:off x="299746" y="2271928"/>
              <a:ext cx="1828295" cy="772996"/>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5" name="TextBox 4">
            <a:extLst>
              <a:ext uri="{FF2B5EF4-FFF2-40B4-BE49-F238E27FC236}">
                <a16:creationId xmlns:a16="http://schemas.microsoft.com/office/drawing/2014/main" id="{FD348521-ADC6-43FF-9994-561F8AE5E8D8}"/>
              </a:ext>
            </a:extLst>
          </p:cNvPr>
          <p:cNvSpPr txBox="1"/>
          <p:nvPr/>
        </p:nvSpPr>
        <p:spPr>
          <a:xfrm>
            <a:off x="845912" y="2306254"/>
            <a:ext cx="1203609" cy="552416"/>
          </a:xfrm>
          <a:prstGeom prst="rect">
            <a:avLst/>
          </a:prstGeom>
          <a:noFill/>
        </p:spPr>
        <p:txBody>
          <a:bodyPr wrap="square" lIns="0" tIns="0" rIns="0" bIns="0" rtlCol="0" anchor="ctr">
            <a:normAutofit/>
          </a:bodyPr>
          <a:lstStyle/>
          <a:p>
            <a:r>
              <a:rPr lang="en-US" sz="1000" b="1" dirty="0">
                <a:latin typeface="+mj-lt"/>
              </a:rPr>
              <a:t>Lorem ipsum dolor </a:t>
            </a:r>
            <a:endParaRPr lang="en-PH" sz="1000" b="1" dirty="0">
              <a:latin typeface="+mj-lt"/>
            </a:endParaRPr>
          </a:p>
        </p:txBody>
      </p:sp>
      <p:sp>
        <p:nvSpPr>
          <p:cNvPr id="6" name="TextBox 5">
            <a:extLst>
              <a:ext uri="{FF2B5EF4-FFF2-40B4-BE49-F238E27FC236}">
                <a16:creationId xmlns:a16="http://schemas.microsoft.com/office/drawing/2014/main" id="{8ED5A9D7-867A-4F8C-947A-BF0B909A7750}"/>
              </a:ext>
            </a:extLst>
          </p:cNvPr>
          <p:cNvSpPr txBox="1"/>
          <p:nvPr/>
        </p:nvSpPr>
        <p:spPr>
          <a:xfrm>
            <a:off x="2296148" y="2257063"/>
            <a:ext cx="6626626" cy="626692"/>
          </a:xfrm>
          <a:prstGeom prst="rect">
            <a:avLst/>
          </a:prstGeom>
          <a:noFill/>
        </p:spPr>
        <p:txBody>
          <a:bodyPr wrap="square" lIns="0" tIns="0" rIns="0" bIns="0" rtlCol="0" anchor="ctr">
            <a:normAutofit/>
          </a:bodyPr>
          <a:lstStyle/>
          <a:p>
            <a:r>
              <a:rPr lang="en-US" sz="10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a:t>
            </a:r>
            <a:endParaRPr lang="en-PH" sz="1000" dirty="0"/>
          </a:p>
        </p:txBody>
      </p:sp>
      <p:grpSp>
        <p:nvGrpSpPr>
          <p:cNvPr id="14" name="Group 13">
            <a:extLst>
              <a:ext uri="{FF2B5EF4-FFF2-40B4-BE49-F238E27FC236}">
                <a16:creationId xmlns:a16="http://schemas.microsoft.com/office/drawing/2014/main" id="{E4D9D36A-D781-473F-9BC3-D891BD949FAE}"/>
              </a:ext>
            </a:extLst>
          </p:cNvPr>
          <p:cNvGrpSpPr/>
          <p:nvPr/>
        </p:nvGrpSpPr>
        <p:grpSpPr>
          <a:xfrm>
            <a:off x="221226" y="3067235"/>
            <a:ext cx="1906816" cy="626692"/>
            <a:chOff x="221226" y="3054825"/>
            <a:chExt cx="1906816" cy="626692"/>
          </a:xfrm>
        </p:grpSpPr>
        <p:sp>
          <p:nvSpPr>
            <p:cNvPr id="32" name="Rectangle 31">
              <a:extLst>
                <a:ext uri="{FF2B5EF4-FFF2-40B4-BE49-F238E27FC236}">
                  <a16:creationId xmlns:a16="http://schemas.microsoft.com/office/drawing/2014/main" id="{1499C826-A438-4A06-81D9-078557CB2D15}"/>
                </a:ext>
              </a:extLst>
            </p:cNvPr>
            <p:cNvSpPr/>
            <p:nvPr/>
          </p:nvSpPr>
          <p:spPr>
            <a:xfrm>
              <a:off x="221226" y="3054825"/>
              <a:ext cx="78520" cy="626692"/>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3" name="Rectangle 32">
              <a:extLst>
                <a:ext uri="{FF2B5EF4-FFF2-40B4-BE49-F238E27FC236}">
                  <a16:creationId xmlns:a16="http://schemas.microsoft.com/office/drawing/2014/main" id="{E5ABACB5-9634-43D2-A7FB-E390A9541DC5}"/>
                </a:ext>
              </a:extLst>
            </p:cNvPr>
            <p:cNvSpPr/>
            <p:nvPr/>
          </p:nvSpPr>
          <p:spPr>
            <a:xfrm>
              <a:off x="299746" y="3054826"/>
              <a:ext cx="1828295" cy="626691"/>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8" name="TextBox 7">
            <a:extLst>
              <a:ext uri="{FF2B5EF4-FFF2-40B4-BE49-F238E27FC236}">
                <a16:creationId xmlns:a16="http://schemas.microsoft.com/office/drawing/2014/main" id="{CA64C1AE-AE45-4FFB-A8BA-9F49010F53B1}"/>
              </a:ext>
            </a:extLst>
          </p:cNvPr>
          <p:cNvSpPr txBox="1"/>
          <p:nvPr/>
        </p:nvSpPr>
        <p:spPr>
          <a:xfrm>
            <a:off x="845912" y="3104373"/>
            <a:ext cx="1203610" cy="552416"/>
          </a:xfrm>
          <a:prstGeom prst="rect">
            <a:avLst/>
          </a:prstGeom>
          <a:noFill/>
        </p:spPr>
        <p:txBody>
          <a:bodyPr wrap="square" lIns="0" tIns="0" rIns="0" bIns="0" rtlCol="0" anchor="ctr">
            <a:normAutofit/>
          </a:bodyPr>
          <a:lstStyle/>
          <a:p>
            <a:r>
              <a:rPr lang="en-US" sz="1000" b="1" dirty="0">
                <a:latin typeface="+mj-lt"/>
              </a:rPr>
              <a:t>Lorem ipsum dolor </a:t>
            </a:r>
            <a:endParaRPr lang="en-PH" sz="1000" b="1" dirty="0">
              <a:latin typeface="+mj-lt"/>
            </a:endParaRPr>
          </a:p>
        </p:txBody>
      </p:sp>
      <p:sp>
        <p:nvSpPr>
          <p:cNvPr id="9" name="TextBox 8">
            <a:extLst>
              <a:ext uri="{FF2B5EF4-FFF2-40B4-BE49-F238E27FC236}">
                <a16:creationId xmlns:a16="http://schemas.microsoft.com/office/drawing/2014/main" id="{E164E620-BA43-409F-AC4D-B0F94F817B43}"/>
              </a:ext>
            </a:extLst>
          </p:cNvPr>
          <p:cNvSpPr txBox="1"/>
          <p:nvPr/>
        </p:nvSpPr>
        <p:spPr>
          <a:xfrm>
            <a:off x="2296148" y="3046791"/>
            <a:ext cx="6626626" cy="626692"/>
          </a:xfrm>
          <a:prstGeom prst="rect">
            <a:avLst/>
          </a:prstGeom>
          <a:noFill/>
        </p:spPr>
        <p:txBody>
          <a:bodyPr wrap="square" lIns="0" tIns="0" rIns="0" bIns="0" rtlCol="0" anchor="ctr">
            <a:normAutofit/>
          </a:bodyPr>
          <a:lstStyle/>
          <a:p>
            <a:r>
              <a:rPr lang="en-US" sz="10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a:t>
            </a:r>
            <a:endParaRPr lang="en-PH" sz="1000" dirty="0"/>
          </a:p>
        </p:txBody>
      </p:sp>
      <p:cxnSp>
        <p:nvCxnSpPr>
          <p:cNvPr id="10" name="Straight Connector 9">
            <a:extLst>
              <a:ext uri="{FF2B5EF4-FFF2-40B4-BE49-F238E27FC236}">
                <a16:creationId xmlns:a16="http://schemas.microsoft.com/office/drawing/2014/main" id="{9EE1E8B8-7450-4045-A368-7CD8AB1F4A99}"/>
              </a:ext>
            </a:extLst>
          </p:cNvPr>
          <p:cNvCxnSpPr>
            <a:cxnSpLocks/>
          </p:cNvCxnSpPr>
          <p:nvPr/>
        </p:nvCxnSpPr>
        <p:spPr>
          <a:xfrm>
            <a:off x="221226" y="2981521"/>
            <a:ext cx="8701548" cy="0"/>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238AA4ED-BC73-4919-9EDF-4841D006E791}"/>
              </a:ext>
            </a:extLst>
          </p:cNvPr>
          <p:cNvGrpSpPr/>
          <p:nvPr/>
        </p:nvGrpSpPr>
        <p:grpSpPr>
          <a:xfrm>
            <a:off x="377703" y="2420462"/>
            <a:ext cx="325460" cy="324000"/>
            <a:chOff x="3071135" y="1760585"/>
            <a:chExt cx="475200" cy="633600"/>
          </a:xfrm>
        </p:grpSpPr>
        <p:sp>
          <p:nvSpPr>
            <p:cNvPr id="23" name="Accent">
              <a:extLst>
                <a:ext uri="{FF2B5EF4-FFF2-40B4-BE49-F238E27FC236}">
                  <a16:creationId xmlns:a16="http://schemas.microsoft.com/office/drawing/2014/main" id="{5433AD04-2D85-422E-848C-594D6619F16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4" name="Outline">
              <a:extLst>
                <a:ext uri="{FF2B5EF4-FFF2-40B4-BE49-F238E27FC236}">
                  <a16:creationId xmlns:a16="http://schemas.microsoft.com/office/drawing/2014/main" id="{A2CB9BB1-76F8-4207-8A5D-23CFF1FAD53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25" name="Group 24">
            <a:extLst>
              <a:ext uri="{FF2B5EF4-FFF2-40B4-BE49-F238E27FC236}">
                <a16:creationId xmlns:a16="http://schemas.microsoft.com/office/drawing/2014/main" id="{E4551A2E-4E1A-4BC5-86C4-518148EBF59D}"/>
              </a:ext>
            </a:extLst>
          </p:cNvPr>
          <p:cNvGrpSpPr/>
          <p:nvPr/>
        </p:nvGrpSpPr>
        <p:grpSpPr>
          <a:xfrm>
            <a:off x="377703" y="3218581"/>
            <a:ext cx="325460" cy="324000"/>
            <a:chOff x="3071135" y="1760585"/>
            <a:chExt cx="475200" cy="633600"/>
          </a:xfrm>
        </p:grpSpPr>
        <p:sp>
          <p:nvSpPr>
            <p:cNvPr id="26" name="Accent">
              <a:extLst>
                <a:ext uri="{FF2B5EF4-FFF2-40B4-BE49-F238E27FC236}">
                  <a16:creationId xmlns:a16="http://schemas.microsoft.com/office/drawing/2014/main" id="{B63D2793-14FF-4B33-B6A4-300BA2B1F29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7" name="Outline">
              <a:extLst>
                <a:ext uri="{FF2B5EF4-FFF2-40B4-BE49-F238E27FC236}">
                  <a16:creationId xmlns:a16="http://schemas.microsoft.com/office/drawing/2014/main" id="{07FB8C91-13CE-4A74-856A-93F0A8B414C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3" name="Group 12">
            <a:extLst>
              <a:ext uri="{FF2B5EF4-FFF2-40B4-BE49-F238E27FC236}">
                <a16:creationId xmlns:a16="http://schemas.microsoft.com/office/drawing/2014/main" id="{28B54D8B-8002-4DF1-B3EF-497127354AF2}"/>
              </a:ext>
            </a:extLst>
          </p:cNvPr>
          <p:cNvGrpSpPr/>
          <p:nvPr/>
        </p:nvGrpSpPr>
        <p:grpSpPr>
          <a:xfrm>
            <a:off x="221226" y="3865355"/>
            <a:ext cx="1906816" cy="626692"/>
            <a:chOff x="221226" y="3840535"/>
            <a:chExt cx="1906816" cy="626692"/>
          </a:xfrm>
        </p:grpSpPr>
        <p:sp>
          <p:nvSpPr>
            <p:cNvPr id="38" name="Rectangle 37">
              <a:extLst>
                <a:ext uri="{FF2B5EF4-FFF2-40B4-BE49-F238E27FC236}">
                  <a16:creationId xmlns:a16="http://schemas.microsoft.com/office/drawing/2014/main" id="{D0BF99C0-5080-4667-814E-76E691371EAD}"/>
                </a:ext>
              </a:extLst>
            </p:cNvPr>
            <p:cNvSpPr/>
            <p:nvPr/>
          </p:nvSpPr>
          <p:spPr>
            <a:xfrm>
              <a:off x="221226" y="3840535"/>
              <a:ext cx="78520" cy="626692"/>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9" name="Rectangle 38">
              <a:extLst>
                <a:ext uri="{FF2B5EF4-FFF2-40B4-BE49-F238E27FC236}">
                  <a16:creationId xmlns:a16="http://schemas.microsoft.com/office/drawing/2014/main" id="{4ED57439-BF5D-4864-A903-F275848C79D3}"/>
                </a:ext>
              </a:extLst>
            </p:cNvPr>
            <p:cNvSpPr/>
            <p:nvPr/>
          </p:nvSpPr>
          <p:spPr>
            <a:xfrm>
              <a:off x="299746" y="3840535"/>
              <a:ext cx="1828295" cy="626691"/>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40" name="TextBox 39">
            <a:extLst>
              <a:ext uri="{FF2B5EF4-FFF2-40B4-BE49-F238E27FC236}">
                <a16:creationId xmlns:a16="http://schemas.microsoft.com/office/drawing/2014/main" id="{0B2416B4-1BFD-430F-B171-E8ECC231C1CA}"/>
              </a:ext>
            </a:extLst>
          </p:cNvPr>
          <p:cNvSpPr txBox="1"/>
          <p:nvPr/>
        </p:nvSpPr>
        <p:spPr>
          <a:xfrm>
            <a:off x="845912" y="3902493"/>
            <a:ext cx="1203610" cy="552416"/>
          </a:xfrm>
          <a:prstGeom prst="rect">
            <a:avLst/>
          </a:prstGeom>
          <a:noFill/>
        </p:spPr>
        <p:txBody>
          <a:bodyPr wrap="square" lIns="0" tIns="0" rIns="0" bIns="0" rtlCol="0" anchor="ctr">
            <a:normAutofit/>
          </a:bodyPr>
          <a:lstStyle/>
          <a:p>
            <a:r>
              <a:rPr lang="en-US" sz="1000" b="1" dirty="0">
                <a:latin typeface="+mj-lt"/>
              </a:rPr>
              <a:t>Lorem ipsum dolor </a:t>
            </a:r>
            <a:endParaRPr lang="en-PH" sz="1000" b="1" dirty="0">
              <a:latin typeface="+mj-lt"/>
            </a:endParaRPr>
          </a:p>
        </p:txBody>
      </p:sp>
      <p:sp>
        <p:nvSpPr>
          <p:cNvPr id="41" name="TextBox 40">
            <a:extLst>
              <a:ext uri="{FF2B5EF4-FFF2-40B4-BE49-F238E27FC236}">
                <a16:creationId xmlns:a16="http://schemas.microsoft.com/office/drawing/2014/main" id="{DCA85905-21B6-4064-9CC8-EFDB6585D5EC}"/>
              </a:ext>
            </a:extLst>
          </p:cNvPr>
          <p:cNvSpPr txBox="1"/>
          <p:nvPr/>
        </p:nvSpPr>
        <p:spPr>
          <a:xfrm>
            <a:off x="2296148" y="3836518"/>
            <a:ext cx="6626626" cy="626692"/>
          </a:xfrm>
          <a:prstGeom prst="rect">
            <a:avLst/>
          </a:prstGeom>
          <a:noFill/>
        </p:spPr>
        <p:txBody>
          <a:bodyPr wrap="square" lIns="0" tIns="0" rIns="0" bIns="0" rtlCol="0" anchor="ctr">
            <a:normAutofit/>
          </a:bodyPr>
          <a:lstStyle/>
          <a:p>
            <a:r>
              <a:rPr lang="en-US" sz="10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a:t>
            </a:r>
            <a:endParaRPr lang="en-PH" sz="1000" dirty="0"/>
          </a:p>
        </p:txBody>
      </p:sp>
      <p:cxnSp>
        <p:nvCxnSpPr>
          <p:cNvPr id="42" name="Straight Connector 41">
            <a:extLst>
              <a:ext uri="{FF2B5EF4-FFF2-40B4-BE49-F238E27FC236}">
                <a16:creationId xmlns:a16="http://schemas.microsoft.com/office/drawing/2014/main" id="{E69D9290-6FA3-4354-ADE9-DE1E1BD5BA28}"/>
              </a:ext>
            </a:extLst>
          </p:cNvPr>
          <p:cNvCxnSpPr>
            <a:cxnSpLocks/>
          </p:cNvCxnSpPr>
          <p:nvPr/>
        </p:nvCxnSpPr>
        <p:spPr>
          <a:xfrm>
            <a:off x="221226" y="3779641"/>
            <a:ext cx="8701548" cy="0"/>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3" name="Group 42">
            <a:extLst>
              <a:ext uri="{FF2B5EF4-FFF2-40B4-BE49-F238E27FC236}">
                <a16:creationId xmlns:a16="http://schemas.microsoft.com/office/drawing/2014/main" id="{22F9FE20-88AE-46AC-805B-D3131D24BF40}"/>
              </a:ext>
            </a:extLst>
          </p:cNvPr>
          <p:cNvGrpSpPr/>
          <p:nvPr/>
        </p:nvGrpSpPr>
        <p:grpSpPr>
          <a:xfrm>
            <a:off x="377703" y="4016700"/>
            <a:ext cx="325460" cy="324000"/>
            <a:chOff x="3071135" y="1760585"/>
            <a:chExt cx="475200" cy="633600"/>
          </a:xfrm>
        </p:grpSpPr>
        <p:sp>
          <p:nvSpPr>
            <p:cNvPr id="44" name="Accent">
              <a:extLst>
                <a:ext uri="{FF2B5EF4-FFF2-40B4-BE49-F238E27FC236}">
                  <a16:creationId xmlns:a16="http://schemas.microsoft.com/office/drawing/2014/main" id="{517BE2B1-9779-4E5A-AF6C-E1A7E29E28E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84D4594C-4F77-460A-9EBA-9EF4CD55FAD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2" name="Group 11">
            <a:extLst>
              <a:ext uri="{FF2B5EF4-FFF2-40B4-BE49-F238E27FC236}">
                <a16:creationId xmlns:a16="http://schemas.microsoft.com/office/drawing/2014/main" id="{AD23B030-C276-4A79-8E15-A91E5823E9C5}"/>
              </a:ext>
            </a:extLst>
          </p:cNvPr>
          <p:cNvGrpSpPr/>
          <p:nvPr/>
        </p:nvGrpSpPr>
        <p:grpSpPr>
          <a:xfrm>
            <a:off x="221226" y="4663429"/>
            <a:ext cx="1906816" cy="626692"/>
            <a:chOff x="221226" y="4626245"/>
            <a:chExt cx="1906816" cy="626692"/>
          </a:xfrm>
        </p:grpSpPr>
        <p:sp>
          <p:nvSpPr>
            <p:cNvPr id="31" name="Rectangle 30">
              <a:extLst>
                <a:ext uri="{FF2B5EF4-FFF2-40B4-BE49-F238E27FC236}">
                  <a16:creationId xmlns:a16="http://schemas.microsoft.com/office/drawing/2014/main" id="{74DD715D-EB01-4FBF-B0FE-7CFDC9CA2744}"/>
                </a:ext>
              </a:extLst>
            </p:cNvPr>
            <p:cNvSpPr/>
            <p:nvPr/>
          </p:nvSpPr>
          <p:spPr>
            <a:xfrm>
              <a:off x="221226" y="4626245"/>
              <a:ext cx="78520" cy="626692"/>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34" name="Rectangle 33">
              <a:extLst>
                <a:ext uri="{FF2B5EF4-FFF2-40B4-BE49-F238E27FC236}">
                  <a16:creationId xmlns:a16="http://schemas.microsoft.com/office/drawing/2014/main" id="{F00912F1-D202-413F-B1CA-B492E7BB234E}"/>
                </a:ext>
              </a:extLst>
            </p:cNvPr>
            <p:cNvSpPr/>
            <p:nvPr/>
          </p:nvSpPr>
          <p:spPr>
            <a:xfrm>
              <a:off x="299746" y="4626245"/>
              <a:ext cx="1828295" cy="626691"/>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35" name="TextBox 34">
            <a:extLst>
              <a:ext uri="{FF2B5EF4-FFF2-40B4-BE49-F238E27FC236}">
                <a16:creationId xmlns:a16="http://schemas.microsoft.com/office/drawing/2014/main" id="{A32E7F83-8724-4119-A105-33D580FACDAE}"/>
              </a:ext>
            </a:extLst>
          </p:cNvPr>
          <p:cNvSpPr txBox="1"/>
          <p:nvPr/>
        </p:nvSpPr>
        <p:spPr>
          <a:xfrm>
            <a:off x="845912" y="4700567"/>
            <a:ext cx="1203610" cy="552416"/>
          </a:xfrm>
          <a:prstGeom prst="rect">
            <a:avLst/>
          </a:prstGeom>
          <a:noFill/>
        </p:spPr>
        <p:txBody>
          <a:bodyPr wrap="square" lIns="0" tIns="0" rIns="0" bIns="0" rtlCol="0" anchor="ctr">
            <a:normAutofit/>
          </a:bodyPr>
          <a:lstStyle/>
          <a:p>
            <a:r>
              <a:rPr lang="en-US" sz="1000" b="1" dirty="0">
                <a:latin typeface="+mj-lt"/>
              </a:rPr>
              <a:t>Lorem ipsum dolor </a:t>
            </a:r>
            <a:endParaRPr lang="en-PH" sz="1000" b="1" dirty="0">
              <a:latin typeface="+mj-lt"/>
            </a:endParaRPr>
          </a:p>
        </p:txBody>
      </p:sp>
      <p:sp>
        <p:nvSpPr>
          <p:cNvPr id="36" name="TextBox 35">
            <a:extLst>
              <a:ext uri="{FF2B5EF4-FFF2-40B4-BE49-F238E27FC236}">
                <a16:creationId xmlns:a16="http://schemas.microsoft.com/office/drawing/2014/main" id="{33B6A2C3-C622-48ED-A90B-D4C18646A6BB}"/>
              </a:ext>
            </a:extLst>
          </p:cNvPr>
          <p:cNvSpPr txBox="1"/>
          <p:nvPr/>
        </p:nvSpPr>
        <p:spPr>
          <a:xfrm>
            <a:off x="2296148" y="4626245"/>
            <a:ext cx="6626626" cy="626692"/>
          </a:xfrm>
          <a:prstGeom prst="rect">
            <a:avLst/>
          </a:prstGeom>
          <a:noFill/>
        </p:spPr>
        <p:txBody>
          <a:bodyPr wrap="square" lIns="0" tIns="0" rIns="0" bIns="0" rtlCol="0" anchor="ctr">
            <a:normAutofit/>
          </a:bodyPr>
          <a:lstStyle/>
          <a:p>
            <a:r>
              <a:rPr lang="en-US" sz="10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a:t>
            </a:r>
            <a:endParaRPr lang="en-PH" sz="1000" dirty="0"/>
          </a:p>
        </p:txBody>
      </p:sp>
      <p:cxnSp>
        <p:nvCxnSpPr>
          <p:cNvPr id="46" name="Straight Connector 45">
            <a:extLst>
              <a:ext uri="{FF2B5EF4-FFF2-40B4-BE49-F238E27FC236}">
                <a16:creationId xmlns:a16="http://schemas.microsoft.com/office/drawing/2014/main" id="{8784BE9F-D050-42B2-9A17-2B28E12BC9A1}"/>
              </a:ext>
            </a:extLst>
          </p:cNvPr>
          <p:cNvCxnSpPr>
            <a:cxnSpLocks/>
          </p:cNvCxnSpPr>
          <p:nvPr/>
        </p:nvCxnSpPr>
        <p:spPr>
          <a:xfrm>
            <a:off x="221226" y="4577761"/>
            <a:ext cx="8701548" cy="0"/>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47" name="Group 46">
            <a:extLst>
              <a:ext uri="{FF2B5EF4-FFF2-40B4-BE49-F238E27FC236}">
                <a16:creationId xmlns:a16="http://schemas.microsoft.com/office/drawing/2014/main" id="{C48136EF-3155-4041-AE01-11588136D639}"/>
              </a:ext>
            </a:extLst>
          </p:cNvPr>
          <p:cNvGrpSpPr/>
          <p:nvPr/>
        </p:nvGrpSpPr>
        <p:grpSpPr>
          <a:xfrm>
            <a:off x="377703" y="4814819"/>
            <a:ext cx="325460" cy="324000"/>
            <a:chOff x="3071135" y="1760585"/>
            <a:chExt cx="475200" cy="633600"/>
          </a:xfrm>
        </p:grpSpPr>
        <p:sp>
          <p:nvSpPr>
            <p:cNvPr id="48" name="Accent">
              <a:extLst>
                <a:ext uri="{FF2B5EF4-FFF2-40B4-BE49-F238E27FC236}">
                  <a16:creationId xmlns:a16="http://schemas.microsoft.com/office/drawing/2014/main" id="{2F5DBAA7-CD83-4641-B2B0-5CC795BBBC3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9" name="Outline">
              <a:extLst>
                <a:ext uri="{FF2B5EF4-FFF2-40B4-BE49-F238E27FC236}">
                  <a16:creationId xmlns:a16="http://schemas.microsoft.com/office/drawing/2014/main" id="{D959AF42-EF1C-4F8D-A109-C938D7A4D19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11" name="Group 10">
            <a:extLst>
              <a:ext uri="{FF2B5EF4-FFF2-40B4-BE49-F238E27FC236}">
                <a16:creationId xmlns:a16="http://schemas.microsoft.com/office/drawing/2014/main" id="{F8029987-B527-49A6-A08F-977D583996D7}"/>
              </a:ext>
            </a:extLst>
          </p:cNvPr>
          <p:cNvGrpSpPr/>
          <p:nvPr/>
        </p:nvGrpSpPr>
        <p:grpSpPr>
          <a:xfrm>
            <a:off x="221226" y="5461592"/>
            <a:ext cx="1906816" cy="626692"/>
            <a:chOff x="221226" y="5461592"/>
            <a:chExt cx="1906816" cy="626692"/>
          </a:xfrm>
        </p:grpSpPr>
        <p:sp>
          <p:nvSpPr>
            <p:cNvPr id="50" name="Rectangle 49">
              <a:extLst>
                <a:ext uri="{FF2B5EF4-FFF2-40B4-BE49-F238E27FC236}">
                  <a16:creationId xmlns:a16="http://schemas.microsoft.com/office/drawing/2014/main" id="{56A297EA-31CE-40E2-B911-E30A7103D32C}"/>
                </a:ext>
              </a:extLst>
            </p:cNvPr>
            <p:cNvSpPr/>
            <p:nvPr/>
          </p:nvSpPr>
          <p:spPr>
            <a:xfrm>
              <a:off x="221226" y="5461592"/>
              <a:ext cx="78520" cy="626692"/>
            </a:xfrm>
            <a:prstGeom prst="rect">
              <a:avLst/>
            </a:prstGeom>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51" name="Rectangle 50">
              <a:extLst>
                <a:ext uri="{FF2B5EF4-FFF2-40B4-BE49-F238E27FC236}">
                  <a16:creationId xmlns:a16="http://schemas.microsoft.com/office/drawing/2014/main" id="{1301E22B-8C38-4E76-8C8C-1BB66FEC8D1E}"/>
                </a:ext>
              </a:extLst>
            </p:cNvPr>
            <p:cNvSpPr/>
            <p:nvPr/>
          </p:nvSpPr>
          <p:spPr>
            <a:xfrm>
              <a:off x="299746" y="5461592"/>
              <a:ext cx="1828295" cy="626691"/>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52" name="TextBox 51">
            <a:extLst>
              <a:ext uri="{FF2B5EF4-FFF2-40B4-BE49-F238E27FC236}">
                <a16:creationId xmlns:a16="http://schemas.microsoft.com/office/drawing/2014/main" id="{6D9AA1A6-2EB1-4E57-A7C1-3C684295326D}"/>
              </a:ext>
            </a:extLst>
          </p:cNvPr>
          <p:cNvSpPr txBox="1"/>
          <p:nvPr/>
        </p:nvSpPr>
        <p:spPr>
          <a:xfrm>
            <a:off x="845912" y="5498730"/>
            <a:ext cx="1203610" cy="552416"/>
          </a:xfrm>
          <a:prstGeom prst="rect">
            <a:avLst/>
          </a:prstGeom>
          <a:noFill/>
        </p:spPr>
        <p:txBody>
          <a:bodyPr wrap="square" lIns="0" tIns="0" rIns="0" bIns="0" rtlCol="0" anchor="ctr">
            <a:normAutofit/>
          </a:bodyPr>
          <a:lstStyle/>
          <a:p>
            <a:r>
              <a:rPr lang="en-US" sz="1000" b="1" dirty="0">
                <a:latin typeface="+mj-lt"/>
              </a:rPr>
              <a:t>Lorem ipsum dolor </a:t>
            </a:r>
            <a:endParaRPr lang="en-PH" sz="1000" b="1" dirty="0">
              <a:latin typeface="+mj-lt"/>
            </a:endParaRPr>
          </a:p>
        </p:txBody>
      </p:sp>
      <p:sp>
        <p:nvSpPr>
          <p:cNvPr id="53" name="TextBox 52">
            <a:extLst>
              <a:ext uri="{FF2B5EF4-FFF2-40B4-BE49-F238E27FC236}">
                <a16:creationId xmlns:a16="http://schemas.microsoft.com/office/drawing/2014/main" id="{BC10760C-8601-4ACC-9996-4E03A26F17A8}"/>
              </a:ext>
            </a:extLst>
          </p:cNvPr>
          <p:cNvSpPr txBox="1"/>
          <p:nvPr/>
        </p:nvSpPr>
        <p:spPr>
          <a:xfrm>
            <a:off x="2296148" y="5461592"/>
            <a:ext cx="6626626" cy="626692"/>
          </a:xfrm>
          <a:prstGeom prst="rect">
            <a:avLst/>
          </a:prstGeom>
          <a:noFill/>
        </p:spPr>
        <p:txBody>
          <a:bodyPr wrap="square" lIns="0" tIns="0" rIns="0" bIns="0" rtlCol="0" anchor="ctr">
            <a:normAutofit/>
          </a:bodyPr>
          <a:lstStyle/>
          <a:p>
            <a:r>
              <a:rPr lang="en-US" sz="10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a:t>
            </a:r>
            <a:endParaRPr lang="en-PH" sz="1000" dirty="0"/>
          </a:p>
        </p:txBody>
      </p:sp>
      <p:cxnSp>
        <p:nvCxnSpPr>
          <p:cNvPr id="54" name="Straight Connector 53">
            <a:extLst>
              <a:ext uri="{FF2B5EF4-FFF2-40B4-BE49-F238E27FC236}">
                <a16:creationId xmlns:a16="http://schemas.microsoft.com/office/drawing/2014/main" id="{46620978-B46E-4F13-897F-01FB5DF9364F}"/>
              </a:ext>
            </a:extLst>
          </p:cNvPr>
          <p:cNvCxnSpPr>
            <a:cxnSpLocks/>
          </p:cNvCxnSpPr>
          <p:nvPr/>
        </p:nvCxnSpPr>
        <p:spPr>
          <a:xfrm>
            <a:off x="221226" y="5375881"/>
            <a:ext cx="8701548" cy="0"/>
          </a:xfrm>
          <a:prstGeom prst="line">
            <a:avLst/>
          </a:prstGeom>
          <a:ln w="190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55" name="Group 54">
            <a:extLst>
              <a:ext uri="{FF2B5EF4-FFF2-40B4-BE49-F238E27FC236}">
                <a16:creationId xmlns:a16="http://schemas.microsoft.com/office/drawing/2014/main" id="{A2C62064-C110-45A8-9224-548C5350867F}"/>
              </a:ext>
            </a:extLst>
          </p:cNvPr>
          <p:cNvGrpSpPr/>
          <p:nvPr/>
        </p:nvGrpSpPr>
        <p:grpSpPr>
          <a:xfrm>
            <a:off x="377703" y="5612938"/>
            <a:ext cx="325460" cy="324000"/>
            <a:chOff x="3071135" y="1760585"/>
            <a:chExt cx="475200" cy="633600"/>
          </a:xfrm>
        </p:grpSpPr>
        <p:sp>
          <p:nvSpPr>
            <p:cNvPr id="56" name="Accent">
              <a:extLst>
                <a:ext uri="{FF2B5EF4-FFF2-40B4-BE49-F238E27FC236}">
                  <a16:creationId xmlns:a16="http://schemas.microsoft.com/office/drawing/2014/main" id="{4981E603-596F-483C-8AE5-ADCD068D4C0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7" name="Outline">
              <a:extLst>
                <a:ext uri="{FF2B5EF4-FFF2-40B4-BE49-F238E27FC236}">
                  <a16:creationId xmlns:a16="http://schemas.microsoft.com/office/drawing/2014/main" id="{A96A1700-C079-4022-96F3-301A383035F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943237350"/>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11EF2B9-A7C8-8A7A-4CE7-39EAF1361E03}"/>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596148C8-15C3-E37D-BAAF-62EFA57B158F}"/>
              </a:ext>
            </a:extLst>
          </p:cNvPr>
          <p:cNvSpPr>
            <a:spLocks noGrp="1"/>
          </p:cNvSpPr>
          <p:nvPr>
            <p:ph type="title"/>
          </p:nvPr>
        </p:nvSpPr>
        <p:spPr/>
        <p:txBody>
          <a:bodyPr/>
          <a:lstStyle/>
          <a:p>
            <a:r>
              <a:rPr lang="en-US" dirty="0"/>
              <a:t>Visually Enhanced Row Slides</a:t>
            </a:r>
            <a:endParaRPr lang="en-PH" dirty="0"/>
          </a:p>
        </p:txBody>
      </p:sp>
      <p:sp>
        <p:nvSpPr>
          <p:cNvPr id="4" name="Text Placeholder 3">
            <a:extLst>
              <a:ext uri="{FF2B5EF4-FFF2-40B4-BE49-F238E27FC236}">
                <a16:creationId xmlns:a16="http://schemas.microsoft.com/office/drawing/2014/main" id="{9C73D795-3C29-7B8D-5052-3E4C2F38CAA2}"/>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1996692180"/>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F91AD3-11DD-47E1-8DA6-9565577D9894}"/>
              </a:ext>
            </a:extLst>
          </p:cNvPr>
          <p:cNvSpPr>
            <a:spLocks noGrp="1"/>
          </p:cNvSpPr>
          <p:nvPr>
            <p:ph type="title"/>
          </p:nvPr>
        </p:nvSpPr>
        <p:spPr/>
        <p:txBody>
          <a:bodyPr/>
          <a:lstStyle/>
          <a:p>
            <a:r>
              <a:rPr lang="en-US" dirty="0"/>
              <a:t>Three-Row Icon Banner List</a:t>
            </a:r>
          </a:p>
        </p:txBody>
      </p:sp>
      <p:sp>
        <p:nvSpPr>
          <p:cNvPr id="19" name="Text Placeholder 19">
            <a:extLst>
              <a:ext uri="{FF2B5EF4-FFF2-40B4-BE49-F238E27FC236}">
                <a16:creationId xmlns:a16="http://schemas.microsoft.com/office/drawing/2014/main" id="{6A4950A6-D5A1-412A-A3FC-2E28B5915995}"/>
              </a:ext>
            </a:extLst>
          </p:cNvPr>
          <p:cNvSpPr txBox="1">
            <a:spLocks/>
          </p:cNvSpPr>
          <p:nvPr/>
        </p:nvSpPr>
        <p:spPr>
          <a:xfrm>
            <a:off x="221226" y="1491738"/>
            <a:ext cx="662662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solidFill>
                  <a:schemeClr val="accent1"/>
                </a:solidFill>
              </a:rPr>
              <a:t>Lorem Ipsum</a:t>
            </a:r>
          </a:p>
        </p:txBody>
      </p:sp>
      <p:sp>
        <p:nvSpPr>
          <p:cNvPr id="31" name="Pentagon 26">
            <a:extLst>
              <a:ext uri="{FF2B5EF4-FFF2-40B4-BE49-F238E27FC236}">
                <a16:creationId xmlns:a16="http://schemas.microsoft.com/office/drawing/2014/main" id="{AE15F849-2508-42E4-B2CE-693CEAD93279}"/>
              </a:ext>
            </a:extLst>
          </p:cNvPr>
          <p:cNvSpPr/>
          <p:nvPr/>
        </p:nvSpPr>
        <p:spPr>
          <a:xfrm>
            <a:off x="221226" y="2065021"/>
            <a:ext cx="2563663" cy="1287797"/>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34" name="Rectangle 34">
            <a:extLst>
              <a:ext uri="{FF2B5EF4-FFF2-40B4-BE49-F238E27FC236}">
                <a16:creationId xmlns:a16="http://schemas.microsoft.com/office/drawing/2014/main" id="{A1B87546-6E91-4CC8-BF98-8D06DF1443A7}"/>
              </a:ext>
            </a:extLst>
          </p:cNvPr>
          <p:cNvSpPr/>
          <p:nvPr/>
        </p:nvSpPr>
        <p:spPr>
          <a:xfrm>
            <a:off x="266084" y="2065021"/>
            <a:ext cx="14048" cy="1287797"/>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35" name="Rectangle 38">
            <a:extLst>
              <a:ext uri="{FF2B5EF4-FFF2-40B4-BE49-F238E27FC236}">
                <a16:creationId xmlns:a16="http://schemas.microsoft.com/office/drawing/2014/main" id="{8FAB63D4-7713-4B0C-88E6-48285DC524CA}"/>
              </a:ext>
            </a:extLst>
          </p:cNvPr>
          <p:cNvSpPr/>
          <p:nvPr/>
        </p:nvSpPr>
        <p:spPr>
          <a:xfrm>
            <a:off x="362686" y="2065021"/>
            <a:ext cx="14048" cy="1287797"/>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36" name="Rectangle 2">
            <a:extLst>
              <a:ext uri="{FF2B5EF4-FFF2-40B4-BE49-F238E27FC236}">
                <a16:creationId xmlns:a16="http://schemas.microsoft.com/office/drawing/2014/main" id="{3998635B-E194-43B8-9217-2179B0FD0F80}"/>
              </a:ext>
            </a:extLst>
          </p:cNvPr>
          <p:cNvSpPr/>
          <p:nvPr/>
        </p:nvSpPr>
        <p:spPr>
          <a:xfrm>
            <a:off x="1423225" y="2065021"/>
            <a:ext cx="7496939" cy="1287797"/>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91440" rIns="27000" bIns="0" numCol="1" spcCol="0" rtlCol="0" fromWordArt="0" anchor="ctr" anchorCtr="0" forceAA="0" compatLnSpc="1">
            <a:prstTxWarp prst="textNoShape">
              <a:avLst/>
            </a:prstTxWarp>
            <a:noAutofit/>
          </a:bodyPr>
          <a:lstStyle/>
          <a:p>
            <a:pPr>
              <a:spcAft>
                <a:spcPts val="600"/>
              </a:spcAft>
            </a:pPr>
            <a:r>
              <a:rPr lang="en-US" sz="1200" b="1" dirty="0">
                <a:solidFill>
                  <a:schemeClr val="tx1"/>
                </a:solidFill>
              </a:rPr>
              <a:t>Lorem ipsum dolor </a:t>
            </a:r>
            <a:endParaRPr lang="en-US" sz="1200" dirty="0">
              <a:solidFill>
                <a:schemeClr val="tx1"/>
              </a:solidFill>
            </a:endParaRPr>
          </a:p>
          <a:p>
            <a:pPr>
              <a:spcAft>
                <a:spcPts val="600"/>
              </a:spcAft>
            </a:pPr>
            <a:r>
              <a:rPr lang="en-US" sz="10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a:t>
            </a:r>
            <a:endParaRPr lang="en-PH" sz="1000" dirty="0">
              <a:solidFill>
                <a:schemeClr val="tx1"/>
              </a:solidFill>
            </a:endParaRPr>
          </a:p>
        </p:txBody>
      </p:sp>
      <p:grpSp>
        <p:nvGrpSpPr>
          <p:cNvPr id="3" name="Group 2">
            <a:extLst>
              <a:ext uri="{FF2B5EF4-FFF2-40B4-BE49-F238E27FC236}">
                <a16:creationId xmlns:a16="http://schemas.microsoft.com/office/drawing/2014/main" id="{6C2ED031-FB6E-4013-A81B-75C100CAA427}"/>
              </a:ext>
            </a:extLst>
          </p:cNvPr>
          <p:cNvGrpSpPr/>
          <p:nvPr/>
        </p:nvGrpSpPr>
        <p:grpSpPr>
          <a:xfrm>
            <a:off x="631179" y="2420919"/>
            <a:ext cx="576601" cy="576000"/>
            <a:chOff x="631179" y="2409156"/>
            <a:chExt cx="576601" cy="768800"/>
          </a:xfrm>
        </p:grpSpPr>
        <p:sp>
          <p:nvSpPr>
            <p:cNvPr id="48" name="Oval 47">
              <a:extLst>
                <a:ext uri="{FF2B5EF4-FFF2-40B4-BE49-F238E27FC236}">
                  <a16:creationId xmlns:a16="http://schemas.microsoft.com/office/drawing/2014/main" id="{FF6A8DE0-FD8D-4355-8FED-36D3BA531AEA}"/>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84" name="Group 83">
              <a:extLst>
                <a:ext uri="{FF2B5EF4-FFF2-40B4-BE49-F238E27FC236}">
                  <a16:creationId xmlns:a16="http://schemas.microsoft.com/office/drawing/2014/main" id="{9D8E4814-07D5-47B3-AF01-5C4A2B0F6CD6}"/>
                </a:ext>
              </a:extLst>
            </p:cNvPr>
            <p:cNvGrpSpPr/>
            <p:nvPr/>
          </p:nvGrpSpPr>
          <p:grpSpPr>
            <a:xfrm>
              <a:off x="683626" y="2478152"/>
              <a:ext cx="471706" cy="630808"/>
              <a:chOff x="3071135" y="1760585"/>
              <a:chExt cx="475200" cy="633600"/>
            </a:xfrm>
          </p:grpSpPr>
          <p:sp>
            <p:nvSpPr>
              <p:cNvPr id="85" name="Accent">
                <a:extLst>
                  <a:ext uri="{FF2B5EF4-FFF2-40B4-BE49-F238E27FC236}">
                    <a16:creationId xmlns:a16="http://schemas.microsoft.com/office/drawing/2014/main" id="{D6F57D36-B84A-4B55-BD8E-1BED87F30F8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6" name="Outline">
                <a:extLst>
                  <a:ext uri="{FF2B5EF4-FFF2-40B4-BE49-F238E27FC236}">
                    <a16:creationId xmlns:a16="http://schemas.microsoft.com/office/drawing/2014/main" id="{383B725C-1676-447B-B453-9EFFC6C0B67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105" name="Pentagon 26">
            <a:extLst>
              <a:ext uri="{FF2B5EF4-FFF2-40B4-BE49-F238E27FC236}">
                <a16:creationId xmlns:a16="http://schemas.microsoft.com/office/drawing/2014/main" id="{F3CE972D-7684-4D2A-AC3F-484361A2088E}"/>
              </a:ext>
            </a:extLst>
          </p:cNvPr>
          <p:cNvSpPr/>
          <p:nvPr/>
        </p:nvSpPr>
        <p:spPr>
          <a:xfrm>
            <a:off x="221226" y="3458672"/>
            <a:ext cx="2563663" cy="1287797"/>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06" name="Rectangle 34">
            <a:extLst>
              <a:ext uri="{FF2B5EF4-FFF2-40B4-BE49-F238E27FC236}">
                <a16:creationId xmlns:a16="http://schemas.microsoft.com/office/drawing/2014/main" id="{742792CB-3879-464F-8FFA-B9AC8050BCC1}"/>
              </a:ext>
            </a:extLst>
          </p:cNvPr>
          <p:cNvSpPr/>
          <p:nvPr/>
        </p:nvSpPr>
        <p:spPr>
          <a:xfrm>
            <a:off x="266084" y="3458672"/>
            <a:ext cx="14048" cy="1287797"/>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07" name="Rectangle 38">
            <a:extLst>
              <a:ext uri="{FF2B5EF4-FFF2-40B4-BE49-F238E27FC236}">
                <a16:creationId xmlns:a16="http://schemas.microsoft.com/office/drawing/2014/main" id="{95D3CC03-34DD-4522-AB72-C594BD6EA7EC}"/>
              </a:ext>
            </a:extLst>
          </p:cNvPr>
          <p:cNvSpPr/>
          <p:nvPr/>
        </p:nvSpPr>
        <p:spPr>
          <a:xfrm>
            <a:off x="362686" y="3458672"/>
            <a:ext cx="14048" cy="1287797"/>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08" name="Rectangle 2">
            <a:extLst>
              <a:ext uri="{FF2B5EF4-FFF2-40B4-BE49-F238E27FC236}">
                <a16:creationId xmlns:a16="http://schemas.microsoft.com/office/drawing/2014/main" id="{C783B3BD-EDAB-45C3-A8FB-D2E2E6610D5D}"/>
              </a:ext>
            </a:extLst>
          </p:cNvPr>
          <p:cNvSpPr/>
          <p:nvPr/>
        </p:nvSpPr>
        <p:spPr>
          <a:xfrm>
            <a:off x="1423225" y="3458672"/>
            <a:ext cx="7496939" cy="1287797"/>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91440" rIns="27000" bIns="0" numCol="1" spcCol="0" rtlCol="0" fromWordArt="0" anchor="ctr" anchorCtr="0" forceAA="0" compatLnSpc="1">
            <a:prstTxWarp prst="textNoShape">
              <a:avLst/>
            </a:prstTxWarp>
            <a:noAutofit/>
          </a:bodyPr>
          <a:lstStyle/>
          <a:p>
            <a:pPr>
              <a:spcAft>
                <a:spcPts val="600"/>
              </a:spcAft>
            </a:pPr>
            <a:r>
              <a:rPr lang="en-US" sz="1200" b="1" dirty="0">
                <a:solidFill>
                  <a:schemeClr val="tx1"/>
                </a:solidFill>
              </a:rPr>
              <a:t>Lorem ipsum dolor </a:t>
            </a:r>
            <a:endParaRPr lang="en-US" sz="1200" dirty="0">
              <a:solidFill>
                <a:schemeClr val="tx1"/>
              </a:solidFill>
            </a:endParaRPr>
          </a:p>
          <a:p>
            <a:pPr>
              <a:spcAft>
                <a:spcPts val="600"/>
              </a:spcAft>
            </a:pPr>
            <a:r>
              <a:rPr lang="en-US" sz="10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a:t>
            </a:r>
            <a:endParaRPr lang="en-PH" sz="1000" dirty="0">
              <a:solidFill>
                <a:schemeClr val="tx1"/>
              </a:solidFill>
            </a:endParaRPr>
          </a:p>
        </p:txBody>
      </p:sp>
      <p:grpSp>
        <p:nvGrpSpPr>
          <p:cNvPr id="109" name="Group 108">
            <a:extLst>
              <a:ext uri="{FF2B5EF4-FFF2-40B4-BE49-F238E27FC236}">
                <a16:creationId xmlns:a16="http://schemas.microsoft.com/office/drawing/2014/main" id="{A081ACCC-1D36-4FAA-BD57-903581BAC839}"/>
              </a:ext>
            </a:extLst>
          </p:cNvPr>
          <p:cNvGrpSpPr/>
          <p:nvPr/>
        </p:nvGrpSpPr>
        <p:grpSpPr>
          <a:xfrm>
            <a:off x="631179" y="3814570"/>
            <a:ext cx="576601" cy="576000"/>
            <a:chOff x="631179" y="2409156"/>
            <a:chExt cx="576601" cy="768800"/>
          </a:xfrm>
        </p:grpSpPr>
        <p:sp>
          <p:nvSpPr>
            <p:cNvPr id="110" name="Oval 109">
              <a:extLst>
                <a:ext uri="{FF2B5EF4-FFF2-40B4-BE49-F238E27FC236}">
                  <a16:creationId xmlns:a16="http://schemas.microsoft.com/office/drawing/2014/main" id="{5B2C9583-65C3-4612-BF71-97684D600B5D}"/>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111" name="Group 110">
              <a:extLst>
                <a:ext uri="{FF2B5EF4-FFF2-40B4-BE49-F238E27FC236}">
                  <a16:creationId xmlns:a16="http://schemas.microsoft.com/office/drawing/2014/main" id="{A0C9E400-F3F9-4F87-AA59-57F6856FE7A0}"/>
                </a:ext>
              </a:extLst>
            </p:cNvPr>
            <p:cNvGrpSpPr/>
            <p:nvPr/>
          </p:nvGrpSpPr>
          <p:grpSpPr>
            <a:xfrm>
              <a:off x="683626" y="2478152"/>
              <a:ext cx="471706" cy="630808"/>
              <a:chOff x="3071135" y="1760585"/>
              <a:chExt cx="475200" cy="633600"/>
            </a:xfrm>
          </p:grpSpPr>
          <p:sp>
            <p:nvSpPr>
              <p:cNvPr id="112" name="Accent">
                <a:extLst>
                  <a:ext uri="{FF2B5EF4-FFF2-40B4-BE49-F238E27FC236}">
                    <a16:creationId xmlns:a16="http://schemas.microsoft.com/office/drawing/2014/main" id="{5D4C0A9B-D3D3-43C7-BA69-6572B4C49A6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13" name="Outline">
                <a:extLst>
                  <a:ext uri="{FF2B5EF4-FFF2-40B4-BE49-F238E27FC236}">
                    <a16:creationId xmlns:a16="http://schemas.microsoft.com/office/drawing/2014/main" id="{F801EC51-0B04-4E6F-83A3-3B9E6A737A3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115" name="Pentagon 26">
            <a:extLst>
              <a:ext uri="{FF2B5EF4-FFF2-40B4-BE49-F238E27FC236}">
                <a16:creationId xmlns:a16="http://schemas.microsoft.com/office/drawing/2014/main" id="{E4772B91-A3C0-48D4-A3DA-FB6E685527F8}"/>
              </a:ext>
            </a:extLst>
          </p:cNvPr>
          <p:cNvSpPr/>
          <p:nvPr/>
        </p:nvSpPr>
        <p:spPr>
          <a:xfrm>
            <a:off x="221226" y="4852323"/>
            <a:ext cx="2563663" cy="1287797"/>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16" name="Rectangle 34">
            <a:extLst>
              <a:ext uri="{FF2B5EF4-FFF2-40B4-BE49-F238E27FC236}">
                <a16:creationId xmlns:a16="http://schemas.microsoft.com/office/drawing/2014/main" id="{74571D34-F4F6-4026-AFED-A76E5EC5FE13}"/>
              </a:ext>
            </a:extLst>
          </p:cNvPr>
          <p:cNvSpPr/>
          <p:nvPr/>
        </p:nvSpPr>
        <p:spPr>
          <a:xfrm>
            <a:off x="266084" y="4852323"/>
            <a:ext cx="14048" cy="1287797"/>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17" name="Rectangle 38">
            <a:extLst>
              <a:ext uri="{FF2B5EF4-FFF2-40B4-BE49-F238E27FC236}">
                <a16:creationId xmlns:a16="http://schemas.microsoft.com/office/drawing/2014/main" id="{BF9FD889-DF41-4687-A3ED-BA12C45F812A}"/>
              </a:ext>
            </a:extLst>
          </p:cNvPr>
          <p:cNvSpPr/>
          <p:nvPr/>
        </p:nvSpPr>
        <p:spPr>
          <a:xfrm>
            <a:off x="362686" y="4852323"/>
            <a:ext cx="14048" cy="1287797"/>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18" name="Rectangle 2">
            <a:extLst>
              <a:ext uri="{FF2B5EF4-FFF2-40B4-BE49-F238E27FC236}">
                <a16:creationId xmlns:a16="http://schemas.microsoft.com/office/drawing/2014/main" id="{E497510E-449A-4DEB-988F-E5041060CC52}"/>
              </a:ext>
            </a:extLst>
          </p:cNvPr>
          <p:cNvSpPr/>
          <p:nvPr/>
        </p:nvSpPr>
        <p:spPr>
          <a:xfrm>
            <a:off x="1423225" y="4852323"/>
            <a:ext cx="7496939" cy="1287797"/>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91440" rIns="27000" bIns="0" numCol="1" spcCol="0" rtlCol="0" fromWordArt="0" anchor="ctr" anchorCtr="0" forceAA="0" compatLnSpc="1">
            <a:prstTxWarp prst="textNoShape">
              <a:avLst/>
            </a:prstTxWarp>
            <a:noAutofit/>
          </a:bodyPr>
          <a:lstStyle/>
          <a:p>
            <a:pPr>
              <a:spcAft>
                <a:spcPts val="600"/>
              </a:spcAft>
            </a:pPr>
            <a:r>
              <a:rPr lang="en-US" sz="1200" b="1" dirty="0">
                <a:solidFill>
                  <a:schemeClr val="tx1"/>
                </a:solidFill>
              </a:rPr>
              <a:t>Lorem ipsum dolor </a:t>
            </a:r>
            <a:endParaRPr lang="en-US" sz="1200" dirty="0">
              <a:solidFill>
                <a:schemeClr val="tx1"/>
              </a:solidFill>
            </a:endParaRPr>
          </a:p>
          <a:p>
            <a:pPr>
              <a:spcAft>
                <a:spcPts val="600"/>
              </a:spcAft>
            </a:pPr>
            <a:r>
              <a:rPr lang="en-US" sz="10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a:t>
            </a:r>
            <a:endParaRPr lang="en-PH" sz="1000" dirty="0">
              <a:solidFill>
                <a:schemeClr val="tx1"/>
              </a:solidFill>
            </a:endParaRPr>
          </a:p>
        </p:txBody>
      </p:sp>
      <p:grpSp>
        <p:nvGrpSpPr>
          <p:cNvPr id="119" name="Group 118">
            <a:extLst>
              <a:ext uri="{FF2B5EF4-FFF2-40B4-BE49-F238E27FC236}">
                <a16:creationId xmlns:a16="http://schemas.microsoft.com/office/drawing/2014/main" id="{3D50494D-B186-4581-9703-FB09EAF41C49}"/>
              </a:ext>
            </a:extLst>
          </p:cNvPr>
          <p:cNvGrpSpPr/>
          <p:nvPr/>
        </p:nvGrpSpPr>
        <p:grpSpPr>
          <a:xfrm>
            <a:off x="631179" y="5208221"/>
            <a:ext cx="576601" cy="576000"/>
            <a:chOff x="631179" y="2409156"/>
            <a:chExt cx="576601" cy="768800"/>
          </a:xfrm>
        </p:grpSpPr>
        <p:sp>
          <p:nvSpPr>
            <p:cNvPr id="120" name="Oval 119">
              <a:extLst>
                <a:ext uri="{FF2B5EF4-FFF2-40B4-BE49-F238E27FC236}">
                  <a16:creationId xmlns:a16="http://schemas.microsoft.com/office/drawing/2014/main" id="{3E308BBE-5FFB-4086-A31B-48CCF0CD5B4E}"/>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121" name="Group 120">
              <a:extLst>
                <a:ext uri="{FF2B5EF4-FFF2-40B4-BE49-F238E27FC236}">
                  <a16:creationId xmlns:a16="http://schemas.microsoft.com/office/drawing/2014/main" id="{21B3A8A4-C4E5-4EAE-8E93-968C7AA11B52}"/>
                </a:ext>
              </a:extLst>
            </p:cNvPr>
            <p:cNvGrpSpPr/>
            <p:nvPr/>
          </p:nvGrpSpPr>
          <p:grpSpPr>
            <a:xfrm>
              <a:off x="683626" y="2478152"/>
              <a:ext cx="471706" cy="630808"/>
              <a:chOff x="3071135" y="1760585"/>
              <a:chExt cx="475200" cy="633600"/>
            </a:xfrm>
          </p:grpSpPr>
          <p:sp>
            <p:nvSpPr>
              <p:cNvPr id="122" name="Accent">
                <a:extLst>
                  <a:ext uri="{FF2B5EF4-FFF2-40B4-BE49-F238E27FC236}">
                    <a16:creationId xmlns:a16="http://schemas.microsoft.com/office/drawing/2014/main" id="{30D8FD46-E687-4B0C-9BD8-258D14974D1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23" name="Outline">
                <a:extLst>
                  <a:ext uri="{FF2B5EF4-FFF2-40B4-BE49-F238E27FC236}">
                    <a16:creationId xmlns:a16="http://schemas.microsoft.com/office/drawing/2014/main" id="{179F14D3-C495-4B3A-A2C4-13F58D055D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1577023122"/>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F91AD3-11DD-47E1-8DA6-9565577D9894}"/>
              </a:ext>
            </a:extLst>
          </p:cNvPr>
          <p:cNvSpPr>
            <a:spLocks noGrp="1"/>
          </p:cNvSpPr>
          <p:nvPr>
            <p:ph type="title"/>
          </p:nvPr>
        </p:nvSpPr>
        <p:spPr/>
        <p:txBody>
          <a:bodyPr/>
          <a:lstStyle/>
          <a:p>
            <a:r>
              <a:rPr lang="en-US" dirty="0"/>
              <a:t>Four-Row Icon Banner List</a:t>
            </a:r>
          </a:p>
        </p:txBody>
      </p:sp>
      <p:sp>
        <p:nvSpPr>
          <p:cNvPr id="19" name="Text Placeholder 19">
            <a:extLst>
              <a:ext uri="{FF2B5EF4-FFF2-40B4-BE49-F238E27FC236}">
                <a16:creationId xmlns:a16="http://schemas.microsoft.com/office/drawing/2014/main" id="{6A4950A6-D5A1-412A-A3FC-2E28B5915995}"/>
              </a:ext>
            </a:extLst>
          </p:cNvPr>
          <p:cNvSpPr txBox="1">
            <a:spLocks/>
          </p:cNvSpPr>
          <p:nvPr/>
        </p:nvSpPr>
        <p:spPr>
          <a:xfrm>
            <a:off x="221226" y="1491738"/>
            <a:ext cx="662662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solidFill>
                  <a:schemeClr val="accent1"/>
                </a:solidFill>
              </a:rPr>
              <a:t>Lorem Ipsum</a:t>
            </a:r>
          </a:p>
        </p:txBody>
      </p:sp>
      <p:sp>
        <p:nvSpPr>
          <p:cNvPr id="31" name="Pentagon 26">
            <a:extLst>
              <a:ext uri="{FF2B5EF4-FFF2-40B4-BE49-F238E27FC236}">
                <a16:creationId xmlns:a16="http://schemas.microsoft.com/office/drawing/2014/main" id="{AE15F849-2508-42E4-B2CE-693CEAD93279}"/>
              </a:ext>
            </a:extLst>
          </p:cNvPr>
          <p:cNvSpPr/>
          <p:nvPr/>
        </p:nvSpPr>
        <p:spPr>
          <a:xfrm>
            <a:off x="221226" y="2065022"/>
            <a:ext cx="2563663" cy="959301"/>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34" name="Rectangle 34">
            <a:extLst>
              <a:ext uri="{FF2B5EF4-FFF2-40B4-BE49-F238E27FC236}">
                <a16:creationId xmlns:a16="http://schemas.microsoft.com/office/drawing/2014/main" id="{A1B87546-6E91-4CC8-BF98-8D06DF1443A7}"/>
              </a:ext>
            </a:extLst>
          </p:cNvPr>
          <p:cNvSpPr/>
          <p:nvPr/>
        </p:nvSpPr>
        <p:spPr>
          <a:xfrm>
            <a:off x="266084" y="2065022"/>
            <a:ext cx="14048" cy="959301"/>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35" name="Rectangle 38">
            <a:extLst>
              <a:ext uri="{FF2B5EF4-FFF2-40B4-BE49-F238E27FC236}">
                <a16:creationId xmlns:a16="http://schemas.microsoft.com/office/drawing/2014/main" id="{8FAB63D4-7713-4B0C-88E6-48285DC524CA}"/>
              </a:ext>
            </a:extLst>
          </p:cNvPr>
          <p:cNvSpPr/>
          <p:nvPr/>
        </p:nvSpPr>
        <p:spPr>
          <a:xfrm>
            <a:off x="362686" y="2065022"/>
            <a:ext cx="14048" cy="959301"/>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36" name="Rectangle 2">
            <a:extLst>
              <a:ext uri="{FF2B5EF4-FFF2-40B4-BE49-F238E27FC236}">
                <a16:creationId xmlns:a16="http://schemas.microsoft.com/office/drawing/2014/main" id="{3998635B-E194-43B8-9217-2179B0FD0F80}"/>
              </a:ext>
            </a:extLst>
          </p:cNvPr>
          <p:cNvSpPr/>
          <p:nvPr/>
        </p:nvSpPr>
        <p:spPr>
          <a:xfrm>
            <a:off x="1423225" y="2065022"/>
            <a:ext cx="7496939" cy="959301"/>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91440" rIns="27000" bIns="0" numCol="1" spcCol="0" rtlCol="0" fromWordArt="0" anchor="ctr" anchorCtr="0" forceAA="0" compatLnSpc="1">
            <a:prstTxWarp prst="textNoShape">
              <a:avLst/>
            </a:prstTxWarp>
            <a:normAutofit/>
          </a:bodyPr>
          <a:lstStyle/>
          <a:p>
            <a:pPr>
              <a:spcAft>
                <a:spcPts val="600"/>
              </a:spcAft>
            </a:pPr>
            <a:r>
              <a:rPr lang="en-US" sz="1000" b="1" dirty="0">
                <a:solidFill>
                  <a:schemeClr val="tx1"/>
                </a:solidFill>
              </a:rPr>
              <a:t>Lorem ipsum dolor </a:t>
            </a:r>
            <a:endParaRPr lang="en-US" sz="1000" dirty="0">
              <a:solidFill>
                <a:schemeClr val="tx1"/>
              </a:solidFill>
            </a:endParaRPr>
          </a:p>
          <a:p>
            <a:pPr>
              <a:spcAft>
                <a:spcPts val="600"/>
              </a:spcAft>
            </a:pPr>
            <a:r>
              <a:rPr lang="en-US" sz="9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a:t>
            </a:r>
            <a:endParaRPr lang="en-PH" sz="900" dirty="0">
              <a:solidFill>
                <a:schemeClr val="tx1"/>
              </a:solidFill>
            </a:endParaRPr>
          </a:p>
        </p:txBody>
      </p:sp>
      <p:grpSp>
        <p:nvGrpSpPr>
          <p:cNvPr id="3" name="Group 2">
            <a:extLst>
              <a:ext uri="{FF2B5EF4-FFF2-40B4-BE49-F238E27FC236}">
                <a16:creationId xmlns:a16="http://schemas.microsoft.com/office/drawing/2014/main" id="{6C2ED031-FB6E-4013-A81B-75C100CAA427}"/>
              </a:ext>
            </a:extLst>
          </p:cNvPr>
          <p:cNvGrpSpPr/>
          <p:nvPr/>
        </p:nvGrpSpPr>
        <p:grpSpPr>
          <a:xfrm>
            <a:off x="631179" y="2256672"/>
            <a:ext cx="576601" cy="576000"/>
            <a:chOff x="631179" y="2409156"/>
            <a:chExt cx="576601" cy="768800"/>
          </a:xfrm>
        </p:grpSpPr>
        <p:sp>
          <p:nvSpPr>
            <p:cNvPr id="48" name="Oval 47">
              <a:extLst>
                <a:ext uri="{FF2B5EF4-FFF2-40B4-BE49-F238E27FC236}">
                  <a16:creationId xmlns:a16="http://schemas.microsoft.com/office/drawing/2014/main" id="{FF6A8DE0-FD8D-4355-8FED-36D3BA531AEA}"/>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84" name="Group 83">
              <a:extLst>
                <a:ext uri="{FF2B5EF4-FFF2-40B4-BE49-F238E27FC236}">
                  <a16:creationId xmlns:a16="http://schemas.microsoft.com/office/drawing/2014/main" id="{9D8E4814-07D5-47B3-AF01-5C4A2B0F6CD6}"/>
                </a:ext>
              </a:extLst>
            </p:cNvPr>
            <p:cNvGrpSpPr/>
            <p:nvPr/>
          </p:nvGrpSpPr>
          <p:grpSpPr>
            <a:xfrm>
              <a:off x="683626" y="2478152"/>
              <a:ext cx="471706" cy="630808"/>
              <a:chOff x="3071135" y="1760585"/>
              <a:chExt cx="475200" cy="633600"/>
            </a:xfrm>
          </p:grpSpPr>
          <p:sp>
            <p:nvSpPr>
              <p:cNvPr id="85" name="Accent">
                <a:extLst>
                  <a:ext uri="{FF2B5EF4-FFF2-40B4-BE49-F238E27FC236}">
                    <a16:creationId xmlns:a16="http://schemas.microsoft.com/office/drawing/2014/main" id="{D6F57D36-B84A-4B55-BD8E-1BED87F30F8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6" name="Outline">
                <a:extLst>
                  <a:ext uri="{FF2B5EF4-FFF2-40B4-BE49-F238E27FC236}">
                    <a16:creationId xmlns:a16="http://schemas.microsoft.com/office/drawing/2014/main" id="{383B725C-1676-447B-B453-9EFFC6C0B67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53" name="Pentagon 26">
            <a:extLst>
              <a:ext uri="{FF2B5EF4-FFF2-40B4-BE49-F238E27FC236}">
                <a16:creationId xmlns:a16="http://schemas.microsoft.com/office/drawing/2014/main" id="{368413D9-2C1D-44A3-8368-872B555CA969}"/>
              </a:ext>
            </a:extLst>
          </p:cNvPr>
          <p:cNvSpPr/>
          <p:nvPr/>
        </p:nvSpPr>
        <p:spPr>
          <a:xfrm>
            <a:off x="221226" y="3114588"/>
            <a:ext cx="2563663" cy="959301"/>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54" name="Rectangle 34">
            <a:extLst>
              <a:ext uri="{FF2B5EF4-FFF2-40B4-BE49-F238E27FC236}">
                <a16:creationId xmlns:a16="http://schemas.microsoft.com/office/drawing/2014/main" id="{BC61241D-C16C-4C58-9999-5ED2FDBC46D3}"/>
              </a:ext>
            </a:extLst>
          </p:cNvPr>
          <p:cNvSpPr/>
          <p:nvPr/>
        </p:nvSpPr>
        <p:spPr>
          <a:xfrm>
            <a:off x="266084" y="3114588"/>
            <a:ext cx="14048" cy="959301"/>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55" name="Rectangle 38">
            <a:extLst>
              <a:ext uri="{FF2B5EF4-FFF2-40B4-BE49-F238E27FC236}">
                <a16:creationId xmlns:a16="http://schemas.microsoft.com/office/drawing/2014/main" id="{A2E771EF-55F0-4616-AD00-FA1922B3F9ED}"/>
              </a:ext>
            </a:extLst>
          </p:cNvPr>
          <p:cNvSpPr/>
          <p:nvPr/>
        </p:nvSpPr>
        <p:spPr>
          <a:xfrm>
            <a:off x="362686" y="3114588"/>
            <a:ext cx="14048" cy="959301"/>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56" name="Rectangle 2">
            <a:extLst>
              <a:ext uri="{FF2B5EF4-FFF2-40B4-BE49-F238E27FC236}">
                <a16:creationId xmlns:a16="http://schemas.microsoft.com/office/drawing/2014/main" id="{AF681DE3-9DD6-4CA6-AE1A-A52B8DE4628A}"/>
              </a:ext>
            </a:extLst>
          </p:cNvPr>
          <p:cNvSpPr/>
          <p:nvPr/>
        </p:nvSpPr>
        <p:spPr>
          <a:xfrm>
            <a:off x="1423225" y="3114588"/>
            <a:ext cx="7496939" cy="959301"/>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91440" rIns="27000" bIns="0" numCol="1" spcCol="0" rtlCol="0" fromWordArt="0" anchor="ctr" anchorCtr="0" forceAA="0" compatLnSpc="1">
            <a:prstTxWarp prst="textNoShape">
              <a:avLst/>
            </a:prstTxWarp>
            <a:normAutofit/>
          </a:bodyPr>
          <a:lstStyle/>
          <a:p>
            <a:pPr>
              <a:spcAft>
                <a:spcPts val="600"/>
              </a:spcAft>
            </a:pPr>
            <a:r>
              <a:rPr lang="en-US" sz="1000" b="1" dirty="0">
                <a:solidFill>
                  <a:schemeClr val="tx1"/>
                </a:solidFill>
              </a:rPr>
              <a:t>Lorem ipsum dolor </a:t>
            </a:r>
            <a:endParaRPr lang="en-US" sz="1000" dirty="0">
              <a:solidFill>
                <a:schemeClr val="tx1"/>
              </a:solidFill>
            </a:endParaRPr>
          </a:p>
          <a:p>
            <a:pPr>
              <a:spcAft>
                <a:spcPts val="600"/>
              </a:spcAft>
            </a:pPr>
            <a:r>
              <a:rPr lang="en-US" sz="9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a:t>
            </a:r>
            <a:endParaRPr lang="en-PH" sz="900" dirty="0">
              <a:solidFill>
                <a:schemeClr val="tx1"/>
              </a:solidFill>
            </a:endParaRPr>
          </a:p>
        </p:txBody>
      </p:sp>
      <p:grpSp>
        <p:nvGrpSpPr>
          <p:cNvPr id="47" name="Group 46">
            <a:extLst>
              <a:ext uri="{FF2B5EF4-FFF2-40B4-BE49-F238E27FC236}">
                <a16:creationId xmlns:a16="http://schemas.microsoft.com/office/drawing/2014/main" id="{2E3F3739-66FD-4747-95C3-7DFB50B6FEEB}"/>
              </a:ext>
            </a:extLst>
          </p:cNvPr>
          <p:cNvGrpSpPr/>
          <p:nvPr/>
        </p:nvGrpSpPr>
        <p:grpSpPr>
          <a:xfrm>
            <a:off x="631179" y="3306238"/>
            <a:ext cx="576601" cy="576000"/>
            <a:chOff x="631179" y="2409156"/>
            <a:chExt cx="576601" cy="768800"/>
          </a:xfrm>
        </p:grpSpPr>
        <p:sp>
          <p:nvSpPr>
            <p:cNvPr id="49" name="Oval 48">
              <a:extLst>
                <a:ext uri="{FF2B5EF4-FFF2-40B4-BE49-F238E27FC236}">
                  <a16:creationId xmlns:a16="http://schemas.microsoft.com/office/drawing/2014/main" id="{F886FFC2-5F4C-4B7B-A169-FCCC2F821722}"/>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50" name="Group 49">
              <a:extLst>
                <a:ext uri="{FF2B5EF4-FFF2-40B4-BE49-F238E27FC236}">
                  <a16:creationId xmlns:a16="http://schemas.microsoft.com/office/drawing/2014/main" id="{E3D18D4B-E335-4E94-BC4C-4DFCA0019996}"/>
                </a:ext>
              </a:extLst>
            </p:cNvPr>
            <p:cNvGrpSpPr/>
            <p:nvPr/>
          </p:nvGrpSpPr>
          <p:grpSpPr>
            <a:xfrm>
              <a:off x="683626" y="2478152"/>
              <a:ext cx="471706" cy="630808"/>
              <a:chOff x="3071135" y="1760585"/>
              <a:chExt cx="475200" cy="633600"/>
            </a:xfrm>
          </p:grpSpPr>
          <p:sp>
            <p:nvSpPr>
              <p:cNvPr id="51" name="Accent">
                <a:extLst>
                  <a:ext uri="{FF2B5EF4-FFF2-40B4-BE49-F238E27FC236}">
                    <a16:creationId xmlns:a16="http://schemas.microsoft.com/office/drawing/2014/main" id="{01B37A76-B1AA-4338-A0EC-EAA8472FD1D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2" name="Outline">
                <a:extLst>
                  <a:ext uri="{FF2B5EF4-FFF2-40B4-BE49-F238E27FC236}">
                    <a16:creationId xmlns:a16="http://schemas.microsoft.com/office/drawing/2014/main" id="{204270E9-6162-4201-8595-F67B2EABF0E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64" name="Pentagon 26">
            <a:extLst>
              <a:ext uri="{FF2B5EF4-FFF2-40B4-BE49-F238E27FC236}">
                <a16:creationId xmlns:a16="http://schemas.microsoft.com/office/drawing/2014/main" id="{05012819-1E37-4C59-A854-CCBE2FBEE3E6}"/>
              </a:ext>
            </a:extLst>
          </p:cNvPr>
          <p:cNvSpPr/>
          <p:nvPr/>
        </p:nvSpPr>
        <p:spPr>
          <a:xfrm>
            <a:off x="221226" y="4164154"/>
            <a:ext cx="2563663" cy="959301"/>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65" name="Rectangle 34">
            <a:extLst>
              <a:ext uri="{FF2B5EF4-FFF2-40B4-BE49-F238E27FC236}">
                <a16:creationId xmlns:a16="http://schemas.microsoft.com/office/drawing/2014/main" id="{09875A38-1ADF-47BF-87EF-62C47B4AD301}"/>
              </a:ext>
            </a:extLst>
          </p:cNvPr>
          <p:cNvSpPr/>
          <p:nvPr/>
        </p:nvSpPr>
        <p:spPr>
          <a:xfrm>
            <a:off x="266084" y="4164154"/>
            <a:ext cx="14048" cy="959301"/>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66" name="Rectangle 38">
            <a:extLst>
              <a:ext uri="{FF2B5EF4-FFF2-40B4-BE49-F238E27FC236}">
                <a16:creationId xmlns:a16="http://schemas.microsoft.com/office/drawing/2014/main" id="{5D60D413-3F4A-42A7-8624-52A5DD9CDA81}"/>
              </a:ext>
            </a:extLst>
          </p:cNvPr>
          <p:cNvSpPr/>
          <p:nvPr/>
        </p:nvSpPr>
        <p:spPr>
          <a:xfrm>
            <a:off x="362686" y="4164154"/>
            <a:ext cx="14048" cy="959301"/>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67" name="Rectangle 2">
            <a:extLst>
              <a:ext uri="{FF2B5EF4-FFF2-40B4-BE49-F238E27FC236}">
                <a16:creationId xmlns:a16="http://schemas.microsoft.com/office/drawing/2014/main" id="{F8D3FF51-8743-4875-AB02-61994D607F21}"/>
              </a:ext>
            </a:extLst>
          </p:cNvPr>
          <p:cNvSpPr/>
          <p:nvPr/>
        </p:nvSpPr>
        <p:spPr>
          <a:xfrm>
            <a:off x="1423225" y="4164154"/>
            <a:ext cx="7496939" cy="959301"/>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91440" rIns="27000" bIns="0" numCol="1" spcCol="0" rtlCol="0" fromWordArt="0" anchor="ctr" anchorCtr="0" forceAA="0" compatLnSpc="1">
            <a:prstTxWarp prst="textNoShape">
              <a:avLst/>
            </a:prstTxWarp>
            <a:normAutofit/>
          </a:bodyPr>
          <a:lstStyle/>
          <a:p>
            <a:pPr>
              <a:spcAft>
                <a:spcPts val="600"/>
              </a:spcAft>
            </a:pPr>
            <a:r>
              <a:rPr lang="en-US" sz="1000" b="1" dirty="0">
                <a:solidFill>
                  <a:schemeClr val="tx1"/>
                </a:solidFill>
              </a:rPr>
              <a:t>Lorem ipsum dolor </a:t>
            </a:r>
            <a:endParaRPr lang="en-US" sz="1000" dirty="0">
              <a:solidFill>
                <a:schemeClr val="tx1"/>
              </a:solidFill>
            </a:endParaRPr>
          </a:p>
          <a:p>
            <a:pPr>
              <a:spcAft>
                <a:spcPts val="600"/>
              </a:spcAft>
            </a:pPr>
            <a:r>
              <a:rPr lang="en-US" sz="9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a:t>
            </a:r>
            <a:endParaRPr lang="en-PH" sz="900" dirty="0">
              <a:solidFill>
                <a:schemeClr val="tx1"/>
              </a:solidFill>
            </a:endParaRPr>
          </a:p>
        </p:txBody>
      </p:sp>
      <p:grpSp>
        <p:nvGrpSpPr>
          <p:cNvPr id="59" name="Group 58">
            <a:extLst>
              <a:ext uri="{FF2B5EF4-FFF2-40B4-BE49-F238E27FC236}">
                <a16:creationId xmlns:a16="http://schemas.microsoft.com/office/drawing/2014/main" id="{3E8F177F-D58F-40F7-93DB-F891C532FBED}"/>
              </a:ext>
            </a:extLst>
          </p:cNvPr>
          <p:cNvGrpSpPr/>
          <p:nvPr/>
        </p:nvGrpSpPr>
        <p:grpSpPr>
          <a:xfrm>
            <a:off x="631179" y="4355804"/>
            <a:ext cx="576601" cy="576000"/>
            <a:chOff x="631179" y="2409156"/>
            <a:chExt cx="576601" cy="768800"/>
          </a:xfrm>
        </p:grpSpPr>
        <p:sp>
          <p:nvSpPr>
            <p:cNvPr id="60" name="Oval 59">
              <a:extLst>
                <a:ext uri="{FF2B5EF4-FFF2-40B4-BE49-F238E27FC236}">
                  <a16:creationId xmlns:a16="http://schemas.microsoft.com/office/drawing/2014/main" id="{5E19CD6E-45C1-43BF-9B48-69A4086BB045}"/>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61" name="Group 60">
              <a:extLst>
                <a:ext uri="{FF2B5EF4-FFF2-40B4-BE49-F238E27FC236}">
                  <a16:creationId xmlns:a16="http://schemas.microsoft.com/office/drawing/2014/main" id="{F24374BD-8D15-4D6E-B807-EFC439F67AB1}"/>
                </a:ext>
              </a:extLst>
            </p:cNvPr>
            <p:cNvGrpSpPr/>
            <p:nvPr/>
          </p:nvGrpSpPr>
          <p:grpSpPr>
            <a:xfrm>
              <a:off x="683626" y="2478152"/>
              <a:ext cx="471706" cy="630808"/>
              <a:chOff x="3071135" y="1760585"/>
              <a:chExt cx="475200" cy="633600"/>
            </a:xfrm>
          </p:grpSpPr>
          <p:sp>
            <p:nvSpPr>
              <p:cNvPr id="62" name="Accent">
                <a:extLst>
                  <a:ext uri="{FF2B5EF4-FFF2-40B4-BE49-F238E27FC236}">
                    <a16:creationId xmlns:a16="http://schemas.microsoft.com/office/drawing/2014/main" id="{F6C80BC8-5406-4BAB-AD7B-6C98B482A7F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3" name="Outline">
                <a:extLst>
                  <a:ext uri="{FF2B5EF4-FFF2-40B4-BE49-F238E27FC236}">
                    <a16:creationId xmlns:a16="http://schemas.microsoft.com/office/drawing/2014/main" id="{8C5BBCAB-29F9-4AEE-B435-1A4DD7B6767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75" name="Pentagon 26">
            <a:extLst>
              <a:ext uri="{FF2B5EF4-FFF2-40B4-BE49-F238E27FC236}">
                <a16:creationId xmlns:a16="http://schemas.microsoft.com/office/drawing/2014/main" id="{0DE68CB3-16D4-4417-8A15-AE2D9C21A927}"/>
              </a:ext>
            </a:extLst>
          </p:cNvPr>
          <p:cNvSpPr/>
          <p:nvPr/>
        </p:nvSpPr>
        <p:spPr>
          <a:xfrm>
            <a:off x="221226" y="5213719"/>
            <a:ext cx="2563663" cy="959301"/>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76" name="Rectangle 34">
            <a:extLst>
              <a:ext uri="{FF2B5EF4-FFF2-40B4-BE49-F238E27FC236}">
                <a16:creationId xmlns:a16="http://schemas.microsoft.com/office/drawing/2014/main" id="{DC747B88-88F8-493F-89BD-5F47D323BE19}"/>
              </a:ext>
            </a:extLst>
          </p:cNvPr>
          <p:cNvSpPr/>
          <p:nvPr/>
        </p:nvSpPr>
        <p:spPr>
          <a:xfrm>
            <a:off x="266084" y="5213719"/>
            <a:ext cx="14048" cy="959301"/>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77" name="Rectangle 38">
            <a:extLst>
              <a:ext uri="{FF2B5EF4-FFF2-40B4-BE49-F238E27FC236}">
                <a16:creationId xmlns:a16="http://schemas.microsoft.com/office/drawing/2014/main" id="{0ABF626D-BDFC-485A-8496-3FE4BC1A4522}"/>
              </a:ext>
            </a:extLst>
          </p:cNvPr>
          <p:cNvSpPr/>
          <p:nvPr/>
        </p:nvSpPr>
        <p:spPr>
          <a:xfrm>
            <a:off x="362686" y="5213719"/>
            <a:ext cx="14048" cy="959301"/>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78" name="Rectangle 2">
            <a:extLst>
              <a:ext uri="{FF2B5EF4-FFF2-40B4-BE49-F238E27FC236}">
                <a16:creationId xmlns:a16="http://schemas.microsoft.com/office/drawing/2014/main" id="{8885A519-B94F-4C64-A711-000EF7C494C6}"/>
              </a:ext>
            </a:extLst>
          </p:cNvPr>
          <p:cNvSpPr/>
          <p:nvPr/>
        </p:nvSpPr>
        <p:spPr>
          <a:xfrm>
            <a:off x="1423225" y="5213719"/>
            <a:ext cx="7496939" cy="959301"/>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4320" tIns="91440" rIns="27000" bIns="0" numCol="1" spcCol="0" rtlCol="0" fromWordArt="0" anchor="ctr" anchorCtr="0" forceAA="0" compatLnSpc="1">
            <a:prstTxWarp prst="textNoShape">
              <a:avLst/>
            </a:prstTxWarp>
            <a:normAutofit/>
          </a:bodyPr>
          <a:lstStyle/>
          <a:p>
            <a:pPr>
              <a:spcAft>
                <a:spcPts val="600"/>
              </a:spcAft>
            </a:pPr>
            <a:r>
              <a:rPr lang="en-US" sz="1000" b="1" dirty="0">
                <a:solidFill>
                  <a:schemeClr val="tx1"/>
                </a:solidFill>
              </a:rPr>
              <a:t>Lorem ipsum dolor </a:t>
            </a:r>
            <a:endParaRPr lang="en-US" sz="1000" dirty="0">
              <a:solidFill>
                <a:schemeClr val="tx1"/>
              </a:solidFill>
            </a:endParaRPr>
          </a:p>
          <a:p>
            <a:pPr>
              <a:spcAft>
                <a:spcPts val="600"/>
              </a:spcAft>
            </a:pPr>
            <a:r>
              <a:rPr lang="en-US" sz="9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a:t>
            </a:r>
            <a:endParaRPr lang="en-PH" sz="900" dirty="0">
              <a:solidFill>
                <a:schemeClr val="tx1"/>
              </a:solidFill>
            </a:endParaRPr>
          </a:p>
        </p:txBody>
      </p:sp>
      <p:grpSp>
        <p:nvGrpSpPr>
          <p:cNvPr id="70" name="Group 69">
            <a:extLst>
              <a:ext uri="{FF2B5EF4-FFF2-40B4-BE49-F238E27FC236}">
                <a16:creationId xmlns:a16="http://schemas.microsoft.com/office/drawing/2014/main" id="{706DC807-DB3A-446D-9DC9-0D7CF275EABC}"/>
              </a:ext>
            </a:extLst>
          </p:cNvPr>
          <p:cNvGrpSpPr/>
          <p:nvPr/>
        </p:nvGrpSpPr>
        <p:grpSpPr>
          <a:xfrm>
            <a:off x="631179" y="5405369"/>
            <a:ext cx="576601" cy="576000"/>
            <a:chOff x="631179" y="2409156"/>
            <a:chExt cx="576601" cy="768800"/>
          </a:xfrm>
        </p:grpSpPr>
        <p:sp>
          <p:nvSpPr>
            <p:cNvPr id="71" name="Oval 70">
              <a:extLst>
                <a:ext uri="{FF2B5EF4-FFF2-40B4-BE49-F238E27FC236}">
                  <a16:creationId xmlns:a16="http://schemas.microsoft.com/office/drawing/2014/main" id="{0FE7F619-0E55-49DC-AA42-2C8740115E78}"/>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72" name="Group 71">
              <a:extLst>
                <a:ext uri="{FF2B5EF4-FFF2-40B4-BE49-F238E27FC236}">
                  <a16:creationId xmlns:a16="http://schemas.microsoft.com/office/drawing/2014/main" id="{60EB5649-7DA0-4115-9304-FC5EE8E5F50A}"/>
                </a:ext>
              </a:extLst>
            </p:cNvPr>
            <p:cNvGrpSpPr/>
            <p:nvPr/>
          </p:nvGrpSpPr>
          <p:grpSpPr>
            <a:xfrm>
              <a:off x="683626" y="2478152"/>
              <a:ext cx="471706" cy="630808"/>
              <a:chOff x="3071135" y="1760585"/>
              <a:chExt cx="475200" cy="633600"/>
            </a:xfrm>
          </p:grpSpPr>
          <p:sp>
            <p:nvSpPr>
              <p:cNvPr id="73" name="Accent">
                <a:extLst>
                  <a:ext uri="{FF2B5EF4-FFF2-40B4-BE49-F238E27FC236}">
                    <a16:creationId xmlns:a16="http://schemas.microsoft.com/office/drawing/2014/main" id="{7C8C29E2-6EFD-4118-86FB-D5C907BA18B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4" name="Outline">
                <a:extLst>
                  <a:ext uri="{FF2B5EF4-FFF2-40B4-BE49-F238E27FC236}">
                    <a16:creationId xmlns:a16="http://schemas.microsoft.com/office/drawing/2014/main" id="{469F885C-BFB6-418C-BE73-6D7F1CDEA47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2010451351"/>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AF91AD3-11DD-47E1-8DA6-9565577D9894}"/>
              </a:ext>
            </a:extLst>
          </p:cNvPr>
          <p:cNvSpPr>
            <a:spLocks noGrp="1"/>
          </p:cNvSpPr>
          <p:nvPr>
            <p:ph type="title"/>
          </p:nvPr>
        </p:nvSpPr>
        <p:spPr/>
        <p:txBody>
          <a:bodyPr/>
          <a:lstStyle/>
          <a:p>
            <a:r>
              <a:rPr lang="en-US" dirty="0"/>
              <a:t>Five-Row Icon Banner List</a:t>
            </a:r>
          </a:p>
        </p:txBody>
      </p:sp>
      <p:sp>
        <p:nvSpPr>
          <p:cNvPr id="19" name="Text Placeholder 19">
            <a:extLst>
              <a:ext uri="{FF2B5EF4-FFF2-40B4-BE49-F238E27FC236}">
                <a16:creationId xmlns:a16="http://schemas.microsoft.com/office/drawing/2014/main" id="{6A4950A6-D5A1-412A-A3FC-2E28B5915995}"/>
              </a:ext>
            </a:extLst>
          </p:cNvPr>
          <p:cNvSpPr txBox="1">
            <a:spLocks/>
          </p:cNvSpPr>
          <p:nvPr/>
        </p:nvSpPr>
        <p:spPr>
          <a:xfrm>
            <a:off x="221226" y="1491738"/>
            <a:ext cx="662662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solidFill>
                  <a:schemeClr val="accent1"/>
                </a:solidFill>
              </a:rPr>
              <a:t>Lorem Ipsum</a:t>
            </a:r>
          </a:p>
        </p:txBody>
      </p:sp>
      <p:sp>
        <p:nvSpPr>
          <p:cNvPr id="31" name="Pentagon 26">
            <a:extLst>
              <a:ext uri="{FF2B5EF4-FFF2-40B4-BE49-F238E27FC236}">
                <a16:creationId xmlns:a16="http://schemas.microsoft.com/office/drawing/2014/main" id="{AE15F849-2508-42E4-B2CE-693CEAD93279}"/>
              </a:ext>
            </a:extLst>
          </p:cNvPr>
          <p:cNvSpPr/>
          <p:nvPr/>
        </p:nvSpPr>
        <p:spPr>
          <a:xfrm>
            <a:off x="221226" y="2065022"/>
            <a:ext cx="2563663" cy="746345"/>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34" name="Rectangle 34">
            <a:extLst>
              <a:ext uri="{FF2B5EF4-FFF2-40B4-BE49-F238E27FC236}">
                <a16:creationId xmlns:a16="http://schemas.microsoft.com/office/drawing/2014/main" id="{A1B87546-6E91-4CC8-BF98-8D06DF1443A7}"/>
              </a:ext>
            </a:extLst>
          </p:cNvPr>
          <p:cNvSpPr/>
          <p:nvPr/>
        </p:nvSpPr>
        <p:spPr>
          <a:xfrm>
            <a:off x="266084" y="2065022"/>
            <a:ext cx="14048" cy="746345"/>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35" name="Rectangle 38">
            <a:extLst>
              <a:ext uri="{FF2B5EF4-FFF2-40B4-BE49-F238E27FC236}">
                <a16:creationId xmlns:a16="http://schemas.microsoft.com/office/drawing/2014/main" id="{8FAB63D4-7713-4B0C-88E6-48285DC524CA}"/>
              </a:ext>
            </a:extLst>
          </p:cNvPr>
          <p:cNvSpPr/>
          <p:nvPr/>
        </p:nvSpPr>
        <p:spPr>
          <a:xfrm>
            <a:off x="362686" y="2065022"/>
            <a:ext cx="14048" cy="746345"/>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36" name="Rectangle 2">
            <a:extLst>
              <a:ext uri="{FF2B5EF4-FFF2-40B4-BE49-F238E27FC236}">
                <a16:creationId xmlns:a16="http://schemas.microsoft.com/office/drawing/2014/main" id="{3998635B-E194-43B8-9217-2179B0FD0F80}"/>
              </a:ext>
            </a:extLst>
          </p:cNvPr>
          <p:cNvSpPr/>
          <p:nvPr/>
        </p:nvSpPr>
        <p:spPr>
          <a:xfrm>
            <a:off x="1425835" y="2065022"/>
            <a:ext cx="7496939" cy="746345"/>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5400" tIns="91440" rIns="27000" bIns="0" numCol="1" spcCol="0" rtlCol="0" fromWordArt="0" anchor="ctr" anchorCtr="0" forceAA="0" compatLnSpc="1">
            <a:prstTxWarp prst="textNoShape">
              <a:avLst/>
            </a:prstTxWarp>
            <a:noAutofit/>
          </a:bodyPr>
          <a:lstStyle/>
          <a:p>
            <a:pPr>
              <a:spcAft>
                <a:spcPts val="300"/>
              </a:spcAft>
            </a:pPr>
            <a:r>
              <a:rPr lang="en-US" sz="900" b="1" dirty="0">
                <a:solidFill>
                  <a:schemeClr val="tx1"/>
                </a:solidFill>
              </a:rPr>
              <a:t>Lorem ipsum dolor </a:t>
            </a:r>
            <a:endParaRPr lang="en-US" sz="900" dirty="0">
              <a:solidFill>
                <a:schemeClr val="tx1"/>
              </a:solidFill>
            </a:endParaRPr>
          </a:p>
          <a:p>
            <a:pPr>
              <a:spcAft>
                <a:spcPts val="300"/>
              </a:spcAft>
            </a:pPr>
            <a:r>
              <a:rPr lang="en-US" sz="8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a:t>
            </a:r>
            <a:endParaRPr lang="en-PH" sz="800" dirty="0">
              <a:solidFill>
                <a:schemeClr val="tx1"/>
              </a:solidFill>
            </a:endParaRPr>
          </a:p>
        </p:txBody>
      </p:sp>
      <p:grpSp>
        <p:nvGrpSpPr>
          <p:cNvPr id="3" name="Group 2">
            <a:extLst>
              <a:ext uri="{FF2B5EF4-FFF2-40B4-BE49-F238E27FC236}">
                <a16:creationId xmlns:a16="http://schemas.microsoft.com/office/drawing/2014/main" id="{6C2ED031-FB6E-4013-A81B-75C100CAA427}"/>
              </a:ext>
            </a:extLst>
          </p:cNvPr>
          <p:cNvGrpSpPr/>
          <p:nvPr/>
        </p:nvGrpSpPr>
        <p:grpSpPr>
          <a:xfrm>
            <a:off x="701746" y="2220394"/>
            <a:ext cx="435466" cy="435600"/>
            <a:chOff x="631179" y="2409156"/>
            <a:chExt cx="576601" cy="768800"/>
          </a:xfrm>
        </p:grpSpPr>
        <p:sp>
          <p:nvSpPr>
            <p:cNvPr id="48" name="Oval 47">
              <a:extLst>
                <a:ext uri="{FF2B5EF4-FFF2-40B4-BE49-F238E27FC236}">
                  <a16:creationId xmlns:a16="http://schemas.microsoft.com/office/drawing/2014/main" id="{FF6A8DE0-FD8D-4355-8FED-36D3BA531AEA}"/>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84" name="Group 83">
              <a:extLst>
                <a:ext uri="{FF2B5EF4-FFF2-40B4-BE49-F238E27FC236}">
                  <a16:creationId xmlns:a16="http://schemas.microsoft.com/office/drawing/2014/main" id="{9D8E4814-07D5-47B3-AF01-5C4A2B0F6CD6}"/>
                </a:ext>
              </a:extLst>
            </p:cNvPr>
            <p:cNvGrpSpPr/>
            <p:nvPr/>
          </p:nvGrpSpPr>
          <p:grpSpPr>
            <a:xfrm>
              <a:off x="683626" y="2478152"/>
              <a:ext cx="471706" cy="630808"/>
              <a:chOff x="3071135" y="1760585"/>
              <a:chExt cx="475200" cy="633600"/>
            </a:xfrm>
          </p:grpSpPr>
          <p:sp>
            <p:nvSpPr>
              <p:cNvPr id="85" name="Accent">
                <a:extLst>
                  <a:ext uri="{FF2B5EF4-FFF2-40B4-BE49-F238E27FC236}">
                    <a16:creationId xmlns:a16="http://schemas.microsoft.com/office/drawing/2014/main" id="{D6F57D36-B84A-4B55-BD8E-1BED87F30F8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dirty="0"/>
              </a:p>
            </p:txBody>
          </p:sp>
          <p:sp>
            <p:nvSpPr>
              <p:cNvPr id="86" name="Outline">
                <a:extLst>
                  <a:ext uri="{FF2B5EF4-FFF2-40B4-BE49-F238E27FC236}">
                    <a16:creationId xmlns:a16="http://schemas.microsoft.com/office/drawing/2014/main" id="{383B725C-1676-447B-B453-9EFFC6C0B67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dirty="0"/>
              </a:p>
            </p:txBody>
          </p:sp>
        </p:grpSp>
      </p:grpSp>
      <p:sp>
        <p:nvSpPr>
          <p:cNvPr id="89" name="Pentagon 26">
            <a:extLst>
              <a:ext uri="{FF2B5EF4-FFF2-40B4-BE49-F238E27FC236}">
                <a16:creationId xmlns:a16="http://schemas.microsoft.com/office/drawing/2014/main" id="{951B51DB-6E45-4CD5-8EBD-95DF01880911}"/>
              </a:ext>
            </a:extLst>
          </p:cNvPr>
          <p:cNvSpPr/>
          <p:nvPr/>
        </p:nvSpPr>
        <p:spPr>
          <a:xfrm>
            <a:off x="221226" y="2890332"/>
            <a:ext cx="2563663" cy="746345"/>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90" name="Rectangle 34">
            <a:extLst>
              <a:ext uri="{FF2B5EF4-FFF2-40B4-BE49-F238E27FC236}">
                <a16:creationId xmlns:a16="http://schemas.microsoft.com/office/drawing/2014/main" id="{E94CE620-0707-4B72-8017-9584BDFBAF18}"/>
              </a:ext>
            </a:extLst>
          </p:cNvPr>
          <p:cNvSpPr/>
          <p:nvPr/>
        </p:nvSpPr>
        <p:spPr>
          <a:xfrm>
            <a:off x="266084" y="2890332"/>
            <a:ext cx="14048" cy="746345"/>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91" name="Rectangle 38">
            <a:extLst>
              <a:ext uri="{FF2B5EF4-FFF2-40B4-BE49-F238E27FC236}">
                <a16:creationId xmlns:a16="http://schemas.microsoft.com/office/drawing/2014/main" id="{DE244FF1-1365-479E-BE46-228462DDDCEF}"/>
              </a:ext>
            </a:extLst>
          </p:cNvPr>
          <p:cNvSpPr/>
          <p:nvPr/>
        </p:nvSpPr>
        <p:spPr>
          <a:xfrm>
            <a:off x="362686" y="2890332"/>
            <a:ext cx="14048" cy="746345"/>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92" name="Rectangle 2">
            <a:extLst>
              <a:ext uri="{FF2B5EF4-FFF2-40B4-BE49-F238E27FC236}">
                <a16:creationId xmlns:a16="http://schemas.microsoft.com/office/drawing/2014/main" id="{6D0439E4-45DF-4D00-AF4A-8D43D043580D}"/>
              </a:ext>
            </a:extLst>
          </p:cNvPr>
          <p:cNvSpPr/>
          <p:nvPr/>
        </p:nvSpPr>
        <p:spPr>
          <a:xfrm>
            <a:off x="1425835" y="2890332"/>
            <a:ext cx="7496939" cy="746345"/>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5400" tIns="0" rIns="27000" bIns="0" numCol="1" spcCol="0" rtlCol="0" fromWordArt="0" anchor="ctr" anchorCtr="0" forceAA="0" compatLnSpc="1">
            <a:prstTxWarp prst="textNoShape">
              <a:avLst/>
            </a:prstTxWarp>
            <a:noAutofit/>
          </a:bodyPr>
          <a:lstStyle/>
          <a:p>
            <a:pPr>
              <a:spcAft>
                <a:spcPts val="300"/>
              </a:spcAft>
            </a:pPr>
            <a:r>
              <a:rPr lang="en-US" sz="900" b="1" dirty="0">
                <a:solidFill>
                  <a:schemeClr val="tx1"/>
                </a:solidFill>
              </a:rPr>
              <a:t>Lorem ipsum dolor </a:t>
            </a:r>
            <a:endParaRPr lang="en-US" sz="900" dirty="0">
              <a:solidFill>
                <a:schemeClr val="tx1"/>
              </a:solidFill>
            </a:endParaRPr>
          </a:p>
          <a:p>
            <a:pPr>
              <a:spcAft>
                <a:spcPts val="300"/>
              </a:spcAft>
            </a:pPr>
            <a:r>
              <a:rPr lang="en-US" sz="8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a:t>
            </a:r>
            <a:endParaRPr lang="en-PH" sz="800" dirty="0">
              <a:solidFill>
                <a:schemeClr val="tx1"/>
              </a:solidFill>
            </a:endParaRPr>
          </a:p>
        </p:txBody>
      </p:sp>
      <p:grpSp>
        <p:nvGrpSpPr>
          <p:cNvPr id="81" name="Group 80">
            <a:extLst>
              <a:ext uri="{FF2B5EF4-FFF2-40B4-BE49-F238E27FC236}">
                <a16:creationId xmlns:a16="http://schemas.microsoft.com/office/drawing/2014/main" id="{81C884EA-69B2-47FD-BF62-B2F552CC03C2}"/>
              </a:ext>
            </a:extLst>
          </p:cNvPr>
          <p:cNvGrpSpPr/>
          <p:nvPr/>
        </p:nvGrpSpPr>
        <p:grpSpPr>
          <a:xfrm>
            <a:off x="701746" y="3045704"/>
            <a:ext cx="435466" cy="435600"/>
            <a:chOff x="631179" y="2409156"/>
            <a:chExt cx="576601" cy="768800"/>
          </a:xfrm>
        </p:grpSpPr>
        <p:sp>
          <p:nvSpPr>
            <p:cNvPr id="82" name="Oval 81">
              <a:extLst>
                <a:ext uri="{FF2B5EF4-FFF2-40B4-BE49-F238E27FC236}">
                  <a16:creationId xmlns:a16="http://schemas.microsoft.com/office/drawing/2014/main" id="{C4C8D395-711B-41A8-AB98-CB7F66E031C7}"/>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83" name="Group 82">
              <a:extLst>
                <a:ext uri="{FF2B5EF4-FFF2-40B4-BE49-F238E27FC236}">
                  <a16:creationId xmlns:a16="http://schemas.microsoft.com/office/drawing/2014/main" id="{B23E4F1D-2B7E-4DD6-B83B-CE3F090CDB15}"/>
                </a:ext>
              </a:extLst>
            </p:cNvPr>
            <p:cNvGrpSpPr/>
            <p:nvPr/>
          </p:nvGrpSpPr>
          <p:grpSpPr>
            <a:xfrm>
              <a:off x="683626" y="2478152"/>
              <a:ext cx="471706" cy="630808"/>
              <a:chOff x="3071135" y="1760585"/>
              <a:chExt cx="475200" cy="633600"/>
            </a:xfrm>
          </p:grpSpPr>
          <p:sp>
            <p:nvSpPr>
              <p:cNvPr id="87" name="Accent">
                <a:extLst>
                  <a:ext uri="{FF2B5EF4-FFF2-40B4-BE49-F238E27FC236}">
                    <a16:creationId xmlns:a16="http://schemas.microsoft.com/office/drawing/2014/main" id="{DA6FCF0F-FA40-4990-9670-C83B405AB41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dirty="0"/>
              </a:p>
            </p:txBody>
          </p:sp>
          <p:sp>
            <p:nvSpPr>
              <p:cNvPr id="88" name="Outline">
                <a:extLst>
                  <a:ext uri="{FF2B5EF4-FFF2-40B4-BE49-F238E27FC236}">
                    <a16:creationId xmlns:a16="http://schemas.microsoft.com/office/drawing/2014/main" id="{10F4BD87-2056-4388-81BA-8610195159C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dirty="0"/>
              </a:p>
            </p:txBody>
          </p:sp>
        </p:grpSp>
      </p:grpSp>
      <p:sp>
        <p:nvSpPr>
          <p:cNvPr id="100" name="Pentagon 26">
            <a:extLst>
              <a:ext uri="{FF2B5EF4-FFF2-40B4-BE49-F238E27FC236}">
                <a16:creationId xmlns:a16="http://schemas.microsoft.com/office/drawing/2014/main" id="{D7D37CE7-3D67-4508-9AE2-19AA33678FC3}"/>
              </a:ext>
            </a:extLst>
          </p:cNvPr>
          <p:cNvSpPr/>
          <p:nvPr/>
        </p:nvSpPr>
        <p:spPr>
          <a:xfrm>
            <a:off x="221226" y="3715642"/>
            <a:ext cx="2563663" cy="746345"/>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01" name="Rectangle 34">
            <a:extLst>
              <a:ext uri="{FF2B5EF4-FFF2-40B4-BE49-F238E27FC236}">
                <a16:creationId xmlns:a16="http://schemas.microsoft.com/office/drawing/2014/main" id="{C49350FE-2D48-4ECD-BE14-8CD560F1686F}"/>
              </a:ext>
            </a:extLst>
          </p:cNvPr>
          <p:cNvSpPr/>
          <p:nvPr/>
        </p:nvSpPr>
        <p:spPr>
          <a:xfrm>
            <a:off x="266084" y="3715642"/>
            <a:ext cx="14048" cy="746345"/>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02" name="Rectangle 38">
            <a:extLst>
              <a:ext uri="{FF2B5EF4-FFF2-40B4-BE49-F238E27FC236}">
                <a16:creationId xmlns:a16="http://schemas.microsoft.com/office/drawing/2014/main" id="{785CACF0-FD97-42C6-8218-E53DFA0788E8}"/>
              </a:ext>
            </a:extLst>
          </p:cNvPr>
          <p:cNvSpPr/>
          <p:nvPr/>
        </p:nvSpPr>
        <p:spPr>
          <a:xfrm>
            <a:off x="362686" y="3715642"/>
            <a:ext cx="14048" cy="746345"/>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03" name="Rectangle 2">
            <a:extLst>
              <a:ext uri="{FF2B5EF4-FFF2-40B4-BE49-F238E27FC236}">
                <a16:creationId xmlns:a16="http://schemas.microsoft.com/office/drawing/2014/main" id="{D80F5F80-5320-4988-A500-0EB85F2F77E8}"/>
              </a:ext>
            </a:extLst>
          </p:cNvPr>
          <p:cNvSpPr/>
          <p:nvPr/>
        </p:nvSpPr>
        <p:spPr>
          <a:xfrm>
            <a:off x="1425835" y="3715642"/>
            <a:ext cx="7496939" cy="746345"/>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5400" tIns="91440" rIns="27000" bIns="0" numCol="1" spcCol="0" rtlCol="0" fromWordArt="0" anchor="ctr" anchorCtr="0" forceAA="0" compatLnSpc="1">
            <a:prstTxWarp prst="textNoShape">
              <a:avLst/>
            </a:prstTxWarp>
            <a:noAutofit/>
          </a:bodyPr>
          <a:lstStyle/>
          <a:p>
            <a:pPr>
              <a:spcAft>
                <a:spcPts val="300"/>
              </a:spcAft>
            </a:pPr>
            <a:r>
              <a:rPr lang="en-US" sz="900" b="1" dirty="0">
                <a:solidFill>
                  <a:schemeClr val="tx1"/>
                </a:solidFill>
              </a:rPr>
              <a:t>Lorem ipsum dolor </a:t>
            </a:r>
            <a:endParaRPr lang="en-US" sz="900" dirty="0">
              <a:solidFill>
                <a:schemeClr val="tx1"/>
              </a:solidFill>
            </a:endParaRPr>
          </a:p>
          <a:p>
            <a:pPr>
              <a:spcAft>
                <a:spcPts val="300"/>
              </a:spcAft>
            </a:pPr>
            <a:r>
              <a:rPr lang="en-US" sz="8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a:t>
            </a:r>
            <a:endParaRPr lang="en-PH" sz="800" dirty="0">
              <a:solidFill>
                <a:schemeClr val="tx1"/>
              </a:solidFill>
            </a:endParaRPr>
          </a:p>
        </p:txBody>
      </p:sp>
      <p:grpSp>
        <p:nvGrpSpPr>
          <p:cNvPr id="95" name="Group 94">
            <a:extLst>
              <a:ext uri="{FF2B5EF4-FFF2-40B4-BE49-F238E27FC236}">
                <a16:creationId xmlns:a16="http://schemas.microsoft.com/office/drawing/2014/main" id="{C965D45B-AAAA-41BC-9469-EE0A681BC204}"/>
              </a:ext>
            </a:extLst>
          </p:cNvPr>
          <p:cNvGrpSpPr/>
          <p:nvPr/>
        </p:nvGrpSpPr>
        <p:grpSpPr>
          <a:xfrm>
            <a:off x="701746" y="3871014"/>
            <a:ext cx="435466" cy="435600"/>
            <a:chOff x="631179" y="2409156"/>
            <a:chExt cx="576601" cy="768800"/>
          </a:xfrm>
        </p:grpSpPr>
        <p:sp>
          <p:nvSpPr>
            <p:cNvPr id="96" name="Oval 95">
              <a:extLst>
                <a:ext uri="{FF2B5EF4-FFF2-40B4-BE49-F238E27FC236}">
                  <a16:creationId xmlns:a16="http://schemas.microsoft.com/office/drawing/2014/main" id="{618D27E1-0DF4-4117-A190-5725299D0557}"/>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97" name="Group 96">
              <a:extLst>
                <a:ext uri="{FF2B5EF4-FFF2-40B4-BE49-F238E27FC236}">
                  <a16:creationId xmlns:a16="http://schemas.microsoft.com/office/drawing/2014/main" id="{0271FBBB-D927-4F6F-95B2-06A33C6985E5}"/>
                </a:ext>
              </a:extLst>
            </p:cNvPr>
            <p:cNvGrpSpPr/>
            <p:nvPr/>
          </p:nvGrpSpPr>
          <p:grpSpPr>
            <a:xfrm>
              <a:off x="683626" y="2478152"/>
              <a:ext cx="471706" cy="630808"/>
              <a:chOff x="3071135" y="1760585"/>
              <a:chExt cx="475200" cy="633600"/>
            </a:xfrm>
          </p:grpSpPr>
          <p:sp>
            <p:nvSpPr>
              <p:cNvPr id="98" name="Accent">
                <a:extLst>
                  <a:ext uri="{FF2B5EF4-FFF2-40B4-BE49-F238E27FC236}">
                    <a16:creationId xmlns:a16="http://schemas.microsoft.com/office/drawing/2014/main" id="{6DFF3E1A-6D54-458D-B927-E8AB51D8FE6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dirty="0"/>
              </a:p>
            </p:txBody>
          </p:sp>
          <p:sp>
            <p:nvSpPr>
              <p:cNvPr id="99" name="Outline">
                <a:extLst>
                  <a:ext uri="{FF2B5EF4-FFF2-40B4-BE49-F238E27FC236}">
                    <a16:creationId xmlns:a16="http://schemas.microsoft.com/office/drawing/2014/main" id="{CEDFB3DA-0FEF-4342-A722-44026E8506A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dirty="0"/>
              </a:p>
            </p:txBody>
          </p:sp>
        </p:grpSp>
      </p:grpSp>
      <p:sp>
        <p:nvSpPr>
          <p:cNvPr id="111" name="Pentagon 26">
            <a:extLst>
              <a:ext uri="{FF2B5EF4-FFF2-40B4-BE49-F238E27FC236}">
                <a16:creationId xmlns:a16="http://schemas.microsoft.com/office/drawing/2014/main" id="{5C129433-4E8E-4DB9-B865-6E60279CE35E}"/>
              </a:ext>
            </a:extLst>
          </p:cNvPr>
          <p:cNvSpPr/>
          <p:nvPr/>
        </p:nvSpPr>
        <p:spPr>
          <a:xfrm>
            <a:off x="221226" y="4540952"/>
            <a:ext cx="2563663" cy="746345"/>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12" name="Rectangle 34">
            <a:extLst>
              <a:ext uri="{FF2B5EF4-FFF2-40B4-BE49-F238E27FC236}">
                <a16:creationId xmlns:a16="http://schemas.microsoft.com/office/drawing/2014/main" id="{61BDD26A-7B0B-447E-B2B6-50678EC62EC5}"/>
              </a:ext>
            </a:extLst>
          </p:cNvPr>
          <p:cNvSpPr/>
          <p:nvPr/>
        </p:nvSpPr>
        <p:spPr>
          <a:xfrm>
            <a:off x="266084" y="4540952"/>
            <a:ext cx="14048" cy="746345"/>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13" name="Rectangle 38">
            <a:extLst>
              <a:ext uri="{FF2B5EF4-FFF2-40B4-BE49-F238E27FC236}">
                <a16:creationId xmlns:a16="http://schemas.microsoft.com/office/drawing/2014/main" id="{F663DC95-F7B1-4E2B-A698-E1F6023DC308}"/>
              </a:ext>
            </a:extLst>
          </p:cNvPr>
          <p:cNvSpPr/>
          <p:nvPr/>
        </p:nvSpPr>
        <p:spPr>
          <a:xfrm>
            <a:off x="362686" y="4540952"/>
            <a:ext cx="14048" cy="746345"/>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14" name="Rectangle 2">
            <a:extLst>
              <a:ext uri="{FF2B5EF4-FFF2-40B4-BE49-F238E27FC236}">
                <a16:creationId xmlns:a16="http://schemas.microsoft.com/office/drawing/2014/main" id="{124EE9A8-DD69-4653-9511-D6483F53CEC4}"/>
              </a:ext>
            </a:extLst>
          </p:cNvPr>
          <p:cNvSpPr/>
          <p:nvPr/>
        </p:nvSpPr>
        <p:spPr>
          <a:xfrm>
            <a:off x="1425835" y="4540952"/>
            <a:ext cx="7496939" cy="746345"/>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5400" tIns="91440" rIns="27000" bIns="0" numCol="1" spcCol="0" rtlCol="0" fromWordArt="0" anchor="ctr" anchorCtr="0" forceAA="0" compatLnSpc="1">
            <a:prstTxWarp prst="textNoShape">
              <a:avLst/>
            </a:prstTxWarp>
            <a:noAutofit/>
          </a:bodyPr>
          <a:lstStyle/>
          <a:p>
            <a:pPr>
              <a:spcAft>
                <a:spcPts val="300"/>
              </a:spcAft>
            </a:pPr>
            <a:r>
              <a:rPr lang="en-US" sz="900" b="1" dirty="0">
                <a:solidFill>
                  <a:schemeClr val="tx1"/>
                </a:solidFill>
              </a:rPr>
              <a:t>Lorem ipsum dolor </a:t>
            </a:r>
            <a:endParaRPr lang="en-US" sz="900" dirty="0">
              <a:solidFill>
                <a:schemeClr val="tx1"/>
              </a:solidFill>
            </a:endParaRPr>
          </a:p>
          <a:p>
            <a:pPr>
              <a:spcAft>
                <a:spcPts val="300"/>
              </a:spcAft>
            </a:pPr>
            <a:r>
              <a:rPr lang="en-US" sz="8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a:t>
            </a:r>
            <a:endParaRPr lang="en-PH" sz="800" dirty="0">
              <a:solidFill>
                <a:schemeClr val="tx1"/>
              </a:solidFill>
            </a:endParaRPr>
          </a:p>
        </p:txBody>
      </p:sp>
      <p:grpSp>
        <p:nvGrpSpPr>
          <p:cNvPr id="106" name="Group 105">
            <a:extLst>
              <a:ext uri="{FF2B5EF4-FFF2-40B4-BE49-F238E27FC236}">
                <a16:creationId xmlns:a16="http://schemas.microsoft.com/office/drawing/2014/main" id="{2D2B3D3C-64E4-4987-9E8A-253707EFB9A2}"/>
              </a:ext>
            </a:extLst>
          </p:cNvPr>
          <p:cNvGrpSpPr/>
          <p:nvPr/>
        </p:nvGrpSpPr>
        <p:grpSpPr>
          <a:xfrm>
            <a:off x="701746" y="4696324"/>
            <a:ext cx="435466" cy="435600"/>
            <a:chOff x="631179" y="2409156"/>
            <a:chExt cx="576601" cy="768800"/>
          </a:xfrm>
        </p:grpSpPr>
        <p:sp>
          <p:nvSpPr>
            <p:cNvPr id="107" name="Oval 106">
              <a:extLst>
                <a:ext uri="{FF2B5EF4-FFF2-40B4-BE49-F238E27FC236}">
                  <a16:creationId xmlns:a16="http://schemas.microsoft.com/office/drawing/2014/main" id="{3D600776-E6CC-4A5A-A50E-8B9ED2422833}"/>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108" name="Group 107">
              <a:extLst>
                <a:ext uri="{FF2B5EF4-FFF2-40B4-BE49-F238E27FC236}">
                  <a16:creationId xmlns:a16="http://schemas.microsoft.com/office/drawing/2014/main" id="{B0740CD4-6F09-4FB8-B2BE-C1262D12CA90}"/>
                </a:ext>
              </a:extLst>
            </p:cNvPr>
            <p:cNvGrpSpPr/>
            <p:nvPr/>
          </p:nvGrpSpPr>
          <p:grpSpPr>
            <a:xfrm>
              <a:off x="683626" y="2478152"/>
              <a:ext cx="471706" cy="630808"/>
              <a:chOff x="3071135" y="1760585"/>
              <a:chExt cx="475200" cy="633600"/>
            </a:xfrm>
          </p:grpSpPr>
          <p:sp>
            <p:nvSpPr>
              <p:cNvPr id="109" name="Accent">
                <a:extLst>
                  <a:ext uri="{FF2B5EF4-FFF2-40B4-BE49-F238E27FC236}">
                    <a16:creationId xmlns:a16="http://schemas.microsoft.com/office/drawing/2014/main" id="{B96137FF-33FB-468B-83D6-0277940EBE7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dirty="0"/>
              </a:p>
            </p:txBody>
          </p:sp>
          <p:sp>
            <p:nvSpPr>
              <p:cNvPr id="110" name="Outline">
                <a:extLst>
                  <a:ext uri="{FF2B5EF4-FFF2-40B4-BE49-F238E27FC236}">
                    <a16:creationId xmlns:a16="http://schemas.microsoft.com/office/drawing/2014/main" id="{DFA2E456-DC9D-4672-BE7E-FF53444AC7D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dirty="0"/>
              </a:p>
            </p:txBody>
          </p:sp>
        </p:grpSp>
      </p:grpSp>
      <p:sp>
        <p:nvSpPr>
          <p:cNvPr id="122" name="Pentagon 26">
            <a:extLst>
              <a:ext uri="{FF2B5EF4-FFF2-40B4-BE49-F238E27FC236}">
                <a16:creationId xmlns:a16="http://schemas.microsoft.com/office/drawing/2014/main" id="{5060E6CF-1C2E-4633-A1A3-1A9A5167FB11}"/>
              </a:ext>
            </a:extLst>
          </p:cNvPr>
          <p:cNvSpPr/>
          <p:nvPr/>
        </p:nvSpPr>
        <p:spPr>
          <a:xfrm>
            <a:off x="221226" y="5366262"/>
            <a:ext cx="2563663" cy="746345"/>
          </a:xfrm>
          <a:prstGeom prst="homePlate">
            <a:avLst>
              <a:gd name="adj" fmla="val 22388"/>
            </a:avLst>
          </a:prstGeom>
          <a:solidFill>
            <a:schemeClr val="accent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23" name="Rectangle 34">
            <a:extLst>
              <a:ext uri="{FF2B5EF4-FFF2-40B4-BE49-F238E27FC236}">
                <a16:creationId xmlns:a16="http://schemas.microsoft.com/office/drawing/2014/main" id="{85C0F2CE-5FA3-4335-A2B5-E44B25F35722}"/>
              </a:ext>
            </a:extLst>
          </p:cNvPr>
          <p:cNvSpPr/>
          <p:nvPr/>
        </p:nvSpPr>
        <p:spPr>
          <a:xfrm>
            <a:off x="266084" y="5366262"/>
            <a:ext cx="14048" cy="746345"/>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24" name="Rectangle 38">
            <a:extLst>
              <a:ext uri="{FF2B5EF4-FFF2-40B4-BE49-F238E27FC236}">
                <a16:creationId xmlns:a16="http://schemas.microsoft.com/office/drawing/2014/main" id="{03F705A5-E9ED-4D6E-9B6E-D4B0D6AD1A94}"/>
              </a:ext>
            </a:extLst>
          </p:cNvPr>
          <p:cNvSpPr/>
          <p:nvPr/>
        </p:nvSpPr>
        <p:spPr>
          <a:xfrm>
            <a:off x="362686" y="5366262"/>
            <a:ext cx="14048" cy="746345"/>
          </a:xfrm>
          <a:prstGeom prst="rect">
            <a:avLst/>
          </a:prstGeom>
          <a:solidFill>
            <a:schemeClr val="bg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000" b="0" i="0" u="none" strike="noStrike" kern="1200" cap="none" spc="0" normalizeH="0" baseline="0" noProof="0">
              <a:ln>
                <a:noFill/>
              </a:ln>
              <a:solidFill>
                <a:prstClr val="white"/>
              </a:solidFill>
              <a:effectLst/>
              <a:uLnTx/>
              <a:uFillTx/>
              <a:ea typeface="+mn-ea"/>
              <a:cs typeface="+mn-cs"/>
            </a:endParaRPr>
          </a:p>
        </p:txBody>
      </p:sp>
      <p:sp>
        <p:nvSpPr>
          <p:cNvPr id="125" name="Rectangle 2">
            <a:extLst>
              <a:ext uri="{FF2B5EF4-FFF2-40B4-BE49-F238E27FC236}">
                <a16:creationId xmlns:a16="http://schemas.microsoft.com/office/drawing/2014/main" id="{440E4EDD-85C2-45FD-BC5D-8347B74040B2}"/>
              </a:ext>
            </a:extLst>
          </p:cNvPr>
          <p:cNvSpPr/>
          <p:nvPr/>
        </p:nvSpPr>
        <p:spPr>
          <a:xfrm>
            <a:off x="1425835" y="5366262"/>
            <a:ext cx="7496939" cy="746345"/>
          </a:xfrm>
          <a:prstGeom prst="rect">
            <a:avLst/>
          </a:prstGeom>
          <a:solidFill>
            <a:schemeClr val="bg1"/>
          </a:solidFill>
          <a:ln w="38100"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75400" tIns="91440" rIns="27000" bIns="0" numCol="1" spcCol="0" rtlCol="0" fromWordArt="0" anchor="ctr" anchorCtr="0" forceAA="0" compatLnSpc="1">
            <a:prstTxWarp prst="textNoShape">
              <a:avLst/>
            </a:prstTxWarp>
            <a:noAutofit/>
          </a:bodyPr>
          <a:lstStyle/>
          <a:p>
            <a:pPr>
              <a:spcAft>
                <a:spcPts val="300"/>
              </a:spcAft>
            </a:pPr>
            <a:r>
              <a:rPr lang="en-US" sz="900" b="1" dirty="0">
                <a:solidFill>
                  <a:schemeClr val="tx1"/>
                </a:solidFill>
              </a:rPr>
              <a:t>Lorem ipsum dolor </a:t>
            </a:r>
            <a:endParaRPr lang="en-US" sz="900" dirty="0">
              <a:solidFill>
                <a:schemeClr val="tx1"/>
              </a:solidFill>
            </a:endParaRPr>
          </a:p>
          <a:p>
            <a:pPr>
              <a:spcAft>
                <a:spcPts val="300"/>
              </a:spcAft>
            </a:pPr>
            <a:r>
              <a:rPr lang="en-US" sz="800" dirty="0">
                <a:solidFill>
                  <a:schemeClr val="tx1"/>
                </a:solidFill>
              </a:rPr>
              <a:t>Lorem ipsum dolor sit amet, consectetur adipiscing elit. Ut tempor, quam et mattis pulvinar, mauris ligula suscipit arcu, sed elementum diam leo at magna. Curabitur maximus sodales massa, eu bibendum dui bibendum vel. Suspendisse potenti. Aliquam et lorem elementum, </a:t>
            </a:r>
            <a:endParaRPr lang="en-PH" sz="800" dirty="0">
              <a:solidFill>
                <a:schemeClr val="tx1"/>
              </a:solidFill>
            </a:endParaRPr>
          </a:p>
        </p:txBody>
      </p:sp>
      <p:grpSp>
        <p:nvGrpSpPr>
          <p:cNvPr id="117" name="Group 116">
            <a:extLst>
              <a:ext uri="{FF2B5EF4-FFF2-40B4-BE49-F238E27FC236}">
                <a16:creationId xmlns:a16="http://schemas.microsoft.com/office/drawing/2014/main" id="{69B7FB8A-CF75-4919-9FAE-1B1B3DB0A6A9}"/>
              </a:ext>
            </a:extLst>
          </p:cNvPr>
          <p:cNvGrpSpPr/>
          <p:nvPr/>
        </p:nvGrpSpPr>
        <p:grpSpPr>
          <a:xfrm>
            <a:off x="701746" y="5521634"/>
            <a:ext cx="435466" cy="435600"/>
            <a:chOff x="631179" y="2409156"/>
            <a:chExt cx="576601" cy="768800"/>
          </a:xfrm>
        </p:grpSpPr>
        <p:sp>
          <p:nvSpPr>
            <p:cNvPr id="118" name="Oval 117">
              <a:extLst>
                <a:ext uri="{FF2B5EF4-FFF2-40B4-BE49-F238E27FC236}">
                  <a16:creationId xmlns:a16="http://schemas.microsoft.com/office/drawing/2014/main" id="{2A67F16A-8DFF-4509-8EE6-CFDD1BA2DE97}"/>
                </a:ext>
              </a:extLst>
            </p:cNvPr>
            <p:cNvSpPr/>
            <p:nvPr/>
          </p:nvSpPr>
          <p:spPr>
            <a:xfrm>
              <a:off x="631179" y="2409156"/>
              <a:ext cx="576601" cy="768800"/>
            </a:xfrm>
            <a:prstGeom prst="ellipse">
              <a:avLst/>
            </a:prstGeom>
            <a:solidFill>
              <a:srgbClr val="FFFFFF"/>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none" lIns="68580" tIns="45720" rIns="68580" bIns="45720" numCol="1" spcCol="0" rtlCol="0" fromWordArt="0" anchor="ctr" anchorCtr="0" forceAA="0" compatLnSpc="1">
              <a:prstTxWarp prst="textNoShape">
                <a:avLst/>
              </a:prstTxWarp>
              <a:noAutofit/>
            </a:bodyPr>
            <a:lstStyle/>
            <a:p>
              <a:pPr algn="ctr"/>
              <a:endParaRPr lang="en-US" sz="900" dirty="0">
                <a:solidFill>
                  <a:srgbClr val="575757"/>
                </a:solidFill>
              </a:endParaRPr>
            </a:p>
          </p:txBody>
        </p:sp>
        <p:grpSp>
          <p:nvGrpSpPr>
            <p:cNvPr id="119" name="Group 118">
              <a:extLst>
                <a:ext uri="{FF2B5EF4-FFF2-40B4-BE49-F238E27FC236}">
                  <a16:creationId xmlns:a16="http://schemas.microsoft.com/office/drawing/2014/main" id="{AE0E726F-FF2A-4667-986E-62E172CB9F4B}"/>
                </a:ext>
              </a:extLst>
            </p:cNvPr>
            <p:cNvGrpSpPr/>
            <p:nvPr/>
          </p:nvGrpSpPr>
          <p:grpSpPr>
            <a:xfrm>
              <a:off x="683626" y="2478152"/>
              <a:ext cx="471706" cy="630808"/>
              <a:chOff x="3071135" y="1760585"/>
              <a:chExt cx="475200" cy="633600"/>
            </a:xfrm>
          </p:grpSpPr>
          <p:sp>
            <p:nvSpPr>
              <p:cNvPr id="120" name="Accent">
                <a:extLst>
                  <a:ext uri="{FF2B5EF4-FFF2-40B4-BE49-F238E27FC236}">
                    <a16:creationId xmlns:a16="http://schemas.microsoft.com/office/drawing/2014/main" id="{9479E1F9-54B2-41A8-B744-99AA5448D01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dirty="0"/>
              </a:p>
            </p:txBody>
          </p:sp>
          <p:sp>
            <p:nvSpPr>
              <p:cNvPr id="121" name="Outline">
                <a:extLst>
                  <a:ext uri="{FF2B5EF4-FFF2-40B4-BE49-F238E27FC236}">
                    <a16:creationId xmlns:a16="http://schemas.microsoft.com/office/drawing/2014/main" id="{EC7BE71B-1C76-4B97-A472-59B7A0FFE2A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dirty="0"/>
              </a:p>
            </p:txBody>
          </p:sp>
        </p:grpSp>
      </p:grpSp>
    </p:spTree>
    <p:extLst>
      <p:ext uri="{BB962C8B-B14F-4D97-AF65-F5344CB8AC3E}">
        <p14:creationId xmlns:p14="http://schemas.microsoft.com/office/powerpoint/2010/main" val="240902959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E963EB-6BF3-475C-BFF9-5C2EC0E2A333}"/>
              </a:ext>
            </a:extLst>
          </p:cNvPr>
          <p:cNvSpPr>
            <a:spLocks noGrp="1"/>
          </p:cNvSpPr>
          <p:nvPr>
            <p:ph type="title"/>
          </p:nvPr>
        </p:nvSpPr>
        <p:spPr>
          <a:xfrm>
            <a:off x="221226" y="365126"/>
            <a:ext cx="8701548" cy="578772"/>
          </a:xfrm>
        </p:spPr>
        <p:txBody>
          <a:bodyPr/>
          <a:lstStyle/>
          <a:p>
            <a:r>
              <a:rPr lang="en-US" dirty="0"/>
              <a:t>Lettered Label List with Icon Descriptions</a:t>
            </a:r>
          </a:p>
        </p:txBody>
      </p:sp>
      <p:cxnSp>
        <p:nvCxnSpPr>
          <p:cNvPr id="3" name="Straight Connector 2">
            <a:extLst>
              <a:ext uri="{FF2B5EF4-FFF2-40B4-BE49-F238E27FC236}">
                <a16:creationId xmlns:a16="http://schemas.microsoft.com/office/drawing/2014/main" id="{DD70FA84-8695-40F2-B933-F464ADC2ECA2}"/>
              </a:ext>
            </a:extLst>
          </p:cNvPr>
          <p:cNvCxnSpPr>
            <a:cxnSpLocks/>
          </p:cNvCxnSpPr>
          <p:nvPr/>
        </p:nvCxnSpPr>
        <p:spPr>
          <a:xfrm flipV="1">
            <a:off x="3701118" y="1676400"/>
            <a:ext cx="0" cy="4313622"/>
          </a:xfrm>
          <a:prstGeom prst="line">
            <a:avLst/>
          </a:prstGeom>
          <a:ln w="63500">
            <a:solidFill>
              <a:schemeClr val="tx1">
                <a:lumMod val="25000"/>
                <a:lumOff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 name="Rectangle: Top Corners Rounded 6">
            <a:extLst>
              <a:ext uri="{FF2B5EF4-FFF2-40B4-BE49-F238E27FC236}">
                <a16:creationId xmlns:a16="http://schemas.microsoft.com/office/drawing/2014/main" id="{F20715B8-4720-4550-BBA2-3722314A1523}"/>
              </a:ext>
            </a:extLst>
          </p:cNvPr>
          <p:cNvSpPr/>
          <p:nvPr/>
        </p:nvSpPr>
        <p:spPr>
          <a:xfrm rot="5400000">
            <a:off x="1487187" y="690376"/>
            <a:ext cx="463304" cy="3437683"/>
          </a:xfrm>
          <a:prstGeom prst="round2SameRect">
            <a:avLst>
              <a:gd name="adj1" fmla="val 50000"/>
              <a:gd name="adj2" fmla="val 0"/>
            </a:avLst>
          </a:prstGeom>
          <a:solidFill>
            <a:schemeClr val="bg2">
              <a:lumMod val="90000"/>
            </a:schemeClr>
          </a:solidFill>
          <a:ln w="19050">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tIns="90000" bIns="90000" rtlCol="0" anchor="ctr" anchorCtr="0"/>
          <a:lstStyle/>
          <a:p>
            <a:pPr algn="ctr"/>
            <a:endParaRPr lang="en-US" sz="1000" dirty="0">
              <a:solidFill>
                <a:srgbClr val="575757"/>
              </a:solidFill>
              <a:cs typeface="Arial" pitchFamily="34" charset="0"/>
            </a:endParaRPr>
          </a:p>
        </p:txBody>
      </p:sp>
      <p:sp>
        <p:nvSpPr>
          <p:cNvPr id="10" name="Rectangle 9">
            <a:extLst>
              <a:ext uri="{FF2B5EF4-FFF2-40B4-BE49-F238E27FC236}">
                <a16:creationId xmlns:a16="http://schemas.microsoft.com/office/drawing/2014/main" id="{857D6258-E5FC-49D7-BB18-91D16322F952}"/>
              </a:ext>
            </a:extLst>
          </p:cNvPr>
          <p:cNvSpPr/>
          <p:nvPr/>
        </p:nvSpPr>
        <p:spPr>
          <a:xfrm>
            <a:off x="692944" y="2163373"/>
            <a:ext cx="2488896" cy="504799"/>
          </a:xfrm>
          <a:prstGeom prst="rect">
            <a:avLst/>
          </a:prstGeom>
          <a:noFill/>
          <a:extLst>
            <a:ext uri="{909E8E84-426E-40DD-AFC4-6F175D3DCCD1}">
              <a14:hiddenFill xmlns:a14="http://schemas.microsoft.com/office/drawing/2010/main">
                <a:solidFill>
                  <a:srgbClr val="3EAD92"/>
                </a:solidFill>
              </a14:hiddenFill>
            </a:ext>
          </a:extLst>
        </p:spPr>
        <p:txBody>
          <a:bodyPr wrap="square" anchor="ctr">
            <a:normAutofit/>
          </a:bodyPr>
          <a:lstStyle/>
          <a:p>
            <a:pPr marL="0" lvl="5">
              <a:lnSpc>
                <a:spcPct val="86000"/>
              </a:lnSpc>
              <a:spcAft>
                <a:spcPts val="600"/>
              </a:spcAft>
              <a:defRPr/>
            </a:pPr>
            <a:r>
              <a:rPr lang="pl-PL" sz="1500" dirty="0"/>
              <a:t>Label</a:t>
            </a:r>
            <a:r>
              <a:rPr lang="en-PH" sz="1500" dirty="0"/>
              <a:t>   </a:t>
            </a:r>
            <a:endParaRPr lang="en-US" sz="1500" dirty="0"/>
          </a:p>
        </p:txBody>
      </p:sp>
      <p:sp>
        <p:nvSpPr>
          <p:cNvPr id="11" name="Rectangle: Top Corners Rounded 4">
            <a:extLst>
              <a:ext uri="{FF2B5EF4-FFF2-40B4-BE49-F238E27FC236}">
                <a16:creationId xmlns:a16="http://schemas.microsoft.com/office/drawing/2014/main" id="{4ECC83B2-F248-4085-B73B-B285062B9C07}"/>
              </a:ext>
            </a:extLst>
          </p:cNvPr>
          <p:cNvSpPr/>
          <p:nvPr/>
        </p:nvSpPr>
        <p:spPr>
          <a:xfrm rot="5400000">
            <a:off x="1487187" y="1509811"/>
            <a:ext cx="463305" cy="3437682"/>
          </a:xfrm>
          <a:prstGeom prst="round2SameRect">
            <a:avLst>
              <a:gd name="adj1" fmla="val 50000"/>
              <a:gd name="adj2" fmla="val 0"/>
            </a:avLst>
          </a:prstGeom>
          <a:solidFill>
            <a:schemeClr val="bg2">
              <a:lumMod val="90000"/>
            </a:schemeClr>
          </a:solidFill>
          <a:ln w="19050">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tIns="90000" bIns="90000" rtlCol="0" anchor="ctr" anchorCtr="0"/>
          <a:lstStyle/>
          <a:p>
            <a:pPr algn="ctr"/>
            <a:endParaRPr lang="en-US" sz="1000" dirty="0">
              <a:solidFill>
                <a:srgbClr val="575757"/>
              </a:solidFill>
              <a:cs typeface="Arial" pitchFamily="34" charset="0"/>
            </a:endParaRPr>
          </a:p>
        </p:txBody>
      </p:sp>
      <p:sp>
        <p:nvSpPr>
          <p:cNvPr id="12" name="Rectangle 11">
            <a:extLst>
              <a:ext uri="{FF2B5EF4-FFF2-40B4-BE49-F238E27FC236}">
                <a16:creationId xmlns:a16="http://schemas.microsoft.com/office/drawing/2014/main" id="{3E939321-22F5-4E19-BCF0-DD568C176187}"/>
              </a:ext>
            </a:extLst>
          </p:cNvPr>
          <p:cNvSpPr/>
          <p:nvPr/>
        </p:nvSpPr>
        <p:spPr>
          <a:xfrm>
            <a:off x="692944" y="2976251"/>
            <a:ext cx="2488896" cy="504799"/>
          </a:xfrm>
          <a:prstGeom prst="rect">
            <a:avLst/>
          </a:prstGeom>
          <a:noFill/>
          <a:extLst>
            <a:ext uri="{909E8E84-426E-40DD-AFC4-6F175D3DCCD1}">
              <a14:hiddenFill xmlns:a14="http://schemas.microsoft.com/office/drawing/2010/main">
                <a:solidFill>
                  <a:srgbClr val="3EAD92"/>
                </a:solidFill>
              </a14:hiddenFill>
            </a:ext>
          </a:extLst>
        </p:spPr>
        <p:txBody>
          <a:bodyPr wrap="square" anchor="ctr">
            <a:normAutofit/>
          </a:bodyPr>
          <a:lstStyle/>
          <a:p>
            <a:pPr marL="0" lvl="5">
              <a:lnSpc>
                <a:spcPct val="86000"/>
              </a:lnSpc>
              <a:spcAft>
                <a:spcPts val="600"/>
              </a:spcAft>
              <a:defRPr/>
            </a:pPr>
            <a:r>
              <a:rPr lang="pl-PL" sz="1500" err="1"/>
              <a:t>Label</a:t>
            </a:r>
            <a:endParaRPr lang="en-US" sz="1500" dirty="0"/>
          </a:p>
        </p:txBody>
      </p:sp>
      <p:sp>
        <p:nvSpPr>
          <p:cNvPr id="13" name="Rectangle: Top Corners Rounded 5">
            <a:extLst>
              <a:ext uri="{FF2B5EF4-FFF2-40B4-BE49-F238E27FC236}">
                <a16:creationId xmlns:a16="http://schemas.microsoft.com/office/drawing/2014/main" id="{0CDB7D5D-8123-4FF5-9630-70EDE990A771}"/>
              </a:ext>
            </a:extLst>
          </p:cNvPr>
          <p:cNvSpPr/>
          <p:nvPr/>
        </p:nvSpPr>
        <p:spPr>
          <a:xfrm rot="5400000">
            <a:off x="1487186" y="2322691"/>
            <a:ext cx="463305" cy="3437680"/>
          </a:xfrm>
          <a:prstGeom prst="round2SameRect">
            <a:avLst>
              <a:gd name="adj1" fmla="val 50000"/>
              <a:gd name="adj2" fmla="val 0"/>
            </a:avLst>
          </a:prstGeom>
          <a:solidFill>
            <a:schemeClr val="bg2">
              <a:lumMod val="90000"/>
            </a:schemeClr>
          </a:solidFill>
          <a:ln w="19050">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tIns="90000" bIns="90000" rtlCol="0" anchor="ctr" anchorCtr="0"/>
          <a:lstStyle/>
          <a:p>
            <a:pPr algn="ctr"/>
            <a:endParaRPr lang="en-US" sz="1000" dirty="0">
              <a:solidFill>
                <a:srgbClr val="575757"/>
              </a:solidFill>
              <a:cs typeface="Arial" pitchFamily="34" charset="0"/>
            </a:endParaRPr>
          </a:p>
        </p:txBody>
      </p:sp>
      <p:sp>
        <p:nvSpPr>
          <p:cNvPr id="14" name="Rectangle 13">
            <a:extLst>
              <a:ext uri="{FF2B5EF4-FFF2-40B4-BE49-F238E27FC236}">
                <a16:creationId xmlns:a16="http://schemas.microsoft.com/office/drawing/2014/main" id="{0797FEBD-F2E7-45BF-8F0B-AC42DE3D77F5}"/>
              </a:ext>
            </a:extLst>
          </p:cNvPr>
          <p:cNvSpPr/>
          <p:nvPr/>
        </p:nvSpPr>
        <p:spPr>
          <a:xfrm>
            <a:off x="692944" y="3789132"/>
            <a:ext cx="2488896" cy="504799"/>
          </a:xfrm>
          <a:prstGeom prst="rect">
            <a:avLst/>
          </a:prstGeom>
          <a:noFill/>
          <a:extLst>
            <a:ext uri="{909E8E84-426E-40DD-AFC4-6F175D3DCCD1}">
              <a14:hiddenFill xmlns:a14="http://schemas.microsoft.com/office/drawing/2010/main">
                <a:solidFill>
                  <a:srgbClr val="3EAD92"/>
                </a:solidFill>
              </a14:hiddenFill>
            </a:ext>
          </a:extLst>
        </p:spPr>
        <p:txBody>
          <a:bodyPr wrap="square" anchor="ctr">
            <a:normAutofit/>
          </a:bodyPr>
          <a:lstStyle/>
          <a:p>
            <a:pPr marL="0" lvl="5">
              <a:lnSpc>
                <a:spcPct val="86000"/>
              </a:lnSpc>
              <a:spcAft>
                <a:spcPts val="600"/>
              </a:spcAft>
              <a:defRPr/>
            </a:pPr>
            <a:r>
              <a:rPr lang="pl-PL" sz="1500" err="1"/>
              <a:t>Label</a:t>
            </a:r>
            <a:endParaRPr lang="en-US" sz="1500" dirty="0"/>
          </a:p>
        </p:txBody>
      </p:sp>
      <p:sp>
        <p:nvSpPr>
          <p:cNvPr id="15" name="Rectangle: Top Corners Rounded 6">
            <a:extLst>
              <a:ext uri="{FF2B5EF4-FFF2-40B4-BE49-F238E27FC236}">
                <a16:creationId xmlns:a16="http://schemas.microsoft.com/office/drawing/2014/main" id="{BDDB1BCD-5A24-4B33-A4E5-C6EA79CC39F4}"/>
              </a:ext>
            </a:extLst>
          </p:cNvPr>
          <p:cNvSpPr/>
          <p:nvPr/>
        </p:nvSpPr>
        <p:spPr>
          <a:xfrm rot="5400000">
            <a:off x="1487189" y="3135569"/>
            <a:ext cx="463304" cy="3437680"/>
          </a:xfrm>
          <a:prstGeom prst="round2SameRect">
            <a:avLst>
              <a:gd name="adj1" fmla="val 50000"/>
              <a:gd name="adj2" fmla="val 0"/>
            </a:avLst>
          </a:prstGeom>
          <a:solidFill>
            <a:schemeClr val="bg2">
              <a:lumMod val="90000"/>
            </a:schemeClr>
          </a:solidFill>
          <a:ln w="19050">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tIns="90000" bIns="90000" rtlCol="0" anchor="ctr" anchorCtr="0"/>
          <a:lstStyle/>
          <a:p>
            <a:pPr algn="ctr"/>
            <a:endParaRPr lang="en-US" sz="1000" dirty="0">
              <a:solidFill>
                <a:srgbClr val="575757"/>
              </a:solidFill>
              <a:cs typeface="Arial" pitchFamily="34" charset="0"/>
            </a:endParaRPr>
          </a:p>
        </p:txBody>
      </p:sp>
      <p:sp>
        <p:nvSpPr>
          <p:cNvPr id="16" name="Rectangle 15">
            <a:extLst>
              <a:ext uri="{FF2B5EF4-FFF2-40B4-BE49-F238E27FC236}">
                <a16:creationId xmlns:a16="http://schemas.microsoft.com/office/drawing/2014/main" id="{1DC3B9C9-AFB4-4AFF-9C33-B7F7F21F950E}"/>
              </a:ext>
            </a:extLst>
          </p:cNvPr>
          <p:cNvSpPr/>
          <p:nvPr/>
        </p:nvSpPr>
        <p:spPr>
          <a:xfrm>
            <a:off x="692944" y="4602009"/>
            <a:ext cx="2488896" cy="504799"/>
          </a:xfrm>
          <a:prstGeom prst="rect">
            <a:avLst/>
          </a:prstGeom>
          <a:noFill/>
          <a:extLst>
            <a:ext uri="{909E8E84-426E-40DD-AFC4-6F175D3DCCD1}">
              <a14:hiddenFill xmlns:a14="http://schemas.microsoft.com/office/drawing/2010/main">
                <a:solidFill>
                  <a:srgbClr val="3EAD92"/>
                </a:solidFill>
              </a14:hiddenFill>
            </a:ext>
          </a:extLst>
        </p:spPr>
        <p:txBody>
          <a:bodyPr wrap="square" anchor="ctr">
            <a:normAutofit/>
          </a:bodyPr>
          <a:lstStyle/>
          <a:p>
            <a:pPr marL="0" lvl="5">
              <a:lnSpc>
                <a:spcPct val="86000"/>
              </a:lnSpc>
              <a:spcAft>
                <a:spcPts val="600"/>
              </a:spcAft>
              <a:defRPr/>
            </a:pPr>
            <a:r>
              <a:rPr lang="pl-PL" sz="1500" err="1"/>
              <a:t>Label</a:t>
            </a:r>
            <a:endParaRPr lang="en-US" sz="1500" dirty="0"/>
          </a:p>
        </p:txBody>
      </p:sp>
      <p:sp>
        <p:nvSpPr>
          <p:cNvPr id="17" name="Rectangle: Top Corners Rounded 4">
            <a:extLst>
              <a:ext uri="{FF2B5EF4-FFF2-40B4-BE49-F238E27FC236}">
                <a16:creationId xmlns:a16="http://schemas.microsoft.com/office/drawing/2014/main" id="{FB871774-4727-475C-8394-31CEA67F07C6}"/>
              </a:ext>
            </a:extLst>
          </p:cNvPr>
          <p:cNvSpPr/>
          <p:nvPr/>
        </p:nvSpPr>
        <p:spPr>
          <a:xfrm rot="5400000">
            <a:off x="1487187" y="3948448"/>
            <a:ext cx="463305" cy="3437682"/>
          </a:xfrm>
          <a:prstGeom prst="round2SameRect">
            <a:avLst>
              <a:gd name="adj1" fmla="val 50000"/>
              <a:gd name="adj2" fmla="val 0"/>
            </a:avLst>
          </a:prstGeom>
          <a:solidFill>
            <a:schemeClr val="bg2">
              <a:lumMod val="90000"/>
            </a:schemeClr>
          </a:solidFill>
          <a:ln w="19050">
            <a:noFill/>
            <a:miter lim="800000"/>
          </a:ln>
          <a:effectLst/>
        </p:spPr>
        <p:style>
          <a:lnRef idx="2">
            <a:schemeClr val="accent1">
              <a:shade val="50000"/>
            </a:schemeClr>
          </a:lnRef>
          <a:fillRef idx="1">
            <a:schemeClr val="accent1"/>
          </a:fillRef>
          <a:effectRef idx="0">
            <a:schemeClr val="accent1"/>
          </a:effectRef>
          <a:fontRef idx="minor">
            <a:schemeClr val="lt1"/>
          </a:fontRef>
        </p:style>
        <p:txBody>
          <a:bodyPr tIns="90000" bIns="90000" rtlCol="0" anchor="ctr" anchorCtr="0"/>
          <a:lstStyle/>
          <a:p>
            <a:pPr algn="ctr"/>
            <a:endParaRPr lang="en-US" sz="1000" dirty="0">
              <a:solidFill>
                <a:srgbClr val="575757"/>
              </a:solidFill>
              <a:cs typeface="Arial" pitchFamily="34" charset="0"/>
            </a:endParaRPr>
          </a:p>
        </p:txBody>
      </p:sp>
      <p:sp>
        <p:nvSpPr>
          <p:cNvPr id="18" name="Rectangle 17">
            <a:extLst>
              <a:ext uri="{FF2B5EF4-FFF2-40B4-BE49-F238E27FC236}">
                <a16:creationId xmlns:a16="http://schemas.microsoft.com/office/drawing/2014/main" id="{D93798B8-1C12-4A40-8C34-60B2185E442F}"/>
              </a:ext>
            </a:extLst>
          </p:cNvPr>
          <p:cNvSpPr/>
          <p:nvPr/>
        </p:nvSpPr>
        <p:spPr>
          <a:xfrm>
            <a:off x="692944" y="5414891"/>
            <a:ext cx="2488896" cy="504799"/>
          </a:xfrm>
          <a:prstGeom prst="rect">
            <a:avLst/>
          </a:prstGeom>
          <a:noFill/>
          <a:extLst>
            <a:ext uri="{909E8E84-426E-40DD-AFC4-6F175D3DCCD1}">
              <a14:hiddenFill xmlns:a14="http://schemas.microsoft.com/office/drawing/2010/main">
                <a:solidFill>
                  <a:srgbClr val="3EAD92"/>
                </a:solidFill>
              </a14:hiddenFill>
            </a:ext>
          </a:extLst>
        </p:spPr>
        <p:txBody>
          <a:bodyPr wrap="square" anchor="ctr">
            <a:normAutofit/>
          </a:bodyPr>
          <a:lstStyle/>
          <a:p>
            <a:pPr marL="0" lvl="5">
              <a:lnSpc>
                <a:spcPct val="86000"/>
              </a:lnSpc>
              <a:spcAft>
                <a:spcPts val="600"/>
              </a:spcAft>
              <a:defRPr/>
            </a:pPr>
            <a:r>
              <a:rPr lang="pl-PL" sz="1500" dirty="0"/>
              <a:t>Label</a:t>
            </a:r>
            <a:endParaRPr lang="en-US" sz="1500" dirty="0"/>
          </a:p>
        </p:txBody>
      </p:sp>
      <p:sp>
        <p:nvSpPr>
          <p:cNvPr id="25" name="Oval 20">
            <a:extLst>
              <a:ext uri="{FF2B5EF4-FFF2-40B4-BE49-F238E27FC236}">
                <a16:creationId xmlns:a16="http://schemas.microsoft.com/office/drawing/2014/main" id="{FF94DB26-1F78-48F5-BA33-CB2D57238EED}"/>
              </a:ext>
            </a:extLst>
          </p:cNvPr>
          <p:cNvSpPr>
            <a:spLocks noChangeArrowheads="1"/>
          </p:cNvSpPr>
          <p:nvPr/>
        </p:nvSpPr>
        <p:spPr bwMode="auto">
          <a:xfrm>
            <a:off x="299410" y="2243617"/>
            <a:ext cx="331176" cy="331200"/>
          </a:xfrm>
          <a:prstGeom prst="ellipse">
            <a:avLst/>
          </a:prstGeom>
          <a:solidFill>
            <a:schemeClr val="accent1"/>
          </a:solidFill>
          <a:ln>
            <a:noFill/>
          </a:ln>
        </p:spPr>
        <p:txBody>
          <a:bodyPr vert="horz" wrap="none" lIns="0" tIns="0" rIns="0" bIns="0" numCol="1" anchor="ctr" anchorCtr="0" compatLnSpc="1">
            <a:prstTxWarp prst="textNoShape">
              <a:avLst/>
            </a:prstTxWarp>
          </a:bodyPr>
          <a:lstStyle/>
          <a:p>
            <a:pPr algn="ctr"/>
            <a:r>
              <a:rPr lang="en-US" sz="1200" dirty="0">
                <a:solidFill>
                  <a:srgbClr val="FFFFFF"/>
                </a:solidFill>
              </a:rPr>
              <a:t>A</a:t>
            </a:r>
          </a:p>
        </p:txBody>
      </p:sp>
      <p:sp>
        <p:nvSpPr>
          <p:cNvPr id="26" name="Oval 20">
            <a:extLst>
              <a:ext uri="{FF2B5EF4-FFF2-40B4-BE49-F238E27FC236}">
                <a16:creationId xmlns:a16="http://schemas.microsoft.com/office/drawing/2014/main" id="{74E18CF0-C2F0-43EE-AC57-3C6C81FC0168}"/>
              </a:ext>
            </a:extLst>
          </p:cNvPr>
          <p:cNvSpPr>
            <a:spLocks noChangeArrowheads="1"/>
          </p:cNvSpPr>
          <p:nvPr/>
        </p:nvSpPr>
        <p:spPr bwMode="auto">
          <a:xfrm>
            <a:off x="299410" y="3058135"/>
            <a:ext cx="331176" cy="331200"/>
          </a:xfrm>
          <a:prstGeom prst="ellipse">
            <a:avLst/>
          </a:prstGeom>
          <a:solidFill>
            <a:schemeClr val="accent1"/>
          </a:solidFill>
          <a:ln>
            <a:noFill/>
          </a:ln>
        </p:spPr>
        <p:txBody>
          <a:bodyPr vert="horz" wrap="none" lIns="0" tIns="0" rIns="0" bIns="0" numCol="1" anchor="ctr" anchorCtr="0" compatLnSpc="1">
            <a:prstTxWarp prst="textNoShape">
              <a:avLst/>
            </a:prstTxWarp>
          </a:bodyPr>
          <a:lstStyle/>
          <a:p>
            <a:pPr algn="ctr"/>
            <a:r>
              <a:rPr lang="en-US" sz="1200" dirty="0">
                <a:solidFill>
                  <a:srgbClr val="FFFFFF"/>
                </a:solidFill>
              </a:rPr>
              <a:t>B</a:t>
            </a:r>
          </a:p>
        </p:txBody>
      </p:sp>
      <p:sp>
        <p:nvSpPr>
          <p:cNvPr id="27" name="Oval 20">
            <a:extLst>
              <a:ext uri="{FF2B5EF4-FFF2-40B4-BE49-F238E27FC236}">
                <a16:creationId xmlns:a16="http://schemas.microsoft.com/office/drawing/2014/main" id="{A45E24AD-1A11-4A07-B55B-7846D1284613}"/>
              </a:ext>
            </a:extLst>
          </p:cNvPr>
          <p:cNvSpPr>
            <a:spLocks noChangeArrowheads="1"/>
          </p:cNvSpPr>
          <p:nvPr/>
        </p:nvSpPr>
        <p:spPr bwMode="auto">
          <a:xfrm>
            <a:off x="299410" y="3872653"/>
            <a:ext cx="331176" cy="331200"/>
          </a:xfrm>
          <a:prstGeom prst="ellipse">
            <a:avLst/>
          </a:prstGeom>
          <a:solidFill>
            <a:schemeClr val="accent1"/>
          </a:solidFill>
          <a:ln>
            <a:noFill/>
          </a:ln>
        </p:spPr>
        <p:txBody>
          <a:bodyPr vert="horz" wrap="none" lIns="0" tIns="0" rIns="0" bIns="0" numCol="1" anchor="ctr" anchorCtr="0" compatLnSpc="1">
            <a:prstTxWarp prst="textNoShape">
              <a:avLst/>
            </a:prstTxWarp>
          </a:bodyPr>
          <a:lstStyle/>
          <a:p>
            <a:pPr algn="ctr"/>
            <a:r>
              <a:rPr lang="en-US" sz="1200" dirty="0">
                <a:solidFill>
                  <a:srgbClr val="FFFFFF"/>
                </a:solidFill>
              </a:rPr>
              <a:t>C</a:t>
            </a:r>
          </a:p>
        </p:txBody>
      </p:sp>
      <p:sp>
        <p:nvSpPr>
          <p:cNvPr id="28" name="Oval 20">
            <a:extLst>
              <a:ext uri="{FF2B5EF4-FFF2-40B4-BE49-F238E27FC236}">
                <a16:creationId xmlns:a16="http://schemas.microsoft.com/office/drawing/2014/main" id="{BD9767C7-65EE-4612-A282-159BA9898170}"/>
              </a:ext>
            </a:extLst>
          </p:cNvPr>
          <p:cNvSpPr>
            <a:spLocks noChangeArrowheads="1"/>
          </p:cNvSpPr>
          <p:nvPr/>
        </p:nvSpPr>
        <p:spPr bwMode="auto">
          <a:xfrm>
            <a:off x="299410" y="4687171"/>
            <a:ext cx="331176" cy="331200"/>
          </a:xfrm>
          <a:prstGeom prst="ellipse">
            <a:avLst/>
          </a:prstGeom>
          <a:solidFill>
            <a:schemeClr val="accent1"/>
          </a:solidFill>
          <a:ln>
            <a:noFill/>
          </a:ln>
        </p:spPr>
        <p:txBody>
          <a:bodyPr vert="horz" wrap="none" lIns="0" tIns="0" rIns="0" bIns="0" numCol="1" anchor="ctr" anchorCtr="0" compatLnSpc="1">
            <a:prstTxWarp prst="textNoShape">
              <a:avLst/>
            </a:prstTxWarp>
          </a:bodyPr>
          <a:lstStyle/>
          <a:p>
            <a:pPr algn="ctr"/>
            <a:r>
              <a:rPr lang="en-US" sz="1200" dirty="0">
                <a:solidFill>
                  <a:srgbClr val="FFFFFF"/>
                </a:solidFill>
              </a:rPr>
              <a:t>D</a:t>
            </a:r>
          </a:p>
        </p:txBody>
      </p:sp>
      <p:sp>
        <p:nvSpPr>
          <p:cNvPr id="29" name="Oval 20">
            <a:extLst>
              <a:ext uri="{FF2B5EF4-FFF2-40B4-BE49-F238E27FC236}">
                <a16:creationId xmlns:a16="http://schemas.microsoft.com/office/drawing/2014/main" id="{B465088B-14B6-4B84-97FA-58AB6F3E1A6F}"/>
              </a:ext>
            </a:extLst>
          </p:cNvPr>
          <p:cNvSpPr>
            <a:spLocks noChangeArrowheads="1"/>
          </p:cNvSpPr>
          <p:nvPr/>
        </p:nvSpPr>
        <p:spPr bwMode="auto">
          <a:xfrm>
            <a:off x="299410" y="5501690"/>
            <a:ext cx="331176" cy="331200"/>
          </a:xfrm>
          <a:prstGeom prst="ellipse">
            <a:avLst/>
          </a:prstGeom>
          <a:solidFill>
            <a:schemeClr val="accent1"/>
          </a:solidFill>
          <a:ln>
            <a:noFill/>
          </a:ln>
        </p:spPr>
        <p:txBody>
          <a:bodyPr vert="horz" wrap="none" lIns="0" tIns="0" rIns="0" bIns="0" numCol="1" anchor="ctr" anchorCtr="0" compatLnSpc="1">
            <a:prstTxWarp prst="textNoShape">
              <a:avLst/>
            </a:prstTxWarp>
          </a:bodyPr>
          <a:lstStyle/>
          <a:p>
            <a:pPr algn="ctr"/>
            <a:r>
              <a:rPr lang="en-US" sz="1200" dirty="0">
                <a:solidFill>
                  <a:srgbClr val="FFFFFF"/>
                </a:solidFill>
              </a:rPr>
              <a:t>E</a:t>
            </a:r>
          </a:p>
        </p:txBody>
      </p:sp>
      <p:sp>
        <p:nvSpPr>
          <p:cNvPr id="32" name="Rectangle 31">
            <a:extLst>
              <a:ext uri="{FF2B5EF4-FFF2-40B4-BE49-F238E27FC236}">
                <a16:creationId xmlns:a16="http://schemas.microsoft.com/office/drawing/2014/main" id="{64AC31EB-B5BA-45C7-8457-B87F0DEE94C3}"/>
              </a:ext>
            </a:extLst>
          </p:cNvPr>
          <p:cNvSpPr/>
          <p:nvPr/>
        </p:nvSpPr>
        <p:spPr>
          <a:xfrm>
            <a:off x="5185457" y="1982027"/>
            <a:ext cx="3487055" cy="944420"/>
          </a:xfrm>
          <a:prstGeom prst="rect">
            <a:avLst/>
          </a:prstGeom>
          <a:noFill/>
          <a:ln w="9525" cap="flat" cmpd="sng" algn="ctr">
            <a:noFill/>
            <a:prstDash val="solid"/>
          </a:ln>
          <a:effectLst/>
          <a:extLst>
            <a:ext uri="{909E8E84-426E-40DD-AFC4-6F175D3DCCD1}">
              <a14:hiddenFill xmlns:a14="http://schemas.microsoft.com/office/drawing/2010/main">
                <a:solidFill>
                  <a:schemeClr val="bg1">
                    <a:lumMod val="95000"/>
                  </a:schemeClr>
                </a:solidFill>
              </a14:hiddenFill>
            </a:ext>
            <a:ext uri="{91240B29-F687-4F45-9708-019B960494DF}">
              <a14:hiddenLine xmlns:a14="http://schemas.microsoft.com/office/drawing/2010/main" w="9525" cap="flat" cmpd="sng" algn="ctr">
                <a:solidFill>
                  <a:srgbClr val="B2B2B2"/>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0">
            <a:normAutofit/>
          </a:bodyPr>
          <a:lstStyle/>
          <a:p>
            <a:pPr fontAlgn="base">
              <a:buSzPct val="100000"/>
              <a:buFont typeface="Trebuchet MS" panose="020B0603020202020204" pitchFamily="34" charset="0"/>
              <a:buChar char="​"/>
            </a:pPr>
            <a:r>
              <a:rPr lang="pl-PL" sz="1500" dirty="0">
                <a:solidFill>
                  <a:schemeClr val="tx1"/>
                </a:solidFill>
              </a:rPr>
              <a:t>Lorem ipsum dolor sit amet, consectetur adipiscing elit. Duis tellus tellus, tempus id dui dapibus, feugiat dapibus felis.</a:t>
            </a:r>
            <a:endParaRPr lang="en-US" sz="1500" dirty="0">
              <a:solidFill>
                <a:schemeClr val="tx1"/>
              </a:solidFill>
              <a:effectLst>
                <a:glow>
                  <a:srgbClr val="000000"/>
                </a:glow>
              </a:effectLst>
              <a:latin typeface="Trebuchet MS" panose="020B0603020202020204" pitchFamily="34" charset="0"/>
              <a:cs typeface="Arial" pitchFamily="34" charset="0"/>
            </a:endParaRPr>
          </a:p>
        </p:txBody>
      </p:sp>
      <p:sp>
        <p:nvSpPr>
          <p:cNvPr id="48" name="Rectangle 47">
            <a:extLst>
              <a:ext uri="{FF2B5EF4-FFF2-40B4-BE49-F238E27FC236}">
                <a16:creationId xmlns:a16="http://schemas.microsoft.com/office/drawing/2014/main" id="{3A93DAFF-4B1E-4932-8450-84A4463BDD2D}"/>
              </a:ext>
            </a:extLst>
          </p:cNvPr>
          <p:cNvSpPr/>
          <p:nvPr/>
        </p:nvSpPr>
        <p:spPr>
          <a:xfrm>
            <a:off x="5185457" y="3455508"/>
            <a:ext cx="3487055" cy="944420"/>
          </a:xfrm>
          <a:prstGeom prst="rect">
            <a:avLst/>
          </a:prstGeom>
          <a:noFill/>
          <a:ln w="9525" cap="flat" cmpd="sng" algn="ctr">
            <a:noFill/>
            <a:prstDash val="solid"/>
          </a:ln>
          <a:effectLst/>
          <a:extLst>
            <a:ext uri="{909E8E84-426E-40DD-AFC4-6F175D3DCCD1}">
              <a14:hiddenFill xmlns:a14="http://schemas.microsoft.com/office/drawing/2010/main">
                <a:solidFill>
                  <a:schemeClr val="bg1">
                    <a:lumMod val="95000"/>
                  </a:schemeClr>
                </a:solidFill>
              </a14:hiddenFill>
            </a:ext>
            <a:ext uri="{91240B29-F687-4F45-9708-019B960494DF}">
              <a14:hiddenLine xmlns:a14="http://schemas.microsoft.com/office/drawing/2010/main" w="9525" cap="flat" cmpd="sng" algn="ctr">
                <a:solidFill>
                  <a:srgbClr val="B2B2B2"/>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0">
            <a:normAutofit/>
          </a:bodyPr>
          <a:lstStyle/>
          <a:p>
            <a:pPr fontAlgn="base">
              <a:buSzPct val="100000"/>
              <a:buFont typeface="Trebuchet MS" panose="020B0603020202020204" pitchFamily="34" charset="0"/>
              <a:buChar char="​"/>
            </a:pPr>
            <a:r>
              <a:rPr lang="pl-PL" sz="1500" dirty="0">
                <a:solidFill>
                  <a:schemeClr val="tx1"/>
                </a:solidFill>
              </a:rPr>
              <a:t>Lorem ipsum dolor sit amet, consectetur adipiscing elit. Duis tellus tellus, tempus id dui dapibus, feugiat dapibus felis.</a:t>
            </a:r>
            <a:endParaRPr lang="en-US" sz="1500" dirty="0">
              <a:solidFill>
                <a:schemeClr val="tx1"/>
              </a:solidFill>
              <a:effectLst>
                <a:glow>
                  <a:srgbClr val="000000"/>
                </a:glow>
              </a:effectLst>
              <a:latin typeface="Trebuchet MS" panose="020B0603020202020204" pitchFamily="34" charset="0"/>
              <a:cs typeface="Arial" pitchFamily="34" charset="0"/>
            </a:endParaRPr>
          </a:p>
        </p:txBody>
      </p:sp>
      <p:sp>
        <p:nvSpPr>
          <p:cNvPr id="49" name="Rectangle 48">
            <a:extLst>
              <a:ext uri="{FF2B5EF4-FFF2-40B4-BE49-F238E27FC236}">
                <a16:creationId xmlns:a16="http://schemas.microsoft.com/office/drawing/2014/main" id="{9D6D106F-552C-482E-8224-8422EE56CD60}"/>
              </a:ext>
            </a:extLst>
          </p:cNvPr>
          <p:cNvSpPr/>
          <p:nvPr/>
        </p:nvSpPr>
        <p:spPr>
          <a:xfrm>
            <a:off x="5185457" y="4843008"/>
            <a:ext cx="3487055" cy="944420"/>
          </a:xfrm>
          <a:prstGeom prst="rect">
            <a:avLst/>
          </a:prstGeom>
          <a:noFill/>
          <a:ln w="9525" cap="flat" cmpd="sng" algn="ctr">
            <a:noFill/>
            <a:prstDash val="solid"/>
          </a:ln>
          <a:effectLst/>
          <a:extLst>
            <a:ext uri="{909E8E84-426E-40DD-AFC4-6F175D3DCCD1}">
              <a14:hiddenFill xmlns:a14="http://schemas.microsoft.com/office/drawing/2010/main">
                <a:solidFill>
                  <a:schemeClr val="bg1">
                    <a:lumMod val="95000"/>
                  </a:schemeClr>
                </a:solidFill>
              </a14:hiddenFill>
            </a:ext>
            <a:ext uri="{91240B29-F687-4F45-9708-019B960494DF}">
              <a14:hiddenLine xmlns:a14="http://schemas.microsoft.com/office/drawing/2010/main" w="9525" cap="flat" cmpd="sng" algn="ctr">
                <a:solidFill>
                  <a:srgbClr val="B2B2B2"/>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ctr" anchorCtr="0">
            <a:normAutofit/>
          </a:bodyPr>
          <a:lstStyle/>
          <a:p>
            <a:pPr fontAlgn="base">
              <a:buSzPct val="100000"/>
              <a:buFont typeface="Trebuchet MS" panose="020B0603020202020204" pitchFamily="34" charset="0"/>
              <a:buChar char="​"/>
            </a:pPr>
            <a:r>
              <a:rPr lang="pl-PL" sz="1500" dirty="0">
                <a:solidFill>
                  <a:schemeClr val="tx1"/>
                </a:solidFill>
              </a:rPr>
              <a:t>Lorem ipsum dolor sit amet, consectetur adipiscing elit. Duis tellus tellus, tempus id dui dapibus, feugiat dapibus felis.</a:t>
            </a:r>
            <a:endParaRPr lang="en-US" sz="1500" dirty="0">
              <a:solidFill>
                <a:schemeClr val="tx1"/>
              </a:solidFill>
              <a:effectLst>
                <a:glow>
                  <a:srgbClr val="000000"/>
                </a:glow>
              </a:effectLst>
              <a:latin typeface="Trebuchet MS" panose="020B0603020202020204" pitchFamily="34" charset="0"/>
              <a:cs typeface="Arial" pitchFamily="34" charset="0"/>
            </a:endParaRPr>
          </a:p>
        </p:txBody>
      </p:sp>
      <p:grpSp>
        <p:nvGrpSpPr>
          <p:cNvPr id="6" name="Group 5">
            <a:extLst>
              <a:ext uri="{FF2B5EF4-FFF2-40B4-BE49-F238E27FC236}">
                <a16:creationId xmlns:a16="http://schemas.microsoft.com/office/drawing/2014/main" id="{6A8F76F8-AC24-1C46-B3F4-699D1E845AEA}"/>
              </a:ext>
            </a:extLst>
          </p:cNvPr>
          <p:cNvGrpSpPr/>
          <p:nvPr/>
        </p:nvGrpSpPr>
        <p:grpSpPr>
          <a:xfrm>
            <a:off x="4041075" y="1975471"/>
            <a:ext cx="957600" cy="957532"/>
            <a:chOff x="4041076" y="1975471"/>
            <a:chExt cx="718149" cy="957532"/>
          </a:xfrm>
        </p:grpSpPr>
        <p:grpSp>
          <p:nvGrpSpPr>
            <p:cNvPr id="53" name="Group 52">
              <a:extLst>
                <a:ext uri="{FF2B5EF4-FFF2-40B4-BE49-F238E27FC236}">
                  <a16:creationId xmlns:a16="http://schemas.microsoft.com/office/drawing/2014/main" id="{DC08BBC3-88CF-42B8-B322-93A443BEC306}"/>
                </a:ext>
              </a:extLst>
            </p:cNvPr>
            <p:cNvGrpSpPr/>
            <p:nvPr/>
          </p:nvGrpSpPr>
          <p:grpSpPr>
            <a:xfrm>
              <a:off x="4113881" y="2073098"/>
              <a:ext cx="572539" cy="762277"/>
              <a:chOff x="3071135" y="1760585"/>
              <a:chExt cx="475200" cy="633600"/>
            </a:xfrm>
          </p:grpSpPr>
          <p:sp>
            <p:nvSpPr>
              <p:cNvPr id="54" name="Accent">
                <a:extLst>
                  <a:ext uri="{FF2B5EF4-FFF2-40B4-BE49-F238E27FC236}">
                    <a16:creationId xmlns:a16="http://schemas.microsoft.com/office/drawing/2014/main" id="{29914F70-A199-4F1A-B2F8-E1D32C9B0A8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5" name="Outline">
                <a:extLst>
                  <a:ext uri="{FF2B5EF4-FFF2-40B4-BE49-F238E27FC236}">
                    <a16:creationId xmlns:a16="http://schemas.microsoft.com/office/drawing/2014/main" id="{8D4DC5D2-AB5A-4FD0-A102-192D32CC259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56" name="Oval 55">
              <a:extLst>
                <a:ext uri="{FF2B5EF4-FFF2-40B4-BE49-F238E27FC236}">
                  <a16:creationId xmlns:a16="http://schemas.microsoft.com/office/drawing/2014/main" id="{FBFC6E2E-7C76-4B4C-9D43-25931608BB73}"/>
                </a:ext>
              </a:extLst>
            </p:cNvPr>
            <p:cNvSpPr/>
            <p:nvPr/>
          </p:nvSpPr>
          <p:spPr>
            <a:xfrm>
              <a:off x="4041076" y="1975471"/>
              <a:ext cx="718149" cy="957532"/>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grpSp>
        <p:nvGrpSpPr>
          <p:cNvPr id="5" name="Group 4">
            <a:extLst>
              <a:ext uri="{FF2B5EF4-FFF2-40B4-BE49-F238E27FC236}">
                <a16:creationId xmlns:a16="http://schemas.microsoft.com/office/drawing/2014/main" id="{DB565347-7C21-9C8B-01E6-D83DD0AEFD9B}"/>
              </a:ext>
            </a:extLst>
          </p:cNvPr>
          <p:cNvGrpSpPr/>
          <p:nvPr/>
        </p:nvGrpSpPr>
        <p:grpSpPr>
          <a:xfrm>
            <a:off x="4041075" y="3405961"/>
            <a:ext cx="957600" cy="957532"/>
            <a:chOff x="4041076" y="3405961"/>
            <a:chExt cx="718149" cy="957532"/>
          </a:xfrm>
        </p:grpSpPr>
        <p:grpSp>
          <p:nvGrpSpPr>
            <p:cNvPr id="59" name="Group 58">
              <a:extLst>
                <a:ext uri="{FF2B5EF4-FFF2-40B4-BE49-F238E27FC236}">
                  <a16:creationId xmlns:a16="http://schemas.microsoft.com/office/drawing/2014/main" id="{A0DF04E9-5283-4AA4-8CFB-3622491D73E2}"/>
                </a:ext>
              </a:extLst>
            </p:cNvPr>
            <p:cNvGrpSpPr/>
            <p:nvPr/>
          </p:nvGrpSpPr>
          <p:grpSpPr>
            <a:xfrm>
              <a:off x="4113881" y="3503588"/>
              <a:ext cx="572539" cy="762277"/>
              <a:chOff x="3071135" y="1760585"/>
              <a:chExt cx="475200" cy="633600"/>
            </a:xfrm>
          </p:grpSpPr>
          <p:sp>
            <p:nvSpPr>
              <p:cNvPr id="61" name="Accent">
                <a:extLst>
                  <a:ext uri="{FF2B5EF4-FFF2-40B4-BE49-F238E27FC236}">
                    <a16:creationId xmlns:a16="http://schemas.microsoft.com/office/drawing/2014/main" id="{04B368F7-49BC-43D2-ACFE-77ED2E00A2F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2" name="Outline">
                <a:extLst>
                  <a:ext uri="{FF2B5EF4-FFF2-40B4-BE49-F238E27FC236}">
                    <a16:creationId xmlns:a16="http://schemas.microsoft.com/office/drawing/2014/main" id="{18399937-54A1-4C24-9BAB-C6CF6395C60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60" name="Oval 59">
              <a:extLst>
                <a:ext uri="{FF2B5EF4-FFF2-40B4-BE49-F238E27FC236}">
                  <a16:creationId xmlns:a16="http://schemas.microsoft.com/office/drawing/2014/main" id="{4FAF961C-54F1-4357-9B16-5DEF0618BE70}"/>
                </a:ext>
              </a:extLst>
            </p:cNvPr>
            <p:cNvSpPr/>
            <p:nvPr/>
          </p:nvSpPr>
          <p:spPr>
            <a:xfrm>
              <a:off x="4041076" y="3405961"/>
              <a:ext cx="718149" cy="957532"/>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grpSp>
        <p:nvGrpSpPr>
          <p:cNvPr id="4" name="Group 3">
            <a:extLst>
              <a:ext uri="{FF2B5EF4-FFF2-40B4-BE49-F238E27FC236}">
                <a16:creationId xmlns:a16="http://schemas.microsoft.com/office/drawing/2014/main" id="{E083D1E1-CB8D-3273-EFC1-467DE2404045}"/>
              </a:ext>
            </a:extLst>
          </p:cNvPr>
          <p:cNvGrpSpPr/>
          <p:nvPr/>
        </p:nvGrpSpPr>
        <p:grpSpPr>
          <a:xfrm>
            <a:off x="4041075" y="4836452"/>
            <a:ext cx="957600" cy="957532"/>
            <a:chOff x="4041076" y="4836452"/>
            <a:chExt cx="718149" cy="957532"/>
          </a:xfrm>
        </p:grpSpPr>
        <p:grpSp>
          <p:nvGrpSpPr>
            <p:cNvPr id="64" name="Group 63">
              <a:extLst>
                <a:ext uri="{FF2B5EF4-FFF2-40B4-BE49-F238E27FC236}">
                  <a16:creationId xmlns:a16="http://schemas.microsoft.com/office/drawing/2014/main" id="{CCA8B9A5-185F-413D-AD45-04FE1A0A83E9}"/>
                </a:ext>
              </a:extLst>
            </p:cNvPr>
            <p:cNvGrpSpPr/>
            <p:nvPr/>
          </p:nvGrpSpPr>
          <p:grpSpPr>
            <a:xfrm>
              <a:off x="4113881" y="4934079"/>
              <a:ext cx="572539" cy="762277"/>
              <a:chOff x="3071135" y="1760585"/>
              <a:chExt cx="475200" cy="633600"/>
            </a:xfrm>
          </p:grpSpPr>
          <p:sp>
            <p:nvSpPr>
              <p:cNvPr id="66" name="Accent">
                <a:extLst>
                  <a:ext uri="{FF2B5EF4-FFF2-40B4-BE49-F238E27FC236}">
                    <a16:creationId xmlns:a16="http://schemas.microsoft.com/office/drawing/2014/main" id="{107E9069-1ABE-43C3-A61B-71FB190E45E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7" name="Outline">
                <a:extLst>
                  <a:ext uri="{FF2B5EF4-FFF2-40B4-BE49-F238E27FC236}">
                    <a16:creationId xmlns:a16="http://schemas.microsoft.com/office/drawing/2014/main" id="{7E773FBB-0AC6-4423-8E9C-F8745AAABD9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65" name="Oval 64">
              <a:extLst>
                <a:ext uri="{FF2B5EF4-FFF2-40B4-BE49-F238E27FC236}">
                  <a16:creationId xmlns:a16="http://schemas.microsoft.com/office/drawing/2014/main" id="{D5EAE964-6C64-46E4-8D22-1D0392CF5D37}"/>
                </a:ext>
              </a:extLst>
            </p:cNvPr>
            <p:cNvSpPr/>
            <p:nvPr/>
          </p:nvSpPr>
          <p:spPr>
            <a:xfrm>
              <a:off x="4041076" y="4836452"/>
              <a:ext cx="718149" cy="957532"/>
            </a:xfrm>
            <a:prstGeom prst="ellipse">
              <a:avLst/>
            </a:pr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sp>
        <p:nvSpPr>
          <p:cNvPr id="69" name="TextBox 68">
            <a:extLst>
              <a:ext uri="{FF2B5EF4-FFF2-40B4-BE49-F238E27FC236}">
                <a16:creationId xmlns:a16="http://schemas.microsoft.com/office/drawing/2014/main" id="{34824C6F-7733-4872-B214-3AA58234D813}"/>
              </a:ext>
            </a:extLst>
          </p:cNvPr>
          <p:cNvSpPr txBox="1">
            <a:spLocks/>
          </p:cNvSpPr>
          <p:nvPr/>
        </p:nvSpPr>
        <p:spPr>
          <a:xfrm>
            <a:off x="221226" y="1408269"/>
            <a:ext cx="2658364" cy="552312"/>
          </a:xfrm>
          <a:prstGeom prst="rect">
            <a:avLst/>
          </a:prstGeom>
          <a:noFill/>
        </p:spPr>
        <p:txBody>
          <a:bodyPr wrap="square" rtlCol="0" anchor="b" anchorCtr="0">
            <a:normAutofit/>
          </a:bodyPr>
          <a:lstStyle>
            <a:defPPr>
              <a:defRPr lang="en-US"/>
            </a:defPPr>
            <a:lvl1pPr>
              <a:defRPr sz="2100"/>
            </a:lvl1pPr>
          </a:lstStyle>
          <a:p>
            <a:r>
              <a:rPr lang="en-IN" sz="1600" b="1" dirty="0">
                <a:solidFill>
                  <a:schemeClr val="accent1"/>
                </a:solidFill>
                <a:cs typeface="Calibri" panose="020F0502020204030204" pitchFamily="34" charset="0"/>
              </a:rPr>
              <a:t>Lorem ipsum </a:t>
            </a:r>
          </a:p>
        </p:txBody>
      </p:sp>
    </p:spTree>
    <p:extLst>
      <p:ext uri="{BB962C8B-B14F-4D97-AF65-F5344CB8AC3E}">
        <p14:creationId xmlns:p14="http://schemas.microsoft.com/office/powerpoint/2010/main" val="205781055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ight Triangle 2">
            <a:extLst>
              <a:ext uri="{FF2B5EF4-FFF2-40B4-BE49-F238E27FC236}">
                <a16:creationId xmlns:a16="http://schemas.microsoft.com/office/drawing/2014/main" id="{14A834BE-4D9B-4FD6-82A9-112875514F50}"/>
              </a:ext>
            </a:extLst>
          </p:cNvPr>
          <p:cNvSpPr/>
          <p:nvPr/>
        </p:nvSpPr>
        <p:spPr>
          <a:xfrm flipV="1">
            <a:off x="0" y="0"/>
            <a:ext cx="4778115" cy="6858000"/>
          </a:xfrm>
          <a:prstGeom prst="rtTriangle">
            <a:avLst/>
          </a:prstGeom>
          <a:solidFill>
            <a:schemeClr val="accent1"/>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4" name="Title 1">
            <a:extLst>
              <a:ext uri="{FF2B5EF4-FFF2-40B4-BE49-F238E27FC236}">
                <a16:creationId xmlns:a16="http://schemas.microsoft.com/office/drawing/2014/main" id="{AD5158FF-7BCE-4975-A0E8-1BF5569D6AB8}"/>
              </a:ext>
            </a:extLst>
          </p:cNvPr>
          <p:cNvSpPr txBox="1">
            <a:spLocks/>
          </p:cNvSpPr>
          <p:nvPr/>
        </p:nvSpPr>
        <p:spPr>
          <a:xfrm>
            <a:off x="473976" y="1350610"/>
            <a:ext cx="1856610" cy="1602030"/>
          </a:xfrm>
          <a:prstGeom prst="rect">
            <a:avLst/>
          </a:prstGeom>
        </p:spPr>
        <p:txBody>
          <a:bodyPr vert="horz" lIns="0" tIns="0" rIns="0" bIns="0" rtlCol="0" anchor="b">
            <a:noAutofit/>
          </a:bodyPr>
          <a:lstStyle>
            <a:lvl1pPr algn="l" defTabSz="914400" rtl="0" eaLnBrk="1" latinLnBrk="0" hangingPunct="1">
              <a:lnSpc>
                <a:spcPct val="90000"/>
              </a:lnSpc>
              <a:spcBef>
                <a:spcPct val="0"/>
              </a:spcBef>
              <a:buNone/>
              <a:defRPr sz="2400" b="1" kern="1200">
                <a:solidFill>
                  <a:schemeClr val="tx1"/>
                </a:solidFill>
                <a:latin typeface="+mj-lt"/>
                <a:ea typeface="+mj-ea"/>
                <a:cs typeface="+mj-cs"/>
              </a:defRPr>
            </a:lvl1pPr>
          </a:lstStyle>
          <a:p>
            <a:r>
              <a:rPr lang="en-US" dirty="0">
                <a:solidFill>
                  <a:schemeClr val="bg1"/>
                </a:solidFill>
              </a:rPr>
              <a:t>Diagonal Accent with Three Icon Descriptions</a:t>
            </a:r>
          </a:p>
        </p:txBody>
      </p:sp>
      <p:sp>
        <p:nvSpPr>
          <p:cNvPr id="10" name="Rectangle 9">
            <a:extLst>
              <a:ext uri="{FF2B5EF4-FFF2-40B4-BE49-F238E27FC236}">
                <a16:creationId xmlns:a16="http://schemas.microsoft.com/office/drawing/2014/main" id="{71479479-8133-43A8-831E-6A36D0B6BEC0}"/>
              </a:ext>
            </a:extLst>
          </p:cNvPr>
          <p:cNvSpPr/>
          <p:nvPr/>
        </p:nvSpPr>
        <p:spPr>
          <a:xfrm>
            <a:off x="5383022" y="1080646"/>
            <a:ext cx="3557886" cy="767832"/>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600" dirty="0">
                <a:solidFill>
                  <a:schemeClr val="tx1"/>
                </a:solidFill>
                <a:latin typeface="Franklin Gothic Book" panose="020B0503020102020204" pitchFamily="34" charset="0"/>
                <a:sym typeface="Franklin Gothic Book" panose="020B0503020102020204" pitchFamily="34" charset="0"/>
              </a:rPr>
              <a:t>Lorem ipsum dolor sit amet, consectetur adipiscing elit. Ut tempor, quam et mattis. Lorem ipsum dolor sit amet</a:t>
            </a:r>
          </a:p>
        </p:txBody>
      </p:sp>
      <p:sp>
        <p:nvSpPr>
          <p:cNvPr id="11" name="Rectangle 10">
            <a:extLst>
              <a:ext uri="{FF2B5EF4-FFF2-40B4-BE49-F238E27FC236}">
                <a16:creationId xmlns:a16="http://schemas.microsoft.com/office/drawing/2014/main" id="{DED6B57F-34B1-4C73-B766-82A55E63034A}"/>
              </a:ext>
            </a:extLst>
          </p:cNvPr>
          <p:cNvSpPr/>
          <p:nvPr/>
        </p:nvSpPr>
        <p:spPr>
          <a:xfrm>
            <a:off x="4504807" y="2461737"/>
            <a:ext cx="3901408" cy="753904"/>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600" dirty="0">
                <a:solidFill>
                  <a:schemeClr val="tx1"/>
                </a:solidFill>
                <a:latin typeface="Franklin Gothic Book" panose="020B0503020102020204" pitchFamily="34" charset="0"/>
                <a:sym typeface="Franklin Gothic Book" panose="020B0503020102020204" pitchFamily="34" charset="0"/>
              </a:rPr>
              <a:t>Lorem ipsum dolor sit amet, consectetur adipiscing elit. Ut tempor, quam et mattis. Lorem ipsum dolor sit amet</a:t>
            </a:r>
          </a:p>
        </p:txBody>
      </p:sp>
      <p:sp>
        <p:nvSpPr>
          <p:cNvPr id="12" name="Rectangle 11">
            <a:extLst>
              <a:ext uri="{FF2B5EF4-FFF2-40B4-BE49-F238E27FC236}">
                <a16:creationId xmlns:a16="http://schemas.microsoft.com/office/drawing/2014/main" id="{BBF8F4DA-DC66-4B02-B543-B7582E1E7CB1}"/>
              </a:ext>
            </a:extLst>
          </p:cNvPr>
          <p:cNvSpPr/>
          <p:nvPr/>
        </p:nvSpPr>
        <p:spPr>
          <a:xfrm>
            <a:off x="3526102" y="3966594"/>
            <a:ext cx="4986136" cy="492443"/>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600" dirty="0">
                <a:solidFill>
                  <a:schemeClr val="tx1"/>
                </a:solidFill>
                <a:latin typeface="Franklin Gothic Book" panose="020B0503020102020204" pitchFamily="34" charset="0"/>
                <a:sym typeface="Franklin Gothic Book" panose="020B0503020102020204" pitchFamily="34" charset="0"/>
              </a:rPr>
              <a:t>Lorem ipsum dolor sit amet, consectetur adipiscing elit. Ut tempor, quam et mattis. Lorem ipsum dolor sit amet</a:t>
            </a:r>
          </a:p>
        </p:txBody>
      </p:sp>
      <p:sp>
        <p:nvSpPr>
          <p:cNvPr id="13" name="Rectangle 12">
            <a:extLst>
              <a:ext uri="{FF2B5EF4-FFF2-40B4-BE49-F238E27FC236}">
                <a16:creationId xmlns:a16="http://schemas.microsoft.com/office/drawing/2014/main" id="{105CFCE8-56DE-4216-9705-D304BCE0AEC8}"/>
              </a:ext>
            </a:extLst>
          </p:cNvPr>
          <p:cNvSpPr/>
          <p:nvPr/>
        </p:nvSpPr>
        <p:spPr>
          <a:xfrm>
            <a:off x="2541070" y="5340719"/>
            <a:ext cx="6027409" cy="492443"/>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rgbClr val="F2F2F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buFont typeface="Trebuchet MS" panose="020B0603020202020204" pitchFamily="34" charset="0"/>
              <a:buChar char="​"/>
            </a:pPr>
            <a:r>
              <a:rPr lang="en-US" sz="1600" dirty="0">
                <a:solidFill>
                  <a:schemeClr val="tx1"/>
                </a:solidFill>
                <a:latin typeface="Franklin Gothic Book" panose="020B0503020102020204" pitchFamily="34" charset="0"/>
                <a:sym typeface="Franklin Gothic Book" panose="020B0503020102020204" pitchFamily="34" charset="0"/>
              </a:rPr>
              <a:t>Lorem ipsum dolor sit amet, consectetur adipiscing elit. Ut tempor, quam et mattis. Lorem ipsum dolor sit amet</a:t>
            </a:r>
          </a:p>
        </p:txBody>
      </p:sp>
      <p:cxnSp>
        <p:nvCxnSpPr>
          <p:cNvPr id="14" name="Straight Connector 13">
            <a:extLst>
              <a:ext uri="{FF2B5EF4-FFF2-40B4-BE49-F238E27FC236}">
                <a16:creationId xmlns:a16="http://schemas.microsoft.com/office/drawing/2014/main" id="{20D2F1B3-06DA-442F-A198-E2D944056C9F}"/>
              </a:ext>
            </a:extLst>
          </p:cNvPr>
          <p:cNvCxnSpPr>
            <a:cxnSpLocks/>
          </p:cNvCxnSpPr>
          <p:nvPr/>
        </p:nvCxnSpPr>
        <p:spPr>
          <a:xfrm>
            <a:off x="3169920" y="4899879"/>
            <a:ext cx="5548521" cy="0"/>
          </a:xfrm>
          <a:prstGeom prst="line">
            <a:avLst/>
          </a:prstGeom>
          <a:ln w="9525" cap="rnd">
            <a:solidFill>
              <a:schemeClr val="bg1">
                <a:lumMod val="5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F802885-8D36-48F8-A7AE-261DB799BFBB}"/>
              </a:ext>
            </a:extLst>
          </p:cNvPr>
          <p:cNvCxnSpPr>
            <a:cxnSpLocks/>
          </p:cNvCxnSpPr>
          <p:nvPr/>
        </p:nvCxnSpPr>
        <p:spPr>
          <a:xfrm>
            <a:off x="3977640" y="3525752"/>
            <a:ext cx="4683837" cy="0"/>
          </a:xfrm>
          <a:prstGeom prst="line">
            <a:avLst/>
          </a:prstGeom>
          <a:ln w="9525" cap="rnd">
            <a:solidFill>
              <a:schemeClr val="bg1">
                <a:lumMod val="50000"/>
              </a:schemeClr>
            </a:solidFill>
            <a:prstDash val="sysDot"/>
            <a:round/>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C1C7D2E-9E6B-4D4F-AC3C-8AB9C8FA3A8A}"/>
              </a:ext>
            </a:extLst>
          </p:cNvPr>
          <p:cNvCxnSpPr>
            <a:cxnSpLocks/>
          </p:cNvCxnSpPr>
          <p:nvPr/>
        </p:nvCxnSpPr>
        <p:spPr>
          <a:xfrm>
            <a:off x="4892040" y="2151625"/>
            <a:ext cx="3718324" cy="0"/>
          </a:xfrm>
          <a:prstGeom prst="line">
            <a:avLst/>
          </a:prstGeom>
          <a:ln w="9525" cap="rnd">
            <a:solidFill>
              <a:schemeClr val="bg1">
                <a:lumMod val="50000"/>
              </a:schemeClr>
            </a:solidFill>
            <a:prstDash val="sysDot"/>
            <a:round/>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62D47079-72F0-F19F-673C-45F8024AFB3E}"/>
              </a:ext>
            </a:extLst>
          </p:cNvPr>
          <p:cNvGrpSpPr/>
          <p:nvPr/>
        </p:nvGrpSpPr>
        <p:grpSpPr>
          <a:xfrm>
            <a:off x="4119939" y="826671"/>
            <a:ext cx="1080000" cy="1080000"/>
            <a:chOff x="4363780" y="826671"/>
            <a:chExt cx="955951" cy="1275782"/>
          </a:xfrm>
        </p:grpSpPr>
        <p:sp>
          <p:nvSpPr>
            <p:cNvPr id="15" name="Oval 14">
              <a:extLst>
                <a:ext uri="{FF2B5EF4-FFF2-40B4-BE49-F238E27FC236}">
                  <a16:creationId xmlns:a16="http://schemas.microsoft.com/office/drawing/2014/main" id="{46698DC3-5106-4EE2-A6E9-25E49B40DF51}"/>
                </a:ext>
              </a:extLst>
            </p:cNvPr>
            <p:cNvSpPr/>
            <p:nvPr>
              <p:custDataLst>
                <p:tags r:id="rId4"/>
              </p:custDataLst>
            </p:nvPr>
          </p:nvSpPr>
          <p:spPr>
            <a:xfrm>
              <a:off x="4363780" y="826671"/>
              <a:ext cx="955951" cy="1275782"/>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40" name="Group 39">
              <a:extLst>
                <a:ext uri="{FF2B5EF4-FFF2-40B4-BE49-F238E27FC236}">
                  <a16:creationId xmlns:a16="http://schemas.microsoft.com/office/drawing/2014/main" id="{96F75E71-76EC-4BB9-A8D9-1334E1BAA0C5}"/>
                </a:ext>
              </a:extLst>
            </p:cNvPr>
            <p:cNvGrpSpPr/>
            <p:nvPr/>
          </p:nvGrpSpPr>
          <p:grpSpPr>
            <a:xfrm>
              <a:off x="4487080" y="992051"/>
              <a:ext cx="709350" cy="945022"/>
              <a:chOff x="3071135" y="1760585"/>
              <a:chExt cx="475200" cy="633600"/>
            </a:xfrm>
          </p:grpSpPr>
          <p:sp>
            <p:nvSpPr>
              <p:cNvPr id="41" name="Accent">
                <a:extLst>
                  <a:ext uri="{FF2B5EF4-FFF2-40B4-BE49-F238E27FC236}">
                    <a16:creationId xmlns:a16="http://schemas.microsoft.com/office/drawing/2014/main" id="{604A364B-11CD-4DBA-8BA2-801726E0541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A3FB386A-739E-403C-BD8B-1CBDFE3CFBA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9" name="Group 18">
            <a:extLst>
              <a:ext uri="{FF2B5EF4-FFF2-40B4-BE49-F238E27FC236}">
                <a16:creationId xmlns:a16="http://schemas.microsoft.com/office/drawing/2014/main" id="{930A89F8-3ADE-A80A-9455-AC66EFE8DDC8}"/>
              </a:ext>
            </a:extLst>
          </p:cNvPr>
          <p:cNvGrpSpPr/>
          <p:nvPr/>
        </p:nvGrpSpPr>
        <p:grpSpPr>
          <a:xfrm>
            <a:off x="3155816" y="2200961"/>
            <a:ext cx="1080000" cy="1080000"/>
            <a:chOff x="3399656" y="2201199"/>
            <a:chExt cx="957020" cy="1274797"/>
          </a:xfrm>
        </p:grpSpPr>
        <p:sp>
          <p:nvSpPr>
            <p:cNvPr id="20" name="Oval 19">
              <a:extLst>
                <a:ext uri="{FF2B5EF4-FFF2-40B4-BE49-F238E27FC236}">
                  <a16:creationId xmlns:a16="http://schemas.microsoft.com/office/drawing/2014/main" id="{4F46A4EF-499B-4243-AE89-FB2E9F7688AA}"/>
                </a:ext>
              </a:extLst>
            </p:cNvPr>
            <p:cNvSpPr/>
            <p:nvPr>
              <p:custDataLst>
                <p:tags r:id="rId3"/>
              </p:custDataLst>
            </p:nvPr>
          </p:nvSpPr>
          <p:spPr>
            <a:xfrm>
              <a:off x="3399656" y="2201199"/>
              <a:ext cx="957020" cy="1274797"/>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43" name="Group 42">
              <a:extLst>
                <a:ext uri="{FF2B5EF4-FFF2-40B4-BE49-F238E27FC236}">
                  <a16:creationId xmlns:a16="http://schemas.microsoft.com/office/drawing/2014/main" id="{81C885F3-7F3E-411D-9297-D46CF14EE78F}"/>
                </a:ext>
              </a:extLst>
            </p:cNvPr>
            <p:cNvGrpSpPr/>
            <p:nvPr/>
          </p:nvGrpSpPr>
          <p:grpSpPr>
            <a:xfrm>
              <a:off x="3523490" y="2366086"/>
              <a:ext cx="709350" cy="945022"/>
              <a:chOff x="3071135" y="1760585"/>
              <a:chExt cx="475200" cy="633600"/>
            </a:xfrm>
          </p:grpSpPr>
          <p:sp>
            <p:nvSpPr>
              <p:cNvPr id="44" name="Accent">
                <a:extLst>
                  <a:ext uri="{FF2B5EF4-FFF2-40B4-BE49-F238E27FC236}">
                    <a16:creationId xmlns:a16="http://schemas.microsoft.com/office/drawing/2014/main" id="{2D9481FE-E595-4969-877F-9B597D15FDC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5" name="Outline">
                <a:extLst>
                  <a:ext uri="{FF2B5EF4-FFF2-40B4-BE49-F238E27FC236}">
                    <a16:creationId xmlns:a16="http://schemas.microsoft.com/office/drawing/2014/main" id="{DCF13D37-96E0-4D75-AD2D-453CF8A67D9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8" name="Group 17">
            <a:extLst>
              <a:ext uri="{FF2B5EF4-FFF2-40B4-BE49-F238E27FC236}">
                <a16:creationId xmlns:a16="http://schemas.microsoft.com/office/drawing/2014/main" id="{3E202E22-B154-2820-65D4-4CDEA42620BD}"/>
              </a:ext>
            </a:extLst>
          </p:cNvPr>
          <p:cNvGrpSpPr/>
          <p:nvPr/>
        </p:nvGrpSpPr>
        <p:grpSpPr>
          <a:xfrm>
            <a:off x="2190310" y="3575251"/>
            <a:ext cx="1080000" cy="1080000"/>
            <a:chOff x="2434151" y="3574755"/>
            <a:chExt cx="958283" cy="1276027"/>
          </a:xfrm>
        </p:grpSpPr>
        <p:sp>
          <p:nvSpPr>
            <p:cNvPr id="26" name="Oval 25">
              <a:extLst>
                <a:ext uri="{FF2B5EF4-FFF2-40B4-BE49-F238E27FC236}">
                  <a16:creationId xmlns:a16="http://schemas.microsoft.com/office/drawing/2014/main" id="{C28153FA-159B-4753-BD13-AE8E9FE2954C}"/>
                </a:ext>
              </a:extLst>
            </p:cNvPr>
            <p:cNvSpPr/>
            <p:nvPr>
              <p:custDataLst>
                <p:tags r:id="rId2"/>
              </p:custDataLst>
            </p:nvPr>
          </p:nvSpPr>
          <p:spPr>
            <a:xfrm>
              <a:off x="2434151" y="3574755"/>
              <a:ext cx="958283" cy="1276027"/>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46" name="Group 45">
              <a:extLst>
                <a:ext uri="{FF2B5EF4-FFF2-40B4-BE49-F238E27FC236}">
                  <a16:creationId xmlns:a16="http://schemas.microsoft.com/office/drawing/2014/main" id="{35E47450-36F6-4E60-B910-47D5AE84A171}"/>
                </a:ext>
              </a:extLst>
            </p:cNvPr>
            <p:cNvGrpSpPr/>
            <p:nvPr/>
          </p:nvGrpSpPr>
          <p:grpSpPr>
            <a:xfrm>
              <a:off x="2558618" y="3740257"/>
              <a:ext cx="709350" cy="945022"/>
              <a:chOff x="3071135" y="1760585"/>
              <a:chExt cx="475200" cy="633600"/>
            </a:xfrm>
          </p:grpSpPr>
          <p:sp>
            <p:nvSpPr>
              <p:cNvPr id="47" name="Accent">
                <a:extLst>
                  <a:ext uri="{FF2B5EF4-FFF2-40B4-BE49-F238E27FC236}">
                    <a16:creationId xmlns:a16="http://schemas.microsoft.com/office/drawing/2014/main" id="{A10465CA-9E91-4F27-8BA6-609BBC7B994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8" name="Outline">
                <a:extLst>
                  <a:ext uri="{FF2B5EF4-FFF2-40B4-BE49-F238E27FC236}">
                    <a16:creationId xmlns:a16="http://schemas.microsoft.com/office/drawing/2014/main" id="{7C058D5F-D3F7-40B4-BE77-52B06A9B725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6" name="Group 15">
            <a:extLst>
              <a:ext uri="{FF2B5EF4-FFF2-40B4-BE49-F238E27FC236}">
                <a16:creationId xmlns:a16="http://schemas.microsoft.com/office/drawing/2014/main" id="{59810965-0135-4D04-ED5D-5303B8FD7572}"/>
              </a:ext>
            </a:extLst>
          </p:cNvPr>
          <p:cNvGrpSpPr/>
          <p:nvPr/>
        </p:nvGrpSpPr>
        <p:grpSpPr>
          <a:xfrm>
            <a:off x="1227038" y="4949541"/>
            <a:ext cx="1080000" cy="1080000"/>
            <a:chOff x="1470878" y="4949541"/>
            <a:chExt cx="956098" cy="1274798"/>
          </a:xfrm>
        </p:grpSpPr>
        <p:sp>
          <p:nvSpPr>
            <p:cNvPr id="32" name="Oval 31">
              <a:extLst>
                <a:ext uri="{FF2B5EF4-FFF2-40B4-BE49-F238E27FC236}">
                  <a16:creationId xmlns:a16="http://schemas.microsoft.com/office/drawing/2014/main" id="{36DA52AB-E3D1-4545-B756-86C94E40F3F2}"/>
                </a:ext>
              </a:extLst>
            </p:cNvPr>
            <p:cNvSpPr/>
            <p:nvPr>
              <p:custDataLst>
                <p:tags r:id="rId1"/>
              </p:custDataLst>
            </p:nvPr>
          </p:nvSpPr>
          <p:spPr>
            <a:xfrm>
              <a:off x="1470878" y="4949541"/>
              <a:ext cx="956098" cy="1274798"/>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49" name="Group 48">
              <a:extLst>
                <a:ext uri="{FF2B5EF4-FFF2-40B4-BE49-F238E27FC236}">
                  <a16:creationId xmlns:a16="http://schemas.microsoft.com/office/drawing/2014/main" id="{4E810368-7192-4C5B-8A28-D236E6A51A00}"/>
                </a:ext>
              </a:extLst>
            </p:cNvPr>
            <p:cNvGrpSpPr/>
            <p:nvPr/>
          </p:nvGrpSpPr>
          <p:grpSpPr>
            <a:xfrm>
              <a:off x="1594252" y="5114429"/>
              <a:ext cx="709350" cy="945022"/>
              <a:chOff x="3071135" y="1760585"/>
              <a:chExt cx="475200" cy="633600"/>
            </a:xfrm>
          </p:grpSpPr>
          <p:sp>
            <p:nvSpPr>
              <p:cNvPr id="50" name="Accent">
                <a:extLst>
                  <a:ext uri="{FF2B5EF4-FFF2-40B4-BE49-F238E27FC236}">
                    <a16:creationId xmlns:a16="http://schemas.microsoft.com/office/drawing/2014/main" id="{2B2B0FCE-1932-411F-A5E0-81B56EFDDE2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1" name="Outline">
                <a:extLst>
                  <a:ext uri="{FF2B5EF4-FFF2-40B4-BE49-F238E27FC236}">
                    <a16:creationId xmlns:a16="http://schemas.microsoft.com/office/drawing/2014/main" id="{8A7B7D9D-3B80-4570-8A70-24BD37D71A3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1041333084"/>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3E4E082-8361-4461-BD67-3BCB5B17C5EA}"/>
              </a:ext>
            </a:extLst>
          </p:cNvPr>
          <p:cNvSpPr>
            <a:spLocks noGrp="1"/>
          </p:cNvSpPr>
          <p:nvPr>
            <p:ph type="title"/>
          </p:nvPr>
        </p:nvSpPr>
        <p:spPr/>
        <p:txBody>
          <a:bodyPr/>
          <a:lstStyle/>
          <a:p>
            <a:r>
              <a:rPr lang="en-US" dirty="0"/>
              <a:t>Two-Row Angled-Tab Bullet List</a:t>
            </a:r>
          </a:p>
        </p:txBody>
      </p:sp>
      <p:grpSp>
        <p:nvGrpSpPr>
          <p:cNvPr id="3" name="Group 2">
            <a:extLst>
              <a:ext uri="{FF2B5EF4-FFF2-40B4-BE49-F238E27FC236}">
                <a16:creationId xmlns:a16="http://schemas.microsoft.com/office/drawing/2014/main" id="{7F5DB8C9-DF55-4110-859B-EAAC0D21929C}"/>
              </a:ext>
            </a:extLst>
          </p:cNvPr>
          <p:cNvGrpSpPr/>
          <p:nvPr/>
        </p:nvGrpSpPr>
        <p:grpSpPr>
          <a:xfrm>
            <a:off x="221225" y="5549306"/>
            <a:ext cx="8701547" cy="639193"/>
            <a:chOff x="3533775" y="5269906"/>
            <a:chExt cx="5138738" cy="639193"/>
          </a:xfrm>
        </p:grpSpPr>
        <p:sp>
          <p:nvSpPr>
            <p:cNvPr id="4" name="Rectangle 3">
              <a:extLst>
                <a:ext uri="{FF2B5EF4-FFF2-40B4-BE49-F238E27FC236}">
                  <a16:creationId xmlns:a16="http://schemas.microsoft.com/office/drawing/2014/main" id="{10A3B56F-0091-4C02-8C0B-27677F627D5A}"/>
                </a:ext>
              </a:extLst>
            </p:cNvPr>
            <p:cNvSpPr/>
            <p:nvPr/>
          </p:nvSpPr>
          <p:spPr>
            <a:xfrm>
              <a:off x="3533775" y="5269906"/>
              <a:ext cx="5138738" cy="639193"/>
            </a:xfrm>
            <a:prstGeom prst="rect">
              <a:avLst/>
            </a:prstGeom>
            <a:solidFill>
              <a:schemeClr val="accent1"/>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dirty="0">
                <a:solidFill>
                  <a:srgbClr val="FFFFFF"/>
                </a:solidFill>
              </a:endParaRPr>
            </a:p>
          </p:txBody>
        </p:sp>
        <p:sp>
          <p:nvSpPr>
            <p:cNvPr id="5" name="Rounded Rectangle 8">
              <a:extLst>
                <a:ext uri="{FF2B5EF4-FFF2-40B4-BE49-F238E27FC236}">
                  <a16:creationId xmlns:a16="http://schemas.microsoft.com/office/drawing/2014/main" id="{643620CB-8CAF-4DCA-B89B-E9F13DDA8A99}"/>
                </a:ext>
              </a:extLst>
            </p:cNvPr>
            <p:cNvSpPr/>
            <p:nvPr/>
          </p:nvSpPr>
          <p:spPr>
            <a:xfrm>
              <a:off x="3533775" y="5269906"/>
              <a:ext cx="5138738" cy="639193"/>
            </a:xfrm>
            <a:prstGeom prst="round2DiagRect">
              <a:avLst>
                <a:gd name="adj1" fmla="val 50000"/>
                <a:gd name="adj2" fmla="val 0"/>
              </a:avLst>
            </a:prstGeom>
            <a:solidFill>
              <a:schemeClr val="accent1">
                <a:lumMod val="20000"/>
                <a:lumOff val="8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dirty="0">
                  <a:solidFill>
                    <a:schemeClr val="tx1"/>
                  </a:solidFill>
                </a:rPr>
                <a:t>Lorem ipsum dolor sit amet, consectetur adipiscing elit. Ut tempor, quam et mattis pulvinar,</a:t>
              </a:r>
              <a:br>
                <a:rPr lang="en-US" dirty="0">
                  <a:solidFill>
                    <a:schemeClr val="tx1"/>
                  </a:solidFill>
                </a:rPr>
              </a:br>
              <a:r>
                <a:rPr lang="en-US" dirty="0">
                  <a:solidFill>
                    <a:schemeClr val="tx1"/>
                  </a:solidFill>
                </a:rPr>
                <a:t>mauris ligula suscipit arcu, sed elementum diam leo at</a:t>
              </a:r>
            </a:p>
          </p:txBody>
        </p:sp>
      </p:grpSp>
      <p:sp>
        <p:nvSpPr>
          <p:cNvPr id="6" name="Rectangle: Rounded Corners 5">
            <a:extLst>
              <a:ext uri="{FF2B5EF4-FFF2-40B4-BE49-F238E27FC236}">
                <a16:creationId xmlns:a16="http://schemas.microsoft.com/office/drawing/2014/main" id="{1F8134F1-9496-49AC-9A62-361CC91B89E2}"/>
              </a:ext>
            </a:extLst>
          </p:cNvPr>
          <p:cNvSpPr/>
          <p:nvPr/>
        </p:nvSpPr>
        <p:spPr>
          <a:xfrm flipV="1">
            <a:off x="1276911" y="1638309"/>
            <a:ext cx="161188" cy="433790"/>
          </a:xfrm>
          <a:prstGeom prst="roundRect">
            <a:avLst>
              <a:gd name="adj" fmla="val 50000"/>
            </a:avLst>
          </a:prstGeom>
          <a:solidFill>
            <a:schemeClr val="accent2"/>
          </a:solid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rgbClr val="29BA74"/>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45720" rIns="6858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endParaRPr lang="en-US" sz="900" dirty="0">
              <a:solidFill>
                <a:srgbClr val="FFFFFF"/>
              </a:solidFill>
            </a:endParaRPr>
          </a:p>
        </p:txBody>
      </p:sp>
      <p:sp>
        <p:nvSpPr>
          <p:cNvPr id="7" name="Rectangle: Rounded Corners 6">
            <a:extLst>
              <a:ext uri="{FF2B5EF4-FFF2-40B4-BE49-F238E27FC236}">
                <a16:creationId xmlns:a16="http://schemas.microsoft.com/office/drawing/2014/main" id="{67D003F5-3CD9-410B-8692-984F7A1264CB}"/>
              </a:ext>
            </a:extLst>
          </p:cNvPr>
          <p:cNvSpPr/>
          <p:nvPr/>
        </p:nvSpPr>
        <p:spPr>
          <a:xfrm>
            <a:off x="221226" y="1792306"/>
            <a:ext cx="8701548" cy="1519607"/>
          </a:xfrm>
          <a:prstGeom prst="roundRect">
            <a:avLst>
              <a:gd name="adj" fmla="val 349326"/>
            </a:avLst>
          </a:prstGeom>
          <a:solidFill>
            <a:schemeClr val="bg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45720" rIns="6858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endParaRPr lang="en-US" sz="900" dirty="0">
              <a:solidFill>
                <a:srgbClr val="FFFFFF"/>
              </a:solidFill>
            </a:endParaRPr>
          </a:p>
        </p:txBody>
      </p:sp>
      <p:sp>
        <p:nvSpPr>
          <p:cNvPr id="8" name="Header1">
            <a:extLst>
              <a:ext uri="{FF2B5EF4-FFF2-40B4-BE49-F238E27FC236}">
                <a16:creationId xmlns:a16="http://schemas.microsoft.com/office/drawing/2014/main" id="{C9927C9F-C536-4E5E-8BD3-4BD2095E94A5}"/>
              </a:ext>
            </a:extLst>
          </p:cNvPr>
          <p:cNvSpPr/>
          <p:nvPr/>
        </p:nvSpPr>
        <p:spPr>
          <a:xfrm flipH="1">
            <a:off x="1363012" y="1638309"/>
            <a:ext cx="2466709" cy="1489898"/>
          </a:xfrm>
          <a:prstGeom prst="parallelogram">
            <a:avLst>
              <a:gd name="adj" fmla="val 57019"/>
            </a:avLst>
          </a:prstGeom>
          <a:solidFill>
            <a:schemeClr val="accent1"/>
          </a:solidFill>
          <a:ln>
            <a:noFill/>
          </a:ln>
          <a:effectLst>
            <a:outerShdw blurRad="50800" dist="38100" algn="l" rotWithShape="0">
              <a:schemeClr val="bg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91440" rIns="68580" bIns="9144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buSzPct val="100000"/>
              <a:buFont typeface="Trebuchet MS" panose="020B0703020202090204" pitchFamily="34" charset="0"/>
              <a:buChar char="​"/>
            </a:pPr>
            <a:r>
              <a:rPr lang="en-US" dirty="0">
                <a:solidFill>
                  <a:schemeClr val="bg1"/>
                </a:solidFill>
              </a:rPr>
              <a:t>Lorem ipsum dolor sit amet, consectetur adipiscing </a:t>
            </a:r>
          </a:p>
        </p:txBody>
      </p:sp>
      <p:sp>
        <p:nvSpPr>
          <p:cNvPr id="15" name="Rectangle: Rounded Corners 14">
            <a:extLst>
              <a:ext uri="{FF2B5EF4-FFF2-40B4-BE49-F238E27FC236}">
                <a16:creationId xmlns:a16="http://schemas.microsoft.com/office/drawing/2014/main" id="{1AE7D606-4409-467D-B18A-745CC522A0C6}"/>
              </a:ext>
            </a:extLst>
          </p:cNvPr>
          <p:cNvSpPr/>
          <p:nvPr/>
        </p:nvSpPr>
        <p:spPr>
          <a:xfrm flipV="1">
            <a:off x="1276911" y="3496986"/>
            <a:ext cx="161188" cy="433790"/>
          </a:xfrm>
          <a:prstGeom prst="roundRect">
            <a:avLst>
              <a:gd name="adj" fmla="val 50000"/>
            </a:avLst>
          </a:prstGeom>
          <a:solidFill>
            <a:schemeClr val="bg2">
              <a:lumMod val="10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45720" rIns="6858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endParaRPr lang="en-US" sz="900" dirty="0">
              <a:solidFill>
                <a:srgbClr val="FFFFFF"/>
              </a:solidFill>
            </a:endParaRPr>
          </a:p>
        </p:txBody>
      </p:sp>
      <p:sp>
        <p:nvSpPr>
          <p:cNvPr id="16" name="Rectangle: Rounded Corners 15">
            <a:extLst>
              <a:ext uri="{FF2B5EF4-FFF2-40B4-BE49-F238E27FC236}">
                <a16:creationId xmlns:a16="http://schemas.microsoft.com/office/drawing/2014/main" id="{8E2A2E89-0144-4B7D-8321-B7BB873E55B4}"/>
              </a:ext>
            </a:extLst>
          </p:cNvPr>
          <p:cNvSpPr/>
          <p:nvPr/>
        </p:nvSpPr>
        <p:spPr>
          <a:xfrm>
            <a:off x="221226" y="3650982"/>
            <a:ext cx="8701548" cy="1519607"/>
          </a:xfrm>
          <a:prstGeom prst="roundRect">
            <a:avLst>
              <a:gd name="adj" fmla="val 349326"/>
            </a:avLst>
          </a:prstGeom>
          <a:solidFill>
            <a:schemeClr val="bg2"/>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45720" rIns="6858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endParaRPr lang="en-US" sz="900" dirty="0">
              <a:solidFill>
                <a:srgbClr val="FFFFFF"/>
              </a:solidFill>
            </a:endParaRPr>
          </a:p>
        </p:txBody>
      </p:sp>
      <p:sp>
        <p:nvSpPr>
          <p:cNvPr id="17" name="Header2">
            <a:extLst>
              <a:ext uri="{FF2B5EF4-FFF2-40B4-BE49-F238E27FC236}">
                <a16:creationId xmlns:a16="http://schemas.microsoft.com/office/drawing/2014/main" id="{0A77026F-C3A6-48A1-8B82-8BAEC1F6CBA1}"/>
              </a:ext>
            </a:extLst>
          </p:cNvPr>
          <p:cNvSpPr/>
          <p:nvPr/>
        </p:nvSpPr>
        <p:spPr>
          <a:xfrm flipH="1">
            <a:off x="1363012" y="3496986"/>
            <a:ext cx="2466709" cy="1489898"/>
          </a:xfrm>
          <a:prstGeom prst="parallelogram">
            <a:avLst>
              <a:gd name="adj" fmla="val 57019"/>
            </a:avLst>
          </a:prstGeom>
          <a:solidFill>
            <a:schemeClr val="accent3"/>
          </a:solidFill>
          <a:ln>
            <a:noFill/>
          </a:ln>
          <a:effectLst>
            <a:outerShdw blurRad="50800" dist="38100" algn="l" rotWithShape="0">
              <a:schemeClr val="bg1">
                <a:lumMod val="75000"/>
                <a:alpha val="4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8580" tIns="91440" rIns="68580" bIns="9144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buSzPct val="100000"/>
              <a:buFont typeface="Trebuchet MS" panose="020B0703020202090204" pitchFamily="34" charset="0"/>
              <a:buChar char="​"/>
            </a:pPr>
            <a:r>
              <a:rPr lang="en-US" dirty="0">
                <a:solidFill>
                  <a:schemeClr val="bg1"/>
                </a:solidFill>
              </a:rPr>
              <a:t>Lorem ipsum dolor sit amet, consectetur adipiscing </a:t>
            </a:r>
          </a:p>
        </p:txBody>
      </p:sp>
      <p:sp>
        <p:nvSpPr>
          <p:cNvPr id="18" name="BodyText2">
            <a:extLst>
              <a:ext uri="{FF2B5EF4-FFF2-40B4-BE49-F238E27FC236}">
                <a16:creationId xmlns:a16="http://schemas.microsoft.com/office/drawing/2014/main" id="{1B4324D7-691F-4F10-8483-3FE1CD8689E7}"/>
              </a:ext>
            </a:extLst>
          </p:cNvPr>
          <p:cNvSpPr txBox="1"/>
          <p:nvPr/>
        </p:nvSpPr>
        <p:spPr>
          <a:xfrm>
            <a:off x="3912702" y="3810621"/>
            <a:ext cx="4693415" cy="1200329"/>
          </a:xfrm>
          <a:prstGeom prst="rect">
            <a:avLst/>
          </a:prstGeom>
          <a:noFill/>
          <a:ln cap="rnd">
            <a:noFill/>
          </a:ln>
        </p:spPr>
        <p:txBody>
          <a:bodyPr wrap="square" lIns="0" tIns="0" rIns="0" bIns="0" rtlCol="0" anchor="t" anchorCtr="0">
            <a:normAutofit/>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p:txBody>
      </p:sp>
      <p:grpSp>
        <p:nvGrpSpPr>
          <p:cNvPr id="9" name="Group 8">
            <a:extLst>
              <a:ext uri="{FF2B5EF4-FFF2-40B4-BE49-F238E27FC236}">
                <a16:creationId xmlns:a16="http://schemas.microsoft.com/office/drawing/2014/main" id="{2F611F75-86EE-8831-6A65-832C755E089D}"/>
              </a:ext>
            </a:extLst>
          </p:cNvPr>
          <p:cNvGrpSpPr/>
          <p:nvPr/>
        </p:nvGrpSpPr>
        <p:grpSpPr>
          <a:xfrm>
            <a:off x="449015" y="2046648"/>
            <a:ext cx="1010746" cy="1010920"/>
            <a:chOff x="432178" y="1976009"/>
            <a:chExt cx="864150" cy="1152198"/>
          </a:xfrm>
        </p:grpSpPr>
        <p:sp>
          <p:nvSpPr>
            <p:cNvPr id="25" name="Oval 24">
              <a:extLst>
                <a:ext uri="{FF2B5EF4-FFF2-40B4-BE49-F238E27FC236}">
                  <a16:creationId xmlns:a16="http://schemas.microsoft.com/office/drawing/2014/main" id="{5034FB62-B151-46AA-8677-16A05BB5E5A2}"/>
                </a:ext>
              </a:extLst>
            </p:cNvPr>
            <p:cNvSpPr/>
            <p:nvPr/>
          </p:nvSpPr>
          <p:spPr>
            <a:xfrm>
              <a:off x="432178" y="1976009"/>
              <a:ext cx="864150" cy="1152198"/>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6" name="Group 25">
              <a:extLst>
                <a:ext uri="{FF2B5EF4-FFF2-40B4-BE49-F238E27FC236}">
                  <a16:creationId xmlns:a16="http://schemas.microsoft.com/office/drawing/2014/main" id="{DE5492C8-9E80-41C7-857E-6DA98AD6C86A}"/>
                </a:ext>
              </a:extLst>
            </p:cNvPr>
            <p:cNvGrpSpPr/>
            <p:nvPr/>
          </p:nvGrpSpPr>
          <p:grpSpPr>
            <a:xfrm>
              <a:off x="585839" y="2181429"/>
              <a:ext cx="556827" cy="741358"/>
              <a:chOff x="3071135" y="1760585"/>
              <a:chExt cx="475200" cy="633600"/>
            </a:xfrm>
          </p:grpSpPr>
          <p:sp>
            <p:nvSpPr>
              <p:cNvPr id="27" name="Accent">
                <a:extLst>
                  <a:ext uri="{FF2B5EF4-FFF2-40B4-BE49-F238E27FC236}">
                    <a16:creationId xmlns:a16="http://schemas.microsoft.com/office/drawing/2014/main" id="{0774113C-B85C-4FE1-A535-8F169A73AF1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28" name="Outline">
                <a:extLst>
                  <a:ext uri="{FF2B5EF4-FFF2-40B4-BE49-F238E27FC236}">
                    <a16:creationId xmlns:a16="http://schemas.microsoft.com/office/drawing/2014/main" id="{FACE4A42-ABE1-461C-8736-01A4B087F12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1" name="Group 10">
            <a:extLst>
              <a:ext uri="{FF2B5EF4-FFF2-40B4-BE49-F238E27FC236}">
                <a16:creationId xmlns:a16="http://schemas.microsoft.com/office/drawing/2014/main" id="{A2EF8BBD-19E1-E861-B99C-C6D9E9046807}"/>
              </a:ext>
            </a:extLst>
          </p:cNvPr>
          <p:cNvGrpSpPr/>
          <p:nvPr/>
        </p:nvGrpSpPr>
        <p:grpSpPr>
          <a:xfrm>
            <a:off x="449015" y="3905325"/>
            <a:ext cx="1010746" cy="1010920"/>
            <a:chOff x="432178" y="3834686"/>
            <a:chExt cx="864150" cy="1152198"/>
          </a:xfrm>
        </p:grpSpPr>
        <p:sp>
          <p:nvSpPr>
            <p:cNvPr id="30" name="Oval 29">
              <a:extLst>
                <a:ext uri="{FF2B5EF4-FFF2-40B4-BE49-F238E27FC236}">
                  <a16:creationId xmlns:a16="http://schemas.microsoft.com/office/drawing/2014/main" id="{3D19B6D2-6F05-4380-AB65-869E60F9A9BB}"/>
                </a:ext>
              </a:extLst>
            </p:cNvPr>
            <p:cNvSpPr/>
            <p:nvPr/>
          </p:nvSpPr>
          <p:spPr>
            <a:xfrm>
              <a:off x="432178" y="3834686"/>
              <a:ext cx="864150" cy="1152198"/>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1" name="Group 30">
              <a:extLst>
                <a:ext uri="{FF2B5EF4-FFF2-40B4-BE49-F238E27FC236}">
                  <a16:creationId xmlns:a16="http://schemas.microsoft.com/office/drawing/2014/main" id="{6CD07FEC-DDE7-4E54-9747-7A9EFB0AD27B}"/>
                </a:ext>
              </a:extLst>
            </p:cNvPr>
            <p:cNvGrpSpPr/>
            <p:nvPr/>
          </p:nvGrpSpPr>
          <p:grpSpPr>
            <a:xfrm>
              <a:off x="585839" y="4040106"/>
              <a:ext cx="556827" cy="741358"/>
              <a:chOff x="3071135" y="1760585"/>
              <a:chExt cx="475200" cy="633600"/>
            </a:xfrm>
          </p:grpSpPr>
          <p:sp>
            <p:nvSpPr>
              <p:cNvPr id="32" name="Accent">
                <a:extLst>
                  <a:ext uri="{FF2B5EF4-FFF2-40B4-BE49-F238E27FC236}">
                    <a16:creationId xmlns:a16="http://schemas.microsoft.com/office/drawing/2014/main" id="{F7E337D3-C1D3-4E3F-9887-94CB630B0BC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3" name="Outline">
                <a:extLst>
                  <a:ext uri="{FF2B5EF4-FFF2-40B4-BE49-F238E27FC236}">
                    <a16:creationId xmlns:a16="http://schemas.microsoft.com/office/drawing/2014/main" id="{F59640EE-82DC-48F0-9EA7-647EA145E0A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34" name="BodyText2">
            <a:extLst>
              <a:ext uri="{FF2B5EF4-FFF2-40B4-BE49-F238E27FC236}">
                <a16:creationId xmlns:a16="http://schemas.microsoft.com/office/drawing/2014/main" id="{51FE6CFE-B439-40AA-A464-CB975E1E1E01}"/>
              </a:ext>
            </a:extLst>
          </p:cNvPr>
          <p:cNvSpPr txBox="1"/>
          <p:nvPr/>
        </p:nvSpPr>
        <p:spPr>
          <a:xfrm>
            <a:off x="3912702" y="1951945"/>
            <a:ext cx="4693415" cy="1200329"/>
          </a:xfrm>
          <a:prstGeom prst="rect">
            <a:avLst/>
          </a:prstGeom>
          <a:noFill/>
          <a:ln cap="rnd">
            <a:noFill/>
          </a:ln>
        </p:spPr>
        <p:txBody>
          <a:bodyPr wrap="square" lIns="0" tIns="0" rIns="0" bIns="0" rtlCol="0" anchor="t" anchorCtr="0">
            <a:normAutofit/>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a:p>
            <a:pPr marL="243000" lvl="1" indent="-162000">
              <a:buClr>
                <a:schemeClr val="tx1"/>
              </a:buClr>
              <a:buSzPct val="100000"/>
              <a:buFont typeface="Trebuchet MS" panose="020B0703020202090204" pitchFamily="34" charset="0"/>
              <a:buChar char="•"/>
            </a:pPr>
            <a:r>
              <a:rPr lang="en-US" sz="1200" dirty="0"/>
              <a:t>Lorem ipsum dolor sit amet, consectetur adipiscing elit. Ut tempor</a:t>
            </a:r>
          </a:p>
        </p:txBody>
      </p:sp>
    </p:spTree>
    <p:extLst>
      <p:ext uri="{BB962C8B-B14F-4D97-AF65-F5344CB8AC3E}">
        <p14:creationId xmlns:p14="http://schemas.microsoft.com/office/powerpoint/2010/main" val="2439346967"/>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6BDE0E0-01BD-48BA-BEF6-49FFA75ED295}"/>
              </a:ext>
            </a:extLst>
          </p:cNvPr>
          <p:cNvSpPr>
            <a:spLocks noGrp="1"/>
          </p:cNvSpPr>
          <p:nvPr>
            <p:ph type="title"/>
          </p:nvPr>
        </p:nvSpPr>
        <p:spPr/>
        <p:txBody>
          <a:bodyPr/>
          <a:lstStyle/>
          <a:p>
            <a:r>
              <a:rPr lang="en-US" dirty="0"/>
              <a:t>Three-Row Angled-Tab Bullet List</a:t>
            </a:r>
          </a:p>
        </p:txBody>
      </p:sp>
      <p:sp>
        <p:nvSpPr>
          <p:cNvPr id="5" name="Rounded Rectangle 8">
            <a:extLst>
              <a:ext uri="{FF2B5EF4-FFF2-40B4-BE49-F238E27FC236}">
                <a16:creationId xmlns:a16="http://schemas.microsoft.com/office/drawing/2014/main" id="{C5411A87-DAC8-488C-8389-FE1FA9348BA4}"/>
              </a:ext>
            </a:extLst>
          </p:cNvPr>
          <p:cNvSpPr/>
          <p:nvPr/>
        </p:nvSpPr>
        <p:spPr>
          <a:xfrm>
            <a:off x="221226" y="5723069"/>
            <a:ext cx="8701547" cy="373088"/>
          </a:xfrm>
          <a:prstGeom prst="rect">
            <a:avLst/>
          </a:prstGeom>
          <a:solidFill>
            <a:schemeClr val="accent4">
              <a:lumMod val="40000"/>
              <a:lumOff val="6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da-DK" i="1" dirty="0">
                <a:solidFill>
                  <a:srgbClr val="FFFFFF"/>
                </a:solidFill>
              </a:rPr>
              <a:t>Lorem ipsum dolor sit amet, consectetur adipiscing elit. Ut tempor, quam et mattis pulvinar, mauris</a:t>
            </a:r>
          </a:p>
        </p:txBody>
      </p:sp>
      <p:sp>
        <p:nvSpPr>
          <p:cNvPr id="6" name="Rectangle 5">
            <a:extLst>
              <a:ext uri="{FF2B5EF4-FFF2-40B4-BE49-F238E27FC236}">
                <a16:creationId xmlns:a16="http://schemas.microsoft.com/office/drawing/2014/main" id="{2DF7452E-D1FC-4493-A3C7-FEC379ACB13A}"/>
              </a:ext>
            </a:extLst>
          </p:cNvPr>
          <p:cNvSpPr/>
          <p:nvPr/>
        </p:nvSpPr>
        <p:spPr>
          <a:xfrm>
            <a:off x="2103040" y="1990164"/>
            <a:ext cx="6819733" cy="358876"/>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r>
              <a:rPr lang="en-US" sz="1200" dirty="0">
                <a:solidFill>
                  <a:schemeClr val="tx1"/>
                </a:solidFill>
              </a:rPr>
              <a:t>Lorem ipsum dolor sit amet, consectetur adipiscing elit. Ut tempor, quam et mattis pulvinar, mauris</a:t>
            </a:r>
          </a:p>
        </p:txBody>
      </p:sp>
      <p:sp>
        <p:nvSpPr>
          <p:cNvPr id="7" name="Rectangle 6">
            <a:extLst>
              <a:ext uri="{FF2B5EF4-FFF2-40B4-BE49-F238E27FC236}">
                <a16:creationId xmlns:a16="http://schemas.microsoft.com/office/drawing/2014/main" id="{E61DE3C2-E60B-456C-B159-C4CDDC8FDDEC}"/>
              </a:ext>
            </a:extLst>
          </p:cNvPr>
          <p:cNvSpPr/>
          <p:nvPr/>
        </p:nvSpPr>
        <p:spPr>
          <a:xfrm>
            <a:off x="2103040" y="2399550"/>
            <a:ext cx="6819733" cy="358876"/>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r>
              <a:rPr lang="en-US" sz="1200" dirty="0">
                <a:solidFill>
                  <a:schemeClr val="tx1"/>
                </a:solidFill>
              </a:rPr>
              <a:t>Lorem ipsum dolor sit amet, consectetur adipiscing elit. Ut tempor, quam et mattis pulvinar, mauris</a:t>
            </a:r>
          </a:p>
        </p:txBody>
      </p:sp>
      <p:sp>
        <p:nvSpPr>
          <p:cNvPr id="8" name="Rectangle 7">
            <a:extLst>
              <a:ext uri="{FF2B5EF4-FFF2-40B4-BE49-F238E27FC236}">
                <a16:creationId xmlns:a16="http://schemas.microsoft.com/office/drawing/2014/main" id="{E661F63C-1BC8-4C56-8322-4A2252DB8CBA}"/>
              </a:ext>
            </a:extLst>
          </p:cNvPr>
          <p:cNvSpPr/>
          <p:nvPr/>
        </p:nvSpPr>
        <p:spPr>
          <a:xfrm>
            <a:off x="2103040" y="2808933"/>
            <a:ext cx="6819733" cy="358876"/>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r>
              <a:rPr lang="en-US" sz="1200" dirty="0">
                <a:solidFill>
                  <a:schemeClr val="tx1"/>
                </a:solidFill>
              </a:rPr>
              <a:t>Lorem ipsum dolor sit amet, consectetur adipiscing elit. Ut tempor, quam et mattis pulvinar, mauris</a:t>
            </a:r>
          </a:p>
        </p:txBody>
      </p:sp>
      <p:sp>
        <p:nvSpPr>
          <p:cNvPr id="9" name="Rectangle 8">
            <a:extLst>
              <a:ext uri="{FF2B5EF4-FFF2-40B4-BE49-F238E27FC236}">
                <a16:creationId xmlns:a16="http://schemas.microsoft.com/office/drawing/2014/main" id="{C3CBCCB9-A6B0-48D8-8F94-D63B67972465}"/>
              </a:ext>
            </a:extLst>
          </p:cNvPr>
          <p:cNvSpPr/>
          <p:nvPr/>
        </p:nvSpPr>
        <p:spPr>
          <a:xfrm>
            <a:off x="2103040" y="3218319"/>
            <a:ext cx="6819733" cy="358876"/>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r>
              <a:rPr lang="en-US" sz="1200" dirty="0">
                <a:solidFill>
                  <a:schemeClr val="tx1"/>
                </a:solidFill>
              </a:rPr>
              <a:t>Lorem ipsum dolor sit amet, consectetur adipiscing elit. Ut tempor, quam et mattis pulvinar, mauris</a:t>
            </a:r>
          </a:p>
        </p:txBody>
      </p:sp>
      <p:sp>
        <p:nvSpPr>
          <p:cNvPr id="10" name="Rectangle 9">
            <a:extLst>
              <a:ext uri="{FF2B5EF4-FFF2-40B4-BE49-F238E27FC236}">
                <a16:creationId xmlns:a16="http://schemas.microsoft.com/office/drawing/2014/main" id="{5B658B02-3C58-4C37-A1C1-0303235EB8CA}"/>
              </a:ext>
            </a:extLst>
          </p:cNvPr>
          <p:cNvSpPr/>
          <p:nvPr/>
        </p:nvSpPr>
        <p:spPr>
          <a:xfrm>
            <a:off x="2103040" y="3627703"/>
            <a:ext cx="6819733" cy="358876"/>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r>
              <a:rPr lang="en-US" sz="1200" dirty="0">
                <a:solidFill>
                  <a:schemeClr val="tx1"/>
                </a:solidFill>
              </a:rPr>
              <a:t>Lorem ipsum dolor sit amet, consectetur adipiscing elit. Ut tempor, quam et mattis pulvinar, mauris</a:t>
            </a:r>
          </a:p>
        </p:txBody>
      </p:sp>
      <p:sp>
        <p:nvSpPr>
          <p:cNvPr id="11" name="Rectangle 10">
            <a:extLst>
              <a:ext uri="{FF2B5EF4-FFF2-40B4-BE49-F238E27FC236}">
                <a16:creationId xmlns:a16="http://schemas.microsoft.com/office/drawing/2014/main" id="{E85DBA1C-F8D9-411D-80D3-6B1D745CCD1D}"/>
              </a:ext>
            </a:extLst>
          </p:cNvPr>
          <p:cNvSpPr/>
          <p:nvPr/>
        </p:nvSpPr>
        <p:spPr>
          <a:xfrm>
            <a:off x="2103040" y="4037088"/>
            <a:ext cx="6819733" cy="358876"/>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r>
              <a:rPr lang="en-US" sz="1200" dirty="0">
                <a:solidFill>
                  <a:schemeClr val="tx1"/>
                </a:solidFill>
              </a:rPr>
              <a:t>Lorem ipsum dolor sit amet, consectetur adipiscing elit. Ut tempor, quam et mattis pulvinar, mauris</a:t>
            </a:r>
          </a:p>
        </p:txBody>
      </p:sp>
      <p:sp>
        <p:nvSpPr>
          <p:cNvPr id="12" name="Rectangle 11">
            <a:extLst>
              <a:ext uri="{FF2B5EF4-FFF2-40B4-BE49-F238E27FC236}">
                <a16:creationId xmlns:a16="http://schemas.microsoft.com/office/drawing/2014/main" id="{05225305-3183-4912-8FDF-841C89CA04CE}"/>
              </a:ext>
            </a:extLst>
          </p:cNvPr>
          <p:cNvSpPr/>
          <p:nvPr/>
        </p:nvSpPr>
        <p:spPr>
          <a:xfrm>
            <a:off x="2103040" y="4446473"/>
            <a:ext cx="6819733" cy="358876"/>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r>
              <a:rPr lang="en-US" sz="1200" dirty="0">
                <a:solidFill>
                  <a:schemeClr val="tx1"/>
                </a:solidFill>
              </a:rPr>
              <a:t>Lorem ipsum dolor sit amet, consectetur adipiscing elit. Ut tempor, quam et mattis pulvinar, mauris</a:t>
            </a:r>
          </a:p>
        </p:txBody>
      </p:sp>
      <p:sp>
        <p:nvSpPr>
          <p:cNvPr id="13" name="Rectangle 12">
            <a:extLst>
              <a:ext uri="{FF2B5EF4-FFF2-40B4-BE49-F238E27FC236}">
                <a16:creationId xmlns:a16="http://schemas.microsoft.com/office/drawing/2014/main" id="{6C269097-F141-4D57-B303-2687ABD7659C}"/>
              </a:ext>
            </a:extLst>
          </p:cNvPr>
          <p:cNvSpPr/>
          <p:nvPr/>
        </p:nvSpPr>
        <p:spPr>
          <a:xfrm>
            <a:off x="2103040" y="4855858"/>
            <a:ext cx="6819733" cy="358876"/>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r>
              <a:rPr lang="en-US" sz="1200" dirty="0">
                <a:solidFill>
                  <a:schemeClr val="tx1"/>
                </a:solidFill>
              </a:rPr>
              <a:t>Lorem ipsum dolor sit amet, consectetur adipiscing elit. Ut tempor, quam et mattis pulvinar, mauris</a:t>
            </a:r>
          </a:p>
        </p:txBody>
      </p:sp>
      <p:sp>
        <p:nvSpPr>
          <p:cNvPr id="14" name="Rectangle 13">
            <a:extLst>
              <a:ext uri="{FF2B5EF4-FFF2-40B4-BE49-F238E27FC236}">
                <a16:creationId xmlns:a16="http://schemas.microsoft.com/office/drawing/2014/main" id="{F350D2FE-770D-48AB-94A2-AD9E7C4BD691}"/>
              </a:ext>
            </a:extLst>
          </p:cNvPr>
          <p:cNvSpPr/>
          <p:nvPr/>
        </p:nvSpPr>
        <p:spPr>
          <a:xfrm>
            <a:off x="2103040" y="5265243"/>
            <a:ext cx="6819733" cy="358876"/>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rmAutofit/>
          </a:bodyPr>
          <a:lstStyle/>
          <a:p>
            <a:r>
              <a:rPr lang="en-US" sz="1200" dirty="0">
                <a:solidFill>
                  <a:schemeClr val="tx1"/>
                </a:solidFill>
              </a:rPr>
              <a:t>Lorem ipsum dolor sit amet, consectetur adipiscing elit. Ut tempor, quam et mattis pulvinar, mauris</a:t>
            </a:r>
          </a:p>
        </p:txBody>
      </p:sp>
      <p:cxnSp>
        <p:nvCxnSpPr>
          <p:cNvPr id="15" name="Straight Connector 14">
            <a:extLst>
              <a:ext uri="{FF2B5EF4-FFF2-40B4-BE49-F238E27FC236}">
                <a16:creationId xmlns:a16="http://schemas.microsoft.com/office/drawing/2014/main" id="{E67C22F6-77B8-4F79-BAB9-387B6A1A5ED1}"/>
              </a:ext>
            </a:extLst>
          </p:cNvPr>
          <p:cNvCxnSpPr/>
          <p:nvPr/>
        </p:nvCxnSpPr>
        <p:spPr>
          <a:xfrm>
            <a:off x="2103040" y="2783679"/>
            <a:ext cx="6819733" cy="0"/>
          </a:xfrm>
          <a:prstGeom prst="line">
            <a:avLst/>
          </a:prstGeom>
          <a:ln w="9525" cap="rnd">
            <a:solidFill>
              <a:srgbClr val="C6CDD0"/>
            </a:solidFill>
            <a:prstDash val="sysDot"/>
            <a:roun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9DAE5804-C98D-4DC0-9CCD-649653D91B7C}"/>
              </a:ext>
            </a:extLst>
          </p:cNvPr>
          <p:cNvCxnSpPr/>
          <p:nvPr/>
        </p:nvCxnSpPr>
        <p:spPr>
          <a:xfrm>
            <a:off x="221228" y="3193064"/>
            <a:ext cx="8701546" cy="0"/>
          </a:xfrm>
          <a:prstGeom prst="line">
            <a:avLst/>
          </a:prstGeom>
          <a:ln w="9525" cap="rnd">
            <a:solidFill>
              <a:srgbClr val="C6CDD0"/>
            </a:solidFill>
            <a:prstDash val="solid"/>
            <a:roun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D8D98EBD-3A6E-4ECF-B052-2DDC63A7FA70}"/>
              </a:ext>
            </a:extLst>
          </p:cNvPr>
          <p:cNvCxnSpPr/>
          <p:nvPr/>
        </p:nvCxnSpPr>
        <p:spPr>
          <a:xfrm>
            <a:off x="2103040" y="3602450"/>
            <a:ext cx="6819733" cy="0"/>
          </a:xfrm>
          <a:prstGeom prst="line">
            <a:avLst/>
          </a:prstGeom>
          <a:ln w="9525" cap="rnd">
            <a:solidFill>
              <a:srgbClr val="C6CDD0"/>
            </a:solidFill>
            <a:prstDash val="sysDot"/>
            <a:round/>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36DBE940-225E-42F7-892E-4008CDC2B200}"/>
              </a:ext>
            </a:extLst>
          </p:cNvPr>
          <p:cNvCxnSpPr/>
          <p:nvPr/>
        </p:nvCxnSpPr>
        <p:spPr>
          <a:xfrm>
            <a:off x="2103040" y="4011833"/>
            <a:ext cx="6819733" cy="0"/>
          </a:xfrm>
          <a:prstGeom prst="line">
            <a:avLst/>
          </a:prstGeom>
          <a:ln w="9525" cap="rnd">
            <a:solidFill>
              <a:srgbClr val="C6CDD0"/>
            </a:solidFill>
            <a:prstDash val="sysDot"/>
            <a:roun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C3874AFC-814B-4654-B9BA-FAB2FC7C69A0}"/>
              </a:ext>
            </a:extLst>
          </p:cNvPr>
          <p:cNvCxnSpPr/>
          <p:nvPr/>
        </p:nvCxnSpPr>
        <p:spPr>
          <a:xfrm>
            <a:off x="221227" y="4421218"/>
            <a:ext cx="8701546" cy="0"/>
          </a:xfrm>
          <a:prstGeom prst="line">
            <a:avLst/>
          </a:prstGeom>
          <a:ln w="9525" cap="rnd">
            <a:solidFill>
              <a:srgbClr val="C6CDD0"/>
            </a:solidFill>
            <a:prstDash val="solid"/>
            <a:round/>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749CEDBA-115D-4F72-9D0E-FAFAB005F622}"/>
              </a:ext>
            </a:extLst>
          </p:cNvPr>
          <p:cNvCxnSpPr/>
          <p:nvPr/>
        </p:nvCxnSpPr>
        <p:spPr>
          <a:xfrm>
            <a:off x="2103040" y="4830603"/>
            <a:ext cx="6819733" cy="0"/>
          </a:xfrm>
          <a:prstGeom prst="line">
            <a:avLst/>
          </a:prstGeom>
          <a:ln w="9525" cap="rnd">
            <a:solidFill>
              <a:srgbClr val="C6CDD0"/>
            </a:solidFill>
            <a:prstDash val="sysDot"/>
            <a:round/>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4018FA1-DF44-4DDD-9006-1582EEAA2F34}"/>
              </a:ext>
            </a:extLst>
          </p:cNvPr>
          <p:cNvCxnSpPr/>
          <p:nvPr/>
        </p:nvCxnSpPr>
        <p:spPr>
          <a:xfrm>
            <a:off x="2103040" y="5239988"/>
            <a:ext cx="6819733" cy="0"/>
          </a:xfrm>
          <a:prstGeom prst="line">
            <a:avLst/>
          </a:prstGeom>
          <a:ln w="9525" cap="rnd">
            <a:solidFill>
              <a:srgbClr val="C6CDD0"/>
            </a:solidFill>
            <a:prstDash val="sysDot"/>
            <a:round/>
          </a:ln>
        </p:spPr>
        <p:style>
          <a:lnRef idx="1">
            <a:schemeClr val="accent1"/>
          </a:lnRef>
          <a:fillRef idx="0">
            <a:schemeClr val="accent1"/>
          </a:fillRef>
          <a:effectRef idx="0">
            <a:schemeClr val="accent1"/>
          </a:effectRef>
          <a:fontRef idx="minor">
            <a:schemeClr val="tx1"/>
          </a:fontRef>
        </p:style>
      </p:cxnSp>
      <p:sp>
        <p:nvSpPr>
          <p:cNvPr id="22" name="Text Placeholder 21">
            <a:extLst>
              <a:ext uri="{FF2B5EF4-FFF2-40B4-BE49-F238E27FC236}">
                <a16:creationId xmlns:a16="http://schemas.microsoft.com/office/drawing/2014/main" id="{7A418355-D3E1-43CF-9C80-D154E30767C6}"/>
              </a:ext>
            </a:extLst>
          </p:cNvPr>
          <p:cNvSpPr txBox="1">
            <a:spLocks/>
          </p:cNvSpPr>
          <p:nvPr/>
        </p:nvSpPr>
        <p:spPr>
          <a:xfrm>
            <a:off x="8886386" y="2808933"/>
            <a:ext cx="36387" cy="358876"/>
          </a:xfrm>
          <a:prstGeom prst="rect">
            <a:avLst/>
          </a:prstGeom>
          <a:solidFill>
            <a:schemeClr val="accent5"/>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algn="ctr">
              <a:buSzPct val="100000"/>
              <a:buFont typeface="Trebuchet MS" panose="020B0703020202090204" pitchFamily="34" charset="0"/>
              <a:buChar char="​"/>
            </a:pPr>
            <a:endParaRPr lang="en-US" sz="1500" b="1" dirty="0">
              <a:solidFill>
                <a:schemeClr val="bg1"/>
              </a:solidFill>
            </a:endParaRPr>
          </a:p>
        </p:txBody>
      </p:sp>
      <p:sp>
        <p:nvSpPr>
          <p:cNvPr id="23" name="Text Placeholder 21">
            <a:extLst>
              <a:ext uri="{FF2B5EF4-FFF2-40B4-BE49-F238E27FC236}">
                <a16:creationId xmlns:a16="http://schemas.microsoft.com/office/drawing/2014/main" id="{4F135B84-9503-459A-A161-8F932D4D7865}"/>
              </a:ext>
            </a:extLst>
          </p:cNvPr>
          <p:cNvSpPr txBox="1">
            <a:spLocks/>
          </p:cNvSpPr>
          <p:nvPr/>
        </p:nvSpPr>
        <p:spPr>
          <a:xfrm>
            <a:off x="8886386" y="3627703"/>
            <a:ext cx="36387" cy="358876"/>
          </a:xfrm>
          <a:prstGeom prst="rect">
            <a:avLst/>
          </a:prstGeom>
          <a:solidFill>
            <a:schemeClr val="accent1"/>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algn="ctr">
              <a:buSzPct val="100000"/>
              <a:buFont typeface="Trebuchet MS" panose="020B0703020202090204" pitchFamily="34" charset="0"/>
              <a:buChar char="​"/>
            </a:pPr>
            <a:endParaRPr lang="en-US" sz="1500" b="1" dirty="0">
              <a:solidFill>
                <a:schemeClr val="bg1"/>
              </a:solidFill>
            </a:endParaRPr>
          </a:p>
        </p:txBody>
      </p:sp>
      <p:sp>
        <p:nvSpPr>
          <p:cNvPr id="24" name="Text Placeholder 21">
            <a:extLst>
              <a:ext uri="{FF2B5EF4-FFF2-40B4-BE49-F238E27FC236}">
                <a16:creationId xmlns:a16="http://schemas.microsoft.com/office/drawing/2014/main" id="{59062B65-AE7B-4EF3-9F89-1B426EBC182D}"/>
              </a:ext>
            </a:extLst>
          </p:cNvPr>
          <p:cNvSpPr txBox="1">
            <a:spLocks/>
          </p:cNvSpPr>
          <p:nvPr/>
        </p:nvSpPr>
        <p:spPr>
          <a:xfrm>
            <a:off x="8886386" y="4037088"/>
            <a:ext cx="36387" cy="358876"/>
          </a:xfrm>
          <a:prstGeom prst="rect">
            <a:avLst/>
          </a:prstGeom>
          <a:solidFill>
            <a:schemeClr val="accent1"/>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algn="ctr">
              <a:buSzPct val="100000"/>
              <a:buFont typeface="Trebuchet MS" panose="020B0703020202090204" pitchFamily="34" charset="0"/>
              <a:buChar char="​"/>
            </a:pPr>
            <a:endParaRPr lang="en-US" sz="1500" b="1" dirty="0">
              <a:solidFill>
                <a:schemeClr val="bg1"/>
              </a:solidFill>
            </a:endParaRPr>
          </a:p>
        </p:txBody>
      </p:sp>
      <p:sp>
        <p:nvSpPr>
          <p:cNvPr id="25" name="Text Placeholder 21">
            <a:extLst>
              <a:ext uri="{FF2B5EF4-FFF2-40B4-BE49-F238E27FC236}">
                <a16:creationId xmlns:a16="http://schemas.microsoft.com/office/drawing/2014/main" id="{1F288C27-F16D-4E2C-8D52-0BBEEF0E5F85}"/>
              </a:ext>
            </a:extLst>
          </p:cNvPr>
          <p:cNvSpPr txBox="1">
            <a:spLocks/>
          </p:cNvSpPr>
          <p:nvPr/>
        </p:nvSpPr>
        <p:spPr>
          <a:xfrm>
            <a:off x="8886386" y="4446474"/>
            <a:ext cx="36387" cy="358876"/>
          </a:xfrm>
          <a:prstGeom prst="rect">
            <a:avLst/>
          </a:prstGeom>
          <a:solidFill>
            <a:schemeClr val="accent2"/>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algn="ctr">
              <a:buSzPct val="100000"/>
              <a:buFont typeface="Trebuchet MS" panose="020B0703020202090204" pitchFamily="34" charset="0"/>
              <a:buChar char="​"/>
            </a:pPr>
            <a:endParaRPr lang="en-US" sz="1500" b="1" dirty="0">
              <a:solidFill>
                <a:schemeClr val="bg1"/>
              </a:solidFill>
            </a:endParaRPr>
          </a:p>
        </p:txBody>
      </p:sp>
      <p:sp>
        <p:nvSpPr>
          <p:cNvPr id="26" name="Text Placeholder 21">
            <a:extLst>
              <a:ext uri="{FF2B5EF4-FFF2-40B4-BE49-F238E27FC236}">
                <a16:creationId xmlns:a16="http://schemas.microsoft.com/office/drawing/2014/main" id="{7D99DE93-35F5-4089-97E9-CF516E56DD9C}"/>
              </a:ext>
            </a:extLst>
          </p:cNvPr>
          <p:cNvSpPr txBox="1">
            <a:spLocks/>
          </p:cNvSpPr>
          <p:nvPr/>
        </p:nvSpPr>
        <p:spPr>
          <a:xfrm>
            <a:off x="8886386" y="4855860"/>
            <a:ext cx="36387" cy="358876"/>
          </a:xfrm>
          <a:prstGeom prst="rect">
            <a:avLst/>
          </a:prstGeom>
          <a:solidFill>
            <a:schemeClr val="accent2"/>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algn="ctr">
              <a:buSzPct val="100000"/>
              <a:buFont typeface="Trebuchet MS" panose="020B0703020202090204" pitchFamily="34" charset="0"/>
              <a:buChar char="​"/>
            </a:pPr>
            <a:endParaRPr lang="en-US" sz="1500" b="1" dirty="0">
              <a:solidFill>
                <a:schemeClr val="bg1"/>
              </a:solidFill>
            </a:endParaRPr>
          </a:p>
        </p:txBody>
      </p:sp>
      <p:sp>
        <p:nvSpPr>
          <p:cNvPr id="27" name="Text Placeholder 21">
            <a:extLst>
              <a:ext uri="{FF2B5EF4-FFF2-40B4-BE49-F238E27FC236}">
                <a16:creationId xmlns:a16="http://schemas.microsoft.com/office/drawing/2014/main" id="{240ED25E-0001-4727-8AB5-88CDDE58A366}"/>
              </a:ext>
            </a:extLst>
          </p:cNvPr>
          <p:cNvSpPr txBox="1">
            <a:spLocks/>
          </p:cNvSpPr>
          <p:nvPr/>
        </p:nvSpPr>
        <p:spPr>
          <a:xfrm>
            <a:off x="8886386" y="5265243"/>
            <a:ext cx="36387" cy="358876"/>
          </a:xfrm>
          <a:prstGeom prst="rect">
            <a:avLst/>
          </a:prstGeom>
          <a:solidFill>
            <a:schemeClr val="accent2"/>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algn="ctr">
              <a:buSzPct val="100000"/>
              <a:buFont typeface="Trebuchet MS" panose="020B0703020202090204" pitchFamily="34" charset="0"/>
              <a:buChar char="​"/>
            </a:pPr>
            <a:endParaRPr lang="en-US" sz="1500" b="1" dirty="0">
              <a:solidFill>
                <a:schemeClr val="bg1"/>
              </a:solidFill>
            </a:endParaRPr>
          </a:p>
        </p:txBody>
      </p:sp>
      <p:sp>
        <p:nvSpPr>
          <p:cNvPr id="28" name="Text Placeholder 21">
            <a:extLst>
              <a:ext uri="{FF2B5EF4-FFF2-40B4-BE49-F238E27FC236}">
                <a16:creationId xmlns:a16="http://schemas.microsoft.com/office/drawing/2014/main" id="{5B2E337D-6032-43B3-AECF-0B694ED762C5}"/>
              </a:ext>
            </a:extLst>
          </p:cNvPr>
          <p:cNvSpPr txBox="1">
            <a:spLocks/>
          </p:cNvSpPr>
          <p:nvPr/>
        </p:nvSpPr>
        <p:spPr>
          <a:xfrm>
            <a:off x="8886386" y="2399550"/>
            <a:ext cx="36387" cy="358876"/>
          </a:xfrm>
          <a:prstGeom prst="rect">
            <a:avLst/>
          </a:prstGeom>
          <a:solidFill>
            <a:schemeClr val="accent5"/>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algn="ctr">
              <a:buSzPct val="100000"/>
              <a:buFont typeface="Trebuchet MS" panose="020B0703020202090204" pitchFamily="34" charset="0"/>
              <a:buChar char="​"/>
            </a:pPr>
            <a:endParaRPr lang="en-US" sz="1500" b="1" dirty="0">
              <a:solidFill>
                <a:schemeClr val="bg1"/>
              </a:solidFill>
            </a:endParaRPr>
          </a:p>
        </p:txBody>
      </p:sp>
      <p:sp>
        <p:nvSpPr>
          <p:cNvPr id="29" name="Text Placeholder 21">
            <a:extLst>
              <a:ext uri="{FF2B5EF4-FFF2-40B4-BE49-F238E27FC236}">
                <a16:creationId xmlns:a16="http://schemas.microsoft.com/office/drawing/2014/main" id="{C946CEDC-BAC1-46DC-975F-888B1EEB6D7F}"/>
              </a:ext>
            </a:extLst>
          </p:cNvPr>
          <p:cNvSpPr txBox="1">
            <a:spLocks/>
          </p:cNvSpPr>
          <p:nvPr/>
        </p:nvSpPr>
        <p:spPr>
          <a:xfrm>
            <a:off x="8886386" y="1990164"/>
            <a:ext cx="36387" cy="358876"/>
          </a:xfrm>
          <a:prstGeom prst="rect">
            <a:avLst/>
          </a:prstGeom>
          <a:solidFill>
            <a:schemeClr val="accent5"/>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algn="ctr">
              <a:buSzPct val="100000"/>
              <a:buFont typeface="Trebuchet MS" panose="020B0703020202090204" pitchFamily="34" charset="0"/>
              <a:buChar char="​"/>
            </a:pPr>
            <a:endParaRPr lang="en-US" sz="1500" b="1" dirty="0">
              <a:solidFill>
                <a:schemeClr val="bg1"/>
              </a:solidFill>
            </a:endParaRPr>
          </a:p>
        </p:txBody>
      </p:sp>
      <p:sp>
        <p:nvSpPr>
          <p:cNvPr id="30" name="Text Placeholder 21">
            <a:extLst>
              <a:ext uri="{FF2B5EF4-FFF2-40B4-BE49-F238E27FC236}">
                <a16:creationId xmlns:a16="http://schemas.microsoft.com/office/drawing/2014/main" id="{406BEE3B-03E6-4C4C-B6EB-B8D82D8A5FA0}"/>
              </a:ext>
            </a:extLst>
          </p:cNvPr>
          <p:cNvSpPr txBox="1">
            <a:spLocks/>
          </p:cNvSpPr>
          <p:nvPr/>
        </p:nvSpPr>
        <p:spPr>
          <a:xfrm>
            <a:off x="8886386" y="3218319"/>
            <a:ext cx="36387" cy="358876"/>
          </a:xfrm>
          <a:prstGeom prst="rect">
            <a:avLst/>
          </a:prstGeom>
          <a:solidFill>
            <a:schemeClr val="accent1"/>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algn="ctr">
              <a:buSzPct val="100000"/>
              <a:buFont typeface="Trebuchet MS" panose="020B0703020202090204" pitchFamily="34" charset="0"/>
              <a:buChar char="​"/>
            </a:pPr>
            <a:endParaRPr lang="en-US" sz="1500" b="1" dirty="0">
              <a:solidFill>
                <a:schemeClr val="bg1"/>
              </a:solidFill>
            </a:endParaRPr>
          </a:p>
        </p:txBody>
      </p:sp>
      <p:sp>
        <p:nvSpPr>
          <p:cNvPr id="3" name="Text Placeholder 21">
            <a:extLst>
              <a:ext uri="{FF2B5EF4-FFF2-40B4-BE49-F238E27FC236}">
                <a16:creationId xmlns:a16="http://schemas.microsoft.com/office/drawing/2014/main" id="{B09669E3-D675-4D7E-8E0B-CF0F8FF8C6D4}"/>
              </a:ext>
            </a:extLst>
          </p:cNvPr>
          <p:cNvSpPr txBox="1">
            <a:spLocks/>
          </p:cNvSpPr>
          <p:nvPr/>
        </p:nvSpPr>
        <p:spPr>
          <a:xfrm>
            <a:off x="221227" y="1990165"/>
            <a:ext cx="1736265" cy="1177645"/>
          </a:xfrm>
          <a:prstGeom prst="roundRect">
            <a:avLst>
              <a:gd name="adj" fmla="val 2700"/>
            </a:avLst>
          </a:prstGeom>
          <a:solidFill>
            <a:schemeClr val="accent5"/>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marL="608410">
              <a:buSzPct val="100000"/>
              <a:buFont typeface="Trebuchet MS" panose="020B0703020202090204" pitchFamily="34" charset="0"/>
              <a:buChar char="​"/>
            </a:pPr>
            <a:r>
              <a:rPr lang="da-DK" sz="1400" b="1" dirty="0">
                <a:solidFill>
                  <a:srgbClr val="FFFFFF"/>
                </a:solidFill>
              </a:rPr>
              <a:t>Lorem ipsum dolor sit amet</a:t>
            </a:r>
            <a:endParaRPr lang="en-US" sz="1400" b="1" dirty="0">
              <a:solidFill>
                <a:srgbClr val="FFFFFF"/>
              </a:solidFill>
            </a:endParaRPr>
          </a:p>
        </p:txBody>
      </p:sp>
      <p:sp>
        <p:nvSpPr>
          <p:cNvPr id="31" name="Rectangle: Top Corners Rounded 30">
            <a:extLst>
              <a:ext uri="{FF2B5EF4-FFF2-40B4-BE49-F238E27FC236}">
                <a16:creationId xmlns:a16="http://schemas.microsoft.com/office/drawing/2014/main" id="{46138088-E3A3-4E86-B137-5E95EE889894}"/>
              </a:ext>
            </a:extLst>
          </p:cNvPr>
          <p:cNvSpPr/>
          <p:nvPr/>
        </p:nvSpPr>
        <p:spPr>
          <a:xfrm rot="5400000">
            <a:off x="204255" y="2217243"/>
            <a:ext cx="545276" cy="681776"/>
          </a:xfrm>
          <a:prstGeom prst="round2SameRect">
            <a:avLst>
              <a:gd name="adj1" fmla="val 50000"/>
              <a:gd name="adj2" fmla="val 0"/>
            </a:avLst>
          </a:prstGeom>
          <a:solidFill>
            <a:srgbClr val="FFFFFF"/>
          </a:solidFill>
          <a:ln w="9525" cap="rnd" cmpd="sng" algn="ctr">
            <a:noFill/>
            <a:prstDash val="solid"/>
            <a:round/>
            <a:headEnd type="none" w="med" len="med"/>
            <a:tailEnd type="none" w="med" len="med"/>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cxnSp>
        <p:nvCxnSpPr>
          <p:cNvPr id="42" name="Straight Connector 41">
            <a:extLst>
              <a:ext uri="{FF2B5EF4-FFF2-40B4-BE49-F238E27FC236}">
                <a16:creationId xmlns:a16="http://schemas.microsoft.com/office/drawing/2014/main" id="{6DB37244-B1E4-4717-9CBE-02E69F2492DC}"/>
              </a:ext>
            </a:extLst>
          </p:cNvPr>
          <p:cNvCxnSpPr/>
          <p:nvPr/>
        </p:nvCxnSpPr>
        <p:spPr>
          <a:xfrm>
            <a:off x="2103040" y="2374295"/>
            <a:ext cx="6819733" cy="0"/>
          </a:xfrm>
          <a:prstGeom prst="line">
            <a:avLst/>
          </a:prstGeom>
          <a:ln w="9525" cap="rnd">
            <a:solidFill>
              <a:srgbClr val="C6CDD0"/>
            </a:solidFill>
            <a:prstDash val="sysDot"/>
            <a:round/>
          </a:ln>
        </p:spPr>
        <p:style>
          <a:lnRef idx="1">
            <a:schemeClr val="accent1"/>
          </a:lnRef>
          <a:fillRef idx="0">
            <a:schemeClr val="accent1"/>
          </a:fillRef>
          <a:effectRef idx="0">
            <a:schemeClr val="accent1"/>
          </a:effectRef>
          <a:fontRef idx="minor">
            <a:schemeClr val="tx1"/>
          </a:fontRef>
        </p:style>
      </p:cxnSp>
      <p:sp>
        <p:nvSpPr>
          <p:cNvPr id="45" name="Text Placeholder 21">
            <a:extLst>
              <a:ext uri="{FF2B5EF4-FFF2-40B4-BE49-F238E27FC236}">
                <a16:creationId xmlns:a16="http://schemas.microsoft.com/office/drawing/2014/main" id="{27821FB5-797A-4883-A10D-5EECF0E4AAE5}"/>
              </a:ext>
            </a:extLst>
          </p:cNvPr>
          <p:cNvSpPr txBox="1">
            <a:spLocks/>
          </p:cNvSpPr>
          <p:nvPr/>
        </p:nvSpPr>
        <p:spPr>
          <a:xfrm>
            <a:off x="221227" y="3225917"/>
            <a:ext cx="1736265" cy="1177645"/>
          </a:xfrm>
          <a:prstGeom prst="roundRect">
            <a:avLst>
              <a:gd name="adj" fmla="val 2700"/>
            </a:avLst>
          </a:prstGeom>
          <a:solidFill>
            <a:schemeClr val="accent1"/>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marL="608410">
              <a:buSzPct val="100000"/>
              <a:buFont typeface="Trebuchet MS" panose="020B0703020202090204" pitchFamily="34" charset="0"/>
              <a:buChar char="​"/>
            </a:pPr>
            <a:r>
              <a:rPr lang="da-DK" sz="1400" b="1" dirty="0">
                <a:solidFill>
                  <a:srgbClr val="FFFFFF"/>
                </a:solidFill>
              </a:rPr>
              <a:t>Lorem ipsum dolor sit amet</a:t>
            </a:r>
            <a:endParaRPr lang="en-US" sz="1400" b="1" dirty="0">
              <a:solidFill>
                <a:srgbClr val="FFFFFF"/>
              </a:solidFill>
            </a:endParaRPr>
          </a:p>
        </p:txBody>
      </p:sp>
      <p:sp>
        <p:nvSpPr>
          <p:cNvPr id="46" name="Rectangle: Top Corners Rounded 45">
            <a:extLst>
              <a:ext uri="{FF2B5EF4-FFF2-40B4-BE49-F238E27FC236}">
                <a16:creationId xmlns:a16="http://schemas.microsoft.com/office/drawing/2014/main" id="{2126102D-0C0A-494B-855B-FB8BEE7D7275}"/>
              </a:ext>
            </a:extLst>
          </p:cNvPr>
          <p:cNvSpPr/>
          <p:nvPr/>
        </p:nvSpPr>
        <p:spPr>
          <a:xfrm rot="5400000">
            <a:off x="204255" y="3458574"/>
            <a:ext cx="545276" cy="681776"/>
          </a:xfrm>
          <a:prstGeom prst="round2SameRect">
            <a:avLst>
              <a:gd name="adj1" fmla="val 50000"/>
              <a:gd name="adj2" fmla="val 0"/>
            </a:avLst>
          </a:prstGeom>
          <a:solidFill>
            <a:srgbClr val="FFFFFF"/>
          </a:solidFill>
          <a:ln w="9525" cap="rnd" cmpd="sng" algn="ctr">
            <a:noFill/>
            <a:prstDash val="solid"/>
            <a:round/>
            <a:headEnd type="none" w="med" len="med"/>
            <a:tailEnd type="none" w="med" len="med"/>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52" name="Text Placeholder 21">
            <a:extLst>
              <a:ext uri="{FF2B5EF4-FFF2-40B4-BE49-F238E27FC236}">
                <a16:creationId xmlns:a16="http://schemas.microsoft.com/office/drawing/2014/main" id="{DF695B85-392A-45ED-A91C-DA1666074B3F}"/>
              </a:ext>
            </a:extLst>
          </p:cNvPr>
          <p:cNvSpPr txBox="1">
            <a:spLocks/>
          </p:cNvSpPr>
          <p:nvPr/>
        </p:nvSpPr>
        <p:spPr>
          <a:xfrm>
            <a:off x="221227" y="4461669"/>
            <a:ext cx="1736265" cy="1177645"/>
          </a:xfrm>
          <a:prstGeom prst="roundRect">
            <a:avLst>
              <a:gd name="adj" fmla="val 2700"/>
            </a:avLst>
          </a:prstGeom>
          <a:solidFill>
            <a:schemeClr val="accent2"/>
          </a:solidFill>
          <a:ln>
            <a:noFill/>
          </a:ln>
        </p:spPr>
        <p:txBody>
          <a:bodyPr vert="horz" lIns="0" tIns="0" rIns="0" bIns="0" rtlCol="0" anchor="ctr">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marL="608410">
              <a:buSzPct val="100000"/>
              <a:buFont typeface="Trebuchet MS" panose="020B0703020202090204" pitchFamily="34" charset="0"/>
              <a:buChar char="​"/>
            </a:pPr>
            <a:r>
              <a:rPr lang="da-DK" sz="1400" b="1" dirty="0">
                <a:solidFill>
                  <a:srgbClr val="FFFFFF"/>
                </a:solidFill>
              </a:rPr>
              <a:t>Lorem ipsum dolor sit amet</a:t>
            </a:r>
            <a:endParaRPr lang="en-US" sz="1400" b="1" dirty="0">
              <a:solidFill>
                <a:srgbClr val="FFFFFF"/>
              </a:solidFill>
            </a:endParaRPr>
          </a:p>
        </p:txBody>
      </p:sp>
      <p:sp>
        <p:nvSpPr>
          <p:cNvPr id="53" name="Rectangle: Top Corners Rounded 52">
            <a:extLst>
              <a:ext uri="{FF2B5EF4-FFF2-40B4-BE49-F238E27FC236}">
                <a16:creationId xmlns:a16="http://schemas.microsoft.com/office/drawing/2014/main" id="{0F62F3C7-FE2B-4E6C-9072-18D93F3346CE}"/>
              </a:ext>
            </a:extLst>
          </p:cNvPr>
          <p:cNvSpPr/>
          <p:nvPr/>
        </p:nvSpPr>
        <p:spPr>
          <a:xfrm rot="5400000">
            <a:off x="204255" y="4699904"/>
            <a:ext cx="545276" cy="681776"/>
          </a:xfrm>
          <a:prstGeom prst="round2SameRect">
            <a:avLst>
              <a:gd name="adj1" fmla="val 50000"/>
              <a:gd name="adj2" fmla="val 0"/>
            </a:avLst>
          </a:prstGeom>
          <a:solidFill>
            <a:srgbClr val="FFFFFF"/>
          </a:solidFill>
          <a:ln w="9525" cap="rnd" cmpd="sng" algn="ctr">
            <a:noFill/>
            <a:prstDash val="solid"/>
            <a:round/>
            <a:headEnd type="none" w="med" len="med"/>
            <a:tailEnd type="none" w="med" len="med"/>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60" name="Text Placeholder 19">
            <a:extLst>
              <a:ext uri="{FF2B5EF4-FFF2-40B4-BE49-F238E27FC236}">
                <a16:creationId xmlns:a16="http://schemas.microsoft.com/office/drawing/2014/main" id="{E37BCE26-179C-4574-AF0C-F7BD991DDC9F}"/>
              </a:ext>
            </a:extLst>
          </p:cNvPr>
          <p:cNvSpPr txBox="1">
            <a:spLocks/>
          </p:cNvSpPr>
          <p:nvPr/>
        </p:nvSpPr>
        <p:spPr>
          <a:xfrm>
            <a:off x="221226" y="1227310"/>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Lorem Ipsum</a:t>
            </a:r>
          </a:p>
        </p:txBody>
      </p:sp>
      <p:cxnSp>
        <p:nvCxnSpPr>
          <p:cNvPr id="61" name="Straight Connector 60">
            <a:extLst>
              <a:ext uri="{FF2B5EF4-FFF2-40B4-BE49-F238E27FC236}">
                <a16:creationId xmlns:a16="http://schemas.microsoft.com/office/drawing/2014/main" id="{663D4FC5-B3D8-4499-A965-F56FCA53076E}"/>
              </a:ext>
            </a:extLst>
          </p:cNvPr>
          <p:cNvCxnSpPr>
            <a:cxnSpLocks/>
          </p:cNvCxnSpPr>
          <p:nvPr/>
        </p:nvCxnSpPr>
        <p:spPr>
          <a:xfrm>
            <a:off x="221458" y="178545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62" name="Group 61">
            <a:extLst>
              <a:ext uri="{FF2B5EF4-FFF2-40B4-BE49-F238E27FC236}">
                <a16:creationId xmlns:a16="http://schemas.microsoft.com/office/drawing/2014/main" id="{31B5AA76-0B1E-4323-87BD-9C9E71B7ECA1}"/>
              </a:ext>
            </a:extLst>
          </p:cNvPr>
          <p:cNvGrpSpPr/>
          <p:nvPr/>
        </p:nvGrpSpPr>
        <p:grpSpPr>
          <a:xfrm>
            <a:off x="221226" y="2331331"/>
            <a:ext cx="453048" cy="453600"/>
            <a:chOff x="3071135" y="1760585"/>
            <a:chExt cx="475200" cy="633600"/>
          </a:xfrm>
        </p:grpSpPr>
        <p:sp>
          <p:nvSpPr>
            <p:cNvPr id="63" name="Accent">
              <a:extLst>
                <a:ext uri="{FF2B5EF4-FFF2-40B4-BE49-F238E27FC236}">
                  <a16:creationId xmlns:a16="http://schemas.microsoft.com/office/drawing/2014/main" id="{A6DC91D7-23A5-4339-B255-D2EC71144E6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4" name="Outline">
              <a:extLst>
                <a:ext uri="{FF2B5EF4-FFF2-40B4-BE49-F238E27FC236}">
                  <a16:creationId xmlns:a16="http://schemas.microsoft.com/office/drawing/2014/main" id="{64D3C3E7-BF9C-470F-BAFE-674132ECB2C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5" name="Group 64">
            <a:extLst>
              <a:ext uri="{FF2B5EF4-FFF2-40B4-BE49-F238E27FC236}">
                <a16:creationId xmlns:a16="http://schemas.microsoft.com/office/drawing/2014/main" id="{1A95A9A4-19A7-4621-B693-BCE9A38890F4}"/>
              </a:ext>
            </a:extLst>
          </p:cNvPr>
          <p:cNvGrpSpPr/>
          <p:nvPr/>
        </p:nvGrpSpPr>
        <p:grpSpPr>
          <a:xfrm>
            <a:off x="221226" y="3572662"/>
            <a:ext cx="453048" cy="453600"/>
            <a:chOff x="3071135" y="1760585"/>
            <a:chExt cx="475200" cy="633600"/>
          </a:xfrm>
        </p:grpSpPr>
        <p:sp>
          <p:nvSpPr>
            <p:cNvPr id="66" name="Accent">
              <a:extLst>
                <a:ext uri="{FF2B5EF4-FFF2-40B4-BE49-F238E27FC236}">
                  <a16:creationId xmlns:a16="http://schemas.microsoft.com/office/drawing/2014/main" id="{28F95891-6B39-4EE4-B7B9-053E1A259BF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7" name="Outline">
              <a:extLst>
                <a:ext uri="{FF2B5EF4-FFF2-40B4-BE49-F238E27FC236}">
                  <a16:creationId xmlns:a16="http://schemas.microsoft.com/office/drawing/2014/main" id="{EC70EA28-FD43-46FE-A5F9-27B9A0C3B07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8" name="Group 67">
            <a:extLst>
              <a:ext uri="{FF2B5EF4-FFF2-40B4-BE49-F238E27FC236}">
                <a16:creationId xmlns:a16="http://schemas.microsoft.com/office/drawing/2014/main" id="{3FA08FC3-7249-4D92-BC40-40823A59E7D9}"/>
              </a:ext>
            </a:extLst>
          </p:cNvPr>
          <p:cNvGrpSpPr/>
          <p:nvPr/>
        </p:nvGrpSpPr>
        <p:grpSpPr>
          <a:xfrm>
            <a:off x="221226" y="4813992"/>
            <a:ext cx="453048" cy="453600"/>
            <a:chOff x="3071135" y="1760585"/>
            <a:chExt cx="475200" cy="633600"/>
          </a:xfrm>
        </p:grpSpPr>
        <p:sp>
          <p:nvSpPr>
            <p:cNvPr id="69" name="Accent">
              <a:extLst>
                <a:ext uri="{FF2B5EF4-FFF2-40B4-BE49-F238E27FC236}">
                  <a16:creationId xmlns:a16="http://schemas.microsoft.com/office/drawing/2014/main" id="{B04AE306-9B0F-4139-8A70-28E7D3F79F9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0" name="Outline">
              <a:extLst>
                <a:ext uri="{FF2B5EF4-FFF2-40B4-BE49-F238E27FC236}">
                  <a16:creationId xmlns:a16="http://schemas.microsoft.com/office/drawing/2014/main" id="{01E8CCE3-1448-4026-A8A7-5212BD51C0E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90693612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09B8903-916B-C204-A27D-6EA3D1AD5545}"/>
            </a:ext>
          </a:extLst>
        </p:cNvPr>
        <p:cNvGrpSpPr/>
        <p:nvPr/>
      </p:nvGrpSpPr>
      <p:grpSpPr>
        <a:xfrm>
          <a:off x="0" y="0"/>
          <a:ext cx="0" cy="0"/>
          <a:chOff x="0" y="0"/>
          <a:chExt cx="0" cy="0"/>
        </a:xfrm>
      </p:grpSpPr>
      <p:pic>
        <p:nvPicPr>
          <p:cNvPr id="8" name="Picture Placeholder 7">
            <a:extLst>
              <a:ext uri="{FF2B5EF4-FFF2-40B4-BE49-F238E27FC236}">
                <a16:creationId xmlns:a16="http://schemas.microsoft.com/office/drawing/2014/main" id="{1D2EEE36-AEFE-E7FA-BC0F-26E3DAB9D783}"/>
              </a:ext>
            </a:extLst>
          </p:cNvPr>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t="28906" b="28906"/>
          <a:stretch/>
        </p:blipFill>
        <p:spPr>
          <a:prstGeom prst="rect">
            <a:avLst/>
          </a:prstGeom>
        </p:spPr>
      </p:pic>
      <p:sp>
        <p:nvSpPr>
          <p:cNvPr id="4" name="Title 3">
            <a:extLst>
              <a:ext uri="{FF2B5EF4-FFF2-40B4-BE49-F238E27FC236}">
                <a16:creationId xmlns:a16="http://schemas.microsoft.com/office/drawing/2014/main" id="{C61213C3-F7BC-51D3-2984-8AE2B27BCEF3}"/>
              </a:ext>
            </a:extLst>
          </p:cNvPr>
          <p:cNvSpPr>
            <a:spLocks noGrp="1"/>
          </p:cNvSpPr>
          <p:nvPr>
            <p:ph type="title"/>
          </p:nvPr>
        </p:nvSpPr>
        <p:spPr/>
        <p:txBody>
          <a:bodyPr>
            <a:normAutofit/>
          </a:bodyPr>
          <a:lstStyle/>
          <a:p>
            <a:r>
              <a:rPr lang="en-PH" dirty="0"/>
              <a:t>Section Divider — Image (Variant)</a:t>
            </a:r>
          </a:p>
        </p:txBody>
      </p:sp>
      <p:sp>
        <p:nvSpPr>
          <p:cNvPr id="6" name="Text Placeholder 5">
            <a:extLst>
              <a:ext uri="{FF2B5EF4-FFF2-40B4-BE49-F238E27FC236}">
                <a16:creationId xmlns:a16="http://schemas.microsoft.com/office/drawing/2014/main" id="{2C08C0BF-070D-A6D9-DF0A-462A9BD681D1}"/>
              </a:ext>
            </a:extLst>
          </p:cNvPr>
          <p:cNvSpPr>
            <a:spLocks noGrp="1"/>
          </p:cNvSpPr>
          <p:nvPr>
            <p:ph type="body" sz="quarter" idx="13"/>
          </p:nvPr>
        </p:nvSpPr>
        <p:spPr/>
        <p:txBody>
          <a:bodyPr/>
          <a:lstStyle/>
          <a:p>
            <a:r>
              <a:rPr lang="en-US" dirty="0"/>
              <a:t>01</a:t>
            </a:r>
            <a:endParaRPr lang="en-PH" dirty="0"/>
          </a:p>
        </p:txBody>
      </p:sp>
    </p:spTree>
    <p:extLst>
      <p:ext uri="{BB962C8B-B14F-4D97-AF65-F5344CB8AC3E}">
        <p14:creationId xmlns:p14="http://schemas.microsoft.com/office/powerpoint/2010/main" val="74438974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FC2E33E-0C1D-4972-AF9F-95777759D7BA}"/>
              </a:ext>
            </a:extLst>
          </p:cNvPr>
          <p:cNvSpPr>
            <a:spLocks noGrp="1"/>
          </p:cNvSpPr>
          <p:nvPr>
            <p:ph type="title"/>
          </p:nvPr>
        </p:nvSpPr>
        <p:spPr/>
        <p:txBody>
          <a:bodyPr/>
          <a:lstStyle/>
          <a:p>
            <a:r>
              <a:rPr lang="en-US" dirty="0"/>
              <a:t>Five-Row Red-Tab Text List</a:t>
            </a:r>
          </a:p>
        </p:txBody>
      </p:sp>
      <p:sp>
        <p:nvSpPr>
          <p:cNvPr id="33" name="Rectangle 32">
            <a:extLst>
              <a:ext uri="{FF2B5EF4-FFF2-40B4-BE49-F238E27FC236}">
                <a16:creationId xmlns:a16="http://schemas.microsoft.com/office/drawing/2014/main" id="{7CA7D0E2-1C72-41C0-965B-2779BE84FF9E}"/>
              </a:ext>
            </a:extLst>
          </p:cNvPr>
          <p:cNvSpPr/>
          <p:nvPr/>
        </p:nvSpPr>
        <p:spPr>
          <a:xfrm>
            <a:off x="300127" y="1546033"/>
            <a:ext cx="53341" cy="4788728"/>
          </a:xfrm>
          <a:prstGeom prst="rect">
            <a:avLst/>
          </a:prstGeom>
          <a:solidFill>
            <a:srgbClr val="9A9A9A"/>
          </a:solidFill>
          <a:ln w="9525" cap="rnd" cmpd="sng" algn="ctr">
            <a:solidFill>
              <a:srgbClr val="9A9A9A"/>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6" name="Rectangle 5">
            <a:extLst>
              <a:ext uri="{FF2B5EF4-FFF2-40B4-BE49-F238E27FC236}">
                <a16:creationId xmlns:a16="http://schemas.microsoft.com/office/drawing/2014/main" id="{F3E82FEA-BEE4-479F-A9F7-A9C581933582}"/>
              </a:ext>
            </a:extLst>
          </p:cNvPr>
          <p:cNvSpPr/>
          <p:nvPr/>
        </p:nvSpPr>
        <p:spPr>
          <a:xfrm>
            <a:off x="822151" y="1733341"/>
            <a:ext cx="8054990" cy="742478"/>
          </a:xfrm>
          <a:prstGeom prst="rect">
            <a:avLst/>
          </a:prstGeom>
          <a:solidFill>
            <a:srgbClr val="FFFFFF"/>
          </a:solidFill>
          <a:ln w="9525" cap="rnd" cmpd="sng" algn="ctr">
            <a:solidFill>
              <a:schemeClr val="bg1">
                <a:lumMod val="75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54000" bIns="45720" numCol="1" spcCol="0" rtlCol="0" fromWordArt="0" anchor="ctr" anchorCtr="0" forceAA="0" compatLnSpc="1">
            <a:prstTxWarp prst="textNoShape">
              <a:avLst/>
            </a:prstTxWarp>
            <a:noAutofit/>
          </a:bodyPr>
          <a:lstStyle/>
          <a:p>
            <a:r>
              <a:rPr lang="en-US" altLang="en-US" dirty="0">
                <a:solidFill>
                  <a:schemeClr val="tx1"/>
                </a:solidFill>
              </a:rPr>
              <a:t>Lorem ipsum dolor sit amet, consectetur adipiscing elit. Ut tempor, quam et mattis. Lorem ipsum dolor sit amet, consectetur adipiscing elit. Ut tempor, quam et mattis</a:t>
            </a:r>
          </a:p>
        </p:txBody>
      </p:sp>
      <p:sp>
        <p:nvSpPr>
          <p:cNvPr id="7" name="Rectangle 6">
            <a:extLst>
              <a:ext uri="{FF2B5EF4-FFF2-40B4-BE49-F238E27FC236}">
                <a16:creationId xmlns:a16="http://schemas.microsoft.com/office/drawing/2014/main" id="{E11863DA-637B-4092-9E3D-3CEA666EE4DA}"/>
              </a:ext>
            </a:extLst>
          </p:cNvPr>
          <p:cNvSpPr/>
          <p:nvPr/>
        </p:nvSpPr>
        <p:spPr>
          <a:xfrm>
            <a:off x="776517" y="1760127"/>
            <a:ext cx="45633" cy="688906"/>
          </a:xfrm>
          <a:prstGeom prst="rect">
            <a:avLst/>
          </a:prstGeom>
          <a:solidFill>
            <a:schemeClr val="accent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0" tIns="45720" rIns="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8" name="Rectangle 7">
            <a:extLst>
              <a:ext uri="{FF2B5EF4-FFF2-40B4-BE49-F238E27FC236}">
                <a16:creationId xmlns:a16="http://schemas.microsoft.com/office/drawing/2014/main" id="{D2512510-F292-41BE-B620-4E38B86FF61A}"/>
              </a:ext>
            </a:extLst>
          </p:cNvPr>
          <p:cNvSpPr/>
          <p:nvPr/>
        </p:nvSpPr>
        <p:spPr>
          <a:xfrm>
            <a:off x="8877141" y="1760127"/>
            <a:ext cx="45633" cy="688906"/>
          </a:xfrm>
          <a:prstGeom prst="rect">
            <a:avLst/>
          </a:prstGeom>
          <a:solidFill>
            <a:schemeClr val="accent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0" tIns="45720" rIns="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3" name="Right Triangle 22">
            <a:extLst>
              <a:ext uri="{FF2B5EF4-FFF2-40B4-BE49-F238E27FC236}">
                <a16:creationId xmlns:a16="http://schemas.microsoft.com/office/drawing/2014/main" id="{DBA7CCC2-21B7-46A7-837F-2F977A8E897D}"/>
              </a:ext>
            </a:extLst>
          </p:cNvPr>
          <p:cNvSpPr/>
          <p:nvPr/>
        </p:nvSpPr>
        <p:spPr>
          <a:xfrm flipH="1" flipV="1">
            <a:off x="221226" y="2342837"/>
            <a:ext cx="78901" cy="49423"/>
          </a:xfrm>
          <a:prstGeom prst="rtTriangle">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4" name="Right Triangle 23">
            <a:extLst>
              <a:ext uri="{FF2B5EF4-FFF2-40B4-BE49-F238E27FC236}">
                <a16:creationId xmlns:a16="http://schemas.microsoft.com/office/drawing/2014/main" id="{533E5AFE-AEAC-4461-9B7F-47328F67D62C}"/>
              </a:ext>
            </a:extLst>
          </p:cNvPr>
          <p:cNvSpPr/>
          <p:nvPr/>
        </p:nvSpPr>
        <p:spPr>
          <a:xfrm>
            <a:off x="353468" y="1816900"/>
            <a:ext cx="78901" cy="49423"/>
          </a:xfrm>
          <a:prstGeom prst="rtTriangle">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37" name="Rectangle: Diagonal Corners Rounded 36">
            <a:extLst>
              <a:ext uri="{FF2B5EF4-FFF2-40B4-BE49-F238E27FC236}">
                <a16:creationId xmlns:a16="http://schemas.microsoft.com/office/drawing/2014/main" id="{86F112F1-62EB-4FD4-AB3C-E60C72A9504F}"/>
              </a:ext>
            </a:extLst>
          </p:cNvPr>
          <p:cNvSpPr/>
          <p:nvPr/>
        </p:nvSpPr>
        <p:spPr>
          <a:xfrm>
            <a:off x="221226" y="1866323"/>
            <a:ext cx="211143" cy="476514"/>
          </a:xfrm>
          <a:prstGeom prst="round2DiagRect">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cxnSp>
        <p:nvCxnSpPr>
          <p:cNvPr id="39" name="Straight Connector 38">
            <a:extLst>
              <a:ext uri="{FF2B5EF4-FFF2-40B4-BE49-F238E27FC236}">
                <a16:creationId xmlns:a16="http://schemas.microsoft.com/office/drawing/2014/main" id="{0C38D6FA-DE19-46D8-95EF-768E32F09DD4}"/>
              </a:ext>
            </a:extLst>
          </p:cNvPr>
          <p:cNvCxnSpPr>
            <a:cxnSpLocks/>
          </p:cNvCxnSpPr>
          <p:nvPr/>
        </p:nvCxnSpPr>
        <p:spPr>
          <a:xfrm>
            <a:off x="432369" y="2104580"/>
            <a:ext cx="92004" cy="0"/>
          </a:xfrm>
          <a:prstGeom prst="line">
            <a:avLst/>
          </a:prstGeom>
          <a:ln w="9525" cap="rnd">
            <a:solidFill>
              <a:schemeClr val="bg1">
                <a:lumMod val="50000"/>
              </a:schemeClr>
            </a:solidFill>
            <a:prstDash val="solid"/>
            <a:round/>
            <a:tailEnd type="oval"/>
          </a:ln>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3008592C-4B78-F739-16EF-3C0DD2A52647}"/>
              </a:ext>
            </a:extLst>
          </p:cNvPr>
          <p:cNvGrpSpPr/>
          <p:nvPr/>
        </p:nvGrpSpPr>
        <p:grpSpPr>
          <a:xfrm>
            <a:off x="544344" y="1786922"/>
            <a:ext cx="637200" cy="635316"/>
            <a:chOff x="544345" y="1786922"/>
            <a:chExt cx="473553" cy="635316"/>
          </a:xfrm>
        </p:grpSpPr>
        <p:sp>
          <p:nvSpPr>
            <p:cNvPr id="38" name="Oval 37">
              <a:extLst>
                <a:ext uri="{FF2B5EF4-FFF2-40B4-BE49-F238E27FC236}">
                  <a16:creationId xmlns:a16="http://schemas.microsoft.com/office/drawing/2014/main" id="{5F9A32C1-2150-4041-B999-A6FAC6E8B296}"/>
                </a:ext>
              </a:extLst>
            </p:cNvPr>
            <p:cNvSpPr/>
            <p:nvPr/>
          </p:nvSpPr>
          <p:spPr>
            <a:xfrm>
              <a:off x="544345" y="1786922"/>
              <a:ext cx="473553" cy="635316"/>
            </a:xfrm>
            <a:prstGeom prst="ellipse">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82" name="Group 81">
              <a:extLst>
                <a:ext uri="{FF2B5EF4-FFF2-40B4-BE49-F238E27FC236}">
                  <a16:creationId xmlns:a16="http://schemas.microsoft.com/office/drawing/2014/main" id="{E5B49541-E750-4762-A898-347AB4521735}"/>
                </a:ext>
              </a:extLst>
            </p:cNvPr>
            <p:cNvGrpSpPr/>
            <p:nvPr/>
          </p:nvGrpSpPr>
          <p:grpSpPr>
            <a:xfrm>
              <a:off x="604736" y="1869592"/>
              <a:ext cx="352772" cy="469976"/>
              <a:chOff x="3071135" y="1760585"/>
              <a:chExt cx="475200" cy="633600"/>
            </a:xfrm>
          </p:grpSpPr>
          <p:sp>
            <p:nvSpPr>
              <p:cNvPr id="83" name="Accent">
                <a:extLst>
                  <a:ext uri="{FF2B5EF4-FFF2-40B4-BE49-F238E27FC236}">
                    <a16:creationId xmlns:a16="http://schemas.microsoft.com/office/drawing/2014/main" id="{D9E9E1C9-D2BD-4DA2-A21D-9F874164EE6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4" name="Outline">
                <a:extLst>
                  <a:ext uri="{FF2B5EF4-FFF2-40B4-BE49-F238E27FC236}">
                    <a16:creationId xmlns:a16="http://schemas.microsoft.com/office/drawing/2014/main" id="{3F7318C6-AD5F-4F88-B5EE-8580D53D9C0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9" name="Rectangle 8">
            <a:extLst>
              <a:ext uri="{FF2B5EF4-FFF2-40B4-BE49-F238E27FC236}">
                <a16:creationId xmlns:a16="http://schemas.microsoft.com/office/drawing/2014/main" id="{19E28C94-E9E8-454D-BA37-3994DF51728B}"/>
              </a:ext>
            </a:extLst>
          </p:cNvPr>
          <p:cNvSpPr/>
          <p:nvPr/>
        </p:nvSpPr>
        <p:spPr>
          <a:xfrm>
            <a:off x="822151" y="2647904"/>
            <a:ext cx="8054990" cy="742478"/>
          </a:xfrm>
          <a:prstGeom prst="rect">
            <a:avLst/>
          </a:prstGeom>
          <a:solidFill>
            <a:srgbClr val="FFFFFF"/>
          </a:solidFill>
          <a:ln w="9525" cap="rnd" cmpd="sng" algn="ctr">
            <a:solidFill>
              <a:schemeClr val="bg1">
                <a:lumMod val="75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54000" bIns="45720" numCol="1" spcCol="0" rtlCol="0" fromWordArt="0" anchor="ctr" anchorCtr="0" forceAA="0" compatLnSpc="1">
            <a:prstTxWarp prst="textNoShape">
              <a:avLst/>
            </a:prstTxWarp>
            <a:noAutofit/>
          </a:bodyPr>
          <a:lstStyle/>
          <a:p>
            <a:r>
              <a:rPr lang="en-US" altLang="en-US" dirty="0">
                <a:solidFill>
                  <a:schemeClr val="tx1"/>
                </a:solidFill>
              </a:rPr>
              <a:t>Lorem ipsum dolor sit amet, consectetur adipiscing elit. Ut tempor, quam et mattis. Lorem ipsum dolor sit amet, consectetur adipiscing elit. Ut tempor, quam et mattis</a:t>
            </a:r>
          </a:p>
        </p:txBody>
      </p:sp>
      <p:sp>
        <p:nvSpPr>
          <p:cNvPr id="10" name="Rectangle 9">
            <a:extLst>
              <a:ext uri="{FF2B5EF4-FFF2-40B4-BE49-F238E27FC236}">
                <a16:creationId xmlns:a16="http://schemas.microsoft.com/office/drawing/2014/main" id="{604385AE-1ABA-4B56-B1E5-1F5C33D4EBBB}"/>
              </a:ext>
            </a:extLst>
          </p:cNvPr>
          <p:cNvSpPr/>
          <p:nvPr/>
        </p:nvSpPr>
        <p:spPr>
          <a:xfrm>
            <a:off x="776517" y="2674690"/>
            <a:ext cx="45633" cy="688906"/>
          </a:xfrm>
          <a:prstGeom prst="rect">
            <a:avLst/>
          </a:prstGeom>
          <a:solidFill>
            <a:schemeClr val="accent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0" tIns="45720" rIns="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11" name="Rectangle 10">
            <a:extLst>
              <a:ext uri="{FF2B5EF4-FFF2-40B4-BE49-F238E27FC236}">
                <a16:creationId xmlns:a16="http://schemas.microsoft.com/office/drawing/2014/main" id="{3456D4B5-EC69-4CD5-A070-B8DF10B6501D}"/>
              </a:ext>
            </a:extLst>
          </p:cNvPr>
          <p:cNvSpPr/>
          <p:nvPr/>
        </p:nvSpPr>
        <p:spPr>
          <a:xfrm>
            <a:off x="8877141" y="2674690"/>
            <a:ext cx="45633" cy="688906"/>
          </a:xfrm>
          <a:prstGeom prst="rect">
            <a:avLst/>
          </a:prstGeom>
          <a:solidFill>
            <a:schemeClr val="accent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0" tIns="45720" rIns="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5" name="Right Triangle 24">
            <a:extLst>
              <a:ext uri="{FF2B5EF4-FFF2-40B4-BE49-F238E27FC236}">
                <a16:creationId xmlns:a16="http://schemas.microsoft.com/office/drawing/2014/main" id="{02770A0C-3413-4E86-B4E8-8F909C298AEE}"/>
              </a:ext>
            </a:extLst>
          </p:cNvPr>
          <p:cNvSpPr/>
          <p:nvPr/>
        </p:nvSpPr>
        <p:spPr>
          <a:xfrm flipH="1" flipV="1">
            <a:off x="221226" y="3257400"/>
            <a:ext cx="78901" cy="49423"/>
          </a:xfrm>
          <a:prstGeom prst="rtTriangle">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6" name="Right Triangle 25">
            <a:extLst>
              <a:ext uri="{FF2B5EF4-FFF2-40B4-BE49-F238E27FC236}">
                <a16:creationId xmlns:a16="http://schemas.microsoft.com/office/drawing/2014/main" id="{A114F008-0500-4D6F-AF8D-ED64EB9D596B}"/>
              </a:ext>
            </a:extLst>
          </p:cNvPr>
          <p:cNvSpPr/>
          <p:nvPr/>
        </p:nvSpPr>
        <p:spPr>
          <a:xfrm>
            <a:off x="353468" y="2731463"/>
            <a:ext cx="78901" cy="49423"/>
          </a:xfrm>
          <a:prstGeom prst="rtTriangle">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40" name="Rectangle: Diagonal Corners Rounded 39">
            <a:extLst>
              <a:ext uri="{FF2B5EF4-FFF2-40B4-BE49-F238E27FC236}">
                <a16:creationId xmlns:a16="http://schemas.microsoft.com/office/drawing/2014/main" id="{B69E162B-0B40-4EA2-9F54-32B0DDCB559C}"/>
              </a:ext>
            </a:extLst>
          </p:cNvPr>
          <p:cNvSpPr/>
          <p:nvPr/>
        </p:nvSpPr>
        <p:spPr>
          <a:xfrm>
            <a:off x="221226" y="2780886"/>
            <a:ext cx="211143" cy="476514"/>
          </a:xfrm>
          <a:prstGeom prst="round2DiagRect">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cxnSp>
        <p:nvCxnSpPr>
          <p:cNvPr id="42" name="Straight Connector 41">
            <a:extLst>
              <a:ext uri="{FF2B5EF4-FFF2-40B4-BE49-F238E27FC236}">
                <a16:creationId xmlns:a16="http://schemas.microsoft.com/office/drawing/2014/main" id="{FC679181-E19C-4769-8F15-DA980E384FA6}"/>
              </a:ext>
            </a:extLst>
          </p:cNvPr>
          <p:cNvCxnSpPr>
            <a:cxnSpLocks/>
          </p:cNvCxnSpPr>
          <p:nvPr/>
        </p:nvCxnSpPr>
        <p:spPr>
          <a:xfrm>
            <a:off x="432369" y="3019143"/>
            <a:ext cx="92004" cy="0"/>
          </a:xfrm>
          <a:prstGeom prst="line">
            <a:avLst/>
          </a:prstGeom>
          <a:ln w="9525" cap="rnd">
            <a:solidFill>
              <a:schemeClr val="bg1">
                <a:lumMod val="50000"/>
              </a:schemeClr>
            </a:solidFill>
            <a:prstDash val="solid"/>
            <a:round/>
            <a:tailEnd type="oval"/>
          </a:ln>
        </p:spPr>
        <p:style>
          <a:lnRef idx="1">
            <a:schemeClr val="accent1"/>
          </a:lnRef>
          <a:fillRef idx="0">
            <a:schemeClr val="accent1"/>
          </a:fillRef>
          <a:effectRef idx="0">
            <a:schemeClr val="accent1"/>
          </a:effectRef>
          <a:fontRef idx="minor">
            <a:schemeClr val="tx1"/>
          </a:fontRef>
        </p:style>
      </p:cxnSp>
      <p:grpSp>
        <p:nvGrpSpPr>
          <p:cNvPr id="5" name="Group 4">
            <a:extLst>
              <a:ext uri="{FF2B5EF4-FFF2-40B4-BE49-F238E27FC236}">
                <a16:creationId xmlns:a16="http://schemas.microsoft.com/office/drawing/2014/main" id="{2E8C9698-57FA-04CD-6339-995B94D8A2CF}"/>
              </a:ext>
            </a:extLst>
          </p:cNvPr>
          <p:cNvGrpSpPr/>
          <p:nvPr/>
        </p:nvGrpSpPr>
        <p:grpSpPr>
          <a:xfrm>
            <a:off x="544344" y="2701485"/>
            <a:ext cx="637200" cy="635316"/>
            <a:chOff x="544345" y="2701485"/>
            <a:chExt cx="473553" cy="635316"/>
          </a:xfrm>
        </p:grpSpPr>
        <p:sp>
          <p:nvSpPr>
            <p:cNvPr id="41" name="Oval 40">
              <a:extLst>
                <a:ext uri="{FF2B5EF4-FFF2-40B4-BE49-F238E27FC236}">
                  <a16:creationId xmlns:a16="http://schemas.microsoft.com/office/drawing/2014/main" id="{14EE820D-83EE-4D02-AB39-28B547C7FADC}"/>
                </a:ext>
              </a:extLst>
            </p:cNvPr>
            <p:cNvSpPr/>
            <p:nvPr/>
          </p:nvSpPr>
          <p:spPr>
            <a:xfrm>
              <a:off x="544345" y="2701485"/>
              <a:ext cx="473553" cy="635316"/>
            </a:xfrm>
            <a:prstGeom prst="ellipse">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85" name="Group 84">
              <a:extLst>
                <a:ext uri="{FF2B5EF4-FFF2-40B4-BE49-F238E27FC236}">
                  <a16:creationId xmlns:a16="http://schemas.microsoft.com/office/drawing/2014/main" id="{12DB33A2-F942-47C0-BEC2-04F4F7A5F92E}"/>
                </a:ext>
              </a:extLst>
            </p:cNvPr>
            <p:cNvGrpSpPr/>
            <p:nvPr/>
          </p:nvGrpSpPr>
          <p:grpSpPr>
            <a:xfrm>
              <a:off x="604736" y="2784155"/>
              <a:ext cx="352772" cy="469976"/>
              <a:chOff x="3071135" y="1760585"/>
              <a:chExt cx="475200" cy="633600"/>
            </a:xfrm>
          </p:grpSpPr>
          <p:sp>
            <p:nvSpPr>
              <p:cNvPr id="86" name="Accent">
                <a:extLst>
                  <a:ext uri="{FF2B5EF4-FFF2-40B4-BE49-F238E27FC236}">
                    <a16:creationId xmlns:a16="http://schemas.microsoft.com/office/drawing/2014/main" id="{89A3DCD3-AFD9-41F8-921D-9EAEA4401C0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7" name="Outline">
                <a:extLst>
                  <a:ext uri="{FF2B5EF4-FFF2-40B4-BE49-F238E27FC236}">
                    <a16:creationId xmlns:a16="http://schemas.microsoft.com/office/drawing/2014/main" id="{57A52013-FC59-426E-B843-581D28F4DA9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12" name="Rectangle 11">
            <a:extLst>
              <a:ext uri="{FF2B5EF4-FFF2-40B4-BE49-F238E27FC236}">
                <a16:creationId xmlns:a16="http://schemas.microsoft.com/office/drawing/2014/main" id="{C368FDA5-FEB2-4BDC-A100-6C7478E4011A}"/>
              </a:ext>
            </a:extLst>
          </p:cNvPr>
          <p:cNvSpPr/>
          <p:nvPr/>
        </p:nvSpPr>
        <p:spPr>
          <a:xfrm>
            <a:off x="822151" y="3562467"/>
            <a:ext cx="8054990" cy="742478"/>
          </a:xfrm>
          <a:prstGeom prst="rect">
            <a:avLst/>
          </a:prstGeom>
          <a:solidFill>
            <a:srgbClr val="FFFFFF"/>
          </a:solidFill>
          <a:ln w="9525" cap="rnd" cmpd="sng" algn="ctr">
            <a:solidFill>
              <a:schemeClr val="bg1">
                <a:lumMod val="75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54000" bIns="45720" numCol="1" spcCol="0" rtlCol="0" fromWordArt="0" anchor="ctr" anchorCtr="0" forceAA="0" compatLnSpc="1">
            <a:prstTxWarp prst="textNoShape">
              <a:avLst/>
            </a:prstTxWarp>
            <a:noAutofit/>
          </a:bodyPr>
          <a:lstStyle/>
          <a:p>
            <a:r>
              <a:rPr lang="en-US" altLang="en-US" dirty="0">
                <a:solidFill>
                  <a:schemeClr val="tx1"/>
                </a:solidFill>
              </a:rPr>
              <a:t>Lorem ipsum dolor sit amet, consectetur adipiscing elit. Ut tempor, quam et mattis. Lorem ipsum dolor sit amet, consectetur adipiscing elit. Ut tempor, quam et mattis</a:t>
            </a:r>
          </a:p>
        </p:txBody>
      </p:sp>
      <p:sp>
        <p:nvSpPr>
          <p:cNvPr id="13" name="Rectangle 12">
            <a:extLst>
              <a:ext uri="{FF2B5EF4-FFF2-40B4-BE49-F238E27FC236}">
                <a16:creationId xmlns:a16="http://schemas.microsoft.com/office/drawing/2014/main" id="{81DA7AD8-BBBB-4DE8-B8DE-933A9671C72B}"/>
              </a:ext>
            </a:extLst>
          </p:cNvPr>
          <p:cNvSpPr/>
          <p:nvPr/>
        </p:nvSpPr>
        <p:spPr>
          <a:xfrm>
            <a:off x="776517" y="3589253"/>
            <a:ext cx="45633" cy="688906"/>
          </a:xfrm>
          <a:prstGeom prst="rect">
            <a:avLst/>
          </a:prstGeom>
          <a:solidFill>
            <a:schemeClr val="accent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0" tIns="45720" rIns="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14" name="Rectangle 13">
            <a:extLst>
              <a:ext uri="{FF2B5EF4-FFF2-40B4-BE49-F238E27FC236}">
                <a16:creationId xmlns:a16="http://schemas.microsoft.com/office/drawing/2014/main" id="{321BC1AD-931C-48A1-8550-962C4DD395A4}"/>
              </a:ext>
            </a:extLst>
          </p:cNvPr>
          <p:cNvSpPr/>
          <p:nvPr/>
        </p:nvSpPr>
        <p:spPr>
          <a:xfrm>
            <a:off x="8877141" y="3589253"/>
            <a:ext cx="45633" cy="688906"/>
          </a:xfrm>
          <a:prstGeom prst="rect">
            <a:avLst/>
          </a:prstGeom>
          <a:solidFill>
            <a:schemeClr val="accent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0" tIns="45720" rIns="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7" name="Right Triangle 26">
            <a:extLst>
              <a:ext uri="{FF2B5EF4-FFF2-40B4-BE49-F238E27FC236}">
                <a16:creationId xmlns:a16="http://schemas.microsoft.com/office/drawing/2014/main" id="{775F615C-4905-4EAA-A952-896FF304E92C}"/>
              </a:ext>
            </a:extLst>
          </p:cNvPr>
          <p:cNvSpPr/>
          <p:nvPr/>
        </p:nvSpPr>
        <p:spPr>
          <a:xfrm flipH="1" flipV="1">
            <a:off x="221226" y="4171963"/>
            <a:ext cx="78901" cy="49423"/>
          </a:xfrm>
          <a:prstGeom prst="rtTriangle">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8" name="Right Triangle 27">
            <a:extLst>
              <a:ext uri="{FF2B5EF4-FFF2-40B4-BE49-F238E27FC236}">
                <a16:creationId xmlns:a16="http://schemas.microsoft.com/office/drawing/2014/main" id="{DCF2E3DC-1346-4993-BBDC-6A690FC61BC8}"/>
              </a:ext>
            </a:extLst>
          </p:cNvPr>
          <p:cNvSpPr/>
          <p:nvPr/>
        </p:nvSpPr>
        <p:spPr>
          <a:xfrm>
            <a:off x="353468" y="3646026"/>
            <a:ext cx="78901" cy="49423"/>
          </a:xfrm>
          <a:prstGeom prst="rtTriangle">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43" name="Rectangle: Diagonal Corners Rounded 42">
            <a:extLst>
              <a:ext uri="{FF2B5EF4-FFF2-40B4-BE49-F238E27FC236}">
                <a16:creationId xmlns:a16="http://schemas.microsoft.com/office/drawing/2014/main" id="{7F9BBBC2-5717-48E2-B425-ED2AC1F2D655}"/>
              </a:ext>
            </a:extLst>
          </p:cNvPr>
          <p:cNvSpPr/>
          <p:nvPr/>
        </p:nvSpPr>
        <p:spPr>
          <a:xfrm>
            <a:off x="221226" y="3695449"/>
            <a:ext cx="211143" cy="476514"/>
          </a:xfrm>
          <a:prstGeom prst="round2DiagRect">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cxnSp>
        <p:nvCxnSpPr>
          <p:cNvPr id="45" name="Straight Connector 44">
            <a:extLst>
              <a:ext uri="{FF2B5EF4-FFF2-40B4-BE49-F238E27FC236}">
                <a16:creationId xmlns:a16="http://schemas.microsoft.com/office/drawing/2014/main" id="{0D9ADC39-D6B8-4E6A-9FC9-AAAE9E68A88E}"/>
              </a:ext>
            </a:extLst>
          </p:cNvPr>
          <p:cNvCxnSpPr>
            <a:cxnSpLocks/>
          </p:cNvCxnSpPr>
          <p:nvPr/>
        </p:nvCxnSpPr>
        <p:spPr>
          <a:xfrm>
            <a:off x="432369" y="3933706"/>
            <a:ext cx="92004" cy="0"/>
          </a:xfrm>
          <a:prstGeom prst="line">
            <a:avLst/>
          </a:prstGeom>
          <a:ln w="9525" cap="rnd">
            <a:solidFill>
              <a:schemeClr val="bg1">
                <a:lumMod val="50000"/>
              </a:schemeClr>
            </a:solidFill>
            <a:prstDash val="solid"/>
            <a:round/>
            <a:tailEnd type="oval"/>
          </a:ln>
        </p:spPr>
        <p:style>
          <a:lnRef idx="1">
            <a:schemeClr val="accent1"/>
          </a:lnRef>
          <a:fillRef idx="0">
            <a:schemeClr val="accent1"/>
          </a:fillRef>
          <a:effectRef idx="0">
            <a:schemeClr val="accent1"/>
          </a:effectRef>
          <a:fontRef idx="minor">
            <a:schemeClr val="tx1"/>
          </a:fontRef>
        </p:style>
      </p:cxnSp>
      <p:grpSp>
        <p:nvGrpSpPr>
          <p:cNvPr id="21" name="Group 20">
            <a:extLst>
              <a:ext uri="{FF2B5EF4-FFF2-40B4-BE49-F238E27FC236}">
                <a16:creationId xmlns:a16="http://schemas.microsoft.com/office/drawing/2014/main" id="{11BD6F9B-2FC2-4DE4-AD34-F6260D39B5AA}"/>
              </a:ext>
            </a:extLst>
          </p:cNvPr>
          <p:cNvGrpSpPr/>
          <p:nvPr/>
        </p:nvGrpSpPr>
        <p:grpSpPr>
          <a:xfrm>
            <a:off x="544344" y="3616048"/>
            <a:ext cx="637200" cy="635316"/>
            <a:chOff x="544345" y="3616048"/>
            <a:chExt cx="473553" cy="635316"/>
          </a:xfrm>
        </p:grpSpPr>
        <p:sp>
          <p:nvSpPr>
            <p:cNvPr id="44" name="Oval 43">
              <a:extLst>
                <a:ext uri="{FF2B5EF4-FFF2-40B4-BE49-F238E27FC236}">
                  <a16:creationId xmlns:a16="http://schemas.microsoft.com/office/drawing/2014/main" id="{1EDFFFBD-783B-45F0-9936-9AE7F97564B1}"/>
                </a:ext>
              </a:extLst>
            </p:cNvPr>
            <p:cNvSpPr/>
            <p:nvPr/>
          </p:nvSpPr>
          <p:spPr>
            <a:xfrm>
              <a:off x="544345" y="3616048"/>
              <a:ext cx="473553" cy="635316"/>
            </a:xfrm>
            <a:prstGeom prst="ellipse">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88" name="Group 87">
              <a:extLst>
                <a:ext uri="{FF2B5EF4-FFF2-40B4-BE49-F238E27FC236}">
                  <a16:creationId xmlns:a16="http://schemas.microsoft.com/office/drawing/2014/main" id="{6DD3BE64-F839-4FAA-86C1-BC87EE022976}"/>
                </a:ext>
              </a:extLst>
            </p:cNvPr>
            <p:cNvGrpSpPr/>
            <p:nvPr/>
          </p:nvGrpSpPr>
          <p:grpSpPr>
            <a:xfrm>
              <a:off x="604736" y="3698718"/>
              <a:ext cx="352772" cy="469976"/>
              <a:chOff x="3071135" y="1760585"/>
              <a:chExt cx="475200" cy="633600"/>
            </a:xfrm>
          </p:grpSpPr>
          <p:sp>
            <p:nvSpPr>
              <p:cNvPr id="89" name="Accent">
                <a:extLst>
                  <a:ext uri="{FF2B5EF4-FFF2-40B4-BE49-F238E27FC236}">
                    <a16:creationId xmlns:a16="http://schemas.microsoft.com/office/drawing/2014/main" id="{5D45A13C-1597-408D-8648-55F849FBE01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0" name="Outline">
                <a:extLst>
                  <a:ext uri="{FF2B5EF4-FFF2-40B4-BE49-F238E27FC236}">
                    <a16:creationId xmlns:a16="http://schemas.microsoft.com/office/drawing/2014/main" id="{16155423-D812-43DC-BE6B-FCAC8C7AF00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15" name="Rectangle 14">
            <a:extLst>
              <a:ext uri="{FF2B5EF4-FFF2-40B4-BE49-F238E27FC236}">
                <a16:creationId xmlns:a16="http://schemas.microsoft.com/office/drawing/2014/main" id="{A66B2F44-DC86-45E5-9C3C-9D2C6B21FF1C}"/>
              </a:ext>
            </a:extLst>
          </p:cNvPr>
          <p:cNvSpPr/>
          <p:nvPr/>
        </p:nvSpPr>
        <p:spPr>
          <a:xfrm>
            <a:off x="822151" y="4477030"/>
            <a:ext cx="8054990" cy="742478"/>
          </a:xfrm>
          <a:prstGeom prst="rect">
            <a:avLst/>
          </a:prstGeom>
          <a:solidFill>
            <a:srgbClr val="FFFFFF"/>
          </a:solidFill>
          <a:ln w="9525" cap="rnd" cmpd="sng" algn="ctr">
            <a:solidFill>
              <a:schemeClr val="bg1">
                <a:lumMod val="75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54000" bIns="45720" numCol="1" spcCol="0" rtlCol="0" fromWordArt="0" anchor="ctr" anchorCtr="0" forceAA="0" compatLnSpc="1">
            <a:prstTxWarp prst="textNoShape">
              <a:avLst/>
            </a:prstTxWarp>
            <a:noAutofit/>
          </a:bodyPr>
          <a:lstStyle/>
          <a:p>
            <a:r>
              <a:rPr lang="en-US" altLang="en-US" dirty="0">
                <a:solidFill>
                  <a:schemeClr val="tx1"/>
                </a:solidFill>
              </a:rPr>
              <a:t>Lorem ipsum dolor sit amet, consectetur adipiscing elit. Ut tempor, quam et mattis. Lorem ipsum dolor sit amet, consectetur adipiscing elit. Ut tempor, quam et mattis</a:t>
            </a:r>
          </a:p>
        </p:txBody>
      </p:sp>
      <p:sp>
        <p:nvSpPr>
          <p:cNvPr id="16" name="Rectangle 15">
            <a:extLst>
              <a:ext uri="{FF2B5EF4-FFF2-40B4-BE49-F238E27FC236}">
                <a16:creationId xmlns:a16="http://schemas.microsoft.com/office/drawing/2014/main" id="{558DA422-6953-45B7-818F-790460E8DAF8}"/>
              </a:ext>
            </a:extLst>
          </p:cNvPr>
          <p:cNvSpPr/>
          <p:nvPr/>
        </p:nvSpPr>
        <p:spPr>
          <a:xfrm>
            <a:off x="776517" y="4503816"/>
            <a:ext cx="45633" cy="688906"/>
          </a:xfrm>
          <a:prstGeom prst="rect">
            <a:avLst/>
          </a:prstGeom>
          <a:solidFill>
            <a:schemeClr val="accent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0" tIns="45720" rIns="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17" name="Rectangle 16">
            <a:extLst>
              <a:ext uri="{FF2B5EF4-FFF2-40B4-BE49-F238E27FC236}">
                <a16:creationId xmlns:a16="http://schemas.microsoft.com/office/drawing/2014/main" id="{63970C40-1169-497E-A21C-618CF85061AF}"/>
              </a:ext>
            </a:extLst>
          </p:cNvPr>
          <p:cNvSpPr/>
          <p:nvPr/>
        </p:nvSpPr>
        <p:spPr>
          <a:xfrm>
            <a:off x="8877141" y="4503816"/>
            <a:ext cx="45633" cy="688906"/>
          </a:xfrm>
          <a:prstGeom prst="rect">
            <a:avLst/>
          </a:prstGeom>
          <a:solidFill>
            <a:schemeClr val="accent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0" tIns="45720" rIns="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9" name="Right Triangle 28">
            <a:extLst>
              <a:ext uri="{FF2B5EF4-FFF2-40B4-BE49-F238E27FC236}">
                <a16:creationId xmlns:a16="http://schemas.microsoft.com/office/drawing/2014/main" id="{B905FA15-42AD-4AAF-B597-EFD20B147415}"/>
              </a:ext>
            </a:extLst>
          </p:cNvPr>
          <p:cNvSpPr/>
          <p:nvPr/>
        </p:nvSpPr>
        <p:spPr>
          <a:xfrm flipH="1" flipV="1">
            <a:off x="221226" y="5086526"/>
            <a:ext cx="78901" cy="49423"/>
          </a:xfrm>
          <a:prstGeom prst="rtTriangle">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30" name="Right Triangle 29">
            <a:extLst>
              <a:ext uri="{FF2B5EF4-FFF2-40B4-BE49-F238E27FC236}">
                <a16:creationId xmlns:a16="http://schemas.microsoft.com/office/drawing/2014/main" id="{FEC32871-15F5-4D5F-8F3C-2F3E7DA72CDB}"/>
              </a:ext>
            </a:extLst>
          </p:cNvPr>
          <p:cNvSpPr/>
          <p:nvPr/>
        </p:nvSpPr>
        <p:spPr>
          <a:xfrm>
            <a:off x="353468" y="4560589"/>
            <a:ext cx="78901" cy="49423"/>
          </a:xfrm>
          <a:prstGeom prst="rtTriangle">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46" name="Rectangle: Diagonal Corners Rounded 45">
            <a:extLst>
              <a:ext uri="{FF2B5EF4-FFF2-40B4-BE49-F238E27FC236}">
                <a16:creationId xmlns:a16="http://schemas.microsoft.com/office/drawing/2014/main" id="{D70015B4-982B-426F-81DE-E56409A01374}"/>
              </a:ext>
            </a:extLst>
          </p:cNvPr>
          <p:cNvSpPr/>
          <p:nvPr/>
        </p:nvSpPr>
        <p:spPr>
          <a:xfrm>
            <a:off x="221226" y="4610012"/>
            <a:ext cx="211143" cy="476514"/>
          </a:xfrm>
          <a:prstGeom prst="round2DiagRect">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cxnSp>
        <p:nvCxnSpPr>
          <p:cNvPr id="48" name="Straight Connector 47">
            <a:extLst>
              <a:ext uri="{FF2B5EF4-FFF2-40B4-BE49-F238E27FC236}">
                <a16:creationId xmlns:a16="http://schemas.microsoft.com/office/drawing/2014/main" id="{94219509-5E1C-4723-823C-AEC647A9FD9F}"/>
              </a:ext>
            </a:extLst>
          </p:cNvPr>
          <p:cNvCxnSpPr>
            <a:cxnSpLocks/>
          </p:cNvCxnSpPr>
          <p:nvPr/>
        </p:nvCxnSpPr>
        <p:spPr>
          <a:xfrm>
            <a:off x="432369" y="4848269"/>
            <a:ext cx="92004" cy="0"/>
          </a:xfrm>
          <a:prstGeom prst="line">
            <a:avLst/>
          </a:prstGeom>
          <a:ln w="9525" cap="rnd">
            <a:solidFill>
              <a:schemeClr val="bg1">
                <a:lumMod val="50000"/>
              </a:schemeClr>
            </a:solidFill>
            <a:prstDash val="solid"/>
            <a:round/>
            <a:tailEnd type="oval"/>
          </a:ln>
        </p:spPr>
        <p:style>
          <a:lnRef idx="1">
            <a:schemeClr val="accent1"/>
          </a:lnRef>
          <a:fillRef idx="0">
            <a:schemeClr val="accent1"/>
          </a:fillRef>
          <a:effectRef idx="0">
            <a:schemeClr val="accent1"/>
          </a:effectRef>
          <a:fontRef idx="minor">
            <a:schemeClr val="tx1"/>
          </a:fontRef>
        </p:style>
      </p:cxnSp>
      <p:grpSp>
        <p:nvGrpSpPr>
          <p:cNvPr id="22" name="Group 21">
            <a:extLst>
              <a:ext uri="{FF2B5EF4-FFF2-40B4-BE49-F238E27FC236}">
                <a16:creationId xmlns:a16="http://schemas.microsoft.com/office/drawing/2014/main" id="{A6A892CA-FFB7-C726-2028-0C2618A24F4A}"/>
              </a:ext>
            </a:extLst>
          </p:cNvPr>
          <p:cNvGrpSpPr/>
          <p:nvPr/>
        </p:nvGrpSpPr>
        <p:grpSpPr>
          <a:xfrm>
            <a:off x="544344" y="4530611"/>
            <a:ext cx="637200" cy="635316"/>
            <a:chOff x="544345" y="4530611"/>
            <a:chExt cx="473553" cy="635316"/>
          </a:xfrm>
        </p:grpSpPr>
        <p:sp>
          <p:nvSpPr>
            <p:cNvPr id="47" name="Oval 46">
              <a:extLst>
                <a:ext uri="{FF2B5EF4-FFF2-40B4-BE49-F238E27FC236}">
                  <a16:creationId xmlns:a16="http://schemas.microsoft.com/office/drawing/2014/main" id="{DEA94CD9-5851-4210-9D16-26E351336E7D}"/>
                </a:ext>
              </a:extLst>
            </p:cNvPr>
            <p:cNvSpPr/>
            <p:nvPr/>
          </p:nvSpPr>
          <p:spPr>
            <a:xfrm>
              <a:off x="544345" y="4530611"/>
              <a:ext cx="473553" cy="635316"/>
            </a:xfrm>
            <a:prstGeom prst="ellipse">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91" name="Group 90">
              <a:extLst>
                <a:ext uri="{FF2B5EF4-FFF2-40B4-BE49-F238E27FC236}">
                  <a16:creationId xmlns:a16="http://schemas.microsoft.com/office/drawing/2014/main" id="{DD49E9FD-ECFA-4A65-B83F-3AC7E5F0AF4A}"/>
                </a:ext>
              </a:extLst>
            </p:cNvPr>
            <p:cNvGrpSpPr/>
            <p:nvPr/>
          </p:nvGrpSpPr>
          <p:grpSpPr>
            <a:xfrm>
              <a:off x="604736" y="4613281"/>
              <a:ext cx="352772" cy="469976"/>
              <a:chOff x="3071135" y="1760585"/>
              <a:chExt cx="475200" cy="633600"/>
            </a:xfrm>
          </p:grpSpPr>
          <p:sp>
            <p:nvSpPr>
              <p:cNvPr id="92" name="Accent">
                <a:extLst>
                  <a:ext uri="{FF2B5EF4-FFF2-40B4-BE49-F238E27FC236}">
                    <a16:creationId xmlns:a16="http://schemas.microsoft.com/office/drawing/2014/main" id="{EC1059B8-29DB-4351-B585-EFE493D1DD0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3" name="Outline">
                <a:extLst>
                  <a:ext uri="{FF2B5EF4-FFF2-40B4-BE49-F238E27FC236}">
                    <a16:creationId xmlns:a16="http://schemas.microsoft.com/office/drawing/2014/main" id="{99E5880A-7649-40BE-8F6A-E1B5338BC00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18" name="Rectangle 17">
            <a:extLst>
              <a:ext uri="{FF2B5EF4-FFF2-40B4-BE49-F238E27FC236}">
                <a16:creationId xmlns:a16="http://schemas.microsoft.com/office/drawing/2014/main" id="{3B53B3D7-765B-4A56-B3EC-72D4DD62626F}"/>
              </a:ext>
            </a:extLst>
          </p:cNvPr>
          <p:cNvSpPr/>
          <p:nvPr/>
        </p:nvSpPr>
        <p:spPr>
          <a:xfrm>
            <a:off x="822151" y="5391593"/>
            <a:ext cx="8054990" cy="742478"/>
          </a:xfrm>
          <a:prstGeom prst="rect">
            <a:avLst/>
          </a:prstGeom>
          <a:solidFill>
            <a:srgbClr val="FFFFFF"/>
          </a:solidFill>
          <a:ln w="9525" cap="rnd" cmpd="sng" algn="ctr">
            <a:solidFill>
              <a:schemeClr val="bg1">
                <a:lumMod val="75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68000" tIns="45720" rIns="54000" bIns="45720" numCol="1" spcCol="0" rtlCol="0" fromWordArt="0" anchor="ctr" anchorCtr="0" forceAA="0" compatLnSpc="1">
            <a:prstTxWarp prst="textNoShape">
              <a:avLst/>
            </a:prstTxWarp>
            <a:noAutofit/>
          </a:bodyPr>
          <a:lstStyle/>
          <a:p>
            <a:r>
              <a:rPr lang="en-US" altLang="en-US" dirty="0">
                <a:solidFill>
                  <a:schemeClr val="tx1"/>
                </a:solidFill>
              </a:rPr>
              <a:t>Lorem ipsum dolor sit amet, consectetur adipiscing elit. Ut tempor, quam et mattis. Lorem ipsum dolor sit amet, consectetur adipiscing elit. Ut tempor, quam et mattis</a:t>
            </a:r>
          </a:p>
        </p:txBody>
      </p:sp>
      <p:sp>
        <p:nvSpPr>
          <p:cNvPr id="19" name="Rectangle 18">
            <a:extLst>
              <a:ext uri="{FF2B5EF4-FFF2-40B4-BE49-F238E27FC236}">
                <a16:creationId xmlns:a16="http://schemas.microsoft.com/office/drawing/2014/main" id="{D311DFC8-9CB2-4675-BD07-F2E65B6DE369}"/>
              </a:ext>
            </a:extLst>
          </p:cNvPr>
          <p:cNvSpPr/>
          <p:nvPr/>
        </p:nvSpPr>
        <p:spPr>
          <a:xfrm>
            <a:off x="776517" y="5418379"/>
            <a:ext cx="45633" cy="688906"/>
          </a:xfrm>
          <a:prstGeom prst="rect">
            <a:avLst/>
          </a:prstGeom>
          <a:solidFill>
            <a:schemeClr val="accent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0" tIns="45720" rIns="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0" name="Rectangle 19">
            <a:extLst>
              <a:ext uri="{FF2B5EF4-FFF2-40B4-BE49-F238E27FC236}">
                <a16:creationId xmlns:a16="http://schemas.microsoft.com/office/drawing/2014/main" id="{66612222-3F1C-4268-823D-968A3DF36D30}"/>
              </a:ext>
            </a:extLst>
          </p:cNvPr>
          <p:cNvSpPr/>
          <p:nvPr/>
        </p:nvSpPr>
        <p:spPr>
          <a:xfrm>
            <a:off x="8877141" y="5418379"/>
            <a:ext cx="45633" cy="688906"/>
          </a:xfrm>
          <a:prstGeom prst="rect">
            <a:avLst/>
          </a:prstGeom>
          <a:solidFill>
            <a:schemeClr val="accent2"/>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0" tIns="45720" rIns="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31" name="Right Triangle 30">
            <a:extLst>
              <a:ext uri="{FF2B5EF4-FFF2-40B4-BE49-F238E27FC236}">
                <a16:creationId xmlns:a16="http://schemas.microsoft.com/office/drawing/2014/main" id="{E1D2443E-9B32-4F4E-99E7-F3E50FECB402}"/>
              </a:ext>
            </a:extLst>
          </p:cNvPr>
          <p:cNvSpPr/>
          <p:nvPr/>
        </p:nvSpPr>
        <p:spPr>
          <a:xfrm flipH="1" flipV="1">
            <a:off x="221226" y="6001089"/>
            <a:ext cx="78901" cy="49423"/>
          </a:xfrm>
          <a:prstGeom prst="rtTriangle">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32" name="Right Triangle 31">
            <a:extLst>
              <a:ext uri="{FF2B5EF4-FFF2-40B4-BE49-F238E27FC236}">
                <a16:creationId xmlns:a16="http://schemas.microsoft.com/office/drawing/2014/main" id="{6898B21B-E599-4854-AA62-FE6BFA83716D}"/>
              </a:ext>
            </a:extLst>
          </p:cNvPr>
          <p:cNvSpPr/>
          <p:nvPr/>
        </p:nvSpPr>
        <p:spPr>
          <a:xfrm>
            <a:off x="353468" y="5475152"/>
            <a:ext cx="78901" cy="49423"/>
          </a:xfrm>
          <a:prstGeom prst="rtTriangle">
            <a:avLst/>
          </a:prstGeom>
          <a:solidFill>
            <a:schemeClr val="accent3"/>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49" name="Rectangle: Diagonal Corners Rounded 48">
            <a:extLst>
              <a:ext uri="{FF2B5EF4-FFF2-40B4-BE49-F238E27FC236}">
                <a16:creationId xmlns:a16="http://schemas.microsoft.com/office/drawing/2014/main" id="{BFC7DE9B-B7FA-46F5-92A8-AE4A2E3911A0}"/>
              </a:ext>
            </a:extLst>
          </p:cNvPr>
          <p:cNvSpPr/>
          <p:nvPr/>
        </p:nvSpPr>
        <p:spPr>
          <a:xfrm>
            <a:off x="221226" y="5524575"/>
            <a:ext cx="211143" cy="476514"/>
          </a:xfrm>
          <a:prstGeom prst="round2DiagRect">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200" dirty="0">
              <a:solidFill>
                <a:srgbClr val="FFFFFF"/>
              </a:solidFill>
            </a:endParaRPr>
          </a:p>
        </p:txBody>
      </p:sp>
      <p:cxnSp>
        <p:nvCxnSpPr>
          <p:cNvPr id="51" name="Straight Connector 50">
            <a:extLst>
              <a:ext uri="{FF2B5EF4-FFF2-40B4-BE49-F238E27FC236}">
                <a16:creationId xmlns:a16="http://schemas.microsoft.com/office/drawing/2014/main" id="{61F2653C-BE4B-4DE4-98B5-5A1DE576F589}"/>
              </a:ext>
            </a:extLst>
          </p:cNvPr>
          <p:cNvCxnSpPr>
            <a:cxnSpLocks/>
          </p:cNvCxnSpPr>
          <p:nvPr/>
        </p:nvCxnSpPr>
        <p:spPr>
          <a:xfrm>
            <a:off x="432369" y="5762832"/>
            <a:ext cx="92004" cy="0"/>
          </a:xfrm>
          <a:prstGeom prst="line">
            <a:avLst/>
          </a:prstGeom>
          <a:ln w="9525" cap="rnd">
            <a:solidFill>
              <a:schemeClr val="bg1">
                <a:lumMod val="50000"/>
              </a:schemeClr>
            </a:solidFill>
            <a:prstDash val="solid"/>
            <a:round/>
            <a:tailEnd type="oval"/>
          </a:ln>
        </p:spPr>
        <p:style>
          <a:lnRef idx="1">
            <a:schemeClr val="accent1"/>
          </a:lnRef>
          <a:fillRef idx="0">
            <a:schemeClr val="accent1"/>
          </a:fillRef>
          <a:effectRef idx="0">
            <a:schemeClr val="accent1"/>
          </a:effectRef>
          <a:fontRef idx="minor">
            <a:schemeClr val="tx1"/>
          </a:fontRef>
        </p:style>
      </p:cxnSp>
      <p:grpSp>
        <p:nvGrpSpPr>
          <p:cNvPr id="34" name="Group 33">
            <a:extLst>
              <a:ext uri="{FF2B5EF4-FFF2-40B4-BE49-F238E27FC236}">
                <a16:creationId xmlns:a16="http://schemas.microsoft.com/office/drawing/2014/main" id="{D46863CA-845E-7A6C-E58D-9DECC06D0192}"/>
              </a:ext>
            </a:extLst>
          </p:cNvPr>
          <p:cNvGrpSpPr/>
          <p:nvPr/>
        </p:nvGrpSpPr>
        <p:grpSpPr>
          <a:xfrm>
            <a:off x="544344" y="5445174"/>
            <a:ext cx="637200" cy="635316"/>
            <a:chOff x="544345" y="5445174"/>
            <a:chExt cx="473553" cy="635316"/>
          </a:xfrm>
        </p:grpSpPr>
        <p:sp>
          <p:nvSpPr>
            <p:cNvPr id="50" name="Oval 49">
              <a:extLst>
                <a:ext uri="{FF2B5EF4-FFF2-40B4-BE49-F238E27FC236}">
                  <a16:creationId xmlns:a16="http://schemas.microsoft.com/office/drawing/2014/main" id="{BDC63BE9-F4A9-47A0-821A-8798664930F5}"/>
                </a:ext>
              </a:extLst>
            </p:cNvPr>
            <p:cNvSpPr/>
            <p:nvPr/>
          </p:nvSpPr>
          <p:spPr>
            <a:xfrm>
              <a:off x="544345" y="5445174"/>
              <a:ext cx="473553" cy="635316"/>
            </a:xfrm>
            <a:prstGeom prst="ellipse">
              <a:avLst/>
            </a:prstGeom>
            <a:solidFill>
              <a:srgbClr val="FFFFFF"/>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94" name="Group 93">
              <a:extLst>
                <a:ext uri="{FF2B5EF4-FFF2-40B4-BE49-F238E27FC236}">
                  <a16:creationId xmlns:a16="http://schemas.microsoft.com/office/drawing/2014/main" id="{2E21B7F0-1D3E-4FAD-B6BE-34A8CE87099D}"/>
                </a:ext>
              </a:extLst>
            </p:cNvPr>
            <p:cNvGrpSpPr/>
            <p:nvPr/>
          </p:nvGrpSpPr>
          <p:grpSpPr>
            <a:xfrm>
              <a:off x="604736" y="5527844"/>
              <a:ext cx="352772" cy="469976"/>
              <a:chOff x="3071135" y="1760585"/>
              <a:chExt cx="475200" cy="633600"/>
            </a:xfrm>
          </p:grpSpPr>
          <p:sp>
            <p:nvSpPr>
              <p:cNvPr id="95" name="Accent">
                <a:extLst>
                  <a:ext uri="{FF2B5EF4-FFF2-40B4-BE49-F238E27FC236}">
                    <a16:creationId xmlns:a16="http://schemas.microsoft.com/office/drawing/2014/main" id="{663E126F-11B1-405A-AE44-906433ABC97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6" name="Outline">
                <a:extLst>
                  <a:ext uri="{FF2B5EF4-FFF2-40B4-BE49-F238E27FC236}">
                    <a16:creationId xmlns:a16="http://schemas.microsoft.com/office/drawing/2014/main" id="{D03FF26C-CCFE-48BE-8E59-D11E1C92C9D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225045040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p:txBody>
          <a:bodyPr/>
          <a:lstStyle/>
          <a:p>
            <a:r>
              <a:rPr lang="en-US" dirty="0"/>
              <a:t>Multi-Row Header List with Detail Panel</a:t>
            </a:r>
          </a:p>
        </p:txBody>
      </p:sp>
      <p:sp>
        <p:nvSpPr>
          <p:cNvPr id="3" name="Rectangle: Top Corners Rounded 2">
            <a:extLst>
              <a:ext uri="{FF2B5EF4-FFF2-40B4-BE49-F238E27FC236}">
                <a16:creationId xmlns:a16="http://schemas.microsoft.com/office/drawing/2014/main" id="{39831201-DEC9-4E8C-AB9E-B18AFAC791FC}"/>
              </a:ext>
            </a:extLst>
          </p:cNvPr>
          <p:cNvSpPr/>
          <p:nvPr/>
        </p:nvSpPr>
        <p:spPr>
          <a:xfrm rot="5400000">
            <a:off x="605601" y="1459020"/>
            <a:ext cx="442338" cy="1653540"/>
          </a:xfrm>
          <a:prstGeom prst="round2SameRect">
            <a:avLst>
              <a:gd name="adj1" fmla="val 50000"/>
              <a:gd name="adj2" fmla="val 0"/>
            </a:avLst>
          </a:prstGeom>
          <a:solidFill>
            <a:schemeClr val="accent1"/>
          </a:solidFill>
          <a:ln w="19050">
            <a:noFill/>
          </a:ln>
          <a:effectLst>
            <a:outerShdw blurRad="50800" dist="38100" dir="2700000" sx="97000" sy="97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lIns="54000" tIns="72000" rIns="54000" bIns="612000" rtlCol="0" anchor="ctr"/>
          <a:lstStyle/>
          <a:p>
            <a:r>
              <a:rPr lang="en-US" sz="1200" b="1" dirty="0"/>
              <a:t>Row Header</a:t>
            </a:r>
            <a:endParaRPr lang="en-PH" sz="1200" b="1" dirty="0"/>
          </a:p>
        </p:txBody>
      </p:sp>
      <p:sp>
        <p:nvSpPr>
          <p:cNvPr id="4" name="Rectangle: Top Corners Rounded 3">
            <a:extLst>
              <a:ext uri="{FF2B5EF4-FFF2-40B4-BE49-F238E27FC236}">
                <a16:creationId xmlns:a16="http://schemas.microsoft.com/office/drawing/2014/main" id="{151E5BE4-3C93-4FCF-85F1-17489B2F916A}"/>
              </a:ext>
            </a:extLst>
          </p:cNvPr>
          <p:cNvSpPr/>
          <p:nvPr/>
        </p:nvSpPr>
        <p:spPr>
          <a:xfrm rot="5400000">
            <a:off x="605601" y="2146892"/>
            <a:ext cx="442338" cy="1653540"/>
          </a:xfrm>
          <a:prstGeom prst="round2SameRect">
            <a:avLst>
              <a:gd name="adj1" fmla="val 50000"/>
              <a:gd name="adj2" fmla="val 0"/>
            </a:avLst>
          </a:prstGeom>
          <a:solidFill>
            <a:schemeClr val="accent1"/>
          </a:solidFill>
          <a:ln w="19050">
            <a:noFill/>
          </a:ln>
          <a:effectLst>
            <a:outerShdw blurRad="50800" dist="38100" dir="2700000" sx="97000" sy="97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lIns="54000" tIns="72000" rIns="54000" bIns="612000" rtlCol="0" anchor="ctr"/>
          <a:lstStyle/>
          <a:p>
            <a:r>
              <a:rPr lang="en-US" sz="1200" b="1" dirty="0"/>
              <a:t>Row Header</a:t>
            </a:r>
            <a:endParaRPr lang="en-PH" sz="1200" b="1" dirty="0"/>
          </a:p>
        </p:txBody>
      </p:sp>
      <p:sp>
        <p:nvSpPr>
          <p:cNvPr id="5" name="Rectangle: Top Corners Rounded 4">
            <a:extLst>
              <a:ext uri="{FF2B5EF4-FFF2-40B4-BE49-F238E27FC236}">
                <a16:creationId xmlns:a16="http://schemas.microsoft.com/office/drawing/2014/main" id="{85128276-E958-43E0-8FB5-BFD86F6901C6}"/>
              </a:ext>
            </a:extLst>
          </p:cNvPr>
          <p:cNvSpPr/>
          <p:nvPr/>
        </p:nvSpPr>
        <p:spPr>
          <a:xfrm rot="5400000">
            <a:off x="605601" y="2834764"/>
            <a:ext cx="442338" cy="1653540"/>
          </a:xfrm>
          <a:prstGeom prst="round2SameRect">
            <a:avLst>
              <a:gd name="adj1" fmla="val 50000"/>
              <a:gd name="adj2" fmla="val 0"/>
            </a:avLst>
          </a:prstGeom>
          <a:solidFill>
            <a:schemeClr val="accent1"/>
          </a:solidFill>
          <a:ln w="19050">
            <a:noFill/>
          </a:ln>
          <a:effectLst>
            <a:outerShdw blurRad="50800" dist="38100" dir="2700000" sx="97000" sy="97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lIns="54000" tIns="72000" rIns="54000" bIns="612000" rtlCol="0" anchor="ctr"/>
          <a:lstStyle/>
          <a:p>
            <a:r>
              <a:rPr lang="en-US" sz="1200" b="1" dirty="0"/>
              <a:t>Row Header</a:t>
            </a:r>
            <a:endParaRPr lang="en-PH" sz="1200" b="1" dirty="0"/>
          </a:p>
        </p:txBody>
      </p:sp>
      <p:sp>
        <p:nvSpPr>
          <p:cNvPr id="6" name="Rectangle: Top Corners Rounded 5">
            <a:extLst>
              <a:ext uri="{FF2B5EF4-FFF2-40B4-BE49-F238E27FC236}">
                <a16:creationId xmlns:a16="http://schemas.microsoft.com/office/drawing/2014/main" id="{8964200B-8E0E-490D-A2B3-8374371F0142}"/>
              </a:ext>
            </a:extLst>
          </p:cNvPr>
          <p:cNvSpPr/>
          <p:nvPr/>
        </p:nvSpPr>
        <p:spPr>
          <a:xfrm rot="5400000">
            <a:off x="605601" y="4898382"/>
            <a:ext cx="442338" cy="1653540"/>
          </a:xfrm>
          <a:prstGeom prst="round2SameRect">
            <a:avLst>
              <a:gd name="adj1" fmla="val 50000"/>
              <a:gd name="adj2" fmla="val 0"/>
            </a:avLst>
          </a:prstGeom>
          <a:solidFill>
            <a:schemeClr val="accent1"/>
          </a:solidFill>
          <a:ln w="19050">
            <a:noFill/>
          </a:ln>
          <a:effectLst>
            <a:outerShdw blurRad="50800" dist="38100" dir="2700000" sx="97000" sy="97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lIns="54000" tIns="72000" rIns="54000" bIns="612000" rtlCol="0" anchor="ctr"/>
          <a:lstStyle/>
          <a:p>
            <a:r>
              <a:rPr lang="en-US" sz="1200" b="1" dirty="0"/>
              <a:t>Row Header</a:t>
            </a:r>
            <a:endParaRPr lang="en-PH" sz="1200" b="1" dirty="0"/>
          </a:p>
        </p:txBody>
      </p:sp>
      <p:sp>
        <p:nvSpPr>
          <p:cNvPr id="9" name="Rectangle: Top Corners Rounded 8">
            <a:extLst>
              <a:ext uri="{FF2B5EF4-FFF2-40B4-BE49-F238E27FC236}">
                <a16:creationId xmlns:a16="http://schemas.microsoft.com/office/drawing/2014/main" id="{579F6BF8-AAB1-4F06-B1FB-EB970231D194}"/>
              </a:ext>
            </a:extLst>
          </p:cNvPr>
          <p:cNvSpPr/>
          <p:nvPr/>
        </p:nvSpPr>
        <p:spPr>
          <a:xfrm rot="5400000">
            <a:off x="605601" y="4210508"/>
            <a:ext cx="442338" cy="1653540"/>
          </a:xfrm>
          <a:prstGeom prst="round2SameRect">
            <a:avLst>
              <a:gd name="adj1" fmla="val 50000"/>
              <a:gd name="adj2" fmla="val 0"/>
            </a:avLst>
          </a:prstGeom>
          <a:solidFill>
            <a:schemeClr val="accent1"/>
          </a:solidFill>
          <a:ln w="19050">
            <a:noFill/>
          </a:ln>
          <a:effectLst>
            <a:outerShdw blurRad="50800" dist="38100" dir="2700000" sx="97000" sy="97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lIns="54000" tIns="72000" rIns="54000" bIns="612000" rtlCol="0" anchor="ctr"/>
          <a:lstStyle/>
          <a:p>
            <a:r>
              <a:rPr lang="en-US" sz="1200" b="1" dirty="0"/>
              <a:t>Row Header</a:t>
            </a:r>
            <a:endParaRPr lang="en-PH" sz="1200" b="1" dirty="0"/>
          </a:p>
        </p:txBody>
      </p:sp>
      <p:sp>
        <p:nvSpPr>
          <p:cNvPr id="10" name="Rectangle: Top Corners Rounded 9">
            <a:extLst>
              <a:ext uri="{FF2B5EF4-FFF2-40B4-BE49-F238E27FC236}">
                <a16:creationId xmlns:a16="http://schemas.microsoft.com/office/drawing/2014/main" id="{FB47A56D-89EE-4E9F-9851-D9BEF6488E95}"/>
              </a:ext>
            </a:extLst>
          </p:cNvPr>
          <p:cNvSpPr/>
          <p:nvPr/>
        </p:nvSpPr>
        <p:spPr>
          <a:xfrm rot="5400000">
            <a:off x="605601" y="3522636"/>
            <a:ext cx="442338" cy="1653540"/>
          </a:xfrm>
          <a:prstGeom prst="round2SameRect">
            <a:avLst>
              <a:gd name="adj1" fmla="val 50000"/>
              <a:gd name="adj2" fmla="val 0"/>
            </a:avLst>
          </a:prstGeom>
          <a:solidFill>
            <a:schemeClr val="accent1"/>
          </a:solidFill>
          <a:ln w="19050">
            <a:noFill/>
          </a:ln>
          <a:effectLst>
            <a:outerShdw blurRad="50800" dist="38100" dir="2700000" sx="97000" sy="97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vert="vert270" lIns="54000" tIns="72000" rIns="54000" bIns="612000" rtlCol="0" anchor="ctr"/>
          <a:lstStyle/>
          <a:p>
            <a:r>
              <a:rPr lang="en-US" sz="1200" b="1" dirty="0"/>
              <a:t>Row Header</a:t>
            </a:r>
            <a:endParaRPr lang="en-PH" sz="1200" b="1" dirty="0"/>
          </a:p>
        </p:txBody>
      </p:sp>
      <p:sp>
        <p:nvSpPr>
          <p:cNvPr id="16" name="TextBox 15">
            <a:extLst>
              <a:ext uri="{FF2B5EF4-FFF2-40B4-BE49-F238E27FC236}">
                <a16:creationId xmlns:a16="http://schemas.microsoft.com/office/drawing/2014/main" id="{B9BB09C1-9D86-43D5-830C-DBA8FD7D15CB}"/>
              </a:ext>
            </a:extLst>
          </p:cNvPr>
          <p:cNvSpPr txBox="1"/>
          <p:nvPr/>
        </p:nvSpPr>
        <p:spPr>
          <a:xfrm>
            <a:off x="1759917" y="2033831"/>
            <a:ext cx="4612831" cy="492443"/>
          </a:xfrm>
          <a:prstGeom prst="rect">
            <a:avLst/>
          </a:prstGeom>
          <a:noFill/>
        </p:spPr>
        <p:txBody>
          <a:bodyPr wrap="square" lIns="0" tIns="0" rIns="0" bIns="0" anchor="ctr">
            <a:normAutofit/>
          </a:bodyPr>
          <a:lstStyle/>
          <a:p>
            <a:r>
              <a:rPr lang="en-US" sz="1100" dirty="0"/>
              <a:t>Lorem ipsum dolor sit amet, consectetur adipiscing elit. Ut tempor, quam et mattis. Lorem ipsum dolor sit amet, consectetur adipiscing elit. </a:t>
            </a:r>
          </a:p>
        </p:txBody>
      </p:sp>
      <p:cxnSp>
        <p:nvCxnSpPr>
          <p:cNvPr id="17" name="Straight Connector 16">
            <a:extLst>
              <a:ext uri="{FF2B5EF4-FFF2-40B4-BE49-F238E27FC236}">
                <a16:creationId xmlns:a16="http://schemas.microsoft.com/office/drawing/2014/main" id="{EE05CAD6-6A9C-4E09-ADC4-1EF1A2B4E5F6}"/>
              </a:ext>
            </a:extLst>
          </p:cNvPr>
          <p:cNvCxnSpPr>
            <a:cxnSpLocks/>
          </p:cNvCxnSpPr>
          <p:nvPr/>
        </p:nvCxnSpPr>
        <p:spPr>
          <a:xfrm>
            <a:off x="1340069" y="2624562"/>
            <a:ext cx="5153258"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6A1B9843-AF07-4D11-AC7E-35663DEDEB69}"/>
              </a:ext>
            </a:extLst>
          </p:cNvPr>
          <p:cNvSpPr txBox="1"/>
          <p:nvPr/>
        </p:nvSpPr>
        <p:spPr>
          <a:xfrm>
            <a:off x="1759917" y="2722850"/>
            <a:ext cx="4612831" cy="492443"/>
          </a:xfrm>
          <a:prstGeom prst="rect">
            <a:avLst/>
          </a:prstGeom>
          <a:noFill/>
        </p:spPr>
        <p:txBody>
          <a:bodyPr wrap="square" lIns="0" tIns="0" rIns="0" bIns="0" anchor="ctr">
            <a:normAutofit/>
          </a:bodyPr>
          <a:lstStyle/>
          <a:p>
            <a:r>
              <a:rPr lang="en-US" sz="1100" dirty="0"/>
              <a:t>Lorem ipsum dolor sit amet, consectetur adipiscing elit. Ut tempor, quam et mattis. Lorem ipsum dolor sit amet, consectetur adipiscing elit. </a:t>
            </a:r>
          </a:p>
        </p:txBody>
      </p:sp>
      <p:sp>
        <p:nvSpPr>
          <p:cNvPr id="19" name="TextBox 18">
            <a:extLst>
              <a:ext uri="{FF2B5EF4-FFF2-40B4-BE49-F238E27FC236}">
                <a16:creationId xmlns:a16="http://schemas.microsoft.com/office/drawing/2014/main" id="{4E8CAB4B-54F3-471F-A92E-132498739D4E}"/>
              </a:ext>
            </a:extLst>
          </p:cNvPr>
          <p:cNvSpPr txBox="1"/>
          <p:nvPr/>
        </p:nvSpPr>
        <p:spPr>
          <a:xfrm>
            <a:off x="1759917" y="3411870"/>
            <a:ext cx="4612831" cy="492443"/>
          </a:xfrm>
          <a:prstGeom prst="rect">
            <a:avLst/>
          </a:prstGeom>
          <a:noFill/>
        </p:spPr>
        <p:txBody>
          <a:bodyPr wrap="square" lIns="0" tIns="0" rIns="0" bIns="0" anchor="ctr">
            <a:normAutofit/>
          </a:bodyPr>
          <a:lstStyle/>
          <a:p>
            <a:r>
              <a:rPr lang="en-US" sz="1100" dirty="0"/>
              <a:t>Lorem ipsum dolor sit amet, consectetur adipiscing elit. Ut tempor, quam et mattis. Lorem ipsum dolor sit amet, consectetur adipiscing elit. </a:t>
            </a:r>
          </a:p>
        </p:txBody>
      </p:sp>
      <p:sp>
        <p:nvSpPr>
          <p:cNvPr id="20" name="TextBox 19">
            <a:extLst>
              <a:ext uri="{FF2B5EF4-FFF2-40B4-BE49-F238E27FC236}">
                <a16:creationId xmlns:a16="http://schemas.microsoft.com/office/drawing/2014/main" id="{35DAEF9B-E164-4087-BEE9-07E278BF62A9}"/>
              </a:ext>
            </a:extLst>
          </p:cNvPr>
          <p:cNvSpPr txBox="1"/>
          <p:nvPr/>
        </p:nvSpPr>
        <p:spPr>
          <a:xfrm>
            <a:off x="1759917" y="4100890"/>
            <a:ext cx="4612831" cy="492443"/>
          </a:xfrm>
          <a:prstGeom prst="rect">
            <a:avLst/>
          </a:prstGeom>
          <a:noFill/>
        </p:spPr>
        <p:txBody>
          <a:bodyPr wrap="square" lIns="0" tIns="0" rIns="0" bIns="0" anchor="ctr">
            <a:normAutofit/>
          </a:bodyPr>
          <a:lstStyle/>
          <a:p>
            <a:r>
              <a:rPr lang="en-US" sz="1100" dirty="0"/>
              <a:t>Lorem ipsum dolor sit amet, consectetur adipiscing elit. Ut tempor, quam et mattis. Lorem ipsum dolor sit amet, consectetur adipiscing elit. </a:t>
            </a:r>
          </a:p>
        </p:txBody>
      </p:sp>
      <p:sp>
        <p:nvSpPr>
          <p:cNvPr id="21" name="TextBox 20">
            <a:extLst>
              <a:ext uri="{FF2B5EF4-FFF2-40B4-BE49-F238E27FC236}">
                <a16:creationId xmlns:a16="http://schemas.microsoft.com/office/drawing/2014/main" id="{F972DE35-EC50-480C-881F-8E23126B0B75}"/>
              </a:ext>
            </a:extLst>
          </p:cNvPr>
          <p:cNvSpPr txBox="1"/>
          <p:nvPr/>
        </p:nvSpPr>
        <p:spPr>
          <a:xfrm>
            <a:off x="1759917" y="4789910"/>
            <a:ext cx="4612831" cy="492443"/>
          </a:xfrm>
          <a:prstGeom prst="rect">
            <a:avLst/>
          </a:prstGeom>
          <a:noFill/>
        </p:spPr>
        <p:txBody>
          <a:bodyPr wrap="square" lIns="0" tIns="0" rIns="0" bIns="0" anchor="ctr">
            <a:normAutofit/>
          </a:bodyPr>
          <a:lstStyle/>
          <a:p>
            <a:r>
              <a:rPr lang="en-US" sz="1100" dirty="0"/>
              <a:t>Lorem ipsum dolor sit amet, consectetur adipiscing elit. Ut tempor, quam et mattis. Lorem ipsum dolor sit amet, consectetur adipiscing elit. </a:t>
            </a:r>
          </a:p>
        </p:txBody>
      </p:sp>
      <p:sp>
        <p:nvSpPr>
          <p:cNvPr id="22" name="TextBox 21">
            <a:extLst>
              <a:ext uri="{FF2B5EF4-FFF2-40B4-BE49-F238E27FC236}">
                <a16:creationId xmlns:a16="http://schemas.microsoft.com/office/drawing/2014/main" id="{E1547858-A554-40E2-8521-9376710676C0}"/>
              </a:ext>
            </a:extLst>
          </p:cNvPr>
          <p:cNvSpPr txBox="1"/>
          <p:nvPr/>
        </p:nvSpPr>
        <p:spPr>
          <a:xfrm>
            <a:off x="1759917" y="5478931"/>
            <a:ext cx="4612831" cy="492443"/>
          </a:xfrm>
          <a:prstGeom prst="rect">
            <a:avLst/>
          </a:prstGeom>
          <a:noFill/>
        </p:spPr>
        <p:txBody>
          <a:bodyPr wrap="square" lIns="0" tIns="0" rIns="0" bIns="0" anchor="ctr">
            <a:normAutofit/>
          </a:bodyPr>
          <a:lstStyle/>
          <a:p>
            <a:r>
              <a:rPr lang="en-US" sz="1100" dirty="0"/>
              <a:t>Lorem ipsum dolor sit amet, consectetur adipiscing elit. Ut tempor, quam et mattis. Lorem ipsum dolor sit amet, consectetur adipiscing elit. </a:t>
            </a:r>
          </a:p>
        </p:txBody>
      </p:sp>
      <p:cxnSp>
        <p:nvCxnSpPr>
          <p:cNvPr id="23" name="Straight Connector 22">
            <a:extLst>
              <a:ext uri="{FF2B5EF4-FFF2-40B4-BE49-F238E27FC236}">
                <a16:creationId xmlns:a16="http://schemas.microsoft.com/office/drawing/2014/main" id="{4487BC16-04EB-40E6-B27E-70B1E84D4E14}"/>
              </a:ext>
            </a:extLst>
          </p:cNvPr>
          <p:cNvCxnSpPr>
            <a:cxnSpLocks/>
          </p:cNvCxnSpPr>
          <p:nvPr/>
        </p:nvCxnSpPr>
        <p:spPr>
          <a:xfrm>
            <a:off x="1340069" y="3313582"/>
            <a:ext cx="5153258"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92BE69F0-A2E7-4757-9DDF-024BF1D8E875}"/>
              </a:ext>
            </a:extLst>
          </p:cNvPr>
          <p:cNvCxnSpPr>
            <a:cxnSpLocks/>
          </p:cNvCxnSpPr>
          <p:nvPr/>
        </p:nvCxnSpPr>
        <p:spPr>
          <a:xfrm>
            <a:off x="1340069" y="4002602"/>
            <a:ext cx="5153258"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07614E1E-027E-4482-8A21-677E17E2488A}"/>
              </a:ext>
            </a:extLst>
          </p:cNvPr>
          <p:cNvCxnSpPr>
            <a:cxnSpLocks/>
          </p:cNvCxnSpPr>
          <p:nvPr/>
        </p:nvCxnSpPr>
        <p:spPr>
          <a:xfrm>
            <a:off x="1340069" y="4691622"/>
            <a:ext cx="5153258"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85DAA2DC-80F3-45A1-8733-67F18771D30D}"/>
              </a:ext>
            </a:extLst>
          </p:cNvPr>
          <p:cNvCxnSpPr>
            <a:cxnSpLocks/>
          </p:cNvCxnSpPr>
          <p:nvPr/>
        </p:nvCxnSpPr>
        <p:spPr>
          <a:xfrm>
            <a:off x="1340069" y="5380641"/>
            <a:ext cx="5153258" cy="0"/>
          </a:xfrm>
          <a:prstGeom prst="line">
            <a:avLst/>
          </a:prstGeom>
          <a:ln w="9525">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7" name="Rectangle: Rounded Corners 26">
            <a:extLst>
              <a:ext uri="{FF2B5EF4-FFF2-40B4-BE49-F238E27FC236}">
                <a16:creationId xmlns:a16="http://schemas.microsoft.com/office/drawing/2014/main" id="{B2262755-580C-47B6-B655-8D8AC5BC83E2}"/>
              </a:ext>
            </a:extLst>
          </p:cNvPr>
          <p:cNvSpPr/>
          <p:nvPr/>
        </p:nvSpPr>
        <p:spPr>
          <a:xfrm>
            <a:off x="6741449" y="2036444"/>
            <a:ext cx="2181325" cy="4000138"/>
          </a:xfrm>
          <a:prstGeom prst="roundRect">
            <a:avLst>
              <a:gd name="adj" fmla="val 9474"/>
            </a:avLst>
          </a:prstGeom>
          <a:solidFill>
            <a:schemeClr val="accent2"/>
          </a:solidFill>
          <a:ln w="28917"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4099" tIns="69400" rIns="104099" bIns="69400" numCol="1" spcCol="0" rtlCol="0" fromWordArt="0" anchor="ctr" anchorCtr="0" forceAA="0" compatLnSpc="1">
            <a:prstTxWarp prst="textNoShape">
              <a:avLst/>
            </a:prstTxWarp>
            <a:noAutofit/>
          </a:bodyPr>
          <a:lstStyle/>
          <a:p>
            <a:pPr algn="ctr"/>
            <a:endParaRPr lang="en-US" sz="800" dirty="0">
              <a:solidFill>
                <a:srgbClr val="FFFFFF"/>
              </a:solidFill>
            </a:endParaRPr>
          </a:p>
        </p:txBody>
      </p:sp>
      <p:sp>
        <p:nvSpPr>
          <p:cNvPr id="28" name="Rectangle: Rounded Corners 27">
            <a:extLst>
              <a:ext uri="{FF2B5EF4-FFF2-40B4-BE49-F238E27FC236}">
                <a16:creationId xmlns:a16="http://schemas.microsoft.com/office/drawing/2014/main" id="{8B936738-7D6B-4032-9209-C56BA6387D7F}"/>
              </a:ext>
            </a:extLst>
          </p:cNvPr>
          <p:cNvSpPr/>
          <p:nvPr/>
        </p:nvSpPr>
        <p:spPr>
          <a:xfrm>
            <a:off x="6741449" y="2036444"/>
            <a:ext cx="2181325" cy="3953841"/>
          </a:xfrm>
          <a:prstGeom prst="roundRect">
            <a:avLst>
              <a:gd name="adj" fmla="val 9474"/>
            </a:avLst>
          </a:prstGeom>
          <a:solidFill>
            <a:srgbClr val="FFFFFF"/>
          </a:solidFill>
          <a:ln w="28917"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04099" tIns="69400" rIns="104099" bIns="69400" numCol="1" spcCol="0" rtlCol="0" fromWordArt="0" anchor="ctr" anchorCtr="0" forceAA="0" compatLnSpc="1">
            <a:prstTxWarp prst="textNoShape">
              <a:avLst/>
            </a:prstTxWarp>
            <a:noAutofit/>
          </a:bodyPr>
          <a:lstStyle/>
          <a:p>
            <a:pPr algn="ctr"/>
            <a:endParaRPr lang="en-US" sz="800" dirty="0">
              <a:solidFill>
                <a:srgbClr val="FFFFFF"/>
              </a:solidFill>
            </a:endParaRPr>
          </a:p>
        </p:txBody>
      </p:sp>
      <p:sp>
        <p:nvSpPr>
          <p:cNvPr id="29" name="Isosceles Triangle 5">
            <a:extLst>
              <a:ext uri="{FF2B5EF4-FFF2-40B4-BE49-F238E27FC236}">
                <a16:creationId xmlns:a16="http://schemas.microsoft.com/office/drawing/2014/main" id="{CC228983-8709-4183-B215-6E16DE1EE0C5}"/>
              </a:ext>
            </a:extLst>
          </p:cNvPr>
          <p:cNvSpPr/>
          <p:nvPr/>
        </p:nvSpPr>
        <p:spPr>
          <a:xfrm rot="5400000">
            <a:off x="8115646" y="1942245"/>
            <a:ext cx="182174" cy="201225"/>
          </a:xfrm>
          <a:custGeom>
            <a:avLst/>
            <a:gdLst>
              <a:gd name="connsiteX0" fmla="*/ 0 w 198120"/>
              <a:gd name="connsiteY0" fmla="*/ 170793 h 170793"/>
              <a:gd name="connsiteX1" fmla="*/ 99060 w 198120"/>
              <a:gd name="connsiteY1" fmla="*/ 0 h 170793"/>
              <a:gd name="connsiteX2" fmla="*/ 198120 w 198120"/>
              <a:gd name="connsiteY2" fmla="*/ 170793 h 170793"/>
              <a:gd name="connsiteX3" fmla="*/ 0 w 198120"/>
              <a:gd name="connsiteY3" fmla="*/ 170793 h 170793"/>
              <a:gd name="connsiteX0" fmla="*/ 0 w 198120"/>
              <a:gd name="connsiteY0" fmla="*/ 170793 h 170793"/>
              <a:gd name="connsiteX1" fmla="*/ 99060 w 198120"/>
              <a:gd name="connsiteY1" fmla="*/ 0 h 170793"/>
              <a:gd name="connsiteX2" fmla="*/ 198120 w 198120"/>
              <a:gd name="connsiteY2" fmla="*/ 170793 h 170793"/>
              <a:gd name="connsiteX3" fmla="*/ 0 w 198120"/>
              <a:gd name="connsiteY3" fmla="*/ 170793 h 170793"/>
              <a:gd name="connsiteX0" fmla="*/ 0 w 198120"/>
              <a:gd name="connsiteY0" fmla="*/ 170793 h 170793"/>
              <a:gd name="connsiteX1" fmla="*/ 99060 w 198120"/>
              <a:gd name="connsiteY1" fmla="*/ 0 h 170793"/>
              <a:gd name="connsiteX2" fmla="*/ 198120 w 198120"/>
              <a:gd name="connsiteY2" fmla="*/ 170793 h 170793"/>
              <a:gd name="connsiteX3" fmla="*/ 0 w 198120"/>
              <a:gd name="connsiteY3" fmla="*/ 170793 h 170793"/>
              <a:gd name="connsiteX0" fmla="*/ 0 w 198120"/>
              <a:gd name="connsiteY0" fmla="*/ 170793 h 170793"/>
              <a:gd name="connsiteX1" fmla="*/ 99060 w 198120"/>
              <a:gd name="connsiteY1" fmla="*/ 0 h 170793"/>
              <a:gd name="connsiteX2" fmla="*/ 198120 w 198120"/>
              <a:gd name="connsiteY2" fmla="*/ 170793 h 170793"/>
              <a:gd name="connsiteX3" fmla="*/ 0 w 198120"/>
              <a:gd name="connsiteY3" fmla="*/ 170793 h 170793"/>
              <a:gd name="connsiteX0" fmla="*/ 0 w 198120"/>
              <a:gd name="connsiteY0" fmla="*/ 170793 h 170793"/>
              <a:gd name="connsiteX1" fmla="*/ 99060 w 198120"/>
              <a:gd name="connsiteY1" fmla="*/ 0 h 170793"/>
              <a:gd name="connsiteX2" fmla="*/ 198120 w 198120"/>
              <a:gd name="connsiteY2" fmla="*/ 170793 h 170793"/>
              <a:gd name="connsiteX3" fmla="*/ 0 w 198120"/>
              <a:gd name="connsiteY3" fmla="*/ 170793 h 170793"/>
            </a:gdLst>
            <a:ahLst/>
            <a:cxnLst>
              <a:cxn ang="0">
                <a:pos x="connsiteX0" y="connsiteY0"/>
              </a:cxn>
              <a:cxn ang="0">
                <a:pos x="connsiteX1" y="connsiteY1"/>
              </a:cxn>
              <a:cxn ang="0">
                <a:pos x="connsiteX2" y="connsiteY2"/>
              </a:cxn>
              <a:cxn ang="0">
                <a:pos x="connsiteX3" y="connsiteY3"/>
              </a:cxn>
            </a:cxnLst>
            <a:rect l="l" t="t" r="r" b="b"/>
            <a:pathLst>
              <a:path w="198120" h="170793">
                <a:moveTo>
                  <a:pt x="0" y="170793"/>
                </a:moveTo>
                <a:cubicBezTo>
                  <a:pt x="68742" y="125769"/>
                  <a:pt x="80331" y="56931"/>
                  <a:pt x="99060" y="0"/>
                </a:cubicBezTo>
                <a:cubicBezTo>
                  <a:pt x="113033" y="59313"/>
                  <a:pt x="127003" y="116243"/>
                  <a:pt x="198120" y="170793"/>
                </a:cubicBezTo>
                <a:lnTo>
                  <a:pt x="0" y="170793"/>
                </a:lnTo>
                <a:close/>
              </a:path>
            </a:pathLst>
          </a:custGeom>
          <a:solidFill>
            <a:schemeClr val="accent1"/>
          </a:solidFill>
          <a:ln w="16386"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104099" tIns="138799" rIns="104099" bIns="138799" rtlCol="0" anchor="ctr"/>
          <a:lstStyle/>
          <a:p>
            <a:pPr algn="ctr">
              <a:lnSpc>
                <a:spcPct val="95000"/>
              </a:lnSpc>
            </a:pPr>
            <a:endParaRPr lang="en-US" sz="900" kern="0" dirty="0">
              <a:solidFill>
                <a:schemeClr val="bg1"/>
              </a:solidFill>
            </a:endParaRPr>
          </a:p>
        </p:txBody>
      </p:sp>
      <p:sp>
        <p:nvSpPr>
          <p:cNvPr id="30" name="Isosceles Triangle 5">
            <a:extLst>
              <a:ext uri="{FF2B5EF4-FFF2-40B4-BE49-F238E27FC236}">
                <a16:creationId xmlns:a16="http://schemas.microsoft.com/office/drawing/2014/main" id="{B37E810C-FDE0-4A6D-912C-221C4C306F82}"/>
              </a:ext>
            </a:extLst>
          </p:cNvPr>
          <p:cNvSpPr/>
          <p:nvPr/>
        </p:nvSpPr>
        <p:spPr>
          <a:xfrm rot="16200000" flipH="1">
            <a:off x="7366403" y="1942248"/>
            <a:ext cx="182174" cy="201225"/>
          </a:xfrm>
          <a:custGeom>
            <a:avLst/>
            <a:gdLst>
              <a:gd name="connsiteX0" fmla="*/ 0 w 198120"/>
              <a:gd name="connsiteY0" fmla="*/ 170793 h 170793"/>
              <a:gd name="connsiteX1" fmla="*/ 99060 w 198120"/>
              <a:gd name="connsiteY1" fmla="*/ 0 h 170793"/>
              <a:gd name="connsiteX2" fmla="*/ 198120 w 198120"/>
              <a:gd name="connsiteY2" fmla="*/ 170793 h 170793"/>
              <a:gd name="connsiteX3" fmla="*/ 0 w 198120"/>
              <a:gd name="connsiteY3" fmla="*/ 170793 h 170793"/>
              <a:gd name="connsiteX0" fmla="*/ 0 w 198120"/>
              <a:gd name="connsiteY0" fmla="*/ 170793 h 170793"/>
              <a:gd name="connsiteX1" fmla="*/ 99060 w 198120"/>
              <a:gd name="connsiteY1" fmla="*/ 0 h 170793"/>
              <a:gd name="connsiteX2" fmla="*/ 198120 w 198120"/>
              <a:gd name="connsiteY2" fmla="*/ 170793 h 170793"/>
              <a:gd name="connsiteX3" fmla="*/ 0 w 198120"/>
              <a:gd name="connsiteY3" fmla="*/ 170793 h 170793"/>
              <a:gd name="connsiteX0" fmla="*/ 0 w 198120"/>
              <a:gd name="connsiteY0" fmla="*/ 170793 h 170793"/>
              <a:gd name="connsiteX1" fmla="*/ 99060 w 198120"/>
              <a:gd name="connsiteY1" fmla="*/ 0 h 170793"/>
              <a:gd name="connsiteX2" fmla="*/ 198120 w 198120"/>
              <a:gd name="connsiteY2" fmla="*/ 170793 h 170793"/>
              <a:gd name="connsiteX3" fmla="*/ 0 w 198120"/>
              <a:gd name="connsiteY3" fmla="*/ 170793 h 170793"/>
              <a:gd name="connsiteX0" fmla="*/ 0 w 198120"/>
              <a:gd name="connsiteY0" fmla="*/ 170793 h 170793"/>
              <a:gd name="connsiteX1" fmla="*/ 99060 w 198120"/>
              <a:gd name="connsiteY1" fmla="*/ 0 h 170793"/>
              <a:gd name="connsiteX2" fmla="*/ 198120 w 198120"/>
              <a:gd name="connsiteY2" fmla="*/ 170793 h 170793"/>
              <a:gd name="connsiteX3" fmla="*/ 0 w 198120"/>
              <a:gd name="connsiteY3" fmla="*/ 170793 h 170793"/>
              <a:gd name="connsiteX0" fmla="*/ 0 w 198120"/>
              <a:gd name="connsiteY0" fmla="*/ 170793 h 170793"/>
              <a:gd name="connsiteX1" fmla="*/ 99060 w 198120"/>
              <a:gd name="connsiteY1" fmla="*/ 0 h 170793"/>
              <a:gd name="connsiteX2" fmla="*/ 198120 w 198120"/>
              <a:gd name="connsiteY2" fmla="*/ 170793 h 170793"/>
              <a:gd name="connsiteX3" fmla="*/ 0 w 198120"/>
              <a:gd name="connsiteY3" fmla="*/ 170793 h 170793"/>
            </a:gdLst>
            <a:ahLst/>
            <a:cxnLst>
              <a:cxn ang="0">
                <a:pos x="connsiteX0" y="connsiteY0"/>
              </a:cxn>
              <a:cxn ang="0">
                <a:pos x="connsiteX1" y="connsiteY1"/>
              </a:cxn>
              <a:cxn ang="0">
                <a:pos x="connsiteX2" y="connsiteY2"/>
              </a:cxn>
              <a:cxn ang="0">
                <a:pos x="connsiteX3" y="connsiteY3"/>
              </a:cxn>
            </a:cxnLst>
            <a:rect l="l" t="t" r="r" b="b"/>
            <a:pathLst>
              <a:path w="198120" h="170793">
                <a:moveTo>
                  <a:pt x="0" y="170793"/>
                </a:moveTo>
                <a:cubicBezTo>
                  <a:pt x="68742" y="125769"/>
                  <a:pt x="80331" y="56931"/>
                  <a:pt x="99060" y="0"/>
                </a:cubicBezTo>
                <a:cubicBezTo>
                  <a:pt x="113033" y="59313"/>
                  <a:pt x="127003" y="116243"/>
                  <a:pt x="198120" y="170793"/>
                </a:cubicBezTo>
                <a:lnTo>
                  <a:pt x="0" y="170793"/>
                </a:lnTo>
                <a:close/>
              </a:path>
            </a:pathLst>
          </a:custGeom>
          <a:solidFill>
            <a:schemeClr val="accent1"/>
          </a:solidFill>
          <a:ln w="16386" cap="flat"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lIns="104099" tIns="138799" rIns="104099" bIns="138799" rtlCol="0" anchor="ctr"/>
          <a:lstStyle/>
          <a:p>
            <a:pPr algn="ctr">
              <a:lnSpc>
                <a:spcPct val="95000"/>
              </a:lnSpc>
            </a:pPr>
            <a:endParaRPr lang="en-US" sz="900" kern="0" dirty="0">
              <a:solidFill>
                <a:schemeClr val="bg1"/>
              </a:solidFill>
            </a:endParaRPr>
          </a:p>
        </p:txBody>
      </p:sp>
      <p:grpSp>
        <p:nvGrpSpPr>
          <p:cNvPr id="7" name="Group 6">
            <a:extLst>
              <a:ext uri="{FF2B5EF4-FFF2-40B4-BE49-F238E27FC236}">
                <a16:creationId xmlns:a16="http://schemas.microsoft.com/office/drawing/2014/main" id="{28714E4D-DE01-5656-597F-36386ABADAC5}"/>
              </a:ext>
            </a:extLst>
          </p:cNvPr>
          <p:cNvGrpSpPr/>
          <p:nvPr/>
        </p:nvGrpSpPr>
        <p:grpSpPr>
          <a:xfrm>
            <a:off x="7516250" y="1732106"/>
            <a:ext cx="627003" cy="626400"/>
            <a:chOff x="7516250" y="1624855"/>
            <a:chExt cx="627003" cy="836004"/>
          </a:xfrm>
        </p:grpSpPr>
        <p:sp>
          <p:nvSpPr>
            <p:cNvPr id="31" name="Oval 30">
              <a:extLst>
                <a:ext uri="{FF2B5EF4-FFF2-40B4-BE49-F238E27FC236}">
                  <a16:creationId xmlns:a16="http://schemas.microsoft.com/office/drawing/2014/main" id="{CD01D5B3-1B99-4164-B94E-7D4883194E47}"/>
                </a:ext>
              </a:extLst>
            </p:cNvPr>
            <p:cNvSpPr/>
            <p:nvPr/>
          </p:nvSpPr>
          <p:spPr>
            <a:xfrm>
              <a:off x="7516250" y="1624855"/>
              <a:ext cx="627003" cy="836004"/>
            </a:xfrm>
            <a:prstGeom prst="ellipse">
              <a:avLst/>
            </a:prstGeom>
            <a:gradFill>
              <a:gsLst>
                <a:gs pos="100000">
                  <a:schemeClr val="accent2"/>
                </a:gs>
                <a:gs pos="0">
                  <a:schemeClr val="accent1"/>
                </a:gs>
              </a:gsLst>
              <a:path path="circle">
                <a:fillToRect l="100000" t="100000"/>
              </a:path>
            </a:gradFill>
            <a:ln w="28917">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lnSpc>
                  <a:spcPct val="95000"/>
                </a:lnSpc>
              </a:pPr>
              <a:endParaRPr lang="en-US" kern="0" dirty="0">
                <a:solidFill>
                  <a:schemeClr val="tx1"/>
                </a:solidFill>
              </a:endParaRPr>
            </a:p>
          </p:txBody>
        </p:sp>
        <p:sp>
          <p:nvSpPr>
            <p:cNvPr id="33" name="Oval 32">
              <a:extLst>
                <a:ext uri="{FF2B5EF4-FFF2-40B4-BE49-F238E27FC236}">
                  <a16:creationId xmlns:a16="http://schemas.microsoft.com/office/drawing/2014/main" id="{55105AC4-463E-4432-8E2C-DE8992240862}"/>
                </a:ext>
              </a:extLst>
            </p:cNvPr>
            <p:cNvSpPr/>
            <p:nvPr/>
          </p:nvSpPr>
          <p:spPr>
            <a:xfrm>
              <a:off x="7614950" y="1757938"/>
              <a:ext cx="429602" cy="574432"/>
            </a:xfrm>
            <a:prstGeom prst="ellipse">
              <a:avLst/>
            </a:prstGeom>
            <a:solidFill>
              <a:schemeClr val="accent1"/>
            </a:solidFill>
            <a:ln w="25400"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grpSp>
          <p:nvGrpSpPr>
            <p:cNvPr id="34" name="Group 33">
              <a:extLst>
                <a:ext uri="{FF2B5EF4-FFF2-40B4-BE49-F238E27FC236}">
                  <a16:creationId xmlns:a16="http://schemas.microsoft.com/office/drawing/2014/main" id="{D33E620C-78A3-4A2C-A760-E4EC818A7689}"/>
                </a:ext>
              </a:extLst>
            </p:cNvPr>
            <p:cNvGrpSpPr/>
            <p:nvPr/>
          </p:nvGrpSpPr>
          <p:grpSpPr>
            <a:xfrm>
              <a:off x="7635320" y="1786127"/>
              <a:ext cx="388863" cy="518054"/>
              <a:chOff x="3071135" y="1760585"/>
              <a:chExt cx="475200" cy="633600"/>
            </a:xfrm>
            <a:solidFill>
              <a:schemeClr val="bg1"/>
            </a:solidFill>
          </p:grpSpPr>
          <p:sp>
            <p:nvSpPr>
              <p:cNvPr id="35" name="Accent">
                <a:extLst>
                  <a:ext uri="{FF2B5EF4-FFF2-40B4-BE49-F238E27FC236}">
                    <a16:creationId xmlns:a16="http://schemas.microsoft.com/office/drawing/2014/main" id="{9F4A0019-2B50-4CDB-9A31-F7220C3E6C6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6" name="Outline">
                <a:extLst>
                  <a:ext uri="{FF2B5EF4-FFF2-40B4-BE49-F238E27FC236}">
                    <a16:creationId xmlns:a16="http://schemas.microsoft.com/office/drawing/2014/main" id="{3AF21C77-DF48-4B0B-B5B6-8D0D10DBE48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37" name="TextBox 36">
            <a:extLst>
              <a:ext uri="{FF2B5EF4-FFF2-40B4-BE49-F238E27FC236}">
                <a16:creationId xmlns:a16="http://schemas.microsoft.com/office/drawing/2014/main" id="{1E7FFB1B-29FD-4FF9-8789-C44466EABB96}"/>
              </a:ext>
            </a:extLst>
          </p:cNvPr>
          <p:cNvSpPr txBox="1"/>
          <p:nvPr/>
        </p:nvSpPr>
        <p:spPr>
          <a:xfrm>
            <a:off x="6941820" y="3072629"/>
            <a:ext cx="1851660" cy="2431435"/>
          </a:xfrm>
          <a:prstGeom prst="rect">
            <a:avLst/>
          </a:prstGeom>
          <a:noFill/>
        </p:spPr>
        <p:txBody>
          <a:bodyPr wrap="square">
            <a:spAutoFit/>
          </a:bodyPr>
          <a:lstStyle/>
          <a:p>
            <a:pPr marL="132160" indent="-132160">
              <a:spcAft>
                <a:spcPts val="1200"/>
              </a:spcAft>
              <a:buClr>
                <a:schemeClr val="tx1"/>
              </a:buClr>
              <a:buSzPct val="100000"/>
              <a:buFont typeface="Arial" panose="020B0604020202020204" pitchFamily="34" charset="0"/>
              <a:buChar char="•"/>
            </a:pPr>
            <a:r>
              <a:rPr lang="en-US" sz="1100" dirty="0">
                <a:cs typeface="Calibri" panose="020F0502020204030204" pitchFamily="34" charset="0"/>
              </a:rPr>
              <a:t>Lorem ipsum dolor sit amet, consectetur adipiscing elit. Ut tempor, quam et mattis</a:t>
            </a:r>
          </a:p>
          <a:p>
            <a:pPr marL="132160" indent="-132160">
              <a:spcAft>
                <a:spcPts val="1200"/>
              </a:spcAft>
              <a:buClr>
                <a:schemeClr val="tx1"/>
              </a:buClr>
              <a:buSzPct val="100000"/>
              <a:buFont typeface="Arial" panose="020B0604020202020204" pitchFamily="34" charset="0"/>
              <a:buChar char="•"/>
            </a:pPr>
            <a:r>
              <a:rPr lang="en-US" sz="1100" dirty="0">
                <a:cs typeface="Calibri" panose="020F0502020204030204" pitchFamily="34" charset="0"/>
              </a:rPr>
              <a:t>Lorem ipsum dolor sit amet, consectetur adipiscing elit. Ut tempor, quam et mattis</a:t>
            </a:r>
          </a:p>
          <a:p>
            <a:pPr marL="132160" indent="-132160">
              <a:spcAft>
                <a:spcPts val="1200"/>
              </a:spcAft>
              <a:buClr>
                <a:schemeClr val="tx1"/>
              </a:buClr>
              <a:buSzPct val="100000"/>
              <a:buFont typeface="Arial" panose="020B0604020202020204" pitchFamily="34" charset="0"/>
              <a:buChar char="•"/>
            </a:pPr>
            <a:r>
              <a:rPr lang="en-US" sz="1100" dirty="0">
                <a:cs typeface="Calibri" panose="020F0502020204030204" pitchFamily="34" charset="0"/>
              </a:rPr>
              <a:t>Lorem ipsum dolor sit amet, consectetur adipiscing elit. Ut tempor, quam et mattis</a:t>
            </a:r>
          </a:p>
        </p:txBody>
      </p:sp>
      <p:sp>
        <p:nvSpPr>
          <p:cNvPr id="38" name="Rectangle: Rounded Corners 37">
            <a:extLst>
              <a:ext uri="{FF2B5EF4-FFF2-40B4-BE49-F238E27FC236}">
                <a16:creationId xmlns:a16="http://schemas.microsoft.com/office/drawing/2014/main" id="{9C860969-359E-4298-B44E-6BE936C04691}"/>
              </a:ext>
            </a:extLst>
          </p:cNvPr>
          <p:cNvSpPr/>
          <p:nvPr/>
        </p:nvSpPr>
        <p:spPr>
          <a:xfrm>
            <a:off x="6966172" y="2560201"/>
            <a:ext cx="1802956" cy="428890"/>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accent1"/>
                </a:solidFill>
                <a:latin typeface="+mn-lt"/>
              </a:rPr>
              <a:t>TITLE GOES HERE</a:t>
            </a:r>
            <a:endParaRPr lang="en-PH" sz="1200" dirty="0">
              <a:solidFill>
                <a:schemeClr val="accent1"/>
              </a:solidFill>
            </a:endParaRPr>
          </a:p>
        </p:txBody>
      </p:sp>
      <p:grpSp>
        <p:nvGrpSpPr>
          <p:cNvPr id="42" name="Group 41">
            <a:extLst>
              <a:ext uri="{FF2B5EF4-FFF2-40B4-BE49-F238E27FC236}">
                <a16:creationId xmlns:a16="http://schemas.microsoft.com/office/drawing/2014/main" id="{695FB16C-5E31-431A-B28A-C5DCF636544F}"/>
              </a:ext>
            </a:extLst>
          </p:cNvPr>
          <p:cNvGrpSpPr/>
          <p:nvPr/>
        </p:nvGrpSpPr>
        <p:grpSpPr>
          <a:xfrm>
            <a:off x="106378" y="2118454"/>
            <a:ext cx="334800" cy="334672"/>
            <a:chOff x="3071135" y="1760585"/>
            <a:chExt cx="475200" cy="633600"/>
          </a:xfrm>
          <a:solidFill>
            <a:schemeClr val="bg1"/>
          </a:solidFill>
        </p:grpSpPr>
        <p:sp>
          <p:nvSpPr>
            <p:cNvPr id="43" name="Accent">
              <a:extLst>
                <a:ext uri="{FF2B5EF4-FFF2-40B4-BE49-F238E27FC236}">
                  <a16:creationId xmlns:a16="http://schemas.microsoft.com/office/drawing/2014/main" id="{EFC1A42E-C9EA-4D2B-B21C-D903DBD7DDA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4" name="Outline">
              <a:extLst>
                <a:ext uri="{FF2B5EF4-FFF2-40B4-BE49-F238E27FC236}">
                  <a16:creationId xmlns:a16="http://schemas.microsoft.com/office/drawing/2014/main" id="{742554A1-3BD1-41D1-87E2-F4D49A7198A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5" name="Group 44">
            <a:extLst>
              <a:ext uri="{FF2B5EF4-FFF2-40B4-BE49-F238E27FC236}">
                <a16:creationId xmlns:a16="http://schemas.microsoft.com/office/drawing/2014/main" id="{1631E1F8-9873-4402-9688-5C158E45D952}"/>
              </a:ext>
            </a:extLst>
          </p:cNvPr>
          <p:cNvGrpSpPr/>
          <p:nvPr/>
        </p:nvGrpSpPr>
        <p:grpSpPr>
          <a:xfrm>
            <a:off x="106378" y="2806326"/>
            <a:ext cx="334800" cy="334672"/>
            <a:chOff x="3071135" y="1760585"/>
            <a:chExt cx="475200" cy="633600"/>
          </a:xfrm>
          <a:solidFill>
            <a:schemeClr val="bg1"/>
          </a:solidFill>
        </p:grpSpPr>
        <p:sp>
          <p:nvSpPr>
            <p:cNvPr id="46" name="Accent">
              <a:extLst>
                <a:ext uri="{FF2B5EF4-FFF2-40B4-BE49-F238E27FC236}">
                  <a16:creationId xmlns:a16="http://schemas.microsoft.com/office/drawing/2014/main" id="{9ADBEEF2-A7CF-471C-8C51-590286EA1BC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7" name="Outline">
              <a:extLst>
                <a:ext uri="{FF2B5EF4-FFF2-40B4-BE49-F238E27FC236}">
                  <a16:creationId xmlns:a16="http://schemas.microsoft.com/office/drawing/2014/main" id="{6827B8C7-0895-41B0-B805-060C14A36F6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8" name="Group 47">
            <a:extLst>
              <a:ext uri="{FF2B5EF4-FFF2-40B4-BE49-F238E27FC236}">
                <a16:creationId xmlns:a16="http://schemas.microsoft.com/office/drawing/2014/main" id="{AEDA4C5C-B994-492F-87B2-3C72D5E693FA}"/>
              </a:ext>
            </a:extLst>
          </p:cNvPr>
          <p:cNvGrpSpPr/>
          <p:nvPr/>
        </p:nvGrpSpPr>
        <p:grpSpPr>
          <a:xfrm>
            <a:off x="106378" y="3494198"/>
            <a:ext cx="334800" cy="334672"/>
            <a:chOff x="3071135" y="1760585"/>
            <a:chExt cx="475200" cy="633600"/>
          </a:xfrm>
          <a:solidFill>
            <a:schemeClr val="bg1"/>
          </a:solidFill>
        </p:grpSpPr>
        <p:sp>
          <p:nvSpPr>
            <p:cNvPr id="49" name="Accent">
              <a:extLst>
                <a:ext uri="{FF2B5EF4-FFF2-40B4-BE49-F238E27FC236}">
                  <a16:creationId xmlns:a16="http://schemas.microsoft.com/office/drawing/2014/main" id="{D211EC13-8529-4C4B-9D8B-3F90A70C2A5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0" name="Outline">
              <a:extLst>
                <a:ext uri="{FF2B5EF4-FFF2-40B4-BE49-F238E27FC236}">
                  <a16:creationId xmlns:a16="http://schemas.microsoft.com/office/drawing/2014/main" id="{0115AB3A-F906-43AC-83DB-FB59BF903B4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51" name="Group 50">
            <a:extLst>
              <a:ext uri="{FF2B5EF4-FFF2-40B4-BE49-F238E27FC236}">
                <a16:creationId xmlns:a16="http://schemas.microsoft.com/office/drawing/2014/main" id="{86B221A5-9054-481D-AEB6-96351BD72637}"/>
              </a:ext>
            </a:extLst>
          </p:cNvPr>
          <p:cNvGrpSpPr/>
          <p:nvPr/>
        </p:nvGrpSpPr>
        <p:grpSpPr>
          <a:xfrm>
            <a:off x="106378" y="4182070"/>
            <a:ext cx="334800" cy="334672"/>
            <a:chOff x="3071135" y="1760585"/>
            <a:chExt cx="475200" cy="633600"/>
          </a:xfrm>
          <a:solidFill>
            <a:schemeClr val="bg1"/>
          </a:solidFill>
        </p:grpSpPr>
        <p:sp>
          <p:nvSpPr>
            <p:cNvPr id="52" name="Accent">
              <a:extLst>
                <a:ext uri="{FF2B5EF4-FFF2-40B4-BE49-F238E27FC236}">
                  <a16:creationId xmlns:a16="http://schemas.microsoft.com/office/drawing/2014/main" id="{B7465F08-E68F-4497-BAD7-F7AF550B879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3" name="Outline">
              <a:extLst>
                <a:ext uri="{FF2B5EF4-FFF2-40B4-BE49-F238E27FC236}">
                  <a16:creationId xmlns:a16="http://schemas.microsoft.com/office/drawing/2014/main" id="{AF7F91DA-02D8-4799-828B-BE48763A5C6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54" name="Group 53">
            <a:extLst>
              <a:ext uri="{FF2B5EF4-FFF2-40B4-BE49-F238E27FC236}">
                <a16:creationId xmlns:a16="http://schemas.microsoft.com/office/drawing/2014/main" id="{14C07032-2FD6-48D8-9409-E18D7CD2525A}"/>
              </a:ext>
            </a:extLst>
          </p:cNvPr>
          <p:cNvGrpSpPr/>
          <p:nvPr/>
        </p:nvGrpSpPr>
        <p:grpSpPr>
          <a:xfrm>
            <a:off x="106378" y="4869942"/>
            <a:ext cx="334800" cy="334672"/>
            <a:chOff x="3071135" y="1760585"/>
            <a:chExt cx="475200" cy="633600"/>
          </a:xfrm>
          <a:solidFill>
            <a:schemeClr val="bg1"/>
          </a:solidFill>
        </p:grpSpPr>
        <p:sp>
          <p:nvSpPr>
            <p:cNvPr id="55" name="Accent">
              <a:extLst>
                <a:ext uri="{FF2B5EF4-FFF2-40B4-BE49-F238E27FC236}">
                  <a16:creationId xmlns:a16="http://schemas.microsoft.com/office/drawing/2014/main" id="{78DC76EF-9BEC-4739-A15C-07D56D4AFC0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6" name="Outline">
              <a:extLst>
                <a:ext uri="{FF2B5EF4-FFF2-40B4-BE49-F238E27FC236}">
                  <a16:creationId xmlns:a16="http://schemas.microsoft.com/office/drawing/2014/main" id="{3BC75AFA-0E65-4408-B3DF-F554CD8DC97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57" name="Group 56">
            <a:extLst>
              <a:ext uri="{FF2B5EF4-FFF2-40B4-BE49-F238E27FC236}">
                <a16:creationId xmlns:a16="http://schemas.microsoft.com/office/drawing/2014/main" id="{0558F5EA-A2ED-45F7-9F48-3CFD91700116}"/>
              </a:ext>
            </a:extLst>
          </p:cNvPr>
          <p:cNvGrpSpPr/>
          <p:nvPr/>
        </p:nvGrpSpPr>
        <p:grpSpPr>
          <a:xfrm>
            <a:off x="106378" y="5557816"/>
            <a:ext cx="334800" cy="334672"/>
            <a:chOff x="3071135" y="1760585"/>
            <a:chExt cx="475200" cy="633600"/>
          </a:xfrm>
          <a:solidFill>
            <a:schemeClr val="bg1"/>
          </a:solidFill>
        </p:grpSpPr>
        <p:sp>
          <p:nvSpPr>
            <p:cNvPr id="58" name="Accent">
              <a:extLst>
                <a:ext uri="{FF2B5EF4-FFF2-40B4-BE49-F238E27FC236}">
                  <a16:creationId xmlns:a16="http://schemas.microsoft.com/office/drawing/2014/main" id="{02704B66-097F-4385-983C-84C6792F9D4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9" name="Outline">
              <a:extLst>
                <a:ext uri="{FF2B5EF4-FFF2-40B4-BE49-F238E27FC236}">
                  <a16:creationId xmlns:a16="http://schemas.microsoft.com/office/drawing/2014/main" id="{492C93D0-EFC9-4122-ACCE-CE89CC78CFA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60" name="Text Placeholder 19">
            <a:extLst>
              <a:ext uri="{FF2B5EF4-FFF2-40B4-BE49-F238E27FC236}">
                <a16:creationId xmlns:a16="http://schemas.microsoft.com/office/drawing/2014/main" id="{474E4F5C-DF78-42EA-A8DB-376683F1176D}"/>
              </a:ext>
            </a:extLst>
          </p:cNvPr>
          <p:cNvSpPr txBox="1">
            <a:spLocks/>
          </p:cNvSpPr>
          <p:nvPr/>
        </p:nvSpPr>
        <p:spPr>
          <a:xfrm>
            <a:off x="221226" y="1260216"/>
            <a:ext cx="6272101"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Section Title</a:t>
            </a:r>
          </a:p>
        </p:txBody>
      </p:sp>
      <p:cxnSp>
        <p:nvCxnSpPr>
          <p:cNvPr id="61" name="Straight Connector 60">
            <a:extLst>
              <a:ext uri="{FF2B5EF4-FFF2-40B4-BE49-F238E27FC236}">
                <a16:creationId xmlns:a16="http://schemas.microsoft.com/office/drawing/2014/main" id="{D9D662DD-0D5A-49DD-B159-DF4E5F3E6148}"/>
              </a:ext>
            </a:extLst>
          </p:cNvPr>
          <p:cNvCxnSpPr>
            <a:cxnSpLocks/>
          </p:cNvCxnSpPr>
          <p:nvPr/>
        </p:nvCxnSpPr>
        <p:spPr>
          <a:xfrm>
            <a:off x="221458" y="1818359"/>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59319336"/>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FA52DC-277E-CC4C-5664-BCB0FF4761F6}"/>
              </a:ext>
            </a:extLst>
          </p:cNvPr>
          <p:cNvSpPr>
            <a:spLocks noGrp="1"/>
          </p:cNvSpPr>
          <p:nvPr>
            <p:ph type="title"/>
          </p:nvPr>
        </p:nvSpPr>
        <p:spPr/>
        <p:txBody>
          <a:bodyPr/>
          <a:lstStyle/>
          <a:p>
            <a:r>
              <a:rPr lang="en-US" dirty="0"/>
              <a:t>Three-Row List with Red Detail Panel</a:t>
            </a:r>
          </a:p>
        </p:txBody>
      </p:sp>
      <p:sp>
        <p:nvSpPr>
          <p:cNvPr id="42" name="Google Shape;1480;p14">
            <a:extLst>
              <a:ext uri="{FF2B5EF4-FFF2-40B4-BE49-F238E27FC236}">
                <a16:creationId xmlns:a16="http://schemas.microsoft.com/office/drawing/2014/main" id="{05008875-5FB6-C6C1-89D7-2D5F1E98698A}"/>
              </a:ext>
            </a:extLst>
          </p:cNvPr>
          <p:cNvSpPr/>
          <p:nvPr/>
        </p:nvSpPr>
        <p:spPr>
          <a:xfrm>
            <a:off x="6129782" y="1852854"/>
            <a:ext cx="2692064" cy="4193068"/>
          </a:xfrm>
          <a:prstGeom prst="rect">
            <a:avLst/>
          </a:prstGeom>
          <a:solidFill>
            <a:schemeClr val="accent1"/>
          </a:solidFill>
          <a:ln>
            <a:solidFill>
              <a:schemeClr val="accent1"/>
            </a:solidFill>
          </a:ln>
        </p:spPr>
        <p:txBody>
          <a:bodyPr spcFirstLastPara="1" wrap="square" lIns="68267" tIns="45499" rIns="68267" bIns="45499" anchor="ctr" anchorCtr="0">
            <a:noAutofit/>
          </a:bodyPr>
          <a:lstStyle/>
          <a:p>
            <a:pPr algn="ctr"/>
            <a:endParaRPr sz="1800" dirty="0">
              <a:solidFill>
                <a:schemeClr val="lt1"/>
              </a:solidFill>
            </a:endParaRPr>
          </a:p>
        </p:txBody>
      </p:sp>
      <p:sp>
        <p:nvSpPr>
          <p:cNvPr id="44" name="Google Shape;1477;p14">
            <a:extLst>
              <a:ext uri="{FF2B5EF4-FFF2-40B4-BE49-F238E27FC236}">
                <a16:creationId xmlns:a16="http://schemas.microsoft.com/office/drawing/2014/main" id="{4E3EE2D4-0C4B-F3C1-4E7D-110FCEA0C6BB}"/>
              </a:ext>
            </a:extLst>
          </p:cNvPr>
          <p:cNvSpPr/>
          <p:nvPr/>
        </p:nvSpPr>
        <p:spPr>
          <a:xfrm>
            <a:off x="1059126" y="2227045"/>
            <a:ext cx="4875235" cy="553998"/>
          </a:xfrm>
          <a:prstGeom prst="rect">
            <a:avLst/>
          </a:prstGeom>
          <a:noFill/>
          <a:ln>
            <a:noFill/>
          </a:ln>
        </p:spPr>
        <p:txBody>
          <a:bodyPr spcFirstLastPara="1" wrap="square" lIns="0" tIns="0" rIns="0" bIns="0" anchor="t" anchorCtr="0">
            <a:spAutoFit/>
          </a:bodyPr>
          <a:lstStyle/>
          <a:p>
            <a:pPr marL="170685" indent="-170685">
              <a:buClr>
                <a:schemeClr val="dk1"/>
              </a:buClr>
              <a:buSzPct val="100000"/>
              <a:buFont typeface="Arial"/>
              <a:buChar char="•"/>
            </a:pPr>
            <a:r>
              <a:rPr lang="en-US" sz="1200" dirty="0">
                <a:solidFill>
                  <a:schemeClr val="tx1">
                    <a:lumMod val="100000"/>
                  </a:schemeClr>
                </a:solidFill>
              </a:rPr>
              <a:t>Lorem ipsum dolor sit amet, consectetur adipiscing elit. Curabitur purus dui, euismod quis placerat eget, venenatis nec nibh. Mauris sit amet mollis enim. Donec cursus sagittis bibendum. </a:t>
            </a:r>
          </a:p>
        </p:txBody>
      </p:sp>
      <p:sp>
        <p:nvSpPr>
          <p:cNvPr id="45" name="Google Shape;1478;p14">
            <a:extLst>
              <a:ext uri="{FF2B5EF4-FFF2-40B4-BE49-F238E27FC236}">
                <a16:creationId xmlns:a16="http://schemas.microsoft.com/office/drawing/2014/main" id="{B9BCD0EF-791F-55CE-782C-C3C942FE33FE}"/>
              </a:ext>
            </a:extLst>
          </p:cNvPr>
          <p:cNvSpPr/>
          <p:nvPr/>
        </p:nvSpPr>
        <p:spPr>
          <a:xfrm>
            <a:off x="1059126" y="3672014"/>
            <a:ext cx="4875235" cy="553998"/>
          </a:xfrm>
          <a:prstGeom prst="rect">
            <a:avLst/>
          </a:prstGeom>
          <a:noFill/>
          <a:ln>
            <a:noFill/>
          </a:ln>
        </p:spPr>
        <p:txBody>
          <a:bodyPr spcFirstLastPara="1" wrap="square" lIns="0" tIns="0" rIns="0" bIns="0" anchor="t" anchorCtr="0">
            <a:spAutoFit/>
          </a:bodyPr>
          <a:lstStyle/>
          <a:p>
            <a:pPr marL="170685" indent="-170685">
              <a:buClr>
                <a:schemeClr val="dk1"/>
              </a:buClr>
              <a:buSzPct val="100000"/>
              <a:buFont typeface="Arial"/>
              <a:buChar char="•"/>
            </a:pPr>
            <a:r>
              <a:rPr lang="en-US" sz="1200" dirty="0">
                <a:solidFill>
                  <a:schemeClr val="tx1">
                    <a:lumMod val="100000"/>
                  </a:schemeClr>
                </a:solidFill>
              </a:rPr>
              <a:t>Lorem ipsum dolor sit amet, consectetur adipiscing elit. Curabitur purus dui, euismod quis placerat eget, venenatis nec nibh. Mauris sit amet mollis enim. Donec cursus sagittis bibendum. </a:t>
            </a:r>
          </a:p>
        </p:txBody>
      </p:sp>
      <p:sp>
        <p:nvSpPr>
          <p:cNvPr id="46" name="Google Shape;1479;p14">
            <a:extLst>
              <a:ext uri="{FF2B5EF4-FFF2-40B4-BE49-F238E27FC236}">
                <a16:creationId xmlns:a16="http://schemas.microsoft.com/office/drawing/2014/main" id="{FB5AF76F-4D76-61BA-7508-001661C4E5EA}"/>
              </a:ext>
            </a:extLst>
          </p:cNvPr>
          <p:cNvSpPr/>
          <p:nvPr/>
        </p:nvSpPr>
        <p:spPr>
          <a:xfrm>
            <a:off x="1059126" y="5112952"/>
            <a:ext cx="4875235" cy="553998"/>
          </a:xfrm>
          <a:prstGeom prst="rect">
            <a:avLst/>
          </a:prstGeom>
          <a:noFill/>
          <a:ln>
            <a:noFill/>
          </a:ln>
        </p:spPr>
        <p:txBody>
          <a:bodyPr spcFirstLastPara="1" wrap="square" lIns="0" tIns="0" rIns="0" bIns="0" anchor="t" anchorCtr="0">
            <a:spAutoFit/>
          </a:bodyPr>
          <a:lstStyle/>
          <a:p>
            <a:pPr marL="170685" indent="-170685">
              <a:buClr>
                <a:schemeClr val="dk1"/>
              </a:buClr>
              <a:buSzPct val="100000"/>
              <a:buFont typeface="Arial"/>
              <a:buChar char="•"/>
            </a:pPr>
            <a:r>
              <a:rPr lang="en-US" sz="1200" dirty="0">
                <a:solidFill>
                  <a:schemeClr val="tx1">
                    <a:lumMod val="100000"/>
                  </a:schemeClr>
                </a:solidFill>
              </a:rPr>
              <a:t>Lorem ipsum dolor sit amet, consectetur adipiscing elit. Curabitur purus dui, euismod quis placerat eget, venenatis nec nibh. Mauris sit amet mollis enim. Donec cursus sagittis bibendum. </a:t>
            </a:r>
          </a:p>
        </p:txBody>
      </p:sp>
      <p:sp>
        <p:nvSpPr>
          <p:cNvPr id="47" name="Shape0_20220715_161254">
            <a:extLst>
              <a:ext uri="{FF2B5EF4-FFF2-40B4-BE49-F238E27FC236}">
                <a16:creationId xmlns:a16="http://schemas.microsoft.com/office/drawing/2014/main" id="{0218368C-4406-26F1-B7BB-5CCB25ECC456}"/>
              </a:ext>
            </a:extLst>
          </p:cNvPr>
          <p:cNvSpPr/>
          <p:nvPr/>
        </p:nvSpPr>
        <p:spPr>
          <a:xfrm>
            <a:off x="494549" y="1852854"/>
            <a:ext cx="5507327" cy="1284597"/>
          </a:xfrm>
          <a:prstGeom prst="rect">
            <a:avLst/>
          </a:prstGeom>
          <a:noFill/>
          <a:ln w="12700" cap="flat" cmpd="sng">
            <a:solidFill>
              <a:srgbClr val="C6C6C6"/>
            </a:solidFill>
            <a:prstDash val="solid"/>
            <a:miter lim="800000"/>
            <a:headEnd type="none" w="sm" len="sm"/>
            <a:tailEnd type="none" w="sm" len="sm"/>
          </a:ln>
          <a:effectLst/>
        </p:spPr>
        <p:txBody>
          <a:bodyPr spcFirstLastPara="1" wrap="square" lIns="68267" tIns="45499" rIns="68267" bIns="45499" anchor="ctr" anchorCtr="0">
            <a:noAutofit/>
          </a:bodyPr>
          <a:lstStyle/>
          <a:p>
            <a:pPr algn="ctr"/>
            <a:endParaRPr sz="1800" dirty="0">
              <a:solidFill>
                <a:schemeClr val="lt1"/>
              </a:solidFill>
            </a:endParaRPr>
          </a:p>
        </p:txBody>
      </p:sp>
      <p:sp>
        <p:nvSpPr>
          <p:cNvPr id="48" name="Shape1_20220715_161254">
            <a:extLst>
              <a:ext uri="{FF2B5EF4-FFF2-40B4-BE49-F238E27FC236}">
                <a16:creationId xmlns:a16="http://schemas.microsoft.com/office/drawing/2014/main" id="{9F03737B-E0A7-4240-25A6-0DA1E7931843}"/>
              </a:ext>
            </a:extLst>
          </p:cNvPr>
          <p:cNvSpPr/>
          <p:nvPr/>
        </p:nvSpPr>
        <p:spPr>
          <a:xfrm>
            <a:off x="494549" y="3307090"/>
            <a:ext cx="5507327" cy="1284597"/>
          </a:xfrm>
          <a:prstGeom prst="rect">
            <a:avLst/>
          </a:prstGeom>
          <a:noFill/>
          <a:ln w="12700" cap="flat" cmpd="sng">
            <a:solidFill>
              <a:srgbClr val="C6C6C6"/>
            </a:solidFill>
            <a:prstDash val="solid"/>
            <a:miter lim="800000"/>
            <a:headEnd type="none" w="sm" len="sm"/>
            <a:tailEnd type="none" w="sm" len="sm"/>
          </a:ln>
          <a:effectLst/>
        </p:spPr>
        <p:txBody>
          <a:bodyPr spcFirstLastPara="1" wrap="square" lIns="68267" tIns="45499" rIns="68267" bIns="45499" anchor="ctr" anchorCtr="0">
            <a:noAutofit/>
          </a:bodyPr>
          <a:lstStyle/>
          <a:p>
            <a:pPr algn="ctr"/>
            <a:endParaRPr sz="1800" dirty="0">
              <a:solidFill>
                <a:schemeClr val="lt1"/>
              </a:solidFill>
            </a:endParaRPr>
          </a:p>
        </p:txBody>
      </p:sp>
      <p:sp>
        <p:nvSpPr>
          <p:cNvPr id="49" name="Shape2_20220715_161254">
            <a:extLst>
              <a:ext uri="{FF2B5EF4-FFF2-40B4-BE49-F238E27FC236}">
                <a16:creationId xmlns:a16="http://schemas.microsoft.com/office/drawing/2014/main" id="{FCF6C7CF-B7C5-85A4-01D3-7FF1C3942C55}"/>
              </a:ext>
            </a:extLst>
          </p:cNvPr>
          <p:cNvSpPr/>
          <p:nvPr/>
        </p:nvSpPr>
        <p:spPr>
          <a:xfrm>
            <a:off x="494549" y="4761326"/>
            <a:ext cx="5507327" cy="1284597"/>
          </a:xfrm>
          <a:prstGeom prst="rect">
            <a:avLst/>
          </a:prstGeom>
          <a:noFill/>
          <a:ln w="12700" cap="flat" cmpd="sng">
            <a:solidFill>
              <a:srgbClr val="C6C6C6"/>
            </a:solidFill>
            <a:prstDash val="solid"/>
            <a:miter lim="800000"/>
            <a:headEnd type="none" w="sm" len="sm"/>
            <a:tailEnd type="none" w="sm" len="sm"/>
          </a:ln>
          <a:effectLst/>
        </p:spPr>
        <p:txBody>
          <a:bodyPr spcFirstLastPara="1" wrap="square" lIns="68267" tIns="45499" rIns="68267" bIns="45499" anchor="ctr" anchorCtr="0">
            <a:noAutofit/>
          </a:bodyPr>
          <a:lstStyle/>
          <a:p>
            <a:pPr algn="ctr"/>
            <a:endParaRPr sz="1800" dirty="0">
              <a:solidFill>
                <a:schemeClr val="lt1"/>
              </a:solidFill>
            </a:endParaRPr>
          </a:p>
        </p:txBody>
      </p:sp>
      <p:sp>
        <p:nvSpPr>
          <p:cNvPr id="50" name="Shape0_20210630_121923">
            <a:extLst>
              <a:ext uri="{FF2B5EF4-FFF2-40B4-BE49-F238E27FC236}">
                <a16:creationId xmlns:a16="http://schemas.microsoft.com/office/drawing/2014/main" id="{8D02D6A7-38E7-9A68-5E4C-C2DE9FE566C7}"/>
              </a:ext>
            </a:extLst>
          </p:cNvPr>
          <p:cNvSpPr/>
          <p:nvPr/>
        </p:nvSpPr>
        <p:spPr>
          <a:xfrm rot="10800000">
            <a:off x="675346" y="1859455"/>
            <a:ext cx="2363038" cy="302948"/>
          </a:xfrm>
          <a:prstGeom prst="rect">
            <a:avLst/>
          </a:prstGeom>
          <a:solidFill>
            <a:schemeClr val="accent1"/>
          </a:solidFill>
          <a:ln>
            <a:noFill/>
          </a:ln>
        </p:spPr>
        <p:txBody>
          <a:bodyPr spcFirstLastPara="1" wrap="square" lIns="68267" tIns="45499" rIns="68267" bIns="45499" anchor="ctr" anchorCtr="0">
            <a:noAutofit/>
          </a:bodyPr>
          <a:lstStyle/>
          <a:p>
            <a:pPr algn="ctr"/>
            <a:endParaRPr sz="1800" dirty="0">
              <a:solidFill>
                <a:schemeClr val="lt1"/>
              </a:solidFill>
            </a:endParaRPr>
          </a:p>
        </p:txBody>
      </p:sp>
      <p:sp>
        <p:nvSpPr>
          <p:cNvPr id="51" name="Shape4_20210630_121923">
            <a:extLst>
              <a:ext uri="{FF2B5EF4-FFF2-40B4-BE49-F238E27FC236}">
                <a16:creationId xmlns:a16="http://schemas.microsoft.com/office/drawing/2014/main" id="{3B25AD9A-67F3-CF42-122F-817FD31E9F6B}"/>
              </a:ext>
            </a:extLst>
          </p:cNvPr>
          <p:cNvSpPr/>
          <p:nvPr/>
        </p:nvSpPr>
        <p:spPr>
          <a:xfrm rot="10800000">
            <a:off x="675346" y="3312089"/>
            <a:ext cx="2363038" cy="302948"/>
          </a:xfrm>
          <a:prstGeom prst="rect">
            <a:avLst/>
          </a:prstGeom>
          <a:solidFill>
            <a:schemeClr val="accent2"/>
          </a:solidFill>
          <a:ln>
            <a:noFill/>
          </a:ln>
        </p:spPr>
        <p:txBody>
          <a:bodyPr spcFirstLastPara="1" wrap="square" lIns="68267" tIns="45499" rIns="68267" bIns="45499" anchor="ctr" anchorCtr="0">
            <a:noAutofit/>
          </a:bodyPr>
          <a:lstStyle/>
          <a:p>
            <a:pPr algn="ctr"/>
            <a:endParaRPr sz="2000" dirty="0">
              <a:solidFill>
                <a:schemeClr val="lt1"/>
              </a:solidFill>
            </a:endParaRPr>
          </a:p>
        </p:txBody>
      </p:sp>
      <p:sp>
        <p:nvSpPr>
          <p:cNvPr id="52" name="Shape5_20210630_121923">
            <a:extLst>
              <a:ext uri="{FF2B5EF4-FFF2-40B4-BE49-F238E27FC236}">
                <a16:creationId xmlns:a16="http://schemas.microsoft.com/office/drawing/2014/main" id="{93514E5E-EC9C-719B-FC72-198BA37FEB46}"/>
              </a:ext>
            </a:extLst>
          </p:cNvPr>
          <p:cNvSpPr/>
          <p:nvPr/>
        </p:nvSpPr>
        <p:spPr>
          <a:xfrm rot="10800000">
            <a:off x="675346" y="4761330"/>
            <a:ext cx="2363038" cy="302948"/>
          </a:xfrm>
          <a:prstGeom prst="rect">
            <a:avLst/>
          </a:prstGeom>
          <a:solidFill>
            <a:schemeClr val="accent3"/>
          </a:solidFill>
          <a:ln>
            <a:noFill/>
          </a:ln>
        </p:spPr>
        <p:txBody>
          <a:bodyPr spcFirstLastPara="1" wrap="square" lIns="68267" tIns="45499" rIns="68267" bIns="45499" anchor="ctr" anchorCtr="0">
            <a:noAutofit/>
          </a:bodyPr>
          <a:lstStyle/>
          <a:p>
            <a:pPr algn="ctr"/>
            <a:endParaRPr sz="2000" dirty="0">
              <a:solidFill>
                <a:schemeClr val="lt1"/>
              </a:solidFill>
            </a:endParaRPr>
          </a:p>
        </p:txBody>
      </p:sp>
      <p:sp>
        <p:nvSpPr>
          <p:cNvPr id="53" name="Google Shape;1500;p14">
            <a:extLst>
              <a:ext uri="{FF2B5EF4-FFF2-40B4-BE49-F238E27FC236}">
                <a16:creationId xmlns:a16="http://schemas.microsoft.com/office/drawing/2014/main" id="{D474EE2F-CDA4-7A58-D7A5-1F268F5CB4CC}"/>
              </a:ext>
            </a:extLst>
          </p:cNvPr>
          <p:cNvSpPr/>
          <p:nvPr/>
        </p:nvSpPr>
        <p:spPr>
          <a:xfrm>
            <a:off x="870766" y="1903207"/>
            <a:ext cx="1972199" cy="215444"/>
          </a:xfrm>
          <a:prstGeom prst="rect">
            <a:avLst/>
          </a:prstGeom>
          <a:noFill/>
          <a:ln>
            <a:noFill/>
          </a:ln>
        </p:spPr>
        <p:txBody>
          <a:bodyPr spcFirstLastPara="1" wrap="square" lIns="0" tIns="0" rIns="0" bIns="0" anchor="ctr" anchorCtr="0">
            <a:spAutoFit/>
          </a:bodyPr>
          <a:lstStyle/>
          <a:p>
            <a:pPr algn="ctr">
              <a:spcBef>
                <a:spcPct val="0"/>
              </a:spcBef>
              <a:spcAft>
                <a:spcPct val="0"/>
              </a:spcAft>
            </a:pPr>
            <a:r>
              <a:rPr lang="en-US" b="1" dirty="0">
                <a:solidFill>
                  <a:srgbClr val="FFFFFF"/>
                </a:solidFill>
              </a:rPr>
              <a:t>Lorem ipsum</a:t>
            </a:r>
          </a:p>
        </p:txBody>
      </p:sp>
      <p:sp>
        <p:nvSpPr>
          <p:cNvPr id="54" name="Google Shape;1501;p14">
            <a:extLst>
              <a:ext uri="{FF2B5EF4-FFF2-40B4-BE49-F238E27FC236}">
                <a16:creationId xmlns:a16="http://schemas.microsoft.com/office/drawing/2014/main" id="{7FCE67C2-9DE3-34EA-1DE8-77752CB81015}"/>
              </a:ext>
            </a:extLst>
          </p:cNvPr>
          <p:cNvSpPr/>
          <p:nvPr/>
        </p:nvSpPr>
        <p:spPr>
          <a:xfrm>
            <a:off x="870766" y="3355842"/>
            <a:ext cx="1972199" cy="215444"/>
          </a:xfrm>
          <a:prstGeom prst="rect">
            <a:avLst/>
          </a:prstGeom>
          <a:noFill/>
          <a:ln>
            <a:noFill/>
          </a:ln>
        </p:spPr>
        <p:txBody>
          <a:bodyPr spcFirstLastPara="1" wrap="square" lIns="0" tIns="0" rIns="0" bIns="0" anchor="ctr" anchorCtr="0">
            <a:spAutoFit/>
          </a:bodyPr>
          <a:lstStyle/>
          <a:p>
            <a:pPr algn="ctr">
              <a:spcBef>
                <a:spcPct val="0"/>
              </a:spcBef>
              <a:spcAft>
                <a:spcPct val="0"/>
              </a:spcAft>
            </a:pPr>
            <a:r>
              <a:rPr lang="en-US" b="1" dirty="0">
                <a:solidFill>
                  <a:srgbClr val="FFFFFF"/>
                </a:solidFill>
              </a:rPr>
              <a:t>Lorem ipsum</a:t>
            </a:r>
          </a:p>
        </p:txBody>
      </p:sp>
      <p:sp>
        <p:nvSpPr>
          <p:cNvPr id="55" name="Google Shape;1502;p14">
            <a:extLst>
              <a:ext uri="{FF2B5EF4-FFF2-40B4-BE49-F238E27FC236}">
                <a16:creationId xmlns:a16="http://schemas.microsoft.com/office/drawing/2014/main" id="{7CEB6768-F99A-7CE0-0C64-3E851A54EEE4}"/>
              </a:ext>
            </a:extLst>
          </p:cNvPr>
          <p:cNvSpPr/>
          <p:nvPr/>
        </p:nvSpPr>
        <p:spPr>
          <a:xfrm>
            <a:off x="870766" y="4805079"/>
            <a:ext cx="1972199" cy="215444"/>
          </a:xfrm>
          <a:prstGeom prst="rect">
            <a:avLst/>
          </a:prstGeom>
          <a:noFill/>
          <a:ln>
            <a:noFill/>
          </a:ln>
        </p:spPr>
        <p:txBody>
          <a:bodyPr spcFirstLastPara="1" wrap="square" lIns="0" tIns="0" rIns="0" bIns="0" anchor="ctr" anchorCtr="0">
            <a:spAutoFit/>
          </a:bodyPr>
          <a:lstStyle/>
          <a:p>
            <a:pPr algn="ctr">
              <a:spcBef>
                <a:spcPct val="0"/>
              </a:spcBef>
              <a:spcAft>
                <a:spcPct val="0"/>
              </a:spcAft>
            </a:pPr>
            <a:r>
              <a:rPr lang="en-US" b="1" dirty="0">
                <a:solidFill>
                  <a:srgbClr val="FFFFFF"/>
                </a:solidFill>
              </a:rPr>
              <a:t>Lorem ipsum</a:t>
            </a:r>
          </a:p>
        </p:txBody>
      </p:sp>
      <p:grpSp>
        <p:nvGrpSpPr>
          <p:cNvPr id="4" name="Group 3">
            <a:extLst>
              <a:ext uri="{FF2B5EF4-FFF2-40B4-BE49-F238E27FC236}">
                <a16:creationId xmlns:a16="http://schemas.microsoft.com/office/drawing/2014/main" id="{174C0EF5-0A9E-4303-3D4A-6CE158D12DD5}"/>
              </a:ext>
            </a:extLst>
          </p:cNvPr>
          <p:cNvGrpSpPr/>
          <p:nvPr/>
        </p:nvGrpSpPr>
        <p:grpSpPr>
          <a:xfrm>
            <a:off x="249840" y="3624476"/>
            <a:ext cx="651600" cy="649825"/>
            <a:chOff x="249841" y="3624476"/>
            <a:chExt cx="487369" cy="649825"/>
          </a:xfrm>
        </p:grpSpPr>
        <p:sp>
          <p:nvSpPr>
            <p:cNvPr id="70" name="Google Shape;1487;p14">
              <a:extLst>
                <a:ext uri="{FF2B5EF4-FFF2-40B4-BE49-F238E27FC236}">
                  <a16:creationId xmlns:a16="http://schemas.microsoft.com/office/drawing/2014/main" id="{DC6F1B1D-2681-B088-3BB0-73CF97D0C41F}"/>
                </a:ext>
              </a:extLst>
            </p:cNvPr>
            <p:cNvSpPr/>
            <p:nvPr/>
          </p:nvSpPr>
          <p:spPr>
            <a:xfrm>
              <a:off x="249841" y="3624476"/>
              <a:ext cx="487369" cy="649825"/>
            </a:xfrm>
            <a:prstGeom prst="ellipse">
              <a:avLst/>
            </a:prstGeom>
            <a:solidFill>
              <a:srgbClr val="FFFFFF"/>
            </a:solidFill>
            <a:ln w="12700" cap="flat" cmpd="sng">
              <a:solidFill>
                <a:schemeClr val="accent3"/>
              </a:solidFill>
              <a:prstDash val="solid"/>
              <a:miter lim="800000"/>
              <a:headEnd type="none" w="sm" len="sm"/>
              <a:tailEnd type="none" w="sm" len="sm"/>
            </a:ln>
          </p:spPr>
          <p:txBody>
            <a:bodyPr spcFirstLastPara="1" wrap="square" lIns="68267" tIns="45499" rIns="68267" bIns="45499" anchor="ctr" anchorCtr="0">
              <a:noAutofit/>
            </a:bodyPr>
            <a:lstStyle/>
            <a:p>
              <a:pPr algn="ctr">
                <a:spcBef>
                  <a:spcPct val="0"/>
                </a:spcBef>
                <a:spcAft>
                  <a:spcPct val="0"/>
                </a:spcAft>
              </a:pPr>
              <a:endParaRPr sz="1800" dirty="0">
                <a:solidFill>
                  <a:schemeClr val="lt1"/>
                </a:solidFill>
              </a:endParaRPr>
            </a:p>
          </p:txBody>
        </p:sp>
        <p:sp>
          <p:nvSpPr>
            <p:cNvPr id="71" name="Shape3_20210630_121923">
              <a:extLst>
                <a:ext uri="{FF2B5EF4-FFF2-40B4-BE49-F238E27FC236}">
                  <a16:creationId xmlns:a16="http://schemas.microsoft.com/office/drawing/2014/main" id="{CC7CD3F5-D4C1-7893-3658-F127875FBCBE}"/>
                </a:ext>
              </a:extLst>
            </p:cNvPr>
            <p:cNvSpPr/>
            <p:nvPr/>
          </p:nvSpPr>
          <p:spPr>
            <a:xfrm>
              <a:off x="287212" y="3674304"/>
              <a:ext cx="412627" cy="550169"/>
            </a:xfrm>
            <a:prstGeom prst="ellipse">
              <a:avLst/>
            </a:prstGeom>
            <a:solidFill>
              <a:schemeClr val="accent2"/>
            </a:solidFill>
            <a:ln>
              <a:noFill/>
            </a:ln>
          </p:spPr>
          <p:txBody>
            <a:bodyPr spcFirstLastPara="1" wrap="square" lIns="68267" tIns="45499" rIns="68267" bIns="45499" anchor="ctr" anchorCtr="0">
              <a:noAutofit/>
            </a:bodyPr>
            <a:lstStyle/>
            <a:p>
              <a:pPr algn="ctr">
                <a:spcBef>
                  <a:spcPct val="0"/>
                </a:spcBef>
                <a:spcAft>
                  <a:spcPct val="0"/>
                </a:spcAft>
              </a:pPr>
              <a:endParaRPr sz="1800" dirty="0">
                <a:solidFill>
                  <a:schemeClr val="lt1"/>
                </a:solidFill>
              </a:endParaRPr>
            </a:p>
          </p:txBody>
        </p:sp>
        <p:grpSp>
          <p:nvGrpSpPr>
            <p:cNvPr id="80" name="Group 79">
              <a:extLst>
                <a:ext uri="{FF2B5EF4-FFF2-40B4-BE49-F238E27FC236}">
                  <a16:creationId xmlns:a16="http://schemas.microsoft.com/office/drawing/2014/main" id="{40278615-D6DF-10BE-1371-831909A91CC8}"/>
                </a:ext>
              </a:extLst>
            </p:cNvPr>
            <p:cNvGrpSpPr/>
            <p:nvPr/>
          </p:nvGrpSpPr>
          <p:grpSpPr>
            <a:xfrm>
              <a:off x="362017" y="3774189"/>
              <a:ext cx="263016" cy="350398"/>
              <a:chOff x="3071135" y="1760585"/>
              <a:chExt cx="475200" cy="633600"/>
            </a:xfrm>
            <a:solidFill>
              <a:schemeClr val="bg1"/>
            </a:solidFill>
          </p:grpSpPr>
          <p:sp>
            <p:nvSpPr>
              <p:cNvPr id="81" name="Accent">
                <a:extLst>
                  <a:ext uri="{FF2B5EF4-FFF2-40B4-BE49-F238E27FC236}">
                    <a16:creationId xmlns:a16="http://schemas.microsoft.com/office/drawing/2014/main" id="{363F81F6-219A-1CF2-93C8-5DD96A563CA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82" name="Outline">
                <a:extLst>
                  <a:ext uri="{FF2B5EF4-FFF2-40B4-BE49-F238E27FC236}">
                    <a16:creationId xmlns:a16="http://schemas.microsoft.com/office/drawing/2014/main" id="{D98D2C40-EE6B-C1C9-99E4-D767BA3A8E8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grpSp>
        <p:nvGrpSpPr>
          <p:cNvPr id="3" name="Group 2">
            <a:extLst>
              <a:ext uri="{FF2B5EF4-FFF2-40B4-BE49-F238E27FC236}">
                <a16:creationId xmlns:a16="http://schemas.microsoft.com/office/drawing/2014/main" id="{86CB87D2-1A64-B227-E434-6DD3D11F3AD2}"/>
              </a:ext>
            </a:extLst>
          </p:cNvPr>
          <p:cNvGrpSpPr/>
          <p:nvPr/>
        </p:nvGrpSpPr>
        <p:grpSpPr>
          <a:xfrm>
            <a:off x="249840" y="2170240"/>
            <a:ext cx="651600" cy="649825"/>
            <a:chOff x="249841" y="2170240"/>
            <a:chExt cx="487369" cy="649825"/>
          </a:xfrm>
        </p:grpSpPr>
        <p:sp>
          <p:nvSpPr>
            <p:cNvPr id="56" name="Google Shape;1484;p14">
              <a:extLst>
                <a:ext uri="{FF2B5EF4-FFF2-40B4-BE49-F238E27FC236}">
                  <a16:creationId xmlns:a16="http://schemas.microsoft.com/office/drawing/2014/main" id="{5E20B142-8526-9D86-CDBC-52846CBCA96C}"/>
                </a:ext>
              </a:extLst>
            </p:cNvPr>
            <p:cNvSpPr/>
            <p:nvPr/>
          </p:nvSpPr>
          <p:spPr>
            <a:xfrm>
              <a:off x="249841" y="2170240"/>
              <a:ext cx="487369" cy="649825"/>
            </a:xfrm>
            <a:prstGeom prst="ellipse">
              <a:avLst/>
            </a:prstGeom>
            <a:solidFill>
              <a:srgbClr val="FFFFFF"/>
            </a:solidFill>
            <a:ln w="12700" cap="flat" cmpd="sng">
              <a:solidFill>
                <a:schemeClr val="accent3"/>
              </a:solidFill>
              <a:prstDash val="solid"/>
              <a:miter lim="800000"/>
              <a:headEnd type="none" w="sm" len="sm"/>
              <a:tailEnd type="none" w="sm" len="sm"/>
            </a:ln>
          </p:spPr>
          <p:txBody>
            <a:bodyPr spcFirstLastPara="1" wrap="square" lIns="68267" tIns="45499" rIns="68267" bIns="45499" anchor="ctr" anchorCtr="0">
              <a:noAutofit/>
            </a:bodyPr>
            <a:lstStyle/>
            <a:p>
              <a:pPr algn="ctr">
                <a:spcBef>
                  <a:spcPct val="0"/>
                </a:spcBef>
                <a:spcAft>
                  <a:spcPct val="0"/>
                </a:spcAft>
              </a:pPr>
              <a:endParaRPr sz="1800" dirty="0">
                <a:solidFill>
                  <a:schemeClr val="lt1"/>
                </a:solidFill>
              </a:endParaRPr>
            </a:p>
          </p:txBody>
        </p:sp>
        <p:sp>
          <p:nvSpPr>
            <p:cNvPr id="57" name="Shape1_20210630_121923">
              <a:extLst>
                <a:ext uri="{FF2B5EF4-FFF2-40B4-BE49-F238E27FC236}">
                  <a16:creationId xmlns:a16="http://schemas.microsoft.com/office/drawing/2014/main" id="{5372E965-CE78-09CB-01BC-6B91301A3ECE}"/>
                </a:ext>
              </a:extLst>
            </p:cNvPr>
            <p:cNvSpPr/>
            <p:nvPr/>
          </p:nvSpPr>
          <p:spPr>
            <a:xfrm>
              <a:off x="287212" y="2220068"/>
              <a:ext cx="412627" cy="550169"/>
            </a:xfrm>
            <a:prstGeom prst="ellipse">
              <a:avLst/>
            </a:prstGeom>
            <a:solidFill>
              <a:schemeClr val="accent1"/>
            </a:solidFill>
            <a:ln>
              <a:noFill/>
            </a:ln>
          </p:spPr>
          <p:txBody>
            <a:bodyPr spcFirstLastPara="1" wrap="square" lIns="68267" tIns="45499" rIns="68267" bIns="45499" anchor="ctr" anchorCtr="0">
              <a:noAutofit/>
            </a:bodyPr>
            <a:lstStyle/>
            <a:p>
              <a:pPr algn="ctr">
                <a:spcBef>
                  <a:spcPct val="0"/>
                </a:spcBef>
                <a:spcAft>
                  <a:spcPct val="0"/>
                </a:spcAft>
              </a:pPr>
              <a:endParaRPr sz="1800" dirty="0">
                <a:solidFill>
                  <a:schemeClr val="lt1"/>
                </a:solidFill>
              </a:endParaRPr>
            </a:p>
          </p:txBody>
        </p:sp>
        <p:grpSp>
          <p:nvGrpSpPr>
            <p:cNvPr id="83" name="Group 82">
              <a:extLst>
                <a:ext uri="{FF2B5EF4-FFF2-40B4-BE49-F238E27FC236}">
                  <a16:creationId xmlns:a16="http://schemas.microsoft.com/office/drawing/2014/main" id="{8C8C0641-C64C-00B9-0702-7A9CBCBD1857}"/>
                </a:ext>
              </a:extLst>
            </p:cNvPr>
            <p:cNvGrpSpPr/>
            <p:nvPr/>
          </p:nvGrpSpPr>
          <p:grpSpPr>
            <a:xfrm>
              <a:off x="362017" y="2319953"/>
              <a:ext cx="263016" cy="350398"/>
              <a:chOff x="3071135" y="1760585"/>
              <a:chExt cx="475200" cy="633600"/>
            </a:xfrm>
            <a:solidFill>
              <a:schemeClr val="bg1"/>
            </a:solidFill>
          </p:grpSpPr>
          <p:sp>
            <p:nvSpPr>
              <p:cNvPr id="84" name="Accent">
                <a:extLst>
                  <a:ext uri="{FF2B5EF4-FFF2-40B4-BE49-F238E27FC236}">
                    <a16:creationId xmlns:a16="http://schemas.microsoft.com/office/drawing/2014/main" id="{B1083F07-7B4A-70A7-8A1B-D42E009CE2D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85" name="Outline">
                <a:extLst>
                  <a:ext uri="{FF2B5EF4-FFF2-40B4-BE49-F238E27FC236}">
                    <a16:creationId xmlns:a16="http://schemas.microsoft.com/office/drawing/2014/main" id="{BDB0C4E2-03C1-490A-89F3-9C3307539B2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grpSp>
        <p:nvGrpSpPr>
          <p:cNvPr id="5" name="Group 4">
            <a:extLst>
              <a:ext uri="{FF2B5EF4-FFF2-40B4-BE49-F238E27FC236}">
                <a16:creationId xmlns:a16="http://schemas.microsoft.com/office/drawing/2014/main" id="{E4022D9A-0686-0D6C-AF12-ED137A3539E9}"/>
              </a:ext>
            </a:extLst>
          </p:cNvPr>
          <p:cNvGrpSpPr/>
          <p:nvPr/>
        </p:nvGrpSpPr>
        <p:grpSpPr>
          <a:xfrm>
            <a:off x="249840" y="5078712"/>
            <a:ext cx="651600" cy="649825"/>
            <a:chOff x="249841" y="5078712"/>
            <a:chExt cx="487369" cy="649825"/>
          </a:xfrm>
        </p:grpSpPr>
        <p:sp>
          <p:nvSpPr>
            <p:cNvPr id="75" name="Google Shape;1488;p14">
              <a:extLst>
                <a:ext uri="{FF2B5EF4-FFF2-40B4-BE49-F238E27FC236}">
                  <a16:creationId xmlns:a16="http://schemas.microsoft.com/office/drawing/2014/main" id="{3CB8CBF7-EABE-9DF4-1CDC-B1804746E114}"/>
                </a:ext>
              </a:extLst>
            </p:cNvPr>
            <p:cNvSpPr/>
            <p:nvPr/>
          </p:nvSpPr>
          <p:spPr>
            <a:xfrm>
              <a:off x="249841" y="5078712"/>
              <a:ext cx="487369" cy="649825"/>
            </a:xfrm>
            <a:prstGeom prst="ellipse">
              <a:avLst/>
            </a:prstGeom>
            <a:solidFill>
              <a:srgbClr val="FFFFFF"/>
            </a:solidFill>
            <a:ln w="12700" cap="flat" cmpd="sng">
              <a:solidFill>
                <a:schemeClr val="accent3"/>
              </a:solidFill>
              <a:prstDash val="solid"/>
              <a:miter lim="800000"/>
              <a:headEnd type="none" w="sm" len="sm"/>
              <a:tailEnd type="none" w="sm" len="sm"/>
            </a:ln>
          </p:spPr>
          <p:txBody>
            <a:bodyPr spcFirstLastPara="1" wrap="square" lIns="68267" tIns="45499" rIns="68267" bIns="45499" anchor="ctr" anchorCtr="0">
              <a:noAutofit/>
            </a:bodyPr>
            <a:lstStyle/>
            <a:p>
              <a:pPr algn="ctr">
                <a:spcBef>
                  <a:spcPct val="0"/>
                </a:spcBef>
                <a:spcAft>
                  <a:spcPct val="0"/>
                </a:spcAft>
              </a:pPr>
              <a:endParaRPr sz="1800" dirty="0">
                <a:solidFill>
                  <a:schemeClr val="lt1"/>
                </a:solidFill>
              </a:endParaRPr>
            </a:p>
          </p:txBody>
        </p:sp>
        <p:sp>
          <p:nvSpPr>
            <p:cNvPr id="76" name="Shape2_20210630_121923">
              <a:extLst>
                <a:ext uri="{FF2B5EF4-FFF2-40B4-BE49-F238E27FC236}">
                  <a16:creationId xmlns:a16="http://schemas.microsoft.com/office/drawing/2014/main" id="{C6BEC4A6-FC55-A22E-A5E1-5AB03FDD9F6E}"/>
                </a:ext>
              </a:extLst>
            </p:cNvPr>
            <p:cNvSpPr/>
            <p:nvPr/>
          </p:nvSpPr>
          <p:spPr>
            <a:xfrm>
              <a:off x="287212" y="5128540"/>
              <a:ext cx="412627" cy="550169"/>
            </a:xfrm>
            <a:prstGeom prst="ellipse">
              <a:avLst/>
            </a:prstGeom>
            <a:solidFill>
              <a:schemeClr val="accent3"/>
            </a:solidFill>
            <a:ln>
              <a:noFill/>
            </a:ln>
          </p:spPr>
          <p:txBody>
            <a:bodyPr spcFirstLastPara="1" wrap="square" lIns="68267" tIns="45499" rIns="68267" bIns="45499" anchor="ctr" anchorCtr="0">
              <a:noAutofit/>
            </a:bodyPr>
            <a:lstStyle/>
            <a:p>
              <a:pPr algn="ctr">
                <a:spcBef>
                  <a:spcPct val="0"/>
                </a:spcBef>
                <a:spcAft>
                  <a:spcPct val="0"/>
                </a:spcAft>
              </a:pPr>
              <a:endParaRPr sz="1800" dirty="0">
                <a:solidFill>
                  <a:schemeClr val="lt1"/>
                </a:solidFill>
              </a:endParaRPr>
            </a:p>
          </p:txBody>
        </p:sp>
        <p:grpSp>
          <p:nvGrpSpPr>
            <p:cNvPr id="86" name="Group 85">
              <a:extLst>
                <a:ext uri="{FF2B5EF4-FFF2-40B4-BE49-F238E27FC236}">
                  <a16:creationId xmlns:a16="http://schemas.microsoft.com/office/drawing/2014/main" id="{9D73A49E-8384-8A72-C093-220ADF52F387}"/>
                </a:ext>
              </a:extLst>
            </p:cNvPr>
            <p:cNvGrpSpPr/>
            <p:nvPr/>
          </p:nvGrpSpPr>
          <p:grpSpPr>
            <a:xfrm>
              <a:off x="362017" y="5228425"/>
              <a:ext cx="263016" cy="350398"/>
              <a:chOff x="3071135" y="1760585"/>
              <a:chExt cx="475200" cy="633600"/>
            </a:xfrm>
            <a:solidFill>
              <a:schemeClr val="bg1"/>
            </a:solidFill>
          </p:grpSpPr>
          <p:sp>
            <p:nvSpPr>
              <p:cNvPr id="87" name="Accent">
                <a:extLst>
                  <a:ext uri="{FF2B5EF4-FFF2-40B4-BE49-F238E27FC236}">
                    <a16:creationId xmlns:a16="http://schemas.microsoft.com/office/drawing/2014/main" id="{6174095C-7406-AD2A-3393-A03F24A9575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88" name="Outline">
                <a:extLst>
                  <a:ext uri="{FF2B5EF4-FFF2-40B4-BE49-F238E27FC236}">
                    <a16:creationId xmlns:a16="http://schemas.microsoft.com/office/drawing/2014/main" id="{72AD6A53-E6B9-213C-DD3E-87903360AEC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102" name="Text 5">
            <a:extLst>
              <a:ext uri="{FF2B5EF4-FFF2-40B4-BE49-F238E27FC236}">
                <a16:creationId xmlns:a16="http://schemas.microsoft.com/office/drawing/2014/main" id="{BD6150AB-4CDE-B282-1892-9558C608D829}"/>
              </a:ext>
            </a:extLst>
          </p:cNvPr>
          <p:cNvSpPr/>
          <p:nvPr/>
        </p:nvSpPr>
        <p:spPr>
          <a:xfrm>
            <a:off x="6287468" y="2483465"/>
            <a:ext cx="2361982" cy="3273094"/>
          </a:xfrm>
          <a:prstGeom prst="rect">
            <a:avLst/>
          </a:prstGeom>
          <a:noFill/>
          <a:ln/>
        </p:spPr>
        <p:txBody>
          <a:bodyPr wrap="square" lIns="0" tIns="0" rIns="0" bIns="0" rtlCol="0" anchor="t"/>
          <a:lstStyle/>
          <a:p>
            <a:pPr marL="129778" indent="-129778">
              <a:spcAft>
                <a:spcPts val="1200"/>
              </a:spcAft>
              <a:buSzPct val="100000"/>
              <a:buChar char="•"/>
            </a:pPr>
            <a:r>
              <a:rPr lang="en-US" sz="1200" dirty="0">
                <a:solidFill>
                  <a:schemeClr val="bg1"/>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200" dirty="0">
                <a:solidFill>
                  <a:schemeClr val="bg1"/>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Char char="•"/>
            </a:pPr>
            <a:r>
              <a:rPr lang="en-US" sz="1200" dirty="0">
                <a:solidFill>
                  <a:schemeClr val="bg1"/>
                </a:solidFill>
                <a:ea typeface="Calibri" pitchFamily="34" charset="-122"/>
                <a:cs typeface="Calibri" pitchFamily="34" charset="-120"/>
              </a:rPr>
              <a:t>Lorem ipsum dolor sit amet, consectetur adipiscing elit. Ut tempor, quam et mattis</a:t>
            </a:r>
          </a:p>
          <a:p>
            <a:pPr marL="129778" indent="-129778">
              <a:spcAft>
                <a:spcPts val="1200"/>
              </a:spcAft>
              <a:buSzPct val="100000"/>
              <a:buFontTx/>
              <a:buChar char="•"/>
            </a:pPr>
            <a:r>
              <a:rPr lang="en-US" sz="1200" dirty="0">
                <a:solidFill>
                  <a:schemeClr val="bg1"/>
                </a:solidFill>
                <a:ea typeface="Calibri" pitchFamily="34" charset="-122"/>
                <a:cs typeface="Calibri" pitchFamily="34" charset="-120"/>
              </a:rPr>
              <a:t>Lorem ipsum dolor sit amet, consectetur adipiscing elit. Ut tempor, quam et mattis</a:t>
            </a:r>
          </a:p>
        </p:txBody>
      </p:sp>
      <p:sp>
        <p:nvSpPr>
          <p:cNvPr id="104" name="TextBox 103">
            <a:extLst>
              <a:ext uri="{FF2B5EF4-FFF2-40B4-BE49-F238E27FC236}">
                <a16:creationId xmlns:a16="http://schemas.microsoft.com/office/drawing/2014/main" id="{561D8ECC-3939-6C57-E1F5-8C059D8EEA86}"/>
              </a:ext>
            </a:extLst>
          </p:cNvPr>
          <p:cNvSpPr txBox="1"/>
          <p:nvPr/>
        </p:nvSpPr>
        <p:spPr>
          <a:xfrm>
            <a:off x="6287467" y="2013996"/>
            <a:ext cx="2361983" cy="373564"/>
          </a:xfrm>
          <a:prstGeom prst="rect">
            <a:avLst/>
          </a:prstGeom>
          <a:noFill/>
        </p:spPr>
        <p:txBody>
          <a:bodyPr wrap="square" lIns="0" tIns="0" rIns="0" bIns="0" anchor="b">
            <a:noAutofit/>
          </a:bodyPr>
          <a:lstStyle/>
          <a:p>
            <a:r>
              <a:rPr lang="en-US" b="1" dirty="0">
                <a:solidFill>
                  <a:schemeClr val="bg1"/>
                </a:solidFill>
              </a:rPr>
              <a:t>Lorem ipsum dolor </a:t>
            </a:r>
          </a:p>
        </p:txBody>
      </p:sp>
    </p:spTree>
    <p:extLst>
      <p:ext uri="{BB962C8B-B14F-4D97-AF65-F5344CB8AC3E}">
        <p14:creationId xmlns:p14="http://schemas.microsoft.com/office/powerpoint/2010/main" val="2839520314"/>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B3B368DA-6FF6-725C-BC52-48C48D210342}"/>
              </a:ext>
            </a:extLst>
          </p:cNvPr>
          <p:cNvSpPr>
            <a:spLocks noGrp="1"/>
          </p:cNvSpPr>
          <p:nvPr>
            <p:ph type="title"/>
          </p:nvPr>
        </p:nvSpPr>
        <p:spPr/>
        <p:txBody>
          <a:bodyPr/>
          <a:lstStyle/>
          <a:p>
            <a:r>
              <a:rPr lang="en-US" dirty="0"/>
              <a:t>Grid Content Slides</a:t>
            </a:r>
            <a:endParaRPr lang="en-PH" dirty="0"/>
          </a:p>
        </p:txBody>
      </p:sp>
      <p:sp>
        <p:nvSpPr>
          <p:cNvPr id="6" name="Text Placeholder 5">
            <a:extLst>
              <a:ext uri="{FF2B5EF4-FFF2-40B4-BE49-F238E27FC236}">
                <a16:creationId xmlns:a16="http://schemas.microsoft.com/office/drawing/2014/main" id="{36E027FA-65A8-5022-62E6-713524E4E582}"/>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158236631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itle 29">
            <a:extLst>
              <a:ext uri="{FF2B5EF4-FFF2-40B4-BE49-F238E27FC236}">
                <a16:creationId xmlns:a16="http://schemas.microsoft.com/office/drawing/2014/main" id="{1226D537-20F1-462F-98F4-4AA8A8ED0286}"/>
              </a:ext>
            </a:extLst>
          </p:cNvPr>
          <p:cNvSpPr>
            <a:spLocks noGrp="1"/>
          </p:cNvSpPr>
          <p:nvPr>
            <p:ph type="title"/>
          </p:nvPr>
        </p:nvSpPr>
        <p:spPr>
          <a:xfrm>
            <a:off x="221456" y="365125"/>
            <a:ext cx="8701088" cy="579438"/>
          </a:xfrm>
        </p:spPr>
        <p:txBody>
          <a:bodyPr/>
          <a:lstStyle/>
          <a:p>
            <a:r>
              <a:rPr lang="en-US" dirty="0"/>
              <a:t>2x2 Icon Grid (Four Items)</a:t>
            </a:r>
          </a:p>
        </p:txBody>
      </p:sp>
      <p:sp>
        <p:nvSpPr>
          <p:cNvPr id="17" name="Footer Placeholder 16">
            <a:extLst>
              <a:ext uri="{FF2B5EF4-FFF2-40B4-BE49-F238E27FC236}">
                <a16:creationId xmlns:a16="http://schemas.microsoft.com/office/drawing/2014/main" id="{B56A0553-F61D-4136-9A03-A8B9CEEB2C1A}"/>
              </a:ext>
            </a:extLst>
          </p:cNvPr>
          <p:cNvSpPr>
            <a:spLocks noGrp="1"/>
          </p:cNvSpPr>
          <p:nvPr>
            <p:ph type="ftr" sz="quarter" idx="11"/>
          </p:nvPr>
        </p:nvSpPr>
        <p:spPr>
          <a:xfrm>
            <a:off x="729033" y="6385929"/>
            <a:ext cx="8193741" cy="319344"/>
          </a:xfrm>
        </p:spPr>
        <p:txBody>
          <a:bodyPr/>
          <a:lstStyle/>
          <a:p>
            <a:endParaRPr lang="en-PH" dirty="0"/>
          </a:p>
        </p:txBody>
      </p:sp>
      <p:sp>
        <p:nvSpPr>
          <p:cNvPr id="18" name="Slide Number Placeholder 17">
            <a:extLst>
              <a:ext uri="{FF2B5EF4-FFF2-40B4-BE49-F238E27FC236}">
                <a16:creationId xmlns:a16="http://schemas.microsoft.com/office/drawing/2014/main" id="{35A9D75F-FFC2-41EB-87BA-93A9EE4CF495}"/>
              </a:ext>
            </a:extLst>
          </p:cNvPr>
          <p:cNvSpPr>
            <a:spLocks noGrp="1"/>
          </p:cNvSpPr>
          <p:nvPr>
            <p:ph type="sldNum" sz="quarter" idx="12"/>
          </p:nvPr>
        </p:nvSpPr>
        <p:spPr>
          <a:xfrm>
            <a:off x="216617" y="6385929"/>
            <a:ext cx="352024" cy="298862"/>
          </a:xfrm>
        </p:spPr>
        <p:txBody>
          <a:bodyPr/>
          <a:lstStyle/>
          <a:p>
            <a:fld id="{23B09BCE-7A37-4F46-9E89-71BB05C242EB}" type="slidenum">
              <a:rPr lang="en-PH" smtClean="0"/>
              <a:pPr/>
              <a:t>54</a:t>
            </a:fld>
            <a:endParaRPr lang="en-PH" dirty="0"/>
          </a:p>
        </p:txBody>
      </p:sp>
      <p:grpSp>
        <p:nvGrpSpPr>
          <p:cNvPr id="40" name="Group 39">
            <a:extLst>
              <a:ext uri="{FF2B5EF4-FFF2-40B4-BE49-F238E27FC236}">
                <a16:creationId xmlns:a16="http://schemas.microsoft.com/office/drawing/2014/main" id="{1A460FF8-E177-4625-BBC8-74F2990C79CC}"/>
              </a:ext>
            </a:extLst>
          </p:cNvPr>
          <p:cNvGrpSpPr/>
          <p:nvPr/>
        </p:nvGrpSpPr>
        <p:grpSpPr>
          <a:xfrm>
            <a:off x="221457" y="1772506"/>
            <a:ext cx="536400" cy="535997"/>
            <a:chOff x="3071135" y="1760585"/>
            <a:chExt cx="475200" cy="633600"/>
          </a:xfrm>
        </p:grpSpPr>
        <p:sp>
          <p:nvSpPr>
            <p:cNvPr id="41" name="Accent">
              <a:extLst>
                <a:ext uri="{FF2B5EF4-FFF2-40B4-BE49-F238E27FC236}">
                  <a16:creationId xmlns:a16="http://schemas.microsoft.com/office/drawing/2014/main" id="{59F8BB2F-FF6A-4FAD-B91D-DE98114953D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2" name="Outline">
              <a:extLst>
                <a:ext uri="{FF2B5EF4-FFF2-40B4-BE49-F238E27FC236}">
                  <a16:creationId xmlns:a16="http://schemas.microsoft.com/office/drawing/2014/main" id="{3CE3DB76-76F0-49F9-AAF2-94512C57E5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29" name="Text Placeholder 19">
            <a:extLst>
              <a:ext uri="{FF2B5EF4-FFF2-40B4-BE49-F238E27FC236}">
                <a16:creationId xmlns:a16="http://schemas.microsoft.com/office/drawing/2014/main" id="{07F82AF9-FC14-445C-A6ED-FE638BC03C26}"/>
              </a:ext>
            </a:extLst>
          </p:cNvPr>
          <p:cNvSpPr txBox="1">
            <a:spLocks/>
          </p:cNvSpPr>
          <p:nvPr/>
        </p:nvSpPr>
        <p:spPr>
          <a:xfrm>
            <a:off x="831048" y="1775163"/>
            <a:ext cx="3597509" cy="533341"/>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sp>
        <p:nvSpPr>
          <p:cNvPr id="31" name="Text Placeholder 21">
            <a:extLst>
              <a:ext uri="{FF2B5EF4-FFF2-40B4-BE49-F238E27FC236}">
                <a16:creationId xmlns:a16="http://schemas.microsoft.com/office/drawing/2014/main" id="{E2DC242D-3772-4AC7-9A55-A16050286B90}"/>
              </a:ext>
            </a:extLst>
          </p:cNvPr>
          <p:cNvSpPr txBox="1">
            <a:spLocks/>
          </p:cNvSpPr>
          <p:nvPr/>
        </p:nvSpPr>
        <p:spPr>
          <a:xfrm>
            <a:off x="221457" y="2570153"/>
            <a:ext cx="4207100" cy="1151950"/>
          </a:xfrm>
          <a:prstGeom prst="rect">
            <a:avLst/>
          </a:prstGeom>
        </p:spPr>
        <p:txBody>
          <a:bodyPr lIns="0" tIns="0" rIns="0" bIns="0">
            <a:normAutofit lnSpcReduction="1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cxnSp>
        <p:nvCxnSpPr>
          <p:cNvPr id="32" name="Straight Connector 31">
            <a:extLst>
              <a:ext uri="{FF2B5EF4-FFF2-40B4-BE49-F238E27FC236}">
                <a16:creationId xmlns:a16="http://schemas.microsoft.com/office/drawing/2014/main" id="{35C686B8-90FF-43FB-BB6A-C64066BBD67E}"/>
              </a:ext>
            </a:extLst>
          </p:cNvPr>
          <p:cNvCxnSpPr>
            <a:cxnSpLocks/>
          </p:cNvCxnSpPr>
          <p:nvPr/>
        </p:nvCxnSpPr>
        <p:spPr>
          <a:xfrm>
            <a:off x="221458" y="2392069"/>
            <a:ext cx="42071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9" name="Text Placeholder 19">
            <a:extLst>
              <a:ext uri="{FF2B5EF4-FFF2-40B4-BE49-F238E27FC236}">
                <a16:creationId xmlns:a16="http://schemas.microsoft.com/office/drawing/2014/main" id="{58FA5C80-C5B0-48F6-BEF4-9E67E47059F2}"/>
              </a:ext>
            </a:extLst>
          </p:cNvPr>
          <p:cNvSpPr txBox="1">
            <a:spLocks/>
          </p:cNvSpPr>
          <p:nvPr/>
        </p:nvSpPr>
        <p:spPr>
          <a:xfrm>
            <a:off x="831048" y="3979716"/>
            <a:ext cx="3597509" cy="533341"/>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sp>
        <p:nvSpPr>
          <p:cNvPr id="50" name="Text Placeholder 21">
            <a:extLst>
              <a:ext uri="{FF2B5EF4-FFF2-40B4-BE49-F238E27FC236}">
                <a16:creationId xmlns:a16="http://schemas.microsoft.com/office/drawing/2014/main" id="{4A04882A-1BCB-47E4-9658-4073E304E7F7}"/>
              </a:ext>
            </a:extLst>
          </p:cNvPr>
          <p:cNvSpPr txBox="1">
            <a:spLocks/>
          </p:cNvSpPr>
          <p:nvPr/>
        </p:nvSpPr>
        <p:spPr>
          <a:xfrm>
            <a:off x="221457" y="4774706"/>
            <a:ext cx="4207100" cy="1151950"/>
          </a:xfrm>
          <a:prstGeom prst="rect">
            <a:avLst/>
          </a:prstGeom>
        </p:spPr>
        <p:txBody>
          <a:bodyPr lIns="0" tIns="0" rIns="0" bIns="0">
            <a:normAutofit lnSpcReduction="1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cxnSp>
        <p:nvCxnSpPr>
          <p:cNvPr id="51" name="Straight Connector 50">
            <a:extLst>
              <a:ext uri="{FF2B5EF4-FFF2-40B4-BE49-F238E27FC236}">
                <a16:creationId xmlns:a16="http://schemas.microsoft.com/office/drawing/2014/main" id="{3A93C689-1CAE-4011-9BCD-80A621184A6D}"/>
              </a:ext>
            </a:extLst>
          </p:cNvPr>
          <p:cNvCxnSpPr>
            <a:cxnSpLocks/>
          </p:cNvCxnSpPr>
          <p:nvPr/>
        </p:nvCxnSpPr>
        <p:spPr>
          <a:xfrm>
            <a:off x="221458" y="4596622"/>
            <a:ext cx="42071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B25DD008-4A21-4024-B969-B34A7A03FA3F}"/>
              </a:ext>
            </a:extLst>
          </p:cNvPr>
          <p:cNvGrpSpPr/>
          <p:nvPr/>
        </p:nvGrpSpPr>
        <p:grpSpPr>
          <a:xfrm>
            <a:off x="221457" y="3973219"/>
            <a:ext cx="536400" cy="535997"/>
            <a:chOff x="3071135" y="1760585"/>
            <a:chExt cx="475200" cy="633600"/>
          </a:xfrm>
        </p:grpSpPr>
        <p:sp>
          <p:nvSpPr>
            <p:cNvPr id="53" name="Accent">
              <a:extLst>
                <a:ext uri="{FF2B5EF4-FFF2-40B4-BE49-F238E27FC236}">
                  <a16:creationId xmlns:a16="http://schemas.microsoft.com/office/drawing/2014/main" id="{5548574B-E78C-45CD-B5CA-7813E5FC68F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4" name="Outline">
              <a:extLst>
                <a:ext uri="{FF2B5EF4-FFF2-40B4-BE49-F238E27FC236}">
                  <a16:creationId xmlns:a16="http://schemas.microsoft.com/office/drawing/2014/main" id="{4B7BAD11-75C8-4284-B800-BF80868E7CA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7" name="Group 66">
            <a:extLst>
              <a:ext uri="{FF2B5EF4-FFF2-40B4-BE49-F238E27FC236}">
                <a16:creationId xmlns:a16="http://schemas.microsoft.com/office/drawing/2014/main" id="{82E30F7A-C7C8-45C5-BFD4-1FDECCBF1A52}"/>
              </a:ext>
            </a:extLst>
          </p:cNvPr>
          <p:cNvGrpSpPr/>
          <p:nvPr/>
        </p:nvGrpSpPr>
        <p:grpSpPr>
          <a:xfrm>
            <a:off x="4715443" y="1772506"/>
            <a:ext cx="536400" cy="535997"/>
            <a:chOff x="3071135" y="1760585"/>
            <a:chExt cx="475200" cy="633600"/>
          </a:xfrm>
        </p:grpSpPr>
        <p:sp>
          <p:nvSpPr>
            <p:cNvPr id="68" name="Accent">
              <a:extLst>
                <a:ext uri="{FF2B5EF4-FFF2-40B4-BE49-F238E27FC236}">
                  <a16:creationId xmlns:a16="http://schemas.microsoft.com/office/drawing/2014/main" id="{290FF2E2-2FB5-43A0-A225-F72637C9AAE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9" name="Outline">
              <a:extLst>
                <a:ext uri="{FF2B5EF4-FFF2-40B4-BE49-F238E27FC236}">
                  <a16:creationId xmlns:a16="http://schemas.microsoft.com/office/drawing/2014/main" id="{6C02A0D2-071E-4D7F-B7AF-89C317FDB5C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70" name="Text Placeholder 19">
            <a:extLst>
              <a:ext uri="{FF2B5EF4-FFF2-40B4-BE49-F238E27FC236}">
                <a16:creationId xmlns:a16="http://schemas.microsoft.com/office/drawing/2014/main" id="{74247E54-F911-43FF-80D0-84301E5439E4}"/>
              </a:ext>
            </a:extLst>
          </p:cNvPr>
          <p:cNvSpPr txBox="1">
            <a:spLocks/>
          </p:cNvSpPr>
          <p:nvPr/>
        </p:nvSpPr>
        <p:spPr>
          <a:xfrm>
            <a:off x="5325034" y="1775163"/>
            <a:ext cx="3597509" cy="533341"/>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sp>
        <p:nvSpPr>
          <p:cNvPr id="71" name="Text Placeholder 21">
            <a:extLst>
              <a:ext uri="{FF2B5EF4-FFF2-40B4-BE49-F238E27FC236}">
                <a16:creationId xmlns:a16="http://schemas.microsoft.com/office/drawing/2014/main" id="{077CEBC7-1A1F-40CA-BED8-24F60232C241}"/>
              </a:ext>
            </a:extLst>
          </p:cNvPr>
          <p:cNvSpPr txBox="1">
            <a:spLocks/>
          </p:cNvSpPr>
          <p:nvPr/>
        </p:nvSpPr>
        <p:spPr>
          <a:xfrm>
            <a:off x="4715443" y="2570153"/>
            <a:ext cx="4207100" cy="1151950"/>
          </a:xfrm>
          <a:prstGeom prst="rect">
            <a:avLst/>
          </a:prstGeom>
        </p:spPr>
        <p:txBody>
          <a:bodyPr lIns="0" tIns="0" rIns="0" bIns="0">
            <a:normAutofit lnSpcReduction="1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cxnSp>
        <p:nvCxnSpPr>
          <p:cNvPr id="72" name="Straight Connector 71">
            <a:extLst>
              <a:ext uri="{FF2B5EF4-FFF2-40B4-BE49-F238E27FC236}">
                <a16:creationId xmlns:a16="http://schemas.microsoft.com/office/drawing/2014/main" id="{56DE1BA5-000B-44AA-9B6D-E37FD9813C11}"/>
              </a:ext>
            </a:extLst>
          </p:cNvPr>
          <p:cNvCxnSpPr>
            <a:cxnSpLocks/>
          </p:cNvCxnSpPr>
          <p:nvPr/>
        </p:nvCxnSpPr>
        <p:spPr>
          <a:xfrm>
            <a:off x="4715444" y="2392069"/>
            <a:ext cx="42071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sp>
        <p:nvSpPr>
          <p:cNvPr id="73" name="Text Placeholder 19">
            <a:extLst>
              <a:ext uri="{FF2B5EF4-FFF2-40B4-BE49-F238E27FC236}">
                <a16:creationId xmlns:a16="http://schemas.microsoft.com/office/drawing/2014/main" id="{5EF4C819-9C49-4881-8988-E53DC6BE4A9E}"/>
              </a:ext>
            </a:extLst>
          </p:cNvPr>
          <p:cNvSpPr txBox="1">
            <a:spLocks/>
          </p:cNvSpPr>
          <p:nvPr/>
        </p:nvSpPr>
        <p:spPr>
          <a:xfrm>
            <a:off x="5325034" y="3979716"/>
            <a:ext cx="3597509" cy="533341"/>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sp>
        <p:nvSpPr>
          <p:cNvPr id="74" name="Text Placeholder 21">
            <a:extLst>
              <a:ext uri="{FF2B5EF4-FFF2-40B4-BE49-F238E27FC236}">
                <a16:creationId xmlns:a16="http://schemas.microsoft.com/office/drawing/2014/main" id="{F4255137-3539-4C6A-A4E8-BD5035EC58B3}"/>
              </a:ext>
            </a:extLst>
          </p:cNvPr>
          <p:cNvSpPr txBox="1">
            <a:spLocks/>
          </p:cNvSpPr>
          <p:nvPr/>
        </p:nvSpPr>
        <p:spPr>
          <a:xfrm>
            <a:off x="4715443" y="4774706"/>
            <a:ext cx="4207100" cy="1151950"/>
          </a:xfrm>
          <a:prstGeom prst="rect">
            <a:avLst/>
          </a:prstGeom>
        </p:spPr>
        <p:txBody>
          <a:bodyPr lIns="0" tIns="0" rIns="0" bIns="0">
            <a:normAutofit lnSpcReduction="10000"/>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cxnSp>
        <p:nvCxnSpPr>
          <p:cNvPr id="75" name="Straight Connector 74">
            <a:extLst>
              <a:ext uri="{FF2B5EF4-FFF2-40B4-BE49-F238E27FC236}">
                <a16:creationId xmlns:a16="http://schemas.microsoft.com/office/drawing/2014/main" id="{13888744-C90F-410A-8511-10208631E8D1}"/>
              </a:ext>
            </a:extLst>
          </p:cNvPr>
          <p:cNvCxnSpPr>
            <a:cxnSpLocks/>
          </p:cNvCxnSpPr>
          <p:nvPr/>
        </p:nvCxnSpPr>
        <p:spPr>
          <a:xfrm>
            <a:off x="4715444" y="4596622"/>
            <a:ext cx="4207100" cy="0"/>
          </a:xfrm>
          <a:prstGeom prst="line">
            <a:avLst/>
          </a:prstGeom>
          <a:ln w="1905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76" name="Group 75">
            <a:extLst>
              <a:ext uri="{FF2B5EF4-FFF2-40B4-BE49-F238E27FC236}">
                <a16:creationId xmlns:a16="http://schemas.microsoft.com/office/drawing/2014/main" id="{BF7D4509-7AD9-4EA3-BA57-8CC74E69B6FB}"/>
              </a:ext>
            </a:extLst>
          </p:cNvPr>
          <p:cNvGrpSpPr/>
          <p:nvPr/>
        </p:nvGrpSpPr>
        <p:grpSpPr>
          <a:xfrm>
            <a:off x="4715443" y="3973219"/>
            <a:ext cx="536400" cy="535997"/>
            <a:chOff x="3071135" y="1760585"/>
            <a:chExt cx="475200" cy="633600"/>
          </a:xfrm>
        </p:grpSpPr>
        <p:sp>
          <p:nvSpPr>
            <p:cNvPr id="77" name="Accent">
              <a:extLst>
                <a:ext uri="{FF2B5EF4-FFF2-40B4-BE49-F238E27FC236}">
                  <a16:creationId xmlns:a16="http://schemas.microsoft.com/office/drawing/2014/main" id="{79B9DEA5-851E-4AA5-957C-4639AAFBFE6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78" name="Outline">
              <a:extLst>
                <a:ext uri="{FF2B5EF4-FFF2-40B4-BE49-F238E27FC236}">
                  <a16:creationId xmlns:a16="http://schemas.microsoft.com/office/drawing/2014/main" id="{EFB4A2BD-EFD8-4B4B-BA4E-C72A86D0A75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38104335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3657E452-8C40-72EB-6434-AF766695E567}"/>
              </a:ext>
            </a:extLst>
          </p:cNvPr>
          <p:cNvGrpSpPr/>
          <p:nvPr/>
        </p:nvGrpSpPr>
        <p:grpSpPr>
          <a:xfrm>
            <a:off x="6286985" y="1263328"/>
            <a:ext cx="1064018" cy="1032436"/>
            <a:chOff x="889881" y="1471368"/>
            <a:chExt cx="732540" cy="1032436"/>
          </a:xfrm>
        </p:grpSpPr>
        <p:sp>
          <p:nvSpPr>
            <p:cNvPr id="6" name="Oval 5">
              <a:extLst>
                <a:ext uri="{FF2B5EF4-FFF2-40B4-BE49-F238E27FC236}">
                  <a16:creationId xmlns:a16="http://schemas.microsoft.com/office/drawing/2014/main" id="{AB299A06-AEFA-A9A8-37EE-8DA02BC724D2}"/>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7" name="Oval 6">
              <a:extLst>
                <a:ext uri="{FF2B5EF4-FFF2-40B4-BE49-F238E27FC236}">
                  <a16:creationId xmlns:a16="http://schemas.microsoft.com/office/drawing/2014/main" id="{004601FC-962A-4ABC-4AA3-A107E2262829}"/>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8" name="Group 7">
            <a:extLst>
              <a:ext uri="{FF2B5EF4-FFF2-40B4-BE49-F238E27FC236}">
                <a16:creationId xmlns:a16="http://schemas.microsoft.com/office/drawing/2014/main" id="{62AFB729-E894-2E6E-074B-7BE497693456}"/>
              </a:ext>
            </a:extLst>
          </p:cNvPr>
          <p:cNvGrpSpPr/>
          <p:nvPr/>
        </p:nvGrpSpPr>
        <p:grpSpPr>
          <a:xfrm>
            <a:off x="1792997" y="3764471"/>
            <a:ext cx="1064018" cy="1032436"/>
            <a:chOff x="889881" y="1471368"/>
            <a:chExt cx="732540" cy="1032436"/>
          </a:xfrm>
        </p:grpSpPr>
        <p:sp>
          <p:nvSpPr>
            <p:cNvPr id="9" name="Oval 8">
              <a:extLst>
                <a:ext uri="{FF2B5EF4-FFF2-40B4-BE49-F238E27FC236}">
                  <a16:creationId xmlns:a16="http://schemas.microsoft.com/office/drawing/2014/main" id="{AB6826A3-3539-DF52-E575-419181871BC9}"/>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10" name="Oval 9">
              <a:extLst>
                <a:ext uri="{FF2B5EF4-FFF2-40B4-BE49-F238E27FC236}">
                  <a16:creationId xmlns:a16="http://schemas.microsoft.com/office/drawing/2014/main" id="{4924AFFF-C5C7-3F32-8FC8-443ADF24233B}"/>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11" name="Group 10">
            <a:extLst>
              <a:ext uri="{FF2B5EF4-FFF2-40B4-BE49-F238E27FC236}">
                <a16:creationId xmlns:a16="http://schemas.microsoft.com/office/drawing/2014/main" id="{BABE2367-5633-A41E-0325-DCBC47CD042E}"/>
              </a:ext>
            </a:extLst>
          </p:cNvPr>
          <p:cNvGrpSpPr/>
          <p:nvPr/>
        </p:nvGrpSpPr>
        <p:grpSpPr>
          <a:xfrm>
            <a:off x="6286985" y="3764471"/>
            <a:ext cx="1064018" cy="1032436"/>
            <a:chOff x="889881" y="1471368"/>
            <a:chExt cx="732540" cy="1032436"/>
          </a:xfrm>
        </p:grpSpPr>
        <p:sp>
          <p:nvSpPr>
            <p:cNvPr id="12" name="Oval 11">
              <a:extLst>
                <a:ext uri="{FF2B5EF4-FFF2-40B4-BE49-F238E27FC236}">
                  <a16:creationId xmlns:a16="http://schemas.microsoft.com/office/drawing/2014/main" id="{9B4040AE-9BBE-3287-AB54-3D60AEB7E2A8}"/>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13" name="Oval 12">
              <a:extLst>
                <a:ext uri="{FF2B5EF4-FFF2-40B4-BE49-F238E27FC236}">
                  <a16:creationId xmlns:a16="http://schemas.microsoft.com/office/drawing/2014/main" id="{76DAEE68-8229-A188-697C-2DAF8D8EDEA9}"/>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grpSp>
        <p:nvGrpSpPr>
          <p:cNvPr id="2" name="Group 1">
            <a:extLst>
              <a:ext uri="{FF2B5EF4-FFF2-40B4-BE49-F238E27FC236}">
                <a16:creationId xmlns:a16="http://schemas.microsoft.com/office/drawing/2014/main" id="{88D285CD-39D2-90B4-FE11-7D2A4BBDED26}"/>
              </a:ext>
            </a:extLst>
          </p:cNvPr>
          <p:cNvGrpSpPr/>
          <p:nvPr/>
        </p:nvGrpSpPr>
        <p:grpSpPr>
          <a:xfrm>
            <a:off x="1792997" y="1263328"/>
            <a:ext cx="1064018" cy="1032436"/>
            <a:chOff x="889881" y="1471368"/>
            <a:chExt cx="732540" cy="1032436"/>
          </a:xfrm>
        </p:grpSpPr>
        <p:sp>
          <p:nvSpPr>
            <p:cNvPr id="3" name="Oval 2">
              <a:extLst>
                <a:ext uri="{FF2B5EF4-FFF2-40B4-BE49-F238E27FC236}">
                  <a16:creationId xmlns:a16="http://schemas.microsoft.com/office/drawing/2014/main" id="{FB9C0E97-2D0B-CB64-F49B-8F907745EC5C}"/>
                </a:ext>
              </a:extLst>
            </p:cNvPr>
            <p:cNvSpPr/>
            <p:nvPr/>
          </p:nvSpPr>
          <p:spPr>
            <a:xfrm>
              <a:off x="889881" y="1471368"/>
              <a:ext cx="732540" cy="976720"/>
            </a:xfrm>
            <a:prstGeom prst="ellipse">
              <a:avLst/>
            </a:prstGeom>
            <a:solidFill>
              <a:schemeClr val="accent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sp>
          <p:nvSpPr>
            <p:cNvPr id="4" name="Oval 3">
              <a:extLst>
                <a:ext uri="{FF2B5EF4-FFF2-40B4-BE49-F238E27FC236}">
                  <a16:creationId xmlns:a16="http://schemas.microsoft.com/office/drawing/2014/main" id="{BDB7C007-B120-3873-1D0D-F3FD90667604}"/>
                </a:ext>
              </a:extLst>
            </p:cNvPr>
            <p:cNvSpPr/>
            <p:nvPr/>
          </p:nvSpPr>
          <p:spPr>
            <a:xfrm>
              <a:off x="889881" y="1527084"/>
              <a:ext cx="732540" cy="976720"/>
            </a:xfrm>
            <a:prstGeom prst="ellipse">
              <a:avLst/>
            </a:prstGeom>
            <a:solidFill>
              <a:schemeClr val="bg1"/>
            </a:solidFill>
            <a:ln w="9525" cap="rnd" cmpd="sng" algn="ctr">
              <a:solidFill>
                <a:schemeClr val="bg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de-DE" sz="900">
                <a:solidFill>
                  <a:srgbClr val="FFFFFF"/>
                </a:solidFill>
              </a:endParaRPr>
            </a:p>
          </p:txBody>
        </p:sp>
      </p:grpSp>
      <p:sp>
        <p:nvSpPr>
          <p:cNvPr id="30" name="Title 29">
            <a:extLst>
              <a:ext uri="{FF2B5EF4-FFF2-40B4-BE49-F238E27FC236}">
                <a16:creationId xmlns:a16="http://schemas.microsoft.com/office/drawing/2014/main" id="{1226D537-20F1-462F-98F4-4AA8A8ED0286}"/>
              </a:ext>
            </a:extLst>
          </p:cNvPr>
          <p:cNvSpPr>
            <a:spLocks noGrp="1"/>
          </p:cNvSpPr>
          <p:nvPr>
            <p:ph type="title"/>
          </p:nvPr>
        </p:nvSpPr>
        <p:spPr>
          <a:xfrm>
            <a:off x="221456" y="365125"/>
            <a:ext cx="8701088" cy="579438"/>
          </a:xfrm>
        </p:spPr>
        <p:txBody>
          <a:bodyPr/>
          <a:lstStyle/>
          <a:p>
            <a:r>
              <a:rPr lang="en-US" dirty="0"/>
              <a:t>2x2 Icon Grid with Red Header Banners</a:t>
            </a:r>
          </a:p>
        </p:txBody>
      </p:sp>
      <p:sp>
        <p:nvSpPr>
          <p:cNvPr id="17" name="Footer Placeholder 16">
            <a:extLst>
              <a:ext uri="{FF2B5EF4-FFF2-40B4-BE49-F238E27FC236}">
                <a16:creationId xmlns:a16="http://schemas.microsoft.com/office/drawing/2014/main" id="{B56A0553-F61D-4136-9A03-A8B9CEEB2C1A}"/>
              </a:ext>
            </a:extLst>
          </p:cNvPr>
          <p:cNvSpPr>
            <a:spLocks noGrp="1"/>
          </p:cNvSpPr>
          <p:nvPr>
            <p:ph type="ftr" sz="quarter" idx="11"/>
          </p:nvPr>
        </p:nvSpPr>
        <p:spPr>
          <a:xfrm>
            <a:off x="729033" y="6385929"/>
            <a:ext cx="8193741" cy="319344"/>
          </a:xfrm>
        </p:spPr>
        <p:txBody>
          <a:bodyPr/>
          <a:lstStyle/>
          <a:p>
            <a:endParaRPr lang="en-PH" dirty="0"/>
          </a:p>
        </p:txBody>
      </p:sp>
      <p:sp>
        <p:nvSpPr>
          <p:cNvPr id="18" name="Slide Number Placeholder 17">
            <a:extLst>
              <a:ext uri="{FF2B5EF4-FFF2-40B4-BE49-F238E27FC236}">
                <a16:creationId xmlns:a16="http://schemas.microsoft.com/office/drawing/2014/main" id="{35A9D75F-FFC2-41EB-87BA-93A9EE4CF495}"/>
              </a:ext>
            </a:extLst>
          </p:cNvPr>
          <p:cNvSpPr>
            <a:spLocks noGrp="1"/>
          </p:cNvSpPr>
          <p:nvPr>
            <p:ph type="sldNum" sz="quarter" idx="12"/>
          </p:nvPr>
        </p:nvSpPr>
        <p:spPr>
          <a:xfrm>
            <a:off x="216617" y="6385929"/>
            <a:ext cx="352024" cy="298862"/>
          </a:xfrm>
        </p:spPr>
        <p:txBody>
          <a:bodyPr/>
          <a:lstStyle/>
          <a:p>
            <a:fld id="{23B09BCE-7A37-4F46-9E89-71BB05C242EB}" type="slidenum">
              <a:rPr lang="en-PH" smtClean="0"/>
              <a:pPr/>
              <a:t>55</a:t>
            </a:fld>
            <a:endParaRPr lang="en-PH" dirty="0"/>
          </a:p>
        </p:txBody>
      </p:sp>
      <p:sp>
        <p:nvSpPr>
          <p:cNvPr id="76" name="ee4pContent1">
            <a:extLst>
              <a:ext uri="{FF2B5EF4-FFF2-40B4-BE49-F238E27FC236}">
                <a16:creationId xmlns:a16="http://schemas.microsoft.com/office/drawing/2014/main" id="{52D7B6CB-C15E-4C6A-8FAD-B199A454DEF4}"/>
              </a:ext>
            </a:extLst>
          </p:cNvPr>
          <p:cNvSpPr txBox="1"/>
          <p:nvPr/>
        </p:nvSpPr>
        <p:spPr>
          <a:xfrm>
            <a:off x="221456" y="2464637"/>
            <a:ext cx="4207100" cy="116248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Mauris sit amet mollis enim. Sed id arcu metus.</a:t>
            </a:r>
          </a:p>
          <a:p>
            <a:pPr marL="83700" lvl="1" indent="0">
              <a:lnSpc>
                <a:spcPct val="90000"/>
              </a:lnSpc>
              <a:spcAft>
                <a:spcPts val="300"/>
              </a:spcAft>
              <a:buClr>
                <a:schemeClr val="tx2"/>
              </a:buClr>
              <a:buNone/>
            </a:pPr>
            <a:r>
              <a:rPr lang="de-DE" sz="1100" dirty="0">
                <a:solidFill>
                  <a:schemeClr val="tx1"/>
                </a:solidFill>
                <a:latin typeface="+mn-lt"/>
              </a:rPr>
              <a:t>Aenean a elit justo. Vivamus laoreet, lorem id iaculis mattis, neque diam blandit nulla, et rhoncus</a:t>
            </a:r>
          </a:p>
        </p:txBody>
      </p:sp>
      <p:sp>
        <p:nvSpPr>
          <p:cNvPr id="77" name="ee4pHeader1">
            <a:extLst>
              <a:ext uri="{FF2B5EF4-FFF2-40B4-BE49-F238E27FC236}">
                <a16:creationId xmlns:a16="http://schemas.microsoft.com/office/drawing/2014/main" id="{4526ECEE-9E54-4BCB-AC74-121904AEFC52}"/>
              </a:ext>
            </a:extLst>
          </p:cNvPr>
          <p:cNvSpPr txBox="1"/>
          <p:nvPr/>
        </p:nvSpPr>
        <p:spPr>
          <a:xfrm>
            <a:off x="221456" y="1880989"/>
            <a:ext cx="4207100"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sz="1500" dirty="0">
                <a:solidFill>
                  <a:schemeClr val="bg1"/>
                </a:solidFill>
              </a:rPr>
              <a:t>Lorem Ipsum</a:t>
            </a:r>
          </a:p>
        </p:txBody>
      </p:sp>
      <p:sp>
        <p:nvSpPr>
          <p:cNvPr id="78" name="ee4pHeader1">
            <a:extLst>
              <a:ext uri="{FF2B5EF4-FFF2-40B4-BE49-F238E27FC236}">
                <a16:creationId xmlns:a16="http://schemas.microsoft.com/office/drawing/2014/main" id="{667917D7-152D-4444-A685-2055ABAC4F55}"/>
              </a:ext>
            </a:extLst>
          </p:cNvPr>
          <p:cNvSpPr txBox="1"/>
          <p:nvPr/>
        </p:nvSpPr>
        <p:spPr>
          <a:xfrm>
            <a:off x="221456" y="2336815"/>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500">
              <a:solidFill>
                <a:schemeClr val="bg1"/>
              </a:solidFill>
            </a:endParaRPr>
          </a:p>
        </p:txBody>
      </p:sp>
      <p:sp>
        <p:nvSpPr>
          <p:cNvPr id="79" name="ee4pHeader1">
            <a:extLst>
              <a:ext uri="{FF2B5EF4-FFF2-40B4-BE49-F238E27FC236}">
                <a16:creationId xmlns:a16="http://schemas.microsoft.com/office/drawing/2014/main" id="{A234FF06-049D-4354-9BFD-05BB4AF20249}"/>
              </a:ext>
            </a:extLst>
          </p:cNvPr>
          <p:cNvSpPr txBox="1"/>
          <p:nvPr/>
        </p:nvSpPr>
        <p:spPr>
          <a:xfrm>
            <a:off x="221456" y="3617784"/>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500">
              <a:solidFill>
                <a:schemeClr val="bg1"/>
              </a:solidFill>
            </a:endParaRPr>
          </a:p>
        </p:txBody>
      </p:sp>
      <p:grpSp>
        <p:nvGrpSpPr>
          <p:cNvPr id="80" name="Group 79">
            <a:extLst>
              <a:ext uri="{FF2B5EF4-FFF2-40B4-BE49-F238E27FC236}">
                <a16:creationId xmlns:a16="http://schemas.microsoft.com/office/drawing/2014/main" id="{B61A4ABB-B11D-4D05-8EA0-EC2172CB04E2}"/>
              </a:ext>
            </a:extLst>
          </p:cNvPr>
          <p:cNvGrpSpPr/>
          <p:nvPr/>
        </p:nvGrpSpPr>
        <p:grpSpPr>
          <a:xfrm>
            <a:off x="2085606" y="1359131"/>
            <a:ext cx="478800" cy="477192"/>
            <a:chOff x="3071135" y="1760585"/>
            <a:chExt cx="475200" cy="633600"/>
          </a:xfrm>
        </p:grpSpPr>
        <p:sp>
          <p:nvSpPr>
            <p:cNvPr id="81" name="Accent">
              <a:extLst>
                <a:ext uri="{FF2B5EF4-FFF2-40B4-BE49-F238E27FC236}">
                  <a16:creationId xmlns:a16="http://schemas.microsoft.com/office/drawing/2014/main" id="{8776D6C8-8227-49AD-93E2-2F9512FC761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2" name="Outline">
              <a:extLst>
                <a:ext uri="{FF2B5EF4-FFF2-40B4-BE49-F238E27FC236}">
                  <a16:creationId xmlns:a16="http://schemas.microsoft.com/office/drawing/2014/main" id="{672F0022-12F3-46BE-9D95-D92F68AA8D3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83" name="ee4pContent1">
            <a:extLst>
              <a:ext uri="{FF2B5EF4-FFF2-40B4-BE49-F238E27FC236}">
                <a16:creationId xmlns:a16="http://schemas.microsoft.com/office/drawing/2014/main" id="{D5602AFD-D921-4D47-9F50-1F21DAB1A37A}"/>
              </a:ext>
            </a:extLst>
          </p:cNvPr>
          <p:cNvSpPr txBox="1"/>
          <p:nvPr/>
        </p:nvSpPr>
        <p:spPr>
          <a:xfrm>
            <a:off x="4715444" y="2464637"/>
            <a:ext cx="4207100" cy="116248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Mauris sit amet mollis enim. Sed id arcu metus.</a:t>
            </a:r>
          </a:p>
          <a:p>
            <a:pPr marL="83700" lvl="1" indent="0">
              <a:lnSpc>
                <a:spcPct val="90000"/>
              </a:lnSpc>
              <a:spcAft>
                <a:spcPts val="300"/>
              </a:spcAft>
              <a:buClr>
                <a:schemeClr val="tx2"/>
              </a:buClr>
              <a:buNone/>
            </a:pPr>
            <a:r>
              <a:rPr lang="de-DE" sz="1100" dirty="0">
                <a:solidFill>
                  <a:schemeClr val="tx1"/>
                </a:solidFill>
                <a:latin typeface="+mn-lt"/>
              </a:rPr>
              <a:t>Aenean a elit justo. Vivamus laoreet, lorem id iaculis mattis, neque diam blandit nulla, et rhoncus</a:t>
            </a:r>
          </a:p>
        </p:txBody>
      </p:sp>
      <p:sp>
        <p:nvSpPr>
          <p:cNvPr id="84" name="ee4pHeader1">
            <a:extLst>
              <a:ext uri="{FF2B5EF4-FFF2-40B4-BE49-F238E27FC236}">
                <a16:creationId xmlns:a16="http://schemas.microsoft.com/office/drawing/2014/main" id="{117AB29C-F296-46A2-BD23-D6E2D337B8A9}"/>
              </a:ext>
            </a:extLst>
          </p:cNvPr>
          <p:cNvSpPr txBox="1"/>
          <p:nvPr/>
        </p:nvSpPr>
        <p:spPr>
          <a:xfrm>
            <a:off x="4715444" y="2336815"/>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500">
              <a:solidFill>
                <a:schemeClr val="bg1"/>
              </a:solidFill>
            </a:endParaRPr>
          </a:p>
        </p:txBody>
      </p:sp>
      <p:sp>
        <p:nvSpPr>
          <p:cNvPr id="85" name="ee4pHeader1">
            <a:extLst>
              <a:ext uri="{FF2B5EF4-FFF2-40B4-BE49-F238E27FC236}">
                <a16:creationId xmlns:a16="http://schemas.microsoft.com/office/drawing/2014/main" id="{D19A73C9-BEF4-4F3C-9BE7-BB66D5B3EF80}"/>
              </a:ext>
            </a:extLst>
          </p:cNvPr>
          <p:cNvSpPr txBox="1"/>
          <p:nvPr/>
        </p:nvSpPr>
        <p:spPr>
          <a:xfrm>
            <a:off x="4715444" y="3617784"/>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500">
              <a:solidFill>
                <a:schemeClr val="bg1"/>
              </a:solidFill>
            </a:endParaRPr>
          </a:p>
        </p:txBody>
      </p:sp>
      <p:grpSp>
        <p:nvGrpSpPr>
          <p:cNvPr id="88" name="Group 87">
            <a:extLst>
              <a:ext uri="{FF2B5EF4-FFF2-40B4-BE49-F238E27FC236}">
                <a16:creationId xmlns:a16="http://schemas.microsoft.com/office/drawing/2014/main" id="{112B0E44-9D2D-4807-8095-50D5D39A8BA1}"/>
              </a:ext>
            </a:extLst>
          </p:cNvPr>
          <p:cNvGrpSpPr/>
          <p:nvPr/>
        </p:nvGrpSpPr>
        <p:grpSpPr>
          <a:xfrm>
            <a:off x="6579594" y="1359131"/>
            <a:ext cx="478800" cy="477192"/>
            <a:chOff x="3071135" y="1760585"/>
            <a:chExt cx="475200" cy="633600"/>
          </a:xfrm>
        </p:grpSpPr>
        <p:sp>
          <p:nvSpPr>
            <p:cNvPr id="89" name="Accent">
              <a:extLst>
                <a:ext uri="{FF2B5EF4-FFF2-40B4-BE49-F238E27FC236}">
                  <a16:creationId xmlns:a16="http://schemas.microsoft.com/office/drawing/2014/main" id="{9FC3DE68-B0CA-4684-B14D-E4D679B5F35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0" name="Outline">
              <a:extLst>
                <a:ext uri="{FF2B5EF4-FFF2-40B4-BE49-F238E27FC236}">
                  <a16:creationId xmlns:a16="http://schemas.microsoft.com/office/drawing/2014/main" id="{7E2DC7FF-B3BF-477B-BAC8-96DABE90C42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91" name="ee4pHeader1">
            <a:extLst>
              <a:ext uri="{FF2B5EF4-FFF2-40B4-BE49-F238E27FC236}">
                <a16:creationId xmlns:a16="http://schemas.microsoft.com/office/drawing/2014/main" id="{4E591B50-E399-4A27-83C3-230D8541C2C5}"/>
              </a:ext>
            </a:extLst>
          </p:cNvPr>
          <p:cNvSpPr txBox="1"/>
          <p:nvPr/>
        </p:nvSpPr>
        <p:spPr>
          <a:xfrm>
            <a:off x="4715444" y="1880989"/>
            <a:ext cx="4207100"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sz="1500" dirty="0">
                <a:solidFill>
                  <a:schemeClr val="bg1"/>
                </a:solidFill>
              </a:rPr>
              <a:t>Lorem Ipsum</a:t>
            </a:r>
          </a:p>
        </p:txBody>
      </p:sp>
      <p:sp>
        <p:nvSpPr>
          <p:cNvPr id="94" name="ee4pContent1">
            <a:extLst>
              <a:ext uri="{FF2B5EF4-FFF2-40B4-BE49-F238E27FC236}">
                <a16:creationId xmlns:a16="http://schemas.microsoft.com/office/drawing/2014/main" id="{447A7BE6-124A-41D9-9858-592C1F61A706}"/>
              </a:ext>
            </a:extLst>
          </p:cNvPr>
          <p:cNvSpPr txBox="1"/>
          <p:nvPr/>
        </p:nvSpPr>
        <p:spPr>
          <a:xfrm>
            <a:off x="221456" y="4973851"/>
            <a:ext cx="4207100" cy="116248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Mauris sit amet mollis enim. Sed id arcu metus.</a:t>
            </a:r>
          </a:p>
          <a:p>
            <a:pPr marL="83700" lvl="1" indent="0">
              <a:lnSpc>
                <a:spcPct val="90000"/>
              </a:lnSpc>
              <a:spcAft>
                <a:spcPts val="300"/>
              </a:spcAft>
              <a:buClr>
                <a:schemeClr val="tx2"/>
              </a:buClr>
              <a:buNone/>
            </a:pPr>
            <a:r>
              <a:rPr lang="de-DE" sz="1100" dirty="0">
                <a:solidFill>
                  <a:schemeClr val="tx1"/>
                </a:solidFill>
                <a:latin typeface="+mn-lt"/>
              </a:rPr>
              <a:t>Aenean a elit justo. Vivamus laoreet, lorem id iaculis mattis, neque diam blandit nulla, et rhoncus</a:t>
            </a:r>
          </a:p>
        </p:txBody>
      </p:sp>
      <p:sp>
        <p:nvSpPr>
          <p:cNvPr id="95" name="ee4pHeader1">
            <a:extLst>
              <a:ext uri="{FF2B5EF4-FFF2-40B4-BE49-F238E27FC236}">
                <a16:creationId xmlns:a16="http://schemas.microsoft.com/office/drawing/2014/main" id="{D9CBA10F-7763-453E-A356-47784E56A955}"/>
              </a:ext>
            </a:extLst>
          </p:cNvPr>
          <p:cNvSpPr txBox="1"/>
          <p:nvPr/>
        </p:nvSpPr>
        <p:spPr>
          <a:xfrm>
            <a:off x="221456" y="4390203"/>
            <a:ext cx="4207100"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sz="1500" dirty="0">
                <a:solidFill>
                  <a:schemeClr val="bg1"/>
                </a:solidFill>
              </a:rPr>
              <a:t>Lorem Ipsum</a:t>
            </a:r>
          </a:p>
        </p:txBody>
      </p:sp>
      <p:sp>
        <p:nvSpPr>
          <p:cNvPr id="96" name="ee4pHeader1">
            <a:extLst>
              <a:ext uri="{FF2B5EF4-FFF2-40B4-BE49-F238E27FC236}">
                <a16:creationId xmlns:a16="http://schemas.microsoft.com/office/drawing/2014/main" id="{7E1F1096-85DE-4BA8-A312-21815A27CBB8}"/>
              </a:ext>
            </a:extLst>
          </p:cNvPr>
          <p:cNvSpPr txBox="1"/>
          <p:nvPr/>
        </p:nvSpPr>
        <p:spPr>
          <a:xfrm>
            <a:off x="221456" y="4846029"/>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500">
              <a:solidFill>
                <a:schemeClr val="bg1"/>
              </a:solidFill>
            </a:endParaRPr>
          </a:p>
        </p:txBody>
      </p:sp>
      <p:sp>
        <p:nvSpPr>
          <p:cNvPr id="97" name="ee4pHeader1">
            <a:extLst>
              <a:ext uri="{FF2B5EF4-FFF2-40B4-BE49-F238E27FC236}">
                <a16:creationId xmlns:a16="http://schemas.microsoft.com/office/drawing/2014/main" id="{F24655E2-50D4-48DD-8B29-F58327EDC0B8}"/>
              </a:ext>
            </a:extLst>
          </p:cNvPr>
          <p:cNvSpPr txBox="1"/>
          <p:nvPr/>
        </p:nvSpPr>
        <p:spPr>
          <a:xfrm>
            <a:off x="221456" y="6126998"/>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500">
              <a:solidFill>
                <a:schemeClr val="bg1"/>
              </a:solidFill>
            </a:endParaRPr>
          </a:p>
        </p:txBody>
      </p:sp>
      <p:grpSp>
        <p:nvGrpSpPr>
          <p:cNvPr id="98" name="Group 97">
            <a:extLst>
              <a:ext uri="{FF2B5EF4-FFF2-40B4-BE49-F238E27FC236}">
                <a16:creationId xmlns:a16="http://schemas.microsoft.com/office/drawing/2014/main" id="{A574C60C-EAC2-4646-AE40-D2CD8CDB4196}"/>
              </a:ext>
            </a:extLst>
          </p:cNvPr>
          <p:cNvGrpSpPr/>
          <p:nvPr/>
        </p:nvGrpSpPr>
        <p:grpSpPr>
          <a:xfrm>
            <a:off x="2085606" y="3868345"/>
            <a:ext cx="478800" cy="477192"/>
            <a:chOff x="3071135" y="1760585"/>
            <a:chExt cx="475200" cy="633600"/>
          </a:xfrm>
        </p:grpSpPr>
        <p:sp>
          <p:nvSpPr>
            <p:cNvPr id="99" name="Accent">
              <a:extLst>
                <a:ext uri="{FF2B5EF4-FFF2-40B4-BE49-F238E27FC236}">
                  <a16:creationId xmlns:a16="http://schemas.microsoft.com/office/drawing/2014/main" id="{9DE155FA-18AF-4FD8-9F9B-0F70E17BC3A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00" name="Outline">
              <a:extLst>
                <a:ext uri="{FF2B5EF4-FFF2-40B4-BE49-F238E27FC236}">
                  <a16:creationId xmlns:a16="http://schemas.microsoft.com/office/drawing/2014/main" id="{EC2863F6-C0EB-474A-AB89-44BABF17A00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101" name="ee4pContent1">
            <a:extLst>
              <a:ext uri="{FF2B5EF4-FFF2-40B4-BE49-F238E27FC236}">
                <a16:creationId xmlns:a16="http://schemas.microsoft.com/office/drawing/2014/main" id="{D67F388F-0494-457A-8A79-A53CFA5B436D}"/>
              </a:ext>
            </a:extLst>
          </p:cNvPr>
          <p:cNvSpPr txBox="1"/>
          <p:nvPr/>
        </p:nvSpPr>
        <p:spPr>
          <a:xfrm>
            <a:off x="4715444" y="4973851"/>
            <a:ext cx="4207100" cy="116248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83700" lvl="1" indent="0">
              <a:lnSpc>
                <a:spcPct val="90000"/>
              </a:lnSpc>
              <a:spcAft>
                <a:spcPts val="300"/>
              </a:spcAft>
              <a:buClr>
                <a:schemeClr val="tx2"/>
              </a:buClr>
              <a:buNone/>
            </a:pPr>
            <a:r>
              <a:rPr lang="de-DE" sz="1100" dirty="0">
                <a:solidFill>
                  <a:schemeClr val="tx1"/>
                </a:solidFill>
                <a:latin typeface="+mn-lt"/>
              </a:rPr>
              <a:t>Lorem ipsum dolor sit amet, consectetur adipiscing elit. Curabitur purus dui, euismod quis placerat eget, venenatis nec nibh. Mauris sit amet mollis enim. Sed id arcu metus.</a:t>
            </a:r>
          </a:p>
          <a:p>
            <a:pPr marL="83700" lvl="1" indent="0">
              <a:lnSpc>
                <a:spcPct val="90000"/>
              </a:lnSpc>
              <a:spcAft>
                <a:spcPts val="300"/>
              </a:spcAft>
              <a:buClr>
                <a:schemeClr val="tx2"/>
              </a:buClr>
              <a:buNone/>
            </a:pPr>
            <a:r>
              <a:rPr lang="de-DE" sz="1100" dirty="0">
                <a:solidFill>
                  <a:schemeClr val="tx1"/>
                </a:solidFill>
                <a:latin typeface="+mn-lt"/>
              </a:rPr>
              <a:t>Aenean a elit justo. Vivamus laoreet, lorem id iaculis mattis, neque diam blandit nulla, et rhoncus</a:t>
            </a:r>
          </a:p>
        </p:txBody>
      </p:sp>
      <p:sp>
        <p:nvSpPr>
          <p:cNvPr id="102" name="ee4pHeader1">
            <a:extLst>
              <a:ext uri="{FF2B5EF4-FFF2-40B4-BE49-F238E27FC236}">
                <a16:creationId xmlns:a16="http://schemas.microsoft.com/office/drawing/2014/main" id="{67B27D30-1ED2-4FF0-9D6E-45D7EA4A434F}"/>
              </a:ext>
            </a:extLst>
          </p:cNvPr>
          <p:cNvSpPr txBox="1"/>
          <p:nvPr/>
        </p:nvSpPr>
        <p:spPr>
          <a:xfrm>
            <a:off x="4715444" y="4846029"/>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500">
              <a:solidFill>
                <a:schemeClr val="bg1"/>
              </a:solidFill>
            </a:endParaRPr>
          </a:p>
        </p:txBody>
      </p:sp>
      <p:sp>
        <p:nvSpPr>
          <p:cNvPr id="103" name="ee4pHeader1">
            <a:extLst>
              <a:ext uri="{FF2B5EF4-FFF2-40B4-BE49-F238E27FC236}">
                <a16:creationId xmlns:a16="http://schemas.microsoft.com/office/drawing/2014/main" id="{A9918681-3D1A-4576-B10D-B22B8617DEF0}"/>
              </a:ext>
            </a:extLst>
          </p:cNvPr>
          <p:cNvSpPr txBox="1"/>
          <p:nvPr/>
        </p:nvSpPr>
        <p:spPr>
          <a:xfrm>
            <a:off x="4715444" y="6126998"/>
            <a:ext cx="4207100" cy="45719"/>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endParaRPr lang="de-DE" sz="1500">
              <a:solidFill>
                <a:schemeClr val="bg1"/>
              </a:solidFill>
            </a:endParaRPr>
          </a:p>
        </p:txBody>
      </p:sp>
      <p:grpSp>
        <p:nvGrpSpPr>
          <p:cNvPr id="106" name="Group 105">
            <a:extLst>
              <a:ext uri="{FF2B5EF4-FFF2-40B4-BE49-F238E27FC236}">
                <a16:creationId xmlns:a16="http://schemas.microsoft.com/office/drawing/2014/main" id="{0C0B5AC5-E339-4E93-A096-26A5EB7303AD}"/>
              </a:ext>
            </a:extLst>
          </p:cNvPr>
          <p:cNvGrpSpPr/>
          <p:nvPr/>
        </p:nvGrpSpPr>
        <p:grpSpPr>
          <a:xfrm>
            <a:off x="6579594" y="3868345"/>
            <a:ext cx="478800" cy="477192"/>
            <a:chOff x="3071135" y="1760585"/>
            <a:chExt cx="475200" cy="633600"/>
          </a:xfrm>
        </p:grpSpPr>
        <p:sp>
          <p:nvSpPr>
            <p:cNvPr id="107" name="Accent">
              <a:extLst>
                <a:ext uri="{FF2B5EF4-FFF2-40B4-BE49-F238E27FC236}">
                  <a16:creationId xmlns:a16="http://schemas.microsoft.com/office/drawing/2014/main" id="{EC2D2BE1-5605-40DA-A01C-02DE82DD7A1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08" name="Outline">
              <a:extLst>
                <a:ext uri="{FF2B5EF4-FFF2-40B4-BE49-F238E27FC236}">
                  <a16:creationId xmlns:a16="http://schemas.microsoft.com/office/drawing/2014/main" id="{4A3A10F9-5E2C-4A2E-AE89-F11C8BF4837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
        <p:nvSpPr>
          <p:cNvPr id="109" name="ee4pHeader1">
            <a:extLst>
              <a:ext uri="{FF2B5EF4-FFF2-40B4-BE49-F238E27FC236}">
                <a16:creationId xmlns:a16="http://schemas.microsoft.com/office/drawing/2014/main" id="{EB010B46-EDC4-4420-88C9-03D5B54AB95A}"/>
              </a:ext>
            </a:extLst>
          </p:cNvPr>
          <p:cNvSpPr txBox="1"/>
          <p:nvPr/>
        </p:nvSpPr>
        <p:spPr>
          <a:xfrm>
            <a:off x="4715444" y="4390203"/>
            <a:ext cx="4207100" cy="400110"/>
          </a:xfrm>
          <a:prstGeom prst="round2SameRect">
            <a:avLst>
              <a:gd name="adj1" fmla="val 34281"/>
              <a:gd name="adj2" fmla="val 0"/>
            </a:avLst>
          </a:prstGeom>
          <a:solidFill>
            <a:schemeClr val="accent1"/>
          </a:solidFill>
          <a:ln cap="rnd">
            <a:noFill/>
          </a:ln>
        </p:spPr>
        <p:txBody>
          <a:bodyPr vert="horz" wrap="square" lIns="34290" tIns="45720" rIns="34290" bIns="45720" rtlCol="0" anchor="b" anchorCtr="0">
            <a:noAutofit/>
          </a:bodyPr>
          <a:lstStyle/>
          <a:p>
            <a:pPr marL="0" lvl="3" algn="ctr"/>
            <a:r>
              <a:rPr lang="de-DE" sz="1500" dirty="0">
                <a:solidFill>
                  <a:schemeClr val="bg1"/>
                </a:solidFill>
              </a:rPr>
              <a:t>Lorem Ipsum</a:t>
            </a:r>
          </a:p>
        </p:txBody>
      </p:sp>
    </p:spTree>
    <p:extLst>
      <p:ext uri="{BB962C8B-B14F-4D97-AF65-F5344CB8AC3E}">
        <p14:creationId xmlns:p14="http://schemas.microsoft.com/office/powerpoint/2010/main" val="2923137267"/>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573809-5CAF-4EB9-8876-CEFCD5A2B58F}"/>
              </a:ext>
            </a:extLst>
          </p:cNvPr>
          <p:cNvSpPr>
            <a:spLocks noGrp="1"/>
          </p:cNvSpPr>
          <p:nvPr>
            <p:ph type="title"/>
          </p:nvPr>
        </p:nvSpPr>
        <p:spPr>
          <a:xfrm>
            <a:off x="221226" y="365126"/>
            <a:ext cx="8701548" cy="578772"/>
          </a:xfrm>
        </p:spPr>
        <p:txBody>
          <a:bodyPr/>
          <a:lstStyle/>
          <a:p>
            <a:r>
              <a:rPr lang="en-US" dirty="0"/>
              <a:t>Eight-Item Icon Grid</a:t>
            </a:r>
          </a:p>
        </p:txBody>
      </p:sp>
      <p:sp>
        <p:nvSpPr>
          <p:cNvPr id="7" name="TextBox 6">
            <a:extLst>
              <a:ext uri="{FF2B5EF4-FFF2-40B4-BE49-F238E27FC236}">
                <a16:creationId xmlns:a16="http://schemas.microsoft.com/office/drawing/2014/main" id="{47CDAD7D-2A57-4149-8691-37DB941B8277}"/>
              </a:ext>
            </a:extLst>
          </p:cNvPr>
          <p:cNvSpPr txBox="1"/>
          <p:nvPr/>
        </p:nvSpPr>
        <p:spPr>
          <a:xfrm>
            <a:off x="221227" y="2802957"/>
            <a:ext cx="1958094"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8" name="Text Placeholder 19">
            <a:extLst>
              <a:ext uri="{FF2B5EF4-FFF2-40B4-BE49-F238E27FC236}">
                <a16:creationId xmlns:a16="http://schemas.microsoft.com/office/drawing/2014/main" id="{5195D3AB-8C40-4185-83F8-5217357B0101}"/>
              </a:ext>
            </a:extLst>
          </p:cNvPr>
          <p:cNvSpPr txBox="1">
            <a:spLocks/>
          </p:cNvSpPr>
          <p:nvPr/>
        </p:nvSpPr>
        <p:spPr>
          <a:xfrm>
            <a:off x="221226" y="2149688"/>
            <a:ext cx="195809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9" name="Straight Connector 8">
            <a:extLst>
              <a:ext uri="{FF2B5EF4-FFF2-40B4-BE49-F238E27FC236}">
                <a16:creationId xmlns:a16="http://schemas.microsoft.com/office/drawing/2014/main" id="{6BFC82BB-6051-4B38-9B5B-4F89E5805DB3}"/>
              </a:ext>
            </a:extLst>
          </p:cNvPr>
          <p:cNvCxnSpPr>
            <a:cxnSpLocks/>
          </p:cNvCxnSpPr>
          <p:nvPr/>
        </p:nvCxnSpPr>
        <p:spPr>
          <a:xfrm>
            <a:off x="221458" y="265736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45EFE10D-7699-4B8F-BEFF-0F459E880DA2}"/>
              </a:ext>
            </a:extLst>
          </p:cNvPr>
          <p:cNvGrpSpPr/>
          <p:nvPr/>
        </p:nvGrpSpPr>
        <p:grpSpPr>
          <a:xfrm>
            <a:off x="183404" y="1677866"/>
            <a:ext cx="558000" cy="557580"/>
            <a:chOff x="3071135" y="1760585"/>
            <a:chExt cx="475200" cy="633600"/>
          </a:xfrm>
        </p:grpSpPr>
        <p:sp>
          <p:nvSpPr>
            <p:cNvPr id="11" name="Accent">
              <a:extLst>
                <a:ext uri="{FF2B5EF4-FFF2-40B4-BE49-F238E27FC236}">
                  <a16:creationId xmlns:a16="http://schemas.microsoft.com/office/drawing/2014/main" id="{C7DC3ECF-8995-429E-807B-CA5F3A9EB6F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2" name="Outline">
              <a:extLst>
                <a:ext uri="{FF2B5EF4-FFF2-40B4-BE49-F238E27FC236}">
                  <a16:creationId xmlns:a16="http://schemas.microsoft.com/office/drawing/2014/main" id="{7EF8F0BA-1A57-4734-B872-BF7920F5F78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67" name="TextBox 66">
            <a:extLst>
              <a:ext uri="{FF2B5EF4-FFF2-40B4-BE49-F238E27FC236}">
                <a16:creationId xmlns:a16="http://schemas.microsoft.com/office/drawing/2014/main" id="{4625C235-A53C-4D42-9D1B-B28B5949F758}"/>
              </a:ext>
            </a:extLst>
          </p:cNvPr>
          <p:cNvSpPr txBox="1"/>
          <p:nvPr/>
        </p:nvSpPr>
        <p:spPr>
          <a:xfrm>
            <a:off x="2469044" y="2802957"/>
            <a:ext cx="1958094"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68" name="Text Placeholder 19">
            <a:extLst>
              <a:ext uri="{FF2B5EF4-FFF2-40B4-BE49-F238E27FC236}">
                <a16:creationId xmlns:a16="http://schemas.microsoft.com/office/drawing/2014/main" id="{28C4BE9A-640F-444B-874E-AA189A6B5CD6}"/>
              </a:ext>
            </a:extLst>
          </p:cNvPr>
          <p:cNvSpPr txBox="1">
            <a:spLocks/>
          </p:cNvSpPr>
          <p:nvPr/>
        </p:nvSpPr>
        <p:spPr>
          <a:xfrm>
            <a:off x="2469044" y="2149688"/>
            <a:ext cx="195809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69" name="Straight Connector 68">
            <a:extLst>
              <a:ext uri="{FF2B5EF4-FFF2-40B4-BE49-F238E27FC236}">
                <a16:creationId xmlns:a16="http://schemas.microsoft.com/office/drawing/2014/main" id="{F224D5AB-9136-45D3-99BD-2DA526294E42}"/>
              </a:ext>
            </a:extLst>
          </p:cNvPr>
          <p:cNvCxnSpPr>
            <a:cxnSpLocks/>
          </p:cNvCxnSpPr>
          <p:nvPr/>
        </p:nvCxnSpPr>
        <p:spPr>
          <a:xfrm>
            <a:off x="2469275" y="265736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70" name="Group 69">
            <a:extLst>
              <a:ext uri="{FF2B5EF4-FFF2-40B4-BE49-F238E27FC236}">
                <a16:creationId xmlns:a16="http://schemas.microsoft.com/office/drawing/2014/main" id="{9D43C221-113D-4DBC-B8FF-0D355ED12C17}"/>
              </a:ext>
            </a:extLst>
          </p:cNvPr>
          <p:cNvGrpSpPr/>
          <p:nvPr/>
        </p:nvGrpSpPr>
        <p:grpSpPr>
          <a:xfrm>
            <a:off x="2431221" y="1677866"/>
            <a:ext cx="558000" cy="557580"/>
            <a:chOff x="3071135" y="1760585"/>
            <a:chExt cx="475200" cy="633600"/>
          </a:xfrm>
        </p:grpSpPr>
        <p:sp>
          <p:nvSpPr>
            <p:cNvPr id="71" name="Accent">
              <a:extLst>
                <a:ext uri="{FF2B5EF4-FFF2-40B4-BE49-F238E27FC236}">
                  <a16:creationId xmlns:a16="http://schemas.microsoft.com/office/drawing/2014/main" id="{05B0DB29-91D8-48F2-8A7D-6A16A7544F7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72" name="Outline">
              <a:extLst>
                <a:ext uri="{FF2B5EF4-FFF2-40B4-BE49-F238E27FC236}">
                  <a16:creationId xmlns:a16="http://schemas.microsoft.com/office/drawing/2014/main" id="{592FE186-0BA9-45E4-910A-D71ED04B2F2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74" name="TextBox 73">
            <a:extLst>
              <a:ext uri="{FF2B5EF4-FFF2-40B4-BE49-F238E27FC236}">
                <a16:creationId xmlns:a16="http://schemas.microsoft.com/office/drawing/2014/main" id="{07D89871-96DA-4F76-AD09-B83DB4AFF4FF}"/>
              </a:ext>
            </a:extLst>
          </p:cNvPr>
          <p:cNvSpPr txBox="1"/>
          <p:nvPr/>
        </p:nvSpPr>
        <p:spPr>
          <a:xfrm>
            <a:off x="4716862" y="2802957"/>
            <a:ext cx="1958094"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75" name="Text Placeholder 19">
            <a:extLst>
              <a:ext uri="{FF2B5EF4-FFF2-40B4-BE49-F238E27FC236}">
                <a16:creationId xmlns:a16="http://schemas.microsoft.com/office/drawing/2014/main" id="{B82C6B2E-36F4-43B4-AA1D-C681852AF49B}"/>
              </a:ext>
            </a:extLst>
          </p:cNvPr>
          <p:cNvSpPr txBox="1">
            <a:spLocks/>
          </p:cNvSpPr>
          <p:nvPr/>
        </p:nvSpPr>
        <p:spPr>
          <a:xfrm>
            <a:off x="4716861" y="2149688"/>
            <a:ext cx="195809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76" name="Straight Connector 75">
            <a:extLst>
              <a:ext uri="{FF2B5EF4-FFF2-40B4-BE49-F238E27FC236}">
                <a16:creationId xmlns:a16="http://schemas.microsoft.com/office/drawing/2014/main" id="{2D968859-A546-4BC2-9A02-8B7EF72CCA93}"/>
              </a:ext>
            </a:extLst>
          </p:cNvPr>
          <p:cNvCxnSpPr>
            <a:cxnSpLocks/>
          </p:cNvCxnSpPr>
          <p:nvPr/>
        </p:nvCxnSpPr>
        <p:spPr>
          <a:xfrm>
            <a:off x="4717093" y="265736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77" name="Group 76">
            <a:extLst>
              <a:ext uri="{FF2B5EF4-FFF2-40B4-BE49-F238E27FC236}">
                <a16:creationId xmlns:a16="http://schemas.microsoft.com/office/drawing/2014/main" id="{5E320F4B-30ED-4BA9-A25E-60EA49974D64}"/>
              </a:ext>
            </a:extLst>
          </p:cNvPr>
          <p:cNvGrpSpPr/>
          <p:nvPr/>
        </p:nvGrpSpPr>
        <p:grpSpPr>
          <a:xfrm>
            <a:off x="4679038" y="1677866"/>
            <a:ext cx="558000" cy="557580"/>
            <a:chOff x="3071135" y="1760585"/>
            <a:chExt cx="475200" cy="633600"/>
          </a:xfrm>
        </p:grpSpPr>
        <p:sp>
          <p:nvSpPr>
            <p:cNvPr id="78" name="Accent">
              <a:extLst>
                <a:ext uri="{FF2B5EF4-FFF2-40B4-BE49-F238E27FC236}">
                  <a16:creationId xmlns:a16="http://schemas.microsoft.com/office/drawing/2014/main" id="{4C654A51-948A-4410-98FE-3EF60CEC7FB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79" name="Outline">
              <a:extLst>
                <a:ext uri="{FF2B5EF4-FFF2-40B4-BE49-F238E27FC236}">
                  <a16:creationId xmlns:a16="http://schemas.microsoft.com/office/drawing/2014/main" id="{70FA70DF-725A-4A59-AF8D-8CBB37DE969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81" name="TextBox 80">
            <a:extLst>
              <a:ext uri="{FF2B5EF4-FFF2-40B4-BE49-F238E27FC236}">
                <a16:creationId xmlns:a16="http://schemas.microsoft.com/office/drawing/2014/main" id="{DD56A078-6767-4D7B-9135-E8E3F9803EFE}"/>
              </a:ext>
            </a:extLst>
          </p:cNvPr>
          <p:cNvSpPr txBox="1"/>
          <p:nvPr/>
        </p:nvSpPr>
        <p:spPr>
          <a:xfrm>
            <a:off x="6964680" y="2802957"/>
            <a:ext cx="1958094"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82" name="Text Placeholder 19">
            <a:extLst>
              <a:ext uri="{FF2B5EF4-FFF2-40B4-BE49-F238E27FC236}">
                <a16:creationId xmlns:a16="http://schemas.microsoft.com/office/drawing/2014/main" id="{BB5AE2FE-F50C-4A42-9CDA-1343900972D2}"/>
              </a:ext>
            </a:extLst>
          </p:cNvPr>
          <p:cNvSpPr txBox="1">
            <a:spLocks/>
          </p:cNvSpPr>
          <p:nvPr/>
        </p:nvSpPr>
        <p:spPr>
          <a:xfrm>
            <a:off x="6964679" y="2149688"/>
            <a:ext cx="195809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83" name="Straight Connector 82">
            <a:extLst>
              <a:ext uri="{FF2B5EF4-FFF2-40B4-BE49-F238E27FC236}">
                <a16:creationId xmlns:a16="http://schemas.microsoft.com/office/drawing/2014/main" id="{663EA8F5-6DF5-41C7-A139-9DBA9EDC5A02}"/>
              </a:ext>
            </a:extLst>
          </p:cNvPr>
          <p:cNvCxnSpPr>
            <a:cxnSpLocks/>
          </p:cNvCxnSpPr>
          <p:nvPr/>
        </p:nvCxnSpPr>
        <p:spPr>
          <a:xfrm>
            <a:off x="6964911" y="265736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84" name="Group 83">
            <a:extLst>
              <a:ext uri="{FF2B5EF4-FFF2-40B4-BE49-F238E27FC236}">
                <a16:creationId xmlns:a16="http://schemas.microsoft.com/office/drawing/2014/main" id="{95F2D28B-A62A-421D-B1AA-4B72F045EFF9}"/>
              </a:ext>
            </a:extLst>
          </p:cNvPr>
          <p:cNvGrpSpPr/>
          <p:nvPr/>
        </p:nvGrpSpPr>
        <p:grpSpPr>
          <a:xfrm>
            <a:off x="6926857" y="1677866"/>
            <a:ext cx="558000" cy="557580"/>
            <a:chOff x="3071135" y="1760585"/>
            <a:chExt cx="475200" cy="633600"/>
          </a:xfrm>
        </p:grpSpPr>
        <p:sp>
          <p:nvSpPr>
            <p:cNvPr id="85" name="Accent">
              <a:extLst>
                <a:ext uri="{FF2B5EF4-FFF2-40B4-BE49-F238E27FC236}">
                  <a16:creationId xmlns:a16="http://schemas.microsoft.com/office/drawing/2014/main" id="{9D750830-BDB9-49AB-BAEA-33CCADB9332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86" name="Outline">
              <a:extLst>
                <a:ext uri="{FF2B5EF4-FFF2-40B4-BE49-F238E27FC236}">
                  <a16:creationId xmlns:a16="http://schemas.microsoft.com/office/drawing/2014/main" id="{A47EEA1C-0B7E-42A0-BDCE-377E7F27BBE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cxnSp>
        <p:nvCxnSpPr>
          <p:cNvPr id="88" name="Straight Connector 87">
            <a:extLst>
              <a:ext uri="{FF2B5EF4-FFF2-40B4-BE49-F238E27FC236}">
                <a16:creationId xmlns:a16="http://schemas.microsoft.com/office/drawing/2014/main" id="{2ABD5E6B-AB0A-4826-80F2-2F58E2A1C9FA}"/>
              </a:ext>
            </a:extLst>
          </p:cNvPr>
          <p:cNvCxnSpPr>
            <a:cxnSpLocks/>
          </p:cNvCxnSpPr>
          <p:nvPr/>
        </p:nvCxnSpPr>
        <p:spPr>
          <a:xfrm>
            <a:off x="240554" y="3871693"/>
            <a:ext cx="188161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3DF2AF89-5F44-463C-888D-A0099C609FAF}"/>
              </a:ext>
            </a:extLst>
          </p:cNvPr>
          <p:cNvCxnSpPr>
            <a:cxnSpLocks/>
          </p:cNvCxnSpPr>
          <p:nvPr/>
        </p:nvCxnSpPr>
        <p:spPr>
          <a:xfrm>
            <a:off x="2488371" y="3871693"/>
            <a:ext cx="188161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3" name="Straight Connector 92">
            <a:extLst>
              <a:ext uri="{FF2B5EF4-FFF2-40B4-BE49-F238E27FC236}">
                <a16:creationId xmlns:a16="http://schemas.microsoft.com/office/drawing/2014/main" id="{762555B2-1A9D-4CFB-8DB8-4194EF46E6B4}"/>
              </a:ext>
            </a:extLst>
          </p:cNvPr>
          <p:cNvCxnSpPr>
            <a:cxnSpLocks/>
          </p:cNvCxnSpPr>
          <p:nvPr/>
        </p:nvCxnSpPr>
        <p:spPr>
          <a:xfrm>
            <a:off x="4736188" y="3871693"/>
            <a:ext cx="188161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4" name="Straight Connector 93">
            <a:extLst>
              <a:ext uri="{FF2B5EF4-FFF2-40B4-BE49-F238E27FC236}">
                <a16:creationId xmlns:a16="http://schemas.microsoft.com/office/drawing/2014/main" id="{E11CAA0B-650C-42B2-A80C-B5C8219B84ED}"/>
              </a:ext>
            </a:extLst>
          </p:cNvPr>
          <p:cNvCxnSpPr>
            <a:cxnSpLocks/>
          </p:cNvCxnSpPr>
          <p:nvPr/>
        </p:nvCxnSpPr>
        <p:spPr>
          <a:xfrm>
            <a:off x="6984007" y="3871693"/>
            <a:ext cx="1881616"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6" name="TextBox 95">
            <a:extLst>
              <a:ext uri="{FF2B5EF4-FFF2-40B4-BE49-F238E27FC236}">
                <a16:creationId xmlns:a16="http://schemas.microsoft.com/office/drawing/2014/main" id="{6C021BA6-519D-4EAB-9686-5550C32662BB}"/>
              </a:ext>
            </a:extLst>
          </p:cNvPr>
          <p:cNvSpPr txBox="1"/>
          <p:nvPr/>
        </p:nvSpPr>
        <p:spPr>
          <a:xfrm>
            <a:off x="221227" y="5251517"/>
            <a:ext cx="1958094"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97" name="Text Placeholder 19">
            <a:extLst>
              <a:ext uri="{FF2B5EF4-FFF2-40B4-BE49-F238E27FC236}">
                <a16:creationId xmlns:a16="http://schemas.microsoft.com/office/drawing/2014/main" id="{2A3DCDEC-FF2D-4D1B-867B-F80AA34B9537}"/>
              </a:ext>
            </a:extLst>
          </p:cNvPr>
          <p:cNvSpPr txBox="1">
            <a:spLocks/>
          </p:cNvSpPr>
          <p:nvPr/>
        </p:nvSpPr>
        <p:spPr>
          <a:xfrm>
            <a:off x="221226" y="4598248"/>
            <a:ext cx="195809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98" name="Straight Connector 97">
            <a:extLst>
              <a:ext uri="{FF2B5EF4-FFF2-40B4-BE49-F238E27FC236}">
                <a16:creationId xmlns:a16="http://schemas.microsoft.com/office/drawing/2014/main" id="{9E802B54-60C4-4343-84DD-316ACF4DC70D}"/>
              </a:ext>
            </a:extLst>
          </p:cNvPr>
          <p:cNvCxnSpPr>
            <a:cxnSpLocks/>
          </p:cNvCxnSpPr>
          <p:nvPr/>
        </p:nvCxnSpPr>
        <p:spPr>
          <a:xfrm>
            <a:off x="221458" y="510592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99" name="Group 98">
            <a:extLst>
              <a:ext uri="{FF2B5EF4-FFF2-40B4-BE49-F238E27FC236}">
                <a16:creationId xmlns:a16="http://schemas.microsoft.com/office/drawing/2014/main" id="{41468058-2771-4EF4-9CB9-6EA995DA2976}"/>
              </a:ext>
            </a:extLst>
          </p:cNvPr>
          <p:cNvGrpSpPr/>
          <p:nvPr/>
        </p:nvGrpSpPr>
        <p:grpSpPr>
          <a:xfrm>
            <a:off x="183404" y="4126426"/>
            <a:ext cx="558000" cy="557580"/>
            <a:chOff x="3071135" y="1760585"/>
            <a:chExt cx="475200" cy="633600"/>
          </a:xfrm>
        </p:grpSpPr>
        <p:sp>
          <p:nvSpPr>
            <p:cNvPr id="100" name="Accent">
              <a:extLst>
                <a:ext uri="{FF2B5EF4-FFF2-40B4-BE49-F238E27FC236}">
                  <a16:creationId xmlns:a16="http://schemas.microsoft.com/office/drawing/2014/main" id="{F08F5B0E-0161-4BF0-95AE-0BE8775FC75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01" name="Outline">
              <a:extLst>
                <a:ext uri="{FF2B5EF4-FFF2-40B4-BE49-F238E27FC236}">
                  <a16:creationId xmlns:a16="http://schemas.microsoft.com/office/drawing/2014/main" id="{576B3764-44DC-4611-B46C-473825C871D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103" name="TextBox 102">
            <a:extLst>
              <a:ext uri="{FF2B5EF4-FFF2-40B4-BE49-F238E27FC236}">
                <a16:creationId xmlns:a16="http://schemas.microsoft.com/office/drawing/2014/main" id="{94D1731F-8124-4778-8967-D8D44CD3838A}"/>
              </a:ext>
            </a:extLst>
          </p:cNvPr>
          <p:cNvSpPr txBox="1"/>
          <p:nvPr/>
        </p:nvSpPr>
        <p:spPr>
          <a:xfrm>
            <a:off x="2469044" y="5251517"/>
            <a:ext cx="1958094"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104" name="Text Placeholder 19">
            <a:extLst>
              <a:ext uri="{FF2B5EF4-FFF2-40B4-BE49-F238E27FC236}">
                <a16:creationId xmlns:a16="http://schemas.microsoft.com/office/drawing/2014/main" id="{24EC9172-1316-460C-915E-B068ABB6EA7B}"/>
              </a:ext>
            </a:extLst>
          </p:cNvPr>
          <p:cNvSpPr txBox="1">
            <a:spLocks/>
          </p:cNvSpPr>
          <p:nvPr/>
        </p:nvSpPr>
        <p:spPr>
          <a:xfrm>
            <a:off x="2469044" y="4598248"/>
            <a:ext cx="195809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105" name="Straight Connector 104">
            <a:extLst>
              <a:ext uri="{FF2B5EF4-FFF2-40B4-BE49-F238E27FC236}">
                <a16:creationId xmlns:a16="http://schemas.microsoft.com/office/drawing/2014/main" id="{FC97D1B3-A3BF-489F-BB8A-372669EE41E0}"/>
              </a:ext>
            </a:extLst>
          </p:cNvPr>
          <p:cNvCxnSpPr>
            <a:cxnSpLocks/>
          </p:cNvCxnSpPr>
          <p:nvPr/>
        </p:nvCxnSpPr>
        <p:spPr>
          <a:xfrm>
            <a:off x="2469275" y="510592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06" name="Group 105">
            <a:extLst>
              <a:ext uri="{FF2B5EF4-FFF2-40B4-BE49-F238E27FC236}">
                <a16:creationId xmlns:a16="http://schemas.microsoft.com/office/drawing/2014/main" id="{1C43333C-490A-4157-97BF-32E1204C69F4}"/>
              </a:ext>
            </a:extLst>
          </p:cNvPr>
          <p:cNvGrpSpPr/>
          <p:nvPr/>
        </p:nvGrpSpPr>
        <p:grpSpPr>
          <a:xfrm>
            <a:off x="2431221" y="4126426"/>
            <a:ext cx="558000" cy="557580"/>
            <a:chOff x="3071135" y="1760585"/>
            <a:chExt cx="475200" cy="633600"/>
          </a:xfrm>
        </p:grpSpPr>
        <p:sp>
          <p:nvSpPr>
            <p:cNvPr id="107" name="Accent">
              <a:extLst>
                <a:ext uri="{FF2B5EF4-FFF2-40B4-BE49-F238E27FC236}">
                  <a16:creationId xmlns:a16="http://schemas.microsoft.com/office/drawing/2014/main" id="{5B2D3490-DDBC-48CF-B2D9-598A4B6F149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08" name="Outline">
              <a:extLst>
                <a:ext uri="{FF2B5EF4-FFF2-40B4-BE49-F238E27FC236}">
                  <a16:creationId xmlns:a16="http://schemas.microsoft.com/office/drawing/2014/main" id="{1C991AFA-BD19-4762-8601-D3AD1F0FCE1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110" name="TextBox 109">
            <a:extLst>
              <a:ext uri="{FF2B5EF4-FFF2-40B4-BE49-F238E27FC236}">
                <a16:creationId xmlns:a16="http://schemas.microsoft.com/office/drawing/2014/main" id="{489C492A-4A42-425A-B7A6-DCE03098FD17}"/>
              </a:ext>
            </a:extLst>
          </p:cNvPr>
          <p:cNvSpPr txBox="1"/>
          <p:nvPr/>
        </p:nvSpPr>
        <p:spPr>
          <a:xfrm>
            <a:off x="4716862" y="5251517"/>
            <a:ext cx="1958094"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111" name="Text Placeholder 19">
            <a:extLst>
              <a:ext uri="{FF2B5EF4-FFF2-40B4-BE49-F238E27FC236}">
                <a16:creationId xmlns:a16="http://schemas.microsoft.com/office/drawing/2014/main" id="{8D54E85A-71D9-494C-BC2B-C4431611878F}"/>
              </a:ext>
            </a:extLst>
          </p:cNvPr>
          <p:cNvSpPr txBox="1">
            <a:spLocks/>
          </p:cNvSpPr>
          <p:nvPr/>
        </p:nvSpPr>
        <p:spPr>
          <a:xfrm>
            <a:off x="4716861" y="4598248"/>
            <a:ext cx="195809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112" name="Straight Connector 111">
            <a:extLst>
              <a:ext uri="{FF2B5EF4-FFF2-40B4-BE49-F238E27FC236}">
                <a16:creationId xmlns:a16="http://schemas.microsoft.com/office/drawing/2014/main" id="{462E1504-76C8-48DF-A697-B77069114BE2}"/>
              </a:ext>
            </a:extLst>
          </p:cNvPr>
          <p:cNvCxnSpPr>
            <a:cxnSpLocks/>
          </p:cNvCxnSpPr>
          <p:nvPr/>
        </p:nvCxnSpPr>
        <p:spPr>
          <a:xfrm>
            <a:off x="4717093" y="510592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13" name="Group 112">
            <a:extLst>
              <a:ext uri="{FF2B5EF4-FFF2-40B4-BE49-F238E27FC236}">
                <a16:creationId xmlns:a16="http://schemas.microsoft.com/office/drawing/2014/main" id="{1859AF7B-E4C8-4A4B-AFF5-DAD7E74AB0DE}"/>
              </a:ext>
            </a:extLst>
          </p:cNvPr>
          <p:cNvGrpSpPr/>
          <p:nvPr/>
        </p:nvGrpSpPr>
        <p:grpSpPr>
          <a:xfrm>
            <a:off x="4679038" y="4126426"/>
            <a:ext cx="558000" cy="557580"/>
            <a:chOff x="3071135" y="1760585"/>
            <a:chExt cx="475200" cy="633600"/>
          </a:xfrm>
        </p:grpSpPr>
        <p:sp>
          <p:nvSpPr>
            <p:cNvPr id="114" name="Accent">
              <a:extLst>
                <a:ext uri="{FF2B5EF4-FFF2-40B4-BE49-F238E27FC236}">
                  <a16:creationId xmlns:a16="http://schemas.microsoft.com/office/drawing/2014/main" id="{880EDDFB-2AB3-44CF-8C54-D230FB96AEF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15" name="Outline">
              <a:extLst>
                <a:ext uri="{FF2B5EF4-FFF2-40B4-BE49-F238E27FC236}">
                  <a16:creationId xmlns:a16="http://schemas.microsoft.com/office/drawing/2014/main" id="{2AE5963A-887F-4BC0-95C7-CAD89F1A1E2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117" name="TextBox 116">
            <a:extLst>
              <a:ext uri="{FF2B5EF4-FFF2-40B4-BE49-F238E27FC236}">
                <a16:creationId xmlns:a16="http://schemas.microsoft.com/office/drawing/2014/main" id="{44315CFD-7961-4910-96AA-3C1D6835B026}"/>
              </a:ext>
            </a:extLst>
          </p:cNvPr>
          <p:cNvSpPr txBox="1"/>
          <p:nvPr/>
        </p:nvSpPr>
        <p:spPr>
          <a:xfrm>
            <a:off x="6964680" y="5251517"/>
            <a:ext cx="1958094"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118" name="Text Placeholder 19">
            <a:extLst>
              <a:ext uri="{FF2B5EF4-FFF2-40B4-BE49-F238E27FC236}">
                <a16:creationId xmlns:a16="http://schemas.microsoft.com/office/drawing/2014/main" id="{DE67C092-E928-4299-835C-FFCF9812349E}"/>
              </a:ext>
            </a:extLst>
          </p:cNvPr>
          <p:cNvSpPr txBox="1">
            <a:spLocks/>
          </p:cNvSpPr>
          <p:nvPr/>
        </p:nvSpPr>
        <p:spPr>
          <a:xfrm>
            <a:off x="6964679" y="4598248"/>
            <a:ext cx="1958094"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119" name="Straight Connector 118">
            <a:extLst>
              <a:ext uri="{FF2B5EF4-FFF2-40B4-BE49-F238E27FC236}">
                <a16:creationId xmlns:a16="http://schemas.microsoft.com/office/drawing/2014/main" id="{C7F711F0-5B03-423A-89A5-F45D4441FF79}"/>
              </a:ext>
            </a:extLst>
          </p:cNvPr>
          <p:cNvCxnSpPr>
            <a:cxnSpLocks/>
          </p:cNvCxnSpPr>
          <p:nvPr/>
        </p:nvCxnSpPr>
        <p:spPr>
          <a:xfrm>
            <a:off x="6964911" y="510592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20" name="Group 119">
            <a:extLst>
              <a:ext uri="{FF2B5EF4-FFF2-40B4-BE49-F238E27FC236}">
                <a16:creationId xmlns:a16="http://schemas.microsoft.com/office/drawing/2014/main" id="{B9F9689F-C8EC-44F3-91A2-46092FB8E5D3}"/>
              </a:ext>
            </a:extLst>
          </p:cNvPr>
          <p:cNvGrpSpPr/>
          <p:nvPr/>
        </p:nvGrpSpPr>
        <p:grpSpPr>
          <a:xfrm>
            <a:off x="6926857" y="4126426"/>
            <a:ext cx="558000" cy="557580"/>
            <a:chOff x="3071135" y="1760585"/>
            <a:chExt cx="475200" cy="633600"/>
          </a:xfrm>
        </p:grpSpPr>
        <p:sp>
          <p:nvSpPr>
            <p:cNvPr id="121" name="Accent">
              <a:extLst>
                <a:ext uri="{FF2B5EF4-FFF2-40B4-BE49-F238E27FC236}">
                  <a16:creationId xmlns:a16="http://schemas.microsoft.com/office/drawing/2014/main" id="{2DEFEC2D-CC61-4488-BE0F-06F871F0677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22" name="Outline">
              <a:extLst>
                <a:ext uri="{FF2B5EF4-FFF2-40B4-BE49-F238E27FC236}">
                  <a16:creationId xmlns:a16="http://schemas.microsoft.com/office/drawing/2014/main" id="{A308EFC2-F7C4-4566-9DBC-EB25591652C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Tree>
    <p:extLst>
      <p:ext uri="{BB962C8B-B14F-4D97-AF65-F5344CB8AC3E}">
        <p14:creationId xmlns:p14="http://schemas.microsoft.com/office/powerpoint/2010/main" val="405841092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B573809-5CAF-4EB9-8876-CEFCD5A2B58F}"/>
              </a:ext>
            </a:extLst>
          </p:cNvPr>
          <p:cNvSpPr>
            <a:spLocks noGrp="1"/>
          </p:cNvSpPr>
          <p:nvPr>
            <p:ph type="title"/>
          </p:nvPr>
        </p:nvSpPr>
        <p:spPr>
          <a:xfrm>
            <a:off x="221226" y="365126"/>
            <a:ext cx="8701548" cy="578772"/>
          </a:xfrm>
        </p:spPr>
        <p:txBody>
          <a:bodyPr/>
          <a:lstStyle/>
          <a:p>
            <a:r>
              <a:rPr lang="en-US" dirty="0"/>
              <a:t>Ten-Item Icon Grid</a:t>
            </a:r>
          </a:p>
        </p:txBody>
      </p:sp>
      <p:sp>
        <p:nvSpPr>
          <p:cNvPr id="7" name="TextBox 6">
            <a:extLst>
              <a:ext uri="{FF2B5EF4-FFF2-40B4-BE49-F238E27FC236}">
                <a16:creationId xmlns:a16="http://schemas.microsoft.com/office/drawing/2014/main" id="{47CDAD7D-2A57-4149-8691-37DB941B8277}"/>
              </a:ext>
            </a:extLst>
          </p:cNvPr>
          <p:cNvSpPr txBox="1"/>
          <p:nvPr/>
        </p:nvSpPr>
        <p:spPr>
          <a:xfrm>
            <a:off x="221227" y="2802957"/>
            <a:ext cx="1567062"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8" name="Text Placeholder 19">
            <a:extLst>
              <a:ext uri="{FF2B5EF4-FFF2-40B4-BE49-F238E27FC236}">
                <a16:creationId xmlns:a16="http://schemas.microsoft.com/office/drawing/2014/main" id="{5195D3AB-8C40-4185-83F8-5217357B0101}"/>
              </a:ext>
            </a:extLst>
          </p:cNvPr>
          <p:cNvSpPr txBox="1">
            <a:spLocks/>
          </p:cNvSpPr>
          <p:nvPr/>
        </p:nvSpPr>
        <p:spPr>
          <a:xfrm>
            <a:off x="221226" y="2149688"/>
            <a:ext cx="156706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9" name="Straight Connector 8">
            <a:extLst>
              <a:ext uri="{FF2B5EF4-FFF2-40B4-BE49-F238E27FC236}">
                <a16:creationId xmlns:a16="http://schemas.microsoft.com/office/drawing/2014/main" id="{6BFC82BB-6051-4B38-9B5B-4F89E5805DB3}"/>
              </a:ext>
            </a:extLst>
          </p:cNvPr>
          <p:cNvCxnSpPr>
            <a:cxnSpLocks/>
          </p:cNvCxnSpPr>
          <p:nvPr/>
        </p:nvCxnSpPr>
        <p:spPr>
          <a:xfrm>
            <a:off x="221458" y="265736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0" name="Group 9">
            <a:extLst>
              <a:ext uri="{FF2B5EF4-FFF2-40B4-BE49-F238E27FC236}">
                <a16:creationId xmlns:a16="http://schemas.microsoft.com/office/drawing/2014/main" id="{45EFE10D-7699-4B8F-BEFF-0F459E880DA2}"/>
              </a:ext>
            </a:extLst>
          </p:cNvPr>
          <p:cNvGrpSpPr/>
          <p:nvPr/>
        </p:nvGrpSpPr>
        <p:grpSpPr>
          <a:xfrm>
            <a:off x="183404" y="1677866"/>
            <a:ext cx="558000" cy="557580"/>
            <a:chOff x="3071135" y="1760585"/>
            <a:chExt cx="475200" cy="633600"/>
          </a:xfrm>
        </p:grpSpPr>
        <p:sp>
          <p:nvSpPr>
            <p:cNvPr id="11" name="Accent">
              <a:extLst>
                <a:ext uri="{FF2B5EF4-FFF2-40B4-BE49-F238E27FC236}">
                  <a16:creationId xmlns:a16="http://schemas.microsoft.com/office/drawing/2014/main" id="{C7DC3ECF-8995-429E-807B-CA5F3A9EB6F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2" name="Outline">
              <a:extLst>
                <a:ext uri="{FF2B5EF4-FFF2-40B4-BE49-F238E27FC236}">
                  <a16:creationId xmlns:a16="http://schemas.microsoft.com/office/drawing/2014/main" id="{7EF8F0BA-1A57-4734-B872-BF7920F5F78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cxnSp>
        <p:nvCxnSpPr>
          <p:cNvPr id="88" name="Straight Connector 87">
            <a:extLst>
              <a:ext uri="{FF2B5EF4-FFF2-40B4-BE49-F238E27FC236}">
                <a16:creationId xmlns:a16="http://schemas.microsoft.com/office/drawing/2014/main" id="{2ABD5E6B-AB0A-4826-80F2-2F58E2A1C9FA}"/>
              </a:ext>
            </a:extLst>
          </p:cNvPr>
          <p:cNvCxnSpPr>
            <a:cxnSpLocks/>
          </p:cNvCxnSpPr>
          <p:nvPr/>
        </p:nvCxnSpPr>
        <p:spPr>
          <a:xfrm>
            <a:off x="339403" y="3871693"/>
            <a:ext cx="133071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89" name="TextBox 88">
            <a:extLst>
              <a:ext uri="{FF2B5EF4-FFF2-40B4-BE49-F238E27FC236}">
                <a16:creationId xmlns:a16="http://schemas.microsoft.com/office/drawing/2014/main" id="{98583000-42D6-49EE-B6E9-D8AA308CBF8E}"/>
              </a:ext>
            </a:extLst>
          </p:cNvPr>
          <p:cNvSpPr txBox="1"/>
          <p:nvPr/>
        </p:nvSpPr>
        <p:spPr>
          <a:xfrm>
            <a:off x="2004848" y="2802957"/>
            <a:ext cx="1567062"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90" name="Text Placeholder 19">
            <a:extLst>
              <a:ext uri="{FF2B5EF4-FFF2-40B4-BE49-F238E27FC236}">
                <a16:creationId xmlns:a16="http://schemas.microsoft.com/office/drawing/2014/main" id="{6E31322B-D873-440D-8916-BFBD9153B1BE}"/>
              </a:ext>
            </a:extLst>
          </p:cNvPr>
          <p:cNvSpPr txBox="1">
            <a:spLocks/>
          </p:cNvSpPr>
          <p:nvPr/>
        </p:nvSpPr>
        <p:spPr>
          <a:xfrm>
            <a:off x="2004847" y="2149688"/>
            <a:ext cx="156706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91" name="Straight Connector 90">
            <a:extLst>
              <a:ext uri="{FF2B5EF4-FFF2-40B4-BE49-F238E27FC236}">
                <a16:creationId xmlns:a16="http://schemas.microsoft.com/office/drawing/2014/main" id="{671F570C-FCBB-4EEA-A214-0F4113E8C810}"/>
              </a:ext>
            </a:extLst>
          </p:cNvPr>
          <p:cNvCxnSpPr>
            <a:cxnSpLocks/>
          </p:cNvCxnSpPr>
          <p:nvPr/>
        </p:nvCxnSpPr>
        <p:spPr>
          <a:xfrm>
            <a:off x="2005079" y="265736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23" name="Group 122">
            <a:extLst>
              <a:ext uri="{FF2B5EF4-FFF2-40B4-BE49-F238E27FC236}">
                <a16:creationId xmlns:a16="http://schemas.microsoft.com/office/drawing/2014/main" id="{1BE1CF2C-FB49-4588-8837-CCB838908750}"/>
              </a:ext>
            </a:extLst>
          </p:cNvPr>
          <p:cNvGrpSpPr/>
          <p:nvPr/>
        </p:nvGrpSpPr>
        <p:grpSpPr>
          <a:xfrm>
            <a:off x="1967025" y="1677866"/>
            <a:ext cx="558000" cy="557580"/>
            <a:chOff x="3071135" y="1760585"/>
            <a:chExt cx="475200" cy="633600"/>
          </a:xfrm>
        </p:grpSpPr>
        <p:sp>
          <p:nvSpPr>
            <p:cNvPr id="124" name="Accent">
              <a:extLst>
                <a:ext uri="{FF2B5EF4-FFF2-40B4-BE49-F238E27FC236}">
                  <a16:creationId xmlns:a16="http://schemas.microsoft.com/office/drawing/2014/main" id="{62A23735-97C0-4083-93E2-FC6314ABC5D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25" name="Outline">
              <a:extLst>
                <a:ext uri="{FF2B5EF4-FFF2-40B4-BE49-F238E27FC236}">
                  <a16:creationId xmlns:a16="http://schemas.microsoft.com/office/drawing/2014/main" id="{AE5A3ABC-53B9-4A37-A25E-39BBE91640B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127" name="TextBox 126">
            <a:extLst>
              <a:ext uri="{FF2B5EF4-FFF2-40B4-BE49-F238E27FC236}">
                <a16:creationId xmlns:a16="http://schemas.microsoft.com/office/drawing/2014/main" id="{7FD035B7-092B-4951-8003-71C1CE3A8113}"/>
              </a:ext>
            </a:extLst>
          </p:cNvPr>
          <p:cNvSpPr txBox="1"/>
          <p:nvPr/>
        </p:nvSpPr>
        <p:spPr>
          <a:xfrm>
            <a:off x="3788469" y="2802957"/>
            <a:ext cx="1567062"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128" name="Text Placeholder 19">
            <a:extLst>
              <a:ext uri="{FF2B5EF4-FFF2-40B4-BE49-F238E27FC236}">
                <a16:creationId xmlns:a16="http://schemas.microsoft.com/office/drawing/2014/main" id="{1E0DED6C-A389-444A-A50F-6C5CD988CCA2}"/>
              </a:ext>
            </a:extLst>
          </p:cNvPr>
          <p:cNvSpPr txBox="1">
            <a:spLocks/>
          </p:cNvSpPr>
          <p:nvPr/>
        </p:nvSpPr>
        <p:spPr>
          <a:xfrm>
            <a:off x="3788468" y="2149688"/>
            <a:ext cx="156706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129" name="Straight Connector 128">
            <a:extLst>
              <a:ext uri="{FF2B5EF4-FFF2-40B4-BE49-F238E27FC236}">
                <a16:creationId xmlns:a16="http://schemas.microsoft.com/office/drawing/2014/main" id="{DBB31EAC-D395-403B-B8CE-17230C303FC8}"/>
              </a:ext>
            </a:extLst>
          </p:cNvPr>
          <p:cNvCxnSpPr>
            <a:cxnSpLocks/>
          </p:cNvCxnSpPr>
          <p:nvPr/>
        </p:nvCxnSpPr>
        <p:spPr>
          <a:xfrm>
            <a:off x="3788700" y="265736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30" name="Group 129">
            <a:extLst>
              <a:ext uri="{FF2B5EF4-FFF2-40B4-BE49-F238E27FC236}">
                <a16:creationId xmlns:a16="http://schemas.microsoft.com/office/drawing/2014/main" id="{B89858B0-0FB9-48F2-B24F-0B0FA1128C2F}"/>
              </a:ext>
            </a:extLst>
          </p:cNvPr>
          <p:cNvGrpSpPr/>
          <p:nvPr/>
        </p:nvGrpSpPr>
        <p:grpSpPr>
          <a:xfrm>
            <a:off x="3750646" y="1677866"/>
            <a:ext cx="558000" cy="557580"/>
            <a:chOff x="3071135" y="1760585"/>
            <a:chExt cx="475200" cy="633600"/>
          </a:xfrm>
        </p:grpSpPr>
        <p:sp>
          <p:nvSpPr>
            <p:cNvPr id="131" name="Accent">
              <a:extLst>
                <a:ext uri="{FF2B5EF4-FFF2-40B4-BE49-F238E27FC236}">
                  <a16:creationId xmlns:a16="http://schemas.microsoft.com/office/drawing/2014/main" id="{B3CF4D22-7EFA-4B12-ADCF-CF164A89DEF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32" name="Outline">
              <a:extLst>
                <a:ext uri="{FF2B5EF4-FFF2-40B4-BE49-F238E27FC236}">
                  <a16:creationId xmlns:a16="http://schemas.microsoft.com/office/drawing/2014/main" id="{3F165BD8-4652-4C40-913F-58AB01AAC83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134" name="TextBox 133">
            <a:extLst>
              <a:ext uri="{FF2B5EF4-FFF2-40B4-BE49-F238E27FC236}">
                <a16:creationId xmlns:a16="http://schemas.microsoft.com/office/drawing/2014/main" id="{4F054919-BE71-443D-801E-2B46D9ADD25E}"/>
              </a:ext>
            </a:extLst>
          </p:cNvPr>
          <p:cNvSpPr txBox="1"/>
          <p:nvPr/>
        </p:nvSpPr>
        <p:spPr>
          <a:xfrm>
            <a:off x="5572091" y="2802957"/>
            <a:ext cx="1567062"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135" name="Text Placeholder 19">
            <a:extLst>
              <a:ext uri="{FF2B5EF4-FFF2-40B4-BE49-F238E27FC236}">
                <a16:creationId xmlns:a16="http://schemas.microsoft.com/office/drawing/2014/main" id="{999E68DD-6EB2-4199-83C1-C69656399B6B}"/>
              </a:ext>
            </a:extLst>
          </p:cNvPr>
          <p:cNvSpPr txBox="1">
            <a:spLocks/>
          </p:cNvSpPr>
          <p:nvPr/>
        </p:nvSpPr>
        <p:spPr>
          <a:xfrm>
            <a:off x="5572090" y="2149688"/>
            <a:ext cx="156706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136" name="Straight Connector 135">
            <a:extLst>
              <a:ext uri="{FF2B5EF4-FFF2-40B4-BE49-F238E27FC236}">
                <a16:creationId xmlns:a16="http://schemas.microsoft.com/office/drawing/2014/main" id="{73504DED-8F36-4585-A521-B3B4CB160DA8}"/>
              </a:ext>
            </a:extLst>
          </p:cNvPr>
          <p:cNvCxnSpPr>
            <a:cxnSpLocks/>
          </p:cNvCxnSpPr>
          <p:nvPr/>
        </p:nvCxnSpPr>
        <p:spPr>
          <a:xfrm>
            <a:off x="5572322" y="265736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37" name="Group 136">
            <a:extLst>
              <a:ext uri="{FF2B5EF4-FFF2-40B4-BE49-F238E27FC236}">
                <a16:creationId xmlns:a16="http://schemas.microsoft.com/office/drawing/2014/main" id="{D390CB56-9200-4132-AF17-FE55DF6477B2}"/>
              </a:ext>
            </a:extLst>
          </p:cNvPr>
          <p:cNvGrpSpPr/>
          <p:nvPr/>
        </p:nvGrpSpPr>
        <p:grpSpPr>
          <a:xfrm>
            <a:off x="5534268" y="1677866"/>
            <a:ext cx="558000" cy="557580"/>
            <a:chOff x="3071135" y="1760585"/>
            <a:chExt cx="475200" cy="633600"/>
          </a:xfrm>
        </p:grpSpPr>
        <p:sp>
          <p:nvSpPr>
            <p:cNvPr id="138" name="Accent">
              <a:extLst>
                <a:ext uri="{FF2B5EF4-FFF2-40B4-BE49-F238E27FC236}">
                  <a16:creationId xmlns:a16="http://schemas.microsoft.com/office/drawing/2014/main" id="{10D1F147-5E4B-414B-B9E9-4B2D86C17E1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39" name="Outline">
              <a:extLst>
                <a:ext uri="{FF2B5EF4-FFF2-40B4-BE49-F238E27FC236}">
                  <a16:creationId xmlns:a16="http://schemas.microsoft.com/office/drawing/2014/main" id="{D3A09022-9C70-4C3F-9B4E-5CDC3770058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141" name="TextBox 140">
            <a:extLst>
              <a:ext uri="{FF2B5EF4-FFF2-40B4-BE49-F238E27FC236}">
                <a16:creationId xmlns:a16="http://schemas.microsoft.com/office/drawing/2014/main" id="{0222F345-AA08-421A-8171-F73B44357B39}"/>
              </a:ext>
            </a:extLst>
          </p:cNvPr>
          <p:cNvSpPr txBox="1"/>
          <p:nvPr/>
        </p:nvSpPr>
        <p:spPr>
          <a:xfrm>
            <a:off x="7355712" y="2802957"/>
            <a:ext cx="1567062"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142" name="Text Placeholder 19">
            <a:extLst>
              <a:ext uri="{FF2B5EF4-FFF2-40B4-BE49-F238E27FC236}">
                <a16:creationId xmlns:a16="http://schemas.microsoft.com/office/drawing/2014/main" id="{612E3EF1-0616-4C0D-BBE1-20A33C71AC95}"/>
              </a:ext>
            </a:extLst>
          </p:cNvPr>
          <p:cNvSpPr txBox="1">
            <a:spLocks/>
          </p:cNvSpPr>
          <p:nvPr/>
        </p:nvSpPr>
        <p:spPr>
          <a:xfrm>
            <a:off x="7355711" y="2149688"/>
            <a:ext cx="156706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143" name="Straight Connector 142">
            <a:extLst>
              <a:ext uri="{FF2B5EF4-FFF2-40B4-BE49-F238E27FC236}">
                <a16:creationId xmlns:a16="http://schemas.microsoft.com/office/drawing/2014/main" id="{992AD49F-8641-4937-850F-5E7F81E1E015}"/>
              </a:ext>
            </a:extLst>
          </p:cNvPr>
          <p:cNvCxnSpPr>
            <a:cxnSpLocks/>
          </p:cNvCxnSpPr>
          <p:nvPr/>
        </p:nvCxnSpPr>
        <p:spPr>
          <a:xfrm>
            <a:off x="7355943" y="265736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44" name="Group 143">
            <a:extLst>
              <a:ext uri="{FF2B5EF4-FFF2-40B4-BE49-F238E27FC236}">
                <a16:creationId xmlns:a16="http://schemas.microsoft.com/office/drawing/2014/main" id="{B2B1C672-37D1-4260-AD3E-33D506FF18AF}"/>
              </a:ext>
            </a:extLst>
          </p:cNvPr>
          <p:cNvGrpSpPr/>
          <p:nvPr/>
        </p:nvGrpSpPr>
        <p:grpSpPr>
          <a:xfrm>
            <a:off x="7317889" y="1677866"/>
            <a:ext cx="558000" cy="557580"/>
            <a:chOff x="3071135" y="1760585"/>
            <a:chExt cx="475200" cy="633600"/>
          </a:xfrm>
        </p:grpSpPr>
        <p:sp>
          <p:nvSpPr>
            <p:cNvPr id="145" name="Accent">
              <a:extLst>
                <a:ext uri="{FF2B5EF4-FFF2-40B4-BE49-F238E27FC236}">
                  <a16:creationId xmlns:a16="http://schemas.microsoft.com/office/drawing/2014/main" id="{F6609264-2A5C-47D6-9B2C-30B6B112CFB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46" name="Outline">
              <a:extLst>
                <a:ext uri="{FF2B5EF4-FFF2-40B4-BE49-F238E27FC236}">
                  <a16:creationId xmlns:a16="http://schemas.microsoft.com/office/drawing/2014/main" id="{53BD0443-C5C2-46F4-ACFE-71E9561FA88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cxnSp>
        <p:nvCxnSpPr>
          <p:cNvPr id="147" name="Straight Connector 146">
            <a:extLst>
              <a:ext uri="{FF2B5EF4-FFF2-40B4-BE49-F238E27FC236}">
                <a16:creationId xmlns:a16="http://schemas.microsoft.com/office/drawing/2014/main" id="{8CF34B22-55E0-4AAC-B5B0-FF3B25FF8E42}"/>
              </a:ext>
            </a:extLst>
          </p:cNvPr>
          <p:cNvCxnSpPr>
            <a:cxnSpLocks/>
          </p:cNvCxnSpPr>
          <p:nvPr/>
        </p:nvCxnSpPr>
        <p:spPr>
          <a:xfrm>
            <a:off x="2118296" y="3871693"/>
            <a:ext cx="133071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F5976D5-F251-4F7E-B459-1F7FE0BA1438}"/>
              </a:ext>
            </a:extLst>
          </p:cNvPr>
          <p:cNvCxnSpPr>
            <a:cxnSpLocks/>
          </p:cNvCxnSpPr>
          <p:nvPr/>
        </p:nvCxnSpPr>
        <p:spPr>
          <a:xfrm>
            <a:off x="3897190" y="3871693"/>
            <a:ext cx="133071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49" name="Straight Connector 148">
            <a:extLst>
              <a:ext uri="{FF2B5EF4-FFF2-40B4-BE49-F238E27FC236}">
                <a16:creationId xmlns:a16="http://schemas.microsoft.com/office/drawing/2014/main" id="{CFA25385-46E5-42C6-900C-F499AF6A82FE}"/>
              </a:ext>
            </a:extLst>
          </p:cNvPr>
          <p:cNvCxnSpPr>
            <a:cxnSpLocks/>
          </p:cNvCxnSpPr>
          <p:nvPr/>
        </p:nvCxnSpPr>
        <p:spPr>
          <a:xfrm>
            <a:off x="5676083" y="3871693"/>
            <a:ext cx="133071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A091A24D-58BE-471A-9791-4487E32AF8EB}"/>
              </a:ext>
            </a:extLst>
          </p:cNvPr>
          <p:cNvCxnSpPr>
            <a:cxnSpLocks/>
          </p:cNvCxnSpPr>
          <p:nvPr/>
        </p:nvCxnSpPr>
        <p:spPr>
          <a:xfrm>
            <a:off x="7454976" y="3871693"/>
            <a:ext cx="1330710" cy="0"/>
          </a:xfrm>
          <a:prstGeom prst="line">
            <a:avLst/>
          </a:prstGeom>
          <a:ln w="9525">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53" name="TextBox 152">
            <a:extLst>
              <a:ext uri="{FF2B5EF4-FFF2-40B4-BE49-F238E27FC236}">
                <a16:creationId xmlns:a16="http://schemas.microsoft.com/office/drawing/2014/main" id="{D4A0E221-C366-46F5-9009-141FA72A3D30}"/>
              </a:ext>
            </a:extLst>
          </p:cNvPr>
          <p:cNvSpPr txBox="1"/>
          <p:nvPr/>
        </p:nvSpPr>
        <p:spPr>
          <a:xfrm>
            <a:off x="221227" y="5251517"/>
            <a:ext cx="1567062"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154" name="Text Placeholder 19">
            <a:extLst>
              <a:ext uri="{FF2B5EF4-FFF2-40B4-BE49-F238E27FC236}">
                <a16:creationId xmlns:a16="http://schemas.microsoft.com/office/drawing/2014/main" id="{35C42756-454A-4608-9B08-1680FB499BF2}"/>
              </a:ext>
            </a:extLst>
          </p:cNvPr>
          <p:cNvSpPr txBox="1">
            <a:spLocks/>
          </p:cNvSpPr>
          <p:nvPr/>
        </p:nvSpPr>
        <p:spPr>
          <a:xfrm>
            <a:off x="221226" y="4598248"/>
            <a:ext cx="156706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155" name="Straight Connector 154">
            <a:extLst>
              <a:ext uri="{FF2B5EF4-FFF2-40B4-BE49-F238E27FC236}">
                <a16:creationId xmlns:a16="http://schemas.microsoft.com/office/drawing/2014/main" id="{49E89056-43D4-4849-9569-F2B4C8F27BED}"/>
              </a:ext>
            </a:extLst>
          </p:cNvPr>
          <p:cNvCxnSpPr>
            <a:cxnSpLocks/>
          </p:cNvCxnSpPr>
          <p:nvPr/>
        </p:nvCxnSpPr>
        <p:spPr>
          <a:xfrm>
            <a:off x="221458" y="510592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56" name="Group 155">
            <a:extLst>
              <a:ext uri="{FF2B5EF4-FFF2-40B4-BE49-F238E27FC236}">
                <a16:creationId xmlns:a16="http://schemas.microsoft.com/office/drawing/2014/main" id="{FEC3A54C-7D6A-4A29-9801-D05DEE1EBB70}"/>
              </a:ext>
            </a:extLst>
          </p:cNvPr>
          <p:cNvGrpSpPr/>
          <p:nvPr/>
        </p:nvGrpSpPr>
        <p:grpSpPr>
          <a:xfrm>
            <a:off x="183404" y="4126426"/>
            <a:ext cx="558000" cy="557580"/>
            <a:chOff x="3071135" y="1760585"/>
            <a:chExt cx="475200" cy="633600"/>
          </a:xfrm>
        </p:grpSpPr>
        <p:sp>
          <p:nvSpPr>
            <p:cNvPr id="157" name="Accent">
              <a:extLst>
                <a:ext uri="{FF2B5EF4-FFF2-40B4-BE49-F238E27FC236}">
                  <a16:creationId xmlns:a16="http://schemas.microsoft.com/office/drawing/2014/main" id="{0000FCC2-D2F2-4589-B347-F34DF34D894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58" name="Outline">
              <a:extLst>
                <a:ext uri="{FF2B5EF4-FFF2-40B4-BE49-F238E27FC236}">
                  <a16:creationId xmlns:a16="http://schemas.microsoft.com/office/drawing/2014/main" id="{714CC9DC-7F28-4511-BD2C-758D84A9F5F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160" name="TextBox 159">
            <a:extLst>
              <a:ext uri="{FF2B5EF4-FFF2-40B4-BE49-F238E27FC236}">
                <a16:creationId xmlns:a16="http://schemas.microsoft.com/office/drawing/2014/main" id="{A8656889-D4D3-48BF-B9A1-D8332D37C911}"/>
              </a:ext>
            </a:extLst>
          </p:cNvPr>
          <p:cNvSpPr txBox="1"/>
          <p:nvPr/>
        </p:nvSpPr>
        <p:spPr>
          <a:xfrm>
            <a:off x="2004848" y="5251517"/>
            <a:ext cx="1567062"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161" name="Text Placeholder 19">
            <a:extLst>
              <a:ext uri="{FF2B5EF4-FFF2-40B4-BE49-F238E27FC236}">
                <a16:creationId xmlns:a16="http://schemas.microsoft.com/office/drawing/2014/main" id="{A3065AE2-9FAC-4CE6-81EF-973FAF732D5D}"/>
              </a:ext>
            </a:extLst>
          </p:cNvPr>
          <p:cNvSpPr txBox="1">
            <a:spLocks/>
          </p:cNvSpPr>
          <p:nvPr/>
        </p:nvSpPr>
        <p:spPr>
          <a:xfrm>
            <a:off x="2004847" y="4598248"/>
            <a:ext cx="156706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162" name="Straight Connector 161">
            <a:extLst>
              <a:ext uri="{FF2B5EF4-FFF2-40B4-BE49-F238E27FC236}">
                <a16:creationId xmlns:a16="http://schemas.microsoft.com/office/drawing/2014/main" id="{6AB84DDB-CBCF-4D23-B37B-9C4BB9833858}"/>
              </a:ext>
            </a:extLst>
          </p:cNvPr>
          <p:cNvCxnSpPr>
            <a:cxnSpLocks/>
          </p:cNvCxnSpPr>
          <p:nvPr/>
        </p:nvCxnSpPr>
        <p:spPr>
          <a:xfrm>
            <a:off x="2005079" y="510592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63" name="Group 162">
            <a:extLst>
              <a:ext uri="{FF2B5EF4-FFF2-40B4-BE49-F238E27FC236}">
                <a16:creationId xmlns:a16="http://schemas.microsoft.com/office/drawing/2014/main" id="{22F1D575-677F-43E3-8092-9798254615AA}"/>
              </a:ext>
            </a:extLst>
          </p:cNvPr>
          <p:cNvGrpSpPr/>
          <p:nvPr/>
        </p:nvGrpSpPr>
        <p:grpSpPr>
          <a:xfrm>
            <a:off x="1967025" y="4126426"/>
            <a:ext cx="558000" cy="557580"/>
            <a:chOff x="3071135" y="1760585"/>
            <a:chExt cx="475200" cy="633600"/>
          </a:xfrm>
        </p:grpSpPr>
        <p:sp>
          <p:nvSpPr>
            <p:cNvPr id="164" name="Accent">
              <a:extLst>
                <a:ext uri="{FF2B5EF4-FFF2-40B4-BE49-F238E27FC236}">
                  <a16:creationId xmlns:a16="http://schemas.microsoft.com/office/drawing/2014/main" id="{0945A48C-503A-40A0-9FF2-6D073DE3069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65" name="Outline">
              <a:extLst>
                <a:ext uri="{FF2B5EF4-FFF2-40B4-BE49-F238E27FC236}">
                  <a16:creationId xmlns:a16="http://schemas.microsoft.com/office/drawing/2014/main" id="{C247C2F8-160F-49E9-9DA6-48BC94B28E1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167" name="TextBox 166">
            <a:extLst>
              <a:ext uri="{FF2B5EF4-FFF2-40B4-BE49-F238E27FC236}">
                <a16:creationId xmlns:a16="http://schemas.microsoft.com/office/drawing/2014/main" id="{888D39D5-CD57-4D16-BB16-3A151E8C813D}"/>
              </a:ext>
            </a:extLst>
          </p:cNvPr>
          <p:cNvSpPr txBox="1"/>
          <p:nvPr/>
        </p:nvSpPr>
        <p:spPr>
          <a:xfrm>
            <a:off x="3788469" y="5251517"/>
            <a:ext cx="1567062"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168" name="Text Placeholder 19">
            <a:extLst>
              <a:ext uri="{FF2B5EF4-FFF2-40B4-BE49-F238E27FC236}">
                <a16:creationId xmlns:a16="http://schemas.microsoft.com/office/drawing/2014/main" id="{9B526562-AF93-4BC5-949D-E029F00B494F}"/>
              </a:ext>
            </a:extLst>
          </p:cNvPr>
          <p:cNvSpPr txBox="1">
            <a:spLocks/>
          </p:cNvSpPr>
          <p:nvPr/>
        </p:nvSpPr>
        <p:spPr>
          <a:xfrm>
            <a:off x="3788468" y="4598248"/>
            <a:ext cx="156706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169" name="Straight Connector 168">
            <a:extLst>
              <a:ext uri="{FF2B5EF4-FFF2-40B4-BE49-F238E27FC236}">
                <a16:creationId xmlns:a16="http://schemas.microsoft.com/office/drawing/2014/main" id="{34F9BBF7-B838-42D0-8882-CF735E634EC6}"/>
              </a:ext>
            </a:extLst>
          </p:cNvPr>
          <p:cNvCxnSpPr>
            <a:cxnSpLocks/>
          </p:cNvCxnSpPr>
          <p:nvPr/>
        </p:nvCxnSpPr>
        <p:spPr>
          <a:xfrm>
            <a:off x="3788700" y="510592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70" name="Group 169">
            <a:extLst>
              <a:ext uri="{FF2B5EF4-FFF2-40B4-BE49-F238E27FC236}">
                <a16:creationId xmlns:a16="http://schemas.microsoft.com/office/drawing/2014/main" id="{0DFA044B-18E9-4F84-BE54-A36B450BDB7F}"/>
              </a:ext>
            </a:extLst>
          </p:cNvPr>
          <p:cNvGrpSpPr/>
          <p:nvPr/>
        </p:nvGrpSpPr>
        <p:grpSpPr>
          <a:xfrm>
            <a:off x="3750646" y="4126426"/>
            <a:ext cx="558000" cy="557580"/>
            <a:chOff x="3071135" y="1760585"/>
            <a:chExt cx="475200" cy="633600"/>
          </a:xfrm>
        </p:grpSpPr>
        <p:sp>
          <p:nvSpPr>
            <p:cNvPr id="171" name="Accent">
              <a:extLst>
                <a:ext uri="{FF2B5EF4-FFF2-40B4-BE49-F238E27FC236}">
                  <a16:creationId xmlns:a16="http://schemas.microsoft.com/office/drawing/2014/main" id="{72252FF9-4520-4A23-9898-965457EBC4B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72" name="Outline">
              <a:extLst>
                <a:ext uri="{FF2B5EF4-FFF2-40B4-BE49-F238E27FC236}">
                  <a16:creationId xmlns:a16="http://schemas.microsoft.com/office/drawing/2014/main" id="{38F540D3-E09E-4113-9C19-9603733037F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174" name="TextBox 173">
            <a:extLst>
              <a:ext uri="{FF2B5EF4-FFF2-40B4-BE49-F238E27FC236}">
                <a16:creationId xmlns:a16="http://schemas.microsoft.com/office/drawing/2014/main" id="{1E9F3115-B88D-4D39-A30D-B6BABAA6A7BF}"/>
              </a:ext>
            </a:extLst>
          </p:cNvPr>
          <p:cNvSpPr txBox="1"/>
          <p:nvPr/>
        </p:nvSpPr>
        <p:spPr>
          <a:xfrm>
            <a:off x="5572091" y="5251517"/>
            <a:ext cx="1567062"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175" name="Text Placeholder 19">
            <a:extLst>
              <a:ext uri="{FF2B5EF4-FFF2-40B4-BE49-F238E27FC236}">
                <a16:creationId xmlns:a16="http://schemas.microsoft.com/office/drawing/2014/main" id="{BFD39644-5166-4456-8663-41311FD60D02}"/>
              </a:ext>
            </a:extLst>
          </p:cNvPr>
          <p:cNvSpPr txBox="1">
            <a:spLocks/>
          </p:cNvSpPr>
          <p:nvPr/>
        </p:nvSpPr>
        <p:spPr>
          <a:xfrm>
            <a:off x="5572090" y="4598248"/>
            <a:ext cx="156706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176" name="Straight Connector 175">
            <a:extLst>
              <a:ext uri="{FF2B5EF4-FFF2-40B4-BE49-F238E27FC236}">
                <a16:creationId xmlns:a16="http://schemas.microsoft.com/office/drawing/2014/main" id="{15DB58AC-3406-49CC-B11F-58C25D98D075}"/>
              </a:ext>
            </a:extLst>
          </p:cNvPr>
          <p:cNvCxnSpPr>
            <a:cxnSpLocks/>
          </p:cNvCxnSpPr>
          <p:nvPr/>
        </p:nvCxnSpPr>
        <p:spPr>
          <a:xfrm>
            <a:off x="5572322" y="510592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77" name="Group 176">
            <a:extLst>
              <a:ext uri="{FF2B5EF4-FFF2-40B4-BE49-F238E27FC236}">
                <a16:creationId xmlns:a16="http://schemas.microsoft.com/office/drawing/2014/main" id="{04CC4A65-04E1-49F3-A5DA-128C0D5AE132}"/>
              </a:ext>
            </a:extLst>
          </p:cNvPr>
          <p:cNvGrpSpPr/>
          <p:nvPr/>
        </p:nvGrpSpPr>
        <p:grpSpPr>
          <a:xfrm>
            <a:off x="5534268" y="4126426"/>
            <a:ext cx="558000" cy="557580"/>
            <a:chOff x="3071135" y="1760585"/>
            <a:chExt cx="475200" cy="633600"/>
          </a:xfrm>
        </p:grpSpPr>
        <p:sp>
          <p:nvSpPr>
            <p:cNvPr id="178" name="Accent">
              <a:extLst>
                <a:ext uri="{FF2B5EF4-FFF2-40B4-BE49-F238E27FC236}">
                  <a16:creationId xmlns:a16="http://schemas.microsoft.com/office/drawing/2014/main" id="{D37B6B07-1C13-4476-9DB9-E9979642CF1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79" name="Outline">
              <a:extLst>
                <a:ext uri="{FF2B5EF4-FFF2-40B4-BE49-F238E27FC236}">
                  <a16:creationId xmlns:a16="http://schemas.microsoft.com/office/drawing/2014/main" id="{EE051559-9947-48AE-85F6-6A0C6D5073F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
        <p:nvSpPr>
          <p:cNvPr id="181" name="TextBox 180">
            <a:extLst>
              <a:ext uri="{FF2B5EF4-FFF2-40B4-BE49-F238E27FC236}">
                <a16:creationId xmlns:a16="http://schemas.microsoft.com/office/drawing/2014/main" id="{A2D1E228-277F-4C43-B920-A97853C44F2D}"/>
              </a:ext>
            </a:extLst>
          </p:cNvPr>
          <p:cNvSpPr txBox="1"/>
          <p:nvPr/>
        </p:nvSpPr>
        <p:spPr>
          <a:xfrm>
            <a:off x="7355712" y="5251517"/>
            <a:ext cx="1567062" cy="814002"/>
          </a:xfrm>
          <a:prstGeom prst="rect">
            <a:avLst/>
          </a:prstGeom>
          <a:noFill/>
        </p:spPr>
        <p:txBody>
          <a:bodyPr wrap="square" lIns="0" tIns="0" rIns="0" bIns="0" rtlCol="0">
            <a:normAutofit/>
          </a:bodyPr>
          <a:lstStyle/>
          <a:p>
            <a:r>
              <a:rPr lang="en-US" sz="1000" dirty="0"/>
              <a:t>Lorem ipsum dolor sit amet, consectetur adipiscing elit. Ut tempor, quam et mattis pulvinar, mauris ligula suscipit arcu, sed</a:t>
            </a:r>
          </a:p>
        </p:txBody>
      </p:sp>
      <p:sp>
        <p:nvSpPr>
          <p:cNvPr id="182" name="Text Placeholder 19">
            <a:extLst>
              <a:ext uri="{FF2B5EF4-FFF2-40B4-BE49-F238E27FC236}">
                <a16:creationId xmlns:a16="http://schemas.microsoft.com/office/drawing/2014/main" id="{8FA46E61-7708-45D9-851A-4FB373018D61}"/>
              </a:ext>
            </a:extLst>
          </p:cNvPr>
          <p:cNvSpPr txBox="1">
            <a:spLocks/>
          </p:cNvSpPr>
          <p:nvPr/>
        </p:nvSpPr>
        <p:spPr>
          <a:xfrm>
            <a:off x="7355711" y="4598248"/>
            <a:ext cx="156706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050" b="1" dirty="0"/>
              <a:t>Lorem Ipsum</a:t>
            </a:r>
          </a:p>
        </p:txBody>
      </p:sp>
      <p:cxnSp>
        <p:nvCxnSpPr>
          <p:cNvPr id="183" name="Straight Connector 182">
            <a:extLst>
              <a:ext uri="{FF2B5EF4-FFF2-40B4-BE49-F238E27FC236}">
                <a16:creationId xmlns:a16="http://schemas.microsoft.com/office/drawing/2014/main" id="{902A2580-A4EB-47FA-B67B-55397950EF24}"/>
              </a:ext>
            </a:extLst>
          </p:cNvPr>
          <p:cNvCxnSpPr>
            <a:cxnSpLocks/>
          </p:cNvCxnSpPr>
          <p:nvPr/>
        </p:nvCxnSpPr>
        <p:spPr>
          <a:xfrm>
            <a:off x="7355943" y="5105923"/>
            <a:ext cx="34242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84" name="Group 183">
            <a:extLst>
              <a:ext uri="{FF2B5EF4-FFF2-40B4-BE49-F238E27FC236}">
                <a16:creationId xmlns:a16="http://schemas.microsoft.com/office/drawing/2014/main" id="{C604318C-8071-4582-A588-F8DD9159BC2B}"/>
              </a:ext>
            </a:extLst>
          </p:cNvPr>
          <p:cNvGrpSpPr/>
          <p:nvPr/>
        </p:nvGrpSpPr>
        <p:grpSpPr>
          <a:xfrm>
            <a:off x="7317889" y="4126426"/>
            <a:ext cx="558000" cy="557580"/>
            <a:chOff x="3071135" y="1760585"/>
            <a:chExt cx="475200" cy="633600"/>
          </a:xfrm>
        </p:grpSpPr>
        <p:sp>
          <p:nvSpPr>
            <p:cNvPr id="185" name="Accent">
              <a:extLst>
                <a:ext uri="{FF2B5EF4-FFF2-40B4-BE49-F238E27FC236}">
                  <a16:creationId xmlns:a16="http://schemas.microsoft.com/office/drawing/2014/main" id="{3FCF7F01-DFFD-4D95-94FC-4AB72367267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nchor="ctr"/>
            <a:lstStyle/>
            <a:p>
              <a:endParaRPr sz="1200" b="1" dirty="0"/>
            </a:p>
          </p:txBody>
        </p:sp>
        <p:sp>
          <p:nvSpPr>
            <p:cNvPr id="186" name="Outline">
              <a:extLst>
                <a:ext uri="{FF2B5EF4-FFF2-40B4-BE49-F238E27FC236}">
                  <a16:creationId xmlns:a16="http://schemas.microsoft.com/office/drawing/2014/main" id="{0DBB9902-8DD5-4228-B046-F9D667ED827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nchor="ctr"/>
            <a:lstStyle/>
            <a:p>
              <a:endParaRPr sz="1200" b="1" dirty="0"/>
            </a:p>
          </p:txBody>
        </p:sp>
      </p:grpSp>
    </p:spTree>
    <p:extLst>
      <p:ext uri="{BB962C8B-B14F-4D97-AF65-F5344CB8AC3E}">
        <p14:creationId xmlns:p14="http://schemas.microsoft.com/office/powerpoint/2010/main" val="1434332692"/>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5CD92A-D8A4-DC5F-D200-7FE6A1D4FA44}"/>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3E5BCDA0-9F3D-8802-AB8D-F0C649A44729}"/>
              </a:ext>
            </a:extLst>
          </p:cNvPr>
          <p:cNvSpPr>
            <a:spLocks noGrp="1"/>
          </p:cNvSpPr>
          <p:nvPr>
            <p:ph type="title"/>
          </p:nvPr>
        </p:nvSpPr>
        <p:spPr>
          <a:xfrm>
            <a:off x="221226" y="365126"/>
            <a:ext cx="8701548" cy="578772"/>
          </a:xfrm>
        </p:spPr>
        <p:txBody>
          <a:bodyPr/>
          <a:lstStyle/>
          <a:p>
            <a:r>
              <a:rPr lang="en-US" dirty="0"/>
              <a:t>Six-Card Icon Grid</a:t>
            </a:r>
          </a:p>
        </p:txBody>
      </p:sp>
      <p:sp>
        <p:nvSpPr>
          <p:cNvPr id="3" name="Rectangle: Rounded Corners 2">
            <a:extLst>
              <a:ext uri="{FF2B5EF4-FFF2-40B4-BE49-F238E27FC236}">
                <a16:creationId xmlns:a16="http://schemas.microsoft.com/office/drawing/2014/main" id="{2CB9AB83-495D-8E75-7A25-2451AF172E06}"/>
              </a:ext>
            </a:extLst>
          </p:cNvPr>
          <p:cNvSpPr/>
          <p:nvPr/>
        </p:nvSpPr>
        <p:spPr>
          <a:xfrm>
            <a:off x="221226" y="1617308"/>
            <a:ext cx="4135679" cy="1985315"/>
          </a:xfrm>
          <a:prstGeom prst="roundRect">
            <a:avLst>
              <a:gd name="adj" fmla="val 9643"/>
            </a:avLst>
          </a:prstGeom>
          <a:solidFill>
            <a:schemeClr val="bg1"/>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4" name="Rectangle: Top Corners Rounded 3">
            <a:extLst>
              <a:ext uri="{FF2B5EF4-FFF2-40B4-BE49-F238E27FC236}">
                <a16:creationId xmlns:a16="http://schemas.microsoft.com/office/drawing/2014/main" id="{1C1B707B-9ADD-33B0-7CE1-37AB8B2F845A}"/>
              </a:ext>
            </a:extLst>
          </p:cNvPr>
          <p:cNvSpPr/>
          <p:nvPr/>
        </p:nvSpPr>
        <p:spPr>
          <a:xfrm>
            <a:off x="221226" y="1617307"/>
            <a:ext cx="4135679" cy="558736"/>
          </a:xfrm>
          <a:prstGeom prst="round2SameRect">
            <a:avLst>
              <a:gd name="adj1" fmla="val 37571"/>
              <a:gd name="adj2" fmla="val 0"/>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r>
              <a:rPr lang="da-DK" sz="1600" b="1" dirty="0">
                <a:solidFill>
                  <a:schemeClr val="bg1"/>
                </a:solidFill>
                <a:ea typeface="Calibri" pitchFamily="34" charset="-122"/>
                <a:cs typeface="Calibri" pitchFamily="34" charset="-120"/>
              </a:rPr>
              <a:t>Lorem ipsum dolor</a:t>
            </a:r>
          </a:p>
        </p:txBody>
      </p:sp>
      <p:sp>
        <p:nvSpPr>
          <p:cNvPr id="7" name="Text 5">
            <a:extLst>
              <a:ext uri="{FF2B5EF4-FFF2-40B4-BE49-F238E27FC236}">
                <a16:creationId xmlns:a16="http://schemas.microsoft.com/office/drawing/2014/main" id="{42630A38-1ED3-D8F3-132A-1FB380C70496}"/>
              </a:ext>
            </a:extLst>
          </p:cNvPr>
          <p:cNvSpPr/>
          <p:nvPr/>
        </p:nvSpPr>
        <p:spPr>
          <a:xfrm>
            <a:off x="1666157" y="2255312"/>
            <a:ext cx="2524776" cy="1197445"/>
          </a:xfrm>
          <a:prstGeom prst="rect">
            <a:avLst/>
          </a:prstGeom>
          <a:noFill/>
          <a:ln/>
        </p:spPr>
        <p:txBody>
          <a:bodyPr wrap="square" lIns="0" tIns="0" rIns="0" bIns="0" rtlCol="0" anchor="ctr"/>
          <a:lstStyle/>
          <a:p>
            <a:pPr marL="0" indent="0">
              <a:buNone/>
            </a:pPr>
            <a:r>
              <a:rPr lang="en-US" dirty="0">
                <a:ea typeface="Calibri" pitchFamily="34" charset="-122"/>
                <a:cs typeface="Calibri" pitchFamily="34" charset="-120"/>
              </a:rPr>
              <a:t>Lorem ipsum dolor sit amet, consectetur adipiscing elit. Ut tempor, quam et mattis</a:t>
            </a:r>
          </a:p>
        </p:txBody>
      </p:sp>
      <p:sp>
        <p:nvSpPr>
          <p:cNvPr id="18" name="Rectangle: Rounded Corners 17">
            <a:extLst>
              <a:ext uri="{FF2B5EF4-FFF2-40B4-BE49-F238E27FC236}">
                <a16:creationId xmlns:a16="http://schemas.microsoft.com/office/drawing/2014/main" id="{82A48C15-37CF-CD97-621B-3D6A1342C8F0}"/>
              </a:ext>
            </a:extLst>
          </p:cNvPr>
          <p:cNvSpPr/>
          <p:nvPr/>
        </p:nvSpPr>
        <p:spPr>
          <a:xfrm>
            <a:off x="221226" y="3920670"/>
            <a:ext cx="4135679" cy="1985315"/>
          </a:xfrm>
          <a:prstGeom prst="roundRect">
            <a:avLst>
              <a:gd name="adj" fmla="val 9643"/>
            </a:avLst>
          </a:prstGeom>
          <a:solidFill>
            <a:schemeClr val="bg1"/>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19" name="Rectangle: Top Corners Rounded 18">
            <a:extLst>
              <a:ext uri="{FF2B5EF4-FFF2-40B4-BE49-F238E27FC236}">
                <a16:creationId xmlns:a16="http://schemas.microsoft.com/office/drawing/2014/main" id="{C023E599-D405-7C06-88D3-EFF6F9A763D5}"/>
              </a:ext>
            </a:extLst>
          </p:cNvPr>
          <p:cNvSpPr/>
          <p:nvPr/>
        </p:nvSpPr>
        <p:spPr>
          <a:xfrm>
            <a:off x="221226" y="3920669"/>
            <a:ext cx="4135679" cy="558736"/>
          </a:xfrm>
          <a:prstGeom prst="round2SameRect">
            <a:avLst>
              <a:gd name="adj1" fmla="val 37571"/>
              <a:gd name="adj2" fmla="val 0"/>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r>
              <a:rPr lang="da-DK" sz="1600" b="1" dirty="0">
                <a:solidFill>
                  <a:schemeClr val="bg1"/>
                </a:solidFill>
                <a:ea typeface="Calibri" pitchFamily="34" charset="-122"/>
                <a:cs typeface="Calibri" pitchFamily="34" charset="-120"/>
              </a:rPr>
              <a:t>Lorem ipsum dolor</a:t>
            </a:r>
          </a:p>
        </p:txBody>
      </p:sp>
      <p:sp>
        <p:nvSpPr>
          <p:cNvPr id="22" name="Text 5">
            <a:extLst>
              <a:ext uri="{FF2B5EF4-FFF2-40B4-BE49-F238E27FC236}">
                <a16:creationId xmlns:a16="http://schemas.microsoft.com/office/drawing/2014/main" id="{01404613-1436-A487-CA7B-92DEF2AE13C7}"/>
              </a:ext>
            </a:extLst>
          </p:cNvPr>
          <p:cNvSpPr/>
          <p:nvPr/>
        </p:nvSpPr>
        <p:spPr>
          <a:xfrm>
            <a:off x="1666157" y="4558674"/>
            <a:ext cx="2524776" cy="1197445"/>
          </a:xfrm>
          <a:prstGeom prst="rect">
            <a:avLst/>
          </a:prstGeom>
          <a:noFill/>
          <a:ln/>
        </p:spPr>
        <p:txBody>
          <a:bodyPr wrap="square" lIns="0" tIns="0" rIns="0" bIns="0" rtlCol="0" anchor="ctr"/>
          <a:lstStyle/>
          <a:p>
            <a:pPr marL="0" indent="0">
              <a:buNone/>
            </a:pPr>
            <a:r>
              <a:rPr lang="en-US" dirty="0">
                <a:ea typeface="Calibri" pitchFamily="34" charset="-122"/>
                <a:cs typeface="Calibri" pitchFamily="34" charset="-120"/>
              </a:rPr>
              <a:t>Lorem ipsum dolor sit amet, consectetur adipiscing elit. Ut tempor, quam et mattis</a:t>
            </a:r>
          </a:p>
        </p:txBody>
      </p:sp>
      <p:grpSp>
        <p:nvGrpSpPr>
          <p:cNvPr id="51" name="Group 50">
            <a:extLst>
              <a:ext uri="{FF2B5EF4-FFF2-40B4-BE49-F238E27FC236}">
                <a16:creationId xmlns:a16="http://schemas.microsoft.com/office/drawing/2014/main" id="{88132061-9937-E9A6-D53B-A22AEBC20BFA}"/>
              </a:ext>
            </a:extLst>
          </p:cNvPr>
          <p:cNvGrpSpPr/>
          <p:nvPr/>
        </p:nvGrpSpPr>
        <p:grpSpPr>
          <a:xfrm>
            <a:off x="456842" y="2404034"/>
            <a:ext cx="900000" cy="900000"/>
            <a:chOff x="378172" y="2460298"/>
            <a:chExt cx="601795" cy="790807"/>
          </a:xfrm>
        </p:grpSpPr>
        <p:sp>
          <p:nvSpPr>
            <p:cNvPr id="5" name="Oval 4">
              <a:extLst>
                <a:ext uri="{FF2B5EF4-FFF2-40B4-BE49-F238E27FC236}">
                  <a16:creationId xmlns:a16="http://schemas.microsoft.com/office/drawing/2014/main" id="{04CB9291-C5B9-A2D2-6B4B-F7ECE808ABC1}"/>
                </a:ext>
              </a:extLst>
            </p:cNvPr>
            <p:cNvSpPr/>
            <p:nvPr/>
          </p:nvSpPr>
          <p:spPr>
            <a:xfrm>
              <a:off x="378172" y="2460298"/>
              <a:ext cx="569258" cy="759010"/>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effectLst>
                  <a:outerShdw blurRad="38100" dist="38100" dir="2700000" algn="tl">
                    <a:srgbClr val="000000">
                      <a:alpha val="43137"/>
                    </a:srgbClr>
                  </a:outerShdw>
                </a:effectLst>
              </a:endParaRPr>
            </a:p>
          </p:txBody>
        </p:sp>
        <p:sp>
          <p:nvSpPr>
            <p:cNvPr id="6" name="Oval 5">
              <a:extLst>
                <a:ext uri="{FF2B5EF4-FFF2-40B4-BE49-F238E27FC236}">
                  <a16:creationId xmlns:a16="http://schemas.microsoft.com/office/drawing/2014/main" id="{DC89889A-52F6-0497-6ED2-EC011049F68D}"/>
                </a:ext>
              </a:extLst>
            </p:cNvPr>
            <p:cNvSpPr/>
            <p:nvPr/>
          </p:nvSpPr>
          <p:spPr>
            <a:xfrm>
              <a:off x="410709" y="2492095"/>
              <a:ext cx="569258" cy="759010"/>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nvGrpSpPr>
            <p:cNvPr id="33" name="Group 32">
              <a:extLst>
                <a:ext uri="{FF2B5EF4-FFF2-40B4-BE49-F238E27FC236}">
                  <a16:creationId xmlns:a16="http://schemas.microsoft.com/office/drawing/2014/main" id="{CB7AD108-BC97-DB48-84F8-35FB350C0D03}"/>
                </a:ext>
              </a:extLst>
            </p:cNvPr>
            <p:cNvGrpSpPr/>
            <p:nvPr/>
          </p:nvGrpSpPr>
          <p:grpSpPr>
            <a:xfrm>
              <a:off x="509809" y="2606866"/>
              <a:ext cx="371058" cy="494336"/>
              <a:chOff x="3071135" y="1760585"/>
              <a:chExt cx="475200" cy="633600"/>
            </a:xfrm>
            <a:solidFill>
              <a:schemeClr val="bg1"/>
            </a:solidFill>
          </p:grpSpPr>
          <p:sp>
            <p:nvSpPr>
              <p:cNvPr id="34" name="Accent">
                <a:extLst>
                  <a:ext uri="{FF2B5EF4-FFF2-40B4-BE49-F238E27FC236}">
                    <a16:creationId xmlns:a16="http://schemas.microsoft.com/office/drawing/2014/main" id="{29C75E33-5193-000A-7AEB-B65CEEAB9FE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600" dirty="0"/>
              </a:p>
            </p:txBody>
          </p:sp>
          <p:sp>
            <p:nvSpPr>
              <p:cNvPr id="35" name="Outline">
                <a:extLst>
                  <a:ext uri="{FF2B5EF4-FFF2-40B4-BE49-F238E27FC236}">
                    <a16:creationId xmlns:a16="http://schemas.microsoft.com/office/drawing/2014/main" id="{F37C2259-6C00-5CB8-4949-B3C15419931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600" dirty="0"/>
              </a:p>
            </p:txBody>
          </p:sp>
        </p:grpSp>
      </p:grpSp>
      <p:grpSp>
        <p:nvGrpSpPr>
          <p:cNvPr id="52" name="Group 51">
            <a:extLst>
              <a:ext uri="{FF2B5EF4-FFF2-40B4-BE49-F238E27FC236}">
                <a16:creationId xmlns:a16="http://schemas.microsoft.com/office/drawing/2014/main" id="{A31B7BCD-E054-8DC7-0816-A851345EDEB1}"/>
              </a:ext>
            </a:extLst>
          </p:cNvPr>
          <p:cNvGrpSpPr/>
          <p:nvPr/>
        </p:nvGrpSpPr>
        <p:grpSpPr>
          <a:xfrm>
            <a:off x="456842" y="4707396"/>
            <a:ext cx="900000" cy="900000"/>
            <a:chOff x="378172" y="4763660"/>
            <a:chExt cx="601795" cy="790807"/>
          </a:xfrm>
        </p:grpSpPr>
        <p:sp>
          <p:nvSpPr>
            <p:cNvPr id="20" name="Oval 19">
              <a:extLst>
                <a:ext uri="{FF2B5EF4-FFF2-40B4-BE49-F238E27FC236}">
                  <a16:creationId xmlns:a16="http://schemas.microsoft.com/office/drawing/2014/main" id="{D2AE4AAC-9AF5-ADB3-E4C9-414FE300BB61}"/>
                </a:ext>
              </a:extLst>
            </p:cNvPr>
            <p:cNvSpPr/>
            <p:nvPr/>
          </p:nvSpPr>
          <p:spPr>
            <a:xfrm>
              <a:off x="378172" y="4763660"/>
              <a:ext cx="569258" cy="759010"/>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effectLst>
                  <a:outerShdw blurRad="38100" dist="38100" dir="2700000" algn="tl">
                    <a:srgbClr val="000000">
                      <a:alpha val="43137"/>
                    </a:srgbClr>
                  </a:outerShdw>
                </a:effectLst>
              </a:endParaRPr>
            </a:p>
          </p:txBody>
        </p:sp>
        <p:sp>
          <p:nvSpPr>
            <p:cNvPr id="21" name="Oval 20">
              <a:extLst>
                <a:ext uri="{FF2B5EF4-FFF2-40B4-BE49-F238E27FC236}">
                  <a16:creationId xmlns:a16="http://schemas.microsoft.com/office/drawing/2014/main" id="{17D7DDB1-A252-8C8B-8D24-74746007A3B8}"/>
                </a:ext>
              </a:extLst>
            </p:cNvPr>
            <p:cNvSpPr/>
            <p:nvPr/>
          </p:nvSpPr>
          <p:spPr>
            <a:xfrm>
              <a:off x="410709" y="4795457"/>
              <a:ext cx="569258" cy="759010"/>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nvGrpSpPr>
            <p:cNvPr id="42" name="Group 41">
              <a:extLst>
                <a:ext uri="{FF2B5EF4-FFF2-40B4-BE49-F238E27FC236}">
                  <a16:creationId xmlns:a16="http://schemas.microsoft.com/office/drawing/2014/main" id="{77C7963E-37C0-F070-048A-F02090E561DD}"/>
                </a:ext>
              </a:extLst>
            </p:cNvPr>
            <p:cNvGrpSpPr/>
            <p:nvPr/>
          </p:nvGrpSpPr>
          <p:grpSpPr>
            <a:xfrm>
              <a:off x="509809" y="4921518"/>
              <a:ext cx="371058" cy="494336"/>
              <a:chOff x="3071135" y="1760585"/>
              <a:chExt cx="475200" cy="633600"/>
            </a:xfrm>
            <a:solidFill>
              <a:schemeClr val="bg1"/>
            </a:solidFill>
          </p:grpSpPr>
          <p:sp>
            <p:nvSpPr>
              <p:cNvPr id="43" name="Accent">
                <a:extLst>
                  <a:ext uri="{FF2B5EF4-FFF2-40B4-BE49-F238E27FC236}">
                    <a16:creationId xmlns:a16="http://schemas.microsoft.com/office/drawing/2014/main" id="{103D2109-69F2-719E-7151-81747C12958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600" dirty="0"/>
              </a:p>
            </p:txBody>
          </p:sp>
          <p:sp>
            <p:nvSpPr>
              <p:cNvPr id="44" name="Outline">
                <a:extLst>
                  <a:ext uri="{FF2B5EF4-FFF2-40B4-BE49-F238E27FC236}">
                    <a16:creationId xmlns:a16="http://schemas.microsoft.com/office/drawing/2014/main" id="{97C1F9D2-9419-5694-2A1F-B12D151E357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600" dirty="0"/>
              </a:p>
            </p:txBody>
          </p:sp>
        </p:grpSp>
      </p:grpSp>
      <p:sp>
        <p:nvSpPr>
          <p:cNvPr id="8" name="Rectangle: Rounded Corners 7">
            <a:extLst>
              <a:ext uri="{FF2B5EF4-FFF2-40B4-BE49-F238E27FC236}">
                <a16:creationId xmlns:a16="http://schemas.microsoft.com/office/drawing/2014/main" id="{2F1BF9E0-143E-BC9F-E4C6-A426CE965D08}"/>
              </a:ext>
            </a:extLst>
          </p:cNvPr>
          <p:cNvSpPr/>
          <p:nvPr/>
        </p:nvSpPr>
        <p:spPr>
          <a:xfrm>
            <a:off x="4787095" y="1617308"/>
            <a:ext cx="4135679" cy="1985315"/>
          </a:xfrm>
          <a:prstGeom prst="roundRect">
            <a:avLst>
              <a:gd name="adj" fmla="val 9643"/>
            </a:avLst>
          </a:prstGeom>
          <a:solidFill>
            <a:schemeClr val="bg1"/>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9" name="Rectangle: Top Corners Rounded 8">
            <a:extLst>
              <a:ext uri="{FF2B5EF4-FFF2-40B4-BE49-F238E27FC236}">
                <a16:creationId xmlns:a16="http://schemas.microsoft.com/office/drawing/2014/main" id="{F477C14E-AED7-348A-09EF-CD50E75A70B1}"/>
              </a:ext>
            </a:extLst>
          </p:cNvPr>
          <p:cNvSpPr/>
          <p:nvPr/>
        </p:nvSpPr>
        <p:spPr>
          <a:xfrm>
            <a:off x="4787095" y="1617307"/>
            <a:ext cx="4135679" cy="558736"/>
          </a:xfrm>
          <a:prstGeom prst="round2SameRect">
            <a:avLst>
              <a:gd name="adj1" fmla="val 37571"/>
              <a:gd name="adj2" fmla="val 0"/>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r>
              <a:rPr lang="da-DK" sz="1600" b="1" dirty="0">
                <a:solidFill>
                  <a:schemeClr val="bg1"/>
                </a:solidFill>
                <a:ea typeface="Calibri" pitchFamily="34" charset="-122"/>
                <a:cs typeface="Calibri" pitchFamily="34" charset="-120"/>
              </a:rPr>
              <a:t>Lorem ipsum dolor</a:t>
            </a:r>
          </a:p>
        </p:txBody>
      </p:sp>
      <p:sp>
        <p:nvSpPr>
          <p:cNvPr id="12" name="Text 5">
            <a:extLst>
              <a:ext uri="{FF2B5EF4-FFF2-40B4-BE49-F238E27FC236}">
                <a16:creationId xmlns:a16="http://schemas.microsoft.com/office/drawing/2014/main" id="{E6475701-3D8E-E435-4E92-B0A8A054137A}"/>
              </a:ext>
            </a:extLst>
          </p:cNvPr>
          <p:cNvSpPr/>
          <p:nvPr/>
        </p:nvSpPr>
        <p:spPr>
          <a:xfrm>
            <a:off x="6232026" y="2255312"/>
            <a:ext cx="2524776" cy="1197445"/>
          </a:xfrm>
          <a:prstGeom prst="rect">
            <a:avLst/>
          </a:prstGeom>
          <a:noFill/>
          <a:ln/>
        </p:spPr>
        <p:txBody>
          <a:bodyPr wrap="square" lIns="0" tIns="0" rIns="0" bIns="0" rtlCol="0" anchor="ctr"/>
          <a:lstStyle/>
          <a:p>
            <a:pPr marL="0" indent="0">
              <a:buNone/>
            </a:pPr>
            <a:r>
              <a:rPr lang="en-US" dirty="0">
                <a:ea typeface="Calibri" pitchFamily="34" charset="-122"/>
                <a:cs typeface="Calibri" pitchFamily="34" charset="-120"/>
              </a:rPr>
              <a:t>Lorem ipsum dolor sit amet, consectetur adipiscing elit. Ut tempor, quam et mattis</a:t>
            </a:r>
          </a:p>
        </p:txBody>
      </p:sp>
      <p:sp>
        <p:nvSpPr>
          <p:cNvPr id="23" name="Rectangle: Rounded Corners 22">
            <a:extLst>
              <a:ext uri="{FF2B5EF4-FFF2-40B4-BE49-F238E27FC236}">
                <a16:creationId xmlns:a16="http://schemas.microsoft.com/office/drawing/2014/main" id="{55707311-04B7-E689-BE73-ED4B8D2075B1}"/>
              </a:ext>
            </a:extLst>
          </p:cNvPr>
          <p:cNvSpPr/>
          <p:nvPr/>
        </p:nvSpPr>
        <p:spPr>
          <a:xfrm>
            <a:off x="4787095" y="3920670"/>
            <a:ext cx="4135679" cy="1985315"/>
          </a:xfrm>
          <a:prstGeom prst="roundRect">
            <a:avLst>
              <a:gd name="adj" fmla="val 9643"/>
            </a:avLst>
          </a:prstGeom>
          <a:solidFill>
            <a:schemeClr val="bg1"/>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sp>
        <p:nvSpPr>
          <p:cNvPr id="24" name="Rectangle: Top Corners Rounded 23">
            <a:extLst>
              <a:ext uri="{FF2B5EF4-FFF2-40B4-BE49-F238E27FC236}">
                <a16:creationId xmlns:a16="http://schemas.microsoft.com/office/drawing/2014/main" id="{C6D8760E-7F87-2C54-EF9F-ABFF87BBCBE9}"/>
              </a:ext>
            </a:extLst>
          </p:cNvPr>
          <p:cNvSpPr/>
          <p:nvPr/>
        </p:nvSpPr>
        <p:spPr>
          <a:xfrm>
            <a:off x="4787095" y="3920669"/>
            <a:ext cx="4135679" cy="558736"/>
          </a:xfrm>
          <a:prstGeom prst="round2SameRect">
            <a:avLst>
              <a:gd name="adj1" fmla="val 37571"/>
              <a:gd name="adj2" fmla="val 0"/>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r>
              <a:rPr lang="da-DK" sz="1600" b="1" dirty="0">
                <a:solidFill>
                  <a:schemeClr val="bg1"/>
                </a:solidFill>
                <a:ea typeface="Calibri" pitchFamily="34" charset="-122"/>
                <a:cs typeface="Calibri" pitchFamily="34" charset="-120"/>
              </a:rPr>
              <a:t>Lorem ipsum dolor</a:t>
            </a:r>
          </a:p>
        </p:txBody>
      </p:sp>
      <p:sp>
        <p:nvSpPr>
          <p:cNvPr id="27" name="Text 5">
            <a:extLst>
              <a:ext uri="{FF2B5EF4-FFF2-40B4-BE49-F238E27FC236}">
                <a16:creationId xmlns:a16="http://schemas.microsoft.com/office/drawing/2014/main" id="{05CA56F7-A065-F850-B96B-F80B15E170B1}"/>
              </a:ext>
            </a:extLst>
          </p:cNvPr>
          <p:cNvSpPr/>
          <p:nvPr/>
        </p:nvSpPr>
        <p:spPr>
          <a:xfrm>
            <a:off x="6232026" y="4558674"/>
            <a:ext cx="2524776" cy="1197445"/>
          </a:xfrm>
          <a:prstGeom prst="rect">
            <a:avLst/>
          </a:prstGeom>
          <a:noFill/>
          <a:ln/>
        </p:spPr>
        <p:txBody>
          <a:bodyPr wrap="square" lIns="0" tIns="0" rIns="0" bIns="0" rtlCol="0" anchor="ctr"/>
          <a:lstStyle/>
          <a:p>
            <a:pPr marL="0" indent="0">
              <a:buNone/>
            </a:pPr>
            <a:r>
              <a:rPr lang="en-US" dirty="0">
                <a:ea typeface="Calibri" pitchFamily="34" charset="-122"/>
                <a:cs typeface="Calibri" pitchFamily="34" charset="-120"/>
              </a:rPr>
              <a:t>Lorem ipsum dolor sit amet, consectetur adipiscing elit. Ut tempor, quam et mattis</a:t>
            </a:r>
          </a:p>
        </p:txBody>
      </p:sp>
      <p:grpSp>
        <p:nvGrpSpPr>
          <p:cNvPr id="54" name="Group 53">
            <a:extLst>
              <a:ext uri="{FF2B5EF4-FFF2-40B4-BE49-F238E27FC236}">
                <a16:creationId xmlns:a16="http://schemas.microsoft.com/office/drawing/2014/main" id="{13C774C5-AA2F-0F13-1310-5C78655FEBFF}"/>
              </a:ext>
            </a:extLst>
          </p:cNvPr>
          <p:cNvGrpSpPr/>
          <p:nvPr/>
        </p:nvGrpSpPr>
        <p:grpSpPr>
          <a:xfrm>
            <a:off x="5022713" y="2404034"/>
            <a:ext cx="900000" cy="900000"/>
            <a:chOff x="3372736" y="2460298"/>
            <a:chExt cx="579168" cy="790807"/>
          </a:xfrm>
        </p:grpSpPr>
        <p:sp>
          <p:nvSpPr>
            <p:cNvPr id="10" name="Oval 9">
              <a:extLst>
                <a:ext uri="{FF2B5EF4-FFF2-40B4-BE49-F238E27FC236}">
                  <a16:creationId xmlns:a16="http://schemas.microsoft.com/office/drawing/2014/main" id="{D51C6773-B889-E930-0D26-1698CFC020FF}"/>
                </a:ext>
              </a:extLst>
            </p:cNvPr>
            <p:cNvSpPr/>
            <p:nvPr/>
          </p:nvSpPr>
          <p:spPr>
            <a:xfrm>
              <a:off x="3372736" y="2460298"/>
              <a:ext cx="569258" cy="759010"/>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effectLst>
                  <a:outerShdw blurRad="38100" dist="38100" dir="2700000" algn="tl">
                    <a:srgbClr val="000000">
                      <a:alpha val="43137"/>
                    </a:srgbClr>
                  </a:outerShdw>
                </a:effectLst>
              </a:endParaRPr>
            </a:p>
          </p:txBody>
        </p:sp>
        <p:sp>
          <p:nvSpPr>
            <p:cNvPr id="11" name="Oval 10">
              <a:extLst>
                <a:ext uri="{FF2B5EF4-FFF2-40B4-BE49-F238E27FC236}">
                  <a16:creationId xmlns:a16="http://schemas.microsoft.com/office/drawing/2014/main" id="{3A2F58E9-49D8-FFA2-0FBB-2C665748693A}"/>
                </a:ext>
              </a:extLst>
            </p:cNvPr>
            <p:cNvSpPr/>
            <p:nvPr/>
          </p:nvSpPr>
          <p:spPr>
            <a:xfrm>
              <a:off x="3382646" y="2492095"/>
              <a:ext cx="569258" cy="759010"/>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nvGrpSpPr>
            <p:cNvPr id="36" name="Group 35">
              <a:extLst>
                <a:ext uri="{FF2B5EF4-FFF2-40B4-BE49-F238E27FC236}">
                  <a16:creationId xmlns:a16="http://schemas.microsoft.com/office/drawing/2014/main" id="{F10AE762-EA3A-7B95-9354-6B91153CA8B2}"/>
                </a:ext>
              </a:extLst>
            </p:cNvPr>
            <p:cNvGrpSpPr/>
            <p:nvPr/>
          </p:nvGrpSpPr>
          <p:grpSpPr>
            <a:xfrm>
              <a:off x="3481745" y="2624432"/>
              <a:ext cx="371058" cy="494336"/>
              <a:chOff x="3071135" y="1760585"/>
              <a:chExt cx="475200" cy="633600"/>
            </a:xfrm>
            <a:solidFill>
              <a:schemeClr val="bg1"/>
            </a:solidFill>
          </p:grpSpPr>
          <p:sp>
            <p:nvSpPr>
              <p:cNvPr id="37" name="Accent">
                <a:extLst>
                  <a:ext uri="{FF2B5EF4-FFF2-40B4-BE49-F238E27FC236}">
                    <a16:creationId xmlns:a16="http://schemas.microsoft.com/office/drawing/2014/main" id="{047ED2CE-8875-8623-7761-53D3B4997F0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600" dirty="0"/>
              </a:p>
            </p:txBody>
          </p:sp>
          <p:sp>
            <p:nvSpPr>
              <p:cNvPr id="38" name="Outline">
                <a:extLst>
                  <a:ext uri="{FF2B5EF4-FFF2-40B4-BE49-F238E27FC236}">
                    <a16:creationId xmlns:a16="http://schemas.microsoft.com/office/drawing/2014/main" id="{007B96E0-77D0-74AC-D48D-16704C1FFE6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600" dirty="0"/>
              </a:p>
            </p:txBody>
          </p:sp>
        </p:grpSp>
      </p:grpSp>
      <p:grpSp>
        <p:nvGrpSpPr>
          <p:cNvPr id="53" name="Group 52">
            <a:extLst>
              <a:ext uri="{FF2B5EF4-FFF2-40B4-BE49-F238E27FC236}">
                <a16:creationId xmlns:a16="http://schemas.microsoft.com/office/drawing/2014/main" id="{616D8858-0A06-967A-F555-2EBFD3B98702}"/>
              </a:ext>
            </a:extLst>
          </p:cNvPr>
          <p:cNvGrpSpPr/>
          <p:nvPr/>
        </p:nvGrpSpPr>
        <p:grpSpPr>
          <a:xfrm>
            <a:off x="5022712" y="4707396"/>
            <a:ext cx="900000" cy="900000"/>
            <a:chOff x="3372736" y="4763660"/>
            <a:chExt cx="601795" cy="784531"/>
          </a:xfrm>
        </p:grpSpPr>
        <p:sp>
          <p:nvSpPr>
            <p:cNvPr id="25" name="Oval 24">
              <a:extLst>
                <a:ext uri="{FF2B5EF4-FFF2-40B4-BE49-F238E27FC236}">
                  <a16:creationId xmlns:a16="http://schemas.microsoft.com/office/drawing/2014/main" id="{202AEC7F-822A-4C08-B40B-9637A35A1C01}"/>
                </a:ext>
              </a:extLst>
            </p:cNvPr>
            <p:cNvSpPr/>
            <p:nvPr/>
          </p:nvSpPr>
          <p:spPr>
            <a:xfrm>
              <a:off x="3372736" y="4763660"/>
              <a:ext cx="569258" cy="759010"/>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effectLst>
                  <a:outerShdw blurRad="38100" dist="38100" dir="2700000" algn="tl">
                    <a:srgbClr val="000000">
                      <a:alpha val="43137"/>
                    </a:srgbClr>
                  </a:outerShdw>
                </a:effectLst>
              </a:endParaRPr>
            </a:p>
          </p:txBody>
        </p:sp>
        <p:sp>
          <p:nvSpPr>
            <p:cNvPr id="26" name="Oval 25">
              <a:extLst>
                <a:ext uri="{FF2B5EF4-FFF2-40B4-BE49-F238E27FC236}">
                  <a16:creationId xmlns:a16="http://schemas.microsoft.com/office/drawing/2014/main" id="{A24A310E-06DC-3EC6-C409-1D94C51A9879}"/>
                </a:ext>
              </a:extLst>
            </p:cNvPr>
            <p:cNvSpPr/>
            <p:nvPr/>
          </p:nvSpPr>
          <p:spPr>
            <a:xfrm>
              <a:off x="3405273" y="4789181"/>
              <a:ext cx="569258" cy="759010"/>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600" dirty="0"/>
            </a:p>
          </p:txBody>
        </p:sp>
        <p:grpSp>
          <p:nvGrpSpPr>
            <p:cNvPr id="45" name="Group 44">
              <a:extLst>
                <a:ext uri="{FF2B5EF4-FFF2-40B4-BE49-F238E27FC236}">
                  <a16:creationId xmlns:a16="http://schemas.microsoft.com/office/drawing/2014/main" id="{90375039-C234-D2A4-AE38-046E1A3199DB}"/>
                </a:ext>
              </a:extLst>
            </p:cNvPr>
            <p:cNvGrpSpPr/>
            <p:nvPr/>
          </p:nvGrpSpPr>
          <p:grpSpPr>
            <a:xfrm>
              <a:off x="3481745" y="4921518"/>
              <a:ext cx="371058" cy="494336"/>
              <a:chOff x="3071135" y="1760585"/>
              <a:chExt cx="475200" cy="633600"/>
            </a:xfrm>
            <a:solidFill>
              <a:schemeClr val="bg1"/>
            </a:solidFill>
          </p:grpSpPr>
          <p:sp>
            <p:nvSpPr>
              <p:cNvPr id="46" name="Accent">
                <a:extLst>
                  <a:ext uri="{FF2B5EF4-FFF2-40B4-BE49-F238E27FC236}">
                    <a16:creationId xmlns:a16="http://schemas.microsoft.com/office/drawing/2014/main" id="{A9B5047B-9FCB-1A8C-D015-F59728ED744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600" dirty="0"/>
              </a:p>
            </p:txBody>
          </p:sp>
          <p:sp>
            <p:nvSpPr>
              <p:cNvPr id="47" name="Outline">
                <a:extLst>
                  <a:ext uri="{FF2B5EF4-FFF2-40B4-BE49-F238E27FC236}">
                    <a16:creationId xmlns:a16="http://schemas.microsoft.com/office/drawing/2014/main" id="{37AA9302-C88A-A68B-2FAA-E61730B94C6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600" dirty="0"/>
              </a:p>
            </p:txBody>
          </p:sp>
        </p:grpSp>
      </p:grpSp>
    </p:spTree>
    <p:extLst>
      <p:ext uri="{BB962C8B-B14F-4D97-AF65-F5344CB8AC3E}">
        <p14:creationId xmlns:p14="http://schemas.microsoft.com/office/powerpoint/2010/main" val="409800894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Six-Card Icon Grid</a:t>
            </a:r>
          </a:p>
        </p:txBody>
      </p:sp>
      <p:sp>
        <p:nvSpPr>
          <p:cNvPr id="3" name="Rectangle: Rounded Corners 2">
            <a:extLst>
              <a:ext uri="{FF2B5EF4-FFF2-40B4-BE49-F238E27FC236}">
                <a16:creationId xmlns:a16="http://schemas.microsoft.com/office/drawing/2014/main" id="{6FD51B84-BE30-4523-B7A7-27D4B46A0069}"/>
              </a:ext>
            </a:extLst>
          </p:cNvPr>
          <p:cNvSpPr/>
          <p:nvPr/>
        </p:nvSpPr>
        <p:spPr>
          <a:xfrm>
            <a:off x="221226" y="1617308"/>
            <a:ext cx="2712420" cy="1985315"/>
          </a:xfrm>
          <a:prstGeom prst="roundRect">
            <a:avLst>
              <a:gd name="adj" fmla="val 9643"/>
            </a:avLst>
          </a:prstGeom>
          <a:solidFill>
            <a:schemeClr val="bg1"/>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4" name="Rectangle: Top Corners Rounded 3">
            <a:extLst>
              <a:ext uri="{FF2B5EF4-FFF2-40B4-BE49-F238E27FC236}">
                <a16:creationId xmlns:a16="http://schemas.microsoft.com/office/drawing/2014/main" id="{7DA48DD6-B97E-4D7C-B15B-08D01C224CD5}"/>
              </a:ext>
            </a:extLst>
          </p:cNvPr>
          <p:cNvSpPr/>
          <p:nvPr/>
        </p:nvSpPr>
        <p:spPr>
          <a:xfrm>
            <a:off x="221226" y="1617307"/>
            <a:ext cx="2712420" cy="558736"/>
          </a:xfrm>
          <a:prstGeom prst="round2SameRect">
            <a:avLst>
              <a:gd name="adj1" fmla="val 37571"/>
              <a:gd name="adj2" fmla="val 0"/>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r>
              <a:rPr lang="da-DK" sz="1400" b="1" dirty="0">
                <a:solidFill>
                  <a:schemeClr val="bg1"/>
                </a:solidFill>
                <a:ea typeface="Calibri" pitchFamily="34" charset="-122"/>
                <a:cs typeface="Calibri" pitchFamily="34" charset="-120"/>
              </a:rPr>
              <a:t>Lorem ipsum dolor</a:t>
            </a:r>
          </a:p>
        </p:txBody>
      </p:sp>
      <p:sp>
        <p:nvSpPr>
          <p:cNvPr id="7" name="Text 5">
            <a:extLst>
              <a:ext uri="{FF2B5EF4-FFF2-40B4-BE49-F238E27FC236}">
                <a16:creationId xmlns:a16="http://schemas.microsoft.com/office/drawing/2014/main" id="{2425EC0D-BA34-41F2-B91A-5DAC7C830151}"/>
              </a:ext>
            </a:extLst>
          </p:cNvPr>
          <p:cNvSpPr/>
          <p:nvPr/>
        </p:nvSpPr>
        <p:spPr>
          <a:xfrm>
            <a:off x="1168896" y="2255312"/>
            <a:ext cx="1655896" cy="1197445"/>
          </a:xfrm>
          <a:prstGeom prst="rect">
            <a:avLst/>
          </a:prstGeom>
          <a:noFill/>
          <a:ln/>
        </p:spPr>
        <p:txBody>
          <a:bodyPr wrap="square" lIns="0" tIns="0" rIns="0" bIns="0" rtlCol="0" anchor="ctr"/>
          <a:lstStyle/>
          <a:p>
            <a:pPr marL="0" indent="0">
              <a:buNone/>
            </a:pPr>
            <a:r>
              <a:rPr lang="en-US" sz="1100" dirty="0">
                <a:ea typeface="Calibri" pitchFamily="34" charset="-122"/>
                <a:cs typeface="Calibri" pitchFamily="34" charset="-120"/>
              </a:rPr>
              <a:t>Lorem ipsum dolor sit amet, consectetur adipiscing elit. Ut tempor, quam et mattis</a:t>
            </a:r>
          </a:p>
        </p:txBody>
      </p:sp>
      <p:sp>
        <p:nvSpPr>
          <p:cNvPr id="18" name="Rectangle: Rounded Corners 17">
            <a:extLst>
              <a:ext uri="{FF2B5EF4-FFF2-40B4-BE49-F238E27FC236}">
                <a16:creationId xmlns:a16="http://schemas.microsoft.com/office/drawing/2014/main" id="{F5A087A1-2F78-4F16-AB37-F97A6B0C9029}"/>
              </a:ext>
            </a:extLst>
          </p:cNvPr>
          <p:cNvSpPr/>
          <p:nvPr/>
        </p:nvSpPr>
        <p:spPr>
          <a:xfrm>
            <a:off x="221226" y="3920670"/>
            <a:ext cx="2712420" cy="1985315"/>
          </a:xfrm>
          <a:prstGeom prst="roundRect">
            <a:avLst>
              <a:gd name="adj" fmla="val 9643"/>
            </a:avLst>
          </a:prstGeom>
          <a:solidFill>
            <a:schemeClr val="bg1"/>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9" name="Rectangle: Top Corners Rounded 18">
            <a:extLst>
              <a:ext uri="{FF2B5EF4-FFF2-40B4-BE49-F238E27FC236}">
                <a16:creationId xmlns:a16="http://schemas.microsoft.com/office/drawing/2014/main" id="{A3721A3A-0CA8-41C8-9F2E-490B77784A81}"/>
              </a:ext>
            </a:extLst>
          </p:cNvPr>
          <p:cNvSpPr/>
          <p:nvPr/>
        </p:nvSpPr>
        <p:spPr>
          <a:xfrm>
            <a:off x="221226" y="3920669"/>
            <a:ext cx="2712420" cy="558736"/>
          </a:xfrm>
          <a:prstGeom prst="round2SameRect">
            <a:avLst>
              <a:gd name="adj1" fmla="val 37571"/>
              <a:gd name="adj2" fmla="val 0"/>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r>
              <a:rPr lang="da-DK" sz="1400" b="1" dirty="0">
                <a:solidFill>
                  <a:schemeClr val="bg1"/>
                </a:solidFill>
                <a:ea typeface="Calibri" pitchFamily="34" charset="-122"/>
                <a:cs typeface="Calibri" pitchFamily="34" charset="-120"/>
              </a:rPr>
              <a:t>Lorem ipsum dolor</a:t>
            </a:r>
          </a:p>
        </p:txBody>
      </p:sp>
      <p:sp>
        <p:nvSpPr>
          <p:cNvPr id="22" name="Text 5">
            <a:extLst>
              <a:ext uri="{FF2B5EF4-FFF2-40B4-BE49-F238E27FC236}">
                <a16:creationId xmlns:a16="http://schemas.microsoft.com/office/drawing/2014/main" id="{5DE89A38-1DA3-4C0F-AAC9-54F3B05EF731}"/>
              </a:ext>
            </a:extLst>
          </p:cNvPr>
          <p:cNvSpPr/>
          <p:nvPr/>
        </p:nvSpPr>
        <p:spPr>
          <a:xfrm>
            <a:off x="1168896" y="4558674"/>
            <a:ext cx="1655896" cy="1197445"/>
          </a:xfrm>
          <a:prstGeom prst="rect">
            <a:avLst/>
          </a:prstGeom>
          <a:noFill/>
          <a:ln/>
        </p:spPr>
        <p:txBody>
          <a:bodyPr wrap="square" lIns="0" tIns="0" rIns="0" bIns="0" rtlCol="0" anchor="ctr"/>
          <a:lstStyle/>
          <a:p>
            <a:pPr marL="0" indent="0">
              <a:buNone/>
            </a:pPr>
            <a:r>
              <a:rPr lang="en-US" sz="1100" dirty="0">
                <a:ea typeface="Calibri" pitchFamily="34" charset="-122"/>
                <a:cs typeface="Calibri" pitchFamily="34" charset="-120"/>
              </a:rPr>
              <a:t>Lorem ipsum dolor sit amet, consectetur adipiscing elit. Ut tempor, quam et mattis</a:t>
            </a:r>
          </a:p>
        </p:txBody>
      </p:sp>
      <p:grpSp>
        <p:nvGrpSpPr>
          <p:cNvPr id="51" name="Group 50">
            <a:extLst>
              <a:ext uri="{FF2B5EF4-FFF2-40B4-BE49-F238E27FC236}">
                <a16:creationId xmlns:a16="http://schemas.microsoft.com/office/drawing/2014/main" id="{09955C92-B164-E80E-AC10-CA6A5C38D2F0}"/>
              </a:ext>
            </a:extLst>
          </p:cNvPr>
          <p:cNvGrpSpPr/>
          <p:nvPr/>
        </p:nvGrpSpPr>
        <p:grpSpPr>
          <a:xfrm>
            <a:off x="375757" y="2511673"/>
            <a:ext cx="689248" cy="689248"/>
            <a:chOff x="378172" y="2460298"/>
            <a:chExt cx="601795" cy="790807"/>
          </a:xfrm>
        </p:grpSpPr>
        <p:sp>
          <p:nvSpPr>
            <p:cNvPr id="5" name="Oval 4">
              <a:extLst>
                <a:ext uri="{FF2B5EF4-FFF2-40B4-BE49-F238E27FC236}">
                  <a16:creationId xmlns:a16="http://schemas.microsoft.com/office/drawing/2014/main" id="{90E60FF2-80B0-4891-8E78-D085F859EDB3}"/>
                </a:ext>
              </a:extLst>
            </p:cNvPr>
            <p:cNvSpPr/>
            <p:nvPr/>
          </p:nvSpPr>
          <p:spPr>
            <a:xfrm>
              <a:off x="378172" y="2460298"/>
              <a:ext cx="569258" cy="759010"/>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effectLst>
                  <a:outerShdw blurRad="38100" dist="38100" dir="2700000" algn="tl">
                    <a:srgbClr val="000000">
                      <a:alpha val="43137"/>
                    </a:srgbClr>
                  </a:outerShdw>
                </a:effectLst>
              </a:endParaRPr>
            </a:p>
          </p:txBody>
        </p:sp>
        <p:sp>
          <p:nvSpPr>
            <p:cNvPr id="6" name="Oval 5">
              <a:extLst>
                <a:ext uri="{FF2B5EF4-FFF2-40B4-BE49-F238E27FC236}">
                  <a16:creationId xmlns:a16="http://schemas.microsoft.com/office/drawing/2014/main" id="{FF551860-40E0-475B-A6A2-86FC8E7B04A7}"/>
                </a:ext>
              </a:extLst>
            </p:cNvPr>
            <p:cNvSpPr/>
            <p:nvPr/>
          </p:nvSpPr>
          <p:spPr>
            <a:xfrm>
              <a:off x="410709" y="2492095"/>
              <a:ext cx="569258" cy="759010"/>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3" name="Group 32">
              <a:extLst>
                <a:ext uri="{FF2B5EF4-FFF2-40B4-BE49-F238E27FC236}">
                  <a16:creationId xmlns:a16="http://schemas.microsoft.com/office/drawing/2014/main" id="{BAF817B1-2847-4CEE-97AE-0CAC461017FA}"/>
                </a:ext>
              </a:extLst>
            </p:cNvPr>
            <p:cNvGrpSpPr/>
            <p:nvPr/>
          </p:nvGrpSpPr>
          <p:grpSpPr>
            <a:xfrm>
              <a:off x="509809" y="2606866"/>
              <a:ext cx="371058" cy="494336"/>
              <a:chOff x="3071135" y="1760585"/>
              <a:chExt cx="475200" cy="633600"/>
            </a:xfrm>
            <a:solidFill>
              <a:schemeClr val="bg1"/>
            </a:solidFill>
          </p:grpSpPr>
          <p:sp>
            <p:nvSpPr>
              <p:cNvPr id="34" name="Accent">
                <a:extLst>
                  <a:ext uri="{FF2B5EF4-FFF2-40B4-BE49-F238E27FC236}">
                    <a16:creationId xmlns:a16="http://schemas.microsoft.com/office/drawing/2014/main" id="{C043AAD3-734D-4709-9AF5-ED7121C230A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5" name="Outline">
                <a:extLst>
                  <a:ext uri="{FF2B5EF4-FFF2-40B4-BE49-F238E27FC236}">
                    <a16:creationId xmlns:a16="http://schemas.microsoft.com/office/drawing/2014/main" id="{4123CAC1-3617-4E36-A5C5-ED494202972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grpSp>
        <p:nvGrpSpPr>
          <p:cNvPr id="52" name="Group 51">
            <a:extLst>
              <a:ext uri="{FF2B5EF4-FFF2-40B4-BE49-F238E27FC236}">
                <a16:creationId xmlns:a16="http://schemas.microsoft.com/office/drawing/2014/main" id="{6698F5F3-E9D0-7C60-1817-F7AB3D693BC5}"/>
              </a:ext>
            </a:extLst>
          </p:cNvPr>
          <p:cNvGrpSpPr/>
          <p:nvPr/>
        </p:nvGrpSpPr>
        <p:grpSpPr>
          <a:xfrm>
            <a:off x="375757" y="4815035"/>
            <a:ext cx="689248" cy="689248"/>
            <a:chOff x="378172" y="4763660"/>
            <a:chExt cx="601795" cy="790807"/>
          </a:xfrm>
        </p:grpSpPr>
        <p:sp>
          <p:nvSpPr>
            <p:cNvPr id="20" name="Oval 19">
              <a:extLst>
                <a:ext uri="{FF2B5EF4-FFF2-40B4-BE49-F238E27FC236}">
                  <a16:creationId xmlns:a16="http://schemas.microsoft.com/office/drawing/2014/main" id="{9926F9DC-21BD-41D0-AA26-901F954C45CD}"/>
                </a:ext>
              </a:extLst>
            </p:cNvPr>
            <p:cNvSpPr/>
            <p:nvPr/>
          </p:nvSpPr>
          <p:spPr>
            <a:xfrm>
              <a:off x="378172" y="4763660"/>
              <a:ext cx="569258" cy="759010"/>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effectLst>
                  <a:outerShdw blurRad="38100" dist="38100" dir="2700000" algn="tl">
                    <a:srgbClr val="000000">
                      <a:alpha val="43137"/>
                    </a:srgbClr>
                  </a:outerShdw>
                </a:effectLst>
              </a:endParaRPr>
            </a:p>
          </p:txBody>
        </p:sp>
        <p:sp>
          <p:nvSpPr>
            <p:cNvPr id="21" name="Oval 20">
              <a:extLst>
                <a:ext uri="{FF2B5EF4-FFF2-40B4-BE49-F238E27FC236}">
                  <a16:creationId xmlns:a16="http://schemas.microsoft.com/office/drawing/2014/main" id="{54D52D5C-7CA5-43CC-91BB-5097AE03217E}"/>
                </a:ext>
              </a:extLst>
            </p:cNvPr>
            <p:cNvSpPr/>
            <p:nvPr/>
          </p:nvSpPr>
          <p:spPr>
            <a:xfrm>
              <a:off x="410709" y="4795457"/>
              <a:ext cx="569258" cy="759010"/>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2" name="Group 41">
              <a:extLst>
                <a:ext uri="{FF2B5EF4-FFF2-40B4-BE49-F238E27FC236}">
                  <a16:creationId xmlns:a16="http://schemas.microsoft.com/office/drawing/2014/main" id="{76371D2A-E879-4EAF-8BE6-B92E6F4CE2A1}"/>
                </a:ext>
              </a:extLst>
            </p:cNvPr>
            <p:cNvGrpSpPr/>
            <p:nvPr/>
          </p:nvGrpSpPr>
          <p:grpSpPr>
            <a:xfrm>
              <a:off x="509809" y="4921518"/>
              <a:ext cx="371058" cy="494336"/>
              <a:chOff x="3071135" y="1760585"/>
              <a:chExt cx="475200" cy="633600"/>
            </a:xfrm>
            <a:solidFill>
              <a:schemeClr val="bg1"/>
            </a:solidFill>
          </p:grpSpPr>
          <p:sp>
            <p:nvSpPr>
              <p:cNvPr id="43" name="Accent">
                <a:extLst>
                  <a:ext uri="{FF2B5EF4-FFF2-40B4-BE49-F238E27FC236}">
                    <a16:creationId xmlns:a16="http://schemas.microsoft.com/office/drawing/2014/main" id="{733270F7-FB2B-4AF6-B9A6-40B1594A771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4" name="Outline">
                <a:extLst>
                  <a:ext uri="{FF2B5EF4-FFF2-40B4-BE49-F238E27FC236}">
                    <a16:creationId xmlns:a16="http://schemas.microsoft.com/office/drawing/2014/main" id="{6CF61746-22F3-451D-A168-6E279243F5A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8" name="Rectangle: Rounded Corners 7">
            <a:extLst>
              <a:ext uri="{FF2B5EF4-FFF2-40B4-BE49-F238E27FC236}">
                <a16:creationId xmlns:a16="http://schemas.microsoft.com/office/drawing/2014/main" id="{2D7AAB54-331E-40F3-80D4-0AAEBEA61E05}"/>
              </a:ext>
            </a:extLst>
          </p:cNvPr>
          <p:cNvSpPr/>
          <p:nvPr/>
        </p:nvSpPr>
        <p:spPr>
          <a:xfrm>
            <a:off x="3215790" y="1617308"/>
            <a:ext cx="2712420" cy="1985315"/>
          </a:xfrm>
          <a:prstGeom prst="roundRect">
            <a:avLst>
              <a:gd name="adj" fmla="val 9643"/>
            </a:avLst>
          </a:prstGeom>
          <a:solidFill>
            <a:schemeClr val="bg1"/>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9" name="Rectangle: Top Corners Rounded 8">
            <a:extLst>
              <a:ext uri="{FF2B5EF4-FFF2-40B4-BE49-F238E27FC236}">
                <a16:creationId xmlns:a16="http://schemas.microsoft.com/office/drawing/2014/main" id="{5A631F49-009C-4AE8-A38A-3C0A4B23646C}"/>
              </a:ext>
            </a:extLst>
          </p:cNvPr>
          <p:cNvSpPr/>
          <p:nvPr/>
        </p:nvSpPr>
        <p:spPr>
          <a:xfrm>
            <a:off x="3215790" y="1617307"/>
            <a:ext cx="2712420" cy="558736"/>
          </a:xfrm>
          <a:prstGeom prst="round2SameRect">
            <a:avLst>
              <a:gd name="adj1" fmla="val 37571"/>
              <a:gd name="adj2" fmla="val 0"/>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r>
              <a:rPr lang="da-DK" sz="1400" b="1" dirty="0">
                <a:solidFill>
                  <a:schemeClr val="bg1"/>
                </a:solidFill>
                <a:ea typeface="Calibri" pitchFamily="34" charset="-122"/>
                <a:cs typeface="Calibri" pitchFamily="34" charset="-120"/>
              </a:rPr>
              <a:t>Lorem ipsum dolor</a:t>
            </a:r>
          </a:p>
        </p:txBody>
      </p:sp>
      <p:sp>
        <p:nvSpPr>
          <p:cNvPr id="12" name="Text 5">
            <a:extLst>
              <a:ext uri="{FF2B5EF4-FFF2-40B4-BE49-F238E27FC236}">
                <a16:creationId xmlns:a16="http://schemas.microsoft.com/office/drawing/2014/main" id="{3B15911A-17E4-4759-86E7-7A842E582221}"/>
              </a:ext>
            </a:extLst>
          </p:cNvPr>
          <p:cNvSpPr/>
          <p:nvPr/>
        </p:nvSpPr>
        <p:spPr>
          <a:xfrm>
            <a:off x="4163460" y="2255312"/>
            <a:ext cx="1655896" cy="1197445"/>
          </a:xfrm>
          <a:prstGeom prst="rect">
            <a:avLst/>
          </a:prstGeom>
          <a:noFill/>
          <a:ln/>
        </p:spPr>
        <p:txBody>
          <a:bodyPr wrap="square" lIns="0" tIns="0" rIns="0" bIns="0" rtlCol="0" anchor="ctr"/>
          <a:lstStyle/>
          <a:p>
            <a:pPr marL="0" indent="0">
              <a:buNone/>
            </a:pPr>
            <a:r>
              <a:rPr lang="en-US" sz="1100" dirty="0">
                <a:ea typeface="Calibri" pitchFamily="34" charset="-122"/>
                <a:cs typeface="Calibri" pitchFamily="34" charset="-120"/>
              </a:rPr>
              <a:t>Lorem ipsum dolor sit amet, consectetur adipiscing elit. Ut tempor, quam et mattis</a:t>
            </a:r>
          </a:p>
        </p:txBody>
      </p:sp>
      <p:sp>
        <p:nvSpPr>
          <p:cNvPr id="23" name="Rectangle: Rounded Corners 22">
            <a:extLst>
              <a:ext uri="{FF2B5EF4-FFF2-40B4-BE49-F238E27FC236}">
                <a16:creationId xmlns:a16="http://schemas.microsoft.com/office/drawing/2014/main" id="{9D0B769E-2095-49F0-BF2B-3375029954A4}"/>
              </a:ext>
            </a:extLst>
          </p:cNvPr>
          <p:cNvSpPr/>
          <p:nvPr/>
        </p:nvSpPr>
        <p:spPr>
          <a:xfrm>
            <a:off x="3215790" y="3920670"/>
            <a:ext cx="2712420" cy="1985315"/>
          </a:xfrm>
          <a:prstGeom prst="roundRect">
            <a:avLst>
              <a:gd name="adj" fmla="val 9643"/>
            </a:avLst>
          </a:prstGeom>
          <a:solidFill>
            <a:schemeClr val="bg1"/>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4" name="Rectangle: Top Corners Rounded 23">
            <a:extLst>
              <a:ext uri="{FF2B5EF4-FFF2-40B4-BE49-F238E27FC236}">
                <a16:creationId xmlns:a16="http://schemas.microsoft.com/office/drawing/2014/main" id="{FBA17AC0-5189-4639-937C-B1562042BFDC}"/>
              </a:ext>
            </a:extLst>
          </p:cNvPr>
          <p:cNvSpPr/>
          <p:nvPr/>
        </p:nvSpPr>
        <p:spPr>
          <a:xfrm>
            <a:off x="3215790" y="3920669"/>
            <a:ext cx="2712420" cy="558736"/>
          </a:xfrm>
          <a:prstGeom prst="round2SameRect">
            <a:avLst>
              <a:gd name="adj1" fmla="val 37571"/>
              <a:gd name="adj2" fmla="val 0"/>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r>
              <a:rPr lang="da-DK" sz="1400" b="1" dirty="0">
                <a:solidFill>
                  <a:schemeClr val="bg1"/>
                </a:solidFill>
                <a:ea typeface="Calibri" pitchFamily="34" charset="-122"/>
                <a:cs typeface="Calibri" pitchFamily="34" charset="-120"/>
              </a:rPr>
              <a:t>Lorem ipsum dolor</a:t>
            </a:r>
          </a:p>
        </p:txBody>
      </p:sp>
      <p:sp>
        <p:nvSpPr>
          <p:cNvPr id="27" name="Text 5">
            <a:extLst>
              <a:ext uri="{FF2B5EF4-FFF2-40B4-BE49-F238E27FC236}">
                <a16:creationId xmlns:a16="http://schemas.microsoft.com/office/drawing/2014/main" id="{54734966-1E99-41B0-8A89-D8B381C8A7D0}"/>
              </a:ext>
            </a:extLst>
          </p:cNvPr>
          <p:cNvSpPr/>
          <p:nvPr/>
        </p:nvSpPr>
        <p:spPr>
          <a:xfrm>
            <a:off x="4163460" y="4558674"/>
            <a:ext cx="1655896" cy="1197445"/>
          </a:xfrm>
          <a:prstGeom prst="rect">
            <a:avLst/>
          </a:prstGeom>
          <a:noFill/>
          <a:ln/>
        </p:spPr>
        <p:txBody>
          <a:bodyPr wrap="square" lIns="0" tIns="0" rIns="0" bIns="0" rtlCol="0" anchor="ctr"/>
          <a:lstStyle/>
          <a:p>
            <a:pPr marL="0" indent="0">
              <a:buNone/>
            </a:pPr>
            <a:r>
              <a:rPr lang="en-US" sz="1100" dirty="0">
                <a:ea typeface="Calibri" pitchFamily="34" charset="-122"/>
                <a:cs typeface="Calibri" pitchFamily="34" charset="-120"/>
              </a:rPr>
              <a:t>Lorem ipsum dolor sit amet, consectetur adipiscing elit. Ut tempor, quam et mattis</a:t>
            </a:r>
          </a:p>
        </p:txBody>
      </p:sp>
      <p:grpSp>
        <p:nvGrpSpPr>
          <p:cNvPr id="54" name="Group 53">
            <a:extLst>
              <a:ext uri="{FF2B5EF4-FFF2-40B4-BE49-F238E27FC236}">
                <a16:creationId xmlns:a16="http://schemas.microsoft.com/office/drawing/2014/main" id="{F1CD36C4-C5E8-3F4E-2E39-209650D505BE}"/>
              </a:ext>
            </a:extLst>
          </p:cNvPr>
          <p:cNvGrpSpPr/>
          <p:nvPr/>
        </p:nvGrpSpPr>
        <p:grpSpPr>
          <a:xfrm>
            <a:off x="3370322" y="2511673"/>
            <a:ext cx="689248" cy="689248"/>
            <a:chOff x="3372736" y="2460298"/>
            <a:chExt cx="579168" cy="790807"/>
          </a:xfrm>
        </p:grpSpPr>
        <p:sp>
          <p:nvSpPr>
            <p:cNvPr id="10" name="Oval 9">
              <a:extLst>
                <a:ext uri="{FF2B5EF4-FFF2-40B4-BE49-F238E27FC236}">
                  <a16:creationId xmlns:a16="http://schemas.microsoft.com/office/drawing/2014/main" id="{B4DFDF8D-90D0-4F05-86B7-6C81018BE54B}"/>
                </a:ext>
              </a:extLst>
            </p:cNvPr>
            <p:cNvSpPr/>
            <p:nvPr/>
          </p:nvSpPr>
          <p:spPr>
            <a:xfrm>
              <a:off x="3372736" y="2460298"/>
              <a:ext cx="569258" cy="759010"/>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effectLst>
                  <a:outerShdw blurRad="38100" dist="38100" dir="2700000" algn="tl">
                    <a:srgbClr val="000000">
                      <a:alpha val="43137"/>
                    </a:srgbClr>
                  </a:outerShdw>
                </a:effectLst>
              </a:endParaRPr>
            </a:p>
          </p:txBody>
        </p:sp>
        <p:sp>
          <p:nvSpPr>
            <p:cNvPr id="11" name="Oval 10">
              <a:extLst>
                <a:ext uri="{FF2B5EF4-FFF2-40B4-BE49-F238E27FC236}">
                  <a16:creationId xmlns:a16="http://schemas.microsoft.com/office/drawing/2014/main" id="{6C72D2AF-7BF2-4CCD-A895-78F5F6B57621}"/>
                </a:ext>
              </a:extLst>
            </p:cNvPr>
            <p:cNvSpPr/>
            <p:nvPr/>
          </p:nvSpPr>
          <p:spPr>
            <a:xfrm>
              <a:off x="3382646" y="2492095"/>
              <a:ext cx="569258" cy="759010"/>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6" name="Group 35">
              <a:extLst>
                <a:ext uri="{FF2B5EF4-FFF2-40B4-BE49-F238E27FC236}">
                  <a16:creationId xmlns:a16="http://schemas.microsoft.com/office/drawing/2014/main" id="{F8C12D3D-79BC-4847-9A56-FC2AD38383B1}"/>
                </a:ext>
              </a:extLst>
            </p:cNvPr>
            <p:cNvGrpSpPr/>
            <p:nvPr/>
          </p:nvGrpSpPr>
          <p:grpSpPr>
            <a:xfrm>
              <a:off x="3481745" y="2624432"/>
              <a:ext cx="371058" cy="494336"/>
              <a:chOff x="3071135" y="1760585"/>
              <a:chExt cx="475200" cy="633600"/>
            </a:xfrm>
            <a:solidFill>
              <a:schemeClr val="bg1"/>
            </a:solidFill>
          </p:grpSpPr>
          <p:sp>
            <p:nvSpPr>
              <p:cNvPr id="37" name="Accent">
                <a:extLst>
                  <a:ext uri="{FF2B5EF4-FFF2-40B4-BE49-F238E27FC236}">
                    <a16:creationId xmlns:a16="http://schemas.microsoft.com/office/drawing/2014/main" id="{D3846F0F-7D38-4BCF-81D5-EF757A671E7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8" name="Outline">
                <a:extLst>
                  <a:ext uri="{FF2B5EF4-FFF2-40B4-BE49-F238E27FC236}">
                    <a16:creationId xmlns:a16="http://schemas.microsoft.com/office/drawing/2014/main" id="{0883737A-A1B6-4986-A201-8007CF2EF94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grpSp>
        <p:nvGrpSpPr>
          <p:cNvPr id="53" name="Group 52">
            <a:extLst>
              <a:ext uri="{FF2B5EF4-FFF2-40B4-BE49-F238E27FC236}">
                <a16:creationId xmlns:a16="http://schemas.microsoft.com/office/drawing/2014/main" id="{082F363F-0784-4942-A788-BDFD3917AC8C}"/>
              </a:ext>
            </a:extLst>
          </p:cNvPr>
          <p:cNvGrpSpPr/>
          <p:nvPr/>
        </p:nvGrpSpPr>
        <p:grpSpPr>
          <a:xfrm>
            <a:off x="3370321" y="4815035"/>
            <a:ext cx="689248" cy="689248"/>
            <a:chOff x="3372736" y="4763660"/>
            <a:chExt cx="601795" cy="784531"/>
          </a:xfrm>
        </p:grpSpPr>
        <p:sp>
          <p:nvSpPr>
            <p:cNvPr id="25" name="Oval 24">
              <a:extLst>
                <a:ext uri="{FF2B5EF4-FFF2-40B4-BE49-F238E27FC236}">
                  <a16:creationId xmlns:a16="http://schemas.microsoft.com/office/drawing/2014/main" id="{4E4BAB19-DAFC-45DD-AC6E-846DD84628C7}"/>
                </a:ext>
              </a:extLst>
            </p:cNvPr>
            <p:cNvSpPr/>
            <p:nvPr/>
          </p:nvSpPr>
          <p:spPr>
            <a:xfrm>
              <a:off x="3372736" y="4763660"/>
              <a:ext cx="569258" cy="759010"/>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effectLst>
                  <a:outerShdw blurRad="38100" dist="38100" dir="2700000" algn="tl">
                    <a:srgbClr val="000000">
                      <a:alpha val="43137"/>
                    </a:srgbClr>
                  </a:outerShdw>
                </a:effectLst>
              </a:endParaRPr>
            </a:p>
          </p:txBody>
        </p:sp>
        <p:sp>
          <p:nvSpPr>
            <p:cNvPr id="26" name="Oval 25">
              <a:extLst>
                <a:ext uri="{FF2B5EF4-FFF2-40B4-BE49-F238E27FC236}">
                  <a16:creationId xmlns:a16="http://schemas.microsoft.com/office/drawing/2014/main" id="{1F29CB99-8BFE-4234-AAA8-D622C1834150}"/>
                </a:ext>
              </a:extLst>
            </p:cNvPr>
            <p:cNvSpPr/>
            <p:nvPr/>
          </p:nvSpPr>
          <p:spPr>
            <a:xfrm>
              <a:off x="3405273" y="4789181"/>
              <a:ext cx="569258" cy="759010"/>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5" name="Group 44">
              <a:extLst>
                <a:ext uri="{FF2B5EF4-FFF2-40B4-BE49-F238E27FC236}">
                  <a16:creationId xmlns:a16="http://schemas.microsoft.com/office/drawing/2014/main" id="{C1D5F04B-361E-47AF-B31A-4E918CB1BA03}"/>
                </a:ext>
              </a:extLst>
            </p:cNvPr>
            <p:cNvGrpSpPr/>
            <p:nvPr/>
          </p:nvGrpSpPr>
          <p:grpSpPr>
            <a:xfrm>
              <a:off x="3481745" y="4921518"/>
              <a:ext cx="371058" cy="494336"/>
              <a:chOff x="3071135" y="1760585"/>
              <a:chExt cx="475200" cy="633600"/>
            </a:xfrm>
            <a:solidFill>
              <a:schemeClr val="bg1"/>
            </a:solidFill>
          </p:grpSpPr>
          <p:sp>
            <p:nvSpPr>
              <p:cNvPr id="46" name="Accent">
                <a:extLst>
                  <a:ext uri="{FF2B5EF4-FFF2-40B4-BE49-F238E27FC236}">
                    <a16:creationId xmlns:a16="http://schemas.microsoft.com/office/drawing/2014/main" id="{3F4E20F3-F4D0-4337-9BAB-727C86BF1AC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7" name="Outline">
                <a:extLst>
                  <a:ext uri="{FF2B5EF4-FFF2-40B4-BE49-F238E27FC236}">
                    <a16:creationId xmlns:a16="http://schemas.microsoft.com/office/drawing/2014/main" id="{176905B6-5E95-4E95-BE16-C3AADF200C0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13" name="Rectangle: Rounded Corners 12">
            <a:extLst>
              <a:ext uri="{FF2B5EF4-FFF2-40B4-BE49-F238E27FC236}">
                <a16:creationId xmlns:a16="http://schemas.microsoft.com/office/drawing/2014/main" id="{82BDF837-1A76-4261-B556-DD0DA6842ED6}"/>
              </a:ext>
            </a:extLst>
          </p:cNvPr>
          <p:cNvSpPr/>
          <p:nvPr/>
        </p:nvSpPr>
        <p:spPr>
          <a:xfrm>
            <a:off x="6210354" y="1617308"/>
            <a:ext cx="2712420" cy="1985315"/>
          </a:xfrm>
          <a:prstGeom prst="roundRect">
            <a:avLst>
              <a:gd name="adj" fmla="val 9643"/>
            </a:avLst>
          </a:prstGeom>
          <a:solidFill>
            <a:schemeClr val="bg1"/>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4" name="Rectangle: Top Corners Rounded 13">
            <a:extLst>
              <a:ext uri="{FF2B5EF4-FFF2-40B4-BE49-F238E27FC236}">
                <a16:creationId xmlns:a16="http://schemas.microsoft.com/office/drawing/2014/main" id="{28B050C6-5CD7-4862-909D-7323ADE9C9E6}"/>
              </a:ext>
            </a:extLst>
          </p:cNvPr>
          <p:cNvSpPr/>
          <p:nvPr/>
        </p:nvSpPr>
        <p:spPr>
          <a:xfrm>
            <a:off x="6210354" y="1617307"/>
            <a:ext cx="2712420" cy="558736"/>
          </a:xfrm>
          <a:prstGeom prst="round2SameRect">
            <a:avLst>
              <a:gd name="adj1" fmla="val 37571"/>
              <a:gd name="adj2" fmla="val 0"/>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r>
              <a:rPr lang="da-DK" sz="1400" b="1" dirty="0">
                <a:solidFill>
                  <a:schemeClr val="bg1"/>
                </a:solidFill>
                <a:ea typeface="Calibri" pitchFamily="34" charset="-122"/>
                <a:cs typeface="Calibri" pitchFamily="34" charset="-120"/>
              </a:rPr>
              <a:t>Lorem ipsum dolor</a:t>
            </a:r>
          </a:p>
        </p:txBody>
      </p:sp>
      <p:sp>
        <p:nvSpPr>
          <p:cNvPr id="17" name="Text 5">
            <a:extLst>
              <a:ext uri="{FF2B5EF4-FFF2-40B4-BE49-F238E27FC236}">
                <a16:creationId xmlns:a16="http://schemas.microsoft.com/office/drawing/2014/main" id="{B19BF863-E551-427E-8321-7278788528C5}"/>
              </a:ext>
            </a:extLst>
          </p:cNvPr>
          <p:cNvSpPr/>
          <p:nvPr/>
        </p:nvSpPr>
        <p:spPr>
          <a:xfrm>
            <a:off x="7158024" y="2255312"/>
            <a:ext cx="1655896" cy="1197445"/>
          </a:xfrm>
          <a:prstGeom prst="rect">
            <a:avLst/>
          </a:prstGeom>
          <a:noFill/>
          <a:ln/>
        </p:spPr>
        <p:txBody>
          <a:bodyPr wrap="square" lIns="0" tIns="0" rIns="0" bIns="0" rtlCol="0" anchor="ctr"/>
          <a:lstStyle/>
          <a:p>
            <a:pPr marL="0" indent="0">
              <a:buNone/>
            </a:pPr>
            <a:r>
              <a:rPr lang="en-US" sz="1100" dirty="0">
                <a:ea typeface="Calibri" pitchFamily="34" charset="-122"/>
                <a:cs typeface="Calibri" pitchFamily="34" charset="-120"/>
              </a:rPr>
              <a:t>Lorem ipsum dolor sit amet, consectetur adipiscing elit. Ut tempor, quam et mattis</a:t>
            </a:r>
          </a:p>
        </p:txBody>
      </p:sp>
      <p:sp>
        <p:nvSpPr>
          <p:cNvPr id="28" name="Rectangle: Rounded Corners 27">
            <a:extLst>
              <a:ext uri="{FF2B5EF4-FFF2-40B4-BE49-F238E27FC236}">
                <a16:creationId xmlns:a16="http://schemas.microsoft.com/office/drawing/2014/main" id="{3A705783-8EF5-40A5-AC04-A47C185F787F}"/>
              </a:ext>
            </a:extLst>
          </p:cNvPr>
          <p:cNvSpPr/>
          <p:nvPr/>
        </p:nvSpPr>
        <p:spPr>
          <a:xfrm>
            <a:off x="6210354" y="3920670"/>
            <a:ext cx="2712420" cy="1985315"/>
          </a:xfrm>
          <a:prstGeom prst="roundRect">
            <a:avLst>
              <a:gd name="adj" fmla="val 9643"/>
            </a:avLst>
          </a:prstGeom>
          <a:solidFill>
            <a:schemeClr val="bg1"/>
          </a:solidFill>
          <a:ln w="9525">
            <a:solidFill>
              <a:schemeClr val="bg1">
                <a:lumMod val="7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9" name="Rectangle: Top Corners Rounded 28">
            <a:extLst>
              <a:ext uri="{FF2B5EF4-FFF2-40B4-BE49-F238E27FC236}">
                <a16:creationId xmlns:a16="http://schemas.microsoft.com/office/drawing/2014/main" id="{1200A42B-B318-4543-A188-79F183E7725E}"/>
              </a:ext>
            </a:extLst>
          </p:cNvPr>
          <p:cNvSpPr/>
          <p:nvPr/>
        </p:nvSpPr>
        <p:spPr>
          <a:xfrm>
            <a:off x="6210354" y="3920669"/>
            <a:ext cx="2712420" cy="558736"/>
          </a:xfrm>
          <a:prstGeom prst="round2SameRect">
            <a:avLst>
              <a:gd name="adj1" fmla="val 37571"/>
              <a:gd name="adj2" fmla="val 0"/>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indent="0" algn="ctr">
              <a:buNone/>
            </a:pPr>
            <a:r>
              <a:rPr lang="da-DK" sz="1400" b="1" dirty="0">
                <a:solidFill>
                  <a:schemeClr val="bg1"/>
                </a:solidFill>
                <a:ea typeface="Calibri" pitchFamily="34" charset="-122"/>
                <a:cs typeface="Calibri" pitchFamily="34" charset="-120"/>
              </a:rPr>
              <a:t>Lorem ipsum dolor</a:t>
            </a:r>
          </a:p>
        </p:txBody>
      </p:sp>
      <p:sp>
        <p:nvSpPr>
          <p:cNvPr id="32" name="Text 5">
            <a:extLst>
              <a:ext uri="{FF2B5EF4-FFF2-40B4-BE49-F238E27FC236}">
                <a16:creationId xmlns:a16="http://schemas.microsoft.com/office/drawing/2014/main" id="{A6F3B5F0-3D3D-4C0F-98CA-47A8AE91BCBA}"/>
              </a:ext>
            </a:extLst>
          </p:cNvPr>
          <p:cNvSpPr/>
          <p:nvPr/>
        </p:nvSpPr>
        <p:spPr>
          <a:xfrm>
            <a:off x="7158024" y="4558674"/>
            <a:ext cx="1655896" cy="1197445"/>
          </a:xfrm>
          <a:prstGeom prst="rect">
            <a:avLst/>
          </a:prstGeom>
          <a:noFill/>
          <a:ln/>
        </p:spPr>
        <p:txBody>
          <a:bodyPr wrap="square" lIns="0" tIns="0" rIns="0" bIns="0" rtlCol="0" anchor="ctr"/>
          <a:lstStyle/>
          <a:p>
            <a:pPr marL="0" indent="0">
              <a:buNone/>
            </a:pPr>
            <a:r>
              <a:rPr lang="en-US" sz="1100" dirty="0">
                <a:ea typeface="Calibri" pitchFamily="34" charset="-122"/>
                <a:cs typeface="Calibri" pitchFamily="34" charset="-120"/>
              </a:rPr>
              <a:t>Lorem ipsum dolor sit amet, consectetur adipiscing elit. Ut tempor, quam et mattis</a:t>
            </a:r>
          </a:p>
        </p:txBody>
      </p:sp>
      <p:grpSp>
        <p:nvGrpSpPr>
          <p:cNvPr id="55" name="Group 54">
            <a:extLst>
              <a:ext uri="{FF2B5EF4-FFF2-40B4-BE49-F238E27FC236}">
                <a16:creationId xmlns:a16="http://schemas.microsoft.com/office/drawing/2014/main" id="{E83D2BA0-4930-0D23-AFC5-D75854257EB4}"/>
              </a:ext>
            </a:extLst>
          </p:cNvPr>
          <p:cNvGrpSpPr/>
          <p:nvPr/>
        </p:nvGrpSpPr>
        <p:grpSpPr>
          <a:xfrm>
            <a:off x="6364885" y="2511673"/>
            <a:ext cx="689248" cy="689248"/>
            <a:chOff x="6367300" y="2460298"/>
            <a:chExt cx="601795" cy="790807"/>
          </a:xfrm>
        </p:grpSpPr>
        <p:sp>
          <p:nvSpPr>
            <p:cNvPr id="15" name="Oval 14">
              <a:extLst>
                <a:ext uri="{FF2B5EF4-FFF2-40B4-BE49-F238E27FC236}">
                  <a16:creationId xmlns:a16="http://schemas.microsoft.com/office/drawing/2014/main" id="{8BE49A33-FF6C-4C72-A57B-CB2A84738ACE}"/>
                </a:ext>
              </a:extLst>
            </p:cNvPr>
            <p:cNvSpPr/>
            <p:nvPr/>
          </p:nvSpPr>
          <p:spPr>
            <a:xfrm>
              <a:off x="6367300" y="2460298"/>
              <a:ext cx="569258" cy="759010"/>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effectLst>
                  <a:outerShdw blurRad="38100" dist="38100" dir="2700000" algn="tl">
                    <a:srgbClr val="000000">
                      <a:alpha val="43137"/>
                    </a:srgbClr>
                  </a:outerShdw>
                </a:effectLst>
              </a:endParaRPr>
            </a:p>
          </p:txBody>
        </p:sp>
        <p:sp>
          <p:nvSpPr>
            <p:cNvPr id="16" name="Oval 15">
              <a:extLst>
                <a:ext uri="{FF2B5EF4-FFF2-40B4-BE49-F238E27FC236}">
                  <a16:creationId xmlns:a16="http://schemas.microsoft.com/office/drawing/2014/main" id="{DC82BAA3-42B9-45EB-841E-F5F175CD2AAE}"/>
                </a:ext>
              </a:extLst>
            </p:cNvPr>
            <p:cNvSpPr/>
            <p:nvPr/>
          </p:nvSpPr>
          <p:spPr>
            <a:xfrm>
              <a:off x="6399837" y="2492095"/>
              <a:ext cx="569258" cy="759010"/>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39" name="Group 38">
              <a:extLst>
                <a:ext uri="{FF2B5EF4-FFF2-40B4-BE49-F238E27FC236}">
                  <a16:creationId xmlns:a16="http://schemas.microsoft.com/office/drawing/2014/main" id="{433F3954-0CC7-4A2D-8342-CA76EFD17309}"/>
                </a:ext>
              </a:extLst>
            </p:cNvPr>
            <p:cNvGrpSpPr/>
            <p:nvPr/>
          </p:nvGrpSpPr>
          <p:grpSpPr>
            <a:xfrm>
              <a:off x="6498937" y="2624432"/>
              <a:ext cx="371058" cy="494336"/>
              <a:chOff x="3071135" y="1760585"/>
              <a:chExt cx="475200" cy="633600"/>
            </a:xfrm>
            <a:solidFill>
              <a:schemeClr val="bg1"/>
            </a:solidFill>
          </p:grpSpPr>
          <p:sp>
            <p:nvSpPr>
              <p:cNvPr id="40" name="Accent">
                <a:extLst>
                  <a:ext uri="{FF2B5EF4-FFF2-40B4-BE49-F238E27FC236}">
                    <a16:creationId xmlns:a16="http://schemas.microsoft.com/office/drawing/2014/main" id="{E320518B-58A4-4983-BA84-9C0B9B9EC0B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1" name="Outline">
                <a:extLst>
                  <a:ext uri="{FF2B5EF4-FFF2-40B4-BE49-F238E27FC236}">
                    <a16:creationId xmlns:a16="http://schemas.microsoft.com/office/drawing/2014/main" id="{1C4210CE-A128-4348-9105-B593651A1FF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grpSp>
        <p:nvGrpSpPr>
          <p:cNvPr id="56" name="Group 55">
            <a:extLst>
              <a:ext uri="{FF2B5EF4-FFF2-40B4-BE49-F238E27FC236}">
                <a16:creationId xmlns:a16="http://schemas.microsoft.com/office/drawing/2014/main" id="{7FFE78BB-855A-1C92-C1F9-2BA96D62DF72}"/>
              </a:ext>
            </a:extLst>
          </p:cNvPr>
          <p:cNvGrpSpPr/>
          <p:nvPr/>
        </p:nvGrpSpPr>
        <p:grpSpPr>
          <a:xfrm>
            <a:off x="6364885" y="4815035"/>
            <a:ext cx="689248" cy="689248"/>
            <a:chOff x="6367300" y="4763660"/>
            <a:chExt cx="601795" cy="790807"/>
          </a:xfrm>
        </p:grpSpPr>
        <p:sp>
          <p:nvSpPr>
            <p:cNvPr id="30" name="Oval 29">
              <a:extLst>
                <a:ext uri="{FF2B5EF4-FFF2-40B4-BE49-F238E27FC236}">
                  <a16:creationId xmlns:a16="http://schemas.microsoft.com/office/drawing/2014/main" id="{46390E3B-4185-434D-952F-7015F1A64E2D}"/>
                </a:ext>
              </a:extLst>
            </p:cNvPr>
            <p:cNvSpPr/>
            <p:nvPr/>
          </p:nvSpPr>
          <p:spPr>
            <a:xfrm>
              <a:off x="6367300" y="4763660"/>
              <a:ext cx="569258" cy="759010"/>
            </a:xfrm>
            <a:prstGeom prst="ellipse">
              <a:avLst/>
            </a:prstGeom>
            <a:solidFill>
              <a:schemeClr val="bg1"/>
            </a:solid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effectLst>
                  <a:outerShdw blurRad="38100" dist="38100" dir="2700000" algn="tl">
                    <a:srgbClr val="000000">
                      <a:alpha val="43137"/>
                    </a:srgbClr>
                  </a:outerShdw>
                </a:effectLst>
              </a:endParaRPr>
            </a:p>
          </p:txBody>
        </p:sp>
        <p:sp>
          <p:nvSpPr>
            <p:cNvPr id="31" name="Oval 30">
              <a:extLst>
                <a:ext uri="{FF2B5EF4-FFF2-40B4-BE49-F238E27FC236}">
                  <a16:creationId xmlns:a16="http://schemas.microsoft.com/office/drawing/2014/main" id="{840B34E5-BE27-4E83-A8AE-93309DD07378}"/>
                </a:ext>
              </a:extLst>
            </p:cNvPr>
            <p:cNvSpPr/>
            <p:nvPr/>
          </p:nvSpPr>
          <p:spPr>
            <a:xfrm>
              <a:off x="6399837" y="4795457"/>
              <a:ext cx="569258" cy="759010"/>
            </a:xfrm>
            <a:prstGeom prst="ellipse">
              <a:avLst/>
            </a:prstGeom>
            <a:gradFill flip="none" rotWithShape="1">
              <a:gsLst>
                <a:gs pos="0">
                  <a:schemeClr val="accent1"/>
                </a:gs>
                <a:gs pos="100000">
                  <a:schemeClr val="accent2"/>
                </a:gs>
              </a:gsLst>
              <a:lin ang="8100000" scaled="1"/>
              <a:tileRect/>
            </a:gra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48" name="Group 47">
              <a:extLst>
                <a:ext uri="{FF2B5EF4-FFF2-40B4-BE49-F238E27FC236}">
                  <a16:creationId xmlns:a16="http://schemas.microsoft.com/office/drawing/2014/main" id="{AD9AFD2F-D58E-4999-9BEE-7E664B948265}"/>
                </a:ext>
              </a:extLst>
            </p:cNvPr>
            <p:cNvGrpSpPr/>
            <p:nvPr/>
          </p:nvGrpSpPr>
          <p:grpSpPr>
            <a:xfrm>
              <a:off x="6498937" y="4921518"/>
              <a:ext cx="371058" cy="494336"/>
              <a:chOff x="3071135" y="1760585"/>
              <a:chExt cx="475200" cy="633600"/>
            </a:xfrm>
            <a:solidFill>
              <a:schemeClr val="bg1"/>
            </a:solidFill>
          </p:grpSpPr>
          <p:sp>
            <p:nvSpPr>
              <p:cNvPr id="49" name="Accent">
                <a:extLst>
                  <a:ext uri="{FF2B5EF4-FFF2-40B4-BE49-F238E27FC236}">
                    <a16:creationId xmlns:a16="http://schemas.microsoft.com/office/drawing/2014/main" id="{A32C9A34-ECE6-4ACD-B47A-7D4527F163B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0" name="Outline">
                <a:extLst>
                  <a:ext uri="{FF2B5EF4-FFF2-40B4-BE49-F238E27FC236}">
                    <a16:creationId xmlns:a16="http://schemas.microsoft.com/office/drawing/2014/main" id="{7620F7E6-97DD-411F-B456-5B571E5A246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Tree>
    <p:extLst>
      <p:ext uri="{BB962C8B-B14F-4D97-AF65-F5344CB8AC3E}">
        <p14:creationId xmlns:p14="http://schemas.microsoft.com/office/powerpoint/2010/main" val="369238768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94C47C47-0F77-6D93-3366-CBAE81FC21B4}"/>
              </a:ext>
            </a:extLst>
          </p:cNvPr>
          <p:cNvSpPr>
            <a:spLocks noGrp="1"/>
          </p:cNvSpPr>
          <p:nvPr>
            <p:ph type="title"/>
          </p:nvPr>
        </p:nvSpPr>
        <p:spPr>
          <a:xfrm>
            <a:off x="1085850" y="1021081"/>
            <a:ext cx="6903721" cy="2555114"/>
          </a:xfrm>
        </p:spPr>
        <p:txBody>
          <a:bodyPr/>
          <a:lstStyle/>
          <a:p>
            <a:r>
              <a:rPr lang="en-PH" dirty="0"/>
              <a:t>Section Divider — Red Background</a:t>
            </a:r>
          </a:p>
        </p:txBody>
      </p:sp>
      <p:sp>
        <p:nvSpPr>
          <p:cNvPr id="11" name="Subtitle 10">
            <a:extLst>
              <a:ext uri="{FF2B5EF4-FFF2-40B4-BE49-F238E27FC236}">
                <a16:creationId xmlns:a16="http://schemas.microsoft.com/office/drawing/2014/main" id="{04E6B5B4-C80C-0F08-513F-B7C29E39671B}"/>
              </a:ext>
            </a:extLst>
          </p:cNvPr>
          <p:cNvSpPr>
            <a:spLocks noGrp="1"/>
          </p:cNvSpPr>
          <p:nvPr>
            <p:ph type="subTitle" idx="1"/>
          </p:nvPr>
        </p:nvSpPr>
        <p:spPr/>
        <p:txBody>
          <a:bodyPr/>
          <a:lstStyle/>
          <a:p>
            <a:r>
              <a:rPr lang="en-PH" dirty="0"/>
              <a:t>Lorem ipsum dolor sit amet, consectetur adipiscing elit. Ut tempor, quam et mattis </a:t>
            </a:r>
          </a:p>
        </p:txBody>
      </p:sp>
    </p:spTree>
    <p:extLst>
      <p:ext uri="{BB962C8B-B14F-4D97-AF65-F5344CB8AC3E}">
        <p14:creationId xmlns:p14="http://schemas.microsoft.com/office/powerpoint/2010/main" val="2225288658"/>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661379B-31B3-4166-BDAA-44E74AAFC282}"/>
              </a:ext>
            </a:extLst>
          </p:cNvPr>
          <p:cNvSpPr>
            <a:spLocks noGrp="1"/>
          </p:cNvSpPr>
          <p:nvPr>
            <p:ph type="title"/>
          </p:nvPr>
        </p:nvSpPr>
        <p:spPr/>
        <p:txBody>
          <a:bodyPr/>
          <a:lstStyle/>
          <a:p>
            <a:r>
              <a:rPr lang="en-US" dirty="0"/>
              <a:t>Chevron Column Slides</a:t>
            </a:r>
            <a:endParaRPr lang="en-PH" dirty="0"/>
          </a:p>
        </p:txBody>
      </p:sp>
      <p:sp>
        <p:nvSpPr>
          <p:cNvPr id="4" name="Text Placeholder 3">
            <a:extLst>
              <a:ext uri="{FF2B5EF4-FFF2-40B4-BE49-F238E27FC236}">
                <a16:creationId xmlns:a16="http://schemas.microsoft.com/office/drawing/2014/main" id="{A29068F1-DF33-9CE0-BE48-B6817C40F37D}"/>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218972810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B6AC75B-24FE-4CF4-83CA-2C18085351DE}"/>
              </a:ext>
            </a:extLst>
          </p:cNvPr>
          <p:cNvSpPr>
            <a:spLocks noGrp="1"/>
          </p:cNvSpPr>
          <p:nvPr>
            <p:ph type="title"/>
          </p:nvPr>
        </p:nvSpPr>
        <p:spPr/>
        <p:txBody>
          <a:bodyPr/>
          <a:lstStyle/>
          <a:p>
            <a:r>
              <a:rPr lang="en-PH" dirty="0"/>
              <a:t>Two-Column Chevron Header List</a:t>
            </a:r>
          </a:p>
        </p:txBody>
      </p:sp>
      <p:sp>
        <p:nvSpPr>
          <p:cNvPr id="5" name="Footer Placeholder 4">
            <a:extLst>
              <a:ext uri="{FF2B5EF4-FFF2-40B4-BE49-F238E27FC236}">
                <a16:creationId xmlns:a16="http://schemas.microsoft.com/office/drawing/2014/main" id="{9D19002E-9CCD-49A5-91AF-C70703E08D9C}"/>
              </a:ext>
            </a:extLst>
          </p:cNvPr>
          <p:cNvSpPr>
            <a:spLocks noGrp="1"/>
          </p:cNvSpPr>
          <p:nvPr>
            <p:ph type="ftr" sz="quarter" idx="11"/>
          </p:nvPr>
        </p:nvSpPr>
        <p:spPr/>
        <p:txBody>
          <a:bodyPr/>
          <a:lstStyle/>
          <a:p>
            <a:endParaRPr lang="en-PH" dirty="0"/>
          </a:p>
        </p:txBody>
      </p:sp>
      <p:sp>
        <p:nvSpPr>
          <p:cNvPr id="6" name="Slide Number Placeholder 5">
            <a:extLst>
              <a:ext uri="{FF2B5EF4-FFF2-40B4-BE49-F238E27FC236}">
                <a16:creationId xmlns:a16="http://schemas.microsoft.com/office/drawing/2014/main" id="{A6597509-C3C2-4003-A6EF-D160EFBED59B}"/>
              </a:ext>
            </a:extLst>
          </p:cNvPr>
          <p:cNvSpPr>
            <a:spLocks noGrp="1"/>
          </p:cNvSpPr>
          <p:nvPr>
            <p:ph type="sldNum" sz="quarter" idx="12"/>
          </p:nvPr>
        </p:nvSpPr>
        <p:spPr/>
        <p:txBody>
          <a:bodyPr/>
          <a:lstStyle/>
          <a:p>
            <a:fld id="{50F76E71-DC84-4890-822E-724286D636E2}" type="slidenum">
              <a:rPr lang="en-PH" smtClean="0"/>
              <a:pPr/>
              <a:t>61</a:t>
            </a:fld>
            <a:endParaRPr lang="en-PH" dirty="0"/>
          </a:p>
        </p:txBody>
      </p:sp>
      <p:sp>
        <p:nvSpPr>
          <p:cNvPr id="11" name="TextBox 10">
            <a:extLst>
              <a:ext uri="{FF2B5EF4-FFF2-40B4-BE49-F238E27FC236}">
                <a16:creationId xmlns:a16="http://schemas.microsoft.com/office/drawing/2014/main" id="{103F2D33-3675-4017-8076-F88F9DD96CC6}"/>
              </a:ext>
            </a:extLst>
          </p:cNvPr>
          <p:cNvSpPr txBox="1"/>
          <p:nvPr/>
        </p:nvSpPr>
        <p:spPr>
          <a:xfrm>
            <a:off x="216618" y="2827765"/>
            <a:ext cx="4128448" cy="3058291"/>
          </a:xfrm>
          <a:prstGeom prst="rect">
            <a:avLst/>
          </a:prstGeom>
          <a:noFill/>
        </p:spPr>
        <p:txBody>
          <a:bodyPr wrap="square" lIns="0" tIns="0" rIns="0" bIns="0" rtlCol="0">
            <a:normAutofit/>
          </a:bodyPr>
          <a:lstStyle/>
          <a:p>
            <a:pPr marL="214312" indent="-145256">
              <a:buFont typeface="Arial" panose="020B0604020202020204" pitchFamily="34" charset="0"/>
              <a:buChar char="•"/>
            </a:pPr>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p>
          <a:p>
            <a:pPr marL="214312" indent="-145256">
              <a:buFont typeface="Arial" panose="020B0604020202020204" pitchFamily="34" charset="0"/>
              <a:buChar char="•"/>
            </a:pPr>
            <a:r>
              <a:rPr lang="en-US" sz="1200" dirty="0"/>
              <a:t>Nullam dolor nisl, euismod eget luctus quis, consequat et purus. Ut fermentum orci in enim aliquam molestie. Aliquam et lorem elementum, venenatis turpis sed, maximus lacus. Integer eu purus sed magna mollis congue. Nullam dolor nisl, euismod eget luctus quis, </a:t>
            </a:r>
            <a:endParaRPr lang="en-PH" sz="1200" dirty="0"/>
          </a:p>
        </p:txBody>
      </p:sp>
      <p:sp>
        <p:nvSpPr>
          <p:cNvPr id="10" name="TextBox 9">
            <a:extLst>
              <a:ext uri="{FF2B5EF4-FFF2-40B4-BE49-F238E27FC236}">
                <a16:creationId xmlns:a16="http://schemas.microsoft.com/office/drawing/2014/main" id="{7D0432DA-DD38-4941-A3BD-21A35DF869CA}"/>
              </a:ext>
            </a:extLst>
          </p:cNvPr>
          <p:cNvSpPr txBox="1"/>
          <p:nvPr/>
        </p:nvSpPr>
        <p:spPr>
          <a:xfrm>
            <a:off x="216617" y="1956123"/>
            <a:ext cx="4350774" cy="656294"/>
          </a:xfrm>
          <a:prstGeom prst="homePlate">
            <a:avLst>
              <a:gd name="adj" fmla="val 30000"/>
            </a:avLst>
          </a:prstGeom>
          <a:solidFill>
            <a:schemeClr val="accent1"/>
          </a:solidFill>
          <a:ln>
            <a:noFill/>
          </a:ln>
        </p:spPr>
        <p:txBody>
          <a:bodyPr wrap="square" lIns="459000" tIns="0" rIns="0" bIns="0" rtlCol="0" anchor="ctr">
            <a:normAutofit/>
          </a:bodyPr>
          <a:lstStyle/>
          <a:p>
            <a:r>
              <a:rPr lang="en-US" sz="1500" dirty="0">
                <a:solidFill>
                  <a:schemeClr val="bg1"/>
                </a:solidFill>
              </a:rPr>
              <a:t>Header</a:t>
            </a:r>
            <a:endParaRPr lang="en-PH" sz="1500" dirty="0">
              <a:solidFill>
                <a:schemeClr val="bg1"/>
              </a:solidFill>
            </a:endParaRPr>
          </a:p>
        </p:txBody>
      </p:sp>
      <p:sp>
        <p:nvSpPr>
          <p:cNvPr id="17" name="TextBox 16">
            <a:extLst>
              <a:ext uri="{FF2B5EF4-FFF2-40B4-BE49-F238E27FC236}">
                <a16:creationId xmlns:a16="http://schemas.microsoft.com/office/drawing/2014/main" id="{DFC13656-BF25-4057-83C1-44558EA6B204}"/>
              </a:ext>
            </a:extLst>
          </p:cNvPr>
          <p:cNvSpPr txBox="1"/>
          <p:nvPr/>
        </p:nvSpPr>
        <p:spPr>
          <a:xfrm>
            <a:off x="4567391" y="1956122"/>
            <a:ext cx="4350774" cy="656293"/>
          </a:xfrm>
          <a:prstGeom prst="chevron">
            <a:avLst>
              <a:gd name="adj" fmla="val 30000"/>
            </a:avLst>
          </a:prstGeom>
          <a:solidFill>
            <a:schemeClr val="accent1"/>
          </a:solidFill>
          <a:ln>
            <a:noFill/>
          </a:ln>
        </p:spPr>
        <p:txBody>
          <a:bodyPr wrap="square" lIns="459000" tIns="0" rIns="0" bIns="0" rtlCol="0" anchor="ctr">
            <a:normAutofit/>
          </a:bodyPr>
          <a:lstStyle/>
          <a:p>
            <a:r>
              <a:rPr lang="en-US" sz="1500" dirty="0">
                <a:solidFill>
                  <a:schemeClr val="bg1"/>
                </a:solidFill>
              </a:rPr>
              <a:t>Header</a:t>
            </a:r>
            <a:endParaRPr lang="en-PH" sz="1500" dirty="0">
              <a:solidFill>
                <a:schemeClr val="bg1"/>
              </a:solidFill>
            </a:endParaRPr>
          </a:p>
        </p:txBody>
      </p:sp>
      <p:sp>
        <p:nvSpPr>
          <p:cNvPr id="18" name="TextBox 17">
            <a:extLst>
              <a:ext uri="{FF2B5EF4-FFF2-40B4-BE49-F238E27FC236}">
                <a16:creationId xmlns:a16="http://schemas.microsoft.com/office/drawing/2014/main" id="{CA253AB7-1D9A-4CEF-9360-6B3E516D6790}"/>
              </a:ext>
            </a:extLst>
          </p:cNvPr>
          <p:cNvSpPr txBox="1"/>
          <p:nvPr/>
        </p:nvSpPr>
        <p:spPr>
          <a:xfrm>
            <a:off x="4567391" y="2827765"/>
            <a:ext cx="4128448" cy="3058291"/>
          </a:xfrm>
          <a:prstGeom prst="rect">
            <a:avLst/>
          </a:prstGeom>
          <a:noFill/>
        </p:spPr>
        <p:txBody>
          <a:bodyPr wrap="square" lIns="0" tIns="0" rIns="0" bIns="0" rtlCol="0">
            <a:normAutofit/>
          </a:bodyPr>
          <a:lstStyle/>
          <a:p>
            <a:pPr marL="214312" indent="-145256">
              <a:buFont typeface="Arial" panose="020B0604020202020204" pitchFamily="34" charset="0"/>
              <a:buChar char="•"/>
            </a:pPr>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Integer eu purus sed magna mollis congue. </a:t>
            </a:r>
          </a:p>
          <a:p>
            <a:pPr marL="214312" indent="-145256">
              <a:buFont typeface="Arial" panose="020B0604020202020204" pitchFamily="34" charset="0"/>
              <a:buChar char="•"/>
            </a:pPr>
            <a:r>
              <a:rPr lang="en-US" sz="1200" dirty="0"/>
              <a:t>Nullam dolor nisl, euismod eget luctus quis, consequat et purus. Ut fermentum orci in enim aliquam molestie. Aliquam et lorem elementum, venenatis turpis sed, maximus lacus. Integer eu purus sed magna mollis congue. Nullam dolor nisl, euismod eget luctus quis, </a:t>
            </a:r>
            <a:endParaRPr lang="en-PH" sz="1200" dirty="0"/>
          </a:p>
        </p:txBody>
      </p:sp>
      <p:grpSp>
        <p:nvGrpSpPr>
          <p:cNvPr id="15" name="Group 14">
            <a:extLst>
              <a:ext uri="{FF2B5EF4-FFF2-40B4-BE49-F238E27FC236}">
                <a16:creationId xmlns:a16="http://schemas.microsoft.com/office/drawing/2014/main" id="{2FCB240B-4EAB-4D05-AB5D-54D1B8DFB667}"/>
              </a:ext>
            </a:extLst>
          </p:cNvPr>
          <p:cNvGrpSpPr/>
          <p:nvPr/>
        </p:nvGrpSpPr>
        <p:grpSpPr>
          <a:xfrm>
            <a:off x="268705" y="2091670"/>
            <a:ext cx="385587" cy="385200"/>
            <a:chOff x="3071135" y="1760585"/>
            <a:chExt cx="475200" cy="633600"/>
          </a:xfrm>
          <a:solidFill>
            <a:schemeClr val="bg1"/>
          </a:solidFill>
        </p:grpSpPr>
        <p:sp>
          <p:nvSpPr>
            <p:cNvPr id="16" name="Accent">
              <a:extLst>
                <a:ext uri="{FF2B5EF4-FFF2-40B4-BE49-F238E27FC236}">
                  <a16:creationId xmlns:a16="http://schemas.microsoft.com/office/drawing/2014/main" id="{DD2F6FC1-7745-490C-A485-FD98A19355A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0" name="Outline">
              <a:extLst>
                <a:ext uri="{FF2B5EF4-FFF2-40B4-BE49-F238E27FC236}">
                  <a16:creationId xmlns:a16="http://schemas.microsoft.com/office/drawing/2014/main" id="{F5031A19-1ACF-4F0C-865E-6DD2840CB8B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21" name="Group 20">
            <a:extLst>
              <a:ext uri="{FF2B5EF4-FFF2-40B4-BE49-F238E27FC236}">
                <a16:creationId xmlns:a16="http://schemas.microsoft.com/office/drawing/2014/main" id="{CBD29AC6-BB36-4012-9964-C2897041BAD7}"/>
              </a:ext>
            </a:extLst>
          </p:cNvPr>
          <p:cNvGrpSpPr/>
          <p:nvPr/>
        </p:nvGrpSpPr>
        <p:grpSpPr>
          <a:xfrm>
            <a:off x="4775367" y="2091670"/>
            <a:ext cx="385587" cy="385200"/>
            <a:chOff x="3071135" y="1760585"/>
            <a:chExt cx="475200" cy="633600"/>
          </a:xfrm>
          <a:solidFill>
            <a:schemeClr val="bg1"/>
          </a:solidFill>
        </p:grpSpPr>
        <p:sp>
          <p:nvSpPr>
            <p:cNvPr id="22" name="Accent">
              <a:extLst>
                <a:ext uri="{FF2B5EF4-FFF2-40B4-BE49-F238E27FC236}">
                  <a16:creationId xmlns:a16="http://schemas.microsoft.com/office/drawing/2014/main" id="{6ACA41C9-204E-427F-9262-1498AB989A8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3" name="Outline">
              <a:extLst>
                <a:ext uri="{FF2B5EF4-FFF2-40B4-BE49-F238E27FC236}">
                  <a16:creationId xmlns:a16="http://schemas.microsoft.com/office/drawing/2014/main" id="{6E18BC87-A28F-4EA3-A829-D88F8EC04FD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1794888748"/>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B6AC75B-24FE-4CF4-83CA-2C18085351DE}"/>
              </a:ext>
            </a:extLst>
          </p:cNvPr>
          <p:cNvSpPr>
            <a:spLocks noGrp="1"/>
          </p:cNvSpPr>
          <p:nvPr>
            <p:ph type="title"/>
          </p:nvPr>
        </p:nvSpPr>
        <p:spPr/>
        <p:txBody>
          <a:bodyPr/>
          <a:lstStyle/>
          <a:p>
            <a:r>
              <a:rPr lang="en-PH" dirty="0"/>
              <a:t>Three-Column Chevron Header List</a:t>
            </a:r>
          </a:p>
        </p:txBody>
      </p:sp>
      <p:sp>
        <p:nvSpPr>
          <p:cNvPr id="5" name="Footer Placeholder 4">
            <a:extLst>
              <a:ext uri="{FF2B5EF4-FFF2-40B4-BE49-F238E27FC236}">
                <a16:creationId xmlns:a16="http://schemas.microsoft.com/office/drawing/2014/main" id="{9D19002E-9CCD-49A5-91AF-C70703E08D9C}"/>
              </a:ext>
            </a:extLst>
          </p:cNvPr>
          <p:cNvSpPr>
            <a:spLocks noGrp="1"/>
          </p:cNvSpPr>
          <p:nvPr>
            <p:ph type="ftr" sz="quarter" idx="11"/>
          </p:nvPr>
        </p:nvSpPr>
        <p:spPr/>
        <p:txBody>
          <a:bodyPr/>
          <a:lstStyle/>
          <a:p>
            <a:endParaRPr lang="en-PH" dirty="0"/>
          </a:p>
        </p:txBody>
      </p:sp>
      <p:sp>
        <p:nvSpPr>
          <p:cNvPr id="6" name="Slide Number Placeholder 5">
            <a:extLst>
              <a:ext uri="{FF2B5EF4-FFF2-40B4-BE49-F238E27FC236}">
                <a16:creationId xmlns:a16="http://schemas.microsoft.com/office/drawing/2014/main" id="{A6597509-C3C2-4003-A6EF-D160EFBED59B}"/>
              </a:ext>
            </a:extLst>
          </p:cNvPr>
          <p:cNvSpPr>
            <a:spLocks noGrp="1"/>
          </p:cNvSpPr>
          <p:nvPr>
            <p:ph type="sldNum" sz="quarter" idx="12"/>
          </p:nvPr>
        </p:nvSpPr>
        <p:spPr/>
        <p:txBody>
          <a:bodyPr/>
          <a:lstStyle/>
          <a:p>
            <a:fld id="{50F76E71-DC84-4890-822E-724286D636E2}" type="slidenum">
              <a:rPr lang="en-PH" smtClean="0"/>
              <a:pPr/>
              <a:t>62</a:t>
            </a:fld>
            <a:endParaRPr lang="en-PH" dirty="0"/>
          </a:p>
        </p:txBody>
      </p:sp>
      <p:sp>
        <p:nvSpPr>
          <p:cNvPr id="11" name="TextBox 10">
            <a:extLst>
              <a:ext uri="{FF2B5EF4-FFF2-40B4-BE49-F238E27FC236}">
                <a16:creationId xmlns:a16="http://schemas.microsoft.com/office/drawing/2014/main" id="{103F2D33-3675-4017-8076-F88F9DD96CC6}"/>
              </a:ext>
            </a:extLst>
          </p:cNvPr>
          <p:cNvSpPr txBox="1"/>
          <p:nvPr/>
        </p:nvSpPr>
        <p:spPr>
          <a:xfrm>
            <a:off x="216618" y="2827765"/>
            <a:ext cx="2764054" cy="3058291"/>
          </a:xfrm>
          <a:prstGeom prst="rect">
            <a:avLst/>
          </a:prstGeom>
          <a:noFill/>
        </p:spPr>
        <p:txBody>
          <a:bodyPr wrap="square" lIns="0" tIns="0" rIns="0" bIns="0" rtlCol="0">
            <a:normAutofit/>
          </a:bodyPr>
          <a:lstStyle/>
          <a:p>
            <a:pPr marL="214312" indent="-145256">
              <a:buFont typeface="Arial" panose="020B0604020202020204" pitchFamily="34" charset="0"/>
              <a:buChar char="•"/>
            </a:pPr>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a:t>
            </a:r>
          </a:p>
          <a:p>
            <a:pPr marL="214312" indent="-145256">
              <a:buFont typeface="Arial" panose="020B0604020202020204" pitchFamily="34" charset="0"/>
              <a:buChar char="•"/>
            </a:pPr>
            <a:r>
              <a:rPr lang="en-US" sz="1200" dirty="0"/>
              <a:t>Nullam dolor nisl, euismod eget luctus quis, consequat et purus. Ut fermentum orci in enim aliquam molestie. Aliquam et lorem elementum, venenatis turpis sed, maximus lacus. Integer eu purus sed magna mollis congue. </a:t>
            </a:r>
            <a:endParaRPr lang="en-PH" sz="1200" dirty="0"/>
          </a:p>
        </p:txBody>
      </p:sp>
      <p:sp>
        <p:nvSpPr>
          <p:cNvPr id="18" name="TextBox 17">
            <a:extLst>
              <a:ext uri="{FF2B5EF4-FFF2-40B4-BE49-F238E27FC236}">
                <a16:creationId xmlns:a16="http://schemas.microsoft.com/office/drawing/2014/main" id="{CA253AB7-1D9A-4CEF-9360-6B3E516D6790}"/>
              </a:ext>
            </a:extLst>
          </p:cNvPr>
          <p:cNvSpPr txBox="1"/>
          <p:nvPr/>
        </p:nvSpPr>
        <p:spPr>
          <a:xfrm>
            <a:off x="3110938" y="2827765"/>
            <a:ext cx="2764054" cy="3058291"/>
          </a:xfrm>
          <a:prstGeom prst="rect">
            <a:avLst/>
          </a:prstGeom>
          <a:noFill/>
        </p:spPr>
        <p:txBody>
          <a:bodyPr wrap="square" lIns="0" tIns="0" rIns="0" bIns="0" rtlCol="0">
            <a:normAutofit/>
          </a:bodyPr>
          <a:lstStyle/>
          <a:p>
            <a:pPr marL="214312" indent="-145256">
              <a:buFont typeface="Arial" panose="020B0604020202020204" pitchFamily="34" charset="0"/>
              <a:buChar char="•"/>
            </a:pPr>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a:t>
            </a:r>
          </a:p>
          <a:p>
            <a:pPr marL="214312" indent="-145256">
              <a:buFont typeface="Arial" panose="020B0604020202020204" pitchFamily="34" charset="0"/>
              <a:buChar char="•"/>
            </a:pPr>
            <a:r>
              <a:rPr lang="en-US" sz="1200" dirty="0"/>
              <a:t>Nullam dolor nisl, euismod eget luctus quis, consequat et purus. Ut fermentum orci in enim aliquam molestie. Aliquam et lorem elementum, venenatis turpis sed, maximus lacus. Integer eu purus sed magna mollis congue. </a:t>
            </a:r>
            <a:endParaRPr lang="en-PH" sz="1200" dirty="0"/>
          </a:p>
        </p:txBody>
      </p:sp>
      <p:sp>
        <p:nvSpPr>
          <p:cNvPr id="10" name="TextBox 9">
            <a:extLst>
              <a:ext uri="{FF2B5EF4-FFF2-40B4-BE49-F238E27FC236}">
                <a16:creationId xmlns:a16="http://schemas.microsoft.com/office/drawing/2014/main" id="{7D0432DA-DD38-4941-A3BD-21A35DF869CA}"/>
              </a:ext>
            </a:extLst>
          </p:cNvPr>
          <p:cNvSpPr txBox="1"/>
          <p:nvPr/>
        </p:nvSpPr>
        <p:spPr>
          <a:xfrm>
            <a:off x="216617" y="1956123"/>
            <a:ext cx="2912905" cy="656294"/>
          </a:xfrm>
          <a:prstGeom prst="homePlate">
            <a:avLst>
              <a:gd name="adj" fmla="val 30000"/>
            </a:avLst>
          </a:prstGeom>
          <a:solidFill>
            <a:schemeClr val="accent1"/>
          </a:solidFill>
          <a:ln>
            <a:noFill/>
          </a:ln>
        </p:spPr>
        <p:txBody>
          <a:bodyPr wrap="square" lIns="459000" tIns="0" rIns="0" bIns="0" rtlCol="0" anchor="ctr">
            <a:normAutofit/>
          </a:bodyPr>
          <a:lstStyle/>
          <a:p>
            <a:r>
              <a:rPr lang="en-US" dirty="0">
                <a:solidFill>
                  <a:schemeClr val="bg1"/>
                </a:solidFill>
              </a:rPr>
              <a:t>Header</a:t>
            </a:r>
            <a:endParaRPr lang="en-PH" dirty="0">
              <a:solidFill>
                <a:schemeClr val="bg1"/>
              </a:solidFill>
            </a:endParaRPr>
          </a:p>
        </p:txBody>
      </p:sp>
      <p:grpSp>
        <p:nvGrpSpPr>
          <p:cNvPr id="15" name="Group 14">
            <a:extLst>
              <a:ext uri="{FF2B5EF4-FFF2-40B4-BE49-F238E27FC236}">
                <a16:creationId xmlns:a16="http://schemas.microsoft.com/office/drawing/2014/main" id="{2FCB240B-4EAB-4D05-AB5D-54D1B8DFB667}"/>
              </a:ext>
            </a:extLst>
          </p:cNvPr>
          <p:cNvGrpSpPr/>
          <p:nvPr/>
        </p:nvGrpSpPr>
        <p:grpSpPr>
          <a:xfrm>
            <a:off x="268853" y="2091668"/>
            <a:ext cx="386100" cy="385200"/>
            <a:chOff x="3071135" y="1760585"/>
            <a:chExt cx="475200" cy="633600"/>
          </a:xfrm>
          <a:solidFill>
            <a:schemeClr val="bg1"/>
          </a:solidFill>
        </p:grpSpPr>
        <p:sp>
          <p:nvSpPr>
            <p:cNvPr id="16" name="Accent">
              <a:extLst>
                <a:ext uri="{FF2B5EF4-FFF2-40B4-BE49-F238E27FC236}">
                  <a16:creationId xmlns:a16="http://schemas.microsoft.com/office/drawing/2014/main" id="{DD2F6FC1-7745-490C-A485-FD98A19355A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0" name="Outline">
              <a:extLst>
                <a:ext uri="{FF2B5EF4-FFF2-40B4-BE49-F238E27FC236}">
                  <a16:creationId xmlns:a16="http://schemas.microsoft.com/office/drawing/2014/main" id="{F5031A19-1ACF-4F0C-865E-6DD2840CB8B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17" name="TextBox 16">
            <a:extLst>
              <a:ext uri="{FF2B5EF4-FFF2-40B4-BE49-F238E27FC236}">
                <a16:creationId xmlns:a16="http://schemas.microsoft.com/office/drawing/2014/main" id="{DFC13656-BF25-4057-83C1-44558EA6B204}"/>
              </a:ext>
            </a:extLst>
          </p:cNvPr>
          <p:cNvSpPr txBox="1"/>
          <p:nvPr/>
        </p:nvSpPr>
        <p:spPr>
          <a:xfrm>
            <a:off x="3110938" y="1956122"/>
            <a:ext cx="2912905" cy="656293"/>
          </a:xfrm>
          <a:prstGeom prst="chevron">
            <a:avLst>
              <a:gd name="adj" fmla="val 30000"/>
            </a:avLst>
          </a:prstGeom>
          <a:solidFill>
            <a:schemeClr val="accent1"/>
          </a:solidFill>
          <a:ln>
            <a:noFill/>
          </a:ln>
        </p:spPr>
        <p:txBody>
          <a:bodyPr wrap="square" lIns="459000" tIns="0" rIns="0" bIns="0" rtlCol="0" anchor="ctr">
            <a:normAutofit/>
          </a:bodyPr>
          <a:lstStyle/>
          <a:p>
            <a:r>
              <a:rPr lang="en-US" dirty="0">
                <a:solidFill>
                  <a:schemeClr val="bg1"/>
                </a:solidFill>
              </a:rPr>
              <a:t>Header</a:t>
            </a:r>
            <a:endParaRPr lang="en-PH" dirty="0">
              <a:solidFill>
                <a:schemeClr val="bg1"/>
              </a:solidFill>
            </a:endParaRPr>
          </a:p>
        </p:txBody>
      </p:sp>
      <p:grpSp>
        <p:nvGrpSpPr>
          <p:cNvPr id="21" name="Group 20">
            <a:extLst>
              <a:ext uri="{FF2B5EF4-FFF2-40B4-BE49-F238E27FC236}">
                <a16:creationId xmlns:a16="http://schemas.microsoft.com/office/drawing/2014/main" id="{CBD29AC6-BB36-4012-9964-C2897041BAD7}"/>
              </a:ext>
            </a:extLst>
          </p:cNvPr>
          <p:cNvGrpSpPr/>
          <p:nvPr/>
        </p:nvGrpSpPr>
        <p:grpSpPr>
          <a:xfrm>
            <a:off x="3314414" y="2091668"/>
            <a:ext cx="386100" cy="385200"/>
            <a:chOff x="3071135" y="1760585"/>
            <a:chExt cx="475200" cy="633600"/>
          </a:xfrm>
          <a:solidFill>
            <a:schemeClr val="bg1"/>
          </a:solidFill>
        </p:grpSpPr>
        <p:sp>
          <p:nvSpPr>
            <p:cNvPr id="22" name="Accent">
              <a:extLst>
                <a:ext uri="{FF2B5EF4-FFF2-40B4-BE49-F238E27FC236}">
                  <a16:creationId xmlns:a16="http://schemas.microsoft.com/office/drawing/2014/main" id="{6ACA41C9-204E-427F-9262-1498AB989A8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3" name="Outline">
              <a:extLst>
                <a:ext uri="{FF2B5EF4-FFF2-40B4-BE49-F238E27FC236}">
                  <a16:creationId xmlns:a16="http://schemas.microsoft.com/office/drawing/2014/main" id="{6E18BC87-A28F-4EA3-A829-D88F8EC04FD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24" name="TextBox 23">
            <a:extLst>
              <a:ext uri="{FF2B5EF4-FFF2-40B4-BE49-F238E27FC236}">
                <a16:creationId xmlns:a16="http://schemas.microsoft.com/office/drawing/2014/main" id="{2B0E79D8-AF1A-4A93-B204-55D6BD3E32ED}"/>
              </a:ext>
            </a:extLst>
          </p:cNvPr>
          <p:cNvSpPr txBox="1"/>
          <p:nvPr/>
        </p:nvSpPr>
        <p:spPr>
          <a:xfrm>
            <a:off x="6005260" y="2827765"/>
            <a:ext cx="2764054" cy="3058291"/>
          </a:xfrm>
          <a:prstGeom prst="rect">
            <a:avLst/>
          </a:prstGeom>
          <a:noFill/>
        </p:spPr>
        <p:txBody>
          <a:bodyPr wrap="square" lIns="0" tIns="0" rIns="0" bIns="0" rtlCol="0">
            <a:normAutofit/>
          </a:bodyPr>
          <a:lstStyle/>
          <a:p>
            <a:pPr marL="214312" indent="-145256">
              <a:buFont typeface="Arial" panose="020B0604020202020204" pitchFamily="34" charset="0"/>
              <a:buChar char="•"/>
            </a:pPr>
            <a:r>
              <a:rPr lang="en-US" sz="1200" dirty="0"/>
              <a:t>Lorem ipsum dolor sit amet, consectetur adipiscing elit. Ut tempor, quam et mattis pulvinar, mauris ligula suscipit arcu, sed elementum diam leo at magna. Curabitur maximus sodales massa, eu bibendum dui bibendum vel. Suspendisse potenti. Aliquam et lorem elementum, venenatis turpis sed, maximus lacus. </a:t>
            </a:r>
          </a:p>
          <a:p>
            <a:pPr marL="214312" indent="-145256">
              <a:buFont typeface="Arial" panose="020B0604020202020204" pitchFamily="34" charset="0"/>
              <a:buChar char="•"/>
            </a:pPr>
            <a:r>
              <a:rPr lang="en-US" sz="1200" dirty="0"/>
              <a:t>Nullam dolor nisl, euismod eget luctus quis, consequat et purus. Ut fermentum orci in enim aliquam molestie. Aliquam et lorem elementum, venenatis turpis sed, maximus lacus. Integer eu purus sed magna mollis congue. </a:t>
            </a:r>
            <a:endParaRPr lang="en-PH" sz="1200" dirty="0"/>
          </a:p>
        </p:txBody>
      </p:sp>
      <p:sp>
        <p:nvSpPr>
          <p:cNvPr id="19" name="TextBox 18">
            <a:extLst>
              <a:ext uri="{FF2B5EF4-FFF2-40B4-BE49-F238E27FC236}">
                <a16:creationId xmlns:a16="http://schemas.microsoft.com/office/drawing/2014/main" id="{73AAABC8-945A-4CF0-B4E8-BB12B178BC05}"/>
              </a:ext>
            </a:extLst>
          </p:cNvPr>
          <p:cNvSpPr txBox="1"/>
          <p:nvPr/>
        </p:nvSpPr>
        <p:spPr>
          <a:xfrm>
            <a:off x="6005260" y="1956122"/>
            <a:ext cx="2912905" cy="656293"/>
          </a:xfrm>
          <a:prstGeom prst="chevron">
            <a:avLst>
              <a:gd name="adj" fmla="val 30000"/>
            </a:avLst>
          </a:prstGeom>
          <a:solidFill>
            <a:schemeClr val="accent1"/>
          </a:solidFill>
          <a:ln>
            <a:noFill/>
          </a:ln>
        </p:spPr>
        <p:txBody>
          <a:bodyPr wrap="square" lIns="459000" tIns="0" rIns="0" bIns="0" rtlCol="0" anchor="ctr">
            <a:normAutofit/>
          </a:bodyPr>
          <a:lstStyle/>
          <a:p>
            <a:r>
              <a:rPr lang="en-US" dirty="0">
                <a:solidFill>
                  <a:schemeClr val="bg1"/>
                </a:solidFill>
              </a:rPr>
              <a:t>Header</a:t>
            </a:r>
            <a:endParaRPr lang="en-PH" dirty="0">
              <a:solidFill>
                <a:schemeClr val="bg1"/>
              </a:solidFill>
            </a:endParaRPr>
          </a:p>
        </p:txBody>
      </p:sp>
      <p:grpSp>
        <p:nvGrpSpPr>
          <p:cNvPr id="25" name="Group 24">
            <a:extLst>
              <a:ext uri="{FF2B5EF4-FFF2-40B4-BE49-F238E27FC236}">
                <a16:creationId xmlns:a16="http://schemas.microsoft.com/office/drawing/2014/main" id="{8F1345B8-5BB8-4203-8E36-BA91EFFA0CBB}"/>
              </a:ext>
            </a:extLst>
          </p:cNvPr>
          <p:cNvGrpSpPr/>
          <p:nvPr/>
        </p:nvGrpSpPr>
        <p:grpSpPr>
          <a:xfrm>
            <a:off x="6208736" y="2091668"/>
            <a:ext cx="386100" cy="385200"/>
            <a:chOff x="3071135" y="1760585"/>
            <a:chExt cx="475200" cy="633600"/>
          </a:xfrm>
          <a:solidFill>
            <a:schemeClr val="bg1"/>
          </a:solidFill>
        </p:grpSpPr>
        <p:sp>
          <p:nvSpPr>
            <p:cNvPr id="26" name="Accent">
              <a:extLst>
                <a:ext uri="{FF2B5EF4-FFF2-40B4-BE49-F238E27FC236}">
                  <a16:creationId xmlns:a16="http://schemas.microsoft.com/office/drawing/2014/main" id="{272994D1-68A2-4E70-AF96-1972356643F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7" name="Outline">
              <a:extLst>
                <a:ext uri="{FF2B5EF4-FFF2-40B4-BE49-F238E27FC236}">
                  <a16:creationId xmlns:a16="http://schemas.microsoft.com/office/drawing/2014/main" id="{0F4D3EC3-2D39-4426-B24C-A1EEC30FFDF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4008954139"/>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B6AC75B-24FE-4CF4-83CA-2C18085351DE}"/>
              </a:ext>
            </a:extLst>
          </p:cNvPr>
          <p:cNvSpPr>
            <a:spLocks noGrp="1"/>
          </p:cNvSpPr>
          <p:nvPr>
            <p:ph type="title"/>
          </p:nvPr>
        </p:nvSpPr>
        <p:spPr/>
        <p:txBody>
          <a:bodyPr/>
          <a:lstStyle/>
          <a:p>
            <a:r>
              <a:rPr lang="en-PH" dirty="0"/>
              <a:t>Four-Column Chevron Header List</a:t>
            </a:r>
          </a:p>
        </p:txBody>
      </p:sp>
      <p:sp>
        <p:nvSpPr>
          <p:cNvPr id="5" name="Footer Placeholder 4">
            <a:extLst>
              <a:ext uri="{FF2B5EF4-FFF2-40B4-BE49-F238E27FC236}">
                <a16:creationId xmlns:a16="http://schemas.microsoft.com/office/drawing/2014/main" id="{9D19002E-9CCD-49A5-91AF-C70703E08D9C}"/>
              </a:ext>
            </a:extLst>
          </p:cNvPr>
          <p:cNvSpPr>
            <a:spLocks noGrp="1"/>
          </p:cNvSpPr>
          <p:nvPr>
            <p:ph type="ftr" sz="quarter" idx="11"/>
          </p:nvPr>
        </p:nvSpPr>
        <p:spPr/>
        <p:txBody>
          <a:bodyPr/>
          <a:lstStyle/>
          <a:p>
            <a:endParaRPr lang="en-PH" dirty="0"/>
          </a:p>
        </p:txBody>
      </p:sp>
      <p:sp>
        <p:nvSpPr>
          <p:cNvPr id="6" name="Slide Number Placeholder 5">
            <a:extLst>
              <a:ext uri="{FF2B5EF4-FFF2-40B4-BE49-F238E27FC236}">
                <a16:creationId xmlns:a16="http://schemas.microsoft.com/office/drawing/2014/main" id="{A6597509-C3C2-4003-A6EF-D160EFBED59B}"/>
              </a:ext>
            </a:extLst>
          </p:cNvPr>
          <p:cNvSpPr>
            <a:spLocks noGrp="1"/>
          </p:cNvSpPr>
          <p:nvPr>
            <p:ph type="sldNum" sz="quarter" idx="12"/>
          </p:nvPr>
        </p:nvSpPr>
        <p:spPr/>
        <p:txBody>
          <a:bodyPr/>
          <a:lstStyle/>
          <a:p>
            <a:fld id="{50F76E71-DC84-4890-822E-724286D636E2}" type="slidenum">
              <a:rPr lang="en-PH" smtClean="0"/>
              <a:pPr/>
              <a:t>63</a:t>
            </a:fld>
            <a:endParaRPr lang="en-PH" dirty="0"/>
          </a:p>
        </p:txBody>
      </p:sp>
      <p:sp>
        <p:nvSpPr>
          <p:cNvPr id="11" name="TextBox 10">
            <a:extLst>
              <a:ext uri="{FF2B5EF4-FFF2-40B4-BE49-F238E27FC236}">
                <a16:creationId xmlns:a16="http://schemas.microsoft.com/office/drawing/2014/main" id="{103F2D33-3675-4017-8076-F88F9DD96CC6}"/>
              </a:ext>
            </a:extLst>
          </p:cNvPr>
          <p:cNvSpPr txBox="1"/>
          <p:nvPr/>
        </p:nvSpPr>
        <p:spPr>
          <a:xfrm>
            <a:off x="216618" y="2827765"/>
            <a:ext cx="2074148" cy="3058291"/>
          </a:xfrm>
          <a:prstGeom prst="rect">
            <a:avLst/>
          </a:prstGeom>
          <a:noFill/>
        </p:spPr>
        <p:txBody>
          <a:bodyPr wrap="square" lIns="0" tIns="0" rIns="0" bIns="0" rtlCol="0">
            <a:normAutofit lnSpcReduction="10000"/>
          </a:bodyPr>
          <a:lstStyle/>
          <a:p>
            <a:pPr marL="214312" indent="-145256">
              <a:buFont typeface="Arial" panose="020B0604020202020204" pitchFamily="34" charset="0"/>
              <a:buChar char="•"/>
            </a:pPr>
            <a:r>
              <a:rPr lang="en-US" sz="1200" dirty="0"/>
              <a:t>Lorem ipsum dolor sit amet, consectetur adipiscing elit. Ut tempor, quam et mattis pulvinar, mauris ligula suscipit arcu, sed elementum diam leo at magna. Curabitur maximus sodales massa, eu bibendum dui bibendum vel. Suspendisse potenti. </a:t>
            </a:r>
          </a:p>
          <a:p>
            <a:pPr marL="214312" indent="-145256">
              <a:buFont typeface="Arial" panose="020B0604020202020204" pitchFamily="34" charset="0"/>
              <a:buChar char="•"/>
            </a:pPr>
            <a:r>
              <a:rPr lang="en-US" sz="1200" dirty="0"/>
              <a:t>Nullam dolor nisl, euismod eget luctus quis, consequat et purus. Ut fermentum orci in enim aliquam molestie. Aliquam et lorem elementum, venenatis turpis sed, maximus lacus. </a:t>
            </a:r>
            <a:endParaRPr lang="en-PH" sz="1200" dirty="0"/>
          </a:p>
        </p:txBody>
      </p:sp>
      <p:sp>
        <p:nvSpPr>
          <p:cNvPr id="10" name="TextBox 9">
            <a:extLst>
              <a:ext uri="{FF2B5EF4-FFF2-40B4-BE49-F238E27FC236}">
                <a16:creationId xmlns:a16="http://schemas.microsoft.com/office/drawing/2014/main" id="{7D0432DA-DD38-4941-A3BD-21A35DF869CA}"/>
              </a:ext>
            </a:extLst>
          </p:cNvPr>
          <p:cNvSpPr txBox="1"/>
          <p:nvPr/>
        </p:nvSpPr>
        <p:spPr>
          <a:xfrm>
            <a:off x="216617" y="1956123"/>
            <a:ext cx="2185846" cy="656294"/>
          </a:xfrm>
          <a:prstGeom prst="homePlate">
            <a:avLst>
              <a:gd name="adj" fmla="val 30000"/>
            </a:avLst>
          </a:prstGeom>
          <a:solidFill>
            <a:schemeClr val="accent1"/>
          </a:solidFill>
          <a:ln>
            <a:noFill/>
          </a:ln>
        </p:spPr>
        <p:txBody>
          <a:bodyPr wrap="square" lIns="432000" tIns="0" rIns="0" bIns="0" rtlCol="0" anchor="ctr">
            <a:normAutofit/>
          </a:bodyPr>
          <a:lstStyle/>
          <a:p>
            <a:r>
              <a:rPr lang="en-US" dirty="0">
                <a:solidFill>
                  <a:schemeClr val="bg1"/>
                </a:solidFill>
              </a:rPr>
              <a:t>Header</a:t>
            </a:r>
            <a:endParaRPr lang="en-PH" dirty="0">
              <a:solidFill>
                <a:schemeClr val="bg1"/>
              </a:solidFill>
            </a:endParaRPr>
          </a:p>
        </p:txBody>
      </p:sp>
      <p:grpSp>
        <p:nvGrpSpPr>
          <p:cNvPr id="15" name="Group 14">
            <a:extLst>
              <a:ext uri="{FF2B5EF4-FFF2-40B4-BE49-F238E27FC236}">
                <a16:creationId xmlns:a16="http://schemas.microsoft.com/office/drawing/2014/main" id="{2FCB240B-4EAB-4D05-AB5D-54D1B8DFB667}"/>
              </a:ext>
            </a:extLst>
          </p:cNvPr>
          <p:cNvGrpSpPr/>
          <p:nvPr/>
        </p:nvGrpSpPr>
        <p:grpSpPr>
          <a:xfrm>
            <a:off x="255815" y="2107868"/>
            <a:ext cx="353132" cy="352800"/>
            <a:chOff x="3071135" y="1760585"/>
            <a:chExt cx="475200" cy="633600"/>
          </a:xfrm>
          <a:solidFill>
            <a:schemeClr val="bg1"/>
          </a:solidFill>
        </p:grpSpPr>
        <p:sp>
          <p:nvSpPr>
            <p:cNvPr id="16" name="Accent">
              <a:extLst>
                <a:ext uri="{FF2B5EF4-FFF2-40B4-BE49-F238E27FC236}">
                  <a16:creationId xmlns:a16="http://schemas.microsoft.com/office/drawing/2014/main" id="{DD2F6FC1-7745-490C-A485-FD98A19355A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0" name="Outline">
              <a:extLst>
                <a:ext uri="{FF2B5EF4-FFF2-40B4-BE49-F238E27FC236}">
                  <a16:creationId xmlns:a16="http://schemas.microsoft.com/office/drawing/2014/main" id="{F5031A19-1ACF-4F0C-865E-6DD2840CB8B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18" name="TextBox 17">
            <a:extLst>
              <a:ext uri="{FF2B5EF4-FFF2-40B4-BE49-F238E27FC236}">
                <a16:creationId xmlns:a16="http://schemas.microsoft.com/office/drawing/2014/main" id="{CA253AB7-1D9A-4CEF-9360-6B3E516D6790}"/>
              </a:ext>
            </a:extLst>
          </p:cNvPr>
          <p:cNvSpPr txBox="1"/>
          <p:nvPr/>
        </p:nvSpPr>
        <p:spPr>
          <a:xfrm>
            <a:off x="2388518" y="2827765"/>
            <a:ext cx="2074148" cy="3058291"/>
          </a:xfrm>
          <a:prstGeom prst="rect">
            <a:avLst/>
          </a:prstGeom>
          <a:noFill/>
        </p:spPr>
        <p:txBody>
          <a:bodyPr wrap="square" lIns="0" tIns="0" rIns="0" bIns="0" rtlCol="0">
            <a:normAutofit lnSpcReduction="10000"/>
          </a:bodyPr>
          <a:lstStyle/>
          <a:p>
            <a:pPr marL="214312" indent="-145256">
              <a:buFont typeface="Arial" panose="020B0604020202020204" pitchFamily="34" charset="0"/>
              <a:buChar char="•"/>
            </a:pPr>
            <a:r>
              <a:rPr lang="en-US" sz="1200" dirty="0"/>
              <a:t>Lorem ipsum dolor sit amet, consectetur adipiscing elit. Ut tempor, quam et mattis pulvinar, mauris ligula suscipit arcu, sed elementum diam leo at magna. Curabitur maximus sodales massa, eu bibendum dui bibendum vel. Suspendisse potenti. </a:t>
            </a:r>
          </a:p>
          <a:p>
            <a:pPr marL="214312" indent="-145256">
              <a:buFont typeface="Arial" panose="020B0604020202020204" pitchFamily="34" charset="0"/>
              <a:buChar char="•"/>
            </a:pPr>
            <a:r>
              <a:rPr lang="en-US" sz="1200" dirty="0"/>
              <a:t>Nullam dolor nisl, euismod eget luctus quis, consequat et purus. Ut fermentum orci in enim aliquam molestie. Aliquam et lorem elementum, venenatis turpis sed, maximus lacus. </a:t>
            </a:r>
            <a:endParaRPr lang="en-PH" sz="1200" dirty="0"/>
          </a:p>
        </p:txBody>
      </p:sp>
      <p:sp>
        <p:nvSpPr>
          <p:cNvPr id="17" name="TextBox 16">
            <a:extLst>
              <a:ext uri="{FF2B5EF4-FFF2-40B4-BE49-F238E27FC236}">
                <a16:creationId xmlns:a16="http://schemas.microsoft.com/office/drawing/2014/main" id="{DFC13656-BF25-4057-83C1-44558EA6B204}"/>
              </a:ext>
            </a:extLst>
          </p:cNvPr>
          <p:cNvSpPr txBox="1"/>
          <p:nvPr/>
        </p:nvSpPr>
        <p:spPr>
          <a:xfrm>
            <a:off x="2388518" y="1956122"/>
            <a:ext cx="2185846" cy="656293"/>
          </a:xfrm>
          <a:prstGeom prst="chevron">
            <a:avLst>
              <a:gd name="adj" fmla="val 30000"/>
            </a:avLst>
          </a:prstGeom>
          <a:solidFill>
            <a:schemeClr val="accent1"/>
          </a:solidFill>
          <a:ln>
            <a:noFill/>
          </a:ln>
        </p:spPr>
        <p:txBody>
          <a:bodyPr wrap="square" lIns="432000" tIns="0" rIns="0" bIns="0" rtlCol="0" anchor="ctr">
            <a:normAutofit/>
          </a:bodyPr>
          <a:lstStyle/>
          <a:p>
            <a:r>
              <a:rPr lang="en-US" dirty="0">
                <a:solidFill>
                  <a:schemeClr val="bg1"/>
                </a:solidFill>
              </a:rPr>
              <a:t>Header</a:t>
            </a:r>
            <a:endParaRPr lang="en-PH" dirty="0">
              <a:solidFill>
                <a:schemeClr val="bg1"/>
              </a:solidFill>
            </a:endParaRPr>
          </a:p>
        </p:txBody>
      </p:sp>
      <p:grpSp>
        <p:nvGrpSpPr>
          <p:cNvPr id="21" name="Group 20">
            <a:extLst>
              <a:ext uri="{FF2B5EF4-FFF2-40B4-BE49-F238E27FC236}">
                <a16:creationId xmlns:a16="http://schemas.microsoft.com/office/drawing/2014/main" id="{CBD29AC6-BB36-4012-9964-C2897041BAD7}"/>
              </a:ext>
            </a:extLst>
          </p:cNvPr>
          <p:cNvGrpSpPr/>
          <p:nvPr/>
        </p:nvGrpSpPr>
        <p:grpSpPr>
          <a:xfrm>
            <a:off x="2605503" y="2107868"/>
            <a:ext cx="353132" cy="352800"/>
            <a:chOff x="3071135" y="1760585"/>
            <a:chExt cx="475200" cy="633600"/>
          </a:xfrm>
          <a:solidFill>
            <a:schemeClr val="bg1"/>
          </a:solidFill>
        </p:grpSpPr>
        <p:sp>
          <p:nvSpPr>
            <p:cNvPr id="22" name="Accent">
              <a:extLst>
                <a:ext uri="{FF2B5EF4-FFF2-40B4-BE49-F238E27FC236}">
                  <a16:creationId xmlns:a16="http://schemas.microsoft.com/office/drawing/2014/main" id="{6ACA41C9-204E-427F-9262-1498AB989A8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3" name="Outline">
              <a:extLst>
                <a:ext uri="{FF2B5EF4-FFF2-40B4-BE49-F238E27FC236}">
                  <a16:creationId xmlns:a16="http://schemas.microsoft.com/office/drawing/2014/main" id="{6E18BC87-A28F-4EA3-A829-D88F8EC04FD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24" name="TextBox 23">
            <a:extLst>
              <a:ext uri="{FF2B5EF4-FFF2-40B4-BE49-F238E27FC236}">
                <a16:creationId xmlns:a16="http://schemas.microsoft.com/office/drawing/2014/main" id="{2B0E79D8-AF1A-4A93-B204-55D6BD3E32ED}"/>
              </a:ext>
            </a:extLst>
          </p:cNvPr>
          <p:cNvSpPr txBox="1"/>
          <p:nvPr/>
        </p:nvSpPr>
        <p:spPr>
          <a:xfrm>
            <a:off x="4560419" y="2827765"/>
            <a:ext cx="2074148" cy="3058291"/>
          </a:xfrm>
          <a:prstGeom prst="rect">
            <a:avLst/>
          </a:prstGeom>
          <a:noFill/>
        </p:spPr>
        <p:txBody>
          <a:bodyPr wrap="square" lIns="0" tIns="0" rIns="0" bIns="0" rtlCol="0">
            <a:normAutofit lnSpcReduction="10000"/>
          </a:bodyPr>
          <a:lstStyle/>
          <a:p>
            <a:pPr marL="214312" indent="-145256">
              <a:buFont typeface="Arial" panose="020B0604020202020204" pitchFamily="34" charset="0"/>
              <a:buChar char="•"/>
            </a:pPr>
            <a:r>
              <a:rPr lang="en-US" sz="1200" dirty="0"/>
              <a:t>Lorem ipsum dolor sit amet, consectetur adipiscing elit. Ut tempor, quam et mattis pulvinar, mauris ligula suscipit arcu, sed elementum diam leo at magna. Curabitur maximus sodales massa, eu bibendum dui bibendum vel. Suspendisse potenti. </a:t>
            </a:r>
          </a:p>
          <a:p>
            <a:pPr marL="214312" indent="-145256">
              <a:buFont typeface="Arial" panose="020B0604020202020204" pitchFamily="34" charset="0"/>
              <a:buChar char="•"/>
            </a:pPr>
            <a:r>
              <a:rPr lang="en-US" sz="1200" dirty="0"/>
              <a:t>Nullam dolor nisl, euismod eget luctus quis, consequat et purus. Ut fermentum orci in enim aliquam molestie. Aliquam et lorem elementum, venenatis turpis sed, maximus lacus. </a:t>
            </a:r>
            <a:endParaRPr lang="en-PH" sz="1200" dirty="0"/>
          </a:p>
        </p:txBody>
      </p:sp>
      <p:sp>
        <p:nvSpPr>
          <p:cNvPr id="19" name="TextBox 18">
            <a:extLst>
              <a:ext uri="{FF2B5EF4-FFF2-40B4-BE49-F238E27FC236}">
                <a16:creationId xmlns:a16="http://schemas.microsoft.com/office/drawing/2014/main" id="{73AAABC8-945A-4CF0-B4E8-BB12B178BC05}"/>
              </a:ext>
            </a:extLst>
          </p:cNvPr>
          <p:cNvSpPr txBox="1"/>
          <p:nvPr/>
        </p:nvSpPr>
        <p:spPr>
          <a:xfrm>
            <a:off x="4560419" y="1956122"/>
            <a:ext cx="2185846" cy="656293"/>
          </a:xfrm>
          <a:prstGeom prst="chevron">
            <a:avLst>
              <a:gd name="adj" fmla="val 30000"/>
            </a:avLst>
          </a:prstGeom>
          <a:solidFill>
            <a:schemeClr val="accent1"/>
          </a:solidFill>
          <a:ln>
            <a:noFill/>
          </a:ln>
        </p:spPr>
        <p:txBody>
          <a:bodyPr wrap="square" lIns="432000" tIns="0" rIns="0" bIns="0" rtlCol="0" anchor="ctr">
            <a:normAutofit/>
          </a:bodyPr>
          <a:lstStyle/>
          <a:p>
            <a:r>
              <a:rPr lang="en-US" dirty="0">
                <a:solidFill>
                  <a:schemeClr val="bg1"/>
                </a:solidFill>
              </a:rPr>
              <a:t>Header</a:t>
            </a:r>
            <a:endParaRPr lang="en-PH" dirty="0">
              <a:solidFill>
                <a:schemeClr val="bg1"/>
              </a:solidFill>
            </a:endParaRPr>
          </a:p>
        </p:txBody>
      </p:sp>
      <p:grpSp>
        <p:nvGrpSpPr>
          <p:cNvPr id="25" name="Group 24">
            <a:extLst>
              <a:ext uri="{FF2B5EF4-FFF2-40B4-BE49-F238E27FC236}">
                <a16:creationId xmlns:a16="http://schemas.microsoft.com/office/drawing/2014/main" id="{8F1345B8-5BB8-4203-8E36-BA91EFFA0CBB}"/>
              </a:ext>
            </a:extLst>
          </p:cNvPr>
          <p:cNvGrpSpPr/>
          <p:nvPr/>
        </p:nvGrpSpPr>
        <p:grpSpPr>
          <a:xfrm>
            <a:off x="4777404" y="2107868"/>
            <a:ext cx="353132" cy="352800"/>
            <a:chOff x="3071135" y="1760585"/>
            <a:chExt cx="475200" cy="633600"/>
          </a:xfrm>
          <a:solidFill>
            <a:schemeClr val="bg1"/>
          </a:solidFill>
        </p:grpSpPr>
        <p:sp>
          <p:nvSpPr>
            <p:cNvPr id="26" name="Accent">
              <a:extLst>
                <a:ext uri="{FF2B5EF4-FFF2-40B4-BE49-F238E27FC236}">
                  <a16:creationId xmlns:a16="http://schemas.microsoft.com/office/drawing/2014/main" id="{272994D1-68A2-4E70-AF96-1972356643F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7" name="Outline">
              <a:extLst>
                <a:ext uri="{FF2B5EF4-FFF2-40B4-BE49-F238E27FC236}">
                  <a16:creationId xmlns:a16="http://schemas.microsoft.com/office/drawing/2014/main" id="{0F4D3EC3-2D39-4426-B24C-A1EEC30FFDF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28" name="TextBox 27">
            <a:extLst>
              <a:ext uri="{FF2B5EF4-FFF2-40B4-BE49-F238E27FC236}">
                <a16:creationId xmlns:a16="http://schemas.microsoft.com/office/drawing/2014/main" id="{7BE6A334-1246-4C0D-BAA1-F3FFB12051BA}"/>
              </a:ext>
            </a:extLst>
          </p:cNvPr>
          <p:cNvSpPr txBox="1"/>
          <p:nvPr/>
        </p:nvSpPr>
        <p:spPr>
          <a:xfrm>
            <a:off x="6732320" y="2827765"/>
            <a:ext cx="2074148" cy="3058291"/>
          </a:xfrm>
          <a:prstGeom prst="rect">
            <a:avLst/>
          </a:prstGeom>
          <a:noFill/>
        </p:spPr>
        <p:txBody>
          <a:bodyPr wrap="square" lIns="0" tIns="0" rIns="0" bIns="0" rtlCol="0">
            <a:normAutofit lnSpcReduction="10000"/>
          </a:bodyPr>
          <a:lstStyle/>
          <a:p>
            <a:pPr marL="214312" indent="-145256">
              <a:buFont typeface="Arial" panose="020B0604020202020204" pitchFamily="34" charset="0"/>
              <a:buChar char="•"/>
            </a:pPr>
            <a:r>
              <a:rPr lang="en-US" sz="1200" dirty="0"/>
              <a:t>Lorem ipsum dolor sit amet, consectetur adipiscing elit. Ut tempor, quam et mattis pulvinar, mauris ligula suscipit arcu, sed elementum diam leo at magna. Curabitur maximus sodales massa, eu bibendum dui bibendum vel. Suspendisse potenti. </a:t>
            </a:r>
          </a:p>
          <a:p>
            <a:pPr marL="214312" indent="-145256">
              <a:buFont typeface="Arial" panose="020B0604020202020204" pitchFamily="34" charset="0"/>
              <a:buChar char="•"/>
            </a:pPr>
            <a:r>
              <a:rPr lang="en-US" sz="1200" dirty="0"/>
              <a:t>Nullam dolor nisl, euismod eget luctus quis, consequat et purus. Ut fermentum orci in enim aliquam molestie. Aliquam et lorem elementum, venenatis turpis sed, maximus lacus. </a:t>
            </a:r>
            <a:endParaRPr lang="en-PH" sz="1200" dirty="0"/>
          </a:p>
        </p:txBody>
      </p:sp>
      <p:sp>
        <p:nvSpPr>
          <p:cNvPr id="29" name="TextBox 28">
            <a:extLst>
              <a:ext uri="{FF2B5EF4-FFF2-40B4-BE49-F238E27FC236}">
                <a16:creationId xmlns:a16="http://schemas.microsoft.com/office/drawing/2014/main" id="{D96F58E4-9944-4127-8C3F-4F067D681AC4}"/>
              </a:ext>
            </a:extLst>
          </p:cNvPr>
          <p:cNvSpPr txBox="1"/>
          <p:nvPr/>
        </p:nvSpPr>
        <p:spPr>
          <a:xfrm>
            <a:off x="6732320" y="1956122"/>
            <a:ext cx="2185846" cy="656293"/>
          </a:xfrm>
          <a:prstGeom prst="chevron">
            <a:avLst>
              <a:gd name="adj" fmla="val 30000"/>
            </a:avLst>
          </a:prstGeom>
          <a:solidFill>
            <a:schemeClr val="accent1"/>
          </a:solidFill>
          <a:ln>
            <a:noFill/>
          </a:ln>
        </p:spPr>
        <p:txBody>
          <a:bodyPr wrap="square" lIns="432000" tIns="0" rIns="0" bIns="0" rtlCol="0" anchor="ctr">
            <a:normAutofit/>
          </a:bodyPr>
          <a:lstStyle/>
          <a:p>
            <a:r>
              <a:rPr lang="en-US" dirty="0">
                <a:solidFill>
                  <a:schemeClr val="bg1"/>
                </a:solidFill>
              </a:rPr>
              <a:t>Header</a:t>
            </a:r>
            <a:endParaRPr lang="en-PH" dirty="0">
              <a:solidFill>
                <a:schemeClr val="bg1"/>
              </a:solidFill>
            </a:endParaRPr>
          </a:p>
        </p:txBody>
      </p:sp>
      <p:grpSp>
        <p:nvGrpSpPr>
          <p:cNvPr id="30" name="Group 29">
            <a:extLst>
              <a:ext uri="{FF2B5EF4-FFF2-40B4-BE49-F238E27FC236}">
                <a16:creationId xmlns:a16="http://schemas.microsoft.com/office/drawing/2014/main" id="{2946693E-C75A-43E6-80A7-46D74E7D29B8}"/>
              </a:ext>
            </a:extLst>
          </p:cNvPr>
          <p:cNvGrpSpPr/>
          <p:nvPr/>
        </p:nvGrpSpPr>
        <p:grpSpPr>
          <a:xfrm>
            <a:off x="6949305" y="2107868"/>
            <a:ext cx="353132" cy="352800"/>
            <a:chOff x="3071135" y="1760585"/>
            <a:chExt cx="475200" cy="633600"/>
          </a:xfrm>
          <a:solidFill>
            <a:schemeClr val="bg1"/>
          </a:solidFill>
        </p:grpSpPr>
        <p:sp>
          <p:nvSpPr>
            <p:cNvPr id="31" name="Accent">
              <a:extLst>
                <a:ext uri="{FF2B5EF4-FFF2-40B4-BE49-F238E27FC236}">
                  <a16:creationId xmlns:a16="http://schemas.microsoft.com/office/drawing/2014/main" id="{94316A2D-E292-4E1A-A2E8-6DE4F4175B5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2" name="Outline">
              <a:extLst>
                <a:ext uri="{FF2B5EF4-FFF2-40B4-BE49-F238E27FC236}">
                  <a16:creationId xmlns:a16="http://schemas.microsoft.com/office/drawing/2014/main" id="{AC960A09-308A-4184-A0BA-BC9D5D4947A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482315231"/>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a:extLst>
              <a:ext uri="{FF2B5EF4-FFF2-40B4-BE49-F238E27FC236}">
                <a16:creationId xmlns:a16="http://schemas.microsoft.com/office/drawing/2014/main" id="{FB6AC75B-24FE-4CF4-83CA-2C18085351DE}"/>
              </a:ext>
            </a:extLst>
          </p:cNvPr>
          <p:cNvSpPr>
            <a:spLocks noGrp="1"/>
          </p:cNvSpPr>
          <p:nvPr>
            <p:ph type="title"/>
          </p:nvPr>
        </p:nvSpPr>
        <p:spPr/>
        <p:txBody>
          <a:bodyPr/>
          <a:lstStyle/>
          <a:p>
            <a:r>
              <a:rPr lang="en-PH" dirty="0"/>
              <a:t>Five-Column Chevron Header List</a:t>
            </a:r>
          </a:p>
        </p:txBody>
      </p:sp>
      <p:sp>
        <p:nvSpPr>
          <p:cNvPr id="5" name="Footer Placeholder 4">
            <a:extLst>
              <a:ext uri="{FF2B5EF4-FFF2-40B4-BE49-F238E27FC236}">
                <a16:creationId xmlns:a16="http://schemas.microsoft.com/office/drawing/2014/main" id="{9D19002E-9CCD-49A5-91AF-C70703E08D9C}"/>
              </a:ext>
            </a:extLst>
          </p:cNvPr>
          <p:cNvSpPr>
            <a:spLocks noGrp="1"/>
          </p:cNvSpPr>
          <p:nvPr>
            <p:ph type="ftr" sz="quarter" idx="11"/>
          </p:nvPr>
        </p:nvSpPr>
        <p:spPr/>
        <p:txBody>
          <a:bodyPr/>
          <a:lstStyle/>
          <a:p>
            <a:endParaRPr lang="en-PH" dirty="0"/>
          </a:p>
        </p:txBody>
      </p:sp>
      <p:sp>
        <p:nvSpPr>
          <p:cNvPr id="6" name="Slide Number Placeholder 5">
            <a:extLst>
              <a:ext uri="{FF2B5EF4-FFF2-40B4-BE49-F238E27FC236}">
                <a16:creationId xmlns:a16="http://schemas.microsoft.com/office/drawing/2014/main" id="{A6597509-C3C2-4003-A6EF-D160EFBED59B}"/>
              </a:ext>
            </a:extLst>
          </p:cNvPr>
          <p:cNvSpPr>
            <a:spLocks noGrp="1"/>
          </p:cNvSpPr>
          <p:nvPr>
            <p:ph type="sldNum" sz="quarter" idx="12"/>
          </p:nvPr>
        </p:nvSpPr>
        <p:spPr/>
        <p:txBody>
          <a:bodyPr/>
          <a:lstStyle/>
          <a:p>
            <a:fld id="{50F76E71-DC84-4890-822E-724286D636E2}" type="slidenum">
              <a:rPr lang="en-PH" smtClean="0"/>
              <a:pPr/>
              <a:t>64</a:t>
            </a:fld>
            <a:endParaRPr lang="en-PH" dirty="0"/>
          </a:p>
        </p:txBody>
      </p:sp>
      <p:sp>
        <p:nvSpPr>
          <p:cNvPr id="11" name="TextBox 10">
            <a:extLst>
              <a:ext uri="{FF2B5EF4-FFF2-40B4-BE49-F238E27FC236}">
                <a16:creationId xmlns:a16="http://schemas.microsoft.com/office/drawing/2014/main" id="{103F2D33-3675-4017-8076-F88F9DD96CC6}"/>
              </a:ext>
            </a:extLst>
          </p:cNvPr>
          <p:cNvSpPr txBox="1"/>
          <p:nvPr/>
        </p:nvSpPr>
        <p:spPr>
          <a:xfrm>
            <a:off x="216618" y="2827765"/>
            <a:ext cx="1674908" cy="3058291"/>
          </a:xfrm>
          <a:prstGeom prst="rect">
            <a:avLst/>
          </a:prstGeom>
          <a:noFill/>
        </p:spPr>
        <p:txBody>
          <a:bodyPr wrap="square" lIns="0" tIns="0" rIns="0" bIns="0" rtlCol="0">
            <a:normAutofit/>
          </a:bodyPr>
          <a:lstStyle/>
          <a:p>
            <a:pPr marL="214312" indent="-145256">
              <a:buFont typeface="Arial" panose="020B0604020202020204" pitchFamily="34" charset="0"/>
              <a:buChar char="•"/>
            </a:pPr>
            <a:r>
              <a:rPr lang="en-US" sz="1000" dirty="0"/>
              <a:t>Lorem ipsum dolor sit amet, consectetur adipiscing elit. Ut tempor, quam et mattis pulvinar, mauris ligula suscipit arcu, sed elementum diam leo at magna. Curabitur maximus sodales massa, eu bibendum dui bibendum vel. Suspendisse potenti. </a:t>
            </a:r>
          </a:p>
          <a:p>
            <a:pPr marL="214312" indent="-145256">
              <a:buFont typeface="Arial" panose="020B0604020202020204" pitchFamily="34" charset="0"/>
              <a:buChar char="•"/>
            </a:pPr>
            <a:r>
              <a:rPr lang="en-US" sz="1000" dirty="0"/>
              <a:t>Nullam dolor nisl, euismod eget luctus quis, consequat et purus. Ut fermentum orci in enim aliquam molestie. Aliquam et lorem elementum, venenatis turpis sed, maximus lacus. </a:t>
            </a:r>
            <a:endParaRPr lang="en-PH" sz="1000" dirty="0"/>
          </a:p>
        </p:txBody>
      </p:sp>
      <p:sp>
        <p:nvSpPr>
          <p:cNvPr id="10" name="TextBox 9">
            <a:extLst>
              <a:ext uri="{FF2B5EF4-FFF2-40B4-BE49-F238E27FC236}">
                <a16:creationId xmlns:a16="http://schemas.microsoft.com/office/drawing/2014/main" id="{7D0432DA-DD38-4941-A3BD-21A35DF869CA}"/>
              </a:ext>
            </a:extLst>
          </p:cNvPr>
          <p:cNvSpPr txBox="1"/>
          <p:nvPr/>
        </p:nvSpPr>
        <p:spPr>
          <a:xfrm>
            <a:off x="216617" y="1956123"/>
            <a:ext cx="1765106" cy="656294"/>
          </a:xfrm>
          <a:prstGeom prst="homePlate">
            <a:avLst>
              <a:gd name="adj" fmla="val 30000"/>
            </a:avLst>
          </a:prstGeom>
          <a:solidFill>
            <a:schemeClr val="accent1"/>
          </a:solidFill>
          <a:ln>
            <a:noFill/>
          </a:ln>
        </p:spPr>
        <p:txBody>
          <a:bodyPr wrap="square" lIns="351000" tIns="0" rIns="0" bIns="0" rtlCol="0" anchor="ctr">
            <a:normAutofit/>
          </a:bodyPr>
          <a:lstStyle/>
          <a:p>
            <a:r>
              <a:rPr lang="en-US" sz="1200" dirty="0">
                <a:solidFill>
                  <a:schemeClr val="bg1"/>
                </a:solidFill>
              </a:rPr>
              <a:t>Header</a:t>
            </a:r>
            <a:endParaRPr lang="en-PH" sz="1200" dirty="0">
              <a:solidFill>
                <a:schemeClr val="bg1"/>
              </a:solidFill>
            </a:endParaRPr>
          </a:p>
        </p:txBody>
      </p:sp>
      <p:grpSp>
        <p:nvGrpSpPr>
          <p:cNvPr id="15" name="Group 14">
            <a:extLst>
              <a:ext uri="{FF2B5EF4-FFF2-40B4-BE49-F238E27FC236}">
                <a16:creationId xmlns:a16="http://schemas.microsoft.com/office/drawing/2014/main" id="{2FCB240B-4EAB-4D05-AB5D-54D1B8DFB667}"/>
              </a:ext>
            </a:extLst>
          </p:cNvPr>
          <p:cNvGrpSpPr/>
          <p:nvPr/>
        </p:nvGrpSpPr>
        <p:grpSpPr>
          <a:xfrm>
            <a:off x="279443" y="2142068"/>
            <a:ext cx="285159" cy="284400"/>
            <a:chOff x="3071135" y="1760585"/>
            <a:chExt cx="475200" cy="633600"/>
          </a:xfrm>
          <a:solidFill>
            <a:schemeClr val="bg1"/>
          </a:solidFill>
        </p:grpSpPr>
        <p:sp>
          <p:nvSpPr>
            <p:cNvPr id="16" name="Accent">
              <a:extLst>
                <a:ext uri="{FF2B5EF4-FFF2-40B4-BE49-F238E27FC236}">
                  <a16:creationId xmlns:a16="http://schemas.microsoft.com/office/drawing/2014/main" id="{DD2F6FC1-7745-490C-A485-FD98A19355A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20" name="Outline">
              <a:extLst>
                <a:ext uri="{FF2B5EF4-FFF2-40B4-BE49-F238E27FC236}">
                  <a16:creationId xmlns:a16="http://schemas.microsoft.com/office/drawing/2014/main" id="{F5031A19-1ACF-4F0C-865E-6DD2840CB8B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18" name="TextBox 17">
            <a:extLst>
              <a:ext uri="{FF2B5EF4-FFF2-40B4-BE49-F238E27FC236}">
                <a16:creationId xmlns:a16="http://schemas.microsoft.com/office/drawing/2014/main" id="{CA253AB7-1D9A-4CEF-9360-6B3E516D6790}"/>
              </a:ext>
            </a:extLst>
          </p:cNvPr>
          <p:cNvSpPr txBox="1"/>
          <p:nvPr/>
        </p:nvSpPr>
        <p:spPr>
          <a:xfrm>
            <a:off x="1950728" y="2827765"/>
            <a:ext cx="1674908" cy="3058291"/>
          </a:xfrm>
          <a:prstGeom prst="rect">
            <a:avLst/>
          </a:prstGeom>
          <a:noFill/>
        </p:spPr>
        <p:txBody>
          <a:bodyPr wrap="square" lIns="0" tIns="0" rIns="0" bIns="0" rtlCol="0">
            <a:normAutofit/>
          </a:bodyPr>
          <a:lstStyle/>
          <a:p>
            <a:pPr marL="214312" indent="-145256">
              <a:buFont typeface="Arial" panose="020B0604020202020204" pitchFamily="34" charset="0"/>
              <a:buChar char="•"/>
            </a:pPr>
            <a:r>
              <a:rPr lang="en-US" sz="1000" dirty="0"/>
              <a:t>Lorem ipsum dolor sit amet, consectetur adipiscing elit. Ut tempor, quam et mattis pulvinar, mauris ligula suscipit arcu, sed elementum diam leo at magna. Curabitur maximus sodales massa, eu bibendum dui bibendum vel. Suspendisse potenti. </a:t>
            </a:r>
          </a:p>
          <a:p>
            <a:pPr marL="214312" indent="-145256">
              <a:buFont typeface="Arial" panose="020B0604020202020204" pitchFamily="34" charset="0"/>
              <a:buChar char="•"/>
            </a:pPr>
            <a:r>
              <a:rPr lang="en-US" sz="1000" dirty="0"/>
              <a:t>Nullam dolor nisl, euismod eget luctus quis, consequat et purus. Ut fermentum orci in enim aliquam molestie. Aliquam et lorem elementum, venenatis turpis sed, maximus lacus. </a:t>
            </a:r>
            <a:endParaRPr lang="en-PH" sz="1000" dirty="0"/>
          </a:p>
        </p:txBody>
      </p:sp>
      <p:sp>
        <p:nvSpPr>
          <p:cNvPr id="17" name="TextBox 16">
            <a:extLst>
              <a:ext uri="{FF2B5EF4-FFF2-40B4-BE49-F238E27FC236}">
                <a16:creationId xmlns:a16="http://schemas.microsoft.com/office/drawing/2014/main" id="{DFC13656-BF25-4057-83C1-44558EA6B204}"/>
              </a:ext>
            </a:extLst>
          </p:cNvPr>
          <p:cNvSpPr txBox="1"/>
          <p:nvPr/>
        </p:nvSpPr>
        <p:spPr>
          <a:xfrm>
            <a:off x="1950728" y="1956122"/>
            <a:ext cx="1765106" cy="656293"/>
          </a:xfrm>
          <a:prstGeom prst="chevron">
            <a:avLst>
              <a:gd name="adj" fmla="val 30000"/>
            </a:avLst>
          </a:prstGeom>
          <a:solidFill>
            <a:schemeClr val="accent1"/>
          </a:solidFill>
          <a:ln>
            <a:noFill/>
          </a:ln>
        </p:spPr>
        <p:txBody>
          <a:bodyPr wrap="square" lIns="351000" tIns="0" rIns="0" bIns="0" rtlCol="0" anchor="ctr">
            <a:normAutofit/>
          </a:bodyPr>
          <a:lstStyle/>
          <a:p>
            <a:r>
              <a:rPr lang="en-US" sz="1200" dirty="0">
                <a:solidFill>
                  <a:schemeClr val="bg1"/>
                </a:solidFill>
              </a:rPr>
              <a:t>Header</a:t>
            </a:r>
            <a:endParaRPr lang="en-PH" sz="1200" dirty="0">
              <a:solidFill>
                <a:schemeClr val="bg1"/>
              </a:solidFill>
            </a:endParaRPr>
          </a:p>
        </p:txBody>
      </p:sp>
      <p:grpSp>
        <p:nvGrpSpPr>
          <p:cNvPr id="21" name="Group 20">
            <a:extLst>
              <a:ext uri="{FF2B5EF4-FFF2-40B4-BE49-F238E27FC236}">
                <a16:creationId xmlns:a16="http://schemas.microsoft.com/office/drawing/2014/main" id="{CBD29AC6-BB36-4012-9964-C2897041BAD7}"/>
              </a:ext>
            </a:extLst>
          </p:cNvPr>
          <p:cNvGrpSpPr/>
          <p:nvPr/>
        </p:nvGrpSpPr>
        <p:grpSpPr>
          <a:xfrm>
            <a:off x="2167474" y="2142068"/>
            <a:ext cx="285159" cy="284400"/>
            <a:chOff x="3071135" y="1760585"/>
            <a:chExt cx="475200" cy="633600"/>
          </a:xfrm>
          <a:solidFill>
            <a:schemeClr val="bg1"/>
          </a:solidFill>
        </p:grpSpPr>
        <p:sp>
          <p:nvSpPr>
            <p:cNvPr id="22" name="Accent">
              <a:extLst>
                <a:ext uri="{FF2B5EF4-FFF2-40B4-BE49-F238E27FC236}">
                  <a16:creationId xmlns:a16="http://schemas.microsoft.com/office/drawing/2014/main" id="{6ACA41C9-204E-427F-9262-1498AB989A8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23" name="Outline">
              <a:extLst>
                <a:ext uri="{FF2B5EF4-FFF2-40B4-BE49-F238E27FC236}">
                  <a16:creationId xmlns:a16="http://schemas.microsoft.com/office/drawing/2014/main" id="{6E18BC87-A28F-4EA3-A829-D88F8EC04FD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24" name="TextBox 23">
            <a:extLst>
              <a:ext uri="{FF2B5EF4-FFF2-40B4-BE49-F238E27FC236}">
                <a16:creationId xmlns:a16="http://schemas.microsoft.com/office/drawing/2014/main" id="{2B0E79D8-AF1A-4A93-B204-55D6BD3E32ED}"/>
              </a:ext>
            </a:extLst>
          </p:cNvPr>
          <p:cNvSpPr txBox="1"/>
          <p:nvPr/>
        </p:nvSpPr>
        <p:spPr>
          <a:xfrm>
            <a:off x="3684838" y="2827765"/>
            <a:ext cx="1674908" cy="3058291"/>
          </a:xfrm>
          <a:prstGeom prst="rect">
            <a:avLst/>
          </a:prstGeom>
          <a:noFill/>
        </p:spPr>
        <p:txBody>
          <a:bodyPr wrap="square" lIns="0" tIns="0" rIns="0" bIns="0" rtlCol="0">
            <a:normAutofit/>
          </a:bodyPr>
          <a:lstStyle/>
          <a:p>
            <a:pPr marL="214312" indent="-145256">
              <a:buFont typeface="Arial" panose="020B0604020202020204" pitchFamily="34" charset="0"/>
              <a:buChar char="•"/>
            </a:pPr>
            <a:r>
              <a:rPr lang="en-US" sz="1000" dirty="0"/>
              <a:t>Lorem ipsum dolor sit amet, consectetur adipiscing elit. Ut tempor, quam et mattis pulvinar, mauris ligula suscipit arcu, sed elementum diam leo at magna. Curabitur maximus sodales massa, eu bibendum dui bibendum vel. Suspendisse potenti. </a:t>
            </a:r>
          </a:p>
          <a:p>
            <a:pPr marL="214312" indent="-145256">
              <a:buFont typeface="Arial" panose="020B0604020202020204" pitchFamily="34" charset="0"/>
              <a:buChar char="•"/>
            </a:pPr>
            <a:r>
              <a:rPr lang="en-US" sz="1000" dirty="0"/>
              <a:t>Nullam dolor nisl, euismod eget luctus quis, consequat et purus. Ut fermentum orci in enim aliquam molestie. Aliquam et lorem elementum, venenatis turpis sed, maximus lacus. </a:t>
            </a:r>
            <a:endParaRPr lang="en-PH" sz="1000" dirty="0"/>
          </a:p>
        </p:txBody>
      </p:sp>
      <p:sp>
        <p:nvSpPr>
          <p:cNvPr id="19" name="TextBox 18">
            <a:extLst>
              <a:ext uri="{FF2B5EF4-FFF2-40B4-BE49-F238E27FC236}">
                <a16:creationId xmlns:a16="http://schemas.microsoft.com/office/drawing/2014/main" id="{73AAABC8-945A-4CF0-B4E8-BB12B178BC05}"/>
              </a:ext>
            </a:extLst>
          </p:cNvPr>
          <p:cNvSpPr txBox="1"/>
          <p:nvPr/>
        </p:nvSpPr>
        <p:spPr>
          <a:xfrm>
            <a:off x="3684838" y="1956122"/>
            <a:ext cx="1765106" cy="656293"/>
          </a:xfrm>
          <a:prstGeom prst="chevron">
            <a:avLst>
              <a:gd name="adj" fmla="val 30000"/>
            </a:avLst>
          </a:prstGeom>
          <a:solidFill>
            <a:schemeClr val="accent1"/>
          </a:solidFill>
          <a:ln>
            <a:noFill/>
          </a:ln>
        </p:spPr>
        <p:txBody>
          <a:bodyPr wrap="square" lIns="351000" tIns="0" rIns="0" bIns="0" rtlCol="0" anchor="ctr">
            <a:normAutofit/>
          </a:bodyPr>
          <a:lstStyle/>
          <a:p>
            <a:r>
              <a:rPr lang="en-US" sz="1200" dirty="0">
                <a:solidFill>
                  <a:schemeClr val="bg1"/>
                </a:solidFill>
              </a:rPr>
              <a:t>Header</a:t>
            </a:r>
            <a:endParaRPr lang="en-PH" sz="1200" dirty="0">
              <a:solidFill>
                <a:schemeClr val="bg1"/>
              </a:solidFill>
            </a:endParaRPr>
          </a:p>
        </p:txBody>
      </p:sp>
      <p:grpSp>
        <p:nvGrpSpPr>
          <p:cNvPr id="25" name="Group 24">
            <a:extLst>
              <a:ext uri="{FF2B5EF4-FFF2-40B4-BE49-F238E27FC236}">
                <a16:creationId xmlns:a16="http://schemas.microsoft.com/office/drawing/2014/main" id="{8F1345B8-5BB8-4203-8E36-BA91EFFA0CBB}"/>
              </a:ext>
            </a:extLst>
          </p:cNvPr>
          <p:cNvGrpSpPr/>
          <p:nvPr/>
        </p:nvGrpSpPr>
        <p:grpSpPr>
          <a:xfrm>
            <a:off x="3901584" y="2142068"/>
            <a:ext cx="285159" cy="284400"/>
            <a:chOff x="3071135" y="1760585"/>
            <a:chExt cx="475200" cy="633600"/>
          </a:xfrm>
          <a:solidFill>
            <a:schemeClr val="bg1"/>
          </a:solidFill>
        </p:grpSpPr>
        <p:sp>
          <p:nvSpPr>
            <p:cNvPr id="26" name="Accent">
              <a:extLst>
                <a:ext uri="{FF2B5EF4-FFF2-40B4-BE49-F238E27FC236}">
                  <a16:creationId xmlns:a16="http://schemas.microsoft.com/office/drawing/2014/main" id="{272994D1-68A2-4E70-AF96-1972356643F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27" name="Outline">
              <a:extLst>
                <a:ext uri="{FF2B5EF4-FFF2-40B4-BE49-F238E27FC236}">
                  <a16:creationId xmlns:a16="http://schemas.microsoft.com/office/drawing/2014/main" id="{0F4D3EC3-2D39-4426-B24C-A1EEC30FFDF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28" name="TextBox 27">
            <a:extLst>
              <a:ext uri="{FF2B5EF4-FFF2-40B4-BE49-F238E27FC236}">
                <a16:creationId xmlns:a16="http://schemas.microsoft.com/office/drawing/2014/main" id="{7BE6A334-1246-4C0D-BAA1-F3FFB12051BA}"/>
              </a:ext>
            </a:extLst>
          </p:cNvPr>
          <p:cNvSpPr txBox="1"/>
          <p:nvPr/>
        </p:nvSpPr>
        <p:spPr>
          <a:xfrm>
            <a:off x="5418950" y="2827765"/>
            <a:ext cx="1674908" cy="3058291"/>
          </a:xfrm>
          <a:prstGeom prst="rect">
            <a:avLst/>
          </a:prstGeom>
          <a:noFill/>
        </p:spPr>
        <p:txBody>
          <a:bodyPr wrap="square" lIns="0" tIns="0" rIns="0" bIns="0" rtlCol="0">
            <a:normAutofit/>
          </a:bodyPr>
          <a:lstStyle/>
          <a:p>
            <a:pPr marL="214312" indent="-145256">
              <a:buFont typeface="Arial" panose="020B0604020202020204" pitchFamily="34" charset="0"/>
              <a:buChar char="•"/>
            </a:pPr>
            <a:r>
              <a:rPr lang="en-US" sz="1000" dirty="0"/>
              <a:t>Lorem ipsum dolor sit amet, consectetur adipiscing elit. Ut tempor, quam et mattis pulvinar, mauris ligula suscipit arcu, sed elementum diam leo at magna. Curabitur maximus sodales massa, eu bibendum dui bibendum vel. Suspendisse potenti. </a:t>
            </a:r>
          </a:p>
          <a:p>
            <a:pPr marL="214312" indent="-145256">
              <a:buFont typeface="Arial" panose="020B0604020202020204" pitchFamily="34" charset="0"/>
              <a:buChar char="•"/>
            </a:pPr>
            <a:r>
              <a:rPr lang="en-US" sz="1000" dirty="0"/>
              <a:t>Nullam dolor nisl, euismod eget luctus quis, consequat et purus. Ut fermentum orci in enim aliquam molestie. Aliquam et lorem elementum, venenatis turpis sed, maximus lacus. </a:t>
            </a:r>
            <a:endParaRPr lang="en-PH" sz="1000" dirty="0"/>
          </a:p>
        </p:txBody>
      </p:sp>
      <p:sp>
        <p:nvSpPr>
          <p:cNvPr id="29" name="TextBox 28">
            <a:extLst>
              <a:ext uri="{FF2B5EF4-FFF2-40B4-BE49-F238E27FC236}">
                <a16:creationId xmlns:a16="http://schemas.microsoft.com/office/drawing/2014/main" id="{D96F58E4-9944-4127-8C3F-4F067D681AC4}"/>
              </a:ext>
            </a:extLst>
          </p:cNvPr>
          <p:cNvSpPr txBox="1"/>
          <p:nvPr/>
        </p:nvSpPr>
        <p:spPr>
          <a:xfrm>
            <a:off x="5418950" y="1956122"/>
            <a:ext cx="1765106" cy="656293"/>
          </a:xfrm>
          <a:prstGeom prst="chevron">
            <a:avLst>
              <a:gd name="adj" fmla="val 30000"/>
            </a:avLst>
          </a:prstGeom>
          <a:solidFill>
            <a:schemeClr val="accent1"/>
          </a:solidFill>
          <a:ln>
            <a:noFill/>
          </a:ln>
        </p:spPr>
        <p:txBody>
          <a:bodyPr wrap="square" lIns="351000" tIns="0" rIns="0" bIns="0" rtlCol="0" anchor="ctr">
            <a:normAutofit/>
          </a:bodyPr>
          <a:lstStyle/>
          <a:p>
            <a:r>
              <a:rPr lang="en-US" sz="1200" dirty="0">
                <a:solidFill>
                  <a:schemeClr val="bg1"/>
                </a:solidFill>
              </a:rPr>
              <a:t>Header</a:t>
            </a:r>
            <a:endParaRPr lang="en-PH" sz="1200" dirty="0">
              <a:solidFill>
                <a:schemeClr val="bg1"/>
              </a:solidFill>
            </a:endParaRPr>
          </a:p>
        </p:txBody>
      </p:sp>
      <p:grpSp>
        <p:nvGrpSpPr>
          <p:cNvPr id="30" name="Group 29">
            <a:extLst>
              <a:ext uri="{FF2B5EF4-FFF2-40B4-BE49-F238E27FC236}">
                <a16:creationId xmlns:a16="http://schemas.microsoft.com/office/drawing/2014/main" id="{2946693E-C75A-43E6-80A7-46D74E7D29B8}"/>
              </a:ext>
            </a:extLst>
          </p:cNvPr>
          <p:cNvGrpSpPr/>
          <p:nvPr/>
        </p:nvGrpSpPr>
        <p:grpSpPr>
          <a:xfrm>
            <a:off x="5635695" y="2142068"/>
            <a:ext cx="285159" cy="284400"/>
            <a:chOff x="3071135" y="1760585"/>
            <a:chExt cx="475200" cy="633600"/>
          </a:xfrm>
          <a:solidFill>
            <a:schemeClr val="bg1"/>
          </a:solidFill>
        </p:grpSpPr>
        <p:sp>
          <p:nvSpPr>
            <p:cNvPr id="31" name="Accent">
              <a:extLst>
                <a:ext uri="{FF2B5EF4-FFF2-40B4-BE49-F238E27FC236}">
                  <a16:creationId xmlns:a16="http://schemas.microsoft.com/office/drawing/2014/main" id="{94316A2D-E292-4E1A-A2E8-6DE4F4175B5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32" name="Outline">
              <a:extLst>
                <a:ext uri="{FF2B5EF4-FFF2-40B4-BE49-F238E27FC236}">
                  <a16:creationId xmlns:a16="http://schemas.microsoft.com/office/drawing/2014/main" id="{AC960A09-308A-4184-A0BA-BC9D5D4947A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34" name="TextBox 33">
            <a:extLst>
              <a:ext uri="{FF2B5EF4-FFF2-40B4-BE49-F238E27FC236}">
                <a16:creationId xmlns:a16="http://schemas.microsoft.com/office/drawing/2014/main" id="{55E74969-EF69-4D18-9D3A-1202C0436895}"/>
              </a:ext>
            </a:extLst>
          </p:cNvPr>
          <p:cNvSpPr txBox="1"/>
          <p:nvPr/>
        </p:nvSpPr>
        <p:spPr>
          <a:xfrm>
            <a:off x="7153060" y="2827765"/>
            <a:ext cx="1674908" cy="3058291"/>
          </a:xfrm>
          <a:prstGeom prst="rect">
            <a:avLst/>
          </a:prstGeom>
          <a:noFill/>
        </p:spPr>
        <p:txBody>
          <a:bodyPr wrap="square" lIns="0" tIns="0" rIns="0" bIns="0" rtlCol="0">
            <a:normAutofit/>
          </a:bodyPr>
          <a:lstStyle/>
          <a:p>
            <a:pPr marL="214312" indent="-145256">
              <a:buFont typeface="Arial" panose="020B0604020202020204" pitchFamily="34" charset="0"/>
              <a:buChar char="•"/>
            </a:pPr>
            <a:r>
              <a:rPr lang="en-US" sz="1000" dirty="0"/>
              <a:t>Lorem ipsum dolor sit amet, consectetur adipiscing elit. Ut tempor, quam et mattis pulvinar, mauris ligula suscipit arcu, sed elementum diam leo at magna. Curabitur maximus sodales massa, eu bibendum dui bibendum vel. Suspendisse potenti. </a:t>
            </a:r>
          </a:p>
          <a:p>
            <a:pPr marL="214312" indent="-145256">
              <a:buFont typeface="Arial" panose="020B0604020202020204" pitchFamily="34" charset="0"/>
              <a:buChar char="•"/>
            </a:pPr>
            <a:r>
              <a:rPr lang="en-US" sz="1000" dirty="0"/>
              <a:t>Nullam dolor nisl, euismod eget luctus quis, consequat et purus. Ut fermentum orci in enim aliquam molestie. Aliquam et lorem elementum, venenatis turpis sed, maximus lacus. </a:t>
            </a:r>
            <a:endParaRPr lang="en-PH" sz="1000" dirty="0"/>
          </a:p>
        </p:txBody>
      </p:sp>
      <p:sp>
        <p:nvSpPr>
          <p:cNvPr id="35" name="TextBox 34">
            <a:extLst>
              <a:ext uri="{FF2B5EF4-FFF2-40B4-BE49-F238E27FC236}">
                <a16:creationId xmlns:a16="http://schemas.microsoft.com/office/drawing/2014/main" id="{1E4DED28-7F50-4833-B070-5773B0F1BD86}"/>
              </a:ext>
            </a:extLst>
          </p:cNvPr>
          <p:cNvSpPr txBox="1"/>
          <p:nvPr/>
        </p:nvSpPr>
        <p:spPr>
          <a:xfrm>
            <a:off x="7153060" y="1956122"/>
            <a:ext cx="1765106" cy="656293"/>
          </a:xfrm>
          <a:prstGeom prst="chevron">
            <a:avLst>
              <a:gd name="adj" fmla="val 30000"/>
            </a:avLst>
          </a:prstGeom>
          <a:solidFill>
            <a:schemeClr val="accent1"/>
          </a:solidFill>
          <a:ln>
            <a:noFill/>
          </a:ln>
        </p:spPr>
        <p:txBody>
          <a:bodyPr wrap="square" lIns="351000" tIns="0" rIns="0" bIns="0" rtlCol="0" anchor="ctr">
            <a:normAutofit/>
          </a:bodyPr>
          <a:lstStyle/>
          <a:p>
            <a:r>
              <a:rPr lang="en-US" sz="1200" dirty="0">
                <a:solidFill>
                  <a:schemeClr val="bg1"/>
                </a:solidFill>
              </a:rPr>
              <a:t>Header</a:t>
            </a:r>
            <a:endParaRPr lang="en-PH" sz="1200" dirty="0">
              <a:solidFill>
                <a:schemeClr val="bg1"/>
              </a:solidFill>
            </a:endParaRPr>
          </a:p>
        </p:txBody>
      </p:sp>
      <p:grpSp>
        <p:nvGrpSpPr>
          <p:cNvPr id="36" name="Group 35">
            <a:extLst>
              <a:ext uri="{FF2B5EF4-FFF2-40B4-BE49-F238E27FC236}">
                <a16:creationId xmlns:a16="http://schemas.microsoft.com/office/drawing/2014/main" id="{6158EE97-A7CA-4DCE-A0FC-B69DFB337DDC}"/>
              </a:ext>
            </a:extLst>
          </p:cNvPr>
          <p:cNvGrpSpPr/>
          <p:nvPr/>
        </p:nvGrpSpPr>
        <p:grpSpPr>
          <a:xfrm>
            <a:off x="7369805" y="2142068"/>
            <a:ext cx="285159" cy="284400"/>
            <a:chOff x="3071135" y="1760585"/>
            <a:chExt cx="475200" cy="633600"/>
          </a:xfrm>
          <a:solidFill>
            <a:schemeClr val="bg1"/>
          </a:solidFill>
        </p:grpSpPr>
        <p:sp>
          <p:nvSpPr>
            <p:cNvPr id="37" name="Accent">
              <a:extLst>
                <a:ext uri="{FF2B5EF4-FFF2-40B4-BE49-F238E27FC236}">
                  <a16:creationId xmlns:a16="http://schemas.microsoft.com/office/drawing/2014/main" id="{3F49A20F-9B3C-42EA-B5F5-4C214FA4792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38" name="Outline">
              <a:extLst>
                <a:ext uri="{FF2B5EF4-FFF2-40B4-BE49-F238E27FC236}">
                  <a16:creationId xmlns:a16="http://schemas.microsoft.com/office/drawing/2014/main" id="{08DE1834-4B6D-453A-A42B-7174DFC73FB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Tree>
    <p:extLst>
      <p:ext uri="{BB962C8B-B14F-4D97-AF65-F5344CB8AC3E}">
        <p14:creationId xmlns:p14="http://schemas.microsoft.com/office/powerpoint/2010/main" val="69155014"/>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3D263F3E-3970-F350-3710-2738E64C55FE}"/>
              </a:ext>
            </a:extLst>
          </p:cNvPr>
          <p:cNvSpPr>
            <a:spLocks noGrp="1"/>
          </p:cNvSpPr>
          <p:nvPr>
            <p:ph type="title"/>
          </p:nvPr>
        </p:nvSpPr>
        <p:spPr/>
        <p:txBody>
          <a:bodyPr/>
          <a:lstStyle/>
          <a:p>
            <a:r>
              <a:rPr lang="en-US" dirty="0"/>
              <a:t>Chevron Column Slides</a:t>
            </a:r>
            <a:endParaRPr lang="en-PH" dirty="0"/>
          </a:p>
        </p:txBody>
      </p:sp>
      <p:sp>
        <p:nvSpPr>
          <p:cNvPr id="7" name="Text Placeholder 6">
            <a:extLst>
              <a:ext uri="{FF2B5EF4-FFF2-40B4-BE49-F238E27FC236}">
                <a16:creationId xmlns:a16="http://schemas.microsoft.com/office/drawing/2014/main" id="{99FA3A21-7A32-4469-B386-8F4FCCFCF4E5}"/>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1338649579"/>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0FA49F-ECDF-2EE0-4F95-689240495C75}"/>
              </a:ext>
            </a:extLst>
          </p:cNvPr>
          <p:cNvSpPr>
            <a:spLocks noGrp="1"/>
          </p:cNvSpPr>
          <p:nvPr>
            <p:ph type="title"/>
          </p:nvPr>
        </p:nvSpPr>
        <p:spPr/>
        <p:txBody>
          <a:bodyPr/>
          <a:lstStyle/>
          <a:p>
            <a:r>
              <a:rPr lang="en-US" dirty="0"/>
              <a:t>Two-Row Header-Tab Text List</a:t>
            </a:r>
          </a:p>
        </p:txBody>
      </p:sp>
      <p:sp>
        <p:nvSpPr>
          <p:cNvPr id="22" name="Text Placeholder 19">
            <a:extLst>
              <a:ext uri="{FF2B5EF4-FFF2-40B4-BE49-F238E27FC236}">
                <a16:creationId xmlns:a16="http://schemas.microsoft.com/office/drawing/2014/main" id="{43083EDB-2B86-EBD1-259D-112770207E49}"/>
              </a:ext>
            </a:extLst>
          </p:cNvPr>
          <p:cNvSpPr txBox="1">
            <a:spLocks/>
          </p:cNvSpPr>
          <p:nvPr/>
        </p:nvSpPr>
        <p:spPr>
          <a:xfrm>
            <a:off x="221226" y="1274650"/>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800" b="1" dirty="0"/>
              <a:t>Lorem Ipsum</a:t>
            </a:r>
          </a:p>
        </p:txBody>
      </p:sp>
      <p:cxnSp>
        <p:nvCxnSpPr>
          <p:cNvPr id="23" name="Straight Connector 22">
            <a:extLst>
              <a:ext uri="{FF2B5EF4-FFF2-40B4-BE49-F238E27FC236}">
                <a16:creationId xmlns:a16="http://schemas.microsoft.com/office/drawing/2014/main" id="{7EE104C8-084F-D23B-D08D-66F76646BA78}"/>
              </a:ext>
            </a:extLst>
          </p:cNvPr>
          <p:cNvCxnSpPr>
            <a:cxnSpLocks/>
          </p:cNvCxnSpPr>
          <p:nvPr/>
        </p:nvCxnSpPr>
        <p:spPr>
          <a:xfrm>
            <a:off x="221458" y="183279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 name="Arrow: Pentagon 3">
            <a:extLst>
              <a:ext uri="{FF2B5EF4-FFF2-40B4-BE49-F238E27FC236}">
                <a16:creationId xmlns:a16="http://schemas.microsoft.com/office/drawing/2014/main" id="{67C4BEEB-52B2-F0DE-B593-C9E1A3926BA5}"/>
              </a:ext>
            </a:extLst>
          </p:cNvPr>
          <p:cNvSpPr/>
          <p:nvPr/>
        </p:nvSpPr>
        <p:spPr>
          <a:xfrm rot="5400000">
            <a:off x="87520" y="2189924"/>
            <a:ext cx="1926279" cy="1658355"/>
          </a:xfrm>
          <a:prstGeom prst="homePlate">
            <a:avLst>
              <a:gd name="adj" fmla="val 89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800" dirty="0"/>
              <a:t>Header</a:t>
            </a:r>
          </a:p>
        </p:txBody>
      </p:sp>
      <p:sp>
        <p:nvSpPr>
          <p:cNvPr id="7" name="Arrow: Chevron 6">
            <a:extLst>
              <a:ext uri="{FF2B5EF4-FFF2-40B4-BE49-F238E27FC236}">
                <a16:creationId xmlns:a16="http://schemas.microsoft.com/office/drawing/2014/main" id="{3E458F1C-D47D-2459-A2C5-B8859DFD5016}"/>
              </a:ext>
            </a:extLst>
          </p:cNvPr>
          <p:cNvSpPr/>
          <p:nvPr/>
        </p:nvSpPr>
        <p:spPr>
          <a:xfrm rot="5400000">
            <a:off x="88202" y="4227550"/>
            <a:ext cx="1926909" cy="1660865"/>
          </a:xfrm>
          <a:prstGeom prst="chevron">
            <a:avLst>
              <a:gd name="adj" fmla="val 94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800" dirty="0"/>
              <a:t>Header</a:t>
            </a:r>
          </a:p>
        </p:txBody>
      </p:sp>
      <p:grpSp>
        <p:nvGrpSpPr>
          <p:cNvPr id="9" name="Group 8">
            <a:extLst>
              <a:ext uri="{FF2B5EF4-FFF2-40B4-BE49-F238E27FC236}">
                <a16:creationId xmlns:a16="http://schemas.microsoft.com/office/drawing/2014/main" id="{A9753094-EA7C-9EA9-0BA6-2A2A98E5FBDA}"/>
              </a:ext>
            </a:extLst>
          </p:cNvPr>
          <p:cNvGrpSpPr/>
          <p:nvPr/>
        </p:nvGrpSpPr>
        <p:grpSpPr>
          <a:xfrm>
            <a:off x="1972032" y="2055961"/>
            <a:ext cx="6950741" cy="1747441"/>
            <a:chOff x="1972032" y="2055963"/>
            <a:chExt cx="6950741" cy="1171331"/>
          </a:xfrm>
        </p:grpSpPr>
        <p:sp>
          <p:nvSpPr>
            <p:cNvPr id="20" name="TextBox 19">
              <a:extLst>
                <a:ext uri="{FF2B5EF4-FFF2-40B4-BE49-F238E27FC236}">
                  <a16:creationId xmlns:a16="http://schemas.microsoft.com/office/drawing/2014/main" id="{7D42B201-A2F5-E2F0-7C34-B949E0D5B694}"/>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1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21" name="Rectangle 20">
              <a:extLst>
                <a:ext uri="{FF2B5EF4-FFF2-40B4-BE49-F238E27FC236}">
                  <a16:creationId xmlns:a16="http://schemas.microsoft.com/office/drawing/2014/main" id="{51AD9EBF-6042-3F32-35E7-968A1C4DBF75}"/>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200" dirty="0"/>
            </a:p>
          </p:txBody>
        </p:sp>
      </p:grpSp>
      <p:grpSp>
        <p:nvGrpSpPr>
          <p:cNvPr id="10" name="Group 9">
            <a:extLst>
              <a:ext uri="{FF2B5EF4-FFF2-40B4-BE49-F238E27FC236}">
                <a16:creationId xmlns:a16="http://schemas.microsoft.com/office/drawing/2014/main" id="{DE92D76A-96B7-8ECE-F252-DCD8399C0D24}"/>
              </a:ext>
            </a:extLst>
          </p:cNvPr>
          <p:cNvGrpSpPr/>
          <p:nvPr/>
        </p:nvGrpSpPr>
        <p:grpSpPr>
          <a:xfrm>
            <a:off x="1972032" y="4073188"/>
            <a:ext cx="6950741" cy="1747441"/>
            <a:chOff x="1972032" y="2055963"/>
            <a:chExt cx="6950741" cy="1171331"/>
          </a:xfrm>
        </p:grpSpPr>
        <p:sp>
          <p:nvSpPr>
            <p:cNvPr id="18" name="TextBox 17">
              <a:extLst>
                <a:ext uri="{FF2B5EF4-FFF2-40B4-BE49-F238E27FC236}">
                  <a16:creationId xmlns:a16="http://schemas.microsoft.com/office/drawing/2014/main" id="{0FDBD756-5201-78DC-9F37-0A3F640CA5EB}"/>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1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19" name="Rectangle 18">
              <a:extLst>
                <a:ext uri="{FF2B5EF4-FFF2-40B4-BE49-F238E27FC236}">
                  <a16:creationId xmlns:a16="http://schemas.microsoft.com/office/drawing/2014/main" id="{9A29D904-EBFD-C623-2E4A-9B5B1CC4F140}"/>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200" dirty="0"/>
            </a:p>
          </p:txBody>
        </p:sp>
      </p:grpSp>
    </p:spTree>
    <p:extLst>
      <p:ext uri="{BB962C8B-B14F-4D97-AF65-F5344CB8AC3E}">
        <p14:creationId xmlns:p14="http://schemas.microsoft.com/office/powerpoint/2010/main" val="3858437460"/>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6FBB45D-5AB4-3FD3-E8F3-4AAF82D00491}"/>
              </a:ext>
            </a:extLst>
          </p:cNvPr>
          <p:cNvSpPr>
            <a:spLocks noGrp="1"/>
          </p:cNvSpPr>
          <p:nvPr>
            <p:ph type="title"/>
          </p:nvPr>
        </p:nvSpPr>
        <p:spPr/>
        <p:txBody>
          <a:bodyPr/>
          <a:lstStyle/>
          <a:p>
            <a:r>
              <a:rPr lang="en-US" dirty="0"/>
              <a:t>Three-Row Header-Tab Text List</a:t>
            </a:r>
          </a:p>
        </p:txBody>
      </p:sp>
      <p:cxnSp>
        <p:nvCxnSpPr>
          <p:cNvPr id="10" name="Straight Connector 9">
            <a:extLst>
              <a:ext uri="{FF2B5EF4-FFF2-40B4-BE49-F238E27FC236}">
                <a16:creationId xmlns:a16="http://schemas.microsoft.com/office/drawing/2014/main" id="{6634E97E-0634-1A04-906E-F79B08DC9B9C}"/>
              </a:ext>
            </a:extLst>
          </p:cNvPr>
          <p:cNvCxnSpPr>
            <a:cxnSpLocks/>
          </p:cNvCxnSpPr>
          <p:nvPr/>
        </p:nvCxnSpPr>
        <p:spPr>
          <a:xfrm>
            <a:off x="221458" y="183279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52" name="Group 51">
            <a:extLst>
              <a:ext uri="{FF2B5EF4-FFF2-40B4-BE49-F238E27FC236}">
                <a16:creationId xmlns:a16="http://schemas.microsoft.com/office/drawing/2014/main" id="{EAD49429-1FF5-C597-7492-65A20DFAEF53}"/>
              </a:ext>
            </a:extLst>
          </p:cNvPr>
          <p:cNvGrpSpPr/>
          <p:nvPr/>
        </p:nvGrpSpPr>
        <p:grpSpPr>
          <a:xfrm>
            <a:off x="221224" y="2055962"/>
            <a:ext cx="8701549" cy="3965479"/>
            <a:chOff x="221224" y="2055962"/>
            <a:chExt cx="8701549" cy="2960195"/>
          </a:xfrm>
        </p:grpSpPr>
        <p:sp>
          <p:nvSpPr>
            <p:cNvPr id="35" name="Arrow: Pentagon 34">
              <a:extLst>
                <a:ext uri="{FF2B5EF4-FFF2-40B4-BE49-F238E27FC236}">
                  <a16:creationId xmlns:a16="http://schemas.microsoft.com/office/drawing/2014/main" id="{8666405E-05BE-5C72-9C50-4DFEC8D5EA4B}"/>
                </a:ext>
              </a:extLst>
            </p:cNvPr>
            <p:cNvSpPr/>
            <p:nvPr/>
          </p:nvSpPr>
          <p:spPr>
            <a:xfrm rot="5400000">
              <a:off x="575849" y="1701595"/>
              <a:ext cx="949620" cy="1658355"/>
            </a:xfrm>
            <a:prstGeom prst="homePlate">
              <a:avLst>
                <a:gd name="adj" fmla="val 89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800" dirty="0"/>
                <a:t>Header</a:t>
              </a:r>
            </a:p>
          </p:txBody>
        </p:sp>
        <p:sp>
          <p:nvSpPr>
            <p:cNvPr id="36" name="Arrow: Chevron 35">
              <a:extLst>
                <a:ext uri="{FF2B5EF4-FFF2-40B4-BE49-F238E27FC236}">
                  <a16:creationId xmlns:a16="http://schemas.microsoft.com/office/drawing/2014/main" id="{E0AB5BE7-40D7-F205-EA2F-F180358E45EC}"/>
                </a:ext>
              </a:extLst>
            </p:cNvPr>
            <p:cNvSpPr/>
            <p:nvPr/>
          </p:nvSpPr>
          <p:spPr>
            <a:xfrm rot="5400000">
              <a:off x="576691" y="2705472"/>
              <a:ext cx="949931" cy="1660865"/>
            </a:xfrm>
            <a:prstGeom prst="chevron">
              <a:avLst>
                <a:gd name="adj" fmla="val 94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800" dirty="0"/>
                <a:t>Header</a:t>
              </a:r>
            </a:p>
          </p:txBody>
        </p:sp>
        <p:sp>
          <p:nvSpPr>
            <p:cNvPr id="37" name="Arrow: Chevron 36">
              <a:extLst>
                <a:ext uri="{FF2B5EF4-FFF2-40B4-BE49-F238E27FC236}">
                  <a16:creationId xmlns:a16="http://schemas.microsoft.com/office/drawing/2014/main" id="{796FAE61-648F-568F-0B9B-75C9FC70C0EC}"/>
                </a:ext>
              </a:extLst>
            </p:cNvPr>
            <p:cNvSpPr/>
            <p:nvPr/>
          </p:nvSpPr>
          <p:spPr>
            <a:xfrm rot="5400000">
              <a:off x="576691" y="3710759"/>
              <a:ext cx="949931" cy="1660865"/>
            </a:xfrm>
            <a:prstGeom prst="chevron">
              <a:avLst>
                <a:gd name="adj" fmla="val 94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800" dirty="0"/>
                <a:t>Header</a:t>
              </a:r>
            </a:p>
          </p:txBody>
        </p:sp>
        <p:grpSp>
          <p:nvGrpSpPr>
            <p:cNvPr id="39" name="Group 38">
              <a:extLst>
                <a:ext uri="{FF2B5EF4-FFF2-40B4-BE49-F238E27FC236}">
                  <a16:creationId xmlns:a16="http://schemas.microsoft.com/office/drawing/2014/main" id="{26CFE8DD-9097-3B7A-1A8F-D4791D42BBD4}"/>
                </a:ext>
              </a:extLst>
            </p:cNvPr>
            <p:cNvGrpSpPr/>
            <p:nvPr/>
          </p:nvGrpSpPr>
          <p:grpSpPr>
            <a:xfrm>
              <a:off x="1972032" y="2055962"/>
              <a:ext cx="6950741" cy="861457"/>
              <a:chOff x="1972032" y="2055963"/>
              <a:chExt cx="6950741" cy="1171331"/>
            </a:xfrm>
          </p:grpSpPr>
          <p:sp>
            <p:nvSpPr>
              <p:cNvPr id="49" name="TextBox 48">
                <a:extLst>
                  <a:ext uri="{FF2B5EF4-FFF2-40B4-BE49-F238E27FC236}">
                    <a16:creationId xmlns:a16="http://schemas.microsoft.com/office/drawing/2014/main" id="{8EF6447A-0C48-CE26-5C3B-408F99FA57AF}"/>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1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50" name="Rectangle 49">
                <a:extLst>
                  <a:ext uri="{FF2B5EF4-FFF2-40B4-BE49-F238E27FC236}">
                    <a16:creationId xmlns:a16="http://schemas.microsoft.com/office/drawing/2014/main" id="{3C0732D1-FA89-01BF-F42E-1592A6B1124A}"/>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200" dirty="0"/>
              </a:p>
            </p:txBody>
          </p:sp>
        </p:grpSp>
        <p:grpSp>
          <p:nvGrpSpPr>
            <p:cNvPr id="40" name="Group 39">
              <a:extLst>
                <a:ext uri="{FF2B5EF4-FFF2-40B4-BE49-F238E27FC236}">
                  <a16:creationId xmlns:a16="http://schemas.microsoft.com/office/drawing/2014/main" id="{C897C911-7B78-71CC-FFD3-4FFE395DDC4E}"/>
                </a:ext>
              </a:extLst>
            </p:cNvPr>
            <p:cNvGrpSpPr/>
            <p:nvPr/>
          </p:nvGrpSpPr>
          <p:grpSpPr>
            <a:xfrm>
              <a:off x="1972032" y="3050418"/>
              <a:ext cx="6950741" cy="861457"/>
              <a:chOff x="1972032" y="2055963"/>
              <a:chExt cx="6950741" cy="1171331"/>
            </a:xfrm>
          </p:grpSpPr>
          <p:sp>
            <p:nvSpPr>
              <p:cNvPr id="47" name="TextBox 46">
                <a:extLst>
                  <a:ext uri="{FF2B5EF4-FFF2-40B4-BE49-F238E27FC236}">
                    <a16:creationId xmlns:a16="http://schemas.microsoft.com/office/drawing/2014/main" id="{5B7A7361-4E34-6C6A-878E-C2800A9A7322}"/>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1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48" name="Rectangle 47">
                <a:extLst>
                  <a:ext uri="{FF2B5EF4-FFF2-40B4-BE49-F238E27FC236}">
                    <a16:creationId xmlns:a16="http://schemas.microsoft.com/office/drawing/2014/main" id="{D3119259-8DB4-7018-03C3-9770D869985F}"/>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200" dirty="0"/>
              </a:p>
            </p:txBody>
          </p:sp>
        </p:grpSp>
        <p:grpSp>
          <p:nvGrpSpPr>
            <p:cNvPr id="41" name="Group 40">
              <a:extLst>
                <a:ext uri="{FF2B5EF4-FFF2-40B4-BE49-F238E27FC236}">
                  <a16:creationId xmlns:a16="http://schemas.microsoft.com/office/drawing/2014/main" id="{1D846B6B-8B57-EEB0-0BAA-18BDBEDE98F3}"/>
                </a:ext>
              </a:extLst>
            </p:cNvPr>
            <p:cNvGrpSpPr/>
            <p:nvPr/>
          </p:nvGrpSpPr>
          <p:grpSpPr>
            <a:xfrm>
              <a:off x="1972032" y="4044358"/>
              <a:ext cx="6950741" cy="861457"/>
              <a:chOff x="1972032" y="2055963"/>
              <a:chExt cx="6950741" cy="1171331"/>
            </a:xfrm>
          </p:grpSpPr>
          <p:sp>
            <p:nvSpPr>
              <p:cNvPr id="45" name="TextBox 44">
                <a:extLst>
                  <a:ext uri="{FF2B5EF4-FFF2-40B4-BE49-F238E27FC236}">
                    <a16:creationId xmlns:a16="http://schemas.microsoft.com/office/drawing/2014/main" id="{A9CBC9F8-A32B-717C-EAF9-F5C34970E244}"/>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1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46" name="Rectangle 45">
                <a:extLst>
                  <a:ext uri="{FF2B5EF4-FFF2-40B4-BE49-F238E27FC236}">
                    <a16:creationId xmlns:a16="http://schemas.microsoft.com/office/drawing/2014/main" id="{1153B4C1-3FEA-40DB-8E78-BA33D3DEE952}"/>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200" dirty="0"/>
              </a:p>
            </p:txBody>
          </p:sp>
        </p:grpSp>
      </p:grpSp>
      <p:sp>
        <p:nvSpPr>
          <p:cNvPr id="54" name="Text Placeholder 19">
            <a:extLst>
              <a:ext uri="{FF2B5EF4-FFF2-40B4-BE49-F238E27FC236}">
                <a16:creationId xmlns:a16="http://schemas.microsoft.com/office/drawing/2014/main" id="{2859B8B2-1DD4-2663-65A3-DDAE496E4F2A}"/>
              </a:ext>
            </a:extLst>
          </p:cNvPr>
          <p:cNvSpPr txBox="1">
            <a:spLocks/>
          </p:cNvSpPr>
          <p:nvPr/>
        </p:nvSpPr>
        <p:spPr>
          <a:xfrm>
            <a:off x="221226" y="1274650"/>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800" b="1" dirty="0"/>
              <a:t>Lorem Ipsum</a:t>
            </a:r>
          </a:p>
        </p:txBody>
      </p:sp>
    </p:spTree>
    <p:extLst>
      <p:ext uri="{BB962C8B-B14F-4D97-AF65-F5344CB8AC3E}">
        <p14:creationId xmlns:p14="http://schemas.microsoft.com/office/powerpoint/2010/main" val="159569710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293178-C964-3E95-2B97-359A5DB01D5D}"/>
              </a:ext>
            </a:extLst>
          </p:cNvPr>
          <p:cNvSpPr>
            <a:spLocks noGrp="1"/>
          </p:cNvSpPr>
          <p:nvPr>
            <p:ph type="title"/>
          </p:nvPr>
        </p:nvSpPr>
        <p:spPr/>
        <p:txBody>
          <a:bodyPr/>
          <a:lstStyle/>
          <a:p>
            <a:r>
              <a:rPr lang="en-US" dirty="0"/>
              <a:t>Four-Row Header-Tab Text List</a:t>
            </a:r>
          </a:p>
        </p:txBody>
      </p:sp>
      <p:cxnSp>
        <p:nvCxnSpPr>
          <p:cNvPr id="24" name="Straight Connector 23">
            <a:extLst>
              <a:ext uri="{FF2B5EF4-FFF2-40B4-BE49-F238E27FC236}">
                <a16:creationId xmlns:a16="http://schemas.microsoft.com/office/drawing/2014/main" id="{05B5BD55-557E-27F6-E209-6132179D94CD}"/>
              </a:ext>
            </a:extLst>
          </p:cNvPr>
          <p:cNvCxnSpPr>
            <a:cxnSpLocks/>
          </p:cNvCxnSpPr>
          <p:nvPr/>
        </p:nvCxnSpPr>
        <p:spPr>
          <a:xfrm>
            <a:off x="221458" y="183279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2" name="Group 41">
            <a:extLst>
              <a:ext uri="{FF2B5EF4-FFF2-40B4-BE49-F238E27FC236}">
                <a16:creationId xmlns:a16="http://schemas.microsoft.com/office/drawing/2014/main" id="{9EE1D32A-4234-91CA-F9E3-98E65E2428A3}"/>
              </a:ext>
            </a:extLst>
          </p:cNvPr>
          <p:cNvGrpSpPr/>
          <p:nvPr/>
        </p:nvGrpSpPr>
        <p:grpSpPr>
          <a:xfrm>
            <a:off x="221224" y="2055962"/>
            <a:ext cx="8701549" cy="3965483"/>
            <a:chOff x="221224" y="2055963"/>
            <a:chExt cx="8701549" cy="3163508"/>
          </a:xfrm>
        </p:grpSpPr>
        <p:sp>
          <p:nvSpPr>
            <p:cNvPr id="3" name="Arrow: Pentagon 2">
              <a:extLst>
                <a:ext uri="{FF2B5EF4-FFF2-40B4-BE49-F238E27FC236}">
                  <a16:creationId xmlns:a16="http://schemas.microsoft.com/office/drawing/2014/main" id="{BBCD1FBC-F6D6-FC0D-EDD2-2976D3CC03DA}"/>
                </a:ext>
              </a:extLst>
            </p:cNvPr>
            <p:cNvSpPr/>
            <p:nvPr/>
          </p:nvSpPr>
          <p:spPr>
            <a:xfrm rot="5400000">
              <a:off x="671874" y="1605571"/>
              <a:ext cx="757570" cy="1658355"/>
            </a:xfrm>
            <a:prstGeom prst="homePlate">
              <a:avLst>
                <a:gd name="adj" fmla="val 89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dirty="0"/>
                <a:t>Header</a:t>
              </a:r>
            </a:p>
          </p:txBody>
        </p:sp>
        <p:sp>
          <p:nvSpPr>
            <p:cNvPr id="5" name="Arrow: Chevron 4">
              <a:extLst>
                <a:ext uri="{FF2B5EF4-FFF2-40B4-BE49-F238E27FC236}">
                  <a16:creationId xmlns:a16="http://schemas.microsoft.com/office/drawing/2014/main" id="{C1776120-1AE7-BD9A-732F-414D81E7E969}"/>
                </a:ext>
              </a:extLst>
            </p:cNvPr>
            <p:cNvSpPr/>
            <p:nvPr/>
          </p:nvSpPr>
          <p:spPr>
            <a:xfrm rot="5400000">
              <a:off x="672748" y="2406171"/>
              <a:ext cx="757818" cy="1660865"/>
            </a:xfrm>
            <a:prstGeom prst="chevron">
              <a:avLst>
                <a:gd name="adj" fmla="val 94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dirty="0"/>
                <a:t>Header</a:t>
              </a:r>
            </a:p>
          </p:txBody>
        </p:sp>
        <p:sp>
          <p:nvSpPr>
            <p:cNvPr id="7" name="Arrow: Chevron 6">
              <a:extLst>
                <a:ext uri="{FF2B5EF4-FFF2-40B4-BE49-F238E27FC236}">
                  <a16:creationId xmlns:a16="http://schemas.microsoft.com/office/drawing/2014/main" id="{A2EF54E0-001C-10FD-5BA1-4DAC623D66A0}"/>
                </a:ext>
              </a:extLst>
            </p:cNvPr>
            <p:cNvSpPr/>
            <p:nvPr/>
          </p:nvSpPr>
          <p:spPr>
            <a:xfrm rot="5400000">
              <a:off x="672748" y="3208150"/>
              <a:ext cx="757818" cy="1660865"/>
            </a:xfrm>
            <a:prstGeom prst="chevron">
              <a:avLst>
                <a:gd name="adj" fmla="val 94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dirty="0"/>
                <a:t>Header</a:t>
              </a:r>
            </a:p>
          </p:txBody>
        </p:sp>
        <p:sp>
          <p:nvSpPr>
            <p:cNvPr id="9" name="Arrow: Chevron 8">
              <a:extLst>
                <a:ext uri="{FF2B5EF4-FFF2-40B4-BE49-F238E27FC236}">
                  <a16:creationId xmlns:a16="http://schemas.microsoft.com/office/drawing/2014/main" id="{B23D3330-BA11-4A11-9C55-1833B86B8B8D}"/>
                </a:ext>
              </a:extLst>
            </p:cNvPr>
            <p:cNvSpPr/>
            <p:nvPr/>
          </p:nvSpPr>
          <p:spPr>
            <a:xfrm rot="5400000">
              <a:off x="672748" y="4010129"/>
              <a:ext cx="757818" cy="1660865"/>
            </a:xfrm>
            <a:prstGeom prst="chevron">
              <a:avLst>
                <a:gd name="adj" fmla="val 94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dirty="0"/>
                <a:t>Header</a:t>
              </a:r>
            </a:p>
          </p:txBody>
        </p:sp>
        <p:grpSp>
          <p:nvGrpSpPr>
            <p:cNvPr id="26" name="Group 25">
              <a:extLst>
                <a:ext uri="{FF2B5EF4-FFF2-40B4-BE49-F238E27FC236}">
                  <a16:creationId xmlns:a16="http://schemas.microsoft.com/office/drawing/2014/main" id="{D9F80620-739D-5286-E46E-C2C5824474A6}"/>
                </a:ext>
              </a:extLst>
            </p:cNvPr>
            <p:cNvGrpSpPr/>
            <p:nvPr/>
          </p:nvGrpSpPr>
          <p:grpSpPr>
            <a:xfrm>
              <a:off x="1972032" y="2055963"/>
              <a:ext cx="6950741" cy="687237"/>
              <a:chOff x="1972032" y="2055963"/>
              <a:chExt cx="6950741" cy="1171331"/>
            </a:xfrm>
          </p:grpSpPr>
          <p:sp>
            <p:nvSpPr>
              <p:cNvPr id="27" name="TextBox 26">
                <a:extLst>
                  <a:ext uri="{FF2B5EF4-FFF2-40B4-BE49-F238E27FC236}">
                    <a16:creationId xmlns:a16="http://schemas.microsoft.com/office/drawing/2014/main" id="{2BA12489-A23F-EB0C-3D6B-1060279C61D0}"/>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0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28" name="Rectangle 27">
                <a:extLst>
                  <a:ext uri="{FF2B5EF4-FFF2-40B4-BE49-F238E27FC236}">
                    <a16:creationId xmlns:a16="http://schemas.microsoft.com/office/drawing/2014/main" id="{5E7542B1-B980-EB8B-C13A-02CBBC9CE70E}"/>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050" dirty="0"/>
              </a:p>
            </p:txBody>
          </p:sp>
        </p:grpSp>
        <p:grpSp>
          <p:nvGrpSpPr>
            <p:cNvPr id="29" name="Group 28">
              <a:extLst>
                <a:ext uri="{FF2B5EF4-FFF2-40B4-BE49-F238E27FC236}">
                  <a16:creationId xmlns:a16="http://schemas.microsoft.com/office/drawing/2014/main" id="{35FB4F03-4190-F9FF-85BE-A8991F8A9A5F}"/>
                </a:ext>
              </a:extLst>
            </p:cNvPr>
            <p:cNvGrpSpPr/>
            <p:nvPr/>
          </p:nvGrpSpPr>
          <p:grpSpPr>
            <a:xfrm>
              <a:off x="1972032" y="2849301"/>
              <a:ext cx="6950741" cy="687237"/>
              <a:chOff x="1972032" y="2055963"/>
              <a:chExt cx="6950741" cy="1171331"/>
            </a:xfrm>
          </p:grpSpPr>
          <p:sp>
            <p:nvSpPr>
              <p:cNvPr id="30" name="TextBox 29">
                <a:extLst>
                  <a:ext uri="{FF2B5EF4-FFF2-40B4-BE49-F238E27FC236}">
                    <a16:creationId xmlns:a16="http://schemas.microsoft.com/office/drawing/2014/main" id="{CEB0742E-D2A0-0A2B-22C8-638EBCDFA894}"/>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0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31" name="Rectangle 30">
                <a:extLst>
                  <a:ext uri="{FF2B5EF4-FFF2-40B4-BE49-F238E27FC236}">
                    <a16:creationId xmlns:a16="http://schemas.microsoft.com/office/drawing/2014/main" id="{53AEFB44-A9A9-75DE-3997-9A9D82028725}"/>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050" dirty="0"/>
              </a:p>
            </p:txBody>
          </p:sp>
        </p:grpSp>
        <p:grpSp>
          <p:nvGrpSpPr>
            <p:cNvPr id="32" name="Group 31">
              <a:extLst>
                <a:ext uri="{FF2B5EF4-FFF2-40B4-BE49-F238E27FC236}">
                  <a16:creationId xmlns:a16="http://schemas.microsoft.com/office/drawing/2014/main" id="{68D58188-BF79-C89E-16AB-BFDC9F77B04C}"/>
                </a:ext>
              </a:extLst>
            </p:cNvPr>
            <p:cNvGrpSpPr/>
            <p:nvPr/>
          </p:nvGrpSpPr>
          <p:grpSpPr>
            <a:xfrm>
              <a:off x="1972032" y="3642228"/>
              <a:ext cx="6950741" cy="687237"/>
              <a:chOff x="1972032" y="2055963"/>
              <a:chExt cx="6950741" cy="1171331"/>
            </a:xfrm>
          </p:grpSpPr>
          <p:sp>
            <p:nvSpPr>
              <p:cNvPr id="33" name="TextBox 32">
                <a:extLst>
                  <a:ext uri="{FF2B5EF4-FFF2-40B4-BE49-F238E27FC236}">
                    <a16:creationId xmlns:a16="http://schemas.microsoft.com/office/drawing/2014/main" id="{40BF09A9-99DB-46B1-25B0-AC3CC5F1AB74}"/>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0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34" name="Rectangle 33">
                <a:extLst>
                  <a:ext uri="{FF2B5EF4-FFF2-40B4-BE49-F238E27FC236}">
                    <a16:creationId xmlns:a16="http://schemas.microsoft.com/office/drawing/2014/main" id="{DB17BF67-8506-0657-4CAC-F8AAE8ED1D28}"/>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050" dirty="0"/>
              </a:p>
            </p:txBody>
          </p:sp>
        </p:grpSp>
        <p:grpSp>
          <p:nvGrpSpPr>
            <p:cNvPr id="35" name="Group 34">
              <a:extLst>
                <a:ext uri="{FF2B5EF4-FFF2-40B4-BE49-F238E27FC236}">
                  <a16:creationId xmlns:a16="http://schemas.microsoft.com/office/drawing/2014/main" id="{977B4911-2CE4-A207-C0F5-64EBF4596FA6}"/>
                </a:ext>
              </a:extLst>
            </p:cNvPr>
            <p:cNvGrpSpPr/>
            <p:nvPr/>
          </p:nvGrpSpPr>
          <p:grpSpPr>
            <a:xfrm>
              <a:off x="1972032" y="4435153"/>
              <a:ext cx="6950741" cy="687237"/>
              <a:chOff x="1972032" y="2055963"/>
              <a:chExt cx="6950741" cy="1171331"/>
            </a:xfrm>
          </p:grpSpPr>
          <p:sp>
            <p:nvSpPr>
              <p:cNvPr id="36" name="TextBox 35">
                <a:extLst>
                  <a:ext uri="{FF2B5EF4-FFF2-40B4-BE49-F238E27FC236}">
                    <a16:creationId xmlns:a16="http://schemas.microsoft.com/office/drawing/2014/main" id="{41F4E455-6AA4-6886-7FF8-2B4B2B404D5F}"/>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10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37" name="Rectangle 36">
                <a:extLst>
                  <a:ext uri="{FF2B5EF4-FFF2-40B4-BE49-F238E27FC236}">
                    <a16:creationId xmlns:a16="http://schemas.microsoft.com/office/drawing/2014/main" id="{C36ACE53-36DC-5E1F-E7B6-235DF263E5C2}"/>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050" dirty="0"/>
              </a:p>
            </p:txBody>
          </p:sp>
        </p:grpSp>
      </p:grpSp>
      <p:sp>
        <p:nvSpPr>
          <p:cNvPr id="44" name="Text Placeholder 19">
            <a:extLst>
              <a:ext uri="{FF2B5EF4-FFF2-40B4-BE49-F238E27FC236}">
                <a16:creationId xmlns:a16="http://schemas.microsoft.com/office/drawing/2014/main" id="{EA5DEFB0-910C-CB71-AD0F-E6235EB1B405}"/>
              </a:ext>
            </a:extLst>
          </p:cNvPr>
          <p:cNvSpPr txBox="1">
            <a:spLocks/>
          </p:cNvSpPr>
          <p:nvPr/>
        </p:nvSpPr>
        <p:spPr>
          <a:xfrm>
            <a:off x="221226" y="1274650"/>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spTree>
    <p:extLst>
      <p:ext uri="{BB962C8B-B14F-4D97-AF65-F5344CB8AC3E}">
        <p14:creationId xmlns:p14="http://schemas.microsoft.com/office/powerpoint/2010/main" val="1326254416"/>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0C81B2-9A98-C7CA-3753-82081A3940D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6BF2644F-88A1-B989-4534-5B621335BE11}"/>
              </a:ext>
            </a:extLst>
          </p:cNvPr>
          <p:cNvSpPr>
            <a:spLocks noGrp="1"/>
          </p:cNvSpPr>
          <p:nvPr>
            <p:ph type="title"/>
          </p:nvPr>
        </p:nvSpPr>
        <p:spPr/>
        <p:txBody>
          <a:bodyPr/>
          <a:lstStyle/>
          <a:p>
            <a:r>
              <a:rPr lang="en-US" dirty="0"/>
              <a:t>Five-Row Header-Tab Text List</a:t>
            </a:r>
          </a:p>
        </p:txBody>
      </p:sp>
      <p:sp>
        <p:nvSpPr>
          <p:cNvPr id="4" name="Arrow: Pentagon 3">
            <a:extLst>
              <a:ext uri="{FF2B5EF4-FFF2-40B4-BE49-F238E27FC236}">
                <a16:creationId xmlns:a16="http://schemas.microsoft.com/office/drawing/2014/main" id="{FF568516-81DB-3E5F-2F27-CFC61C633446}"/>
              </a:ext>
            </a:extLst>
          </p:cNvPr>
          <p:cNvSpPr/>
          <p:nvPr/>
        </p:nvSpPr>
        <p:spPr>
          <a:xfrm rot="5400000">
            <a:off x="671874" y="1605571"/>
            <a:ext cx="757570" cy="1658355"/>
          </a:xfrm>
          <a:prstGeom prst="homePlate">
            <a:avLst>
              <a:gd name="adj" fmla="val 89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200" dirty="0"/>
              <a:t>Header</a:t>
            </a:r>
          </a:p>
        </p:txBody>
      </p:sp>
      <p:sp>
        <p:nvSpPr>
          <p:cNvPr id="6" name="Arrow: Chevron 5">
            <a:extLst>
              <a:ext uri="{FF2B5EF4-FFF2-40B4-BE49-F238E27FC236}">
                <a16:creationId xmlns:a16="http://schemas.microsoft.com/office/drawing/2014/main" id="{1FCDB16F-2F1A-09D5-D354-9677914B2DDF}"/>
              </a:ext>
            </a:extLst>
          </p:cNvPr>
          <p:cNvSpPr/>
          <p:nvPr/>
        </p:nvSpPr>
        <p:spPr>
          <a:xfrm rot="5400000">
            <a:off x="672748" y="2406171"/>
            <a:ext cx="757818" cy="1660865"/>
          </a:xfrm>
          <a:prstGeom prst="chevron">
            <a:avLst>
              <a:gd name="adj" fmla="val 94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200" dirty="0"/>
              <a:t>Header</a:t>
            </a:r>
          </a:p>
        </p:txBody>
      </p:sp>
      <p:sp>
        <p:nvSpPr>
          <p:cNvPr id="8" name="Arrow: Chevron 7">
            <a:extLst>
              <a:ext uri="{FF2B5EF4-FFF2-40B4-BE49-F238E27FC236}">
                <a16:creationId xmlns:a16="http://schemas.microsoft.com/office/drawing/2014/main" id="{997FE94D-897F-0582-C992-22089C5FC834}"/>
              </a:ext>
            </a:extLst>
          </p:cNvPr>
          <p:cNvSpPr/>
          <p:nvPr/>
        </p:nvSpPr>
        <p:spPr>
          <a:xfrm rot="5400000">
            <a:off x="672748" y="3208150"/>
            <a:ext cx="757818" cy="1660865"/>
          </a:xfrm>
          <a:prstGeom prst="chevron">
            <a:avLst>
              <a:gd name="adj" fmla="val 94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200" dirty="0"/>
              <a:t>Header</a:t>
            </a:r>
          </a:p>
        </p:txBody>
      </p:sp>
      <p:sp>
        <p:nvSpPr>
          <p:cNvPr id="10" name="Arrow: Chevron 9">
            <a:extLst>
              <a:ext uri="{FF2B5EF4-FFF2-40B4-BE49-F238E27FC236}">
                <a16:creationId xmlns:a16="http://schemas.microsoft.com/office/drawing/2014/main" id="{D60DCC6C-2F9B-CA43-920F-223504B30119}"/>
              </a:ext>
            </a:extLst>
          </p:cNvPr>
          <p:cNvSpPr/>
          <p:nvPr/>
        </p:nvSpPr>
        <p:spPr>
          <a:xfrm rot="5400000">
            <a:off x="672748" y="4010129"/>
            <a:ext cx="757818" cy="1660865"/>
          </a:xfrm>
          <a:prstGeom prst="chevron">
            <a:avLst>
              <a:gd name="adj" fmla="val 94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200" dirty="0"/>
              <a:t>Header</a:t>
            </a:r>
          </a:p>
        </p:txBody>
      </p:sp>
      <p:sp>
        <p:nvSpPr>
          <p:cNvPr id="12" name="Arrow: Chevron 11">
            <a:extLst>
              <a:ext uri="{FF2B5EF4-FFF2-40B4-BE49-F238E27FC236}">
                <a16:creationId xmlns:a16="http://schemas.microsoft.com/office/drawing/2014/main" id="{B87AAE1C-50BB-CF40-219D-5502984A761F}"/>
              </a:ext>
            </a:extLst>
          </p:cNvPr>
          <p:cNvSpPr/>
          <p:nvPr/>
        </p:nvSpPr>
        <p:spPr>
          <a:xfrm rot="5400000">
            <a:off x="672748" y="4812108"/>
            <a:ext cx="757818" cy="1660865"/>
          </a:xfrm>
          <a:prstGeom prst="chevron">
            <a:avLst>
              <a:gd name="adj" fmla="val 9493"/>
            </a:avLst>
          </a:prstGeom>
          <a:ln>
            <a:noFill/>
          </a:ln>
        </p:spPr>
        <p:style>
          <a:lnRef idx="2">
            <a:schemeClr val="accent1">
              <a:shade val="50000"/>
            </a:schemeClr>
          </a:lnRef>
          <a:fillRef idx="1">
            <a:schemeClr val="accent1"/>
          </a:fillRef>
          <a:effectRef idx="0">
            <a:schemeClr val="accent1"/>
          </a:effectRef>
          <a:fontRef idx="minor">
            <a:schemeClr val="lt1"/>
          </a:fontRef>
        </p:style>
        <p:txBody>
          <a:bodyPr vert="vert270" rtlCol="0" anchor="ctr"/>
          <a:lstStyle/>
          <a:p>
            <a:pPr algn="ctr"/>
            <a:r>
              <a:rPr lang="en-PH" sz="1200" dirty="0"/>
              <a:t>Header</a:t>
            </a:r>
          </a:p>
        </p:txBody>
      </p:sp>
      <p:cxnSp>
        <p:nvCxnSpPr>
          <p:cNvPr id="14" name="Straight Connector 13">
            <a:extLst>
              <a:ext uri="{FF2B5EF4-FFF2-40B4-BE49-F238E27FC236}">
                <a16:creationId xmlns:a16="http://schemas.microsoft.com/office/drawing/2014/main" id="{5186FE27-82B0-32D9-C6BB-439B33D7765B}"/>
              </a:ext>
            </a:extLst>
          </p:cNvPr>
          <p:cNvCxnSpPr>
            <a:cxnSpLocks/>
          </p:cNvCxnSpPr>
          <p:nvPr/>
        </p:nvCxnSpPr>
        <p:spPr>
          <a:xfrm>
            <a:off x="221458" y="1832793"/>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9871D53E-0826-ADAA-C91E-519450D25E12}"/>
              </a:ext>
            </a:extLst>
          </p:cNvPr>
          <p:cNvGrpSpPr/>
          <p:nvPr/>
        </p:nvGrpSpPr>
        <p:grpSpPr>
          <a:xfrm>
            <a:off x="1972032" y="2055963"/>
            <a:ext cx="6950741" cy="687237"/>
            <a:chOff x="1972032" y="2055963"/>
            <a:chExt cx="6950741" cy="1171331"/>
          </a:xfrm>
        </p:grpSpPr>
        <p:sp>
          <p:nvSpPr>
            <p:cNvPr id="16" name="TextBox 15">
              <a:extLst>
                <a:ext uri="{FF2B5EF4-FFF2-40B4-BE49-F238E27FC236}">
                  <a16:creationId xmlns:a16="http://schemas.microsoft.com/office/drawing/2014/main" id="{0E851CC9-EB47-6930-2BD5-3B1E200E516C}"/>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9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17" name="Rectangle 16">
              <a:extLst>
                <a:ext uri="{FF2B5EF4-FFF2-40B4-BE49-F238E27FC236}">
                  <a16:creationId xmlns:a16="http://schemas.microsoft.com/office/drawing/2014/main" id="{71E7CACD-914C-A39C-ABE2-335A978F264B}"/>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000" dirty="0"/>
            </a:p>
          </p:txBody>
        </p:sp>
      </p:grpSp>
      <p:grpSp>
        <p:nvGrpSpPr>
          <p:cNvPr id="18" name="Group 17">
            <a:extLst>
              <a:ext uri="{FF2B5EF4-FFF2-40B4-BE49-F238E27FC236}">
                <a16:creationId xmlns:a16="http://schemas.microsoft.com/office/drawing/2014/main" id="{58B7CEA0-39DC-F3E6-E110-F528F4A32CE0}"/>
              </a:ext>
            </a:extLst>
          </p:cNvPr>
          <p:cNvGrpSpPr/>
          <p:nvPr/>
        </p:nvGrpSpPr>
        <p:grpSpPr>
          <a:xfrm>
            <a:off x="1972032" y="2849301"/>
            <a:ext cx="6950741" cy="687237"/>
            <a:chOff x="1972032" y="2055963"/>
            <a:chExt cx="6950741" cy="1171331"/>
          </a:xfrm>
        </p:grpSpPr>
        <p:sp>
          <p:nvSpPr>
            <p:cNvPr id="19" name="TextBox 18">
              <a:extLst>
                <a:ext uri="{FF2B5EF4-FFF2-40B4-BE49-F238E27FC236}">
                  <a16:creationId xmlns:a16="http://schemas.microsoft.com/office/drawing/2014/main" id="{A82518E8-CE29-3E08-BA3B-5B709DBEB98F}"/>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9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20" name="Rectangle 19">
              <a:extLst>
                <a:ext uri="{FF2B5EF4-FFF2-40B4-BE49-F238E27FC236}">
                  <a16:creationId xmlns:a16="http://schemas.microsoft.com/office/drawing/2014/main" id="{0F3E50C5-532C-0048-4C92-8E2E1E9BE272}"/>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000" dirty="0"/>
            </a:p>
          </p:txBody>
        </p:sp>
      </p:grpSp>
      <p:grpSp>
        <p:nvGrpSpPr>
          <p:cNvPr id="21" name="Group 20">
            <a:extLst>
              <a:ext uri="{FF2B5EF4-FFF2-40B4-BE49-F238E27FC236}">
                <a16:creationId xmlns:a16="http://schemas.microsoft.com/office/drawing/2014/main" id="{57F86477-D251-361E-A3AB-5152A55C2468}"/>
              </a:ext>
            </a:extLst>
          </p:cNvPr>
          <p:cNvGrpSpPr/>
          <p:nvPr/>
        </p:nvGrpSpPr>
        <p:grpSpPr>
          <a:xfrm>
            <a:off x="1972032" y="3642228"/>
            <a:ext cx="6950741" cy="687237"/>
            <a:chOff x="1972032" y="2055963"/>
            <a:chExt cx="6950741" cy="1171331"/>
          </a:xfrm>
        </p:grpSpPr>
        <p:sp>
          <p:nvSpPr>
            <p:cNvPr id="22" name="TextBox 21">
              <a:extLst>
                <a:ext uri="{FF2B5EF4-FFF2-40B4-BE49-F238E27FC236}">
                  <a16:creationId xmlns:a16="http://schemas.microsoft.com/office/drawing/2014/main" id="{D155ED1E-03C6-CD19-1428-67C60A595061}"/>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9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23" name="Rectangle 22">
              <a:extLst>
                <a:ext uri="{FF2B5EF4-FFF2-40B4-BE49-F238E27FC236}">
                  <a16:creationId xmlns:a16="http://schemas.microsoft.com/office/drawing/2014/main" id="{BAFA7C3F-32DA-4ED7-D038-7F4A6B8F7518}"/>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000" dirty="0"/>
            </a:p>
          </p:txBody>
        </p:sp>
      </p:grpSp>
      <p:grpSp>
        <p:nvGrpSpPr>
          <p:cNvPr id="24" name="Group 23">
            <a:extLst>
              <a:ext uri="{FF2B5EF4-FFF2-40B4-BE49-F238E27FC236}">
                <a16:creationId xmlns:a16="http://schemas.microsoft.com/office/drawing/2014/main" id="{44EBE28F-A0D5-33DA-F66B-77231C86BB9D}"/>
              </a:ext>
            </a:extLst>
          </p:cNvPr>
          <p:cNvGrpSpPr/>
          <p:nvPr/>
        </p:nvGrpSpPr>
        <p:grpSpPr>
          <a:xfrm>
            <a:off x="1972032" y="4435153"/>
            <a:ext cx="6950741" cy="687237"/>
            <a:chOff x="1972032" y="2055963"/>
            <a:chExt cx="6950741" cy="1171331"/>
          </a:xfrm>
        </p:grpSpPr>
        <p:sp>
          <p:nvSpPr>
            <p:cNvPr id="25" name="TextBox 24">
              <a:extLst>
                <a:ext uri="{FF2B5EF4-FFF2-40B4-BE49-F238E27FC236}">
                  <a16:creationId xmlns:a16="http://schemas.microsoft.com/office/drawing/2014/main" id="{7C6F47C2-3342-B78C-BD72-38A1C50FDAF2}"/>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9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26" name="Rectangle 25">
              <a:extLst>
                <a:ext uri="{FF2B5EF4-FFF2-40B4-BE49-F238E27FC236}">
                  <a16:creationId xmlns:a16="http://schemas.microsoft.com/office/drawing/2014/main" id="{3E465D5B-B7D0-0F4C-E7CC-12200DEAF71E}"/>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000" dirty="0"/>
            </a:p>
          </p:txBody>
        </p:sp>
      </p:grpSp>
      <p:grpSp>
        <p:nvGrpSpPr>
          <p:cNvPr id="27" name="Group 26">
            <a:extLst>
              <a:ext uri="{FF2B5EF4-FFF2-40B4-BE49-F238E27FC236}">
                <a16:creationId xmlns:a16="http://schemas.microsoft.com/office/drawing/2014/main" id="{920796A1-F02C-96E4-3160-1C08D863F190}"/>
              </a:ext>
            </a:extLst>
          </p:cNvPr>
          <p:cNvGrpSpPr/>
          <p:nvPr/>
        </p:nvGrpSpPr>
        <p:grpSpPr>
          <a:xfrm>
            <a:off x="1972032" y="5228078"/>
            <a:ext cx="6950741" cy="687237"/>
            <a:chOff x="1972032" y="2055963"/>
            <a:chExt cx="6950741" cy="1171331"/>
          </a:xfrm>
        </p:grpSpPr>
        <p:sp>
          <p:nvSpPr>
            <p:cNvPr id="28" name="TextBox 27">
              <a:extLst>
                <a:ext uri="{FF2B5EF4-FFF2-40B4-BE49-F238E27FC236}">
                  <a16:creationId xmlns:a16="http://schemas.microsoft.com/office/drawing/2014/main" id="{C45B4A9C-1484-4AE9-8E62-BF51751D02D0}"/>
                </a:ext>
              </a:extLst>
            </p:cNvPr>
            <p:cNvSpPr txBox="1"/>
            <p:nvPr/>
          </p:nvSpPr>
          <p:spPr>
            <a:xfrm>
              <a:off x="2061972" y="2055963"/>
              <a:ext cx="6860801" cy="1171331"/>
            </a:xfrm>
            <a:prstGeom prst="rect">
              <a:avLst/>
            </a:prstGeom>
            <a:noFill/>
            <a:ln w="12700" cap="flat" cmpd="sng" algn="ctr">
              <a:solidFill>
                <a:schemeClr val="tx1"/>
              </a:solidFill>
              <a:prstDash val="solid"/>
              <a:miter lim="800000"/>
            </a:ln>
            <a:effectLst/>
          </p:spPr>
          <p:style>
            <a:lnRef idx="2">
              <a:schemeClr val="accent1">
                <a:shade val="50000"/>
              </a:schemeClr>
            </a:lnRef>
            <a:fillRef idx="1">
              <a:schemeClr val="accent1"/>
            </a:fillRef>
            <a:effectRef idx="0">
              <a:schemeClr val="accent1"/>
            </a:effectRef>
            <a:fontRef idx="minor">
              <a:schemeClr val="lt1"/>
            </a:fontRef>
          </p:style>
          <p:txBody>
            <a:bodyPr wrap="square" lIns="135000" rIns="135000" rtlCol="0" anchor="ctr">
              <a:noAutofit/>
            </a:bodyPr>
            <a:lstStyle>
              <a:defPPr>
                <a:defRPr lang="en-US"/>
              </a:defPPr>
              <a:lvl1pPr algn="ctr">
                <a:defRPr>
                  <a:solidFill>
                    <a:schemeClr val="lt1"/>
                  </a:solidFill>
                </a:defRPr>
              </a:lvl1pPr>
              <a:lvl2pPr>
                <a:defRPr>
                  <a:solidFill>
                    <a:schemeClr val="lt1"/>
                  </a:solidFill>
                </a:defRPr>
              </a:lvl2pPr>
              <a:lvl3pPr>
                <a:defRPr>
                  <a:solidFill>
                    <a:schemeClr val="lt1"/>
                  </a:solidFill>
                </a:defRPr>
              </a:lvl3pPr>
              <a:lvl4pPr>
                <a:defRPr>
                  <a:solidFill>
                    <a:schemeClr val="lt1"/>
                  </a:solidFill>
                </a:defRPr>
              </a:lvl4pPr>
              <a:lvl5pPr>
                <a:defRPr>
                  <a:solidFill>
                    <a:schemeClr val="lt1"/>
                  </a:solidFill>
                </a:defRPr>
              </a:lvl5pPr>
              <a:lvl6pPr>
                <a:defRPr>
                  <a:solidFill>
                    <a:schemeClr val="lt1"/>
                  </a:solidFill>
                </a:defRPr>
              </a:lvl6pPr>
              <a:lvl7pPr>
                <a:defRPr>
                  <a:solidFill>
                    <a:schemeClr val="lt1"/>
                  </a:solidFill>
                </a:defRPr>
              </a:lvl7pPr>
              <a:lvl8pPr>
                <a:defRPr>
                  <a:solidFill>
                    <a:schemeClr val="lt1"/>
                  </a:solidFill>
                </a:defRPr>
              </a:lvl8pPr>
              <a:lvl9pPr>
                <a:defRPr>
                  <a:solidFill>
                    <a:schemeClr val="lt1"/>
                  </a:solidFill>
                </a:defRPr>
              </a:lvl9pPr>
            </a:lstStyle>
            <a:p>
              <a:r>
                <a:rPr lang="en-US" sz="900" dirty="0">
                  <a:solidFill>
                    <a:schemeClr val="tx1"/>
                  </a:solidFill>
                </a:rPr>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p:txBody>
        </p:sp>
        <p:sp>
          <p:nvSpPr>
            <p:cNvPr id="29" name="Rectangle 28">
              <a:extLst>
                <a:ext uri="{FF2B5EF4-FFF2-40B4-BE49-F238E27FC236}">
                  <a16:creationId xmlns:a16="http://schemas.microsoft.com/office/drawing/2014/main" id="{5F38262E-B4ED-36AB-4030-76610DF7B4EC}"/>
                </a:ext>
              </a:extLst>
            </p:cNvPr>
            <p:cNvSpPr/>
            <p:nvPr/>
          </p:nvSpPr>
          <p:spPr>
            <a:xfrm>
              <a:off x="1972032" y="2055963"/>
              <a:ext cx="89940" cy="1171331"/>
            </a:xfrm>
            <a:prstGeom prst="rect">
              <a:avLst/>
            </a:prstGeom>
            <a:solidFill>
              <a:schemeClr val="tx1"/>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PH" sz="1000" dirty="0"/>
            </a:p>
          </p:txBody>
        </p:sp>
      </p:grpSp>
      <p:sp>
        <p:nvSpPr>
          <p:cNvPr id="5" name="Text Placeholder 19">
            <a:extLst>
              <a:ext uri="{FF2B5EF4-FFF2-40B4-BE49-F238E27FC236}">
                <a16:creationId xmlns:a16="http://schemas.microsoft.com/office/drawing/2014/main" id="{43501688-6ADC-5964-219D-00CA1E0DEFEB}"/>
              </a:ext>
            </a:extLst>
          </p:cNvPr>
          <p:cNvSpPr txBox="1">
            <a:spLocks/>
          </p:cNvSpPr>
          <p:nvPr/>
        </p:nvSpPr>
        <p:spPr>
          <a:xfrm>
            <a:off x="221226" y="1274650"/>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400" b="1" dirty="0"/>
              <a:t>Lorem Ipsum</a:t>
            </a:r>
          </a:p>
        </p:txBody>
      </p:sp>
    </p:spTree>
    <p:extLst>
      <p:ext uri="{BB962C8B-B14F-4D97-AF65-F5344CB8AC3E}">
        <p14:creationId xmlns:p14="http://schemas.microsoft.com/office/powerpoint/2010/main" val="235019168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03FB4A9A-C85F-A94A-9675-B437EE577B37}"/>
              </a:ext>
            </a:extLst>
          </p:cNvPr>
          <p:cNvSpPr>
            <a:spLocks noGrp="1"/>
          </p:cNvSpPr>
          <p:nvPr>
            <p:ph type="title"/>
          </p:nvPr>
        </p:nvSpPr>
        <p:spPr/>
        <p:txBody>
          <a:bodyPr>
            <a:normAutofit/>
          </a:bodyPr>
          <a:lstStyle/>
          <a:p>
            <a:r>
              <a:rPr lang="en-PH" dirty="0"/>
              <a:t>Section Divider — Red, Numbered</a:t>
            </a:r>
          </a:p>
        </p:txBody>
      </p:sp>
      <p:sp>
        <p:nvSpPr>
          <p:cNvPr id="4" name="Text Placeholder 3">
            <a:extLst>
              <a:ext uri="{FF2B5EF4-FFF2-40B4-BE49-F238E27FC236}">
                <a16:creationId xmlns:a16="http://schemas.microsoft.com/office/drawing/2014/main" id="{F9A39C07-07DA-F3A4-4920-3B26850E972F}"/>
              </a:ext>
            </a:extLst>
          </p:cNvPr>
          <p:cNvSpPr>
            <a:spLocks noGrp="1"/>
          </p:cNvSpPr>
          <p:nvPr>
            <p:ph type="body" sz="quarter" idx="12"/>
          </p:nvPr>
        </p:nvSpPr>
        <p:spPr/>
        <p:txBody>
          <a:bodyPr/>
          <a:lstStyle/>
          <a:p>
            <a:r>
              <a:rPr lang="en-US" dirty="0"/>
              <a:t>01</a:t>
            </a:r>
            <a:endParaRPr lang="en-PH" dirty="0"/>
          </a:p>
        </p:txBody>
      </p:sp>
    </p:spTree>
    <p:extLst>
      <p:ext uri="{BB962C8B-B14F-4D97-AF65-F5344CB8AC3E}">
        <p14:creationId xmlns:p14="http://schemas.microsoft.com/office/powerpoint/2010/main" val="4198962738"/>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4B5FFB-E0FD-8EEA-FAC6-8C0A7F5C0711}"/>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E84DFB3D-7993-43B0-6423-73ECB264AA30}"/>
              </a:ext>
            </a:extLst>
          </p:cNvPr>
          <p:cNvSpPr>
            <a:spLocks noGrp="1"/>
          </p:cNvSpPr>
          <p:nvPr>
            <p:ph type="title"/>
          </p:nvPr>
        </p:nvSpPr>
        <p:spPr/>
        <p:txBody>
          <a:bodyPr/>
          <a:lstStyle/>
          <a:p>
            <a:r>
              <a:rPr lang="en-US" dirty="0"/>
              <a:t>Other Chevron Slides</a:t>
            </a:r>
            <a:endParaRPr lang="en-PH" dirty="0"/>
          </a:p>
        </p:txBody>
      </p:sp>
      <p:sp>
        <p:nvSpPr>
          <p:cNvPr id="4" name="Text Placeholder 3">
            <a:extLst>
              <a:ext uri="{FF2B5EF4-FFF2-40B4-BE49-F238E27FC236}">
                <a16:creationId xmlns:a16="http://schemas.microsoft.com/office/drawing/2014/main" id="{E764EF8C-4F52-C7EC-4E81-D0AA3F163AD6}"/>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224013435"/>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e4pHeader1">
            <a:extLst>
              <a:ext uri="{FF2B5EF4-FFF2-40B4-BE49-F238E27FC236}">
                <a16:creationId xmlns:a16="http://schemas.microsoft.com/office/drawing/2014/main" id="{18EDF36F-BFE7-461C-B527-FDC97085CB5A}"/>
              </a:ext>
            </a:extLst>
          </p:cNvPr>
          <p:cNvSpPr txBox="1"/>
          <p:nvPr/>
        </p:nvSpPr>
        <p:spPr>
          <a:xfrm>
            <a:off x="221226" y="1660815"/>
            <a:ext cx="4438612" cy="4250441"/>
          </a:xfrm>
          <a:prstGeom prst="homePlate">
            <a:avLst>
              <a:gd name="adj" fmla="val 10638"/>
            </a:avLst>
          </a:prstGeom>
          <a:solidFill>
            <a:schemeClr val="accent1"/>
          </a:solidFill>
          <a:ln w="25400" cap="flat" cmpd="sng" algn="ctr">
            <a:noFill/>
            <a:prstDash val="solid"/>
          </a:ln>
          <a:effectLst/>
        </p:spPr>
        <p:txBody>
          <a:bodyPr lIns="0" tIns="0" rIns="0" bIns="0" rtlCol="0" anchor="ctr"/>
          <a:lstStyle>
            <a:defPPr>
              <a:defRPr lang="en-US"/>
            </a:defPPr>
            <a:lvl1pPr algn="ctr">
              <a:lnSpc>
                <a:spcPct val="95000"/>
              </a:lnSpc>
              <a:defRPr kern="0">
                <a:solidFill>
                  <a:prstClr val="white"/>
                </a:solidFill>
              </a:defRPr>
            </a:lvl1pPr>
          </a:lstStyle>
          <a:p>
            <a:pPr>
              <a:lnSpc>
                <a:spcPct val="100000"/>
              </a:lnSpc>
              <a:buClr>
                <a:srgbClr val="3738C0"/>
              </a:buClr>
              <a:buFont typeface="Trebuchet MS" panose="020B0603020202020204" pitchFamily="34" charset="0"/>
              <a:buChar char="​"/>
            </a:pPr>
            <a:endParaRPr lang="en-US" sz="1500" kern="1200" dirty="0">
              <a:solidFill>
                <a:srgbClr val="FFFFFF"/>
              </a:solidFill>
            </a:endParaRPr>
          </a:p>
        </p:txBody>
      </p:sp>
      <p:sp>
        <p:nvSpPr>
          <p:cNvPr id="20" name="Arrow: Chevron 19">
            <a:extLst>
              <a:ext uri="{FF2B5EF4-FFF2-40B4-BE49-F238E27FC236}">
                <a16:creationId xmlns:a16="http://schemas.microsoft.com/office/drawing/2014/main" id="{7A7DE29B-D843-4F99-9AE7-0EBBFCE1D281}"/>
              </a:ext>
            </a:extLst>
          </p:cNvPr>
          <p:cNvSpPr/>
          <p:nvPr/>
        </p:nvSpPr>
        <p:spPr>
          <a:xfrm>
            <a:off x="4487112" y="1660814"/>
            <a:ext cx="4435662" cy="4250441"/>
          </a:xfrm>
          <a:prstGeom prst="chevron">
            <a:avLst>
              <a:gd name="adj" fmla="val 1066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2" name="Title 1">
            <a:extLst>
              <a:ext uri="{FF2B5EF4-FFF2-40B4-BE49-F238E27FC236}">
                <a16:creationId xmlns:a16="http://schemas.microsoft.com/office/drawing/2014/main" id="{841BF3C2-1A22-4988-B3CC-C6EB59CCC649}"/>
              </a:ext>
            </a:extLst>
          </p:cNvPr>
          <p:cNvSpPr>
            <a:spLocks noGrp="1"/>
          </p:cNvSpPr>
          <p:nvPr>
            <p:ph type="title"/>
          </p:nvPr>
        </p:nvSpPr>
        <p:spPr/>
        <p:txBody>
          <a:bodyPr/>
          <a:lstStyle/>
          <a:p>
            <a:r>
              <a:rPr lang="en-US" dirty="0"/>
              <a:t>Two-Column Chevron Banner with Bullets</a:t>
            </a:r>
          </a:p>
        </p:txBody>
      </p:sp>
      <p:sp>
        <p:nvSpPr>
          <p:cNvPr id="4" name="ee4pHeader1">
            <a:extLst>
              <a:ext uri="{FF2B5EF4-FFF2-40B4-BE49-F238E27FC236}">
                <a16:creationId xmlns:a16="http://schemas.microsoft.com/office/drawing/2014/main" id="{17A76453-C1C4-4FA8-A2CB-15F4ABB4AE47}"/>
              </a:ext>
            </a:extLst>
          </p:cNvPr>
          <p:cNvSpPr txBox="1"/>
          <p:nvPr/>
        </p:nvSpPr>
        <p:spPr>
          <a:xfrm>
            <a:off x="1221581" y="1955424"/>
            <a:ext cx="3007520" cy="923330"/>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txBody>
          <a:bodyPr vert="horz" wrap="square" lIns="0" tIns="0" rIns="0" bIns="0" rtlCol="0" anchor="b" anchorCtr="0">
            <a:spAutoFit/>
          </a:bodyPr>
          <a:lstStyle/>
          <a:p>
            <a:pPr>
              <a:buClr>
                <a:srgbClr val="3738C0"/>
              </a:buClr>
              <a:buFont typeface="Trebuchet MS" panose="020B0603020202020204" pitchFamily="34" charset="0"/>
              <a:buChar char="​"/>
            </a:pPr>
            <a:r>
              <a:rPr lang="en-US" sz="1500" dirty="0">
                <a:solidFill>
                  <a:schemeClr val="bg1"/>
                </a:solidFill>
                <a:latin typeface="Franklin Gothic Book" panose="020B0503020102020204" pitchFamily="34" charset="0"/>
              </a:rPr>
              <a:t>Product discovery and build</a:t>
            </a:r>
            <a:br>
              <a:rPr lang="en-US" sz="1500" dirty="0">
                <a:solidFill>
                  <a:schemeClr val="bg1"/>
                </a:solidFill>
                <a:latin typeface="Franklin Gothic Book" panose="020B0503020102020204" pitchFamily="34" charset="0"/>
              </a:rPr>
            </a:br>
            <a:r>
              <a:rPr lang="en-US" sz="1500" dirty="0">
                <a:solidFill>
                  <a:schemeClr val="bg1"/>
                </a:solidFill>
                <a:latin typeface="Franklin Gothic Book" panose="020B0503020102020204" pitchFamily="34" charset="0"/>
              </a:rPr>
              <a:t>initiation efforts will be</a:t>
            </a:r>
            <a:br>
              <a:rPr lang="en-US" sz="1500" dirty="0">
                <a:solidFill>
                  <a:schemeClr val="bg1"/>
                </a:solidFill>
                <a:latin typeface="Franklin Gothic Book" panose="020B0503020102020204" pitchFamily="34" charset="0"/>
              </a:rPr>
            </a:br>
            <a:r>
              <a:rPr lang="en-US" sz="1500" dirty="0">
                <a:solidFill>
                  <a:schemeClr val="bg1"/>
                </a:solidFill>
                <a:latin typeface="Franklin Gothic Book" panose="020B0503020102020204" pitchFamily="34" charset="0"/>
              </a:rPr>
              <a:t>the focus of Q1 ‘25</a:t>
            </a:r>
          </a:p>
        </p:txBody>
      </p:sp>
      <p:sp>
        <p:nvSpPr>
          <p:cNvPr id="5" name="ee4pContent1">
            <a:extLst>
              <a:ext uri="{FF2B5EF4-FFF2-40B4-BE49-F238E27FC236}">
                <a16:creationId xmlns:a16="http://schemas.microsoft.com/office/drawing/2014/main" id="{DA8C1BC1-DBFC-4CE2-B993-CC185CCB7E30}"/>
              </a:ext>
            </a:extLst>
          </p:cNvPr>
          <p:cNvSpPr txBox="1"/>
          <p:nvPr/>
        </p:nvSpPr>
        <p:spPr>
          <a:xfrm>
            <a:off x="999458" y="4017058"/>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rgbClr val="FFFFFF"/>
                </a:solidFill>
              </a:rPr>
              <a:t>Lorem ipsum dolor sit amet, consectetur adipiscing elit. Curabitur purus dui, euismod quis placerat eget, venenatis nec nibh. </a:t>
            </a:r>
          </a:p>
        </p:txBody>
      </p:sp>
      <p:sp>
        <p:nvSpPr>
          <p:cNvPr id="6" name="ee4pContent1">
            <a:extLst>
              <a:ext uri="{FF2B5EF4-FFF2-40B4-BE49-F238E27FC236}">
                <a16:creationId xmlns:a16="http://schemas.microsoft.com/office/drawing/2014/main" id="{1FCA36F7-F592-41D0-ADD9-B15BC1D36BDE}"/>
              </a:ext>
            </a:extLst>
          </p:cNvPr>
          <p:cNvSpPr txBox="1"/>
          <p:nvPr/>
        </p:nvSpPr>
        <p:spPr>
          <a:xfrm>
            <a:off x="999458" y="3213792"/>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rgbClr val="FFFFFF"/>
                </a:solidFill>
              </a:rPr>
              <a:t>Lorem ipsum dolor sit amet, consectetur adipiscing elit. Curabitur purus dui, euismod quis placerat eget, venenatis nec nibh. </a:t>
            </a:r>
          </a:p>
        </p:txBody>
      </p:sp>
      <p:cxnSp>
        <p:nvCxnSpPr>
          <p:cNvPr id="8" name="Straight Connector 7">
            <a:extLst>
              <a:ext uri="{FF2B5EF4-FFF2-40B4-BE49-F238E27FC236}">
                <a16:creationId xmlns:a16="http://schemas.microsoft.com/office/drawing/2014/main" id="{E610D806-E346-446F-BC71-FEB454E07022}"/>
              </a:ext>
            </a:extLst>
          </p:cNvPr>
          <p:cNvCxnSpPr>
            <a:cxnSpLocks/>
          </p:cNvCxnSpPr>
          <p:nvPr/>
        </p:nvCxnSpPr>
        <p:spPr>
          <a:xfrm>
            <a:off x="790575" y="2863532"/>
            <a:ext cx="0" cy="1867927"/>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C10F6F82-417D-43BE-8C19-D4CD3411E90D}"/>
              </a:ext>
            </a:extLst>
          </p:cNvPr>
          <p:cNvSpPr/>
          <p:nvPr/>
        </p:nvSpPr>
        <p:spPr>
          <a:xfrm>
            <a:off x="721995" y="3256824"/>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10" name="Oval 9">
            <a:extLst>
              <a:ext uri="{FF2B5EF4-FFF2-40B4-BE49-F238E27FC236}">
                <a16:creationId xmlns:a16="http://schemas.microsoft.com/office/drawing/2014/main" id="{B74D7D7A-3465-4FE7-91B5-2CD2E5AD101F}"/>
              </a:ext>
            </a:extLst>
          </p:cNvPr>
          <p:cNvSpPr/>
          <p:nvPr/>
        </p:nvSpPr>
        <p:spPr>
          <a:xfrm>
            <a:off x="721995" y="4081606"/>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18" name="Rounded Rectangle 20">
            <a:extLst>
              <a:ext uri="{FF2B5EF4-FFF2-40B4-BE49-F238E27FC236}">
                <a16:creationId xmlns:a16="http://schemas.microsoft.com/office/drawing/2014/main" id="{62BF901D-40C7-49BB-B440-0D6549A6464F}"/>
              </a:ext>
            </a:extLst>
          </p:cNvPr>
          <p:cNvSpPr/>
          <p:nvPr/>
        </p:nvSpPr>
        <p:spPr>
          <a:xfrm>
            <a:off x="535781" y="5073979"/>
            <a:ext cx="3664268" cy="55399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lgn="ctr">
              <a:buClr>
                <a:srgbClr val="3738C0"/>
              </a:buClr>
              <a:buFont typeface="Trebuchet MS" panose="020B0603020202020204" pitchFamily="34" charset="0"/>
              <a:buChar char="​"/>
            </a:pPr>
            <a:r>
              <a:rPr lang="en-US" dirty="0">
                <a:solidFill>
                  <a:srgbClr val="FFFF00"/>
                </a:solidFill>
              </a:rPr>
              <a:t>Lorem ipsum dolor sit amet, consectetur adipiscing elit. Curabitur purus dui</a:t>
            </a:r>
          </a:p>
        </p:txBody>
      </p:sp>
      <p:cxnSp>
        <p:nvCxnSpPr>
          <p:cNvPr id="19" name="Straight Connector 18">
            <a:extLst>
              <a:ext uri="{FF2B5EF4-FFF2-40B4-BE49-F238E27FC236}">
                <a16:creationId xmlns:a16="http://schemas.microsoft.com/office/drawing/2014/main" id="{EECF8695-B679-434E-AE5E-9BC014F69839}"/>
              </a:ext>
            </a:extLst>
          </p:cNvPr>
          <p:cNvCxnSpPr/>
          <p:nvPr/>
        </p:nvCxnSpPr>
        <p:spPr>
          <a:xfrm>
            <a:off x="535781" y="5021818"/>
            <a:ext cx="3664268" cy="0"/>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3" name="Rounded Rectangle 20">
            <a:extLst>
              <a:ext uri="{FF2B5EF4-FFF2-40B4-BE49-F238E27FC236}">
                <a16:creationId xmlns:a16="http://schemas.microsoft.com/office/drawing/2014/main" id="{5229EC6D-7411-4051-B54B-EE0F620946C4}"/>
              </a:ext>
            </a:extLst>
          </p:cNvPr>
          <p:cNvSpPr/>
          <p:nvPr/>
        </p:nvSpPr>
        <p:spPr>
          <a:xfrm>
            <a:off x="4917849" y="5073979"/>
            <a:ext cx="3664268" cy="55399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lgn="ctr">
              <a:buClr>
                <a:srgbClr val="3738C0"/>
              </a:buClr>
              <a:buFont typeface="Trebuchet MS" panose="020B0603020202020204" pitchFamily="34" charset="0"/>
              <a:buChar char="​"/>
            </a:pPr>
            <a:r>
              <a:rPr lang="en-US" dirty="0">
                <a:solidFill>
                  <a:srgbClr val="FFFF00"/>
                </a:solidFill>
              </a:rPr>
              <a:t>Lorem ipsum dolor sit amet, consectetur adipiscing elit. Curabitur purus dui</a:t>
            </a:r>
          </a:p>
        </p:txBody>
      </p:sp>
      <p:cxnSp>
        <p:nvCxnSpPr>
          <p:cNvPr id="24" name="Straight Connector 23">
            <a:extLst>
              <a:ext uri="{FF2B5EF4-FFF2-40B4-BE49-F238E27FC236}">
                <a16:creationId xmlns:a16="http://schemas.microsoft.com/office/drawing/2014/main" id="{7CA9B7DA-6664-49EA-A326-DE31359FB236}"/>
              </a:ext>
            </a:extLst>
          </p:cNvPr>
          <p:cNvCxnSpPr/>
          <p:nvPr/>
        </p:nvCxnSpPr>
        <p:spPr>
          <a:xfrm>
            <a:off x="4917849" y="5021818"/>
            <a:ext cx="3664268" cy="0"/>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6" name="ee4pHeader1">
            <a:extLst>
              <a:ext uri="{FF2B5EF4-FFF2-40B4-BE49-F238E27FC236}">
                <a16:creationId xmlns:a16="http://schemas.microsoft.com/office/drawing/2014/main" id="{E5D397E3-1BC9-4E7E-9234-A024782F22DE}"/>
              </a:ext>
            </a:extLst>
          </p:cNvPr>
          <p:cNvSpPr txBox="1"/>
          <p:nvPr/>
        </p:nvSpPr>
        <p:spPr>
          <a:xfrm>
            <a:off x="5644934" y="1955424"/>
            <a:ext cx="3007520" cy="923330"/>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txBody>
          <a:bodyPr vert="horz" wrap="square" lIns="0" tIns="0" rIns="0" bIns="0" rtlCol="0" anchor="b" anchorCtr="0">
            <a:spAutoFit/>
          </a:bodyPr>
          <a:lstStyle/>
          <a:p>
            <a:pPr>
              <a:buClr>
                <a:srgbClr val="3738C0"/>
              </a:buClr>
              <a:buFont typeface="Trebuchet MS" panose="020B0603020202020204" pitchFamily="34" charset="0"/>
              <a:buChar char="​"/>
            </a:pPr>
            <a:r>
              <a:rPr lang="en-US" sz="1500" dirty="0">
                <a:solidFill>
                  <a:schemeClr val="bg1"/>
                </a:solidFill>
                <a:latin typeface="Franklin Gothic Book" panose="020B0503020102020204" pitchFamily="34" charset="0"/>
              </a:rPr>
              <a:t>Product discovery and build</a:t>
            </a:r>
            <a:br>
              <a:rPr lang="en-US" sz="1500" dirty="0">
                <a:solidFill>
                  <a:schemeClr val="bg1"/>
                </a:solidFill>
                <a:latin typeface="Franklin Gothic Book" panose="020B0503020102020204" pitchFamily="34" charset="0"/>
              </a:rPr>
            </a:br>
            <a:r>
              <a:rPr lang="en-US" sz="1500" dirty="0">
                <a:solidFill>
                  <a:schemeClr val="bg1"/>
                </a:solidFill>
                <a:latin typeface="Franklin Gothic Book" panose="020B0503020102020204" pitchFamily="34" charset="0"/>
              </a:rPr>
              <a:t>initiation efforts will be</a:t>
            </a:r>
            <a:br>
              <a:rPr lang="en-US" sz="1500" dirty="0">
                <a:solidFill>
                  <a:schemeClr val="bg1"/>
                </a:solidFill>
                <a:latin typeface="Franklin Gothic Book" panose="020B0503020102020204" pitchFamily="34" charset="0"/>
              </a:rPr>
            </a:br>
            <a:r>
              <a:rPr lang="en-US" sz="1500" dirty="0">
                <a:solidFill>
                  <a:schemeClr val="bg1"/>
                </a:solidFill>
                <a:latin typeface="Franklin Gothic Book" panose="020B0503020102020204" pitchFamily="34" charset="0"/>
              </a:rPr>
              <a:t>the focus of Q1 ‘25</a:t>
            </a:r>
          </a:p>
        </p:txBody>
      </p:sp>
      <p:sp>
        <p:nvSpPr>
          <p:cNvPr id="27" name="ee4pContent1">
            <a:extLst>
              <a:ext uri="{FF2B5EF4-FFF2-40B4-BE49-F238E27FC236}">
                <a16:creationId xmlns:a16="http://schemas.microsoft.com/office/drawing/2014/main" id="{CD599967-46BF-4F25-BEAC-8F519F72243E}"/>
              </a:ext>
            </a:extLst>
          </p:cNvPr>
          <p:cNvSpPr txBox="1"/>
          <p:nvPr/>
        </p:nvSpPr>
        <p:spPr>
          <a:xfrm>
            <a:off x="5422810" y="4017058"/>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rgbClr val="FFFFFF"/>
                </a:solidFill>
              </a:rPr>
              <a:t>Lorem ipsum dolor sit amet, consectetur adipiscing elit. Curabitur purus dui, euismod quis placerat eget, venenatis nec nibh. </a:t>
            </a:r>
          </a:p>
        </p:txBody>
      </p:sp>
      <p:sp>
        <p:nvSpPr>
          <p:cNvPr id="28" name="ee4pContent1">
            <a:extLst>
              <a:ext uri="{FF2B5EF4-FFF2-40B4-BE49-F238E27FC236}">
                <a16:creationId xmlns:a16="http://schemas.microsoft.com/office/drawing/2014/main" id="{C442F803-5364-42DD-9601-C3E1B58966FE}"/>
              </a:ext>
            </a:extLst>
          </p:cNvPr>
          <p:cNvSpPr txBox="1"/>
          <p:nvPr/>
        </p:nvSpPr>
        <p:spPr>
          <a:xfrm>
            <a:off x="5422810" y="3213792"/>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rgbClr val="FFFFFF"/>
                </a:solidFill>
              </a:rPr>
              <a:t>Lorem ipsum dolor sit amet, consectetur adipiscing elit. Curabitur purus dui, euismod quis placerat eget, venenatis nec nibh. </a:t>
            </a:r>
          </a:p>
        </p:txBody>
      </p:sp>
      <p:cxnSp>
        <p:nvCxnSpPr>
          <p:cNvPr id="30" name="Straight Connector 29">
            <a:extLst>
              <a:ext uri="{FF2B5EF4-FFF2-40B4-BE49-F238E27FC236}">
                <a16:creationId xmlns:a16="http://schemas.microsoft.com/office/drawing/2014/main" id="{EBF19E23-587F-4DC0-9CEC-EEF125314557}"/>
              </a:ext>
            </a:extLst>
          </p:cNvPr>
          <p:cNvCxnSpPr>
            <a:cxnSpLocks/>
          </p:cNvCxnSpPr>
          <p:nvPr/>
        </p:nvCxnSpPr>
        <p:spPr>
          <a:xfrm>
            <a:off x="5213927" y="2863532"/>
            <a:ext cx="0" cy="1867927"/>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31" name="Oval 30">
            <a:extLst>
              <a:ext uri="{FF2B5EF4-FFF2-40B4-BE49-F238E27FC236}">
                <a16:creationId xmlns:a16="http://schemas.microsoft.com/office/drawing/2014/main" id="{115AE5DC-AF28-4677-8D2F-DE705C5FF153}"/>
              </a:ext>
            </a:extLst>
          </p:cNvPr>
          <p:cNvSpPr/>
          <p:nvPr/>
        </p:nvSpPr>
        <p:spPr>
          <a:xfrm>
            <a:off x="5145347" y="3256824"/>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32" name="Oval 31">
            <a:extLst>
              <a:ext uri="{FF2B5EF4-FFF2-40B4-BE49-F238E27FC236}">
                <a16:creationId xmlns:a16="http://schemas.microsoft.com/office/drawing/2014/main" id="{435F1D4E-F1E6-4486-ACF6-B6E6510BC508}"/>
              </a:ext>
            </a:extLst>
          </p:cNvPr>
          <p:cNvSpPr/>
          <p:nvPr/>
        </p:nvSpPr>
        <p:spPr>
          <a:xfrm>
            <a:off x="5145347" y="4081606"/>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grpSp>
        <p:nvGrpSpPr>
          <p:cNvPr id="11" name="Group 10">
            <a:extLst>
              <a:ext uri="{FF2B5EF4-FFF2-40B4-BE49-F238E27FC236}">
                <a16:creationId xmlns:a16="http://schemas.microsoft.com/office/drawing/2014/main" id="{E555B9E7-6729-4412-FC5B-A571D745AB33}"/>
              </a:ext>
            </a:extLst>
          </p:cNvPr>
          <p:cNvGrpSpPr/>
          <p:nvPr/>
        </p:nvGrpSpPr>
        <p:grpSpPr>
          <a:xfrm>
            <a:off x="447675" y="2142064"/>
            <a:ext cx="685800" cy="687600"/>
            <a:chOff x="447675" y="2067469"/>
            <a:chExt cx="685800" cy="914400"/>
          </a:xfrm>
        </p:grpSpPr>
        <p:sp>
          <p:nvSpPr>
            <p:cNvPr id="7" name="Oval 6">
              <a:extLst>
                <a:ext uri="{FF2B5EF4-FFF2-40B4-BE49-F238E27FC236}">
                  <a16:creationId xmlns:a16="http://schemas.microsoft.com/office/drawing/2014/main" id="{112BCA03-09BA-43EA-B98D-D4EE36E3DE10}"/>
                </a:ext>
              </a:extLst>
            </p:cNvPr>
            <p:cNvSpPr/>
            <p:nvPr/>
          </p:nvSpPr>
          <p:spPr>
            <a:xfrm>
              <a:off x="447675" y="2067469"/>
              <a:ext cx="685800" cy="9144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12" name="AutoShape 10">
              <a:extLst>
                <a:ext uri="{FF2B5EF4-FFF2-40B4-BE49-F238E27FC236}">
                  <a16:creationId xmlns:a16="http://schemas.microsoft.com/office/drawing/2014/main" id="{95AF9B99-7542-460D-A76D-3C6BC02429E9}"/>
                </a:ext>
              </a:extLst>
            </p:cNvPr>
            <p:cNvSpPr>
              <a:spLocks noChangeAspect="1" noChangeArrowheads="1" noTextEdit="1"/>
            </p:cNvSpPr>
            <p:nvPr/>
          </p:nvSpPr>
          <p:spPr bwMode="auto">
            <a:xfrm>
              <a:off x="481965" y="2113189"/>
              <a:ext cx="617220" cy="822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45720" rIns="68580" bIns="45720" numCol="1" anchor="t" anchorCtr="0" compatLnSpc="1">
              <a:prstTxWarp prst="textNoShape">
                <a:avLst/>
              </a:prstTxWarp>
            </a:bodyPr>
            <a:lstStyle/>
            <a:p>
              <a:endParaRPr lang="en-US" dirty="0"/>
            </a:p>
          </p:txBody>
        </p:sp>
        <p:grpSp>
          <p:nvGrpSpPr>
            <p:cNvPr id="34" name="Group 33">
              <a:extLst>
                <a:ext uri="{FF2B5EF4-FFF2-40B4-BE49-F238E27FC236}">
                  <a16:creationId xmlns:a16="http://schemas.microsoft.com/office/drawing/2014/main" id="{6FEC10EE-8727-4375-AD2E-5633CB87D729}"/>
                </a:ext>
              </a:extLst>
            </p:cNvPr>
            <p:cNvGrpSpPr/>
            <p:nvPr/>
          </p:nvGrpSpPr>
          <p:grpSpPr>
            <a:xfrm>
              <a:off x="530746" y="2178516"/>
              <a:ext cx="519657" cy="692306"/>
              <a:chOff x="3071135" y="1760585"/>
              <a:chExt cx="475200" cy="633600"/>
            </a:xfrm>
          </p:grpSpPr>
          <p:sp>
            <p:nvSpPr>
              <p:cNvPr id="35" name="Accent">
                <a:extLst>
                  <a:ext uri="{FF2B5EF4-FFF2-40B4-BE49-F238E27FC236}">
                    <a16:creationId xmlns:a16="http://schemas.microsoft.com/office/drawing/2014/main" id="{5C3B9DA2-767B-4FC1-953E-1A3A57541D1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6" name="Outline">
                <a:extLst>
                  <a:ext uri="{FF2B5EF4-FFF2-40B4-BE49-F238E27FC236}">
                    <a16:creationId xmlns:a16="http://schemas.microsoft.com/office/drawing/2014/main" id="{99BED7DA-4B9A-4709-B415-C82A81C4C36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3" name="Group 12">
            <a:extLst>
              <a:ext uri="{FF2B5EF4-FFF2-40B4-BE49-F238E27FC236}">
                <a16:creationId xmlns:a16="http://schemas.microsoft.com/office/drawing/2014/main" id="{193B982A-3F53-3C78-7D9E-D215A041AC4F}"/>
              </a:ext>
            </a:extLst>
          </p:cNvPr>
          <p:cNvGrpSpPr/>
          <p:nvPr/>
        </p:nvGrpSpPr>
        <p:grpSpPr>
          <a:xfrm>
            <a:off x="4871027" y="2142064"/>
            <a:ext cx="685800" cy="687600"/>
            <a:chOff x="4795721" y="2067469"/>
            <a:chExt cx="685800" cy="914400"/>
          </a:xfrm>
        </p:grpSpPr>
        <p:sp>
          <p:nvSpPr>
            <p:cNvPr id="29" name="Oval 28">
              <a:extLst>
                <a:ext uri="{FF2B5EF4-FFF2-40B4-BE49-F238E27FC236}">
                  <a16:creationId xmlns:a16="http://schemas.microsoft.com/office/drawing/2014/main" id="{49EAEC49-DD50-4914-B7DC-F07DD97171EE}"/>
                </a:ext>
              </a:extLst>
            </p:cNvPr>
            <p:cNvSpPr/>
            <p:nvPr/>
          </p:nvSpPr>
          <p:spPr>
            <a:xfrm>
              <a:off x="4795721" y="2067469"/>
              <a:ext cx="685800" cy="9144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33" name="AutoShape 10">
              <a:extLst>
                <a:ext uri="{FF2B5EF4-FFF2-40B4-BE49-F238E27FC236}">
                  <a16:creationId xmlns:a16="http://schemas.microsoft.com/office/drawing/2014/main" id="{AA4B149C-B019-4539-9CEF-827BE250CBE1}"/>
                </a:ext>
              </a:extLst>
            </p:cNvPr>
            <p:cNvSpPr>
              <a:spLocks noChangeAspect="1" noChangeArrowheads="1" noTextEdit="1"/>
            </p:cNvSpPr>
            <p:nvPr/>
          </p:nvSpPr>
          <p:spPr bwMode="auto">
            <a:xfrm>
              <a:off x="4830011" y="2113189"/>
              <a:ext cx="617220" cy="822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45720" rIns="68580" bIns="45720" numCol="1" anchor="t" anchorCtr="0" compatLnSpc="1">
              <a:prstTxWarp prst="textNoShape">
                <a:avLst/>
              </a:prstTxWarp>
            </a:bodyPr>
            <a:lstStyle/>
            <a:p>
              <a:endParaRPr lang="en-US" dirty="0"/>
            </a:p>
          </p:txBody>
        </p:sp>
        <p:grpSp>
          <p:nvGrpSpPr>
            <p:cNvPr id="37" name="Group 36">
              <a:extLst>
                <a:ext uri="{FF2B5EF4-FFF2-40B4-BE49-F238E27FC236}">
                  <a16:creationId xmlns:a16="http://schemas.microsoft.com/office/drawing/2014/main" id="{FE134DFD-0C6C-47B7-909F-655DEFD13196}"/>
                </a:ext>
              </a:extLst>
            </p:cNvPr>
            <p:cNvGrpSpPr/>
            <p:nvPr/>
          </p:nvGrpSpPr>
          <p:grpSpPr>
            <a:xfrm>
              <a:off x="4878793" y="2178516"/>
              <a:ext cx="519657" cy="692306"/>
              <a:chOff x="3071135" y="1760585"/>
              <a:chExt cx="475200" cy="633600"/>
            </a:xfrm>
          </p:grpSpPr>
          <p:sp>
            <p:nvSpPr>
              <p:cNvPr id="38" name="Accent">
                <a:extLst>
                  <a:ext uri="{FF2B5EF4-FFF2-40B4-BE49-F238E27FC236}">
                    <a16:creationId xmlns:a16="http://schemas.microsoft.com/office/drawing/2014/main" id="{DCD725D9-C548-479A-9EDC-CF7ADBB8316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9" name="Outline">
                <a:extLst>
                  <a:ext uri="{FF2B5EF4-FFF2-40B4-BE49-F238E27FC236}">
                    <a16:creationId xmlns:a16="http://schemas.microsoft.com/office/drawing/2014/main" id="{EC1ECA33-7B6C-4AB9-862E-E5CA45C47CE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297924341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1BF3C2-1A22-4988-B3CC-C6EB59CCC649}"/>
              </a:ext>
            </a:extLst>
          </p:cNvPr>
          <p:cNvSpPr>
            <a:spLocks noGrp="1"/>
          </p:cNvSpPr>
          <p:nvPr>
            <p:ph type="title"/>
          </p:nvPr>
        </p:nvSpPr>
        <p:spPr/>
        <p:txBody>
          <a:bodyPr/>
          <a:lstStyle/>
          <a:p>
            <a:r>
              <a:rPr lang="en-US" dirty="0"/>
              <a:t>Two-Column Chevron Banner (Left Focus)</a:t>
            </a:r>
          </a:p>
        </p:txBody>
      </p:sp>
      <p:cxnSp>
        <p:nvCxnSpPr>
          <p:cNvPr id="40" name="Straight Connector 39">
            <a:extLst>
              <a:ext uri="{FF2B5EF4-FFF2-40B4-BE49-F238E27FC236}">
                <a16:creationId xmlns:a16="http://schemas.microsoft.com/office/drawing/2014/main" id="{8721B3D2-49B7-4C49-859F-968CA05696E6}"/>
              </a:ext>
            </a:extLst>
          </p:cNvPr>
          <p:cNvCxnSpPr>
            <a:cxnSpLocks/>
          </p:cNvCxnSpPr>
          <p:nvPr/>
        </p:nvCxnSpPr>
        <p:spPr>
          <a:xfrm>
            <a:off x="260348" y="1463979"/>
            <a:ext cx="3915412" cy="0"/>
          </a:xfrm>
          <a:prstGeom prst="line">
            <a:avLst/>
          </a:prstGeom>
          <a:ln w="9525" cap="rnd" cmpd="sng" algn="ctr">
            <a:solidFill>
              <a:schemeClr val="bg1">
                <a:lumMod val="50000"/>
              </a:schemeClr>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1" name="Rounded Rectangle 67">
            <a:extLst>
              <a:ext uri="{FF2B5EF4-FFF2-40B4-BE49-F238E27FC236}">
                <a16:creationId xmlns:a16="http://schemas.microsoft.com/office/drawing/2014/main" id="{AFF4FC81-CCC0-4909-A097-79E3194401DB}"/>
              </a:ext>
            </a:extLst>
          </p:cNvPr>
          <p:cNvSpPr/>
          <p:nvPr/>
        </p:nvSpPr>
        <p:spPr>
          <a:xfrm>
            <a:off x="1960632" y="1356257"/>
            <a:ext cx="536296" cy="215444"/>
          </a:xfrm>
          <a:prstGeom prst="rect">
            <a:avLst/>
          </a:prstGeom>
          <a:solidFill>
            <a:srgbClr val="FFFFFF"/>
          </a:solidFill>
          <a:ln w="12700" cap="rnd" cmpd="sng" algn="ctr">
            <a:noFill/>
            <a:prstDash val="solid"/>
            <a:round/>
            <a:headEnd type="none" w="med" len="med"/>
            <a:tailEnd type="none" w="med" len="med"/>
          </a:ln>
          <a:effectLst/>
          <a:extLst>
            <a:ext uri="{91240B29-F687-4F45-9708-019B960494DF}">
              <a14:hiddenLine xmlns:a14="http://schemas.microsoft.com/office/drawing/2010/main" w="12700" cap="rnd" cmpd="sng" algn="ctr">
                <a:solidFill>
                  <a:srgbClr val="3738C0"/>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lgn="ctr">
              <a:buClr>
                <a:srgbClr val="3738C0"/>
              </a:buClr>
              <a:buFont typeface="Trebuchet MS" panose="020B0603020202020204" pitchFamily="34" charset="0"/>
              <a:buChar char="​"/>
            </a:pPr>
            <a:r>
              <a:rPr lang="en-US" sz="1000" b="1" dirty="0">
                <a:solidFill>
                  <a:schemeClr val="accent1"/>
                </a:solidFill>
                <a:latin typeface="Franklin Gothic Book" panose="020B0503020102020204" pitchFamily="34" charset="0"/>
                <a:sym typeface="Trebuchet MS" panose="020B0603020202020204" pitchFamily="34" charset="0"/>
              </a:rPr>
              <a:t>Focus</a:t>
            </a:r>
          </a:p>
        </p:txBody>
      </p:sp>
      <p:sp>
        <p:nvSpPr>
          <p:cNvPr id="11" name="ee4pHeader1">
            <a:extLst>
              <a:ext uri="{FF2B5EF4-FFF2-40B4-BE49-F238E27FC236}">
                <a16:creationId xmlns:a16="http://schemas.microsoft.com/office/drawing/2014/main" id="{37C373BB-A6CD-9F91-CDD6-0E4278289432}"/>
              </a:ext>
            </a:extLst>
          </p:cNvPr>
          <p:cNvSpPr txBox="1"/>
          <p:nvPr/>
        </p:nvSpPr>
        <p:spPr>
          <a:xfrm>
            <a:off x="221226" y="1660815"/>
            <a:ext cx="4438612" cy="4250441"/>
          </a:xfrm>
          <a:prstGeom prst="homePlate">
            <a:avLst>
              <a:gd name="adj" fmla="val 10638"/>
            </a:avLst>
          </a:prstGeom>
          <a:solidFill>
            <a:schemeClr val="accent1"/>
          </a:solidFill>
          <a:ln w="25400" cap="flat" cmpd="sng" algn="ctr">
            <a:noFill/>
            <a:prstDash val="solid"/>
          </a:ln>
          <a:effectLst/>
        </p:spPr>
        <p:txBody>
          <a:bodyPr lIns="0" tIns="0" rIns="0" bIns="0" rtlCol="0" anchor="ctr"/>
          <a:lstStyle>
            <a:defPPr>
              <a:defRPr lang="en-US"/>
            </a:defPPr>
            <a:lvl1pPr algn="ctr">
              <a:lnSpc>
                <a:spcPct val="95000"/>
              </a:lnSpc>
              <a:defRPr kern="0">
                <a:solidFill>
                  <a:prstClr val="white"/>
                </a:solidFill>
              </a:defRPr>
            </a:lvl1pPr>
          </a:lstStyle>
          <a:p>
            <a:pPr>
              <a:lnSpc>
                <a:spcPct val="100000"/>
              </a:lnSpc>
              <a:buClr>
                <a:srgbClr val="3738C0"/>
              </a:buClr>
              <a:buFont typeface="Trebuchet MS" panose="020B0603020202020204" pitchFamily="34" charset="0"/>
              <a:buChar char="​"/>
            </a:pPr>
            <a:endParaRPr lang="en-US" sz="1500" kern="1200" dirty="0">
              <a:solidFill>
                <a:srgbClr val="FFFFFF"/>
              </a:solidFill>
            </a:endParaRPr>
          </a:p>
        </p:txBody>
      </p:sp>
      <p:sp>
        <p:nvSpPr>
          <p:cNvPr id="13" name="Arrow: Chevron 12">
            <a:extLst>
              <a:ext uri="{FF2B5EF4-FFF2-40B4-BE49-F238E27FC236}">
                <a16:creationId xmlns:a16="http://schemas.microsoft.com/office/drawing/2014/main" id="{17A6A71B-B45B-9142-3436-E1322B5EA8BD}"/>
              </a:ext>
            </a:extLst>
          </p:cNvPr>
          <p:cNvSpPr/>
          <p:nvPr/>
        </p:nvSpPr>
        <p:spPr>
          <a:xfrm>
            <a:off x="4487112" y="1660814"/>
            <a:ext cx="4435662" cy="4250441"/>
          </a:xfrm>
          <a:prstGeom prst="chevron">
            <a:avLst>
              <a:gd name="adj" fmla="val 10661"/>
            </a:avLst>
          </a:prstGeom>
          <a:solidFill>
            <a:srgbClr val="E5E5E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14" name="ee4pHeader1">
            <a:extLst>
              <a:ext uri="{FF2B5EF4-FFF2-40B4-BE49-F238E27FC236}">
                <a16:creationId xmlns:a16="http://schemas.microsoft.com/office/drawing/2014/main" id="{F1D71CE8-7E9A-56C9-076A-C7EBF0089F3D}"/>
              </a:ext>
            </a:extLst>
          </p:cNvPr>
          <p:cNvSpPr txBox="1"/>
          <p:nvPr/>
        </p:nvSpPr>
        <p:spPr>
          <a:xfrm>
            <a:off x="1221581" y="1955424"/>
            <a:ext cx="3007520" cy="923330"/>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txBody>
          <a:bodyPr vert="horz" wrap="square" lIns="0" tIns="0" rIns="0" bIns="0" rtlCol="0" anchor="b" anchorCtr="0">
            <a:spAutoFit/>
          </a:bodyPr>
          <a:lstStyle/>
          <a:p>
            <a:pPr>
              <a:buClr>
                <a:srgbClr val="3738C0"/>
              </a:buClr>
              <a:buFont typeface="Trebuchet MS" panose="020B0603020202020204" pitchFamily="34" charset="0"/>
              <a:buChar char="​"/>
            </a:pPr>
            <a:r>
              <a:rPr lang="en-US" sz="1500" dirty="0">
                <a:solidFill>
                  <a:schemeClr val="bg1"/>
                </a:solidFill>
                <a:latin typeface="Franklin Gothic Book" panose="020B0503020102020204" pitchFamily="34" charset="0"/>
              </a:rPr>
              <a:t>Product discovery and build</a:t>
            </a:r>
            <a:br>
              <a:rPr lang="en-US" sz="1500" dirty="0">
                <a:solidFill>
                  <a:schemeClr val="bg1"/>
                </a:solidFill>
                <a:latin typeface="Franklin Gothic Book" panose="020B0503020102020204" pitchFamily="34" charset="0"/>
              </a:rPr>
            </a:br>
            <a:r>
              <a:rPr lang="en-US" sz="1500" dirty="0">
                <a:solidFill>
                  <a:schemeClr val="bg1"/>
                </a:solidFill>
                <a:latin typeface="Franklin Gothic Book" panose="020B0503020102020204" pitchFamily="34" charset="0"/>
              </a:rPr>
              <a:t>initiation efforts will be</a:t>
            </a:r>
            <a:br>
              <a:rPr lang="en-US" sz="1500" dirty="0">
                <a:solidFill>
                  <a:schemeClr val="bg1"/>
                </a:solidFill>
                <a:latin typeface="Franklin Gothic Book" panose="020B0503020102020204" pitchFamily="34" charset="0"/>
              </a:rPr>
            </a:br>
            <a:r>
              <a:rPr lang="en-US" sz="1500" dirty="0">
                <a:solidFill>
                  <a:schemeClr val="bg1"/>
                </a:solidFill>
                <a:latin typeface="Franklin Gothic Book" panose="020B0503020102020204" pitchFamily="34" charset="0"/>
              </a:rPr>
              <a:t>the focus of Q1 ‘25</a:t>
            </a:r>
          </a:p>
        </p:txBody>
      </p:sp>
      <p:sp>
        <p:nvSpPr>
          <p:cNvPr id="15" name="ee4pContent1">
            <a:extLst>
              <a:ext uri="{FF2B5EF4-FFF2-40B4-BE49-F238E27FC236}">
                <a16:creationId xmlns:a16="http://schemas.microsoft.com/office/drawing/2014/main" id="{8CB8A9AD-D321-BAA8-531F-05F228AA6732}"/>
              </a:ext>
            </a:extLst>
          </p:cNvPr>
          <p:cNvSpPr txBox="1"/>
          <p:nvPr/>
        </p:nvSpPr>
        <p:spPr>
          <a:xfrm>
            <a:off x="999458" y="4017058"/>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rgbClr val="FFFFFF"/>
                </a:solidFill>
              </a:rPr>
              <a:t>Lorem ipsum dolor sit amet, consectetur adipiscing elit. Curabitur purus dui, euismod quis placerat eget, venenatis nec nibh. </a:t>
            </a:r>
          </a:p>
        </p:txBody>
      </p:sp>
      <p:sp>
        <p:nvSpPr>
          <p:cNvPr id="16" name="ee4pContent1">
            <a:extLst>
              <a:ext uri="{FF2B5EF4-FFF2-40B4-BE49-F238E27FC236}">
                <a16:creationId xmlns:a16="http://schemas.microsoft.com/office/drawing/2014/main" id="{30C9C4CA-D832-6B7C-CFCA-8A07BA5B5A92}"/>
              </a:ext>
            </a:extLst>
          </p:cNvPr>
          <p:cNvSpPr txBox="1"/>
          <p:nvPr/>
        </p:nvSpPr>
        <p:spPr>
          <a:xfrm>
            <a:off x="999458" y="3213792"/>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rgbClr val="FFFFFF"/>
                </a:solidFill>
              </a:rPr>
              <a:t>Lorem ipsum dolor sit amet, consectetur adipiscing elit. Curabitur purus dui, euismod quis placerat eget, venenatis nec nibh. </a:t>
            </a:r>
          </a:p>
        </p:txBody>
      </p:sp>
      <p:cxnSp>
        <p:nvCxnSpPr>
          <p:cNvPr id="17" name="Straight Connector 16">
            <a:extLst>
              <a:ext uri="{FF2B5EF4-FFF2-40B4-BE49-F238E27FC236}">
                <a16:creationId xmlns:a16="http://schemas.microsoft.com/office/drawing/2014/main" id="{FF75367E-B0D1-D98F-B8C0-7A0CDB07631B}"/>
              </a:ext>
            </a:extLst>
          </p:cNvPr>
          <p:cNvCxnSpPr>
            <a:cxnSpLocks/>
          </p:cNvCxnSpPr>
          <p:nvPr/>
        </p:nvCxnSpPr>
        <p:spPr>
          <a:xfrm>
            <a:off x="790575" y="2863532"/>
            <a:ext cx="0" cy="1867927"/>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242BE2EC-49F6-69F7-D596-2E81A47C4196}"/>
              </a:ext>
            </a:extLst>
          </p:cNvPr>
          <p:cNvSpPr/>
          <p:nvPr/>
        </p:nvSpPr>
        <p:spPr>
          <a:xfrm>
            <a:off x="721995" y="3256824"/>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2" name="Oval 21">
            <a:extLst>
              <a:ext uri="{FF2B5EF4-FFF2-40B4-BE49-F238E27FC236}">
                <a16:creationId xmlns:a16="http://schemas.microsoft.com/office/drawing/2014/main" id="{39FFF740-7D12-195A-3E88-01C4C67F5AD4}"/>
              </a:ext>
            </a:extLst>
          </p:cNvPr>
          <p:cNvSpPr/>
          <p:nvPr/>
        </p:nvSpPr>
        <p:spPr>
          <a:xfrm>
            <a:off x="721995" y="4081606"/>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5" name="Rounded Rectangle 20">
            <a:extLst>
              <a:ext uri="{FF2B5EF4-FFF2-40B4-BE49-F238E27FC236}">
                <a16:creationId xmlns:a16="http://schemas.microsoft.com/office/drawing/2014/main" id="{68DAB103-6A73-F94A-B06F-5D048F23CB8C}"/>
              </a:ext>
            </a:extLst>
          </p:cNvPr>
          <p:cNvSpPr/>
          <p:nvPr/>
        </p:nvSpPr>
        <p:spPr>
          <a:xfrm>
            <a:off x="535781" y="5073979"/>
            <a:ext cx="3664268" cy="55399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lgn="ctr">
              <a:buClr>
                <a:srgbClr val="3738C0"/>
              </a:buClr>
              <a:buFont typeface="Trebuchet MS" panose="020B0603020202020204" pitchFamily="34" charset="0"/>
              <a:buChar char="​"/>
            </a:pPr>
            <a:r>
              <a:rPr lang="en-US" dirty="0">
                <a:solidFill>
                  <a:srgbClr val="FFFF00"/>
                </a:solidFill>
              </a:rPr>
              <a:t>Lorem ipsum dolor sit amet, consectetur adipiscing elit. Curabitur purus dui</a:t>
            </a:r>
          </a:p>
        </p:txBody>
      </p:sp>
      <p:cxnSp>
        <p:nvCxnSpPr>
          <p:cNvPr id="42" name="Straight Connector 41">
            <a:extLst>
              <a:ext uri="{FF2B5EF4-FFF2-40B4-BE49-F238E27FC236}">
                <a16:creationId xmlns:a16="http://schemas.microsoft.com/office/drawing/2014/main" id="{ACFB8D22-F98F-5F30-EE4C-5CA2C7AF5600}"/>
              </a:ext>
            </a:extLst>
          </p:cNvPr>
          <p:cNvCxnSpPr/>
          <p:nvPr/>
        </p:nvCxnSpPr>
        <p:spPr>
          <a:xfrm>
            <a:off x="535781" y="5021818"/>
            <a:ext cx="3664268" cy="0"/>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3" name="Rounded Rectangle 20">
            <a:extLst>
              <a:ext uri="{FF2B5EF4-FFF2-40B4-BE49-F238E27FC236}">
                <a16:creationId xmlns:a16="http://schemas.microsoft.com/office/drawing/2014/main" id="{B0ECB698-7719-D909-51E4-EE93EC2DD214}"/>
              </a:ext>
            </a:extLst>
          </p:cNvPr>
          <p:cNvSpPr/>
          <p:nvPr/>
        </p:nvSpPr>
        <p:spPr>
          <a:xfrm>
            <a:off x="4917849" y="5135534"/>
            <a:ext cx="3664268" cy="43088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lgn="ctr">
              <a:buClr>
                <a:srgbClr val="3738C0"/>
              </a:buClr>
              <a:buFont typeface="Trebuchet MS" panose="020B0603020202020204" pitchFamily="34" charset="0"/>
              <a:buChar char="​"/>
            </a:pPr>
            <a:r>
              <a:rPr lang="en-US" dirty="0">
                <a:solidFill>
                  <a:schemeClr val="bg1">
                    <a:lumMod val="75000"/>
                  </a:schemeClr>
                </a:solidFill>
              </a:rPr>
              <a:t>Lorem ipsum dolor sit amet, consectetur adipiscing elit. Curabitur purus dui</a:t>
            </a:r>
          </a:p>
        </p:txBody>
      </p:sp>
      <p:cxnSp>
        <p:nvCxnSpPr>
          <p:cNvPr id="44" name="Straight Connector 43">
            <a:extLst>
              <a:ext uri="{FF2B5EF4-FFF2-40B4-BE49-F238E27FC236}">
                <a16:creationId xmlns:a16="http://schemas.microsoft.com/office/drawing/2014/main" id="{DBB1D0A6-F587-1850-91EB-0461B0E6CC46}"/>
              </a:ext>
            </a:extLst>
          </p:cNvPr>
          <p:cNvCxnSpPr/>
          <p:nvPr/>
        </p:nvCxnSpPr>
        <p:spPr>
          <a:xfrm>
            <a:off x="4917849" y="5021818"/>
            <a:ext cx="3664268" cy="0"/>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ee4pHeader1">
            <a:extLst>
              <a:ext uri="{FF2B5EF4-FFF2-40B4-BE49-F238E27FC236}">
                <a16:creationId xmlns:a16="http://schemas.microsoft.com/office/drawing/2014/main" id="{D30B92A0-8B3C-DFEE-40A3-884C2FF89212}"/>
              </a:ext>
            </a:extLst>
          </p:cNvPr>
          <p:cNvSpPr txBox="1"/>
          <p:nvPr/>
        </p:nvSpPr>
        <p:spPr>
          <a:xfrm>
            <a:off x="5644934" y="2186257"/>
            <a:ext cx="3007520" cy="692497"/>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txBody>
          <a:bodyPr vert="horz" wrap="square" lIns="0" tIns="0" rIns="0" bIns="0" rtlCol="0" anchor="b" anchorCtr="0">
            <a:spAutoFit/>
          </a:bodyPr>
          <a:lstStyle/>
          <a:p>
            <a:pPr>
              <a:buClr>
                <a:srgbClr val="3738C0"/>
              </a:buClr>
              <a:buFont typeface="Trebuchet MS" panose="020B0603020202020204" pitchFamily="34" charset="0"/>
              <a:buChar char="​"/>
            </a:pPr>
            <a:r>
              <a:rPr lang="en-US" sz="1500" dirty="0">
                <a:solidFill>
                  <a:schemeClr val="bg1">
                    <a:lumMod val="75000"/>
                  </a:schemeClr>
                </a:solidFill>
                <a:latin typeface="Franklin Gothic Book" panose="020B0503020102020204" pitchFamily="34" charset="0"/>
              </a:rPr>
              <a:t>Product discovery and build</a:t>
            </a:r>
            <a:br>
              <a:rPr lang="en-US" sz="1500" dirty="0">
                <a:solidFill>
                  <a:schemeClr val="bg1">
                    <a:lumMod val="75000"/>
                  </a:schemeClr>
                </a:solidFill>
                <a:latin typeface="Franklin Gothic Book" panose="020B0503020102020204" pitchFamily="34" charset="0"/>
              </a:rPr>
            </a:br>
            <a:r>
              <a:rPr lang="en-US" sz="1500" dirty="0">
                <a:solidFill>
                  <a:schemeClr val="bg1">
                    <a:lumMod val="75000"/>
                  </a:schemeClr>
                </a:solidFill>
                <a:latin typeface="Franklin Gothic Book" panose="020B0503020102020204" pitchFamily="34" charset="0"/>
              </a:rPr>
              <a:t>initiation efforts will be</a:t>
            </a:r>
            <a:br>
              <a:rPr lang="en-US" sz="1500" dirty="0">
                <a:solidFill>
                  <a:schemeClr val="bg1">
                    <a:lumMod val="75000"/>
                  </a:schemeClr>
                </a:solidFill>
                <a:latin typeface="Franklin Gothic Book" panose="020B0503020102020204" pitchFamily="34" charset="0"/>
              </a:rPr>
            </a:br>
            <a:r>
              <a:rPr lang="en-US" sz="1500" dirty="0">
                <a:solidFill>
                  <a:schemeClr val="bg1">
                    <a:lumMod val="75000"/>
                  </a:schemeClr>
                </a:solidFill>
                <a:latin typeface="Franklin Gothic Book" panose="020B0503020102020204" pitchFamily="34" charset="0"/>
              </a:rPr>
              <a:t>the focus of Q1 ‘25</a:t>
            </a:r>
          </a:p>
        </p:txBody>
      </p:sp>
      <p:sp>
        <p:nvSpPr>
          <p:cNvPr id="46" name="ee4pContent1">
            <a:extLst>
              <a:ext uri="{FF2B5EF4-FFF2-40B4-BE49-F238E27FC236}">
                <a16:creationId xmlns:a16="http://schemas.microsoft.com/office/drawing/2014/main" id="{042436D0-C138-A562-679A-652A0D5BFACD}"/>
              </a:ext>
            </a:extLst>
          </p:cNvPr>
          <p:cNvSpPr txBox="1"/>
          <p:nvPr/>
        </p:nvSpPr>
        <p:spPr>
          <a:xfrm>
            <a:off x="5422810" y="4017058"/>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chemeClr val="bg1">
                    <a:lumMod val="75000"/>
                  </a:schemeClr>
                </a:solidFill>
              </a:rPr>
              <a:t>Lorem ipsum dolor sit amet, consectetur adipiscing elit. Curabitur purus dui, euismod quis placerat eget, venenatis nec nibh. </a:t>
            </a:r>
          </a:p>
        </p:txBody>
      </p:sp>
      <p:sp>
        <p:nvSpPr>
          <p:cNvPr id="47" name="ee4pContent1">
            <a:extLst>
              <a:ext uri="{FF2B5EF4-FFF2-40B4-BE49-F238E27FC236}">
                <a16:creationId xmlns:a16="http://schemas.microsoft.com/office/drawing/2014/main" id="{20DB0DC9-638F-9481-114F-37D006C8E7D4}"/>
              </a:ext>
            </a:extLst>
          </p:cNvPr>
          <p:cNvSpPr txBox="1"/>
          <p:nvPr/>
        </p:nvSpPr>
        <p:spPr>
          <a:xfrm>
            <a:off x="5422810" y="3213792"/>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chemeClr val="bg1">
                    <a:lumMod val="75000"/>
                  </a:schemeClr>
                </a:solidFill>
              </a:rPr>
              <a:t>Lorem ipsum dolor sit amet, consectetur adipiscing elit. Curabitur purus dui, euismod quis placerat eget, venenatis nec nibh. </a:t>
            </a:r>
          </a:p>
        </p:txBody>
      </p:sp>
      <p:cxnSp>
        <p:nvCxnSpPr>
          <p:cNvPr id="48" name="Straight Connector 47">
            <a:extLst>
              <a:ext uri="{FF2B5EF4-FFF2-40B4-BE49-F238E27FC236}">
                <a16:creationId xmlns:a16="http://schemas.microsoft.com/office/drawing/2014/main" id="{CE3AD1A9-D95F-CA85-F372-C08D0F1606FF}"/>
              </a:ext>
            </a:extLst>
          </p:cNvPr>
          <p:cNvCxnSpPr>
            <a:cxnSpLocks/>
          </p:cNvCxnSpPr>
          <p:nvPr/>
        </p:nvCxnSpPr>
        <p:spPr>
          <a:xfrm>
            <a:off x="5213927" y="2863532"/>
            <a:ext cx="0" cy="1867927"/>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933D2BD5-1096-350D-5C32-5AB5201559F6}"/>
              </a:ext>
            </a:extLst>
          </p:cNvPr>
          <p:cNvSpPr/>
          <p:nvPr/>
        </p:nvSpPr>
        <p:spPr>
          <a:xfrm>
            <a:off x="5145347" y="3256824"/>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50" name="Oval 49">
            <a:extLst>
              <a:ext uri="{FF2B5EF4-FFF2-40B4-BE49-F238E27FC236}">
                <a16:creationId xmlns:a16="http://schemas.microsoft.com/office/drawing/2014/main" id="{58E91B42-5015-4974-CDD9-35C2DC2B927C}"/>
              </a:ext>
            </a:extLst>
          </p:cNvPr>
          <p:cNvSpPr/>
          <p:nvPr/>
        </p:nvSpPr>
        <p:spPr>
          <a:xfrm>
            <a:off x="5145347" y="4081606"/>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grpSp>
        <p:nvGrpSpPr>
          <p:cNvPr id="51" name="Group 50">
            <a:extLst>
              <a:ext uri="{FF2B5EF4-FFF2-40B4-BE49-F238E27FC236}">
                <a16:creationId xmlns:a16="http://schemas.microsoft.com/office/drawing/2014/main" id="{92E42949-D225-5001-FEEA-AF6E005E8940}"/>
              </a:ext>
            </a:extLst>
          </p:cNvPr>
          <p:cNvGrpSpPr/>
          <p:nvPr/>
        </p:nvGrpSpPr>
        <p:grpSpPr>
          <a:xfrm>
            <a:off x="447675" y="2142064"/>
            <a:ext cx="685800" cy="687600"/>
            <a:chOff x="447675" y="2067469"/>
            <a:chExt cx="685800" cy="914400"/>
          </a:xfrm>
        </p:grpSpPr>
        <p:sp>
          <p:nvSpPr>
            <p:cNvPr id="52" name="Oval 51">
              <a:extLst>
                <a:ext uri="{FF2B5EF4-FFF2-40B4-BE49-F238E27FC236}">
                  <a16:creationId xmlns:a16="http://schemas.microsoft.com/office/drawing/2014/main" id="{3FFB282A-B6A6-0E7F-37C2-160A49B3D9B5}"/>
                </a:ext>
              </a:extLst>
            </p:cNvPr>
            <p:cNvSpPr/>
            <p:nvPr/>
          </p:nvSpPr>
          <p:spPr>
            <a:xfrm>
              <a:off x="447675" y="2067469"/>
              <a:ext cx="685800" cy="9144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53" name="AutoShape 10">
              <a:extLst>
                <a:ext uri="{FF2B5EF4-FFF2-40B4-BE49-F238E27FC236}">
                  <a16:creationId xmlns:a16="http://schemas.microsoft.com/office/drawing/2014/main" id="{FC9B08A4-8F57-BAFE-3B67-0240D763362F}"/>
                </a:ext>
              </a:extLst>
            </p:cNvPr>
            <p:cNvSpPr>
              <a:spLocks noChangeAspect="1" noChangeArrowheads="1" noTextEdit="1"/>
            </p:cNvSpPr>
            <p:nvPr/>
          </p:nvSpPr>
          <p:spPr bwMode="auto">
            <a:xfrm>
              <a:off x="481965" y="2113189"/>
              <a:ext cx="617220" cy="822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45720" rIns="68580" bIns="45720" numCol="1" anchor="t" anchorCtr="0" compatLnSpc="1">
              <a:prstTxWarp prst="textNoShape">
                <a:avLst/>
              </a:prstTxWarp>
            </a:bodyPr>
            <a:lstStyle/>
            <a:p>
              <a:endParaRPr lang="en-US" dirty="0"/>
            </a:p>
          </p:txBody>
        </p:sp>
        <p:grpSp>
          <p:nvGrpSpPr>
            <p:cNvPr id="54" name="Group 53">
              <a:extLst>
                <a:ext uri="{FF2B5EF4-FFF2-40B4-BE49-F238E27FC236}">
                  <a16:creationId xmlns:a16="http://schemas.microsoft.com/office/drawing/2014/main" id="{7E347C88-8A63-EDF8-FBE5-575351A2F8D6}"/>
                </a:ext>
              </a:extLst>
            </p:cNvPr>
            <p:cNvGrpSpPr/>
            <p:nvPr/>
          </p:nvGrpSpPr>
          <p:grpSpPr>
            <a:xfrm>
              <a:off x="530746" y="2178516"/>
              <a:ext cx="519657" cy="692306"/>
              <a:chOff x="3071135" y="1760585"/>
              <a:chExt cx="475200" cy="633600"/>
            </a:xfrm>
          </p:grpSpPr>
          <p:sp>
            <p:nvSpPr>
              <p:cNvPr id="55" name="Accent">
                <a:extLst>
                  <a:ext uri="{FF2B5EF4-FFF2-40B4-BE49-F238E27FC236}">
                    <a16:creationId xmlns:a16="http://schemas.microsoft.com/office/drawing/2014/main" id="{1803666B-26E5-4B12-06F7-D0D2F7E5047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6" name="Outline">
                <a:extLst>
                  <a:ext uri="{FF2B5EF4-FFF2-40B4-BE49-F238E27FC236}">
                    <a16:creationId xmlns:a16="http://schemas.microsoft.com/office/drawing/2014/main" id="{23441DBF-DE33-9167-4022-C576E813E3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57" name="Group 56">
            <a:extLst>
              <a:ext uri="{FF2B5EF4-FFF2-40B4-BE49-F238E27FC236}">
                <a16:creationId xmlns:a16="http://schemas.microsoft.com/office/drawing/2014/main" id="{56A2CFD7-59DF-FAC3-3215-B0BBB70AE272}"/>
              </a:ext>
            </a:extLst>
          </p:cNvPr>
          <p:cNvGrpSpPr/>
          <p:nvPr/>
        </p:nvGrpSpPr>
        <p:grpSpPr>
          <a:xfrm>
            <a:off x="4871027" y="2142064"/>
            <a:ext cx="685800" cy="687600"/>
            <a:chOff x="4795721" y="2067469"/>
            <a:chExt cx="685800" cy="914400"/>
          </a:xfrm>
        </p:grpSpPr>
        <p:sp>
          <p:nvSpPr>
            <p:cNvPr id="58" name="Oval 57">
              <a:extLst>
                <a:ext uri="{FF2B5EF4-FFF2-40B4-BE49-F238E27FC236}">
                  <a16:creationId xmlns:a16="http://schemas.microsoft.com/office/drawing/2014/main" id="{C811BF7F-DCDB-B1F8-6B6E-27606CAA7503}"/>
                </a:ext>
              </a:extLst>
            </p:cNvPr>
            <p:cNvSpPr/>
            <p:nvPr/>
          </p:nvSpPr>
          <p:spPr>
            <a:xfrm>
              <a:off x="4795721" y="2067469"/>
              <a:ext cx="685800" cy="9144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59" name="AutoShape 10">
              <a:extLst>
                <a:ext uri="{FF2B5EF4-FFF2-40B4-BE49-F238E27FC236}">
                  <a16:creationId xmlns:a16="http://schemas.microsoft.com/office/drawing/2014/main" id="{B3557864-8D73-37B4-EDEE-989877A613F7}"/>
                </a:ext>
              </a:extLst>
            </p:cNvPr>
            <p:cNvSpPr>
              <a:spLocks noChangeAspect="1" noChangeArrowheads="1" noTextEdit="1"/>
            </p:cNvSpPr>
            <p:nvPr/>
          </p:nvSpPr>
          <p:spPr bwMode="auto">
            <a:xfrm>
              <a:off x="4830011" y="2113189"/>
              <a:ext cx="617220" cy="822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45720" rIns="68580" bIns="45720" numCol="1" anchor="t" anchorCtr="0" compatLnSpc="1">
              <a:prstTxWarp prst="textNoShape">
                <a:avLst/>
              </a:prstTxWarp>
            </a:bodyPr>
            <a:lstStyle/>
            <a:p>
              <a:endParaRPr lang="en-US" dirty="0"/>
            </a:p>
          </p:txBody>
        </p:sp>
        <p:grpSp>
          <p:nvGrpSpPr>
            <p:cNvPr id="60" name="Group 59">
              <a:extLst>
                <a:ext uri="{FF2B5EF4-FFF2-40B4-BE49-F238E27FC236}">
                  <a16:creationId xmlns:a16="http://schemas.microsoft.com/office/drawing/2014/main" id="{FD6FE3F7-6F20-A079-4E5D-1F969F35669D}"/>
                </a:ext>
              </a:extLst>
            </p:cNvPr>
            <p:cNvGrpSpPr/>
            <p:nvPr/>
          </p:nvGrpSpPr>
          <p:grpSpPr>
            <a:xfrm>
              <a:off x="4878793" y="2178516"/>
              <a:ext cx="519657" cy="692306"/>
              <a:chOff x="3071135" y="1760585"/>
              <a:chExt cx="475200" cy="633600"/>
            </a:xfrm>
          </p:grpSpPr>
          <p:sp>
            <p:nvSpPr>
              <p:cNvPr id="61" name="Accent">
                <a:extLst>
                  <a:ext uri="{FF2B5EF4-FFF2-40B4-BE49-F238E27FC236}">
                    <a16:creationId xmlns:a16="http://schemas.microsoft.com/office/drawing/2014/main" id="{F5ABDCFF-3C3B-A934-4391-073DDBFA7A0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tx1">
                  <a:lumMod val="25000"/>
                  <a:lumOff val="75000"/>
                </a:schemeClr>
              </a:solidFill>
              <a:ln>
                <a:noFill/>
              </a:ln>
            </p:spPr>
            <p:txBody>
              <a:bodyPr/>
              <a:lstStyle/>
              <a:p>
                <a:endParaRPr dirty="0"/>
              </a:p>
            </p:txBody>
          </p:sp>
          <p:sp>
            <p:nvSpPr>
              <p:cNvPr id="62" name="Outline">
                <a:extLst>
                  <a:ext uri="{FF2B5EF4-FFF2-40B4-BE49-F238E27FC236}">
                    <a16:creationId xmlns:a16="http://schemas.microsoft.com/office/drawing/2014/main" id="{A93EC575-B0DF-8840-A55F-B4F0465AC7C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bg1">
                  <a:lumMod val="75000"/>
                </a:schemeClr>
              </a:solidFill>
              <a:ln>
                <a:noFill/>
              </a:ln>
            </p:spPr>
            <p:txBody>
              <a:bodyPr/>
              <a:lstStyle/>
              <a:p>
                <a:endParaRPr dirty="0"/>
              </a:p>
            </p:txBody>
          </p:sp>
        </p:grpSp>
      </p:grpSp>
    </p:spTree>
    <p:extLst>
      <p:ext uri="{BB962C8B-B14F-4D97-AF65-F5344CB8AC3E}">
        <p14:creationId xmlns:p14="http://schemas.microsoft.com/office/powerpoint/2010/main" val="4040184874"/>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41BF3C2-1A22-4988-B3CC-C6EB59CCC649}"/>
              </a:ext>
            </a:extLst>
          </p:cNvPr>
          <p:cNvSpPr>
            <a:spLocks noGrp="1"/>
          </p:cNvSpPr>
          <p:nvPr>
            <p:ph type="title"/>
          </p:nvPr>
        </p:nvSpPr>
        <p:spPr/>
        <p:txBody>
          <a:bodyPr/>
          <a:lstStyle/>
          <a:p>
            <a:r>
              <a:rPr lang="en-US" dirty="0"/>
              <a:t>Two-Column Chevron Banner (Right Focus)</a:t>
            </a:r>
          </a:p>
        </p:txBody>
      </p:sp>
      <p:sp>
        <p:nvSpPr>
          <p:cNvPr id="11" name="ee4pHeader1">
            <a:extLst>
              <a:ext uri="{FF2B5EF4-FFF2-40B4-BE49-F238E27FC236}">
                <a16:creationId xmlns:a16="http://schemas.microsoft.com/office/drawing/2014/main" id="{C9A0932A-51EF-DFB2-51A6-74F2D727BBE6}"/>
              </a:ext>
            </a:extLst>
          </p:cNvPr>
          <p:cNvSpPr txBox="1"/>
          <p:nvPr/>
        </p:nvSpPr>
        <p:spPr>
          <a:xfrm>
            <a:off x="221226" y="1660815"/>
            <a:ext cx="4438612" cy="4250441"/>
          </a:xfrm>
          <a:prstGeom prst="homePlate">
            <a:avLst>
              <a:gd name="adj" fmla="val 10638"/>
            </a:avLst>
          </a:prstGeom>
          <a:solidFill>
            <a:srgbClr val="E5E5E5"/>
          </a:solidFill>
          <a:ln w="25400" cap="flat" cmpd="sng" algn="ctr">
            <a:noFill/>
            <a:prstDash val="solid"/>
          </a:ln>
          <a:effectLst/>
        </p:spPr>
        <p:txBody>
          <a:bodyPr lIns="0" tIns="0" rIns="0" bIns="0" rtlCol="0" anchor="ctr"/>
          <a:lstStyle>
            <a:defPPr>
              <a:defRPr lang="en-US"/>
            </a:defPPr>
            <a:lvl1pPr algn="ctr">
              <a:lnSpc>
                <a:spcPct val="95000"/>
              </a:lnSpc>
              <a:defRPr kern="0">
                <a:solidFill>
                  <a:prstClr val="white"/>
                </a:solidFill>
              </a:defRPr>
            </a:lvl1pPr>
          </a:lstStyle>
          <a:p>
            <a:pPr>
              <a:lnSpc>
                <a:spcPct val="100000"/>
              </a:lnSpc>
              <a:buClr>
                <a:srgbClr val="3738C0"/>
              </a:buClr>
              <a:buFont typeface="Trebuchet MS" panose="020B0603020202020204" pitchFamily="34" charset="0"/>
              <a:buChar char="​"/>
            </a:pPr>
            <a:endParaRPr lang="en-US" sz="1500" kern="1200" dirty="0">
              <a:solidFill>
                <a:srgbClr val="FFFFFF"/>
              </a:solidFill>
            </a:endParaRPr>
          </a:p>
        </p:txBody>
      </p:sp>
      <p:sp>
        <p:nvSpPr>
          <p:cNvPr id="13" name="Arrow: Chevron 12">
            <a:extLst>
              <a:ext uri="{FF2B5EF4-FFF2-40B4-BE49-F238E27FC236}">
                <a16:creationId xmlns:a16="http://schemas.microsoft.com/office/drawing/2014/main" id="{F5BF32F3-15BE-B81C-D824-E7BB3C6EBD26}"/>
              </a:ext>
            </a:extLst>
          </p:cNvPr>
          <p:cNvSpPr/>
          <p:nvPr/>
        </p:nvSpPr>
        <p:spPr>
          <a:xfrm>
            <a:off x="4487112" y="1660814"/>
            <a:ext cx="4435662" cy="4250441"/>
          </a:xfrm>
          <a:prstGeom prst="chevron">
            <a:avLst>
              <a:gd name="adj" fmla="val 1066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14" name="ee4pHeader1">
            <a:extLst>
              <a:ext uri="{FF2B5EF4-FFF2-40B4-BE49-F238E27FC236}">
                <a16:creationId xmlns:a16="http://schemas.microsoft.com/office/drawing/2014/main" id="{11708125-168B-4650-B102-5C5FD2106C94}"/>
              </a:ext>
            </a:extLst>
          </p:cNvPr>
          <p:cNvSpPr txBox="1"/>
          <p:nvPr/>
        </p:nvSpPr>
        <p:spPr>
          <a:xfrm>
            <a:off x="1221581" y="2186257"/>
            <a:ext cx="3007520" cy="692497"/>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txBody>
          <a:bodyPr vert="horz" wrap="square" lIns="0" tIns="0" rIns="0" bIns="0" rtlCol="0" anchor="b" anchorCtr="0">
            <a:spAutoFit/>
          </a:bodyPr>
          <a:lstStyle/>
          <a:p>
            <a:pPr>
              <a:buClr>
                <a:srgbClr val="3738C0"/>
              </a:buClr>
              <a:buFont typeface="Trebuchet MS" panose="020B0603020202020204" pitchFamily="34" charset="0"/>
              <a:buChar char="​"/>
            </a:pPr>
            <a:r>
              <a:rPr lang="en-US" sz="1500" dirty="0">
                <a:solidFill>
                  <a:schemeClr val="bg1">
                    <a:lumMod val="50000"/>
                  </a:schemeClr>
                </a:solidFill>
                <a:latin typeface="Franklin Gothic Book" panose="020B0503020102020204" pitchFamily="34" charset="0"/>
              </a:rPr>
              <a:t>Product discovery and build</a:t>
            </a:r>
            <a:br>
              <a:rPr lang="en-US" sz="1500" dirty="0">
                <a:solidFill>
                  <a:schemeClr val="bg1">
                    <a:lumMod val="50000"/>
                  </a:schemeClr>
                </a:solidFill>
                <a:latin typeface="Franklin Gothic Book" panose="020B0503020102020204" pitchFamily="34" charset="0"/>
              </a:rPr>
            </a:br>
            <a:r>
              <a:rPr lang="en-US" sz="1500" dirty="0">
                <a:solidFill>
                  <a:schemeClr val="bg1">
                    <a:lumMod val="50000"/>
                  </a:schemeClr>
                </a:solidFill>
                <a:latin typeface="Franklin Gothic Book" panose="020B0503020102020204" pitchFamily="34" charset="0"/>
              </a:rPr>
              <a:t>initiation efforts will be</a:t>
            </a:r>
            <a:br>
              <a:rPr lang="en-US" sz="1500" dirty="0">
                <a:solidFill>
                  <a:schemeClr val="bg1">
                    <a:lumMod val="50000"/>
                  </a:schemeClr>
                </a:solidFill>
                <a:latin typeface="Franklin Gothic Book" panose="020B0503020102020204" pitchFamily="34" charset="0"/>
              </a:rPr>
            </a:br>
            <a:r>
              <a:rPr lang="en-US" sz="1500" dirty="0">
                <a:solidFill>
                  <a:schemeClr val="bg1">
                    <a:lumMod val="50000"/>
                  </a:schemeClr>
                </a:solidFill>
                <a:latin typeface="Franklin Gothic Book" panose="020B0503020102020204" pitchFamily="34" charset="0"/>
              </a:rPr>
              <a:t>the focus of Q1 ‘25</a:t>
            </a:r>
          </a:p>
        </p:txBody>
      </p:sp>
      <p:sp>
        <p:nvSpPr>
          <p:cNvPr id="15" name="ee4pContent1">
            <a:extLst>
              <a:ext uri="{FF2B5EF4-FFF2-40B4-BE49-F238E27FC236}">
                <a16:creationId xmlns:a16="http://schemas.microsoft.com/office/drawing/2014/main" id="{315FAA29-735B-946E-0065-8357789588C9}"/>
              </a:ext>
            </a:extLst>
          </p:cNvPr>
          <p:cNvSpPr txBox="1"/>
          <p:nvPr/>
        </p:nvSpPr>
        <p:spPr>
          <a:xfrm>
            <a:off x="999458" y="4017058"/>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chemeClr val="bg1">
                    <a:lumMod val="50000"/>
                  </a:schemeClr>
                </a:solidFill>
              </a:rPr>
              <a:t>Lorem ipsum dolor sit amet, consectetur adipiscing elit. Curabitur purus dui, euismod quis placerat eget, venenatis nec nibh. </a:t>
            </a:r>
          </a:p>
        </p:txBody>
      </p:sp>
      <p:sp>
        <p:nvSpPr>
          <p:cNvPr id="16" name="ee4pContent1">
            <a:extLst>
              <a:ext uri="{FF2B5EF4-FFF2-40B4-BE49-F238E27FC236}">
                <a16:creationId xmlns:a16="http://schemas.microsoft.com/office/drawing/2014/main" id="{7C0512EC-0309-8C6A-2A77-25A3E46015A1}"/>
              </a:ext>
            </a:extLst>
          </p:cNvPr>
          <p:cNvSpPr txBox="1"/>
          <p:nvPr/>
        </p:nvSpPr>
        <p:spPr>
          <a:xfrm>
            <a:off x="999458" y="3213792"/>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chemeClr val="bg1">
                    <a:lumMod val="50000"/>
                  </a:schemeClr>
                </a:solidFill>
              </a:rPr>
              <a:t>Lorem ipsum dolor sit amet, consectetur adipiscing elit. Curabitur purus dui, euismod quis placerat eget, venenatis nec nibh. </a:t>
            </a:r>
          </a:p>
        </p:txBody>
      </p:sp>
      <p:cxnSp>
        <p:nvCxnSpPr>
          <p:cNvPr id="17" name="Straight Connector 16">
            <a:extLst>
              <a:ext uri="{FF2B5EF4-FFF2-40B4-BE49-F238E27FC236}">
                <a16:creationId xmlns:a16="http://schemas.microsoft.com/office/drawing/2014/main" id="{973694E5-67B1-50F2-8169-9E778E2AF338}"/>
              </a:ext>
            </a:extLst>
          </p:cNvPr>
          <p:cNvCxnSpPr>
            <a:cxnSpLocks/>
          </p:cNvCxnSpPr>
          <p:nvPr/>
        </p:nvCxnSpPr>
        <p:spPr>
          <a:xfrm>
            <a:off x="790575" y="2863532"/>
            <a:ext cx="0" cy="1867927"/>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21" name="Oval 20">
            <a:extLst>
              <a:ext uri="{FF2B5EF4-FFF2-40B4-BE49-F238E27FC236}">
                <a16:creationId xmlns:a16="http://schemas.microsoft.com/office/drawing/2014/main" id="{4BBCC57C-A010-8329-66EE-D1C14C1E4581}"/>
              </a:ext>
            </a:extLst>
          </p:cNvPr>
          <p:cNvSpPr/>
          <p:nvPr/>
        </p:nvSpPr>
        <p:spPr>
          <a:xfrm>
            <a:off x="721995" y="3256824"/>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2" name="Oval 21">
            <a:extLst>
              <a:ext uri="{FF2B5EF4-FFF2-40B4-BE49-F238E27FC236}">
                <a16:creationId xmlns:a16="http://schemas.microsoft.com/office/drawing/2014/main" id="{48DF9F8E-ECBA-25E4-DC69-4BB3585C1776}"/>
              </a:ext>
            </a:extLst>
          </p:cNvPr>
          <p:cNvSpPr/>
          <p:nvPr/>
        </p:nvSpPr>
        <p:spPr>
          <a:xfrm>
            <a:off x="721995" y="4081606"/>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25" name="Rounded Rectangle 20">
            <a:extLst>
              <a:ext uri="{FF2B5EF4-FFF2-40B4-BE49-F238E27FC236}">
                <a16:creationId xmlns:a16="http://schemas.microsoft.com/office/drawing/2014/main" id="{058AFD82-173C-18A5-8772-E8DDDAB09559}"/>
              </a:ext>
            </a:extLst>
          </p:cNvPr>
          <p:cNvSpPr/>
          <p:nvPr/>
        </p:nvSpPr>
        <p:spPr>
          <a:xfrm>
            <a:off x="535781" y="5135534"/>
            <a:ext cx="3664268" cy="430887"/>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lgn="ctr">
              <a:buClr>
                <a:srgbClr val="3738C0"/>
              </a:buClr>
              <a:buFont typeface="Trebuchet MS" panose="020B0603020202020204" pitchFamily="34" charset="0"/>
              <a:buChar char="​"/>
            </a:pPr>
            <a:r>
              <a:rPr lang="en-US" dirty="0">
                <a:solidFill>
                  <a:schemeClr val="bg1">
                    <a:lumMod val="50000"/>
                  </a:schemeClr>
                </a:solidFill>
              </a:rPr>
              <a:t>Lorem ipsum dolor sit amet, consectetur adipiscing elit. Curabitur purus dui</a:t>
            </a:r>
          </a:p>
        </p:txBody>
      </p:sp>
      <p:cxnSp>
        <p:nvCxnSpPr>
          <p:cNvPr id="42" name="Straight Connector 41">
            <a:extLst>
              <a:ext uri="{FF2B5EF4-FFF2-40B4-BE49-F238E27FC236}">
                <a16:creationId xmlns:a16="http://schemas.microsoft.com/office/drawing/2014/main" id="{07D5EF2E-2841-2CCA-902E-77DB09857B59}"/>
              </a:ext>
            </a:extLst>
          </p:cNvPr>
          <p:cNvCxnSpPr/>
          <p:nvPr/>
        </p:nvCxnSpPr>
        <p:spPr>
          <a:xfrm>
            <a:off x="535781" y="5021818"/>
            <a:ext cx="3664268" cy="0"/>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3" name="Rounded Rectangle 20">
            <a:extLst>
              <a:ext uri="{FF2B5EF4-FFF2-40B4-BE49-F238E27FC236}">
                <a16:creationId xmlns:a16="http://schemas.microsoft.com/office/drawing/2014/main" id="{5E9F0E0D-7399-1EB3-571B-ECA756B832A6}"/>
              </a:ext>
            </a:extLst>
          </p:cNvPr>
          <p:cNvSpPr/>
          <p:nvPr/>
        </p:nvSpPr>
        <p:spPr>
          <a:xfrm>
            <a:off x="4917849" y="5073979"/>
            <a:ext cx="3664268" cy="553998"/>
          </a:xfrm>
          <a:prstGeom prst="rect">
            <a:avLst/>
          </a:prstGeom>
          <a:noFill/>
          <a:ln w="9525" cap="rnd" cmpd="sng" algn="ctr">
            <a:noFill/>
            <a:prstDash val="solid"/>
            <a:round/>
            <a:headEnd type="none" w="med" len="med"/>
            <a:tailEnd type="none" w="med" len="med"/>
          </a:ln>
          <a:effectLst/>
          <a:extLst>
            <a:ext uri="{909E8E84-426E-40DD-AFC4-6F175D3DCCD1}">
              <a14:hiddenFill xmlns:a14="http://schemas.microsoft.com/office/drawing/2010/main">
                <a:solidFill>
                  <a:schemeClr val="tx2"/>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lgn="ctr">
              <a:buClr>
                <a:srgbClr val="3738C0"/>
              </a:buClr>
              <a:buFont typeface="Trebuchet MS" panose="020B0603020202020204" pitchFamily="34" charset="0"/>
              <a:buChar char="​"/>
            </a:pPr>
            <a:r>
              <a:rPr lang="en-US" dirty="0">
                <a:solidFill>
                  <a:srgbClr val="FFFF00"/>
                </a:solidFill>
              </a:rPr>
              <a:t>Lorem ipsum dolor sit amet, consectetur adipiscing elit. Curabitur purus dui</a:t>
            </a:r>
          </a:p>
        </p:txBody>
      </p:sp>
      <p:cxnSp>
        <p:nvCxnSpPr>
          <p:cNvPr id="44" name="Straight Connector 43">
            <a:extLst>
              <a:ext uri="{FF2B5EF4-FFF2-40B4-BE49-F238E27FC236}">
                <a16:creationId xmlns:a16="http://schemas.microsoft.com/office/drawing/2014/main" id="{9793408C-B22E-7318-6755-A0C4C62F949A}"/>
              </a:ext>
            </a:extLst>
          </p:cNvPr>
          <p:cNvCxnSpPr/>
          <p:nvPr/>
        </p:nvCxnSpPr>
        <p:spPr>
          <a:xfrm>
            <a:off x="4917849" y="5021818"/>
            <a:ext cx="3664268" cy="0"/>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5" name="ee4pHeader1">
            <a:extLst>
              <a:ext uri="{FF2B5EF4-FFF2-40B4-BE49-F238E27FC236}">
                <a16:creationId xmlns:a16="http://schemas.microsoft.com/office/drawing/2014/main" id="{6FB83F82-3B56-C29B-731E-B621724FB1F2}"/>
              </a:ext>
            </a:extLst>
          </p:cNvPr>
          <p:cNvSpPr txBox="1"/>
          <p:nvPr/>
        </p:nvSpPr>
        <p:spPr>
          <a:xfrm>
            <a:off x="5644934" y="1955424"/>
            <a:ext cx="3007520" cy="923330"/>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bg1"/>
                </a:solidFill>
              </a14:hiddenFill>
            </a:ext>
            <a:ext uri="{91240B29-F687-4F45-9708-019B960494DF}">
              <a14:hiddenLine xmlns:a14="http://schemas.microsoft.com/office/drawing/2010/main" w="9525" cap="rnd" cmpd="sng" algn="ctr">
                <a:solidFill>
                  <a:srgbClr val="3738C0"/>
                </a:solidFill>
                <a:prstDash val="solid"/>
                <a:round/>
                <a:headEnd type="none" w="med" len="med"/>
                <a:tailEnd type="none" w="med" len="med"/>
              </a14:hiddenLine>
            </a:ext>
          </a:extLst>
        </p:spPr>
        <p:txBody>
          <a:bodyPr vert="horz" wrap="square" lIns="0" tIns="0" rIns="0" bIns="0" rtlCol="0" anchor="b" anchorCtr="0">
            <a:spAutoFit/>
          </a:bodyPr>
          <a:lstStyle/>
          <a:p>
            <a:pPr>
              <a:buClr>
                <a:srgbClr val="3738C0"/>
              </a:buClr>
              <a:buFont typeface="Trebuchet MS" panose="020B0603020202020204" pitchFamily="34" charset="0"/>
              <a:buChar char="​"/>
            </a:pPr>
            <a:r>
              <a:rPr lang="en-US" sz="1500" dirty="0">
                <a:solidFill>
                  <a:schemeClr val="bg1"/>
                </a:solidFill>
                <a:latin typeface="Franklin Gothic Book" panose="020B0503020102020204" pitchFamily="34" charset="0"/>
              </a:rPr>
              <a:t>Product discovery and build</a:t>
            </a:r>
            <a:br>
              <a:rPr lang="en-US" sz="1500" dirty="0">
                <a:solidFill>
                  <a:schemeClr val="bg1"/>
                </a:solidFill>
                <a:latin typeface="Franklin Gothic Book" panose="020B0503020102020204" pitchFamily="34" charset="0"/>
              </a:rPr>
            </a:br>
            <a:r>
              <a:rPr lang="en-US" sz="1500" dirty="0">
                <a:solidFill>
                  <a:schemeClr val="bg1"/>
                </a:solidFill>
                <a:latin typeface="Franklin Gothic Book" panose="020B0503020102020204" pitchFamily="34" charset="0"/>
              </a:rPr>
              <a:t>initiation efforts will be</a:t>
            </a:r>
            <a:br>
              <a:rPr lang="en-US" sz="1500" dirty="0">
                <a:solidFill>
                  <a:schemeClr val="bg1"/>
                </a:solidFill>
                <a:latin typeface="Franklin Gothic Book" panose="020B0503020102020204" pitchFamily="34" charset="0"/>
              </a:rPr>
            </a:br>
            <a:r>
              <a:rPr lang="en-US" sz="1500" dirty="0">
                <a:solidFill>
                  <a:schemeClr val="bg1"/>
                </a:solidFill>
                <a:latin typeface="Franklin Gothic Book" panose="020B0503020102020204" pitchFamily="34" charset="0"/>
              </a:rPr>
              <a:t>the focus of Q1 ‘25</a:t>
            </a:r>
          </a:p>
        </p:txBody>
      </p:sp>
      <p:sp>
        <p:nvSpPr>
          <p:cNvPr id="46" name="ee4pContent1">
            <a:extLst>
              <a:ext uri="{FF2B5EF4-FFF2-40B4-BE49-F238E27FC236}">
                <a16:creationId xmlns:a16="http://schemas.microsoft.com/office/drawing/2014/main" id="{BF7EE9A8-EC36-0DE8-9B25-FFFAB17F21B3}"/>
              </a:ext>
            </a:extLst>
          </p:cNvPr>
          <p:cNvSpPr txBox="1"/>
          <p:nvPr/>
        </p:nvSpPr>
        <p:spPr>
          <a:xfrm>
            <a:off x="5422810" y="4017058"/>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rgbClr val="FFFFFF"/>
                </a:solidFill>
              </a:rPr>
              <a:t>Lorem ipsum dolor sit amet, consectetur adipiscing elit. Curabitur purus dui, euismod quis placerat eget, venenatis nec nibh. </a:t>
            </a:r>
          </a:p>
        </p:txBody>
      </p:sp>
      <p:sp>
        <p:nvSpPr>
          <p:cNvPr id="47" name="ee4pContent1">
            <a:extLst>
              <a:ext uri="{FF2B5EF4-FFF2-40B4-BE49-F238E27FC236}">
                <a16:creationId xmlns:a16="http://schemas.microsoft.com/office/drawing/2014/main" id="{6A48A57F-7B7D-A19A-B273-76E09CFFBE9A}"/>
              </a:ext>
            </a:extLst>
          </p:cNvPr>
          <p:cNvSpPr txBox="1"/>
          <p:nvPr/>
        </p:nvSpPr>
        <p:spPr>
          <a:xfrm>
            <a:off x="5422810" y="3213792"/>
            <a:ext cx="3229643" cy="692497"/>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buClr>
                <a:srgbClr val="3738C0"/>
              </a:buClr>
              <a:buFont typeface="Trebuchet MS" panose="020B0703020202090204" pitchFamily="34" charset="0"/>
              <a:buChar char="​"/>
            </a:pPr>
            <a:r>
              <a:rPr lang="en-US" sz="1100" dirty="0">
                <a:solidFill>
                  <a:srgbClr val="FFFFFF"/>
                </a:solidFill>
              </a:rPr>
              <a:t>Lorem ipsum dolor sit amet, consectetur adipiscing elit. Curabitur purus dui, euismod quis placerat eget, venenatis nec nibh. </a:t>
            </a:r>
          </a:p>
        </p:txBody>
      </p:sp>
      <p:cxnSp>
        <p:nvCxnSpPr>
          <p:cNvPr id="48" name="Straight Connector 47">
            <a:extLst>
              <a:ext uri="{FF2B5EF4-FFF2-40B4-BE49-F238E27FC236}">
                <a16:creationId xmlns:a16="http://schemas.microsoft.com/office/drawing/2014/main" id="{8694CE28-3CFD-E46C-7335-D1A71340127F}"/>
              </a:ext>
            </a:extLst>
          </p:cNvPr>
          <p:cNvCxnSpPr>
            <a:cxnSpLocks/>
          </p:cNvCxnSpPr>
          <p:nvPr/>
        </p:nvCxnSpPr>
        <p:spPr>
          <a:xfrm>
            <a:off x="5213927" y="2863532"/>
            <a:ext cx="0" cy="1867927"/>
          </a:xfrm>
          <a:prstGeom prst="line">
            <a:avLst/>
          </a:prstGeom>
          <a:ln w="9525" cap="rnd" cmpd="sng" algn="ctr">
            <a:solidFill>
              <a:srgbClr val="FFFFFF"/>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49" name="Oval 48">
            <a:extLst>
              <a:ext uri="{FF2B5EF4-FFF2-40B4-BE49-F238E27FC236}">
                <a16:creationId xmlns:a16="http://schemas.microsoft.com/office/drawing/2014/main" id="{17B4B410-7333-2BCF-585E-A4C9A8743218}"/>
              </a:ext>
            </a:extLst>
          </p:cNvPr>
          <p:cNvSpPr/>
          <p:nvPr/>
        </p:nvSpPr>
        <p:spPr>
          <a:xfrm>
            <a:off x="5145347" y="3256824"/>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50" name="Oval 49">
            <a:extLst>
              <a:ext uri="{FF2B5EF4-FFF2-40B4-BE49-F238E27FC236}">
                <a16:creationId xmlns:a16="http://schemas.microsoft.com/office/drawing/2014/main" id="{46133E86-0D64-6091-C621-D86FF72D10BB}"/>
              </a:ext>
            </a:extLst>
          </p:cNvPr>
          <p:cNvSpPr/>
          <p:nvPr/>
        </p:nvSpPr>
        <p:spPr>
          <a:xfrm>
            <a:off x="5145347" y="4081606"/>
            <a:ext cx="137160" cy="1368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grpSp>
        <p:nvGrpSpPr>
          <p:cNvPr id="51" name="Group 50">
            <a:extLst>
              <a:ext uri="{FF2B5EF4-FFF2-40B4-BE49-F238E27FC236}">
                <a16:creationId xmlns:a16="http://schemas.microsoft.com/office/drawing/2014/main" id="{98540E20-8608-C3CD-2DFE-650E7A8E8BE9}"/>
              </a:ext>
            </a:extLst>
          </p:cNvPr>
          <p:cNvGrpSpPr/>
          <p:nvPr/>
        </p:nvGrpSpPr>
        <p:grpSpPr>
          <a:xfrm>
            <a:off x="447675" y="2142064"/>
            <a:ext cx="685800" cy="687600"/>
            <a:chOff x="447675" y="2067469"/>
            <a:chExt cx="685800" cy="914400"/>
          </a:xfrm>
        </p:grpSpPr>
        <p:sp>
          <p:nvSpPr>
            <p:cNvPr id="52" name="Oval 51">
              <a:extLst>
                <a:ext uri="{FF2B5EF4-FFF2-40B4-BE49-F238E27FC236}">
                  <a16:creationId xmlns:a16="http://schemas.microsoft.com/office/drawing/2014/main" id="{8C15E7A7-7D1C-7214-6564-FDD8453DB037}"/>
                </a:ext>
              </a:extLst>
            </p:cNvPr>
            <p:cNvSpPr/>
            <p:nvPr/>
          </p:nvSpPr>
          <p:spPr>
            <a:xfrm>
              <a:off x="447675" y="2067469"/>
              <a:ext cx="685800" cy="9144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53" name="AutoShape 10">
              <a:extLst>
                <a:ext uri="{FF2B5EF4-FFF2-40B4-BE49-F238E27FC236}">
                  <a16:creationId xmlns:a16="http://schemas.microsoft.com/office/drawing/2014/main" id="{37C0C951-6726-B09E-86FC-27FAEC5FB045}"/>
                </a:ext>
              </a:extLst>
            </p:cNvPr>
            <p:cNvSpPr>
              <a:spLocks noChangeAspect="1" noChangeArrowheads="1" noTextEdit="1"/>
            </p:cNvSpPr>
            <p:nvPr/>
          </p:nvSpPr>
          <p:spPr bwMode="auto">
            <a:xfrm>
              <a:off x="481965" y="2113189"/>
              <a:ext cx="617220" cy="822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45720" rIns="68580" bIns="45720" numCol="1" anchor="t" anchorCtr="0" compatLnSpc="1">
              <a:prstTxWarp prst="textNoShape">
                <a:avLst/>
              </a:prstTxWarp>
            </a:bodyPr>
            <a:lstStyle/>
            <a:p>
              <a:endParaRPr lang="en-US" dirty="0"/>
            </a:p>
          </p:txBody>
        </p:sp>
        <p:grpSp>
          <p:nvGrpSpPr>
            <p:cNvPr id="54" name="Group 53">
              <a:extLst>
                <a:ext uri="{FF2B5EF4-FFF2-40B4-BE49-F238E27FC236}">
                  <a16:creationId xmlns:a16="http://schemas.microsoft.com/office/drawing/2014/main" id="{CACEBA25-8F12-9FEB-8E4C-DAFED797DA9A}"/>
                </a:ext>
              </a:extLst>
            </p:cNvPr>
            <p:cNvGrpSpPr/>
            <p:nvPr/>
          </p:nvGrpSpPr>
          <p:grpSpPr>
            <a:xfrm>
              <a:off x="530746" y="2178516"/>
              <a:ext cx="519657" cy="692306"/>
              <a:chOff x="3071135" y="1760585"/>
              <a:chExt cx="475200" cy="633600"/>
            </a:xfrm>
          </p:grpSpPr>
          <p:sp>
            <p:nvSpPr>
              <p:cNvPr id="55" name="Accent">
                <a:extLst>
                  <a:ext uri="{FF2B5EF4-FFF2-40B4-BE49-F238E27FC236}">
                    <a16:creationId xmlns:a16="http://schemas.microsoft.com/office/drawing/2014/main" id="{48A48763-A00E-1361-569D-02FF0609FC8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tx1">
                  <a:lumMod val="25000"/>
                  <a:lumOff val="75000"/>
                </a:schemeClr>
              </a:solidFill>
              <a:ln>
                <a:noFill/>
              </a:ln>
            </p:spPr>
            <p:txBody>
              <a:bodyPr/>
              <a:lstStyle/>
              <a:p>
                <a:endParaRPr dirty="0"/>
              </a:p>
            </p:txBody>
          </p:sp>
          <p:sp>
            <p:nvSpPr>
              <p:cNvPr id="56" name="Outline">
                <a:extLst>
                  <a:ext uri="{FF2B5EF4-FFF2-40B4-BE49-F238E27FC236}">
                    <a16:creationId xmlns:a16="http://schemas.microsoft.com/office/drawing/2014/main" id="{E6C1F78C-1B84-6054-307C-C5EC7499EC5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bg1">
                  <a:lumMod val="75000"/>
                </a:schemeClr>
              </a:solidFill>
              <a:ln>
                <a:noFill/>
              </a:ln>
            </p:spPr>
            <p:txBody>
              <a:bodyPr/>
              <a:lstStyle/>
              <a:p>
                <a:endParaRPr dirty="0"/>
              </a:p>
            </p:txBody>
          </p:sp>
        </p:grpSp>
      </p:grpSp>
      <p:grpSp>
        <p:nvGrpSpPr>
          <p:cNvPr id="57" name="Group 56">
            <a:extLst>
              <a:ext uri="{FF2B5EF4-FFF2-40B4-BE49-F238E27FC236}">
                <a16:creationId xmlns:a16="http://schemas.microsoft.com/office/drawing/2014/main" id="{3B4CE861-6646-4A8A-259B-8537501B3701}"/>
              </a:ext>
            </a:extLst>
          </p:cNvPr>
          <p:cNvGrpSpPr/>
          <p:nvPr/>
        </p:nvGrpSpPr>
        <p:grpSpPr>
          <a:xfrm>
            <a:off x="4871027" y="2142064"/>
            <a:ext cx="685800" cy="687600"/>
            <a:chOff x="4795721" y="2067469"/>
            <a:chExt cx="685800" cy="914400"/>
          </a:xfrm>
        </p:grpSpPr>
        <p:sp>
          <p:nvSpPr>
            <p:cNvPr id="58" name="Oval 57">
              <a:extLst>
                <a:ext uri="{FF2B5EF4-FFF2-40B4-BE49-F238E27FC236}">
                  <a16:creationId xmlns:a16="http://schemas.microsoft.com/office/drawing/2014/main" id="{97C0EA55-2A25-D912-A1B2-8391F0397D39}"/>
                </a:ext>
              </a:extLst>
            </p:cNvPr>
            <p:cNvSpPr/>
            <p:nvPr/>
          </p:nvSpPr>
          <p:spPr>
            <a:xfrm>
              <a:off x="4795721" y="2067469"/>
              <a:ext cx="685800" cy="914400"/>
            </a:xfrm>
            <a:prstGeom prst="ellipse">
              <a:avLst/>
            </a:prstGeom>
            <a:solidFill>
              <a:srgbClr val="FFFFFF"/>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59" name="AutoShape 10">
              <a:extLst>
                <a:ext uri="{FF2B5EF4-FFF2-40B4-BE49-F238E27FC236}">
                  <a16:creationId xmlns:a16="http://schemas.microsoft.com/office/drawing/2014/main" id="{A7628C3C-D493-A495-FCC9-93270CB75763}"/>
                </a:ext>
              </a:extLst>
            </p:cNvPr>
            <p:cNvSpPr>
              <a:spLocks noChangeAspect="1" noChangeArrowheads="1" noTextEdit="1"/>
            </p:cNvSpPr>
            <p:nvPr/>
          </p:nvSpPr>
          <p:spPr bwMode="auto">
            <a:xfrm>
              <a:off x="4830011" y="2113189"/>
              <a:ext cx="617220" cy="8229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45720" rIns="68580" bIns="45720" numCol="1" anchor="t" anchorCtr="0" compatLnSpc="1">
              <a:prstTxWarp prst="textNoShape">
                <a:avLst/>
              </a:prstTxWarp>
            </a:bodyPr>
            <a:lstStyle/>
            <a:p>
              <a:endParaRPr lang="en-US" dirty="0"/>
            </a:p>
          </p:txBody>
        </p:sp>
        <p:grpSp>
          <p:nvGrpSpPr>
            <p:cNvPr id="60" name="Group 59">
              <a:extLst>
                <a:ext uri="{FF2B5EF4-FFF2-40B4-BE49-F238E27FC236}">
                  <a16:creationId xmlns:a16="http://schemas.microsoft.com/office/drawing/2014/main" id="{119365E9-596C-0A33-62DA-F4E5802E319E}"/>
                </a:ext>
              </a:extLst>
            </p:cNvPr>
            <p:cNvGrpSpPr/>
            <p:nvPr/>
          </p:nvGrpSpPr>
          <p:grpSpPr>
            <a:xfrm>
              <a:off x="4878793" y="2178516"/>
              <a:ext cx="519657" cy="692306"/>
              <a:chOff x="3071135" y="1760585"/>
              <a:chExt cx="475200" cy="633600"/>
            </a:xfrm>
          </p:grpSpPr>
          <p:sp>
            <p:nvSpPr>
              <p:cNvPr id="61" name="Accent">
                <a:extLst>
                  <a:ext uri="{FF2B5EF4-FFF2-40B4-BE49-F238E27FC236}">
                    <a16:creationId xmlns:a16="http://schemas.microsoft.com/office/drawing/2014/main" id="{90187925-A434-272E-D1A1-82CD6CB9939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2" name="Outline">
                <a:extLst>
                  <a:ext uri="{FF2B5EF4-FFF2-40B4-BE49-F238E27FC236}">
                    <a16:creationId xmlns:a16="http://schemas.microsoft.com/office/drawing/2014/main" id="{BD53F266-3CF0-55C7-4372-E48F099B9C0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cxnSp>
        <p:nvCxnSpPr>
          <p:cNvPr id="67" name="Straight Connector 66">
            <a:extLst>
              <a:ext uri="{FF2B5EF4-FFF2-40B4-BE49-F238E27FC236}">
                <a16:creationId xmlns:a16="http://schemas.microsoft.com/office/drawing/2014/main" id="{B6C1E05E-3BDE-25AA-5A27-B11A7C47FD49}"/>
              </a:ext>
            </a:extLst>
          </p:cNvPr>
          <p:cNvCxnSpPr>
            <a:cxnSpLocks/>
          </p:cNvCxnSpPr>
          <p:nvPr/>
        </p:nvCxnSpPr>
        <p:spPr>
          <a:xfrm>
            <a:off x="4503397" y="1463979"/>
            <a:ext cx="3915412" cy="0"/>
          </a:xfrm>
          <a:prstGeom prst="line">
            <a:avLst/>
          </a:prstGeom>
          <a:ln w="9525" cap="rnd" cmpd="sng" algn="ctr">
            <a:solidFill>
              <a:schemeClr val="bg1">
                <a:lumMod val="50000"/>
              </a:schemeClr>
            </a:solidFill>
            <a:prstDash val="sysDot"/>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sp>
        <p:nvSpPr>
          <p:cNvPr id="68" name="Rounded Rectangle 67">
            <a:extLst>
              <a:ext uri="{FF2B5EF4-FFF2-40B4-BE49-F238E27FC236}">
                <a16:creationId xmlns:a16="http://schemas.microsoft.com/office/drawing/2014/main" id="{F328F79C-56CE-5280-BD0D-E129B3635C1A}"/>
              </a:ext>
            </a:extLst>
          </p:cNvPr>
          <p:cNvSpPr/>
          <p:nvPr/>
        </p:nvSpPr>
        <p:spPr>
          <a:xfrm>
            <a:off x="6192955" y="1356257"/>
            <a:ext cx="536296" cy="215444"/>
          </a:xfrm>
          <a:prstGeom prst="rect">
            <a:avLst/>
          </a:prstGeom>
          <a:solidFill>
            <a:srgbClr val="FFFFFF"/>
          </a:solidFill>
          <a:ln w="12700" cap="rnd" cmpd="sng" algn="ctr">
            <a:noFill/>
            <a:prstDash val="solid"/>
            <a:round/>
            <a:headEnd type="none" w="med" len="med"/>
            <a:tailEnd type="none" w="med" len="med"/>
          </a:ln>
          <a:effectLst/>
          <a:extLst>
            <a:ext uri="{91240B29-F687-4F45-9708-019B960494DF}">
              <a14:hiddenLine xmlns:a14="http://schemas.microsoft.com/office/drawing/2010/main" w="12700" cap="rnd" cmpd="sng" algn="ctr">
                <a:solidFill>
                  <a:srgbClr val="3738C0"/>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spAutoFit/>
          </a:bodyPr>
          <a:lstStyle/>
          <a:p>
            <a:pPr algn="ctr">
              <a:buClr>
                <a:srgbClr val="3738C0"/>
              </a:buClr>
              <a:buFont typeface="Trebuchet MS" panose="020B0603020202020204" pitchFamily="34" charset="0"/>
              <a:buChar char="​"/>
            </a:pPr>
            <a:r>
              <a:rPr lang="en-US" sz="1000" b="1" dirty="0">
                <a:solidFill>
                  <a:schemeClr val="accent1"/>
                </a:solidFill>
                <a:latin typeface="Franklin Gothic Book" panose="020B0503020102020204" pitchFamily="34" charset="0"/>
                <a:sym typeface="Trebuchet MS" panose="020B0603020202020204" pitchFamily="34" charset="0"/>
              </a:rPr>
              <a:t>Focus</a:t>
            </a:r>
          </a:p>
        </p:txBody>
      </p:sp>
    </p:spTree>
    <p:extLst>
      <p:ext uri="{BB962C8B-B14F-4D97-AF65-F5344CB8AC3E}">
        <p14:creationId xmlns:p14="http://schemas.microsoft.com/office/powerpoint/2010/main" val="222151108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34EE38D5-DBD7-A1DD-FE61-C06668FDC94F}"/>
              </a:ext>
            </a:extLst>
          </p:cNvPr>
          <p:cNvSpPr>
            <a:spLocks noGrp="1"/>
          </p:cNvSpPr>
          <p:nvPr>
            <p:ph type="title"/>
          </p:nvPr>
        </p:nvSpPr>
        <p:spPr/>
        <p:txBody>
          <a:bodyPr/>
          <a:lstStyle/>
          <a:p>
            <a:r>
              <a:rPr lang="en-US" dirty="0"/>
              <a:t>Numbered Lists and Cards</a:t>
            </a:r>
            <a:endParaRPr lang="en-PH" dirty="0"/>
          </a:p>
        </p:txBody>
      </p:sp>
      <p:sp>
        <p:nvSpPr>
          <p:cNvPr id="7" name="Text Placeholder 6">
            <a:extLst>
              <a:ext uri="{FF2B5EF4-FFF2-40B4-BE49-F238E27FC236}">
                <a16:creationId xmlns:a16="http://schemas.microsoft.com/office/drawing/2014/main" id="{F3909609-F95F-6CCD-B7D1-761B79D556B3}"/>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3345375107"/>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950314-B778-4267-A7D7-E83268F883A6}"/>
              </a:ext>
            </a:extLst>
          </p:cNvPr>
          <p:cNvSpPr>
            <a:spLocks noGrp="1"/>
          </p:cNvSpPr>
          <p:nvPr>
            <p:ph type="title"/>
          </p:nvPr>
        </p:nvSpPr>
        <p:spPr>
          <a:xfrm>
            <a:off x="221226" y="365126"/>
            <a:ext cx="8701548" cy="578772"/>
          </a:xfrm>
        </p:spPr>
        <p:txBody>
          <a:bodyPr/>
          <a:lstStyle/>
          <a:p>
            <a:r>
              <a:rPr lang="en-US" dirty="0"/>
              <a:t>Five Numbered Callout Boxes</a:t>
            </a:r>
          </a:p>
        </p:txBody>
      </p:sp>
      <p:sp>
        <p:nvSpPr>
          <p:cNvPr id="23" name="Text Placeholder 19">
            <a:extLst>
              <a:ext uri="{FF2B5EF4-FFF2-40B4-BE49-F238E27FC236}">
                <a16:creationId xmlns:a16="http://schemas.microsoft.com/office/drawing/2014/main" id="{BADE1DF7-77A3-476C-B9F9-4B34BD1D2B03}"/>
              </a:ext>
            </a:extLst>
          </p:cNvPr>
          <p:cNvSpPr txBox="1">
            <a:spLocks/>
          </p:cNvSpPr>
          <p:nvPr/>
        </p:nvSpPr>
        <p:spPr>
          <a:xfrm>
            <a:off x="221226" y="1445954"/>
            <a:ext cx="8701548"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24" name="Straight Connector 23">
            <a:extLst>
              <a:ext uri="{FF2B5EF4-FFF2-40B4-BE49-F238E27FC236}">
                <a16:creationId xmlns:a16="http://schemas.microsoft.com/office/drawing/2014/main" id="{05B14581-BA45-4F1F-B8B4-F3301807FBF0}"/>
              </a:ext>
            </a:extLst>
          </p:cNvPr>
          <p:cNvCxnSpPr>
            <a:cxnSpLocks/>
          </p:cNvCxnSpPr>
          <p:nvPr/>
        </p:nvCxnSpPr>
        <p:spPr>
          <a:xfrm>
            <a:off x="221458"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6" name="Rectangle: Rounded Corners 5">
            <a:extLst>
              <a:ext uri="{FF2B5EF4-FFF2-40B4-BE49-F238E27FC236}">
                <a16:creationId xmlns:a16="http://schemas.microsoft.com/office/drawing/2014/main" id="{0819A1D6-6E83-45A4-928D-C5093184214A}"/>
              </a:ext>
            </a:extLst>
          </p:cNvPr>
          <p:cNvSpPr/>
          <p:nvPr/>
        </p:nvSpPr>
        <p:spPr>
          <a:xfrm>
            <a:off x="2389062" y="4389121"/>
            <a:ext cx="2234464" cy="1492058"/>
          </a:xfrm>
          <a:prstGeom prst="roundRect">
            <a:avLst/>
          </a:prstGeom>
          <a:solidFill>
            <a:schemeClr val="accent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0" tIns="45720" rIns="68580" bIns="45720" numCol="1" spcCol="0" rtlCol="0" fromWordArt="0" anchor="ctr" anchorCtr="0" forceAA="0" compatLnSpc="1">
            <a:prstTxWarp prst="textNoShape">
              <a:avLst/>
            </a:prstTxWarp>
            <a:noAutofit/>
          </a:bodyPr>
          <a:lstStyle/>
          <a:p>
            <a:pPr lvl="0">
              <a:spcAft>
                <a:spcPts val="300"/>
              </a:spcAft>
            </a:pPr>
            <a:r>
              <a:rPr lang="en-US" b="1" dirty="0">
                <a:solidFill>
                  <a:schemeClr val="bg1"/>
                </a:solidFill>
              </a:rPr>
              <a:t>Insert Text Here</a:t>
            </a:r>
          </a:p>
          <a:p>
            <a:pPr>
              <a:spcAft>
                <a:spcPts val="300"/>
              </a:spcAft>
            </a:pPr>
            <a:r>
              <a:rPr lang="en-US" sz="900" dirty="0">
                <a:solidFill>
                  <a:schemeClr val="bg1"/>
                </a:solidFill>
              </a:rPr>
              <a:t>Insert text Insert text</a:t>
            </a:r>
          </a:p>
          <a:p>
            <a:pPr>
              <a:spcAft>
                <a:spcPts val="300"/>
              </a:spcAft>
            </a:pPr>
            <a:r>
              <a:rPr lang="en-US" sz="900" dirty="0">
                <a:solidFill>
                  <a:schemeClr val="bg1"/>
                </a:solidFill>
              </a:rPr>
              <a:t>Insert text Insert text</a:t>
            </a:r>
          </a:p>
          <a:p>
            <a:pPr>
              <a:spcAft>
                <a:spcPts val="300"/>
              </a:spcAft>
            </a:pPr>
            <a:r>
              <a:rPr lang="en-US" sz="900" dirty="0">
                <a:solidFill>
                  <a:schemeClr val="bg1"/>
                </a:solidFill>
              </a:rPr>
              <a:t>Insert text Insert text</a:t>
            </a:r>
          </a:p>
        </p:txBody>
      </p:sp>
      <p:sp>
        <p:nvSpPr>
          <p:cNvPr id="10" name="Freeform: Shape 9">
            <a:extLst>
              <a:ext uri="{FF2B5EF4-FFF2-40B4-BE49-F238E27FC236}">
                <a16:creationId xmlns:a16="http://schemas.microsoft.com/office/drawing/2014/main" id="{22F54BC6-BF70-4E4B-85F9-F36373DE6F47}"/>
              </a:ext>
            </a:extLst>
          </p:cNvPr>
          <p:cNvSpPr/>
          <p:nvPr/>
        </p:nvSpPr>
        <p:spPr>
          <a:xfrm>
            <a:off x="1820563" y="4371824"/>
            <a:ext cx="830754" cy="1510085"/>
          </a:xfrm>
          <a:custGeom>
            <a:avLst/>
            <a:gdLst/>
            <a:ahLst/>
            <a:cxnLst/>
            <a:rect l="l" t="t" r="r" b="b"/>
            <a:pathLst>
              <a:path w="1107672" h="1510085">
                <a:moveTo>
                  <a:pt x="604656" y="0"/>
                </a:moveTo>
                <a:lnTo>
                  <a:pt x="954174" y="0"/>
                </a:lnTo>
                <a:lnTo>
                  <a:pt x="954174" y="919949"/>
                </a:lnTo>
                <a:lnTo>
                  <a:pt x="1107672" y="919949"/>
                </a:lnTo>
                <a:lnTo>
                  <a:pt x="1107672" y="1189607"/>
                </a:lnTo>
                <a:lnTo>
                  <a:pt x="954174" y="1189607"/>
                </a:lnTo>
                <a:lnTo>
                  <a:pt x="954174" y="1510085"/>
                </a:lnTo>
                <a:lnTo>
                  <a:pt x="604656" y="1510085"/>
                </a:lnTo>
                <a:lnTo>
                  <a:pt x="604656" y="1189607"/>
                </a:lnTo>
                <a:lnTo>
                  <a:pt x="20743" y="1189607"/>
                </a:lnTo>
                <a:lnTo>
                  <a:pt x="0" y="975955"/>
                </a:lnTo>
                <a:lnTo>
                  <a:pt x="604656" y="3112"/>
                </a:lnTo>
                <a:lnTo>
                  <a:pt x="604656" y="0"/>
                </a:lnTo>
                <a:close/>
                <a:moveTo>
                  <a:pt x="604656" y="455307"/>
                </a:moveTo>
                <a:lnTo>
                  <a:pt x="582876" y="490570"/>
                </a:lnTo>
                <a:lnTo>
                  <a:pt x="332924" y="919949"/>
                </a:lnTo>
                <a:lnTo>
                  <a:pt x="604656" y="919949"/>
                </a:lnTo>
                <a:lnTo>
                  <a:pt x="604656" y="455307"/>
                </a:lnTo>
                <a:close/>
              </a:path>
            </a:pathLst>
          </a:custGeom>
          <a:solidFill>
            <a:schemeClr val="accent1">
              <a:lumMod val="50000"/>
            </a:schemeClr>
          </a:soli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p>
        </p:txBody>
      </p:sp>
      <p:sp>
        <p:nvSpPr>
          <p:cNvPr id="7" name="Rectangle: Rounded Corners 6">
            <a:extLst>
              <a:ext uri="{FF2B5EF4-FFF2-40B4-BE49-F238E27FC236}">
                <a16:creationId xmlns:a16="http://schemas.microsoft.com/office/drawing/2014/main" id="{81A78785-B209-4E6D-A6F7-9A6C4BE1EE03}"/>
              </a:ext>
            </a:extLst>
          </p:cNvPr>
          <p:cNvSpPr/>
          <p:nvPr/>
        </p:nvSpPr>
        <p:spPr>
          <a:xfrm>
            <a:off x="5296568" y="4389121"/>
            <a:ext cx="2234464" cy="1492058"/>
          </a:xfrm>
          <a:prstGeom prst="roundRect">
            <a:avLst/>
          </a:prstGeom>
          <a:solidFill>
            <a:schemeClr val="accent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0" tIns="45720" rIns="68580" bIns="45720" numCol="1" spcCol="0" rtlCol="0" fromWordArt="0" anchor="ctr" anchorCtr="0" forceAA="0" compatLnSpc="1">
            <a:prstTxWarp prst="textNoShape">
              <a:avLst/>
            </a:prstTxWarp>
            <a:noAutofit/>
          </a:bodyPr>
          <a:lstStyle/>
          <a:p>
            <a:pPr>
              <a:spcAft>
                <a:spcPts val="300"/>
              </a:spcAft>
            </a:pPr>
            <a:r>
              <a:rPr lang="en-US" b="1" dirty="0">
                <a:solidFill>
                  <a:schemeClr val="bg1"/>
                </a:solidFill>
              </a:rPr>
              <a:t>Insert Text Here </a:t>
            </a:r>
            <a:br>
              <a:rPr lang="en-US" b="1" dirty="0">
                <a:solidFill>
                  <a:schemeClr val="bg1"/>
                </a:solidFill>
              </a:rPr>
            </a:br>
            <a:r>
              <a:rPr lang="en-US" sz="900" dirty="0">
                <a:solidFill>
                  <a:schemeClr val="bg1"/>
                </a:solidFill>
              </a:rPr>
              <a:t>Insert text Insert text</a:t>
            </a:r>
          </a:p>
          <a:p>
            <a:pPr>
              <a:spcAft>
                <a:spcPts val="300"/>
              </a:spcAft>
            </a:pPr>
            <a:r>
              <a:rPr lang="en-US" sz="900" dirty="0">
                <a:solidFill>
                  <a:schemeClr val="bg1"/>
                </a:solidFill>
              </a:rPr>
              <a:t>Insert text Insert text</a:t>
            </a:r>
          </a:p>
          <a:p>
            <a:pPr>
              <a:spcAft>
                <a:spcPts val="300"/>
              </a:spcAft>
            </a:pPr>
            <a:r>
              <a:rPr lang="en-US" sz="900" dirty="0">
                <a:solidFill>
                  <a:schemeClr val="bg1"/>
                </a:solidFill>
              </a:rPr>
              <a:t>Insert text Insert text</a:t>
            </a:r>
          </a:p>
        </p:txBody>
      </p:sp>
      <p:sp>
        <p:nvSpPr>
          <p:cNvPr id="13" name="Freeform: Shape 12">
            <a:extLst>
              <a:ext uri="{FF2B5EF4-FFF2-40B4-BE49-F238E27FC236}">
                <a16:creationId xmlns:a16="http://schemas.microsoft.com/office/drawing/2014/main" id="{B0A6CF34-2D54-47A2-8640-84C733B1ADF3}"/>
              </a:ext>
            </a:extLst>
          </p:cNvPr>
          <p:cNvSpPr/>
          <p:nvPr/>
        </p:nvSpPr>
        <p:spPr>
          <a:xfrm>
            <a:off x="4943772" y="4371824"/>
            <a:ext cx="791096" cy="1530828"/>
          </a:xfrm>
          <a:custGeom>
            <a:avLst/>
            <a:gdLst/>
            <a:ahLst/>
            <a:cxnLst/>
            <a:rect l="l" t="t" r="r" b="b"/>
            <a:pathLst>
              <a:path w="1054794" h="1530828">
                <a:moveTo>
                  <a:pt x="121362" y="0"/>
                </a:moveTo>
                <a:lnTo>
                  <a:pt x="1003973" y="0"/>
                </a:lnTo>
                <a:lnTo>
                  <a:pt x="1003973" y="269658"/>
                </a:lnTo>
                <a:lnTo>
                  <a:pt x="405540" y="269658"/>
                </a:lnTo>
                <a:lnTo>
                  <a:pt x="371314" y="571711"/>
                </a:lnTo>
                <a:cubicBezTo>
                  <a:pt x="396206" y="557126"/>
                  <a:pt x="428876" y="544278"/>
                  <a:pt x="469325" y="533166"/>
                </a:cubicBezTo>
                <a:cubicBezTo>
                  <a:pt x="509773" y="522055"/>
                  <a:pt x="549358" y="516499"/>
                  <a:pt x="588078" y="516499"/>
                </a:cubicBezTo>
                <a:cubicBezTo>
                  <a:pt x="738118" y="516499"/>
                  <a:pt x="853414" y="560923"/>
                  <a:pt x="933966" y="649772"/>
                </a:cubicBezTo>
                <a:cubicBezTo>
                  <a:pt x="1014518" y="738621"/>
                  <a:pt x="1054794" y="863251"/>
                  <a:pt x="1054794" y="1023663"/>
                </a:cubicBezTo>
                <a:cubicBezTo>
                  <a:pt x="1054794" y="1120464"/>
                  <a:pt x="1033186" y="1208102"/>
                  <a:pt x="989972" y="1286580"/>
                </a:cubicBezTo>
                <a:cubicBezTo>
                  <a:pt x="946757" y="1365057"/>
                  <a:pt x="886084" y="1425384"/>
                  <a:pt x="807953" y="1467562"/>
                </a:cubicBezTo>
                <a:cubicBezTo>
                  <a:pt x="729821" y="1509739"/>
                  <a:pt x="637515" y="1530828"/>
                  <a:pt x="531035" y="1530828"/>
                </a:cubicBezTo>
                <a:cubicBezTo>
                  <a:pt x="436309" y="1530828"/>
                  <a:pt x="347460" y="1511311"/>
                  <a:pt x="264488" y="1472277"/>
                </a:cubicBezTo>
                <a:cubicBezTo>
                  <a:pt x="181517" y="1433244"/>
                  <a:pt x="116522" y="1379701"/>
                  <a:pt x="69505" y="1311649"/>
                </a:cubicBezTo>
                <a:cubicBezTo>
                  <a:pt x="22487" y="1243598"/>
                  <a:pt x="-675" y="1166741"/>
                  <a:pt x="16" y="1081079"/>
                </a:cubicBezTo>
                <a:lnTo>
                  <a:pt x="350571" y="1081079"/>
                </a:lnTo>
                <a:cubicBezTo>
                  <a:pt x="354029" y="1136275"/>
                  <a:pt x="371660" y="1180089"/>
                  <a:pt x="403466" y="1212521"/>
                </a:cubicBezTo>
                <a:cubicBezTo>
                  <a:pt x="435272" y="1244954"/>
                  <a:pt x="477103" y="1261170"/>
                  <a:pt x="528960" y="1261170"/>
                </a:cubicBezTo>
                <a:cubicBezTo>
                  <a:pt x="646504" y="1261170"/>
                  <a:pt x="705275" y="1174228"/>
                  <a:pt x="705275" y="1000344"/>
                </a:cubicBezTo>
                <a:cubicBezTo>
                  <a:pt x="705275" y="839575"/>
                  <a:pt x="633367" y="759191"/>
                  <a:pt x="489549" y="759191"/>
                </a:cubicBezTo>
                <a:cubicBezTo>
                  <a:pt x="407960" y="759191"/>
                  <a:pt x="347114" y="785411"/>
                  <a:pt x="307011" y="837852"/>
                </a:cubicBezTo>
                <a:lnTo>
                  <a:pt x="29056" y="772447"/>
                </a:lnTo>
                <a:lnTo>
                  <a:pt x="121362" y="0"/>
                </a:lnTo>
                <a:close/>
              </a:path>
            </a:pathLst>
          </a:custGeom>
          <a:solidFill>
            <a:schemeClr val="accent1">
              <a:lumMod val="50000"/>
            </a:schemeClr>
          </a:soli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p>
        </p:txBody>
      </p:sp>
      <p:grpSp>
        <p:nvGrpSpPr>
          <p:cNvPr id="20" name="Group 19">
            <a:extLst>
              <a:ext uri="{FF2B5EF4-FFF2-40B4-BE49-F238E27FC236}">
                <a16:creationId xmlns:a16="http://schemas.microsoft.com/office/drawing/2014/main" id="{FD30B34A-8D23-4585-9BD5-506A7E3C88CF}"/>
              </a:ext>
            </a:extLst>
          </p:cNvPr>
          <p:cNvGrpSpPr/>
          <p:nvPr/>
        </p:nvGrpSpPr>
        <p:grpSpPr>
          <a:xfrm>
            <a:off x="4023409" y="5268982"/>
            <a:ext cx="536400" cy="535997"/>
            <a:chOff x="3071135" y="1760585"/>
            <a:chExt cx="475200" cy="633600"/>
          </a:xfrm>
          <a:solidFill>
            <a:schemeClr val="bg1">
              <a:alpha val="25000"/>
            </a:schemeClr>
          </a:solidFill>
        </p:grpSpPr>
        <p:sp>
          <p:nvSpPr>
            <p:cNvPr id="21" name="Accent">
              <a:extLst>
                <a:ext uri="{FF2B5EF4-FFF2-40B4-BE49-F238E27FC236}">
                  <a16:creationId xmlns:a16="http://schemas.microsoft.com/office/drawing/2014/main" id="{9755B429-4D89-4EEC-A0B5-0111F5421CA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2" name="Outline">
              <a:extLst>
                <a:ext uri="{FF2B5EF4-FFF2-40B4-BE49-F238E27FC236}">
                  <a16:creationId xmlns:a16="http://schemas.microsoft.com/office/drawing/2014/main" id="{1C031949-6440-4AC1-88D4-A05D77A28D5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26" name="Group 25">
            <a:extLst>
              <a:ext uri="{FF2B5EF4-FFF2-40B4-BE49-F238E27FC236}">
                <a16:creationId xmlns:a16="http://schemas.microsoft.com/office/drawing/2014/main" id="{BED29735-2749-4C4C-B420-148A747CAEA2}"/>
              </a:ext>
            </a:extLst>
          </p:cNvPr>
          <p:cNvGrpSpPr/>
          <p:nvPr/>
        </p:nvGrpSpPr>
        <p:grpSpPr>
          <a:xfrm>
            <a:off x="6972701" y="5268982"/>
            <a:ext cx="536400" cy="535997"/>
            <a:chOff x="3071135" y="1760585"/>
            <a:chExt cx="475200" cy="633600"/>
          </a:xfrm>
          <a:solidFill>
            <a:schemeClr val="bg1">
              <a:alpha val="25000"/>
            </a:schemeClr>
          </a:solidFill>
        </p:grpSpPr>
        <p:sp>
          <p:nvSpPr>
            <p:cNvPr id="27" name="Accent">
              <a:extLst>
                <a:ext uri="{FF2B5EF4-FFF2-40B4-BE49-F238E27FC236}">
                  <a16:creationId xmlns:a16="http://schemas.microsoft.com/office/drawing/2014/main" id="{DBD005F2-5C52-403C-9F00-390511145ED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8" name="Outline">
              <a:extLst>
                <a:ext uri="{FF2B5EF4-FFF2-40B4-BE49-F238E27FC236}">
                  <a16:creationId xmlns:a16="http://schemas.microsoft.com/office/drawing/2014/main" id="{E1867132-9F0D-409B-B9F3-F06B98FC5F9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3" name="Rectangle: Rounded Corners 2">
            <a:extLst>
              <a:ext uri="{FF2B5EF4-FFF2-40B4-BE49-F238E27FC236}">
                <a16:creationId xmlns:a16="http://schemas.microsoft.com/office/drawing/2014/main" id="{611994C6-65E7-497C-9CDA-AC5239C3030F}"/>
              </a:ext>
            </a:extLst>
          </p:cNvPr>
          <p:cNvSpPr/>
          <p:nvPr/>
        </p:nvSpPr>
        <p:spPr>
          <a:xfrm>
            <a:off x="789725" y="2377710"/>
            <a:ext cx="2234464" cy="1492058"/>
          </a:xfrm>
          <a:prstGeom prst="roundRect">
            <a:avLst/>
          </a:prstGeom>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0" tIns="45720" rIns="68580" bIns="45720" numCol="1" spcCol="0" rtlCol="0" fromWordArt="0" anchor="ctr" anchorCtr="0" forceAA="0" compatLnSpc="1">
            <a:prstTxWarp prst="textNoShape">
              <a:avLst/>
            </a:prstTxWarp>
            <a:noAutofit/>
          </a:bodyPr>
          <a:lstStyle/>
          <a:p>
            <a:pPr lvl="0">
              <a:spcAft>
                <a:spcPts val="300"/>
              </a:spcAft>
            </a:pPr>
            <a:endParaRPr lang="en-US" b="1" dirty="0">
              <a:solidFill>
                <a:schemeClr val="bg1"/>
              </a:solidFill>
            </a:endParaRPr>
          </a:p>
          <a:p>
            <a:pPr lvl="0">
              <a:spcAft>
                <a:spcPts val="300"/>
              </a:spcAft>
            </a:pPr>
            <a:r>
              <a:rPr lang="en-US" b="1" dirty="0">
                <a:solidFill>
                  <a:schemeClr val="bg1"/>
                </a:solidFill>
              </a:rPr>
              <a:t>Insert Text Here </a:t>
            </a:r>
          </a:p>
          <a:p>
            <a:pPr lvl="0">
              <a:spcAft>
                <a:spcPts val="300"/>
              </a:spcAft>
            </a:pPr>
            <a:r>
              <a:rPr lang="en-US" sz="900" dirty="0">
                <a:solidFill>
                  <a:schemeClr val="bg1"/>
                </a:solidFill>
              </a:rPr>
              <a:t>Insert text Insert text</a:t>
            </a:r>
          </a:p>
          <a:p>
            <a:pPr lvl="0">
              <a:spcAft>
                <a:spcPts val="300"/>
              </a:spcAft>
            </a:pPr>
            <a:r>
              <a:rPr lang="en-US" sz="900" dirty="0">
                <a:solidFill>
                  <a:schemeClr val="bg1"/>
                </a:solidFill>
              </a:rPr>
              <a:t>Insert text Insert text</a:t>
            </a:r>
          </a:p>
          <a:p>
            <a:pPr lvl="0">
              <a:spcAft>
                <a:spcPts val="300"/>
              </a:spcAft>
            </a:pPr>
            <a:r>
              <a:rPr lang="en-US" sz="900" dirty="0">
                <a:solidFill>
                  <a:schemeClr val="bg1"/>
                </a:solidFill>
              </a:rPr>
              <a:t>Insert text Insert text</a:t>
            </a:r>
          </a:p>
          <a:p>
            <a:pPr lvl="0">
              <a:lnSpc>
                <a:spcPts val="1300"/>
              </a:lnSpc>
            </a:pPr>
            <a:endParaRPr lang="en-US" sz="900" dirty="0">
              <a:solidFill>
                <a:schemeClr val="bg1"/>
              </a:solidFill>
            </a:endParaRPr>
          </a:p>
        </p:txBody>
      </p:sp>
      <p:sp>
        <p:nvSpPr>
          <p:cNvPr id="9" name="Freeform: Shape 8">
            <a:extLst>
              <a:ext uri="{FF2B5EF4-FFF2-40B4-BE49-F238E27FC236}">
                <a16:creationId xmlns:a16="http://schemas.microsoft.com/office/drawing/2014/main" id="{3F23F7F1-F489-4FA4-84ED-6D7FFD9472E3}"/>
              </a:ext>
            </a:extLst>
          </p:cNvPr>
          <p:cNvSpPr/>
          <p:nvPr/>
        </p:nvSpPr>
        <p:spPr>
          <a:xfrm>
            <a:off x="428820" y="2360413"/>
            <a:ext cx="521166" cy="1510085"/>
          </a:xfrm>
          <a:custGeom>
            <a:avLst/>
            <a:gdLst/>
            <a:ahLst/>
            <a:cxnLst/>
            <a:rect l="l" t="t" r="r" b="b"/>
            <a:pathLst>
              <a:path w="694888" h="1510085">
                <a:moveTo>
                  <a:pt x="662737" y="0"/>
                </a:moveTo>
                <a:lnTo>
                  <a:pt x="694888" y="0"/>
                </a:lnTo>
                <a:lnTo>
                  <a:pt x="694888" y="1510085"/>
                </a:lnTo>
                <a:lnTo>
                  <a:pt x="344333" y="1510085"/>
                </a:lnTo>
                <a:lnTo>
                  <a:pt x="344333" y="394116"/>
                </a:lnTo>
                <a:lnTo>
                  <a:pt x="0" y="494719"/>
                </a:lnTo>
                <a:lnTo>
                  <a:pt x="0" y="229209"/>
                </a:lnTo>
                <a:lnTo>
                  <a:pt x="662737" y="0"/>
                </a:lnTo>
                <a:close/>
              </a:path>
            </a:pathLst>
          </a:custGeom>
          <a:solidFill>
            <a:schemeClr val="accent1">
              <a:lumMod val="50000"/>
            </a:schemeClr>
          </a:soli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p>
        </p:txBody>
      </p:sp>
      <p:sp>
        <p:nvSpPr>
          <p:cNvPr id="5" name="Rectangle: Rounded Corners 4">
            <a:extLst>
              <a:ext uri="{FF2B5EF4-FFF2-40B4-BE49-F238E27FC236}">
                <a16:creationId xmlns:a16="http://schemas.microsoft.com/office/drawing/2014/main" id="{EF2EF093-B77C-4DE4-8B4A-DDC15CD5D239}"/>
              </a:ext>
            </a:extLst>
          </p:cNvPr>
          <p:cNvSpPr/>
          <p:nvPr/>
        </p:nvSpPr>
        <p:spPr>
          <a:xfrm>
            <a:off x="6688310" y="2377710"/>
            <a:ext cx="2234464" cy="1492058"/>
          </a:xfrm>
          <a:prstGeom prst="roundRect">
            <a:avLst/>
          </a:prstGeom>
          <a:solidFill>
            <a:schemeClr val="accent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0" tIns="45720" rIns="68580" bIns="45720" numCol="1" spcCol="0" rtlCol="0" fromWordArt="0" anchor="ctr" anchorCtr="0" forceAA="0" compatLnSpc="1">
            <a:prstTxWarp prst="textNoShape">
              <a:avLst/>
            </a:prstTxWarp>
            <a:noAutofit/>
          </a:bodyPr>
          <a:lstStyle/>
          <a:p>
            <a:pPr>
              <a:spcAft>
                <a:spcPts val="300"/>
              </a:spcAft>
            </a:pPr>
            <a:r>
              <a:rPr lang="en-US" b="1" dirty="0">
                <a:solidFill>
                  <a:schemeClr val="bg1"/>
                </a:solidFill>
              </a:rPr>
              <a:t>Insert Text Here </a:t>
            </a:r>
            <a:br>
              <a:rPr lang="en-US" b="1" dirty="0">
                <a:solidFill>
                  <a:schemeClr val="bg1"/>
                </a:solidFill>
              </a:rPr>
            </a:br>
            <a:r>
              <a:rPr lang="en-US" sz="900" dirty="0">
                <a:solidFill>
                  <a:schemeClr val="bg1"/>
                </a:solidFill>
              </a:rPr>
              <a:t>Insert text Insert text</a:t>
            </a:r>
          </a:p>
          <a:p>
            <a:pPr>
              <a:spcAft>
                <a:spcPts val="300"/>
              </a:spcAft>
            </a:pPr>
            <a:r>
              <a:rPr lang="en-US" sz="900" dirty="0">
                <a:solidFill>
                  <a:schemeClr val="bg1"/>
                </a:solidFill>
              </a:rPr>
              <a:t>Insert text Insert text</a:t>
            </a:r>
          </a:p>
          <a:p>
            <a:pPr>
              <a:spcAft>
                <a:spcPts val="300"/>
              </a:spcAft>
            </a:pPr>
            <a:r>
              <a:rPr lang="en-US" sz="900" dirty="0">
                <a:solidFill>
                  <a:schemeClr val="bg1"/>
                </a:solidFill>
              </a:rPr>
              <a:t>Insert text Insert text</a:t>
            </a:r>
          </a:p>
        </p:txBody>
      </p:sp>
      <p:sp>
        <p:nvSpPr>
          <p:cNvPr id="11" name="Freeform: Shape 10">
            <a:extLst>
              <a:ext uri="{FF2B5EF4-FFF2-40B4-BE49-F238E27FC236}">
                <a16:creationId xmlns:a16="http://schemas.microsoft.com/office/drawing/2014/main" id="{0BF23F18-D298-4870-AB94-5EA94F8AB411}"/>
              </a:ext>
            </a:extLst>
          </p:cNvPr>
          <p:cNvSpPr/>
          <p:nvPr/>
        </p:nvSpPr>
        <p:spPr>
          <a:xfrm>
            <a:off x="6234840" y="2338633"/>
            <a:ext cx="822976" cy="1552608"/>
          </a:xfrm>
          <a:custGeom>
            <a:avLst/>
            <a:gdLst/>
            <a:ahLst/>
            <a:cxnLst/>
            <a:rect l="l" t="t" r="r" b="b"/>
            <a:pathLst>
              <a:path w="1097301" h="1552608">
                <a:moveTo>
                  <a:pt x="533093" y="0"/>
                </a:moveTo>
                <a:cubicBezTo>
                  <a:pt x="701111" y="0"/>
                  <a:pt x="833174" y="38374"/>
                  <a:pt x="929283" y="115123"/>
                </a:cubicBezTo>
                <a:cubicBezTo>
                  <a:pt x="1025392" y="191872"/>
                  <a:pt x="1073446" y="297315"/>
                  <a:pt x="1073446" y="431453"/>
                </a:cubicBezTo>
                <a:cubicBezTo>
                  <a:pt x="1073446" y="496447"/>
                  <a:pt x="1053568" y="557812"/>
                  <a:pt x="1013810" y="615546"/>
                </a:cubicBezTo>
                <a:cubicBezTo>
                  <a:pt x="974053" y="673281"/>
                  <a:pt x="916146" y="720125"/>
                  <a:pt x="840088" y="756079"/>
                </a:cubicBezTo>
                <a:cubicBezTo>
                  <a:pt x="920294" y="785120"/>
                  <a:pt x="983214" y="829198"/>
                  <a:pt x="1028849" y="888316"/>
                </a:cubicBezTo>
                <a:cubicBezTo>
                  <a:pt x="1074483" y="947433"/>
                  <a:pt x="1097301" y="1020552"/>
                  <a:pt x="1097301" y="1107672"/>
                </a:cubicBezTo>
                <a:cubicBezTo>
                  <a:pt x="1097301" y="1242501"/>
                  <a:pt x="1045443" y="1350364"/>
                  <a:pt x="941729" y="1431262"/>
                </a:cubicBezTo>
                <a:cubicBezTo>
                  <a:pt x="838014" y="1512159"/>
                  <a:pt x="701802" y="1552608"/>
                  <a:pt x="533093" y="1552608"/>
                </a:cubicBezTo>
                <a:cubicBezTo>
                  <a:pt x="434219" y="1552608"/>
                  <a:pt x="342431" y="1533766"/>
                  <a:pt x="257731" y="1496083"/>
                </a:cubicBezTo>
                <a:cubicBezTo>
                  <a:pt x="173031" y="1458400"/>
                  <a:pt x="108900" y="1406197"/>
                  <a:pt x="65340" y="1339474"/>
                </a:cubicBezTo>
                <a:cubicBezTo>
                  <a:pt x="21780" y="1272751"/>
                  <a:pt x="0" y="1196867"/>
                  <a:pt x="0" y="1111821"/>
                </a:cubicBezTo>
                <a:lnTo>
                  <a:pt x="351593" y="1111821"/>
                </a:lnTo>
                <a:cubicBezTo>
                  <a:pt x="351593" y="1158146"/>
                  <a:pt x="370261" y="1198249"/>
                  <a:pt x="407598" y="1232130"/>
                </a:cubicBezTo>
                <a:cubicBezTo>
                  <a:pt x="444936" y="1266010"/>
                  <a:pt x="490916" y="1282950"/>
                  <a:pt x="545539" y="1282950"/>
                </a:cubicBezTo>
                <a:cubicBezTo>
                  <a:pt x="607076" y="1282950"/>
                  <a:pt x="656168" y="1265837"/>
                  <a:pt x="692814" y="1231611"/>
                </a:cubicBezTo>
                <a:cubicBezTo>
                  <a:pt x="729459" y="1197385"/>
                  <a:pt x="747782" y="1153652"/>
                  <a:pt x="747782" y="1100412"/>
                </a:cubicBezTo>
                <a:cubicBezTo>
                  <a:pt x="747782" y="1024355"/>
                  <a:pt x="728768" y="970423"/>
                  <a:pt x="690739" y="938617"/>
                </a:cubicBezTo>
                <a:cubicBezTo>
                  <a:pt x="652711" y="906811"/>
                  <a:pt x="600162" y="890908"/>
                  <a:pt x="533093" y="890908"/>
                </a:cubicBezTo>
                <a:lnTo>
                  <a:pt x="363001" y="890908"/>
                </a:lnTo>
                <a:lnTo>
                  <a:pt x="363001" y="630585"/>
                </a:lnTo>
                <a:lnTo>
                  <a:pt x="527907" y="630585"/>
                </a:lnTo>
                <a:cubicBezTo>
                  <a:pt x="658588" y="630585"/>
                  <a:pt x="723928" y="566627"/>
                  <a:pt x="723928" y="438713"/>
                </a:cubicBezTo>
                <a:cubicBezTo>
                  <a:pt x="723928" y="388930"/>
                  <a:pt x="708371" y="348308"/>
                  <a:pt x="677256" y="316848"/>
                </a:cubicBezTo>
                <a:cubicBezTo>
                  <a:pt x="646142" y="285388"/>
                  <a:pt x="602236" y="269658"/>
                  <a:pt x="545539" y="269658"/>
                </a:cubicBezTo>
                <a:cubicBezTo>
                  <a:pt x="499213" y="269658"/>
                  <a:pt x="458937" y="283141"/>
                  <a:pt x="424711" y="310107"/>
                </a:cubicBezTo>
                <a:cubicBezTo>
                  <a:pt x="390486" y="337072"/>
                  <a:pt x="373373" y="370607"/>
                  <a:pt x="373373" y="410710"/>
                </a:cubicBezTo>
                <a:lnTo>
                  <a:pt x="23854" y="410710"/>
                </a:lnTo>
                <a:cubicBezTo>
                  <a:pt x="23854" y="331195"/>
                  <a:pt x="45980" y="260324"/>
                  <a:pt x="90232" y="198095"/>
                </a:cubicBezTo>
                <a:cubicBezTo>
                  <a:pt x="134483" y="135866"/>
                  <a:pt x="195848" y="87293"/>
                  <a:pt x="274325" y="52376"/>
                </a:cubicBezTo>
                <a:cubicBezTo>
                  <a:pt x="352803" y="17459"/>
                  <a:pt x="439059" y="0"/>
                  <a:pt x="533093" y="0"/>
                </a:cubicBezTo>
                <a:close/>
              </a:path>
            </a:pathLst>
          </a:custGeom>
          <a:solidFill>
            <a:schemeClr val="accent1">
              <a:lumMod val="50000"/>
            </a:schemeClr>
          </a:soli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p>
        </p:txBody>
      </p:sp>
      <p:sp>
        <p:nvSpPr>
          <p:cNvPr id="4" name="Rectangle: Rounded Corners 3">
            <a:extLst>
              <a:ext uri="{FF2B5EF4-FFF2-40B4-BE49-F238E27FC236}">
                <a16:creationId xmlns:a16="http://schemas.microsoft.com/office/drawing/2014/main" id="{7FF60FDF-12A1-4AF5-B5CB-0344A1A2A4D1}"/>
              </a:ext>
            </a:extLst>
          </p:cNvPr>
          <p:cNvSpPr/>
          <p:nvPr/>
        </p:nvSpPr>
        <p:spPr>
          <a:xfrm>
            <a:off x="3697231" y="2377710"/>
            <a:ext cx="2234464" cy="1492058"/>
          </a:xfrm>
          <a:prstGeom prst="roundRect">
            <a:avLst/>
          </a:prstGeom>
          <a:solidFill>
            <a:schemeClr val="accent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0" tIns="45720" rIns="68580" bIns="45720" numCol="1" spcCol="0" rtlCol="0" fromWordArt="0" anchor="ctr" anchorCtr="0" forceAA="0" compatLnSpc="1">
            <a:prstTxWarp prst="textNoShape">
              <a:avLst/>
            </a:prstTxWarp>
            <a:noAutofit/>
          </a:bodyPr>
          <a:lstStyle/>
          <a:p>
            <a:pPr lvl="0">
              <a:spcAft>
                <a:spcPts val="300"/>
              </a:spcAft>
            </a:pPr>
            <a:r>
              <a:rPr lang="en-US" b="1" dirty="0">
                <a:solidFill>
                  <a:schemeClr val="bg1"/>
                </a:solidFill>
              </a:rPr>
              <a:t>Insert Text Here </a:t>
            </a:r>
          </a:p>
          <a:p>
            <a:pPr>
              <a:spcAft>
                <a:spcPts val="300"/>
              </a:spcAft>
            </a:pPr>
            <a:r>
              <a:rPr lang="en-US" sz="900" dirty="0">
                <a:solidFill>
                  <a:schemeClr val="bg1"/>
                </a:solidFill>
              </a:rPr>
              <a:t>Insert text Insert text</a:t>
            </a:r>
          </a:p>
          <a:p>
            <a:pPr>
              <a:spcAft>
                <a:spcPts val="300"/>
              </a:spcAft>
            </a:pPr>
            <a:r>
              <a:rPr lang="en-US" sz="900" dirty="0">
                <a:solidFill>
                  <a:schemeClr val="bg1"/>
                </a:solidFill>
              </a:rPr>
              <a:t>Insert text Insert text</a:t>
            </a:r>
          </a:p>
          <a:p>
            <a:pPr>
              <a:spcAft>
                <a:spcPts val="300"/>
              </a:spcAft>
            </a:pPr>
            <a:r>
              <a:rPr lang="en-US" sz="900" dirty="0">
                <a:solidFill>
                  <a:schemeClr val="bg1"/>
                </a:solidFill>
              </a:rPr>
              <a:t>Insert text Insert text</a:t>
            </a:r>
          </a:p>
        </p:txBody>
      </p:sp>
      <p:sp>
        <p:nvSpPr>
          <p:cNvPr id="14" name="Freeform: Shape 13">
            <a:extLst>
              <a:ext uri="{FF2B5EF4-FFF2-40B4-BE49-F238E27FC236}">
                <a16:creationId xmlns:a16="http://schemas.microsoft.com/office/drawing/2014/main" id="{32E0C5CB-DFE2-41F5-A21A-E24F67417F54}"/>
              </a:ext>
            </a:extLst>
          </p:cNvPr>
          <p:cNvSpPr/>
          <p:nvPr/>
        </p:nvSpPr>
        <p:spPr>
          <a:xfrm>
            <a:off x="3327334" y="2338633"/>
            <a:ext cx="813641" cy="1531865"/>
          </a:xfrm>
          <a:custGeom>
            <a:avLst/>
            <a:gdLst/>
            <a:ahLst/>
            <a:cxnLst/>
            <a:rect l="l" t="t" r="r" b="b"/>
            <a:pathLst>
              <a:path w="1084855" h="1531865">
                <a:moveTo>
                  <a:pt x="538279" y="0"/>
                </a:moveTo>
                <a:cubicBezTo>
                  <a:pt x="701456" y="0"/>
                  <a:pt x="827124" y="37683"/>
                  <a:pt x="915281" y="113049"/>
                </a:cubicBezTo>
                <a:cubicBezTo>
                  <a:pt x="1003439" y="188415"/>
                  <a:pt x="1047517" y="296624"/>
                  <a:pt x="1047517" y="437676"/>
                </a:cubicBezTo>
                <a:cubicBezTo>
                  <a:pt x="1047517" y="497139"/>
                  <a:pt x="1036454" y="555046"/>
                  <a:pt x="1014329" y="611398"/>
                </a:cubicBezTo>
                <a:cubicBezTo>
                  <a:pt x="992203" y="667749"/>
                  <a:pt x="957804" y="726866"/>
                  <a:pt x="911133" y="788750"/>
                </a:cubicBezTo>
                <a:cubicBezTo>
                  <a:pt x="864461" y="850633"/>
                  <a:pt x="789268" y="933431"/>
                  <a:pt x="685553" y="1037146"/>
                </a:cubicBezTo>
                <a:lnTo>
                  <a:pt x="490570" y="1262207"/>
                </a:lnTo>
                <a:lnTo>
                  <a:pt x="1084855" y="1262207"/>
                </a:lnTo>
                <a:lnTo>
                  <a:pt x="1084855" y="1531865"/>
                </a:lnTo>
                <a:lnTo>
                  <a:pt x="31114" y="1531865"/>
                </a:lnTo>
                <a:lnTo>
                  <a:pt x="31114" y="1303693"/>
                </a:lnTo>
                <a:lnTo>
                  <a:pt x="516499" y="793417"/>
                </a:lnTo>
                <a:cubicBezTo>
                  <a:pt x="636116" y="657205"/>
                  <a:pt x="695925" y="548996"/>
                  <a:pt x="695925" y="468790"/>
                </a:cubicBezTo>
                <a:cubicBezTo>
                  <a:pt x="695925" y="403796"/>
                  <a:pt x="681750" y="354358"/>
                  <a:pt x="653402" y="320478"/>
                </a:cubicBezTo>
                <a:cubicBezTo>
                  <a:pt x="625053" y="286598"/>
                  <a:pt x="583913" y="269658"/>
                  <a:pt x="529981" y="269658"/>
                </a:cubicBezTo>
                <a:cubicBezTo>
                  <a:pt x="476741" y="269658"/>
                  <a:pt x="433527" y="292302"/>
                  <a:pt x="400338" y="337591"/>
                </a:cubicBezTo>
                <a:cubicBezTo>
                  <a:pt x="367149" y="382880"/>
                  <a:pt x="350555" y="439404"/>
                  <a:pt x="350555" y="507164"/>
                </a:cubicBezTo>
                <a:lnTo>
                  <a:pt x="0" y="507164"/>
                </a:lnTo>
                <a:cubicBezTo>
                  <a:pt x="0" y="414513"/>
                  <a:pt x="23163" y="328948"/>
                  <a:pt x="69489" y="250471"/>
                </a:cubicBezTo>
                <a:cubicBezTo>
                  <a:pt x="115814" y="171993"/>
                  <a:pt x="180117" y="110629"/>
                  <a:pt x="262398" y="66377"/>
                </a:cubicBezTo>
                <a:cubicBezTo>
                  <a:pt x="344678" y="22126"/>
                  <a:pt x="436638" y="0"/>
                  <a:pt x="538279" y="0"/>
                </a:cubicBezTo>
                <a:close/>
              </a:path>
            </a:pathLst>
          </a:custGeom>
          <a:solidFill>
            <a:schemeClr val="accent1">
              <a:lumMod val="50000"/>
            </a:schemeClr>
          </a:soli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p>
        </p:txBody>
      </p:sp>
      <p:grpSp>
        <p:nvGrpSpPr>
          <p:cNvPr id="42" name="Group 41">
            <a:extLst>
              <a:ext uri="{FF2B5EF4-FFF2-40B4-BE49-F238E27FC236}">
                <a16:creationId xmlns:a16="http://schemas.microsoft.com/office/drawing/2014/main" id="{ADBB2D4E-5CF8-475F-BADE-31E0FFD7021E}"/>
              </a:ext>
            </a:extLst>
          </p:cNvPr>
          <p:cNvGrpSpPr/>
          <p:nvPr/>
        </p:nvGrpSpPr>
        <p:grpSpPr>
          <a:xfrm>
            <a:off x="2424072" y="3272542"/>
            <a:ext cx="536400" cy="535997"/>
            <a:chOff x="3071135" y="1760585"/>
            <a:chExt cx="475200" cy="633600"/>
          </a:xfrm>
          <a:solidFill>
            <a:schemeClr val="bg1">
              <a:alpha val="25000"/>
            </a:schemeClr>
          </a:solidFill>
        </p:grpSpPr>
        <p:sp>
          <p:nvSpPr>
            <p:cNvPr id="43" name="Accent">
              <a:extLst>
                <a:ext uri="{FF2B5EF4-FFF2-40B4-BE49-F238E27FC236}">
                  <a16:creationId xmlns:a16="http://schemas.microsoft.com/office/drawing/2014/main" id="{426845FF-6BC8-407E-9D4A-3EAD06C15BB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4" name="Outline">
              <a:extLst>
                <a:ext uri="{FF2B5EF4-FFF2-40B4-BE49-F238E27FC236}">
                  <a16:creationId xmlns:a16="http://schemas.microsoft.com/office/drawing/2014/main" id="{29AF5221-54D6-48A8-BD51-8763914FE41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5" name="Group 44">
            <a:extLst>
              <a:ext uri="{FF2B5EF4-FFF2-40B4-BE49-F238E27FC236}">
                <a16:creationId xmlns:a16="http://schemas.microsoft.com/office/drawing/2014/main" id="{4C22283B-128D-45EE-AAD0-A6D6E1FB162B}"/>
              </a:ext>
            </a:extLst>
          </p:cNvPr>
          <p:cNvGrpSpPr/>
          <p:nvPr/>
        </p:nvGrpSpPr>
        <p:grpSpPr>
          <a:xfrm>
            <a:off x="5373364" y="3272542"/>
            <a:ext cx="536400" cy="535997"/>
            <a:chOff x="3071135" y="1760585"/>
            <a:chExt cx="475200" cy="633600"/>
          </a:xfrm>
          <a:solidFill>
            <a:schemeClr val="bg1">
              <a:alpha val="25000"/>
            </a:schemeClr>
          </a:solidFill>
        </p:grpSpPr>
        <p:sp>
          <p:nvSpPr>
            <p:cNvPr id="46" name="Accent">
              <a:extLst>
                <a:ext uri="{FF2B5EF4-FFF2-40B4-BE49-F238E27FC236}">
                  <a16:creationId xmlns:a16="http://schemas.microsoft.com/office/drawing/2014/main" id="{16AEC2C0-851B-4559-B9FB-370096EF780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7" name="Outline">
              <a:extLst>
                <a:ext uri="{FF2B5EF4-FFF2-40B4-BE49-F238E27FC236}">
                  <a16:creationId xmlns:a16="http://schemas.microsoft.com/office/drawing/2014/main" id="{D0FA5755-7F56-436E-943B-50C7C3268CF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8" name="Group 47">
            <a:extLst>
              <a:ext uri="{FF2B5EF4-FFF2-40B4-BE49-F238E27FC236}">
                <a16:creationId xmlns:a16="http://schemas.microsoft.com/office/drawing/2014/main" id="{94FCD70C-FB89-46DD-B108-BF43870CF8C3}"/>
              </a:ext>
            </a:extLst>
          </p:cNvPr>
          <p:cNvGrpSpPr/>
          <p:nvPr/>
        </p:nvGrpSpPr>
        <p:grpSpPr>
          <a:xfrm>
            <a:off x="8322656" y="3272542"/>
            <a:ext cx="536400" cy="535997"/>
            <a:chOff x="3071135" y="1760585"/>
            <a:chExt cx="475200" cy="633600"/>
          </a:xfrm>
          <a:solidFill>
            <a:schemeClr val="bg1">
              <a:alpha val="25000"/>
            </a:schemeClr>
          </a:solidFill>
        </p:grpSpPr>
        <p:sp>
          <p:nvSpPr>
            <p:cNvPr id="49" name="Accent">
              <a:extLst>
                <a:ext uri="{FF2B5EF4-FFF2-40B4-BE49-F238E27FC236}">
                  <a16:creationId xmlns:a16="http://schemas.microsoft.com/office/drawing/2014/main" id="{65FF3564-ED23-4A66-851D-B383F69748C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0" name="Outline">
              <a:extLst>
                <a:ext uri="{FF2B5EF4-FFF2-40B4-BE49-F238E27FC236}">
                  <a16:creationId xmlns:a16="http://schemas.microsoft.com/office/drawing/2014/main" id="{FDE2C708-B876-4237-9C8B-53A6CD92D00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1108834408"/>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7950314-B778-4267-A7D7-E83268F883A6}"/>
              </a:ext>
            </a:extLst>
          </p:cNvPr>
          <p:cNvSpPr>
            <a:spLocks noGrp="1"/>
          </p:cNvSpPr>
          <p:nvPr>
            <p:ph type="title"/>
          </p:nvPr>
        </p:nvSpPr>
        <p:spPr>
          <a:xfrm>
            <a:off x="221226" y="365126"/>
            <a:ext cx="8701548" cy="578772"/>
          </a:xfrm>
        </p:spPr>
        <p:txBody>
          <a:bodyPr/>
          <a:lstStyle/>
          <a:p>
            <a:r>
              <a:rPr lang="en-US" dirty="0"/>
              <a:t>Six Numbered Callout Boxes</a:t>
            </a:r>
          </a:p>
        </p:txBody>
      </p:sp>
      <p:sp>
        <p:nvSpPr>
          <p:cNvPr id="3" name="Rectangle: Rounded Corners 2">
            <a:extLst>
              <a:ext uri="{FF2B5EF4-FFF2-40B4-BE49-F238E27FC236}">
                <a16:creationId xmlns:a16="http://schemas.microsoft.com/office/drawing/2014/main" id="{611994C6-65E7-497C-9CDA-AC5239C3030F}"/>
              </a:ext>
            </a:extLst>
          </p:cNvPr>
          <p:cNvSpPr/>
          <p:nvPr/>
        </p:nvSpPr>
        <p:spPr>
          <a:xfrm>
            <a:off x="789725" y="2377710"/>
            <a:ext cx="2234464" cy="1492058"/>
          </a:xfrm>
          <a:prstGeom prst="roundRect">
            <a:avLst/>
          </a:prstGeom>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0" tIns="45720" rIns="68580" bIns="45720" numCol="1" spcCol="0" rtlCol="0" fromWordArt="0" anchor="ctr" anchorCtr="0" forceAA="0" compatLnSpc="1">
            <a:prstTxWarp prst="textNoShape">
              <a:avLst/>
            </a:prstTxWarp>
            <a:noAutofit/>
          </a:bodyPr>
          <a:lstStyle/>
          <a:p>
            <a:pPr lvl="0">
              <a:spcAft>
                <a:spcPts val="300"/>
              </a:spcAft>
            </a:pPr>
            <a:endParaRPr lang="en-US" b="1" dirty="0">
              <a:solidFill>
                <a:schemeClr val="bg1"/>
              </a:solidFill>
            </a:endParaRPr>
          </a:p>
          <a:p>
            <a:pPr lvl="0">
              <a:spcAft>
                <a:spcPts val="300"/>
              </a:spcAft>
            </a:pPr>
            <a:r>
              <a:rPr lang="en-US" b="1" dirty="0">
                <a:solidFill>
                  <a:schemeClr val="bg1"/>
                </a:solidFill>
              </a:rPr>
              <a:t>Insert Text Here </a:t>
            </a:r>
          </a:p>
          <a:p>
            <a:pPr lvl="0">
              <a:spcAft>
                <a:spcPts val="300"/>
              </a:spcAft>
            </a:pPr>
            <a:r>
              <a:rPr lang="en-US" sz="900" dirty="0">
                <a:solidFill>
                  <a:schemeClr val="bg1"/>
                </a:solidFill>
              </a:rPr>
              <a:t>Insert text Insert text</a:t>
            </a:r>
          </a:p>
          <a:p>
            <a:pPr lvl="0">
              <a:spcAft>
                <a:spcPts val="300"/>
              </a:spcAft>
            </a:pPr>
            <a:r>
              <a:rPr lang="en-US" sz="900" dirty="0">
                <a:solidFill>
                  <a:schemeClr val="bg1"/>
                </a:solidFill>
              </a:rPr>
              <a:t>Insert text Insert text</a:t>
            </a:r>
          </a:p>
          <a:p>
            <a:pPr lvl="0">
              <a:spcAft>
                <a:spcPts val="300"/>
              </a:spcAft>
            </a:pPr>
            <a:r>
              <a:rPr lang="en-US" sz="900" dirty="0">
                <a:solidFill>
                  <a:schemeClr val="bg1"/>
                </a:solidFill>
              </a:rPr>
              <a:t>Insert text Insert text</a:t>
            </a:r>
          </a:p>
          <a:p>
            <a:pPr lvl="0">
              <a:lnSpc>
                <a:spcPts val="1300"/>
              </a:lnSpc>
            </a:pPr>
            <a:endParaRPr lang="en-US" sz="900" dirty="0">
              <a:solidFill>
                <a:schemeClr val="bg1"/>
              </a:solidFill>
            </a:endParaRPr>
          </a:p>
        </p:txBody>
      </p:sp>
      <p:sp>
        <p:nvSpPr>
          <p:cNvPr id="6" name="Rectangle: Rounded Corners 5">
            <a:extLst>
              <a:ext uri="{FF2B5EF4-FFF2-40B4-BE49-F238E27FC236}">
                <a16:creationId xmlns:a16="http://schemas.microsoft.com/office/drawing/2014/main" id="{0819A1D6-6E83-45A4-928D-C5093184214A}"/>
              </a:ext>
            </a:extLst>
          </p:cNvPr>
          <p:cNvSpPr/>
          <p:nvPr/>
        </p:nvSpPr>
        <p:spPr>
          <a:xfrm>
            <a:off x="789725" y="4389121"/>
            <a:ext cx="2234464" cy="1492058"/>
          </a:xfrm>
          <a:prstGeom prst="roundRect">
            <a:avLst/>
          </a:prstGeom>
          <a:solidFill>
            <a:schemeClr val="accent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0" tIns="45720" rIns="68580" bIns="45720" numCol="1" spcCol="0" rtlCol="0" fromWordArt="0" anchor="ctr" anchorCtr="0" forceAA="0" compatLnSpc="1">
            <a:prstTxWarp prst="textNoShape">
              <a:avLst/>
            </a:prstTxWarp>
            <a:noAutofit/>
          </a:bodyPr>
          <a:lstStyle/>
          <a:p>
            <a:pPr lvl="0">
              <a:spcAft>
                <a:spcPts val="300"/>
              </a:spcAft>
            </a:pPr>
            <a:r>
              <a:rPr lang="en-US" b="1" dirty="0">
                <a:solidFill>
                  <a:schemeClr val="bg1"/>
                </a:solidFill>
              </a:rPr>
              <a:t>Insert Text Here</a:t>
            </a:r>
          </a:p>
          <a:p>
            <a:pPr lvl="0">
              <a:spcAft>
                <a:spcPts val="300"/>
              </a:spcAft>
            </a:pPr>
            <a:r>
              <a:rPr lang="en-US" sz="900" dirty="0">
                <a:solidFill>
                  <a:schemeClr val="bg1"/>
                </a:solidFill>
              </a:rPr>
              <a:t>Insert text Insert text</a:t>
            </a:r>
          </a:p>
          <a:p>
            <a:pPr lvl="0">
              <a:spcAft>
                <a:spcPts val="300"/>
              </a:spcAft>
            </a:pPr>
            <a:r>
              <a:rPr lang="en-US" sz="900" dirty="0">
                <a:solidFill>
                  <a:schemeClr val="bg1"/>
                </a:solidFill>
              </a:rPr>
              <a:t>Insert text Insert text</a:t>
            </a:r>
          </a:p>
          <a:p>
            <a:pPr lvl="0">
              <a:spcAft>
                <a:spcPts val="300"/>
              </a:spcAft>
            </a:pPr>
            <a:r>
              <a:rPr lang="en-US" sz="900" dirty="0">
                <a:solidFill>
                  <a:schemeClr val="bg1"/>
                </a:solidFill>
              </a:rPr>
              <a:t>Insert text Insert text</a:t>
            </a:r>
          </a:p>
        </p:txBody>
      </p:sp>
      <p:sp>
        <p:nvSpPr>
          <p:cNvPr id="9" name="Freeform: Shape 8">
            <a:extLst>
              <a:ext uri="{FF2B5EF4-FFF2-40B4-BE49-F238E27FC236}">
                <a16:creationId xmlns:a16="http://schemas.microsoft.com/office/drawing/2014/main" id="{3F23F7F1-F489-4FA4-84ED-6D7FFD9472E3}"/>
              </a:ext>
            </a:extLst>
          </p:cNvPr>
          <p:cNvSpPr/>
          <p:nvPr/>
        </p:nvSpPr>
        <p:spPr>
          <a:xfrm>
            <a:off x="428820" y="2360413"/>
            <a:ext cx="521166" cy="1510085"/>
          </a:xfrm>
          <a:custGeom>
            <a:avLst/>
            <a:gdLst/>
            <a:ahLst/>
            <a:cxnLst/>
            <a:rect l="l" t="t" r="r" b="b"/>
            <a:pathLst>
              <a:path w="694888" h="1510085">
                <a:moveTo>
                  <a:pt x="662737" y="0"/>
                </a:moveTo>
                <a:lnTo>
                  <a:pt x="694888" y="0"/>
                </a:lnTo>
                <a:lnTo>
                  <a:pt x="694888" y="1510085"/>
                </a:lnTo>
                <a:lnTo>
                  <a:pt x="344333" y="1510085"/>
                </a:lnTo>
                <a:lnTo>
                  <a:pt x="344333" y="394116"/>
                </a:lnTo>
                <a:lnTo>
                  <a:pt x="0" y="494719"/>
                </a:lnTo>
                <a:lnTo>
                  <a:pt x="0" y="229209"/>
                </a:lnTo>
                <a:lnTo>
                  <a:pt x="662737" y="0"/>
                </a:lnTo>
                <a:close/>
              </a:path>
            </a:pathLst>
          </a:custGeom>
          <a:solidFill>
            <a:schemeClr val="accent1">
              <a:lumMod val="50000"/>
            </a:schemeClr>
          </a:soli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p>
        </p:txBody>
      </p:sp>
      <p:sp>
        <p:nvSpPr>
          <p:cNvPr id="10" name="Freeform: Shape 9">
            <a:extLst>
              <a:ext uri="{FF2B5EF4-FFF2-40B4-BE49-F238E27FC236}">
                <a16:creationId xmlns:a16="http://schemas.microsoft.com/office/drawing/2014/main" id="{22F54BC6-BF70-4E4B-85F9-F36373DE6F47}"/>
              </a:ext>
            </a:extLst>
          </p:cNvPr>
          <p:cNvSpPr/>
          <p:nvPr/>
        </p:nvSpPr>
        <p:spPr>
          <a:xfrm>
            <a:off x="221226" y="4371824"/>
            <a:ext cx="830754" cy="1510085"/>
          </a:xfrm>
          <a:custGeom>
            <a:avLst/>
            <a:gdLst/>
            <a:ahLst/>
            <a:cxnLst/>
            <a:rect l="l" t="t" r="r" b="b"/>
            <a:pathLst>
              <a:path w="1107672" h="1510085">
                <a:moveTo>
                  <a:pt x="604656" y="0"/>
                </a:moveTo>
                <a:lnTo>
                  <a:pt x="954174" y="0"/>
                </a:lnTo>
                <a:lnTo>
                  <a:pt x="954174" y="919949"/>
                </a:lnTo>
                <a:lnTo>
                  <a:pt x="1107672" y="919949"/>
                </a:lnTo>
                <a:lnTo>
                  <a:pt x="1107672" y="1189607"/>
                </a:lnTo>
                <a:lnTo>
                  <a:pt x="954174" y="1189607"/>
                </a:lnTo>
                <a:lnTo>
                  <a:pt x="954174" y="1510085"/>
                </a:lnTo>
                <a:lnTo>
                  <a:pt x="604656" y="1510085"/>
                </a:lnTo>
                <a:lnTo>
                  <a:pt x="604656" y="1189607"/>
                </a:lnTo>
                <a:lnTo>
                  <a:pt x="20743" y="1189607"/>
                </a:lnTo>
                <a:lnTo>
                  <a:pt x="0" y="975955"/>
                </a:lnTo>
                <a:lnTo>
                  <a:pt x="604656" y="3112"/>
                </a:lnTo>
                <a:lnTo>
                  <a:pt x="604656" y="0"/>
                </a:lnTo>
                <a:close/>
                <a:moveTo>
                  <a:pt x="604656" y="455307"/>
                </a:moveTo>
                <a:lnTo>
                  <a:pt x="582876" y="490570"/>
                </a:lnTo>
                <a:lnTo>
                  <a:pt x="332924" y="919949"/>
                </a:lnTo>
                <a:lnTo>
                  <a:pt x="604656" y="919949"/>
                </a:lnTo>
                <a:lnTo>
                  <a:pt x="604656" y="455307"/>
                </a:lnTo>
                <a:close/>
              </a:path>
            </a:pathLst>
          </a:custGeom>
          <a:solidFill>
            <a:schemeClr val="accent1">
              <a:lumMod val="50000"/>
            </a:schemeClr>
          </a:soli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p>
        </p:txBody>
      </p:sp>
      <p:sp>
        <p:nvSpPr>
          <p:cNvPr id="5" name="Rectangle: Rounded Corners 4">
            <a:extLst>
              <a:ext uri="{FF2B5EF4-FFF2-40B4-BE49-F238E27FC236}">
                <a16:creationId xmlns:a16="http://schemas.microsoft.com/office/drawing/2014/main" id="{EF2EF093-B77C-4DE4-8B4A-DDC15CD5D239}"/>
              </a:ext>
            </a:extLst>
          </p:cNvPr>
          <p:cNvSpPr/>
          <p:nvPr/>
        </p:nvSpPr>
        <p:spPr>
          <a:xfrm>
            <a:off x="6688310" y="2377710"/>
            <a:ext cx="2234464" cy="1492058"/>
          </a:xfrm>
          <a:prstGeom prst="roundRect">
            <a:avLst/>
          </a:prstGeom>
          <a:solidFill>
            <a:schemeClr val="accent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0" tIns="45720" rIns="68580" bIns="45720" numCol="1" spcCol="0" rtlCol="0" fromWordArt="0" anchor="ctr" anchorCtr="0" forceAA="0" compatLnSpc="1">
            <a:prstTxWarp prst="textNoShape">
              <a:avLst/>
            </a:prstTxWarp>
            <a:noAutofit/>
          </a:bodyPr>
          <a:lstStyle/>
          <a:p>
            <a:pPr lvl="0">
              <a:spcAft>
                <a:spcPts val="300"/>
              </a:spcAft>
            </a:pPr>
            <a:r>
              <a:rPr lang="en-US" b="1" dirty="0">
                <a:solidFill>
                  <a:schemeClr val="bg1"/>
                </a:solidFill>
              </a:rPr>
              <a:t>Insert Text Here </a:t>
            </a:r>
            <a:br>
              <a:rPr lang="en-US" b="1" dirty="0">
                <a:solidFill>
                  <a:schemeClr val="bg1"/>
                </a:solidFill>
              </a:rPr>
            </a:br>
            <a:r>
              <a:rPr lang="en-US" sz="900" dirty="0">
                <a:solidFill>
                  <a:schemeClr val="bg1"/>
                </a:solidFill>
              </a:rPr>
              <a:t>Insert text Insert text</a:t>
            </a:r>
          </a:p>
          <a:p>
            <a:pPr lvl="0">
              <a:spcAft>
                <a:spcPts val="300"/>
              </a:spcAft>
            </a:pPr>
            <a:r>
              <a:rPr lang="en-US" sz="900" dirty="0">
                <a:solidFill>
                  <a:schemeClr val="bg1"/>
                </a:solidFill>
              </a:rPr>
              <a:t>Insert text Insert text</a:t>
            </a:r>
          </a:p>
          <a:p>
            <a:pPr lvl="0">
              <a:spcAft>
                <a:spcPts val="300"/>
              </a:spcAft>
            </a:pPr>
            <a:r>
              <a:rPr lang="en-US" sz="900" dirty="0">
                <a:solidFill>
                  <a:schemeClr val="bg1"/>
                </a:solidFill>
              </a:rPr>
              <a:t>Insert text Insert text</a:t>
            </a:r>
          </a:p>
        </p:txBody>
      </p:sp>
      <p:sp>
        <p:nvSpPr>
          <p:cNvPr id="8" name="Rectangle: Rounded Corners 7">
            <a:extLst>
              <a:ext uri="{FF2B5EF4-FFF2-40B4-BE49-F238E27FC236}">
                <a16:creationId xmlns:a16="http://schemas.microsoft.com/office/drawing/2014/main" id="{E84BAEDB-ABB6-46F6-A7D3-9D1276C63476}"/>
              </a:ext>
            </a:extLst>
          </p:cNvPr>
          <p:cNvSpPr/>
          <p:nvPr/>
        </p:nvSpPr>
        <p:spPr>
          <a:xfrm>
            <a:off x="6688310" y="4389121"/>
            <a:ext cx="2234464" cy="1492058"/>
          </a:xfrm>
          <a:prstGeom prst="roundRect">
            <a:avLst/>
          </a:prstGeom>
          <a:solidFill>
            <a:schemeClr val="accent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0" tIns="45720" rIns="68580" bIns="45720" numCol="1" spcCol="0" rtlCol="0" fromWordArt="0" anchor="ctr" anchorCtr="0" forceAA="0" compatLnSpc="1">
            <a:prstTxWarp prst="textNoShape">
              <a:avLst/>
            </a:prstTxWarp>
            <a:noAutofit/>
          </a:bodyPr>
          <a:lstStyle/>
          <a:p>
            <a:pPr lvl="0">
              <a:spcAft>
                <a:spcPts val="300"/>
              </a:spcAft>
            </a:pPr>
            <a:r>
              <a:rPr lang="en-US" b="1" dirty="0">
                <a:solidFill>
                  <a:schemeClr val="bg1"/>
                </a:solidFill>
              </a:rPr>
              <a:t>Insert Text Here </a:t>
            </a:r>
          </a:p>
          <a:p>
            <a:pPr lvl="0">
              <a:spcAft>
                <a:spcPts val="300"/>
              </a:spcAft>
            </a:pPr>
            <a:r>
              <a:rPr lang="en-US" sz="900" dirty="0">
                <a:solidFill>
                  <a:schemeClr val="bg1"/>
                </a:solidFill>
              </a:rPr>
              <a:t>Insert text Insert text</a:t>
            </a:r>
            <a:br>
              <a:rPr lang="en-US" sz="900" dirty="0">
                <a:solidFill>
                  <a:schemeClr val="bg1"/>
                </a:solidFill>
              </a:rPr>
            </a:br>
            <a:r>
              <a:rPr lang="en-US" sz="900" dirty="0">
                <a:solidFill>
                  <a:schemeClr val="bg1"/>
                </a:solidFill>
              </a:rPr>
              <a:t>Insert text Insert text</a:t>
            </a:r>
            <a:br>
              <a:rPr lang="en-US" sz="900" dirty="0">
                <a:solidFill>
                  <a:schemeClr val="bg1"/>
                </a:solidFill>
              </a:rPr>
            </a:br>
            <a:r>
              <a:rPr lang="en-US" sz="900" dirty="0">
                <a:solidFill>
                  <a:schemeClr val="bg1"/>
                </a:solidFill>
              </a:rPr>
              <a:t>Insert text Insert text</a:t>
            </a:r>
          </a:p>
        </p:txBody>
      </p:sp>
      <p:sp>
        <p:nvSpPr>
          <p:cNvPr id="11" name="Freeform: Shape 10">
            <a:extLst>
              <a:ext uri="{FF2B5EF4-FFF2-40B4-BE49-F238E27FC236}">
                <a16:creationId xmlns:a16="http://schemas.microsoft.com/office/drawing/2014/main" id="{0BF23F18-D298-4870-AB94-5EA94F8AB411}"/>
              </a:ext>
            </a:extLst>
          </p:cNvPr>
          <p:cNvSpPr/>
          <p:nvPr/>
        </p:nvSpPr>
        <p:spPr>
          <a:xfrm>
            <a:off x="6234840" y="2338633"/>
            <a:ext cx="822976" cy="1552608"/>
          </a:xfrm>
          <a:custGeom>
            <a:avLst/>
            <a:gdLst/>
            <a:ahLst/>
            <a:cxnLst/>
            <a:rect l="l" t="t" r="r" b="b"/>
            <a:pathLst>
              <a:path w="1097301" h="1552608">
                <a:moveTo>
                  <a:pt x="533093" y="0"/>
                </a:moveTo>
                <a:cubicBezTo>
                  <a:pt x="701111" y="0"/>
                  <a:pt x="833174" y="38374"/>
                  <a:pt x="929283" y="115123"/>
                </a:cubicBezTo>
                <a:cubicBezTo>
                  <a:pt x="1025392" y="191872"/>
                  <a:pt x="1073446" y="297315"/>
                  <a:pt x="1073446" y="431453"/>
                </a:cubicBezTo>
                <a:cubicBezTo>
                  <a:pt x="1073446" y="496447"/>
                  <a:pt x="1053568" y="557812"/>
                  <a:pt x="1013810" y="615546"/>
                </a:cubicBezTo>
                <a:cubicBezTo>
                  <a:pt x="974053" y="673281"/>
                  <a:pt x="916146" y="720125"/>
                  <a:pt x="840088" y="756079"/>
                </a:cubicBezTo>
                <a:cubicBezTo>
                  <a:pt x="920294" y="785120"/>
                  <a:pt x="983214" y="829198"/>
                  <a:pt x="1028849" y="888316"/>
                </a:cubicBezTo>
                <a:cubicBezTo>
                  <a:pt x="1074483" y="947433"/>
                  <a:pt x="1097301" y="1020552"/>
                  <a:pt x="1097301" y="1107672"/>
                </a:cubicBezTo>
                <a:cubicBezTo>
                  <a:pt x="1097301" y="1242501"/>
                  <a:pt x="1045443" y="1350364"/>
                  <a:pt x="941729" y="1431262"/>
                </a:cubicBezTo>
                <a:cubicBezTo>
                  <a:pt x="838014" y="1512159"/>
                  <a:pt x="701802" y="1552608"/>
                  <a:pt x="533093" y="1552608"/>
                </a:cubicBezTo>
                <a:cubicBezTo>
                  <a:pt x="434219" y="1552608"/>
                  <a:pt x="342431" y="1533766"/>
                  <a:pt x="257731" y="1496083"/>
                </a:cubicBezTo>
                <a:cubicBezTo>
                  <a:pt x="173031" y="1458400"/>
                  <a:pt x="108900" y="1406197"/>
                  <a:pt x="65340" y="1339474"/>
                </a:cubicBezTo>
                <a:cubicBezTo>
                  <a:pt x="21780" y="1272751"/>
                  <a:pt x="0" y="1196867"/>
                  <a:pt x="0" y="1111821"/>
                </a:cubicBezTo>
                <a:lnTo>
                  <a:pt x="351593" y="1111821"/>
                </a:lnTo>
                <a:cubicBezTo>
                  <a:pt x="351593" y="1158146"/>
                  <a:pt x="370261" y="1198249"/>
                  <a:pt x="407598" y="1232130"/>
                </a:cubicBezTo>
                <a:cubicBezTo>
                  <a:pt x="444936" y="1266010"/>
                  <a:pt x="490916" y="1282950"/>
                  <a:pt x="545539" y="1282950"/>
                </a:cubicBezTo>
                <a:cubicBezTo>
                  <a:pt x="607076" y="1282950"/>
                  <a:pt x="656168" y="1265837"/>
                  <a:pt x="692814" y="1231611"/>
                </a:cubicBezTo>
                <a:cubicBezTo>
                  <a:pt x="729459" y="1197385"/>
                  <a:pt x="747782" y="1153652"/>
                  <a:pt x="747782" y="1100412"/>
                </a:cubicBezTo>
                <a:cubicBezTo>
                  <a:pt x="747782" y="1024355"/>
                  <a:pt x="728768" y="970423"/>
                  <a:pt x="690739" y="938617"/>
                </a:cubicBezTo>
                <a:cubicBezTo>
                  <a:pt x="652711" y="906811"/>
                  <a:pt x="600162" y="890908"/>
                  <a:pt x="533093" y="890908"/>
                </a:cubicBezTo>
                <a:lnTo>
                  <a:pt x="363001" y="890908"/>
                </a:lnTo>
                <a:lnTo>
                  <a:pt x="363001" y="630585"/>
                </a:lnTo>
                <a:lnTo>
                  <a:pt x="527907" y="630585"/>
                </a:lnTo>
                <a:cubicBezTo>
                  <a:pt x="658588" y="630585"/>
                  <a:pt x="723928" y="566627"/>
                  <a:pt x="723928" y="438713"/>
                </a:cubicBezTo>
                <a:cubicBezTo>
                  <a:pt x="723928" y="388930"/>
                  <a:pt x="708371" y="348308"/>
                  <a:pt x="677256" y="316848"/>
                </a:cubicBezTo>
                <a:cubicBezTo>
                  <a:pt x="646142" y="285388"/>
                  <a:pt x="602236" y="269658"/>
                  <a:pt x="545539" y="269658"/>
                </a:cubicBezTo>
                <a:cubicBezTo>
                  <a:pt x="499213" y="269658"/>
                  <a:pt x="458937" y="283141"/>
                  <a:pt x="424711" y="310107"/>
                </a:cubicBezTo>
                <a:cubicBezTo>
                  <a:pt x="390486" y="337072"/>
                  <a:pt x="373373" y="370607"/>
                  <a:pt x="373373" y="410710"/>
                </a:cubicBezTo>
                <a:lnTo>
                  <a:pt x="23854" y="410710"/>
                </a:lnTo>
                <a:cubicBezTo>
                  <a:pt x="23854" y="331195"/>
                  <a:pt x="45980" y="260324"/>
                  <a:pt x="90232" y="198095"/>
                </a:cubicBezTo>
                <a:cubicBezTo>
                  <a:pt x="134483" y="135866"/>
                  <a:pt x="195848" y="87293"/>
                  <a:pt x="274325" y="52376"/>
                </a:cubicBezTo>
                <a:cubicBezTo>
                  <a:pt x="352803" y="17459"/>
                  <a:pt x="439059" y="0"/>
                  <a:pt x="533093" y="0"/>
                </a:cubicBezTo>
                <a:close/>
              </a:path>
            </a:pathLst>
          </a:custGeom>
          <a:solidFill>
            <a:schemeClr val="accent1">
              <a:lumMod val="50000"/>
            </a:schemeClr>
          </a:soli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p>
        </p:txBody>
      </p:sp>
      <p:sp>
        <p:nvSpPr>
          <p:cNvPr id="12" name="Freeform: Shape 11">
            <a:extLst>
              <a:ext uri="{FF2B5EF4-FFF2-40B4-BE49-F238E27FC236}">
                <a16:creationId xmlns:a16="http://schemas.microsoft.com/office/drawing/2014/main" id="{A0E641FE-8536-4341-A4E9-42CF75E396D5}"/>
              </a:ext>
            </a:extLst>
          </p:cNvPr>
          <p:cNvSpPr/>
          <p:nvPr/>
        </p:nvSpPr>
        <p:spPr>
          <a:xfrm>
            <a:off x="6262843" y="4350044"/>
            <a:ext cx="813641" cy="1552608"/>
          </a:xfrm>
          <a:custGeom>
            <a:avLst/>
            <a:gdLst/>
            <a:ahLst/>
            <a:cxnLst/>
            <a:rect l="l" t="t" r="r" b="b"/>
            <a:pathLst>
              <a:path w="1084855" h="1552608">
                <a:moveTo>
                  <a:pt x="797566" y="0"/>
                </a:moveTo>
                <a:lnTo>
                  <a:pt x="850460" y="0"/>
                </a:lnTo>
                <a:lnTo>
                  <a:pt x="850460" y="274844"/>
                </a:lnTo>
                <a:lnTo>
                  <a:pt x="834903" y="274844"/>
                </a:lnTo>
                <a:cubicBezTo>
                  <a:pt x="704222" y="274844"/>
                  <a:pt x="596878" y="306131"/>
                  <a:pt x="512869" y="368706"/>
                </a:cubicBezTo>
                <a:cubicBezTo>
                  <a:pt x="428860" y="431280"/>
                  <a:pt x="377176" y="518227"/>
                  <a:pt x="357816" y="629548"/>
                </a:cubicBezTo>
                <a:cubicBezTo>
                  <a:pt x="436639" y="552107"/>
                  <a:pt x="536205" y="513387"/>
                  <a:pt x="656514" y="513387"/>
                </a:cubicBezTo>
                <a:cubicBezTo>
                  <a:pt x="787194" y="513387"/>
                  <a:pt x="891254" y="561096"/>
                  <a:pt x="968695" y="656513"/>
                </a:cubicBezTo>
                <a:cubicBezTo>
                  <a:pt x="1046135" y="751931"/>
                  <a:pt x="1084855" y="877080"/>
                  <a:pt x="1084855" y="1031960"/>
                </a:cubicBezTo>
                <a:cubicBezTo>
                  <a:pt x="1084855" y="1128069"/>
                  <a:pt x="1062211" y="1216227"/>
                  <a:pt x="1016922" y="1296433"/>
                </a:cubicBezTo>
                <a:cubicBezTo>
                  <a:pt x="971633" y="1376639"/>
                  <a:pt x="908367" y="1439386"/>
                  <a:pt x="827124" y="1484675"/>
                </a:cubicBezTo>
                <a:cubicBezTo>
                  <a:pt x="745881" y="1529963"/>
                  <a:pt x="655822" y="1552608"/>
                  <a:pt x="556948" y="1552608"/>
                </a:cubicBezTo>
                <a:cubicBezTo>
                  <a:pt x="449776" y="1552608"/>
                  <a:pt x="354013" y="1528235"/>
                  <a:pt x="269658" y="1479489"/>
                </a:cubicBezTo>
                <a:cubicBezTo>
                  <a:pt x="185304" y="1430743"/>
                  <a:pt x="119618" y="1361081"/>
                  <a:pt x="72601" y="1270504"/>
                </a:cubicBezTo>
                <a:cubicBezTo>
                  <a:pt x="25583" y="1179926"/>
                  <a:pt x="1383" y="1075520"/>
                  <a:pt x="0" y="957286"/>
                </a:cubicBezTo>
                <a:lnTo>
                  <a:pt x="0" y="817271"/>
                </a:lnTo>
                <a:cubicBezTo>
                  <a:pt x="0" y="661699"/>
                  <a:pt x="33362" y="521857"/>
                  <a:pt x="100085" y="397746"/>
                </a:cubicBezTo>
                <a:cubicBezTo>
                  <a:pt x="166808" y="273634"/>
                  <a:pt x="262053" y="176315"/>
                  <a:pt x="385819" y="105789"/>
                </a:cubicBezTo>
                <a:cubicBezTo>
                  <a:pt x="509585" y="35263"/>
                  <a:pt x="646834" y="0"/>
                  <a:pt x="797566" y="0"/>
                </a:cubicBezTo>
                <a:close/>
                <a:moveTo>
                  <a:pt x="535168" y="783045"/>
                </a:moveTo>
                <a:cubicBezTo>
                  <a:pt x="488842" y="783045"/>
                  <a:pt x="450122" y="793719"/>
                  <a:pt x="419007" y="815067"/>
                </a:cubicBezTo>
                <a:cubicBezTo>
                  <a:pt x="387893" y="836415"/>
                  <a:pt x="364730" y="862581"/>
                  <a:pt x="349519" y="893566"/>
                </a:cubicBezTo>
                <a:lnTo>
                  <a:pt x="349519" y="997880"/>
                </a:lnTo>
                <a:cubicBezTo>
                  <a:pt x="349519" y="1187927"/>
                  <a:pt x="415550" y="1282950"/>
                  <a:pt x="547613" y="1282950"/>
                </a:cubicBezTo>
                <a:cubicBezTo>
                  <a:pt x="600854" y="1282950"/>
                  <a:pt x="645278" y="1259193"/>
                  <a:pt x="680887" y="1211678"/>
                </a:cubicBezTo>
                <a:cubicBezTo>
                  <a:pt x="716495" y="1164164"/>
                  <a:pt x="734300" y="1104604"/>
                  <a:pt x="734300" y="1032997"/>
                </a:cubicBezTo>
                <a:cubicBezTo>
                  <a:pt x="734300" y="959317"/>
                  <a:pt x="716150" y="899238"/>
                  <a:pt x="679850" y="852761"/>
                </a:cubicBezTo>
                <a:cubicBezTo>
                  <a:pt x="643549" y="806284"/>
                  <a:pt x="595322" y="783045"/>
                  <a:pt x="535168" y="783045"/>
                </a:cubicBezTo>
                <a:close/>
              </a:path>
            </a:pathLst>
          </a:custGeom>
          <a:solidFill>
            <a:schemeClr val="accent1">
              <a:lumMod val="50000"/>
            </a:schemeClr>
          </a:soli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000" dirty="0"/>
          </a:p>
        </p:txBody>
      </p:sp>
      <p:sp>
        <p:nvSpPr>
          <p:cNvPr id="4" name="Rectangle: Rounded Corners 3">
            <a:extLst>
              <a:ext uri="{FF2B5EF4-FFF2-40B4-BE49-F238E27FC236}">
                <a16:creationId xmlns:a16="http://schemas.microsoft.com/office/drawing/2014/main" id="{7FF60FDF-12A1-4AF5-B5CB-0344A1A2A4D1}"/>
              </a:ext>
            </a:extLst>
          </p:cNvPr>
          <p:cNvSpPr/>
          <p:nvPr/>
        </p:nvSpPr>
        <p:spPr>
          <a:xfrm>
            <a:off x="3697231" y="2377710"/>
            <a:ext cx="2234464" cy="1492058"/>
          </a:xfrm>
          <a:prstGeom prst="roundRect">
            <a:avLst/>
          </a:prstGeom>
          <a:solidFill>
            <a:schemeClr val="accent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0" tIns="45720" rIns="68580" bIns="45720" numCol="1" spcCol="0" rtlCol="0" fromWordArt="0" anchor="ctr" anchorCtr="0" forceAA="0" compatLnSpc="1">
            <a:prstTxWarp prst="textNoShape">
              <a:avLst/>
            </a:prstTxWarp>
            <a:noAutofit/>
          </a:bodyPr>
          <a:lstStyle/>
          <a:p>
            <a:pPr lvl="0">
              <a:spcAft>
                <a:spcPts val="300"/>
              </a:spcAft>
            </a:pPr>
            <a:r>
              <a:rPr lang="en-US" b="1" dirty="0">
                <a:solidFill>
                  <a:schemeClr val="bg1"/>
                </a:solidFill>
              </a:rPr>
              <a:t>Insert Text Here </a:t>
            </a:r>
          </a:p>
          <a:p>
            <a:pPr>
              <a:spcAft>
                <a:spcPts val="300"/>
              </a:spcAft>
            </a:pPr>
            <a:r>
              <a:rPr lang="en-US" sz="900" dirty="0">
                <a:solidFill>
                  <a:schemeClr val="bg1"/>
                </a:solidFill>
              </a:rPr>
              <a:t>Insert text Insert text</a:t>
            </a:r>
          </a:p>
          <a:p>
            <a:pPr>
              <a:spcAft>
                <a:spcPts val="300"/>
              </a:spcAft>
            </a:pPr>
            <a:r>
              <a:rPr lang="en-US" sz="900" dirty="0">
                <a:solidFill>
                  <a:schemeClr val="bg1"/>
                </a:solidFill>
              </a:rPr>
              <a:t>Insert text Insert text</a:t>
            </a:r>
          </a:p>
          <a:p>
            <a:pPr>
              <a:spcAft>
                <a:spcPts val="300"/>
              </a:spcAft>
            </a:pPr>
            <a:r>
              <a:rPr lang="en-US" sz="900" dirty="0">
                <a:solidFill>
                  <a:schemeClr val="bg1"/>
                </a:solidFill>
              </a:rPr>
              <a:t>Insert text Insert text</a:t>
            </a:r>
          </a:p>
        </p:txBody>
      </p:sp>
      <p:sp>
        <p:nvSpPr>
          <p:cNvPr id="7" name="Rectangle: Rounded Corners 6">
            <a:extLst>
              <a:ext uri="{FF2B5EF4-FFF2-40B4-BE49-F238E27FC236}">
                <a16:creationId xmlns:a16="http://schemas.microsoft.com/office/drawing/2014/main" id="{81A78785-B209-4E6D-A6F7-9A6C4BE1EE03}"/>
              </a:ext>
            </a:extLst>
          </p:cNvPr>
          <p:cNvSpPr/>
          <p:nvPr/>
        </p:nvSpPr>
        <p:spPr>
          <a:xfrm>
            <a:off x="3697231" y="4389121"/>
            <a:ext cx="2234464" cy="1492058"/>
          </a:xfrm>
          <a:prstGeom prst="roundRect">
            <a:avLst/>
          </a:prstGeom>
          <a:solidFill>
            <a:schemeClr val="accent1"/>
          </a:solidFill>
          <a:ln w="381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40000" tIns="45720" rIns="68580" bIns="45720" numCol="1" spcCol="0" rtlCol="0" fromWordArt="0" anchor="ctr" anchorCtr="0" forceAA="0" compatLnSpc="1">
            <a:prstTxWarp prst="textNoShape">
              <a:avLst/>
            </a:prstTxWarp>
            <a:noAutofit/>
          </a:bodyPr>
          <a:lstStyle/>
          <a:p>
            <a:pPr lvl="0">
              <a:spcAft>
                <a:spcPts val="300"/>
              </a:spcAft>
            </a:pPr>
            <a:r>
              <a:rPr lang="en-US" b="1" dirty="0">
                <a:solidFill>
                  <a:schemeClr val="bg1"/>
                </a:solidFill>
              </a:rPr>
              <a:t>Insert Text Here </a:t>
            </a:r>
            <a:br>
              <a:rPr lang="en-US" b="1" dirty="0">
                <a:solidFill>
                  <a:schemeClr val="bg1"/>
                </a:solidFill>
              </a:rPr>
            </a:br>
            <a:r>
              <a:rPr lang="en-US" sz="900" dirty="0">
                <a:solidFill>
                  <a:schemeClr val="bg1"/>
                </a:solidFill>
              </a:rPr>
              <a:t>Insert text Insert text</a:t>
            </a:r>
          </a:p>
          <a:p>
            <a:pPr lvl="0">
              <a:spcAft>
                <a:spcPts val="300"/>
              </a:spcAft>
            </a:pPr>
            <a:r>
              <a:rPr lang="en-US" sz="900" dirty="0">
                <a:solidFill>
                  <a:schemeClr val="bg1"/>
                </a:solidFill>
              </a:rPr>
              <a:t>Insert text Insert text</a:t>
            </a:r>
          </a:p>
          <a:p>
            <a:pPr lvl="0">
              <a:spcAft>
                <a:spcPts val="300"/>
              </a:spcAft>
            </a:pPr>
            <a:r>
              <a:rPr lang="en-US" sz="900" dirty="0">
                <a:solidFill>
                  <a:schemeClr val="bg1"/>
                </a:solidFill>
              </a:rPr>
              <a:t>Insert text Insert text</a:t>
            </a:r>
          </a:p>
        </p:txBody>
      </p:sp>
      <p:sp>
        <p:nvSpPr>
          <p:cNvPr id="13" name="Freeform: Shape 12">
            <a:extLst>
              <a:ext uri="{FF2B5EF4-FFF2-40B4-BE49-F238E27FC236}">
                <a16:creationId xmlns:a16="http://schemas.microsoft.com/office/drawing/2014/main" id="{B0A6CF34-2D54-47A2-8640-84C733B1ADF3}"/>
              </a:ext>
            </a:extLst>
          </p:cNvPr>
          <p:cNvSpPr/>
          <p:nvPr/>
        </p:nvSpPr>
        <p:spPr>
          <a:xfrm>
            <a:off x="3344435" y="4371824"/>
            <a:ext cx="791096" cy="1530828"/>
          </a:xfrm>
          <a:custGeom>
            <a:avLst/>
            <a:gdLst/>
            <a:ahLst/>
            <a:cxnLst/>
            <a:rect l="l" t="t" r="r" b="b"/>
            <a:pathLst>
              <a:path w="1054794" h="1530828">
                <a:moveTo>
                  <a:pt x="121362" y="0"/>
                </a:moveTo>
                <a:lnTo>
                  <a:pt x="1003973" y="0"/>
                </a:lnTo>
                <a:lnTo>
                  <a:pt x="1003973" y="269658"/>
                </a:lnTo>
                <a:lnTo>
                  <a:pt x="405540" y="269658"/>
                </a:lnTo>
                <a:lnTo>
                  <a:pt x="371314" y="571711"/>
                </a:lnTo>
                <a:cubicBezTo>
                  <a:pt x="396206" y="557126"/>
                  <a:pt x="428876" y="544278"/>
                  <a:pt x="469325" y="533166"/>
                </a:cubicBezTo>
                <a:cubicBezTo>
                  <a:pt x="509773" y="522055"/>
                  <a:pt x="549358" y="516499"/>
                  <a:pt x="588078" y="516499"/>
                </a:cubicBezTo>
                <a:cubicBezTo>
                  <a:pt x="738118" y="516499"/>
                  <a:pt x="853414" y="560923"/>
                  <a:pt x="933966" y="649772"/>
                </a:cubicBezTo>
                <a:cubicBezTo>
                  <a:pt x="1014518" y="738621"/>
                  <a:pt x="1054794" y="863251"/>
                  <a:pt x="1054794" y="1023663"/>
                </a:cubicBezTo>
                <a:cubicBezTo>
                  <a:pt x="1054794" y="1120464"/>
                  <a:pt x="1033186" y="1208102"/>
                  <a:pt x="989972" y="1286580"/>
                </a:cubicBezTo>
                <a:cubicBezTo>
                  <a:pt x="946757" y="1365057"/>
                  <a:pt x="886084" y="1425384"/>
                  <a:pt x="807953" y="1467562"/>
                </a:cubicBezTo>
                <a:cubicBezTo>
                  <a:pt x="729821" y="1509739"/>
                  <a:pt x="637515" y="1530828"/>
                  <a:pt x="531035" y="1530828"/>
                </a:cubicBezTo>
                <a:cubicBezTo>
                  <a:pt x="436309" y="1530828"/>
                  <a:pt x="347460" y="1511311"/>
                  <a:pt x="264488" y="1472277"/>
                </a:cubicBezTo>
                <a:cubicBezTo>
                  <a:pt x="181517" y="1433244"/>
                  <a:pt x="116522" y="1379701"/>
                  <a:pt x="69505" y="1311649"/>
                </a:cubicBezTo>
                <a:cubicBezTo>
                  <a:pt x="22487" y="1243598"/>
                  <a:pt x="-675" y="1166741"/>
                  <a:pt x="16" y="1081079"/>
                </a:cubicBezTo>
                <a:lnTo>
                  <a:pt x="350571" y="1081079"/>
                </a:lnTo>
                <a:cubicBezTo>
                  <a:pt x="354029" y="1136275"/>
                  <a:pt x="371660" y="1180089"/>
                  <a:pt x="403466" y="1212521"/>
                </a:cubicBezTo>
                <a:cubicBezTo>
                  <a:pt x="435272" y="1244954"/>
                  <a:pt x="477103" y="1261170"/>
                  <a:pt x="528960" y="1261170"/>
                </a:cubicBezTo>
                <a:cubicBezTo>
                  <a:pt x="646504" y="1261170"/>
                  <a:pt x="705275" y="1174228"/>
                  <a:pt x="705275" y="1000344"/>
                </a:cubicBezTo>
                <a:cubicBezTo>
                  <a:pt x="705275" y="839575"/>
                  <a:pt x="633367" y="759191"/>
                  <a:pt x="489549" y="759191"/>
                </a:cubicBezTo>
                <a:cubicBezTo>
                  <a:pt x="407960" y="759191"/>
                  <a:pt x="347114" y="785411"/>
                  <a:pt x="307011" y="837852"/>
                </a:cubicBezTo>
                <a:lnTo>
                  <a:pt x="29056" y="772447"/>
                </a:lnTo>
                <a:lnTo>
                  <a:pt x="121362" y="0"/>
                </a:lnTo>
                <a:close/>
              </a:path>
            </a:pathLst>
          </a:custGeom>
          <a:solidFill>
            <a:schemeClr val="accent1">
              <a:lumMod val="50000"/>
            </a:schemeClr>
          </a:soli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p>
        </p:txBody>
      </p:sp>
      <p:sp>
        <p:nvSpPr>
          <p:cNvPr id="14" name="Freeform: Shape 13">
            <a:extLst>
              <a:ext uri="{FF2B5EF4-FFF2-40B4-BE49-F238E27FC236}">
                <a16:creationId xmlns:a16="http://schemas.microsoft.com/office/drawing/2014/main" id="{32E0C5CB-DFE2-41F5-A21A-E24F67417F54}"/>
              </a:ext>
            </a:extLst>
          </p:cNvPr>
          <p:cNvSpPr/>
          <p:nvPr/>
        </p:nvSpPr>
        <p:spPr>
          <a:xfrm>
            <a:off x="3327334" y="2338633"/>
            <a:ext cx="813641" cy="1531865"/>
          </a:xfrm>
          <a:custGeom>
            <a:avLst/>
            <a:gdLst/>
            <a:ahLst/>
            <a:cxnLst/>
            <a:rect l="l" t="t" r="r" b="b"/>
            <a:pathLst>
              <a:path w="1084855" h="1531865">
                <a:moveTo>
                  <a:pt x="538279" y="0"/>
                </a:moveTo>
                <a:cubicBezTo>
                  <a:pt x="701456" y="0"/>
                  <a:pt x="827124" y="37683"/>
                  <a:pt x="915281" y="113049"/>
                </a:cubicBezTo>
                <a:cubicBezTo>
                  <a:pt x="1003439" y="188415"/>
                  <a:pt x="1047517" y="296624"/>
                  <a:pt x="1047517" y="437676"/>
                </a:cubicBezTo>
                <a:cubicBezTo>
                  <a:pt x="1047517" y="497139"/>
                  <a:pt x="1036454" y="555046"/>
                  <a:pt x="1014329" y="611398"/>
                </a:cubicBezTo>
                <a:cubicBezTo>
                  <a:pt x="992203" y="667749"/>
                  <a:pt x="957804" y="726866"/>
                  <a:pt x="911133" y="788750"/>
                </a:cubicBezTo>
                <a:cubicBezTo>
                  <a:pt x="864461" y="850633"/>
                  <a:pt x="789268" y="933431"/>
                  <a:pt x="685553" y="1037146"/>
                </a:cubicBezTo>
                <a:lnTo>
                  <a:pt x="490570" y="1262207"/>
                </a:lnTo>
                <a:lnTo>
                  <a:pt x="1084855" y="1262207"/>
                </a:lnTo>
                <a:lnTo>
                  <a:pt x="1084855" y="1531865"/>
                </a:lnTo>
                <a:lnTo>
                  <a:pt x="31114" y="1531865"/>
                </a:lnTo>
                <a:lnTo>
                  <a:pt x="31114" y="1303693"/>
                </a:lnTo>
                <a:lnTo>
                  <a:pt x="516499" y="793417"/>
                </a:lnTo>
                <a:cubicBezTo>
                  <a:pt x="636116" y="657205"/>
                  <a:pt x="695925" y="548996"/>
                  <a:pt x="695925" y="468790"/>
                </a:cubicBezTo>
                <a:cubicBezTo>
                  <a:pt x="695925" y="403796"/>
                  <a:pt x="681750" y="354358"/>
                  <a:pt x="653402" y="320478"/>
                </a:cubicBezTo>
                <a:cubicBezTo>
                  <a:pt x="625053" y="286598"/>
                  <a:pt x="583913" y="269658"/>
                  <a:pt x="529981" y="269658"/>
                </a:cubicBezTo>
                <a:cubicBezTo>
                  <a:pt x="476741" y="269658"/>
                  <a:pt x="433527" y="292302"/>
                  <a:pt x="400338" y="337591"/>
                </a:cubicBezTo>
                <a:cubicBezTo>
                  <a:pt x="367149" y="382880"/>
                  <a:pt x="350555" y="439404"/>
                  <a:pt x="350555" y="507164"/>
                </a:cubicBezTo>
                <a:lnTo>
                  <a:pt x="0" y="507164"/>
                </a:lnTo>
                <a:cubicBezTo>
                  <a:pt x="0" y="414513"/>
                  <a:pt x="23163" y="328948"/>
                  <a:pt x="69489" y="250471"/>
                </a:cubicBezTo>
                <a:cubicBezTo>
                  <a:pt x="115814" y="171993"/>
                  <a:pt x="180117" y="110629"/>
                  <a:pt x="262398" y="66377"/>
                </a:cubicBezTo>
                <a:cubicBezTo>
                  <a:pt x="344678" y="22126"/>
                  <a:pt x="436638" y="0"/>
                  <a:pt x="538279" y="0"/>
                </a:cubicBezTo>
                <a:close/>
              </a:path>
            </a:pathLst>
          </a:custGeom>
          <a:solidFill>
            <a:schemeClr val="accent1">
              <a:lumMod val="50000"/>
            </a:schemeClr>
          </a:solid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00" dirty="0"/>
          </a:p>
        </p:txBody>
      </p:sp>
      <p:sp>
        <p:nvSpPr>
          <p:cNvPr id="23" name="Text Placeholder 19">
            <a:extLst>
              <a:ext uri="{FF2B5EF4-FFF2-40B4-BE49-F238E27FC236}">
                <a16:creationId xmlns:a16="http://schemas.microsoft.com/office/drawing/2014/main" id="{BADE1DF7-77A3-476C-B9F9-4B34BD1D2B03}"/>
              </a:ext>
            </a:extLst>
          </p:cNvPr>
          <p:cNvSpPr txBox="1">
            <a:spLocks/>
          </p:cNvSpPr>
          <p:nvPr/>
        </p:nvSpPr>
        <p:spPr>
          <a:xfrm>
            <a:off x="221226" y="1445954"/>
            <a:ext cx="5091554"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24" name="Straight Connector 23">
            <a:extLst>
              <a:ext uri="{FF2B5EF4-FFF2-40B4-BE49-F238E27FC236}">
                <a16:creationId xmlns:a16="http://schemas.microsoft.com/office/drawing/2014/main" id="{05B14581-BA45-4F1F-B8B4-F3301807FBF0}"/>
              </a:ext>
            </a:extLst>
          </p:cNvPr>
          <p:cNvCxnSpPr>
            <a:cxnSpLocks/>
          </p:cNvCxnSpPr>
          <p:nvPr/>
        </p:nvCxnSpPr>
        <p:spPr>
          <a:xfrm>
            <a:off x="221458"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5" name="Group 14">
            <a:extLst>
              <a:ext uri="{FF2B5EF4-FFF2-40B4-BE49-F238E27FC236}">
                <a16:creationId xmlns:a16="http://schemas.microsoft.com/office/drawing/2014/main" id="{50B7D662-D45B-1C2E-1934-ACD33863F729}"/>
              </a:ext>
            </a:extLst>
          </p:cNvPr>
          <p:cNvGrpSpPr/>
          <p:nvPr/>
        </p:nvGrpSpPr>
        <p:grpSpPr>
          <a:xfrm>
            <a:off x="2424072" y="3272542"/>
            <a:ext cx="536400" cy="535997"/>
            <a:chOff x="3071135" y="1760585"/>
            <a:chExt cx="475200" cy="633600"/>
          </a:xfrm>
          <a:solidFill>
            <a:schemeClr val="bg1">
              <a:alpha val="25000"/>
            </a:schemeClr>
          </a:solidFill>
        </p:grpSpPr>
        <p:sp>
          <p:nvSpPr>
            <p:cNvPr id="16" name="Accent">
              <a:extLst>
                <a:ext uri="{FF2B5EF4-FFF2-40B4-BE49-F238E27FC236}">
                  <a16:creationId xmlns:a16="http://schemas.microsoft.com/office/drawing/2014/main" id="{422EA5B3-5D4C-1F95-1A39-301A6A2BA6A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17" name="Outline">
              <a:extLst>
                <a:ext uri="{FF2B5EF4-FFF2-40B4-BE49-F238E27FC236}">
                  <a16:creationId xmlns:a16="http://schemas.microsoft.com/office/drawing/2014/main" id="{94623DE1-9D05-3A95-69FE-CFB36D3841E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18" name="Group 17">
            <a:extLst>
              <a:ext uri="{FF2B5EF4-FFF2-40B4-BE49-F238E27FC236}">
                <a16:creationId xmlns:a16="http://schemas.microsoft.com/office/drawing/2014/main" id="{9BA7DD90-AB57-D79D-1492-9019AC0D5E80}"/>
              </a:ext>
            </a:extLst>
          </p:cNvPr>
          <p:cNvGrpSpPr/>
          <p:nvPr/>
        </p:nvGrpSpPr>
        <p:grpSpPr>
          <a:xfrm>
            <a:off x="5373364" y="3272542"/>
            <a:ext cx="536400" cy="535997"/>
            <a:chOff x="3071135" y="1760585"/>
            <a:chExt cx="475200" cy="633600"/>
          </a:xfrm>
          <a:solidFill>
            <a:schemeClr val="bg1">
              <a:alpha val="25000"/>
            </a:schemeClr>
          </a:solidFill>
        </p:grpSpPr>
        <p:sp>
          <p:nvSpPr>
            <p:cNvPr id="19" name="Accent">
              <a:extLst>
                <a:ext uri="{FF2B5EF4-FFF2-40B4-BE49-F238E27FC236}">
                  <a16:creationId xmlns:a16="http://schemas.microsoft.com/office/drawing/2014/main" id="{512BDB16-5274-190E-3429-AC7F03AE9F3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5" name="Outline">
              <a:extLst>
                <a:ext uri="{FF2B5EF4-FFF2-40B4-BE49-F238E27FC236}">
                  <a16:creationId xmlns:a16="http://schemas.microsoft.com/office/drawing/2014/main" id="{01D841C0-69A3-F2FC-A9BB-4229BF09ACA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2" name="Group 31">
            <a:extLst>
              <a:ext uri="{FF2B5EF4-FFF2-40B4-BE49-F238E27FC236}">
                <a16:creationId xmlns:a16="http://schemas.microsoft.com/office/drawing/2014/main" id="{FC7A3690-E037-FAD2-79BB-E7324C5D8D36}"/>
              </a:ext>
            </a:extLst>
          </p:cNvPr>
          <p:cNvGrpSpPr/>
          <p:nvPr/>
        </p:nvGrpSpPr>
        <p:grpSpPr>
          <a:xfrm>
            <a:off x="8322656" y="3272542"/>
            <a:ext cx="536400" cy="535997"/>
            <a:chOff x="3071135" y="1760585"/>
            <a:chExt cx="475200" cy="633600"/>
          </a:xfrm>
          <a:solidFill>
            <a:schemeClr val="bg1">
              <a:alpha val="25000"/>
            </a:schemeClr>
          </a:solidFill>
        </p:grpSpPr>
        <p:sp>
          <p:nvSpPr>
            <p:cNvPr id="33" name="Accent">
              <a:extLst>
                <a:ext uri="{FF2B5EF4-FFF2-40B4-BE49-F238E27FC236}">
                  <a16:creationId xmlns:a16="http://schemas.microsoft.com/office/drawing/2014/main" id="{CFE77EF0-1130-50D4-9D14-C193CA3F589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4" name="Outline">
              <a:extLst>
                <a:ext uri="{FF2B5EF4-FFF2-40B4-BE49-F238E27FC236}">
                  <a16:creationId xmlns:a16="http://schemas.microsoft.com/office/drawing/2014/main" id="{0F15F15C-3799-E75D-6BDF-E6DB05E9826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38" name="Group 37">
            <a:extLst>
              <a:ext uri="{FF2B5EF4-FFF2-40B4-BE49-F238E27FC236}">
                <a16:creationId xmlns:a16="http://schemas.microsoft.com/office/drawing/2014/main" id="{3661F647-7003-2DD5-BF7F-31DA91C19A99}"/>
              </a:ext>
            </a:extLst>
          </p:cNvPr>
          <p:cNvGrpSpPr/>
          <p:nvPr/>
        </p:nvGrpSpPr>
        <p:grpSpPr>
          <a:xfrm>
            <a:off x="2424072" y="5268982"/>
            <a:ext cx="536400" cy="535997"/>
            <a:chOff x="3071135" y="1760585"/>
            <a:chExt cx="475200" cy="633600"/>
          </a:xfrm>
          <a:solidFill>
            <a:schemeClr val="bg1">
              <a:alpha val="25000"/>
            </a:schemeClr>
          </a:solidFill>
        </p:grpSpPr>
        <p:sp>
          <p:nvSpPr>
            <p:cNvPr id="39" name="Accent">
              <a:extLst>
                <a:ext uri="{FF2B5EF4-FFF2-40B4-BE49-F238E27FC236}">
                  <a16:creationId xmlns:a16="http://schemas.microsoft.com/office/drawing/2014/main" id="{EF7D9205-6613-A9C3-52D9-81443D1DA4E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0" name="Outline">
              <a:extLst>
                <a:ext uri="{FF2B5EF4-FFF2-40B4-BE49-F238E27FC236}">
                  <a16:creationId xmlns:a16="http://schemas.microsoft.com/office/drawing/2014/main" id="{1B6BCF07-1FE6-666B-7DE5-B30CA843A54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1" name="Group 40">
            <a:extLst>
              <a:ext uri="{FF2B5EF4-FFF2-40B4-BE49-F238E27FC236}">
                <a16:creationId xmlns:a16="http://schemas.microsoft.com/office/drawing/2014/main" id="{262F3670-B203-5D0D-FCBE-12F94A1D3F0D}"/>
              </a:ext>
            </a:extLst>
          </p:cNvPr>
          <p:cNvGrpSpPr/>
          <p:nvPr/>
        </p:nvGrpSpPr>
        <p:grpSpPr>
          <a:xfrm>
            <a:off x="5373364" y="5268982"/>
            <a:ext cx="536400" cy="535997"/>
            <a:chOff x="3071135" y="1760585"/>
            <a:chExt cx="475200" cy="633600"/>
          </a:xfrm>
          <a:solidFill>
            <a:schemeClr val="bg1">
              <a:alpha val="25000"/>
            </a:schemeClr>
          </a:solidFill>
        </p:grpSpPr>
        <p:sp>
          <p:nvSpPr>
            <p:cNvPr id="51" name="Accent">
              <a:extLst>
                <a:ext uri="{FF2B5EF4-FFF2-40B4-BE49-F238E27FC236}">
                  <a16:creationId xmlns:a16="http://schemas.microsoft.com/office/drawing/2014/main" id="{A0073F4B-C00D-9044-451D-63DC188A6D8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2" name="Outline">
              <a:extLst>
                <a:ext uri="{FF2B5EF4-FFF2-40B4-BE49-F238E27FC236}">
                  <a16:creationId xmlns:a16="http://schemas.microsoft.com/office/drawing/2014/main" id="{37967EAA-2B58-E760-EDB9-8E45D9959ED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53" name="Group 52">
            <a:extLst>
              <a:ext uri="{FF2B5EF4-FFF2-40B4-BE49-F238E27FC236}">
                <a16:creationId xmlns:a16="http://schemas.microsoft.com/office/drawing/2014/main" id="{1A8C0C19-FEAD-DDD3-2A31-6A205C134760}"/>
              </a:ext>
            </a:extLst>
          </p:cNvPr>
          <p:cNvGrpSpPr/>
          <p:nvPr/>
        </p:nvGrpSpPr>
        <p:grpSpPr>
          <a:xfrm>
            <a:off x="8322656" y="5268982"/>
            <a:ext cx="536400" cy="535997"/>
            <a:chOff x="3071135" y="1760585"/>
            <a:chExt cx="475200" cy="633600"/>
          </a:xfrm>
          <a:solidFill>
            <a:schemeClr val="bg1">
              <a:alpha val="25000"/>
            </a:schemeClr>
          </a:solidFill>
        </p:grpSpPr>
        <p:sp>
          <p:nvSpPr>
            <p:cNvPr id="54" name="Accent">
              <a:extLst>
                <a:ext uri="{FF2B5EF4-FFF2-40B4-BE49-F238E27FC236}">
                  <a16:creationId xmlns:a16="http://schemas.microsoft.com/office/drawing/2014/main" id="{5DA0301C-C9C3-6DB2-8EFA-50687246977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5" name="Outline">
              <a:extLst>
                <a:ext uri="{FF2B5EF4-FFF2-40B4-BE49-F238E27FC236}">
                  <a16:creationId xmlns:a16="http://schemas.microsoft.com/office/drawing/2014/main" id="{A6CCCE85-D516-64E8-4D38-C820D533535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169252048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14C7FB-3887-4DD5-8D70-E2A21994C6EE}"/>
              </a:ext>
            </a:extLst>
          </p:cNvPr>
          <p:cNvSpPr>
            <a:spLocks noGrp="1"/>
          </p:cNvSpPr>
          <p:nvPr>
            <p:ph type="title"/>
          </p:nvPr>
        </p:nvSpPr>
        <p:spPr>
          <a:xfrm>
            <a:off x="221226" y="365126"/>
            <a:ext cx="8701548" cy="578772"/>
          </a:xfrm>
        </p:spPr>
        <p:txBody>
          <a:bodyPr/>
          <a:lstStyle/>
          <a:p>
            <a:r>
              <a:rPr lang="en-US" dirty="0"/>
              <a:t>Two-Column Numbered Icon List (Three Rows)</a:t>
            </a:r>
          </a:p>
        </p:txBody>
      </p:sp>
      <p:cxnSp>
        <p:nvCxnSpPr>
          <p:cNvPr id="15" name="Google Shape;1085;p40">
            <a:extLst>
              <a:ext uri="{FF2B5EF4-FFF2-40B4-BE49-F238E27FC236}">
                <a16:creationId xmlns:a16="http://schemas.microsoft.com/office/drawing/2014/main" id="{05A9A8CD-0483-42D7-8BB1-6C81498C39DA}"/>
              </a:ext>
            </a:extLst>
          </p:cNvPr>
          <p:cNvCxnSpPr>
            <a:cxnSpLocks/>
          </p:cNvCxnSpPr>
          <p:nvPr/>
        </p:nvCxnSpPr>
        <p:spPr>
          <a:xfrm>
            <a:off x="403174" y="2416743"/>
            <a:ext cx="0" cy="3715028"/>
          </a:xfrm>
          <a:prstGeom prst="straightConnector1">
            <a:avLst/>
          </a:prstGeom>
          <a:noFill/>
          <a:ln w="19050" cap="flat" cmpd="sng">
            <a:solidFill>
              <a:schemeClr val="bg1">
                <a:lumMod val="75000"/>
              </a:schemeClr>
            </a:solidFill>
            <a:prstDash val="solid"/>
            <a:miter lim="800000"/>
            <a:headEnd type="oval" w="sm" len="sm"/>
            <a:tailEnd type="oval" w="sm" len="sm"/>
          </a:ln>
        </p:spPr>
      </p:cxnSp>
      <p:sp>
        <p:nvSpPr>
          <p:cNvPr id="33" name="Text Placeholder 19">
            <a:extLst>
              <a:ext uri="{FF2B5EF4-FFF2-40B4-BE49-F238E27FC236}">
                <a16:creationId xmlns:a16="http://schemas.microsoft.com/office/drawing/2014/main" id="{D1E48671-B8A8-46F0-A7BF-9AFF979217D0}"/>
              </a:ext>
            </a:extLst>
          </p:cNvPr>
          <p:cNvSpPr txBox="1">
            <a:spLocks/>
          </p:cNvSpPr>
          <p:nvPr/>
        </p:nvSpPr>
        <p:spPr>
          <a:xfrm>
            <a:off x="221226" y="1445954"/>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34" name="Straight Connector 33">
            <a:extLst>
              <a:ext uri="{FF2B5EF4-FFF2-40B4-BE49-F238E27FC236}">
                <a16:creationId xmlns:a16="http://schemas.microsoft.com/office/drawing/2014/main" id="{E0EEF99A-10F8-4A9B-A16F-54249B043C70}"/>
              </a:ext>
            </a:extLst>
          </p:cNvPr>
          <p:cNvCxnSpPr>
            <a:cxnSpLocks/>
          </p:cNvCxnSpPr>
          <p:nvPr/>
        </p:nvCxnSpPr>
        <p:spPr>
          <a:xfrm>
            <a:off x="221458"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 name="Shape0_20211123_171807">
            <a:extLst>
              <a:ext uri="{FF2B5EF4-FFF2-40B4-BE49-F238E27FC236}">
                <a16:creationId xmlns:a16="http://schemas.microsoft.com/office/drawing/2014/main" id="{963ECB38-0EC8-4035-97D2-A08D8F707602}"/>
              </a:ext>
            </a:extLst>
          </p:cNvPr>
          <p:cNvSpPr/>
          <p:nvPr/>
        </p:nvSpPr>
        <p:spPr>
          <a:xfrm>
            <a:off x="565903" y="2673699"/>
            <a:ext cx="481641" cy="574445"/>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200" b="1" dirty="0">
              <a:solidFill>
                <a:srgbClr val="FFFFFF"/>
              </a:solidFill>
            </a:endParaRPr>
          </a:p>
        </p:txBody>
      </p:sp>
      <p:sp>
        <p:nvSpPr>
          <p:cNvPr id="4" name="Shape0_20220429_192034">
            <a:extLst>
              <a:ext uri="{FF2B5EF4-FFF2-40B4-BE49-F238E27FC236}">
                <a16:creationId xmlns:a16="http://schemas.microsoft.com/office/drawing/2014/main" id="{D7252766-D738-41B6-819C-34B0D51AF19F}"/>
              </a:ext>
            </a:extLst>
          </p:cNvPr>
          <p:cNvSpPr/>
          <p:nvPr/>
        </p:nvSpPr>
        <p:spPr>
          <a:xfrm>
            <a:off x="1001245" y="2673699"/>
            <a:ext cx="3443396" cy="574445"/>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b="1" dirty="0">
                <a:solidFill>
                  <a:schemeClr val="tx1">
                    <a:lumMod val="100000"/>
                  </a:schemeClr>
                </a:solidFill>
              </a:rPr>
              <a:t>Title</a:t>
            </a:r>
            <a:endParaRPr b="1" dirty="0">
              <a:solidFill>
                <a:schemeClr val="tx1">
                  <a:lumMod val="100000"/>
                </a:schemeClr>
              </a:solidFill>
            </a:endParaRPr>
          </a:p>
        </p:txBody>
      </p:sp>
      <p:sp>
        <p:nvSpPr>
          <p:cNvPr id="5" name="Shape0_20210621_115812">
            <a:extLst>
              <a:ext uri="{FF2B5EF4-FFF2-40B4-BE49-F238E27FC236}">
                <a16:creationId xmlns:a16="http://schemas.microsoft.com/office/drawing/2014/main" id="{48B25230-3331-49E1-84B6-717C47A05818}"/>
              </a:ext>
            </a:extLst>
          </p:cNvPr>
          <p:cNvSpPr txBox="1"/>
          <p:nvPr/>
        </p:nvSpPr>
        <p:spPr>
          <a:xfrm>
            <a:off x="1099794" y="3306734"/>
            <a:ext cx="3281698" cy="375009"/>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200" dirty="0">
                <a:solidFill>
                  <a:schemeClr val="tx1">
                    <a:lumMod val="100000"/>
                  </a:schemeClr>
                </a:solidFill>
              </a:rPr>
              <a:t>Insert Text Here</a:t>
            </a:r>
            <a:endParaRPr sz="1200" dirty="0">
              <a:solidFill>
                <a:schemeClr val="tx1">
                  <a:lumMod val="100000"/>
                </a:schemeClr>
              </a:solidFill>
            </a:endParaRPr>
          </a:p>
        </p:txBody>
      </p:sp>
      <p:sp>
        <p:nvSpPr>
          <p:cNvPr id="6" name="Shape1_20210630_121812">
            <a:extLst>
              <a:ext uri="{FF2B5EF4-FFF2-40B4-BE49-F238E27FC236}">
                <a16:creationId xmlns:a16="http://schemas.microsoft.com/office/drawing/2014/main" id="{44C684E0-11F9-4BD6-B3D6-989F9D377561}"/>
              </a:ext>
            </a:extLst>
          </p:cNvPr>
          <p:cNvSpPr/>
          <p:nvPr/>
        </p:nvSpPr>
        <p:spPr>
          <a:xfrm>
            <a:off x="282426" y="2839909"/>
            <a:ext cx="241498" cy="242024"/>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dirty="0">
                <a:solidFill>
                  <a:schemeClr val="accent1"/>
                </a:solidFill>
              </a:rPr>
              <a:t>1</a:t>
            </a:r>
            <a:endParaRPr dirty="0">
              <a:solidFill>
                <a:schemeClr val="accent1"/>
              </a:solidFill>
            </a:endParaRPr>
          </a:p>
        </p:txBody>
      </p:sp>
      <p:grpSp>
        <p:nvGrpSpPr>
          <p:cNvPr id="39" name="Group 38">
            <a:extLst>
              <a:ext uri="{FF2B5EF4-FFF2-40B4-BE49-F238E27FC236}">
                <a16:creationId xmlns:a16="http://schemas.microsoft.com/office/drawing/2014/main" id="{58E24B1A-179A-4848-B683-ED30680324DF}"/>
              </a:ext>
            </a:extLst>
          </p:cNvPr>
          <p:cNvGrpSpPr/>
          <p:nvPr/>
        </p:nvGrpSpPr>
        <p:grpSpPr>
          <a:xfrm>
            <a:off x="617372" y="2786321"/>
            <a:ext cx="348222" cy="349200"/>
            <a:chOff x="3071135" y="1760585"/>
            <a:chExt cx="475200" cy="633600"/>
          </a:xfrm>
          <a:solidFill>
            <a:schemeClr val="bg1"/>
          </a:solidFill>
        </p:grpSpPr>
        <p:sp>
          <p:nvSpPr>
            <p:cNvPr id="40" name="Accent">
              <a:extLst>
                <a:ext uri="{FF2B5EF4-FFF2-40B4-BE49-F238E27FC236}">
                  <a16:creationId xmlns:a16="http://schemas.microsoft.com/office/drawing/2014/main" id="{C37E2EA5-4827-4613-9732-CC6C9AEE7D1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1" name="Outline">
              <a:extLst>
                <a:ext uri="{FF2B5EF4-FFF2-40B4-BE49-F238E27FC236}">
                  <a16:creationId xmlns:a16="http://schemas.microsoft.com/office/drawing/2014/main" id="{75B51BF6-2D50-4C30-9A48-0045CF3A0FA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7" name="Shape1_20211123_171807">
            <a:extLst>
              <a:ext uri="{FF2B5EF4-FFF2-40B4-BE49-F238E27FC236}">
                <a16:creationId xmlns:a16="http://schemas.microsoft.com/office/drawing/2014/main" id="{2D222286-5E39-413A-82FE-8DF6B2206587}"/>
              </a:ext>
            </a:extLst>
          </p:cNvPr>
          <p:cNvSpPr/>
          <p:nvPr/>
        </p:nvSpPr>
        <p:spPr>
          <a:xfrm>
            <a:off x="565903" y="3898515"/>
            <a:ext cx="481641" cy="574445"/>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200" b="1" dirty="0">
              <a:solidFill>
                <a:srgbClr val="FFFFFF"/>
              </a:solidFill>
            </a:endParaRPr>
          </a:p>
        </p:txBody>
      </p:sp>
      <p:sp>
        <p:nvSpPr>
          <p:cNvPr id="8" name="Shape1_20220429_192034">
            <a:extLst>
              <a:ext uri="{FF2B5EF4-FFF2-40B4-BE49-F238E27FC236}">
                <a16:creationId xmlns:a16="http://schemas.microsoft.com/office/drawing/2014/main" id="{696EE76F-E47E-42C7-907B-BBE8377143B7}"/>
              </a:ext>
            </a:extLst>
          </p:cNvPr>
          <p:cNvSpPr/>
          <p:nvPr/>
        </p:nvSpPr>
        <p:spPr>
          <a:xfrm>
            <a:off x="1001245" y="3898515"/>
            <a:ext cx="3443396" cy="574445"/>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b="1" dirty="0">
                <a:solidFill>
                  <a:schemeClr val="tx1">
                    <a:lumMod val="100000"/>
                  </a:schemeClr>
                </a:solidFill>
              </a:rPr>
              <a:t>Title</a:t>
            </a:r>
            <a:endParaRPr b="1" dirty="0">
              <a:solidFill>
                <a:schemeClr val="tx1">
                  <a:lumMod val="100000"/>
                </a:schemeClr>
              </a:solidFill>
            </a:endParaRPr>
          </a:p>
        </p:txBody>
      </p:sp>
      <p:sp>
        <p:nvSpPr>
          <p:cNvPr id="9" name="Shape1_20210621_115812">
            <a:extLst>
              <a:ext uri="{FF2B5EF4-FFF2-40B4-BE49-F238E27FC236}">
                <a16:creationId xmlns:a16="http://schemas.microsoft.com/office/drawing/2014/main" id="{AC01BF23-0B6C-4F3B-85C3-0B33823EC104}"/>
              </a:ext>
            </a:extLst>
          </p:cNvPr>
          <p:cNvSpPr txBox="1"/>
          <p:nvPr/>
        </p:nvSpPr>
        <p:spPr>
          <a:xfrm>
            <a:off x="1099794" y="4525923"/>
            <a:ext cx="3281698" cy="375009"/>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200" dirty="0">
                <a:solidFill>
                  <a:schemeClr val="tx1">
                    <a:lumMod val="100000"/>
                  </a:schemeClr>
                </a:solidFill>
              </a:rPr>
              <a:t>Insert Text Here</a:t>
            </a:r>
            <a:endParaRPr sz="1200" dirty="0">
              <a:solidFill>
                <a:schemeClr val="tx1">
                  <a:lumMod val="100000"/>
                </a:schemeClr>
              </a:solidFill>
            </a:endParaRPr>
          </a:p>
        </p:txBody>
      </p:sp>
      <p:sp>
        <p:nvSpPr>
          <p:cNvPr id="10" name="Shape3_20210630_121812">
            <a:extLst>
              <a:ext uri="{FF2B5EF4-FFF2-40B4-BE49-F238E27FC236}">
                <a16:creationId xmlns:a16="http://schemas.microsoft.com/office/drawing/2014/main" id="{ACAFCCE0-B70B-4E36-9DF9-25831A3D5F3F}"/>
              </a:ext>
            </a:extLst>
          </p:cNvPr>
          <p:cNvSpPr/>
          <p:nvPr/>
        </p:nvSpPr>
        <p:spPr>
          <a:xfrm>
            <a:off x="282426" y="4064725"/>
            <a:ext cx="241498" cy="242024"/>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dirty="0">
                <a:solidFill>
                  <a:schemeClr val="accent1"/>
                </a:solidFill>
              </a:rPr>
              <a:t>2</a:t>
            </a:r>
            <a:endParaRPr dirty="0">
              <a:solidFill>
                <a:schemeClr val="accent1"/>
              </a:solidFill>
            </a:endParaRPr>
          </a:p>
        </p:txBody>
      </p:sp>
      <p:grpSp>
        <p:nvGrpSpPr>
          <p:cNvPr id="42" name="Group 41">
            <a:extLst>
              <a:ext uri="{FF2B5EF4-FFF2-40B4-BE49-F238E27FC236}">
                <a16:creationId xmlns:a16="http://schemas.microsoft.com/office/drawing/2014/main" id="{CB7F1DC0-3667-49E2-8F2E-8236CC3CFD4A}"/>
              </a:ext>
            </a:extLst>
          </p:cNvPr>
          <p:cNvGrpSpPr/>
          <p:nvPr/>
        </p:nvGrpSpPr>
        <p:grpSpPr>
          <a:xfrm>
            <a:off x="617372" y="4011137"/>
            <a:ext cx="348222" cy="349200"/>
            <a:chOff x="3071135" y="1760585"/>
            <a:chExt cx="475200" cy="633600"/>
          </a:xfrm>
          <a:solidFill>
            <a:schemeClr val="bg1"/>
          </a:solidFill>
        </p:grpSpPr>
        <p:sp>
          <p:nvSpPr>
            <p:cNvPr id="43" name="Accent">
              <a:extLst>
                <a:ext uri="{FF2B5EF4-FFF2-40B4-BE49-F238E27FC236}">
                  <a16:creationId xmlns:a16="http://schemas.microsoft.com/office/drawing/2014/main" id="{D7C0E1FE-7DE1-4B15-B236-E23ED64C766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4" name="Outline">
              <a:extLst>
                <a:ext uri="{FF2B5EF4-FFF2-40B4-BE49-F238E27FC236}">
                  <a16:creationId xmlns:a16="http://schemas.microsoft.com/office/drawing/2014/main" id="{993649C6-9A44-49B6-85D5-11398B0765F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11" name="Shape2_20211123_171807">
            <a:extLst>
              <a:ext uri="{FF2B5EF4-FFF2-40B4-BE49-F238E27FC236}">
                <a16:creationId xmlns:a16="http://schemas.microsoft.com/office/drawing/2014/main" id="{611D80D0-C48D-4971-B9AC-C95B43BF2B69}"/>
              </a:ext>
            </a:extLst>
          </p:cNvPr>
          <p:cNvSpPr/>
          <p:nvPr/>
        </p:nvSpPr>
        <p:spPr>
          <a:xfrm>
            <a:off x="565903" y="5117704"/>
            <a:ext cx="481641" cy="574445"/>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200" b="1" dirty="0">
              <a:solidFill>
                <a:srgbClr val="FFFFFF"/>
              </a:solidFill>
            </a:endParaRPr>
          </a:p>
        </p:txBody>
      </p:sp>
      <p:sp>
        <p:nvSpPr>
          <p:cNvPr id="12" name="Shape2_20220429_192034">
            <a:extLst>
              <a:ext uri="{FF2B5EF4-FFF2-40B4-BE49-F238E27FC236}">
                <a16:creationId xmlns:a16="http://schemas.microsoft.com/office/drawing/2014/main" id="{CE2BEA69-5C0A-4CAF-AF3A-24A40A1B6EC0}"/>
              </a:ext>
            </a:extLst>
          </p:cNvPr>
          <p:cNvSpPr/>
          <p:nvPr/>
        </p:nvSpPr>
        <p:spPr>
          <a:xfrm>
            <a:off x="1001245" y="5117704"/>
            <a:ext cx="3443396" cy="574445"/>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b="1" dirty="0">
                <a:solidFill>
                  <a:schemeClr val="tx1">
                    <a:lumMod val="100000"/>
                  </a:schemeClr>
                </a:solidFill>
              </a:rPr>
              <a:t>Title</a:t>
            </a:r>
            <a:endParaRPr b="1" dirty="0">
              <a:solidFill>
                <a:schemeClr val="tx1">
                  <a:lumMod val="100000"/>
                </a:schemeClr>
              </a:solidFill>
            </a:endParaRPr>
          </a:p>
        </p:txBody>
      </p:sp>
      <p:sp>
        <p:nvSpPr>
          <p:cNvPr id="13" name="Shape2_20210621_115812">
            <a:extLst>
              <a:ext uri="{FF2B5EF4-FFF2-40B4-BE49-F238E27FC236}">
                <a16:creationId xmlns:a16="http://schemas.microsoft.com/office/drawing/2014/main" id="{1B131C5D-A6D1-4CCF-AE54-300F87D988B8}"/>
              </a:ext>
            </a:extLst>
          </p:cNvPr>
          <p:cNvSpPr txBox="1"/>
          <p:nvPr/>
        </p:nvSpPr>
        <p:spPr>
          <a:xfrm>
            <a:off x="1099794" y="5745113"/>
            <a:ext cx="3281698" cy="375009"/>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200" dirty="0">
                <a:solidFill>
                  <a:schemeClr val="tx1">
                    <a:lumMod val="100000"/>
                  </a:schemeClr>
                </a:solidFill>
              </a:rPr>
              <a:t>Insert Text Here</a:t>
            </a:r>
            <a:endParaRPr sz="1200" dirty="0">
              <a:solidFill>
                <a:schemeClr val="tx1">
                  <a:lumMod val="100000"/>
                </a:schemeClr>
              </a:solidFill>
            </a:endParaRPr>
          </a:p>
        </p:txBody>
      </p:sp>
      <p:sp>
        <p:nvSpPr>
          <p:cNvPr id="14" name="Shape5_20210630_121812">
            <a:extLst>
              <a:ext uri="{FF2B5EF4-FFF2-40B4-BE49-F238E27FC236}">
                <a16:creationId xmlns:a16="http://schemas.microsoft.com/office/drawing/2014/main" id="{45ABAF6C-13FF-473B-90A4-862BF402CC27}"/>
              </a:ext>
            </a:extLst>
          </p:cNvPr>
          <p:cNvSpPr/>
          <p:nvPr/>
        </p:nvSpPr>
        <p:spPr>
          <a:xfrm>
            <a:off x="282426" y="5283914"/>
            <a:ext cx="241498" cy="242024"/>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dirty="0">
                <a:solidFill>
                  <a:schemeClr val="accent1"/>
                </a:solidFill>
              </a:rPr>
              <a:t>3</a:t>
            </a:r>
            <a:endParaRPr dirty="0">
              <a:solidFill>
                <a:schemeClr val="accent1"/>
              </a:solidFill>
            </a:endParaRPr>
          </a:p>
        </p:txBody>
      </p:sp>
      <p:grpSp>
        <p:nvGrpSpPr>
          <p:cNvPr id="45" name="Group 44">
            <a:extLst>
              <a:ext uri="{FF2B5EF4-FFF2-40B4-BE49-F238E27FC236}">
                <a16:creationId xmlns:a16="http://schemas.microsoft.com/office/drawing/2014/main" id="{04FDD9C9-966B-47D4-9742-39CEBDC78C86}"/>
              </a:ext>
            </a:extLst>
          </p:cNvPr>
          <p:cNvGrpSpPr/>
          <p:nvPr/>
        </p:nvGrpSpPr>
        <p:grpSpPr>
          <a:xfrm>
            <a:off x="617372" y="5230326"/>
            <a:ext cx="348222" cy="349200"/>
            <a:chOff x="3071135" y="1760585"/>
            <a:chExt cx="475200" cy="633600"/>
          </a:xfrm>
          <a:solidFill>
            <a:schemeClr val="bg1"/>
          </a:solidFill>
        </p:grpSpPr>
        <p:sp>
          <p:nvSpPr>
            <p:cNvPr id="46" name="Accent">
              <a:extLst>
                <a:ext uri="{FF2B5EF4-FFF2-40B4-BE49-F238E27FC236}">
                  <a16:creationId xmlns:a16="http://schemas.microsoft.com/office/drawing/2014/main" id="{5033FB4E-20F1-40CF-B362-022D3F80D70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7" name="Outline">
              <a:extLst>
                <a:ext uri="{FF2B5EF4-FFF2-40B4-BE49-F238E27FC236}">
                  <a16:creationId xmlns:a16="http://schemas.microsoft.com/office/drawing/2014/main" id="{99F74C7D-CB82-4294-AE15-AC715E32500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cxnSp>
        <p:nvCxnSpPr>
          <p:cNvPr id="51" name="Google Shape;1085;p40">
            <a:extLst>
              <a:ext uri="{FF2B5EF4-FFF2-40B4-BE49-F238E27FC236}">
                <a16:creationId xmlns:a16="http://schemas.microsoft.com/office/drawing/2014/main" id="{7966B21F-1744-49A2-BB5F-CADE864172EF}"/>
              </a:ext>
            </a:extLst>
          </p:cNvPr>
          <p:cNvCxnSpPr/>
          <p:nvPr/>
        </p:nvCxnSpPr>
        <p:spPr>
          <a:xfrm>
            <a:off x="4881308" y="2416743"/>
            <a:ext cx="0" cy="3715028"/>
          </a:xfrm>
          <a:prstGeom prst="straightConnector1">
            <a:avLst/>
          </a:prstGeom>
          <a:noFill/>
          <a:ln w="19050" cap="flat" cmpd="sng">
            <a:solidFill>
              <a:schemeClr val="bg1">
                <a:lumMod val="75000"/>
              </a:schemeClr>
            </a:solidFill>
            <a:prstDash val="solid"/>
            <a:miter lim="800000"/>
            <a:headEnd type="oval" w="sm" len="sm"/>
            <a:tailEnd type="oval" w="sm" len="sm"/>
          </a:ln>
        </p:spPr>
      </p:cxnSp>
      <p:sp>
        <p:nvSpPr>
          <p:cNvPr id="52" name="Text Placeholder 19">
            <a:extLst>
              <a:ext uri="{FF2B5EF4-FFF2-40B4-BE49-F238E27FC236}">
                <a16:creationId xmlns:a16="http://schemas.microsoft.com/office/drawing/2014/main" id="{17A9B0A2-3CDC-4C16-9174-29AAA4F14336}"/>
              </a:ext>
            </a:extLst>
          </p:cNvPr>
          <p:cNvSpPr txBox="1">
            <a:spLocks/>
          </p:cNvSpPr>
          <p:nvPr/>
        </p:nvSpPr>
        <p:spPr>
          <a:xfrm>
            <a:off x="4699360" y="1445954"/>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500" b="1" dirty="0"/>
              <a:t>Lorem Ipsum</a:t>
            </a:r>
          </a:p>
        </p:txBody>
      </p:sp>
      <p:cxnSp>
        <p:nvCxnSpPr>
          <p:cNvPr id="53" name="Straight Connector 52">
            <a:extLst>
              <a:ext uri="{FF2B5EF4-FFF2-40B4-BE49-F238E27FC236}">
                <a16:creationId xmlns:a16="http://schemas.microsoft.com/office/drawing/2014/main" id="{42DC5F51-2405-4042-9273-8EE75EFA79AF}"/>
              </a:ext>
            </a:extLst>
          </p:cNvPr>
          <p:cNvCxnSpPr>
            <a:cxnSpLocks/>
          </p:cNvCxnSpPr>
          <p:nvPr/>
        </p:nvCxnSpPr>
        <p:spPr>
          <a:xfrm>
            <a:off x="4699592"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54" name="Shape0_20211123_171807">
            <a:extLst>
              <a:ext uri="{FF2B5EF4-FFF2-40B4-BE49-F238E27FC236}">
                <a16:creationId xmlns:a16="http://schemas.microsoft.com/office/drawing/2014/main" id="{42FD2D73-EE86-4DE9-99B1-C469D9764DAF}"/>
              </a:ext>
            </a:extLst>
          </p:cNvPr>
          <p:cNvSpPr/>
          <p:nvPr/>
        </p:nvSpPr>
        <p:spPr>
          <a:xfrm>
            <a:off x="5044037" y="2673699"/>
            <a:ext cx="481641" cy="574445"/>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200" b="1" dirty="0">
              <a:solidFill>
                <a:srgbClr val="FFFFFF"/>
              </a:solidFill>
            </a:endParaRPr>
          </a:p>
        </p:txBody>
      </p:sp>
      <p:sp>
        <p:nvSpPr>
          <p:cNvPr id="55" name="Shape0_20220429_192034">
            <a:extLst>
              <a:ext uri="{FF2B5EF4-FFF2-40B4-BE49-F238E27FC236}">
                <a16:creationId xmlns:a16="http://schemas.microsoft.com/office/drawing/2014/main" id="{6B09F167-1C3F-4C31-B3B8-560129959A86}"/>
              </a:ext>
            </a:extLst>
          </p:cNvPr>
          <p:cNvSpPr/>
          <p:nvPr/>
        </p:nvSpPr>
        <p:spPr>
          <a:xfrm>
            <a:off x="5479379" y="2673699"/>
            <a:ext cx="3443396" cy="574445"/>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b="1" dirty="0">
                <a:solidFill>
                  <a:schemeClr val="tx1">
                    <a:lumMod val="100000"/>
                  </a:schemeClr>
                </a:solidFill>
              </a:rPr>
              <a:t>Title</a:t>
            </a:r>
            <a:endParaRPr b="1" dirty="0">
              <a:solidFill>
                <a:schemeClr val="tx1">
                  <a:lumMod val="100000"/>
                </a:schemeClr>
              </a:solidFill>
            </a:endParaRPr>
          </a:p>
        </p:txBody>
      </p:sp>
      <p:sp>
        <p:nvSpPr>
          <p:cNvPr id="56" name="Shape0_20210621_115812">
            <a:extLst>
              <a:ext uri="{FF2B5EF4-FFF2-40B4-BE49-F238E27FC236}">
                <a16:creationId xmlns:a16="http://schemas.microsoft.com/office/drawing/2014/main" id="{F9C14F24-A507-4BFB-9CCA-D3EF5B1FA99F}"/>
              </a:ext>
            </a:extLst>
          </p:cNvPr>
          <p:cNvSpPr txBox="1"/>
          <p:nvPr/>
        </p:nvSpPr>
        <p:spPr>
          <a:xfrm>
            <a:off x="5577928" y="3306734"/>
            <a:ext cx="3281698" cy="375009"/>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200" dirty="0">
                <a:solidFill>
                  <a:schemeClr val="tx1">
                    <a:lumMod val="100000"/>
                  </a:schemeClr>
                </a:solidFill>
              </a:rPr>
              <a:t>Insert Text Here</a:t>
            </a:r>
            <a:endParaRPr sz="1200" dirty="0">
              <a:solidFill>
                <a:schemeClr val="tx1">
                  <a:lumMod val="100000"/>
                </a:schemeClr>
              </a:solidFill>
            </a:endParaRPr>
          </a:p>
        </p:txBody>
      </p:sp>
      <p:sp>
        <p:nvSpPr>
          <p:cNvPr id="57" name="Shape1_20210630_121812">
            <a:extLst>
              <a:ext uri="{FF2B5EF4-FFF2-40B4-BE49-F238E27FC236}">
                <a16:creationId xmlns:a16="http://schemas.microsoft.com/office/drawing/2014/main" id="{E56159A9-C5A4-4D52-92B6-2A698D117C58}"/>
              </a:ext>
            </a:extLst>
          </p:cNvPr>
          <p:cNvSpPr/>
          <p:nvPr/>
        </p:nvSpPr>
        <p:spPr>
          <a:xfrm>
            <a:off x="4760561" y="2839909"/>
            <a:ext cx="241498" cy="242024"/>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dirty="0">
                <a:solidFill>
                  <a:schemeClr val="accent1"/>
                </a:solidFill>
              </a:rPr>
              <a:t>1</a:t>
            </a:r>
            <a:endParaRPr dirty="0">
              <a:solidFill>
                <a:schemeClr val="accent1"/>
              </a:solidFill>
            </a:endParaRPr>
          </a:p>
        </p:txBody>
      </p:sp>
      <p:grpSp>
        <p:nvGrpSpPr>
          <p:cNvPr id="58" name="Group 57">
            <a:extLst>
              <a:ext uri="{FF2B5EF4-FFF2-40B4-BE49-F238E27FC236}">
                <a16:creationId xmlns:a16="http://schemas.microsoft.com/office/drawing/2014/main" id="{EF9270F6-AA3F-4121-B142-EDF36DFDD036}"/>
              </a:ext>
            </a:extLst>
          </p:cNvPr>
          <p:cNvGrpSpPr/>
          <p:nvPr/>
        </p:nvGrpSpPr>
        <p:grpSpPr>
          <a:xfrm>
            <a:off x="5095507" y="2786321"/>
            <a:ext cx="348222" cy="349200"/>
            <a:chOff x="3071135" y="1760585"/>
            <a:chExt cx="475200" cy="633600"/>
          </a:xfrm>
          <a:solidFill>
            <a:schemeClr val="bg1"/>
          </a:solidFill>
        </p:grpSpPr>
        <p:sp>
          <p:nvSpPr>
            <p:cNvPr id="59" name="Accent">
              <a:extLst>
                <a:ext uri="{FF2B5EF4-FFF2-40B4-BE49-F238E27FC236}">
                  <a16:creationId xmlns:a16="http://schemas.microsoft.com/office/drawing/2014/main" id="{5CA77D90-B329-43F8-9692-A5D0E537806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0" name="Outline">
              <a:extLst>
                <a:ext uri="{FF2B5EF4-FFF2-40B4-BE49-F238E27FC236}">
                  <a16:creationId xmlns:a16="http://schemas.microsoft.com/office/drawing/2014/main" id="{14B015CD-0D00-4203-88F9-74EB38AE7716}"/>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61" name="Shape1_20211123_171807">
            <a:extLst>
              <a:ext uri="{FF2B5EF4-FFF2-40B4-BE49-F238E27FC236}">
                <a16:creationId xmlns:a16="http://schemas.microsoft.com/office/drawing/2014/main" id="{4D6EDBCE-1FB9-406B-833E-344CE410CE04}"/>
              </a:ext>
            </a:extLst>
          </p:cNvPr>
          <p:cNvSpPr/>
          <p:nvPr/>
        </p:nvSpPr>
        <p:spPr>
          <a:xfrm>
            <a:off x="5044037" y="3898515"/>
            <a:ext cx="481641" cy="574445"/>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200" b="1" dirty="0">
              <a:solidFill>
                <a:srgbClr val="FFFFFF"/>
              </a:solidFill>
            </a:endParaRPr>
          </a:p>
        </p:txBody>
      </p:sp>
      <p:sp>
        <p:nvSpPr>
          <p:cNvPr id="62" name="Shape1_20220429_192034">
            <a:extLst>
              <a:ext uri="{FF2B5EF4-FFF2-40B4-BE49-F238E27FC236}">
                <a16:creationId xmlns:a16="http://schemas.microsoft.com/office/drawing/2014/main" id="{3A4C7A77-403C-4308-9375-5641C2498E32}"/>
              </a:ext>
            </a:extLst>
          </p:cNvPr>
          <p:cNvSpPr/>
          <p:nvPr/>
        </p:nvSpPr>
        <p:spPr>
          <a:xfrm>
            <a:off x="5479379" y="3898515"/>
            <a:ext cx="3443396" cy="574445"/>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b="1" dirty="0">
                <a:solidFill>
                  <a:schemeClr val="tx1">
                    <a:lumMod val="100000"/>
                  </a:schemeClr>
                </a:solidFill>
              </a:rPr>
              <a:t>Title</a:t>
            </a:r>
            <a:endParaRPr b="1" dirty="0">
              <a:solidFill>
                <a:schemeClr val="tx1">
                  <a:lumMod val="100000"/>
                </a:schemeClr>
              </a:solidFill>
            </a:endParaRPr>
          </a:p>
        </p:txBody>
      </p:sp>
      <p:sp>
        <p:nvSpPr>
          <p:cNvPr id="63" name="Shape1_20210621_115812">
            <a:extLst>
              <a:ext uri="{FF2B5EF4-FFF2-40B4-BE49-F238E27FC236}">
                <a16:creationId xmlns:a16="http://schemas.microsoft.com/office/drawing/2014/main" id="{DA340B43-31BC-44CF-AD95-9FC86D9F7955}"/>
              </a:ext>
            </a:extLst>
          </p:cNvPr>
          <p:cNvSpPr txBox="1"/>
          <p:nvPr/>
        </p:nvSpPr>
        <p:spPr>
          <a:xfrm>
            <a:off x="5577928" y="4525923"/>
            <a:ext cx="3281698" cy="375009"/>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200" dirty="0">
                <a:solidFill>
                  <a:schemeClr val="tx1">
                    <a:lumMod val="100000"/>
                  </a:schemeClr>
                </a:solidFill>
              </a:rPr>
              <a:t>Insert Text Here</a:t>
            </a:r>
            <a:endParaRPr sz="1200" dirty="0">
              <a:solidFill>
                <a:schemeClr val="tx1">
                  <a:lumMod val="100000"/>
                </a:schemeClr>
              </a:solidFill>
            </a:endParaRPr>
          </a:p>
        </p:txBody>
      </p:sp>
      <p:sp>
        <p:nvSpPr>
          <p:cNvPr id="64" name="Shape3_20210630_121812">
            <a:extLst>
              <a:ext uri="{FF2B5EF4-FFF2-40B4-BE49-F238E27FC236}">
                <a16:creationId xmlns:a16="http://schemas.microsoft.com/office/drawing/2014/main" id="{E439B3A6-EA52-47C9-B3F8-48A50B1D1B72}"/>
              </a:ext>
            </a:extLst>
          </p:cNvPr>
          <p:cNvSpPr/>
          <p:nvPr/>
        </p:nvSpPr>
        <p:spPr>
          <a:xfrm>
            <a:off x="4760561" y="4064725"/>
            <a:ext cx="241498" cy="242024"/>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dirty="0">
                <a:solidFill>
                  <a:schemeClr val="accent1"/>
                </a:solidFill>
              </a:rPr>
              <a:t>2</a:t>
            </a:r>
            <a:endParaRPr dirty="0">
              <a:solidFill>
                <a:schemeClr val="accent1"/>
              </a:solidFill>
            </a:endParaRPr>
          </a:p>
        </p:txBody>
      </p:sp>
      <p:grpSp>
        <p:nvGrpSpPr>
          <p:cNvPr id="65" name="Group 64">
            <a:extLst>
              <a:ext uri="{FF2B5EF4-FFF2-40B4-BE49-F238E27FC236}">
                <a16:creationId xmlns:a16="http://schemas.microsoft.com/office/drawing/2014/main" id="{816C98F1-8436-4EDC-AA52-05BD60F8159B}"/>
              </a:ext>
            </a:extLst>
          </p:cNvPr>
          <p:cNvGrpSpPr/>
          <p:nvPr/>
        </p:nvGrpSpPr>
        <p:grpSpPr>
          <a:xfrm>
            <a:off x="5095507" y="4011137"/>
            <a:ext cx="348222" cy="349200"/>
            <a:chOff x="3071135" y="1760585"/>
            <a:chExt cx="475200" cy="633600"/>
          </a:xfrm>
          <a:solidFill>
            <a:schemeClr val="bg1"/>
          </a:solidFill>
        </p:grpSpPr>
        <p:sp>
          <p:nvSpPr>
            <p:cNvPr id="66" name="Accent">
              <a:extLst>
                <a:ext uri="{FF2B5EF4-FFF2-40B4-BE49-F238E27FC236}">
                  <a16:creationId xmlns:a16="http://schemas.microsoft.com/office/drawing/2014/main" id="{0345C445-8DFA-4C6D-83B4-D3EFABE12E7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7" name="Outline">
              <a:extLst>
                <a:ext uri="{FF2B5EF4-FFF2-40B4-BE49-F238E27FC236}">
                  <a16:creationId xmlns:a16="http://schemas.microsoft.com/office/drawing/2014/main" id="{4F4B6E47-02FA-44C8-8D95-D8273D56765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
        <p:nvSpPr>
          <p:cNvPr id="68" name="Shape2_20211123_171807">
            <a:extLst>
              <a:ext uri="{FF2B5EF4-FFF2-40B4-BE49-F238E27FC236}">
                <a16:creationId xmlns:a16="http://schemas.microsoft.com/office/drawing/2014/main" id="{242BCA6C-2BFA-4563-B832-ED8E6A0643EA}"/>
              </a:ext>
            </a:extLst>
          </p:cNvPr>
          <p:cNvSpPr/>
          <p:nvPr/>
        </p:nvSpPr>
        <p:spPr>
          <a:xfrm>
            <a:off x="5044037" y="5117704"/>
            <a:ext cx="481641" cy="574445"/>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200" b="1" dirty="0">
              <a:solidFill>
                <a:srgbClr val="FFFFFF"/>
              </a:solidFill>
            </a:endParaRPr>
          </a:p>
        </p:txBody>
      </p:sp>
      <p:sp>
        <p:nvSpPr>
          <p:cNvPr id="69" name="Shape2_20220429_192034">
            <a:extLst>
              <a:ext uri="{FF2B5EF4-FFF2-40B4-BE49-F238E27FC236}">
                <a16:creationId xmlns:a16="http://schemas.microsoft.com/office/drawing/2014/main" id="{626ACB54-1ED9-4569-B1A0-976180C19B01}"/>
              </a:ext>
            </a:extLst>
          </p:cNvPr>
          <p:cNvSpPr/>
          <p:nvPr/>
        </p:nvSpPr>
        <p:spPr>
          <a:xfrm>
            <a:off x="5479379" y="5117704"/>
            <a:ext cx="3443396" cy="574445"/>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b="1" dirty="0">
                <a:solidFill>
                  <a:schemeClr val="tx1">
                    <a:lumMod val="100000"/>
                  </a:schemeClr>
                </a:solidFill>
              </a:rPr>
              <a:t>Title</a:t>
            </a:r>
            <a:endParaRPr b="1" dirty="0">
              <a:solidFill>
                <a:schemeClr val="tx1">
                  <a:lumMod val="100000"/>
                </a:schemeClr>
              </a:solidFill>
            </a:endParaRPr>
          </a:p>
        </p:txBody>
      </p:sp>
      <p:sp>
        <p:nvSpPr>
          <p:cNvPr id="70" name="Shape2_20210621_115812">
            <a:extLst>
              <a:ext uri="{FF2B5EF4-FFF2-40B4-BE49-F238E27FC236}">
                <a16:creationId xmlns:a16="http://schemas.microsoft.com/office/drawing/2014/main" id="{732A8F66-FBE4-4352-B43E-3485D3B65749}"/>
              </a:ext>
            </a:extLst>
          </p:cNvPr>
          <p:cNvSpPr txBox="1"/>
          <p:nvPr/>
        </p:nvSpPr>
        <p:spPr>
          <a:xfrm>
            <a:off x="5577928" y="5745113"/>
            <a:ext cx="3281698" cy="375009"/>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200" dirty="0">
                <a:solidFill>
                  <a:schemeClr val="tx1">
                    <a:lumMod val="100000"/>
                  </a:schemeClr>
                </a:solidFill>
              </a:rPr>
              <a:t>Insert Text Here</a:t>
            </a:r>
            <a:endParaRPr sz="1200" dirty="0">
              <a:solidFill>
                <a:schemeClr val="tx1">
                  <a:lumMod val="100000"/>
                </a:schemeClr>
              </a:solidFill>
            </a:endParaRPr>
          </a:p>
        </p:txBody>
      </p:sp>
      <p:sp>
        <p:nvSpPr>
          <p:cNvPr id="71" name="Shape5_20210630_121812">
            <a:extLst>
              <a:ext uri="{FF2B5EF4-FFF2-40B4-BE49-F238E27FC236}">
                <a16:creationId xmlns:a16="http://schemas.microsoft.com/office/drawing/2014/main" id="{C469FC27-E5FB-4B72-B79D-10424CBFB25E}"/>
              </a:ext>
            </a:extLst>
          </p:cNvPr>
          <p:cNvSpPr/>
          <p:nvPr/>
        </p:nvSpPr>
        <p:spPr>
          <a:xfrm>
            <a:off x="4760561" y="5283914"/>
            <a:ext cx="241498" cy="242024"/>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dirty="0">
                <a:solidFill>
                  <a:schemeClr val="accent1"/>
                </a:solidFill>
              </a:rPr>
              <a:t>3</a:t>
            </a:r>
            <a:endParaRPr dirty="0">
              <a:solidFill>
                <a:schemeClr val="accent1"/>
              </a:solidFill>
            </a:endParaRPr>
          </a:p>
        </p:txBody>
      </p:sp>
      <p:grpSp>
        <p:nvGrpSpPr>
          <p:cNvPr id="72" name="Group 71">
            <a:extLst>
              <a:ext uri="{FF2B5EF4-FFF2-40B4-BE49-F238E27FC236}">
                <a16:creationId xmlns:a16="http://schemas.microsoft.com/office/drawing/2014/main" id="{C6D037C5-12DA-4F1E-9FCB-76593301C998}"/>
              </a:ext>
            </a:extLst>
          </p:cNvPr>
          <p:cNvGrpSpPr/>
          <p:nvPr/>
        </p:nvGrpSpPr>
        <p:grpSpPr>
          <a:xfrm>
            <a:off x="5095507" y="5230326"/>
            <a:ext cx="348222" cy="349200"/>
            <a:chOff x="3071135" y="1760585"/>
            <a:chExt cx="475200" cy="633600"/>
          </a:xfrm>
          <a:solidFill>
            <a:schemeClr val="bg1"/>
          </a:solidFill>
        </p:grpSpPr>
        <p:sp>
          <p:nvSpPr>
            <p:cNvPr id="73" name="Accent">
              <a:extLst>
                <a:ext uri="{FF2B5EF4-FFF2-40B4-BE49-F238E27FC236}">
                  <a16:creationId xmlns:a16="http://schemas.microsoft.com/office/drawing/2014/main" id="{2716CE64-D354-482F-990B-D1790127B26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74" name="Outline">
              <a:extLst>
                <a:ext uri="{FF2B5EF4-FFF2-40B4-BE49-F238E27FC236}">
                  <a16:creationId xmlns:a16="http://schemas.microsoft.com/office/drawing/2014/main" id="{FB17793D-6EF0-44C1-A6BF-FFBAE818E22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4122984723"/>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114C7FB-3887-4DD5-8D70-E2A21994C6EE}"/>
              </a:ext>
            </a:extLst>
          </p:cNvPr>
          <p:cNvSpPr>
            <a:spLocks noGrp="1"/>
          </p:cNvSpPr>
          <p:nvPr>
            <p:ph type="title"/>
          </p:nvPr>
        </p:nvSpPr>
        <p:spPr>
          <a:xfrm>
            <a:off x="221226" y="365126"/>
            <a:ext cx="8701548" cy="578772"/>
          </a:xfrm>
        </p:spPr>
        <p:txBody>
          <a:bodyPr/>
          <a:lstStyle/>
          <a:p>
            <a:r>
              <a:rPr lang="en-US" dirty="0"/>
              <a:t>Two-Column Numbered Icon List (Five Rows)</a:t>
            </a:r>
          </a:p>
        </p:txBody>
      </p:sp>
      <p:sp>
        <p:nvSpPr>
          <p:cNvPr id="33" name="Text Placeholder 19">
            <a:extLst>
              <a:ext uri="{FF2B5EF4-FFF2-40B4-BE49-F238E27FC236}">
                <a16:creationId xmlns:a16="http://schemas.microsoft.com/office/drawing/2014/main" id="{D1E48671-B8A8-46F0-A7BF-9AFF979217D0}"/>
              </a:ext>
            </a:extLst>
          </p:cNvPr>
          <p:cNvSpPr txBox="1">
            <a:spLocks/>
          </p:cNvSpPr>
          <p:nvPr/>
        </p:nvSpPr>
        <p:spPr>
          <a:xfrm>
            <a:off x="221226" y="1445954"/>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Lorem Ipsum</a:t>
            </a:r>
          </a:p>
        </p:txBody>
      </p:sp>
      <p:cxnSp>
        <p:nvCxnSpPr>
          <p:cNvPr id="34" name="Straight Connector 33">
            <a:extLst>
              <a:ext uri="{FF2B5EF4-FFF2-40B4-BE49-F238E27FC236}">
                <a16:creationId xmlns:a16="http://schemas.microsoft.com/office/drawing/2014/main" id="{E0EEF99A-10F8-4A9B-A16F-54249B043C70}"/>
              </a:ext>
            </a:extLst>
          </p:cNvPr>
          <p:cNvCxnSpPr>
            <a:cxnSpLocks/>
          </p:cNvCxnSpPr>
          <p:nvPr/>
        </p:nvCxnSpPr>
        <p:spPr>
          <a:xfrm>
            <a:off x="221458"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5" name="Google Shape;1085;p40">
            <a:extLst>
              <a:ext uri="{FF2B5EF4-FFF2-40B4-BE49-F238E27FC236}">
                <a16:creationId xmlns:a16="http://schemas.microsoft.com/office/drawing/2014/main" id="{05A9A8CD-0483-42D7-8BB1-6C81498C39DA}"/>
              </a:ext>
            </a:extLst>
          </p:cNvPr>
          <p:cNvCxnSpPr/>
          <p:nvPr/>
        </p:nvCxnSpPr>
        <p:spPr>
          <a:xfrm>
            <a:off x="403174" y="2416743"/>
            <a:ext cx="0" cy="3715028"/>
          </a:xfrm>
          <a:prstGeom prst="straightConnector1">
            <a:avLst/>
          </a:prstGeom>
          <a:noFill/>
          <a:ln w="19050" cap="flat" cmpd="sng">
            <a:solidFill>
              <a:schemeClr val="bg1">
                <a:lumMod val="75000"/>
              </a:schemeClr>
            </a:solidFill>
            <a:prstDash val="solid"/>
            <a:miter lim="800000"/>
            <a:headEnd type="oval" w="sm" len="sm"/>
            <a:tailEnd type="oval" w="sm" len="sm"/>
          </a:ln>
        </p:spPr>
      </p:cxnSp>
      <p:sp>
        <p:nvSpPr>
          <p:cNvPr id="3" name="Shape0_20211123_171807">
            <a:extLst>
              <a:ext uri="{FF2B5EF4-FFF2-40B4-BE49-F238E27FC236}">
                <a16:creationId xmlns:a16="http://schemas.microsoft.com/office/drawing/2014/main" id="{963ECB38-0EC8-4035-97D2-A08D8F707602}"/>
              </a:ext>
            </a:extLst>
          </p:cNvPr>
          <p:cNvSpPr/>
          <p:nvPr/>
        </p:nvSpPr>
        <p:spPr>
          <a:xfrm>
            <a:off x="565903" y="2516703"/>
            <a:ext cx="481641" cy="292538"/>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000" b="1" dirty="0">
              <a:solidFill>
                <a:srgbClr val="FFFFFF"/>
              </a:solidFill>
            </a:endParaRPr>
          </a:p>
        </p:txBody>
      </p:sp>
      <p:sp>
        <p:nvSpPr>
          <p:cNvPr id="4" name="Shape0_20220429_192034">
            <a:extLst>
              <a:ext uri="{FF2B5EF4-FFF2-40B4-BE49-F238E27FC236}">
                <a16:creationId xmlns:a16="http://schemas.microsoft.com/office/drawing/2014/main" id="{D7252766-D738-41B6-819C-34B0D51AF19F}"/>
              </a:ext>
            </a:extLst>
          </p:cNvPr>
          <p:cNvSpPr/>
          <p:nvPr/>
        </p:nvSpPr>
        <p:spPr>
          <a:xfrm>
            <a:off x="1001245" y="2516703"/>
            <a:ext cx="3443396" cy="292538"/>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sz="1000" b="1" dirty="0">
                <a:solidFill>
                  <a:schemeClr val="tx1">
                    <a:lumMod val="100000"/>
                  </a:schemeClr>
                </a:solidFill>
              </a:rPr>
              <a:t>Title</a:t>
            </a:r>
            <a:endParaRPr sz="1000" b="1" dirty="0">
              <a:solidFill>
                <a:schemeClr val="tx1">
                  <a:lumMod val="100000"/>
                </a:schemeClr>
              </a:solidFill>
            </a:endParaRPr>
          </a:p>
        </p:txBody>
      </p:sp>
      <p:sp>
        <p:nvSpPr>
          <p:cNvPr id="5" name="Shape0_20210621_115812">
            <a:extLst>
              <a:ext uri="{FF2B5EF4-FFF2-40B4-BE49-F238E27FC236}">
                <a16:creationId xmlns:a16="http://schemas.microsoft.com/office/drawing/2014/main" id="{48B25230-3331-49E1-84B6-717C47A05818}"/>
              </a:ext>
            </a:extLst>
          </p:cNvPr>
          <p:cNvSpPr txBox="1"/>
          <p:nvPr/>
        </p:nvSpPr>
        <p:spPr>
          <a:xfrm>
            <a:off x="1099794" y="2832131"/>
            <a:ext cx="3281698" cy="297308"/>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000" dirty="0">
                <a:solidFill>
                  <a:schemeClr val="tx1">
                    <a:lumMod val="100000"/>
                  </a:schemeClr>
                </a:solidFill>
              </a:rPr>
              <a:t>Insert Text Here</a:t>
            </a:r>
            <a:endParaRPr sz="1000" dirty="0">
              <a:solidFill>
                <a:schemeClr val="tx1">
                  <a:lumMod val="100000"/>
                </a:schemeClr>
              </a:solidFill>
            </a:endParaRPr>
          </a:p>
        </p:txBody>
      </p:sp>
      <p:sp>
        <p:nvSpPr>
          <p:cNvPr id="6" name="Shape1_20210630_121812">
            <a:extLst>
              <a:ext uri="{FF2B5EF4-FFF2-40B4-BE49-F238E27FC236}">
                <a16:creationId xmlns:a16="http://schemas.microsoft.com/office/drawing/2014/main" id="{44C684E0-11F9-4BD6-B3D6-989F9D377561}"/>
              </a:ext>
            </a:extLst>
          </p:cNvPr>
          <p:cNvSpPr/>
          <p:nvPr/>
        </p:nvSpPr>
        <p:spPr>
          <a:xfrm>
            <a:off x="307982" y="2567572"/>
            <a:ext cx="190386" cy="190800"/>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sz="1000" dirty="0">
                <a:solidFill>
                  <a:schemeClr val="accent1"/>
                </a:solidFill>
              </a:rPr>
              <a:t>1</a:t>
            </a:r>
            <a:endParaRPr sz="1000" dirty="0">
              <a:solidFill>
                <a:schemeClr val="accent1"/>
              </a:solidFill>
            </a:endParaRPr>
          </a:p>
        </p:txBody>
      </p:sp>
      <p:grpSp>
        <p:nvGrpSpPr>
          <p:cNvPr id="39" name="Group 38">
            <a:extLst>
              <a:ext uri="{FF2B5EF4-FFF2-40B4-BE49-F238E27FC236}">
                <a16:creationId xmlns:a16="http://schemas.microsoft.com/office/drawing/2014/main" id="{58E24B1A-179A-4848-B683-ED30680324DF}"/>
              </a:ext>
            </a:extLst>
          </p:cNvPr>
          <p:cNvGrpSpPr/>
          <p:nvPr/>
        </p:nvGrpSpPr>
        <p:grpSpPr>
          <a:xfrm>
            <a:off x="695236" y="2574772"/>
            <a:ext cx="177254" cy="176400"/>
            <a:chOff x="3071135" y="1760585"/>
            <a:chExt cx="475200" cy="633600"/>
          </a:xfrm>
          <a:solidFill>
            <a:schemeClr val="bg1"/>
          </a:solidFill>
        </p:grpSpPr>
        <p:sp>
          <p:nvSpPr>
            <p:cNvPr id="40" name="Accent">
              <a:extLst>
                <a:ext uri="{FF2B5EF4-FFF2-40B4-BE49-F238E27FC236}">
                  <a16:creationId xmlns:a16="http://schemas.microsoft.com/office/drawing/2014/main" id="{C37E2EA5-4827-4613-9732-CC6C9AEE7D1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41" name="Outline">
              <a:extLst>
                <a:ext uri="{FF2B5EF4-FFF2-40B4-BE49-F238E27FC236}">
                  <a16:creationId xmlns:a16="http://schemas.microsoft.com/office/drawing/2014/main" id="{75B51BF6-2D50-4C30-9A48-0045CF3A0FA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85" name="Shape0_20211123_171807">
            <a:extLst>
              <a:ext uri="{FF2B5EF4-FFF2-40B4-BE49-F238E27FC236}">
                <a16:creationId xmlns:a16="http://schemas.microsoft.com/office/drawing/2014/main" id="{23ADE43F-B17C-4E9E-8367-03BDBDF3423E}"/>
              </a:ext>
            </a:extLst>
          </p:cNvPr>
          <p:cNvSpPr/>
          <p:nvPr/>
        </p:nvSpPr>
        <p:spPr>
          <a:xfrm>
            <a:off x="565903" y="3252162"/>
            <a:ext cx="481641" cy="292538"/>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000" b="1" dirty="0">
              <a:solidFill>
                <a:srgbClr val="FFFFFF"/>
              </a:solidFill>
            </a:endParaRPr>
          </a:p>
        </p:txBody>
      </p:sp>
      <p:sp>
        <p:nvSpPr>
          <p:cNvPr id="86" name="Shape0_20220429_192034">
            <a:extLst>
              <a:ext uri="{FF2B5EF4-FFF2-40B4-BE49-F238E27FC236}">
                <a16:creationId xmlns:a16="http://schemas.microsoft.com/office/drawing/2014/main" id="{19AD6CDF-1AB3-4A40-B4C3-0F7E91994499}"/>
              </a:ext>
            </a:extLst>
          </p:cNvPr>
          <p:cNvSpPr/>
          <p:nvPr/>
        </p:nvSpPr>
        <p:spPr>
          <a:xfrm>
            <a:off x="1001245" y="3252162"/>
            <a:ext cx="3443396" cy="292538"/>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sz="1000" b="1" dirty="0">
                <a:solidFill>
                  <a:schemeClr val="tx1">
                    <a:lumMod val="100000"/>
                  </a:schemeClr>
                </a:solidFill>
              </a:rPr>
              <a:t>Title</a:t>
            </a:r>
            <a:endParaRPr sz="1000" b="1" dirty="0">
              <a:solidFill>
                <a:schemeClr val="tx1">
                  <a:lumMod val="100000"/>
                </a:schemeClr>
              </a:solidFill>
            </a:endParaRPr>
          </a:p>
        </p:txBody>
      </p:sp>
      <p:sp>
        <p:nvSpPr>
          <p:cNvPr id="87" name="Shape0_20210621_115812">
            <a:extLst>
              <a:ext uri="{FF2B5EF4-FFF2-40B4-BE49-F238E27FC236}">
                <a16:creationId xmlns:a16="http://schemas.microsoft.com/office/drawing/2014/main" id="{6E50803C-BD23-4D57-926C-6DE64A4E7725}"/>
              </a:ext>
            </a:extLst>
          </p:cNvPr>
          <p:cNvSpPr txBox="1"/>
          <p:nvPr/>
        </p:nvSpPr>
        <p:spPr>
          <a:xfrm>
            <a:off x="1099794" y="3567590"/>
            <a:ext cx="3281698" cy="297308"/>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000" dirty="0">
                <a:solidFill>
                  <a:schemeClr val="tx1">
                    <a:lumMod val="100000"/>
                  </a:schemeClr>
                </a:solidFill>
              </a:rPr>
              <a:t>Insert Text Here</a:t>
            </a:r>
            <a:endParaRPr sz="1000" dirty="0">
              <a:solidFill>
                <a:schemeClr val="tx1">
                  <a:lumMod val="100000"/>
                </a:schemeClr>
              </a:solidFill>
            </a:endParaRPr>
          </a:p>
        </p:txBody>
      </p:sp>
      <p:sp>
        <p:nvSpPr>
          <p:cNvPr id="88" name="Shape1_20210630_121812">
            <a:extLst>
              <a:ext uri="{FF2B5EF4-FFF2-40B4-BE49-F238E27FC236}">
                <a16:creationId xmlns:a16="http://schemas.microsoft.com/office/drawing/2014/main" id="{470119AE-9A8A-4F51-851A-8E0BE05C5C25}"/>
              </a:ext>
            </a:extLst>
          </p:cNvPr>
          <p:cNvSpPr/>
          <p:nvPr/>
        </p:nvSpPr>
        <p:spPr>
          <a:xfrm>
            <a:off x="307982" y="3303031"/>
            <a:ext cx="190386" cy="190800"/>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sz="1000" dirty="0">
                <a:solidFill>
                  <a:schemeClr val="accent1"/>
                </a:solidFill>
              </a:rPr>
              <a:t>2</a:t>
            </a:r>
            <a:endParaRPr sz="1000" dirty="0">
              <a:solidFill>
                <a:schemeClr val="accent1"/>
              </a:solidFill>
            </a:endParaRPr>
          </a:p>
        </p:txBody>
      </p:sp>
      <p:grpSp>
        <p:nvGrpSpPr>
          <p:cNvPr id="89" name="Group 88">
            <a:extLst>
              <a:ext uri="{FF2B5EF4-FFF2-40B4-BE49-F238E27FC236}">
                <a16:creationId xmlns:a16="http://schemas.microsoft.com/office/drawing/2014/main" id="{74193C7D-10AD-425D-B9F3-5ED50E11FD9D}"/>
              </a:ext>
            </a:extLst>
          </p:cNvPr>
          <p:cNvGrpSpPr/>
          <p:nvPr/>
        </p:nvGrpSpPr>
        <p:grpSpPr>
          <a:xfrm>
            <a:off x="695236" y="3310231"/>
            <a:ext cx="177254" cy="176400"/>
            <a:chOff x="3071135" y="1760585"/>
            <a:chExt cx="475200" cy="633600"/>
          </a:xfrm>
          <a:solidFill>
            <a:schemeClr val="bg1"/>
          </a:solidFill>
        </p:grpSpPr>
        <p:sp>
          <p:nvSpPr>
            <p:cNvPr id="90" name="Accent">
              <a:extLst>
                <a:ext uri="{FF2B5EF4-FFF2-40B4-BE49-F238E27FC236}">
                  <a16:creationId xmlns:a16="http://schemas.microsoft.com/office/drawing/2014/main" id="{70BE2CC2-A1ED-4063-BED7-FB63758A51F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91" name="Outline">
              <a:extLst>
                <a:ext uri="{FF2B5EF4-FFF2-40B4-BE49-F238E27FC236}">
                  <a16:creationId xmlns:a16="http://schemas.microsoft.com/office/drawing/2014/main" id="{2C90E77E-64A4-46B1-8D30-87129248BDC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93" name="Shape0_20211123_171807">
            <a:extLst>
              <a:ext uri="{FF2B5EF4-FFF2-40B4-BE49-F238E27FC236}">
                <a16:creationId xmlns:a16="http://schemas.microsoft.com/office/drawing/2014/main" id="{935D160B-79E3-4B58-B9E6-2CB6C0674601}"/>
              </a:ext>
            </a:extLst>
          </p:cNvPr>
          <p:cNvSpPr/>
          <p:nvPr/>
        </p:nvSpPr>
        <p:spPr>
          <a:xfrm>
            <a:off x="565903" y="3987621"/>
            <a:ext cx="481641" cy="292538"/>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000" b="1" dirty="0">
              <a:solidFill>
                <a:srgbClr val="FFFFFF"/>
              </a:solidFill>
            </a:endParaRPr>
          </a:p>
        </p:txBody>
      </p:sp>
      <p:sp>
        <p:nvSpPr>
          <p:cNvPr id="94" name="Shape0_20220429_192034">
            <a:extLst>
              <a:ext uri="{FF2B5EF4-FFF2-40B4-BE49-F238E27FC236}">
                <a16:creationId xmlns:a16="http://schemas.microsoft.com/office/drawing/2014/main" id="{832EEE28-D9DB-4F21-B9CC-E12E1772FD1E}"/>
              </a:ext>
            </a:extLst>
          </p:cNvPr>
          <p:cNvSpPr/>
          <p:nvPr/>
        </p:nvSpPr>
        <p:spPr>
          <a:xfrm>
            <a:off x="1001245" y="3987621"/>
            <a:ext cx="3443396" cy="292538"/>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sz="1000" b="1" dirty="0">
                <a:solidFill>
                  <a:schemeClr val="tx1">
                    <a:lumMod val="100000"/>
                  </a:schemeClr>
                </a:solidFill>
              </a:rPr>
              <a:t>Title</a:t>
            </a:r>
            <a:endParaRPr sz="1000" b="1" dirty="0">
              <a:solidFill>
                <a:schemeClr val="tx1">
                  <a:lumMod val="100000"/>
                </a:schemeClr>
              </a:solidFill>
            </a:endParaRPr>
          </a:p>
        </p:txBody>
      </p:sp>
      <p:sp>
        <p:nvSpPr>
          <p:cNvPr id="95" name="Shape0_20210621_115812">
            <a:extLst>
              <a:ext uri="{FF2B5EF4-FFF2-40B4-BE49-F238E27FC236}">
                <a16:creationId xmlns:a16="http://schemas.microsoft.com/office/drawing/2014/main" id="{CAFF560F-AF68-4425-90E7-BC8CF1317723}"/>
              </a:ext>
            </a:extLst>
          </p:cNvPr>
          <p:cNvSpPr txBox="1"/>
          <p:nvPr/>
        </p:nvSpPr>
        <p:spPr>
          <a:xfrm>
            <a:off x="1099794" y="4303049"/>
            <a:ext cx="3281698" cy="297308"/>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000" dirty="0">
                <a:solidFill>
                  <a:schemeClr val="tx1">
                    <a:lumMod val="100000"/>
                  </a:schemeClr>
                </a:solidFill>
              </a:rPr>
              <a:t>Insert Text Here</a:t>
            </a:r>
            <a:endParaRPr sz="1000" dirty="0">
              <a:solidFill>
                <a:schemeClr val="tx1">
                  <a:lumMod val="100000"/>
                </a:schemeClr>
              </a:solidFill>
            </a:endParaRPr>
          </a:p>
        </p:txBody>
      </p:sp>
      <p:sp>
        <p:nvSpPr>
          <p:cNvPr id="96" name="Shape1_20210630_121812">
            <a:extLst>
              <a:ext uri="{FF2B5EF4-FFF2-40B4-BE49-F238E27FC236}">
                <a16:creationId xmlns:a16="http://schemas.microsoft.com/office/drawing/2014/main" id="{8AD63A5D-7256-43F9-9225-AD4963B4C10D}"/>
              </a:ext>
            </a:extLst>
          </p:cNvPr>
          <p:cNvSpPr/>
          <p:nvPr/>
        </p:nvSpPr>
        <p:spPr>
          <a:xfrm>
            <a:off x="307982" y="4038490"/>
            <a:ext cx="190386" cy="190800"/>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sz="1000" dirty="0">
                <a:solidFill>
                  <a:schemeClr val="accent1"/>
                </a:solidFill>
              </a:rPr>
              <a:t>3</a:t>
            </a:r>
            <a:endParaRPr sz="1000" dirty="0">
              <a:solidFill>
                <a:schemeClr val="accent1"/>
              </a:solidFill>
            </a:endParaRPr>
          </a:p>
        </p:txBody>
      </p:sp>
      <p:grpSp>
        <p:nvGrpSpPr>
          <p:cNvPr id="97" name="Group 96">
            <a:extLst>
              <a:ext uri="{FF2B5EF4-FFF2-40B4-BE49-F238E27FC236}">
                <a16:creationId xmlns:a16="http://schemas.microsoft.com/office/drawing/2014/main" id="{735ADEF7-C23D-4B80-AAE4-E59DCDF92810}"/>
              </a:ext>
            </a:extLst>
          </p:cNvPr>
          <p:cNvGrpSpPr/>
          <p:nvPr/>
        </p:nvGrpSpPr>
        <p:grpSpPr>
          <a:xfrm>
            <a:off x="695236" y="4045690"/>
            <a:ext cx="177254" cy="176400"/>
            <a:chOff x="3071135" y="1760585"/>
            <a:chExt cx="475200" cy="633600"/>
          </a:xfrm>
          <a:solidFill>
            <a:schemeClr val="bg1"/>
          </a:solidFill>
        </p:grpSpPr>
        <p:sp>
          <p:nvSpPr>
            <p:cNvPr id="98" name="Accent">
              <a:extLst>
                <a:ext uri="{FF2B5EF4-FFF2-40B4-BE49-F238E27FC236}">
                  <a16:creationId xmlns:a16="http://schemas.microsoft.com/office/drawing/2014/main" id="{AA3DC8D3-9ECE-4D77-97F5-6423BCC5034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99" name="Outline">
              <a:extLst>
                <a:ext uri="{FF2B5EF4-FFF2-40B4-BE49-F238E27FC236}">
                  <a16:creationId xmlns:a16="http://schemas.microsoft.com/office/drawing/2014/main" id="{3D765BED-DE4E-457F-AAE8-CCB9BDA469B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101" name="Shape0_20211123_171807">
            <a:extLst>
              <a:ext uri="{FF2B5EF4-FFF2-40B4-BE49-F238E27FC236}">
                <a16:creationId xmlns:a16="http://schemas.microsoft.com/office/drawing/2014/main" id="{02C24BBD-6A99-4562-A4B2-4790BF6EDB00}"/>
              </a:ext>
            </a:extLst>
          </p:cNvPr>
          <p:cNvSpPr/>
          <p:nvPr/>
        </p:nvSpPr>
        <p:spPr>
          <a:xfrm>
            <a:off x="565903" y="4723080"/>
            <a:ext cx="481641" cy="292538"/>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000" b="1" dirty="0">
              <a:solidFill>
                <a:srgbClr val="FFFFFF"/>
              </a:solidFill>
            </a:endParaRPr>
          </a:p>
        </p:txBody>
      </p:sp>
      <p:sp>
        <p:nvSpPr>
          <p:cNvPr id="102" name="Shape0_20220429_192034">
            <a:extLst>
              <a:ext uri="{FF2B5EF4-FFF2-40B4-BE49-F238E27FC236}">
                <a16:creationId xmlns:a16="http://schemas.microsoft.com/office/drawing/2014/main" id="{45BDEC05-C6D5-4FB8-AB78-249E9FBE88E5}"/>
              </a:ext>
            </a:extLst>
          </p:cNvPr>
          <p:cNvSpPr/>
          <p:nvPr/>
        </p:nvSpPr>
        <p:spPr>
          <a:xfrm>
            <a:off x="1001245" y="4723080"/>
            <a:ext cx="3443396" cy="292538"/>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sz="1000" b="1" dirty="0">
                <a:solidFill>
                  <a:schemeClr val="tx1">
                    <a:lumMod val="100000"/>
                  </a:schemeClr>
                </a:solidFill>
              </a:rPr>
              <a:t>Title</a:t>
            </a:r>
            <a:endParaRPr sz="1000" b="1" dirty="0">
              <a:solidFill>
                <a:schemeClr val="tx1">
                  <a:lumMod val="100000"/>
                </a:schemeClr>
              </a:solidFill>
            </a:endParaRPr>
          </a:p>
        </p:txBody>
      </p:sp>
      <p:sp>
        <p:nvSpPr>
          <p:cNvPr id="103" name="Shape0_20210621_115812">
            <a:extLst>
              <a:ext uri="{FF2B5EF4-FFF2-40B4-BE49-F238E27FC236}">
                <a16:creationId xmlns:a16="http://schemas.microsoft.com/office/drawing/2014/main" id="{F2314D1A-219E-4D6B-99AC-94F230992F6D}"/>
              </a:ext>
            </a:extLst>
          </p:cNvPr>
          <p:cNvSpPr txBox="1"/>
          <p:nvPr/>
        </p:nvSpPr>
        <p:spPr>
          <a:xfrm>
            <a:off x="1099794" y="5038508"/>
            <a:ext cx="3281698" cy="297308"/>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000" dirty="0">
                <a:solidFill>
                  <a:schemeClr val="tx1">
                    <a:lumMod val="100000"/>
                  </a:schemeClr>
                </a:solidFill>
              </a:rPr>
              <a:t>Insert Text Here</a:t>
            </a:r>
            <a:endParaRPr sz="1000" dirty="0">
              <a:solidFill>
                <a:schemeClr val="tx1">
                  <a:lumMod val="100000"/>
                </a:schemeClr>
              </a:solidFill>
            </a:endParaRPr>
          </a:p>
        </p:txBody>
      </p:sp>
      <p:sp>
        <p:nvSpPr>
          <p:cNvPr id="104" name="Shape1_20210630_121812">
            <a:extLst>
              <a:ext uri="{FF2B5EF4-FFF2-40B4-BE49-F238E27FC236}">
                <a16:creationId xmlns:a16="http://schemas.microsoft.com/office/drawing/2014/main" id="{2B27E5F9-5652-4887-B130-96166ADCBAC3}"/>
              </a:ext>
            </a:extLst>
          </p:cNvPr>
          <p:cNvSpPr/>
          <p:nvPr/>
        </p:nvSpPr>
        <p:spPr>
          <a:xfrm>
            <a:off x="307982" y="4773949"/>
            <a:ext cx="190386" cy="190800"/>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sz="1000" dirty="0">
                <a:solidFill>
                  <a:schemeClr val="accent1"/>
                </a:solidFill>
              </a:rPr>
              <a:t>4</a:t>
            </a:r>
            <a:endParaRPr sz="1000" dirty="0">
              <a:solidFill>
                <a:schemeClr val="accent1"/>
              </a:solidFill>
            </a:endParaRPr>
          </a:p>
        </p:txBody>
      </p:sp>
      <p:grpSp>
        <p:nvGrpSpPr>
          <p:cNvPr id="105" name="Group 104">
            <a:extLst>
              <a:ext uri="{FF2B5EF4-FFF2-40B4-BE49-F238E27FC236}">
                <a16:creationId xmlns:a16="http://schemas.microsoft.com/office/drawing/2014/main" id="{0CB018A2-4A07-4686-9651-6371413F70C0}"/>
              </a:ext>
            </a:extLst>
          </p:cNvPr>
          <p:cNvGrpSpPr/>
          <p:nvPr/>
        </p:nvGrpSpPr>
        <p:grpSpPr>
          <a:xfrm>
            <a:off x="695236" y="4781149"/>
            <a:ext cx="177254" cy="176400"/>
            <a:chOff x="3071135" y="1760585"/>
            <a:chExt cx="475200" cy="633600"/>
          </a:xfrm>
          <a:solidFill>
            <a:schemeClr val="bg1"/>
          </a:solidFill>
        </p:grpSpPr>
        <p:sp>
          <p:nvSpPr>
            <p:cNvPr id="106" name="Accent">
              <a:extLst>
                <a:ext uri="{FF2B5EF4-FFF2-40B4-BE49-F238E27FC236}">
                  <a16:creationId xmlns:a16="http://schemas.microsoft.com/office/drawing/2014/main" id="{F96E02AF-4F5E-4925-8A12-7D89A593760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107" name="Outline">
              <a:extLst>
                <a:ext uri="{FF2B5EF4-FFF2-40B4-BE49-F238E27FC236}">
                  <a16:creationId xmlns:a16="http://schemas.microsoft.com/office/drawing/2014/main" id="{04517F6A-FF22-4F91-9FAC-05A8E81AC7C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109" name="Shape0_20211123_171807">
            <a:extLst>
              <a:ext uri="{FF2B5EF4-FFF2-40B4-BE49-F238E27FC236}">
                <a16:creationId xmlns:a16="http://schemas.microsoft.com/office/drawing/2014/main" id="{562A6013-3C90-4530-B90D-DE3F21AD5B12}"/>
              </a:ext>
            </a:extLst>
          </p:cNvPr>
          <p:cNvSpPr/>
          <p:nvPr/>
        </p:nvSpPr>
        <p:spPr>
          <a:xfrm>
            <a:off x="565903" y="5458539"/>
            <a:ext cx="481641" cy="292538"/>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000" b="1" dirty="0">
              <a:solidFill>
                <a:srgbClr val="FFFFFF"/>
              </a:solidFill>
            </a:endParaRPr>
          </a:p>
        </p:txBody>
      </p:sp>
      <p:sp>
        <p:nvSpPr>
          <p:cNvPr id="110" name="Shape0_20220429_192034">
            <a:extLst>
              <a:ext uri="{FF2B5EF4-FFF2-40B4-BE49-F238E27FC236}">
                <a16:creationId xmlns:a16="http://schemas.microsoft.com/office/drawing/2014/main" id="{4CA5DE5B-09FF-4090-8286-269633084F10}"/>
              </a:ext>
            </a:extLst>
          </p:cNvPr>
          <p:cNvSpPr/>
          <p:nvPr/>
        </p:nvSpPr>
        <p:spPr>
          <a:xfrm>
            <a:off x="1001245" y="5458539"/>
            <a:ext cx="3443396" cy="292538"/>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sz="1000" b="1" dirty="0">
                <a:solidFill>
                  <a:schemeClr val="tx1">
                    <a:lumMod val="100000"/>
                  </a:schemeClr>
                </a:solidFill>
              </a:rPr>
              <a:t>Title</a:t>
            </a:r>
            <a:endParaRPr sz="1000" b="1" dirty="0">
              <a:solidFill>
                <a:schemeClr val="tx1">
                  <a:lumMod val="100000"/>
                </a:schemeClr>
              </a:solidFill>
            </a:endParaRPr>
          </a:p>
        </p:txBody>
      </p:sp>
      <p:sp>
        <p:nvSpPr>
          <p:cNvPr id="111" name="Shape0_20210621_115812">
            <a:extLst>
              <a:ext uri="{FF2B5EF4-FFF2-40B4-BE49-F238E27FC236}">
                <a16:creationId xmlns:a16="http://schemas.microsoft.com/office/drawing/2014/main" id="{0F1C363D-8AE2-4FD5-810A-37B29C3FBFEC}"/>
              </a:ext>
            </a:extLst>
          </p:cNvPr>
          <p:cNvSpPr txBox="1"/>
          <p:nvPr/>
        </p:nvSpPr>
        <p:spPr>
          <a:xfrm>
            <a:off x="1099794" y="5773967"/>
            <a:ext cx="3281698" cy="297308"/>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000" dirty="0">
                <a:solidFill>
                  <a:schemeClr val="tx1">
                    <a:lumMod val="100000"/>
                  </a:schemeClr>
                </a:solidFill>
              </a:rPr>
              <a:t>Insert Text Here</a:t>
            </a:r>
            <a:endParaRPr sz="1000" dirty="0">
              <a:solidFill>
                <a:schemeClr val="tx1">
                  <a:lumMod val="100000"/>
                </a:schemeClr>
              </a:solidFill>
            </a:endParaRPr>
          </a:p>
        </p:txBody>
      </p:sp>
      <p:sp>
        <p:nvSpPr>
          <p:cNvPr id="112" name="Shape1_20210630_121812">
            <a:extLst>
              <a:ext uri="{FF2B5EF4-FFF2-40B4-BE49-F238E27FC236}">
                <a16:creationId xmlns:a16="http://schemas.microsoft.com/office/drawing/2014/main" id="{2B8EC245-7AD6-4E54-92A9-C2DEF9FCFF8D}"/>
              </a:ext>
            </a:extLst>
          </p:cNvPr>
          <p:cNvSpPr/>
          <p:nvPr/>
        </p:nvSpPr>
        <p:spPr>
          <a:xfrm>
            <a:off x="307982" y="5509408"/>
            <a:ext cx="190386" cy="190800"/>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sz="1000" dirty="0">
                <a:solidFill>
                  <a:schemeClr val="accent1"/>
                </a:solidFill>
              </a:rPr>
              <a:t>5</a:t>
            </a:r>
            <a:endParaRPr sz="1000" dirty="0">
              <a:solidFill>
                <a:schemeClr val="accent1"/>
              </a:solidFill>
            </a:endParaRPr>
          </a:p>
        </p:txBody>
      </p:sp>
      <p:grpSp>
        <p:nvGrpSpPr>
          <p:cNvPr id="113" name="Group 112">
            <a:extLst>
              <a:ext uri="{FF2B5EF4-FFF2-40B4-BE49-F238E27FC236}">
                <a16:creationId xmlns:a16="http://schemas.microsoft.com/office/drawing/2014/main" id="{BD758C72-4BB4-497A-B6F3-9F307EAA20C5}"/>
              </a:ext>
            </a:extLst>
          </p:cNvPr>
          <p:cNvGrpSpPr/>
          <p:nvPr/>
        </p:nvGrpSpPr>
        <p:grpSpPr>
          <a:xfrm>
            <a:off x="695236" y="5516608"/>
            <a:ext cx="177254" cy="176400"/>
            <a:chOff x="3071135" y="1760585"/>
            <a:chExt cx="475200" cy="633600"/>
          </a:xfrm>
          <a:solidFill>
            <a:schemeClr val="bg1"/>
          </a:solidFill>
        </p:grpSpPr>
        <p:sp>
          <p:nvSpPr>
            <p:cNvPr id="114" name="Accent">
              <a:extLst>
                <a:ext uri="{FF2B5EF4-FFF2-40B4-BE49-F238E27FC236}">
                  <a16:creationId xmlns:a16="http://schemas.microsoft.com/office/drawing/2014/main" id="{319DE41D-B2DB-4781-B4D9-4FDBB234833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115" name="Outline">
              <a:extLst>
                <a:ext uri="{FF2B5EF4-FFF2-40B4-BE49-F238E27FC236}">
                  <a16:creationId xmlns:a16="http://schemas.microsoft.com/office/drawing/2014/main" id="{2D06FE9C-8C0A-4F32-8AC5-D3DAFD9241F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116" name="Text Placeholder 19">
            <a:extLst>
              <a:ext uri="{FF2B5EF4-FFF2-40B4-BE49-F238E27FC236}">
                <a16:creationId xmlns:a16="http://schemas.microsoft.com/office/drawing/2014/main" id="{A00D1543-FC4F-4186-B516-EF73C78852AC}"/>
              </a:ext>
            </a:extLst>
          </p:cNvPr>
          <p:cNvSpPr txBox="1">
            <a:spLocks/>
          </p:cNvSpPr>
          <p:nvPr/>
        </p:nvSpPr>
        <p:spPr>
          <a:xfrm>
            <a:off x="4699360" y="1445954"/>
            <a:ext cx="4160266"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200" b="1" dirty="0"/>
              <a:t>Lorem Ipsum</a:t>
            </a:r>
          </a:p>
        </p:txBody>
      </p:sp>
      <p:cxnSp>
        <p:nvCxnSpPr>
          <p:cNvPr id="117" name="Straight Connector 116">
            <a:extLst>
              <a:ext uri="{FF2B5EF4-FFF2-40B4-BE49-F238E27FC236}">
                <a16:creationId xmlns:a16="http://schemas.microsoft.com/office/drawing/2014/main" id="{653D7F26-25E9-4D0E-BF45-9751753E0EC6}"/>
              </a:ext>
            </a:extLst>
          </p:cNvPr>
          <p:cNvCxnSpPr>
            <a:cxnSpLocks/>
          </p:cNvCxnSpPr>
          <p:nvPr/>
        </p:nvCxnSpPr>
        <p:spPr>
          <a:xfrm>
            <a:off x="4699592" y="2004097"/>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18" name="Google Shape;1085;p40">
            <a:extLst>
              <a:ext uri="{FF2B5EF4-FFF2-40B4-BE49-F238E27FC236}">
                <a16:creationId xmlns:a16="http://schemas.microsoft.com/office/drawing/2014/main" id="{54831F09-AD08-4C4B-84FF-B33EED5A7361}"/>
              </a:ext>
            </a:extLst>
          </p:cNvPr>
          <p:cNvCxnSpPr/>
          <p:nvPr/>
        </p:nvCxnSpPr>
        <p:spPr>
          <a:xfrm>
            <a:off x="4881308" y="2416743"/>
            <a:ext cx="0" cy="3715028"/>
          </a:xfrm>
          <a:prstGeom prst="straightConnector1">
            <a:avLst/>
          </a:prstGeom>
          <a:noFill/>
          <a:ln w="19050" cap="flat" cmpd="sng">
            <a:solidFill>
              <a:schemeClr val="bg1">
                <a:lumMod val="75000"/>
              </a:schemeClr>
            </a:solidFill>
            <a:prstDash val="solid"/>
            <a:miter lim="800000"/>
            <a:headEnd type="oval" w="sm" len="sm"/>
            <a:tailEnd type="oval" w="sm" len="sm"/>
          </a:ln>
        </p:spPr>
      </p:cxnSp>
      <p:sp>
        <p:nvSpPr>
          <p:cNvPr id="119" name="Shape0_20211123_171807">
            <a:extLst>
              <a:ext uri="{FF2B5EF4-FFF2-40B4-BE49-F238E27FC236}">
                <a16:creationId xmlns:a16="http://schemas.microsoft.com/office/drawing/2014/main" id="{1DFAD5A5-E02D-4061-8D38-1A4089D8F5EB}"/>
              </a:ext>
            </a:extLst>
          </p:cNvPr>
          <p:cNvSpPr/>
          <p:nvPr/>
        </p:nvSpPr>
        <p:spPr>
          <a:xfrm>
            <a:off x="5044036" y="2516703"/>
            <a:ext cx="481641" cy="292538"/>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000" b="1" dirty="0">
              <a:solidFill>
                <a:srgbClr val="FFFFFF"/>
              </a:solidFill>
            </a:endParaRPr>
          </a:p>
        </p:txBody>
      </p:sp>
      <p:sp>
        <p:nvSpPr>
          <p:cNvPr id="120" name="Shape0_20220429_192034">
            <a:extLst>
              <a:ext uri="{FF2B5EF4-FFF2-40B4-BE49-F238E27FC236}">
                <a16:creationId xmlns:a16="http://schemas.microsoft.com/office/drawing/2014/main" id="{761A0343-029D-43AB-A752-FF4A9B0655A8}"/>
              </a:ext>
            </a:extLst>
          </p:cNvPr>
          <p:cNvSpPr/>
          <p:nvPr/>
        </p:nvSpPr>
        <p:spPr>
          <a:xfrm>
            <a:off x="5479378" y="2516703"/>
            <a:ext cx="3443396" cy="292538"/>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sz="1000" b="1" dirty="0">
                <a:solidFill>
                  <a:schemeClr val="tx1">
                    <a:lumMod val="100000"/>
                  </a:schemeClr>
                </a:solidFill>
              </a:rPr>
              <a:t>Title</a:t>
            </a:r>
            <a:endParaRPr sz="1000" b="1" dirty="0">
              <a:solidFill>
                <a:schemeClr val="tx1">
                  <a:lumMod val="100000"/>
                </a:schemeClr>
              </a:solidFill>
            </a:endParaRPr>
          </a:p>
        </p:txBody>
      </p:sp>
      <p:sp>
        <p:nvSpPr>
          <p:cNvPr id="121" name="Shape0_20210621_115812">
            <a:extLst>
              <a:ext uri="{FF2B5EF4-FFF2-40B4-BE49-F238E27FC236}">
                <a16:creationId xmlns:a16="http://schemas.microsoft.com/office/drawing/2014/main" id="{31B7C105-3ABE-488F-9924-ECA06D06B94B}"/>
              </a:ext>
            </a:extLst>
          </p:cNvPr>
          <p:cNvSpPr txBox="1"/>
          <p:nvPr/>
        </p:nvSpPr>
        <p:spPr>
          <a:xfrm>
            <a:off x="5577928" y="2832131"/>
            <a:ext cx="3281698" cy="297308"/>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000" dirty="0">
                <a:solidFill>
                  <a:schemeClr val="tx1">
                    <a:lumMod val="100000"/>
                  </a:schemeClr>
                </a:solidFill>
              </a:rPr>
              <a:t>Insert Text Here</a:t>
            </a:r>
            <a:endParaRPr sz="1000" dirty="0">
              <a:solidFill>
                <a:schemeClr val="tx1">
                  <a:lumMod val="100000"/>
                </a:schemeClr>
              </a:solidFill>
            </a:endParaRPr>
          </a:p>
        </p:txBody>
      </p:sp>
      <p:sp>
        <p:nvSpPr>
          <p:cNvPr id="122" name="Shape1_20210630_121812">
            <a:extLst>
              <a:ext uri="{FF2B5EF4-FFF2-40B4-BE49-F238E27FC236}">
                <a16:creationId xmlns:a16="http://schemas.microsoft.com/office/drawing/2014/main" id="{0A46207F-54D5-4903-A57E-A7EE55ED7509}"/>
              </a:ext>
            </a:extLst>
          </p:cNvPr>
          <p:cNvSpPr/>
          <p:nvPr/>
        </p:nvSpPr>
        <p:spPr>
          <a:xfrm>
            <a:off x="4786116" y="2567572"/>
            <a:ext cx="190386" cy="190800"/>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sz="1000" dirty="0">
                <a:solidFill>
                  <a:schemeClr val="accent1"/>
                </a:solidFill>
              </a:rPr>
              <a:t>1</a:t>
            </a:r>
            <a:endParaRPr sz="1000" dirty="0">
              <a:solidFill>
                <a:schemeClr val="accent1"/>
              </a:solidFill>
            </a:endParaRPr>
          </a:p>
        </p:txBody>
      </p:sp>
      <p:grpSp>
        <p:nvGrpSpPr>
          <p:cNvPr id="123" name="Group 122">
            <a:extLst>
              <a:ext uri="{FF2B5EF4-FFF2-40B4-BE49-F238E27FC236}">
                <a16:creationId xmlns:a16="http://schemas.microsoft.com/office/drawing/2014/main" id="{38E5B548-F11E-4CA9-894B-AF82492003AB}"/>
              </a:ext>
            </a:extLst>
          </p:cNvPr>
          <p:cNvGrpSpPr/>
          <p:nvPr/>
        </p:nvGrpSpPr>
        <p:grpSpPr>
          <a:xfrm>
            <a:off x="5173370" y="2574772"/>
            <a:ext cx="177254" cy="176400"/>
            <a:chOff x="3071135" y="1760585"/>
            <a:chExt cx="475200" cy="633600"/>
          </a:xfrm>
          <a:solidFill>
            <a:schemeClr val="bg1"/>
          </a:solidFill>
        </p:grpSpPr>
        <p:sp>
          <p:nvSpPr>
            <p:cNvPr id="124" name="Accent">
              <a:extLst>
                <a:ext uri="{FF2B5EF4-FFF2-40B4-BE49-F238E27FC236}">
                  <a16:creationId xmlns:a16="http://schemas.microsoft.com/office/drawing/2014/main" id="{098BCBAE-1F3B-4B79-8682-ABCAE251244A}"/>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125" name="Outline">
              <a:extLst>
                <a:ext uri="{FF2B5EF4-FFF2-40B4-BE49-F238E27FC236}">
                  <a16:creationId xmlns:a16="http://schemas.microsoft.com/office/drawing/2014/main" id="{C83F85A2-6AB0-436B-A913-7E36E77BC6E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126" name="Shape0_20211123_171807">
            <a:extLst>
              <a:ext uri="{FF2B5EF4-FFF2-40B4-BE49-F238E27FC236}">
                <a16:creationId xmlns:a16="http://schemas.microsoft.com/office/drawing/2014/main" id="{1A1F898C-20F7-4E1F-82A4-FE6C0BE58821}"/>
              </a:ext>
            </a:extLst>
          </p:cNvPr>
          <p:cNvSpPr/>
          <p:nvPr/>
        </p:nvSpPr>
        <p:spPr>
          <a:xfrm>
            <a:off x="5044036" y="3252162"/>
            <a:ext cx="481641" cy="292538"/>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000" b="1" dirty="0">
              <a:solidFill>
                <a:srgbClr val="FFFFFF"/>
              </a:solidFill>
            </a:endParaRPr>
          </a:p>
        </p:txBody>
      </p:sp>
      <p:sp>
        <p:nvSpPr>
          <p:cNvPr id="127" name="Shape0_20220429_192034">
            <a:extLst>
              <a:ext uri="{FF2B5EF4-FFF2-40B4-BE49-F238E27FC236}">
                <a16:creationId xmlns:a16="http://schemas.microsoft.com/office/drawing/2014/main" id="{AA8D5EF6-4AAD-410E-9868-69EC0B40C63F}"/>
              </a:ext>
            </a:extLst>
          </p:cNvPr>
          <p:cNvSpPr/>
          <p:nvPr/>
        </p:nvSpPr>
        <p:spPr>
          <a:xfrm>
            <a:off x="5479378" y="3252162"/>
            <a:ext cx="3443396" cy="292538"/>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sz="1000" b="1" dirty="0">
                <a:solidFill>
                  <a:schemeClr val="tx1">
                    <a:lumMod val="100000"/>
                  </a:schemeClr>
                </a:solidFill>
              </a:rPr>
              <a:t>Title</a:t>
            </a:r>
            <a:endParaRPr sz="1000" b="1" dirty="0">
              <a:solidFill>
                <a:schemeClr val="tx1">
                  <a:lumMod val="100000"/>
                </a:schemeClr>
              </a:solidFill>
            </a:endParaRPr>
          </a:p>
        </p:txBody>
      </p:sp>
      <p:sp>
        <p:nvSpPr>
          <p:cNvPr id="128" name="Shape0_20210621_115812">
            <a:extLst>
              <a:ext uri="{FF2B5EF4-FFF2-40B4-BE49-F238E27FC236}">
                <a16:creationId xmlns:a16="http://schemas.microsoft.com/office/drawing/2014/main" id="{62E76637-5E73-4050-B696-EBF4D77FD7BF}"/>
              </a:ext>
            </a:extLst>
          </p:cNvPr>
          <p:cNvSpPr txBox="1"/>
          <p:nvPr/>
        </p:nvSpPr>
        <p:spPr>
          <a:xfrm>
            <a:off x="5577928" y="3567590"/>
            <a:ext cx="3281698" cy="297308"/>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000" dirty="0">
                <a:solidFill>
                  <a:schemeClr val="tx1">
                    <a:lumMod val="100000"/>
                  </a:schemeClr>
                </a:solidFill>
              </a:rPr>
              <a:t>Insert Text Here</a:t>
            </a:r>
            <a:endParaRPr sz="1000" dirty="0">
              <a:solidFill>
                <a:schemeClr val="tx1">
                  <a:lumMod val="100000"/>
                </a:schemeClr>
              </a:solidFill>
            </a:endParaRPr>
          </a:p>
        </p:txBody>
      </p:sp>
      <p:sp>
        <p:nvSpPr>
          <p:cNvPr id="129" name="Shape1_20210630_121812">
            <a:extLst>
              <a:ext uri="{FF2B5EF4-FFF2-40B4-BE49-F238E27FC236}">
                <a16:creationId xmlns:a16="http://schemas.microsoft.com/office/drawing/2014/main" id="{EC977248-D4F8-4C6D-96EE-AE90F8B129B3}"/>
              </a:ext>
            </a:extLst>
          </p:cNvPr>
          <p:cNvSpPr/>
          <p:nvPr/>
        </p:nvSpPr>
        <p:spPr>
          <a:xfrm>
            <a:off x="4786116" y="3303031"/>
            <a:ext cx="190386" cy="190800"/>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sz="1000" dirty="0">
                <a:solidFill>
                  <a:schemeClr val="accent1"/>
                </a:solidFill>
              </a:rPr>
              <a:t>2</a:t>
            </a:r>
            <a:endParaRPr sz="1000" dirty="0">
              <a:solidFill>
                <a:schemeClr val="accent1"/>
              </a:solidFill>
            </a:endParaRPr>
          </a:p>
        </p:txBody>
      </p:sp>
      <p:grpSp>
        <p:nvGrpSpPr>
          <p:cNvPr id="130" name="Group 129">
            <a:extLst>
              <a:ext uri="{FF2B5EF4-FFF2-40B4-BE49-F238E27FC236}">
                <a16:creationId xmlns:a16="http://schemas.microsoft.com/office/drawing/2014/main" id="{758A0091-CDF1-4F07-8C0C-F37430CC7E95}"/>
              </a:ext>
            </a:extLst>
          </p:cNvPr>
          <p:cNvGrpSpPr/>
          <p:nvPr/>
        </p:nvGrpSpPr>
        <p:grpSpPr>
          <a:xfrm>
            <a:off x="5173370" y="3310231"/>
            <a:ext cx="177254" cy="176400"/>
            <a:chOff x="3071135" y="1760585"/>
            <a:chExt cx="475200" cy="633600"/>
          </a:xfrm>
          <a:solidFill>
            <a:schemeClr val="bg1"/>
          </a:solidFill>
        </p:grpSpPr>
        <p:sp>
          <p:nvSpPr>
            <p:cNvPr id="131" name="Accent">
              <a:extLst>
                <a:ext uri="{FF2B5EF4-FFF2-40B4-BE49-F238E27FC236}">
                  <a16:creationId xmlns:a16="http://schemas.microsoft.com/office/drawing/2014/main" id="{577D5567-77D8-4C5B-A0F9-0F77A511244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132" name="Outline">
              <a:extLst>
                <a:ext uri="{FF2B5EF4-FFF2-40B4-BE49-F238E27FC236}">
                  <a16:creationId xmlns:a16="http://schemas.microsoft.com/office/drawing/2014/main" id="{F2527E3C-2B6E-4985-9C6B-AFA77684979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133" name="Shape0_20211123_171807">
            <a:extLst>
              <a:ext uri="{FF2B5EF4-FFF2-40B4-BE49-F238E27FC236}">
                <a16:creationId xmlns:a16="http://schemas.microsoft.com/office/drawing/2014/main" id="{35B2D505-9B0B-48F1-AF85-00813207E9BE}"/>
              </a:ext>
            </a:extLst>
          </p:cNvPr>
          <p:cNvSpPr/>
          <p:nvPr/>
        </p:nvSpPr>
        <p:spPr>
          <a:xfrm>
            <a:off x="5044036" y="3987621"/>
            <a:ext cx="481641" cy="292538"/>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000" b="1" dirty="0">
              <a:solidFill>
                <a:srgbClr val="FFFFFF"/>
              </a:solidFill>
            </a:endParaRPr>
          </a:p>
        </p:txBody>
      </p:sp>
      <p:sp>
        <p:nvSpPr>
          <p:cNvPr id="134" name="Shape0_20220429_192034">
            <a:extLst>
              <a:ext uri="{FF2B5EF4-FFF2-40B4-BE49-F238E27FC236}">
                <a16:creationId xmlns:a16="http://schemas.microsoft.com/office/drawing/2014/main" id="{7A1B849E-3478-4B03-A0A2-DBD6D95CB53A}"/>
              </a:ext>
            </a:extLst>
          </p:cNvPr>
          <p:cNvSpPr/>
          <p:nvPr/>
        </p:nvSpPr>
        <p:spPr>
          <a:xfrm>
            <a:off x="5479378" y="3987621"/>
            <a:ext cx="3443396" cy="292538"/>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sz="1000" b="1" dirty="0">
                <a:solidFill>
                  <a:schemeClr val="tx1">
                    <a:lumMod val="100000"/>
                  </a:schemeClr>
                </a:solidFill>
              </a:rPr>
              <a:t>Title</a:t>
            </a:r>
            <a:endParaRPr sz="1000" b="1" dirty="0">
              <a:solidFill>
                <a:schemeClr val="tx1">
                  <a:lumMod val="100000"/>
                </a:schemeClr>
              </a:solidFill>
            </a:endParaRPr>
          </a:p>
        </p:txBody>
      </p:sp>
      <p:sp>
        <p:nvSpPr>
          <p:cNvPr id="135" name="Shape0_20210621_115812">
            <a:extLst>
              <a:ext uri="{FF2B5EF4-FFF2-40B4-BE49-F238E27FC236}">
                <a16:creationId xmlns:a16="http://schemas.microsoft.com/office/drawing/2014/main" id="{656F86B1-361A-4971-BC17-0BF5A4ACD169}"/>
              </a:ext>
            </a:extLst>
          </p:cNvPr>
          <p:cNvSpPr txBox="1"/>
          <p:nvPr/>
        </p:nvSpPr>
        <p:spPr>
          <a:xfrm>
            <a:off x="5577928" y="4303049"/>
            <a:ext cx="3281698" cy="297308"/>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000" dirty="0">
                <a:solidFill>
                  <a:schemeClr val="tx1">
                    <a:lumMod val="100000"/>
                  </a:schemeClr>
                </a:solidFill>
              </a:rPr>
              <a:t>Insert Text Here</a:t>
            </a:r>
            <a:endParaRPr sz="1000" dirty="0">
              <a:solidFill>
                <a:schemeClr val="tx1">
                  <a:lumMod val="100000"/>
                </a:schemeClr>
              </a:solidFill>
            </a:endParaRPr>
          </a:p>
        </p:txBody>
      </p:sp>
      <p:sp>
        <p:nvSpPr>
          <p:cNvPr id="136" name="Shape1_20210630_121812">
            <a:extLst>
              <a:ext uri="{FF2B5EF4-FFF2-40B4-BE49-F238E27FC236}">
                <a16:creationId xmlns:a16="http://schemas.microsoft.com/office/drawing/2014/main" id="{663BAE38-4294-467F-9134-573D0BF7EBB2}"/>
              </a:ext>
            </a:extLst>
          </p:cNvPr>
          <p:cNvSpPr/>
          <p:nvPr/>
        </p:nvSpPr>
        <p:spPr>
          <a:xfrm>
            <a:off x="4786116" y="4038490"/>
            <a:ext cx="190386" cy="190800"/>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sz="1000" dirty="0">
                <a:solidFill>
                  <a:schemeClr val="accent1"/>
                </a:solidFill>
              </a:rPr>
              <a:t>3</a:t>
            </a:r>
            <a:endParaRPr sz="1000" dirty="0">
              <a:solidFill>
                <a:schemeClr val="accent1"/>
              </a:solidFill>
            </a:endParaRPr>
          </a:p>
        </p:txBody>
      </p:sp>
      <p:grpSp>
        <p:nvGrpSpPr>
          <p:cNvPr id="137" name="Group 136">
            <a:extLst>
              <a:ext uri="{FF2B5EF4-FFF2-40B4-BE49-F238E27FC236}">
                <a16:creationId xmlns:a16="http://schemas.microsoft.com/office/drawing/2014/main" id="{19A5F286-7131-45DD-98AC-E50CD2BC0668}"/>
              </a:ext>
            </a:extLst>
          </p:cNvPr>
          <p:cNvGrpSpPr/>
          <p:nvPr/>
        </p:nvGrpSpPr>
        <p:grpSpPr>
          <a:xfrm>
            <a:off x="5173370" y="4045690"/>
            <a:ext cx="177254" cy="176400"/>
            <a:chOff x="3071135" y="1760585"/>
            <a:chExt cx="475200" cy="633600"/>
          </a:xfrm>
          <a:solidFill>
            <a:schemeClr val="bg1"/>
          </a:solidFill>
        </p:grpSpPr>
        <p:sp>
          <p:nvSpPr>
            <p:cNvPr id="138" name="Accent">
              <a:extLst>
                <a:ext uri="{FF2B5EF4-FFF2-40B4-BE49-F238E27FC236}">
                  <a16:creationId xmlns:a16="http://schemas.microsoft.com/office/drawing/2014/main" id="{18826C04-A96C-41C7-A085-5D18C4ECF7C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139" name="Outline">
              <a:extLst>
                <a:ext uri="{FF2B5EF4-FFF2-40B4-BE49-F238E27FC236}">
                  <a16:creationId xmlns:a16="http://schemas.microsoft.com/office/drawing/2014/main" id="{6E4DBB6A-15CB-4C60-B5EA-0F2E620AE5D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140" name="Shape0_20211123_171807">
            <a:extLst>
              <a:ext uri="{FF2B5EF4-FFF2-40B4-BE49-F238E27FC236}">
                <a16:creationId xmlns:a16="http://schemas.microsoft.com/office/drawing/2014/main" id="{D826E5CB-1293-4B7A-959F-7FAAC4681F4A}"/>
              </a:ext>
            </a:extLst>
          </p:cNvPr>
          <p:cNvSpPr/>
          <p:nvPr/>
        </p:nvSpPr>
        <p:spPr>
          <a:xfrm>
            <a:off x="5044036" y="4723080"/>
            <a:ext cx="481641" cy="292538"/>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000" b="1" dirty="0">
              <a:solidFill>
                <a:srgbClr val="FFFFFF"/>
              </a:solidFill>
            </a:endParaRPr>
          </a:p>
        </p:txBody>
      </p:sp>
      <p:sp>
        <p:nvSpPr>
          <p:cNvPr id="141" name="Shape0_20220429_192034">
            <a:extLst>
              <a:ext uri="{FF2B5EF4-FFF2-40B4-BE49-F238E27FC236}">
                <a16:creationId xmlns:a16="http://schemas.microsoft.com/office/drawing/2014/main" id="{FBF831BE-A07E-4A8F-BFCB-B5E4D3F7EBF0}"/>
              </a:ext>
            </a:extLst>
          </p:cNvPr>
          <p:cNvSpPr/>
          <p:nvPr/>
        </p:nvSpPr>
        <p:spPr>
          <a:xfrm>
            <a:off x="5479378" y="4723080"/>
            <a:ext cx="3443396" cy="292538"/>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sz="1000" b="1" dirty="0">
                <a:solidFill>
                  <a:schemeClr val="tx1">
                    <a:lumMod val="100000"/>
                  </a:schemeClr>
                </a:solidFill>
              </a:rPr>
              <a:t>Title</a:t>
            </a:r>
            <a:endParaRPr sz="1000" b="1" dirty="0">
              <a:solidFill>
                <a:schemeClr val="tx1">
                  <a:lumMod val="100000"/>
                </a:schemeClr>
              </a:solidFill>
            </a:endParaRPr>
          </a:p>
        </p:txBody>
      </p:sp>
      <p:sp>
        <p:nvSpPr>
          <p:cNvPr id="142" name="Shape0_20210621_115812">
            <a:extLst>
              <a:ext uri="{FF2B5EF4-FFF2-40B4-BE49-F238E27FC236}">
                <a16:creationId xmlns:a16="http://schemas.microsoft.com/office/drawing/2014/main" id="{A25346BD-0821-4065-A2AF-8EDCC3EE3266}"/>
              </a:ext>
            </a:extLst>
          </p:cNvPr>
          <p:cNvSpPr txBox="1"/>
          <p:nvPr/>
        </p:nvSpPr>
        <p:spPr>
          <a:xfrm>
            <a:off x="5577928" y="5038508"/>
            <a:ext cx="3281698" cy="297308"/>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000" dirty="0">
                <a:solidFill>
                  <a:schemeClr val="tx1">
                    <a:lumMod val="100000"/>
                  </a:schemeClr>
                </a:solidFill>
              </a:rPr>
              <a:t>Insert Text Here</a:t>
            </a:r>
            <a:endParaRPr sz="1000" dirty="0">
              <a:solidFill>
                <a:schemeClr val="tx1">
                  <a:lumMod val="100000"/>
                </a:schemeClr>
              </a:solidFill>
            </a:endParaRPr>
          </a:p>
        </p:txBody>
      </p:sp>
      <p:sp>
        <p:nvSpPr>
          <p:cNvPr id="143" name="Shape1_20210630_121812">
            <a:extLst>
              <a:ext uri="{FF2B5EF4-FFF2-40B4-BE49-F238E27FC236}">
                <a16:creationId xmlns:a16="http://schemas.microsoft.com/office/drawing/2014/main" id="{B1EC7AF2-6231-4C60-ADEA-B4436464428C}"/>
              </a:ext>
            </a:extLst>
          </p:cNvPr>
          <p:cNvSpPr/>
          <p:nvPr/>
        </p:nvSpPr>
        <p:spPr>
          <a:xfrm>
            <a:off x="4786116" y="4773949"/>
            <a:ext cx="190386" cy="190800"/>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sz="1000" dirty="0">
                <a:solidFill>
                  <a:schemeClr val="accent1"/>
                </a:solidFill>
              </a:rPr>
              <a:t>4</a:t>
            </a:r>
            <a:endParaRPr sz="1000" dirty="0">
              <a:solidFill>
                <a:schemeClr val="accent1"/>
              </a:solidFill>
            </a:endParaRPr>
          </a:p>
        </p:txBody>
      </p:sp>
      <p:grpSp>
        <p:nvGrpSpPr>
          <p:cNvPr id="144" name="Group 143">
            <a:extLst>
              <a:ext uri="{FF2B5EF4-FFF2-40B4-BE49-F238E27FC236}">
                <a16:creationId xmlns:a16="http://schemas.microsoft.com/office/drawing/2014/main" id="{DE471D21-56A9-4100-AA8F-E51FE6CDF7D6}"/>
              </a:ext>
            </a:extLst>
          </p:cNvPr>
          <p:cNvGrpSpPr/>
          <p:nvPr/>
        </p:nvGrpSpPr>
        <p:grpSpPr>
          <a:xfrm>
            <a:off x="5173370" y="4781149"/>
            <a:ext cx="177254" cy="176400"/>
            <a:chOff x="3071135" y="1760585"/>
            <a:chExt cx="475200" cy="633600"/>
          </a:xfrm>
          <a:solidFill>
            <a:schemeClr val="bg1"/>
          </a:solidFill>
        </p:grpSpPr>
        <p:sp>
          <p:nvSpPr>
            <p:cNvPr id="145" name="Accent">
              <a:extLst>
                <a:ext uri="{FF2B5EF4-FFF2-40B4-BE49-F238E27FC236}">
                  <a16:creationId xmlns:a16="http://schemas.microsoft.com/office/drawing/2014/main" id="{288C1D43-4F45-4CAE-8ABA-5D45D9FEA11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146" name="Outline">
              <a:extLst>
                <a:ext uri="{FF2B5EF4-FFF2-40B4-BE49-F238E27FC236}">
                  <a16:creationId xmlns:a16="http://schemas.microsoft.com/office/drawing/2014/main" id="{C56B07DB-F49E-4F1F-91DA-0C2FF555781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147" name="Shape0_20211123_171807">
            <a:extLst>
              <a:ext uri="{FF2B5EF4-FFF2-40B4-BE49-F238E27FC236}">
                <a16:creationId xmlns:a16="http://schemas.microsoft.com/office/drawing/2014/main" id="{5C92C170-2DA4-4850-85D8-5706E54CC838}"/>
              </a:ext>
            </a:extLst>
          </p:cNvPr>
          <p:cNvSpPr/>
          <p:nvPr/>
        </p:nvSpPr>
        <p:spPr>
          <a:xfrm>
            <a:off x="5044036" y="5458539"/>
            <a:ext cx="481641" cy="292538"/>
          </a:xfrm>
          <a:prstGeom prst="homePlate">
            <a:avLst>
              <a:gd name="adj" fmla="val 20000"/>
            </a:avLst>
          </a:prstGeom>
          <a:solidFill>
            <a:schemeClr val="accent1"/>
          </a:solidFill>
          <a:ln>
            <a:noFill/>
          </a:ln>
        </p:spPr>
        <p:txBody>
          <a:bodyPr spcFirstLastPara="1" wrap="square" lIns="54000" tIns="45499" rIns="54000" bIns="45499" anchor="ctr" anchorCtr="0">
            <a:noAutofit/>
          </a:bodyPr>
          <a:lstStyle/>
          <a:p>
            <a:pPr algn="ctr">
              <a:buClr>
                <a:srgbClr val="FFFFFF"/>
              </a:buClr>
              <a:buSzPts val="1600"/>
            </a:pPr>
            <a:endParaRPr sz="1000" b="1" dirty="0">
              <a:solidFill>
                <a:srgbClr val="FFFFFF"/>
              </a:solidFill>
            </a:endParaRPr>
          </a:p>
        </p:txBody>
      </p:sp>
      <p:sp>
        <p:nvSpPr>
          <p:cNvPr id="148" name="Shape0_20220429_192034">
            <a:extLst>
              <a:ext uri="{FF2B5EF4-FFF2-40B4-BE49-F238E27FC236}">
                <a16:creationId xmlns:a16="http://schemas.microsoft.com/office/drawing/2014/main" id="{7C959F96-78C4-47F4-9F1C-EB70B9817559}"/>
              </a:ext>
            </a:extLst>
          </p:cNvPr>
          <p:cNvSpPr/>
          <p:nvPr/>
        </p:nvSpPr>
        <p:spPr>
          <a:xfrm>
            <a:off x="5479378" y="5458539"/>
            <a:ext cx="3443396" cy="292538"/>
          </a:xfrm>
          <a:prstGeom prst="chevron">
            <a:avLst>
              <a:gd name="adj" fmla="val 20000"/>
            </a:avLst>
          </a:prstGeom>
          <a:solidFill>
            <a:schemeClr val="bg2"/>
          </a:solidFill>
          <a:ln>
            <a:noFill/>
          </a:ln>
        </p:spPr>
        <p:txBody>
          <a:bodyPr spcFirstLastPara="1" wrap="square" lIns="68267" tIns="45499" rIns="68267" bIns="45499" anchor="ctr" anchorCtr="0">
            <a:noAutofit/>
          </a:bodyPr>
          <a:lstStyle/>
          <a:p>
            <a:pPr algn="l">
              <a:buClr>
                <a:srgbClr val="FFFFFF"/>
              </a:buClr>
              <a:buSzPts val="1600"/>
            </a:pPr>
            <a:r>
              <a:rPr lang="en-US" sz="1000" b="1" dirty="0">
                <a:solidFill>
                  <a:schemeClr val="tx1">
                    <a:lumMod val="100000"/>
                  </a:schemeClr>
                </a:solidFill>
              </a:rPr>
              <a:t>Title</a:t>
            </a:r>
            <a:endParaRPr sz="1000" b="1" dirty="0">
              <a:solidFill>
                <a:schemeClr val="tx1">
                  <a:lumMod val="100000"/>
                </a:schemeClr>
              </a:solidFill>
            </a:endParaRPr>
          </a:p>
        </p:txBody>
      </p:sp>
      <p:sp>
        <p:nvSpPr>
          <p:cNvPr id="149" name="Shape0_20210621_115812">
            <a:extLst>
              <a:ext uri="{FF2B5EF4-FFF2-40B4-BE49-F238E27FC236}">
                <a16:creationId xmlns:a16="http://schemas.microsoft.com/office/drawing/2014/main" id="{C68E92ED-BD95-410A-800D-E3341956DC60}"/>
              </a:ext>
            </a:extLst>
          </p:cNvPr>
          <p:cNvSpPr txBox="1"/>
          <p:nvPr/>
        </p:nvSpPr>
        <p:spPr>
          <a:xfrm>
            <a:off x="5577928" y="5773967"/>
            <a:ext cx="3281698" cy="297308"/>
          </a:xfrm>
          <a:prstGeom prst="rect">
            <a:avLst/>
          </a:prstGeom>
          <a:noFill/>
          <a:ln>
            <a:noFill/>
          </a:ln>
        </p:spPr>
        <p:txBody>
          <a:bodyPr spcFirstLastPara="1" wrap="square" lIns="0" tIns="0" rIns="0" bIns="0" anchor="t" anchorCtr="0">
            <a:normAutofit/>
          </a:bodyPr>
          <a:lstStyle/>
          <a:p>
            <a:pPr algn="l">
              <a:buClr>
                <a:srgbClr val="000000"/>
              </a:buClr>
              <a:buSzPts val="1050"/>
            </a:pPr>
            <a:r>
              <a:rPr lang="en-US" sz="1000" dirty="0">
                <a:solidFill>
                  <a:schemeClr val="tx1">
                    <a:lumMod val="100000"/>
                  </a:schemeClr>
                </a:solidFill>
              </a:rPr>
              <a:t>Insert Text Here</a:t>
            </a:r>
            <a:endParaRPr sz="1000" dirty="0">
              <a:solidFill>
                <a:schemeClr val="tx1">
                  <a:lumMod val="100000"/>
                </a:schemeClr>
              </a:solidFill>
            </a:endParaRPr>
          </a:p>
        </p:txBody>
      </p:sp>
      <p:sp>
        <p:nvSpPr>
          <p:cNvPr id="150" name="Shape1_20210630_121812">
            <a:extLst>
              <a:ext uri="{FF2B5EF4-FFF2-40B4-BE49-F238E27FC236}">
                <a16:creationId xmlns:a16="http://schemas.microsoft.com/office/drawing/2014/main" id="{0DA4C2F7-434E-4EF3-9318-6799E3BF0A29}"/>
              </a:ext>
            </a:extLst>
          </p:cNvPr>
          <p:cNvSpPr/>
          <p:nvPr/>
        </p:nvSpPr>
        <p:spPr>
          <a:xfrm>
            <a:off x="4786116" y="5509408"/>
            <a:ext cx="190386" cy="190800"/>
          </a:xfrm>
          <a:prstGeom prst="ellipse">
            <a:avLst/>
          </a:prstGeom>
          <a:solidFill>
            <a:schemeClr val="bg1"/>
          </a:solidFill>
          <a:ln w="19050" cap="flat" cmpd="sng">
            <a:solidFill>
              <a:schemeClr val="accent1"/>
            </a:solidFill>
            <a:prstDash val="solid"/>
            <a:miter lim="800000"/>
            <a:headEnd type="none" w="sm" len="sm"/>
            <a:tailEnd type="none" w="sm" len="sm"/>
          </a:ln>
        </p:spPr>
        <p:txBody>
          <a:bodyPr spcFirstLastPara="1" wrap="square" lIns="0" tIns="0" rIns="0" bIns="0" anchor="ctr" anchorCtr="0">
            <a:noAutofit/>
          </a:bodyPr>
          <a:lstStyle/>
          <a:p>
            <a:pPr algn="ctr">
              <a:buClr>
                <a:schemeClr val="lt1"/>
              </a:buClr>
              <a:buSzPts val="1800"/>
            </a:pPr>
            <a:r>
              <a:rPr lang="en-US" sz="1000" dirty="0">
                <a:solidFill>
                  <a:schemeClr val="accent1"/>
                </a:solidFill>
              </a:rPr>
              <a:t>5</a:t>
            </a:r>
            <a:endParaRPr sz="1000" dirty="0">
              <a:solidFill>
                <a:schemeClr val="accent1"/>
              </a:solidFill>
            </a:endParaRPr>
          </a:p>
        </p:txBody>
      </p:sp>
      <p:grpSp>
        <p:nvGrpSpPr>
          <p:cNvPr id="151" name="Group 150">
            <a:extLst>
              <a:ext uri="{FF2B5EF4-FFF2-40B4-BE49-F238E27FC236}">
                <a16:creationId xmlns:a16="http://schemas.microsoft.com/office/drawing/2014/main" id="{C8C61F71-AC8F-42ED-87E8-22C936558E01}"/>
              </a:ext>
            </a:extLst>
          </p:cNvPr>
          <p:cNvGrpSpPr/>
          <p:nvPr/>
        </p:nvGrpSpPr>
        <p:grpSpPr>
          <a:xfrm>
            <a:off x="5173370" y="5516608"/>
            <a:ext cx="177254" cy="176400"/>
            <a:chOff x="3071135" y="1760585"/>
            <a:chExt cx="475200" cy="633600"/>
          </a:xfrm>
          <a:solidFill>
            <a:schemeClr val="bg1"/>
          </a:solidFill>
        </p:grpSpPr>
        <p:sp>
          <p:nvSpPr>
            <p:cNvPr id="152" name="Accent">
              <a:extLst>
                <a:ext uri="{FF2B5EF4-FFF2-40B4-BE49-F238E27FC236}">
                  <a16:creationId xmlns:a16="http://schemas.microsoft.com/office/drawing/2014/main" id="{8147FA81-AF68-4AE4-8346-77C6C1D4C632}"/>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153" name="Outline">
              <a:extLst>
                <a:ext uri="{FF2B5EF4-FFF2-40B4-BE49-F238E27FC236}">
                  <a16:creationId xmlns:a16="http://schemas.microsoft.com/office/drawing/2014/main" id="{A7BF711E-5210-43EA-836A-04C4FD2DE707}"/>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Tree>
    <p:extLst>
      <p:ext uri="{BB962C8B-B14F-4D97-AF65-F5344CB8AC3E}">
        <p14:creationId xmlns:p14="http://schemas.microsoft.com/office/powerpoint/2010/main" val="1188531479"/>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42BFF7-2C2B-42CC-B58C-6D13874DDF6F}"/>
              </a:ext>
            </a:extLst>
          </p:cNvPr>
          <p:cNvSpPr>
            <a:spLocks noGrp="1"/>
          </p:cNvSpPr>
          <p:nvPr>
            <p:ph type="title"/>
          </p:nvPr>
        </p:nvSpPr>
        <p:spPr>
          <a:xfrm>
            <a:off x="221226" y="365126"/>
            <a:ext cx="8701548" cy="578772"/>
          </a:xfrm>
        </p:spPr>
        <p:txBody>
          <a:bodyPr/>
          <a:lstStyle/>
          <a:p>
            <a:r>
              <a:rPr lang="en-US" dirty="0"/>
              <a:t>Three-Step Numbered Card Flow</a:t>
            </a:r>
          </a:p>
        </p:txBody>
      </p:sp>
      <p:sp>
        <p:nvSpPr>
          <p:cNvPr id="42" name="Freeform: Shape 41">
            <a:extLst>
              <a:ext uri="{FF2B5EF4-FFF2-40B4-BE49-F238E27FC236}">
                <a16:creationId xmlns:a16="http://schemas.microsoft.com/office/drawing/2014/main" id="{3FFB8FFE-DE36-A137-E334-C460BD64740A}"/>
              </a:ext>
            </a:extLst>
          </p:cNvPr>
          <p:cNvSpPr/>
          <p:nvPr/>
        </p:nvSpPr>
        <p:spPr>
          <a:xfrm rot="10800000">
            <a:off x="221226" y="1571925"/>
            <a:ext cx="894336"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mj-lt"/>
              <a:ea typeface="+mn-ea"/>
              <a:cs typeface="+mn-cs"/>
            </a:endParaRPr>
          </a:p>
        </p:txBody>
      </p:sp>
      <p:sp>
        <p:nvSpPr>
          <p:cNvPr id="43" name="Freeform: Shape 42">
            <a:extLst>
              <a:ext uri="{FF2B5EF4-FFF2-40B4-BE49-F238E27FC236}">
                <a16:creationId xmlns:a16="http://schemas.microsoft.com/office/drawing/2014/main" id="{EC14C208-B7F7-EA05-EE4C-6C2010D8AF57}"/>
              </a:ext>
            </a:extLst>
          </p:cNvPr>
          <p:cNvSpPr/>
          <p:nvPr/>
        </p:nvSpPr>
        <p:spPr>
          <a:xfrm>
            <a:off x="1776301" y="4707551"/>
            <a:ext cx="894336"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44" name="Rectangle: Rounded Corners 43">
            <a:extLst>
              <a:ext uri="{FF2B5EF4-FFF2-40B4-BE49-F238E27FC236}">
                <a16:creationId xmlns:a16="http://schemas.microsoft.com/office/drawing/2014/main" id="{22D49D3B-6042-87B7-54C3-3300B953AD92}"/>
              </a:ext>
            </a:extLst>
          </p:cNvPr>
          <p:cNvSpPr/>
          <p:nvPr/>
        </p:nvSpPr>
        <p:spPr>
          <a:xfrm>
            <a:off x="374731" y="1748256"/>
            <a:ext cx="2142402" cy="3810285"/>
          </a:xfrm>
          <a:prstGeom prst="roundRect">
            <a:avLst>
              <a:gd name="adj" fmla="val 9190"/>
            </a:avLst>
          </a:prstGeom>
          <a:solidFill>
            <a:schemeClr val="bg1"/>
          </a:solidFill>
          <a:ln>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45" name="Freeform: Shape 44">
            <a:extLst>
              <a:ext uri="{FF2B5EF4-FFF2-40B4-BE49-F238E27FC236}">
                <a16:creationId xmlns:a16="http://schemas.microsoft.com/office/drawing/2014/main" id="{1E5D1828-7AAB-74F0-B753-C76F1731BC5F}"/>
              </a:ext>
            </a:extLst>
          </p:cNvPr>
          <p:cNvSpPr/>
          <p:nvPr/>
        </p:nvSpPr>
        <p:spPr>
          <a:xfrm rot="5400000">
            <a:off x="154734" y="1638417"/>
            <a:ext cx="1027320" cy="894336"/>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mj-lt"/>
              <a:ea typeface="+mn-ea"/>
              <a:cs typeface="+mn-cs"/>
            </a:endParaRPr>
          </a:p>
        </p:txBody>
      </p:sp>
      <p:sp>
        <p:nvSpPr>
          <p:cNvPr id="46" name="Freeform: Shape 45">
            <a:extLst>
              <a:ext uri="{FF2B5EF4-FFF2-40B4-BE49-F238E27FC236}">
                <a16:creationId xmlns:a16="http://schemas.microsoft.com/office/drawing/2014/main" id="{7C167DDD-B0E1-E797-0543-173B8BC6CD5C}"/>
              </a:ext>
            </a:extLst>
          </p:cNvPr>
          <p:cNvSpPr/>
          <p:nvPr/>
        </p:nvSpPr>
        <p:spPr>
          <a:xfrm rot="16200000">
            <a:off x="1709809" y="4774043"/>
            <a:ext cx="1027320" cy="894336"/>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47" name="TextBox 46">
            <a:extLst>
              <a:ext uri="{FF2B5EF4-FFF2-40B4-BE49-F238E27FC236}">
                <a16:creationId xmlns:a16="http://schemas.microsoft.com/office/drawing/2014/main" id="{37661EB1-A73F-D545-1B6F-B7C9FD5D1446}"/>
              </a:ext>
            </a:extLst>
          </p:cNvPr>
          <p:cNvSpPr txBox="1"/>
          <p:nvPr/>
        </p:nvSpPr>
        <p:spPr>
          <a:xfrm>
            <a:off x="2109676" y="5185764"/>
            <a:ext cx="555727" cy="52322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ea typeface="+mn-ea"/>
                <a:cs typeface="+mn-cs"/>
              </a:rPr>
              <a:t>01</a:t>
            </a:r>
          </a:p>
        </p:txBody>
      </p:sp>
      <p:sp>
        <p:nvSpPr>
          <p:cNvPr id="48" name="TextBox 47">
            <a:extLst>
              <a:ext uri="{FF2B5EF4-FFF2-40B4-BE49-F238E27FC236}">
                <a16:creationId xmlns:a16="http://schemas.microsoft.com/office/drawing/2014/main" id="{CF4ADA89-9D9B-0BE8-6425-13D2B34365C6}"/>
              </a:ext>
            </a:extLst>
          </p:cNvPr>
          <p:cNvSpPr txBox="1"/>
          <p:nvPr/>
        </p:nvSpPr>
        <p:spPr>
          <a:xfrm>
            <a:off x="614796" y="2287301"/>
            <a:ext cx="1662271" cy="400110"/>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1">
                <a:ln>
                  <a:noFill/>
                </a:ln>
                <a:solidFill>
                  <a:schemeClr val="accent1"/>
                </a:solidFill>
                <a:effectLst/>
                <a:uLnTx/>
                <a:uFillTx/>
                <a:ea typeface="+mn-ea"/>
                <a:cs typeface="+mn-cs"/>
              </a:rPr>
              <a:t>Lorem Ipsum</a:t>
            </a:r>
          </a:p>
        </p:txBody>
      </p:sp>
      <p:sp>
        <p:nvSpPr>
          <p:cNvPr id="49" name="TextBox 48">
            <a:extLst>
              <a:ext uri="{FF2B5EF4-FFF2-40B4-BE49-F238E27FC236}">
                <a16:creationId xmlns:a16="http://schemas.microsoft.com/office/drawing/2014/main" id="{41FE6C57-6403-7447-4503-9A03C31AEDBE}"/>
              </a:ext>
            </a:extLst>
          </p:cNvPr>
          <p:cNvSpPr txBox="1"/>
          <p:nvPr/>
        </p:nvSpPr>
        <p:spPr>
          <a:xfrm>
            <a:off x="617002" y="2709380"/>
            <a:ext cx="1657859" cy="255454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r>
              <a:rPr kumimoji="0" lang="en-US" sz="1600" b="0" i="0" u="none" strike="noStrike" kern="1200" cap="none" spc="0" normalizeH="0" baseline="0" noProof="0" dirty="0">
                <a:ln>
                  <a:noFill/>
                </a:ln>
                <a:solidFill>
                  <a:srgbClr val="000000"/>
                </a:solidFill>
                <a:effectLst/>
                <a:uLnTx/>
                <a:uFillTx/>
                <a:ea typeface="+mn-ea"/>
                <a:cs typeface="+mn-cs"/>
              </a:rPr>
              <a:t>Lorem ipsum dolor sit amet, consectetur adipiscing elit. Ut tempor, quam et mattis pulvinar, mauris ligula suscipit arcu, sed elementum diam leo at magna</a:t>
            </a:r>
            <a:endParaRPr kumimoji="0" lang="en-US" sz="1600" b="1" i="0" u="none" strike="noStrike" kern="0" cap="none" spc="0" normalizeH="0" baseline="0" noProof="0" dirty="0">
              <a:ln>
                <a:noFill/>
              </a:ln>
              <a:solidFill>
                <a:srgbClr val="000000"/>
              </a:solidFill>
              <a:effectLst>
                <a:glow>
                  <a:srgbClr val="000000"/>
                </a:glow>
              </a:effectLst>
              <a:uLnTx/>
              <a:uFillTx/>
              <a:ea typeface="Calibri"/>
              <a:cs typeface="Calibri" panose="020F0502020204030204" pitchFamily="34" charset="0"/>
              <a:sym typeface="Calibri"/>
            </a:endParaRPr>
          </a:p>
        </p:txBody>
      </p:sp>
      <p:grpSp>
        <p:nvGrpSpPr>
          <p:cNvPr id="50" name="Group 49">
            <a:extLst>
              <a:ext uri="{FF2B5EF4-FFF2-40B4-BE49-F238E27FC236}">
                <a16:creationId xmlns:a16="http://schemas.microsoft.com/office/drawing/2014/main" id="{5BF5BD90-67CE-30C8-70D7-E7A1AE4EF050}"/>
              </a:ext>
            </a:extLst>
          </p:cNvPr>
          <p:cNvGrpSpPr/>
          <p:nvPr/>
        </p:nvGrpSpPr>
        <p:grpSpPr>
          <a:xfrm>
            <a:off x="277173" y="1696585"/>
            <a:ext cx="391221" cy="392400"/>
            <a:chOff x="4094847" y="1760585"/>
            <a:chExt cx="633600" cy="633600"/>
          </a:xfrm>
          <a:solidFill>
            <a:schemeClr val="bg1"/>
          </a:solidFill>
        </p:grpSpPr>
        <p:sp>
          <p:nvSpPr>
            <p:cNvPr id="51" name="Accent">
              <a:extLst>
                <a:ext uri="{FF2B5EF4-FFF2-40B4-BE49-F238E27FC236}">
                  <a16:creationId xmlns:a16="http://schemas.microsoft.com/office/drawing/2014/main" id="{DCB06AD9-4030-AFAC-89D7-45768A07A3BD}"/>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52" name="Outline">
              <a:extLst>
                <a:ext uri="{FF2B5EF4-FFF2-40B4-BE49-F238E27FC236}">
                  <a16:creationId xmlns:a16="http://schemas.microsoft.com/office/drawing/2014/main" id="{EEF10E71-E882-76C1-C4A8-74D1AE376D27}"/>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54" name="Freeform: Shape 53">
            <a:extLst>
              <a:ext uri="{FF2B5EF4-FFF2-40B4-BE49-F238E27FC236}">
                <a16:creationId xmlns:a16="http://schemas.microsoft.com/office/drawing/2014/main" id="{76C554A6-6F70-D060-A788-E56B666551B5}"/>
              </a:ext>
            </a:extLst>
          </p:cNvPr>
          <p:cNvSpPr/>
          <p:nvPr/>
        </p:nvSpPr>
        <p:spPr>
          <a:xfrm rot="10800000">
            <a:off x="3338689" y="1571925"/>
            <a:ext cx="894336"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mj-lt"/>
              <a:ea typeface="+mn-ea"/>
              <a:cs typeface="+mn-cs"/>
            </a:endParaRPr>
          </a:p>
        </p:txBody>
      </p:sp>
      <p:sp>
        <p:nvSpPr>
          <p:cNvPr id="55" name="Freeform: Shape 54">
            <a:extLst>
              <a:ext uri="{FF2B5EF4-FFF2-40B4-BE49-F238E27FC236}">
                <a16:creationId xmlns:a16="http://schemas.microsoft.com/office/drawing/2014/main" id="{357959B9-3840-A20C-C329-03F22841E81D}"/>
              </a:ext>
            </a:extLst>
          </p:cNvPr>
          <p:cNvSpPr/>
          <p:nvPr/>
        </p:nvSpPr>
        <p:spPr>
          <a:xfrm>
            <a:off x="4893764" y="4707551"/>
            <a:ext cx="894336"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56" name="Rectangle: Rounded Corners 55">
            <a:extLst>
              <a:ext uri="{FF2B5EF4-FFF2-40B4-BE49-F238E27FC236}">
                <a16:creationId xmlns:a16="http://schemas.microsoft.com/office/drawing/2014/main" id="{CC716B47-6A28-388D-3640-1B36CF3EDD31}"/>
              </a:ext>
            </a:extLst>
          </p:cNvPr>
          <p:cNvSpPr/>
          <p:nvPr/>
        </p:nvSpPr>
        <p:spPr>
          <a:xfrm>
            <a:off x="3492194" y="1748256"/>
            <a:ext cx="2142402" cy="3810285"/>
          </a:xfrm>
          <a:prstGeom prst="roundRect">
            <a:avLst>
              <a:gd name="adj" fmla="val 9190"/>
            </a:avLst>
          </a:prstGeom>
          <a:solidFill>
            <a:schemeClr val="bg1"/>
          </a:solidFill>
          <a:ln>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57" name="Freeform: Shape 56">
            <a:extLst>
              <a:ext uri="{FF2B5EF4-FFF2-40B4-BE49-F238E27FC236}">
                <a16:creationId xmlns:a16="http://schemas.microsoft.com/office/drawing/2014/main" id="{76EB8194-8147-9C8A-1CF1-DC923EA3C58B}"/>
              </a:ext>
            </a:extLst>
          </p:cNvPr>
          <p:cNvSpPr/>
          <p:nvPr/>
        </p:nvSpPr>
        <p:spPr>
          <a:xfrm rot="5400000">
            <a:off x="3272197" y="1638417"/>
            <a:ext cx="1027320" cy="894336"/>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mj-lt"/>
              <a:ea typeface="+mn-ea"/>
              <a:cs typeface="+mn-cs"/>
            </a:endParaRPr>
          </a:p>
        </p:txBody>
      </p:sp>
      <p:sp>
        <p:nvSpPr>
          <p:cNvPr id="58" name="Freeform: Shape 57">
            <a:extLst>
              <a:ext uri="{FF2B5EF4-FFF2-40B4-BE49-F238E27FC236}">
                <a16:creationId xmlns:a16="http://schemas.microsoft.com/office/drawing/2014/main" id="{705612FA-1131-8E8F-AE69-02EA3429F7BC}"/>
              </a:ext>
            </a:extLst>
          </p:cNvPr>
          <p:cNvSpPr/>
          <p:nvPr/>
        </p:nvSpPr>
        <p:spPr>
          <a:xfrm rot="16200000">
            <a:off x="4827272" y="4774043"/>
            <a:ext cx="1027320" cy="894336"/>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59" name="TextBox 58">
            <a:extLst>
              <a:ext uri="{FF2B5EF4-FFF2-40B4-BE49-F238E27FC236}">
                <a16:creationId xmlns:a16="http://schemas.microsoft.com/office/drawing/2014/main" id="{B379A616-29A8-6051-0712-817AEBC24FD5}"/>
              </a:ext>
            </a:extLst>
          </p:cNvPr>
          <p:cNvSpPr txBox="1"/>
          <p:nvPr/>
        </p:nvSpPr>
        <p:spPr>
          <a:xfrm>
            <a:off x="5236366" y="5185764"/>
            <a:ext cx="555727" cy="52322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ea typeface="+mn-ea"/>
                <a:cs typeface="+mn-cs"/>
              </a:rPr>
              <a:t>02</a:t>
            </a:r>
          </a:p>
        </p:txBody>
      </p:sp>
      <p:sp>
        <p:nvSpPr>
          <p:cNvPr id="60" name="TextBox 59">
            <a:extLst>
              <a:ext uri="{FF2B5EF4-FFF2-40B4-BE49-F238E27FC236}">
                <a16:creationId xmlns:a16="http://schemas.microsoft.com/office/drawing/2014/main" id="{DC219503-45C2-1E71-7786-39C69777F24E}"/>
              </a:ext>
            </a:extLst>
          </p:cNvPr>
          <p:cNvSpPr txBox="1"/>
          <p:nvPr/>
        </p:nvSpPr>
        <p:spPr>
          <a:xfrm>
            <a:off x="3729897" y="2287301"/>
            <a:ext cx="1662272" cy="400110"/>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1">
                <a:ln>
                  <a:noFill/>
                </a:ln>
                <a:solidFill>
                  <a:schemeClr val="accent2"/>
                </a:solidFill>
                <a:effectLst/>
                <a:uLnTx/>
                <a:uFillTx/>
                <a:ea typeface="+mn-ea"/>
                <a:cs typeface="+mn-cs"/>
              </a:rPr>
              <a:t>Lorem Ipsum</a:t>
            </a:r>
          </a:p>
        </p:txBody>
      </p:sp>
      <p:sp>
        <p:nvSpPr>
          <p:cNvPr id="61" name="TextBox 60">
            <a:extLst>
              <a:ext uri="{FF2B5EF4-FFF2-40B4-BE49-F238E27FC236}">
                <a16:creationId xmlns:a16="http://schemas.microsoft.com/office/drawing/2014/main" id="{F1C0A780-8DB5-ADAE-0759-5709C40A4440}"/>
              </a:ext>
            </a:extLst>
          </p:cNvPr>
          <p:cNvSpPr txBox="1"/>
          <p:nvPr/>
        </p:nvSpPr>
        <p:spPr>
          <a:xfrm>
            <a:off x="3734308" y="2709380"/>
            <a:ext cx="1657860" cy="255454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r>
              <a:rPr kumimoji="0" lang="en-US" sz="1600" b="0" i="0" u="none" strike="noStrike" kern="1200" cap="none" spc="0" normalizeH="0" baseline="0" noProof="0" dirty="0">
                <a:ln>
                  <a:noFill/>
                </a:ln>
                <a:solidFill>
                  <a:srgbClr val="000000"/>
                </a:solidFill>
                <a:effectLst/>
                <a:uLnTx/>
                <a:uFillTx/>
                <a:ea typeface="+mn-ea"/>
                <a:cs typeface="+mn-cs"/>
              </a:rPr>
              <a:t>Lorem ipsum dolor sit amet, consectetur adipiscing elit. Ut tempor, quam et mattis pulvinar, mauris ligula suscipit arcu, sed elementum diam leo at magna</a:t>
            </a:r>
          </a:p>
        </p:txBody>
      </p:sp>
      <p:grpSp>
        <p:nvGrpSpPr>
          <p:cNvPr id="62" name="Group 61">
            <a:extLst>
              <a:ext uri="{FF2B5EF4-FFF2-40B4-BE49-F238E27FC236}">
                <a16:creationId xmlns:a16="http://schemas.microsoft.com/office/drawing/2014/main" id="{8CCFD5A1-42BA-BF3A-AD6A-8E00B725EC67}"/>
              </a:ext>
            </a:extLst>
          </p:cNvPr>
          <p:cNvGrpSpPr/>
          <p:nvPr/>
        </p:nvGrpSpPr>
        <p:grpSpPr>
          <a:xfrm>
            <a:off x="3404721" y="1696585"/>
            <a:ext cx="391221" cy="392400"/>
            <a:chOff x="4094847" y="1760585"/>
            <a:chExt cx="633600" cy="633600"/>
          </a:xfrm>
          <a:solidFill>
            <a:schemeClr val="bg1"/>
          </a:solidFill>
        </p:grpSpPr>
        <p:sp>
          <p:nvSpPr>
            <p:cNvPr id="63" name="Accent">
              <a:extLst>
                <a:ext uri="{FF2B5EF4-FFF2-40B4-BE49-F238E27FC236}">
                  <a16:creationId xmlns:a16="http://schemas.microsoft.com/office/drawing/2014/main" id="{483DE406-4C21-25F5-DD16-7C1E54EF7C63}"/>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64" name="Outline">
              <a:extLst>
                <a:ext uri="{FF2B5EF4-FFF2-40B4-BE49-F238E27FC236}">
                  <a16:creationId xmlns:a16="http://schemas.microsoft.com/office/drawing/2014/main" id="{F6CE600C-5E31-9B62-CB90-FD03FC7BC53F}"/>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66" name="Freeform: Shape 65">
            <a:extLst>
              <a:ext uri="{FF2B5EF4-FFF2-40B4-BE49-F238E27FC236}">
                <a16:creationId xmlns:a16="http://schemas.microsoft.com/office/drawing/2014/main" id="{08767C92-86F3-20C2-C26B-DCAE76D6DF4B}"/>
              </a:ext>
            </a:extLst>
          </p:cNvPr>
          <p:cNvSpPr/>
          <p:nvPr/>
        </p:nvSpPr>
        <p:spPr>
          <a:xfrm rot="10800000">
            <a:off x="6460144" y="1571925"/>
            <a:ext cx="894336"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mj-lt"/>
              <a:ea typeface="+mn-ea"/>
              <a:cs typeface="+mn-cs"/>
            </a:endParaRPr>
          </a:p>
        </p:txBody>
      </p:sp>
      <p:sp>
        <p:nvSpPr>
          <p:cNvPr id="67" name="Freeform: Shape 66">
            <a:extLst>
              <a:ext uri="{FF2B5EF4-FFF2-40B4-BE49-F238E27FC236}">
                <a16:creationId xmlns:a16="http://schemas.microsoft.com/office/drawing/2014/main" id="{188B5BED-A7BB-DEC7-F93E-2349DAE6E01B}"/>
              </a:ext>
            </a:extLst>
          </p:cNvPr>
          <p:cNvSpPr/>
          <p:nvPr/>
        </p:nvSpPr>
        <p:spPr>
          <a:xfrm>
            <a:off x="8015219" y="4707551"/>
            <a:ext cx="894336"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68" name="Rectangle: Rounded Corners 67">
            <a:extLst>
              <a:ext uri="{FF2B5EF4-FFF2-40B4-BE49-F238E27FC236}">
                <a16:creationId xmlns:a16="http://schemas.microsoft.com/office/drawing/2014/main" id="{DD925653-B665-4F6C-0990-A8C5CAF0BAF0}"/>
              </a:ext>
            </a:extLst>
          </p:cNvPr>
          <p:cNvSpPr/>
          <p:nvPr/>
        </p:nvSpPr>
        <p:spPr>
          <a:xfrm>
            <a:off x="6613649" y="1748256"/>
            <a:ext cx="2142402" cy="3810285"/>
          </a:xfrm>
          <a:prstGeom prst="roundRect">
            <a:avLst>
              <a:gd name="adj" fmla="val 9190"/>
            </a:avLst>
          </a:prstGeom>
          <a:solidFill>
            <a:schemeClr val="bg1"/>
          </a:solidFill>
          <a:ln>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69" name="Freeform: Shape 68">
            <a:extLst>
              <a:ext uri="{FF2B5EF4-FFF2-40B4-BE49-F238E27FC236}">
                <a16:creationId xmlns:a16="http://schemas.microsoft.com/office/drawing/2014/main" id="{43402F97-8215-3254-007E-F413BFA98A47}"/>
              </a:ext>
            </a:extLst>
          </p:cNvPr>
          <p:cNvSpPr/>
          <p:nvPr/>
        </p:nvSpPr>
        <p:spPr>
          <a:xfrm rot="5400000">
            <a:off x="6393652" y="1638417"/>
            <a:ext cx="1027320" cy="894336"/>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latin typeface="+mj-lt"/>
              <a:ea typeface="+mn-ea"/>
              <a:cs typeface="+mn-cs"/>
            </a:endParaRPr>
          </a:p>
        </p:txBody>
      </p:sp>
      <p:sp>
        <p:nvSpPr>
          <p:cNvPr id="70" name="Freeform: Shape 69">
            <a:extLst>
              <a:ext uri="{FF2B5EF4-FFF2-40B4-BE49-F238E27FC236}">
                <a16:creationId xmlns:a16="http://schemas.microsoft.com/office/drawing/2014/main" id="{76529AEF-417D-973A-353E-92F868E8B6E8}"/>
              </a:ext>
            </a:extLst>
          </p:cNvPr>
          <p:cNvSpPr/>
          <p:nvPr/>
        </p:nvSpPr>
        <p:spPr>
          <a:xfrm rot="16200000">
            <a:off x="7948727" y="4774044"/>
            <a:ext cx="1027320" cy="894336"/>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600" b="0" i="0" u="none" strike="noStrike" kern="1200" cap="none" spc="0" normalizeH="0" baseline="0" noProof="0" dirty="0">
              <a:ln>
                <a:noFill/>
              </a:ln>
              <a:solidFill>
                <a:srgbClr val="FFFFFF"/>
              </a:solidFill>
              <a:effectLst/>
              <a:uLnTx/>
              <a:uFillTx/>
              <a:ea typeface="+mn-ea"/>
              <a:cs typeface="+mn-cs"/>
            </a:endParaRPr>
          </a:p>
        </p:txBody>
      </p:sp>
      <p:sp>
        <p:nvSpPr>
          <p:cNvPr id="71" name="TextBox 70">
            <a:extLst>
              <a:ext uri="{FF2B5EF4-FFF2-40B4-BE49-F238E27FC236}">
                <a16:creationId xmlns:a16="http://schemas.microsoft.com/office/drawing/2014/main" id="{8C9572FF-F07F-45D1-2615-DEA0A3D83F00}"/>
              </a:ext>
            </a:extLst>
          </p:cNvPr>
          <p:cNvSpPr txBox="1"/>
          <p:nvPr/>
        </p:nvSpPr>
        <p:spPr>
          <a:xfrm>
            <a:off x="8367047" y="5185764"/>
            <a:ext cx="555727" cy="52322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ea typeface="+mn-ea"/>
                <a:cs typeface="+mn-cs"/>
              </a:rPr>
              <a:t>03</a:t>
            </a:r>
          </a:p>
        </p:txBody>
      </p:sp>
      <p:sp>
        <p:nvSpPr>
          <p:cNvPr id="72" name="TextBox 71">
            <a:extLst>
              <a:ext uri="{FF2B5EF4-FFF2-40B4-BE49-F238E27FC236}">
                <a16:creationId xmlns:a16="http://schemas.microsoft.com/office/drawing/2014/main" id="{1357254B-000A-1308-E6E4-82C3EF1447D9}"/>
              </a:ext>
            </a:extLst>
          </p:cNvPr>
          <p:cNvSpPr txBox="1"/>
          <p:nvPr/>
        </p:nvSpPr>
        <p:spPr>
          <a:xfrm>
            <a:off x="6853714" y="2287299"/>
            <a:ext cx="1662271" cy="400110"/>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1">
                <a:ln>
                  <a:noFill/>
                </a:ln>
                <a:solidFill>
                  <a:schemeClr val="accent3"/>
                </a:solidFill>
                <a:effectLst/>
                <a:uLnTx/>
                <a:uFillTx/>
                <a:ea typeface="+mn-ea"/>
                <a:cs typeface="+mn-cs"/>
              </a:rPr>
              <a:t>Lorem Ipsum</a:t>
            </a:r>
          </a:p>
        </p:txBody>
      </p:sp>
      <p:sp>
        <p:nvSpPr>
          <p:cNvPr id="73" name="TextBox 72">
            <a:extLst>
              <a:ext uri="{FF2B5EF4-FFF2-40B4-BE49-F238E27FC236}">
                <a16:creationId xmlns:a16="http://schemas.microsoft.com/office/drawing/2014/main" id="{E72CC8F0-64E8-1083-678B-8DE575967463}"/>
              </a:ext>
            </a:extLst>
          </p:cNvPr>
          <p:cNvSpPr txBox="1"/>
          <p:nvPr/>
        </p:nvSpPr>
        <p:spPr>
          <a:xfrm>
            <a:off x="6858125" y="2709375"/>
            <a:ext cx="1657859" cy="2554545"/>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r>
              <a:rPr kumimoji="0" lang="en-US" sz="1600" b="0" i="0" u="none" strike="noStrike" kern="1200" cap="none" spc="0" normalizeH="0" baseline="0" noProof="0" dirty="0">
                <a:ln>
                  <a:noFill/>
                </a:ln>
                <a:solidFill>
                  <a:srgbClr val="000000"/>
                </a:solidFill>
                <a:effectLst/>
                <a:uLnTx/>
                <a:uFillTx/>
                <a:ea typeface="+mn-ea"/>
                <a:cs typeface="+mn-cs"/>
              </a:rPr>
              <a:t>Lorem ipsum dolor sit amet, consectetur adipiscing elit. Ut tempor, quam et mattis pulvinar, mauris ligula suscipit arcu, sed elementum diam leo at magna</a:t>
            </a:r>
          </a:p>
        </p:txBody>
      </p:sp>
      <p:grpSp>
        <p:nvGrpSpPr>
          <p:cNvPr id="74" name="Group 73">
            <a:extLst>
              <a:ext uri="{FF2B5EF4-FFF2-40B4-BE49-F238E27FC236}">
                <a16:creationId xmlns:a16="http://schemas.microsoft.com/office/drawing/2014/main" id="{74DFAC78-AE2B-46FC-0BE6-409EB84FB2B5}"/>
              </a:ext>
            </a:extLst>
          </p:cNvPr>
          <p:cNvGrpSpPr/>
          <p:nvPr/>
        </p:nvGrpSpPr>
        <p:grpSpPr>
          <a:xfrm>
            <a:off x="6528622" y="1696585"/>
            <a:ext cx="391221" cy="392400"/>
            <a:chOff x="4094847" y="1760585"/>
            <a:chExt cx="633600" cy="633600"/>
          </a:xfrm>
          <a:solidFill>
            <a:schemeClr val="bg1"/>
          </a:solidFill>
        </p:grpSpPr>
        <p:sp>
          <p:nvSpPr>
            <p:cNvPr id="75" name="Accent">
              <a:extLst>
                <a:ext uri="{FF2B5EF4-FFF2-40B4-BE49-F238E27FC236}">
                  <a16:creationId xmlns:a16="http://schemas.microsoft.com/office/drawing/2014/main" id="{F8DA18A6-C7CA-994D-031D-6059E6DD24F5}"/>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200" dirty="0"/>
            </a:p>
          </p:txBody>
        </p:sp>
        <p:sp>
          <p:nvSpPr>
            <p:cNvPr id="76" name="Outline">
              <a:extLst>
                <a:ext uri="{FF2B5EF4-FFF2-40B4-BE49-F238E27FC236}">
                  <a16:creationId xmlns:a16="http://schemas.microsoft.com/office/drawing/2014/main" id="{8067918C-EAE6-7051-A9AC-FE6121A86AC1}"/>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200" dirty="0"/>
            </a:p>
          </p:txBody>
        </p:sp>
      </p:grpSp>
      <p:sp>
        <p:nvSpPr>
          <p:cNvPr id="77" name="Arrow: Chevron 76">
            <a:extLst>
              <a:ext uri="{FF2B5EF4-FFF2-40B4-BE49-F238E27FC236}">
                <a16:creationId xmlns:a16="http://schemas.microsoft.com/office/drawing/2014/main" id="{27FC5639-EE26-4604-E45F-3B73ABE3DA7D}"/>
              </a:ext>
            </a:extLst>
          </p:cNvPr>
          <p:cNvSpPr/>
          <p:nvPr/>
        </p:nvSpPr>
        <p:spPr>
          <a:xfrm>
            <a:off x="2809896" y="3150565"/>
            <a:ext cx="389534" cy="1005666"/>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78" name="Arrow: Chevron 77">
            <a:extLst>
              <a:ext uri="{FF2B5EF4-FFF2-40B4-BE49-F238E27FC236}">
                <a16:creationId xmlns:a16="http://schemas.microsoft.com/office/drawing/2014/main" id="{F03DFCB6-5C94-A288-FD64-58762C434776}"/>
              </a:ext>
            </a:extLst>
          </p:cNvPr>
          <p:cNvSpPr/>
          <p:nvPr/>
        </p:nvSpPr>
        <p:spPr>
          <a:xfrm>
            <a:off x="5931352" y="3150565"/>
            <a:ext cx="389534" cy="1005666"/>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Tree>
    <p:extLst>
      <p:ext uri="{BB962C8B-B14F-4D97-AF65-F5344CB8AC3E}">
        <p14:creationId xmlns:p14="http://schemas.microsoft.com/office/powerpoint/2010/main" val="2580514119"/>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Freeform: Shape 31">
            <a:extLst>
              <a:ext uri="{FF2B5EF4-FFF2-40B4-BE49-F238E27FC236}">
                <a16:creationId xmlns:a16="http://schemas.microsoft.com/office/drawing/2014/main" id="{51AEA91A-90E6-40FF-B93A-607AEB9CF9DC}"/>
              </a:ext>
            </a:extLst>
          </p:cNvPr>
          <p:cNvSpPr/>
          <p:nvPr/>
        </p:nvSpPr>
        <p:spPr>
          <a:xfrm>
            <a:off x="-59" y="-2"/>
            <a:ext cx="3341107" cy="6858790"/>
          </a:xfrm>
          <a:custGeom>
            <a:avLst/>
            <a:gdLst>
              <a:gd name="connsiteX0" fmla="*/ 1735579 w 4503197"/>
              <a:gd name="connsiteY0" fmla="*/ 4352925 h 6327100"/>
              <a:gd name="connsiteX1" fmla="*/ 3716063 w 4503197"/>
              <a:gd name="connsiteY1" fmla="*/ 4352925 h 6327100"/>
              <a:gd name="connsiteX2" fmla="*/ 4503197 w 4503197"/>
              <a:gd name="connsiteY2" fmla="*/ 6327100 h 6327100"/>
              <a:gd name="connsiteX3" fmla="*/ 2522714 w 4503197"/>
              <a:gd name="connsiteY3" fmla="*/ 6327100 h 6327100"/>
              <a:gd name="connsiteX4" fmla="*/ 0 w 4503197"/>
              <a:gd name="connsiteY4" fmla="*/ 0 h 6327100"/>
              <a:gd name="connsiteX5" fmla="*/ 1980483 w 4503197"/>
              <a:gd name="connsiteY5" fmla="*/ 0 h 6327100"/>
              <a:gd name="connsiteX6" fmla="*/ 2979297 w 4503197"/>
              <a:gd name="connsiteY6" fmla="*/ 2505077 h 6327100"/>
              <a:gd name="connsiteX7" fmla="*/ 998814 w 4503197"/>
              <a:gd name="connsiteY7" fmla="*/ 2505077 h 63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03197" h="6327100">
                <a:moveTo>
                  <a:pt x="1735579" y="4352925"/>
                </a:moveTo>
                <a:lnTo>
                  <a:pt x="3716063" y="4352925"/>
                </a:lnTo>
                <a:lnTo>
                  <a:pt x="4503197" y="6327100"/>
                </a:lnTo>
                <a:lnTo>
                  <a:pt x="2522714" y="6327100"/>
                </a:lnTo>
                <a:close/>
                <a:moveTo>
                  <a:pt x="0" y="0"/>
                </a:moveTo>
                <a:lnTo>
                  <a:pt x="1980483" y="0"/>
                </a:lnTo>
                <a:lnTo>
                  <a:pt x="2979297" y="2505077"/>
                </a:lnTo>
                <a:lnTo>
                  <a:pt x="998814" y="250507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solidFill>
            </a:endParaRPr>
          </a:p>
        </p:txBody>
      </p:sp>
      <p:sp>
        <p:nvSpPr>
          <p:cNvPr id="28" name="Freeform: Shape 27">
            <a:extLst>
              <a:ext uri="{FF2B5EF4-FFF2-40B4-BE49-F238E27FC236}">
                <a16:creationId xmlns:a16="http://schemas.microsoft.com/office/drawing/2014/main" id="{AF83ECE3-7EDE-4E2D-BDCD-ABE2BA7B4F6D}"/>
              </a:ext>
            </a:extLst>
          </p:cNvPr>
          <p:cNvSpPr/>
          <p:nvPr/>
        </p:nvSpPr>
        <p:spPr>
          <a:xfrm>
            <a:off x="0" y="2839492"/>
            <a:ext cx="3215747" cy="1755317"/>
          </a:xfrm>
          <a:custGeom>
            <a:avLst/>
            <a:gdLst>
              <a:gd name="connsiteX0" fmla="*/ 0 w 4124059"/>
              <a:gd name="connsiteY0" fmla="*/ 0 h 1619246"/>
              <a:gd name="connsiteX1" fmla="*/ 1497957 w 4124059"/>
              <a:gd name="connsiteY1" fmla="*/ 0 h 1619246"/>
              <a:gd name="connsiteX2" fmla="*/ 1497958 w 4124059"/>
              <a:gd name="connsiteY2" fmla="*/ 0 h 1619246"/>
              <a:gd name="connsiteX3" fmla="*/ 3478440 w 4124059"/>
              <a:gd name="connsiteY3" fmla="*/ 0 h 1619246"/>
              <a:gd name="connsiteX4" fmla="*/ 4124059 w 4124059"/>
              <a:gd name="connsiteY4" fmla="*/ 1619246 h 1619246"/>
              <a:gd name="connsiteX5" fmla="*/ 2143576 w 4124059"/>
              <a:gd name="connsiteY5" fmla="*/ 1619246 h 1619246"/>
              <a:gd name="connsiteX6" fmla="*/ 2143575 w 4124059"/>
              <a:gd name="connsiteY6" fmla="*/ 1619246 h 1619246"/>
              <a:gd name="connsiteX7" fmla="*/ 0 w 4124059"/>
              <a:gd name="connsiteY7" fmla="*/ 1619246 h 1619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4059" h="1619246">
                <a:moveTo>
                  <a:pt x="0" y="0"/>
                </a:moveTo>
                <a:lnTo>
                  <a:pt x="1497957" y="0"/>
                </a:lnTo>
                <a:lnTo>
                  <a:pt x="1497958" y="0"/>
                </a:lnTo>
                <a:lnTo>
                  <a:pt x="3478440" y="0"/>
                </a:lnTo>
                <a:lnTo>
                  <a:pt x="4124059" y="1619246"/>
                </a:lnTo>
                <a:lnTo>
                  <a:pt x="2143576" y="1619246"/>
                </a:lnTo>
                <a:lnTo>
                  <a:pt x="2143575" y="1619246"/>
                </a:lnTo>
                <a:lnTo>
                  <a:pt x="0" y="161924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68580" tIns="91440" rIns="68580" bIns="91440" rtlCol="0" anchor="ctr">
            <a:noAutofit/>
          </a:bodyPr>
          <a:lstStyle/>
          <a:p>
            <a:pPr algn="ctr">
              <a:lnSpc>
                <a:spcPct val="95000"/>
              </a:lnSpc>
            </a:pPr>
            <a:r>
              <a:rPr lang="en-US" sz="3300" b="1" kern="0" dirty="0">
                <a:solidFill>
                  <a:schemeClr val="bg1"/>
                </a:solidFill>
              </a:rPr>
              <a:t>Five-Item Agenda</a:t>
            </a:r>
          </a:p>
        </p:txBody>
      </p:sp>
      <p:sp>
        <p:nvSpPr>
          <p:cNvPr id="29" name="Freeform: Shape 28">
            <a:extLst>
              <a:ext uri="{FF2B5EF4-FFF2-40B4-BE49-F238E27FC236}">
                <a16:creationId xmlns:a16="http://schemas.microsoft.com/office/drawing/2014/main" id="{0084B99D-62C8-463B-91FF-5A922FD39DD7}"/>
              </a:ext>
            </a:extLst>
          </p:cNvPr>
          <p:cNvSpPr/>
          <p:nvPr/>
        </p:nvSpPr>
        <p:spPr>
          <a:xfrm>
            <a:off x="217111" y="-2"/>
            <a:ext cx="3663302" cy="6858790"/>
          </a:xfrm>
          <a:custGeom>
            <a:avLst/>
            <a:gdLst>
              <a:gd name="connsiteX0" fmla="*/ 1735579 w 4503197"/>
              <a:gd name="connsiteY0" fmla="*/ 4352925 h 6327100"/>
              <a:gd name="connsiteX1" fmla="*/ 3716063 w 4503197"/>
              <a:gd name="connsiteY1" fmla="*/ 4352925 h 6327100"/>
              <a:gd name="connsiteX2" fmla="*/ 4503197 w 4503197"/>
              <a:gd name="connsiteY2" fmla="*/ 6327100 h 6327100"/>
              <a:gd name="connsiteX3" fmla="*/ 2522714 w 4503197"/>
              <a:gd name="connsiteY3" fmla="*/ 6327100 h 6327100"/>
              <a:gd name="connsiteX4" fmla="*/ 0 w 4503197"/>
              <a:gd name="connsiteY4" fmla="*/ 0 h 6327100"/>
              <a:gd name="connsiteX5" fmla="*/ 1980483 w 4503197"/>
              <a:gd name="connsiteY5" fmla="*/ 0 h 6327100"/>
              <a:gd name="connsiteX6" fmla="*/ 2979297 w 4503197"/>
              <a:gd name="connsiteY6" fmla="*/ 2505077 h 6327100"/>
              <a:gd name="connsiteX7" fmla="*/ 998814 w 4503197"/>
              <a:gd name="connsiteY7" fmla="*/ 2505077 h 63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03197" h="6327100">
                <a:moveTo>
                  <a:pt x="1735579" y="4352925"/>
                </a:moveTo>
                <a:lnTo>
                  <a:pt x="3716063" y="4352925"/>
                </a:lnTo>
                <a:lnTo>
                  <a:pt x="4503197" y="6327100"/>
                </a:lnTo>
                <a:lnTo>
                  <a:pt x="2522714" y="6327100"/>
                </a:lnTo>
                <a:close/>
                <a:moveTo>
                  <a:pt x="0" y="0"/>
                </a:moveTo>
                <a:lnTo>
                  <a:pt x="1980483" y="0"/>
                </a:lnTo>
                <a:lnTo>
                  <a:pt x="2979297" y="2505077"/>
                </a:lnTo>
                <a:lnTo>
                  <a:pt x="998814" y="250507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solidFill>
            </a:endParaRPr>
          </a:p>
        </p:txBody>
      </p:sp>
      <p:sp>
        <p:nvSpPr>
          <p:cNvPr id="5" name="Oval 4">
            <a:extLst>
              <a:ext uri="{FF2B5EF4-FFF2-40B4-BE49-F238E27FC236}">
                <a16:creationId xmlns:a16="http://schemas.microsoft.com/office/drawing/2014/main" id="{CF50DA9D-97EF-406E-BA31-E9E36DA14F02}"/>
              </a:ext>
            </a:extLst>
          </p:cNvPr>
          <p:cNvSpPr/>
          <p:nvPr/>
        </p:nvSpPr>
        <p:spPr>
          <a:xfrm>
            <a:off x="4215600" y="570214"/>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1</a:t>
            </a:r>
            <a:endParaRPr lang="en-PH" sz="1600" b="1" dirty="0">
              <a:solidFill>
                <a:schemeClr val="bg1"/>
              </a:solidFill>
            </a:endParaRPr>
          </a:p>
        </p:txBody>
      </p:sp>
      <p:sp>
        <p:nvSpPr>
          <p:cNvPr id="6" name="TextBox 5">
            <a:extLst>
              <a:ext uri="{FF2B5EF4-FFF2-40B4-BE49-F238E27FC236}">
                <a16:creationId xmlns:a16="http://schemas.microsoft.com/office/drawing/2014/main" id="{F357ED88-3283-4C69-8CDF-5AAE86BE4872}"/>
              </a:ext>
            </a:extLst>
          </p:cNvPr>
          <p:cNvSpPr txBox="1"/>
          <p:nvPr/>
        </p:nvSpPr>
        <p:spPr>
          <a:xfrm>
            <a:off x="4681556" y="570214"/>
            <a:ext cx="3982384" cy="330847"/>
          </a:xfrm>
          <a:prstGeom prst="rect">
            <a:avLst/>
          </a:prstGeom>
          <a:noFill/>
        </p:spPr>
        <p:txBody>
          <a:bodyPr wrap="square" lIns="0" tIns="0" rIns="0" bIns="0" rtlCol="0" anchor="ctr">
            <a:normAutofit/>
          </a:bodyPr>
          <a:lstStyle/>
          <a:p>
            <a:r>
              <a:rPr lang="en-US" b="1" dirty="0"/>
              <a:t>Header</a:t>
            </a:r>
            <a:endParaRPr lang="en-PH" b="1" dirty="0"/>
          </a:p>
        </p:txBody>
      </p:sp>
      <p:sp>
        <p:nvSpPr>
          <p:cNvPr id="7" name="TextBox 6">
            <a:extLst>
              <a:ext uri="{FF2B5EF4-FFF2-40B4-BE49-F238E27FC236}">
                <a16:creationId xmlns:a16="http://schemas.microsoft.com/office/drawing/2014/main" id="{1333FA0E-8984-426B-B9CD-14B0C5E8DA62}"/>
              </a:ext>
            </a:extLst>
          </p:cNvPr>
          <p:cNvSpPr txBox="1"/>
          <p:nvPr/>
        </p:nvSpPr>
        <p:spPr>
          <a:xfrm>
            <a:off x="4681559" y="1091270"/>
            <a:ext cx="3982381" cy="345793"/>
          </a:xfrm>
          <a:prstGeom prst="rect">
            <a:avLst/>
          </a:prstGeom>
          <a:noFill/>
        </p:spPr>
        <p:txBody>
          <a:bodyPr wrap="square" lIns="0" tIns="0" rIns="0" bIns="0" rtlCol="0" anchor="t">
            <a:normAutofit/>
          </a:bodyPr>
          <a:lstStyle/>
          <a:p>
            <a:r>
              <a:rPr lang="en-US" sz="1200" dirty="0"/>
              <a:t>Lorem ipsum dolor sit amet, consectetur adipiscing elit</a:t>
            </a:r>
            <a:endParaRPr lang="en-PH" sz="1200" dirty="0"/>
          </a:p>
        </p:txBody>
      </p:sp>
      <p:cxnSp>
        <p:nvCxnSpPr>
          <p:cNvPr id="35" name="Straight Connector 34">
            <a:extLst>
              <a:ext uri="{FF2B5EF4-FFF2-40B4-BE49-F238E27FC236}">
                <a16:creationId xmlns:a16="http://schemas.microsoft.com/office/drawing/2014/main" id="{CAAC7E11-7256-49D1-A0A5-9F0EBFFDE075}"/>
              </a:ext>
            </a:extLst>
          </p:cNvPr>
          <p:cNvCxnSpPr>
            <a:cxnSpLocks/>
          </p:cNvCxnSpPr>
          <p:nvPr/>
        </p:nvCxnSpPr>
        <p:spPr>
          <a:xfrm>
            <a:off x="4689717" y="986438"/>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 name="Oval 63">
            <a:extLst>
              <a:ext uri="{FF2B5EF4-FFF2-40B4-BE49-F238E27FC236}">
                <a16:creationId xmlns:a16="http://schemas.microsoft.com/office/drawing/2014/main" id="{6E14CE15-AD7D-4DBC-9818-7E66EE879566}"/>
              </a:ext>
            </a:extLst>
          </p:cNvPr>
          <p:cNvSpPr/>
          <p:nvPr/>
        </p:nvSpPr>
        <p:spPr>
          <a:xfrm>
            <a:off x="4215600" y="1741985"/>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2</a:t>
            </a:r>
            <a:endParaRPr lang="en-PH" sz="1600" b="1" dirty="0">
              <a:solidFill>
                <a:schemeClr val="bg1"/>
              </a:solidFill>
            </a:endParaRPr>
          </a:p>
        </p:txBody>
      </p:sp>
      <p:sp>
        <p:nvSpPr>
          <p:cNvPr id="66" name="TextBox 65">
            <a:extLst>
              <a:ext uri="{FF2B5EF4-FFF2-40B4-BE49-F238E27FC236}">
                <a16:creationId xmlns:a16="http://schemas.microsoft.com/office/drawing/2014/main" id="{F1F3B4B7-3CEF-422A-AFE2-2C49817BE5C6}"/>
              </a:ext>
            </a:extLst>
          </p:cNvPr>
          <p:cNvSpPr txBox="1"/>
          <p:nvPr/>
        </p:nvSpPr>
        <p:spPr>
          <a:xfrm>
            <a:off x="4681556" y="1741985"/>
            <a:ext cx="3982384" cy="330847"/>
          </a:xfrm>
          <a:prstGeom prst="rect">
            <a:avLst/>
          </a:prstGeom>
          <a:noFill/>
        </p:spPr>
        <p:txBody>
          <a:bodyPr wrap="square" lIns="0" tIns="0" rIns="0" bIns="0" rtlCol="0" anchor="ctr">
            <a:normAutofit/>
          </a:bodyPr>
          <a:lstStyle/>
          <a:p>
            <a:r>
              <a:rPr lang="en-US" b="1" dirty="0"/>
              <a:t>Header</a:t>
            </a:r>
            <a:endParaRPr lang="en-PH" b="1" dirty="0"/>
          </a:p>
        </p:txBody>
      </p:sp>
      <p:sp>
        <p:nvSpPr>
          <p:cNvPr id="67" name="TextBox 66">
            <a:extLst>
              <a:ext uri="{FF2B5EF4-FFF2-40B4-BE49-F238E27FC236}">
                <a16:creationId xmlns:a16="http://schemas.microsoft.com/office/drawing/2014/main" id="{570B8ED3-7F75-42F0-A795-C66489D28783}"/>
              </a:ext>
            </a:extLst>
          </p:cNvPr>
          <p:cNvSpPr txBox="1"/>
          <p:nvPr/>
        </p:nvSpPr>
        <p:spPr>
          <a:xfrm>
            <a:off x="4681559" y="2263041"/>
            <a:ext cx="3982381" cy="345793"/>
          </a:xfrm>
          <a:prstGeom prst="rect">
            <a:avLst/>
          </a:prstGeom>
          <a:noFill/>
        </p:spPr>
        <p:txBody>
          <a:bodyPr wrap="square" lIns="0" tIns="0" rIns="0" bIns="0" rtlCol="0" anchor="t">
            <a:normAutofit/>
          </a:bodyPr>
          <a:lstStyle/>
          <a:p>
            <a:r>
              <a:rPr lang="en-US" sz="1200" dirty="0"/>
              <a:t>Lorem ipsum dolor sit amet, consectetur adipiscing elit</a:t>
            </a:r>
            <a:endParaRPr lang="en-PH" sz="1200" dirty="0"/>
          </a:p>
        </p:txBody>
      </p:sp>
      <p:cxnSp>
        <p:nvCxnSpPr>
          <p:cNvPr id="68" name="Straight Connector 67">
            <a:extLst>
              <a:ext uri="{FF2B5EF4-FFF2-40B4-BE49-F238E27FC236}">
                <a16:creationId xmlns:a16="http://schemas.microsoft.com/office/drawing/2014/main" id="{4F1CA506-6009-46C2-BB2A-0685BBE42888}"/>
              </a:ext>
            </a:extLst>
          </p:cNvPr>
          <p:cNvCxnSpPr>
            <a:cxnSpLocks/>
          </p:cNvCxnSpPr>
          <p:nvPr/>
        </p:nvCxnSpPr>
        <p:spPr>
          <a:xfrm>
            <a:off x="4689717" y="2158209"/>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3713890D-5F3B-4A20-BC77-6D6795E4A769}"/>
              </a:ext>
            </a:extLst>
          </p:cNvPr>
          <p:cNvSpPr/>
          <p:nvPr/>
        </p:nvSpPr>
        <p:spPr>
          <a:xfrm>
            <a:off x="4215600" y="2913756"/>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3</a:t>
            </a:r>
            <a:endParaRPr lang="en-PH" sz="1600" b="1" dirty="0">
              <a:solidFill>
                <a:schemeClr val="bg1"/>
              </a:solidFill>
            </a:endParaRPr>
          </a:p>
        </p:txBody>
      </p:sp>
      <p:sp>
        <p:nvSpPr>
          <p:cNvPr id="74" name="TextBox 73">
            <a:extLst>
              <a:ext uri="{FF2B5EF4-FFF2-40B4-BE49-F238E27FC236}">
                <a16:creationId xmlns:a16="http://schemas.microsoft.com/office/drawing/2014/main" id="{769F870D-F110-4250-8EB6-62CA4C2CDC6A}"/>
              </a:ext>
            </a:extLst>
          </p:cNvPr>
          <p:cNvSpPr txBox="1"/>
          <p:nvPr/>
        </p:nvSpPr>
        <p:spPr>
          <a:xfrm>
            <a:off x="4681556" y="2913756"/>
            <a:ext cx="3982384" cy="330847"/>
          </a:xfrm>
          <a:prstGeom prst="rect">
            <a:avLst/>
          </a:prstGeom>
          <a:noFill/>
        </p:spPr>
        <p:txBody>
          <a:bodyPr wrap="square" lIns="0" tIns="0" rIns="0" bIns="0" rtlCol="0" anchor="ctr">
            <a:normAutofit/>
          </a:bodyPr>
          <a:lstStyle/>
          <a:p>
            <a:r>
              <a:rPr lang="en-US" b="1" dirty="0"/>
              <a:t>Header</a:t>
            </a:r>
            <a:endParaRPr lang="en-PH" b="1" dirty="0"/>
          </a:p>
        </p:txBody>
      </p:sp>
      <p:sp>
        <p:nvSpPr>
          <p:cNvPr id="75" name="TextBox 74">
            <a:extLst>
              <a:ext uri="{FF2B5EF4-FFF2-40B4-BE49-F238E27FC236}">
                <a16:creationId xmlns:a16="http://schemas.microsoft.com/office/drawing/2014/main" id="{68C3B620-403A-4326-A05A-2B87FAA8B84C}"/>
              </a:ext>
            </a:extLst>
          </p:cNvPr>
          <p:cNvSpPr txBox="1"/>
          <p:nvPr/>
        </p:nvSpPr>
        <p:spPr>
          <a:xfrm>
            <a:off x="4681559" y="3434812"/>
            <a:ext cx="3982381" cy="345793"/>
          </a:xfrm>
          <a:prstGeom prst="rect">
            <a:avLst/>
          </a:prstGeom>
          <a:noFill/>
        </p:spPr>
        <p:txBody>
          <a:bodyPr wrap="square" lIns="0" tIns="0" rIns="0" bIns="0" rtlCol="0" anchor="t">
            <a:normAutofit/>
          </a:bodyPr>
          <a:lstStyle/>
          <a:p>
            <a:r>
              <a:rPr lang="en-US" sz="1200" dirty="0"/>
              <a:t>Lorem ipsum dolor sit amet, consectetur adipiscing elit</a:t>
            </a:r>
            <a:endParaRPr lang="en-PH" sz="1200" dirty="0"/>
          </a:p>
        </p:txBody>
      </p:sp>
      <p:cxnSp>
        <p:nvCxnSpPr>
          <p:cNvPr id="76" name="Straight Connector 75">
            <a:extLst>
              <a:ext uri="{FF2B5EF4-FFF2-40B4-BE49-F238E27FC236}">
                <a16:creationId xmlns:a16="http://schemas.microsoft.com/office/drawing/2014/main" id="{F35F31BB-A707-44DD-99DB-CAD56D087BD5}"/>
              </a:ext>
            </a:extLst>
          </p:cNvPr>
          <p:cNvCxnSpPr>
            <a:cxnSpLocks/>
          </p:cNvCxnSpPr>
          <p:nvPr/>
        </p:nvCxnSpPr>
        <p:spPr>
          <a:xfrm>
            <a:off x="4689717" y="3329980"/>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78" name="Oval 77">
            <a:extLst>
              <a:ext uri="{FF2B5EF4-FFF2-40B4-BE49-F238E27FC236}">
                <a16:creationId xmlns:a16="http://schemas.microsoft.com/office/drawing/2014/main" id="{1CDE16D1-820B-4C9E-A623-DE6A7FC80BFD}"/>
              </a:ext>
            </a:extLst>
          </p:cNvPr>
          <p:cNvSpPr/>
          <p:nvPr/>
        </p:nvSpPr>
        <p:spPr>
          <a:xfrm>
            <a:off x="4215600" y="4085527"/>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4</a:t>
            </a:r>
            <a:endParaRPr lang="en-PH" sz="1600" b="1" dirty="0">
              <a:solidFill>
                <a:schemeClr val="bg1"/>
              </a:solidFill>
            </a:endParaRPr>
          </a:p>
        </p:txBody>
      </p:sp>
      <p:sp>
        <p:nvSpPr>
          <p:cNvPr id="80" name="TextBox 79">
            <a:extLst>
              <a:ext uri="{FF2B5EF4-FFF2-40B4-BE49-F238E27FC236}">
                <a16:creationId xmlns:a16="http://schemas.microsoft.com/office/drawing/2014/main" id="{9299ACB0-269F-47C5-8C07-A88C4AD6C3AC}"/>
              </a:ext>
            </a:extLst>
          </p:cNvPr>
          <p:cNvSpPr txBox="1"/>
          <p:nvPr/>
        </p:nvSpPr>
        <p:spPr>
          <a:xfrm>
            <a:off x="4681556" y="4085527"/>
            <a:ext cx="3982384" cy="330847"/>
          </a:xfrm>
          <a:prstGeom prst="rect">
            <a:avLst/>
          </a:prstGeom>
          <a:noFill/>
        </p:spPr>
        <p:txBody>
          <a:bodyPr wrap="square" lIns="0" tIns="0" rIns="0" bIns="0" rtlCol="0" anchor="ctr">
            <a:normAutofit/>
          </a:bodyPr>
          <a:lstStyle/>
          <a:p>
            <a:r>
              <a:rPr lang="en-US" b="1" dirty="0"/>
              <a:t>Header</a:t>
            </a:r>
            <a:endParaRPr lang="en-PH" b="1" dirty="0"/>
          </a:p>
        </p:txBody>
      </p:sp>
      <p:sp>
        <p:nvSpPr>
          <p:cNvPr id="81" name="TextBox 80">
            <a:extLst>
              <a:ext uri="{FF2B5EF4-FFF2-40B4-BE49-F238E27FC236}">
                <a16:creationId xmlns:a16="http://schemas.microsoft.com/office/drawing/2014/main" id="{17303AE0-308F-406A-AA55-269A72C27C0B}"/>
              </a:ext>
            </a:extLst>
          </p:cNvPr>
          <p:cNvSpPr txBox="1"/>
          <p:nvPr/>
        </p:nvSpPr>
        <p:spPr>
          <a:xfrm>
            <a:off x="4681559" y="4606583"/>
            <a:ext cx="3982381" cy="345793"/>
          </a:xfrm>
          <a:prstGeom prst="rect">
            <a:avLst/>
          </a:prstGeom>
          <a:noFill/>
        </p:spPr>
        <p:txBody>
          <a:bodyPr wrap="square" lIns="0" tIns="0" rIns="0" bIns="0" rtlCol="0" anchor="t">
            <a:normAutofit/>
          </a:bodyPr>
          <a:lstStyle/>
          <a:p>
            <a:r>
              <a:rPr lang="en-US" sz="1200" dirty="0"/>
              <a:t>Lorem ipsum dolor sit amet, consectetur adipiscing elit</a:t>
            </a:r>
            <a:endParaRPr lang="en-PH" sz="1200" dirty="0"/>
          </a:p>
        </p:txBody>
      </p:sp>
      <p:cxnSp>
        <p:nvCxnSpPr>
          <p:cNvPr id="82" name="Straight Connector 81">
            <a:extLst>
              <a:ext uri="{FF2B5EF4-FFF2-40B4-BE49-F238E27FC236}">
                <a16:creationId xmlns:a16="http://schemas.microsoft.com/office/drawing/2014/main" id="{A6F4D4C2-44D7-4197-A0E8-7781170D3F31}"/>
              </a:ext>
            </a:extLst>
          </p:cNvPr>
          <p:cNvCxnSpPr>
            <a:cxnSpLocks/>
          </p:cNvCxnSpPr>
          <p:nvPr/>
        </p:nvCxnSpPr>
        <p:spPr>
          <a:xfrm>
            <a:off x="4689717" y="4501751"/>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84" name="Oval 83">
            <a:extLst>
              <a:ext uri="{FF2B5EF4-FFF2-40B4-BE49-F238E27FC236}">
                <a16:creationId xmlns:a16="http://schemas.microsoft.com/office/drawing/2014/main" id="{003CE120-5851-44B6-B798-E5CD0D2F9434}"/>
              </a:ext>
            </a:extLst>
          </p:cNvPr>
          <p:cNvSpPr/>
          <p:nvPr/>
        </p:nvSpPr>
        <p:spPr>
          <a:xfrm>
            <a:off x="4215600" y="5257299"/>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5</a:t>
            </a:r>
            <a:endParaRPr lang="en-PH" sz="1600" b="1" dirty="0">
              <a:solidFill>
                <a:schemeClr val="bg1"/>
              </a:solidFill>
            </a:endParaRPr>
          </a:p>
        </p:txBody>
      </p:sp>
      <p:sp>
        <p:nvSpPr>
          <p:cNvPr id="86" name="TextBox 85">
            <a:extLst>
              <a:ext uri="{FF2B5EF4-FFF2-40B4-BE49-F238E27FC236}">
                <a16:creationId xmlns:a16="http://schemas.microsoft.com/office/drawing/2014/main" id="{1699726D-3679-4366-A675-AC7ACF31C9D1}"/>
              </a:ext>
            </a:extLst>
          </p:cNvPr>
          <p:cNvSpPr txBox="1"/>
          <p:nvPr/>
        </p:nvSpPr>
        <p:spPr>
          <a:xfrm>
            <a:off x="4681556" y="5257299"/>
            <a:ext cx="3982384" cy="330847"/>
          </a:xfrm>
          <a:prstGeom prst="rect">
            <a:avLst/>
          </a:prstGeom>
          <a:noFill/>
        </p:spPr>
        <p:txBody>
          <a:bodyPr wrap="square" lIns="0" tIns="0" rIns="0" bIns="0" rtlCol="0" anchor="ctr">
            <a:normAutofit/>
          </a:bodyPr>
          <a:lstStyle/>
          <a:p>
            <a:r>
              <a:rPr lang="en-US" b="1" dirty="0"/>
              <a:t>Header</a:t>
            </a:r>
            <a:endParaRPr lang="en-PH" b="1" dirty="0"/>
          </a:p>
        </p:txBody>
      </p:sp>
      <p:sp>
        <p:nvSpPr>
          <p:cNvPr id="87" name="TextBox 86">
            <a:extLst>
              <a:ext uri="{FF2B5EF4-FFF2-40B4-BE49-F238E27FC236}">
                <a16:creationId xmlns:a16="http://schemas.microsoft.com/office/drawing/2014/main" id="{85600200-5CB5-4DDF-9BAF-C95202C6C7F9}"/>
              </a:ext>
            </a:extLst>
          </p:cNvPr>
          <p:cNvSpPr txBox="1"/>
          <p:nvPr/>
        </p:nvSpPr>
        <p:spPr>
          <a:xfrm>
            <a:off x="4681559" y="5778355"/>
            <a:ext cx="3982381" cy="345793"/>
          </a:xfrm>
          <a:prstGeom prst="rect">
            <a:avLst/>
          </a:prstGeom>
          <a:noFill/>
        </p:spPr>
        <p:txBody>
          <a:bodyPr wrap="square" lIns="0" tIns="0" rIns="0" bIns="0" rtlCol="0" anchor="t">
            <a:normAutofit/>
          </a:bodyPr>
          <a:lstStyle/>
          <a:p>
            <a:r>
              <a:rPr lang="en-US" sz="1200" dirty="0"/>
              <a:t>Lorem ipsum dolor sit amet, consectetur adipiscing elit</a:t>
            </a:r>
            <a:endParaRPr lang="en-PH" sz="1200" dirty="0"/>
          </a:p>
        </p:txBody>
      </p:sp>
      <p:cxnSp>
        <p:nvCxnSpPr>
          <p:cNvPr id="88" name="Straight Connector 87">
            <a:extLst>
              <a:ext uri="{FF2B5EF4-FFF2-40B4-BE49-F238E27FC236}">
                <a16:creationId xmlns:a16="http://schemas.microsoft.com/office/drawing/2014/main" id="{2946BF89-C948-4C9A-A082-2B745EF8A5D6}"/>
              </a:ext>
            </a:extLst>
          </p:cNvPr>
          <p:cNvCxnSpPr>
            <a:cxnSpLocks/>
          </p:cNvCxnSpPr>
          <p:nvPr/>
        </p:nvCxnSpPr>
        <p:spPr>
          <a:xfrm>
            <a:off x="4689717" y="5673523"/>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6045630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42BFF7-2C2B-42CC-B58C-6D13874DDF6F}"/>
              </a:ext>
            </a:extLst>
          </p:cNvPr>
          <p:cNvSpPr>
            <a:spLocks noGrp="1"/>
          </p:cNvSpPr>
          <p:nvPr>
            <p:ph type="title"/>
          </p:nvPr>
        </p:nvSpPr>
        <p:spPr>
          <a:xfrm>
            <a:off x="221226" y="365126"/>
            <a:ext cx="8701548" cy="578772"/>
          </a:xfrm>
        </p:spPr>
        <p:txBody>
          <a:bodyPr/>
          <a:lstStyle/>
          <a:p>
            <a:r>
              <a:rPr lang="en-US" dirty="0"/>
              <a:t>Four-Step Numbered Card Flow</a:t>
            </a:r>
          </a:p>
        </p:txBody>
      </p:sp>
      <p:sp>
        <p:nvSpPr>
          <p:cNvPr id="38" name="Freeform: Shape 37">
            <a:extLst>
              <a:ext uri="{FF2B5EF4-FFF2-40B4-BE49-F238E27FC236}">
                <a16:creationId xmlns:a16="http://schemas.microsoft.com/office/drawing/2014/main" id="{67CECD32-9AB8-5811-1586-B5FA4A49FB9B}"/>
              </a:ext>
            </a:extLst>
          </p:cNvPr>
          <p:cNvSpPr/>
          <p:nvPr/>
        </p:nvSpPr>
        <p:spPr>
          <a:xfrm rot="10800000">
            <a:off x="221227" y="1571925"/>
            <a:ext cx="635615"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mj-lt"/>
              <a:ea typeface="+mn-ea"/>
              <a:cs typeface="+mn-cs"/>
            </a:endParaRPr>
          </a:p>
        </p:txBody>
      </p:sp>
      <p:sp>
        <p:nvSpPr>
          <p:cNvPr id="39" name="Freeform: Shape 38">
            <a:extLst>
              <a:ext uri="{FF2B5EF4-FFF2-40B4-BE49-F238E27FC236}">
                <a16:creationId xmlns:a16="http://schemas.microsoft.com/office/drawing/2014/main" id="{447FFD28-2759-46C7-0692-C66505894601}"/>
              </a:ext>
            </a:extLst>
          </p:cNvPr>
          <p:cNvSpPr/>
          <p:nvPr/>
        </p:nvSpPr>
        <p:spPr>
          <a:xfrm>
            <a:off x="1326438" y="4707551"/>
            <a:ext cx="635615"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40" name="Rectangle: Rounded Corners 39">
            <a:extLst>
              <a:ext uri="{FF2B5EF4-FFF2-40B4-BE49-F238E27FC236}">
                <a16:creationId xmlns:a16="http://schemas.microsoft.com/office/drawing/2014/main" id="{BF349EF6-9DE3-29DE-638B-DA8ACF7B7D3D}"/>
              </a:ext>
            </a:extLst>
          </p:cNvPr>
          <p:cNvSpPr/>
          <p:nvPr/>
        </p:nvSpPr>
        <p:spPr>
          <a:xfrm>
            <a:off x="330325" y="1748256"/>
            <a:ext cx="1522631" cy="3810285"/>
          </a:xfrm>
          <a:prstGeom prst="roundRect">
            <a:avLst>
              <a:gd name="adj" fmla="val 9190"/>
            </a:avLst>
          </a:prstGeom>
          <a:solidFill>
            <a:schemeClr val="bg1"/>
          </a:solidFill>
          <a:ln>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41" name="Freeform: Shape 40">
            <a:extLst>
              <a:ext uri="{FF2B5EF4-FFF2-40B4-BE49-F238E27FC236}">
                <a16:creationId xmlns:a16="http://schemas.microsoft.com/office/drawing/2014/main" id="{6C43E834-AC6D-CCF1-6D1C-11E1C1C6EC54}"/>
              </a:ext>
            </a:extLst>
          </p:cNvPr>
          <p:cNvSpPr/>
          <p:nvPr/>
        </p:nvSpPr>
        <p:spPr>
          <a:xfrm rot="5400000">
            <a:off x="25375" y="1767777"/>
            <a:ext cx="1027320" cy="635615"/>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mj-lt"/>
              <a:ea typeface="+mn-ea"/>
              <a:cs typeface="+mn-cs"/>
            </a:endParaRPr>
          </a:p>
        </p:txBody>
      </p:sp>
      <p:sp>
        <p:nvSpPr>
          <p:cNvPr id="54" name="Freeform: Shape 53">
            <a:extLst>
              <a:ext uri="{FF2B5EF4-FFF2-40B4-BE49-F238E27FC236}">
                <a16:creationId xmlns:a16="http://schemas.microsoft.com/office/drawing/2014/main" id="{501E34F5-EC7E-4F79-777A-682C565CBFE1}"/>
              </a:ext>
            </a:extLst>
          </p:cNvPr>
          <p:cNvSpPr/>
          <p:nvPr/>
        </p:nvSpPr>
        <p:spPr>
          <a:xfrm rot="16200000">
            <a:off x="1130585" y="4903403"/>
            <a:ext cx="1027320" cy="635615"/>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55" name="TextBox 54">
            <a:extLst>
              <a:ext uri="{FF2B5EF4-FFF2-40B4-BE49-F238E27FC236}">
                <a16:creationId xmlns:a16="http://schemas.microsoft.com/office/drawing/2014/main" id="{6AB55165-0F53-DB2C-6DAF-CC8EE58C61E6}"/>
              </a:ext>
            </a:extLst>
          </p:cNvPr>
          <p:cNvSpPr txBox="1"/>
          <p:nvPr/>
        </p:nvSpPr>
        <p:spPr>
          <a:xfrm>
            <a:off x="1554010" y="5247318"/>
            <a:ext cx="413686"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ea typeface="+mn-ea"/>
                <a:cs typeface="+mn-cs"/>
              </a:rPr>
              <a:t>01</a:t>
            </a:r>
          </a:p>
        </p:txBody>
      </p:sp>
      <p:sp>
        <p:nvSpPr>
          <p:cNvPr id="56" name="TextBox 55">
            <a:extLst>
              <a:ext uri="{FF2B5EF4-FFF2-40B4-BE49-F238E27FC236}">
                <a16:creationId xmlns:a16="http://schemas.microsoft.com/office/drawing/2014/main" id="{FAAA2D6F-BB42-E1D1-87A2-90D1C681457B}"/>
              </a:ext>
            </a:extLst>
          </p:cNvPr>
          <p:cNvSpPr txBox="1"/>
          <p:nvPr/>
        </p:nvSpPr>
        <p:spPr>
          <a:xfrm>
            <a:off x="500942" y="2348858"/>
            <a:ext cx="1181397" cy="338554"/>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1">
                <a:ln>
                  <a:noFill/>
                </a:ln>
                <a:solidFill>
                  <a:schemeClr val="accent1"/>
                </a:solidFill>
                <a:effectLst/>
                <a:uLnTx/>
                <a:uFillTx/>
                <a:ea typeface="+mn-ea"/>
                <a:cs typeface="+mn-cs"/>
              </a:rPr>
              <a:t>Lorem Ipsum</a:t>
            </a:r>
          </a:p>
        </p:txBody>
      </p:sp>
      <p:sp>
        <p:nvSpPr>
          <p:cNvPr id="57" name="TextBox 56">
            <a:extLst>
              <a:ext uri="{FF2B5EF4-FFF2-40B4-BE49-F238E27FC236}">
                <a16:creationId xmlns:a16="http://schemas.microsoft.com/office/drawing/2014/main" id="{F49C1F3F-64D7-F77A-7C46-7D8A089AB6FD}"/>
              </a:ext>
            </a:extLst>
          </p:cNvPr>
          <p:cNvSpPr txBox="1"/>
          <p:nvPr/>
        </p:nvSpPr>
        <p:spPr>
          <a:xfrm>
            <a:off x="502510" y="2709379"/>
            <a:ext cx="1178261" cy="1938992"/>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r>
              <a:rPr kumimoji="0" lang="en-US" sz="1200" b="0" i="0" u="none" strike="noStrike" kern="1200" cap="none" spc="0" normalizeH="0" baseline="0" noProof="0" dirty="0">
                <a:ln>
                  <a:noFill/>
                </a:ln>
                <a:solidFill>
                  <a:srgbClr val="000000"/>
                </a:solidFill>
                <a:effectLst/>
                <a:uLnTx/>
                <a:uFillTx/>
                <a:ea typeface="+mn-ea"/>
                <a:cs typeface="+mn-cs"/>
              </a:rPr>
              <a:t>Lorem ipsum dolor sit amet, consectetur adipiscing elit. Ut tempor, quam et mattis pulvinar, mauris ligula suscipit arcu, sed elementum diam leo at magna</a:t>
            </a:r>
            <a:endParaRPr kumimoji="0" lang="en-US" sz="1200" b="1" i="0" u="none" strike="noStrike" kern="0" cap="none" spc="0" normalizeH="0" baseline="0" noProof="0" dirty="0">
              <a:ln>
                <a:noFill/>
              </a:ln>
              <a:solidFill>
                <a:srgbClr val="000000"/>
              </a:solidFill>
              <a:effectLst>
                <a:glow>
                  <a:srgbClr val="000000"/>
                </a:glow>
              </a:effectLst>
              <a:uLnTx/>
              <a:uFillTx/>
              <a:ea typeface="Calibri"/>
              <a:cs typeface="Calibri" panose="020F0502020204030204" pitchFamily="34" charset="0"/>
              <a:sym typeface="Calibri"/>
            </a:endParaRPr>
          </a:p>
        </p:txBody>
      </p:sp>
      <p:grpSp>
        <p:nvGrpSpPr>
          <p:cNvPr id="58" name="Group 57">
            <a:extLst>
              <a:ext uri="{FF2B5EF4-FFF2-40B4-BE49-F238E27FC236}">
                <a16:creationId xmlns:a16="http://schemas.microsoft.com/office/drawing/2014/main" id="{5F054C62-8FB2-3541-D964-CE66BA57B29F}"/>
              </a:ext>
            </a:extLst>
          </p:cNvPr>
          <p:cNvGrpSpPr/>
          <p:nvPr/>
        </p:nvGrpSpPr>
        <p:grpSpPr>
          <a:xfrm>
            <a:off x="260989" y="1754460"/>
            <a:ext cx="277200" cy="277200"/>
            <a:chOff x="4094847" y="1760585"/>
            <a:chExt cx="633600" cy="633600"/>
          </a:xfrm>
          <a:solidFill>
            <a:schemeClr val="bg1"/>
          </a:solidFill>
        </p:grpSpPr>
        <p:sp>
          <p:nvSpPr>
            <p:cNvPr id="59" name="Accent">
              <a:extLst>
                <a:ext uri="{FF2B5EF4-FFF2-40B4-BE49-F238E27FC236}">
                  <a16:creationId xmlns:a16="http://schemas.microsoft.com/office/drawing/2014/main" id="{02339191-8D99-8C80-C26A-9B913C3567E6}"/>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050" dirty="0"/>
            </a:p>
          </p:txBody>
        </p:sp>
        <p:sp>
          <p:nvSpPr>
            <p:cNvPr id="60" name="Outline">
              <a:extLst>
                <a:ext uri="{FF2B5EF4-FFF2-40B4-BE49-F238E27FC236}">
                  <a16:creationId xmlns:a16="http://schemas.microsoft.com/office/drawing/2014/main" id="{ACF69989-8F0E-E296-0264-D777E9473F77}"/>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050" dirty="0"/>
            </a:p>
          </p:txBody>
        </p:sp>
      </p:grpSp>
      <p:sp>
        <p:nvSpPr>
          <p:cNvPr id="61" name="Freeform: Shape 60">
            <a:extLst>
              <a:ext uri="{FF2B5EF4-FFF2-40B4-BE49-F238E27FC236}">
                <a16:creationId xmlns:a16="http://schemas.microsoft.com/office/drawing/2014/main" id="{5C77CC7E-BE7E-CD20-601B-36A6756DFD60}"/>
              </a:ext>
            </a:extLst>
          </p:cNvPr>
          <p:cNvSpPr/>
          <p:nvPr/>
        </p:nvSpPr>
        <p:spPr>
          <a:xfrm rot="10800000">
            <a:off x="2528656" y="1571925"/>
            <a:ext cx="635616"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mj-lt"/>
              <a:ea typeface="+mn-ea"/>
              <a:cs typeface="+mn-cs"/>
            </a:endParaRPr>
          </a:p>
        </p:txBody>
      </p:sp>
      <p:sp>
        <p:nvSpPr>
          <p:cNvPr id="62" name="Freeform: Shape 61">
            <a:extLst>
              <a:ext uri="{FF2B5EF4-FFF2-40B4-BE49-F238E27FC236}">
                <a16:creationId xmlns:a16="http://schemas.microsoft.com/office/drawing/2014/main" id="{96875AA5-F5B0-19EB-A069-6B2B1E4EDA25}"/>
              </a:ext>
            </a:extLst>
          </p:cNvPr>
          <p:cNvSpPr/>
          <p:nvPr/>
        </p:nvSpPr>
        <p:spPr>
          <a:xfrm>
            <a:off x="3633867" y="4707551"/>
            <a:ext cx="635616"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63" name="Rectangle: Rounded Corners 62">
            <a:extLst>
              <a:ext uri="{FF2B5EF4-FFF2-40B4-BE49-F238E27FC236}">
                <a16:creationId xmlns:a16="http://schemas.microsoft.com/office/drawing/2014/main" id="{BD7B2C1D-10E1-DA05-50D3-E3098A44CBD4}"/>
              </a:ext>
            </a:extLst>
          </p:cNvPr>
          <p:cNvSpPr/>
          <p:nvPr/>
        </p:nvSpPr>
        <p:spPr>
          <a:xfrm>
            <a:off x="2637754" y="1748256"/>
            <a:ext cx="1522631" cy="3810285"/>
          </a:xfrm>
          <a:prstGeom prst="roundRect">
            <a:avLst>
              <a:gd name="adj" fmla="val 9190"/>
            </a:avLst>
          </a:prstGeom>
          <a:solidFill>
            <a:schemeClr val="bg1"/>
          </a:solidFill>
          <a:ln>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64" name="Freeform: Shape 63">
            <a:extLst>
              <a:ext uri="{FF2B5EF4-FFF2-40B4-BE49-F238E27FC236}">
                <a16:creationId xmlns:a16="http://schemas.microsoft.com/office/drawing/2014/main" id="{4A1FD35C-1126-2E5F-489C-AB61FF212BED}"/>
              </a:ext>
            </a:extLst>
          </p:cNvPr>
          <p:cNvSpPr/>
          <p:nvPr/>
        </p:nvSpPr>
        <p:spPr>
          <a:xfrm rot="5400000">
            <a:off x="2332804" y="1767777"/>
            <a:ext cx="1027320" cy="635616"/>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mj-lt"/>
              <a:ea typeface="+mn-ea"/>
              <a:cs typeface="+mn-cs"/>
            </a:endParaRPr>
          </a:p>
        </p:txBody>
      </p:sp>
      <p:sp>
        <p:nvSpPr>
          <p:cNvPr id="65" name="Freeform: Shape 64">
            <a:extLst>
              <a:ext uri="{FF2B5EF4-FFF2-40B4-BE49-F238E27FC236}">
                <a16:creationId xmlns:a16="http://schemas.microsoft.com/office/drawing/2014/main" id="{BDAD901F-006B-21F2-A2E3-88A5139AC9E9}"/>
              </a:ext>
            </a:extLst>
          </p:cNvPr>
          <p:cNvSpPr/>
          <p:nvPr/>
        </p:nvSpPr>
        <p:spPr>
          <a:xfrm rot="16200000">
            <a:off x="3438015" y="4903403"/>
            <a:ext cx="1027320" cy="635616"/>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66" name="TextBox 65">
            <a:extLst>
              <a:ext uri="{FF2B5EF4-FFF2-40B4-BE49-F238E27FC236}">
                <a16:creationId xmlns:a16="http://schemas.microsoft.com/office/drawing/2014/main" id="{1EFC35F6-3FDB-BADE-8EF9-74E8D48D8833}"/>
              </a:ext>
            </a:extLst>
          </p:cNvPr>
          <p:cNvSpPr txBox="1"/>
          <p:nvPr/>
        </p:nvSpPr>
        <p:spPr>
          <a:xfrm>
            <a:off x="3867998" y="5247318"/>
            <a:ext cx="413686"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ea typeface="+mn-ea"/>
                <a:cs typeface="+mn-cs"/>
              </a:rPr>
              <a:t>02</a:t>
            </a:r>
          </a:p>
        </p:txBody>
      </p:sp>
      <p:sp>
        <p:nvSpPr>
          <p:cNvPr id="67" name="TextBox 66">
            <a:extLst>
              <a:ext uri="{FF2B5EF4-FFF2-40B4-BE49-F238E27FC236}">
                <a16:creationId xmlns:a16="http://schemas.microsoft.com/office/drawing/2014/main" id="{D51D3B64-BEC3-AF6F-3B2E-0520C8B7A0C6}"/>
              </a:ext>
            </a:extLst>
          </p:cNvPr>
          <p:cNvSpPr txBox="1"/>
          <p:nvPr/>
        </p:nvSpPr>
        <p:spPr>
          <a:xfrm>
            <a:off x="2806693" y="2348858"/>
            <a:ext cx="1181396" cy="338554"/>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1">
                <a:ln>
                  <a:noFill/>
                </a:ln>
                <a:solidFill>
                  <a:schemeClr val="accent2"/>
                </a:solidFill>
                <a:effectLst/>
                <a:uLnTx/>
                <a:uFillTx/>
                <a:ea typeface="+mn-ea"/>
                <a:cs typeface="+mn-cs"/>
              </a:rPr>
              <a:t>Lorem Ipsum</a:t>
            </a:r>
          </a:p>
        </p:txBody>
      </p:sp>
      <p:sp>
        <p:nvSpPr>
          <p:cNvPr id="68" name="TextBox 67">
            <a:extLst>
              <a:ext uri="{FF2B5EF4-FFF2-40B4-BE49-F238E27FC236}">
                <a16:creationId xmlns:a16="http://schemas.microsoft.com/office/drawing/2014/main" id="{33415564-2308-2120-44DF-7DBA7CD0581E}"/>
              </a:ext>
            </a:extLst>
          </p:cNvPr>
          <p:cNvSpPr txBox="1"/>
          <p:nvPr/>
        </p:nvSpPr>
        <p:spPr>
          <a:xfrm>
            <a:off x="2809827" y="2709379"/>
            <a:ext cx="1178261" cy="1938992"/>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r>
              <a:rPr kumimoji="0" lang="en-US" sz="1200" b="0" i="0" u="none" strike="noStrike" kern="1200" cap="none" spc="0" normalizeH="0" baseline="0" noProof="0" dirty="0">
                <a:ln>
                  <a:noFill/>
                </a:ln>
                <a:solidFill>
                  <a:srgbClr val="000000"/>
                </a:solidFill>
                <a:effectLst/>
                <a:uLnTx/>
                <a:uFillTx/>
                <a:ea typeface="+mn-ea"/>
                <a:cs typeface="+mn-cs"/>
              </a:rPr>
              <a:t>Lorem ipsum dolor sit amet, consectetur adipiscing elit. Ut tempor, quam et mattis pulvinar, mauris ligula suscipit arcu, sed elementum diam leo at magna</a:t>
            </a:r>
          </a:p>
        </p:txBody>
      </p:sp>
      <p:grpSp>
        <p:nvGrpSpPr>
          <p:cNvPr id="69" name="Group 68">
            <a:extLst>
              <a:ext uri="{FF2B5EF4-FFF2-40B4-BE49-F238E27FC236}">
                <a16:creationId xmlns:a16="http://schemas.microsoft.com/office/drawing/2014/main" id="{3DFB3100-836E-1EE2-6063-F904CEA2A396}"/>
              </a:ext>
            </a:extLst>
          </p:cNvPr>
          <p:cNvGrpSpPr/>
          <p:nvPr/>
        </p:nvGrpSpPr>
        <p:grpSpPr>
          <a:xfrm>
            <a:off x="2575586" y="1754460"/>
            <a:ext cx="277200" cy="277200"/>
            <a:chOff x="4094847" y="1760585"/>
            <a:chExt cx="633600" cy="633600"/>
          </a:xfrm>
          <a:solidFill>
            <a:schemeClr val="bg1"/>
          </a:solidFill>
        </p:grpSpPr>
        <p:sp>
          <p:nvSpPr>
            <p:cNvPr id="70" name="Accent">
              <a:extLst>
                <a:ext uri="{FF2B5EF4-FFF2-40B4-BE49-F238E27FC236}">
                  <a16:creationId xmlns:a16="http://schemas.microsoft.com/office/drawing/2014/main" id="{BE10CBC9-9521-4ADF-E591-D16958C95BBC}"/>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050" dirty="0"/>
            </a:p>
          </p:txBody>
        </p:sp>
        <p:sp>
          <p:nvSpPr>
            <p:cNvPr id="71" name="Outline">
              <a:extLst>
                <a:ext uri="{FF2B5EF4-FFF2-40B4-BE49-F238E27FC236}">
                  <a16:creationId xmlns:a16="http://schemas.microsoft.com/office/drawing/2014/main" id="{8E5FF5AF-EACE-8791-07FB-331BD884D484}"/>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050" dirty="0"/>
            </a:p>
          </p:txBody>
        </p:sp>
      </p:grpSp>
      <p:sp>
        <p:nvSpPr>
          <p:cNvPr id="72" name="Freeform: Shape 71">
            <a:extLst>
              <a:ext uri="{FF2B5EF4-FFF2-40B4-BE49-F238E27FC236}">
                <a16:creationId xmlns:a16="http://schemas.microsoft.com/office/drawing/2014/main" id="{B03E99B3-8578-049F-117A-FC8D0F042816}"/>
              </a:ext>
            </a:extLst>
          </p:cNvPr>
          <p:cNvSpPr/>
          <p:nvPr/>
        </p:nvSpPr>
        <p:spPr>
          <a:xfrm rot="10800000">
            <a:off x="4842644" y="1571924"/>
            <a:ext cx="635616"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mj-lt"/>
              <a:ea typeface="+mn-ea"/>
              <a:cs typeface="+mn-cs"/>
            </a:endParaRPr>
          </a:p>
        </p:txBody>
      </p:sp>
      <p:sp>
        <p:nvSpPr>
          <p:cNvPr id="73" name="Freeform: Shape 72">
            <a:extLst>
              <a:ext uri="{FF2B5EF4-FFF2-40B4-BE49-F238E27FC236}">
                <a16:creationId xmlns:a16="http://schemas.microsoft.com/office/drawing/2014/main" id="{96B33D10-E06C-48C4-4C0E-DB6F81608AE2}"/>
              </a:ext>
            </a:extLst>
          </p:cNvPr>
          <p:cNvSpPr/>
          <p:nvPr/>
        </p:nvSpPr>
        <p:spPr>
          <a:xfrm>
            <a:off x="5947855" y="4707550"/>
            <a:ext cx="635616"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74" name="Rectangle: Rounded Corners 73">
            <a:extLst>
              <a:ext uri="{FF2B5EF4-FFF2-40B4-BE49-F238E27FC236}">
                <a16:creationId xmlns:a16="http://schemas.microsoft.com/office/drawing/2014/main" id="{F812DFC1-BEE8-46FD-8468-42C4A96C897D}"/>
              </a:ext>
            </a:extLst>
          </p:cNvPr>
          <p:cNvSpPr/>
          <p:nvPr/>
        </p:nvSpPr>
        <p:spPr>
          <a:xfrm>
            <a:off x="4951742" y="1748255"/>
            <a:ext cx="1522631" cy="3810285"/>
          </a:xfrm>
          <a:prstGeom prst="roundRect">
            <a:avLst>
              <a:gd name="adj" fmla="val 9190"/>
            </a:avLst>
          </a:prstGeom>
          <a:solidFill>
            <a:schemeClr val="bg1"/>
          </a:solidFill>
          <a:ln>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75" name="Freeform: Shape 74">
            <a:extLst>
              <a:ext uri="{FF2B5EF4-FFF2-40B4-BE49-F238E27FC236}">
                <a16:creationId xmlns:a16="http://schemas.microsoft.com/office/drawing/2014/main" id="{CA02BE33-AA73-0904-222A-135527A30108}"/>
              </a:ext>
            </a:extLst>
          </p:cNvPr>
          <p:cNvSpPr/>
          <p:nvPr/>
        </p:nvSpPr>
        <p:spPr>
          <a:xfrm rot="5400000">
            <a:off x="4646792" y="1767776"/>
            <a:ext cx="1027320" cy="635616"/>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mj-lt"/>
              <a:ea typeface="+mn-ea"/>
              <a:cs typeface="+mn-cs"/>
            </a:endParaRPr>
          </a:p>
        </p:txBody>
      </p:sp>
      <p:sp>
        <p:nvSpPr>
          <p:cNvPr id="76" name="Freeform: Shape 75">
            <a:extLst>
              <a:ext uri="{FF2B5EF4-FFF2-40B4-BE49-F238E27FC236}">
                <a16:creationId xmlns:a16="http://schemas.microsoft.com/office/drawing/2014/main" id="{2875516B-933F-E486-D9FF-0886A9392190}"/>
              </a:ext>
            </a:extLst>
          </p:cNvPr>
          <p:cNvSpPr/>
          <p:nvPr/>
        </p:nvSpPr>
        <p:spPr>
          <a:xfrm rot="16200000">
            <a:off x="5752003" y="4903403"/>
            <a:ext cx="1027320" cy="635616"/>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77" name="TextBox 76">
            <a:extLst>
              <a:ext uri="{FF2B5EF4-FFF2-40B4-BE49-F238E27FC236}">
                <a16:creationId xmlns:a16="http://schemas.microsoft.com/office/drawing/2014/main" id="{3FE6DE01-AA91-4BA6-1780-4B4B51F039ED}"/>
              </a:ext>
            </a:extLst>
          </p:cNvPr>
          <p:cNvSpPr txBox="1"/>
          <p:nvPr/>
        </p:nvSpPr>
        <p:spPr>
          <a:xfrm>
            <a:off x="6188543" y="5247317"/>
            <a:ext cx="413686"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ea typeface="+mn-ea"/>
                <a:cs typeface="+mn-cs"/>
              </a:rPr>
              <a:t>03</a:t>
            </a:r>
          </a:p>
        </p:txBody>
      </p:sp>
      <p:sp>
        <p:nvSpPr>
          <p:cNvPr id="78" name="TextBox 77">
            <a:extLst>
              <a:ext uri="{FF2B5EF4-FFF2-40B4-BE49-F238E27FC236}">
                <a16:creationId xmlns:a16="http://schemas.microsoft.com/office/drawing/2014/main" id="{5EF8B4BA-21C6-ED2D-4960-FE8E65B36454}"/>
              </a:ext>
            </a:extLst>
          </p:cNvPr>
          <p:cNvSpPr txBox="1"/>
          <p:nvPr/>
        </p:nvSpPr>
        <p:spPr>
          <a:xfrm>
            <a:off x="5122359" y="2348854"/>
            <a:ext cx="1181396" cy="338554"/>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1">
                <a:ln>
                  <a:noFill/>
                </a:ln>
                <a:solidFill>
                  <a:schemeClr val="accent3"/>
                </a:solidFill>
                <a:effectLst/>
                <a:uLnTx/>
                <a:uFillTx/>
                <a:ea typeface="+mn-ea"/>
                <a:cs typeface="+mn-cs"/>
              </a:rPr>
              <a:t>Lorem Ipsum</a:t>
            </a:r>
          </a:p>
        </p:txBody>
      </p:sp>
      <p:sp>
        <p:nvSpPr>
          <p:cNvPr id="79" name="TextBox 78">
            <a:extLst>
              <a:ext uri="{FF2B5EF4-FFF2-40B4-BE49-F238E27FC236}">
                <a16:creationId xmlns:a16="http://schemas.microsoft.com/office/drawing/2014/main" id="{F6D45329-0D6A-4A2E-89A8-27D475686C79}"/>
              </a:ext>
            </a:extLst>
          </p:cNvPr>
          <p:cNvSpPr txBox="1"/>
          <p:nvPr/>
        </p:nvSpPr>
        <p:spPr>
          <a:xfrm>
            <a:off x="5125494" y="2709374"/>
            <a:ext cx="1178260" cy="1938992"/>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r>
              <a:rPr kumimoji="0" lang="en-US" sz="1200" b="0" i="0" u="none" strike="noStrike" kern="1200" cap="none" spc="0" normalizeH="0" baseline="0" noProof="0" dirty="0">
                <a:ln>
                  <a:noFill/>
                </a:ln>
                <a:solidFill>
                  <a:srgbClr val="000000"/>
                </a:solidFill>
                <a:effectLst/>
                <a:uLnTx/>
                <a:uFillTx/>
                <a:ea typeface="+mn-ea"/>
                <a:cs typeface="+mn-cs"/>
              </a:rPr>
              <a:t>Lorem ipsum dolor sit amet, consectetur adipiscing elit. Ut tempor, quam et mattis pulvinar, mauris ligula suscipit arcu, sed elementum diam leo at magna</a:t>
            </a:r>
          </a:p>
        </p:txBody>
      </p:sp>
      <p:grpSp>
        <p:nvGrpSpPr>
          <p:cNvPr id="80" name="Group 79">
            <a:extLst>
              <a:ext uri="{FF2B5EF4-FFF2-40B4-BE49-F238E27FC236}">
                <a16:creationId xmlns:a16="http://schemas.microsoft.com/office/drawing/2014/main" id="{ADF0A398-E159-30CE-8C49-C706C5F58B5D}"/>
              </a:ext>
            </a:extLst>
          </p:cNvPr>
          <p:cNvGrpSpPr/>
          <p:nvPr/>
        </p:nvGrpSpPr>
        <p:grpSpPr>
          <a:xfrm>
            <a:off x="4891312" y="1754459"/>
            <a:ext cx="277200" cy="277200"/>
            <a:chOff x="4094847" y="1760585"/>
            <a:chExt cx="633600" cy="633600"/>
          </a:xfrm>
          <a:solidFill>
            <a:schemeClr val="bg1"/>
          </a:solidFill>
        </p:grpSpPr>
        <p:sp>
          <p:nvSpPr>
            <p:cNvPr id="81" name="Accent">
              <a:extLst>
                <a:ext uri="{FF2B5EF4-FFF2-40B4-BE49-F238E27FC236}">
                  <a16:creationId xmlns:a16="http://schemas.microsoft.com/office/drawing/2014/main" id="{3CB6FAD1-13BC-5BF7-A257-7E9AD2C6CD4A}"/>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050" dirty="0"/>
            </a:p>
          </p:txBody>
        </p:sp>
        <p:sp>
          <p:nvSpPr>
            <p:cNvPr id="82" name="Outline">
              <a:extLst>
                <a:ext uri="{FF2B5EF4-FFF2-40B4-BE49-F238E27FC236}">
                  <a16:creationId xmlns:a16="http://schemas.microsoft.com/office/drawing/2014/main" id="{8F17E10F-9EBE-F924-4EA5-90647D63D38A}"/>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050" dirty="0"/>
            </a:p>
          </p:txBody>
        </p:sp>
      </p:grpSp>
      <p:sp>
        <p:nvSpPr>
          <p:cNvPr id="83" name="Arrow: Chevron 82">
            <a:extLst>
              <a:ext uri="{FF2B5EF4-FFF2-40B4-BE49-F238E27FC236}">
                <a16:creationId xmlns:a16="http://schemas.microsoft.com/office/drawing/2014/main" id="{50F533E5-FE07-4FC4-2D83-F75379D72E94}"/>
              </a:ext>
            </a:extLst>
          </p:cNvPr>
          <p:cNvSpPr/>
          <p:nvPr/>
        </p:nvSpPr>
        <p:spPr>
          <a:xfrm>
            <a:off x="2053409" y="3150565"/>
            <a:ext cx="389534" cy="1005666"/>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84" name="Arrow: Chevron 83">
            <a:extLst>
              <a:ext uri="{FF2B5EF4-FFF2-40B4-BE49-F238E27FC236}">
                <a16:creationId xmlns:a16="http://schemas.microsoft.com/office/drawing/2014/main" id="{1321A84E-DBB7-C4DA-56C1-E1C39AEA5503}"/>
              </a:ext>
            </a:extLst>
          </p:cNvPr>
          <p:cNvSpPr/>
          <p:nvPr/>
        </p:nvSpPr>
        <p:spPr>
          <a:xfrm>
            <a:off x="4367397" y="3150565"/>
            <a:ext cx="389534" cy="1005666"/>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
        <p:nvSpPr>
          <p:cNvPr id="90" name="Freeform: Shape 89">
            <a:extLst>
              <a:ext uri="{FF2B5EF4-FFF2-40B4-BE49-F238E27FC236}">
                <a16:creationId xmlns:a16="http://schemas.microsoft.com/office/drawing/2014/main" id="{65FF2B4C-3605-BF90-0D53-53498C359AA3}"/>
              </a:ext>
            </a:extLst>
          </p:cNvPr>
          <p:cNvSpPr/>
          <p:nvPr/>
        </p:nvSpPr>
        <p:spPr>
          <a:xfrm rot="10800000">
            <a:off x="7163187" y="1571924"/>
            <a:ext cx="635615"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mj-lt"/>
              <a:ea typeface="+mn-ea"/>
              <a:cs typeface="+mn-cs"/>
            </a:endParaRPr>
          </a:p>
        </p:txBody>
      </p:sp>
      <p:sp>
        <p:nvSpPr>
          <p:cNvPr id="91" name="Freeform: Shape 90">
            <a:extLst>
              <a:ext uri="{FF2B5EF4-FFF2-40B4-BE49-F238E27FC236}">
                <a16:creationId xmlns:a16="http://schemas.microsoft.com/office/drawing/2014/main" id="{2DCF8E17-07D1-EFEB-7B70-57699C239C27}"/>
              </a:ext>
            </a:extLst>
          </p:cNvPr>
          <p:cNvSpPr/>
          <p:nvPr/>
        </p:nvSpPr>
        <p:spPr>
          <a:xfrm>
            <a:off x="8268397" y="4707550"/>
            <a:ext cx="635615" cy="1027320"/>
          </a:xfrm>
          <a:custGeom>
            <a:avLst/>
            <a:gdLst>
              <a:gd name="connsiteX0" fmla="*/ 927718 w 1189608"/>
              <a:gd name="connsiteY0" fmla="*/ 1189608 h 1189608"/>
              <a:gd name="connsiteX1" fmla="*/ 0 w 1189608"/>
              <a:gd name="connsiteY1" fmla="*/ 1189608 h 1189608"/>
              <a:gd name="connsiteX2" fmla="*/ 0 w 1189608"/>
              <a:gd name="connsiteY2" fmla="*/ 0 h 1189608"/>
              <a:gd name="connsiteX3" fmla="*/ 1189608 w 1189608"/>
              <a:gd name="connsiteY3" fmla="*/ 0 h 1189608"/>
              <a:gd name="connsiteX4" fmla="*/ 1189608 w 1189608"/>
              <a:gd name="connsiteY4" fmla="*/ 927718 h 1189608"/>
              <a:gd name="connsiteX5" fmla="*/ 927718 w 1189608"/>
              <a:gd name="connsiteY5" fmla="*/ 1189608 h 1189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9608" h="1189608">
                <a:moveTo>
                  <a:pt x="927718" y="1189608"/>
                </a:moveTo>
                <a:lnTo>
                  <a:pt x="0" y="1189608"/>
                </a:lnTo>
                <a:lnTo>
                  <a:pt x="0" y="0"/>
                </a:lnTo>
                <a:lnTo>
                  <a:pt x="1189608" y="0"/>
                </a:lnTo>
                <a:lnTo>
                  <a:pt x="1189608" y="927718"/>
                </a:lnTo>
                <a:cubicBezTo>
                  <a:pt x="1189608" y="1072356"/>
                  <a:pt x="1072356" y="1189608"/>
                  <a:pt x="927718" y="1189608"/>
                </a:cubicBezTo>
                <a:close/>
              </a:path>
            </a:pathLst>
          </a:cu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92" name="Rectangle: Rounded Corners 91">
            <a:extLst>
              <a:ext uri="{FF2B5EF4-FFF2-40B4-BE49-F238E27FC236}">
                <a16:creationId xmlns:a16="http://schemas.microsoft.com/office/drawing/2014/main" id="{06F282B9-33E0-6003-11D2-AC2933A3AB49}"/>
              </a:ext>
            </a:extLst>
          </p:cNvPr>
          <p:cNvSpPr/>
          <p:nvPr/>
        </p:nvSpPr>
        <p:spPr>
          <a:xfrm>
            <a:off x="7272285" y="1748255"/>
            <a:ext cx="1522631" cy="3810285"/>
          </a:xfrm>
          <a:prstGeom prst="roundRect">
            <a:avLst>
              <a:gd name="adj" fmla="val 9190"/>
            </a:avLst>
          </a:prstGeom>
          <a:solidFill>
            <a:schemeClr val="bg1"/>
          </a:solidFill>
          <a:ln>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93" name="Freeform: Shape 92">
            <a:extLst>
              <a:ext uri="{FF2B5EF4-FFF2-40B4-BE49-F238E27FC236}">
                <a16:creationId xmlns:a16="http://schemas.microsoft.com/office/drawing/2014/main" id="{3ADD41B0-6689-21DE-9BBE-1DE7C6373695}"/>
              </a:ext>
            </a:extLst>
          </p:cNvPr>
          <p:cNvSpPr/>
          <p:nvPr/>
        </p:nvSpPr>
        <p:spPr>
          <a:xfrm rot="5400000">
            <a:off x="6967335" y="1767776"/>
            <a:ext cx="1027320" cy="635615"/>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latin typeface="+mj-lt"/>
              <a:ea typeface="+mn-ea"/>
              <a:cs typeface="+mn-cs"/>
            </a:endParaRPr>
          </a:p>
        </p:txBody>
      </p:sp>
      <p:sp>
        <p:nvSpPr>
          <p:cNvPr id="94" name="Freeform: Shape 93">
            <a:extLst>
              <a:ext uri="{FF2B5EF4-FFF2-40B4-BE49-F238E27FC236}">
                <a16:creationId xmlns:a16="http://schemas.microsoft.com/office/drawing/2014/main" id="{38B6B53A-249C-E575-F12B-4632AC8F56A0}"/>
              </a:ext>
            </a:extLst>
          </p:cNvPr>
          <p:cNvSpPr/>
          <p:nvPr/>
        </p:nvSpPr>
        <p:spPr>
          <a:xfrm rot="16200000">
            <a:off x="8072545" y="4903403"/>
            <a:ext cx="1027320" cy="635615"/>
          </a:xfrm>
          <a:custGeom>
            <a:avLst/>
            <a:gdLst>
              <a:gd name="connsiteX0" fmla="*/ 0 w 1189608"/>
              <a:gd name="connsiteY0" fmla="*/ 927718 h 1189608"/>
              <a:gd name="connsiteX1" fmla="*/ 0 w 1189608"/>
              <a:gd name="connsiteY1" fmla="*/ 0 h 1189608"/>
              <a:gd name="connsiteX2" fmla="*/ 1189608 w 1189608"/>
              <a:gd name="connsiteY2" fmla="*/ 1189608 h 1189608"/>
              <a:gd name="connsiteX3" fmla="*/ 261890 w 1189608"/>
              <a:gd name="connsiteY3" fmla="*/ 1189608 h 1189608"/>
              <a:gd name="connsiteX4" fmla="*/ 0 w 1189608"/>
              <a:gd name="connsiteY4" fmla="*/ 927718 h 11896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9608" h="1189608">
                <a:moveTo>
                  <a:pt x="0" y="927718"/>
                </a:moveTo>
                <a:lnTo>
                  <a:pt x="0" y="0"/>
                </a:lnTo>
                <a:lnTo>
                  <a:pt x="1189608" y="1189608"/>
                </a:lnTo>
                <a:lnTo>
                  <a:pt x="261890" y="1189608"/>
                </a:lnTo>
                <a:cubicBezTo>
                  <a:pt x="117252" y="1189608"/>
                  <a:pt x="0" y="1072356"/>
                  <a:pt x="0" y="927718"/>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dirty="0">
              <a:ln>
                <a:noFill/>
              </a:ln>
              <a:solidFill>
                <a:srgbClr val="FFFFFF"/>
              </a:solidFill>
              <a:effectLst/>
              <a:uLnTx/>
              <a:uFillTx/>
              <a:ea typeface="+mn-ea"/>
              <a:cs typeface="+mn-cs"/>
            </a:endParaRPr>
          </a:p>
        </p:txBody>
      </p:sp>
      <p:sp>
        <p:nvSpPr>
          <p:cNvPr id="95" name="TextBox 94">
            <a:extLst>
              <a:ext uri="{FF2B5EF4-FFF2-40B4-BE49-F238E27FC236}">
                <a16:creationId xmlns:a16="http://schemas.microsoft.com/office/drawing/2014/main" id="{C0D006A2-1166-C2F1-098C-35723B0AB0D8}"/>
              </a:ext>
            </a:extLst>
          </p:cNvPr>
          <p:cNvSpPr txBox="1"/>
          <p:nvPr/>
        </p:nvSpPr>
        <p:spPr>
          <a:xfrm>
            <a:off x="8480929" y="5247317"/>
            <a:ext cx="470000" cy="400110"/>
          </a:xfrm>
          <a:prstGeom prst="rect">
            <a:avLst/>
          </a:prstGeom>
          <a:noFill/>
        </p:spPr>
        <p:txBody>
          <a:bodyPr wrap="non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ea typeface="+mn-ea"/>
                <a:cs typeface="+mn-cs"/>
              </a:rPr>
              <a:t>04</a:t>
            </a:r>
          </a:p>
        </p:txBody>
      </p:sp>
      <p:sp>
        <p:nvSpPr>
          <p:cNvPr id="96" name="TextBox 95">
            <a:extLst>
              <a:ext uri="{FF2B5EF4-FFF2-40B4-BE49-F238E27FC236}">
                <a16:creationId xmlns:a16="http://schemas.microsoft.com/office/drawing/2014/main" id="{F53F2A4A-773B-6798-135D-58CF8908A1C1}"/>
              </a:ext>
            </a:extLst>
          </p:cNvPr>
          <p:cNvSpPr txBox="1"/>
          <p:nvPr/>
        </p:nvSpPr>
        <p:spPr>
          <a:xfrm>
            <a:off x="7442902" y="2102633"/>
            <a:ext cx="1181395" cy="584775"/>
          </a:xfrm>
          <a:prstGeom prst="rect">
            <a:avLst/>
          </a:prstGeom>
          <a:noFill/>
        </p:spPr>
        <p:txBody>
          <a:bodyPr wrap="square" lIns="0" rIns="0" rtlCol="0" anchor="b">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1">
                <a:ln>
                  <a:noFill/>
                </a:ln>
                <a:solidFill>
                  <a:schemeClr val="accent4"/>
                </a:solidFill>
                <a:effectLst/>
                <a:uLnTx/>
                <a:uFillTx/>
                <a:ea typeface="+mn-ea"/>
                <a:cs typeface="+mn-cs"/>
              </a:rPr>
              <a:t>Lorem Ipsum</a:t>
            </a:r>
          </a:p>
        </p:txBody>
      </p:sp>
      <p:sp>
        <p:nvSpPr>
          <p:cNvPr id="97" name="TextBox 96">
            <a:extLst>
              <a:ext uri="{FF2B5EF4-FFF2-40B4-BE49-F238E27FC236}">
                <a16:creationId xmlns:a16="http://schemas.microsoft.com/office/drawing/2014/main" id="{2278C699-87B5-E88E-3576-9AC1FA80473C}"/>
              </a:ext>
            </a:extLst>
          </p:cNvPr>
          <p:cNvSpPr txBox="1"/>
          <p:nvPr/>
        </p:nvSpPr>
        <p:spPr>
          <a:xfrm>
            <a:off x="7446037" y="2709374"/>
            <a:ext cx="1178260" cy="1938992"/>
          </a:xfrm>
          <a:prstGeom prst="rect">
            <a:avLst/>
          </a:prstGeom>
          <a:noFill/>
        </p:spPr>
        <p:txBody>
          <a:bodyPr wrap="square" lIns="0" rIns="0" rtlCol="0" anchor="t">
            <a:spAutoFit/>
          </a:bodyPr>
          <a:lstStyle/>
          <a:p>
            <a:pPr marL="0" marR="0" lvl="0" indent="0" algn="ctr" defTabSz="914400" rtl="0" eaLnBrk="1" fontAlgn="auto" latinLnBrk="0" hangingPunct="1">
              <a:lnSpc>
                <a:spcPct val="100000"/>
              </a:lnSpc>
              <a:spcBef>
                <a:spcPts val="0"/>
              </a:spcBef>
              <a:spcAft>
                <a:spcPts val="0"/>
              </a:spcAft>
              <a:buClr>
                <a:srgbClr val="000000"/>
              </a:buClr>
              <a:buSzPts val="1800"/>
              <a:buFont typeface="Arial"/>
              <a:buNone/>
              <a:tabLst/>
              <a:defRPr/>
            </a:pPr>
            <a:r>
              <a:rPr kumimoji="0" lang="en-US" sz="1200" b="0" i="0" u="none" strike="noStrike" kern="1200" cap="none" spc="0" normalizeH="0" baseline="0" noProof="0" dirty="0">
                <a:ln>
                  <a:noFill/>
                </a:ln>
                <a:solidFill>
                  <a:srgbClr val="000000"/>
                </a:solidFill>
                <a:effectLst/>
                <a:uLnTx/>
                <a:uFillTx/>
                <a:ea typeface="+mn-ea"/>
                <a:cs typeface="+mn-cs"/>
              </a:rPr>
              <a:t>Lorem ipsum dolor sit amet, consectetur adipiscing elit. Ut tempor, quam et mattis pulvinar, mauris ligula suscipit arcu, sed elementum diam leo at magna</a:t>
            </a:r>
          </a:p>
        </p:txBody>
      </p:sp>
      <p:grpSp>
        <p:nvGrpSpPr>
          <p:cNvPr id="98" name="Group 97">
            <a:extLst>
              <a:ext uri="{FF2B5EF4-FFF2-40B4-BE49-F238E27FC236}">
                <a16:creationId xmlns:a16="http://schemas.microsoft.com/office/drawing/2014/main" id="{98CEFE3E-4624-C14E-7C1C-509E5CDFA1FC}"/>
              </a:ext>
            </a:extLst>
          </p:cNvPr>
          <p:cNvGrpSpPr/>
          <p:nvPr/>
        </p:nvGrpSpPr>
        <p:grpSpPr>
          <a:xfrm>
            <a:off x="7211855" y="1754459"/>
            <a:ext cx="277200" cy="277200"/>
            <a:chOff x="4094847" y="1760585"/>
            <a:chExt cx="633600" cy="633600"/>
          </a:xfrm>
          <a:solidFill>
            <a:schemeClr val="bg1"/>
          </a:solidFill>
        </p:grpSpPr>
        <p:sp>
          <p:nvSpPr>
            <p:cNvPr id="99" name="Accent">
              <a:extLst>
                <a:ext uri="{FF2B5EF4-FFF2-40B4-BE49-F238E27FC236}">
                  <a16:creationId xmlns:a16="http://schemas.microsoft.com/office/drawing/2014/main" id="{F2E32FC3-58E4-F815-D494-AD140610FF9C}"/>
                </a:ext>
              </a:extLst>
            </p:cNvPr>
            <p:cNvSpPr/>
            <p:nvPr/>
          </p:nvSpPr>
          <p:spPr>
            <a:xfrm>
              <a:off x="4094847" y="1760585"/>
              <a:ext cx="6336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050" dirty="0"/>
            </a:p>
          </p:txBody>
        </p:sp>
        <p:sp>
          <p:nvSpPr>
            <p:cNvPr id="100" name="Outline">
              <a:extLst>
                <a:ext uri="{FF2B5EF4-FFF2-40B4-BE49-F238E27FC236}">
                  <a16:creationId xmlns:a16="http://schemas.microsoft.com/office/drawing/2014/main" id="{19616C8E-A1F4-8E2F-1AB6-C92383881A85}"/>
                </a:ext>
              </a:extLst>
            </p:cNvPr>
            <p:cNvSpPr/>
            <p:nvPr/>
          </p:nvSpPr>
          <p:spPr>
            <a:xfrm>
              <a:off x="4094847" y="1760585"/>
              <a:ext cx="6336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050" dirty="0"/>
            </a:p>
          </p:txBody>
        </p:sp>
      </p:grpSp>
      <p:sp>
        <p:nvSpPr>
          <p:cNvPr id="101" name="Arrow: Chevron 100">
            <a:extLst>
              <a:ext uri="{FF2B5EF4-FFF2-40B4-BE49-F238E27FC236}">
                <a16:creationId xmlns:a16="http://schemas.microsoft.com/office/drawing/2014/main" id="{38E7A944-3115-DBA6-FB4D-DD2FCAD28D75}"/>
              </a:ext>
            </a:extLst>
          </p:cNvPr>
          <p:cNvSpPr/>
          <p:nvPr/>
        </p:nvSpPr>
        <p:spPr>
          <a:xfrm>
            <a:off x="6687942" y="3150565"/>
            <a:ext cx="389534" cy="1005666"/>
          </a:xfrm>
          <a:prstGeom prst="chevron">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solidFill>
                <a:schemeClr val="tx1"/>
              </a:solidFill>
            </a:endParaRPr>
          </a:p>
        </p:txBody>
      </p:sp>
    </p:spTree>
    <p:extLst>
      <p:ext uri="{BB962C8B-B14F-4D97-AF65-F5344CB8AC3E}">
        <p14:creationId xmlns:p14="http://schemas.microsoft.com/office/powerpoint/2010/main" val="4252981401"/>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36D27D6F-5747-2197-AA2D-817A170177C0}"/>
              </a:ext>
            </a:extLst>
          </p:cNvPr>
          <p:cNvSpPr>
            <a:spLocks noGrp="1"/>
          </p:cNvSpPr>
          <p:nvPr>
            <p:ph type="title"/>
          </p:nvPr>
        </p:nvSpPr>
        <p:spPr/>
        <p:txBody>
          <a:bodyPr/>
          <a:lstStyle/>
          <a:p>
            <a:r>
              <a:rPr lang="en-US" dirty="0"/>
              <a:t>Panel Slides</a:t>
            </a:r>
            <a:endParaRPr lang="en-PH" dirty="0"/>
          </a:p>
        </p:txBody>
      </p:sp>
      <p:sp>
        <p:nvSpPr>
          <p:cNvPr id="4" name="Text Placeholder 3">
            <a:extLst>
              <a:ext uri="{FF2B5EF4-FFF2-40B4-BE49-F238E27FC236}">
                <a16:creationId xmlns:a16="http://schemas.microsoft.com/office/drawing/2014/main" id="{A25914C3-BDAC-DA6C-7F26-3B4E76187D2D}"/>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3764071393"/>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7C39F3-1490-4F0B-B23A-E291DD39240A}"/>
              </a:ext>
            </a:extLst>
          </p:cNvPr>
          <p:cNvSpPr>
            <a:spLocks noGrp="1"/>
          </p:cNvSpPr>
          <p:nvPr>
            <p:ph type="title"/>
          </p:nvPr>
        </p:nvSpPr>
        <p:spPr/>
        <p:txBody>
          <a:bodyPr/>
          <a:lstStyle/>
          <a:p>
            <a:r>
              <a:rPr lang="en-US" dirty="0"/>
              <a:t>Three-Column Text Panels (Left Red Emphasis)</a:t>
            </a:r>
          </a:p>
        </p:txBody>
      </p:sp>
      <p:sp>
        <p:nvSpPr>
          <p:cNvPr id="17" name="Right Triangle 16">
            <a:extLst>
              <a:ext uri="{FF2B5EF4-FFF2-40B4-BE49-F238E27FC236}">
                <a16:creationId xmlns:a16="http://schemas.microsoft.com/office/drawing/2014/main" id="{E43DD332-7581-404B-9ED0-E28BBF594C1C}"/>
              </a:ext>
            </a:extLst>
          </p:cNvPr>
          <p:cNvSpPr/>
          <p:nvPr/>
        </p:nvSpPr>
        <p:spPr>
          <a:xfrm flipH="1">
            <a:off x="297724" y="1590645"/>
            <a:ext cx="122248" cy="284452"/>
          </a:xfrm>
          <a:prstGeom prst="rtTriangle">
            <a:avLst/>
          </a:prstGeom>
          <a:solidFill>
            <a:schemeClr val="accent1"/>
          </a:solidFill>
          <a:ln w="9525" cap="rnd" cmpd="sng" algn="ctr">
            <a:solidFill>
              <a:schemeClr val="accent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18" name="Right Triangle 17">
            <a:extLst>
              <a:ext uri="{FF2B5EF4-FFF2-40B4-BE49-F238E27FC236}">
                <a16:creationId xmlns:a16="http://schemas.microsoft.com/office/drawing/2014/main" id="{4FC9005B-896F-4C65-AADA-BD896327CF6F}"/>
              </a:ext>
            </a:extLst>
          </p:cNvPr>
          <p:cNvSpPr/>
          <p:nvPr/>
        </p:nvSpPr>
        <p:spPr>
          <a:xfrm flipH="1" flipV="1">
            <a:off x="297724" y="5971205"/>
            <a:ext cx="122248" cy="284452"/>
          </a:xfrm>
          <a:prstGeom prst="rtTriangle">
            <a:avLst/>
          </a:prstGeom>
          <a:solidFill>
            <a:schemeClr val="accent1"/>
          </a:solidFill>
          <a:ln w="9525" cap="rnd" cmpd="sng" algn="ctr">
            <a:solidFill>
              <a:schemeClr val="accent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dirty="0">
              <a:solidFill>
                <a:srgbClr val="FFFFFF"/>
              </a:solidFill>
            </a:endParaRPr>
          </a:p>
        </p:txBody>
      </p:sp>
      <p:sp>
        <p:nvSpPr>
          <p:cNvPr id="19" name="Rectangle 18">
            <a:extLst>
              <a:ext uri="{FF2B5EF4-FFF2-40B4-BE49-F238E27FC236}">
                <a16:creationId xmlns:a16="http://schemas.microsoft.com/office/drawing/2014/main" id="{2382144D-9B12-4975-A107-90927CB98E0E}"/>
              </a:ext>
            </a:extLst>
          </p:cNvPr>
          <p:cNvSpPr/>
          <p:nvPr/>
        </p:nvSpPr>
        <p:spPr>
          <a:xfrm>
            <a:off x="221226" y="1875097"/>
            <a:ext cx="8701548" cy="4096109"/>
          </a:xfrm>
          <a:prstGeom prst="rect">
            <a:avLst/>
          </a:prstGeom>
          <a:noFill/>
          <a:ln w="34925" cap="rnd" cmpd="sng" algn="ctr">
            <a:solidFill>
              <a:schemeClr val="bg1">
                <a:lumMod val="50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000" dirty="0">
              <a:solidFill>
                <a:srgbClr val="FFFFFF"/>
              </a:solidFill>
            </a:endParaRPr>
          </a:p>
        </p:txBody>
      </p:sp>
      <p:sp>
        <p:nvSpPr>
          <p:cNvPr id="20" name="Rectangle 19">
            <a:extLst>
              <a:ext uri="{FF2B5EF4-FFF2-40B4-BE49-F238E27FC236}">
                <a16:creationId xmlns:a16="http://schemas.microsoft.com/office/drawing/2014/main" id="{A5F89543-DED7-4E6B-BB4F-4CFAF637EBCE}"/>
              </a:ext>
            </a:extLst>
          </p:cNvPr>
          <p:cNvSpPr/>
          <p:nvPr/>
        </p:nvSpPr>
        <p:spPr>
          <a:xfrm>
            <a:off x="419973" y="1590645"/>
            <a:ext cx="2560067" cy="4665012"/>
          </a:xfrm>
          <a:prstGeom prst="rect">
            <a:avLst/>
          </a:prstGeom>
          <a:gradFill flip="none" rotWithShape="1">
            <a:gsLst>
              <a:gs pos="0">
                <a:schemeClr val="accent1"/>
              </a:gs>
              <a:gs pos="100000">
                <a:schemeClr val="accent2"/>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solidFill>
            </a:endParaRPr>
          </a:p>
        </p:txBody>
      </p:sp>
      <p:sp>
        <p:nvSpPr>
          <p:cNvPr id="21" name="Rectangle 20">
            <a:extLst>
              <a:ext uri="{FF2B5EF4-FFF2-40B4-BE49-F238E27FC236}">
                <a16:creationId xmlns:a16="http://schemas.microsoft.com/office/drawing/2014/main" id="{72DB2A96-F391-46C8-93FE-8BC8134293C2}"/>
              </a:ext>
            </a:extLst>
          </p:cNvPr>
          <p:cNvSpPr/>
          <p:nvPr/>
        </p:nvSpPr>
        <p:spPr>
          <a:xfrm>
            <a:off x="297724" y="1875097"/>
            <a:ext cx="122248" cy="4096109"/>
          </a:xfrm>
          <a:prstGeom prst="rect">
            <a:avLst/>
          </a:prstGeom>
          <a:gradFill flip="none" rotWithShape="1">
            <a:gsLst>
              <a:gs pos="0">
                <a:schemeClr val="tx1">
                  <a:alpha val="51000"/>
                </a:schemeClr>
              </a:gs>
              <a:gs pos="100000">
                <a:schemeClr val="tx1">
                  <a:alpha val="0"/>
                </a:schemeClr>
              </a:gs>
            </a:gsLst>
            <a:lin ang="10800000" scaled="1"/>
            <a:tileRect/>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000" dirty="0">
              <a:solidFill>
                <a:srgbClr val="FFFFFF"/>
              </a:solidFill>
            </a:endParaRPr>
          </a:p>
        </p:txBody>
      </p:sp>
      <p:sp>
        <p:nvSpPr>
          <p:cNvPr id="22" name="Rectangle 21">
            <a:extLst>
              <a:ext uri="{FF2B5EF4-FFF2-40B4-BE49-F238E27FC236}">
                <a16:creationId xmlns:a16="http://schemas.microsoft.com/office/drawing/2014/main" id="{2233DF29-E2DC-48A8-B01F-E84B01FE78AC}"/>
              </a:ext>
            </a:extLst>
          </p:cNvPr>
          <p:cNvSpPr/>
          <p:nvPr/>
        </p:nvSpPr>
        <p:spPr>
          <a:xfrm>
            <a:off x="530317" y="2125923"/>
            <a:ext cx="2236032" cy="553998"/>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b="1" dirty="0">
                <a:solidFill>
                  <a:srgbClr val="FFFFFF"/>
                </a:solidFill>
              </a:rPr>
              <a:t>What we understand is being submitted with 510(k) …</a:t>
            </a:r>
          </a:p>
        </p:txBody>
      </p:sp>
      <p:sp>
        <p:nvSpPr>
          <p:cNvPr id="23" name="Rectangle 22">
            <a:extLst>
              <a:ext uri="{FF2B5EF4-FFF2-40B4-BE49-F238E27FC236}">
                <a16:creationId xmlns:a16="http://schemas.microsoft.com/office/drawing/2014/main" id="{0555BAA7-3274-47C4-A2D3-2F148DF22B93}"/>
              </a:ext>
            </a:extLst>
          </p:cNvPr>
          <p:cNvSpPr/>
          <p:nvPr/>
        </p:nvSpPr>
        <p:spPr>
          <a:xfrm>
            <a:off x="530317" y="2983988"/>
            <a:ext cx="2339380" cy="2132021"/>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213300" lvl="1" indent="-129600">
              <a:spcAft>
                <a:spcPts val="600"/>
              </a:spcAft>
              <a:buClr>
                <a:schemeClr val="bg1"/>
              </a:buClr>
              <a:buFont typeface="Arial" panose="020B0604020202020204" pitchFamily="34" charset="0"/>
              <a:buChar char="•"/>
            </a:pPr>
            <a:r>
              <a:rPr lang="en-US" dirty="0">
                <a:solidFill>
                  <a:srgbClr val="FFFFFF"/>
                </a:solidFill>
                <a:sym typeface="Franklin Gothic Book" panose="020B0503020102020204" pitchFamily="34" charset="0"/>
              </a:rPr>
              <a:t>Lorem ipsum dolor sit amet, consectetur adipiscing elit. Duis tellus tellus, tempus id dui dapibus, feugiat dapibus felis.</a:t>
            </a:r>
          </a:p>
          <a:p>
            <a:pPr marL="213300" lvl="1" indent="-129600">
              <a:spcAft>
                <a:spcPts val="600"/>
              </a:spcAft>
              <a:buClr>
                <a:schemeClr val="bg1"/>
              </a:buClr>
              <a:buFont typeface="Arial" panose="020B0604020202020204" pitchFamily="34" charset="0"/>
              <a:buChar char="•"/>
            </a:pPr>
            <a:r>
              <a:rPr lang="en-US" dirty="0">
                <a:solidFill>
                  <a:srgbClr val="FFFFFF"/>
                </a:solidFill>
                <a:sym typeface="Franklin Gothic Book" panose="020B0503020102020204" pitchFamily="34" charset="0"/>
              </a:rPr>
              <a:t>Lorem ipsum dolor sit amet, consectetur adipiscing elit. Duis tellus tellus, tempus id dui dapibus, feugiat dapibus felis.</a:t>
            </a:r>
          </a:p>
        </p:txBody>
      </p:sp>
      <p:grpSp>
        <p:nvGrpSpPr>
          <p:cNvPr id="24" name="Group 23">
            <a:extLst>
              <a:ext uri="{FF2B5EF4-FFF2-40B4-BE49-F238E27FC236}">
                <a16:creationId xmlns:a16="http://schemas.microsoft.com/office/drawing/2014/main" id="{C964EFFE-3BE8-4031-A146-2E9F5068C53F}"/>
              </a:ext>
            </a:extLst>
          </p:cNvPr>
          <p:cNvGrpSpPr/>
          <p:nvPr/>
        </p:nvGrpSpPr>
        <p:grpSpPr>
          <a:xfrm>
            <a:off x="530317" y="2798946"/>
            <a:ext cx="2339380" cy="0"/>
            <a:chOff x="692727" y="2095500"/>
            <a:chExt cx="2875576" cy="0"/>
          </a:xfrm>
        </p:grpSpPr>
        <p:cxnSp>
          <p:nvCxnSpPr>
            <p:cNvPr id="25" name="Straight Connector 24">
              <a:extLst>
                <a:ext uri="{FF2B5EF4-FFF2-40B4-BE49-F238E27FC236}">
                  <a16:creationId xmlns:a16="http://schemas.microsoft.com/office/drawing/2014/main" id="{5B174F58-0D25-42C4-92E9-8B23EAF8F7B8}"/>
                </a:ext>
              </a:extLst>
            </p:cNvPr>
            <p:cNvCxnSpPr/>
            <p:nvPr/>
          </p:nvCxnSpPr>
          <p:spPr>
            <a:xfrm>
              <a:off x="692727" y="2095500"/>
              <a:ext cx="1478973" cy="0"/>
            </a:xfrm>
            <a:prstGeom prst="line">
              <a:avLst/>
            </a:prstGeom>
            <a:ln w="28575" cap="rnd" cmpd="sng" algn="ctr">
              <a:solidFill>
                <a:schemeClr val="bg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FA2B7394-C14A-4098-9375-EC1D83C29A5D}"/>
                </a:ext>
              </a:extLst>
            </p:cNvPr>
            <p:cNvCxnSpPr/>
            <p:nvPr/>
          </p:nvCxnSpPr>
          <p:spPr>
            <a:xfrm>
              <a:off x="2089330" y="2095500"/>
              <a:ext cx="1478973" cy="0"/>
            </a:xfrm>
            <a:prstGeom prst="line">
              <a:avLst/>
            </a:prstGeom>
            <a:ln w="28575" cap="rnd" cmpd="sng" algn="ctr">
              <a:solidFill>
                <a:schemeClr val="bg1"/>
              </a:solidFill>
              <a:prstDash val="sysDot"/>
              <a:round/>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27" name="Rectangle 26">
            <a:extLst>
              <a:ext uri="{FF2B5EF4-FFF2-40B4-BE49-F238E27FC236}">
                <a16:creationId xmlns:a16="http://schemas.microsoft.com/office/drawing/2014/main" id="{9A9C2722-F2B2-4DA2-802C-B32EB99252F0}"/>
              </a:ext>
            </a:extLst>
          </p:cNvPr>
          <p:cNvSpPr/>
          <p:nvPr/>
        </p:nvSpPr>
        <p:spPr>
          <a:xfrm>
            <a:off x="3181706" y="2766037"/>
            <a:ext cx="2719798" cy="1971063"/>
          </a:xfrm>
          <a:prstGeom prst="rect">
            <a:avLst/>
          </a:prstGeom>
          <a:solidFill>
            <a:schemeClr val="bg2"/>
          </a:solidFill>
          <a:ln w="9525" cap="rnd" cmpd="sng" algn="ctr">
            <a:noFill/>
            <a:prstDash val="sysDot"/>
            <a:round/>
          </a:ln>
          <a:effectLst/>
        </p:spPr>
        <p:txBody>
          <a:bodyPr rot="0" spcFirstLastPara="0" vertOverflow="overflow" horzOverflow="overflow" vert="horz" wrap="square" lIns="34290" tIns="22860" rIns="34290" bIns="22860" numCol="1" spcCol="0" rtlCol="0" fromWordArt="0" anchor="t" anchorCtr="0" forceAA="0" compatLnSpc="1">
            <a:prstTxWarp prst="textNoShape">
              <a:avLst/>
            </a:prstTxWarp>
            <a:noAutofit/>
          </a:bodyPr>
          <a:lstStyle/>
          <a:p>
            <a:pPr marL="0" marR="0" indent="0" algn="ctr" defTabSz="457200" eaLnBrk="1" fontAlgn="auto" latinLnBrk="0" hangingPunct="1">
              <a:lnSpc>
                <a:spcPct val="90000"/>
              </a:lnSpc>
              <a:spcBef>
                <a:spcPts val="0"/>
              </a:spcBef>
              <a:spcAft>
                <a:spcPts val="500"/>
              </a:spcAft>
              <a:buClrTx/>
              <a:buSzTx/>
              <a:buFontTx/>
              <a:buNone/>
              <a:tabLst/>
            </a:pPr>
            <a:endParaRPr kumimoji="0" lang="en-US" sz="800" b="0" i="0" u="none" strike="noStrike" kern="0" cap="none" spc="0" normalizeH="0" baseline="0" noProof="0" dirty="0">
              <a:ln>
                <a:noFill/>
              </a:ln>
              <a:solidFill>
                <a:prstClr val="white"/>
              </a:solidFill>
              <a:effectLst/>
              <a:uLnTx/>
              <a:uFillTx/>
              <a:sym typeface="Untitled Sans" panose="020B0503030202060203" pitchFamily="34" charset="0"/>
            </a:endParaRPr>
          </a:p>
        </p:txBody>
      </p:sp>
      <p:sp>
        <p:nvSpPr>
          <p:cNvPr id="28" name="Pentagon 8">
            <a:extLst>
              <a:ext uri="{FF2B5EF4-FFF2-40B4-BE49-F238E27FC236}">
                <a16:creationId xmlns:a16="http://schemas.microsoft.com/office/drawing/2014/main" id="{B63AA1A8-BF72-495A-B907-27EFE2F9076E}"/>
              </a:ext>
            </a:extLst>
          </p:cNvPr>
          <p:cNvSpPr/>
          <p:nvPr/>
        </p:nvSpPr>
        <p:spPr>
          <a:xfrm>
            <a:off x="3181706" y="2798946"/>
            <a:ext cx="2719798" cy="44390"/>
          </a:xfrm>
          <a:prstGeom prst="homePlate">
            <a:avLst>
              <a:gd name="adj" fmla="val 12004"/>
            </a:avLst>
          </a:prstGeom>
          <a:solidFill>
            <a:schemeClr val="tx1"/>
          </a:solidFill>
          <a:ln w="19050" cap="flat" cmpd="sng" algn="ctr">
            <a:solidFill>
              <a:schemeClr val="dk2"/>
            </a:solidFill>
            <a:prstDash val="solid"/>
            <a:miter lim="400000"/>
            <a:headEnd type="none" w="med" len="med"/>
            <a:tailEnd type="none" w="med" len="med"/>
          </a:ln>
        </p:spPr>
        <p:txBody>
          <a:bodyPr lIns="17145" rIns="17145" anchor="ctr"/>
          <a:lstStyle/>
          <a:p>
            <a:pPr algn="ctr" defTabSz="457200"/>
            <a:endParaRPr lang="en-US" sz="800" dirty="0">
              <a:solidFill>
                <a:schemeClr val="tx1"/>
              </a:solidFill>
            </a:endParaRPr>
          </a:p>
        </p:txBody>
      </p:sp>
      <p:sp>
        <p:nvSpPr>
          <p:cNvPr id="29" name="Rectangle 28">
            <a:extLst>
              <a:ext uri="{FF2B5EF4-FFF2-40B4-BE49-F238E27FC236}">
                <a16:creationId xmlns:a16="http://schemas.microsoft.com/office/drawing/2014/main" id="{A9F055DE-A7B3-48D0-A789-3339E480D309}"/>
              </a:ext>
            </a:extLst>
          </p:cNvPr>
          <p:cNvSpPr/>
          <p:nvPr/>
        </p:nvSpPr>
        <p:spPr>
          <a:xfrm>
            <a:off x="6058442" y="2766037"/>
            <a:ext cx="2719798" cy="1971063"/>
          </a:xfrm>
          <a:prstGeom prst="rect">
            <a:avLst/>
          </a:prstGeom>
          <a:solidFill>
            <a:schemeClr val="bg2"/>
          </a:solidFill>
          <a:ln w="9525" cap="rnd" cmpd="sng" algn="ctr">
            <a:noFill/>
            <a:prstDash val="sysDot"/>
            <a:round/>
          </a:ln>
          <a:effectLst/>
        </p:spPr>
        <p:txBody>
          <a:bodyPr rot="0" spcFirstLastPara="0" vertOverflow="overflow" horzOverflow="overflow" vert="horz" wrap="square" lIns="34290" tIns="22860" rIns="34290" bIns="22860" numCol="1" spcCol="0" rtlCol="0" fromWordArt="0" anchor="t" anchorCtr="0" forceAA="0" compatLnSpc="1">
            <a:prstTxWarp prst="textNoShape">
              <a:avLst/>
            </a:prstTxWarp>
            <a:noAutofit/>
          </a:bodyPr>
          <a:lstStyle/>
          <a:p>
            <a:pPr marL="0" marR="0" indent="0" algn="ctr" defTabSz="457200" eaLnBrk="1" fontAlgn="auto" latinLnBrk="0" hangingPunct="1">
              <a:lnSpc>
                <a:spcPct val="90000"/>
              </a:lnSpc>
              <a:spcBef>
                <a:spcPts val="0"/>
              </a:spcBef>
              <a:spcAft>
                <a:spcPts val="500"/>
              </a:spcAft>
              <a:buClrTx/>
              <a:buSzTx/>
              <a:buFontTx/>
              <a:buNone/>
              <a:tabLst/>
            </a:pPr>
            <a:endParaRPr kumimoji="0" lang="en-US" sz="800" b="0" i="0" u="none" strike="noStrike" kern="0" cap="none" spc="0" normalizeH="0" baseline="0" noProof="0" dirty="0">
              <a:ln>
                <a:noFill/>
              </a:ln>
              <a:solidFill>
                <a:prstClr val="white"/>
              </a:solidFill>
              <a:effectLst/>
              <a:uLnTx/>
              <a:uFillTx/>
              <a:sym typeface="Untitled Sans" panose="020B0503030202060203" pitchFamily="34" charset="0"/>
            </a:endParaRPr>
          </a:p>
        </p:txBody>
      </p:sp>
      <p:sp>
        <p:nvSpPr>
          <p:cNvPr id="30" name="Pentagon 8">
            <a:extLst>
              <a:ext uri="{FF2B5EF4-FFF2-40B4-BE49-F238E27FC236}">
                <a16:creationId xmlns:a16="http://schemas.microsoft.com/office/drawing/2014/main" id="{1E0C9E71-D3B8-4273-A0AA-40256374A5D9}"/>
              </a:ext>
            </a:extLst>
          </p:cNvPr>
          <p:cNvSpPr/>
          <p:nvPr/>
        </p:nvSpPr>
        <p:spPr>
          <a:xfrm>
            <a:off x="6058442" y="2798946"/>
            <a:ext cx="2719798" cy="44390"/>
          </a:xfrm>
          <a:prstGeom prst="homePlate">
            <a:avLst>
              <a:gd name="adj" fmla="val 12004"/>
            </a:avLst>
          </a:prstGeom>
          <a:solidFill>
            <a:schemeClr val="tx1"/>
          </a:solidFill>
          <a:ln w="19050" cap="flat" cmpd="sng" algn="ctr">
            <a:solidFill>
              <a:schemeClr val="dk2"/>
            </a:solidFill>
            <a:prstDash val="solid"/>
            <a:miter lim="400000"/>
            <a:headEnd type="none" w="med" len="med"/>
            <a:tailEnd type="none" w="med" len="med"/>
          </a:ln>
        </p:spPr>
        <p:txBody>
          <a:bodyPr lIns="17145" rIns="17145" anchor="ctr"/>
          <a:lstStyle/>
          <a:p>
            <a:pPr algn="ctr" defTabSz="457200"/>
            <a:endParaRPr lang="en-US" sz="800" dirty="0">
              <a:solidFill>
                <a:schemeClr val="tx1"/>
              </a:solidFill>
            </a:endParaRPr>
          </a:p>
        </p:txBody>
      </p:sp>
      <p:sp>
        <p:nvSpPr>
          <p:cNvPr id="31" name="Pentagon 15">
            <a:extLst>
              <a:ext uri="{FF2B5EF4-FFF2-40B4-BE49-F238E27FC236}">
                <a16:creationId xmlns:a16="http://schemas.microsoft.com/office/drawing/2014/main" id="{0629BE22-5D4A-40E7-8231-807E1C43470A}"/>
              </a:ext>
            </a:extLst>
          </p:cNvPr>
          <p:cNvSpPr/>
          <p:nvPr/>
        </p:nvSpPr>
        <p:spPr>
          <a:xfrm>
            <a:off x="3247148" y="2025225"/>
            <a:ext cx="2641458" cy="791845"/>
          </a:xfrm>
          <a:prstGeom prst="homePlate">
            <a:avLst>
              <a:gd name="adj" fmla="val 12004"/>
            </a:avLst>
          </a:prstGeom>
          <a:solidFill>
            <a:schemeClr val="l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11480" tIns="45720" rIns="68580" bIns="45720" numCol="1" spcCol="0" rtlCol="0" fromWordArt="0" anchor="ctr" anchorCtr="0" forceAA="0" compatLnSpc="1">
            <a:prstTxWarp prst="textNoShape">
              <a:avLst/>
            </a:prstTxWarp>
            <a:noAutofit/>
          </a:bodyPr>
          <a:lstStyle/>
          <a:p>
            <a:r>
              <a:rPr lang="en-US" sz="1200" b="1" dirty="0">
                <a:solidFill>
                  <a:schemeClr val="accent1"/>
                </a:solidFill>
              </a:rPr>
              <a:t>Lorem ipsum dolor sit amet, consectetur adipiscing elit. </a:t>
            </a:r>
          </a:p>
        </p:txBody>
      </p:sp>
      <p:sp>
        <p:nvSpPr>
          <p:cNvPr id="32" name="Pentagon 15">
            <a:extLst>
              <a:ext uri="{FF2B5EF4-FFF2-40B4-BE49-F238E27FC236}">
                <a16:creationId xmlns:a16="http://schemas.microsoft.com/office/drawing/2014/main" id="{42340993-554E-4F8F-858E-747D95D7DAB8}"/>
              </a:ext>
            </a:extLst>
          </p:cNvPr>
          <p:cNvSpPr/>
          <p:nvPr/>
        </p:nvSpPr>
        <p:spPr>
          <a:xfrm>
            <a:off x="6123885" y="2025225"/>
            <a:ext cx="2641458" cy="791845"/>
          </a:xfrm>
          <a:prstGeom prst="homePlate">
            <a:avLst>
              <a:gd name="adj" fmla="val 12004"/>
            </a:avLst>
          </a:prstGeom>
          <a:solidFill>
            <a:schemeClr val="l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11480" tIns="45720" rIns="68580" bIns="45720" numCol="1" spcCol="0" rtlCol="0" fromWordArt="0" anchor="ctr" anchorCtr="0" forceAA="0" compatLnSpc="1">
            <a:prstTxWarp prst="textNoShape">
              <a:avLst/>
            </a:prstTxWarp>
            <a:noAutofit/>
          </a:bodyPr>
          <a:lstStyle/>
          <a:p>
            <a:r>
              <a:rPr lang="en-US" sz="1200" b="1" dirty="0">
                <a:solidFill>
                  <a:schemeClr val="accent1"/>
                </a:solidFill>
              </a:rPr>
              <a:t>Lorem ipsum dolor sit amet, consectetur adipiscing elit. </a:t>
            </a:r>
          </a:p>
        </p:txBody>
      </p:sp>
      <p:sp>
        <p:nvSpPr>
          <p:cNvPr id="33" name="Rectangle 32">
            <a:extLst>
              <a:ext uri="{FF2B5EF4-FFF2-40B4-BE49-F238E27FC236}">
                <a16:creationId xmlns:a16="http://schemas.microsoft.com/office/drawing/2014/main" id="{C3108A52-CF89-4E12-B437-FF60920101E5}"/>
              </a:ext>
            </a:extLst>
          </p:cNvPr>
          <p:cNvSpPr/>
          <p:nvPr/>
        </p:nvSpPr>
        <p:spPr>
          <a:xfrm>
            <a:off x="3250539" y="2983988"/>
            <a:ext cx="2582132" cy="1509953"/>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p:txBody>
      </p:sp>
      <p:sp>
        <p:nvSpPr>
          <p:cNvPr id="34" name="Rectangle 33">
            <a:extLst>
              <a:ext uri="{FF2B5EF4-FFF2-40B4-BE49-F238E27FC236}">
                <a16:creationId xmlns:a16="http://schemas.microsoft.com/office/drawing/2014/main" id="{D3B86DB3-8782-4801-B768-5AEF726B1A0F}"/>
              </a:ext>
            </a:extLst>
          </p:cNvPr>
          <p:cNvSpPr/>
          <p:nvPr/>
        </p:nvSpPr>
        <p:spPr>
          <a:xfrm>
            <a:off x="6127275" y="2983988"/>
            <a:ext cx="2582132" cy="1509953"/>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p:txBody>
      </p:sp>
      <p:sp>
        <p:nvSpPr>
          <p:cNvPr id="36" name="Rectangle: Rounded Corners 35">
            <a:extLst>
              <a:ext uri="{FF2B5EF4-FFF2-40B4-BE49-F238E27FC236}">
                <a16:creationId xmlns:a16="http://schemas.microsoft.com/office/drawing/2014/main" id="{E27BE2D0-43B1-4D6E-8A4B-5BA335B30062}"/>
              </a:ext>
            </a:extLst>
          </p:cNvPr>
          <p:cNvSpPr/>
          <p:nvPr/>
        </p:nvSpPr>
        <p:spPr>
          <a:xfrm>
            <a:off x="6058442" y="4977780"/>
            <a:ext cx="2719798" cy="758283"/>
          </a:xfrm>
          <a:prstGeom prst="roundRect">
            <a:avLst>
              <a:gd name="adj" fmla="val 27104"/>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sz="1200" dirty="0">
                <a:solidFill>
                  <a:srgbClr val="FFFFFF"/>
                </a:solidFill>
              </a:rPr>
              <a:t>Lorem ipsum dolor sit amet, consectetur adipiscing elit. </a:t>
            </a:r>
          </a:p>
        </p:txBody>
      </p:sp>
      <p:sp>
        <p:nvSpPr>
          <p:cNvPr id="60" name="Rectangle: Rounded Corners 59">
            <a:extLst>
              <a:ext uri="{FF2B5EF4-FFF2-40B4-BE49-F238E27FC236}">
                <a16:creationId xmlns:a16="http://schemas.microsoft.com/office/drawing/2014/main" id="{396DBCCA-05EB-4127-8D17-6A7A592BE612}"/>
              </a:ext>
            </a:extLst>
          </p:cNvPr>
          <p:cNvSpPr/>
          <p:nvPr/>
        </p:nvSpPr>
        <p:spPr>
          <a:xfrm>
            <a:off x="3194283" y="4977780"/>
            <a:ext cx="2719798" cy="758283"/>
          </a:xfrm>
          <a:prstGeom prst="roundRect">
            <a:avLst>
              <a:gd name="adj" fmla="val 27104"/>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sz="1200" dirty="0">
                <a:solidFill>
                  <a:srgbClr val="FFFFFF"/>
                </a:solidFill>
              </a:rPr>
              <a:t>Lorem ipsum dolor sit amet, consectetur adipiscing elit. </a:t>
            </a:r>
          </a:p>
        </p:txBody>
      </p:sp>
      <p:grpSp>
        <p:nvGrpSpPr>
          <p:cNvPr id="68" name="Group 67">
            <a:extLst>
              <a:ext uri="{FF2B5EF4-FFF2-40B4-BE49-F238E27FC236}">
                <a16:creationId xmlns:a16="http://schemas.microsoft.com/office/drawing/2014/main" id="{854D0AD5-5D74-4E22-A683-5C4533944213}"/>
              </a:ext>
            </a:extLst>
          </p:cNvPr>
          <p:cNvGrpSpPr/>
          <p:nvPr/>
        </p:nvGrpSpPr>
        <p:grpSpPr>
          <a:xfrm>
            <a:off x="3120390" y="2190747"/>
            <a:ext cx="459000" cy="460800"/>
            <a:chOff x="3120390" y="2089155"/>
            <a:chExt cx="498470" cy="612952"/>
          </a:xfrm>
        </p:grpSpPr>
        <p:sp>
          <p:nvSpPr>
            <p:cNvPr id="54" name="Oval 53">
              <a:extLst>
                <a:ext uri="{FF2B5EF4-FFF2-40B4-BE49-F238E27FC236}">
                  <a16:creationId xmlns:a16="http://schemas.microsoft.com/office/drawing/2014/main" id="{E4445607-6B26-4303-A881-CC8E60A95A3A}"/>
                </a:ext>
              </a:extLst>
            </p:cNvPr>
            <p:cNvSpPr/>
            <p:nvPr>
              <p:custDataLst>
                <p:tags r:id="rId2"/>
              </p:custDataLst>
            </p:nvPr>
          </p:nvSpPr>
          <p:spPr>
            <a:xfrm>
              <a:off x="3120390" y="2089155"/>
              <a:ext cx="49847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1600" kern="0" dirty="0">
                <a:solidFill>
                  <a:schemeClr val="bg1">
                    <a:lumMod val="50000"/>
                  </a:schemeClr>
                </a:solidFill>
              </a:endParaRPr>
            </a:p>
          </p:txBody>
        </p:sp>
        <p:grpSp>
          <p:nvGrpSpPr>
            <p:cNvPr id="61" name="Group 60">
              <a:extLst>
                <a:ext uri="{FF2B5EF4-FFF2-40B4-BE49-F238E27FC236}">
                  <a16:creationId xmlns:a16="http://schemas.microsoft.com/office/drawing/2014/main" id="{16AB7563-C952-41D4-A84C-3C67908D23F8}"/>
                </a:ext>
              </a:extLst>
            </p:cNvPr>
            <p:cNvGrpSpPr/>
            <p:nvPr/>
          </p:nvGrpSpPr>
          <p:grpSpPr>
            <a:xfrm>
              <a:off x="3200481" y="2188134"/>
              <a:ext cx="338288" cy="414994"/>
              <a:chOff x="3071135" y="1760585"/>
              <a:chExt cx="475200" cy="633600"/>
            </a:xfrm>
          </p:grpSpPr>
          <p:sp>
            <p:nvSpPr>
              <p:cNvPr id="62" name="Accent">
                <a:extLst>
                  <a:ext uri="{FF2B5EF4-FFF2-40B4-BE49-F238E27FC236}">
                    <a16:creationId xmlns:a16="http://schemas.microsoft.com/office/drawing/2014/main" id="{3F43FD4E-E6D7-4EA2-82B2-F6037E930FB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600" dirty="0"/>
              </a:p>
            </p:txBody>
          </p:sp>
          <p:sp>
            <p:nvSpPr>
              <p:cNvPr id="63" name="Outline">
                <a:extLst>
                  <a:ext uri="{FF2B5EF4-FFF2-40B4-BE49-F238E27FC236}">
                    <a16:creationId xmlns:a16="http://schemas.microsoft.com/office/drawing/2014/main" id="{E6385921-EABF-4C3F-BA10-E0904213B72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600" dirty="0"/>
              </a:p>
            </p:txBody>
          </p:sp>
        </p:grpSp>
      </p:grpSp>
      <p:grpSp>
        <p:nvGrpSpPr>
          <p:cNvPr id="69" name="Group 68">
            <a:extLst>
              <a:ext uri="{FF2B5EF4-FFF2-40B4-BE49-F238E27FC236}">
                <a16:creationId xmlns:a16="http://schemas.microsoft.com/office/drawing/2014/main" id="{41A9ACAB-164D-433D-951F-CC91F4EDB486}"/>
              </a:ext>
            </a:extLst>
          </p:cNvPr>
          <p:cNvGrpSpPr/>
          <p:nvPr/>
        </p:nvGrpSpPr>
        <p:grpSpPr>
          <a:xfrm>
            <a:off x="6021242" y="2190747"/>
            <a:ext cx="459000" cy="460800"/>
            <a:chOff x="6021242" y="2089155"/>
            <a:chExt cx="498932" cy="612952"/>
          </a:xfrm>
        </p:grpSpPr>
        <p:sp>
          <p:nvSpPr>
            <p:cNvPr id="47" name="Oval 46">
              <a:extLst>
                <a:ext uri="{FF2B5EF4-FFF2-40B4-BE49-F238E27FC236}">
                  <a16:creationId xmlns:a16="http://schemas.microsoft.com/office/drawing/2014/main" id="{EDDCB8B0-2E1E-416B-85D2-83DCABC68DDC}"/>
                </a:ext>
              </a:extLst>
            </p:cNvPr>
            <p:cNvSpPr/>
            <p:nvPr>
              <p:custDataLst>
                <p:tags r:id="rId1"/>
              </p:custDataLst>
            </p:nvPr>
          </p:nvSpPr>
          <p:spPr>
            <a:xfrm>
              <a:off x="6021242" y="2089155"/>
              <a:ext cx="498932"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91440" rIns="68580" bIns="91440" numCol="1" spcCol="0" rtlCol="0" fromWordArt="0" anchor="ctr" anchorCtr="0" forceAA="0" compatLnSpc="1">
              <a:prstTxWarp prst="textNoShape">
                <a:avLst/>
              </a:prstTxWarp>
              <a:noAutofit/>
            </a:bodyPr>
            <a:lstStyle/>
            <a:p>
              <a:pPr algn="ctr">
                <a:lnSpc>
                  <a:spcPct val="95000"/>
                </a:lnSpc>
              </a:pPr>
              <a:endParaRPr lang="en-US" sz="1600" kern="0" dirty="0">
                <a:solidFill>
                  <a:schemeClr val="bg1">
                    <a:lumMod val="50000"/>
                  </a:schemeClr>
                </a:solidFill>
              </a:endParaRPr>
            </a:p>
          </p:txBody>
        </p:sp>
        <p:grpSp>
          <p:nvGrpSpPr>
            <p:cNvPr id="64" name="Group 63">
              <a:extLst>
                <a:ext uri="{FF2B5EF4-FFF2-40B4-BE49-F238E27FC236}">
                  <a16:creationId xmlns:a16="http://schemas.microsoft.com/office/drawing/2014/main" id="{E451C841-AE86-4877-AA55-EC48426DEA6D}"/>
                </a:ext>
              </a:extLst>
            </p:cNvPr>
            <p:cNvGrpSpPr/>
            <p:nvPr/>
          </p:nvGrpSpPr>
          <p:grpSpPr>
            <a:xfrm>
              <a:off x="6101564" y="2188134"/>
              <a:ext cx="338288" cy="414994"/>
              <a:chOff x="3071135" y="1760585"/>
              <a:chExt cx="475200" cy="633600"/>
            </a:xfrm>
          </p:grpSpPr>
          <p:sp>
            <p:nvSpPr>
              <p:cNvPr id="65" name="Accent">
                <a:extLst>
                  <a:ext uri="{FF2B5EF4-FFF2-40B4-BE49-F238E27FC236}">
                    <a16:creationId xmlns:a16="http://schemas.microsoft.com/office/drawing/2014/main" id="{F765B591-C9D6-4F5E-ACF4-98940CBD077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600" dirty="0"/>
              </a:p>
            </p:txBody>
          </p:sp>
          <p:sp>
            <p:nvSpPr>
              <p:cNvPr id="66" name="Outline">
                <a:extLst>
                  <a:ext uri="{FF2B5EF4-FFF2-40B4-BE49-F238E27FC236}">
                    <a16:creationId xmlns:a16="http://schemas.microsoft.com/office/drawing/2014/main" id="{57F751FE-05D9-43D6-A7D7-C4BCF253B9C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600" dirty="0"/>
              </a:p>
            </p:txBody>
          </p:sp>
        </p:grpSp>
      </p:grpSp>
    </p:spTree>
    <p:extLst>
      <p:ext uri="{BB962C8B-B14F-4D97-AF65-F5344CB8AC3E}">
        <p14:creationId xmlns:p14="http://schemas.microsoft.com/office/powerpoint/2010/main" val="4225918808"/>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7C39F3-1490-4F0B-B23A-E291DD39240A}"/>
              </a:ext>
            </a:extLst>
          </p:cNvPr>
          <p:cNvSpPr>
            <a:spLocks noGrp="1"/>
          </p:cNvSpPr>
          <p:nvPr>
            <p:ph type="title"/>
          </p:nvPr>
        </p:nvSpPr>
        <p:spPr/>
        <p:txBody>
          <a:bodyPr/>
          <a:lstStyle/>
          <a:p>
            <a:r>
              <a:rPr lang="en-US" dirty="0"/>
              <a:t>Three-Column Text Panels (Right Red Emphasis)</a:t>
            </a:r>
          </a:p>
        </p:txBody>
      </p:sp>
      <p:sp>
        <p:nvSpPr>
          <p:cNvPr id="3" name="Right Triangle 2">
            <a:extLst>
              <a:ext uri="{FF2B5EF4-FFF2-40B4-BE49-F238E27FC236}">
                <a16:creationId xmlns:a16="http://schemas.microsoft.com/office/drawing/2014/main" id="{D88B561D-5A2C-F44F-DD25-96BFD67FC351}"/>
              </a:ext>
            </a:extLst>
          </p:cNvPr>
          <p:cNvSpPr/>
          <p:nvPr/>
        </p:nvSpPr>
        <p:spPr>
          <a:xfrm flipH="1">
            <a:off x="6109703" y="1590645"/>
            <a:ext cx="122248" cy="284452"/>
          </a:xfrm>
          <a:prstGeom prst="rtTriangle">
            <a:avLst/>
          </a:prstGeom>
          <a:solidFill>
            <a:schemeClr val="accent1"/>
          </a:solidFill>
          <a:ln w="9525" cap="rnd" cmpd="sng" algn="ctr">
            <a:solidFill>
              <a:schemeClr val="accent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600" dirty="0">
              <a:solidFill>
                <a:srgbClr val="FFFFFF"/>
              </a:solidFill>
            </a:endParaRPr>
          </a:p>
        </p:txBody>
      </p:sp>
      <p:sp>
        <p:nvSpPr>
          <p:cNvPr id="4" name="Right Triangle 3">
            <a:extLst>
              <a:ext uri="{FF2B5EF4-FFF2-40B4-BE49-F238E27FC236}">
                <a16:creationId xmlns:a16="http://schemas.microsoft.com/office/drawing/2014/main" id="{59A89883-0BC0-36F5-0AA7-36344111B5DD}"/>
              </a:ext>
            </a:extLst>
          </p:cNvPr>
          <p:cNvSpPr/>
          <p:nvPr/>
        </p:nvSpPr>
        <p:spPr>
          <a:xfrm flipH="1" flipV="1">
            <a:off x="6109703" y="5971205"/>
            <a:ext cx="122248" cy="284452"/>
          </a:xfrm>
          <a:prstGeom prst="rtTriangle">
            <a:avLst/>
          </a:prstGeom>
          <a:solidFill>
            <a:schemeClr val="accent1"/>
          </a:solidFill>
          <a:ln w="9525" cap="rnd" cmpd="sng" algn="ctr">
            <a:solidFill>
              <a:schemeClr val="accent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dirty="0">
              <a:solidFill>
                <a:srgbClr val="FFFFFF"/>
              </a:solidFill>
            </a:endParaRPr>
          </a:p>
        </p:txBody>
      </p:sp>
      <p:sp>
        <p:nvSpPr>
          <p:cNvPr id="5" name="Rectangle 4">
            <a:extLst>
              <a:ext uri="{FF2B5EF4-FFF2-40B4-BE49-F238E27FC236}">
                <a16:creationId xmlns:a16="http://schemas.microsoft.com/office/drawing/2014/main" id="{0DB5D0B0-09EF-1C37-F9BA-E931FC0E6F97}"/>
              </a:ext>
            </a:extLst>
          </p:cNvPr>
          <p:cNvSpPr/>
          <p:nvPr/>
        </p:nvSpPr>
        <p:spPr>
          <a:xfrm>
            <a:off x="221226" y="1875097"/>
            <a:ext cx="8701548" cy="4096109"/>
          </a:xfrm>
          <a:prstGeom prst="rect">
            <a:avLst/>
          </a:prstGeom>
          <a:noFill/>
          <a:ln w="34925" cap="rnd" cmpd="sng" algn="ctr">
            <a:solidFill>
              <a:schemeClr val="bg1">
                <a:lumMod val="50000"/>
              </a:schemeClr>
            </a:solidFill>
            <a:prstDash val="solid"/>
            <a:round/>
            <a:headEnd type="none" w="med" len="med"/>
            <a:tailEnd type="none" w="med" len="med"/>
          </a:ln>
          <a:effectLst/>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000" dirty="0">
              <a:solidFill>
                <a:srgbClr val="FFFFFF"/>
              </a:solidFill>
            </a:endParaRPr>
          </a:p>
        </p:txBody>
      </p:sp>
      <p:sp>
        <p:nvSpPr>
          <p:cNvPr id="6" name="Rectangle 5">
            <a:extLst>
              <a:ext uri="{FF2B5EF4-FFF2-40B4-BE49-F238E27FC236}">
                <a16:creationId xmlns:a16="http://schemas.microsoft.com/office/drawing/2014/main" id="{C06A9E9A-A1F9-3CAC-5557-582FBE55B822}"/>
              </a:ext>
            </a:extLst>
          </p:cNvPr>
          <p:cNvSpPr/>
          <p:nvPr/>
        </p:nvSpPr>
        <p:spPr>
          <a:xfrm>
            <a:off x="6231952" y="1590645"/>
            <a:ext cx="2560067" cy="4665012"/>
          </a:xfrm>
          <a:prstGeom prst="rect">
            <a:avLst/>
          </a:prstGeom>
          <a:gradFill flip="none" rotWithShape="1">
            <a:gsLst>
              <a:gs pos="0">
                <a:schemeClr val="accent1"/>
              </a:gs>
              <a:gs pos="100000">
                <a:schemeClr val="accent2"/>
              </a:gs>
            </a:gsLst>
            <a:lin ang="135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solidFill>
            </a:endParaRPr>
          </a:p>
        </p:txBody>
      </p:sp>
      <p:sp>
        <p:nvSpPr>
          <p:cNvPr id="7" name="Rectangle 6">
            <a:extLst>
              <a:ext uri="{FF2B5EF4-FFF2-40B4-BE49-F238E27FC236}">
                <a16:creationId xmlns:a16="http://schemas.microsoft.com/office/drawing/2014/main" id="{0EFB21EC-8520-CB0C-709C-D10CB963DE75}"/>
              </a:ext>
            </a:extLst>
          </p:cNvPr>
          <p:cNvSpPr/>
          <p:nvPr/>
        </p:nvSpPr>
        <p:spPr>
          <a:xfrm>
            <a:off x="6109703" y="1875097"/>
            <a:ext cx="122248" cy="4096109"/>
          </a:xfrm>
          <a:prstGeom prst="rect">
            <a:avLst/>
          </a:prstGeom>
          <a:gradFill flip="none" rotWithShape="1">
            <a:gsLst>
              <a:gs pos="0">
                <a:schemeClr val="tx1">
                  <a:alpha val="51000"/>
                </a:schemeClr>
              </a:gs>
              <a:gs pos="100000">
                <a:schemeClr val="tx1">
                  <a:alpha val="0"/>
                </a:schemeClr>
              </a:gs>
            </a:gsLst>
            <a:lin ang="10800000" scaled="1"/>
            <a:tileRect/>
          </a:gra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000" dirty="0">
              <a:solidFill>
                <a:srgbClr val="FFFFFF"/>
              </a:solidFill>
            </a:endParaRPr>
          </a:p>
        </p:txBody>
      </p:sp>
      <p:sp>
        <p:nvSpPr>
          <p:cNvPr id="8" name="Rectangle 7">
            <a:extLst>
              <a:ext uri="{FF2B5EF4-FFF2-40B4-BE49-F238E27FC236}">
                <a16:creationId xmlns:a16="http://schemas.microsoft.com/office/drawing/2014/main" id="{56B51D71-8597-4E8E-EC55-A6EE702BFFA7}"/>
              </a:ext>
            </a:extLst>
          </p:cNvPr>
          <p:cNvSpPr/>
          <p:nvPr/>
        </p:nvSpPr>
        <p:spPr>
          <a:xfrm>
            <a:off x="6342296" y="2125923"/>
            <a:ext cx="2236032" cy="553998"/>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r>
              <a:rPr lang="en-US" b="1" dirty="0">
                <a:solidFill>
                  <a:srgbClr val="FFFFFF"/>
                </a:solidFill>
              </a:rPr>
              <a:t>What we understand is being submitted with 510(k) …</a:t>
            </a:r>
          </a:p>
        </p:txBody>
      </p:sp>
      <p:sp>
        <p:nvSpPr>
          <p:cNvPr id="9" name="Rectangle 8">
            <a:extLst>
              <a:ext uri="{FF2B5EF4-FFF2-40B4-BE49-F238E27FC236}">
                <a16:creationId xmlns:a16="http://schemas.microsoft.com/office/drawing/2014/main" id="{BDAF72A8-69D0-7EE4-774E-A99E95C3C4A5}"/>
              </a:ext>
            </a:extLst>
          </p:cNvPr>
          <p:cNvSpPr/>
          <p:nvPr/>
        </p:nvSpPr>
        <p:spPr>
          <a:xfrm>
            <a:off x="6342296" y="2983988"/>
            <a:ext cx="2339380" cy="2132021"/>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213300" lvl="1" indent="-129600">
              <a:spcAft>
                <a:spcPts val="600"/>
              </a:spcAft>
              <a:buClr>
                <a:schemeClr val="bg1"/>
              </a:buClr>
              <a:buFont typeface="Arial" panose="020B0604020202020204" pitchFamily="34" charset="0"/>
              <a:buChar char="•"/>
            </a:pPr>
            <a:r>
              <a:rPr lang="en-US" dirty="0">
                <a:solidFill>
                  <a:srgbClr val="FFFFFF"/>
                </a:solidFill>
                <a:sym typeface="Franklin Gothic Book" panose="020B0503020102020204" pitchFamily="34" charset="0"/>
              </a:rPr>
              <a:t>Lorem ipsum dolor sit amet, consectetur adipiscing elit. Duis tellus tellus, tempus id dui dapibus, feugiat dapibus felis.</a:t>
            </a:r>
          </a:p>
          <a:p>
            <a:pPr marL="213300" lvl="1" indent="-129600">
              <a:spcAft>
                <a:spcPts val="600"/>
              </a:spcAft>
              <a:buClr>
                <a:schemeClr val="bg1"/>
              </a:buClr>
              <a:buFont typeface="Arial" panose="020B0604020202020204" pitchFamily="34" charset="0"/>
              <a:buChar char="•"/>
            </a:pPr>
            <a:r>
              <a:rPr lang="en-US" dirty="0">
                <a:solidFill>
                  <a:srgbClr val="FFFFFF"/>
                </a:solidFill>
                <a:sym typeface="Franklin Gothic Book" panose="020B0503020102020204" pitchFamily="34" charset="0"/>
              </a:rPr>
              <a:t>Lorem ipsum dolor sit amet, consectetur adipiscing elit. Duis tellus tellus, tempus id dui dapibus, feugiat dapibus felis.</a:t>
            </a:r>
          </a:p>
        </p:txBody>
      </p:sp>
      <p:grpSp>
        <p:nvGrpSpPr>
          <p:cNvPr id="10" name="Group 9">
            <a:extLst>
              <a:ext uri="{FF2B5EF4-FFF2-40B4-BE49-F238E27FC236}">
                <a16:creationId xmlns:a16="http://schemas.microsoft.com/office/drawing/2014/main" id="{7C1B85E0-EF3A-0A78-5FB6-94ADB41A3213}"/>
              </a:ext>
            </a:extLst>
          </p:cNvPr>
          <p:cNvGrpSpPr/>
          <p:nvPr/>
        </p:nvGrpSpPr>
        <p:grpSpPr>
          <a:xfrm>
            <a:off x="6342296" y="2798946"/>
            <a:ext cx="2339380" cy="0"/>
            <a:chOff x="692727" y="2095500"/>
            <a:chExt cx="2875576" cy="0"/>
          </a:xfrm>
        </p:grpSpPr>
        <p:cxnSp>
          <p:nvCxnSpPr>
            <p:cNvPr id="11" name="Straight Connector 10">
              <a:extLst>
                <a:ext uri="{FF2B5EF4-FFF2-40B4-BE49-F238E27FC236}">
                  <a16:creationId xmlns:a16="http://schemas.microsoft.com/office/drawing/2014/main" id="{2E5EA62B-122E-59A5-DC8A-F0A244E98B3C}"/>
                </a:ext>
              </a:extLst>
            </p:cNvPr>
            <p:cNvCxnSpPr/>
            <p:nvPr/>
          </p:nvCxnSpPr>
          <p:spPr>
            <a:xfrm>
              <a:off x="692727" y="2095500"/>
              <a:ext cx="1478973" cy="0"/>
            </a:xfrm>
            <a:prstGeom prst="line">
              <a:avLst/>
            </a:prstGeom>
            <a:ln w="28575" cap="rnd" cmpd="sng" algn="ctr">
              <a:solidFill>
                <a:schemeClr val="bg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2C8640BA-2026-D881-73C8-D8594430FD7D}"/>
                </a:ext>
              </a:extLst>
            </p:cNvPr>
            <p:cNvCxnSpPr/>
            <p:nvPr/>
          </p:nvCxnSpPr>
          <p:spPr>
            <a:xfrm>
              <a:off x="2089330" y="2095500"/>
              <a:ext cx="1478973" cy="0"/>
            </a:xfrm>
            <a:prstGeom prst="line">
              <a:avLst/>
            </a:prstGeom>
            <a:ln w="28575" cap="rnd" cmpd="sng" algn="ctr">
              <a:solidFill>
                <a:schemeClr val="bg1"/>
              </a:solidFill>
              <a:prstDash val="sysDot"/>
              <a:round/>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13" name="Rectangle 12">
            <a:extLst>
              <a:ext uri="{FF2B5EF4-FFF2-40B4-BE49-F238E27FC236}">
                <a16:creationId xmlns:a16="http://schemas.microsoft.com/office/drawing/2014/main" id="{BF9CF9EE-C1A3-8C7D-7B57-2CDF10723F8A}"/>
              </a:ext>
            </a:extLst>
          </p:cNvPr>
          <p:cNvSpPr/>
          <p:nvPr/>
        </p:nvSpPr>
        <p:spPr>
          <a:xfrm>
            <a:off x="427866" y="2766037"/>
            <a:ext cx="2719798" cy="1971063"/>
          </a:xfrm>
          <a:prstGeom prst="rect">
            <a:avLst/>
          </a:prstGeom>
          <a:solidFill>
            <a:schemeClr val="bg2"/>
          </a:solidFill>
          <a:ln w="9525" cap="rnd" cmpd="sng" algn="ctr">
            <a:noFill/>
            <a:prstDash val="sysDot"/>
            <a:round/>
          </a:ln>
          <a:effectLst/>
        </p:spPr>
        <p:txBody>
          <a:bodyPr rot="0" spcFirstLastPara="0" vertOverflow="overflow" horzOverflow="overflow" vert="horz" wrap="square" lIns="34290" tIns="22860" rIns="34290" bIns="22860" numCol="1" spcCol="0" rtlCol="0" fromWordArt="0" anchor="t" anchorCtr="0" forceAA="0" compatLnSpc="1">
            <a:prstTxWarp prst="textNoShape">
              <a:avLst/>
            </a:prstTxWarp>
            <a:noAutofit/>
          </a:bodyPr>
          <a:lstStyle/>
          <a:p>
            <a:pPr marL="0" marR="0" indent="0" algn="ctr" defTabSz="457200" eaLnBrk="1" fontAlgn="auto" latinLnBrk="0" hangingPunct="1">
              <a:lnSpc>
                <a:spcPct val="90000"/>
              </a:lnSpc>
              <a:spcBef>
                <a:spcPts val="0"/>
              </a:spcBef>
              <a:spcAft>
                <a:spcPts val="500"/>
              </a:spcAft>
              <a:buClrTx/>
              <a:buSzTx/>
              <a:buFontTx/>
              <a:buNone/>
              <a:tabLst/>
            </a:pPr>
            <a:endParaRPr kumimoji="0" lang="en-US" sz="800" b="0" i="0" u="none" strike="noStrike" kern="0" cap="none" spc="0" normalizeH="0" baseline="0" noProof="0" dirty="0">
              <a:ln>
                <a:noFill/>
              </a:ln>
              <a:solidFill>
                <a:prstClr val="white"/>
              </a:solidFill>
              <a:effectLst/>
              <a:uLnTx/>
              <a:uFillTx/>
              <a:sym typeface="Untitled Sans" panose="020B0503030202060203" pitchFamily="34" charset="0"/>
            </a:endParaRPr>
          </a:p>
        </p:txBody>
      </p:sp>
      <p:sp>
        <p:nvSpPr>
          <p:cNvPr id="14" name="Pentagon 8">
            <a:extLst>
              <a:ext uri="{FF2B5EF4-FFF2-40B4-BE49-F238E27FC236}">
                <a16:creationId xmlns:a16="http://schemas.microsoft.com/office/drawing/2014/main" id="{9E654148-4730-2EF3-3467-BF83E60288C2}"/>
              </a:ext>
            </a:extLst>
          </p:cNvPr>
          <p:cNvSpPr/>
          <p:nvPr/>
        </p:nvSpPr>
        <p:spPr>
          <a:xfrm>
            <a:off x="427866" y="2798946"/>
            <a:ext cx="2719798" cy="44390"/>
          </a:xfrm>
          <a:prstGeom prst="homePlate">
            <a:avLst>
              <a:gd name="adj" fmla="val 12004"/>
            </a:avLst>
          </a:prstGeom>
          <a:solidFill>
            <a:schemeClr val="tx1"/>
          </a:solidFill>
          <a:ln w="19050" cap="flat" cmpd="sng" algn="ctr">
            <a:solidFill>
              <a:schemeClr val="dk2"/>
            </a:solidFill>
            <a:prstDash val="solid"/>
            <a:miter lim="400000"/>
            <a:headEnd type="none" w="med" len="med"/>
            <a:tailEnd type="none" w="med" len="med"/>
          </a:ln>
        </p:spPr>
        <p:txBody>
          <a:bodyPr lIns="17145" rIns="17145" anchor="ctr"/>
          <a:lstStyle/>
          <a:p>
            <a:pPr algn="ctr" defTabSz="457200"/>
            <a:endParaRPr lang="en-US" sz="800" dirty="0">
              <a:solidFill>
                <a:schemeClr val="tx1"/>
              </a:solidFill>
            </a:endParaRPr>
          </a:p>
        </p:txBody>
      </p:sp>
      <p:sp>
        <p:nvSpPr>
          <p:cNvPr id="15" name="Rectangle 14">
            <a:extLst>
              <a:ext uri="{FF2B5EF4-FFF2-40B4-BE49-F238E27FC236}">
                <a16:creationId xmlns:a16="http://schemas.microsoft.com/office/drawing/2014/main" id="{472923FE-DE36-724A-0F65-FFB70D79516F}"/>
              </a:ext>
            </a:extLst>
          </p:cNvPr>
          <p:cNvSpPr/>
          <p:nvPr/>
        </p:nvSpPr>
        <p:spPr>
          <a:xfrm>
            <a:off x="3304602" y="2766037"/>
            <a:ext cx="2719798" cy="1971063"/>
          </a:xfrm>
          <a:prstGeom prst="rect">
            <a:avLst/>
          </a:prstGeom>
          <a:solidFill>
            <a:schemeClr val="bg2"/>
          </a:solidFill>
          <a:ln w="9525" cap="rnd" cmpd="sng" algn="ctr">
            <a:noFill/>
            <a:prstDash val="sysDot"/>
            <a:round/>
          </a:ln>
          <a:effectLst/>
        </p:spPr>
        <p:txBody>
          <a:bodyPr rot="0" spcFirstLastPara="0" vertOverflow="overflow" horzOverflow="overflow" vert="horz" wrap="square" lIns="34290" tIns="22860" rIns="34290" bIns="22860" numCol="1" spcCol="0" rtlCol="0" fromWordArt="0" anchor="t" anchorCtr="0" forceAA="0" compatLnSpc="1">
            <a:prstTxWarp prst="textNoShape">
              <a:avLst/>
            </a:prstTxWarp>
            <a:noAutofit/>
          </a:bodyPr>
          <a:lstStyle/>
          <a:p>
            <a:pPr marL="0" marR="0" indent="0" algn="ctr" defTabSz="457200" eaLnBrk="1" fontAlgn="auto" latinLnBrk="0" hangingPunct="1">
              <a:lnSpc>
                <a:spcPct val="90000"/>
              </a:lnSpc>
              <a:spcBef>
                <a:spcPts val="0"/>
              </a:spcBef>
              <a:spcAft>
                <a:spcPts val="500"/>
              </a:spcAft>
              <a:buClrTx/>
              <a:buSzTx/>
              <a:buFontTx/>
              <a:buNone/>
              <a:tabLst/>
            </a:pPr>
            <a:endParaRPr kumimoji="0" lang="en-US" sz="800" b="0" i="0" u="none" strike="noStrike" kern="0" cap="none" spc="0" normalizeH="0" baseline="0" noProof="0" dirty="0">
              <a:ln>
                <a:noFill/>
              </a:ln>
              <a:solidFill>
                <a:prstClr val="white"/>
              </a:solidFill>
              <a:effectLst/>
              <a:uLnTx/>
              <a:uFillTx/>
              <a:sym typeface="Untitled Sans" panose="020B0503030202060203" pitchFamily="34" charset="0"/>
            </a:endParaRPr>
          </a:p>
        </p:txBody>
      </p:sp>
      <p:sp>
        <p:nvSpPr>
          <p:cNvPr id="16" name="Pentagon 8">
            <a:extLst>
              <a:ext uri="{FF2B5EF4-FFF2-40B4-BE49-F238E27FC236}">
                <a16:creationId xmlns:a16="http://schemas.microsoft.com/office/drawing/2014/main" id="{3A3B01DB-A5B5-CD51-9E51-C526BC1687DE}"/>
              </a:ext>
            </a:extLst>
          </p:cNvPr>
          <p:cNvSpPr/>
          <p:nvPr/>
        </p:nvSpPr>
        <p:spPr>
          <a:xfrm>
            <a:off x="3304602" y="2798946"/>
            <a:ext cx="2719798" cy="44390"/>
          </a:xfrm>
          <a:prstGeom prst="homePlate">
            <a:avLst>
              <a:gd name="adj" fmla="val 12004"/>
            </a:avLst>
          </a:prstGeom>
          <a:solidFill>
            <a:schemeClr val="tx1"/>
          </a:solidFill>
          <a:ln w="19050" cap="flat" cmpd="sng" algn="ctr">
            <a:solidFill>
              <a:schemeClr val="dk2"/>
            </a:solidFill>
            <a:prstDash val="solid"/>
            <a:miter lim="400000"/>
            <a:headEnd type="none" w="med" len="med"/>
            <a:tailEnd type="none" w="med" len="med"/>
          </a:ln>
        </p:spPr>
        <p:txBody>
          <a:bodyPr lIns="17145" rIns="17145" anchor="ctr"/>
          <a:lstStyle/>
          <a:p>
            <a:pPr algn="ctr" defTabSz="457200"/>
            <a:endParaRPr lang="en-US" sz="800" dirty="0">
              <a:solidFill>
                <a:schemeClr val="tx1"/>
              </a:solidFill>
            </a:endParaRPr>
          </a:p>
        </p:txBody>
      </p:sp>
      <p:sp>
        <p:nvSpPr>
          <p:cNvPr id="35" name="Pentagon 15">
            <a:extLst>
              <a:ext uri="{FF2B5EF4-FFF2-40B4-BE49-F238E27FC236}">
                <a16:creationId xmlns:a16="http://schemas.microsoft.com/office/drawing/2014/main" id="{9B59CC81-21B2-410A-99A3-343C20554AA8}"/>
              </a:ext>
            </a:extLst>
          </p:cNvPr>
          <p:cNvSpPr/>
          <p:nvPr/>
        </p:nvSpPr>
        <p:spPr>
          <a:xfrm>
            <a:off x="493308" y="2025225"/>
            <a:ext cx="2641458" cy="791845"/>
          </a:xfrm>
          <a:prstGeom prst="homePlate">
            <a:avLst>
              <a:gd name="adj" fmla="val 12004"/>
            </a:avLst>
          </a:prstGeom>
          <a:solidFill>
            <a:schemeClr val="l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11480" tIns="45720" rIns="68580" bIns="45720" numCol="1" spcCol="0" rtlCol="0" fromWordArt="0" anchor="ctr" anchorCtr="0" forceAA="0" compatLnSpc="1">
            <a:prstTxWarp prst="textNoShape">
              <a:avLst/>
            </a:prstTxWarp>
            <a:noAutofit/>
          </a:bodyPr>
          <a:lstStyle/>
          <a:p>
            <a:r>
              <a:rPr lang="en-US" sz="1200" b="1" dirty="0">
                <a:solidFill>
                  <a:schemeClr val="accent1"/>
                </a:solidFill>
              </a:rPr>
              <a:t>Lorem ipsum dolor sit amet, consectetur adipiscing elit. </a:t>
            </a:r>
          </a:p>
        </p:txBody>
      </p:sp>
      <p:sp>
        <p:nvSpPr>
          <p:cNvPr id="37" name="Pentagon 15">
            <a:extLst>
              <a:ext uri="{FF2B5EF4-FFF2-40B4-BE49-F238E27FC236}">
                <a16:creationId xmlns:a16="http://schemas.microsoft.com/office/drawing/2014/main" id="{E64AC75C-187B-A2AB-49E7-75CBAD60FFFC}"/>
              </a:ext>
            </a:extLst>
          </p:cNvPr>
          <p:cNvSpPr/>
          <p:nvPr/>
        </p:nvSpPr>
        <p:spPr>
          <a:xfrm>
            <a:off x="3370045" y="2025225"/>
            <a:ext cx="2641458" cy="791845"/>
          </a:xfrm>
          <a:prstGeom prst="homePlate">
            <a:avLst>
              <a:gd name="adj" fmla="val 12004"/>
            </a:avLst>
          </a:prstGeom>
          <a:solidFill>
            <a:schemeClr val="l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11480" tIns="45720" rIns="68580" bIns="45720" numCol="1" spcCol="0" rtlCol="0" fromWordArt="0" anchor="ctr" anchorCtr="0" forceAA="0" compatLnSpc="1">
            <a:prstTxWarp prst="textNoShape">
              <a:avLst/>
            </a:prstTxWarp>
            <a:noAutofit/>
          </a:bodyPr>
          <a:lstStyle/>
          <a:p>
            <a:r>
              <a:rPr lang="en-US" sz="1200" b="1" dirty="0">
                <a:solidFill>
                  <a:schemeClr val="accent1"/>
                </a:solidFill>
              </a:rPr>
              <a:t>Lorem ipsum dolor sit amet, consectetur adipiscing elit. </a:t>
            </a:r>
          </a:p>
        </p:txBody>
      </p:sp>
      <p:sp>
        <p:nvSpPr>
          <p:cNvPr id="38" name="Rectangle 37">
            <a:extLst>
              <a:ext uri="{FF2B5EF4-FFF2-40B4-BE49-F238E27FC236}">
                <a16:creationId xmlns:a16="http://schemas.microsoft.com/office/drawing/2014/main" id="{32978172-CE88-7760-3905-05E86FAEC55A}"/>
              </a:ext>
            </a:extLst>
          </p:cNvPr>
          <p:cNvSpPr/>
          <p:nvPr/>
        </p:nvSpPr>
        <p:spPr>
          <a:xfrm>
            <a:off x="496699" y="2983988"/>
            <a:ext cx="2582132" cy="1509953"/>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p:txBody>
      </p:sp>
      <p:sp>
        <p:nvSpPr>
          <p:cNvPr id="39" name="Rectangle 38">
            <a:extLst>
              <a:ext uri="{FF2B5EF4-FFF2-40B4-BE49-F238E27FC236}">
                <a16:creationId xmlns:a16="http://schemas.microsoft.com/office/drawing/2014/main" id="{08A6B2AC-9CB2-0F89-9375-6B594C89D6E9}"/>
              </a:ext>
            </a:extLst>
          </p:cNvPr>
          <p:cNvSpPr/>
          <p:nvPr/>
        </p:nvSpPr>
        <p:spPr>
          <a:xfrm>
            <a:off x="3373435" y="2983988"/>
            <a:ext cx="2582132" cy="1509953"/>
          </a:xfrm>
          <a:prstGeom prst="rect">
            <a:avLst/>
          </a:prstGeom>
          <a:noFill/>
          <a:ln w="9525" cap="rnd" cmpd="sng" algn="ctr">
            <a:noFill/>
            <a:prstDash val="solid"/>
            <a:round/>
            <a:headEnd type="none" w="med" len="med"/>
            <a:tailEnd type="none" w="med" len="med"/>
          </a:ln>
          <a:extLst>
            <a:ext uri="{909E8E84-426E-40DD-AFC4-6F175D3DCCD1}">
              <a14:hiddenFill xmlns:a14="http://schemas.microsoft.com/office/drawing/2010/main">
                <a:solidFill>
                  <a:schemeClr val="tx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t" anchorCtr="0" forceAA="0" compatLnSpc="1">
            <a:prstTxWarp prst="textNoShape">
              <a:avLst/>
            </a:prstTxWarp>
            <a:noAutofit/>
          </a:bodyPr>
          <a:lstStyle/>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a:p>
            <a:pPr marL="213300" lvl="1" indent="-129600">
              <a:spcAft>
                <a:spcPts val="600"/>
              </a:spcAft>
              <a:buClr>
                <a:schemeClr val="tx1"/>
              </a:buClr>
              <a:buFont typeface="Arial" panose="020B0604020202020204" pitchFamily="34" charset="0"/>
              <a:buChar char="•"/>
            </a:pPr>
            <a:r>
              <a:rPr lang="en-US" sz="1200" dirty="0">
                <a:solidFill>
                  <a:schemeClr val="tx1"/>
                </a:solidFill>
                <a:sym typeface="Franklin Gothic Book" panose="020B0503020102020204" pitchFamily="34" charset="0"/>
              </a:rPr>
              <a:t>Lorem ipsum dolor sit amet, consectetur adipiscing elit. </a:t>
            </a:r>
          </a:p>
        </p:txBody>
      </p:sp>
      <p:sp>
        <p:nvSpPr>
          <p:cNvPr id="40" name="Rectangle: Rounded Corners 39">
            <a:extLst>
              <a:ext uri="{FF2B5EF4-FFF2-40B4-BE49-F238E27FC236}">
                <a16:creationId xmlns:a16="http://schemas.microsoft.com/office/drawing/2014/main" id="{F06B9FE4-2CCC-CD97-034D-B96CF9D2F26C}"/>
              </a:ext>
            </a:extLst>
          </p:cNvPr>
          <p:cNvSpPr/>
          <p:nvPr/>
        </p:nvSpPr>
        <p:spPr>
          <a:xfrm>
            <a:off x="3304602" y="4977780"/>
            <a:ext cx="2719798" cy="758283"/>
          </a:xfrm>
          <a:prstGeom prst="roundRect">
            <a:avLst>
              <a:gd name="adj" fmla="val 27104"/>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sz="1200" dirty="0">
                <a:solidFill>
                  <a:srgbClr val="FFFFFF"/>
                </a:solidFill>
              </a:rPr>
              <a:t>Lorem ipsum dolor sit amet, consectetur adipiscing elit. </a:t>
            </a:r>
          </a:p>
        </p:txBody>
      </p:sp>
      <p:sp>
        <p:nvSpPr>
          <p:cNvPr id="41" name="Rectangle: Rounded Corners 40">
            <a:extLst>
              <a:ext uri="{FF2B5EF4-FFF2-40B4-BE49-F238E27FC236}">
                <a16:creationId xmlns:a16="http://schemas.microsoft.com/office/drawing/2014/main" id="{974B5FB3-1D79-D1E7-463D-6582B13E661F}"/>
              </a:ext>
            </a:extLst>
          </p:cNvPr>
          <p:cNvSpPr/>
          <p:nvPr/>
        </p:nvSpPr>
        <p:spPr>
          <a:xfrm>
            <a:off x="440443" y="4977780"/>
            <a:ext cx="2719798" cy="758283"/>
          </a:xfrm>
          <a:prstGeom prst="roundRect">
            <a:avLst>
              <a:gd name="adj" fmla="val 27104"/>
            </a:avLst>
          </a:prstGeom>
          <a:solidFill>
            <a:schemeClr val="accent4">
              <a:lumMod val="60000"/>
              <a:lumOff val="4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ctr" anchorCtr="0" forceAA="0" compatLnSpc="1">
            <a:prstTxWarp prst="textNoShape">
              <a:avLst/>
            </a:prstTxWarp>
            <a:noAutofit/>
          </a:bodyPr>
          <a:lstStyle/>
          <a:p>
            <a:pPr algn="ctr"/>
            <a:r>
              <a:rPr lang="en-US" sz="1200" dirty="0">
                <a:solidFill>
                  <a:srgbClr val="FFFFFF"/>
                </a:solidFill>
              </a:rPr>
              <a:t>Lorem ipsum dolor sit amet, consectetur adipiscing elit. </a:t>
            </a:r>
          </a:p>
        </p:txBody>
      </p:sp>
      <p:grpSp>
        <p:nvGrpSpPr>
          <p:cNvPr id="42" name="Group 41">
            <a:extLst>
              <a:ext uri="{FF2B5EF4-FFF2-40B4-BE49-F238E27FC236}">
                <a16:creationId xmlns:a16="http://schemas.microsoft.com/office/drawing/2014/main" id="{66FC6BAB-6C54-F9FF-5C22-EF81A14D64B5}"/>
              </a:ext>
            </a:extLst>
          </p:cNvPr>
          <p:cNvGrpSpPr/>
          <p:nvPr/>
        </p:nvGrpSpPr>
        <p:grpSpPr>
          <a:xfrm>
            <a:off x="366550" y="2190747"/>
            <a:ext cx="459000" cy="460800"/>
            <a:chOff x="3120390" y="2089155"/>
            <a:chExt cx="498470" cy="612952"/>
          </a:xfrm>
        </p:grpSpPr>
        <p:sp>
          <p:nvSpPr>
            <p:cNvPr id="43" name="Oval 42">
              <a:extLst>
                <a:ext uri="{FF2B5EF4-FFF2-40B4-BE49-F238E27FC236}">
                  <a16:creationId xmlns:a16="http://schemas.microsoft.com/office/drawing/2014/main" id="{1C2D4742-B3F1-3BAA-0F39-CA082CE5860A}"/>
                </a:ext>
              </a:extLst>
            </p:cNvPr>
            <p:cNvSpPr/>
            <p:nvPr>
              <p:custDataLst>
                <p:tags r:id="rId2"/>
              </p:custDataLst>
            </p:nvPr>
          </p:nvSpPr>
          <p:spPr>
            <a:xfrm>
              <a:off x="3120390" y="2089155"/>
              <a:ext cx="498470"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sz="1600" kern="0" dirty="0">
                <a:solidFill>
                  <a:schemeClr val="bg1">
                    <a:lumMod val="50000"/>
                  </a:schemeClr>
                </a:solidFill>
              </a:endParaRPr>
            </a:p>
          </p:txBody>
        </p:sp>
        <p:grpSp>
          <p:nvGrpSpPr>
            <p:cNvPr id="44" name="Group 43">
              <a:extLst>
                <a:ext uri="{FF2B5EF4-FFF2-40B4-BE49-F238E27FC236}">
                  <a16:creationId xmlns:a16="http://schemas.microsoft.com/office/drawing/2014/main" id="{B78943E7-1A67-AD2F-B1F2-6ED9715F4117}"/>
                </a:ext>
              </a:extLst>
            </p:cNvPr>
            <p:cNvGrpSpPr/>
            <p:nvPr/>
          </p:nvGrpSpPr>
          <p:grpSpPr>
            <a:xfrm>
              <a:off x="3200481" y="2188134"/>
              <a:ext cx="338288" cy="414994"/>
              <a:chOff x="3071135" y="1760585"/>
              <a:chExt cx="475200" cy="633600"/>
            </a:xfrm>
          </p:grpSpPr>
          <p:sp>
            <p:nvSpPr>
              <p:cNvPr id="45" name="Accent">
                <a:extLst>
                  <a:ext uri="{FF2B5EF4-FFF2-40B4-BE49-F238E27FC236}">
                    <a16:creationId xmlns:a16="http://schemas.microsoft.com/office/drawing/2014/main" id="{C8FF7F38-4EE8-ADCC-14B4-5A5B76C5DB3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600" dirty="0"/>
              </a:p>
            </p:txBody>
          </p:sp>
          <p:sp>
            <p:nvSpPr>
              <p:cNvPr id="46" name="Outline">
                <a:extLst>
                  <a:ext uri="{FF2B5EF4-FFF2-40B4-BE49-F238E27FC236}">
                    <a16:creationId xmlns:a16="http://schemas.microsoft.com/office/drawing/2014/main" id="{DDFEBD2D-1BEA-DD61-3E83-68A46934873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600" dirty="0"/>
              </a:p>
            </p:txBody>
          </p:sp>
        </p:grpSp>
      </p:grpSp>
      <p:grpSp>
        <p:nvGrpSpPr>
          <p:cNvPr id="48" name="Group 47">
            <a:extLst>
              <a:ext uri="{FF2B5EF4-FFF2-40B4-BE49-F238E27FC236}">
                <a16:creationId xmlns:a16="http://schemas.microsoft.com/office/drawing/2014/main" id="{0B3132A8-24EE-E77D-F51E-2180C8659A70}"/>
              </a:ext>
            </a:extLst>
          </p:cNvPr>
          <p:cNvGrpSpPr/>
          <p:nvPr/>
        </p:nvGrpSpPr>
        <p:grpSpPr>
          <a:xfrm>
            <a:off x="3267402" y="2190747"/>
            <a:ext cx="459000" cy="460800"/>
            <a:chOff x="6021242" y="2089155"/>
            <a:chExt cx="498932" cy="612952"/>
          </a:xfrm>
        </p:grpSpPr>
        <p:sp>
          <p:nvSpPr>
            <p:cNvPr id="49" name="Oval 48">
              <a:extLst>
                <a:ext uri="{FF2B5EF4-FFF2-40B4-BE49-F238E27FC236}">
                  <a16:creationId xmlns:a16="http://schemas.microsoft.com/office/drawing/2014/main" id="{D04507E5-3510-246B-D298-657B853E5B51}"/>
                </a:ext>
              </a:extLst>
            </p:cNvPr>
            <p:cNvSpPr/>
            <p:nvPr>
              <p:custDataLst>
                <p:tags r:id="rId1"/>
              </p:custDataLst>
            </p:nvPr>
          </p:nvSpPr>
          <p:spPr>
            <a:xfrm>
              <a:off x="6021242" y="2089155"/>
              <a:ext cx="498932" cy="612952"/>
            </a:xfrm>
            <a:prstGeom prst="ellipse">
              <a:avLst/>
            </a:prstGeom>
            <a:solidFill>
              <a:srgbClr val="FFFFFF"/>
            </a:solidFill>
            <a:ln w="28575">
              <a:gradFill flip="none" rotWithShape="1">
                <a:gsLst>
                  <a:gs pos="0">
                    <a:schemeClr val="accent1"/>
                  </a:gs>
                  <a:gs pos="100000">
                    <a:schemeClr val="accent2"/>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91440" rIns="68580" bIns="91440" numCol="1" spcCol="0" rtlCol="0" fromWordArt="0" anchor="ctr" anchorCtr="0" forceAA="0" compatLnSpc="1">
              <a:prstTxWarp prst="textNoShape">
                <a:avLst/>
              </a:prstTxWarp>
              <a:noAutofit/>
            </a:bodyPr>
            <a:lstStyle/>
            <a:p>
              <a:pPr algn="ctr">
                <a:lnSpc>
                  <a:spcPct val="95000"/>
                </a:lnSpc>
              </a:pPr>
              <a:endParaRPr lang="en-US" sz="1600" kern="0" dirty="0">
                <a:solidFill>
                  <a:schemeClr val="bg1">
                    <a:lumMod val="50000"/>
                  </a:schemeClr>
                </a:solidFill>
              </a:endParaRPr>
            </a:p>
          </p:txBody>
        </p:sp>
        <p:grpSp>
          <p:nvGrpSpPr>
            <p:cNvPr id="50" name="Group 49">
              <a:extLst>
                <a:ext uri="{FF2B5EF4-FFF2-40B4-BE49-F238E27FC236}">
                  <a16:creationId xmlns:a16="http://schemas.microsoft.com/office/drawing/2014/main" id="{4830DB67-82C6-AD1E-1379-C1B0D99B9E01}"/>
                </a:ext>
              </a:extLst>
            </p:cNvPr>
            <p:cNvGrpSpPr/>
            <p:nvPr/>
          </p:nvGrpSpPr>
          <p:grpSpPr>
            <a:xfrm>
              <a:off x="6101564" y="2188134"/>
              <a:ext cx="338288" cy="414994"/>
              <a:chOff x="3071135" y="1760585"/>
              <a:chExt cx="475200" cy="633600"/>
            </a:xfrm>
          </p:grpSpPr>
          <p:sp>
            <p:nvSpPr>
              <p:cNvPr id="51" name="Accent">
                <a:extLst>
                  <a:ext uri="{FF2B5EF4-FFF2-40B4-BE49-F238E27FC236}">
                    <a16:creationId xmlns:a16="http://schemas.microsoft.com/office/drawing/2014/main" id="{28312C1B-8A76-9B83-8DD6-AE78B267070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sz="1600" dirty="0"/>
              </a:p>
            </p:txBody>
          </p:sp>
          <p:sp>
            <p:nvSpPr>
              <p:cNvPr id="52" name="Outline">
                <a:extLst>
                  <a:ext uri="{FF2B5EF4-FFF2-40B4-BE49-F238E27FC236}">
                    <a16:creationId xmlns:a16="http://schemas.microsoft.com/office/drawing/2014/main" id="{F0760557-470C-18B4-3418-6C0F56A8910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sz="1600" dirty="0"/>
              </a:p>
            </p:txBody>
          </p:sp>
        </p:grpSp>
      </p:grpSp>
    </p:spTree>
    <p:extLst>
      <p:ext uri="{BB962C8B-B14F-4D97-AF65-F5344CB8AC3E}">
        <p14:creationId xmlns:p14="http://schemas.microsoft.com/office/powerpoint/2010/main" val="158222815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Rectangle 34">
            <a:extLst>
              <a:ext uri="{FF2B5EF4-FFF2-40B4-BE49-F238E27FC236}">
                <a16:creationId xmlns:a16="http://schemas.microsoft.com/office/drawing/2014/main" id="{0108B1C9-18AF-43EA-B85B-05D52F9491B3}"/>
              </a:ext>
            </a:extLst>
          </p:cNvPr>
          <p:cNvSpPr/>
          <p:nvPr/>
        </p:nvSpPr>
        <p:spPr>
          <a:xfrm>
            <a:off x="4571999" y="2035339"/>
            <a:ext cx="4571999" cy="40628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PH" dirty="0"/>
          </a:p>
        </p:txBody>
      </p:sp>
      <p:sp>
        <p:nvSpPr>
          <p:cNvPr id="5" name="Rectangle 4">
            <a:extLst>
              <a:ext uri="{FF2B5EF4-FFF2-40B4-BE49-F238E27FC236}">
                <a16:creationId xmlns:a16="http://schemas.microsoft.com/office/drawing/2014/main" id="{95995E68-BC1B-4705-A8FC-F0B25BA25630}"/>
              </a:ext>
            </a:extLst>
          </p:cNvPr>
          <p:cNvSpPr/>
          <p:nvPr/>
        </p:nvSpPr>
        <p:spPr>
          <a:xfrm>
            <a:off x="0" y="2035339"/>
            <a:ext cx="4571999" cy="4062824"/>
          </a:xfrm>
          <a:prstGeom prst="rect">
            <a:avLst/>
          </a:prstGeom>
          <a:solidFill>
            <a:schemeClr val="bg2">
              <a:alpha val="8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PH" dirty="0"/>
          </a:p>
        </p:txBody>
      </p:sp>
      <p:sp>
        <p:nvSpPr>
          <p:cNvPr id="2" name="Title 1">
            <a:extLst>
              <a:ext uri="{FF2B5EF4-FFF2-40B4-BE49-F238E27FC236}">
                <a16:creationId xmlns:a16="http://schemas.microsoft.com/office/drawing/2014/main" id="{9AF79C5B-2E02-459F-A531-5DCCF8FD8B83}"/>
              </a:ext>
            </a:extLst>
          </p:cNvPr>
          <p:cNvSpPr>
            <a:spLocks noGrp="1"/>
          </p:cNvSpPr>
          <p:nvPr>
            <p:ph type="title"/>
          </p:nvPr>
        </p:nvSpPr>
        <p:spPr/>
        <p:txBody>
          <a:bodyPr/>
          <a:lstStyle/>
          <a:p>
            <a:r>
              <a:rPr lang="en-US" dirty="0"/>
              <a:t>Two-Column Numbered vs Icon List</a:t>
            </a:r>
          </a:p>
        </p:txBody>
      </p:sp>
      <p:sp>
        <p:nvSpPr>
          <p:cNvPr id="6" name="Google Shape;158;p14">
            <a:extLst>
              <a:ext uri="{FF2B5EF4-FFF2-40B4-BE49-F238E27FC236}">
                <a16:creationId xmlns:a16="http://schemas.microsoft.com/office/drawing/2014/main" id="{0A4B79E5-4D67-4416-B308-B94A9BD1CF47}"/>
              </a:ext>
            </a:extLst>
          </p:cNvPr>
          <p:cNvSpPr txBox="1"/>
          <p:nvPr/>
        </p:nvSpPr>
        <p:spPr>
          <a:xfrm>
            <a:off x="461253" y="1843915"/>
            <a:ext cx="2407677" cy="373283"/>
          </a:xfrm>
          <a:prstGeom prst="roundRect">
            <a:avLst>
              <a:gd name="adj" fmla="val 50000"/>
            </a:avLst>
          </a:prstGeom>
          <a:solidFill>
            <a:schemeClr val="accent1"/>
          </a:solidFill>
          <a:ln>
            <a:noFill/>
          </a:ln>
        </p:spPr>
        <p:txBody>
          <a:bodyPr spcFirstLastPara="1" wrap="square" lIns="0" tIns="0" rIns="0" bIns="0" anchor="ctr" anchorCtr="0">
            <a:spAutoFit/>
          </a:bodyPr>
          <a:lstStyle/>
          <a:p>
            <a:pPr marL="0" marR="0" lvl="1" algn="ctr" rtl="0">
              <a:lnSpc>
                <a:spcPct val="115000"/>
              </a:lnSpc>
              <a:spcBef>
                <a:spcPts val="0"/>
              </a:spcBef>
              <a:spcAft>
                <a:spcPts val="0"/>
              </a:spcAft>
              <a:buClr>
                <a:srgbClr val="FFFFFF"/>
              </a:buClr>
              <a:buSzPts val="2100"/>
            </a:pPr>
            <a:r>
              <a:rPr lang="en-PH" sz="1500" b="1" dirty="0">
                <a:solidFill>
                  <a:schemeClr val="bg1"/>
                </a:solidFill>
              </a:rPr>
              <a:t>Lorem ipsum dolor </a:t>
            </a:r>
          </a:p>
        </p:txBody>
      </p:sp>
      <p:sp>
        <p:nvSpPr>
          <p:cNvPr id="7" name="Oval 6">
            <a:extLst>
              <a:ext uri="{FF2B5EF4-FFF2-40B4-BE49-F238E27FC236}">
                <a16:creationId xmlns:a16="http://schemas.microsoft.com/office/drawing/2014/main" id="{C9CAF4C9-7B13-464F-A905-8C74EE853513}"/>
              </a:ext>
            </a:extLst>
          </p:cNvPr>
          <p:cNvSpPr/>
          <p:nvPr/>
        </p:nvSpPr>
        <p:spPr>
          <a:xfrm>
            <a:off x="461253" y="2746632"/>
            <a:ext cx="277792" cy="2772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1</a:t>
            </a:r>
            <a:endParaRPr lang="en-PH" dirty="0"/>
          </a:p>
        </p:txBody>
      </p:sp>
      <p:grpSp>
        <p:nvGrpSpPr>
          <p:cNvPr id="53" name="Group 52">
            <a:extLst>
              <a:ext uri="{FF2B5EF4-FFF2-40B4-BE49-F238E27FC236}">
                <a16:creationId xmlns:a16="http://schemas.microsoft.com/office/drawing/2014/main" id="{7DB4820E-74A3-43B6-B008-5DE152CEADF8}"/>
              </a:ext>
            </a:extLst>
          </p:cNvPr>
          <p:cNvGrpSpPr/>
          <p:nvPr/>
        </p:nvGrpSpPr>
        <p:grpSpPr>
          <a:xfrm>
            <a:off x="868102" y="2502059"/>
            <a:ext cx="3487910" cy="743280"/>
            <a:chOff x="868102" y="2502059"/>
            <a:chExt cx="3487910" cy="743280"/>
          </a:xfrm>
        </p:grpSpPr>
        <p:sp>
          <p:nvSpPr>
            <p:cNvPr id="8" name="Google Shape;158;p14">
              <a:extLst>
                <a:ext uri="{FF2B5EF4-FFF2-40B4-BE49-F238E27FC236}">
                  <a16:creationId xmlns:a16="http://schemas.microsoft.com/office/drawing/2014/main" id="{FF4EFAB3-1FBD-40AC-B245-A8145AA481E9}"/>
                </a:ext>
              </a:extLst>
            </p:cNvPr>
            <p:cNvSpPr txBox="1"/>
            <p:nvPr/>
          </p:nvSpPr>
          <p:spPr>
            <a:xfrm>
              <a:off x="868102" y="2502059"/>
              <a:ext cx="3487910" cy="283154"/>
            </a:xfrm>
            <a:prstGeom prst="rect">
              <a:avLst/>
            </a:prstGeom>
            <a:noFill/>
            <a:ln>
              <a:noFill/>
            </a:ln>
          </p:spPr>
          <p:txBody>
            <a:bodyPr spcFirstLastPara="1" wrap="square" lIns="0" tIns="0" rIns="0" bIns="0" anchor="b" anchorCtr="0">
              <a:spAutoFit/>
            </a:bodyPr>
            <a:lstStyle/>
            <a:p>
              <a:pPr marL="0" marR="0" lvl="1" rtl="0">
                <a:lnSpc>
                  <a:spcPct val="115000"/>
                </a:lnSpc>
                <a:spcBef>
                  <a:spcPts val="0"/>
                </a:spcBef>
                <a:spcAft>
                  <a:spcPts val="0"/>
                </a:spcAft>
                <a:buClr>
                  <a:srgbClr val="FFFFFF"/>
                </a:buClr>
                <a:buSzPts val="2100"/>
              </a:pPr>
              <a:r>
                <a:rPr lang="en-US" sz="1200" b="0" i="0" u="none" strike="noStrike" cap="none" dirty="0">
                  <a:solidFill>
                    <a:schemeClr val="accent1"/>
                  </a:solidFill>
                  <a:ea typeface="Arial"/>
                  <a:cs typeface="Arial"/>
                  <a:sym typeface="Arial"/>
                </a:rPr>
                <a:t>Lorem ipsum dolor </a:t>
              </a:r>
            </a:p>
          </p:txBody>
        </p:sp>
        <p:sp>
          <p:nvSpPr>
            <p:cNvPr id="9" name="Google Shape;158;p14">
              <a:extLst>
                <a:ext uri="{FF2B5EF4-FFF2-40B4-BE49-F238E27FC236}">
                  <a16:creationId xmlns:a16="http://schemas.microsoft.com/office/drawing/2014/main" id="{777AD377-6BFF-4E1B-BA75-A87A333D4919}"/>
                </a:ext>
              </a:extLst>
            </p:cNvPr>
            <p:cNvSpPr txBox="1"/>
            <p:nvPr/>
          </p:nvSpPr>
          <p:spPr>
            <a:xfrm>
              <a:off x="868102" y="2785213"/>
              <a:ext cx="3487910" cy="460126"/>
            </a:xfrm>
            <a:prstGeom prst="rect">
              <a:avLst/>
            </a:prstGeom>
            <a:noFill/>
            <a:ln>
              <a:noFill/>
            </a:ln>
          </p:spPr>
          <p:txBody>
            <a:bodyPr spcFirstLastPara="1" wrap="square" lIns="0" tIns="0" rIns="0" bIns="0" anchor="t" anchorCtr="0">
              <a:normAutofit/>
            </a:bodyPr>
            <a:lstStyle/>
            <a:p>
              <a:pPr marL="0" marR="0" lvl="1" rtl="0">
                <a:lnSpc>
                  <a:spcPct val="115000"/>
                </a:lnSpc>
                <a:spcBef>
                  <a:spcPts val="0"/>
                </a:spcBef>
                <a:spcAft>
                  <a:spcPts val="0"/>
                </a:spcAft>
                <a:buClr>
                  <a:srgbClr val="FFFFFF"/>
                </a:buClr>
                <a:buSzPts val="2100"/>
              </a:pPr>
              <a:r>
                <a:rPr lang="en-US" sz="1000" b="0" i="0" u="none" strike="noStrike" cap="none" dirty="0">
                  <a:ea typeface="Arial"/>
                  <a:cs typeface="Arial"/>
                  <a:sym typeface="Arial"/>
                </a:rPr>
                <a:t>Lorem ipsum dolor sit amet, consectetur adipiscing elit. Ut tempor, quam et mattis. Ut tempor, quam et mattis. Lorem </a:t>
              </a:r>
              <a:endParaRPr sz="800" dirty="0"/>
            </a:p>
          </p:txBody>
        </p:sp>
      </p:grpSp>
      <p:sp>
        <p:nvSpPr>
          <p:cNvPr id="10" name="Google Shape;158;p14">
            <a:extLst>
              <a:ext uri="{FF2B5EF4-FFF2-40B4-BE49-F238E27FC236}">
                <a16:creationId xmlns:a16="http://schemas.microsoft.com/office/drawing/2014/main" id="{76EC56BB-9C88-41DF-B4BE-7FBB42B89EF2}"/>
              </a:ext>
            </a:extLst>
          </p:cNvPr>
          <p:cNvSpPr txBox="1"/>
          <p:nvPr/>
        </p:nvSpPr>
        <p:spPr>
          <a:xfrm>
            <a:off x="868102" y="3348034"/>
            <a:ext cx="3487910" cy="283154"/>
          </a:xfrm>
          <a:prstGeom prst="rect">
            <a:avLst/>
          </a:prstGeom>
          <a:noFill/>
          <a:ln>
            <a:noFill/>
          </a:ln>
        </p:spPr>
        <p:txBody>
          <a:bodyPr spcFirstLastPara="1" wrap="square" lIns="0" tIns="0" rIns="0" bIns="0" anchor="b" anchorCtr="0">
            <a:spAutoFit/>
          </a:bodyPr>
          <a:lstStyle/>
          <a:p>
            <a:pPr marL="0" marR="0" lvl="1" rtl="0">
              <a:lnSpc>
                <a:spcPct val="115000"/>
              </a:lnSpc>
              <a:spcBef>
                <a:spcPts val="0"/>
              </a:spcBef>
              <a:spcAft>
                <a:spcPts val="0"/>
              </a:spcAft>
              <a:buClr>
                <a:srgbClr val="FFFFFF"/>
              </a:buClr>
              <a:buSzPts val="2100"/>
            </a:pPr>
            <a:r>
              <a:rPr lang="en-US" sz="1200" b="0" i="0" u="none" strike="noStrike" cap="none" dirty="0">
                <a:solidFill>
                  <a:schemeClr val="accent1"/>
                </a:solidFill>
                <a:ea typeface="Arial"/>
                <a:cs typeface="Arial"/>
                <a:sym typeface="Arial"/>
              </a:rPr>
              <a:t>Lorem ipsum dolor </a:t>
            </a:r>
          </a:p>
        </p:txBody>
      </p:sp>
      <p:sp>
        <p:nvSpPr>
          <p:cNvPr id="11" name="Google Shape;158;p14">
            <a:extLst>
              <a:ext uri="{FF2B5EF4-FFF2-40B4-BE49-F238E27FC236}">
                <a16:creationId xmlns:a16="http://schemas.microsoft.com/office/drawing/2014/main" id="{8D67FFBC-40AF-4581-9F5C-B52EEA642F29}"/>
              </a:ext>
            </a:extLst>
          </p:cNvPr>
          <p:cNvSpPr txBox="1"/>
          <p:nvPr/>
        </p:nvSpPr>
        <p:spPr>
          <a:xfrm>
            <a:off x="868102" y="3631188"/>
            <a:ext cx="3487910" cy="460126"/>
          </a:xfrm>
          <a:prstGeom prst="rect">
            <a:avLst/>
          </a:prstGeom>
          <a:noFill/>
          <a:ln>
            <a:noFill/>
          </a:ln>
        </p:spPr>
        <p:txBody>
          <a:bodyPr spcFirstLastPara="1" wrap="square" lIns="0" tIns="0" rIns="0" bIns="0" anchor="t" anchorCtr="0">
            <a:normAutofit/>
          </a:bodyPr>
          <a:lstStyle/>
          <a:p>
            <a:pPr marL="0" marR="0" lvl="1" rtl="0">
              <a:lnSpc>
                <a:spcPct val="115000"/>
              </a:lnSpc>
              <a:spcBef>
                <a:spcPts val="0"/>
              </a:spcBef>
              <a:spcAft>
                <a:spcPts val="0"/>
              </a:spcAft>
              <a:buClr>
                <a:srgbClr val="FFFFFF"/>
              </a:buClr>
              <a:buSzPts val="2100"/>
            </a:pPr>
            <a:r>
              <a:rPr lang="en-US" sz="1000" b="0" i="0" u="none" strike="noStrike" cap="none" dirty="0">
                <a:ea typeface="Arial"/>
                <a:cs typeface="Arial"/>
                <a:sym typeface="Arial"/>
              </a:rPr>
              <a:t>Lorem ipsum dolor sit amet, consectetur adipiscing elit. Ut tempor, quam et mattis. Ut tempor, quam et mattis. Lorem </a:t>
            </a:r>
            <a:endParaRPr sz="800" dirty="0"/>
          </a:p>
        </p:txBody>
      </p:sp>
      <p:sp>
        <p:nvSpPr>
          <p:cNvPr id="12" name="Google Shape;158;p14">
            <a:extLst>
              <a:ext uri="{FF2B5EF4-FFF2-40B4-BE49-F238E27FC236}">
                <a16:creationId xmlns:a16="http://schemas.microsoft.com/office/drawing/2014/main" id="{3078E8B4-0C30-4195-8B8C-39FF3735B061}"/>
              </a:ext>
            </a:extLst>
          </p:cNvPr>
          <p:cNvSpPr txBox="1"/>
          <p:nvPr/>
        </p:nvSpPr>
        <p:spPr>
          <a:xfrm>
            <a:off x="868102" y="4194009"/>
            <a:ext cx="3487910" cy="283154"/>
          </a:xfrm>
          <a:prstGeom prst="rect">
            <a:avLst/>
          </a:prstGeom>
          <a:noFill/>
          <a:ln>
            <a:noFill/>
          </a:ln>
        </p:spPr>
        <p:txBody>
          <a:bodyPr spcFirstLastPara="1" wrap="square" lIns="0" tIns="0" rIns="0" bIns="0" anchor="b" anchorCtr="0">
            <a:spAutoFit/>
          </a:bodyPr>
          <a:lstStyle/>
          <a:p>
            <a:pPr marL="0" marR="0" lvl="1" rtl="0">
              <a:lnSpc>
                <a:spcPct val="115000"/>
              </a:lnSpc>
              <a:spcBef>
                <a:spcPts val="0"/>
              </a:spcBef>
              <a:spcAft>
                <a:spcPts val="0"/>
              </a:spcAft>
              <a:buClr>
                <a:srgbClr val="FFFFFF"/>
              </a:buClr>
              <a:buSzPts val="2100"/>
            </a:pPr>
            <a:r>
              <a:rPr lang="en-US" sz="1200" b="0" i="0" u="none" strike="noStrike" cap="none" dirty="0">
                <a:solidFill>
                  <a:schemeClr val="accent1"/>
                </a:solidFill>
                <a:ea typeface="Arial"/>
                <a:cs typeface="Arial"/>
                <a:sym typeface="Arial"/>
              </a:rPr>
              <a:t>Lorem ipsum dolor </a:t>
            </a:r>
          </a:p>
        </p:txBody>
      </p:sp>
      <p:sp>
        <p:nvSpPr>
          <p:cNvPr id="13" name="Google Shape;158;p14">
            <a:extLst>
              <a:ext uri="{FF2B5EF4-FFF2-40B4-BE49-F238E27FC236}">
                <a16:creationId xmlns:a16="http://schemas.microsoft.com/office/drawing/2014/main" id="{FD686F72-BA63-4F8D-9332-29B81FCA1DE1}"/>
              </a:ext>
            </a:extLst>
          </p:cNvPr>
          <p:cNvSpPr txBox="1"/>
          <p:nvPr/>
        </p:nvSpPr>
        <p:spPr>
          <a:xfrm>
            <a:off x="868102" y="4477163"/>
            <a:ext cx="3487910" cy="460126"/>
          </a:xfrm>
          <a:prstGeom prst="rect">
            <a:avLst/>
          </a:prstGeom>
          <a:noFill/>
          <a:ln>
            <a:noFill/>
          </a:ln>
        </p:spPr>
        <p:txBody>
          <a:bodyPr spcFirstLastPara="1" wrap="square" lIns="0" tIns="0" rIns="0" bIns="0" anchor="t" anchorCtr="0">
            <a:normAutofit/>
          </a:bodyPr>
          <a:lstStyle/>
          <a:p>
            <a:pPr marL="0" marR="0" lvl="1" rtl="0">
              <a:lnSpc>
                <a:spcPct val="115000"/>
              </a:lnSpc>
              <a:spcBef>
                <a:spcPts val="0"/>
              </a:spcBef>
              <a:spcAft>
                <a:spcPts val="0"/>
              </a:spcAft>
              <a:buClr>
                <a:srgbClr val="FFFFFF"/>
              </a:buClr>
              <a:buSzPts val="2100"/>
            </a:pPr>
            <a:r>
              <a:rPr lang="en-US" sz="1000" b="0" i="0" u="none" strike="noStrike" cap="none" dirty="0">
                <a:ea typeface="Arial"/>
                <a:cs typeface="Arial"/>
                <a:sym typeface="Arial"/>
              </a:rPr>
              <a:t>Lorem ipsum dolor sit amet, consectetur adipiscing elit. Ut tempor, quam et mattis. Ut tempor, quam et mattis. Lorem </a:t>
            </a:r>
            <a:endParaRPr sz="800" dirty="0"/>
          </a:p>
        </p:txBody>
      </p:sp>
      <p:sp>
        <p:nvSpPr>
          <p:cNvPr id="14" name="Google Shape;158;p14">
            <a:extLst>
              <a:ext uri="{FF2B5EF4-FFF2-40B4-BE49-F238E27FC236}">
                <a16:creationId xmlns:a16="http://schemas.microsoft.com/office/drawing/2014/main" id="{8D303799-EBA2-404D-82F2-B36B02C896E6}"/>
              </a:ext>
            </a:extLst>
          </p:cNvPr>
          <p:cNvSpPr txBox="1"/>
          <p:nvPr/>
        </p:nvSpPr>
        <p:spPr>
          <a:xfrm>
            <a:off x="868102" y="5039984"/>
            <a:ext cx="3487910" cy="283154"/>
          </a:xfrm>
          <a:prstGeom prst="rect">
            <a:avLst/>
          </a:prstGeom>
          <a:noFill/>
          <a:ln>
            <a:noFill/>
          </a:ln>
        </p:spPr>
        <p:txBody>
          <a:bodyPr spcFirstLastPara="1" wrap="square" lIns="0" tIns="0" rIns="0" bIns="0" anchor="b" anchorCtr="0">
            <a:spAutoFit/>
          </a:bodyPr>
          <a:lstStyle/>
          <a:p>
            <a:pPr marL="0" marR="0" lvl="1" rtl="0">
              <a:lnSpc>
                <a:spcPct val="115000"/>
              </a:lnSpc>
              <a:spcBef>
                <a:spcPts val="0"/>
              </a:spcBef>
              <a:spcAft>
                <a:spcPts val="0"/>
              </a:spcAft>
              <a:buClr>
                <a:srgbClr val="FFFFFF"/>
              </a:buClr>
              <a:buSzPts val="2100"/>
            </a:pPr>
            <a:r>
              <a:rPr lang="en-US" sz="1200" b="0" i="0" u="none" strike="noStrike" cap="none" dirty="0">
                <a:solidFill>
                  <a:schemeClr val="accent1"/>
                </a:solidFill>
                <a:ea typeface="Arial"/>
                <a:cs typeface="Arial"/>
                <a:sym typeface="Arial"/>
              </a:rPr>
              <a:t>Lorem ipsum dolor </a:t>
            </a:r>
          </a:p>
        </p:txBody>
      </p:sp>
      <p:sp>
        <p:nvSpPr>
          <p:cNvPr id="15" name="Google Shape;158;p14">
            <a:extLst>
              <a:ext uri="{FF2B5EF4-FFF2-40B4-BE49-F238E27FC236}">
                <a16:creationId xmlns:a16="http://schemas.microsoft.com/office/drawing/2014/main" id="{D9038712-A18B-436B-AB48-0DEEB98CFC25}"/>
              </a:ext>
            </a:extLst>
          </p:cNvPr>
          <p:cNvSpPr txBox="1"/>
          <p:nvPr/>
        </p:nvSpPr>
        <p:spPr>
          <a:xfrm>
            <a:off x="868102" y="5323138"/>
            <a:ext cx="3487910" cy="495520"/>
          </a:xfrm>
          <a:prstGeom prst="rect">
            <a:avLst/>
          </a:prstGeom>
          <a:noFill/>
          <a:ln>
            <a:noFill/>
          </a:ln>
        </p:spPr>
        <p:txBody>
          <a:bodyPr spcFirstLastPara="1" wrap="square" lIns="0" tIns="0" rIns="0" bIns="0" anchor="t" anchorCtr="0">
            <a:spAutoFit/>
          </a:bodyPr>
          <a:lstStyle/>
          <a:p>
            <a:pPr marL="0" marR="0" lvl="1" rtl="0">
              <a:lnSpc>
                <a:spcPct val="115000"/>
              </a:lnSpc>
              <a:spcBef>
                <a:spcPts val="0"/>
              </a:spcBef>
              <a:spcAft>
                <a:spcPts val="0"/>
              </a:spcAft>
              <a:buClr>
                <a:srgbClr val="FFFFFF"/>
              </a:buClr>
              <a:buSzPts val="2100"/>
            </a:pPr>
            <a:r>
              <a:rPr lang="en-US" sz="1000" b="0" i="0" u="none" strike="noStrike" cap="none" dirty="0">
                <a:ea typeface="Arial"/>
                <a:cs typeface="Arial"/>
                <a:sym typeface="Arial"/>
              </a:rPr>
              <a:t>Lorem ipsum dolor sit amet, consectetur adipiscing elit. Ut tempor, quam et mattis. Ut tempor, quam et mattis. Lorem </a:t>
            </a:r>
            <a:endParaRPr sz="800" dirty="0"/>
          </a:p>
        </p:txBody>
      </p:sp>
      <p:cxnSp>
        <p:nvCxnSpPr>
          <p:cNvPr id="16" name="Straight Connector 15">
            <a:extLst>
              <a:ext uri="{FF2B5EF4-FFF2-40B4-BE49-F238E27FC236}">
                <a16:creationId xmlns:a16="http://schemas.microsoft.com/office/drawing/2014/main" id="{9047DC8D-D05B-43B5-A588-A647533AE58B}"/>
              </a:ext>
            </a:extLst>
          </p:cNvPr>
          <p:cNvCxnSpPr>
            <a:cxnSpLocks/>
          </p:cNvCxnSpPr>
          <p:nvPr/>
        </p:nvCxnSpPr>
        <p:spPr>
          <a:xfrm>
            <a:off x="440706" y="4988636"/>
            <a:ext cx="3890381"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58CB2CF4-DCB3-4C15-A615-1C46B896261F}"/>
              </a:ext>
            </a:extLst>
          </p:cNvPr>
          <p:cNvCxnSpPr>
            <a:cxnSpLocks/>
          </p:cNvCxnSpPr>
          <p:nvPr/>
        </p:nvCxnSpPr>
        <p:spPr>
          <a:xfrm>
            <a:off x="440706" y="4142661"/>
            <a:ext cx="3890381"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23923DFF-5643-40CD-A57B-4B2A8839455B}"/>
              </a:ext>
            </a:extLst>
          </p:cNvPr>
          <p:cNvCxnSpPr>
            <a:cxnSpLocks/>
          </p:cNvCxnSpPr>
          <p:nvPr/>
        </p:nvCxnSpPr>
        <p:spPr>
          <a:xfrm>
            <a:off x="440706" y="3296686"/>
            <a:ext cx="3890381" cy="0"/>
          </a:xfrm>
          <a:prstGeom prst="line">
            <a:avLst/>
          </a:prstGeom>
          <a:ln w="12700" cap="rnd">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 name="Oval 18">
            <a:extLst>
              <a:ext uri="{FF2B5EF4-FFF2-40B4-BE49-F238E27FC236}">
                <a16:creationId xmlns:a16="http://schemas.microsoft.com/office/drawing/2014/main" id="{C2A1497F-4C28-4BBC-9997-6948F581A240}"/>
              </a:ext>
            </a:extLst>
          </p:cNvPr>
          <p:cNvSpPr/>
          <p:nvPr/>
        </p:nvSpPr>
        <p:spPr>
          <a:xfrm>
            <a:off x="461253" y="3595891"/>
            <a:ext cx="277792" cy="2772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2</a:t>
            </a:r>
            <a:endParaRPr lang="en-PH" dirty="0"/>
          </a:p>
        </p:txBody>
      </p:sp>
      <p:sp>
        <p:nvSpPr>
          <p:cNvPr id="20" name="Oval 19">
            <a:extLst>
              <a:ext uri="{FF2B5EF4-FFF2-40B4-BE49-F238E27FC236}">
                <a16:creationId xmlns:a16="http://schemas.microsoft.com/office/drawing/2014/main" id="{3A375857-0FF5-4521-AAF2-F69A606EB8CB}"/>
              </a:ext>
            </a:extLst>
          </p:cNvPr>
          <p:cNvSpPr/>
          <p:nvPr/>
        </p:nvSpPr>
        <p:spPr>
          <a:xfrm>
            <a:off x="461253" y="4445150"/>
            <a:ext cx="277792" cy="2772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3</a:t>
            </a:r>
            <a:endParaRPr lang="en-PH" dirty="0"/>
          </a:p>
        </p:txBody>
      </p:sp>
      <p:sp>
        <p:nvSpPr>
          <p:cNvPr id="21" name="Oval 20">
            <a:extLst>
              <a:ext uri="{FF2B5EF4-FFF2-40B4-BE49-F238E27FC236}">
                <a16:creationId xmlns:a16="http://schemas.microsoft.com/office/drawing/2014/main" id="{C086E21B-8A63-4485-9F05-912342AFED85}"/>
              </a:ext>
            </a:extLst>
          </p:cNvPr>
          <p:cNvSpPr/>
          <p:nvPr/>
        </p:nvSpPr>
        <p:spPr>
          <a:xfrm>
            <a:off x="461253" y="5294409"/>
            <a:ext cx="277792" cy="277200"/>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4</a:t>
            </a:r>
            <a:endParaRPr lang="en-PH" dirty="0"/>
          </a:p>
        </p:txBody>
      </p:sp>
      <p:cxnSp>
        <p:nvCxnSpPr>
          <p:cNvPr id="23" name="Straight Connector 22">
            <a:extLst>
              <a:ext uri="{FF2B5EF4-FFF2-40B4-BE49-F238E27FC236}">
                <a16:creationId xmlns:a16="http://schemas.microsoft.com/office/drawing/2014/main" id="{D864AA8C-38EA-4FB1-A7A7-E0877996572F}"/>
              </a:ext>
            </a:extLst>
          </p:cNvPr>
          <p:cNvCxnSpPr/>
          <p:nvPr/>
        </p:nvCxnSpPr>
        <p:spPr>
          <a:xfrm>
            <a:off x="4836192" y="4988636"/>
            <a:ext cx="4066894" cy="0"/>
          </a:xfrm>
          <a:prstGeom prst="line">
            <a:avLst/>
          </a:prstGeom>
          <a:ln w="12700" cap="rnd">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4AFBAA17-4A99-4121-B67F-D6649F9503FF}"/>
              </a:ext>
            </a:extLst>
          </p:cNvPr>
          <p:cNvCxnSpPr/>
          <p:nvPr/>
        </p:nvCxnSpPr>
        <p:spPr>
          <a:xfrm>
            <a:off x="4836192" y="4142661"/>
            <a:ext cx="4066894" cy="0"/>
          </a:xfrm>
          <a:prstGeom prst="line">
            <a:avLst/>
          </a:prstGeom>
          <a:ln w="12700" cap="rnd">
            <a:solidFill>
              <a:schemeClr val="bg1"/>
            </a:solidFill>
            <a:prstDash val="sysDot"/>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6F70DBE0-EF87-48DC-8194-F92C7676B59A}"/>
              </a:ext>
            </a:extLst>
          </p:cNvPr>
          <p:cNvCxnSpPr>
            <a:cxnSpLocks/>
          </p:cNvCxnSpPr>
          <p:nvPr/>
        </p:nvCxnSpPr>
        <p:spPr>
          <a:xfrm>
            <a:off x="4836192" y="3296686"/>
            <a:ext cx="4066894" cy="0"/>
          </a:xfrm>
          <a:prstGeom prst="line">
            <a:avLst/>
          </a:prstGeom>
          <a:ln w="12700" cap="rnd">
            <a:solidFill>
              <a:schemeClr val="bg1"/>
            </a:solidFill>
            <a:prstDash val="sysDot"/>
          </a:ln>
        </p:spPr>
        <p:style>
          <a:lnRef idx="1">
            <a:schemeClr val="accent1"/>
          </a:lnRef>
          <a:fillRef idx="0">
            <a:schemeClr val="accent1"/>
          </a:fillRef>
          <a:effectRef idx="0">
            <a:schemeClr val="accent1"/>
          </a:effectRef>
          <a:fontRef idx="minor">
            <a:schemeClr val="tx1"/>
          </a:fontRef>
        </p:style>
      </p:cxnSp>
      <p:sp>
        <p:nvSpPr>
          <p:cNvPr id="26" name="Google Shape;158;p14">
            <a:extLst>
              <a:ext uri="{FF2B5EF4-FFF2-40B4-BE49-F238E27FC236}">
                <a16:creationId xmlns:a16="http://schemas.microsoft.com/office/drawing/2014/main" id="{9F845425-4DA2-46BE-BACD-8076208E55DF}"/>
              </a:ext>
            </a:extLst>
          </p:cNvPr>
          <p:cNvSpPr txBox="1"/>
          <p:nvPr/>
        </p:nvSpPr>
        <p:spPr>
          <a:xfrm>
            <a:off x="5591296" y="2661333"/>
            <a:ext cx="2864640" cy="424732"/>
          </a:xfrm>
          <a:prstGeom prst="rect">
            <a:avLst/>
          </a:prstGeom>
          <a:noFill/>
          <a:ln>
            <a:noFill/>
          </a:ln>
        </p:spPr>
        <p:txBody>
          <a:bodyPr spcFirstLastPara="1" wrap="square" lIns="0" tIns="0" rIns="0" bIns="0" anchor="ctr" anchorCtr="0">
            <a:spAutoFit/>
          </a:bodyPr>
          <a:lstStyle/>
          <a:p>
            <a:pPr marL="0" marR="0" lvl="1" rtl="0">
              <a:lnSpc>
                <a:spcPct val="115000"/>
              </a:lnSpc>
              <a:spcBef>
                <a:spcPts val="0"/>
              </a:spcBef>
              <a:spcAft>
                <a:spcPts val="0"/>
              </a:spcAft>
              <a:buClr>
                <a:srgbClr val="FFFFFF"/>
              </a:buClr>
              <a:buSzPts val="2100"/>
            </a:pPr>
            <a:r>
              <a:rPr lang="en-US" sz="1200" b="0" i="0" u="none" strike="noStrike" cap="none" dirty="0">
                <a:solidFill>
                  <a:schemeClr val="bg1"/>
                </a:solidFill>
                <a:ea typeface="Arial"/>
                <a:cs typeface="Arial"/>
                <a:sym typeface="Arial"/>
              </a:rPr>
              <a:t>Lorem ipsum dolor sit amet, consectetur adipiscing elit</a:t>
            </a:r>
            <a:endParaRPr sz="900" dirty="0">
              <a:solidFill>
                <a:schemeClr val="bg1"/>
              </a:solidFill>
            </a:endParaRPr>
          </a:p>
        </p:txBody>
      </p:sp>
      <p:sp>
        <p:nvSpPr>
          <p:cNvPr id="27" name="Google Shape;158;p14">
            <a:extLst>
              <a:ext uri="{FF2B5EF4-FFF2-40B4-BE49-F238E27FC236}">
                <a16:creationId xmlns:a16="http://schemas.microsoft.com/office/drawing/2014/main" id="{89EAB901-88CC-4B3F-B2B1-B551E857D421}"/>
              </a:ext>
            </a:extLst>
          </p:cNvPr>
          <p:cNvSpPr txBox="1"/>
          <p:nvPr/>
        </p:nvSpPr>
        <p:spPr>
          <a:xfrm>
            <a:off x="5591296" y="3507307"/>
            <a:ext cx="2864640" cy="424732"/>
          </a:xfrm>
          <a:prstGeom prst="rect">
            <a:avLst/>
          </a:prstGeom>
          <a:noFill/>
          <a:ln>
            <a:noFill/>
          </a:ln>
        </p:spPr>
        <p:txBody>
          <a:bodyPr spcFirstLastPara="1" wrap="square" lIns="0" tIns="0" rIns="0" bIns="0" anchor="ctr" anchorCtr="0">
            <a:spAutoFit/>
          </a:bodyPr>
          <a:lstStyle/>
          <a:p>
            <a:pPr marL="0" marR="0" lvl="1" rtl="0">
              <a:lnSpc>
                <a:spcPct val="115000"/>
              </a:lnSpc>
              <a:spcBef>
                <a:spcPts val="0"/>
              </a:spcBef>
              <a:spcAft>
                <a:spcPts val="0"/>
              </a:spcAft>
              <a:buClr>
                <a:srgbClr val="FFFFFF"/>
              </a:buClr>
              <a:buSzPts val="2100"/>
            </a:pPr>
            <a:r>
              <a:rPr lang="en-US" sz="1200" b="0" i="0" u="none" strike="noStrike" cap="none" dirty="0">
                <a:solidFill>
                  <a:schemeClr val="bg1"/>
                </a:solidFill>
                <a:ea typeface="Arial"/>
                <a:cs typeface="Arial"/>
                <a:sym typeface="Arial"/>
              </a:rPr>
              <a:t>Lorem ipsum dolor sit amet, consectetur adipiscing elit</a:t>
            </a:r>
          </a:p>
        </p:txBody>
      </p:sp>
      <p:sp>
        <p:nvSpPr>
          <p:cNvPr id="28" name="Google Shape;158;p14">
            <a:extLst>
              <a:ext uri="{FF2B5EF4-FFF2-40B4-BE49-F238E27FC236}">
                <a16:creationId xmlns:a16="http://schemas.microsoft.com/office/drawing/2014/main" id="{BD370A3E-891E-4B97-9D28-E4DE5B8FD41C}"/>
              </a:ext>
            </a:extLst>
          </p:cNvPr>
          <p:cNvSpPr txBox="1"/>
          <p:nvPr/>
        </p:nvSpPr>
        <p:spPr>
          <a:xfrm>
            <a:off x="5591296" y="4353282"/>
            <a:ext cx="2864640" cy="424732"/>
          </a:xfrm>
          <a:prstGeom prst="rect">
            <a:avLst/>
          </a:prstGeom>
          <a:noFill/>
          <a:ln>
            <a:noFill/>
          </a:ln>
        </p:spPr>
        <p:txBody>
          <a:bodyPr spcFirstLastPara="1" wrap="square" lIns="0" tIns="0" rIns="0" bIns="0" anchor="ctr" anchorCtr="0">
            <a:spAutoFit/>
          </a:bodyPr>
          <a:lstStyle/>
          <a:p>
            <a:pPr marL="0" marR="0" lvl="1" rtl="0">
              <a:lnSpc>
                <a:spcPct val="115000"/>
              </a:lnSpc>
              <a:spcBef>
                <a:spcPts val="0"/>
              </a:spcBef>
              <a:spcAft>
                <a:spcPts val="0"/>
              </a:spcAft>
              <a:buClr>
                <a:srgbClr val="FFFFFF"/>
              </a:buClr>
              <a:buSzPts val="2100"/>
            </a:pPr>
            <a:r>
              <a:rPr lang="en-US" sz="1200" b="0" i="0" u="none" strike="noStrike" cap="none" dirty="0">
                <a:solidFill>
                  <a:schemeClr val="bg1"/>
                </a:solidFill>
                <a:ea typeface="Arial"/>
                <a:cs typeface="Arial"/>
                <a:sym typeface="Arial"/>
              </a:rPr>
              <a:t>Lorem ipsum dolor sit amet, consectetur adipiscing elit</a:t>
            </a:r>
          </a:p>
        </p:txBody>
      </p:sp>
      <p:sp>
        <p:nvSpPr>
          <p:cNvPr id="29" name="Google Shape;158;p14">
            <a:extLst>
              <a:ext uri="{FF2B5EF4-FFF2-40B4-BE49-F238E27FC236}">
                <a16:creationId xmlns:a16="http://schemas.microsoft.com/office/drawing/2014/main" id="{2661F3E0-BFE2-418A-A10D-08192A668BD9}"/>
              </a:ext>
            </a:extLst>
          </p:cNvPr>
          <p:cNvSpPr txBox="1"/>
          <p:nvPr/>
        </p:nvSpPr>
        <p:spPr>
          <a:xfrm>
            <a:off x="5591296" y="5199257"/>
            <a:ext cx="2864640" cy="424732"/>
          </a:xfrm>
          <a:prstGeom prst="rect">
            <a:avLst/>
          </a:prstGeom>
          <a:noFill/>
          <a:ln>
            <a:noFill/>
          </a:ln>
        </p:spPr>
        <p:txBody>
          <a:bodyPr spcFirstLastPara="1" wrap="square" lIns="0" tIns="0" rIns="0" bIns="0" anchor="ctr" anchorCtr="0">
            <a:spAutoFit/>
          </a:bodyPr>
          <a:lstStyle/>
          <a:p>
            <a:pPr marL="0" marR="0" lvl="1" rtl="0">
              <a:lnSpc>
                <a:spcPct val="115000"/>
              </a:lnSpc>
              <a:spcBef>
                <a:spcPts val="0"/>
              </a:spcBef>
              <a:spcAft>
                <a:spcPts val="0"/>
              </a:spcAft>
              <a:buClr>
                <a:srgbClr val="FFFFFF"/>
              </a:buClr>
              <a:buSzPts val="2100"/>
            </a:pPr>
            <a:r>
              <a:rPr lang="en-US" sz="1200" b="0" i="0" u="none" strike="noStrike" cap="none" dirty="0">
                <a:solidFill>
                  <a:schemeClr val="bg1"/>
                </a:solidFill>
                <a:ea typeface="Arial"/>
                <a:cs typeface="Arial"/>
                <a:sym typeface="Arial"/>
              </a:rPr>
              <a:t>Lorem ipsum dolor sit amet, consectetur adipiscing elit</a:t>
            </a:r>
          </a:p>
        </p:txBody>
      </p:sp>
      <p:sp>
        <p:nvSpPr>
          <p:cNvPr id="30" name="Google Shape;158;p14">
            <a:extLst>
              <a:ext uri="{FF2B5EF4-FFF2-40B4-BE49-F238E27FC236}">
                <a16:creationId xmlns:a16="http://schemas.microsoft.com/office/drawing/2014/main" id="{02E1AD47-9DBB-4005-ABCD-BA895F447703}"/>
              </a:ext>
            </a:extLst>
          </p:cNvPr>
          <p:cNvSpPr txBox="1"/>
          <p:nvPr/>
        </p:nvSpPr>
        <p:spPr>
          <a:xfrm>
            <a:off x="4882781" y="1843915"/>
            <a:ext cx="2407677" cy="373283"/>
          </a:xfrm>
          <a:prstGeom prst="roundRect">
            <a:avLst>
              <a:gd name="adj" fmla="val 50000"/>
            </a:avLst>
          </a:prstGeom>
          <a:solidFill>
            <a:schemeClr val="accent5"/>
          </a:solidFill>
          <a:ln>
            <a:noFill/>
          </a:ln>
        </p:spPr>
        <p:txBody>
          <a:bodyPr spcFirstLastPara="1" wrap="square" lIns="0" tIns="0" rIns="0" bIns="0" anchor="ctr" anchorCtr="0">
            <a:spAutoFit/>
          </a:bodyPr>
          <a:lstStyle/>
          <a:p>
            <a:pPr marL="0" marR="0" lvl="1" algn="ctr" rtl="0">
              <a:lnSpc>
                <a:spcPct val="115000"/>
              </a:lnSpc>
              <a:spcBef>
                <a:spcPts val="0"/>
              </a:spcBef>
              <a:spcAft>
                <a:spcPts val="0"/>
              </a:spcAft>
              <a:buClr>
                <a:srgbClr val="FFFFFF"/>
              </a:buClr>
              <a:buSzPts val="2100"/>
            </a:pPr>
            <a:r>
              <a:rPr lang="en-PH" sz="1500" b="1" dirty="0">
                <a:solidFill>
                  <a:schemeClr val="bg1"/>
                </a:solidFill>
              </a:rPr>
              <a:t>Lorem ipsum dolor </a:t>
            </a:r>
          </a:p>
        </p:txBody>
      </p:sp>
      <p:grpSp>
        <p:nvGrpSpPr>
          <p:cNvPr id="39" name="Group 38">
            <a:extLst>
              <a:ext uri="{FF2B5EF4-FFF2-40B4-BE49-F238E27FC236}">
                <a16:creationId xmlns:a16="http://schemas.microsoft.com/office/drawing/2014/main" id="{BA73E040-1AE6-46AA-938A-B1FB0BF0099A}"/>
              </a:ext>
            </a:extLst>
          </p:cNvPr>
          <p:cNvGrpSpPr/>
          <p:nvPr/>
        </p:nvGrpSpPr>
        <p:grpSpPr>
          <a:xfrm>
            <a:off x="4945368" y="2671032"/>
            <a:ext cx="429940" cy="428400"/>
            <a:chOff x="3071135" y="1760585"/>
            <a:chExt cx="475200" cy="633600"/>
          </a:xfrm>
          <a:solidFill>
            <a:schemeClr val="bg1"/>
          </a:solidFill>
        </p:grpSpPr>
        <p:sp>
          <p:nvSpPr>
            <p:cNvPr id="40" name="Accent">
              <a:extLst>
                <a:ext uri="{FF2B5EF4-FFF2-40B4-BE49-F238E27FC236}">
                  <a16:creationId xmlns:a16="http://schemas.microsoft.com/office/drawing/2014/main" id="{88D620E9-DB7A-4B44-AEFA-7D6D299D250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1" name="Outline">
              <a:extLst>
                <a:ext uri="{FF2B5EF4-FFF2-40B4-BE49-F238E27FC236}">
                  <a16:creationId xmlns:a16="http://schemas.microsoft.com/office/drawing/2014/main" id="{63B0AC21-4FF3-442D-9DD4-40D536511FB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2" name="Group 41">
            <a:extLst>
              <a:ext uri="{FF2B5EF4-FFF2-40B4-BE49-F238E27FC236}">
                <a16:creationId xmlns:a16="http://schemas.microsoft.com/office/drawing/2014/main" id="{E17D42EF-3D11-4A1A-9536-BCEFDFE5A454}"/>
              </a:ext>
            </a:extLst>
          </p:cNvPr>
          <p:cNvGrpSpPr/>
          <p:nvPr/>
        </p:nvGrpSpPr>
        <p:grpSpPr>
          <a:xfrm>
            <a:off x="4945368" y="3520291"/>
            <a:ext cx="429940" cy="428400"/>
            <a:chOff x="3071135" y="1760585"/>
            <a:chExt cx="475200" cy="633600"/>
          </a:xfrm>
          <a:solidFill>
            <a:schemeClr val="bg1"/>
          </a:solidFill>
        </p:grpSpPr>
        <p:sp>
          <p:nvSpPr>
            <p:cNvPr id="43" name="Accent">
              <a:extLst>
                <a:ext uri="{FF2B5EF4-FFF2-40B4-BE49-F238E27FC236}">
                  <a16:creationId xmlns:a16="http://schemas.microsoft.com/office/drawing/2014/main" id="{A56F9864-87C4-427D-8EEE-A394CB02178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4" name="Outline">
              <a:extLst>
                <a:ext uri="{FF2B5EF4-FFF2-40B4-BE49-F238E27FC236}">
                  <a16:creationId xmlns:a16="http://schemas.microsoft.com/office/drawing/2014/main" id="{B35486FC-A427-4108-A403-282D13C0AEC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5" name="Group 44">
            <a:extLst>
              <a:ext uri="{FF2B5EF4-FFF2-40B4-BE49-F238E27FC236}">
                <a16:creationId xmlns:a16="http://schemas.microsoft.com/office/drawing/2014/main" id="{9D318DB4-DA34-4A7A-A240-B904D1F9592B}"/>
              </a:ext>
            </a:extLst>
          </p:cNvPr>
          <p:cNvGrpSpPr/>
          <p:nvPr/>
        </p:nvGrpSpPr>
        <p:grpSpPr>
          <a:xfrm>
            <a:off x="4945368" y="4369550"/>
            <a:ext cx="429940" cy="428400"/>
            <a:chOff x="3071135" y="1760585"/>
            <a:chExt cx="475200" cy="633600"/>
          </a:xfrm>
          <a:solidFill>
            <a:schemeClr val="bg1"/>
          </a:solidFill>
        </p:grpSpPr>
        <p:sp>
          <p:nvSpPr>
            <p:cNvPr id="46" name="Accent">
              <a:extLst>
                <a:ext uri="{FF2B5EF4-FFF2-40B4-BE49-F238E27FC236}">
                  <a16:creationId xmlns:a16="http://schemas.microsoft.com/office/drawing/2014/main" id="{520D5982-04ED-4320-AB38-B81BE0D0A75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47" name="Outline">
              <a:extLst>
                <a:ext uri="{FF2B5EF4-FFF2-40B4-BE49-F238E27FC236}">
                  <a16:creationId xmlns:a16="http://schemas.microsoft.com/office/drawing/2014/main" id="{17096EC9-E338-4EA3-8E0F-E907899DFE9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nvGrpSpPr>
          <p:cNvPr id="48" name="Group 47">
            <a:extLst>
              <a:ext uri="{FF2B5EF4-FFF2-40B4-BE49-F238E27FC236}">
                <a16:creationId xmlns:a16="http://schemas.microsoft.com/office/drawing/2014/main" id="{1A174F37-ED2A-453D-A5A2-C86AFD051D0A}"/>
              </a:ext>
            </a:extLst>
          </p:cNvPr>
          <p:cNvGrpSpPr/>
          <p:nvPr/>
        </p:nvGrpSpPr>
        <p:grpSpPr>
          <a:xfrm>
            <a:off x="4945368" y="5218809"/>
            <a:ext cx="429940" cy="428400"/>
            <a:chOff x="3071135" y="1760585"/>
            <a:chExt cx="475200" cy="633600"/>
          </a:xfrm>
          <a:solidFill>
            <a:schemeClr val="bg1"/>
          </a:solidFill>
        </p:grpSpPr>
        <p:sp>
          <p:nvSpPr>
            <p:cNvPr id="49" name="Accent">
              <a:extLst>
                <a:ext uri="{FF2B5EF4-FFF2-40B4-BE49-F238E27FC236}">
                  <a16:creationId xmlns:a16="http://schemas.microsoft.com/office/drawing/2014/main" id="{AE8DFCC8-10FA-4C24-B9FB-0D147429F5B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50" name="Outline">
              <a:extLst>
                <a:ext uri="{FF2B5EF4-FFF2-40B4-BE49-F238E27FC236}">
                  <a16:creationId xmlns:a16="http://schemas.microsoft.com/office/drawing/2014/main" id="{4A71F97B-9A4C-4CB5-9D65-FE53798FA6F5}"/>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208213061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E1021E9-8640-4ECE-B55E-D92E307E943B}"/>
              </a:ext>
            </a:extLst>
          </p:cNvPr>
          <p:cNvSpPr>
            <a:spLocks noGrp="1"/>
          </p:cNvSpPr>
          <p:nvPr>
            <p:ph type="title"/>
          </p:nvPr>
        </p:nvSpPr>
        <p:spPr/>
        <p:txBody>
          <a:bodyPr/>
          <a:lstStyle/>
          <a:p>
            <a:r>
              <a:rPr lang="en-US" dirty="0"/>
              <a:t>Key Highlights Five-Point List (Dark)</a:t>
            </a:r>
          </a:p>
        </p:txBody>
      </p:sp>
      <p:sp>
        <p:nvSpPr>
          <p:cNvPr id="3" name="Rectangle 2">
            <a:extLst>
              <a:ext uri="{FF2B5EF4-FFF2-40B4-BE49-F238E27FC236}">
                <a16:creationId xmlns:a16="http://schemas.microsoft.com/office/drawing/2014/main" id="{A0CB4CDD-6E34-4EE4-9E94-7CE6110C9B38}"/>
              </a:ext>
            </a:extLst>
          </p:cNvPr>
          <p:cNvSpPr/>
          <p:nvPr/>
        </p:nvSpPr>
        <p:spPr>
          <a:xfrm>
            <a:off x="4139005" y="1588349"/>
            <a:ext cx="5004994" cy="4305585"/>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pic>
        <p:nvPicPr>
          <p:cNvPr id="4" name="Picture 3">
            <a:extLst>
              <a:ext uri="{FF2B5EF4-FFF2-40B4-BE49-F238E27FC236}">
                <a16:creationId xmlns:a16="http://schemas.microsoft.com/office/drawing/2014/main" id="{85BD0E9A-DC4B-4608-A553-3FACEAC2B3FF}"/>
              </a:ext>
            </a:extLst>
          </p:cNvPr>
          <p:cNvPicPr>
            <a:picLocks noChangeAspect="1"/>
          </p:cNvPicPr>
          <p:nvPr/>
        </p:nvPicPr>
        <p:blipFill rotWithShape="1">
          <a:blip r:embed="rId2">
            <a:extLst>
              <a:ext uri="{28A0092B-C50C-407E-A947-70E740481C1C}">
                <a14:useLocalDpi xmlns:a14="http://schemas.microsoft.com/office/drawing/2010/main" val="0"/>
              </a:ext>
            </a:extLst>
          </a:blip>
          <a:srcRect l="7942" t="20310" r="37856" b="16908"/>
          <a:stretch/>
        </p:blipFill>
        <p:spPr>
          <a:xfrm>
            <a:off x="0" y="1588349"/>
            <a:ext cx="4150826" cy="4305585"/>
          </a:xfrm>
          <a:custGeom>
            <a:avLst/>
            <a:gdLst>
              <a:gd name="connsiteX0" fmla="*/ 0 w 5349240"/>
              <a:gd name="connsiteY0" fmla="*/ 0 h 4488148"/>
              <a:gd name="connsiteX1" fmla="*/ 5349240 w 5349240"/>
              <a:gd name="connsiteY1" fmla="*/ 0 h 4488148"/>
              <a:gd name="connsiteX2" fmla="*/ 5349240 w 5349240"/>
              <a:gd name="connsiteY2" fmla="*/ 4488148 h 4488148"/>
              <a:gd name="connsiteX3" fmla="*/ 0 w 5349240"/>
              <a:gd name="connsiteY3" fmla="*/ 4488148 h 4488148"/>
            </a:gdLst>
            <a:ahLst/>
            <a:cxnLst>
              <a:cxn ang="0">
                <a:pos x="connsiteX0" y="connsiteY0"/>
              </a:cxn>
              <a:cxn ang="0">
                <a:pos x="connsiteX1" y="connsiteY1"/>
              </a:cxn>
              <a:cxn ang="0">
                <a:pos x="connsiteX2" y="connsiteY2"/>
              </a:cxn>
              <a:cxn ang="0">
                <a:pos x="connsiteX3" y="connsiteY3"/>
              </a:cxn>
            </a:cxnLst>
            <a:rect l="l" t="t" r="r" b="b"/>
            <a:pathLst>
              <a:path w="5349240" h="4488148">
                <a:moveTo>
                  <a:pt x="0" y="0"/>
                </a:moveTo>
                <a:lnTo>
                  <a:pt x="5349240" y="0"/>
                </a:lnTo>
                <a:lnTo>
                  <a:pt x="5349240" y="4488148"/>
                </a:lnTo>
                <a:lnTo>
                  <a:pt x="0" y="4488148"/>
                </a:lnTo>
                <a:close/>
              </a:path>
            </a:pathLst>
          </a:custGeom>
        </p:spPr>
      </p:pic>
      <p:sp>
        <p:nvSpPr>
          <p:cNvPr id="5" name="Google Shape;158;p14">
            <a:extLst>
              <a:ext uri="{FF2B5EF4-FFF2-40B4-BE49-F238E27FC236}">
                <a16:creationId xmlns:a16="http://schemas.microsoft.com/office/drawing/2014/main" id="{61EF3BAA-2BB2-4173-BAD5-FAE9E0D54168}"/>
              </a:ext>
            </a:extLst>
          </p:cNvPr>
          <p:cNvSpPr txBox="1"/>
          <p:nvPr/>
        </p:nvSpPr>
        <p:spPr>
          <a:xfrm>
            <a:off x="4534154" y="2038399"/>
            <a:ext cx="4388620" cy="424732"/>
          </a:xfrm>
          <a:prstGeom prst="rect">
            <a:avLst/>
          </a:prstGeom>
          <a:noFill/>
          <a:ln>
            <a:noFill/>
          </a:ln>
        </p:spPr>
        <p:txBody>
          <a:bodyPr spcFirstLastPara="1" wrap="square" lIns="0" tIns="0" rIns="0" bIns="0" anchor="ctr" anchorCtr="0">
            <a:spAutoFit/>
          </a:bodyPr>
          <a:lstStyle/>
          <a:p>
            <a:pPr marL="0" marR="0" lvl="1" rtl="0">
              <a:lnSpc>
                <a:spcPct val="115000"/>
              </a:lnSpc>
              <a:spcBef>
                <a:spcPts val="0"/>
              </a:spcBef>
              <a:spcAft>
                <a:spcPts val="0"/>
              </a:spcAft>
              <a:buClr>
                <a:srgbClr val="FFFFFF"/>
              </a:buClr>
              <a:buSzPts val="2100"/>
            </a:pPr>
            <a:r>
              <a:rPr lang="da-DK" sz="1200" b="1" i="0" u="none" strike="noStrike" cap="none" dirty="0">
                <a:solidFill>
                  <a:schemeClr val="accent5"/>
                </a:solidFill>
                <a:ea typeface="Arial"/>
                <a:cs typeface="Arial"/>
                <a:sym typeface="Arial"/>
              </a:rPr>
              <a:t>Lorem ipsum dolor sit amet </a:t>
            </a:r>
            <a:r>
              <a:rPr lang="en-US" sz="1200" b="1" i="0" u="none" strike="noStrike" cap="none" dirty="0">
                <a:solidFill>
                  <a:schemeClr val="accent5"/>
                </a:solidFill>
                <a:ea typeface="Arial"/>
                <a:cs typeface="Arial"/>
                <a:sym typeface="Arial"/>
              </a:rPr>
              <a:t>– </a:t>
            </a:r>
            <a:r>
              <a:rPr lang="en-US" sz="1200" b="0" i="0" u="none" strike="noStrike" cap="none" dirty="0">
                <a:solidFill>
                  <a:schemeClr val="bg1"/>
                </a:solidFill>
                <a:ea typeface="Arial"/>
                <a:cs typeface="Arial"/>
                <a:sym typeface="Arial"/>
              </a:rPr>
              <a:t>Lorem ipsum dolor sit amet,</a:t>
            </a:r>
            <a:br>
              <a:rPr lang="en-US" sz="1200" b="0" i="0" u="none" strike="noStrike" cap="none" dirty="0">
                <a:solidFill>
                  <a:schemeClr val="bg1"/>
                </a:solidFill>
                <a:ea typeface="Arial"/>
                <a:cs typeface="Arial"/>
                <a:sym typeface="Arial"/>
              </a:rPr>
            </a:br>
            <a:r>
              <a:rPr lang="en-US" sz="1200" b="0" i="0" u="none" strike="noStrike" cap="none" dirty="0">
                <a:solidFill>
                  <a:schemeClr val="bg1"/>
                </a:solidFill>
                <a:ea typeface="Arial"/>
                <a:cs typeface="Arial"/>
                <a:sym typeface="Arial"/>
              </a:rPr>
              <a:t>consectetur adipiscing elit. Ut tempor</a:t>
            </a:r>
          </a:p>
        </p:txBody>
      </p:sp>
      <p:sp>
        <p:nvSpPr>
          <p:cNvPr id="6" name="Google Shape;158;p14">
            <a:extLst>
              <a:ext uri="{FF2B5EF4-FFF2-40B4-BE49-F238E27FC236}">
                <a16:creationId xmlns:a16="http://schemas.microsoft.com/office/drawing/2014/main" id="{73E8F8A4-DEE6-4B6C-9C64-2E2DA06A2579}"/>
              </a:ext>
            </a:extLst>
          </p:cNvPr>
          <p:cNvSpPr txBox="1"/>
          <p:nvPr/>
        </p:nvSpPr>
        <p:spPr>
          <a:xfrm>
            <a:off x="4534154" y="2796033"/>
            <a:ext cx="4388620" cy="424732"/>
          </a:xfrm>
          <a:prstGeom prst="rect">
            <a:avLst/>
          </a:prstGeom>
          <a:noFill/>
          <a:ln>
            <a:noFill/>
          </a:ln>
        </p:spPr>
        <p:txBody>
          <a:bodyPr spcFirstLastPara="1" wrap="square" lIns="0" tIns="0" rIns="0" bIns="0" anchor="ctr" anchorCtr="0">
            <a:spAutoFit/>
          </a:bodyPr>
          <a:lstStyle/>
          <a:p>
            <a:pPr marL="0" marR="0" lvl="1" rtl="0">
              <a:lnSpc>
                <a:spcPct val="115000"/>
              </a:lnSpc>
              <a:spcBef>
                <a:spcPts val="0"/>
              </a:spcBef>
              <a:spcAft>
                <a:spcPts val="0"/>
              </a:spcAft>
              <a:buClr>
                <a:srgbClr val="FFFFFF"/>
              </a:buClr>
              <a:buSzPts val="2100"/>
            </a:pPr>
            <a:r>
              <a:rPr lang="da-DK" sz="1200" b="1" i="0" u="none" strike="noStrike" cap="none" dirty="0">
                <a:solidFill>
                  <a:schemeClr val="accent5"/>
                </a:solidFill>
                <a:ea typeface="Arial"/>
                <a:cs typeface="Arial"/>
                <a:sym typeface="Arial"/>
              </a:rPr>
              <a:t>Lorem ipsum dolor sit amet </a:t>
            </a:r>
            <a:r>
              <a:rPr lang="en-US" sz="1200" b="1" i="0" u="none" strike="noStrike" cap="none" dirty="0">
                <a:solidFill>
                  <a:schemeClr val="accent5"/>
                </a:solidFill>
                <a:ea typeface="Arial"/>
                <a:cs typeface="Arial"/>
                <a:sym typeface="Arial"/>
              </a:rPr>
              <a:t>– </a:t>
            </a:r>
            <a:r>
              <a:rPr lang="en-US" sz="1200" b="0" i="0" u="none" strike="noStrike" cap="none" dirty="0">
                <a:solidFill>
                  <a:schemeClr val="bg1"/>
                </a:solidFill>
                <a:ea typeface="Arial"/>
                <a:cs typeface="Arial"/>
                <a:sym typeface="Arial"/>
              </a:rPr>
              <a:t>Lorem ipsum dolor sit amet,</a:t>
            </a:r>
            <a:br>
              <a:rPr lang="en-US" sz="1200" b="0" i="0" u="none" strike="noStrike" cap="none" dirty="0">
                <a:solidFill>
                  <a:schemeClr val="bg1"/>
                </a:solidFill>
                <a:ea typeface="Arial"/>
                <a:cs typeface="Arial"/>
                <a:sym typeface="Arial"/>
              </a:rPr>
            </a:br>
            <a:r>
              <a:rPr lang="en-US" sz="1200" b="0" i="0" u="none" strike="noStrike" cap="none" dirty="0">
                <a:solidFill>
                  <a:schemeClr val="bg1"/>
                </a:solidFill>
                <a:ea typeface="Arial"/>
                <a:cs typeface="Arial"/>
                <a:sym typeface="Arial"/>
              </a:rPr>
              <a:t>consectetur adipiscing elit. Ut tempor</a:t>
            </a:r>
          </a:p>
        </p:txBody>
      </p:sp>
      <p:sp>
        <p:nvSpPr>
          <p:cNvPr id="7" name="Google Shape;158;p14">
            <a:extLst>
              <a:ext uri="{FF2B5EF4-FFF2-40B4-BE49-F238E27FC236}">
                <a16:creationId xmlns:a16="http://schemas.microsoft.com/office/drawing/2014/main" id="{99A65562-6659-4F91-A358-F5F271442F80}"/>
              </a:ext>
            </a:extLst>
          </p:cNvPr>
          <p:cNvSpPr txBox="1"/>
          <p:nvPr/>
        </p:nvSpPr>
        <p:spPr>
          <a:xfrm>
            <a:off x="4534154" y="3553667"/>
            <a:ext cx="4388620" cy="424732"/>
          </a:xfrm>
          <a:prstGeom prst="rect">
            <a:avLst/>
          </a:prstGeom>
          <a:noFill/>
          <a:ln>
            <a:noFill/>
          </a:ln>
        </p:spPr>
        <p:txBody>
          <a:bodyPr spcFirstLastPara="1" wrap="square" lIns="0" tIns="0" rIns="0" bIns="0" anchor="ctr" anchorCtr="0">
            <a:spAutoFit/>
          </a:bodyPr>
          <a:lstStyle/>
          <a:p>
            <a:pPr marL="0" marR="0" lvl="1" rtl="0">
              <a:lnSpc>
                <a:spcPct val="115000"/>
              </a:lnSpc>
              <a:spcBef>
                <a:spcPts val="0"/>
              </a:spcBef>
              <a:spcAft>
                <a:spcPts val="0"/>
              </a:spcAft>
              <a:buClr>
                <a:srgbClr val="FFFFFF"/>
              </a:buClr>
              <a:buSzPts val="2100"/>
            </a:pPr>
            <a:r>
              <a:rPr lang="da-DK" sz="1200" b="1" i="0" u="none" strike="noStrike" cap="none" dirty="0">
                <a:solidFill>
                  <a:schemeClr val="accent5"/>
                </a:solidFill>
                <a:ea typeface="Arial"/>
                <a:cs typeface="Arial"/>
                <a:sym typeface="Arial"/>
              </a:rPr>
              <a:t>Lorem ipsum dolor sit amet </a:t>
            </a:r>
            <a:r>
              <a:rPr lang="en-US" sz="1200" b="1" i="0" u="none" strike="noStrike" cap="none" dirty="0">
                <a:solidFill>
                  <a:schemeClr val="accent5"/>
                </a:solidFill>
                <a:ea typeface="Arial"/>
                <a:cs typeface="Arial"/>
                <a:sym typeface="Arial"/>
              </a:rPr>
              <a:t>– </a:t>
            </a:r>
            <a:r>
              <a:rPr lang="en-US" sz="1200" b="0" i="0" u="none" strike="noStrike" cap="none" dirty="0">
                <a:solidFill>
                  <a:schemeClr val="bg1"/>
                </a:solidFill>
                <a:ea typeface="Arial"/>
                <a:cs typeface="Arial"/>
                <a:sym typeface="Arial"/>
              </a:rPr>
              <a:t>Lorem ipsum dolor sit amet,</a:t>
            </a:r>
            <a:br>
              <a:rPr lang="en-US" sz="1200" b="0" i="0" u="none" strike="noStrike" cap="none" dirty="0">
                <a:solidFill>
                  <a:schemeClr val="bg1"/>
                </a:solidFill>
                <a:ea typeface="Arial"/>
                <a:cs typeface="Arial"/>
                <a:sym typeface="Arial"/>
              </a:rPr>
            </a:br>
            <a:r>
              <a:rPr lang="en-US" sz="1200" b="0" i="0" u="none" strike="noStrike" cap="none" dirty="0">
                <a:solidFill>
                  <a:schemeClr val="bg1"/>
                </a:solidFill>
                <a:ea typeface="Arial"/>
                <a:cs typeface="Arial"/>
                <a:sym typeface="Arial"/>
              </a:rPr>
              <a:t>consectetur adipiscing elit. Ut tempor</a:t>
            </a:r>
          </a:p>
        </p:txBody>
      </p:sp>
      <p:sp>
        <p:nvSpPr>
          <p:cNvPr id="8" name="Google Shape;158;p14">
            <a:extLst>
              <a:ext uri="{FF2B5EF4-FFF2-40B4-BE49-F238E27FC236}">
                <a16:creationId xmlns:a16="http://schemas.microsoft.com/office/drawing/2014/main" id="{BA598096-CE51-4AE2-B169-8950308ECEE7}"/>
              </a:ext>
            </a:extLst>
          </p:cNvPr>
          <p:cNvSpPr txBox="1"/>
          <p:nvPr/>
        </p:nvSpPr>
        <p:spPr>
          <a:xfrm>
            <a:off x="4534154" y="4311301"/>
            <a:ext cx="4388620" cy="424732"/>
          </a:xfrm>
          <a:prstGeom prst="rect">
            <a:avLst/>
          </a:prstGeom>
          <a:noFill/>
          <a:ln>
            <a:noFill/>
          </a:ln>
        </p:spPr>
        <p:txBody>
          <a:bodyPr spcFirstLastPara="1" wrap="square" lIns="0" tIns="0" rIns="0" bIns="0" anchor="ctr" anchorCtr="0">
            <a:spAutoFit/>
          </a:bodyPr>
          <a:lstStyle/>
          <a:p>
            <a:pPr marL="0" marR="0" lvl="1" rtl="0">
              <a:lnSpc>
                <a:spcPct val="115000"/>
              </a:lnSpc>
              <a:spcBef>
                <a:spcPts val="0"/>
              </a:spcBef>
              <a:spcAft>
                <a:spcPts val="0"/>
              </a:spcAft>
              <a:buClr>
                <a:srgbClr val="FFFFFF"/>
              </a:buClr>
              <a:buSzPts val="2100"/>
            </a:pPr>
            <a:r>
              <a:rPr lang="da-DK" sz="1200" b="1" i="0" u="none" strike="noStrike" cap="none" dirty="0">
                <a:solidFill>
                  <a:schemeClr val="accent5"/>
                </a:solidFill>
                <a:ea typeface="Arial"/>
                <a:cs typeface="Arial"/>
                <a:sym typeface="Arial"/>
              </a:rPr>
              <a:t>Lorem ipsum dolor sit amet </a:t>
            </a:r>
            <a:r>
              <a:rPr lang="en-US" sz="1200" b="1" i="0" u="none" strike="noStrike" cap="none" dirty="0">
                <a:solidFill>
                  <a:schemeClr val="accent5"/>
                </a:solidFill>
                <a:ea typeface="Arial"/>
                <a:cs typeface="Arial"/>
                <a:sym typeface="Arial"/>
              </a:rPr>
              <a:t>– </a:t>
            </a:r>
            <a:r>
              <a:rPr lang="en-US" sz="1200" b="0" i="0" u="none" strike="noStrike" cap="none" dirty="0">
                <a:solidFill>
                  <a:schemeClr val="bg1"/>
                </a:solidFill>
                <a:ea typeface="Arial"/>
                <a:cs typeface="Arial"/>
                <a:sym typeface="Arial"/>
              </a:rPr>
              <a:t>Lorem ipsum dolor sit amet,</a:t>
            </a:r>
            <a:br>
              <a:rPr lang="en-US" sz="1200" b="0" i="0" u="none" strike="noStrike" cap="none" dirty="0">
                <a:solidFill>
                  <a:schemeClr val="bg1"/>
                </a:solidFill>
                <a:ea typeface="Arial"/>
                <a:cs typeface="Arial"/>
                <a:sym typeface="Arial"/>
              </a:rPr>
            </a:br>
            <a:r>
              <a:rPr lang="en-US" sz="1200" b="0" i="0" u="none" strike="noStrike" cap="none" dirty="0">
                <a:solidFill>
                  <a:schemeClr val="bg1"/>
                </a:solidFill>
                <a:ea typeface="Arial"/>
                <a:cs typeface="Arial"/>
                <a:sym typeface="Arial"/>
              </a:rPr>
              <a:t>consectetur adipiscing elit. Ut tempor</a:t>
            </a:r>
          </a:p>
        </p:txBody>
      </p:sp>
      <p:sp>
        <p:nvSpPr>
          <p:cNvPr id="9" name="Google Shape;158;p14">
            <a:extLst>
              <a:ext uri="{FF2B5EF4-FFF2-40B4-BE49-F238E27FC236}">
                <a16:creationId xmlns:a16="http://schemas.microsoft.com/office/drawing/2014/main" id="{F315E175-669E-4DE5-AD90-1A29D5553F0F}"/>
              </a:ext>
            </a:extLst>
          </p:cNvPr>
          <p:cNvSpPr txBox="1"/>
          <p:nvPr/>
        </p:nvSpPr>
        <p:spPr>
          <a:xfrm>
            <a:off x="4534153" y="5068935"/>
            <a:ext cx="4388620" cy="424732"/>
          </a:xfrm>
          <a:prstGeom prst="rect">
            <a:avLst/>
          </a:prstGeom>
          <a:noFill/>
          <a:ln>
            <a:noFill/>
          </a:ln>
        </p:spPr>
        <p:txBody>
          <a:bodyPr spcFirstLastPara="1" wrap="square" lIns="0" tIns="0" rIns="0" bIns="0" anchor="ctr" anchorCtr="0">
            <a:spAutoFit/>
          </a:bodyPr>
          <a:lstStyle/>
          <a:p>
            <a:pPr marL="0" marR="0" lvl="1" rtl="0">
              <a:lnSpc>
                <a:spcPct val="115000"/>
              </a:lnSpc>
              <a:spcBef>
                <a:spcPts val="0"/>
              </a:spcBef>
              <a:spcAft>
                <a:spcPts val="0"/>
              </a:spcAft>
              <a:buClr>
                <a:srgbClr val="FFFFFF"/>
              </a:buClr>
              <a:buSzPts val="2100"/>
            </a:pPr>
            <a:r>
              <a:rPr lang="da-DK" sz="1200" b="1" i="0" u="none" strike="noStrike" cap="none" dirty="0">
                <a:solidFill>
                  <a:schemeClr val="accent5"/>
                </a:solidFill>
                <a:ea typeface="Arial"/>
                <a:cs typeface="Arial"/>
                <a:sym typeface="Arial"/>
              </a:rPr>
              <a:t>Lorem ipsum dolor sit amet </a:t>
            </a:r>
            <a:r>
              <a:rPr lang="en-US" sz="1200" b="1" i="0" u="none" strike="noStrike" cap="none" dirty="0">
                <a:solidFill>
                  <a:schemeClr val="accent5"/>
                </a:solidFill>
                <a:ea typeface="Arial"/>
                <a:cs typeface="Arial"/>
                <a:sym typeface="Arial"/>
              </a:rPr>
              <a:t>– </a:t>
            </a:r>
            <a:r>
              <a:rPr lang="en-US" sz="1200" b="0" i="0" u="none" strike="noStrike" cap="none" dirty="0">
                <a:solidFill>
                  <a:schemeClr val="bg1"/>
                </a:solidFill>
                <a:ea typeface="Arial"/>
                <a:cs typeface="Arial"/>
                <a:sym typeface="Arial"/>
              </a:rPr>
              <a:t>Lorem ipsum dolor sit amet,</a:t>
            </a:r>
            <a:br>
              <a:rPr lang="en-US" sz="1200" b="0" i="0" u="none" strike="noStrike" cap="none" dirty="0">
                <a:solidFill>
                  <a:schemeClr val="bg1"/>
                </a:solidFill>
                <a:ea typeface="Arial"/>
                <a:cs typeface="Arial"/>
                <a:sym typeface="Arial"/>
              </a:rPr>
            </a:br>
            <a:r>
              <a:rPr lang="en-US" sz="1200" b="0" i="0" u="none" strike="noStrike" cap="none" dirty="0">
                <a:solidFill>
                  <a:schemeClr val="bg1"/>
                </a:solidFill>
                <a:ea typeface="Arial"/>
                <a:cs typeface="Arial"/>
                <a:sym typeface="Arial"/>
              </a:rPr>
              <a:t>consectetur adipiscing elit. Ut tempor</a:t>
            </a:r>
          </a:p>
        </p:txBody>
      </p:sp>
      <p:sp>
        <p:nvSpPr>
          <p:cNvPr id="10" name="Rectangle 9">
            <a:extLst>
              <a:ext uri="{FF2B5EF4-FFF2-40B4-BE49-F238E27FC236}">
                <a16:creationId xmlns:a16="http://schemas.microsoft.com/office/drawing/2014/main" id="{4ED84F85-7754-4D3A-A8DB-3E1A91C97F64}"/>
              </a:ext>
            </a:extLst>
          </p:cNvPr>
          <p:cNvSpPr/>
          <p:nvPr/>
        </p:nvSpPr>
        <p:spPr>
          <a:xfrm>
            <a:off x="1" y="1595302"/>
            <a:ext cx="4150826" cy="4297680"/>
          </a:xfrm>
          <a:prstGeom prst="rect">
            <a:avLst/>
          </a:prstGeom>
          <a:solidFill>
            <a:schemeClr val="tx1">
              <a:alpha val="8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endParaRPr lang="en-PH" dirty="0"/>
          </a:p>
        </p:txBody>
      </p:sp>
      <p:sp>
        <p:nvSpPr>
          <p:cNvPr id="11" name="TextBox 10">
            <a:extLst>
              <a:ext uri="{FF2B5EF4-FFF2-40B4-BE49-F238E27FC236}">
                <a16:creationId xmlns:a16="http://schemas.microsoft.com/office/drawing/2014/main" id="{B5066E37-26AC-4446-8423-8293D935C94E}"/>
              </a:ext>
            </a:extLst>
          </p:cNvPr>
          <p:cNvSpPr txBox="1"/>
          <p:nvPr/>
        </p:nvSpPr>
        <p:spPr>
          <a:xfrm>
            <a:off x="643264" y="2386139"/>
            <a:ext cx="2151514" cy="984885"/>
          </a:xfrm>
          <a:prstGeom prst="rect">
            <a:avLst/>
          </a:prstGeom>
          <a:noFill/>
        </p:spPr>
        <p:txBody>
          <a:bodyPr wrap="square" lIns="0" tIns="0" rIns="0" bIns="0">
            <a:spAutoFit/>
          </a:bodyPr>
          <a:lstStyle/>
          <a:p>
            <a:r>
              <a:rPr lang="en-US" sz="3200" b="1" dirty="0">
                <a:solidFill>
                  <a:schemeClr val="accent1">
                    <a:lumMod val="40000"/>
                    <a:lumOff val="60000"/>
                  </a:schemeClr>
                </a:solidFill>
              </a:rPr>
              <a:t>Key Highlights</a:t>
            </a:r>
          </a:p>
        </p:txBody>
      </p:sp>
      <p:sp>
        <p:nvSpPr>
          <p:cNvPr id="12" name="TextBox 11">
            <a:extLst>
              <a:ext uri="{FF2B5EF4-FFF2-40B4-BE49-F238E27FC236}">
                <a16:creationId xmlns:a16="http://schemas.microsoft.com/office/drawing/2014/main" id="{E71A1294-652F-47E9-8A4D-2E59D47D1F9E}"/>
              </a:ext>
            </a:extLst>
          </p:cNvPr>
          <p:cNvSpPr txBox="1"/>
          <p:nvPr/>
        </p:nvSpPr>
        <p:spPr>
          <a:xfrm>
            <a:off x="643264" y="3578617"/>
            <a:ext cx="2705727" cy="1477328"/>
          </a:xfrm>
          <a:prstGeom prst="rect">
            <a:avLst/>
          </a:prstGeom>
          <a:noFill/>
        </p:spPr>
        <p:txBody>
          <a:bodyPr wrap="square" lIns="0" tIns="0" rIns="0" bIns="0">
            <a:spAutoFit/>
          </a:bodyPr>
          <a:lstStyle/>
          <a:p>
            <a:r>
              <a:rPr lang="en-US" sz="1600" dirty="0">
                <a:solidFill>
                  <a:schemeClr val="bg1"/>
                </a:solidFill>
              </a:rPr>
              <a:t>Lorem ipsum dolor sit amet,</a:t>
            </a:r>
            <a:br>
              <a:rPr lang="en-US" sz="1600" dirty="0">
                <a:solidFill>
                  <a:schemeClr val="bg1"/>
                </a:solidFill>
              </a:rPr>
            </a:br>
            <a:r>
              <a:rPr lang="en-US" sz="1600" dirty="0">
                <a:solidFill>
                  <a:schemeClr val="bg1"/>
                </a:solidFill>
              </a:rPr>
              <a:t>consectetur adipiscing elit. Ut tempor, quam et mattis pulvinar, mauris ligula suscipit arcu, sed elementum diam leo at</a:t>
            </a:r>
          </a:p>
        </p:txBody>
      </p:sp>
      <p:grpSp>
        <p:nvGrpSpPr>
          <p:cNvPr id="13" name="Group 12">
            <a:extLst>
              <a:ext uri="{FF2B5EF4-FFF2-40B4-BE49-F238E27FC236}">
                <a16:creationId xmlns:a16="http://schemas.microsoft.com/office/drawing/2014/main" id="{217F46A3-D60E-4D39-97BB-364B50FF3126}"/>
              </a:ext>
            </a:extLst>
          </p:cNvPr>
          <p:cNvGrpSpPr/>
          <p:nvPr/>
        </p:nvGrpSpPr>
        <p:grpSpPr>
          <a:xfrm>
            <a:off x="3939596" y="2054565"/>
            <a:ext cx="390750" cy="392400"/>
            <a:chOff x="3939596" y="2480384"/>
            <a:chExt cx="390750" cy="521000"/>
          </a:xfrm>
        </p:grpSpPr>
        <p:sp>
          <p:nvSpPr>
            <p:cNvPr id="14" name="Oval 13">
              <a:extLst>
                <a:ext uri="{FF2B5EF4-FFF2-40B4-BE49-F238E27FC236}">
                  <a16:creationId xmlns:a16="http://schemas.microsoft.com/office/drawing/2014/main" id="{87FCCAF6-D37F-4391-BBD5-1379F4E2D7F8}"/>
                </a:ext>
              </a:extLst>
            </p:cNvPr>
            <p:cNvSpPr/>
            <p:nvPr/>
          </p:nvSpPr>
          <p:spPr>
            <a:xfrm>
              <a:off x="3939596" y="2480384"/>
              <a:ext cx="390750" cy="521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5" name="Oval 14">
              <a:extLst>
                <a:ext uri="{FF2B5EF4-FFF2-40B4-BE49-F238E27FC236}">
                  <a16:creationId xmlns:a16="http://schemas.microsoft.com/office/drawing/2014/main" id="{E8EA9465-FC48-455A-9B05-FA75AAD77BD5}"/>
                </a:ext>
              </a:extLst>
            </p:cNvPr>
            <p:cNvSpPr/>
            <p:nvPr/>
          </p:nvSpPr>
          <p:spPr>
            <a:xfrm>
              <a:off x="4000166" y="2561144"/>
              <a:ext cx="269610" cy="359480"/>
            </a:xfrm>
            <a:prstGeom prst="ellipse">
              <a:avLst/>
            </a:prstGeom>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1</a:t>
              </a:r>
              <a:endParaRPr lang="en-PH" sz="1200" dirty="0"/>
            </a:p>
          </p:txBody>
        </p:sp>
      </p:grpSp>
      <p:grpSp>
        <p:nvGrpSpPr>
          <p:cNvPr id="16" name="Group 15">
            <a:extLst>
              <a:ext uri="{FF2B5EF4-FFF2-40B4-BE49-F238E27FC236}">
                <a16:creationId xmlns:a16="http://schemas.microsoft.com/office/drawing/2014/main" id="{9D4B3118-6C18-4AC7-9631-728498F4B5C5}"/>
              </a:ext>
            </a:extLst>
          </p:cNvPr>
          <p:cNvGrpSpPr/>
          <p:nvPr/>
        </p:nvGrpSpPr>
        <p:grpSpPr>
          <a:xfrm>
            <a:off x="3939596" y="2812199"/>
            <a:ext cx="390750" cy="392400"/>
            <a:chOff x="3939596" y="3209215"/>
            <a:chExt cx="390750" cy="521000"/>
          </a:xfrm>
        </p:grpSpPr>
        <p:sp>
          <p:nvSpPr>
            <p:cNvPr id="17" name="Oval 16">
              <a:extLst>
                <a:ext uri="{FF2B5EF4-FFF2-40B4-BE49-F238E27FC236}">
                  <a16:creationId xmlns:a16="http://schemas.microsoft.com/office/drawing/2014/main" id="{8C748C96-70AE-4DFA-8838-96B51555A367}"/>
                </a:ext>
              </a:extLst>
            </p:cNvPr>
            <p:cNvSpPr/>
            <p:nvPr/>
          </p:nvSpPr>
          <p:spPr>
            <a:xfrm>
              <a:off x="3939596" y="3209215"/>
              <a:ext cx="390750" cy="521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18" name="Oval 17">
              <a:extLst>
                <a:ext uri="{FF2B5EF4-FFF2-40B4-BE49-F238E27FC236}">
                  <a16:creationId xmlns:a16="http://schemas.microsoft.com/office/drawing/2014/main" id="{70B2070C-6BDE-463D-A37F-F360A0DBBB52}"/>
                </a:ext>
              </a:extLst>
            </p:cNvPr>
            <p:cNvSpPr/>
            <p:nvPr/>
          </p:nvSpPr>
          <p:spPr>
            <a:xfrm>
              <a:off x="4000166" y="3289975"/>
              <a:ext cx="269610" cy="359480"/>
            </a:xfrm>
            <a:prstGeom prst="ellipse">
              <a:avLst/>
            </a:prstGeom>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2</a:t>
              </a:r>
              <a:endParaRPr lang="en-PH" sz="1200" dirty="0"/>
            </a:p>
          </p:txBody>
        </p:sp>
      </p:grpSp>
      <p:grpSp>
        <p:nvGrpSpPr>
          <p:cNvPr id="19" name="Group 18">
            <a:extLst>
              <a:ext uri="{FF2B5EF4-FFF2-40B4-BE49-F238E27FC236}">
                <a16:creationId xmlns:a16="http://schemas.microsoft.com/office/drawing/2014/main" id="{747A0B4C-510A-456E-9FEE-F16F76371A39}"/>
              </a:ext>
            </a:extLst>
          </p:cNvPr>
          <p:cNvGrpSpPr/>
          <p:nvPr/>
        </p:nvGrpSpPr>
        <p:grpSpPr>
          <a:xfrm>
            <a:off x="3939596" y="3569833"/>
            <a:ext cx="390750" cy="392400"/>
            <a:chOff x="3939596" y="3938045"/>
            <a:chExt cx="390750" cy="521000"/>
          </a:xfrm>
        </p:grpSpPr>
        <p:sp>
          <p:nvSpPr>
            <p:cNvPr id="20" name="Oval 19">
              <a:extLst>
                <a:ext uri="{FF2B5EF4-FFF2-40B4-BE49-F238E27FC236}">
                  <a16:creationId xmlns:a16="http://schemas.microsoft.com/office/drawing/2014/main" id="{AF9ADF62-26D2-4489-AB44-D808AFF2E814}"/>
                </a:ext>
              </a:extLst>
            </p:cNvPr>
            <p:cNvSpPr/>
            <p:nvPr/>
          </p:nvSpPr>
          <p:spPr>
            <a:xfrm>
              <a:off x="3939596" y="3938045"/>
              <a:ext cx="390750" cy="521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1" name="Oval 20">
              <a:extLst>
                <a:ext uri="{FF2B5EF4-FFF2-40B4-BE49-F238E27FC236}">
                  <a16:creationId xmlns:a16="http://schemas.microsoft.com/office/drawing/2014/main" id="{66EE0F81-449F-4386-88F8-ED04661E3712}"/>
                </a:ext>
              </a:extLst>
            </p:cNvPr>
            <p:cNvSpPr/>
            <p:nvPr/>
          </p:nvSpPr>
          <p:spPr>
            <a:xfrm>
              <a:off x="4000166" y="4018805"/>
              <a:ext cx="269610" cy="359480"/>
            </a:xfrm>
            <a:prstGeom prst="ellipse">
              <a:avLst/>
            </a:prstGeom>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3</a:t>
              </a:r>
              <a:endParaRPr lang="en-PH" sz="1200" dirty="0"/>
            </a:p>
          </p:txBody>
        </p:sp>
      </p:grpSp>
      <p:grpSp>
        <p:nvGrpSpPr>
          <p:cNvPr id="22" name="Group 21">
            <a:extLst>
              <a:ext uri="{FF2B5EF4-FFF2-40B4-BE49-F238E27FC236}">
                <a16:creationId xmlns:a16="http://schemas.microsoft.com/office/drawing/2014/main" id="{07B2E1E6-8F71-42AA-A952-45DB657759FF}"/>
              </a:ext>
            </a:extLst>
          </p:cNvPr>
          <p:cNvGrpSpPr/>
          <p:nvPr/>
        </p:nvGrpSpPr>
        <p:grpSpPr>
          <a:xfrm>
            <a:off x="3939596" y="4327467"/>
            <a:ext cx="390750" cy="392400"/>
            <a:chOff x="3939596" y="4666876"/>
            <a:chExt cx="390750" cy="521000"/>
          </a:xfrm>
        </p:grpSpPr>
        <p:sp>
          <p:nvSpPr>
            <p:cNvPr id="23" name="Oval 22">
              <a:extLst>
                <a:ext uri="{FF2B5EF4-FFF2-40B4-BE49-F238E27FC236}">
                  <a16:creationId xmlns:a16="http://schemas.microsoft.com/office/drawing/2014/main" id="{A18C04C8-61C6-4D1B-8A22-114E4600A6E0}"/>
                </a:ext>
              </a:extLst>
            </p:cNvPr>
            <p:cNvSpPr/>
            <p:nvPr/>
          </p:nvSpPr>
          <p:spPr>
            <a:xfrm>
              <a:off x="3939596" y="4666876"/>
              <a:ext cx="390750" cy="521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4" name="Oval 23">
              <a:extLst>
                <a:ext uri="{FF2B5EF4-FFF2-40B4-BE49-F238E27FC236}">
                  <a16:creationId xmlns:a16="http://schemas.microsoft.com/office/drawing/2014/main" id="{983684F2-9425-40E8-BD06-8246E81249CC}"/>
                </a:ext>
              </a:extLst>
            </p:cNvPr>
            <p:cNvSpPr/>
            <p:nvPr/>
          </p:nvSpPr>
          <p:spPr>
            <a:xfrm>
              <a:off x="4000166" y="4747636"/>
              <a:ext cx="269610" cy="359480"/>
            </a:xfrm>
            <a:prstGeom prst="ellipse">
              <a:avLst/>
            </a:prstGeom>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4</a:t>
              </a:r>
              <a:endParaRPr lang="en-PH" sz="1200" dirty="0"/>
            </a:p>
          </p:txBody>
        </p:sp>
      </p:grpSp>
      <p:grpSp>
        <p:nvGrpSpPr>
          <p:cNvPr id="25" name="Group 24">
            <a:extLst>
              <a:ext uri="{FF2B5EF4-FFF2-40B4-BE49-F238E27FC236}">
                <a16:creationId xmlns:a16="http://schemas.microsoft.com/office/drawing/2014/main" id="{CA45DDA7-27D7-4E28-B30B-216E3D9BE2AB}"/>
              </a:ext>
            </a:extLst>
          </p:cNvPr>
          <p:cNvGrpSpPr/>
          <p:nvPr/>
        </p:nvGrpSpPr>
        <p:grpSpPr>
          <a:xfrm>
            <a:off x="3939596" y="5085101"/>
            <a:ext cx="390750" cy="392400"/>
            <a:chOff x="3939596" y="5395706"/>
            <a:chExt cx="390750" cy="521000"/>
          </a:xfrm>
        </p:grpSpPr>
        <p:sp>
          <p:nvSpPr>
            <p:cNvPr id="26" name="Oval 25">
              <a:extLst>
                <a:ext uri="{FF2B5EF4-FFF2-40B4-BE49-F238E27FC236}">
                  <a16:creationId xmlns:a16="http://schemas.microsoft.com/office/drawing/2014/main" id="{41A01186-FCC1-4B8A-B9E1-3F4625316CB5}"/>
                </a:ext>
              </a:extLst>
            </p:cNvPr>
            <p:cNvSpPr/>
            <p:nvPr/>
          </p:nvSpPr>
          <p:spPr>
            <a:xfrm>
              <a:off x="3939596" y="5395706"/>
              <a:ext cx="390750" cy="521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sp>
          <p:nvSpPr>
            <p:cNvPr id="27" name="Oval 26">
              <a:extLst>
                <a:ext uri="{FF2B5EF4-FFF2-40B4-BE49-F238E27FC236}">
                  <a16:creationId xmlns:a16="http://schemas.microsoft.com/office/drawing/2014/main" id="{EA0D2378-F825-46F7-A96F-4A0E60698FB6}"/>
                </a:ext>
              </a:extLst>
            </p:cNvPr>
            <p:cNvSpPr/>
            <p:nvPr/>
          </p:nvSpPr>
          <p:spPr>
            <a:xfrm>
              <a:off x="4000166" y="5476470"/>
              <a:ext cx="269610" cy="359480"/>
            </a:xfrm>
            <a:prstGeom prst="ellipse">
              <a:avLst/>
            </a:prstGeom>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200" dirty="0"/>
                <a:t>5</a:t>
              </a:r>
              <a:endParaRPr lang="en-PH" sz="1200" dirty="0"/>
            </a:p>
          </p:txBody>
        </p:sp>
      </p:grpSp>
    </p:spTree>
    <p:extLst>
      <p:ext uri="{BB962C8B-B14F-4D97-AF65-F5344CB8AC3E}">
        <p14:creationId xmlns:p14="http://schemas.microsoft.com/office/powerpoint/2010/main" val="310340833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126751D-1FE1-45B3-B5CE-65EB34B72F1B}"/>
              </a:ext>
            </a:extLst>
          </p:cNvPr>
          <p:cNvSpPr>
            <a:spLocks noGrp="1"/>
          </p:cNvSpPr>
          <p:nvPr>
            <p:ph type="title"/>
          </p:nvPr>
        </p:nvSpPr>
        <p:spPr/>
        <p:txBody>
          <a:bodyPr/>
          <a:lstStyle/>
          <a:p>
            <a:r>
              <a:rPr lang="en-US" dirty="0"/>
              <a:t>Two-Row Red Callout with Bullets</a:t>
            </a:r>
          </a:p>
        </p:txBody>
      </p:sp>
      <p:sp>
        <p:nvSpPr>
          <p:cNvPr id="3" name="Rectangle 2">
            <a:extLst>
              <a:ext uri="{FF2B5EF4-FFF2-40B4-BE49-F238E27FC236}">
                <a16:creationId xmlns:a16="http://schemas.microsoft.com/office/drawing/2014/main" id="{132C60B2-1BFE-4EC3-9739-5B79D6EC221C}"/>
              </a:ext>
            </a:extLst>
          </p:cNvPr>
          <p:cNvSpPr/>
          <p:nvPr/>
        </p:nvSpPr>
        <p:spPr>
          <a:xfrm flipH="1">
            <a:off x="1464802" y="1946704"/>
            <a:ext cx="7207710" cy="3992901"/>
          </a:xfrm>
          <a:prstGeom prst="rect">
            <a:avLst/>
          </a:prstGeom>
          <a:solidFill>
            <a:schemeClr val="bg1"/>
          </a:solidFill>
          <a:ln w="9525" cap="rnd" cmpd="sng" algn="ctr">
            <a:solidFill>
              <a:schemeClr val="bg1">
                <a:lumMod val="75000"/>
              </a:schemeClr>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800" dirty="0">
              <a:solidFill>
                <a:srgbClr val="FFFFFF"/>
              </a:solidFill>
            </a:endParaRPr>
          </a:p>
        </p:txBody>
      </p:sp>
      <p:grpSp>
        <p:nvGrpSpPr>
          <p:cNvPr id="4" name="Group 3">
            <a:extLst>
              <a:ext uri="{FF2B5EF4-FFF2-40B4-BE49-F238E27FC236}">
                <a16:creationId xmlns:a16="http://schemas.microsoft.com/office/drawing/2014/main" id="{7BD17998-96DA-47D9-955D-F4620A84A341}"/>
              </a:ext>
            </a:extLst>
          </p:cNvPr>
          <p:cNvGrpSpPr/>
          <p:nvPr/>
        </p:nvGrpSpPr>
        <p:grpSpPr>
          <a:xfrm>
            <a:off x="472679" y="1804873"/>
            <a:ext cx="2750326" cy="4297492"/>
            <a:chOff x="472678" y="1863596"/>
            <a:chExt cx="1922374" cy="4297492"/>
          </a:xfrm>
          <a:solidFill>
            <a:schemeClr val="accent1"/>
          </a:solidFill>
        </p:grpSpPr>
        <p:sp>
          <p:nvSpPr>
            <p:cNvPr id="5" name="Rectangle: Diagonal Corners Snipped 4">
              <a:extLst>
                <a:ext uri="{FF2B5EF4-FFF2-40B4-BE49-F238E27FC236}">
                  <a16:creationId xmlns:a16="http://schemas.microsoft.com/office/drawing/2014/main" id="{33664DEE-A572-4C2D-BBA4-90C3E8EB3A49}"/>
                </a:ext>
              </a:extLst>
            </p:cNvPr>
            <p:cNvSpPr/>
            <p:nvPr/>
          </p:nvSpPr>
          <p:spPr>
            <a:xfrm flipH="1">
              <a:off x="530418" y="1863596"/>
              <a:ext cx="1864635" cy="4297492"/>
            </a:xfrm>
            <a:prstGeom prst="snip2DiagRect">
              <a:avLst>
                <a:gd name="adj1" fmla="val 0"/>
                <a:gd name="adj2" fmla="val 10443"/>
              </a:avLst>
            </a:prstGeom>
            <a:grpFill/>
            <a:ln w="9525" cap="rnd" cmpd="sng" algn="ctr">
              <a:noFill/>
              <a:prstDash val="solid"/>
              <a:round/>
              <a:headEnd type="none" w="med" len="med"/>
              <a:tailEnd type="none" w="med" len="med"/>
            </a:ln>
            <a:effectLst/>
            <a:extLst>
              <a:ext uri="{91240B29-F687-4F45-9708-019B960494DF}">
                <a14:hiddenLine xmlns:a14="http://schemas.microsoft.com/office/drawing/2010/main" w="9525" cap="rnd" cmpd="sng" algn="ctr">
                  <a:solidFill>
                    <a:schemeClr val="tx2"/>
                  </a:solidFill>
                  <a:prstDash val="solid"/>
                  <a:round/>
                  <a:headEnd type="none" w="med" len="med"/>
                  <a:tailEnd type="none" w="med" len="me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800" dirty="0">
                <a:solidFill>
                  <a:srgbClr val="FFFFFF"/>
                </a:solidFill>
              </a:endParaRPr>
            </a:p>
          </p:txBody>
        </p:sp>
        <p:sp>
          <p:nvSpPr>
            <p:cNvPr id="6" name="Rectangle: Diagonal Corners Snipped 5">
              <a:extLst>
                <a:ext uri="{FF2B5EF4-FFF2-40B4-BE49-F238E27FC236}">
                  <a16:creationId xmlns:a16="http://schemas.microsoft.com/office/drawing/2014/main" id="{A1037F20-777B-4353-801A-D028D5629B82}"/>
                </a:ext>
              </a:extLst>
            </p:cNvPr>
            <p:cNvSpPr/>
            <p:nvPr/>
          </p:nvSpPr>
          <p:spPr>
            <a:xfrm flipH="1">
              <a:off x="472678" y="1863596"/>
              <a:ext cx="1864635" cy="4297492"/>
            </a:xfrm>
            <a:prstGeom prst="snip2DiagRect">
              <a:avLst>
                <a:gd name="adj1" fmla="val 0"/>
                <a:gd name="adj2" fmla="val 11600"/>
              </a:avLst>
            </a:prstGeom>
            <a:grp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800" dirty="0">
                <a:solidFill>
                  <a:srgbClr val="FFFFFF"/>
                </a:solidFill>
              </a:endParaRPr>
            </a:p>
          </p:txBody>
        </p:sp>
      </p:grpSp>
      <p:sp>
        <p:nvSpPr>
          <p:cNvPr id="7" name="Right Triangle 6">
            <a:extLst>
              <a:ext uri="{FF2B5EF4-FFF2-40B4-BE49-F238E27FC236}">
                <a16:creationId xmlns:a16="http://schemas.microsoft.com/office/drawing/2014/main" id="{2A2A7918-D149-4346-ADB4-7E864B1A34AD}"/>
              </a:ext>
            </a:extLst>
          </p:cNvPr>
          <p:cNvSpPr/>
          <p:nvPr/>
        </p:nvSpPr>
        <p:spPr>
          <a:xfrm>
            <a:off x="3223006" y="1804873"/>
            <a:ext cx="90870" cy="141831"/>
          </a:xfrm>
          <a:prstGeom prst="rtTriangle">
            <a:avLst/>
          </a:prstGeom>
          <a:solidFill>
            <a:schemeClr val="accent1"/>
          </a:solidFill>
          <a:ln w="9525" cap="rnd" cmpd="sng" algn="ctr">
            <a:solidFill>
              <a:schemeClr val="accent1"/>
            </a:solid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800" dirty="0">
              <a:solidFill>
                <a:srgbClr val="FFFFFF"/>
              </a:solidFill>
            </a:endParaRPr>
          </a:p>
        </p:txBody>
      </p:sp>
      <p:sp>
        <p:nvSpPr>
          <p:cNvPr id="8" name="Rectangle 7">
            <a:extLst>
              <a:ext uri="{FF2B5EF4-FFF2-40B4-BE49-F238E27FC236}">
                <a16:creationId xmlns:a16="http://schemas.microsoft.com/office/drawing/2014/main" id="{C567E9C3-560B-4583-AB60-AA6869A7246E}"/>
              </a:ext>
            </a:extLst>
          </p:cNvPr>
          <p:cNvSpPr/>
          <p:nvPr/>
        </p:nvSpPr>
        <p:spPr>
          <a:xfrm flipH="1">
            <a:off x="8636661" y="1946704"/>
            <a:ext cx="35852" cy="3992901"/>
          </a:xfrm>
          <a:prstGeom prst="rect">
            <a:avLst/>
          </a:prstGeom>
          <a:solidFill>
            <a:schemeClr val="accent1"/>
          </a:solidFill>
          <a:ln w="9525" cap="rnd" cmpd="sng" algn="ctr">
            <a:solidFill>
              <a:schemeClr val="accent1"/>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800" dirty="0">
              <a:solidFill>
                <a:srgbClr val="FFFFFF"/>
              </a:solidFill>
            </a:endParaRPr>
          </a:p>
        </p:txBody>
      </p:sp>
      <p:sp>
        <p:nvSpPr>
          <p:cNvPr id="9" name="ee4pContent1">
            <a:extLst>
              <a:ext uri="{FF2B5EF4-FFF2-40B4-BE49-F238E27FC236}">
                <a16:creationId xmlns:a16="http://schemas.microsoft.com/office/drawing/2014/main" id="{B69ADE50-2970-44B5-9E83-1870DB706A81}"/>
              </a:ext>
            </a:extLst>
          </p:cNvPr>
          <p:cNvSpPr txBox="1"/>
          <p:nvPr/>
        </p:nvSpPr>
        <p:spPr>
          <a:xfrm>
            <a:off x="649519" y="3688650"/>
            <a:ext cx="2342896" cy="2027901"/>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324000" lvl="1" indent="-216000">
              <a:spcAft>
                <a:spcPts val="1000"/>
              </a:spcAft>
              <a:buClr>
                <a:schemeClr val="bg1"/>
              </a:buClr>
              <a:buFont typeface="Trebuchet MS" panose="020B0703020202090204" pitchFamily="34" charset="0"/>
              <a:buChar char="•"/>
            </a:pPr>
            <a:r>
              <a:rPr lang="en-US" sz="1100" dirty="0">
                <a:solidFill>
                  <a:schemeClr val="bg1"/>
                </a:solidFill>
                <a:latin typeface="+mn-lt"/>
              </a:rPr>
              <a:t>Lorem ipsum dolor sit amet, consectetur adipiscing elit. Duis tellus tellus, tempus id dui dapibus, feugiat dapibus felis.</a:t>
            </a:r>
          </a:p>
          <a:p>
            <a:pPr marL="324000" lvl="1" indent="-216000">
              <a:spcAft>
                <a:spcPts val="1000"/>
              </a:spcAft>
              <a:buClr>
                <a:schemeClr val="bg1"/>
              </a:buClr>
              <a:buFont typeface="Trebuchet MS" panose="020B0703020202090204" pitchFamily="34" charset="0"/>
              <a:buChar char="•"/>
            </a:pPr>
            <a:r>
              <a:rPr lang="en-US" sz="1100" dirty="0">
                <a:solidFill>
                  <a:schemeClr val="bg1"/>
                </a:solidFill>
                <a:latin typeface="+mn-lt"/>
              </a:rPr>
              <a:t>Lorem ipsum dolor sit amet, consectetur adipiscing elit. Duis tellus tellus, tempus id dui dapibus, feugiat dapibus felis.</a:t>
            </a:r>
          </a:p>
        </p:txBody>
      </p:sp>
      <p:sp>
        <p:nvSpPr>
          <p:cNvPr id="10" name="ee4pHeader1">
            <a:extLst>
              <a:ext uri="{FF2B5EF4-FFF2-40B4-BE49-F238E27FC236}">
                <a16:creationId xmlns:a16="http://schemas.microsoft.com/office/drawing/2014/main" id="{A57FACF9-388F-4469-9C84-DE4874E7C259}"/>
              </a:ext>
            </a:extLst>
          </p:cNvPr>
          <p:cNvSpPr txBox="1"/>
          <p:nvPr>
            <p:custDataLst>
              <p:tags r:id="rId1"/>
            </p:custDataLst>
          </p:nvPr>
        </p:nvSpPr>
        <p:spPr>
          <a:xfrm>
            <a:off x="649519" y="2745539"/>
            <a:ext cx="2342896" cy="775074"/>
          </a:xfrm>
          <a:prstGeom prst="rect">
            <a:avLst/>
          </a:prstGeom>
          <a:noFill/>
          <a:ln cap="rnd">
            <a:noFill/>
          </a:ln>
          <a:effectLst/>
          <a:extLst>
            <a:ext uri="{909E8E84-426E-40DD-AFC4-6F175D3DCCD1}">
              <a14:hiddenFill xmlns:a14="http://schemas.microsoft.com/office/drawing/2010/main">
                <a:solidFill>
                  <a:srgbClr val="FFFFFF"/>
                </a:solidFill>
              </a14:hiddenFill>
            </a:ext>
            <a:ext uri="{31F19639-BCED-4A60-ADC4-E9642A236FB7}">
              <a14:hiddenScene3d xmlns:a14="http://schemas.microsoft.com/office/drawing/2010/main">
                <a:camera prst="legacyObliqueFront">
                  <a:rot lat="0" lon="0" rev="0"/>
                </a:camera>
                <a:lightRig rig="threePt" dir="t"/>
              </a14:hiddenScene3d>
            </a:ext>
          </a:extLst>
        </p:spPr>
        <p:txBody>
          <a:bodyPr vert="horz" wrap="square" lIns="0" tIns="0" rIns="0" bIns="45720" rtlCol="0" anchor="b" anchorCtr="0">
            <a:noAutofit/>
            <a:scene3d>
              <a:camera prst="orthographicFront">
                <a:rot lat="0" lon="0" rev="0"/>
              </a:camera>
              <a:lightRig rig="threePt" dir="t"/>
            </a:scene3d>
          </a:bodyPr>
          <a:lstStyle/>
          <a:p>
            <a:r>
              <a:rPr lang="en-US" b="1" dirty="0">
                <a:solidFill>
                  <a:schemeClr val="bg1"/>
                </a:solidFill>
                <a:effectLst/>
              </a:rPr>
              <a:t>Lorem ipsum dolor sit amet, consectetur adipiscing elit</a:t>
            </a:r>
          </a:p>
        </p:txBody>
      </p:sp>
      <p:grpSp>
        <p:nvGrpSpPr>
          <p:cNvPr id="11" name="Group 10">
            <a:extLst>
              <a:ext uri="{FF2B5EF4-FFF2-40B4-BE49-F238E27FC236}">
                <a16:creationId xmlns:a16="http://schemas.microsoft.com/office/drawing/2014/main" id="{92AF1D48-5638-4C3D-9C8D-F1ECD70AD5F9}"/>
              </a:ext>
            </a:extLst>
          </p:cNvPr>
          <p:cNvGrpSpPr/>
          <p:nvPr/>
        </p:nvGrpSpPr>
        <p:grpSpPr>
          <a:xfrm>
            <a:off x="649519" y="3546375"/>
            <a:ext cx="2342896" cy="0"/>
            <a:chOff x="692727" y="2095500"/>
            <a:chExt cx="2875576" cy="0"/>
          </a:xfrm>
        </p:grpSpPr>
        <p:cxnSp>
          <p:nvCxnSpPr>
            <p:cNvPr id="12" name="Straight Connector 11">
              <a:extLst>
                <a:ext uri="{FF2B5EF4-FFF2-40B4-BE49-F238E27FC236}">
                  <a16:creationId xmlns:a16="http://schemas.microsoft.com/office/drawing/2014/main" id="{55275578-26C9-49AE-99A3-6074FED32C71}"/>
                </a:ext>
              </a:extLst>
            </p:cNvPr>
            <p:cNvCxnSpPr/>
            <p:nvPr/>
          </p:nvCxnSpPr>
          <p:spPr>
            <a:xfrm>
              <a:off x="692727" y="2095500"/>
              <a:ext cx="1478973" cy="0"/>
            </a:xfrm>
            <a:prstGeom prst="line">
              <a:avLst/>
            </a:prstGeom>
            <a:ln w="28575" cap="rnd" cmpd="sng" algn="ctr">
              <a:solidFill>
                <a:schemeClr val="bg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E97DA446-9A9F-48AF-9669-D077E9B43B59}"/>
                </a:ext>
              </a:extLst>
            </p:cNvPr>
            <p:cNvCxnSpPr/>
            <p:nvPr/>
          </p:nvCxnSpPr>
          <p:spPr>
            <a:xfrm>
              <a:off x="2089330" y="2095500"/>
              <a:ext cx="1478973" cy="0"/>
            </a:xfrm>
            <a:prstGeom prst="line">
              <a:avLst/>
            </a:prstGeom>
            <a:ln w="28575" cap="rnd" cmpd="sng" algn="ctr">
              <a:solidFill>
                <a:schemeClr val="bg1"/>
              </a:solidFill>
              <a:prstDash val="sysDot"/>
              <a:round/>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cxnSp>
        <p:nvCxnSpPr>
          <p:cNvPr id="15" name="Straight Connector 14">
            <a:extLst>
              <a:ext uri="{FF2B5EF4-FFF2-40B4-BE49-F238E27FC236}">
                <a16:creationId xmlns:a16="http://schemas.microsoft.com/office/drawing/2014/main" id="{14B82041-C347-4965-B13E-183A5741A174}"/>
              </a:ext>
            </a:extLst>
          </p:cNvPr>
          <p:cNvCxnSpPr>
            <a:cxnSpLocks/>
          </p:cNvCxnSpPr>
          <p:nvPr/>
        </p:nvCxnSpPr>
        <p:spPr>
          <a:xfrm flipH="1">
            <a:off x="3383280" y="3968695"/>
            <a:ext cx="5110480" cy="0"/>
          </a:xfrm>
          <a:prstGeom prst="line">
            <a:avLst/>
          </a:prstGeom>
          <a:ln w="9525" cap="rnd">
            <a:solidFill>
              <a:srgbClr val="9A9A9A"/>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E726590B-65B0-4610-84C0-C2E801C7D481}"/>
              </a:ext>
            </a:extLst>
          </p:cNvPr>
          <p:cNvGrpSpPr/>
          <p:nvPr/>
        </p:nvGrpSpPr>
        <p:grpSpPr>
          <a:xfrm rot="5400000">
            <a:off x="5794759" y="3815240"/>
            <a:ext cx="306000" cy="306910"/>
            <a:chOff x="4453173" y="3833745"/>
            <a:chExt cx="229628" cy="306910"/>
          </a:xfrm>
        </p:grpSpPr>
        <p:sp>
          <p:nvSpPr>
            <p:cNvPr id="17" name="Freeform 94">
              <a:extLst>
                <a:ext uri="{FF2B5EF4-FFF2-40B4-BE49-F238E27FC236}">
                  <a16:creationId xmlns:a16="http://schemas.microsoft.com/office/drawing/2014/main" id="{BA84467F-64A6-4B63-8396-BC291C571D59}"/>
                </a:ext>
              </a:extLst>
            </p:cNvPr>
            <p:cNvSpPr>
              <a:spLocks/>
            </p:cNvSpPr>
            <p:nvPr/>
          </p:nvSpPr>
          <p:spPr bwMode="gray">
            <a:xfrm>
              <a:off x="4453173" y="3833745"/>
              <a:ext cx="229628" cy="306910"/>
            </a:xfrm>
            <a:custGeom>
              <a:avLst/>
              <a:gdLst>
                <a:gd name="T0" fmla="*/ 0 w 1052"/>
                <a:gd name="T1" fmla="*/ 526 h 1052"/>
                <a:gd name="T2" fmla="*/ 0 w 1052"/>
                <a:gd name="T3" fmla="*/ 526 h 1052"/>
                <a:gd name="T4" fmla="*/ 526 w 1052"/>
                <a:gd name="T5" fmla="*/ 0 h 1052"/>
                <a:gd name="T6" fmla="*/ 1052 w 1052"/>
                <a:gd name="T7" fmla="*/ 526 h 1052"/>
                <a:gd name="T8" fmla="*/ 1052 w 1052"/>
                <a:gd name="T9" fmla="*/ 526 h 1052"/>
                <a:gd name="T10" fmla="*/ 526 w 1052"/>
                <a:gd name="T11" fmla="*/ 1052 h 1052"/>
                <a:gd name="T12" fmla="*/ 526 w 1052"/>
                <a:gd name="T13" fmla="*/ 1052 h 1052"/>
                <a:gd name="T14" fmla="*/ 0 w 1052"/>
                <a:gd name="T15" fmla="*/ 526 h 10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2" h="1052">
                  <a:moveTo>
                    <a:pt x="0" y="526"/>
                  </a:moveTo>
                  <a:cubicBezTo>
                    <a:pt x="0" y="526"/>
                    <a:pt x="0" y="526"/>
                    <a:pt x="0" y="526"/>
                  </a:cubicBezTo>
                  <a:cubicBezTo>
                    <a:pt x="0" y="236"/>
                    <a:pt x="236" y="0"/>
                    <a:pt x="526" y="0"/>
                  </a:cubicBezTo>
                  <a:cubicBezTo>
                    <a:pt x="817" y="0"/>
                    <a:pt x="1052" y="236"/>
                    <a:pt x="1052" y="526"/>
                  </a:cubicBezTo>
                  <a:cubicBezTo>
                    <a:pt x="1052" y="526"/>
                    <a:pt x="1052" y="526"/>
                    <a:pt x="1052" y="526"/>
                  </a:cubicBezTo>
                  <a:cubicBezTo>
                    <a:pt x="1052" y="817"/>
                    <a:pt x="817" y="1052"/>
                    <a:pt x="526" y="1052"/>
                  </a:cubicBezTo>
                  <a:cubicBezTo>
                    <a:pt x="526" y="1052"/>
                    <a:pt x="526" y="1052"/>
                    <a:pt x="526" y="1052"/>
                  </a:cubicBezTo>
                  <a:cubicBezTo>
                    <a:pt x="236" y="1052"/>
                    <a:pt x="0" y="817"/>
                    <a:pt x="0" y="526"/>
                  </a:cubicBezTo>
                  <a:close/>
                </a:path>
              </a:pathLst>
            </a:custGeom>
            <a:solidFill>
              <a:schemeClr val="accent1"/>
            </a:solidFill>
            <a:ln>
              <a:noFill/>
            </a:ln>
          </p:spPr>
          <p:txBody>
            <a:bodyPr vert="horz" wrap="square" lIns="66481" tIns="44321" rIns="66481" bIns="44321" numCol="1" anchor="t" anchorCtr="0" compatLnSpc="1">
              <a:prstTxWarp prst="textNoShape">
                <a:avLst/>
              </a:prstTxWarp>
            </a:bodyPr>
            <a:lstStyle/>
            <a:p>
              <a:endParaRPr lang="en-US" sz="1200" dirty="0">
                <a:solidFill>
                  <a:srgbClr val="6E6F73"/>
                </a:solidFill>
              </a:endParaRPr>
            </a:p>
          </p:txBody>
        </p:sp>
        <p:sp>
          <p:nvSpPr>
            <p:cNvPr id="18" name="Freeform 95">
              <a:extLst>
                <a:ext uri="{FF2B5EF4-FFF2-40B4-BE49-F238E27FC236}">
                  <a16:creationId xmlns:a16="http://schemas.microsoft.com/office/drawing/2014/main" id="{57A2F8C6-22AB-4E81-ABDA-380710CF8F08}"/>
                </a:ext>
              </a:extLst>
            </p:cNvPr>
            <p:cNvSpPr>
              <a:spLocks/>
            </p:cNvSpPr>
            <p:nvPr/>
          </p:nvSpPr>
          <p:spPr bwMode="gray">
            <a:xfrm>
              <a:off x="4540496" y="3876005"/>
              <a:ext cx="90188" cy="224731"/>
            </a:xfrm>
            <a:custGeom>
              <a:avLst/>
              <a:gdLst>
                <a:gd name="T0" fmla="*/ 66 w 976"/>
                <a:gd name="T1" fmla="*/ 1824 h 1824"/>
                <a:gd name="T2" fmla="*/ 0 w 976"/>
                <a:gd name="T3" fmla="*/ 1758 h 1824"/>
                <a:gd name="T4" fmla="*/ 843 w 976"/>
                <a:gd name="T5" fmla="*/ 912 h 1824"/>
                <a:gd name="T6" fmla="*/ 0 w 976"/>
                <a:gd name="T7" fmla="*/ 66 h 1824"/>
                <a:gd name="T8" fmla="*/ 66 w 976"/>
                <a:gd name="T9" fmla="*/ 0 h 1824"/>
                <a:gd name="T10" fmla="*/ 976 w 976"/>
                <a:gd name="T11" fmla="*/ 912 h 1824"/>
                <a:gd name="T12" fmla="*/ 66 w 976"/>
                <a:gd name="T13" fmla="*/ 1824 h 1824"/>
              </a:gdLst>
              <a:ahLst/>
              <a:cxnLst>
                <a:cxn ang="0">
                  <a:pos x="T0" y="T1"/>
                </a:cxn>
                <a:cxn ang="0">
                  <a:pos x="T2" y="T3"/>
                </a:cxn>
                <a:cxn ang="0">
                  <a:pos x="T4" y="T5"/>
                </a:cxn>
                <a:cxn ang="0">
                  <a:pos x="T6" y="T7"/>
                </a:cxn>
                <a:cxn ang="0">
                  <a:pos x="T8" y="T9"/>
                </a:cxn>
                <a:cxn ang="0">
                  <a:pos x="T10" y="T11"/>
                </a:cxn>
                <a:cxn ang="0">
                  <a:pos x="T12" y="T13"/>
                </a:cxn>
              </a:cxnLst>
              <a:rect l="0" t="0" r="r" b="b"/>
              <a:pathLst>
                <a:path w="976" h="1824">
                  <a:moveTo>
                    <a:pt x="66" y="1824"/>
                  </a:moveTo>
                  <a:lnTo>
                    <a:pt x="0" y="1758"/>
                  </a:lnTo>
                  <a:lnTo>
                    <a:pt x="843" y="912"/>
                  </a:lnTo>
                  <a:lnTo>
                    <a:pt x="0" y="66"/>
                  </a:lnTo>
                  <a:lnTo>
                    <a:pt x="66" y="0"/>
                  </a:lnTo>
                  <a:lnTo>
                    <a:pt x="976" y="912"/>
                  </a:lnTo>
                  <a:lnTo>
                    <a:pt x="66" y="18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6481" tIns="44321" rIns="66481" bIns="44321" numCol="1" anchor="t" anchorCtr="0" compatLnSpc="1">
              <a:prstTxWarp prst="textNoShape">
                <a:avLst/>
              </a:prstTxWarp>
            </a:bodyPr>
            <a:lstStyle/>
            <a:p>
              <a:endParaRPr lang="en-US" sz="1200" dirty="0">
                <a:solidFill>
                  <a:srgbClr val="6E6F73"/>
                </a:solidFill>
              </a:endParaRPr>
            </a:p>
          </p:txBody>
        </p:sp>
      </p:grpSp>
      <p:grpSp>
        <p:nvGrpSpPr>
          <p:cNvPr id="19" name="Group 18">
            <a:extLst>
              <a:ext uri="{FF2B5EF4-FFF2-40B4-BE49-F238E27FC236}">
                <a16:creationId xmlns:a16="http://schemas.microsoft.com/office/drawing/2014/main" id="{6F1671A6-442C-426E-9854-1D4682C31DF6}"/>
              </a:ext>
            </a:extLst>
          </p:cNvPr>
          <p:cNvGrpSpPr/>
          <p:nvPr/>
        </p:nvGrpSpPr>
        <p:grpSpPr>
          <a:xfrm>
            <a:off x="3356472" y="2621741"/>
            <a:ext cx="5182576" cy="0"/>
            <a:chOff x="692727" y="2095500"/>
            <a:chExt cx="2875576" cy="0"/>
          </a:xfrm>
        </p:grpSpPr>
        <p:cxnSp>
          <p:nvCxnSpPr>
            <p:cNvPr id="20" name="Straight Connector 19">
              <a:extLst>
                <a:ext uri="{FF2B5EF4-FFF2-40B4-BE49-F238E27FC236}">
                  <a16:creationId xmlns:a16="http://schemas.microsoft.com/office/drawing/2014/main" id="{C9F856A7-D686-4938-A507-2CA7348DDD7B}"/>
                </a:ext>
              </a:extLst>
            </p:cNvPr>
            <p:cNvCxnSpPr/>
            <p:nvPr/>
          </p:nvCxnSpPr>
          <p:spPr>
            <a:xfrm>
              <a:off x="692727" y="2095500"/>
              <a:ext cx="1478973" cy="0"/>
            </a:xfrm>
            <a:prstGeom prst="line">
              <a:avLst/>
            </a:prstGeom>
            <a:ln w="28575" cap="rnd" cmpd="sng" algn="ctr">
              <a:solidFill>
                <a:schemeClr val="accent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5E951C7C-2941-4304-925E-9BBA5EB864BF}"/>
                </a:ext>
              </a:extLst>
            </p:cNvPr>
            <p:cNvCxnSpPr/>
            <p:nvPr/>
          </p:nvCxnSpPr>
          <p:spPr>
            <a:xfrm>
              <a:off x="2089330" y="2095500"/>
              <a:ext cx="1478973" cy="0"/>
            </a:xfrm>
            <a:prstGeom prst="line">
              <a:avLst/>
            </a:prstGeom>
            <a:ln w="28575" cap="rnd" cmpd="sng" algn="ctr">
              <a:solidFill>
                <a:schemeClr val="accent1"/>
              </a:solidFill>
              <a:prstDash val="sysDot"/>
              <a:round/>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sp>
        <p:nvSpPr>
          <p:cNvPr id="22" name="ee4pHeader2">
            <a:extLst>
              <a:ext uri="{FF2B5EF4-FFF2-40B4-BE49-F238E27FC236}">
                <a16:creationId xmlns:a16="http://schemas.microsoft.com/office/drawing/2014/main" id="{5DBDEEAC-FCC3-421E-B4B6-A66B702F97E0}"/>
              </a:ext>
            </a:extLst>
          </p:cNvPr>
          <p:cNvSpPr txBox="1"/>
          <p:nvPr>
            <p:custDataLst>
              <p:tags r:id="rId2"/>
            </p:custDataLst>
          </p:nvPr>
        </p:nvSpPr>
        <p:spPr>
          <a:xfrm>
            <a:off x="3356472" y="2209825"/>
            <a:ext cx="5182576" cy="411915"/>
          </a:xfrm>
          <a:prstGeom prst="rect">
            <a:avLst/>
          </a:prstGeom>
          <a:noFill/>
          <a:ln cap="rnd">
            <a:noFill/>
          </a:ln>
          <a:effectLst/>
          <a:extLst>
            <a:ext uri="{909E8E84-426E-40DD-AFC4-6F175D3DCCD1}">
              <a14:hiddenFill xmlns:a14="http://schemas.microsoft.com/office/drawing/2010/main">
                <a:solidFill>
                  <a:srgbClr val="FFFFFF"/>
                </a:solidFill>
              </a14:hiddenFill>
            </a:ext>
            <a:ext uri="{31F19639-BCED-4A60-ADC4-E9642A236FB7}">
              <a14:hiddenScene3d xmlns:a14="http://schemas.microsoft.com/office/drawing/2010/main">
                <a:camera prst="legacyObliqueFront">
                  <a:rot lat="0" lon="0" rev="0"/>
                </a:camera>
                <a:lightRig rig="threePt" dir="t"/>
              </a14:hiddenScene3d>
            </a:ext>
          </a:extLst>
        </p:spPr>
        <p:txBody>
          <a:bodyPr vert="horz" wrap="square" lIns="0" tIns="0" rIns="0" bIns="45720" rtlCol="0" anchor="b" anchorCtr="0">
            <a:noAutofit/>
            <a:scene3d>
              <a:camera prst="orthographicFront">
                <a:rot lat="0" lon="0" rev="0"/>
              </a:camera>
              <a:lightRig rig="threePt" dir="t"/>
            </a:scene3d>
          </a:bodyPr>
          <a:lstStyle/>
          <a:p>
            <a:r>
              <a:rPr lang="en-US" b="1" dirty="0">
                <a:effectLst/>
              </a:rPr>
              <a:t>Lorem ipsum dolor sit amet, consectetur adipiscing elit</a:t>
            </a:r>
          </a:p>
        </p:txBody>
      </p:sp>
      <p:sp>
        <p:nvSpPr>
          <p:cNvPr id="23" name="ee4pContent2">
            <a:extLst>
              <a:ext uri="{FF2B5EF4-FFF2-40B4-BE49-F238E27FC236}">
                <a16:creationId xmlns:a16="http://schemas.microsoft.com/office/drawing/2014/main" id="{2E1B47E5-BB52-4880-8F91-FF74FEC8BD50}"/>
              </a:ext>
            </a:extLst>
          </p:cNvPr>
          <p:cNvSpPr txBox="1"/>
          <p:nvPr/>
        </p:nvSpPr>
        <p:spPr>
          <a:xfrm>
            <a:off x="3356471" y="2659842"/>
            <a:ext cx="5182575" cy="1072172"/>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324000" lvl="1" indent="-216000">
              <a:spcAft>
                <a:spcPts val="600"/>
              </a:spcAft>
              <a:buClr>
                <a:schemeClr val="tx1"/>
              </a:buClr>
              <a:buFont typeface="Trebuchet MS" panose="020B0703020202090204" pitchFamily="34" charset="0"/>
              <a:buChar char="•"/>
            </a:pPr>
            <a:r>
              <a:rPr lang="en-US" sz="1100" dirty="0">
                <a:solidFill>
                  <a:schemeClr val="tx1"/>
                </a:solidFill>
                <a:latin typeface="+mn-lt"/>
              </a:rPr>
              <a:t>Lorem ipsum dolor sit amet, consectetur adipiscing elit. Duis tellus tellus, tempus id dui dapibus, feugiat dapibus felis</a:t>
            </a:r>
          </a:p>
          <a:p>
            <a:pPr marL="324000" lvl="1" indent="-216000">
              <a:spcAft>
                <a:spcPts val="600"/>
              </a:spcAft>
              <a:buClr>
                <a:schemeClr val="tx1"/>
              </a:buClr>
              <a:buFont typeface="Trebuchet MS" panose="020B0703020202090204" pitchFamily="34" charset="0"/>
              <a:buChar char="•"/>
            </a:pPr>
            <a:r>
              <a:rPr lang="en-US" sz="1100" dirty="0">
                <a:solidFill>
                  <a:schemeClr val="tx1"/>
                </a:solidFill>
                <a:latin typeface="+mn-lt"/>
              </a:rPr>
              <a:t>Lorem ipsum dolor sit amet, consectetur adipiscing elit. Duis tellus tellus, tempus id dui dapibus, feugiat dapibus felis</a:t>
            </a:r>
          </a:p>
        </p:txBody>
      </p:sp>
      <p:sp>
        <p:nvSpPr>
          <p:cNvPr id="24" name="ee4pHeader2">
            <a:extLst>
              <a:ext uri="{FF2B5EF4-FFF2-40B4-BE49-F238E27FC236}">
                <a16:creationId xmlns:a16="http://schemas.microsoft.com/office/drawing/2014/main" id="{F2DDAF3A-ADEC-487C-B4EF-7DF4B9A1AFD7}"/>
              </a:ext>
            </a:extLst>
          </p:cNvPr>
          <p:cNvSpPr txBox="1"/>
          <p:nvPr>
            <p:custDataLst>
              <p:tags r:id="rId3"/>
            </p:custDataLst>
          </p:nvPr>
        </p:nvSpPr>
        <p:spPr>
          <a:xfrm>
            <a:off x="3356471" y="4342971"/>
            <a:ext cx="5182575" cy="323165"/>
          </a:xfrm>
          <a:prstGeom prst="rect">
            <a:avLst/>
          </a:prstGeom>
          <a:noFill/>
          <a:ln cap="rnd">
            <a:noFill/>
          </a:ln>
          <a:effectLst/>
          <a:extLst>
            <a:ext uri="{909E8E84-426E-40DD-AFC4-6F175D3DCCD1}">
              <a14:hiddenFill xmlns:a14="http://schemas.microsoft.com/office/drawing/2010/main">
                <a:solidFill>
                  <a:srgbClr val="FFFFFF"/>
                </a:solidFill>
              </a14:hiddenFill>
            </a:ext>
            <a:ext uri="{31F19639-BCED-4A60-ADC4-E9642A236FB7}">
              <a14:hiddenScene3d xmlns:a14="http://schemas.microsoft.com/office/drawing/2010/main">
                <a:camera prst="legacyObliqueFront">
                  <a:rot lat="0" lon="0" rev="0"/>
                </a:camera>
                <a:lightRig rig="threePt" dir="t"/>
              </a14:hiddenScene3d>
            </a:ext>
          </a:extLst>
        </p:spPr>
        <p:txBody>
          <a:bodyPr vert="horz" wrap="square" lIns="0" tIns="0" rIns="0" bIns="45720" rtlCol="0" anchor="b" anchorCtr="0">
            <a:noAutofit/>
            <a:scene3d>
              <a:camera prst="orthographicFront">
                <a:rot lat="0" lon="0" rev="0"/>
              </a:camera>
              <a:lightRig rig="threePt" dir="t"/>
            </a:scene3d>
          </a:bodyPr>
          <a:lstStyle/>
          <a:p>
            <a:r>
              <a:rPr lang="en-US" b="1" dirty="0">
                <a:effectLst/>
              </a:rPr>
              <a:t>Lorem ipsum dolor sit amet, consectetur adipiscing elit</a:t>
            </a:r>
          </a:p>
        </p:txBody>
      </p:sp>
      <p:sp>
        <p:nvSpPr>
          <p:cNvPr id="25" name="ee4pContent2">
            <a:extLst>
              <a:ext uri="{FF2B5EF4-FFF2-40B4-BE49-F238E27FC236}">
                <a16:creationId xmlns:a16="http://schemas.microsoft.com/office/drawing/2014/main" id="{64BE6EAF-F304-4B19-ABB5-2800215E5057}"/>
              </a:ext>
            </a:extLst>
          </p:cNvPr>
          <p:cNvSpPr txBox="1"/>
          <p:nvPr/>
        </p:nvSpPr>
        <p:spPr>
          <a:xfrm>
            <a:off x="3356470" y="4701873"/>
            <a:ext cx="5182575" cy="967063"/>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marL="324000" lvl="1" indent="-216000">
              <a:spcAft>
                <a:spcPts val="600"/>
              </a:spcAft>
              <a:buClr>
                <a:schemeClr val="tx1"/>
              </a:buClr>
              <a:buFont typeface="Trebuchet MS" panose="020B0703020202090204" pitchFamily="34" charset="0"/>
              <a:buChar char="•"/>
            </a:pPr>
            <a:r>
              <a:rPr lang="en-US" sz="1100" dirty="0">
                <a:solidFill>
                  <a:schemeClr val="tx1"/>
                </a:solidFill>
                <a:latin typeface="+mn-lt"/>
              </a:rPr>
              <a:t>Lorem ipsum dolor sit amet, consectetur adipiscing elit. Duis tellus tellus, tempus id dui dapibus, feugiat dapibus felis</a:t>
            </a:r>
          </a:p>
          <a:p>
            <a:pPr marL="324000" lvl="1" indent="-216000">
              <a:spcAft>
                <a:spcPts val="600"/>
              </a:spcAft>
              <a:buClr>
                <a:schemeClr val="tx1"/>
              </a:buClr>
              <a:buFont typeface="Trebuchet MS" panose="020B0703020202090204" pitchFamily="34" charset="0"/>
              <a:buChar char="•"/>
            </a:pPr>
            <a:r>
              <a:rPr lang="en-US" sz="1100" dirty="0">
                <a:solidFill>
                  <a:schemeClr val="tx1"/>
                </a:solidFill>
                <a:latin typeface="+mn-lt"/>
              </a:rPr>
              <a:t>Lorem ipsum dolor sit amet, consectetur adipiscing elit. Duis tellus tellus, tempus id dui dapibus, feugiat dapibus felis</a:t>
            </a:r>
          </a:p>
        </p:txBody>
      </p:sp>
      <p:grpSp>
        <p:nvGrpSpPr>
          <p:cNvPr id="26" name="Group 25">
            <a:extLst>
              <a:ext uri="{FF2B5EF4-FFF2-40B4-BE49-F238E27FC236}">
                <a16:creationId xmlns:a16="http://schemas.microsoft.com/office/drawing/2014/main" id="{C9E3B0CF-C998-432B-BD9F-30DD8C38AE12}"/>
              </a:ext>
            </a:extLst>
          </p:cNvPr>
          <p:cNvGrpSpPr/>
          <p:nvPr/>
        </p:nvGrpSpPr>
        <p:grpSpPr>
          <a:xfrm>
            <a:off x="3356470" y="4666136"/>
            <a:ext cx="5182575" cy="0"/>
            <a:chOff x="692727" y="2095500"/>
            <a:chExt cx="2875576" cy="0"/>
          </a:xfrm>
        </p:grpSpPr>
        <p:cxnSp>
          <p:nvCxnSpPr>
            <p:cNvPr id="27" name="Straight Connector 26">
              <a:extLst>
                <a:ext uri="{FF2B5EF4-FFF2-40B4-BE49-F238E27FC236}">
                  <a16:creationId xmlns:a16="http://schemas.microsoft.com/office/drawing/2014/main" id="{3309990F-7581-44A9-82DB-BB3793CBB77E}"/>
                </a:ext>
              </a:extLst>
            </p:cNvPr>
            <p:cNvCxnSpPr/>
            <p:nvPr/>
          </p:nvCxnSpPr>
          <p:spPr>
            <a:xfrm>
              <a:off x="692727" y="2095500"/>
              <a:ext cx="1478973" cy="0"/>
            </a:xfrm>
            <a:prstGeom prst="line">
              <a:avLst/>
            </a:prstGeom>
            <a:ln w="28575" cap="rnd" cmpd="sng" algn="ctr">
              <a:solidFill>
                <a:schemeClr val="accent1"/>
              </a:solidFill>
              <a:prstDash val="solid"/>
              <a:round/>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DA0402EF-D30F-4B5C-8673-D3A2E56C0450}"/>
                </a:ext>
              </a:extLst>
            </p:cNvPr>
            <p:cNvCxnSpPr/>
            <p:nvPr/>
          </p:nvCxnSpPr>
          <p:spPr>
            <a:xfrm>
              <a:off x="2089330" y="2095500"/>
              <a:ext cx="1478973" cy="0"/>
            </a:xfrm>
            <a:prstGeom prst="line">
              <a:avLst/>
            </a:prstGeom>
            <a:ln w="28575" cap="rnd" cmpd="sng" algn="ctr">
              <a:solidFill>
                <a:schemeClr val="accent1"/>
              </a:solidFill>
              <a:prstDash val="sysDot"/>
              <a:round/>
              <a:headEnd type="none" w="med" len="med"/>
              <a:tailEnd type="oval" w="med" len="med"/>
            </a:ln>
          </p:spPr>
          <p:style>
            <a:lnRef idx="1">
              <a:schemeClr val="accent1"/>
            </a:lnRef>
            <a:fillRef idx="0">
              <a:schemeClr val="accent1"/>
            </a:fillRef>
            <a:effectRef idx="0">
              <a:schemeClr val="accent1"/>
            </a:effectRef>
            <a:fontRef idx="minor">
              <a:schemeClr val="tx1"/>
            </a:fontRef>
          </p:style>
        </p:cxnSp>
      </p:grpSp>
      <p:grpSp>
        <p:nvGrpSpPr>
          <p:cNvPr id="29" name="Group 28">
            <a:extLst>
              <a:ext uri="{FF2B5EF4-FFF2-40B4-BE49-F238E27FC236}">
                <a16:creationId xmlns:a16="http://schemas.microsoft.com/office/drawing/2014/main" id="{9AFA1438-472D-44F0-8E69-A610D4A0D464}"/>
              </a:ext>
            </a:extLst>
          </p:cNvPr>
          <p:cNvGrpSpPr/>
          <p:nvPr/>
        </p:nvGrpSpPr>
        <p:grpSpPr>
          <a:xfrm>
            <a:off x="566218" y="2173139"/>
            <a:ext cx="572539" cy="572400"/>
            <a:chOff x="3071135" y="1760585"/>
            <a:chExt cx="475200" cy="633600"/>
          </a:xfrm>
          <a:solidFill>
            <a:schemeClr val="bg1"/>
          </a:solidFill>
        </p:grpSpPr>
        <p:sp>
          <p:nvSpPr>
            <p:cNvPr id="30" name="Accent">
              <a:extLst>
                <a:ext uri="{FF2B5EF4-FFF2-40B4-BE49-F238E27FC236}">
                  <a16:creationId xmlns:a16="http://schemas.microsoft.com/office/drawing/2014/main" id="{29B62181-831F-4AC5-BD7A-382F6E010EC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1" name="Outline">
              <a:extLst>
                <a:ext uri="{FF2B5EF4-FFF2-40B4-BE49-F238E27FC236}">
                  <a16:creationId xmlns:a16="http://schemas.microsoft.com/office/drawing/2014/main" id="{979CCA39-9E69-4DF7-A72A-71E49B7D16D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spTree>
    <p:extLst>
      <p:ext uri="{BB962C8B-B14F-4D97-AF65-F5344CB8AC3E}">
        <p14:creationId xmlns:p14="http://schemas.microsoft.com/office/powerpoint/2010/main" val="650699793"/>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47F988-64B5-4D06-A05E-39F7DC75DE45}"/>
              </a:ext>
            </a:extLst>
          </p:cNvPr>
          <p:cNvSpPr>
            <a:spLocks noGrp="1"/>
          </p:cNvSpPr>
          <p:nvPr>
            <p:ph type="title"/>
          </p:nvPr>
        </p:nvSpPr>
        <p:spPr/>
        <p:txBody>
          <a:bodyPr/>
          <a:lstStyle/>
          <a:p>
            <a:r>
              <a:rPr lang="en-US" dirty="0"/>
              <a:t>Three-Tab List with Detail Panel (Item 1)</a:t>
            </a:r>
          </a:p>
        </p:txBody>
      </p:sp>
      <p:grpSp>
        <p:nvGrpSpPr>
          <p:cNvPr id="7" name="Group 6">
            <a:extLst>
              <a:ext uri="{FF2B5EF4-FFF2-40B4-BE49-F238E27FC236}">
                <a16:creationId xmlns:a16="http://schemas.microsoft.com/office/drawing/2014/main" id="{D8B391D5-8619-56BB-D6A6-5E0DC216C2EC}"/>
              </a:ext>
            </a:extLst>
          </p:cNvPr>
          <p:cNvGrpSpPr/>
          <p:nvPr/>
        </p:nvGrpSpPr>
        <p:grpSpPr>
          <a:xfrm>
            <a:off x="-2" y="3421000"/>
            <a:ext cx="4284982" cy="919528"/>
            <a:chOff x="-2" y="3309202"/>
            <a:chExt cx="4284982" cy="919528"/>
          </a:xfrm>
        </p:grpSpPr>
        <p:sp>
          <p:nvSpPr>
            <p:cNvPr id="6" name="Rectangle: Top Corners Rounded 5">
              <a:extLst>
                <a:ext uri="{FF2B5EF4-FFF2-40B4-BE49-F238E27FC236}">
                  <a16:creationId xmlns:a16="http://schemas.microsoft.com/office/drawing/2014/main" id="{2089DA0C-6B35-4215-8F77-B967C8BCB422}"/>
                </a:ext>
              </a:extLst>
            </p:cNvPr>
            <p:cNvSpPr/>
            <p:nvPr/>
          </p:nvSpPr>
          <p:spPr>
            <a:xfrm rot="5400000">
              <a:off x="1698368" y="1626476"/>
              <a:ext cx="888242" cy="4284982"/>
            </a:xfrm>
            <a:prstGeom prst="round2SameRect">
              <a:avLst>
                <a:gd name="adj1" fmla="val 50000"/>
                <a:gd name="adj2" fmla="val 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6" name="Group 25">
              <a:extLst>
                <a:ext uri="{FF2B5EF4-FFF2-40B4-BE49-F238E27FC236}">
                  <a16:creationId xmlns:a16="http://schemas.microsoft.com/office/drawing/2014/main" id="{F179A21C-085C-4958-982F-397EEC9A492B}"/>
                </a:ext>
              </a:extLst>
            </p:cNvPr>
            <p:cNvGrpSpPr/>
            <p:nvPr/>
          </p:nvGrpSpPr>
          <p:grpSpPr>
            <a:xfrm>
              <a:off x="221226" y="3309202"/>
              <a:ext cx="918000" cy="919528"/>
              <a:chOff x="221226" y="3429000"/>
              <a:chExt cx="689008" cy="919528"/>
            </a:xfrm>
          </p:grpSpPr>
          <p:sp>
            <p:nvSpPr>
              <p:cNvPr id="22" name="Oval 21">
                <a:extLst>
                  <a:ext uri="{FF2B5EF4-FFF2-40B4-BE49-F238E27FC236}">
                    <a16:creationId xmlns:a16="http://schemas.microsoft.com/office/drawing/2014/main" id="{EAB21F8F-459A-4937-A005-846B759E3325}"/>
                  </a:ext>
                </a:extLst>
              </p:cNvPr>
              <p:cNvSpPr/>
              <p:nvPr>
                <p:custDataLst>
                  <p:tags r:id="rId3"/>
                </p:custDataLst>
              </p:nvPr>
            </p:nvSpPr>
            <p:spPr>
              <a:xfrm>
                <a:off x="221226" y="3429000"/>
                <a:ext cx="689008" cy="919528"/>
              </a:xfrm>
              <a:prstGeom prst="ellipse">
                <a:avLst/>
              </a:prstGeom>
              <a:solidFill>
                <a:srgbClr val="FFFFFF"/>
              </a:solidFill>
              <a:ln w="57150">
                <a:gradFill flip="none" rotWithShape="1">
                  <a:gsLst>
                    <a:gs pos="0">
                      <a:schemeClr val="bg1">
                        <a:lumMod val="50000"/>
                      </a:schemeClr>
                    </a:gs>
                    <a:gs pos="100000">
                      <a:schemeClr val="bg1">
                        <a:lumMod val="25000"/>
                      </a:schemeClr>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23" name="Group 22">
                <a:extLst>
                  <a:ext uri="{FF2B5EF4-FFF2-40B4-BE49-F238E27FC236}">
                    <a16:creationId xmlns:a16="http://schemas.microsoft.com/office/drawing/2014/main" id="{3752BDCF-9B64-4214-954B-38EFA902ADEA}"/>
                  </a:ext>
                </a:extLst>
              </p:cNvPr>
              <p:cNvGrpSpPr/>
              <p:nvPr/>
            </p:nvGrpSpPr>
            <p:grpSpPr>
              <a:xfrm>
                <a:off x="310095" y="3548198"/>
                <a:ext cx="511270" cy="681132"/>
                <a:chOff x="3071135" y="1760585"/>
                <a:chExt cx="475200" cy="633600"/>
              </a:xfrm>
              <a:solidFill>
                <a:schemeClr val="accent6"/>
              </a:solidFill>
            </p:grpSpPr>
            <p:sp>
              <p:nvSpPr>
                <p:cNvPr id="24" name="Accent">
                  <a:extLst>
                    <a:ext uri="{FF2B5EF4-FFF2-40B4-BE49-F238E27FC236}">
                      <a16:creationId xmlns:a16="http://schemas.microsoft.com/office/drawing/2014/main" id="{3A90664B-A8CB-4081-B261-CD2B639909C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25" name="Outline">
                  <a:extLst>
                    <a:ext uri="{FF2B5EF4-FFF2-40B4-BE49-F238E27FC236}">
                      <a16:creationId xmlns:a16="http://schemas.microsoft.com/office/drawing/2014/main" id="{AC1EBFF7-DEB4-49FB-A65F-D08B0693CFC4}"/>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33" name="Inhaltsplatzhalter 4">
              <a:extLst>
                <a:ext uri="{FF2B5EF4-FFF2-40B4-BE49-F238E27FC236}">
                  <a16:creationId xmlns:a16="http://schemas.microsoft.com/office/drawing/2014/main" id="{9BF6CCDF-0BEE-4AFF-9DDD-0AE6F4FD6A59}"/>
                </a:ext>
              </a:extLst>
            </p:cNvPr>
            <p:cNvSpPr txBox="1">
              <a:spLocks/>
            </p:cNvSpPr>
            <p:nvPr/>
          </p:nvSpPr>
          <p:spPr>
            <a:xfrm flipH="1">
              <a:off x="1288756" y="3491968"/>
              <a:ext cx="2516928" cy="553998"/>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600" b="1" dirty="0">
                  <a:latin typeface="+mn-lt"/>
                </a:rPr>
                <a:t>TITLE GOES HERE</a:t>
              </a:r>
              <a:br>
                <a:rPr lang="en-US" sz="1400" b="1" dirty="0">
                  <a:latin typeface="+mn-lt"/>
                </a:rPr>
              </a:br>
              <a:r>
                <a:rPr lang="en-US" sz="1000" dirty="0">
                  <a:latin typeface="+mn-lt"/>
                </a:rPr>
                <a:t>This is a sample text. You simply add your own text and description here. </a:t>
              </a:r>
            </a:p>
          </p:txBody>
        </p:sp>
      </p:grpSp>
      <p:grpSp>
        <p:nvGrpSpPr>
          <p:cNvPr id="5" name="Group 4">
            <a:extLst>
              <a:ext uri="{FF2B5EF4-FFF2-40B4-BE49-F238E27FC236}">
                <a16:creationId xmlns:a16="http://schemas.microsoft.com/office/drawing/2014/main" id="{D4549DCD-C6F3-E4D4-8BC3-B924FC511BAE}"/>
              </a:ext>
            </a:extLst>
          </p:cNvPr>
          <p:cNvGrpSpPr/>
          <p:nvPr/>
        </p:nvGrpSpPr>
        <p:grpSpPr>
          <a:xfrm>
            <a:off x="-2" y="4627572"/>
            <a:ext cx="4284981" cy="919528"/>
            <a:chOff x="-2" y="4627572"/>
            <a:chExt cx="4284981" cy="919528"/>
          </a:xfrm>
        </p:grpSpPr>
        <p:sp>
          <p:nvSpPr>
            <p:cNvPr id="9" name="Rectangle: Top Corners Rounded 8">
              <a:extLst>
                <a:ext uri="{FF2B5EF4-FFF2-40B4-BE49-F238E27FC236}">
                  <a16:creationId xmlns:a16="http://schemas.microsoft.com/office/drawing/2014/main" id="{DE3DB83F-01C6-4547-A9D6-C72AC3E9DA96}"/>
                </a:ext>
              </a:extLst>
            </p:cNvPr>
            <p:cNvSpPr/>
            <p:nvPr/>
          </p:nvSpPr>
          <p:spPr>
            <a:xfrm rot="5400000">
              <a:off x="1692799" y="2937422"/>
              <a:ext cx="899379" cy="4284981"/>
            </a:xfrm>
            <a:prstGeom prst="round2SameRect">
              <a:avLst>
                <a:gd name="adj1" fmla="val 50000"/>
                <a:gd name="adj2" fmla="val 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7" name="Group 26">
              <a:extLst>
                <a:ext uri="{FF2B5EF4-FFF2-40B4-BE49-F238E27FC236}">
                  <a16:creationId xmlns:a16="http://schemas.microsoft.com/office/drawing/2014/main" id="{E60AB6EC-184C-49FD-85B0-ACEE16F4A8D7}"/>
                </a:ext>
              </a:extLst>
            </p:cNvPr>
            <p:cNvGrpSpPr/>
            <p:nvPr/>
          </p:nvGrpSpPr>
          <p:grpSpPr>
            <a:xfrm>
              <a:off x="221226" y="4627572"/>
              <a:ext cx="918000" cy="919528"/>
              <a:chOff x="221226" y="3429000"/>
              <a:chExt cx="689008" cy="919528"/>
            </a:xfrm>
          </p:grpSpPr>
          <p:sp>
            <p:nvSpPr>
              <p:cNvPr id="28" name="Oval 27">
                <a:extLst>
                  <a:ext uri="{FF2B5EF4-FFF2-40B4-BE49-F238E27FC236}">
                    <a16:creationId xmlns:a16="http://schemas.microsoft.com/office/drawing/2014/main" id="{D8523D8B-6CC6-4804-8E6A-692DF7DAF6CB}"/>
                  </a:ext>
                </a:extLst>
              </p:cNvPr>
              <p:cNvSpPr/>
              <p:nvPr>
                <p:custDataLst>
                  <p:tags r:id="rId2"/>
                </p:custDataLst>
              </p:nvPr>
            </p:nvSpPr>
            <p:spPr>
              <a:xfrm>
                <a:off x="221226" y="3429000"/>
                <a:ext cx="689008" cy="919528"/>
              </a:xfrm>
              <a:prstGeom prst="ellipse">
                <a:avLst/>
              </a:prstGeom>
              <a:solidFill>
                <a:srgbClr val="FFFFFF"/>
              </a:solidFill>
              <a:ln w="57150">
                <a:gradFill flip="none" rotWithShape="1">
                  <a:gsLst>
                    <a:gs pos="0">
                      <a:schemeClr val="bg1">
                        <a:lumMod val="50000"/>
                      </a:schemeClr>
                    </a:gs>
                    <a:gs pos="100000">
                      <a:schemeClr val="bg1">
                        <a:lumMod val="25000"/>
                      </a:schemeClr>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29" name="Group 28">
                <a:extLst>
                  <a:ext uri="{FF2B5EF4-FFF2-40B4-BE49-F238E27FC236}">
                    <a16:creationId xmlns:a16="http://schemas.microsoft.com/office/drawing/2014/main" id="{31CA2CB7-F87C-4E1E-A734-A8A99965EB7A}"/>
                  </a:ext>
                </a:extLst>
              </p:cNvPr>
              <p:cNvGrpSpPr/>
              <p:nvPr/>
            </p:nvGrpSpPr>
            <p:grpSpPr>
              <a:xfrm>
                <a:off x="310095" y="3548198"/>
                <a:ext cx="511270" cy="681132"/>
                <a:chOff x="3071135" y="1760585"/>
                <a:chExt cx="475200" cy="633600"/>
              </a:xfrm>
              <a:solidFill>
                <a:schemeClr val="accent6"/>
              </a:solidFill>
            </p:grpSpPr>
            <p:sp>
              <p:nvSpPr>
                <p:cNvPr id="30" name="Accent">
                  <a:extLst>
                    <a:ext uri="{FF2B5EF4-FFF2-40B4-BE49-F238E27FC236}">
                      <a16:creationId xmlns:a16="http://schemas.microsoft.com/office/drawing/2014/main" id="{9B993827-291A-4081-B406-2749100413E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31" name="Outline">
                  <a:extLst>
                    <a:ext uri="{FF2B5EF4-FFF2-40B4-BE49-F238E27FC236}">
                      <a16:creationId xmlns:a16="http://schemas.microsoft.com/office/drawing/2014/main" id="{1938006C-FD0A-451C-830D-D9DB54C822F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34" name="Inhaltsplatzhalter 4">
              <a:extLst>
                <a:ext uri="{FF2B5EF4-FFF2-40B4-BE49-F238E27FC236}">
                  <a16:creationId xmlns:a16="http://schemas.microsoft.com/office/drawing/2014/main" id="{451E5CBB-90DC-4EF9-9982-687F14526D7A}"/>
                </a:ext>
              </a:extLst>
            </p:cNvPr>
            <p:cNvSpPr txBox="1">
              <a:spLocks/>
            </p:cNvSpPr>
            <p:nvPr/>
          </p:nvSpPr>
          <p:spPr>
            <a:xfrm flipH="1">
              <a:off x="1288756" y="4802913"/>
              <a:ext cx="2516928" cy="553998"/>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600" b="1" dirty="0">
                  <a:latin typeface="+mn-lt"/>
                </a:rPr>
                <a:t>TITLE GOES HERE</a:t>
              </a:r>
              <a:br>
                <a:rPr lang="en-US" sz="1400" b="1" dirty="0">
                  <a:latin typeface="+mn-lt"/>
                </a:rPr>
              </a:br>
              <a:r>
                <a:rPr lang="en-US" sz="1000" dirty="0">
                  <a:latin typeface="+mn-lt"/>
                </a:rPr>
                <a:t>This is a sample text. You simply add your own text and description here. </a:t>
              </a:r>
            </a:p>
          </p:txBody>
        </p:sp>
      </p:grpSp>
      <p:grpSp>
        <p:nvGrpSpPr>
          <p:cNvPr id="8" name="Group 7">
            <a:extLst>
              <a:ext uri="{FF2B5EF4-FFF2-40B4-BE49-F238E27FC236}">
                <a16:creationId xmlns:a16="http://schemas.microsoft.com/office/drawing/2014/main" id="{ADB69ABA-B7EC-21E0-2AC1-9F2324A24DE6}"/>
              </a:ext>
            </a:extLst>
          </p:cNvPr>
          <p:cNvGrpSpPr/>
          <p:nvPr/>
        </p:nvGrpSpPr>
        <p:grpSpPr>
          <a:xfrm>
            <a:off x="-4" y="2214427"/>
            <a:ext cx="5213455" cy="919528"/>
            <a:chOff x="-4" y="2214427"/>
            <a:chExt cx="5213455" cy="919528"/>
          </a:xfrm>
        </p:grpSpPr>
        <p:sp>
          <p:nvSpPr>
            <p:cNvPr id="3" name="Rectangle: Top Corners Rounded 2">
              <a:extLst>
                <a:ext uri="{FF2B5EF4-FFF2-40B4-BE49-F238E27FC236}">
                  <a16:creationId xmlns:a16="http://schemas.microsoft.com/office/drawing/2014/main" id="{DC5CB33E-4984-42AE-BAB4-64EC0070C020}"/>
                </a:ext>
              </a:extLst>
            </p:cNvPr>
            <p:cNvSpPr/>
            <p:nvPr/>
          </p:nvSpPr>
          <p:spPr>
            <a:xfrm rot="5400000">
              <a:off x="2052391" y="177675"/>
              <a:ext cx="888242" cy="4993031"/>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20" name="Group 19">
              <a:extLst>
                <a:ext uri="{FF2B5EF4-FFF2-40B4-BE49-F238E27FC236}">
                  <a16:creationId xmlns:a16="http://schemas.microsoft.com/office/drawing/2014/main" id="{7731E1F2-CDE1-40B3-B4F5-C2061AC7B4FD}"/>
                </a:ext>
              </a:extLst>
            </p:cNvPr>
            <p:cNvGrpSpPr/>
            <p:nvPr/>
          </p:nvGrpSpPr>
          <p:grpSpPr>
            <a:xfrm>
              <a:off x="221226" y="2214427"/>
              <a:ext cx="918000" cy="919528"/>
              <a:chOff x="221226" y="2213360"/>
              <a:chExt cx="604742" cy="807068"/>
            </a:xfrm>
          </p:grpSpPr>
          <p:sp>
            <p:nvSpPr>
              <p:cNvPr id="16" name="Oval 15">
                <a:extLst>
                  <a:ext uri="{FF2B5EF4-FFF2-40B4-BE49-F238E27FC236}">
                    <a16:creationId xmlns:a16="http://schemas.microsoft.com/office/drawing/2014/main" id="{9077E9F9-0D38-491A-962F-F2A6B4F5F663}"/>
                  </a:ext>
                </a:extLst>
              </p:cNvPr>
              <p:cNvSpPr/>
              <p:nvPr>
                <p:custDataLst>
                  <p:tags r:id="rId1"/>
                </p:custDataLst>
              </p:nvPr>
            </p:nvSpPr>
            <p:spPr>
              <a:xfrm>
                <a:off x="221226" y="2213360"/>
                <a:ext cx="604742" cy="807068"/>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17" name="Group 16">
                <a:extLst>
                  <a:ext uri="{FF2B5EF4-FFF2-40B4-BE49-F238E27FC236}">
                    <a16:creationId xmlns:a16="http://schemas.microsoft.com/office/drawing/2014/main" id="{10A9E64A-E6F5-4183-BB51-B9F119377E70}"/>
                  </a:ext>
                </a:extLst>
              </p:cNvPr>
              <p:cNvGrpSpPr/>
              <p:nvPr/>
            </p:nvGrpSpPr>
            <p:grpSpPr>
              <a:xfrm>
                <a:off x="299226" y="2317980"/>
                <a:ext cx="448742" cy="597828"/>
                <a:chOff x="3071135" y="1760585"/>
                <a:chExt cx="475200" cy="633600"/>
              </a:xfrm>
            </p:grpSpPr>
            <p:sp>
              <p:nvSpPr>
                <p:cNvPr id="18" name="Accent">
                  <a:extLst>
                    <a:ext uri="{FF2B5EF4-FFF2-40B4-BE49-F238E27FC236}">
                      <a16:creationId xmlns:a16="http://schemas.microsoft.com/office/drawing/2014/main" id="{223E9248-7951-4C3F-9753-D4012B5ED8F7}"/>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9" name="Outline">
                  <a:extLst>
                    <a:ext uri="{FF2B5EF4-FFF2-40B4-BE49-F238E27FC236}">
                      <a16:creationId xmlns:a16="http://schemas.microsoft.com/office/drawing/2014/main" id="{AECB5577-BB21-4A68-AE6F-D29A2B48B5D9}"/>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32" name="Inhaltsplatzhalter 4">
              <a:extLst>
                <a:ext uri="{FF2B5EF4-FFF2-40B4-BE49-F238E27FC236}">
                  <a16:creationId xmlns:a16="http://schemas.microsoft.com/office/drawing/2014/main" id="{F3F3CC3F-A1DA-45DD-9F9B-D67231589324}"/>
                </a:ext>
              </a:extLst>
            </p:cNvPr>
            <p:cNvSpPr txBox="1">
              <a:spLocks/>
            </p:cNvSpPr>
            <p:nvPr/>
          </p:nvSpPr>
          <p:spPr>
            <a:xfrm flipH="1">
              <a:off x="1288756" y="2397192"/>
              <a:ext cx="2516928" cy="553998"/>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600" b="1" dirty="0">
                  <a:latin typeface="+mn-lt"/>
                </a:rPr>
                <a:t>TITLE GOES HERE</a:t>
              </a:r>
              <a:br>
                <a:rPr lang="en-US" sz="1400" b="1" dirty="0">
                  <a:latin typeface="+mn-lt"/>
                </a:rPr>
              </a:br>
              <a:r>
                <a:rPr lang="en-US" sz="1000" dirty="0">
                  <a:latin typeface="+mn-lt"/>
                </a:rPr>
                <a:t>This is a sample text. You simply add your own text and description here. </a:t>
              </a:r>
            </a:p>
          </p:txBody>
        </p:sp>
        <p:cxnSp>
          <p:nvCxnSpPr>
            <p:cNvPr id="70" name="Straight Connector 69">
              <a:extLst>
                <a:ext uri="{FF2B5EF4-FFF2-40B4-BE49-F238E27FC236}">
                  <a16:creationId xmlns:a16="http://schemas.microsoft.com/office/drawing/2014/main" id="{E4DCF871-73FB-4A04-A3A9-4745D79E6880}"/>
                </a:ext>
              </a:extLst>
            </p:cNvPr>
            <p:cNvCxnSpPr>
              <a:cxnSpLocks/>
            </p:cNvCxnSpPr>
            <p:nvPr/>
          </p:nvCxnSpPr>
          <p:spPr>
            <a:xfrm>
              <a:off x="4993028" y="2675000"/>
              <a:ext cx="220423"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38" name="Rectangle 22">
            <a:extLst>
              <a:ext uri="{FF2B5EF4-FFF2-40B4-BE49-F238E27FC236}">
                <a16:creationId xmlns:a16="http://schemas.microsoft.com/office/drawing/2014/main" id="{73FEF81B-C924-4F2F-B050-F4A47AC6EC66}"/>
              </a:ext>
            </a:extLst>
          </p:cNvPr>
          <p:cNvSpPr/>
          <p:nvPr/>
        </p:nvSpPr>
        <p:spPr>
          <a:xfrm>
            <a:off x="5267333" y="1512923"/>
            <a:ext cx="3655441" cy="4522117"/>
          </a:xfrm>
          <a:prstGeom prst="roundRect">
            <a:avLst>
              <a:gd name="adj" fmla="val 1493"/>
            </a:avLst>
          </a:prstGeom>
          <a:solidFill>
            <a:schemeClr val="accent5">
              <a:lumMod val="20000"/>
              <a:lumOff val="80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t" anchorCtr="0" forceAA="0" compatLnSpc="1">
            <a:prstTxWarp prst="textNoShape">
              <a:avLst/>
            </a:prstTxWarp>
            <a:noAutofit/>
          </a:bodyPr>
          <a:lstStyle/>
          <a:p>
            <a:endParaRPr lang="en-US" sz="900" dirty="0">
              <a:solidFill>
                <a:schemeClr val="tx1"/>
              </a:solidFill>
            </a:endParaRPr>
          </a:p>
        </p:txBody>
      </p:sp>
      <p:sp>
        <p:nvSpPr>
          <p:cNvPr id="39" name="Rectangle 19">
            <a:extLst>
              <a:ext uri="{FF2B5EF4-FFF2-40B4-BE49-F238E27FC236}">
                <a16:creationId xmlns:a16="http://schemas.microsoft.com/office/drawing/2014/main" id="{340A1672-8EBD-4791-8146-536B5E48F147}"/>
              </a:ext>
            </a:extLst>
          </p:cNvPr>
          <p:cNvSpPr/>
          <p:nvPr/>
        </p:nvSpPr>
        <p:spPr>
          <a:xfrm>
            <a:off x="5337634" y="1611698"/>
            <a:ext cx="1754136" cy="2127268"/>
          </a:xfrm>
          <a:prstGeom prst="roundRect">
            <a:avLst>
              <a:gd name="adj" fmla="val 1493"/>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t" anchorCtr="0" forceAA="0" compatLnSpc="1">
            <a:prstTxWarp prst="textNoShape">
              <a:avLst/>
            </a:prstTxWarp>
            <a:noAutofit/>
          </a:bodyPr>
          <a:lstStyle/>
          <a:p>
            <a:endParaRPr lang="en-US" sz="900" dirty="0">
              <a:solidFill>
                <a:schemeClr val="tx1"/>
              </a:solidFill>
            </a:endParaRPr>
          </a:p>
        </p:txBody>
      </p:sp>
      <p:sp>
        <p:nvSpPr>
          <p:cNvPr id="40" name="Rectangle 19">
            <a:extLst>
              <a:ext uri="{FF2B5EF4-FFF2-40B4-BE49-F238E27FC236}">
                <a16:creationId xmlns:a16="http://schemas.microsoft.com/office/drawing/2014/main" id="{33EDDA26-67DA-4901-A8C2-61232FA4BD55}"/>
              </a:ext>
            </a:extLst>
          </p:cNvPr>
          <p:cNvSpPr/>
          <p:nvPr/>
        </p:nvSpPr>
        <p:spPr>
          <a:xfrm>
            <a:off x="5390306" y="1703609"/>
            <a:ext cx="3409497" cy="4134751"/>
          </a:xfrm>
          <a:prstGeom prst="roundRect">
            <a:avLst>
              <a:gd name="adj" fmla="val 1493"/>
            </a:avLst>
          </a:prstGeom>
          <a:solidFill>
            <a:schemeClr val="bg1"/>
          </a:solidFill>
          <a:ln w="9525" cap="rnd" cmpd="sng" algn="ctr">
            <a:solidFill>
              <a:schemeClr val="tx2"/>
            </a:solidFill>
            <a:prstDash val="solid"/>
            <a:round/>
            <a:headEnd type="none" w="med" len="med"/>
            <a:tailEnd type="none" w="med" len="med"/>
          </a:ln>
          <a:effectLst>
            <a:outerShdw blurRad="50800" dist="38100" dir="189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t" anchorCtr="0" forceAA="0" compatLnSpc="1">
            <a:prstTxWarp prst="textNoShape">
              <a:avLst/>
            </a:prstTxWarp>
            <a:noAutofit/>
          </a:bodyPr>
          <a:lstStyle/>
          <a:p>
            <a:endParaRPr lang="en-US" sz="900" dirty="0">
              <a:solidFill>
                <a:schemeClr val="tx1"/>
              </a:solidFill>
            </a:endParaRPr>
          </a:p>
        </p:txBody>
      </p:sp>
      <p:sp>
        <p:nvSpPr>
          <p:cNvPr id="41" name="TextBox 40">
            <a:extLst>
              <a:ext uri="{FF2B5EF4-FFF2-40B4-BE49-F238E27FC236}">
                <a16:creationId xmlns:a16="http://schemas.microsoft.com/office/drawing/2014/main" id="{FAEBEAD2-9F8B-4256-B699-0DB203523580}"/>
              </a:ext>
            </a:extLst>
          </p:cNvPr>
          <p:cNvSpPr txBox="1"/>
          <p:nvPr/>
        </p:nvSpPr>
        <p:spPr>
          <a:xfrm>
            <a:off x="5636690" y="2802953"/>
            <a:ext cx="2916728" cy="2443349"/>
          </a:xfrm>
          <a:prstGeom prst="rect">
            <a:avLst/>
          </a:prstGeom>
          <a:noFill/>
        </p:spPr>
        <p:txBody>
          <a:bodyPr wrap="square">
            <a:normAutofit/>
          </a:bodyPr>
          <a:lstStyle/>
          <a:p>
            <a:pPr marL="132160" indent="-132160">
              <a:spcAft>
                <a:spcPts val="1200"/>
              </a:spcAft>
              <a:buClr>
                <a:schemeClr val="tx1"/>
              </a:buClr>
              <a:buSzPct val="100000"/>
              <a:buFont typeface="Arial" panose="020B0604020202020204" pitchFamily="34" charset="0"/>
              <a:buChar char="•"/>
            </a:pPr>
            <a:r>
              <a:rPr lang="en-US" dirty="0">
                <a:cs typeface="Calibri" panose="020F0502020204030204" pitchFamily="34" charset="0"/>
              </a:rPr>
              <a:t>Lorem ipsum dolor sit amet, consectetur adipiscing elit. Ut tempor, quam et mattis</a:t>
            </a:r>
          </a:p>
          <a:p>
            <a:pPr marL="132160" indent="-132160">
              <a:spcAft>
                <a:spcPts val="1200"/>
              </a:spcAft>
              <a:buClr>
                <a:schemeClr val="tx1"/>
              </a:buClr>
              <a:buSzPct val="100000"/>
              <a:buFont typeface="Arial" panose="020B0604020202020204" pitchFamily="34" charset="0"/>
              <a:buChar char="•"/>
            </a:pPr>
            <a:r>
              <a:rPr lang="en-US" dirty="0">
                <a:cs typeface="Calibri" panose="020F0502020204030204" pitchFamily="34" charset="0"/>
              </a:rPr>
              <a:t>Lorem ipsum dolor sit amet, consectetur adipiscing elit. Ut tempor, quam et mattis</a:t>
            </a:r>
          </a:p>
          <a:p>
            <a:pPr marL="132160" indent="-132160">
              <a:spcAft>
                <a:spcPts val="1200"/>
              </a:spcAft>
              <a:buClr>
                <a:schemeClr val="tx1"/>
              </a:buClr>
              <a:buSzPct val="100000"/>
              <a:buFont typeface="Arial" panose="020B0604020202020204" pitchFamily="34" charset="0"/>
              <a:buChar char="•"/>
            </a:pPr>
            <a:r>
              <a:rPr lang="en-US" dirty="0">
                <a:cs typeface="Calibri" panose="020F0502020204030204" pitchFamily="34" charset="0"/>
              </a:rPr>
              <a:t>Lorem ipsum dolor sit amet, consectetur adipiscing elit. Ut tempor, quam et mattis</a:t>
            </a:r>
          </a:p>
        </p:txBody>
      </p:sp>
      <p:sp>
        <p:nvSpPr>
          <p:cNvPr id="42" name="Rectangle: Rounded Corners 41">
            <a:extLst>
              <a:ext uri="{FF2B5EF4-FFF2-40B4-BE49-F238E27FC236}">
                <a16:creationId xmlns:a16="http://schemas.microsoft.com/office/drawing/2014/main" id="{F8FFAE49-6961-484D-A631-EDC8EC23E57B}"/>
              </a:ext>
            </a:extLst>
          </p:cNvPr>
          <p:cNvSpPr/>
          <p:nvPr/>
        </p:nvSpPr>
        <p:spPr>
          <a:xfrm>
            <a:off x="5675049" y="2237591"/>
            <a:ext cx="2840010" cy="374676"/>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500" b="1" dirty="0">
                <a:solidFill>
                  <a:schemeClr val="accent1"/>
                </a:solidFill>
                <a:latin typeface="+mn-lt"/>
              </a:rPr>
              <a:t>TITLE GOES HERE</a:t>
            </a:r>
            <a:endParaRPr lang="en-PH" sz="1500" dirty="0">
              <a:solidFill>
                <a:schemeClr val="accent1"/>
              </a:solidFill>
            </a:endParaRPr>
          </a:p>
        </p:txBody>
      </p:sp>
      <p:sp>
        <p:nvSpPr>
          <p:cNvPr id="43" name="Text Placeholder 19">
            <a:extLst>
              <a:ext uri="{FF2B5EF4-FFF2-40B4-BE49-F238E27FC236}">
                <a16:creationId xmlns:a16="http://schemas.microsoft.com/office/drawing/2014/main" id="{51E8F8D9-7B03-4F40-852B-56C2F51D25CE}"/>
              </a:ext>
            </a:extLst>
          </p:cNvPr>
          <p:cNvSpPr txBox="1">
            <a:spLocks/>
          </p:cNvSpPr>
          <p:nvPr/>
        </p:nvSpPr>
        <p:spPr>
          <a:xfrm>
            <a:off x="221226" y="1328398"/>
            <a:ext cx="4350773"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800" b="1" dirty="0"/>
              <a:t>Lorem Ipsum</a:t>
            </a:r>
          </a:p>
        </p:txBody>
      </p:sp>
      <p:cxnSp>
        <p:nvCxnSpPr>
          <p:cNvPr id="44" name="Straight Connector 43">
            <a:extLst>
              <a:ext uri="{FF2B5EF4-FFF2-40B4-BE49-F238E27FC236}">
                <a16:creationId xmlns:a16="http://schemas.microsoft.com/office/drawing/2014/main" id="{CF6F888F-C7D6-467D-80F3-02F6175BA7C6}"/>
              </a:ext>
            </a:extLst>
          </p:cNvPr>
          <p:cNvCxnSpPr>
            <a:cxnSpLocks/>
          </p:cNvCxnSpPr>
          <p:nvPr/>
        </p:nvCxnSpPr>
        <p:spPr>
          <a:xfrm>
            <a:off x="221458" y="188654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04152269"/>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0" name="Group 89">
            <a:extLst>
              <a:ext uri="{FF2B5EF4-FFF2-40B4-BE49-F238E27FC236}">
                <a16:creationId xmlns:a16="http://schemas.microsoft.com/office/drawing/2014/main" id="{DFDF79CF-D825-FB0B-C5F0-620A7F77A136}"/>
              </a:ext>
            </a:extLst>
          </p:cNvPr>
          <p:cNvGrpSpPr/>
          <p:nvPr/>
        </p:nvGrpSpPr>
        <p:grpSpPr>
          <a:xfrm>
            <a:off x="-4" y="3421000"/>
            <a:ext cx="5213455" cy="919528"/>
            <a:chOff x="-4" y="2214427"/>
            <a:chExt cx="5213455" cy="919528"/>
          </a:xfrm>
        </p:grpSpPr>
        <p:sp>
          <p:nvSpPr>
            <p:cNvPr id="91" name="Rectangle: Top Corners Rounded 90">
              <a:extLst>
                <a:ext uri="{FF2B5EF4-FFF2-40B4-BE49-F238E27FC236}">
                  <a16:creationId xmlns:a16="http://schemas.microsoft.com/office/drawing/2014/main" id="{0FF0A932-7A4D-EC61-11C6-B91A7E5464AA}"/>
                </a:ext>
              </a:extLst>
            </p:cNvPr>
            <p:cNvSpPr/>
            <p:nvPr/>
          </p:nvSpPr>
          <p:spPr>
            <a:xfrm rot="5400000">
              <a:off x="2052391" y="177675"/>
              <a:ext cx="888242" cy="4993031"/>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92" name="Group 91">
              <a:extLst>
                <a:ext uri="{FF2B5EF4-FFF2-40B4-BE49-F238E27FC236}">
                  <a16:creationId xmlns:a16="http://schemas.microsoft.com/office/drawing/2014/main" id="{FB37CB8A-7C30-2FDE-FAC0-F8CE6F9A8FB3}"/>
                </a:ext>
              </a:extLst>
            </p:cNvPr>
            <p:cNvGrpSpPr/>
            <p:nvPr/>
          </p:nvGrpSpPr>
          <p:grpSpPr>
            <a:xfrm>
              <a:off x="221226" y="2214427"/>
              <a:ext cx="918000" cy="919528"/>
              <a:chOff x="221226" y="2213360"/>
              <a:chExt cx="604742" cy="807068"/>
            </a:xfrm>
          </p:grpSpPr>
          <p:sp>
            <p:nvSpPr>
              <p:cNvPr id="95" name="Oval 94">
                <a:extLst>
                  <a:ext uri="{FF2B5EF4-FFF2-40B4-BE49-F238E27FC236}">
                    <a16:creationId xmlns:a16="http://schemas.microsoft.com/office/drawing/2014/main" id="{3488BF00-FC89-5719-A209-D3D877BBF0F0}"/>
                  </a:ext>
                </a:extLst>
              </p:cNvPr>
              <p:cNvSpPr/>
              <p:nvPr>
                <p:custDataLst>
                  <p:tags r:id="rId3"/>
                </p:custDataLst>
              </p:nvPr>
            </p:nvSpPr>
            <p:spPr>
              <a:xfrm>
                <a:off x="221226" y="2213360"/>
                <a:ext cx="604742" cy="807068"/>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96" name="Group 95">
                <a:extLst>
                  <a:ext uri="{FF2B5EF4-FFF2-40B4-BE49-F238E27FC236}">
                    <a16:creationId xmlns:a16="http://schemas.microsoft.com/office/drawing/2014/main" id="{AFF707D4-5F70-EBF2-A41B-353E2312B1D3}"/>
                  </a:ext>
                </a:extLst>
              </p:cNvPr>
              <p:cNvGrpSpPr/>
              <p:nvPr/>
            </p:nvGrpSpPr>
            <p:grpSpPr>
              <a:xfrm>
                <a:off x="299226" y="2317980"/>
                <a:ext cx="448742" cy="597828"/>
                <a:chOff x="3071135" y="1760585"/>
                <a:chExt cx="475200" cy="633600"/>
              </a:xfrm>
            </p:grpSpPr>
            <p:sp>
              <p:nvSpPr>
                <p:cNvPr id="97" name="Accent">
                  <a:extLst>
                    <a:ext uri="{FF2B5EF4-FFF2-40B4-BE49-F238E27FC236}">
                      <a16:creationId xmlns:a16="http://schemas.microsoft.com/office/drawing/2014/main" id="{7A459FAC-1926-AD39-751D-36C6D77CAA3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8" name="Outline">
                  <a:extLst>
                    <a:ext uri="{FF2B5EF4-FFF2-40B4-BE49-F238E27FC236}">
                      <a16:creationId xmlns:a16="http://schemas.microsoft.com/office/drawing/2014/main" id="{CE363D83-2625-E503-FAFC-A967A272C55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93" name="Inhaltsplatzhalter 4">
              <a:extLst>
                <a:ext uri="{FF2B5EF4-FFF2-40B4-BE49-F238E27FC236}">
                  <a16:creationId xmlns:a16="http://schemas.microsoft.com/office/drawing/2014/main" id="{B59F5330-861F-BCEB-3D21-A0388C99667B}"/>
                </a:ext>
              </a:extLst>
            </p:cNvPr>
            <p:cNvSpPr txBox="1">
              <a:spLocks/>
            </p:cNvSpPr>
            <p:nvPr/>
          </p:nvSpPr>
          <p:spPr>
            <a:xfrm flipH="1">
              <a:off x="1288756" y="2397192"/>
              <a:ext cx="2516928" cy="553998"/>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600" b="1" dirty="0">
                  <a:latin typeface="+mn-lt"/>
                </a:rPr>
                <a:t>TITLE GOES HERE</a:t>
              </a:r>
              <a:br>
                <a:rPr lang="en-US" sz="1400" b="1" dirty="0">
                  <a:latin typeface="+mn-lt"/>
                </a:rPr>
              </a:br>
              <a:r>
                <a:rPr lang="en-US" sz="1000" dirty="0">
                  <a:latin typeface="+mn-lt"/>
                </a:rPr>
                <a:t>This is a sample text. You simply add your own text and description here. </a:t>
              </a:r>
            </a:p>
          </p:txBody>
        </p:sp>
        <p:cxnSp>
          <p:nvCxnSpPr>
            <p:cNvPr id="94" name="Straight Connector 93">
              <a:extLst>
                <a:ext uri="{FF2B5EF4-FFF2-40B4-BE49-F238E27FC236}">
                  <a16:creationId xmlns:a16="http://schemas.microsoft.com/office/drawing/2014/main" id="{7C186465-C5FB-2114-FFDA-0F6521616436}"/>
                </a:ext>
              </a:extLst>
            </p:cNvPr>
            <p:cNvCxnSpPr>
              <a:cxnSpLocks/>
            </p:cNvCxnSpPr>
            <p:nvPr/>
          </p:nvCxnSpPr>
          <p:spPr>
            <a:xfrm>
              <a:off x="4993028" y="2675000"/>
              <a:ext cx="220423"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2" name="Title 1">
            <a:extLst>
              <a:ext uri="{FF2B5EF4-FFF2-40B4-BE49-F238E27FC236}">
                <a16:creationId xmlns:a16="http://schemas.microsoft.com/office/drawing/2014/main" id="{B047F988-64B5-4D06-A05E-39F7DC75DE45}"/>
              </a:ext>
            </a:extLst>
          </p:cNvPr>
          <p:cNvSpPr>
            <a:spLocks noGrp="1"/>
          </p:cNvSpPr>
          <p:nvPr>
            <p:ph type="title"/>
          </p:nvPr>
        </p:nvSpPr>
        <p:spPr/>
        <p:txBody>
          <a:bodyPr/>
          <a:lstStyle/>
          <a:p>
            <a:r>
              <a:rPr lang="en-US" dirty="0"/>
              <a:t>Three-Tab List with Detail Panel (Item 2)</a:t>
            </a:r>
          </a:p>
        </p:txBody>
      </p:sp>
      <p:sp>
        <p:nvSpPr>
          <p:cNvPr id="56" name="Rectangle 22">
            <a:extLst>
              <a:ext uri="{FF2B5EF4-FFF2-40B4-BE49-F238E27FC236}">
                <a16:creationId xmlns:a16="http://schemas.microsoft.com/office/drawing/2014/main" id="{325B1E0C-FF5F-89D3-4EC3-3B1A1A74462C}"/>
              </a:ext>
            </a:extLst>
          </p:cNvPr>
          <p:cNvSpPr/>
          <p:nvPr/>
        </p:nvSpPr>
        <p:spPr>
          <a:xfrm>
            <a:off x="5267333" y="1512923"/>
            <a:ext cx="3655441" cy="4522117"/>
          </a:xfrm>
          <a:prstGeom prst="roundRect">
            <a:avLst>
              <a:gd name="adj" fmla="val 1493"/>
            </a:avLst>
          </a:prstGeom>
          <a:solidFill>
            <a:schemeClr val="accent5">
              <a:lumMod val="20000"/>
              <a:lumOff val="80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t" anchorCtr="0" forceAA="0" compatLnSpc="1">
            <a:prstTxWarp prst="textNoShape">
              <a:avLst/>
            </a:prstTxWarp>
            <a:noAutofit/>
          </a:bodyPr>
          <a:lstStyle/>
          <a:p>
            <a:endParaRPr lang="en-US" sz="900" dirty="0">
              <a:solidFill>
                <a:schemeClr val="tx1"/>
              </a:solidFill>
            </a:endParaRPr>
          </a:p>
        </p:txBody>
      </p:sp>
      <p:sp>
        <p:nvSpPr>
          <p:cNvPr id="57" name="Rectangle 19">
            <a:extLst>
              <a:ext uri="{FF2B5EF4-FFF2-40B4-BE49-F238E27FC236}">
                <a16:creationId xmlns:a16="http://schemas.microsoft.com/office/drawing/2014/main" id="{3818F3A9-479F-EF08-FC69-B03C67D6BFCF}"/>
              </a:ext>
            </a:extLst>
          </p:cNvPr>
          <p:cNvSpPr/>
          <p:nvPr/>
        </p:nvSpPr>
        <p:spPr>
          <a:xfrm>
            <a:off x="5337634" y="1611698"/>
            <a:ext cx="1754136" cy="2127268"/>
          </a:xfrm>
          <a:prstGeom prst="roundRect">
            <a:avLst>
              <a:gd name="adj" fmla="val 1493"/>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t" anchorCtr="0" forceAA="0" compatLnSpc="1">
            <a:prstTxWarp prst="textNoShape">
              <a:avLst/>
            </a:prstTxWarp>
            <a:noAutofit/>
          </a:bodyPr>
          <a:lstStyle/>
          <a:p>
            <a:endParaRPr lang="en-US" sz="900" dirty="0">
              <a:solidFill>
                <a:schemeClr val="tx1"/>
              </a:solidFill>
            </a:endParaRPr>
          </a:p>
        </p:txBody>
      </p:sp>
      <p:sp>
        <p:nvSpPr>
          <p:cNvPr id="58" name="Rectangle 19">
            <a:extLst>
              <a:ext uri="{FF2B5EF4-FFF2-40B4-BE49-F238E27FC236}">
                <a16:creationId xmlns:a16="http://schemas.microsoft.com/office/drawing/2014/main" id="{E2767A7D-E406-63D6-A93A-9DFDCDECBECE}"/>
              </a:ext>
            </a:extLst>
          </p:cNvPr>
          <p:cNvSpPr/>
          <p:nvPr/>
        </p:nvSpPr>
        <p:spPr>
          <a:xfrm>
            <a:off x="5390306" y="1703609"/>
            <a:ext cx="3409497" cy="4134751"/>
          </a:xfrm>
          <a:prstGeom prst="roundRect">
            <a:avLst>
              <a:gd name="adj" fmla="val 1493"/>
            </a:avLst>
          </a:prstGeom>
          <a:solidFill>
            <a:schemeClr val="bg1"/>
          </a:solidFill>
          <a:ln w="9525" cap="rnd" cmpd="sng" algn="ctr">
            <a:solidFill>
              <a:schemeClr val="tx2"/>
            </a:solidFill>
            <a:prstDash val="solid"/>
            <a:round/>
            <a:headEnd type="none" w="med" len="med"/>
            <a:tailEnd type="none" w="med" len="med"/>
          </a:ln>
          <a:effectLst>
            <a:outerShdw blurRad="50800" dist="38100" dir="189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t" anchorCtr="0" forceAA="0" compatLnSpc="1">
            <a:prstTxWarp prst="textNoShape">
              <a:avLst/>
            </a:prstTxWarp>
            <a:noAutofit/>
          </a:bodyPr>
          <a:lstStyle/>
          <a:p>
            <a:endParaRPr lang="en-US" sz="900" dirty="0">
              <a:solidFill>
                <a:schemeClr val="tx1"/>
              </a:solidFill>
            </a:endParaRPr>
          </a:p>
        </p:txBody>
      </p:sp>
      <p:sp>
        <p:nvSpPr>
          <p:cNvPr id="59" name="TextBox 58">
            <a:extLst>
              <a:ext uri="{FF2B5EF4-FFF2-40B4-BE49-F238E27FC236}">
                <a16:creationId xmlns:a16="http://schemas.microsoft.com/office/drawing/2014/main" id="{AEF36533-A6BD-D9A2-7FBD-C7B6A0BDE205}"/>
              </a:ext>
            </a:extLst>
          </p:cNvPr>
          <p:cNvSpPr txBox="1"/>
          <p:nvPr/>
        </p:nvSpPr>
        <p:spPr>
          <a:xfrm>
            <a:off x="5636690" y="2802953"/>
            <a:ext cx="2916728" cy="2443349"/>
          </a:xfrm>
          <a:prstGeom prst="rect">
            <a:avLst/>
          </a:prstGeom>
          <a:noFill/>
        </p:spPr>
        <p:txBody>
          <a:bodyPr wrap="square">
            <a:normAutofit/>
          </a:bodyPr>
          <a:lstStyle/>
          <a:p>
            <a:pPr marL="132160" indent="-132160">
              <a:spcAft>
                <a:spcPts val="1200"/>
              </a:spcAft>
              <a:buClr>
                <a:schemeClr val="tx1"/>
              </a:buClr>
              <a:buSzPct val="100000"/>
              <a:buFont typeface="Arial" panose="020B0604020202020204" pitchFamily="34" charset="0"/>
              <a:buChar char="•"/>
            </a:pPr>
            <a:r>
              <a:rPr lang="en-US" dirty="0">
                <a:cs typeface="Calibri" panose="020F0502020204030204" pitchFamily="34" charset="0"/>
              </a:rPr>
              <a:t>Lorem ipsum dolor sit amet, consectetur adipiscing elit. Ut tempor, quam et mattis</a:t>
            </a:r>
          </a:p>
          <a:p>
            <a:pPr marL="132160" indent="-132160">
              <a:spcAft>
                <a:spcPts val="1200"/>
              </a:spcAft>
              <a:buClr>
                <a:schemeClr val="tx1"/>
              </a:buClr>
              <a:buSzPct val="100000"/>
              <a:buFont typeface="Arial" panose="020B0604020202020204" pitchFamily="34" charset="0"/>
              <a:buChar char="•"/>
            </a:pPr>
            <a:r>
              <a:rPr lang="en-US" dirty="0">
                <a:cs typeface="Calibri" panose="020F0502020204030204" pitchFamily="34" charset="0"/>
              </a:rPr>
              <a:t>Lorem ipsum dolor sit amet, consectetur adipiscing elit. Ut tempor, quam et mattis</a:t>
            </a:r>
          </a:p>
          <a:p>
            <a:pPr marL="132160" indent="-132160">
              <a:spcAft>
                <a:spcPts val="1200"/>
              </a:spcAft>
              <a:buClr>
                <a:schemeClr val="tx1"/>
              </a:buClr>
              <a:buSzPct val="100000"/>
              <a:buFont typeface="Arial" panose="020B0604020202020204" pitchFamily="34" charset="0"/>
              <a:buChar char="•"/>
            </a:pPr>
            <a:r>
              <a:rPr lang="en-US" dirty="0">
                <a:cs typeface="Calibri" panose="020F0502020204030204" pitchFamily="34" charset="0"/>
              </a:rPr>
              <a:t>Lorem ipsum dolor sit amet, consectetur adipiscing elit. Ut tempor, quam et mattis</a:t>
            </a:r>
          </a:p>
        </p:txBody>
      </p:sp>
      <p:sp>
        <p:nvSpPr>
          <p:cNvPr id="60" name="Rectangle: Rounded Corners 59">
            <a:extLst>
              <a:ext uri="{FF2B5EF4-FFF2-40B4-BE49-F238E27FC236}">
                <a16:creationId xmlns:a16="http://schemas.microsoft.com/office/drawing/2014/main" id="{8FEA4D45-D4A4-A03F-0C58-9F43870B634A}"/>
              </a:ext>
            </a:extLst>
          </p:cNvPr>
          <p:cNvSpPr/>
          <p:nvPr/>
        </p:nvSpPr>
        <p:spPr>
          <a:xfrm>
            <a:off x="5675049" y="2237591"/>
            <a:ext cx="2840010" cy="374676"/>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500" b="1" dirty="0">
                <a:solidFill>
                  <a:schemeClr val="accent1"/>
                </a:solidFill>
                <a:latin typeface="+mn-lt"/>
              </a:rPr>
              <a:t>TITLE GOES HERE</a:t>
            </a:r>
            <a:endParaRPr lang="en-PH" sz="1500" dirty="0">
              <a:solidFill>
                <a:schemeClr val="accent1"/>
              </a:solidFill>
            </a:endParaRPr>
          </a:p>
        </p:txBody>
      </p:sp>
      <p:sp>
        <p:nvSpPr>
          <p:cNvPr id="61" name="Text Placeholder 19">
            <a:extLst>
              <a:ext uri="{FF2B5EF4-FFF2-40B4-BE49-F238E27FC236}">
                <a16:creationId xmlns:a16="http://schemas.microsoft.com/office/drawing/2014/main" id="{5600CB18-4D98-A1FB-5227-74BF53F5C0D3}"/>
              </a:ext>
            </a:extLst>
          </p:cNvPr>
          <p:cNvSpPr txBox="1">
            <a:spLocks/>
          </p:cNvSpPr>
          <p:nvPr/>
        </p:nvSpPr>
        <p:spPr>
          <a:xfrm>
            <a:off x="221226" y="1328398"/>
            <a:ext cx="4350773"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800" b="1" dirty="0"/>
              <a:t>Lorem Ipsum</a:t>
            </a:r>
          </a:p>
        </p:txBody>
      </p:sp>
      <p:cxnSp>
        <p:nvCxnSpPr>
          <p:cNvPr id="62" name="Straight Connector 61">
            <a:extLst>
              <a:ext uri="{FF2B5EF4-FFF2-40B4-BE49-F238E27FC236}">
                <a16:creationId xmlns:a16="http://schemas.microsoft.com/office/drawing/2014/main" id="{51342F29-CEFD-F090-A67A-4C9A3902697B}"/>
              </a:ext>
            </a:extLst>
          </p:cNvPr>
          <p:cNvCxnSpPr>
            <a:cxnSpLocks/>
          </p:cNvCxnSpPr>
          <p:nvPr/>
        </p:nvCxnSpPr>
        <p:spPr>
          <a:xfrm>
            <a:off x="221458" y="188654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82" name="Group 81">
            <a:extLst>
              <a:ext uri="{FF2B5EF4-FFF2-40B4-BE49-F238E27FC236}">
                <a16:creationId xmlns:a16="http://schemas.microsoft.com/office/drawing/2014/main" id="{BCB6DE91-3B4F-9308-9D82-39991D8BFF7B}"/>
              </a:ext>
            </a:extLst>
          </p:cNvPr>
          <p:cNvGrpSpPr/>
          <p:nvPr/>
        </p:nvGrpSpPr>
        <p:grpSpPr>
          <a:xfrm>
            <a:off x="-2" y="4627572"/>
            <a:ext cx="4284981" cy="919528"/>
            <a:chOff x="-2" y="4627572"/>
            <a:chExt cx="4284981" cy="919528"/>
          </a:xfrm>
        </p:grpSpPr>
        <p:sp>
          <p:nvSpPr>
            <p:cNvPr id="83" name="Rectangle: Top Corners Rounded 82">
              <a:extLst>
                <a:ext uri="{FF2B5EF4-FFF2-40B4-BE49-F238E27FC236}">
                  <a16:creationId xmlns:a16="http://schemas.microsoft.com/office/drawing/2014/main" id="{7E936DCF-ECB5-0C03-06F7-43014D9486CF}"/>
                </a:ext>
              </a:extLst>
            </p:cNvPr>
            <p:cNvSpPr/>
            <p:nvPr/>
          </p:nvSpPr>
          <p:spPr>
            <a:xfrm rot="5400000">
              <a:off x="1692799" y="2937422"/>
              <a:ext cx="899379" cy="4284981"/>
            </a:xfrm>
            <a:prstGeom prst="round2SameRect">
              <a:avLst>
                <a:gd name="adj1" fmla="val 50000"/>
                <a:gd name="adj2" fmla="val 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84" name="Group 83">
              <a:extLst>
                <a:ext uri="{FF2B5EF4-FFF2-40B4-BE49-F238E27FC236}">
                  <a16:creationId xmlns:a16="http://schemas.microsoft.com/office/drawing/2014/main" id="{7C32FA9F-0E34-05D9-B4A9-254AD5B31FFE}"/>
                </a:ext>
              </a:extLst>
            </p:cNvPr>
            <p:cNvGrpSpPr/>
            <p:nvPr/>
          </p:nvGrpSpPr>
          <p:grpSpPr>
            <a:xfrm>
              <a:off x="221226" y="4627572"/>
              <a:ext cx="918000" cy="919528"/>
              <a:chOff x="221226" y="3429000"/>
              <a:chExt cx="689008" cy="919528"/>
            </a:xfrm>
          </p:grpSpPr>
          <p:sp>
            <p:nvSpPr>
              <p:cNvPr id="86" name="Oval 85">
                <a:extLst>
                  <a:ext uri="{FF2B5EF4-FFF2-40B4-BE49-F238E27FC236}">
                    <a16:creationId xmlns:a16="http://schemas.microsoft.com/office/drawing/2014/main" id="{A1DBE3EC-9B84-A144-2616-5F506399306D}"/>
                  </a:ext>
                </a:extLst>
              </p:cNvPr>
              <p:cNvSpPr/>
              <p:nvPr>
                <p:custDataLst>
                  <p:tags r:id="rId2"/>
                </p:custDataLst>
              </p:nvPr>
            </p:nvSpPr>
            <p:spPr>
              <a:xfrm>
                <a:off x="221226" y="3429000"/>
                <a:ext cx="689008" cy="919528"/>
              </a:xfrm>
              <a:prstGeom prst="ellipse">
                <a:avLst/>
              </a:prstGeom>
              <a:solidFill>
                <a:srgbClr val="FFFFFF"/>
              </a:solidFill>
              <a:ln w="57150">
                <a:gradFill flip="none" rotWithShape="1">
                  <a:gsLst>
                    <a:gs pos="0">
                      <a:schemeClr val="bg1">
                        <a:lumMod val="50000"/>
                      </a:schemeClr>
                    </a:gs>
                    <a:gs pos="100000">
                      <a:schemeClr val="bg1">
                        <a:lumMod val="25000"/>
                      </a:schemeClr>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87" name="Group 86">
                <a:extLst>
                  <a:ext uri="{FF2B5EF4-FFF2-40B4-BE49-F238E27FC236}">
                    <a16:creationId xmlns:a16="http://schemas.microsoft.com/office/drawing/2014/main" id="{7149FD93-0117-7110-6EC7-B7D6ACC65510}"/>
                  </a:ext>
                </a:extLst>
              </p:cNvPr>
              <p:cNvGrpSpPr/>
              <p:nvPr/>
            </p:nvGrpSpPr>
            <p:grpSpPr>
              <a:xfrm>
                <a:off x="310095" y="3548198"/>
                <a:ext cx="511270" cy="681132"/>
                <a:chOff x="3071135" y="1760585"/>
                <a:chExt cx="475200" cy="633600"/>
              </a:xfrm>
              <a:solidFill>
                <a:schemeClr val="accent6"/>
              </a:solidFill>
            </p:grpSpPr>
            <p:sp>
              <p:nvSpPr>
                <p:cNvPr id="88" name="Accent">
                  <a:extLst>
                    <a:ext uri="{FF2B5EF4-FFF2-40B4-BE49-F238E27FC236}">
                      <a16:creationId xmlns:a16="http://schemas.microsoft.com/office/drawing/2014/main" id="{E7868DD6-8C28-A50F-E167-88D988542DA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89" name="Outline">
                  <a:extLst>
                    <a:ext uri="{FF2B5EF4-FFF2-40B4-BE49-F238E27FC236}">
                      <a16:creationId xmlns:a16="http://schemas.microsoft.com/office/drawing/2014/main" id="{5C2CFEB1-401A-AC09-53D2-BDA63F1D351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85" name="Inhaltsplatzhalter 4">
              <a:extLst>
                <a:ext uri="{FF2B5EF4-FFF2-40B4-BE49-F238E27FC236}">
                  <a16:creationId xmlns:a16="http://schemas.microsoft.com/office/drawing/2014/main" id="{549E6536-7EA3-A065-8BBD-C5F7E15A944E}"/>
                </a:ext>
              </a:extLst>
            </p:cNvPr>
            <p:cNvSpPr txBox="1">
              <a:spLocks/>
            </p:cNvSpPr>
            <p:nvPr/>
          </p:nvSpPr>
          <p:spPr>
            <a:xfrm flipH="1">
              <a:off x="1288756" y="4802913"/>
              <a:ext cx="2516928" cy="553998"/>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600" b="1" dirty="0">
                  <a:latin typeface="+mn-lt"/>
                </a:rPr>
                <a:t>TITLE GOES HERE</a:t>
              </a:r>
              <a:br>
                <a:rPr lang="en-US" sz="1400" b="1" dirty="0">
                  <a:latin typeface="+mn-lt"/>
                </a:rPr>
              </a:br>
              <a:r>
                <a:rPr lang="en-US" sz="1000" dirty="0">
                  <a:latin typeface="+mn-lt"/>
                </a:rPr>
                <a:t>This is a sample text. You simply add your own text and description here. </a:t>
              </a:r>
            </a:p>
          </p:txBody>
        </p:sp>
      </p:grpSp>
      <p:grpSp>
        <p:nvGrpSpPr>
          <p:cNvPr id="99" name="Group 98">
            <a:extLst>
              <a:ext uri="{FF2B5EF4-FFF2-40B4-BE49-F238E27FC236}">
                <a16:creationId xmlns:a16="http://schemas.microsoft.com/office/drawing/2014/main" id="{44CDF80E-74CF-9FB1-2F2C-BE7A2BC51A87}"/>
              </a:ext>
            </a:extLst>
          </p:cNvPr>
          <p:cNvGrpSpPr/>
          <p:nvPr/>
        </p:nvGrpSpPr>
        <p:grpSpPr>
          <a:xfrm>
            <a:off x="-2" y="2214427"/>
            <a:ext cx="4284982" cy="919528"/>
            <a:chOff x="-2" y="3309202"/>
            <a:chExt cx="4284982" cy="919528"/>
          </a:xfrm>
        </p:grpSpPr>
        <p:sp>
          <p:nvSpPr>
            <p:cNvPr id="100" name="Rectangle: Top Corners Rounded 99">
              <a:extLst>
                <a:ext uri="{FF2B5EF4-FFF2-40B4-BE49-F238E27FC236}">
                  <a16:creationId xmlns:a16="http://schemas.microsoft.com/office/drawing/2014/main" id="{B32AF6C8-3A87-B63E-2C5A-E43F9520DD07}"/>
                </a:ext>
              </a:extLst>
            </p:cNvPr>
            <p:cNvSpPr/>
            <p:nvPr/>
          </p:nvSpPr>
          <p:spPr>
            <a:xfrm rot="5400000">
              <a:off x="1698368" y="1626476"/>
              <a:ext cx="888242" cy="4284982"/>
            </a:xfrm>
            <a:prstGeom prst="round2SameRect">
              <a:avLst>
                <a:gd name="adj1" fmla="val 50000"/>
                <a:gd name="adj2" fmla="val 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101" name="Group 100">
              <a:extLst>
                <a:ext uri="{FF2B5EF4-FFF2-40B4-BE49-F238E27FC236}">
                  <a16:creationId xmlns:a16="http://schemas.microsoft.com/office/drawing/2014/main" id="{A79B63E6-9A77-6E1E-0F25-9B85433C514C}"/>
                </a:ext>
              </a:extLst>
            </p:cNvPr>
            <p:cNvGrpSpPr/>
            <p:nvPr/>
          </p:nvGrpSpPr>
          <p:grpSpPr>
            <a:xfrm>
              <a:off x="221226" y="3309202"/>
              <a:ext cx="918000" cy="919528"/>
              <a:chOff x="221226" y="3429000"/>
              <a:chExt cx="689008" cy="919528"/>
            </a:xfrm>
          </p:grpSpPr>
          <p:sp>
            <p:nvSpPr>
              <p:cNvPr id="103" name="Oval 102">
                <a:extLst>
                  <a:ext uri="{FF2B5EF4-FFF2-40B4-BE49-F238E27FC236}">
                    <a16:creationId xmlns:a16="http://schemas.microsoft.com/office/drawing/2014/main" id="{7FC472E4-24B4-8BE8-DC27-36FACD7AB05F}"/>
                  </a:ext>
                </a:extLst>
              </p:cNvPr>
              <p:cNvSpPr/>
              <p:nvPr>
                <p:custDataLst>
                  <p:tags r:id="rId1"/>
                </p:custDataLst>
              </p:nvPr>
            </p:nvSpPr>
            <p:spPr>
              <a:xfrm>
                <a:off x="221226" y="3429000"/>
                <a:ext cx="689008" cy="919528"/>
              </a:xfrm>
              <a:prstGeom prst="ellipse">
                <a:avLst/>
              </a:prstGeom>
              <a:solidFill>
                <a:srgbClr val="FFFFFF"/>
              </a:solidFill>
              <a:ln w="57150">
                <a:gradFill flip="none" rotWithShape="1">
                  <a:gsLst>
                    <a:gs pos="0">
                      <a:schemeClr val="bg1">
                        <a:lumMod val="50000"/>
                      </a:schemeClr>
                    </a:gs>
                    <a:gs pos="100000">
                      <a:schemeClr val="bg1">
                        <a:lumMod val="25000"/>
                      </a:schemeClr>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104" name="Group 103">
                <a:extLst>
                  <a:ext uri="{FF2B5EF4-FFF2-40B4-BE49-F238E27FC236}">
                    <a16:creationId xmlns:a16="http://schemas.microsoft.com/office/drawing/2014/main" id="{7F2031AD-A83D-7C9A-89B5-1195A6D997C9}"/>
                  </a:ext>
                </a:extLst>
              </p:cNvPr>
              <p:cNvGrpSpPr/>
              <p:nvPr/>
            </p:nvGrpSpPr>
            <p:grpSpPr>
              <a:xfrm>
                <a:off x="310095" y="3548198"/>
                <a:ext cx="511270" cy="681132"/>
                <a:chOff x="3071135" y="1760585"/>
                <a:chExt cx="475200" cy="633600"/>
              </a:xfrm>
              <a:solidFill>
                <a:schemeClr val="accent6"/>
              </a:solidFill>
            </p:grpSpPr>
            <p:sp>
              <p:nvSpPr>
                <p:cNvPr id="105" name="Accent">
                  <a:extLst>
                    <a:ext uri="{FF2B5EF4-FFF2-40B4-BE49-F238E27FC236}">
                      <a16:creationId xmlns:a16="http://schemas.microsoft.com/office/drawing/2014/main" id="{D498D2C0-D2E2-1CDA-7DB9-5CD901D36309}"/>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106" name="Outline">
                  <a:extLst>
                    <a:ext uri="{FF2B5EF4-FFF2-40B4-BE49-F238E27FC236}">
                      <a16:creationId xmlns:a16="http://schemas.microsoft.com/office/drawing/2014/main" id="{4D2DBFAC-3504-94C7-A3F4-D7AB16E14CA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102" name="Inhaltsplatzhalter 4">
              <a:extLst>
                <a:ext uri="{FF2B5EF4-FFF2-40B4-BE49-F238E27FC236}">
                  <a16:creationId xmlns:a16="http://schemas.microsoft.com/office/drawing/2014/main" id="{B6564406-7CC1-2908-81D9-13D22F166236}"/>
                </a:ext>
              </a:extLst>
            </p:cNvPr>
            <p:cNvSpPr txBox="1">
              <a:spLocks/>
            </p:cNvSpPr>
            <p:nvPr/>
          </p:nvSpPr>
          <p:spPr>
            <a:xfrm flipH="1">
              <a:off x="1288756" y="3491968"/>
              <a:ext cx="2516928" cy="553998"/>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600" b="1" dirty="0">
                  <a:latin typeface="+mn-lt"/>
                </a:rPr>
                <a:t>TITLE GOES HERE</a:t>
              </a:r>
              <a:br>
                <a:rPr lang="en-US" sz="1400" b="1" dirty="0">
                  <a:latin typeface="+mn-lt"/>
                </a:rPr>
              </a:br>
              <a:r>
                <a:rPr lang="en-US" sz="1000" dirty="0">
                  <a:latin typeface="+mn-lt"/>
                </a:rPr>
                <a:t>This is a sample text. You simply add your own text and description here. </a:t>
              </a:r>
            </a:p>
          </p:txBody>
        </p:sp>
      </p:grpSp>
    </p:spTree>
    <p:extLst>
      <p:ext uri="{BB962C8B-B14F-4D97-AF65-F5344CB8AC3E}">
        <p14:creationId xmlns:p14="http://schemas.microsoft.com/office/powerpoint/2010/main" val="2803071838"/>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047F988-64B5-4D06-A05E-39F7DC75DE45}"/>
              </a:ext>
            </a:extLst>
          </p:cNvPr>
          <p:cNvSpPr>
            <a:spLocks noGrp="1"/>
          </p:cNvSpPr>
          <p:nvPr>
            <p:ph type="title"/>
          </p:nvPr>
        </p:nvSpPr>
        <p:spPr/>
        <p:txBody>
          <a:bodyPr/>
          <a:lstStyle/>
          <a:p>
            <a:r>
              <a:rPr lang="en-US" dirty="0"/>
              <a:t>Three-Tab List with Detail Panel (Item 3)</a:t>
            </a:r>
          </a:p>
        </p:txBody>
      </p:sp>
      <p:grpSp>
        <p:nvGrpSpPr>
          <p:cNvPr id="3" name="Group 2">
            <a:extLst>
              <a:ext uri="{FF2B5EF4-FFF2-40B4-BE49-F238E27FC236}">
                <a16:creationId xmlns:a16="http://schemas.microsoft.com/office/drawing/2014/main" id="{55634DDF-7E90-E68B-E774-D7A32C758DDA}"/>
              </a:ext>
            </a:extLst>
          </p:cNvPr>
          <p:cNvGrpSpPr/>
          <p:nvPr/>
        </p:nvGrpSpPr>
        <p:grpSpPr>
          <a:xfrm>
            <a:off x="-4" y="4627572"/>
            <a:ext cx="5213455" cy="919528"/>
            <a:chOff x="-4" y="2214427"/>
            <a:chExt cx="5213455" cy="919528"/>
          </a:xfrm>
        </p:grpSpPr>
        <p:sp>
          <p:nvSpPr>
            <p:cNvPr id="4" name="Rectangle: Top Corners Rounded 3">
              <a:extLst>
                <a:ext uri="{FF2B5EF4-FFF2-40B4-BE49-F238E27FC236}">
                  <a16:creationId xmlns:a16="http://schemas.microsoft.com/office/drawing/2014/main" id="{F934DF60-0BE0-BDAB-1AC7-3CF7FDB7504E}"/>
                </a:ext>
              </a:extLst>
            </p:cNvPr>
            <p:cNvSpPr/>
            <p:nvPr/>
          </p:nvSpPr>
          <p:spPr>
            <a:xfrm rot="5400000">
              <a:off x="2052391" y="177675"/>
              <a:ext cx="888242" cy="4993031"/>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7" name="Group 6">
              <a:extLst>
                <a:ext uri="{FF2B5EF4-FFF2-40B4-BE49-F238E27FC236}">
                  <a16:creationId xmlns:a16="http://schemas.microsoft.com/office/drawing/2014/main" id="{AC8DFA49-B9D8-8123-1557-83BFD1405CBE}"/>
                </a:ext>
              </a:extLst>
            </p:cNvPr>
            <p:cNvGrpSpPr/>
            <p:nvPr/>
          </p:nvGrpSpPr>
          <p:grpSpPr>
            <a:xfrm>
              <a:off x="221226" y="2214427"/>
              <a:ext cx="918000" cy="919528"/>
              <a:chOff x="221226" y="2213360"/>
              <a:chExt cx="604742" cy="807068"/>
            </a:xfrm>
          </p:grpSpPr>
          <p:sp>
            <p:nvSpPr>
              <p:cNvPr id="10" name="Oval 9">
                <a:extLst>
                  <a:ext uri="{FF2B5EF4-FFF2-40B4-BE49-F238E27FC236}">
                    <a16:creationId xmlns:a16="http://schemas.microsoft.com/office/drawing/2014/main" id="{221DF3D4-0C5B-1FC1-45D0-51BDDAF71F72}"/>
                  </a:ext>
                </a:extLst>
              </p:cNvPr>
              <p:cNvSpPr/>
              <p:nvPr>
                <p:custDataLst>
                  <p:tags r:id="rId3"/>
                </p:custDataLst>
              </p:nvPr>
            </p:nvSpPr>
            <p:spPr>
              <a:xfrm>
                <a:off x="221226" y="2213360"/>
                <a:ext cx="604742" cy="807068"/>
              </a:xfrm>
              <a:prstGeom prst="ellipse">
                <a:avLst/>
              </a:prstGeom>
              <a:solidFill>
                <a:srgbClr val="FFFFFF"/>
              </a:solidFill>
              <a:ln w="57150">
                <a:gradFill flip="none" rotWithShape="1">
                  <a:gsLst>
                    <a:gs pos="0">
                      <a:schemeClr val="accent1"/>
                    </a:gs>
                    <a:gs pos="100000">
                      <a:schemeClr val="accent3"/>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11" name="Group 10">
                <a:extLst>
                  <a:ext uri="{FF2B5EF4-FFF2-40B4-BE49-F238E27FC236}">
                    <a16:creationId xmlns:a16="http://schemas.microsoft.com/office/drawing/2014/main" id="{900391B7-2B6A-8B14-F915-01B16689A6C5}"/>
                  </a:ext>
                </a:extLst>
              </p:cNvPr>
              <p:cNvGrpSpPr/>
              <p:nvPr/>
            </p:nvGrpSpPr>
            <p:grpSpPr>
              <a:xfrm>
                <a:off x="299226" y="2317980"/>
                <a:ext cx="448742" cy="597828"/>
                <a:chOff x="3071135" y="1760585"/>
                <a:chExt cx="475200" cy="633600"/>
              </a:xfrm>
            </p:grpSpPr>
            <p:sp>
              <p:nvSpPr>
                <p:cNvPr id="12" name="Accent">
                  <a:extLst>
                    <a:ext uri="{FF2B5EF4-FFF2-40B4-BE49-F238E27FC236}">
                      <a16:creationId xmlns:a16="http://schemas.microsoft.com/office/drawing/2014/main" id="{D5574E16-AB27-66C2-0AD2-14F491754EBB}"/>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13" name="Outline">
                  <a:extLst>
                    <a:ext uri="{FF2B5EF4-FFF2-40B4-BE49-F238E27FC236}">
                      <a16:creationId xmlns:a16="http://schemas.microsoft.com/office/drawing/2014/main" id="{E0AB7F6E-5061-A7ED-1CAF-1CA277E0858F}"/>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
          <p:nvSpPr>
            <p:cNvPr id="8" name="Inhaltsplatzhalter 4">
              <a:extLst>
                <a:ext uri="{FF2B5EF4-FFF2-40B4-BE49-F238E27FC236}">
                  <a16:creationId xmlns:a16="http://schemas.microsoft.com/office/drawing/2014/main" id="{C1379D06-0AD5-F81D-2ED8-01A19E3BF99A}"/>
                </a:ext>
              </a:extLst>
            </p:cNvPr>
            <p:cNvSpPr txBox="1">
              <a:spLocks/>
            </p:cNvSpPr>
            <p:nvPr/>
          </p:nvSpPr>
          <p:spPr>
            <a:xfrm flipH="1">
              <a:off x="1288756" y="2397192"/>
              <a:ext cx="2516928" cy="553998"/>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600" b="1" dirty="0">
                  <a:latin typeface="+mn-lt"/>
                </a:rPr>
                <a:t>TITLE GOES HERE</a:t>
              </a:r>
              <a:br>
                <a:rPr lang="en-US" sz="1400" b="1" dirty="0">
                  <a:latin typeface="+mn-lt"/>
                </a:rPr>
              </a:br>
              <a:r>
                <a:rPr lang="en-US" sz="1000" dirty="0">
                  <a:latin typeface="+mn-lt"/>
                </a:rPr>
                <a:t>This is a sample text. You simply add your own text and description here. </a:t>
              </a:r>
            </a:p>
          </p:txBody>
        </p:sp>
        <p:cxnSp>
          <p:nvCxnSpPr>
            <p:cNvPr id="9" name="Straight Connector 8">
              <a:extLst>
                <a:ext uri="{FF2B5EF4-FFF2-40B4-BE49-F238E27FC236}">
                  <a16:creationId xmlns:a16="http://schemas.microsoft.com/office/drawing/2014/main" id="{DF4D3ECF-5AE3-79B1-9AB4-361CFA56A3B3}"/>
                </a:ext>
              </a:extLst>
            </p:cNvPr>
            <p:cNvCxnSpPr>
              <a:cxnSpLocks/>
            </p:cNvCxnSpPr>
            <p:nvPr/>
          </p:nvCxnSpPr>
          <p:spPr>
            <a:xfrm>
              <a:off x="4993028" y="2675000"/>
              <a:ext cx="220423"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sp>
        <p:nvSpPr>
          <p:cNvPr id="14" name="Rectangle 22">
            <a:extLst>
              <a:ext uri="{FF2B5EF4-FFF2-40B4-BE49-F238E27FC236}">
                <a16:creationId xmlns:a16="http://schemas.microsoft.com/office/drawing/2014/main" id="{BE7ED07A-D479-BB59-C8A9-93BBBFC2E72C}"/>
              </a:ext>
            </a:extLst>
          </p:cNvPr>
          <p:cNvSpPr/>
          <p:nvPr/>
        </p:nvSpPr>
        <p:spPr>
          <a:xfrm>
            <a:off x="5267333" y="1512923"/>
            <a:ext cx="3655441" cy="4522117"/>
          </a:xfrm>
          <a:prstGeom prst="roundRect">
            <a:avLst>
              <a:gd name="adj" fmla="val 1493"/>
            </a:avLst>
          </a:prstGeom>
          <a:solidFill>
            <a:schemeClr val="accent5">
              <a:lumMod val="20000"/>
              <a:lumOff val="80000"/>
            </a:schemeClr>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t" anchorCtr="0" forceAA="0" compatLnSpc="1">
            <a:prstTxWarp prst="textNoShape">
              <a:avLst/>
            </a:prstTxWarp>
            <a:noAutofit/>
          </a:bodyPr>
          <a:lstStyle/>
          <a:p>
            <a:endParaRPr lang="en-US" sz="900" dirty="0">
              <a:solidFill>
                <a:schemeClr val="tx1"/>
              </a:solidFill>
            </a:endParaRPr>
          </a:p>
        </p:txBody>
      </p:sp>
      <p:sp>
        <p:nvSpPr>
          <p:cNvPr id="15" name="Rectangle 19">
            <a:extLst>
              <a:ext uri="{FF2B5EF4-FFF2-40B4-BE49-F238E27FC236}">
                <a16:creationId xmlns:a16="http://schemas.microsoft.com/office/drawing/2014/main" id="{10CF5526-A7B1-7E56-A41A-2F4F24DF46E1}"/>
              </a:ext>
            </a:extLst>
          </p:cNvPr>
          <p:cNvSpPr/>
          <p:nvPr/>
        </p:nvSpPr>
        <p:spPr>
          <a:xfrm>
            <a:off x="5337634" y="1611698"/>
            <a:ext cx="1754136" cy="2127268"/>
          </a:xfrm>
          <a:prstGeom prst="roundRect">
            <a:avLst>
              <a:gd name="adj" fmla="val 1493"/>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t" anchorCtr="0" forceAA="0" compatLnSpc="1">
            <a:prstTxWarp prst="textNoShape">
              <a:avLst/>
            </a:prstTxWarp>
            <a:noAutofit/>
          </a:bodyPr>
          <a:lstStyle/>
          <a:p>
            <a:endParaRPr lang="en-US" sz="900" dirty="0">
              <a:solidFill>
                <a:schemeClr val="tx1"/>
              </a:solidFill>
            </a:endParaRPr>
          </a:p>
        </p:txBody>
      </p:sp>
      <p:sp>
        <p:nvSpPr>
          <p:cNvPr id="16" name="Rectangle 19">
            <a:extLst>
              <a:ext uri="{FF2B5EF4-FFF2-40B4-BE49-F238E27FC236}">
                <a16:creationId xmlns:a16="http://schemas.microsoft.com/office/drawing/2014/main" id="{74E95144-45D3-73CD-7D90-1E22671EE81E}"/>
              </a:ext>
            </a:extLst>
          </p:cNvPr>
          <p:cNvSpPr/>
          <p:nvPr/>
        </p:nvSpPr>
        <p:spPr>
          <a:xfrm>
            <a:off x="5390306" y="1703609"/>
            <a:ext cx="3409497" cy="4134751"/>
          </a:xfrm>
          <a:prstGeom prst="roundRect">
            <a:avLst>
              <a:gd name="adj" fmla="val 1493"/>
            </a:avLst>
          </a:prstGeom>
          <a:solidFill>
            <a:schemeClr val="bg1"/>
          </a:solidFill>
          <a:ln w="9525" cap="rnd" cmpd="sng" algn="ctr">
            <a:solidFill>
              <a:schemeClr val="tx2"/>
            </a:solidFill>
            <a:prstDash val="solid"/>
            <a:round/>
            <a:headEnd type="none" w="med" len="med"/>
            <a:tailEnd type="none" w="med" len="med"/>
          </a:ln>
          <a:effectLst>
            <a:outerShdw blurRad="50800" dist="38100" dir="18900000" algn="bl"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34290" tIns="45720" rIns="34290" bIns="45720" numCol="1" spcCol="0" rtlCol="0" fromWordArt="0" anchor="t" anchorCtr="0" forceAA="0" compatLnSpc="1">
            <a:prstTxWarp prst="textNoShape">
              <a:avLst/>
            </a:prstTxWarp>
            <a:noAutofit/>
          </a:bodyPr>
          <a:lstStyle/>
          <a:p>
            <a:endParaRPr lang="en-US" sz="900" dirty="0">
              <a:solidFill>
                <a:schemeClr val="tx1"/>
              </a:solidFill>
            </a:endParaRPr>
          </a:p>
        </p:txBody>
      </p:sp>
      <p:sp>
        <p:nvSpPr>
          <p:cNvPr id="17" name="TextBox 16">
            <a:extLst>
              <a:ext uri="{FF2B5EF4-FFF2-40B4-BE49-F238E27FC236}">
                <a16:creationId xmlns:a16="http://schemas.microsoft.com/office/drawing/2014/main" id="{8451D1A1-BEB9-2CD6-5DD2-2CD76464962D}"/>
              </a:ext>
            </a:extLst>
          </p:cNvPr>
          <p:cNvSpPr txBox="1"/>
          <p:nvPr/>
        </p:nvSpPr>
        <p:spPr>
          <a:xfrm>
            <a:off x="5636690" y="2802953"/>
            <a:ext cx="2916728" cy="2443349"/>
          </a:xfrm>
          <a:prstGeom prst="rect">
            <a:avLst/>
          </a:prstGeom>
          <a:noFill/>
        </p:spPr>
        <p:txBody>
          <a:bodyPr wrap="square">
            <a:normAutofit/>
          </a:bodyPr>
          <a:lstStyle/>
          <a:p>
            <a:pPr marL="132160" indent="-132160">
              <a:spcAft>
                <a:spcPts val="1200"/>
              </a:spcAft>
              <a:buClr>
                <a:schemeClr val="tx1"/>
              </a:buClr>
              <a:buSzPct val="100000"/>
              <a:buFont typeface="Arial" panose="020B0604020202020204" pitchFamily="34" charset="0"/>
              <a:buChar char="•"/>
            </a:pPr>
            <a:r>
              <a:rPr lang="en-US" dirty="0">
                <a:cs typeface="Calibri" panose="020F0502020204030204" pitchFamily="34" charset="0"/>
              </a:rPr>
              <a:t>Lorem ipsum dolor sit amet, consectetur adipiscing elit. Ut tempor, quam et mattis</a:t>
            </a:r>
          </a:p>
          <a:p>
            <a:pPr marL="132160" indent="-132160">
              <a:spcAft>
                <a:spcPts val="1200"/>
              </a:spcAft>
              <a:buClr>
                <a:schemeClr val="tx1"/>
              </a:buClr>
              <a:buSzPct val="100000"/>
              <a:buFont typeface="Arial" panose="020B0604020202020204" pitchFamily="34" charset="0"/>
              <a:buChar char="•"/>
            </a:pPr>
            <a:r>
              <a:rPr lang="en-US" dirty="0">
                <a:cs typeface="Calibri" panose="020F0502020204030204" pitchFamily="34" charset="0"/>
              </a:rPr>
              <a:t>Lorem ipsum dolor sit amet, consectetur adipiscing elit. Ut tempor, quam et mattis</a:t>
            </a:r>
          </a:p>
          <a:p>
            <a:pPr marL="132160" indent="-132160">
              <a:spcAft>
                <a:spcPts val="1200"/>
              </a:spcAft>
              <a:buClr>
                <a:schemeClr val="tx1"/>
              </a:buClr>
              <a:buSzPct val="100000"/>
              <a:buFont typeface="Arial" panose="020B0604020202020204" pitchFamily="34" charset="0"/>
              <a:buChar char="•"/>
            </a:pPr>
            <a:r>
              <a:rPr lang="en-US" dirty="0">
                <a:cs typeface="Calibri" panose="020F0502020204030204" pitchFamily="34" charset="0"/>
              </a:rPr>
              <a:t>Lorem ipsum dolor sit amet, consectetur adipiscing elit. Ut tempor, quam et mattis</a:t>
            </a:r>
          </a:p>
        </p:txBody>
      </p:sp>
      <p:sp>
        <p:nvSpPr>
          <p:cNvPr id="18" name="Rectangle: Rounded Corners 17">
            <a:extLst>
              <a:ext uri="{FF2B5EF4-FFF2-40B4-BE49-F238E27FC236}">
                <a16:creationId xmlns:a16="http://schemas.microsoft.com/office/drawing/2014/main" id="{5B3028D9-969A-060F-6311-F6CB893A7C92}"/>
              </a:ext>
            </a:extLst>
          </p:cNvPr>
          <p:cNvSpPr/>
          <p:nvPr/>
        </p:nvSpPr>
        <p:spPr>
          <a:xfrm>
            <a:off x="5675049" y="2237591"/>
            <a:ext cx="2840010" cy="374676"/>
          </a:xfrm>
          <a:prstGeom prst="roundRect">
            <a:avLst>
              <a:gd name="adj" fmla="val 50000"/>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500" b="1" dirty="0">
                <a:solidFill>
                  <a:schemeClr val="accent1"/>
                </a:solidFill>
                <a:latin typeface="+mn-lt"/>
              </a:rPr>
              <a:t>TITLE GOES HERE</a:t>
            </a:r>
            <a:endParaRPr lang="en-PH" sz="1500" dirty="0">
              <a:solidFill>
                <a:schemeClr val="accent1"/>
              </a:solidFill>
            </a:endParaRPr>
          </a:p>
        </p:txBody>
      </p:sp>
      <p:sp>
        <p:nvSpPr>
          <p:cNvPr id="19" name="Text Placeholder 19">
            <a:extLst>
              <a:ext uri="{FF2B5EF4-FFF2-40B4-BE49-F238E27FC236}">
                <a16:creationId xmlns:a16="http://schemas.microsoft.com/office/drawing/2014/main" id="{91B9DE49-2F64-414A-39B5-603EA3F62634}"/>
              </a:ext>
            </a:extLst>
          </p:cNvPr>
          <p:cNvSpPr txBox="1">
            <a:spLocks/>
          </p:cNvSpPr>
          <p:nvPr/>
        </p:nvSpPr>
        <p:spPr>
          <a:xfrm>
            <a:off x="221226" y="1328398"/>
            <a:ext cx="4350773" cy="428858"/>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800" b="1" dirty="0"/>
              <a:t>Lorem Ipsum</a:t>
            </a:r>
          </a:p>
        </p:txBody>
      </p:sp>
      <p:cxnSp>
        <p:nvCxnSpPr>
          <p:cNvPr id="20" name="Straight Connector 19">
            <a:extLst>
              <a:ext uri="{FF2B5EF4-FFF2-40B4-BE49-F238E27FC236}">
                <a16:creationId xmlns:a16="http://schemas.microsoft.com/office/drawing/2014/main" id="{02D8ED1A-2D6B-455F-72A9-67E2B2DE58EE}"/>
              </a:ext>
            </a:extLst>
          </p:cNvPr>
          <p:cNvCxnSpPr>
            <a:cxnSpLocks/>
          </p:cNvCxnSpPr>
          <p:nvPr/>
        </p:nvCxnSpPr>
        <p:spPr>
          <a:xfrm>
            <a:off x="221458" y="1886541"/>
            <a:ext cx="441482"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58" name="Group 57">
            <a:extLst>
              <a:ext uri="{FF2B5EF4-FFF2-40B4-BE49-F238E27FC236}">
                <a16:creationId xmlns:a16="http://schemas.microsoft.com/office/drawing/2014/main" id="{0F64489B-512C-E3BA-9B7A-7C2929276A7A}"/>
              </a:ext>
            </a:extLst>
          </p:cNvPr>
          <p:cNvGrpSpPr/>
          <p:nvPr/>
        </p:nvGrpSpPr>
        <p:grpSpPr>
          <a:xfrm>
            <a:off x="-2" y="2214427"/>
            <a:ext cx="4284982" cy="919528"/>
            <a:chOff x="-2" y="3309202"/>
            <a:chExt cx="4284982" cy="919528"/>
          </a:xfrm>
        </p:grpSpPr>
        <p:sp>
          <p:nvSpPr>
            <p:cNvPr id="59" name="Rectangle: Top Corners Rounded 58">
              <a:extLst>
                <a:ext uri="{FF2B5EF4-FFF2-40B4-BE49-F238E27FC236}">
                  <a16:creationId xmlns:a16="http://schemas.microsoft.com/office/drawing/2014/main" id="{87681EAD-3085-8DBE-AA2D-20A4ACC692CF}"/>
                </a:ext>
              </a:extLst>
            </p:cNvPr>
            <p:cNvSpPr/>
            <p:nvPr/>
          </p:nvSpPr>
          <p:spPr>
            <a:xfrm rot="5400000">
              <a:off x="1698368" y="1626476"/>
              <a:ext cx="888242" cy="4284982"/>
            </a:xfrm>
            <a:prstGeom prst="round2SameRect">
              <a:avLst>
                <a:gd name="adj1" fmla="val 50000"/>
                <a:gd name="adj2" fmla="val 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60" name="Group 59">
              <a:extLst>
                <a:ext uri="{FF2B5EF4-FFF2-40B4-BE49-F238E27FC236}">
                  <a16:creationId xmlns:a16="http://schemas.microsoft.com/office/drawing/2014/main" id="{8B6DFE4A-1F9F-CE8E-A6DA-AF8A68D56B77}"/>
                </a:ext>
              </a:extLst>
            </p:cNvPr>
            <p:cNvGrpSpPr/>
            <p:nvPr/>
          </p:nvGrpSpPr>
          <p:grpSpPr>
            <a:xfrm>
              <a:off x="221226" y="3309202"/>
              <a:ext cx="918000" cy="919528"/>
              <a:chOff x="221226" y="3429000"/>
              <a:chExt cx="689008" cy="919528"/>
            </a:xfrm>
          </p:grpSpPr>
          <p:sp>
            <p:nvSpPr>
              <p:cNvPr id="62" name="Oval 61">
                <a:extLst>
                  <a:ext uri="{FF2B5EF4-FFF2-40B4-BE49-F238E27FC236}">
                    <a16:creationId xmlns:a16="http://schemas.microsoft.com/office/drawing/2014/main" id="{CB59A87A-7170-604B-9AED-11CCC2A4C44D}"/>
                  </a:ext>
                </a:extLst>
              </p:cNvPr>
              <p:cNvSpPr/>
              <p:nvPr>
                <p:custDataLst>
                  <p:tags r:id="rId2"/>
                </p:custDataLst>
              </p:nvPr>
            </p:nvSpPr>
            <p:spPr>
              <a:xfrm>
                <a:off x="221226" y="3429000"/>
                <a:ext cx="689008" cy="919528"/>
              </a:xfrm>
              <a:prstGeom prst="ellipse">
                <a:avLst/>
              </a:prstGeom>
              <a:solidFill>
                <a:srgbClr val="FFFFFF"/>
              </a:solidFill>
              <a:ln w="57150">
                <a:gradFill flip="none" rotWithShape="1">
                  <a:gsLst>
                    <a:gs pos="0">
                      <a:schemeClr val="bg1">
                        <a:lumMod val="50000"/>
                      </a:schemeClr>
                    </a:gs>
                    <a:gs pos="100000">
                      <a:schemeClr val="bg1">
                        <a:lumMod val="25000"/>
                      </a:schemeClr>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63" name="Group 62">
                <a:extLst>
                  <a:ext uri="{FF2B5EF4-FFF2-40B4-BE49-F238E27FC236}">
                    <a16:creationId xmlns:a16="http://schemas.microsoft.com/office/drawing/2014/main" id="{430740CE-167A-8563-C6FF-9865A74E81ED}"/>
                  </a:ext>
                </a:extLst>
              </p:cNvPr>
              <p:cNvGrpSpPr/>
              <p:nvPr/>
            </p:nvGrpSpPr>
            <p:grpSpPr>
              <a:xfrm>
                <a:off x="310095" y="3548198"/>
                <a:ext cx="511270" cy="681132"/>
                <a:chOff x="3071135" y="1760585"/>
                <a:chExt cx="475200" cy="633600"/>
              </a:xfrm>
              <a:solidFill>
                <a:schemeClr val="accent6"/>
              </a:solidFill>
            </p:grpSpPr>
            <p:sp>
              <p:nvSpPr>
                <p:cNvPr id="64" name="Accent">
                  <a:extLst>
                    <a:ext uri="{FF2B5EF4-FFF2-40B4-BE49-F238E27FC236}">
                      <a16:creationId xmlns:a16="http://schemas.microsoft.com/office/drawing/2014/main" id="{31AE8401-DC8A-33DD-B239-25131FCC9EFC}"/>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65" name="Outline">
                  <a:extLst>
                    <a:ext uri="{FF2B5EF4-FFF2-40B4-BE49-F238E27FC236}">
                      <a16:creationId xmlns:a16="http://schemas.microsoft.com/office/drawing/2014/main" id="{D3193957-0590-193A-348C-760467FE0331}"/>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61" name="Inhaltsplatzhalter 4">
              <a:extLst>
                <a:ext uri="{FF2B5EF4-FFF2-40B4-BE49-F238E27FC236}">
                  <a16:creationId xmlns:a16="http://schemas.microsoft.com/office/drawing/2014/main" id="{726DE62C-7B6E-E57E-7977-8C138236AFE3}"/>
                </a:ext>
              </a:extLst>
            </p:cNvPr>
            <p:cNvSpPr txBox="1">
              <a:spLocks/>
            </p:cNvSpPr>
            <p:nvPr/>
          </p:nvSpPr>
          <p:spPr>
            <a:xfrm flipH="1">
              <a:off x="1288756" y="3491968"/>
              <a:ext cx="2516928" cy="553998"/>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600" b="1" dirty="0">
                  <a:latin typeface="+mn-lt"/>
                </a:rPr>
                <a:t>TITLE GOES HERE</a:t>
              </a:r>
              <a:br>
                <a:rPr lang="en-US" sz="1400" b="1" dirty="0">
                  <a:latin typeface="+mn-lt"/>
                </a:rPr>
              </a:br>
              <a:r>
                <a:rPr lang="en-US" sz="1000" dirty="0">
                  <a:latin typeface="+mn-lt"/>
                </a:rPr>
                <a:t>This is a sample text. You simply add your own text and description here. </a:t>
              </a:r>
            </a:p>
          </p:txBody>
        </p:sp>
      </p:grpSp>
      <p:grpSp>
        <p:nvGrpSpPr>
          <p:cNvPr id="76" name="Group 75">
            <a:extLst>
              <a:ext uri="{FF2B5EF4-FFF2-40B4-BE49-F238E27FC236}">
                <a16:creationId xmlns:a16="http://schemas.microsoft.com/office/drawing/2014/main" id="{C2A57AC7-5E7D-75CF-43A9-73E30A857CD4}"/>
              </a:ext>
            </a:extLst>
          </p:cNvPr>
          <p:cNvGrpSpPr/>
          <p:nvPr/>
        </p:nvGrpSpPr>
        <p:grpSpPr>
          <a:xfrm>
            <a:off x="-2" y="3421000"/>
            <a:ext cx="4284981" cy="919528"/>
            <a:chOff x="-2" y="4627572"/>
            <a:chExt cx="4284981" cy="919528"/>
          </a:xfrm>
        </p:grpSpPr>
        <p:sp>
          <p:nvSpPr>
            <p:cNvPr id="77" name="Rectangle: Top Corners Rounded 76">
              <a:extLst>
                <a:ext uri="{FF2B5EF4-FFF2-40B4-BE49-F238E27FC236}">
                  <a16:creationId xmlns:a16="http://schemas.microsoft.com/office/drawing/2014/main" id="{A77DB470-8BC7-E1DD-DAF6-01B31B5839FE}"/>
                </a:ext>
              </a:extLst>
            </p:cNvPr>
            <p:cNvSpPr/>
            <p:nvPr/>
          </p:nvSpPr>
          <p:spPr>
            <a:xfrm rot="5400000">
              <a:off x="1692799" y="2937422"/>
              <a:ext cx="899379" cy="4284981"/>
            </a:xfrm>
            <a:prstGeom prst="round2SameRect">
              <a:avLst>
                <a:gd name="adj1" fmla="val 50000"/>
                <a:gd name="adj2" fmla="val 0"/>
              </a:avLst>
            </a:prstGeom>
            <a:solidFill>
              <a:schemeClr val="tx1">
                <a:lumMod val="25000"/>
                <a:lumOff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dirty="0"/>
            </a:p>
          </p:txBody>
        </p:sp>
        <p:grpSp>
          <p:nvGrpSpPr>
            <p:cNvPr id="78" name="Group 77">
              <a:extLst>
                <a:ext uri="{FF2B5EF4-FFF2-40B4-BE49-F238E27FC236}">
                  <a16:creationId xmlns:a16="http://schemas.microsoft.com/office/drawing/2014/main" id="{B1227E11-71AA-7486-5290-0ACAAF88FEEE}"/>
                </a:ext>
              </a:extLst>
            </p:cNvPr>
            <p:cNvGrpSpPr/>
            <p:nvPr/>
          </p:nvGrpSpPr>
          <p:grpSpPr>
            <a:xfrm>
              <a:off x="221226" y="4627572"/>
              <a:ext cx="918000" cy="919528"/>
              <a:chOff x="221226" y="3429000"/>
              <a:chExt cx="689008" cy="919528"/>
            </a:xfrm>
          </p:grpSpPr>
          <p:sp>
            <p:nvSpPr>
              <p:cNvPr id="80" name="Oval 79">
                <a:extLst>
                  <a:ext uri="{FF2B5EF4-FFF2-40B4-BE49-F238E27FC236}">
                    <a16:creationId xmlns:a16="http://schemas.microsoft.com/office/drawing/2014/main" id="{B04B85A1-F36A-D12D-D89F-BDF0DA97CBDC}"/>
                  </a:ext>
                </a:extLst>
              </p:cNvPr>
              <p:cNvSpPr/>
              <p:nvPr>
                <p:custDataLst>
                  <p:tags r:id="rId1"/>
                </p:custDataLst>
              </p:nvPr>
            </p:nvSpPr>
            <p:spPr>
              <a:xfrm>
                <a:off x="221226" y="3429000"/>
                <a:ext cx="689008" cy="919528"/>
              </a:xfrm>
              <a:prstGeom prst="ellipse">
                <a:avLst/>
              </a:prstGeom>
              <a:solidFill>
                <a:srgbClr val="FFFFFF"/>
              </a:solidFill>
              <a:ln w="57150">
                <a:gradFill flip="none" rotWithShape="1">
                  <a:gsLst>
                    <a:gs pos="0">
                      <a:schemeClr val="bg1">
                        <a:lumMod val="50000"/>
                      </a:schemeClr>
                    </a:gs>
                    <a:gs pos="100000">
                      <a:schemeClr val="bg1">
                        <a:lumMod val="25000"/>
                      </a:schemeClr>
                    </a:gs>
                  </a:gsLst>
                  <a:lin ang="2700000" scaled="1"/>
                  <a:tileRect/>
                </a:grad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lumMod val="50000"/>
                    </a:schemeClr>
                  </a:solidFill>
                </a:endParaRPr>
              </a:p>
            </p:txBody>
          </p:sp>
          <p:grpSp>
            <p:nvGrpSpPr>
              <p:cNvPr id="81" name="Group 80">
                <a:extLst>
                  <a:ext uri="{FF2B5EF4-FFF2-40B4-BE49-F238E27FC236}">
                    <a16:creationId xmlns:a16="http://schemas.microsoft.com/office/drawing/2014/main" id="{A4AD2CF9-36A3-EE7E-31E5-AC70A6E1E462}"/>
                  </a:ext>
                </a:extLst>
              </p:cNvPr>
              <p:cNvGrpSpPr/>
              <p:nvPr/>
            </p:nvGrpSpPr>
            <p:grpSpPr>
              <a:xfrm>
                <a:off x="310095" y="3548198"/>
                <a:ext cx="511270" cy="681132"/>
                <a:chOff x="3071135" y="1760585"/>
                <a:chExt cx="475200" cy="633600"/>
              </a:xfrm>
              <a:solidFill>
                <a:schemeClr val="accent6"/>
              </a:solidFill>
            </p:grpSpPr>
            <p:sp>
              <p:nvSpPr>
                <p:cNvPr id="82" name="Accent">
                  <a:extLst>
                    <a:ext uri="{FF2B5EF4-FFF2-40B4-BE49-F238E27FC236}">
                      <a16:creationId xmlns:a16="http://schemas.microsoft.com/office/drawing/2014/main" id="{95F163D8-B828-D6D3-EAEC-F681DAC265D0}"/>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dirty="0"/>
                </a:p>
              </p:txBody>
            </p:sp>
            <p:sp>
              <p:nvSpPr>
                <p:cNvPr id="83" name="Outline">
                  <a:extLst>
                    <a:ext uri="{FF2B5EF4-FFF2-40B4-BE49-F238E27FC236}">
                      <a16:creationId xmlns:a16="http://schemas.microsoft.com/office/drawing/2014/main" id="{35769EA7-BBA0-0777-2718-B2F1188C0C58}"/>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dirty="0"/>
                </a:p>
              </p:txBody>
            </p:sp>
          </p:grpSp>
        </p:grpSp>
        <p:sp>
          <p:nvSpPr>
            <p:cNvPr id="79" name="Inhaltsplatzhalter 4">
              <a:extLst>
                <a:ext uri="{FF2B5EF4-FFF2-40B4-BE49-F238E27FC236}">
                  <a16:creationId xmlns:a16="http://schemas.microsoft.com/office/drawing/2014/main" id="{2DC9D2F9-F90B-6A4F-6F89-E5F343E96409}"/>
                </a:ext>
              </a:extLst>
            </p:cNvPr>
            <p:cNvSpPr txBox="1">
              <a:spLocks/>
            </p:cNvSpPr>
            <p:nvPr/>
          </p:nvSpPr>
          <p:spPr>
            <a:xfrm flipH="1">
              <a:off x="1288756" y="4802913"/>
              <a:ext cx="2516928" cy="553998"/>
            </a:xfrm>
            <a:prstGeom prst="rect">
              <a:avLst/>
            </a:prstGeom>
            <a:effectLst/>
          </p:spPr>
          <p:txBody>
            <a:bodyPr wrap="square" lIns="0" tIns="0" rIns="0" bIns="0" anchor="ctr">
              <a:spAutoFit/>
            </a:bodyPr>
            <a:lstStyle>
              <a:lvl1pPr marL="204725" indent="-204725" algn="l" defTabSz="914127" rtl="0" eaLnBrk="1" latinLnBrk="0" hangingPunct="1">
                <a:lnSpc>
                  <a:spcPct val="90000"/>
                </a:lnSpc>
                <a:spcBef>
                  <a:spcPts val="0"/>
                </a:spcBef>
                <a:spcAft>
                  <a:spcPts val="1000"/>
                </a:spcAft>
                <a:buFont typeface="Wingdings" panose="05000000000000000000" pitchFamily="2" charset="2"/>
                <a:buChar char="§"/>
                <a:defRPr sz="1700" kern="1200">
                  <a:solidFill>
                    <a:schemeClr val="bg1"/>
                  </a:solidFill>
                  <a:latin typeface="Calibri Light" panose="020F0302020204030204" pitchFamily="34" charset="0"/>
                  <a:ea typeface="+mn-ea"/>
                  <a:cs typeface="+mn-cs"/>
                </a:defRPr>
              </a:lvl1pPr>
              <a:lvl2pPr marL="605848" indent="-204725" algn="l" defTabSz="914127" rtl="0" eaLnBrk="1" latinLnBrk="0" hangingPunct="1">
                <a:lnSpc>
                  <a:spcPct val="90000"/>
                </a:lnSpc>
                <a:spcBef>
                  <a:spcPts val="0"/>
                </a:spcBef>
                <a:spcAft>
                  <a:spcPts val="1000"/>
                </a:spcAft>
                <a:buFont typeface="Symbol" panose="05050102010706020507" pitchFamily="18" charset="2"/>
                <a:buChar char="-"/>
                <a:defRPr sz="1500" kern="1200">
                  <a:solidFill>
                    <a:schemeClr val="bg1"/>
                  </a:solidFill>
                  <a:latin typeface="Calibri Light" panose="020F0302020204030204" pitchFamily="34" charset="0"/>
                  <a:ea typeface="+mn-ea"/>
                  <a:cs typeface="+mn-cs"/>
                </a:defRPr>
              </a:lvl2pPr>
              <a:lvl3pPr marL="810573" indent="-133311" algn="l" defTabSz="914127" rtl="0" eaLnBrk="1" latinLnBrk="0" hangingPunct="1">
                <a:lnSpc>
                  <a:spcPct val="90000"/>
                </a:lnSpc>
                <a:spcBef>
                  <a:spcPts val="0"/>
                </a:spcBef>
                <a:spcAft>
                  <a:spcPts val="1000"/>
                </a:spcAft>
                <a:buFont typeface="Symbol" panose="05050102010706020507" pitchFamily="18" charset="2"/>
                <a:buChar char="-"/>
                <a:defRPr sz="1400" kern="1200">
                  <a:solidFill>
                    <a:schemeClr val="bg1"/>
                  </a:solidFill>
                  <a:latin typeface="Calibri Light" panose="020F0302020204030204" pitchFamily="34" charset="0"/>
                  <a:ea typeface="+mn-ea"/>
                  <a:cs typeface="+mn-cs"/>
                </a:defRPr>
              </a:lvl3pPr>
              <a:lvl4pPr marL="1077192" indent="-13331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4pPr>
              <a:lvl5pPr marL="1345001" indent="-134501" algn="l" defTabSz="914127" rtl="0" eaLnBrk="1" latinLnBrk="0" hangingPunct="1">
                <a:lnSpc>
                  <a:spcPct val="90000"/>
                </a:lnSpc>
                <a:spcBef>
                  <a:spcPts val="0"/>
                </a:spcBef>
                <a:spcAft>
                  <a:spcPts val="1000"/>
                </a:spcAft>
                <a:buFont typeface="Symbol" panose="05050102010706020507" pitchFamily="18" charset="2"/>
                <a:buChar char="-"/>
                <a:defRPr sz="1200" kern="1200">
                  <a:solidFill>
                    <a:schemeClr val="bg1"/>
                  </a:solidFill>
                  <a:latin typeface="Calibri Light" panose="020F0302020204030204" pitchFamily="34" charset="0"/>
                  <a:ea typeface="+mn-ea"/>
                  <a:cs typeface="+mn-cs"/>
                </a:defRPr>
              </a:lvl5pPr>
              <a:lvl6pPr marL="1885385"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6pPr>
              <a:lvl7pPr marL="2228182"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7pPr>
              <a:lvl8pPr marL="2570979"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8pPr>
              <a:lvl9pPr marL="2913776" indent="-171399" algn="l" defTabSz="914127" rtl="0" eaLnBrk="1" latinLnBrk="0" hangingPunct="1">
                <a:spcBef>
                  <a:spcPct val="20000"/>
                </a:spcBef>
                <a:buFont typeface="Arial" panose="020B0604020202020204" pitchFamily="34" charset="0"/>
                <a:buChar char="•"/>
                <a:defRPr sz="1500" kern="1200">
                  <a:solidFill>
                    <a:schemeClr val="tx1"/>
                  </a:solidFill>
                  <a:latin typeface="+mn-lt"/>
                  <a:ea typeface="+mn-ea"/>
                  <a:cs typeface="+mn-cs"/>
                </a:defRPr>
              </a:lvl9pPr>
            </a:lstStyle>
            <a:p>
              <a:pPr marL="0" indent="0">
                <a:lnSpc>
                  <a:spcPct val="100000"/>
                </a:lnSpc>
                <a:spcAft>
                  <a:spcPts val="1200"/>
                </a:spcAft>
                <a:buNone/>
              </a:pPr>
              <a:r>
                <a:rPr lang="en-US" sz="1600" b="1" dirty="0">
                  <a:latin typeface="+mn-lt"/>
                </a:rPr>
                <a:t>TITLE GOES HERE</a:t>
              </a:r>
              <a:br>
                <a:rPr lang="en-US" sz="1400" b="1" dirty="0">
                  <a:latin typeface="+mn-lt"/>
                </a:rPr>
              </a:br>
              <a:r>
                <a:rPr lang="en-US" sz="1000" dirty="0">
                  <a:latin typeface="+mn-lt"/>
                </a:rPr>
                <a:t>This is a sample text. You simply add your own text and description here. </a:t>
              </a:r>
            </a:p>
          </p:txBody>
        </p:sp>
      </p:grpSp>
    </p:spTree>
    <p:extLst>
      <p:ext uri="{BB962C8B-B14F-4D97-AF65-F5344CB8AC3E}">
        <p14:creationId xmlns:p14="http://schemas.microsoft.com/office/powerpoint/2010/main" val="31171150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Freeform: Shape 31">
            <a:extLst>
              <a:ext uri="{FF2B5EF4-FFF2-40B4-BE49-F238E27FC236}">
                <a16:creationId xmlns:a16="http://schemas.microsoft.com/office/drawing/2014/main" id="{51AEA91A-90E6-40FF-B93A-607AEB9CF9DC}"/>
              </a:ext>
            </a:extLst>
          </p:cNvPr>
          <p:cNvSpPr/>
          <p:nvPr/>
        </p:nvSpPr>
        <p:spPr>
          <a:xfrm>
            <a:off x="-59" y="-2"/>
            <a:ext cx="3341107" cy="6858790"/>
          </a:xfrm>
          <a:custGeom>
            <a:avLst/>
            <a:gdLst>
              <a:gd name="connsiteX0" fmla="*/ 1735579 w 4503197"/>
              <a:gd name="connsiteY0" fmla="*/ 4352925 h 6327100"/>
              <a:gd name="connsiteX1" fmla="*/ 3716063 w 4503197"/>
              <a:gd name="connsiteY1" fmla="*/ 4352925 h 6327100"/>
              <a:gd name="connsiteX2" fmla="*/ 4503197 w 4503197"/>
              <a:gd name="connsiteY2" fmla="*/ 6327100 h 6327100"/>
              <a:gd name="connsiteX3" fmla="*/ 2522714 w 4503197"/>
              <a:gd name="connsiteY3" fmla="*/ 6327100 h 6327100"/>
              <a:gd name="connsiteX4" fmla="*/ 0 w 4503197"/>
              <a:gd name="connsiteY4" fmla="*/ 0 h 6327100"/>
              <a:gd name="connsiteX5" fmla="*/ 1980483 w 4503197"/>
              <a:gd name="connsiteY5" fmla="*/ 0 h 6327100"/>
              <a:gd name="connsiteX6" fmla="*/ 2979297 w 4503197"/>
              <a:gd name="connsiteY6" fmla="*/ 2505077 h 6327100"/>
              <a:gd name="connsiteX7" fmla="*/ 998814 w 4503197"/>
              <a:gd name="connsiteY7" fmla="*/ 2505077 h 63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03197" h="6327100">
                <a:moveTo>
                  <a:pt x="1735579" y="4352925"/>
                </a:moveTo>
                <a:lnTo>
                  <a:pt x="3716063" y="4352925"/>
                </a:lnTo>
                <a:lnTo>
                  <a:pt x="4503197" y="6327100"/>
                </a:lnTo>
                <a:lnTo>
                  <a:pt x="2522714" y="6327100"/>
                </a:lnTo>
                <a:close/>
                <a:moveTo>
                  <a:pt x="0" y="0"/>
                </a:moveTo>
                <a:lnTo>
                  <a:pt x="1980483" y="0"/>
                </a:lnTo>
                <a:lnTo>
                  <a:pt x="2979297" y="2505077"/>
                </a:lnTo>
                <a:lnTo>
                  <a:pt x="998814" y="250507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solidFill>
            </a:endParaRPr>
          </a:p>
        </p:txBody>
      </p:sp>
      <p:sp>
        <p:nvSpPr>
          <p:cNvPr id="28" name="Freeform: Shape 27">
            <a:extLst>
              <a:ext uri="{FF2B5EF4-FFF2-40B4-BE49-F238E27FC236}">
                <a16:creationId xmlns:a16="http://schemas.microsoft.com/office/drawing/2014/main" id="{AF83ECE3-7EDE-4E2D-BDCD-ABE2BA7B4F6D}"/>
              </a:ext>
            </a:extLst>
          </p:cNvPr>
          <p:cNvSpPr/>
          <p:nvPr/>
        </p:nvSpPr>
        <p:spPr>
          <a:xfrm>
            <a:off x="0" y="2839492"/>
            <a:ext cx="3215747" cy="1755317"/>
          </a:xfrm>
          <a:custGeom>
            <a:avLst/>
            <a:gdLst>
              <a:gd name="connsiteX0" fmla="*/ 0 w 4124059"/>
              <a:gd name="connsiteY0" fmla="*/ 0 h 1619246"/>
              <a:gd name="connsiteX1" fmla="*/ 1497957 w 4124059"/>
              <a:gd name="connsiteY1" fmla="*/ 0 h 1619246"/>
              <a:gd name="connsiteX2" fmla="*/ 1497958 w 4124059"/>
              <a:gd name="connsiteY2" fmla="*/ 0 h 1619246"/>
              <a:gd name="connsiteX3" fmla="*/ 3478440 w 4124059"/>
              <a:gd name="connsiteY3" fmla="*/ 0 h 1619246"/>
              <a:gd name="connsiteX4" fmla="*/ 4124059 w 4124059"/>
              <a:gd name="connsiteY4" fmla="*/ 1619246 h 1619246"/>
              <a:gd name="connsiteX5" fmla="*/ 2143576 w 4124059"/>
              <a:gd name="connsiteY5" fmla="*/ 1619246 h 1619246"/>
              <a:gd name="connsiteX6" fmla="*/ 2143575 w 4124059"/>
              <a:gd name="connsiteY6" fmla="*/ 1619246 h 1619246"/>
              <a:gd name="connsiteX7" fmla="*/ 0 w 4124059"/>
              <a:gd name="connsiteY7" fmla="*/ 1619246 h 1619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124059" h="1619246">
                <a:moveTo>
                  <a:pt x="0" y="0"/>
                </a:moveTo>
                <a:lnTo>
                  <a:pt x="1497957" y="0"/>
                </a:lnTo>
                <a:lnTo>
                  <a:pt x="1497958" y="0"/>
                </a:lnTo>
                <a:lnTo>
                  <a:pt x="3478440" y="0"/>
                </a:lnTo>
                <a:lnTo>
                  <a:pt x="4124059" y="1619246"/>
                </a:lnTo>
                <a:lnTo>
                  <a:pt x="2143576" y="1619246"/>
                </a:lnTo>
                <a:lnTo>
                  <a:pt x="2143575" y="1619246"/>
                </a:lnTo>
                <a:lnTo>
                  <a:pt x="0" y="161924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lIns="68580" tIns="91440" rIns="68580" bIns="91440" rtlCol="0" anchor="ctr">
            <a:noAutofit/>
          </a:bodyPr>
          <a:lstStyle/>
          <a:p>
            <a:pPr algn="ctr">
              <a:lnSpc>
                <a:spcPct val="95000"/>
              </a:lnSpc>
            </a:pPr>
            <a:r>
              <a:rPr lang="en-US" sz="3300" b="1" kern="0" dirty="0">
                <a:solidFill>
                  <a:schemeClr val="bg1"/>
                </a:solidFill>
              </a:rPr>
              <a:t>Ten-Item Agenda </a:t>
            </a:r>
          </a:p>
        </p:txBody>
      </p:sp>
      <p:sp>
        <p:nvSpPr>
          <p:cNvPr id="29" name="Freeform: Shape 28">
            <a:extLst>
              <a:ext uri="{FF2B5EF4-FFF2-40B4-BE49-F238E27FC236}">
                <a16:creationId xmlns:a16="http://schemas.microsoft.com/office/drawing/2014/main" id="{0084B99D-62C8-463B-91FF-5A922FD39DD7}"/>
              </a:ext>
            </a:extLst>
          </p:cNvPr>
          <p:cNvSpPr/>
          <p:nvPr/>
        </p:nvSpPr>
        <p:spPr>
          <a:xfrm>
            <a:off x="217111" y="-2"/>
            <a:ext cx="3663302" cy="6858790"/>
          </a:xfrm>
          <a:custGeom>
            <a:avLst/>
            <a:gdLst>
              <a:gd name="connsiteX0" fmla="*/ 1735579 w 4503197"/>
              <a:gd name="connsiteY0" fmla="*/ 4352925 h 6327100"/>
              <a:gd name="connsiteX1" fmla="*/ 3716063 w 4503197"/>
              <a:gd name="connsiteY1" fmla="*/ 4352925 h 6327100"/>
              <a:gd name="connsiteX2" fmla="*/ 4503197 w 4503197"/>
              <a:gd name="connsiteY2" fmla="*/ 6327100 h 6327100"/>
              <a:gd name="connsiteX3" fmla="*/ 2522714 w 4503197"/>
              <a:gd name="connsiteY3" fmla="*/ 6327100 h 6327100"/>
              <a:gd name="connsiteX4" fmla="*/ 0 w 4503197"/>
              <a:gd name="connsiteY4" fmla="*/ 0 h 6327100"/>
              <a:gd name="connsiteX5" fmla="*/ 1980483 w 4503197"/>
              <a:gd name="connsiteY5" fmla="*/ 0 h 6327100"/>
              <a:gd name="connsiteX6" fmla="*/ 2979297 w 4503197"/>
              <a:gd name="connsiteY6" fmla="*/ 2505077 h 6327100"/>
              <a:gd name="connsiteX7" fmla="*/ 998814 w 4503197"/>
              <a:gd name="connsiteY7" fmla="*/ 2505077 h 6327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03197" h="6327100">
                <a:moveTo>
                  <a:pt x="1735579" y="4352925"/>
                </a:moveTo>
                <a:lnTo>
                  <a:pt x="3716063" y="4352925"/>
                </a:lnTo>
                <a:lnTo>
                  <a:pt x="4503197" y="6327100"/>
                </a:lnTo>
                <a:lnTo>
                  <a:pt x="2522714" y="6327100"/>
                </a:lnTo>
                <a:close/>
                <a:moveTo>
                  <a:pt x="0" y="0"/>
                </a:moveTo>
                <a:lnTo>
                  <a:pt x="1980483" y="0"/>
                </a:lnTo>
                <a:lnTo>
                  <a:pt x="2979297" y="2505077"/>
                </a:lnTo>
                <a:lnTo>
                  <a:pt x="998814" y="250507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p>
            <a:pPr algn="ctr">
              <a:lnSpc>
                <a:spcPct val="95000"/>
              </a:lnSpc>
            </a:pPr>
            <a:endParaRPr lang="en-US" kern="0" dirty="0">
              <a:solidFill>
                <a:schemeClr val="bg1"/>
              </a:solidFill>
            </a:endParaRPr>
          </a:p>
        </p:txBody>
      </p:sp>
      <p:sp>
        <p:nvSpPr>
          <p:cNvPr id="5" name="Oval 4">
            <a:extLst>
              <a:ext uri="{FF2B5EF4-FFF2-40B4-BE49-F238E27FC236}">
                <a16:creationId xmlns:a16="http://schemas.microsoft.com/office/drawing/2014/main" id="{CF50DA9D-97EF-406E-BA31-E9E36DA14F02}"/>
              </a:ext>
            </a:extLst>
          </p:cNvPr>
          <p:cNvSpPr/>
          <p:nvPr/>
        </p:nvSpPr>
        <p:spPr>
          <a:xfrm>
            <a:off x="4215600" y="570214"/>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1</a:t>
            </a:r>
            <a:endParaRPr lang="en-PH" sz="1600" b="1" dirty="0">
              <a:solidFill>
                <a:schemeClr val="bg1"/>
              </a:solidFill>
            </a:endParaRPr>
          </a:p>
        </p:txBody>
      </p:sp>
      <p:sp>
        <p:nvSpPr>
          <p:cNvPr id="7" name="TextBox 6">
            <a:extLst>
              <a:ext uri="{FF2B5EF4-FFF2-40B4-BE49-F238E27FC236}">
                <a16:creationId xmlns:a16="http://schemas.microsoft.com/office/drawing/2014/main" id="{1333FA0E-8984-426B-B9CD-14B0C5E8DA62}"/>
              </a:ext>
            </a:extLst>
          </p:cNvPr>
          <p:cNvSpPr txBox="1"/>
          <p:nvPr/>
        </p:nvSpPr>
        <p:spPr>
          <a:xfrm>
            <a:off x="4681560" y="1091270"/>
            <a:ext cx="1777114" cy="437250"/>
          </a:xfrm>
          <a:prstGeom prst="rect">
            <a:avLst/>
          </a:prstGeom>
          <a:noFill/>
        </p:spPr>
        <p:txBody>
          <a:bodyPr wrap="square" lIns="0" tIns="0" rIns="0" bIns="0" rtlCol="0" anchor="t">
            <a:normAutofit/>
          </a:bodyPr>
          <a:lstStyle/>
          <a:p>
            <a:r>
              <a:rPr lang="en-US" sz="1000" dirty="0"/>
              <a:t>Lorem ipsum dolor sit amet, consectetur adipiscing elit</a:t>
            </a:r>
            <a:endParaRPr lang="en-PH" sz="1000" dirty="0"/>
          </a:p>
        </p:txBody>
      </p:sp>
      <p:cxnSp>
        <p:nvCxnSpPr>
          <p:cNvPr id="35" name="Straight Connector 34">
            <a:extLst>
              <a:ext uri="{FF2B5EF4-FFF2-40B4-BE49-F238E27FC236}">
                <a16:creationId xmlns:a16="http://schemas.microsoft.com/office/drawing/2014/main" id="{CAAC7E11-7256-49D1-A0A5-9F0EBFFDE075}"/>
              </a:ext>
            </a:extLst>
          </p:cNvPr>
          <p:cNvCxnSpPr>
            <a:cxnSpLocks/>
          </p:cNvCxnSpPr>
          <p:nvPr/>
        </p:nvCxnSpPr>
        <p:spPr>
          <a:xfrm>
            <a:off x="4689717" y="986438"/>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64" name="Oval 63">
            <a:extLst>
              <a:ext uri="{FF2B5EF4-FFF2-40B4-BE49-F238E27FC236}">
                <a16:creationId xmlns:a16="http://schemas.microsoft.com/office/drawing/2014/main" id="{6E14CE15-AD7D-4DBC-9818-7E66EE879566}"/>
              </a:ext>
            </a:extLst>
          </p:cNvPr>
          <p:cNvSpPr/>
          <p:nvPr/>
        </p:nvSpPr>
        <p:spPr>
          <a:xfrm>
            <a:off x="4215600" y="1741985"/>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2</a:t>
            </a:r>
            <a:endParaRPr lang="en-PH" sz="1600" b="1" dirty="0">
              <a:solidFill>
                <a:schemeClr val="bg1"/>
              </a:solidFill>
            </a:endParaRPr>
          </a:p>
        </p:txBody>
      </p:sp>
      <p:sp>
        <p:nvSpPr>
          <p:cNvPr id="67" name="TextBox 66">
            <a:extLst>
              <a:ext uri="{FF2B5EF4-FFF2-40B4-BE49-F238E27FC236}">
                <a16:creationId xmlns:a16="http://schemas.microsoft.com/office/drawing/2014/main" id="{570B8ED3-7F75-42F0-A795-C66489D28783}"/>
              </a:ext>
            </a:extLst>
          </p:cNvPr>
          <p:cNvSpPr txBox="1"/>
          <p:nvPr/>
        </p:nvSpPr>
        <p:spPr>
          <a:xfrm>
            <a:off x="4681560" y="2263041"/>
            <a:ext cx="1777114" cy="437250"/>
          </a:xfrm>
          <a:prstGeom prst="rect">
            <a:avLst/>
          </a:prstGeom>
          <a:noFill/>
        </p:spPr>
        <p:txBody>
          <a:bodyPr wrap="square" lIns="0" tIns="0" rIns="0" bIns="0" rtlCol="0" anchor="t">
            <a:normAutofit/>
          </a:bodyPr>
          <a:lstStyle/>
          <a:p>
            <a:r>
              <a:rPr lang="en-US" sz="1000" dirty="0"/>
              <a:t>Lorem ipsum dolor sit amet, consectetur adipiscing elit</a:t>
            </a:r>
            <a:endParaRPr lang="en-PH" sz="1000" dirty="0"/>
          </a:p>
        </p:txBody>
      </p:sp>
      <p:cxnSp>
        <p:nvCxnSpPr>
          <p:cNvPr id="68" name="Straight Connector 67">
            <a:extLst>
              <a:ext uri="{FF2B5EF4-FFF2-40B4-BE49-F238E27FC236}">
                <a16:creationId xmlns:a16="http://schemas.microsoft.com/office/drawing/2014/main" id="{4F1CA506-6009-46C2-BB2A-0685BBE42888}"/>
              </a:ext>
            </a:extLst>
          </p:cNvPr>
          <p:cNvCxnSpPr>
            <a:cxnSpLocks/>
          </p:cNvCxnSpPr>
          <p:nvPr/>
        </p:nvCxnSpPr>
        <p:spPr>
          <a:xfrm>
            <a:off x="4689717" y="2158209"/>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3713890D-5F3B-4A20-BC77-6D6795E4A769}"/>
              </a:ext>
            </a:extLst>
          </p:cNvPr>
          <p:cNvSpPr/>
          <p:nvPr/>
        </p:nvSpPr>
        <p:spPr>
          <a:xfrm>
            <a:off x="4215600" y="2913756"/>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3</a:t>
            </a:r>
            <a:endParaRPr lang="en-PH" sz="1600" b="1" dirty="0">
              <a:solidFill>
                <a:schemeClr val="bg1"/>
              </a:solidFill>
            </a:endParaRPr>
          </a:p>
        </p:txBody>
      </p:sp>
      <p:sp>
        <p:nvSpPr>
          <p:cNvPr id="75" name="TextBox 74">
            <a:extLst>
              <a:ext uri="{FF2B5EF4-FFF2-40B4-BE49-F238E27FC236}">
                <a16:creationId xmlns:a16="http://schemas.microsoft.com/office/drawing/2014/main" id="{68C3B620-403A-4326-A05A-2B87FAA8B84C}"/>
              </a:ext>
            </a:extLst>
          </p:cNvPr>
          <p:cNvSpPr txBox="1"/>
          <p:nvPr/>
        </p:nvSpPr>
        <p:spPr>
          <a:xfrm>
            <a:off x="4681560" y="3434812"/>
            <a:ext cx="1777114" cy="437250"/>
          </a:xfrm>
          <a:prstGeom prst="rect">
            <a:avLst/>
          </a:prstGeom>
          <a:noFill/>
        </p:spPr>
        <p:txBody>
          <a:bodyPr wrap="square" lIns="0" tIns="0" rIns="0" bIns="0" rtlCol="0" anchor="t">
            <a:normAutofit/>
          </a:bodyPr>
          <a:lstStyle/>
          <a:p>
            <a:r>
              <a:rPr lang="en-US" sz="1000" dirty="0"/>
              <a:t>Lorem ipsum dolor sit amet, consectetur adipiscing elit</a:t>
            </a:r>
            <a:endParaRPr lang="en-PH" sz="1000" dirty="0"/>
          </a:p>
        </p:txBody>
      </p:sp>
      <p:cxnSp>
        <p:nvCxnSpPr>
          <p:cNvPr id="76" name="Straight Connector 75">
            <a:extLst>
              <a:ext uri="{FF2B5EF4-FFF2-40B4-BE49-F238E27FC236}">
                <a16:creationId xmlns:a16="http://schemas.microsoft.com/office/drawing/2014/main" id="{F35F31BB-A707-44DD-99DB-CAD56D087BD5}"/>
              </a:ext>
            </a:extLst>
          </p:cNvPr>
          <p:cNvCxnSpPr>
            <a:cxnSpLocks/>
          </p:cNvCxnSpPr>
          <p:nvPr/>
        </p:nvCxnSpPr>
        <p:spPr>
          <a:xfrm>
            <a:off x="4689717" y="3329980"/>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78" name="Oval 77">
            <a:extLst>
              <a:ext uri="{FF2B5EF4-FFF2-40B4-BE49-F238E27FC236}">
                <a16:creationId xmlns:a16="http://schemas.microsoft.com/office/drawing/2014/main" id="{1CDE16D1-820B-4C9E-A623-DE6A7FC80BFD}"/>
              </a:ext>
            </a:extLst>
          </p:cNvPr>
          <p:cNvSpPr/>
          <p:nvPr/>
        </p:nvSpPr>
        <p:spPr>
          <a:xfrm>
            <a:off x="4215600" y="4085527"/>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4</a:t>
            </a:r>
            <a:endParaRPr lang="en-PH" sz="1600" b="1" dirty="0">
              <a:solidFill>
                <a:schemeClr val="bg1"/>
              </a:solidFill>
            </a:endParaRPr>
          </a:p>
        </p:txBody>
      </p:sp>
      <p:sp>
        <p:nvSpPr>
          <p:cNvPr id="81" name="TextBox 80">
            <a:extLst>
              <a:ext uri="{FF2B5EF4-FFF2-40B4-BE49-F238E27FC236}">
                <a16:creationId xmlns:a16="http://schemas.microsoft.com/office/drawing/2014/main" id="{17303AE0-308F-406A-AA55-269A72C27C0B}"/>
              </a:ext>
            </a:extLst>
          </p:cNvPr>
          <p:cNvSpPr txBox="1"/>
          <p:nvPr/>
        </p:nvSpPr>
        <p:spPr>
          <a:xfrm>
            <a:off x="4681560" y="4606583"/>
            <a:ext cx="1777114" cy="437250"/>
          </a:xfrm>
          <a:prstGeom prst="rect">
            <a:avLst/>
          </a:prstGeom>
          <a:noFill/>
        </p:spPr>
        <p:txBody>
          <a:bodyPr wrap="square" lIns="0" tIns="0" rIns="0" bIns="0" rtlCol="0" anchor="t">
            <a:normAutofit/>
          </a:bodyPr>
          <a:lstStyle/>
          <a:p>
            <a:r>
              <a:rPr lang="en-US" sz="1000" dirty="0"/>
              <a:t>Lorem ipsum dolor sit amet, consectetur adipiscing elit</a:t>
            </a:r>
            <a:endParaRPr lang="en-PH" sz="1000" dirty="0"/>
          </a:p>
        </p:txBody>
      </p:sp>
      <p:cxnSp>
        <p:nvCxnSpPr>
          <p:cNvPr id="82" name="Straight Connector 81">
            <a:extLst>
              <a:ext uri="{FF2B5EF4-FFF2-40B4-BE49-F238E27FC236}">
                <a16:creationId xmlns:a16="http://schemas.microsoft.com/office/drawing/2014/main" id="{A6F4D4C2-44D7-4197-A0E8-7781170D3F31}"/>
              </a:ext>
            </a:extLst>
          </p:cNvPr>
          <p:cNvCxnSpPr>
            <a:cxnSpLocks/>
          </p:cNvCxnSpPr>
          <p:nvPr/>
        </p:nvCxnSpPr>
        <p:spPr>
          <a:xfrm>
            <a:off x="4689717" y="4501751"/>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84" name="Oval 83">
            <a:extLst>
              <a:ext uri="{FF2B5EF4-FFF2-40B4-BE49-F238E27FC236}">
                <a16:creationId xmlns:a16="http://schemas.microsoft.com/office/drawing/2014/main" id="{003CE120-5851-44B6-B798-E5CD0D2F9434}"/>
              </a:ext>
            </a:extLst>
          </p:cNvPr>
          <p:cNvSpPr/>
          <p:nvPr/>
        </p:nvSpPr>
        <p:spPr>
          <a:xfrm>
            <a:off x="4215600" y="5257299"/>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5</a:t>
            </a:r>
            <a:endParaRPr lang="en-PH" sz="1600" b="1" dirty="0">
              <a:solidFill>
                <a:schemeClr val="bg1"/>
              </a:solidFill>
            </a:endParaRPr>
          </a:p>
        </p:txBody>
      </p:sp>
      <p:sp>
        <p:nvSpPr>
          <p:cNvPr id="87" name="TextBox 86">
            <a:extLst>
              <a:ext uri="{FF2B5EF4-FFF2-40B4-BE49-F238E27FC236}">
                <a16:creationId xmlns:a16="http://schemas.microsoft.com/office/drawing/2014/main" id="{85600200-5CB5-4DDF-9BAF-C95202C6C7F9}"/>
              </a:ext>
            </a:extLst>
          </p:cNvPr>
          <p:cNvSpPr txBox="1"/>
          <p:nvPr/>
        </p:nvSpPr>
        <p:spPr>
          <a:xfrm>
            <a:off x="4681560" y="5778355"/>
            <a:ext cx="1777114" cy="437250"/>
          </a:xfrm>
          <a:prstGeom prst="rect">
            <a:avLst/>
          </a:prstGeom>
          <a:noFill/>
        </p:spPr>
        <p:txBody>
          <a:bodyPr wrap="square" lIns="0" tIns="0" rIns="0" bIns="0" rtlCol="0" anchor="t">
            <a:normAutofit/>
          </a:bodyPr>
          <a:lstStyle/>
          <a:p>
            <a:r>
              <a:rPr lang="en-US" sz="1000" dirty="0"/>
              <a:t>Lorem ipsum dolor sit amet, consectetur adipiscing elit</a:t>
            </a:r>
            <a:endParaRPr lang="en-PH" sz="1000" dirty="0"/>
          </a:p>
        </p:txBody>
      </p:sp>
      <p:cxnSp>
        <p:nvCxnSpPr>
          <p:cNvPr id="88" name="Straight Connector 87">
            <a:extLst>
              <a:ext uri="{FF2B5EF4-FFF2-40B4-BE49-F238E27FC236}">
                <a16:creationId xmlns:a16="http://schemas.microsoft.com/office/drawing/2014/main" id="{2946BF89-C948-4C9A-A082-2B745EF8A5D6}"/>
              </a:ext>
            </a:extLst>
          </p:cNvPr>
          <p:cNvCxnSpPr>
            <a:cxnSpLocks/>
          </p:cNvCxnSpPr>
          <p:nvPr/>
        </p:nvCxnSpPr>
        <p:spPr>
          <a:xfrm>
            <a:off x="4689717" y="5673523"/>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062CECD8-5BC1-4BE1-960C-0D0B319F8E2D}"/>
              </a:ext>
            </a:extLst>
          </p:cNvPr>
          <p:cNvSpPr txBox="1"/>
          <p:nvPr/>
        </p:nvSpPr>
        <p:spPr>
          <a:xfrm>
            <a:off x="4681556" y="570214"/>
            <a:ext cx="1777114" cy="330847"/>
          </a:xfrm>
          <a:prstGeom prst="rect">
            <a:avLst/>
          </a:prstGeom>
          <a:noFill/>
        </p:spPr>
        <p:txBody>
          <a:bodyPr wrap="square" lIns="0" tIns="0" rIns="0" bIns="0" rtlCol="0" anchor="ctr">
            <a:normAutofit/>
          </a:bodyPr>
          <a:lstStyle/>
          <a:p>
            <a:r>
              <a:rPr lang="en-US" b="1" dirty="0"/>
              <a:t>Header</a:t>
            </a:r>
            <a:endParaRPr lang="en-PH" b="1" dirty="0"/>
          </a:p>
        </p:txBody>
      </p:sp>
      <p:sp>
        <p:nvSpPr>
          <p:cNvPr id="37" name="TextBox 36">
            <a:extLst>
              <a:ext uri="{FF2B5EF4-FFF2-40B4-BE49-F238E27FC236}">
                <a16:creationId xmlns:a16="http://schemas.microsoft.com/office/drawing/2014/main" id="{FD805A77-E4D4-45FE-B707-F6AF282B527C}"/>
              </a:ext>
            </a:extLst>
          </p:cNvPr>
          <p:cNvSpPr txBox="1"/>
          <p:nvPr/>
        </p:nvSpPr>
        <p:spPr>
          <a:xfrm>
            <a:off x="4681556" y="1741985"/>
            <a:ext cx="1777114" cy="330847"/>
          </a:xfrm>
          <a:prstGeom prst="rect">
            <a:avLst/>
          </a:prstGeom>
          <a:noFill/>
        </p:spPr>
        <p:txBody>
          <a:bodyPr wrap="square" lIns="0" tIns="0" rIns="0" bIns="0" rtlCol="0" anchor="ctr">
            <a:normAutofit/>
          </a:bodyPr>
          <a:lstStyle/>
          <a:p>
            <a:r>
              <a:rPr lang="en-US" b="1" dirty="0"/>
              <a:t>Header</a:t>
            </a:r>
            <a:endParaRPr lang="en-PH" b="1" dirty="0"/>
          </a:p>
        </p:txBody>
      </p:sp>
      <p:sp>
        <p:nvSpPr>
          <p:cNvPr id="38" name="TextBox 37">
            <a:extLst>
              <a:ext uri="{FF2B5EF4-FFF2-40B4-BE49-F238E27FC236}">
                <a16:creationId xmlns:a16="http://schemas.microsoft.com/office/drawing/2014/main" id="{1FA2764D-67A3-47E2-A219-6FE7D0BFD6C2}"/>
              </a:ext>
            </a:extLst>
          </p:cNvPr>
          <p:cNvSpPr txBox="1"/>
          <p:nvPr/>
        </p:nvSpPr>
        <p:spPr>
          <a:xfrm>
            <a:off x="4681556" y="2913756"/>
            <a:ext cx="1777114" cy="330847"/>
          </a:xfrm>
          <a:prstGeom prst="rect">
            <a:avLst/>
          </a:prstGeom>
          <a:noFill/>
        </p:spPr>
        <p:txBody>
          <a:bodyPr wrap="square" lIns="0" tIns="0" rIns="0" bIns="0" rtlCol="0" anchor="ctr">
            <a:normAutofit/>
          </a:bodyPr>
          <a:lstStyle/>
          <a:p>
            <a:r>
              <a:rPr lang="en-US" b="1" dirty="0"/>
              <a:t>Header</a:t>
            </a:r>
            <a:endParaRPr lang="en-PH" b="1" dirty="0"/>
          </a:p>
        </p:txBody>
      </p:sp>
      <p:sp>
        <p:nvSpPr>
          <p:cNvPr id="39" name="TextBox 38">
            <a:extLst>
              <a:ext uri="{FF2B5EF4-FFF2-40B4-BE49-F238E27FC236}">
                <a16:creationId xmlns:a16="http://schemas.microsoft.com/office/drawing/2014/main" id="{AEEB089F-F4B3-4B76-862B-0FDB4F897727}"/>
              </a:ext>
            </a:extLst>
          </p:cNvPr>
          <p:cNvSpPr txBox="1"/>
          <p:nvPr/>
        </p:nvSpPr>
        <p:spPr>
          <a:xfrm>
            <a:off x="4681556" y="4085527"/>
            <a:ext cx="1777114" cy="330847"/>
          </a:xfrm>
          <a:prstGeom prst="rect">
            <a:avLst/>
          </a:prstGeom>
          <a:noFill/>
        </p:spPr>
        <p:txBody>
          <a:bodyPr wrap="square" lIns="0" tIns="0" rIns="0" bIns="0" rtlCol="0" anchor="ctr">
            <a:normAutofit/>
          </a:bodyPr>
          <a:lstStyle/>
          <a:p>
            <a:r>
              <a:rPr lang="en-US" b="1" dirty="0"/>
              <a:t>Header</a:t>
            </a:r>
            <a:endParaRPr lang="en-PH" b="1" dirty="0"/>
          </a:p>
        </p:txBody>
      </p:sp>
      <p:sp>
        <p:nvSpPr>
          <p:cNvPr id="40" name="TextBox 39">
            <a:extLst>
              <a:ext uri="{FF2B5EF4-FFF2-40B4-BE49-F238E27FC236}">
                <a16:creationId xmlns:a16="http://schemas.microsoft.com/office/drawing/2014/main" id="{D1A2913E-82EF-4ADD-929C-075179E99041}"/>
              </a:ext>
            </a:extLst>
          </p:cNvPr>
          <p:cNvSpPr txBox="1"/>
          <p:nvPr/>
        </p:nvSpPr>
        <p:spPr>
          <a:xfrm>
            <a:off x="4681556" y="5257299"/>
            <a:ext cx="1777114" cy="330847"/>
          </a:xfrm>
          <a:prstGeom prst="rect">
            <a:avLst/>
          </a:prstGeom>
          <a:noFill/>
        </p:spPr>
        <p:txBody>
          <a:bodyPr wrap="square" lIns="0" tIns="0" rIns="0" bIns="0" rtlCol="0" anchor="ctr">
            <a:normAutofit/>
          </a:bodyPr>
          <a:lstStyle/>
          <a:p>
            <a:r>
              <a:rPr lang="en-US" b="1" dirty="0"/>
              <a:t>Header</a:t>
            </a:r>
            <a:endParaRPr lang="en-PH" b="1" dirty="0"/>
          </a:p>
        </p:txBody>
      </p:sp>
      <p:sp>
        <p:nvSpPr>
          <p:cNvPr id="41" name="Oval 40">
            <a:extLst>
              <a:ext uri="{FF2B5EF4-FFF2-40B4-BE49-F238E27FC236}">
                <a16:creationId xmlns:a16="http://schemas.microsoft.com/office/drawing/2014/main" id="{91EB6411-F372-40AF-B5B6-35872173EB13}"/>
              </a:ext>
            </a:extLst>
          </p:cNvPr>
          <p:cNvSpPr/>
          <p:nvPr/>
        </p:nvSpPr>
        <p:spPr>
          <a:xfrm>
            <a:off x="6568226" y="570214"/>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6</a:t>
            </a:r>
            <a:endParaRPr lang="en-PH" sz="1600" b="1" dirty="0">
              <a:solidFill>
                <a:schemeClr val="bg1"/>
              </a:solidFill>
            </a:endParaRPr>
          </a:p>
        </p:txBody>
      </p:sp>
      <p:sp>
        <p:nvSpPr>
          <p:cNvPr id="42" name="TextBox 41">
            <a:extLst>
              <a:ext uri="{FF2B5EF4-FFF2-40B4-BE49-F238E27FC236}">
                <a16:creationId xmlns:a16="http://schemas.microsoft.com/office/drawing/2014/main" id="{FBF59CE6-F86A-4E66-A528-BA30B71D8C1E}"/>
              </a:ext>
            </a:extLst>
          </p:cNvPr>
          <p:cNvSpPr txBox="1"/>
          <p:nvPr/>
        </p:nvSpPr>
        <p:spPr>
          <a:xfrm>
            <a:off x="7034186" y="1091270"/>
            <a:ext cx="1777114" cy="437250"/>
          </a:xfrm>
          <a:prstGeom prst="rect">
            <a:avLst/>
          </a:prstGeom>
          <a:noFill/>
        </p:spPr>
        <p:txBody>
          <a:bodyPr wrap="square" lIns="0" tIns="0" rIns="0" bIns="0" rtlCol="0" anchor="t">
            <a:normAutofit/>
          </a:bodyPr>
          <a:lstStyle/>
          <a:p>
            <a:r>
              <a:rPr lang="en-US" sz="1000" dirty="0"/>
              <a:t>Lorem ipsum dolor sit amet, consectetur adipiscing elit</a:t>
            </a:r>
            <a:endParaRPr lang="en-PH" sz="1000" dirty="0"/>
          </a:p>
        </p:txBody>
      </p:sp>
      <p:cxnSp>
        <p:nvCxnSpPr>
          <p:cNvPr id="43" name="Straight Connector 42">
            <a:extLst>
              <a:ext uri="{FF2B5EF4-FFF2-40B4-BE49-F238E27FC236}">
                <a16:creationId xmlns:a16="http://schemas.microsoft.com/office/drawing/2014/main" id="{8304766C-3A71-4BD9-B643-C9B1FF94E8A8}"/>
              </a:ext>
            </a:extLst>
          </p:cNvPr>
          <p:cNvCxnSpPr>
            <a:cxnSpLocks/>
          </p:cNvCxnSpPr>
          <p:nvPr/>
        </p:nvCxnSpPr>
        <p:spPr>
          <a:xfrm>
            <a:off x="7042342" y="986438"/>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4" name="Oval 43">
            <a:extLst>
              <a:ext uri="{FF2B5EF4-FFF2-40B4-BE49-F238E27FC236}">
                <a16:creationId xmlns:a16="http://schemas.microsoft.com/office/drawing/2014/main" id="{C9133770-6F8A-4AC4-B5CA-71A466E69AC9}"/>
              </a:ext>
            </a:extLst>
          </p:cNvPr>
          <p:cNvSpPr/>
          <p:nvPr/>
        </p:nvSpPr>
        <p:spPr>
          <a:xfrm>
            <a:off x="6568226" y="1741985"/>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7</a:t>
            </a:r>
            <a:endParaRPr lang="en-PH" sz="1600" b="1" dirty="0">
              <a:solidFill>
                <a:schemeClr val="bg1"/>
              </a:solidFill>
            </a:endParaRPr>
          </a:p>
        </p:txBody>
      </p:sp>
      <p:sp>
        <p:nvSpPr>
          <p:cNvPr id="45" name="TextBox 44">
            <a:extLst>
              <a:ext uri="{FF2B5EF4-FFF2-40B4-BE49-F238E27FC236}">
                <a16:creationId xmlns:a16="http://schemas.microsoft.com/office/drawing/2014/main" id="{C97017E4-FF2A-4580-96F9-D806A9BEBFAF}"/>
              </a:ext>
            </a:extLst>
          </p:cNvPr>
          <p:cNvSpPr txBox="1"/>
          <p:nvPr/>
        </p:nvSpPr>
        <p:spPr>
          <a:xfrm>
            <a:off x="7034186" y="2263041"/>
            <a:ext cx="1777114" cy="437250"/>
          </a:xfrm>
          <a:prstGeom prst="rect">
            <a:avLst/>
          </a:prstGeom>
          <a:noFill/>
        </p:spPr>
        <p:txBody>
          <a:bodyPr wrap="square" lIns="0" tIns="0" rIns="0" bIns="0" rtlCol="0" anchor="t">
            <a:normAutofit/>
          </a:bodyPr>
          <a:lstStyle/>
          <a:p>
            <a:r>
              <a:rPr lang="en-US" sz="1000" dirty="0"/>
              <a:t>Lorem ipsum dolor sit amet, consectetur adipiscing elit</a:t>
            </a:r>
            <a:endParaRPr lang="en-PH" sz="1000" dirty="0"/>
          </a:p>
        </p:txBody>
      </p:sp>
      <p:cxnSp>
        <p:nvCxnSpPr>
          <p:cNvPr id="46" name="Straight Connector 45">
            <a:extLst>
              <a:ext uri="{FF2B5EF4-FFF2-40B4-BE49-F238E27FC236}">
                <a16:creationId xmlns:a16="http://schemas.microsoft.com/office/drawing/2014/main" id="{7C0BBD7E-7547-4919-A2FC-47EDAF25CFC7}"/>
              </a:ext>
            </a:extLst>
          </p:cNvPr>
          <p:cNvCxnSpPr>
            <a:cxnSpLocks/>
          </p:cNvCxnSpPr>
          <p:nvPr/>
        </p:nvCxnSpPr>
        <p:spPr>
          <a:xfrm>
            <a:off x="7042342" y="2158209"/>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7" name="Oval 46">
            <a:extLst>
              <a:ext uri="{FF2B5EF4-FFF2-40B4-BE49-F238E27FC236}">
                <a16:creationId xmlns:a16="http://schemas.microsoft.com/office/drawing/2014/main" id="{0BE0233E-822E-4F33-8026-86E808E9FE40}"/>
              </a:ext>
            </a:extLst>
          </p:cNvPr>
          <p:cNvSpPr/>
          <p:nvPr/>
        </p:nvSpPr>
        <p:spPr>
          <a:xfrm>
            <a:off x="6568226" y="2913756"/>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8</a:t>
            </a:r>
            <a:endParaRPr lang="en-PH" sz="1600" b="1" dirty="0">
              <a:solidFill>
                <a:schemeClr val="bg1"/>
              </a:solidFill>
            </a:endParaRPr>
          </a:p>
        </p:txBody>
      </p:sp>
      <p:sp>
        <p:nvSpPr>
          <p:cNvPr id="48" name="TextBox 47">
            <a:extLst>
              <a:ext uri="{FF2B5EF4-FFF2-40B4-BE49-F238E27FC236}">
                <a16:creationId xmlns:a16="http://schemas.microsoft.com/office/drawing/2014/main" id="{FFCEBF17-3514-449F-A80A-C3E765642317}"/>
              </a:ext>
            </a:extLst>
          </p:cNvPr>
          <p:cNvSpPr txBox="1"/>
          <p:nvPr/>
        </p:nvSpPr>
        <p:spPr>
          <a:xfrm>
            <a:off x="7034186" y="3434812"/>
            <a:ext cx="1777114" cy="437250"/>
          </a:xfrm>
          <a:prstGeom prst="rect">
            <a:avLst/>
          </a:prstGeom>
          <a:noFill/>
        </p:spPr>
        <p:txBody>
          <a:bodyPr wrap="square" lIns="0" tIns="0" rIns="0" bIns="0" rtlCol="0" anchor="t">
            <a:normAutofit/>
          </a:bodyPr>
          <a:lstStyle/>
          <a:p>
            <a:r>
              <a:rPr lang="en-US" sz="1000" dirty="0"/>
              <a:t>Lorem ipsum dolor sit amet, consectetur adipiscing elit</a:t>
            </a:r>
            <a:endParaRPr lang="en-PH" sz="1000" dirty="0"/>
          </a:p>
        </p:txBody>
      </p:sp>
      <p:cxnSp>
        <p:nvCxnSpPr>
          <p:cNvPr id="49" name="Straight Connector 48">
            <a:extLst>
              <a:ext uri="{FF2B5EF4-FFF2-40B4-BE49-F238E27FC236}">
                <a16:creationId xmlns:a16="http://schemas.microsoft.com/office/drawing/2014/main" id="{7845EE0B-4698-458D-AFCA-C620BF5BB4BF}"/>
              </a:ext>
            </a:extLst>
          </p:cNvPr>
          <p:cNvCxnSpPr>
            <a:cxnSpLocks/>
          </p:cNvCxnSpPr>
          <p:nvPr/>
        </p:nvCxnSpPr>
        <p:spPr>
          <a:xfrm>
            <a:off x="7042342" y="3329980"/>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50" name="Oval 49">
            <a:extLst>
              <a:ext uri="{FF2B5EF4-FFF2-40B4-BE49-F238E27FC236}">
                <a16:creationId xmlns:a16="http://schemas.microsoft.com/office/drawing/2014/main" id="{F903634C-15AE-461B-B60E-17F8C327F2F8}"/>
              </a:ext>
            </a:extLst>
          </p:cNvPr>
          <p:cNvSpPr/>
          <p:nvPr/>
        </p:nvSpPr>
        <p:spPr>
          <a:xfrm>
            <a:off x="6568226" y="4085527"/>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9</a:t>
            </a:r>
            <a:endParaRPr lang="en-PH" sz="1600" b="1" dirty="0">
              <a:solidFill>
                <a:schemeClr val="bg1"/>
              </a:solidFill>
            </a:endParaRPr>
          </a:p>
        </p:txBody>
      </p:sp>
      <p:sp>
        <p:nvSpPr>
          <p:cNvPr id="51" name="TextBox 50">
            <a:extLst>
              <a:ext uri="{FF2B5EF4-FFF2-40B4-BE49-F238E27FC236}">
                <a16:creationId xmlns:a16="http://schemas.microsoft.com/office/drawing/2014/main" id="{E0A83192-BE20-4CA6-BB4C-61F7AC909A2D}"/>
              </a:ext>
            </a:extLst>
          </p:cNvPr>
          <p:cNvSpPr txBox="1"/>
          <p:nvPr/>
        </p:nvSpPr>
        <p:spPr>
          <a:xfrm>
            <a:off x="7034186" y="4606583"/>
            <a:ext cx="1777114" cy="437250"/>
          </a:xfrm>
          <a:prstGeom prst="rect">
            <a:avLst/>
          </a:prstGeom>
          <a:noFill/>
        </p:spPr>
        <p:txBody>
          <a:bodyPr wrap="square" lIns="0" tIns="0" rIns="0" bIns="0" rtlCol="0" anchor="t">
            <a:normAutofit/>
          </a:bodyPr>
          <a:lstStyle/>
          <a:p>
            <a:r>
              <a:rPr lang="en-US" sz="1000" dirty="0"/>
              <a:t>Lorem ipsum dolor sit amet, consectetur adipiscing elit</a:t>
            </a:r>
            <a:endParaRPr lang="en-PH" sz="1000" dirty="0"/>
          </a:p>
        </p:txBody>
      </p:sp>
      <p:cxnSp>
        <p:nvCxnSpPr>
          <p:cNvPr id="52" name="Straight Connector 51">
            <a:extLst>
              <a:ext uri="{FF2B5EF4-FFF2-40B4-BE49-F238E27FC236}">
                <a16:creationId xmlns:a16="http://schemas.microsoft.com/office/drawing/2014/main" id="{1D922A16-6C98-4113-8B7A-BCC510CBF1D5}"/>
              </a:ext>
            </a:extLst>
          </p:cNvPr>
          <p:cNvCxnSpPr>
            <a:cxnSpLocks/>
          </p:cNvCxnSpPr>
          <p:nvPr/>
        </p:nvCxnSpPr>
        <p:spPr>
          <a:xfrm>
            <a:off x="7042342" y="4501751"/>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Oval 52">
            <a:extLst>
              <a:ext uri="{FF2B5EF4-FFF2-40B4-BE49-F238E27FC236}">
                <a16:creationId xmlns:a16="http://schemas.microsoft.com/office/drawing/2014/main" id="{6DC48F3F-E36A-44CF-B31F-5F2D724CBFA5}"/>
              </a:ext>
            </a:extLst>
          </p:cNvPr>
          <p:cNvSpPr/>
          <p:nvPr/>
        </p:nvSpPr>
        <p:spPr>
          <a:xfrm>
            <a:off x="6568226" y="5257299"/>
            <a:ext cx="356400" cy="356400"/>
          </a:xfrm>
          <a:prstGeom prst="ellipse">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rmAutofit/>
          </a:bodyPr>
          <a:lstStyle/>
          <a:p>
            <a:pPr algn="ctr"/>
            <a:r>
              <a:rPr lang="en-US" sz="1600" b="1" dirty="0">
                <a:solidFill>
                  <a:schemeClr val="bg1"/>
                </a:solidFill>
              </a:rPr>
              <a:t>10</a:t>
            </a:r>
            <a:endParaRPr lang="en-PH" sz="1600" b="1" dirty="0">
              <a:solidFill>
                <a:schemeClr val="bg1"/>
              </a:solidFill>
            </a:endParaRPr>
          </a:p>
        </p:txBody>
      </p:sp>
      <p:sp>
        <p:nvSpPr>
          <p:cNvPr id="54" name="TextBox 53">
            <a:extLst>
              <a:ext uri="{FF2B5EF4-FFF2-40B4-BE49-F238E27FC236}">
                <a16:creationId xmlns:a16="http://schemas.microsoft.com/office/drawing/2014/main" id="{3BF6D816-43F6-4682-9BDA-6D6CB2EEED98}"/>
              </a:ext>
            </a:extLst>
          </p:cNvPr>
          <p:cNvSpPr txBox="1"/>
          <p:nvPr/>
        </p:nvSpPr>
        <p:spPr>
          <a:xfrm>
            <a:off x="7034186" y="5778355"/>
            <a:ext cx="1777114" cy="437250"/>
          </a:xfrm>
          <a:prstGeom prst="rect">
            <a:avLst/>
          </a:prstGeom>
          <a:noFill/>
        </p:spPr>
        <p:txBody>
          <a:bodyPr wrap="square" lIns="0" tIns="0" rIns="0" bIns="0" rtlCol="0" anchor="t">
            <a:normAutofit/>
          </a:bodyPr>
          <a:lstStyle/>
          <a:p>
            <a:r>
              <a:rPr lang="en-US" sz="1000" dirty="0"/>
              <a:t>Lorem ipsum dolor sit amet, consectetur adipiscing elit</a:t>
            </a:r>
            <a:endParaRPr lang="en-PH" sz="1000" dirty="0"/>
          </a:p>
        </p:txBody>
      </p:sp>
      <p:cxnSp>
        <p:nvCxnSpPr>
          <p:cNvPr id="55" name="Straight Connector 54">
            <a:extLst>
              <a:ext uri="{FF2B5EF4-FFF2-40B4-BE49-F238E27FC236}">
                <a16:creationId xmlns:a16="http://schemas.microsoft.com/office/drawing/2014/main" id="{25F1850B-CC87-4380-A49A-AE32C4533BEA}"/>
              </a:ext>
            </a:extLst>
          </p:cNvPr>
          <p:cNvCxnSpPr>
            <a:cxnSpLocks/>
          </p:cNvCxnSpPr>
          <p:nvPr/>
        </p:nvCxnSpPr>
        <p:spPr>
          <a:xfrm>
            <a:off x="7042342" y="5673523"/>
            <a:ext cx="630936"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B77B9732-3DC0-42BA-8DD9-B5F35E794AB3}"/>
              </a:ext>
            </a:extLst>
          </p:cNvPr>
          <p:cNvSpPr txBox="1"/>
          <p:nvPr/>
        </p:nvSpPr>
        <p:spPr>
          <a:xfrm>
            <a:off x="7034181" y="570214"/>
            <a:ext cx="1777114" cy="330847"/>
          </a:xfrm>
          <a:prstGeom prst="rect">
            <a:avLst/>
          </a:prstGeom>
          <a:noFill/>
        </p:spPr>
        <p:txBody>
          <a:bodyPr wrap="square" lIns="0" tIns="0" rIns="0" bIns="0" rtlCol="0" anchor="ctr">
            <a:normAutofit/>
          </a:bodyPr>
          <a:lstStyle/>
          <a:p>
            <a:r>
              <a:rPr lang="en-US" b="1" dirty="0"/>
              <a:t>Header</a:t>
            </a:r>
            <a:endParaRPr lang="en-PH" b="1" dirty="0"/>
          </a:p>
        </p:txBody>
      </p:sp>
      <p:sp>
        <p:nvSpPr>
          <p:cNvPr id="57" name="TextBox 56">
            <a:extLst>
              <a:ext uri="{FF2B5EF4-FFF2-40B4-BE49-F238E27FC236}">
                <a16:creationId xmlns:a16="http://schemas.microsoft.com/office/drawing/2014/main" id="{69BD10A1-EE67-47C8-BC92-4A040CA6DAA3}"/>
              </a:ext>
            </a:extLst>
          </p:cNvPr>
          <p:cNvSpPr txBox="1"/>
          <p:nvPr/>
        </p:nvSpPr>
        <p:spPr>
          <a:xfrm>
            <a:off x="7034181" y="1741985"/>
            <a:ext cx="1777114" cy="330847"/>
          </a:xfrm>
          <a:prstGeom prst="rect">
            <a:avLst/>
          </a:prstGeom>
          <a:noFill/>
        </p:spPr>
        <p:txBody>
          <a:bodyPr wrap="square" lIns="0" tIns="0" rIns="0" bIns="0" rtlCol="0" anchor="ctr">
            <a:normAutofit/>
          </a:bodyPr>
          <a:lstStyle/>
          <a:p>
            <a:r>
              <a:rPr lang="en-US" b="1" dirty="0"/>
              <a:t>Header</a:t>
            </a:r>
            <a:endParaRPr lang="en-PH" b="1" dirty="0"/>
          </a:p>
        </p:txBody>
      </p:sp>
      <p:sp>
        <p:nvSpPr>
          <p:cNvPr id="58" name="TextBox 57">
            <a:extLst>
              <a:ext uri="{FF2B5EF4-FFF2-40B4-BE49-F238E27FC236}">
                <a16:creationId xmlns:a16="http://schemas.microsoft.com/office/drawing/2014/main" id="{86BBD0A7-57A5-452A-9A27-D568AA734AB2}"/>
              </a:ext>
            </a:extLst>
          </p:cNvPr>
          <p:cNvSpPr txBox="1"/>
          <p:nvPr/>
        </p:nvSpPr>
        <p:spPr>
          <a:xfrm>
            <a:off x="7034181" y="2913756"/>
            <a:ext cx="1777114" cy="330847"/>
          </a:xfrm>
          <a:prstGeom prst="rect">
            <a:avLst/>
          </a:prstGeom>
          <a:noFill/>
        </p:spPr>
        <p:txBody>
          <a:bodyPr wrap="square" lIns="0" tIns="0" rIns="0" bIns="0" rtlCol="0" anchor="ctr">
            <a:normAutofit/>
          </a:bodyPr>
          <a:lstStyle/>
          <a:p>
            <a:r>
              <a:rPr lang="en-US" b="1" dirty="0"/>
              <a:t>Header</a:t>
            </a:r>
            <a:endParaRPr lang="en-PH" b="1" dirty="0"/>
          </a:p>
        </p:txBody>
      </p:sp>
      <p:sp>
        <p:nvSpPr>
          <p:cNvPr id="59" name="TextBox 58">
            <a:extLst>
              <a:ext uri="{FF2B5EF4-FFF2-40B4-BE49-F238E27FC236}">
                <a16:creationId xmlns:a16="http://schemas.microsoft.com/office/drawing/2014/main" id="{34BEAC9D-A771-4760-8045-B7B596CF7572}"/>
              </a:ext>
            </a:extLst>
          </p:cNvPr>
          <p:cNvSpPr txBox="1"/>
          <p:nvPr/>
        </p:nvSpPr>
        <p:spPr>
          <a:xfrm>
            <a:off x="7034181" y="4085527"/>
            <a:ext cx="1777114" cy="330847"/>
          </a:xfrm>
          <a:prstGeom prst="rect">
            <a:avLst/>
          </a:prstGeom>
          <a:noFill/>
        </p:spPr>
        <p:txBody>
          <a:bodyPr wrap="square" lIns="0" tIns="0" rIns="0" bIns="0" rtlCol="0" anchor="ctr">
            <a:normAutofit/>
          </a:bodyPr>
          <a:lstStyle/>
          <a:p>
            <a:r>
              <a:rPr lang="en-US" b="1" dirty="0"/>
              <a:t>Header</a:t>
            </a:r>
            <a:endParaRPr lang="en-PH" b="1" dirty="0"/>
          </a:p>
        </p:txBody>
      </p:sp>
      <p:sp>
        <p:nvSpPr>
          <p:cNvPr id="60" name="TextBox 59">
            <a:extLst>
              <a:ext uri="{FF2B5EF4-FFF2-40B4-BE49-F238E27FC236}">
                <a16:creationId xmlns:a16="http://schemas.microsoft.com/office/drawing/2014/main" id="{749571D8-5F49-4BA5-9CE9-70CA3D5812E0}"/>
              </a:ext>
            </a:extLst>
          </p:cNvPr>
          <p:cNvSpPr txBox="1"/>
          <p:nvPr/>
        </p:nvSpPr>
        <p:spPr>
          <a:xfrm>
            <a:off x="7034181" y="5257299"/>
            <a:ext cx="1777114" cy="330847"/>
          </a:xfrm>
          <a:prstGeom prst="rect">
            <a:avLst/>
          </a:prstGeom>
          <a:noFill/>
        </p:spPr>
        <p:txBody>
          <a:bodyPr wrap="square" lIns="0" tIns="0" rIns="0" bIns="0" rtlCol="0" anchor="ctr">
            <a:normAutofit/>
          </a:bodyPr>
          <a:lstStyle/>
          <a:p>
            <a:r>
              <a:rPr lang="en-US" b="1" dirty="0"/>
              <a:t>Header</a:t>
            </a:r>
            <a:endParaRPr lang="en-PH" b="1" dirty="0"/>
          </a:p>
        </p:txBody>
      </p:sp>
    </p:spTree>
    <p:extLst>
      <p:ext uri="{BB962C8B-B14F-4D97-AF65-F5344CB8AC3E}">
        <p14:creationId xmlns:p14="http://schemas.microsoft.com/office/powerpoint/2010/main" val="2764816209"/>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Oval 20">
            <a:extLst>
              <a:ext uri="{FF2B5EF4-FFF2-40B4-BE49-F238E27FC236}">
                <a16:creationId xmlns:a16="http://schemas.microsoft.com/office/drawing/2014/main" id="{DB9A0109-D449-4DCF-8BBD-9F487D1D0675}"/>
              </a:ext>
            </a:extLst>
          </p:cNvPr>
          <p:cNvSpPr>
            <a:spLocks noChangeAspect="1"/>
          </p:cNvSpPr>
          <p:nvPr/>
        </p:nvSpPr>
        <p:spPr>
          <a:xfrm>
            <a:off x="395714" y="1773883"/>
            <a:ext cx="720000" cy="720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lnSpc>
                <a:spcPct val="95000"/>
              </a:lnSpc>
            </a:pPr>
            <a:endParaRPr lang="en-US" sz="1600" kern="0" dirty="0">
              <a:solidFill>
                <a:schemeClr val="bg1"/>
              </a:solidFill>
            </a:endParaRPr>
          </a:p>
        </p:txBody>
      </p:sp>
      <p:sp>
        <p:nvSpPr>
          <p:cNvPr id="26" name="Oval 25">
            <a:extLst>
              <a:ext uri="{FF2B5EF4-FFF2-40B4-BE49-F238E27FC236}">
                <a16:creationId xmlns:a16="http://schemas.microsoft.com/office/drawing/2014/main" id="{11AF59FD-F07D-483F-A199-DA5D82E15DEE}"/>
              </a:ext>
            </a:extLst>
          </p:cNvPr>
          <p:cNvSpPr>
            <a:spLocks noChangeAspect="1"/>
          </p:cNvSpPr>
          <p:nvPr/>
        </p:nvSpPr>
        <p:spPr>
          <a:xfrm>
            <a:off x="3135987" y="1773883"/>
            <a:ext cx="720000" cy="720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lnSpc>
                <a:spcPct val="95000"/>
              </a:lnSpc>
            </a:pPr>
            <a:endParaRPr lang="en-US" sz="1600" kern="0" dirty="0">
              <a:solidFill>
                <a:schemeClr val="bg1"/>
              </a:solidFill>
            </a:endParaRPr>
          </a:p>
        </p:txBody>
      </p:sp>
      <p:sp>
        <p:nvSpPr>
          <p:cNvPr id="2" name="Title 1">
            <a:extLst>
              <a:ext uri="{FF2B5EF4-FFF2-40B4-BE49-F238E27FC236}">
                <a16:creationId xmlns:a16="http://schemas.microsoft.com/office/drawing/2014/main" id="{3C961F53-5F50-4BAB-A7FE-A9234DC02B44}"/>
              </a:ext>
            </a:extLst>
          </p:cNvPr>
          <p:cNvSpPr>
            <a:spLocks noGrp="1"/>
          </p:cNvSpPr>
          <p:nvPr>
            <p:ph type="title"/>
          </p:nvPr>
        </p:nvSpPr>
        <p:spPr/>
        <p:txBody>
          <a:bodyPr/>
          <a:lstStyle/>
          <a:p>
            <a:r>
              <a:rPr lang="en-US" dirty="0"/>
              <a:t>Two-Column Bulleted Cards</a:t>
            </a:r>
          </a:p>
        </p:txBody>
      </p:sp>
      <p:sp>
        <p:nvSpPr>
          <p:cNvPr id="3" name="Rectangle: Rounded Corners 7">
            <a:extLst>
              <a:ext uri="{FF2B5EF4-FFF2-40B4-BE49-F238E27FC236}">
                <a16:creationId xmlns:a16="http://schemas.microsoft.com/office/drawing/2014/main" id="{EABC604E-EBE9-49B3-8B53-113DA3C1C8B9}"/>
              </a:ext>
            </a:extLst>
          </p:cNvPr>
          <p:cNvSpPr/>
          <p:nvPr/>
        </p:nvSpPr>
        <p:spPr>
          <a:xfrm>
            <a:off x="221226" y="1561754"/>
            <a:ext cx="2648745" cy="4462174"/>
          </a:xfrm>
          <a:custGeom>
            <a:avLst/>
            <a:gdLst>
              <a:gd name="connsiteX0" fmla="*/ 0 w 3065293"/>
              <a:gd name="connsiteY0" fmla="*/ 231062 h 5036458"/>
              <a:gd name="connsiteX1" fmla="*/ 231062 w 3065293"/>
              <a:gd name="connsiteY1" fmla="*/ 0 h 5036458"/>
              <a:gd name="connsiteX2" fmla="*/ 2834231 w 3065293"/>
              <a:gd name="connsiteY2" fmla="*/ 0 h 5036458"/>
              <a:gd name="connsiteX3" fmla="*/ 3065293 w 3065293"/>
              <a:gd name="connsiteY3" fmla="*/ 231062 h 5036458"/>
              <a:gd name="connsiteX4" fmla="*/ 3065293 w 3065293"/>
              <a:gd name="connsiteY4" fmla="*/ 4805396 h 5036458"/>
              <a:gd name="connsiteX5" fmla="*/ 2834231 w 3065293"/>
              <a:gd name="connsiteY5" fmla="*/ 5036458 h 5036458"/>
              <a:gd name="connsiteX6" fmla="*/ 231062 w 3065293"/>
              <a:gd name="connsiteY6" fmla="*/ 5036458 h 5036458"/>
              <a:gd name="connsiteX7" fmla="*/ 0 w 3065293"/>
              <a:gd name="connsiteY7" fmla="*/ 4805396 h 5036458"/>
              <a:gd name="connsiteX8" fmla="*/ 0 w 3065293"/>
              <a:gd name="connsiteY8" fmla="*/ 231062 h 5036458"/>
              <a:gd name="connsiteX0" fmla="*/ 0 w 3065700"/>
              <a:gd name="connsiteY0" fmla="*/ 231062 h 5036458"/>
              <a:gd name="connsiteX1" fmla="*/ 231062 w 3065700"/>
              <a:gd name="connsiteY1" fmla="*/ 0 h 5036458"/>
              <a:gd name="connsiteX2" fmla="*/ 2834231 w 3065700"/>
              <a:gd name="connsiteY2" fmla="*/ 0 h 5036458"/>
              <a:gd name="connsiteX3" fmla="*/ 3065293 w 3065700"/>
              <a:gd name="connsiteY3" fmla="*/ 231062 h 5036458"/>
              <a:gd name="connsiteX4" fmla="*/ 3065700 w 3065700"/>
              <a:gd name="connsiteY4" fmla="*/ 333828 h 5036458"/>
              <a:gd name="connsiteX5" fmla="*/ 3065293 w 3065700"/>
              <a:gd name="connsiteY5" fmla="*/ 4805396 h 5036458"/>
              <a:gd name="connsiteX6" fmla="*/ 2834231 w 3065700"/>
              <a:gd name="connsiteY6" fmla="*/ 5036458 h 5036458"/>
              <a:gd name="connsiteX7" fmla="*/ 231062 w 3065700"/>
              <a:gd name="connsiteY7" fmla="*/ 5036458 h 5036458"/>
              <a:gd name="connsiteX8" fmla="*/ 0 w 3065700"/>
              <a:gd name="connsiteY8" fmla="*/ 4805396 h 5036458"/>
              <a:gd name="connsiteX9" fmla="*/ 0 w 3065700"/>
              <a:gd name="connsiteY9" fmla="*/ 231062 h 5036458"/>
              <a:gd name="connsiteX0" fmla="*/ 3065293 w 3156733"/>
              <a:gd name="connsiteY0" fmla="*/ 231062 h 5036458"/>
              <a:gd name="connsiteX1" fmla="*/ 3065700 w 3156733"/>
              <a:gd name="connsiteY1" fmla="*/ 333828 h 5036458"/>
              <a:gd name="connsiteX2" fmla="*/ 3065293 w 3156733"/>
              <a:gd name="connsiteY2" fmla="*/ 4805396 h 5036458"/>
              <a:gd name="connsiteX3" fmla="*/ 2834231 w 3156733"/>
              <a:gd name="connsiteY3" fmla="*/ 5036458 h 5036458"/>
              <a:gd name="connsiteX4" fmla="*/ 231062 w 3156733"/>
              <a:gd name="connsiteY4" fmla="*/ 5036458 h 5036458"/>
              <a:gd name="connsiteX5" fmla="*/ 0 w 3156733"/>
              <a:gd name="connsiteY5" fmla="*/ 4805396 h 5036458"/>
              <a:gd name="connsiteX6" fmla="*/ 0 w 3156733"/>
              <a:gd name="connsiteY6" fmla="*/ 231062 h 5036458"/>
              <a:gd name="connsiteX7" fmla="*/ 231062 w 3156733"/>
              <a:gd name="connsiteY7" fmla="*/ 0 h 5036458"/>
              <a:gd name="connsiteX8" fmla="*/ 2834231 w 3156733"/>
              <a:gd name="connsiteY8" fmla="*/ 0 h 5036458"/>
              <a:gd name="connsiteX9" fmla="*/ 3156733 w 3156733"/>
              <a:gd name="connsiteY9" fmla="*/ 322502 h 5036458"/>
              <a:gd name="connsiteX0" fmla="*/ 3065293 w 3065700"/>
              <a:gd name="connsiteY0" fmla="*/ 231062 h 5036458"/>
              <a:gd name="connsiteX1" fmla="*/ 3065700 w 3065700"/>
              <a:gd name="connsiteY1" fmla="*/ 333828 h 5036458"/>
              <a:gd name="connsiteX2" fmla="*/ 3065293 w 3065700"/>
              <a:gd name="connsiteY2" fmla="*/ 4805396 h 5036458"/>
              <a:gd name="connsiteX3" fmla="*/ 2834231 w 3065700"/>
              <a:gd name="connsiteY3" fmla="*/ 5036458 h 5036458"/>
              <a:gd name="connsiteX4" fmla="*/ 231062 w 3065700"/>
              <a:gd name="connsiteY4" fmla="*/ 5036458 h 5036458"/>
              <a:gd name="connsiteX5" fmla="*/ 0 w 3065700"/>
              <a:gd name="connsiteY5" fmla="*/ 4805396 h 5036458"/>
              <a:gd name="connsiteX6" fmla="*/ 0 w 3065700"/>
              <a:gd name="connsiteY6" fmla="*/ 231062 h 5036458"/>
              <a:gd name="connsiteX7" fmla="*/ 231062 w 3065700"/>
              <a:gd name="connsiteY7" fmla="*/ 0 h 5036458"/>
              <a:gd name="connsiteX8" fmla="*/ 2834231 w 3065700"/>
              <a:gd name="connsiteY8" fmla="*/ 0 h 5036458"/>
              <a:gd name="connsiteX0" fmla="*/ 3065700 w 3065700"/>
              <a:gd name="connsiteY0" fmla="*/ 333828 h 5036458"/>
              <a:gd name="connsiteX1" fmla="*/ 3065293 w 3065700"/>
              <a:gd name="connsiteY1" fmla="*/ 4805396 h 5036458"/>
              <a:gd name="connsiteX2" fmla="*/ 2834231 w 3065700"/>
              <a:gd name="connsiteY2" fmla="*/ 5036458 h 5036458"/>
              <a:gd name="connsiteX3" fmla="*/ 231062 w 3065700"/>
              <a:gd name="connsiteY3" fmla="*/ 5036458 h 5036458"/>
              <a:gd name="connsiteX4" fmla="*/ 0 w 3065700"/>
              <a:gd name="connsiteY4" fmla="*/ 4805396 h 5036458"/>
              <a:gd name="connsiteX5" fmla="*/ 0 w 3065700"/>
              <a:gd name="connsiteY5" fmla="*/ 231062 h 5036458"/>
              <a:gd name="connsiteX6" fmla="*/ 231062 w 3065700"/>
              <a:gd name="connsiteY6" fmla="*/ 0 h 5036458"/>
              <a:gd name="connsiteX7" fmla="*/ 2834231 w 3065700"/>
              <a:gd name="connsiteY7" fmla="*/ 0 h 5036458"/>
              <a:gd name="connsiteX0" fmla="*/ 3065700 w 3065700"/>
              <a:gd name="connsiteY0" fmla="*/ 376831 h 5036458"/>
              <a:gd name="connsiteX1" fmla="*/ 3065293 w 3065700"/>
              <a:gd name="connsiteY1" fmla="*/ 4805396 h 5036458"/>
              <a:gd name="connsiteX2" fmla="*/ 2834231 w 3065700"/>
              <a:gd name="connsiteY2" fmla="*/ 5036458 h 5036458"/>
              <a:gd name="connsiteX3" fmla="*/ 231062 w 3065700"/>
              <a:gd name="connsiteY3" fmla="*/ 5036458 h 5036458"/>
              <a:gd name="connsiteX4" fmla="*/ 0 w 3065700"/>
              <a:gd name="connsiteY4" fmla="*/ 4805396 h 5036458"/>
              <a:gd name="connsiteX5" fmla="*/ 0 w 3065700"/>
              <a:gd name="connsiteY5" fmla="*/ 231062 h 5036458"/>
              <a:gd name="connsiteX6" fmla="*/ 231062 w 3065700"/>
              <a:gd name="connsiteY6" fmla="*/ 0 h 5036458"/>
              <a:gd name="connsiteX7" fmla="*/ 2834231 w 3065700"/>
              <a:gd name="connsiteY7" fmla="*/ 0 h 50364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65700" h="5036458">
                <a:moveTo>
                  <a:pt x="3065700" y="376831"/>
                </a:moveTo>
                <a:cubicBezTo>
                  <a:pt x="3065564" y="1867354"/>
                  <a:pt x="3065429" y="3314873"/>
                  <a:pt x="3065293" y="4805396"/>
                </a:cubicBezTo>
                <a:cubicBezTo>
                  <a:pt x="3065293" y="4933008"/>
                  <a:pt x="2961843" y="5036458"/>
                  <a:pt x="2834231" y="5036458"/>
                </a:cubicBezTo>
                <a:lnTo>
                  <a:pt x="231062" y="5036458"/>
                </a:lnTo>
                <a:cubicBezTo>
                  <a:pt x="103450" y="5036458"/>
                  <a:pt x="0" y="4933008"/>
                  <a:pt x="0" y="4805396"/>
                </a:cubicBezTo>
                <a:lnTo>
                  <a:pt x="0" y="231062"/>
                </a:lnTo>
                <a:cubicBezTo>
                  <a:pt x="0" y="103450"/>
                  <a:pt x="103450" y="0"/>
                  <a:pt x="231062" y="0"/>
                </a:cubicBezTo>
                <a:lnTo>
                  <a:pt x="2834231" y="0"/>
                </a:lnTo>
              </a:path>
            </a:pathLst>
          </a:custGeom>
          <a:noFill/>
          <a:ln w="9525" cap="rnd" cmpd="sng" algn="ctr">
            <a:solidFill>
              <a:schemeClr val="tx1"/>
            </a:solidFill>
            <a:prstDash val="solid"/>
            <a:round/>
            <a:headEnd type="none" w="med" len="med"/>
            <a:tailEnd type="oval"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4" name="Freeform: Shape 3">
            <a:extLst>
              <a:ext uri="{FF2B5EF4-FFF2-40B4-BE49-F238E27FC236}">
                <a16:creationId xmlns:a16="http://schemas.microsoft.com/office/drawing/2014/main" id="{62EC621E-3374-4137-B366-8ECF193E05D6}"/>
              </a:ext>
            </a:extLst>
          </p:cNvPr>
          <p:cNvSpPr/>
          <p:nvPr/>
        </p:nvSpPr>
        <p:spPr>
          <a:xfrm>
            <a:off x="2869971" y="1561754"/>
            <a:ext cx="6052803" cy="4462174"/>
          </a:xfrm>
          <a:custGeom>
            <a:avLst/>
            <a:gdLst>
              <a:gd name="connsiteX0" fmla="*/ 268811 w 4802764"/>
              <a:gd name="connsiteY0" fmla="*/ 0 h 3560560"/>
              <a:gd name="connsiteX1" fmla="*/ 4533953 w 4802764"/>
              <a:gd name="connsiteY1" fmla="*/ 0 h 3560560"/>
              <a:gd name="connsiteX2" fmla="*/ 4802764 w 4802764"/>
              <a:gd name="connsiteY2" fmla="*/ 268811 h 3560560"/>
              <a:gd name="connsiteX3" fmla="*/ 4802764 w 4802764"/>
              <a:gd name="connsiteY3" fmla="*/ 3560560 h 3560560"/>
              <a:gd name="connsiteX4" fmla="*/ 0 w 4802764"/>
              <a:gd name="connsiteY4" fmla="*/ 3560560 h 3560560"/>
              <a:gd name="connsiteX5" fmla="*/ 0 w 4802764"/>
              <a:gd name="connsiteY5" fmla="*/ 268811 h 3560560"/>
              <a:gd name="connsiteX6" fmla="*/ 268811 w 4802764"/>
              <a:gd name="connsiteY6" fmla="*/ 0 h 3560560"/>
              <a:gd name="connsiteX0" fmla="*/ 268811 w 4802764"/>
              <a:gd name="connsiteY0" fmla="*/ 0 h 3572328"/>
              <a:gd name="connsiteX1" fmla="*/ 4533953 w 4802764"/>
              <a:gd name="connsiteY1" fmla="*/ 0 h 3572328"/>
              <a:gd name="connsiteX2" fmla="*/ 4802764 w 4802764"/>
              <a:gd name="connsiteY2" fmla="*/ 268811 h 3572328"/>
              <a:gd name="connsiteX3" fmla="*/ 4802764 w 4802764"/>
              <a:gd name="connsiteY3" fmla="*/ 3560560 h 3572328"/>
              <a:gd name="connsiteX4" fmla="*/ 2391183 w 4802764"/>
              <a:gd name="connsiteY4" fmla="*/ 3572328 h 3572328"/>
              <a:gd name="connsiteX5" fmla="*/ 0 w 4802764"/>
              <a:gd name="connsiteY5" fmla="*/ 3560560 h 3572328"/>
              <a:gd name="connsiteX6" fmla="*/ 0 w 4802764"/>
              <a:gd name="connsiteY6" fmla="*/ 268811 h 3572328"/>
              <a:gd name="connsiteX7" fmla="*/ 268811 w 4802764"/>
              <a:gd name="connsiteY7" fmla="*/ 0 h 3572328"/>
              <a:gd name="connsiteX0" fmla="*/ 2391183 w 4802764"/>
              <a:gd name="connsiteY0" fmla="*/ 3572328 h 3663768"/>
              <a:gd name="connsiteX1" fmla="*/ 0 w 4802764"/>
              <a:gd name="connsiteY1" fmla="*/ 3560560 h 3663768"/>
              <a:gd name="connsiteX2" fmla="*/ 0 w 4802764"/>
              <a:gd name="connsiteY2" fmla="*/ 268811 h 3663768"/>
              <a:gd name="connsiteX3" fmla="*/ 268811 w 4802764"/>
              <a:gd name="connsiteY3" fmla="*/ 0 h 3663768"/>
              <a:gd name="connsiteX4" fmla="*/ 4533953 w 4802764"/>
              <a:gd name="connsiteY4" fmla="*/ 0 h 3663768"/>
              <a:gd name="connsiteX5" fmla="*/ 4802764 w 4802764"/>
              <a:gd name="connsiteY5" fmla="*/ 268811 h 3663768"/>
              <a:gd name="connsiteX6" fmla="*/ 4802764 w 4802764"/>
              <a:gd name="connsiteY6" fmla="*/ 3560560 h 3663768"/>
              <a:gd name="connsiteX7" fmla="*/ 2482623 w 4802764"/>
              <a:gd name="connsiteY7" fmla="*/ 3663768 h 3663768"/>
              <a:gd name="connsiteX0" fmla="*/ 2391183 w 4802764"/>
              <a:gd name="connsiteY0" fmla="*/ 3572328 h 3572328"/>
              <a:gd name="connsiteX1" fmla="*/ 0 w 4802764"/>
              <a:gd name="connsiteY1" fmla="*/ 3560560 h 3572328"/>
              <a:gd name="connsiteX2" fmla="*/ 0 w 4802764"/>
              <a:gd name="connsiteY2" fmla="*/ 268811 h 3572328"/>
              <a:gd name="connsiteX3" fmla="*/ 268811 w 4802764"/>
              <a:gd name="connsiteY3" fmla="*/ 0 h 3572328"/>
              <a:gd name="connsiteX4" fmla="*/ 4533953 w 4802764"/>
              <a:gd name="connsiteY4" fmla="*/ 0 h 3572328"/>
              <a:gd name="connsiteX5" fmla="*/ 4802764 w 4802764"/>
              <a:gd name="connsiteY5" fmla="*/ 268811 h 3572328"/>
              <a:gd name="connsiteX6" fmla="*/ 4802764 w 4802764"/>
              <a:gd name="connsiteY6" fmla="*/ 3560560 h 3572328"/>
              <a:gd name="connsiteX0" fmla="*/ 0 w 4802764"/>
              <a:gd name="connsiteY0" fmla="*/ 3560560 h 3560560"/>
              <a:gd name="connsiteX1" fmla="*/ 0 w 4802764"/>
              <a:gd name="connsiteY1" fmla="*/ 268811 h 3560560"/>
              <a:gd name="connsiteX2" fmla="*/ 268811 w 4802764"/>
              <a:gd name="connsiteY2" fmla="*/ 0 h 3560560"/>
              <a:gd name="connsiteX3" fmla="*/ 4533953 w 4802764"/>
              <a:gd name="connsiteY3" fmla="*/ 0 h 3560560"/>
              <a:gd name="connsiteX4" fmla="*/ 4802764 w 4802764"/>
              <a:gd name="connsiteY4" fmla="*/ 268811 h 3560560"/>
              <a:gd name="connsiteX5" fmla="*/ 4802764 w 4802764"/>
              <a:gd name="connsiteY5" fmla="*/ 3560560 h 3560560"/>
              <a:gd name="connsiteX0" fmla="*/ 0 w 4802764"/>
              <a:gd name="connsiteY0" fmla="*/ 3392538 h 3560560"/>
              <a:gd name="connsiteX1" fmla="*/ 0 w 4802764"/>
              <a:gd name="connsiteY1" fmla="*/ 268811 h 3560560"/>
              <a:gd name="connsiteX2" fmla="*/ 268811 w 4802764"/>
              <a:gd name="connsiteY2" fmla="*/ 0 h 3560560"/>
              <a:gd name="connsiteX3" fmla="*/ 4533953 w 4802764"/>
              <a:gd name="connsiteY3" fmla="*/ 0 h 3560560"/>
              <a:gd name="connsiteX4" fmla="*/ 4802764 w 4802764"/>
              <a:gd name="connsiteY4" fmla="*/ 268811 h 3560560"/>
              <a:gd name="connsiteX5" fmla="*/ 4802764 w 4802764"/>
              <a:gd name="connsiteY5" fmla="*/ 3560560 h 3560560"/>
              <a:gd name="connsiteX0" fmla="*/ 0 w 4802764"/>
              <a:gd name="connsiteY0" fmla="*/ 3392538 h 3560560"/>
              <a:gd name="connsiteX1" fmla="*/ 0 w 4802764"/>
              <a:gd name="connsiteY1" fmla="*/ 268811 h 3560560"/>
              <a:gd name="connsiteX2" fmla="*/ 268811 w 4802764"/>
              <a:gd name="connsiteY2" fmla="*/ 0 h 3560560"/>
              <a:gd name="connsiteX3" fmla="*/ 4533953 w 4802764"/>
              <a:gd name="connsiteY3" fmla="*/ 0 h 3560560"/>
              <a:gd name="connsiteX4" fmla="*/ 4802764 w 4802764"/>
              <a:gd name="connsiteY4" fmla="*/ 268811 h 3560560"/>
              <a:gd name="connsiteX5" fmla="*/ 4802764 w 4802764"/>
              <a:gd name="connsiteY5" fmla="*/ 3560560 h 3560560"/>
              <a:gd name="connsiteX0" fmla="*/ 0 w 4802764"/>
              <a:gd name="connsiteY0" fmla="*/ 3392538 h 3560560"/>
              <a:gd name="connsiteX1" fmla="*/ 0 w 4802764"/>
              <a:gd name="connsiteY1" fmla="*/ 268811 h 3560560"/>
              <a:gd name="connsiteX2" fmla="*/ 268811 w 4802764"/>
              <a:gd name="connsiteY2" fmla="*/ 0 h 3560560"/>
              <a:gd name="connsiteX3" fmla="*/ 4533953 w 4802764"/>
              <a:gd name="connsiteY3" fmla="*/ 0 h 3560560"/>
              <a:gd name="connsiteX4" fmla="*/ 4802764 w 4802764"/>
              <a:gd name="connsiteY4" fmla="*/ 268811 h 3560560"/>
              <a:gd name="connsiteX5" fmla="*/ 4802764 w 4802764"/>
              <a:gd name="connsiteY5" fmla="*/ 3560560 h 3560560"/>
              <a:gd name="connsiteX0" fmla="*/ 0 w 4802764"/>
              <a:gd name="connsiteY0" fmla="*/ 3392538 h 3560560"/>
              <a:gd name="connsiteX1" fmla="*/ 0 w 4802764"/>
              <a:gd name="connsiteY1" fmla="*/ 268811 h 3560560"/>
              <a:gd name="connsiteX2" fmla="*/ 268811 w 4802764"/>
              <a:gd name="connsiteY2" fmla="*/ 0 h 3560560"/>
              <a:gd name="connsiteX3" fmla="*/ 4533953 w 4802764"/>
              <a:gd name="connsiteY3" fmla="*/ 0 h 3560560"/>
              <a:gd name="connsiteX4" fmla="*/ 4802764 w 4802764"/>
              <a:gd name="connsiteY4" fmla="*/ 268811 h 3560560"/>
              <a:gd name="connsiteX5" fmla="*/ 4802764 w 4802764"/>
              <a:gd name="connsiteY5" fmla="*/ 3560560 h 3560560"/>
              <a:gd name="connsiteX0" fmla="*/ 0 w 4809896"/>
              <a:gd name="connsiteY0" fmla="*/ 3392538 h 3560560"/>
              <a:gd name="connsiteX1" fmla="*/ 0 w 4809896"/>
              <a:gd name="connsiteY1" fmla="*/ 268811 h 3560560"/>
              <a:gd name="connsiteX2" fmla="*/ 268811 w 4809896"/>
              <a:gd name="connsiteY2" fmla="*/ 0 h 3560560"/>
              <a:gd name="connsiteX3" fmla="*/ 4533953 w 4809896"/>
              <a:gd name="connsiteY3" fmla="*/ 0 h 3560560"/>
              <a:gd name="connsiteX4" fmla="*/ 4802764 w 4809896"/>
              <a:gd name="connsiteY4" fmla="*/ 268811 h 3560560"/>
              <a:gd name="connsiteX5" fmla="*/ 4802764 w 4809896"/>
              <a:gd name="connsiteY5" fmla="*/ 3560560 h 3560560"/>
              <a:gd name="connsiteX0" fmla="*/ 0 w 4809896"/>
              <a:gd name="connsiteY0" fmla="*/ 3392538 h 3560560"/>
              <a:gd name="connsiteX1" fmla="*/ 0 w 4809896"/>
              <a:gd name="connsiteY1" fmla="*/ 268811 h 3560560"/>
              <a:gd name="connsiteX2" fmla="*/ 268811 w 4809896"/>
              <a:gd name="connsiteY2" fmla="*/ 0 h 3560560"/>
              <a:gd name="connsiteX3" fmla="*/ 4533953 w 4809896"/>
              <a:gd name="connsiteY3" fmla="*/ 0 h 3560560"/>
              <a:gd name="connsiteX4" fmla="*/ 4802764 w 4809896"/>
              <a:gd name="connsiteY4" fmla="*/ 268811 h 3560560"/>
              <a:gd name="connsiteX5" fmla="*/ 4802764 w 4809896"/>
              <a:gd name="connsiteY5" fmla="*/ 3560560 h 3560560"/>
              <a:gd name="connsiteX0" fmla="*/ 0 w 4809896"/>
              <a:gd name="connsiteY0" fmla="*/ 3392538 h 3560560"/>
              <a:gd name="connsiteX1" fmla="*/ 0 w 4809896"/>
              <a:gd name="connsiteY1" fmla="*/ 268811 h 3560560"/>
              <a:gd name="connsiteX2" fmla="*/ 268811 w 4809896"/>
              <a:gd name="connsiteY2" fmla="*/ 0 h 3560560"/>
              <a:gd name="connsiteX3" fmla="*/ 4533953 w 4809896"/>
              <a:gd name="connsiteY3" fmla="*/ 0 h 3560560"/>
              <a:gd name="connsiteX4" fmla="*/ 4802764 w 4809896"/>
              <a:gd name="connsiteY4" fmla="*/ 268811 h 3560560"/>
              <a:gd name="connsiteX5" fmla="*/ 4802764 w 4809896"/>
              <a:gd name="connsiteY5" fmla="*/ 3560560 h 3560560"/>
              <a:gd name="connsiteX0" fmla="*/ 0 w 4809896"/>
              <a:gd name="connsiteY0" fmla="*/ 3392538 h 3560560"/>
              <a:gd name="connsiteX1" fmla="*/ 0 w 4809896"/>
              <a:gd name="connsiteY1" fmla="*/ 268811 h 3560560"/>
              <a:gd name="connsiteX2" fmla="*/ 268811 w 4809896"/>
              <a:gd name="connsiteY2" fmla="*/ 0 h 3560560"/>
              <a:gd name="connsiteX3" fmla="*/ 4533953 w 4809896"/>
              <a:gd name="connsiteY3" fmla="*/ 0 h 3560560"/>
              <a:gd name="connsiteX4" fmla="*/ 4802764 w 4809896"/>
              <a:gd name="connsiteY4" fmla="*/ 268811 h 3560560"/>
              <a:gd name="connsiteX5" fmla="*/ 4802764 w 4809896"/>
              <a:gd name="connsiteY5" fmla="*/ 3560560 h 3560560"/>
              <a:gd name="connsiteX0" fmla="*/ 0 w 4809896"/>
              <a:gd name="connsiteY0" fmla="*/ 3392538 h 3560560"/>
              <a:gd name="connsiteX1" fmla="*/ 0 w 4809896"/>
              <a:gd name="connsiteY1" fmla="*/ 268811 h 3560560"/>
              <a:gd name="connsiteX2" fmla="*/ 268811 w 4809896"/>
              <a:gd name="connsiteY2" fmla="*/ 0 h 3560560"/>
              <a:gd name="connsiteX3" fmla="*/ 4533953 w 4809896"/>
              <a:gd name="connsiteY3" fmla="*/ 0 h 3560560"/>
              <a:gd name="connsiteX4" fmla="*/ 4802764 w 4809896"/>
              <a:gd name="connsiteY4" fmla="*/ 268811 h 3560560"/>
              <a:gd name="connsiteX5" fmla="*/ 4802764 w 4809896"/>
              <a:gd name="connsiteY5" fmla="*/ 3560560 h 3560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09896" h="3560560">
                <a:moveTo>
                  <a:pt x="0" y="3392538"/>
                </a:moveTo>
                <a:lnTo>
                  <a:pt x="0" y="268811"/>
                </a:lnTo>
                <a:cubicBezTo>
                  <a:pt x="12037" y="69682"/>
                  <a:pt x="32079" y="0"/>
                  <a:pt x="268811" y="0"/>
                </a:cubicBezTo>
                <a:lnTo>
                  <a:pt x="4533953" y="0"/>
                </a:lnTo>
                <a:cubicBezTo>
                  <a:pt x="4730561" y="14890"/>
                  <a:pt x="4816194" y="6190"/>
                  <a:pt x="4802764" y="268811"/>
                </a:cubicBezTo>
                <a:cubicBezTo>
                  <a:pt x="4818813" y="538877"/>
                  <a:pt x="4802764" y="2463310"/>
                  <a:pt x="4802764" y="3560560"/>
                </a:cubicBezTo>
              </a:path>
            </a:pathLst>
          </a:custGeom>
          <a:noFill/>
          <a:ln w="9525" cap="rnd" cmpd="sng" algn="ctr">
            <a:solidFill>
              <a:schemeClr val="tx1"/>
            </a:solidFill>
            <a:prstDash val="solid"/>
            <a:round/>
            <a:headEnd type="none" w="med" len="med"/>
            <a:tailEnd type="oval" w="med" len="med"/>
          </a:ln>
          <a:extLst>
            <a:ext uri="{909E8E84-426E-40DD-AFC4-6F175D3DCCD1}">
              <a14:hiddenFill xmlns:a14="http://schemas.microsoft.com/office/drawing/2010/main">
                <a:solidFill>
                  <a:srgbClr val="29BA74"/>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cxnSp>
        <p:nvCxnSpPr>
          <p:cNvPr id="5" name="Straight Connector 4">
            <a:extLst>
              <a:ext uri="{FF2B5EF4-FFF2-40B4-BE49-F238E27FC236}">
                <a16:creationId xmlns:a16="http://schemas.microsoft.com/office/drawing/2014/main" id="{26C2CB12-4585-4E52-A1E4-1C8F96632E35}"/>
              </a:ext>
            </a:extLst>
          </p:cNvPr>
          <p:cNvCxnSpPr/>
          <p:nvPr/>
        </p:nvCxnSpPr>
        <p:spPr>
          <a:xfrm>
            <a:off x="3215532" y="6023928"/>
            <a:ext cx="5352706" cy="0"/>
          </a:xfrm>
          <a:prstGeom prst="line">
            <a:avLst/>
          </a:prstGeom>
          <a:ln w="9525" cap="rnd" cmpd="sng" algn="ctr">
            <a:solidFill>
              <a:schemeClr val="tx2"/>
            </a:solidFill>
            <a:prstDash val="solid"/>
            <a:round/>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B556228F-07E7-43C7-A6F8-36C940D08810}"/>
              </a:ext>
            </a:extLst>
          </p:cNvPr>
          <p:cNvSpPr/>
          <p:nvPr/>
        </p:nvSpPr>
        <p:spPr>
          <a:xfrm>
            <a:off x="3900633" y="1551940"/>
            <a:ext cx="3982505" cy="26171"/>
          </a:xfrm>
          <a:prstGeom prst="rect">
            <a:avLst/>
          </a:prstGeom>
          <a:solidFill>
            <a:schemeClr val="tx1"/>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1000" dirty="0">
              <a:solidFill>
                <a:srgbClr val="FFFFFF"/>
              </a:solidFill>
            </a:endParaRPr>
          </a:p>
        </p:txBody>
      </p:sp>
      <p:sp>
        <p:nvSpPr>
          <p:cNvPr id="7" name="Rectangle 6">
            <a:extLst>
              <a:ext uri="{FF2B5EF4-FFF2-40B4-BE49-F238E27FC236}">
                <a16:creationId xmlns:a16="http://schemas.microsoft.com/office/drawing/2014/main" id="{92F927FC-F619-4ABB-8F1B-1E10282F512F}"/>
              </a:ext>
            </a:extLst>
          </p:cNvPr>
          <p:cNvSpPr/>
          <p:nvPr/>
        </p:nvSpPr>
        <p:spPr>
          <a:xfrm>
            <a:off x="674546" y="5997757"/>
            <a:ext cx="1742104" cy="26171"/>
          </a:xfrm>
          <a:prstGeom prst="rect">
            <a:avLst/>
          </a:prstGeom>
          <a:solidFill>
            <a:schemeClr val="tx1"/>
          </a:solidFill>
          <a:ln w="9525" cap="rnd" cmpd="sng" algn="ctr">
            <a:solidFill>
              <a:schemeClr val="tx2"/>
            </a:solid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lang="en-US" sz="900" dirty="0">
              <a:solidFill>
                <a:srgbClr val="FFFFFF"/>
              </a:solidFill>
            </a:endParaRPr>
          </a:p>
        </p:txBody>
      </p:sp>
      <p:sp>
        <p:nvSpPr>
          <p:cNvPr id="8" name="ee4pContent1">
            <a:extLst>
              <a:ext uri="{FF2B5EF4-FFF2-40B4-BE49-F238E27FC236}">
                <a16:creationId xmlns:a16="http://schemas.microsoft.com/office/drawing/2014/main" id="{4DF2922B-450B-4A32-80A4-0C0594951FF8}"/>
              </a:ext>
            </a:extLst>
          </p:cNvPr>
          <p:cNvSpPr txBox="1"/>
          <p:nvPr/>
        </p:nvSpPr>
        <p:spPr>
          <a:xfrm>
            <a:off x="427386" y="2657928"/>
            <a:ext cx="2211174" cy="3130916"/>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t" anchorCtr="0">
            <a:noAutofit/>
          </a:bodyPr>
          <a:lstStyle>
            <a:defPPr>
              <a:defRPr lang="en-US"/>
            </a:defPPr>
            <a:lvl1pPr>
              <a:buSzPct val="100000"/>
              <a:buFont typeface="Trebuchet MS" panose="020B0603020202020204" pitchFamily="34" charset="0"/>
              <a:buChar char="​"/>
              <a:defRPr sz="900">
                <a:solidFill>
                  <a:srgbClr val="748188"/>
                </a:solidFill>
                <a:latin typeface="Franklin Gothic Book" panose="020B0503020102020204" pitchFamily="34" charset="0"/>
                <a:cs typeface="Arial" pitchFamily="34" charset="0"/>
              </a:defRPr>
            </a:lvl1pPr>
            <a:lvl2pPr marL="243000" lvl="1"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2pPr>
            <a:lvl3pPr marL="486000" lvl="2" indent="-162000">
              <a:buClr>
                <a:srgbClr val="3738C0"/>
              </a:buClr>
              <a:buSzPct val="100000"/>
              <a:buFont typeface="Trebuchet MS" panose="020B0603020202020204" pitchFamily="34" charset="0"/>
              <a:buChar char="–"/>
              <a:defRPr sz="900">
                <a:solidFill>
                  <a:srgbClr val="748188"/>
                </a:solidFill>
                <a:latin typeface="Franklin Gothic Book" panose="020B0503020102020204" pitchFamily="34" charset="0"/>
              </a:defRPr>
            </a:lvl3pPr>
            <a:lvl4pPr marL="0" lvl="3">
              <a:buSzPct val="100000"/>
              <a:buFont typeface="Trebuchet MS" panose="020B0603020202020204" pitchFamily="34" charset="0"/>
              <a:buChar char="​"/>
              <a:defRPr sz="1200">
                <a:solidFill>
                  <a:srgbClr val="3738C0"/>
                </a:solidFill>
                <a:latin typeface="Franklin Gothic Book" panose="020B0503020102020204" pitchFamily="34" charset="0"/>
              </a:defRPr>
            </a:lvl4pPr>
            <a:lvl5pPr marL="0" lvl="4">
              <a:buSzPct val="100000"/>
              <a:buFont typeface="Trebuchet MS" panose="020B0603020202020204" pitchFamily="34" charset="0"/>
              <a:buChar char="​"/>
              <a:defRPr sz="1200" b="1">
                <a:solidFill>
                  <a:srgbClr val="748188"/>
                </a:solidFill>
                <a:latin typeface="Franklin Gothic Book" panose="020B0503020102020204" pitchFamily="34" charset="0"/>
              </a:defRPr>
            </a:lvl5pPr>
            <a:lvl6pPr marL="243000" lvl="5" indent="-162000">
              <a:buClr>
                <a:srgbClr val="3738C0"/>
              </a:buClr>
              <a:buSzPct val="100000"/>
              <a:buFont typeface="Trebuchet MS" panose="020B0603020202020204" pitchFamily="34" charset="0"/>
              <a:buChar char="•"/>
              <a:defRPr sz="1200">
                <a:solidFill>
                  <a:srgbClr val="748188"/>
                </a:solidFill>
                <a:latin typeface="Franklin Gothic Book" panose="020B0503020102020204" pitchFamily="34" charset="0"/>
              </a:defRPr>
            </a:lvl6pPr>
            <a:lvl7pPr marL="0" lvl="6">
              <a:buSzPct val="100000"/>
              <a:buFont typeface="Trebuchet MS" panose="020B0603020202020204" pitchFamily="34" charset="0"/>
              <a:buChar char="​"/>
              <a:defRPr sz="3300">
                <a:solidFill>
                  <a:srgbClr val="8485DC"/>
                </a:solidFill>
                <a:latin typeface="Franklin Gothic Book" panose="020B0503020102020204" pitchFamily="34" charset="0"/>
              </a:defRPr>
            </a:lvl7pPr>
            <a:lvl8pPr marL="0" lvl="7">
              <a:buSzPct val="100000"/>
              <a:buFont typeface="Trebuchet MS" panose="020B0603020202020204" pitchFamily="34" charset="0"/>
              <a:buChar char="​"/>
              <a:defRPr sz="4000">
                <a:solidFill>
                  <a:srgbClr val="93AED6"/>
                </a:solidFill>
                <a:latin typeface="Franklin Gothic Book" panose="020B0503020102020204" pitchFamily="34" charset="0"/>
              </a:defRPr>
            </a:lvl8pPr>
            <a:lvl9pPr marL="0" lvl="8">
              <a:buSzPct val="100000"/>
              <a:buFont typeface="Trebuchet MS" panose="020B0603020202020204" pitchFamily="34" charset="0"/>
              <a:buChar char="​"/>
              <a:defRPr sz="1800">
                <a:solidFill>
                  <a:srgbClr val="93AED6"/>
                </a:solidFill>
                <a:latin typeface="Franklin Gothic Book" panose="020B0503020102020204" pitchFamily="34" charset="0"/>
              </a:defRPr>
            </a:lvl9pPr>
          </a:lstStyle>
          <a:p>
            <a:pPr algn="ctr">
              <a:buClr>
                <a:srgbClr val="3738C0"/>
              </a:buClr>
              <a:buFont typeface="Trebuchet MS" panose="020B0703020202090204" pitchFamily="34" charset="0"/>
              <a:buChar char="​"/>
            </a:pPr>
            <a:r>
              <a:rPr lang="en-US" sz="1300" dirty="0">
                <a:solidFill>
                  <a:schemeClr val="tx1"/>
                </a:solidFill>
                <a:latin typeface="+mn-lt"/>
              </a:rPr>
              <a:t>Lorem ipsum dolor sit amet, consectetur adipiscing elit. Ut tempor, quam et mattis pulvinar, mauris ligula suscipit arcu, sed elementum diam leo at magna. Curabitur maximus sodales massa, eu bibendum dui bibendum vel. </a:t>
            </a:r>
          </a:p>
        </p:txBody>
      </p:sp>
      <p:sp>
        <p:nvSpPr>
          <p:cNvPr id="9" name="ee4pContent1">
            <a:extLst>
              <a:ext uri="{FF2B5EF4-FFF2-40B4-BE49-F238E27FC236}">
                <a16:creationId xmlns:a16="http://schemas.microsoft.com/office/drawing/2014/main" id="{96F15B0F-3CA6-4B0D-B2D5-852A780CC72F}"/>
              </a:ext>
            </a:extLst>
          </p:cNvPr>
          <p:cNvSpPr txBox="1"/>
          <p:nvPr/>
        </p:nvSpPr>
        <p:spPr>
          <a:xfrm>
            <a:off x="3297744" y="3095658"/>
            <a:ext cx="5225770" cy="1040519"/>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rmAutofit fontScale="92500" lnSpcReduction="20000"/>
          </a:bodyPr>
          <a:lstStyle>
            <a:defPPr>
              <a:defRPr lang="en-US"/>
            </a:defPPr>
            <a:lvl1pPr>
              <a:buSzPct val="100000"/>
              <a:buFont typeface="Trebuchet MS" panose="020B0603020202020204" pitchFamily="34" charset="0"/>
              <a:buChar char="​"/>
              <a:defRPr sz="900">
                <a:solidFill>
                  <a:srgbClr val="000000"/>
                </a:solidFill>
              </a:defRPr>
            </a:lvl1pPr>
            <a:lvl2pPr marL="243000" lvl="1" indent="-162000">
              <a:buClr>
                <a:srgbClr val="00269E"/>
              </a:buClr>
              <a:buSzPct val="100000"/>
              <a:buFont typeface="Trebuchet MS" panose="020B0603020202020204" pitchFamily="34" charset="0"/>
              <a:buChar char="•"/>
              <a:defRPr sz="900">
                <a:solidFill>
                  <a:srgbClr val="000000"/>
                </a:solidFill>
              </a:defRPr>
            </a:lvl2pPr>
            <a:lvl3pPr marL="486000" lvl="2" indent="-162000">
              <a:buClr>
                <a:srgbClr val="00269E"/>
              </a:buClr>
              <a:buSzPct val="100000"/>
              <a:buFont typeface="Trebuchet MS" panose="020B0603020202020204" pitchFamily="34" charset="0"/>
              <a:buChar char="–"/>
              <a:defRPr sz="900">
                <a:solidFill>
                  <a:srgbClr val="000000"/>
                </a:solidFill>
              </a:defRPr>
            </a:lvl3pPr>
            <a:lvl4pPr marL="0" lvl="3">
              <a:buSzPct val="100000"/>
              <a:buFont typeface="Trebuchet MS" panose="020B0603020202020204" pitchFamily="34" charset="0"/>
              <a:buChar char="​"/>
              <a:defRPr sz="1200">
                <a:solidFill>
                  <a:srgbClr val="00269E"/>
                </a:solidFill>
              </a:defRPr>
            </a:lvl4pPr>
            <a:lvl5pPr marL="0" lvl="4">
              <a:buSzPct val="100000"/>
              <a:buFont typeface="Trebuchet MS" panose="020B0603020202020204" pitchFamily="34" charset="0"/>
              <a:buChar char="​"/>
              <a:defRPr sz="1200" b="1">
                <a:solidFill>
                  <a:srgbClr val="000000"/>
                </a:solidFill>
              </a:defRPr>
            </a:lvl5pPr>
            <a:lvl6pPr marL="243000" lvl="5" indent="-162000">
              <a:buClr>
                <a:srgbClr val="00269E"/>
              </a:buClr>
              <a:buSzPct val="100000"/>
              <a:buFont typeface="Trebuchet MS" panose="020B0603020202020204" pitchFamily="34" charset="0"/>
              <a:buChar char="•"/>
              <a:defRPr sz="1200">
                <a:solidFill>
                  <a:srgbClr val="000000"/>
                </a:solidFill>
              </a:defRPr>
            </a:lvl6pPr>
            <a:lvl7pPr marL="0" lvl="6">
              <a:buSzPct val="100000"/>
              <a:buFont typeface="Trebuchet MS" panose="020B0603020202020204" pitchFamily="34" charset="0"/>
              <a:buChar char="​"/>
              <a:defRPr sz="3300">
                <a:solidFill>
                  <a:srgbClr val="000000"/>
                </a:solidFill>
              </a:defRPr>
            </a:lvl7pPr>
            <a:lvl8pPr marL="0" lvl="7">
              <a:buSzPct val="100000"/>
              <a:buFont typeface="Trebuchet MS" panose="020B0603020202020204" pitchFamily="34" charset="0"/>
              <a:buChar char="​"/>
              <a:defRPr sz="4000">
                <a:solidFill>
                  <a:srgbClr val="00269E"/>
                </a:solidFill>
              </a:defRPr>
            </a:lvl8pPr>
            <a:lvl9pPr marL="0" lvl="8">
              <a:buSzPct val="100000"/>
              <a:buFont typeface="Trebuchet MS" panose="020B0603020202020204" pitchFamily="34" charset="0"/>
              <a:buChar char="​"/>
              <a:defRPr sz="1800">
                <a:solidFill>
                  <a:srgbClr val="00269E"/>
                </a:solidFill>
              </a:defRPr>
            </a:lvl9pPr>
          </a:lstStyle>
          <a:p>
            <a:pPr lvl="1">
              <a:buClr>
                <a:schemeClr val="tx1"/>
              </a:buClr>
              <a:buFont typeface="Trebuchet MS" panose="020B0603020202020204" pitchFamily="34" charset="0"/>
              <a:buChar char="•"/>
            </a:pPr>
            <a:r>
              <a:rPr lang="en-US" sz="1400" dirty="0">
                <a:solidFill>
                  <a:schemeClr val="tx1"/>
                </a:solidFill>
              </a:rPr>
              <a:t>Lorem ipsum dolor sit amet, consectetur adipiscing elit. Ut tempor, quam et mattis pulvinar, mauris ligula suscipit arcu, sed elementum diam leo at</a:t>
            </a:r>
          </a:p>
          <a:p>
            <a:pPr lvl="1">
              <a:buClr>
                <a:schemeClr val="tx1"/>
              </a:buClr>
            </a:pPr>
            <a:r>
              <a:rPr lang="en-US" sz="1400" dirty="0">
                <a:solidFill>
                  <a:schemeClr val="tx1"/>
                </a:solidFill>
              </a:rPr>
              <a:t>Lorem ipsum dolor sit amet, consectetur adipiscing elit. Ut tempor, quam et mattis pulvinar, mauris ligula suscipit arcu, sed elementum diam leo at</a:t>
            </a:r>
          </a:p>
          <a:p>
            <a:pPr lvl="1">
              <a:buClr>
                <a:schemeClr val="tx1"/>
              </a:buClr>
              <a:buFont typeface="Trebuchet MS" panose="020B0603020202020204" pitchFamily="34" charset="0"/>
              <a:buChar char="•"/>
            </a:pPr>
            <a:endParaRPr lang="en-US" sz="1400" dirty="0">
              <a:solidFill>
                <a:schemeClr val="tx1"/>
              </a:solidFill>
            </a:endParaRPr>
          </a:p>
        </p:txBody>
      </p:sp>
      <p:sp>
        <p:nvSpPr>
          <p:cNvPr id="12" name="Rectangle: Single Corner Snipped 11">
            <a:extLst>
              <a:ext uri="{FF2B5EF4-FFF2-40B4-BE49-F238E27FC236}">
                <a16:creationId xmlns:a16="http://schemas.microsoft.com/office/drawing/2014/main" id="{D8722EC6-EBD2-46B1-BF03-B4C484F76A06}"/>
              </a:ext>
            </a:extLst>
          </p:cNvPr>
          <p:cNvSpPr/>
          <p:nvPr/>
        </p:nvSpPr>
        <p:spPr>
          <a:xfrm>
            <a:off x="3297744" y="2682627"/>
            <a:ext cx="1770420" cy="342544"/>
          </a:xfrm>
          <a:prstGeom prst="snip1Rect">
            <a:avLst/>
          </a:prstGeom>
          <a:solidFill>
            <a:schemeClr val="accent2"/>
          </a:solidFill>
          <a:ln w="10795"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68580" tIns="0" rIns="0" bIns="0" rtlCol="0" anchor="ctr">
            <a:noAutofit/>
          </a:bodyPr>
          <a:lstStyle/>
          <a:p>
            <a:pPr>
              <a:buClr>
                <a:schemeClr val="tx2"/>
              </a:buClr>
            </a:pPr>
            <a:r>
              <a:rPr lang="en-US" sz="1300" dirty="0">
                <a:solidFill>
                  <a:srgbClr val="FFFFFF"/>
                </a:solidFill>
              </a:rPr>
              <a:t>Lorem ipsum dolor </a:t>
            </a:r>
          </a:p>
        </p:txBody>
      </p:sp>
      <p:cxnSp>
        <p:nvCxnSpPr>
          <p:cNvPr id="14" name="Straight Connector 13">
            <a:extLst>
              <a:ext uri="{FF2B5EF4-FFF2-40B4-BE49-F238E27FC236}">
                <a16:creationId xmlns:a16="http://schemas.microsoft.com/office/drawing/2014/main" id="{F2C134F1-421F-4B32-BE35-0C5C31F071A2}"/>
              </a:ext>
            </a:extLst>
          </p:cNvPr>
          <p:cNvCxnSpPr/>
          <p:nvPr/>
        </p:nvCxnSpPr>
        <p:spPr>
          <a:xfrm>
            <a:off x="3297743" y="3025172"/>
            <a:ext cx="5048826" cy="0"/>
          </a:xfrm>
          <a:prstGeom prst="line">
            <a:avLst/>
          </a:prstGeom>
          <a:ln w="12700" cap="rnd" cmpd="sng" algn="ctr">
            <a:solidFill>
              <a:schemeClr val="tx1"/>
            </a:solidFill>
            <a:prstDash val="solid"/>
            <a:round/>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0" name="AutoShape 69">
            <a:extLst>
              <a:ext uri="{FF2B5EF4-FFF2-40B4-BE49-F238E27FC236}">
                <a16:creationId xmlns:a16="http://schemas.microsoft.com/office/drawing/2014/main" id="{B32576C0-AF38-4FA1-8D74-22475A0D0A53}"/>
              </a:ext>
            </a:extLst>
          </p:cNvPr>
          <p:cNvSpPr>
            <a:spLocks noChangeAspect="1" noChangeArrowheads="1" noTextEdit="1"/>
          </p:cNvSpPr>
          <p:nvPr/>
        </p:nvSpPr>
        <p:spPr bwMode="auto">
          <a:xfrm>
            <a:off x="733987" y="2553983"/>
            <a:ext cx="433165" cy="5769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45720" rIns="68580" bIns="45720" numCol="1" anchor="t" anchorCtr="0" compatLnSpc="1">
            <a:prstTxWarp prst="textNoShape">
              <a:avLst/>
            </a:prstTxWarp>
          </a:bodyPr>
          <a:lstStyle/>
          <a:p>
            <a:endParaRPr lang="en-US" dirty="0"/>
          </a:p>
        </p:txBody>
      </p:sp>
      <p:sp>
        <p:nvSpPr>
          <p:cNvPr id="23" name="Rectangle: Rounded Corners 22">
            <a:extLst>
              <a:ext uri="{FF2B5EF4-FFF2-40B4-BE49-F238E27FC236}">
                <a16:creationId xmlns:a16="http://schemas.microsoft.com/office/drawing/2014/main" id="{2C0DF18D-52D7-4D1B-8C5E-7CC0145C4007}"/>
              </a:ext>
            </a:extLst>
          </p:cNvPr>
          <p:cNvSpPr/>
          <p:nvPr/>
        </p:nvSpPr>
        <p:spPr>
          <a:xfrm>
            <a:off x="475258" y="1831527"/>
            <a:ext cx="2211174" cy="604712"/>
          </a:xfrm>
          <a:prstGeom prst="roundRect">
            <a:avLst>
              <a:gd name="adj" fmla="val 50000"/>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75000" tIns="45720" rIns="6858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r>
              <a:rPr lang="da-DK" sz="1600" dirty="0">
                <a:solidFill>
                  <a:srgbClr val="FFFFFF"/>
                </a:solidFill>
              </a:rPr>
              <a:t>Lorem ipsum dolor sit amet</a:t>
            </a:r>
            <a:endParaRPr lang="en-IN" sz="1600" dirty="0">
              <a:solidFill>
                <a:srgbClr val="FFFFFF"/>
              </a:solidFill>
            </a:endParaRPr>
          </a:p>
        </p:txBody>
      </p:sp>
      <p:sp>
        <p:nvSpPr>
          <p:cNvPr id="28" name="Rectangle: Rounded Corners 27">
            <a:extLst>
              <a:ext uri="{FF2B5EF4-FFF2-40B4-BE49-F238E27FC236}">
                <a16:creationId xmlns:a16="http://schemas.microsoft.com/office/drawing/2014/main" id="{CAA83013-F8E6-448C-9D71-7DCAE03E8705}"/>
              </a:ext>
            </a:extLst>
          </p:cNvPr>
          <p:cNvSpPr/>
          <p:nvPr/>
        </p:nvSpPr>
        <p:spPr>
          <a:xfrm>
            <a:off x="3215532" y="1831527"/>
            <a:ext cx="5405770" cy="604712"/>
          </a:xfrm>
          <a:prstGeom prst="roundRect">
            <a:avLst>
              <a:gd name="adj" fmla="val 50000"/>
            </a:avLst>
          </a:prstGeom>
          <a:solidFill>
            <a:schemeClr val="accent1"/>
          </a:solidFill>
          <a:ln w="9525" cap="rnd"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675000" tIns="45720" rIns="68580" bIns="45720" numCol="1" spcCol="0" rtlCol="0" fromWordArt="0" anchor="ctr" anchorCtr="0" forceAA="0" compatLnSpc="1">
            <a:prstTxWarp prst="textNoShape">
              <a:avLst/>
            </a:prstTxWarp>
            <a:noAutofit/>
          </a:bodyP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r>
              <a:rPr lang="da-DK" sz="1600" dirty="0">
                <a:solidFill>
                  <a:srgbClr val="FFFFFF"/>
                </a:solidFill>
              </a:rPr>
              <a:t>Lorem ipsum dolor sit amet</a:t>
            </a:r>
            <a:endParaRPr lang="en-IN" sz="1600" dirty="0">
              <a:solidFill>
                <a:srgbClr val="FFFFFF"/>
              </a:solidFill>
            </a:endParaRPr>
          </a:p>
        </p:txBody>
      </p:sp>
      <p:sp>
        <p:nvSpPr>
          <p:cNvPr id="22" name="Oval 21">
            <a:extLst>
              <a:ext uri="{FF2B5EF4-FFF2-40B4-BE49-F238E27FC236}">
                <a16:creationId xmlns:a16="http://schemas.microsoft.com/office/drawing/2014/main" id="{A01F8FED-09C8-4DC4-8488-BD2C1DC2760E}"/>
              </a:ext>
            </a:extLst>
          </p:cNvPr>
          <p:cNvSpPr>
            <a:spLocks noChangeAspect="1"/>
          </p:cNvSpPr>
          <p:nvPr/>
        </p:nvSpPr>
        <p:spPr>
          <a:xfrm>
            <a:off x="430904" y="1809073"/>
            <a:ext cx="649618" cy="649618"/>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lnSpc>
                <a:spcPct val="95000"/>
              </a:lnSpc>
            </a:pPr>
            <a:endParaRPr lang="en-US" sz="1600" kern="0" dirty="0">
              <a:solidFill>
                <a:schemeClr val="bg1"/>
              </a:solidFill>
            </a:endParaRPr>
          </a:p>
        </p:txBody>
      </p:sp>
      <p:sp>
        <p:nvSpPr>
          <p:cNvPr id="24" name="Oval 23">
            <a:extLst>
              <a:ext uri="{FF2B5EF4-FFF2-40B4-BE49-F238E27FC236}">
                <a16:creationId xmlns:a16="http://schemas.microsoft.com/office/drawing/2014/main" id="{78391C9C-D98F-4AEC-B22E-380BFA4EFD6A}"/>
              </a:ext>
            </a:extLst>
          </p:cNvPr>
          <p:cNvSpPr>
            <a:spLocks noChangeAspect="1"/>
          </p:cNvSpPr>
          <p:nvPr/>
        </p:nvSpPr>
        <p:spPr>
          <a:xfrm>
            <a:off x="462506" y="1840673"/>
            <a:ext cx="586418" cy="58641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lnSpc>
                <a:spcPct val="95000"/>
              </a:lnSpc>
            </a:pPr>
            <a:endParaRPr lang="en-US" sz="1600" kern="0" dirty="0">
              <a:solidFill>
                <a:schemeClr val="bg1"/>
              </a:solidFill>
            </a:endParaRPr>
          </a:p>
        </p:txBody>
      </p:sp>
      <p:sp>
        <p:nvSpPr>
          <p:cNvPr id="25" name="AutoShape 3">
            <a:extLst>
              <a:ext uri="{FF2B5EF4-FFF2-40B4-BE49-F238E27FC236}">
                <a16:creationId xmlns:a16="http://schemas.microsoft.com/office/drawing/2014/main" id="{B741F41E-E646-47AE-8110-C3E3C1ECBA23}"/>
              </a:ext>
            </a:extLst>
          </p:cNvPr>
          <p:cNvSpPr>
            <a:spLocks noChangeAspect="1" noChangeArrowheads="1" noTextEdit="1"/>
          </p:cNvSpPr>
          <p:nvPr/>
        </p:nvSpPr>
        <p:spPr bwMode="auto">
          <a:xfrm>
            <a:off x="536805" y="1862586"/>
            <a:ext cx="501323" cy="501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grpSp>
        <p:nvGrpSpPr>
          <p:cNvPr id="31" name="Group 30">
            <a:extLst>
              <a:ext uri="{FF2B5EF4-FFF2-40B4-BE49-F238E27FC236}">
                <a16:creationId xmlns:a16="http://schemas.microsoft.com/office/drawing/2014/main" id="{AE86C048-ABD2-427D-9076-086E5A7E145D}"/>
              </a:ext>
            </a:extLst>
          </p:cNvPr>
          <p:cNvGrpSpPr/>
          <p:nvPr/>
        </p:nvGrpSpPr>
        <p:grpSpPr>
          <a:xfrm>
            <a:off x="540865" y="1919344"/>
            <a:ext cx="429701" cy="429075"/>
            <a:chOff x="3071135" y="1760585"/>
            <a:chExt cx="475200" cy="633600"/>
          </a:xfrm>
          <a:solidFill>
            <a:schemeClr val="bg1"/>
          </a:solidFill>
        </p:grpSpPr>
        <p:sp>
          <p:nvSpPr>
            <p:cNvPr id="32" name="Accent">
              <a:extLst>
                <a:ext uri="{FF2B5EF4-FFF2-40B4-BE49-F238E27FC236}">
                  <a16:creationId xmlns:a16="http://schemas.microsoft.com/office/drawing/2014/main" id="{57D4A20E-4032-4B89-8652-68AECFB3372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600" dirty="0"/>
            </a:p>
          </p:txBody>
        </p:sp>
        <p:sp>
          <p:nvSpPr>
            <p:cNvPr id="33" name="Outline">
              <a:extLst>
                <a:ext uri="{FF2B5EF4-FFF2-40B4-BE49-F238E27FC236}">
                  <a16:creationId xmlns:a16="http://schemas.microsoft.com/office/drawing/2014/main" id="{BDB36FA5-EA25-46C5-842B-23AA9E54514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600" dirty="0"/>
            </a:p>
          </p:txBody>
        </p:sp>
      </p:grpSp>
      <p:grpSp>
        <p:nvGrpSpPr>
          <p:cNvPr id="15" name="bcgIcons_Document ">
            <a:extLst>
              <a:ext uri="{FF2B5EF4-FFF2-40B4-BE49-F238E27FC236}">
                <a16:creationId xmlns:a16="http://schemas.microsoft.com/office/drawing/2014/main" id="{D0B12E9F-D398-40FD-B82A-A2DBF4E3D304}"/>
              </a:ext>
            </a:extLst>
          </p:cNvPr>
          <p:cNvGrpSpPr>
            <a:grpSpLocks noChangeAspect="1"/>
          </p:cNvGrpSpPr>
          <p:nvPr/>
        </p:nvGrpSpPr>
        <p:grpSpPr>
          <a:xfrm>
            <a:off x="3205091" y="1843266"/>
            <a:ext cx="581794" cy="581233"/>
            <a:chOff x="3955256" y="2606675"/>
            <a:chExt cx="1234678" cy="1644650"/>
          </a:xfrm>
        </p:grpSpPr>
        <p:sp>
          <p:nvSpPr>
            <p:cNvPr id="16" name="AutoShape 3">
              <a:extLst>
                <a:ext uri="{FF2B5EF4-FFF2-40B4-BE49-F238E27FC236}">
                  <a16:creationId xmlns:a16="http://schemas.microsoft.com/office/drawing/2014/main" id="{16493F81-CB6B-4E0B-A041-C0408FD61BBD}"/>
                </a:ext>
              </a:extLst>
            </p:cNvPr>
            <p:cNvSpPr>
              <a:spLocks noChangeAspect="1" noChangeArrowheads="1" noTextEdit="1"/>
            </p:cNvSpPr>
            <p:nvPr/>
          </p:nvSpPr>
          <p:spPr bwMode="auto">
            <a:xfrm>
              <a:off x="3955256" y="2606675"/>
              <a:ext cx="1234678"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45720" rIns="68580" bIns="45720" numCol="1" anchor="t" anchorCtr="0" compatLnSpc="1">
              <a:prstTxWarp prst="textNoShape">
                <a:avLst/>
              </a:prstTxWarp>
            </a:bodyPr>
            <a:lstStyle/>
            <a:p>
              <a:endParaRPr lang="en-US" dirty="0"/>
            </a:p>
          </p:txBody>
        </p:sp>
        <p:grpSp>
          <p:nvGrpSpPr>
            <p:cNvPr id="17" name="Group 16">
              <a:extLst>
                <a:ext uri="{FF2B5EF4-FFF2-40B4-BE49-F238E27FC236}">
                  <a16:creationId xmlns:a16="http://schemas.microsoft.com/office/drawing/2014/main" id="{321158DD-142F-48ED-8232-107BD52484C2}"/>
                </a:ext>
              </a:extLst>
            </p:cNvPr>
            <p:cNvGrpSpPr/>
            <p:nvPr/>
          </p:nvGrpSpPr>
          <p:grpSpPr>
            <a:xfrm>
              <a:off x="4238625" y="2971800"/>
              <a:ext cx="669131" cy="1109663"/>
              <a:chOff x="4238625" y="2971800"/>
              <a:chExt cx="669131" cy="1109663"/>
            </a:xfrm>
          </p:grpSpPr>
          <p:sp>
            <p:nvSpPr>
              <p:cNvPr id="18" name="Freeform 20">
                <a:extLst>
                  <a:ext uri="{FF2B5EF4-FFF2-40B4-BE49-F238E27FC236}">
                    <a16:creationId xmlns:a16="http://schemas.microsoft.com/office/drawing/2014/main" id="{A41B83DD-4FD5-4E94-BF91-1AD19B205901}"/>
                  </a:ext>
                </a:extLst>
              </p:cNvPr>
              <p:cNvSpPr>
                <a:spLocks/>
              </p:cNvSpPr>
              <p:nvPr/>
            </p:nvSpPr>
            <p:spPr bwMode="auto">
              <a:xfrm>
                <a:off x="4238625" y="2971800"/>
                <a:ext cx="669131" cy="1109663"/>
              </a:xfrm>
              <a:custGeom>
                <a:avLst/>
                <a:gdLst>
                  <a:gd name="connsiteX0" fmla="*/ 30163 w 892175"/>
                  <a:gd name="connsiteY0" fmla="*/ 198438 h 1109663"/>
                  <a:gd name="connsiteX1" fmla="*/ 30163 w 892175"/>
                  <a:gd name="connsiteY1" fmla="*/ 1077913 h 1109663"/>
                  <a:gd name="connsiteX2" fmla="*/ 654051 w 892175"/>
                  <a:gd name="connsiteY2" fmla="*/ 1077913 h 1109663"/>
                  <a:gd name="connsiteX3" fmla="*/ 654051 w 892175"/>
                  <a:gd name="connsiteY3" fmla="*/ 942976 h 1109663"/>
                  <a:gd name="connsiteX4" fmla="*/ 654051 w 892175"/>
                  <a:gd name="connsiteY4" fmla="*/ 927101 h 1109663"/>
                  <a:gd name="connsiteX5" fmla="*/ 654051 w 892175"/>
                  <a:gd name="connsiteY5" fmla="*/ 911226 h 1109663"/>
                  <a:gd name="connsiteX6" fmla="*/ 654051 w 892175"/>
                  <a:gd name="connsiteY6" fmla="*/ 198438 h 1109663"/>
                  <a:gd name="connsiteX7" fmla="*/ 238126 w 892175"/>
                  <a:gd name="connsiteY7" fmla="*/ 198438 h 1109663"/>
                  <a:gd name="connsiteX8" fmla="*/ 222251 w 892175"/>
                  <a:gd name="connsiteY8" fmla="*/ 198438 h 1109663"/>
                  <a:gd name="connsiteX9" fmla="*/ 206376 w 892175"/>
                  <a:gd name="connsiteY9" fmla="*/ 198438 h 1109663"/>
                  <a:gd name="connsiteX10" fmla="*/ 238125 w 892175"/>
                  <a:gd name="connsiteY10" fmla="*/ 31750 h 1109663"/>
                  <a:gd name="connsiteX11" fmla="*/ 238125 w 892175"/>
                  <a:gd name="connsiteY11" fmla="*/ 166670 h 1109663"/>
                  <a:gd name="connsiteX12" fmla="*/ 670100 w 892175"/>
                  <a:gd name="connsiteY12" fmla="*/ 166670 h 1109663"/>
                  <a:gd name="connsiteX13" fmla="*/ 685782 w 892175"/>
                  <a:gd name="connsiteY13" fmla="*/ 182375 h 1109663"/>
                  <a:gd name="connsiteX14" fmla="*/ 685782 w 892175"/>
                  <a:gd name="connsiteY14" fmla="*/ 911225 h 1109663"/>
                  <a:gd name="connsiteX15" fmla="*/ 860425 w 892175"/>
                  <a:gd name="connsiteY15" fmla="*/ 911225 h 1109663"/>
                  <a:gd name="connsiteX16" fmla="*/ 860425 w 892175"/>
                  <a:gd name="connsiteY16" fmla="*/ 31750 h 1109663"/>
                  <a:gd name="connsiteX17" fmla="*/ 238125 w 892175"/>
                  <a:gd name="connsiteY17" fmla="*/ 31750 h 1109663"/>
                  <a:gd name="connsiteX18" fmla="*/ 221973 w 892175"/>
                  <a:gd name="connsiteY18" fmla="*/ 0 h 1109663"/>
                  <a:gd name="connsiteX19" fmla="*/ 876473 w 892175"/>
                  <a:gd name="connsiteY19" fmla="*/ 0 h 1109663"/>
                  <a:gd name="connsiteX20" fmla="*/ 892175 w 892175"/>
                  <a:gd name="connsiteY20" fmla="*/ 15720 h 1109663"/>
                  <a:gd name="connsiteX21" fmla="*/ 892175 w 892175"/>
                  <a:gd name="connsiteY21" fmla="*/ 927458 h 1109663"/>
                  <a:gd name="connsiteX22" fmla="*/ 876473 w 892175"/>
                  <a:gd name="connsiteY22" fmla="*/ 943178 h 1109663"/>
                  <a:gd name="connsiteX23" fmla="*/ 685904 w 892175"/>
                  <a:gd name="connsiteY23" fmla="*/ 943178 h 1109663"/>
                  <a:gd name="connsiteX24" fmla="*/ 685904 w 892175"/>
                  <a:gd name="connsiteY24" fmla="*/ 1093944 h 1109663"/>
                  <a:gd name="connsiteX25" fmla="*/ 670202 w 892175"/>
                  <a:gd name="connsiteY25" fmla="*/ 1109663 h 1109663"/>
                  <a:gd name="connsiteX26" fmla="*/ 15703 w 892175"/>
                  <a:gd name="connsiteY26" fmla="*/ 1109663 h 1109663"/>
                  <a:gd name="connsiteX27" fmla="*/ 0 w 892175"/>
                  <a:gd name="connsiteY27" fmla="*/ 1093944 h 1109663"/>
                  <a:gd name="connsiteX28" fmla="*/ 0 w 892175"/>
                  <a:gd name="connsiteY28" fmla="*/ 182205 h 1109663"/>
                  <a:gd name="connsiteX29" fmla="*/ 15703 w 892175"/>
                  <a:gd name="connsiteY29" fmla="*/ 166485 h 1109663"/>
                  <a:gd name="connsiteX30" fmla="*/ 206271 w 892175"/>
                  <a:gd name="connsiteY30" fmla="*/ 166485 h 1109663"/>
                  <a:gd name="connsiteX31" fmla="*/ 206271 w 892175"/>
                  <a:gd name="connsiteY31" fmla="*/ 15720 h 1109663"/>
                  <a:gd name="connsiteX32" fmla="*/ 221973 w 892175"/>
                  <a:gd name="connsiteY32" fmla="*/ 0 h 110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892175" h="1109663">
                    <a:moveTo>
                      <a:pt x="30163" y="198438"/>
                    </a:moveTo>
                    <a:lnTo>
                      <a:pt x="30163" y="1077913"/>
                    </a:lnTo>
                    <a:lnTo>
                      <a:pt x="654051" y="1077913"/>
                    </a:lnTo>
                    <a:lnTo>
                      <a:pt x="654051" y="942976"/>
                    </a:lnTo>
                    <a:lnTo>
                      <a:pt x="654051" y="927101"/>
                    </a:lnTo>
                    <a:lnTo>
                      <a:pt x="654051" y="911226"/>
                    </a:lnTo>
                    <a:lnTo>
                      <a:pt x="654051" y="198438"/>
                    </a:lnTo>
                    <a:lnTo>
                      <a:pt x="238126" y="198438"/>
                    </a:lnTo>
                    <a:lnTo>
                      <a:pt x="222251" y="198438"/>
                    </a:lnTo>
                    <a:lnTo>
                      <a:pt x="206376" y="198438"/>
                    </a:lnTo>
                    <a:close/>
                    <a:moveTo>
                      <a:pt x="238125" y="31750"/>
                    </a:moveTo>
                    <a:lnTo>
                      <a:pt x="238125" y="166670"/>
                    </a:lnTo>
                    <a:cubicBezTo>
                      <a:pt x="238125" y="166670"/>
                      <a:pt x="238125" y="166670"/>
                      <a:pt x="670100" y="166670"/>
                    </a:cubicBezTo>
                    <a:cubicBezTo>
                      <a:pt x="678654" y="166670"/>
                      <a:pt x="685782" y="173808"/>
                      <a:pt x="685782" y="182375"/>
                    </a:cubicBezTo>
                    <a:cubicBezTo>
                      <a:pt x="685782" y="182375"/>
                      <a:pt x="685782" y="182375"/>
                      <a:pt x="685782" y="911225"/>
                    </a:cubicBezTo>
                    <a:cubicBezTo>
                      <a:pt x="685782" y="911225"/>
                      <a:pt x="685782" y="911225"/>
                      <a:pt x="860425" y="911225"/>
                    </a:cubicBezTo>
                    <a:cubicBezTo>
                      <a:pt x="860425" y="911225"/>
                      <a:pt x="860425" y="911225"/>
                      <a:pt x="860425" y="31750"/>
                    </a:cubicBezTo>
                    <a:cubicBezTo>
                      <a:pt x="860425" y="31750"/>
                      <a:pt x="860425" y="31750"/>
                      <a:pt x="238125" y="31750"/>
                    </a:cubicBezTo>
                    <a:close/>
                    <a:moveTo>
                      <a:pt x="221973" y="0"/>
                    </a:moveTo>
                    <a:cubicBezTo>
                      <a:pt x="221973" y="0"/>
                      <a:pt x="221973" y="0"/>
                      <a:pt x="876473" y="0"/>
                    </a:cubicBezTo>
                    <a:cubicBezTo>
                      <a:pt x="885752" y="0"/>
                      <a:pt x="892175" y="7145"/>
                      <a:pt x="892175" y="15720"/>
                    </a:cubicBezTo>
                    <a:cubicBezTo>
                      <a:pt x="892175" y="15720"/>
                      <a:pt x="892175" y="15720"/>
                      <a:pt x="892175" y="927458"/>
                    </a:cubicBezTo>
                    <a:cubicBezTo>
                      <a:pt x="892175" y="936033"/>
                      <a:pt x="885752" y="943178"/>
                      <a:pt x="876473" y="943178"/>
                    </a:cubicBezTo>
                    <a:cubicBezTo>
                      <a:pt x="876473" y="943178"/>
                      <a:pt x="876473" y="943178"/>
                      <a:pt x="685904" y="943178"/>
                    </a:cubicBezTo>
                    <a:cubicBezTo>
                      <a:pt x="685904" y="943178"/>
                      <a:pt x="685904" y="943178"/>
                      <a:pt x="685904" y="1093944"/>
                    </a:cubicBezTo>
                    <a:cubicBezTo>
                      <a:pt x="685904" y="1102518"/>
                      <a:pt x="678767" y="1109663"/>
                      <a:pt x="670202" y="1109663"/>
                    </a:cubicBezTo>
                    <a:cubicBezTo>
                      <a:pt x="670202" y="1109663"/>
                      <a:pt x="670202" y="1109663"/>
                      <a:pt x="15703" y="1109663"/>
                    </a:cubicBezTo>
                    <a:cubicBezTo>
                      <a:pt x="6424" y="1109663"/>
                      <a:pt x="0" y="1102518"/>
                      <a:pt x="0" y="1093944"/>
                    </a:cubicBezTo>
                    <a:cubicBezTo>
                      <a:pt x="0" y="1093944"/>
                      <a:pt x="0" y="1093944"/>
                      <a:pt x="0" y="182205"/>
                    </a:cubicBezTo>
                    <a:cubicBezTo>
                      <a:pt x="0" y="173631"/>
                      <a:pt x="6424" y="166485"/>
                      <a:pt x="15703" y="166485"/>
                    </a:cubicBezTo>
                    <a:cubicBezTo>
                      <a:pt x="15703" y="166485"/>
                      <a:pt x="15703" y="166485"/>
                      <a:pt x="206271" y="166485"/>
                    </a:cubicBezTo>
                    <a:cubicBezTo>
                      <a:pt x="206271" y="166485"/>
                      <a:pt x="206271" y="166485"/>
                      <a:pt x="206271" y="15720"/>
                    </a:cubicBezTo>
                    <a:cubicBezTo>
                      <a:pt x="206271" y="7145"/>
                      <a:pt x="213409" y="0"/>
                      <a:pt x="221973" y="0"/>
                    </a:cubicBezTo>
                    <a:close/>
                  </a:path>
                </a:pathLst>
              </a:custGeom>
              <a:solidFill>
                <a:srgbClr val="1B1B6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45720" rIns="68580" bIns="45720" numCol="1" anchor="t" anchorCtr="0" compatLnSpc="1">
                <a:prstTxWarp prst="textNoShape">
                  <a:avLst/>
                </a:prstTxWarp>
                <a:noAutofit/>
              </a:bodyPr>
              <a:lstStyle/>
              <a:p>
                <a:endParaRPr lang="en-US" sz="1600" dirty="0"/>
              </a:p>
            </p:txBody>
          </p:sp>
          <p:sp>
            <p:nvSpPr>
              <p:cNvPr id="19" name="Freeform 21">
                <a:extLst>
                  <a:ext uri="{FF2B5EF4-FFF2-40B4-BE49-F238E27FC236}">
                    <a16:creationId xmlns:a16="http://schemas.microsoft.com/office/drawing/2014/main" id="{27B1FE2B-BB09-4986-83D4-9D5BBAB37949}"/>
                  </a:ext>
                </a:extLst>
              </p:cNvPr>
              <p:cNvSpPr>
                <a:spLocks/>
              </p:cNvSpPr>
              <p:nvPr/>
            </p:nvSpPr>
            <p:spPr bwMode="auto">
              <a:xfrm>
                <a:off x="4325541" y="3287713"/>
                <a:ext cx="340519" cy="646113"/>
              </a:xfrm>
              <a:custGeom>
                <a:avLst/>
                <a:gdLst>
                  <a:gd name="connsiteX0" fmla="*/ 15681 w 454025"/>
                  <a:gd name="connsiteY0" fmla="*/ 615950 h 646113"/>
                  <a:gd name="connsiteX1" fmla="*/ 91233 w 454025"/>
                  <a:gd name="connsiteY1" fmla="*/ 615950 h 646113"/>
                  <a:gd name="connsiteX2" fmla="*/ 439057 w 454025"/>
                  <a:gd name="connsiteY2" fmla="*/ 615950 h 646113"/>
                  <a:gd name="connsiteX3" fmla="*/ 453312 w 454025"/>
                  <a:gd name="connsiteY3" fmla="*/ 626472 h 646113"/>
                  <a:gd name="connsiteX4" fmla="*/ 454025 w 454025"/>
                  <a:gd name="connsiteY4" fmla="*/ 631382 h 646113"/>
                  <a:gd name="connsiteX5" fmla="*/ 454025 w 454025"/>
                  <a:gd name="connsiteY5" fmla="*/ 632785 h 646113"/>
                  <a:gd name="connsiteX6" fmla="*/ 444047 w 454025"/>
                  <a:gd name="connsiteY6" fmla="*/ 645412 h 646113"/>
                  <a:gd name="connsiteX7" fmla="*/ 442621 w 454025"/>
                  <a:gd name="connsiteY7" fmla="*/ 646113 h 646113"/>
                  <a:gd name="connsiteX8" fmla="*/ 441908 w 454025"/>
                  <a:gd name="connsiteY8" fmla="*/ 646113 h 646113"/>
                  <a:gd name="connsiteX9" fmla="*/ 439057 w 454025"/>
                  <a:gd name="connsiteY9" fmla="*/ 646113 h 646113"/>
                  <a:gd name="connsiteX10" fmla="*/ 15681 w 454025"/>
                  <a:gd name="connsiteY10" fmla="*/ 646113 h 646113"/>
                  <a:gd name="connsiteX11" fmla="*/ 14968 w 454025"/>
                  <a:gd name="connsiteY11" fmla="*/ 646113 h 646113"/>
                  <a:gd name="connsiteX12" fmla="*/ 0 w 454025"/>
                  <a:gd name="connsiteY12" fmla="*/ 631382 h 646113"/>
                  <a:gd name="connsiteX13" fmla="*/ 15681 w 454025"/>
                  <a:gd name="connsiteY13" fmla="*/ 615950 h 646113"/>
                  <a:gd name="connsiteX14" fmla="*/ 15681 w 454025"/>
                  <a:gd name="connsiteY14" fmla="*/ 512762 h 646113"/>
                  <a:gd name="connsiteX15" fmla="*/ 90520 w 454025"/>
                  <a:gd name="connsiteY15" fmla="*/ 512762 h 646113"/>
                  <a:gd name="connsiteX16" fmla="*/ 106201 w 454025"/>
                  <a:gd name="connsiteY16" fmla="*/ 512762 h 646113"/>
                  <a:gd name="connsiteX17" fmla="*/ 121881 w 454025"/>
                  <a:gd name="connsiteY17" fmla="*/ 512762 h 646113"/>
                  <a:gd name="connsiteX18" fmla="*/ 439057 w 454025"/>
                  <a:gd name="connsiteY18" fmla="*/ 512762 h 646113"/>
                  <a:gd name="connsiteX19" fmla="*/ 454025 w 454025"/>
                  <a:gd name="connsiteY19" fmla="*/ 528637 h 646113"/>
                  <a:gd name="connsiteX20" fmla="*/ 454025 w 454025"/>
                  <a:gd name="connsiteY20" fmla="*/ 531523 h 646113"/>
                  <a:gd name="connsiteX21" fmla="*/ 453312 w 454025"/>
                  <a:gd name="connsiteY21" fmla="*/ 532967 h 646113"/>
                  <a:gd name="connsiteX22" fmla="*/ 453312 w 454025"/>
                  <a:gd name="connsiteY22" fmla="*/ 533688 h 646113"/>
                  <a:gd name="connsiteX23" fmla="*/ 444047 w 454025"/>
                  <a:gd name="connsiteY23" fmla="*/ 543791 h 646113"/>
                  <a:gd name="connsiteX24" fmla="*/ 443334 w 454025"/>
                  <a:gd name="connsiteY24" fmla="*/ 543791 h 646113"/>
                  <a:gd name="connsiteX25" fmla="*/ 441908 w 454025"/>
                  <a:gd name="connsiteY25" fmla="*/ 544512 h 646113"/>
                  <a:gd name="connsiteX26" fmla="*/ 439057 w 454025"/>
                  <a:gd name="connsiteY26" fmla="*/ 544512 h 646113"/>
                  <a:gd name="connsiteX27" fmla="*/ 121881 w 454025"/>
                  <a:gd name="connsiteY27" fmla="*/ 544512 h 646113"/>
                  <a:gd name="connsiteX28" fmla="*/ 106201 w 454025"/>
                  <a:gd name="connsiteY28" fmla="*/ 544512 h 646113"/>
                  <a:gd name="connsiteX29" fmla="*/ 90520 w 454025"/>
                  <a:gd name="connsiteY29" fmla="*/ 544512 h 646113"/>
                  <a:gd name="connsiteX30" fmla="*/ 15681 w 454025"/>
                  <a:gd name="connsiteY30" fmla="*/ 544512 h 646113"/>
                  <a:gd name="connsiteX31" fmla="*/ 0 w 454025"/>
                  <a:gd name="connsiteY31" fmla="*/ 528637 h 646113"/>
                  <a:gd name="connsiteX32" fmla="*/ 15681 w 454025"/>
                  <a:gd name="connsiteY32" fmla="*/ 512762 h 646113"/>
                  <a:gd name="connsiteX33" fmla="*/ 15681 w 454025"/>
                  <a:gd name="connsiteY33" fmla="*/ 411162 h 646113"/>
                  <a:gd name="connsiteX34" fmla="*/ 90520 w 454025"/>
                  <a:gd name="connsiteY34" fmla="*/ 411162 h 646113"/>
                  <a:gd name="connsiteX35" fmla="*/ 106201 w 454025"/>
                  <a:gd name="connsiteY35" fmla="*/ 411162 h 646113"/>
                  <a:gd name="connsiteX36" fmla="*/ 121881 w 454025"/>
                  <a:gd name="connsiteY36" fmla="*/ 411162 h 646113"/>
                  <a:gd name="connsiteX37" fmla="*/ 439057 w 454025"/>
                  <a:gd name="connsiteY37" fmla="*/ 411162 h 646113"/>
                  <a:gd name="connsiteX38" fmla="*/ 454025 w 454025"/>
                  <a:gd name="connsiteY38" fmla="*/ 426594 h 646113"/>
                  <a:gd name="connsiteX39" fmla="*/ 439057 w 454025"/>
                  <a:gd name="connsiteY39" fmla="*/ 441325 h 646113"/>
                  <a:gd name="connsiteX40" fmla="*/ 121881 w 454025"/>
                  <a:gd name="connsiteY40" fmla="*/ 441325 h 646113"/>
                  <a:gd name="connsiteX41" fmla="*/ 106201 w 454025"/>
                  <a:gd name="connsiteY41" fmla="*/ 441325 h 646113"/>
                  <a:gd name="connsiteX42" fmla="*/ 90520 w 454025"/>
                  <a:gd name="connsiteY42" fmla="*/ 441325 h 646113"/>
                  <a:gd name="connsiteX43" fmla="*/ 15681 w 454025"/>
                  <a:gd name="connsiteY43" fmla="*/ 441325 h 646113"/>
                  <a:gd name="connsiteX44" fmla="*/ 0 w 454025"/>
                  <a:gd name="connsiteY44" fmla="*/ 426594 h 646113"/>
                  <a:gd name="connsiteX45" fmla="*/ 15681 w 454025"/>
                  <a:gd name="connsiteY45" fmla="*/ 411162 h 646113"/>
                  <a:gd name="connsiteX46" fmla="*/ 15681 w 454025"/>
                  <a:gd name="connsiteY46" fmla="*/ 307975 h 646113"/>
                  <a:gd name="connsiteX47" fmla="*/ 90520 w 454025"/>
                  <a:gd name="connsiteY47" fmla="*/ 307975 h 646113"/>
                  <a:gd name="connsiteX48" fmla="*/ 106201 w 454025"/>
                  <a:gd name="connsiteY48" fmla="*/ 307975 h 646113"/>
                  <a:gd name="connsiteX49" fmla="*/ 121881 w 454025"/>
                  <a:gd name="connsiteY49" fmla="*/ 307975 h 646113"/>
                  <a:gd name="connsiteX50" fmla="*/ 439057 w 454025"/>
                  <a:gd name="connsiteY50" fmla="*/ 307975 h 646113"/>
                  <a:gd name="connsiteX51" fmla="*/ 454025 w 454025"/>
                  <a:gd name="connsiteY51" fmla="*/ 323057 h 646113"/>
                  <a:gd name="connsiteX52" fmla="*/ 439057 w 454025"/>
                  <a:gd name="connsiteY52" fmla="*/ 338138 h 646113"/>
                  <a:gd name="connsiteX53" fmla="*/ 121881 w 454025"/>
                  <a:gd name="connsiteY53" fmla="*/ 338138 h 646113"/>
                  <a:gd name="connsiteX54" fmla="*/ 106201 w 454025"/>
                  <a:gd name="connsiteY54" fmla="*/ 338138 h 646113"/>
                  <a:gd name="connsiteX55" fmla="*/ 90520 w 454025"/>
                  <a:gd name="connsiteY55" fmla="*/ 338138 h 646113"/>
                  <a:gd name="connsiteX56" fmla="*/ 15681 w 454025"/>
                  <a:gd name="connsiteY56" fmla="*/ 338138 h 646113"/>
                  <a:gd name="connsiteX57" fmla="*/ 0 w 454025"/>
                  <a:gd name="connsiteY57" fmla="*/ 323057 h 646113"/>
                  <a:gd name="connsiteX58" fmla="*/ 15681 w 454025"/>
                  <a:gd name="connsiteY58" fmla="*/ 307975 h 646113"/>
                  <a:gd name="connsiteX59" fmla="*/ 15681 w 454025"/>
                  <a:gd name="connsiteY59" fmla="*/ 204787 h 646113"/>
                  <a:gd name="connsiteX60" fmla="*/ 90520 w 454025"/>
                  <a:gd name="connsiteY60" fmla="*/ 204787 h 646113"/>
                  <a:gd name="connsiteX61" fmla="*/ 106201 w 454025"/>
                  <a:gd name="connsiteY61" fmla="*/ 204787 h 646113"/>
                  <a:gd name="connsiteX62" fmla="*/ 121881 w 454025"/>
                  <a:gd name="connsiteY62" fmla="*/ 204787 h 646113"/>
                  <a:gd name="connsiteX63" fmla="*/ 439057 w 454025"/>
                  <a:gd name="connsiteY63" fmla="*/ 204787 h 646113"/>
                  <a:gd name="connsiteX64" fmla="*/ 454025 w 454025"/>
                  <a:gd name="connsiteY64" fmla="*/ 220219 h 646113"/>
                  <a:gd name="connsiteX65" fmla="*/ 439057 w 454025"/>
                  <a:gd name="connsiteY65" fmla="*/ 234950 h 646113"/>
                  <a:gd name="connsiteX66" fmla="*/ 121881 w 454025"/>
                  <a:gd name="connsiteY66" fmla="*/ 234950 h 646113"/>
                  <a:gd name="connsiteX67" fmla="*/ 106201 w 454025"/>
                  <a:gd name="connsiteY67" fmla="*/ 234950 h 646113"/>
                  <a:gd name="connsiteX68" fmla="*/ 90520 w 454025"/>
                  <a:gd name="connsiteY68" fmla="*/ 234950 h 646113"/>
                  <a:gd name="connsiteX69" fmla="*/ 15681 w 454025"/>
                  <a:gd name="connsiteY69" fmla="*/ 234950 h 646113"/>
                  <a:gd name="connsiteX70" fmla="*/ 0 w 454025"/>
                  <a:gd name="connsiteY70" fmla="*/ 220219 h 646113"/>
                  <a:gd name="connsiteX71" fmla="*/ 15681 w 454025"/>
                  <a:gd name="connsiteY71" fmla="*/ 204787 h 646113"/>
                  <a:gd name="connsiteX72" fmla="*/ 15681 w 454025"/>
                  <a:gd name="connsiteY72" fmla="*/ 101600 h 646113"/>
                  <a:gd name="connsiteX73" fmla="*/ 90520 w 454025"/>
                  <a:gd name="connsiteY73" fmla="*/ 101600 h 646113"/>
                  <a:gd name="connsiteX74" fmla="*/ 106201 w 454025"/>
                  <a:gd name="connsiteY74" fmla="*/ 101600 h 646113"/>
                  <a:gd name="connsiteX75" fmla="*/ 121881 w 454025"/>
                  <a:gd name="connsiteY75" fmla="*/ 101600 h 646113"/>
                  <a:gd name="connsiteX76" fmla="*/ 439057 w 454025"/>
                  <a:gd name="connsiteY76" fmla="*/ 101600 h 646113"/>
                  <a:gd name="connsiteX77" fmla="*/ 454025 w 454025"/>
                  <a:gd name="connsiteY77" fmla="*/ 117475 h 646113"/>
                  <a:gd name="connsiteX78" fmla="*/ 439057 w 454025"/>
                  <a:gd name="connsiteY78" fmla="*/ 133350 h 646113"/>
                  <a:gd name="connsiteX79" fmla="*/ 121881 w 454025"/>
                  <a:gd name="connsiteY79" fmla="*/ 133350 h 646113"/>
                  <a:gd name="connsiteX80" fmla="*/ 106201 w 454025"/>
                  <a:gd name="connsiteY80" fmla="*/ 133350 h 646113"/>
                  <a:gd name="connsiteX81" fmla="*/ 90520 w 454025"/>
                  <a:gd name="connsiteY81" fmla="*/ 133350 h 646113"/>
                  <a:gd name="connsiteX82" fmla="*/ 15681 w 454025"/>
                  <a:gd name="connsiteY82" fmla="*/ 133350 h 646113"/>
                  <a:gd name="connsiteX83" fmla="*/ 0 w 454025"/>
                  <a:gd name="connsiteY83" fmla="*/ 117475 h 646113"/>
                  <a:gd name="connsiteX84" fmla="*/ 15681 w 454025"/>
                  <a:gd name="connsiteY84" fmla="*/ 101600 h 646113"/>
                  <a:gd name="connsiteX85" fmla="*/ 15681 w 454025"/>
                  <a:gd name="connsiteY85" fmla="*/ 0 h 646113"/>
                  <a:gd name="connsiteX86" fmla="*/ 90520 w 454025"/>
                  <a:gd name="connsiteY86" fmla="*/ 0 h 646113"/>
                  <a:gd name="connsiteX87" fmla="*/ 106201 w 454025"/>
                  <a:gd name="connsiteY87" fmla="*/ 0 h 646113"/>
                  <a:gd name="connsiteX88" fmla="*/ 121881 w 454025"/>
                  <a:gd name="connsiteY88" fmla="*/ 0 h 646113"/>
                  <a:gd name="connsiteX89" fmla="*/ 439057 w 454025"/>
                  <a:gd name="connsiteY89" fmla="*/ 0 h 646113"/>
                  <a:gd name="connsiteX90" fmla="*/ 454025 w 454025"/>
                  <a:gd name="connsiteY90" fmla="*/ 15432 h 646113"/>
                  <a:gd name="connsiteX91" fmla="*/ 439057 w 454025"/>
                  <a:gd name="connsiteY91" fmla="*/ 30163 h 646113"/>
                  <a:gd name="connsiteX92" fmla="*/ 121881 w 454025"/>
                  <a:gd name="connsiteY92" fmla="*/ 30163 h 646113"/>
                  <a:gd name="connsiteX93" fmla="*/ 106201 w 454025"/>
                  <a:gd name="connsiteY93" fmla="*/ 30163 h 646113"/>
                  <a:gd name="connsiteX94" fmla="*/ 90520 w 454025"/>
                  <a:gd name="connsiteY94" fmla="*/ 30163 h 646113"/>
                  <a:gd name="connsiteX95" fmla="*/ 15681 w 454025"/>
                  <a:gd name="connsiteY95" fmla="*/ 30163 h 646113"/>
                  <a:gd name="connsiteX96" fmla="*/ 0 w 454025"/>
                  <a:gd name="connsiteY96" fmla="*/ 15432 h 646113"/>
                  <a:gd name="connsiteX97" fmla="*/ 15681 w 454025"/>
                  <a:gd name="connsiteY97" fmla="*/ 0 h 64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454025" h="646113">
                    <a:moveTo>
                      <a:pt x="15681" y="615950"/>
                    </a:moveTo>
                    <a:cubicBezTo>
                      <a:pt x="42766" y="615950"/>
                      <a:pt x="67712" y="615950"/>
                      <a:pt x="91233" y="615950"/>
                    </a:cubicBezTo>
                    <a:cubicBezTo>
                      <a:pt x="439057" y="615950"/>
                      <a:pt x="439057" y="615950"/>
                      <a:pt x="439057" y="615950"/>
                    </a:cubicBezTo>
                    <a:cubicBezTo>
                      <a:pt x="446185" y="615950"/>
                      <a:pt x="451887" y="620159"/>
                      <a:pt x="453312" y="626472"/>
                    </a:cubicBezTo>
                    <a:cubicBezTo>
                      <a:pt x="454025" y="627875"/>
                      <a:pt x="454025" y="629278"/>
                      <a:pt x="454025" y="631382"/>
                    </a:cubicBezTo>
                    <a:cubicBezTo>
                      <a:pt x="454025" y="632084"/>
                      <a:pt x="454025" y="632084"/>
                      <a:pt x="454025" y="632785"/>
                    </a:cubicBezTo>
                    <a:cubicBezTo>
                      <a:pt x="453312" y="638397"/>
                      <a:pt x="449749" y="643307"/>
                      <a:pt x="444047" y="645412"/>
                    </a:cubicBezTo>
                    <a:cubicBezTo>
                      <a:pt x="444047" y="645412"/>
                      <a:pt x="443334" y="646113"/>
                      <a:pt x="442621" y="646113"/>
                    </a:cubicBezTo>
                    <a:cubicBezTo>
                      <a:pt x="442621" y="646113"/>
                      <a:pt x="441908" y="646113"/>
                      <a:pt x="441908" y="646113"/>
                    </a:cubicBezTo>
                    <a:cubicBezTo>
                      <a:pt x="441196" y="646113"/>
                      <a:pt x="439770" y="646113"/>
                      <a:pt x="439057" y="646113"/>
                    </a:cubicBezTo>
                    <a:cubicBezTo>
                      <a:pt x="15681" y="646113"/>
                      <a:pt x="15681" y="646113"/>
                      <a:pt x="15681" y="646113"/>
                    </a:cubicBezTo>
                    <a:cubicBezTo>
                      <a:pt x="15681" y="646113"/>
                      <a:pt x="14968" y="646113"/>
                      <a:pt x="14968" y="646113"/>
                    </a:cubicBezTo>
                    <a:cubicBezTo>
                      <a:pt x="7128" y="646113"/>
                      <a:pt x="713" y="639800"/>
                      <a:pt x="0" y="631382"/>
                    </a:cubicBezTo>
                    <a:cubicBezTo>
                      <a:pt x="0" y="622965"/>
                      <a:pt x="7128" y="615950"/>
                      <a:pt x="15681" y="615950"/>
                    </a:cubicBezTo>
                    <a:close/>
                    <a:moveTo>
                      <a:pt x="15681" y="512762"/>
                    </a:moveTo>
                    <a:cubicBezTo>
                      <a:pt x="42053" y="512762"/>
                      <a:pt x="67712" y="512762"/>
                      <a:pt x="90520" y="512762"/>
                    </a:cubicBezTo>
                    <a:cubicBezTo>
                      <a:pt x="96222" y="512762"/>
                      <a:pt x="101211" y="512762"/>
                      <a:pt x="106201" y="512762"/>
                    </a:cubicBezTo>
                    <a:cubicBezTo>
                      <a:pt x="111903" y="512762"/>
                      <a:pt x="116892" y="512762"/>
                      <a:pt x="121881" y="512762"/>
                    </a:cubicBezTo>
                    <a:cubicBezTo>
                      <a:pt x="439057" y="512762"/>
                      <a:pt x="439057" y="512762"/>
                      <a:pt x="439057" y="512762"/>
                    </a:cubicBezTo>
                    <a:cubicBezTo>
                      <a:pt x="447610" y="512762"/>
                      <a:pt x="454025" y="519978"/>
                      <a:pt x="454025" y="528637"/>
                    </a:cubicBezTo>
                    <a:cubicBezTo>
                      <a:pt x="454025" y="530080"/>
                      <a:pt x="454025" y="530802"/>
                      <a:pt x="454025" y="531523"/>
                    </a:cubicBezTo>
                    <a:cubicBezTo>
                      <a:pt x="454025" y="532245"/>
                      <a:pt x="454025" y="532967"/>
                      <a:pt x="453312" y="532967"/>
                    </a:cubicBezTo>
                    <a:cubicBezTo>
                      <a:pt x="453312" y="533688"/>
                      <a:pt x="453312" y="533688"/>
                      <a:pt x="453312" y="533688"/>
                    </a:cubicBezTo>
                    <a:cubicBezTo>
                      <a:pt x="451887" y="538739"/>
                      <a:pt x="449036" y="542347"/>
                      <a:pt x="444047" y="543791"/>
                    </a:cubicBezTo>
                    <a:cubicBezTo>
                      <a:pt x="443334" y="543791"/>
                      <a:pt x="443334" y="543791"/>
                      <a:pt x="443334" y="543791"/>
                    </a:cubicBezTo>
                    <a:cubicBezTo>
                      <a:pt x="442621" y="543791"/>
                      <a:pt x="441908" y="543791"/>
                      <a:pt x="441908" y="544512"/>
                    </a:cubicBezTo>
                    <a:cubicBezTo>
                      <a:pt x="440483" y="544512"/>
                      <a:pt x="439770" y="544512"/>
                      <a:pt x="439057" y="544512"/>
                    </a:cubicBezTo>
                    <a:cubicBezTo>
                      <a:pt x="282964" y="544512"/>
                      <a:pt x="184604" y="544512"/>
                      <a:pt x="121881" y="544512"/>
                    </a:cubicBezTo>
                    <a:cubicBezTo>
                      <a:pt x="116892" y="544512"/>
                      <a:pt x="111190" y="544512"/>
                      <a:pt x="106201" y="544512"/>
                    </a:cubicBezTo>
                    <a:cubicBezTo>
                      <a:pt x="101211" y="544512"/>
                      <a:pt x="95509" y="544512"/>
                      <a:pt x="90520" y="544512"/>
                    </a:cubicBezTo>
                    <a:cubicBezTo>
                      <a:pt x="15681" y="544512"/>
                      <a:pt x="15681" y="544512"/>
                      <a:pt x="15681" y="544512"/>
                    </a:cubicBezTo>
                    <a:cubicBezTo>
                      <a:pt x="7128" y="544512"/>
                      <a:pt x="0" y="538018"/>
                      <a:pt x="0" y="528637"/>
                    </a:cubicBezTo>
                    <a:cubicBezTo>
                      <a:pt x="0" y="519978"/>
                      <a:pt x="7128" y="512762"/>
                      <a:pt x="15681" y="512762"/>
                    </a:cubicBezTo>
                    <a:close/>
                    <a:moveTo>
                      <a:pt x="15681" y="411162"/>
                    </a:moveTo>
                    <a:cubicBezTo>
                      <a:pt x="42053" y="411162"/>
                      <a:pt x="67712" y="411162"/>
                      <a:pt x="90520" y="411162"/>
                    </a:cubicBezTo>
                    <a:cubicBezTo>
                      <a:pt x="96222" y="411162"/>
                      <a:pt x="101211" y="411162"/>
                      <a:pt x="106201" y="411162"/>
                    </a:cubicBezTo>
                    <a:cubicBezTo>
                      <a:pt x="111903" y="411162"/>
                      <a:pt x="116892" y="411162"/>
                      <a:pt x="121881" y="411162"/>
                    </a:cubicBezTo>
                    <a:cubicBezTo>
                      <a:pt x="439057" y="411162"/>
                      <a:pt x="439057" y="411162"/>
                      <a:pt x="439057" y="411162"/>
                    </a:cubicBezTo>
                    <a:cubicBezTo>
                      <a:pt x="447610" y="411162"/>
                      <a:pt x="454025" y="418177"/>
                      <a:pt x="454025" y="426594"/>
                    </a:cubicBezTo>
                    <a:cubicBezTo>
                      <a:pt x="454025" y="435012"/>
                      <a:pt x="447610" y="441325"/>
                      <a:pt x="439057" y="441325"/>
                    </a:cubicBezTo>
                    <a:cubicBezTo>
                      <a:pt x="282964" y="441325"/>
                      <a:pt x="184604" y="441325"/>
                      <a:pt x="121881" y="441325"/>
                    </a:cubicBezTo>
                    <a:cubicBezTo>
                      <a:pt x="116892" y="441325"/>
                      <a:pt x="111190" y="441325"/>
                      <a:pt x="106201" y="441325"/>
                    </a:cubicBezTo>
                    <a:cubicBezTo>
                      <a:pt x="101211" y="441325"/>
                      <a:pt x="95509" y="441325"/>
                      <a:pt x="90520" y="441325"/>
                    </a:cubicBezTo>
                    <a:cubicBezTo>
                      <a:pt x="15681" y="441325"/>
                      <a:pt x="15681" y="441325"/>
                      <a:pt x="15681" y="441325"/>
                    </a:cubicBezTo>
                    <a:cubicBezTo>
                      <a:pt x="7128" y="441325"/>
                      <a:pt x="0" y="435012"/>
                      <a:pt x="0" y="426594"/>
                    </a:cubicBezTo>
                    <a:cubicBezTo>
                      <a:pt x="0" y="418177"/>
                      <a:pt x="7128" y="411162"/>
                      <a:pt x="15681" y="411162"/>
                    </a:cubicBezTo>
                    <a:close/>
                    <a:moveTo>
                      <a:pt x="15681" y="307975"/>
                    </a:moveTo>
                    <a:cubicBezTo>
                      <a:pt x="42053" y="307975"/>
                      <a:pt x="67712" y="307975"/>
                      <a:pt x="90520" y="307975"/>
                    </a:cubicBezTo>
                    <a:cubicBezTo>
                      <a:pt x="96222" y="307975"/>
                      <a:pt x="101211" y="307975"/>
                      <a:pt x="106201" y="307975"/>
                    </a:cubicBezTo>
                    <a:cubicBezTo>
                      <a:pt x="111903" y="307975"/>
                      <a:pt x="116892" y="307975"/>
                      <a:pt x="121881" y="307975"/>
                    </a:cubicBezTo>
                    <a:cubicBezTo>
                      <a:pt x="439057" y="307975"/>
                      <a:pt x="439057" y="307975"/>
                      <a:pt x="439057" y="307975"/>
                    </a:cubicBezTo>
                    <a:cubicBezTo>
                      <a:pt x="447610" y="307975"/>
                      <a:pt x="454025" y="315157"/>
                      <a:pt x="454025" y="323057"/>
                    </a:cubicBezTo>
                    <a:cubicBezTo>
                      <a:pt x="454025" y="330956"/>
                      <a:pt x="447610" y="338138"/>
                      <a:pt x="439057" y="338138"/>
                    </a:cubicBezTo>
                    <a:cubicBezTo>
                      <a:pt x="282964" y="338138"/>
                      <a:pt x="184604" y="338138"/>
                      <a:pt x="121881" y="338138"/>
                    </a:cubicBezTo>
                    <a:cubicBezTo>
                      <a:pt x="116892" y="338138"/>
                      <a:pt x="111190" y="338138"/>
                      <a:pt x="106201" y="338138"/>
                    </a:cubicBezTo>
                    <a:cubicBezTo>
                      <a:pt x="101211" y="338138"/>
                      <a:pt x="95509" y="338138"/>
                      <a:pt x="90520" y="338138"/>
                    </a:cubicBezTo>
                    <a:cubicBezTo>
                      <a:pt x="15681" y="338138"/>
                      <a:pt x="15681" y="338138"/>
                      <a:pt x="15681" y="338138"/>
                    </a:cubicBezTo>
                    <a:cubicBezTo>
                      <a:pt x="7128" y="338138"/>
                      <a:pt x="0" y="330956"/>
                      <a:pt x="0" y="323057"/>
                    </a:cubicBezTo>
                    <a:cubicBezTo>
                      <a:pt x="0" y="315157"/>
                      <a:pt x="7128" y="307975"/>
                      <a:pt x="15681" y="307975"/>
                    </a:cubicBezTo>
                    <a:close/>
                    <a:moveTo>
                      <a:pt x="15681" y="204787"/>
                    </a:moveTo>
                    <a:cubicBezTo>
                      <a:pt x="42053" y="204787"/>
                      <a:pt x="67712" y="204787"/>
                      <a:pt x="90520" y="204787"/>
                    </a:cubicBezTo>
                    <a:cubicBezTo>
                      <a:pt x="96222" y="204787"/>
                      <a:pt x="101211" y="204787"/>
                      <a:pt x="106201" y="204787"/>
                    </a:cubicBezTo>
                    <a:cubicBezTo>
                      <a:pt x="111903" y="204787"/>
                      <a:pt x="116892" y="204787"/>
                      <a:pt x="121881" y="204787"/>
                    </a:cubicBezTo>
                    <a:cubicBezTo>
                      <a:pt x="439057" y="204787"/>
                      <a:pt x="439057" y="204787"/>
                      <a:pt x="439057" y="204787"/>
                    </a:cubicBezTo>
                    <a:cubicBezTo>
                      <a:pt x="447610" y="204787"/>
                      <a:pt x="454025" y="211802"/>
                      <a:pt x="454025" y="220219"/>
                    </a:cubicBezTo>
                    <a:cubicBezTo>
                      <a:pt x="454025" y="227935"/>
                      <a:pt x="447610" y="234950"/>
                      <a:pt x="439057" y="234950"/>
                    </a:cubicBezTo>
                    <a:cubicBezTo>
                      <a:pt x="282964" y="234950"/>
                      <a:pt x="184604" y="234950"/>
                      <a:pt x="121881" y="234950"/>
                    </a:cubicBezTo>
                    <a:cubicBezTo>
                      <a:pt x="116892" y="234950"/>
                      <a:pt x="111190" y="234950"/>
                      <a:pt x="106201" y="234950"/>
                    </a:cubicBezTo>
                    <a:cubicBezTo>
                      <a:pt x="101211" y="234950"/>
                      <a:pt x="95509" y="234950"/>
                      <a:pt x="90520" y="234950"/>
                    </a:cubicBezTo>
                    <a:cubicBezTo>
                      <a:pt x="15681" y="234950"/>
                      <a:pt x="15681" y="234950"/>
                      <a:pt x="15681" y="234950"/>
                    </a:cubicBezTo>
                    <a:cubicBezTo>
                      <a:pt x="7128" y="234950"/>
                      <a:pt x="0" y="227935"/>
                      <a:pt x="0" y="220219"/>
                    </a:cubicBezTo>
                    <a:cubicBezTo>
                      <a:pt x="0" y="211802"/>
                      <a:pt x="7128" y="204787"/>
                      <a:pt x="15681" y="204787"/>
                    </a:cubicBezTo>
                    <a:close/>
                    <a:moveTo>
                      <a:pt x="15681" y="101600"/>
                    </a:moveTo>
                    <a:cubicBezTo>
                      <a:pt x="42053" y="101600"/>
                      <a:pt x="67712" y="101600"/>
                      <a:pt x="90520" y="101600"/>
                    </a:cubicBezTo>
                    <a:cubicBezTo>
                      <a:pt x="96222" y="101600"/>
                      <a:pt x="101211" y="101600"/>
                      <a:pt x="106201" y="101600"/>
                    </a:cubicBezTo>
                    <a:cubicBezTo>
                      <a:pt x="111903" y="101600"/>
                      <a:pt x="116892" y="101600"/>
                      <a:pt x="121881" y="101600"/>
                    </a:cubicBezTo>
                    <a:cubicBezTo>
                      <a:pt x="439057" y="101600"/>
                      <a:pt x="439057" y="101600"/>
                      <a:pt x="439057" y="101600"/>
                    </a:cubicBezTo>
                    <a:cubicBezTo>
                      <a:pt x="447610" y="101600"/>
                      <a:pt x="454025" y="108816"/>
                      <a:pt x="454025" y="117475"/>
                    </a:cubicBezTo>
                    <a:cubicBezTo>
                      <a:pt x="454025" y="126134"/>
                      <a:pt x="447610" y="133350"/>
                      <a:pt x="439057" y="133350"/>
                    </a:cubicBezTo>
                    <a:cubicBezTo>
                      <a:pt x="282964" y="133350"/>
                      <a:pt x="184604" y="133350"/>
                      <a:pt x="121881" y="133350"/>
                    </a:cubicBezTo>
                    <a:cubicBezTo>
                      <a:pt x="116892" y="133350"/>
                      <a:pt x="111190" y="133350"/>
                      <a:pt x="106201" y="133350"/>
                    </a:cubicBezTo>
                    <a:cubicBezTo>
                      <a:pt x="101211" y="133350"/>
                      <a:pt x="95509" y="133350"/>
                      <a:pt x="90520" y="133350"/>
                    </a:cubicBezTo>
                    <a:cubicBezTo>
                      <a:pt x="15681" y="133350"/>
                      <a:pt x="15681" y="133350"/>
                      <a:pt x="15681" y="133350"/>
                    </a:cubicBezTo>
                    <a:cubicBezTo>
                      <a:pt x="7128" y="133350"/>
                      <a:pt x="0" y="126134"/>
                      <a:pt x="0" y="117475"/>
                    </a:cubicBezTo>
                    <a:cubicBezTo>
                      <a:pt x="0" y="108816"/>
                      <a:pt x="7128" y="101600"/>
                      <a:pt x="15681" y="101600"/>
                    </a:cubicBezTo>
                    <a:close/>
                    <a:moveTo>
                      <a:pt x="15681" y="0"/>
                    </a:moveTo>
                    <a:cubicBezTo>
                      <a:pt x="42053" y="0"/>
                      <a:pt x="67712" y="0"/>
                      <a:pt x="90520" y="0"/>
                    </a:cubicBezTo>
                    <a:cubicBezTo>
                      <a:pt x="96222" y="0"/>
                      <a:pt x="101211" y="0"/>
                      <a:pt x="106201" y="0"/>
                    </a:cubicBezTo>
                    <a:cubicBezTo>
                      <a:pt x="111903" y="0"/>
                      <a:pt x="116892" y="0"/>
                      <a:pt x="121881" y="0"/>
                    </a:cubicBezTo>
                    <a:cubicBezTo>
                      <a:pt x="439057" y="0"/>
                      <a:pt x="439057" y="0"/>
                      <a:pt x="439057" y="0"/>
                    </a:cubicBezTo>
                    <a:cubicBezTo>
                      <a:pt x="447610" y="0"/>
                      <a:pt x="454025" y="6313"/>
                      <a:pt x="454025" y="15432"/>
                    </a:cubicBezTo>
                    <a:cubicBezTo>
                      <a:pt x="454025" y="23148"/>
                      <a:pt x="447610" y="30163"/>
                      <a:pt x="439057" y="30163"/>
                    </a:cubicBezTo>
                    <a:cubicBezTo>
                      <a:pt x="282964" y="30163"/>
                      <a:pt x="184604" y="30163"/>
                      <a:pt x="121881" y="30163"/>
                    </a:cubicBezTo>
                    <a:cubicBezTo>
                      <a:pt x="116892" y="30163"/>
                      <a:pt x="111190" y="30163"/>
                      <a:pt x="106201" y="30163"/>
                    </a:cubicBezTo>
                    <a:cubicBezTo>
                      <a:pt x="101211" y="30163"/>
                      <a:pt x="95509" y="30163"/>
                      <a:pt x="90520" y="30163"/>
                    </a:cubicBezTo>
                    <a:cubicBezTo>
                      <a:pt x="15681" y="30163"/>
                      <a:pt x="15681" y="30163"/>
                      <a:pt x="15681" y="30163"/>
                    </a:cubicBezTo>
                    <a:cubicBezTo>
                      <a:pt x="7128" y="30163"/>
                      <a:pt x="0" y="23148"/>
                      <a:pt x="0" y="15432"/>
                    </a:cubicBezTo>
                    <a:cubicBezTo>
                      <a:pt x="0" y="6313"/>
                      <a:pt x="7128" y="0"/>
                      <a:pt x="15681" y="0"/>
                    </a:cubicBezTo>
                    <a:close/>
                  </a:path>
                </a:pathLst>
              </a:custGeom>
              <a:solidFill>
                <a:srgbClr val="3738C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45720" rIns="68580" bIns="45720" numCol="1" anchor="t" anchorCtr="0" compatLnSpc="1">
                <a:prstTxWarp prst="textNoShape">
                  <a:avLst/>
                </a:prstTxWarp>
                <a:noAutofit/>
              </a:bodyPr>
              <a:lstStyle/>
              <a:p>
                <a:endParaRPr lang="en-US" sz="1600" dirty="0"/>
              </a:p>
            </p:txBody>
          </p:sp>
        </p:grpSp>
      </p:grpSp>
      <p:sp>
        <p:nvSpPr>
          <p:cNvPr id="27" name="Oval 26">
            <a:extLst>
              <a:ext uri="{FF2B5EF4-FFF2-40B4-BE49-F238E27FC236}">
                <a16:creationId xmlns:a16="http://schemas.microsoft.com/office/drawing/2014/main" id="{97CF891A-EBE0-4E3D-B87B-FD30F0FB370F}"/>
              </a:ext>
            </a:extLst>
          </p:cNvPr>
          <p:cNvSpPr>
            <a:spLocks noChangeAspect="1"/>
          </p:cNvSpPr>
          <p:nvPr/>
        </p:nvSpPr>
        <p:spPr>
          <a:xfrm>
            <a:off x="3171179" y="1809073"/>
            <a:ext cx="649618" cy="649618"/>
          </a:xfrm>
          <a:prstGeom prst="ellipse">
            <a:avLst/>
          </a:prstGeom>
          <a:solidFill>
            <a:srgbClr val="FFFFFF"/>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lnSpc>
                <a:spcPct val="95000"/>
              </a:lnSpc>
            </a:pPr>
            <a:endParaRPr lang="en-US" sz="1600" kern="0" dirty="0">
              <a:solidFill>
                <a:schemeClr val="bg1"/>
              </a:solidFill>
            </a:endParaRPr>
          </a:p>
        </p:txBody>
      </p:sp>
      <p:sp>
        <p:nvSpPr>
          <p:cNvPr id="29" name="Oval 28">
            <a:extLst>
              <a:ext uri="{FF2B5EF4-FFF2-40B4-BE49-F238E27FC236}">
                <a16:creationId xmlns:a16="http://schemas.microsoft.com/office/drawing/2014/main" id="{FE042E7F-2830-4A26-B957-830224B854D5}"/>
              </a:ext>
            </a:extLst>
          </p:cNvPr>
          <p:cNvSpPr>
            <a:spLocks noChangeAspect="1"/>
          </p:cNvSpPr>
          <p:nvPr/>
        </p:nvSpPr>
        <p:spPr>
          <a:xfrm>
            <a:off x="3202779" y="1840673"/>
            <a:ext cx="586418" cy="58641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91440" rIns="68580" bIns="91440" rtlCol="0" anchor="ctr"/>
          <a:lstStyle>
            <a:defPPr>
              <a:defRPr lang="en-US"/>
            </a:defPPr>
            <a:lvl1pPr marL="0" algn="l" defTabSz="914400" rtl="0" eaLnBrk="1" latinLnBrk="0" hangingPunct="1">
              <a:defRPr sz="1400" kern="1200">
                <a:solidFill>
                  <a:schemeClr val="lt1"/>
                </a:solidFill>
                <a:latin typeface="+mn-lt"/>
                <a:ea typeface="+mn-ea"/>
                <a:cs typeface="+mn-cs"/>
              </a:defRPr>
            </a:lvl1pPr>
            <a:lvl2pPr marL="342900" algn="l" defTabSz="914400" rtl="0" eaLnBrk="1" latinLnBrk="0" hangingPunct="1">
              <a:defRPr sz="1400" kern="1200">
                <a:solidFill>
                  <a:schemeClr val="lt1"/>
                </a:solidFill>
                <a:latin typeface="+mn-lt"/>
                <a:ea typeface="+mn-ea"/>
                <a:cs typeface="+mn-cs"/>
              </a:defRPr>
            </a:lvl2pPr>
            <a:lvl3pPr marL="685800" algn="l" defTabSz="914400" rtl="0" eaLnBrk="1" latinLnBrk="0" hangingPunct="1">
              <a:defRPr sz="1400" kern="1200">
                <a:solidFill>
                  <a:schemeClr val="lt1"/>
                </a:solidFill>
                <a:latin typeface="+mn-lt"/>
                <a:ea typeface="+mn-ea"/>
                <a:cs typeface="+mn-cs"/>
              </a:defRPr>
            </a:lvl3pPr>
            <a:lvl4pPr marL="1028700" algn="l" defTabSz="914400" rtl="0" eaLnBrk="1" latinLnBrk="0" hangingPunct="1">
              <a:defRPr sz="1400" kern="1200">
                <a:solidFill>
                  <a:schemeClr val="lt1"/>
                </a:solidFill>
                <a:latin typeface="+mn-lt"/>
                <a:ea typeface="+mn-ea"/>
                <a:cs typeface="+mn-cs"/>
              </a:defRPr>
            </a:lvl4pPr>
            <a:lvl5pPr marL="1371600" algn="l" defTabSz="914400" rtl="0" eaLnBrk="1" latinLnBrk="0" hangingPunct="1">
              <a:defRPr sz="1400" kern="1200">
                <a:solidFill>
                  <a:schemeClr val="lt1"/>
                </a:solidFill>
                <a:latin typeface="+mn-lt"/>
                <a:ea typeface="+mn-ea"/>
                <a:cs typeface="+mn-cs"/>
              </a:defRPr>
            </a:lvl5pPr>
            <a:lvl6pPr marL="1714500" algn="l" defTabSz="914400" rtl="0" eaLnBrk="1" latinLnBrk="0" hangingPunct="1">
              <a:defRPr sz="1400" kern="1200">
                <a:solidFill>
                  <a:schemeClr val="lt1"/>
                </a:solidFill>
                <a:latin typeface="+mn-lt"/>
                <a:ea typeface="+mn-ea"/>
                <a:cs typeface="+mn-cs"/>
              </a:defRPr>
            </a:lvl6pPr>
            <a:lvl7pPr marL="2057400" algn="l" defTabSz="914400" rtl="0" eaLnBrk="1" latinLnBrk="0" hangingPunct="1">
              <a:defRPr sz="1400" kern="1200">
                <a:solidFill>
                  <a:schemeClr val="lt1"/>
                </a:solidFill>
                <a:latin typeface="+mn-lt"/>
                <a:ea typeface="+mn-ea"/>
                <a:cs typeface="+mn-cs"/>
              </a:defRPr>
            </a:lvl7pPr>
            <a:lvl8pPr marL="2400300" algn="l" defTabSz="914400" rtl="0" eaLnBrk="1" latinLnBrk="0" hangingPunct="1">
              <a:defRPr sz="1400" kern="1200">
                <a:solidFill>
                  <a:schemeClr val="lt1"/>
                </a:solidFill>
                <a:latin typeface="+mn-lt"/>
                <a:ea typeface="+mn-ea"/>
                <a:cs typeface="+mn-cs"/>
              </a:defRPr>
            </a:lvl8pPr>
            <a:lvl9pPr marL="2743200" algn="l" defTabSz="914400" rtl="0" eaLnBrk="1" latinLnBrk="0" hangingPunct="1">
              <a:defRPr sz="1400" kern="1200">
                <a:solidFill>
                  <a:schemeClr val="lt1"/>
                </a:solidFill>
                <a:latin typeface="+mn-lt"/>
                <a:ea typeface="+mn-ea"/>
                <a:cs typeface="+mn-cs"/>
              </a:defRPr>
            </a:lvl9pPr>
          </a:lstStyle>
          <a:p>
            <a:pPr algn="ctr">
              <a:lnSpc>
                <a:spcPct val="95000"/>
              </a:lnSpc>
            </a:pPr>
            <a:endParaRPr lang="en-US" sz="1600" kern="0" dirty="0">
              <a:solidFill>
                <a:schemeClr val="bg1"/>
              </a:solidFill>
            </a:endParaRPr>
          </a:p>
        </p:txBody>
      </p:sp>
      <p:sp>
        <p:nvSpPr>
          <p:cNvPr id="30" name="AutoShape 3">
            <a:extLst>
              <a:ext uri="{FF2B5EF4-FFF2-40B4-BE49-F238E27FC236}">
                <a16:creationId xmlns:a16="http://schemas.microsoft.com/office/drawing/2014/main" id="{ACFA68DB-6D14-46F8-88C8-C16458B30079}"/>
              </a:ext>
            </a:extLst>
          </p:cNvPr>
          <p:cNvSpPr>
            <a:spLocks noChangeAspect="1" noChangeArrowheads="1" noTextEdit="1"/>
          </p:cNvSpPr>
          <p:nvPr/>
        </p:nvSpPr>
        <p:spPr bwMode="auto">
          <a:xfrm>
            <a:off x="3277079" y="1862586"/>
            <a:ext cx="501323" cy="5013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45720" rIns="68580" bIns="45720" numCol="1" anchor="t" anchorCtr="0" compatLnSpc="1">
            <a:prstTxWarp prst="textNoShape">
              <a:avLst/>
            </a:prstTxWarp>
          </a:bodyPr>
          <a:lstStyle>
            <a:defPPr>
              <a:defRPr lang="en-US"/>
            </a:defPPr>
            <a:lvl1pPr marL="0" algn="l" defTabSz="914400" rtl="0" eaLnBrk="1" latinLnBrk="0" hangingPunct="1">
              <a:defRPr sz="1400" kern="1200">
                <a:solidFill>
                  <a:schemeClr val="tx1"/>
                </a:solidFill>
                <a:latin typeface="+mn-lt"/>
                <a:ea typeface="+mn-ea"/>
                <a:cs typeface="+mn-cs"/>
              </a:defRPr>
            </a:lvl1pPr>
            <a:lvl2pPr marL="342900" algn="l" defTabSz="914400" rtl="0" eaLnBrk="1" latinLnBrk="0" hangingPunct="1">
              <a:defRPr sz="1400" kern="1200">
                <a:solidFill>
                  <a:schemeClr val="tx1"/>
                </a:solidFill>
                <a:latin typeface="+mn-lt"/>
                <a:ea typeface="+mn-ea"/>
                <a:cs typeface="+mn-cs"/>
              </a:defRPr>
            </a:lvl2pPr>
            <a:lvl3pPr marL="685800" algn="l" defTabSz="914400" rtl="0" eaLnBrk="1" latinLnBrk="0" hangingPunct="1">
              <a:defRPr sz="1400" kern="1200">
                <a:solidFill>
                  <a:schemeClr val="tx1"/>
                </a:solidFill>
                <a:latin typeface="+mn-lt"/>
                <a:ea typeface="+mn-ea"/>
                <a:cs typeface="+mn-cs"/>
              </a:defRPr>
            </a:lvl3pPr>
            <a:lvl4pPr marL="1028700" algn="l" defTabSz="914400" rtl="0" eaLnBrk="1" latinLnBrk="0" hangingPunct="1">
              <a:defRPr sz="1400" kern="1200">
                <a:solidFill>
                  <a:schemeClr val="tx1"/>
                </a:solidFill>
                <a:latin typeface="+mn-lt"/>
                <a:ea typeface="+mn-ea"/>
                <a:cs typeface="+mn-cs"/>
              </a:defRPr>
            </a:lvl4pPr>
            <a:lvl5pPr marL="1371600" algn="l" defTabSz="914400" rtl="0" eaLnBrk="1" latinLnBrk="0" hangingPunct="1">
              <a:defRPr sz="1400" kern="1200">
                <a:solidFill>
                  <a:schemeClr val="tx1"/>
                </a:solidFill>
                <a:latin typeface="+mn-lt"/>
                <a:ea typeface="+mn-ea"/>
                <a:cs typeface="+mn-cs"/>
              </a:defRPr>
            </a:lvl5pPr>
            <a:lvl6pPr marL="1714500" algn="l" defTabSz="914400" rtl="0" eaLnBrk="1" latinLnBrk="0" hangingPunct="1">
              <a:defRPr sz="1400" kern="1200">
                <a:solidFill>
                  <a:schemeClr val="tx1"/>
                </a:solidFill>
                <a:latin typeface="+mn-lt"/>
                <a:ea typeface="+mn-ea"/>
                <a:cs typeface="+mn-cs"/>
              </a:defRPr>
            </a:lvl6pPr>
            <a:lvl7pPr marL="2057400" algn="l" defTabSz="914400" rtl="0" eaLnBrk="1" latinLnBrk="0" hangingPunct="1">
              <a:defRPr sz="1400" kern="1200">
                <a:solidFill>
                  <a:schemeClr val="tx1"/>
                </a:solidFill>
                <a:latin typeface="+mn-lt"/>
                <a:ea typeface="+mn-ea"/>
                <a:cs typeface="+mn-cs"/>
              </a:defRPr>
            </a:lvl7pPr>
            <a:lvl8pPr marL="2400300" algn="l" defTabSz="914400" rtl="0" eaLnBrk="1" latinLnBrk="0" hangingPunct="1">
              <a:defRPr sz="1400" kern="1200">
                <a:solidFill>
                  <a:schemeClr val="tx1"/>
                </a:solidFill>
                <a:latin typeface="+mn-lt"/>
                <a:ea typeface="+mn-ea"/>
                <a:cs typeface="+mn-cs"/>
              </a:defRPr>
            </a:lvl8pPr>
            <a:lvl9pPr marL="2743200" algn="l" defTabSz="914400" rtl="0" eaLnBrk="1" latinLnBrk="0" hangingPunct="1">
              <a:defRPr sz="1400" kern="1200">
                <a:solidFill>
                  <a:schemeClr val="tx1"/>
                </a:solidFill>
                <a:latin typeface="+mn-lt"/>
                <a:ea typeface="+mn-ea"/>
                <a:cs typeface="+mn-cs"/>
              </a:defRPr>
            </a:lvl9pPr>
          </a:lstStyle>
          <a:p>
            <a:endParaRPr lang="en-US" dirty="0"/>
          </a:p>
        </p:txBody>
      </p:sp>
      <p:grpSp>
        <p:nvGrpSpPr>
          <p:cNvPr id="38" name="Group 37">
            <a:extLst>
              <a:ext uri="{FF2B5EF4-FFF2-40B4-BE49-F238E27FC236}">
                <a16:creationId xmlns:a16="http://schemas.microsoft.com/office/drawing/2014/main" id="{5BD87C58-7C79-4CDA-93C1-CFB6665C8C13}"/>
              </a:ext>
            </a:extLst>
          </p:cNvPr>
          <p:cNvGrpSpPr/>
          <p:nvPr/>
        </p:nvGrpSpPr>
        <p:grpSpPr>
          <a:xfrm>
            <a:off x="3281138" y="1919344"/>
            <a:ext cx="429701" cy="429075"/>
            <a:chOff x="3071135" y="1760585"/>
            <a:chExt cx="475200" cy="633600"/>
          </a:xfrm>
          <a:solidFill>
            <a:schemeClr val="bg1"/>
          </a:solidFill>
        </p:grpSpPr>
        <p:sp>
          <p:nvSpPr>
            <p:cNvPr id="39" name="Accent">
              <a:extLst>
                <a:ext uri="{FF2B5EF4-FFF2-40B4-BE49-F238E27FC236}">
                  <a16:creationId xmlns:a16="http://schemas.microsoft.com/office/drawing/2014/main" id="{E0B30916-68FC-4E5A-AF87-7B7A9FD7874E}"/>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grpFill/>
            <a:ln>
              <a:noFill/>
            </a:ln>
          </p:spPr>
          <p:txBody>
            <a:bodyPr/>
            <a:lstStyle/>
            <a:p>
              <a:endParaRPr sz="1600" dirty="0"/>
            </a:p>
          </p:txBody>
        </p:sp>
        <p:sp>
          <p:nvSpPr>
            <p:cNvPr id="40" name="Outline">
              <a:extLst>
                <a:ext uri="{FF2B5EF4-FFF2-40B4-BE49-F238E27FC236}">
                  <a16:creationId xmlns:a16="http://schemas.microsoft.com/office/drawing/2014/main" id="{9964D21E-2868-4EDE-A393-4683770664AD}"/>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grpFill/>
            <a:ln>
              <a:noFill/>
            </a:ln>
          </p:spPr>
          <p:txBody>
            <a:bodyPr/>
            <a:lstStyle/>
            <a:p>
              <a:endParaRPr sz="1600" dirty="0"/>
            </a:p>
          </p:txBody>
        </p:sp>
      </p:grpSp>
      <p:sp>
        <p:nvSpPr>
          <p:cNvPr id="41" name="ee4pContent1">
            <a:extLst>
              <a:ext uri="{FF2B5EF4-FFF2-40B4-BE49-F238E27FC236}">
                <a16:creationId xmlns:a16="http://schemas.microsoft.com/office/drawing/2014/main" id="{D8535A34-9BEA-4155-A8A9-B7DBDD207D46}"/>
              </a:ext>
            </a:extLst>
          </p:cNvPr>
          <p:cNvSpPr txBox="1"/>
          <p:nvPr/>
        </p:nvSpPr>
        <p:spPr>
          <a:xfrm>
            <a:off x="3297744" y="4655319"/>
            <a:ext cx="5225770" cy="1040519"/>
          </a:xfrm>
          <a:prstGeom prst="rect">
            <a:avLst/>
          </a:prstGeom>
          <a:noFill/>
          <a:ln w="9525" cap="flat" cmpd="sng" algn="ctr">
            <a:noFill/>
            <a:prstDash val="solid"/>
          </a:ln>
          <a:effectLst/>
          <a:extLst>
            <a:ext uri="{91240B29-F687-4F45-9708-019B960494DF}">
              <a14:hiddenLine xmlns:a14="http://schemas.microsoft.com/office/drawing/2010/main" w="9525" cap="flat" cmpd="sng" algn="ctr">
                <a:solidFill>
                  <a:schemeClr val="accent1"/>
                </a:solidFill>
                <a:prstDash val="soli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0" tIns="0" rIns="0" bIns="0" rtlCol="0" anchor="t" anchorCtr="0">
            <a:normAutofit fontScale="92500" lnSpcReduction="20000"/>
          </a:bodyPr>
          <a:lstStyle>
            <a:defPPr>
              <a:defRPr lang="en-US"/>
            </a:defPPr>
            <a:lvl1pPr>
              <a:buSzPct val="100000"/>
              <a:buFont typeface="Trebuchet MS" panose="020B0603020202020204" pitchFamily="34" charset="0"/>
              <a:buChar char="​"/>
              <a:defRPr sz="900">
                <a:solidFill>
                  <a:srgbClr val="000000"/>
                </a:solidFill>
              </a:defRPr>
            </a:lvl1pPr>
            <a:lvl2pPr marL="243000" lvl="1" indent="-162000">
              <a:buClr>
                <a:srgbClr val="00269E"/>
              </a:buClr>
              <a:buSzPct val="100000"/>
              <a:buFont typeface="Trebuchet MS" panose="020B0603020202020204" pitchFamily="34" charset="0"/>
              <a:buChar char="•"/>
              <a:defRPr sz="900">
                <a:solidFill>
                  <a:srgbClr val="000000"/>
                </a:solidFill>
              </a:defRPr>
            </a:lvl2pPr>
            <a:lvl3pPr marL="486000" lvl="2" indent="-162000">
              <a:buClr>
                <a:srgbClr val="00269E"/>
              </a:buClr>
              <a:buSzPct val="100000"/>
              <a:buFont typeface="Trebuchet MS" panose="020B0603020202020204" pitchFamily="34" charset="0"/>
              <a:buChar char="–"/>
              <a:defRPr sz="900">
                <a:solidFill>
                  <a:srgbClr val="000000"/>
                </a:solidFill>
              </a:defRPr>
            </a:lvl3pPr>
            <a:lvl4pPr marL="0" lvl="3">
              <a:buSzPct val="100000"/>
              <a:buFont typeface="Trebuchet MS" panose="020B0603020202020204" pitchFamily="34" charset="0"/>
              <a:buChar char="​"/>
              <a:defRPr sz="1200">
                <a:solidFill>
                  <a:srgbClr val="00269E"/>
                </a:solidFill>
              </a:defRPr>
            </a:lvl4pPr>
            <a:lvl5pPr marL="0" lvl="4">
              <a:buSzPct val="100000"/>
              <a:buFont typeface="Trebuchet MS" panose="020B0603020202020204" pitchFamily="34" charset="0"/>
              <a:buChar char="​"/>
              <a:defRPr sz="1200" b="1">
                <a:solidFill>
                  <a:srgbClr val="000000"/>
                </a:solidFill>
              </a:defRPr>
            </a:lvl5pPr>
            <a:lvl6pPr marL="243000" lvl="5" indent="-162000">
              <a:buClr>
                <a:srgbClr val="00269E"/>
              </a:buClr>
              <a:buSzPct val="100000"/>
              <a:buFont typeface="Trebuchet MS" panose="020B0603020202020204" pitchFamily="34" charset="0"/>
              <a:buChar char="•"/>
              <a:defRPr sz="1200">
                <a:solidFill>
                  <a:srgbClr val="000000"/>
                </a:solidFill>
              </a:defRPr>
            </a:lvl6pPr>
            <a:lvl7pPr marL="0" lvl="6">
              <a:buSzPct val="100000"/>
              <a:buFont typeface="Trebuchet MS" panose="020B0603020202020204" pitchFamily="34" charset="0"/>
              <a:buChar char="​"/>
              <a:defRPr sz="3300">
                <a:solidFill>
                  <a:srgbClr val="000000"/>
                </a:solidFill>
              </a:defRPr>
            </a:lvl7pPr>
            <a:lvl8pPr marL="0" lvl="7">
              <a:buSzPct val="100000"/>
              <a:buFont typeface="Trebuchet MS" panose="020B0603020202020204" pitchFamily="34" charset="0"/>
              <a:buChar char="​"/>
              <a:defRPr sz="4000">
                <a:solidFill>
                  <a:srgbClr val="00269E"/>
                </a:solidFill>
              </a:defRPr>
            </a:lvl8pPr>
            <a:lvl9pPr marL="0" lvl="8">
              <a:buSzPct val="100000"/>
              <a:buFont typeface="Trebuchet MS" panose="020B0603020202020204" pitchFamily="34" charset="0"/>
              <a:buChar char="​"/>
              <a:defRPr sz="1800">
                <a:solidFill>
                  <a:srgbClr val="00269E"/>
                </a:solidFill>
              </a:defRPr>
            </a:lvl9pPr>
          </a:lstStyle>
          <a:p>
            <a:pPr lvl="1">
              <a:buClr>
                <a:schemeClr val="tx1"/>
              </a:buClr>
              <a:buFont typeface="Trebuchet MS" panose="020B0603020202020204" pitchFamily="34" charset="0"/>
              <a:buChar char="•"/>
            </a:pPr>
            <a:r>
              <a:rPr lang="en-US" sz="1400" dirty="0">
                <a:solidFill>
                  <a:schemeClr val="tx1"/>
                </a:solidFill>
              </a:rPr>
              <a:t>Lorem ipsum dolor sit amet, consectetur adipiscing elit. Ut tempor, quam et mattis pulvinar, mauris ligula suscipit arcu, sed elementum diam leo at</a:t>
            </a:r>
          </a:p>
          <a:p>
            <a:pPr lvl="1">
              <a:buClr>
                <a:schemeClr val="tx1"/>
              </a:buClr>
            </a:pPr>
            <a:r>
              <a:rPr lang="en-US" sz="1400" dirty="0">
                <a:solidFill>
                  <a:schemeClr val="tx1"/>
                </a:solidFill>
              </a:rPr>
              <a:t>Lorem ipsum dolor sit amet, consectetur adipiscing elit. Ut tempor, quam et mattis pulvinar, mauris ligula suscipit arcu, sed elementum diam leo at</a:t>
            </a:r>
          </a:p>
          <a:p>
            <a:pPr lvl="1">
              <a:buClr>
                <a:schemeClr val="tx1"/>
              </a:buClr>
              <a:buFont typeface="Trebuchet MS" panose="020B0603020202020204" pitchFamily="34" charset="0"/>
              <a:buChar char="•"/>
            </a:pPr>
            <a:endParaRPr lang="en-US" sz="1400" dirty="0">
              <a:solidFill>
                <a:schemeClr val="tx1"/>
              </a:solidFill>
            </a:endParaRPr>
          </a:p>
        </p:txBody>
      </p:sp>
      <p:sp>
        <p:nvSpPr>
          <p:cNvPr id="42" name="Rectangle: Single Corner Snipped 41">
            <a:extLst>
              <a:ext uri="{FF2B5EF4-FFF2-40B4-BE49-F238E27FC236}">
                <a16:creationId xmlns:a16="http://schemas.microsoft.com/office/drawing/2014/main" id="{FF05DCF8-DCE9-4FD6-BE68-49EBFC84828F}"/>
              </a:ext>
            </a:extLst>
          </p:cNvPr>
          <p:cNvSpPr/>
          <p:nvPr/>
        </p:nvSpPr>
        <p:spPr>
          <a:xfrm>
            <a:off x="3297744" y="4242288"/>
            <a:ext cx="1770420" cy="342544"/>
          </a:xfrm>
          <a:prstGeom prst="snip1Rect">
            <a:avLst/>
          </a:prstGeom>
          <a:solidFill>
            <a:schemeClr val="accent2"/>
          </a:solidFill>
          <a:ln w="10795" cap="flat" cmpd="sng" algn="ctr">
            <a:noFill/>
            <a:prstDash val="solid"/>
            <a:round/>
            <a:headEnd type="none" w="med" len="med"/>
            <a:tailEnd type="none" w="med" len="med"/>
          </a:ln>
          <a:effectLst/>
        </p:spPr>
        <p:style>
          <a:lnRef idx="2">
            <a:schemeClr val="accent1">
              <a:shade val="50000"/>
            </a:schemeClr>
          </a:lnRef>
          <a:fillRef idx="1">
            <a:schemeClr val="accent1"/>
          </a:fillRef>
          <a:effectRef idx="0">
            <a:schemeClr val="accent1"/>
          </a:effectRef>
          <a:fontRef idx="minor">
            <a:schemeClr val="lt1"/>
          </a:fontRef>
        </p:style>
        <p:txBody>
          <a:bodyPr wrap="none" lIns="68580" tIns="0" rIns="0" bIns="0" rtlCol="0" anchor="ctr">
            <a:noAutofit/>
          </a:bodyPr>
          <a:lstStyle/>
          <a:p>
            <a:pPr>
              <a:buClr>
                <a:schemeClr val="tx2"/>
              </a:buClr>
            </a:pPr>
            <a:r>
              <a:rPr lang="en-US" sz="1300" dirty="0">
                <a:solidFill>
                  <a:srgbClr val="FFFFFF"/>
                </a:solidFill>
              </a:rPr>
              <a:t>Lorem ipsum dolor </a:t>
            </a:r>
          </a:p>
        </p:txBody>
      </p:sp>
      <p:cxnSp>
        <p:nvCxnSpPr>
          <p:cNvPr id="43" name="Straight Connector 42">
            <a:extLst>
              <a:ext uri="{FF2B5EF4-FFF2-40B4-BE49-F238E27FC236}">
                <a16:creationId xmlns:a16="http://schemas.microsoft.com/office/drawing/2014/main" id="{23B389B7-081E-49F2-B0C8-7FE162D739E0}"/>
              </a:ext>
            </a:extLst>
          </p:cNvPr>
          <p:cNvCxnSpPr/>
          <p:nvPr/>
        </p:nvCxnSpPr>
        <p:spPr>
          <a:xfrm>
            <a:off x="3297743" y="4584833"/>
            <a:ext cx="5048826" cy="0"/>
          </a:xfrm>
          <a:prstGeom prst="line">
            <a:avLst/>
          </a:prstGeom>
          <a:ln w="12700" cap="rnd" cmpd="sng" algn="ctr">
            <a:solidFill>
              <a:schemeClr val="tx1"/>
            </a:solidFill>
            <a:prstDash val="solid"/>
            <a:round/>
            <a:headEnd type="none" w="med" len="med"/>
            <a:tailEnd type="oval"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146637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7536E381-761E-2106-E603-3AC80A232BF6}"/>
              </a:ext>
            </a:extLst>
          </p:cNvPr>
          <p:cNvSpPr>
            <a:spLocks noGrp="1"/>
          </p:cNvSpPr>
          <p:nvPr>
            <p:ph type="title"/>
          </p:nvPr>
        </p:nvSpPr>
        <p:spPr/>
        <p:txBody>
          <a:bodyPr/>
          <a:lstStyle/>
          <a:p>
            <a:r>
              <a:rPr lang="en-US" dirty="0"/>
              <a:t>Card Slides</a:t>
            </a:r>
            <a:endParaRPr lang="en-PH" dirty="0"/>
          </a:p>
        </p:txBody>
      </p:sp>
      <p:sp>
        <p:nvSpPr>
          <p:cNvPr id="4" name="Text Placeholder 3">
            <a:extLst>
              <a:ext uri="{FF2B5EF4-FFF2-40B4-BE49-F238E27FC236}">
                <a16:creationId xmlns:a16="http://schemas.microsoft.com/office/drawing/2014/main" id="{6FBBB3F0-8FFD-8984-CDA5-ECC51D440CFC}"/>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715867777"/>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3CE851-D311-4C13-AD35-477FBCF44583}"/>
              </a:ext>
            </a:extLst>
          </p:cNvPr>
          <p:cNvSpPr>
            <a:spLocks noGrp="1"/>
          </p:cNvSpPr>
          <p:nvPr>
            <p:ph type="title"/>
          </p:nvPr>
        </p:nvSpPr>
        <p:spPr/>
        <p:txBody>
          <a:bodyPr/>
          <a:lstStyle/>
          <a:p>
            <a:r>
              <a:rPr lang="en-US" dirty="0"/>
              <a:t>Three-Column Feature Cards with Stat</a:t>
            </a:r>
          </a:p>
        </p:txBody>
      </p:sp>
      <p:sp>
        <p:nvSpPr>
          <p:cNvPr id="3" name="Shape 3">
            <a:extLst>
              <a:ext uri="{FF2B5EF4-FFF2-40B4-BE49-F238E27FC236}">
                <a16:creationId xmlns:a16="http://schemas.microsoft.com/office/drawing/2014/main" id="{2C068DA3-B95A-43F3-A386-2173E9CAD679}"/>
              </a:ext>
            </a:extLst>
          </p:cNvPr>
          <p:cNvSpPr/>
          <p:nvPr/>
        </p:nvSpPr>
        <p:spPr>
          <a:xfrm>
            <a:off x="303142" y="2223655"/>
            <a:ext cx="2758197" cy="3754813"/>
          </a:xfrm>
          <a:prstGeom prst="roundRect">
            <a:avLst/>
          </a:prstGeom>
          <a:solidFill>
            <a:schemeClr val="bg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endParaRPr lang="en-PH" dirty="0"/>
          </a:p>
        </p:txBody>
      </p:sp>
      <p:sp>
        <p:nvSpPr>
          <p:cNvPr id="4" name="Text 4">
            <a:extLst>
              <a:ext uri="{FF2B5EF4-FFF2-40B4-BE49-F238E27FC236}">
                <a16:creationId xmlns:a16="http://schemas.microsoft.com/office/drawing/2014/main" id="{1FF89018-98A6-4113-AECA-42E2DE576FF1}"/>
              </a:ext>
            </a:extLst>
          </p:cNvPr>
          <p:cNvSpPr/>
          <p:nvPr/>
        </p:nvSpPr>
        <p:spPr>
          <a:xfrm>
            <a:off x="740637" y="2994677"/>
            <a:ext cx="1883210" cy="630524"/>
          </a:xfrm>
          <a:prstGeom prst="rect">
            <a:avLst/>
          </a:prstGeom>
          <a:noFill/>
          <a:ln/>
        </p:spPr>
        <p:txBody>
          <a:bodyPr wrap="square" lIns="0" tIns="0" rIns="0" bIns="0" rtlCol="0" anchor="ctr"/>
          <a:lstStyle/>
          <a:p>
            <a:pPr marL="0" indent="0" algn="ctr">
              <a:buNone/>
            </a:pPr>
            <a:r>
              <a:rPr lang="en-US" sz="1800" b="1" dirty="0">
                <a:ea typeface="Calibri" pitchFamily="34" charset="-122"/>
                <a:cs typeface="Calibri" pitchFamily="34" charset="-120"/>
              </a:rPr>
              <a:t>Lorem ipsum dolor sit amet, </a:t>
            </a:r>
            <a:endParaRPr lang="en-US" sz="1800" dirty="0"/>
          </a:p>
        </p:txBody>
      </p:sp>
      <p:sp>
        <p:nvSpPr>
          <p:cNvPr id="5" name="Rectangle 4">
            <a:extLst>
              <a:ext uri="{FF2B5EF4-FFF2-40B4-BE49-F238E27FC236}">
                <a16:creationId xmlns:a16="http://schemas.microsoft.com/office/drawing/2014/main" id="{029289DF-3AC2-4F6D-A8E6-6C589F2B029C}"/>
              </a:ext>
            </a:extLst>
          </p:cNvPr>
          <p:cNvSpPr/>
          <p:nvPr/>
        </p:nvSpPr>
        <p:spPr>
          <a:xfrm>
            <a:off x="602758" y="3823005"/>
            <a:ext cx="2158966" cy="630523"/>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indent="0" algn="ctr">
              <a:buNone/>
            </a:pPr>
            <a:r>
              <a:rPr lang="en-US" sz="2700" b="1" dirty="0">
                <a:solidFill>
                  <a:schemeClr val="accent1"/>
                </a:solidFill>
                <a:ea typeface="Calibri" pitchFamily="34" charset="-122"/>
                <a:cs typeface="Calibri" pitchFamily="34" charset="-120"/>
              </a:rPr>
              <a:t>XXXX</a:t>
            </a:r>
          </a:p>
        </p:txBody>
      </p:sp>
      <p:sp>
        <p:nvSpPr>
          <p:cNvPr id="6" name="Text 6">
            <a:extLst>
              <a:ext uri="{FF2B5EF4-FFF2-40B4-BE49-F238E27FC236}">
                <a16:creationId xmlns:a16="http://schemas.microsoft.com/office/drawing/2014/main" id="{578BC80E-0E07-4F9E-ABC2-CBA9B2828C03}"/>
              </a:ext>
            </a:extLst>
          </p:cNvPr>
          <p:cNvSpPr/>
          <p:nvPr/>
        </p:nvSpPr>
        <p:spPr>
          <a:xfrm>
            <a:off x="471588" y="4837359"/>
            <a:ext cx="2421308" cy="459164"/>
          </a:xfrm>
          <a:prstGeom prst="rect">
            <a:avLst/>
          </a:prstGeom>
          <a:noFill/>
          <a:ln/>
        </p:spPr>
        <p:txBody>
          <a:bodyPr wrap="square" lIns="0" tIns="0" rIns="0" bIns="0" rtlCol="0" anchor="ctr"/>
          <a:lstStyle/>
          <a:p>
            <a:pPr marL="0" indent="0" algn="ctr">
              <a:buNone/>
            </a:pPr>
            <a:r>
              <a:rPr lang="en-US" dirty="0">
                <a:solidFill>
                  <a:srgbClr val="212529"/>
                </a:solidFill>
                <a:ea typeface="Calibri" pitchFamily="34" charset="-122"/>
                <a:cs typeface="Calibri" pitchFamily="34" charset="-120"/>
              </a:rPr>
              <a:t>Lorem ipsum dolor sit amet, consectetur</a:t>
            </a:r>
            <a:endParaRPr lang="en-US" dirty="0"/>
          </a:p>
        </p:txBody>
      </p:sp>
      <p:cxnSp>
        <p:nvCxnSpPr>
          <p:cNvPr id="7" name="Straight Connector 6">
            <a:extLst>
              <a:ext uri="{FF2B5EF4-FFF2-40B4-BE49-F238E27FC236}">
                <a16:creationId xmlns:a16="http://schemas.microsoft.com/office/drawing/2014/main" id="{1F0FEE93-B052-4BCE-9878-BA05BC9F81D5}"/>
              </a:ext>
            </a:extLst>
          </p:cNvPr>
          <p:cNvCxnSpPr/>
          <p:nvPr/>
        </p:nvCxnSpPr>
        <p:spPr>
          <a:xfrm>
            <a:off x="554217" y="4621056"/>
            <a:ext cx="2324815" cy="0"/>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8" name="Shape 3">
            <a:extLst>
              <a:ext uri="{FF2B5EF4-FFF2-40B4-BE49-F238E27FC236}">
                <a16:creationId xmlns:a16="http://schemas.microsoft.com/office/drawing/2014/main" id="{C6049338-4972-4A04-92DF-AAF576DDDB6A}"/>
              </a:ext>
            </a:extLst>
          </p:cNvPr>
          <p:cNvSpPr/>
          <p:nvPr/>
        </p:nvSpPr>
        <p:spPr>
          <a:xfrm>
            <a:off x="3233860" y="2223655"/>
            <a:ext cx="2758197" cy="3754813"/>
          </a:xfrm>
          <a:prstGeom prst="roundRect">
            <a:avLst/>
          </a:prstGeom>
          <a:solidFill>
            <a:schemeClr val="bg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endParaRPr lang="en-PH" dirty="0"/>
          </a:p>
        </p:txBody>
      </p:sp>
      <p:sp>
        <p:nvSpPr>
          <p:cNvPr id="9" name="Text 4">
            <a:extLst>
              <a:ext uri="{FF2B5EF4-FFF2-40B4-BE49-F238E27FC236}">
                <a16:creationId xmlns:a16="http://schemas.microsoft.com/office/drawing/2014/main" id="{06A6A9D2-D37A-44C6-A1AB-291050DB0C76}"/>
              </a:ext>
            </a:extLst>
          </p:cNvPr>
          <p:cNvSpPr/>
          <p:nvPr/>
        </p:nvSpPr>
        <p:spPr>
          <a:xfrm>
            <a:off x="3552843" y="2994677"/>
            <a:ext cx="2120232" cy="630524"/>
          </a:xfrm>
          <a:prstGeom prst="rect">
            <a:avLst/>
          </a:prstGeom>
          <a:noFill/>
          <a:ln/>
        </p:spPr>
        <p:txBody>
          <a:bodyPr wrap="square" lIns="0" tIns="0" rIns="0" bIns="0" rtlCol="0" anchor="ctr"/>
          <a:lstStyle/>
          <a:p>
            <a:pPr marL="0" indent="0" algn="ctr">
              <a:buNone/>
            </a:pPr>
            <a:r>
              <a:rPr lang="da-DK" sz="1800" b="1" dirty="0">
                <a:ea typeface="Calibri" pitchFamily="34" charset="-122"/>
                <a:cs typeface="Calibri" pitchFamily="34" charset="-120"/>
              </a:rPr>
              <a:t>Lorem ipsum dolor sit amet, </a:t>
            </a:r>
          </a:p>
        </p:txBody>
      </p:sp>
      <p:sp>
        <p:nvSpPr>
          <p:cNvPr id="10" name="Rectangle 9">
            <a:extLst>
              <a:ext uri="{FF2B5EF4-FFF2-40B4-BE49-F238E27FC236}">
                <a16:creationId xmlns:a16="http://schemas.microsoft.com/office/drawing/2014/main" id="{42656237-74D2-470E-B986-27BBBD05602F}"/>
              </a:ext>
            </a:extLst>
          </p:cNvPr>
          <p:cNvSpPr/>
          <p:nvPr/>
        </p:nvSpPr>
        <p:spPr>
          <a:xfrm>
            <a:off x="3533474" y="3823005"/>
            <a:ext cx="2158966" cy="630523"/>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indent="0" algn="ctr">
              <a:buNone/>
            </a:pPr>
            <a:r>
              <a:rPr lang="en-US" sz="2700" b="1" dirty="0">
                <a:solidFill>
                  <a:schemeClr val="accent1"/>
                </a:solidFill>
                <a:ea typeface="Calibri" pitchFamily="34" charset="-122"/>
                <a:cs typeface="Calibri" pitchFamily="34" charset="-120"/>
              </a:rPr>
              <a:t>XXXX</a:t>
            </a:r>
          </a:p>
        </p:txBody>
      </p:sp>
      <p:sp>
        <p:nvSpPr>
          <p:cNvPr id="11" name="Text 6">
            <a:extLst>
              <a:ext uri="{FF2B5EF4-FFF2-40B4-BE49-F238E27FC236}">
                <a16:creationId xmlns:a16="http://schemas.microsoft.com/office/drawing/2014/main" id="{66DFB97C-F13E-4234-AD96-B59E09A8FE61}"/>
              </a:ext>
            </a:extLst>
          </p:cNvPr>
          <p:cNvSpPr/>
          <p:nvPr/>
        </p:nvSpPr>
        <p:spPr>
          <a:xfrm>
            <a:off x="3402305" y="4837359"/>
            <a:ext cx="2421308" cy="459164"/>
          </a:xfrm>
          <a:prstGeom prst="rect">
            <a:avLst/>
          </a:prstGeom>
          <a:noFill/>
          <a:ln/>
        </p:spPr>
        <p:txBody>
          <a:bodyPr wrap="square" lIns="0" tIns="0" rIns="0" bIns="0" rtlCol="0" anchor="ctr"/>
          <a:lstStyle/>
          <a:p>
            <a:pPr marL="0" indent="0" algn="ctr">
              <a:buNone/>
            </a:pPr>
            <a:r>
              <a:rPr lang="en-US" dirty="0">
                <a:solidFill>
                  <a:srgbClr val="212529"/>
                </a:solidFill>
                <a:ea typeface="Calibri" pitchFamily="34" charset="-122"/>
                <a:cs typeface="Calibri" pitchFamily="34" charset="-120"/>
              </a:rPr>
              <a:t>Lorem ipsum dolor sit amet, consectetur</a:t>
            </a:r>
            <a:endParaRPr lang="en-US" dirty="0"/>
          </a:p>
        </p:txBody>
      </p:sp>
      <p:cxnSp>
        <p:nvCxnSpPr>
          <p:cNvPr id="12" name="Straight Connector 11">
            <a:extLst>
              <a:ext uri="{FF2B5EF4-FFF2-40B4-BE49-F238E27FC236}">
                <a16:creationId xmlns:a16="http://schemas.microsoft.com/office/drawing/2014/main" id="{EEF992C9-0D37-4F9D-9FDD-C3B26AE4C73E}"/>
              </a:ext>
            </a:extLst>
          </p:cNvPr>
          <p:cNvCxnSpPr/>
          <p:nvPr/>
        </p:nvCxnSpPr>
        <p:spPr>
          <a:xfrm>
            <a:off x="3484934" y="4621056"/>
            <a:ext cx="2324815" cy="0"/>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 name="Shape 3">
            <a:extLst>
              <a:ext uri="{FF2B5EF4-FFF2-40B4-BE49-F238E27FC236}">
                <a16:creationId xmlns:a16="http://schemas.microsoft.com/office/drawing/2014/main" id="{014EF96B-0621-41A7-B7F7-603D8024354B}"/>
              </a:ext>
            </a:extLst>
          </p:cNvPr>
          <p:cNvSpPr/>
          <p:nvPr/>
        </p:nvSpPr>
        <p:spPr>
          <a:xfrm>
            <a:off x="6164576" y="2223655"/>
            <a:ext cx="2758197" cy="3754813"/>
          </a:xfrm>
          <a:prstGeom prst="roundRect">
            <a:avLst/>
          </a:prstGeom>
          <a:solidFill>
            <a:schemeClr val="bg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endParaRPr lang="en-PH" dirty="0"/>
          </a:p>
        </p:txBody>
      </p:sp>
      <p:sp>
        <p:nvSpPr>
          <p:cNvPr id="14" name="Text 4">
            <a:extLst>
              <a:ext uri="{FF2B5EF4-FFF2-40B4-BE49-F238E27FC236}">
                <a16:creationId xmlns:a16="http://schemas.microsoft.com/office/drawing/2014/main" id="{A5F09A5F-7860-4F04-BCEE-5B201DA11D39}"/>
              </a:ext>
            </a:extLst>
          </p:cNvPr>
          <p:cNvSpPr/>
          <p:nvPr/>
        </p:nvSpPr>
        <p:spPr>
          <a:xfrm>
            <a:off x="6602071" y="2994677"/>
            <a:ext cx="1883210" cy="630524"/>
          </a:xfrm>
          <a:prstGeom prst="rect">
            <a:avLst/>
          </a:prstGeom>
          <a:noFill/>
          <a:ln/>
        </p:spPr>
        <p:txBody>
          <a:bodyPr wrap="square" lIns="0" tIns="0" rIns="0" bIns="0" rtlCol="0" anchor="ctr"/>
          <a:lstStyle/>
          <a:p>
            <a:pPr marL="0" indent="0" algn="ctr">
              <a:buNone/>
            </a:pPr>
            <a:r>
              <a:rPr lang="da-DK" sz="1800" b="1" dirty="0">
                <a:ea typeface="Calibri" pitchFamily="34" charset="-122"/>
                <a:cs typeface="Calibri" pitchFamily="34" charset="-120"/>
              </a:rPr>
              <a:t>Lorem ipsum dolor sit amet, </a:t>
            </a:r>
          </a:p>
        </p:txBody>
      </p:sp>
      <p:sp>
        <p:nvSpPr>
          <p:cNvPr id="15" name="Rectangle 14">
            <a:extLst>
              <a:ext uri="{FF2B5EF4-FFF2-40B4-BE49-F238E27FC236}">
                <a16:creationId xmlns:a16="http://schemas.microsoft.com/office/drawing/2014/main" id="{6E3217C8-4DA6-46DA-8530-3BCAEB8D38EB}"/>
              </a:ext>
            </a:extLst>
          </p:cNvPr>
          <p:cNvSpPr/>
          <p:nvPr/>
        </p:nvSpPr>
        <p:spPr>
          <a:xfrm>
            <a:off x="6464192" y="3823005"/>
            <a:ext cx="2158966" cy="630523"/>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indent="0" algn="ctr">
              <a:buNone/>
            </a:pPr>
            <a:r>
              <a:rPr lang="en-US" sz="2700" b="1" dirty="0">
                <a:solidFill>
                  <a:schemeClr val="accent1"/>
                </a:solidFill>
                <a:ea typeface="Calibri" pitchFamily="34" charset="-122"/>
                <a:cs typeface="Calibri" pitchFamily="34" charset="-120"/>
              </a:rPr>
              <a:t>XXXX</a:t>
            </a:r>
          </a:p>
        </p:txBody>
      </p:sp>
      <p:sp>
        <p:nvSpPr>
          <p:cNvPr id="16" name="Text 6">
            <a:extLst>
              <a:ext uri="{FF2B5EF4-FFF2-40B4-BE49-F238E27FC236}">
                <a16:creationId xmlns:a16="http://schemas.microsoft.com/office/drawing/2014/main" id="{BF990531-BAE7-483F-8184-77A26B455171}"/>
              </a:ext>
            </a:extLst>
          </p:cNvPr>
          <p:cNvSpPr/>
          <p:nvPr/>
        </p:nvSpPr>
        <p:spPr>
          <a:xfrm>
            <a:off x="6333022" y="4837359"/>
            <a:ext cx="2421308" cy="459164"/>
          </a:xfrm>
          <a:prstGeom prst="rect">
            <a:avLst/>
          </a:prstGeom>
          <a:noFill/>
          <a:ln/>
        </p:spPr>
        <p:txBody>
          <a:bodyPr wrap="square" lIns="0" tIns="0" rIns="0" bIns="0" rtlCol="0" anchor="ctr"/>
          <a:lstStyle/>
          <a:p>
            <a:pPr marL="0" indent="0" algn="ctr">
              <a:buNone/>
            </a:pPr>
            <a:r>
              <a:rPr lang="en-US" dirty="0">
                <a:solidFill>
                  <a:srgbClr val="212529"/>
                </a:solidFill>
                <a:ea typeface="Calibri" pitchFamily="34" charset="-122"/>
                <a:cs typeface="Calibri" pitchFamily="34" charset="-120"/>
              </a:rPr>
              <a:t>Lorem ipsum dolor sit amet, consectetur</a:t>
            </a:r>
            <a:endParaRPr lang="en-US" dirty="0"/>
          </a:p>
        </p:txBody>
      </p:sp>
      <p:cxnSp>
        <p:nvCxnSpPr>
          <p:cNvPr id="17" name="Straight Connector 16">
            <a:extLst>
              <a:ext uri="{FF2B5EF4-FFF2-40B4-BE49-F238E27FC236}">
                <a16:creationId xmlns:a16="http://schemas.microsoft.com/office/drawing/2014/main" id="{CFAC5969-1A8E-4853-A20B-72A40006637D}"/>
              </a:ext>
            </a:extLst>
          </p:cNvPr>
          <p:cNvCxnSpPr/>
          <p:nvPr/>
        </p:nvCxnSpPr>
        <p:spPr>
          <a:xfrm>
            <a:off x="6415651" y="4621056"/>
            <a:ext cx="2324815" cy="0"/>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3" name="Rectangle: Top Corners Rounded 22">
            <a:extLst>
              <a:ext uri="{FF2B5EF4-FFF2-40B4-BE49-F238E27FC236}">
                <a16:creationId xmlns:a16="http://schemas.microsoft.com/office/drawing/2014/main" id="{8008FD4F-A27C-44DD-9652-42A6077CBC7C}"/>
              </a:ext>
            </a:extLst>
          </p:cNvPr>
          <p:cNvSpPr/>
          <p:nvPr/>
        </p:nvSpPr>
        <p:spPr>
          <a:xfrm flipV="1">
            <a:off x="303142" y="5526346"/>
            <a:ext cx="2758197" cy="471715"/>
          </a:xfrm>
          <a:prstGeom prst="round2SameRect">
            <a:avLst>
              <a:gd name="adj1" fmla="val 50000"/>
              <a:gd name="adj2" fmla="val 0"/>
            </a:avLst>
          </a:prstGeom>
          <a:solidFill>
            <a:schemeClr val="accent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Top Corners Rounded 23">
            <a:extLst>
              <a:ext uri="{FF2B5EF4-FFF2-40B4-BE49-F238E27FC236}">
                <a16:creationId xmlns:a16="http://schemas.microsoft.com/office/drawing/2014/main" id="{50979BDD-00DC-4B90-91B5-1E49A806FD65}"/>
              </a:ext>
            </a:extLst>
          </p:cNvPr>
          <p:cNvSpPr/>
          <p:nvPr/>
        </p:nvSpPr>
        <p:spPr>
          <a:xfrm flipV="1">
            <a:off x="3233860" y="5526346"/>
            <a:ext cx="2758197" cy="471715"/>
          </a:xfrm>
          <a:prstGeom prst="round2SameRect">
            <a:avLst>
              <a:gd name="adj1" fmla="val 50000"/>
              <a:gd name="adj2" fmla="val 0"/>
            </a:avLst>
          </a:prstGeom>
          <a:solidFill>
            <a:schemeClr val="accent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Top Corners Rounded 24">
            <a:extLst>
              <a:ext uri="{FF2B5EF4-FFF2-40B4-BE49-F238E27FC236}">
                <a16:creationId xmlns:a16="http://schemas.microsoft.com/office/drawing/2014/main" id="{EC54A775-3347-4BCF-9032-BF1B86CC3154}"/>
              </a:ext>
            </a:extLst>
          </p:cNvPr>
          <p:cNvSpPr/>
          <p:nvPr/>
        </p:nvSpPr>
        <p:spPr>
          <a:xfrm flipV="1">
            <a:off x="6164576" y="5526346"/>
            <a:ext cx="2758197" cy="471715"/>
          </a:xfrm>
          <a:prstGeom prst="round2SameRect">
            <a:avLst>
              <a:gd name="adj1" fmla="val 50000"/>
              <a:gd name="adj2" fmla="val 0"/>
            </a:avLst>
          </a:prstGeom>
          <a:solidFill>
            <a:schemeClr val="accent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Text 7">
            <a:extLst>
              <a:ext uri="{FF2B5EF4-FFF2-40B4-BE49-F238E27FC236}">
                <a16:creationId xmlns:a16="http://schemas.microsoft.com/office/drawing/2014/main" id="{42C47B33-17B4-4C7C-B638-5517E5EF81EE}"/>
              </a:ext>
            </a:extLst>
          </p:cNvPr>
          <p:cNvSpPr/>
          <p:nvPr/>
        </p:nvSpPr>
        <p:spPr>
          <a:xfrm>
            <a:off x="657146" y="5604346"/>
            <a:ext cx="2050190" cy="315716"/>
          </a:xfrm>
          <a:prstGeom prst="rect">
            <a:avLst/>
          </a:prstGeom>
          <a:noFill/>
          <a:ln/>
        </p:spPr>
        <p:txBody>
          <a:bodyPr wrap="square" lIns="0" tIns="0" rIns="0" bIns="0" rtlCol="0" anchor="ctr"/>
          <a:lstStyle/>
          <a:p>
            <a:pPr marL="0" indent="0" algn="ctr">
              <a:buNone/>
            </a:pPr>
            <a:r>
              <a:rPr lang="en-US" sz="1200" b="1" dirty="0">
                <a:solidFill>
                  <a:schemeClr val="bg1"/>
                </a:solidFill>
                <a:ea typeface="Calibri" pitchFamily="34" charset="-122"/>
                <a:cs typeface="Calibri" pitchFamily="34" charset="-120"/>
              </a:rPr>
              <a:t>Lorem ipsum dolor </a:t>
            </a:r>
            <a:endParaRPr lang="en-US" sz="1200" dirty="0">
              <a:solidFill>
                <a:schemeClr val="bg1"/>
              </a:solidFill>
            </a:endParaRPr>
          </a:p>
        </p:txBody>
      </p:sp>
      <p:sp>
        <p:nvSpPr>
          <p:cNvPr id="28" name="Text 7">
            <a:extLst>
              <a:ext uri="{FF2B5EF4-FFF2-40B4-BE49-F238E27FC236}">
                <a16:creationId xmlns:a16="http://schemas.microsoft.com/office/drawing/2014/main" id="{2DF4D27F-E37E-4DD9-9E7E-95B989C21105}"/>
              </a:ext>
            </a:extLst>
          </p:cNvPr>
          <p:cNvSpPr/>
          <p:nvPr/>
        </p:nvSpPr>
        <p:spPr>
          <a:xfrm>
            <a:off x="3587864" y="5604346"/>
            <a:ext cx="2050190" cy="315716"/>
          </a:xfrm>
          <a:prstGeom prst="rect">
            <a:avLst/>
          </a:prstGeom>
          <a:noFill/>
          <a:ln/>
        </p:spPr>
        <p:txBody>
          <a:bodyPr wrap="square" lIns="0" tIns="0" rIns="0" bIns="0" rtlCol="0" anchor="ctr"/>
          <a:lstStyle/>
          <a:p>
            <a:pPr marL="0" indent="0" algn="ctr">
              <a:buNone/>
            </a:pPr>
            <a:r>
              <a:rPr lang="en-US" sz="1200" b="1" dirty="0">
                <a:solidFill>
                  <a:schemeClr val="bg1"/>
                </a:solidFill>
                <a:ea typeface="Calibri" pitchFamily="34" charset="-122"/>
                <a:cs typeface="Calibri" pitchFamily="34" charset="-120"/>
              </a:rPr>
              <a:t>Lorem ipsum dolor </a:t>
            </a:r>
          </a:p>
        </p:txBody>
      </p:sp>
      <p:sp>
        <p:nvSpPr>
          <p:cNvPr id="29" name="Text 7">
            <a:extLst>
              <a:ext uri="{FF2B5EF4-FFF2-40B4-BE49-F238E27FC236}">
                <a16:creationId xmlns:a16="http://schemas.microsoft.com/office/drawing/2014/main" id="{3376C915-0CFE-41D6-9FC3-05446C748A60}"/>
              </a:ext>
            </a:extLst>
          </p:cNvPr>
          <p:cNvSpPr/>
          <p:nvPr/>
        </p:nvSpPr>
        <p:spPr>
          <a:xfrm>
            <a:off x="6518581" y="5604346"/>
            <a:ext cx="2050190" cy="315716"/>
          </a:xfrm>
          <a:prstGeom prst="rect">
            <a:avLst/>
          </a:prstGeom>
          <a:noFill/>
          <a:ln/>
        </p:spPr>
        <p:txBody>
          <a:bodyPr wrap="square" lIns="0" tIns="0" rIns="0" bIns="0" rtlCol="0" anchor="ctr"/>
          <a:lstStyle/>
          <a:p>
            <a:pPr marL="0" indent="0" algn="ctr">
              <a:buNone/>
            </a:pPr>
            <a:r>
              <a:rPr lang="en-US" sz="1200" b="1" dirty="0">
                <a:solidFill>
                  <a:schemeClr val="bg1"/>
                </a:solidFill>
                <a:ea typeface="Calibri" pitchFamily="34" charset="-122"/>
                <a:cs typeface="Calibri" pitchFamily="34" charset="-120"/>
              </a:rPr>
              <a:t>Lorem ipsum dolor </a:t>
            </a:r>
          </a:p>
        </p:txBody>
      </p:sp>
      <p:grpSp>
        <p:nvGrpSpPr>
          <p:cNvPr id="20" name="Group 19">
            <a:extLst>
              <a:ext uri="{FF2B5EF4-FFF2-40B4-BE49-F238E27FC236}">
                <a16:creationId xmlns:a16="http://schemas.microsoft.com/office/drawing/2014/main" id="{6EDEA2B4-094E-325E-935A-5250903874D8}"/>
              </a:ext>
            </a:extLst>
          </p:cNvPr>
          <p:cNvGrpSpPr/>
          <p:nvPr/>
        </p:nvGrpSpPr>
        <p:grpSpPr>
          <a:xfrm>
            <a:off x="1117040" y="1748501"/>
            <a:ext cx="1130400" cy="1130423"/>
            <a:chOff x="1258332" y="1748501"/>
            <a:chExt cx="847818" cy="1130423"/>
          </a:xfrm>
        </p:grpSpPr>
        <p:grpSp>
          <p:nvGrpSpPr>
            <p:cNvPr id="64" name="Group 63">
              <a:extLst>
                <a:ext uri="{FF2B5EF4-FFF2-40B4-BE49-F238E27FC236}">
                  <a16:creationId xmlns:a16="http://schemas.microsoft.com/office/drawing/2014/main" id="{EE8EB5D9-45DA-4275-B46B-BAAC58320A28}"/>
                </a:ext>
              </a:extLst>
            </p:cNvPr>
            <p:cNvGrpSpPr/>
            <p:nvPr/>
          </p:nvGrpSpPr>
          <p:grpSpPr>
            <a:xfrm>
              <a:off x="1258332" y="1748501"/>
              <a:ext cx="847818" cy="1130423"/>
              <a:chOff x="898628" y="1748501"/>
              <a:chExt cx="847818" cy="1130423"/>
            </a:xfrm>
          </p:grpSpPr>
          <p:sp>
            <p:nvSpPr>
              <p:cNvPr id="60" name="Oval 59">
                <a:extLst>
                  <a:ext uri="{FF2B5EF4-FFF2-40B4-BE49-F238E27FC236}">
                    <a16:creationId xmlns:a16="http://schemas.microsoft.com/office/drawing/2014/main" id="{0EDE917B-4E97-4C0F-BF13-3655D43490C0}"/>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61" name="Oval 60">
                <a:extLst>
                  <a:ext uri="{FF2B5EF4-FFF2-40B4-BE49-F238E27FC236}">
                    <a16:creationId xmlns:a16="http://schemas.microsoft.com/office/drawing/2014/main" id="{C7EA5A8A-4355-47C5-8EE3-01A0E5ED9334}"/>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62" name="Donut 82">
                <a:extLst>
                  <a:ext uri="{FF2B5EF4-FFF2-40B4-BE49-F238E27FC236}">
                    <a16:creationId xmlns:a16="http://schemas.microsoft.com/office/drawing/2014/main" id="{6FB7BD89-596D-4CC4-A156-A96CB97AC426}"/>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63" name="Oval 62">
                <a:extLst>
                  <a:ext uri="{FF2B5EF4-FFF2-40B4-BE49-F238E27FC236}">
                    <a16:creationId xmlns:a16="http://schemas.microsoft.com/office/drawing/2014/main" id="{04C3F554-C838-419F-848F-5DE05CDB36DF}"/>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80" name="Group 79">
              <a:extLst>
                <a:ext uri="{FF2B5EF4-FFF2-40B4-BE49-F238E27FC236}">
                  <a16:creationId xmlns:a16="http://schemas.microsoft.com/office/drawing/2014/main" id="{ACBD65EF-D724-4B4B-AA9A-0BFFF33DFE82}"/>
                </a:ext>
              </a:extLst>
            </p:cNvPr>
            <p:cNvGrpSpPr/>
            <p:nvPr/>
          </p:nvGrpSpPr>
          <p:grpSpPr>
            <a:xfrm>
              <a:off x="1471806" y="2038722"/>
              <a:ext cx="420870" cy="560696"/>
              <a:chOff x="3071135" y="1760585"/>
              <a:chExt cx="475200" cy="633600"/>
            </a:xfrm>
          </p:grpSpPr>
          <p:sp>
            <p:nvSpPr>
              <p:cNvPr id="81" name="Accent">
                <a:extLst>
                  <a:ext uri="{FF2B5EF4-FFF2-40B4-BE49-F238E27FC236}">
                    <a16:creationId xmlns:a16="http://schemas.microsoft.com/office/drawing/2014/main" id="{933A4649-141B-4376-994B-4D54D9CF3A5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2" name="Outline">
                <a:extLst>
                  <a:ext uri="{FF2B5EF4-FFF2-40B4-BE49-F238E27FC236}">
                    <a16:creationId xmlns:a16="http://schemas.microsoft.com/office/drawing/2014/main" id="{3F7684B4-7CFF-4035-8C96-FDD8B3631C6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9" name="Group 18">
            <a:extLst>
              <a:ext uri="{FF2B5EF4-FFF2-40B4-BE49-F238E27FC236}">
                <a16:creationId xmlns:a16="http://schemas.microsoft.com/office/drawing/2014/main" id="{966EC426-A003-AEDE-7450-CA7CB0B67250}"/>
              </a:ext>
            </a:extLst>
          </p:cNvPr>
          <p:cNvGrpSpPr/>
          <p:nvPr/>
        </p:nvGrpSpPr>
        <p:grpSpPr>
          <a:xfrm>
            <a:off x="4047758" y="1748501"/>
            <a:ext cx="1130400" cy="1130423"/>
            <a:chOff x="4189049" y="1748501"/>
            <a:chExt cx="847818" cy="1130423"/>
          </a:xfrm>
        </p:grpSpPr>
        <p:grpSp>
          <p:nvGrpSpPr>
            <p:cNvPr id="65" name="Group 64">
              <a:extLst>
                <a:ext uri="{FF2B5EF4-FFF2-40B4-BE49-F238E27FC236}">
                  <a16:creationId xmlns:a16="http://schemas.microsoft.com/office/drawing/2014/main" id="{43D8C316-8C85-4CA6-A8AA-9E0AF18412F3}"/>
                </a:ext>
              </a:extLst>
            </p:cNvPr>
            <p:cNvGrpSpPr/>
            <p:nvPr/>
          </p:nvGrpSpPr>
          <p:grpSpPr>
            <a:xfrm>
              <a:off x="4189049" y="1748501"/>
              <a:ext cx="847818" cy="1130423"/>
              <a:chOff x="898628" y="1748501"/>
              <a:chExt cx="847818" cy="1130423"/>
            </a:xfrm>
          </p:grpSpPr>
          <p:sp>
            <p:nvSpPr>
              <p:cNvPr id="66" name="Oval 65">
                <a:extLst>
                  <a:ext uri="{FF2B5EF4-FFF2-40B4-BE49-F238E27FC236}">
                    <a16:creationId xmlns:a16="http://schemas.microsoft.com/office/drawing/2014/main" id="{14A7DC02-32FA-455E-9D37-AA0A8B3CF3E9}"/>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67" name="Oval 66">
                <a:extLst>
                  <a:ext uri="{FF2B5EF4-FFF2-40B4-BE49-F238E27FC236}">
                    <a16:creationId xmlns:a16="http://schemas.microsoft.com/office/drawing/2014/main" id="{FEC056FC-21C0-4781-8FCB-80DD40ABC700}"/>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68" name="Donut 82">
                <a:extLst>
                  <a:ext uri="{FF2B5EF4-FFF2-40B4-BE49-F238E27FC236}">
                    <a16:creationId xmlns:a16="http://schemas.microsoft.com/office/drawing/2014/main" id="{2E02649D-17E6-4F61-906A-18414728EE17}"/>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69" name="Oval 68">
                <a:extLst>
                  <a:ext uri="{FF2B5EF4-FFF2-40B4-BE49-F238E27FC236}">
                    <a16:creationId xmlns:a16="http://schemas.microsoft.com/office/drawing/2014/main" id="{0D714F65-5171-4C39-8795-6C6DB6D4E91C}"/>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83" name="Group 82">
              <a:extLst>
                <a:ext uri="{FF2B5EF4-FFF2-40B4-BE49-F238E27FC236}">
                  <a16:creationId xmlns:a16="http://schemas.microsoft.com/office/drawing/2014/main" id="{63A92193-A22E-40D0-8877-44C91DC7F3BD}"/>
                </a:ext>
              </a:extLst>
            </p:cNvPr>
            <p:cNvGrpSpPr/>
            <p:nvPr/>
          </p:nvGrpSpPr>
          <p:grpSpPr>
            <a:xfrm>
              <a:off x="4402523" y="2033364"/>
              <a:ext cx="420870" cy="560696"/>
              <a:chOff x="3071135" y="1760585"/>
              <a:chExt cx="475200" cy="633600"/>
            </a:xfrm>
          </p:grpSpPr>
          <p:sp>
            <p:nvSpPr>
              <p:cNvPr id="84" name="Accent">
                <a:extLst>
                  <a:ext uri="{FF2B5EF4-FFF2-40B4-BE49-F238E27FC236}">
                    <a16:creationId xmlns:a16="http://schemas.microsoft.com/office/drawing/2014/main" id="{B8BE308F-437F-4AA8-8077-1D2A611908FF}"/>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5" name="Outline">
                <a:extLst>
                  <a:ext uri="{FF2B5EF4-FFF2-40B4-BE49-F238E27FC236}">
                    <a16:creationId xmlns:a16="http://schemas.microsoft.com/office/drawing/2014/main" id="{5BF87A9F-70E4-490A-9FDC-6B0C23E4AE20}"/>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18" name="Group 17">
            <a:extLst>
              <a:ext uri="{FF2B5EF4-FFF2-40B4-BE49-F238E27FC236}">
                <a16:creationId xmlns:a16="http://schemas.microsoft.com/office/drawing/2014/main" id="{C703579F-702F-80C1-E1A8-AC494D7709C7}"/>
              </a:ext>
            </a:extLst>
          </p:cNvPr>
          <p:cNvGrpSpPr/>
          <p:nvPr/>
        </p:nvGrpSpPr>
        <p:grpSpPr>
          <a:xfrm>
            <a:off x="6978474" y="1748501"/>
            <a:ext cx="1130400" cy="1130423"/>
            <a:chOff x="7119766" y="1748501"/>
            <a:chExt cx="847818" cy="1130423"/>
          </a:xfrm>
        </p:grpSpPr>
        <p:grpSp>
          <p:nvGrpSpPr>
            <p:cNvPr id="70" name="Group 69">
              <a:extLst>
                <a:ext uri="{FF2B5EF4-FFF2-40B4-BE49-F238E27FC236}">
                  <a16:creationId xmlns:a16="http://schemas.microsoft.com/office/drawing/2014/main" id="{D22D3DC6-D39F-4F16-8490-027D2225D4FF}"/>
                </a:ext>
              </a:extLst>
            </p:cNvPr>
            <p:cNvGrpSpPr/>
            <p:nvPr/>
          </p:nvGrpSpPr>
          <p:grpSpPr>
            <a:xfrm>
              <a:off x="7119766" y="1748501"/>
              <a:ext cx="847818" cy="1130423"/>
              <a:chOff x="898628" y="1748501"/>
              <a:chExt cx="847818" cy="1130423"/>
            </a:xfrm>
          </p:grpSpPr>
          <p:sp>
            <p:nvSpPr>
              <p:cNvPr id="71" name="Oval 70">
                <a:extLst>
                  <a:ext uri="{FF2B5EF4-FFF2-40B4-BE49-F238E27FC236}">
                    <a16:creationId xmlns:a16="http://schemas.microsoft.com/office/drawing/2014/main" id="{B5D8BD80-9A0D-4FC9-B028-4C9B3855D491}"/>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72" name="Oval 71">
                <a:extLst>
                  <a:ext uri="{FF2B5EF4-FFF2-40B4-BE49-F238E27FC236}">
                    <a16:creationId xmlns:a16="http://schemas.microsoft.com/office/drawing/2014/main" id="{275267B6-65BC-42BD-BA64-4BE761D41602}"/>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73" name="Donut 82">
                <a:extLst>
                  <a:ext uri="{FF2B5EF4-FFF2-40B4-BE49-F238E27FC236}">
                    <a16:creationId xmlns:a16="http://schemas.microsoft.com/office/drawing/2014/main" id="{78766A46-85FE-42D6-963B-A9AD0982BC75}"/>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74" name="Oval 73">
                <a:extLst>
                  <a:ext uri="{FF2B5EF4-FFF2-40B4-BE49-F238E27FC236}">
                    <a16:creationId xmlns:a16="http://schemas.microsoft.com/office/drawing/2014/main" id="{BD32318A-2D1A-4D4B-B164-A22DBAF34575}"/>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86" name="Group 85">
              <a:extLst>
                <a:ext uri="{FF2B5EF4-FFF2-40B4-BE49-F238E27FC236}">
                  <a16:creationId xmlns:a16="http://schemas.microsoft.com/office/drawing/2014/main" id="{BEDB3CEF-9FF4-4927-BED7-961736BB5607}"/>
                </a:ext>
              </a:extLst>
            </p:cNvPr>
            <p:cNvGrpSpPr/>
            <p:nvPr/>
          </p:nvGrpSpPr>
          <p:grpSpPr>
            <a:xfrm>
              <a:off x="7333240" y="2033364"/>
              <a:ext cx="420870" cy="560696"/>
              <a:chOff x="3071135" y="1760585"/>
              <a:chExt cx="475200" cy="633600"/>
            </a:xfrm>
          </p:grpSpPr>
          <p:sp>
            <p:nvSpPr>
              <p:cNvPr id="87" name="Accent">
                <a:extLst>
                  <a:ext uri="{FF2B5EF4-FFF2-40B4-BE49-F238E27FC236}">
                    <a16:creationId xmlns:a16="http://schemas.microsoft.com/office/drawing/2014/main" id="{E2D0671B-840A-49F0-8773-2CFAD9E74724}"/>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88" name="Outline">
                <a:extLst>
                  <a:ext uri="{FF2B5EF4-FFF2-40B4-BE49-F238E27FC236}">
                    <a16:creationId xmlns:a16="http://schemas.microsoft.com/office/drawing/2014/main" id="{F661D335-1920-4CC4-BD0E-4B3F47F9586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107123077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3CE851-D311-4C13-AD35-477FBCF44583}"/>
              </a:ext>
            </a:extLst>
          </p:cNvPr>
          <p:cNvSpPr>
            <a:spLocks noGrp="1"/>
          </p:cNvSpPr>
          <p:nvPr>
            <p:ph type="title"/>
          </p:nvPr>
        </p:nvSpPr>
        <p:spPr/>
        <p:txBody>
          <a:bodyPr/>
          <a:lstStyle/>
          <a:p>
            <a:r>
              <a:rPr lang="en-US" dirty="0"/>
              <a:t>Four-Column Feature Cards with Stat</a:t>
            </a:r>
          </a:p>
        </p:txBody>
      </p:sp>
      <p:sp>
        <p:nvSpPr>
          <p:cNvPr id="3" name="Shape 3">
            <a:extLst>
              <a:ext uri="{FF2B5EF4-FFF2-40B4-BE49-F238E27FC236}">
                <a16:creationId xmlns:a16="http://schemas.microsoft.com/office/drawing/2014/main" id="{2C068DA3-B95A-43F3-A386-2173E9CAD679}"/>
              </a:ext>
            </a:extLst>
          </p:cNvPr>
          <p:cNvSpPr/>
          <p:nvPr/>
        </p:nvSpPr>
        <p:spPr>
          <a:xfrm>
            <a:off x="303143" y="2223655"/>
            <a:ext cx="2038786" cy="3754813"/>
          </a:xfrm>
          <a:prstGeom prst="roundRect">
            <a:avLst/>
          </a:prstGeom>
          <a:solidFill>
            <a:schemeClr val="bg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endParaRPr lang="en-PH" dirty="0"/>
          </a:p>
        </p:txBody>
      </p:sp>
      <p:sp>
        <p:nvSpPr>
          <p:cNvPr id="4" name="Text 4">
            <a:extLst>
              <a:ext uri="{FF2B5EF4-FFF2-40B4-BE49-F238E27FC236}">
                <a16:creationId xmlns:a16="http://schemas.microsoft.com/office/drawing/2014/main" id="{1FF89018-98A6-4113-AECA-42E2DE576FF1}"/>
              </a:ext>
            </a:extLst>
          </p:cNvPr>
          <p:cNvSpPr/>
          <p:nvPr/>
        </p:nvSpPr>
        <p:spPr>
          <a:xfrm>
            <a:off x="626528" y="2994677"/>
            <a:ext cx="1392019" cy="630524"/>
          </a:xfrm>
          <a:prstGeom prst="rect">
            <a:avLst/>
          </a:prstGeom>
          <a:noFill/>
          <a:ln/>
        </p:spPr>
        <p:txBody>
          <a:bodyPr wrap="square" lIns="0" tIns="0" rIns="0" bIns="0" rtlCol="0" anchor="ctr"/>
          <a:lstStyle/>
          <a:p>
            <a:pPr marL="0" indent="0" algn="ctr">
              <a:buNone/>
            </a:pPr>
            <a:r>
              <a:rPr lang="en-US" sz="1500" b="1" dirty="0">
                <a:ea typeface="Calibri" pitchFamily="34" charset="-122"/>
                <a:cs typeface="Calibri" pitchFamily="34" charset="-120"/>
              </a:rPr>
              <a:t>Lorem ipsum dolor sit amet, </a:t>
            </a:r>
            <a:endParaRPr lang="en-US" sz="1500" dirty="0"/>
          </a:p>
        </p:txBody>
      </p:sp>
      <p:sp>
        <p:nvSpPr>
          <p:cNvPr id="5" name="Rectangle 4">
            <a:extLst>
              <a:ext uri="{FF2B5EF4-FFF2-40B4-BE49-F238E27FC236}">
                <a16:creationId xmlns:a16="http://schemas.microsoft.com/office/drawing/2014/main" id="{029289DF-3AC2-4F6D-A8E6-6C589F2B029C}"/>
              </a:ext>
            </a:extLst>
          </p:cNvPr>
          <p:cNvSpPr/>
          <p:nvPr/>
        </p:nvSpPr>
        <p:spPr>
          <a:xfrm>
            <a:off x="524611" y="3823005"/>
            <a:ext cx="1595852" cy="630523"/>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indent="0" algn="ctr">
              <a:buNone/>
            </a:pPr>
            <a:r>
              <a:rPr lang="en-US" sz="2400" b="1" dirty="0">
                <a:solidFill>
                  <a:schemeClr val="accent1"/>
                </a:solidFill>
                <a:ea typeface="Calibri" pitchFamily="34" charset="-122"/>
                <a:cs typeface="Calibri" pitchFamily="34" charset="-120"/>
              </a:rPr>
              <a:t>XXXX</a:t>
            </a:r>
          </a:p>
        </p:txBody>
      </p:sp>
      <p:sp>
        <p:nvSpPr>
          <p:cNvPr id="6" name="Text 6">
            <a:extLst>
              <a:ext uri="{FF2B5EF4-FFF2-40B4-BE49-F238E27FC236}">
                <a16:creationId xmlns:a16="http://schemas.microsoft.com/office/drawing/2014/main" id="{578BC80E-0E07-4F9E-ABC2-CBA9B2828C03}"/>
              </a:ext>
            </a:extLst>
          </p:cNvPr>
          <p:cNvSpPr/>
          <p:nvPr/>
        </p:nvSpPr>
        <p:spPr>
          <a:xfrm>
            <a:off x="427654" y="4837359"/>
            <a:ext cx="1789767" cy="459164"/>
          </a:xfrm>
          <a:prstGeom prst="rect">
            <a:avLst/>
          </a:prstGeom>
          <a:noFill/>
          <a:ln/>
        </p:spPr>
        <p:txBody>
          <a:bodyPr wrap="square" lIns="0" tIns="0" rIns="0" bIns="0" rtlCol="0" anchor="ctr"/>
          <a:lstStyle/>
          <a:p>
            <a:pPr marL="0" indent="0" algn="ctr">
              <a:buNone/>
            </a:pPr>
            <a:r>
              <a:rPr lang="en-US" sz="1200" dirty="0">
                <a:solidFill>
                  <a:srgbClr val="212529"/>
                </a:solidFill>
                <a:ea typeface="Calibri" pitchFamily="34" charset="-122"/>
                <a:cs typeface="Calibri" pitchFamily="34" charset="-120"/>
              </a:rPr>
              <a:t>Lorem ipsum dolor sit amet, consectetur</a:t>
            </a:r>
            <a:endParaRPr lang="en-US" sz="1200" dirty="0"/>
          </a:p>
        </p:txBody>
      </p:sp>
      <p:cxnSp>
        <p:nvCxnSpPr>
          <p:cNvPr id="7" name="Straight Connector 6">
            <a:extLst>
              <a:ext uri="{FF2B5EF4-FFF2-40B4-BE49-F238E27FC236}">
                <a16:creationId xmlns:a16="http://schemas.microsoft.com/office/drawing/2014/main" id="{1F0FEE93-B052-4BCE-9878-BA05BC9F81D5}"/>
              </a:ext>
            </a:extLst>
          </p:cNvPr>
          <p:cNvCxnSpPr/>
          <p:nvPr/>
        </p:nvCxnSpPr>
        <p:spPr>
          <a:xfrm>
            <a:off x="488731" y="4621056"/>
            <a:ext cx="1718442" cy="0"/>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8" name="Shape 3">
            <a:extLst>
              <a:ext uri="{FF2B5EF4-FFF2-40B4-BE49-F238E27FC236}">
                <a16:creationId xmlns:a16="http://schemas.microsoft.com/office/drawing/2014/main" id="{C6049338-4972-4A04-92DF-AAF576DDDB6A}"/>
              </a:ext>
            </a:extLst>
          </p:cNvPr>
          <p:cNvSpPr/>
          <p:nvPr/>
        </p:nvSpPr>
        <p:spPr>
          <a:xfrm>
            <a:off x="2469452" y="2223655"/>
            <a:ext cx="2038786" cy="3754813"/>
          </a:xfrm>
          <a:prstGeom prst="roundRect">
            <a:avLst/>
          </a:prstGeom>
          <a:solidFill>
            <a:schemeClr val="bg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endParaRPr lang="en-PH" dirty="0"/>
          </a:p>
        </p:txBody>
      </p:sp>
      <p:sp>
        <p:nvSpPr>
          <p:cNvPr id="9" name="Text 4">
            <a:extLst>
              <a:ext uri="{FF2B5EF4-FFF2-40B4-BE49-F238E27FC236}">
                <a16:creationId xmlns:a16="http://schemas.microsoft.com/office/drawing/2014/main" id="{06A6A9D2-D37A-44C6-A1AB-291050DB0C76}"/>
              </a:ext>
            </a:extLst>
          </p:cNvPr>
          <p:cNvSpPr/>
          <p:nvPr/>
        </p:nvSpPr>
        <p:spPr>
          <a:xfrm>
            <a:off x="2705236" y="2994677"/>
            <a:ext cx="1567220" cy="630524"/>
          </a:xfrm>
          <a:prstGeom prst="rect">
            <a:avLst/>
          </a:prstGeom>
          <a:noFill/>
          <a:ln/>
        </p:spPr>
        <p:txBody>
          <a:bodyPr wrap="square" lIns="0" tIns="0" rIns="0" bIns="0" rtlCol="0" anchor="ctr"/>
          <a:lstStyle/>
          <a:p>
            <a:pPr marL="0" indent="0" algn="ctr">
              <a:buNone/>
            </a:pPr>
            <a:r>
              <a:rPr lang="da-DK" sz="1500" b="1" dirty="0">
                <a:ea typeface="Calibri" pitchFamily="34" charset="-122"/>
                <a:cs typeface="Calibri" pitchFamily="34" charset="-120"/>
              </a:rPr>
              <a:t>Lorem ipsum dolor sit amet, </a:t>
            </a:r>
          </a:p>
        </p:txBody>
      </p:sp>
      <p:sp>
        <p:nvSpPr>
          <p:cNvPr id="10" name="Rectangle 9">
            <a:extLst>
              <a:ext uri="{FF2B5EF4-FFF2-40B4-BE49-F238E27FC236}">
                <a16:creationId xmlns:a16="http://schemas.microsoft.com/office/drawing/2014/main" id="{42656237-74D2-470E-B986-27BBBD05602F}"/>
              </a:ext>
            </a:extLst>
          </p:cNvPr>
          <p:cNvSpPr/>
          <p:nvPr/>
        </p:nvSpPr>
        <p:spPr>
          <a:xfrm>
            <a:off x="2690920" y="3823005"/>
            <a:ext cx="1595852" cy="630523"/>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indent="0" algn="ctr">
              <a:buNone/>
            </a:pPr>
            <a:r>
              <a:rPr lang="en-US" sz="2400" b="1" dirty="0">
                <a:solidFill>
                  <a:schemeClr val="accent1"/>
                </a:solidFill>
                <a:ea typeface="Calibri" pitchFamily="34" charset="-122"/>
                <a:cs typeface="Calibri" pitchFamily="34" charset="-120"/>
              </a:rPr>
              <a:t>XXXX</a:t>
            </a:r>
          </a:p>
        </p:txBody>
      </p:sp>
      <p:sp>
        <p:nvSpPr>
          <p:cNvPr id="11" name="Text 6">
            <a:extLst>
              <a:ext uri="{FF2B5EF4-FFF2-40B4-BE49-F238E27FC236}">
                <a16:creationId xmlns:a16="http://schemas.microsoft.com/office/drawing/2014/main" id="{66DFB97C-F13E-4234-AD96-B59E09A8FE61}"/>
              </a:ext>
            </a:extLst>
          </p:cNvPr>
          <p:cNvSpPr/>
          <p:nvPr/>
        </p:nvSpPr>
        <p:spPr>
          <a:xfrm>
            <a:off x="2593963" y="4837359"/>
            <a:ext cx="1789767" cy="459164"/>
          </a:xfrm>
          <a:prstGeom prst="rect">
            <a:avLst/>
          </a:prstGeom>
          <a:noFill/>
          <a:ln/>
        </p:spPr>
        <p:txBody>
          <a:bodyPr wrap="square" lIns="0" tIns="0" rIns="0" bIns="0" rtlCol="0" anchor="ctr"/>
          <a:lstStyle/>
          <a:p>
            <a:pPr marL="0" indent="0" algn="ctr">
              <a:buNone/>
            </a:pPr>
            <a:r>
              <a:rPr lang="en-US" sz="1200" dirty="0">
                <a:solidFill>
                  <a:srgbClr val="212529"/>
                </a:solidFill>
                <a:ea typeface="Calibri" pitchFamily="34" charset="-122"/>
                <a:cs typeface="Calibri" pitchFamily="34" charset="-120"/>
              </a:rPr>
              <a:t>Lorem ipsum dolor sit amet, consectetur</a:t>
            </a:r>
            <a:endParaRPr lang="en-US" sz="1200" dirty="0"/>
          </a:p>
        </p:txBody>
      </p:sp>
      <p:cxnSp>
        <p:nvCxnSpPr>
          <p:cNvPr id="12" name="Straight Connector 11">
            <a:extLst>
              <a:ext uri="{FF2B5EF4-FFF2-40B4-BE49-F238E27FC236}">
                <a16:creationId xmlns:a16="http://schemas.microsoft.com/office/drawing/2014/main" id="{EEF992C9-0D37-4F9D-9FDD-C3B26AE4C73E}"/>
              </a:ext>
            </a:extLst>
          </p:cNvPr>
          <p:cNvCxnSpPr/>
          <p:nvPr/>
        </p:nvCxnSpPr>
        <p:spPr>
          <a:xfrm>
            <a:off x="2655040" y="4621056"/>
            <a:ext cx="1718442" cy="0"/>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3" name="Shape 3">
            <a:extLst>
              <a:ext uri="{FF2B5EF4-FFF2-40B4-BE49-F238E27FC236}">
                <a16:creationId xmlns:a16="http://schemas.microsoft.com/office/drawing/2014/main" id="{014EF96B-0621-41A7-B7F7-603D8024354B}"/>
              </a:ext>
            </a:extLst>
          </p:cNvPr>
          <p:cNvSpPr/>
          <p:nvPr/>
        </p:nvSpPr>
        <p:spPr>
          <a:xfrm>
            <a:off x="4635761" y="2223655"/>
            <a:ext cx="2038786" cy="3754813"/>
          </a:xfrm>
          <a:prstGeom prst="roundRect">
            <a:avLst/>
          </a:prstGeom>
          <a:solidFill>
            <a:schemeClr val="bg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endParaRPr lang="en-PH" dirty="0"/>
          </a:p>
        </p:txBody>
      </p:sp>
      <p:sp>
        <p:nvSpPr>
          <p:cNvPr id="14" name="Text 4">
            <a:extLst>
              <a:ext uri="{FF2B5EF4-FFF2-40B4-BE49-F238E27FC236}">
                <a16:creationId xmlns:a16="http://schemas.microsoft.com/office/drawing/2014/main" id="{A5F09A5F-7860-4F04-BCEE-5B201DA11D39}"/>
              </a:ext>
            </a:extLst>
          </p:cNvPr>
          <p:cNvSpPr/>
          <p:nvPr/>
        </p:nvSpPr>
        <p:spPr>
          <a:xfrm>
            <a:off x="4959146" y="2994677"/>
            <a:ext cx="1392019" cy="630524"/>
          </a:xfrm>
          <a:prstGeom prst="rect">
            <a:avLst/>
          </a:prstGeom>
          <a:noFill/>
          <a:ln/>
        </p:spPr>
        <p:txBody>
          <a:bodyPr wrap="square" lIns="0" tIns="0" rIns="0" bIns="0" rtlCol="0" anchor="ctr"/>
          <a:lstStyle/>
          <a:p>
            <a:pPr marL="0" indent="0" algn="ctr">
              <a:buNone/>
            </a:pPr>
            <a:r>
              <a:rPr lang="da-DK" sz="1500" b="1" dirty="0">
                <a:ea typeface="Calibri" pitchFamily="34" charset="-122"/>
                <a:cs typeface="Calibri" pitchFamily="34" charset="-120"/>
              </a:rPr>
              <a:t>Lorem ipsum dolor sit amet, </a:t>
            </a:r>
          </a:p>
        </p:txBody>
      </p:sp>
      <p:sp>
        <p:nvSpPr>
          <p:cNvPr id="15" name="Rectangle 14">
            <a:extLst>
              <a:ext uri="{FF2B5EF4-FFF2-40B4-BE49-F238E27FC236}">
                <a16:creationId xmlns:a16="http://schemas.microsoft.com/office/drawing/2014/main" id="{6E3217C8-4DA6-46DA-8530-3BCAEB8D38EB}"/>
              </a:ext>
            </a:extLst>
          </p:cNvPr>
          <p:cNvSpPr/>
          <p:nvPr/>
        </p:nvSpPr>
        <p:spPr>
          <a:xfrm>
            <a:off x="4857229" y="3823005"/>
            <a:ext cx="1595852" cy="630523"/>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indent="0" algn="ctr">
              <a:buNone/>
            </a:pPr>
            <a:r>
              <a:rPr lang="en-US" sz="2400" b="1" dirty="0">
                <a:solidFill>
                  <a:schemeClr val="accent1"/>
                </a:solidFill>
                <a:ea typeface="Calibri" pitchFamily="34" charset="-122"/>
                <a:cs typeface="Calibri" pitchFamily="34" charset="-120"/>
              </a:rPr>
              <a:t>XXXX</a:t>
            </a:r>
          </a:p>
        </p:txBody>
      </p:sp>
      <p:sp>
        <p:nvSpPr>
          <p:cNvPr id="16" name="Text 6">
            <a:extLst>
              <a:ext uri="{FF2B5EF4-FFF2-40B4-BE49-F238E27FC236}">
                <a16:creationId xmlns:a16="http://schemas.microsoft.com/office/drawing/2014/main" id="{BF990531-BAE7-483F-8184-77A26B455171}"/>
              </a:ext>
            </a:extLst>
          </p:cNvPr>
          <p:cNvSpPr/>
          <p:nvPr/>
        </p:nvSpPr>
        <p:spPr>
          <a:xfrm>
            <a:off x="4760272" y="4837359"/>
            <a:ext cx="1789767" cy="459164"/>
          </a:xfrm>
          <a:prstGeom prst="rect">
            <a:avLst/>
          </a:prstGeom>
          <a:noFill/>
          <a:ln/>
        </p:spPr>
        <p:txBody>
          <a:bodyPr wrap="square" lIns="0" tIns="0" rIns="0" bIns="0" rtlCol="0" anchor="ctr"/>
          <a:lstStyle/>
          <a:p>
            <a:pPr marL="0" indent="0" algn="ctr">
              <a:buNone/>
            </a:pPr>
            <a:r>
              <a:rPr lang="en-US" sz="1200" dirty="0">
                <a:solidFill>
                  <a:srgbClr val="212529"/>
                </a:solidFill>
                <a:ea typeface="Calibri" pitchFamily="34" charset="-122"/>
                <a:cs typeface="Calibri" pitchFamily="34" charset="-120"/>
              </a:rPr>
              <a:t>Lorem ipsum dolor sit amet, consectetur</a:t>
            </a:r>
            <a:endParaRPr lang="en-US" sz="1200" dirty="0"/>
          </a:p>
        </p:txBody>
      </p:sp>
      <p:cxnSp>
        <p:nvCxnSpPr>
          <p:cNvPr id="17" name="Straight Connector 16">
            <a:extLst>
              <a:ext uri="{FF2B5EF4-FFF2-40B4-BE49-F238E27FC236}">
                <a16:creationId xmlns:a16="http://schemas.microsoft.com/office/drawing/2014/main" id="{CFAC5969-1A8E-4853-A20B-72A40006637D}"/>
              </a:ext>
            </a:extLst>
          </p:cNvPr>
          <p:cNvCxnSpPr/>
          <p:nvPr/>
        </p:nvCxnSpPr>
        <p:spPr>
          <a:xfrm>
            <a:off x="4821349" y="4621056"/>
            <a:ext cx="1718442" cy="0"/>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8" name="Shape 3">
            <a:extLst>
              <a:ext uri="{FF2B5EF4-FFF2-40B4-BE49-F238E27FC236}">
                <a16:creationId xmlns:a16="http://schemas.microsoft.com/office/drawing/2014/main" id="{B16DCC12-1868-42BE-91FF-71C99BCDF111}"/>
              </a:ext>
            </a:extLst>
          </p:cNvPr>
          <p:cNvSpPr/>
          <p:nvPr/>
        </p:nvSpPr>
        <p:spPr>
          <a:xfrm>
            <a:off x="6802070" y="2223655"/>
            <a:ext cx="2038786" cy="3754813"/>
          </a:xfrm>
          <a:prstGeom prst="roundRect">
            <a:avLst/>
          </a:prstGeom>
          <a:solidFill>
            <a:schemeClr val="bg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a:lstStyle/>
          <a:p>
            <a:endParaRPr lang="en-PH" dirty="0"/>
          </a:p>
        </p:txBody>
      </p:sp>
      <p:sp>
        <p:nvSpPr>
          <p:cNvPr id="19" name="Text 4">
            <a:extLst>
              <a:ext uri="{FF2B5EF4-FFF2-40B4-BE49-F238E27FC236}">
                <a16:creationId xmlns:a16="http://schemas.microsoft.com/office/drawing/2014/main" id="{864124F5-E328-44FF-9FFA-0897AE8F1DE1}"/>
              </a:ext>
            </a:extLst>
          </p:cNvPr>
          <p:cNvSpPr/>
          <p:nvPr/>
        </p:nvSpPr>
        <p:spPr>
          <a:xfrm>
            <a:off x="7125454" y="2994677"/>
            <a:ext cx="1392019" cy="630524"/>
          </a:xfrm>
          <a:prstGeom prst="rect">
            <a:avLst/>
          </a:prstGeom>
          <a:noFill/>
          <a:ln/>
        </p:spPr>
        <p:txBody>
          <a:bodyPr wrap="square" lIns="0" tIns="0" rIns="0" bIns="0" rtlCol="0" anchor="ctr"/>
          <a:lstStyle/>
          <a:p>
            <a:pPr marL="0" indent="0" algn="ctr">
              <a:buNone/>
            </a:pPr>
            <a:r>
              <a:rPr lang="da-DK" sz="1500" b="1" dirty="0">
                <a:ea typeface="Calibri" pitchFamily="34" charset="-122"/>
                <a:cs typeface="Calibri" pitchFamily="34" charset="-120"/>
              </a:rPr>
              <a:t>Lorem ipsum dolor sit amet, </a:t>
            </a:r>
          </a:p>
        </p:txBody>
      </p:sp>
      <p:sp>
        <p:nvSpPr>
          <p:cNvPr id="20" name="Rectangle 19">
            <a:extLst>
              <a:ext uri="{FF2B5EF4-FFF2-40B4-BE49-F238E27FC236}">
                <a16:creationId xmlns:a16="http://schemas.microsoft.com/office/drawing/2014/main" id="{4A6893DA-20D8-4CFD-B2B6-49F9632C67E0}"/>
              </a:ext>
            </a:extLst>
          </p:cNvPr>
          <p:cNvSpPr/>
          <p:nvPr/>
        </p:nvSpPr>
        <p:spPr>
          <a:xfrm>
            <a:off x="7023538" y="3823005"/>
            <a:ext cx="1595852" cy="630523"/>
          </a:xfrm>
          <a:prstGeom prst="rect">
            <a:avLst/>
          </a:prstGeom>
          <a:noFill/>
          <a:ln w="285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marL="0" indent="0" algn="ctr">
              <a:buNone/>
            </a:pPr>
            <a:r>
              <a:rPr lang="en-US" sz="2400" b="1" dirty="0">
                <a:solidFill>
                  <a:schemeClr val="accent1"/>
                </a:solidFill>
                <a:ea typeface="Calibri" pitchFamily="34" charset="-122"/>
                <a:cs typeface="Calibri" pitchFamily="34" charset="-120"/>
              </a:rPr>
              <a:t>XXXX</a:t>
            </a:r>
          </a:p>
        </p:txBody>
      </p:sp>
      <p:sp>
        <p:nvSpPr>
          <p:cNvPr id="21" name="Text 6">
            <a:extLst>
              <a:ext uri="{FF2B5EF4-FFF2-40B4-BE49-F238E27FC236}">
                <a16:creationId xmlns:a16="http://schemas.microsoft.com/office/drawing/2014/main" id="{9FEC6A9A-CB6E-43FB-BADE-F493FCFE6D31}"/>
              </a:ext>
            </a:extLst>
          </p:cNvPr>
          <p:cNvSpPr/>
          <p:nvPr/>
        </p:nvSpPr>
        <p:spPr>
          <a:xfrm>
            <a:off x="6926581" y="4837359"/>
            <a:ext cx="1789767" cy="459164"/>
          </a:xfrm>
          <a:prstGeom prst="rect">
            <a:avLst/>
          </a:prstGeom>
          <a:noFill/>
          <a:ln/>
        </p:spPr>
        <p:txBody>
          <a:bodyPr wrap="square" lIns="0" tIns="0" rIns="0" bIns="0" rtlCol="0" anchor="ctr"/>
          <a:lstStyle/>
          <a:p>
            <a:pPr marL="0" indent="0" algn="ctr">
              <a:buNone/>
            </a:pPr>
            <a:r>
              <a:rPr lang="en-US" sz="1200" dirty="0">
                <a:solidFill>
                  <a:srgbClr val="212529"/>
                </a:solidFill>
                <a:ea typeface="Calibri" pitchFamily="34" charset="-122"/>
                <a:cs typeface="Calibri" pitchFamily="34" charset="-120"/>
              </a:rPr>
              <a:t>Lorem ipsum dolor sit amet, consectetur</a:t>
            </a:r>
            <a:endParaRPr lang="en-US" sz="1200" dirty="0"/>
          </a:p>
        </p:txBody>
      </p:sp>
      <p:cxnSp>
        <p:nvCxnSpPr>
          <p:cNvPr id="22" name="Straight Connector 21">
            <a:extLst>
              <a:ext uri="{FF2B5EF4-FFF2-40B4-BE49-F238E27FC236}">
                <a16:creationId xmlns:a16="http://schemas.microsoft.com/office/drawing/2014/main" id="{9A357756-FFA7-4B4C-A04D-4E3891033408}"/>
              </a:ext>
            </a:extLst>
          </p:cNvPr>
          <p:cNvCxnSpPr/>
          <p:nvPr/>
        </p:nvCxnSpPr>
        <p:spPr>
          <a:xfrm>
            <a:off x="6987658" y="4621056"/>
            <a:ext cx="1718442" cy="0"/>
          </a:xfrm>
          <a:prstGeom prst="line">
            <a:avLst/>
          </a:prstGeom>
          <a:ln w="1905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23" name="Rectangle: Top Corners Rounded 22">
            <a:extLst>
              <a:ext uri="{FF2B5EF4-FFF2-40B4-BE49-F238E27FC236}">
                <a16:creationId xmlns:a16="http://schemas.microsoft.com/office/drawing/2014/main" id="{8008FD4F-A27C-44DD-9652-42A6077CBC7C}"/>
              </a:ext>
            </a:extLst>
          </p:cNvPr>
          <p:cNvSpPr/>
          <p:nvPr/>
        </p:nvSpPr>
        <p:spPr>
          <a:xfrm flipV="1">
            <a:off x="303143" y="5526346"/>
            <a:ext cx="2038786" cy="471715"/>
          </a:xfrm>
          <a:prstGeom prst="round2SameRect">
            <a:avLst>
              <a:gd name="adj1" fmla="val 50000"/>
              <a:gd name="adj2" fmla="val 0"/>
            </a:avLst>
          </a:prstGeom>
          <a:solidFill>
            <a:schemeClr val="accent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Rectangle: Top Corners Rounded 23">
            <a:extLst>
              <a:ext uri="{FF2B5EF4-FFF2-40B4-BE49-F238E27FC236}">
                <a16:creationId xmlns:a16="http://schemas.microsoft.com/office/drawing/2014/main" id="{50979BDD-00DC-4B90-91B5-1E49A806FD65}"/>
              </a:ext>
            </a:extLst>
          </p:cNvPr>
          <p:cNvSpPr/>
          <p:nvPr/>
        </p:nvSpPr>
        <p:spPr>
          <a:xfrm flipV="1">
            <a:off x="2469452" y="5526346"/>
            <a:ext cx="2038786" cy="471715"/>
          </a:xfrm>
          <a:prstGeom prst="round2SameRect">
            <a:avLst>
              <a:gd name="adj1" fmla="val 50000"/>
              <a:gd name="adj2" fmla="val 0"/>
            </a:avLst>
          </a:prstGeom>
          <a:solidFill>
            <a:schemeClr val="accent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Rectangle: Top Corners Rounded 24">
            <a:extLst>
              <a:ext uri="{FF2B5EF4-FFF2-40B4-BE49-F238E27FC236}">
                <a16:creationId xmlns:a16="http://schemas.microsoft.com/office/drawing/2014/main" id="{EC54A775-3347-4BCF-9032-BF1B86CC3154}"/>
              </a:ext>
            </a:extLst>
          </p:cNvPr>
          <p:cNvSpPr/>
          <p:nvPr/>
        </p:nvSpPr>
        <p:spPr>
          <a:xfrm flipV="1">
            <a:off x="4635761" y="5526346"/>
            <a:ext cx="2038786" cy="471715"/>
          </a:xfrm>
          <a:prstGeom prst="round2SameRect">
            <a:avLst>
              <a:gd name="adj1" fmla="val 50000"/>
              <a:gd name="adj2" fmla="val 0"/>
            </a:avLst>
          </a:prstGeom>
          <a:solidFill>
            <a:schemeClr val="accent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Rectangle: Top Corners Rounded 25">
            <a:extLst>
              <a:ext uri="{FF2B5EF4-FFF2-40B4-BE49-F238E27FC236}">
                <a16:creationId xmlns:a16="http://schemas.microsoft.com/office/drawing/2014/main" id="{35378012-E52E-4E67-B1BE-4776D3736306}"/>
              </a:ext>
            </a:extLst>
          </p:cNvPr>
          <p:cNvSpPr/>
          <p:nvPr/>
        </p:nvSpPr>
        <p:spPr>
          <a:xfrm flipV="1">
            <a:off x="6802070" y="5526346"/>
            <a:ext cx="2038786" cy="471715"/>
          </a:xfrm>
          <a:prstGeom prst="round2SameRect">
            <a:avLst>
              <a:gd name="adj1" fmla="val 50000"/>
              <a:gd name="adj2" fmla="val 0"/>
            </a:avLst>
          </a:prstGeom>
          <a:solidFill>
            <a:schemeClr val="accent1"/>
          </a:solidFill>
          <a:ln w="28575">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Text 7">
            <a:extLst>
              <a:ext uri="{FF2B5EF4-FFF2-40B4-BE49-F238E27FC236}">
                <a16:creationId xmlns:a16="http://schemas.microsoft.com/office/drawing/2014/main" id="{42C47B33-17B4-4C7C-B638-5517E5EF81EE}"/>
              </a:ext>
            </a:extLst>
          </p:cNvPr>
          <p:cNvSpPr/>
          <p:nvPr/>
        </p:nvSpPr>
        <p:spPr>
          <a:xfrm>
            <a:off x="564814" y="5604346"/>
            <a:ext cx="1515447" cy="315716"/>
          </a:xfrm>
          <a:prstGeom prst="rect">
            <a:avLst/>
          </a:prstGeom>
          <a:noFill/>
          <a:ln/>
        </p:spPr>
        <p:txBody>
          <a:bodyPr wrap="square" lIns="0" tIns="0" rIns="0" bIns="0" rtlCol="0" anchor="ctr"/>
          <a:lstStyle/>
          <a:p>
            <a:pPr marL="0" indent="0" algn="ctr">
              <a:buNone/>
            </a:pPr>
            <a:r>
              <a:rPr lang="en-US" sz="900" b="1" dirty="0">
                <a:solidFill>
                  <a:schemeClr val="bg1"/>
                </a:solidFill>
                <a:ea typeface="Calibri" pitchFamily="34" charset="-122"/>
                <a:cs typeface="Calibri" pitchFamily="34" charset="-120"/>
              </a:rPr>
              <a:t>Lorem ipsum dolor </a:t>
            </a:r>
            <a:endParaRPr lang="en-US" sz="900" dirty="0">
              <a:solidFill>
                <a:schemeClr val="bg1"/>
              </a:solidFill>
            </a:endParaRPr>
          </a:p>
        </p:txBody>
      </p:sp>
      <p:sp>
        <p:nvSpPr>
          <p:cNvPr id="28" name="Text 7">
            <a:extLst>
              <a:ext uri="{FF2B5EF4-FFF2-40B4-BE49-F238E27FC236}">
                <a16:creationId xmlns:a16="http://schemas.microsoft.com/office/drawing/2014/main" id="{2DF4D27F-E37E-4DD9-9E7E-95B989C21105}"/>
              </a:ext>
            </a:extLst>
          </p:cNvPr>
          <p:cNvSpPr/>
          <p:nvPr/>
        </p:nvSpPr>
        <p:spPr>
          <a:xfrm>
            <a:off x="2731123" y="5604346"/>
            <a:ext cx="1515447" cy="315716"/>
          </a:xfrm>
          <a:prstGeom prst="rect">
            <a:avLst/>
          </a:prstGeom>
          <a:noFill/>
          <a:ln/>
        </p:spPr>
        <p:txBody>
          <a:bodyPr wrap="square" lIns="0" tIns="0" rIns="0" bIns="0" rtlCol="0" anchor="ctr"/>
          <a:lstStyle/>
          <a:p>
            <a:pPr marL="0" indent="0" algn="ctr">
              <a:buNone/>
            </a:pPr>
            <a:r>
              <a:rPr lang="en-US" sz="900" b="1" dirty="0">
                <a:solidFill>
                  <a:schemeClr val="bg1"/>
                </a:solidFill>
                <a:ea typeface="Calibri" pitchFamily="34" charset="-122"/>
                <a:cs typeface="Calibri" pitchFamily="34" charset="-120"/>
              </a:rPr>
              <a:t>Lorem ipsum dolor </a:t>
            </a:r>
          </a:p>
        </p:txBody>
      </p:sp>
      <p:sp>
        <p:nvSpPr>
          <p:cNvPr id="29" name="Text 7">
            <a:extLst>
              <a:ext uri="{FF2B5EF4-FFF2-40B4-BE49-F238E27FC236}">
                <a16:creationId xmlns:a16="http://schemas.microsoft.com/office/drawing/2014/main" id="{3376C915-0CFE-41D6-9FC3-05446C748A60}"/>
              </a:ext>
            </a:extLst>
          </p:cNvPr>
          <p:cNvSpPr/>
          <p:nvPr/>
        </p:nvSpPr>
        <p:spPr>
          <a:xfrm>
            <a:off x="4897432" y="5604346"/>
            <a:ext cx="1515447" cy="315716"/>
          </a:xfrm>
          <a:prstGeom prst="rect">
            <a:avLst/>
          </a:prstGeom>
          <a:noFill/>
          <a:ln/>
        </p:spPr>
        <p:txBody>
          <a:bodyPr wrap="square" lIns="0" tIns="0" rIns="0" bIns="0" rtlCol="0" anchor="ctr"/>
          <a:lstStyle/>
          <a:p>
            <a:pPr marL="0" indent="0" algn="ctr">
              <a:buNone/>
            </a:pPr>
            <a:r>
              <a:rPr lang="en-US" sz="900" b="1" dirty="0">
                <a:solidFill>
                  <a:schemeClr val="bg1"/>
                </a:solidFill>
                <a:ea typeface="Calibri" pitchFamily="34" charset="-122"/>
                <a:cs typeface="Calibri" pitchFamily="34" charset="-120"/>
              </a:rPr>
              <a:t>Lorem ipsum dolor </a:t>
            </a:r>
          </a:p>
        </p:txBody>
      </p:sp>
      <p:sp>
        <p:nvSpPr>
          <p:cNvPr id="30" name="Text 7">
            <a:extLst>
              <a:ext uri="{FF2B5EF4-FFF2-40B4-BE49-F238E27FC236}">
                <a16:creationId xmlns:a16="http://schemas.microsoft.com/office/drawing/2014/main" id="{88FB0273-BAA0-4644-B5FC-6CD8254015C7}"/>
              </a:ext>
            </a:extLst>
          </p:cNvPr>
          <p:cNvSpPr/>
          <p:nvPr/>
        </p:nvSpPr>
        <p:spPr>
          <a:xfrm>
            <a:off x="7063741" y="5604346"/>
            <a:ext cx="1515447" cy="315716"/>
          </a:xfrm>
          <a:prstGeom prst="rect">
            <a:avLst/>
          </a:prstGeom>
          <a:noFill/>
          <a:ln/>
        </p:spPr>
        <p:txBody>
          <a:bodyPr wrap="square" lIns="0" tIns="0" rIns="0" bIns="0" rtlCol="0" anchor="ctr"/>
          <a:lstStyle/>
          <a:p>
            <a:pPr marL="0" indent="0" algn="ctr">
              <a:buNone/>
            </a:pPr>
            <a:r>
              <a:rPr lang="en-US" sz="900" b="1" dirty="0">
                <a:solidFill>
                  <a:schemeClr val="bg1"/>
                </a:solidFill>
                <a:ea typeface="Calibri" pitchFamily="34" charset="-122"/>
                <a:cs typeface="Calibri" pitchFamily="34" charset="-120"/>
              </a:rPr>
              <a:t>Lorem ipsum dolor </a:t>
            </a:r>
          </a:p>
        </p:txBody>
      </p:sp>
      <p:grpSp>
        <p:nvGrpSpPr>
          <p:cNvPr id="31" name="Group 30">
            <a:extLst>
              <a:ext uri="{FF2B5EF4-FFF2-40B4-BE49-F238E27FC236}">
                <a16:creationId xmlns:a16="http://schemas.microsoft.com/office/drawing/2014/main" id="{D9D36D62-68C9-A60B-BA84-BE3D1B3B9B43}"/>
              </a:ext>
            </a:extLst>
          </p:cNvPr>
          <p:cNvGrpSpPr/>
          <p:nvPr/>
        </p:nvGrpSpPr>
        <p:grpSpPr>
          <a:xfrm>
            <a:off x="821939" y="1813106"/>
            <a:ext cx="1001194" cy="1001214"/>
            <a:chOff x="1258332" y="1748501"/>
            <a:chExt cx="847818" cy="1130423"/>
          </a:xfrm>
        </p:grpSpPr>
        <p:grpSp>
          <p:nvGrpSpPr>
            <p:cNvPr id="32" name="Group 31">
              <a:extLst>
                <a:ext uri="{FF2B5EF4-FFF2-40B4-BE49-F238E27FC236}">
                  <a16:creationId xmlns:a16="http://schemas.microsoft.com/office/drawing/2014/main" id="{E79A8DE0-B313-9E9F-6422-0973247D6BDA}"/>
                </a:ext>
              </a:extLst>
            </p:cNvPr>
            <p:cNvGrpSpPr/>
            <p:nvPr/>
          </p:nvGrpSpPr>
          <p:grpSpPr>
            <a:xfrm>
              <a:off x="1258332" y="1748501"/>
              <a:ext cx="847818" cy="1130423"/>
              <a:chOff x="898628" y="1748501"/>
              <a:chExt cx="847818" cy="1130423"/>
            </a:xfrm>
          </p:grpSpPr>
          <p:sp>
            <p:nvSpPr>
              <p:cNvPr id="36" name="Oval 35">
                <a:extLst>
                  <a:ext uri="{FF2B5EF4-FFF2-40B4-BE49-F238E27FC236}">
                    <a16:creationId xmlns:a16="http://schemas.microsoft.com/office/drawing/2014/main" id="{91D738B1-ED0C-EF6E-D8CC-3216B76986DB}"/>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37" name="Oval 36">
                <a:extLst>
                  <a:ext uri="{FF2B5EF4-FFF2-40B4-BE49-F238E27FC236}">
                    <a16:creationId xmlns:a16="http://schemas.microsoft.com/office/drawing/2014/main" id="{EFCD6F56-0F07-1A42-FC86-01856B52AC3D}"/>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38" name="Donut 82">
                <a:extLst>
                  <a:ext uri="{FF2B5EF4-FFF2-40B4-BE49-F238E27FC236}">
                    <a16:creationId xmlns:a16="http://schemas.microsoft.com/office/drawing/2014/main" id="{0478AAF1-8CF5-E4FB-C510-1996D8DFCA0F}"/>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39" name="Oval 38">
                <a:extLst>
                  <a:ext uri="{FF2B5EF4-FFF2-40B4-BE49-F238E27FC236}">
                    <a16:creationId xmlns:a16="http://schemas.microsoft.com/office/drawing/2014/main" id="{BD50526E-8BFA-324F-6322-BB75628E7C6A}"/>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33" name="Group 32">
              <a:extLst>
                <a:ext uri="{FF2B5EF4-FFF2-40B4-BE49-F238E27FC236}">
                  <a16:creationId xmlns:a16="http://schemas.microsoft.com/office/drawing/2014/main" id="{AE914CA4-50A9-B148-D0F4-612BFCC83040}"/>
                </a:ext>
              </a:extLst>
            </p:cNvPr>
            <p:cNvGrpSpPr/>
            <p:nvPr/>
          </p:nvGrpSpPr>
          <p:grpSpPr>
            <a:xfrm>
              <a:off x="1471806" y="2038722"/>
              <a:ext cx="420870" cy="560696"/>
              <a:chOff x="3071135" y="1760585"/>
              <a:chExt cx="475200" cy="633600"/>
            </a:xfrm>
          </p:grpSpPr>
          <p:sp>
            <p:nvSpPr>
              <p:cNvPr id="34" name="Accent">
                <a:extLst>
                  <a:ext uri="{FF2B5EF4-FFF2-40B4-BE49-F238E27FC236}">
                    <a16:creationId xmlns:a16="http://schemas.microsoft.com/office/drawing/2014/main" id="{86408AC7-D229-C21F-CDBB-EB11DFDD16F5}"/>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35" name="Outline">
                <a:extLst>
                  <a:ext uri="{FF2B5EF4-FFF2-40B4-BE49-F238E27FC236}">
                    <a16:creationId xmlns:a16="http://schemas.microsoft.com/office/drawing/2014/main" id="{A118C58A-F198-8CF1-CF5F-2D69E58DE53E}"/>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0" name="Group 39">
            <a:extLst>
              <a:ext uri="{FF2B5EF4-FFF2-40B4-BE49-F238E27FC236}">
                <a16:creationId xmlns:a16="http://schemas.microsoft.com/office/drawing/2014/main" id="{69D15F1E-DFEC-01F2-4BD6-1EE963D87171}"/>
              </a:ext>
            </a:extLst>
          </p:cNvPr>
          <p:cNvGrpSpPr/>
          <p:nvPr/>
        </p:nvGrpSpPr>
        <p:grpSpPr>
          <a:xfrm>
            <a:off x="2988248" y="1813106"/>
            <a:ext cx="1001194" cy="1001214"/>
            <a:chOff x="1258332" y="1748501"/>
            <a:chExt cx="847818" cy="1130423"/>
          </a:xfrm>
        </p:grpSpPr>
        <p:grpSp>
          <p:nvGrpSpPr>
            <p:cNvPr id="41" name="Group 40">
              <a:extLst>
                <a:ext uri="{FF2B5EF4-FFF2-40B4-BE49-F238E27FC236}">
                  <a16:creationId xmlns:a16="http://schemas.microsoft.com/office/drawing/2014/main" id="{5BB130CA-7FD4-870D-D3F9-E432874678BB}"/>
                </a:ext>
              </a:extLst>
            </p:cNvPr>
            <p:cNvGrpSpPr/>
            <p:nvPr/>
          </p:nvGrpSpPr>
          <p:grpSpPr>
            <a:xfrm>
              <a:off x="1258332" y="1748501"/>
              <a:ext cx="847818" cy="1130423"/>
              <a:chOff x="898628" y="1748501"/>
              <a:chExt cx="847818" cy="1130423"/>
            </a:xfrm>
          </p:grpSpPr>
          <p:sp>
            <p:nvSpPr>
              <p:cNvPr id="45" name="Oval 44">
                <a:extLst>
                  <a:ext uri="{FF2B5EF4-FFF2-40B4-BE49-F238E27FC236}">
                    <a16:creationId xmlns:a16="http://schemas.microsoft.com/office/drawing/2014/main" id="{E031FA24-104B-2217-9378-906B482B7EA8}"/>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46" name="Oval 45">
                <a:extLst>
                  <a:ext uri="{FF2B5EF4-FFF2-40B4-BE49-F238E27FC236}">
                    <a16:creationId xmlns:a16="http://schemas.microsoft.com/office/drawing/2014/main" id="{1CE5A358-371C-C277-CB19-CE9146033CBC}"/>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47" name="Donut 82">
                <a:extLst>
                  <a:ext uri="{FF2B5EF4-FFF2-40B4-BE49-F238E27FC236}">
                    <a16:creationId xmlns:a16="http://schemas.microsoft.com/office/drawing/2014/main" id="{84C4AD56-2E5B-223C-FF4B-AEF95E7E37FC}"/>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48" name="Oval 47">
                <a:extLst>
                  <a:ext uri="{FF2B5EF4-FFF2-40B4-BE49-F238E27FC236}">
                    <a16:creationId xmlns:a16="http://schemas.microsoft.com/office/drawing/2014/main" id="{9AA75BFD-5801-E33B-CBF7-6878C6D1ED72}"/>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42" name="Group 41">
              <a:extLst>
                <a:ext uri="{FF2B5EF4-FFF2-40B4-BE49-F238E27FC236}">
                  <a16:creationId xmlns:a16="http://schemas.microsoft.com/office/drawing/2014/main" id="{6EA398A0-E302-2A9D-7CC9-1A4F0153AADE}"/>
                </a:ext>
              </a:extLst>
            </p:cNvPr>
            <p:cNvGrpSpPr/>
            <p:nvPr/>
          </p:nvGrpSpPr>
          <p:grpSpPr>
            <a:xfrm>
              <a:off x="1471806" y="2038722"/>
              <a:ext cx="420870" cy="560696"/>
              <a:chOff x="3071135" y="1760585"/>
              <a:chExt cx="475200" cy="633600"/>
            </a:xfrm>
          </p:grpSpPr>
          <p:sp>
            <p:nvSpPr>
              <p:cNvPr id="43" name="Accent">
                <a:extLst>
                  <a:ext uri="{FF2B5EF4-FFF2-40B4-BE49-F238E27FC236}">
                    <a16:creationId xmlns:a16="http://schemas.microsoft.com/office/drawing/2014/main" id="{815D4BF5-7C76-D94F-A70E-3011486E4123}"/>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44" name="Outline">
                <a:extLst>
                  <a:ext uri="{FF2B5EF4-FFF2-40B4-BE49-F238E27FC236}">
                    <a16:creationId xmlns:a16="http://schemas.microsoft.com/office/drawing/2014/main" id="{93F1DA5D-AC7A-42E6-9E63-731D0C7B6B72}"/>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49" name="Group 48">
            <a:extLst>
              <a:ext uri="{FF2B5EF4-FFF2-40B4-BE49-F238E27FC236}">
                <a16:creationId xmlns:a16="http://schemas.microsoft.com/office/drawing/2014/main" id="{56734C82-2F69-2BE3-3494-C1A0CA6850C7}"/>
              </a:ext>
            </a:extLst>
          </p:cNvPr>
          <p:cNvGrpSpPr/>
          <p:nvPr/>
        </p:nvGrpSpPr>
        <p:grpSpPr>
          <a:xfrm>
            <a:off x="5154557" y="1813106"/>
            <a:ext cx="1001194" cy="1001214"/>
            <a:chOff x="1258332" y="1748501"/>
            <a:chExt cx="847818" cy="1130423"/>
          </a:xfrm>
        </p:grpSpPr>
        <p:grpSp>
          <p:nvGrpSpPr>
            <p:cNvPr id="50" name="Group 49">
              <a:extLst>
                <a:ext uri="{FF2B5EF4-FFF2-40B4-BE49-F238E27FC236}">
                  <a16:creationId xmlns:a16="http://schemas.microsoft.com/office/drawing/2014/main" id="{BFE813C6-6B28-AA4F-2DCA-F9AEEE180916}"/>
                </a:ext>
              </a:extLst>
            </p:cNvPr>
            <p:cNvGrpSpPr/>
            <p:nvPr/>
          </p:nvGrpSpPr>
          <p:grpSpPr>
            <a:xfrm>
              <a:off x="1258332" y="1748501"/>
              <a:ext cx="847818" cy="1130423"/>
              <a:chOff x="898628" y="1748501"/>
              <a:chExt cx="847818" cy="1130423"/>
            </a:xfrm>
          </p:grpSpPr>
          <p:sp>
            <p:nvSpPr>
              <p:cNvPr id="54" name="Oval 53">
                <a:extLst>
                  <a:ext uri="{FF2B5EF4-FFF2-40B4-BE49-F238E27FC236}">
                    <a16:creationId xmlns:a16="http://schemas.microsoft.com/office/drawing/2014/main" id="{108D7ABB-E70D-B0EE-46ED-9C976ADBFC6E}"/>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55" name="Oval 54">
                <a:extLst>
                  <a:ext uri="{FF2B5EF4-FFF2-40B4-BE49-F238E27FC236}">
                    <a16:creationId xmlns:a16="http://schemas.microsoft.com/office/drawing/2014/main" id="{C0D15F9C-C4C9-AAAE-F9E3-90B8E27F76F7}"/>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56" name="Donut 82">
                <a:extLst>
                  <a:ext uri="{FF2B5EF4-FFF2-40B4-BE49-F238E27FC236}">
                    <a16:creationId xmlns:a16="http://schemas.microsoft.com/office/drawing/2014/main" id="{10D8430E-801E-CC9A-99DA-626892E3BE30}"/>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57" name="Oval 56">
                <a:extLst>
                  <a:ext uri="{FF2B5EF4-FFF2-40B4-BE49-F238E27FC236}">
                    <a16:creationId xmlns:a16="http://schemas.microsoft.com/office/drawing/2014/main" id="{87F366B0-089E-361C-3C4B-0EE2D96E2432}"/>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51" name="Group 50">
              <a:extLst>
                <a:ext uri="{FF2B5EF4-FFF2-40B4-BE49-F238E27FC236}">
                  <a16:creationId xmlns:a16="http://schemas.microsoft.com/office/drawing/2014/main" id="{741FC2C2-F8D8-7249-1BAA-88282771B2BA}"/>
                </a:ext>
              </a:extLst>
            </p:cNvPr>
            <p:cNvGrpSpPr/>
            <p:nvPr/>
          </p:nvGrpSpPr>
          <p:grpSpPr>
            <a:xfrm>
              <a:off x="1471806" y="2038722"/>
              <a:ext cx="420870" cy="560696"/>
              <a:chOff x="3071135" y="1760585"/>
              <a:chExt cx="475200" cy="633600"/>
            </a:xfrm>
          </p:grpSpPr>
          <p:sp>
            <p:nvSpPr>
              <p:cNvPr id="52" name="Accent">
                <a:extLst>
                  <a:ext uri="{FF2B5EF4-FFF2-40B4-BE49-F238E27FC236}">
                    <a16:creationId xmlns:a16="http://schemas.microsoft.com/office/drawing/2014/main" id="{208899D3-5BD0-5A55-C527-F741BF47D981}"/>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3" name="Outline">
                <a:extLst>
                  <a:ext uri="{FF2B5EF4-FFF2-40B4-BE49-F238E27FC236}">
                    <a16:creationId xmlns:a16="http://schemas.microsoft.com/office/drawing/2014/main" id="{76A798CE-12C1-3209-1863-2BB1C0267C2C}"/>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grpSp>
        <p:nvGrpSpPr>
          <p:cNvPr id="58" name="Group 57">
            <a:extLst>
              <a:ext uri="{FF2B5EF4-FFF2-40B4-BE49-F238E27FC236}">
                <a16:creationId xmlns:a16="http://schemas.microsoft.com/office/drawing/2014/main" id="{25DB71A6-0C0E-D9BF-C5DE-549AF1F00D19}"/>
              </a:ext>
            </a:extLst>
          </p:cNvPr>
          <p:cNvGrpSpPr/>
          <p:nvPr/>
        </p:nvGrpSpPr>
        <p:grpSpPr>
          <a:xfrm>
            <a:off x="7320866" y="1813106"/>
            <a:ext cx="1001194" cy="1001214"/>
            <a:chOff x="1258332" y="1748501"/>
            <a:chExt cx="847818" cy="1130423"/>
          </a:xfrm>
        </p:grpSpPr>
        <p:grpSp>
          <p:nvGrpSpPr>
            <p:cNvPr id="59" name="Group 58">
              <a:extLst>
                <a:ext uri="{FF2B5EF4-FFF2-40B4-BE49-F238E27FC236}">
                  <a16:creationId xmlns:a16="http://schemas.microsoft.com/office/drawing/2014/main" id="{62BD452C-759A-791B-5C5C-EE05F8EAAC22}"/>
                </a:ext>
              </a:extLst>
            </p:cNvPr>
            <p:cNvGrpSpPr/>
            <p:nvPr/>
          </p:nvGrpSpPr>
          <p:grpSpPr>
            <a:xfrm>
              <a:off x="1258332" y="1748501"/>
              <a:ext cx="847818" cy="1130423"/>
              <a:chOff x="898628" y="1748501"/>
              <a:chExt cx="847818" cy="1130423"/>
            </a:xfrm>
          </p:grpSpPr>
          <p:sp>
            <p:nvSpPr>
              <p:cNvPr id="95" name="Oval 94">
                <a:extLst>
                  <a:ext uri="{FF2B5EF4-FFF2-40B4-BE49-F238E27FC236}">
                    <a16:creationId xmlns:a16="http://schemas.microsoft.com/office/drawing/2014/main" id="{40615C4A-F7E7-CC50-B907-E3CD0D9063BA}"/>
                  </a:ext>
                </a:extLst>
              </p:cNvPr>
              <p:cNvSpPr/>
              <p:nvPr/>
            </p:nvSpPr>
            <p:spPr>
              <a:xfrm>
                <a:off x="898628" y="1748501"/>
                <a:ext cx="847818" cy="1130423"/>
              </a:xfrm>
              <a:prstGeom prst="ellipse">
                <a:avLst/>
              </a:prstGeom>
              <a:solidFill>
                <a:schemeClr val="bg1"/>
              </a:solidFill>
              <a:ln w="1905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96" name="Oval 95">
                <a:extLst>
                  <a:ext uri="{FF2B5EF4-FFF2-40B4-BE49-F238E27FC236}">
                    <a16:creationId xmlns:a16="http://schemas.microsoft.com/office/drawing/2014/main" id="{843668F3-3495-9519-BF86-F04BFBFC1445}"/>
                  </a:ext>
                </a:extLst>
              </p:cNvPr>
              <p:cNvSpPr/>
              <p:nvPr/>
            </p:nvSpPr>
            <p:spPr>
              <a:xfrm>
                <a:off x="954412" y="1822881"/>
                <a:ext cx="736247" cy="981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97" name="Donut 82">
                <a:extLst>
                  <a:ext uri="{FF2B5EF4-FFF2-40B4-BE49-F238E27FC236}">
                    <a16:creationId xmlns:a16="http://schemas.microsoft.com/office/drawing/2014/main" id="{EC86915D-9C00-BFE9-E10D-38FEF0338365}"/>
                  </a:ext>
                </a:extLst>
              </p:cNvPr>
              <p:cNvSpPr/>
              <p:nvPr/>
            </p:nvSpPr>
            <p:spPr>
              <a:xfrm>
                <a:off x="991970" y="1872958"/>
                <a:ext cx="661134" cy="881510"/>
              </a:xfrm>
              <a:prstGeom prst="donut">
                <a:avLst>
                  <a:gd name="adj" fmla="val 4494"/>
                </a:avLst>
              </a:prstGeom>
              <a:solidFill>
                <a:schemeClr val="bg1">
                  <a:alpha val="50000"/>
                </a:schemeClr>
              </a:solid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sp>
            <p:nvSpPr>
              <p:cNvPr id="98" name="Oval 97">
                <a:extLst>
                  <a:ext uri="{FF2B5EF4-FFF2-40B4-BE49-F238E27FC236}">
                    <a16:creationId xmlns:a16="http://schemas.microsoft.com/office/drawing/2014/main" id="{ADE41F34-F7C1-2166-0874-8870A4414B63}"/>
                  </a:ext>
                </a:extLst>
              </p:cNvPr>
              <p:cNvSpPr>
                <a:spLocks noChangeAspect="1"/>
              </p:cNvSpPr>
              <p:nvPr/>
            </p:nvSpPr>
            <p:spPr>
              <a:xfrm>
                <a:off x="1041063" y="1938415"/>
                <a:ext cx="562947" cy="7505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US" dirty="0"/>
              </a:p>
            </p:txBody>
          </p:sp>
        </p:grpSp>
        <p:grpSp>
          <p:nvGrpSpPr>
            <p:cNvPr id="92" name="Group 91">
              <a:extLst>
                <a:ext uri="{FF2B5EF4-FFF2-40B4-BE49-F238E27FC236}">
                  <a16:creationId xmlns:a16="http://schemas.microsoft.com/office/drawing/2014/main" id="{9FE6BD4A-4E47-D410-210D-3C0609E833AC}"/>
                </a:ext>
              </a:extLst>
            </p:cNvPr>
            <p:cNvGrpSpPr/>
            <p:nvPr/>
          </p:nvGrpSpPr>
          <p:grpSpPr>
            <a:xfrm>
              <a:off x="1471806" y="2038722"/>
              <a:ext cx="420870" cy="560696"/>
              <a:chOff x="3071135" y="1760585"/>
              <a:chExt cx="475200" cy="633600"/>
            </a:xfrm>
          </p:grpSpPr>
          <p:sp>
            <p:nvSpPr>
              <p:cNvPr id="93" name="Accent">
                <a:extLst>
                  <a:ext uri="{FF2B5EF4-FFF2-40B4-BE49-F238E27FC236}">
                    <a16:creationId xmlns:a16="http://schemas.microsoft.com/office/drawing/2014/main" id="{DDE995AD-1C95-E27A-54CA-7E947274C38D}"/>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94" name="Outline">
                <a:extLst>
                  <a:ext uri="{FF2B5EF4-FFF2-40B4-BE49-F238E27FC236}">
                    <a16:creationId xmlns:a16="http://schemas.microsoft.com/office/drawing/2014/main" id="{3A7C45B6-5FE0-8A2A-EB3F-9B64A2A933EA}"/>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spTree>
    <p:extLst>
      <p:ext uri="{BB962C8B-B14F-4D97-AF65-F5344CB8AC3E}">
        <p14:creationId xmlns:p14="http://schemas.microsoft.com/office/powerpoint/2010/main" val="276911664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66D6F42-F2DD-4913-8573-2FD1B7D620B4}"/>
              </a:ext>
            </a:extLst>
          </p:cNvPr>
          <p:cNvSpPr>
            <a:spLocks noGrp="1"/>
          </p:cNvSpPr>
          <p:nvPr>
            <p:ph type="title"/>
          </p:nvPr>
        </p:nvSpPr>
        <p:spPr/>
        <p:txBody>
          <a:bodyPr/>
          <a:lstStyle/>
          <a:p>
            <a:r>
              <a:rPr lang="en-US" dirty="0"/>
              <a:t>Four-Card Grid with Side Descriptions</a:t>
            </a:r>
          </a:p>
        </p:txBody>
      </p:sp>
      <p:sp>
        <p:nvSpPr>
          <p:cNvPr id="17" name="TextBox 16">
            <a:extLst>
              <a:ext uri="{FF2B5EF4-FFF2-40B4-BE49-F238E27FC236}">
                <a16:creationId xmlns:a16="http://schemas.microsoft.com/office/drawing/2014/main" id="{70617AFD-7041-4093-8C81-CEDBD04A4DF8}"/>
              </a:ext>
            </a:extLst>
          </p:cNvPr>
          <p:cNvSpPr txBox="1"/>
          <p:nvPr/>
        </p:nvSpPr>
        <p:spPr>
          <a:xfrm>
            <a:off x="4722471" y="1638770"/>
            <a:ext cx="4200303" cy="276999"/>
          </a:xfrm>
          <a:prstGeom prst="rect">
            <a:avLst/>
          </a:prstGeom>
          <a:noFill/>
        </p:spPr>
        <p:txBody>
          <a:bodyPr wrap="square" lIns="0" tIns="0" rIns="0" bIns="0">
            <a:noAutofit/>
          </a:bodyPr>
          <a:lstStyle/>
          <a:p>
            <a:pPr marL="0" marR="0" lvl="0" indent="0" algn="l" defTabSz="914400" rtl="0" eaLnBrk="1" fontAlgn="auto" latinLnBrk="0" hangingPunct="1">
              <a:lnSpc>
                <a:spcPct val="114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accent1"/>
                </a:solidFill>
                <a:effectLst/>
                <a:uLnTx/>
                <a:uFillTx/>
                <a:ea typeface="+mn-ea"/>
                <a:cs typeface="+mn-cs"/>
              </a:rPr>
              <a:t>Lorem ipsum dolor </a:t>
            </a:r>
          </a:p>
        </p:txBody>
      </p:sp>
      <p:sp>
        <p:nvSpPr>
          <p:cNvPr id="18" name="TextBox 17">
            <a:extLst>
              <a:ext uri="{FF2B5EF4-FFF2-40B4-BE49-F238E27FC236}">
                <a16:creationId xmlns:a16="http://schemas.microsoft.com/office/drawing/2014/main" id="{6B78C9C9-CB26-4A9F-8B96-2FD8F3024FC1}"/>
              </a:ext>
            </a:extLst>
          </p:cNvPr>
          <p:cNvSpPr txBox="1"/>
          <p:nvPr/>
        </p:nvSpPr>
        <p:spPr>
          <a:xfrm>
            <a:off x="5196840" y="2367803"/>
            <a:ext cx="3725934" cy="2960034"/>
          </a:xfrm>
          <a:prstGeom prst="rect">
            <a:avLst/>
          </a:prstGeom>
          <a:noFill/>
        </p:spPr>
        <p:txBody>
          <a:bodyPr wrap="square" lIns="0" tIns="0" rIns="0" bIns="0">
            <a:noAutofit/>
          </a:bodyPr>
          <a:lstStyle/>
          <a:p>
            <a:pPr marL="0" indent="0">
              <a:buNone/>
            </a:pPr>
            <a:r>
              <a:rPr lang="en-PH" sz="1300" dirty="0"/>
              <a:t>Lorem ipsum dolor sit amet, consectetur adipiscing elit. Curabitur purus dui, euismod quis placerat eget, venenatis nec nibh. Mauris sit amet mollis enim. Donec cursus sagittis bibendum. Aenean a elit justo. Vivamus laoreet, lorem id iaculis mattis, neque diam blandit nulla, et rhoncus diam augue placerat elit. Nullam vitae tincidunt libero. Sed id arcu metus.</a:t>
            </a:r>
          </a:p>
          <a:p>
            <a:pPr marL="0" indent="0">
              <a:buNone/>
            </a:pPr>
            <a:endParaRPr lang="en-PH" sz="1300" dirty="0"/>
          </a:p>
          <a:p>
            <a:pPr marL="0" indent="0">
              <a:buNone/>
            </a:pPr>
            <a:r>
              <a:rPr lang="en-PH" sz="1300" dirty="0"/>
              <a:t>Aenean a elit justo. Vivamus laoreet, lorem id iaculis mattis, neque diam blandit nulla, et rhoncus diam augue placerat elit. Nullam vitae tincidunt libero. Sed id arcu metus. Nullam vitae tincidunt libero. Sed id arcu metus.</a:t>
            </a:r>
          </a:p>
          <a:p>
            <a:pPr marL="0" indent="0">
              <a:buNone/>
            </a:pPr>
            <a:endParaRPr lang="en-PH" sz="1300" dirty="0"/>
          </a:p>
        </p:txBody>
      </p:sp>
      <p:cxnSp>
        <p:nvCxnSpPr>
          <p:cNvPr id="21" name="Straight Connector 20">
            <a:extLst>
              <a:ext uri="{FF2B5EF4-FFF2-40B4-BE49-F238E27FC236}">
                <a16:creationId xmlns:a16="http://schemas.microsoft.com/office/drawing/2014/main" id="{008CAE51-88B0-496D-8326-13F009F2B26C}"/>
              </a:ext>
            </a:extLst>
          </p:cNvPr>
          <p:cNvCxnSpPr>
            <a:cxnSpLocks/>
          </p:cNvCxnSpPr>
          <p:nvPr/>
        </p:nvCxnSpPr>
        <p:spPr>
          <a:xfrm>
            <a:off x="4722472" y="2058729"/>
            <a:ext cx="920186" cy="0"/>
          </a:xfrm>
          <a:prstGeom prst="line">
            <a:avLst/>
          </a:prstGeom>
          <a:ln w="57150">
            <a:solidFill>
              <a:schemeClr val="bg1">
                <a:lumMod val="75000"/>
              </a:schemeClr>
            </a:solidFill>
          </a:ln>
        </p:spPr>
        <p:style>
          <a:lnRef idx="2">
            <a:schemeClr val="accent1"/>
          </a:lnRef>
          <a:fillRef idx="0">
            <a:schemeClr val="accent1"/>
          </a:fillRef>
          <a:effectRef idx="1">
            <a:schemeClr val="accent1"/>
          </a:effectRef>
          <a:fontRef idx="minor">
            <a:schemeClr val="tx1"/>
          </a:fontRef>
        </p:style>
      </p:cxnSp>
      <p:cxnSp>
        <p:nvCxnSpPr>
          <p:cNvPr id="22" name="Straight Connector 21">
            <a:extLst>
              <a:ext uri="{FF2B5EF4-FFF2-40B4-BE49-F238E27FC236}">
                <a16:creationId xmlns:a16="http://schemas.microsoft.com/office/drawing/2014/main" id="{65B91128-60BC-4AC6-AAF0-D2626D4CCBF6}"/>
              </a:ext>
            </a:extLst>
          </p:cNvPr>
          <p:cNvCxnSpPr>
            <a:cxnSpLocks/>
          </p:cNvCxnSpPr>
          <p:nvPr/>
        </p:nvCxnSpPr>
        <p:spPr>
          <a:xfrm>
            <a:off x="4722472" y="5852728"/>
            <a:ext cx="4200302" cy="0"/>
          </a:xfrm>
          <a:prstGeom prst="line">
            <a:avLst/>
          </a:prstGeom>
          <a:ln w="57150"/>
        </p:spPr>
        <p:style>
          <a:lnRef idx="2">
            <a:schemeClr val="accent1"/>
          </a:lnRef>
          <a:fillRef idx="0">
            <a:schemeClr val="accent1"/>
          </a:fillRef>
          <a:effectRef idx="1">
            <a:schemeClr val="accent1"/>
          </a:effectRef>
          <a:fontRef idx="minor">
            <a:schemeClr val="tx1"/>
          </a:fontRef>
        </p:style>
      </p:cxnSp>
      <p:grpSp>
        <p:nvGrpSpPr>
          <p:cNvPr id="11" name="Group 10">
            <a:extLst>
              <a:ext uri="{FF2B5EF4-FFF2-40B4-BE49-F238E27FC236}">
                <a16:creationId xmlns:a16="http://schemas.microsoft.com/office/drawing/2014/main" id="{19D2280E-DD6A-4948-B98D-B406AECBCE7A}"/>
              </a:ext>
            </a:extLst>
          </p:cNvPr>
          <p:cNvGrpSpPr/>
          <p:nvPr/>
        </p:nvGrpSpPr>
        <p:grpSpPr>
          <a:xfrm>
            <a:off x="221226" y="1875485"/>
            <a:ext cx="1977202" cy="1877077"/>
            <a:chOff x="472501" y="1817783"/>
            <a:chExt cx="1732477" cy="1644745"/>
          </a:xfrm>
        </p:grpSpPr>
        <p:sp>
          <p:nvSpPr>
            <p:cNvPr id="15" name="Text Placeholder 5">
              <a:extLst>
                <a:ext uri="{FF2B5EF4-FFF2-40B4-BE49-F238E27FC236}">
                  <a16:creationId xmlns:a16="http://schemas.microsoft.com/office/drawing/2014/main" id="{F0AC97B1-2434-4AED-A4FF-174BA40B4FED}"/>
                </a:ext>
              </a:extLst>
            </p:cNvPr>
            <p:cNvSpPr txBox="1">
              <a:spLocks/>
            </p:cNvSpPr>
            <p:nvPr/>
          </p:nvSpPr>
          <p:spPr>
            <a:xfrm>
              <a:off x="505924" y="1834004"/>
              <a:ext cx="1699053" cy="1628524"/>
            </a:xfrm>
            <a:prstGeom prst="roundRect">
              <a:avLst>
                <a:gd name="adj" fmla="val 3374"/>
              </a:avLst>
            </a:prstGeom>
            <a:solidFill>
              <a:schemeClr val="accent1"/>
            </a:solidFill>
            <a:ln>
              <a:noFill/>
            </a:ln>
          </p:spPr>
          <p:txBody>
            <a:bodyPr vert="horz" lIns="68580" tIns="91440" rIns="68580" bIns="91440" rtlCol="0">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marL="0" lvl="1" indent="0">
                <a:spcAft>
                  <a:spcPts val="1200"/>
                </a:spcAft>
                <a:buNone/>
              </a:pPr>
              <a:endParaRPr lang="en-US" sz="1800" b="1" dirty="0">
                <a:solidFill>
                  <a:schemeClr val="dk2"/>
                </a:solidFill>
              </a:endParaRPr>
            </a:p>
          </p:txBody>
        </p:sp>
        <p:sp>
          <p:nvSpPr>
            <p:cNvPr id="16" name="Text Placeholder 5">
              <a:extLst>
                <a:ext uri="{FF2B5EF4-FFF2-40B4-BE49-F238E27FC236}">
                  <a16:creationId xmlns:a16="http://schemas.microsoft.com/office/drawing/2014/main" id="{D581A0FC-AD40-4316-9840-CFD9D402C760}"/>
                </a:ext>
              </a:extLst>
            </p:cNvPr>
            <p:cNvSpPr txBox="1">
              <a:spLocks/>
            </p:cNvSpPr>
            <p:nvPr/>
          </p:nvSpPr>
          <p:spPr>
            <a:xfrm>
              <a:off x="472501" y="1817783"/>
              <a:ext cx="1699053" cy="1594996"/>
            </a:xfrm>
            <a:prstGeom prst="roundRect">
              <a:avLst>
                <a:gd name="adj" fmla="val 3374"/>
              </a:avLst>
            </a:prstGeom>
            <a:solidFill>
              <a:schemeClr val="lt1"/>
            </a:solidFill>
            <a:ln>
              <a:solidFill>
                <a:schemeClr val="accent1"/>
              </a:solidFill>
            </a:ln>
          </p:spPr>
          <p:txBody>
            <a:bodyPr vert="horz" lIns="68580" tIns="91440" rIns="68580" bIns="91440" rtlCol="0">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marL="0" lvl="1" indent="0">
                <a:spcAft>
                  <a:spcPts val="1200"/>
                </a:spcAft>
                <a:buNone/>
              </a:pPr>
              <a:endParaRPr lang="en-US" sz="1800" b="1" dirty="0">
                <a:solidFill>
                  <a:schemeClr val="dk2"/>
                </a:solidFill>
              </a:endParaRPr>
            </a:p>
          </p:txBody>
        </p:sp>
      </p:grpSp>
      <p:sp>
        <p:nvSpPr>
          <p:cNvPr id="33" name="Google Shape;158;p14">
            <a:extLst>
              <a:ext uri="{FF2B5EF4-FFF2-40B4-BE49-F238E27FC236}">
                <a16:creationId xmlns:a16="http://schemas.microsoft.com/office/drawing/2014/main" id="{124C30CB-D606-48DD-AD0B-5C0B97F79254}"/>
              </a:ext>
            </a:extLst>
          </p:cNvPr>
          <p:cNvSpPr txBox="1"/>
          <p:nvPr/>
        </p:nvSpPr>
        <p:spPr>
          <a:xfrm>
            <a:off x="364455" y="2058729"/>
            <a:ext cx="1690744" cy="247760"/>
          </a:xfrm>
          <a:prstGeom prst="rect">
            <a:avLst/>
          </a:prstGeom>
          <a:noFill/>
          <a:ln>
            <a:noFill/>
          </a:ln>
        </p:spPr>
        <p:txBody>
          <a:bodyPr spcFirstLastPara="1" wrap="square" lIns="0" tIns="0" rIns="0" bIns="0" anchor="b" anchorCtr="0">
            <a:normAutofit/>
          </a:bodyPr>
          <a:lstStyle/>
          <a:p>
            <a:pPr marL="0" marR="0" lvl="1" algn="ctr" rtl="0">
              <a:lnSpc>
                <a:spcPct val="115000"/>
              </a:lnSpc>
              <a:spcBef>
                <a:spcPts val="0"/>
              </a:spcBef>
              <a:spcAft>
                <a:spcPts val="0"/>
              </a:spcAft>
              <a:buClr>
                <a:srgbClr val="FFFFFF"/>
              </a:buClr>
              <a:buSzPts val="2100"/>
            </a:pPr>
            <a:r>
              <a:rPr lang="en-US" sz="1100" b="1" i="0" u="none" strike="noStrike" cap="none" dirty="0">
                <a:solidFill>
                  <a:schemeClr val="accent1"/>
                </a:solidFill>
                <a:ea typeface="Arial"/>
                <a:cs typeface="Arial"/>
                <a:sym typeface="Arial"/>
              </a:rPr>
              <a:t>Lorem ipsum dolor </a:t>
            </a:r>
          </a:p>
        </p:txBody>
      </p:sp>
      <p:sp>
        <p:nvSpPr>
          <p:cNvPr id="34" name="Google Shape;158;p14">
            <a:extLst>
              <a:ext uri="{FF2B5EF4-FFF2-40B4-BE49-F238E27FC236}">
                <a16:creationId xmlns:a16="http://schemas.microsoft.com/office/drawing/2014/main" id="{E3BC7A3D-7C88-4860-976E-F949D86BDC3C}"/>
              </a:ext>
            </a:extLst>
          </p:cNvPr>
          <p:cNvSpPr txBox="1"/>
          <p:nvPr/>
        </p:nvSpPr>
        <p:spPr>
          <a:xfrm>
            <a:off x="364455" y="2494661"/>
            <a:ext cx="1690744" cy="955174"/>
          </a:xfrm>
          <a:prstGeom prst="rect">
            <a:avLst/>
          </a:prstGeom>
          <a:noFill/>
          <a:ln>
            <a:noFill/>
          </a:ln>
        </p:spPr>
        <p:txBody>
          <a:bodyPr spcFirstLastPara="1" wrap="square" lIns="0" tIns="0" rIns="0" bIns="0" anchor="t" anchorCtr="0">
            <a:normAutofit/>
          </a:bodyPr>
          <a:lstStyle/>
          <a:p>
            <a:pPr marL="0" marR="0" lvl="1" algn="ctr" rtl="0">
              <a:lnSpc>
                <a:spcPct val="115000"/>
              </a:lnSpc>
              <a:spcBef>
                <a:spcPts val="0"/>
              </a:spcBef>
              <a:spcAft>
                <a:spcPts val="0"/>
              </a:spcAft>
              <a:buClr>
                <a:srgbClr val="FFFFFF"/>
              </a:buClr>
              <a:buSzPts val="2100"/>
            </a:pPr>
            <a:r>
              <a:rPr lang="en-US" sz="1050" b="0" i="0" u="none" strike="noStrike" cap="none" dirty="0">
                <a:ea typeface="Arial"/>
                <a:cs typeface="Arial"/>
                <a:sym typeface="Arial"/>
              </a:rPr>
              <a:t>Lorem ipsum dolor sit amet, consectetur adipiscing elit. Ut tempor, quam et mattis. Ut tempor, quam et mattis. Lorem </a:t>
            </a:r>
            <a:endParaRPr sz="1000" dirty="0"/>
          </a:p>
        </p:txBody>
      </p:sp>
      <p:sp>
        <p:nvSpPr>
          <p:cNvPr id="12" name="Rectangle 11">
            <a:extLst>
              <a:ext uri="{FF2B5EF4-FFF2-40B4-BE49-F238E27FC236}">
                <a16:creationId xmlns:a16="http://schemas.microsoft.com/office/drawing/2014/main" id="{4BE481F2-DA47-4C47-BAAB-E171E9184486}"/>
              </a:ext>
            </a:extLst>
          </p:cNvPr>
          <p:cNvSpPr/>
          <p:nvPr/>
        </p:nvSpPr>
        <p:spPr>
          <a:xfrm>
            <a:off x="884288" y="2375939"/>
            <a:ext cx="651076" cy="4571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800" dirty="0"/>
          </a:p>
        </p:txBody>
      </p:sp>
      <p:grpSp>
        <p:nvGrpSpPr>
          <p:cNvPr id="35" name="Group 34">
            <a:extLst>
              <a:ext uri="{FF2B5EF4-FFF2-40B4-BE49-F238E27FC236}">
                <a16:creationId xmlns:a16="http://schemas.microsoft.com/office/drawing/2014/main" id="{7B60B289-8568-4ABC-AC7D-D458F145BF87}"/>
              </a:ext>
            </a:extLst>
          </p:cNvPr>
          <p:cNvGrpSpPr/>
          <p:nvPr/>
        </p:nvGrpSpPr>
        <p:grpSpPr>
          <a:xfrm>
            <a:off x="2365435" y="1875485"/>
            <a:ext cx="1977202" cy="1877077"/>
            <a:chOff x="221226" y="1701865"/>
            <a:chExt cx="1977202" cy="1877077"/>
          </a:xfrm>
        </p:grpSpPr>
        <p:grpSp>
          <p:nvGrpSpPr>
            <p:cNvPr id="36" name="Group 35">
              <a:extLst>
                <a:ext uri="{FF2B5EF4-FFF2-40B4-BE49-F238E27FC236}">
                  <a16:creationId xmlns:a16="http://schemas.microsoft.com/office/drawing/2014/main" id="{DAB9E8E6-665A-46AD-A6B6-D5A243F6118D}"/>
                </a:ext>
              </a:extLst>
            </p:cNvPr>
            <p:cNvGrpSpPr/>
            <p:nvPr/>
          </p:nvGrpSpPr>
          <p:grpSpPr>
            <a:xfrm>
              <a:off x="221226" y="1701865"/>
              <a:ext cx="1977202" cy="1877077"/>
              <a:chOff x="472501" y="1817783"/>
              <a:chExt cx="1732477" cy="1644745"/>
            </a:xfrm>
          </p:grpSpPr>
          <p:sp>
            <p:nvSpPr>
              <p:cNvPr id="40" name="Text Placeholder 5">
                <a:extLst>
                  <a:ext uri="{FF2B5EF4-FFF2-40B4-BE49-F238E27FC236}">
                    <a16:creationId xmlns:a16="http://schemas.microsoft.com/office/drawing/2014/main" id="{26126A08-5BC1-4F1F-83EE-CD206C33235A}"/>
                  </a:ext>
                </a:extLst>
              </p:cNvPr>
              <p:cNvSpPr txBox="1">
                <a:spLocks/>
              </p:cNvSpPr>
              <p:nvPr/>
            </p:nvSpPr>
            <p:spPr>
              <a:xfrm>
                <a:off x="505924" y="1834004"/>
                <a:ext cx="1699053" cy="1628524"/>
              </a:xfrm>
              <a:prstGeom prst="roundRect">
                <a:avLst>
                  <a:gd name="adj" fmla="val 3374"/>
                </a:avLst>
              </a:prstGeom>
              <a:solidFill>
                <a:schemeClr val="accent1"/>
              </a:solidFill>
              <a:ln>
                <a:noFill/>
              </a:ln>
            </p:spPr>
            <p:txBody>
              <a:bodyPr vert="horz" lIns="68580" tIns="91440" rIns="68580" bIns="91440" rtlCol="0">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marL="0" lvl="1" indent="0">
                  <a:spcAft>
                    <a:spcPts val="1200"/>
                  </a:spcAft>
                  <a:buNone/>
                </a:pPr>
                <a:endParaRPr lang="en-US" sz="1800" b="1" dirty="0">
                  <a:solidFill>
                    <a:schemeClr val="dk2"/>
                  </a:solidFill>
                </a:endParaRPr>
              </a:p>
            </p:txBody>
          </p:sp>
          <p:sp>
            <p:nvSpPr>
              <p:cNvPr id="41" name="Text Placeholder 5">
                <a:extLst>
                  <a:ext uri="{FF2B5EF4-FFF2-40B4-BE49-F238E27FC236}">
                    <a16:creationId xmlns:a16="http://schemas.microsoft.com/office/drawing/2014/main" id="{C24B3489-BA68-40F0-9001-BACD3A1EC924}"/>
                  </a:ext>
                </a:extLst>
              </p:cNvPr>
              <p:cNvSpPr txBox="1">
                <a:spLocks/>
              </p:cNvSpPr>
              <p:nvPr/>
            </p:nvSpPr>
            <p:spPr>
              <a:xfrm>
                <a:off x="472501" y="1817783"/>
                <a:ext cx="1699053" cy="1594996"/>
              </a:xfrm>
              <a:prstGeom prst="roundRect">
                <a:avLst>
                  <a:gd name="adj" fmla="val 3374"/>
                </a:avLst>
              </a:prstGeom>
              <a:solidFill>
                <a:schemeClr val="lt1"/>
              </a:solidFill>
              <a:ln>
                <a:solidFill>
                  <a:schemeClr val="accent1"/>
                </a:solidFill>
              </a:ln>
            </p:spPr>
            <p:txBody>
              <a:bodyPr vert="horz" lIns="68580" tIns="91440" rIns="68580" bIns="91440" rtlCol="0">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marL="0" lvl="1" indent="0">
                  <a:spcAft>
                    <a:spcPts val="1200"/>
                  </a:spcAft>
                  <a:buNone/>
                </a:pPr>
                <a:endParaRPr lang="en-US" sz="1800" b="1" dirty="0">
                  <a:solidFill>
                    <a:schemeClr val="dk2"/>
                  </a:solidFill>
                </a:endParaRPr>
              </a:p>
            </p:txBody>
          </p:sp>
        </p:grpSp>
        <p:sp>
          <p:nvSpPr>
            <p:cNvPr id="37" name="Google Shape;158;p14">
              <a:extLst>
                <a:ext uri="{FF2B5EF4-FFF2-40B4-BE49-F238E27FC236}">
                  <a16:creationId xmlns:a16="http://schemas.microsoft.com/office/drawing/2014/main" id="{FF4E2B98-50B5-4540-8A8E-9DABE4CA65AC}"/>
                </a:ext>
              </a:extLst>
            </p:cNvPr>
            <p:cNvSpPr txBox="1"/>
            <p:nvPr/>
          </p:nvSpPr>
          <p:spPr>
            <a:xfrm>
              <a:off x="364455" y="1885109"/>
              <a:ext cx="1690744" cy="247760"/>
            </a:xfrm>
            <a:prstGeom prst="rect">
              <a:avLst/>
            </a:prstGeom>
            <a:noFill/>
            <a:ln>
              <a:noFill/>
            </a:ln>
          </p:spPr>
          <p:txBody>
            <a:bodyPr spcFirstLastPara="1" wrap="square" lIns="0" tIns="0" rIns="0" bIns="0" anchor="b" anchorCtr="0">
              <a:normAutofit/>
            </a:bodyPr>
            <a:lstStyle/>
            <a:p>
              <a:pPr marL="0" marR="0" lvl="1" algn="ctr" rtl="0">
                <a:lnSpc>
                  <a:spcPct val="115000"/>
                </a:lnSpc>
                <a:spcBef>
                  <a:spcPts val="0"/>
                </a:spcBef>
                <a:spcAft>
                  <a:spcPts val="0"/>
                </a:spcAft>
                <a:buClr>
                  <a:srgbClr val="FFFFFF"/>
                </a:buClr>
                <a:buSzPts val="2100"/>
              </a:pPr>
              <a:r>
                <a:rPr lang="en-US" sz="1100" b="1" i="0" u="none" strike="noStrike" cap="none" dirty="0">
                  <a:solidFill>
                    <a:schemeClr val="accent1"/>
                  </a:solidFill>
                  <a:ea typeface="Arial"/>
                  <a:cs typeface="Arial"/>
                  <a:sym typeface="Arial"/>
                </a:rPr>
                <a:t>Lorem ipsum dolor </a:t>
              </a:r>
            </a:p>
          </p:txBody>
        </p:sp>
        <p:sp>
          <p:nvSpPr>
            <p:cNvPr id="38" name="Google Shape;158;p14">
              <a:extLst>
                <a:ext uri="{FF2B5EF4-FFF2-40B4-BE49-F238E27FC236}">
                  <a16:creationId xmlns:a16="http://schemas.microsoft.com/office/drawing/2014/main" id="{AF3E397E-A760-4D0E-B57F-B6297CA24B3C}"/>
                </a:ext>
              </a:extLst>
            </p:cNvPr>
            <p:cNvSpPr txBox="1"/>
            <p:nvPr/>
          </p:nvSpPr>
          <p:spPr>
            <a:xfrm>
              <a:off x="364455" y="2321041"/>
              <a:ext cx="1690744" cy="955174"/>
            </a:xfrm>
            <a:prstGeom prst="rect">
              <a:avLst/>
            </a:prstGeom>
            <a:noFill/>
            <a:ln>
              <a:noFill/>
            </a:ln>
          </p:spPr>
          <p:txBody>
            <a:bodyPr spcFirstLastPara="1" wrap="square" lIns="0" tIns="0" rIns="0" bIns="0" anchor="t" anchorCtr="0">
              <a:normAutofit/>
            </a:bodyPr>
            <a:lstStyle/>
            <a:p>
              <a:pPr marL="0" marR="0" lvl="1" algn="ctr" rtl="0">
                <a:lnSpc>
                  <a:spcPct val="115000"/>
                </a:lnSpc>
                <a:spcBef>
                  <a:spcPts val="0"/>
                </a:spcBef>
                <a:spcAft>
                  <a:spcPts val="0"/>
                </a:spcAft>
                <a:buClr>
                  <a:srgbClr val="FFFFFF"/>
                </a:buClr>
                <a:buSzPts val="2100"/>
              </a:pPr>
              <a:r>
                <a:rPr lang="en-US" sz="1050" b="0" i="0" u="none" strike="noStrike" cap="none" dirty="0">
                  <a:ea typeface="Arial"/>
                  <a:cs typeface="Arial"/>
                  <a:sym typeface="Arial"/>
                </a:rPr>
                <a:t>Lorem ipsum dolor sit amet, consectetur adipiscing elit. Ut tempor, quam et mattis. Ut tempor, quam et mattis. Lorem </a:t>
              </a:r>
              <a:endParaRPr sz="1000" dirty="0"/>
            </a:p>
          </p:txBody>
        </p:sp>
        <p:sp>
          <p:nvSpPr>
            <p:cNvPr id="39" name="Rectangle 38">
              <a:extLst>
                <a:ext uri="{FF2B5EF4-FFF2-40B4-BE49-F238E27FC236}">
                  <a16:creationId xmlns:a16="http://schemas.microsoft.com/office/drawing/2014/main" id="{0693A542-B8E2-4033-A159-F7290CE88D0C}"/>
                </a:ext>
              </a:extLst>
            </p:cNvPr>
            <p:cNvSpPr/>
            <p:nvPr/>
          </p:nvSpPr>
          <p:spPr>
            <a:xfrm>
              <a:off x="884288" y="2202319"/>
              <a:ext cx="651076" cy="4571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800" dirty="0"/>
            </a:p>
          </p:txBody>
        </p:sp>
      </p:grpSp>
      <p:grpSp>
        <p:nvGrpSpPr>
          <p:cNvPr id="42" name="Group 41">
            <a:extLst>
              <a:ext uri="{FF2B5EF4-FFF2-40B4-BE49-F238E27FC236}">
                <a16:creationId xmlns:a16="http://schemas.microsoft.com/office/drawing/2014/main" id="{C0555620-68D8-4FE7-959A-A2EE452CE09A}"/>
              </a:ext>
            </a:extLst>
          </p:cNvPr>
          <p:cNvGrpSpPr/>
          <p:nvPr/>
        </p:nvGrpSpPr>
        <p:grpSpPr>
          <a:xfrm>
            <a:off x="221226" y="3982078"/>
            <a:ext cx="1977202" cy="1877077"/>
            <a:chOff x="221226" y="1701865"/>
            <a:chExt cx="1977202" cy="1877077"/>
          </a:xfrm>
        </p:grpSpPr>
        <p:grpSp>
          <p:nvGrpSpPr>
            <p:cNvPr id="43" name="Group 42">
              <a:extLst>
                <a:ext uri="{FF2B5EF4-FFF2-40B4-BE49-F238E27FC236}">
                  <a16:creationId xmlns:a16="http://schemas.microsoft.com/office/drawing/2014/main" id="{07F3622A-55F8-46AB-BA9F-D3ED41787EEA}"/>
                </a:ext>
              </a:extLst>
            </p:cNvPr>
            <p:cNvGrpSpPr/>
            <p:nvPr/>
          </p:nvGrpSpPr>
          <p:grpSpPr>
            <a:xfrm>
              <a:off x="221226" y="1701865"/>
              <a:ext cx="1977202" cy="1877077"/>
              <a:chOff x="472501" y="1817783"/>
              <a:chExt cx="1732477" cy="1644745"/>
            </a:xfrm>
          </p:grpSpPr>
          <p:sp>
            <p:nvSpPr>
              <p:cNvPr id="47" name="Text Placeholder 5">
                <a:extLst>
                  <a:ext uri="{FF2B5EF4-FFF2-40B4-BE49-F238E27FC236}">
                    <a16:creationId xmlns:a16="http://schemas.microsoft.com/office/drawing/2014/main" id="{36389BD9-617D-4226-BEB0-C9EFC5837E52}"/>
                  </a:ext>
                </a:extLst>
              </p:cNvPr>
              <p:cNvSpPr txBox="1">
                <a:spLocks/>
              </p:cNvSpPr>
              <p:nvPr/>
            </p:nvSpPr>
            <p:spPr>
              <a:xfrm>
                <a:off x="505924" y="1834004"/>
                <a:ext cx="1699053" cy="1628524"/>
              </a:xfrm>
              <a:prstGeom prst="roundRect">
                <a:avLst>
                  <a:gd name="adj" fmla="val 3374"/>
                </a:avLst>
              </a:prstGeom>
              <a:solidFill>
                <a:schemeClr val="accent1"/>
              </a:solidFill>
              <a:ln>
                <a:noFill/>
              </a:ln>
            </p:spPr>
            <p:txBody>
              <a:bodyPr vert="horz" lIns="68580" tIns="91440" rIns="68580" bIns="91440" rtlCol="0">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marL="0" lvl="1" indent="0">
                  <a:spcAft>
                    <a:spcPts val="1200"/>
                  </a:spcAft>
                  <a:buNone/>
                </a:pPr>
                <a:endParaRPr lang="en-US" sz="1800" b="1" dirty="0">
                  <a:solidFill>
                    <a:schemeClr val="dk2"/>
                  </a:solidFill>
                </a:endParaRPr>
              </a:p>
            </p:txBody>
          </p:sp>
          <p:sp>
            <p:nvSpPr>
              <p:cNvPr id="48" name="Text Placeholder 5">
                <a:extLst>
                  <a:ext uri="{FF2B5EF4-FFF2-40B4-BE49-F238E27FC236}">
                    <a16:creationId xmlns:a16="http://schemas.microsoft.com/office/drawing/2014/main" id="{AD8A04D1-F514-43EE-9A2D-277254AD1CE6}"/>
                  </a:ext>
                </a:extLst>
              </p:cNvPr>
              <p:cNvSpPr txBox="1">
                <a:spLocks/>
              </p:cNvSpPr>
              <p:nvPr/>
            </p:nvSpPr>
            <p:spPr>
              <a:xfrm>
                <a:off x="472501" y="1817783"/>
                <a:ext cx="1699053" cy="1594996"/>
              </a:xfrm>
              <a:prstGeom prst="roundRect">
                <a:avLst>
                  <a:gd name="adj" fmla="val 3374"/>
                </a:avLst>
              </a:prstGeom>
              <a:solidFill>
                <a:schemeClr val="lt1"/>
              </a:solidFill>
              <a:ln>
                <a:solidFill>
                  <a:schemeClr val="accent1"/>
                </a:solidFill>
              </a:ln>
            </p:spPr>
            <p:txBody>
              <a:bodyPr vert="horz" lIns="68580" tIns="91440" rIns="68580" bIns="91440" rtlCol="0">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marL="0" lvl="1" indent="0">
                  <a:spcAft>
                    <a:spcPts val="1200"/>
                  </a:spcAft>
                  <a:buNone/>
                </a:pPr>
                <a:endParaRPr lang="en-US" sz="1800" b="1" dirty="0">
                  <a:solidFill>
                    <a:schemeClr val="dk2"/>
                  </a:solidFill>
                </a:endParaRPr>
              </a:p>
            </p:txBody>
          </p:sp>
        </p:grpSp>
        <p:sp>
          <p:nvSpPr>
            <p:cNvPr id="44" name="Google Shape;158;p14">
              <a:extLst>
                <a:ext uri="{FF2B5EF4-FFF2-40B4-BE49-F238E27FC236}">
                  <a16:creationId xmlns:a16="http://schemas.microsoft.com/office/drawing/2014/main" id="{9A521840-C099-4415-8EBC-62D23DDDC44A}"/>
                </a:ext>
              </a:extLst>
            </p:cNvPr>
            <p:cNvSpPr txBox="1"/>
            <p:nvPr/>
          </p:nvSpPr>
          <p:spPr>
            <a:xfrm>
              <a:off x="364455" y="1885109"/>
              <a:ext cx="1690744" cy="247760"/>
            </a:xfrm>
            <a:prstGeom prst="rect">
              <a:avLst/>
            </a:prstGeom>
            <a:noFill/>
            <a:ln>
              <a:noFill/>
            </a:ln>
          </p:spPr>
          <p:txBody>
            <a:bodyPr spcFirstLastPara="1" wrap="square" lIns="0" tIns="0" rIns="0" bIns="0" anchor="b" anchorCtr="0">
              <a:normAutofit/>
            </a:bodyPr>
            <a:lstStyle/>
            <a:p>
              <a:pPr marL="0" marR="0" lvl="1" algn="ctr" rtl="0">
                <a:lnSpc>
                  <a:spcPct val="115000"/>
                </a:lnSpc>
                <a:spcBef>
                  <a:spcPts val="0"/>
                </a:spcBef>
                <a:spcAft>
                  <a:spcPts val="0"/>
                </a:spcAft>
                <a:buClr>
                  <a:srgbClr val="FFFFFF"/>
                </a:buClr>
                <a:buSzPts val="2100"/>
              </a:pPr>
              <a:r>
                <a:rPr lang="en-US" sz="1100" b="1" i="0" u="none" strike="noStrike" cap="none" dirty="0">
                  <a:solidFill>
                    <a:schemeClr val="accent1"/>
                  </a:solidFill>
                  <a:ea typeface="Arial"/>
                  <a:cs typeface="Arial"/>
                  <a:sym typeface="Arial"/>
                </a:rPr>
                <a:t>Lorem ipsum dolor </a:t>
              </a:r>
            </a:p>
          </p:txBody>
        </p:sp>
        <p:sp>
          <p:nvSpPr>
            <p:cNvPr id="45" name="Google Shape;158;p14">
              <a:extLst>
                <a:ext uri="{FF2B5EF4-FFF2-40B4-BE49-F238E27FC236}">
                  <a16:creationId xmlns:a16="http://schemas.microsoft.com/office/drawing/2014/main" id="{5C5B9925-1F61-4589-A263-A9EACA9F2781}"/>
                </a:ext>
              </a:extLst>
            </p:cNvPr>
            <p:cNvSpPr txBox="1"/>
            <p:nvPr/>
          </p:nvSpPr>
          <p:spPr>
            <a:xfrm>
              <a:off x="364455" y="2321041"/>
              <a:ext cx="1690744" cy="955174"/>
            </a:xfrm>
            <a:prstGeom prst="rect">
              <a:avLst/>
            </a:prstGeom>
            <a:noFill/>
            <a:ln>
              <a:noFill/>
            </a:ln>
          </p:spPr>
          <p:txBody>
            <a:bodyPr spcFirstLastPara="1" wrap="square" lIns="0" tIns="0" rIns="0" bIns="0" anchor="t" anchorCtr="0">
              <a:normAutofit/>
            </a:bodyPr>
            <a:lstStyle/>
            <a:p>
              <a:pPr marL="0" marR="0" lvl="1" algn="ctr" rtl="0">
                <a:lnSpc>
                  <a:spcPct val="115000"/>
                </a:lnSpc>
                <a:spcBef>
                  <a:spcPts val="0"/>
                </a:spcBef>
                <a:spcAft>
                  <a:spcPts val="0"/>
                </a:spcAft>
                <a:buClr>
                  <a:srgbClr val="FFFFFF"/>
                </a:buClr>
                <a:buSzPts val="2100"/>
              </a:pPr>
              <a:r>
                <a:rPr lang="en-US" sz="1050" b="0" i="0" u="none" strike="noStrike" cap="none" dirty="0">
                  <a:ea typeface="Arial"/>
                  <a:cs typeface="Arial"/>
                  <a:sym typeface="Arial"/>
                </a:rPr>
                <a:t>Lorem ipsum dolor sit amet, consectetur adipiscing elit. Ut tempor, quam et mattis. Ut tempor, quam et mattis. Lorem </a:t>
              </a:r>
              <a:endParaRPr sz="1000" dirty="0"/>
            </a:p>
          </p:txBody>
        </p:sp>
        <p:sp>
          <p:nvSpPr>
            <p:cNvPr id="46" name="Rectangle 45">
              <a:extLst>
                <a:ext uri="{FF2B5EF4-FFF2-40B4-BE49-F238E27FC236}">
                  <a16:creationId xmlns:a16="http://schemas.microsoft.com/office/drawing/2014/main" id="{79239B86-EB0A-4820-8B4B-0B72C28F06B7}"/>
                </a:ext>
              </a:extLst>
            </p:cNvPr>
            <p:cNvSpPr/>
            <p:nvPr/>
          </p:nvSpPr>
          <p:spPr>
            <a:xfrm>
              <a:off x="884288" y="2202319"/>
              <a:ext cx="651076" cy="4571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800" dirty="0"/>
            </a:p>
          </p:txBody>
        </p:sp>
      </p:grpSp>
      <p:grpSp>
        <p:nvGrpSpPr>
          <p:cNvPr id="49" name="Group 48">
            <a:extLst>
              <a:ext uri="{FF2B5EF4-FFF2-40B4-BE49-F238E27FC236}">
                <a16:creationId xmlns:a16="http://schemas.microsoft.com/office/drawing/2014/main" id="{9925F945-E9FD-421A-9DB4-CCD2D851BD03}"/>
              </a:ext>
            </a:extLst>
          </p:cNvPr>
          <p:cNvGrpSpPr/>
          <p:nvPr/>
        </p:nvGrpSpPr>
        <p:grpSpPr>
          <a:xfrm>
            <a:off x="2365435" y="3982078"/>
            <a:ext cx="1977202" cy="1877077"/>
            <a:chOff x="221226" y="1701865"/>
            <a:chExt cx="1977202" cy="1877077"/>
          </a:xfrm>
        </p:grpSpPr>
        <p:grpSp>
          <p:nvGrpSpPr>
            <p:cNvPr id="50" name="Group 49">
              <a:extLst>
                <a:ext uri="{FF2B5EF4-FFF2-40B4-BE49-F238E27FC236}">
                  <a16:creationId xmlns:a16="http://schemas.microsoft.com/office/drawing/2014/main" id="{5C75BDAF-1044-47B7-AABA-8B094C27FBB4}"/>
                </a:ext>
              </a:extLst>
            </p:cNvPr>
            <p:cNvGrpSpPr/>
            <p:nvPr/>
          </p:nvGrpSpPr>
          <p:grpSpPr>
            <a:xfrm>
              <a:off x="221226" y="1701865"/>
              <a:ext cx="1977202" cy="1877077"/>
              <a:chOff x="472501" y="1817783"/>
              <a:chExt cx="1732477" cy="1644745"/>
            </a:xfrm>
          </p:grpSpPr>
          <p:sp>
            <p:nvSpPr>
              <p:cNvPr id="54" name="Text Placeholder 5">
                <a:extLst>
                  <a:ext uri="{FF2B5EF4-FFF2-40B4-BE49-F238E27FC236}">
                    <a16:creationId xmlns:a16="http://schemas.microsoft.com/office/drawing/2014/main" id="{594C44CE-FB80-4CCC-97F3-520706721451}"/>
                  </a:ext>
                </a:extLst>
              </p:cNvPr>
              <p:cNvSpPr txBox="1">
                <a:spLocks/>
              </p:cNvSpPr>
              <p:nvPr/>
            </p:nvSpPr>
            <p:spPr>
              <a:xfrm>
                <a:off x="505924" y="1834004"/>
                <a:ext cx="1699053" cy="1628524"/>
              </a:xfrm>
              <a:prstGeom prst="roundRect">
                <a:avLst>
                  <a:gd name="adj" fmla="val 3374"/>
                </a:avLst>
              </a:prstGeom>
              <a:solidFill>
                <a:schemeClr val="accent1"/>
              </a:solidFill>
              <a:ln>
                <a:noFill/>
              </a:ln>
            </p:spPr>
            <p:txBody>
              <a:bodyPr vert="horz" lIns="68580" tIns="91440" rIns="68580" bIns="91440" rtlCol="0">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marL="0" lvl="1" indent="0">
                  <a:spcAft>
                    <a:spcPts val="1200"/>
                  </a:spcAft>
                  <a:buNone/>
                </a:pPr>
                <a:endParaRPr lang="en-US" sz="1800" b="1" dirty="0">
                  <a:solidFill>
                    <a:schemeClr val="dk2"/>
                  </a:solidFill>
                </a:endParaRPr>
              </a:p>
            </p:txBody>
          </p:sp>
          <p:sp>
            <p:nvSpPr>
              <p:cNvPr id="55" name="Text Placeholder 5">
                <a:extLst>
                  <a:ext uri="{FF2B5EF4-FFF2-40B4-BE49-F238E27FC236}">
                    <a16:creationId xmlns:a16="http://schemas.microsoft.com/office/drawing/2014/main" id="{E1EA3B74-6687-4414-933D-1A30036FB116}"/>
                  </a:ext>
                </a:extLst>
              </p:cNvPr>
              <p:cNvSpPr txBox="1">
                <a:spLocks/>
              </p:cNvSpPr>
              <p:nvPr/>
            </p:nvSpPr>
            <p:spPr>
              <a:xfrm>
                <a:off x="472501" y="1817783"/>
                <a:ext cx="1699053" cy="1594996"/>
              </a:xfrm>
              <a:prstGeom prst="roundRect">
                <a:avLst>
                  <a:gd name="adj" fmla="val 3374"/>
                </a:avLst>
              </a:prstGeom>
              <a:solidFill>
                <a:schemeClr val="lt1"/>
              </a:solidFill>
              <a:ln>
                <a:solidFill>
                  <a:schemeClr val="accent1"/>
                </a:solidFill>
              </a:ln>
            </p:spPr>
            <p:txBody>
              <a:bodyPr vert="horz" lIns="68580" tIns="91440" rIns="68580" bIns="91440" rtlCol="0">
                <a:noAutofit/>
              </a:bodyPr>
              <a:lstStyle>
                <a:lvl1pPr marL="0" indent="0" algn="l" defTabSz="914400" rtl="0" eaLnBrk="1" latinLnBrk="0" hangingPunct="1">
                  <a:lnSpc>
                    <a:spcPct val="100000"/>
                  </a:lnSpc>
                  <a:spcBef>
                    <a:spcPts val="0"/>
                  </a:spcBef>
                  <a:spcAft>
                    <a:spcPts val="0"/>
                  </a:spcAft>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1pPr>
                <a:lvl2pPr marL="213300" indent="-12960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2pPr>
                <a:lvl3pPr marL="383400" indent="-124200" algn="l" defTabSz="914400" rtl="0" eaLnBrk="1" latinLnBrk="0" hangingPunct="1">
                  <a:lnSpc>
                    <a:spcPct val="100000"/>
                  </a:lnSpc>
                  <a:spcBef>
                    <a:spcPts val="0"/>
                  </a:spcBef>
                  <a:spcAft>
                    <a:spcPts val="0"/>
                  </a:spcAft>
                  <a:buClr>
                    <a:schemeClr val="tx2"/>
                  </a:buClr>
                  <a:buFont typeface="Trebuchet MS" panose="020B0603020202020204" pitchFamily="34" charset="0"/>
                  <a:buChar char="–"/>
                  <a:defRPr lang="en-US" sz="900" kern="1200">
                    <a:solidFill>
                      <a:schemeClr val="tx1"/>
                    </a:solidFill>
                    <a:latin typeface="Franklin Gothic Book" panose="020B0503020102020204" pitchFamily="34" charset="0"/>
                    <a:ea typeface="+mn-ea"/>
                    <a:cs typeface="+mn-cs"/>
                    <a:sym typeface="Franklin Gothic Book" panose="020B0503020102020204" pitchFamily="34" charset="0"/>
                  </a:defRPr>
                </a:lvl3pPr>
                <a:lvl4pPr marL="0" indent="0" algn="l" defTabSz="914400" rtl="0" eaLnBrk="1" latinLnBrk="0" hangingPunct="1">
                  <a:lnSpc>
                    <a:spcPct val="100000"/>
                  </a:lnSpc>
                  <a:spcBef>
                    <a:spcPts val="0"/>
                  </a:spcBef>
                  <a:spcAft>
                    <a:spcPts val="0"/>
                  </a:spcAft>
                  <a:buClr>
                    <a:schemeClr val="tx2"/>
                  </a:buClr>
                  <a:buFont typeface="Arial" panose="020B0604020202020204" pitchFamily="34" charset="0"/>
                  <a:buChar char="​"/>
                  <a:defRPr lang="en-US" sz="1200" kern="1200">
                    <a:solidFill>
                      <a:schemeClr val="tx2"/>
                    </a:solidFill>
                    <a:latin typeface="Franklin Gothic Book" panose="020B0503020102020204" pitchFamily="34" charset="0"/>
                    <a:ea typeface="+mn-ea"/>
                    <a:cs typeface="+mn-cs"/>
                    <a:sym typeface="Franklin Gothic Book" panose="020B0503020102020204" pitchFamily="34" charset="0"/>
                  </a:defRPr>
                </a:lvl4pPr>
                <a:lvl5pPr marL="0" indent="0" algn="l" defTabSz="914400" rtl="0" eaLnBrk="1" latinLnBrk="0" hangingPunct="1">
                  <a:lnSpc>
                    <a:spcPct val="100000"/>
                  </a:lnSpc>
                  <a:spcBef>
                    <a:spcPts val="0"/>
                  </a:spcBef>
                  <a:spcAft>
                    <a:spcPts val="0"/>
                  </a:spcAft>
                  <a:buClrTx/>
                  <a:buFont typeface="Arial" panose="020B0604020202020204" pitchFamily="34" charset="0"/>
                  <a:buChar char="​"/>
                  <a:defRPr lang="en-US" sz="1200" b="1" kern="1200">
                    <a:solidFill>
                      <a:schemeClr val="tx1"/>
                    </a:solidFill>
                    <a:latin typeface="Franklin Gothic Book" panose="020B0503020102020204" pitchFamily="34" charset="0"/>
                    <a:ea typeface="+mn-ea"/>
                    <a:cs typeface="+mn-cs"/>
                    <a:sym typeface="Franklin Gothic Book" panose="020B0503020102020204" pitchFamily="34" charset="0"/>
                  </a:defRPr>
                </a:lvl5pPr>
                <a:lvl6pPr marL="202406" indent="-114300" algn="l" defTabSz="914400" rtl="0" eaLnBrk="1" latinLnBrk="0" hangingPunct="1">
                  <a:lnSpc>
                    <a:spcPct val="90000"/>
                  </a:lnSpc>
                  <a:spcBef>
                    <a:spcPts val="0"/>
                  </a:spcBef>
                  <a:spcAft>
                    <a:spcPts val="600"/>
                  </a:spcAft>
                  <a:buClr>
                    <a:schemeClr val="tx2"/>
                  </a:buClr>
                  <a:buFont typeface="Arial" panose="020B0604020202020204" pitchFamily="34" charset="0"/>
                  <a:buChar char="•"/>
                  <a:defRPr lang="en-US" sz="1200" kern="1200" smtClean="0">
                    <a:solidFill>
                      <a:schemeClr val="tx1"/>
                    </a:solidFill>
                    <a:latin typeface="Franklin Gothic Book" panose="020B0503020102020204" pitchFamily="34" charset="0"/>
                    <a:ea typeface="+mn-ea"/>
                    <a:cs typeface="+mn-cs"/>
                    <a:sym typeface="Franklin Gothic Book" panose="020B0503020102020204" pitchFamily="34" charset="0"/>
                  </a:defRPr>
                </a:lvl6pPr>
                <a:lvl7pPr marL="0" indent="0" algn="l" defTabSz="914400" rtl="0" eaLnBrk="1" latinLnBrk="0" hangingPunct="1">
                  <a:lnSpc>
                    <a:spcPct val="90000"/>
                  </a:lnSpc>
                  <a:spcBef>
                    <a:spcPts val="900"/>
                  </a:spcBef>
                  <a:spcAft>
                    <a:spcPts val="900"/>
                  </a:spcAft>
                  <a:buFont typeface="Arial" panose="020B0604020202020204" pitchFamily="34" charset="0"/>
                  <a:buChar char="​"/>
                  <a:defRPr lang="en-US" sz="3300" kern="1200" baseline="0" smtClean="0">
                    <a:solidFill>
                      <a:schemeClr val="tx1"/>
                    </a:solidFill>
                    <a:latin typeface="Franklin Gothic Book" panose="020B0503020102020204" pitchFamily="34" charset="0"/>
                    <a:ea typeface="+mn-ea"/>
                    <a:cs typeface="+mn-cs"/>
                    <a:sym typeface="Franklin Gothic Book" panose="020B0503020102020204" pitchFamily="34" charset="0"/>
                  </a:defRPr>
                </a:lvl7pPr>
                <a:lvl8pPr marL="0" indent="0" algn="l" defTabSz="914400" rtl="0" eaLnBrk="1" latinLnBrk="0" hangingPunct="1">
                  <a:lnSpc>
                    <a:spcPct val="90000"/>
                  </a:lnSpc>
                  <a:spcBef>
                    <a:spcPts val="900"/>
                  </a:spcBef>
                  <a:spcAft>
                    <a:spcPts val="0"/>
                  </a:spcAft>
                  <a:buFont typeface="Arial" panose="020B0604020202020204" pitchFamily="34" charset="0"/>
                  <a:buChar char="​"/>
                  <a:defRPr lang="en-US" sz="4000" kern="1200" baseline="0" smtClean="0">
                    <a:solidFill>
                      <a:schemeClr val="tx2"/>
                    </a:solidFill>
                    <a:latin typeface="Franklin Gothic Book" panose="020B0503020102020204" pitchFamily="34" charset="0"/>
                    <a:ea typeface="+mn-ea"/>
                    <a:cs typeface="+mn-cs"/>
                    <a:sym typeface="Franklin Gothic Book" panose="020B0503020102020204" pitchFamily="34" charset="0"/>
                  </a:defRPr>
                </a:lvl8pPr>
                <a:lvl9pPr marL="0" indent="0" algn="l" defTabSz="914400" rtl="0" eaLnBrk="1" latinLnBrk="0" hangingPunct="1">
                  <a:lnSpc>
                    <a:spcPct val="100000"/>
                  </a:lnSpc>
                  <a:spcBef>
                    <a:spcPts val="0"/>
                  </a:spcBef>
                  <a:spcAft>
                    <a:spcPts val="900"/>
                  </a:spcAft>
                  <a:buFont typeface="Arial" panose="020B0604020202020204" pitchFamily="34" charset="0"/>
                  <a:buChar char="​"/>
                  <a:defRPr lang="en-US" sz="1800" kern="1200" baseline="0" dirty="0">
                    <a:solidFill>
                      <a:schemeClr val="tx2"/>
                    </a:solidFill>
                    <a:latin typeface="Franklin Gothic Book" panose="020B0503020102020204" pitchFamily="34" charset="0"/>
                    <a:ea typeface="+mn-ea"/>
                    <a:cs typeface="+mn-cs"/>
                    <a:sym typeface="Franklin Gothic Book" panose="020B0503020102020204" pitchFamily="34" charset="0"/>
                  </a:defRPr>
                </a:lvl9pPr>
              </a:lstStyle>
              <a:p>
                <a:pPr marL="0" lvl="1" indent="0">
                  <a:spcAft>
                    <a:spcPts val="1200"/>
                  </a:spcAft>
                  <a:buNone/>
                </a:pPr>
                <a:endParaRPr lang="en-US" sz="1800" b="1" dirty="0">
                  <a:solidFill>
                    <a:schemeClr val="dk2"/>
                  </a:solidFill>
                </a:endParaRPr>
              </a:p>
            </p:txBody>
          </p:sp>
        </p:grpSp>
        <p:sp>
          <p:nvSpPr>
            <p:cNvPr id="51" name="Google Shape;158;p14">
              <a:extLst>
                <a:ext uri="{FF2B5EF4-FFF2-40B4-BE49-F238E27FC236}">
                  <a16:creationId xmlns:a16="http://schemas.microsoft.com/office/drawing/2014/main" id="{5464D7E1-1708-4CD4-B1EB-615F8CF0239D}"/>
                </a:ext>
              </a:extLst>
            </p:cNvPr>
            <p:cNvSpPr txBox="1"/>
            <p:nvPr/>
          </p:nvSpPr>
          <p:spPr>
            <a:xfrm>
              <a:off x="364455" y="1885109"/>
              <a:ext cx="1690744" cy="247760"/>
            </a:xfrm>
            <a:prstGeom prst="rect">
              <a:avLst/>
            </a:prstGeom>
            <a:noFill/>
            <a:ln>
              <a:noFill/>
            </a:ln>
          </p:spPr>
          <p:txBody>
            <a:bodyPr spcFirstLastPara="1" wrap="square" lIns="0" tIns="0" rIns="0" bIns="0" anchor="b" anchorCtr="0">
              <a:normAutofit/>
            </a:bodyPr>
            <a:lstStyle/>
            <a:p>
              <a:pPr marL="0" marR="0" lvl="1" algn="ctr" rtl="0">
                <a:lnSpc>
                  <a:spcPct val="115000"/>
                </a:lnSpc>
                <a:spcBef>
                  <a:spcPts val="0"/>
                </a:spcBef>
                <a:spcAft>
                  <a:spcPts val="0"/>
                </a:spcAft>
                <a:buClr>
                  <a:srgbClr val="FFFFFF"/>
                </a:buClr>
                <a:buSzPts val="2100"/>
              </a:pPr>
              <a:r>
                <a:rPr lang="en-US" sz="1100" b="1" i="0" u="none" strike="noStrike" cap="none" dirty="0">
                  <a:solidFill>
                    <a:schemeClr val="accent1"/>
                  </a:solidFill>
                  <a:ea typeface="Arial"/>
                  <a:cs typeface="Arial"/>
                  <a:sym typeface="Arial"/>
                </a:rPr>
                <a:t>Lorem ipsum dolor </a:t>
              </a:r>
            </a:p>
          </p:txBody>
        </p:sp>
        <p:sp>
          <p:nvSpPr>
            <p:cNvPr id="52" name="Google Shape;158;p14">
              <a:extLst>
                <a:ext uri="{FF2B5EF4-FFF2-40B4-BE49-F238E27FC236}">
                  <a16:creationId xmlns:a16="http://schemas.microsoft.com/office/drawing/2014/main" id="{C4EA2CA8-7133-47CD-BCAC-8939010EF8C3}"/>
                </a:ext>
              </a:extLst>
            </p:cNvPr>
            <p:cNvSpPr txBox="1"/>
            <p:nvPr/>
          </p:nvSpPr>
          <p:spPr>
            <a:xfrm>
              <a:off x="364455" y="2321041"/>
              <a:ext cx="1690744" cy="955174"/>
            </a:xfrm>
            <a:prstGeom prst="rect">
              <a:avLst/>
            </a:prstGeom>
            <a:noFill/>
            <a:ln>
              <a:noFill/>
            </a:ln>
          </p:spPr>
          <p:txBody>
            <a:bodyPr spcFirstLastPara="1" wrap="square" lIns="0" tIns="0" rIns="0" bIns="0" anchor="t" anchorCtr="0">
              <a:normAutofit/>
            </a:bodyPr>
            <a:lstStyle/>
            <a:p>
              <a:pPr marL="0" marR="0" lvl="1" algn="ctr" rtl="0">
                <a:lnSpc>
                  <a:spcPct val="115000"/>
                </a:lnSpc>
                <a:spcBef>
                  <a:spcPts val="0"/>
                </a:spcBef>
                <a:spcAft>
                  <a:spcPts val="0"/>
                </a:spcAft>
                <a:buClr>
                  <a:srgbClr val="FFFFFF"/>
                </a:buClr>
                <a:buSzPts val="2100"/>
              </a:pPr>
              <a:r>
                <a:rPr lang="en-US" sz="1050" b="0" i="0" u="none" strike="noStrike" cap="none" dirty="0">
                  <a:ea typeface="Arial"/>
                  <a:cs typeface="Arial"/>
                  <a:sym typeface="Arial"/>
                </a:rPr>
                <a:t>Lorem ipsum dolor sit amet, consectetur adipiscing elit. Ut tempor, quam et mattis. Ut tempor, quam et mattis. Lorem </a:t>
              </a:r>
              <a:endParaRPr sz="1000" dirty="0"/>
            </a:p>
          </p:txBody>
        </p:sp>
        <p:sp>
          <p:nvSpPr>
            <p:cNvPr id="53" name="Rectangle 52">
              <a:extLst>
                <a:ext uri="{FF2B5EF4-FFF2-40B4-BE49-F238E27FC236}">
                  <a16:creationId xmlns:a16="http://schemas.microsoft.com/office/drawing/2014/main" id="{DC49B990-FD85-45C0-B496-3ABA9E54A833}"/>
                </a:ext>
              </a:extLst>
            </p:cNvPr>
            <p:cNvSpPr/>
            <p:nvPr/>
          </p:nvSpPr>
          <p:spPr>
            <a:xfrm>
              <a:off x="884288" y="2202319"/>
              <a:ext cx="651076" cy="4571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PH" sz="1800" dirty="0"/>
            </a:p>
          </p:txBody>
        </p:sp>
      </p:grpSp>
      <p:grpSp>
        <p:nvGrpSpPr>
          <p:cNvPr id="57" name="Group 56">
            <a:extLst>
              <a:ext uri="{FF2B5EF4-FFF2-40B4-BE49-F238E27FC236}">
                <a16:creationId xmlns:a16="http://schemas.microsoft.com/office/drawing/2014/main" id="{EE9E0557-C87D-486B-9F1F-C0CB77FB5AE1}"/>
              </a:ext>
            </a:extLst>
          </p:cNvPr>
          <p:cNvGrpSpPr/>
          <p:nvPr/>
        </p:nvGrpSpPr>
        <p:grpSpPr>
          <a:xfrm>
            <a:off x="4722472" y="2294947"/>
            <a:ext cx="390122" cy="388800"/>
            <a:chOff x="3071135" y="1760585"/>
            <a:chExt cx="475200" cy="633600"/>
          </a:xfrm>
        </p:grpSpPr>
        <p:sp>
          <p:nvSpPr>
            <p:cNvPr id="58" name="Accent">
              <a:extLst>
                <a:ext uri="{FF2B5EF4-FFF2-40B4-BE49-F238E27FC236}">
                  <a16:creationId xmlns:a16="http://schemas.microsoft.com/office/drawing/2014/main" id="{3C9A151D-4AC5-4E77-A48C-7B9655BC3DD6}"/>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59" name="Outline">
              <a:extLst>
                <a:ext uri="{FF2B5EF4-FFF2-40B4-BE49-F238E27FC236}">
                  <a16:creationId xmlns:a16="http://schemas.microsoft.com/office/drawing/2014/main" id="{6B179D15-C036-4FEA-991E-8348352AE0BB}"/>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grpSp>
        <p:nvGrpSpPr>
          <p:cNvPr id="60" name="Group 59">
            <a:extLst>
              <a:ext uri="{FF2B5EF4-FFF2-40B4-BE49-F238E27FC236}">
                <a16:creationId xmlns:a16="http://schemas.microsoft.com/office/drawing/2014/main" id="{F6479CCB-5507-42D6-84BE-729D460FC4AE}"/>
              </a:ext>
            </a:extLst>
          </p:cNvPr>
          <p:cNvGrpSpPr/>
          <p:nvPr/>
        </p:nvGrpSpPr>
        <p:grpSpPr>
          <a:xfrm>
            <a:off x="4722472" y="4092465"/>
            <a:ext cx="390122" cy="388800"/>
            <a:chOff x="3071135" y="1760585"/>
            <a:chExt cx="475200" cy="633600"/>
          </a:xfrm>
        </p:grpSpPr>
        <p:sp>
          <p:nvSpPr>
            <p:cNvPr id="61" name="Accent">
              <a:extLst>
                <a:ext uri="{FF2B5EF4-FFF2-40B4-BE49-F238E27FC236}">
                  <a16:creationId xmlns:a16="http://schemas.microsoft.com/office/drawing/2014/main" id="{2D6530BB-F83E-424F-8D8C-B904AB9BF3B8}"/>
                </a:ext>
              </a:extLst>
            </p:cNvPr>
            <p:cNvSpPr/>
            <p:nvPr/>
          </p:nvSpPr>
          <p:spPr>
            <a:xfrm>
              <a:off x="3071135" y="1760585"/>
              <a:ext cx="475200" cy="633600"/>
            </a:xfrm>
            <a:custGeom>
              <a:avLst/>
              <a:gdLst/>
              <a:ahLst/>
              <a:cxnLst/>
              <a:rect l="0" t="0" r="10000" b="10000"/>
              <a:pathLst>
                <a:path w="10000" h="10000">
                  <a:moveTo>
                    <a:pt x="6320" y="5028"/>
                  </a:moveTo>
                  <a:lnTo>
                    <a:pt x="6319" y="5079"/>
                  </a:lnTo>
                  <a:lnTo>
                    <a:pt x="6316" y="5129"/>
                  </a:lnTo>
                  <a:lnTo>
                    <a:pt x="6312" y="5180"/>
                  </a:lnTo>
                  <a:lnTo>
                    <a:pt x="6305" y="5230"/>
                  </a:lnTo>
                  <a:lnTo>
                    <a:pt x="6297" y="5279"/>
                  </a:lnTo>
                  <a:lnTo>
                    <a:pt x="6286" y="5329"/>
                  </a:lnTo>
                  <a:lnTo>
                    <a:pt x="6274" y="5377"/>
                  </a:lnTo>
                  <a:lnTo>
                    <a:pt x="6260" y="5426"/>
                  </a:lnTo>
                  <a:lnTo>
                    <a:pt x="6245" y="5474"/>
                  </a:lnTo>
                  <a:lnTo>
                    <a:pt x="6227" y="5521"/>
                  </a:lnTo>
                  <a:lnTo>
                    <a:pt x="6208" y="5568"/>
                  </a:lnTo>
                  <a:lnTo>
                    <a:pt x="6187" y="5613"/>
                  </a:lnTo>
                  <a:lnTo>
                    <a:pt x="6164" y="5659"/>
                  </a:lnTo>
                  <a:lnTo>
                    <a:pt x="6140" y="5703"/>
                  </a:lnTo>
                  <a:lnTo>
                    <a:pt x="6114" y="5746"/>
                  </a:lnTo>
                  <a:lnTo>
                    <a:pt x="6086" y="5789"/>
                  </a:lnTo>
                  <a:lnTo>
                    <a:pt x="6057" y="5830"/>
                  </a:lnTo>
                  <a:lnTo>
                    <a:pt x="6026" y="5870"/>
                  </a:lnTo>
                  <a:lnTo>
                    <a:pt x="5994" y="5908"/>
                  </a:lnTo>
                  <a:lnTo>
                    <a:pt x="5960" y="5946"/>
                  </a:lnTo>
                  <a:lnTo>
                    <a:pt x="5925" y="5982"/>
                  </a:lnTo>
                  <a:lnTo>
                    <a:pt x="5889" y="6017"/>
                  </a:lnTo>
                  <a:lnTo>
                    <a:pt x="5852" y="6050"/>
                  </a:lnTo>
                  <a:lnTo>
                    <a:pt x="5813" y="6083"/>
                  </a:lnTo>
                  <a:lnTo>
                    <a:pt x="5773" y="6113"/>
                  </a:lnTo>
                  <a:lnTo>
                    <a:pt x="5732" y="6142"/>
                  </a:lnTo>
                  <a:lnTo>
                    <a:pt x="5689" y="6170"/>
                  </a:lnTo>
                  <a:lnTo>
                    <a:pt x="5646" y="6196"/>
                  </a:lnTo>
                  <a:lnTo>
                    <a:pt x="5602" y="6221"/>
                  </a:lnTo>
                  <a:lnTo>
                    <a:pt x="5557" y="6243"/>
                  </a:lnTo>
                  <a:lnTo>
                    <a:pt x="5511" y="6265"/>
                  </a:lnTo>
                  <a:lnTo>
                    <a:pt x="5464" y="6284"/>
                  </a:lnTo>
                  <a:lnTo>
                    <a:pt x="5417" y="6301"/>
                  </a:lnTo>
                  <a:lnTo>
                    <a:pt x="5369" y="6317"/>
                  </a:lnTo>
                  <a:lnTo>
                    <a:pt x="5321" y="6331"/>
                  </a:lnTo>
                  <a:lnTo>
                    <a:pt x="5272" y="6343"/>
                  </a:lnTo>
                  <a:lnTo>
                    <a:pt x="5223" y="6354"/>
                  </a:lnTo>
                  <a:lnTo>
                    <a:pt x="5173" y="6362"/>
                  </a:lnTo>
                  <a:lnTo>
                    <a:pt x="5123" y="6369"/>
                  </a:lnTo>
                  <a:lnTo>
                    <a:pt x="5073" y="6373"/>
                  </a:lnTo>
                  <a:lnTo>
                    <a:pt x="5023" y="6376"/>
                  </a:lnTo>
                  <a:lnTo>
                    <a:pt x="4972" y="6377"/>
                  </a:lnTo>
                  <a:lnTo>
                    <a:pt x="4921" y="6376"/>
                  </a:lnTo>
                  <a:lnTo>
                    <a:pt x="4871" y="6373"/>
                  </a:lnTo>
                  <a:lnTo>
                    <a:pt x="4820" y="6369"/>
                  </a:lnTo>
                  <a:lnTo>
                    <a:pt x="4770" y="6362"/>
                  </a:lnTo>
                  <a:lnTo>
                    <a:pt x="4721" y="6354"/>
                  </a:lnTo>
                  <a:lnTo>
                    <a:pt x="4671" y="6343"/>
                  </a:lnTo>
                  <a:lnTo>
                    <a:pt x="4623" y="6331"/>
                  </a:lnTo>
                  <a:lnTo>
                    <a:pt x="4574" y="6317"/>
                  </a:lnTo>
                  <a:lnTo>
                    <a:pt x="4526" y="6301"/>
                  </a:lnTo>
                  <a:lnTo>
                    <a:pt x="4479" y="6284"/>
                  </a:lnTo>
                  <a:lnTo>
                    <a:pt x="4432" y="6265"/>
                  </a:lnTo>
                  <a:lnTo>
                    <a:pt x="4387" y="6243"/>
                  </a:lnTo>
                  <a:lnTo>
                    <a:pt x="4341" y="6221"/>
                  </a:lnTo>
                  <a:lnTo>
                    <a:pt x="4297" y="6196"/>
                  </a:lnTo>
                  <a:lnTo>
                    <a:pt x="4254" y="6170"/>
                  </a:lnTo>
                  <a:lnTo>
                    <a:pt x="4211" y="6142"/>
                  </a:lnTo>
                  <a:lnTo>
                    <a:pt x="4170" y="6113"/>
                  </a:lnTo>
                  <a:lnTo>
                    <a:pt x="4130" y="6083"/>
                  </a:lnTo>
                  <a:lnTo>
                    <a:pt x="4092" y="6050"/>
                  </a:lnTo>
                  <a:lnTo>
                    <a:pt x="4054" y="6017"/>
                  </a:lnTo>
                  <a:lnTo>
                    <a:pt x="4018" y="5982"/>
                  </a:lnTo>
                  <a:lnTo>
                    <a:pt x="3983" y="5946"/>
                  </a:lnTo>
                  <a:lnTo>
                    <a:pt x="3950" y="5908"/>
                  </a:lnTo>
                  <a:lnTo>
                    <a:pt x="3917" y="5870"/>
                  </a:lnTo>
                  <a:lnTo>
                    <a:pt x="3887" y="5830"/>
                  </a:lnTo>
                  <a:lnTo>
                    <a:pt x="3858" y="5789"/>
                  </a:lnTo>
                  <a:lnTo>
                    <a:pt x="3830" y="5746"/>
                  </a:lnTo>
                  <a:lnTo>
                    <a:pt x="3804" y="5703"/>
                  </a:lnTo>
                  <a:lnTo>
                    <a:pt x="3779" y="5659"/>
                  </a:lnTo>
                  <a:lnTo>
                    <a:pt x="3757" y="5613"/>
                  </a:lnTo>
                  <a:lnTo>
                    <a:pt x="3735" y="5568"/>
                  </a:lnTo>
                  <a:lnTo>
                    <a:pt x="3716" y="5521"/>
                  </a:lnTo>
                  <a:lnTo>
                    <a:pt x="3699" y="5474"/>
                  </a:lnTo>
                  <a:lnTo>
                    <a:pt x="3683" y="5426"/>
                  </a:lnTo>
                  <a:lnTo>
                    <a:pt x="3669" y="5377"/>
                  </a:lnTo>
                  <a:lnTo>
                    <a:pt x="3657" y="5329"/>
                  </a:lnTo>
                  <a:lnTo>
                    <a:pt x="3646" y="5279"/>
                  </a:lnTo>
                  <a:lnTo>
                    <a:pt x="3638" y="5230"/>
                  </a:lnTo>
                  <a:lnTo>
                    <a:pt x="3631" y="5180"/>
                  </a:lnTo>
                  <a:lnTo>
                    <a:pt x="3627" y="5129"/>
                  </a:lnTo>
                  <a:lnTo>
                    <a:pt x="3624" y="5079"/>
                  </a:lnTo>
                  <a:lnTo>
                    <a:pt x="3623" y="5028"/>
                  </a:lnTo>
                  <a:lnTo>
                    <a:pt x="3624" y="4977"/>
                  </a:lnTo>
                  <a:lnTo>
                    <a:pt x="3627" y="4927"/>
                  </a:lnTo>
                  <a:lnTo>
                    <a:pt x="3631" y="4877"/>
                  </a:lnTo>
                  <a:lnTo>
                    <a:pt x="3638" y="4827"/>
                  </a:lnTo>
                  <a:lnTo>
                    <a:pt x="3646" y="4777"/>
                  </a:lnTo>
                  <a:lnTo>
                    <a:pt x="3657" y="4728"/>
                  </a:lnTo>
                  <a:lnTo>
                    <a:pt x="3669" y="4679"/>
                  </a:lnTo>
                  <a:lnTo>
                    <a:pt x="3683" y="4631"/>
                  </a:lnTo>
                  <a:lnTo>
                    <a:pt x="3699" y="4583"/>
                  </a:lnTo>
                  <a:lnTo>
                    <a:pt x="3716" y="4536"/>
                  </a:lnTo>
                  <a:lnTo>
                    <a:pt x="3735" y="4489"/>
                  </a:lnTo>
                  <a:lnTo>
                    <a:pt x="3757" y="4443"/>
                  </a:lnTo>
                  <a:lnTo>
                    <a:pt x="3779" y="4398"/>
                  </a:lnTo>
                  <a:lnTo>
                    <a:pt x="3804" y="4354"/>
                  </a:lnTo>
                  <a:lnTo>
                    <a:pt x="3830" y="4311"/>
                  </a:lnTo>
                  <a:lnTo>
                    <a:pt x="3858" y="4268"/>
                  </a:lnTo>
                  <a:lnTo>
                    <a:pt x="3887" y="4227"/>
                  </a:lnTo>
                  <a:lnTo>
                    <a:pt x="3917" y="4187"/>
                  </a:lnTo>
                  <a:lnTo>
                    <a:pt x="3950" y="4148"/>
                  </a:lnTo>
                  <a:lnTo>
                    <a:pt x="3983" y="4111"/>
                  </a:lnTo>
                  <a:lnTo>
                    <a:pt x="4018" y="4075"/>
                  </a:lnTo>
                  <a:lnTo>
                    <a:pt x="4054" y="4040"/>
                  </a:lnTo>
                  <a:lnTo>
                    <a:pt x="4092" y="4006"/>
                  </a:lnTo>
                  <a:lnTo>
                    <a:pt x="4130" y="3974"/>
                  </a:lnTo>
                  <a:lnTo>
                    <a:pt x="4170" y="3943"/>
                  </a:lnTo>
                  <a:lnTo>
                    <a:pt x="4211" y="3914"/>
                  </a:lnTo>
                  <a:lnTo>
                    <a:pt x="4254" y="3886"/>
                  </a:lnTo>
                  <a:lnTo>
                    <a:pt x="4297" y="3860"/>
                  </a:lnTo>
                  <a:lnTo>
                    <a:pt x="4341" y="3836"/>
                  </a:lnTo>
                  <a:lnTo>
                    <a:pt x="4387" y="3813"/>
                  </a:lnTo>
                  <a:lnTo>
                    <a:pt x="4432" y="3792"/>
                  </a:lnTo>
                  <a:lnTo>
                    <a:pt x="4479" y="3773"/>
                  </a:lnTo>
                  <a:lnTo>
                    <a:pt x="4526" y="3755"/>
                  </a:lnTo>
                  <a:lnTo>
                    <a:pt x="4574" y="3740"/>
                  </a:lnTo>
                  <a:lnTo>
                    <a:pt x="4623" y="3726"/>
                  </a:lnTo>
                  <a:lnTo>
                    <a:pt x="4671" y="3714"/>
                  </a:lnTo>
                  <a:lnTo>
                    <a:pt x="4721" y="3703"/>
                  </a:lnTo>
                  <a:lnTo>
                    <a:pt x="4770" y="3695"/>
                  </a:lnTo>
                  <a:lnTo>
                    <a:pt x="4820" y="3688"/>
                  </a:lnTo>
                  <a:lnTo>
                    <a:pt x="4871" y="3684"/>
                  </a:lnTo>
                  <a:lnTo>
                    <a:pt x="4921" y="3681"/>
                  </a:lnTo>
                  <a:lnTo>
                    <a:pt x="4972" y="3680"/>
                  </a:lnTo>
                  <a:lnTo>
                    <a:pt x="5023" y="3681"/>
                  </a:lnTo>
                  <a:lnTo>
                    <a:pt x="5073" y="3684"/>
                  </a:lnTo>
                  <a:lnTo>
                    <a:pt x="5123" y="3688"/>
                  </a:lnTo>
                  <a:lnTo>
                    <a:pt x="5173" y="3695"/>
                  </a:lnTo>
                  <a:lnTo>
                    <a:pt x="5223" y="3703"/>
                  </a:lnTo>
                  <a:lnTo>
                    <a:pt x="5272" y="3714"/>
                  </a:lnTo>
                  <a:lnTo>
                    <a:pt x="5321" y="3726"/>
                  </a:lnTo>
                  <a:lnTo>
                    <a:pt x="5369" y="3740"/>
                  </a:lnTo>
                  <a:lnTo>
                    <a:pt x="5417" y="3755"/>
                  </a:lnTo>
                  <a:lnTo>
                    <a:pt x="5464" y="3773"/>
                  </a:lnTo>
                  <a:lnTo>
                    <a:pt x="5511" y="3792"/>
                  </a:lnTo>
                  <a:lnTo>
                    <a:pt x="5557" y="3813"/>
                  </a:lnTo>
                  <a:lnTo>
                    <a:pt x="5602" y="3836"/>
                  </a:lnTo>
                  <a:lnTo>
                    <a:pt x="5646" y="3860"/>
                  </a:lnTo>
                  <a:lnTo>
                    <a:pt x="5689" y="3886"/>
                  </a:lnTo>
                  <a:lnTo>
                    <a:pt x="5732" y="3914"/>
                  </a:lnTo>
                  <a:lnTo>
                    <a:pt x="5773" y="3943"/>
                  </a:lnTo>
                  <a:lnTo>
                    <a:pt x="5813" y="3974"/>
                  </a:lnTo>
                  <a:lnTo>
                    <a:pt x="5852" y="4006"/>
                  </a:lnTo>
                  <a:lnTo>
                    <a:pt x="5889" y="4040"/>
                  </a:lnTo>
                  <a:lnTo>
                    <a:pt x="5925" y="4075"/>
                  </a:lnTo>
                  <a:lnTo>
                    <a:pt x="5960" y="4111"/>
                  </a:lnTo>
                  <a:lnTo>
                    <a:pt x="5994" y="4148"/>
                  </a:lnTo>
                  <a:lnTo>
                    <a:pt x="6026" y="4187"/>
                  </a:lnTo>
                  <a:lnTo>
                    <a:pt x="6057" y="4227"/>
                  </a:lnTo>
                  <a:lnTo>
                    <a:pt x="6086" y="4268"/>
                  </a:lnTo>
                  <a:lnTo>
                    <a:pt x="6114" y="4311"/>
                  </a:lnTo>
                  <a:lnTo>
                    <a:pt x="6140" y="4354"/>
                  </a:lnTo>
                  <a:lnTo>
                    <a:pt x="6164" y="4398"/>
                  </a:lnTo>
                  <a:lnTo>
                    <a:pt x="6187" y="4443"/>
                  </a:lnTo>
                  <a:lnTo>
                    <a:pt x="6208" y="4489"/>
                  </a:lnTo>
                  <a:lnTo>
                    <a:pt x="6227" y="4536"/>
                  </a:lnTo>
                  <a:lnTo>
                    <a:pt x="6245" y="4583"/>
                  </a:lnTo>
                  <a:lnTo>
                    <a:pt x="6260" y="4631"/>
                  </a:lnTo>
                  <a:lnTo>
                    <a:pt x="6274" y="4679"/>
                  </a:lnTo>
                  <a:lnTo>
                    <a:pt x="6286" y="4728"/>
                  </a:lnTo>
                  <a:lnTo>
                    <a:pt x="6297" y="4777"/>
                  </a:lnTo>
                  <a:lnTo>
                    <a:pt x="6305" y="4827"/>
                  </a:lnTo>
                  <a:lnTo>
                    <a:pt x="6312" y="4877"/>
                  </a:lnTo>
                  <a:lnTo>
                    <a:pt x="6316" y="4927"/>
                  </a:lnTo>
                  <a:lnTo>
                    <a:pt x="6319" y="4977"/>
                  </a:lnTo>
                  <a:lnTo>
                    <a:pt x="6320" y="5028"/>
                  </a:lnTo>
                  <a:close/>
                </a:path>
              </a:pathLst>
            </a:custGeom>
            <a:solidFill>
              <a:schemeClr val="accent1"/>
            </a:solidFill>
            <a:ln>
              <a:noFill/>
            </a:ln>
          </p:spPr>
          <p:txBody>
            <a:bodyPr/>
            <a:lstStyle/>
            <a:p>
              <a:endParaRPr dirty="0"/>
            </a:p>
          </p:txBody>
        </p:sp>
        <p:sp>
          <p:nvSpPr>
            <p:cNvPr id="62" name="Outline">
              <a:extLst>
                <a:ext uri="{FF2B5EF4-FFF2-40B4-BE49-F238E27FC236}">
                  <a16:creationId xmlns:a16="http://schemas.microsoft.com/office/drawing/2014/main" id="{710CE007-35D4-4E5F-A1E6-2B3323C5FE73}"/>
                </a:ext>
              </a:extLst>
            </p:cNvPr>
            <p:cNvSpPr/>
            <p:nvPr/>
          </p:nvSpPr>
          <p:spPr>
            <a:xfrm>
              <a:off x="3071135" y="1760585"/>
              <a:ext cx="475200" cy="633600"/>
            </a:xfrm>
            <a:custGeom>
              <a:avLst/>
              <a:gdLst/>
              <a:ahLst/>
              <a:cxnLst/>
              <a:rect l="0" t="0" r="10000" b="10000"/>
              <a:pathLst>
                <a:path w="10000" h="10000">
                  <a:moveTo>
                    <a:pt x="4314" y="2037"/>
                  </a:moveTo>
                  <a:lnTo>
                    <a:pt x="4752" y="1231"/>
                  </a:lnTo>
                  <a:lnTo>
                    <a:pt x="4769" y="1203"/>
                  </a:lnTo>
                  <a:lnTo>
                    <a:pt x="4790" y="1179"/>
                  </a:lnTo>
                  <a:lnTo>
                    <a:pt x="4814" y="1157"/>
                  </a:lnTo>
                  <a:lnTo>
                    <a:pt x="4840" y="1138"/>
                  </a:lnTo>
                  <a:lnTo>
                    <a:pt x="4868" y="1123"/>
                  </a:lnTo>
                  <a:lnTo>
                    <a:pt x="4898" y="1111"/>
                  </a:lnTo>
                  <a:lnTo>
                    <a:pt x="4930" y="1104"/>
                  </a:lnTo>
                  <a:lnTo>
                    <a:pt x="4962" y="1100"/>
                  </a:lnTo>
                  <a:lnTo>
                    <a:pt x="4994" y="1101"/>
                  </a:lnTo>
                  <a:lnTo>
                    <a:pt x="5633" y="1157"/>
                  </a:lnTo>
                  <a:lnTo>
                    <a:pt x="5665" y="1162"/>
                  </a:lnTo>
                  <a:lnTo>
                    <a:pt x="5696" y="1171"/>
                  </a:lnTo>
                  <a:lnTo>
                    <a:pt x="5725" y="1184"/>
                  </a:lnTo>
                  <a:lnTo>
                    <a:pt x="5753" y="1200"/>
                  </a:lnTo>
                  <a:lnTo>
                    <a:pt x="5778" y="1220"/>
                  </a:lnTo>
                  <a:lnTo>
                    <a:pt x="5801" y="1243"/>
                  </a:lnTo>
                  <a:lnTo>
                    <a:pt x="5820" y="1269"/>
                  </a:lnTo>
                  <a:lnTo>
                    <a:pt x="5836" y="1297"/>
                  </a:lnTo>
                  <a:lnTo>
                    <a:pt x="5848" y="1327"/>
                  </a:lnTo>
                  <a:lnTo>
                    <a:pt x="6140" y="2198"/>
                  </a:lnTo>
                  <a:lnTo>
                    <a:pt x="6390" y="2314"/>
                  </a:lnTo>
                  <a:lnTo>
                    <a:pt x="7245" y="1978"/>
                  </a:lnTo>
                  <a:lnTo>
                    <a:pt x="7275" y="1969"/>
                  </a:lnTo>
                  <a:lnTo>
                    <a:pt x="7307" y="1963"/>
                  </a:lnTo>
                  <a:lnTo>
                    <a:pt x="7339" y="1961"/>
                  </a:lnTo>
                  <a:lnTo>
                    <a:pt x="7371" y="1963"/>
                  </a:lnTo>
                  <a:lnTo>
                    <a:pt x="7403" y="1970"/>
                  </a:lnTo>
                  <a:lnTo>
                    <a:pt x="7433" y="1981"/>
                  </a:lnTo>
                  <a:lnTo>
                    <a:pt x="7462" y="1995"/>
                  </a:lnTo>
                  <a:lnTo>
                    <a:pt x="7489" y="2013"/>
                  </a:lnTo>
                  <a:lnTo>
                    <a:pt x="7513" y="2034"/>
                  </a:lnTo>
                  <a:lnTo>
                    <a:pt x="7966" y="2487"/>
                  </a:lnTo>
                  <a:lnTo>
                    <a:pt x="7987" y="2511"/>
                  </a:lnTo>
                  <a:lnTo>
                    <a:pt x="8005" y="2538"/>
                  </a:lnTo>
                  <a:lnTo>
                    <a:pt x="8019" y="2567"/>
                  </a:lnTo>
                  <a:lnTo>
                    <a:pt x="8030" y="2597"/>
                  </a:lnTo>
                  <a:lnTo>
                    <a:pt x="8037" y="2629"/>
                  </a:lnTo>
                  <a:lnTo>
                    <a:pt x="8039" y="2661"/>
                  </a:lnTo>
                  <a:lnTo>
                    <a:pt x="8037" y="2693"/>
                  </a:lnTo>
                  <a:lnTo>
                    <a:pt x="8031" y="2725"/>
                  </a:lnTo>
                  <a:lnTo>
                    <a:pt x="8022" y="2755"/>
                  </a:lnTo>
                  <a:lnTo>
                    <a:pt x="7686" y="3610"/>
                  </a:lnTo>
                  <a:lnTo>
                    <a:pt x="7802" y="3860"/>
                  </a:lnTo>
                  <a:lnTo>
                    <a:pt x="8673" y="4152"/>
                  </a:lnTo>
                  <a:lnTo>
                    <a:pt x="8703" y="4164"/>
                  </a:lnTo>
                  <a:lnTo>
                    <a:pt x="8731" y="4180"/>
                  </a:lnTo>
                  <a:lnTo>
                    <a:pt x="8757" y="4199"/>
                  </a:lnTo>
                  <a:lnTo>
                    <a:pt x="8780" y="4222"/>
                  </a:lnTo>
                  <a:lnTo>
                    <a:pt x="8800" y="4247"/>
                  </a:lnTo>
                  <a:lnTo>
                    <a:pt x="8816" y="4275"/>
                  </a:lnTo>
                  <a:lnTo>
                    <a:pt x="8829" y="4304"/>
                  </a:lnTo>
                  <a:lnTo>
                    <a:pt x="8838" y="4335"/>
                  </a:lnTo>
                  <a:lnTo>
                    <a:pt x="8843" y="4367"/>
                  </a:lnTo>
                  <a:lnTo>
                    <a:pt x="8899" y="5006"/>
                  </a:lnTo>
                  <a:lnTo>
                    <a:pt x="8900" y="5038"/>
                  </a:lnTo>
                  <a:lnTo>
                    <a:pt x="8896" y="5070"/>
                  </a:lnTo>
                  <a:lnTo>
                    <a:pt x="8889" y="5102"/>
                  </a:lnTo>
                  <a:lnTo>
                    <a:pt x="8877" y="5132"/>
                  </a:lnTo>
                  <a:lnTo>
                    <a:pt x="8862" y="5160"/>
                  </a:lnTo>
                  <a:lnTo>
                    <a:pt x="8843" y="5186"/>
                  </a:lnTo>
                  <a:lnTo>
                    <a:pt x="8821" y="5210"/>
                  </a:lnTo>
                  <a:lnTo>
                    <a:pt x="8797" y="5231"/>
                  </a:lnTo>
                  <a:lnTo>
                    <a:pt x="8769" y="5248"/>
                  </a:lnTo>
                  <a:lnTo>
                    <a:pt x="7963" y="5686"/>
                  </a:lnTo>
                  <a:lnTo>
                    <a:pt x="7890" y="5954"/>
                  </a:lnTo>
                  <a:lnTo>
                    <a:pt x="8370" y="6736"/>
                  </a:lnTo>
                  <a:lnTo>
                    <a:pt x="8385" y="6765"/>
                  </a:lnTo>
                  <a:lnTo>
                    <a:pt x="8396" y="6795"/>
                  </a:lnTo>
                  <a:lnTo>
                    <a:pt x="8404" y="6826"/>
                  </a:lnTo>
                  <a:lnTo>
                    <a:pt x="8407" y="6859"/>
                  </a:lnTo>
                  <a:lnTo>
                    <a:pt x="8406" y="6891"/>
                  </a:lnTo>
                  <a:lnTo>
                    <a:pt x="8401" y="6923"/>
                  </a:lnTo>
                  <a:lnTo>
                    <a:pt x="8392" y="6953"/>
                  </a:lnTo>
                  <a:lnTo>
                    <a:pt x="8378" y="6983"/>
                  </a:lnTo>
                  <a:lnTo>
                    <a:pt x="8362" y="7010"/>
                  </a:lnTo>
                  <a:lnTo>
                    <a:pt x="7994" y="7535"/>
                  </a:lnTo>
                  <a:lnTo>
                    <a:pt x="7974" y="7561"/>
                  </a:lnTo>
                  <a:lnTo>
                    <a:pt x="7950" y="7583"/>
                  </a:lnTo>
                  <a:lnTo>
                    <a:pt x="7925" y="7602"/>
                  </a:lnTo>
                  <a:lnTo>
                    <a:pt x="7896" y="7618"/>
                  </a:lnTo>
                  <a:lnTo>
                    <a:pt x="7867" y="7630"/>
                  </a:lnTo>
                  <a:lnTo>
                    <a:pt x="7835" y="7638"/>
                  </a:lnTo>
                  <a:lnTo>
                    <a:pt x="7804" y="7642"/>
                  </a:lnTo>
                  <a:lnTo>
                    <a:pt x="7771" y="7641"/>
                  </a:lnTo>
                  <a:lnTo>
                    <a:pt x="7740" y="7637"/>
                  </a:lnTo>
                  <a:lnTo>
                    <a:pt x="6840" y="7455"/>
                  </a:lnTo>
                  <a:lnTo>
                    <a:pt x="6613" y="7614"/>
                  </a:lnTo>
                  <a:lnTo>
                    <a:pt x="6477" y="8521"/>
                  </a:lnTo>
                  <a:lnTo>
                    <a:pt x="6470" y="8553"/>
                  </a:lnTo>
                  <a:lnTo>
                    <a:pt x="6460" y="8583"/>
                  </a:lnTo>
                  <a:lnTo>
                    <a:pt x="6445" y="8612"/>
                  </a:lnTo>
                  <a:lnTo>
                    <a:pt x="6427" y="8638"/>
                  </a:lnTo>
                  <a:lnTo>
                    <a:pt x="6405" y="8662"/>
                  </a:lnTo>
                  <a:lnTo>
                    <a:pt x="6381" y="8683"/>
                  </a:lnTo>
                  <a:lnTo>
                    <a:pt x="6354" y="8701"/>
                  </a:lnTo>
                  <a:lnTo>
                    <a:pt x="6325" y="8715"/>
                  </a:lnTo>
                  <a:lnTo>
                    <a:pt x="6295" y="8725"/>
                  </a:lnTo>
                  <a:lnTo>
                    <a:pt x="5676" y="8891"/>
                  </a:lnTo>
                  <a:lnTo>
                    <a:pt x="5644" y="8898"/>
                  </a:lnTo>
                  <a:lnTo>
                    <a:pt x="5612" y="8900"/>
                  </a:lnTo>
                  <a:lnTo>
                    <a:pt x="5580" y="8898"/>
                  </a:lnTo>
                  <a:lnTo>
                    <a:pt x="5548" y="8892"/>
                  </a:lnTo>
                  <a:lnTo>
                    <a:pt x="5518" y="8882"/>
                  </a:lnTo>
                  <a:lnTo>
                    <a:pt x="5489" y="8868"/>
                  </a:lnTo>
                  <a:lnTo>
                    <a:pt x="5462" y="8850"/>
                  </a:lnTo>
                  <a:lnTo>
                    <a:pt x="5437" y="8830"/>
                  </a:lnTo>
                  <a:lnTo>
                    <a:pt x="5415" y="8806"/>
                  </a:lnTo>
                  <a:lnTo>
                    <a:pt x="4843" y="8088"/>
                  </a:lnTo>
                  <a:lnTo>
                    <a:pt x="4568" y="8063"/>
                  </a:lnTo>
                  <a:lnTo>
                    <a:pt x="3879" y="8671"/>
                  </a:lnTo>
                  <a:lnTo>
                    <a:pt x="3854" y="8691"/>
                  </a:lnTo>
                  <a:lnTo>
                    <a:pt x="3826" y="8707"/>
                  </a:lnTo>
                  <a:lnTo>
                    <a:pt x="3797" y="8720"/>
                  </a:lnTo>
                  <a:lnTo>
                    <a:pt x="3766" y="8729"/>
                  </a:lnTo>
                  <a:lnTo>
                    <a:pt x="3734" y="8733"/>
                  </a:lnTo>
                  <a:lnTo>
                    <a:pt x="3702" y="8734"/>
                  </a:lnTo>
                  <a:lnTo>
                    <a:pt x="3670" y="8730"/>
                  </a:lnTo>
                  <a:lnTo>
                    <a:pt x="3639" y="8722"/>
                  </a:lnTo>
                  <a:lnTo>
                    <a:pt x="3609" y="8711"/>
                  </a:lnTo>
                  <a:lnTo>
                    <a:pt x="3028" y="8441"/>
                  </a:lnTo>
                  <a:lnTo>
                    <a:pt x="2999" y="8425"/>
                  </a:lnTo>
                  <a:lnTo>
                    <a:pt x="2973" y="8406"/>
                  </a:lnTo>
                  <a:lnTo>
                    <a:pt x="2950" y="8384"/>
                  </a:lnTo>
                  <a:lnTo>
                    <a:pt x="2929" y="8359"/>
                  </a:lnTo>
                  <a:lnTo>
                    <a:pt x="2912" y="8332"/>
                  </a:lnTo>
                  <a:lnTo>
                    <a:pt x="2899" y="8302"/>
                  </a:lnTo>
                  <a:lnTo>
                    <a:pt x="2890" y="8271"/>
                  </a:lnTo>
                  <a:lnTo>
                    <a:pt x="2884" y="8240"/>
                  </a:lnTo>
                  <a:lnTo>
                    <a:pt x="2883" y="8207"/>
                  </a:lnTo>
                  <a:lnTo>
                    <a:pt x="2907" y="7290"/>
                  </a:lnTo>
                  <a:lnTo>
                    <a:pt x="2710" y="7093"/>
                  </a:lnTo>
                  <a:lnTo>
                    <a:pt x="1793" y="7117"/>
                  </a:lnTo>
                  <a:lnTo>
                    <a:pt x="1760" y="7116"/>
                  </a:lnTo>
                  <a:lnTo>
                    <a:pt x="1729" y="7110"/>
                  </a:lnTo>
                  <a:lnTo>
                    <a:pt x="1698" y="7101"/>
                  </a:lnTo>
                  <a:lnTo>
                    <a:pt x="1668" y="7088"/>
                  </a:lnTo>
                  <a:lnTo>
                    <a:pt x="1641" y="7071"/>
                  </a:lnTo>
                  <a:lnTo>
                    <a:pt x="1616" y="7050"/>
                  </a:lnTo>
                  <a:lnTo>
                    <a:pt x="1594" y="7027"/>
                  </a:lnTo>
                  <a:lnTo>
                    <a:pt x="1575" y="7001"/>
                  </a:lnTo>
                  <a:lnTo>
                    <a:pt x="1559" y="6972"/>
                  </a:lnTo>
                  <a:lnTo>
                    <a:pt x="1289" y="6391"/>
                  </a:lnTo>
                  <a:lnTo>
                    <a:pt x="1278" y="6361"/>
                  </a:lnTo>
                  <a:lnTo>
                    <a:pt x="1270" y="6330"/>
                  </a:lnTo>
                  <a:lnTo>
                    <a:pt x="1266" y="6298"/>
                  </a:lnTo>
                  <a:lnTo>
                    <a:pt x="1267" y="6266"/>
                  </a:lnTo>
                  <a:lnTo>
                    <a:pt x="1271" y="6234"/>
                  </a:lnTo>
                  <a:lnTo>
                    <a:pt x="1280" y="6203"/>
                  </a:lnTo>
                  <a:lnTo>
                    <a:pt x="1293" y="6174"/>
                  </a:lnTo>
                  <a:lnTo>
                    <a:pt x="1309" y="6146"/>
                  </a:lnTo>
                  <a:lnTo>
                    <a:pt x="1329" y="6121"/>
                  </a:lnTo>
                  <a:lnTo>
                    <a:pt x="1937" y="5432"/>
                  </a:lnTo>
                  <a:lnTo>
                    <a:pt x="1912" y="5157"/>
                  </a:lnTo>
                  <a:lnTo>
                    <a:pt x="1194" y="4585"/>
                  </a:lnTo>
                  <a:lnTo>
                    <a:pt x="1170" y="4563"/>
                  </a:lnTo>
                  <a:lnTo>
                    <a:pt x="1150" y="4538"/>
                  </a:lnTo>
                  <a:lnTo>
                    <a:pt x="1132" y="4511"/>
                  </a:lnTo>
                  <a:lnTo>
                    <a:pt x="1118" y="4482"/>
                  </a:lnTo>
                  <a:lnTo>
                    <a:pt x="1108" y="4452"/>
                  </a:lnTo>
                  <a:lnTo>
                    <a:pt x="1102" y="4420"/>
                  </a:lnTo>
                  <a:lnTo>
                    <a:pt x="1100" y="4388"/>
                  </a:lnTo>
                  <a:lnTo>
                    <a:pt x="1102" y="4356"/>
                  </a:lnTo>
                  <a:lnTo>
                    <a:pt x="1109" y="4324"/>
                  </a:lnTo>
                  <a:lnTo>
                    <a:pt x="1275" y="3705"/>
                  </a:lnTo>
                  <a:lnTo>
                    <a:pt x="1285" y="3675"/>
                  </a:lnTo>
                  <a:lnTo>
                    <a:pt x="1299" y="3646"/>
                  </a:lnTo>
                  <a:lnTo>
                    <a:pt x="1317" y="3619"/>
                  </a:lnTo>
                  <a:lnTo>
                    <a:pt x="1338" y="3595"/>
                  </a:lnTo>
                  <a:lnTo>
                    <a:pt x="1362" y="3573"/>
                  </a:lnTo>
                  <a:lnTo>
                    <a:pt x="1388" y="3555"/>
                  </a:lnTo>
                  <a:lnTo>
                    <a:pt x="1417" y="3540"/>
                  </a:lnTo>
                  <a:lnTo>
                    <a:pt x="1447" y="3530"/>
                  </a:lnTo>
                  <a:lnTo>
                    <a:pt x="1479" y="3523"/>
                  </a:lnTo>
                  <a:lnTo>
                    <a:pt x="2386" y="3387"/>
                  </a:lnTo>
                  <a:lnTo>
                    <a:pt x="2545" y="3160"/>
                  </a:lnTo>
                  <a:lnTo>
                    <a:pt x="2363" y="2260"/>
                  </a:lnTo>
                  <a:lnTo>
                    <a:pt x="2359" y="2229"/>
                  </a:lnTo>
                  <a:lnTo>
                    <a:pt x="2358" y="2196"/>
                  </a:lnTo>
                  <a:lnTo>
                    <a:pt x="2362" y="2165"/>
                  </a:lnTo>
                  <a:lnTo>
                    <a:pt x="2370" y="2133"/>
                  </a:lnTo>
                  <a:lnTo>
                    <a:pt x="2382" y="2104"/>
                  </a:lnTo>
                  <a:lnTo>
                    <a:pt x="2398" y="2075"/>
                  </a:lnTo>
                  <a:lnTo>
                    <a:pt x="2417" y="2050"/>
                  </a:lnTo>
                  <a:lnTo>
                    <a:pt x="2439" y="2026"/>
                  </a:lnTo>
                  <a:lnTo>
                    <a:pt x="2465" y="2006"/>
                  </a:lnTo>
                  <a:lnTo>
                    <a:pt x="2990" y="1638"/>
                  </a:lnTo>
                  <a:lnTo>
                    <a:pt x="3017" y="1622"/>
                  </a:lnTo>
                  <a:lnTo>
                    <a:pt x="3047" y="1608"/>
                  </a:lnTo>
                  <a:lnTo>
                    <a:pt x="3077" y="1599"/>
                  </a:lnTo>
                  <a:lnTo>
                    <a:pt x="3109" y="1594"/>
                  </a:lnTo>
                  <a:lnTo>
                    <a:pt x="3141" y="1593"/>
                  </a:lnTo>
                  <a:lnTo>
                    <a:pt x="3174" y="1596"/>
                  </a:lnTo>
                  <a:lnTo>
                    <a:pt x="3205" y="1604"/>
                  </a:lnTo>
                  <a:lnTo>
                    <a:pt x="3235" y="1615"/>
                  </a:lnTo>
                  <a:lnTo>
                    <a:pt x="3264" y="1630"/>
                  </a:lnTo>
                  <a:lnTo>
                    <a:pt x="4046" y="2110"/>
                  </a:lnTo>
                  <a:lnTo>
                    <a:pt x="4314" y="2037"/>
                  </a:lnTo>
                  <a:close/>
                  <a:moveTo>
                    <a:pt x="5426" y="1641"/>
                  </a:moveTo>
                  <a:lnTo>
                    <a:pt x="5114" y="1613"/>
                  </a:lnTo>
                  <a:lnTo>
                    <a:pt x="4703" y="2370"/>
                  </a:lnTo>
                  <a:lnTo>
                    <a:pt x="4685" y="2399"/>
                  </a:lnTo>
                  <a:lnTo>
                    <a:pt x="4663" y="2425"/>
                  </a:lnTo>
                  <a:lnTo>
                    <a:pt x="4638" y="2447"/>
                  </a:lnTo>
                  <a:lnTo>
                    <a:pt x="4610" y="2466"/>
                  </a:lnTo>
                  <a:lnTo>
                    <a:pt x="4580" y="2481"/>
                  </a:lnTo>
                  <a:lnTo>
                    <a:pt x="4548" y="2492"/>
                  </a:lnTo>
                  <a:lnTo>
                    <a:pt x="4072" y="2620"/>
                  </a:lnTo>
                  <a:lnTo>
                    <a:pt x="4039" y="2627"/>
                  </a:lnTo>
                  <a:lnTo>
                    <a:pt x="4005" y="2629"/>
                  </a:lnTo>
                  <a:lnTo>
                    <a:pt x="3971" y="2626"/>
                  </a:lnTo>
                  <a:lnTo>
                    <a:pt x="3938" y="2619"/>
                  </a:lnTo>
                  <a:lnTo>
                    <a:pt x="3906" y="2608"/>
                  </a:lnTo>
                  <a:lnTo>
                    <a:pt x="3876" y="2592"/>
                  </a:lnTo>
                  <a:lnTo>
                    <a:pt x="3142" y="2142"/>
                  </a:lnTo>
                  <a:lnTo>
                    <a:pt x="2885" y="2322"/>
                  </a:lnTo>
                  <a:lnTo>
                    <a:pt x="3056" y="3167"/>
                  </a:lnTo>
                  <a:lnTo>
                    <a:pt x="3060" y="3200"/>
                  </a:lnTo>
                  <a:lnTo>
                    <a:pt x="3060" y="3234"/>
                  </a:lnTo>
                  <a:lnTo>
                    <a:pt x="3056" y="3267"/>
                  </a:lnTo>
                  <a:lnTo>
                    <a:pt x="3047" y="3300"/>
                  </a:lnTo>
                  <a:lnTo>
                    <a:pt x="3033" y="3331"/>
                  </a:lnTo>
                  <a:lnTo>
                    <a:pt x="3016" y="3360"/>
                  </a:lnTo>
                  <a:lnTo>
                    <a:pt x="2734" y="3762"/>
                  </a:lnTo>
                  <a:lnTo>
                    <a:pt x="2712" y="3788"/>
                  </a:lnTo>
                  <a:lnTo>
                    <a:pt x="2688" y="3811"/>
                  </a:lnTo>
                  <a:lnTo>
                    <a:pt x="2661" y="3831"/>
                  </a:lnTo>
                  <a:lnTo>
                    <a:pt x="2631" y="3846"/>
                  </a:lnTo>
                  <a:lnTo>
                    <a:pt x="2599" y="3858"/>
                  </a:lnTo>
                  <a:lnTo>
                    <a:pt x="2566" y="3865"/>
                  </a:lnTo>
                  <a:lnTo>
                    <a:pt x="1715" y="3993"/>
                  </a:lnTo>
                  <a:lnTo>
                    <a:pt x="1634" y="4296"/>
                  </a:lnTo>
                  <a:lnTo>
                    <a:pt x="2308" y="4832"/>
                  </a:lnTo>
                  <a:lnTo>
                    <a:pt x="2333" y="4855"/>
                  </a:lnTo>
                  <a:lnTo>
                    <a:pt x="2354" y="4881"/>
                  </a:lnTo>
                  <a:lnTo>
                    <a:pt x="2372" y="4910"/>
                  </a:lnTo>
                  <a:lnTo>
                    <a:pt x="2386" y="4940"/>
                  </a:lnTo>
                  <a:lnTo>
                    <a:pt x="2396" y="4973"/>
                  </a:lnTo>
                  <a:lnTo>
                    <a:pt x="2401" y="5006"/>
                  </a:lnTo>
                  <a:lnTo>
                    <a:pt x="2444" y="5495"/>
                  </a:lnTo>
                  <a:lnTo>
                    <a:pt x="2445" y="5529"/>
                  </a:lnTo>
                  <a:lnTo>
                    <a:pt x="2441" y="5562"/>
                  </a:lnTo>
                  <a:lnTo>
                    <a:pt x="2432" y="5595"/>
                  </a:lnTo>
                  <a:lnTo>
                    <a:pt x="2420" y="5626"/>
                  </a:lnTo>
                  <a:lnTo>
                    <a:pt x="2403" y="5656"/>
                  </a:lnTo>
                  <a:lnTo>
                    <a:pt x="2382" y="5682"/>
                  </a:lnTo>
                  <a:lnTo>
                    <a:pt x="1812" y="6329"/>
                  </a:lnTo>
                  <a:lnTo>
                    <a:pt x="1944" y="6613"/>
                  </a:lnTo>
                  <a:lnTo>
                    <a:pt x="2804" y="6590"/>
                  </a:lnTo>
                  <a:lnTo>
                    <a:pt x="2838" y="6591"/>
                  </a:lnTo>
                  <a:lnTo>
                    <a:pt x="2871" y="6597"/>
                  </a:lnTo>
                  <a:lnTo>
                    <a:pt x="2904" y="6608"/>
                  </a:lnTo>
                  <a:lnTo>
                    <a:pt x="2934" y="6622"/>
                  </a:lnTo>
                  <a:lnTo>
                    <a:pt x="2962" y="6641"/>
                  </a:lnTo>
                  <a:lnTo>
                    <a:pt x="2988" y="6663"/>
                  </a:lnTo>
                  <a:lnTo>
                    <a:pt x="3337" y="7012"/>
                  </a:lnTo>
                  <a:lnTo>
                    <a:pt x="3359" y="7038"/>
                  </a:lnTo>
                  <a:lnTo>
                    <a:pt x="3378" y="7066"/>
                  </a:lnTo>
                  <a:lnTo>
                    <a:pt x="3392" y="7096"/>
                  </a:lnTo>
                  <a:lnTo>
                    <a:pt x="3403" y="7129"/>
                  </a:lnTo>
                  <a:lnTo>
                    <a:pt x="3409" y="7162"/>
                  </a:lnTo>
                  <a:lnTo>
                    <a:pt x="3410" y="7196"/>
                  </a:lnTo>
                  <a:lnTo>
                    <a:pt x="3387" y="8056"/>
                  </a:lnTo>
                  <a:lnTo>
                    <a:pt x="3671" y="8188"/>
                  </a:lnTo>
                  <a:lnTo>
                    <a:pt x="4318" y="7618"/>
                  </a:lnTo>
                  <a:lnTo>
                    <a:pt x="4344" y="7597"/>
                  </a:lnTo>
                  <a:lnTo>
                    <a:pt x="4374" y="7580"/>
                  </a:lnTo>
                  <a:lnTo>
                    <a:pt x="4405" y="7568"/>
                  </a:lnTo>
                  <a:lnTo>
                    <a:pt x="4438" y="7559"/>
                  </a:lnTo>
                  <a:lnTo>
                    <a:pt x="4471" y="7555"/>
                  </a:lnTo>
                  <a:lnTo>
                    <a:pt x="4505" y="7556"/>
                  </a:lnTo>
                  <a:lnTo>
                    <a:pt x="4994" y="7599"/>
                  </a:lnTo>
                  <a:lnTo>
                    <a:pt x="5027" y="7604"/>
                  </a:lnTo>
                  <a:lnTo>
                    <a:pt x="5060" y="7614"/>
                  </a:lnTo>
                  <a:lnTo>
                    <a:pt x="5090" y="7628"/>
                  </a:lnTo>
                  <a:lnTo>
                    <a:pt x="5119" y="7646"/>
                  </a:lnTo>
                  <a:lnTo>
                    <a:pt x="5145" y="7667"/>
                  </a:lnTo>
                  <a:lnTo>
                    <a:pt x="5168" y="7692"/>
                  </a:lnTo>
                  <a:lnTo>
                    <a:pt x="5704" y="8366"/>
                  </a:lnTo>
                  <a:lnTo>
                    <a:pt x="6007" y="8285"/>
                  </a:lnTo>
                  <a:lnTo>
                    <a:pt x="6135" y="7434"/>
                  </a:lnTo>
                  <a:lnTo>
                    <a:pt x="6142" y="7401"/>
                  </a:lnTo>
                  <a:lnTo>
                    <a:pt x="6154" y="7369"/>
                  </a:lnTo>
                  <a:lnTo>
                    <a:pt x="6169" y="7339"/>
                  </a:lnTo>
                  <a:lnTo>
                    <a:pt x="6189" y="7312"/>
                  </a:lnTo>
                  <a:lnTo>
                    <a:pt x="6212" y="7288"/>
                  </a:lnTo>
                  <a:lnTo>
                    <a:pt x="6238" y="7266"/>
                  </a:lnTo>
                  <a:lnTo>
                    <a:pt x="6640" y="6984"/>
                  </a:lnTo>
                  <a:lnTo>
                    <a:pt x="6669" y="6967"/>
                  </a:lnTo>
                  <a:lnTo>
                    <a:pt x="6700" y="6953"/>
                  </a:lnTo>
                  <a:lnTo>
                    <a:pt x="6733" y="6944"/>
                  </a:lnTo>
                  <a:lnTo>
                    <a:pt x="6766" y="6940"/>
                  </a:lnTo>
                  <a:lnTo>
                    <a:pt x="6800" y="6940"/>
                  </a:lnTo>
                  <a:lnTo>
                    <a:pt x="6833" y="6944"/>
                  </a:lnTo>
                  <a:lnTo>
                    <a:pt x="7678" y="7115"/>
                  </a:lnTo>
                  <a:lnTo>
                    <a:pt x="7858" y="6858"/>
                  </a:lnTo>
                  <a:lnTo>
                    <a:pt x="7408" y="6124"/>
                  </a:lnTo>
                  <a:lnTo>
                    <a:pt x="7392" y="6094"/>
                  </a:lnTo>
                  <a:lnTo>
                    <a:pt x="7381" y="6062"/>
                  </a:lnTo>
                  <a:lnTo>
                    <a:pt x="7374" y="6029"/>
                  </a:lnTo>
                  <a:lnTo>
                    <a:pt x="7371" y="5995"/>
                  </a:lnTo>
                  <a:lnTo>
                    <a:pt x="7373" y="5961"/>
                  </a:lnTo>
                  <a:lnTo>
                    <a:pt x="7380" y="5928"/>
                  </a:lnTo>
                  <a:lnTo>
                    <a:pt x="7508" y="5452"/>
                  </a:lnTo>
                  <a:lnTo>
                    <a:pt x="7519" y="5420"/>
                  </a:lnTo>
                  <a:lnTo>
                    <a:pt x="7534" y="5390"/>
                  </a:lnTo>
                  <a:lnTo>
                    <a:pt x="7553" y="5362"/>
                  </a:lnTo>
                  <a:lnTo>
                    <a:pt x="7575" y="5337"/>
                  </a:lnTo>
                  <a:lnTo>
                    <a:pt x="7601" y="5315"/>
                  </a:lnTo>
                  <a:lnTo>
                    <a:pt x="7630" y="5297"/>
                  </a:lnTo>
                  <a:lnTo>
                    <a:pt x="8387" y="4886"/>
                  </a:lnTo>
                  <a:lnTo>
                    <a:pt x="8359" y="4574"/>
                  </a:lnTo>
                  <a:lnTo>
                    <a:pt x="7542" y="4300"/>
                  </a:lnTo>
                  <a:lnTo>
                    <a:pt x="7510" y="4287"/>
                  </a:lnTo>
                  <a:lnTo>
                    <a:pt x="7481" y="4270"/>
                  </a:lnTo>
                  <a:lnTo>
                    <a:pt x="7454" y="4249"/>
                  </a:lnTo>
                  <a:lnTo>
                    <a:pt x="7431" y="4225"/>
                  </a:lnTo>
                  <a:lnTo>
                    <a:pt x="7411" y="4198"/>
                  </a:lnTo>
                  <a:lnTo>
                    <a:pt x="7394" y="4168"/>
                  </a:lnTo>
                  <a:lnTo>
                    <a:pt x="7187" y="3723"/>
                  </a:lnTo>
                  <a:lnTo>
                    <a:pt x="7175" y="3692"/>
                  </a:lnTo>
                  <a:lnTo>
                    <a:pt x="7167" y="3659"/>
                  </a:lnTo>
                  <a:lnTo>
                    <a:pt x="7164" y="3626"/>
                  </a:lnTo>
                  <a:lnTo>
                    <a:pt x="7165" y="3592"/>
                  </a:lnTo>
                  <a:lnTo>
                    <a:pt x="7171" y="3559"/>
                  </a:lnTo>
                  <a:lnTo>
                    <a:pt x="7181" y="3527"/>
                  </a:lnTo>
                  <a:lnTo>
                    <a:pt x="7496" y="2725"/>
                  </a:lnTo>
                  <a:lnTo>
                    <a:pt x="7275" y="2504"/>
                  </a:lnTo>
                  <a:lnTo>
                    <a:pt x="6473" y="2819"/>
                  </a:lnTo>
                  <a:lnTo>
                    <a:pt x="6441" y="2829"/>
                  </a:lnTo>
                  <a:lnTo>
                    <a:pt x="6408" y="2835"/>
                  </a:lnTo>
                  <a:lnTo>
                    <a:pt x="6374" y="2836"/>
                  </a:lnTo>
                  <a:lnTo>
                    <a:pt x="6341" y="2833"/>
                  </a:lnTo>
                  <a:lnTo>
                    <a:pt x="6308" y="2825"/>
                  </a:lnTo>
                  <a:lnTo>
                    <a:pt x="6277" y="2813"/>
                  </a:lnTo>
                  <a:lnTo>
                    <a:pt x="5832" y="2606"/>
                  </a:lnTo>
                  <a:lnTo>
                    <a:pt x="5802" y="2589"/>
                  </a:lnTo>
                  <a:lnTo>
                    <a:pt x="5775" y="2569"/>
                  </a:lnTo>
                  <a:lnTo>
                    <a:pt x="5751" y="2546"/>
                  </a:lnTo>
                  <a:lnTo>
                    <a:pt x="5730" y="2519"/>
                  </a:lnTo>
                  <a:lnTo>
                    <a:pt x="5713" y="2490"/>
                  </a:lnTo>
                  <a:lnTo>
                    <a:pt x="5700" y="2458"/>
                  </a:lnTo>
                  <a:lnTo>
                    <a:pt x="5426" y="1641"/>
                  </a:lnTo>
                  <a:close/>
                  <a:moveTo>
                    <a:pt x="6569" y="4973"/>
                  </a:moveTo>
                  <a:lnTo>
                    <a:pt x="6570" y="5023"/>
                  </a:lnTo>
                  <a:lnTo>
                    <a:pt x="6570" y="5033"/>
                  </a:lnTo>
                  <a:lnTo>
                    <a:pt x="6569" y="5083"/>
                  </a:lnTo>
                  <a:lnTo>
                    <a:pt x="6569" y="5093"/>
                  </a:lnTo>
                  <a:lnTo>
                    <a:pt x="6566" y="5143"/>
                  </a:lnTo>
                  <a:lnTo>
                    <a:pt x="6565" y="5153"/>
                  </a:lnTo>
                  <a:lnTo>
                    <a:pt x="6560" y="5203"/>
                  </a:lnTo>
                  <a:lnTo>
                    <a:pt x="6559" y="5212"/>
                  </a:lnTo>
                  <a:lnTo>
                    <a:pt x="6553" y="5262"/>
                  </a:lnTo>
                  <a:lnTo>
                    <a:pt x="6551" y="5271"/>
                  </a:lnTo>
                  <a:lnTo>
                    <a:pt x="6543" y="5321"/>
                  </a:lnTo>
                  <a:lnTo>
                    <a:pt x="6541" y="5330"/>
                  </a:lnTo>
                  <a:lnTo>
                    <a:pt x="6531" y="5379"/>
                  </a:lnTo>
                  <a:lnTo>
                    <a:pt x="6529" y="5389"/>
                  </a:lnTo>
                  <a:lnTo>
                    <a:pt x="6517" y="5437"/>
                  </a:lnTo>
                  <a:lnTo>
                    <a:pt x="6515" y="5446"/>
                  </a:lnTo>
                  <a:lnTo>
                    <a:pt x="6501" y="5495"/>
                  </a:lnTo>
                  <a:lnTo>
                    <a:pt x="6498" y="5504"/>
                  </a:lnTo>
                  <a:lnTo>
                    <a:pt x="6482" y="5551"/>
                  </a:lnTo>
                  <a:lnTo>
                    <a:pt x="6479" y="5560"/>
                  </a:lnTo>
                  <a:lnTo>
                    <a:pt x="6462" y="5608"/>
                  </a:lnTo>
                  <a:lnTo>
                    <a:pt x="6458" y="5616"/>
                  </a:lnTo>
                  <a:lnTo>
                    <a:pt x="6439" y="5663"/>
                  </a:lnTo>
                  <a:lnTo>
                    <a:pt x="6436" y="5671"/>
                  </a:lnTo>
                  <a:lnTo>
                    <a:pt x="6415" y="5717"/>
                  </a:lnTo>
                  <a:lnTo>
                    <a:pt x="6410" y="5726"/>
                  </a:lnTo>
                  <a:lnTo>
                    <a:pt x="6388" y="5771"/>
                  </a:lnTo>
                  <a:lnTo>
                    <a:pt x="6383" y="5779"/>
                  </a:lnTo>
                  <a:lnTo>
                    <a:pt x="6359" y="5824"/>
                  </a:lnTo>
                  <a:lnTo>
                    <a:pt x="6354" y="5833"/>
                  </a:lnTo>
                  <a:lnTo>
                    <a:pt x="6328" y="5876"/>
                  </a:lnTo>
                  <a:lnTo>
                    <a:pt x="6323" y="5884"/>
                  </a:lnTo>
                  <a:lnTo>
                    <a:pt x="6295" y="5926"/>
                  </a:lnTo>
                  <a:lnTo>
                    <a:pt x="6290" y="5934"/>
                  </a:lnTo>
                  <a:lnTo>
                    <a:pt x="6260" y="5975"/>
                  </a:lnTo>
                  <a:lnTo>
                    <a:pt x="6255" y="5982"/>
                  </a:lnTo>
                  <a:lnTo>
                    <a:pt x="6224" y="6022"/>
                  </a:lnTo>
                  <a:lnTo>
                    <a:pt x="6218" y="6029"/>
                  </a:lnTo>
                  <a:lnTo>
                    <a:pt x="6186" y="6068"/>
                  </a:lnTo>
                  <a:lnTo>
                    <a:pt x="6180" y="6075"/>
                  </a:lnTo>
                  <a:lnTo>
                    <a:pt x="6146" y="6113"/>
                  </a:lnTo>
                  <a:lnTo>
                    <a:pt x="6140" y="6120"/>
                  </a:lnTo>
                  <a:lnTo>
                    <a:pt x="6105" y="6156"/>
                  </a:lnTo>
                  <a:lnTo>
                    <a:pt x="6099" y="6162"/>
                  </a:lnTo>
                  <a:lnTo>
                    <a:pt x="6062" y="6197"/>
                  </a:lnTo>
                  <a:lnTo>
                    <a:pt x="6056" y="6203"/>
                  </a:lnTo>
                  <a:lnTo>
                    <a:pt x="6018" y="6237"/>
                  </a:lnTo>
                  <a:lnTo>
                    <a:pt x="6011" y="6243"/>
                  </a:lnTo>
                  <a:lnTo>
                    <a:pt x="5972" y="6275"/>
                  </a:lnTo>
                  <a:lnTo>
                    <a:pt x="5965" y="6281"/>
                  </a:lnTo>
                  <a:lnTo>
                    <a:pt x="5925" y="6312"/>
                  </a:lnTo>
                  <a:lnTo>
                    <a:pt x="5917" y="6317"/>
                  </a:lnTo>
                  <a:lnTo>
                    <a:pt x="5876" y="6346"/>
                  </a:lnTo>
                  <a:lnTo>
                    <a:pt x="5868" y="6352"/>
                  </a:lnTo>
                  <a:lnTo>
                    <a:pt x="5826" y="6379"/>
                  </a:lnTo>
                  <a:lnTo>
                    <a:pt x="5818" y="6384"/>
                  </a:lnTo>
                  <a:lnTo>
                    <a:pt x="5775" y="6410"/>
                  </a:lnTo>
                  <a:lnTo>
                    <a:pt x="5767" y="6415"/>
                  </a:lnTo>
                  <a:lnTo>
                    <a:pt x="5723" y="6439"/>
                  </a:lnTo>
                  <a:lnTo>
                    <a:pt x="5715" y="6444"/>
                  </a:lnTo>
                  <a:lnTo>
                    <a:pt x="5670" y="6466"/>
                  </a:lnTo>
                  <a:lnTo>
                    <a:pt x="5661" y="6471"/>
                  </a:lnTo>
                  <a:lnTo>
                    <a:pt x="5615" y="6492"/>
                  </a:lnTo>
                  <a:lnTo>
                    <a:pt x="5607" y="6495"/>
                  </a:lnTo>
                  <a:lnTo>
                    <a:pt x="5560" y="6515"/>
                  </a:lnTo>
                  <a:lnTo>
                    <a:pt x="5551" y="6518"/>
                  </a:lnTo>
                  <a:lnTo>
                    <a:pt x="5504" y="6536"/>
                  </a:lnTo>
                  <a:lnTo>
                    <a:pt x="5495" y="6539"/>
                  </a:lnTo>
                  <a:lnTo>
                    <a:pt x="5448" y="6555"/>
                  </a:lnTo>
                  <a:lnTo>
                    <a:pt x="5439" y="6557"/>
                  </a:lnTo>
                  <a:lnTo>
                    <a:pt x="5390" y="6571"/>
                  </a:lnTo>
                  <a:lnTo>
                    <a:pt x="5381" y="6574"/>
                  </a:lnTo>
                  <a:lnTo>
                    <a:pt x="5332" y="6586"/>
                  </a:lnTo>
                  <a:lnTo>
                    <a:pt x="5323" y="6588"/>
                  </a:lnTo>
                  <a:lnTo>
                    <a:pt x="5274" y="6598"/>
                  </a:lnTo>
                  <a:lnTo>
                    <a:pt x="5265" y="6600"/>
                  </a:lnTo>
                  <a:lnTo>
                    <a:pt x="5215" y="6608"/>
                  </a:lnTo>
                  <a:lnTo>
                    <a:pt x="5206" y="6610"/>
                  </a:lnTo>
                  <a:lnTo>
                    <a:pt x="5156" y="6616"/>
                  </a:lnTo>
                  <a:lnTo>
                    <a:pt x="5147" y="6617"/>
                  </a:lnTo>
                  <a:lnTo>
                    <a:pt x="5097" y="6622"/>
                  </a:lnTo>
                  <a:lnTo>
                    <a:pt x="5087" y="6623"/>
                  </a:lnTo>
                  <a:lnTo>
                    <a:pt x="5037" y="6626"/>
                  </a:lnTo>
                  <a:lnTo>
                    <a:pt x="5027" y="6626"/>
                  </a:lnTo>
                  <a:lnTo>
                    <a:pt x="4977" y="6627"/>
                  </a:lnTo>
                  <a:lnTo>
                    <a:pt x="4967" y="6627"/>
                  </a:lnTo>
                  <a:lnTo>
                    <a:pt x="4917" y="6626"/>
                  </a:lnTo>
                  <a:lnTo>
                    <a:pt x="4907" y="6626"/>
                  </a:lnTo>
                  <a:lnTo>
                    <a:pt x="4857" y="6623"/>
                  </a:lnTo>
                  <a:lnTo>
                    <a:pt x="4847" y="6622"/>
                  </a:lnTo>
                  <a:lnTo>
                    <a:pt x="4797" y="6617"/>
                  </a:lnTo>
                  <a:lnTo>
                    <a:pt x="4788" y="6616"/>
                  </a:lnTo>
                  <a:lnTo>
                    <a:pt x="4738" y="6610"/>
                  </a:lnTo>
                  <a:lnTo>
                    <a:pt x="4729" y="6608"/>
                  </a:lnTo>
                  <a:lnTo>
                    <a:pt x="4679" y="6600"/>
                  </a:lnTo>
                  <a:lnTo>
                    <a:pt x="4670" y="6598"/>
                  </a:lnTo>
                  <a:lnTo>
                    <a:pt x="4620" y="6588"/>
                  </a:lnTo>
                  <a:lnTo>
                    <a:pt x="4611" y="6586"/>
                  </a:lnTo>
                  <a:lnTo>
                    <a:pt x="4562" y="6574"/>
                  </a:lnTo>
                  <a:lnTo>
                    <a:pt x="4553" y="6571"/>
                  </a:lnTo>
                  <a:lnTo>
                    <a:pt x="4505" y="6557"/>
                  </a:lnTo>
                  <a:lnTo>
                    <a:pt x="4496" y="6555"/>
                  </a:lnTo>
                  <a:lnTo>
                    <a:pt x="4448" y="6539"/>
                  </a:lnTo>
                  <a:lnTo>
                    <a:pt x="4439" y="6536"/>
                  </a:lnTo>
                  <a:lnTo>
                    <a:pt x="4392" y="6518"/>
                  </a:lnTo>
                  <a:lnTo>
                    <a:pt x="4383" y="6515"/>
                  </a:lnTo>
                  <a:lnTo>
                    <a:pt x="4337" y="6496"/>
                  </a:lnTo>
                  <a:lnTo>
                    <a:pt x="4328" y="6492"/>
                  </a:lnTo>
                  <a:lnTo>
                    <a:pt x="4282" y="6471"/>
                  </a:lnTo>
                  <a:lnTo>
                    <a:pt x="4274" y="6467"/>
                  </a:lnTo>
                  <a:lnTo>
                    <a:pt x="4228" y="6444"/>
                  </a:lnTo>
                  <a:lnTo>
                    <a:pt x="4220" y="6439"/>
                  </a:lnTo>
                  <a:lnTo>
                    <a:pt x="4176" y="6415"/>
                  </a:lnTo>
                  <a:lnTo>
                    <a:pt x="4168" y="6410"/>
                  </a:lnTo>
                  <a:lnTo>
                    <a:pt x="4125" y="6384"/>
                  </a:lnTo>
                  <a:lnTo>
                    <a:pt x="4117" y="6379"/>
                  </a:lnTo>
                  <a:lnTo>
                    <a:pt x="4075" y="6352"/>
                  </a:lnTo>
                  <a:lnTo>
                    <a:pt x="4067" y="6346"/>
                  </a:lnTo>
                  <a:lnTo>
                    <a:pt x="4026" y="6317"/>
                  </a:lnTo>
                  <a:lnTo>
                    <a:pt x="4018" y="6312"/>
                  </a:lnTo>
                  <a:lnTo>
                    <a:pt x="3978" y="6281"/>
                  </a:lnTo>
                  <a:lnTo>
                    <a:pt x="3971" y="6275"/>
                  </a:lnTo>
                  <a:lnTo>
                    <a:pt x="3932" y="6243"/>
                  </a:lnTo>
                  <a:lnTo>
                    <a:pt x="3925" y="6237"/>
                  </a:lnTo>
                  <a:lnTo>
                    <a:pt x="3887" y="6203"/>
                  </a:lnTo>
                  <a:lnTo>
                    <a:pt x="3881" y="6197"/>
                  </a:lnTo>
                  <a:lnTo>
                    <a:pt x="3844" y="6162"/>
                  </a:lnTo>
                  <a:lnTo>
                    <a:pt x="3838" y="6156"/>
                  </a:lnTo>
                  <a:lnTo>
                    <a:pt x="3803" y="6119"/>
                  </a:lnTo>
                  <a:lnTo>
                    <a:pt x="3797" y="6113"/>
                  </a:lnTo>
                  <a:lnTo>
                    <a:pt x="3763" y="6075"/>
                  </a:lnTo>
                  <a:lnTo>
                    <a:pt x="3757" y="6068"/>
                  </a:lnTo>
                  <a:lnTo>
                    <a:pt x="3725" y="6029"/>
                  </a:lnTo>
                  <a:lnTo>
                    <a:pt x="3719" y="6022"/>
                  </a:lnTo>
                  <a:lnTo>
                    <a:pt x="3688" y="5982"/>
                  </a:lnTo>
                  <a:lnTo>
                    <a:pt x="3683" y="5974"/>
                  </a:lnTo>
                  <a:lnTo>
                    <a:pt x="3654" y="5933"/>
                  </a:lnTo>
                  <a:lnTo>
                    <a:pt x="3648" y="5925"/>
                  </a:lnTo>
                  <a:lnTo>
                    <a:pt x="3621" y="5883"/>
                  </a:lnTo>
                  <a:lnTo>
                    <a:pt x="3616" y="5875"/>
                  </a:lnTo>
                  <a:lnTo>
                    <a:pt x="3590" y="5832"/>
                  </a:lnTo>
                  <a:lnTo>
                    <a:pt x="3585" y="5824"/>
                  </a:lnTo>
                  <a:lnTo>
                    <a:pt x="3561" y="5780"/>
                  </a:lnTo>
                  <a:lnTo>
                    <a:pt x="3556" y="5772"/>
                  </a:lnTo>
                  <a:lnTo>
                    <a:pt x="3533" y="5726"/>
                  </a:lnTo>
                  <a:lnTo>
                    <a:pt x="3529" y="5718"/>
                  </a:lnTo>
                  <a:lnTo>
                    <a:pt x="3508" y="5672"/>
                  </a:lnTo>
                  <a:lnTo>
                    <a:pt x="3504" y="5663"/>
                  </a:lnTo>
                  <a:lnTo>
                    <a:pt x="3485" y="5617"/>
                  </a:lnTo>
                  <a:lnTo>
                    <a:pt x="3482" y="5608"/>
                  </a:lnTo>
                  <a:lnTo>
                    <a:pt x="3464" y="5561"/>
                  </a:lnTo>
                  <a:lnTo>
                    <a:pt x="3461" y="5552"/>
                  </a:lnTo>
                  <a:lnTo>
                    <a:pt x="3445" y="5504"/>
                  </a:lnTo>
                  <a:lnTo>
                    <a:pt x="3443" y="5495"/>
                  </a:lnTo>
                  <a:lnTo>
                    <a:pt x="3429" y="5447"/>
                  </a:lnTo>
                  <a:lnTo>
                    <a:pt x="3426" y="5438"/>
                  </a:lnTo>
                  <a:lnTo>
                    <a:pt x="3414" y="5389"/>
                  </a:lnTo>
                  <a:lnTo>
                    <a:pt x="3412" y="5380"/>
                  </a:lnTo>
                  <a:lnTo>
                    <a:pt x="3402" y="5330"/>
                  </a:lnTo>
                  <a:lnTo>
                    <a:pt x="3400" y="5321"/>
                  </a:lnTo>
                  <a:lnTo>
                    <a:pt x="3392" y="5271"/>
                  </a:lnTo>
                  <a:lnTo>
                    <a:pt x="3390" y="5262"/>
                  </a:lnTo>
                  <a:lnTo>
                    <a:pt x="3384" y="5212"/>
                  </a:lnTo>
                  <a:lnTo>
                    <a:pt x="3383" y="5203"/>
                  </a:lnTo>
                  <a:lnTo>
                    <a:pt x="3378" y="5153"/>
                  </a:lnTo>
                  <a:lnTo>
                    <a:pt x="3377" y="5143"/>
                  </a:lnTo>
                  <a:lnTo>
                    <a:pt x="3374" y="5093"/>
                  </a:lnTo>
                  <a:lnTo>
                    <a:pt x="3374" y="5083"/>
                  </a:lnTo>
                  <a:lnTo>
                    <a:pt x="3373" y="5033"/>
                  </a:lnTo>
                  <a:lnTo>
                    <a:pt x="3373" y="5023"/>
                  </a:lnTo>
                  <a:lnTo>
                    <a:pt x="3374" y="4973"/>
                  </a:lnTo>
                  <a:lnTo>
                    <a:pt x="3374" y="4963"/>
                  </a:lnTo>
                  <a:lnTo>
                    <a:pt x="3377" y="4913"/>
                  </a:lnTo>
                  <a:lnTo>
                    <a:pt x="3378" y="4903"/>
                  </a:lnTo>
                  <a:lnTo>
                    <a:pt x="3383" y="4853"/>
                  </a:lnTo>
                  <a:lnTo>
                    <a:pt x="3384" y="4844"/>
                  </a:lnTo>
                  <a:lnTo>
                    <a:pt x="3390" y="4794"/>
                  </a:lnTo>
                  <a:lnTo>
                    <a:pt x="3392" y="4785"/>
                  </a:lnTo>
                  <a:lnTo>
                    <a:pt x="3400" y="4735"/>
                  </a:lnTo>
                  <a:lnTo>
                    <a:pt x="3402" y="4726"/>
                  </a:lnTo>
                  <a:lnTo>
                    <a:pt x="3412" y="4677"/>
                  </a:lnTo>
                  <a:lnTo>
                    <a:pt x="3414" y="4668"/>
                  </a:lnTo>
                  <a:lnTo>
                    <a:pt x="3426" y="4619"/>
                  </a:lnTo>
                  <a:lnTo>
                    <a:pt x="3429" y="4610"/>
                  </a:lnTo>
                  <a:lnTo>
                    <a:pt x="3443" y="4561"/>
                  </a:lnTo>
                  <a:lnTo>
                    <a:pt x="3445" y="4552"/>
                  </a:lnTo>
                  <a:lnTo>
                    <a:pt x="3461" y="4505"/>
                  </a:lnTo>
                  <a:lnTo>
                    <a:pt x="3464" y="4496"/>
                  </a:lnTo>
                  <a:lnTo>
                    <a:pt x="3482" y="4449"/>
                  </a:lnTo>
                  <a:lnTo>
                    <a:pt x="3485" y="4440"/>
                  </a:lnTo>
                  <a:lnTo>
                    <a:pt x="3505" y="4393"/>
                  </a:lnTo>
                  <a:lnTo>
                    <a:pt x="3508" y="4385"/>
                  </a:lnTo>
                  <a:lnTo>
                    <a:pt x="3529" y="4339"/>
                  </a:lnTo>
                  <a:lnTo>
                    <a:pt x="3534" y="4330"/>
                  </a:lnTo>
                  <a:lnTo>
                    <a:pt x="3556" y="4285"/>
                  </a:lnTo>
                  <a:lnTo>
                    <a:pt x="3561" y="4277"/>
                  </a:lnTo>
                  <a:lnTo>
                    <a:pt x="3585" y="4233"/>
                  </a:lnTo>
                  <a:lnTo>
                    <a:pt x="3590" y="4225"/>
                  </a:lnTo>
                  <a:lnTo>
                    <a:pt x="3616" y="4182"/>
                  </a:lnTo>
                  <a:lnTo>
                    <a:pt x="3621" y="4174"/>
                  </a:lnTo>
                  <a:lnTo>
                    <a:pt x="3648" y="4132"/>
                  </a:lnTo>
                  <a:lnTo>
                    <a:pt x="3654" y="4124"/>
                  </a:lnTo>
                  <a:lnTo>
                    <a:pt x="3683" y="4083"/>
                  </a:lnTo>
                  <a:lnTo>
                    <a:pt x="3688" y="4075"/>
                  </a:lnTo>
                  <a:lnTo>
                    <a:pt x="3719" y="4035"/>
                  </a:lnTo>
                  <a:lnTo>
                    <a:pt x="3725" y="4028"/>
                  </a:lnTo>
                  <a:lnTo>
                    <a:pt x="3757" y="3989"/>
                  </a:lnTo>
                  <a:lnTo>
                    <a:pt x="3763" y="3982"/>
                  </a:lnTo>
                  <a:lnTo>
                    <a:pt x="3797" y="3944"/>
                  </a:lnTo>
                  <a:lnTo>
                    <a:pt x="3803" y="3938"/>
                  </a:lnTo>
                  <a:lnTo>
                    <a:pt x="3838" y="3901"/>
                  </a:lnTo>
                  <a:lnTo>
                    <a:pt x="3844" y="3895"/>
                  </a:lnTo>
                  <a:lnTo>
                    <a:pt x="3880" y="3860"/>
                  </a:lnTo>
                  <a:lnTo>
                    <a:pt x="3887" y="3854"/>
                  </a:lnTo>
                  <a:lnTo>
                    <a:pt x="3925" y="3820"/>
                  </a:lnTo>
                  <a:lnTo>
                    <a:pt x="3932" y="3814"/>
                  </a:lnTo>
                  <a:lnTo>
                    <a:pt x="3971" y="3782"/>
                  </a:lnTo>
                  <a:lnTo>
                    <a:pt x="3978" y="3776"/>
                  </a:lnTo>
                  <a:lnTo>
                    <a:pt x="4018" y="3745"/>
                  </a:lnTo>
                  <a:lnTo>
                    <a:pt x="4025" y="3740"/>
                  </a:lnTo>
                  <a:lnTo>
                    <a:pt x="4066" y="3710"/>
                  </a:lnTo>
                  <a:lnTo>
                    <a:pt x="4074" y="3705"/>
                  </a:lnTo>
                  <a:lnTo>
                    <a:pt x="4116" y="3677"/>
                  </a:lnTo>
                  <a:lnTo>
                    <a:pt x="4124" y="3672"/>
                  </a:lnTo>
                  <a:lnTo>
                    <a:pt x="4167" y="3646"/>
                  </a:lnTo>
                  <a:lnTo>
                    <a:pt x="4176" y="3641"/>
                  </a:lnTo>
                  <a:lnTo>
                    <a:pt x="4221" y="3617"/>
                  </a:lnTo>
                  <a:lnTo>
                    <a:pt x="4229" y="3612"/>
                  </a:lnTo>
                  <a:lnTo>
                    <a:pt x="4274" y="3590"/>
                  </a:lnTo>
                  <a:lnTo>
                    <a:pt x="4283" y="3585"/>
                  </a:lnTo>
                  <a:lnTo>
                    <a:pt x="4329" y="3564"/>
                  </a:lnTo>
                  <a:lnTo>
                    <a:pt x="4337" y="3561"/>
                  </a:lnTo>
                  <a:lnTo>
                    <a:pt x="4384" y="3542"/>
                  </a:lnTo>
                  <a:lnTo>
                    <a:pt x="4392" y="3538"/>
                  </a:lnTo>
                  <a:lnTo>
                    <a:pt x="4440" y="3521"/>
                  </a:lnTo>
                  <a:lnTo>
                    <a:pt x="4449" y="3518"/>
                  </a:lnTo>
                  <a:lnTo>
                    <a:pt x="4496" y="3502"/>
                  </a:lnTo>
                  <a:lnTo>
                    <a:pt x="4505" y="3499"/>
                  </a:lnTo>
                  <a:lnTo>
                    <a:pt x="4554" y="3485"/>
                  </a:lnTo>
                  <a:lnTo>
                    <a:pt x="4563" y="3483"/>
                  </a:lnTo>
                  <a:lnTo>
                    <a:pt x="4611" y="3471"/>
                  </a:lnTo>
                  <a:lnTo>
                    <a:pt x="4621" y="3469"/>
                  </a:lnTo>
                  <a:lnTo>
                    <a:pt x="4670" y="3459"/>
                  </a:lnTo>
                  <a:lnTo>
                    <a:pt x="4679" y="3457"/>
                  </a:lnTo>
                  <a:lnTo>
                    <a:pt x="4729" y="3449"/>
                  </a:lnTo>
                  <a:lnTo>
                    <a:pt x="4738" y="3447"/>
                  </a:lnTo>
                  <a:lnTo>
                    <a:pt x="4788" y="3441"/>
                  </a:lnTo>
                  <a:lnTo>
                    <a:pt x="4797" y="3440"/>
                  </a:lnTo>
                  <a:lnTo>
                    <a:pt x="4847" y="3435"/>
                  </a:lnTo>
                  <a:lnTo>
                    <a:pt x="4857" y="3434"/>
                  </a:lnTo>
                  <a:lnTo>
                    <a:pt x="4907" y="3431"/>
                  </a:lnTo>
                  <a:lnTo>
                    <a:pt x="4917" y="3431"/>
                  </a:lnTo>
                  <a:lnTo>
                    <a:pt x="4967" y="3430"/>
                  </a:lnTo>
                  <a:lnTo>
                    <a:pt x="4977" y="3430"/>
                  </a:lnTo>
                  <a:lnTo>
                    <a:pt x="5027" y="3431"/>
                  </a:lnTo>
                  <a:lnTo>
                    <a:pt x="5037" y="3431"/>
                  </a:lnTo>
                  <a:lnTo>
                    <a:pt x="5087" y="3434"/>
                  </a:lnTo>
                  <a:lnTo>
                    <a:pt x="5096" y="3435"/>
                  </a:lnTo>
                  <a:lnTo>
                    <a:pt x="5147" y="3440"/>
                  </a:lnTo>
                  <a:lnTo>
                    <a:pt x="5156" y="3441"/>
                  </a:lnTo>
                  <a:lnTo>
                    <a:pt x="5206" y="3447"/>
                  </a:lnTo>
                  <a:lnTo>
                    <a:pt x="5215" y="3449"/>
                  </a:lnTo>
                  <a:lnTo>
                    <a:pt x="5265" y="3457"/>
                  </a:lnTo>
                  <a:lnTo>
                    <a:pt x="5274" y="3459"/>
                  </a:lnTo>
                  <a:lnTo>
                    <a:pt x="5323" y="3469"/>
                  </a:lnTo>
                  <a:lnTo>
                    <a:pt x="5332" y="3471"/>
                  </a:lnTo>
                  <a:lnTo>
                    <a:pt x="5381" y="3483"/>
                  </a:lnTo>
                  <a:lnTo>
                    <a:pt x="5390" y="3485"/>
                  </a:lnTo>
                  <a:lnTo>
                    <a:pt x="5438" y="3499"/>
                  </a:lnTo>
                  <a:lnTo>
                    <a:pt x="5447" y="3502"/>
                  </a:lnTo>
                  <a:lnTo>
                    <a:pt x="5495" y="3518"/>
                  </a:lnTo>
                  <a:lnTo>
                    <a:pt x="5504" y="3521"/>
                  </a:lnTo>
                  <a:lnTo>
                    <a:pt x="5551" y="3538"/>
                  </a:lnTo>
                  <a:lnTo>
                    <a:pt x="5560" y="3542"/>
                  </a:lnTo>
                  <a:lnTo>
                    <a:pt x="5606" y="3561"/>
                  </a:lnTo>
                  <a:lnTo>
                    <a:pt x="5615" y="3565"/>
                  </a:lnTo>
                  <a:lnTo>
                    <a:pt x="5661" y="3586"/>
                  </a:lnTo>
                  <a:lnTo>
                    <a:pt x="5669" y="3590"/>
                  </a:lnTo>
                  <a:lnTo>
                    <a:pt x="5714" y="3612"/>
                  </a:lnTo>
                  <a:lnTo>
                    <a:pt x="5722" y="3617"/>
                  </a:lnTo>
                  <a:lnTo>
                    <a:pt x="5767" y="3641"/>
                  </a:lnTo>
                  <a:lnTo>
                    <a:pt x="5776" y="3646"/>
                  </a:lnTo>
                  <a:lnTo>
                    <a:pt x="5819" y="3672"/>
                  </a:lnTo>
                  <a:lnTo>
                    <a:pt x="5827" y="3677"/>
                  </a:lnTo>
                  <a:lnTo>
                    <a:pt x="5869" y="3705"/>
                  </a:lnTo>
                  <a:lnTo>
                    <a:pt x="5877" y="3710"/>
                  </a:lnTo>
                  <a:lnTo>
                    <a:pt x="5918" y="3740"/>
                  </a:lnTo>
                  <a:lnTo>
                    <a:pt x="5925" y="3745"/>
                  </a:lnTo>
                  <a:lnTo>
                    <a:pt x="5965" y="3776"/>
                  </a:lnTo>
                  <a:lnTo>
                    <a:pt x="5972" y="3782"/>
                  </a:lnTo>
                  <a:lnTo>
                    <a:pt x="6011" y="3814"/>
                  </a:lnTo>
                  <a:lnTo>
                    <a:pt x="6018" y="3820"/>
                  </a:lnTo>
                  <a:lnTo>
                    <a:pt x="6056" y="3854"/>
                  </a:lnTo>
                  <a:lnTo>
                    <a:pt x="6063" y="3860"/>
                  </a:lnTo>
                  <a:lnTo>
                    <a:pt x="6099" y="3895"/>
                  </a:lnTo>
                  <a:lnTo>
                    <a:pt x="6105" y="3901"/>
                  </a:lnTo>
                  <a:lnTo>
                    <a:pt x="6140" y="3937"/>
                  </a:lnTo>
                  <a:lnTo>
                    <a:pt x="6146" y="3944"/>
                  </a:lnTo>
                  <a:lnTo>
                    <a:pt x="6180" y="3982"/>
                  </a:lnTo>
                  <a:lnTo>
                    <a:pt x="6186" y="3989"/>
                  </a:lnTo>
                  <a:lnTo>
                    <a:pt x="6218" y="4028"/>
                  </a:lnTo>
                  <a:lnTo>
                    <a:pt x="6224" y="4035"/>
                  </a:lnTo>
                  <a:lnTo>
                    <a:pt x="6255" y="4075"/>
                  </a:lnTo>
                  <a:lnTo>
                    <a:pt x="6260" y="4082"/>
                  </a:lnTo>
                  <a:lnTo>
                    <a:pt x="6290" y="4123"/>
                  </a:lnTo>
                  <a:lnTo>
                    <a:pt x="6295" y="4131"/>
                  </a:lnTo>
                  <a:lnTo>
                    <a:pt x="6323" y="4173"/>
                  </a:lnTo>
                  <a:lnTo>
                    <a:pt x="6328" y="4181"/>
                  </a:lnTo>
                  <a:lnTo>
                    <a:pt x="6354" y="4224"/>
                  </a:lnTo>
                  <a:lnTo>
                    <a:pt x="6359" y="4233"/>
                  </a:lnTo>
                  <a:lnTo>
                    <a:pt x="6383" y="4278"/>
                  </a:lnTo>
                  <a:lnTo>
                    <a:pt x="6388" y="4286"/>
                  </a:lnTo>
                  <a:lnTo>
                    <a:pt x="6410" y="4331"/>
                  </a:lnTo>
                  <a:lnTo>
                    <a:pt x="6414" y="4339"/>
                  </a:lnTo>
                  <a:lnTo>
                    <a:pt x="6435" y="4385"/>
                  </a:lnTo>
                  <a:lnTo>
                    <a:pt x="6439" y="4394"/>
                  </a:lnTo>
                  <a:lnTo>
                    <a:pt x="6458" y="4440"/>
                  </a:lnTo>
                  <a:lnTo>
                    <a:pt x="6462" y="4449"/>
                  </a:lnTo>
                  <a:lnTo>
                    <a:pt x="6479" y="4496"/>
                  </a:lnTo>
                  <a:lnTo>
                    <a:pt x="6482" y="4505"/>
                  </a:lnTo>
                  <a:lnTo>
                    <a:pt x="6498" y="4553"/>
                  </a:lnTo>
                  <a:lnTo>
                    <a:pt x="6501" y="4562"/>
                  </a:lnTo>
                  <a:lnTo>
                    <a:pt x="6515" y="4610"/>
                  </a:lnTo>
                  <a:lnTo>
                    <a:pt x="6517" y="4619"/>
                  </a:lnTo>
                  <a:lnTo>
                    <a:pt x="6529" y="4668"/>
                  </a:lnTo>
                  <a:lnTo>
                    <a:pt x="6531" y="4677"/>
                  </a:lnTo>
                  <a:lnTo>
                    <a:pt x="6541" y="4726"/>
                  </a:lnTo>
                  <a:lnTo>
                    <a:pt x="6543" y="4735"/>
                  </a:lnTo>
                  <a:lnTo>
                    <a:pt x="6551" y="4785"/>
                  </a:lnTo>
                  <a:lnTo>
                    <a:pt x="6553" y="4794"/>
                  </a:lnTo>
                  <a:lnTo>
                    <a:pt x="6559" y="4844"/>
                  </a:lnTo>
                  <a:lnTo>
                    <a:pt x="6560" y="4853"/>
                  </a:lnTo>
                  <a:lnTo>
                    <a:pt x="6565" y="4904"/>
                  </a:lnTo>
                  <a:lnTo>
                    <a:pt x="6566" y="4913"/>
                  </a:lnTo>
                  <a:lnTo>
                    <a:pt x="6569" y="4963"/>
                  </a:lnTo>
                  <a:lnTo>
                    <a:pt x="6569" y="4973"/>
                  </a:lnTo>
                  <a:close/>
                  <a:moveTo>
                    <a:pt x="6069" y="5069"/>
                  </a:moveTo>
                  <a:lnTo>
                    <a:pt x="6070" y="5028"/>
                  </a:lnTo>
                  <a:lnTo>
                    <a:pt x="6069" y="4987"/>
                  </a:lnTo>
                  <a:lnTo>
                    <a:pt x="6067" y="4945"/>
                  </a:lnTo>
                  <a:lnTo>
                    <a:pt x="6063" y="4904"/>
                  </a:lnTo>
                  <a:lnTo>
                    <a:pt x="6058" y="4864"/>
                  </a:lnTo>
                  <a:lnTo>
                    <a:pt x="6051" y="4823"/>
                  </a:lnTo>
                  <a:lnTo>
                    <a:pt x="6042" y="4783"/>
                  </a:lnTo>
                  <a:lnTo>
                    <a:pt x="6033" y="4744"/>
                  </a:lnTo>
                  <a:lnTo>
                    <a:pt x="6021" y="4704"/>
                  </a:lnTo>
                  <a:lnTo>
                    <a:pt x="6009" y="4665"/>
                  </a:lnTo>
                  <a:lnTo>
                    <a:pt x="5994" y="4627"/>
                  </a:lnTo>
                  <a:lnTo>
                    <a:pt x="5979" y="4589"/>
                  </a:lnTo>
                  <a:lnTo>
                    <a:pt x="5962" y="4552"/>
                  </a:lnTo>
                  <a:lnTo>
                    <a:pt x="5943" y="4515"/>
                  </a:lnTo>
                  <a:lnTo>
                    <a:pt x="5924" y="4479"/>
                  </a:lnTo>
                  <a:lnTo>
                    <a:pt x="5902" y="4444"/>
                  </a:lnTo>
                  <a:lnTo>
                    <a:pt x="5880" y="4410"/>
                  </a:lnTo>
                  <a:lnTo>
                    <a:pt x="5856" y="4376"/>
                  </a:lnTo>
                  <a:lnTo>
                    <a:pt x="5831" y="4343"/>
                  </a:lnTo>
                  <a:lnTo>
                    <a:pt x="5804" y="4312"/>
                  </a:lnTo>
                  <a:lnTo>
                    <a:pt x="5777" y="4281"/>
                  </a:lnTo>
                  <a:lnTo>
                    <a:pt x="5748" y="4252"/>
                  </a:lnTo>
                  <a:lnTo>
                    <a:pt x="5719" y="4223"/>
                  </a:lnTo>
                  <a:lnTo>
                    <a:pt x="5688" y="4196"/>
                  </a:lnTo>
                  <a:lnTo>
                    <a:pt x="5657" y="4169"/>
                  </a:lnTo>
                  <a:lnTo>
                    <a:pt x="5624" y="4144"/>
                  </a:lnTo>
                  <a:lnTo>
                    <a:pt x="5590" y="4120"/>
                  </a:lnTo>
                  <a:lnTo>
                    <a:pt x="5556" y="4098"/>
                  </a:lnTo>
                  <a:lnTo>
                    <a:pt x="5521" y="4076"/>
                  </a:lnTo>
                  <a:lnTo>
                    <a:pt x="5485" y="4057"/>
                  </a:lnTo>
                  <a:lnTo>
                    <a:pt x="5448" y="4038"/>
                  </a:lnTo>
                  <a:lnTo>
                    <a:pt x="5411" y="4021"/>
                  </a:lnTo>
                  <a:lnTo>
                    <a:pt x="5373" y="4006"/>
                  </a:lnTo>
                  <a:lnTo>
                    <a:pt x="5335" y="3991"/>
                  </a:lnTo>
                  <a:lnTo>
                    <a:pt x="5296" y="3979"/>
                  </a:lnTo>
                  <a:lnTo>
                    <a:pt x="5256" y="3967"/>
                  </a:lnTo>
                  <a:lnTo>
                    <a:pt x="5217" y="3958"/>
                  </a:lnTo>
                  <a:lnTo>
                    <a:pt x="5177" y="3949"/>
                  </a:lnTo>
                  <a:lnTo>
                    <a:pt x="5136" y="3942"/>
                  </a:lnTo>
                  <a:lnTo>
                    <a:pt x="5096" y="3937"/>
                  </a:lnTo>
                  <a:lnTo>
                    <a:pt x="5055" y="3933"/>
                  </a:lnTo>
                  <a:lnTo>
                    <a:pt x="5013" y="3931"/>
                  </a:lnTo>
                  <a:lnTo>
                    <a:pt x="4972" y="3930"/>
                  </a:lnTo>
                  <a:lnTo>
                    <a:pt x="4931" y="3931"/>
                  </a:lnTo>
                  <a:lnTo>
                    <a:pt x="4889" y="3933"/>
                  </a:lnTo>
                  <a:lnTo>
                    <a:pt x="4848" y="3937"/>
                  </a:lnTo>
                  <a:lnTo>
                    <a:pt x="4808" y="3942"/>
                  </a:lnTo>
                  <a:lnTo>
                    <a:pt x="4767" y="3949"/>
                  </a:lnTo>
                  <a:lnTo>
                    <a:pt x="4727" y="3958"/>
                  </a:lnTo>
                  <a:lnTo>
                    <a:pt x="4687" y="3967"/>
                  </a:lnTo>
                  <a:lnTo>
                    <a:pt x="4647" y="3979"/>
                  </a:lnTo>
                  <a:lnTo>
                    <a:pt x="4608" y="3991"/>
                  </a:lnTo>
                  <a:lnTo>
                    <a:pt x="4570" y="4006"/>
                  </a:lnTo>
                  <a:lnTo>
                    <a:pt x="4532" y="4021"/>
                  </a:lnTo>
                  <a:lnTo>
                    <a:pt x="4495" y="4038"/>
                  </a:lnTo>
                  <a:lnTo>
                    <a:pt x="4458" y="4057"/>
                  </a:lnTo>
                  <a:lnTo>
                    <a:pt x="4422" y="4077"/>
                  </a:lnTo>
                  <a:lnTo>
                    <a:pt x="4387" y="4098"/>
                  </a:lnTo>
                  <a:lnTo>
                    <a:pt x="4353" y="4120"/>
                  </a:lnTo>
                  <a:lnTo>
                    <a:pt x="4319" y="4144"/>
                  </a:lnTo>
                  <a:lnTo>
                    <a:pt x="4286" y="4169"/>
                  </a:lnTo>
                  <a:lnTo>
                    <a:pt x="4255" y="4196"/>
                  </a:lnTo>
                  <a:lnTo>
                    <a:pt x="4224" y="4223"/>
                  </a:lnTo>
                  <a:lnTo>
                    <a:pt x="4195" y="4251"/>
                  </a:lnTo>
                  <a:lnTo>
                    <a:pt x="4166" y="4281"/>
                  </a:lnTo>
                  <a:lnTo>
                    <a:pt x="4139" y="4311"/>
                  </a:lnTo>
                  <a:lnTo>
                    <a:pt x="4113" y="4343"/>
                  </a:lnTo>
                  <a:lnTo>
                    <a:pt x="4088" y="4376"/>
                  </a:lnTo>
                  <a:lnTo>
                    <a:pt x="4064" y="4409"/>
                  </a:lnTo>
                  <a:lnTo>
                    <a:pt x="4042" y="4443"/>
                  </a:lnTo>
                  <a:lnTo>
                    <a:pt x="4020" y="4479"/>
                  </a:lnTo>
                  <a:lnTo>
                    <a:pt x="4000" y="4516"/>
                  </a:lnTo>
                  <a:lnTo>
                    <a:pt x="3982" y="4552"/>
                  </a:lnTo>
                  <a:lnTo>
                    <a:pt x="3964" y="4590"/>
                  </a:lnTo>
                  <a:lnTo>
                    <a:pt x="3949" y="4627"/>
                  </a:lnTo>
                  <a:lnTo>
                    <a:pt x="3935" y="4666"/>
                  </a:lnTo>
                  <a:lnTo>
                    <a:pt x="3922" y="4705"/>
                  </a:lnTo>
                  <a:lnTo>
                    <a:pt x="3910" y="4744"/>
                  </a:lnTo>
                  <a:lnTo>
                    <a:pt x="3901" y="4783"/>
                  </a:lnTo>
                  <a:lnTo>
                    <a:pt x="3892" y="4823"/>
                  </a:lnTo>
                  <a:lnTo>
                    <a:pt x="3885" y="4864"/>
                  </a:lnTo>
                  <a:lnTo>
                    <a:pt x="3880" y="4905"/>
                  </a:lnTo>
                  <a:lnTo>
                    <a:pt x="3876" y="4945"/>
                  </a:lnTo>
                  <a:lnTo>
                    <a:pt x="3874" y="4987"/>
                  </a:lnTo>
                  <a:lnTo>
                    <a:pt x="3873" y="5028"/>
                  </a:lnTo>
                  <a:lnTo>
                    <a:pt x="3874" y="5069"/>
                  </a:lnTo>
                  <a:lnTo>
                    <a:pt x="3876" y="5111"/>
                  </a:lnTo>
                  <a:lnTo>
                    <a:pt x="3880" y="5152"/>
                  </a:lnTo>
                  <a:lnTo>
                    <a:pt x="3885" y="5192"/>
                  </a:lnTo>
                  <a:lnTo>
                    <a:pt x="3892" y="5233"/>
                  </a:lnTo>
                  <a:lnTo>
                    <a:pt x="3901" y="5273"/>
                  </a:lnTo>
                  <a:lnTo>
                    <a:pt x="3910" y="5313"/>
                  </a:lnTo>
                  <a:lnTo>
                    <a:pt x="3922" y="5352"/>
                  </a:lnTo>
                  <a:lnTo>
                    <a:pt x="3935" y="5391"/>
                  </a:lnTo>
                  <a:lnTo>
                    <a:pt x="3949" y="5430"/>
                  </a:lnTo>
                  <a:lnTo>
                    <a:pt x="3965" y="5467"/>
                  </a:lnTo>
                  <a:lnTo>
                    <a:pt x="3982" y="5505"/>
                  </a:lnTo>
                  <a:lnTo>
                    <a:pt x="4000" y="5541"/>
                  </a:lnTo>
                  <a:lnTo>
                    <a:pt x="4020" y="5578"/>
                  </a:lnTo>
                  <a:lnTo>
                    <a:pt x="4042" y="5614"/>
                  </a:lnTo>
                  <a:lnTo>
                    <a:pt x="4064" y="5648"/>
                  </a:lnTo>
                  <a:lnTo>
                    <a:pt x="4088" y="5681"/>
                  </a:lnTo>
                  <a:lnTo>
                    <a:pt x="4113" y="5714"/>
                  </a:lnTo>
                  <a:lnTo>
                    <a:pt x="4139" y="5745"/>
                  </a:lnTo>
                  <a:lnTo>
                    <a:pt x="4166" y="5776"/>
                  </a:lnTo>
                  <a:lnTo>
                    <a:pt x="4195" y="5805"/>
                  </a:lnTo>
                  <a:lnTo>
                    <a:pt x="4224" y="5834"/>
                  </a:lnTo>
                  <a:lnTo>
                    <a:pt x="4255" y="5861"/>
                  </a:lnTo>
                  <a:lnTo>
                    <a:pt x="4286" y="5887"/>
                  </a:lnTo>
                  <a:lnTo>
                    <a:pt x="4319" y="5912"/>
                  </a:lnTo>
                  <a:lnTo>
                    <a:pt x="4352" y="5936"/>
                  </a:lnTo>
                  <a:lnTo>
                    <a:pt x="4386" y="5958"/>
                  </a:lnTo>
                  <a:lnTo>
                    <a:pt x="4422" y="5980"/>
                  </a:lnTo>
                  <a:lnTo>
                    <a:pt x="4459" y="6000"/>
                  </a:lnTo>
                  <a:lnTo>
                    <a:pt x="4495" y="6018"/>
                  </a:lnTo>
                  <a:lnTo>
                    <a:pt x="4533" y="6035"/>
                  </a:lnTo>
                  <a:lnTo>
                    <a:pt x="4570" y="6051"/>
                  </a:lnTo>
                  <a:lnTo>
                    <a:pt x="4609" y="6065"/>
                  </a:lnTo>
                  <a:lnTo>
                    <a:pt x="4648" y="6078"/>
                  </a:lnTo>
                  <a:lnTo>
                    <a:pt x="4687" y="6090"/>
                  </a:lnTo>
                  <a:lnTo>
                    <a:pt x="4727" y="6099"/>
                  </a:lnTo>
                  <a:lnTo>
                    <a:pt x="4767" y="6108"/>
                  </a:lnTo>
                  <a:lnTo>
                    <a:pt x="4808" y="6115"/>
                  </a:lnTo>
                  <a:lnTo>
                    <a:pt x="4848" y="6120"/>
                  </a:lnTo>
                  <a:lnTo>
                    <a:pt x="4889" y="6124"/>
                  </a:lnTo>
                  <a:lnTo>
                    <a:pt x="4931" y="6126"/>
                  </a:lnTo>
                  <a:lnTo>
                    <a:pt x="4972" y="6127"/>
                  </a:lnTo>
                  <a:lnTo>
                    <a:pt x="5013" y="6126"/>
                  </a:lnTo>
                  <a:lnTo>
                    <a:pt x="5055" y="6124"/>
                  </a:lnTo>
                  <a:lnTo>
                    <a:pt x="5095" y="6120"/>
                  </a:lnTo>
                  <a:lnTo>
                    <a:pt x="5136" y="6115"/>
                  </a:lnTo>
                  <a:lnTo>
                    <a:pt x="5177" y="6108"/>
                  </a:lnTo>
                  <a:lnTo>
                    <a:pt x="5217" y="6099"/>
                  </a:lnTo>
                  <a:lnTo>
                    <a:pt x="5256" y="6090"/>
                  </a:lnTo>
                  <a:lnTo>
                    <a:pt x="5295" y="6078"/>
                  </a:lnTo>
                  <a:lnTo>
                    <a:pt x="5334" y="6065"/>
                  </a:lnTo>
                  <a:lnTo>
                    <a:pt x="5373" y="6051"/>
                  </a:lnTo>
                  <a:lnTo>
                    <a:pt x="5410" y="6036"/>
                  </a:lnTo>
                  <a:lnTo>
                    <a:pt x="5448" y="6018"/>
                  </a:lnTo>
                  <a:lnTo>
                    <a:pt x="5484" y="6000"/>
                  </a:lnTo>
                  <a:lnTo>
                    <a:pt x="5521" y="5980"/>
                  </a:lnTo>
                  <a:lnTo>
                    <a:pt x="5557" y="5958"/>
                  </a:lnTo>
                  <a:lnTo>
                    <a:pt x="5591" y="5936"/>
                  </a:lnTo>
                  <a:lnTo>
                    <a:pt x="5624" y="5912"/>
                  </a:lnTo>
                  <a:lnTo>
                    <a:pt x="5657" y="5887"/>
                  </a:lnTo>
                  <a:lnTo>
                    <a:pt x="5689" y="5861"/>
                  </a:lnTo>
                  <a:lnTo>
                    <a:pt x="5719" y="5834"/>
                  </a:lnTo>
                  <a:lnTo>
                    <a:pt x="5749" y="5805"/>
                  </a:lnTo>
                  <a:lnTo>
                    <a:pt x="5777" y="5776"/>
                  </a:lnTo>
                  <a:lnTo>
                    <a:pt x="5804" y="5745"/>
                  </a:lnTo>
                  <a:lnTo>
                    <a:pt x="5831" y="5714"/>
                  </a:lnTo>
                  <a:lnTo>
                    <a:pt x="5856" y="5681"/>
                  </a:lnTo>
                  <a:lnTo>
                    <a:pt x="5880" y="5647"/>
                  </a:lnTo>
                  <a:lnTo>
                    <a:pt x="5902" y="5613"/>
                  </a:lnTo>
                  <a:lnTo>
                    <a:pt x="5923" y="5578"/>
                  </a:lnTo>
                  <a:lnTo>
                    <a:pt x="5943" y="5542"/>
                  </a:lnTo>
                  <a:lnTo>
                    <a:pt x="5962" y="5505"/>
                  </a:lnTo>
                  <a:lnTo>
                    <a:pt x="5979" y="5468"/>
                  </a:lnTo>
                  <a:lnTo>
                    <a:pt x="5994" y="5430"/>
                  </a:lnTo>
                  <a:lnTo>
                    <a:pt x="6009" y="5392"/>
                  </a:lnTo>
                  <a:lnTo>
                    <a:pt x="6021" y="5353"/>
                  </a:lnTo>
                  <a:lnTo>
                    <a:pt x="6033" y="5313"/>
                  </a:lnTo>
                  <a:lnTo>
                    <a:pt x="6042" y="5273"/>
                  </a:lnTo>
                  <a:lnTo>
                    <a:pt x="6051" y="5233"/>
                  </a:lnTo>
                  <a:lnTo>
                    <a:pt x="6058" y="5192"/>
                  </a:lnTo>
                  <a:lnTo>
                    <a:pt x="6063" y="5152"/>
                  </a:lnTo>
                  <a:lnTo>
                    <a:pt x="6067" y="5111"/>
                  </a:lnTo>
                  <a:lnTo>
                    <a:pt x="6069" y="5069"/>
                  </a:lnTo>
                  <a:close/>
                </a:path>
              </a:pathLst>
            </a:custGeom>
            <a:solidFill>
              <a:schemeClr val="accent1">
                <a:lumMod val="50000"/>
              </a:schemeClr>
            </a:solidFill>
            <a:ln>
              <a:noFill/>
            </a:ln>
          </p:spPr>
          <p:txBody>
            <a:bodyPr/>
            <a:lstStyle/>
            <a:p>
              <a:endParaRPr dirty="0"/>
            </a:p>
          </p:txBody>
        </p:sp>
      </p:grpSp>
    </p:spTree>
    <p:extLst>
      <p:ext uri="{BB962C8B-B14F-4D97-AF65-F5344CB8AC3E}">
        <p14:creationId xmlns:p14="http://schemas.microsoft.com/office/powerpoint/2010/main" val="1190574122"/>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8A504E-5254-4E59-90A0-D7B20B7A797A}"/>
              </a:ext>
            </a:extLst>
          </p:cNvPr>
          <p:cNvSpPr>
            <a:spLocks noGrp="1"/>
          </p:cNvSpPr>
          <p:nvPr>
            <p:ph type="title"/>
          </p:nvPr>
        </p:nvSpPr>
        <p:spPr/>
        <p:txBody>
          <a:bodyPr/>
          <a:lstStyle/>
          <a:p>
            <a:r>
              <a:rPr lang="en-US" dirty="0"/>
              <a:t>Six-Card Bulleted Grid (2x3)</a:t>
            </a:r>
          </a:p>
        </p:txBody>
      </p:sp>
      <p:sp>
        <p:nvSpPr>
          <p:cNvPr id="11" name="Rectangle 10">
            <a:extLst>
              <a:ext uri="{FF2B5EF4-FFF2-40B4-BE49-F238E27FC236}">
                <a16:creationId xmlns:a16="http://schemas.microsoft.com/office/drawing/2014/main" id="{D1A55FFB-8F34-45F0-BB89-BA0A7164DC74}"/>
              </a:ext>
            </a:extLst>
          </p:cNvPr>
          <p:cNvSpPr/>
          <p:nvPr/>
        </p:nvSpPr>
        <p:spPr>
          <a:xfrm>
            <a:off x="221228" y="1782501"/>
            <a:ext cx="8701546" cy="2092913"/>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 diam leo at magna mauris ligula suscipit arcu</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 diam leo at magna mauris ligula suscipit arcu</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 diam leo at magna mauris ligula suscipit arcu</a:t>
            </a:r>
          </a:p>
        </p:txBody>
      </p:sp>
      <p:sp>
        <p:nvSpPr>
          <p:cNvPr id="12" name="Rectangle: Top Corners Rounded 11">
            <a:extLst>
              <a:ext uri="{FF2B5EF4-FFF2-40B4-BE49-F238E27FC236}">
                <a16:creationId xmlns:a16="http://schemas.microsoft.com/office/drawing/2014/main" id="{FEDA1660-A44F-4BA4-A336-7472AFAEC29D}"/>
              </a:ext>
            </a:extLst>
          </p:cNvPr>
          <p:cNvSpPr/>
          <p:nvPr/>
        </p:nvSpPr>
        <p:spPr>
          <a:xfrm rot="16200000" flipV="1">
            <a:off x="1123949" y="927138"/>
            <a:ext cx="284164" cy="2089614"/>
          </a:xfrm>
          <a:prstGeom prst="round2SameRect">
            <a:avLst>
              <a:gd name="adj1" fmla="val 7647819"/>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17" name="Text Placeholder 19">
            <a:extLst>
              <a:ext uri="{FF2B5EF4-FFF2-40B4-BE49-F238E27FC236}">
                <a16:creationId xmlns:a16="http://schemas.microsoft.com/office/drawing/2014/main" id="{1D2F49CE-B139-4790-B4AB-FDB94D839014}"/>
              </a:ext>
            </a:extLst>
          </p:cNvPr>
          <p:cNvSpPr txBox="1">
            <a:spLocks/>
          </p:cNvSpPr>
          <p:nvPr/>
        </p:nvSpPr>
        <p:spPr>
          <a:xfrm>
            <a:off x="221225" y="1120892"/>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18" name="Straight Connector 17">
            <a:extLst>
              <a:ext uri="{FF2B5EF4-FFF2-40B4-BE49-F238E27FC236}">
                <a16:creationId xmlns:a16="http://schemas.microsoft.com/office/drawing/2014/main" id="{D2DA2631-1C2E-419C-9AAD-320C0262E134}"/>
              </a:ext>
            </a:extLst>
          </p:cNvPr>
          <p:cNvCxnSpPr>
            <a:cxnSpLocks/>
          </p:cNvCxnSpPr>
          <p:nvPr/>
        </p:nvCxnSpPr>
        <p:spPr>
          <a:xfrm>
            <a:off x="221486" y="1628567"/>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BC3D9BEB-FA52-4197-89E2-A8CD3A70EB46}"/>
              </a:ext>
            </a:extLst>
          </p:cNvPr>
          <p:cNvSpPr/>
          <p:nvPr/>
        </p:nvSpPr>
        <p:spPr>
          <a:xfrm>
            <a:off x="221227" y="4018518"/>
            <a:ext cx="2870029"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a:t>
            </a:r>
          </a:p>
        </p:txBody>
      </p:sp>
      <p:sp>
        <p:nvSpPr>
          <p:cNvPr id="26" name="Rectangle 25">
            <a:extLst>
              <a:ext uri="{FF2B5EF4-FFF2-40B4-BE49-F238E27FC236}">
                <a16:creationId xmlns:a16="http://schemas.microsoft.com/office/drawing/2014/main" id="{528E2EDA-74D2-4333-9F8D-7635B9A859BC}"/>
              </a:ext>
            </a:extLst>
          </p:cNvPr>
          <p:cNvSpPr/>
          <p:nvPr/>
        </p:nvSpPr>
        <p:spPr>
          <a:xfrm>
            <a:off x="3136986" y="4018518"/>
            <a:ext cx="2870029"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a:t>
            </a:r>
          </a:p>
        </p:txBody>
      </p:sp>
      <p:sp>
        <p:nvSpPr>
          <p:cNvPr id="27" name="Rectangle 26">
            <a:extLst>
              <a:ext uri="{FF2B5EF4-FFF2-40B4-BE49-F238E27FC236}">
                <a16:creationId xmlns:a16="http://schemas.microsoft.com/office/drawing/2014/main" id="{86B92A7B-B3EA-4482-B5D2-0FA3AE478CFA}"/>
              </a:ext>
            </a:extLst>
          </p:cNvPr>
          <p:cNvSpPr/>
          <p:nvPr/>
        </p:nvSpPr>
        <p:spPr>
          <a:xfrm>
            <a:off x="6052745" y="4018518"/>
            <a:ext cx="2870029"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a:t>
            </a:r>
          </a:p>
        </p:txBody>
      </p:sp>
      <p:sp>
        <p:nvSpPr>
          <p:cNvPr id="28" name="Rectangle: Top Corners Rounded 27">
            <a:extLst>
              <a:ext uri="{FF2B5EF4-FFF2-40B4-BE49-F238E27FC236}">
                <a16:creationId xmlns:a16="http://schemas.microsoft.com/office/drawing/2014/main" id="{37E06E0E-1AC6-422E-9CA5-6C4637A9930F}"/>
              </a:ext>
            </a:extLst>
          </p:cNvPr>
          <p:cNvSpPr/>
          <p:nvPr/>
        </p:nvSpPr>
        <p:spPr>
          <a:xfrm rot="16200000" flipV="1">
            <a:off x="6973070" y="3145554"/>
            <a:ext cx="284164" cy="2124816"/>
          </a:xfrm>
          <a:prstGeom prst="round2SameRect">
            <a:avLst>
              <a:gd name="adj1" fmla="val 7647851"/>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29" name="Rectangle: Top Corners Rounded 28">
            <a:extLst>
              <a:ext uri="{FF2B5EF4-FFF2-40B4-BE49-F238E27FC236}">
                <a16:creationId xmlns:a16="http://schemas.microsoft.com/office/drawing/2014/main" id="{8B909B2A-76C1-4455-9172-B3F61406949D}"/>
              </a:ext>
            </a:extLst>
          </p:cNvPr>
          <p:cNvSpPr/>
          <p:nvPr/>
        </p:nvSpPr>
        <p:spPr>
          <a:xfrm rot="16200000" flipV="1">
            <a:off x="4057310" y="3145556"/>
            <a:ext cx="284164" cy="2124814"/>
          </a:xfrm>
          <a:prstGeom prst="round2SameRect">
            <a:avLst>
              <a:gd name="adj1" fmla="val 7647883"/>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30" name="Rectangle: Top Corners Rounded 29">
            <a:extLst>
              <a:ext uri="{FF2B5EF4-FFF2-40B4-BE49-F238E27FC236}">
                <a16:creationId xmlns:a16="http://schemas.microsoft.com/office/drawing/2014/main" id="{1B764EFA-1A4C-4E46-8588-C856DA7464AD}"/>
              </a:ext>
            </a:extLst>
          </p:cNvPr>
          <p:cNvSpPr/>
          <p:nvPr/>
        </p:nvSpPr>
        <p:spPr>
          <a:xfrm rot="16200000" flipV="1">
            <a:off x="1141552" y="3145554"/>
            <a:ext cx="284164" cy="2124818"/>
          </a:xfrm>
          <a:prstGeom prst="round2SameRect">
            <a:avLst>
              <a:gd name="adj1" fmla="val 7648011"/>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Tree>
    <p:extLst>
      <p:ext uri="{BB962C8B-B14F-4D97-AF65-F5344CB8AC3E}">
        <p14:creationId xmlns:p14="http://schemas.microsoft.com/office/powerpoint/2010/main" val="2417685630"/>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8A504E-5254-4E59-90A0-D7B20B7A797A}"/>
              </a:ext>
            </a:extLst>
          </p:cNvPr>
          <p:cNvSpPr>
            <a:spLocks noGrp="1"/>
          </p:cNvSpPr>
          <p:nvPr>
            <p:ph type="title"/>
          </p:nvPr>
        </p:nvSpPr>
        <p:spPr/>
        <p:txBody>
          <a:bodyPr/>
          <a:lstStyle/>
          <a:p>
            <a:r>
              <a:rPr lang="en-US" dirty="0"/>
              <a:t>Four-Card Bulleted Grid</a:t>
            </a:r>
          </a:p>
        </p:txBody>
      </p:sp>
      <p:sp>
        <p:nvSpPr>
          <p:cNvPr id="14" name="Rectangle 13">
            <a:extLst>
              <a:ext uri="{FF2B5EF4-FFF2-40B4-BE49-F238E27FC236}">
                <a16:creationId xmlns:a16="http://schemas.microsoft.com/office/drawing/2014/main" id="{F944FC7C-165A-44C1-BD7A-E1675E5C2EBF}"/>
              </a:ext>
            </a:extLst>
          </p:cNvPr>
          <p:cNvSpPr/>
          <p:nvPr/>
        </p:nvSpPr>
        <p:spPr>
          <a:xfrm>
            <a:off x="221226" y="1782501"/>
            <a:ext cx="4316386"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p:txBody>
      </p:sp>
      <p:sp>
        <p:nvSpPr>
          <p:cNvPr id="15" name="Rectangle 14">
            <a:extLst>
              <a:ext uri="{FF2B5EF4-FFF2-40B4-BE49-F238E27FC236}">
                <a16:creationId xmlns:a16="http://schemas.microsoft.com/office/drawing/2014/main" id="{4D94CAE8-C926-4E7E-9DF7-828054BF7255}"/>
              </a:ext>
            </a:extLst>
          </p:cNvPr>
          <p:cNvSpPr/>
          <p:nvPr/>
        </p:nvSpPr>
        <p:spPr>
          <a:xfrm>
            <a:off x="4606388" y="1782501"/>
            <a:ext cx="4316386"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p:txBody>
      </p:sp>
      <p:sp>
        <p:nvSpPr>
          <p:cNvPr id="18" name="Rectangle: Top Corners Rounded 17">
            <a:extLst>
              <a:ext uri="{FF2B5EF4-FFF2-40B4-BE49-F238E27FC236}">
                <a16:creationId xmlns:a16="http://schemas.microsoft.com/office/drawing/2014/main" id="{5C61068F-AA56-43CC-B122-CD03E026A0BB}"/>
              </a:ext>
            </a:extLst>
          </p:cNvPr>
          <p:cNvSpPr/>
          <p:nvPr/>
        </p:nvSpPr>
        <p:spPr>
          <a:xfrm rot="16200000" flipV="1">
            <a:off x="6062114" y="374137"/>
            <a:ext cx="284164" cy="3195618"/>
          </a:xfrm>
          <a:prstGeom prst="round2SameRect">
            <a:avLst>
              <a:gd name="adj1" fmla="val 7647883"/>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19" name="Rectangle: Top Corners Rounded 18">
            <a:extLst>
              <a:ext uri="{FF2B5EF4-FFF2-40B4-BE49-F238E27FC236}">
                <a16:creationId xmlns:a16="http://schemas.microsoft.com/office/drawing/2014/main" id="{604D067E-E33E-40CA-9EEF-6DA541A22C96}"/>
              </a:ext>
            </a:extLst>
          </p:cNvPr>
          <p:cNvSpPr/>
          <p:nvPr/>
        </p:nvSpPr>
        <p:spPr>
          <a:xfrm rot="16200000" flipV="1">
            <a:off x="1676954" y="374134"/>
            <a:ext cx="284164" cy="3195622"/>
          </a:xfrm>
          <a:prstGeom prst="round2SameRect">
            <a:avLst>
              <a:gd name="adj1" fmla="val 7648011"/>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5" name="Rectangle 4">
            <a:extLst>
              <a:ext uri="{FF2B5EF4-FFF2-40B4-BE49-F238E27FC236}">
                <a16:creationId xmlns:a16="http://schemas.microsoft.com/office/drawing/2014/main" id="{29D81E90-44B9-4925-9A6E-B7807CE6C632}"/>
              </a:ext>
            </a:extLst>
          </p:cNvPr>
          <p:cNvSpPr/>
          <p:nvPr/>
        </p:nvSpPr>
        <p:spPr>
          <a:xfrm>
            <a:off x="221226" y="4018518"/>
            <a:ext cx="4316386"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p:txBody>
      </p:sp>
      <p:sp>
        <p:nvSpPr>
          <p:cNvPr id="6" name="Rectangle 5">
            <a:extLst>
              <a:ext uri="{FF2B5EF4-FFF2-40B4-BE49-F238E27FC236}">
                <a16:creationId xmlns:a16="http://schemas.microsoft.com/office/drawing/2014/main" id="{06572988-6AE2-499D-AD1A-2C6AF6D9027F}"/>
              </a:ext>
            </a:extLst>
          </p:cNvPr>
          <p:cNvSpPr/>
          <p:nvPr/>
        </p:nvSpPr>
        <p:spPr>
          <a:xfrm>
            <a:off x="4606388" y="4018518"/>
            <a:ext cx="4316386"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p:txBody>
      </p:sp>
      <p:sp>
        <p:nvSpPr>
          <p:cNvPr id="9" name="Rectangle: Top Corners Rounded 8">
            <a:extLst>
              <a:ext uri="{FF2B5EF4-FFF2-40B4-BE49-F238E27FC236}">
                <a16:creationId xmlns:a16="http://schemas.microsoft.com/office/drawing/2014/main" id="{4F684E19-91CB-4586-B20F-A870AA15F103}"/>
              </a:ext>
            </a:extLst>
          </p:cNvPr>
          <p:cNvSpPr/>
          <p:nvPr/>
        </p:nvSpPr>
        <p:spPr>
          <a:xfrm rot="16200000" flipV="1">
            <a:off x="6062114" y="2610154"/>
            <a:ext cx="284164" cy="3195618"/>
          </a:xfrm>
          <a:prstGeom prst="round2SameRect">
            <a:avLst>
              <a:gd name="adj1" fmla="val 7647883"/>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10" name="Rectangle: Top Corners Rounded 9">
            <a:extLst>
              <a:ext uri="{FF2B5EF4-FFF2-40B4-BE49-F238E27FC236}">
                <a16:creationId xmlns:a16="http://schemas.microsoft.com/office/drawing/2014/main" id="{00580461-C88B-4A98-8275-7A1707C74BCB}"/>
              </a:ext>
            </a:extLst>
          </p:cNvPr>
          <p:cNvSpPr/>
          <p:nvPr/>
        </p:nvSpPr>
        <p:spPr>
          <a:xfrm rot="16200000" flipV="1">
            <a:off x="1676954" y="2610151"/>
            <a:ext cx="284164" cy="3195622"/>
          </a:xfrm>
          <a:prstGeom prst="round2SameRect">
            <a:avLst>
              <a:gd name="adj1" fmla="val 7648011"/>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20" name="Text Placeholder 19">
            <a:extLst>
              <a:ext uri="{FF2B5EF4-FFF2-40B4-BE49-F238E27FC236}">
                <a16:creationId xmlns:a16="http://schemas.microsoft.com/office/drawing/2014/main" id="{E751FFB8-6177-4240-A183-2580616336AE}"/>
              </a:ext>
            </a:extLst>
          </p:cNvPr>
          <p:cNvSpPr txBox="1">
            <a:spLocks/>
          </p:cNvSpPr>
          <p:nvPr/>
        </p:nvSpPr>
        <p:spPr>
          <a:xfrm>
            <a:off x="221225" y="1120892"/>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21" name="Straight Connector 20">
            <a:extLst>
              <a:ext uri="{FF2B5EF4-FFF2-40B4-BE49-F238E27FC236}">
                <a16:creationId xmlns:a16="http://schemas.microsoft.com/office/drawing/2014/main" id="{1866977F-E098-4F83-A906-4DA5482D15E2}"/>
              </a:ext>
            </a:extLst>
          </p:cNvPr>
          <p:cNvCxnSpPr>
            <a:cxnSpLocks/>
          </p:cNvCxnSpPr>
          <p:nvPr/>
        </p:nvCxnSpPr>
        <p:spPr>
          <a:xfrm>
            <a:off x="221486" y="1628567"/>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3237821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13">
            <a:extLst>
              <a:ext uri="{FF2B5EF4-FFF2-40B4-BE49-F238E27FC236}">
                <a16:creationId xmlns:a16="http://schemas.microsoft.com/office/drawing/2014/main" id="{F944FC7C-165A-44C1-BD7A-E1675E5C2EBF}"/>
              </a:ext>
            </a:extLst>
          </p:cNvPr>
          <p:cNvSpPr/>
          <p:nvPr/>
        </p:nvSpPr>
        <p:spPr>
          <a:xfrm>
            <a:off x="221227" y="1782501"/>
            <a:ext cx="2870029"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a:t>
            </a:r>
          </a:p>
        </p:txBody>
      </p:sp>
      <p:sp>
        <p:nvSpPr>
          <p:cNvPr id="15" name="Rectangle 14">
            <a:extLst>
              <a:ext uri="{FF2B5EF4-FFF2-40B4-BE49-F238E27FC236}">
                <a16:creationId xmlns:a16="http://schemas.microsoft.com/office/drawing/2014/main" id="{4D94CAE8-C926-4E7E-9DF7-828054BF7255}"/>
              </a:ext>
            </a:extLst>
          </p:cNvPr>
          <p:cNvSpPr/>
          <p:nvPr/>
        </p:nvSpPr>
        <p:spPr>
          <a:xfrm>
            <a:off x="3136986" y="1782501"/>
            <a:ext cx="2870029"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a:t>
            </a:r>
          </a:p>
        </p:txBody>
      </p:sp>
      <p:sp>
        <p:nvSpPr>
          <p:cNvPr id="16" name="Rectangle 15">
            <a:extLst>
              <a:ext uri="{FF2B5EF4-FFF2-40B4-BE49-F238E27FC236}">
                <a16:creationId xmlns:a16="http://schemas.microsoft.com/office/drawing/2014/main" id="{CFCF08F7-0747-4368-94D3-44A4853F03EF}"/>
              </a:ext>
            </a:extLst>
          </p:cNvPr>
          <p:cNvSpPr/>
          <p:nvPr/>
        </p:nvSpPr>
        <p:spPr>
          <a:xfrm>
            <a:off x="6052745" y="1782501"/>
            <a:ext cx="2870029"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a:t>
            </a:r>
          </a:p>
        </p:txBody>
      </p:sp>
      <p:sp>
        <p:nvSpPr>
          <p:cNvPr id="17" name="Rectangle: Top Corners Rounded 16">
            <a:extLst>
              <a:ext uri="{FF2B5EF4-FFF2-40B4-BE49-F238E27FC236}">
                <a16:creationId xmlns:a16="http://schemas.microsoft.com/office/drawing/2014/main" id="{369F4E5B-4672-4EDC-B175-45EF8633D438}"/>
              </a:ext>
            </a:extLst>
          </p:cNvPr>
          <p:cNvSpPr/>
          <p:nvPr/>
        </p:nvSpPr>
        <p:spPr>
          <a:xfrm rot="16200000" flipV="1">
            <a:off x="6973070" y="909537"/>
            <a:ext cx="284164" cy="2124816"/>
          </a:xfrm>
          <a:prstGeom prst="round2SameRect">
            <a:avLst>
              <a:gd name="adj1" fmla="val 7647851"/>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18" name="Rectangle: Top Corners Rounded 17">
            <a:extLst>
              <a:ext uri="{FF2B5EF4-FFF2-40B4-BE49-F238E27FC236}">
                <a16:creationId xmlns:a16="http://schemas.microsoft.com/office/drawing/2014/main" id="{5C61068F-AA56-43CC-B122-CD03E026A0BB}"/>
              </a:ext>
            </a:extLst>
          </p:cNvPr>
          <p:cNvSpPr/>
          <p:nvPr/>
        </p:nvSpPr>
        <p:spPr>
          <a:xfrm rot="16200000" flipV="1">
            <a:off x="4057310" y="909539"/>
            <a:ext cx="284164" cy="2124814"/>
          </a:xfrm>
          <a:prstGeom prst="round2SameRect">
            <a:avLst>
              <a:gd name="adj1" fmla="val 7647883"/>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19" name="Rectangle: Top Corners Rounded 18">
            <a:extLst>
              <a:ext uri="{FF2B5EF4-FFF2-40B4-BE49-F238E27FC236}">
                <a16:creationId xmlns:a16="http://schemas.microsoft.com/office/drawing/2014/main" id="{604D067E-E33E-40CA-9EEF-6DA541A22C96}"/>
              </a:ext>
            </a:extLst>
          </p:cNvPr>
          <p:cNvSpPr/>
          <p:nvPr/>
        </p:nvSpPr>
        <p:spPr>
          <a:xfrm rot="16200000" flipV="1">
            <a:off x="1141552" y="909537"/>
            <a:ext cx="284164" cy="2124818"/>
          </a:xfrm>
          <a:prstGeom prst="round2SameRect">
            <a:avLst>
              <a:gd name="adj1" fmla="val 7648011"/>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2" name="Title 1">
            <a:extLst>
              <a:ext uri="{FF2B5EF4-FFF2-40B4-BE49-F238E27FC236}">
                <a16:creationId xmlns:a16="http://schemas.microsoft.com/office/drawing/2014/main" id="{468A504E-5254-4E59-90A0-D7B20B7A797A}"/>
              </a:ext>
            </a:extLst>
          </p:cNvPr>
          <p:cNvSpPr>
            <a:spLocks noGrp="1"/>
          </p:cNvSpPr>
          <p:nvPr>
            <p:ph type="title"/>
          </p:nvPr>
        </p:nvSpPr>
        <p:spPr/>
        <p:txBody>
          <a:bodyPr/>
          <a:lstStyle/>
          <a:p>
            <a:r>
              <a:rPr lang="en-US" dirty="0"/>
              <a:t>Six-Card Bulleted Grid (Variant)</a:t>
            </a:r>
          </a:p>
        </p:txBody>
      </p:sp>
      <p:sp>
        <p:nvSpPr>
          <p:cNvPr id="5" name="Rectangle 4">
            <a:extLst>
              <a:ext uri="{FF2B5EF4-FFF2-40B4-BE49-F238E27FC236}">
                <a16:creationId xmlns:a16="http://schemas.microsoft.com/office/drawing/2014/main" id="{29D81E90-44B9-4925-9A6E-B7807CE6C632}"/>
              </a:ext>
            </a:extLst>
          </p:cNvPr>
          <p:cNvSpPr/>
          <p:nvPr/>
        </p:nvSpPr>
        <p:spPr>
          <a:xfrm>
            <a:off x="221227" y="4018518"/>
            <a:ext cx="2870029"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a:t>
            </a:r>
          </a:p>
        </p:txBody>
      </p:sp>
      <p:sp>
        <p:nvSpPr>
          <p:cNvPr id="6" name="Rectangle 5">
            <a:extLst>
              <a:ext uri="{FF2B5EF4-FFF2-40B4-BE49-F238E27FC236}">
                <a16:creationId xmlns:a16="http://schemas.microsoft.com/office/drawing/2014/main" id="{06572988-6AE2-499D-AD1A-2C6AF6D9027F}"/>
              </a:ext>
            </a:extLst>
          </p:cNvPr>
          <p:cNvSpPr/>
          <p:nvPr/>
        </p:nvSpPr>
        <p:spPr>
          <a:xfrm>
            <a:off x="3136986" y="4018518"/>
            <a:ext cx="2870029"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a:t>
            </a:r>
          </a:p>
        </p:txBody>
      </p:sp>
      <p:sp>
        <p:nvSpPr>
          <p:cNvPr id="7" name="Rectangle 6">
            <a:extLst>
              <a:ext uri="{FF2B5EF4-FFF2-40B4-BE49-F238E27FC236}">
                <a16:creationId xmlns:a16="http://schemas.microsoft.com/office/drawing/2014/main" id="{EE0B865B-6919-4669-B091-00C56F41D752}"/>
              </a:ext>
            </a:extLst>
          </p:cNvPr>
          <p:cNvSpPr/>
          <p:nvPr/>
        </p:nvSpPr>
        <p:spPr>
          <a:xfrm>
            <a:off x="6052745" y="4018518"/>
            <a:ext cx="2870029" cy="2092914"/>
          </a:xfrm>
          <a:prstGeom prst="rect">
            <a:avLst/>
          </a:prstGeom>
          <a:solidFill>
            <a:schemeClr val="bg2"/>
          </a:solidFill>
          <a:ln w="12700" cap="flat" cmpd="sng" algn="ctr">
            <a:solidFill>
              <a:schemeClr val="tx1"/>
            </a:solid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lIns="68580" tIns="468000" rIns="34290" rtlCol="0" anchor="t"/>
          <a:lstStyle/>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a:t>
            </a:r>
          </a:p>
          <a:p>
            <a:pPr marL="269081" indent="-129778">
              <a:spcAft>
                <a:spcPts val="600"/>
              </a:spcAft>
              <a:buFont typeface="Arial" panose="020B0604020202020204" pitchFamily="34" charset="0"/>
              <a:buChar char="•"/>
            </a:pPr>
            <a:r>
              <a:rPr lang="en-US" sz="1200" dirty="0">
                <a:solidFill>
                  <a:schemeClr val="tx1"/>
                </a:solidFill>
              </a:rPr>
              <a:t>Lorem ipsum dolor sit amet, consectetur adipiscing elit. Ut tempor, quam et mattis pulvinar, mauris ligula suscipit arcu, sed elementum</a:t>
            </a:r>
          </a:p>
        </p:txBody>
      </p:sp>
      <p:sp>
        <p:nvSpPr>
          <p:cNvPr id="8" name="Rectangle: Top Corners Rounded 7">
            <a:extLst>
              <a:ext uri="{FF2B5EF4-FFF2-40B4-BE49-F238E27FC236}">
                <a16:creationId xmlns:a16="http://schemas.microsoft.com/office/drawing/2014/main" id="{120249A0-2EE4-4569-BBBC-DA665593D8C2}"/>
              </a:ext>
            </a:extLst>
          </p:cNvPr>
          <p:cNvSpPr/>
          <p:nvPr/>
        </p:nvSpPr>
        <p:spPr>
          <a:xfrm rot="16200000" flipV="1">
            <a:off x="6973070" y="3145554"/>
            <a:ext cx="284164" cy="2124816"/>
          </a:xfrm>
          <a:prstGeom prst="round2SameRect">
            <a:avLst>
              <a:gd name="adj1" fmla="val 7647851"/>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9" name="Rectangle: Top Corners Rounded 8">
            <a:extLst>
              <a:ext uri="{FF2B5EF4-FFF2-40B4-BE49-F238E27FC236}">
                <a16:creationId xmlns:a16="http://schemas.microsoft.com/office/drawing/2014/main" id="{4F684E19-91CB-4586-B20F-A870AA15F103}"/>
              </a:ext>
            </a:extLst>
          </p:cNvPr>
          <p:cNvSpPr/>
          <p:nvPr/>
        </p:nvSpPr>
        <p:spPr>
          <a:xfrm rot="16200000" flipV="1">
            <a:off x="4057310" y="3145556"/>
            <a:ext cx="284164" cy="2124814"/>
          </a:xfrm>
          <a:prstGeom prst="round2SameRect">
            <a:avLst>
              <a:gd name="adj1" fmla="val 7647883"/>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10" name="Rectangle: Top Corners Rounded 9">
            <a:extLst>
              <a:ext uri="{FF2B5EF4-FFF2-40B4-BE49-F238E27FC236}">
                <a16:creationId xmlns:a16="http://schemas.microsoft.com/office/drawing/2014/main" id="{00580461-C88B-4A98-8275-7A1707C74BCB}"/>
              </a:ext>
            </a:extLst>
          </p:cNvPr>
          <p:cNvSpPr/>
          <p:nvPr/>
        </p:nvSpPr>
        <p:spPr>
          <a:xfrm rot="16200000" flipV="1">
            <a:off x="1141552" y="3145554"/>
            <a:ext cx="284164" cy="2124818"/>
          </a:xfrm>
          <a:prstGeom prst="round2SameRect">
            <a:avLst>
              <a:gd name="adj1" fmla="val 7648011"/>
              <a:gd name="adj2" fmla="val 0"/>
            </a:avLst>
          </a:prstGeom>
          <a:solidFill>
            <a:schemeClr val="accent1"/>
          </a:solidFill>
          <a:ln w="12700" cap="flat" cmpd="sng" algn="ctr">
            <a:noFill/>
            <a:prstDash val="solid"/>
            <a:miter lim="800000"/>
          </a:ln>
          <a:effectLst/>
        </p:spPr>
        <p:style>
          <a:lnRef idx="2">
            <a:schemeClr val="accent1">
              <a:shade val="15000"/>
            </a:schemeClr>
          </a:lnRef>
          <a:fillRef idx="1">
            <a:schemeClr val="accent1"/>
          </a:fillRef>
          <a:effectRef idx="0">
            <a:schemeClr val="accent1"/>
          </a:effectRef>
          <a:fontRef idx="minor">
            <a:schemeClr val="lt1"/>
          </a:fontRef>
        </p:style>
        <p:txBody>
          <a:bodyPr vert="vert270" rtlCol="0" anchor="ctr"/>
          <a:lstStyle/>
          <a:p>
            <a:pPr algn="ctr"/>
            <a:r>
              <a:rPr lang="en-US" dirty="0"/>
              <a:t>Lorem ipsum dolor </a:t>
            </a:r>
          </a:p>
        </p:txBody>
      </p:sp>
      <p:sp>
        <p:nvSpPr>
          <p:cNvPr id="20" name="Text Placeholder 19">
            <a:extLst>
              <a:ext uri="{FF2B5EF4-FFF2-40B4-BE49-F238E27FC236}">
                <a16:creationId xmlns:a16="http://schemas.microsoft.com/office/drawing/2014/main" id="{FEB37D7A-D738-42E6-A5E8-E9B08C4415C5}"/>
              </a:ext>
            </a:extLst>
          </p:cNvPr>
          <p:cNvSpPr txBox="1">
            <a:spLocks/>
          </p:cNvSpPr>
          <p:nvPr/>
        </p:nvSpPr>
        <p:spPr>
          <a:xfrm>
            <a:off x="221225" y="1120892"/>
            <a:ext cx="2752152" cy="378389"/>
          </a:xfrm>
          <a:prstGeom prst="rect">
            <a:avLst/>
          </a:prstGeom>
        </p:spPr>
        <p:txBody>
          <a:bodyPr lIns="0" tIns="0" rIns="0" bIns="0" anchor="b">
            <a:normAutofit/>
          </a:bodyPr>
          <a:lstStyle>
            <a:lvl1pPr marL="171450" indent="-171450" algn="l" defTabSz="914400" rtl="0" eaLnBrk="1" latinLnBrk="0" hangingPunct="1">
              <a:lnSpc>
                <a:spcPct val="90000"/>
              </a:lnSpc>
              <a:spcBef>
                <a:spcPts val="1000"/>
              </a:spcBef>
              <a:buClr>
                <a:schemeClr val="accent1"/>
              </a:buClr>
              <a:buFont typeface="Arial" panose="020B0604020202020204" pitchFamily="34" charset="0"/>
              <a:buChar char="•"/>
              <a:defRPr sz="2100" kern="1200">
                <a:solidFill>
                  <a:schemeClr val="tx1"/>
                </a:solidFill>
                <a:latin typeface="+mn-lt"/>
                <a:ea typeface="+mn-ea"/>
                <a:cs typeface="+mn-cs"/>
              </a:defRPr>
            </a:lvl1pPr>
            <a:lvl2pPr marL="514350" indent="-171450" algn="l" defTabSz="914400" rtl="0" eaLnBrk="1" latinLnBrk="0" hangingPunct="1">
              <a:lnSpc>
                <a:spcPct val="90000"/>
              </a:lnSpc>
              <a:spcBef>
                <a:spcPts val="500"/>
              </a:spcBef>
              <a:buClr>
                <a:schemeClr val="accent1"/>
              </a:buClr>
              <a:buFont typeface="Arial" panose="020B0604020202020204" pitchFamily="34" charset="0"/>
              <a:buChar char="•"/>
              <a:defRPr sz="1800" kern="1200">
                <a:solidFill>
                  <a:schemeClr val="tx1"/>
                </a:solidFill>
                <a:latin typeface="+mn-lt"/>
                <a:ea typeface="+mn-ea"/>
                <a:cs typeface="+mn-cs"/>
              </a:defRPr>
            </a:lvl2pPr>
            <a:lvl3pPr marL="857250" indent="-171450" algn="l" defTabSz="914400" rtl="0" eaLnBrk="1" latinLnBrk="0" hangingPunct="1">
              <a:lnSpc>
                <a:spcPct val="90000"/>
              </a:lnSpc>
              <a:spcBef>
                <a:spcPts val="500"/>
              </a:spcBef>
              <a:buClr>
                <a:schemeClr val="accent1"/>
              </a:buClr>
              <a:buFont typeface="Arial" panose="020B0604020202020204" pitchFamily="34" charset="0"/>
              <a:buChar char="•"/>
              <a:defRPr sz="1500" kern="1200">
                <a:solidFill>
                  <a:schemeClr val="tx1"/>
                </a:solidFill>
                <a:latin typeface="+mn-lt"/>
                <a:ea typeface="+mn-ea"/>
                <a:cs typeface="+mn-cs"/>
              </a:defRPr>
            </a:lvl3pPr>
            <a:lvl4pPr marL="12001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4pPr>
            <a:lvl5pPr marL="1543050" indent="-171450" algn="l" defTabSz="914400" rtl="0" eaLnBrk="1" latinLnBrk="0" hangingPunct="1">
              <a:lnSpc>
                <a:spcPct val="90000"/>
              </a:lnSpc>
              <a:spcBef>
                <a:spcPts val="500"/>
              </a:spcBef>
              <a:buClr>
                <a:schemeClr val="accent1"/>
              </a:buClr>
              <a:buFont typeface="Arial" panose="020B0604020202020204" pitchFamily="34" charset="0"/>
              <a:buChar char="•"/>
              <a:defRPr sz="1400" kern="1200">
                <a:solidFill>
                  <a:schemeClr val="tx1"/>
                </a:solidFill>
                <a:latin typeface="+mn-lt"/>
                <a:ea typeface="+mn-ea"/>
                <a:cs typeface="+mn-cs"/>
              </a:defRPr>
            </a:lvl5pPr>
            <a:lvl6pPr marL="18859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6pPr>
            <a:lvl7pPr marL="22288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7pPr>
            <a:lvl8pPr marL="25717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8pPr>
            <a:lvl9pPr marL="2914650" indent="-171450" algn="l" defTabSz="914400" rtl="0" eaLnBrk="1" latinLnBrk="0" hangingPunct="1">
              <a:lnSpc>
                <a:spcPct val="90000"/>
              </a:lnSpc>
              <a:spcBef>
                <a:spcPts val="500"/>
              </a:spcBef>
              <a:buFont typeface="Arial" panose="020B0604020202020204" pitchFamily="34" charset="0"/>
              <a:buChar char="•"/>
              <a:defRPr sz="1400" kern="1200">
                <a:solidFill>
                  <a:schemeClr val="tx1"/>
                </a:solidFill>
                <a:latin typeface="+mn-lt"/>
                <a:ea typeface="+mn-ea"/>
                <a:cs typeface="+mn-cs"/>
              </a:defRPr>
            </a:lvl9pPr>
          </a:lstStyle>
          <a:p>
            <a:pPr marL="0" indent="0">
              <a:buNone/>
            </a:pPr>
            <a:r>
              <a:rPr lang="en-PH" sz="1600" b="1" dirty="0"/>
              <a:t>Lorem Ipsum</a:t>
            </a:r>
          </a:p>
        </p:txBody>
      </p:sp>
      <p:cxnSp>
        <p:nvCxnSpPr>
          <p:cNvPr id="21" name="Straight Connector 20">
            <a:extLst>
              <a:ext uri="{FF2B5EF4-FFF2-40B4-BE49-F238E27FC236}">
                <a16:creationId xmlns:a16="http://schemas.microsoft.com/office/drawing/2014/main" id="{69A460B9-5279-4BC7-B6B7-4445142441C1}"/>
              </a:ext>
            </a:extLst>
          </p:cNvPr>
          <p:cNvCxnSpPr>
            <a:cxnSpLocks/>
          </p:cNvCxnSpPr>
          <p:nvPr/>
        </p:nvCxnSpPr>
        <p:spPr>
          <a:xfrm>
            <a:off x="221486" y="1628567"/>
            <a:ext cx="38412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2375817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877A2A-59C7-B44B-3C69-19FB4888DBF2}"/>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9F24E624-50C4-28A5-2667-A004A7F636E8}"/>
              </a:ext>
            </a:extLst>
          </p:cNvPr>
          <p:cNvSpPr>
            <a:spLocks noGrp="1"/>
          </p:cNvSpPr>
          <p:nvPr>
            <p:ph type="title"/>
          </p:nvPr>
        </p:nvSpPr>
        <p:spPr/>
        <p:txBody>
          <a:bodyPr/>
          <a:lstStyle/>
          <a:p>
            <a:r>
              <a:rPr lang="en-US" dirty="0"/>
              <a:t>Pricing Layout Slides</a:t>
            </a:r>
            <a:endParaRPr lang="en-PH" dirty="0"/>
          </a:p>
        </p:txBody>
      </p:sp>
      <p:sp>
        <p:nvSpPr>
          <p:cNvPr id="4" name="Text Placeholder 3">
            <a:extLst>
              <a:ext uri="{FF2B5EF4-FFF2-40B4-BE49-F238E27FC236}">
                <a16:creationId xmlns:a16="http://schemas.microsoft.com/office/drawing/2014/main" id="{734B77FD-2122-AD55-C1C9-F2E8A632610A}"/>
              </a:ext>
            </a:extLst>
          </p:cNvPr>
          <p:cNvSpPr>
            <a:spLocks noGrp="1"/>
          </p:cNvSpPr>
          <p:nvPr>
            <p:ph type="body" sz="quarter" idx="12"/>
          </p:nvPr>
        </p:nvSpPr>
        <p:spPr/>
        <p:txBody>
          <a:bodyPr/>
          <a:lstStyle/>
          <a:p>
            <a:endParaRPr lang="en-PH" dirty="0"/>
          </a:p>
        </p:txBody>
      </p:sp>
    </p:spTree>
    <p:extLst>
      <p:ext uri="{BB962C8B-B14F-4D97-AF65-F5344CB8AC3E}">
        <p14:creationId xmlns:p14="http://schemas.microsoft.com/office/powerpoint/2010/main" val="1759489470"/>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ight Triangle 6">
            <a:extLst>
              <a:ext uri="{FF2B5EF4-FFF2-40B4-BE49-F238E27FC236}">
                <a16:creationId xmlns:a16="http://schemas.microsoft.com/office/drawing/2014/main" id="{EFEB8E33-0374-47CE-917E-4F45E67207A6}"/>
              </a:ext>
            </a:extLst>
          </p:cNvPr>
          <p:cNvSpPr/>
          <p:nvPr/>
        </p:nvSpPr>
        <p:spPr>
          <a:xfrm rot="5400000" flipV="1">
            <a:off x="420923" y="2545201"/>
            <a:ext cx="190210" cy="199442"/>
          </a:xfrm>
          <a:prstGeom prst="rtTriangle">
            <a:avLst/>
          </a:prstGeom>
          <a:solidFill>
            <a:schemeClr val="accent3"/>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kumimoji="1" lang="en-US" sz="900" dirty="0">
              <a:solidFill>
                <a:srgbClr val="FFFFFF"/>
              </a:solidFill>
            </a:endParaRPr>
          </a:p>
        </p:txBody>
      </p:sp>
      <p:sp>
        <p:nvSpPr>
          <p:cNvPr id="75" name="Right Triangle 74">
            <a:extLst>
              <a:ext uri="{FF2B5EF4-FFF2-40B4-BE49-F238E27FC236}">
                <a16:creationId xmlns:a16="http://schemas.microsoft.com/office/drawing/2014/main" id="{A10F77F9-8D75-4148-8FDE-88C2E1D7CCEC}"/>
              </a:ext>
            </a:extLst>
          </p:cNvPr>
          <p:cNvSpPr/>
          <p:nvPr/>
        </p:nvSpPr>
        <p:spPr>
          <a:xfrm rot="5400000" flipV="1">
            <a:off x="3238572" y="2545201"/>
            <a:ext cx="190210" cy="199442"/>
          </a:xfrm>
          <a:prstGeom prst="rtTriangle">
            <a:avLst/>
          </a:prstGeom>
          <a:solidFill>
            <a:schemeClr val="accent3"/>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kumimoji="1" lang="en-US" sz="900" dirty="0">
              <a:solidFill>
                <a:srgbClr val="FFFFFF"/>
              </a:solidFill>
            </a:endParaRPr>
          </a:p>
        </p:txBody>
      </p:sp>
      <p:sp>
        <p:nvSpPr>
          <p:cNvPr id="94" name="Right Triangle 93">
            <a:extLst>
              <a:ext uri="{FF2B5EF4-FFF2-40B4-BE49-F238E27FC236}">
                <a16:creationId xmlns:a16="http://schemas.microsoft.com/office/drawing/2014/main" id="{535FCE82-2C87-40F0-9F93-1D9188E7EFA3}"/>
              </a:ext>
            </a:extLst>
          </p:cNvPr>
          <p:cNvSpPr/>
          <p:nvPr/>
        </p:nvSpPr>
        <p:spPr>
          <a:xfrm rot="5400000" flipV="1">
            <a:off x="6056222" y="2545201"/>
            <a:ext cx="190210" cy="199442"/>
          </a:xfrm>
          <a:prstGeom prst="rtTriangle">
            <a:avLst/>
          </a:prstGeom>
          <a:solidFill>
            <a:schemeClr val="accent2">
              <a:lumMod val="50000"/>
            </a:schemeClr>
          </a:solidFill>
          <a:ln w="9525" cap="rnd" cmpd="sng" algn="ctr">
            <a:noFill/>
            <a:prstDash val="solid"/>
            <a:round/>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45720" rIns="68580" bIns="45720" numCol="1" spcCol="0" rtlCol="0" fromWordArt="0" anchor="ctr" anchorCtr="0" forceAA="0" compatLnSpc="1">
            <a:prstTxWarp prst="textNoShape">
              <a:avLst/>
            </a:prstTxWarp>
            <a:noAutofit/>
          </a:bodyPr>
          <a:lstStyle/>
          <a:p>
            <a:pPr algn="ctr"/>
            <a:endParaRPr kumimoji="1" lang="en-US" sz="900" dirty="0">
              <a:solidFill>
                <a:srgbClr val="FFFFFF"/>
              </a:solidFill>
            </a:endParaRPr>
          </a:p>
        </p:txBody>
      </p:sp>
      <p:sp>
        <p:nvSpPr>
          <p:cNvPr id="2" name="Title 1">
            <a:extLst>
              <a:ext uri="{FF2B5EF4-FFF2-40B4-BE49-F238E27FC236}">
                <a16:creationId xmlns:a16="http://schemas.microsoft.com/office/drawing/2014/main" id="{608E94C1-F688-4693-B4CC-D8F247197ED9}"/>
              </a:ext>
            </a:extLst>
          </p:cNvPr>
          <p:cNvSpPr>
            <a:spLocks noGrp="1"/>
          </p:cNvSpPr>
          <p:nvPr>
            <p:ph type="title"/>
          </p:nvPr>
        </p:nvSpPr>
        <p:spPr>
          <a:xfrm>
            <a:off x="221226" y="365126"/>
            <a:ext cx="8701548" cy="578772"/>
          </a:xfrm>
        </p:spPr>
        <p:txBody>
          <a:bodyPr/>
          <a:lstStyle/>
          <a:p>
            <a:r>
              <a:rPr lang="en-US" dirty="0"/>
              <a:t>Three-Tier Pricing Table</a:t>
            </a:r>
          </a:p>
        </p:txBody>
      </p:sp>
      <p:sp>
        <p:nvSpPr>
          <p:cNvPr id="5" name="Rectangle: Rounded Corners 4">
            <a:extLst>
              <a:ext uri="{FF2B5EF4-FFF2-40B4-BE49-F238E27FC236}">
                <a16:creationId xmlns:a16="http://schemas.microsoft.com/office/drawing/2014/main" id="{8687E8E8-55C9-4334-A813-25B1A4E234E8}"/>
              </a:ext>
            </a:extLst>
          </p:cNvPr>
          <p:cNvSpPr/>
          <p:nvPr/>
        </p:nvSpPr>
        <p:spPr>
          <a:xfrm>
            <a:off x="594465" y="1921825"/>
            <a:ext cx="2497929" cy="3932236"/>
          </a:xfrm>
          <a:prstGeom prst="roundRect">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900" dirty="0">
              <a:solidFill>
                <a:srgbClr val="FFFFFF"/>
              </a:solidFill>
            </a:endParaRPr>
          </a:p>
        </p:txBody>
      </p:sp>
      <p:sp>
        <p:nvSpPr>
          <p:cNvPr id="9" name="Rectangle: Rounded Corners 8">
            <a:extLst>
              <a:ext uri="{FF2B5EF4-FFF2-40B4-BE49-F238E27FC236}">
                <a16:creationId xmlns:a16="http://schemas.microsoft.com/office/drawing/2014/main" id="{81CE0BF6-8044-4990-AC23-07EDADFA8083}"/>
              </a:ext>
            </a:extLst>
          </p:cNvPr>
          <p:cNvSpPr/>
          <p:nvPr/>
        </p:nvSpPr>
        <p:spPr>
          <a:xfrm>
            <a:off x="407362" y="2119377"/>
            <a:ext cx="1776840" cy="506043"/>
          </a:xfrm>
          <a:prstGeom prst="roundRect">
            <a:avLst>
              <a:gd name="adj" fmla="val 2541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Basic</a:t>
            </a:r>
            <a:endParaRPr lang="en-PH" b="1" dirty="0"/>
          </a:p>
        </p:txBody>
      </p:sp>
      <p:sp>
        <p:nvSpPr>
          <p:cNvPr id="8" name="TextBox 7">
            <a:extLst>
              <a:ext uri="{FF2B5EF4-FFF2-40B4-BE49-F238E27FC236}">
                <a16:creationId xmlns:a16="http://schemas.microsoft.com/office/drawing/2014/main" id="{FCAF7A58-44D1-45B3-A5B3-3619B14A5E9D}"/>
              </a:ext>
            </a:extLst>
          </p:cNvPr>
          <p:cNvSpPr txBox="1"/>
          <p:nvPr/>
        </p:nvSpPr>
        <p:spPr>
          <a:xfrm>
            <a:off x="762739" y="3520550"/>
            <a:ext cx="2161383" cy="623693"/>
          </a:xfrm>
          <a:prstGeom prst="rect">
            <a:avLst/>
          </a:prstGeom>
          <a:noFill/>
        </p:spPr>
        <p:txBody>
          <a:bodyPr wrap="square" lIns="0" tIns="0" rIns="0" bIns="0">
            <a:normAutofit/>
          </a:bodyPr>
          <a:lstStyle/>
          <a:p>
            <a:pPr algn="ctr"/>
            <a:r>
              <a:rPr lang="en-US" sz="1000" dirty="0"/>
              <a:t>Lorem ipsum dolor sit amet, consectetur adipiscing elit. Ut tempor, quam et mattis</a:t>
            </a:r>
          </a:p>
          <a:p>
            <a:pPr algn="ctr"/>
            <a:r>
              <a:rPr lang="en-US" sz="1000" dirty="0"/>
              <a:t>Lorem ipsum dolor sit</a:t>
            </a:r>
          </a:p>
        </p:txBody>
      </p:sp>
      <p:sp>
        <p:nvSpPr>
          <p:cNvPr id="11" name="TextBox 10">
            <a:extLst>
              <a:ext uri="{FF2B5EF4-FFF2-40B4-BE49-F238E27FC236}">
                <a16:creationId xmlns:a16="http://schemas.microsoft.com/office/drawing/2014/main" id="{295D2BD6-D642-4C23-9C80-DAA6930B2518}"/>
              </a:ext>
            </a:extLst>
          </p:cNvPr>
          <p:cNvSpPr txBox="1"/>
          <p:nvPr/>
        </p:nvSpPr>
        <p:spPr>
          <a:xfrm>
            <a:off x="876005" y="2802795"/>
            <a:ext cx="1934848" cy="653258"/>
          </a:xfrm>
          <a:prstGeom prst="rect">
            <a:avLst/>
          </a:prstGeom>
          <a:noFill/>
        </p:spPr>
        <p:txBody>
          <a:bodyPr wrap="square" lIns="0" tIns="0" rIns="0" bIns="0" anchor="ctr">
            <a:noAutofit/>
          </a:bodyPr>
          <a:lstStyle/>
          <a:p>
            <a:pPr algn="ctr"/>
            <a:r>
              <a:rPr lang="en-US" sz="3000" b="1" dirty="0">
                <a:solidFill>
                  <a:schemeClr val="accent1"/>
                </a:solidFill>
              </a:rPr>
              <a:t>XXXX</a:t>
            </a:r>
          </a:p>
        </p:txBody>
      </p:sp>
      <p:sp>
        <p:nvSpPr>
          <p:cNvPr id="14" name="Oval 13">
            <a:extLst>
              <a:ext uri="{FF2B5EF4-FFF2-40B4-BE49-F238E27FC236}">
                <a16:creationId xmlns:a16="http://schemas.microsoft.com/office/drawing/2014/main" id="{C06CBB2F-13F3-4747-A72E-31B004FC445E}"/>
              </a:ext>
            </a:extLst>
          </p:cNvPr>
          <p:cNvSpPr/>
          <p:nvPr/>
        </p:nvSpPr>
        <p:spPr>
          <a:xfrm>
            <a:off x="899947" y="4459648"/>
            <a:ext cx="165123" cy="1656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5" name="TextBox 14">
            <a:extLst>
              <a:ext uri="{FF2B5EF4-FFF2-40B4-BE49-F238E27FC236}">
                <a16:creationId xmlns:a16="http://schemas.microsoft.com/office/drawing/2014/main" id="{A91870BB-C03C-415C-B50C-E8E7E7C2E7C2}"/>
              </a:ext>
            </a:extLst>
          </p:cNvPr>
          <p:cNvSpPr txBox="1"/>
          <p:nvPr/>
        </p:nvSpPr>
        <p:spPr>
          <a:xfrm>
            <a:off x="1137074" y="4439482"/>
            <a:ext cx="1624125" cy="205932"/>
          </a:xfrm>
          <a:prstGeom prst="rect">
            <a:avLst/>
          </a:prstGeom>
          <a:noFill/>
        </p:spPr>
        <p:txBody>
          <a:bodyPr wrap="square" lIns="0" tIns="0" rIns="0" bIns="0" anchor="ctr">
            <a:normAutofit fontScale="92500"/>
          </a:bodyPr>
          <a:lstStyle/>
          <a:p>
            <a:r>
              <a:rPr lang="en-US" sz="1100" dirty="0"/>
              <a:t>Lorem ipsum dolor sit amet, </a:t>
            </a:r>
          </a:p>
        </p:txBody>
      </p:sp>
      <p:sp>
        <p:nvSpPr>
          <p:cNvPr id="25" name="Oval 24">
            <a:extLst>
              <a:ext uri="{FF2B5EF4-FFF2-40B4-BE49-F238E27FC236}">
                <a16:creationId xmlns:a16="http://schemas.microsoft.com/office/drawing/2014/main" id="{EF2177A8-C916-4C2B-A662-E8D29CF07C4B}"/>
              </a:ext>
            </a:extLst>
          </p:cNvPr>
          <p:cNvSpPr/>
          <p:nvPr/>
        </p:nvSpPr>
        <p:spPr>
          <a:xfrm>
            <a:off x="899947" y="4746908"/>
            <a:ext cx="165123" cy="1656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26" name="TextBox 25">
            <a:extLst>
              <a:ext uri="{FF2B5EF4-FFF2-40B4-BE49-F238E27FC236}">
                <a16:creationId xmlns:a16="http://schemas.microsoft.com/office/drawing/2014/main" id="{E0D97BBA-0F20-46A0-8C8F-39ED1FA0D42D}"/>
              </a:ext>
            </a:extLst>
          </p:cNvPr>
          <p:cNvSpPr txBox="1"/>
          <p:nvPr/>
        </p:nvSpPr>
        <p:spPr>
          <a:xfrm>
            <a:off x="1137074" y="4727099"/>
            <a:ext cx="1624125" cy="205932"/>
          </a:xfrm>
          <a:prstGeom prst="rect">
            <a:avLst/>
          </a:prstGeom>
          <a:noFill/>
        </p:spPr>
        <p:txBody>
          <a:bodyPr wrap="square" lIns="0" tIns="0" rIns="0" bIns="0" anchor="ctr">
            <a:normAutofit fontScale="92500"/>
          </a:bodyPr>
          <a:lstStyle/>
          <a:p>
            <a:r>
              <a:rPr lang="en-US" sz="1100" dirty="0"/>
              <a:t>Lorem ipsum dolor sit amet, </a:t>
            </a:r>
          </a:p>
        </p:txBody>
      </p:sp>
      <p:sp>
        <p:nvSpPr>
          <p:cNvPr id="28" name="Oval 27">
            <a:extLst>
              <a:ext uri="{FF2B5EF4-FFF2-40B4-BE49-F238E27FC236}">
                <a16:creationId xmlns:a16="http://schemas.microsoft.com/office/drawing/2014/main" id="{772458AD-218B-4A02-862D-C244EAB6C317}"/>
              </a:ext>
            </a:extLst>
          </p:cNvPr>
          <p:cNvSpPr/>
          <p:nvPr/>
        </p:nvSpPr>
        <p:spPr>
          <a:xfrm>
            <a:off x="899947" y="5034168"/>
            <a:ext cx="165123" cy="1656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29" name="TextBox 28">
            <a:extLst>
              <a:ext uri="{FF2B5EF4-FFF2-40B4-BE49-F238E27FC236}">
                <a16:creationId xmlns:a16="http://schemas.microsoft.com/office/drawing/2014/main" id="{BC0639FE-296F-4B46-B2D9-2F7DB525B072}"/>
              </a:ext>
            </a:extLst>
          </p:cNvPr>
          <p:cNvSpPr txBox="1"/>
          <p:nvPr/>
        </p:nvSpPr>
        <p:spPr>
          <a:xfrm>
            <a:off x="1137074" y="5014716"/>
            <a:ext cx="1624125" cy="205932"/>
          </a:xfrm>
          <a:prstGeom prst="rect">
            <a:avLst/>
          </a:prstGeom>
          <a:noFill/>
        </p:spPr>
        <p:txBody>
          <a:bodyPr wrap="square" lIns="0" tIns="0" rIns="0" bIns="0" anchor="ctr">
            <a:normAutofit fontScale="92500"/>
          </a:bodyPr>
          <a:lstStyle/>
          <a:p>
            <a:r>
              <a:rPr lang="en-US" sz="1100" dirty="0"/>
              <a:t>Lorem ipsum dolor sit amet, </a:t>
            </a:r>
          </a:p>
        </p:txBody>
      </p:sp>
      <p:sp>
        <p:nvSpPr>
          <p:cNvPr id="32" name="Oval 31">
            <a:extLst>
              <a:ext uri="{FF2B5EF4-FFF2-40B4-BE49-F238E27FC236}">
                <a16:creationId xmlns:a16="http://schemas.microsoft.com/office/drawing/2014/main" id="{7BA42CEE-00B1-4220-B7CF-9CF57FF4B712}"/>
              </a:ext>
            </a:extLst>
          </p:cNvPr>
          <p:cNvSpPr/>
          <p:nvPr/>
        </p:nvSpPr>
        <p:spPr>
          <a:xfrm>
            <a:off x="899947" y="5321427"/>
            <a:ext cx="165123" cy="1656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33" name="TextBox 32">
            <a:extLst>
              <a:ext uri="{FF2B5EF4-FFF2-40B4-BE49-F238E27FC236}">
                <a16:creationId xmlns:a16="http://schemas.microsoft.com/office/drawing/2014/main" id="{BEB45135-99E3-42E6-B641-49363C7996E8}"/>
              </a:ext>
            </a:extLst>
          </p:cNvPr>
          <p:cNvSpPr txBox="1"/>
          <p:nvPr/>
        </p:nvSpPr>
        <p:spPr>
          <a:xfrm>
            <a:off x="1137074" y="5302332"/>
            <a:ext cx="1624125" cy="205932"/>
          </a:xfrm>
          <a:prstGeom prst="rect">
            <a:avLst/>
          </a:prstGeom>
          <a:noFill/>
        </p:spPr>
        <p:txBody>
          <a:bodyPr wrap="square" lIns="0" tIns="0" rIns="0" bIns="0" anchor="ctr">
            <a:normAutofit fontScale="92500"/>
          </a:bodyPr>
          <a:lstStyle/>
          <a:p>
            <a:r>
              <a:rPr lang="en-US" sz="1100" dirty="0"/>
              <a:t>Lorem ipsum dolor sit amet, </a:t>
            </a:r>
          </a:p>
        </p:txBody>
      </p:sp>
      <p:cxnSp>
        <p:nvCxnSpPr>
          <p:cNvPr id="35" name="Straight Connector 34">
            <a:extLst>
              <a:ext uri="{FF2B5EF4-FFF2-40B4-BE49-F238E27FC236}">
                <a16:creationId xmlns:a16="http://schemas.microsoft.com/office/drawing/2014/main" id="{DC41AB44-79E5-47B9-BFA2-EF3C3D568A4E}"/>
              </a:ext>
            </a:extLst>
          </p:cNvPr>
          <p:cNvCxnSpPr>
            <a:cxnSpLocks/>
          </p:cNvCxnSpPr>
          <p:nvPr/>
        </p:nvCxnSpPr>
        <p:spPr>
          <a:xfrm>
            <a:off x="864809" y="4237813"/>
            <a:ext cx="1957243" cy="0"/>
          </a:xfrm>
          <a:prstGeom prst="line">
            <a:avLst/>
          </a:prstGeom>
          <a:ln w="317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74" name="Rectangle: Rounded Corners 73">
            <a:extLst>
              <a:ext uri="{FF2B5EF4-FFF2-40B4-BE49-F238E27FC236}">
                <a16:creationId xmlns:a16="http://schemas.microsoft.com/office/drawing/2014/main" id="{C55F1C90-3C38-4FEB-8BCB-6EDB9E65ABCF}"/>
              </a:ext>
            </a:extLst>
          </p:cNvPr>
          <p:cNvSpPr/>
          <p:nvPr/>
        </p:nvSpPr>
        <p:spPr>
          <a:xfrm>
            <a:off x="3412115" y="1921825"/>
            <a:ext cx="2497929" cy="3932236"/>
          </a:xfrm>
          <a:prstGeom prst="roundRect">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900" dirty="0">
              <a:solidFill>
                <a:srgbClr val="FFFFFF"/>
              </a:solidFill>
            </a:endParaRPr>
          </a:p>
        </p:txBody>
      </p:sp>
      <p:sp>
        <p:nvSpPr>
          <p:cNvPr id="76" name="Rectangle: Rounded Corners 75">
            <a:extLst>
              <a:ext uri="{FF2B5EF4-FFF2-40B4-BE49-F238E27FC236}">
                <a16:creationId xmlns:a16="http://schemas.microsoft.com/office/drawing/2014/main" id="{E8DAD808-9326-4D5E-9C15-2D6131AE1176}"/>
              </a:ext>
            </a:extLst>
          </p:cNvPr>
          <p:cNvSpPr/>
          <p:nvPr/>
        </p:nvSpPr>
        <p:spPr>
          <a:xfrm>
            <a:off x="3225012" y="2119377"/>
            <a:ext cx="1776840" cy="506043"/>
          </a:xfrm>
          <a:prstGeom prst="roundRect">
            <a:avLst>
              <a:gd name="adj" fmla="val 2541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Pro</a:t>
            </a:r>
            <a:endParaRPr lang="en-PH" b="1" dirty="0"/>
          </a:p>
        </p:txBody>
      </p:sp>
      <p:sp>
        <p:nvSpPr>
          <p:cNvPr id="77" name="TextBox 76">
            <a:extLst>
              <a:ext uri="{FF2B5EF4-FFF2-40B4-BE49-F238E27FC236}">
                <a16:creationId xmlns:a16="http://schemas.microsoft.com/office/drawing/2014/main" id="{37BF67A8-A865-49E6-9238-6BEC09DA8A24}"/>
              </a:ext>
            </a:extLst>
          </p:cNvPr>
          <p:cNvSpPr txBox="1"/>
          <p:nvPr/>
        </p:nvSpPr>
        <p:spPr>
          <a:xfrm>
            <a:off x="3580388" y="3520550"/>
            <a:ext cx="2161383" cy="623693"/>
          </a:xfrm>
          <a:prstGeom prst="rect">
            <a:avLst/>
          </a:prstGeom>
          <a:noFill/>
        </p:spPr>
        <p:txBody>
          <a:bodyPr wrap="square" lIns="0" tIns="0" rIns="0" bIns="0">
            <a:normAutofit/>
          </a:bodyPr>
          <a:lstStyle/>
          <a:p>
            <a:pPr algn="ctr"/>
            <a:r>
              <a:rPr lang="en-US" sz="1000" dirty="0"/>
              <a:t>Lorem ipsum dolor sit amet, consectetur adipiscing elit. Ut tempor, quam et mattis</a:t>
            </a:r>
          </a:p>
          <a:p>
            <a:pPr algn="ctr"/>
            <a:r>
              <a:rPr lang="en-US" sz="1000" dirty="0"/>
              <a:t>Lorem ipsum dolor sit</a:t>
            </a:r>
          </a:p>
        </p:txBody>
      </p:sp>
      <p:sp>
        <p:nvSpPr>
          <p:cNvPr id="78" name="TextBox 77">
            <a:extLst>
              <a:ext uri="{FF2B5EF4-FFF2-40B4-BE49-F238E27FC236}">
                <a16:creationId xmlns:a16="http://schemas.microsoft.com/office/drawing/2014/main" id="{A5086C6C-118D-446C-8479-A1ADB49EB280}"/>
              </a:ext>
            </a:extLst>
          </p:cNvPr>
          <p:cNvSpPr txBox="1"/>
          <p:nvPr/>
        </p:nvSpPr>
        <p:spPr>
          <a:xfrm>
            <a:off x="3693655" y="2802795"/>
            <a:ext cx="1934848" cy="653258"/>
          </a:xfrm>
          <a:prstGeom prst="rect">
            <a:avLst/>
          </a:prstGeom>
          <a:noFill/>
        </p:spPr>
        <p:txBody>
          <a:bodyPr wrap="square" lIns="0" tIns="0" rIns="0" bIns="0" anchor="ctr">
            <a:noAutofit/>
          </a:bodyPr>
          <a:lstStyle/>
          <a:p>
            <a:pPr algn="ctr"/>
            <a:r>
              <a:rPr lang="en-US" sz="3000" b="1" dirty="0">
                <a:solidFill>
                  <a:schemeClr val="accent2"/>
                </a:solidFill>
              </a:rPr>
              <a:t>XXXX</a:t>
            </a:r>
          </a:p>
        </p:txBody>
      </p:sp>
      <p:sp>
        <p:nvSpPr>
          <p:cNvPr id="90" name="Oval 89">
            <a:extLst>
              <a:ext uri="{FF2B5EF4-FFF2-40B4-BE49-F238E27FC236}">
                <a16:creationId xmlns:a16="http://schemas.microsoft.com/office/drawing/2014/main" id="{EA51CBFF-8EA0-4C84-8E62-F2572441A1C9}"/>
              </a:ext>
            </a:extLst>
          </p:cNvPr>
          <p:cNvSpPr/>
          <p:nvPr/>
        </p:nvSpPr>
        <p:spPr>
          <a:xfrm>
            <a:off x="3717597" y="4459648"/>
            <a:ext cx="165123" cy="1656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91" name="TextBox 90">
            <a:extLst>
              <a:ext uri="{FF2B5EF4-FFF2-40B4-BE49-F238E27FC236}">
                <a16:creationId xmlns:a16="http://schemas.microsoft.com/office/drawing/2014/main" id="{D512A01E-D1FD-4C00-91FA-D3C7489442D6}"/>
              </a:ext>
            </a:extLst>
          </p:cNvPr>
          <p:cNvSpPr txBox="1"/>
          <p:nvPr/>
        </p:nvSpPr>
        <p:spPr>
          <a:xfrm>
            <a:off x="3954723" y="4439482"/>
            <a:ext cx="1624125" cy="205932"/>
          </a:xfrm>
          <a:prstGeom prst="rect">
            <a:avLst/>
          </a:prstGeom>
          <a:noFill/>
        </p:spPr>
        <p:txBody>
          <a:bodyPr wrap="square" lIns="0" tIns="0" rIns="0" bIns="0" anchor="ctr">
            <a:normAutofit fontScale="92500"/>
          </a:bodyPr>
          <a:lstStyle/>
          <a:p>
            <a:r>
              <a:rPr lang="en-US" sz="1100" dirty="0"/>
              <a:t>Lorem ipsum dolor sit amet, </a:t>
            </a:r>
          </a:p>
        </p:txBody>
      </p:sp>
      <p:sp>
        <p:nvSpPr>
          <p:cNvPr id="88" name="Oval 87">
            <a:extLst>
              <a:ext uri="{FF2B5EF4-FFF2-40B4-BE49-F238E27FC236}">
                <a16:creationId xmlns:a16="http://schemas.microsoft.com/office/drawing/2014/main" id="{98E52EBC-5E0D-494A-B71D-439D7C9C2EB6}"/>
              </a:ext>
            </a:extLst>
          </p:cNvPr>
          <p:cNvSpPr/>
          <p:nvPr/>
        </p:nvSpPr>
        <p:spPr>
          <a:xfrm>
            <a:off x="3717597" y="4724957"/>
            <a:ext cx="165123" cy="1656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89" name="TextBox 88">
            <a:extLst>
              <a:ext uri="{FF2B5EF4-FFF2-40B4-BE49-F238E27FC236}">
                <a16:creationId xmlns:a16="http://schemas.microsoft.com/office/drawing/2014/main" id="{2EFF8CDA-92C2-431A-B1C2-82F915370008}"/>
              </a:ext>
            </a:extLst>
          </p:cNvPr>
          <p:cNvSpPr txBox="1"/>
          <p:nvPr/>
        </p:nvSpPr>
        <p:spPr>
          <a:xfrm>
            <a:off x="3954723" y="4727099"/>
            <a:ext cx="1624125" cy="205932"/>
          </a:xfrm>
          <a:prstGeom prst="rect">
            <a:avLst/>
          </a:prstGeom>
          <a:noFill/>
        </p:spPr>
        <p:txBody>
          <a:bodyPr wrap="square" lIns="0" tIns="0" rIns="0" bIns="0" anchor="ctr">
            <a:normAutofit fontScale="92500"/>
          </a:bodyPr>
          <a:lstStyle/>
          <a:p>
            <a:r>
              <a:rPr lang="en-US" sz="1100" dirty="0"/>
              <a:t>Lorem ipsum dolor sit amet, </a:t>
            </a:r>
          </a:p>
        </p:txBody>
      </p:sp>
      <p:sp>
        <p:nvSpPr>
          <p:cNvPr id="86" name="Oval 85">
            <a:extLst>
              <a:ext uri="{FF2B5EF4-FFF2-40B4-BE49-F238E27FC236}">
                <a16:creationId xmlns:a16="http://schemas.microsoft.com/office/drawing/2014/main" id="{E9253447-0BB5-4983-BD24-8606A1516F2E}"/>
              </a:ext>
            </a:extLst>
          </p:cNvPr>
          <p:cNvSpPr/>
          <p:nvPr/>
        </p:nvSpPr>
        <p:spPr>
          <a:xfrm>
            <a:off x="3717597" y="5012574"/>
            <a:ext cx="165123" cy="1656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87" name="TextBox 86">
            <a:extLst>
              <a:ext uri="{FF2B5EF4-FFF2-40B4-BE49-F238E27FC236}">
                <a16:creationId xmlns:a16="http://schemas.microsoft.com/office/drawing/2014/main" id="{A063979E-2953-471C-A952-24ED62514EC8}"/>
              </a:ext>
            </a:extLst>
          </p:cNvPr>
          <p:cNvSpPr txBox="1"/>
          <p:nvPr/>
        </p:nvSpPr>
        <p:spPr>
          <a:xfrm>
            <a:off x="3954723" y="5014716"/>
            <a:ext cx="1624125" cy="205932"/>
          </a:xfrm>
          <a:prstGeom prst="rect">
            <a:avLst/>
          </a:prstGeom>
          <a:noFill/>
        </p:spPr>
        <p:txBody>
          <a:bodyPr wrap="square" lIns="0" tIns="0" rIns="0" bIns="0" anchor="ctr">
            <a:normAutofit fontScale="92500"/>
          </a:bodyPr>
          <a:lstStyle/>
          <a:p>
            <a:r>
              <a:rPr lang="en-US" sz="1100" dirty="0"/>
              <a:t>Lorem ipsum dolor sit amet, </a:t>
            </a:r>
          </a:p>
        </p:txBody>
      </p:sp>
      <p:sp>
        <p:nvSpPr>
          <p:cNvPr id="84" name="Oval 83">
            <a:extLst>
              <a:ext uri="{FF2B5EF4-FFF2-40B4-BE49-F238E27FC236}">
                <a16:creationId xmlns:a16="http://schemas.microsoft.com/office/drawing/2014/main" id="{E7D484F1-7949-4287-8A98-1B3991C5E89B}"/>
              </a:ext>
            </a:extLst>
          </p:cNvPr>
          <p:cNvSpPr/>
          <p:nvPr/>
        </p:nvSpPr>
        <p:spPr>
          <a:xfrm>
            <a:off x="3717597" y="5321427"/>
            <a:ext cx="165123" cy="1656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85" name="TextBox 84">
            <a:extLst>
              <a:ext uri="{FF2B5EF4-FFF2-40B4-BE49-F238E27FC236}">
                <a16:creationId xmlns:a16="http://schemas.microsoft.com/office/drawing/2014/main" id="{5A1D5941-F277-47A0-81F3-9BBF287D7DF8}"/>
              </a:ext>
            </a:extLst>
          </p:cNvPr>
          <p:cNvSpPr txBox="1"/>
          <p:nvPr/>
        </p:nvSpPr>
        <p:spPr>
          <a:xfrm>
            <a:off x="3954723" y="5302332"/>
            <a:ext cx="1624125" cy="205932"/>
          </a:xfrm>
          <a:prstGeom prst="rect">
            <a:avLst/>
          </a:prstGeom>
          <a:noFill/>
        </p:spPr>
        <p:txBody>
          <a:bodyPr wrap="square" lIns="0" tIns="0" rIns="0" bIns="0" anchor="ctr">
            <a:normAutofit fontScale="92500"/>
          </a:bodyPr>
          <a:lstStyle/>
          <a:p>
            <a:r>
              <a:rPr lang="en-US" sz="1100" dirty="0"/>
              <a:t>Lorem ipsum dolor sit amet, </a:t>
            </a:r>
          </a:p>
        </p:txBody>
      </p:sp>
      <p:cxnSp>
        <p:nvCxnSpPr>
          <p:cNvPr id="83" name="Straight Connector 82">
            <a:extLst>
              <a:ext uri="{FF2B5EF4-FFF2-40B4-BE49-F238E27FC236}">
                <a16:creationId xmlns:a16="http://schemas.microsoft.com/office/drawing/2014/main" id="{72F0AFC4-B5BC-4C49-94AD-0D1AE47CBD59}"/>
              </a:ext>
            </a:extLst>
          </p:cNvPr>
          <p:cNvCxnSpPr>
            <a:cxnSpLocks/>
          </p:cNvCxnSpPr>
          <p:nvPr/>
        </p:nvCxnSpPr>
        <p:spPr>
          <a:xfrm>
            <a:off x="3682458" y="4237813"/>
            <a:ext cx="1957243" cy="0"/>
          </a:xfrm>
          <a:prstGeom prst="line">
            <a:avLst/>
          </a:prstGeom>
          <a:ln w="317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93" name="Rectangle: Rounded Corners 92">
            <a:extLst>
              <a:ext uri="{FF2B5EF4-FFF2-40B4-BE49-F238E27FC236}">
                <a16:creationId xmlns:a16="http://schemas.microsoft.com/office/drawing/2014/main" id="{3360919F-A432-4DC7-A8C1-174F4ADCBD18}"/>
              </a:ext>
            </a:extLst>
          </p:cNvPr>
          <p:cNvSpPr/>
          <p:nvPr/>
        </p:nvSpPr>
        <p:spPr>
          <a:xfrm>
            <a:off x="6229764" y="1921825"/>
            <a:ext cx="2497929" cy="3932236"/>
          </a:xfrm>
          <a:prstGeom prst="roundRect">
            <a:avLst/>
          </a:prstGeom>
          <a:solidFill>
            <a:srgbClr val="FFFFFF"/>
          </a:solidFill>
          <a:ln w="9525" cap="rnd" cmpd="sng" algn="ctr">
            <a:solidFill>
              <a:schemeClr val="bg1">
                <a:lumMod val="95000"/>
              </a:schemeClr>
            </a:solidFill>
            <a:prstDash val="solid"/>
            <a:round/>
            <a:headEnd type="none" w="med" len="med"/>
            <a:tailEnd type="none" w="med" len="med"/>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34290" rIns="51435" bIns="34290" numCol="1" spcCol="0" rtlCol="0" fromWordArt="0" anchor="ctr" anchorCtr="0" forceAA="0" compatLnSpc="1">
            <a:prstTxWarp prst="textNoShape">
              <a:avLst/>
            </a:prstTxWarp>
            <a:noAutofit/>
          </a:bodyPr>
          <a:lstStyle/>
          <a:p>
            <a:pPr algn="ctr"/>
            <a:endParaRPr lang="en-PH" sz="900" dirty="0">
              <a:solidFill>
                <a:srgbClr val="FFFFFF"/>
              </a:solidFill>
            </a:endParaRPr>
          </a:p>
        </p:txBody>
      </p:sp>
      <p:sp>
        <p:nvSpPr>
          <p:cNvPr id="95" name="Rectangle: Rounded Corners 94">
            <a:extLst>
              <a:ext uri="{FF2B5EF4-FFF2-40B4-BE49-F238E27FC236}">
                <a16:creationId xmlns:a16="http://schemas.microsoft.com/office/drawing/2014/main" id="{211C9F30-7B78-405C-8DB6-F8660CC859AD}"/>
              </a:ext>
            </a:extLst>
          </p:cNvPr>
          <p:cNvSpPr/>
          <p:nvPr/>
        </p:nvSpPr>
        <p:spPr>
          <a:xfrm>
            <a:off x="6042661" y="2119377"/>
            <a:ext cx="1776840" cy="506043"/>
          </a:xfrm>
          <a:prstGeom prst="roundRect">
            <a:avLst>
              <a:gd name="adj" fmla="val 2541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t>Premium</a:t>
            </a:r>
            <a:endParaRPr lang="en-PH" b="1" dirty="0"/>
          </a:p>
        </p:txBody>
      </p:sp>
      <p:sp>
        <p:nvSpPr>
          <p:cNvPr id="96" name="TextBox 95">
            <a:extLst>
              <a:ext uri="{FF2B5EF4-FFF2-40B4-BE49-F238E27FC236}">
                <a16:creationId xmlns:a16="http://schemas.microsoft.com/office/drawing/2014/main" id="{1C049349-0B9E-4D8F-AFEB-D0A7DD6A248D}"/>
              </a:ext>
            </a:extLst>
          </p:cNvPr>
          <p:cNvSpPr txBox="1"/>
          <p:nvPr/>
        </p:nvSpPr>
        <p:spPr>
          <a:xfrm>
            <a:off x="6398038" y="3520550"/>
            <a:ext cx="2161383" cy="623693"/>
          </a:xfrm>
          <a:prstGeom prst="rect">
            <a:avLst/>
          </a:prstGeom>
          <a:noFill/>
        </p:spPr>
        <p:txBody>
          <a:bodyPr wrap="square" lIns="0" tIns="0" rIns="0" bIns="0">
            <a:normAutofit/>
          </a:bodyPr>
          <a:lstStyle/>
          <a:p>
            <a:pPr algn="ctr"/>
            <a:r>
              <a:rPr lang="en-US" sz="1000" dirty="0"/>
              <a:t>Lorem ipsum dolor sit amet, consectetur adipiscing elit. Ut tempor, quam et mattis</a:t>
            </a:r>
          </a:p>
          <a:p>
            <a:pPr algn="ctr"/>
            <a:r>
              <a:rPr lang="en-US" sz="1000" dirty="0"/>
              <a:t>Lorem ipsum dolor sit</a:t>
            </a:r>
          </a:p>
        </p:txBody>
      </p:sp>
      <p:sp>
        <p:nvSpPr>
          <p:cNvPr id="97" name="TextBox 96">
            <a:extLst>
              <a:ext uri="{FF2B5EF4-FFF2-40B4-BE49-F238E27FC236}">
                <a16:creationId xmlns:a16="http://schemas.microsoft.com/office/drawing/2014/main" id="{56FE3229-8548-49D5-9559-A1C3A554B683}"/>
              </a:ext>
            </a:extLst>
          </p:cNvPr>
          <p:cNvSpPr txBox="1"/>
          <p:nvPr/>
        </p:nvSpPr>
        <p:spPr>
          <a:xfrm>
            <a:off x="6511304" y="2802795"/>
            <a:ext cx="1934848" cy="653258"/>
          </a:xfrm>
          <a:prstGeom prst="rect">
            <a:avLst/>
          </a:prstGeom>
          <a:noFill/>
        </p:spPr>
        <p:txBody>
          <a:bodyPr wrap="square" lIns="0" tIns="0" rIns="0" bIns="0" anchor="ctr">
            <a:noAutofit/>
          </a:bodyPr>
          <a:lstStyle/>
          <a:p>
            <a:pPr algn="ctr"/>
            <a:r>
              <a:rPr lang="en-US" sz="3000" b="1" dirty="0">
                <a:solidFill>
                  <a:schemeClr val="accent3"/>
                </a:solidFill>
              </a:rPr>
              <a:t>XXXX</a:t>
            </a:r>
          </a:p>
        </p:txBody>
      </p:sp>
      <p:sp>
        <p:nvSpPr>
          <p:cNvPr id="109" name="Oval 108">
            <a:extLst>
              <a:ext uri="{FF2B5EF4-FFF2-40B4-BE49-F238E27FC236}">
                <a16:creationId xmlns:a16="http://schemas.microsoft.com/office/drawing/2014/main" id="{81859ACF-B450-4DB0-944E-C16FE79E872A}"/>
              </a:ext>
            </a:extLst>
          </p:cNvPr>
          <p:cNvSpPr/>
          <p:nvPr/>
        </p:nvSpPr>
        <p:spPr>
          <a:xfrm>
            <a:off x="6535246" y="4459648"/>
            <a:ext cx="165123" cy="1656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10" name="TextBox 109">
            <a:extLst>
              <a:ext uri="{FF2B5EF4-FFF2-40B4-BE49-F238E27FC236}">
                <a16:creationId xmlns:a16="http://schemas.microsoft.com/office/drawing/2014/main" id="{7F134BA1-8D2F-44AA-9AF4-0149B0899F9A}"/>
              </a:ext>
            </a:extLst>
          </p:cNvPr>
          <p:cNvSpPr txBox="1"/>
          <p:nvPr/>
        </p:nvSpPr>
        <p:spPr>
          <a:xfrm>
            <a:off x="6772373" y="4439482"/>
            <a:ext cx="1624125" cy="205932"/>
          </a:xfrm>
          <a:prstGeom prst="rect">
            <a:avLst/>
          </a:prstGeom>
          <a:noFill/>
        </p:spPr>
        <p:txBody>
          <a:bodyPr wrap="square" lIns="0" tIns="0" rIns="0" bIns="0" anchor="ctr">
            <a:normAutofit fontScale="92500"/>
          </a:bodyPr>
          <a:lstStyle/>
          <a:p>
            <a:r>
              <a:rPr lang="en-US" sz="1100" dirty="0"/>
              <a:t>Lorem ipsum dolor sit amet, </a:t>
            </a:r>
          </a:p>
        </p:txBody>
      </p:sp>
      <p:sp>
        <p:nvSpPr>
          <p:cNvPr id="107" name="Oval 106">
            <a:extLst>
              <a:ext uri="{FF2B5EF4-FFF2-40B4-BE49-F238E27FC236}">
                <a16:creationId xmlns:a16="http://schemas.microsoft.com/office/drawing/2014/main" id="{16D17E98-AA98-420E-847B-2FB052306F13}"/>
              </a:ext>
            </a:extLst>
          </p:cNvPr>
          <p:cNvSpPr/>
          <p:nvPr/>
        </p:nvSpPr>
        <p:spPr>
          <a:xfrm>
            <a:off x="6535246" y="4746908"/>
            <a:ext cx="165123" cy="1656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08" name="TextBox 107">
            <a:extLst>
              <a:ext uri="{FF2B5EF4-FFF2-40B4-BE49-F238E27FC236}">
                <a16:creationId xmlns:a16="http://schemas.microsoft.com/office/drawing/2014/main" id="{2BDB3546-0B0D-4F95-87B7-D7A768E645A3}"/>
              </a:ext>
            </a:extLst>
          </p:cNvPr>
          <p:cNvSpPr txBox="1"/>
          <p:nvPr/>
        </p:nvSpPr>
        <p:spPr>
          <a:xfrm>
            <a:off x="6772373" y="4727099"/>
            <a:ext cx="1624125" cy="205932"/>
          </a:xfrm>
          <a:prstGeom prst="rect">
            <a:avLst/>
          </a:prstGeom>
          <a:noFill/>
        </p:spPr>
        <p:txBody>
          <a:bodyPr wrap="square" lIns="0" tIns="0" rIns="0" bIns="0" anchor="ctr">
            <a:normAutofit fontScale="92500"/>
          </a:bodyPr>
          <a:lstStyle/>
          <a:p>
            <a:r>
              <a:rPr lang="en-US" sz="1100" dirty="0"/>
              <a:t>Lorem ipsum dolor sit amet, </a:t>
            </a:r>
          </a:p>
        </p:txBody>
      </p:sp>
      <p:sp>
        <p:nvSpPr>
          <p:cNvPr id="105" name="Oval 104">
            <a:extLst>
              <a:ext uri="{FF2B5EF4-FFF2-40B4-BE49-F238E27FC236}">
                <a16:creationId xmlns:a16="http://schemas.microsoft.com/office/drawing/2014/main" id="{7960F4A0-DB25-4111-B3AF-680026B6E3EE}"/>
              </a:ext>
            </a:extLst>
          </p:cNvPr>
          <p:cNvSpPr/>
          <p:nvPr/>
        </p:nvSpPr>
        <p:spPr>
          <a:xfrm>
            <a:off x="6535246" y="5034168"/>
            <a:ext cx="165123" cy="1656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06" name="TextBox 105">
            <a:extLst>
              <a:ext uri="{FF2B5EF4-FFF2-40B4-BE49-F238E27FC236}">
                <a16:creationId xmlns:a16="http://schemas.microsoft.com/office/drawing/2014/main" id="{B47ED08F-69C1-4E29-802F-06DE81129F6F}"/>
              </a:ext>
            </a:extLst>
          </p:cNvPr>
          <p:cNvSpPr txBox="1"/>
          <p:nvPr/>
        </p:nvSpPr>
        <p:spPr>
          <a:xfrm>
            <a:off x="6772373" y="5014716"/>
            <a:ext cx="1624125" cy="205932"/>
          </a:xfrm>
          <a:prstGeom prst="rect">
            <a:avLst/>
          </a:prstGeom>
          <a:noFill/>
        </p:spPr>
        <p:txBody>
          <a:bodyPr wrap="square" lIns="0" tIns="0" rIns="0" bIns="0" anchor="ctr">
            <a:normAutofit fontScale="92500"/>
          </a:bodyPr>
          <a:lstStyle/>
          <a:p>
            <a:r>
              <a:rPr lang="en-US" sz="1100" dirty="0"/>
              <a:t>Lorem ipsum dolor sit amet, </a:t>
            </a:r>
          </a:p>
        </p:txBody>
      </p:sp>
      <p:sp>
        <p:nvSpPr>
          <p:cNvPr id="103" name="Oval 102">
            <a:extLst>
              <a:ext uri="{FF2B5EF4-FFF2-40B4-BE49-F238E27FC236}">
                <a16:creationId xmlns:a16="http://schemas.microsoft.com/office/drawing/2014/main" id="{E65399F2-FCE1-485D-B3FE-96499883B294}"/>
              </a:ext>
            </a:extLst>
          </p:cNvPr>
          <p:cNvSpPr/>
          <p:nvPr/>
        </p:nvSpPr>
        <p:spPr>
          <a:xfrm>
            <a:off x="6535246" y="5321427"/>
            <a:ext cx="165123" cy="1656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900" b="1" dirty="0"/>
              <a:t>✓</a:t>
            </a:r>
            <a:endParaRPr lang="en-PH" sz="900" b="1" dirty="0"/>
          </a:p>
        </p:txBody>
      </p:sp>
      <p:sp>
        <p:nvSpPr>
          <p:cNvPr id="104" name="TextBox 103">
            <a:extLst>
              <a:ext uri="{FF2B5EF4-FFF2-40B4-BE49-F238E27FC236}">
                <a16:creationId xmlns:a16="http://schemas.microsoft.com/office/drawing/2014/main" id="{EE9C7A71-0F24-4ED5-BF95-CFA346BB53CE}"/>
              </a:ext>
            </a:extLst>
          </p:cNvPr>
          <p:cNvSpPr txBox="1"/>
          <p:nvPr/>
        </p:nvSpPr>
        <p:spPr>
          <a:xfrm>
            <a:off x="6772373" y="5301261"/>
            <a:ext cx="1624125" cy="205932"/>
          </a:xfrm>
          <a:prstGeom prst="rect">
            <a:avLst/>
          </a:prstGeom>
          <a:noFill/>
        </p:spPr>
        <p:txBody>
          <a:bodyPr wrap="square" lIns="0" tIns="0" rIns="0" bIns="0" anchor="ctr">
            <a:normAutofit fontScale="92500"/>
          </a:bodyPr>
          <a:lstStyle/>
          <a:p>
            <a:r>
              <a:rPr lang="en-US" sz="1100" dirty="0"/>
              <a:t>Lorem ipsum dolor sit amet, </a:t>
            </a:r>
          </a:p>
        </p:txBody>
      </p:sp>
      <p:cxnSp>
        <p:nvCxnSpPr>
          <p:cNvPr id="102" name="Straight Connector 101">
            <a:extLst>
              <a:ext uri="{FF2B5EF4-FFF2-40B4-BE49-F238E27FC236}">
                <a16:creationId xmlns:a16="http://schemas.microsoft.com/office/drawing/2014/main" id="{626E6A56-310A-42AF-AB5A-5BBF98DA9105}"/>
              </a:ext>
            </a:extLst>
          </p:cNvPr>
          <p:cNvCxnSpPr>
            <a:cxnSpLocks/>
          </p:cNvCxnSpPr>
          <p:nvPr/>
        </p:nvCxnSpPr>
        <p:spPr>
          <a:xfrm>
            <a:off x="6500108" y="4237813"/>
            <a:ext cx="1957243" cy="0"/>
          </a:xfrm>
          <a:prstGeom prst="line">
            <a:avLst/>
          </a:prstGeom>
          <a:ln w="31750" cap="rnd">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02995805"/>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0.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00.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0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0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0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0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0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0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0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08.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09.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10.xml><?xml version="1.0" encoding="utf-8"?>
<p:tagLst xmlns:a="http://schemas.openxmlformats.org/drawingml/2006/main" xmlns:r="http://schemas.openxmlformats.org/officeDocument/2006/relationships" xmlns:p="http://schemas.openxmlformats.org/presentationml/2006/main">
  <p:tag name="TABLE" val="TagTables"/>
</p:tagLst>
</file>

<file path=ppt/tags/tag11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1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1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14.xml><?xml version="1.0" encoding="utf-8"?>
<p:tagLst xmlns:a="http://schemas.openxmlformats.org/drawingml/2006/main" xmlns:r="http://schemas.openxmlformats.org/officeDocument/2006/relationships" xmlns:p="http://schemas.openxmlformats.org/presentationml/2006/main">
  <p:tag name="TABLE" val="TagTables"/>
</p:tagLst>
</file>

<file path=ppt/tags/tag1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8.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19.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0.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26.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7.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8.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29.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30.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1.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2.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3.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4.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5.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6.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7.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8.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39.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0.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41.xml><?xml version="1.0" encoding="utf-8"?>
<p:tagLst xmlns:a="http://schemas.openxmlformats.org/drawingml/2006/main" xmlns:r="http://schemas.openxmlformats.org/officeDocument/2006/relationships" xmlns:p="http://schemas.openxmlformats.org/presentationml/2006/main">
  <p:tag name="EE4P_FORMATWIZARD_TAG" val="White"/>
</p:tagLst>
</file>

<file path=ppt/tags/tag4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8.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49.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50.xml><?xml version="1.0" encoding="utf-8"?>
<p:tagLst xmlns:a="http://schemas.openxmlformats.org/drawingml/2006/main" xmlns:r="http://schemas.openxmlformats.org/officeDocument/2006/relationships" xmlns:p="http://schemas.openxmlformats.org/presentationml/2006/main">
  <p:tag name="COLUMNHEADER" val="ABColumnHeader"/>
</p:tagLst>
</file>

<file path=ppt/tags/tag51.xml><?xml version="1.0" encoding="utf-8"?>
<p:tagLst xmlns:a="http://schemas.openxmlformats.org/drawingml/2006/main" xmlns:r="http://schemas.openxmlformats.org/officeDocument/2006/relationships" xmlns:p="http://schemas.openxmlformats.org/presentationml/2006/main">
  <p:tag name="COLUMNHEADER" val="ABColumnHeader"/>
</p:tagLst>
</file>

<file path=ppt/tags/tag52.xml><?xml version="1.0" encoding="utf-8"?>
<p:tagLst xmlns:a="http://schemas.openxmlformats.org/drawingml/2006/main" xmlns:r="http://schemas.openxmlformats.org/officeDocument/2006/relationships" xmlns:p="http://schemas.openxmlformats.org/presentationml/2006/main">
  <p:tag name="COLUMNHEADER" val="ABColumnHeader"/>
</p:tagLst>
</file>

<file path=ppt/tags/tag5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5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5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5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5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58.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59.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60.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6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64.xml><?xml version="1.0" encoding="utf-8"?>
<p:tagLst xmlns:a="http://schemas.openxmlformats.org/drawingml/2006/main" xmlns:r="http://schemas.openxmlformats.org/officeDocument/2006/relationships" xmlns:p="http://schemas.openxmlformats.org/presentationml/2006/main">
  <p:tag name="TYPE" val="ZenIcon1"/>
</p:tagLst>
</file>

<file path=ppt/tags/tag65.xml><?xml version="1.0" encoding="utf-8"?>
<p:tagLst xmlns:a="http://schemas.openxmlformats.org/drawingml/2006/main" xmlns:r="http://schemas.openxmlformats.org/officeDocument/2006/relationships" xmlns:p="http://schemas.openxmlformats.org/presentationml/2006/main">
  <p:tag name="TYPE" val="ZenIcon1"/>
</p:tagLst>
</file>

<file path=ppt/tags/tag66.xml><?xml version="1.0" encoding="utf-8"?>
<p:tagLst xmlns:a="http://schemas.openxmlformats.org/drawingml/2006/main" xmlns:r="http://schemas.openxmlformats.org/officeDocument/2006/relationships" xmlns:p="http://schemas.openxmlformats.org/presentationml/2006/main">
  <p:tag name="NAME" val="SingleBoatShape"/>
</p:tagLst>
</file>

<file path=ppt/tags/tag67.xml><?xml version="1.0" encoding="utf-8"?>
<p:tagLst xmlns:a="http://schemas.openxmlformats.org/drawingml/2006/main" xmlns:r="http://schemas.openxmlformats.org/officeDocument/2006/relationships" xmlns:p="http://schemas.openxmlformats.org/presentationml/2006/main">
  <p:tag name="NAME" val="SingleBoatShape"/>
</p:tagLst>
</file>

<file path=ppt/tags/tag68.xml><?xml version="1.0" encoding="utf-8"?>
<p:tagLst xmlns:a="http://schemas.openxmlformats.org/drawingml/2006/main" xmlns:r="http://schemas.openxmlformats.org/officeDocument/2006/relationships" xmlns:p="http://schemas.openxmlformats.org/presentationml/2006/main">
  <p:tag name="NAME" val="SingleBoatShape"/>
</p:tagLst>
</file>

<file path=ppt/tags/tag69.xml><?xml version="1.0" encoding="utf-8"?>
<p:tagLst xmlns:a="http://schemas.openxmlformats.org/drawingml/2006/main" xmlns:r="http://schemas.openxmlformats.org/officeDocument/2006/relationships" xmlns:p="http://schemas.openxmlformats.org/presentationml/2006/main">
  <p:tag name="NAME" val="SingleBoatShape"/>
</p:tagLst>
</file>

<file path=ppt/tags/tag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70.xml><?xml version="1.0" encoding="utf-8"?>
<p:tagLst xmlns:a="http://schemas.openxmlformats.org/drawingml/2006/main" xmlns:r="http://schemas.openxmlformats.org/officeDocument/2006/relationships" xmlns:p="http://schemas.openxmlformats.org/presentationml/2006/main">
  <p:tag name="NAME" val="SingleBoatShape"/>
</p:tagLst>
</file>

<file path=ppt/tags/tag7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7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7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7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7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7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8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8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8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8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8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8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88.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89.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9.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90.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91.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92.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93.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94.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95.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96.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97.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98.xml><?xml version="1.0" encoding="utf-8"?>
<p:tagLst xmlns:a="http://schemas.openxmlformats.org/drawingml/2006/main" xmlns:r="http://schemas.openxmlformats.org/officeDocument/2006/relationships" xmlns:p="http://schemas.openxmlformats.org/presentationml/2006/main">
  <p:tag name="EE4P_GRADIENT_CIRCLE" val="1"/>
</p:tagLst>
</file>

<file path=ppt/tags/tag99.xml><?xml version="1.0" encoding="utf-8"?>
<p:tagLst xmlns:a="http://schemas.openxmlformats.org/drawingml/2006/main" xmlns:r="http://schemas.openxmlformats.org/officeDocument/2006/relationships" xmlns:p="http://schemas.openxmlformats.org/presentationml/2006/main">
  <p:tag name="EE4P_GRADIENT_CIRCLE" val="1"/>
</p:tagLst>
</file>

<file path=ppt/theme/theme1.xml><?xml version="1.0" encoding="utf-8"?>
<a:theme xmlns:a="http://schemas.openxmlformats.org/drawingml/2006/main" name="Office Theme">
  <a:themeElements>
    <a:clrScheme name="Custom 18">
      <a:dk1>
        <a:srgbClr val="262626"/>
      </a:dk1>
      <a:lt1>
        <a:srgbClr val="FEFEFE"/>
      </a:lt1>
      <a:dk2>
        <a:srgbClr val="44546A"/>
      </a:dk2>
      <a:lt2>
        <a:srgbClr val="F1F1F1"/>
      </a:lt2>
      <a:accent1>
        <a:srgbClr val="BE0100"/>
      </a:accent1>
      <a:accent2>
        <a:srgbClr val="760000"/>
      </a:accent2>
      <a:accent3>
        <a:srgbClr val="460000"/>
      </a:accent3>
      <a:accent4>
        <a:srgbClr val="38556E"/>
      </a:accent4>
      <a:accent5>
        <a:srgbClr val="FF9797"/>
      </a:accent5>
      <a:accent6>
        <a:srgbClr val="676766"/>
      </a:accent6>
      <a:hlink>
        <a:srgbClr val="4472C4"/>
      </a:hlink>
      <a:folHlink>
        <a:srgbClr val="954F72"/>
      </a:folHlink>
    </a:clrScheme>
    <a:fontScheme name="Custom 14">
      <a:majorFont>
        <a:latin typeface="Helvetica"/>
        <a:ea typeface=""/>
        <a:cs typeface=""/>
      </a:majorFont>
      <a:minorFont>
        <a:latin typeface="Helvetica"/>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ln>
          <a:solidFill>
            <a:schemeClr val="bg1">
              <a:lumMod val="75000"/>
            </a:schemeClr>
          </a:solidFill>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New palette">
    <a:dk1>
      <a:sysClr val="windowText" lastClr="000000"/>
    </a:dk1>
    <a:lt1>
      <a:sysClr val="window" lastClr="FFFFFF"/>
    </a:lt1>
    <a:dk2>
      <a:srgbClr val="44546A"/>
    </a:dk2>
    <a:lt2>
      <a:srgbClr val="E7E6E6"/>
    </a:lt2>
    <a:accent1>
      <a:srgbClr val="001F54"/>
    </a:accent1>
    <a:accent2>
      <a:srgbClr val="054990"/>
    </a:accent2>
    <a:accent3>
      <a:srgbClr val="3F7CB2"/>
    </a:accent3>
    <a:accent4>
      <a:srgbClr val="81A4CC"/>
    </a:accent4>
    <a:accent5>
      <a:srgbClr val="034078"/>
    </a:accent5>
    <a:accent6>
      <a:srgbClr val="000000"/>
    </a:accent6>
    <a:hlink>
      <a:srgbClr val="0563C1"/>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New palette">
    <a:dk1>
      <a:sysClr val="windowText" lastClr="000000"/>
    </a:dk1>
    <a:lt1>
      <a:sysClr val="window" lastClr="FFFFFF"/>
    </a:lt1>
    <a:dk2>
      <a:srgbClr val="44546A"/>
    </a:dk2>
    <a:lt2>
      <a:srgbClr val="E7E6E6"/>
    </a:lt2>
    <a:accent1>
      <a:srgbClr val="001F54"/>
    </a:accent1>
    <a:accent2>
      <a:srgbClr val="054990"/>
    </a:accent2>
    <a:accent3>
      <a:srgbClr val="3F7CB2"/>
    </a:accent3>
    <a:accent4>
      <a:srgbClr val="81A4CC"/>
    </a:accent4>
    <a:accent5>
      <a:srgbClr val="034078"/>
    </a:accent5>
    <a:accent6>
      <a:srgbClr val="000000"/>
    </a:accent6>
    <a:hlink>
      <a:srgbClr val="0563C1"/>
    </a:hlink>
    <a:folHlink>
      <a:srgbClr val="954F72"/>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otalTime>3458</TotalTime>
  <Words>45508</Words>
  <Application>Microsoft Office PowerPoint</Application>
  <PresentationFormat>On-screen Show (4:3)</PresentationFormat>
  <Paragraphs>4693</Paragraphs>
  <Slides>320</Slides>
  <Notes>2</Notes>
  <HiddenSlides>0</HiddenSlides>
  <MMClips>0</MMClips>
  <ScaleCrop>false</ScaleCrop>
  <HeadingPairs>
    <vt:vector size="8" baseType="variant">
      <vt:variant>
        <vt:lpstr>Fonts Used</vt:lpstr>
      </vt:variant>
      <vt:variant>
        <vt:i4>10</vt:i4>
      </vt:variant>
      <vt:variant>
        <vt:lpstr>Theme</vt:lpstr>
      </vt:variant>
      <vt:variant>
        <vt:i4>1</vt:i4>
      </vt:variant>
      <vt:variant>
        <vt:lpstr>Embedded OLE Servers</vt:lpstr>
      </vt:variant>
      <vt:variant>
        <vt:i4>1</vt:i4>
      </vt:variant>
      <vt:variant>
        <vt:lpstr>Slide Titles</vt:lpstr>
      </vt:variant>
      <vt:variant>
        <vt:i4>320</vt:i4>
      </vt:variant>
    </vt:vector>
  </HeadingPairs>
  <TitlesOfParts>
    <vt:vector size="332" baseType="lpstr">
      <vt:lpstr>Arial</vt:lpstr>
      <vt:lpstr>Calibri</vt:lpstr>
      <vt:lpstr>Franklin Gothic Book</vt:lpstr>
      <vt:lpstr>Georgia</vt:lpstr>
      <vt:lpstr>Helvetica</vt:lpstr>
      <vt:lpstr>Open Sans Light</vt:lpstr>
      <vt:lpstr>Satoshi</vt:lpstr>
      <vt:lpstr>Times New Roman</vt:lpstr>
      <vt:lpstr>Trebuchet MS</vt:lpstr>
      <vt:lpstr>Untitled Sans</vt:lpstr>
      <vt:lpstr>Office Theme</vt:lpstr>
      <vt:lpstr>think-cell Slide</vt:lpstr>
      <vt:lpstr>Business Case Template</vt:lpstr>
      <vt:lpstr>Business Case Template</vt:lpstr>
      <vt:lpstr>Business Case Template</vt:lpstr>
      <vt:lpstr>Section Divider — Image (Dark)</vt:lpstr>
      <vt:lpstr>Section Divider — Image (Variant)</vt:lpstr>
      <vt:lpstr>Section Divider — Red Background</vt:lpstr>
      <vt:lpstr>Section Divider — Red, Numbered</vt:lpstr>
      <vt:lpstr>PowerPoint Presentation</vt:lpstr>
      <vt:lpstr>PowerPoint Presentation</vt:lpstr>
      <vt:lpstr>PowerPoint Presentation</vt:lpstr>
      <vt:lpstr>PowerPoint Presentation</vt:lpstr>
      <vt:lpstr>Two-Column Body Text (Bulleted)</vt:lpstr>
      <vt:lpstr>Body Text with Right Image</vt:lpstr>
      <vt:lpstr>Body Text with Left Image</vt:lpstr>
      <vt:lpstr>Column Slides</vt:lpstr>
      <vt:lpstr>Two-Column Icon + Heading Text</vt:lpstr>
      <vt:lpstr>Three-Column Icon + Heading Text</vt:lpstr>
      <vt:lpstr>Four-Column Icon + Heading Text</vt:lpstr>
      <vt:lpstr>Five-Column Icon + Heading Text</vt:lpstr>
      <vt:lpstr>Visually Enhanced Column Slides</vt:lpstr>
      <vt:lpstr>Two-Column Icon with Red Header Banner</vt:lpstr>
      <vt:lpstr>Three-Column Icon with Red Header Banner</vt:lpstr>
      <vt:lpstr>Four-Column Icon with Red Header Banner</vt:lpstr>
      <vt:lpstr>Five-Column Icon with Red Header Banner</vt:lpstr>
      <vt:lpstr>Two-Column Icon Bullet List (Dense)</vt:lpstr>
      <vt:lpstr>Three-Column Icon Bullet List</vt:lpstr>
      <vt:lpstr>Two-Column Numbered List (Five Items)</vt:lpstr>
      <vt:lpstr>Five-Column Icon List with Chevron Footer</vt:lpstr>
      <vt:lpstr>Three-Column Numbered Banner Cards</vt:lpstr>
      <vt:lpstr>Four-Column Numbered Banner Cards</vt:lpstr>
      <vt:lpstr>Three-Step Numbered Pin Cards</vt:lpstr>
      <vt:lpstr>Four-Step Numbered Pin Cards</vt:lpstr>
      <vt:lpstr>Two-Column Numbered List with Footer</vt:lpstr>
      <vt:lpstr>Three-Column Numbered List with Footer</vt:lpstr>
      <vt:lpstr>Three-Column Tab Cards with Footer</vt:lpstr>
      <vt:lpstr>Five-Column Tab Cards with Footer</vt:lpstr>
      <vt:lpstr>Row Slides</vt:lpstr>
      <vt:lpstr>Two-Row Icon-Label + Description List</vt:lpstr>
      <vt:lpstr>Three-Row Icon-Label + Description List</vt:lpstr>
      <vt:lpstr>Four-Row Icon-Label + Description List</vt:lpstr>
      <vt:lpstr>Five-Row Icon-Label + Description List</vt:lpstr>
      <vt:lpstr>Visually Enhanced Row Slides</vt:lpstr>
      <vt:lpstr>Three-Row Icon Banner List</vt:lpstr>
      <vt:lpstr>Four-Row Icon Banner List</vt:lpstr>
      <vt:lpstr>Five-Row Icon Banner List</vt:lpstr>
      <vt:lpstr>Lettered Label List with Icon Descriptions</vt:lpstr>
      <vt:lpstr>PowerPoint Presentation</vt:lpstr>
      <vt:lpstr>Two-Row Angled-Tab Bullet List</vt:lpstr>
      <vt:lpstr>Three-Row Angled-Tab Bullet List</vt:lpstr>
      <vt:lpstr>Five-Row Red-Tab Text List</vt:lpstr>
      <vt:lpstr>Multi-Row Header List with Detail Panel</vt:lpstr>
      <vt:lpstr>Three-Row List with Red Detail Panel</vt:lpstr>
      <vt:lpstr>Grid Content Slides</vt:lpstr>
      <vt:lpstr>2x2 Icon Grid (Four Items)</vt:lpstr>
      <vt:lpstr>2x2 Icon Grid with Red Header Banners</vt:lpstr>
      <vt:lpstr>Eight-Item Icon Grid</vt:lpstr>
      <vt:lpstr>Ten-Item Icon Grid</vt:lpstr>
      <vt:lpstr>Six-Card Icon Grid</vt:lpstr>
      <vt:lpstr>Six-Card Icon Grid</vt:lpstr>
      <vt:lpstr>Chevron Column Slides</vt:lpstr>
      <vt:lpstr>Two-Column Chevron Header List</vt:lpstr>
      <vt:lpstr>Three-Column Chevron Header List</vt:lpstr>
      <vt:lpstr>Four-Column Chevron Header List</vt:lpstr>
      <vt:lpstr>Five-Column Chevron Header List</vt:lpstr>
      <vt:lpstr>Chevron Column Slides</vt:lpstr>
      <vt:lpstr>Two-Row Header-Tab Text List</vt:lpstr>
      <vt:lpstr>Three-Row Header-Tab Text List</vt:lpstr>
      <vt:lpstr>Four-Row Header-Tab Text List</vt:lpstr>
      <vt:lpstr>Five-Row Header-Tab Text List</vt:lpstr>
      <vt:lpstr>Other Chevron Slides</vt:lpstr>
      <vt:lpstr>Two-Column Chevron Banner with Bullets</vt:lpstr>
      <vt:lpstr>Two-Column Chevron Banner (Left Focus)</vt:lpstr>
      <vt:lpstr>Two-Column Chevron Banner (Right Focus)</vt:lpstr>
      <vt:lpstr>Numbered Lists and Cards</vt:lpstr>
      <vt:lpstr>Five Numbered Callout Boxes</vt:lpstr>
      <vt:lpstr>Six Numbered Callout Boxes</vt:lpstr>
      <vt:lpstr>Two-Column Numbered Icon List (Three Rows)</vt:lpstr>
      <vt:lpstr>Two-Column Numbered Icon List (Five Rows)</vt:lpstr>
      <vt:lpstr>Three-Step Numbered Card Flow</vt:lpstr>
      <vt:lpstr>Four-Step Numbered Card Flow</vt:lpstr>
      <vt:lpstr>Panel Slides</vt:lpstr>
      <vt:lpstr>Three-Column Text Panels (Left Red Emphasis)</vt:lpstr>
      <vt:lpstr>Three-Column Text Panels (Right Red Emphasis)</vt:lpstr>
      <vt:lpstr>Two-Column Numbered vs Icon List</vt:lpstr>
      <vt:lpstr>Key Highlights Five-Point List (Dark)</vt:lpstr>
      <vt:lpstr>Two-Row Red Callout with Bullets</vt:lpstr>
      <vt:lpstr>Three-Tab List with Detail Panel (Item 1)</vt:lpstr>
      <vt:lpstr>Three-Tab List with Detail Panel (Item 2)</vt:lpstr>
      <vt:lpstr>Three-Tab List with Detail Panel (Item 3)</vt:lpstr>
      <vt:lpstr>Two-Column Bulleted Cards</vt:lpstr>
      <vt:lpstr>Card Slides</vt:lpstr>
      <vt:lpstr>Three-Column Feature Cards with Stat</vt:lpstr>
      <vt:lpstr>Four-Column Feature Cards with Stat</vt:lpstr>
      <vt:lpstr>Four-Card Grid with Side Descriptions</vt:lpstr>
      <vt:lpstr>Six-Card Bulleted Grid (2x3)</vt:lpstr>
      <vt:lpstr>Four-Card Bulleted Grid</vt:lpstr>
      <vt:lpstr>Six-Card Bulleted Grid (Variant)</vt:lpstr>
      <vt:lpstr>Pricing Layout Slides</vt:lpstr>
      <vt:lpstr>Three-Tier Pricing Table</vt:lpstr>
      <vt:lpstr>Four-Tier Pricing Cards</vt:lpstr>
      <vt:lpstr>Three-Plan Pricing Comparison Table</vt:lpstr>
      <vt:lpstr>Four-Plan Pricing Comparison Table</vt:lpstr>
      <vt:lpstr>Process and Step Flows</vt:lpstr>
      <vt:lpstr>Curved Three-Step Process with Icons</vt:lpstr>
      <vt:lpstr>Curved Four-Step Process with Icons</vt:lpstr>
      <vt:lpstr>Five-Step Diamond Arrow Process</vt:lpstr>
      <vt:lpstr>Five-Step Circular Process Flow</vt:lpstr>
      <vt:lpstr>Four Converging Arrows Process</vt:lpstr>
      <vt:lpstr>Four-Step Zigzag Arrow Process</vt:lpstr>
      <vt:lpstr>Four-Step Diamond Zigzag with Callouts</vt:lpstr>
      <vt:lpstr>Four-Hexagon Process with Callouts</vt:lpstr>
      <vt:lpstr>Five-Diamond Icon Row with Callouts</vt:lpstr>
      <vt:lpstr>Five-Step Circular Journey with Callouts</vt:lpstr>
      <vt:lpstr>Four-Step Image Process with Highlights</vt:lpstr>
      <vt:lpstr>Five-Step Arrow Timeline with Labels</vt:lpstr>
      <vt:lpstr>Five-Step Arrow Process with Circles</vt:lpstr>
      <vt:lpstr>Three-Stage Growth Chevron Process</vt:lpstr>
      <vt:lpstr>Three-Stage Growth Step Process</vt:lpstr>
      <vt:lpstr>Three-Step Circle Process with Footer</vt:lpstr>
      <vt:lpstr>Four-Step Circle Process with Footer</vt:lpstr>
      <vt:lpstr>Roadmap Journey with Milestones</vt:lpstr>
      <vt:lpstr>Timelines</vt:lpstr>
      <vt:lpstr>Horizontal Milestone Timeline with Callouts</vt:lpstr>
      <vt:lpstr>Five-Row Phased Roadmap</vt:lpstr>
      <vt:lpstr>Phased Roadmap</vt:lpstr>
      <vt:lpstr>Seven-Point Dated Timeline</vt:lpstr>
      <vt:lpstr>Six-Point Dated Timeline (Alternating)</vt:lpstr>
      <vt:lpstr>Five-Step Vertical Timeline with Callouts</vt:lpstr>
      <vt:lpstr>Two-Point Dated Timeline</vt:lpstr>
      <vt:lpstr>Three-Point Dated Timeline</vt:lpstr>
      <vt:lpstr>Four-Point Dated Timeline</vt:lpstr>
      <vt:lpstr>Five-Point Dated Timeline</vt:lpstr>
      <vt:lpstr>Pyramids and Funnels</vt:lpstr>
      <vt:lpstr>Five-Level Pyramid with Numbered List</vt:lpstr>
      <vt:lpstr>Four-Level Pyramid with Numbered List</vt:lpstr>
      <vt:lpstr>Three-Level Pyramid with Numbered List</vt:lpstr>
      <vt:lpstr>Funnel Dispersion with Five-Column Callouts</vt:lpstr>
      <vt:lpstr>Horizontal Funnel with Three Callouts</vt:lpstr>
      <vt:lpstr>Vertical Funnel with Numbered Callouts</vt:lpstr>
      <vt:lpstr>Three-Level Inverted Funnel</vt:lpstr>
      <vt:lpstr>Three-Level Pyramid with Callouts</vt:lpstr>
      <vt:lpstr>Four-Level Pyramid with Callouts</vt:lpstr>
      <vt:lpstr>Five-Level Pyramid with Callouts</vt:lpstr>
      <vt:lpstr>Circular Graphics and Elements</vt:lpstr>
      <vt:lpstr>Three-Item List with Concentric Arc Graphic</vt:lpstr>
      <vt:lpstr>Radial Segment Wheel with Four Callouts</vt:lpstr>
      <vt:lpstr>Radial Wheel with Five-Step List</vt:lpstr>
      <vt:lpstr>Two-Segment Semicircle Diagram</vt:lpstr>
      <vt:lpstr>Three-Segment Semicircle Diagram</vt:lpstr>
      <vt:lpstr>Four-Segment Semicircle Diagram</vt:lpstr>
      <vt:lpstr>Five-Segment Semicircle Diagram</vt:lpstr>
      <vt:lpstr>Two-Segment Donut with Callouts</vt:lpstr>
      <vt:lpstr>Three-Segment Donut with Callouts</vt:lpstr>
      <vt:lpstr>Four-Segment Donut with Callouts</vt:lpstr>
      <vt:lpstr>Five-Segment Donut with Callouts</vt:lpstr>
      <vt:lpstr>Six-Segment Donut with Callouts</vt:lpstr>
      <vt:lpstr>Seven-Segment Wheel with Callouts</vt:lpstr>
      <vt:lpstr>Conceptual Graphics</vt:lpstr>
      <vt:lpstr>Center Diamond with Four Callouts</vt:lpstr>
      <vt:lpstr>Four-Piece Puzzle with Four Callouts</vt:lpstr>
      <vt:lpstr>Four-Piece Puzzle with Side Callouts</vt:lpstr>
      <vt:lpstr>Puzzle Process with Four Callouts</vt:lpstr>
      <vt:lpstr>Iceberg Concept (Two Callouts)</vt:lpstr>
      <vt:lpstr>Iceberg with Three-Level Callouts</vt:lpstr>
      <vt:lpstr>Ascending Stair Timeline with Years</vt:lpstr>
      <vt:lpstr>Mountain Graphic with Four Stat Columns</vt:lpstr>
      <vt:lpstr>Triangle Concept with Three Callouts</vt:lpstr>
      <vt:lpstr>Target with Five-Point List</vt:lpstr>
      <vt:lpstr>Target with Four-Point List</vt:lpstr>
      <vt:lpstr>Target with Four Objective Callouts</vt:lpstr>
      <vt:lpstr>Five-Node Interconnected Cluster</vt:lpstr>
      <vt:lpstr>Two-Circle Venn Diagram</vt:lpstr>
      <vt:lpstr>Brain Diagram with Side Callouts</vt:lpstr>
      <vt:lpstr>Brain Diagram with Five-Point Callouts</vt:lpstr>
      <vt:lpstr>Four-Piece Puzzle with Callouts</vt:lpstr>
      <vt:lpstr>Pillar/House Slides</vt:lpstr>
      <vt:lpstr>Three-Pillar Concept Diagram</vt:lpstr>
      <vt:lpstr>Four-Pillar Concept Diagram</vt:lpstr>
      <vt:lpstr>Five-Pillar Concept Diagram</vt:lpstr>
      <vt:lpstr>Matrices/Quadrants Slides</vt:lpstr>
      <vt:lpstr>Left Label with Three-Column Flow</vt:lpstr>
      <vt:lpstr>Left Three-Label with Three-Column Matrix</vt:lpstr>
      <vt:lpstr>Four-Quadrant Bullet Matrix</vt:lpstr>
      <vt:lpstr>Four-Row, Four-Column Matrix Table</vt:lpstr>
      <vt:lpstr>Four-Column Matrix Table with Row Labels</vt:lpstr>
      <vt:lpstr>Three-Column Matrix Table with Row Labels</vt:lpstr>
      <vt:lpstr>Priority Matrix (Complexity vs Value) with Descriptions</vt:lpstr>
      <vt:lpstr>Icon List with Priority Matrix</vt:lpstr>
      <vt:lpstr>Maturity Matrix with Key Takeaway</vt:lpstr>
      <vt:lpstr>3x3 Matrix Heatmap with Descriptions</vt:lpstr>
      <vt:lpstr>SWOT Slides</vt:lpstr>
      <vt:lpstr>SWOT Analysis (Four Letter Cards)</vt:lpstr>
      <vt:lpstr>SWOT Analysis (Circular Diagram)</vt:lpstr>
      <vt:lpstr>SWOT Analysis (Quadrant Grid)</vt:lpstr>
      <vt:lpstr>Comparison Slide Layouts</vt:lpstr>
      <vt:lpstr>Four-Column Comparison Matrix with Row Labels</vt:lpstr>
      <vt:lpstr>Four-Column Feature Comparison (Checkmarks)</vt:lpstr>
      <vt:lpstr>Five-Column Feature Comparison (Checkmarks)</vt:lpstr>
      <vt:lpstr>Pros and Cons Comparison</vt:lpstr>
      <vt:lpstr>Weighing-Scale Comparison (Left Favored)</vt:lpstr>
      <vt:lpstr>Weighing-Scale Comparison (Right Favored)</vt:lpstr>
      <vt:lpstr>Weighing-Scale Comparison (Balanced)</vt:lpstr>
      <vt:lpstr>Two-Sided Comparison with Figure</vt:lpstr>
      <vt:lpstr>Versus Comparison List</vt:lpstr>
      <vt:lpstr>Two-Option Pros and Cons Table</vt:lpstr>
      <vt:lpstr>Three-Option Pros and Cons Table</vt:lpstr>
      <vt:lpstr>Two-Panel Comparison with Center Diamond</vt:lpstr>
      <vt:lpstr>Table Slides</vt:lpstr>
      <vt:lpstr>Four-Column Comparison Table with Bullets</vt:lpstr>
      <vt:lpstr>Four-Column Comparison Table with Labels</vt:lpstr>
      <vt:lpstr>Two-Header Four-Column Comparison</vt:lpstr>
      <vt:lpstr>Two-Header Six-Column Comparison</vt:lpstr>
      <vt:lpstr>Comparison Table with Three Supporting Cards</vt:lpstr>
      <vt:lpstr>Five-Row Numbered Table with Descriptions</vt:lpstr>
      <vt:lpstr>Three-Column Responsibilities Table</vt:lpstr>
      <vt:lpstr>Series-Category Data Table with Highlight</vt:lpstr>
      <vt:lpstr>Four-Column Data Table</vt:lpstr>
      <vt:lpstr>Two-Column Text with Lettered Table</vt:lpstr>
      <vt:lpstr>Big Number Slides</vt:lpstr>
      <vt:lpstr>Three-Column Statistic Callouts</vt:lpstr>
      <vt:lpstr>Four-Column Statistic Callouts</vt:lpstr>
      <vt:lpstr>Three Gauge Stats with Image</vt:lpstr>
      <vt:lpstr>Three Stat Callouts on Image</vt:lpstr>
      <vt:lpstr>Two-Stat Divider with Center Image</vt:lpstr>
      <vt:lpstr>Team and Organization Slides</vt:lpstr>
      <vt:lpstr>Four-Person Team Bios with Expertise</vt:lpstr>
      <vt:lpstr>Five-Person Team Bios with Expertise</vt:lpstr>
      <vt:lpstr>Three-Person Team Cards</vt:lpstr>
      <vt:lpstr>Four-Person Team Cards</vt:lpstr>
      <vt:lpstr>Two-Team Org Grouping (Six People)</vt:lpstr>
      <vt:lpstr>Twelve-Person Team Directory</vt:lpstr>
      <vt:lpstr>Organizational Chart</vt:lpstr>
      <vt:lpstr>Organizational Chart (Three-Tier)</vt:lpstr>
      <vt:lpstr>Organizational Chart (Left Hierarchy)</vt:lpstr>
      <vt:lpstr>Organizational Chart with Descriptions</vt:lpstr>
      <vt:lpstr>Organizational Chart (Pill Nodes)</vt:lpstr>
      <vt:lpstr>Organizational Chart with Five Reports</vt:lpstr>
      <vt:lpstr>2x2 Testimonial Quote Grid (Four People)</vt:lpstr>
      <vt:lpstr>Six-Testimonial Quote Grid</vt:lpstr>
      <vt:lpstr>PowerPoint Presentation</vt:lpstr>
      <vt:lpstr>Four-Quote Testimonial Grid</vt:lpstr>
      <vt:lpstr>Six-Quote Testimonial Grid</vt:lpstr>
      <vt:lpstr>Two-Testimonial Speech Bubbles</vt:lpstr>
      <vt:lpstr>Four-Testimonial Speech Bubbles</vt:lpstr>
      <vt:lpstr>Image Slides</vt:lpstr>
      <vt:lpstr>Four Image-Text Blocks (Dark Grid)</vt:lpstr>
      <vt:lpstr>Two Large Image-Text Panels</vt:lpstr>
      <vt:lpstr>Six-Item Numbered Image List</vt:lpstr>
      <vt:lpstr>Two-Column Image with Bullets</vt:lpstr>
      <vt:lpstr>Two-Column Image with List Rows</vt:lpstr>
      <vt:lpstr>Three-Column Image with Bullets</vt:lpstr>
      <vt:lpstr>Three-Column Image with List Rows</vt:lpstr>
      <vt:lpstr>Four-Column Image with Bullets</vt:lpstr>
      <vt:lpstr>Four-Column Image with Footer Callouts</vt:lpstr>
      <vt:lpstr>Six Image Cards with Stat Badges</vt:lpstr>
      <vt:lpstr>Ten Image Cards with Stat Badges</vt:lpstr>
      <vt:lpstr>Five-Column Image with Footer Callouts</vt:lpstr>
      <vt:lpstr>Photo Collage with Text Blocks</vt:lpstr>
      <vt:lpstr>Image with Four-Point Icon Footer</vt:lpstr>
      <vt:lpstr>Left Bullets with Full-Height Image</vt:lpstr>
      <vt:lpstr>Right Bullets with Full-Height Image</vt:lpstr>
      <vt:lpstr>Three Image Cards with Side Text</vt:lpstr>
      <vt:lpstr>Three-Step Overlay on Dark Image</vt:lpstr>
      <vt:lpstr>Four-Step Overlay on Dark Image</vt:lpstr>
      <vt:lpstr>Three-Point Icon Overlay (Dark Image)</vt:lpstr>
      <vt:lpstr>Four-Point Icon Overlay (Dark Image)</vt:lpstr>
      <vt:lpstr>Three-Point Icon List on Image (Right)</vt:lpstr>
      <vt:lpstr>Five-Step List with Image and Icon</vt:lpstr>
      <vt:lpstr>Key Highlights with Three Image Columns</vt:lpstr>
      <vt:lpstr>Text with Right Image Panel</vt:lpstr>
      <vt:lpstr>Two Image-Header Cards with Text</vt:lpstr>
      <vt:lpstr>Three Image-Header Cards with Text</vt:lpstr>
      <vt:lpstr>One Chart Slides</vt:lpstr>
      <vt:lpstr>Clustered Bar Chart</vt:lpstr>
      <vt:lpstr>Column Chart with Two Callouts</vt:lpstr>
      <vt:lpstr>Twelve-Category Bar Chart with Labels</vt:lpstr>
      <vt:lpstr>Bar Chart with Detail Panel</vt:lpstr>
      <vt:lpstr>Bar Chart with Data Table</vt:lpstr>
      <vt:lpstr>Bar Chart with Key Highlight</vt:lpstr>
      <vt:lpstr>Monthly Trend Chart with Labels</vt:lpstr>
      <vt:lpstr>Text with Bar Chart and Icon</vt:lpstr>
      <vt:lpstr>Bar Chart with Three Callouts</vt:lpstr>
      <vt:lpstr>Bar Chart with Two Callouts</vt:lpstr>
      <vt:lpstr>Bar Chart with Numbered Callouts and Stat</vt:lpstr>
      <vt:lpstr>Two Chart Slides</vt:lpstr>
      <vt:lpstr>Two Column Charts Comparison</vt:lpstr>
      <vt:lpstr>Two Bar Charts with Callouts</vt:lpstr>
      <vt:lpstr>Two Bar Charts with Descriptions</vt:lpstr>
      <vt:lpstr>Two Bar Charts with Bullet Points</vt:lpstr>
      <vt:lpstr>Two Column Charts with Descriptions</vt:lpstr>
      <vt:lpstr>Three Chart Slides</vt:lpstr>
      <vt:lpstr>Three Column Charts Comparison</vt:lpstr>
      <vt:lpstr>Three Bar Charts with Callouts</vt:lpstr>
      <vt:lpstr>Three Bar Charts with Descriptions</vt:lpstr>
      <vt:lpstr>Three Bar Charts with Bullet Points</vt:lpstr>
      <vt:lpstr>Three Column Charts with Bullets</vt:lpstr>
      <vt:lpstr>Three Donut Charts with Descriptions</vt:lpstr>
      <vt:lpstr>Three Donut Charts with Title Bars</vt:lpstr>
      <vt:lpstr>Four Chart Slides</vt:lpstr>
      <vt:lpstr>Four Donut Charts with Image Panel</vt:lpstr>
      <vt:lpstr>Four Column Charts Comparison</vt:lpstr>
      <vt:lpstr>Pie Chart with Four Callouts</vt:lpstr>
      <vt:lpstr>Four Column Charts with Bullets</vt:lpstr>
      <vt:lpstr>Dashboard Slide Chart</vt:lpstr>
      <vt:lpstr>Bar and Pie Chart with Data Table</vt:lpstr>
      <vt:lpstr>Bar and Pie Chart with Trend Callouts</vt:lpstr>
      <vt:lpstr>Four Bar Charts Grid</vt:lpstr>
      <vt:lpstr>Four Bar Charts with Table</vt:lpstr>
      <vt:lpstr>Bar and Pie Chart with Lettered Table</vt:lpstr>
      <vt:lpstr>Map Slides</vt:lpstr>
      <vt:lpstr>US Map with Side Callouts</vt:lpstr>
      <vt:lpstr>US Map with Stat Callouts</vt:lpstr>
      <vt:lpstr>World Map with Callouts</vt:lpstr>
      <vt:lpstr>World Map with Arrow Callouts</vt:lpstr>
      <vt:lpstr>US Map with Highlighted States and Stats</vt:lpstr>
      <vt:lpstr>US Map with Location Pins and Callouts</vt:lpstr>
      <vt:lpstr>US Map with Stat Bars and Table</vt:lpstr>
      <vt:lpstr>Four Stats with US Map</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Tom Lim</dc:creator>
  <cp:lastModifiedBy>Tom Lim</cp:lastModifiedBy>
  <cp:revision>69</cp:revision>
  <dcterms:created xsi:type="dcterms:W3CDTF">2026-06-01T13:32:58Z</dcterms:created>
  <dcterms:modified xsi:type="dcterms:W3CDTF">2026-06-30T18:00:13Z</dcterms:modified>
</cp:coreProperties>
</file>